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4"/>
  </p:notesMasterIdLst>
  <p:sldIdLst>
    <p:sldId id="273" r:id="rId2"/>
    <p:sldId id="272" r:id="rId3"/>
    <p:sldId id="274" r:id="rId4"/>
    <p:sldId id="275" r:id="rId5"/>
    <p:sldId id="292" r:id="rId6"/>
    <p:sldId id="293" r:id="rId7"/>
    <p:sldId id="294" r:id="rId8"/>
    <p:sldId id="295" r:id="rId9"/>
    <p:sldId id="296" r:id="rId10"/>
    <p:sldId id="297" r:id="rId11"/>
    <p:sldId id="298" r:id="rId12"/>
    <p:sldId id="299" r:id="rId13"/>
    <p:sldId id="300" r:id="rId14"/>
    <p:sldId id="301" r:id="rId15"/>
    <p:sldId id="302" r:id="rId16"/>
    <p:sldId id="303" r:id="rId17"/>
    <p:sldId id="304" r:id="rId18"/>
    <p:sldId id="305" r:id="rId19"/>
    <p:sldId id="306" r:id="rId20"/>
    <p:sldId id="307" r:id="rId21"/>
    <p:sldId id="308" r:id="rId22"/>
    <p:sldId id="309" r:id="rId23"/>
    <p:sldId id="310" r:id="rId24"/>
    <p:sldId id="311" r:id="rId25"/>
    <p:sldId id="312" r:id="rId26"/>
    <p:sldId id="313" r:id="rId27"/>
    <p:sldId id="314" r:id="rId28"/>
    <p:sldId id="315" r:id="rId29"/>
    <p:sldId id="316" r:id="rId30"/>
    <p:sldId id="317" r:id="rId31"/>
    <p:sldId id="318" r:id="rId32"/>
    <p:sldId id="319" r:id="rId33"/>
    <p:sldId id="320" r:id="rId34"/>
    <p:sldId id="321" r:id="rId35"/>
    <p:sldId id="336" r:id="rId36"/>
    <p:sldId id="337" r:id="rId37"/>
    <p:sldId id="338" r:id="rId38"/>
    <p:sldId id="339" r:id="rId39"/>
    <p:sldId id="340" r:id="rId40"/>
    <p:sldId id="341" r:id="rId41"/>
    <p:sldId id="342" r:id="rId42"/>
    <p:sldId id="343" r:id="rId43"/>
    <p:sldId id="344" r:id="rId44"/>
    <p:sldId id="345" r:id="rId45"/>
    <p:sldId id="346" r:id="rId46"/>
    <p:sldId id="347" r:id="rId47"/>
    <p:sldId id="348" r:id="rId48"/>
    <p:sldId id="349" r:id="rId49"/>
    <p:sldId id="350" r:id="rId50"/>
    <p:sldId id="351" r:id="rId51"/>
    <p:sldId id="352" r:id="rId52"/>
    <p:sldId id="353" r:id="rId53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 showGuides="1">
      <p:cViewPr varScale="1">
        <p:scale>
          <a:sx n="70" d="100"/>
          <a:sy n="70" d="100"/>
        </p:scale>
        <p:origin x="714" y="6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ableStyles" Target="tableStyles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theme" Target="theme/theme1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4C246EF-AF8D-4E7E-8EC9-071B17723DCE}" type="datetimeFigureOut">
              <a:rPr lang="zh-CN" altLang="en-US" smtClean="0"/>
              <a:t>2017/11/18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D564133-2876-46C2-9E46-8E39EF8AC9B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31820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953B55-2327-4A87-BFCE-B473683DD553}" type="datetimeFigureOut">
              <a:rPr lang="zh-CN" altLang="en-US" smtClean="0"/>
              <a:t>2017/11/18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9C1068-9B19-4F7A-A189-A434B10DEB6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412482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953B55-2327-4A87-BFCE-B473683DD553}" type="datetimeFigureOut">
              <a:rPr lang="zh-CN" altLang="en-US" smtClean="0"/>
              <a:t>2017/11/18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9C1068-9B19-4F7A-A189-A434B10DEB6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4605052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953B55-2327-4A87-BFCE-B473683DD553}" type="datetimeFigureOut">
              <a:rPr lang="zh-CN" altLang="en-US" smtClean="0"/>
              <a:t>2017/11/18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9C1068-9B19-4F7A-A189-A434B10DEB6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1055607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953B55-2327-4A87-BFCE-B473683DD553}" type="datetimeFigureOut">
              <a:rPr lang="zh-CN" altLang="en-US" smtClean="0"/>
              <a:t>2017/11/18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9C1068-9B19-4F7A-A189-A434B10DEB6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1094124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953B55-2327-4A87-BFCE-B473683DD553}" type="datetimeFigureOut">
              <a:rPr lang="zh-CN" altLang="en-US" smtClean="0"/>
              <a:t>2017/11/18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9C1068-9B19-4F7A-A189-A434B10DEB6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4753102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953B55-2327-4A87-BFCE-B473683DD553}" type="datetimeFigureOut">
              <a:rPr lang="zh-CN" altLang="en-US" smtClean="0"/>
              <a:t>2017/11/18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9C1068-9B19-4F7A-A189-A434B10DEB6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9431861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953B55-2327-4A87-BFCE-B473683DD553}" type="datetimeFigureOut">
              <a:rPr lang="zh-CN" altLang="en-US" smtClean="0"/>
              <a:t>2017/11/18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9C1068-9B19-4F7A-A189-A434B10DEB6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3845369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953B55-2327-4A87-BFCE-B473683DD553}" type="datetimeFigureOut">
              <a:rPr lang="zh-CN" altLang="en-US" smtClean="0"/>
              <a:t>2017/11/18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9C1068-9B19-4F7A-A189-A434B10DEB6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842213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953B55-2327-4A87-BFCE-B473683DD553}" type="datetimeFigureOut">
              <a:rPr lang="zh-CN" altLang="en-US" smtClean="0"/>
              <a:t>2017/11/18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9C1068-9B19-4F7A-A189-A434B10DEB6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010747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953B55-2327-4A87-BFCE-B473683DD553}" type="datetimeFigureOut">
              <a:rPr lang="zh-CN" altLang="en-US" smtClean="0"/>
              <a:t>2017/11/18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9C1068-9B19-4F7A-A189-A434B10DEB6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57988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953B55-2327-4A87-BFCE-B473683DD553}" type="datetimeFigureOut">
              <a:rPr lang="zh-CN" altLang="en-US" smtClean="0"/>
              <a:t>2017/11/18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9C1068-9B19-4F7A-A189-A434B10DEB6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630461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1953B55-2327-4A87-BFCE-B473683DD553}" type="datetimeFigureOut">
              <a:rPr lang="zh-CN" altLang="en-US" smtClean="0"/>
              <a:t>2017/11/18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D9C1068-9B19-4F7A-A189-A434B10DEB6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21849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547688" y="752475"/>
            <a:ext cx="11099800" cy="5353050"/>
            <a:chOff x="345" y="474"/>
            <a:chExt cx="6992" cy="3372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345" y="474"/>
              <a:ext cx="6992" cy="3372"/>
              <a:chOff x="345" y="474"/>
              <a:chExt cx="6992" cy="3372"/>
            </a:xfrm>
          </p:grpSpPr>
          <p:sp>
            <p:nvSpPr>
              <p:cNvPr id="38" name="Freeform 5"/>
              <p:cNvSpPr>
                <a:spLocks noEditPoints="1"/>
              </p:cNvSpPr>
              <p:nvPr/>
            </p:nvSpPr>
            <p:spPr bwMode="auto">
              <a:xfrm>
                <a:off x="1147" y="1249"/>
                <a:ext cx="213" cy="139"/>
              </a:xfrm>
              <a:custGeom>
                <a:avLst/>
                <a:gdLst>
                  <a:gd name="T0" fmla="*/ 120 w 121"/>
                  <a:gd name="T1" fmla="*/ 16 h 79"/>
                  <a:gd name="T2" fmla="*/ 107 w 121"/>
                  <a:gd name="T3" fmla="*/ 2 h 79"/>
                  <a:gd name="T4" fmla="*/ 104 w 121"/>
                  <a:gd name="T5" fmla="*/ 0 h 79"/>
                  <a:gd name="T6" fmla="*/ 75 w 121"/>
                  <a:gd name="T7" fmla="*/ 33 h 79"/>
                  <a:gd name="T8" fmla="*/ 46 w 121"/>
                  <a:gd name="T9" fmla="*/ 33 h 79"/>
                  <a:gd name="T10" fmla="*/ 17 w 121"/>
                  <a:gd name="T11" fmla="*/ 0 h 79"/>
                  <a:gd name="T12" fmla="*/ 14 w 121"/>
                  <a:gd name="T13" fmla="*/ 2 h 79"/>
                  <a:gd name="T14" fmla="*/ 1 w 121"/>
                  <a:gd name="T15" fmla="*/ 16 h 79"/>
                  <a:gd name="T16" fmla="*/ 2 w 121"/>
                  <a:gd name="T17" fmla="*/ 24 h 79"/>
                  <a:gd name="T18" fmla="*/ 26 w 121"/>
                  <a:gd name="T19" fmla="*/ 48 h 79"/>
                  <a:gd name="T20" fmla="*/ 26 w 121"/>
                  <a:gd name="T21" fmla="*/ 48 h 79"/>
                  <a:gd name="T22" fmla="*/ 46 w 121"/>
                  <a:gd name="T23" fmla="*/ 79 h 79"/>
                  <a:gd name="T24" fmla="*/ 74 w 121"/>
                  <a:gd name="T25" fmla="*/ 79 h 79"/>
                  <a:gd name="T26" fmla="*/ 93 w 121"/>
                  <a:gd name="T27" fmla="*/ 50 h 79"/>
                  <a:gd name="T28" fmla="*/ 93 w 121"/>
                  <a:gd name="T29" fmla="*/ 50 h 79"/>
                  <a:gd name="T30" fmla="*/ 118 w 121"/>
                  <a:gd name="T31" fmla="*/ 24 h 79"/>
                  <a:gd name="T32" fmla="*/ 119 w 121"/>
                  <a:gd name="T33" fmla="*/ 24 h 79"/>
                  <a:gd name="T34" fmla="*/ 120 w 121"/>
                  <a:gd name="T35" fmla="*/ 16 h 79"/>
                  <a:gd name="T36" fmla="*/ 9 w 121"/>
                  <a:gd name="T37" fmla="*/ 19 h 79"/>
                  <a:gd name="T38" fmla="*/ 15 w 121"/>
                  <a:gd name="T39" fmla="*/ 11 h 79"/>
                  <a:gd name="T40" fmla="*/ 40 w 121"/>
                  <a:gd name="T41" fmla="*/ 37 h 79"/>
                  <a:gd name="T42" fmla="*/ 32 w 121"/>
                  <a:gd name="T43" fmla="*/ 43 h 79"/>
                  <a:gd name="T44" fmla="*/ 9 w 121"/>
                  <a:gd name="T45" fmla="*/ 19 h 79"/>
                  <a:gd name="T46" fmla="*/ 112 w 121"/>
                  <a:gd name="T47" fmla="*/ 19 h 79"/>
                  <a:gd name="T48" fmla="*/ 89 w 121"/>
                  <a:gd name="T49" fmla="*/ 43 h 79"/>
                  <a:gd name="T50" fmla="*/ 82 w 121"/>
                  <a:gd name="T51" fmla="*/ 37 h 79"/>
                  <a:gd name="T52" fmla="*/ 106 w 121"/>
                  <a:gd name="T53" fmla="*/ 11 h 79"/>
                  <a:gd name="T54" fmla="*/ 112 w 121"/>
                  <a:gd name="T55" fmla="*/ 1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1" h="79">
                    <a:moveTo>
                      <a:pt x="120" y="16"/>
                    </a:moveTo>
                    <a:cubicBezTo>
                      <a:pt x="119" y="11"/>
                      <a:pt x="114" y="6"/>
                      <a:pt x="107" y="2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75" y="33"/>
                      <a:pt x="75" y="33"/>
                      <a:pt x="75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7" y="6"/>
                      <a:pt x="2" y="11"/>
                      <a:pt x="1" y="16"/>
                    </a:cubicBezTo>
                    <a:cubicBezTo>
                      <a:pt x="0" y="20"/>
                      <a:pt x="2" y="23"/>
                      <a:pt x="2" y="24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46" y="79"/>
                      <a:pt x="46" y="79"/>
                      <a:pt x="46" y="79"/>
                    </a:cubicBezTo>
                    <a:cubicBezTo>
                      <a:pt x="74" y="79"/>
                      <a:pt x="74" y="79"/>
                      <a:pt x="74" y="79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9" y="24"/>
                      <a:pt x="119" y="24"/>
                      <a:pt x="119" y="24"/>
                    </a:cubicBezTo>
                    <a:cubicBezTo>
                      <a:pt x="119" y="23"/>
                      <a:pt x="121" y="20"/>
                      <a:pt x="120" y="16"/>
                    </a:cubicBezTo>
                    <a:close/>
                    <a:moveTo>
                      <a:pt x="9" y="19"/>
                    </a:moveTo>
                    <a:cubicBezTo>
                      <a:pt x="9" y="18"/>
                      <a:pt x="9" y="15"/>
                      <a:pt x="15" y="11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32" y="43"/>
                      <a:pt x="32" y="43"/>
                      <a:pt x="32" y="43"/>
                    </a:cubicBezTo>
                    <a:lnTo>
                      <a:pt x="9" y="19"/>
                    </a:lnTo>
                    <a:close/>
                    <a:moveTo>
                      <a:pt x="112" y="19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12" y="15"/>
                      <a:pt x="112" y="18"/>
                      <a:pt x="112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6"/>
              <p:cNvSpPr>
                <a:spLocks/>
              </p:cNvSpPr>
              <p:nvPr/>
            </p:nvSpPr>
            <p:spPr bwMode="auto">
              <a:xfrm>
                <a:off x="1184" y="1395"/>
                <a:ext cx="139" cy="222"/>
              </a:xfrm>
              <a:custGeom>
                <a:avLst/>
                <a:gdLst>
                  <a:gd name="T0" fmla="*/ 95 w 139"/>
                  <a:gd name="T1" fmla="*/ 0 h 222"/>
                  <a:gd name="T2" fmla="*/ 44 w 139"/>
                  <a:gd name="T3" fmla="*/ 0 h 222"/>
                  <a:gd name="T4" fmla="*/ 0 w 139"/>
                  <a:gd name="T5" fmla="*/ 164 h 222"/>
                  <a:gd name="T6" fmla="*/ 69 w 139"/>
                  <a:gd name="T7" fmla="*/ 222 h 222"/>
                  <a:gd name="T8" fmla="*/ 139 w 139"/>
                  <a:gd name="T9" fmla="*/ 164 h 222"/>
                  <a:gd name="T10" fmla="*/ 95 w 139"/>
                  <a:gd name="T1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9" h="222">
                    <a:moveTo>
                      <a:pt x="95" y="0"/>
                    </a:moveTo>
                    <a:lnTo>
                      <a:pt x="44" y="0"/>
                    </a:lnTo>
                    <a:lnTo>
                      <a:pt x="0" y="164"/>
                    </a:lnTo>
                    <a:lnTo>
                      <a:pt x="69" y="222"/>
                    </a:lnTo>
                    <a:lnTo>
                      <a:pt x="139" y="164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7"/>
              <p:cNvSpPr>
                <a:spLocks/>
              </p:cNvSpPr>
              <p:nvPr/>
            </p:nvSpPr>
            <p:spPr bwMode="auto">
              <a:xfrm>
                <a:off x="390" y="519"/>
                <a:ext cx="266" cy="344"/>
              </a:xfrm>
              <a:custGeom>
                <a:avLst/>
                <a:gdLst>
                  <a:gd name="T0" fmla="*/ 151 w 151"/>
                  <a:gd name="T1" fmla="*/ 41 h 195"/>
                  <a:gd name="T2" fmla="*/ 147 w 151"/>
                  <a:gd name="T3" fmla="*/ 38 h 195"/>
                  <a:gd name="T4" fmla="*/ 145 w 151"/>
                  <a:gd name="T5" fmla="*/ 38 h 195"/>
                  <a:gd name="T6" fmla="*/ 140 w 151"/>
                  <a:gd name="T7" fmla="*/ 2 h 195"/>
                  <a:gd name="T8" fmla="*/ 135 w 151"/>
                  <a:gd name="T9" fmla="*/ 1 h 195"/>
                  <a:gd name="T10" fmla="*/ 110 w 151"/>
                  <a:gd name="T11" fmla="*/ 26 h 195"/>
                  <a:gd name="T12" fmla="*/ 109 w 151"/>
                  <a:gd name="T13" fmla="*/ 25 h 195"/>
                  <a:gd name="T14" fmla="*/ 104 w 151"/>
                  <a:gd name="T15" fmla="*/ 25 h 195"/>
                  <a:gd name="T16" fmla="*/ 78 w 151"/>
                  <a:gd name="T17" fmla="*/ 60 h 195"/>
                  <a:gd name="T18" fmla="*/ 75 w 151"/>
                  <a:gd name="T19" fmla="*/ 55 h 195"/>
                  <a:gd name="T20" fmla="*/ 72 w 151"/>
                  <a:gd name="T21" fmla="*/ 54 h 195"/>
                  <a:gd name="T22" fmla="*/ 69 w 151"/>
                  <a:gd name="T23" fmla="*/ 55 h 195"/>
                  <a:gd name="T24" fmla="*/ 51 w 151"/>
                  <a:gd name="T25" fmla="*/ 94 h 195"/>
                  <a:gd name="T26" fmla="*/ 49 w 151"/>
                  <a:gd name="T27" fmla="*/ 90 h 195"/>
                  <a:gd name="T28" fmla="*/ 45 w 151"/>
                  <a:gd name="T29" fmla="*/ 88 h 195"/>
                  <a:gd name="T30" fmla="*/ 42 w 151"/>
                  <a:gd name="T31" fmla="*/ 90 h 195"/>
                  <a:gd name="T32" fmla="*/ 36 w 151"/>
                  <a:gd name="T33" fmla="*/ 140 h 195"/>
                  <a:gd name="T34" fmla="*/ 1 w 151"/>
                  <a:gd name="T35" fmla="*/ 188 h 195"/>
                  <a:gd name="T36" fmla="*/ 1 w 151"/>
                  <a:gd name="T37" fmla="*/ 193 h 195"/>
                  <a:gd name="T38" fmla="*/ 4 w 151"/>
                  <a:gd name="T39" fmla="*/ 195 h 195"/>
                  <a:gd name="T40" fmla="*/ 5 w 151"/>
                  <a:gd name="T41" fmla="*/ 194 h 195"/>
                  <a:gd name="T42" fmla="*/ 34 w 151"/>
                  <a:gd name="T43" fmla="*/ 184 h 195"/>
                  <a:gd name="T44" fmla="*/ 36 w 151"/>
                  <a:gd name="T45" fmla="*/ 183 h 195"/>
                  <a:gd name="T46" fmla="*/ 52 w 151"/>
                  <a:gd name="T47" fmla="*/ 159 h 195"/>
                  <a:gd name="T48" fmla="*/ 90 w 151"/>
                  <a:gd name="T49" fmla="*/ 145 h 195"/>
                  <a:gd name="T50" fmla="*/ 90 w 151"/>
                  <a:gd name="T51" fmla="*/ 140 h 195"/>
                  <a:gd name="T52" fmla="*/ 89 w 151"/>
                  <a:gd name="T53" fmla="*/ 139 h 195"/>
                  <a:gd name="T54" fmla="*/ 115 w 151"/>
                  <a:gd name="T55" fmla="*/ 116 h 195"/>
                  <a:gd name="T56" fmla="*/ 114 w 151"/>
                  <a:gd name="T57" fmla="*/ 111 h 195"/>
                  <a:gd name="T58" fmla="*/ 114 w 151"/>
                  <a:gd name="T59" fmla="*/ 111 h 195"/>
                  <a:gd name="T60" fmla="*/ 140 w 151"/>
                  <a:gd name="T61" fmla="*/ 84 h 195"/>
                  <a:gd name="T62" fmla="*/ 138 w 151"/>
                  <a:gd name="T63" fmla="*/ 80 h 195"/>
                  <a:gd name="T64" fmla="*/ 151 w 151"/>
                  <a:gd name="T65" fmla="*/ 41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1" h="195">
                    <a:moveTo>
                      <a:pt x="151" y="41"/>
                    </a:moveTo>
                    <a:cubicBezTo>
                      <a:pt x="151" y="39"/>
                      <a:pt x="149" y="38"/>
                      <a:pt x="147" y="38"/>
                    </a:cubicBezTo>
                    <a:cubicBezTo>
                      <a:pt x="146" y="37"/>
                      <a:pt x="145" y="38"/>
                      <a:pt x="145" y="38"/>
                    </a:cubicBezTo>
                    <a:cubicBezTo>
                      <a:pt x="150" y="16"/>
                      <a:pt x="141" y="3"/>
                      <a:pt x="140" y="2"/>
                    </a:cubicBezTo>
                    <a:cubicBezTo>
                      <a:pt x="139" y="1"/>
                      <a:pt x="137" y="0"/>
                      <a:pt x="135" y="1"/>
                    </a:cubicBezTo>
                    <a:cubicBezTo>
                      <a:pt x="125" y="5"/>
                      <a:pt x="116" y="17"/>
                      <a:pt x="110" y="26"/>
                    </a:cubicBezTo>
                    <a:cubicBezTo>
                      <a:pt x="110" y="25"/>
                      <a:pt x="109" y="25"/>
                      <a:pt x="109" y="25"/>
                    </a:cubicBezTo>
                    <a:cubicBezTo>
                      <a:pt x="107" y="24"/>
                      <a:pt x="106" y="24"/>
                      <a:pt x="104" y="25"/>
                    </a:cubicBezTo>
                    <a:cubicBezTo>
                      <a:pt x="91" y="35"/>
                      <a:pt x="83" y="49"/>
                      <a:pt x="78" y="60"/>
                    </a:cubicBezTo>
                    <a:cubicBezTo>
                      <a:pt x="77" y="57"/>
                      <a:pt x="76" y="56"/>
                      <a:pt x="75" y="55"/>
                    </a:cubicBezTo>
                    <a:cubicBezTo>
                      <a:pt x="75" y="54"/>
                      <a:pt x="74" y="54"/>
                      <a:pt x="72" y="54"/>
                    </a:cubicBezTo>
                    <a:cubicBezTo>
                      <a:pt x="71" y="54"/>
                      <a:pt x="70" y="54"/>
                      <a:pt x="69" y="55"/>
                    </a:cubicBezTo>
                    <a:cubicBezTo>
                      <a:pt x="60" y="65"/>
                      <a:pt x="54" y="82"/>
                      <a:pt x="51" y="94"/>
                    </a:cubicBezTo>
                    <a:cubicBezTo>
                      <a:pt x="50" y="91"/>
                      <a:pt x="49" y="90"/>
                      <a:pt x="49" y="90"/>
                    </a:cubicBezTo>
                    <a:cubicBezTo>
                      <a:pt x="48" y="89"/>
                      <a:pt x="47" y="88"/>
                      <a:pt x="45" y="88"/>
                    </a:cubicBezTo>
                    <a:cubicBezTo>
                      <a:pt x="44" y="88"/>
                      <a:pt x="43" y="89"/>
                      <a:pt x="42" y="90"/>
                    </a:cubicBezTo>
                    <a:cubicBezTo>
                      <a:pt x="26" y="113"/>
                      <a:pt x="33" y="134"/>
                      <a:pt x="36" y="140"/>
                    </a:cubicBezTo>
                    <a:cubicBezTo>
                      <a:pt x="33" y="146"/>
                      <a:pt x="16" y="168"/>
                      <a:pt x="1" y="188"/>
                    </a:cubicBezTo>
                    <a:cubicBezTo>
                      <a:pt x="0" y="189"/>
                      <a:pt x="0" y="191"/>
                      <a:pt x="1" y="193"/>
                    </a:cubicBezTo>
                    <a:cubicBezTo>
                      <a:pt x="1" y="194"/>
                      <a:pt x="3" y="195"/>
                      <a:pt x="4" y="195"/>
                    </a:cubicBezTo>
                    <a:cubicBezTo>
                      <a:pt x="4" y="195"/>
                      <a:pt x="5" y="194"/>
                      <a:pt x="5" y="194"/>
                    </a:cubicBezTo>
                    <a:cubicBezTo>
                      <a:pt x="34" y="184"/>
                      <a:pt x="34" y="184"/>
                      <a:pt x="34" y="184"/>
                    </a:cubicBezTo>
                    <a:cubicBezTo>
                      <a:pt x="34" y="184"/>
                      <a:pt x="35" y="184"/>
                      <a:pt x="36" y="183"/>
                    </a:cubicBezTo>
                    <a:cubicBezTo>
                      <a:pt x="52" y="159"/>
                      <a:pt x="52" y="159"/>
                      <a:pt x="52" y="159"/>
                    </a:cubicBezTo>
                    <a:cubicBezTo>
                      <a:pt x="75" y="158"/>
                      <a:pt x="89" y="145"/>
                      <a:pt x="90" y="145"/>
                    </a:cubicBezTo>
                    <a:cubicBezTo>
                      <a:pt x="91" y="144"/>
                      <a:pt x="92" y="141"/>
                      <a:pt x="90" y="140"/>
                    </a:cubicBezTo>
                    <a:cubicBezTo>
                      <a:pt x="90" y="139"/>
                      <a:pt x="90" y="139"/>
                      <a:pt x="89" y="139"/>
                    </a:cubicBezTo>
                    <a:cubicBezTo>
                      <a:pt x="106" y="132"/>
                      <a:pt x="114" y="116"/>
                      <a:pt x="115" y="116"/>
                    </a:cubicBezTo>
                    <a:cubicBezTo>
                      <a:pt x="116" y="114"/>
                      <a:pt x="115" y="112"/>
                      <a:pt x="114" y="111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37" y="101"/>
                      <a:pt x="139" y="85"/>
                      <a:pt x="140" y="84"/>
                    </a:cubicBezTo>
                    <a:cubicBezTo>
                      <a:pt x="140" y="82"/>
                      <a:pt x="139" y="81"/>
                      <a:pt x="138" y="80"/>
                    </a:cubicBezTo>
                    <a:cubicBezTo>
                      <a:pt x="151" y="63"/>
                      <a:pt x="151" y="42"/>
                      <a:pt x="151" y="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Rectangle 8"/>
              <p:cNvSpPr>
                <a:spLocks noChangeArrowheads="1"/>
              </p:cNvSpPr>
              <p:nvPr/>
            </p:nvSpPr>
            <p:spPr bwMode="auto">
              <a:xfrm>
                <a:off x="382" y="849"/>
                <a:ext cx="204" cy="1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9"/>
              <p:cNvSpPr>
                <a:spLocks noEditPoints="1"/>
              </p:cNvSpPr>
              <p:nvPr/>
            </p:nvSpPr>
            <p:spPr bwMode="auto">
              <a:xfrm>
                <a:off x="389" y="1300"/>
                <a:ext cx="255" cy="179"/>
              </a:xfrm>
              <a:custGeom>
                <a:avLst/>
                <a:gdLst>
                  <a:gd name="T0" fmla="*/ 119 w 145"/>
                  <a:gd name="T1" fmla="*/ 0 h 102"/>
                  <a:gd name="T2" fmla="*/ 109 w 145"/>
                  <a:gd name="T3" fmla="*/ 0 h 102"/>
                  <a:gd name="T4" fmla="*/ 100 w 145"/>
                  <a:gd name="T5" fmla="*/ 0 h 102"/>
                  <a:gd name="T6" fmla="*/ 89 w 145"/>
                  <a:gd name="T7" fmla="*/ 0 h 102"/>
                  <a:gd name="T8" fmla="*/ 81 w 145"/>
                  <a:gd name="T9" fmla="*/ 0 h 102"/>
                  <a:gd name="T10" fmla="*/ 64 w 145"/>
                  <a:gd name="T11" fmla="*/ 0 h 102"/>
                  <a:gd name="T12" fmla="*/ 56 w 145"/>
                  <a:gd name="T13" fmla="*/ 0 h 102"/>
                  <a:gd name="T14" fmla="*/ 45 w 145"/>
                  <a:gd name="T15" fmla="*/ 0 h 102"/>
                  <a:gd name="T16" fmla="*/ 37 w 145"/>
                  <a:gd name="T17" fmla="*/ 0 h 102"/>
                  <a:gd name="T18" fmla="*/ 27 w 145"/>
                  <a:gd name="T19" fmla="*/ 0 h 102"/>
                  <a:gd name="T20" fmla="*/ 14 w 145"/>
                  <a:gd name="T21" fmla="*/ 0 h 102"/>
                  <a:gd name="T22" fmla="*/ 0 w 145"/>
                  <a:gd name="T23" fmla="*/ 86 h 102"/>
                  <a:gd name="T24" fmla="*/ 131 w 145"/>
                  <a:gd name="T25" fmla="*/ 102 h 102"/>
                  <a:gd name="T26" fmla="*/ 145 w 145"/>
                  <a:gd name="T27" fmla="*/ 16 h 102"/>
                  <a:gd name="T28" fmla="*/ 103 w 145"/>
                  <a:gd name="T29" fmla="*/ 8 h 102"/>
                  <a:gd name="T30" fmla="*/ 91 w 145"/>
                  <a:gd name="T31" fmla="*/ 27 h 102"/>
                  <a:gd name="T32" fmla="*/ 103 w 145"/>
                  <a:gd name="T33" fmla="*/ 8 h 102"/>
                  <a:gd name="T34" fmla="*/ 106 w 145"/>
                  <a:gd name="T35" fmla="*/ 35 h 102"/>
                  <a:gd name="T36" fmla="*/ 90 w 145"/>
                  <a:gd name="T37" fmla="*/ 53 h 102"/>
                  <a:gd name="T38" fmla="*/ 43 w 145"/>
                  <a:gd name="T39" fmla="*/ 8 h 102"/>
                  <a:gd name="T40" fmla="*/ 54 w 145"/>
                  <a:gd name="T41" fmla="*/ 27 h 102"/>
                  <a:gd name="T42" fmla="*/ 43 w 145"/>
                  <a:gd name="T43" fmla="*/ 8 h 102"/>
                  <a:gd name="T44" fmla="*/ 55 w 145"/>
                  <a:gd name="T45" fmla="*/ 53 h 102"/>
                  <a:gd name="T46" fmla="*/ 40 w 145"/>
                  <a:gd name="T47" fmla="*/ 35 h 102"/>
                  <a:gd name="T48" fmla="*/ 23 w 145"/>
                  <a:gd name="T49" fmla="*/ 8 h 102"/>
                  <a:gd name="T50" fmla="*/ 32 w 145"/>
                  <a:gd name="T51" fmla="*/ 27 h 102"/>
                  <a:gd name="T52" fmla="*/ 23 w 145"/>
                  <a:gd name="T53" fmla="*/ 8 h 102"/>
                  <a:gd name="T54" fmla="*/ 32 w 145"/>
                  <a:gd name="T55" fmla="*/ 35 h 102"/>
                  <a:gd name="T56" fmla="*/ 23 w 145"/>
                  <a:gd name="T57" fmla="*/ 53 h 102"/>
                  <a:gd name="T58" fmla="*/ 27 w 145"/>
                  <a:gd name="T59" fmla="*/ 61 h 102"/>
                  <a:gd name="T60" fmla="*/ 47 w 145"/>
                  <a:gd name="T61" fmla="*/ 80 h 102"/>
                  <a:gd name="T62" fmla="*/ 45 w 145"/>
                  <a:gd name="T63" fmla="*/ 61 h 102"/>
                  <a:gd name="T64" fmla="*/ 62 w 145"/>
                  <a:gd name="T65" fmla="*/ 83 h 102"/>
                  <a:gd name="T66" fmla="*/ 73 w 145"/>
                  <a:gd name="T67" fmla="*/ 86 h 102"/>
                  <a:gd name="T68" fmla="*/ 81 w 145"/>
                  <a:gd name="T69" fmla="*/ 61 h 102"/>
                  <a:gd name="T70" fmla="*/ 82 w 145"/>
                  <a:gd name="T71" fmla="*/ 53 h 102"/>
                  <a:gd name="T72" fmla="*/ 62 w 145"/>
                  <a:gd name="T73" fmla="*/ 35 h 102"/>
                  <a:gd name="T74" fmla="*/ 82 w 145"/>
                  <a:gd name="T75" fmla="*/ 53 h 102"/>
                  <a:gd name="T76" fmla="*/ 63 w 145"/>
                  <a:gd name="T77" fmla="*/ 8 h 102"/>
                  <a:gd name="T78" fmla="*/ 83 w 145"/>
                  <a:gd name="T79" fmla="*/ 27 h 102"/>
                  <a:gd name="T80" fmla="*/ 84 w 145"/>
                  <a:gd name="T81" fmla="*/ 83 h 102"/>
                  <a:gd name="T82" fmla="*/ 100 w 145"/>
                  <a:gd name="T83" fmla="*/ 61 h 102"/>
                  <a:gd name="T84" fmla="*/ 99 w 145"/>
                  <a:gd name="T85" fmla="*/ 80 h 102"/>
                  <a:gd name="T86" fmla="*/ 119 w 145"/>
                  <a:gd name="T87" fmla="*/ 61 h 102"/>
                  <a:gd name="T88" fmla="*/ 123 w 145"/>
                  <a:gd name="T89" fmla="*/ 53 h 102"/>
                  <a:gd name="T90" fmla="*/ 114 w 145"/>
                  <a:gd name="T91" fmla="*/ 35 h 102"/>
                  <a:gd name="T92" fmla="*/ 123 w 145"/>
                  <a:gd name="T93" fmla="*/ 53 h 102"/>
                  <a:gd name="T94" fmla="*/ 111 w 145"/>
                  <a:gd name="T95" fmla="*/ 8 h 102"/>
                  <a:gd name="T96" fmla="*/ 128 w 145"/>
                  <a:gd name="T97" fmla="*/ 2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5" h="102">
                    <a:moveTo>
                      <a:pt x="131" y="0"/>
                    </a:move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95"/>
                      <a:pt x="7" y="102"/>
                      <a:pt x="14" y="102"/>
                    </a:cubicBezTo>
                    <a:cubicBezTo>
                      <a:pt x="131" y="102"/>
                      <a:pt x="131" y="102"/>
                      <a:pt x="131" y="102"/>
                    </a:cubicBezTo>
                    <a:cubicBezTo>
                      <a:pt x="139" y="102"/>
                      <a:pt x="145" y="95"/>
                      <a:pt x="145" y="86"/>
                    </a:cubicBezTo>
                    <a:cubicBezTo>
                      <a:pt x="145" y="16"/>
                      <a:pt x="145" y="16"/>
                      <a:pt x="145" y="16"/>
                    </a:cubicBezTo>
                    <a:cubicBezTo>
                      <a:pt x="145" y="7"/>
                      <a:pt x="139" y="0"/>
                      <a:pt x="131" y="0"/>
                    </a:cubicBezTo>
                    <a:close/>
                    <a:moveTo>
                      <a:pt x="103" y="8"/>
                    </a:moveTo>
                    <a:cubicBezTo>
                      <a:pt x="104" y="14"/>
                      <a:pt x="105" y="20"/>
                      <a:pt x="106" y="27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1" y="21"/>
                      <a:pt x="91" y="15"/>
                      <a:pt x="90" y="8"/>
                    </a:cubicBezTo>
                    <a:lnTo>
                      <a:pt x="103" y="8"/>
                    </a:lnTo>
                    <a:close/>
                    <a:moveTo>
                      <a:pt x="91" y="35"/>
                    </a:moveTo>
                    <a:cubicBezTo>
                      <a:pt x="106" y="35"/>
                      <a:pt x="106" y="35"/>
                      <a:pt x="106" y="35"/>
                    </a:cubicBezTo>
                    <a:cubicBezTo>
                      <a:pt x="105" y="41"/>
                      <a:pt x="104" y="48"/>
                      <a:pt x="103" y="53"/>
                    </a:cubicBezTo>
                    <a:cubicBezTo>
                      <a:pt x="90" y="53"/>
                      <a:pt x="90" y="53"/>
                      <a:pt x="90" y="53"/>
                    </a:cubicBezTo>
                    <a:cubicBezTo>
                      <a:pt x="91" y="47"/>
                      <a:pt x="91" y="41"/>
                      <a:pt x="91" y="35"/>
                    </a:cubicBezTo>
                    <a:close/>
                    <a:moveTo>
                      <a:pt x="43" y="8"/>
                    </a:moveTo>
                    <a:cubicBezTo>
                      <a:pt x="55" y="8"/>
                      <a:pt x="55" y="8"/>
                      <a:pt x="55" y="8"/>
                    </a:cubicBezTo>
                    <a:cubicBezTo>
                      <a:pt x="55" y="15"/>
                      <a:pt x="55" y="21"/>
                      <a:pt x="54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0"/>
                      <a:pt x="41" y="14"/>
                      <a:pt x="43" y="8"/>
                    </a:cubicBezTo>
                    <a:close/>
                    <a:moveTo>
                      <a:pt x="54" y="35"/>
                    </a:moveTo>
                    <a:cubicBezTo>
                      <a:pt x="55" y="41"/>
                      <a:pt x="55" y="47"/>
                      <a:pt x="55" y="53"/>
                    </a:cubicBezTo>
                    <a:cubicBezTo>
                      <a:pt x="43" y="53"/>
                      <a:pt x="43" y="53"/>
                      <a:pt x="43" y="53"/>
                    </a:cubicBezTo>
                    <a:cubicBezTo>
                      <a:pt x="41" y="48"/>
                      <a:pt x="40" y="41"/>
                      <a:pt x="40" y="35"/>
                    </a:cubicBezTo>
                    <a:lnTo>
                      <a:pt x="54" y="35"/>
                    </a:lnTo>
                    <a:close/>
                    <a:moveTo>
                      <a:pt x="23" y="8"/>
                    </a:moveTo>
                    <a:cubicBezTo>
                      <a:pt x="34" y="8"/>
                      <a:pt x="34" y="8"/>
                      <a:pt x="34" y="8"/>
                    </a:cubicBezTo>
                    <a:cubicBezTo>
                      <a:pt x="33" y="14"/>
                      <a:pt x="32" y="20"/>
                      <a:pt x="32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9" y="20"/>
                      <a:pt x="20" y="14"/>
                      <a:pt x="23" y="8"/>
                    </a:cubicBezTo>
                    <a:close/>
                    <a:moveTo>
                      <a:pt x="18" y="35"/>
                    </a:move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41"/>
                      <a:pt x="33" y="48"/>
                      <a:pt x="34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0" y="48"/>
                      <a:pt x="19" y="41"/>
                      <a:pt x="18" y="35"/>
                    </a:cubicBezTo>
                    <a:close/>
                    <a:moveTo>
                      <a:pt x="27" y="61"/>
                    </a:moveTo>
                    <a:cubicBezTo>
                      <a:pt x="37" y="61"/>
                      <a:pt x="37" y="61"/>
                      <a:pt x="37" y="61"/>
                    </a:cubicBezTo>
                    <a:cubicBezTo>
                      <a:pt x="39" y="68"/>
                      <a:pt x="43" y="74"/>
                      <a:pt x="47" y="80"/>
                    </a:cubicBezTo>
                    <a:cubicBezTo>
                      <a:pt x="39" y="75"/>
                      <a:pt x="32" y="69"/>
                      <a:pt x="27" y="61"/>
                    </a:cubicBezTo>
                    <a:close/>
                    <a:moveTo>
                      <a:pt x="45" y="61"/>
                    </a:moveTo>
                    <a:cubicBezTo>
                      <a:pt x="56" y="61"/>
                      <a:pt x="56" y="61"/>
                      <a:pt x="56" y="61"/>
                    </a:cubicBezTo>
                    <a:cubicBezTo>
                      <a:pt x="58" y="69"/>
                      <a:pt x="59" y="77"/>
                      <a:pt x="62" y="83"/>
                    </a:cubicBezTo>
                    <a:cubicBezTo>
                      <a:pt x="55" y="79"/>
                      <a:pt x="49" y="71"/>
                      <a:pt x="45" y="61"/>
                    </a:cubicBezTo>
                    <a:close/>
                    <a:moveTo>
                      <a:pt x="73" y="86"/>
                    </a:moveTo>
                    <a:cubicBezTo>
                      <a:pt x="70" y="85"/>
                      <a:pt x="67" y="77"/>
                      <a:pt x="65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79" y="77"/>
                      <a:pt x="75" y="85"/>
                      <a:pt x="73" y="86"/>
                    </a:cubicBezTo>
                    <a:close/>
                    <a:moveTo>
                      <a:pt x="82" y="53"/>
                    </a:moveTo>
                    <a:cubicBezTo>
                      <a:pt x="63" y="53"/>
                      <a:pt x="63" y="53"/>
                      <a:pt x="63" y="53"/>
                    </a:cubicBezTo>
                    <a:cubicBezTo>
                      <a:pt x="63" y="48"/>
                      <a:pt x="63" y="42"/>
                      <a:pt x="62" y="35"/>
                    </a:cubicBezTo>
                    <a:cubicBezTo>
                      <a:pt x="83" y="35"/>
                      <a:pt x="83" y="35"/>
                      <a:pt x="83" y="35"/>
                    </a:cubicBezTo>
                    <a:cubicBezTo>
                      <a:pt x="83" y="42"/>
                      <a:pt x="83" y="48"/>
                      <a:pt x="82" y="53"/>
                    </a:cubicBezTo>
                    <a:close/>
                    <a:moveTo>
                      <a:pt x="62" y="27"/>
                    </a:moveTo>
                    <a:cubicBezTo>
                      <a:pt x="63" y="20"/>
                      <a:pt x="63" y="14"/>
                      <a:pt x="6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3" y="14"/>
                      <a:pt x="83" y="20"/>
                      <a:pt x="83" y="27"/>
                    </a:cubicBezTo>
                    <a:lnTo>
                      <a:pt x="62" y="27"/>
                    </a:lnTo>
                    <a:close/>
                    <a:moveTo>
                      <a:pt x="84" y="83"/>
                    </a:moveTo>
                    <a:cubicBezTo>
                      <a:pt x="86" y="77"/>
                      <a:pt x="88" y="69"/>
                      <a:pt x="8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96" y="71"/>
                      <a:pt x="91" y="79"/>
                      <a:pt x="84" y="83"/>
                    </a:cubicBezTo>
                    <a:close/>
                    <a:moveTo>
                      <a:pt x="99" y="80"/>
                    </a:moveTo>
                    <a:cubicBezTo>
                      <a:pt x="103" y="74"/>
                      <a:pt x="106" y="68"/>
                      <a:pt x="109" y="61"/>
                    </a:cubicBezTo>
                    <a:cubicBezTo>
                      <a:pt x="119" y="61"/>
                      <a:pt x="119" y="61"/>
                      <a:pt x="119" y="61"/>
                    </a:cubicBezTo>
                    <a:cubicBezTo>
                      <a:pt x="114" y="69"/>
                      <a:pt x="107" y="75"/>
                      <a:pt x="99" y="80"/>
                    </a:cubicBezTo>
                    <a:close/>
                    <a:moveTo>
                      <a:pt x="123" y="53"/>
                    </a:moveTo>
                    <a:cubicBezTo>
                      <a:pt x="111" y="53"/>
                      <a:pt x="111" y="53"/>
                      <a:pt x="111" y="53"/>
                    </a:cubicBezTo>
                    <a:cubicBezTo>
                      <a:pt x="113" y="48"/>
                      <a:pt x="113" y="41"/>
                      <a:pt x="114" y="35"/>
                    </a:cubicBezTo>
                    <a:cubicBezTo>
                      <a:pt x="128" y="35"/>
                      <a:pt x="128" y="35"/>
                      <a:pt x="128" y="35"/>
                    </a:cubicBezTo>
                    <a:cubicBezTo>
                      <a:pt x="127" y="41"/>
                      <a:pt x="125" y="48"/>
                      <a:pt x="123" y="53"/>
                    </a:cubicBezTo>
                    <a:close/>
                    <a:moveTo>
                      <a:pt x="114" y="27"/>
                    </a:moveTo>
                    <a:cubicBezTo>
                      <a:pt x="113" y="20"/>
                      <a:pt x="113" y="14"/>
                      <a:pt x="111" y="8"/>
                    </a:cubicBezTo>
                    <a:cubicBezTo>
                      <a:pt x="123" y="8"/>
                      <a:pt x="123" y="8"/>
                      <a:pt x="123" y="8"/>
                    </a:cubicBezTo>
                    <a:cubicBezTo>
                      <a:pt x="125" y="14"/>
                      <a:pt x="127" y="20"/>
                      <a:pt x="128" y="27"/>
                    </a:cubicBezTo>
                    <a:lnTo>
                      <a:pt x="1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10"/>
              <p:cNvSpPr>
                <a:spLocks/>
              </p:cNvSpPr>
              <p:nvPr/>
            </p:nvSpPr>
            <p:spPr bwMode="auto">
              <a:xfrm>
                <a:off x="503" y="1256"/>
                <a:ext cx="28" cy="44"/>
              </a:xfrm>
              <a:custGeom>
                <a:avLst/>
                <a:gdLst>
                  <a:gd name="T0" fmla="*/ 8 w 16"/>
                  <a:gd name="T1" fmla="*/ 0 h 25"/>
                  <a:gd name="T2" fmla="*/ 8 w 16"/>
                  <a:gd name="T3" fmla="*/ 0 h 25"/>
                  <a:gd name="T4" fmla="*/ 0 w 16"/>
                  <a:gd name="T5" fmla="*/ 25 h 25"/>
                  <a:gd name="T6" fmla="*/ 16 w 16"/>
                  <a:gd name="T7" fmla="*/ 25 h 25"/>
                  <a:gd name="T8" fmla="*/ 8 w 16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5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1"/>
                      <a:pt x="2" y="10"/>
                      <a:pt x="0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4" y="10"/>
                      <a:pt x="10" y="1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11"/>
              <p:cNvSpPr>
                <a:spLocks/>
              </p:cNvSpPr>
              <p:nvPr/>
            </p:nvSpPr>
            <p:spPr bwMode="auto">
              <a:xfrm>
                <a:off x="501" y="1300"/>
                <a:ext cx="30" cy="0"/>
              </a:xfrm>
              <a:custGeom>
                <a:avLst/>
                <a:gdLst>
                  <a:gd name="T0" fmla="*/ 17 w 17"/>
                  <a:gd name="T1" fmla="*/ 17 w 17"/>
                  <a:gd name="T2" fmla="*/ 1 w 17"/>
                  <a:gd name="T3" fmla="*/ 0 w 17"/>
                  <a:gd name="T4" fmla="*/ 17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12"/>
              <p:cNvSpPr>
                <a:spLocks/>
              </p:cNvSpPr>
              <p:nvPr/>
            </p:nvSpPr>
            <p:spPr bwMode="auto">
              <a:xfrm>
                <a:off x="537" y="1263"/>
                <a:ext cx="28" cy="37"/>
              </a:xfrm>
              <a:custGeom>
                <a:avLst/>
                <a:gdLst>
                  <a:gd name="T0" fmla="*/ 0 w 16"/>
                  <a:gd name="T1" fmla="*/ 0 h 21"/>
                  <a:gd name="T2" fmla="*/ 5 w 16"/>
                  <a:gd name="T3" fmla="*/ 21 h 21"/>
                  <a:gd name="T4" fmla="*/ 16 w 16"/>
                  <a:gd name="T5" fmla="*/ 21 h 21"/>
                  <a:gd name="T6" fmla="*/ 0 w 1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0" y="0"/>
                    </a:moveTo>
                    <a:cubicBezTo>
                      <a:pt x="2" y="6"/>
                      <a:pt x="4" y="13"/>
                      <a:pt x="5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2" y="11"/>
                      <a:pt x="7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13"/>
              <p:cNvSpPr>
                <a:spLocks/>
              </p:cNvSpPr>
              <p:nvPr/>
            </p:nvSpPr>
            <p:spPr bwMode="auto">
              <a:xfrm>
                <a:off x="545" y="1300"/>
                <a:ext cx="20" cy="0"/>
              </a:xfrm>
              <a:custGeom>
                <a:avLst/>
                <a:gdLst>
                  <a:gd name="T0" fmla="*/ 11 w 11"/>
                  <a:gd name="T1" fmla="*/ 11 w 11"/>
                  <a:gd name="T2" fmla="*/ 0 w 11"/>
                  <a:gd name="T3" fmla="*/ 0 w 11"/>
                  <a:gd name="T4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14"/>
              <p:cNvSpPr>
                <a:spLocks/>
              </p:cNvSpPr>
              <p:nvPr/>
            </p:nvSpPr>
            <p:spPr bwMode="auto">
              <a:xfrm>
                <a:off x="468" y="1263"/>
                <a:ext cx="30" cy="37"/>
              </a:xfrm>
              <a:custGeom>
                <a:avLst/>
                <a:gdLst>
                  <a:gd name="T0" fmla="*/ 17 w 17"/>
                  <a:gd name="T1" fmla="*/ 0 h 21"/>
                  <a:gd name="T2" fmla="*/ 0 w 17"/>
                  <a:gd name="T3" fmla="*/ 21 h 21"/>
                  <a:gd name="T4" fmla="*/ 11 w 17"/>
                  <a:gd name="T5" fmla="*/ 21 h 21"/>
                  <a:gd name="T6" fmla="*/ 17 w 17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17" y="0"/>
                    </a:moveTo>
                    <a:cubicBezTo>
                      <a:pt x="10" y="4"/>
                      <a:pt x="4" y="11"/>
                      <a:pt x="0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3" y="13"/>
                      <a:pt x="14" y="6"/>
                      <a:pt x="1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15"/>
              <p:cNvSpPr>
                <a:spLocks/>
              </p:cNvSpPr>
              <p:nvPr/>
            </p:nvSpPr>
            <p:spPr bwMode="auto">
              <a:xfrm>
                <a:off x="468" y="1300"/>
                <a:ext cx="19" cy="0"/>
              </a:xfrm>
              <a:custGeom>
                <a:avLst/>
                <a:gdLst>
                  <a:gd name="T0" fmla="*/ 11 w 11"/>
                  <a:gd name="T1" fmla="*/ 11 w 11"/>
                  <a:gd name="T2" fmla="*/ 0 w 11"/>
                  <a:gd name="T3" fmla="*/ 0 w 11"/>
                  <a:gd name="T4" fmla="*/ 11 w 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16"/>
              <p:cNvSpPr>
                <a:spLocks/>
              </p:cNvSpPr>
              <p:nvPr/>
            </p:nvSpPr>
            <p:spPr bwMode="auto">
              <a:xfrm>
                <a:off x="563" y="1268"/>
                <a:ext cx="35" cy="32"/>
              </a:xfrm>
              <a:custGeom>
                <a:avLst/>
                <a:gdLst>
                  <a:gd name="T0" fmla="*/ 0 w 20"/>
                  <a:gd name="T1" fmla="*/ 0 h 18"/>
                  <a:gd name="T2" fmla="*/ 10 w 20"/>
                  <a:gd name="T3" fmla="*/ 18 h 18"/>
                  <a:gd name="T4" fmla="*/ 20 w 20"/>
                  <a:gd name="T5" fmla="*/ 18 h 18"/>
                  <a:gd name="T6" fmla="*/ 0 w 20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0" y="0"/>
                    </a:moveTo>
                    <a:cubicBezTo>
                      <a:pt x="4" y="5"/>
                      <a:pt x="7" y="11"/>
                      <a:pt x="1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5" y="11"/>
                      <a:pt x="8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7"/>
              <p:cNvSpPr>
                <a:spLocks/>
              </p:cNvSpPr>
              <p:nvPr/>
            </p:nvSpPr>
            <p:spPr bwMode="auto">
              <a:xfrm>
                <a:off x="581" y="1300"/>
                <a:ext cx="17" cy="0"/>
              </a:xfrm>
              <a:custGeom>
                <a:avLst/>
                <a:gdLst>
                  <a:gd name="T0" fmla="*/ 10 w 10"/>
                  <a:gd name="T1" fmla="*/ 10 w 10"/>
                  <a:gd name="T2" fmla="*/ 0 w 10"/>
                  <a:gd name="T3" fmla="*/ 0 w 10"/>
                  <a:gd name="T4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18"/>
              <p:cNvSpPr>
                <a:spLocks/>
              </p:cNvSpPr>
              <p:nvPr/>
            </p:nvSpPr>
            <p:spPr bwMode="auto">
              <a:xfrm>
                <a:off x="436" y="1268"/>
                <a:ext cx="35" cy="32"/>
              </a:xfrm>
              <a:custGeom>
                <a:avLst/>
                <a:gdLst>
                  <a:gd name="T0" fmla="*/ 20 w 20"/>
                  <a:gd name="T1" fmla="*/ 0 h 18"/>
                  <a:gd name="T2" fmla="*/ 0 w 20"/>
                  <a:gd name="T3" fmla="*/ 18 h 18"/>
                  <a:gd name="T4" fmla="*/ 10 w 20"/>
                  <a:gd name="T5" fmla="*/ 18 h 18"/>
                  <a:gd name="T6" fmla="*/ 20 w 20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20" y="0"/>
                    </a:moveTo>
                    <a:cubicBezTo>
                      <a:pt x="12" y="4"/>
                      <a:pt x="5" y="11"/>
                      <a:pt x="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2" y="11"/>
                      <a:pt x="16" y="5"/>
                      <a:pt x="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9"/>
              <p:cNvSpPr>
                <a:spLocks/>
              </p:cNvSpPr>
              <p:nvPr/>
            </p:nvSpPr>
            <p:spPr bwMode="auto">
              <a:xfrm>
                <a:off x="436" y="1300"/>
                <a:ext cx="18" cy="0"/>
              </a:xfrm>
              <a:custGeom>
                <a:avLst/>
                <a:gdLst>
                  <a:gd name="T0" fmla="*/ 10 w 10"/>
                  <a:gd name="T1" fmla="*/ 10 w 10"/>
                  <a:gd name="T2" fmla="*/ 0 w 10"/>
                  <a:gd name="T3" fmla="*/ 0 w 10"/>
                  <a:gd name="T4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20"/>
              <p:cNvSpPr>
                <a:spLocks noEditPoints="1"/>
              </p:cNvSpPr>
              <p:nvPr/>
            </p:nvSpPr>
            <p:spPr bwMode="auto">
              <a:xfrm>
                <a:off x="345" y="1492"/>
                <a:ext cx="341" cy="118"/>
              </a:xfrm>
              <a:custGeom>
                <a:avLst/>
                <a:gdLst>
                  <a:gd name="T0" fmla="*/ 167 w 194"/>
                  <a:gd name="T1" fmla="*/ 2 h 67"/>
                  <a:gd name="T2" fmla="*/ 31 w 194"/>
                  <a:gd name="T3" fmla="*/ 0 h 67"/>
                  <a:gd name="T4" fmla="*/ 0 w 194"/>
                  <a:gd name="T5" fmla="*/ 61 h 67"/>
                  <a:gd name="T6" fmla="*/ 4 w 194"/>
                  <a:gd name="T7" fmla="*/ 67 h 67"/>
                  <a:gd name="T8" fmla="*/ 190 w 194"/>
                  <a:gd name="T9" fmla="*/ 67 h 67"/>
                  <a:gd name="T10" fmla="*/ 193 w 194"/>
                  <a:gd name="T11" fmla="*/ 61 h 67"/>
                  <a:gd name="T12" fmla="*/ 43 w 194"/>
                  <a:gd name="T13" fmla="*/ 47 h 67"/>
                  <a:gd name="T14" fmla="*/ 43 w 194"/>
                  <a:gd name="T15" fmla="*/ 39 h 67"/>
                  <a:gd name="T16" fmla="*/ 57 w 194"/>
                  <a:gd name="T17" fmla="*/ 43 h 67"/>
                  <a:gd name="T18" fmla="*/ 59 w 194"/>
                  <a:gd name="T19" fmla="*/ 28 h 67"/>
                  <a:gd name="T20" fmla="*/ 46 w 194"/>
                  <a:gd name="T21" fmla="*/ 24 h 67"/>
                  <a:gd name="T22" fmla="*/ 59 w 194"/>
                  <a:gd name="T23" fmla="*/ 20 h 67"/>
                  <a:gd name="T24" fmla="*/ 59 w 194"/>
                  <a:gd name="T25" fmla="*/ 28 h 67"/>
                  <a:gd name="T26" fmla="*/ 76 w 194"/>
                  <a:gd name="T27" fmla="*/ 47 h 67"/>
                  <a:gd name="T28" fmla="*/ 76 w 194"/>
                  <a:gd name="T29" fmla="*/ 39 h 67"/>
                  <a:gd name="T30" fmla="*/ 89 w 194"/>
                  <a:gd name="T31" fmla="*/ 43 h 67"/>
                  <a:gd name="T32" fmla="*/ 87 w 194"/>
                  <a:gd name="T33" fmla="*/ 28 h 67"/>
                  <a:gd name="T34" fmla="*/ 75 w 194"/>
                  <a:gd name="T35" fmla="*/ 24 h 67"/>
                  <a:gd name="T36" fmla="*/ 87 w 194"/>
                  <a:gd name="T37" fmla="*/ 20 h 67"/>
                  <a:gd name="T38" fmla="*/ 87 w 194"/>
                  <a:gd name="T39" fmla="*/ 28 h 67"/>
                  <a:gd name="T40" fmla="*/ 107 w 194"/>
                  <a:gd name="T41" fmla="*/ 20 h 67"/>
                  <a:gd name="T42" fmla="*/ 119 w 194"/>
                  <a:gd name="T43" fmla="*/ 24 h 67"/>
                  <a:gd name="T44" fmla="*/ 107 w 194"/>
                  <a:gd name="T45" fmla="*/ 28 h 67"/>
                  <a:gd name="T46" fmla="*/ 118 w 194"/>
                  <a:gd name="T47" fmla="*/ 47 h 67"/>
                  <a:gd name="T48" fmla="*/ 104 w 194"/>
                  <a:gd name="T49" fmla="*/ 43 h 67"/>
                  <a:gd name="T50" fmla="*/ 118 w 194"/>
                  <a:gd name="T51" fmla="*/ 39 h 67"/>
                  <a:gd name="T52" fmla="*/ 118 w 194"/>
                  <a:gd name="T53" fmla="*/ 47 h 67"/>
                  <a:gd name="T54" fmla="*/ 135 w 194"/>
                  <a:gd name="T55" fmla="*/ 20 h 67"/>
                  <a:gd name="T56" fmla="*/ 147 w 194"/>
                  <a:gd name="T57" fmla="*/ 24 h 67"/>
                  <a:gd name="T58" fmla="*/ 135 w 194"/>
                  <a:gd name="T59" fmla="*/ 28 h 67"/>
                  <a:gd name="T60" fmla="*/ 151 w 194"/>
                  <a:gd name="T61" fmla="*/ 47 h 67"/>
                  <a:gd name="T62" fmla="*/ 137 w 194"/>
                  <a:gd name="T63" fmla="*/ 43 h 67"/>
                  <a:gd name="T64" fmla="*/ 151 w 194"/>
                  <a:gd name="T65" fmla="*/ 39 h 67"/>
                  <a:gd name="T66" fmla="*/ 151 w 194"/>
                  <a:gd name="T67" fmla="*/ 4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4" h="67">
                    <a:moveTo>
                      <a:pt x="193" y="61"/>
                    </a:moveTo>
                    <a:cubicBezTo>
                      <a:pt x="167" y="2"/>
                      <a:pt x="167" y="2"/>
                      <a:pt x="167" y="2"/>
                    </a:cubicBezTo>
                    <a:cubicBezTo>
                      <a:pt x="166" y="1"/>
                      <a:pt x="165" y="0"/>
                      <a:pt x="163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9" y="0"/>
                      <a:pt x="28" y="1"/>
                      <a:pt x="27" y="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3"/>
                      <a:pt x="0" y="64"/>
                      <a:pt x="1" y="65"/>
                    </a:cubicBezTo>
                    <a:cubicBezTo>
                      <a:pt x="1" y="66"/>
                      <a:pt x="3" y="67"/>
                      <a:pt x="4" y="67"/>
                    </a:cubicBezTo>
                    <a:cubicBezTo>
                      <a:pt x="190" y="67"/>
                      <a:pt x="190" y="67"/>
                      <a:pt x="190" y="67"/>
                    </a:cubicBezTo>
                    <a:cubicBezTo>
                      <a:pt x="190" y="67"/>
                      <a:pt x="190" y="67"/>
                      <a:pt x="190" y="67"/>
                    </a:cubicBezTo>
                    <a:cubicBezTo>
                      <a:pt x="192" y="67"/>
                      <a:pt x="194" y="65"/>
                      <a:pt x="194" y="63"/>
                    </a:cubicBezTo>
                    <a:cubicBezTo>
                      <a:pt x="194" y="62"/>
                      <a:pt x="194" y="61"/>
                      <a:pt x="193" y="61"/>
                    </a:cubicBezTo>
                    <a:close/>
                    <a:moveTo>
                      <a:pt x="53" y="47"/>
                    </a:moveTo>
                    <a:cubicBezTo>
                      <a:pt x="43" y="47"/>
                      <a:pt x="43" y="47"/>
                      <a:pt x="43" y="47"/>
                    </a:cubicBezTo>
                    <a:cubicBezTo>
                      <a:pt x="41" y="47"/>
                      <a:pt x="39" y="45"/>
                      <a:pt x="39" y="43"/>
                    </a:cubicBezTo>
                    <a:cubicBezTo>
                      <a:pt x="39" y="41"/>
                      <a:pt x="41" y="39"/>
                      <a:pt x="4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5" y="39"/>
                      <a:pt x="57" y="41"/>
                      <a:pt x="57" y="43"/>
                    </a:cubicBezTo>
                    <a:cubicBezTo>
                      <a:pt x="57" y="45"/>
                      <a:pt x="55" y="47"/>
                      <a:pt x="53" y="47"/>
                    </a:cubicBezTo>
                    <a:close/>
                    <a:moveTo>
                      <a:pt x="59" y="28"/>
                    </a:moveTo>
                    <a:cubicBezTo>
                      <a:pt x="50" y="28"/>
                      <a:pt x="50" y="28"/>
                      <a:pt x="50" y="28"/>
                    </a:cubicBezTo>
                    <a:cubicBezTo>
                      <a:pt x="48" y="28"/>
                      <a:pt x="46" y="26"/>
                      <a:pt x="46" y="24"/>
                    </a:cubicBezTo>
                    <a:cubicBezTo>
                      <a:pt x="46" y="21"/>
                      <a:pt x="48" y="20"/>
                      <a:pt x="50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61" y="20"/>
                      <a:pt x="63" y="21"/>
                      <a:pt x="63" y="24"/>
                    </a:cubicBezTo>
                    <a:cubicBezTo>
                      <a:pt x="63" y="26"/>
                      <a:pt x="61" y="28"/>
                      <a:pt x="59" y="28"/>
                    </a:cubicBezTo>
                    <a:close/>
                    <a:moveTo>
                      <a:pt x="85" y="47"/>
                    </a:moveTo>
                    <a:cubicBezTo>
                      <a:pt x="76" y="47"/>
                      <a:pt x="76" y="47"/>
                      <a:pt x="76" y="47"/>
                    </a:cubicBezTo>
                    <a:cubicBezTo>
                      <a:pt x="74" y="47"/>
                      <a:pt x="72" y="45"/>
                      <a:pt x="72" y="43"/>
                    </a:cubicBezTo>
                    <a:cubicBezTo>
                      <a:pt x="72" y="41"/>
                      <a:pt x="74" y="39"/>
                      <a:pt x="76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8" y="39"/>
                      <a:pt x="89" y="41"/>
                      <a:pt x="89" y="43"/>
                    </a:cubicBezTo>
                    <a:cubicBezTo>
                      <a:pt x="89" y="45"/>
                      <a:pt x="88" y="47"/>
                      <a:pt x="85" y="47"/>
                    </a:cubicBezTo>
                    <a:close/>
                    <a:moveTo>
                      <a:pt x="87" y="28"/>
                    </a:moveTo>
                    <a:cubicBezTo>
                      <a:pt x="79" y="28"/>
                      <a:pt x="79" y="28"/>
                      <a:pt x="79" y="28"/>
                    </a:cubicBezTo>
                    <a:cubicBezTo>
                      <a:pt x="76" y="28"/>
                      <a:pt x="75" y="26"/>
                      <a:pt x="75" y="24"/>
                    </a:cubicBezTo>
                    <a:cubicBezTo>
                      <a:pt x="75" y="21"/>
                      <a:pt x="76" y="20"/>
                      <a:pt x="79" y="20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9" y="20"/>
                      <a:pt x="91" y="21"/>
                      <a:pt x="91" y="24"/>
                    </a:cubicBezTo>
                    <a:cubicBezTo>
                      <a:pt x="91" y="26"/>
                      <a:pt x="89" y="28"/>
                      <a:pt x="87" y="28"/>
                    </a:cubicBezTo>
                    <a:close/>
                    <a:moveTo>
                      <a:pt x="103" y="24"/>
                    </a:moveTo>
                    <a:cubicBezTo>
                      <a:pt x="103" y="21"/>
                      <a:pt x="105" y="20"/>
                      <a:pt x="107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117" y="20"/>
                      <a:pt x="119" y="21"/>
                      <a:pt x="119" y="24"/>
                    </a:cubicBezTo>
                    <a:cubicBezTo>
                      <a:pt x="119" y="26"/>
                      <a:pt x="117" y="28"/>
                      <a:pt x="115" y="28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5" y="28"/>
                      <a:pt x="103" y="26"/>
                      <a:pt x="103" y="24"/>
                    </a:cubicBezTo>
                    <a:close/>
                    <a:moveTo>
                      <a:pt x="118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6" y="47"/>
                      <a:pt x="104" y="45"/>
                      <a:pt x="104" y="43"/>
                    </a:cubicBezTo>
                    <a:cubicBezTo>
                      <a:pt x="104" y="41"/>
                      <a:pt x="106" y="39"/>
                      <a:pt x="108" y="39"/>
                    </a:cubicBezTo>
                    <a:cubicBezTo>
                      <a:pt x="118" y="39"/>
                      <a:pt x="118" y="39"/>
                      <a:pt x="118" y="39"/>
                    </a:cubicBezTo>
                    <a:cubicBezTo>
                      <a:pt x="120" y="39"/>
                      <a:pt x="122" y="41"/>
                      <a:pt x="122" y="43"/>
                    </a:cubicBezTo>
                    <a:cubicBezTo>
                      <a:pt x="122" y="45"/>
                      <a:pt x="120" y="47"/>
                      <a:pt x="118" y="47"/>
                    </a:cubicBezTo>
                    <a:close/>
                    <a:moveTo>
                      <a:pt x="131" y="24"/>
                    </a:moveTo>
                    <a:cubicBezTo>
                      <a:pt x="131" y="21"/>
                      <a:pt x="133" y="20"/>
                      <a:pt x="135" y="20"/>
                    </a:cubicBezTo>
                    <a:cubicBezTo>
                      <a:pt x="143" y="20"/>
                      <a:pt x="143" y="20"/>
                      <a:pt x="143" y="20"/>
                    </a:cubicBezTo>
                    <a:cubicBezTo>
                      <a:pt x="146" y="20"/>
                      <a:pt x="147" y="21"/>
                      <a:pt x="147" y="24"/>
                    </a:cubicBezTo>
                    <a:cubicBezTo>
                      <a:pt x="147" y="26"/>
                      <a:pt x="146" y="28"/>
                      <a:pt x="143" y="28"/>
                    </a:cubicBezTo>
                    <a:cubicBezTo>
                      <a:pt x="135" y="28"/>
                      <a:pt x="135" y="28"/>
                      <a:pt x="135" y="28"/>
                    </a:cubicBezTo>
                    <a:cubicBezTo>
                      <a:pt x="133" y="28"/>
                      <a:pt x="131" y="26"/>
                      <a:pt x="131" y="24"/>
                    </a:cubicBezTo>
                    <a:close/>
                    <a:moveTo>
                      <a:pt x="151" y="47"/>
                    </a:moveTo>
                    <a:cubicBezTo>
                      <a:pt x="141" y="47"/>
                      <a:pt x="141" y="47"/>
                      <a:pt x="141" y="47"/>
                    </a:cubicBezTo>
                    <a:cubicBezTo>
                      <a:pt x="139" y="47"/>
                      <a:pt x="137" y="45"/>
                      <a:pt x="137" y="43"/>
                    </a:cubicBezTo>
                    <a:cubicBezTo>
                      <a:pt x="137" y="41"/>
                      <a:pt x="139" y="39"/>
                      <a:pt x="14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3" y="39"/>
                      <a:pt x="155" y="41"/>
                      <a:pt x="155" y="43"/>
                    </a:cubicBezTo>
                    <a:cubicBezTo>
                      <a:pt x="155" y="45"/>
                      <a:pt x="153" y="47"/>
                      <a:pt x="151" y="4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21"/>
              <p:cNvSpPr>
                <a:spLocks noEditPoints="1"/>
              </p:cNvSpPr>
              <p:nvPr/>
            </p:nvSpPr>
            <p:spPr bwMode="auto">
              <a:xfrm>
                <a:off x="6250" y="743"/>
                <a:ext cx="343" cy="122"/>
              </a:xfrm>
              <a:custGeom>
                <a:avLst/>
                <a:gdLst>
                  <a:gd name="T0" fmla="*/ 167 w 195"/>
                  <a:gd name="T1" fmla="*/ 2 h 69"/>
                  <a:gd name="T2" fmla="*/ 31 w 195"/>
                  <a:gd name="T3" fmla="*/ 0 h 69"/>
                  <a:gd name="T4" fmla="*/ 1 w 195"/>
                  <a:gd name="T5" fmla="*/ 64 h 69"/>
                  <a:gd name="T6" fmla="*/ 5 w 195"/>
                  <a:gd name="T7" fmla="*/ 69 h 69"/>
                  <a:gd name="T8" fmla="*/ 191 w 195"/>
                  <a:gd name="T9" fmla="*/ 69 h 69"/>
                  <a:gd name="T10" fmla="*/ 194 w 195"/>
                  <a:gd name="T11" fmla="*/ 63 h 69"/>
                  <a:gd name="T12" fmla="*/ 41 w 195"/>
                  <a:gd name="T13" fmla="*/ 52 h 69"/>
                  <a:gd name="T14" fmla="*/ 41 w 195"/>
                  <a:gd name="T15" fmla="*/ 44 h 69"/>
                  <a:gd name="T16" fmla="*/ 55 w 195"/>
                  <a:gd name="T17" fmla="*/ 48 h 69"/>
                  <a:gd name="T18" fmla="*/ 57 w 195"/>
                  <a:gd name="T19" fmla="*/ 31 h 69"/>
                  <a:gd name="T20" fmla="*/ 45 w 195"/>
                  <a:gd name="T21" fmla="*/ 27 h 69"/>
                  <a:gd name="T22" fmla="*/ 57 w 195"/>
                  <a:gd name="T23" fmla="*/ 23 h 69"/>
                  <a:gd name="T24" fmla="*/ 57 w 195"/>
                  <a:gd name="T25" fmla="*/ 31 h 69"/>
                  <a:gd name="T26" fmla="*/ 75 w 195"/>
                  <a:gd name="T27" fmla="*/ 52 h 69"/>
                  <a:gd name="T28" fmla="*/ 75 w 195"/>
                  <a:gd name="T29" fmla="*/ 44 h 69"/>
                  <a:gd name="T30" fmla="*/ 89 w 195"/>
                  <a:gd name="T31" fmla="*/ 48 h 69"/>
                  <a:gd name="T32" fmla="*/ 87 w 195"/>
                  <a:gd name="T33" fmla="*/ 31 h 69"/>
                  <a:gd name="T34" fmla="*/ 74 w 195"/>
                  <a:gd name="T35" fmla="*/ 27 h 69"/>
                  <a:gd name="T36" fmla="*/ 87 w 195"/>
                  <a:gd name="T37" fmla="*/ 23 h 69"/>
                  <a:gd name="T38" fmla="*/ 87 w 195"/>
                  <a:gd name="T39" fmla="*/ 31 h 69"/>
                  <a:gd name="T40" fmla="*/ 108 w 195"/>
                  <a:gd name="T41" fmla="*/ 23 h 69"/>
                  <a:gd name="T42" fmla="*/ 121 w 195"/>
                  <a:gd name="T43" fmla="*/ 27 h 69"/>
                  <a:gd name="T44" fmla="*/ 108 w 195"/>
                  <a:gd name="T45" fmla="*/ 31 h 69"/>
                  <a:gd name="T46" fmla="*/ 120 w 195"/>
                  <a:gd name="T47" fmla="*/ 52 h 69"/>
                  <a:gd name="T48" fmla="*/ 106 w 195"/>
                  <a:gd name="T49" fmla="*/ 48 h 69"/>
                  <a:gd name="T50" fmla="*/ 120 w 195"/>
                  <a:gd name="T51" fmla="*/ 44 h 69"/>
                  <a:gd name="T52" fmla="*/ 120 w 195"/>
                  <a:gd name="T53" fmla="*/ 52 h 69"/>
                  <a:gd name="T54" fmla="*/ 138 w 195"/>
                  <a:gd name="T55" fmla="*/ 23 h 69"/>
                  <a:gd name="T56" fmla="*/ 150 w 195"/>
                  <a:gd name="T57" fmla="*/ 27 h 69"/>
                  <a:gd name="T58" fmla="*/ 138 w 195"/>
                  <a:gd name="T59" fmla="*/ 31 h 69"/>
                  <a:gd name="T60" fmla="*/ 154 w 195"/>
                  <a:gd name="T61" fmla="*/ 52 h 69"/>
                  <a:gd name="T62" fmla="*/ 140 w 195"/>
                  <a:gd name="T63" fmla="*/ 48 h 69"/>
                  <a:gd name="T64" fmla="*/ 154 w 195"/>
                  <a:gd name="T65" fmla="*/ 44 h 69"/>
                  <a:gd name="T66" fmla="*/ 154 w 195"/>
                  <a:gd name="T67" fmla="*/ 5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5" h="69">
                    <a:moveTo>
                      <a:pt x="194" y="63"/>
                    </a:moveTo>
                    <a:cubicBezTo>
                      <a:pt x="167" y="2"/>
                      <a:pt x="167" y="2"/>
                      <a:pt x="167" y="2"/>
                    </a:cubicBezTo>
                    <a:cubicBezTo>
                      <a:pt x="167" y="1"/>
                      <a:pt x="165" y="0"/>
                      <a:pt x="164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0"/>
                      <a:pt x="28" y="1"/>
                      <a:pt x="28" y="2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0" y="65"/>
                      <a:pt x="0" y="66"/>
                      <a:pt x="1" y="67"/>
                    </a:cubicBezTo>
                    <a:cubicBezTo>
                      <a:pt x="2" y="68"/>
                      <a:pt x="3" y="69"/>
                      <a:pt x="5" y="69"/>
                    </a:cubicBezTo>
                    <a:cubicBezTo>
                      <a:pt x="191" y="69"/>
                      <a:pt x="191" y="69"/>
                      <a:pt x="191" y="69"/>
                    </a:cubicBezTo>
                    <a:cubicBezTo>
                      <a:pt x="191" y="69"/>
                      <a:pt x="191" y="69"/>
                      <a:pt x="191" y="69"/>
                    </a:cubicBezTo>
                    <a:cubicBezTo>
                      <a:pt x="193" y="69"/>
                      <a:pt x="195" y="67"/>
                      <a:pt x="195" y="65"/>
                    </a:cubicBezTo>
                    <a:cubicBezTo>
                      <a:pt x="195" y="64"/>
                      <a:pt x="194" y="64"/>
                      <a:pt x="194" y="63"/>
                    </a:cubicBezTo>
                    <a:close/>
                    <a:moveTo>
                      <a:pt x="51" y="52"/>
                    </a:moveTo>
                    <a:cubicBezTo>
                      <a:pt x="41" y="52"/>
                      <a:pt x="41" y="52"/>
                      <a:pt x="41" y="52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37" y="45"/>
                      <a:pt x="39" y="44"/>
                      <a:pt x="41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3" y="44"/>
                      <a:pt x="55" y="45"/>
                      <a:pt x="55" y="48"/>
                    </a:cubicBezTo>
                    <a:cubicBezTo>
                      <a:pt x="55" y="50"/>
                      <a:pt x="53" y="52"/>
                      <a:pt x="51" y="52"/>
                    </a:cubicBezTo>
                    <a:close/>
                    <a:moveTo>
                      <a:pt x="57" y="31"/>
                    </a:moveTo>
                    <a:cubicBezTo>
                      <a:pt x="49" y="31"/>
                      <a:pt x="49" y="31"/>
                      <a:pt x="49" y="31"/>
                    </a:cubicBezTo>
                    <a:cubicBezTo>
                      <a:pt x="46" y="31"/>
                      <a:pt x="45" y="29"/>
                      <a:pt x="45" y="27"/>
                    </a:cubicBezTo>
                    <a:cubicBezTo>
                      <a:pt x="45" y="25"/>
                      <a:pt x="46" y="23"/>
                      <a:pt x="49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60" y="23"/>
                      <a:pt x="61" y="25"/>
                      <a:pt x="61" y="27"/>
                    </a:cubicBezTo>
                    <a:cubicBezTo>
                      <a:pt x="61" y="29"/>
                      <a:pt x="60" y="31"/>
                      <a:pt x="57" y="31"/>
                    </a:cubicBezTo>
                    <a:close/>
                    <a:moveTo>
                      <a:pt x="85" y="52"/>
                    </a:moveTo>
                    <a:cubicBezTo>
                      <a:pt x="75" y="52"/>
                      <a:pt x="75" y="52"/>
                      <a:pt x="75" y="52"/>
                    </a:cubicBezTo>
                    <a:cubicBezTo>
                      <a:pt x="73" y="52"/>
                      <a:pt x="71" y="50"/>
                      <a:pt x="71" y="48"/>
                    </a:cubicBezTo>
                    <a:cubicBezTo>
                      <a:pt x="71" y="45"/>
                      <a:pt x="73" y="44"/>
                      <a:pt x="75" y="44"/>
                    </a:cubicBezTo>
                    <a:cubicBezTo>
                      <a:pt x="85" y="44"/>
                      <a:pt x="85" y="44"/>
                      <a:pt x="85" y="44"/>
                    </a:cubicBezTo>
                    <a:cubicBezTo>
                      <a:pt x="88" y="44"/>
                      <a:pt x="89" y="45"/>
                      <a:pt x="89" y="48"/>
                    </a:cubicBezTo>
                    <a:cubicBezTo>
                      <a:pt x="89" y="50"/>
                      <a:pt x="88" y="52"/>
                      <a:pt x="85" y="52"/>
                    </a:cubicBezTo>
                    <a:close/>
                    <a:moveTo>
                      <a:pt x="87" y="31"/>
                    </a:moveTo>
                    <a:cubicBezTo>
                      <a:pt x="78" y="31"/>
                      <a:pt x="78" y="31"/>
                      <a:pt x="78" y="31"/>
                    </a:cubicBezTo>
                    <a:cubicBezTo>
                      <a:pt x="76" y="31"/>
                      <a:pt x="74" y="29"/>
                      <a:pt x="74" y="27"/>
                    </a:cubicBezTo>
                    <a:cubicBezTo>
                      <a:pt x="74" y="25"/>
                      <a:pt x="76" y="23"/>
                      <a:pt x="78" y="23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9" y="23"/>
                      <a:pt x="91" y="25"/>
                      <a:pt x="91" y="27"/>
                    </a:cubicBezTo>
                    <a:cubicBezTo>
                      <a:pt x="91" y="29"/>
                      <a:pt x="89" y="31"/>
                      <a:pt x="87" y="31"/>
                    </a:cubicBezTo>
                    <a:close/>
                    <a:moveTo>
                      <a:pt x="104" y="27"/>
                    </a:moveTo>
                    <a:cubicBezTo>
                      <a:pt x="104" y="25"/>
                      <a:pt x="106" y="23"/>
                      <a:pt x="108" y="23"/>
                    </a:cubicBezTo>
                    <a:cubicBezTo>
                      <a:pt x="117" y="23"/>
                      <a:pt x="117" y="23"/>
                      <a:pt x="117" y="23"/>
                    </a:cubicBezTo>
                    <a:cubicBezTo>
                      <a:pt x="119" y="23"/>
                      <a:pt x="121" y="25"/>
                      <a:pt x="121" y="27"/>
                    </a:cubicBezTo>
                    <a:cubicBezTo>
                      <a:pt x="121" y="29"/>
                      <a:pt x="119" y="31"/>
                      <a:pt x="117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6" y="31"/>
                      <a:pt x="104" y="29"/>
                      <a:pt x="104" y="27"/>
                    </a:cubicBezTo>
                    <a:close/>
                    <a:moveTo>
                      <a:pt x="120" y="52"/>
                    </a:moveTo>
                    <a:cubicBezTo>
                      <a:pt x="110" y="52"/>
                      <a:pt x="110" y="52"/>
                      <a:pt x="110" y="52"/>
                    </a:cubicBezTo>
                    <a:cubicBezTo>
                      <a:pt x="107" y="52"/>
                      <a:pt x="106" y="50"/>
                      <a:pt x="106" y="48"/>
                    </a:cubicBezTo>
                    <a:cubicBezTo>
                      <a:pt x="106" y="45"/>
                      <a:pt x="107" y="44"/>
                      <a:pt x="110" y="44"/>
                    </a:cubicBezTo>
                    <a:cubicBezTo>
                      <a:pt x="120" y="44"/>
                      <a:pt x="120" y="44"/>
                      <a:pt x="120" y="44"/>
                    </a:cubicBezTo>
                    <a:cubicBezTo>
                      <a:pt x="122" y="44"/>
                      <a:pt x="124" y="45"/>
                      <a:pt x="124" y="48"/>
                    </a:cubicBezTo>
                    <a:cubicBezTo>
                      <a:pt x="124" y="50"/>
                      <a:pt x="122" y="52"/>
                      <a:pt x="120" y="52"/>
                    </a:cubicBezTo>
                    <a:close/>
                    <a:moveTo>
                      <a:pt x="134" y="27"/>
                    </a:moveTo>
                    <a:cubicBezTo>
                      <a:pt x="134" y="25"/>
                      <a:pt x="135" y="23"/>
                      <a:pt x="138" y="23"/>
                    </a:cubicBezTo>
                    <a:cubicBezTo>
                      <a:pt x="146" y="23"/>
                      <a:pt x="146" y="23"/>
                      <a:pt x="146" y="23"/>
                    </a:cubicBezTo>
                    <a:cubicBezTo>
                      <a:pt x="149" y="23"/>
                      <a:pt x="150" y="25"/>
                      <a:pt x="150" y="27"/>
                    </a:cubicBezTo>
                    <a:cubicBezTo>
                      <a:pt x="150" y="29"/>
                      <a:pt x="149" y="31"/>
                      <a:pt x="146" y="31"/>
                    </a:cubicBezTo>
                    <a:cubicBezTo>
                      <a:pt x="138" y="31"/>
                      <a:pt x="138" y="31"/>
                      <a:pt x="138" y="31"/>
                    </a:cubicBezTo>
                    <a:cubicBezTo>
                      <a:pt x="135" y="31"/>
                      <a:pt x="134" y="29"/>
                      <a:pt x="134" y="27"/>
                    </a:cubicBezTo>
                    <a:close/>
                    <a:moveTo>
                      <a:pt x="154" y="52"/>
                    </a:moveTo>
                    <a:cubicBezTo>
                      <a:pt x="144" y="52"/>
                      <a:pt x="144" y="52"/>
                      <a:pt x="144" y="52"/>
                    </a:cubicBezTo>
                    <a:cubicBezTo>
                      <a:pt x="142" y="52"/>
                      <a:pt x="140" y="50"/>
                      <a:pt x="140" y="48"/>
                    </a:cubicBezTo>
                    <a:cubicBezTo>
                      <a:pt x="140" y="45"/>
                      <a:pt x="142" y="44"/>
                      <a:pt x="144" y="44"/>
                    </a:cubicBezTo>
                    <a:cubicBezTo>
                      <a:pt x="154" y="44"/>
                      <a:pt x="154" y="44"/>
                      <a:pt x="154" y="44"/>
                    </a:cubicBezTo>
                    <a:cubicBezTo>
                      <a:pt x="156" y="44"/>
                      <a:pt x="158" y="45"/>
                      <a:pt x="158" y="48"/>
                    </a:cubicBezTo>
                    <a:cubicBezTo>
                      <a:pt x="158" y="50"/>
                      <a:pt x="156" y="52"/>
                      <a:pt x="154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2"/>
              <p:cNvSpPr>
                <a:spLocks/>
              </p:cNvSpPr>
              <p:nvPr/>
            </p:nvSpPr>
            <p:spPr bwMode="auto">
              <a:xfrm>
                <a:off x="6288" y="546"/>
                <a:ext cx="268" cy="188"/>
              </a:xfrm>
              <a:custGeom>
                <a:avLst/>
                <a:gdLst>
                  <a:gd name="T0" fmla="*/ 138 w 152"/>
                  <a:gd name="T1" fmla="*/ 0 h 107"/>
                  <a:gd name="T2" fmla="*/ 134 w 152"/>
                  <a:gd name="T3" fmla="*/ 0 h 107"/>
                  <a:gd name="T4" fmla="*/ 113 w 152"/>
                  <a:gd name="T5" fmla="*/ 75 h 107"/>
                  <a:gd name="T6" fmla="*/ 109 w 152"/>
                  <a:gd name="T7" fmla="*/ 78 h 107"/>
                  <a:gd name="T8" fmla="*/ 108 w 152"/>
                  <a:gd name="T9" fmla="*/ 77 h 107"/>
                  <a:gd name="T10" fmla="*/ 44 w 152"/>
                  <a:gd name="T11" fmla="*/ 59 h 107"/>
                  <a:gd name="T12" fmla="*/ 34 w 152"/>
                  <a:gd name="T13" fmla="*/ 52 h 107"/>
                  <a:gd name="T14" fmla="*/ 33 w 152"/>
                  <a:gd name="T15" fmla="*/ 42 h 107"/>
                  <a:gd name="T16" fmla="*/ 45 w 152"/>
                  <a:gd name="T17" fmla="*/ 0 h 107"/>
                  <a:gd name="T18" fmla="*/ 15 w 152"/>
                  <a:gd name="T19" fmla="*/ 0 h 107"/>
                  <a:gd name="T20" fmla="*/ 0 w 152"/>
                  <a:gd name="T21" fmla="*/ 17 h 107"/>
                  <a:gd name="T22" fmla="*/ 0 w 152"/>
                  <a:gd name="T23" fmla="*/ 90 h 107"/>
                  <a:gd name="T24" fmla="*/ 15 w 152"/>
                  <a:gd name="T25" fmla="*/ 107 h 107"/>
                  <a:gd name="T26" fmla="*/ 138 w 152"/>
                  <a:gd name="T27" fmla="*/ 107 h 107"/>
                  <a:gd name="T28" fmla="*/ 152 w 152"/>
                  <a:gd name="T29" fmla="*/ 90 h 107"/>
                  <a:gd name="T30" fmla="*/ 152 w 152"/>
                  <a:gd name="T31" fmla="*/ 17 h 107"/>
                  <a:gd name="T32" fmla="*/ 138 w 152"/>
                  <a:gd name="T3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2" h="107">
                    <a:moveTo>
                      <a:pt x="138" y="0"/>
                    </a:moveTo>
                    <a:cubicBezTo>
                      <a:pt x="134" y="0"/>
                      <a:pt x="134" y="0"/>
                      <a:pt x="134" y="0"/>
                    </a:cubicBezTo>
                    <a:cubicBezTo>
                      <a:pt x="113" y="75"/>
                      <a:pt x="113" y="75"/>
                      <a:pt x="113" y="75"/>
                    </a:cubicBezTo>
                    <a:cubicBezTo>
                      <a:pt x="112" y="76"/>
                      <a:pt x="111" y="78"/>
                      <a:pt x="109" y="78"/>
                    </a:cubicBezTo>
                    <a:cubicBezTo>
                      <a:pt x="109" y="78"/>
                      <a:pt x="108" y="78"/>
                      <a:pt x="108" y="77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3" y="59"/>
                      <a:pt x="37" y="57"/>
                      <a:pt x="34" y="52"/>
                    </a:cubicBezTo>
                    <a:cubicBezTo>
                      <a:pt x="32" y="47"/>
                      <a:pt x="33" y="42"/>
                      <a:pt x="33" y="4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9"/>
                      <a:pt x="7" y="107"/>
                      <a:pt x="15" y="107"/>
                    </a:cubicBezTo>
                    <a:cubicBezTo>
                      <a:pt x="138" y="107"/>
                      <a:pt x="138" y="107"/>
                      <a:pt x="138" y="107"/>
                    </a:cubicBezTo>
                    <a:cubicBezTo>
                      <a:pt x="146" y="107"/>
                      <a:pt x="152" y="99"/>
                      <a:pt x="152" y="90"/>
                    </a:cubicBezTo>
                    <a:cubicBezTo>
                      <a:pt x="152" y="17"/>
                      <a:pt x="152" y="17"/>
                      <a:pt x="152" y="17"/>
                    </a:cubicBezTo>
                    <a:cubicBezTo>
                      <a:pt x="152" y="8"/>
                      <a:pt x="146" y="0"/>
                      <a:pt x="1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3"/>
              <p:cNvSpPr>
                <a:spLocks/>
              </p:cNvSpPr>
              <p:nvPr/>
            </p:nvSpPr>
            <p:spPr bwMode="auto">
              <a:xfrm>
                <a:off x="6359" y="546"/>
                <a:ext cx="151" cy="121"/>
              </a:xfrm>
              <a:custGeom>
                <a:avLst/>
                <a:gdLst>
                  <a:gd name="T0" fmla="*/ 1 w 86"/>
                  <a:gd name="T1" fmla="*/ 48 h 69"/>
                  <a:gd name="T2" fmla="*/ 6 w 86"/>
                  <a:gd name="T3" fmla="*/ 51 h 69"/>
                  <a:gd name="T4" fmla="*/ 66 w 86"/>
                  <a:gd name="T5" fmla="*/ 69 h 69"/>
                  <a:gd name="T6" fmla="*/ 86 w 86"/>
                  <a:gd name="T7" fmla="*/ 0 h 69"/>
                  <a:gd name="T8" fmla="*/ 13 w 86"/>
                  <a:gd name="T9" fmla="*/ 0 h 69"/>
                  <a:gd name="T10" fmla="*/ 1 w 86"/>
                  <a:gd name="T11" fmla="*/ 44 h 69"/>
                  <a:gd name="T12" fmla="*/ 1 w 86"/>
                  <a:gd name="T13" fmla="*/ 4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69">
                    <a:moveTo>
                      <a:pt x="1" y="48"/>
                    </a:moveTo>
                    <a:cubicBezTo>
                      <a:pt x="2" y="50"/>
                      <a:pt x="5" y="51"/>
                      <a:pt x="6" y="51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5"/>
                      <a:pt x="0" y="47"/>
                      <a:pt x="1" y="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24"/>
              <p:cNvSpPr>
                <a:spLocks noEditPoints="1"/>
              </p:cNvSpPr>
              <p:nvPr/>
            </p:nvSpPr>
            <p:spPr bwMode="auto">
              <a:xfrm>
                <a:off x="6352" y="474"/>
                <a:ext cx="170" cy="200"/>
              </a:xfrm>
              <a:custGeom>
                <a:avLst/>
                <a:gdLst>
                  <a:gd name="T0" fmla="*/ 95 w 97"/>
                  <a:gd name="T1" fmla="*/ 18 h 114"/>
                  <a:gd name="T2" fmla="*/ 35 w 97"/>
                  <a:gd name="T3" fmla="*/ 0 h 114"/>
                  <a:gd name="T4" fmla="*/ 32 w 97"/>
                  <a:gd name="T5" fmla="*/ 0 h 114"/>
                  <a:gd name="T6" fmla="*/ 23 w 97"/>
                  <a:gd name="T7" fmla="*/ 7 h 114"/>
                  <a:gd name="T8" fmla="*/ 22 w 97"/>
                  <a:gd name="T9" fmla="*/ 9 h 114"/>
                  <a:gd name="T10" fmla="*/ 22 w 97"/>
                  <a:gd name="T11" fmla="*/ 10 h 114"/>
                  <a:gd name="T12" fmla="*/ 22 w 97"/>
                  <a:gd name="T13" fmla="*/ 10 h 114"/>
                  <a:gd name="T14" fmla="*/ 22 w 97"/>
                  <a:gd name="T15" fmla="*/ 11 h 114"/>
                  <a:gd name="T16" fmla="*/ 1 w 97"/>
                  <a:gd name="T17" fmla="*/ 82 h 114"/>
                  <a:gd name="T18" fmla="*/ 2 w 97"/>
                  <a:gd name="T19" fmla="*/ 91 h 114"/>
                  <a:gd name="T20" fmla="*/ 10 w 97"/>
                  <a:gd name="T21" fmla="*/ 96 h 114"/>
                  <a:gd name="T22" fmla="*/ 71 w 97"/>
                  <a:gd name="T23" fmla="*/ 114 h 114"/>
                  <a:gd name="T24" fmla="*/ 72 w 97"/>
                  <a:gd name="T25" fmla="*/ 114 h 114"/>
                  <a:gd name="T26" fmla="*/ 74 w 97"/>
                  <a:gd name="T27" fmla="*/ 113 h 114"/>
                  <a:gd name="T28" fmla="*/ 95 w 97"/>
                  <a:gd name="T29" fmla="*/ 38 h 114"/>
                  <a:gd name="T30" fmla="*/ 95 w 97"/>
                  <a:gd name="T31" fmla="*/ 37 h 114"/>
                  <a:gd name="T32" fmla="*/ 94 w 97"/>
                  <a:gd name="T33" fmla="*/ 36 h 114"/>
                  <a:gd name="T34" fmla="*/ 91 w 97"/>
                  <a:gd name="T35" fmla="*/ 35 h 114"/>
                  <a:gd name="T36" fmla="*/ 88 w 97"/>
                  <a:gd name="T37" fmla="*/ 26 h 114"/>
                  <a:gd name="T38" fmla="*/ 92 w 97"/>
                  <a:gd name="T39" fmla="*/ 21 h 114"/>
                  <a:gd name="T40" fmla="*/ 94 w 97"/>
                  <a:gd name="T41" fmla="*/ 21 h 114"/>
                  <a:gd name="T42" fmla="*/ 95 w 97"/>
                  <a:gd name="T43" fmla="*/ 21 h 114"/>
                  <a:gd name="T44" fmla="*/ 97 w 97"/>
                  <a:gd name="T45" fmla="*/ 20 h 114"/>
                  <a:gd name="T46" fmla="*/ 95 w 97"/>
                  <a:gd name="T47" fmla="*/ 18 h 114"/>
                  <a:gd name="T48" fmla="*/ 86 w 97"/>
                  <a:gd name="T49" fmla="*/ 33 h 114"/>
                  <a:gd name="T50" fmla="*/ 30 w 97"/>
                  <a:gd name="T51" fmla="*/ 17 h 114"/>
                  <a:gd name="T52" fmla="*/ 26 w 97"/>
                  <a:gd name="T53" fmla="*/ 10 h 114"/>
                  <a:gd name="T54" fmla="*/ 26 w 97"/>
                  <a:gd name="T55" fmla="*/ 8 h 114"/>
                  <a:gd name="T56" fmla="*/ 32 w 97"/>
                  <a:gd name="T57" fmla="*/ 4 h 114"/>
                  <a:gd name="T58" fmla="*/ 34 w 97"/>
                  <a:gd name="T59" fmla="*/ 4 h 114"/>
                  <a:gd name="T60" fmla="*/ 88 w 97"/>
                  <a:gd name="T61" fmla="*/ 19 h 114"/>
                  <a:gd name="T62" fmla="*/ 85 w 97"/>
                  <a:gd name="T63" fmla="*/ 26 h 114"/>
                  <a:gd name="T64" fmla="*/ 86 w 97"/>
                  <a:gd name="T65" fmla="*/ 3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114">
                    <a:moveTo>
                      <a:pt x="95" y="18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34" y="0"/>
                      <a:pt x="33" y="0"/>
                      <a:pt x="32" y="0"/>
                    </a:cubicBezTo>
                    <a:cubicBezTo>
                      <a:pt x="28" y="0"/>
                      <a:pt x="24" y="3"/>
                      <a:pt x="23" y="7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0" y="87"/>
                      <a:pt x="2" y="91"/>
                    </a:cubicBezTo>
                    <a:cubicBezTo>
                      <a:pt x="4" y="94"/>
                      <a:pt x="10" y="96"/>
                      <a:pt x="10" y="96"/>
                    </a:cubicBezTo>
                    <a:cubicBezTo>
                      <a:pt x="71" y="114"/>
                      <a:pt x="71" y="114"/>
                      <a:pt x="71" y="114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3" y="114"/>
                      <a:pt x="74" y="113"/>
                      <a:pt x="74" y="113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7"/>
                      <a:pt x="95" y="37"/>
                    </a:cubicBezTo>
                    <a:cubicBezTo>
                      <a:pt x="95" y="36"/>
                      <a:pt x="94" y="36"/>
                      <a:pt x="94" y="36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89" y="32"/>
                      <a:pt x="88" y="29"/>
                      <a:pt x="88" y="26"/>
                    </a:cubicBezTo>
                    <a:cubicBezTo>
                      <a:pt x="89" y="24"/>
                      <a:pt x="91" y="21"/>
                      <a:pt x="92" y="21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94" y="21"/>
                      <a:pt x="95" y="21"/>
                      <a:pt x="95" y="21"/>
                    </a:cubicBezTo>
                    <a:cubicBezTo>
                      <a:pt x="96" y="21"/>
                      <a:pt x="96" y="21"/>
                      <a:pt x="97" y="20"/>
                    </a:cubicBezTo>
                    <a:cubicBezTo>
                      <a:pt x="97" y="19"/>
                      <a:pt x="96" y="18"/>
                      <a:pt x="95" y="18"/>
                    </a:cubicBezTo>
                    <a:close/>
                    <a:moveTo>
                      <a:pt x="86" y="33"/>
                    </a:move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7"/>
                      <a:pt x="25" y="13"/>
                      <a:pt x="26" y="10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6"/>
                      <a:pt x="29" y="4"/>
                      <a:pt x="32" y="4"/>
                    </a:cubicBezTo>
                    <a:cubicBezTo>
                      <a:pt x="33" y="4"/>
                      <a:pt x="33" y="4"/>
                      <a:pt x="34" y="4"/>
                    </a:cubicBezTo>
                    <a:cubicBezTo>
                      <a:pt x="88" y="19"/>
                      <a:pt x="88" y="19"/>
                      <a:pt x="88" y="19"/>
                    </a:cubicBezTo>
                    <a:cubicBezTo>
                      <a:pt x="86" y="21"/>
                      <a:pt x="85" y="23"/>
                      <a:pt x="85" y="26"/>
                    </a:cubicBezTo>
                    <a:cubicBezTo>
                      <a:pt x="84" y="28"/>
                      <a:pt x="85" y="31"/>
                      <a:pt x="86" y="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25"/>
              <p:cNvSpPr>
                <a:spLocks/>
              </p:cNvSpPr>
              <p:nvPr/>
            </p:nvSpPr>
            <p:spPr bwMode="auto">
              <a:xfrm>
                <a:off x="2558" y="718"/>
                <a:ext cx="331" cy="145"/>
              </a:xfrm>
              <a:custGeom>
                <a:avLst/>
                <a:gdLst>
                  <a:gd name="T0" fmla="*/ 111 w 188"/>
                  <a:gd name="T1" fmla="*/ 82 h 82"/>
                  <a:gd name="T2" fmla="*/ 110 w 188"/>
                  <a:gd name="T3" fmla="*/ 81 h 82"/>
                  <a:gd name="T4" fmla="*/ 17 w 188"/>
                  <a:gd name="T5" fmla="*/ 41 h 82"/>
                  <a:gd name="T6" fmla="*/ 1 w 188"/>
                  <a:gd name="T7" fmla="*/ 19 h 82"/>
                  <a:gd name="T8" fmla="*/ 13 w 188"/>
                  <a:gd name="T9" fmla="*/ 0 h 82"/>
                  <a:gd name="T10" fmla="*/ 18 w 188"/>
                  <a:gd name="T11" fmla="*/ 3 h 82"/>
                  <a:gd name="T12" fmla="*/ 15 w 188"/>
                  <a:gd name="T13" fmla="*/ 8 h 82"/>
                  <a:gd name="T14" fmla="*/ 9 w 188"/>
                  <a:gd name="T15" fmla="*/ 20 h 82"/>
                  <a:gd name="T16" fmla="*/ 20 w 188"/>
                  <a:gd name="T17" fmla="*/ 34 h 82"/>
                  <a:gd name="T18" fmla="*/ 110 w 188"/>
                  <a:gd name="T19" fmla="*/ 73 h 82"/>
                  <a:gd name="T20" fmla="*/ 181 w 188"/>
                  <a:gd name="T21" fmla="*/ 1 h 82"/>
                  <a:gd name="T22" fmla="*/ 186 w 188"/>
                  <a:gd name="T23" fmla="*/ 1 h 82"/>
                  <a:gd name="T24" fmla="*/ 187 w 188"/>
                  <a:gd name="T25" fmla="*/ 7 h 82"/>
                  <a:gd name="T26" fmla="*/ 114 w 188"/>
                  <a:gd name="T27" fmla="*/ 80 h 82"/>
                  <a:gd name="T28" fmla="*/ 111 w 188"/>
                  <a:gd name="T29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8" h="82">
                    <a:moveTo>
                      <a:pt x="111" y="82"/>
                    </a:moveTo>
                    <a:cubicBezTo>
                      <a:pt x="111" y="82"/>
                      <a:pt x="110" y="82"/>
                      <a:pt x="110" y="81"/>
                    </a:cubicBezTo>
                    <a:cubicBezTo>
                      <a:pt x="110" y="81"/>
                      <a:pt x="44" y="53"/>
                      <a:pt x="17" y="41"/>
                    </a:cubicBezTo>
                    <a:cubicBezTo>
                      <a:pt x="2" y="35"/>
                      <a:pt x="0" y="25"/>
                      <a:pt x="1" y="19"/>
                    </a:cubicBezTo>
                    <a:cubicBezTo>
                      <a:pt x="1" y="10"/>
                      <a:pt x="7" y="2"/>
                      <a:pt x="13" y="0"/>
                    </a:cubicBezTo>
                    <a:cubicBezTo>
                      <a:pt x="15" y="0"/>
                      <a:pt x="17" y="1"/>
                      <a:pt x="18" y="3"/>
                    </a:cubicBezTo>
                    <a:cubicBezTo>
                      <a:pt x="18" y="5"/>
                      <a:pt x="17" y="7"/>
                      <a:pt x="15" y="8"/>
                    </a:cubicBezTo>
                    <a:cubicBezTo>
                      <a:pt x="13" y="9"/>
                      <a:pt x="9" y="14"/>
                      <a:pt x="9" y="20"/>
                    </a:cubicBezTo>
                    <a:cubicBezTo>
                      <a:pt x="8" y="26"/>
                      <a:pt x="12" y="31"/>
                      <a:pt x="20" y="34"/>
                    </a:cubicBezTo>
                    <a:cubicBezTo>
                      <a:pt x="44" y="44"/>
                      <a:pt x="98" y="68"/>
                      <a:pt x="110" y="73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82" y="0"/>
                      <a:pt x="185" y="0"/>
                      <a:pt x="186" y="1"/>
                    </a:cubicBezTo>
                    <a:cubicBezTo>
                      <a:pt x="188" y="3"/>
                      <a:pt x="188" y="5"/>
                      <a:pt x="187" y="7"/>
                    </a:cubicBezTo>
                    <a:cubicBezTo>
                      <a:pt x="114" y="80"/>
                      <a:pt x="114" y="80"/>
                      <a:pt x="114" y="80"/>
                    </a:cubicBezTo>
                    <a:cubicBezTo>
                      <a:pt x="113" y="81"/>
                      <a:pt x="112" y="82"/>
                      <a:pt x="111" y="8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26"/>
              <p:cNvSpPr>
                <a:spLocks/>
              </p:cNvSpPr>
              <p:nvPr/>
            </p:nvSpPr>
            <p:spPr bwMode="auto">
              <a:xfrm>
                <a:off x="2849" y="671"/>
                <a:ext cx="33" cy="69"/>
              </a:xfrm>
              <a:custGeom>
                <a:avLst/>
                <a:gdLst>
                  <a:gd name="T0" fmla="*/ 15 w 19"/>
                  <a:gd name="T1" fmla="*/ 39 h 39"/>
                  <a:gd name="T2" fmla="*/ 11 w 19"/>
                  <a:gd name="T3" fmla="*/ 38 h 39"/>
                  <a:gd name="T4" fmla="*/ 11 w 19"/>
                  <a:gd name="T5" fmla="*/ 3 h 39"/>
                  <a:gd name="T6" fmla="*/ 16 w 19"/>
                  <a:gd name="T7" fmla="*/ 1 h 39"/>
                  <a:gd name="T8" fmla="*/ 18 w 19"/>
                  <a:gd name="T9" fmla="*/ 7 h 39"/>
                  <a:gd name="T10" fmla="*/ 18 w 19"/>
                  <a:gd name="T11" fmla="*/ 33 h 39"/>
                  <a:gd name="T12" fmla="*/ 17 w 19"/>
                  <a:gd name="T13" fmla="*/ 39 h 39"/>
                  <a:gd name="T14" fmla="*/ 15 w 19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39">
                    <a:moveTo>
                      <a:pt x="15" y="39"/>
                    </a:moveTo>
                    <a:cubicBezTo>
                      <a:pt x="13" y="39"/>
                      <a:pt x="12" y="39"/>
                      <a:pt x="11" y="38"/>
                    </a:cubicBezTo>
                    <a:cubicBezTo>
                      <a:pt x="0" y="22"/>
                      <a:pt x="10" y="4"/>
                      <a:pt x="11" y="3"/>
                    </a:cubicBezTo>
                    <a:cubicBezTo>
                      <a:pt x="12" y="1"/>
                      <a:pt x="14" y="0"/>
                      <a:pt x="16" y="1"/>
                    </a:cubicBezTo>
                    <a:cubicBezTo>
                      <a:pt x="18" y="2"/>
                      <a:pt x="19" y="5"/>
                      <a:pt x="18" y="7"/>
                    </a:cubicBezTo>
                    <a:cubicBezTo>
                      <a:pt x="17" y="7"/>
                      <a:pt x="10" y="22"/>
                      <a:pt x="18" y="33"/>
                    </a:cubicBezTo>
                    <a:cubicBezTo>
                      <a:pt x="19" y="35"/>
                      <a:pt x="19" y="37"/>
                      <a:pt x="17" y="39"/>
                    </a:cubicBezTo>
                    <a:cubicBezTo>
                      <a:pt x="16" y="39"/>
                      <a:pt x="15" y="39"/>
                      <a:pt x="15" y="3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7"/>
              <p:cNvSpPr>
                <a:spLocks/>
              </p:cNvSpPr>
              <p:nvPr/>
            </p:nvSpPr>
            <p:spPr bwMode="auto">
              <a:xfrm>
                <a:off x="2727" y="798"/>
                <a:ext cx="34" cy="61"/>
              </a:xfrm>
              <a:custGeom>
                <a:avLst/>
                <a:gdLst>
                  <a:gd name="T0" fmla="*/ 14 w 19"/>
                  <a:gd name="T1" fmla="*/ 35 h 35"/>
                  <a:gd name="T2" fmla="*/ 11 w 19"/>
                  <a:gd name="T3" fmla="*/ 33 h 35"/>
                  <a:gd name="T4" fmla="*/ 11 w 19"/>
                  <a:gd name="T5" fmla="*/ 2 h 35"/>
                  <a:gd name="T6" fmla="*/ 16 w 19"/>
                  <a:gd name="T7" fmla="*/ 1 h 35"/>
                  <a:gd name="T8" fmla="*/ 17 w 19"/>
                  <a:gd name="T9" fmla="*/ 6 h 35"/>
                  <a:gd name="T10" fmla="*/ 18 w 19"/>
                  <a:gd name="T11" fmla="*/ 28 h 35"/>
                  <a:gd name="T12" fmla="*/ 17 w 19"/>
                  <a:gd name="T13" fmla="*/ 34 h 35"/>
                  <a:gd name="T14" fmla="*/ 14 w 19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35">
                    <a:moveTo>
                      <a:pt x="14" y="35"/>
                    </a:moveTo>
                    <a:cubicBezTo>
                      <a:pt x="13" y="35"/>
                      <a:pt x="12" y="34"/>
                      <a:pt x="11" y="33"/>
                    </a:cubicBezTo>
                    <a:cubicBezTo>
                      <a:pt x="0" y="19"/>
                      <a:pt x="10" y="3"/>
                      <a:pt x="11" y="2"/>
                    </a:cubicBezTo>
                    <a:cubicBezTo>
                      <a:pt x="12" y="0"/>
                      <a:pt x="14" y="0"/>
                      <a:pt x="16" y="1"/>
                    </a:cubicBezTo>
                    <a:cubicBezTo>
                      <a:pt x="18" y="2"/>
                      <a:pt x="19" y="4"/>
                      <a:pt x="17" y="6"/>
                    </a:cubicBezTo>
                    <a:cubicBezTo>
                      <a:pt x="17" y="7"/>
                      <a:pt x="10" y="19"/>
                      <a:pt x="18" y="28"/>
                    </a:cubicBezTo>
                    <a:cubicBezTo>
                      <a:pt x="19" y="30"/>
                      <a:pt x="19" y="32"/>
                      <a:pt x="17" y="34"/>
                    </a:cubicBezTo>
                    <a:cubicBezTo>
                      <a:pt x="16" y="34"/>
                      <a:pt x="15" y="35"/>
                      <a:pt x="14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28"/>
              <p:cNvSpPr>
                <a:spLocks/>
              </p:cNvSpPr>
              <p:nvPr/>
            </p:nvSpPr>
            <p:spPr bwMode="auto">
              <a:xfrm>
                <a:off x="2576" y="592"/>
                <a:ext cx="325" cy="216"/>
              </a:xfrm>
              <a:custGeom>
                <a:avLst/>
                <a:gdLst>
                  <a:gd name="T0" fmla="*/ 185 w 185"/>
                  <a:gd name="T1" fmla="*/ 37 h 123"/>
                  <a:gd name="T2" fmla="*/ 182 w 185"/>
                  <a:gd name="T3" fmla="*/ 34 h 123"/>
                  <a:gd name="T4" fmla="*/ 89 w 185"/>
                  <a:gd name="T5" fmla="*/ 0 h 123"/>
                  <a:gd name="T6" fmla="*/ 85 w 185"/>
                  <a:gd name="T7" fmla="*/ 1 h 123"/>
                  <a:gd name="T8" fmla="*/ 74 w 185"/>
                  <a:gd name="T9" fmla="*/ 11 h 123"/>
                  <a:gd name="T10" fmla="*/ 76 w 185"/>
                  <a:gd name="T11" fmla="*/ 43 h 123"/>
                  <a:gd name="T12" fmla="*/ 57 w 185"/>
                  <a:gd name="T13" fmla="*/ 67 h 123"/>
                  <a:gd name="T14" fmla="*/ 47 w 185"/>
                  <a:gd name="T15" fmla="*/ 69 h 123"/>
                  <a:gd name="T16" fmla="*/ 20 w 185"/>
                  <a:gd name="T17" fmla="*/ 57 h 123"/>
                  <a:gd name="T18" fmla="*/ 1 w 185"/>
                  <a:gd name="T19" fmla="*/ 73 h 123"/>
                  <a:gd name="T20" fmla="*/ 0 w 185"/>
                  <a:gd name="T21" fmla="*/ 77 h 123"/>
                  <a:gd name="T22" fmla="*/ 2 w 185"/>
                  <a:gd name="T23" fmla="*/ 80 h 123"/>
                  <a:gd name="T24" fmla="*/ 99 w 185"/>
                  <a:gd name="T25" fmla="*/ 122 h 123"/>
                  <a:gd name="T26" fmla="*/ 100 w 185"/>
                  <a:gd name="T27" fmla="*/ 123 h 123"/>
                  <a:gd name="T28" fmla="*/ 103 w 185"/>
                  <a:gd name="T29" fmla="*/ 122 h 123"/>
                  <a:gd name="T30" fmla="*/ 183 w 185"/>
                  <a:gd name="T31" fmla="*/ 41 h 123"/>
                  <a:gd name="T32" fmla="*/ 185 w 185"/>
                  <a:gd name="T33" fmla="*/ 37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5" h="123">
                    <a:moveTo>
                      <a:pt x="185" y="37"/>
                    </a:moveTo>
                    <a:cubicBezTo>
                      <a:pt x="184" y="35"/>
                      <a:pt x="183" y="34"/>
                      <a:pt x="182" y="34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8" y="0"/>
                      <a:pt x="86" y="0"/>
                      <a:pt x="85" y="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8" y="22"/>
                      <a:pt x="78" y="33"/>
                      <a:pt x="76" y="43"/>
                    </a:cubicBezTo>
                    <a:cubicBezTo>
                      <a:pt x="73" y="55"/>
                      <a:pt x="67" y="64"/>
                      <a:pt x="57" y="67"/>
                    </a:cubicBezTo>
                    <a:cubicBezTo>
                      <a:pt x="54" y="69"/>
                      <a:pt x="50" y="69"/>
                      <a:pt x="47" y="69"/>
                    </a:cubicBezTo>
                    <a:cubicBezTo>
                      <a:pt x="37" y="69"/>
                      <a:pt x="28" y="65"/>
                      <a:pt x="20" y="57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4"/>
                      <a:pt x="0" y="75"/>
                      <a:pt x="0" y="77"/>
                    </a:cubicBezTo>
                    <a:cubicBezTo>
                      <a:pt x="0" y="78"/>
                      <a:pt x="1" y="79"/>
                      <a:pt x="2" y="8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3"/>
                      <a:pt x="100" y="123"/>
                      <a:pt x="100" y="123"/>
                    </a:cubicBezTo>
                    <a:cubicBezTo>
                      <a:pt x="102" y="123"/>
                      <a:pt x="103" y="122"/>
                      <a:pt x="103" y="122"/>
                    </a:cubicBezTo>
                    <a:cubicBezTo>
                      <a:pt x="183" y="41"/>
                      <a:pt x="183" y="41"/>
                      <a:pt x="183" y="41"/>
                    </a:cubicBezTo>
                    <a:cubicBezTo>
                      <a:pt x="184" y="40"/>
                      <a:pt x="185" y="38"/>
                      <a:pt x="185" y="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9"/>
              <p:cNvSpPr>
                <a:spLocks noEditPoints="1"/>
              </p:cNvSpPr>
              <p:nvPr/>
            </p:nvSpPr>
            <p:spPr bwMode="auto">
              <a:xfrm>
                <a:off x="2574" y="530"/>
                <a:ext cx="227" cy="176"/>
              </a:xfrm>
              <a:custGeom>
                <a:avLst/>
                <a:gdLst>
                  <a:gd name="T0" fmla="*/ 126 w 129"/>
                  <a:gd name="T1" fmla="*/ 29 h 100"/>
                  <a:gd name="T2" fmla="*/ 80 w 129"/>
                  <a:gd name="T3" fmla="*/ 18 h 100"/>
                  <a:gd name="T4" fmla="*/ 74 w 129"/>
                  <a:gd name="T5" fmla="*/ 13 h 100"/>
                  <a:gd name="T6" fmla="*/ 55 w 129"/>
                  <a:gd name="T7" fmla="*/ 4 h 100"/>
                  <a:gd name="T8" fmla="*/ 24 w 129"/>
                  <a:gd name="T9" fmla="*/ 7 h 100"/>
                  <a:gd name="T10" fmla="*/ 20 w 129"/>
                  <a:gd name="T11" fmla="*/ 15 h 100"/>
                  <a:gd name="T12" fmla="*/ 9 w 129"/>
                  <a:gd name="T13" fmla="*/ 68 h 100"/>
                  <a:gd name="T14" fmla="*/ 47 w 129"/>
                  <a:gd name="T15" fmla="*/ 100 h 100"/>
                  <a:gd name="T16" fmla="*/ 57 w 129"/>
                  <a:gd name="T17" fmla="*/ 98 h 100"/>
                  <a:gd name="T18" fmla="*/ 73 w 129"/>
                  <a:gd name="T19" fmla="*/ 77 h 100"/>
                  <a:gd name="T20" fmla="*/ 70 w 129"/>
                  <a:gd name="T21" fmla="*/ 44 h 100"/>
                  <a:gd name="T22" fmla="*/ 32 w 129"/>
                  <a:gd name="T23" fmla="*/ 12 h 100"/>
                  <a:gd name="T24" fmla="*/ 29 w 129"/>
                  <a:gd name="T25" fmla="*/ 12 h 100"/>
                  <a:gd name="T26" fmla="*/ 54 w 129"/>
                  <a:gd name="T27" fmla="*/ 11 h 100"/>
                  <a:gd name="T28" fmla="*/ 70 w 129"/>
                  <a:gd name="T29" fmla="*/ 19 h 100"/>
                  <a:gd name="T30" fmla="*/ 77 w 129"/>
                  <a:gd name="T31" fmla="*/ 24 h 100"/>
                  <a:gd name="T32" fmla="*/ 123 w 129"/>
                  <a:gd name="T33" fmla="*/ 36 h 100"/>
                  <a:gd name="T34" fmla="*/ 126 w 129"/>
                  <a:gd name="T35" fmla="*/ 36 h 100"/>
                  <a:gd name="T36" fmla="*/ 129 w 129"/>
                  <a:gd name="T37" fmla="*/ 32 h 100"/>
                  <a:gd name="T38" fmla="*/ 126 w 129"/>
                  <a:gd name="T39" fmla="*/ 29 h 100"/>
                  <a:gd name="T40" fmla="*/ 33 w 129"/>
                  <a:gd name="T41" fmla="*/ 30 h 100"/>
                  <a:gd name="T42" fmla="*/ 39 w 129"/>
                  <a:gd name="T43" fmla="*/ 45 h 100"/>
                  <a:gd name="T44" fmla="*/ 37 w 129"/>
                  <a:gd name="T45" fmla="*/ 49 h 100"/>
                  <a:gd name="T46" fmla="*/ 36 w 129"/>
                  <a:gd name="T47" fmla="*/ 50 h 100"/>
                  <a:gd name="T48" fmla="*/ 32 w 129"/>
                  <a:gd name="T49" fmla="*/ 47 h 100"/>
                  <a:gd name="T50" fmla="*/ 26 w 129"/>
                  <a:gd name="T51" fmla="*/ 32 h 100"/>
                  <a:gd name="T52" fmla="*/ 28 w 129"/>
                  <a:gd name="T53" fmla="*/ 28 h 100"/>
                  <a:gd name="T54" fmla="*/ 33 w 129"/>
                  <a:gd name="T55" fmla="*/ 3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9" h="100">
                    <a:moveTo>
                      <a:pt x="126" y="29"/>
                    </a:moveTo>
                    <a:cubicBezTo>
                      <a:pt x="110" y="29"/>
                      <a:pt x="93" y="25"/>
                      <a:pt x="80" y="18"/>
                    </a:cubicBezTo>
                    <a:cubicBezTo>
                      <a:pt x="78" y="16"/>
                      <a:pt x="76" y="15"/>
                      <a:pt x="74" y="13"/>
                    </a:cubicBezTo>
                    <a:cubicBezTo>
                      <a:pt x="68" y="9"/>
                      <a:pt x="63" y="6"/>
                      <a:pt x="55" y="4"/>
                    </a:cubicBezTo>
                    <a:cubicBezTo>
                      <a:pt x="51" y="3"/>
                      <a:pt x="32" y="0"/>
                      <a:pt x="24" y="7"/>
                    </a:cubicBezTo>
                    <a:cubicBezTo>
                      <a:pt x="22" y="9"/>
                      <a:pt x="20" y="12"/>
                      <a:pt x="20" y="15"/>
                    </a:cubicBezTo>
                    <a:cubicBezTo>
                      <a:pt x="5" y="23"/>
                      <a:pt x="0" y="46"/>
                      <a:pt x="9" y="68"/>
                    </a:cubicBezTo>
                    <a:cubicBezTo>
                      <a:pt x="17" y="87"/>
                      <a:pt x="32" y="100"/>
                      <a:pt x="47" y="100"/>
                    </a:cubicBezTo>
                    <a:cubicBezTo>
                      <a:pt x="50" y="100"/>
                      <a:pt x="54" y="99"/>
                      <a:pt x="57" y="98"/>
                    </a:cubicBezTo>
                    <a:cubicBezTo>
                      <a:pt x="65" y="95"/>
                      <a:pt x="71" y="87"/>
                      <a:pt x="73" y="77"/>
                    </a:cubicBezTo>
                    <a:cubicBezTo>
                      <a:pt x="76" y="67"/>
                      <a:pt x="74" y="55"/>
                      <a:pt x="70" y="44"/>
                    </a:cubicBezTo>
                    <a:cubicBezTo>
                      <a:pt x="62" y="25"/>
                      <a:pt x="47" y="12"/>
                      <a:pt x="32" y="12"/>
                    </a:cubicBezTo>
                    <a:cubicBezTo>
                      <a:pt x="31" y="12"/>
                      <a:pt x="30" y="12"/>
                      <a:pt x="29" y="12"/>
                    </a:cubicBezTo>
                    <a:cubicBezTo>
                      <a:pt x="34" y="9"/>
                      <a:pt x="48" y="9"/>
                      <a:pt x="54" y="11"/>
                    </a:cubicBezTo>
                    <a:cubicBezTo>
                      <a:pt x="60" y="12"/>
                      <a:pt x="65" y="15"/>
                      <a:pt x="70" y="19"/>
                    </a:cubicBezTo>
                    <a:cubicBezTo>
                      <a:pt x="72" y="21"/>
                      <a:pt x="74" y="22"/>
                      <a:pt x="77" y="24"/>
                    </a:cubicBezTo>
                    <a:cubicBezTo>
                      <a:pt x="90" y="31"/>
                      <a:pt x="107" y="36"/>
                      <a:pt x="123" y="36"/>
                    </a:cubicBezTo>
                    <a:cubicBezTo>
                      <a:pt x="124" y="36"/>
                      <a:pt x="125" y="36"/>
                      <a:pt x="126" y="36"/>
                    </a:cubicBezTo>
                    <a:cubicBezTo>
                      <a:pt x="128" y="36"/>
                      <a:pt x="129" y="34"/>
                      <a:pt x="129" y="32"/>
                    </a:cubicBezTo>
                    <a:cubicBezTo>
                      <a:pt x="129" y="30"/>
                      <a:pt x="128" y="29"/>
                      <a:pt x="126" y="29"/>
                    </a:cubicBezTo>
                    <a:close/>
                    <a:moveTo>
                      <a:pt x="33" y="30"/>
                    </a:moveTo>
                    <a:cubicBezTo>
                      <a:pt x="39" y="45"/>
                      <a:pt x="39" y="45"/>
                      <a:pt x="39" y="45"/>
                    </a:cubicBezTo>
                    <a:cubicBezTo>
                      <a:pt x="40" y="47"/>
                      <a:pt x="39" y="49"/>
                      <a:pt x="37" y="4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4" y="50"/>
                      <a:pt x="33" y="49"/>
                      <a:pt x="32" y="47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5" y="31"/>
                      <a:pt x="26" y="29"/>
                      <a:pt x="28" y="28"/>
                    </a:cubicBezTo>
                    <a:cubicBezTo>
                      <a:pt x="30" y="27"/>
                      <a:pt x="32" y="28"/>
                      <a:pt x="33" y="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30"/>
              <p:cNvSpPr>
                <a:spLocks noEditPoints="1"/>
              </p:cNvSpPr>
              <p:nvPr/>
            </p:nvSpPr>
            <p:spPr bwMode="auto">
              <a:xfrm>
                <a:off x="1112" y="521"/>
                <a:ext cx="281" cy="342"/>
              </a:xfrm>
              <a:custGeom>
                <a:avLst/>
                <a:gdLst>
                  <a:gd name="T0" fmla="*/ 140 w 160"/>
                  <a:gd name="T1" fmla="*/ 137 h 194"/>
                  <a:gd name="T2" fmla="*/ 143 w 160"/>
                  <a:gd name="T3" fmla="*/ 132 h 194"/>
                  <a:gd name="T4" fmla="*/ 83 w 160"/>
                  <a:gd name="T5" fmla="*/ 0 h 194"/>
                  <a:gd name="T6" fmla="*/ 21 w 160"/>
                  <a:gd name="T7" fmla="*/ 31 h 194"/>
                  <a:gd name="T8" fmla="*/ 11 w 160"/>
                  <a:gd name="T9" fmla="*/ 58 h 194"/>
                  <a:gd name="T10" fmla="*/ 11 w 160"/>
                  <a:gd name="T11" fmla="*/ 66 h 194"/>
                  <a:gd name="T12" fmla="*/ 12 w 160"/>
                  <a:gd name="T13" fmla="*/ 78 h 194"/>
                  <a:gd name="T14" fmla="*/ 11 w 160"/>
                  <a:gd name="T15" fmla="*/ 96 h 194"/>
                  <a:gd name="T16" fmla="*/ 6 w 160"/>
                  <a:gd name="T17" fmla="*/ 110 h 194"/>
                  <a:gd name="T18" fmla="*/ 1 w 160"/>
                  <a:gd name="T19" fmla="*/ 122 h 194"/>
                  <a:gd name="T20" fmla="*/ 9 w 160"/>
                  <a:gd name="T21" fmla="*/ 129 h 194"/>
                  <a:gd name="T22" fmla="*/ 11 w 160"/>
                  <a:gd name="T23" fmla="*/ 131 h 194"/>
                  <a:gd name="T24" fmla="*/ 13 w 160"/>
                  <a:gd name="T25" fmla="*/ 139 h 194"/>
                  <a:gd name="T26" fmla="*/ 16 w 160"/>
                  <a:gd name="T27" fmla="*/ 148 h 194"/>
                  <a:gd name="T28" fmla="*/ 16 w 160"/>
                  <a:gd name="T29" fmla="*/ 163 h 194"/>
                  <a:gd name="T30" fmla="*/ 36 w 160"/>
                  <a:gd name="T31" fmla="*/ 171 h 194"/>
                  <a:gd name="T32" fmla="*/ 53 w 160"/>
                  <a:gd name="T33" fmla="*/ 172 h 194"/>
                  <a:gd name="T34" fmla="*/ 65 w 160"/>
                  <a:gd name="T35" fmla="*/ 191 h 194"/>
                  <a:gd name="T36" fmla="*/ 153 w 160"/>
                  <a:gd name="T37" fmla="*/ 194 h 194"/>
                  <a:gd name="T38" fmla="*/ 156 w 160"/>
                  <a:gd name="T39" fmla="*/ 187 h 194"/>
                  <a:gd name="T40" fmla="*/ 84 w 160"/>
                  <a:gd name="T41" fmla="*/ 133 h 194"/>
                  <a:gd name="T42" fmla="*/ 72 w 160"/>
                  <a:gd name="T43" fmla="*/ 133 h 194"/>
                  <a:gd name="T44" fmla="*/ 78 w 160"/>
                  <a:gd name="T45" fmla="*/ 120 h 194"/>
                  <a:gd name="T46" fmla="*/ 84 w 160"/>
                  <a:gd name="T47" fmla="*/ 133 h 194"/>
                  <a:gd name="T48" fmla="*/ 94 w 160"/>
                  <a:gd name="T49" fmla="*/ 91 h 194"/>
                  <a:gd name="T50" fmla="*/ 84 w 160"/>
                  <a:gd name="T51" fmla="*/ 108 h 194"/>
                  <a:gd name="T52" fmla="*/ 78 w 160"/>
                  <a:gd name="T53" fmla="*/ 115 h 194"/>
                  <a:gd name="T54" fmla="*/ 77 w 160"/>
                  <a:gd name="T55" fmla="*/ 92 h 194"/>
                  <a:gd name="T56" fmla="*/ 94 w 160"/>
                  <a:gd name="T57" fmla="*/ 74 h 194"/>
                  <a:gd name="T58" fmla="*/ 72 w 160"/>
                  <a:gd name="T59" fmla="*/ 58 h 194"/>
                  <a:gd name="T60" fmla="*/ 62 w 160"/>
                  <a:gd name="T61" fmla="*/ 52 h 194"/>
                  <a:gd name="T62" fmla="*/ 104 w 160"/>
                  <a:gd name="T63" fmla="*/ 8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194">
                    <a:moveTo>
                      <a:pt x="137" y="140"/>
                    </a:moveTo>
                    <a:cubicBezTo>
                      <a:pt x="138" y="139"/>
                      <a:pt x="139" y="138"/>
                      <a:pt x="140" y="137"/>
                    </a:cubicBezTo>
                    <a:cubicBezTo>
                      <a:pt x="141" y="135"/>
                      <a:pt x="142" y="134"/>
                      <a:pt x="143" y="132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154" y="118"/>
                      <a:pt x="160" y="99"/>
                      <a:pt x="160" y="81"/>
                    </a:cubicBezTo>
                    <a:cubicBezTo>
                      <a:pt x="160" y="36"/>
                      <a:pt x="126" y="0"/>
                      <a:pt x="83" y="0"/>
                    </a:cubicBezTo>
                    <a:cubicBezTo>
                      <a:pt x="59" y="0"/>
                      <a:pt x="38" y="10"/>
                      <a:pt x="23" y="29"/>
                    </a:cubicBezTo>
                    <a:cubicBezTo>
                      <a:pt x="22" y="30"/>
                      <a:pt x="22" y="31"/>
                      <a:pt x="21" y="31"/>
                    </a:cubicBezTo>
                    <a:cubicBezTo>
                      <a:pt x="21" y="32"/>
                      <a:pt x="21" y="32"/>
                      <a:pt x="20" y="33"/>
                    </a:cubicBezTo>
                    <a:cubicBezTo>
                      <a:pt x="16" y="38"/>
                      <a:pt x="11" y="53"/>
                      <a:pt x="11" y="58"/>
                    </a:cubicBezTo>
                    <a:cubicBezTo>
                      <a:pt x="11" y="60"/>
                      <a:pt x="11" y="61"/>
                      <a:pt x="11" y="63"/>
                    </a:cubicBezTo>
                    <a:cubicBezTo>
                      <a:pt x="11" y="64"/>
                      <a:pt x="11" y="65"/>
                      <a:pt x="11" y="66"/>
                    </a:cubicBezTo>
                    <a:cubicBezTo>
                      <a:pt x="11" y="68"/>
                      <a:pt x="11" y="70"/>
                      <a:pt x="11" y="72"/>
                    </a:cubicBezTo>
                    <a:cubicBezTo>
                      <a:pt x="11" y="75"/>
                      <a:pt x="11" y="77"/>
                      <a:pt x="12" y="78"/>
                    </a:cubicBezTo>
                    <a:cubicBezTo>
                      <a:pt x="12" y="79"/>
                      <a:pt x="13" y="80"/>
                      <a:pt x="13" y="81"/>
                    </a:cubicBezTo>
                    <a:cubicBezTo>
                      <a:pt x="14" y="85"/>
                      <a:pt x="13" y="90"/>
                      <a:pt x="11" y="96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8" y="103"/>
                      <a:pt x="7" y="106"/>
                      <a:pt x="6" y="110"/>
                    </a:cubicBezTo>
                    <a:cubicBezTo>
                      <a:pt x="5" y="111"/>
                      <a:pt x="5" y="112"/>
                      <a:pt x="4" y="113"/>
                    </a:cubicBezTo>
                    <a:cubicBezTo>
                      <a:pt x="2" y="116"/>
                      <a:pt x="0" y="119"/>
                      <a:pt x="1" y="122"/>
                    </a:cubicBezTo>
                    <a:cubicBezTo>
                      <a:pt x="1" y="124"/>
                      <a:pt x="2" y="126"/>
                      <a:pt x="4" y="127"/>
                    </a:cubicBezTo>
                    <a:cubicBezTo>
                      <a:pt x="6" y="128"/>
                      <a:pt x="8" y="129"/>
                      <a:pt x="9" y="129"/>
                    </a:cubicBezTo>
                    <a:cubicBezTo>
                      <a:pt x="10" y="129"/>
                      <a:pt x="11" y="130"/>
                      <a:pt x="11" y="130"/>
                    </a:cubicBezTo>
                    <a:cubicBezTo>
                      <a:pt x="11" y="130"/>
                      <a:pt x="11" y="130"/>
                      <a:pt x="11" y="131"/>
                    </a:cubicBezTo>
                    <a:cubicBezTo>
                      <a:pt x="11" y="132"/>
                      <a:pt x="11" y="134"/>
                      <a:pt x="11" y="136"/>
                    </a:cubicBezTo>
                    <a:cubicBezTo>
                      <a:pt x="12" y="137"/>
                      <a:pt x="12" y="138"/>
                      <a:pt x="13" y="139"/>
                    </a:cubicBezTo>
                    <a:cubicBezTo>
                      <a:pt x="12" y="142"/>
                      <a:pt x="12" y="144"/>
                      <a:pt x="15" y="147"/>
                    </a:cubicBezTo>
                    <a:cubicBezTo>
                      <a:pt x="15" y="147"/>
                      <a:pt x="15" y="148"/>
                      <a:pt x="16" y="148"/>
                    </a:cubicBezTo>
                    <a:cubicBezTo>
                      <a:pt x="16" y="149"/>
                      <a:pt x="16" y="151"/>
                      <a:pt x="15" y="153"/>
                    </a:cubicBezTo>
                    <a:cubicBezTo>
                      <a:pt x="15" y="156"/>
                      <a:pt x="14" y="160"/>
                      <a:pt x="16" y="163"/>
                    </a:cubicBezTo>
                    <a:cubicBezTo>
                      <a:pt x="19" y="170"/>
                      <a:pt x="28" y="171"/>
                      <a:pt x="33" y="171"/>
                    </a:cubicBezTo>
                    <a:cubicBezTo>
                      <a:pt x="34" y="171"/>
                      <a:pt x="35" y="171"/>
                      <a:pt x="36" y="171"/>
                    </a:cubicBezTo>
                    <a:cubicBezTo>
                      <a:pt x="39" y="172"/>
                      <a:pt x="42" y="172"/>
                      <a:pt x="46" y="172"/>
                    </a:cubicBezTo>
                    <a:cubicBezTo>
                      <a:pt x="49" y="172"/>
                      <a:pt x="51" y="172"/>
                      <a:pt x="53" y="172"/>
                    </a:cubicBezTo>
                    <a:cubicBezTo>
                      <a:pt x="54" y="172"/>
                      <a:pt x="55" y="172"/>
                      <a:pt x="56" y="172"/>
                    </a:cubicBezTo>
                    <a:cubicBezTo>
                      <a:pt x="65" y="191"/>
                      <a:pt x="65" y="191"/>
                      <a:pt x="65" y="191"/>
                    </a:cubicBezTo>
                    <a:cubicBezTo>
                      <a:pt x="66" y="193"/>
                      <a:pt x="68" y="194"/>
                      <a:pt x="69" y="194"/>
                    </a:cubicBezTo>
                    <a:cubicBezTo>
                      <a:pt x="153" y="194"/>
                      <a:pt x="153" y="194"/>
                      <a:pt x="153" y="194"/>
                    </a:cubicBezTo>
                    <a:cubicBezTo>
                      <a:pt x="154" y="194"/>
                      <a:pt x="156" y="193"/>
                      <a:pt x="156" y="191"/>
                    </a:cubicBezTo>
                    <a:cubicBezTo>
                      <a:pt x="157" y="190"/>
                      <a:pt x="157" y="188"/>
                      <a:pt x="156" y="187"/>
                    </a:cubicBezTo>
                    <a:cubicBezTo>
                      <a:pt x="155" y="187"/>
                      <a:pt x="136" y="164"/>
                      <a:pt x="137" y="140"/>
                    </a:cubicBezTo>
                    <a:close/>
                    <a:moveTo>
                      <a:pt x="84" y="133"/>
                    </a:moveTo>
                    <a:cubicBezTo>
                      <a:pt x="84" y="136"/>
                      <a:pt x="82" y="139"/>
                      <a:pt x="78" y="139"/>
                    </a:cubicBezTo>
                    <a:cubicBezTo>
                      <a:pt x="75" y="139"/>
                      <a:pt x="72" y="136"/>
                      <a:pt x="72" y="133"/>
                    </a:cubicBezTo>
                    <a:cubicBezTo>
                      <a:pt x="72" y="126"/>
                      <a:pt x="72" y="126"/>
                      <a:pt x="72" y="126"/>
                    </a:cubicBezTo>
                    <a:cubicBezTo>
                      <a:pt x="72" y="123"/>
                      <a:pt x="75" y="120"/>
                      <a:pt x="78" y="120"/>
                    </a:cubicBezTo>
                    <a:cubicBezTo>
                      <a:pt x="82" y="120"/>
                      <a:pt x="84" y="123"/>
                      <a:pt x="84" y="126"/>
                    </a:cubicBezTo>
                    <a:lnTo>
                      <a:pt x="84" y="133"/>
                    </a:lnTo>
                    <a:close/>
                    <a:moveTo>
                      <a:pt x="104" y="80"/>
                    </a:moveTo>
                    <a:cubicBezTo>
                      <a:pt x="102" y="83"/>
                      <a:pt x="98" y="87"/>
                      <a:pt x="94" y="91"/>
                    </a:cubicBezTo>
                    <a:cubicBezTo>
                      <a:pt x="92" y="93"/>
                      <a:pt x="88" y="97"/>
                      <a:pt x="87" y="98"/>
                    </a:cubicBezTo>
                    <a:cubicBezTo>
                      <a:pt x="84" y="104"/>
                      <a:pt x="84" y="108"/>
                      <a:pt x="84" y="108"/>
                    </a:cubicBezTo>
                    <a:cubicBezTo>
                      <a:pt x="85" y="111"/>
                      <a:pt x="83" y="114"/>
                      <a:pt x="80" y="115"/>
                    </a:cubicBezTo>
                    <a:cubicBezTo>
                      <a:pt x="79" y="115"/>
                      <a:pt x="79" y="115"/>
                      <a:pt x="78" y="115"/>
                    </a:cubicBezTo>
                    <a:cubicBezTo>
                      <a:pt x="76" y="115"/>
                      <a:pt x="73" y="113"/>
                      <a:pt x="73" y="110"/>
                    </a:cubicBezTo>
                    <a:cubicBezTo>
                      <a:pt x="72" y="109"/>
                      <a:pt x="71" y="102"/>
                      <a:pt x="77" y="92"/>
                    </a:cubicBezTo>
                    <a:cubicBezTo>
                      <a:pt x="78" y="89"/>
                      <a:pt x="81" y="87"/>
                      <a:pt x="86" y="82"/>
                    </a:cubicBezTo>
                    <a:cubicBezTo>
                      <a:pt x="88" y="80"/>
                      <a:pt x="93" y="76"/>
                      <a:pt x="94" y="74"/>
                    </a:cubicBezTo>
                    <a:cubicBezTo>
                      <a:pt x="99" y="65"/>
                      <a:pt x="98" y="58"/>
                      <a:pt x="91" y="54"/>
                    </a:cubicBezTo>
                    <a:cubicBezTo>
                      <a:pt x="85" y="50"/>
                      <a:pt x="76" y="51"/>
                      <a:pt x="72" y="58"/>
                    </a:cubicBezTo>
                    <a:cubicBezTo>
                      <a:pt x="70" y="61"/>
                      <a:pt x="66" y="62"/>
                      <a:pt x="63" y="60"/>
                    </a:cubicBezTo>
                    <a:cubicBezTo>
                      <a:pt x="61" y="58"/>
                      <a:pt x="60" y="54"/>
                      <a:pt x="62" y="52"/>
                    </a:cubicBezTo>
                    <a:cubicBezTo>
                      <a:pt x="70" y="38"/>
                      <a:pt x="87" y="37"/>
                      <a:pt x="98" y="44"/>
                    </a:cubicBezTo>
                    <a:cubicBezTo>
                      <a:pt x="108" y="50"/>
                      <a:pt x="113" y="63"/>
                      <a:pt x="104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31"/>
              <p:cNvSpPr>
                <a:spLocks/>
              </p:cNvSpPr>
              <p:nvPr/>
            </p:nvSpPr>
            <p:spPr bwMode="auto">
              <a:xfrm>
                <a:off x="5488" y="514"/>
                <a:ext cx="371" cy="356"/>
              </a:xfrm>
              <a:custGeom>
                <a:avLst/>
                <a:gdLst>
                  <a:gd name="T0" fmla="*/ 50 w 211"/>
                  <a:gd name="T1" fmla="*/ 198 h 202"/>
                  <a:gd name="T2" fmla="*/ 23 w 211"/>
                  <a:gd name="T3" fmla="*/ 188 h 202"/>
                  <a:gd name="T4" fmla="*/ 70 w 211"/>
                  <a:gd name="T5" fmla="*/ 59 h 202"/>
                  <a:gd name="T6" fmla="*/ 142 w 211"/>
                  <a:gd name="T7" fmla="*/ 10 h 202"/>
                  <a:gd name="T8" fmla="*/ 198 w 211"/>
                  <a:gd name="T9" fmla="*/ 13 h 202"/>
                  <a:gd name="T10" fmla="*/ 199 w 211"/>
                  <a:gd name="T11" fmla="*/ 75 h 202"/>
                  <a:gd name="T12" fmla="*/ 194 w 211"/>
                  <a:gd name="T13" fmla="*/ 77 h 202"/>
                  <a:gd name="T14" fmla="*/ 192 w 211"/>
                  <a:gd name="T15" fmla="*/ 72 h 202"/>
                  <a:gd name="T16" fmla="*/ 193 w 211"/>
                  <a:gd name="T17" fmla="*/ 19 h 202"/>
                  <a:gd name="T18" fmla="*/ 145 w 211"/>
                  <a:gd name="T19" fmla="*/ 17 h 202"/>
                  <a:gd name="T20" fmla="*/ 75 w 211"/>
                  <a:gd name="T21" fmla="*/ 65 h 202"/>
                  <a:gd name="T22" fmla="*/ 29 w 211"/>
                  <a:gd name="T23" fmla="*/ 182 h 202"/>
                  <a:gd name="T24" fmla="*/ 147 w 211"/>
                  <a:gd name="T25" fmla="*/ 136 h 202"/>
                  <a:gd name="T26" fmla="*/ 184 w 211"/>
                  <a:gd name="T27" fmla="*/ 88 h 202"/>
                  <a:gd name="T28" fmla="*/ 190 w 211"/>
                  <a:gd name="T29" fmla="*/ 86 h 202"/>
                  <a:gd name="T30" fmla="*/ 191 w 211"/>
                  <a:gd name="T31" fmla="*/ 92 h 202"/>
                  <a:gd name="T32" fmla="*/ 152 w 211"/>
                  <a:gd name="T33" fmla="*/ 142 h 202"/>
                  <a:gd name="T34" fmla="*/ 50 w 211"/>
                  <a:gd name="T35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1" h="202">
                    <a:moveTo>
                      <a:pt x="50" y="198"/>
                    </a:moveTo>
                    <a:cubicBezTo>
                      <a:pt x="39" y="198"/>
                      <a:pt x="30" y="194"/>
                      <a:pt x="23" y="188"/>
                    </a:cubicBezTo>
                    <a:cubicBezTo>
                      <a:pt x="0" y="165"/>
                      <a:pt x="21" y="108"/>
                      <a:pt x="70" y="59"/>
                    </a:cubicBezTo>
                    <a:cubicBezTo>
                      <a:pt x="93" y="36"/>
                      <a:pt x="118" y="19"/>
                      <a:pt x="142" y="10"/>
                    </a:cubicBezTo>
                    <a:cubicBezTo>
                      <a:pt x="167" y="0"/>
                      <a:pt x="187" y="2"/>
                      <a:pt x="198" y="13"/>
                    </a:cubicBezTo>
                    <a:cubicBezTo>
                      <a:pt x="211" y="25"/>
                      <a:pt x="211" y="48"/>
                      <a:pt x="199" y="75"/>
                    </a:cubicBezTo>
                    <a:cubicBezTo>
                      <a:pt x="199" y="77"/>
                      <a:pt x="196" y="78"/>
                      <a:pt x="194" y="77"/>
                    </a:cubicBezTo>
                    <a:cubicBezTo>
                      <a:pt x="192" y="76"/>
                      <a:pt x="191" y="74"/>
                      <a:pt x="192" y="72"/>
                    </a:cubicBezTo>
                    <a:cubicBezTo>
                      <a:pt x="202" y="48"/>
                      <a:pt x="203" y="29"/>
                      <a:pt x="193" y="19"/>
                    </a:cubicBezTo>
                    <a:cubicBezTo>
                      <a:pt x="184" y="10"/>
                      <a:pt x="166" y="9"/>
                      <a:pt x="145" y="17"/>
                    </a:cubicBezTo>
                    <a:cubicBezTo>
                      <a:pt x="122" y="26"/>
                      <a:pt x="97" y="43"/>
                      <a:pt x="75" y="65"/>
                    </a:cubicBezTo>
                    <a:cubicBezTo>
                      <a:pt x="31" y="109"/>
                      <a:pt x="10" y="163"/>
                      <a:pt x="29" y="182"/>
                    </a:cubicBezTo>
                    <a:cubicBezTo>
                      <a:pt x="49" y="202"/>
                      <a:pt x="102" y="181"/>
                      <a:pt x="147" y="136"/>
                    </a:cubicBezTo>
                    <a:cubicBezTo>
                      <a:pt x="162" y="121"/>
                      <a:pt x="175" y="104"/>
                      <a:pt x="184" y="88"/>
                    </a:cubicBezTo>
                    <a:cubicBezTo>
                      <a:pt x="185" y="86"/>
                      <a:pt x="188" y="85"/>
                      <a:pt x="190" y="86"/>
                    </a:cubicBezTo>
                    <a:cubicBezTo>
                      <a:pt x="192" y="87"/>
                      <a:pt x="192" y="90"/>
                      <a:pt x="191" y="92"/>
                    </a:cubicBezTo>
                    <a:cubicBezTo>
                      <a:pt x="181" y="109"/>
                      <a:pt x="168" y="126"/>
                      <a:pt x="152" y="142"/>
                    </a:cubicBezTo>
                    <a:cubicBezTo>
                      <a:pt x="117" y="177"/>
                      <a:pt x="78" y="198"/>
                      <a:pt x="50" y="19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32"/>
              <p:cNvSpPr>
                <a:spLocks/>
              </p:cNvSpPr>
              <p:nvPr/>
            </p:nvSpPr>
            <p:spPr bwMode="auto">
              <a:xfrm>
                <a:off x="5555" y="542"/>
                <a:ext cx="278" cy="282"/>
              </a:xfrm>
              <a:custGeom>
                <a:avLst/>
                <a:gdLst>
                  <a:gd name="T0" fmla="*/ 27 w 158"/>
                  <a:gd name="T1" fmla="*/ 159 h 160"/>
                  <a:gd name="T2" fmla="*/ 6 w 158"/>
                  <a:gd name="T3" fmla="*/ 151 h 160"/>
                  <a:gd name="T4" fmla="*/ 1 w 158"/>
                  <a:gd name="T5" fmla="*/ 142 h 160"/>
                  <a:gd name="T6" fmla="*/ 3 w 158"/>
                  <a:gd name="T7" fmla="*/ 137 h 160"/>
                  <a:gd name="T8" fmla="*/ 8 w 158"/>
                  <a:gd name="T9" fmla="*/ 140 h 160"/>
                  <a:gd name="T10" fmla="*/ 12 w 158"/>
                  <a:gd name="T11" fmla="*/ 146 h 160"/>
                  <a:gd name="T12" fmla="*/ 99 w 158"/>
                  <a:gd name="T13" fmla="*/ 111 h 160"/>
                  <a:gd name="T14" fmla="*/ 134 w 158"/>
                  <a:gd name="T15" fmla="*/ 23 h 160"/>
                  <a:gd name="T16" fmla="*/ 47 w 158"/>
                  <a:gd name="T17" fmla="*/ 58 h 160"/>
                  <a:gd name="T18" fmla="*/ 8 w 158"/>
                  <a:gd name="T19" fmla="*/ 120 h 160"/>
                  <a:gd name="T20" fmla="*/ 3 w 158"/>
                  <a:gd name="T21" fmla="*/ 124 h 160"/>
                  <a:gd name="T22" fmla="*/ 0 w 158"/>
                  <a:gd name="T23" fmla="*/ 119 h 160"/>
                  <a:gd name="T24" fmla="*/ 41 w 158"/>
                  <a:gd name="T25" fmla="*/ 52 h 160"/>
                  <a:gd name="T26" fmla="*/ 140 w 158"/>
                  <a:gd name="T27" fmla="*/ 18 h 160"/>
                  <a:gd name="T28" fmla="*/ 105 w 158"/>
                  <a:gd name="T29" fmla="*/ 117 h 160"/>
                  <a:gd name="T30" fmla="*/ 27 w 158"/>
                  <a:gd name="T31" fmla="*/ 1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8" h="160">
                    <a:moveTo>
                      <a:pt x="27" y="159"/>
                    </a:moveTo>
                    <a:cubicBezTo>
                      <a:pt x="19" y="159"/>
                      <a:pt x="11" y="156"/>
                      <a:pt x="6" y="151"/>
                    </a:cubicBezTo>
                    <a:cubicBezTo>
                      <a:pt x="4" y="149"/>
                      <a:pt x="2" y="146"/>
                      <a:pt x="1" y="142"/>
                    </a:cubicBezTo>
                    <a:cubicBezTo>
                      <a:pt x="0" y="140"/>
                      <a:pt x="1" y="138"/>
                      <a:pt x="3" y="137"/>
                    </a:cubicBezTo>
                    <a:cubicBezTo>
                      <a:pt x="5" y="137"/>
                      <a:pt x="7" y="138"/>
                      <a:pt x="8" y="140"/>
                    </a:cubicBezTo>
                    <a:cubicBezTo>
                      <a:pt x="9" y="142"/>
                      <a:pt x="10" y="144"/>
                      <a:pt x="12" y="146"/>
                    </a:cubicBezTo>
                    <a:cubicBezTo>
                      <a:pt x="26" y="160"/>
                      <a:pt x="66" y="144"/>
                      <a:pt x="99" y="111"/>
                    </a:cubicBezTo>
                    <a:cubicBezTo>
                      <a:pt x="132" y="78"/>
                      <a:pt x="148" y="38"/>
                      <a:pt x="134" y="23"/>
                    </a:cubicBezTo>
                    <a:cubicBezTo>
                      <a:pt x="120" y="9"/>
                      <a:pt x="80" y="25"/>
                      <a:pt x="47" y="58"/>
                    </a:cubicBezTo>
                    <a:cubicBezTo>
                      <a:pt x="26" y="78"/>
                      <a:pt x="12" y="102"/>
                      <a:pt x="8" y="120"/>
                    </a:cubicBezTo>
                    <a:cubicBezTo>
                      <a:pt x="7" y="123"/>
                      <a:pt x="5" y="124"/>
                      <a:pt x="3" y="124"/>
                    </a:cubicBezTo>
                    <a:cubicBezTo>
                      <a:pt x="1" y="123"/>
                      <a:pt x="0" y="121"/>
                      <a:pt x="0" y="119"/>
                    </a:cubicBezTo>
                    <a:cubicBezTo>
                      <a:pt x="4" y="98"/>
                      <a:pt x="20" y="74"/>
                      <a:pt x="41" y="52"/>
                    </a:cubicBezTo>
                    <a:cubicBezTo>
                      <a:pt x="78" y="15"/>
                      <a:pt x="122" y="0"/>
                      <a:pt x="140" y="18"/>
                    </a:cubicBezTo>
                    <a:cubicBezTo>
                      <a:pt x="158" y="36"/>
                      <a:pt x="142" y="79"/>
                      <a:pt x="105" y="117"/>
                    </a:cubicBezTo>
                    <a:cubicBezTo>
                      <a:pt x="78" y="143"/>
                      <a:pt x="48" y="159"/>
                      <a:pt x="27" y="15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33"/>
              <p:cNvSpPr>
                <a:spLocks/>
              </p:cNvSpPr>
              <p:nvPr/>
            </p:nvSpPr>
            <p:spPr bwMode="auto">
              <a:xfrm>
                <a:off x="5585" y="602"/>
                <a:ext cx="197" cy="176"/>
              </a:xfrm>
              <a:custGeom>
                <a:avLst/>
                <a:gdLst>
                  <a:gd name="T0" fmla="*/ 25 w 112"/>
                  <a:gd name="T1" fmla="*/ 100 h 100"/>
                  <a:gd name="T2" fmla="*/ 11 w 112"/>
                  <a:gd name="T3" fmla="*/ 95 h 100"/>
                  <a:gd name="T4" fmla="*/ 35 w 112"/>
                  <a:gd name="T5" fmla="*/ 29 h 100"/>
                  <a:gd name="T6" fmla="*/ 63 w 112"/>
                  <a:gd name="T7" fmla="*/ 8 h 100"/>
                  <a:gd name="T8" fmla="*/ 68 w 112"/>
                  <a:gd name="T9" fmla="*/ 10 h 100"/>
                  <a:gd name="T10" fmla="*/ 66 w 112"/>
                  <a:gd name="T11" fmla="*/ 15 h 100"/>
                  <a:gd name="T12" fmla="*/ 40 w 112"/>
                  <a:gd name="T13" fmla="*/ 35 h 100"/>
                  <a:gd name="T14" fmla="*/ 17 w 112"/>
                  <a:gd name="T15" fmla="*/ 89 h 100"/>
                  <a:gd name="T16" fmla="*/ 71 w 112"/>
                  <a:gd name="T17" fmla="*/ 66 h 100"/>
                  <a:gd name="T18" fmla="*/ 95 w 112"/>
                  <a:gd name="T19" fmla="*/ 12 h 100"/>
                  <a:gd name="T20" fmla="*/ 84 w 112"/>
                  <a:gd name="T21" fmla="*/ 9 h 100"/>
                  <a:gd name="T22" fmla="*/ 79 w 112"/>
                  <a:gd name="T23" fmla="*/ 6 h 100"/>
                  <a:gd name="T24" fmla="*/ 83 w 112"/>
                  <a:gd name="T25" fmla="*/ 1 h 100"/>
                  <a:gd name="T26" fmla="*/ 100 w 112"/>
                  <a:gd name="T27" fmla="*/ 6 h 100"/>
                  <a:gd name="T28" fmla="*/ 77 w 112"/>
                  <a:gd name="T29" fmla="*/ 72 h 100"/>
                  <a:gd name="T30" fmla="*/ 25 w 112"/>
                  <a:gd name="T3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" h="100">
                    <a:moveTo>
                      <a:pt x="25" y="100"/>
                    </a:moveTo>
                    <a:cubicBezTo>
                      <a:pt x="19" y="100"/>
                      <a:pt x="15" y="98"/>
                      <a:pt x="11" y="95"/>
                    </a:cubicBezTo>
                    <a:cubicBezTo>
                      <a:pt x="0" y="83"/>
                      <a:pt x="10" y="54"/>
                      <a:pt x="35" y="29"/>
                    </a:cubicBezTo>
                    <a:cubicBezTo>
                      <a:pt x="44" y="21"/>
                      <a:pt x="53" y="13"/>
                      <a:pt x="63" y="8"/>
                    </a:cubicBezTo>
                    <a:cubicBezTo>
                      <a:pt x="65" y="7"/>
                      <a:pt x="67" y="8"/>
                      <a:pt x="68" y="10"/>
                    </a:cubicBezTo>
                    <a:cubicBezTo>
                      <a:pt x="69" y="12"/>
                      <a:pt x="68" y="14"/>
                      <a:pt x="66" y="15"/>
                    </a:cubicBezTo>
                    <a:cubicBezTo>
                      <a:pt x="58" y="20"/>
                      <a:pt x="49" y="27"/>
                      <a:pt x="40" y="35"/>
                    </a:cubicBezTo>
                    <a:cubicBezTo>
                      <a:pt x="18" y="58"/>
                      <a:pt x="10" y="82"/>
                      <a:pt x="17" y="89"/>
                    </a:cubicBezTo>
                    <a:cubicBezTo>
                      <a:pt x="24" y="97"/>
                      <a:pt x="49" y="89"/>
                      <a:pt x="71" y="66"/>
                    </a:cubicBezTo>
                    <a:cubicBezTo>
                      <a:pt x="94" y="43"/>
                      <a:pt x="102" y="19"/>
                      <a:pt x="95" y="12"/>
                    </a:cubicBezTo>
                    <a:cubicBezTo>
                      <a:pt x="92" y="9"/>
                      <a:pt x="87" y="9"/>
                      <a:pt x="84" y="9"/>
                    </a:cubicBezTo>
                    <a:cubicBezTo>
                      <a:pt x="81" y="9"/>
                      <a:pt x="79" y="8"/>
                      <a:pt x="79" y="6"/>
                    </a:cubicBezTo>
                    <a:cubicBezTo>
                      <a:pt x="79" y="4"/>
                      <a:pt x="80" y="2"/>
                      <a:pt x="83" y="1"/>
                    </a:cubicBezTo>
                    <a:cubicBezTo>
                      <a:pt x="90" y="0"/>
                      <a:pt x="96" y="2"/>
                      <a:pt x="100" y="6"/>
                    </a:cubicBezTo>
                    <a:cubicBezTo>
                      <a:pt x="112" y="18"/>
                      <a:pt x="102" y="47"/>
                      <a:pt x="77" y="72"/>
                    </a:cubicBezTo>
                    <a:cubicBezTo>
                      <a:pt x="59" y="90"/>
                      <a:pt x="39" y="100"/>
                      <a:pt x="25" y="1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34"/>
              <p:cNvSpPr>
                <a:spLocks/>
              </p:cNvSpPr>
              <p:nvPr/>
            </p:nvSpPr>
            <p:spPr bwMode="auto">
              <a:xfrm>
                <a:off x="5657" y="664"/>
                <a:ext cx="52" cy="54"/>
              </a:xfrm>
              <a:custGeom>
                <a:avLst/>
                <a:gdLst>
                  <a:gd name="T0" fmla="*/ 16 w 30"/>
                  <a:gd name="T1" fmla="*/ 0 h 31"/>
                  <a:gd name="T2" fmla="*/ 4 w 30"/>
                  <a:gd name="T3" fmla="*/ 5 h 31"/>
                  <a:gd name="T4" fmla="*/ 0 w 30"/>
                  <a:gd name="T5" fmla="*/ 16 h 31"/>
                  <a:gd name="T6" fmla="*/ 4 w 30"/>
                  <a:gd name="T7" fmla="*/ 27 h 31"/>
                  <a:gd name="T8" fmla="*/ 14 w 30"/>
                  <a:gd name="T9" fmla="*/ 31 h 31"/>
                  <a:gd name="T10" fmla="*/ 25 w 30"/>
                  <a:gd name="T11" fmla="*/ 26 h 31"/>
                  <a:gd name="T12" fmla="*/ 30 w 30"/>
                  <a:gd name="T13" fmla="*/ 15 h 31"/>
                  <a:gd name="T14" fmla="*/ 26 w 30"/>
                  <a:gd name="T15" fmla="*/ 4 h 31"/>
                  <a:gd name="T16" fmla="*/ 16 w 30"/>
                  <a:gd name="T1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1">
                    <a:moveTo>
                      <a:pt x="16" y="0"/>
                    </a:moveTo>
                    <a:cubicBezTo>
                      <a:pt x="12" y="0"/>
                      <a:pt x="7" y="2"/>
                      <a:pt x="4" y="5"/>
                    </a:cubicBezTo>
                    <a:cubicBezTo>
                      <a:pt x="2" y="8"/>
                      <a:pt x="0" y="12"/>
                      <a:pt x="0" y="16"/>
                    </a:cubicBezTo>
                    <a:cubicBezTo>
                      <a:pt x="0" y="20"/>
                      <a:pt x="1" y="24"/>
                      <a:pt x="4" y="27"/>
                    </a:cubicBezTo>
                    <a:cubicBezTo>
                      <a:pt x="7" y="29"/>
                      <a:pt x="10" y="31"/>
                      <a:pt x="14" y="31"/>
                    </a:cubicBezTo>
                    <a:cubicBezTo>
                      <a:pt x="18" y="31"/>
                      <a:pt x="22" y="29"/>
                      <a:pt x="25" y="26"/>
                    </a:cubicBezTo>
                    <a:cubicBezTo>
                      <a:pt x="28" y="23"/>
                      <a:pt x="30" y="19"/>
                      <a:pt x="30" y="15"/>
                    </a:cubicBezTo>
                    <a:cubicBezTo>
                      <a:pt x="30" y="11"/>
                      <a:pt x="29" y="7"/>
                      <a:pt x="26" y="4"/>
                    </a:cubicBezTo>
                    <a:cubicBezTo>
                      <a:pt x="23" y="2"/>
                      <a:pt x="20" y="0"/>
                      <a:pt x="1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35"/>
              <p:cNvSpPr>
                <a:spLocks/>
              </p:cNvSpPr>
              <p:nvPr/>
            </p:nvSpPr>
            <p:spPr bwMode="auto">
              <a:xfrm>
                <a:off x="5537" y="747"/>
                <a:ext cx="46" cy="45"/>
              </a:xfrm>
              <a:custGeom>
                <a:avLst/>
                <a:gdLst>
                  <a:gd name="T0" fmla="*/ 4 w 26"/>
                  <a:gd name="T1" fmla="*/ 5 h 26"/>
                  <a:gd name="T2" fmla="*/ 0 w 26"/>
                  <a:gd name="T3" fmla="*/ 14 h 26"/>
                  <a:gd name="T4" fmla="*/ 4 w 26"/>
                  <a:gd name="T5" fmla="*/ 23 h 26"/>
                  <a:gd name="T6" fmla="*/ 12 w 26"/>
                  <a:gd name="T7" fmla="*/ 26 h 26"/>
                  <a:gd name="T8" fmla="*/ 22 w 26"/>
                  <a:gd name="T9" fmla="*/ 22 h 26"/>
                  <a:gd name="T10" fmla="*/ 26 w 26"/>
                  <a:gd name="T11" fmla="*/ 13 h 26"/>
                  <a:gd name="T12" fmla="*/ 22 w 26"/>
                  <a:gd name="T13" fmla="*/ 4 h 26"/>
                  <a:gd name="T14" fmla="*/ 4 w 26"/>
                  <a:gd name="T15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6">
                    <a:moveTo>
                      <a:pt x="4" y="5"/>
                    </a:moveTo>
                    <a:cubicBezTo>
                      <a:pt x="2" y="7"/>
                      <a:pt x="0" y="10"/>
                      <a:pt x="0" y="14"/>
                    </a:cubicBezTo>
                    <a:cubicBezTo>
                      <a:pt x="0" y="17"/>
                      <a:pt x="1" y="20"/>
                      <a:pt x="4" y="23"/>
                    </a:cubicBezTo>
                    <a:cubicBezTo>
                      <a:pt x="6" y="25"/>
                      <a:pt x="9" y="26"/>
                      <a:pt x="12" y="26"/>
                    </a:cubicBezTo>
                    <a:cubicBezTo>
                      <a:pt x="16" y="26"/>
                      <a:pt x="19" y="25"/>
                      <a:pt x="22" y="22"/>
                    </a:cubicBezTo>
                    <a:cubicBezTo>
                      <a:pt x="24" y="20"/>
                      <a:pt x="26" y="17"/>
                      <a:pt x="26" y="13"/>
                    </a:cubicBezTo>
                    <a:cubicBezTo>
                      <a:pt x="26" y="10"/>
                      <a:pt x="25" y="7"/>
                      <a:pt x="22" y="4"/>
                    </a:cubicBezTo>
                    <a:cubicBezTo>
                      <a:pt x="18" y="0"/>
                      <a:pt x="9" y="0"/>
                      <a:pt x="4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36"/>
              <p:cNvSpPr>
                <a:spLocks/>
              </p:cNvSpPr>
              <p:nvPr/>
            </p:nvSpPr>
            <p:spPr bwMode="auto">
              <a:xfrm>
                <a:off x="5801" y="634"/>
                <a:ext cx="49" cy="47"/>
              </a:xfrm>
              <a:custGeom>
                <a:avLst/>
                <a:gdLst>
                  <a:gd name="T0" fmla="*/ 23 w 28"/>
                  <a:gd name="T1" fmla="*/ 5 h 27"/>
                  <a:gd name="T2" fmla="*/ 5 w 28"/>
                  <a:gd name="T3" fmla="*/ 5 h 27"/>
                  <a:gd name="T4" fmla="*/ 5 w 28"/>
                  <a:gd name="T5" fmla="*/ 23 h 27"/>
                  <a:gd name="T6" fmla="*/ 14 w 28"/>
                  <a:gd name="T7" fmla="*/ 27 h 27"/>
                  <a:gd name="T8" fmla="*/ 23 w 28"/>
                  <a:gd name="T9" fmla="*/ 23 h 27"/>
                  <a:gd name="T10" fmla="*/ 23 w 28"/>
                  <a:gd name="T11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7">
                    <a:moveTo>
                      <a:pt x="23" y="5"/>
                    </a:moveTo>
                    <a:cubicBezTo>
                      <a:pt x="19" y="0"/>
                      <a:pt x="10" y="1"/>
                      <a:pt x="5" y="5"/>
                    </a:cubicBezTo>
                    <a:cubicBezTo>
                      <a:pt x="0" y="10"/>
                      <a:pt x="0" y="19"/>
                      <a:pt x="5" y="23"/>
                    </a:cubicBezTo>
                    <a:cubicBezTo>
                      <a:pt x="7" y="26"/>
                      <a:pt x="10" y="27"/>
                      <a:pt x="14" y="27"/>
                    </a:cubicBezTo>
                    <a:cubicBezTo>
                      <a:pt x="17" y="27"/>
                      <a:pt x="20" y="25"/>
                      <a:pt x="23" y="23"/>
                    </a:cubicBezTo>
                    <a:cubicBezTo>
                      <a:pt x="28" y="18"/>
                      <a:pt x="28" y="10"/>
                      <a:pt x="2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37"/>
              <p:cNvSpPr>
                <a:spLocks/>
              </p:cNvSpPr>
              <p:nvPr/>
            </p:nvSpPr>
            <p:spPr bwMode="auto">
              <a:xfrm>
                <a:off x="5690" y="593"/>
                <a:ext cx="48" cy="46"/>
              </a:xfrm>
              <a:custGeom>
                <a:avLst/>
                <a:gdLst>
                  <a:gd name="T0" fmla="*/ 22 w 27"/>
                  <a:gd name="T1" fmla="*/ 4 h 26"/>
                  <a:gd name="T2" fmla="*/ 5 w 27"/>
                  <a:gd name="T3" fmla="*/ 5 h 26"/>
                  <a:gd name="T4" fmla="*/ 1 w 27"/>
                  <a:gd name="T5" fmla="*/ 17 h 26"/>
                  <a:gd name="T6" fmla="*/ 4 w 27"/>
                  <a:gd name="T7" fmla="*/ 23 h 26"/>
                  <a:gd name="T8" fmla="*/ 13 w 27"/>
                  <a:gd name="T9" fmla="*/ 26 h 26"/>
                  <a:gd name="T10" fmla="*/ 22 w 27"/>
                  <a:gd name="T11" fmla="*/ 22 h 26"/>
                  <a:gd name="T12" fmla="*/ 25 w 27"/>
                  <a:gd name="T13" fmla="*/ 7 h 26"/>
                  <a:gd name="T14" fmla="*/ 22 w 27"/>
                  <a:gd name="T15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6">
                    <a:moveTo>
                      <a:pt x="22" y="4"/>
                    </a:moveTo>
                    <a:cubicBezTo>
                      <a:pt x="18" y="0"/>
                      <a:pt x="9" y="0"/>
                      <a:pt x="5" y="5"/>
                    </a:cubicBezTo>
                    <a:cubicBezTo>
                      <a:pt x="1" y="8"/>
                      <a:pt x="0" y="13"/>
                      <a:pt x="1" y="17"/>
                    </a:cubicBezTo>
                    <a:cubicBezTo>
                      <a:pt x="2" y="19"/>
                      <a:pt x="3" y="21"/>
                      <a:pt x="4" y="23"/>
                    </a:cubicBezTo>
                    <a:cubicBezTo>
                      <a:pt x="6" y="25"/>
                      <a:pt x="9" y="26"/>
                      <a:pt x="13" y="26"/>
                    </a:cubicBezTo>
                    <a:cubicBezTo>
                      <a:pt x="16" y="26"/>
                      <a:pt x="20" y="25"/>
                      <a:pt x="22" y="22"/>
                    </a:cubicBezTo>
                    <a:cubicBezTo>
                      <a:pt x="26" y="18"/>
                      <a:pt x="27" y="12"/>
                      <a:pt x="25" y="7"/>
                    </a:cubicBezTo>
                    <a:cubicBezTo>
                      <a:pt x="24" y="6"/>
                      <a:pt x="23" y="5"/>
                      <a:pt x="2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Rectangle 38"/>
              <p:cNvSpPr>
                <a:spLocks noChangeArrowheads="1"/>
              </p:cNvSpPr>
              <p:nvPr/>
            </p:nvSpPr>
            <p:spPr bwMode="auto">
              <a:xfrm>
                <a:off x="4036" y="620"/>
                <a:ext cx="108" cy="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Rectangle 39"/>
              <p:cNvSpPr>
                <a:spLocks noChangeArrowheads="1"/>
              </p:cNvSpPr>
              <p:nvPr/>
            </p:nvSpPr>
            <p:spPr bwMode="auto">
              <a:xfrm>
                <a:off x="4036" y="590"/>
                <a:ext cx="108" cy="1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40"/>
              <p:cNvSpPr>
                <a:spLocks/>
              </p:cNvSpPr>
              <p:nvPr/>
            </p:nvSpPr>
            <p:spPr bwMode="auto">
              <a:xfrm>
                <a:off x="4036" y="803"/>
                <a:ext cx="108" cy="60"/>
              </a:xfrm>
              <a:custGeom>
                <a:avLst/>
                <a:gdLst>
                  <a:gd name="T0" fmla="*/ 0 w 61"/>
                  <a:gd name="T1" fmla="*/ 0 h 34"/>
                  <a:gd name="T2" fmla="*/ 0 w 61"/>
                  <a:gd name="T3" fmla="*/ 30 h 34"/>
                  <a:gd name="T4" fmla="*/ 4 w 61"/>
                  <a:gd name="T5" fmla="*/ 34 h 34"/>
                  <a:gd name="T6" fmla="*/ 57 w 61"/>
                  <a:gd name="T7" fmla="*/ 34 h 34"/>
                  <a:gd name="T8" fmla="*/ 61 w 61"/>
                  <a:gd name="T9" fmla="*/ 30 h 34"/>
                  <a:gd name="T10" fmla="*/ 61 w 61"/>
                  <a:gd name="T11" fmla="*/ 0 h 34"/>
                  <a:gd name="T12" fmla="*/ 0 w 61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34">
                    <a:moveTo>
                      <a:pt x="0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2" y="34"/>
                      <a:pt x="4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9" y="34"/>
                      <a:pt x="61" y="32"/>
                      <a:pt x="61" y="30"/>
                    </a:cubicBezTo>
                    <a:cubicBezTo>
                      <a:pt x="61" y="0"/>
                      <a:pt x="61" y="0"/>
                      <a:pt x="6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Rectangle 41"/>
              <p:cNvSpPr>
                <a:spLocks noChangeArrowheads="1"/>
              </p:cNvSpPr>
              <p:nvPr/>
            </p:nvSpPr>
            <p:spPr bwMode="auto">
              <a:xfrm>
                <a:off x="4036" y="652"/>
                <a:ext cx="108" cy="13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42"/>
              <p:cNvSpPr>
                <a:spLocks/>
              </p:cNvSpPr>
              <p:nvPr/>
            </p:nvSpPr>
            <p:spPr bwMode="auto">
              <a:xfrm>
                <a:off x="4036" y="521"/>
                <a:ext cx="108" cy="55"/>
              </a:xfrm>
              <a:custGeom>
                <a:avLst/>
                <a:gdLst>
                  <a:gd name="T0" fmla="*/ 61 w 61"/>
                  <a:gd name="T1" fmla="*/ 31 h 31"/>
                  <a:gd name="T2" fmla="*/ 61 w 61"/>
                  <a:gd name="T3" fmla="*/ 4 h 31"/>
                  <a:gd name="T4" fmla="*/ 57 w 61"/>
                  <a:gd name="T5" fmla="*/ 0 h 31"/>
                  <a:gd name="T6" fmla="*/ 4 w 61"/>
                  <a:gd name="T7" fmla="*/ 0 h 31"/>
                  <a:gd name="T8" fmla="*/ 0 w 61"/>
                  <a:gd name="T9" fmla="*/ 4 h 31"/>
                  <a:gd name="T10" fmla="*/ 0 w 61"/>
                  <a:gd name="T11" fmla="*/ 31 h 31"/>
                  <a:gd name="T12" fmla="*/ 61 w 61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31">
                    <a:moveTo>
                      <a:pt x="61" y="31"/>
                    </a:moveTo>
                    <a:cubicBezTo>
                      <a:pt x="61" y="4"/>
                      <a:pt x="61" y="4"/>
                      <a:pt x="61" y="4"/>
                    </a:cubicBezTo>
                    <a:cubicBezTo>
                      <a:pt x="61" y="1"/>
                      <a:pt x="59" y="0"/>
                      <a:pt x="5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4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61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Rectangle 43"/>
              <p:cNvSpPr>
                <a:spLocks noChangeArrowheads="1"/>
              </p:cNvSpPr>
              <p:nvPr/>
            </p:nvSpPr>
            <p:spPr bwMode="auto">
              <a:xfrm>
                <a:off x="4152" y="620"/>
                <a:ext cx="108" cy="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Rectangle 44"/>
              <p:cNvSpPr>
                <a:spLocks noChangeArrowheads="1"/>
              </p:cNvSpPr>
              <p:nvPr/>
            </p:nvSpPr>
            <p:spPr bwMode="auto">
              <a:xfrm>
                <a:off x="4152" y="590"/>
                <a:ext cx="108" cy="1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45"/>
              <p:cNvSpPr>
                <a:spLocks/>
              </p:cNvSpPr>
              <p:nvPr/>
            </p:nvSpPr>
            <p:spPr bwMode="auto">
              <a:xfrm>
                <a:off x="4152" y="803"/>
                <a:ext cx="108" cy="60"/>
              </a:xfrm>
              <a:custGeom>
                <a:avLst/>
                <a:gdLst>
                  <a:gd name="T0" fmla="*/ 0 w 61"/>
                  <a:gd name="T1" fmla="*/ 0 h 34"/>
                  <a:gd name="T2" fmla="*/ 0 w 61"/>
                  <a:gd name="T3" fmla="*/ 30 h 34"/>
                  <a:gd name="T4" fmla="*/ 4 w 61"/>
                  <a:gd name="T5" fmla="*/ 34 h 34"/>
                  <a:gd name="T6" fmla="*/ 57 w 61"/>
                  <a:gd name="T7" fmla="*/ 34 h 34"/>
                  <a:gd name="T8" fmla="*/ 61 w 61"/>
                  <a:gd name="T9" fmla="*/ 30 h 34"/>
                  <a:gd name="T10" fmla="*/ 61 w 61"/>
                  <a:gd name="T11" fmla="*/ 0 h 34"/>
                  <a:gd name="T12" fmla="*/ 0 w 61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34">
                    <a:moveTo>
                      <a:pt x="0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2" y="34"/>
                      <a:pt x="4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9" y="34"/>
                      <a:pt x="61" y="32"/>
                      <a:pt x="61" y="30"/>
                    </a:cubicBezTo>
                    <a:cubicBezTo>
                      <a:pt x="61" y="0"/>
                      <a:pt x="61" y="0"/>
                      <a:pt x="6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Rectangle 46"/>
              <p:cNvSpPr>
                <a:spLocks noChangeArrowheads="1"/>
              </p:cNvSpPr>
              <p:nvPr/>
            </p:nvSpPr>
            <p:spPr bwMode="auto">
              <a:xfrm>
                <a:off x="4152" y="652"/>
                <a:ext cx="108" cy="13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47"/>
              <p:cNvSpPr>
                <a:spLocks/>
              </p:cNvSpPr>
              <p:nvPr/>
            </p:nvSpPr>
            <p:spPr bwMode="auto">
              <a:xfrm>
                <a:off x="4152" y="521"/>
                <a:ext cx="108" cy="55"/>
              </a:xfrm>
              <a:custGeom>
                <a:avLst/>
                <a:gdLst>
                  <a:gd name="T0" fmla="*/ 61 w 61"/>
                  <a:gd name="T1" fmla="*/ 31 h 31"/>
                  <a:gd name="T2" fmla="*/ 61 w 61"/>
                  <a:gd name="T3" fmla="*/ 4 h 31"/>
                  <a:gd name="T4" fmla="*/ 57 w 61"/>
                  <a:gd name="T5" fmla="*/ 0 h 31"/>
                  <a:gd name="T6" fmla="*/ 4 w 61"/>
                  <a:gd name="T7" fmla="*/ 0 h 31"/>
                  <a:gd name="T8" fmla="*/ 0 w 61"/>
                  <a:gd name="T9" fmla="*/ 4 h 31"/>
                  <a:gd name="T10" fmla="*/ 0 w 61"/>
                  <a:gd name="T11" fmla="*/ 31 h 31"/>
                  <a:gd name="T12" fmla="*/ 61 w 61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31">
                    <a:moveTo>
                      <a:pt x="61" y="31"/>
                    </a:moveTo>
                    <a:cubicBezTo>
                      <a:pt x="61" y="4"/>
                      <a:pt x="61" y="4"/>
                      <a:pt x="61" y="4"/>
                    </a:cubicBezTo>
                    <a:cubicBezTo>
                      <a:pt x="61" y="1"/>
                      <a:pt x="59" y="0"/>
                      <a:pt x="5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4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61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Rectangle 48"/>
              <p:cNvSpPr>
                <a:spLocks noChangeArrowheads="1"/>
              </p:cNvSpPr>
              <p:nvPr/>
            </p:nvSpPr>
            <p:spPr bwMode="auto">
              <a:xfrm>
                <a:off x="4270" y="620"/>
                <a:ext cx="108" cy="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Rectangle 49"/>
              <p:cNvSpPr>
                <a:spLocks noChangeArrowheads="1"/>
              </p:cNvSpPr>
              <p:nvPr/>
            </p:nvSpPr>
            <p:spPr bwMode="auto">
              <a:xfrm>
                <a:off x="4270" y="590"/>
                <a:ext cx="108" cy="1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50"/>
              <p:cNvSpPr>
                <a:spLocks/>
              </p:cNvSpPr>
              <p:nvPr/>
            </p:nvSpPr>
            <p:spPr bwMode="auto">
              <a:xfrm>
                <a:off x="4270" y="803"/>
                <a:ext cx="108" cy="60"/>
              </a:xfrm>
              <a:custGeom>
                <a:avLst/>
                <a:gdLst>
                  <a:gd name="T0" fmla="*/ 0 w 61"/>
                  <a:gd name="T1" fmla="*/ 0 h 34"/>
                  <a:gd name="T2" fmla="*/ 0 w 61"/>
                  <a:gd name="T3" fmla="*/ 30 h 34"/>
                  <a:gd name="T4" fmla="*/ 4 w 61"/>
                  <a:gd name="T5" fmla="*/ 34 h 34"/>
                  <a:gd name="T6" fmla="*/ 57 w 61"/>
                  <a:gd name="T7" fmla="*/ 34 h 34"/>
                  <a:gd name="T8" fmla="*/ 61 w 61"/>
                  <a:gd name="T9" fmla="*/ 30 h 34"/>
                  <a:gd name="T10" fmla="*/ 61 w 61"/>
                  <a:gd name="T11" fmla="*/ 0 h 34"/>
                  <a:gd name="T12" fmla="*/ 0 w 61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34">
                    <a:moveTo>
                      <a:pt x="0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2" y="34"/>
                      <a:pt x="4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9" y="34"/>
                      <a:pt x="61" y="32"/>
                      <a:pt x="61" y="30"/>
                    </a:cubicBezTo>
                    <a:cubicBezTo>
                      <a:pt x="61" y="0"/>
                      <a:pt x="61" y="0"/>
                      <a:pt x="6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Rectangle 51"/>
              <p:cNvSpPr>
                <a:spLocks noChangeArrowheads="1"/>
              </p:cNvSpPr>
              <p:nvPr/>
            </p:nvSpPr>
            <p:spPr bwMode="auto">
              <a:xfrm>
                <a:off x="4270" y="652"/>
                <a:ext cx="108" cy="13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52"/>
              <p:cNvSpPr>
                <a:spLocks/>
              </p:cNvSpPr>
              <p:nvPr/>
            </p:nvSpPr>
            <p:spPr bwMode="auto">
              <a:xfrm>
                <a:off x="4270" y="521"/>
                <a:ext cx="108" cy="55"/>
              </a:xfrm>
              <a:custGeom>
                <a:avLst/>
                <a:gdLst>
                  <a:gd name="T0" fmla="*/ 61 w 61"/>
                  <a:gd name="T1" fmla="*/ 31 h 31"/>
                  <a:gd name="T2" fmla="*/ 61 w 61"/>
                  <a:gd name="T3" fmla="*/ 4 h 31"/>
                  <a:gd name="T4" fmla="*/ 57 w 61"/>
                  <a:gd name="T5" fmla="*/ 0 h 31"/>
                  <a:gd name="T6" fmla="*/ 4 w 61"/>
                  <a:gd name="T7" fmla="*/ 0 h 31"/>
                  <a:gd name="T8" fmla="*/ 0 w 61"/>
                  <a:gd name="T9" fmla="*/ 4 h 31"/>
                  <a:gd name="T10" fmla="*/ 0 w 61"/>
                  <a:gd name="T11" fmla="*/ 31 h 31"/>
                  <a:gd name="T12" fmla="*/ 61 w 61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31">
                    <a:moveTo>
                      <a:pt x="61" y="31"/>
                    </a:moveTo>
                    <a:cubicBezTo>
                      <a:pt x="61" y="4"/>
                      <a:pt x="61" y="4"/>
                      <a:pt x="61" y="4"/>
                    </a:cubicBezTo>
                    <a:cubicBezTo>
                      <a:pt x="61" y="1"/>
                      <a:pt x="59" y="0"/>
                      <a:pt x="5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4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61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53"/>
              <p:cNvSpPr>
                <a:spLocks/>
              </p:cNvSpPr>
              <p:nvPr/>
            </p:nvSpPr>
            <p:spPr bwMode="auto">
              <a:xfrm>
                <a:off x="1890" y="1583"/>
                <a:ext cx="12" cy="5"/>
              </a:xfrm>
              <a:custGeom>
                <a:avLst/>
                <a:gdLst>
                  <a:gd name="T0" fmla="*/ 12 w 12"/>
                  <a:gd name="T1" fmla="*/ 5 h 5"/>
                  <a:gd name="T2" fmla="*/ 0 w 12"/>
                  <a:gd name="T3" fmla="*/ 0 h 5"/>
                  <a:gd name="T4" fmla="*/ 12 w 1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5">
                    <a:moveTo>
                      <a:pt x="12" y="5"/>
                    </a:moveTo>
                    <a:lnTo>
                      <a:pt x="0" y="0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Line 54"/>
              <p:cNvSpPr>
                <a:spLocks noChangeShapeType="1"/>
              </p:cNvSpPr>
              <p:nvPr/>
            </p:nvSpPr>
            <p:spPr bwMode="auto">
              <a:xfrm flipH="1" flipV="1">
                <a:off x="1890" y="1583"/>
                <a:ext cx="12" cy="5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55"/>
              <p:cNvSpPr>
                <a:spLocks/>
              </p:cNvSpPr>
              <p:nvPr/>
            </p:nvSpPr>
            <p:spPr bwMode="auto">
              <a:xfrm>
                <a:off x="1872" y="1576"/>
                <a:ext cx="49" cy="35"/>
              </a:xfrm>
              <a:custGeom>
                <a:avLst/>
                <a:gdLst>
                  <a:gd name="T0" fmla="*/ 7 w 28"/>
                  <a:gd name="T1" fmla="*/ 0 h 20"/>
                  <a:gd name="T2" fmla="*/ 0 w 28"/>
                  <a:gd name="T3" fmla="*/ 15 h 20"/>
                  <a:gd name="T4" fmla="*/ 1 w 28"/>
                  <a:gd name="T5" fmla="*/ 18 h 20"/>
                  <a:gd name="T6" fmla="*/ 4 w 28"/>
                  <a:gd name="T7" fmla="*/ 20 h 20"/>
                  <a:gd name="T8" fmla="*/ 18 w 28"/>
                  <a:gd name="T9" fmla="*/ 20 h 20"/>
                  <a:gd name="T10" fmla="*/ 21 w 28"/>
                  <a:gd name="T11" fmla="*/ 19 h 20"/>
                  <a:gd name="T12" fmla="*/ 28 w 28"/>
                  <a:gd name="T13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0">
                    <a:moveTo>
                      <a:pt x="7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7"/>
                      <a:pt x="1" y="18"/>
                    </a:cubicBezTo>
                    <a:cubicBezTo>
                      <a:pt x="1" y="20"/>
                      <a:pt x="3" y="20"/>
                      <a:pt x="4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21" y="20"/>
                      <a:pt x="21" y="19"/>
                    </a:cubicBezTo>
                    <a:cubicBezTo>
                      <a:pt x="28" y="8"/>
                      <a:pt x="28" y="8"/>
                      <a:pt x="28" y="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56"/>
              <p:cNvSpPr>
                <a:spLocks/>
              </p:cNvSpPr>
              <p:nvPr/>
            </p:nvSpPr>
            <p:spPr bwMode="auto">
              <a:xfrm>
                <a:off x="1877" y="1261"/>
                <a:ext cx="194" cy="271"/>
              </a:xfrm>
              <a:custGeom>
                <a:avLst/>
                <a:gdLst>
                  <a:gd name="T0" fmla="*/ 63 w 110"/>
                  <a:gd name="T1" fmla="*/ 154 h 154"/>
                  <a:gd name="T2" fmla="*/ 109 w 110"/>
                  <a:gd name="T3" fmla="*/ 20 h 154"/>
                  <a:gd name="T4" fmla="*/ 107 w 110"/>
                  <a:gd name="T5" fmla="*/ 15 h 154"/>
                  <a:gd name="T6" fmla="*/ 70 w 110"/>
                  <a:gd name="T7" fmla="*/ 1 h 154"/>
                  <a:gd name="T8" fmla="*/ 66 w 110"/>
                  <a:gd name="T9" fmla="*/ 2 h 154"/>
                  <a:gd name="T10" fmla="*/ 0 w 110"/>
                  <a:gd name="T11" fmla="*/ 126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154">
                    <a:moveTo>
                      <a:pt x="63" y="154"/>
                    </a:moveTo>
                    <a:cubicBezTo>
                      <a:pt x="77" y="130"/>
                      <a:pt x="108" y="24"/>
                      <a:pt x="109" y="20"/>
                    </a:cubicBezTo>
                    <a:cubicBezTo>
                      <a:pt x="110" y="18"/>
                      <a:pt x="109" y="16"/>
                      <a:pt x="107" y="15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69" y="0"/>
                      <a:pt x="67" y="1"/>
                      <a:pt x="66" y="2"/>
                    </a:cubicBezTo>
                    <a:cubicBezTo>
                      <a:pt x="56" y="12"/>
                      <a:pt x="6" y="114"/>
                      <a:pt x="0" y="12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57"/>
              <p:cNvSpPr>
                <a:spLocks/>
              </p:cNvSpPr>
              <p:nvPr/>
            </p:nvSpPr>
            <p:spPr bwMode="auto">
              <a:xfrm>
                <a:off x="1890" y="1488"/>
                <a:ext cx="86" cy="37"/>
              </a:xfrm>
              <a:custGeom>
                <a:avLst/>
                <a:gdLst>
                  <a:gd name="T0" fmla="*/ 0 w 49"/>
                  <a:gd name="T1" fmla="*/ 1 h 21"/>
                  <a:gd name="T2" fmla="*/ 1 w 49"/>
                  <a:gd name="T3" fmla="*/ 0 h 21"/>
                  <a:gd name="T4" fmla="*/ 49 w 49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49" y="21"/>
                      <a:pt x="49" y="21"/>
                      <a:pt x="49" y="2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58"/>
              <p:cNvSpPr>
                <a:spLocks/>
              </p:cNvSpPr>
              <p:nvPr/>
            </p:nvSpPr>
            <p:spPr bwMode="auto">
              <a:xfrm>
                <a:off x="1870" y="1492"/>
                <a:ext cx="116" cy="91"/>
              </a:xfrm>
              <a:custGeom>
                <a:avLst/>
                <a:gdLst>
                  <a:gd name="T0" fmla="*/ 66 w 66"/>
                  <a:gd name="T1" fmla="*/ 27 h 52"/>
                  <a:gd name="T2" fmla="*/ 62 w 66"/>
                  <a:gd name="T3" fmla="*/ 24 h 52"/>
                  <a:gd name="T4" fmla="*/ 8 w 66"/>
                  <a:gd name="T5" fmla="*/ 1 h 52"/>
                  <a:gd name="T6" fmla="*/ 4 w 66"/>
                  <a:gd name="T7" fmla="*/ 1 h 52"/>
                  <a:gd name="T8" fmla="*/ 2 w 66"/>
                  <a:gd name="T9" fmla="*/ 3 h 52"/>
                  <a:gd name="T10" fmla="*/ 9 w 66"/>
                  <a:gd name="T11" fmla="*/ 43 h 52"/>
                  <a:gd name="T12" fmla="*/ 11 w 66"/>
                  <a:gd name="T13" fmla="*/ 46 h 52"/>
                  <a:gd name="T14" fmla="*/ 28 w 66"/>
                  <a:gd name="T15" fmla="*/ 52 h 52"/>
                  <a:gd name="T16" fmla="*/ 29 w 66"/>
                  <a:gd name="T17" fmla="*/ 52 h 52"/>
                  <a:gd name="T18" fmla="*/ 31 w 66"/>
                  <a:gd name="T19" fmla="*/ 52 h 52"/>
                  <a:gd name="T20" fmla="*/ 64 w 66"/>
                  <a:gd name="T21" fmla="*/ 31 h 52"/>
                  <a:gd name="T22" fmla="*/ 66 w 66"/>
                  <a:gd name="T23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" h="52">
                    <a:moveTo>
                      <a:pt x="66" y="27"/>
                    </a:moveTo>
                    <a:cubicBezTo>
                      <a:pt x="65" y="25"/>
                      <a:pt x="64" y="24"/>
                      <a:pt x="62" y="24"/>
                    </a:cubicBezTo>
                    <a:cubicBezTo>
                      <a:pt x="53" y="23"/>
                      <a:pt x="20" y="7"/>
                      <a:pt x="8" y="1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13"/>
                      <a:pt x="8" y="40"/>
                      <a:pt x="9" y="43"/>
                    </a:cubicBezTo>
                    <a:cubicBezTo>
                      <a:pt x="9" y="45"/>
                      <a:pt x="10" y="46"/>
                      <a:pt x="11" y="46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9" y="52"/>
                      <a:pt x="29" y="52"/>
                    </a:cubicBezTo>
                    <a:cubicBezTo>
                      <a:pt x="30" y="52"/>
                      <a:pt x="30" y="52"/>
                      <a:pt x="31" y="52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5" y="30"/>
                      <a:pt x="66" y="28"/>
                      <a:pt x="66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59"/>
              <p:cNvSpPr>
                <a:spLocks/>
              </p:cNvSpPr>
              <p:nvPr/>
            </p:nvSpPr>
            <p:spPr bwMode="auto">
              <a:xfrm>
                <a:off x="1821" y="1622"/>
                <a:ext cx="341" cy="14"/>
              </a:xfrm>
              <a:custGeom>
                <a:avLst/>
                <a:gdLst>
                  <a:gd name="T0" fmla="*/ 190 w 194"/>
                  <a:gd name="T1" fmla="*/ 8 h 8"/>
                  <a:gd name="T2" fmla="*/ 4 w 194"/>
                  <a:gd name="T3" fmla="*/ 8 h 8"/>
                  <a:gd name="T4" fmla="*/ 0 w 194"/>
                  <a:gd name="T5" fmla="*/ 4 h 8"/>
                  <a:gd name="T6" fmla="*/ 4 w 194"/>
                  <a:gd name="T7" fmla="*/ 0 h 8"/>
                  <a:gd name="T8" fmla="*/ 190 w 194"/>
                  <a:gd name="T9" fmla="*/ 0 h 8"/>
                  <a:gd name="T10" fmla="*/ 194 w 194"/>
                  <a:gd name="T11" fmla="*/ 4 h 8"/>
                  <a:gd name="T12" fmla="*/ 190 w 19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4" h="8">
                    <a:moveTo>
                      <a:pt x="19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90" y="0"/>
                      <a:pt x="190" y="0"/>
                      <a:pt x="190" y="0"/>
                    </a:cubicBezTo>
                    <a:cubicBezTo>
                      <a:pt x="192" y="0"/>
                      <a:pt x="194" y="2"/>
                      <a:pt x="194" y="4"/>
                    </a:cubicBezTo>
                    <a:cubicBezTo>
                      <a:pt x="194" y="6"/>
                      <a:pt x="192" y="8"/>
                      <a:pt x="19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60"/>
              <p:cNvSpPr>
                <a:spLocks/>
              </p:cNvSpPr>
              <p:nvPr/>
            </p:nvSpPr>
            <p:spPr bwMode="auto">
              <a:xfrm>
                <a:off x="3338" y="1263"/>
                <a:ext cx="74" cy="266"/>
              </a:xfrm>
              <a:custGeom>
                <a:avLst/>
                <a:gdLst>
                  <a:gd name="T0" fmla="*/ 0 w 42"/>
                  <a:gd name="T1" fmla="*/ 127 h 151"/>
                  <a:gd name="T2" fmla="*/ 21 w 42"/>
                  <a:gd name="T3" fmla="*/ 151 h 151"/>
                  <a:gd name="T4" fmla="*/ 42 w 42"/>
                  <a:gd name="T5" fmla="*/ 127 h 151"/>
                  <a:gd name="T6" fmla="*/ 42 w 42"/>
                  <a:gd name="T7" fmla="*/ 0 h 151"/>
                  <a:gd name="T8" fmla="*/ 0 w 42"/>
                  <a:gd name="T9" fmla="*/ 0 h 151"/>
                  <a:gd name="T10" fmla="*/ 0 w 42"/>
                  <a:gd name="T11" fmla="*/ 12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151">
                    <a:moveTo>
                      <a:pt x="0" y="127"/>
                    </a:moveTo>
                    <a:cubicBezTo>
                      <a:pt x="0" y="140"/>
                      <a:pt x="9" y="151"/>
                      <a:pt x="21" y="151"/>
                    </a:cubicBezTo>
                    <a:cubicBezTo>
                      <a:pt x="33" y="151"/>
                      <a:pt x="42" y="140"/>
                      <a:pt x="42" y="127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61"/>
              <p:cNvSpPr>
                <a:spLocks/>
              </p:cNvSpPr>
              <p:nvPr/>
            </p:nvSpPr>
            <p:spPr bwMode="auto">
              <a:xfrm>
                <a:off x="3431" y="1263"/>
                <a:ext cx="74" cy="266"/>
              </a:xfrm>
              <a:custGeom>
                <a:avLst/>
                <a:gdLst>
                  <a:gd name="T0" fmla="*/ 0 w 42"/>
                  <a:gd name="T1" fmla="*/ 127 h 151"/>
                  <a:gd name="T2" fmla="*/ 21 w 42"/>
                  <a:gd name="T3" fmla="*/ 151 h 151"/>
                  <a:gd name="T4" fmla="*/ 42 w 42"/>
                  <a:gd name="T5" fmla="*/ 127 h 151"/>
                  <a:gd name="T6" fmla="*/ 42 w 42"/>
                  <a:gd name="T7" fmla="*/ 0 h 151"/>
                  <a:gd name="T8" fmla="*/ 0 w 42"/>
                  <a:gd name="T9" fmla="*/ 0 h 151"/>
                  <a:gd name="T10" fmla="*/ 0 w 42"/>
                  <a:gd name="T11" fmla="*/ 12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151">
                    <a:moveTo>
                      <a:pt x="0" y="127"/>
                    </a:moveTo>
                    <a:cubicBezTo>
                      <a:pt x="0" y="140"/>
                      <a:pt x="10" y="151"/>
                      <a:pt x="21" y="151"/>
                    </a:cubicBezTo>
                    <a:cubicBezTo>
                      <a:pt x="33" y="151"/>
                      <a:pt x="42" y="140"/>
                      <a:pt x="42" y="127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62"/>
              <p:cNvSpPr>
                <a:spLocks/>
              </p:cNvSpPr>
              <p:nvPr/>
            </p:nvSpPr>
            <p:spPr bwMode="auto">
              <a:xfrm>
                <a:off x="3524" y="1263"/>
                <a:ext cx="76" cy="266"/>
              </a:xfrm>
              <a:custGeom>
                <a:avLst/>
                <a:gdLst>
                  <a:gd name="T0" fmla="*/ 0 w 43"/>
                  <a:gd name="T1" fmla="*/ 0 h 151"/>
                  <a:gd name="T2" fmla="*/ 0 w 43"/>
                  <a:gd name="T3" fmla="*/ 127 h 151"/>
                  <a:gd name="T4" fmla="*/ 21 w 43"/>
                  <a:gd name="T5" fmla="*/ 151 h 151"/>
                  <a:gd name="T6" fmla="*/ 43 w 43"/>
                  <a:gd name="T7" fmla="*/ 127 h 151"/>
                  <a:gd name="T8" fmla="*/ 43 w 43"/>
                  <a:gd name="T9" fmla="*/ 0 h 151"/>
                  <a:gd name="T10" fmla="*/ 0 w 43"/>
                  <a:gd name="T11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51">
                    <a:moveTo>
                      <a:pt x="0" y="0"/>
                    </a:move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40"/>
                      <a:pt x="10" y="151"/>
                      <a:pt x="21" y="151"/>
                    </a:cubicBezTo>
                    <a:cubicBezTo>
                      <a:pt x="33" y="151"/>
                      <a:pt x="43" y="140"/>
                      <a:pt x="43" y="127"/>
                    </a:cubicBezTo>
                    <a:cubicBezTo>
                      <a:pt x="43" y="0"/>
                      <a:pt x="43" y="0"/>
                      <a:pt x="4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Rectangle 63"/>
              <p:cNvSpPr>
                <a:spLocks noChangeArrowheads="1"/>
              </p:cNvSpPr>
              <p:nvPr/>
            </p:nvSpPr>
            <p:spPr bwMode="auto">
              <a:xfrm>
                <a:off x="3297" y="1546"/>
                <a:ext cx="342" cy="5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64"/>
              <p:cNvSpPr>
                <a:spLocks/>
              </p:cNvSpPr>
              <p:nvPr/>
            </p:nvSpPr>
            <p:spPr bwMode="auto">
              <a:xfrm>
                <a:off x="3313" y="1317"/>
                <a:ext cx="39" cy="14"/>
              </a:xfrm>
              <a:custGeom>
                <a:avLst/>
                <a:gdLst>
                  <a:gd name="T0" fmla="*/ 18 w 22"/>
                  <a:gd name="T1" fmla="*/ 8 h 8"/>
                  <a:gd name="T2" fmla="*/ 4 w 22"/>
                  <a:gd name="T3" fmla="*/ 8 h 8"/>
                  <a:gd name="T4" fmla="*/ 0 w 22"/>
                  <a:gd name="T5" fmla="*/ 4 h 8"/>
                  <a:gd name="T6" fmla="*/ 4 w 22"/>
                  <a:gd name="T7" fmla="*/ 0 h 8"/>
                  <a:gd name="T8" fmla="*/ 18 w 22"/>
                  <a:gd name="T9" fmla="*/ 0 h 8"/>
                  <a:gd name="T10" fmla="*/ 22 w 22"/>
                  <a:gd name="T11" fmla="*/ 4 h 8"/>
                  <a:gd name="T12" fmla="*/ 18 w 2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8">
                    <a:moveTo>
                      <a:pt x="1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0" y="0"/>
                      <a:pt x="22" y="1"/>
                      <a:pt x="22" y="4"/>
                    </a:cubicBezTo>
                    <a:cubicBezTo>
                      <a:pt x="22" y="6"/>
                      <a:pt x="20" y="8"/>
                      <a:pt x="1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65"/>
              <p:cNvSpPr>
                <a:spLocks/>
              </p:cNvSpPr>
              <p:nvPr/>
            </p:nvSpPr>
            <p:spPr bwMode="auto">
              <a:xfrm>
                <a:off x="3586" y="1317"/>
                <a:ext cx="38" cy="14"/>
              </a:xfrm>
              <a:custGeom>
                <a:avLst/>
                <a:gdLst>
                  <a:gd name="T0" fmla="*/ 18 w 22"/>
                  <a:gd name="T1" fmla="*/ 8 h 8"/>
                  <a:gd name="T2" fmla="*/ 4 w 22"/>
                  <a:gd name="T3" fmla="*/ 8 h 8"/>
                  <a:gd name="T4" fmla="*/ 0 w 22"/>
                  <a:gd name="T5" fmla="*/ 4 h 8"/>
                  <a:gd name="T6" fmla="*/ 4 w 22"/>
                  <a:gd name="T7" fmla="*/ 0 h 8"/>
                  <a:gd name="T8" fmla="*/ 18 w 22"/>
                  <a:gd name="T9" fmla="*/ 0 h 8"/>
                  <a:gd name="T10" fmla="*/ 22 w 22"/>
                  <a:gd name="T11" fmla="*/ 4 h 8"/>
                  <a:gd name="T12" fmla="*/ 18 w 2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8">
                    <a:moveTo>
                      <a:pt x="1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1" y="8"/>
                      <a:pt x="0" y="6"/>
                      <a:pt x="0" y="4"/>
                    </a:cubicBezTo>
                    <a:cubicBezTo>
                      <a:pt x="0" y="1"/>
                      <a:pt x="1" y="0"/>
                      <a:pt x="4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0" y="0"/>
                      <a:pt x="22" y="1"/>
                      <a:pt x="22" y="4"/>
                    </a:cubicBezTo>
                    <a:cubicBezTo>
                      <a:pt x="22" y="6"/>
                      <a:pt x="20" y="8"/>
                      <a:pt x="1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66"/>
              <p:cNvSpPr>
                <a:spLocks/>
              </p:cNvSpPr>
              <p:nvPr/>
            </p:nvSpPr>
            <p:spPr bwMode="auto">
              <a:xfrm>
                <a:off x="3491" y="1317"/>
                <a:ext cx="47" cy="14"/>
              </a:xfrm>
              <a:custGeom>
                <a:avLst/>
                <a:gdLst>
                  <a:gd name="T0" fmla="*/ 23 w 27"/>
                  <a:gd name="T1" fmla="*/ 8 h 8"/>
                  <a:gd name="T2" fmla="*/ 4 w 27"/>
                  <a:gd name="T3" fmla="*/ 8 h 8"/>
                  <a:gd name="T4" fmla="*/ 0 w 27"/>
                  <a:gd name="T5" fmla="*/ 4 h 8"/>
                  <a:gd name="T6" fmla="*/ 4 w 27"/>
                  <a:gd name="T7" fmla="*/ 0 h 8"/>
                  <a:gd name="T8" fmla="*/ 23 w 27"/>
                  <a:gd name="T9" fmla="*/ 0 h 8"/>
                  <a:gd name="T10" fmla="*/ 27 w 27"/>
                  <a:gd name="T11" fmla="*/ 4 h 8"/>
                  <a:gd name="T12" fmla="*/ 23 w 27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8">
                    <a:moveTo>
                      <a:pt x="23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5" y="0"/>
                      <a:pt x="27" y="1"/>
                      <a:pt x="27" y="4"/>
                    </a:cubicBezTo>
                    <a:cubicBezTo>
                      <a:pt x="27" y="6"/>
                      <a:pt x="25" y="8"/>
                      <a:pt x="23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67"/>
              <p:cNvSpPr>
                <a:spLocks/>
              </p:cNvSpPr>
              <p:nvPr/>
            </p:nvSpPr>
            <p:spPr bwMode="auto">
              <a:xfrm>
                <a:off x="3397" y="1317"/>
                <a:ext cx="48" cy="14"/>
              </a:xfrm>
              <a:custGeom>
                <a:avLst/>
                <a:gdLst>
                  <a:gd name="T0" fmla="*/ 23 w 27"/>
                  <a:gd name="T1" fmla="*/ 8 h 8"/>
                  <a:gd name="T2" fmla="*/ 4 w 27"/>
                  <a:gd name="T3" fmla="*/ 8 h 8"/>
                  <a:gd name="T4" fmla="*/ 0 w 27"/>
                  <a:gd name="T5" fmla="*/ 4 h 8"/>
                  <a:gd name="T6" fmla="*/ 4 w 27"/>
                  <a:gd name="T7" fmla="*/ 0 h 8"/>
                  <a:gd name="T8" fmla="*/ 23 w 27"/>
                  <a:gd name="T9" fmla="*/ 0 h 8"/>
                  <a:gd name="T10" fmla="*/ 27 w 27"/>
                  <a:gd name="T11" fmla="*/ 4 h 8"/>
                  <a:gd name="T12" fmla="*/ 23 w 27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8">
                    <a:moveTo>
                      <a:pt x="23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5" y="0"/>
                      <a:pt x="27" y="1"/>
                      <a:pt x="27" y="4"/>
                    </a:cubicBezTo>
                    <a:cubicBezTo>
                      <a:pt x="27" y="6"/>
                      <a:pt x="25" y="8"/>
                      <a:pt x="23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68"/>
              <p:cNvSpPr>
                <a:spLocks/>
              </p:cNvSpPr>
              <p:nvPr/>
            </p:nvSpPr>
            <p:spPr bwMode="auto">
              <a:xfrm>
                <a:off x="3313" y="1287"/>
                <a:ext cx="14" cy="270"/>
              </a:xfrm>
              <a:custGeom>
                <a:avLst/>
                <a:gdLst>
                  <a:gd name="T0" fmla="*/ 4 w 8"/>
                  <a:gd name="T1" fmla="*/ 153 h 153"/>
                  <a:gd name="T2" fmla="*/ 0 w 8"/>
                  <a:gd name="T3" fmla="*/ 149 h 153"/>
                  <a:gd name="T4" fmla="*/ 0 w 8"/>
                  <a:gd name="T5" fmla="*/ 4 h 153"/>
                  <a:gd name="T6" fmla="*/ 4 w 8"/>
                  <a:gd name="T7" fmla="*/ 0 h 153"/>
                  <a:gd name="T8" fmla="*/ 8 w 8"/>
                  <a:gd name="T9" fmla="*/ 4 h 153"/>
                  <a:gd name="T10" fmla="*/ 8 w 8"/>
                  <a:gd name="T11" fmla="*/ 149 h 153"/>
                  <a:gd name="T12" fmla="*/ 4 w 8"/>
                  <a:gd name="T13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53">
                    <a:moveTo>
                      <a:pt x="4" y="153"/>
                    </a:moveTo>
                    <a:cubicBezTo>
                      <a:pt x="1" y="153"/>
                      <a:pt x="0" y="152"/>
                      <a:pt x="0" y="149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1" y="0"/>
                      <a:pt x="4" y="0"/>
                    </a:cubicBezTo>
                    <a:cubicBezTo>
                      <a:pt x="6" y="0"/>
                      <a:pt x="8" y="1"/>
                      <a:pt x="8" y="4"/>
                    </a:cubicBezTo>
                    <a:cubicBezTo>
                      <a:pt x="8" y="149"/>
                      <a:pt x="8" y="149"/>
                      <a:pt x="8" y="149"/>
                    </a:cubicBezTo>
                    <a:cubicBezTo>
                      <a:pt x="8" y="152"/>
                      <a:pt x="6" y="153"/>
                      <a:pt x="4" y="1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69"/>
              <p:cNvSpPr>
                <a:spLocks/>
              </p:cNvSpPr>
              <p:nvPr/>
            </p:nvSpPr>
            <p:spPr bwMode="auto">
              <a:xfrm>
                <a:off x="3610" y="1287"/>
                <a:ext cx="14" cy="270"/>
              </a:xfrm>
              <a:custGeom>
                <a:avLst/>
                <a:gdLst>
                  <a:gd name="T0" fmla="*/ 4 w 8"/>
                  <a:gd name="T1" fmla="*/ 153 h 153"/>
                  <a:gd name="T2" fmla="*/ 0 w 8"/>
                  <a:gd name="T3" fmla="*/ 149 h 153"/>
                  <a:gd name="T4" fmla="*/ 0 w 8"/>
                  <a:gd name="T5" fmla="*/ 4 h 153"/>
                  <a:gd name="T6" fmla="*/ 4 w 8"/>
                  <a:gd name="T7" fmla="*/ 0 h 153"/>
                  <a:gd name="T8" fmla="*/ 8 w 8"/>
                  <a:gd name="T9" fmla="*/ 4 h 153"/>
                  <a:gd name="T10" fmla="*/ 8 w 8"/>
                  <a:gd name="T11" fmla="*/ 149 h 153"/>
                  <a:gd name="T12" fmla="*/ 4 w 8"/>
                  <a:gd name="T13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53">
                    <a:moveTo>
                      <a:pt x="4" y="153"/>
                    </a:moveTo>
                    <a:cubicBezTo>
                      <a:pt x="2" y="153"/>
                      <a:pt x="0" y="152"/>
                      <a:pt x="0" y="149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4"/>
                    </a:cubicBezTo>
                    <a:cubicBezTo>
                      <a:pt x="8" y="149"/>
                      <a:pt x="8" y="149"/>
                      <a:pt x="8" y="149"/>
                    </a:cubicBezTo>
                    <a:cubicBezTo>
                      <a:pt x="8" y="152"/>
                      <a:pt x="6" y="153"/>
                      <a:pt x="4" y="1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70"/>
              <p:cNvSpPr>
                <a:spLocks/>
              </p:cNvSpPr>
              <p:nvPr/>
            </p:nvSpPr>
            <p:spPr bwMode="auto">
              <a:xfrm>
                <a:off x="4142" y="1263"/>
                <a:ext cx="130" cy="53"/>
              </a:xfrm>
              <a:custGeom>
                <a:avLst/>
                <a:gdLst>
                  <a:gd name="T0" fmla="*/ 70 w 74"/>
                  <a:gd name="T1" fmla="*/ 30 h 30"/>
                  <a:gd name="T2" fmla="*/ 66 w 74"/>
                  <a:gd name="T3" fmla="*/ 26 h 30"/>
                  <a:gd name="T4" fmla="*/ 56 w 74"/>
                  <a:gd name="T5" fmla="*/ 8 h 30"/>
                  <a:gd name="T6" fmla="*/ 18 w 74"/>
                  <a:gd name="T7" fmla="*/ 8 h 30"/>
                  <a:gd name="T8" fmla="*/ 8 w 74"/>
                  <a:gd name="T9" fmla="*/ 26 h 30"/>
                  <a:gd name="T10" fmla="*/ 4 w 74"/>
                  <a:gd name="T11" fmla="*/ 30 h 30"/>
                  <a:gd name="T12" fmla="*/ 0 w 74"/>
                  <a:gd name="T13" fmla="*/ 26 h 30"/>
                  <a:gd name="T14" fmla="*/ 18 w 74"/>
                  <a:gd name="T15" fmla="*/ 0 h 30"/>
                  <a:gd name="T16" fmla="*/ 56 w 74"/>
                  <a:gd name="T17" fmla="*/ 0 h 30"/>
                  <a:gd name="T18" fmla="*/ 74 w 74"/>
                  <a:gd name="T19" fmla="*/ 26 h 30"/>
                  <a:gd name="T20" fmla="*/ 70 w 74"/>
                  <a:gd name="T2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" h="30">
                    <a:moveTo>
                      <a:pt x="70" y="30"/>
                    </a:moveTo>
                    <a:cubicBezTo>
                      <a:pt x="68" y="30"/>
                      <a:pt x="66" y="28"/>
                      <a:pt x="66" y="26"/>
                    </a:cubicBezTo>
                    <a:cubicBezTo>
                      <a:pt x="66" y="15"/>
                      <a:pt x="61" y="8"/>
                      <a:pt x="56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3" y="8"/>
                      <a:pt x="8" y="15"/>
                      <a:pt x="8" y="26"/>
                    </a:cubicBezTo>
                    <a:cubicBezTo>
                      <a:pt x="8" y="28"/>
                      <a:pt x="6" y="30"/>
                      <a:pt x="4" y="30"/>
                    </a:cubicBezTo>
                    <a:cubicBezTo>
                      <a:pt x="1" y="30"/>
                      <a:pt x="0" y="28"/>
                      <a:pt x="0" y="26"/>
                    </a:cubicBezTo>
                    <a:cubicBezTo>
                      <a:pt x="0" y="11"/>
                      <a:pt x="8" y="0"/>
                      <a:pt x="18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66" y="0"/>
                      <a:pt x="74" y="11"/>
                      <a:pt x="74" y="26"/>
                    </a:cubicBezTo>
                    <a:cubicBezTo>
                      <a:pt x="74" y="28"/>
                      <a:pt x="72" y="30"/>
                      <a:pt x="70" y="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71"/>
              <p:cNvSpPr>
                <a:spLocks/>
              </p:cNvSpPr>
              <p:nvPr/>
            </p:nvSpPr>
            <p:spPr bwMode="auto">
              <a:xfrm>
                <a:off x="4096" y="1460"/>
                <a:ext cx="222" cy="144"/>
              </a:xfrm>
              <a:custGeom>
                <a:avLst/>
                <a:gdLst>
                  <a:gd name="T0" fmla="*/ 67 w 126"/>
                  <a:gd name="T1" fmla="*/ 0 h 82"/>
                  <a:gd name="T2" fmla="*/ 67 w 126"/>
                  <a:gd name="T3" fmla="*/ 21 h 82"/>
                  <a:gd name="T4" fmla="*/ 63 w 126"/>
                  <a:gd name="T5" fmla="*/ 25 h 82"/>
                  <a:gd name="T6" fmla="*/ 59 w 126"/>
                  <a:gd name="T7" fmla="*/ 21 h 82"/>
                  <a:gd name="T8" fmla="*/ 59 w 126"/>
                  <a:gd name="T9" fmla="*/ 0 h 82"/>
                  <a:gd name="T10" fmla="*/ 0 w 126"/>
                  <a:gd name="T11" fmla="*/ 0 h 82"/>
                  <a:gd name="T12" fmla="*/ 0 w 126"/>
                  <a:gd name="T13" fmla="*/ 52 h 82"/>
                  <a:gd name="T14" fmla="*/ 29 w 126"/>
                  <a:gd name="T15" fmla="*/ 82 h 82"/>
                  <a:gd name="T16" fmla="*/ 97 w 126"/>
                  <a:gd name="T17" fmla="*/ 82 h 82"/>
                  <a:gd name="T18" fmla="*/ 126 w 126"/>
                  <a:gd name="T19" fmla="*/ 52 h 82"/>
                  <a:gd name="T20" fmla="*/ 126 w 126"/>
                  <a:gd name="T21" fmla="*/ 0 h 82"/>
                  <a:gd name="T22" fmla="*/ 67 w 126"/>
                  <a:gd name="T23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6" h="82">
                    <a:moveTo>
                      <a:pt x="67" y="0"/>
                    </a:moveTo>
                    <a:cubicBezTo>
                      <a:pt x="67" y="21"/>
                      <a:pt x="67" y="21"/>
                      <a:pt x="67" y="21"/>
                    </a:cubicBezTo>
                    <a:cubicBezTo>
                      <a:pt x="67" y="23"/>
                      <a:pt x="65" y="25"/>
                      <a:pt x="63" y="25"/>
                    </a:cubicBezTo>
                    <a:cubicBezTo>
                      <a:pt x="61" y="25"/>
                      <a:pt x="59" y="23"/>
                      <a:pt x="59" y="21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69"/>
                      <a:pt x="13" y="82"/>
                      <a:pt x="29" y="82"/>
                    </a:cubicBezTo>
                    <a:cubicBezTo>
                      <a:pt x="97" y="82"/>
                      <a:pt x="97" y="82"/>
                      <a:pt x="97" y="82"/>
                    </a:cubicBezTo>
                    <a:cubicBezTo>
                      <a:pt x="113" y="82"/>
                      <a:pt x="126" y="69"/>
                      <a:pt x="126" y="52"/>
                    </a:cubicBezTo>
                    <a:cubicBezTo>
                      <a:pt x="126" y="0"/>
                      <a:pt x="126" y="0"/>
                      <a:pt x="126" y="0"/>
                    </a:cubicBez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72"/>
              <p:cNvSpPr>
                <a:spLocks noEditPoints="1"/>
              </p:cNvSpPr>
              <p:nvPr/>
            </p:nvSpPr>
            <p:spPr bwMode="auto">
              <a:xfrm>
                <a:off x="4096" y="1303"/>
                <a:ext cx="222" cy="143"/>
              </a:xfrm>
              <a:custGeom>
                <a:avLst/>
                <a:gdLst>
                  <a:gd name="T0" fmla="*/ 59 w 126"/>
                  <a:gd name="T1" fmla="*/ 81 h 81"/>
                  <a:gd name="T2" fmla="*/ 59 w 126"/>
                  <a:gd name="T3" fmla="*/ 72 h 81"/>
                  <a:gd name="T4" fmla="*/ 63 w 126"/>
                  <a:gd name="T5" fmla="*/ 68 h 81"/>
                  <a:gd name="T6" fmla="*/ 67 w 126"/>
                  <a:gd name="T7" fmla="*/ 72 h 81"/>
                  <a:gd name="T8" fmla="*/ 67 w 126"/>
                  <a:gd name="T9" fmla="*/ 81 h 81"/>
                  <a:gd name="T10" fmla="*/ 126 w 126"/>
                  <a:gd name="T11" fmla="*/ 81 h 81"/>
                  <a:gd name="T12" fmla="*/ 126 w 126"/>
                  <a:gd name="T13" fmla="*/ 29 h 81"/>
                  <a:gd name="T14" fmla="*/ 97 w 126"/>
                  <a:gd name="T15" fmla="*/ 0 h 81"/>
                  <a:gd name="T16" fmla="*/ 29 w 126"/>
                  <a:gd name="T17" fmla="*/ 0 h 81"/>
                  <a:gd name="T18" fmla="*/ 0 w 126"/>
                  <a:gd name="T19" fmla="*/ 29 h 81"/>
                  <a:gd name="T20" fmla="*/ 0 w 126"/>
                  <a:gd name="T21" fmla="*/ 81 h 81"/>
                  <a:gd name="T22" fmla="*/ 59 w 126"/>
                  <a:gd name="T23" fmla="*/ 81 h 81"/>
                  <a:gd name="T24" fmla="*/ 41 w 126"/>
                  <a:gd name="T25" fmla="*/ 34 h 81"/>
                  <a:gd name="T26" fmla="*/ 85 w 126"/>
                  <a:gd name="T27" fmla="*/ 34 h 81"/>
                  <a:gd name="T28" fmla="*/ 89 w 126"/>
                  <a:gd name="T29" fmla="*/ 38 h 81"/>
                  <a:gd name="T30" fmla="*/ 85 w 126"/>
                  <a:gd name="T31" fmla="*/ 42 h 81"/>
                  <a:gd name="T32" fmla="*/ 41 w 126"/>
                  <a:gd name="T33" fmla="*/ 42 h 81"/>
                  <a:gd name="T34" fmla="*/ 37 w 126"/>
                  <a:gd name="T35" fmla="*/ 38 h 81"/>
                  <a:gd name="T36" fmla="*/ 41 w 126"/>
                  <a:gd name="T37" fmla="*/ 3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6" h="81">
                    <a:moveTo>
                      <a:pt x="59" y="81"/>
                    </a:move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0"/>
                      <a:pt x="61" y="68"/>
                      <a:pt x="63" y="68"/>
                    </a:cubicBezTo>
                    <a:cubicBezTo>
                      <a:pt x="65" y="68"/>
                      <a:pt x="67" y="70"/>
                      <a:pt x="67" y="72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126" y="81"/>
                      <a:pt x="126" y="81"/>
                      <a:pt x="126" y="81"/>
                    </a:cubicBezTo>
                    <a:cubicBezTo>
                      <a:pt x="126" y="29"/>
                      <a:pt x="126" y="29"/>
                      <a:pt x="126" y="29"/>
                    </a:cubicBezTo>
                    <a:cubicBezTo>
                      <a:pt x="126" y="13"/>
                      <a:pt x="113" y="0"/>
                      <a:pt x="9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81"/>
                      <a:pt x="0" y="81"/>
                      <a:pt x="0" y="81"/>
                    </a:cubicBezTo>
                    <a:lnTo>
                      <a:pt x="59" y="81"/>
                    </a:lnTo>
                    <a:close/>
                    <a:moveTo>
                      <a:pt x="41" y="34"/>
                    </a:moveTo>
                    <a:cubicBezTo>
                      <a:pt x="85" y="34"/>
                      <a:pt x="85" y="34"/>
                      <a:pt x="85" y="34"/>
                    </a:cubicBezTo>
                    <a:cubicBezTo>
                      <a:pt x="87" y="34"/>
                      <a:pt x="89" y="36"/>
                      <a:pt x="89" y="38"/>
                    </a:cubicBezTo>
                    <a:cubicBezTo>
                      <a:pt x="89" y="40"/>
                      <a:pt x="87" y="42"/>
                      <a:pt x="85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39" y="42"/>
                      <a:pt x="37" y="40"/>
                      <a:pt x="37" y="38"/>
                    </a:cubicBezTo>
                    <a:cubicBezTo>
                      <a:pt x="37" y="36"/>
                      <a:pt x="39" y="34"/>
                      <a:pt x="41" y="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73"/>
              <p:cNvSpPr>
                <a:spLocks/>
              </p:cNvSpPr>
              <p:nvPr/>
            </p:nvSpPr>
            <p:spPr bwMode="auto">
              <a:xfrm>
                <a:off x="4045" y="1342"/>
                <a:ext cx="65" cy="222"/>
              </a:xfrm>
              <a:custGeom>
                <a:avLst/>
                <a:gdLst>
                  <a:gd name="T0" fmla="*/ 33 w 37"/>
                  <a:gd name="T1" fmla="*/ 126 h 126"/>
                  <a:gd name="T2" fmla="*/ 30 w 37"/>
                  <a:gd name="T3" fmla="*/ 125 h 126"/>
                  <a:gd name="T4" fmla="*/ 0 w 37"/>
                  <a:gd name="T5" fmla="*/ 63 h 126"/>
                  <a:gd name="T6" fmla="*/ 30 w 37"/>
                  <a:gd name="T7" fmla="*/ 1 h 126"/>
                  <a:gd name="T8" fmla="*/ 36 w 37"/>
                  <a:gd name="T9" fmla="*/ 1 h 126"/>
                  <a:gd name="T10" fmla="*/ 35 w 37"/>
                  <a:gd name="T11" fmla="*/ 7 h 126"/>
                  <a:gd name="T12" fmla="*/ 8 w 37"/>
                  <a:gd name="T13" fmla="*/ 63 h 126"/>
                  <a:gd name="T14" fmla="*/ 35 w 37"/>
                  <a:gd name="T15" fmla="*/ 119 h 126"/>
                  <a:gd name="T16" fmla="*/ 36 w 37"/>
                  <a:gd name="T17" fmla="*/ 125 h 126"/>
                  <a:gd name="T18" fmla="*/ 33 w 37"/>
                  <a:gd name="T19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126">
                    <a:moveTo>
                      <a:pt x="33" y="126"/>
                    </a:moveTo>
                    <a:cubicBezTo>
                      <a:pt x="32" y="126"/>
                      <a:pt x="31" y="126"/>
                      <a:pt x="30" y="125"/>
                    </a:cubicBezTo>
                    <a:cubicBezTo>
                      <a:pt x="11" y="109"/>
                      <a:pt x="0" y="87"/>
                      <a:pt x="0" y="63"/>
                    </a:cubicBezTo>
                    <a:cubicBezTo>
                      <a:pt x="0" y="40"/>
                      <a:pt x="11" y="17"/>
                      <a:pt x="30" y="1"/>
                    </a:cubicBezTo>
                    <a:cubicBezTo>
                      <a:pt x="32" y="0"/>
                      <a:pt x="34" y="0"/>
                      <a:pt x="36" y="1"/>
                    </a:cubicBezTo>
                    <a:cubicBezTo>
                      <a:pt x="37" y="3"/>
                      <a:pt x="37" y="6"/>
                      <a:pt x="35" y="7"/>
                    </a:cubicBezTo>
                    <a:cubicBezTo>
                      <a:pt x="18" y="22"/>
                      <a:pt x="8" y="42"/>
                      <a:pt x="8" y="63"/>
                    </a:cubicBezTo>
                    <a:cubicBezTo>
                      <a:pt x="8" y="84"/>
                      <a:pt x="18" y="105"/>
                      <a:pt x="35" y="119"/>
                    </a:cubicBezTo>
                    <a:cubicBezTo>
                      <a:pt x="37" y="121"/>
                      <a:pt x="37" y="123"/>
                      <a:pt x="36" y="125"/>
                    </a:cubicBezTo>
                    <a:cubicBezTo>
                      <a:pt x="35" y="126"/>
                      <a:pt x="34" y="126"/>
                      <a:pt x="33" y="1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74"/>
              <p:cNvSpPr>
                <a:spLocks/>
              </p:cNvSpPr>
              <p:nvPr/>
            </p:nvSpPr>
            <p:spPr bwMode="auto">
              <a:xfrm>
                <a:off x="4302" y="1342"/>
                <a:ext cx="65" cy="222"/>
              </a:xfrm>
              <a:custGeom>
                <a:avLst/>
                <a:gdLst>
                  <a:gd name="T0" fmla="*/ 5 w 37"/>
                  <a:gd name="T1" fmla="*/ 126 h 126"/>
                  <a:gd name="T2" fmla="*/ 2 w 37"/>
                  <a:gd name="T3" fmla="*/ 125 h 126"/>
                  <a:gd name="T4" fmla="*/ 2 w 37"/>
                  <a:gd name="T5" fmla="*/ 119 h 126"/>
                  <a:gd name="T6" fmla="*/ 29 w 37"/>
                  <a:gd name="T7" fmla="*/ 63 h 126"/>
                  <a:gd name="T8" fmla="*/ 2 w 37"/>
                  <a:gd name="T9" fmla="*/ 7 h 126"/>
                  <a:gd name="T10" fmla="*/ 2 w 37"/>
                  <a:gd name="T11" fmla="*/ 1 h 126"/>
                  <a:gd name="T12" fmla="*/ 7 w 37"/>
                  <a:gd name="T13" fmla="*/ 1 h 126"/>
                  <a:gd name="T14" fmla="*/ 37 w 37"/>
                  <a:gd name="T15" fmla="*/ 63 h 126"/>
                  <a:gd name="T16" fmla="*/ 7 w 37"/>
                  <a:gd name="T17" fmla="*/ 125 h 126"/>
                  <a:gd name="T18" fmla="*/ 5 w 37"/>
                  <a:gd name="T19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126">
                    <a:moveTo>
                      <a:pt x="5" y="126"/>
                    </a:moveTo>
                    <a:cubicBezTo>
                      <a:pt x="4" y="126"/>
                      <a:pt x="3" y="126"/>
                      <a:pt x="2" y="125"/>
                    </a:cubicBezTo>
                    <a:cubicBezTo>
                      <a:pt x="0" y="123"/>
                      <a:pt x="1" y="121"/>
                      <a:pt x="2" y="119"/>
                    </a:cubicBezTo>
                    <a:cubicBezTo>
                      <a:pt x="19" y="105"/>
                      <a:pt x="29" y="84"/>
                      <a:pt x="29" y="63"/>
                    </a:cubicBezTo>
                    <a:cubicBezTo>
                      <a:pt x="29" y="42"/>
                      <a:pt x="19" y="21"/>
                      <a:pt x="2" y="7"/>
                    </a:cubicBezTo>
                    <a:cubicBezTo>
                      <a:pt x="1" y="6"/>
                      <a:pt x="0" y="3"/>
                      <a:pt x="2" y="1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26" y="17"/>
                      <a:pt x="37" y="40"/>
                      <a:pt x="37" y="63"/>
                    </a:cubicBezTo>
                    <a:cubicBezTo>
                      <a:pt x="37" y="87"/>
                      <a:pt x="26" y="109"/>
                      <a:pt x="7" y="125"/>
                    </a:cubicBezTo>
                    <a:cubicBezTo>
                      <a:pt x="7" y="126"/>
                      <a:pt x="6" y="126"/>
                      <a:pt x="5" y="1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75"/>
              <p:cNvSpPr>
                <a:spLocks noEditPoints="1"/>
              </p:cNvSpPr>
              <p:nvPr/>
            </p:nvSpPr>
            <p:spPr bwMode="auto">
              <a:xfrm>
                <a:off x="5512" y="1261"/>
                <a:ext cx="342" cy="343"/>
              </a:xfrm>
              <a:custGeom>
                <a:avLst/>
                <a:gdLst>
                  <a:gd name="T0" fmla="*/ 65 w 194"/>
                  <a:gd name="T1" fmla="*/ 2 h 195"/>
                  <a:gd name="T2" fmla="*/ 1 w 194"/>
                  <a:gd name="T3" fmla="*/ 60 h 195"/>
                  <a:gd name="T4" fmla="*/ 1 w 194"/>
                  <a:gd name="T5" fmla="*/ 65 h 195"/>
                  <a:gd name="T6" fmla="*/ 132 w 194"/>
                  <a:gd name="T7" fmla="*/ 195 h 195"/>
                  <a:gd name="T8" fmla="*/ 193 w 194"/>
                  <a:gd name="T9" fmla="*/ 136 h 195"/>
                  <a:gd name="T10" fmla="*/ 31 w 194"/>
                  <a:gd name="T11" fmla="*/ 68 h 195"/>
                  <a:gd name="T12" fmla="*/ 28 w 194"/>
                  <a:gd name="T13" fmla="*/ 61 h 195"/>
                  <a:gd name="T14" fmla="*/ 56 w 194"/>
                  <a:gd name="T15" fmla="*/ 39 h 195"/>
                  <a:gd name="T16" fmla="*/ 34 w 194"/>
                  <a:gd name="T17" fmla="*/ 67 h 195"/>
                  <a:gd name="T18" fmla="*/ 47 w 194"/>
                  <a:gd name="T19" fmla="*/ 84 h 195"/>
                  <a:gd name="T20" fmla="*/ 44 w 194"/>
                  <a:gd name="T21" fmla="*/ 77 h 195"/>
                  <a:gd name="T22" fmla="*/ 61 w 194"/>
                  <a:gd name="T23" fmla="*/ 66 h 195"/>
                  <a:gd name="T24" fmla="*/ 50 w 194"/>
                  <a:gd name="T25" fmla="*/ 83 h 195"/>
                  <a:gd name="T26" fmla="*/ 64 w 194"/>
                  <a:gd name="T27" fmla="*/ 101 h 195"/>
                  <a:gd name="T28" fmla="*/ 61 w 194"/>
                  <a:gd name="T29" fmla="*/ 94 h 195"/>
                  <a:gd name="T30" fmla="*/ 89 w 194"/>
                  <a:gd name="T31" fmla="*/ 72 h 195"/>
                  <a:gd name="T32" fmla="*/ 67 w 194"/>
                  <a:gd name="T33" fmla="*/ 100 h 195"/>
                  <a:gd name="T34" fmla="*/ 80 w 194"/>
                  <a:gd name="T35" fmla="*/ 117 h 195"/>
                  <a:gd name="T36" fmla="*/ 78 w 194"/>
                  <a:gd name="T37" fmla="*/ 110 h 195"/>
                  <a:gd name="T38" fmla="*/ 94 w 194"/>
                  <a:gd name="T39" fmla="*/ 99 h 195"/>
                  <a:gd name="T40" fmla="*/ 83 w 194"/>
                  <a:gd name="T41" fmla="*/ 116 h 195"/>
                  <a:gd name="T42" fmla="*/ 97 w 194"/>
                  <a:gd name="T43" fmla="*/ 134 h 195"/>
                  <a:gd name="T44" fmla="*/ 95 w 194"/>
                  <a:gd name="T45" fmla="*/ 128 h 195"/>
                  <a:gd name="T46" fmla="*/ 122 w 194"/>
                  <a:gd name="T47" fmla="*/ 106 h 195"/>
                  <a:gd name="T48" fmla="*/ 100 w 194"/>
                  <a:gd name="T49" fmla="*/ 133 h 195"/>
                  <a:gd name="T50" fmla="*/ 114 w 194"/>
                  <a:gd name="T51" fmla="*/ 151 h 195"/>
                  <a:gd name="T52" fmla="*/ 111 w 194"/>
                  <a:gd name="T53" fmla="*/ 144 h 195"/>
                  <a:gd name="T54" fmla="*/ 128 w 194"/>
                  <a:gd name="T55" fmla="*/ 133 h 195"/>
                  <a:gd name="T56" fmla="*/ 116 w 194"/>
                  <a:gd name="T57" fmla="*/ 149 h 195"/>
                  <a:gd name="T58" fmla="*/ 156 w 194"/>
                  <a:gd name="T59" fmla="*/ 144 h 195"/>
                  <a:gd name="T60" fmla="*/ 131 w 194"/>
                  <a:gd name="T61" fmla="*/ 168 h 195"/>
                  <a:gd name="T62" fmla="*/ 128 w 194"/>
                  <a:gd name="T63" fmla="*/ 161 h 195"/>
                  <a:gd name="T64" fmla="*/ 156 w 194"/>
                  <a:gd name="T65" fmla="*/ 139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4" h="195">
                    <a:moveTo>
                      <a:pt x="193" y="130"/>
                    </a:moveTo>
                    <a:cubicBezTo>
                      <a:pt x="65" y="2"/>
                      <a:pt x="65" y="2"/>
                      <a:pt x="65" y="2"/>
                    </a:cubicBezTo>
                    <a:cubicBezTo>
                      <a:pt x="63" y="0"/>
                      <a:pt x="60" y="0"/>
                      <a:pt x="59" y="2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0"/>
                      <a:pt x="0" y="61"/>
                      <a:pt x="0" y="62"/>
                    </a:cubicBezTo>
                    <a:cubicBezTo>
                      <a:pt x="0" y="64"/>
                      <a:pt x="0" y="65"/>
                      <a:pt x="1" y="65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30" y="194"/>
                      <a:pt x="131" y="195"/>
                      <a:pt x="132" y="195"/>
                    </a:cubicBezTo>
                    <a:cubicBezTo>
                      <a:pt x="133" y="195"/>
                      <a:pt x="134" y="194"/>
                      <a:pt x="135" y="194"/>
                    </a:cubicBezTo>
                    <a:cubicBezTo>
                      <a:pt x="193" y="136"/>
                      <a:pt x="193" y="136"/>
                      <a:pt x="193" y="136"/>
                    </a:cubicBezTo>
                    <a:cubicBezTo>
                      <a:pt x="194" y="134"/>
                      <a:pt x="194" y="132"/>
                      <a:pt x="193" y="130"/>
                    </a:cubicBezTo>
                    <a:close/>
                    <a:moveTo>
                      <a:pt x="31" y="68"/>
                    </a:moveTo>
                    <a:cubicBezTo>
                      <a:pt x="30" y="68"/>
                      <a:pt x="29" y="67"/>
                      <a:pt x="28" y="67"/>
                    </a:cubicBezTo>
                    <a:cubicBezTo>
                      <a:pt x="27" y="65"/>
                      <a:pt x="27" y="63"/>
                      <a:pt x="28" y="61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2" y="37"/>
                      <a:pt x="54" y="37"/>
                      <a:pt x="56" y="39"/>
                    </a:cubicBezTo>
                    <a:cubicBezTo>
                      <a:pt x="57" y="41"/>
                      <a:pt x="57" y="43"/>
                      <a:pt x="56" y="45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7"/>
                      <a:pt x="32" y="68"/>
                      <a:pt x="31" y="68"/>
                    </a:cubicBezTo>
                    <a:close/>
                    <a:moveTo>
                      <a:pt x="47" y="84"/>
                    </a:moveTo>
                    <a:cubicBezTo>
                      <a:pt x="46" y="84"/>
                      <a:pt x="45" y="84"/>
                      <a:pt x="44" y="83"/>
                    </a:cubicBezTo>
                    <a:cubicBezTo>
                      <a:pt x="43" y="81"/>
                      <a:pt x="43" y="79"/>
                      <a:pt x="44" y="77"/>
                    </a:cubicBezTo>
                    <a:cubicBezTo>
                      <a:pt x="55" y="66"/>
                      <a:pt x="55" y="66"/>
                      <a:pt x="55" y="66"/>
                    </a:cubicBezTo>
                    <a:cubicBezTo>
                      <a:pt x="57" y="65"/>
                      <a:pt x="59" y="65"/>
                      <a:pt x="61" y="66"/>
                    </a:cubicBezTo>
                    <a:cubicBezTo>
                      <a:pt x="63" y="68"/>
                      <a:pt x="63" y="70"/>
                      <a:pt x="61" y="72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49" y="84"/>
                      <a:pt x="48" y="84"/>
                      <a:pt x="47" y="84"/>
                    </a:cubicBezTo>
                    <a:close/>
                    <a:moveTo>
                      <a:pt x="64" y="101"/>
                    </a:moveTo>
                    <a:cubicBezTo>
                      <a:pt x="63" y="101"/>
                      <a:pt x="62" y="101"/>
                      <a:pt x="61" y="100"/>
                    </a:cubicBezTo>
                    <a:cubicBezTo>
                      <a:pt x="60" y="98"/>
                      <a:pt x="60" y="96"/>
                      <a:pt x="61" y="94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85" y="71"/>
                      <a:pt x="88" y="71"/>
                      <a:pt x="89" y="72"/>
                    </a:cubicBezTo>
                    <a:cubicBezTo>
                      <a:pt x="91" y="74"/>
                      <a:pt x="91" y="76"/>
                      <a:pt x="89" y="78"/>
                    </a:cubicBezTo>
                    <a:cubicBezTo>
                      <a:pt x="67" y="100"/>
                      <a:pt x="67" y="100"/>
                      <a:pt x="67" y="100"/>
                    </a:cubicBezTo>
                    <a:cubicBezTo>
                      <a:pt x="66" y="101"/>
                      <a:pt x="65" y="101"/>
                      <a:pt x="64" y="101"/>
                    </a:cubicBezTo>
                    <a:close/>
                    <a:moveTo>
                      <a:pt x="80" y="117"/>
                    </a:moveTo>
                    <a:cubicBezTo>
                      <a:pt x="79" y="117"/>
                      <a:pt x="78" y="117"/>
                      <a:pt x="78" y="116"/>
                    </a:cubicBezTo>
                    <a:cubicBezTo>
                      <a:pt x="76" y="115"/>
                      <a:pt x="76" y="112"/>
                      <a:pt x="78" y="110"/>
                    </a:cubicBezTo>
                    <a:cubicBezTo>
                      <a:pt x="89" y="99"/>
                      <a:pt x="89" y="99"/>
                      <a:pt x="89" y="99"/>
                    </a:cubicBezTo>
                    <a:cubicBezTo>
                      <a:pt x="90" y="98"/>
                      <a:pt x="93" y="98"/>
                      <a:pt x="94" y="99"/>
                    </a:cubicBezTo>
                    <a:cubicBezTo>
                      <a:pt x="96" y="101"/>
                      <a:pt x="96" y="104"/>
                      <a:pt x="94" y="105"/>
                    </a:cubicBezTo>
                    <a:cubicBezTo>
                      <a:pt x="83" y="116"/>
                      <a:pt x="83" y="116"/>
                      <a:pt x="83" y="116"/>
                    </a:cubicBezTo>
                    <a:cubicBezTo>
                      <a:pt x="82" y="117"/>
                      <a:pt x="81" y="117"/>
                      <a:pt x="80" y="117"/>
                    </a:cubicBezTo>
                    <a:close/>
                    <a:moveTo>
                      <a:pt x="97" y="134"/>
                    </a:moveTo>
                    <a:cubicBezTo>
                      <a:pt x="96" y="134"/>
                      <a:pt x="95" y="134"/>
                      <a:pt x="95" y="133"/>
                    </a:cubicBezTo>
                    <a:cubicBezTo>
                      <a:pt x="93" y="132"/>
                      <a:pt x="93" y="129"/>
                      <a:pt x="95" y="128"/>
                    </a:cubicBezTo>
                    <a:cubicBezTo>
                      <a:pt x="117" y="106"/>
                      <a:pt x="117" y="106"/>
                      <a:pt x="117" y="106"/>
                    </a:cubicBezTo>
                    <a:cubicBezTo>
                      <a:pt x="118" y="104"/>
                      <a:pt x="121" y="104"/>
                      <a:pt x="122" y="106"/>
                    </a:cubicBezTo>
                    <a:cubicBezTo>
                      <a:pt x="124" y="107"/>
                      <a:pt x="124" y="110"/>
                      <a:pt x="122" y="111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4"/>
                      <a:pt x="99" y="134"/>
                      <a:pt x="97" y="134"/>
                    </a:cubicBezTo>
                    <a:close/>
                    <a:moveTo>
                      <a:pt x="114" y="151"/>
                    </a:moveTo>
                    <a:cubicBezTo>
                      <a:pt x="113" y="151"/>
                      <a:pt x="112" y="150"/>
                      <a:pt x="111" y="149"/>
                    </a:cubicBezTo>
                    <a:cubicBezTo>
                      <a:pt x="109" y="148"/>
                      <a:pt x="109" y="145"/>
                      <a:pt x="111" y="144"/>
                    </a:cubicBezTo>
                    <a:cubicBezTo>
                      <a:pt x="122" y="133"/>
                      <a:pt x="122" y="133"/>
                      <a:pt x="122" y="133"/>
                    </a:cubicBezTo>
                    <a:cubicBezTo>
                      <a:pt x="123" y="131"/>
                      <a:pt x="126" y="131"/>
                      <a:pt x="128" y="133"/>
                    </a:cubicBezTo>
                    <a:cubicBezTo>
                      <a:pt x="129" y="134"/>
                      <a:pt x="129" y="137"/>
                      <a:pt x="128" y="138"/>
                    </a:cubicBezTo>
                    <a:cubicBezTo>
                      <a:pt x="116" y="149"/>
                      <a:pt x="116" y="149"/>
                      <a:pt x="116" y="149"/>
                    </a:cubicBezTo>
                    <a:cubicBezTo>
                      <a:pt x="116" y="150"/>
                      <a:pt x="115" y="151"/>
                      <a:pt x="114" y="151"/>
                    </a:cubicBezTo>
                    <a:close/>
                    <a:moveTo>
                      <a:pt x="156" y="144"/>
                    </a:moveTo>
                    <a:cubicBezTo>
                      <a:pt x="134" y="167"/>
                      <a:pt x="134" y="167"/>
                      <a:pt x="134" y="167"/>
                    </a:cubicBezTo>
                    <a:cubicBezTo>
                      <a:pt x="133" y="167"/>
                      <a:pt x="132" y="168"/>
                      <a:pt x="131" y="168"/>
                    </a:cubicBezTo>
                    <a:cubicBezTo>
                      <a:pt x="130" y="168"/>
                      <a:pt x="129" y="167"/>
                      <a:pt x="128" y="167"/>
                    </a:cubicBezTo>
                    <a:cubicBezTo>
                      <a:pt x="126" y="165"/>
                      <a:pt x="126" y="162"/>
                      <a:pt x="128" y="161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152" y="137"/>
                      <a:pt x="154" y="137"/>
                      <a:pt x="156" y="139"/>
                    </a:cubicBezTo>
                    <a:cubicBezTo>
                      <a:pt x="157" y="140"/>
                      <a:pt x="157" y="143"/>
                      <a:pt x="156" y="1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76"/>
              <p:cNvSpPr>
                <a:spLocks/>
              </p:cNvSpPr>
              <p:nvPr/>
            </p:nvSpPr>
            <p:spPr bwMode="auto">
              <a:xfrm>
                <a:off x="4902" y="1280"/>
                <a:ext cx="197" cy="198"/>
              </a:xfrm>
              <a:custGeom>
                <a:avLst/>
                <a:gdLst>
                  <a:gd name="T0" fmla="*/ 178 w 197"/>
                  <a:gd name="T1" fmla="*/ 32 h 198"/>
                  <a:gd name="T2" fmla="*/ 179 w 197"/>
                  <a:gd name="T3" fmla="*/ 32 h 198"/>
                  <a:gd name="T4" fmla="*/ 163 w 197"/>
                  <a:gd name="T5" fmla="*/ 16 h 198"/>
                  <a:gd name="T6" fmla="*/ 163 w 197"/>
                  <a:gd name="T7" fmla="*/ 0 h 198"/>
                  <a:gd name="T8" fmla="*/ 0 w 197"/>
                  <a:gd name="T9" fmla="*/ 0 h 198"/>
                  <a:gd name="T10" fmla="*/ 0 w 197"/>
                  <a:gd name="T11" fmla="*/ 21 h 198"/>
                  <a:gd name="T12" fmla="*/ 160 w 197"/>
                  <a:gd name="T13" fmla="*/ 21 h 198"/>
                  <a:gd name="T14" fmla="*/ 114 w 197"/>
                  <a:gd name="T15" fmla="*/ 67 h 198"/>
                  <a:gd name="T16" fmla="*/ 128 w 197"/>
                  <a:gd name="T17" fmla="*/ 83 h 198"/>
                  <a:gd name="T18" fmla="*/ 176 w 197"/>
                  <a:gd name="T19" fmla="*/ 34 h 198"/>
                  <a:gd name="T20" fmla="*/ 176 w 197"/>
                  <a:gd name="T21" fmla="*/ 198 h 198"/>
                  <a:gd name="T22" fmla="*/ 197 w 197"/>
                  <a:gd name="T23" fmla="*/ 198 h 198"/>
                  <a:gd name="T24" fmla="*/ 197 w 197"/>
                  <a:gd name="T25" fmla="*/ 32 h 198"/>
                  <a:gd name="T26" fmla="*/ 178 w 197"/>
                  <a:gd name="T27" fmla="*/ 3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7" h="198">
                    <a:moveTo>
                      <a:pt x="178" y="32"/>
                    </a:moveTo>
                    <a:lnTo>
                      <a:pt x="179" y="32"/>
                    </a:lnTo>
                    <a:lnTo>
                      <a:pt x="163" y="16"/>
                    </a:lnTo>
                    <a:lnTo>
                      <a:pt x="163" y="0"/>
                    </a:lnTo>
                    <a:lnTo>
                      <a:pt x="0" y="0"/>
                    </a:lnTo>
                    <a:lnTo>
                      <a:pt x="0" y="21"/>
                    </a:lnTo>
                    <a:lnTo>
                      <a:pt x="160" y="21"/>
                    </a:lnTo>
                    <a:lnTo>
                      <a:pt x="114" y="67"/>
                    </a:lnTo>
                    <a:lnTo>
                      <a:pt x="128" y="83"/>
                    </a:lnTo>
                    <a:lnTo>
                      <a:pt x="176" y="34"/>
                    </a:lnTo>
                    <a:lnTo>
                      <a:pt x="176" y="198"/>
                    </a:lnTo>
                    <a:lnTo>
                      <a:pt x="197" y="198"/>
                    </a:lnTo>
                    <a:lnTo>
                      <a:pt x="197" y="32"/>
                    </a:lnTo>
                    <a:lnTo>
                      <a:pt x="17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77"/>
              <p:cNvSpPr>
                <a:spLocks noEditPoints="1"/>
              </p:cNvSpPr>
              <p:nvPr/>
            </p:nvSpPr>
            <p:spPr bwMode="auto">
              <a:xfrm>
                <a:off x="4900" y="1389"/>
                <a:ext cx="180" cy="180"/>
              </a:xfrm>
              <a:custGeom>
                <a:avLst/>
                <a:gdLst>
                  <a:gd name="T0" fmla="*/ 165 w 180"/>
                  <a:gd name="T1" fmla="*/ 99 h 180"/>
                  <a:gd name="T2" fmla="*/ 122 w 180"/>
                  <a:gd name="T3" fmla="*/ 99 h 180"/>
                  <a:gd name="T4" fmla="*/ 122 w 180"/>
                  <a:gd name="T5" fmla="*/ 0 h 180"/>
                  <a:gd name="T6" fmla="*/ 100 w 180"/>
                  <a:gd name="T7" fmla="*/ 0 h 180"/>
                  <a:gd name="T8" fmla="*/ 100 w 180"/>
                  <a:gd name="T9" fmla="*/ 99 h 180"/>
                  <a:gd name="T10" fmla="*/ 0 w 180"/>
                  <a:gd name="T11" fmla="*/ 99 h 180"/>
                  <a:gd name="T12" fmla="*/ 0 w 180"/>
                  <a:gd name="T13" fmla="*/ 120 h 180"/>
                  <a:gd name="T14" fmla="*/ 100 w 180"/>
                  <a:gd name="T15" fmla="*/ 120 h 180"/>
                  <a:gd name="T16" fmla="*/ 100 w 180"/>
                  <a:gd name="T17" fmla="*/ 164 h 180"/>
                  <a:gd name="T18" fmla="*/ 116 w 180"/>
                  <a:gd name="T19" fmla="*/ 164 h 180"/>
                  <a:gd name="T20" fmla="*/ 116 w 180"/>
                  <a:gd name="T21" fmla="*/ 166 h 180"/>
                  <a:gd name="T22" fmla="*/ 130 w 180"/>
                  <a:gd name="T23" fmla="*/ 180 h 180"/>
                  <a:gd name="T24" fmla="*/ 180 w 180"/>
                  <a:gd name="T25" fmla="*/ 131 h 180"/>
                  <a:gd name="T26" fmla="*/ 165 w 180"/>
                  <a:gd name="T27" fmla="*/ 117 h 180"/>
                  <a:gd name="T28" fmla="*/ 165 w 180"/>
                  <a:gd name="T29" fmla="*/ 99 h 180"/>
                  <a:gd name="T30" fmla="*/ 122 w 180"/>
                  <a:gd name="T31" fmla="*/ 161 h 180"/>
                  <a:gd name="T32" fmla="*/ 122 w 180"/>
                  <a:gd name="T33" fmla="*/ 120 h 180"/>
                  <a:gd name="T34" fmla="*/ 160 w 180"/>
                  <a:gd name="T35" fmla="*/ 120 h 180"/>
                  <a:gd name="T36" fmla="*/ 122 w 180"/>
                  <a:gd name="T37" fmla="*/ 161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0" h="180">
                    <a:moveTo>
                      <a:pt x="165" y="99"/>
                    </a:moveTo>
                    <a:lnTo>
                      <a:pt x="122" y="99"/>
                    </a:lnTo>
                    <a:lnTo>
                      <a:pt x="122" y="0"/>
                    </a:lnTo>
                    <a:lnTo>
                      <a:pt x="100" y="0"/>
                    </a:lnTo>
                    <a:lnTo>
                      <a:pt x="100" y="99"/>
                    </a:lnTo>
                    <a:lnTo>
                      <a:pt x="0" y="99"/>
                    </a:lnTo>
                    <a:lnTo>
                      <a:pt x="0" y="120"/>
                    </a:lnTo>
                    <a:lnTo>
                      <a:pt x="100" y="120"/>
                    </a:lnTo>
                    <a:lnTo>
                      <a:pt x="100" y="164"/>
                    </a:lnTo>
                    <a:lnTo>
                      <a:pt x="116" y="164"/>
                    </a:lnTo>
                    <a:lnTo>
                      <a:pt x="116" y="166"/>
                    </a:lnTo>
                    <a:lnTo>
                      <a:pt x="130" y="180"/>
                    </a:lnTo>
                    <a:lnTo>
                      <a:pt x="180" y="131"/>
                    </a:lnTo>
                    <a:lnTo>
                      <a:pt x="165" y="117"/>
                    </a:lnTo>
                    <a:lnTo>
                      <a:pt x="165" y="99"/>
                    </a:lnTo>
                    <a:close/>
                    <a:moveTo>
                      <a:pt x="122" y="161"/>
                    </a:moveTo>
                    <a:lnTo>
                      <a:pt x="122" y="120"/>
                    </a:lnTo>
                    <a:lnTo>
                      <a:pt x="160" y="120"/>
                    </a:lnTo>
                    <a:lnTo>
                      <a:pt x="122" y="1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78"/>
              <p:cNvSpPr>
                <a:spLocks noEditPoints="1"/>
              </p:cNvSpPr>
              <p:nvPr/>
            </p:nvSpPr>
            <p:spPr bwMode="auto">
              <a:xfrm>
                <a:off x="4810" y="1296"/>
                <a:ext cx="178" cy="182"/>
              </a:xfrm>
              <a:custGeom>
                <a:avLst/>
                <a:gdLst>
                  <a:gd name="T0" fmla="*/ 14 w 178"/>
                  <a:gd name="T1" fmla="*/ 64 h 182"/>
                  <a:gd name="T2" fmla="*/ 14 w 178"/>
                  <a:gd name="T3" fmla="*/ 83 h 182"/>
                  <a:gd name="T4" fmla="*/ 60 w 178"/>
                  <a:gd name="T5" fmla="*/ 83 h 182"/>
                  <a:gd name="T6" fmla="*/ 60 w 178"/>
                  <a:gd name="T7" fmla="*/ 182 h 182"/>
                  <a:gd name="T8" fmla="*/ 81 w 178"/>
                  <a:gd name="T9" fmla="*/ 182 h 182"/>
                  <a:gd name="T10" fmla="*/ 81 w 178"/>
                  <a:gd name="T11" fmla="*/ 83 h 182"/>
                  <a:gd name="T12" fmla="*/ 178 w 178"/>
                  <a:gd name="T13" fmla="*/ 83 h 182"/>
                  <a:gd name="T14" fmla="*/ 178 w 178"/>
                  <a:gd name="T15" fmla="*/ 62 h 182"/>
                  <a:gd name="T16" fmla="*/ 81 w 178"/>
                  <a:gd name="T17" fmla="*/ 62 h 182"/>
                  <a:gd name="T18" fmla="*/ 81 w 178"/>
                  <a:gd name="T19" fmla="*/ 18 h 182"/>
                  <a:gd name="T20" fmla="*/ 62 w 178"/>
                  <a:gd name="T21" fmla="*/ 18 h 182"/>
                  <a:gd name="T22" fmla="*/ 64 w 178"/>
                  <a:gd name="T23" fmla="*/ 16 h 182"/>
                  <a:gd name="T24" fmla="*/ 48 w 178"/>
                  <a:gd name="T25" fmla="*/ 0 h 182"/>
                  <a:gd name="T26" fmla="*/ 0 w 178"/>
                  <a:gd name="T27" fmla="*/ 49 h 182"/>
                  <a:gd name="T28" fmla="*/ 14 w 178"/>
                  <a:gd name="T29" fmla="*/ 64 h 182"/>
                  <a:gd name="T30" fmla="*/ 14 w 178"/>
                  <a:gd name="T31" fmla="*/ 64 h 182"/>
                  <a:gd name="T32" fmla="*/ 60 w 178"/>
                  <a:gd name="T33" fmla="*/ 18 h 182"/>
                  <a:gd name="T34" fmla="*/ 60 w 178"/>
                  <a:gd name="T35" fmla="*/ 62 h 182"/>
                  <a:gd name="T36" fmla="*/ 18 w 178"/>
                  <a:gd name="T37" fmla="*/ 62 h 182"/>
                  <a:gd name="T38" fmla="*/ 60 w 178"/>
                  <a:gd name="T39" fmla="*/ 1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8" h="182">
                    <a:moveTo>
                      <a:pt x="14" y="64"/>
                    </a:moveTo>
                    <a:lnTo>
                      <a:pt x="14" y="83"/>
                    </a:lnTo>
                    <a:lnTo>
                      <a:pt x="60" y="83"/>
                    </a:lnTo>
                    <a:lnTo>
                      <a:pt x="60" y="182"/>
                    </a:lnTo>
                    <a:lnTo>
                      <a:pt x="81" y="182"/>
                    </a:lnTo>
                    <a:lnTo>
                      <a:pt x="81" y="83"/>
                    </a:lnTo>
                    <a:lnTo>
                      <a:pt x="178" y="83"/>
                    </a:lnTo>
                    <a:lnTo>
                      <a:pt x="178" y="62"/>
                    </a:lnTo>
                    <a:lnTo>
                      <a:pt x="81" y="62"/>
                    </a:lnTo>
                    <a:lnTo>
                      <a:pt x="81" y="18"/>
                    </a:lnTo>
                    <a:lnTo>
                      <a:pt x="62" y="18"/>
                    </a:lnTo>
                    <a:lnTo>
                      <a:pt x="64" y="16"/>
                    </a:lnTo>
                    <a:lnTo>
                      <a:pt x="48" y="0"/>
                    </a:lnTo>
                    <a:lnTo>
                      <a:pt x="0" y="49"/>
                    </a:lnTo>
                    <a:lnTo>
                      <a:pt x="14" y="64"/>
                    </a:lnTo>
                    <a:lnTo>
                      <a:pt x="14" y="64"/>
                    </a:lnTo>
                    <a:close/>
                    <a:moveTo>
                      <a:pt x="60" y="18"/>
                    </a:moveTo>
                    <a:lnTo>
                      <a:pt x="60" y="62"/>
                    </a:lnTo>
                    <a:lnTo>
                      <a:pt x="18" y="62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79"/>
              <p:cNvSpPr>
                <a:spLocks/>
              </p:cNvSpPr>
              <p:nvPr/>
            </p:nvSpPr>
            <p:spPr bwMode="auto">
              <a:xfrm>
                <a:off x="4793" y="1391"/>
                <a:ext cx="195" cy="196"/>
              </a:xfrm>
              <a:custGeom>
                <a:avLst/>
                <a:gdLst>
                  <a:gd name="T0" fmla="*/ 79 w 195"/>
                  <a:gd name="T1" fmla="*/ 129 h 196"/>
                  <a:gd name="T2" fmla="*/ 63 w 195"/>
                  <a:gd name="T3" fmla="*/ 115 h 196"/>
                  <a:gd name="T4" fmla="*/ 21 w 195"/>
                  <a:gd name="T5" fmla="*/ 159 h 196"/>
                  <a:gd name="T6" fmla="*/ 21 w 195"/>
                  <a:gd name="T7" fmla="*/ 0 h 196"/>
                  <a:gd name="T8" fmla="*/ 0 w 195"/>
                  <a:gd name="T9" fmla="*/ 0 h 196"/>
                  <a:gd name="T10" fmla="*/ 0 w 195"/>
                  <a:gd name="T11" fmla="*/ 164 h 196"/>
                  <a:gd name="T12" fmla="*/ 19 w 195"/>
                  <a:gd name="T13" fmla="*/ 164 h 196"/>
                  <a:gd name="T14" fmla="*/ 31 w 195"/>
                  <a:gd name="T15" fmla="*/ 176 h 196"/>
                  <a:gd name="T16" fmla="*/ 31 w 195"/>
                  <a:gd name="T17" fmla="*/ 176 h 196"/>
                  <a:gd name="T18" fmla="*/ 31 w 195"/>
                  <a:gd name="T19" fmla="*/ 196 h 196"/>
                  <a:gd name="T20" fmla="*/ 195 w 195"/>
                  <a:gd name="T21" fmla="*/ 196 h 196"/>
                  <a:gd name="T22" fmla="*/ 195 w 195"/>
                  <a:gd name="T23" fmla="*/ 175 h 196"/>
                  <a:gd name="T24" fmla="*/ 35 w 195"/>
                  <a:gd name="T25" fmla="*/ 175 h 196"/>
                  <a:gd name="T26" fmla="*/ 79 w 195"/>
                  <a:gd name="T27" fmla="*/ 129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5" h="196">
                    <a:moveTo>
                      <a:pt x="79" y="129"/>
                    </a:moveTo>
                    <a:lnTo>
                      <a:pt x="63" y="115"/>
                    </a:lnTo>
                    <a:lnTo>
                      <a:pt x="21" y="159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164"/>
                    </a:lnTo>
                    <a:lnTo>
                      <a:pt x="19" y="164"/>
                    </a:lnTo>
                    <a:lnTo>
                      <a:pt x="31" y="176"/>
                    </a:lnTo>
                    <a:lnTo>
                      <a:pt x="31" y="176"/>
                    </a:lnTo>
                    <a:lnTo>
                      <a:pt x="31" y="196"/>
                    </a:lnTo>
                    <a:lnTo>
                      <a:pt x="195" y="196"/>
                    </a:lnTo>
                    <a:lnTo>
                      <a:pt x="195" y="175"/>
                    </a:lnTo>
                    <a:lnTo>
                      <a:pt x="35" y="175"/>
                    </a:lnTo>
                    <a:lnTo>
                      <a:pt x="79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Oval 80"/>
              <p:cNvSpPr>
                <a:spLocks noChangeArrowheads="1"/>
              </p:cNvSpPr>
              <p:nvPr/>
            </p:nvSpPr>
            <p:spPr bwMode="auto">
              <a:xfrm>
                <a:off x="4981" y="1338"/>
                <a:ext cx="58" cy="5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Oval 81"/>
              <p:cNvSpPr>
                <a:spLocks noChangeArrowheads="1"/>
              </p:cNvSpPr>
              <p:nvPr/>
            </p:nvSpPr>
            <p:spPr bwMode="auto">
              <a:xfrm>
                <a:off x="4773" y="1338"/>
                <a:ext cx="58" cy="5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Oval 82"/>
              <p:cNvSpPr>
                <a:spLocks noChangeArrowheads="1"/>
              </p:cNvSpPr>
              <p:nvPr/>
            </p:nvSpPr>
            <p:spPr bwMode="auto">
              <a:xfrm>
                <a:off x="4981" y="1546"/>
                <a:ext cx="58" cy="5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Oval 83"/>
              <p:cNvSpPr>
                <a:spLocks noChangeArrowheads="1"/>
              </p:cNvSpPr>
              <p:nvPr/>
            </p:nvSpPr>
            <p:spPr bwMode="auto">
              <a:xfrm>
                <a:off x="5058" y="1470"/>
                <a:ext cx="57" cy="5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Oval 84"/>
              <p:cNvSpPr>
                <a:spLocks noChangeArrowheads="1"/>
              </p:cNvSpPr>
              <p:nvPr/>
            </p:nvSpPr>
            <p:spPr bwMode="auto">
              <a:xfrm>
                <a:off x="5058" y="1263"/>
                <a:ext cx="57" cy="5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Oval 85"/>
              <p:cNvSpPr>
                <a:spLocks noChangeArrowheads="1"/>
              </p:cNvSpPr>
              <p:nvPr/>
            </p:nvSpPr>
            <p:spPr bwMode="auto">
              <a:xfrm>
                <a:off x="4851" y="1263"/>
                <a:ext cx="56" cy="5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Oval 86"/>
              <p:cNvSpPr>
                <a:spLocks noChangeArrowheads="1"/>
              </p:cNvSpPr>
              <p:nvPr/>
            </p:nvSpPr>
            <p:spPr bwMode="auto">
              <a:xfrm>
                <a:off x="4851" y="1470"/>
                <a:ext cx="56" cy="5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Oval 87"/>
              <p:cNvSpPr>
                <a:spLocks noChangeArrowheads="1"/>
              </p:cNvSpPr>
              <p:nvPr/>
            </p:nvSpPr>
            <p:spPr bwMode="auto">
              <a:xfrm>
                <a:off x="4773" y="1546"/>
                <a:ext cx="58" cy="5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88"/>
              <p:cNvSpPr>
                <a:spLocks noEditPoints="1"/>
              </p:cNvSpPr>
              <p:nvPr/>
            </p:nvSpPr>
            <p:spPr bwMode="auto">
              <a:xfrm>
                <a:off x="401" y="2097"/>
                <a:ext cx="257" cy="249"/>
              </a:xfrm>
              <a:custGeom>
                <a:avLst/>
                <a:gdLst>
                  <a:gd name="T0" fmla="*/ 55 w 146"/>
                  <a:gd name="T1" fmla="*/ 31 h 141"/>
                  <a:gd name="T2" fmla="*/ 0 w 146"/>
                  <a:gd name="T3" fmla="*/ 34 h 141"/>
                  <a:gd name="T4" fmla="*/ 0 w 146"/>
                  <a:gd name="T5" fmla="*/ 118 h 141"/>
                  <a:gd name="T6" fmla="*/ 23 w 146"/>
                  <a:gd name="T7" fmla="*/ 141 h 141"/>
                  <a:gd name="T8" fmla="*/ 123 w 146"/>
                  <a:gd name="T9" fmla="*/ 141 h 141"/>
                  <a:gd name="T10" fmla="*/ 146 w 146"/>
                  <a:gd name="T11" fmla="*/ 118 h 141"/>
                  <a:gd name="T12" fmla="*/ 146 w 146"/>
                  <a:gd name="T13" fmla="*/ 0 h 141"/>
                  <a:gd name="T14" fmla="*/ 55 w 146"/>
                  <a:gd name="T15" fmla="*/ 31 h 141"/>
                  <a:gd name="T16" fmla="*/ 57 w 146"/>
                  <a:gd name="T17" fmla="*/ 60 h 141"/>
                  <a:gd name="T18" fmla="*/ 77 w 146"/>
                  <a:gd name="T19" fmla="*/ 40 h 141"/>
                  <a:gd name="T20" fmla="*/ 97 w 146"/>
                  <a:gd name="T21" fmla="*/ 60 h 141"/>
                  <a:gd name="T22" fmla="*/ 77 w 146"/>
                  <a:gd name="T23" fmla="*/ 80 h 141"/>
                  <a:gd name="T24" fmla="*/ 57 w 146"/>
                  <a:gd name="T25" fmla="*/ 60 h 141"/>
                  <a:gd name="T26" fmla="*/ 96 w 146"/>
                  <a:gd name="T27" fmla="*/ 112 h 141"/>
                  <a:gd name="T28" fmla="*/ 84 w 146"/>
                  <a:gd name="T29" fmla="*/ 100 h 141"/>
                  <a:gd name="T30" fmla="*/ 96 w 146"/>
                  <a:gd name="T31" fmla="*/ 87 h 141"/>
                  <a:gd name="T32" fmla="*/ 108 w 146"/>
                  <a:gd name="T33" fmla="*/ 100 h 141"/>
                  <a:gd name="T34" fmla="*/ 96 w 146"/>
                  <a:gd name="T35" fmla="*/ 112 h 141"/>
                  <a:gd name="T36" fmla="*/ 107 w 146"/>
                  <a:gd name="T37" fmla="*/ 53 h 141"/>
                  <a:gd name="T38" fmla="*/ 94 w 146"/>
                  <a:gd name="T39" fmla="*/ 40 h 141"/>
                  <a:gd name="T40" fmla="*/ 107 w 146"/>
                  <a:gd name="T41" fmla="*/ 27 h 141"/>
                  <a:gd name="T42" fmla="*/ 119 w 146"/>
                  <a:gd name="T43" fmla="*/ 40 h 141"/>
                  <a:gd name="T44" fmla="*/ 107 w 146"/>
                  <a:gd name="T45" fmla="*/ 5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41">
                    <a:moveTo>
                      <a:pt x="55" y="31"/>
                    </a:moveTo>
                    <a:cubicBezTo>
                      <a:pt x="27" y="40"/>
                      <a:pt x="10" y="38"/>
                      <a:pt x="0" y="34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31"/>
                      <a:pt x="10" y="141"/>
                      <a:pt x="23" y="141"/>
                    </a:cubicBezTo>
                    <a:cubicBezTo>
                      <a:pt x="123" y="141"/>
                      <a:pt x="123" y="141"/>
                      <a:pt x="123" y="141"/>
                    </a:cubicBezTo>
                    <a:cubicBezTo>
                      <a:pt x="135" y="141"/>
                      <a:pt x="146" y="131"/>
                      <a:pt x="146" y="118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07" y="0"/>
                      <a:pt x="100" y="17"/>
                      <a:pt x="55" y="31"/>
                    </a:cubicBezTo>
                    <a:close/>
                    <a:moveTo>
                      <a:pt x="57" y="60"/>
                    </a:moveTo>
                    <a:cubicBezTo>
                      <a:pt x="57" y="49"/>
                      <a:pt x="66" y="40"/>
                      <a:pt x="77" y="40"/>
                    </a:cubicBezTo>
                    <a:cubicBezTo>
                      <a:pt x="88" y="40"/>
                      <a:pt x="97" y="49"/>
                      <a:pt x="97" y="60"/>
                    </a:cubicBezTo>
                    <a:cubicBezTo>
                      <a:pt x="97" y="71"/>
                      <a:pt x="88" y="80"/>
                      <a:pt x="77" y="80"/>
                    </a:cubicBezTo>
                    <a:cubicBezTo>
                      <a:pt x="66" y="80"/>
                      <a:pt x="57" y="71"/>
                      <a:pt x="57" y="60"/>
                    </a:cubicBezTo>
                    <a:close/>
                    <a:moveTo>
                      <a:pt x="96" y="112"/>
                    </a:moveTo>
                    <a:cubicBezTo>
                      <a:pt x="89" y="112"/>
                      <a:pt x="84" y="106"/>
                      <a:pt x="84" y="100"/>
                    </a:cubicBezTo>
                    <a:cubicBezTo>
                      <a:pt x="84" y="93"/>
                      <a:pt x="89" y="87"/>
                      <a:pt x="96" y="87"/>
                    </a:cubicBezTo>
                    <a:cubicBezTo>
                      <a:pt x="103" y="87"/>
                      <a:pt x="108" y="93"/>
                      <a:pt x="108" y="100"/>
                    </a:cubicBezTo>
                    <a:cubicBezTo>
                      <a:pt x="108" y="106"/>
                      <a:pt x="103" y="112"/>
                      <a:pt x="96" y="112"/>
                    </a:cubicBezTo>
                    <a:close/>
                    <a:moveTo>
                      <a:pt x="107" y="53"/>
                    </a:moveTo>
                    <a:cubicBezTo>
                      <a:pt x="99" y="53"/>
                      <a:pt x="94" y="47"/>
                      <a:pt x="94" y="40"/>
                    </a:cubicBezTo>
                    <a:cubicBezTo>
                      <a:pt x="94" y="33"/>
                      <a:pt x="99" y="27"/>
                      <a:pt x="107" y="27"/>
                    </a:cubicBezTo>
                    <a:cubicBezTo>
                      <a:pt x="114" y="27"/>
                      <a:pt x="119" y="33"/>
                      <a:pt x="119" y="40"/>
                    </a:cubicBezTo>
                    <a:cubicBezTo>
                      <a:pt x="119" y="47"/>
                      <a:pt x="114" y="53"/>
                      <a:pt x="107" y="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89"/>
              <p:cNvSpPr>
                <a:spLocks noEditPoints="1"/>
              </p:cNvSpPr>
              <p:nvPr/>
            </p:nvSpPr>
            <p:spPr bwMode="auto">
              <a:xfrm>
                <a:off x="373" y="1994"/>
                <a:ext cx="285" cy="163"/>
              </a:xfrm>
              <a:custGeom>
                <a:avLst/>
                <a:gdLst>
                  <a:gd name="T0" fmla="*/ 139 w 162"/>
                  <a:gd name="T1" fmla="*/ 0 h 93"/>
                  <a:gd name="T2" fmla="*/ 39 w 162"/>
                  <a:gd name="T3" fmla="*/ 0 h 93"/>
                  <a:gd name="T4" fmla="*/ 27 w 162"/>
                  <a:gd name="T5" fmla="*/ 0 h 93"/>
                  <a:gd name="T6" fmla="*/ 1 w 162"/>
                  <a:gd name="T7" fmla="*/ 6 h 93"/>
                  <a:gd name="T8" fmla="*/ 0 w 162"/>
                  <a:gd name="T9" fmla="*/ 11 h 93"/>
                  <a:gd name="T10" fmla="*/ 16 w 162"/>
                  <a:gd name="T11" fmla="*/ 25 h 93"/>
                  <a:gd name="T12" fmla="*/ 16 w 162"/>
                  <a:gd name="T13" fmla="*/ 87 h 93"/>
                  <a:gd name="T14" fmla="*/ 71 w 162"/>
                  <a:gd name="T15" fmla="*/ 84 h 93"/>
                  <a:gd name="T16" fmla="*/ 162 w 162"/>
                  <a:gd name="T17" fmla="*/ 53 h 93"/>
                  <a:gd name="T18" fmla="*/ 162 w 162"/>
                  <a:gd name="T19" fmla="*/ 23 h 93"/>
                  <a:gd name="T20" fmla="*/ 139 w 162"/>
                  <a:gd name="T21" fmla="*/ 0 h 93"/>
                  <a:gd name="T22" fmla="*/ 64 w 162"/>
                  <a:gd name="T23" fmla="*/ 80 h 93"/>
                  <a:gd name="T24" fmla="*/ 38 w 162"/>
                  <a:gd name="T25" fmla="*/ 80 h 93"/>
                  <a:gd name="T26" fmla="*/ 34 w 162"/>
                  <a:gd name="T27" fmla="*/ 76 h 93"/>
                  <a:gd name="T28" fmla="*/ 38 w 162"/>
                  <a:gd name="T29" fmla="*/ 72 h 93"/>
                  <a:gd name="T30" fmla="*/ 64 w 162"/>
                  <a:gd name="T31" fmla="*/ 72 h 93"/>
                  <a:gd name="T32" fmla="*/ 68 w 162"/>
                  <a:gd name="T33" fmla="*/ 76 h 93"/>
                  <a:gd name="T34" fmla="*/ 64 w 162"/>
                  <a:gd name="T35" fmla="*/ 80 h 93"/>
                  <a:gd name="T36" fmla="*/ 34 w 162"/>
                  <a:gd name="T37" fmla="*/ 50 h 93"/>
                  <a:gd name="T38" fmla="*/ 38 w 162"/>
                  <a:gd name="T39" fmla="*/ 46 h 93"/>
                  <a:gd name="T40" fmla="*/ 51 w 162"/>
                  <a:gd name="T41" fmla="*/ 46 h 93"/>
                  <a:gd name="T42" fmla="*/ 55 w 162"/>
                  <a:gd name="T43" fmla="*/ 50 h 93"/>
                  <a:gd name="T44" fmla="*/ 51 w 162"/>
                  <a:gd name="T45" fmla="*/ 54 h 93"/>
                  <a:gd name="T46" fmla="*/ 38 w 162"/>
                  <a:gd name="T47" fmla="*/ 54 h 93"/>
                  <a:gd name="T48" fmla="*/ 34 w 162"/>
                  <a:gd name="T49" fmla="*/ 50 h 93"/>
                  <a:gd name="T50" fmla="*/ 64 w 162"/>
                  <a:gd name="T51" fmla="*/ 34 h 93"/>
                  <a:gd name="T52" fmla="*/ 38 w 162"/>
                  <a:gd name="T53" fmla="*/ 34 h 93"/>
                  <a:gd name="T54" fmla="*/ 34 w 162"/>
                  <a:gd name="T55" fmla="*/ 30 h 93"/>
                  <a:gd name="T56" fmla="*/ 38 w 162"/>
                  <a:gd name="T57" fmla="*/ 26 h 93"/>
                  <a:gd name="T58" fmla="*/ 64 w 162"/>
                  <a:gd name="T59" fmla="*/ 26 h 93"/>
                  <a:gd name="T60" fmla="*/ 68 w 162"/>
                  <a:gd name="T61" fmla="*/ 30 h 93"/>
                  <a:gd name="T62" fmla="*/ 64 w 162"/>
                  <a:gd name="T63" fmla="*/ 3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2" h="93">
                    <a:moveTo>
                      <a:pt x="1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3" y="0"/>
                      <a:pt x="27" y="0"/>
                    </a:cubicBezTo>
                    <a:cubicBezTo>
                      <a:pt x="7" y="0"/>
                      <a:pt x="3" y="3"/>
                      <a:pt x="1" y="6"/>
                    </a:cubicBezTo>
                    <a:cubicBezTo>
                      <a:pt x="1" y="7"/>
                      <a:pt x="0" y="8"/>
                      <a:pt x="0" y="11"/>
                    </a:cubicBezTo>
                    <a:cubicBezTo>
                      <a:pt x="2" y="16"/>
                      <a:pt x="10" y="22"/>
                      <a:pt x="16" y="25"/>
                    </a:cubicBezTo>
                    <a:cubicBezTo>
                      <a:pt x="16" y="87"/>
                      <a:pt x="16" y="87"/>
                      <a:pt x="16" y="87"/>
                    </a:cubicBezTo>
                    <a:cubicBezTo>
                      <a:pt x="26" y="90"/>
                      <a:pt x="43" y="93"/>
                      <a:pt x="71" y="84"/>
                    </a:cubicBezTo>
                    <a:cubicBezTo>
                      <a:pt x="116" y="69"/>
                      <a:pt x="123" y="53"/>
                      <a:pt x="162" y="53"/>
                    </a:cubicBezTo>
                    <a:cubicBezTo>
                      <a:pt x="162" y="23"/>
                      <a:pt x="162" y="23"/>
                      <a:pt x="162" y="23"/>
                    </a:cubicBezTo>
                    <a:cubicBezTo>
                      <a:pt x="162" y="11"/>
                      <a:pt x="151" y="0"/>
                      <a:pt x="139" y="0"/>
                    </a:cubicBezTo>
                    <a:close/>
                    <a:moveTo>
                      <a:pt x="64" y="80"/>
                    </a:moveTo>
                    <a:cubicBezTo>
                      <a:pt x="38" y="80"/>
                      <a:pt x="38" y="80"/>
                      <a:pt x="38" y="80"/>
                    </a:cubicBezTo>
                    <a:cubicBezTo>
                      <a:pt x="36" y="80"/>
                      <a:pt x="34" y="79"/>
                      <a:pt x="34" y="76"/>
                    </a:cubicBezTo>
                    <a:cubicBezTo>
                      <a:pt x="34" y="74"/>
                      <a:pt x="36" y="72"/>
                      <a:pt x="38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6" y="72"/>
                      <a:pt x="68" y="74"/>
                      <a:pt x="68" y="76"/>
                    </a:cubicBezTo>
                    <a:cubicBezTo>
                      <a:pt x="68" y="79"/>
                      <a:pt x="66" y="80"/>
                      <a:pt x="64" y="80"/>
                    </a:cubicBezTo>
                    <a:close/>
                    <a:moveTo>
                      <a:pt x="34" y="50"/>
                    </a:moveTo>
                    <a:cubicBezTo>
                      <a:pt x="34" y="48"/>
                      <a:pt x="36" y="46"/>
                      <a:pt x="38" y="46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3" y="46"/>
                      <a:pt x="55" y="48"/>
                      <a:pt x="55" y="50"/>
                    </a:cubicBezTo>
                    <a:cubicBezTo>
                      <a:pt x="55" y="52"/>
                      <a:pt x="53" y="54"/>
                      <a:pt x="51" y="54"/>
                    </a:cubicBezTo>
                    <a:cubicBezTo>
                      <a:pt x="38" y="54"/>
                      <a:pt x="38" y="54"/>
                      <a:pt x="38" y="54"/>
                    </a:cubicBezTo>
                    <a:cubicBezTo>
                      <a:pt x="36" y="54"/>
                      <a:pt x="34" y="52"/>
                      <a:pt x="34" y="50"/>
                    </a:cubicBezTo>
                    <a:close/>
                    <a:moveTo>
                      <a:pt x="64" y="34"/>
                    </a:moveTo>
                    <a:cubicBezTo>
                      <a:pt x="38" y="34"/>
                      <a:pt x="38" y="34"/>
                      <a:pt x="38" y="34"/>
                    </a:cubicBezTo>
                    <a:cubicBezTo>
                      <a:pt x="36" y="34"/>
                      <a:pt x="34" y="33"/>
                      <a:pt x="34" y="30"/>
                    </a:cubicBezTo>
                    <a:cubicBezTo>
                      <a:pt x="34" y="28"/>
                      <a:pt x="36" y="26"/>
                      <a:pt x="38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6"/>
                      <a:pt x="68" y="28"/>
                      <a:pt x="68" y="30"/>
                    </a:cubicBezTo>
                    <a:cubicBezTo>
                      <a:pt x="68" y="33"/>
                      <a:pt x="66" y="34"/>
                      <a:pt x="64" y="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Oval 90"/>
              <p:cNvSpPr>
                <a:spLocks noChangeArrowheads="1"/>
              </p:cNvSpPr>
              <p:nvPr/>
            </p:nvSpPr>
            <p:spPr bwMode="auto">
              <a:xfrm>
                <a:off x="6251" y="1430"/>
                <a:ext cx="150" cy="17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Oval 91"/>
              <p:cNvSpPr>
                <a:spLocks noChangeArrowheads="1"/>
              </p:cNvSpPr>
              <p:nvPr/>
            </p:nvSpPr>
            <p:spPr bwMode="auto">
              <a:xfrm>
                <a:off x="6441" y="1430"/>
                <a:ext cx="152" cy="17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92"/>
              <p:cNvSpPr>
                <a:spLocks/>
              </p:cNvSpPr>
              <p:nvPr/>
            </p:nvSpPr>
            <p:spPr bwMode="auto">
              <a:xfrm>
                <a:off x="6376" y="1449"/>
                <a:ext cx="94" cy="39"/>
              </a:xfrm>
              <a:custGeom>
                <a:avLst/>
                <a:gdLst>
                  <a:gd name="T0" fmla="*/ 46 w 53"/>
                  <a:gd name="T1" fmla="*/ 21 h 22"/>
                  <a:gd name="T2" fmla="*/ 42 w 53"/>
                  <a:gd name="T3" fmla="*/ 20 h 22"/>
                  <a:gd name="T4" fmla="*/ 27 w 53"/>
                  <a:gd name="T5" fmla="*/ 12 h 22"/>
                  <a:gd name="T6" fmla="*/ 11 w 53"/>
                  <a:gd name="T7" fmla="*/ 20 h 22"/>
                  <a:gd name="T8" fmla="*/ 3 w 53"/>
                  <a:gd name="T9" fmla="*/ 20 h 22"/>
                  <a:gd name="T10" fmla="*/ 2 w 53"/>
                  <a:gd name="T11" fmla="*/ 11 h 22"/>
                  <a:gd name="T12" fmla="*/ 26 w 53"/>
                  <a:gd name="T13" fmla="*/ 0 h 22"/>
                  <a:gd name="T14" fmla="*/ 51 w 53"/>
                  <a:gd name="T15" fmla="*/ 11 h 22"/>
                  <a:gd name="T16" fmla="*/ 50 w 53"/>
                  <a:gd name="T17" fmla="*/ 20 h 22"/>
                  <a:gd name="T18" fmla="*/ 46 w 53"/>
                  <a:gd name="T1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22">
                    <a:moveTo>
                      <a:pt x="46" y="21"/>
                    </a:moveTo>
                    <a:cubicBezTo>
                      <a:pt x="45" y="21"/>
                      <a:pt x="43" y="21"/>
                      <a:pt x="42" y="20"/>
                    </a:cubicBezTo>
                    <a:cubicBezTo>
                      <a:pt x="37" y="15"/>
                      <a:pt x="32" y="12"/>
                      <a:pt x="27" y="12"/>
                    </a:cubicBezTo>
                    <a:cubicBezTo>
                      <a:pt x="18" y="12"/>
                      <a:pt x="11" y="19"/>
                      <a:pt x="11" y="20"/>
                    </a:cubicBezTo>
                    <a:cubicBezTo>
                      <a:pt x="9" y="22"/>
                      <a:pt x="5" y="22"/>
                      <a:pt x="3" y="20"/>
                    </a:cubicBezTo>
                    <a:cubicBezTo>
                      <a:pt x="0" y="18"/>
                      <a:pt x="0" y="14"/>
                      <a:pt x="2" y="11"/>
                    </a:cubicBezTo>
                    <a:cubicBezTo>
                      <a:pt x="3" y="11"/>
                      <a:pt x="13" y="1"/>
                      <a:pt x="26" y="0"/>
                    </a:cubicBezTo>
                    <a:cubicBezTo>
                      <a:pt x="35" y="0"/>
                      <a:pt x="43" y="4"/>
                      <a:pt x="51" y="11"/>
                    </a:cubicBezTo>
                    <a:cubicBezTo>
                      <a:pt x="53" y="14"/>
                      <a:pt x="53" y="17"/>
                      <a:pt x="50" y="20"/>
                    </a:cubicBezTo>
                    <a:cubicBezTo>
                      <a:pt x="49" y="21"/>
                      <a:pt x="48" y="21"/>
                      <a:pt x="46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93"/>
              <p:cNvSpPr>
                <a:spLocks/>
              </p:cNvSpPr>
              <p:nvPr/>
            </p:nvSpPr>
            <p:spPr bwMode="auto">
              <a:xfrm>
                <a:off x="6255" y="1257"/>
                <a:ext cx="134" cy="226"/>
              </a:xfrm>
              <a:custGeom>
                <a:avLst/>
                <a:gdLst>
                  <a:gd name="T0" fmla="*/ 7 w 76"/>
                  <a:gd name="T1" fmla="*/ 128 h 128"/>
                  <a:gd name="T2" fmla="*/ 5 w 76"/>
                  <a:gd name="T3" fmla="*/ 128 h 128"/>
                  <a:gd name="T4" fmla="*/ 1 w 76"/>
                  <a:gd name="T5" fmla="*/ 120 h 128"/>
                  <a:gd name="T6" fmla="*/ 38 w 76"/>
                  <a:gd name="T7" fmla="*/ 12 h 128"/>
                  <a:gd name="T8" fmla="*/ 53 w 76"/>
                  <a:gd name="T9" fmla="*/ 1 h 128"/>
                  <a:gd name="T10" fmla="*/ 74 w 76"/>
                  <a:gd name="T11" fmla="*/ 11 h 128"/>
                  <a:gd name="T12" fmla="*/ 73 w 76"/>
                  <a:gd name="T13" fmla="*/ 19 h 128"/>
                  <a:gd name="T14" fmla="*/ 65 w 76"/>
                  <a:gd name="T15" fmla="*/ 19 h 128"/>
                  <a:gd name="T16" fmla="*/ 55 w 76"/>
                  <a:gd name="T17" fmla="*/ 13 h 128"/>
                  <a:gd name="T18" fmla="*/ 48 w 76"/>
                  <a:gd name="T19" fmla="*/ 17 h 128"/>
                  <a:gd name="T20" fmla="*/ 13 w 76"/>
                  <a:gd name="T21" fmla="*/ 124 h 128"/>
                  <a:gd name="T22" fmla="*/ 7 w 76"/>
                  <a:gd name="T23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128">
                    <a:moveTo>
                      <a:pt x="7" y="128"/>
                    </a:moveTo>
                    <a:cubicBezTo>
                      <a:pt x="6" y="128"/>
                      <a:pt x="6" y="128"/>
                      <a:pt x="5" y="128"/>
                    </a:cubicBezTo>
                    <a:cubicBezTo>
                      <a:pt x="2" y="126"/>
                      <a:pt x="0" y="123"/>
                      <a:pt x="1" y="120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1"/>
                      <a:pt x="44" y="2"/>
                      <a:pt x="53" y="1"/>
                    </a:cubicBezTo>
                    <a:cubicBezTo>
                      <a:pt x="60" y="0"/>
                      <a:pt x="67" y="3"/>
                      <a:pt x="74" y="11"/>
                    </a:cubicBezTo>
                    <a:cubicBezTo>
                      <a:pt x="76" y="13"/>
                      <a:pt x="76" y="17"/>
                      <a:pt x="73" y="19"/>
                    </a:cubicBezTo>
                    <a:cubicBezTo>
                      <a:pt x="71" y="21"/>
                      <a:pt x="67" y="21"/>
                      <a:pt x="65" y="19"/>
                    </a:cubicBezTo>
                    <a:cubicBezTo>
                      <a:pt x="62" y="16"/>
                      <a:pt x="58" y="12"/>
                      <a:pt x="55" y="13"/>
                    </a:cubicBezTo>
                    <a:cubicBezTo>
                      <a:pt x="52" y="13"/>
                      <a:pt x="49" y="16"/>
                      <a:pt x="48" y="17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12" y="126"/>
                      <a:pt x="9" y="128"/>
                      <a:pt x="7" y="1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94"/>
              <p:cNvSpPr>
                <a:spLocks/>
              </p:cNvSpPr>
              <p:nvPr/>
            </p:nvSpPr>
            <p:spPr bwMode="auto">
              <a:xfrm>
                <a:off x="6454" y="1257"/>
                <a:ext cx="132" cy="226"/>
              </a:xfrm>
              <a:custGeom>
                <a:avLst/>
                <a:gdLst>
                  <a:gd name="T0" fmla="*/ 68 w 75"/>
                  <a:gd name="T1" fmla="*/ 128 h 128"/>
                  <a:gd name="T2" fmla="*/ 63 w 75"/>
                  <a:gd name="T3" fmla="*/ 124 h 128"/>
                  <a:gd name="T4" fmla="*/ 27 w 75"/>
                  <a:gd name="T5" fmla="*/ 17 h 128"/>
                  <a:gd name="T6" fmla="*/ 21 w 75"/>
                  <a:gd name="T7" fmla="*/ 13 h 128"/>
                  <a:gd name="T8" fmla="*/ 11 w 75"/>
                  <a:gd name="T9" fmla="*/ 19 h 128"/>
                  <a:gd name="T10" fmla="*/ 2 w 75"/>
                  <a:gd name="T11" fmla="*/ 19 h 128"/>
                  <a:gd name="T12" fmla="*/ 2 w 75"/>
                  <a:gd name="T13" fmla="*/ 11 h 128"/>
                  <a:gd name="T14" fmla="*/ 22 w 75"/>
                  <a:gd name="T15" fmla="*/ 1 h 128"/>
                  <a:gd name="T16" fmla="*/ 38 w 75"/>
                  <a:gd name="T17" fmla="*/ 12 h 128"/>
                  <a:gd name="T18" fmla="*/ 38 w 75"/>
                  <a:gd name="T19" fmla="*/ 13 h 128"/>
                  <a:gd name="T20" fmla="*/ 74 w 75"/>
                  <a:gd name="T21" fmla="*/ 120 h 128"/>
                  <a:gd name="T22" fmla="*/ 70 w 75"/>
                  <a:gd name="T23" fmla="*/ 128 h 128"/>
                  <a:gd name="T24" fmla="*/ 68 w 75"/>
                  <a:gd name="T2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128">
                    <a:moveTo>
                      <a:pt x="68" y="128"/>
                    </a:moveTo>
                    <a:cubicBezTo>
                      <a:pt x="66" y="128"/>
                      <a:pt x="64" y="126"/>
                      <a:pt x="63" y="124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4" y="13"/>
                      <a:pt x="21" y="13"/>
                    </a:cubicBezTo>
                    <a:cubicBezTo>
                      <a:pt x="17" y="12"/>
                      <a:pt x="13" y="16"/>
                      <a:pt x="11" y="19"/>
                    </a:cubicBezTo>
                    <a:cubicBezTo>
                      <a:pt x="8" y="21"/>
                      <a:pt x="5" y="21"/>
                      <a:pt x="2" y="19"/>
                    </a:cubicBezTo>
                    <a:cubicBezTo>
                      <a:pt x="0" y="17"/>
                      <a:pt x="0" y="13"/>
                      <a:pt x="2" y="11"/>
                    </a:cubicBezTo>
                    <a:cubicBezTo>
                      <a:pt x="8" y="3"/>
                      <a:pt x="15" y="0"/>
                      <a:pt x="22" y="1"/>
                    </a:cubicBezTo>
                    <a:cubicBezTo>
                      <a:pt x="32" y="2"/>
                      <a:pt x="37" y="11"/>
                      <a:pt x="38" y="12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74" y="120"/>
                      <a:pt x="74" y="120"/>
                      <a:pt x="74" y="120"/>
                    </a:cubicBezTo>
                    <a:cubicBezTo>
                      <a:pt x="75" y="123"/>
                      <a:pt x="73" y="126"/>
                      <a:pt x="70" y="128"/>
                    </a:cubicBezTo>
                    <a:cubicBezTo>
                      <a:pt x="70" y="128"/>
                      <a:pt x="69" y="128"/>
                      <a:pt x="68" y="1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95"/>
              <p:cNvSpPr>
                <a:spLocks/>
              </p:cNvSpPr>
              <p:nvPr/>
            </p:nvSpPr>
            <p:spPr bwMode="auto">
              <a:xfrm>
                <a:off x="6982" y="1286"/>
                <a:ext cx="355" cy="294"/>
              </a:xfrm>
              <a:custGeom>
                <a:avLst/>
                <a:gdLst>
                  <a:gd name="T0" fmla="*/ 49 w 202"/>
                  <a:gd name="T1" fmla="*/ 167 h 167"/>
                  <a:gd name="T2" fmla="*/ 49 w 202"/>
                  <a:gd name="T3" fmla="*/ 167 h 167"/>
                  <a:gd name="T4" fmla="*/ 42 w 202"/>
                  <a:gd name="T5" fmla="*/ 161 h 167"/>
                  <a:gd name="T6" fmla="*/ 18 w 202"/>
                  <a:gd name="T7" fmla="*/ 80 h 167"/>
                  <a:gd name="T8" fmla="*/ 8 w 202"/>
                  <a:gd name="T9" fmla="*/ 80 h 167"/>
                  <a:gd name="T10" fmla="*/ 0 w 202"/>
                  <a:gd name="T11" fmla="*/ 72 h 167"/>
                  <a:gd name="T12" fmla="*/ 8 w 202"/>
                  <a:gd name="T13" fmla="*/ 64 h 167"/>
                  <a:gd name="T14" fmla="*/ 24 w 202"/>
                  <a:gd name="T15" fmla="*/ 64 h 167"/>
                  <a:gd name="T16" fmla="*/ 32 w 202"/>
                  <a:gd name="T17" fmla="*/ 70 h 167"/>
                  <a:gd name="T18" fmla="*/ 50 w 202"/>
                  <a:gd name="T19" fmla="*/ 133 h 167"/>
                  <a:gd name="T20" fmla="*/ 94 w 202"/>
                  <a:gd name="T21" fmla="*/ 6 h 167"/>
                  <a:gd name="T22" fmla="*/ 102 w 202"/>
                  <a:gd name="T23" fmla="*/ 0 h 167"/>
                  <a:gd name="T24" fmla="*/ 194 w 202"/>
                  <a:gd name="T25" fmla="*/ 0 h 167"/>
                  <a:gd name="T26" fmla="*/ 202 w 202"/>
                  <a:gd name="T27" fmla="*/ 8 h 167"/>
                  <a:gd name="T28" fmla="*/ 194 w 202"/>
                  <a:gd name="T29" fmla="*/ 16 h 167"/>
                  <a:gd name="T30" fmla="*/ 107 w 202"/>
                  <a:gd name="T31" fmla="*/ 16 h 167"/>
                  <a:gd name="T32" fmla="*/ 57 w 202"/>
                  <a:gd name="T33" fmla="*/ 162 h 167"/>
                  <a:gd name="T34" fmla="*/ 49 w 202"/>
                  <a:gd name="T35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2" h="167">
                    <a:moveTo>
                      <a:pt x="49" y="167"/>
                    </a:moveTo>
                    <a:cubicBezTo>
                      <a:pt x="49" y="167"/>
                      <a:pt x="49" y="167"/>
                      <a:pt x="49" y="167"/>
                    </a:cubicBezTo>
                    <a:cubicBezTo>
                      <a:pt x="46" y="167"/>
                      <a:pt x="43" y="165"/>
                      <a:pt x="42" y="161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4" y="80"/>
                      <a:pt x="0" y="76"/>
                      <a:pt x="0" y="72"/>
                    </a:cubicBezTo>
                    <a:cubicBezTo>
                      <a:pt x="0" y="67"/>
                      <a:pt x="4" y="64"/>
                      <a:pt x="8" y="64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7" y="64"/>
                      <a:pt x="31" y="66"/>
                      <a:pt x="32" y="70"/>
                    </a:cubicBezTo>
                    <a:cubicBezTo>
                      <a:pt x="50" y="133"/>
                      <a:pt x="50" y="133"/>
                      <a:pt x="50" y="133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95" y="3"/>
                      <a:pt x="98" y="0"/>
                      <a:pt x="102" y="0"/>
                    </a:cubicBezTo>
                    <a:cubicBezTo>
                      <a:pt x="194" y="0"/>
                      <a:pt x="194" y="0"/>
                      <a:pt x="194" y="0"/>
                    </a:cubicBezTo>
                    <a:cubicBezTo>
                      <a:pt x="198" y="0"/>
                      <a:pt x="202" y="4"/>
                      <a:pt x="202" y="8"/>
                    </a:cubicBezTo>
                    <a:cubicBezTo>
                      <a:pt x="202" y="13"/>
                      <a:pt x="198" y="16"/>
                      <a:pt x="194" y="16"/>
                    </a:cubicBezTo>
                    <a:cubicBezTo>
                      <a:pt x="107" y="16"/>
                      <a:pt x="107" y="16"/>
                      <a:pt x="107" y="16"/>
                    </a:cubicBezTo>
                    <a:cubicBezTo>
                      <a:pt x="57" y="162"/>
                      <a:pt x="57" y="162"/>
                      <a:pt x="57" y="162"/>
                    </a:cubicBezTo>
                    <a:cubicBezTo>
                      <a:pt x="56" y="165"/>
                      <a:pt x="53" y="167"/>
                      <a:pt x="49" y="16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96"/>
              <p:cNvSpPr>
                <a:spLocks/>
              </p:cNvSpPr>
              <p:nvPr/>
            </p:nvSpPr>
            <p:spPr bwMode="auto">
              <a:xfrm>
                <a:off x="7159" y="1335"/>
                <a:ext cx="145" cy="209"/>
              </a:xfrm>
              <a:custGeom>
                <a:avLst/>
                <a:gdLst>
                  <a:gd name="T0" fmla="*/ 74 w 82"/>
                  <a:gd name="T1" fmla="*/ 119 h 119"/>
                  <a:gd name="T2" fmla="*/ 9 w 82"/>
                  <a:gd name="T3" fmla="*/ 119 h 119"/>
                  <a:gd name="T4" fmla="*/ 1 w 82"/>
                  <a:gd name="T5" fmla="*/ 113 h 119"/>
                  <a:gd name="T6" fmla="*/ 4 w 82"/>
                  <a:gd name="T7" fmla="*/ 104 h 119"/>
                  <a:gd name="T8" fmla="*/ 58 w 82"/>
                  <a:gd name="T9" fmla="*/ 42 h 119"/>
                  <a:gd name="T10" fmla="*/ 52 w 82"/>
                  <a:gd name="T11" fmla="*/ 27 h 119"/>
                  <a:gd name="T12" fmla="*/ 15 w 82"/>
                  <a:gd name="T13" fmla="*/ 26 h 119"/>
                  <a:gd name="T14" fmla="*/ 5 w 82"/>
                  <a:gd name="T15" fmla="*/ 21 h 119"/>
                  <a:gd name="T16" fmla="*/ 10 w 82"/>
                  <a:gd name="T17" fmla="*/ 11 h 119"/>
                  <a:gd name="T18" fmla="*/ 62 w 82"/>
                  <a:gd name="T19" fmla="*/ 14 h 119"/>
                  <a:gd name="T20" fmla="*/ 74 w 82"/>
                  <a:gd name="T21" fmla="*/ 42 h 119"/>
                  <a:gd name="T22" fmla="*/ 34 w 82"/>
                  <a:gd name="T23" fmla="*/ 103 h 119"/>
                  <a:gd name="T24" fmla="*/ 74 w 82"/>
                  <a:gd name="T25" fmla="*/ 103 h 119"/>
                  <a:gd name="T26" fmla="*/ 82 w 82"/>
                  <a:gd name="T27" fmla="*/ 111 h 119"/>
                  <a:gd name="T28" fmla="*/ 74 w 82"/>
                  <a:gd name="T2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119">
                    <a:moveTo>
                      <a:pt x="74" y="119"/>
                    </a:moveTo>
                    <a:cubicBezTo>
                      <a:pt x="9" y="119"/>
                      <a:pt x="9" y="119"/>
                      <a:pt x="9" y="119"/>
                    </a:cubicBezTo>
                    <a:cubicBezTo>
                      <a:pt x="5" y="119"/>
                      <a:pt x="2" y="116"/>
                      <a:pt x="1" y="113"/>
                    </a:cubicBezTo>
                    <a:cubicBezTo>
                      <a:pt x="0" y="110"/>
                      <a:pt x="1" y="106"/>
                      <a:pt x="4" y="104"/>
                    </a:cubicBezTo>
                    <a:cubicBezTo>
                      <a:pt x="43" y="78"/>
                      <a:pt x="58" y="60"/>
                      <a:pt x="58" y="42"/>
                    </a:cubicBezTo>
                    <a:cubicBezTo>
                      <a:pt x="58" y="34"/>
                      <a:pt x="56" y="30"/>
                      <a:pt x="52" y="27"/>
                    </a:cubicBezTo>
                    <a:cubicBezTo>
                      <a:pt x="43" y="19"/>
                      <a:pt x="22" y="24"/>
                      <a:pt x="15" y="26"/>
                    </a:cubicBezTo>
                    <a:cubicBezTo>
                      <a:pt x="11" y="27"/>
                      <a:pt x="6" y="25"/>
                      <a:pt x="5" y="21"/>
                    </a:cubicBezTo>
                    <a:cubicBezTo>
                      <a:pt x="3" y="16"/>
                      <a:pt x="6" y="12"/>
                      <a:pt x="10" y="11"/>
                    </a:cubicBezTo>
                    <a:cubicBezTo>
                      <a:pt x="13" y="10"/>
                      <a:pt x="44" y="0"/>
                      <a:pt x="62" y="14"/>
                    </a:cubicBezTo>
                    <a:cubicBezTo>
                      <a:pt x="68" y="18"/>
                      <a:pt x="74" y="26"/>
                      <a:pt x="74" y="42"/>
                    </a:cubicBezTo>
                    <a:cubicBezTo>
                      <a:pt x="74" y="64"/>
                      <a:pt x="59" y="83"/>
                      <a:pt x="34" y="103"/>
                    </a:cubicBezTo>
                    <a:cubicBezTo>
                      <a:pt x="74" y="103"/>
                      <a:pt x="74" y="103"/>
                      <a:pt x="74" y="103"/>
                    </a:cubicBezTo>
                    <a:cubicBezTo>
                      <a:pt x="78" y="103"/>
                      <a:pt x="82" y="106"/>
                      <a:pt x="82" y="111"/>
                    </a:cubicBezTo>
                    <a:cubicBezTo>
                      <a:pt x="82" y="115"/>
                      <a:pt x="78" y="119"/>
                      <a:pt x="74" y="1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97"/>
              <p:cNvSpPr>
                <a:spLocks/>
              </p:cNvSpPr>
              <p:nvPr/>
            </p:nvSpPr>
            <p:spPr bwMode="auto">
              <a:xfrm>
                <a:off x="1156" y="2004"/>
                <a:ext cx="14" cy="65"/>
              </a:xfrm>
              <a:custGeom>
                <a:avLst/>
                <a:gdLst>
                  <a:gd name="T0" fmla="*/ 4 w 8"/>
                  <a:gd name="T1" fmla="*/ 37 h 37"/>
                  <a:gd name="T2" fmla="*/ 0 w 8"/>
                  <a:gd name="T3" fmla="*/ 33 h 37"/>
                  <a:gd name="T4" fmla="*/ 0 w 8"/>
                  <a:gd name="T5" fmla="*/ 4 h 37"/>
                  <a:gd name="T6" fmla="*/ 4 w 8"/>
                  <a:gd name="T7" fmla="*/ 0 h 37"/>
                  <a:gd name="T8" fmla="*/ 8 w 8"/>
                  <a:gd name="T9" fmla="*/ 4 h 37"/>
                  <a:gd name="T10" fmla="*/ 8 w 8"/>
                  <a:gd name="T11" fmla="*/ 33 h 37"/>
                  <a:gd name="T12" fmla="*/ 4 w 8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7">
                    <a:moveTo>
                      <a:pt x="4" y="37"/>
                    </a:moveTo>
                    <a:cubicBezTo>
                      <a:pt x="2" y="37"/>
                      <a:pt x="0" y="35"/>
                      <a:pt x="0" y="3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8" y="2"/>
                      <a:pt x="8" y="4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5"/>
                      <a:pt x="7" y="37"/>
                      <a:pt x="4" y="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98"/>
              <p:cNvSpPr>
                <a:spLocks/>
              </p:cNvSpPr>
              <p:nvPr/>
            </p:nvSpPr>
            <p:spPr bwMode="auto">
              <a:xfrm>
                <a:off x="1216" y="2004"/>
                <a:ext cx="14" cy="65"/>
              </a:xfrm>
              <a:custGeom>
                <a:avLst/>
                <a:gdLst>
                  <a:gd name="T0" fmla="*/ 4 w 8"/>
                  <a:gd name="T1" fmla="*/ 37 h 37"/>
                  <a:gd name="T2" fmla="*/ 0 w 8"/>
                  <a:gd name="T3" fmla="*/ 33 h 37"/>
                  <a:gd name="T4" fmla="*/ 0 w 8"/>
                  <a:gd name="T5" fmla="*/ 4 h 37"/>
                  <a:gd name="T6" fmla="*/ 4 w 8"/>
                  <a:gd name="T7" fmla="*/ 0 h 37"/>
                  <a:gd name="T8" fmla="*/ 8 w 8"/>
                  <a:gd name="T9" fmla="*/ 4 h 37"/>
                  <a:gd name="T10" fmla="*/ 8 w 8"/>
                  <a:gd name="T11" fmla="*/ 33 h 37"/>
                  <a:gd name="T12" fmla="*/ 4 w 8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7">
                    <a:moveTo>
                      <a:pt x="4" y="37"/>
                    </a:moveTo>
                    <a:cubicBezTo>
                      <a:pt x="2" y="37"/>
                      <a:pt x="0" y="35"/>
                      <a:pt x="0" y="3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8" y="2"/>
                      <a:pt x="8" y="4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5"/>
                      <a:pt x="7" y="37"/>
                      <a:pt x="4" y="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99"/>
              <p:cNvSpPr>
                <a:spLocks/>
              </p:cNvSpPr>
              <p:nvPr/>
            </p:nvSpPr>
            <p:spPr bwMode="auto">
              <a:xfrm>
                <a:off x="1277" y="2004"/>
                <a:ext cx="14" cy="65"/>
              </a:xfrm>
              <a:custGeom>
                <a:avLst/>
                <a:gdLst>
                  <a:gd name="T0" fmla="*/ 4 w 8"/>
                  <a:gd name="T1" fmla="*/ 37 h 37"/>
                  <a:gd name="T2" fmla="*/ 0 w 8"/>
                  <a:gd name="T3" fmla="*/ 33 h 37"/>
                  <a:gd name="T4" fmla="*/ 0 w 8"/>
                  <a:gd name="T5" fmla="*/ 4 h 37"/>
                  <a:gd name="T6" fmla="*/ 4 w 8"/>
                  <a:gd name="T7" fmla="*/ 0 h 37"/>
                  <a:gd name="T8" fmla="*/ 8 w 8"/>
                  <a:gd name="T9" fmla="*/ 4 h 37"/>
                  <a:gd name="T10" fmla="*/ 8 w 8"/>
                  <a:gd name="T11" fmla="*/ 33 h 37"/>
                  <a:gd name="T12" fmla="*/ 4 w 8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7">
                    <a:moveTo>
                      <a:pt x="4" y="37"/>
                    </a:moveTo>
                    <a:cubicBezTo>
                      <a:pt x="1" y="37"/>
                      <a:pt x="0" y="35"/>
                      <a:pt x="0" y="3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5"/>
                      <a:pt x="6" y="37"/>
                      <a:pt x="4" y="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00"/>
              <p:cNvSpPr>
                <a:spLocks/>
              </p:cNvSpPr>
              <p:nvPr/>
            </p:nvSpPr>
            <p:spPr bwMode="auto">
              <a:xfrm>
                <a:off x="1337" y="2004"/>
                <a:ext cx="14" cy="65"/>
              </a:xfrm>
              <a:custGeom>
                <a:avLst/>
                <a:gdLst>
                  <a:gd name="T0" fmla="*/ 4 w 8"/>
                  <a:gd name="T1" fmla="*/ 37 h 37"/>
                  <a:gd name="T2" fmla="*/ 0 w 8"/>
                  <a:gd name="T3" fmla="*/ 33 h 37"/>
                  <a:gd name="T4" fmla="*/ 0 w 8"/>
                  <a:gd name="T5" fmla="*/ 4 h 37"/>
                  <a:gd name="T6" fmla="*/ 4 w 8"/>
                  <a:gd name="T7" fmla="*/ 0 h 37"/>
                  <a:gd name="T8" fmla="*/ 8 w 8"/>
                  <a:gd name="T9" fmla="*/ 4 h 37"/>
                  <a:gd name="T10" fmla="*/ 8 w 8"/>
                  <a:gd name="T11" fmla="*/ 33 h 37"/>
                  <a:gd name="T12" fmla="*/ 4 w 8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7">
                    <a:moveTo>
                      <a:pt x="4" y="37"/>
                    </a:moveTo>
                    <a:cubicBezTo>
                      <a:pt x="1" y="37"/>
                      <a:pt x="0" y="35"/>
                      <a:pt x="0" y="3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5"/>
                      <a:pt x="6" y="37"/>
                      <a:pt x="4" y="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01"/>
              <p:cNvSpPr>
                <a:spLocks noEditPoints="1"/>
              </p:cNvSpPr>
              <p:nvPr/>
            </p:nvSpPr>
            <p:spPr bwMode="auto">
              <a:xfrm>
                <a:off x="1084" y="2031"/>
                <a:ext cx="341" cy="315"/>
              </a:xfrm>
              <a:custGeom>
                <a:avLst/>
                <a:gdLst>
                  <a:gd name="T0" fmla="*/ 190 w 194"/>
                  <a:gd name="T1" fmla="*/ 0 h 179"/>
                  <a:gd name="T2" fmla="*/ 4 w 194"/>
                  <a:gd name="T3" fmla="*/ 0 h 179"/>
                  <a:gd name="T4" fmla="*/ 0 w 194"/>
                  <a:gd name="T5" fmla="*/ 4 h 179"/>
                  <a:gd name="T6" fmla="*/ 0 w 194"/>
                  <a:gd name="T7" fmla="*/ 175 h 179"/>
                  <a:gd name="T8" fmla="*/ 4 w 194"/>
                  <a:gd name="T9" fmla="*/ 179 h 179"/>
                  <a:gd name="T10" fmla="*/ 190 w 194"/>
                  <a:gd name="T11" fmla="*/ 179 h 179"/>
                  <a:gd name="T12" fmla="*/ 194 w 194"/>
                  <a:gd name="T13" fmla="*/ 175 h 179"/>
                  <a:gd name="T14" fmla="*/ 194 w 194"/>
                  <a:gd name="T15" fmla="*/ 4 h 179"/>
                  <a:gd name="T16" fmla="*/ 190 w 194"/>
                  <a:gd name="T17" fmla="*/ 0 h 179"/>
                  <a:gd name="T18" fmla="*/ 151 w 194"/>
                  <a:gd name="T19" fmla="*/ 151 h 179"/>
                  <a:gd name="T20" fmla="*/ 42 w 194"/>
                  <a:gd name="T21" fmla="*/ 151 h 179"/>
                  <a:gd name="T22" fmla="*/ 36 w 194"/>
                  <a:gd name="T23" fmla="*/ 145 h 179"/>
                  <a:gd name="T24" fmla="*/ 42 w 194"/>
                  <a:gd name="T25" fmla="*/ 139 h 179"/>
                  <a:gd name="T26" fmla="*/ 151 w 194"/>
                  <a:gd name="T27" fmla="*/ 139 h 179"/>
                  <a:gd name="T28" fmla="*/ 157 w 194"/>
                  <a:gd name="T29" fmla="*/ 145 h 179"/>
                  <a:gd name="T30" fmla="*/ 151 w 194"/>
                  <a:gd name="T31" fmla="*/ 151 h 179"/>
                  <a:gd name="T32" fmla="*/ 151 w 194"/>
                  <a:gd name="T33" fmla="*/ 122 h 179"/>
                  <a:gd name="T34" fmla="*/ 42 w 194"/>
                  <a:gd name="T35" fmla="*/ 122 h 179"/>
                  <a:gd name="T36" fmla="*/ 36 w 194"/>
                  <a:gd name="T37" fmla="*/ 116 h 179"/>
                  <a:gd name="T38" fmla="*/ 42 w 194"/>
                  <a:gd name="T39" fmla="*/ 110 h 179"/>
                  <a:gd name="T40" fmla="*/ 151 w 194"/>
                  <a:gd name="T41" fmla="*/ 110 h 179"/>
                  <a:gd name="T42" fmla="*/ 157 w 194"/>
                  <a:gd name="T43" fmla="*/ 116 h 179"/>
                  <a:gd name="T44" fmla="*/ 151 w 194"/>
                  <a:gd name="T45" fmla="*/ 122 h 179"/>
                  <a:gd name="T46" fmla="*/ 151 w 194"/>
                  <a:gd name="T47" fmla="*/ 93 h 179"/>
                  <a:gd name="T48" fmla="*/ 42 w 194"/>
                  <a:gd name="T49" fmla="*/ 93 h 179"/>
                  <a:gd name="T50" fmla="*/ 36 w 194"/>
                  <a:gd name="T51" fmla="*/ 87 h 179"/>
                  <a:gd name="T52" fmla="*/ 42 w 194"/>
                  <a:gd name="T53" fmla="*/ 81 h 179"/>
                  <a:gd name="T54" fmla="*/ 151 w 194"/>
                  <a:gd name="T55" fmla="*/ 81 h 179"/>
                  <a:gd name="T56" fmla="*/ 157 w 194"/>
                  <a:gd name="T57" fmla="*/ 87 h 179"/>
                  <a:gd name="T58" fmla="*/ 151 w 194"/>
                  <a:gd name="T59" fmla="*/ 93 h 179"/>
                  <a:gd name="T60" fmla="*/ 151 w 194"/>
                  <a:gd name="T61" fmla="*/ 65 h 179"/>
                  <a:gd name="T62" fmla="*/ 42 w 194"/>
                  <a:gd name="T63" fmla="*/ 65 h 179"/>
                  <a:gd name="T64" fmla="*/ 36 w 194"/>
                  <a:gd name="T65" fmla="*/ 59 h 179"/>
                  <a:gd name="T66" fmla="*/ 42 w 194"/>
                  <a:gd name="T67" fmla="*/ 53 h 179"/>
                  <a:gd name="T68" fmla="*/ 151 w 194"/>
                  <a:gd name="T69" fmla="*/ 53 h 179"/>
                  <a:gd name="T70" fmla="*/ 157 w 194"/>
                  <a:gd name="T71" fmla="*/ 59 h 179"/>
                  <a:gd name="T72" fmla="*/ 151 w 194"/>
                  <a:gd name="T73" fmla="*/ 6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4" h="179">
                    <a:moveTo>
                      <a:pt x="19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1"/>
                      <a:pt x="0" y="4"/>
                    </a:cubicBezTo>
                    <a:cubicBezTo>
                      <a:pt x="0" y="175"/>
                      <a:pt x="0" y="175"/>
                      <a:pt x="0" y="175"/>
                    </a:cubicBezTo>
                    <a:cubicBezTo>
                      <a:pt x="0" y="177"/>
                      <a:pt x="1" y="179"/>
                      <a:pt x="4" y="179"/>
                    </a:cubicBezTo>
                    <a:cubicBezTo>
                      <a:pt x="190" y="179"/>
                      <a:pt x="190" y="179"/>
                      <a:pt x="190" y="179"/>
                    </a:cubicBezTo>
                    <a:cubicBezTo>
                      <a:pt x="192" y="179"/>
                      <a:pt x="194" y="177"/>
                      <a:pt x="194" y="175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4" y="1"/>
                      <a:pt x="192" y="0"/>
                      <a:pt x="190" y="0"/>
                    </a:cubicBezTo>
                    <a:close/>
                    <a:moveTo>
                      <a:pt x="151" y="151"/>
                    </a:moveTo>
                    <a:cubicBezTo>
                      <a:pt x="42" y="151"/>
                      <a:pt x="42" y="151"/>
                      <a:pt x="42" y="151"/>
                    </a:cubicBezTo>
                    <a:cubicBezTo>
                      <a:pt x="39" y="151"/>
                      <a:pt x="36" y="149"/>
                      <a:pt x="36" y="145"/>
                    </a:cubicBezTo>
                    <a:cubicBezTo>
                      <a:pt x="36" y="142"/>
                      <a:pt x="39" y="139"/>
                      <a:pt x="42" y="139"/>
                    </a:cubicBezTo>
                    <a:cubicBezTo>
                      <a:pt x="151" y="139"/>
                      <a:pt x="151" y="139"/>
                      <a:pt x="151" y="139"/>
                    </a:cubicBezTo>
                    <a:cubicBezTo>
                      <a:pt x="154" y="139"/>
                      <a:pt x="157" y="142"/>
                      <a:pt x="157" y="145"/>
                    </a:cubicBezTo>
                    <a:cubicBezTo>
                      <a:pt x="157" y="149"/>
                      <a:pt x="154" y="151"/>
                      <a:pt x="151" y="151"/>
                    </a:cubicBezTo>
                    <a:close/>
                    <a:moveTo>
                      <a:pt x="151" y="122"/>
                    </a:moveTo>
                    <a:cubicBezTo>
                      <a:pt x="42" y="122"/>
                      <a:pt x="42" y="122"/>
                      <a:pt x="42" y="122"/>
                    </a:cubicBezTo>
                    <a:cubicBezTo>
                      <a:pt x="39" y="122"/>
                      <a:pt x="36" y="120"/>
                      <a:pt x="36" y="116"/>
                    </a:cubicBezTo>
                    <a:cubicBezTo>
                      <a:pt x="36" y="113"/>
                      <a:pt x="39" y="110"/>
                      <a:pt x="42" y="110"/>
                    </a:cubicBezTo>
                    <a:cubicBezTo>
                      <a:pt x="151" y="110"/>
                      <a:pt x="151" y="110"/>
                      <a:pt x="151" y="110"/>
                    </a:cubicBezTo>
                    <a:cubicBezTo>
                      <a:pt x="154" y="110"/>
                      <a:pt x="157" y="113"/>
                      <a:pt x="157" y="116"/>
                    </a:cubicBezTo>
                    <a:cubicBezTo>
                      <a:pt x="157" y="120"/>
                      <a:pt x="154" y="122"/>
                      <a:pt x="151" y="122"/>
                    </a:cubicBezTo>
                    <a:close/>
                    <a:moveTo>
                      <a:pt x="151" y="93"/>
                    </a:moveTo>
                    <a:cubicBezTo>
                      <a:pt x="42" y="93"/>
                      <a:pt x="42" y="93"/>
                      <a:pt x="42" y="93"/>
                    </a:cubicBezTo>
                    <a:cubicBezTo>
                      <a:pt x="39" y="93"/>
                      <a:pt x="36" y="91"/>
                      <a:pt x="36" y="87"/>
                    </a:cubicBezTo>
                    <a:cubicBezTo>
                      <a:pt x="36" y="84"/>
                      <a:pt x="39" y="81"/>
                      <a:pt x="42" y="81"/>
                    </a:cubicBezTo>
                    <a:cubicBezTo>
                      <a:pt x="151" y="81"/>
                      <a:pt x="151" y="81"/>
                      <a:pt x="151" y="81"/>
                    </a:cubicBezTo>
                    <a:cubicBezTo>
                      <a:pt x="154" y="81"/>
                      <a:pt x="157" y="84"/>
                      <a:pt x="157" y="87"/>
                    </a:cubicBezTo>
                    <a:cubicBezTo>
                      <a:pt x="157" y="91"/>
                      <a:pt x="154" y="93"/>
                      <a:pt x="151" y="93"/>
                    </a:cubicBezTo>
                    <a:close/>
                    <a:moveTo>
                      <a:pt x="151" y="65"/>
                    </a:moveTo>
                    <a:cubicBezTo>
                      <a:pt x="42" y="65"/>
                      <a:pt x="42" y="65"/>
                      <a:pt x="42" y="65"/>
                    </a:cubicBezTo>
                    <a:cubicBezTo>
                      <a:pt x="39" y="65"/>
                      <a:pt x="36" y="62"/>
                      <a:pt x="36" y="59"/>
                    </a:cubicBezTo>
                    <a:cubicBezTo>
                      <a:pt x="36" y="55"/>
                      <a:pt x="39" y="53"/>
                      <a:pt x="42" y="53"/>
                    </a:cubicBezTo>
                    <a:cubicBezTo>
                      <a:pt x="151" y="53"/>
                      <a:pt x="151" y="53"/>
                      <a:pt x="151" y="53"/>
                    </a:cubicBezTo>
                    <a:cubicBezTo>
                      <a:pt x="154" y="53"/>
                      <a:pt x="157" y="55"/>
                      <a:pt x="157" y="59"/>
                    </a:cubicBezTo>
                    <a:cubicBezTo>
                      <a:pt x="157" y="62"/>
                      <a:pt x="154" y="65"/>
                      <a:pt x="151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02"/>
              <p:cNvSpPr>
                <a:spLocks/>
              </p:cNvSpPr>
              <p:nvPr/>
            </p:nvSpPr>
            <p:spPr bwMode="auto">
              <a:xfrm>
                <a:off x="1821" y="2203"/>
                <a:ext cx="192" cy="127"/>
              </a:xfrm>
              <a:custGeom>
                <a:avLst/>
                <a:gdLst>
                  <a:gd name="T0" fmla="*/ 104 w 109"/>
                  <a:gd name="T1" fmla="*/ 72 h 72"/>
                  <a:gd name="T2" fmla="*/ 101 w 109"/>
                  <a:gd name="T3" fmla="*/ 69 h 72"/>
                  <a:gd name="T4" fmla="*/ 89 w 109"/>
                  <a:gd name="T5" fmla="*/ 8 h 72"/>
                  <a:gd name="T6" fmla="*/ 17 w 109"/>
                  <a:gd name="T7" fmla="*/ 8 h 72"/>
                  <a:gd name="T8" fmla="*/ 8 w 109"/>
                  <a:gd name="T9" fmla="*/ 69 h 72"/>
                  <a:gd name="T10" fmla="*/ 4 w 109"/>
                  <a:gd name="T11" fmla="*/ 72 h 72"/>
                  <a:gd name="T12" fmla="*/ 0 w 109"/>
                  <a:gd name="T13" fmla="*/ 68 h 72"/>
                  <a:gd name="T14" fmla="*/ 9 w 109"/>
                  <a:gd name="T15" fmla="*/ 3 h 72"/>
                  <a:gd name="T16" fmla="*/ 13 w 109"/>
                  <a:gd name="T17" fmla="*/ 0 h 72"/>
                  <a:gd name="T18" fmla="*/ 92 w 109"/>
                  <a:gd name="T19" fmla="*/ 0 h 72"/>
                  <a:gd name="T20" fmla="*/ 96 w 109"/>
                  <a:gd name="T21" fmla="*/ 3 h 72"/>
                  <a:gd name="T22" fmla="*/ 108 w 109"/>
                  <a:gd name="T23" fmla="*/ 67 h 72"/>
                  <a:gd name="T24" fmla="*/ 105 w 109"/>
                  <a:gd name="T25" fmla="*/ 72 h 72"/>
                  <a:gd name="T26" fmla="*/ 104 w 109"/>
                  <a:gd name="T27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72">
                    <a:moveTo>
                      <a:pt x="104" y="72"/>
                    </a:moveTo>
                    <a:cubicBezTo>
                      <a:pt x="103" y="72"/>
                      <a:pt x="101" y="71"/>
                      <a:pt x="101" y="69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71"/>
                      <a:pt x="6" y="72"/>
                      <a:pt x="4" y="72"/>
                    </a:cubicBezTo>
                    <a:cubicBezTo>
                      <a:pt x="1" y="72"/>
                      <a:pt x="0" y="70"/>
                      <a:pt x="0" y="68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1"/>
                      <a:pt x="11" y="0"/>
                      <a:pt x="13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6" y="1"/>
                      <a:pt x="96" y="3"/>
                    </a:cubicBezTo>
                    <a:cubicBezTo>
                      <a:pt x="108" y="67"/>
                      <a:pt x="108" y="67"/>
                      <a:pt x="108" y="67"/>
                    </a:cubicBezTo>
                    <a:cubicBezTo>
                      <a:pt x="109" y="70"/>
                      <a:pt x="107" y="72"/>
                      <a:pt x="105" y="72"/>
                    </a:cubicBezTo>
                    <a:cubicBezTo>
                      <a:pt x="105" y="72"/>
                      <a:pt x="105" y="72"/>
                      <a:pt x="104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03"/>
              <p:cNvSpPr>
                <a:spLocks/>
              </p:cNvSpPr>
              <p:nvPr/>
            </p:nvSpPr>
            <p:spPr bwMode="auto">
              <a:xfrm>
                <a:off x="2055" y="2092"/>
                <a:ext cx="107" cy="159"/>
              </a:xfrm>
              <a:custGeom>
                <a:avLst/>
                <a:gdLst>
                  <a:gd name="T0" fmla="*/ 57 w 61"/>
                  <a:gd name="T1" fmla="*/ 90 h 90"/>
                  <a:gd name="T2" fmla="*/ 4 w 61"/>
                  <a:gd name="T3" fmla="*/ 90 h 90"/>
                  <a:gd name="T4" fmla="*/ 0 w 61"/>
                  <a:gd name="T5" fmla="*/ 86 h 90"/>
                  <a:gd name="T6" fmla="*/ 4 w 61"/>
                  <a:gd name="T7" fmla="*/ 82 h 90"/>
                  <a:gd name="T8" fmla="*/ 53 w 61"/>
                  <a:gd name="T9" fmla="*/ 82 h 90"/>
                  <a:gd name="T10" fmla="*/ 53 w 61"/>
                  <a:gd name="T11" fmla="*/ 4 h 90"/>
                  <a:gd name="T12" fmla="*/ 57 w 61"/>
                  <a:gd name="T13" fmla="*/ 0 h 90"/>
                  <a:gd name="T14" fmla="*/ 61 w 61"/>
                  <a:gd name="T15" fmla="*/ 4 h 90"/>
                  <a:gd name="T16" fmla="*/ 61 w 61"/>
                  <a:gd name="T17" fmla="*/ 86 h 90"/>
                  <a:gd name="T18" fmla="*/ 57 w 61"/>
                  <a:gd name="T1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90">
                    <a:moveTo>
                      <a:pt x="57" y="90"/>
                    </a:moveTo>
                    <a:cubicBezTo>
                      <a:pt x="4" y="90"/>
                      <a:pt x="4" y="90"/>
                      <a:pt x="4" y="90"/>
                    </a:cubicBezTo>
                    <a:cubicBezTo>
                      <a:pt x="2" y="90"/>
                      <a:pt x="0" y="89"/>
                      <a:pt x="0" y="86"/>
                    </a:cubicBezTo>
                    <a:cubicBezTo>
                      <a:pt x="0" y="84"/>
                      <a:pt x="2" y="82"/>
                      <a:pt x="4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3" y="2"/>
                      <a:pt x="55" y="0"/>
                      <a:pt x="57" y="0"/>
                    </a:cubicBezTo>
                    <a:cubicBezTo>
                      <a:pt x="59" y="0"/>
                      <a:pt x="61" y="2"/>
                      <a:pt x="61" y="4"/>
                    </a:cubicBezTo>
                    <a:cubicBezTo>
                      <a:pt x="61" y="86"/>
                      <a:pt x="61" y="86"/>
                      <a:pt x="61" y="86"/>
                    </a:cubicBezTo>
                    <a:cubicBezTo>
                      <a:pt x="61" y="89"/>
                      <a:pt x="59" y="90"/>
                      <a:pt x="57" y="9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04"/>
              <p:cNvSpPr>
                <a:spLocks/>
              </p:cNvSpPr>
              <p:nvPr/>
            </p:nvSpPr>
            <p:spPr bwMode="auto">
              <a:xfrm>
                <a:off x="2101" y="2244"/>
                <a:ext cx="14" cy="79"/>
              </a:xfrm>
              <a:custGeom>
                <a:avLst/>
                <a:gdLst>
                  <a:gd name="T0" fmla="*/ 4 w 8"/>
                  <a:gd name="T1" fmla="*/ 45 h 45"/>
                  <a:gd name="T2" fmla="*/ 0 w 8"/>
                  <a:gd name="T3" fmla="*/ 41 h 45"/>
                  <a:gd name="T4" fmla="*/ 0 w 8"/>
                  <a:gd name="T5" fmla="*/ 4 h 45"/>
                  <a:gd name="T6" fmla="*/ 4 w 8"/>
                  <a:gd name="T7" fmla="*/ 0 h 45"/>
                  <a:gd name="T8" fmla="*/ 8 w 8"/>
                  <a:gd name="T9" fmla="*/ 4 h 45"/>
                  <a:gd name="T10" fmla="*/ 8 w 8"/>
                  <a:gd name="T11" fmla="*/ 41 h 45"/>
                  <a:gd name="T12" fmla="*/ 4 w 8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5">
                    <a:moveTo>
                      <a:pt x="4" y="45"/>
                    </a:moveTo>
                    <a:cubicBezTo>
                      <a:pt x="2" y="45"/>
                      <a:pt x="0" y="43"/>
                      <a:pt x="0" y="4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7" y="0"/>
                      <a:pt x="8" y="1"/>
                      <a:pt x="8" y="4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3"/>
                      <a:pt x="7" y="45"/>
                      <a:pt x="4" y="4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05"/>
              <p:cNvSpPr>
                <a:spLocks/>
              </p:cNvSpPr>
              <p:nvPr/>
            </p:nvSpPr>
            <p:spPr bwMode="auto">
              <a:xfrm>
                <a:off x="2067" y="2309"/>
                <a:ext cx="81" cy="14"/>
              </a:xfrm>
              <a:custGeom>
                <a:avLst/>
                <a:gdLst>
                  <a:gd name="T0" fmla="*/ 42 w 46"/>
                  <a:gd name="T1" fmla="*/ 8 h 8"/>
                  <a:gd name="T2" fmla="*/ 4 w 46"/>
                  <a:gd name="T3" fmla="*/ 8 h 8"/>
                  <a:gd name="T4" fmla="*/ 0 w 46"/>
                  <a:gd name="T5" fmla="*/ 4 h 8"/>
                  <a:gd name="T6" fmla="*/ 4 w 46"/>
                  <a:gd name="T7" fmla="*/ 0 h 8"/>
                  <a:gd name="T8" fmla="*/ 42 w 46"/>
                  <a:gd name="T9" fmla="*/ 0 h 8"/>
                  <a:gd name="T10" fmla="*/ 46 w 46"/>
                  <a:gd name="T11" fmla="*/ 4 h 8"/>
                  <a:gd name="T12" fmla="*/ 42 w 4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8">
                    <a:moveTo>
                      <a:pt x="42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1" y="8"/>
                      <a:pt x="0" y="6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4" y="0"/>
                      <a:pt x="46" y="2"/>
                      <a:pt x="46" y="4"/>
                    </a:cubicBezTo>
                    <a:cubicBezTo>
                      <a:pt x="46" y="6"/>
                      <a:pt x="44" y="8"/>
                      <a:pt x="4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Oval 106"/>
              <p:cNvSpPr>
                <a:spLocks noChangeArrowheads="1"/>
              </p:cNvSpPr>
              <p:nvPr/>
            </p:nvSpPr>
            <p:spPr bwMode="auto">
              <a:xfrm>
                <a:off x="1985" y="2020"/>
                <a:ext cx="70" cy="7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07"/>
              <p:cNvSpPr>
                <a:spLocks/>
              </p:cNvSpPr>
              <p:nvPr/>
            </p:nvSpPr>
            <p:spPr bwMode="auto">
              <a:xfrm>
                <a:off x="1928" y="2080"/>
                <a:ext cx="217" cy="243"/>
              </a:xfrm>
              <a:custGeom>
                <a:avLst/>
                <a:gdLst>
                  <a:gd name="T0" fmla="*/ 119 w 123"/>
                  <a:gd name="T1" fmla="*/ 55 h 138"/>
                  <a:gd name="T2" fmla="*/ 96 w 123"/>
                  <a:gd name="T3" fmla="*/ 11 h 138"/>
                  <a:gd name="T4" fmla="*/ 76 w 123"/>
                  <a:gd name="T5" fmla="*/ 1 h 138"/>
                  <a:gd name="T6" fmla="*/ 65 w 123"/>
                  <a:gd name="T7" fmla="*/ 5 h 138"/>
                  <a:gd name="T8" fmla="*/ 42 w 123"/>
                  <a:gd name="T9" fmla="*/ 31 h 138"/>
                  <a:gd name="T10" fmla="*/ 11 w 123"/>
                  <a:gd name="T11" fmla="*/ 36 h 138"/>
                  <a:gd name="T12" fmla="*/ 1 w 123"/>
                  <a:gd name="T13" fmla="*/ 49 h 138"/>
                  <a:gd name="T14" fmla="*/ 13 w 123"/>
                  <a:gd name="T15" fmla="*/ 59 h 138"/>
                  <a:gd name="T16" fmla="*/ 15 w 123"/>
                  <a:gd name="T17" fmla="*/ 59 h 138"/>
                  <a:gd name="T18" fmla="*/ 49 w 123"/>
                  <a:gd name="T19" fmla="*/ 53 h 138"/>
                  <a:gd name="T20" fmla="*/ 56 w 123"/>
                  <a:gd name="T21" fmla="*/ 50 h 138"/>
                  <a:gd name="T22" fmla="*/ 67 w 123"/>
                  <a:gd name="T23" fmla="*/ 38 h 138"/>
                  <a:gd name="T24" fmla="*/ 78 w 123"/>
                  <a:gd name="T25" fmla="*/ 59 h 138"/>
                  <a:gd name="T26" fmla="*/ 54 w 123"/>
                  <a:gd name="T27" fmla="*/ 59 h 138"/>
                  <a:gd name="T28" fmla="*/ 45 w 123"/>
                  <a:gd name="T29" fmla="*/ 64 h 138"/>
                  <a:gd name="T30" fmla="*/ 42 w 123"/>
                  <a:gd name="T31" fmla="*/ 74 h 138"/>
                  <a:gd name="T32" fmla="*/ 53 w 123"/>
                  <a:gd name="T33" fmla="*/ 128 h 138"/>
                  <a:gd name="T34" fmla="*/ 64 w 123"/>
                  <a:gd name="T35" fmla="*/ 138 h 138"/>
                  <a:gd name="T36" fmla="*/ 66 w 123"/>
                  <a:gd name="T37" fmla="*/ 138 h 138"/>
                  <a:gd name="T38" fmla="*/ 75 w 123"/>
                  <a:gd name="T39" fmla="*/ 124 h 138"/>
                  <a:gd name="T40" fmla="*/ 68 w 123"/>
                  <a:gd name="T41" fmla="*/ 83 h 138"/>
                  <a:gd name="T42" fmla="*/ 98 w 123"/>
                  <a:gd name="T43" fmla="*/ 83 h 138"/>
                  <a:gd name="T44" fmla="*/ 106 w 123"/>
                  <a:gd name="T45" fmla="*/ 83 h 138"/>
                  <a:gd name="T46" fmla="*/ 112 w 123"/>
                  <a:gd name="T47" fmla="*/ 80 h 138"/>
                  <a:gd name="T48" fmla="*/ 119 w 123"/>
                  <a:gd name="T49" fmla="*/ 5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" h="138">
                    <a:moveTo>
                      <a:pt x="119" y="55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2" y="4"/>
                      <a:pt x="84" y="0"/>
                      <a:pt x="76" y="1"/>
                    </a:cubicBezTo>
                    <a:cubicBezTo>
                      <a:pt x="72" y="0"/>
                      <a:pt x="68" y="2"/>
                      <a:pt x="65" y="5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5" y="37"/>
                      <a:pt x="0" y="43"/>
                      <a:pt x="1" y="49"/>
                    </a:cubicBezTo>
                    <a:cubicBezTo>
                      <a:pt x="2" y="55"/>
                      <a:pt x="7" y="59"/>
                      <a:pt x="13" y="59"/>
                    </a:cubicBezTo>
                    <a:cubicBezTo>
                      <a:pt x="13" y="59"/>
                      <a:pt x="14" y="59"/>
                      <a:pt x="15" y="59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52" y="53"/>
                      <a:pt x="54" y="52"/>
                      <a:pt x="56" y="50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0" y="59"/>
                      <a:pt x="47" y="61"/>
                      <a:pt x="45" y="64"/>
                    </a:cubicBezTo>
                    <a:cubicBezTo>
                      <a:pt x="43" y="67"/>
                      <a:pt x="42" y="70"/>
                      <a:pt x="42" y="74"/>
                    </a:cubicBezTo>
                    <a:cubicBezTo>
                      <a:pt x="53" y="128"/>
                      <a:pt x="53" y="128"/>
                      <a:pt x="53" y="128"/>
                    </a:cubicBezTo>
                    <a:cubicBezTo>
                      <a:pt x="54" y="134"/>
                      <a:pt x="59" y="138"/>
                      <a:pt x="64" y="138"/>
                    </a:cubicBezTo>
                    <a:cubicBezTo>
                      <a:pt x="65" y="138"/>
                      <a:pt x="66" y="138"/>
                      <a:pt x="66" y="138"/>
                    </a:cubicBezTo>
                    <a:cubicBezTo>
                      <a:pt x="73" y="136"/>
                      <a:pt x="77" y="130"/>
                      <a:pt x="75" y="124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98" y="83"/>
                      <a:pt x="98" y="83"/>
                      <a:pt x="98" y="83"/>
                    </a:cubicBezTo>
                    <a:cubicBezTo>
                      <a:pt x="101" y="84"/>
                      <a:pt x="104" y="83"/>
                      <a:pt x="106" y="83"/>
                    </a:cubicBezTo>
                    <a:cubicBezTo>
                      <a:pt x="108" y="83"/>
                      <a:pt x="110" y="82"/>
                      <a:pt x="112" y="80"/>
                    </a:cubicBezTo>
                    <a:cubicBezTo>
                      <a:pt x="120" y="75"/>
                      <a:pt x="123" y="64"/>
                      <a:pt x="119" y="5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08"/>
              <p:cNvSpPr>
                <a:spLocks/>
              </p:cNvSpPr>
              <p:nvPr/>
            </p:nvSpPr>
            <p:spPr bwMode="auto">
              <a:xfrm>
                <a:off x="1861" y="2103"/>
                <a:ext cx="122" cy="97"/>
              </a:xfrm>
              <a:custGeom>
                <a:avLst/>
                <a:gdLst>
                  <a:gd name="T0" fmla="*/ 65 w 69"/>
                  <a:gd name="T1" fmla="*/ 55 h 55"/>
                  <a:gd name="T2" fmla="*/ 29 w 69"/>
                  <a:gd name="T3" fmla="*/ 55 h 55"/>
                  <a:gd name="T4" fmla="*/ 26 w 69"/>
                  <a:gd name="T5" fmla="*/ 53 h 55"/>
                  <a:gd name="T6" fmla="*/ 1 w 69"/>
                  <a:gd name="T7" fmla="*/ 7 h 55"/>
                  <a:gd name="T8" fmla="*/ 3 w 69"/>
                  <a:gd name="T9" fmla="*/ 1 h 55"/>
                  <a:gd name="T10" fmla="*/ 8 w 69"/>
                  <a:gd name="T11" fmla="*/ 3 h 55"/>
                  <a:gd name="T12" fmla="*/ 32 w 69"/>
                  <a:gd name="T13" fmla="*/ 47 h 55"/>
                  <a:gd name="T14" fmla="*/ 65 w 69"/>
                  <a:gd name="T15" fmla="*/ 47 h 55"/>
                  <a:gd name="T16" fmla="*/ 69 w 69"/>
                  <a:gd name="T17" fmla="*/ 51 h 55"/>
                  <a:gd name="T18" fmla="*/ 65 w 69"/>
                  <a:gd name="T1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55">
                    <a:moveTo>
                      <a:pt x="65" y="55"/>
                    </a:moveTo>
                    <a:cubicBezTo>
                      <a:pt x="29" y="55"/>
                      <a:pt x="29" y="55"/>
                      <a:pt x="29" y="55"/>
                    </a:cubicBezTo>
                    <a:cubicBezTo>
                      <a:pt x="28" y="55"/>
                      <a:pt x="26" y="55"/>
                      <a:pt x="26" y="5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1" y="2"/>
                      <a:pt x="3" y="1"/>
                    </a:cubicBezTo>
                    <a:cubicBezTo>
                      <a:pt x="5" y="0"/>
                      <a:pt x="7" y="1"/>
                      <a:pt x="8" y="3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8" y="47"/>
                      <a:pt x="69" y="49"/>
                      <a:pt x="69" y="51"/>
                    </a:cubicBezTo>
                    <a:cubicBezTo>
                      <a:pt x="69" y="54"/>
                      <a:pt x="68" y="55"/>
                      <a:pt x="65" y="5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Rectangle 109"/>
              <p:cNvSpPr>
                <a:spLocks noChangeArrowheads="1"/>
              </p:cNvSpPr>
              <p:nvPr/>
            </p:nvSpPr>
            <p:spPr bwMode="auto">
              <a:xfrm>
                <a:off x="2620" y="2119"/>
                <a:ext cx="49" cy="17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Rectangle 110"/>
              <p:cNvSpPr>
                <a:spLocks noChangeArrowheads="1"/>
              </p:cNvSpPr>
              <p:nvPr/>
            </p:nvSpPr>
            <p:spPr bwMode="auto">
              <a:xfrm>
                <a:off x="2704" y="2119"/>
                <a:ext cx="51" cy="17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Rectangle 111"/>
              <p:cNvSpPr>
                <a:spLocks noChangeArrowheads="1"/>
              </p:cNvSpPr>
              <p:nvPr/>
            </p:nvSpPr>
            <p:spPr bwMode="auto">
              <a:xfrm>
                <a:off x="2790" y="2119"/>
                <a:ext cx="51" cy="17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12"/>
              <p:cNvSpPr>
                <a:spLocks/>
              </p:cNvSpPr>
              <p:nvPr/>
            </p:nvSpPr>
            <p:spPr bwMode="auto">
              <a:xfrm>
                <a:off x="2592" y="2304"/>
                <a:ext cx="276" cy="14"/>
              </a:xfrm>
              <a:custGeom>
                <a:avLst/>
                <a:gdLst>
                  <a:gd name="T0" fmla="*/ 153 w 157"/>
                  <a:gd name="T1" fmla="*/ 8 h 8"/>
                  <a:gd name="T2" fmla="*/ 4 w 157"/>
                  <a:gd name="T3" fmla="*/ 8 h 8"/>
                  <a:gd name="T4" fmla="*/ 0 w 157"/>
                  <a:gd name="T5" fmla="*/ 4 h 8"/>
                  <a:gd name="T6" fmla="*/ 4 w 157"/>
                  <a:gd name="T7" fmla="*/ 0 h 8"/>
                  <a:gd name="T8" fmla="*/ 153 w 157"/>
                  <a:gd name="T9" fmla="*/ 0 h 8"/>
                  <a:gd name="T10" fmla="*/ 157 w 157"/>
                  <a:gd name="T11" fmla="*/ 4 h 8"/>
                  <a:gd name="T12" fmla="*/ 153 w 157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7" h="8">
                    <a:moveTo>
                      <a:pt x="153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153" y="0"/>
                      <a:pt x="153" y="0"/>
                      <a:pt x="153" y="0"/>
                    </a:cubicBezTo>
                    <a:cubicBezTo>
                      <a:pt x="156" y="0"/>
                      <a:pt x="157" y="1"/>
                      <a:pt x="157" y="4"/>
                    </a:cubicBezTo>
                    <a:cubicBezTo>
                      <a:pt x="157" y="6"/>
                      <a:pt x="156" y="8"/>
                      <a:pt x="153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13"/>
              <p:cNvSpPr>
                <a:spLocks/>
              </p:cNvSpPr>
              <p:nvPr/>
            </p:nvSpPr>
            <p:spPr bwMode="auto">
              <a:xfrm>
                <a:off x="2562" y="2332"/>
                <a:ext cx="338" cy="14"/>
              </a:xfrm>
              <a:custGeom>
                <a:avLst/>
                <a:gdLst>
                  <a:gd name="T0" fmla="*/ 188 w 192"/>
                  <a:gd name="T1" fmla="*/ 8 h 8"/>
                  <a:gd name="T2" fmla="*/ 4 w 192"/>
                  <a:gd name="T3" fmla="*/ 8 h 8"/>
                  <a:gd name="T4" fmla="*/ 0 w 192"/>
                  <a:gd name="T5" fmla="*/ 4 h 8"/>
                  <a:gd name="T6" fmla="*/ 4 w 192"/>
                  <a:gd name="T7" fmla="*/ 0 h 8"/>
                  <a:gd name="T8" fmla="*/ 188 w 192"/>
                  <a:gd name="T9" fmla="*/ 0 h 8"/>
                  <a:gd name="T10" fmla="*/ 192 w 192"/>
                  <a:gd name="T11" fmla="*/ 4 h 8"/>
                  <a:gd name="T12" fmla="*/ 188 w 19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2" h="8">
                    <a:moveTo>
                      <a:pt x="18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1" y="8"/>
                      <a:pt x="0" y="6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cubicBezTo>
                      <a:pt x="192" y="6"/>
                      <a:pt x="190" y="8"/>
                      <a:pt x="18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14"/>
              <p:cNvSpPr>
                <a:spLocks/>
              </p:cNvSpPr>
              <p:nvPr/>
            </p:nvSpPr>
            <p:spPr bwMode="auto">
              <a:xfrm>
                <a:off x="2558" y="2004"/>
                <a:ext cx="343" cy="102"/>
              </a:xfrm>
              <a:custGeom>
                <a:avLst/>
                <a:gdLst>
                  <a:gd name="T0" fmla="*/ 193 w 195"/>
                  <a:gd name="T1" fmla="*/ 50 h 58"/>
                  <a:gd name="T2" fmla="*/ 100 w 195"/>
                  <a:gd name="T3" fmla="*/ 0 h 58"/>
                  <a:gd name="T4" fmla="*/ 96 w 195"/>
                  <a:gd name="T5" fmla="*/ 0 h 58"/>
                  <a:gd name="T6" fmla="*/ 3 w 195"/>
                  <a:gd name="T7" fmla="*/ 50 h 58"/>
                  <a:gd name="T8" fmla="*/ 1 w 195"/>
                  <a:gd name="T9" fmla="*/ 55 h 58"/>
                  <a:gd name="T10" fmla="*/ 5 w 195"/>
                  <a:gd name="T11" fmla="*/ 58 h 58"/>
                  <a:gd name="T12" fmla="*/ 191 w 195"/>
                  <a:gd name="T13" fmla="*/ 58 h 58"/>
                  <a:gd name="T14" fmla="*/ 195 w 195"/>
                  <a:gd name="T15" fmla="*/ 55 h 58"/>
                  <a:gd name="T16" fmla="*/ 193 w 195"/>
                  <a:gd name="T17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5" h="58">
                    <a:moveTo>
                      <a:pt x="193" y="50"/>
                    </a:moveTo>
                    <a:cubicBezTo>
                      <a:pt x="100" y="0"/>
                      <a:pt x="100" y="0"/>
                      <a:pt x="100" y="0"/>
                    </a:cubicBezTo>
                    <a:cubicBezTo>
                      <a:pt x="98" y="0"/>
                      <a:pt x="97" y="0"/>
                      <a:pt x="96" y="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1" y="51"/>
                      <a:pt x="0" y="53"/>
                      <a:pt x="1" y="55"/>
                    </a:cubicBezTo>
                    <a:cubicBezTo>
                      <a:pt x="1" y="57"/>
                      <a:pt x="3" y="58"/>
                      <a:pt x="5" y="58"/>
                    </a:cubicBezTo>
                    <a:cubicBezTo>
                      <a:pt x="191" y="58"/>
                      <a:pt x="191" y="58"/>
                      <a:pt x="191" y="58"/>
                    </a:cubicBezTo>
                    <a:cubicBezTo>
                      <a:pt x="192" y="58"/>
                      <a:pt x="194" y="57"/>
                      <a:pt x="195" y="55"/>
                    </a:cubicBezTo>
                    <a:cubicBezTo>
                      <a:pt x="195" y="53"/>
                      <a:pt x="194" y="51"/>
                      <a:pt x="193" y="5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15"/>
              <p:cNvSpPr>
                <a:spLocks/>
              </p:cNvSpPr>
              <p:nvPr/>
            </p:nvSpPr>
            <p:spPr bwMode="auto">
              <a:xfrm>
                <a:off x="3353" y="2004"/>
                <a:ext cx="229" cy="342"/>
              </a:xfrm>
              <a:custGeom>
                <a:avLst/>
                <a:gdLst>
                  <a:gd name="T0" fmla="*/ 116 w 130"/>
                  <a:gd name="T1" fmla="*/ 84 h 194"/>
                  <a:gd name="T2" fmla="*/ 129 w 130"/>
                  <a:gd name="T3" fmla="*/ 5 h 194"/>
                  <a:gd name="T4" fmla="*/ 130 w 130"/>
                  <a:gd name="T5" fmla="*/ 0 h 194"/>
                  <a:gd name="T6" fmla="*/ 0 w 130"/>
                  <a:gd name="T7" fmla="*/ 0 h 194"/>
                  <a:gd name="T8" fmla="*/ 1 w 130"/>
                  <a:gd name="T9" fmla="*/ 5 h 194"/>
                  <a:gd name="T10" fmla="*/ 14 w 130"/>
                  <a:gd name="T11" fmla="*/ 84 h 194"/>
                  <a:gd name="T12" fmla="*/ 55 w 130"/>
                  <a:gd name="T13" fmla="*/ 131 h 194"/>
                  <a:gd name="T14" fmla="*/ 55 w 130"/>
                  <a:gd name="T15" fmla="*/ 139 h 194"/>
                  <a:gd name="T16" fmla="*/ 11 w 130"/>
                  <a:gd name="T17" fmla="*/ 190 h 194"/>
                  <a:gd name="T18" fmla="*/ 11 w 130"/>
                  <a:gd name="T19" fmla="*/ 194 h 194"/>
                  <a:gd name="T20" fmla="*/ 120 w 130"/>
                  <a:gd name="T21" fmla="*/ 194 h 194"/>
                  <a:gd name="T22" fmla="*/ 120 w 130"/>
                  <a:gd name="T23" fmla="*/ 190 h 194"/>
                  <a:gd name="T24" fmla="*/ 76 w 130"/>
                  <a:gd name="T25" fmla="*/ 139 h 194"/>
                  <a:gd name="T26" fmla="*/ 76 w 130"/>
                  <a:gd name="T27" fmla="*/ 131 h 194"/>
                  <a:gd name="T28" fmla="*/ 116 w 130"/>
                  <a:gd name="T29" fmla="*/ 8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0" h="194">
                    <a:moveTo>
                      <a:pt x="116" y="84"/>
                    </a:moveTo>
                    <a:cubicBezTo>
                      <a:pt x="117" y="81"/>
                      <a:pt x="124" y="35"/>
                      <a:pt x="129" y="5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6" y="35"/>
                      <a:pt x="14" y="81"/>
                      <a:pt x="14" y="84"/>
                    </a:cubicBezTo>
                    <a:cubicBezTo>
                      <a:pt x="14" y="107"/>
                      <a:pt x="31" y="127"/>
                      <a:pt x="55" y="131"/>
                    </a:cubicBezTo>
                    <a:cubicBezTo>
                      <a:pt x="55" y="139"/>
                      <a:pt x="55" y="139"/>
                      <a:pt x="55" y="139"/>
                    </a:cubicBezTo>
                    <a:cubicBezTo>
                      <a:pt x="29" y="144"/>
                      <a:pt x="11" y="165"/>
                      <a:pt x="11" y="190"/>
                    </a:cubicBezTo>
                    <a:cubicBezTo>
                      <a:pt x="11" y="194"/>
                      <a:pt x="11" y="194"/>
                      <a:pt x="11" y="194"/>
                    </a:cubicBezTo>
                    <a:cubicBezTo>
                      <a:pt x="120" y="194"/>
                      <a:pt x="120" y="194"/>
                      <a:pt x="120" y="194"/>
                    </a:cubicBezTo>
                    <a:cubicBezTo>
                      <a:pt x="120" y="190"/>
                      <a:pt x="120" y="190"/>
                      <a:pt x="120" y="190"/>
                    </a:cubicBezTo>
                    <a:cubicBezTo>
                      <a:pt x="120" y="165"/>
                      <a:pt x="101" y="144"/>
                      <a:pt x="76" y="139"/>
                    </a:cubicBezTo>
                    <a:cubicBezTo>
                      <a:pt x="76" y="131"/>
                      <a:pt x="76" y="131"/>
                      <a:pt x="76" y="131"/>
                    </a:cubicBezTo>
                    <a:cubicBezTo>
                      <a:pt x="99" y="127"/>
                      <a:pt x="116" y="107"/>
                      <a:pt x="116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16"/>
              <p:cNvSpPr>
                <a:spLocks/>
              </p:cNvSpPr>
              <p:nvPr/>
            </p:nvSpPr>
            <p:spPr bwMode="auto">
              <a:xfrm>
                <a:off x="3290" y="2016"/>
                <a:ext cx="102" cy="154"/>
              </a:xfrm>
              <a:custGeom>
                <a:avLst/>
                <a:gdLst>
                  <a:gd name="T0" fmla="*/ 46 w 58"/>
                  <a:gd name="T1" fmla="*/ 87 h 87"/>
                  <a:gd name="T2" fmla="*/ 8 w 58"/>
                  <a:gd name="T3" fmla="*/ 56 h 87"/>
                  <a:gd name="T4" fmla="*/ 5 w 58"/>
                  <a:gd name="T5" fmla="*/ 16 h 87"/>
                  <a:gd name="T6" fmla="*/ 17 w 58"/>
                  <a:gd name="T7" fmla="*/ 3 h 87"/>
                  <a:gd name="T8" fmla="*/ 48 w 58"/>
                  <a:gd name="T9" fmla="*/ 13 h 87"/>
                  <a:gd name="T10" fmla="*/ 40 w 58"/>
                  <a:gd name="T11" fmla="*/ 22 h 87"/>
                  <a:gd name="T12" fmla="*/ 21 w 58"/>
                  <a:gd name="T13" fmla="*/ 15 h 87"/>
                  <a:gd name="T14" fmla="*/ 16 w 58"/>
                  <a:gd name="T15" fmla="*/ 21 h 87"/>
                  <a:gd name="T16" fmla="*/ 19 w 58"/>
                  <a:gd name="T17" fmla="*/ 51 h 87"/>
                  <a:gd name="T18" fmla="*/ 49 w 58"/>
                  <a:gd name="T19" fmla="*/ 74 h 87"/>
                  <a:gd name="T20" fmla="*/ 51 w 58"/>
                  <a:gd name="T21" fmla="*/ 74 h 87"/>
                  <a:gd name="T22" fmla="*/ 58 w 58"/>
                  <a:gd name="T23" fmla="*/ 83 h 87"/>
                  <a:gd name="T24" fmla="*/ 54 w 58"/>
                  <a:gd name="T25" fmla="*/ 85 h 87"/>
                  <a:gd name="T26" fmla="*/ 46 w 58"/>
                  <a:gd name="T27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" h="87">
                    <a:moveTo>
                      <a:pt x="46" y="87"/>
                    </a:moveTo>
                    <a:cubicBezTo>
                      <a:pt x="32" y="87"/>
                      <a:pt x="17" y="75"/>
                      <a:pt x="8" y="56"/>
                    </a:cubicBezTo>
                    <a:cubicBezTo>
                      <a:pt x="2" y="42"/>
                      <a:pt x="0" y="27"/>
                      <a:pt x="5" y="16"/>
                    </a:cubicBezTo>
                    <a:cubicBezTo>
                      <a:pt x="7" y="10"/>
                      <a:pt x="11" y="6"/>
                      <a:pt x="17" y="3"/>
                    </a:cubicBezTo>
                    <a:cubicBezTo>
                      <a:pt x="26" y="0"/>
                      <a:pt x="38" y="3"/>
                      <a:pt x="48" y="13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3" y="15"/>
                      <a:pt x="26" y="13"/>
                      <a:pt x="21" y="15"/>
                    </a:cubicBezTo>
                    <a:cubicBezTo>
                      <a:pt x="19" y="16"/>
                      <a:pt x="17" y="18"/>
                      <a:pt x="16" y="21"/>
                    </a:cubicBezTo>
                    <a:cubicBezTo>
                      <a:pt x="13" y="28"/>
                      <a:pt x="14" y="40"/>
                      <a:pt x="19" y="51"/>
                    </a:cubicBezTo>
                    <a:cubicBezTo>
                      <a:pt x="27" y="69"/>
                      <a:pt x="42" y="78"/>
                      <a:pt x="49" y="74"/>
                    </a:cubicBezTo>
                    <a:cubicBezTo>
                      <a:pt x="50" y="74"/>
                      <a:pt x="50" y="74"/>
                      <a:pt x="51" y="74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6" y="84"/>
                      <a:pt x="55" y="85"/>
                      <a:pt x="54" y="85"/>
                    </a:cubicBezTo>
                    <a:cubicBezTo>
                      <a:pt x="51" y="86"/>
                      <a:pt x="49" y="87"/>
                      <a:pt x="46" y="8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17"/>
              <p:cNvSpPr>
                <a:spLocks/>
              </p:cNvSpPr>
              <p:nvPr/>
            </p:nvSpPr>
            <p:spPr bwMode="auto">
              <a:xfrm>
                <a:off x="3545" y="2016"/>
                <a:ext cx="101" cy="154"/>
              </a:xfrm>
              <a:custGeom>
                <a:avLst/>
                <a:gdLst>
                  <a:gd name="T0" fmla="*/ 12 w 57"/>
                  <a:gd name="T1" fmla="*/ 87 h 87"/>
                  <a:gd name="T2" fmla="*/ 4 w 57"/>
                  <a:gd name="T3" fmla="*/ 85 h 87"/>
                  <a:gd name="T4" fmla="*/ 0 w 57"/>
                  <a:gd name="T5" fmla="*/ 83 h 87"/>
                  <a:gd name="T6" fmla="*/ 7 w 57"/>
                  <a:gd name="T7" fmla="*/ 74 h 87"/>
                  <a:gd name="T8" fmla="*/ 8 w 57"/>
                  <a:gd name="T9" fmla="*/ 74 h 87"/>
                  <a:gd name="T10" fmla="*/ 38 w 57"/>
                  <a:gd name="T11" fmla="*/ 51 h 87"/>
                  <a:gd name="T12" fmla="*/ 42 w 57"/>
                  <a:gd name="T13" fmla="*/ 21 h 87"/>
                  <a:gd name="T14" fmla="*/ 36 w 57"/>
                  <a:gd name="T15" fmla="*/ 15 h 87"/>
                  <a:gd name="T16" fmla="*/ 18 w 57"/>
                  <a:gd name="T17" fmla="*/ 22 h 87"/>
                  <a:gd name="T18" fmla="*/ 9 w 57"/>
                  <a:gd name="T19" fmla="*/ 13 h 87"/>
                  <a:gd name="T20" fmla="*/ 41 w 57"/>
                  <a:gd name="T21" fmla="*/ 3 h 87"/>
                  <a:gd name="T22" fmla="*/ 53 w 57"/>
                  <a:gd name="T23" fmla="*/ 16 h 87"/>
                  <a:gd name="T24" fmla="*/ 49 w 57"/>
                  <a:gd name="T25" fmla="*/ 56 h 87"/>
                  <a:gd name="T26" fmla="*/ 12 w 57"/>
                  <a:gd name="T27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87">
                    <a:moveTo>
                      <a:pt x="12" y="87"/>
                    </a:moveTo>
                    <a:cubicBezTo>
                      <a:pt x="9" y="87"/>
                      <a:pt x="6" y="86"/>
                      <a:pt x="4" y="85"/>
                    </a:cubicBezTo>
                    <a:cubicBezTo>
                      <a:pt x="2" y="85"/>
                      <a:pt x="1" y="84"/>
                      <a:pt x="0" y="83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74"/>
                      <a:pt x="8" y="74"/>
                      <a:pt x="8" y="74"/>
                    </a:cubicBezTo>
                    <a:cubicBezTo>
                      <a:pt x="16" y="78"/>
                      <a:pt x="30" y="69"/>
                      <a:pt x="38" y="51"/>
                    </a:cubicBezTo>
                    <a:cubicBezTo>
                      <a:pt x="43" y="40"/>
                      <a:pt x="45" y="28"/>
                      <a:pt x="42" y="21"/>
                    </a:cubicBezTo>
                    <a:cubicBezTo>
                      <a:pt x="40" y="18"/>
                      <a:pt x="39" y="16"/>
                      <a:pt x="36" y="15"/>
                    </a:cubicBezTo>
                    <a:cubicBezTo>
                      <a:pt x="31" y="13"/>
                      <a:pt x="24" y="15"/>
                      <a:pt x="18" y="2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20" y="3"/>
                      <a:pt x="31" y="0"/>
                      <a:pt x="41" y="3"/>
                    </a:cubicBezTo>
                    <a:cubicBezTo>
                      <a:pt x="46" y="6"/>
                      <a:pt x="50" y="10"/>
                      <a:pt x="53" y="16"/>
                    </a:cubicBezTo>
                    <a:cubicBezTo>
                      <a:pt x="57" y="27"/>
                      <a:pt x="56" y="42"/>
                      <a:pt x="49" y="56"/>
                    </a:cubicBezTo>
                    <a:cubicBezTo>
                      <a:pt x="40" y="75"/>
                      <a:pt x="25" y="87"/>
                      <a:pt x="12" y="8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18"/>
              <p:cNvSpPr>
                <a:spLocks/>
              </p:cNvSpPr>
              <p:nvPr/>
            </p:nvSpPr>
            <p:spPr bwMode="auto">
              <a:xfrm>
                <a:off x="4166" y="2117"/>
                <a:ext cx="212" cy="146"/>
              </a:xfrm>
              <a:custGeom>
                <a:avLst/>
                <a:gdLst>
                  <a:gd name="T0" fmla="*/ 109 w 120"/>
                  <a:gd name="T1" fmla="*/ 0 h 83"/>
                  <a:gd name="T2" fmla="*/ 11 w 120"/>
                  <a:gd name="T3" fmla="*/ 0 h 83"/>
                  <a:gd name="T4" fmla="*/ 0 w 120"/>
                  <a:gd name="T5" fmla="*/ 11 h 83"/>
                  <a:gd name="T6" fmla="*/ 0 w 120"/>
                  <a:gd name="T7" fmla="*/ 72 h 83"/>
                  <a:gd name="T8" fmla="*/ 11 w 120"/>
                  <a:gd name="T9" fmla="*/ 83 h 83"/>
                  <a:gd name="T10" fmla="*/ 109 w 120"/>
                  <a:gd name="T11" fmla="*/ 83 h 83"/>
                  <a:gd name="T12" fmla="*/ 120 w 120"/>
                  <a:gd name="T13" fmla="*/ 72 h 83"/>
                  <a:gd name="T14" fmla="*/ 120 w 120"/>
                  <a:gd name="T15" fmla="*/ 11 h 83"/>
                  <a:gd name="T16" fmla="*/ 109 w 120"/>
                  <a:gd name="T1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83">
                    <a:moveTo>
                      <a:pt x="109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8"/>
                      <a:pt x="5" y="83"/>
                      <a:pt x="11" y="83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15" y="83"/>
                      <a:pt x="120" y="78"/>
                      <a:pt x="120" y="72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20" y="5"/>
                      <a:pt x="115" y="0"/>
                      <a:pt x="10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19"/>
              <p:cNvSpPr>
                <a:spLocks/>
              </p:cNvSpPr>
              <p:nvPr/>
            </p:nvSpPr>
            <p:spPr bwMode="auto">
              <a:xfrm>
                <a:off x="4265" y="2249"/>
                <a:ext cx="14" cy="51"/>
              </a:xfrm>
              <a:custGeom>
                <a:avLst/>
                <a:gdLst>
                  <a:gd name="T0" fmla="*/ 4 w 8"/>
                  <a:gd name="T1" fmla="*/ 29 h 29"/>
                  <a:gd name="T2" fmla="*/ 0 w 8"/>
                  <a:gd name="T3" fmla="*/ 25 h 29"/>
                  <a:gd name="T4" fmla="*/ 0 w 8"/>
                  <a:gd name="T5" fmla="*/ 4 h 29"/>
                  <a:gd name="T6" fmla="*/ 4 w 8"/>
                  <a:gd name="T7" fmla="*/ 0 h 29"/>
                  <a:gd name="T8" fmla="*/ 8 w 8"/>
                  <a:gd name="T9" fmla="*/ 4 h 29"/>
                  <a:gd name="T10" fmla="*/ 8 w 8"/>
                  <a:gd name="T11" fmla="*/ 25 h 29"/>
                  <a:gd name="T12" fmla="*/ 4 w 8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9">
                    <a:moveTo>
                      <a:pt x="4" y="29"/>
                    </a:moveTo>
                    <a:cubicBezTo>
                      <a:pt x="2" y="29"/>
                      <a:pt x="0" y="27"/>
                      <a:pt x="0" y="2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20"/>
              <p:cNvSpPr>
                <a:spLocks/>
              </p:cNvSpPr>
              <p:nvPr/>
            </p:nvSpPr>
            <p:spPr bwMode="auto">
              <a:xfrm>
                <a:off x="4203" y="2289"/>
                <a:ext cx="138" cy="15"/>
              </a:xfrm>
              <a:custGeom>
                <a:avLst/>
                <a:gdLst>
                  <a:gd name="T0" fmla="*/ 74 w 78"/>
                  <a:gd name="T1" fmla="*/ 8 h 8"/>
                  <a:gd name="T2" fmla="*/ 4 w 78"/>
                  <a:gd name="T3" fmla="*/ 8 h 8"/>
                  <a:gd name="T4" fmla="*/ 0 w 78"/>
                  <a:gd name="T5" fmla="*/ 4 h 8"/>
                  <a:gd name="T6" fmla="*/ 4 w 78"/>
                  <a:gd name="T7" fmla="*/ 0 h 8"/>
                  <a:gd name="T8" fmla="*/ 74 w 78"/>
                  <a:gd name="T9" fmla="*/ 0 h 8"/>
                  <a:gd name="T10" fmla="*/ 78 w 78"/>
                  <a:gd name="T11" fmla="*/ 4 h 8"/>
                  <a:gd name="T12" fmla="*/ 74 w 7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8">
                    <a:moveTo>
                      <a:pt x="7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6" y="0"/>
                      <a:pt x="78" y="2"/>
                      <a:pt x="78" y="4"/>
                    </a:cubicBezTo>
                    <a:cubicBezTo>
                      <a:pt x="78" y="6"/>
                      <a:pt x="76" y="8"/>
                      <a:pt x="7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21"/>
              <p:cNvSpPr>
                <a:spLocks noEditPoints="1"/>
              </p:cNvSpPr>
              <p:nvPr/>
            </p:nvSpPr>
            <p:spPr bwMode="auto">
              <a:xfrm>
                <a:off x="4036" y="2046"/>
                <a:ext cx="116" cy="258"/>
              </a:xfrm>
              <a:custGeom>
                <a:avLst/>
                <a:gdLst>
                  <a:gd name="T0" fmla="*/ 0 w 66"/>
                  <a:gd name="T1" fmla="*/ 0 h 146"/>
                  <a:gd name="T2" fmla="*/ 0 w 66"/>
                  <a:gd name="T3" fmla="*/ 146 h 146"/>
                  <a:gd name="T4" fmla="*/ 66 w 66"/>
                  <a:gd name="T5" fmla="*/ 146 h 146"/>
                  <a:gd name="T6" fmla="*/ 66 w 66"/>
                  <a:gd name="T7" fmla="*/ 0 h 146"/>
                  <a:gd name="T8" fmla="*/ 0 w 66"/>
                  <a:gd name="T9" fmla="*/ 0 h 146"/>
                  <a:gd name="T10" fmla="*/ 48 w 66"/>
                  <a:gd name="T11" fmla="*/ 123 h 146"/>
                  <a:gd name="T12" fmla="*/ 17 w 66"/>
                  <a:gd name="T13" fmla="*/ 123 h 146"/>
                  <a:gd name="T14" fmla="*/ 13 w 66"/>
                  <a:gd name="T15" fmla="*/ 119 h 146"/>
                  <a:gd name="T16" fmla="*/ 17 w 66"/>
                  <a:gd name="T17" fmla="*/ 115 h 146"/>
                  <a:gd name="T18" fmla="*/ 48 w 66"/>
                  <a:gd name="T19" fmla="*/ 115 h 146"/>
                  <a:gd name="T20" fmla="*/ 52 w 66"/>
                  <a:gd name="T21" fmla="*/ 119 h 146"/>
                  <a:gd name="T22" fmla="*/ 48 w 66"/>
                  <a:gd name="T23" fmla="*/ 123 h 146"/>
                  <a:gd name="T24" fmla="*/ 48 w 66"/>
                  <a:gd name="T25" fmla="*/ 107 h 146"/>
                  <a:gd name="T26" fmla="*/ 17 w 66"/>
                  <a:gd name="T27" fmla="*/ 107 h 146"/>
                  <a:gd name="T28" fmla="*/ 13 w 66"/>
                  <a:gd name="T29" fmla="*/ 103 h 146"/>
                  <a:gd name="T30" fmla="*/ 17 w 66"/>
                  <a:gd name="T31" fmla="*/ 99 h 146"/>
                  <a:gd name="T32" fmla="*/ 48 w 66"/>
                  <a:gd name="T33" fmla="*/ 99 h 146"/>
                  <a:gd name="T34" fmla="*/ 52 w 66"/>
                  <a:gd name="T35" fmla="*/ 103 h 146"/>
                  <a:gd name="T36" fmla="*/ 48 w 66"/>
                  <a:gd name="T37" fmla="*/ 107 h 146"/>
                  <a:gd name="T38" fmla="*/ 48 w 66"/>
                  <a:gd name="T39" fmla="*/ 91 h 146"/>
                  <a:gd name="T40" fmla="*/ 17 w 66"/>
                  <a:gd name="T41" fmla="*/ 91 h 146"/>
                  <a:gd name="T42" fmla="*/ 13 w 66"/>
                  <a:gd name="T43" fmla="*/ 87 h 146"/>
                  <a:gd name="T44" fmla="*/ 17 w 66"/>
                  <a:gd name="T45" fmla="*/ 83 h 146"/>
                  <a:gd name="T46" fmla="*/ 48 w 66"/>
                  <a:gd name="T47" fmla="*/ 83 h 146"/>
                  <a:gd name="T48" fmla="*/ 52 w 66"/>
                  <a:gd name="T49" fmla="*/ 87 h 146"/>
                  <a:gd name="T50" fmla="*/ 48 w 66"/>
                  <a:gd name="T51" fmla="*/ 91 h 146"/>
                  <a:gd name="T52" fmla="*/ 48 w 66"/>
                  <a:gd name="T53" fmla="*/ 26 h 146"/>
                  <a:gd name="T54" fmla="*/ 17 w 66"/>
                  <a:gd name="T55" fmla="*/ 26 h 146"/>
                  <a:gd name="T56" fmla="*/ 13 w 66"/>
                  <a:gd name="T57" fmla="*/ 22 h 146"/>
                  <a:gd name="T58" fmla="*/ 17 w 66"/>
                  <a:gd name="T59" fmla="*/ 18 h 146"/>
                  <a:gd name="T60" fmla="*/ 48 w 66"/>
                  <a:gd name="T61" fmla="*/ 18 h 146"/>
                  <a:gd name="T62" fmla="*/ 52 w 66"/>
                  <a:gd name="T63" fmla="*/ 22 h 146"/>
                  <a:gd name="T64" fmla="*/ 48 w 66"/>
                  <a:gd name="T65" fmla="*/ 2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146">
                    <a:moveTo>
                      <a:pt x="0" y="0"/>
                    </a:moveTo>
                    <a:cubicBezTo>
                      <a:pt x="0" y="146"/>
                      <a:pt x="0" y="146"/>
                      <a:pt x="0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0"/>
                      <a:pt x="66" y="0"/>
                      <a:pt x="66" y="0"/>
                    </a:cubicBezTo>
                    <a:lnTo>
                      <a:pt x="0" y="0"/>
                    </a:lnTo>
                    <a:close/>
                    <a:moveTo>
                      <a:pt x="48" y="123"/>
                    </a:moveTo>
                    <a:cubicBezTo>
                      <a:pt x="17" y="123"/>
                      <a:pt x="17" y="123"/>
                      <a:pt x="17" y="123"/>
                    </a:cubicBezTo>
                    <a:cubicBezTo>
                      <a:pt x="15" y="123"/>
                      <a:pt x="13" y="121"/>
                      <a:pt x="13" y="119"/>
                    </a:cubicBezTo>
                    <a:cubicBezTo>
                      <a:pt x="13" y="117"/>
                      <a:pt x="15" y="115"/>
                      <a:pt x="17" y="115"/>
                    </a:cubicBezTo>
                    <a:cubicBezTo>
                      <a:pt x="48" y="115"/>
                      <a:pt x="48" y="115"/>
                      <a:pt x="48" y="115"/>
                    </a:cubicBezTo>
                    <a:cubicBezTo>
                      <a:pt x="51" y="115"/>
                      <a:pt x="52" y="117"/>
                      <a:pt x="52" y="119"/>
                    </a:cubicBezTo>
                    <a:cubicBezTo>
                      <a:pt x="52" y="121"/>
                      <a:pt x="51" y="123"/>
                      <a:pt x="48" y="123"/>
                    </a:cubicBezTo>
                    <a:close/>
                    <a:moveTo>
                      <a:pt x="48" y="107"/>
                    </a:moveTo>
                    <a:cubicBezTo>
                      <a:pt x="17" y="107"/>
                      <a:pt x="17" y="107"/>
                      <a:pt x="17" y="107"/>
                    </a:cubicBezTo>
                    <a:cubicBezTo>
                      <a:pt x="15" y="107"/>
                      <a:pt x="13" y="105"/>
                      <a:pt x="13" y="103"/>
                    </a:cubicBezTo>
                    <a:cubicBezTo>
                      <a:pt x="13" y="101"/>
                      <a:pt x="15" y="99"/>
                      <a:pt x="17" y="99"/>
                    </a:cubicBezTo>
                    <a:cubicBezTo>
                      <a:pt x="48" y="99"/>
                      <a:pt x="48" y="99"/>
                      <a:pt x="48" y="99"/>
                    </a:cubicBezTo>
                    <a:cubicBezTo>
                      <a:pt x="51" y="99"/>
                      <a:pt x="52" y="101"/>
                      <a:pt x="52" y="103"/>
                    </a:cubicBezTo>
                    <a:cubicBezTo>
                      <a:pt x="52" y="105"/>
                      <a:pt x="51" y="107"/>
                      <a:pt x="48" y="107"/>
                    </a:cubicBezTo>
                    <a:close/>
                    <a:moveTo>
                      <a:pt x="48" y="91"/>
                    </a:moveTo>
                    <a:cubicBezTo>
                      <a:pt x="17" y="91"/>
                      <a:pt x="17" y="91"/>
                      <a:pt x="17" y="91"/>
                    </a:cubicBezTo>
                    <a:cubicBezTo>
                      <a:pt x="15" y="91"/>
                      <a:pt x="13" y="89"/>
                      <a:pt x="13" y="87"/>
                    </a:cubicBezTo>
                    <a:cubicBezTo>
                      <a:pt x="13" y="85"/>
                      <a:pt x="15" y="83"/>
                      <a:pt x="17" y="83"/>
                    </a:cubicBezTo>
                    <a:cubicBezTo>
                      <a:pt x="48" y="83"/>
                      <a:pt x="48" y="83"/>
                      <a:pt x="48" y="83"/>
                    </a:cubicBezTo>
                    <a:cubicBezTo>
                      <a:pt x="51" y="83"/>
                      <a:pt x="52" y="85"/>
                      <a:pt x="52" y="87"/>
                    </a:cubicBezTo>
                    <a:cubicBezTo>
                      <a:pt x="52" y="89"/>
                      <a:pt x="51" y="91"/>
                      <a:pt x="48" y="91"/>
                    </a:cubicBezTo>
                    <a:close/>
                    <a:moveTo>
                      <a:pt x="48" y="26"/>
                    </a:moveTo>
                    <a:cubicBezTo>
                      <a:pt x="17" y="26"/>
                      <a:pt x="17" y="26"/>
                      <a:pt x="17" y="26"/>
                    </a:cubicBezTo>
                    <a:cubicBezTo>
                      <a:pt x="15" y="26"/>
                      <a:pt x="13" y="25"/>
                      <a:pt x="13" y="22"/>
                    </a:cubicBezTo>
                    <a:cubicBezTo>
                      <a:pt x="13" y="20"/>
                      <a:pt x="15" y="18"/>
                      <a:pt x="17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51" y="18"/>
                      <a:pt x="52" y="20"/>
                      <a:pt x="52" y="22"/>
                    </a:cubicBezTo>
                    <a:cubicBezTo>
                      <a:pt x="52" y="25"/>
                      <a:pt x="51" y="26"/>
                      <a:pt x="48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22"/>
              <p:cNvSpPr>
                <a:spLocks noEditPoints="1"/>
              </p:cNvSpPr>
              <p:nvPr/>
            </p:nvSpPr>
            <p:spPr bwMode="auto">
              <a:xfrm>
                <a:off x="394" y="2746"/>
                <a:ext cx="243" cy="186"/>
              </a:xfrm>
              <a:custGeom>
                <a:avLst/>
                <a:gdLst>
                  <a:gd name="T0" fmla="*/ 135 w 138"/>
                  <a:gd name="T1" fmla="*/ 79 h 106"/>
                  <a:gd name="T2" fmla="*/ 134 w 138"/>
                  <a:gd name="T3" fmla="*/ 77 h 106"/>
                  <a:gd name="T4" fmla="*/ 126 w 138"/>
                  <a:gd name="T5" fmla="*/ 54 h 106"/>
                  <a:gd name="T6" fmla="*/ 121 w 138"/>
                  <a:gd name="T7" fmla="*/ 49 h 106"/>
                  <a:gd name="T8" fmla="*/ 114 w 138"/>
                  <a:gd name="T9" fmla="*/ 45 h 106"/>
                  <a:gd name="T10" fmla="*/ 69 w 138"/>
                  <a:gd name="T11" fmla="*/ 0 h 106"/>
                  <a:gd name="T12" fmla="*/ 23 w 138"/>
                  <a:gd name="T13" fmla="*/ 45 h 106"/>
                  <a:gd name="T14" fmla="*/ 17 w 138"/>
                  <a:gd name="T15" fmla="*/ 49 h 106"/>
                  <a:gd name="T16" fmla="*/ 12 w 138"/>
                  <a:gd name="T17" fmla="*/ 54 h 106"/>
                  <a:gd name="T18" fmla="*/ 3 w 138"/>
                  <a:gd name="T19" fmla="*/ 77 h 106"/>
                  <a:gd name="T20" fmla="*/ 3 w 138"/>
                  <a:gd name="T21" fmla="*/ 79 h 106"/>
                  <a:gd name="T22" fmla="*/ 2 w 138"/>
                  <a:gd name="T23" fmla="*/ 92 h 106"/>
                  <a:gd name="T24" fmla="*/ 12 w 138"/>
                  <a:gd name="T25" fmla="*/ 96 h 106"/>
                  <a:gd name="T26" fmla="*/ 21 w 138"/>
                  <a:gd name="T27" fmla="*/ 97 h 106"/>
                  <a:gd name="T28" fmla="*/ 24 w 138"/>
                  <a:gd name="T29" fmla="*/ 98 h 106"/>
                  <a:gd name="T30" fmla="*/ 30 w 138"/>
                  <a:gd name="T31" fmla="*/ 99 h 106"/>
                  <a:gd name="T32" fmla="*/ 29 w 138"/>
                  <a:gd name="T33" fmla="*/ 81 h 106"/>
                  <a:gd name="T34" fmla="*/ 27 w 138"/>
                  <a:gd name="T35" fmla="*/ 71 h 106"/>
                  <a:gd name="T36" fmla="*/ 111 w 138"/>
                  <a:gd name="T37" fmla="*/ 71 h 106"/>
                  <a:gd name="T38" fmla="*/ 108 w 138"/>
                  <a:gd name="T39" fmla="*/ 81 h 106"/>
                  <a:gd name="T40" fmla="*/ 108 w 138"/>
                  <a:gd name="T41" fmla="*/ 99 h 106"/>
                  <a:gd name="T42" fmla="*/ 114 w 138"/>
                  <a:gd name="T43" fmla="*/ 98 h 106"/>
                  <a:gd name="T44" fmla="*/ 117 w 138"/>
                  <a:gd name="T45" fmla="*/ 97 h 106"/>
                  <a:gd name="T46" fmla="*/ 126 w 138"/>
                  <a:gd name="T47" fmla="*/ 96 h 106"/>
                  <a:gd name="T48" fmla="*/ 136 w 138"/>
                  <a:gd name="T49" fmla="*/ 92 h 106"/>
                  <a:gd name="T50" fmla="*/ 105 w 138"/>
                  <a:gd name="T51" fmla="*/ 57 h 106"/>
                  <a:gd name="T52" fmla="*/ 78 w 138"/>
                  <a:gd name="T53" fmla="*/ 54 h 106"/>
                  <a:gd name="T54" fmla="*/ 74 w 138"/>
                  <a:gd name="T55" fmla="*/ 55 h 106"/>
                  <a:gd name="T56" fmla="*/ 62 w 138"/>
                  <a:gd name="T57" fmla="*/ 49 h 106"/>
                  <a:gd name="T58" fmla="*/ 55 w 138"/>
                  <a:gd name="T59" fmla="*/ 55 h 106"/>
                  <a:gd name="T60" fmla="*/ 50 w 138"/>
                  <a:gd name="T61" fmla="*/ 58 h 106"/>
                  <a:gd name="T62" fmla="*/ 46 w 138"/>
                  <a:gd name="T63" fmla="*/ 53 h 106"/>
                  <a:gd name="T64" fmla="*/ 41 w 138"/>
                  <a:gd name="T65" fmla="*/ 57 h 106"/>
                  <a:gd name="T66" fmla="*/ 33 w 138"/>
                  <a:gd name="T67" fmla="*/ 58 h 106"/>
                  <a:gd name="T68" fmla="*/ 33 w 138"/>
                  <a:gd name="T69" fmla="*/ 50 h 106"/>
                  <a:gd name="T70" fmla="*/ 40 w 138"/>
                  <a:gd name="T71" fmla="*/ 48 h 106"/>
                  <a:gd name="T72" fmla="*/ 43 w 138"/>
                  <a:gd name="T73" fmla="*/ 42 h 106"/>
                  <a:gd name="T74" fmla="*/ 45 w 138"/>
                  <a:gd name="T75" fmla="*/ 36 h 106"/>
                  <a:gd name="T76" fmla="*/ 49 w 138"/>
                  <a:gd name="T77" fmla="*/ 32 h 106"/>
                  <a:gd name="T78" fmla="*/ 53 w 138"/>
                  <a:gd name="T79" fmla="*/ 37 h 106"/>
                  <a:gd name="T80" fmla="*/ 53 w 138"/>
                  <a:gd name="T81" fmla="*/ 39 h 106"/>
                  <a:gd name="T82" fmla="*/ 65 w 138"/>
                  <a:gd name="T83" fmla="*/ 23 h 106"/>
                  <a:gd name="T84" fmla="*/ 69 w 138"/>
                  <a:gd name="T85" fmla="*/ 35 h 106"/>
                  <a:gd name="T86" fmla="*/ 70 w 138"/>
                  <a:gd name="T87" fmla="*/ 47 h 106"/>
                  <a:gd name="T88" fmla="*/ 74 w 138"/>
                  <a:gd name="T89" fmla="*/ 45 h 106"/>
                  <a:gd name="T90" fmla="*/ 77 w 138"/>
                  <a:gd name="T91" fmla="*/ 45 h 106"/>
                  <a:gd name="T92" fmla="*/ 83 w 138"/>
                  <a:gd name="T93" fmla="*/ 47 h 106"/>
                  <a:gd name="T94" fmla="*/ 109 w 138"/>
                  <a:gd name="T95" fmla="*/ 5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8" h="106">
                    <a:moveTo>
                      <a:pt x="136" y="80"/>
                    </a:moveTo>
                    <a:cubicBezTo>
                      <a:pt x="136" y="80"/>
                      <a:pt x="135" y="79"/>
                      <a:pt x="135" y="79"/>
                    </a:cubicBezTo>
                    <a:cubicBezTo>
                      <a:pt x="135" y="78"/>
                      <a:pt x="134" y="78"/>
                      <a:pt x="134" y="78"/>
                    </a:cubicBezTo>
                    <a:cubicBezTo>
                      <a:pt x="134" y="78"/>
                      <a:pt x="134" y="77"/>
                      <a:pt x="134" y="77"/>
                    </a:cubicBezTo>
                    <a:cubicBezTo>
                      <a:pt x="134" y="76"/>
                      <a:pt x="134" y="76"/>
                      <a:pt x="134" y="76"/>
                    </a:cubicBezTo>
                    <a:cubicBezTo>
                      <a:pt x="134" y="68"/>
                      <a:pt x="132" y="59"/>
                      <a:pt x="126" y="54"/>
                    </a:cubicBezTo>
                    <a:cubicBezTo>
                      <a:pt x="126" y="53"/>
                      <a:pt x="125" y="53"/>
                      <a:pt x="125" y="52"/>
                    </a:cubicBezTo>
                    <a:cubicBezTo>
                      <a:pt x="124" y="51"/>
                      <a:pt x="122" y="50"/>
                      <a:pt x="121" y="49"/>
                    </a:cubicBezTo>
                    <a:cubicBezTo>
                      <a:pt x="120" y="48"/>
                      <a:pt x="118" y="47"/>
                      <a:pt x="117" y="47"/>
                    </a:cubicBezTo>
                    <a:cubicBezTo>
                      <a:pt x="116" y="46"/>
                      <a:pt x="115" y="46"/>
                      <a:pt x="114" y="45"/>
                    </a:cubicBezTo>
                    <a:cubicBezTo>
                      <a:pt x="114" y="45"/>
                      <a:pt x="113" y="44"/>
                      <a:pt x="113" y="43"/>
                    </a:cubicBezTo>
                    <a:cubicBezTo>
                      <a:pt x="109" y="18"/>
                      <a:pt x="90" y="0"/>
                      <a:pt x="69" y="0"/>
                    </a:cubicBezTo>
                    <a:cubicBezTo>
                      <a:pt x="47" y="0"/>
                      <a:pt x="29" y="18"/>
                      <a:pt x="25" y="43"/>
                    </a:cubicBezTo>
                    <a:cubicBezTo>
                      <a:pt x="24" y="44"/>
                      <a:pt x="24" y="45"/>
                      <a:pt x="23" y="45"/>
                    </a:cubicBezTo>
                    <a:cubicBezTo>
                      <a:pt x="23" y="46"/>
                      <a:pt x="22" y="46"/>
                      <a:pt x="21" y="47"/>
                    </a:cubicBezTo>
                    <a:cubicBezTo>
                      <a:pt x="19" y="47"/>
                      <a:pt x="18" y="48"/>
                      <a:pt x="17" y="49"/>
                    </a:cubicBezTo>
                    <a:cubicBezTo>
                      <a:pt x="15" y="50"/>
                      <a:pt x="14" y="51"/>
                      <a:pt x="13" y="52"/>
                    </a:cubicBezTo>
                    <a:cubicBezTo>
                      <a:pt x="13" y="53"/>
                      <a:pt x="12" y="53"/>
                      <a:pt x="12" y="54"/>
                    </a:cubicBezTo>
                    <a:cubicBezTo>
                      <a:pt x="6" y="59"/>
                      <a:pt x="4" y="68"/>
                      <a:pt x="4" y="76"/>
                    </a:cubicBezTo>
                    <a:cubicBezTo>
                      <a:pt x="4" y="76"/>
                      <a:pt x="4" y="76"/>
                      <a:pt x="3" y="77"/>
                    </a:cubicBezTo>
                    <a:cubicBezTo>
                      <a:pt x="3" y="77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9"/>
                    </a:cubicBezTo>
                    <a:cubicBezTo>
                      <a:pt x="3" y="79"/>
                      <a:pt x="2" y="80"/>
                      <a:pt x="2" y="80"/>
                    </a:cubicBezTo>
                    <a:cubicBezTo>
                      <a:pt x="1" y="83"/>
                      <a:pt x="0" y="88"/>
                      <a:pt x="2" y="92"/>
                    </a:cubicBezTo>
                    <a:cubicBezTo>
                      <a:pt x="4" y="94"/>
                      <a:pt x="6" y="96"/>
                      <a:pt x="9" y="96"/>
                    </a:cubicBezTo>
                    <a:cubicBezTo>
                      <a:pt x="10" y="96"/>
                      <a:pt x="11" y="96"/>
                      <a:pt x="12" y="96"/>
                    </a:cubicBezTo>
                    <a:cubicBezTo>
                      <a:pt x="12" y="96"/>
                      <a:pt x="13" y="95"/>
                      <a:pt x="13" y="95"/>
                    </a:cubicBezTo>
                    <a:cubicBezTo>
                      <a:pt x="16" y="96"/>
                      <a:pt x="18" y="97"/>
                      <a:pt x="21" y="97"/>
                    </a:cubicBezTo>
                    <a:cubicBezTo>
                      <a:pt x="22" y="98"/>
                      <a:pt x="22" y="98"/>
                      <a:pt x="22" y="98"/>
                    </a:cubicBezTo>
                    <a:cubicBezTo>
                      <a:pt x="23" y="98"/>
                      <a:pt x="24" y="98"/>
                      <a:pt x="24" y="98"/>
                    </a:cubicBezTo>
                    <a:cubicBezTo>
                      <a:pt x="25" y="99"/>
                      <a:pt x="26" y="99"/>
                      <a:pt x="27" y="99"/>
                    </a:cubicBezTo>
                    <a:cubicBezTo>
                      <a:pt x="28" y="100"/>
                      <a:pt x="29" y="100"/>
                      <a:pt x="30" y="99"/>
                    </a:cubicBezTo>
                    <a:cubicBezTo>
                      <a:pt x="31" y="98"/>
                      <a:pt x="32" y="97"/>
                      <a:pt x="32" y="96"/>
                    </a:cubicBezTo>
                    <a:cubicBezTo>
                      <a:pt x="33" y="91"/>
                      <a:pt x="31" y="85"/>
                      <a:pt x="29" y="81"/>
                    </a:cubicBezTo>
                    <a:cubicBezTo>
                      <a:pt x="29" y="78"/>
                      <a:pt x="28" y="77"/>
                      <a:pt x="28" y="75"/>
                    </a:cubicBezTo>
                    <a:cubicBezTo>
                      <a:pt x="27" y="74"/>
                      <a:pt x="27" y="72"/>
                      <a:pt x="27" y="71"/>
                    </a:cubicBezTo>
                    <a:cubicBezTo>
                      <a:pt x="32" y="91"/>
                      <a:pt x="49" y="106"/>
                      <a:pt x="69" y="106"/>
                    </a:cubicBezTo>
                    <a:cubicBezTo>
                      <a:pt x="89" y="106"/>
                      <a:pt x="106" y="91"/>
                      <a:pt x="111" y="71"/>
                    </a:cubicBezTo>
                    <a:cubicBezTo>
                      <a:pt x="111" y="72"/>
                      <a:pt x="111" y="74"/>
                      <a:pt x="110" y="75"/>
                    </a:cubicBezTo>
                    <a:cubicBezTo>
                      <a:pt x="110" y="77"/>
                      <a:pt x="109" y="78"/>
                      <a:pt x="108" y="81"/>
                    </a:cubicBezTo>
                    <a:cubicBezTo>
                      <a:pt x="107" y="85"/>
                      <a:pt x="105" y="91"/>
                      <a:pt x="106" y="96"/>
                    </a:cubicBezTo>
                    <a:cubicBezTo>
                      <a:pt x="106" y="97"/>
                      <a:pt x="106" y="98"/>
                      <a:pt x="108" y="99"/>
                    </a:cubicBezTo>
                    <a:cubicBezTo>
                      <a:pt x="109" y="100"/>
                      <a:pt x="110" y="100"/>
                      <a:pt x="111" y="99"/>
                    </a:cubicBezTo>
                    <a:cubicBezTo>
                      <a:pt x="112" y="99"/>
                      <a:pt x="113" y="99"/>
                      <a:pt x="114" y="98"/>
                    </a:cubicBezTo>
                    <a:cubicBezTo>
                      <a:pt x="114" y="98"/>
                      <a:pt x="115" y="98"/>
                      <a:pt x="116" y="98"/>
                    </a:cubicBezTo>
                    <a:cubicBezTo>
                      <a:pt x="117" y="97"/>
                      <a:pt x="117" y="97"/>
                      <a:pt x="117" y="97"/>
                    </a:cubicBezTo>
                    <a:cubicBezTo>
                      <a:pt x="120" y="97"/>
                      <a:pt x="122" y="96"/>
                      <a:pt x="125" y="95"/>
                    </a:cubicBezTo>
                    <a:cubicBezTo>
                      <a:pt x="125" y="95"/>
                      <a:pt x="126" y="96"/>
                      <a:pt x="126" y="96"/>
                    </a:cubicBezTo>
                    <a:cubicBezTo>
                      <a:pt x="127" y="96"/>
                      <a:pt x="128" y="96"/>
                      <a:pt x="128" y="96"/>
                    </a:cubicBezTo>
                    <a:cubicBezTo>
                      <a:pt x="132" y="96"/>
                      <a:pt x="134" y="94"/>
                      <a:pt x="136" y="92"/>
                    </a:cubicBezTo>
                    <a:cubicBezTo>
                      <a:pt x="138" y="88"/>
                      <a:pt x="137" y="83"/>
                      <a:pt x="136" y="80"/>
                    </a:cubicBezTo>
                    <a:close/>
                    <a:moveTo>
                      <a:pt x="105" y="57"/>
                    </a:moveTo>
                    <a:cubicBezTo>
                      <a:pt x="95" y="57"/>
                      <a:pt x="83" y="56"/>
                      <a:pt x="79" y="54"/>
                    </a:cubicBezTo>
                    <a:cubicBezTo>
                      <a:pt x="79" y="54"/>
                      <a:pt x="78" y="54"/>
                      <a:pt x="78" y="54"/>
                    </a:cubicBezTo>
                    <a:cubicBezTo>
                      <a:pt x="77" y="54"/>
                      <a:pt x="76" y="54"/>
                      <a:pt x="75" y="54"/>
                    </a:cubicBezTo>
                    <a:cubicBezTo>
                      <a:pt x="75" y="54"/>
                      <a:pt x="75" y="55"/>
                      <a:pt x="74" y="55"/>
                    </a:cubicBezTo>
                    <a:cubicBezTo>
                      <a:pt x="74" y="56"/>
                      <a:pt x="72" y="57"/>
                      <a:pt x="70" y="56"/>
                    </a:cubicBezTo>
                    <a:cubicBezTo>
                      <a:pt x="67" y="56"/>
                      <a:pt x="63" y="54"/>
                      <a:pt x="62" y="49"/>
                    </a:cubicBezTo>
                    <a:cubicBezTo>
                      <a:pt x="61" y="47"/>
                      <a:pt x="61" y="45"/>
                      <a:pt x="61" y="42"/>
                    </a:cubicBezTo>
                    <a:cubicBezTo>
                      <a:pt x="58" y="48"/>
                      <a:pt x="55" y="53"/>
                      <a:pt x="55" y="55"/>
                    </a:cubicBezTo>
                    <a:cubicBezTo>
                      <a:pt x="54" y="57"/>
                      <a:pt x="53" y="58"/>
                      <a:pt x="51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49" y="58"/>
                      <a:pt x="47" y="57"/>
                      <a:pt x="47" y="55"/>
                    </a:cubicBezTo>
                    <a:cubicBezTo>
                      <a:pt x="46" y="55"/>
                      <a:pt x="46" y="54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5" y="55"/>
                      <a:pt x="43" y="56"/>
                      <a:pt x="41" y="57"/>
                    </a:cubicBezTo>
                    <a:cubicBezTo>
                      <a:pt x="40" y="58"/>
                      <a:pt x="40" y="58"/>
                      <a:pt x="39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1" y="58"/>
                      <a:pt x="29" y="56"/>
                      <a:pt x="29" y="54"/>
                    </a:cubicBezTo>
                    <a:cubicBezTo>
                      <a:pt x="29" y="52"/>
                      <a:pt x="31" y="50"/>
                      <a:pt x="33" y="50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9" y="49"/>
                      <a:pt x="40" y="49"/>
                      <a:pt x="40" y="48"/>
                    </a:cubicBezTo>
                    <a:cubicBezTo>
                      <a:pt x="41" y="47"/>
                      <a:pt x="42" y="45"/>
                      <a:pt x="43" y="43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4" y="40"/>
                      <a:pt x="45" y="38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4"/>
                      <a:pt x="47" y="32"/>
                      <a:pt x="49" y="32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52" y="32"/>
                      <a:pt x="53" y="34"/>
                      <a:pt x="53" y="36"/>
                    </a:cubicBezTo>
                    <a:cubicBezTo>
                      <a:pt x="53" y="36"/>
                      <a:pt x="53" y="36"/>
                      <a:pt x="53" y="37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9"/>
                      <a:pt x="53" y="39"/>
                    </a:cubicBezTo>
                    <a:cubicBezTo>
                      <a:pt x="54" y="39"/>
                      <a:pt x="54" y="38"/>
                      <a:pt x="54" y="37"/>
                    </a:cubicBezTo>
                    <a:cubicBezTo>
                      <a:pt x="61" y="24"/>
                      <a:pt x="62" y="23"/>
                      <a:pt x="65" y="23"/>
                    </a:cubicBezTo>
                    <a:cubicBezTo>
                      <a:pt x="66" y="23"/>
                      <a:pt x="67" y="24"/>
                      <a:pt x="68" y="25"/>
                    </a:cubicBezTo>
                    <a:cubicBezTo>
                      <a:pt x="69" y="26"/>
                      <a:pt x="69" y="28"/>
                      <a:pt x="69" y="35"/>
                    </a:cubicBezTo>
                    <a:cubicBezTo>
                      <a:pt x="69" y="39"/>
                      <a:pt x="69" y="45"/>
                      <a:pt x="69" y="47"/>
                    </a:cubicBezTo>
                    <a:cubicBezTo>
                      <a:pt x="69" y="47"/>
                      <a:pt x="69" y="47"/>
                      <a:pt x="70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0" y="46"/>
                      <a:pt x="72" y="45"/>
                      <a:pt x="74" y="45"/>
                    </a:cubicBezTo>
                    <a:cubicBezTo>
                      <a:pt x="75" y="45"/>
                      <a:pt x="75" y="45"/>
                      <a:pt x="76" y="46"/>
                    </a:cubicBezTo>
                    <a:cubicBezTo>
                      <a:pt x="76" y="46"/>
                      <a:pt x="77" y="46"/>
                      <a:pt x="77" y="45"/>
                    </a:cubicBezTo>
                    <a:cubicBezTo>
                      <a:pt x="80" y="45"/>
                      <a:pt x="81" y="46"/>
                      <a:pt x="82" y="47"/>
                    </a:cubicBezTo>
                    <a:cubicBezTo>
                      <a:pt x="82" y="47"/>
                      <a:pt x="82" y="47"/>
                      <a:pt x="83" y="47"/>
                    </a:cubicBezTo>
                    <a:cubicBezTo>
                      <a:pt x="84" y="48"/>
                      <a:pt x="93" y="49"/>
                      <a:pt x="105" y="49"/>
                    </a:cubicBezTo>
                    <a:cubicBezTo>
                      <a:pt x="107" y="49"/>
                      <a:pt x="109" y="51"/>
                      <a:pt x="109" y="53"/>
                    </a:cubicBezTo>
                    <a:cubicBezTo>
                      <a:pt x="109" y="56"/>
                      <a:pt x="107" y="57"/>
                      <a:pt x="105" y="5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23"/>
              <p:cNvSpPr>
                <a:spLocks/>
              </p:cNvSpPr>
              <p:nvPr/>
            </p:nvSpPr>
            <p:spPr bwMode="auto">
              <a:xfrm>
                <a:off x="380" y="2929"/>
                <a:ext cx="271" cy="158"/>
              </a:xfrm>
              <a:custGeom>
                <a:avLst/>
                <a:gdLst>
                  <a:gd name="T0" fmla="*/ 103 w 154"/>
                  <a:gd name="T1" fmla="*/ 1 h 90"/>
                  <a:gd name="T2" fmla="*/ 99 w 154"/>
                  <a:gd name="T3" fmla="*/ 2 h 90"/>
                  <a:gd name="T4" fmla="*/ 98 w 154"/>
                  <a:gd name="T5" fmla="*/ 6 h 90"/>
                  <a:gd name="T6" fmla="*/ 104 w 154"/>
                  <a:gd name="T7" fmla="*/ 24 h 90"/>
                  <a:gd name="T8" fmla="*/ 79 w 154"/>
                  <a:gd name="T9" fmla="*/ 13 h 90"/>
                  <a:gd name="T10" fmla="*/ 75 w 154"/>
                  <a:gd name="T11" fmla="*/ 13 h 90"/>
                  <a:gd name="T12" fmla="*/ 49 w 154"/>
                  <a:gd name="T13" fmla="*/ 24 h 90"/>
                  <a:gd name="T14" fmla="*/ 56 w 154"/>
                  <a:gd name="T15" fmla="*/ 6 h 90"/>
                  <a:gd name="T16" fmla="*/ 55 w 154"/>
                  <a:gd name="T17" fmla="*/ 2 h 90"/>
                  <a:gd name="T18" fmla="*/ 51 w 154"/>
                  <a:gd name="T19" fmla="*/ 1 h 90"/>
                  <a:gd name="T20" fmla="*/ 0 w 154"/>
                  <a:gd name="T21" fmla="*/ 79 h 90"/>
                  <a:gd name="T22" fmla="*/ 0 w 154"/>
                  <a:gd name="T23" fmla="*/ 87 h 90"/>
                  <a:gd name="T24" fmla="*/ 4 w 154"/>
                  <a:gd name="T25" fmla="*/ 90 h 90"/>
                  <a:gd name="T26" fmla="*/ 150 w 154"/>
                  <a:gd name="T27" fmla="*/ 90 h 90"/>
                  <a:gd name="T28" fmla="*/ 154 w 154"/>
                  <a:gd name="T29" fmla="*/ 87 h 90"/>
                  <a:gd name="T30" fmla="*/ 154 w 154"/>
                  <a:gd name="T31" fmla="*/ 79 h 90"/>
                  <a:gd name="T32" fmla="*/ 103 w 154"/>
                  <a:gd name="T33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4" h="90">
                    <a:moveTo>
                      <a:pt x="103" y="1"/>
                    </a:moveTo>
                    <a:cubicBezTo>
                      <a:pt x="102" y="0"/>
                      <a:pt x="100" y="1"/>
                      <a:pt x="99" y="2"/>
                    </a:cubicBezTo>
                    <a:cubicBezTo>
                      <a:pt x="98" y="3"/>
                      <a:pt x="97" y="4"/>
                      <a:pt x="98" y="6"/>
                    </a:cubicBezTo>
                    <a:cubicBezTo>
                      <a:pt x="104" y="24"/>
                      <a:pt x="104" y="24"/>
                      <a:pt x="104" y="24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8" y="12"/>
                      <a:pt x="76" y="12"/>
                      <a:pt x="75" y="13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7" y="4"/>
                      <a:pt x="56" y="3"/>
                      <a:pt x="55" y="2"/>
                    </a:cubicBezTo>
                    <a:cubicBezTo>
                      <a:pt x="54" y="1"/>
                      <a:pt x="52" y="0"/>
                      <a:pt x="51" y="1"/>
                    </a:cubicBezTo>
                    <a:cubicBezTo>
                      <a:pt x="20" y="14"/>
                      <a:pt x="0" y="45"/>
                      <a:pt x="0" y="79"/>
                    </a:cubicBezTo>
                    <a:cubicBezTo>
                      <a:pt x="0" y="81"/>
                      <a:pt x="0" y="84"/>
                      <a:pt x="0" y="87"/>
                    </a:cubicBezTo>
                    <a:cubicBezTo>
                      <a:pt x="1" y="89"/>
                      <a:pt x="2" y="90"/>
                      <a:pt x="4" y="90"/>
                    </a:cubicBezTo>
                    <a:cubicBezTo>
                      <a:pt x="150" y="90"/>
                      <a:pt x="150" y="90"/>
                      <a:pt x="150" y="90"/>
                    </a:cubicBezTo>
                    <a:cubicBezTo>
                      <a:pt x="152" y="90"/>
                      <a:pt x="153" y="89"/>
                      <a:pt x="154" y="87"/>
                    </a:cubicBezTo>
                    <a:cubicBezTo>
                      <a:pt x="154" y="84"/>
                      <a:pt x="154" y="81"/>
                      <a:pt x="154" y="79"/>
                    </a:cubicBezTo>
                    <a:cubicBezTo>
                      <a:pt x="154" y="45"/>
                      <a:pt x="134" y="14"/>
                      <a:pt x="10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24"/>
              <p:cNvSpPr>
                <a:spLocks/>
              </p:cNvSpPr>
              <p:nvPr/>
            </p:nvSpPr>
            <p:spPr bwMode="auto">
              <a:xfrm>
                <a:off x="5732" y="3469"/>
                <a:ext cx="141" cy="143"/>
              </a:xfrm>
              <a:custGeom>
                <a:avLst/>
                <a:gdLst>
                  <a:gd name="T0" fmla="*/ 71 w 80"/>
                  <a:gd name="T1" fmla="*/ 10 h 81"/>
                  <a:gd name="T2" fmla="*/ 37 w 80"/>
                  <a:gd name="T3" fmla="*/ 10 h 81"/>
                  <a:gd name="T4" fmla="*/ 0 w 80"/>
                  <a:gd name="T5" fmla="*/ 59 h 81"/>
                  <a:gd name="T6" fmla="*/ 3 w 80"/>
                  <a:gd name="T7" fmla="*/ 62 h 81"/>
                  <a:gd name="T8" fmla="*/ 19 w 80"/>
                  <a:gd name="T9" fmla="*/ 77 h 81"/>
                  <a:gd name="T10" fmla="*/ 21 w 80"/>
                  <a:gd name="T11" fmla="*/ 81 h 81"/>
                  <a:gd name="T12" fmla="*/ 71 w 80"/>
                  <a:gd name="T13" fmla="*/ 43 h 81"/>
                  <a:gd name="T14" fmla="*/ 71 w 80"/>
                  <a:gd name="T15" fmla="*/ 1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" h="81">
                    <a:moveTo>
                      <a:pt x="71" y="10"/>
                    </a:moveTo>
                    <a:cubicBezTo>
                      <a:pt x="62" y="0"/>
                      <a:pt x="46" y="0"/>
                      <a:pt x="37" y="10"/>
                    </a:cubicBezTo>
                    <a:cubicBezTo>
                      <a:pt x="32" y="15"/>
                      <a:pt x="12" y="39"/>
                      <a:pt x="0" y="59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41" y="68"/>
                      <a:pt x="66" y="48"/>
                      <a:pt x="71" y="43"/>
                    </a:cubicBezTo>
                    <a:cubicBezTo>
                      <a:pt x="80" y="34"/>
                      <a:pt x="80" y="19"/>
                      <a:pt x="71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25"/>
              <p:cNvSpPr>
                <a:spLocks/>
              </p:cNvSpPr>
              <p:nvPr/>
            </p:nvSpPr>
            <p:spPr bwMode="auto">
              <a:xfrm>
                <a:off x="5509" y="3572"/>
                <a:ext cx="287" cy="257"/>
              </a:xfrm>
              <a:custGeom>
                <a:avLst/>
                <a:gdLst>
                  <a:gd name="T0" fmla="*/ 132 w 163"/>
                  <a:gd name="T1" fmla="*/ 17 h 146"/>
                  <a:gd name="T2" fmla="*/ 98 w 163"/>
                  <a:gd name="T3" fmla="*/ 0 h 146"/>
                  <a:gd name="T4" fmla="*/ 67 w 163"/>
                  <a:gd name="T5" fmla="*/ 13 h 146"/>
                  <a:gd name="T6" fmla="*/ 22 w 163"/>
                  <a:gd name="T7" fmla="*/ 37 h 146"/>
                  <a:gd name="T8" fmla="*/ 22 w 163"/>
                  <a:gd name="T9" fmla="*/ 37 h 146"/>
                  <a:gd name="T10" fmla="*/ 5 w 163"/>
                  <a:gd name="T11" fmla="*/ 36 h 146"/>
                  <a:gd name="T12" fmla="*/ 6 w 163"/>
                  <a:gd name="T13" fmla="*/ 53 h 146"/>
                  <a:gd name="T14" fmla="*/ 95 w 163"/>
                  <a:gd name="T15" fmla="*/ 142 h 146"/>
                  <a:gd name="T16" fmla="*/ 105 w 163"/>
                  <a:gd name="T17" fmla="*/ 146 h 146"/>
                  <a:gd name="T18" fmla="*/ 113 w 163"/>
                  <a:gd name="T19" fmla="*/ 143 h 146"/>
                  <a:gd name="T20" fmla="*/ 111 w 163"/>
                  <a:gd name="T21" fmla="*/ 126 h 146"/>
                  <a:gd name="T22" fmla="*/ 111 w 163"/>
                  <a:gd name="T23" fmla="*/ 126 h 146"/>
                  <a:gd name="T24" fmla="*/ 135 w 163"/>
                  <a:gd name="T25" fmla="*/ 81 h 146"/>
                  <a:gd name="T26" fmla="*/ 132 w 163"/>
                  <a:gd name="T27" fmla="*/ 1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3" h="146">
                    <a:moveTo>
                      <a:pt x="132" y="17"/>
                    </a:moveTo>
                    <a:cubicBezTo>
                      <a:pt x="123" y="8"/>
                      <a:pt x="113" y="0"/>
                      <a:pt x="98" y="0"/>
                    </a:cubicBezTo>
                    <a:cubicBezTo>
                      <a:pt x="88" y="0"/>
                      <a:pt x="78" y="4"/>
                      <a:pt x="67" y="13"/>
                    </a:cubicBezTo>
                    <a:cubicBezTo>
                      <a:pt x="47" y="29"/>
                      <a:pt x="30" y="35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7" y="32"/>
                      <a:pt x="9" y="31"/>
                      <a:pt x="5" y="36"/>
                    </a:cubicBezTo>
                    <a:cubicBezTo>
                      <a:pt x="0" y="40"/>
                      <a:pt x="1" y="48"/>
                      <a:pt x="6" y="53"/>
                    </a:cubicBezTo>
                    <a:cubicBezTo>
                      <a:pt x="95" y="142"/>
                      <a:pt x="95" y="142"/>
                      <a:pt x="95" y="142"/>
                    </a:cubicBezTo>
                    <a:cubicBezTo>
                      <a:pt x="98" y="145"/>
                      <a:pt x="102" y="146"/>
                      <a:pt x="105" y="146"/>
                    </a:cubicBezTo>
                    <a:cubicBezTo>
                      <a:pt x="108" y="146"/>
                      <a:pt x="111" y="145"/>
                      <a:pt x="113" y="143"/>
                    </a:cubicBezTo>
                    <a:cubicBezTo>
                      <a:pt x="117" y="139"/>
                      <a:pt x="116" y="131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3" y="118"/>
                      <a:pt x="119" y="101"/>
                      <a:pt x="135" y="81"/>
                    </a:cubicBezTo>
                    <a:cubicBezTo>
                      <a:pt x="163" y="48"/>
                      <a:pt x="141" y="26"/>
                      <a:pt x="132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26"/>
              <p:cNvSpPr>
                <a:spLocks/>
              </p:cNvSpPr>
              <p:nvPr/>
            </p:nvSpPr>
            <p:spPr bwMode="auto">
              <a:xfrm>
                <a:off x="5541" y="3725"/>
                <a:ext cx="119" cy="120"/>
              </a:xfrm>
              <a:custGeom>
                <a:avLst/>
                <a:gdLst>
                  <a:gd name="T0" fmla="*/ 65 w 68"/>
                  <a:gd name="T1" fmla="*/ 53 h 68"/>
                  <a:gd name="T2" fmla="*/ 15 w 68"/>
                  <a:gd name="T3" fmla="*/ 3 h 68"/>
                  <a:gd name="T4" fmla="*/ 12 w 68"/>
                  <a:gd name="T5" fmla="*/ 0 h 68"/>
                  <a:gd name="T6" fmla="*/ 0 w 68"/>
                  <a:gd name="T7" fmla="*/ 29 h 68"/>
                  <a:gd name="T8" fmla="*/ 39 w 68"/>
                  <a:gd name="T9" fmla="*/ 68 h 68"/>
                  <a:gd name="T10" fmla="*/ 68 w 68"/>
                  <a:gd name="T11" fmla="*/ 56 h 68"/>
                  <a:gd name="T12" fmla="*/ 65 w 68"/>
                  <a:gd name="T13" fmla="*/ 5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8">
                    <a:moveTo>
                      <a:pt x="65" y="5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4" y="7"/>
                      <a:pt x="0" y="18"/>
                      <a:pt x="0" y="29"/>
                    </a:cubicBezTo>
                    <a:cubicBezTo>
                      <a:pt x="0" y="51"/>
                      <a:pt x="17" y="68"/>
                      <a:pt x="39" y="68"/>
                    </a:cubicBezTo>
                    <a:cubicBezTo>
                      <a:pt x="50" y="68"/>
                      <a:pt x="60" y="64"/>
                      <a:pt x="68" y="56"/>
                    </a:cubicBezTo>
                    <a:lnTo>
                      <a:pt x="6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27"/>
              <p:cNvSpPr>
                <a:spLocks/>
              </p:cNvSpPr>
              <p:nvPr/>
            </p:nvSpPr>
            <p:spPr bwMode="auto">
              <a:xfrm>
                <a:off x="6431" y="3741"/>
                <a:ext cx="93" cy="88"/>
              </a:xfrm>
              <a:custGeom>
                <a:avLst/>
                <a:gdLst>
                  <a:gd name="T0" fmla="*/ 27 w 53"/>
                  <a:gd name="T1" fmla="*/ 0 h 50"/>
                  <a:gd name="T2" fmla="*/ 23 w 53"/>
                  <a:gd name="T3" fmla="*/ 0 h 50"/>
                  <a:gd name="T4" fmla="*/ 2 w 53"/>
                  <a:gd name="T5" fmla="*/ 29 h 50"/>
                  <a:gd name="T6" fmla="*/ 27 w 53"/>
                  <a:gd name="T7" fmla="*/ 50 h 50"/>
                  <a:gd name="T8" fmla="*/ 27 w 53"/>
                  <a:gd name="T9" fmla="*/ 50 h 50"/>
                  <a:gd name="T10" fmla="*/ 32 w 53"/>
                  <a:gd name="T11" fmla="*/ 50 h 50"/>
                  <a:gd name="T12" fmla="*/ 48 w 53"/>
                  <a:gd name="T13" fmla="*/ 40 h 50"/>
                  <a:gd name="T14" fmla="*/ 52 w 53"/>
                  <a:gd name="T15" fmla="*/ 21 h 50"/>
                  <a:gd name="T16" fmla="*/ 27 w 53"/>
                  <a:gd name="T1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50">
                    <a:moveTo>
                      <a:pt x="27" y="0"/>
                    </a:moveTo>
                    <a:cubicBezTo>
                      <a:pt x="26" y="0"/>
                      <a:pt x="24" y="0"/>
                      <a:pt x="23" y="0"/>
                    </a:cubicBezTo>
                    <a:cubicBezTo>
                      <a:pt x="9" y="2"/>
                      <a:pt x="0" y="16"/>
                      <a:pt x="2" y="29"/>
                    </a:cubicBezTo>
                    <a:cubicBezTo>
                      <a:pt x="4" y="42"/>
                      <a:pt x="15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9" y="50"/>
                      <a:pt x="30" y="50"/>
                      <a:pt x="32" y="50"/>
                    </a:cubicBezTo>
                    <a:cubicBezTo>
                      <a:pt x="38" y="49"/>
                      <a:pt x="44" y="45"/>
                      <a:pt x="48" y="40"/>
                    </a:cubicBezTo>
                    <a:cubicBezTo>
                      <a:pt x="52" y="34"/>
                      <a:pt x="53" y="27"/>
                      <a:pt x="52" y="21"/>
                    </a:cubicBezTo>
                    <a:cubicBezTo>
                      <a:pt x="50" y="8"/>
                      <a:pt x="39" y="0"/>
                      <a:pt x="2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28"/>
              <p:cNvSpPr>
                <a:spLocks/>
              </p:cNvSpPr>
              <p:nvPr/>
            </p:nvSpPr>
            <p:spPr bwMode="auto">
              <a:xfrm>
                <a:off x="6499" y="3672"/>
                <a:ext cx="97" cy="88"/>
              </a:xfrm>
              <a:custGeom>
                <a:avLst/>
                <a:gdLst>
                  <a:gd name="T0" fmla="*/ 32 w 55"/>
                  <a:gd name="T1" fmla="*/ 0 h 50"/>
                  <a:gd name="T2" fmla="*/ 27 w 55"/>
                  <a:gd name="T3" fmla="*/ 0 h 50"/>
                  <a:gd name="T4" fmla="*/ 2 w 55"/>
                  <a:gd name="T5" fmla="*/ 21 h 50"/>
                  <a:gd name="T6" fmla="*/ 23 w 55"/>
                  <a:gd name="T7" fmla="*/ 50 h 50"/>
                  <a:gd name="T8" fmla="*/ 27 w 55"/>
                  <a:gd name="T9" fmla="*/ 50 h 50"/>
                  <a:gd name="T10" fmla="*/ 52 w 55"/>
                  <a:gd name="T11" fmla="*/ 29 h 50"/>
                  <a:gd name="T12" fmla="*/ 32 w 55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50">
                    <a:moveTo>
                      <a:pt x="32" y="0"/>
                    </a:moveTo>
                    <a:cubicBezTo>
                      <a:pt x="30" y="0"/>
                      <a:pt x="29" y="0"/>
                      <a:pt x="27" y="0"/>
                    </a:cubicBezTo>
                    <a:cubicBezTo>
                      <a:pt x="15" y="0"/>
                      <a:pt x="4" y="8"/>
                      <a:pt x="2" y="21"/>
                    </a:cubicBezTo>
                    <a:cubicBezTo>
                      <a:pt x="0" y="34"/>
                      <a:pt x="9" y="48"/>
                      <a:pt x="23" y="50"/>
                    </a:cubicBezTo>
                    <a:cubicBezTo>
                      <a:pt x="24" y="50"/>
                      <a:pt x="26" y="50"/>
                      <a:pt x="27" y="50"/>
                    </a:cubicBezTo>
                    <a:cubicBezTo>
                      <a:pt x="39" y="50"/>
                      <a:pt x="50" y="42"/>
                      <a:pt x="52" y="29"/>
                    </a:cubicBezTo>
                    <a:cubicBezTo>
                      <a:pt x="55" y="16"/>
                      <a:pt x="45" y="2"/>
                      <a:pt x="3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29"/>
              <p:cNvSpPr>
                <a:spLocks/>
              </p:cNvSpPr>
              <p:nvPr/>
            </p:nvSpPr>
            <p:spPr bwMode="auto">
              <a:xfrm>
                <a:off x="6255" y="3492"/>
                <a:ext cx="236" cy="236"/>
              </a:xfrm>
              <a:custGeom>
                <a:avLst/>
                <a:gdLst>
                  <a:gd name="T0" fmla="*/ 107 w 134"/>
                  <a:gd name="T1" fmla="*/ 130 h 134"/>
                  <a:gd name="T2" fmla="*/ 108 w 134"/>
                  <a:gd name="T3" fmla="*/ 130 h 134"/>
                  <a:gd name="T4" fmla="*/ 125 w 134"/>
                  <a:gd name="T5" fmla="*/ 133 h 134"/>
                  <a:gd name="T6" fmla="*/ 134 w 134"/>
                  <a:gd name="T7" fmla="*/ 134 h 134"/>
                  <a:gd name="T8" fmla="*/ 133 w 134"/>
                  <a:gd name="T9" fmla="*/ 125 h 134"/>
                  <a:gd name="T10" fmla="*/ 130 w 134"/>
                  <a:gd name="T11" fmla="*/ 107 h 134"/>
                  <a:gd name="T12" fmla="*/ 130 w 134"/>
                  <a:gd name="T13" fmla="*/ 107 h 134"/>
                  <a:gd name="T14" fmla="*/ 127 w 134"/>
                  <a:gd name="T15" fmla="*/ 92 h 134"/>
                  <a:gd name="T16" fmla="*/ 123 w 134"/>
                  <a:gd name="T17" fmla="*/ 65 h 134"/>
                  <a:gd name="T18" fmla="*/ 117 w 134"/>
                  <a:gd name="T19" fmla="*/ 35 h 134"/>
                  <a:gd name="T20" fmla="*/ 109 w 134"/>
                  <a:gd name="T21" fmla="*/ 20 h 134"/>
                  <a:gd name="T22" fmla="*/ 91 w 134"/>
                  <a:gd name="T23" fmla="*/ 3 h 134"/>
                  <a:gd name="T24" fmla="*/ 86 w 134"/>
                  <a:gd name="T25" fmla="*/ 6 h 134"/>
                  <a:gd name="T26" fmla="*/ 97 w 134"/>
                  <a:gd name="T27" fmla="*/ 70 h 134"/>
                  <a:gd name="T28" fmla="*/ 102 w 134"/>
                  <a:gd name="T29" fmla="*/ 97 h 134"/>
                  <a:gd name="T30" fmla="*/ 103 w 134"/>
                  <a:gd name="T31" fmla="*/ 103 h 134"/>
                  <a:gd name="T32" fmla="*/ 97 w 134"/>
                  <a:gd name="T33" fmla="*/ 101 h 134"/>
                  <a:gd name="T34" fmla="*/ 70 w 134"/>
                  <a:gd name="T35" fmla="*/ 97 h 134"/>
                  <a:gd name="T36" fmla="*/ 6 w 134"/>
                  <a:gd name="T37" fmla="*/ 86 h 134"/>
                  <a:gd name="T38" fmla="*/ 4 w 134"/>
                  <a:gd name="T39" fmla="*/ 91 h 134"/>
                  <a:gd name="T40" fmla="*/ 20 w 134"/>
                  <a:gd name="T41" fmla="*/ 108 h 134"/>
                  <a:gd name="T42" fmla="*/ 36 w 134"/>
                  <a:gd name="T43" fmla="*/ 117 h 134"/>
                  <a:gd name="T44" fmla="*/ 65 w 134"/>
                  <a:gd name="T45" fmla="*/ 122 h 134"/>
                  <a:gd name="T46" fmla="*/ 92 w 134"/>
                  <a:gd name="T47" fmla="*/ 127 h 134"/>
                  <a:gd name="T48" fmla="*/ 107 w 134"/>
                  <a:gd name="T49" fmla="*/ 13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4" h="134">
                    <a:moveTo>
                      <a:pt x="107" y="130"/>
                    </a:moveTo>
                    <a:cubicBezTo>
                      <a:pt x="108" y="130"/>
                      <a:pt x="108" y="130"/>
                      <a:pt x="108" y="130"/>
                    </a:cubicBezTo>
                    <a:cubicBezTo>
                      <a:pt x="125" y="133"/>
                      <a:pt x="125" y="133"/>
                      <a:pt x="125" y="133"/>
                    </a:cubicBezTo>
                    <a:cubicBezTo>
                      <a:pt x="134" y="134"/>
                      <a:pt x="134" y="134"/>
                      <a:pt x="134" y="134"/>
                    </a:cubicBezTo>
                    <a:cubicBezTo>
                      <a:pt x="133" y="125"/>
                      <a:pt x="133" y="125"/>
                      <a:pt x="133" y="125"/>
                    </a:cubicBezTo>
                    <a:cubicBezTo>
                      <a:pt x="130" y="107"/>
                      <a:pt x="130" y="107"/>
                      <a:pt x="130" y="107"/>
                    </a:cubicBezTo>
                    <a:cubicBezTo>
                      <a:pt x="130" y="107"/>
                      <a:pt x="130" y="107"/>
                      <a:pt x="130" y="107"/>
                    </a:cubicBezTo>
                    <a:cubicBezTo>
                      <a:pt x="127" y="92"/>
                      <a:pt x="127" y="92"/>
                      <a:pt x="127" y="92"/>
                    </a:cubicBezTo>
                    <a:cubicBezTo>
                      <a:pt x="123" y="65"/>
                      <a:pt x="123" y="65"/>
                      <a:pt x="123" y="65"/>
                    </a:cubicBezTo>
                    <a:cubicBezTo>
                      <a:pt x="117" y="35"/>
                      <a:pt x="117" y="35"/>
                      <a:pt x="117" y="35"/>
                    </a:cubicBezTo>
                    <a:cubicBezTo>
                      <a:pt x="116" y="30"/>
                      <a:pt x="112" y="23"/>
                      <a:pt x="109" y="20"/>
                    </a:cubicBezTo>
                    <a:cubicBezTo>
                      <a:pt x="91" y="3"/>
                      <a:pt x="91" y="3"/>
                      <a:pt x="91" y="3"/>
                    </a:cubicBezTo>
                    <a:cubicBezTo>
                      <a:pt x="87" y="0"/>
                      <a:pt x="85" y="1"/>
                      <a:pt x="86" y="6"/>
                    </a:cubicBezTo>
                    <a:cubicBezTo>
                      <a:pt x="97" y="70"/>
                      <a:pt x="97" y="70"/>
                      <a:pt x="97" y="70"/>
                    </a:cubicBezTo>
                    <a:cubicBezTo>
                      <a:pt x="102" y="97"/>
                      <a:pt x="102" y="97"/>
                      <a:pt x="102" y="97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1" y="85"/>
                      <a:pt x="0" y="87"/>
                      <a:pt x="4" y="91"/>
                    </a:cubicBezTo>
                    <a:cubicBezTo>
                      <a:pt x="20" y="108"/>
                      <a:pt x="20" y="108"/>
                      <a:pt x="20" y="108"/>
                    </a:cubicBezTo>
                    <a:cubicBezTo>
                      <a:pt x="23" y="112"/>
                      <a:pt x="30" y="116"/>
                      <a:pt x="36" y="117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107" y="130"/>
                      <a:pt x="107" y="130"/>
                      <a:pt x="107" y="1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30"/>
              <p:cNvSpPr>
                <a:spLocks noEditPoints="1"/>
              </p:cNvSpPr>
              <p:nvPr/>
            </p:nvSpPr>
            <p:spPr bwMode="auto">
              <a:xfrm>
                <a:off x="3294" y="2739"/>
                <a:ext cx="350" cy="352"/>
              </a:xfrm>
              <a:custGeom>
                <a:avLst/>
                <a:gdLst>
                  <a:gd name="T0" fmla="*/ 99 w 199"/>
                  <a:gd name="T1" fmla="*/ 200 h 200"/>
                  <a:gd name="T2" fmla="*/ 98 w 199"/>
                  <a:gd name="T3" fmla="*/ 200 h 200"/>
                  <a:gd name="T4" fmla="*/ 9 w 199"/>
                  <a:gd name="T5" fmla="*/ 120 h 200"/>
                  <a:gd name="T6" fmla="*/ 1 w 199"/>
                  <a:gd name="T7" fmla="*/ 64 h 200"/>
                  <a:gd name="T8" fmla="*/ 0 w 199"/>
                  <a:gd name="T9" fmla="*/ 62 h 200"/>
                  <a:gd name="T10" fmla="*/ 15 w 199"/>
                  <a:gd name="T11" fmla="*/ 22 h 200"/>
                  <a:gd name="T12" fmla="*/ 20 w 199"/>
                  <a:gd name="T13" fmla="*/ 23 h 200"/>
                  <a:gd name="T14" fmla="*/ 26 w 199"/>
                  <a:gd name="T15" fmla="*/ 23 h 200"/>
                  <a:gd name="T16" fmla="*/ 95 w 199"/>
                  <a:gd name="T17" fmla="*/ 4 h 200"/>
                  <a:gd name="T18" fmla="*/ 99 w 199"/>
                  <a:gd name="T19" fmla="*/ 0 h 200"/>
                  <a:gd name="T20" fmla="*/ 103 w 199"/>
                  <a:gd name="T21" fmla="*/ 4 h 200"/>
                  <a:gd name="T22" fmla="*/ 172 w 199"/>
                  <a:gd name="T23" fmla="*/ 23 h 200"/>
                  <a:gd name="T24" fmla="*/ 179 w 199"/>
                  <a:gd name="T25" fmla="*/ 23 h 200"/>
                  <a:gd name="T26" fmla="*/ 183 w 199"/>
                  <a:gd name="T27" fmla="*/ 22 h 200"/>
                  <a:gd name="T28" fmla="*/ 199 w 199"/>
                  <a:gd name="T29" fmla="*/ 62 h 200"/>
                  <a:gd name="T30" fmla="*/ 197 w 199"/>
                  <a:gd name="T31" fmla="*/ 64 h 200"/>
                  <a:gd name="T32" fmla="*/ 189 w 199"/>
                  <a:gd name="T33" fmla="*/ 120 h 200"/>
                  <a:gd name="T34" fmla="*/ 100 w 199"/>
                  <a:gd name="T35" fmla="*/ 200 h 200"/>
                  <a:gd name="T36" fmla="*/ 99 w 199"/>
                  <a:gd name="T37" fmla="*/ 200 h 200"/>
                  <a:gd name="T38" fmla="*/ 13 w 199"/>
                  <a:gd name="T39" fmla="*/ 61 h 200"/>
                  <a:gd name="T40" fmla="*/ 21 w 199"/>
                  <a:gd name="T41" fmla="*/ 122 h 200"/>
                  <a:gd name="T42" fmla="*/ 99 w 199"/>
                  <a:gd name="T43" fmla="*/ 188 h 200"/>
                  <a:gd name="T44" fmla="*/ 177 w 199"/>
                  <a:gd name="T45" fmla="*/ 122 h 200"/>
                  <a:gd name="T46" fmla="*/ 186 w 199"/>
                  <a:gd name="T47" fmla="*/ 61 h 200"/>
                  <a:gd name="T48" fmla="*/ 175 w 199"/>
                  <a:gd name="T49" fmla="*/ 35 h 200"/>
                  <a:gd name="T50" fmla="*/ 172 w 199"/>
                  <a:gd name="T51" fmla="*/ 35 h 200"/>
                  <a:gd name="T52" fmla="*/ 99 w 199"/>
                  <a:gd name="T53" fmla="*/ 16 h 200"/>
                  <a:gd name="T54" fmla="*/ 26 w 199"/>
                  <a:gd name="T55" fmla="*/ 35 h 200"/>
                  <a:gd name="T56" fmla="*/ 23 w 199"/>
                  <a:gd name="T57" fmla="*/ 35 h 200"/>
                  <a:gd name="T58" fmla="*/ 13 w 199"/>
                  <a:gd name="T59" fmla="*/ 61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9" h="200">
                    <a:moveTo>
                      <a:pt x="99" y="200"/>
                    </a:moveTo>
                    <a:cubicBezTo>
                      <a:pt x="98" y="200"/>
                      <a:pt x="98" y="200"/>
                      <a:pt x="98" y="200"/>
                    </a:cubicBezTo>
                    <a:cubicBezTo>
                      <a:pt x="94" y="199"/>
                      <a:pt x="1" y="180"/>
                      <a:pt x="9" y="120"/>
                    </a:cubicBezTo>
                    <a:cubicBezTo>
                      <a:pt x="12" y="98"/>
                      <a:pt x="9" y="79"/>
                      <a:pt x="1" y="64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2" y="23"/>
                      <a:pt x="26" y="23"/>
                    </a:cubicBezTo>
                    <a:cubicBezTo>
                      <a:pt x="41" y="23"/>
                      <a:pt x="76" y="21"/>
                      <a:pt x="95" y="4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22" y="21"/>
                      <a:pt x="158" y="23"/>
                      <a:pt x="172" y="23"/>
                    </a:cubicBezTo>
                    <a:cubicBezTo>
                      <a:pt x="176" y="23"/>
                      <a:pt x="179" y="23"/>
                      <a:pt x="179" y="23"/>
                    </a:cubicBezTo>
                    <a:cubicBezTo>
                      <a:pt x="183" y="22"/>
                      <a:pt x="183" y="22"/>
                      <a:pt x="183" y="22"/>
                    </a:cubicBezTo>
                    <a:cubicBezTo>
                      <a:pt x="199" y="62"/>
                      <a:pt x="199" y="62"/>
                      <a:pt x="199" y="62"/>
                    </a:cubicBezTo>
                    <a:cubicBezTo>
                      <a:pt x="197" y="64"/>
                      <a:pt x="197" y="64"/>
                      <a:pt x="197" y="64"/>
                    </a:cubicBezTo>
                    <a:cubicBezTo>
                      <a:pt x="189" y="79"/>
                      <a:pt x="186" y="98"/>
                      <a:pt x="189" y="120"/>
                    </a:cubicBezTo>
                    <a:cubicBezTo>
                      <a:pt x="198" y="180"/>
                      <a:pt x="104" y="199"/>
                      <a:pt x="100" y="200"/>
                    </a:cubicBezTo>
                    <a:lnTo>
                      <a:pt x="99" y="200"/>
                    </a:lnTo>
                    <a:close/>
                    <a:moveTo>
                      <a:pt x="13" y="61"/>
                    </a:moveTo>
                    <a:cubicBezTo>
                      <a:pt x="22" y="78"/>
                      <a:pt x="24" y="98"/>
                      <a:pt x="21" y="122"/>
                    </a:cubicBezTo>
                    <a:cubicBezTo>
                      <a:pt x="15" y="167"/>
                      <a:pt x="89" y="186"/>
                      <a:pt x="99" y="188"/>
                    </a:cubicBezTo>
                    <a:cubicBezTo>
                      <a:pt x="110" y="186"/>
                      <a:pt x="184" y="167"/>
                      <a:pt x="177" y="122"/>
                    </a:cubicBezTo>
                    <a:cubicBezTo>
                      <a:pt x="174" y="98"/>
                      <a:pt x="177" y="78"/>
                      <a:pt x="186" y="61"/>
                    </a:cubicBezTo>
                    <a:cubicBezTo>
                      <a:pt x="175" y="35"/>
                      <a:pt x="175" y="35"/>
                      <a:pt x="175" y="35"/>
                    </a:cubicBezTo>
                    <a:cubicBezTo>
                      <a:pt x="174" y="35"/>
                      <a:pt x="173" y="35"/>
                      <a:pt x="172" y="35"/>
                    </a:cubicBezTo>
                    <a:cubicBezTo>
                      <a:pt x="157" y="35"/>
                      <a:pt x="122" y="33"/>
                      <a:pt x="99" y="16"/>
                    </a:cubicBezTo>
                    <a:cubicBezTo>
                      <a:pt x="77" y="33"/>
                      <a:pt x="41" y="35"/>
                      <a:pt x="26" y="35"/>
                    </a:cubicBezTo>
                    <a:cubicBezTo>
                      <a:pt x="25" y="35"/>
                      <a:pt x="24" y="35"/>
                      <a:pt x="23" y="35"/>
                    </a:cubicBezTo>
                    <a:lnTo>
                      <a:pt x="13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31"/>
              <p:cNvSpPr>
                <a:spLocks/>
              </p:cNvSpPr>
              <p:nvPr/>
            </p:nvSpPr>
            <p:spPr bwMode="auto">
              <a:xfrm>
                <a:off x="3343" y="2793"/>
                <a:ext cx="250" cy="254"/>
              </a:xfrm>
              <a:custGeom>
                <a:avLst/>
                <a:gdLst>
                  <a:gd name="T0" fmla="*/ 142 w 142"/>
                  <a:gd name="T1" fmla="*/ 30 h 144"/>
                  <a:gd name="T2" fmla="*/ 137 w 142"/>
                  <a:gd name="T3" fmla="*/ 16 h 144"/>
                  <a:gd name="T4" fmla="*/ 134 w 142"/>
                  <a:gd name="T5" fmla="*/ 16 h 144"/>
                  <a:gd name="T6" fmla="*/ 73 w 142"/>
                  <a:gd name="T7" fmla="*/ 1 h 144"/>
                  <a:gd name="T8" fmla="*/ 71 w 142"/>
                  <a:gd name="T9" fmla="*/ 0 h 144"/>
                  <a:gd name="T10" fmla="*/ 69 w 142"/>
                  <a:gd name="T11" fmla="*/ 1 h 144"/>
                  <a:gd name="T12" fmla="*/ 8 w 142"/>
                  <a:gd name="T13" fmla="*/ 16 h 144"/>
                  <a:gd name="T14" fmla="*/ 6 w 142"/>
                  <a:gd name="T15" fmla="*/ 16 h 144"/>
                  <a:gd name="T16" fmla="*/ 0 w 142"/>
                  <a:gd name="T17" fmla="*/ 30 h 144"/>
                  <a:gd name="T18" fmla="*/ 1 w 142"/>
                  <a:gd name="T19" fmla="*/ 31 h 144"/>
                  <a:gd name="T20" fmla="*/ 7 w 142"/>
                  <a:gd name="T21" fmla="*/ 92 h 144"/>
                  <a:gd name="T22" fmla="*/ 13 w 142"/>
                  <a:gd name="T23" fmla="*/ 113 h 144"/>
                  <a:gd name="T24" fmla="*/ 36 w 142"/>
                  <a:gd name="T25" fmla="*/ 131 h 144"/>
                  <a:gd name="T26" fmla="*/ 70 w 142"/>
                  <a:gd name="T27" fmla="*/ 144 h 144"/>
                  <a:gd name="T28" fmla="*/ 71 w 142"/>
                  <a:gd name="T29" fmla="*/ 144 h 144"/>
                  <a:gd name="T30" fmla="*/ 72 w 142"/>
                  <a:gd name="T31" fmla="*/ 144 h 144"/>
                  <a:gd name="T32" fmla="*/ 107 w 142"/>
                  <a:gd name="T33" fmla="*/ 131 h 144"/>
                  <a:gd name="T34" fmla="*/ 129 w 142"/>
                  <a:gd name="T35" fmla="*/ 113 h 144"/>
                  <a:gd name="T36" fmla="*/ 135 w 142"/>
                  <a:gd name="T37" fmla="*/ 92 h 144"/>
                  <a:gd name="T38" fmla="*/ 142 w 142"/>
                  <a:gd name="T39" fmla="*/ 31 h 144"/>
                  <a:gd name="T40" fmla="*/ 142 w 142"/>
                  <a:gd name="T41" fmla="*/ 3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2" h="144">
                    <a:moveTo>
                      <a:pt x="142" y="30"/>
                    </a:moveTo>
                    <a:cubicBezTo>
                      <a:pt x="137" y="16"/>
                      <a:pt x="137" y="16"/>
                      <a:pt x="137" y="16"/>
                    </a:cubicBezTo>
                    <a:cubicBezTo>
                      <a:pt x="134" y="16"/>
                      <a:pt x="134" y="16"/>
                      <a:pt x="134" y="16"/>
                    </a:cubicBezTo>
                    <a:cubicBezTo>
                      <a:pt x="118" y="15"/>
                      <a:pt x="93" y="12"/>
                      <a:pt x="73" y="1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49" y="12"/>
                      <a:pt x="25" y="15"/>
                      <a:pt x="8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8" y="48"/>
                      <a:pt x="10" y="69"/>
                      <a:pt x="7" y="92"/>
                    </a:cubicBezTo>
                    <a:cubicBezTo>
                      <a:pt x="6" y="100"/>
                      <a:pt x="8" y="107"/>
                      <a:pt x="13" y="113"/>
                    </a:cubicBezTo>
                    <a:cubicBezTo>
                      <a:pt x="18" y="120"/>
                      <a:pt x="26" y="125"/>
                      <a:pt x="36" y="131"/>
                    </a:cubicBezTo>
                    <a:cubicBezTo>
                      <a:pt x="49" y="138"/>
                      <a:pt x="63" y="142"/>
                      <a:pt x="70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2" y="144"/>
                      <a:pt x="72" y="144"/>
                      <a:pt x="72" y="144"/>
                    </a:cubicBezTo>
                    <a:cubicBezTo>
                      <a:pt x="79" y="142"/>
                      <a:pt x="93" y="138"/>
                      <a:pt x="107" y="131"/>
                    </a:cubicBezTo>
                    <a:cubicBezTo>
                      <a:pt x="117" y="125"/>
                      <a:pt x="124" y="120"/>
                      <a:pt x="129" y="113"/>
                    </a:cubicBezTo>
                    <a:cubicBezTo>
                      <a:pt x="134" y="107"/>
                      <a:pt x="136" y="100"/>
                      <a:pt x="135" y="92"/>
                    </a:cubicBezTo>
                    <a:cubicBezTo>
                      <a:pt x="132" y="69"/>
                      <a:pt x="134" y="48"/>
                      <a:pt x="142" y="31"/>
                    </a:cubicBezTo>
                    <a:lnTo>
                      <a:pt x="14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32"/>
              <p:cNvSpPr>
                <a:spLocks noEditPoints="1"/>
              </p:cNvSpPr>
              <p:nvPr/>
            </p:nvSpPr>
            <p:spPr bwMode="auto">
              <a:xfrm>
                <a:off x="5512" y="2126"/>
                <a:ext cx="240" cy="220"/>
              </a:xfrm>
              <a:custGeom>
                <a:avLst/>
                <a:gdLst>
                  <a:gd name="T0" fmla="*/ 115 w 136"/>
                  <a:gd name="T1" fmla="*/ 0 h 125"/>
                  <a:gd name="T2" fmla="*/ 33 w 136"/>
                  <a:gd name="T3" fmla="*/ 0 h 125"/>
                  <a:gd name="T4" fmla="*/ 21 w 136"/>
                  <a:gd name="T5" fmla="*/ 0 h 125"/>
                  <a:gd name="T6" fmla="*/ 0 w 136"/>
                  <a:gd name="T7" fmla="*/ 21 h 125"/>
                  <a:gd name="T8" fmla="*/ 0 w 136"/>
                  <a:gd name="T9" fmla="*/ 88 h 125"/>
                  <a:gd name="T10" fmla="*/ 21 w 136"/>
                  <a:gd name="T11" fmla="*/ 109 h 125"/>
                  <a:gd name="T12" fmla="*/ 70 w 136"/>
                  <a:gd name="T13" fmla="*/ 109 h 125"/>
                  <a:gd name="T14" fmla="*/ 82 w 136"/>
                  <a:gd name="T15" fmla="*/ 119 h 125"/>
                  <a:gd name="T16" fmla="*/ 97 w 136"/>
                  <a:gd name="T17" fmla="*/ 125 h 125"/>
                  <a:gd name="T18" fmla="*/ 112 w 136"/>
                  <a:gd name="T19" fmla="*/ 119 h 125"/>
                  <a:gd name="T20" fmla="*/ 136 w 136"/>
                  <a:gd name="T21" fmla="*/ 90 h 125"/>
                  <a:gd name="T22" fmla="*/ 136 w 136"/>
                  <a:gd name="T23" fmla="*/ 88 h 125"/>
                  <a:gd name="T24" fmla="*/ 136 w 136"/>
                  <a:gd name="T25" fmla="*/ 21 h 125"/>
                  <a:gd name="T26" fmla="*/ 115 w 136"/>
                  <a:gd name="T27" fmla="*/ 0 h 125"/>
                  <a:gd name="T28" fmla="*/ 32 w 136"/>
                  <a:gd name="T29" fmla="*/ 60 h 125"/>
                  <a:gd name="T30" fmla="*/ 17 w 136"/>
                  <a:gd name="T31" fmla="*/ 45 h 125"/>
                  <a:gd name="T32" fmla="*/ 32 w 136"/>
                  <a:gd name="T33" fmla="*/ 30 h 125"/>
                  <a:gd name="T34" fmla="*/ 47 w 136"/>
                  <a:gd name="T35" fmla="*/ 45 h 125"/>
                  <a:gd name="T36" fmla="*/ 32 w 136"/>
                  <a:gd name="T37" fmla="*/ 60 h 125"/>
                  <a:gd name="T38" fmla="*/ 68 w 136"/>
                  <a:gd name="T39" fmla="*/ 60 h 125"/>
                  <a:gd name="T40" fmla="*/ 53 w 136"/>
                  <a:gd name="T41" fmla="*/ 45 h 125"/>
                  <a:gd name="T42" fmla="*/ 68 w 136"/>
                  <a:gd name="T43" fmla="*/ 30 h 125"/>
                  <a:gd name="T44" fmla="*/ 83 w 136"/>
                  <a:gd name="T45" fmla="*/ 45 h 125"/>
                  <a:gd name="T46" fmla="*/ 68 w 136"/>
                  <a:gd name="T47" fmla="*/ 60 h 125"/>
                  <a:gd name="T48" fmla="*/ 104 w 136"/>
                  <a:gd name="T49" fmla="*/ 60 h 125"/>
                  <a:gd name="T50" fmla="*/ 89 w 136"/>
                  <a:gd name="T51" fmla="*/ 45 h 125"/>
                  <a:gd name="T52" fmla="*/ 104 w 136"/>
                  <a:gd name="T53" fmla="*/ 30 h 125"/>
                  <a:gd name="T54" fmla="*/ 119 w 136"/>
                  <a:gd name="T55" fmla="*/ 45 h 125"/>
                  <a:gd name="T56" fmla="*/ 104 w 136"/>
                  <a:gd name="T57" fmla="*/ 6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6" h="125">
                    <a:moveTo>
                      <a:pt x="115" y="0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10"/>
                      <a:pt x="0" y="21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100"/>
                      <a:pt x="9" y="109"/>
                      <a:pt x="21" y="109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82" y="119"/>
                      <a:pt x="82" y="119"/>
                      <a:pt x="82" y="119"/>
                    </a:cubicBezTo>
                    <a:cubicBezTo>
                      <a:pt x="86" y="123"/>
                      <a:pt x="91" y="125"/>
                      <a:pt x="97" y="125"/>
                    </a:cubicBezTo>
                    <a:cubicBezTo>
                      <a:pt x="102" y="125"/>
                      <a:pt x="108" y="123"/>
                      <a:pt x="112" y="119"/>
                    </a:cubicBezTo>
                    <a:cubicBezTo>
                      <a:pt x="120" y="111"/>
                      <a:pt x="134" y="97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21"/>
                      <a:pt x="136" y="21"/>
                      <a:pt x="136" y="21"/>
                    </a:cubicBezTo>
                    <a:cubicBezTo>
                      <a:pt x="136" y="10"/>
                      <a:pt x="126" y="0"/>
                      <a:pt x="115" y="0"/>
                    </a:cubicBezTo>
                    <a:close/>
                    <a:moveTo>
                      <a:pt x="32" y="60"/>
                    </a:moveTo>
                    <a:cubicBezTo>
                      <a:pt x="23" y="60"/>
                      <a:pt x="17" y="54"/>
                      <a:pt x="17" y="45"/>
                    </a:cubicBezTo>
                    <a:cubicBezTo>
                      <a:pt x="17" y="37"/>
                      <a:pt x="23" y="30"/>
                      <a:pt x="32" y="30"/>
                    </a:cubicBezTo>
                    <a:cubicBezTo>
                      <a:pt x="40" y="30"/>
                      <a:pt x="47" y="37"/>
                      <a:pt x="47" y="45"/>
                    </a:cubicBezTo>
                    <a:cubicBezTo>
                      <a:pt x="47" y="54"/>
                      <a:pt x="40" y="60"/>
                      <a:pt x="32" y="60"/>
                    </a:cubicBezTo>
                    <a:close/>
                    <a:moveTo>
                      <a:pt x="68" y="60"/>
                    </a:moveTo>
                    <a:cubicBezTo>
                      <a:pt x="59" y="60"/>
                      <a:pt x="53" y="54"/>
                      <a:pt x="53" y="45"/>
                    </a:cubicBezTo>
                    <a:cubicBezTo>
                      <a:pt x="53" y="37"/>
                      <a:pt x="59" y="30"/>
                      <a:pt x="68" y="30"/>
                    </a:cubicBezTo>
                    <a:cubicBezTo>
                      <a:pt x="76" y="30"/>
                      <a:pt x="83" y="37"/>
                      <a:pt x="83" y="45"/>
                    </a:cubicBezTo>
                    <a:cubicBezTo>
                      <a:pt x="83" y="54"/>
                      <a:pt x="76" y="60"/>
                      <a:pt x="68" y="60"/>
                    </a:cubicBezTo>
                    <a:close/>
                    <a:moveTo>
                      <a:pt x="104" y="60"/>
                    </a:moveTo>
                    <a:cubicBezTo>
                      <a:pt x="96" y="60"/>
                      <a:pt x="89" y="54"/>
                      <a:pt x="89" y="45"/>
                    </a:cubicBezTo>
                    <a:cubicBezTo>
                      <a:pt x="89" y="37"/>
                      <a:pt x="96" y="30"/>
                      <a:pt x="104" y="30"/>
                    </a:cubicBezTo>
                    <a:cubicBezTo>
                      <a:pt x="112" y="30"/>
                      <a:pt x="119" y="37"/>
                      <a:pt x="119" y="45"/>
                    </a:cubicBezTo>
                    <a:cubicBezTo>
                      <a:pt x="119" y="54"/>
                      <a:pt x="112" y="60"/>
                      <a:pt x="104" y="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33"/>
              <p:cNvSpPr>
                <a:spLocks/>
              </p:cNvSpPr>
              <p:nvPr/>
            </p:nvSpPr>
            <p:spPr bwMode="auto">
              <a:xfrm>
                <a:off x="5639" y="2071"/>
                <a:ext cx="148" cy="141"/>
              </a:xfrm>
              <a:custGeom>
                <a:avLst/>
                <a:gdLst>
                  <a:gd name="T0" fmla="*/ 84 w 84"/>
                  <a:gd name="T1" fmla="*/ 43 h 80"/>
                  <a:gd name="T2" fmla="*/ 41 w 84"/>
                  <a:gd name="T3" fmla="*/ 0 h 80"/>
                  <a:gd name="T4" fmla="*/ 0 w 84"/>
                  <a:gd name="T5" fmla="*/ 31 h 80"/>
                  <a:gd name="T6" fmla="*/ 20 w 84"/>
                  <a:gd name="T7" fmla="*/ 31 h 80"/>
                  <a:gd name="T8" fmla="*/ 20 w 84"/>
                  <a:gd name="T9" fmla="*/ 31 h 80"/>
                  <a:gd name="T10" fmla="*/ 41 w 84"/>
                  <a:gd name="T11" fmla="*/ 19 h 80"/>
                  <a:gd name="T12" fmla="*/ 66 w 84"/>
                  <a:gd name="T13" fmla="*/ 43 h 80"/>
                  <a:gd name="T14" fmla="*/ 64 w 84"/>
                  <a:gd name="T15" fmla="*/ 51 h 80"/>
                  <a:gd name="T16" fmla="*/ 64 w 84"/>
                  <a:gd name="T17" fmla="*/ 52 h 80"/>
                  <a:gd name="T18" fmla="*/ 64 w 84"/>
                  <a:gd name="T19" fmla="*/ 52 h 80"/>
                  <a:gd name="T20" fmla="*/ 64 w 84"/>
                  <a:gd name="T21" fmla="*/ 80 h 80"/>
                  <a:gd name="T22" fmla="*/ 84 w 84"/>
                  <a:gd name="T23" fmla="*/ 4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80">
                    <a:moveTo>
                      <a:pt x="84" y="43"/>
                    </a:moveTo>
                    <a:cubicBezTo>
                      <a:pt x="84" y="19"/>
                      <a:pt x="65" y="0"/>
                      <a:pt x="41" y="0"/>
                    </a:cubicBezTo>
                    <a:cubicBezTo>
                      <a:pt x="22" y="0"/>
                      <a:pt x="5" y="13"/>
                      <a:pt x="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4" y="23"/>
                      <a:pt x="32" y="19"/>
                      <a:pt x="41" y="19"/>
                    </a:cubicBezTo>
                    <a:cubicBezTo>
                      <a:pt x="55" y="19"/>
                      <a:pt x="66" y="30"/>
                      <a:pt x="66" y="43"/>
                    </a:cubicBezTo>
                    <a:cubicBezTo>
                      <a:pt x="66" y="46"/>
                      <a:pt x="65" y="48"/>
                      <a:pt x="64" y="51"/>
                    </a:cubicBezTo>
                    <a:cubicBezTo>
                      <a:pt x="64" y="51"/>
                      <a:pt x="64" y="52"/>
                      <a:pt x="64" y="52"/>
                    </a:cubicBezTo>
                    <a:cubicBezTo>
                      <a:pt x="64" y="52"/>
                      <a:pt x="64" y="52"/>
                      <a:pt x="64" y="52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76" y="72"/>
                      <a:pt x="84" y="58"/>
                      <a:pt x="84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34"/>
              <p:cNvSpPr>
                <a:spLocks/>
              </p:cNvSpPr>
              <p:nvPr/>
            </p:nvSpPr>
            <p:spPr bwMode="auto">
              <a:xfrm>
                <a:off x="5692" y="2119"/>
                <a:ext cx="46" cy="15"/>
              </a:xfrm>
              <a:custGeom>
                <a:avLst/>
                <a:gdLst>
                  <a:gd name="T0" fmla="*/ 11 w 26"/>
                  <a:gd name="T1" fmla="*/ 0 h 9"/>
                  <a:gd name="T2" fmla="*/ 0 w 26"/>
                  <a:gd name="T3" fmla="*/ 4 h 9"/>
                  <a:gd name="T4" fmla="*/ 13 w 26"/>
                  <a:gd name="T5" fmla="*/ 4 h 9"/>
                  <a:gd name="T6" fmla="*/ 26 w 26"/>
                  <a:gd name="T7" fmla="*/ 9 h 9"/>
                  <a:gd name="T8" fmla="*/ 11 w 2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">
                    <a:moveTo>
                      <a:pt x="11" y="0"/>
                    </a:moveTo>
                    <a:cubicBezTo>
                      <a:pt x="7" y="0"/>
                      <a:pt x="3" y="1"/>
                      <a:pt x="0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8" y="4"/>
                      <a:pt x="22" y="6"/>
                      <a:pt x="26" y="9"/>
                    </a:cubicBezTo>
                    <a:cubicBezTo>
                      <a:pt x="23" y="3"/>
                      <a:pt x="18" y="0"/>
                      <a:pt x="1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35"/>
              <p:cNvSpPr>
                <a:spLocks/>
              </p:cNvSpPr>
              <p:nvPr/>
            </p:nvSpPr>
            <p:spPr bwMode="auto">
              <a:xfrm>
                <a:off x="5570" y="2004"/>
                <a:ext cx="284" cy="280"/>
              </a:xfrm>
              <a:custGeom>
                <a:avLst/>
                <a:gdLst>
                  <a:gd name="T0" fmla="*/ 80 w 161"/>
                  <a:gd name="T1" fmla="*/ 0 h 159"/>
                  <a:gd name="T2" fmla="*/ 0 w 161"/>
                  <a:gd name="T3" fmla="*/ 69 h 159"/>
                  <a:gd name="T4" fmla="*/ 31 w 161"/>
                  <a:gd name="T5" fmla="*/ 69 h 159"/>
                  <a:gd name="T6" fmla="*/ 80 w 161"/>
                  <a:gd name="T7" fmla="*/ 30 h 159"/>
                  <a:gd name="T8" fmla="*/ 131 w 161"/>
                  <a:gd name="T9" fmla="*/ 81 h 159"/>
                  <a:gd name="T10" fmla="*/ 104 w 161"/>
                  <a:gd name="T11" fmla="*/ 126 h 159"/>
                  <a:gd name="T12" fmla="*/ 103 w 161"/>
                  <a:gd name="T13" fmla="*/ 127 h 159"/>
                  <a:gd name="T14" fmla="*/ 103 w 161"/>
                  <a:gd name="T15" fmla="*/ 157 h 159"/>
                  <a:gd name="T16" fmla="*/ 103 w 161"/>
                  <a:gd name="T17" fmla="*/ 159 h 159"/>
                  <a:gd name="T18" fmla="*/ 104 w 161"/>
                  <a:gd name="T19" fmla="*/ 159 h 159"/>
                  <a:gd name="T20" fmla="*/ 161 w 161"/>
                  <a:gd name="T21" fmla="*/ 81 h 159"/>
                  <a:gd name="T22" fmla="*/ 80 w 161"/>
                  <a:gd name="T23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1" h="159">
                    <a:moveTo>
                      <a:pt x="80" y="0"/>
                    </a:moveTo>
                    <a:cubicBezTo>
                      <a:pt x="40" y="0"/>
                      <a:pt x="6" y="30"/>
                      <a:pt x="0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6" y="46"/>
                      <a:pt x="57" y="30"/>
                      <a:pt x="80" y="30"/>
                    </a:cubicBezTo>
                    <a:cubicBezTo>
                      <a:pt x="108" y="30"/>
                      <a:pt x="131" y="53"/>
                      <a:pt x="131" y="81"/>
                    </a:cubicBezTo>
                    <a:cubicBezTo>
                      <a:pt x="131" y="100"/>
                      <a:pt x="121" y="117"/>
                      <a:pt x="104" y="126"/>
                    </a:cubicBezTo>
                    <a:cubicBezTo>
                      <a:pt x="104" y="126"/>
                      <a:pt x="103" y="127"/>
                      <a:pt x="103" y="12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3" y="158"/>
                      <a:pt x="103" y="158"/>
                      <a:pt x="103" y="159"/>
                    </a:cubicBezTo>
                    <a:cubicBezTo>
                      <a:pt x="103" y="159"/>
                      <a:pt x="103" y="159"/>
                      <a:pt x="104" y="159"/>
                    </a:cubicBezTo>
                    <a:cubicBezTo>
                      <a:pt x="137" y="148"/>
                      <a:pt x="161" y="116"/>
                      <a:pt x="161" y="81"/>
                    </a:cubicBezTo>
                    <a:cubicBezTo>
                      <a:pt x="161" y="36"/>
                      <a:pt x="125" y="0"/>
                      <a:pt x="8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36"/>
              <p:cNvSpPr>
                <a:spLocks/>
              </p:cNvSpPr>
              <p:nvPr/>
            </p:nvSpPr>
            <p:spPr bwMode="auto">
              <a:xfrm>
                <a:off x="4919" y="2186"/>
                <a:ext cx="161" cy="135"/>
              </a:xfrm>
              <a:custGeom>
                <a:avLst/>
                <a:gdLst>
                  <a:gd name="T0" fmla="*/ 0 w 161"/>
                  <a:gd name="T1" fmla="*/ 0 h 135"/>
                  <a:gd name="T2" fmla="*/ 11 w 161"/>
                  <a:gd name="T3" fmla="*/ 135 h 135"/>
                  <a:gd name="T4" fmla="*/ 150 w 161"/>
                  <a:gd name="T5" fmla="*/ 135 h 135"/>
                  <a:gd name="T6" fmla="*/ 161 w 161"/>
                  <a:gd name="T7" fmla="*/ 0 h 135"/>
                  <a:gd name="T8" fmla="*/ 0 w 161"/>
                  <a:gd name="T9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135">
                    <a:moveTo>
                      <a:pt x="0" y="0"/>
                    </a:moveTo>
                    <a:lnTo>
                      <a:pt x="11" y="135"/>
                    </a:lnTo>
                    <a:lnTo>
                      <a:pt x="150" y="135"/>
                    </a:lnTo>
                    <a:lnTo>
                      <a:pt x="16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37"/>
              <p:cNvSpPr>
                <a:spLocks/>
              </p:cNvSpPr>
              <p:nvPr/>
            </p:nvSpPr>
            <p:spPr bwMode="auto">
              <a:xfrm>
                <a:off x="4918" y="2105"/>
                <a:ext cx="162" cy="72"/>
              </a:xfrm>
              <a:custGeom>
                <a:avLst/>
                <a:gdLst>
                  <a:gd name="T0" fmla="*/ 92 w 92"/>
                  <a:gd name="T1" fmla="*/ 41 h 41"/>
                  <a:gd name="T2" fmla="*/ 57 w 92"/>
                  <a:gd name="T3" fmla="*/ 7 h 41"/>
                  <a:gd name="T4" fmla="*/ 46 w 92"/>
                  <a:gd name="T5" fmla="*/ 0 h 41"/>
                  <a:gd name="T6" fmla="*/ 36 w 92"/>
                  <a:gd name="T7" fmla="*/ 7 h 41"/>
                  <a:gd name="T8" fmla="*/ 0 w 92"/>
                  <a:gd name="T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41">
                    <a:moveTo>
                      <a:pt x="92" y="41"/>
                    </a:moveTo>
                    <a:cubicBezTo>
                      <a:pt x="87" y="24"/>
                      <a:pt x="74" y="11"/>
                      <a:pt x="57" y="7"/>
                    </a:cubicBezTo>
                    <a:cubicBezTo>
                      <a:pt x="55" y="3"/>
                      <a:pt x="51" y="0"/>
                      <a:pt x="46" y="0"/>
                    </a:cubicBezTo>
                    <a:cubicBezTo>
                      <a:pt x="42" y="0"/>
                      <a:pt x="37" y="3"/>
                      <a:pt x="36" y="7"/>
                    </a:cubicBezTo>
                    <a:cubicBezTo>
                      <a:pt x="19" y="11"/>
                      <a:pt x="5" y="24"/>
                      <a:pt x="0" y="4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Line 138"/>
              <p:cNvSpPr>
                <a:spLocks noChangeShapeType="1"/>
              </p:cNvSpPr>
              <p:nvPr/>
            </p:nvSpPr>
            <p:spPr bwMode="auto">
              <a:xfrm>
                <a:off x="4932" y="21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Line 139"/>
              <p:cNvSpPr>
                <a:spLocks noChangeShapeType="1"/>
              </p:cNvSpPr>
              <p:nvPr/>
            </p:nvSpPr>
            <p:spPr bwMode="auto">
              <a:xfrm>
                <a:off x="4932" y="21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40"/>
              <p:cNvSpPr>
                <a:spLocks/>
              </p:cNvSpPr>
              <p:nvPr/>
            </p:nvSpPr>
            <p:spPr bwMode="auto">
              <a:xfrm>
                <a:off x="4809" y="2200"/>
                <a:ext cx="132" cy="146"/>
              </a:xfrm>
              <a:custGeom>
                <a:avLst/>
                <a:gdLst>
                  <a:gd name="T0" fmla="*/ 74 w 75"/>
                  <a:gd name="T1" fmla="*/ 71 h 83"/>
                  <a:gd name="T2" fmla="*/ 70 w 75"/>
                  <a:gd name="T3" fmla="*/ 67 h 83"/>
                  <a:gd name="T4" fmla="*/ 56 w 75"/>
                  <a:gd name="T5" fmla="*/ 59 h 83"/>
                  <a:gd name="T6" fmla="*/ 48 w 75"/>
                  <a:gd name="T7" fmla="*/ 47 h 83"/>
                  <a:gd name="T8" fmla="*/ 47 w 75"/>
                  <a:gd name="T9" fmla="*/ 43 h 83"/>
                  <a:gd name="T10" fmla="*/ 44 w 75"/>
                  <a:gd name="T11" fmla="*/ 29 h 83"/>
                  <a:gd name="T12" fmla="*/ 44 w 75"/>
                  <a:gd name="T13" fmla="*/ 25 h 83"/>
                  <a:gd name="T14" fmla="*/ 43 w 75"/>
                  <a:gd name="T15" fmla="*/ 18 h 83"/>
                  <a:gd name="T16" fmla="*/ 50 w 75"/>
                  <a:gd name="T17" fmla="*/ 10 h 83"/>
                  <a:gd name="T18" fmla="*/ 37 w 75"/>
                  <a:gd name="T19" fmla="*/ 0 h 83"/>
                  <a:gd name="T20" fmla="*/ 14 w 75"/>
                  <a:gd name="T21" fmla="*/ 0 h 83"/>
                  <a:gd name="T22" fmla="*/ 1 w 75"/>
                  <a:gd name="T23" fmla="*/ 10 h 83"/>
                  <a:gd name="T24" fmla="*/ 9 w 75"/>
                  <a:gd name="T25" fmla="*/ 18 h 83"/>
                  <a:gd name="T26" fmla="*/ 7 w 75"/>
                  <a:gd name="T27" fmla="*/ 22 h 83"/>
                  <a:gd name="T28" fmla="*/ 6 w 75"/>
                  <a:gd name="T29" fmla="*/ 24 h 83"/>
                  <a:gd name="T30" fmla="*/ 2 w 75"/>
                  <a:gd name="T31" fmla="*/ 30 h 83"/>
                  <a:gd name="T32" fmla="*/ 0 w 75"/>
                  <a:gd name="T33" fmla="*/ 49 h 83"/>
                  <a:gd name="T34" fmla="*/ 2 w 75"/>
                  <a:gd name="T35" fmla="*/ 67 h 83"/>
                  <a:gd name="T36" fmla="*/ 6 w 75"/>
                  <a:gd name="T37" fmla="*/ 77 h 83"/>
                  <a:gd name="T38" fmla="*/ 8 w 75"/>
                  <a:gd name="T39" fmla="*/ 80 h 83"/>
                  <a:gd name="T40" fmla="*/ 9 w 75"/>
                  <a:gd name="T41" fmla="*/ 83 h 83"/>
                  <a:gd name="T42" fmla="*/ 12 w 75"/>
                  <a:gd name="T43" fmla="*/ 83 h 83"/>
                  <a:gd name="T44" fmla="*/ 15 w 75"/>
                  <a:gd name="T45" fmla="*/ 82 h 83"/>
                  <a:gd name="T46" fmla="*/ 20 w 75"/>
                  <a:gd name="T47" fmla="*/ 83 h 83"/>
                  <a:gd name="T48" fmla="*/ 20 w 75"/>
                  <a:gd name="T49" fmla="*/ 83 h 83"/>
                  <a:gd name="T50" fmla="*/ 24 w 75"/>
                  <a:gd name="T51" fmla="*/ 82 h 83"/>
                  <a:gd name="T52" fmla="*/ 25 w 75"/>
                  <a:gd name="T53" fmla="*/ 81 h 83"/>
                  <a:gd name="T54" fmla="*/ 26 w 75"/>
                  <a:gd name="T55" fmla="*/ 82 h 83"/>
                  <a:gd name="T56" fmla="*/ 30 w 75"/>
                  <a:gd name="T57" fmla="*/ 83 h 83"/>
                  <a:gd name="T58" fmla="*/ 31 w 75"/>
                  <a:gd name="T59" fmla="*/ 83 h 83"/>
                  <a:gd name="T60" fmla="*/ 35 w 75"/>
                  <a:gd name="T61" fmla="*/ 82 h 83"/>
                  <a:gd name="T62" fmla="*/ 35 w 75"/>
                  <a:gd name="T63" fmla="*/ 82 h 83"/>
                  <a:gd name="T64" fmla="*/ 36 w 75"/>
                  <a:gd name="T65" fmla="*/ 82 h 83"/>
                  <a:gd name="T66" fmla="*/ 44 w 75"/>
                  <a:gd name="T67" fmla="*/ 82 h 83"/>
                  <a:gd name="T68" fmla="*/ 46 w 75"/>
                  <a:gd name="T69" fmla="*/ 80 h 83"/>
                  <a:gd name="T70" fmla="*/ 46 w 75"/>
                  <a:gd name="T71" fmla="*/ 80 h 83"/>
                  <a:gd name="T72" fmla="*/ 54 w 75"/>
                  <a:gd name="T73" fmla="*/ 79 h 83"/>
                  <a:gd name="T74" fmla="*/ 57 w 75"/>
                  <a:gd name="T75" fmla="*/ 80 h 83"/>
                  <a:gd name="T76" fmla="*/ 57 w 75"/>
                  <a:gd name="T77" fmla="*/ 80 h 83"/>
                  <a:gd name="T78" fmla="*/ 64 w 75"/>
                  <a:gd name="T79" fmla="*/ 78 h 83"/>
                  <a:gd name="T80" fmla="*/ 67 w 75"/>
                  <a:gd name="T81" fmla="*/ 78 h 83"/>
                  <a:gd name="T82" fmla="*/ 67 w 75"/>
                  <a:gd name="T83" fmla="*/ 78 h 83"/>
                  <a:gd name="T84" fmla="*/ 69 w 75"/>
                  <a:gd name="T85" fmla="*/ 78 h 83"/>
                  <a:gd name="T86" fmla="*/ 74 w 75"/>
                  <a:gd name="T87" fmla="*/ 75 h 83"/>
                  <a:gd name="T88" fmla="*/ 74 w 75"/>
                  <a:gd name="T89" fmla="*/ 7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5" h="83">
                    <a:moveTo>
                      <a:pt x="74" y="71"/>
                    </a:moveTo>
                    <a:cubicBezTo>
                      <a:pt x="74" y="69"/>
                      <a:pt x="71" y="67"/>
                      <a:pt x="70" y="67"/>
                    </a:cubicBezTo>
                    <a:cubicBezTo>
                      <a:pt x="65" y="64"/>
                      <a:pt x="61" y="61"/>
                      <a:pt x="56" y="59"/>
                    </a:cubicBezTo>
                    <a:cubicBezTo>
                      <a:pt x="51" y="57"/>
                      <a:pt x="50" y="52"/>
                      <a:pt x="48" y="47"/>
                    </a:cubicBezTo>
                    <a:cubicBezTo>
                      <a:pt x="48" y="45"/>
                      <a:pt x="47" y="44"/>
                      <a:pt x="47" y="43"/>
                    </a:cubicBezTo>
                    <a:cubicBezTo>
                      <a:pt x="46" y="38"/>
                      <a:pt x="44" y="34"/>
                      <a:pt x="44" y="29"/>
                    </a:cubicBezTo>
                    <a:cubicBezTo>
                      <a:pt x="44" y="28"/>
                      <a:pt x="44" y="27"/>
                      <a:pt x="44" y="25"/>
                    </a:cubicBezTo>
                    <a:cubicBezTo>
                      <a:pt x="44" y="23"/>
                      <a:pt x="44" y="21"/>
                      <a:pt x="43" y="18"/>
                    </a:cubicBezTo>
                    <a:cubicBezTo>
                      <a:pt x="47" y="16"/>
                      <a:pt x="50" y="13"/>
                      <a:pt x="50" y="10"/>
                    </a:cubicBezTo>
                    <a:cubicBezTo>
                      <a:pt x="50" y="4"/>
                      <a:pt x="44" y="0"/>
                      <a:pt x="37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1" y="4"/>
                      <a:pt x="1" y="10"/>
                    </a:cubicBezTo>
                    <a:cubicBezTo>
                      <a:pt x="1" y="13"/>
                      <a:pt x="4" y="17"/>
                      <a:pt x="9" y="18"/>
                    </a:cubicBezTo>
                    <a:cubicBezTo>
                      <a:pt x="8" y="20"/>
                      <a:pt x="8" y="21"/>
                      <a:pt x="7" y="22"/>
                    </a:cubicBezTo>
                    <a:cubicBezTo>
                      <a:pt x="7" y="23"/>
                      <a:pt x="6" y="23"/>
                      <a:pt x="6" y="24"/>
                    </a:cubicBezTo>
                    <a:cubicBezTo>
                      <a:pt x="4" y="26"/>
                      <a:pt x="3" y="28"/>
                      <a:pt x="2" y="30"/>
                    </a:cubicBezTo>
                    <a:cubicBezTo>
                      <a:pt x="0" y="37"/>
                      <a:pt x="0" y="43"/>
                      <a:pt x="0" y="49"/>
                    </a:cubicBezTo>
                    <a:cubicBezTo>
                      <a:pt x="0" y="55"/>
                      <a:pt x="0" y="61"/>
                      <a:pt x="2" y="67"/>
                    </a:cubicBezTo>
                    <a:cubicBezTo>
                      <a:pt x="3" y="71"/>
                      <a:pt x="5" y="74"/>
                      <a:pt x="6" y="77"/>
                    </a:cubicBezTo>
                    <a:cubicBezTo>
                      <a:pt x="7" y="78"/>
                      <a:pt x="8" y="79"/>
                      <a:pt x="8" y="80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3" y="83"/>
                      <a:pt x="14" y="82"/>
                      <a:pt x="15" y="82"/>
                    </a:cubicBezTo>
                    <a:cubicBezTo>
                      <a:pt x="16" y="82"/>
                      <a:pt x="18" y="83"/>
                      <a:pt x="20" y="83"/>
                    </a:cubicBezTo>
                    <a:cubicBezTo>
                      <a:pt x="20" y="83"/>
                      <a:pt x="20" y="83"/>
                      <a:pt x="20" y="83"/>
                    </a:cubicBezTo>
                    <a:cubicBezTo>
                      <a:pt x="22" y="83"/>
                      <a:pt x="23" y="82"/>
                      <a:pt x="24" y="82"/>
                    </a:cubicBezTo>
                    <a:cubicBezTo>
                      <a:pt x="25" y="82"/>
                      <a:pt x="25" y="81"/>
                      <a:pt x="25" y="81"/>
                    </a:cubicBezTo>
                    <a:cubicBezTo>
                      <a:pt x="25" y="81"/>
                      <a:pt x="26" y="82"/>
                      <a:pt x="26" y="82"/>
                    </a:cubicBezTo>
                    <a:cubicBezTo>
                      <a:pt x="27" y="82"/>
                      <a:pt x="28" y="83"/>
                      <a:pt x="30" y="83"/>
                    </a:cubicBezTo>
                    <a:cubicBezTo>
                      <a:pt x="30" y="83"/>
                      <a:pt x="31" y="83"/>
                      <a:pt x="31" y="83"/>
                    </a:cubicBezTo>
                    <a:cubicBezTo>
                      <a:pt x="33" y="83"/>
                      <a:pt x="34" y="82"/>
                      <a:pt x="35" y="82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8" y="82"/>
                      <a:pt x="41" y="83"/>
                      <a:pt x="44" y="82"/>
                    </a:cubicBezTo>
                    <a:cubicBezTo>
                      <a:pt x="45" y="81"/>
                      <a:pt x="46" y="81"/>
                      <a:pt x="46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50" y="80"/>
                      <a:pt x="51" y="80"/>
                      <a:pt x="54" y="79"/>
                    </a:cubicBezTo>
                    <a:cubicBezTo>
                      <a:pt x="55" y="79"/>
                      <a:pt x="55" y="80"/>
                      <a:pt x="57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9" y="80"/>
                      <a:pt x="62" y="79"/>
                      <a:pt x="64" y="78"/>
                    </a:cubicBezTo>
                    <a:cubicBezTo>
                      <a:pt x="65" y="78"/>
                      <a:pt x="66" y="78"/>
                      <a:pt x="67" y="78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8" y="78"/>
                      <a:pt x="68" y="78"/>
                      <a:pt x="69" y="78"/>
                    </a:cubicBezTo>
                    <a:cubicBezTo>
                      <a:pt x="71" y="78"/>
                      <a:pt x="73" y="76"/>
                      <a:pt x="74" y="75"/>
                    </a:cubicBezTo>
                    <a:cubicBezTo>
                      <a:pt x="74" y="74"/>
                      <a:pt x="75" y="73"/>
                      <a:pt x="74" y="7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41"/>
              <p:cNvSpPr>
                <a:spLocks/>
              </p:cNvSpPr>
              <p:nvPr/>
            </p:nvSpPr>
            <p:spPr bwMode="auto">
              <a:xfrm>
                <a:off x="4824" y="1992"/>
                <a:ext cx="59" cy="190"/>
              </a:xfrm>
              <a:custGeom>
                <a:avLst/>
                <a:gdLst>
                  <a:gd name="T0" fmla="*/ 9 w 33"/>
                  <a:gd name="T1" fmla="*/ 108 h 108"/>
                  <a:gd name="T2" fmla="*/ 24 w 33"/>
                  <a:gd name="T3" fmla="*/ 108 h 108"/>
                  <a:gd name="T4" fmla="*/ 33 w 33"/>
                  <a:gd name="T5" fmla="*/ 101 h 108"/>
                  <a:gd name="T6" fmla="*/ 24 w 33"/>
                  <a:gd name="T7" fmla="*/ 95 h 108"/>
                  <a:gd name="T8" fmla="*/ 22 w 33"/>
                  <a:gd name="T9" fmla="*/ 95 h 108"/>
                  <a:gd name="T10" fmla="*/ 22 w 33"/>
                  <a:gd name="T11" fmla="*/ 94 h 108"/>
                  <a:gd name="T12" fmla="*/ 22 w 33"/>
                  <a:gd name="T13" fmla="*/ 9 h 108"/>
                  <a:gd name="T14" fmla="*/ 17 w 33"/>
                  <a:gd name="T15" fmla="*/ 0 h 108"/>
                  <a:gd name="T16" fmla="*/ 11 w 33"/>
                  <a:gd name="T17" fmla="*/ 9 h 108"/>
                  <a:gd name="T18" fmla="*/ 11 w 33"/>
                  <a:gd name="T19" fmla="*/ 94 h 108"/>
                  <a:gd name="T20" fmla="*/ 11 w 33"/>
                  <a:gd name="T21" fmla="*/ 95 h 108"/>
                  <a:gd name="T22" fmla="*/ 9 w 33"/>
                  <a:gd name="T23" fmla="*/ 95 h 108"/>
                  <a:gd name="T24" fmla="*/ 0 w 33"/>
                  <a:gd name="T25" fmla="*/ 101 h 108"/>
                  <a:gd name="T26" fmla="*/ 9 w 33"/>
                  <a:gd name="T2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108">
                    <a:moveTo>
                      <a:pt x="9" y="108"/>
                    </a:moveTo>
                    <a:cubicBezTo>
                      <a:pt x="24" y="108"/>
                      <a:pt x="24" y="108"/>
                      <a:pt x="24" y="108"/>
                    </a:cubicBezTo>
                    <a:cubicBezTo>
                      <a:pt x="29" y="108"/>
                      <a:pt x="33" y="105"/>
                      <a:pt x="33" y="101"/>
                    </a:cubicBezTo>
                    <a:cubicBezTo>
                      <a:pt x="33" y="98"/>
                      <a:pt x="29" y="95"/>
                      <a:pt x="24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4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4"/>
                      <a:pt x="20" y="0"/>
                      <a:pt x="17" y="0"/>
                    </a:cubicBezTo>
                    <a:cubicBezTo>
                      <a:pt x="13" y="0"/>
                      <a:pt x="11" y="4"/>
                      <a:pt x="11" y="9"/>
                    </a:cubicBezTo>
                    <a:cubicBezTo>
                      <a:pt x="11" y="94"/>
                      <a:pt x="11" y="94"/>
                      <a:pt x="11" y="94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4" y="95"/>
                      <a:pt x="0" y="98"/>
                      <a:pt x="0" y="101"/>
                    </a:cubicBezTo>
                    <a:cubicBezTo>
                      <a:pt x="0" y="105"/>
                      <a:pt x="4" y="108"/>
                      <a:pt x="9" y="10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42"/>
              <p:cNvSpPr>
                <a:spLocks noEditPoints="1"/>
              </p:cNvSpPr>
              <p:nvPr/>
            </p:nvSpPr>
            <p:spPr bwMode="auto">
              <a:xfrm>
                <a:off x="1172" y="2746"/>
                <a:ext cx="163" cy="65"/>
              </a:xfrm>
              <a:custGeom>
                <a:avLst/>
                <a:gdLst>
                  <a:gd name="T0" fmla="*/ 89 w 93"/>
                  <a:gd name="T1" fmla="*/ 37 h 37"/>
                  <a:gd name="T2" fmla="*/ 4 w 93"/>
                  <a:gd name="T3" fmla="*/ 37 h 37"/>
                  <a:gd name="T4" fmla="*/ 0 w 93"/>
                  <a:gd name="T5" fmla="*/ 33 h 37"/>
                  <a:gd name="T6" fmla="*/ 0 w 93"/>
                  <a:gd name="T7" fmla="*/ 4 h 37"/>
                  <a:gd name="T8" fmla="*/ 4 w 93"/>
                  <a:gd name="T9" fmla="*/ 0 h 37"/>
                  <a:gd name="T10" fmla="*/ 89 w 93"/>
                  <a:gd name="T11" fmla="*/ 0 h 37"/>
                  <a:gd name="T12" fmla="*/ 93 w 93"/>
                  <a:gd name="T13" fmla="*/ 4 h 37"/>
                  <a:gd name="T14" fmla="*/ 93 w 93"/>
                  <a:gd name="T15" fmla="*/ 33 h 37"/>
                  <a:gd name="T16" fmla="*/ 89 w 93"/>
                  <a:gd name="T17" fmla="*/ 37 h 37"/>
                  <a:gd name="T18" fmla="*/ 8 w 93"/>
                  <a:gd name="T19" fmla="*/ 29 h 37"/>
                  <a:gd name="T20" fmla="*/ 85 w 93"/>
                  <a:gd name="T21" fmla="*/ 29 h 37"/>
                  <a:gd name="T22" fmla="*/ 85 w 93"/>
                  <a:gd name="T23" fmla="*/ 8 h 37"/>
                  <a:gd name="T24" fmla="*/ 8 w 93"/>
                  <a:gd name="T25" fmla="*/ 8 h 37"/>
                  <a:gd name="T26" fmla="*/ 8 w 93"/>
                  <a:gd name="T27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3" h="37">
                    <a:moveTo>
                      <a:pt x="89" y="37"/>
                    </a:moveTo>
                    <a:cubicBezTo>
                      <a:pt x="4" y="37"/>
                      <a:pt x="4" y="37"/>
                      <a:pt x="4" y="37"/>
                    </a:cubicBezTo>
                    <a:cubicBezTo>
                      <a:pt x="2" y="37"/>
                      <a:pt x="0" y="35"/>
                      <a:pt x="0" y="3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91" y="0"/>
                      <a:pt x="93" y="2"/>
                      <a:pt x="93" y="4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5"/>
                      <a:pt x="91" y="37"/>
                      <a:pt x="89" y="37"/>
                    </a:cubicBezTo>
                    <a:close/>
                    <a:moveTo>
                      <a:pt x="8" y="29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43"/>
              <p:cNvSpPr>
                <a:spLocks noEditPoints="1"/>
              </p:cNvSpPr>
              <p:nvPr/>
            </p:nvSpPr>
            <p:spPr bwMode="auto">
              <a:xfrm>
                <a:off x="1172" y="2945"/>
                <a:ext cx="163" cy="142"/>
              </a:xfrm>
              <a:custGeom>
                <a:avLst/>
                <a:gdLst>
                  <a:gd name="T0" fmla="*/ 89 w 93"/>
                  <a:gd name="T1" fmla="*/ 0 h 81"/>
                  <a:gd name="T2" fmla="*/ 4 w 93"/>
                  <a:gd name="T3" fmla="*/ 0 h 81"/>
                  <a:gd name="T4" fmla="*/ 0 w 93"/>
                  <a:gd name="T5" fmla="*/ 4 h 81"/>
                  <a:gd name="T6" fmla="*/ 0 w 93"/>
                  <a:gd name="T7" fmla="*/ 77 h 81"/>
                  <a:gd name="T8" fmla="*/ 4 w 93"/>
                  <a:gd name="T9" fmla="*/ 81 h 81"/>
                  <a:gd name="T10" fmla="*/ 89 w 93"/>
                  <a:gd name="T11" fmla="*/ 81 h 81"/>
                  <a:gd name="T12" fmla="*/ 93 w 93"/>
                  <a:gd name="T13" fmla="*/ 77 h 81"/>
                  <a:gd name="T14" fmla="*/ 93 w 93"/>
                  <a:gd name="T15" fmla="*/ 4 h 81"/>
                  <a:gd name="T16" fmla="*/ 89 w 93"/>
                  <a:gd name="T17" fmla="*/ 0 h 81"/>
                  <a:gd name="T18" fmla="*/ 69 w 93"/>
                  <a:gd name="T19" fmla="*/ 63 h 81"/>
                  <a:gd name="T20" fmla="*/ 24 w 93"/>
                  <a:gd name="T21" fmla="*/ 63 h 81"/>
                  <a:gd name="T22" fmla="*/ 20 w 93"/>
                  <a:gd name="T23" fmla="*/ 59 h 81"/>
                  <a:gd name="T24" fmla="*/ 24 w 93"/>
                  <a:gd name="T25" fmla="*/ 55 h 81"/>
                  <a:gd name="T26" fmla="*/ 69 w 93"/>
                  <a:gd name="T27" fmla="*/ 55 h 81"/>
                  <a:gd name="T28" fmla="*/ 73 w 93"/>
                  <a:gd name="T29" fmla="*/ 59 h 81"/>
                  <a:gd name="T30" fmla="*/ 69 w 93"/>
                  <a:gd name="T31" fmla="*/ 63 h 81"/>
                  <a:gd name="T32" fmla="*/ 69 w 93"/>
                  <a:gd name="T33" fmla="*/ 44 h 81"/>
                  <a:gd name="T34" fmla="*/ 24 w 93"/>
                  <a:gd name="T35" fmla="*/ 44 h 81"/>
                  <a:gd name="T36" fmla="*/ 20 w 93"/>
                  <a:gd name="T37" fmla="*/ 40 h 81"/>
                  <a:gd name="T38" fmla="*/ 24 w 93"/>
                  <a:gd name="T39" fmla="*/ 36 h 81"/>
                  <a:gd name="T40" fmla="*/ 69 w 93"/>
                  <a:gd name="T41" fmla="*/ 36 h 81"/>
                  <a:gd name="T42" fmla="*/ 73 w 93"/>
                  <a:gd name="T43" fmla="*/ 40 h 81"/>
                  <a:gd name="T44" fmla="*/ 69 w 93"/>
                  <a:gd name="T45" fmla="*/ 44 h 81"/>
                  <a:gd name="T46" fmla="*/ 69 w 93"/>
                  <a:gd name="T47" fmla="*/ 26 h 81"/>
                  <a:gd name="T48" fmla="*/ 24 w 93"/>
                  <a:gd name="T49" fmla="*/ 26 h 81"/>
                  <a:gd name="T50" fmla="*/ 20 w 93"/>
                  <a:gd name="T51" fmla="*/ 22 h 81"/>
                  <a:gd name="T52" fmla="*/ 24 w 93"/>
                  <a:gd name="T53" fmla="*/ 18 h 81"/>
                  <a:gd name="T54" fmla="*/ 69 w 93"/>
                  <a:gd name="T55" fmla="*/ 18 h 81"/>
                  <a:gd name="T56" fmla="*/ 73 w 93"/>
                  <a:gd name="T57" fmla="*/ 22 h 81"/>
                  <a:gd name="T58" fmla="*/ 69 w 93"/>
                  <a:gd name="T59" fmla="*/ 2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3" h="81">
                    <a:moveTo>
                      <a:pt x="89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9"/>
                      <a:pt x="2" y="81"/>
                      <a:pt x="4" y="81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91" y="81"/>
                      <a:pt x="93" y="79"/>
                      <a:pt x="93" y="77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93" y="2"/>
                      <a:pt x="91" y="0"/>
                      <a:pt x="89" y="0"/>
                    </a:cubicBezTo>
                    <a:close/>
                    <a:moveTo>
                      <a:pt x="69" y="63"/>
                    </a:moveTo>
                    <a:cubicBezTo>
                      <a:pt x="24" y="63"/>
                      <a:pt x="24" y="63"/>
                      <a:pt x="24" y="63"/>
                    </a:cubicBezTo>
                    <a:cubicBezTo>
                      <a:pt x="22" y="63"/>
                      <a:pt x="20" y="61"/>
                      <a:pt x="20" y="59"/>
                    </a:cubicBezTo>
                    <a:cubicBezTo>
                      <a:pt x="20" y="57"/>
                      <a:pt x="22" y="55"/>
                      <a:pt x="24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71" y="55"/>
                      <a:pt x="73" y="57"/>
                      <a:pt x="73" y="59"/>
                    </a:cubicBezTo>
                    <a:cubicBezTo>
                      <a:pt x="73" y="61"/>
                      <a:pt x="71" y="63"/>
                      <a:pt x="69" y="63"/>
                    </a:cubicBezTo>
                    <a:close/>
                    <a:moveTo>
                      <a:pt x="69" y="44"/>
                    </a:moveTo>
                    <a:cubicBezTo>
                      <a:pt x="24" y="44"/>
                      <a:pt x="24" y="44"/>
                      <a:pt x="24" y="44"/>
                    </a:cubicBezTo>
                    <a:cubicBezTo>
                      <a:pt x="22" y="44"/>
                      <a:pt x="20" y="43"/>
                      <a:pt x="20" y="40"/>
                    </a:cubicBezTo>
                    <a:cubicBezTo>
                      <a:pt x="20" y="38"/>
                      <a:pt x="22" y="36"/>
                      <a:pt x="24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71" y="36"/>
                      <a:pt x="73" y="38"/>
                      <a:pt x="73" y="40"/>
                    </a:cubicBezTo>
                    <a:cubicBezTo>
                      <a:pt x="73" y="43"/>
                      <a:pt x="71" y="44"/>
                      <a:pt x="69" y="44"/>
                    </a:cubicBezTo>
                    <a:close/>
                    <a:moveTo>
                      <a:pt x="69" y="26"/>
                    </a:move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6"/>
                      <a:pt x="20" y="24"/>
                      <a:pt x="20" y="22"/>
                    </a:cubicBezTo>
                    <a:cubicBezTo>
                      <a:pt x="20" y="20"/>
                      <a:pt x="22" y="18"/>
                      <a:pt x="24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71" y="18"/>
                      <a:pt x="73" y="20"/>
                      <a:pt x="73" y="22"/>
                    </a:cubicBezTo>
                    <a:cubicBezTo>
                      <a:pt x="73" y="24"/>
                      <a:pt x="71" y="26"/>
                      <a:pt x="69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44"/>
              <p:cNvSpPr>
                <a:spLocks noEditPoints="1"/>
              </p:cNvSpPr>
              <p:nvPr/>
            </p:nvSpPr>
            <p:spPr bwMode="auto">
              <a:xfrm>
                <a:off x="1084" y="2797"/>
                <a:ext cx="341" cy="207"/>
              </a:xfrm>
              <a:custGeom>
                <a:avLst/>
                <a:gdLst>
                  <a:gd name="T0" fmla="*/ 190 w 194"/>
                  <a:gd name="T1" fmla="*/ 16 h 118"/>
                  <a:gd name="T2" fmla="*/ 156 w 194"/>
                  <a:gd name="T3" fmla="*/ 16 h 118"/>
                  <a:gd name="T4" fmla="*/ 156 w 194"/>
                  <a:gd name="T5" fmla="*/ 4 h 118"/>
                  <a:gd name="T6" fmla="*/ 152 w 194"/>
                  <a:gd name="T7" fmla="*/ 0 h 118"/>
                  <a:gd name="T8" fmla="*/ 41 w 194"/>
                  <a:gd name="T9" fmla="*/ 0 h 118"/>
                  <a:gd name="T10" fmla="*/ 37 w 194"/>
                  <a:gd name="T11" fmla="*/ 4 h 118"/>
                  <a:gd name="T12" fmla="*/ 37 w 194"/>
                  <a:gd name="T13" fmla="*/ 16 h 118"/>
                  <a:gd name="T14" fmla="*/ 4 w 194"/>
                  <a:gd name="T15" fmla="*/ 16 h 118"/>
                  <a:gd name="T16" fmla="*/ 0 w 194"/>
                  <a:gd name="T17" fmla="*/ 20 h 118"/>
                  <a:gd name="T18" fmla="*/ 0 w 194"/>
                  <a:gd name="T19" fmla="*/ 114 h 118"/>
                  <a:gd name="T20" fmla="*/ 4 w 194"/>
                  <a:gd name="T21" fmla="*/ 118 h 118"/>
                  <a:gd name="T22" fmla="*/ 41 w 194"/>
                  <a:gd name="T23" fmla="*/ 118 h 118"/>
                  <a:gd name="T24" fmla="*/ 45 w 194"/>
                  <a:gd name="T25" fmla="*/ 114 h 118"/>
                  <a:gd name="T26" fmla="*/ 45 w 194"/>
                  <a:gd name="T27" fmla="*/ 92 h 118"/>
                  <a:gd name="T28" fmla="*/ 148 w 194"/>
                  <a:gd name="T29" fmla="*/ 92 h 118"/>
                  <a:gd name="T30" fmla="*/ 148 w 194"/>
                  <a:gd name="T31" fmla="*/ 114 h 118"/>
                  <a:gd name="T32" fmla="*/ 152 w 194"/>
                  <a:gd name="T33" fmla="*/ 118 h 118"/>
                  <a:gd name="T34" fmla="*/ 190 w 194"/>
                  <a:gd name="T35" fmla="*/ 118 h 118"/>
                  <a:gd name="T36" fmla="*/ 194 w 194"/>
                  <a:gd name="T37" fmla="*/ 114 h 118"/>
                  <a:gd name="T38" fmla="*/ 194 w 194"/>
                  <a:gd name="T39" fmla="*/ 20 h 118"/>
                  <a:gd name="T40" fmla="*/ 190 w 194"/>
                  <a:gd name="T41" fmla="*/ 16 h 118"/>
                  <a:gd name="T42" fmla="*/ 38 w 194"/>
                  <a:gd name="T43" fmla="*/ 47 h 118"/>
                  <a:gd name="T44" fmla="*/ 29 w 194"/>
                  <a:gd name="T45" fmla="*/ 47 h 118"/>
                  <a:gd name="T46" fmla="*/ 25 w 194"/>
                  <a:gd name="T47" fmla="*/ 43 h 118"/>
                  <a:gd name="T48" fmla="*/ 29 w 194"/>
                  <a:gd name="T49" fmla="*/ 39 h 118"/>
                  <a:gd name="T50" fmla="*/ 38 w 194"/>
                  <a:gd name="T51" fmla="*/ 39 h 118"/>
                  <a:gd name="T52" fmla="*/ 42 w 194"/>
                  <a:gd name="T53" fmla="*/ 43 h 118"/>
                  <a:gd name="T54" fmla="*/ 38 w 194"/>
                  <a:gd name="T55" fmla="*/ 47 h 118"/>
                  <a:gd name="T56" fmla="*/ 68 w 194"/>
                  <a:gd name="T57" fmla="*/ 47 h 118"/>
                  <a:gd name="T58" fmla="*/ 58 w 194"/>
                  <a:gd name="T59" fmla="*/ 47 h 118"/>
                  <a:gd name="T60" fmla="*/ 54 w 194"/>
                  <a:gd name="T61" fmla="*/ 43 h 118"/>
                  <a:gd name="T62" fmla="*/ 58 w 194"/>
                  <a:gd name="T63" fmla="*/ 39 h 118"/>
                  <a:gd name="T64" fmla="*/ 68 w 194"/>
                  <a:gd name="T65" fmla="*/ 39 h 118"/>
                  <a:gd name="T66" fmla="*/ 72 w 194"/>
                  <a:gd name="T67" fmla="*/ 43 h 118"/>
                  <a:gd name="T68" fmla="*/ 68 w 194"/>
                  <a:gd name="T69" fmla="*/ 47 h 118"/>
                  <a:gd name="T70" fmla="*/ 97 w 194"/>
                  <a:gd name="T71" fmla="*/ 47 h 118"/>
                  <a:gd name="T72" fmla="*/ 88 w 194"/>
                  <a:gd name="T73" fmla="*/ 47 h 118"/>
                  <a:gd name="T74" fmla="*/ 84 w 194"/>
                  <a:gd name="T75" fmla="*/ 43 h 118"/>
                  <a:gd name="T76" fmla="*/ 88 w 194"/>
                  <a:gd name="T77" fmla="*/ 39 h 118"/>
                  <a:gd name="T78" fmla="*/ 97 w 194"/>
                  <a:gd name="T79" fmla="*/ 39 h 118"/>
                  <a:gd name="T80" fmla="*/ 101 w 194"/>
                  <a:gd name="T81" fmla="*/ 43 h 118"/>
                  <a:gd name="T82" fmla="*/ 97 w 194"/>
                  <a:gd name="T83" fmla="*/ 4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4" h="118">
                    <a:moveTo>
                      <a:pt x="190" y="16"/>
                    </a:moveTo>
                    <a:cubicBezTo>
                      <a:pt x="156" y="16"/>
                      <a:pt x="156" y="16"/>
                      <a:pt x="156" y="16"/>
                    </a:cubicBezTo>
                    <a:cubicBezTo>
                      <a:pt x="156" y="4"/>
                      <a:pt x="156" y="4"/>
                      <a:pt x="156" y="4"/>
                    </a:cubicBezTo>
                    <a:cubicBezTo>
                      <a:pt x="156" y="1"/>
                      <a:pt x="154" y="0"/>
                      <a:pt x="152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0"/>
                      <a:pt x="37" y="1"/>
                      <a:pt x="37" y="4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" y="16"/>
                      <a:pt x="0" y="18"/>
                      <a:pt x="0" y="20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6"/>
                      <a:pt x="1" y="118"/>
                      <a:pt x="4" y="118"/>
                    </a:cubicBezTo>
                    <a:cubicBezTo>
                      <a:pt x="41" y="118"/>
                      <a:pt x="41" y="118"/>
                      <a:pt x="41" y="118"/>
                    </a:cubicBezTo>
                    <a:cubicBezTo>
                      <a:pt x="44" y="118"/>
                      <a:pt x="45" y="116"/>
                      <a:pt x="45" y="114"/>
                    </a:cubicBezTo>
                    <a:cubicBezTo>
                      <a:pt x="45" y="92"/>
                      <a:pt x="45" y="92"/>
                      <a:pt x="45" y="92"/>
                    </a:cubicBezTo>
                    <a:cubicBezTo>
                      <a:pt x="148" y="92"/>
                      <a:pt x="148" y="92"/>
                      <a:pt x="148" y="92"/>
                    </a:cubicBezTo>
                    <a:cubicBezTo>
                      <a:pt x="148" y="114"/>
                      <a:pt x="148" y="114"/>
                      <a:pt x="148" y="114"/>
                    </a:cubicBezTo>
                    <a:cubicBezTo>
                      <a:pt x="148" y="116"/>
                      <a:pt x="149" y="118"/>
                      <a:pt x="152" y="118"/>
                    </a:cubicBezTo>
                    <a:cubicBezTo>
                      <a:pt x="190" y="118"/>
                      <a:pt x="190" y="118"/>
                      <a:pt x="190" y="118"/>
                    </a:cubicBezTo>
                    <a:cubicBezTo>
                      <a:pt x="192" y="118"/>
                      <a:pt x="194" y="116"/>
                      <a:pt x="194" y="114"/>
                    </a:cubicBezTo>
                    <a:cubicBezTo>
                      <a:pt x="194" y="20"/>
                      <a:pt x="194" y="20"/>
                      <a:pt x="194" y="20"/>
                    </a:cubicBezTo>
                    <a:cubicBezTo>
                      <a:pt x="194" y="18"/>
                      <a:pt x="192" y="16"/>
                      <a:pt x="190" y="16"/>
                    </a:cubicBezTo>
                    <a:close/>
                    <a:moveTo>
                      <a:pt x="38" y="47"/>
                    </a:moveTo>
                    <a:cubicBezTo>
                      <a:pt x="29" y="47"/>
                      <a:pt x="29" y="47"/>
                      <a:pt x="29" y="47"/>
                    </a:cubicBezTo>
                    <a:cubicBezTo>
                      <a:pt x="27" y="47"/>
                      <a:pt x="25" y="46"/>
                      <a:pt x="25" y="43"/>
                    </a:cubicBezTo>
                    <a:cubicBezTo>
                      <a:pt x="25" y="41"/>
                      <a:pt x="27" y="39"/>
                      <a:pt x="29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40" y="39"/>
                      <a:pt x="42" y="41"/>
                      <a:pt x="42" y="43"/>
                    </a:cubicBezTo>
                    <a:cubicBezTo>
                      <a:pt x="42" y="46"/>
                      <a:pt x="40" y="47"/>
                      <a:pt x="38" y="47"/>
                    </a:cubicBezTo>
                    <a:close/>
                    <a:moveTo>
                      <a:pt x="68" y="47"/>
                    </a:moveTo>
                    <a:cubicBezTo>
                      <a:pt x="58" y="47"/>
                      <a:pt x="58" y="47"/>
                      <a:pt x="58" y="47"/>
                    </a:cubicBezTo>
                    <a:cubicBezTo>
                      <a:pt x="56" y="47"/>
                      <a:pt x="54" y="46"/>
                      <a:pt x="54" y="43"/>
                    </a:cubicBezTo>
                    <a:cubicBezTo>
                      <a:pt x="54" y="41"/>
                      <a:pt x="56" y="39"/>
                      <a:pt x="58" y="39"/>
                    </a:cubicBezTo>
                    <a:cubicBezTo>
                      <a:pt x="68" y="39"/>
                      <a:pt x="68" y="39"/>
                      <a:pt x="68" y="39"/>
                    </a:cubicBezTo>
                    <a:cubicBezTo>
                      <a:pt x="70" y="39"/>
                      <a:pt x="72" y="41"/>
                      <a:pt x="72" y="43"/>
                    </a:cubicBezTo>
                    <a:cubicBezTo>
                      <a:pt x="72" y="46"/>
                      <a:pt x="70" y="47"/>
                      <a:pt x="68" y="47"/>
                    </a:cubicBezTo>
                    <a:close/>
                    <a:moveTo>
                      <a:pt x="97" y="47"/>
                    </a:moveTo>
                    <a:cubicBezTo>
                      <a:pt x="88" y="47"/>
                      <a:pt x="88" y="47"/>
                      <a:pt x="88" y="47"/>
                    </a:cubicBezTo>
                    <a:cubicBezTo>
                      <a:pt x="86" y="47"/>
                      <a:pt x="84" y="46"/>
                      <a:pt x="84" y="43"/>
                    </a:cubicBezTo>
                    <a:cubicBezTo>
                      <a:pt x="84" y="41"/>
                      <a:pt x="86" y="39"/>
                      <a:pt x="88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9" y="39"/>
                      <a:pt x="101" y="41"/>
                      <a:pt x="101" y="43"/>
                    </a:cubicBezTo>
                    <a:cubicBezTo>
                      <a:pt x="101" y="46"/>
                      <a:pt x="99" y="47"/>
                      <a:pt x="97" y="4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45"/>
              <p:cNvSpPr>
                <a:spLocks noEditPoints="1"/>
              </p:cNvSpPr>
              <p:nvPr/>
            </p:nvSpPr>
            <p:spPr bwMode="auto">
              <a:xfrm>
                <a:off x="1821" y="2811"/>
                <a:ext cx="341" cy="241"/>
              </a:xfrm>
              <a:custGeom>
                <a:avLst/>
                <a:gdLst>
                  <a:gd name="T0" fmla="*/ 190 w 194"/>
                  <a:gd name="T1" fmla="*/ 0 h 137"/>
                  <a:gd name="T2" fmla="*/ 4 w 194"/>
                  <a:gd name="T3" fmla="*/ 0 h 137"/>
                  <a:gd name="T4" fmla="*/ 0 w 194"/>
                  <a:gd name="T5" fmla="*/ 4 h 137"/>
                  <a:gd name="T6" fmla="*/ 0 w 194"/>
                  <a:gd name="T7" fmla="*/ 133 h 137"/>
                  <a:gd name="T8" fmla="*/ 4 w 194"/>
                  <a:gd name="T9" fmla="*/ 137 h 137"/>
                  <a:gd name="T10" fmla="*/ 190 w 194"/>
                  <a:gd name="T11" fmla="*/ 137 h 137"/>
                  <a:gd name="T12" fmla="*/ 194 w 194"/>
                  <a:gd name="T13" fmla="*/ 133 h 137"/>
                  <a:gd name="T14" fmla="*/ 194 w 194"/>
                  <a:gd name="T15" fmla="*/ 4 h 137"/>
                  <a:gd name="T16" fmla="*/ 190 w 194"/>
                  <a:gd name="T17" fmla="*/ 0 h 137"/>
                  <a:gd name="T18" fmla="*/ 52 w 194"/>
                  <a:gd name="T19" fmla="*/ 26 h 137"/>
                  <a:gd name="T20" fmla="*/ 69 w 194"/>
                  <a:gd name="T21" fmla="*/ 42 h 137"/>
                  <a:gd name="T22" fmla="*/ 52 w 194"/>
                  <a:gd name="T23" fmla="*/ 59 h 137"/>
                  <a:gd name="T24" fmla="*/ 36 w 194"/>
                  <a:gd name="T25" fmla="*/ 42 h 137"/>
                  <a:gd name="T26" fmla="*/ 52 w 194"/>
                  <a:gd name="T27" fmla="*/ 26 h 137"/>
                  <a:gd name="T28" fmla="*/ 78 w 194"/>
                  <a:gd name="T29" fmla="*/ 110 h 137"/>
                  <a:gd name="T30" fmla="*/ 26 w 194"/>
                  <a:gd name="T31" fmla="*/ 110 h 137"/>
                  <a:gd name="T32" fmla="*/ 26 w 194"/>
                  <a:gd name="T33" fmla="*/ 88 h 137"/>
                  <a:gd name="T34" fmla="*/ 48 w 194"/>
                  <a:gd name="T35" fmla="*/ 66 h 137"/>
                  <a:gd name="T36" fmla="*/ 57 w 194"/>
                  <a:gd name="T37" fmla="*/ 66 h 137"/>
                  <a:gd name="T38" fmla="*/ 78 w 194"/>
                  <a:gd name="T39" fmla="*/ 88 h 137"/>
                  <a:gd name="T40" fmla="*/ 78 w 194"/>
                  <a:gd name="T41" fmla="*/ 110 h 137"/>
                  <a:gd name="T42" fmla="*/ 163 w 194"/>
                  <a:gd name="T43" fmla="*/ 99 h 137"/>
                  <a:gd name="T44" fmla="*/ 103 w 194"/>
                  <a:gd name="T45" fmla="*/ 99 h 137"/>
                  <a:gd name="T46" fmla="*/ 99 w 194"/>
                  <a:gd name="T47" fmla="*/ 95 h 137"/>
                  <a:gd name="T48" fmla="*/ 103 w 194"/>
                  <a:gd name="T49" fmla="*/ 91 h 137"/>
                  <a:gd name="T50" fmla="*/ 163 w 194"/>
                  <a:gd name="T51" fmla="*/ 91 h 137"/>
                  <a:gd name="T52" fmla="*/ 167 w 194"/>
                  <a:gd name="T53" fmla="*/ 95 h 137"/>
                  <a:gd name="T54" fmla="*/ 163 w 194"/>
                  <a:gd name="T55" fmla="*/ 99 h 137"/>
                  <a:gd name="T56" fmla="*/ 163 w 194"/>
                  <a:gd name="T57" fmla="*/ 73 h 137"/>
                  <a:gd name="T58" fmla="*/ 103 w 194"/>
                  <a:gd name="T59" fmla="*/ 73 h 137"/>
                  <a:gd name="T60" fmla="*/ 99 w 194"/>
                  <a:gd name="T61" fmla="*/ 69 h 137"/>
                  <a:gd name="T62" fmla="*/ 103 w 194"/>
                  <a:gd name="T63" fmla="*/ 65 h 137"/>
                  <a:gd name="T64" fmla="*/ 163 w 194"/>
                  <a:gd name="T65" fmla="*/ 65 h 137"/>
                  <a:gd name="T66" fmla="*/ 167 w 194"/>
                  <a:gd name="T67" fmla="*/ 69 h 137"/>
                  <a:gd name="T68" fmla="*/ 163 w 194"/>
                  <a:gd name="T69" fmla="*/ 73 h 137"/>
                  <a:gd name="T70" fmla="*/ 163 w 194"/>
                  <a:gd name="T71" fmla="*/ 46 h 137"/>
                  <a:gd name="T72" fmla="*/ 103 w 194"/>
                  <a:gd name="T73" fmla="*/ 46 h 137"/>
                  <a:gd name="T74" fmla="*/ 99 w 194"/>
                  <a:gd name="T75" fmla="*/ 42 h 137"/>
                  <a:gd name="T76" fmla="*/ 103 w 194"/>
                  <a:gd name="T77" fmla="*/ 38 h 137"/>
                  <a:gd name="T78" fmla="*/ 163 w 194"/>
                  <a:gd name="T79" fmla="*/ 38 h 137"/>
                  <a:gd name="T80" fmla="*/ 167 w 194"/>
                  <a:gd name="T81" fmla="*/ 42 h 137"/>
                  <a:gd name="T82" fmla="*/ 163 w 194"/>
                  <a:gd name="T83" fmla="*/ 4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4" h="137">
                    <a:moveTo>
                      <a:pt x="19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0" y="136"/>
                      <a:pt x="2" y="137"/>
                      <a:pt x="4" y="137"/>
                    </a:cubicBezTo>
                    <a:cubicBezTo>
                      <a:pt x="190" y="137"/>
                      <a:pt x="190" y="137"/>
                      <a:pt x="190" y="137"/>
                    </a:cubicBezTo>
                    <a:cubicBezTo>
                      <a:pt x="192" y="137"/>
                      <a:pt x="194" y="136"/>
                      <a:pt x="194" y="133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4" y="2"/>
                      <a:pt x="192" y="0"/>
                      <a:pt x="190" y="0"/>
                    </a:cubicBezTo>
                    <a:close/>
                    <a:moveTo>
                      <a:pt x="52" y="26"/>
                    </a:moveTo>
                    <a:cubicBezTo>
                      <a:pt x="61" y="26"/>
                      <a:pt x="69" y="33"/>
                      <a:pt x="69" y="42"/>
                    </a:cubicBezTo>
                    <a:cubicBezTo>
                      <a:pt x="69" y="51"/>
                      <a:pt x="61" y="59"/>
                      <a:pt x="52" y="59"/>
                    </a:cubicBezTo>
                    <a:cubicBezTo>
                      <a:pt x="43" y="59"/>
                      <a:pt x="36" y="51"/>
                      <a:pt x="36" y="42"/>
                    </a:cubicBezTo>
                    <a:cubicBezTo>
                      <a:pt x="36" y="33"/>
                      <a:pt x="43" y="26"/>
                      <a:pt x="52" y="26"/>
                    </a:cubicBezTo>
                    <a:close/>
                    <a:moveTo>
                      <a:pt x="78" y="110"/>
                    </a:moveTo>
                    <a:cubicBezTo>
                      <a:pt x="26" y="110"/>
                      <a:pt x="26" y="110"/>
                      <a:pt x="26" y="110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76"/>
                      <a:pt x="36" y="66"/>
                      <a:pt x="48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9" y="66"/>
                      <a:pt x="78" y="76"/>
                      <a:pt x="78" y="88"/>
                    </a:cubicBezTo>
                    <a:lnTo>
                      <a:pt x="78" y="110"/>
                    </a:lnTo>
                    <a:close/>
                    <a:moveTo>
                      <a:pt x="163" y="99"/>
                    </a:moveTo>
                    <a:cubicBezTo>
                      <a:pt x="103" y="99"/>
                      <a:pt x="103" y="99"/>
                      <a:pt x="103" y="99"/>
                    </a:cubicBezTo>
                    <a:cubicBezTo>
                      <a:pt x="101" y="99"/>
                      <a:pt x="99" y="97"/>
                      <a:pt x="99" y="95"/>
                    </a:cubicBezTo>
                    <a:cubicBezTo>
                      <a:pt x="99" y="93"/>
                      <a:pt x="101" y="91"/>
                      <a:pt x="103" y="91"/>
                    </a:cubicBezTo>
                    <a:cubicBezTo>
                      <a:pt x="163" y="91"/>
                      <a:pt x="163" y="91"/>
                      <a:pt x="163" y="91"/>
                    </a:cubicBezTo>
                    <a:cubicBezTo>
                      <a:pt x="165" y="91"/>
                      <a:pt x="167" y="93"/>
                      <a:pt x="167" y="95"/>
                    </a:cubicBezTo>
                    <a:cubicBezTo>
                      <a:pt x="167" y="97"/>
                      <a:pt x="165" y="99"/>
                      <a:pt x="163" y="99"/>
                    </a:cubicBezTo>
                    <a:close/>
                    <a:moveTo>
                      <a:pt x="163" y="73"/>
                    </a:moveTo>
                    <a:cubicBezTo>
                      <a:pt x="103" y="73"/>
                      <a:pt x="103" y="73"/>
                      <a:pt x="103" y="73"/>
                    </a:cubicBezTo>
                    <a:cubicBezTo>
                      <a:pt x="101" y="73"/>
                      <a:pt x="99" y="71"/>
                      <a:pt x="99" y="69"/>
                    </a:cubicBezTo>
                    <a:cubicBezTo>
                      <a:pt x="99" y="66"/>
                      <a:pt x="101" y="65"/>
                      <a:pt x="10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5" y="65"/>
                      <a:pt x="167" y="66"/>
                      <a:pt x="167" y="69"/>
                    </a:cubicBezTo>
                    <a:cubicBezTo>
                      <a:pt x="167" y="71"/>
                      <a:pt x="165" y="73"/>
                      <a:pt x="163" y="73"/>
                    </a:cubicBezTo>
                    <a:close/>
                    <a:moveTo>
                      <a:pt x="163" y="46"/>
                    </a:moveTo>
                    <a:cubicBezTo>
                      <a:pt x="103" y="46"/>
                      <a:pt x="103" y="46"/>
                      <a:pt x="103" y="46"/>
                    </a:cubicBezTo>
                    <a:cubicBezTo>
                      <a:pt x="101" y="46"/>
                      <a:pt x="99" y="44"/>
                      <a:pt x="99" y="42"/>
                    </a:cubicBezTo>
                    <a:cubicBezTo>
                      <a:pt x="99" y="40"/>
                      <a:pt x="101" y="38"/>
                      <a:pt x="103" y="38"/>
                    </a:cubicBezTo>
                    <a:cubicBezTo>
                      <a:pt x="163" y="38"/>
                      <a:pt x="163" y="38"/>
                      <a:pt x="163" y="38"/>
                    </a:cubicBezTo>
                    <a:cubicBezTo>
                      <a:pt x="165" y="38"/>
                      <a:pt x="167" y="40"/>
                      <a:pt x="167" y="42"/>
                    </a:cubicBezTo>
                    <a:cubicBezTo>
                      <a:pt x="167" y="44"/>
                      <a:pt x="165" y="46"/>
                      <a:pt x="163" y="4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46"/>
              <p:cNvSpPr>
                <a:spLocks/>
              </p:cNvSpPr>
              <p:nvPr/>
            </p:nvSpPr>
            <p:spPr bwMode="auto">
              <a:xfrm>
                <a:off x="1995" y="2781"/>
                <a:ext cx="14" cy="60"/>
              </a:xfrm>
              <a:custGeom>
                <a:avLst/>
                <a:gdLst>
                  <a:gd name="T0" fmla="*/ 4 w 8"/>
                  <a:gd name="T1" fmla="*/ 34 h 34"/>
                  <a:gd name="T2" fmla="*/ 0 w 8"/>
                  <a:gd name="T3" fmla="*/ 30 h 34"/>
                  <a:gd name="T4" fmla="*/ 0 w 8"/>
                  <a:gd name="T5" fmla="*/ 3 h 34"/>
                  <a:gd name="T6" fmla="*/ 4 w 8"/>
                  <a:gd name="T7" fmla="*/ 0 h 34"/>
                  <a:gd name="T8" fmla="*/ 8 w 8"/>
                  <a:gd name="T9" fmla="*/ 3 h 34"/>
                  <a:gd name="T10" fmla="*/ 8 w 8"/>
                  <a:gd name="T11" fmla="*/ 30 h 34"/>
                  <a:gd name="T12" fmla="*/ 4 w 8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4">
                    <a:moveTo>
                      <a:pt x="4" y="34"/>
                    </a:moveTo>
                    <a:cubicBezTo>
                      <a:pt x="2" y="34"/>
                      <a:pt x="0" y="32"/>
                      <a:pt x="0" y="3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3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2"/>
                      <a:pt x="6" y="34"/>
                      <a:pt x="4" y="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47"/>
              <p:cNvSpPr>
                <a:spLocks noEditPoints="1"/>
              </p:cNvSpPr>
              <p:nvPr/>
            </p:nvSpPr>
            <p:spPr bwMode="auto">
              <a:xfrm>
                <a:off x="2560" y="2746"/>
                <a:ext cx="341" cy="341"/>
              </a:xfrm>
              <a:custGeom>
                <a:avLst/>
                <a:gdLst>
                  <a:gd name="T0" fmla="*/ 181 w 194"/>
                  <a:gd name="T1" fmla="*/ 0 h 194"/>
                  <a:gd name="T2" fmla="*/ 157 w 194"/>
                  <a:gd name="T3" fmla="*/ 0 h 194"/>
                  <a:gd name="T4" fmla="*/ 157 w 194"/>
                  <a:gd name="T5" fmla="*/ 50 h 194"/>
                  <a:gd name="T6" fmla="*/ 37 w 194"/>
                  <a:gd name="T7" fmla="*/ 50 h 194"/>
                  <a:gd name="T8" fmla="*/ 37 w 194"/>
                  <a:gd name="T9" fmla="*/ 0 h 194"/>
                  <a:gd name="T10" fmla="*/ 12 w 194"/>
                  <a:gd name="T11" fmla="*/ 0 h 194"/>
                  <a:gd name="T12" fmla="*/ 0 w 194"/>
                  <a:gd name="T13" fmla="*/ 13 h 194"/>
                  <a:gd name="T14" fmla="*/ 0 w 194"/>
                  <a:gd name="T15" fmla="*/ 181 h 194"/>
                  <a:gd name="T16" fmla="*/ 12 w 194"/>
                  <a:gd name="T17" fmla="*/ 194 h 194"/>
                  <a:gd name="T18" fmla="*/ 181 w 194"/>
                  <a:gd name="T19" fmla="*/ 194 h 194"/>
                  <a:gd name="T20" fmla="*/ 194 w 194"/>
                  <a:gd name="T21" fmla="*/ 181 h 194"/>
                  <a:gd name="T22" fmla="*/ 194 w 194"/>
                  <a:gd name="T23" fmla="*/ 13 h 194"/>
                  <a:gd name="T24" fmla="*/ 181 w 194"/>
                  <a:gd name="T25" fmla="*/ 0 h 194"/>
                  <a:gd name="T26" fmla="*/ 97 w 194"/>
                  <a:gd name="T27" fmla="*/ 158 h 194"/>
                  <a:gd name="T28" fmla="*/ 50 w 194"/>
                  <a:gd name="T29" fmla="*/ 112 h 194"/>
                  <a:gd name="T30" fmla="*/ 97 w 194"/>
                  <a:gd name="T31" fmla="*/ 65 h 194"/>
                  <a:gd name="T32" fmla="*/ 143 w 194"/>
                  <a:gd name="T33" fmla="*/ 112 h 194"/>
                  <a:gd name="T34" fmla="*/ 97 w 194"/>
                  <a:gd name="T35" fmla="*/ 15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4" h="194">
                    <a:moveTo>
                      <a:pt x="181" y="0"/>
                    </a:moveTo>
                    <a:cubicBezTo>
                      <a:pt x="157" y="0"/>
                      <a:pt x="157" y="0"/>
                      <a:pt x="157" y="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181"/>
                      <a:pt x="0" y="181"/>
                      <a:pt x="0" y="181"/>
                    </a:cubicBezTo>
                    <a:cubicBezTo>
                      <a:pt x="0" y="188"/>
                      <a:pt x="5" y="194"/>
                      <a:pt x="12" y="194"/>
                    </a:cubicBezTo>
                    <a:cubicBezTo>
                      <a:pt x="181" y="194"/>
                      <a:pt x="181" y="194"/>
                      <a:pt x="181" y="194"/>
                    </a:cubicBezTo>
                    <a:cubicBezTo>
                      <a:pt x="188" y="194"/>
                      <a:pt x="194" y="188"/>
                      <a:pt x="194" y="181"/>
                    </a:cubicBezTo>
                    <a:cubicBezTo>
                      <a:pt x="194" y="13"/>
                      <a:pt x="194" y="13"/>
                      <a:pt x="194" y="13"/>
                    </a:cubicBezTo>
                    <a:cubicBezTo>
                      <a:pt x="194" y="6"/>
                      <a:pt x="188" y="0"/>
                      <a:pt x="181" y="0"/>
                    </a:cubicBezTo>
                    <a:close/>
                    <a:moveTo>
                      <a:pt x="97" y="158"/>
                    </a:moveTo>
                    <a:cubicBezTo>
                      <a:pt x="71" y="158"/>
                      <a:pt x="50" y="137"/>
                      <a:pt x="50" y="112"/>
                    </a:cubicBezTo>
                    <a:cubicBezTo>
                      <a:pt x="50" y="86"/>
                      <a:pt x="71" y="65"/>
                      <a:pt x="97" y="65"/>
                    </a:cubicBezTo>
                    <a:cubicBezTo>
                      <a:pt x="122" y="65"/>
                      <a:pt x="143" y="86"/>
                      <a:pt x="143" y="112"/>
                    </a:cubicBezTo>
                    <a:cubicBezTo>
                      <a:pt x="143" y="137"/>
                      <a:pt x="122" y="158"/>
                      <a:pt x="97" y="15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Rectangle 148"/>
              <p:cNvSpPr>
                <a:spLocks noChangeArrowheads="1"/>
              </p:cNvSpPr>
              <p:nvPr/>
            </p:nvSpPr>
            <p:spPr bwMode="auto">
              <a:xfrm>
                <a:off x="2639" y="2746"/>
                <a:ext cx="183" cy="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49"/>
              <p:cNvSpPr>
                <a:spLocks/>
              </p:cNvSpPr>
              <p:nvPr/>
            </p:nvSpPr>
            <p:spPr bwMode="auto">
              <a:xfrm>
                <a:off x="4773" y="2851"/>
                <a:ext cx="342" cy="236"/>
              </a:xfrm>
              <a:custGeom>
                <a:avLst/>
                <a:gdLst>
                  <a:gd name="T0" fmla="*/ 176 w 194"/>
                  <a:gd name="T1" fmla="*/ 21 h 134"/>
                  <a:gd name="T2" fmla="*/ 104 w 194"/>
                  <a:gd name="T3" fmla="*/ 21 h 134"/>
                  <a:gd name="T4" fmla="*/ 97 w 194"/>
                  <a:gd name="T5" fmla="*/ 13 h 134"/>
                  <a:gd name="T6" fmla="*/ 76 w 194"/>
                  <a:gd name="T7" fmla="*/ 0 h 134"/>
                  <a:gd name="T8" fmla="*/ 18 w 194"/>
                  <a:gd name="T9" fmla="*/ 0 h 134"/>
                  <a:gd name="T10" fmla="*/ 0 w 194"/>
                  <a:gd name="T11" fmla="*/ 15 h 134"/>
                  <a:gd name="T12" fmla="*/ 0 w 194"/>
                  <a:gd name="T13" fmla="*/ 119 h 134"/>
                  <a:gd name="T14" fmla="*/ 18 w 194"/>
                  <a:gd name="T15" fmla="*/ 134 h 134"/>
                  <a:gd name="T16" fmla="*/ 176 w 194"/>
                  <a:gd name="T17" fmla="*/ 134 h 134"/>
                  <a:gd name="T18" fmla="*/ 194 w 194"/>
                  <a:gd name="T19" fmla="*/ 119 h 134"/>
                  <a:gd name="T20" fmla="*/ 194 w 194"/>
                  <a:gd name="T21" fmla="*/ 36 h 134"/>
                  <a:gd name="T22" fmla="*/ 176 w 194"/>
                  <a:gd name="T23" fmla="*/ 2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4" h="134">
                    <a:moveTo>
                      <a:pt x="176" y="21"/>
                    </a:moveTo>
                    <a:cubicBezTo>
                      <a:pt x="104" y="21"/>
                      <a:pt x="104" y="21"/>
                      <a:pt x="104" y="21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92" y="6"/>
                      <a:pt x="86" y="0"/>
                      <a:pt x="7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7"/>
                      <a:pt x="0" y="15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27"/>
                      <a:pt x="8" y="134"/>
                      <a:pt x="18" y="134"/>
                    </a:cubicBezTo>
                    <a:cubicBezTo>
                      <a:pt x="176" y="134"/>
                      <a:pt x="176" y="134"/>
                      <a:pt x="176" y="134"/>
                    </a:cubicBezTo>
                    <a:cubicBezTo>
                      <a:pt x="186" y="134"/>
                      <a:pt x="194" y="127"/>
                      <a:pt x="194" y="119"/>
                    </a:cubicBezTo>
                    <a:cubicBezTo>
                      <a:pt x="194" y="36"/>
                      <a:pt x="194" y="36"/>
                      <a:pt x="194" y="36"/>
                    </a:cubicBezTo>
                    <a:cubicBezTo>
                      <a:pt x="194" y="28"/>
                      <a:pt x="186" y="21"/>
                      <a:pt x="176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50"/>
              <p:cNvSpPr>
                <a:spLocks/>
              </p:cNvSpPr>
              <p:nvPr/>
            </p:nvSpPr>
            <p:spPr bwMode="auto">
              <a:xfrm>
                <a:off x="4816" y="2740"/>
                <a:ext cx="292" cy="166"/>
              </a:xfrm>
              <a:custGeom>
                <a:avLst/>
                <a:gdLst>
                  <a:gd name="T0" fmla="*/ 147 w 166"/>
                  <a:gd name="T1" fmla="*/ 94 h 94"/>
                  <a:gd name="T2" fmla="*/ 145 w 166"/>
                  <a:gd name="T3" fmla="*/ 93 h 94"/>
                  <a:gd name="T4" fmla="*/ 141 w 166"/>
                  <a:gd name="T5" fmla="*/ 86 h 94"/>
                  <a:gd name="T6" fmla="*/ 152 w 166"/>
                  <a:gd name="T7" fmla="*/ 57 h 94"/>
                  <a:gd name="T8" fmla="*/ 32 w 166"/>
                  <a:gd name="T9" fmla="*/ 15 h 94"/>
                  <a:gd name="T10" fmla="*/ 13 w 166"/>
                  <a:gd name="T11" fmla="*/ 69 h 94"/>
                  <a:gd name="T12" fmla="*/ 5 w 166"/>
                  <a:gd name="T13" fmla="*/ 72 h 94"/>
                  <a:gd name="T14" fmla="*/ 1 w 166"/>
                  <a:gd name="T15" fmla="*/ 65 h 94"/>
                  <a:gd name="T16" fmla="*/ 23 w 166"/>
                  <a:gd name="T17" fmla="*/ 5 h 94"/>
                  <a:gd name="T18" fmla="*/ 31 w 166"/>
                  <a:gd name="T19" fmla="*/ 1 h 94"/>
                  <a:gd name="T20" fmla="*/ 162 w 166"/>
                  <a:gd name="T21" fmla="*/ 48 h 94"/>
                  <a:gd name="T22" fmla="*/ 165 w 166"/>
                  <a:gd name="T23" fmla="*/ 51 h 94"/>
                  <a:gd name="T24" fmla="*/ 165 w 166"/>
                  <a:gd name="T25" fmla="*/ 55 h 94"/>
                  <a:gd name="T26" fmla="*/ 152 w 166"/>
                  <a:gd name="T27" fmla="*/ 90 h 94"/>
                  <a:gd name="T28" fmla="*/ 147 w 166"/>
                  <a:gd name="T29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6" h="94">
                    <a:moveTo>
                      <a:pt x="147" y="94"/>
                    </a:moveTo>
                    <a:cubicBezTo>
                      <a:pt x="146" y="94"/>
                      <a:pt x="145" y="94"/>
                      <a:pt x="145" y="93"/>
                    </a:cubicBezTo>
                    <a:cubicBezTo>
                      <a:pt x="142" y="92"/>
                      <a:pt x="140" y="89"/>
                      <a:pt x="141" y="86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1" y="72"/>
                      <a:pt x="8" y="73"/>
                      <a:pt x="5" y="72"/>
                    </a:cubicBezTo>
                    <a:cubicBezTo>
                      <a:pt x="2" y="71"/>
                      <a:pt x="0" y="68"/>
                      <a:pt x="1" y="6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4" y="2"/>
                      <a:pt x="28" y="0"/>
                      <a:pt x="31" y="1"/>
                    </a:cubicBezTo>
                    <a:cubicBezTo>
                      <a:pt x="162" y="48"/>
                      <a:pt x="162" y="48"/>
                      <a:pt x="162" y="48"/>
                    </a:cubicBezTo>
                    <a:cubicBezTo>
                      <a:pt x="163" y="48"/>
                      <a:pt x="164" y="49"/>
                      <a:pt x="165" y="51"/>
                    </a:cubicBezTo>
                    <a:cubicBezTo>
                      <a:pt x="166" y="52"/>
                      <a:pt x="166" y="54"/>
                      <a:pt x="165" y="55"/>
                    </a:cubicBezTo>
                    <a:cubicBezTo>
                      <a:pt x="152" y="90"/>
                      <a:pt x="152" y="90"/>
                      <a:pt x="152" y="90"/>
                    </a:cubicBezTo>
                    <a:cubicBezTo>
                      <a:pt x="152" y="92"/>
                      <a:pt x="149" y="94"/>
                      <a:pt x="147" y="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51"/>
              <p:cNvSpPr>
                <a:spLocks/>
              </p:cNvSpPr>
              <p:nvPr/>
            </p:nvSpPr>
            <p:spPr bwMode="auto">
              <a:xfrm>
                <a:off x="4884" y="2797"/>
                <a:ext cx="164" cy="72"/>
              </a:xfrm>
              <a:custGeom>
                <a:avLst/>
                <a:gdLst>
                  <a:gd name="T0" fmla="*/ 86 w 93"/>
                  <a:gd name="T1" fmla="*/ 41 h 41"/>
                  <a:gd name="T2" fmla="*/ 84 w 93"/>
                  <a:gd name="T3" fmla="*/ 40 h 41"/>
                  <a:gd name="T4" fmla="*/ 5 w 93"/>
                  <a:gd name="T5" fmla="*/ 12 h 41"/>
                  <a:gd name="T6" fmla="*/ 1 w 93"/>
                  <a:gd name="T7" fmla="*/ 4 h 41"/>
                  <a:gd name="T8" fmla="*/ 9 w 93"/>
                  <a:gd name="T9" fmla="*/ 1 h 41"/>
                  <a:gd name="T10" fmla="*/ 88 w 93"/>
                  <a:gd name="T11" fmla="*/ 29 h 41"/>
                  <a:gd name="T12" fmla="*/ 92 w 93"/>
                  <a:gd name="T13" fmla="*/ 37 h 41"/>
                  <a:gd name="T14" fmla="*/ 86 w 93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41">
                    <a:moveTo>
                      <a:pt x="86" y="41"/>
                    </a:moveTo>
                    <a:cubicBezTo>
                      <a:pt x="86" y="41"/>
                      <a:pt x="85" y="41"/>
                      <a:pt x="84" y="40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2" y="11"/>
                      <a:pt x="0" y="8"/>
                      <a:pt x="1" y="4"/>
                    </a:cubicBezTo>
                    <a:cubicBezTo>
                      <a:pt x="2" y="1"/>
                      <a:pt x="6" y="0"/>
                      <a:pt x="9" y="1"/>
                    </a:cubicBezTo>
                    <a:cubicBezTo>
                      <a:pt x="88" y="29"/>
                      <a:pt x="88" y="29"/>
                      <a:pt x="88" y="29"/>
                    </a:cubicBezTo>
                    <a:cubicBezTo>
                      <a:pt x="91" y="30"/>
                      <a:pt x="93" y="34"/>
                      <a:pt x="92" y="37"/>
                    </a:cubicBezTo>
                    <a:cubicBezTo>
                      <a:pt x="91" y="39"/>
                      <a:pt x="89" y="41"/>
                      <a:pt x="86" y="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52"/>
              <p:cNvSpPr>
                <a:spLocks noEditPoints="1"/>
              </p:cNvSpPr>
              <p:nvPr/>
            </p:nvSpPr>
            <p:spPr bwMode="auto">
              <a:xfrm>
                <a:off x="4100" y="2818"/>
                <a:ext cx="214" cy="269"/>
              </a:xfrm>
              <a:custGeom>
                <a:avLst/>
                <a:gdLst>
                  <a:gd name="T0" fmla="*/ 118 w 122"/>
                  <a:gd name="T1" fmla="*/ 110 h 153"/>
                  <a:gd name="T2" fmla="*/ 109 w 122"/>
                  <a:gd name="T3" fmla="*/ 110 h 153"/>
                  <a:gd name="T4" fmla="*/ 109 w 122"/>
                  <a:gd name="T5" fmla="*/ 4 h 153"/>
                  <a:gd name="T6" fmla="*/ 105 w 122"/>
                  <a:gd name="T7" fmla="*/ 0 h 153"/>
                  <a:gd name="T8" fmla="*/ 17 w 122"/>
                  <a:gd name="T9" fmla="*/ 0 h 153"/>
                  <a:gd name="T10" fmla="*/ 13 w 122"/>
                  <a:gd name="T11" fmla="*/ 4 h 153"/>
                  <a:gd name="T12" fmla="*/ 13 w 122"/>
                  <a:gd name="T13" fmla="*/ 110 h 153"/>
                  <a:gd name="T14" fmla="*/ 4 w 122"/>
                  <a:gd name="T15" fmla="*/ 110 h 153"/>
                  <a:gd name="T16" fmla="*/ 0 w 122"/>
                  <a:gd name="T17" fmla="*/ 114 h 153"/>
                  <a:gd name="T18" fmla="*/ 0 w 122"/>
                  <a:gd name="T19" fmla="*/ 149 h 153"/>
                  <a:gd name="T20" fmla="*/ 4 w 122"/>
                  <a:gd name="T21" fmla="*/ 153 h 153"/>
                  <a:gd name="T22" fmla="*/ 118 w 122"/>
                  <a:gd name="T23" fmla="*/ 153 h 153"/>
                  <a:gd name="T24" fmla="*/ 122 w 122"/>
                  <a:gd name="T25" fmla="*/ 149 h 153"/>
                  <a:gd name="T26" fmla="*/ 122 w 122"/>
                  <a:gd name="T27" fmla="*/ 114 h 153"/>
                  <a:gd name="T28" fmla="*/ 118 w 122"/>
                  <a:gd name="T29" fmla="*/ 110 h 153"/>
                  <a:gd name="T30" fmla="*/ 61 w 122"/>
                  <a:gd name="T31" fmla="*/ 116 h 153"/>
                  <a:gd name="T32" fmla="*/ 37 w 122"/>
                  <a:gd name="T33" fmla="*/ 71 h 153"/>
                  <a:gd name="T34" fmla="*/ 61 w 122"/>
                  <a:gd name="T35" fmla="*/ 25 h 153"/>
                  <a:gd name="T36" fmla="*/ 85 w 122"/>
                  <a:gd name="T37" fmla="*/ 71 h 153"/>
                  <a:gd name="T38" fmla="*/ 61 w 122"/>
                  <a:gd name="T39" fmla="*/ 116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2" h="153">
                    <a:moveTo>
                      <a:pt x="118" y="110"/>
                    </a:moveTo>
                    <a:cubicBezTo>
                      <a:pt x="109" y="110"/>
                      <a:pt x="109" y="110"/>
                      <a:pt x="109" y="110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9" y="2"/>
                      <a:pt x="107" y="0"/>
                      <a:pt x="10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0"/>
                      <a:pt x="13" y="2"/>
                      <a:pt x="13" y="4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4" y="110"/>
                      <a:pt x="4" y="110"/>
                      <a:pt x="4" y="110"/>
                    </a:cubicBezTo>
                    <a:cubicBezTo>
                      <a:pt x="2" y="110"/>
                      <a:pt x="0" y="112"/>
                      <a:pt x="0" y="114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151"/>
                      <a:pt x="2" y="153"/>
                      <a:pt x="4" y="153"/>
                    </a:cubicBezTo>
                    <a:cubicBezTo>
                      <a:pt x="118" y="153"/>
                      <a:pt x="118" y="153"/>
                      <a:pt x="118" y="153"/>
                    </a:cubicBezTo>
                    <a:cubicBezTo>
                      <a:pt x="120" y="153"/>
                      <a:pt x="122" y="151"/>
                      <a:pt x="122" y="149"/>
                    </a:cubicBezTo>
                    <a:cubicBezTo>
                      <a:pt x="122" y="114"/>
                      <a:pt x="122" y="114"/>
                      <a:pt x="122" y="114"/>
                    </a:cubicBezTo>
                    <a:cubicBezTo>
                      <a:pt x="122" y="112"/>
                      <a:pt x="120" y="110"/>
                      <a:pt x="118" y="110"/>
                    </a:cubicBezTo>
                    <a:close/>
                    <a:moveTo>
                      <a:pt x="61" y="116"/>
                    </a:moveTo>
                    <a:cubicBezTo>
                      <a:pt x="47" y="116"/>
                      <a:pt x="37" y="96"/>
                      <a:pt x="37" y="71"/>
                    </a:cubicBezTo>
                    <a:cubicBezTo>
                      <a:pt x="37" y="45"/>
                      <a:pt x="47" y="25"/>
                      <a:pt x="61" y="25"/>
                    </a:cubicBezTo>
                    <a:cubicBezTo>
                      <a:pt x="74" y="25"/>
                      <a:pt x="85" y="45"/>
                      <a:pt x="85" y="71"/>
                    </a:cubicBezTo>
                    <a:cubicBezTo>
                      <a:pt x="85" y="96"/>
                      <a:pt x="74" y="116"/>
                      <a:pt x="61" y="1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53"/>
              <p:cNvSpPr>
                <a:spLocks/>
              </p:cNvSpPr>
              <p:nvPr/>
            </p:nvSpPr>
            <p:spPr bwMode="auto">
              <a:xfrm>
                <a:off x="4144" y="2761"/>
                <a:ext cx="59" cy="67"/>
              </a:xfrm>
              <a:custGeom>
                <a:avLst/>
                <a:gdLst>
                  <a:gd name="T0" fmla="*/ 4 w 34"/>
                  <a:gd name="T1" fmla="*/ 38 h 38"/>
                  <a:gd name="T2" fmla="*/ 4 w 34"/>
                  <a:gd name="T3" fmla="*/ 38 h 38"/>
                  <a:gd name="T4" fmla="*/ 0 w 34"/>
                  <a:gd name="T5" fmla="*/ 34 h 38"/>
                  <a:gd name="T6" fmla="*/ 28 w 34"/>
                  <a:gd name="T7" fmla="*/ 0 h 38"/>
                  <a:gd name="T8" fmla="*/ 33 w 34"/>
                  <a:gd name="T9" fmla="*/ 3 h 38"/>
                  <a:gd name="T10" fmla="*/ 30 w 34"/>
                  <a:gd name="T11" fmla="*/ 8 h 38"/>
                  <a:gd name="T12" fmla="*/ 8 w 34"/>
                  <a:gd name="T13" fmla="*/ 34 h 38"/>
                  <a:gd name="T14" fmla="*/ 4 w 34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8">
                    <a:moveTo>
                      <a:pt x="4" y="38"/>
                    </a:moveTo>
                    <a:cubicBezTo>
                      <a:pt x="4" y="38"/>
                      <a:pt x="4" y="38"/>
                      <a:pt x="4" y="38"/>
                    </a:cubicBezTo>
                    <a:cubicBezTo>
                      <a:pt x="2" y="38"/>
                      <a:pt x="0" y="36"/>
                      <a:pt x="0" y="34"/>
                    </a:cubicBezTo>
                    <a:cubicBezTo>
                      <a:pt x="0" y="34"/>
                      <a:pt x="0" y="8"/>
                      <a:pt x="28" y="0"/>
                    </a:cubicBezTo>
                    <a:cubicBezTo>
                      <a:pt x="30" y="0"/>
                      <a:pt x="32" y="1"/>
                      <a:pt x="33" y="3"/>
                    </a:cubicBezTo>
                    <a:cubicBezTo>
                      <a:pt x="34" y="5"/>
                      <a:pt x="32" y="8"/>
                      <a:pt x="30" y="8"/>
                    </a:cubicBezTo>
                    <a:cubicBezTo>
                      <a:pt x="8" y="14"/>
                      <a:pt x="8" y="33"/>
                      <a:pt x="8" y="34"/>
                    </a:cubicBezTo>
                    <a:cubicBezTo>
                      <a:pt x="8" y="36"/>
                      <a:pt x="6" y="38"/>
                      <a:pt x="4" y="3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Oval 154"/>
              <p:cNvSpPr>
                <a:spLocks noChangeArrowheads="1"/>
              </p:cNvSpPr>
              <p:nvPr/>
            </p:nvSpPr>
            <p:spPr bwMode="auto">
              <a:xfrm>
                <a:off x="4188" y="2746"/>
                <a:ext cx="59" cy="3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Oval 155"/>
              <p:cNvSpPr>
                <a:spLocks noChangeArrowheads="1"/>
              </p:cNvSpPr>
              <p:nvPr/>
            </p:nvSpPr>
            <p:spPr bwMode="auto">
              <a:xfrm>
                <a:off x="5699" y="2871"/>
                <a:ext cx="155" cy="15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Oval 156"/>
              <p:cNvSpPr>
                <a:spLocks noChangeArrowheads="1"/>
              </p:cNvSpPr>
              <p:nvPr/>
            </p:nvSpPr>
            <p:spPr bwMode="auto">
              <a:xfrm>
                <a:off x="5569" y="3001"/>
                <a:ext cx="86" cy="8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Oval 157"/>
              <p:cNvSpPr>
                <a:spLocks noChangeArrowheads="1"/>
              </p:cNvSpPr>
              <p:nvPr/>
            </p:nvSpPr>
            <p:spPr bwMode="auto">
              <a:xfrm>
                <a:off x="5512" y="2820"/>
                <a:ext cx="118" cy="1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58"/>
              <p:cNvSpPr>
                <a:spLocks/>
              </p:cNvSpPr>
              <p:nvPr/>
            </p:nvSpPr>
            <p:spPr bwMode="auto">
              <a:xfrm>
                <a:off x="5674" y="2746"/>
                <a:ext cx="78" cy="77"/>
              </a:xfrm>
              <a:custGeom>
                <a:avLst/>
                <a:gdLst>
                  <a:gd name="T0" fmla="*/ 44 w 44"/>
                  <a:gd name="T1" fmla="*/ 22 h 44"/>
                  <a:gd name="T2" fmla="*/ 22 w 44"/>
                  <a:gd name="T3" fmla="*/ 0 h 44"/>
                  <a:gd name="T4" fmla="*/ 0 w 44"/>
                  <a:gd name="T5" fmla="*/ 22 h 44"/>
                  <a:gd name="T6" fmla="*/ 4 w 44"/>
                  <a:gd name="T7" fmla="*/ 34 h 44"/>
                  <a:gd name="T8" fmla="*/ 22 w 44"/>
                  <a:gd name="T9" fmla="*/ 44 h 44"/>
                  <a:gd name="T10" fmla="*/ 44 w 44"/>
                  <a:gd name="T11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4">
                    <a:moveTo>
                      <a:pt x="44" y="22"/>
                    </a:moveTo>
                    <a:cubicBezTo>
                      <a:pt x="44" y="10"/>
                      <a:pt x="34" y="0"/>
                      <a:pt x="22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26"/>
                      <a:pt x="1" y="30"/>
                      <a:pt x="4" y="34"/>
                    </a:cubicBezTo>
                    <a:cubicBezTo>
                      <a:pt x="8" y="40"/>
                      <a:pt x="15" y="44"/>
                      <a:pt x="22" y="44"/>
                    </a:cubicBezTo>
                    <a:cubicBezTo>
                      <a:pt x="34" y="44"/>
                      <a:pt x="44" y="34"/>
                      <a:pt x="44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59"/>
              <p:cNvSpPr>
                <a:spLocks/>
              </p:cNvSpPr>
              <p:nvPr/>
            </p:nvSpPr>
            <p:spPr bwMode="auto">
              <a:xfrm>
                <a:off x="5607" y="2798"/>
                <a:ext cx="92" cy="55"/>
              </a:xfrm>
              <a:custGeom>
                <a:avLst/>
                <a:gdLst>
                  <a:gd name="T0" fmla="*/ 5 w 52"/>
                  <a:gd name="T1" fmla="*/ 31 h 31"/>
                  <a:gd name="T2" fmla="*/ 1 w 52"/>
                  <a:gd name="T3" fmla="*/ 29 h 31"/>
                  <a:gd name="T4" fmla="*/ 3 w 52"/>
                  <a:gd name="T5" fmla="*/ 24 h 31"/>
                  <a:gd name="T6" fmla="*/ 46 w 52"/>
                  <a:gd name="T7" fmla="*/ 1 h 31"/>
                  <a:gd name="T8" fmla="*/ 51 w 52"/>
                  <a:gd name="T9" fmla="*/ 3 h 31"/>
                  <a:gd name="T10" fmla="*/ 49 w 52"/>
                  <a:gd name="T11" fmla="*/ 8 h 31"/>
                  <a:gd name="T12" fmla="*/ 7 w 52"/>
                  <a:gd name="T13" fmla="*/ 31 h 31"/>
                  <a:gd name="T14" fmla="*/ 5 w 52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1">
                    <a:moveTo>
                      <a:pt x="5" y="31"/>
                    </a:moveTo>
                    <a:cubicBezTo>
                      <a:pt x="4" y="31"/>
                      <a:pt x="2" y="30"/>
                      <a:pt x="1" y="29"/>
                    </a:cubicBezTo>
                    <a:cubicBezTo>
                      <a:pt x="0" y="27"/>
                      <a:pt x="1" y="25"/>
                      <a:pt x="3" y="24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8" y="0"/>
                      <a:pt x="50" y="1"/>
                      <a:pt x="51" y="3"/>
                    </a:cubicBezTo>
                    <a:cubicBezTo>
                      <a:pt x="52" y="5"/>
                      <a:pt x="51" y="7"/>
                      <a:pt x="49" y="8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6" y="31"/>
                      <a:pt x="6" y="31"/>
                      <a:pt x="5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60"/>
              <p:cNvSpPr>
                <a:spLocks/>
              </p:cNvSpPr>
              <p:nvPr/>
            </p:nvSpPr>
            <p:spPr bwMode="auto">
              <a:xfrm>
                <a:off x="5609" y="2902"/>
                <a:ext cx="104" cy="36"/>
              </a:xfrm>
              <a:custGeom>
                <a:avLst/>
                <a:gdLst>
                  <a:gd name="T0" fmla="*/ 55 w 59"/>
                  <a:gd name="T1" fmla="*/ 20 h 20"/>
                  <a:gd name="T2" fmla="*/ 54 w 59"/>
                  <a:gd name="T3" fmla="*/ 20 h 20"/>
                  <a:gd name="T4" fmla="*/ 3 w 59"/>
                  <a:gd name="T5" fmla="*/ 8 h 20"/>
                  <a:gd name="T6" fmla="*/ 0 w 59"/>
                  <a:gd name="T7" fmla="*/ 3 h 20"/>
                  <a:gd name="T8" fmla="*/ 5 w 59"/>
                  <a:gd name="T9" fmla="*/ 0 h 20"/>
                  <a:gd name="T10" fmla="*/ 56 w 59"/>
                  <a:gd name="T11" fmla="*/ 12 h 20"/>
                  <a:gd name="T12" fmla="*/ 59 w 59"/>
                  <a:gd name="T13" fmla="*/ 17 h 20"/>
                  <a:gd name="T14" fmla="*/ 55 w 59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20">
                    <a:moveTo>
                      <a:pt x="55" y="20"/>
                    </a:moveTo>
                    <a:cubicBezTo>
                      <a:pt x="55" y="20"/>
                      <a:pt x="54" y="20"/>
                      <a:pt x="54" y="2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8"/>
                      <a:pt x="0" y="6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12"/>
                      <a:pt x="59" y="14"/>
                      <a:pt x="59" y="17"/>
                    </a:cubicBezTo>
                    <a:cubicBezTo>
                      <a:pt x="59" y="18"/>
                      <a:pt x="57" y="20"/>
                      <a:pt x="55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61"/>
              <p:cNvSpPr>
                <a:spLocks/>
              </p:cNvSpPr>
              <p:nvPr/>
            </p:nvSpPr>
            <p:spPr bwMode="auto">
              <a:xfrm>
                <a:off x="5639" y="2983"/>
                <a:ext cx="85" cy="53"/>
              </a:xfrm>
              <a:custGeom>
                <a:avLst/>
                <a:gdLst>
                  <a:gd name="T0" fmla="*/ 5 w 48"/>
                  <a:gd name="T1" fmla="*/ 30 h 30"/>
                  <a:gd name="T2" fmla="*/ 1 w 48"/>
                  <a:gd name="T3" fmla="*/ 28 h 30"/>
                  <a:gd name="T4" fmla="*/ 3 w 48"/>
                  <a:gd name="T5" fmla="*/ 22 h 30"/>
                  <a:gd name="T6" fmla="*/ 41 w 48"/>
                  <a:gd name="T7" fmla="*/ 1 h 30"/>
                  <a:gd name="T8" fmla="*/ 46 w 48"/>
                  <a:gd name="T9" fmla="*/ 3 h 30"/>
                  <a:gd name="T10" fmla="*/ 45 w 48"/>
                  <a:gd name="T11" fmla="*/ 8 h 30"/>
                  <a:gd name="T12" fmla="*/ 6 w 48"/>
                  <a:gd name="T13" fmla="*/ 29 h 30"/>
                  <a:gd name="T14" fmla="*/ 5 w 48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30">
                    <a:moveTo>
                      <a:pt x="5" y="30"/>
                    </a:moveTo>
                    <a:cubicBezTo>
                      <a:pt x="3" y="30"/>
                      <a:pt x="2" y="29"/>
                      <a:pt x="1" y="28"/>
                    </a:cubicBezTo>
                    <a:cubicBezTo>
                      <a:pt x="0" y="26"/>
                      <a:pt x="1" y="23"/>
                      <a:pt x="3" y="22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3" y="0"/>
                      <a:pt x="45" y="1"/>
                      <a:pt x="46" y="3"/>
                    </a:cubicBezTo>
                    <a:cubicBezTo>
                      <a:pt x="48" y="5"/>
                      <a:pt x="47" y="7"/>
                      <a:pt x="45" y="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0"/>
                      <a:pt x="5" y="30"/>
                      <a:pt x="5" y="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62"/>
              <p:cNvSpPr>
                <a:spLocks/>
              </p:cNvSpPr>
              <p:nvPr/>
            </p:nvSpPr>
            <p:spPr bwMode="auto">
              <a:xfrm>
                <a:off x="6318" y="2781"/>
                <a:ext cx="60" cy="67"/>
              </a:xfrm>
              <a:custGeom>
                <a:avLst/>
                <a:gdLst>
                  <a:gd name="T0" fmla="*/ 32 w 34"/>
                  <a:gd name="T1" fmla="*/ 16 h 38"/>
                  <a:gd name="T2" fmla="*/ 6 w 34"/>
                  <a:gd name="T3" fmla="*/ 0 h 38"/>
                  <a:gd name="T4" fmla="*/ 2 w 34"/>
                  <a:gd name="T5" fmla="*/ 0 h 38"/>
                  <a:gd name="T6" fmla="*/ 0 w 34"/>
                  <a:gd name="T7" fmla="*/ 4 h 38"/>
                  <a:gd name="T8" fmla="*/ 0 w 34"/>
                  <a:gd name="T9" fmla="*/ 34 h 38"/>
                  <a:gd name="T10" fmla="*/ 2 w 34"/>
                  <a:gd name="T11" fmla="*/ 38 h 38"/>
                  <a:gd name="T12" fmla="*/ 4 w 34"/>
                  <a:gd name="T13" fmla="*/ 38 h 38"/>
                  <a:gd name="T14" fmla="*/ 6 w 34"/>
                  <a:gd name="T15" fmla="*/ 38 h 38"/>
                  <a:gd name="T16" fmla="*/ 32 w 34"/>
                  <a:gd name="T17" fmla="*/ 22 h 38"/>
                  <a:gd name="T18" fmla="*/ 34 w 34"/>
                  <a:gd name="T19" fmla="*/ 19 h 38"/>
                  <a:gd name="T20" fmla="*/ 32 w 34"/>
                  <a:gd name="T21" fmla="*/ 1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8">
                    <a:moveTo>
                      <a:pt x="32" y="16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6"/>
                      <a:pt x="0" y="37"/>
                      <a:pt x="2" y="38"/>
                    </a:cubicBezTo>
                    <a:cubicBezTo>
                      <a:pt x="2" y="38"/>
                      <a:pt x="3" y="38"/>
                      <a:pt x="4" y="38"/>
                    </a:cubicBezTo>
                    <a:cubicBezTo>
                      <a:pt x="4" y="38"/>
                      <a:pt x="5" y="38"/>
                      <a:pt x="6" y="38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4" y="22"/>
                      <a:pt x="34" y="20"/>
                      <a:pt x="34" y="19"/>
                    </a:cubicBezTo>
                    <a:cubicBezTo>
                      <a:pt x="34" y="18"/>
                      <a:pt x="34" y="16"/>
                      <a:pt x="32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63"/>
              <p:cNvSpPr>
                <a:spLocks/>
              </p:cNvSpPr>
              <p:nvPr/>
            </p:nvSpPr>
            <p:spPr bwMode="auto">
              <a:xfrm>
                <a:off x="6317" y="2834"/>
                <a:ext cx="52" cy="79"/>
              </a:xfrm>
              <a:custGeom>
                <a:avLst/>
                <a:gdLst>
                  <a:gd name="T0" fmla="*/ 26 w 30"/>
                  <a:gd name="T1" fmla="*/ 45 h 45"/>
                  <a:gd name="T2" fmla="*/ 22 w 30"/>
                  <a:gd name="T3" fmla="*/ 43 h 45"/>
                  <a:gd name="T4" fmla="*/ 1 w 30"/>
                  <a:gd name="T5" fmla="*/ 6 h 45"/>
                  <a:gd name="T6" fmla="*/ 3 w 30"/>
                  <a:gd name="T7" fmla="*/ 1 h 45"/>
                  <a:gd name="T8" fmla="*/ 8 w 30"/>
                  <a:gd name="T9" fmla="*/ 2 h 45"/>
                  <a:gd name="T10" fmla="*/ 29 w 30"/>
                  <a:gd name="T11" fmla="*/ 39 h 45"/>
                  <a:gd name="T12" fmla="*/ 28 w 30"/>
                  <a:gd name="T13" fmla="*/ 44 h 45"/>
                  <a:gd name="T14" fmla="*/ 26 w 30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45">
                    <a:moveTo>
                      <a:pt x="26" y="45"/>
                    </a:moveTo>
                    <a:cubicBezTo>
                      <a:pt x="24" y="45"/>
                      <a:pt x="23" y="44"/>
                      <a:pt x="22" y="4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1" y="2"/>
                      <a:pt x="3" y="1"/>
                    </a:cubicBezTo>
                    <a:cubicBezTo>
                      <a:pt x="5" y="0"/>
                      <a:pt x="7" y="1"/>
                      <a:pt x="8" y="2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30" y="41"/>
                      <a:pt x="30" y="43"/>
                      <a:pt x="28" y="44"/>
                    </a:cubicBezTo>
                    <a:cubicBezTo>
                      <a:pt x="27" y="45"/>
                      <a:pt x="26" y="45"/>
                      <a:pt x="26" y="4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64"/>
              <p:cNvSpPr>
                <a:spLocks/>
              </p:cNvSpPr>
              <p:nvPr/>
            </p:nvSpPr>
            <p:spPr bwMode="auto">
              <a:xfrm>
                <a:off x="6364" y="2807"/>
                <a:ext cx="69" cy="106"/>
              </a:xfrm>
              <a:custGeom>
                <a:avLst/>
                <a:gdLst>
                  <a:gd name="T0" fmla="*/ 34 w 39"/>
                  <a:gd name="T1" fmla="*/ 60 h 60"/>
                  <a:gd name="T2" fmla="*/ 31 w 39"/>
                  <a:gd name="T3" fmla="*/ 58 h 60"/>
                  <a:gd name="T4" fmla="*/ 1 w 39"/>
                  <a:gd name="T5" fmla="*/ 6 h 60"/>
                  <a:gd name="T6" fmla="*/ 2 w 39"/>
                  <a:gd name="T7" fmla="*/ 1 h 60"/>
                  <a:gd name="T8" fmla="*/ 8 w 39"/>
                  <a:gd name="T9" fmla="*/ 2 h 60"/>
                  <a:gd name="T10" fmla="*/ 38 w 39"/>
                  <a:gd name="T11" fmla="*/ 54 h 60"/>
                  <a:gd name="T12" fmla="*/ 36 w 39"/>
                  <a:gd name="T13" fmla="*/ 59 h 60"/>
                  <a:gd name="T14" fmla="*/ 34 w 39"/>
                  <a:gd name="T1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0">
                    <a:moveTo>
                      <a:pt x="34" y="60"/>
                    </a:moveTo>
                    <a:cubicBezTo>
                      <a:pt x="33" y="60"/>
                      <a:pt x="31" y="59"/>
                      <a:pt x="31" y="58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7" y="0"/>
                      <a:pt x="8" y="2"/>
                    </a:cubicBezTo>
                    <a:cubicBezTo>
                      <a:pt x="38" y="54"/>
                      <a:pt x="38" y="54"/>
                      <a:pt x="38" y="54"/>
                    </a:cubicBezTo>
                    <a:cubicBezTo>
                      <a:pt x="39" y="56"/>
                      <a:pt x="38" y="58"/>
                      <a:pt x="36" y="59"/>
                    </a:cubicBezTo>
                    <a:cubicBezTo>
                      <a:pt x="36" y="60"/>
                      <a:pt x="35" y="60"/>
                      <a:pt x="34" y="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65"/>
              <p:cNvSpPr>
                <a:spLocks/>
              </p:cNvSpPr>
              <p:nvPr/>
            </p:nvSpPr>
            <p:spPr bwMode="auto">
              <a:xfrm>
                <a:off x="6427" y="2746"/>
                <a:ext cx="85" cy="167"/>
              </a:xfrm>
              <a:custGeom>
                <a:avLst/>
                <a:gdLst>
                  <a:gd name="T0" fmla="*/ 38 w 48"/>
                  <a:gd name="T1" fmla="*/ 95 h 95"/>
                  <a:gd name="T2" fmla="*/ 37 w 48"/>
                  <a:gd name="T3" fmla="*/ 95 h 95"/>
                  <a:gd name="T4" fmla="*/ 34 w 48"/>
                  <a:gd name="T5" fmla="*/ 91 h 95"/>
                  <a:gd name="T6" fmla="*/ 40 w 48"/>
                  <a:gd name="T7" fmla="*/ 26 h 95"/>
                  <a:gd name="T8" fmla="*/ 37 w 48"/>
                  <a:gd name="T9" fmla="*/ 14 h 95"/>
                  <a:gd name="T10" fmla="*/ 29 w 48"/>
                  <a:gd name="T11" fmla="*/ 8 h 95"/>
                  <a:gd name="T12" fmla="*/ 20 w 48"/>
                  <a:gd name="T13" fmla="*/ 12 h 95"/>
                  <a:gd name="T14" fmla="*/ 15 w 48"/>
                  <a:gd name="T15" fmla="*/ 24 h 95"/>
                  <a:gd name="T16" fmla="*/ 9 w 48"/>
                  <a:gd name="T17" fmla="*/ 91 h 95"/>
                  <a:gd name="T18" fmla="*/ 4 w 48"/>
                  <a:gd name="T19" fmla="*/ 95 h 95"/>
                  <a:gd name="T20" fmla="*/ 1 w 48"/>
                  <a:gd name="T21" fmla="*/ 91 h 95"/>
                  <a:gd name="T22" fmla="*/ 7 w 48"/>
                  <a:gd name="T23" fmla="*/ 23 h 95"/>
                  <a:gd name="T24" fmla="*/ 14 w 48"/>
                  <a:gd name="T25" fmla="*/ 7 h 95"/>
                  <a:gd name="T26" fmla="*/ 29 w 48"/>
                  <a:gd name="T27" fmla="*/ 0 h 95"/>
                  <a:gd name="T28" fmla="*/ 43 w 48"/>
                  <a:gd name="T29" fmla="*/ 9 h 95"/>
                  <a:gd name="T30" fmla="*/ 48 w 48"/>
                  <a:gd name="T31" fmla="*/ 27 h 95"/>
                  <a:gd name="T32" fmla="*/ 42 w 48"/>
                  <a:gd name="T33" fmla="*/ 91 h 95"/>
                  <a:gd name="T34" fmla="*/ 38 w 48"/>
                  <a:gd name="T35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95">
                    <a:moveTo>
                      <a:pt x="38" y="95"/>
                    </a:moveTo>
                    <a:cubicBezTo>
                      <a:pt x="38" y="95"/>
                      <a:pt x="37" y="95"/>
                      <a:pt x="37" y="95"/>
                    </a:cubicBezTo>
                    <a:cubicBezTo>
                      <a:pt x="35" y="95"/>
                      <a:pt x="34" y="93"/>
                      <a:pt x="34" y="91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2"/>
                      <a:pt x="39" y="17"/>
                      <a:pt x="37" y="14"/>
                    </a:cubicBezTo>
                    <a:cubicBezTo>
                      <a:pt x="35" y="10"/>
                      <a:pt x="32" y="8"/>
                      <a:pt x="29" y="8"/>
                    </a:cubicBezTo>
                    <a:cubicBezTo>
                      <a:pt x="26" y="8"/>
                      <a:pt x="22" y="9"/>
                      <a:pt x="20" y="12"/>
                    </a:cubicBezTo>
                    <a:cubicBezTo>
                      <a:pt x="17" y="15"/>
                      <a:pt x="15" y="19"/>
                      <a:pt x="15" y="24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8" y="93"/>
                      <a:pt x="6" y="95"/>
                      <a:pt x="4" y="95"/>
                    </a:cubicBezTo>
                    <a:cubicBezTo>
                      <a:pt x="2" y="95"/>
                      <a:pt x="0" y="93"/>
                      <a:pt x="1" y="91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17"/>
                      <a:pt x="10" y="11"/>
                      <a:pt x="14" y="7"/>
                    </a:cubicBezTo>
                    <a:cubicBezTo>
                      <a:pt x="18" y="2"/>
                      <a:pt x="24" y="0"/>
                      <a:pt x="29" y="0"/>
                    </a:cubicBezTo>
                    <a:cubicBezTo>
                      <a:pt x="35" y="1"/>
                      <a:pt x="40" y="4"/>
                      <a:pt x="43" y="9"/>
                    </a:cubicBezTo>
                    <a:cubicBezTo>
                      <a:pt x="47" y="14"/>
                      <a:pt x="48" y="21"/>
                      <a:pt x="48" y="27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2" y="93"/>
                      <a:pt x="40" y="95"/>
                      <a:pt x="38" y="9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66"/>
              <p:cNvSpPr>
                <a:spLocks/>
              </p:cNvSpPr>
              <p:nvPr/>
            </p:nvSpPr>
            <p:spPr bwMode="auto">
              <a:xfrm>
                <a:off x="6285" y="2899"/>
                <a:ext cx="273" cy="188"/>
              </a:xfrm>
              <a:custGeom>
                <a:avLst/>
                <a:gdLst>
                  <a:gd name="T0" fmla="*/ 153 w 155"/>
                  <a:gd name="T1" fmla="*/ 5 h 107"/>
                  <a:gd name="T2" fmla="*/ 140 w 155"/>
                  <a:gd name="T3" fmla="*/ 0 h 107"/>
                  <a:gd name="T4" fmla="*/ 15 w 155"/>
                  <a:gd name="T5" fmla="*/ 0 h 107"/>
                  <a:gd name="T6" fmla="*/ 2 w 155"/>
                  <a:gd name="T7" fmla="*/ 5 h 107"/>
                  <a:gd name="T8" fmla="*/ 0 w 155"/>
                  <a:gd name="T9" fmla="*/ 14 h 107"/>
                  <a:gd name="T10" fmla="*/ 14 w 155"/>
                  <a:gd name="T11" fmla="*/ 26 h 107"/>
                  <a:gd name="T12" fmla="*/ 20 w 155"/>
                  <a:gd name="T13" fmla="*/ 34 h 107"/>
                  <a:gd name="T14" fmla="*/ 30 w 155"/>
                  <a:gd name="T15" fmla="*/ 83 h 107"/>
                  <a:gd name="T16" fmla="*/ 29 w 155"/>
                  <a:gd name="T17" fmla="*/ 90 h 107"/>
                  <a:gd name="T18" fmla="*/ 22 w 155"/>
                  <a:gd name="T19" fmla="*/ 93 h 107"/>
                  <a:gd name="T20" fmla="*/ 21 w 155"/>
                  <a:gd name="T21" fmla="*/ 99 h 107"/>
                  <a:gd name="T22" fmla="*/ 39 w 155"/>
                  <a:gd name="T23" fmla="*/ 107 h 107"/>
                  <a:gd name="T24" fmla="*/ 116 w 155"/>
                  <a:gd name="T25" fmla="*/ 107 h 107"/>
                  <a:gd name="T26" fmla="*/ 134 w 155"/>
                  <a:gd name="T27" fmla="*/ 99 h 107"/>
                  <a:gd name="T28" fmla="*/ 133 w 155"/>
                  <a:gd name="T29" fmla="*/ 93 h 107"/>
                  <a:gd name="T30" fmla="*/ 126 w 155"/>
                  <a:gd name="T31" fmla="*/ 90 h 107"/>
                  <a:gd name="T32" fmla="*/ 125 w 155"/>
                  <a:gd name="T33" fmla="*/ 83 h 107"/>
                  <a:gd name="T34" fmla="*/ 135 w 155"/>
                  <a:gd name="T35" fmla="*/ 34 h 107"/>
                  <a:gd name="T36" fmla="*/ 141 w 155"/>
                  <a:gd name="T37" fmla="*/ 26 h 107"/>
                  <a:gd name="T38" fmla="*/ 155 w 155"/>
                  <a:gd name="T39" fmla="*/ 14 h 107"/>
                  <a:gd name="T40" fmla="*/ 153 w 155"/>
                  <a:gd name="T41" fmla="*/ 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5" h="107">
                    <a:moveTo>
                      <a:pt x="153" y="5"/>
                    </a:moveTo>
                    <a:cubicBezTo>
                      <a:pt x="150" y="2"/>
                      <a:pt x="145" y="0"/>
                      <a:pt x="140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0"/>
                      <a:pt x="5" y="2"/>
                      <a:pt x="2" y="5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2" y="21"/>
                      <a:pt x="8" y="26"/>
                      <a:pt x="14" y="26"/>
                    </a:cubicBezTo>
                    <a:cubicBezTo>
                      <a:pt x="16" y="26"/>
                      <a:pt x="19" y="29"/>
                      <a:pt x="20" y="34"/>
                    </a:cubicBezTo>
                    <a:cubicBezTo>
                      <a:pt x="30" y="83"/>
                      <a:pt x="30" y="83"/>
                      <a:pt x="30" y="83"/>
                    </a:cubicBezTo>
                    <a:cubicBezTo>
                      <a:pt x="30" y="87"/>
                      <a:pt x="30" y="89"/>
                      <a:pt x="29" y="90"/>
                    </a:cubicBezTo>
                    <a:cubicBezTo>
                      <a:pt x="26" y="90"/>
                      <a:pt x="24" y="91"/>
                      <a:pt x="22" y="93"/>
                    </a:cubicBezTo>
                    <a:cubicBezTo>
                      <a:pt x="21" y="95"/>
                      <a:pt x="20" y="97"/>
                      <a:pt x="21" y="99"/>
                    </a:cubicBezTo>
                    <a:cubicBezTo>
                      <a:pt x="22" y="105"/>
                      <a:pt x="32" y="107"/>
                      <a:pt x="39" y="107"/>
                    </a:cubicBezTo>
                    <a:cubicBezTo>
                      <a:pt x="116" y="107"/>
                      <a:pt x="116" y="107"/>
                      <a:pt x="116" y="107"/>
                    </a:cubicBezTo>
                    <a:cubicBezTo>
                      <a:pt x="123" y="107"/>
                      <a:pt x="133" y="105"/>
                      <a:pt x="134" y="99"/>
                    </a:cubicBezTo>
                    <a:cubicBezTo>
                      <a:pt x="135" y="97"/>
                      <a:pt x="134" y="95"/>
                      <a:pt x="133" y="93"/>
                    </a:cubicBezTo>
                    <a:cubicBezTo>
                      <a:pt x="131" y="91"/>
                      <a:pt x="129" y="90"/>
                      <a:pt x="126" y="90"/>
                    </a:cubicBezTo>
                    <a:cubicBezTo>
                      <a:pt x="125" y="89"/>
                      <a:pt x="125" y="87"/>
                      <a:pt x="125" y="83"/>
                    </a:cubicBezTo>
                    <a:cubicBezTo>
                      <a:pt x="135" y="34"/>
                      <a:pt x="135" y="34"/>
                      <a:pt x="135" y="34"/>
                    </a:cubicBezTo>
                    <a:cubicBezTo>
                      <a:pt x="136" y="29"/>
                      <a:pt x="139" y="26"/>
                      <a:pt x="141" y="26"/>
                    </a:cubicBezTo>
                    <a:cubicBezTo>
                      <a:pt x="147" y="26"/>
                      <a:pt x="153" y="21"/>
                      <a:pt x="155" y="14"/>
                    </a:cubicBezTo>
                    <a:cubicBezTo>
                      <a:pt x="155" y="11"/>
                      <a:pt x="155" y="8"/>
                      <a:pt x="15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67"/>
              <p:cNvSpPr>
                <a:spLocks/>
              </p:cNvSpPr>
              <p:nvPr/>
            </p:nvSpPr>
            <p:spPr bwMode="auto">
              <a:xfrm>
                <a:off x="6457" y="2781"/>
                <a:ext cx="25" cy="128"/>
              </a:xfrm>
              <a:custGeom>
                <a:avLst/>
                <a:gdLst>
                  <a:gd name="T0" fmla="*/ 4 w 14"/>
                  <a:gd name="T1" fmla="*/ 73 h 73"/>
                  <a:gd name="T2" fmla="*/ 4 w 14"/>
                  <a:gd name="T3" fmla="*/ 73 h 73"/>
                  <a:gd name="T4" fmla="*/ 0 w 14"/>
                  <a:gd name="T5" fmla="*/ 68 h 73"/>
                  <a:gd name="T6" fmla="*/ 6 w 14"/>
                  <a:gd name="T7" fmla="*/ 4 h 73"/>
                  <a:gd name="T8" fmla="*/ 10 w 14"/>
                  <a:gd name="T9" fmla="*/ 0 h 73"/>
                  <a:gd name="T10" fmla="*/ 14 w 14"/>
                  <a:gd name="T11" fmla="*/ 4 h 73"/>
                  <a:gd name="T12" fmla="*/ 8 w 14"/>
                  <a:gd name="T13" fmla="*/ 69 h 73"/>
                  <a:gd name="T14" fmla="*/ 4 w 14"/>
                  <a:gd name="T1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73">
                    <a:moveTo>
                      <a:pt x="4" y="73"/>
                    </a:moveTo>
                    <a:cubicBezTo>
                      <a:pt x="4" y="73"/>
                      <a:pt x="4" y="73"/>
                      <a:pt x="4" y="73"/>
                    </a:cubicBezTo>
                    <a:cubicBezTo>
                      <a:pt x="2" y="72"/>
                      <a:pt x="0" y="71"/>
                      <a:pt x="0" y="68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1"/>
                      <a:pt x="8" y="0"/>
                      <a:pt x="10" y="0"/>
                    </a:cubicBezTo>
                    <a:cubicBezTo>
                      <a:pt x="12" y="0"/>
                      <a:pt x="14" y="2"/>
                      <a:pt x="14" y="4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71"/>
                      <a:pt x="7" y="73"/>
                      <a:pt x="4" y="7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68"/>
              <p:cNvSpPr>
                <a:spLocks/>
              </p:cNvSpPr>
              <p:nvPr/>
            </p:nvSpPr>
            <p:spPr bwMode="auto">
              <a:xfrm>
                <a:off x="528" y="3647"/>
                <a:ext cx="19" cy="48"/>
              </a:xfrm>
              <a:custGeom>
                <a:avLst/>
                <a:gdLst>
                  <a:gd name="T0" fmla="*/ 0 w 19"/>
                  <a:gd name="T1" fmla="*/ 6 h 48"/>
                  <a:gd name="T2" fmla="*/ 1 w 19"/>
                  <a:gd name="T3" fmla="*/ 14 h 48"/>
                  <a:gd name="T4" fmla="*/ 10 w 19"/>
                  <a:gd name="T5" fmla="*/ 11 h 48"/>
                  <a:gd name="T6" fmla="*/ 10 w 19"/>
                  <a:gd name="T7" fmla="*/ 48 h 48"/>
                  <a:gd name="T8" fmla="*/ 19 w 19"/>
                  <a:gd name="T9" fmla="*/ 48 h 48"/>
                  <a:gd name="T10" fmla="*/ 19 w 19"/>
                  <a:gd name="T11" fmla="*/ 0 h 48"/>
                  <a:gd name="T12" fmla="*/ 12 w 19"/>
                  <a:gd name="T13" fmla="*/ 0 h 48"/>
                  <a:gd name="T14" fmla="*/ 0 w 19"/>
                  <a:gd name="T15" fmla="*/ 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8">
                    <a:moveTo>
                      <a:pt x="0" y="6"/>
                    </a:moveTo>
                    <a:lnTo>
                      <a:pt x="1" y="14"/>
                    </a:lnTo>
                    <a:lnTo>
                      <a:pt x="10" y="11"/>
                    </a:lnTo>
                    <a:lnTo>
                      <a:pt x="10" y="48"/>
                    </a:lnTo>
                    <a:lnTo>
                      <a:pt x="19" y="48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69"/>
              <p:cNvSpPr>
                <a:spLocks/>
              </p:cNvSpPr>
              <p:nvPr/>
            </p:nvSpPr>
            <p:spPr bwMode="auto">
              <a:xfrm>
                <a:off x="559" y="3646"/>
                <a:ext cx="34" cy="49"/>
              </a:xfrm>
              <a:custGeom>
                <a:avLst/>
                <a:gdLst>
                  <a:gd name="T0" fmla="*/ 9 w 19"/>
                  <a:gd name="T1" fmla="*/ 23 h 28"/>
                  <a:gd name="T2" fmla="*/ 18 w 19"/>
                  <a:gd name="T3" fmla="*/ 9 h 28"/>
                  <a:gd name="T4" fmla="*/ 9 w 19"/>
                  <a:gd name="T5" fmla="*/ 0 h 28"/>
                  <a:gd name="T6" fmla="*/ 1 w 19"/>
                  <a:gd name="T7" fmla="*/ 3 h 28"/>
                  <a:gd name="T8" fmla="*/ 1 w 19"/>
                  <a:gd name="T9" fmla="*/ 4 h 28"/>
                  <a:gd name="T10" fmla="*/ 3 w 19"/>
                  <a:gd name="T11" fmla="*/ 8 h 28"/>
                  <a:gd name="T12" fmla="*/ 4 w 19"/>
                  <a:gd name="T13" fmla="*/ 7 h 28"/>
                  <a:gd name="T14" fmla="*/ 8 w 19"/>
                  <a:gd name="T15" fmla="*/ 5 h 28"/>
                  <a:gd name="T16" fmla="*/ 13 w 19"/>
                  <a:gd name="T17" fmla="*/ 9 h 28"/>
                  <a:gd name="T18" fmla="*/ 3 w 19"/>
                  <a:gd name="T19" fmla="*/ 22 h 28"/>
                  <a:gd name="T20" fmla="*/ 0 w 19"/>
                  <a:gd name="T21" fmla="*/ 25 h 28"/>
                  <a:gd name="T22" fmla="*/ 0 w 19"/>
                  <a:gd name="T23" fmla="*/ 28 h 28"/>
                  <a:gd name="T24" fmla="*/ 19 w 19"/>
                  <a:gd name="T25" fmla="*/ 28 h 28"/>
                  <a:gd name="T26" fmla="*/ 19 w 19"/>
                  <a:gd name="T27" fmla="*/ 24 h 28"/>
                  <a:gd name="T28" fmla="*/ 9 w 19"/>
                  <a:gd name="T29" fmla="*/ 24 h 28"/>
                  <a:gd name="T30" fmla="*/ 9 w 19"/>
                  <a:gd name="T31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28">
                    <a:moveTo>
                      <a:pt x="9" y="23"/>
                    </a:moveTo>
                    <a:cubicBezTo>
                      <a:pt x="14" y="18"/>
                      <a:pt x="18" y="14"/>
                      <a:pt x="18" y="9"/>
                    </a:cubicBezTo>
                    <a:cubicBezTo>
                      <a:pt x="18" y="5"/>
                      <a:pt x="15" y="0"/>
                      <a:pt x="9" y="0"/>
                    </a:cubicBezTo>
                    <a:cubicBezTo>
                      <a:pt x="6" y="0"/>
                      <a:pt x="3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8" y="5"/>
                    </a:cubicBezTo>
                    <a:cubicBezTo>
                      <a:pt x="11" y="5"/>
                      <a:pt x="13" y="7"/>
                      <a:pt x="13" y="9"/>
                    </a:cubicBezTo>
                    <a:cubicBezTo>
                      <a:pt x="13" y="13"/>
                      <a:pt x="10" y="16"/>
                      <a:pt x="3" y="22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9" y="24"/>
                      <a:pt x="9" y="24"/>
                      <a:pt x="9" y="24"/>
                    </a:cubicBezTo>
                    <a:lnTo>
                      <a:pt x="9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70"/>
              <p:cNvSpPr>
                <a:spLocks/>
              </p:cNvSpPr>
              <p:nvPr/>
            </p:nvSpPr>
            <p:spPr bwMode="auto">
              <a:xfrm>
                <a:off x="595" y="3646"/>
                <a:ext cx="31" cy="51"/>
              </a:xfrm>
              <a:custGeom>
                <a:avLst/>
                <a:gdLst>
                  <a:gd name="T0" fmla="*/ 14 w 18"/>
                  <a:gd name="T1" fmla="*/ 13 h 29"/>
                  <a:gd name="T2" fmla="*/ 17 w 18"/>
                  <a:gd name="T3" fmla="*/ 7 h 29"/>
                  <a:gd name="T4" fmla="*/ 9 w 18"/>
                  <a:gd name="T5" fmla="*/ 0 h 29"/>
                  <a:gd name="T6" fmla="*/ 2 w 18"/>
                  <a:gd name="T7" fmla="*/ 3 h 29"/>
                  <a:gd name="T8" fmla="*/ 1 w 18"/>
                  <a:gd name="T9" fmla="*/ 3 h 29"/>
                  <a:gd name="T10" fmla="*/ 3 w 18"/>
                  <a:gd name="T11" fmla="*/ 7 h 29"/>
                  <a:gd name="T12" fmla="*/ 4 w 18"/>
                  <a:gd name="T13" fmla="*/ 7 h 29"/>
                  <a:gd name="T14" fmla="*/ 8 w 18"/>
                  <a:gd name="T15" fmla="*/ 5 h 29"/>
                  <a:gd name="T16" fmla="*/ 12 w 18"/>
                  <a:gd name="T17" fmla="*/ 8 h 29"/>
                  <a:gd name="T18" fmla="*/ 7 w 18"/>
                  <a:gd name="T19" fmla="*/ 11 h 29"/>
                  <a:gd name="T20" fmla="*/ 4 w 18"/>
                  <a:gd name="T21" fmla="*/ 11 h 29"/>
                  <a:gd name="T22" fmla="*/ 4 w 18"/>
                  <a:gd name="T23" fmla="*/ 16 h 29"/>
                  <a:gd name="T24" fmla="*/ 7 w 18"/>
                  <a:gd name="T25" fmla="*/ 16 h 29"/>
                  <a:gd name="T26" fmla="*/ 13 w 18"/>
                  <a:gd name="T27" fmla="*/ 20 h 29"/>
                  <a:gd name="T28" fmla="*/ 12 w 18"/>
                  <a:gd name="T29" fmla="*/ 23 h 29"/>
                  <a:gd name="T30" fmla="*/ 8 w 18"/>
                  <a:gd name="T31" fmla="*/ 24 h 29"/>
                  <a:gd name="T32" fmla="*/ 3 w 18"/>
                  <a:gd name="T33" fmla="*/ 23 h 29"/>
                  <a:gd name="T34" fmla="*/ 2 w 18"/>
                  <a:gd name="T35" fmla="*/ 22 h 29"/>
                  <a:gd name="T36" fmla="*/ 0 w 18"/>
                  <a:gd name="T37" fmla="*/ 27 h 29"/>
                  <a:gd name="T38" fmla="*/ 1 w 18"/>
                  <a:gd name="T39" fmla="*/ 27 h 29"/>
                  <a:gd name="T40" fmla="*/ 8 w 18"/>
                  <a:gd name="T41" fmla="*/ 29 h 29"/>
                  <a:gd name="T42" fmla="*/ 18 w 18"/>
                  <a:gd name="T43" fmla="*/ 20 h 29"/>
                  <a:gd name="T44" fmla="*/ 14 w 18"/>
                  <a:gd name="T45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9">
                    <a:moveTo>
                      <a:pt x="14" y="13"/>
                    </a:moveTo>
                    <a:cubicBezTo>
                      <a:pt x="16" y="12"/>
                      <a:pt x="17" y="10"/>
                      <a:pt x="17" y="7"/>
                    </a:cubicBezTo>
                    <a:cubicBezTo>
                      <a:pt x="17" y="4"/>
                      <a:pt x="15" y="0"/>
                      <a:pt x="9" y="0"/>
                    </a:cubicBezTo>
                    <a:cubicBezTo>
                      <a:pt x="6" y="0"/>
                      <a:pt x="3" y="1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7" y="5"/>
                      <a:pt x="8" y="5"/>
                    </a:cubicBezTo>
                    <a:cubicBezTo>
                      <a:pt x="11" y="5"/>
                      <a:pt x="12" y="6"/>
                      <a:pt x="12" y="8"/>
                    </a:cubicBezTo>
                    <a:cubicBezTo>
                      <a:pt x="12" y="10"/>
                      <a:pt x="9" y="11"/>
                      <a:pt x="7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0" y="16"/>
                      <a:pt x="13" y="17"/>
                      <a:pt x="13" y="20"/>
                    </a:cubicBezTo>
                    <a:cubicBezTo>
                      <a:pt x="13" y="21"/>
                      <a:pt x="13" y="22"/>
                      <a:pt x="12" y="23"/>
                    </a:cubicBezTo>
                    <a:cubicBezTo>
                      <a:pt x="11" y="24"/>
                      <a:pt x="10" y="24"/>
                      <a:pt x="8" y="24"/>
                    </a:cubicBezTo>
                    <a:cubicBezTo>
                      <a:pt x="6" y="24"/>
                      <a:pt x="4" y="23"/>
                      <a:pt x="3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2" y="28"/>
                      <a:pt x="5" y="29"/>
                      <a:pt x="8" y="29"/>
                    </a:cubicBezTo>
                    <a:cubicBezTo>
                      <a:pt x="15" y="29"/>
                      <a:pt x="18" y="24"/>
                      <a:pt x="18" y="20"/>
                    </a:cubicBezTo>
                    <a:cubicBezTo>
                      <a:pt x="18" y="17"/>
                      <a:pt x="17" y="15"/>
                      <a:pt x="14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71"/>
              <p:cNvSpPr>
                <a:spLocks noEditPoints="1"/>
              </p:cNvSpPr>
              <p:nvPr/>
            </p:nvSpPr>
            <p:spPr bwMode="auto">
              <a:xfrm>
                <a:off x="403" y="3563"/>
                <a:ext cx="44" cy="51"/>
              </a:xfrm>
              <a:custGeom>
                <a:avLst/>
                <a:gdLst>
                  <a:gd name="T0" fmla="*/ 10 w 25"/>
                  <a:gd name="T1" fmla="*/ 0 h 29"/>
                  <a:gd name="T2" fmla="*/ 0 w 25"/>
                  <a:gd name="T3" fmla="*/ 29 h 29"/>
                  <a:gd name="T4" fmla="*/ 6 w 25"/>
                  <a:gd name="T5" fmla="*/ 29 h 29"/>
                  <a:gd name="T6" fmla="*/ 8 w 25"/>
                  <a:gd name="T7" fmla="*/ 21 h 29"/>
                  <a:gd name="T8" fmla="*/ 16 w 25"/>
                  <a:gd name="T9" fmla="*/ 21 h 29"/>
                  <a:gd name="T10" fmla="*/ 19 w 25"/>
                  <a:gd name="T11" fmla="*/ 29 h 29"/>
                  <a:gd name="T12" fmla="*/ 25 w 25"/>
                  <a:gd name="T13" fmla="*/ 29 h 29"/>
                  <a:gd name="T14" fmla="*/ 15 w 25"/>
                  <a:gd name="T15" fmla="*/ 0 h 29"/>
                  <a:gd name="T16" fmla="*/ 10 w 25"/>
                  <a:gd name="T17" fmla="*/ 0 h 29"/>
                  <a:gd name="T18" fmla="*/ 15 w 25"/>
                  <a:gd name="T19" fmla="*/ 16 h 29"/>
                  <a:gd name="T20" fmla="*/ 10 w 25"/>
                  <a:gd name="T21" fmla="*/ 16 h 29"/>
                  <a:gd name="T22" fmla="*/ 12 w 25"/>
                  <a:gd name="T23" fmla="*/ 9 h 29"/>
                  <a:gd name="T24" fmla="*/ 12 w 25"/>
                  <a:gd name="T25" fmla="*/ 8 h 29"/>
                  <a:gd name="T26" fmla="*/ 13 w 25"/>
                  <a:gd name="T27" fmla="*/ 10 h 29"/>
                  <a:gd name="T28" fmla="*/ 15 w 25"/>
                  <a:gd name="T29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9">
                    <a:moveTo>
                      <a:pt x="1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15" y="0"/>
                      <a:pt x="15" y="0"/>
                      <a:pt x="15" y="0"/>
                    </a:cubicBezTo>
                    <a:lnTo>
                      <a:pt x="10" y="0"/>
                    </a:lnTo>
                    <a:close/>
                    <a:moveTo>
                      <a:pt x="15" y="16"/>
                    </a:moveTo>
                    <a:cubicBezTo>
                      <a:pt x="10" y="16"/>
                      <a:pt x="10" y="16"/>
                      <a:pt x="10" y="16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3" y="9"/>
                      <a:pt x="13" y="9"/>
                      <a:pt x="13" y="10"/>
                    </a:cubicBezTo>
                    <a:lnTo>
                      <a:pt x="1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72"/>
              <p:cNvSpPr>
                <a:spLocks noEditPoints="1"/>
              </p:cNvSpPr>
              <p:nvPr/>
            </p:nvSpPr>
            <p:spPr bwMode="auto">
              <a:xfrm>
                <a:off x="450" y="3563"/>
                <a:ext cx="32" cy="51"/>
              </a:xfrm>
              <a:custGeom>
                <a:avLst/>
                <a:gdLst>
                  <a:gd name="T0" fmla="*/ 14 w 18"/>
                  <a:gd name="T1" fmla="*/ 13 h 29"/>
                  <a:gd name="T2" fmla="*/ 17 w 18"/>
                  <a:gd name="T3" fmla="*/ 8 h 29"/>
                  <a:gd name="T4" fmla="*/ 15 w 18"/>
                  <a:gd name="T5" fmla="*/ 2 h 29"/>
                  <a:gd name="T6" fmla="*/ 7 w 18"/>
                  <a:gd name="T7" fmla="*/ 0 h 29"/>
                  <a:gd name="T8" fmla="*/ 0 w 18"/>
                  <a:gd name="T9" fmla="*/ 1 h 29"/>
                  <a:gd name="T10" fmla="*/ 0 w 18"/>
                  <a:gd name="T11" fmla="*/ 1 h 29"/>
                  <a:gd name="T12" fmla="*/ 0 w 18"/>
                  <a:gd name="T13" fmla="*/ 29 h 29"/>
                  <a:gd name="T14" fmla="*/ 0 w 18"/>
                  <a:gd name="T15" fmla="*/ 29 h 29"/>
                  <a:gd name="T16" fmla="*/ 6 w 18"/>
                  <a:gd name="T17" fmla="*/ 29 h 29"/>
                  <a:gd name="T18" fmla="*/ 16 w 18"/>
                  <a:gd name="T19" fmla="*/ 26 h 29"/>
                  <a:gd name="T20" fmla="*/ 18 w 18"/>
                  <a:gd name="T21" fmla="*/ 20 h 29"/>
                  <a:gd name="T22" fmla="*/ 14 w 18"/>
                  <a:gd name="T23" fmla="*/ 13 h 29"/>
                  <a:gd name="T24" fmla="*/ 7 w 18"/>
                  <a:gd name="T25" fmla="*/ 12 h 29"/>
                  <a:gd name="T26" fmla="*/ 5 w 18"/>
                  <a:gd name="T27" fmla="*/ 12 h 29"/>
                  <a:gd name="T28" fmla="*/ 5 w 18"/>
                  <a:gd name="T29" fmla="*/ 5 h 29"/>
                  <a:gd name="T30" fmla="*/ 7 w 18"/>
                  <a:gd name="T31" fmla="*/ 5 h 29"/>
                  <a:gd name="T32" fmla="*/ 12 w 18"/>
                  <a:gd name="T33" fmla="*/ 8 h 29"/>
                  <a:gd name="T34" fmla="*/ 7 w 18"/>
                  <a:gd name="T35" fmla="*/ 12 h 29"/>
                  <a:gd name="T36" fmla="*/ 7 w 18"/>
                  <a:gd name="T37" fmla="*/ 24 h 29"/>
                  <a:gd name="T38" fmla="*/ 5 w 18"/>
                  <a:gd name="T39" fmla="*/ 24 h 29"/>
                  <a:gd name="T40" fmla="*/ 5 w 18"/>
                  <a:gd name="T41" fmla="*/ 16 h 29"/>
                  <a:gd name="T42" fmla="*/ 7 w 18"/>
                  <a:gd name="T43" fmla="*/ 16 h 29"/>
                  <a:gd name="T44" fmla="*/ 13 w 18"/>
                  <a:gd name="T45" fmla="*/ 20 h 29"/>
                  <a:gd name="T46" fmla="*/ 7 w 18"/>
                  <a:gd name="T47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29">
                    <a:moveTo>
                      <a:pt x="14" y="13"/>
                    </a:moveTo>
                    <a:cubicBezTo>
                      <a:pt x="16" y="12"/>
                      <a:pt x="17" y="10"/>
                      <a:pt x="17" y="8"/>
                    </a:cubicBezTo>
                    <a:cubicBezTo>
                      <a:pt x="17" y="5"/>
                      <a:pt x="16" y="4"/>
                      <a:pt x="15" y="2"/>
                    </a:cubicBezTo>
                    <a:cubicBezTo>
                      <a:pt x="13" y="1"/>
                      <a:pt x="10" y="0"/>
                      <a:pt x="7" y="0"/>
                    </a:cubicBez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9"/>
                      <a:pt x="3" y="29"/>
                      <a:pt x="6" y="29"/>
                    </a:cubicBezTo>
                    <a:cubicBezTo>
                      <a:pt x="11" y="29"/>
                      <a:pt x="14" y="28"/>
                      <a:pt x="16" y="26"/>
                    </a:cubicBezTo>
                    <a:cubicBezTo>
                      <a:pt x="17" y="25"/>
                      <a:pt x="18" y="23"/>
                      <a:pt x="18" y="20"/>
                    </a:cubicBezTo>
                    <a:cubicBezTo>
                      <a:pt x="18" y="17"/>
                      <a:pt x="16" y="15"/>
                      <a:pt x="14" y="13"/>
                    </a:cubicBezTo>
                    <a:close/>
                    <a:moveTo>
                      <a:pt x="7" y="12"/>
                    </a:moveTo>
                    <a:cubicBezTo>
                      <a:pt x="5" y="12"/>
                      <a:pt x="5" y="12"/>
                      <a:pt x="5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12" y="5"/>
                      <a:pt x="12" y="7"/>
                      <a:pt x="12" y="8"/>
                    </a:cubicBezTo>
                    <a:cubicBezTo>
                      <a:pt x="12" y="10"/>
                      <a:pt x="10" y="12"/>
                      <a:pt x="7" y="12"/>
                    </a:cubicBezTo>
                    <a:close/>
                    <a:moveTo>
                      <a:pt x="7" y="24"/>
                    </a:moveTo>
                    <a:cubicBezTo>
                      <a:pt x="6" y="24"/>
                      <a:pt x="5" y="24"/>
                      <a:pt x="5" y="2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9" y="16"/>
                      <a:pt x="13" y="17"/>
                      <a:pt x="13" y="20"/>
                    </a:cubicBezTo>
                    <a:cubicBezTo>
                      <a:pt x="13" y="24"/>
                      <a:pt x="10" y="24"/>
                      <a:pt x="7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73"/>
              <p:cNvSpPr>
                <a:spLocks/>
              </p:cNvSpPr>
              <p:nvPr/>
            </p:nvSpPr>
            <p:spPr bwMode="auto">
              <a:xfrm>
                <a:off x="484" y="3563"/>
                <a:ext cx="40" cy="51"/>
              </a:xfrm>
              <a:custGeom>
                <a:avLst/>
                <a:gdLst>
                  <a:gd name="T0" fmla="*/ 15 w 23"/>
                  <a:gd name="T1" fmla="*/ 5 h 29"/>
                  <a:gd name="T2" fmla="*/ 20 w 23"/>
                  <a:gd name="T3" fmla="*/ 6 h 29"/>
                  <a:gd name="T4" fmla="*/ 21 w 23"/>
                  <a:gd name="T5" fmla="*/ 6 h 29"/>
                  <a:gd name="T6" fmla="*/ 23 w 23"/>
                  <a:gd name="T7" fmla="*/ 2 h 29"/>
                  <a:gd name="T8" fmla="*/ 22 w 23"/>
                  <a:gd name="T9" fmla="*/ 1 h 29"/>
                  <a:gd name="T10" fmla="*/ 15 w 23"/>
                  <a:gd name="T11" fmla="*/ 0 h 29"/>
                  <a:gd name="T12" fmla="*/ 0 w 23"/>
                  <a:gd name="T13" fmla="*/ 15 h 29"/>
                  <a:gd name="T14" fmla="*/ 14 w 23"/>
                  <a:gd name="T15" fmla="*/ 29 h 29"/>
                  <a:gd name="T16" fmla="*/ 22 w 23"/>
                  <a:gd name="T17" fmla="*/ 28 h 29"/>
                  <a:gd name="T18" fmla="*/ 23 w 23"/>
                  <a:gd name="T19" fmla="*/ 28 h 29"/>
                  <a:gd name="T20" fmla="*/ 21 w 23"/>
                  <a:gd name="T21" fmla="*/ 23 h 29"/>
                  <a:gd name="T22" fmla="*/ 20 w 23"/>
                  <a:gd name="T23" fmla="*/ 23 h 29"/>
                  <a:gd name="T24" fmla="*/ 15 w 23"/>
                  <a:gd name="T25" fmla="*/ 24 h 29"/>
                  <a:gd name="T26" fmla="*/ 6 w 23"/>
                  <a:gd name="T27" fmla="*/ 15 h 29"/>
                  <a:gd name="T28" fmla="*/ 15 w 23"/>
                  <a:gd name="T29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29">
                    <a:moveTo>
                      <a:pt x="15" y="5"/>
                    </a:moveTo>
                    <a:cubicBezTo>
                      <a:pt x="18" y="5"/>
                      <a:pt x="19" y="5"/>
                      <a:pt x="20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19" y="0"/>
                      <a:pt x="15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4"/>
                      <a:pt x="6" y="29"/>
                      <a:pt x="14" y="29"/>
                    </a:cubicBezTo>
                    <a:cubicBezTo>
                      <a:pt x="18" y="29"/>
                      <a:pt x="21" y="29"/>
                      <a:pt x="22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4"/>
                    </a:cubicBezTo>
                    <a:cubicBezTo>
                      <a:pt x="9" y="24"/>
                      <a:pt x="6" y="21"/>
                      <a:pt x="6" y="15"/>
                    </a:cubicBezTo>
                    <a:cubicBezTo>
                      <a:pt x="6" y="8"/>
                      <a:pt x="9" y="5"/>
                      <a:pt x="15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74"/>
              <p:cNvSpPr>
                <a:spLocks noEditPoints="1"/>
              </p:cNvSpPr>
              <p:nvPr/>
            </p:nvSpPr>
            <p:spPr bwMode="auto">
              <a:xfrm>
                <a:off x="345" y="3487"/>
                <a:ext cx="341" cy="342"/>
              </a:xfrm>
              <a:custGeom>
                <a:avLst/>
                <a:gdLst>
                  <a:gd name="T0" fmla="*/ 181 w 194"/>
                  <a:gd name="T1" fmla="*/ 0 h 194"/>
                  <a:gd name="T2" fmla="*/ 13 w 194"/>
                  <a:gd name="T3" fmla="*/ 0 h 194"/>
                  <a:gd name="T4" fmla="*/ 0 w 194"/>
                  <a:gd name="T5" fmla="*/ 14 h 194"/>
                  <a:gd name="T6" fmla="*/ 0 w 194"/>
                  <a:gd name="T7" fmla="*/ 167 h 194"/>
                  <a:gd name="T8" fmla="*/ 13 w 194"/>
                  <a:gd name="T9" fmla="*/ 181 h 194"/>
                  <a:gd name="T10" fmla="*/ 30 w 194"/>
                  <a:gd name="T11" fmla="*/ 181 h 194"/>
                  <a:gd name="T12" fmla="*/ 30 w 194"/>
                  <a:gd name="T13" fmla="*/ 190 h 194"/>
                  <a:gd name="T14" fmla="*/ 34 w 194"/>
                  <a:gd name="T15" fmla="*/ 194 h 194"/>
                  <a:gd name="T16" fmla="*/ 48 w 194"/>
                  <a:gd name="T17" fmla="*/ 194 h 194"/>
                  <a:gd name="T18" fmla="*/ 52 w 194"/>
                  <a:gd name="T19" fmla="*/ 190 h 194"/>
                  <a:gd name="T20" fmla="*/ 52 w 194"/>
                  <a:gd name="T21" fmla="*/ 181 h 194"/>
                  <a:gd name="T22" fmla="*/ 142 w 194"/>
                  <a:gd name="T23" fmla="*/ 181 h 194"/>
                  <a:gd name="T24" fmla="*/ 142 w 194"/>
                  <a:gd name="T25" fmla="*/ 190 h 194"/>
                  <a:gd name="T26" fmla="*/ 146 w 194"/>
                  <a:gd name="T27" fmla="*/ 194 h 194"/>
                  <a:gd name="T28" fmla="*/ 160 w 194"/>
                  <a:gd name="T29" fmla="*/ 194 h 194"/>
                  <a:gd name="T30" fmla="*/ 164 w 194"/>
                  <a:gd name="T31" fmla="*/ 190 h 194"/>
                  <a:gd name="T32" fmla="*/ 164 w 194"/>
                  <a:gd name="T33" fmla="*/ 181 h 194"/>
                  <a:gd name="T34" fmla="*/ 181 w 194"/>
                  <a:gd name="T35" fmla="*/ 181 h 194"/>
                  <a:gd name="T36" fmla="*/ 194 w 194"/>
                  <a:gd name="T37" fmla="*/ 167 h 194"/>
                  <a:gd name="T38" fmla="*/ 194 w 194"/>
                  <a:gd name="T39" fmla="*/ 14 h 194"/>
                  <a:gd name="T40" fmla="*/ 181 w 194"/>
                  <a:gd name="T41" fmla="*/ 0 h 194"/>
                  <a:gd name="T42" fmla="*/ 176 w 194"/>
                  <a:gd name="T43" fmla="*/ 136 h 194"/>
                  <a:gd name="T44" fmla="*/ 172 w 194"/>
                  <a:gd name="T45" fmla="*/ 140 h 194"/>
                  <a:gd name="T46" fmla="*/ 22 w 194"/>
                  <a:gd name="T47" fmla="*/ 140 h 194"/>
                  <a:gd name="T48" fmla="*/ 18 w 194"/>
                  <a:gd name="T49" fmla="*/ 136 h 194"/>
                  <a:gd name="T50" fmla="*/ 18 w 194"/>
                  <a:gd name="T51" fmla="*/ 25 h 194"/>
                  <a:gd name="T52" fmla="*/ 22 w 194"/>
                  <a:gd name="T53" fmla="*/ 21 h 194"/>
                  <a:gd name="T54" fmla="*/ 172 w 194"/>
                  <a:gd name="T55" fmla="*/ 21 h 194"/>
                  <a:gd name="T56" fmla="*/ 176 w 194"/>
                  <a:gd name="T57" fmla="*/ 25 h 194"/>
                  <a:gd name="T58" fmla="*/ 176 w 194"/>
                  <a:gd name="T59" fmla="*/ 13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4" h="194">
                    <a:moveTo>
                      <a:pt x="181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0" y="175"/>
                      <a:pt x="6" y="181"/>
                      <a:pt x="13" y="181"/>
                    </a:cubicBezTo>
                    <a:cubicBezTo>
                      <a:pt x="30" y="181"/>
                      <a:pt x="30" y="181"/>
                      <a:pt x="30" y="181"/>
                    </a:cubicBezTo>
                    <a:cubicBezTo>
                      <a:pt x="30" y="190"/>
                      <a:pt x="30" y="190"/>
                      <a:pt x="30" y="190"/>
                    </a:cubicBezTo>
                    <a:cubicBezTo>
                      <a:pt x="30" y="193"/>
                      <a:pt x="32" y="194"/>
                      <a:pt x="34" y="194"/>
                    </a:cubicBezTo>
                    <a:cubicBezTo>
                      <a:pt x="48" y="194"/>
                      <a:pt x="48" y="194"/>
                      <a:pt x="48" y="194"/>
                    </a:cubicBezTo>
                    <a:cubicBezTo>
                      <a:pt x="50" y="194"/>
                      <a:pt x="52" y="193"/>
                      <a:pt x="52" y="190"/>
                    </a:cubicBezTo>
                    <a:cubicBezTo>
                      <a:pt x="52" y="181"/>
                      <a:pt x="52" y="181"/>
                      <a:pt x="52" y="181"/>
                    </a:cubicBezTo>
                    <a:cubicBezTo>
                      <a:pt x="142" y="181"/>
                      <a:pt x="142" y="181"/>
                      <a:pt x="142" y="181"/>
                    </a:cubicBezTo>
                    <a:cubicBezTo>
                      <a:pt x="142" y="190"/>
                      <a:pt x="142" y="190"/>
                      <a:pt x="142" y="190"/>
                    </a:cubicBezTo>
                    <a:cubicBezTo>
                      <a:pt x="142" y="193"/>
                      <a:pt x="144" y="194"/>
                      <a:pt x="146" y="194"/>
                    </a:cubicBezTo>
                    <a:cubicBezTo>
                      <a:pt x="160" y="194"/>
                      <a:pt x="160" y="194"/>
                      <a:pt x="160" y="194"/>
                    </a:cubicBezTo>
                    <a:cubicBezTo>
                      <a:pt x="162" y="194"/>
                      <a:pt x="164" y="193"/>
                      <a:pt x="164" y="190"/>
                    </a:cubicBezTo>
                    <a:cubicBezTo>
                      <a:pt x="164" y="181"/>
                      <a:pt x="164" y="181"/>
                      <a:pt x="164" y="181"/>
                    </a:cubicBezTo>
                    <a:cubicBezTo>
                      <a:pt x="181" y="181"/>
                      <a:pt x="181" y="181"/>
                      <a:pt x="181" y="181"/>
                    </a:cubicBezTo>
                    <a:cubicBezTo>
                      <a:pt x="188" y="181"/>
                      <a:pt x="194" y="175"/>
                      <a:pt x="194" y="167"/>
                    </a:cubicBezTo>
                    <a:cubicBezTo>
                      <a:pt x="194" y="14"/>
                      <a:pt x="194" y="14"/>
                      <a:pt x="194" y="14"/>
                    </a:cubicBezTo>
                    <a:cubicBezTo>
                      <a:pt x="194" y="7"/>
                      <a:pt x="188" y="0"/>
                      <a:pt x="181" y="0"/>
                    </a:cubicBezTo>
                    <a:close/>
                    <a:moveTo>
                      <a:pt x="176" y="136"/>
                    </a:moveTo>
                    <a:cubicBezTo>
                      <a:pt x="176" y="139"/>
                      <a:pt x="174" y="140"/>
                      <a:pt x="172" y="140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0" y="140"/>
                      <a:pt x="18" y="139"/>
                      <a:pt x="18" y="136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3"/>
                      <a:pt x="20" y="21"/>
                      <a:pt x="2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4" y="21"/>
                      <a:pt x="176" y="23"/>
                      <a:pt x="176" y="25"/>
                    </a:cubicBezTo>
                    <a:lnTo>
                      <a:pt x="176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75"/>
              <p:cNvSpPr>
                <a:spLocks noEditPoints="1"/>
              </p:cNvSpPr>
              <p:nvPr/>
            </p:nvSpPr>
            <p:spPr bwMode="auto">
              <a:xfrm>
                <a:off x="1096" y="3487"/>
                <a:ext cx="315" cy="342"/>
              </a:xfrm>
              <a:custGeom>
                <a:avLst/>
                <a:gdLst>
                  <a:gd name="T0" fmla="*/ 167 w 179"/>
                  <a:gd name="T1" fmla="*/ 0 h 194"/>
                  <a:gd name="T2" fmla="*/ 12 w 179"/>
                  <a:gd name="T3" fmla="*/ 0 h 194"/>
                  <a:gd name="T4" fmla="*/ 0 w 179"/>
                  <a:gd name="T5" fmla="*/ 13 h 194"/>
                  <a:gd name="T6" fmla="*/ 0 w 179"/>
                  <a:gd name="T7" fmla="*/ 182 h 194"/>
                  <a:gd name="T8" fmla="*/ 12 w 179"/>
                  <a:gd name="T9" fmla="*/ 194 h 194"/>
                  <a:gd name="T10" fmla="*/ 167 w 179"/>
                  <a:gd name="T11" fmla="*/ 194 h 194"/>
                  <a:gd name="T12" fmla="*/ 179 w 179"/>
                  <a:gd name="T13" fmla="*/ 182 h 194"/>
                  <a:gd name="T14" fmla="*/ 179 w 179"/>
                  <a:gd name="T15" fmla="*/ 13 h 194"/>
                  <a:gd name="T16" fmla="*/ 167 w 179"/>
                  <a:gd name="T17" fmla="*/ 0 h 194"/>
                  <a:gd name="T18" fmla="*/ 80 w 179"/>
                  <a:gd name="T19" fmla="*/ 162 h 194"/>
                  <a:gd name="T20" fmla="*/ 76 w 179"/>
                  <a:gd name="T21" fmla="*/ 166 h 194"/>
                  <a:gd name="T22" fmla="*/ 30 w 179"/>
                  <a:gd name="T23" fmla="*/ 166 h 194"/>
                  <a:gd name="T24" fmla="*/ 26 w 179"/>
                  <a:gd name="T25" fmla="*/ 162 h 194"/>
                  <a:gd name="T26" fmla="*/ 26 w 179"/>
                  <a:gd name="T27" fmla="*/ 133 h 194"/>
                  <a:gd name="T28" fmla="*/ 30 w 179"/>
                  <a:gd name="T29" fmla="*/ 129 h 194"/>
                  <a:gd name="T30" fmla="*/ 76 w 179"/>
                  <a:gd name="T31" fmla="*/ 129 h 194"/>
                  <a:gd name="T32" fmla="*/ 80 w 179"/>
                  <a:gd name="T33" fmla="*/ 133 h 194"/>
                  <a:gd name="T34" fmla="*/ 80 w 179"/>
                  <a:gd name="T35" fmla="*/ 162 h 194"/>
                  <a:gd name="T36" fmla="*/ 80 w 179"/>
                  <a:gd name="T37" fmla="*/ 112 h 194"/>
                  <a:gd name="T38" fmla="*/ 76 w 179"/>
                  <a:gd name="T39" fmla="*/ 116 h 194"/>
                  <a:gd name="T40" fmla="*/ 30 w 179"/>
                  <a:gd name="T41" fmla="*/ 116 h 194"/>
                  <a:gd name="T42" fmla="*/ 26 w 179"/>
                  <a:gd name="T43" fmla="*/ 112 h 194"/>
                  <a:gd name="T44" fmla="*/ 26 w 179"/>
                  <a:gd name="T45" fmla="*/ 83 h 194"/>
                  <a:gd name="T46" fmla="*/ 30 w 179"/>
                  <a:gd name="T47" fmla="*/ 79 h 194"/>
                  <a:gd name="T48" fmla="*/ 76 w 179"/>
                  <a:gd name="T49" fmla="*/ 79 h 194"/>
                  <a:gd name="T50" fmla="*/ 80 w 179"/>
                  <a:gd name="T51" fmla="*/ 83 h 194"/>
                  <a:gd name="T52" fmla="*/ 80 w 179"/>
                  <a:gd name="T53" fmla="*/ 112 h 194"/>
                  <a:gd name="T54" fmla="*/ 80 w 179"/>
                  <a:gd name="T55" fmla="*/ 61 h 194"/>
                  <a:gd name="T56" fmla="*/ 76 w 179"/>
                  <a:gd name="T57" fmla="*/ 65 h 194"/>
                  <a:gd name="T58" fmla="*/ 30 w 179"/>
                  <a:gd name="T59" fmla="*/ 65 h 194"/>
                  <a:gd name="T60" fmla="*/ 26 w 179"/>
                  <a:gd name="T61" fmla="*/ 61 h 194"/>
                  <a:gd name="T62" fmla="*/ 26 w 179"/>
                  <a:gd name="T63" fmla="*/ 33 h 194"/>
                  <a:gd name="T64" fmla="*/ 30 w 179"/>
                  <a:gd name="T65" fmla="*/ 29 h 194"/>
                  <a:gd name="T66" fmla="*/ 76 w 179"/>
                  <a:gd name="T67" fmla="*/ 29 h 194"/>
                  <a:gd name="T68" fmla="*/ 80 w 179"/>
                  <a:gd name="T69" fmla="*/ 33 h 194"/>
                  <a:gd name="T70" fmla="*/ 80 w 179"/>
                  <a:gd name="T71" fmla="*/ 61 h 194"/>
                  <a:gd name="T72" fmla="*/ 149 w 179"/>
                  <a:gd name="T73" fmla="*/ 150 h 194"/>
                  <a:gd name="T74" fmla="*/ 95 w 179"/>
                  <a:gd name="T75" fmla="*/ 150 h 194"/>
                  <a:gd name="T76" fmla="*/ 91 w 179"/>
                  <a:gd name="T77" fmla="*/ 146 h 194"/>
                  <a:gd name="T78" fmla="*/ 95 w 179"/>
                  <a:gd name="T79" fmla="*/ 142 h 194"/>
                  <a:gd name="T80" fmla="*/ 149 w 179"/>
                  <a:gd name="T81" fmla="*/ 142 h 194"/>
                  <a:gd name="T82" fmla="*/ 153 w 179"/>
                  <a:gd name="T83" fmla="*/ 146 h 194"/>
                  <a:gd name="T84" fmla="*/ 149 w 179"/>
                  <a:gd name="T85" fmla="*/ 150 h 194"/>
                  <a:gd name="T86" fmla="*/ 149 w 179"/>
                  <a:gd name="T87" fmla="*/ 100 h 194"/>
                  <a:gd name="T88" fmla="*/ 95 w 179"/>
                  <a:gd name="T89" fmla="*/ 100 h 194"/>
                  <a:gd name="T90" fmla="*/ 91 w 179"/>
                  <a:gd name="T91" fmla="*/ 96 h 194"/>
                  <a:gd name="T92" fmla="*/ 95 w 179"/>
                  <a:gd name="T93" fmla="*/ 92 h 194"/>
                  <a:gd name="T94" fmla="*/ 149 w 179"/>
                  <a:gd name="T95" fmla="*/ 92 h 194"/>
                  <a:gd name="T96" fmla="*/ 153 w 179"/>
                  <a:gd name="T97" fmla="*/ 96 h 194"/>
                  <a:gd name="T98" fmla="*/ 149 w 179"/>
                  <a:gd name="T99" fmla="*/ 100 h 194"/>
                  <a:gd name="T100" fmla="*/ 149 w 179"/>
                  <a:gd name="T101" fmla="*/ 49 h 194"/>
                  <a:gd name="T102" fmla="*/ 95 w 179"/>
                  <a:gd name="T103" fmla="*/ 49 h 194"/>
                  <a:gd name="T104" fmla="*/ 91 w 179"/>
                  <a:gd name="T105" fmla="*/ 45 h 194"/>
                  <a:gd name="T106" fmla="*/ 95 w 179"/>
                  <a:gd name="T107" fmla="*/ 41 h 194"/>
                  <a:gd name="T108" fmla="*/ 149 w 179"/>
                  <a:gd name="T109" fmla="*/ 41 h 194"/>
                  <a:gd name="T110" fmla="*/ 153 w 179"/>
                  <a:gd name="T111" fmla="*/ 45 h 194"/>
                  <a:gd name="T112" fmla="*/ 149 w 179"/>
                  <a:gd name="T113" fmla="*/ 4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9" h="194">
                    <a:moveTo>
                      <a:pt x="167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89"/>
                      <a:pt x="6" y="194"/>
                      <a:pt x="12" y="194"/>
                    </a:cubicBezTo>
                    <a:cubicBezTo>
                      <a:pt x="167" y="194"/>
                      <a:pt x="167" y="194"/>
                      <a:pt x="167" y="194"/>
                    </a:cubicBezTo>
                    <a:cubicBezTo>
                      <a:pt x="173" y="194"/>
                      <a:pt x="179" y="189"/>
                      <a:pt x="179" y="182"/>
                    </a:cubicBezTo>
                    <a:cubicBezTo>
                      <a:pt x="179" y="13"/>
                      <a:pt x="179" y="13"/>
                      <a:pt x="179" y="13"/>
                    </a:cubicBezTo>
                    <a:cubicBezTo>
                      <a:pt x="179" y="6"/>
                      <a:pt x="173" y="0"/>
                      <a:pt x="167" y="0"/>
                    </a:cubicBezTo>
                    <a:close/>
                    <a:moveTo>
                      <a:pt x="80" y="162"/>
                    </a:moveTo>
                    <a:cubicBezTo>
                      <a:pt x="80" y="164"/>
                      <a:pt x="78" y="166"/>
                      <a:pt x="76" y="166"/>
                    </a:cubicBezTo>
                    <a:cubicBezTo>
                      <a:pt x="30" y="166"/>
                      <a:pt x="30" y="166"/>
                      <a:pt x="30" y="166"/>
                    </a:cubicBezTo>
                    <a:cubicBezTo>
                      <a:pt x="28" y="166"/>
                      <a:pt x="26" y="164"/>
                      <a:pt x="26" y="162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1"/>
                      <a:pt x="28" y="129"/>
                      <a:pt x="30" y="129"/>
                    </a:cubicBezTo>
                    <a:cubicBezTo>
                      <a:pt x="76" y="129"/>
                      <a:pt x="76" y="129"/>
                      <a:pt x="76" y="129"/>
                    </a:cubicBezTo>
                    <a:cubicBezTo>
                      <a:pt x="78" y="129"/>
                      <a:pt x="80" y="131"/>
                      <a:pt x="80" y="133"/>
                    </a:cubicBezTo>
                    <a:lnTo>
                      <a:pt x="80" y="162"/>
                    </a:lnTo>
                    <a:close/>
                    <a:moveTo>
                      <a:pt x="80" y="112"/>
                    </a:moveTo>
                    <a:cubicBezTo>
                      <a:pt x="80" y="114"/>
                      <a:pt x="78" y="116"/>
                      <a:pt x="76" y="116"/>
                    </a:cubicBezTo>
                    <a:cubicBezTo>
                      <a:pt x="30" y="116"/>
                      <a:pt x="30" y="116"/>
                      <a:pt x="30" y="116"/>
                    </a:cubicBezTo>
                    <a:cubicBezTo>
                      <a:pt x="28" y="116"/>
                      <a:pt x="26" y="114"/>
                      <a:pt x="26" y="112"/>
                    </a:cubicBezTo>
                    <a:cubicBezTo>
                      <a:pt x="26" y="83"/>
                      <a:pt x="26" y="83"/>
                      <a:pt x="26" y="83"/>
                    </a:cubicBezTo>
                    <a:cubicBezTo>
                      <a:pt x="26" y="81"/>
                      <a:pt x="28" y="79"/>
                      <a:pt x="30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9"/>
                      <a:pt x="80" y="81"/>
                      <a:pt x="80" y="83"/>
                    </a:cubicBezTo>
                    <a:lnTo>
                      <a:pt x="80" y="112"/>
                    </a:lnTo>
                    <a:close/>
                    <a:moveTo>
                      <a:pt x="80" y="61"/>
                    </a:moveTo>
                    <a:cubicBezTo>
                      <a:pt x="80" y="64"/>
                      <a:pt x="78" y="65"/>
                      <a:pt x="76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8" y="65"/>
                      <a:pt x="26" y="64"/>
                      <a:pt x="26" y="61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1"/>
                      <a:pt x="28" y="29"/>
                      <a:pt x="30" y="29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8" y="29"/>
                      <a:pt x="80" y="31"/>
                      <a:pt x="80" y="33"/>
                    </a:cubicBezTo>
                    <a:lnTo>
                      <a:pt x="80" y="61"/>
                    </a:lnTo>
                    <a:close/>
                    <a:moveTo>
                      <a:pt x="149" y="150"/>
                    </a:moveTo>
                    <a:cubicBezTo>
                      <a:pt x="95" y="150"/>
                      <a:pt x="95" y="150"/>
                      <a:pt x="95" y="150"/>
                    </a:cubicBezTo>
                    <a:cubicBezTo>
                      <a:pt x="93" y="150"/>
                      <a:pt x="91" y="148"/>
                      <a:pt x="91" y="146"/>
                    </a:cubicBezTo>
                    <a:cubicBezTo>
                      <a:pt x="91" y="144"/>
                      <a:pt x="93" y="142"/>
                      <a:pt x="95" y="142"/>
                    </a:cubicBezTo>
                    <a:cubicBezTo>
                      <a:pt x="149" y="142"/>
                      <a:pt x="149" y="142"/>
                      <a:pt x="149" y="142"/>
                    </a:cubicBezTo>
                    <a:cubicBezTo>
                      <a:pt x="151" y="142"/>
                      <a:pt x="153" y="144"/>
                      <a:pt x="153" y="146"/>
                    </a:cubicBezTo>
                    <a:cubicBezTo>
                      <a:pt x="153" y="148"/>
                      <a:pt x="151" y="150"/>
                      <a:pt x="149" y="150"/>
                    </a:cubicBezTo>
                    <a:close/>
                    <a:moveTo>
                      <a:pt x="149" y="100"/>
                    </a:moveTo>
                    <a:cubicBezTo>
                      <a:pt x="95" y="100"/>
                      <a:pt x="95" y="100"/>
                      <a:pt x="95" y="100"/>
                    </a:cubicBezTo>
                    <a:cubicBezTo>
                      <a:pt x="93" y="100"/>
                      <a:pt x="91" y="98"/>
                      <a:pt x="91" y="96"/>
                    </a:cubicBezTo>
                    <a:cubicBezTo>
                      <a:pt x="91" y="93"/>
                      <a:pt x="93" y="92"/>
                      <a:pt x="95" y="92"/>
                    </a:cubicBezTo>
                    <a:cubicBezTo>
                      <a:pt x="149" y="92"/>
                      <a:pt x="149" y="92"/>
                      <a:pt x="149" y="92"/>
                    </a:cubicBezTo>
                    <a:cubicBezTo>
                      <a:pt x="151" y="92"/>
                      <a:pt x="153" y="93"/>
                      <a:pt x="153" y="96"/>
                    </a:cubicBezTo>
                    <a:cubicBezTo>
                      <a:pt x="153" y="98"/>
                      <a:pt x="151" y="100"/>
                      <a:pt x="149" y="100"/>
                    </a:cubicBezTo>
                    <a:close/>
                    <a:moveTo>
                      <a:pt x="149" y="49"/>
                    </a:moveTo>
                    <a:cubicBezTo>
                      <a:pt x="95" y="49"/>
                      <a:pt x="95" y="49"/>
                      <a:pt x="95" y="49"/>
                    </a:cubicBezTo>
                    <a:cubicBezTo>
                      <a:pt x="93" y="49"/>
                      <a:pt x="91" y="47"/>
                      <a:pt x="91" y="45"/>
                    </a:cubicBezTo>
                    <a:cubicBezTo>
                      <a:pt x="91" y="43"/>
                      <a:pt x="93" y="41"/>
                      <a:pt x="95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51" y="41"/>
                      <a:pt x="153" y="43"/>
                      <a:pt x="153" y="45"/>
                    </a:cubicBezTo>
                    <a:cubicBezTo>
                      <a:pt x="153" y="47"/>
                      <a:pt x="151" y="49"/>
                      <a:pt x="149" y="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76"/>
              <p:cNvSpPr>
                <a:spLocks/>
              </p:cNvSpPr>
              <p:nvPr/>
            </p:nvSpPr>
            <p:spPr bwMode="auto">
              <a:xfrm>
                <a:off x="2560" y="3542"/>
                <a:ext cx="341" cy="37"/>
              </a:xfrm>
              <a:custGeom>
                <a:avLst/>
                <a:gdLst>
                  <a:gd name="T0" fmla="*/ 190 w 194"/>
                  <a:gd name="T1" fmla="*/ 0 h 21"/>
                  <a:gd name="T2" fmla="*/ 4 w 194"/>
                  <a:gd name="T3" fmla="*/ 0 h 21"/>
                  <a:gd name="T4" fmla="*/ 0 w 194"/>
                  <a:gd name="T5" fmla="*/ 4 h 21"/>
                  <a:gd name="T6" fmla="*/ 0 w 194"/>
                  <a:gd name="T7" fmla="*/ 17 h 21"/>
                  <a:gd name="T8" fmla="*/ 4 w 194"/>
                  <a:gd name="T9" fmla="*/ 21 h 21"/>
                  <a:gd name="T10" fmla="*/ 190 w 194"/>
                  <a:gd name="T11" fmla="*/ 21 h 21"/>
                  <a:gd name="T12" fmla="*/ 194 w 194"/>
                  <a:gd name="T13" fmla="*/ 17 h 21"/>
                  <a:gd name="T14" fmla="*/ 194 w 194"/>
                  <a:gd name="T15" fmla="*/ 4 h 21"/>
                  <a:gd name="T16" fmla="*/ 190 w 194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4" h="21">
                    <a:moveTo>
                      <a:pt x="19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9"/>
                      <a:pt x="1" y="21"/>
                      <a:pt x="4" y="21"/>
                    </a:cubicBezTo>
                    <a:cubicBezTo>
                      <a:pt x="190" y="21"/>
                      <a:pt x="190" y="21"/>
                      <a:pt x="190" y="21"/>
                    </a:cubicBezTo>
                    <a:cubicBezTo>
                      <a:pt x="192" y="21"/>
                      <a:pt x="194" y="19"/>
                      <a:pt x="194" y="17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4" y="2"/>
                      <a:pt x="192" y="0"/>
                      <a:pt x="19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77"/>
              <p:cNvSpPr>
                <a:spLocks/>
              </p:cNvSpPr>
              <p:nvPr/>
            </p:nvSpPr>
            <p:spPr bwMode="auto">
              <a:xfrm>
                <a:off x="2560" y="3809"/>
                <a:ext cx="341" cy="37"/>
              </a:xfrm>
              <a:custGeom>
                <a:avLst/>
                <a:gdLst>
                  <a:gd name="T0" fmla="*/ 190 w 194"/>
                  <a:gd name="T1" fmla="*/ 0 h 21"/>
                  <a:gd name="T2" fmla="*/ 4 w 194"/>
                  <a:gd name="T3" fmla="*/ 0 h 21"/>
                  <a:gd name="T4" fmla="*/ 0 w 194"/>
                  <a:gd name="T5" fmla="*/ 4 h 21"/>
                  <a:gd name="T6" fmla="*/ 0 w 194"/>
                  <a:gd name="T7" fmla="*/ 17 h 21"/>
                  <a:gd name="T8" fmla="*/ 4 w 194"/>
                  <a:gd name="T9" fmla="*/ 21 h 21"/>
                  <a:gd name="T10" fmla="*/ 190 w 194"/>
                  <a:gd name="T11" fmla="*/ 21 h 21"/>
                  <a:gd name="T12" fmla="*/ 194 w 194"/>
                  <a:gd name="T13" fmla="*/ 17 h 21"/>
                  <a:gd name="T14" fmla="*/ 194 w 194"/>
                  <a:gd name="T15" fmla="*/ 4 h 21"/>
                  <a:gd name="T16" fmla="*/ 190 w 194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4" h="21">
                    <a:moveTo>
                      <a:pt x="19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9"/>
                      <a:pt x="1" y="21"/>
                      <a:pt x="4" y="21"/>
                    </a:cubicBezTo>
                    <a:cubicBezTo>
                      <a:pt x="190" y="21"/>
                      <a:pt x="190" y="21"/>
                      <a:pt x="190" y="21"/>
                    </a:cubicBezTo>
                    <a:cubicBezTo>
                      <a:pt x="192" y="21"/>
                      <a:pt x="194" y="19"/>
                      <a:pt x="194" y="17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4" y="2"/>
                      <a:pt x="192" y="0"/>
                      <a:pt x="19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78"/>
              <p:cNvSpPr>
                <a:spLocks/>
              </p:cNvSpPr>
              <p:nvPr/>
            </p:nvSpPr>
            <p:spPr bwMode="auto">
              <a:xfrm>
                <a:off x="2632" y="3466"/>
                <a:ext cx="195" cy="90"/>
              </a:xfrm>
              <a:custGeom>
                <a:avLst/>
                <a:gdLst>
                  <a:gd name="T0" fmla="*/ 105 w 111"/>
                  <a:gd name="T1" fmla="*/ 51 h 51"/>
                  <a:gd name="T2" fmla="*/ 99 w 111"/>
                  <a:gd name="T3" fmla="*/ 45 h 51"/>
                  <a:gd name="T4" fmla="*/ 56 w 111"/>
                  <a:gd name="T5" fmla="*/ 12 h 51"/>
                  <a:gd name="T6" fmla="*/ 12 w 111"/>
                  <a:gd name="T7" fmla="*/ 45 h 51"/>
                  <a:gd name="T8" fmla="*/ 6 w 111"/>
                  <a:gd name="T9" fmla="*/ 51 h 51"/>
                  <a:gd name="T10" fmla="*/ 0 w 111"/>
                  <a:gd name="T11" fmla="*/ 45 h 51"/>
                  <a:gd name="T12" fmla="*/ 56 w 111"/>
                  <a:gd name="T13" fmla="*/ 0 h 51"/>
                  <a:gd name="T14" fmla="*/ 111 w 111"/>
                  <a:gd name="T15" fmla="*/ 45 h 51"/>
                  <a:gd name="T16" fmla="*/ 105 w 111"/>
                  <a:gd name="T1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51">
                    <a:moveTo>
                      <a:pt x="105" y="51"/>
                    </a:moveTo>
                    <a:cubicBezTo>
                      <a:pt x="102" y="51"/>
                      <a:pt x="99" y="48"/>
                      <a:pt x="99" y="45"/>
                    </a:cubicBezTo>
                    <a:cubicBezTo>
                      <a:pt x="99" y="27"/>
                      <a:pt x="80" y="12"/>
                      <a:pt x="56" y="12"/>
                    </a:cubicBezTo>
                    <a:cubicBezTo>
                      <a:pt x="32" y="12"/>
                      <a:pt x="12" y="27"/>
                      <a:pt x="12" y="45"/>
                    </a:cubicBezTo>
                    <a:cubicBezTo>
                      <a:pt x="12" y="48"/>
                      <a:pt x="10" y="51"/>
                      <a:pt x="6" y="51"/>
                    </a:cubicBezTo>
                    <a:cubicBezTo>
                      <a:pt x="3" y="51"/>
                      <a:pt x="0" y="48"/>
                      <a:pt x="0" y="45"/>
                    </a:cubicBezTo>
                    <a:cubicBezTo>
                      <a:pt x="0" y="20"/>
                      <a:pt x="25" y="0"/>
                      <a:pt x="56" y="0"/>
                    </a:cubicBezTo>
                    <a:cubicBezTo>
                      <a:pt x="86" y="0"/>
                      <a:pt x="111" y="20"/>
                      <a:pt x="111" y="45"/>
                    </a:cubicBezTo>
                    <a:cubicBezTo>
                      <a:pt x="111" y="48"/>
                      <a:pt x="108" y="51"/>
                      <a:pt x="105" y="5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79"/>
              <p:cNvSpPr>
                <a:spLocks noEditPoints="1"/>
              </p:cNvSpPr>
              <p:nvPr/>
            </p:nvSpPr>
            <p:spPr bwMode="auto">
              <a:xfrm>
                <a:off x="2583" y="3589"/>
                <a:ext cx="295" cy="211"/>
              </a:xfrm>
              <a:custGeom>
                <a:avLst/>
                <a:gdLst>
                  <a:gd name="T0" fmla="*/ 0 w 168"/>
                  <a:gd name="T1" fmla="*/ 0 h 120"/>
                  <a:gd name="T2" fmla="*/ 0 w 168"/>
                  <a:gd name="T3" fmla="*/ 120 h 120"/>
                  <a:gd name="T4" fmla="*/ 168 w 168"/>
                  <a:gd name="T5" fmla="*/ 120 h 120"/>
                  <a:gd name="T6" fmla="*/ 168 w 168"/>
                  <a:gd name="T7" fmla="*/ 0 h 120"/>
                  <a:gd name="T8" fmla="*/ 0 w 168"/>
                  <a:gd name="T9" fmla="*/ 0 h 120"/>
                  <a:gd name="T10" fmla="*/ 137 w 168"/>
                  <a:gd name="T11" fmla="*/ 56 h 120"/>
                  <a:gd name="T12" fmla="*/ 128 w 168"/>
                  <a:gd name="T13" fmla="*/ 54 h 120"/>
                  <a:gd name="T14" fmla="*/ 120 w 168"/>
                  <a:gd name="T15" fmla="*/ 68 h 120"/>
                  <a:gd name="T16" fmla="*/ 125 w 168"/>
                  <a:gd name="T17" fmla="*/ 83 h 120"/>
                  <a:gd name="T18" fmla="*/ 102 w 168"/>
                  <a:gd name="T19" fmla="*/ 106 h 120"/>
                  <a:gd name="T20" fmla="*/ 78 w 168"/>
                  <a:gd name="T21" fmla="*/ 83 h 120"/>
                  <a:gd name="T22" fmla="*/ 84 w 168"/>
                  <a:gd name="T23" fmla="*/ 68 h 120"/>
                  <a:gd name="T24" fmla="*/ 62 w 168"/>
                  <a:gd name="T25" fmla="*/ 45 h 120"/>
                  <a:gd name="T26" fmla="*/ 57 w 168"/>
                  <a:gd name="T27" fmla="*/ 46 h 120"/>
                  <a:gd name="T28" fmla="*/ 54 w 168"/>
                  <a:gd name="T29" fmla="*/ 46 h 120"/>
                  <a:gd name="T30" fmla="*/ 40 w 168"/>
                  <a:gd name="T31" fmla="*/ 72 h 120"/>
                  <a:gd name="T32" fmla="*/ 49 w 168"/>
                  <a:gd name="T33" fmla="*/ 88 h 120"/>
                  <a:gd name="T34" fmla="*/ 28 w 168"/>
                  <a:gd name="T35" fmla="*/ 108 h 120"/>
                  <a:gd name="T36" fmla="*/ 8 w 168"/>
                  <a:gd name="T37" fmla="*/ 88 h 120"/>
                  <a:gd name="T38" fmla="*/ 28 w 168"/>
                  <a:gd name="T39" fmla="*/ 68 h 120"/>
                  <a:gd name="T40" fmla="*/ 33 w 168"/>
                  <a:gd name="T41" fmla="*/ 68 h 120"/>
                  <a:gd name="T42" fmla="*/ 46 w 168"/>
                  <a:gd name="T43" fmla="*/ 42 h 120"/>
                  <a:gd name="T44" fmla="*/ 41 w 168"/>
                  <a:gd name="T45" fmla="*/ 30 h 120"/>
                  <a:gd name="T46" fmla="*/ 57 w 168"/>
                  <a:gd name="T47" fmla="*/ 13 h 120"/>
                  <a:gd name="T48" fmla="*/ 74 w 168"/>
                  <a:gd name="T49" fmla="*/ 30 h 120"/>
                  <a:gd name="T50" fmla="*/ 69 w 168"/>
                  <a:gd name="T51" fmla="*/ 41 h 120"/>
                  <a:gd name="T52" fmla="*/ 90 w 168"/>
                  <a:gd name="T53" fmla="*/ 62 h 120"/>
                  <a:gd name="T54" fmla="*/ 102 w 168"/>
                  <a:gd name="T55" fmla="*/ 59 h 120"/>
                  <a:gd name="T56" fmla="*/ 114 w 168"/>
                  <a:gd name="T57" fmla="*/ 63 h 120"/>
                  <a:gd name="T58" fmla="*/ 121 w 168"/>
                  <a:gd name="T59" fmla="*/ 49 h 120"/>
                  <a:gd name="T60" fmla="*/ 115 w 168"/>
                  <a:gd name="T61" fmla="*/ 34 h 120"/>
                  <a:gd name="T62" fmla="*/ 137 w 168"/>
                  <a:gd name="T63" fmla="*/ 12 h 120"/>
                  <a:gd name="T64" fmla="*/ 159 w 168"/>
                  <a:gd name="T65" fmla="*/ 34 h 120"/>
                  <a:gd name="T66" fmla="*/ 137 w 168"/>
                  <a:gd name="T67" fmla="*/ 5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8" h="120">
                    <a:moveTo>
                      <a:pt x="0" y="0"/>
                    </a:moveTo>
                    <a:cubicBezTo>
                      <a:pt x="0" y="120"/>
                      <a:pt x="0" y="120"/>
                      <a:pt x="0" y="120"/>
                    </a:cubicBezTo>
                    <a:cubicBezTo>
                      <a:pt x="168" y="120"/>
                      <a:pt x="168" y="120"/>
                      <a:pt x="168" y="120"/>
                    </a:cubicBezTo>
                    <a:cubicBezTo>
                      <a:pt x="168" y="0"/>
                      <a:pt x="168" y="0"/>
                      <a:pt x="168" y="0"/>
                    </a:cubicBezTo>
                    <a:lnTo>
                      <a:pt x="0" y="0"/>
                    </a:lnTo>
                    <a:close/>
                    <a:moveTo>
                      <a:pt x="137" y="56"/>
                    </a:moveTo>
                    <a:cubicBezTo>
                      <a:pt x="134" y="56"/>
                      <a:pt x="131" y="55"/>
                      <a:pt x="128" y="54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3" y="72"/>
                      <a:pt x="125" y="77"/>
                      <a:pt x="125" y="83"/>
                    </a:cubicBezTo>
                    <a:cubicBezTo>
                      <a:pt x="125" y="95"/>
                      <a:pt x="114" y="106"/>
                      <a:pt x="102" y="106"/>
                    </a:cubicBezTo>
                    <a:cubicBezTo>
                      <a:pt x="89" y="106"/>
                      <a:pt x="78" y="95"/>
                      <a:pt x="78" y="83"/>
                    </a:cubicBezTo>
                    <a:cubicBezTo>
                      <a:pt x="78" y="77"/>
                      <a:pt x="80" y="72"/>
                      <a:pt x="84" y="68"/>
                    </a:cubicBezTo>
                    <a:cubicBezTo>
                      <a:pt x="62" y="45"/>
                      <a:pt x="62" y="45"/>
                      <a:pt x="62" y="45"/>
                    </a:cubicBezTo>
                    <a:cubicBezTo>
                      <a:pt x="60" y="46"/>
                      <a:pt x="59" y="46"/>
                      <a:pt x="57" y="46"/>
                    </a:cubicBezTo>
                    <a:cubicBezTo>
                      <a:pt x="56" y="46"/>
                      <a:pt x="55" y="46"/>
                      <a:pt x="54" y="46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5" y="75"/>
                      <a:pt x="49" y="81"/>
                      <a:pt x="49" y="88"/>
                    </a:cubicBezTo>
                    <a:cubicBezTo>
                      <a:pt x="49" y="99"/>
                      <a:pt x="40" y="108"/>
                      <a:pt x="28" y="108"/>
                    </a:cubicBezTo>
                    <a:cubicBezTo>
                      <a:pt x="17" y="108"/>
                      <a:pt x="8" y="99"/>
                      <a:pt x="8" y="88"/>
                    </a:cubicBezTo>
                    <a:cubicBezTo>
                      <a:pt x="8" y="77"/>
                      <a:pt x="17" y="68"/>
                      <a:pt x="28" y="68"/>
                    </a:cubicBezTo>
                    <a:cubicBezTo>
                      <a:pt x="30" y="68"/>
                      <a:pt x="32" y="68"/>
                      <a:pt x="33" y="68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3" y="39"/>
                      <a:pt x="41" y="35"/>
                      <a:pt x="41" y="30"/>
                    </a:cubicBezTo>
                    <a:cubicBezTo>
                      <a:pt x="41" y="20"/>
                      <a:pt x="48" y="13"/>
                      <a:pt x="57" y="13"/>
                    </a:cubicBezTo>
                    <a:cubicBezTo>
                      <a:pt x="66" y="13"/>
                      <a:pt x="74" y="20"/>
                      <a:pt x="74" y="30"/>
                    </a:cubicBezTo>
                    <a:cubicBezTo>
                      <a:pt x="74" y="34"/>
                      <a:pt x="72" y="38"/>
                      <a:pt x="69" y="41"/>
                    </a:cubicBezTo>
                    <a:cubicBezTo>
                      <a:pt x="90" y="62"/>
                      <a:pt x="90" y="62"/>
                      <a:pt x="90" y="62"/>
                    </a:cubicBezTo>
                    <a:cubicBezTo>
                      <a:pt x="93" y="60"/>
                      <a:pt x="97" y="59"/>
                      <a:pt x="102" y="59"/>
                    </a:cubicBezTo>
                    <a:cubicBezTo>
                      <a:pt x="106" y="59"/>
                      <a:pt x="110" y="61"/>
                      <a:pt x="114" y="63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17" y="45"/>
                      <a:pt x="115" y="40"/>
                      <a:pt x="115" y="34"/>
                    </a:cubicBezTo>
                    <a:cubicBezTo>
                      <a:pt x="115" y="21"/>
                      <a:pt x="125" y="12"/>
                      <a:pt x="137" y="12"/>
                    </a:cubicBezTo>
                    <a:cubicBezTo>
                      <a:pt x="149" y="12"/>
                      <a:pt x="159" y="21"/>
                      <a:pt x="159" y="34"/>
                    </a:cubicBezTo>
                    <a:cubicBezTo>
                      <a:pt x="159" y="46"/>
                      <a:pt x="149" y="56"/>
                      <a:pt x="137" y="5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80"/>
              <p:cNvSpPr>
                <a:spLocks/>
              </p:cNvSpPr>
              <p:nvPr/>
            </p:nvSpPr>
            <p:spPr bwMode="auto">
              <a:xfrm>
                <a:off x="1981" y="3753"/>
                <a:ext cx="21" cy="67"/>
              </a:xfrm>
              <a:custGeom>
                <a:avLst/>
                <a:gdLst>
                  <a:gd name="T0" fmla="*/ 6 w 12"/>
                  <a:gd name="T1" fmla="*/ 38 h 38"/>
                  <a:gd name="T2" fmla="*/ 0 w 12"/>
                  <a:gd name="T3" fmla="*/ 32 h 38"/>
                  <a:gd name="T4" fmla="*/ 0 w 12"/>
                  <a:gd name="T5" fmla="*/ 6 h 38"/>
                  <a:gd name="T6" fmla="*/ 6 w 12"/>
                  <a:gd name="T7" fmla="*/ 0 h 38"/>
                  <a:gd name="T8" fmla="*/ 12 w 12"/>
                  <a:gd name="T9" fmla="*/ 6 h 38"/>
                  <a:gd name="T10" fmla="*/ 12 w 12"/>
                  <a:gd name="T11" fmla="*/ 32 h 38"/>
                  <a:gd name="T12" fmla="*/ 6 w 12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8">
                    <a:moveTo>
                      <a:pt x="6" y="38"/>
                    </a:moveTo>
                    <a:cubicBezTo>
                      <a:pt x="3" y="38"/>
                      <a:pt x="0" y="36"/>
                      <a:pt x="0" y="3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6"/>
                      <a:pt x="9" y="38"/>
                      <a:pt x="6" y="3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81"/>
              <p:cNvSpPr>
                <a:spLocks/>
              </p:cNvSpPr>
              <p:nvPr/>
            </p:nvSpPr>
            <p:spPr bwMode="auto">
              <a:xfrm>
                <a:off x="1900" y="3799"/>
                <a:ext cx="185" cy="21"/>
              </a:xfrm>
              <a:custGeom>
                <a:avLst/>
                <a:gdLst>
                  <a:gd name="T0" fmla="*/ 99 w 105"/>
                  <a:gd name="T1" fmla="*/ 12 h 12"/>
                  <a:gd name="T2" fmla="*/ 6 w 105"/>
                  <a:gd name="T3" fmla="*/ 12 h 12"/>
                  <a:gd name="T4" fmla="*/ 0 w 105"/>
                  <a:gd name="T5" fmla="*/ 6 h 12"/>
                  <a:gd name="T6" fmla="*/ 6 w 105"/>
                  <a:gd name="T7" fmla="*/ 0 h 12"/>
                  <a:gd name="T8" fmla="*/ 99 w 105"/>
                  <a:gd name="T9" fmla="*/ 0 h 12"/>
                  <a:gd name="T10" fmla="*/ 105 w 105"/>
                  <a:gd name="T11" fmla="*/ 6 h 12"/>
                  <a:gd name="T12" fmla="*/ 99 w 105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2">
                    <a:moveTo>
                      <a:pt x="99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2" y="12"/>
                      <a:pt x="0" y="10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102" y="0"/>
                      <a:pt x="105" y="3"/>
                      <a:pt x="105" y="6"/>
                    </a:cubicBezTo>
                    <a:cubicBezTo>
                      <a:pt x="105" y="10"/>
                      <a:pt x="102" y="12"/>
                      <a:pt x="9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82"/>
              <p:cNvSpPr>
                <a:spLocks noEditPoints="1"/>
              </p:cNvSpPr>
              <p:nvPr/>
            </p:nvSpPr>
            <p:spPr bwMode="auto">
              <a:xfrm>
                <a:off x="6997" y="2730"/>
                <a:ext cx="284" cy="341"/>
              </a:xfrm>
              <a:custGeom>
                <a:avLst/>
                <a:gdLst>
                  <a:gd name="T0" fmla="*/ 138 w 161"/>
                  <a:gd name="T1" fmla="*/ 141 h 194"/>
                  <a:gd name="T2" fmla="*/ 140 w 161"/>
                  <a:gd name="T3" fmla="*/ 137 h 194"/>
                  <a:gd name="T4" fmla="*/ 143 w 161"/>
                  <a:gd name="T5" fmla="*/ 133 h 194"/>
                  <a:gd name="T6" fmla="*/ 161 w 161"/>
                  <a:gd name="T7" fmla="*/ 81 h 194"/>
                  <a:gd name="T8" fmla="*/ 83 w 161"/>
                  <a:gd name="T9" fmla="*/ 0 h 194"/>
                  <a:gd name="T10" fmla="*/ 23 w 161"/>
                  <a:gd name="T11" fmla="*/ 30 h 194"/>
                  <a:gd name="T12" fmla="*/ 22 w 161"/>
                  <a:gd name="T13" fmla="*/ 32 h 194"/>
                  <a:gd name="T14" fmla="*/ 21 w 161"/>
                  <a:gd name="T15" fmla="*/ 33 h 194"/>
                  <a:gd name="T16" fmla="*/ 11 w 161"/>
                  <a:gd name="T17" fmla="*/ 59 h 194"/>
                  <a:gd name="T18" fmla="*/ 11 w 161"/>
                  <a:gd name="T19" fmla="*/ 63 h 194"/>
                  <a:gd name="T20" fmla="*/ 11 w 161"/>
                  <a:gd name="T21" fmla="*/ 66 h 194"/>
                  <a:gd name="T22" fmla="*/ 11 w 161"/>
                  <a:gd name="T23" fmla="*/ 73 h 194"/>
                  <a:gd name="T24" fmla="*/ 12 w 161"/>
                  <a:gd name="T25" fmla="*/ 79 h 194"/>
                  <a:gd name="T26" fmla="*/ 13 w 161"/>
                  <a:gd name="T27" fmla="*/ 81 h 194"/>
                  <a:gd name="T28" fmla="*/ 11 w 161"/>
                  <a:gd name="T29" fmla="*/ 96 h 194"/>
                  <a:gd name="T30" fmla="*/ 10 w 161"/>
                  <a:gd name="T31" fmla="*/ 99 h 194"/>
                  <a:gd name="T32" fmla="*/ 6 w 161"/>
                  <a:gd name="T33" fmla="*/ 111 h 194"/>
                  <a:gd name="T34" fmla="*/ 4 w 161"/>
                  <a:gd name="T35" fmla="*/ 113 h 194"/>
                  <a:gd name="T36" fmla="*/ 1 w 161"/>
                  <a:gd name="T37" fmla="*/ 123 h 194"/>
                  <a:gd name="T38" fmla="*/ 5 w 161"/>
                  <a:gd name="T39" fmla="*/ 128 h 194"/>
                  <a:gd name="T40" fmla="*/ 9 w 161"/>
                  <a:gd name="T41" fmla="*/ 129 h 194"/>
                  <a:gd name="T42" fmla="*/ 12 w 161"/>
                  <a:gd name="T43" fmla="*/ 130 h 194"/>
                  <a:gd name="T44" fmla="*/ 11 w 161"/>
                  <a:gd name="T45" fmla="*/ 131 h 194"/>
                  <a:gd name="T46" fmla="*/ 12 w 161"/>
                  <a:gd name="T47" fmla="*/ 136 h 194"/>
                  <a:gd name="T48" fmla="*/ 14 w 161"/>
                  <a:gd name="T49" fmla="*/ 139 h 194"/>
                  <a:gd name="T50" fmla="*/ 15 w 161"/>
                  <a:gd name="T51" fmla="*/ 147 h 194"/>
                  <a:gd name="T52" fmla="*/ 16 w 161"/>
                  <a:gd name="T53" fmla="*/ 149 h 194"/>
                  <a:gd name="T54" fmla="*/ 16 w 161"/>
                  <a:gd name="T55" fmla="*/ 154 h 194"/>
                  <a:gd name="T56" fmla="*/ 16 w 161"/>
                  <a:gd name="T57" fmla="*/ 164 h 194"/>
                  <a:gd name="T58" fmla="*/ 33 w 161"/>
                  <a:gd name="T59" fmla="*/ 172 h 194"/>
                  <a:gd name="T60" fmla="*/ 36 w 161"/>
                  <a:gd name="T61" fmla="*/ 172 h 194"/>
                  <a:gd name="T62" fmla="*/ 47 w 161"/>
                  <a:gd name="T63" fmla="*/ 172 h 194"/>
                  <a:gd name="T64" fmla="*/ 53 w 161"/>
                  <a:gd name="T65" fmla="*/ 172 h 194"/>
                  <a:gd name="T66" fmla="*/ 57 w 161"/>
                  <a:gd name="T67" fmla="*/ 172 h 194"/>
                  <a:gd name="T68" fmla="*/ 66 w 161"/>
                  <a:gd name="T69" fmla="*/ 192 h 194"/>
                  <a:gd name="T70" fmla="*/ 69 w 161"/>
                  <a:gd name="T71" fmla="*/ 194 h 194"/>
                  <a:gd name="T72" fmla="*/ 153 w 161"/>
                  <a:gd name="T73" fmla="*/ 194 h 194"/>
                  <a:gd name="T74" fmla="*/ 156 w 161"/>
                  <a:gd name="T75" fmla="*/ 192 h 194"/>
                  <a:gd name="T76" fmla="*/ 156 w 161"/>
                  <a:gd name="T77" fmla="*/ 187 h 194"/>
                  <a:gd name="T78" fmla="*/ 138 w 161"/>
                  <a:gd name="T79" fmla="*/ 141 h 194"/>
                  <a:gd name="T80" fmla="*/ 84 w 161"/>
                  <a:gd name="T81" fmla="*/ 130 h 194"/>
                  <a:gd name="T82" fmla="*/ 33 w 161"/>
                  <a:gd name="T83" fmla="*/ 79 h 194"/>
                  <a:gd name="T84" fmla="*/ 84 w 161"/>
                  <a:gd name="T85" fmla="*/ 28 h 194"/>
                  <a:gd name="T86" fmla="*/ 135 w 161"/>
                  <a:gd name="T87" fmla="*/ 79 h 194"/>
                  <a:gd name="T88" fmla="*/ 84 w 161"/>
                  <a:gd name="T89" fmla="*/ 13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1" h="194">
                    <a:moveTo>
                      <a:pt x="138" y="141"/>
                    </a:moveTo>
                    <a:cubicBezTo>
                      <a:pt x="138" y="139"/>
                      <a:pt x="139" y="138"/>
                      <a:pt x="140" y="137"/>
                    </a:cubicBezTo>
                    <a:cubicBezTo>
                      <a:pt x="141" y="136"/>
                      <a:pt x="142" y="134"/>
                      <a:pt x="143" y="133"/>
                    </a:cubicBezTo>
                    <a:cubicBezTo>
                      <a:pt x="154" y="118"/>
                      <a:pt x="161" y="100"/>
                      <a:pt x="161" y="81"/>
                    </a:cubicBezTo>
                    <a:cubicBezTo>
                      <a:pt x="161" y="36"/>
                      <a:pt x="126" y="0"/>
                      <a:pt x="83" y="0"/>
                    </a:cubicBezTo>
                    <a:cubicBezTo>
                      <a:pt x="60" y="0"/>
                      <a:pt x="38" y="11"/>
                      <a:pt x="23" y="30"/>
                    </a:cubicBezTo>
                    <a:cubicBezTo>
                      <a:pt x="23" y="30"/>
                      <a:pt x="22" y="31"/>
                      <a:pt x="22" y="32"/>
                    </a:cubicBezTo>
                    <a:cubicBezTo>
                      <a:pt x="21" y="32"/>
                      <a:pt x="21" y="33"/>
                      <a:pt x="21" y="33"/>
                    </a:cubicBezTo>
                    <a:cubicBezTo>
                      <a:pt x="17" y="39"/>
                      <a:pt x="11" y="54"/>
                      <a:pt x="11" y="59"/>
                    </a:cubicBezTo>
                    <a:cubicBezTo>
                      <a:pt x="11" y="60"/>
                      <a:pt x="11" y="62"/>
                      <a:pt x="11" y="63"/>
                    </a:cubicBezTo>
                    <a:cubicBezTo>
                      <a:pt x="11" y="64"/>
                      <a:pt x="11" y="65"/>
                      <a:pt x="11" y="66"/>
                    </a:cubicBezTo>
                    <a:cubicBezTo>
                      <a:pt x="11" y="68"/>
                      <a:pt x="11" y="71"/>
                      <a:pt x="11" y="73"/>
                    </a:cubicBezTo>
                    <a:cubicBezTo>
                      <a:pt x="11" y="75"/>
                      <a:pt x="12" y="77"/>
                      <a:pt x="12" y="79"/>
                    </a:cubicBezTo>
                    <a:cubicBezTo>
                      <a:pt x="13" y="79"/>
                      <a:pt x="13" y="80"/>
                      <a:pt x="13" y="81"/>
                    </a:cubicBezTo>
                    <a:cubicBezTo>
                      <a:pt x="14" y="86"/>
                      <a:pt x="13" y="90"/>
                      <a:pt x="11" y="96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9" y="103"/>
                      <a:pt x="7" y="107"/>
                      <a:pt x="6" y="111"/>
                    </a:cubicBezTo>
                    <a:cubicBezTo>
                      <a:pt x="6" y="111"/>
                      <a:pt x="5" y="112"/>
                      <a:pt x="4" y="113"/>
                    </a:cubicBezTo>
                    <a:cubicBezTo>
                      <a:pt x="3" y="116"/>
                      <a:pt x="0" y="119"/>
                      <a:pt x="1" y="123"/>
                    </a:cubicBezTo>
                    <a:cubicBezTo>
                      <a:pt x="1" y="124"/>
                      <a:pt x="2" y="126"/>
                      <a:pt x="5" y="128"/>
                    </a:cubicBezTo>
                    <a:cubicBezTo>
                      <a:pt x="6" y="129"/>
                      <a:pt x="8" y="129"/>
                      <a:pt x="9" y="129"/>
                    </a:cubicBezTo>
                    <a:cubicBezTo>
                      <a:pt x="10" y="130"/>
                      <a:pt x="11" y="130"/>
                      <a:pt x="12" y="130"/>
                    </a:cubicBezTo>
                    <a:cubicBezTo>
                      <a:pt x="12" y="130"/>
                      <a:pt x="11" y="131"/>
                      <a:pt x="11" y="131"/>
                    </a:cubicBezTo>
                    <a:cubicBezTo>
                      <a:pt x="11" y="133"/>
                      <a:pt x="11" y="134"/>
                      <a:pt x="12" y="136"/>
                    </a:cubicBezTo>
                    <a:cubicBezTo>
                      <a:pt x="12" y="138"/>
                      <a:pt x="13" y="139"/>
                      <a:pt x="14" y="139"/>
                    </a:cubicBezTo>
                    <a:cubicBezTo>
                      <a:pt x="12" y="143"/>
                      <a:pt x="13" y="144"/>
                      <a:pt x="15" y="147"/>
                    </a:cubicBezTo>
                    <a:cubicBezTo>
                      <a:pt x="15" y="148"/>
                      <a:pt x="15" y="148"/>
                      <a:pt x="16" y="149"/>
                    </a:cubicBezTo>
                    <a:cubicBezTo>
                      <a:pt x="17" y="150"/>
                      <a:pt x="16" y="151"/>
                      <a:pt x="16" y="154"/>
                    </a:cubicBezTo>
                    <a:cubicBezTo>
                      <a:pt x="15" y="157"/>
                      <a:pt x="14" y="160"/>
                      <a:pt x="16" y="164"/>
                    </a:cubicBezTo>
                    <a:cubicBezTo>
                      <a:pt x="19" y="171"/>
                      <a:pt x="28" y="171"/>
                      <a:pt x="33" y="172"/>
                    </a:cubicBezTo>
                    <a:cubicBezTo>
                      <a:pt x="34" y="172"/>
                      <a:pt x="35" y="172"/>
                      <a:pt x="36" y="172"/>
                    </a:cubicBezTo>
                    <a:cubicBezTo>
                      <a:pt x="39" y="172"/>
                      <a:pt x="42" y="172"/>
                      <a:pt x="47" y="172"/>
                    </a:cubicBezTo>
                    <a:cubicBezTo>
                      <a:pt x="49" y="172"/>
                      <a:pt x="51" y="172"/>
                      <a:pt x="53" y="172"/>
                    </a:cubicBezTo>
                    <a:cubicBezTo>
                      <a:pt x="54" y="172"/>
                      <a:pt x="56" y="172"/>
                      <a:pt x="57" y="172"/>
                    </a:cubicBezTo>
                    <a:cubicBezTo>
                      <a:pt x="66" y="192"/>
                      <a:pt x="66" y="192"/>
                      <a:pt x="66" y="192"/>
                    </a:cubicBezTo>
                    <a:cubicBezTo>
                      <a:pt x="66" y="193"/>
                      <a:pt x="68" y="194"/>
                      <a:pt x="69" y="194"/>
                    </a:cubicBezTo>
                    <a:cubicBezTo>
                      <a:pt x="153" y="194"/>
                      <a:pt x="153" y="194"/>
                      <a:pt x="153" y="194"/>
                    </a:cubicBezTo>
                    <a:cubicBezTo>
                      <a:pt x="154" y="194"/>
                      <a:pt x="156" y="193"/>
                      <a:pt x="156" y="192"/>
                    </a:cubicBezTo>
                    <a:cubicBezTo>
                      <a:pt x="157" y="190"/>
                      <a:pt x="157" y="188"/>
                      <a:pt x="156" y="187"/>
                    </a:cubicBezTo>
                    <a:cubicBezTo>
                      <a:pt x="156" y="187"/>
                      <a:pt x="136" y="164"/>
                      <a:pt x="138" y="141"/>
                    </a:cubicBezTo>
                    <a:close/>
                    <a:moveTo>
                      <a:pt x="84" y="130"/>
                    </a:moveTo>
                    <a:cubicBezTo>
                      <a:pt x="55" y="130"/>
                      <a:pt x="33" y="107"/>
                      <a:pt x="33" y="79"/>
                    </a:cubicBezTo>
                    <a:cubicBezTo>
                      <a:pt x="33" y="50"/>
                      <a:pt x="55" y="28"/>
                      <a:pt x="84" y="28"/>
                    </a:cubicBezTo>
                    <a:cubicBezTo>
                      <a:pt x="112" y="28"/>
                      <a:pt x="135" y="50"/>
                      <a:pt x="135" y="79"/>
                    </a:cubicBezTo>
                    <a:cubicBezTo>
                      <a:pt x="135" y="107"/>
                      <a:pt x="112" y="130"/>
                      <a:pt x="84" y="1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Oval 183"/>
              <p:cNvSpPr>
                <a:spLocks noChangeArrowheads="1"/>
              </p:cNvSpPr>
              <p:nvPr/>
            </p:nvSpPr>
            <p:spPr bwMode="auto">
              <a:xfrm>
                <a:off x="7084" y="2855"/>
                <a:ext cx="28" cy="2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Oval 184"/>
              <p:cNvSpPr>
                <a:spLocks noChangeArrowheads="1"/>
              </p:cNvSpPr>
              <p:nvPr/>
            </p:nvSpPr>
            <p:spPr bwMode="auto">
              <a:xfrm>
                <a:off x="7131" y="2855"/>
                <a:ext cx="27" cy="2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Oval 185"/>
              <p:cNvSpPr>
                <a:spLocks noChangeArrowheads="1"/>
              </p:cNvSpPr>
              <p:nvPr/>
            </p:nvSpPr>
            <p:spPr bwMode="auto">
              <a:xfrm>
                <a:off x="7179" y="2855"/>
                <a:ext cx="26" cy="2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86"/>
              <p:cNvSpPr>
                <a:spLocks noEditPoints="1"/>
              </p:cNvSpPr>
              <p:nvPr/>
            </p:nvSpPr>
            <p:spPr bwMode="auto">
              <a:xfrm>
                <a:off x="4121" y="3563"/>
                <a:ext cx="172" cy="215"/>
              </a:xfrm>
              <a:custGeom>
                <a:avLst/>
                <a:gdLst>
                  <a:gd name="T0" fmla="*/ 49 w 98"/>
                  <a:gd name="T1" fmla="*/ 0 h 122"/>
                  <a:gd name="T2" fmla="*/ 0 w 98"/>
                  <a:gd name="T3" fmla="*/ 49 h 122"/>
                  <a:gd name="T4" fmla="*/ 21 w 98"/>
                  <a:gd name="T5" fmla="*/ 87 h 122"/>
                  <a:gd name="T6" fmla="*/ 25 w 98"/>
                  <a:gd name="T7" fmla="*/ 97 h 122"/>
                  <a:gd name="T8" fmla="*/ 25 w 98"/>
                  <a:gd name="T9" fmla="*/ 111 h 122"/>
                  <a:gd name="T10" fmla="*/ 37 w 98"/>
                  <a:gd name="T11" fmla="*/ 122 h 122"/>
                  <a:gd name="T12" fmla="*/ 61 w 98"/>
                  <a:gd name="T13" fmla="*/ 122 h 122"/>
                  <a:gd name="T14" fmla="*/ 73 w 98"/>
                  <a:gd name="T15" fmla="*/ 111 h 122"/>
                  <a:gd name="T16" fmla="*/ 73 w 98"/>
                  <a:gd name="T17" fmla="*/ 97 h 122"/>
                  <a:gd name="T18" fmla="*/ 77 w 98"/>
                  <a:gd name="T19" fmla="*/ 87 h 122"/>
                  <a:gd name="T20" fmla="*/ 98 w 98"/>
                  <a:gd name="T21" fmla="*/ 49 h 122"/>
                  <a:gd name="T22" fmla="*/ 49 w 98"/>
                  <a:gd name="T23" fmla="*/ 0 h 122"/>
                  <a:gd name="T24" fmla="*/ 76 w 98"/>
                  <a:gd name="T25" fmla="*/ 65 h 122"/>
                  <a:gd name="T26" fmla="*/ 73 w 98"/>
                  <a:gd name="T27" fmla="*/ 67 h 122"/>
                  <a:gd name="T28" fmla="*/ 71 w 98"/>
                  <a:gd name="T29" fmla="*/ 66 h 122"/>
                  <a:gd name="T30" fmla="*/ 69 w 98"/>
                  <a:gd name="T31" fmla="*/ 61 h 122"/>
                  <a:gd name="T32" fmla="*/ 61 w 98"/>
                  <a:gd name="T33" fmla="*/ 23 h 122"/>
                  <a:gd name="T34" fmla="*/ 60 w 98"/>
                  <a:gd name="T35" fmla="*/ 18 h 122"/>
                  <a:gd name="T36" fmla="*/ 66 w 98"/>
                  <a:gd name="T37" fmla="*/ 17 h 122"/>
                  <a:gd name="T38" fmla="*/ 76 w 98"/>
                  <a:gd name="T39" fmla="*/ 6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8" h="122">
                    <a:moveTo>
                      <a:pt x="49" y="0"/>
                    </a:moveTo>
                    <a:cubicBezTo>
                      <a:pt x="22" y="0"/>
                      <a:pt x="0" y="22"/>
                      <a:pt x="0" y="49"/>
                    </a:cubicBezTo>
                    <a:cubicBezTo>
                      <a:pt x="0" y="68"/>
                      <a:pt x="20" y="86"/>
                      <a:pt x="21" y="87"/>
                    </a:cubicBezTo>
                    <a:cubicBezTo>
                      <a:pt x="23" y="89"/>
                      <a:pt x="25" y="94"/>
                      <a:pt x="25" y="97"/>
                    </a:cubicBezTo>
                    <a:cubicBezTo>
                      <a:pt x="25" y="111"/>
                      <a:pt x="25" y="111"/>
                      <a:pt x="25" y="111"/>
                    </a:cubicBezTo>
                    <a:cubicBezTo>
                      <a:pt x="25" y="117"/>
                      <a:pt x="30" y="122"/>
                      <a:pt x="37" y="122"/>
                    </a:cubicBezTo>
                    <a:cubicBezTo>
                      <a:pt x="61" y="122"/>
                      <a:pt x="61" y="122"/>
                      <a:pt x="61" y="122"/>
                    </a:cubicBezTo>
                    <a:cubicBezTo>
                      <a:pt x="67" y="122"/>
                      <a:pt x="73" y="117"/>
                      <a:pt x="73" y="111"/>
                    </a:cubicBezTo>
                    <a:cubicBezTo>
                      <a:pt x="73" y="97"/>
                      <a:pt x="73" y="97"/>
                      <a:pt x="73" y="97"/>
                    </a:cubicBezTo>
                    <a:cubicBezTo>
                      <a:pt x="73" y="94"/>
                      <a:pt x="75" y="89"/>
                      <a:pt x="77" y="87"/>
                    </a:cubicBezTo>
                    <a:cubicBezTo>
                      <a:pt x="78" y="86"/>
                      <a:pt x="98" y="68"/>
                      <a:pt x="98" y="49"/>
                    </a:cubicBezTo>
                    <a:cubicBezTo>
                      <a:pt x="98" y="22"/>
                      <a:pt x="76" y="0"/>
                      <a:pt x="49" y="0"/>
                    </a:cubicBezTo>
                    <a:close/>
                    <a:moveTo>
                      <a:pt x="76" y="65"/>
                    </a:moveTo>
                    <a:cubicBezTo>
                      <a:pt x="75" y="66"/>
                      <a:pt x="74" y="67"/>
                      <a:pt x="73" y="67"/>
                    </a:cubicBezTo>
                    <a:cubicBezTo>
                      <a:pt x="72" y="67"/>
                      <a:pt x="71" y="67"/>
                      <a:pt x="71" y="66"/>
                    </a:cubicBezTo>
                    <a:cubicBezTo>
                      <a:pt x="69" y="65"/>
                      <a:pt x="68" y="63"/>
                      <a:pt x="69" y="61"/>
                    </a:cubicBezTo>
                    <a:cubicBezTo>
                      <a:pt x="82" y="40"/>
                      <a:pt x="63" y="25"/>
                      <a:pt x="61" y="23"/>
                    </a:cubicBezTo>
                    <a:cubicBezTo>
                      <a:pt x="59" y="22"/>
                      <a:pt x="59" y="19"/>
                      <a:pt x="60" y="18"/>
                    </a:cubicBezTo>
                    <a:cubicBezTo>
                      <a:pt x="61" y="16"/>
                      <a:pt x="64" y="15"/>
                      <a:pt x="66" y="17"/>
                    </a:cubicBezTo>
                    <a:cubicBezTo>
                      <a:pt x="67" y="18"/>
                      <a:pt x="93" y="37"/>
                      <a:pt x="76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87"/>
              <p:cNvSpPr>
                <a:spLocks/>
              </p:cNvSpPr>
              <p:nvPr/>
            </p:nvSpPr>
            <p:spPr bwMode="auto">
              <a:xfrm>
                <a:off x="4045" y="3630"/>
                <a:ext cx="72" cy="24"/>
              </a:xfrm>
              <a:custGeom>
                <a:avLst/>
                <a:gdLst>
                  <a:gd name="T0" fmla="*/ 4 w 41"/>
                  <a:gd name="T1" fmla="*/ 14 h 14"/>
                  <a:gd name="T2" fmla="*/ 0 w 41"/>
                  <a:gd name="T3" fmla="*/ 10 h 14"/>
                  <a:gd name="T4" fmla="*/ 4 w 41"/>
                  <a:gd name="T5" fmla="*/ 6 h 14"/>
                  <a:gd name="T6" fmla="*/ 36 w 41"/>
                  <a:gd name="T7" fmla="*/ 0 h 14"/>
                  <a:gd name="T8" fmla="*/ 41 w 41"/>
                  <a:gd name="T9" fmla="*/ 4 h 14"/>
                  <a:gd name="T10" fmla="*/ 38 w 41"/>
                  <a:gd name="T11" fmla="*/ 8 h 14"/>
                  <a:gd name="T12" fmla="*/ 5 w 41"/>
                  <a:gd name="T13" fmla="*/ 14 h 14"/>
                  <a:gd name="T14" fmla="*/ 4 w 41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4">
                    <a:moveTo>
                      <a:pt x="4" y="14"/>
                    </a:moveTo>
                    <a:cubicBezTo>
                      <a:pt x="2" y="14"/>
                      <a:pt x="1" y="12"/>
                      <a:pt x="0" y="10"/>
                    </a:cubicBezTo>
                    <a:cubicBezTo>
                      <a:pt x="0" y="8"/>
                      <a:pt x="1" y="6"/>
                      <a:pt x="4" y="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9" y="0"/>
                      <a:pt x="41" y="1"/>
                      <a:pt x="41" y="4"/>
                    </a:cubicBezTo>
                    <a:cubicBezTo>
                      <a:pt x="41" y="6"/>
                      <a:pt x="40" y="8"/>
                      <a:pt x="38" y="8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4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88"/>
              <p:cNvSpPr>
                <a:spLocks/>
              </p:cNvSpPr>
              <p:nvPr/>
            </p:nvSpPr>
            <p:spPr bwMode="auto">
              <a:xfrm>
                <a:off x="4295" y="3638"/>
                <a:ext cx="74" cy="25"/>
              </a:xfrm>
              <a:custGeom>
                <a:avLst/>
                <a:gdLst>
                  <a:gd name="T0" fmla="*/ 5 w 42"/>
                  <a:gd name="T1" fmla="*/ 14 h 14"/>
                  <a:gd name="T2" fmla="*/ 1 w 42"/>
                  <a:gd name="T3" fmla="*/ 11 h 14"/>
                  <a:gd name="T4" fmla="*/ 4 w 42"/>
                  <a:gd name="T5" fmla="*/ 6 h 14"/>
                  <a:gd name="T6" fmla="*/ 37 w 42"/>
                  <a:gd name="T7" fmla="*/ 1 h 14"/>
                  <a:gd name="T8" fmla="*/ 41 w 42"/>
                  <a:gd name="T9" fmla="*/ 4 h 14"/>
                  <a:gd name="T10" fmla="*/ 38 w 42"/>
                  <a:gd name="T11" fmla="*/ 9 h 14"/>
                  <a:gd name="T12" fmla="*/ 5 w 42"/>
                  <a:gd name="T13" fmla="*/ 14 h 14"/>
                  <a:gd name="T14" fmla="*/ 5 w 42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14">
                    <a:moveTo>
                      <a:pt x="5" y="14"/>
                    </a:moveTo>
                    <a:cubicBezTo>
                      <a:pt x="3" y="14"/>
                      <a:pt x="1" y="13"/>
                      <a:pt x="1" y="11"/>
                    </a:cubicBezTo>
                    <a:cubicBezTo>
                      <a:pt x="0" y="9"/>
                      <a:pt x="2" y="7"/>
                      <a:pt x="4" y="6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9" y="0"/>
                      <a:pt x="41" y="2"/>
                      <a:pt x="41" y="4"/>
                    </a:cubicBezTo>
                    <a:cubicBezTo>
                      <a:pt x="42" y="6"/>
                      <a:pt x="40" y="8"/>
                      <a:pt x="38" y="9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89"/>
              <p:cNvSpPr>
                <a:spLocks/>
              </p:cNvSpPr>
              <p:nvPr/>
            </p:nvSpPr>
            <p:spPr bwMode="auto">
              <a:xfrm>
                <a:off x="4198" y="3487"/>
                <a:ext cx="26" cy="72"/>
              </a:xfrm>
              <a:custGeom>
                <a:avLst/>
                <a:gdLst>
                  <a:gd name="T0" fmla="*/ 10 w 15"/>
                  <a:gd name="T1" fmla="*/ 41 h 41"/>
                  <a:gd name="T2" fmla="*/ 6 w 15"/>
                  <a:gd name="T3" fmla="*/ 37 h 41"/>
                  <a:gd name="T4" fmla="*/ 1 w 15"/>
                  <a:gd name="T5" fmla="*/ 5 h 41"/>
                  <a:gd name="T6" fmla="*/ 4 w 15"/>
                  <a:gd name="T7" fmla="*/ 0 h 41"/>
                  <a:gd name="T8" fmla="*/ 9 w 15"/>
                  <a:gd name="T9" fmla="*/ 4 h 41"/>
                  <a:gd name="T10" fmla="*/ 14 w 15"/>
                  <a:gd name="T11" fmla="*/ 36 h 41"/>
                  <a:gd name="T12" fmla="*/ 11 w 15"/>
                  <a:gd name="T13" fmla="*/ 41 h 41"/>
                  <a:gd name="T14" fmla="*/ 10 w 15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1">
                    <a:moveTo>
                      <a:pt x="10" y="41"/>
                    </a:moveTo>
                    <a:cubicBezTo>
                      <a:pt x="8" y="41"/>
                      <a:pt x="7" y="39"/>
                      <a:pt x="6" y="3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2" y="1"/>
                      <a:pt x="4" y="0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8"/>
                      <a:pt x="13" y="40"/>
                      <a:pt x="11" y="41"/>
                    </a:cubicBezTo>
                    <a:cubicBezTo>
                      <a:pt x="11" y="41"/>
                      <a:pt x="11" y="41"/>
                      <a:pt x="10" y="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90"/>
              <p:cNvSpPr>
                <a:spLocks/>
              </p:cNvSpPr>
              <p:nvPr/>
            </p:nvSpPr>
            <p:spPr bwMode="auto">
              <a:xfrm>
                <a:off x="4089" y="3531"/>
                <a:ext cx="65" cy="49"/>
              </a:xfrm>
              <a:custGeom>
                <a:avLst/>
                <a:gdLst>
                  <a:gd name="T0" fmla="*/ 32 w 37"/>
                  <a:gd name="T1" fmla="*/ 28 h 28"/>
                  <a:gd name="T2" fmla="*/ 30 w 37"/>
                  <a:gd name="T3" fmla="*/ 27 h 28"/>
                  <a:gd name="T4" fmla="*/ 3 w 37"/>
                  <a:gd name="T5" fmla="*/ 8 h 28"/>
                  <a:gd name="T6" fmla="*/ 2 w 37"/>
                  <a:gd name="T7" fmla="*/ 2 h 28"/>
                  <a:gd name="T8" fmla="*/ 7 w 37"/>
                  <a:gd name="T9" fmla="*/ 1 h 28"/>
                  <a:gd name="T10" fmla="*/ 34 w 37"/>
                  <a:gd name="T11" fmla="*/ 20 h 28"/>
                  <a:gd name="T12" fmla="*/ 35 w 37"/>
                  <a:gd name="T13" fmla="*/ 26 h 28"/>
                  <a:gd name="T14" fmla="*/ 32 w 37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28">
                    <a:moveTo>
                      <a:pt x="32" y="28"/>
                    </a:moveTo>
                    <a:cubicBezTo>
                      <a:pt x="31" y="28"/>
                      <a:pt x="30" y="27"/>
                      <a:pt x="30" y="2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4"/>
                      <a:pt x="2" y="2"/>
                    </a:cubicBezTo>
                    <a:cubicBezTo>
                      <a:pt x="3" y="1"/>
                      <a:pt x="5" y="0"/>
                      <a:pt x="7" y="1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7" y="24"/>
                      <a:pt x="35" y="26"/>
                    </a:cubicBezTo>
                    <a:cubicBezTo>
                      <a:pt x="35" y="27"/>
                      <a:pt x="33" y="28"/>
                      <a:pt x="32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91"/>
              <p:cNvSpPr>
                <a:spLocks/>
              </p:cNvSpPr>
              <p:nvPr/>
            </p:nvSpPr>
            <p:spPr bwMode="auto">
              <a:xfrm>
                <a:off x="4260" y="3712"/>
                <a:ext cx="63" cy="50"/>
              </a:xfrm>
              <a:custGeom>
                <a:avLst/>
                <a:gdLst>
                  <a:gd name="T0" fmla="*/ 32 w 36"/>
                  <a:gd name="T1" fmla="*/ 28 h 28"/>
                  <a:gd name="T2" fmla="*/ 29 w 36"/>
                  <a:gd name="T3" fmla="*/ 27 h 28"/>
                  <a:gd name="T4" fmla="*/ 2 w 36"/>
                  <a:gd name="T5" fmla="*/ 8 h 28"/>
                  <a:gd name="T6" fmla="*/ 1 w 36"/>
                  <a:gd name="T7" fmla="*/ 3 h 28"/>
                  <a:gd name="T8" fmla="*/ 7 w 36"/>
                  <a:gd name="T9" fmla="*/ 2 h 28"/>
                  <a:gd name="T10" fmla="*/ 34 w 36"/>
                  <a:gd name="T11" fmla="*/ 20 h 28"/>
                  <a:gd name="T12" fmla="*/ 35 w 36"/>
                  <a:gd name="T13" fmla="*/ 26 h 28"/>
                  <a:gd name="T14" fmla="*/ 32 w 36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8">
                    <a:moveTo>
                      <a:pt x="32" y="28"/>
                    </a:moveTo>
                    <a:cubicBezTo>
                      <a:pt x="31" y="28"/>
                      <a:pt x="30" y="28"/>
                      <a:pt x="29" y="2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7"/>
                      <a:pt x="0" y="4"/>
                      <a:pt x="1" y="3"/>
                    </a:cubicBezTo>
                    <a:cubicBezTo>
                      <a:pt x="3" y="1"/>
                      <a:pt x="5" y="0"/>
                      <a:pt x="7" y="2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6" y="24"/>
                      <a:pt x="35" y="26"/>
                    </a:cubicBezTo>
                    <a:cubicBezTo>
                      <a:pt x="34" y="27"/>
                      <a:pt x="33" y="28"/>
                      <a:pt x="32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92"/>
              <p:cNvSpPr>
                <a:spLocks/>
              </p:cNvSpPr>
              <p:nvPr/>
            </p:nvSpPr>
            <p:spPr bwMode="auto">
              <a:xfrm>
                <a:off x="4274" y="3531"/>
                <a:ext cx="49" cy="62"/>
              </a:xfrm>
              <a:custGeom>
                <a:avLst/>
                <a:gdLst>
                  <a:gd name="T0" fmla="*/ 4 w 28"/>
                  <a:gd name="T1" fmla="*/ 35 h 35"/>
                  <a:gd name="T2" fmla="*/ 2 w 28"/>
                  <a:gd name="T3" fmla="*/ 35 h 35"/>
                  <a:gd name="T4" fmla="*/ 1 w 28"/>
                  <a:gd name="T5" fmla="*/ 29 h 35"/>
                  <a:gd name="T6" fmla="*/ 20 w 28"/>
                  <a:gd name="T7" fmla="*/ 2 h 35"/>
                  <a:gd name="T8" fmla="*/ 26 w 28"/>
                  <a:gd name="T9" fmla="*/ 1 h 35"/>
                  <a:gd name="T10" fmla="*/ 27 w 28"/>
                  <a:gd name="T11" fmla="*/ 7 h 35"/>
                  <a:gd name="T12" fmla="*/ 8 w 28"/>
                  <a:gd name="T13" fmla="*/ 34 h 35"/>
                  <a:gd name="T14" fmla="*/ 4 w 28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5">
                    <a:moveTo>
                      <a:pt x="4" y="35"/>
                    </a:moveTo>
                    <a:cubicBezTo>
                      <a:pt x="4" y="35"/>
                      <a:pt x="3" y="35"/>
                      <a:pt x="2" y="35"/>
                    </a:cubicBezTo>
                    <a:cubicBezTo>
                      <a:pt x="0" y="33"/>
                      <a:pt x="0" y="31"/>
                      <a:pt x="1" y="29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2" y="1"/>
                      <a:pt x="24" y="0"/>
                      <a:pt x="26" y="1"/>
                    </a:cubicBezTo>
                    <a:cubicBezTo>
                      <a:pt x="28" y="3"/>
                      <a:pt x="28" y="5"/>
                      <a:pt x="27" y="7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7" y="35"/>
                      <a:pt x="6" y="35"/>
                      <a:pt x="4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93"/>
              <p:cNvSpPr>
                <a:spLocks/>
              </p:cNvSpPr>
              <p:nvPr/>
            </p:nvSpPr>
            <p:spPr bwMode="auto">
              <a:xfrm>
                <a:off x="4089" y="3698"/>
                <a:ext cx="51" cy="64"/>
              </a:xfrm>
              <a:custGeom>
                <a:avLst/>
                <a:gdLst>
                  <a:gd name="T0" fmla="*/ 5 w 29"/>
                  <a:gd name="T1" fmla="*/ 36 h 36"/>
                  <a:gd name="T2" fmla="*/ 3 w 29"/>
                  <a:gd name="T3" fmla="*/ 35 h 36"/>
                  <a:gd name="T4" fmla="*/ 2 w 29"/>
                  <a:gd name="T5" fmla="*/ 29 h 36"/>
                  <a:gd name="T6" fmla="*/ 21 w 29"/>
                  <a:gd name="T7" fmla="*/ 3 h 36"/>
                  <a:gd name="T8" fmla="*/ 26 w 29"/>
                  <a:gd name="T9" fmla="*/ 2 h 36"/>
                  <a:gd name="T10" fmla="*/ 27 w 29"/>
                  <a:gd name="T11" fmla="*/ 7 h 36"/>
                  <a:gd name="T12" fmla="*/ 8 w 29"/>
                  <a:gd name="T13" fmla="*/ 34 h 36"/>
                  <a:gd name="T14" fmla="*/ 5 w 29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6">
                    <a:moveTo>
                      <a:pt x="5" y="36"/>
                    </a:moveTo>
                    <a:cubicBezTo>
                      <a:pt x="4" y="36"/>
                      <a:pt x="3" y="36"/>
                      <a:pt x="3" y="35"/>
                    </a:cubicBezTo>
                    <a:cubicBezTo>
                      <a:pt x="1" y="34"/>
                      <a:pt x="0" y="31"/>
                      <a:pt x="2" y="29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1"/>
                      <a:pt x="25" y="0"/>
                      <a:pt x="26" y="2"/>
                    </a:cubicBezTo>
                    <a:cubicBezTo>
                      <a:pt x="28" y="3"/>
                      <a:pt x="29" y="6"/>
                      <a:pt x="27" y="7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7" y="35"/>
                      <a:pt x="6" y="36"/>
                      <a:pt x="5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94"/>
              <p:cNvSpPr>
                <a:spLocks/>
              </p:cNvSpPr>
              <p:nvPr/>
            </p:nvSpPr>
            <p:spPr bwMode="auto">
              <a:xfrm>
                <a:off x="4166" y="3786"/>
                <a:ext cx="83" cy="14"/>
              </a:xfrm>
              <a:custGeom>
                <a:avLst/>
                <a:gdLst>
                  <a:gd name="T0" fmla="*/ 43 w 47"/>
                  <a:gd name="T1" fmla="*/ 8 h 8"/>
                  <a:gd name="T2" fmla="*/ 4 w 47"/>
                  <a:gd name="T3" fmla="*/ 8 h 8"/>
                  <a:gd name="T4" fmla="*/ 0 w 47"/>
                  <a:gd name="T5" fmla="*/ 4 h 8"/>
                  <a:gd name="T6" fmla="*/ 4 w 47"/>
                  <a:gd name="T7" fmla="*/ 0 h 8"/>
                  <a:gd name="T8" fmla="*/ 43 w 47"/>
                  <a:gd name="T9" fmla="*/ 0 h 8"/>
                  <a:gd name="T10" fmla="*/ 47 w 47"/>
                  <a:gd name="T11" fmla="*/ 4 h 8"/>
                  <a:gd name="T12" fmla="*/ 43 w 47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8">
                    <a:moveTo>
                      <a:pt x="43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1" y="8"/>
                      <a:pt x="0" y="6"/>
                      <a:pt x="0" y="4"/>
                    </a:cubicBezTo>
                    <a:cubicBezTo>
                      <a:pt x="0" y="1"/>
                      <a:pt x="1" y="0"/>
                      <a:pt x="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5" y="0"/>
                      <a:pt x="47" y="1"/>
                      <a:pt x="47" y="4"/>
                    </a:cubicBezTo>
                    <a:cubicBezTo>
                      <a:pt x="47" y="6"/>
                      <a:pt x="45" y="8"/>
                      <a:pt x="43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95"/>
              <p:cNvSpPr>
                <a:spLocks/>
              </p:cNvSpPr>
              <p:nvPr/>
            </p:nvSpPr>
            <p:spPr bwMode="auto">
              <a:xfrm>
                <a:off x="4166" y="3815"/>
                <a:ext cx="83" cy="14"/>
              </a:xfrm>
              <a:custGeom>
                <a:avLst/>
                <a:gdLst>
                  <a:gd name="T0" fmla="*/ 43 w 47"/>
                  <a:gd name="T1" fmla="*/ 8 h 8"/>
                  <a:gd name="T2" fmla="*/ 4 w 47"/>
                  <a:gd name="T3" fmla="*/ 8 h 8"/>
                  <a:gd name="T4" fmla="*/ 0 w 47"/>
                  <a:gd name="T5" fmla="*/ 4 h 8"/>
                  <a:gd name="T6" fmla="*/ 4 w 47"/>
                  <a:gd name="T7" fmla="*/ 0 h 8"/>
                  <a:gd name="T8" fmla="*/ 43 w 47"/>
                  <a:gd name="T9" fmla="*/ 0 h 8"/>
                  <a:gd name="T10" fmla="*/ 47 w 47"/>
                  <a:gd name="T11" fmla="*/ 4 h 8"/>
                  <a:gd name="T12" fmla="*/ 43 w 47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8">
                    <a:moveTo>
                      <a:pt x="43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1" y="8"/>
                      <a:pt x="0" y="7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5" y="0"/>
                      <a:pt x="47" y="2"/>
                      <a:pt x="47" y="4"/>
                    </a:cubicBezTo>
                    <a:cubicBezTo>
                      <a:pt x="47" y="7"/>
                      <a:pt x="45" y="8"/>
                      <a:pt x="43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96"/>
              <p:cNvSpPr>
                <a:spLocks noEditPoints="1"/>
              </p:cNvSpPr>
              <p:nvPr/>
            </p:nvSpPr>
            <p:spPr bwMode="auto">
              <a:xfrm>
                <a:off x="4773" y="3487"/>
                <a:ext cx="342" cy="342"/>
              </a:xfrm>
              <a:custGeom>
                <a:avLst/>
                <a:gdLst>
                  <a:gd name="T0" fmla="*/ 97 w 194"/>
                  <a:gd name="T1" fmla="*/ 0 h 194"/>
                  <a:gd name="T2" fmla="*/ 0 w 194"/>
                  <a:gd name="T3" fmla="*/ 97 h 194"/>
                  <a:gd name="T4" fmla="*/ 97 w 194"/>
                  <a:gd name="T5" fmla="*/ 194 h 194"/>
                  <a:gd name="T6" fmla="*/ 194 w 194"/>
                  <a:gd name="T7" fmla="*/ 97 h 194"/>
                  <a:gd name="T8" fmla="*/ 97 w 194"/>
                  <a:gd name="T9" fmla="*/ 0 h 194"/>
                  <a:gd name="T10" fmla="*/ 93 w 194"/>
                  <a:gd name="T11" fmla="*/ 18 h 194"/>
                  <a:gd name="T12" fmla="*/ 97 w 194"/>
                  <a:gd name="T13" fmla="*/ 14 h 194"/>
                  <a:gd name="T14" fmla="*/ 101 w 194"/>
                  <a:gd name="T15" fmla="*/ 18 h 194"/>
                  <a:gd name="T16" fmla="*/ 101 w 194"/>
                  <a:gd name="T17" fmla="*/ 37 h 194"/>
                  <a:gd name="T18" fmla="*/ 97 w 194"/>
                  <a:gd name="T19" fmla="*/ 41 h 194"/>
                  <a:gd name="T20" fmla="*/ 93 w 194"/>
                  <a:gd name="T21" fmla="*/ 37 h 194"/>
                  <a:gd name="T22" fmla="*/ 93 w 194"/>
                  <a:gd name="T23" fmla="*/ 18 h 194"/>
                  <a:gd name="T24" fmla="*/ 37 w 194"/>
                  <a:gd name="T25" fmla="*/ 101 h 194"/>
                  <a:gd name="T26" fmla="*/ 18 w 194"/>
                  <a:gd name="T27" fmla="*/ 101 h 194"/>
                  <a:gd name="T28" fmla="*/ 14 w 194"/>
                  <a:gd name="T29" fmla="*/ 97 h 194"/>
                  <a:gd name="T30" fmla="*/ 18 w 194"/>
                  <a:gd name="T31" fmla="*/ 93 h 194"/>
                  <a:gd name="T32" fmla="*/ 37 w 194"/>
                  <a:gd name="T33" fmla="*/ 93 h 194"/>
                  <a:gd name="T34" fmla="*/ 41 w 194"/>
                  <a:gd name="T35" fmla="*/ 97 h 194"/>
                  <a:gd name="T36" fmla="*/ 37 w 194"/>
                  <a:gd name="T37" fmla="*/ 101 h 194"/>
                  <a:gd name="T38" fmla="*/ 101 w 194"/>
                  <a:gd name="T39" fmla="*/ 176 h 194"/>
                  <a:gd name="T40" fmla="*/ 97 w 194"/>
                  <a:gd name="T41" fmla="*/ 180 h 194"/>
                  <a:gd name="T42" fmla="*/ 93 w 194"/>
                  <a:gd name="T43" fmla="*/ 176 h 194"/>
                  <a:gd name="T44" fmla="*/ 93 w 194"/>
                  <a:gd name="T45" fmla="*/ 158 h 194"/>
                  <a:gd name="T46" fmla="*/ 97 w 194"/>
                  <a:gd name="T47" fmla="*/ 154 h 194"/>
                  <a:gd name="T48" fmla="*/ 101 w 194"/>
                  <a:gd name="T49" fmla="*/ 158 h 194"/>
                  <a:gd name="T50" fmla="*/ 101 w 194"/>
                  <a:gd name="T51" fmla="*/ 176 h 194"/>
                  <a:gd name="T52" fmla="*/ 144 w 194"/>
                  <a:gd name="T53" fmla="*/ 109 h 194"/>
                  <a:gd name="T54" fmla="*/ 140 w 194"/>
                  <a:gd name="T55" fmla="*/ 112 h 194"/>
                  <a:gd name="T56" fmla="*/ 139 w 194"/>
                  <a:gd name="T57" fmla="*/ 112 h 194"/>
                  <a:gd name="T58" fmla="*/ 96 w 194"/>
                  <a:gd name="T59" fmla="*/ 101 h 194"/>
                  <a:gd name="T60" fmla="*/ 93 w 194"/>
                  <a:gd name="T61" fmla="*/ 96 h 194"/>
                  <a:gd name="T62" fmla="*/ 108 w 194"/>
                  <a:gd name="T63" fmla="*/ 33 h 194"/>
                  <a:gd name="T64" fmla="*/ 113 w 194"/>
                  <a:gd name="T65" fmla="*/ 30 h 194"/>
                  <a:gd name="T66" fmla="*/ 116 w 194"/>
                  <a:gd name="T67" fmla="*/ 35 h 194"/>
                  <a:gd name="T68" fmla="*/ 102 w 194"/>
                  <a:gd name="T69" fmla="*/ 94 h 194"/>
                  <a:gd name="T70" fmla="*/ 141 w 194"/>
                  <a:gd name="T71" fmla="*/ 104 h 194"/>
                  <a:gd name="T72" fmla="*/ 144 w 194"/>
                  <a:gd name="T73" fmla="*/ 109 h 194"/>
                  <a:gd name="T74" fmla="*/ 176 w 194"/>
                  <a:gd name="T75" fmla="*/ 101 h 194"/>
                  <a:gd name="T76" fmla="*/ 158 w 194"/>
                  <a:gd name="T77" fmla="*/ 101 h 194"/>
                  <a:gd name="T78" fmla="*/ 154 w 194"/>
                  <a:gd name="T79" fmla="*/ 97 h 194"/>
                  <a:gd name="T80" fmla="*/ 158 w 194"/>
                  <a:gd name="T81" fmla="*/ 93 h 194"/>
                  <a:gd name="T82" fmla="*/ 176 w 194"/>
                  <a:gd name="T83" fmla="*/ 93 h 194"/>
                  <a:gd name="T84" fmla="*/ 180 w 194"/>
                  <a:gd name="T85" fmla="*/ 97 h 194"/>
                  <a:gd name="T86" fmla="*/ 176 w 194"/>
                  <a:gd name="T87" fmla="*/ 101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4" h="194">
                    <a:moveTo>
                      <a:pt x="97" y="0"/>
                    </a:moveTo>
                    <a:cubicBezTo>
                      <a:pt x="44" y="0"/>
                      <a:pt x="0" y="44"/>
                      <a:pt x="0" y="97"/>
                    </a:cubicBezTo>
                    <a:cubicBezTo>
                      <a:pt x="0" y="151"/>
                      <a:pt x="44" y="194"/>
                      <a:pt x="97" y="194"/>
                    </a:cubicBezTo>
                    <a:cubicBezTo>
                      <a:pt x="151" y="194"/>
                      <a:pt x="194" y="151"/>
                      <a:pt x="194" y="97"/>
                    </a:cubicBezTo>
                    <a:cubicBezTo>
                      <a:pt x="194" y="44"/>
                      <a:pt x="151" y="0"/>
                      <a:pt x="97" y="0"/>
                    </a:cubicBezTo>
                    <a:close/>
                    <a:moveTo>
                      <a:pt x="93" y="18"/>
                    </a:moveTo>
                    <a:cubicBezTo>
                      <a:pt x="93" y="16"/>
                      <a:pt x="95" y="14"/>
                      <a:pt x="97" y="14"/>
                    </a:cubicBezTo>
                    <a:cubicBezTo>
                      <a:pt x="100" y="14"/>
                      <a:pt x="101" y="16"/>
                      <a:pt x="101" y="18"/>
                    </a:cubicBezTo>
                    <a:cubicBezTo>
                      <a:pt x="101" y="37"/>
                      <a:pt x="101" y="37"/>
                      <a:pt x="101" y="37"/>
                    </a:cubicBezTo>
                    <a:cubicBezTo>
                      <a:pt x="101" y="39"/>
                      <a:pt x="100" y="41"/>
                      <a:pt x="97" y="41"/>
                    </a:cubicBezTo>
                    <a:cubicBezTo>
                      <a:pt x="95" y="41"/>
                      <a:pt x="93" y="39"/>
                      <a:pt x="93" y="37"/>
                    </a:cubicBezTo>
                    <a:lnTo>
                      <a:pt x="93" y="18"/>
                    </a:lnTo>
                    <a:close/>
                    <a:moveTo>
                      <a:pt x="37" y="101"/>
                    </a:moveTo>
                    <a:cubicBezTo>
                      <a:pt x="18" y="101"/>
                      <a:pt x="18" y="101"/>
                      <a:pt x="18" y="101"/>
                    </a:cubicBezTo>
                    <a:cubicBezTo>
                      <a:pt x="16" y="101"/>
                      <a:pt x="14" y="100"/>
                      <a:pt x="14" y="97"/>
                    </a:cubicBezTo>
                    <a:cubicBezTo>
                      <a:pt x="14" y="95"/>
                      <a:pt x="16" y="93"/>
                      <a:pt x="18" y="93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9" y="93"/>
                      <a:pt x="41" y="95"/>
                      <a:pt x="41" y="97"/>
                    </a:cubicBezTo>
                    <a:cubicBezTo>
                      <a:pt x="41" y="100"/>
                      <a:pt x="39" y="101"/>
                      <a:pt x="37" y="101"/>
                    </a:cubicBezTo>
                    <a:close/>
                    <a:moveTo>
                      <a:pt x="101" y="176"/>
                    </a:moveTo>
                    <a:cubicBezTo>
                      <a:pt x="101" y="179"/>
                      <a:pt x="100" y="180"/>
                      <a:pt x="97" y="180"/>
                    </a:cubicBezTo>
                    <a:cubicBezTo>
                      <a:pt x="95" y="180"/>
                      <a:pt x="93" y="179"/>
                      <a:pt x="93" y="176"/>
                    </a:cubicBez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5"/>
                      <a:pt x="95" y="154"/>
                      <a:pt x="97" y="154"/>
                    </a:cubicBezTo>
                    <a:cubicBezTo>
                      <a:pt x="100" y="154"/>
                      <a:pt x="101" y="155"/>
                      <a:pt x="101" y="158"/>
                    </a:cubicBezTo>
                    <a:lnTo>
                      <a:pt x="101" y="176"/>
                    </a:lnTo>
                    <a:close/>
                    <a:moveTo>
                      <a:pt x="144" y="109"/>
                    </a:moveTo>
                    <a:cubicBezTo>
                      <a:pt x="144" y="111"/>
                      <a:pt x="142" y="112"/>
                      <a:pt x="140" y="112"/>
                    </a:cubicBezTo>
                    <a:cubicBezTo>
                      <a:pt x="140" y="112"/>
                      <a:pt x="140" y="112"/>
                      <a:pt x="139" y="112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4" y="101"/>
                      <a:pt x="93" y="99"/>
                      <a:pt x="93" y="96"/>
                    </a:cubicBezTo>
                    <a:cubicBezTo>
                      <a:pt x="108" y="33"/>
                      <a:pt x="108" y="33"/>
                      <a:pt x="108" y="33"/>
                    </a:cubicBezTo>
                    <a:cubicBezTo>
                      <a:pt x="108" y="31"/>
                      <a:pt x="110" y="29"/>
                      <a:pt x="113" y="30"/>
                    </a:cubicBezTo>
                    <a:cubicBezTo>
                      <a:pt x="115" y="30"/>
                      <a:pt x="116" y="32"/>
                      <a:pt x="116" y="35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41" y="104"/>
                      <a:pt x="141" y="104"/>
                      <a:pt x="141" y="104"/>
                    </a:cubicBezTo>
                    <a:cubicBezTo>
                      <a:pt x="143" y="105"/>
                      <a:pt x="145" y="107"/>
                      <a:pt x="144" y="109"/>
                    </a:cubicBezTo>
                    <a:close/>
                    <a:moveTo>
                      <a:pt x="176" y="101"/>
                    </a:move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4" y="100"/>
                      <a:pt x="154" y="97"/>
                    </a:cubicBezTo>
                    <a:cubicBezTo>
                      <a:pt x="154" y="95"/>
                      <a:pt x="155" y="93"/>
                      <a:pt x="158" y="93"/>
                    </a:cubicBezTo>
                    <a:cubicBezTo>
                      <a:pt x="176" y="93"/>
                      <a:pt x="176" y="93"/>
                      <a:pt x="176" y="93"/>
                    </a:cubicBezTo>
                    <a:cubicBezTo>
                      <a:pt x="179" y="93"/>
                      <a:pt x="180" y="95"/>
                      <a:pt x="180" y="97"/>
                    </a:cubicBezTo>
                    <a:cubicBezTo>
                      <a:pt x="180" y="100"/>
                      <a:pt x="179" y="101"/>
                      <a:pt x="176" y="10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97"/>
              <p:cNvSpPr>
                <a:spLocks/>
              </p:cNvSpPr>
              <p:nvPr/>
            </p:nvSpPr>
            <p:spPr bwMode="auto">
              <a:xfrm>
                <a:off x="2053" y="516"/>
                <a:ext cx="55" cy="350"/>
              </a:xfrm>
              <a:custGeom>
                <a:avLst/>
                <a:gdLst>
                  <a:gd name="T0" fmla="*/ 8 w 31"/>
                  <a:gd name="T1" fmla="*/ 199 h 199"/>
                  <a:gd name="T2" fmla="*/ 2 w 31"/>
                  <a:gd name="T3" fmla="*/ 193 h 199"/>
                  <a:gd name="T4" fmla="*/ 19 w 31"/>
                  <a:gd name="T5" fmla="*/ 5 h 199"/>
                  <a:gd name="T6" fmla="*/ 26 w 31"/>
                  <a:gd name="T7" fmla="*/ 1 h 199"/>
                  <a:gd name="T8" fmla="*/ 31 w 31"/>
                  <a:gd name="T9" fmla="*/ 8 h 199"/>
                  <a:gd name="T10" fmla="*/ 14 w 31"/>
                  <a:gd name="T11" fmla="*/ 192 h 199"/>
                  <a:gd name="T12" fmla="*/ 8 w 31"/>
                  <a:gd name="T13" fmla="*/ 199 h 199"/>
                  <a:gd name="T14" fmla="*/ 8 w 31"/>
                  <a:gd name="T15" fmla="*/ 199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99">
                    <a:moveTo>
                      <a:pt x="8" y="199"/>
                    </a:moveTo>
                    <a:cubicBezTo>
                      <a:pt x="5" y="199"/>
                      <a:pt x="2" y="196"/>
                      <a:pt x="2" y="193"/>
                    </a:cubicBezTo>
                    <a:cubicBezTo>
                      <a:pt x="0" y="87"/>
                      <a:pt x="19" y="6"/>
                      <a:pt x="19" y="5"/>
                    </a:cubicBezTo>
                    <a:cubicBezTo>
                      <a:pt x="20" y="2"/>
                      <a:pt x="23" y="0"/>
                      <a:pt x="26" y="1"/>
                    </a:cubicBezTo>
                    <a:cubicBezTo>
                      <a:pt x="29" y="1"/>
                      <a:pt x="31" y="5"/>
                      <a:pt x="31" y="8"/>
                    </a:cubicBezTo>
                    <a:cubicBezTo>
                      <a:pt x="30" y="9"/>
                      <a:pt x="12" y="88"/>
                      <a:pt x="14" y="192"/>
                    </a:cubicBezTo>
                    <a:cubicBezTo>
                      <a:pt x="14" y="196"/>
                      <a:pt x="11" y="198"/>
                      <a:pt x="8" y="199"/>
                    </a:cubicBezTo>
                    <a:cubicBezTo>
                      <a:pt x="8" y="199"/>
                      <a:pt x="8" y="199"/>
                      <a:pt x="8" y="19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98"/>
              <p:cNvSpPr>
                <a:spLocks/>
              </p:cNvSpPr>
              <p:nvPr/>
            </p:nvSpPr>
            <p:spPr bwMode="auto">
              <a:xfrm>
                <a:off x="1905" y="694"/>
                <a:ext cx="178" cy="172"/>
              </a:xfrm>
              <a:custGeom>
                <a:avLst/>
                <a:gdLst>
                  <a:gd name="T0" fmla="*/ 6 w 101"/>
                  <a:gd name="T1" fmla="*/ 98 h 98"/>
                  <a:gd name="T2" fmla="*/ 0 w 101"/>
                  <a:gd name="T3" fmla="*/ 92 h 98"/>
                  <a:gd name="T4" fmla="*/ 0 w 101"/>
                  <a:gd name="T5" fmla="*/ 6 h 98"/>
                  <a:gd name="T6" fmla="*/ 6 w 101"/>
                  <a:gd name="T7" fmla="*/ 0 h 98"/>
                  <a:gd name="T8" fmla="*/ 95 w 101"/>
                  <a:gd name="T9" fmla="*/ 0 h 98"/>
                  <a:gd name="T10" fmla="*/ 101 w 101"/>
                  <a:gd name="T11" fmla="*/ 6 h 98"/>
                  <a:gd name="T12" fmla="*/ 95 w 101"/>
                  <a:gd name="T13" fmla="*/ 12 h 98"/>
                  <a:gd name="T14" fmla="*/ 12 w 101"/>
                  <a:gd name="T15" fmla="*/ 12 h 98"/>
                  <a:gd name="T16" fmla="*/ 12 w 101"/>
                  <a:gd name="T17" fmla="*/ 92 h 98"/>
                  <a:gd name="T18" fmla="*/ 6 w 101"/>
                  <a:gd name="T19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1" h="98">
                    <a:moveTo>
                      <a:pt x="6" y="98"/>
                    </a:moveTo>
                    <a:cubicBezTo>
                      <a:pt x="3" y="98"/>
                      <a:pt x="0" y="95"/>
                      <a:pt x="0" y="9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8" y="0"/>
                      <a:pt x="101" y="3"/>
                      <a:pt x="101" y="6"/>
                    </a:cubicBezTo>
                    <a:cubicBezTo>
                      <a:pt x="101" y="9"/>
                      <a:pt x="98" y="12"/>
                      <a:pt x="95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5"/>
                      <a:pt x="10" y="98"/>
                      <a:pt x="6" y="9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99"/>
              <p:cNvSpPr>
                <a:spLocks/>
              </p:cNvSpPr>
              <p:nvPr/>
            </p:nvSpPr>
            <p:spPr bwMode="auto">
              <a:xfrm>
                <a:off x="1876" y="592"/>
                <a:ext cx="61" cy="116"/>
              </a:xfrm>
              <a:custGeom>
                <a:avLst/>
                <a:gdLst>
                  <a:gd name="T0" fmla="*/ 28 w 35"/>
                  <a:gd name="T1" fmla="*/ 66 h 66"/>
                  <a:gd name="T2" fmla="*/ 23 w 35"/>
                  <a:gd name="T3" fmla="*/ 62 h 66"/>
                  <a:gd name="T4" fmla="*/ 1 w 35"/>
                  <a:gd name="T5" fmla="*/ 9 h 66"/>
                  <a:gd name="T6" fmla="*/ 1 w 35"/>
                  <a:gd name="T7" fmla="*/ 3 h 66"/>
                  <a:gd name="T8" fmla="*/ 6 w 35"/>
                  <a:gd name="T9" fmla="*/ 0 h 66"/>
                  <a:gd name="T10" fmla="*/ 19 w 35"/>
                  <a:gd name="T11" fmla="*/ 0 h 66"/>
                  <a:gd name="T12" fmla="*/ 25 w 35"/>
                  <a:gd name="T13" fmla="*/ 6 h 66"/>
                  <a:gd name="T14" fmla="*/ 19 w 35"/>
                  <a:gd name="T15" fmla="*/ 12 h 66"/>
                  <a:gd name="T16" fmla="*/ 15 w 35"/>
                  <a:gd name="T17" fmla="*/ 12 h 66"/>
                  <a:gd name="T18" fmla="*/ 34 w 35"/>
                  <a:gd name="T19" fmla="*/ 57 h 66"/>
                  <a:gd name="T20" fmla="*/ 30 w 35"/>
                  <a:gd name="T21" fmla="*/ 65 h 66"/>
                  <a:gd name="T22" fmla="*/ 28 w 35"/>
                  <a:gd name="T2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66">
                    <a:moveTo>
                      <a:pt x="28" y="66"/>
                    </a:moveTo>
                    <a:cubicBezTo>
                      <a:pt x="26" y="66"/>
                      <a:pt x="24" y="64"/>
                      <a:pt x="23" y="6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2" y="0"/>
                      <a:pt x="25" y="3"/>
                      <a:pt x="25" y="6"/>
                    </a:cubicBezTo>
                    <a:cubicBezTo>
                      <a:pt x="25" y="10"/>
                      <a:pt x="22" y="12"/>
                      <a:pt x="1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5" y="61"/>
                      <a:pt x="34" y="64"/>
                      <a:pt x="30" y="65"/>
                    </a:cubicBezTo>
                    <a:cubicBezTo>
                      <a:pt x="30" y="66"/>
                      <a:pt x="29" y="66"/>
                      <a:pt x="28" y="6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200"/>
              <p:cNvSpPr>
                <a:spLocks/>
              </p:cNvSpPr>
              <p:nvPr/>
            </p:nvSpPr>
            <p:spPr bwMode="auto">
              <a:xfrm>
                <a:off x="1905" y="805"/>
                <a:ext cx="173" cy="21"/>
              </a:xfrm>
              <a:custGeom>
                <a:avLst/>
                <a:gdLst>
                  <a:gd name="T0" fmla="*/ 92 w 98"/>
                  <a:gd name="T1" fmla="*/ 12 h 12"/>
                  <a:gd name="T2" fmla="*/ 6 w 98"/>
                  <a:gd name="T3" fmla="*/ 12 h 12"/>
                  <a:gd name="T4" fmla="*/ 0 w 98"/>
                  <a:gd name="T5" fmla="*/ 6 h 12"/>
                  <a:gd name="T6" fmla="*/ 6 w 98"/>
                  <a:gd name="T7" fmla="*/ 0 h 12"/>
                  <a:gd name="T8" fmla="*/ 92 w 98"/>
                  <a:gd name="T9" fmla="*/ 0 h 12"/>
                  <a:gd name="T10" fmla="*/ 98 w 98"/>
                  <a:gd name="T11" fmla="*/ 6 h 12"/>
                  <a:gd name="T12" fmla="*/ 92 w 98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2">
                    <a:moveTo>
                      <a:pt x="92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5" y="0"/>
                      <a:pt x="98" y="3"/>
                      <a:pt x="98" y="6"/>
                    </a:cubicBezTo>
                    <a:cubicBezTo>
                      <a:pt x="98" y="10"/>
                      <a:pt x="95" y="12"/>
                      <a:pt x="92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201"/>
              <p:cNvSpPr>
                <a:spLocks/>
              </p:cNvSpPr>
              <p:nvPr/>
            </p:nvSpPr>
            <p:spPr bwMode="auto">
              <a:xfrm>
                <a:off x="1904" y="592"/>
                <a:ext cx="130" cy="61"/>
              </a:xfrm>
              <a:custGeom>
                <a:avLst/>
                <a:gdLst>
                  <a:gd name="T0" fmla="*/ 70 w 74"/>
                  <a:gd name="T1" fmla="*/ 0 h 35"/>
                  <a:gd name="T2" fmla="*/ 4 w 74"/>
                  <a:gd name="T3" fmla="*/ 0 h 35"/>
                  <a:gd name="T4" fmla="*/ 1 w 74"/>
                  <a:gd name="T5" fmla="*/ 2 h 35"/>
                  <a:gd name="T6" fmla="*/ 0 w 74"/>
                  <a:gd name="T7" fmla="*/ 6 h 35"/>
                  <a:gd name="T8" fmla="*/ 12 w 74"/>
                  <a:gd name="T9" fmla="*/ 32 h 35"/>
                  <a:gd name="T10" fmla="*/ 16 w 74"/>
                  <a:gd name="T11" fmla="*/ 35 h 35"/>
                  <a:gd name="T12" fmla="*/ 70 w 74"/>
                  <a:gd name="T13" fmla="*/ 35 h 35"/>
                  <a:gd name="T14" fmla="*/ 74 w 74"/>
                  <a:gd name="T15" fmla="*/ 30 h 35"/>
                  <a:gd name="T16" fmla="*/ 74 w 74"/>
                  <a:gd name="T17" fmla="*/ 5 h 35"/>
                  <a:gd name="T18" fmla="*/ 70 w 74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35">
                    <a:moveTo>
                      <a:pt x="7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1" y="2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4"/>
                      <a:pt x="14" y="35"/>
                      <a:pt x="16" y="35"/>
                    </a:cubicBezTo>
                    <a:cubicBezTo>
                      <a:pt x="70" y="35"/>
                      <a:pt x="70" y="35"/>
                      <a:pt x="70" y="35"/>
                    </a:cubicBezTo>
                    <a:cubicBezTo>
                      <a:pt x="72" y="35"/>
                      <a:pt x="74" y="33"/>
                      <a:pt x="74" y="30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2"/>
                      <a:pt x="72" y="0"/>
                      <a:pt x="7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202"/>
              <p:cNvSpPr>
                <a:spLocks/>
              </p:cNvSpPr>
              <p:nvPr/>
            </p:nvSpPr>
            <p:spPr bwMode="auto">
              <a:xfrm>
                <a:off x="3336" y="519"/>
                <a:ext cx="250" cy="64"/>
              </a:xfrm>
              <a:custGeom>
                <a:avLst/>
                <a:gdLst>
                  <a:gd name="T0" fmla="*/ 116 w 142"/>
                  <a:gd name="T1" fmla="*/ 36 h 36"/>
                  <a:gd name="T2" fmla="*/ 112 w 142"/>
                  <a:gd name="T3" fmla="*/ 33 h 36"/>
                  <a:gd name="T4" fmla="*/ 115 w 142"/>
                  <a:gd name="T5" fmla="*/ 28 h 36"/>
                  <a:gd name="T6" fmla="*/ 130 w 142"/>
                  <a:gd name="T7" fmla="*/ 27 h 36"/>
                  <a:gd name="T8" fmla="*/ 130 w 142"/>
                  <a:gd name="T9" fmla="*/ 13 h 36"/>
                  <a:gd name="T10" fmla="*/ 126 w 142"/>
                  <a:gd name="T11" fmla="*/ 9 h 36"/>
                  <a:gd name="T12" fmla="*/ 4 w 142"/>
                  <a:gd name="T13" fmla="*/ 12 h 36"/>
                  <a:gd name="T14" fmla="*/ 0 w 142"/>
                  <a:gd name="T15" fmla="*/ 8 h 36"/>
                  <a:gd name="T16" fmla="*/ 4 w 142"/>
                  <a:gd name="T17" fmla="*/ 4 h 36"/>
                  <a:gd name="T18" fmla="*/ 126 w 142"/>
                  <a:gd name="T19" fmla="*/ 1 h 36"/>
                  <a:gd name="T20" fmla="*/ 128 w 142"/>
                  <a:gd name="T21" fmla="*/ 1 h 36"/>
                  <a:gd name="T22" fmla="*/ 138 w 142"/>
                  <a:gd name="T23" fmla="*/ 10 h 36"/>
                  <a:gd name="T24" fmla="*/ 136 w 142"/>
                  <a:gd name="T25" fmla="*/ 32 h 36"/>
                  <a:gd name="T26" fmla="*/ 133 w 142"/>
                  <a:gd name="T27" fmla="*/ 34 h 36"/>
                  <a:gd name="T28" fmla="*/ 116 w 142"/>
                  <a:gd name="T29" fmla="*/ 36 h 36"/>
                  <a:gd name="T30" fmla="*/ 116 w 142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2" h="36">
                    <a:moveTo>
                      <a:pt x="116" y="36"/>
                    </a:moveTo>
                    <a:cubicBezTo>
                      <a:pt x="114" y="36"/>
                      <a:pt x="112" y="35"/>
                      <a:pt x="112" y="33"/>
                    </a:cubicBezTo>
                    <a:cubicBezTo>
                      <a:pt x="111" y="30"/>
                      <a:pt x="113" y="28"/>
                      <a:pt x="115" y="28"/>
                    </a:cubicBezTo>
                    <a:cubicBezTo>
                      <a:pt x="130" y="27"/>
                      <a:pt x="130" y="27"/>
                      <a:pt x="130" y="27"/>
                    </a:cubicBezTo>
                    <a:cubicBezTo>
                      <a:pt x="131" y="23"/>
                      <a:pt x="132" y="17"/>
                      <a:pt x="130" y="13"/>
                    </a:cubicBezTo>
                    <a:cubicBezTo>
                      <a:pt x="129" y="11"/>
                      <a:pt x="128" y="10"/>
                      <a:pt x="126" y="9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" y="12"/>
                      <a:pt x="0" y="10"/>
                      <a:pt x="0" y="8"/>
                    </a:cubicBezTo>
                    <a:cubicBezTo>
                      <a:pt x="0" y="6"/>
                      <a:pt x="1" y="4"/>
                      <a:pt x="4" y="4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27" y="0"/>
                      <a:pt x="127" y="1"/>
                      <a:pt x="128" y="1"/>
                    </a:cubicBezTo>
                    <a:cubicBezTo>
                      <a:pt x="133" y="3"/>
                      <a:pt x="136" y="6"/>
                      <a:pt x="138" y="10"/>
                    </a:cubicBezTo>
                    <a:cubicBezTo>
                      <a:pt x="142" y="20"/>
                      <a:pt x="136" y="31"/>
                      <a:pt x="136" y="32"/>
                    </a:cubicBezTo>
                    <a:cubicBezTo>
                      <a:pt x="136" y="33"/>
                      <a:pt x="134" y="34"/>
                      <a:pt x="133" y="34"/>
                    </a:cubicBezTo>
                    <a:cubicBezTo>
                      <a:pt x="116" y="36"/>
                      <a:pt x="116" y="36"/>
                      <a:pt x="116" y="36"/>
                    </a:cubicBezTo>
                    <a:cubicBezTo>
                      <a:pt x="116" y="36"/>
                      <a:pt x="116" y="36"/>
                      <a:pt x="116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03"/>
              <p:cNvSpPr>
                <a:spLocks/>
              </p:cNvSpPr>
              <p:nvPr/>
            </p:nvSpPr>
            <p:spPr bwMode="auto">
              <a:xfrm>
                <a:off x="3308" y="523"/>
                <a:ext cx="339" cy="340"/>
              </a:xfrm>
              <a:custGeom>
                <a:avLst/>
                <a:gdLst>
                  <a:gd name="T0" fmla="*/ 173 w 193"/>
                  <a:gd name="T1" fmla="*/ 115 h 193"/>
                  <a:gd name="T2" fmla="*/ 164 w 193"/>
                  <a:gd name="T3" fmla="*/ 99 h 193"/>
                  <a:gd name="T4" fmla="*/ 163 w 193"/>
                  <a:gd name="T5" fmla="*/ 98 h 193"/>
                  <a:gd name="T6" fmla="*/ 153 w 193"/>
                  <a:gd name="T7" fmla="*/ 105 h 193"/>
                  <a:gd name="T8" fmla="*/ 142 w 193"/>
                  <a:gd name="T9" fmla="*/ 108 h 193"/>
                  <a:gd name="T10" fmla="*/ 142 w 193"/>
                  <a:gd name="T11" fmla="*/ 108 h 193"/>
                  <a:gd name="T12" fmla="*/ 139 w 193"/>
                  <a:gd name="T13" fmla="*/ 137 h 193"/>
                  <a:gd name="T14" fmla="*/ 135 w 193"/>
                  <a:gd name="T15" fmla="*/ 140 h 193"/>
                  <a:gd name="T16" fmla="*/ 134 w 193"/>
                  <a:gd name="T17" fmla="*/ 141 h 193"/>
                  <a:gd name="T18" fmla="*/ 131 w 193"/>
                  <a:gd name="T19" fmla="*/ 140 h 193"/>
                  <a:gd name="T20" fmla="*/ 131 w 193"/>
                  <a:gd name="T21" fmla="*/ 139 h 193"/>
                  <a:gd name="T22" fmla="*/ 124 w 193"/>
                  <a:gd name="T23" fmla="*/ 130 h 193"/>
                  <a:gd name="T24" fmla="*/ 114 w 193"/>
                  <a:gd name="T25" fmla="*/ 133 h 193"/>
                  <a:gd name="T26" fmla="*/ 113 w 193"/>
                  <a:gd name="T27" fmla="*/ 134 h 193"/>
                  <a:gd name="T28" fmla="*/ 110 w 193"/>
                  <a:gd name="T29" fmla="*/ 133 h 193"/>
                  <a:gd name="T30" fmla="*/ 109 w 193"/>
                  <a:gd name="T31" fmla="*/ 132 h 193"/>
                  <a:gd name="T32" fmla="*/ 108 w 193"/>
                  <a:gd name="T33" fmla="*/ 127 h 193"/>
                  <a:gd name="T34" fmla="*/ 115 w 193"/>
                  <a:gd name="T35" fmla="*/ 113 h 193"/>
                  <a:gd name="T36" fmla="*/ 100 w 193"/>
                  <a:gd name="T37" fmla="*/ 121 h 193"/>
                  <a:gd name="T38" fmla="*/ 98 w 193"/>
                  <a:gd name="T39" fmla="*/ 122 h 193"/>
                  <a:gd name="T40" fmla="*/ 95 w 193"/>
                  <a:gd name="T41" fmla="*/ 121 h 193"/>
                  <a:gd name="T42" fmla="*/ 94 w 193"/>
                  <a:gd name="T43" fmla="*/ 116 h 193"/>
                  <a:gd name="T44" fmla="*/ 98 w 193"/>
                  <a:gd name="T45" fmla="*/ 105 h 193"/>
                  <a:gd name="T46" fmla="*/ 93 w 193"/>
                  <a:gd name="T47" fmla="*/ 98 h 193"/>
                  <a:gd name="T48" fmla="*/ 92 w 193"/>
                  <a:gd name="T49" fmla="*/ 94 h 193"/>
                  <a:gd name="T50" fmla="*/ 95 w 193"/>
                  <a:gd name="T51" fmla="*/ 91 h 193"/>
                  <a:gd name="T52" fmla="*/ 116 w 193"/>
                  <a:gd name="T53" fmla="*/ 86 h 193"/>
                  <a:gd name="T54" fmla="*/ 116 w 193"/>
                  <a:gd name="T55" fmla="*/ 85 h 193"/>
                  <a:gd name="T56" fmla="*/ 116 w 193"/>
                  <a:gd name="T57" fmla="*/ 75 h 193"/>
                  <a:gd name="T58" fmla="*/ 122 w 193"/>
                  <a:gd name="T59" fmla="*/ 64 h 193"/>
                  <a:gd name="T60" fmla="*/ 143 w 193"/>
                  <a:gd name="T61" fmla="*/ 53 h 193"/>
                  <a:gd name="T62" fmla="*/ 144 w 193"/>
                  <a:gd name="T63" fmla="*/ 53 h 193"/>
                  <a:gd name="T64" fmla="*/ 134 w 193"/>
                  <a:gd name="T65" fmla="*/ 29 h 193"/>
                  <a:gd name="T66" fmla="*/ 130 w 193"/>
                  <a:gd name="T67" fmla="*/ 27 h 193"/>
                  <a:gd name="T68" fmla="*/ 38 w 193"/>
                  <a:gd name="T69" fmla="*/ 35 h 193"/>
                  <a:gd name="T70" fmla="*/ 38 w 193"/>
                  <a:gd name="T71" fmla="*/ 14 h 193"/>
                  <a:gd name="T72" fmla="*/ 27 w 193"/>
                  <a:gd name="T73" fmla="*/ 3 h 193"/>
                  <a:gd name="T74" fmla="*/ 11 w 193"/>
                  <a:gd name="T75" fmla="*/ 5 h 193"/>
                  <a:gd name="T76" fmla="*/ 2 w 193"/>
                  <a:gd name="T77" fmla="*/ 38 h 193"/>
                  <a:gd name="T78" fmla="*/ 32 w 193"/>
                  <a:gd name="T79" fmla="*/ 107 h 193"/>
                  <a:gd name="T80" fmla="*/ 56 w 193"/>
                  <a:gd name="T81" fmla="*/ 165 h 193"/>
                  <a:gd name="T82" fmla="*/ 45 w 193"/>
                  <a:gd name="T83" fmla="*/ 185 h 193"/>
                  <a:gd name="T84" fmla="*/ 44 w 193"/>
                  <a:gd name="T85" fmla="*/ 190 h 193"/>
                  <a:gd name="T86" fmla="*/ 48 w 193"/>
                  <a:gd name="T87" fmla="*/ 193 h 193"/>
                  <a:gd name="T88" fmla="*/ 48 w 193"/>
                  <a:gd name="T89" fmla="*/ 192 h 193"/>
                  <a:gd name="T90" fmla="*/ 168 w 193"/>
                  <a:gd name="T91" fmla="*/ 169 h 193"/>
                  <a:gd name="T92" fmla="*/ 170 w 193"/>
                  <a:gd name="T93" fmla="*/ 168 h 193"/>
                  <a:gd name="T94" fmla="*/ 173 w 193"/>
                  <a:gd name="T95" fmla="*/ 11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3" h="193">
                    <a:moveTo>
                      <a:pt x="173" y="115"/>
                    </a:moveTo>
                    <a:cubicBezTo>
                      <a:pt x="170" y="111"/>
                      <a:pt x="167" y="105"/>
                      <a:pt x="164" y="99"/>
                    </a:cubicBezTo>
                    <a:cubicBezTo>
                      <a:pt x="164" y="99"/>
                      <a:pt x="164" y="98"/>
                      <a:pt x="163" y="98"/>
                    </a:cubicBezTo>
                    <a:cubicBezTo>
                      <a:pt x="161" y="101"/>
                      <a:pt x="157" y="104"/>
                      <a:pt x="153" y="105"/>
                    </a:cubicBezTo>
                    <a:cubicBezTo>
                      <a:pt x="150" y="107"/>
                      <a:pt x="146" y="108"/>
                      <a:pt x="142" y="108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39" y="137"/>
                      <a:pt x="139" y="137"/>
                      <a:pt x="139" y="137"/>
                    </a:cubicBezTo>
                    <a:cubicBezTo>
                      <a:pt x="138" y="138"/>
                      <a:pt x="137" y="140"/>
                      <a:pt x="135" y="140"/>
                    </a:cubicBezTo>
                    <a:cubicBezTo>
                      <a:pt x="135" y="141"/>
                      <a:pt x="135" y="141"/>
                      <a:pt x="134" y="141"/>
                    </a:cubicBezTo>
                    <a:cubicBezTo>
                      <a:pt x="133" y="141"/>
                      <a:pt x="132" y="140"/>
                      <a:pt x="131" y="140"/>
                    </a:cubicBezTo>
                    <a:cubicBezTo>
                      <a:pt x="131" y="139"/>
                      <a:pt x="131" y="139"/>
                      <a:pt x="131" y="139"/>
                    </a:cubicBezTo>
                    <a:cubicBezTo>
                      <a:pt x="124" y="130"/>
                      <a:pt x="124" y="130"/>
                      <a:pt x="124" y="130"/>
                    </a:cubicBezTo>
                    <a:cubicBezTo>
                      <a:pt x="114" y="133"/>
                      <a:pt x="114" y="133"/>
                      <a:pt x="114" y="133"/>
                    </a:cubicBezTo>
                    <a:cubicBezTo>
                      <a:pt x="113" y="133"/>
                      <a:pt x="113" y="134"/>
                      <a:pt x="113" y="134"/>
                    </a:cubicBezTo>
                    <a:cubicBezTo>
                      <a:pt x="112" y="134"/>
                      <a:pt x="111" y="133"/>
                      <a:pt x="110" y="133"/>
                    </a:cubicBezTo>
                    <a:cubicBezTo>
                      <a:pt x="109" y="132"/>
                      <a:pt x="109" y="132"/>
                      <a:pt x="109" y="132"/>
                    </a:cubicBezTo>
                    <a:cubicBezTo>
                      <a:pt x="108" y="131"/>
                      <a:pt x="108" y="129"/>
                      <a:pt x="108" y="127"/>
                    </a:cubicBezTo>
                    <a:cubicBezTo>
                      <a:pt x="115" y="113"/>
                      <a:pt x="115" y="113"/>
                      <a:pt x="115" y="113"/>
                    </a:cubicBezTo>
                    <a:cubicBezTo>
                      <a:pt x="100" y="121"/>
                      <a:pt x="100" y="121"/>
                      <a:pt x="100" y="121"/>
                    </a:cubicBezTo>
                    <a:cubicBezTo>
                      <a:pt x="100" y="121"/>
                      <a:pt x="99" y="122"/>
                      <a:pt x="98" y="122"/>
                    </a:cubicBezTo>
                    <a:cubicBezTo>
                      <a:pt x="97" y="122"/>
                      <a:pt x="96" y="121"/>
                      <a:pt x="95" y="121"/>
                    </a:cubicBezTo>
                    <a:cubicBezTo>
                      <a:pt x="94" y="119"/>
                      <a:pt x="93" y="117"/>
                      <a:pt x="94" y="116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2" y="97"/>
                      <a:pt x="91" y="96"/>
                      <a:pt x="92" y="94"/>
                    </a:cubicBezTo>
                    <a:cubicBezTo>
                      <a:pt x="92" y="93"/>
                      <a:pt x="93" y="92"/>
                      <a:pt x="95" y="91"/>
                    </a:cubicBezTo>
                    <a:cubicBezTo>
                      <a:pt x="116" y="86"/>
                      <a:pt x="116" y="86"/>
                      <a:pt x="116" y="86"/>
                    </a:cubicBezTo>
                    <a:cubicBezTo>
                      <a:pt x="116" y="85"/>
                      <a:pt x="116" y="85"/>
                      <a:pt x="116" y="85"/>
                    </a:cubicBezTo>
                    <a:cubicBezTo>
                      <a:pt x="115" y="82"/>
                      <a:pt x="116" y="78"/>
                      <a:pt x="116" y="75"/>
                    </a:cubicBezTo>
                    <a:cubicBezTo>
                      <a:pt x="117" y="71"/>
                      <a:pt x="119" y="67"/>
                      <a:pt x="122" y="64"/>
                    </a:cubicBezTo>
                    <a:cubicBezTo>
                      <a:pt x="127" y="57"/>
                      <a:pt x="135" y="53"/>
                      <a:pt x="143" y="53"/>
                    </a:cubicBezTo>
                    <a:cubicBezTo>
                      <a:pt x="143" y="53"/>
                      <a:pt x="144" y="53"/>
                      <a:pt x="144" y="53"/>
                    </a:cubicBezTo>
                    <a:cubicBezTo>
                      <a:pt x="138" y="40"/>
                      <a:pt x="134" y="29"/>
                      <a:pt x="134" y="29"/>
                    </a:cubicBezTo>
                    <a:cubicBezTo>
                      <a:pt x="134" y="27"/>
                      <a:pt x="132" y="26"/>
                      <a:pt x="130" y="27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9" y="29"/>
                      <a:pt x="41" y="21"/>
                      <a:pt x="38" y="14"/>
                    </a:cubicBezTo>
                    <a:cubicBezTo>
                      <a:pt x="36" y="9"/>
                      <a:pt x="32" y="5"/>
                      <a:pt x="27" y="3"/>
                    </a:cubicBezTo>
                    <a:cubicBezTo>
                      <a:pt x="21" y="0"/>
                      <a:pt x="15" y="1"/>
                      <a:pt x="11" y="5"/>
                    </a:cubicBezTo>
                    <a:cubicBezTo>
                      <a:pt x="3" y="12"/>
                      <a:pt x="0" y="27"/>
                      <a:pt x="2" y="38"/>
                    </a:cubicBezTo>
                    <a:cubicBezTo>
                      <a:pt x="5" y="52"/>
                      <a:pt x="18" y="80"/>
                      <a:pt x="32" y="107"/>
                    </a:cubicBezTo>
                    <a:cubicBezTo>
                      <a:pt x="43" y="131"/>
                      <a:pt x="56" y="158"/>
                      <a:pt x="56" y="165"/>
                    </a:cubicBezTo>
                    <a:cubicBezTo>
                      <a:pt x="56" y="178"/>
                      <a:pt x="46" y="185"/>
                      <a:pt x="45" y="185"/>
                    </a:cubicBezTo>
                    <a:cubicBezTo>
                      <a:pt x="44" y="186"/>
                      <a:pt x="43" y="188"/>
                      <a:pt x="44" y="190"/>
                    </a:cubicBezTo>
                    <a:cubicBezTo>
                      <a:pt x="44" y="192"/>
                      <a:pt x="46" y="193"/>
                      <a:pt x="48" y="193"/>
                    </a:cubicBezTo>
                    <a:cubicBezTo>
                      <a:pt x="48" y="193"/>
                      <a:pt x="48" y="192"/>
                      <a:pt x="48" y="192"/>
                    </a:cubicBezTo>
                    <a:cubicBezTo>
                      <a:pt x="168" y="169"/>
                      <a:pt x="168" y="169"/>
                      <a:pt x="168" y="169"/>
                    </a:cubicBezTo>
                    <a:cubicBezTo>
                      <a:pt x="169" y="169"/>
                      <a:pt x="170" y="169"/>
                      <a:pt x="170" y="168"/>
                    </a:cubicBezTo>
                    <a:cubicBezTo>
                      <a:pt x="171" y="168"/>
                      <a:pt x="193" y="149"/>
                      <a:pt x="173" y="1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04"/>
              <p:cNvSpPr>
                <a:spLocks noEditPoints="1"/>
              </p:cNvSpPr>
              <p:nvPr/>
            </p:nvSpPr>
            <p:spPr bwMode="auto">
              <a:xfrm>
                <a:off x="3475" y="618"/>
                <a:ext cx="130" cy="146"/>
              </a:xfrm>
              <a:custGeom>
                <a:avLst/>
                <a:gdLst>
                  <a:gd name="T0" fmla="*/ 17 w 74"/>
                  <a:gd name="T1" fmla="*/ 75 h 83"/>
                  <a:gd name="T2" fmla="*/ 16 w 74"/>
                  <a:gd name="T3" fmla="*/ 73 h 83"/>
                  <a:gd name="T4" fmla="*/ 25 w 74"/>
                  <a:gd name="T5" fmla="*/ 53 h 83"/>
                  <a:gd name="T6" fmla="*/ 6 w 74"/>
                  <a:gd name="T7" fmla="*/ 64 h 83"/>
                  <a:gd name="T8" fmla="*/ 3 w 74"/>
                  <a:gd name="T9" fmla="*/ 64 h 83"/>
                  <a:gd name="T10" fmla="*/ 2 w 74"/>
                  <a:gd name="T11" fmla="*/ 61 h 83"/>
                  <a:gd name="T12" fmla="*/ 7 w 74"/>
                  <a:gd name="T13" fmla="*/ 50 h 83"/>
                  <a:gd name="T14" fmla="*/ 1 w 74"/>
                  <a:gd name="T15" fmla="*/ 43 h 83"/>
                  <a:gd name="T16" fmla="*/ 0 w 74"/>
                  <a:gd name="T17" fmla="*/ 41 h 83"/>
                  <a:gd name="T18" fmla="*/ 2 w 74"/>
                  <a:gd name="T19" fmla="*/ 39 h 83"/>
                  <a:gd name="T20" fmla="*/ 24 w 74"/>
                  <a:gd name="T21" fmla="*/ 33 h 83"/>
                  <a:gd name="T22" fmla="*/ 24 w 74"/>
                  <a:gd name="T23" fmla="*/ 31 h 83"/>
                  <a:gd name="T24" fmla="*/ 24 w 74"/>
                  <a:gd name="T25" fmla="*/ 22 h 83"/>
                  <a:gd name="T26" fmla="*/ 29 w 74"/>
                  <a:gd name="T27" fmla="*/ 12 h 83"/>
                  <a:gd name="T28" fmla="*/ 63 w 74"/>
                  <a:gd name="T29" fmla="*/ 8 h 83"/>
                  <a:gd name="T30" fmla="*/ 66 w 74"/>
                  <a:gd name="T31" fmla="*/ 42 h 83"/>
                  <a:gd name="T32" fmla="*/ 57 w 74"/>
                  <a:gd name="T33" fmla="*/ 49 h 83"/>
                  <a:gd name="T34" fmla="*/ 47 w 74"/>
                  <a:gd name="T35" fmla="*/ 51 h 83"/>
                  <a:gd name="T36" fmla="*/ 45 w 74"/>
                  <a:gd name="T37" fmla="*/ 51 h 83"/>
                  <a:gd name="T38" fmla="*/ 41 w 74"/>
                  <a:gd name="T39" fmla="*/ 81 h 83"/>
                  <a:gd name="T40" fmla="*/ 40 w 74"/>
                  <a:gd name="T41" fmla="*/ 83 h 83"/>
                  <a:gd name="T42" fmla="*/ 38 w 74"/>
                  <a:gd name="T43" fmla="*/ 82 h 83"/>
                  <a:gd name="T44" fmla="*/ 38 w 74"/>
                  <a:gd name="T45" fmla="*/ 82 h 83"/>
                  <a:gd name="T46" fmla="*/ 37 w 74"/>
                  <a:gd name="T47" fmla="*/ 82 h 83"/>
                  <a:gd name="T48" fmla="*/ 30 w 74"/>
                  <a:gd name="T49" fmla="*/ 72 h 83"/>
                  <a:gd name="T50" fmla="*/ 19 w 74"/>
                  <a:gd name="T51" fmla="*/ 76 h 83"/>
                  <a:gd name="T52" fmla="*/ 17 w 74"/>
                  <a:gd name="T53" fmla="*/ 75 h 83"/>
                  <a:gd name="T54" fmla="*/ 35 w 74"/>
                  <a:gd name="T55" fmla="*/ 54 h 83"/>
                  <a:gd name="T56" fmla="*/ 35 w 74"/>
                  <a:gd name="T57" fmla="*/ 54 h 83"/>
                  <a:gd name="T58" fmla="*/ 33 w 74"/>
                  <a:gd name="T59" fmla="*/ 47 h 83"/>
                  <a:gd name="T60" fmla="*/ 35 w 74"/>
                  <a:gd name="T61" fmla="*/ 54 h 83"/>
                  <a:gd name="T62" fmla="*/ 35 w 74"/>
                  <a:gd name="T63" fmla="*/ 54 h 83"/>
                  <a:gd name="T64" fmla="*/ 36 w 74"/>
                  <a:gd name="T65" fmla="*/ 54 h 83"/>
                  <a:gd name="T66" fmla="*/ 35 w 74"/>
                  <a:gd name="T67" fmla="*/ 54 h 83"/>
                  <a:gd name="T68" fmla="*/ 35 w 74"/>
                  <a:gd name="T69" fmla="*/ 54 h 83"/>
                  <a:gd name="T70" fmla="*/ 35 w 74"/>
                  <a:gd name="T71" fmla="*/ 54 h 83"/>
                  <a:gd name="T72" fmla="*/ 20 w 74"/>
                  <a:gd name="T73" fmla="*/ 44 h 83"/>
                  <a:gd name="T74" fmla="*/ 20 w 74"/>
                  <a:gd name="T75" fmla="*/ 44 h 83"/>
                  <a:gd name="T76" fmla="*/ 18 w 74"/>
                  <a:gd name="T77" fmla="*/ 44 h 83"/>
                  <a:gd name="T78" fmla="*/ 18 w 74"/>
                  <a:gd name="T79" fmla="*/ 44 h 83"/>
                  <a:gd name="T80" fmla="*/ 26 w 74"/>
                  <a:gd name="T81" fmla="*/ 47 h 83"/>
                  <a:gd name="T82" fmla="*/ 18 w 74"/>
                  <a:gd name="T83" fmla="*/ 44 h 83"/>
                  <a:gd name="T84" fmla="*/ 28 w 74"/>
                  <a:gd name="T85" fmla="*/ 46 h 83"/>
                  <a:gd name="T86" fmla="*/ 18 w 74"/>
                  <a:gd name="T87" fmla="*/ 44 h 83"/>
                  <a:gd name="T88" fmla="*/ 17 w 74"/>
                  <a:gd name="T89" fmla="*/ 40 h 83"/>
                  <a:gd name="T90" fmla="*/ 17 w 74"/>
                  <a:gd name="T91" fmla="*/ 39 h 83"/>
                  <a:gd name="T92" fmla="*/ 26 w 74"/>
                  <a:gd name="T93" fmla="*/ 38 h 83"/>
                  <a:gd name="T94" fmla="*/ 20 w 74"/>
                  <a:gd name="T95" fmla="*/ 44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4" h="83">
                    <a:moveTo>
                      <a:pt x="17" y="75"/>
                    </a:moveTo>
                    <a:cubicBezTo>
                      <a:pt x="16" y="75"/>
                      <a:pt x="16" y="74"/>
                      <a:pt x="16" y="7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5" y="65"/>
                      <a:pt x="4" y="65"/>
                      <a:pt x="3" y="64"/>
                    </a:cubicBezTo>
                    <a:cubicBezTo>
                      <a:pt x="2" y="63"/>
                      <a:pt x="2" y="62"/>
                      <a:pt x="2" y="61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2"/>
                      <a:pt x="0" y="42"/>
                      <a:pt x="0" y="41"/>
                    </a:cubicBezTo>
                    <a:cubicBezTo>
                      <a:pt x="1" y="40"/>
                      <a:pt x="1" y="39"/>
                      <a:pt x="2" y="39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3" y="28"/>
                      <a:pt x="23" y="25"/>
                      <a:pt x="24" y="22"/>
                    </a:cubicBezTo>
                    <a:cubicBezTo>
                      <a:pt x="25" y="19"/>
                      <a:pt x="26" y="15"/>
                      <a:pt x="29" y="12"/>
                    </a:cubicBezTo>
                    <a:cubicBezTo>
                      <a:pt x="37" y="2"/>
                      <a:pt x="52" y="0"/>
                      <a:pt x="63" y="8"/>
                    </a:cubicBezTo>
                    <a:cubicBezTo>
                      <a:pt x="73" y="17"/>
                      <a:pt x="74" y="32"/>
                      <a:pt x="66" y="42"/>
                    </a:cubicBezTo>
                    <a:cubicBezTo>
                      <a:pt x="63" y="45"/>
                      <a:pt x="60" y="48"/>
                      <a:pt x="57" y="49"/>
                    </a:cubicBezTo>
                    <a:cubicBezTo>
                      <a:pt x="54" y="51"/>
                      <a:pt x="50" y="51"/>
                      <a:pt x="47" y="51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2"/>
                      <a:pt x="41" y="82"/>
                      <a:pt x="40" y="83"/>
                    </a:cubicBezTo>
                    <a:cubicBezTo>
                      <a:pt x="39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8" y="82"/>
                      <a:pt x="37" y="82"/>
                      <a:pt x="37" y="8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8" y="76"/>
                      <a:pt x="18" y="76"/>
                      <a:pt x="17" y="75"/>
                    </a:cubicBezTo>
                    <a:close/>
                    <a:moveTo>
                      <a:pt x="35" y="54"/>
                    </a:moveTo>
                    <a:cubicBezTo>
                      <a:pt x="34" y="54"/>
                      <a:pt x="36" y="55"/>
                      <a:pt x="35" y="54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6" y="54"/>
                      <a:pt x="35" y="54"/>
                      <a:pt x="36" y="54"/>
                    </a:cubicBezTo>
                    <a:cubicBezTo>
                      <a:pt x="36" y="54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lose/>
                    <a:moveTo>
                      <a:pt x="20" y="44"/>
                    </a:move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5"/>
                      <a:pt x="19" y="43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9"/>
                      <a:pt x="17" y="40"/>
                      <a:pt x="17" y="39"/>
                    </a:cubicBezTo>
                    <a:cubicBezTo>
                      <a:pt x="26" y="38"/>
                      <a:pt x="26" y="38"/>
                      <a:pt x="26" y="38"/>
                    </a:cubicBezTo>
                    <a:lnTo>
                      <a:pt x="2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5004" y="521"/>
              <a:ext cx="111" cy="104"/>
            </a:xfrm>
            <a:custGeom>
              <a:avLst/>
              <a:gdLst>
                <a:gd name="T0" fmla="*/ 0 w 63"/>
                <a:gd name="T1" fmla="*/ 59 h 59"/>
                <a:gd name="T2" fmla="*/ 63 w 63"/>
                <a:gd name="T3" fmla="*/ 59 h 59"/>
                <a:gd name="T4" fmla="*/ 62 w 63"/>
                <a:gd name="T5" fmla="*/ 58 h 59"/>
                <a:gd name="T6" fmla="*/ 1 w 63"/>
                <a:gd name="T7" fmla="*/ 1 h 59"/>
                <a:gd name="T8" fmla="*/ 0 w 63"/>
                <a:gd name="T9" fmla="*/ 0 h 59"/>
                <a:gd name="T10" fmla="*/ 0 w 63"/>
                <a:gd name="T1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9">
                  <a:moveTo>
                    <a:pt x="0" y="59"/>
                  </a:moveTo>
                  <a:cubicBezTo>
                    <a:pt x="63" y="59"/>
                    <a:pt x="63" y="59"/>
                    <a:pt x="63" y="59"/>
                  </a:cubicBezTo>
                  <a:cubicBezTo>
                    <a:pt x="63" y="59"/>
                    <a:pt x="62" y="58"/>
                    <a:pt x="62" y="58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4839" y="625"/>
              <a:ext cx="73" cy="127"/>
            </a:xfrm>
            <a:custGeom>
              <a:avLst/>
              <a:gdLst>
                <a:gd name="T0" fmla="*/ 9 w 42"/>
                <a:gd name="T1" fmla="*/ 9 h 72"/>
                <a:gd name="T2" fmla="*/ 11 w 42"/>
                <a:gd name="T3" fmla="*/ 9 h 72"/>
                <a:gd name="T4" fmla="*/ 0 w 42"/>
                <a:gd name="T5" fmla="*/ 0 h 72"/>
                <a:gd name="T6" fmla="*/ 0 w 42"/>
                <a:gd name="T7" fmla="*/ 72 h 72"/>
                <a:gd name="T8" fmla="*/ 42 w 42"/>
                <a:gd name="T9" fmla="*/ 56 h 72"/>
                <a:gd name="T10" fmla="*/ 4 w 42"/>
                <a:gd name="T11" fmla="*/ 20 h 72"/>
                <a:gd name="T12" fmla="*/ 4 w 42"/>
                <a:gd name="T13" fmla="*/ 10 h 72"/>
                <a:gd name="T14" fmla="*/ 9 w 42"/>
                <a:gd name="T15" fmla="*/ 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72">
                  <a:moveTo>
                    <a:pt x="9" y="9"/>
                  </a:moveTo>
                  <a:cubicBezTo>
                    <a:pt x="10" y="9"/>
                    <a:pt x="11" y="9"/>
                    <a:pt x="11" y="9"/>
                  </a:cubicBezTo>
                  <a:cubicBezTo>
                    <a:pt x="9" y="4"/>
                    <a:pt x="5" y="1"/>
                    <a:pt x="0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2" y="17"/>
                    <a:pt x="2" y="13"/>
                    <a:pt x="4" y="10"/>
                  </a:cubicBezTo>
                  <a:cubicBezTo>
                    <a:pt x="5" y="9"/>
                    <a:pt x="7" y="9"/>
                    <a:pt x="9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4839" y="521"/>
              <a:ext cx="276" cy="342"/>
            </a:xfrm>
            <a:custGeom>
              <a:avLst/>
              <a:gdLst>
                <a:gd name="T0" fmla="*/ 90 w 157"/>
                <a:gd name="T1" fmla="*/ 67 h 194"/>
                <a:gd name="T2" fmla="*/ 86 w 157"/>
                <a:gd name="T3" fmla="*/ 63 h 194"/>
                <a:gd name="T4" fmla="*/ 86 w 157"/>
                <a:gd name="T5" fmla="*/ 0 h 194"/>
                <a:gd name="T6" fmla="*/ 4 w 157"/>
                <a:gd name="T7" fmla="*/ 0 h 194"/>
                <a:gd name="T8" fmla="*/ 0 w 157"/>
                <a:gd name="T9" fmla="*/ 4 h 194"/>
                <a:gd name="T10" fmla="*/ 0 w 157"/>
                <a:gd name="T11" fmla="*/ 45 h 194"/>
                <a:gd name="T12" fmla="*/ 24 w 157"/>
                <a:gd name="T13" fmla="*/ 65 h 194"/>
                <a:gd name="T14" fmla="*/ 26 w 157"/>
                <a:gd name="T15" fmla="*/ 79 h 194"/>
                <a:gd name="T16" fmla="*/ 25 w 157"/>
                <a:gd name="T17" fmla="*/ 81 h 194"/>
                <a:gd name="T18" fmla="*/ 55 w 157"/>
                <a:gd name="T19" fmla="*/ 110 h 194"/>
                <a:gd name="T20" fmla="*/ 62 w 157"/>
                <a:gd name="T21" fmla="*/ 107 h 194"/>
                <a:gd name="T22" fmla="*/ 64 w 157"/>
                <a:gd name="T23" fmla="*/ 107 h 194"/>
                <a:gd name="T24" fmla="*/ 70 w 157"/>
                <a:gd name="T25" fmla="*/ 111 h 194"/>
                <a:gd name="T26" fmla="*/ 70 w 157"/>
                <a:gd name="T27" fmla="*/ 116 h 194"/>
                <a:gd name="T28" fmla="*/ 66 w 157"/>
                <a:gd name="T29" fmla="*/ 119 h 194"/>
                <a:gd name="T30" fmla="*/ 65 w 157"/>
                <a:gd name="T31" fmla="*/ 120 h 194"/>
                <a:gd name="T32" fmla="*/ 90 w 157"/>
                <a:gd name="T33" fmla="*/ 143 h 194"/>
                <a:gd name="T34" fmla="*/ 90 w 157"/>
                <a:gd name="T35" fmla="*/ 153 h 194"/>
                <a:gd name="T36" fmla="*/ 85 w 157"/>
                <a:gd name="T37" fmla="*/ 154 h 194"/>
                <a:gd name="T38" fmla="*/ 81 w 157"/>
                <a:gd name="T39" fmla="*/ 153 h 194"/>
                <a:gd name="T40" fmla="*/ 52 w 157"/>
                <a:gd name="T41" fmla="*/ 125 h 194"/>
                <a:gd name="T42" fmla="*/ 0 w 157"/>
                <a:gd name="T43" fmla="*/ 144 h 194"/>
                <a:gd name="T44" fmla="*/ 0 w 157"/>
                <a:gd name="T45" fmla="*/ 190 h 194"/>
                <a:gd name="T46" fmla="*/ 4 w 157"/>
                <a:gd name="T47" fmla="*/ 194 h 194"/>
                <a:gd name="T48" fmla="*/ 153 w 157"/>
                <a:gd name="T49" fmla="*/ 194 h 194"/>
                <a:gd name="T50" fmla="*/ 157 w 157"/>
                <a:gd name="T51" fmla="*/ 190 h 194"/>
                <a:gd name="T52" fmla="*/ 157 w 157"/>
                <a:gd name="T53" fmla="*/ 67 h 194"/>
                <a:gd name="T54" fmla="*/ 90 w 157"/>
                <a:gd name="T55" fmla="*/ 6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7" h="194">
                  <a:moveTo>
                    <a:pt x="90" y="67"/>
                  </a:moveTo>
                  <a:cubicBezTo>
                    <a:pt x="87" y="67"/>
                    <a:pt x="86" y="65"/>
                    <a:pt x="86" y="63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1" y="47"/>
                    <a:pt x="20" y="55"/>
                    <a:pt x="24" y="65"/>
                  </a:cubicBezTo>
                  <a:cubicBezTo>
                    <a:pt x="26" y="70"/>
                    <a:pt x="26" y="75"/>
                    <a:pt x="26" y="79"/>
                  </a:cubicBezTo>
                  <a:cubicBezTo>
                    <a:pt x="26" y="80"/>
                    <a:pt x="26" y="81"/>
                    <a:pt x="25" y="81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62" y="107"/>
                    <a:pt x="62" y="107"/>
                    <a:pt x="62" y="107"/>
                  </a:cubicBezTo>
                  <a:cubicBezTo>
                    <a:pt x="62" y="107"/>
                    <a:pt x="63" y="107"/>
                    <a:pt x="64" y="107"/>
                  </a:cubicBezTo>
                  <a:cubicBezTo>
                    <a:pt x="67" y="107"/>
                    <a:pt x="69" y="109"/>
                    <a:pt x="70" y="111"/>
                  </a:cubicBezTo>
                  <a:cubicBezTo>
                    <a:pt x="70" y="113"/>
                    <a:pt x="70" y="114"/>
                    <a:pt x="70" y="116"/>
                  </a:cubicBezTo>
                  <a:cubicBezTo>
                    <a:pt x="69" y="118"/>
                    <a:pt x="68" y="119"/>
                    <a:pt x="66" y="119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92" y="146"/>
                    <a:pt x="92" y="150"/>
                    <a:pt x="90" y="153"/>
                  </a:cubicBezTo>
                  <a:cubicBezTo>
                    <a:pt x="88" y="154"/>
                    <a:pt x="87" y="154"/>
                    <a:pt x="85" y="154"/>
                  </a:cubicBezTo>
                  <a:cubicBezTo>
                    <a:pt x="83" y="154"/>
                    <a:pt x="82" y="154"/>
                    <a:pt x="81" y="153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2"/>
                    <a:pt x="1" y="194"/>
                    <a:pt x="4" y="194"/>
                  </a:cubicBezTo>
                  <a:cubicBezTo>
                    <a:pt x="153" y="194"/>
                    <a:pt x="153" y="194"/>
                    <a:pt x="153" y="194"/>
                  </a:cubicBezTo>
                  <a:cubicBezTo>
                    <a:pt x="156" y="194"/>
                    <a:pt x="157" y="192"/>
                    <a:pt x="157" y="190"/>
                  </a:cubicBezTo>
                  <a:cubicBezTo>
                    <a:pt x="157" y="67"/>
                    <a:pt x="157" y="67"/>
                    <a:pt x="157" y="67"/>
                  </a:cubicBezTo>
                  <a:lnTo>
                    <a:pt x="90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4777" y="599"/>
              <a:ext cx="104" cy="95"/>
            </a:xfrm>
            <a:custGeom>
              <a:avLst/>
              <a:gdLst>
                <a:gd name="T0" fmla="*/ 13 w 59"/>
                <a:gd name="T1" fmla="*/ 54 h 54"/>
                <a:gd name="T2" fmla="*/ 11 w 59"/>
                <a:gd name="T3" fmla="*/ 53 h 54"/>
                <a:gd name="T4" fmla="*/ 3 w 59"/>
                <a:gd name="T5" fmla="*/ 42 h 54"/>
                <a:gd name="T6" fmla="*/ 4 w 59"/>
                <a:gd name="T7" fmla="*/ 20 h 54"/>
                <a:gd name="T8" fmla="*/ 20 w 59"/>
                <a:gd name="T9" fmla="*/ 5 h 54"/>
                <a:gd name="T10" fmla="*/ 57 w 59"/>
                <a:gd name="T11" fmla="*/ 22 h 54"/>
                <a:gd name="T12" fmla="*/ 58 w 59"/>
                <a:gd name="T13" fmla="*/ 35 h 54"/>
                <a:gd name="T14" fmla="*/ 54 w 59"/>
                <a:gd name="T15" fmla="*/ 39 h 54"/>
                <a:gd name="T16" fmla="*/ 51 w 59"/>
                <a:gd name="T17" fmla="*/ 34 h 54"/>
                <a:gd name="T18" fmla="*/ 49 w 59"/>
                <a:gd name="T19" fmla="*/ 25 h 54"/>
                <a:gd name="T20" fmla="*/ 23 w 59"/>
                <a:gd name="T21" fmla="*/ 13 h 54"/>
                <a:gd name="T22" fmla="*/ 11 w 59"/>
                <a:gd name="T23" fmla="*/ 39 h 54"/>
                <a:gd name="T24" fmla="*/ 16 w 59"/>
                <a:gd name="T25" fmla="*/ 47 h 54"/>
                <a:gd name="T26" fmla="*/ 16 w 59"/>
                <a:gd name="T27" fmla="*/ 53 h 54"/>
                <a:gd name="T28" fmla="*/ 13 w 59"/>
                <a:gd name="T2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54">
                  <a:moveTo>
                    <a:pt x="13" y="54"/>
                  </a:moveTo>
                  <a:cubicBezTo>
                    <a:pt x="12" y="54"/>
                    <a:pt x="11" y="54"/>
                    <a:pt x="11" y="53"/>
                  </a:cubicBezTo>
                  <a:cubicBezTo>
                    <a:pt x="7" y="50"/>
                    <a:pt x="5" y="46"/>
                    <a:pt x="3" y="42"/>
                  </a:cubicBezTo>
                  <a:cubicBezTo>
                    <a:pt x="0" y="35"/>
                    <a:pt x="1" y="27"/>
                    <a:pt x="4" y="20"/>
                  </a:cubicBezTo>
                  <a:cubicBezTo>
                    <a:pt x="7" y="13"/>
                    <a:pt x="13" y="8"/>
                    <a:pt x="20" y="5"/>
                  </a:cubicBezTo>
                  <a:cubicBezTo>
                    <a:pt x="35" y="0"/>
                    <a:pt x="51" y="7"/>
                    <a:pt x="57" y="22"/>
                  </a:cubicBezTo>
                  <a:cubicBezTo>
                    <a:pt x="58" y="26"/>
                    <a:pt x="59" y="31"/>
                    <a:pt x="58" y="35"/>
                  </a:cubicBezTo>
                  <a:cubicBezTo>
                    <a:pt x="58" y="37"/>
                    <a:pt x="56" y="39"/>
                    <a:pt x="54" y="39"/>
                  </a:cubicBezTo>
                  <a:cubicBezTo>
                    <a:pt x="52" y="39"/>
                    <a:pt x="50" y="37"/>
                    <a:pt x="51" y="34"/>
                  </a:cubicBezTo>
                  <a:cubicBezTo>
                    <a:pt x="51" y="31"/>
                    <a:pt x="50" y="28"/>
                    <a:pt x="49" y="25"/>
                  </a:cubicBezTo>
                  <a:cubicBezTo>
                    <a:pt x="45" y="14"/>
                    <a:pt x="33" y="9"/>
                    <a:pt x="23" y="13"/>
                  </a:cubicBezTo>
                  <a:cubicBezTo>
                    <a:pt x="12" y="17"/>
                    <a:pt x="7" y="29"/>
                    <a:pt x="11" y="39"/>
                  </a:cubicBezTo>
                  <a:cubicBezTo>
                    <a:pt x="12" y="42"/>
                    <a:pt x="14" y="45"/>
                    <a:pt x="16" y="47"/>
                  </a:cubicBezTo>
                  <a:cubicBezTo>
                    <a:pt x="18" y="49"/>
                    <a:pt x="18" y="51"/>
                    <a:pt x="16" y="53"/>
                  </a:cubicBezTo>
                  <a:cubicBezTo>
                    <a:pt x="15" y="54"/>
                    <a:pt x="14" y="54"/>
                    <a:pt x="13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4786" y="660"/>
              <a:ext cx="30" cy="203"/>
            </a:xfrm>
            <a:custGeom>
              <a:avLst/>
              <a:gdLst>
                <a:gd name="T0" fmla="*/ 4 w 17"/>
                <a:gd name="T1" fmla="*/ 115 h 115"/>
                <a:gd name="T2" fmla="*/ 4 w 17"/>
                <a:gd name="T3" fmla="*/ 114 h 115"/>
                <a:gd name="T4" fmla="*/ 0 w 17"/>
                <a:gd name="T5" fmla="*/ 110 h 115"/>
                <a:gd name="T6" fmla="*/ 9 w 17"/>
                <a:gd name="T7" fmla="*/ 4 h 115"/>
                <a:gd name="T8" fmla="*/ 13 w 17"/>
                <a:gd name="T9" fmla="*/ 1 h 115"/>
                <a:gd name="T10" fmla="*/ 17 w 17"/>
                <a:gd name="T11" fmla="*/ 5 h 115"/>
                <a:gd name="T12" fmla="*/ 8 w 17"/>
                <a:gd name="T13" fmla="*/ 111 h 115"/>
                <a:gd name="T14" fmla="*/ 4 w 17"/>
                <a:gd name="T15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5">
                  <a:moveTo>
                    <a:pt x="4" y="115"/>
                  </a:moveTo>
                  <a:cubicBezTo>
                    <a:pt x="4" y="115"/>
                    <a:pt x="4" y="115"/>
                    <a:pt x="4" y="114"/>
                  </a:cubicBezTo>
                  <a:cubicBezTo>
                    <a:pt x="2" y="114"/>
                    <a:pt x="0" y="112"/>
                    <a:pt x="0" y="110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2"/>
                    <a:pt x="11" y="0"/>
                    <a:pt x="13" y="1"/>
                  </a:cubicBezTo>
                  <a:cubicBezTo>
                    <a:pt x="16" y="1"/>
                    <a:pt x="17" y="3"/>
                    <a:pt x="17" y="5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3"/>
                    <a:pt x="6" y="115"/>
                    <a:pt x="4" y="1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4846" y="645"/>
              <a:ext cx="149" cy="144"/>
            </a:xfrm>
            <a:custGeom>
              <a:avLst/>
              <a:gdLst>
                <a:gd name="T0" fmla="*/ 81 w 85"/>
                <a:gd name="T1" fmla="*/ 82 h 82"/>
                <a:gd name="T2" fmla="*/ 78 w 85"/>
                <a:gd name="T3" fmla="*/ 81 h 82"/>
                <a:gd name="T4" fmla="*/ 2 w 85"/>
                <a:gd name="T5" fmla="*/ 7 h 82"/>
                <a:gd name="T6" fmla="*/ 2 w 85"/>
                <a:gd name="T7" fmla="*/ 1 h 82"/>
                <a:gd name="T8" fmla="*/ 8 w 85"/>
                <a:gd name="T9" fmla="*/ 1 h 82"/>
                <a:gd name="T10" fmla="*/ 84 w 85"/>
                <a:gd name="T11" fmla="*/ 75 h 82"/>
                <a:gd name="T12" fmla="*/ 84 w 85"/>
                <a:gd name="T13" fmla="*/ 81 h 82"/>
                <a:gd name="T14" fmla="*/ 81 w 85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82">
                  <a:moveTo>
                    <a:pt x="81" y="82"/>
                  </a:moveTo>
                  <a:cubicBezTo>
                    <a:pt x="80" y="82"/>
                    <a:pt x="79" y="82"/>
                    <a:pt x="78" y="8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4" y="0"/>
                    <a:pt x="6" y="0"/>
                    <a:pt x="8" y="1"/>
                  </a:cubicBezTo>
                  <a:cubicBezTo>
                    <a:pt x="84" y="75"/>
                    <a:pt x="84" y="75"/>
                    <a:pt x="84" y="75"/>
                  </a:cubicBezTo>
                  <a:cubicBezTo>
                    <a:pt x="85" y="77"/>
                    <a:pt x="85" y="79"/>
                    <a:pt x="84" y="81"/>
                  </a:cubicBezTo>
                  <a:cubicBezTo>
                    <a:pt x="83" y="82"/>
                    <a:pt x="82" y="82"/>
                    <a:pt x="81" y="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4791" y="565"/>
              <a:ext cx="32" cy="57"/>
            </a:xfrm>
            <a:custGeom>
              <a:avLst/>
              <a:gdLst>
                <a:gd name="T0" fmla="*/ 13 w 18"/>
                <a:gd name="T1" fmla="*/ 32 h 32"/>
                <a:gd name="T2" fmla="*/ 10 w 18"/>
                <a:gd name="T3" fmla="*/ 29 h 32"/>
                <a:gd name="T4" fmla="*/ 1 w 18"/>
                <a:gd name="T5" fmla="*/ 6 h 32"/>
                <a:gd name="T6" fmla="*/ 3 w 18"/>
                <a:gd name="T7" fmla="*/ 1 h 32"/>
                <a:gd name="T8" fmla="*/ 8 w 18"/>
                <a:gd name="T9" fmla="*/ 3 h 32"/>
                <a:gd name="T10" fmla="*/ 17 w 18"/>
                <a:gd name="T11" fmla="*/ 27 h 32"/>
                <a:gd name="T12" fmla="*/ 15 w 18"/>
                <a:gd name="T13" fmla="*/ 32 h 32"/>
                <a:gd name="T14" fmla="*/ 13 w 18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2">
                  <a:moveTo>
                    <a:pt x="13" y="32"/>
                  </a:moveTo>
                  <a:cubicBezTo>
                    <a:pt x="12" y="32"/>
                    <a:pt x="10" y="31"/>
                    <a:pt x="10" y="29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1"/>
                    <a:pt x="8" y="3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9"/>
                    <a:pt x="17" y="31"/>
                    <a:pt x="15" y="32"/>
                  </a:cubicBezTo>
                  <a:cubicBezTo>
                    <a:pt x="14" y="32"/>
                    <a:pt x="14" y="32"/>
                    <a:pt x="13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/>
            </p:cNvSpPr>
            <p:nvPr/>
          </p:nvSpPr>
          <p:spPr bwMode="auto">
            <a:xfrm>
              <a:off x="4773" y="713"/>
              <a:ext cx="185" cy="78"/>
            </a:xfrm>
            <a:custGeom>
              <a:avLst/>
              <a:gdLst>
                <a:gd name="T0" fmla="*/ 4 w 105"/>
                <a:gd name="T1" fmla="*/ 44 h 44"/>
                <a:gd name="T2" fmla="*/ 1 w 105"/>
                <a:gd name="T3" fmla="*/ 42 h 44"/>
                <a:gd name="T4" fmla="*/ 3 w 105"/>
                <a:gd name="T5" fmla="*/ 37 h 44"/>
                <a:gd name="T6" fmla="*/ 99 w 105"/>
                <a:gd name="T7" fmla="*/ 1 h 44"/>
                <a:gd name="T8" fmla="*/ 105 w 105"/>
                <a:gd name="T9" fmla="*/ 3 h 44"/>
                <a:gd name="T10" fmla="*/ 102 w 105"/>
                <a:gd name="T11" fmla="*/ 8 h 44"/>
                <a:gd name="T12" fmla="*/ 6 w 105"/>
                <a:gd name="T13" fmla="*/ 44 h 44"/>
                <a:gd name="T14" fmla="*/ 4 w 105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44">
                  <a:moveTo>
                    <a:pt x="4" y="44"/>
                  </a:moveTo>
                  <a:cubicBezTo>
                    <a:pt x="3" y="44"/>
                    <a:pt x="1" y="43"/>
                    <a:pt x="1" y="42"/>
                  </a:cubicBezTo>
                  <a:cubicBezTo>
                    <a:pt x="0" y="40"/>
                    <a:pt x="1" y="37"/>
                    <a:pt x="3" y="37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0"/>
                    <a:pt x="104" y="1"/>
                    <a:pt x="105" y="3"/>
                  </a:cubicBezTo>
                  <a:cubicBezTo>
                    <a:pt x="105" y="5"/>
                    <a:pt x="104" y="7"/>
                    <a:pt x="102" y="8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4"/>
                    <a:pt x="5" y="44"/>
                    <a:pt x="4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/>
            </p:cNvSpPr>
            <p:nvPr/>
          </p:nvSpPr>
          <p:spPr bwMode="auto">
            <a:xfrm>
              <a:off x="7026" y="620"/>
              <a:ext cx="117" cy="174"/>
            </a:xfrm>
            <a:custGeom>
              <a:avLst/>
              <a:gdLst>
                <a:gd name="T0" fmla="*/ 0 w 67"/>
                <a:gd name="T1" fmla="*/ 3 h 99"/>
                <a:gd name="T2" fmla="*/ 0 w 67"/>
                <a:gd name="T3" fmla="*/ 97 h 99"/>
                <a:gd name="T4" fmla="*/ 3 w 67"/>
                <a:gd name="T5" fmla="*/ 99 h 99"/>
                <a:gd name="T6" fmla="*/ 65 w 67"/>
                <a:gd name="T7" fmla="*/ 99 h 99"/>
                <a:gd name="T8" fmla="*/ 67 w 67"/>
                <a:gd name="T9" fmla="*/ 97 h 99"/>
                <a:gd name="T10" fmla="*/ 67 w 67"/>
                <a:gd name="T11" fmla="*/ 83 h 99"/>
                <a:gd name="T12" fmla="*/ 40 w 67"/>
                <a:gd name="T13" fmla="*/ 71 h 99"/>
                <a:gd name="T14" fmla="*/ 30 w 67"/>
                <a:gd name="T15" fmla="*/ 61 h 99"/>
                <a:gd name="T16" fmla="*/ 31 w 67"/>
                <a:gd name="T17" fmla="*/ 48 h 99"/>
                <a:gd name="T18" fmla="*/ 53 w 67"/>
                <a:gd name="T19" fmla="*/ 0 h 99"/>
                <a:gd name="T20" fmla="*/ 3 w 67"/>
                <a:gd name="T21" fmla="*/ 0 h 99"/>
                <a:gd name="T22" fmla="*/ 0 w 67"/>
                <a:gd name="T23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99">
                  <a:moveTo>
                    <a:pt x="0" y="3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0" y="98"/>
                    <a:pt x="1" y="99"/>
                    <a:pt x="3" y="99"/>
                  </a:cubicBezTo>
                  <a:cubicBezTo>
                    <a:pt x="65" y="99"/>
                    <a:pt x="65" y="99"/>
                    <a:pt x="65" y="99"/>
                  </a:cubicBezTo>
                  <a:cubicBezTo>
                    <a:pt x="66" y="99"/>
                    <a:pt x="67" y="98"/>
                    <a:pt x="67" y="97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70"/>
                    <a:pt x="33" y="67"/>
                    <a:pt x="30" y="61"/>
                  </a:cubicBezTo>
                  <a:cubicBezTo>
                    <a:pt x="28" y="55"/>
                    <a:pt x="31" y="49"/>
                    <a:pt x="31" y="4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5"/>
            <p:cNvSpPr>
              <a:spLocks noEditPoints="1"/>
            </p:cNvSpPr>
            <p:nvPr/>
          </p:nvSpPr>
          <p:spPr bwMode="auto">
            <a:xfrm>
              <a:off x="6989" y="556"/>
              <a:ext cx="191" cy="303"/>
            </a:xfrm>
            <a:custGeom>
              <a:avLst/>
              <a:gdLst>
                <a:gd name="T0" fmla="*/ 96 w 109"/>
                <a:gd name="T1" fmla="*/ 133 h 172"/>
                <a:gd name="T2" fmla="*/ 86 w 109"/>
                <a:gd name="T3" fmla="*/ 143 h 172"/>
                <a:gd name="T4" fmla="*/ 24 w 109"/>
                <a:gd name="T5" fmla="*/ 143 h 172"/>
                <a:gd name="T6" fmla="*/ 13 w 109"/>
                <a:gd name="T7" fmla="*/ 133 h 172"/>
                <a:gd name="T8" fmla="*/ 13 w 109"/>
                <a:gd name="T9" fmla="*/ 39 h 172"/>
                <a:gd name="T10" fmla="*/ 24 w 109"/>
                <a:gd name="T11" fmla="*/ 28 h 172"/>
                <a:gd name="T12" fmla="*/ 78 w 109"/>
                <a:gd name="T13" fmla="*/ 28 h 172"/>
                <a:gd name="T14" fmla="*/ 91 w 109"/>
                <a:gd name="T15" fmla="*/ 0 h 172"/>
                <a:gd name="T16" fmla="*/ 13 w 109"/>
                <a:gd name="T17" fmla="*/ 0 h 172"/>
                <a:gd name="T18" fmla="*/ 0 w 109"/>
                <a:gd name="T19" fmla="*/ 12 h 172"/>
                <a:gd name="T20" fmla="*/ 0 w 109"/>
                <a:gd name="T21" fmla="*/ 159 h 172"/>
                <a:gd name="T22" fmla="*/ 13 w 109"/>
                <a:gd name="T23" fmla="*/ 172 h 172"/>
                <a:gd name="T24" fmla="*/ 96 w 109"/>
                <a:gd name="T25" fmla="*/ 172 h 172"/>
                <a:gd name="T26" fmla="*/ 109 w 109"/>
                <a:gd name="T27" fmla="*/ 159 h 172"/>
                <a:gd name="T28" fmla="*/ 109 w 109"/>
                <a:gd name="T29" fmla="*/ 129 h 172"/>
                <a:gd name="T30" fmla="*/ 96 w 109"/>
                <a:gd name="T31" fmla="*/ 123 h 172"/>
                <a:gd name="T32" fmla="*/ 96 w 109"/>
                <a:gd name="T33" fmla="*/ 133 h 172"/>
                <a:gd name="T34" fmla="*/ 61 w 109"/>
                <a:gd name="T35" fmla="*/ 159 h 172"/>
                <a:gd name="T36" fmla="*/ 48 w 109"/>
                <a:gd name="T37" fmla="*/ 159 h 172"/>
                <a:gd name="T38" fmla="*/ 44 w 109"/>
                <a:gd name="T39" fmla="*/ 155 h 172"/>
                <a:gd name="T40" fmla="*/ 48 w 109"/>
                <a:gd name="T41" fmla="*/ 151 h 172"/>
                <a:gd name="T42" fmla="*/ 61 w 109"/>
                <a:gd name="T43" fmla="*/ 151 h 172"/>
                <a:gd name="T44" fmla="*/ 65 w 109"/>
                <a:gd name="T45" fmla="*/ 155 h 172"/>
                <a:gd name="T46" fmla="*/ 61 w 109"/>
                <a:gd name="T47" fmla="*/ 15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72">
                  <a:moveTo>
                    <a:pt x="96" y="133"/>
                  </a:moveTo>
                  <a:cubicBezTo>
                    <a:pt x="96" y="139"/>
                    <a:pt x="91" y="143"/>
                    <a:pt x="86" y="143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18" y="143"/>
                    <a:pt x="13" y="139"/>
                    <a:pt x="13" y="133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3"/>
                    <a:pt x="18" y="28"/>
                    <a:pt x="24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66"/>
                    <a:pt x="6" y="172"/>
                    <a:pt x="13" y="172"/>
                  </a:cubicBezTo>
                  <a:cubicBezTo>
                    <a:pt x="96" y="172"/>
                    <a:pt x="96" y="172"/>
                    <a:pt x="96" y="172"/>
                  </a:cubicBezTo>
                  <a:cubicBezTo>
                    <a:pt x="103" y="172"/>
                    <a:pt x="109" y="166"/>
                    <a:pt x="109" y="159"/>
                  </a:cubicBezTo>
                  <a:cubicBezTo>
                    <a:pt x="109" y="129"/>
                    <a:pt x="109" y="129"/>
                    <a:pt x="109" y="129"/>
                  </a:cubicBezTo>
                  <a:cubicBezTo>
                    <a:pt x="96" y="123"/>
                    <a:pt x="96" y="123"/>
                    <a:pt x="96" y="123"/>
                  </a:cubicBezTo>
                  <a:lnTo>
                    <a:pt x="96" y="133"/>
                  </a:lnTo>
                  <a:close/>
                  <a:moveTo>
                    <a:pt x="61" y="159"/>
                  </a:moveTo>
                  <a:cubicBezTo>
                    <a:pt x="48" y="159"/>
                    <a:pt x="48" y="159"/>
                    <a:pt x="48" y="159"/>
                  </a:cubicBezTo>
                  <a:cubicBezTo>
                    <a:pt x="45" y="159"/>
                    <a:pt x="44" y="158"/>
                    <a:pt x="44" y="155"/>
                  </a:cubicBezTo>
                  <a:cubicBezTo>
                    <a:pt x="44" y="153"/>
                    <a:pt x="45" y="151"/>
                    <a:pt x="48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4" y="151"/>
                    <a:pt x="65" y="153"/>
                    <a:pt x="65" y="155"/>
                  </a:cubicBezTo>
                  <a:cubicBezTo>
                    <a:pt x="65" y="158"/>
                    <a:pt x="64" y="159"/>
                    <a:pt x="61" y="1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7089" y="572"/>
              <a:ext cx="216" cy="222"/>
            </a:xfrm>
            <a:custGeom>
              <a:avLst/>
              <a:gdLst>
                <a:gd name="T0" fmla="*/ 2 w 123"/>
                <a:gd name="T1" fmla="*/ 73 h 126"/>
                <a:gd name="T2" fmla="*/ 2 w 123"/>
                <a:gd name="T3" fmla="*/ 84 h 126"/>
                <a:gd name="T4" fmla="*/ 11 w 123"/>
                <a:gd name="T5" fmla="*/ 93 h 126"/>
                <a:gd name="T6" fmla="*/ 80 w 123"/>
                <a:gd name="T7" fmla="*/ 126 h 126"/>
                <a:gd name="T8" fmla="*/ 82 w 123"/>
                <a:gd name="T9" fmla="*/ 126 h 126"/>
                <a:gd name="T10" fmla="*/ 85 w 123"/>
                <a:gd name="T11" fmla="*/ 124 h 126"/>
                <a:gd name="T12" fmla="*/ 123 w 123"/>
                <a:gd name="T13" fmla="*/ 42 h 126"/>
                <a:gd name="T14" fmla="*/ 36 w 123"/>
                <a:gd name="T15" fmla="*/ 0 h 126"/>
                <a:gd name="T16" fmla="*/ 2 w 123"/>
                <a:gd name="T17" fmla="*/ 7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" h="126">
                  <a:moveTo>
                    <a:pt x="2" y="73"/>
                  </a:moveTo>
                  <a:cubicBezTo>
                    <a:pt x="2" y="73"/>
                    <a:pt x="0" y="79"/>
                    <a:pt x="2" y="84"/>
                  </a:cubicBezTo>
                  <a:cubicBezTo>
                    <a:pt x="4" y="90"/>
                    <a:pt x="10" y="93"/>
                    <a:pt x="11" y="93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81" y="126"/>
                    <a:pt x="81" y="126"/>
                    <a:pt x="82" y="126"/>
                  </a:cubicBezTo>
                  <a:cubicBezTo>
                    <a:pt x="83" y="126"/>
                    <a:pt x="84" y="125"/>
                    <a:pt x="85" y="124"/>
                  </a:cubicBezTo>
                  <a:cubicBezTo>
                    <a:pt x="123" y="42"/>
                    <a:pt x="123" y="42"/>
                    <a:pt x="123" y="42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2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7156" y="527"/>
              <a:ext cx="165" cy="112"/>
            </a:xfrm>
            <a:custGeom>
              <a:avLst/>
              <a:gdLst>
                <a:gd name="T0" fmla="*/ 92 w 94"/>
                <a:gd name="T1" fmla="*/ 35 h 64"/>
                <a:gd name="T2" fmla="*/ 23 w 94"/>
                <a:gd name="T3" fmla="*/ 3 h 64"/>
                <a:gd name="T4" fmla="*/ 6 w 94"/>
                <a:gd name="T5" fmla="*/ 10 h 64"/>
                <a:gd name="T6" fmla="*/ 5 w 94"/>
                <a:gd name="T7" fmla="*/ 12 h 64"/>
                <a:gd name="T8" fmla="*/ 4 w 94"/>
                <a:gd name="T9" fmla="*/ 13 h 64"/>
                <a:gd name="T10" fmla="*/ 4 w 94"/>
                <a:gd name="T11" fmla="*/ 14 h 64"/>
                <a:gd name="T12" fmla="*/ 0 w 94"/>
                <a:gd name="T13" fmla="*/ 22 h 64"/>
                <a:gd name="T14" fmla="*/ 87 w 94"/>
                <a:gd name="T15" fmla="*/ 64 h 64"/>
                <a:gd name="T16" fmla="*/ 88 w 94"/>
                <a:gd name="T17" fmla="*/ 61 h 64"/>
                <a:gd name="T18" fmla="*/ 86 w 94"/>
                <a:gd name="T19" fmla="*/ 57 h 64"/>
                <a:gd name="T20" fmla="*/ 84 w 94"/>
                <a:gd name="T21" fmla="*/ 55 h 64"/>
                <a:gd name="T22" fmla="*/ 82 w 94"/>
                <a:gd name="T23" fmla="*/ 52 h 64"/>
                <a:gd name="T24" fmla="*/ 85 w 94"/>
                <a:gd name="T25" fmla="*/ 42 h 64"/>
                <a:gd name="T26" fmla="*/ 86 w 94"/>
                <a:gd name="T27" fmla="*/ 41 h 64"/>
                <a:gd name="T28" fmla="*/ 89 w 94"/>
                <a:gd name="T29" fmla="*/ 42 h 64"/>
                <a:gd name="T30" fmla="*/ 93 w 94"/>
                <a:gd name="T31" fmla="*/ 40 h 64"/>
                <a:gd name="T32" fmla="*/ 92 w 94"/>
                <a:gd name="T33" fmla="*/ 3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64">
                  <a:moveTo>
                    <a:pt x="92" y="35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16" y="0"/>
                    <a:pt x="9" y="3"/>
                    <a:pt x="6" y="10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9" y="60"/>
                    <a:pt x="88" y="57"/>
                    <a:pt x="86" y="57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3" y="54"/>
                    <a:pt x="83" y="53"/>
                    <a:pt x="82" y="5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2"/>
                    <a:pt x="86" y="41"/>
                    <a:pt x="86" y="41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90" y="43"/>
                    <a:pt x="93" y="42"/>
                    <a:pt x="93" y="40"/>
                  </a:cubicBezTo>
                  <a:cubicBezTo>
                    <a:pt x="94" y="38"/>
                    <a:pt x="93" y="36"/>
                    <a:pt x="92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Oval 218"/>
            <p:cNvSpPr>
              <a:spLocks noChangeArrowheads="1"/>
            </p:cNvSpPr>
            <p:nvPr/>
          </p:nvSpPr>
          <p:spPr bwMode="auto">
            <a:xfrm>
              <a:off x="6526" y="2228"/>
              <a:ext cx="42" cy="4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9"/>
            <p:cNvSpPr>
              <a:spLocks/>
            </p:cNvSpPr>
            <p:nvPr/>
          </p:nvSpPr>
          <p:spPr bwMode="auto">
            <a:xfrm>
              <a:off x="6292" y="2004"/>
              <a:ext cx="297" cy="196"/>
            </a:xfrm>
            <a:custGeom>
              <a:avLst/>
              <a:gdLst>
                <a:gd name="T0" fmla="*/ 3 w 169"/>
                <a:gd name="T1" fmla="*/ 111 h 111"/>
                <a:gd name="T2" fmla="*/ 20 w 169"/>
                <a:gd name="T3" fmla="*/ 68 h 111"/>
                <a:gd name="T4" fmla="*/ 30 w 169"/>
                <a:gd name="T5" fmla="*/ 63 h 111"/>
                <a:gd name="T6" fmla="*/ 34 w 169"/>
                <a:gd name="T7" fmla="*/ 73 h 111"/>
                <a:gd name="T8" fmla="*/ 27 w 169"/>
                <a:gd name="T9" fmla="*/ 92 h 111"/>
                <a:gd name="T10" fmla="*/ 28 w 169"/>
                <a:gd name="T11" fmla="*/ 93 h 111"/>
                <a:gd name="T12" fmla="*/ 63 w 169"/>
                <a:gd name="T13" fmla="*/ 52 h 111"/>
                <a:gd name="T14" fmla="*/ 74 w 169"/>
                <a:gd name="T15" fmla="*/ 51 h 111"/>
                <a:gd name="T16" fmla="*/ 75 w 169"/>
                <a:gd name="T17" fmla="*/ 61 h 111"/>
                <a:gd name="T18" fmla="*/ 39 w 169"/>
                <a:gd name="T19" fmla="*/ 102 h 111"/>
                <a:gd name="T20" fmla="*/ 39 w 169"/>
                <a:gd name="T21" fmla="*/ 103 h 111"/>
                <a:gd name="T22" fmla="*/ 40 w 169"/>
                <a:gd name="T23" fmla="*/ 104 h 111"/>
                <a:gd name="T24" fmla="*/ 54 w 169"/>
                <a:gd name="T25" fmla="*/ 88 h 111"/>
                <a:gd name="T26" fmla="*/ 65 w 169"/>
                <a:gd name="T27" fmla="*/ 86 h 111"/>
                <a:gd name="T28" fmla="*/ 66 w 169"/>
                <a:gd name="T29" fmla="*/ 97 h 111"/>
                <a:gd name="T30" fmla="*/ 53 w 169"/>
                <a:gd name="T31" fmla="*/ 111 h 111"/>
                <a:gd name="T32" fmla="*/ 56 w 169"/>
                <a:gd name="T33" fmla="*/ 111 h 111"/>
                <a:gd name="T34" fmla="*/ 66 w 169"/>
                <a:gd name="T35" fmla="*/ 100 h 111"/>
                <a:gd name="T36" fmla="*/ 77 w 169"/>
                <a:gd name="T37" fmla="*/ 98 h 111"/>
                <a:gd name="T38" fmla="*/ 77 w 169"/>
                <a:gd name="T39" fmla="*/ 109 h 111"/>
                <a:gd name="T40" fmla="*/ 75 w 169"/>
                <a:gd name="T41" fmla="*/ 111 h 111"/>
                <a:gd name="T42" fmla="*/ 79 w 169"/>
                <a:gd name="T43" fmla="*/ 111 h 111"/>
                <a:gd name="T44" fmla="*/ 86 w 169"/>
                <a:gd name="T45" fmla="*/ 111 h 111"/>
                <a:gd name="T46" fmla="*/ 155 w 169"/>
                <a:gd name="T47" fmla="*/ 111 h 111"/>
                <a:gd name="T48" fmla="*/ 169 w 169"/>
                <a:gd name="T49" fmla="*/ 99 h 111"/>
                <a:gd name="T50" fmla="*/ 169 w 169"/>
                <a:gd name="T51" fmla="*/ 13 h 111"/>
                <a:gd name="T52" fmla="*/ 155 w 169"/>
                <a:gd name="T53" fmla="*/ 0 h 111"/>
                <a:gd name="T54" fmla="*/ 13 w 169"/>
                <a:gd name="T55" fmla="*/ 0 h 111"/>
                <a:gd name="T56" fmla="*/ 0 w 169"/>
                <a:gd name="T57" fmla="*/ 13 h 111"/>
                <a:gd name="T58" fmla="*/ 0 w 169"/>
                <a:gd name="T59" fmla="*/ 107 h 111"/>
                <a:gd name="T60" fmla="*/ 3 w 169"/>
                <a:gd name="T61" fmla="*/ 111 h 111"/>
                <a:gd name="T62" fmla="*/ 3 w 169"/>
                <a:gd name="T63" fmla="*/ 111 h 111"/>
                <a:gd name="T64" fmla="*/ 3 w 169"/>
                <a:gd name="T6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11">
                  <a:moveTo>
                    <a:pt x="3" y="111"/>
                  </a:moveTo>
                  <a:cubicBezTo>
                    <a:pt x="20" y="68"/>
                    <a:pt x="20" y="68"/>
                    <a:pt x="20" y="68"/>
                  </a:cubicBezTo>
                  <a:cubicBezTo>
                    <a:pt x="22" y="64"/>
                    <a:pt x="26" y="62"/>
                    <a:pt x="30" y="63"/>
                  </a:cubicBezTo>
                  <a:cubicBezTo>
                    <a:pt x="34" y="65"/>
                    <a:pt x="36" y="69"/>
                    <a:pt x="34" y="73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6" y="49"/>
                    <a:pt x="71" y="48"/>
                    <a:pt x="74" y="51"/>
                  </a:cubicBezTo>
                  <a:cubicBezTo>
                    <a:pt x="77" y="53"/>
                    <a:pt x="77" y="58"/>
                    <a:pt x="75" y="61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2"/>
                    <a:pt x="39" y="103"/>
                    <a:pt x="39" y="103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7" y="84"/>
                    <a:pt x="62" y="84"/>
                    <a:pt x="65" y="86"/>
                  </a:cubicBezTo>
                  <a:cubicBezTo>
                    <a:pt x="69" y="89"/>
                    <a:pt x="69" y="93"/>
                    <a:pt x="66" y="97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9" y="96"/>
                    <a:pt x="74" y="96"/>
                    <a:pt x="77" y="98"/>
                  </a:cubicBezTo>
                  <a:cubicBezTo>
                    <a:pt x="80" y="101"/>
                    <a:pt x="80" y="105"/>
                    <a:pt x="77" y="109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9" y="111"/>
                    <a:pt x="79" y="111"/>
                    <a:pt x="79" y="111"/>
                  </a:cubicBezTo>
                  <a:cubicBezTo>
                    <a:pt x="81" y="110"/>
                    <a:pt x="84" y="110"/>
                    <a:pt x="86" y="111"/>
                  </a:cubicBezTo>
                  <a:cubicBezTo>
                    <a:pt x="155" y="111"/>
                    <a:pt x="155" y="111"/>
                    <a:pt x="155" y="111"/>
                  </a:cubicBezTo>
                  <a:cubicBezTo>
                    <a:pt x="163" y="111"/>
                    <a:pt x="169" y="106"/>
                    <a:pt x="169" y="99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69" y="6"/>
                    <a:pt x="163" y="0"/>
                    <a:pt x="15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9"/>
                    <a:pt x="1" y="111"/>
                    <a:pt x="3" y="111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3" y="111"/>
                    <a:pt x="3" y="111"/>
                    <a:pt x="3" y="1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20"/>
            <p:cNvSpPr>
              <a:spLocks/>
            </p:cNvSpPr>
            <p:nvPr/>
          </p:nvSpPr>
          <p:spPr bwMode="auto">
            <a:xfrm>
              <a:off x="6369" y="2208"/>
              <a:ext cx="224" cy="83"/>
            </a:xfrm>
            <a:custGeom>
              <a:avLst/>
              <a:gdLst>
                <a:gd name="T0" fmla="*/ 123 w 127"/>
                <a:gd name="T1" fmla="*/ 0 h 47"/>
                <a:gd name="T2" fmla="*/ 45 w 127"/>
                <a:gd name="T3" fmla="*/ 0 h 47"/>
                <a:gd name="T4" fmla="*/ 45 w 127"/>
                <a:gd name="T5" fmla="*/ 0 h 47"/>
                <a:gd name="T6" fmla="*/ 43 w 127"/>
                <a:gd name="T7" fmla="*/ 6 h 47"/>
                <a:gd name="T8" fmla="*/ 43 w 127"/>
                <a:gd name="T9" fmla="*/ 7 h 47"/>
                <a:gd name="T10" fmla="*/ 45 w 127"/>
                <a:gd name="T11" fmla="*/ 8 h 47"/>
                <a:gd name="T12" fmla="*/ 119 w 127"/>
                <a:gd name="T13" fmla="*/ 8 h 47"/>
                <a:gd name="T14" fmla="*/ 119 w 127"/>
                <a:gd name="T15" fmla="*/ 39 h 47"/>
                <a:gd name="T16" fmla="*/ 10 w 127"/>
                <a:gd name="T17" fmla="*/ 39 h 47"/>
                <a:gd name="T18" fmla="*/ 0 w 127"/>
                <a:gd name="T19" fmla="*/ 44 h 47"/>
                <a:gd name="T20" fmla="*/ 4 w 127"/>
                <a:gd name="T21" fmla="*/ 47 h 47"/>
                <a:gd name="T22" fmla="*/ 123 w 127"/>
                <a:gd name="T23" fmla="*/ 47 h 47"/>
                <a:gd name="T24" fmla="*/ 127 w 127"/>
                <a:gd name="T25" fmla="*/ 43 h 47"/>
                <a:gd name="T26" fmla="*/ 127 w 127"/>
                <a:gd name="T27" fmla="*/ 4 h 47"/>
                <a:gd name="T28" fmla="*/ 123 w 127"/>
                <a:gd name="T2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47">
                  <a:moveTo>
                    <a:pt x="123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2"/>
                    <a:pt x="45" y="5"/>
                    <a:pt x="43" y="6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8"/>
                    <a:pt x="44" y="8"/>
                    <a:pt x="45" y="8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7" y="41"/>
                    <a:pt x="4" y="43"/>
                    <a:pt x="0" y="44"/>
                  </a:cubicBezTo>
                  <a:cubicBezTo>
                    <a:pt x="0" y="46"/>
                    <a:pt x="2" y="47"/>
                    <a:pt x="4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47"/>
                    <a:pt x="127" y="45"/>
                    <a:pt x="127" y="43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2"/>
                    <a:pt x="125" y="0"/>
                    <a:pt x="12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1"/>
            <p:cNvSpPr>
              <a:spLocks/>
            </p:cNvSpPr>
            <p:nvPr/>
          </p:nvSpPr>
          <p:spPr bwMode="auto">
            <a:xfrm>
              <a:off x="6292" y="2094"/>
              <a:ext cx="155" cy="195"/>
            </a:xfrm>
            <a:custGeom>
              <a:avLst/>
              <a:gdLst>
                <a:gd name="T0" fmla="*/ 86 w 88"/>
                <a:gd name="T1" fmla="*/ 63 h 111"/>
                <a:gd name="T2" fmla="*/ 82 w 88"/>
                <a:gd name="T3" fmla="*/ 62 h 111"/>
                <a:gd name="T4" fmla="*/ 78 w 88"/>
                <a:gd name="T5" fmla="*/ 64 h 111"/>
                <a:gd name="T6" fmla="*/ 65 w 88"/>
                <a:gd name="T7" fmla="*/ 79 h 111"/>
                <a:gd name="T8" fmla="*/ 60 w 88"/>
                <a:gd name="T9" fmla="*/ 75 h 111"/>
                <a:gd name="T10" fmla="*/ 76 w 88"/>
                <a:gd name="T11" fmla="*/ 56 h 111"/>
                <a:gd name="T12" fmla="*/ 77 w 88"/>
                <a:gd name="T13" fmla="*/ 52 h 111"/>
                <a:gd name="T14" fmla="*/ 76 w 88"/>
                <a:gd name="T15" fmla="*/ 49 h 111"/>
                <a:gd name="T16" fmla="*/ 72 w 88"/>
                <a:gd name="T17" fmla="*/ 48 h 111"/>
                <a:gd name="T18" fmla="*/ 68 w 88"/>
                <a:gd name="T19" fmla="*/ 50 h 111"/>
                <a:gd name="T20" fmla="*/ 53 w 88"/>
                <a:gd name="T21" fmla="*/ 67 h 111"/>
                <a:gd name="T22" fmla="*/ 48 w 88"/>
                <a:gd name="T23" fmla="*/ 63 h 111"/>
                <a:gd name="T24" fmla="*/ 64 w 88"/>
                <a:gd name="T25" fmla="*/ 44 h 111"/>
                <a:gd name="T26" fmla="*/ 66 w 88"/>
                <a:gd name="T27" fmla="*/ 40 h 111"/>
                <a:gd name="T28" fmla="*/ 64 w 88"/>
                <a:gd name="T29" fmla="*/ 37 h 111"/>
                <a:gd name="T30" fmla="*/ 61 w 88"/>
                <a:gd name="T31" fmla="*/ 36 h 111"/>
                <a:gd name="T32" fmla="*/ 56 w 88"/>
                <a:gd name="T33" fmla="*/ 38 h 111"/>
                <a:gd name="T34" fmla="*/ 40 w 88"/>
                <a:gd name="T35" fmla="*/ 56 h 111"/>
                <a:gd name="T36" fmla="*/ 36 w 88"/>
                <a:gd name="T37" fmla="*/ 52 h 111"/>
                <a:gd name="T38" fmla="*/ 73 w 88"/>
                <a:gd name="T39" fmla="*/ 9 h 111"/>
                <a:gd name="T40" fmla="*/ 75 w 88"/>
                <a:gd name="T41" fmla="*/ 4 h 111"/>
                <a:gd name="T42" fmla="*/ 73 w 88"/>
                <a:gd name="T43" fmla="*/ 1 h 111"/>
                <a:gd name="T44" fmla="*/ 70 w 88"/>
                <a:gd name="T45" fmla="*/ 0 h 111"/>
                <a:gd name="T46" fmla="*/ 65 w 88"/>
                <a:gd name="T47" fmla="*/ 2 h 111"/>
                <a:gd name="T48" fmla="*/ 28 w 88"/>
                <a:gd name="T49" fmla="*/ 45 h 111"/>
                <a:gd name="T50" fmla="*/ 24 w 88"/>
                <a:gd name="T51" fmla="*/ 42 h 111"/>
                <a:gd name="T52" fmla="*/ 32 w 88"/>
                <a:gd name="T53" fmla="*/ 21 h 111"/>
                <a:gd name="T54" fmla="*/ 32 w 88"/>
                <a:gd name="T55" fmla="*/ 17 h 111"/>
                <a:gd name="T56" fmla="*/ 29 w 88"/>
                <a:gd name="T57" fmla="*/ 14 h 111"/>
                <a:gd name="T58" fmla="*/ 22 w 88"/>
                <a:gd name="T59" fmla="*/ 18 h 111"/>
                <a:gd name="T60" fmla="*/ 2 w 88"/>
                <a:gd name="T61" fmla="*/ 68 h 111"/>
                <a:gd name="T62" fmla="*/ 2 w 88"/>
                <a:gd name="T63" fmla="*/ 70 h 111"/>
                <a:gd name="T64" fmla="*/ 2 w 88"/>
                <a:gd name="T65" fmla="*/ 70 h 111"/>
                <a:gd name="T66" fmla="*/ 2 w 88"/>
                <a:gd name="T67" fmla="*/ 71 h 111"/>
                <a:gd name="T68" fmla="*/ 1 w 88"/>
                <a:gd name="T69" fmla="*/ 88 h 111"/>
                <a:gd name="T70" fmla="*/ 1 w 88"/>
                <a:gd name="T71" fmla="*/ 89 h 111"/>
                <a:gd name="T72" fmla="*/ 30 w 88"/>
                <a:gd name="T73" fmla="*/ 111 h 111"/>
                <a:gd name="T74" fmla="*/ 31 w 88"/>
                <a:gd name="T75" fmla="*/ 111 h 111"/>
                <a:gd name="T76" fmla="*/ 67 w 88"/>
                <a:gd name="T77" fmla="*/ 92 h 111"/>
                <a:gd name="T78" fmla="*/ 86 w 88"/>
                <a:gd name="T79" fmla="*/ 70 h 111"/>
                <a:gd name="T80" fmla="*/ 87 w 88"/>
                <a:gd name="T81" fmla="*/ 66 h 111"/>
                <a:gd name="T82" fmla="*/ 86 w 88"/>
                <a:gd name="T83" fmla="*/ 6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" h="111">
                  <a:moveTo>
                    <a:pt x="86" y="63"/>
                  </a:moveTo>
                  <a:cubicBezTo>
                    <a:pt x="85" y="62"/>
                    <a:pt x="83" y="62"/>
                    <a:pt x="82" y="62"/>
                  </a:cubicBezTo>
                  <a:cubicBezTo>
                    <a:pt x="81" y="62"/>
                    <a:pt x="79" y="62"/>
                    <a:pt x="78" y="64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7" y="55"/>
                    <a:pt x="78" y="53"/>
                    <a:pt x="77" y="52"/>
                  </a:cubicBezTo>
                  <a:cubicBezTo>
                    <a:pt x="77" y="51"/>
                    <a:pt x="77" y="49"/>
                    <a:pt x="76" y="49"/>
                  </a:cubicBezTo>
                  <a:cubicBezTo>
                    <a:pt x="75" y="48"/>
                    <a:pt x="73" y="48"/>
                    <a:pt x="72" y="48"/>
                  </a:cubicBezTo>
                  <a:cubicBezTo>
                    <a:pt x="71" y="48"/>
                    <a:pt x="69" y="49"/>
                    <a:pt x="68" y="50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5" y="43"/>
                    <a:pt x="66" y="41"/>
                    <a:pt x="66" y="40"/>
                  </a:cubicBezTo>
                  <a:cubicBezTo>
                    <a:pt x="66" y="39"/>
                    <a:pt x="65" y="37"/>
                    <a:pt x="64" y="37"/>
                  </a:cubicBezTo>
                  <a:cubicBezTo>
                    <a:pt x="63" y="36"/>
                    <a:pt x="62" y="36"/>
                    <a:pt x="61" y="36"/>
                  </a:cubicBezTo>
                  <a:cubicBezTo>
                    <a:pt x="59" y="36"/>
                    <a:pt x="57" y="37"/>
                    <a:pt x="56" y="38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4" y="7"/>
                    <a:pt x="75" y="6"/>
                    <a:pt x="75" y="4"/>
                  </a:cubicBezTo>
                  <a:cubicBezTo>
                    <a:pt x="74" y="3"/>
                    <a:pt x="74" y="2"/>
                    <a:pt x="73" y="1"/>
                  </a:cubicBezTo>
                  <a:cubicBezTo>
                    <a:pt x="72" y="0"/>
                    <a:pt x="71" y="0"/>
                    <a:pt x="70" y="0"/>
                  </a:cubicBezTo>
                  <a:cubicBezTo>
                    <a:pt x="68" y="0"/>
                    <a:pt x="66" y="1"/>
                    <a:pt x="65" y="2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18"/>
                    <a:pt x="32" y="17"/>
                  </a:cubicBezTo>
                  <a:cubicBezTo>
                    <a:pt x="32" y="16"/>
                    <a:pt x="31" y="15"/>
                    <a:pt x="29" y="14"/>
                  </a:cubicBezTo>
                  <a:cubicBezTo>
                    <a:pt x="26" y="13"/>
                    <a:pt x="23" y="15"/>
                    <a:pt x="22" y="1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9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80"/>
                    <a:pt x="1" y="86"/>
                    <a:pt x="1" y="88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52" y="107"/>
                    <a:pt x="66" y="93"/>
                    <a:pt x="67" y="92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7" y="69"/>
                    <a:pt x="88" y="67"/>
                    <a:pt x="87" y="66"/>
                  </a:cubicBezTo>
                  <a:cubicBezTo>
                    <a:pt x="87" y="64"/>
                    <a:pt x="87" y="63"/>
                    <a:pt x="86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2"/>
            <p:cNvSpPr>
              <a:spLocks/>
            </p:cNvSpPr>
            <p:nvPr/>
          </p:nvSpPr>
          <p:spPr bwMode="auto">
            <a:xfrm>
              <a:off x="6253" y="2251"/>
              <a:ext cx="104" cy="93"/>
            </a:xfrm>
            <a:custGeom>
              <a:avLst/>
              <a:gdLst>
                <a:gd name="T0" fmla="*/ 0 w 104"/>
                <a:gd name="T1" fmla="*/ 37 h 93"/>
                <a:gd name="T2" fmla="*/ 71 w 104"/>
                <a:gd name="T3" fmla="*/ 93 h 93"/>
                <a:gd name="T4" fmla="*/ 104 w 104"/>
                <a:gd name="T5" fmla="*/ 54 h 93"/>
                <a:gd name="T6" fmla="*/ 30 w 104"/>
                <a:gd name="T7" fmla="*/ 0 h 93"/>
                <a:gd name="T8" fmla="*/ 0 w 104"/>
                <a:gd name="T9" fmla="*/ 3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93">
                  <a:moveTo>
                    <a:pt x="0" y="37"/>
                  </a:moveTo>
                  <a:lnTo>
                    <a:pt x="71" y="93"/>
                  </a:lnTo>
                  <a:lnTo>
                    <a:pt x="104" y="54"/>
                  </a:lnTo>
                  <a:lnTo>
                    <a:pt x="3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3"/>
            <p:cNvSpPr>
              <a:spLocks/>
            </p:cNvSpPr>
            <p:nvPr/>
          </p:nvSpPr>
          <p:spPr bwMode="auto">
            <a:xfrm>
              <a:off x="6997" y="2004"/>
              <a:ext cx="263" cy="292"/>
            </a:xfrm>
            <a:custGeom>
              <a:avLst/>
              <a:gdLst>
                <a:gd name="T0" fmla="*/ 17 w 149"/>
                <a:gd name="T1" fmla="*/ 158 h 166"/>
                <a:gd name="T2" fmla="*/ 8 w 149"/>
                <a:gd name="T3" fmla="*/ 149 h 166"/>
                <a:gd name="T4" fmla="*/ 8 w 149"/>
                <a:gd name="T5" fmla="*/ 17 h 166"/>
                <a:gd name="T6" fmla="*/ 17 w 149"/>
                <a:gd name="T7" fmla="*/ 8 h 166"/>
                <a:gd name="T8" fmla="*/ 132 w 149"/>
                <a:gd name="T9" fmla="*/ 8 h 166"/>
                <a:gd name="T10" fmla="*/ 141 w 149"/>
                <a:gd name="T11" fmla="*/ 17 h 166"/>
                <a:gd name="T12" fmla="*/ 141 w 149"/>
                <a:gd name="T13" fmla="*/ 90 h 166"/>
                <a:gd name="T14" fmla="*/ 143 w 149"/>
                <a:gd name="T15" fmla="*/ 92 h 166"/>
                <a:gd name="T16" fmla="*/ 149 w 149"/>
                <a:gd name="T17" fmla="*/ 87 h 166"/>
                <a:gd name="T18" fmla="*/ 149 w 149"/>
                <a:gd name="T19" fmla="*/ 17 h 166"/>
                <a:gd name="T20" fmla="*/ 132 w 149"/>
                <a:gd name="T21" fmla="*/ 0 h 166"/>
                <a:gd name="T22" fmla="*/ 17 w 149"/>
                <a:gd name="T23" fmla="*/ 0 h 166"/>
                <a:gd name="T24" fmla="*/ 0 w 149"/>
                <a:gd name="T25" fmla="*/ 17 h 166"/>
                <a:gd name="T26" fmla="*/ 0 w 149"/>
                <a:gd name="T27" fmla="*/ 149 h 166"/>
                <a:gd name="T28" fmla="*/ 17 w 149"/>
                <a:gd name="T29" fmla="*/ 166 h 166"/>
                <a:gd name="T30" fmla="*/ 99 w 149"/>
                <a:gd name="T31" fmla="*/ 166 h 166"/>
                <a:gd name="T32" fmla="*/ 92 w 149"/>
                <a:gd name="T33" fmla="*/ 158 h 166"/>
                <a:gd name="T34" fmla="*/ 17 w 149"/>
                <a:gd name="T35" fmla="*/ 15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166">
                  <a:moveTo>
                    <a:pt x="17" y="158"/>
                  </a:moveTo>
                  <a:cubicBezTo>
                    <a:pt x="12" y="158"/>
                    <a:pt x="8" y="154"/>
                    <a:pt x="8" y="149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2"/>
                    <a:pt x="12" y="8"/>
                    <a:pt x="17" y="8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7" y="8"/>
                    <a:pt x="141" y="12"/>
                    <a:pt x="141" y="17"/>
                  </a:cubicBezTo>
                  <a:cubicBezTo>
                    <a:pt x="141" y="90"/>
                    <a:pt x="141" y="90"/>
                    <a:pt x="141" y="90"/>
                  </a:cubicBezTo>
                  <a:cubicBezTo>
                    <a:pt x="142" y="91"/>
                    <a:pt x="143" y="91"/>
                    <a:pt x="143" y="92"/>
                  </a:cubicBezTo>
                  <a:cubicBezTo>
                    <a:pt x="145" y="90"/>
                    <a:pt x="146" y="88"/>
                    <a:pt x="149" y="8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9" y="8"/>
                    <a:pt x="141" y="0"/>
                    <a:pt x="132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58"/>
                    <a:pt x="7" y="166"/>
                    <a:pt x="17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2" y="158"/>
                    <a:pt x="92" y="158"/>
                    <a:pt x="92" y="158"/>
                  </a:cubicBezTo>
                  <a:lnTo>
                    <a:pt x="17" y="1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4"/>
            <p:cNvSpPr>
              <a:spLocks noEditPoints="1"/>
            </p:cNvSpPr>
            <p:nvPr/>
          </p:nvSpPr>
          <p:spPr bwMode="auto">
            <a:xfrm>
              <a:off x="7027" y="2038"/>
              <a:ext cx="201" cy="225"/>
            </a:xfrm>
            <a:custGeom>
              <a:avLst/>
              <a:gdLst>
                <a:gd name="T0" fmla="*/ 0 w 114"/>
                <a:gd name="T1" fmla="*/ 0 h 128"/>
                <a:gd name="T2" fmla="*/ 0 w 114"/>
                <a:gd name="T3" fmla="*/ 128 h 128"/>
                <a:gd name="T4" fmla="*/ 64 w 114"/>
                <a:gd name="T5" fmla="*/ 128 h 128"/>
                <a:gd name="T6" fmla="*/ 54 w 114"/>
                <a:gd name="T7" fmla="*/ 118 h 128"/>
                <a:gd name="T8" fmla="*/ 54 w 114"/>
                <a:gd name="T9" fmla="*/ 100 h 128"/>
                <a:gd name="T10" fmla="*/ 72 w 114"/>
                <a:gd name="T11" fmla="*/ 101 h 128"/>
                <a:gd name="T12" fmla="*/ 75 w 114"/>
                <a:gd name="T13" fmla="*/ 104 h 128"/>
                <a:gd name="T14" fmla="*/ 60 w 114"/>
                <a:gd name="T15" fmla="*/ 72 h 128"/>
                <a:gd name="T16" fmla="*/ 25 w 114"/>
                <a:gd name="T17" fmla="*/ 72 h 128"/>
                <a:gd name="T18" fmla="*/ 21 w 114"/>
                <a:gd name="T19" fmla="*/ 68 h 128"/>
                <a:gd name="T20" fmla="*/ 25 w 114"/>
                <a:gd name="T21" fmla="*/ 64 h 128"/>
                <a:gd name="T22" fmla="*/ 56 w 114"/>
                <a:gd name="T23" fmla="*/ 64 h 128"/>
                <a:gd name="T24" fmla="*/ 63 w 114"/>
                <a:gd name="T25" fmla="*/ 50 h 128"/>
                <a:gd name="T26" fmla="*/ 67 w 114"/>
                <a:gd name="T27" fmla="*/ 49 h 128"/>
                <a:gd name="T28" fmla="*/ 79 w 114"/>
                <a:gd name="T29" fmla="*/ 57 h 128"/>
                <a:gd name="T30" fmla="*/ 90 w 114"/>
                <a:gd name="T31" fmla="*/ 81 h 128"/>
                <a:gd name="T32" fmla="*/ 95 w 114"/>
                <a:gd name="T33" fmla="*/ 76 h 128"/>
                <a:gd name="T34" fmla="*/ 107 w 114"/>
                <a:gd name="T35" fmla="*/ 77 h 128"/>
                <a:gd name="T36" fmla="*/ 113 w 114"/>
                <a:gd name="T37" fmla="*/ 71 h 128"/>
                <a:gd name="T38" fmla="*/ 114 w 114"/>
                <a:gd name="T39" fmla="*/ 70 h 128"/>
                <a:gd name="T40" fmla="*/ 114 w 114"/>
                <a:gd name="T41" fmla="*/ 0 h 128"/>
                <a:gd name="T42" fmla="*/ 0 w 114"/>
                <a:gd name="T43" fmla="*/ 0 h 128"/>
                <a:gd name="T44" fmla="*/ 87 w 114"/>
                <a:gd name="T45" fmla="*/ 47 h 128"/>
                <a:gd name="T46" fmla="*/ 25 w 114"/>
                <a:gd name="T47" fmla="*/ 47 h 128"/>
                <a:gd name="T48" fmla="*/ 21 w 114"/>
                <a:gd name="T49" fmla="*/ 43 h 128"/>
                <a:gd name="T50" fmla="*/ 25 w 114"/>
                <a:gd name="T51" fmla="*/ 39 h 128"/>
                <a:gd name="T52" fmla="*/ 87 w 114"/>
                <a:gd name="T53" fmla="*/ 39 h 128"/>
                <a:gd name="T54" fmla="*/ 91 w 114"/>
                <a:gd name="T55" fmla="*/ 43 h 128"/>
                <a:gd name="T56" fmla="*/ 87 w 114"/>
                <a:gd name="T57" fmla="*/ 47 h 128"/>
                <a:gd name="T58" fmla="*/ 87 w 114"/>
                <a:gd name="T59" fmla="*/ 27 h 128"/>
                <a:gd name="T60" fmla="*/ 25 w 114"/>
                <a:gd name="T61" fmla="*/ 27 h 128"/>
                <a:gd name="T62" fmla="*/ 21 w 114"/>
                <a:gd name="T63" fmla="*/ 23 h 128"/>
                <a:gd name="T64" fmla="*/ 25 w 114"/>
                <a:gd name="T65" fmla="*/ 19 h 128"/>
                <a:gd name="T66" fmla="*/ 87 w 114"/>
                <a:gd name="T67" fmla="*/ 19 h 128"/>
                <a:gd name="T68" fmla="*/ 91 w 114"/>
                <a:gd name="T69" fmla="*/ 23 h 128"/>
                <a:gd name="T70" fmla="*/ 87 w 114"/>
                <a:gd name="T71" fmla="*/ 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28">
                  <a:moveTo>
                    <a:pt x="0" y="0"/>
                  </a:moveTo>
                  <a:cubicBezTo>
                    <a:pt x="0" y="128"/>
                    <a:pt x="0" y="128"/>
                    <a:pt x="0" y="128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49" y="113"/>
                    <a:pt x="49" y="105"/>
                    <a:pt x="54" y="100"/>
                  </a:cubicBezTo>
                  <a:cubicBezTo>
                    <a:pt x="59" y="96"/>
                    <a:pt x="67" y="96"/>
                    <a:pt x="72" y="101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3" y="72"/>
                    <a:pt x="21" y="70"/>
                    <a:pt x="21" y="68"/>
                  </a:cubicBezTo>
                  <a:cubicBezTo>
                    <a:pt x="21" y="66"/>
                    <a:pt x="23" y="64"/>
                    <a:pt x="25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5" y="58"/>
                    <a:pt x="58" y="53"/>
                    <a:pt x="63" y="50"/>
                  </a:cubicBezTo>
                  <a:cubicBezTo>
                    <a:pt x="64" y="49"/>
                    <a:pt x="66" y="49"/>
                    <a:pt x="67" y="49"/>
                  </a:cubicBezTo>
                  <a:cubicBezTo>
                    <a:pt x="72" y="49"/>
                    <a:pt x="77" y="52"/>
                    <a:pt x="79" y="57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1" y="79"/>
                    <a:pt x="93" y="77"/>
                    <a:pt x="95" y="76"/>
                  </a:cubicBezTo>
                  <a:cubicBezTo>
                    <a:pt x="99" y="74"/>
                    <a:pt x="104" y="75"/>
                    <a:pt x="107" y="77"/>
                  </a:cubicBezTo>
                  <a:cubicBezTo>
                    <a:pt x="108" y="74"/>
                    <a:pt x="110" y="72"/>
                    <a:pt x="113" y="71"/>
                  </a:cubicBezTo>
                  <a:cubicBezTo>
                    <a:pt x="113" y="70"/>
                    <a:pt x="114" y="70"/>
                    <a:pt x="114" y="70"/>
                  </a:cubicBezTo>
                  <a:cubicBezTo>
                    <a:pt x="114" y="0"/>
                    <a:pt x="114" y="0"/>
                    <a:pt x="114" y="0"/>
                  </a:cubicBezTo>
                  <a:lnTo>
                    <a:pt x="0" y="0"/>
                  </a:lnTo>
                  <a:close/>
                  <a:moveTo>
                    <a:pt x="87" y="47"/>
                  </a:moveTo>
                  <a:cubicBezTo>
                    <a:pt x="25" y="47"/>
                    <a:pt x="25" y="47"/>
                    <a:pt x="25" y="47"/>
                  </a:cubicBezTo>
                  <a:cubicBezTo>
                    <a:pt x="23" y="47"/>
                    <a:pt x="21" y="45"/>
                    <a:pt x="21" y="43"/>
                  </a:cubicBezTo>
                  <a:cubicBezTo>
                    <a:pt x="21" y="41"/>
                    <a:pt x="23" y="39"/>
                    <a:pt x="25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90" y="39"/>
                    <a:pt x="91" y="41"/>
                    <a:pt x="91" y="43"/>
                  </a:cubicBezTo>
                  <a:cubicBezTo>
                    <a:pt x="91" y="45"/>
                    <a:pt x="90" y="47"/>
                    <a:pt x="87" y="47"/>
                  </a:cubicBezTo>
                  <a:close/>
                  <a:moveTo>
                    <a:pt x="87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3" y="27"/>
                    <a:pt x="21" y="25"/>
                    <a:pt x="21" y="23"/>
                  </a:cubicBezTo>
                  <a:cubicBezTo>
                    <a:pt x="21" y="21"/>
                    <a:pt x="23" y="19"/>
                    <a:pt x="25" y="19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90" y="19"/>
                    <a:pt x="91" y="21"/>
                    <a:pt x="91" y="23"/>
                  </a:cubicBezTo>
                  <a:cubicBezTo>
                    <a:pt x="91" y="25"/>
                    <a:pt x="90" y="27"/>
                    <a:pt x="87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5"/>
            <p:cNvSpPr>
              <a:spLocks/>
            </p:cNvSpPr>
            <p:nvPr/>
          </p:nvSpPr>
          <p:spPr bwMode="auto">
            <a:xfrm>
              <a:off x="7122" y="2131"/>
              <a:ext cx="201" cy="208"/>
            </a:xfrm>
            <a:custGeom>
              <a:avLst/>
              <a:gdLst>
                <a:gd name="T0" fmla="*/ 69 w 114"/>
                <a:gd name="T1" fmla="*/ 118 h 118"/>
                <a:gd name="T2" fmla="*/ 49 w 114"/>
                <a:gd name="T3" fmla="*/ 108 h 118"/>
                <a:gd name="T4" fmla="*/ 49 w 114"/>
                <a:gd name="T5" fmla="*/ 108 h 118"/>
                <a:gd name="T6" fmla="*/ 48 w 114"/>
                <a:gd name="T7" fmla="*/ 108 h 118"/>
                <a:gd name="T8" fmla="*/ 46 w 114"/>
                <a:gd name="T9" fmla="*/ 106 h 118"/>
                <a:gd name="T10" fmla="*/ 3 w 114"/>
                <a:gd name="T11" fmla="*/ 62 h 118"/>
                <a:gd name="T12" fmla="*/ 3 w 114"/>
                <a:gd name="T13" fmla="*/ 50 h 118"/>
                <a:gd name="T14" fmla="*/ 8 w 114"/>
                <a:gd name="T15" fmla="*/ 48 h 118"/>
                <a:gd name="T16" fmla="*/ 15 w 114"/>
                <a:gd name="T17" fmla="*/ 51 h 118"/>
                <a:gd name="T18" fmla="*/ 18 w 114"/>
                <a:gd name="T19" fmla="*/ 54 h 118"/>
                <a:gd name="T20" fmla="*/ 24 w 114"/>
                <a:gd name="T21" fmla="*/ 49 h 118"/>
                <a:gd name="T22" fmla="*/ 8 w 114"/>
                <a:gd name="T23" fmla="*/ 14 h 118"/>
                <a:gd name="T24" fmla="*/ 6 w 114"/>
                <a:gd name="T25" fmla="*/ 10 h 118"/>
                <a:gd name="T26" fmla="*/ 10 w 114"/>
                <a:gd name="T27" fmla="*/ 1 h 118"/>
                <a:gd name="T28" fmla="*/ 13 w 114"/>
                <a:gd name="T29" fmla="*/ 0 h 118"/>
                <a:gd name="T30" fmla="*/ 21 w 114"/>
                <a:gd name="T31" fmla="*/ 5 h 118"/>
                <a:gd name="T32" fmla="*/ 36 w 114"/>
                <a:gd name="T33" fmla="*/ 36 h 118"/>
                <a:gd name="T34" fmla="*/ 40 w 114"/>
                <a:gd name="T35" fmla="*/ 30 h 118"/>
                <a:gd name="T36" fmla="*/ 43 w 114"/>
                <a:gd name="T37" fmla="*/ 27 h 118"/>
                <a:gd name="T38" fmla="*/ 46 w 114"/>
                <a:gd name="T39" fmla="*/ 26 h 118"/>
                <a:gd name="T40" fmla="*/ 51 w 114"/>
                <a:gd name="T41" fmla="*/ 27 h 118"/>
                <a:gd name="T42" fmla="*/ 55 w 114"/>
                <a:gd name="T43" fmla="*/ 30 h 118"/>
                <a:gd name="T44" fmla="*/ 57 w 114"/>
                <a:gd name="T45" fmla="*/ 26 h 118"/>
                <a:gd name="T46" fmla="*/ 61 w 114"/>
                <a:gd name="T47" fmla="*/ 21 h 118"/>
                <a:gd name="T48" fmla="*/ 64 w 114"/>
                <a:gd name="T49" fmla="*/ 21 h 118"/>
                <a:gd name="T50" fmla="*/ 70 w 114"/>
                <a:gd name="T51" fmla="*/ 23 h 118"/>
                <a:gd name="T52" fmla="*/ 74 w 114"/>
                <a:gd name="T53" fmla="*/ 27 h 118"/>
                <a:gd name="T54" fmla="*/ 76 w 114"/>
                <a:gd name="T55" fmla="*/ 22 h 118"/>
                <a:gd name="T56" fmla="*/ 80 w 114"/>
                <a:gd name="T57" fmla="*/ 18 h 118"/>
                <a:gd name="T58" fmla="*/ 83 w 114"/>
                <a:gd name="T59" fmla="*/ 18 h 118"/>
                <a:gd name="T60" fmla="*/ 91 w 114"/>
                <a:gd name="T61" fmla="*/ 23 h 118"/>
                <a:gd name="T62" fmla="*/ 104 w 114"/>
                <a:gd name="T63" fmla="*/ 52 h 118"/>
                <a:gd name="T64" fmla="*/ 107 w 114"/>
                <a:gd name="T65" fmla="*/ 100 h 118"/>
                <a:gd name="T66" fmla="*/ 69 w 114"/>
                <a:gd name="T6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" h="118">
                  <a:moveTo>
                    <a:pt x="69" y="118"/>
                  </a:moveTo>
                  <a:cubicBezTo>
                    <a:pt x="69" y="118"/>
                    <a:pt x="61" y="118"/>
                    <a:pt x="49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7"/>
                    <a:pt x="46" y="107"/>
                    <a:pt x="46" y="106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0" y="59"/>
                    <a:pt x="0" y="53"/>
                    <a:pt x="3" y="50"/>
                  </a:cubicBezTo>
                  <a:cubicBezTo>
                    <a:pt x="4" y="49"/>
                    <a:pt x="6" y="48"/>
                    <a:pt x="8" y="48"/>
                  </a:cubicBezTo>
                  <a:cubicBezTo>
                    <a:pt x="11" y="48"/>
                    <a:pt x="13" y="49"/>
                    <a:pt x="15" y="51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6"/>
                    <a:pt x="7" y="2"/>
                    <a:pt x="10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7" y="0"/>
                    <a:pt x="20" y="2"/>
                    <a:pt x="21" y="5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28"/>
                    <a:pt x="42" y="27"/>
                    <a:pt x="43" y="27"/>
                  </a:cubicBezTo>
                  <a:cubicBezTo>
                    <a:pt x="44" y="26"/>
                    <a:pt x="45" y="26"/>
                    <a:pt x="46" y="26"/>
                  </a:cubicBezTo>
                  <a:cubicBezTo>
                    <a:pt x="48" y="26"/>
                    <a:pt x="49" y="27"/>
                    <a:pt x="51" y="27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4"/>
                    <a:pt x="59" y="22"/>
                    <a:pt x="61" y="21"/>
                  </a:cubicBezTo>
                  <a:cubicBezTo>
                    <a:pt x="62" y="21"/>
                    <a:pt x="63" y="21"/>
                    <a:pt x="64" y="21"/>
                  </a:cubicBezTo>
                  <a:cubicBezTo>
                    <a:pt x="66" y="21"/>
                    <a:pt x="68" y="21"/>
                    <a:pt x="70" y="23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7" y="20"/>
                    <a:pt x="78" y="19"/>
                    <a:pt x="80" y="18"/>
                  </a:cubicBezTo>
                  <a:cubicBezTo>
                    <a:pt x="81" y="18"/>
                    <a:pt x="82" y="18"/>
                    <a:pt x="83" y="18"/>
                  </a:cubicBezTo>
                  <a:cubicBezTo>
                    <a:pt x="86" y="18"/>
                    <a:pt x="89" y="20"/>
                    <a:pt x="91" y="23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5" y="52"/>
                    <a:pt x="114" y="75"/>
                    <a:pt x="107" y="100"/>
                  </a:cubicBezTo>
                  <a:lnTo>
                    <a:pt x="69" y="1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6"/>
            <p:cNvSpPr>
              <a:spLocks/>
            </p:cNvSpPr>
            <p:nvPr/>
          </p:nvSpPr>
          <p:spPr bwMode="auto">
            <a:xfrm>
              <a:off x="3315" y="3487"/>
              <a:ext cx="211" cy="76"/>
            </a:xfrm>
            <a:custGeom>
              <a:avLst/>
              <a:gdLst>
                <a:gd name="T0" fmla="*/ 31 w 120"/>
                <a:gd name="T1" fmla="*/ 43 h 43"/>
                <a:gd name="T2" fmla="*/ 25 w 120"/>
                <a:gd name="T3" fmla="*/ 42 h 43"/>
                <a:gd name="T4" fmla="*/ 2 w 120"/>
                <a:gd name="T5" fmla="*/ 17 h 43"/>
                <a:gd name="T6" fmla="*/ 0 w 120"/>
                <a:gd name="T7" fmla="*/ 13 h 43"/>
                <a:gd name="T8" fmla="*/ 3 w 120"/>
                <a:gd name="T9" fmla="*/ 8 h 43"/>
                <a:gd name="T10" fmla="*/ 8 w 120"/>
                <a:gd name="T11" fmla="*/ 10 h 43"/>
                <a:gd name="T12" fmla="*/ 9 w 120"/>
                <a:gd name="T13" fmla="*/ 14 h 43"/>
                <a:gd name="T14" fmla="*/ 26 w 120"/>
                <a:gd name="T15" fmla="*/ 34 h 43"/>
                <a:gd name="T16" fmla="*/ 43 w 120"/>
                <a:gd name="T17" fmla="*/ 33 h 43"/>
                <a:gd name="T18" fmla="*/ 61 w 120"/>
                <a:gd name="T19" fmla="*/ 20 h 43"/>
                <a:gd name="T20" fmla="*/ 63 w 120"/>
                <a:gd name="T21" fmla="*/ 18 h 43"/>
                <a:gd name="T22" fmla="*/ 93 w 120"/>
                <a:gd name="T23" fmla="*/ 0 h 43"/>
                <a:gd name="T24" fmla="*/ 94 w 120"/>
                <a:gd name="T25" fmla="*/ 0 h 43"/>
                <a:gd name="T26" fmla="*/ 111 w 120"/>
                <a:gd name="T27" fmla="*/ 6 h 43"/>
                <a:gd name="T28" fmla="*/ 120 w 120"/>
                <a:gd name="T29" fmla="*/ 23 h 43"/>
                <a:gd name="T30" fmla="*/ 116 w 120"/>
                <a:gd name="T31" fmla="*/ 27 h 43"/>
                <a:gd name="T32" fmla="*/ 112 w 120"/>
                <a:gd name="T33" fmla="*/ 22 h 43"/>
                <a:gd name="T34" fmla="*/ 107 w 120"/>
                <a:gd name="T35" fmla="*/ 12 h 43"/>
                <a:gd name="T36" fmla="*/ 94 w 120"/>
                <a:gd name="T37" fmla="*/ 8 h 43"/>
                <a:gd name="T38" fmla="*/ 93 w 120"/>
                <a:gd name="T39" fmla="*/ 8 h 43"/>
                <a:gd name="T40" fmla="*/ 69 w 120"/>
                <a:gd name="T41" fmla="*/ 23 h 43"/>
                <a:gd name="T42" fmla="*/ 67 w 120"/>
                <a:gd name="T43" fmla="*/ 25 h 43"/>
                <a:gd name="T44" fmla="*/ 45 w 120"/>
                <a:gd name="T45" fmla="*/ 41 h 43"/>
                <a:gd name="T46" fmla="*/ 31 w 120"/>
                <a:gd name="T4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0" h="43">
                  <a:moveTo>
                    <a:pt x="31" y="43"/>
                  </a:moveTo>
                  <a:cubicBezTo>
                    <a:pt x="29" y="43"/>
                    <a:pt x="27" y="42"/>
                    <a:pt x="25" y="42"/>
                  </a:cubicBezTo>
                  <a:cubicBezTo>
                    <a:pt x="11" y="41"/>
                    <a:pt x="6" y="27"/>
                    <a:pt x="2" y="17"/>
                  </a:cubicBezTo>
                  <a:cubicBezTo>
                    <a:pt x="1" y="16"/>
                    <a:pt x="1" y="14"/>
                    <a:pt x="0" y="13"/>
                  </a:cubicBezTo>
                  <a:cubicBezTo>
                    <a:pt x="0" y="11"/>
                    <a:pt x="1" y="9"/>
                    <a:pt x="3" y="8"/>
                  </a:cubicBezTo>
                  <a:cubicBezTo>
                    <a:pt x="5" y="7"/>
                    <a:pt x="7" y="8"/>
                    <a:pt x="8" y="10"/>
                  </a:cubicBezTo>
                  <a:cubicBezTo>
                    <a:pt x="8" y="11"/>
                    <a:pt x="9" y="13"/>
                    <a:pt x="9" y="14"/>
                  </a:cubicBezTo>
                  <a:cubicBezTo>
                    <a:pt x="14" y="26"/>
                    <a:pt x="17" y="33"/>
                    <a:pt x="26" y="34"/>
                  </a:cubicBezTo>
                  <a:cubicBezTo>
                    <a:pt x="31" y="35"/>
                    <a:pt x="37" y="34"/>
                    <a:pt x="43" y="33"/>
                  </a:cubicBezTo>
                  <a:cubicBezTo>
                    <a:pt x="51" y="31"/>
                    <a:pt x="55" y="27"/>
                    <a:pt x="61" y="20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71" y="9"/>
                    <a:pt x="80" y="0"/>
                    <a:pt x="93" y="0"/>
                  </a:cubicBezTo>
                  <a:cubicBezTo>
                    <a:pt x="93" y="0"/>
                    <a:pt x="93" y="0"/>
                    <a:pt x="94" y="0"/>
                  </a:cubicBezTo>
                  <a:cubicBezTo>
                    <a:pt x="100" y="0"/>
                    <a:pt x="106" y="2"/>
                    <a:pt x="111" y="6"/>
                  </a:cubicBezTo>
                  <a:cubicBezTo>
                    <a:pt x="117" y="10"/>
                    <a:pt x="120" y="16"/>
                    <a:pt x="120" y="23"/>
                  </a:cubicBezTo>
                  <a:cubicBezTo>
                    <a:pt x="120" y="25"/>
                    <a:pt x="118" y="27"/>
                    <a:pt x="116" y="27"/>
                  </a:cubicBezTo>
                  <a:cubicBezTo>
                    <a:pt x="114" y="27"/>
                    <a:pt x="112" y="25"/>
                    <a:pt x="112" y="22"/>
                  </a:cubicBezTo>
                  <a:cubicBezTo>
                    <a:pt x="112" y="18"/>
                    <a:pt x="111" y="15"/>
                    <a:pt x="107" y="12"/>
                  </a:cubicBezTo>
                  <a:cubicBezTo>
                    <a:pt x="103" y="10"/>
                    <a:pt x="98" y="8"/>
                    <a:pt x="94" y="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83" y="8"/>
                    <a:pt x="77" y="15"/>
                    <a:pt x="69" y="23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1" y="32"/>
                    <a:pt x="56" y="38"/>
                    <a:pt x="45" y="41"/>
                  </a:cubicBezTo>
                  <a:cubicBezTo>
                    <a:pt x="40" y="42"/>
                    <a:pt x="35" y="43"/>
                    <a:pt x="31" y="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7"/>
            <p:cNvSpPr>
              <a:spLocks noEditPoints="1"/>
            </p:cNvSpPr>
            <p:nvPr/>
          </p:nvSpPr>
          <p:spPr bwMode="auto">
            <a:xfrm>
              <a:off x="3419" y="3520"/>
              <a:ext cx="202" cy="273"/>
            </a:xfrm>
            <a:custGeom>
              <a:avLst/>
              <a:gdLst>
                <a:gd name="T0" fmla="*/ 57 w 115"/>
                <a:gd name="T1" fmla="*/ 0 h 155"/>
                <a:gd name="T2" fmla="*/ 2 w 115"/>
                <a:gd name="T3" fmla="*/ 55 h 155"/>
                <a:gd name="T4" fmla="*/ 23 w 115"/>
                <a:gd name="T5" fmla="*/ 30 h 155"/>
                <a:gd name="T6" fmla="*/ 36 w 115"/>
                <a:gd name="T7" fmla="*/ 28 h 155"/>
                <a:gd name="T8" fmla="*/ 36 w 115"/>
                <a:gd name="T9" fmla="*/ 41 h 155"/>
                <a:gd name="T10" fmla="*/ 0 w 115"/>
                <a:gd name="T11" fmla="*/ 86 h 155"/>
                <a:gd name="T12" fmla="*/ 0 w 115"/>
                <a:gd name="T13" fmla="*/ 89 h 155"/>
                <a:gd name="T14" fmla="*/ 12 w 115"/>
                <a:gd name="T15" fmla="*/ 75 h 155"/>
                <a:gd name="T16" fmla="*/ 25 w 115"/>
                <a:gd name="T17" fmla="*/ 73 h 155"/>
                <a:gd name="T18" fmla="*/ 26 w 115"/>
                <a:gd name="T19" fmla="*/ 86 h 155"/>
                <a:gd name="T20" fmla="*/ 8 w 115"/>
                <a:gd name="T21" fmla="*/ 108 h 155"/>
                <a:gd name="T22" fmla="*/ 10 w 115"/>
                <a:gd name="T23" fmla="*/ 110 h 155"/>
                <a:gd name="T24" fmla="*/ 26 w 115"/>
                <a:gd name="T25" fmla="*/ 90 h 155"/>
                <a:gd name="T26" fmla="*/ 39 w 115"/>
                <a:gd name="T27" fmla="*/ 88 h 155"/>
                <a:gd name="T28" fmla="*/ 40 w 115"/>
                <a:gd name="T29" fmla="*/ 101 h 155"/>
                <a:gd name="T30" fmla="*/ 22 w 115"/>
                <a:gd name="T31" fmla="*/ 122 h 155"/>
                <a:gd name="T32" fmla="*/ 24 w 115"/>
                <a:gd name="T33" fmla="*/ 124 h 155"/>
                <a:gd name="T34" fmla="*/ 38 w 115"/>
                <a:gd name="T35" fmla="*/ 107 h 155"/>
                <a:gd name="T36" fmla="*/ 51 w 115"/>
                <a:gd name="T37" fmla="*/ 105 h 155"/>
                <a:gd name="T38" fmla="*/ 52 w 115"/>
                <a:gd name="T39" fmla="*/ 118 h 155"/>
                <a:gd name="T40" fmla="*/ 30 w 115"/>
                <a:gd name="T41" fmla="*/ 145 h 155"/>
                <a:gd name="T42" fmla="*/ 57 w 115"/>
                <a:gd name="T43" fmla="*/ 155 h 155"/>
                <a:gd name="T44" fmla="*/ 115 w 115"/>
                <a:gd name="T45" fmla="*/ 77 h 155"/>
                <a:gd name="T46" fmla="*/ 57 w 115"/>
                <a:gd name="T47" fmla="*/ 0 h 155"/>
                <a:gd name="T48" fmla="*/ 62 w 115"/>
                <a:gd name="T49" fmla="*/ 58 h 155"/>
                <a:gd name="T50" fmla="*/ 58 w 115"/>
                <a:gd name="T51" fmla="*/ 62 h 155"/>
                <a:gd name="T52" fmla="*/ 54 w 115"/>
                <a:gd name="T53" fmla="*/ 58 h 155"/>
                <a:gd name="T54" fmla="*/ 54 w 115"/>
                <a:gd name="T55" fmla="*/ 30 h 155"/>
                <a:gd name="T56" fmla="*/ 58 w 115"/>
                <a:gd name="T57" fmla="*/ 26 h 155"/>
                <a:gd name="T58" fmla="*/ 62 w 115"/>
                <a:gd name="T59" fmla="*/ 30 h 155"/>
                <a:gd name="T60" fmla="*/ 62 w 115"/>
                <a:gd name="T61" fmla="*/ 5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5" h="155">
                  <a:moveTo>
                    <a:pt x="57" y="0"/>
                  </a:moveTo>
                  <a:cubicBezTo>
                    <a:pt x="31" y="0"/>
                    <a:pt x="9" y="23"/>
                    <a:pt x="2" y="55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6" y="26"/>
                    <a:pt x="32" y="25"/>
                    <a:pt x="36" y="28"/>
                  </a:cubicBezTo>
                  <a:cubicBezTo>
                    <a:pt x="39" y="31"/>
                    <a:pt x="40" y="37"/>
                    <a:pt x="36" y="4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7"/>
                    <a:pt x="0" y="88"/>
                    <a:pt x="0" y="89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6" y="70"/>
                    <a:pt x="21" y="70"/>
                    <a:pt x="25" y="73"/>
                  </a:cubicBezTo>
                  <a:cubicBezTo>
                    <a:pt x="29" y="76"/>
                    <a:pt x="29" y="82"/>
                    <a:pt x="26" y="8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10"/>
                    <a:pt x="10" y="110"/>
                    <a:pt x="10" y="110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9" y="86"/>
                    <a:pt x="35" y="85"/>
                    <a:pt x="39" y="88"/>
                  </a:cubicBezTo>
                  <a:cubicBezTo>
                    <a:pt x="43" y="91"/>
                    <a:pt x="43" y="97"/>
                    <a:pt x="40" y="101"/>
                  </a:cubicBezTo>
                  <a:cubicBezTo>
                    <a:pt x="22" y="122"/>
                    <a:pt x="22" y="122"/>
                    <a:pt x="22" y="122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41" y="103"/>
                    <a:pt x="47" y="102"/>
                    <a:pt x="51" y="105"/>
                  </a:cubicBezTo>
                  <a:cubicBezTo>
                    <a:pt x="55" y="108"/>
                    <a:pt x="55" y="114"/>
                    <a:pt x="52" y="118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8" y="151"/>
                    <a:pt x="47" y="155"/>
                    <a:pt x="57" y="155"/>
                  </a:cubicBezTo>
                  <a:cubicBezTo>
                    <a:pt x="89" y="155"/>
                    <a:pt x="115" y="120"/>
                    <a:pt x="115" y="77"/>
                  </a:cubicBezTo>
                  <a:cubicBezTo>
                    <a:pt x="115" y="35"/>
                    <a:pt x="89" y="0"/>
                    <a:pt x="57" y="0"/>
                  </a:cubicBezTo>
                  <a:close/>
                  <a:moveTo>
                    <a:pt x="62" y="58"/>
                  </a:moveTo>
                  <a:cubicBezTo>
                    <a:pt x="62" y="60"/>
                    <a:pt x="60" y="62"/>
                    <a:pt x="58" y="62"/>
                  </a:cubicBezTo>
                  <a:cubicBezTo>
                    <a:pt x="55" y="62"/>
                    <a:pt x="54" y="60"/>
                    <a:pt x="54" y="58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28"/>
                    <a:pt x="55" y="26"/>
                    <a:pt x="58" y="26"/>
                  </a:cubicBezTo>
                  <a:cubicBezTo>
                    <a:pt x="60" y="26"/>
                    <a:pt x="62" y="28"/>
                    <a:pt x="62" y="30"/>
                  </a:cubicBezTo>
                  <a:lnTo>
                    <a:pt x="62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8"/>
            <p:cNvSpPr>
              <a:spLocks/>
            </p:cNvSpPr>
            <p:nvPr/>
          </p:nvSpPr>
          <p:spPr bwMode="auto">
            <a:xfrm>
              <a:off x="3327" y="3573"/>
              <a:ext cx="180" cy="242"/>
            </a:xfrm>
            <a:custGeom>
              <a:avLst/>
              <a:gdLst>
                <a:gd name="T0" fmla="*/ 2 w 102"/>
                <a:gd name="T1" fmla="*/ 110 h 137"/>
                <a:gd name="T2" fmla="*/ 3 w 102"/>
                <a:gd name="T3" fmla="*/ 88 h 137"/>
                <a:gd name="T4" fmla="*/ 3 w 102"/>
                <a:gd name="T5" fmla="*/ 87 h 137"/>
                <a:gd name="T6" fmla="*/ 3 w 102"/>
                <a:gd name="T7" fmla="*/ 87 h 137"/>
                <a:gd name="T8" fmla="*/ 3 w 102"/>
                <a:gd name="T9" fmla="*/ 84 h 137"/>
                <a:gd name="T10" fmla="*/ 27 w 102"/>
                <a:gd name="T11" fmla="*/ 21 h 137"/>
                <a:gd name="T12" fmla="*/ 32 w 102"/>
                <a:gd name="T13" fmla="*/ 17 h 137"/>
                <a:gd name="T14" fmla="*/ 34 w 102"/>
                <a:gd name="T15" fmla="*/ 18 h 137"/>
                <a:gd name="T16" fmla="*/ 36 w 102"/>
                <a:gd name="T17" fmla="*/ 20 h 137"/>
                <a:gd name="T18" fmla="*/ 36 w 102"/>
                <a:gd name="T19" fmla="*/ 25 h 137"/>
                <a:gd name="T20" fmla="*/ 26 w 102"/>
                <a:gd name="T21" fmla="*/ 51 h 137"/>
                <a:gd name="T22" fmla="*/ 33 w 102"/>
                <a:gd name="T23" fmla="*/ 57 h 137"/>
                <a:gd name="T24" fmla="*/ 78 w 102"/>
                <a:gd name="T25" fmla="*/ 2 h 137"/>
                <a:gd name="T26" fmla="*/ 82 w 102"/>
                <a:gd name="T27" fmla="*/ 0 h 137"/>
                <a:gd name="T28" fmla="*/ 85 w 102"/>
                <a:gd name="T29" fmla="*/ 1 h 137"/>
                <a:gd name="T30" fmla="*/ 87 w 102"/>
                <a:gd name="T31" fmla="*/ 4 h 137"/>
                <a:gd name="T32" fmla="*/ 85 w 102"/>
                <a:gd name="T33" fmla="*/ 8 h 137"/>
                <a:gd name="T34" fmla="*/ 43 w 102"/>
                <a:gd name="T35" fmla="*/ 61 h 137"/>
                <a:gd name="T36" fmla="*/ 42 w 102"/>
                <a:gd name="T37" fmla="*/ 61 h 137"/>
                <a:gd name="T38" fmla="*/ 40 w 102"/>
                <a:gd name="T39" fmla="*/ 64 h 137"/>
                <a:gd name="T40" fmla="*/ 48 w 102"/>
                <a:gd name="T41" fmla="*/ 71 h 137"/>
                <a:gd name="T42" fmla="*/ 67 w 102"/>
                <a:gd name="T43" fmla="*/ 47 h 137"/>
                <a:gd name="T44" fmla="*/ 72 w 102"/>
                <a:gd name="T45" fmla="*/ 45 h 137"/>
                <a:gd name="T46" fmla="*/ 75 w 102"/>
                <a:gd name="T47" fmla="*/ 46 h 137"/>
                <a:gd name="T48" fmla="*/ 75 w 102"/>
                <a:gd name="T49" fmla="*/ 53 h 137"/>
                <a:gd name="T50" fmla="*/ 54 w 102"/>
                <a:gd name="T51" fmla="*/ 78 h 137"/>
                <a:gd name="T52" fmla="*/ 62 w 102"/>
                <a:gd name="T53" fmla="*/ 86 h 137"/>
                <a:gd name="T54" fmla="*/ 81 w 102"/>
                <a:gd name="T55" fmla="*/ 62 h 137"/>
                <a:gd name="T56" fmla="*/ 86 w 102"/>
                <a:gd name="T57" fmla="*/ 60 h 137"/>
                <a:gd name="T58" fmla="*/ 89 w 102"/>
                <a:gd name="T59" fmla="*/ 61 h 137"/>
                <a:gd name="T60" fmla="*/ 89 w 102"/>
                <a:gd name="T61" fmla="*/ 68 h 137"/>
                <a:gd name="T62" fmla="*/ 69 w 102"/>
                <a:gd name="T63" fmla="*/ 93 h 137"/>
                <a:gd name="T64" fmla="*/ 76 w 102"/>
                <a:gd name="T65" fmla="*/ 100 h 137"/>
                <a:gd name="T66" fmla="*/ 93 w 102"/>
                <a:gd name="T67" fmla="*/ 80 h 137"/>
                <a:gd name="T68" fmla="*/ 98 w 102"/>
                <a:gd name="T69" fmla="*/ 77 h 137"/>
                <a:gd name="T70" fmla="*/ 101 w 102"/>
                <a:gd name="T71" fmla="*/ 78 h 137"/>
                <a:gd name="T72" fmla="*/ 102 w 102"/>
                <a:gd name="T73" fmla="*/ 82 h 137"/>
                <a:gd name="T74" fmla="*/ 101 w 102"/>
                <a:gd name="T75" fmla="*/ 86 h 137"/>
                <a:gd name="T76" fmla="*/ 78 w 102"/>
                <a:gd name="T77" fmla="*/ 113 h 137"/>
                <a:gd name="T78" fmla="*/ 35 w 102"/>
                <a:gd name="T79" fmla="*/ 137 h 137"/>
                <a:gd name="T80" fmla="*/ 2 w 102"/>
                <a:gd name="T81" fmla="*/ 11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2" h="137">
                  <a:moveTo>
                    <a:pt x="2" y="110"/>
                  </a:moveTo>
                  <a:cubicBezTo>
                    <a:pt x="1" y="108"/>
                    <a:pt x="0" y="100"/>
                    <a:pt x="3" y="88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3" y="86"/>
                    <a:pt x="3" y="85"/>
                    <a:pt x="3" y="84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19"/>
                    <a:pt x="30" y="17"/>
                    <a:pt x="32" y="17"/>
                  </a:cubicBezTo>
                  <a:cubicBezTo>
                    <a:pt x="32" y="17"/>
                    <a:pt x="33" y="17"/>
                    <a:pt x="34" y="18"/>
                  </a:cubicBezTo>
                  <a:cubicBezTo>
                    <a:pt x="35" y="18"/>
                    <a:pt x="36" y="19"/>
                    <a:pt x="36" y="20"/>
                  </a:cubicBezTo>
                  <a:cubicBezTo>
                    <a:pt x="37" y="22"/>
                    <a:pt x="37" y="23"/>
                    <a:pt x="36" y="25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9" y="1"/>
                    <a:pt x="81" y="0"/>
                    <a:pt x="82" y="0"/>
                  </a:cubicBezTo>
                  <a:cubicBezTo>
                    <a:pt x="83" y="0"/>
                    <a:pt x="84" y="0"/>
                    <a:pt x="85" y="1"/>
                  </a:cubicBezTo>
                  <a:cubicBezTo>
                    <a:pt x="86" y="2"/>
                    <a:pt x="87" y="3"/>
                    <a:pt x="87" y="4"/>
                  </a:cubicBezTo>
                  <a:cubicBezTo>
                    <a:pt x="87" y="6"/>
                    <a:pt x="86" y="7"/>
                    <a:pt x="85" y="8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2" y="61"/>
                    <a:pt x="42" y="61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9" y="46"/>
                    <a:pt x="70" y="45"/>
                    <a:pt x="72" y="45"/>
                  </a:cubicBezTo>
                  <a:cubicBezTo>
                    <a:pt x="73" y="45"/>
                    <a:pt x="74" y="45"/>
                    <a:pt x="75" y="46"/>
                  </a:cubicBezTo>
                  <a:cubicBezTo>
                    <a:pt x="77" y="47"/>
                    <a:pt x="77" y="51"/>
                    <a:pt x="75" y="53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82" y="61"/>
                    <a:pt x="84" y="60"/>
                    <a:pt x="86" y="60"/>
                  </a:cubicBezTo>
                  <a:cubicBezTo>
                    <a:pt x="87" y="60"/>
                    <a:pt x="88" y="60"/>
                    <a:pt x="89" y="61"/>
                  </a:cubicBezTo>
                  <a:cubicBezTo>
                    <a:pt x="91" y="63"/>
                    <a:pt x="91" y="66"/>
                    <a:pt x="89" y="68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94" y="78"/>
                    <a:pt x="96" y="77"/>
                    <a:pt x="98" y="77"/>
                  </a:cubicBezTo>
                  <a:cubicBezTo>
                    <a:pt x="99" y="77"/>
                    <a:pt x="100" y="78"/>
                    <a:pt x="101" y="78"/>
                  </a:cubicBezTo>
                  <a:cubicBezTo>
                    <a:pt x="101" y="79"/>
                    <a:pt x="102" y="80"/>
                    <a:pt x="102" y="82"/>
                  </a:cubicBezTo>
                  <a:cubicBezTo>
                    <a:pt x="102" y="83"/>
                    <a:pt x="102" y="85"/>
                    <a:pt x="101" y="86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77" y="114"/>
                    <a:pt x="61" y="132"/>
                    <a:pt x="35" y="137"/>
                  </a:cubicBezTo>
                  <a:lnTo>
                    <a:pt x="2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9"/>
            <p:cNvSpPr>
              <a:spLocks/>
            </p:cNvSpPr>
            <p:nvPr/>
          </p:nvSpPr>
          <p:spPr bwMode="auto">
            <a:xfrm>
              <a:off x="7247" y="3487"/>
              <a:ext cx="39" cy="76"/>
            </a:xfrm>
            <a:custGeom>
              <a:avLst/>
              <a:gdLst>
                <a:gd name="T0" fmla="*/ 18 w 22"/>
                <a:gd name="T1" fmla="*/ 43 h 43"/>
                <a:gd name="T2" fmla="*/ 15 w 22"/>
                <a:gd name="T3" fmla="*/ 42 h 43"/>
                <a:gd name="T4" fmla="*/ 1 w 22"/>
                <a:gd name="T5" fmla="*/ 22 h 43"/>
                <a:gd name="T6" fmla="*/ 7 w 22"/>
                <a:gd name="T7" fmla="*/ 2 h 43"/>
                <a:gd name="T8" fmla="*/ 13 w 22"/>
                <a:gd name="T9" fmla="*/ 1 h 43"/>
                <a:gd name="T10" fmla="*/ 13 w 22"/>
                <a:gd name="T11" fmla="*/ 7 h 43"/>
                <a:gd name="T12" fmla="*/ 13 w 22"/>
                <a:gd name="T13" fmla="*/ 7 h 43"/>
                <a:gd name="T14" fmla="*/ 9 w 22"/>
                <a:gd name="T15" fmla="*/ 21 h 43"/>
                <a:gd name="T16" fmla="*/ 20 w 22"/>
                <a:gd name="T17" fmla="*/ 36 h 43"/>
                <a:gd name="T18" fmla="*/ 21 w 22"/>
                <a:gd name="T19" fmla="*/ 42 h 43"/>
                <a:gd name="T20" fmla="*/ 18 w 22"/>
                <a:gd name="T2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43">
                  <a:moveTo>
                    <a:pt x="18" y="43"/>
                  </a:moveTo>
                  <a:cubicBezTo>
                    <a:pt x="17" y="43"/>
                    <a:pt x="16" y="43"/>
                    <a:pt x="15" y="42"/>
                  </a:cubicBezTo>
                  <a:cubicBezTo>
                    <a:pt x="7" y="37"/>
                    <a:pt x="2" y="30"/>
                    <a:pt x="1" y="22"/>
                  </a:cubicBezTo>
                  <a:cubicBezTo>
                    <a:pt x="0" y="11"/>
                    <a:pt x="7" y="2"/>
                    <a:pt x="7" y="2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5" y="3"/>
                    <a:pt x="15" y="5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8" y="13"/>
                    <a:pt x="9" y="21"/>
                  </a:cubicBezTo>
                  <a:cubicBezTo>
                    <a:pt x="10" y="26"/>
                    <a:pt x="14" y="31"/>
                    <a:pt x="20" y="36"/>
                  </a:cubicBezTo>
                  <a:cubicBezTo>
                    <a:pt x="22" y="37"/>
                    <a:pt x="22" y="40"/>
                    <a:pt x="21" y="42"/>
                  </a:cubicBezTo>
                  <a:cubicBezTo>
                    <a:pt x="20" y="43"/>
                    <a:pt x="19" y="43"/>
                    <a:pt x="18" y="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30"/>
            <p:cNvSpPr>
              <a:spLocks/>
            </p:cNvSpPr>
            <p:nvPr/>
          </p:nvSpPr>
          <p:spPr bwMode="auto">
            <a:xfrm>
              <a:off x="7022" y="3528"/>
              <a:ext cx="276" cy="301"/>
            </a:xfrm>
            <a:custGeom>
              <a:avLst/>
              <a:gdLst>
                <a:gd name="T0" fmla="*/ 153 w 157"/>
                <a:gd name="T1" fmla="*/ 12 h 171"/>
                <a:gd name="T2" fmla="*/ 76 w 157"/>
                <a:gd name="T3" fmla="*/ 12 h 171"/>
                <a:gd name="T4" fmla="*/ 76 w 157"/>
                <a:gd name="T5" fmla="*/ 98 h 171"/>
                <a:gd name="T6" fmla="*/ 74 w 157"/>
                <a:gd name="T7" fmla="*/ 101 h 171"/>
                <a:gd name="T8" fmla="*/ 69 w 157"/>
                <a:gd name="T9" fmla="*/ 100 h 171"/>
                <a:gd name="T10" fmla="*/ 51 w 157"/>
                <a:gd name="T11" fmla="*/ 80 h 171"/>
                <a:gd name="T12" fmla="*/ 35 w 157"/>
                <a:gd name="T13" fmla="*/ 100 h 171"/>
                <a:gd name="T14" fmla="*/ 31 w 157"/>
                <a:gd name="T15" fmla="*/ 102 h 171"/>
                <a:gd name="T16" fmla="*/ 30 w 157"/>
                <a:gd name="T17" fmla="*/ 101 h 171"/>
                <a:gd name="T18" fmla="*/ 27 w 157"/>
                <a:gd name="T19" fmla="*/ 98 h 171"/>
                <a:gd name="T20" fmla="*/ 27 w 157"/>
                <a:gd name="T21" fmla="*/ 12 h 171"/>
                <a:gd name="T22" fmla="*/ 26 w 157"/>
                <a:gd name="T23" fmla="*/ 12 h 171"/>
                <a:gd name="T24" fmla="*/ 25 w 157"/>
                <a:gd name="T25" fmla="*/ 12 h 171"/>
                <a:gd name="T26" fmla="*/ 22 w 157"/>
                <a:gd name="T27" fmla="*/ 13 h 171"/>
                <a:gd name="T28" fmla="*/ 7 w 157"/>
                <a:gd name="T29" fmla="*/ 2 h 171"/>
                <a:gd name="T30" fmla="*/ 3 w 157"/>
                <a:gd name="T31" fmla="*/ 0 h 171"/>
                <a:gd name="T32" fmla="*/ 0 w 157"/>
                <a:gd name="T33" fmla="*/ 4 h 171"/>
                <a:gd name="T34" fmla="*/ 0 w 157"/>
                <a:gd name="T35" fmla="*/ 151 h 171"/>
                <a:gd name="T36" fmla="*/ 0 w 157"/>
                <a:gd name="T37" fmla="*/ 152 h 171"/>
                <a:gd name="T38" fmla="*/ 24 w 157"/>
                <a:gd name="T39" fmla="*/ 171 h 171"/>
                <a:gd name="T40" fmla="*/ 24 w 157"/>
                <a:gd name="T41" fmla="*/ 167 h 171"/>
                <a:gd name="T42" fmla="*/ 25 w 157"/>
                <a:gd name="T43" fmla="*/ 171 h 171"/>
                <a:gd name="T44" fmla="*/ 153 w 157"/>
                <a:gd name="T45" fmla="*/ 171 h 171"/>
                <a:gd name="T46" fmla="*/ 157 w 157"/>
                <a:gd name="T47" fmla="*/ 167 h 171"/>
                <a:gd name="T48" fmla="*/ 157 w 157"/>
                <a:gd name="T49" fmla="*/ 16 h 171"/>
                <a:gd name="T50" fmla="*/ 153 w 157"/>
                <a:gd name="T51" fmla="*/ 1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7" h="171">
                  <a:moveTo>
                    <a:pt x="153" y="12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9"/>
                    <a:pt x="75" y="101"/>
                    <a:pt x="74" y="101"/>
                  </a:cubicBezTo>
                  <a:cubicBezTo>
                    <a:pt x="72" y="102"/>
                    <a:pt x="70" y="101"/>
                    <a:pt x="69" y="10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4" y="101"/>
                    <a:pt x="33" y="102"/>
                    <a:pt x="31" y="102"/>
                  </a:cubicBezTo>
                  <a:cubicBezTo>
                    <a:pt x="31" y="102"/>
                    <a:pt x="31" y="102"/>
                    <a:pt x="30" y="101"/>
                  </a:cubicBezTo>
                  <a:cubicBezTo>
                    <a:pt x="28" y="101"/>
                    <a:pt x="27" y="99"/>
                    <a:pt x="27" y="98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4" y="12"/>
                    <a:pt x="23" y="13"/>
                    <a:pt x="22" y="13"/>
                  </a:cubicBezTo>
                  <a:cubicBezTo>
                    <a:pt x="12" y="13"/>
                    <a:pt x="7" y="3"/>
                    <a:pt x="7" y="2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2"/>
                  </a:cubicBezTo>
                  <a:cubicBezTo>
                    <a:pt x="2" y="171"/>
                    <a:pt x="22" y="171"/>
                    <a:pt x="24" y="171"/>
                  </a:cubicBezTo>
                  <a:cubicBezTo>
                    <a:pt x="24" y="167"/>
                    <a:pt x="24" y="167"/>
                    <a:pt x="24" y="167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153" y="171"/>
                    <a:pt x="153" y="171"/>
                    <a:pt x="153" y="171"/>
                  </a:cubicBezTo>
                  <a:cubicBezTo>
                    <a:pt x="155" y="171"/>
                    <a:pt x="157" y="170"/>
                    <a:pt x="157" y="167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4"/>
                    <a:pt x="155" y="12"/>
                    <a:pt x="15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31"/>
            <p:cNvSpPr>
              <a:spLocks/>
            </p:cNvSpPr>
            <p:nvPr/>
          </p:nvSpPr>
          <p:spPr bwMode="auto">
            <a:xfrm>
              <a:off x="7020" y="3487"/>
              <a:ext cx="266" cy="76"/>
            </a:xfrm>
            <a:custGeom>
              <a:avLst/>
              <a:gdLst>
                <a:gd name="T0" fmla="*/ 147 w 151"/>
                <a:gd name="T1" fmla="*/ 43 h 43"/>
                <a:gd name="T2" fmla="*/ 20 w 151"/>
                <a:gd name="T3" fmla="*/ 43 h 43"/>
                <a:gd name="T4" fmla="*/ 20 w 151"/>
                <a:gd name="T5" fmla="*/ 43 h 43"/>
                <a:gd name="T6" fmla="*/ 4 w 151"/>
                <a:gd name="T7" fmla="*/ 35 h 43"/>
                <a:gd name="T8" fmla="*/ 1 w 151"/>
                <a:gd name="T9" fmla="*/ 20 h 43"/>
                <a:gd name="T10" fmla="*/ 20 w 151"/>
                <a:gd name="T11" fmla="*/ 0 h 43"/>
                <a:gd name="T12" fmla="*/ 147 w 151"/>
                <a:gd name="T13" fmla="*/ 0 h 43"/>
                <a:gd name="T14" fmla="*/ 151 w 151"/>
                <a:gd name="T15" fmla="*/ 4 h 43"/>
                <a:gd name="T16" fmla="*/ 147 w 151"/>
                <a:gd name="T17" fmla="*/ 8 h 43"/>
                <a:gd name="T18" fmla="*/ 20 w 151"/>
                <a:gd name="T19" fmla="*/ 8 h 43"/>
                <a:gd name="T20" fmla="*/ 9 w 151"/>
                <a:gd name="T21" fmla="*/ 20 h 43"/>
                <a:gd name="T22" fmla="*/ 8 w 151"/>
                <a:gd name="T23" fmla="*/ 20 h 43"/>
                <a:gd name="T24" fmla="*/ 21 w 151"/>
                <a:gd name="T25" fmla="*/ 35 h 43"/>
                <a:gd name="T26" fmla="*/ 147 w 151"/>
                <a:gd name="T27" fmla="*/ 35 h 43"/>
                <a:gd name="T28" fmla="*/ 151 w 151"/>
                <a:gd name="T29" fmla="*/ 39 h 43"/>
                <a:gd name="T30" fmla="*/ 147 w 151"/>
                <a:gd name="T3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1" h="43">
                  <a:moveTo>
                    <a:pt x="147" y="43"/>
                  </a:move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13" y="42"/>
                    <a:pt x="8" y="39"/>
                    <a:pt x="4" y="35"/>
                  </a:cubicBezTo>
                  <a:cubicBezTo>
                    <a:pt x="0" y="29"/>
                    <a:pt x="0" y="21"/>
                    <a:pt x="1" y="20"/>
                  </a:cubicBezTo>
                  <a:cubicBezTo>
                    <a:pt x="1" y="5"/>
                    <a:pt x="13" y="1"/>
                    <a:pt x="20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9" y="0"/>
                    <a:pt x="151" y="2"/>
                    <a:pt x="151" y="4"/>
                  </a:cubicBezTo>
                  <a:cubicBezTo>
                    <a:pt x="151" y="7"/>
                    <a:pt x="149" y="8"/>
                    <a:pt x="147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9" y="9"/>
                    <a:pt x="9" y="20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8" y="22"/>
                    <a:pt x="7" y="33"/>
                    <a:pt x="21" y="35"/>
                  </a:cubicBezTo>
                  <a:cubicBezTo>
                    <a:pt x="147" y="35"/>
                    <a:pt x="147" y="35"/>
                    <a:pt x="147" y="35"/>
                  </a:cubicBezTo>
                  <a:cubicBezTo>
                    <a:pt x="149" y="35"/>
                    <a:pt x="151" y="37"/>
                    <a:pt x="151" y="39"/>
                  </a:cubicBezTo>
                  <a:cubicBezTo>
                    <a:pt x="151" y="41"/>
                    <a:pt x="149" y="43"/>
                    <a:pt x="147" y="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32"/>
            <p:cNvSpPr>
              <a:spLocks/>
            </p:cNvSpPr>
            <p:nvPr/>
          </p:nvSpPr>
          <p:spPr bwMode="auto">
            <a:xfrm>
              <a:off x="1960" y="3587"/>
              <a:ext cx="62" cy="34"/>
            </a:xfrm>
            <a:custGeom>
              <a:avLst/>
              <a:gdLst>
                <a:gd name="T0" fmla="*/ 29 w 35"/>
                <a:gd name="T1" fmla="*/ 5 h 19"/>
                <a:gd name="T2" fmla="*/ 18 w 35"/>
                <a:gd name="T3" fmla="*/ 0 h 19"/>
                <a:gd name="T4" fmla="*/ 2 w 35"/>
                <a:gd name="T5" fmla="*/ 12 h 19"/>
                <a:gd name="T6" fmla="*/ 0 w 35"/>
                <a:gd name="T7" fmla="*/ 19 h 19"/>
                <a:gd name="T8" fmla="*/ 35 w 35"/>
                <a:gd name="T9" fmla="*/ 19 h 19"/>
                <a:gd name="T10" fmla="*/ 29 w 35"/>
                <a:gd name="T11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9">
                  <a:moveTo>
                    <a:pt x="29" y="5"/>
                  </a:moveTo>
                  <a:cubicBezTo>
                    <a:pt x="26" y="2"/>
                    <a:pt x="22" y="0"/>
                    <a:pt x="18" y="0"/>
                  </a:cubicBezTo>
                  <a:cubicBezTo>
                    <a:pt x="13" y="0"/>
                    <a:pt x="6" y="2"/>
                    <a:pt x="2" y="12"/>
                  </a:cubicBezTo>
                  <a:cubicBezTo>
                    <a:pt x="1" y="14"/>
                    <a:pt x="1" y="17"/>
                    <a:pt x="0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4"/>
                    <a:pt x="33" y="9"/>
                    <a:pt x="29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3"/>
            <p:cNvSpPr>
              <a:spLocks noEditPoints="1"/>
            </p:cNvSpPr>
            <p:nvPr/>
          </p:nvSpPr>
          <p:spPr bwMode="auto">
            <a:xfrm>
              <a:off x="1821" y="3499"/>
              <a:ext cx="341" cy="272"/>
            </a:xfrm>
            <a:custGeom>
              <a:avLst/>
              <a:gdLst>
                <a:gd name="T0" fmla="*/ 181 w 194"/>
                <a:gd name="T1" fmla="*/ 0 h 154"/>
                <a:gd name="T2" fmla="*/ 13 w 194"/>
                <a:gd name="T3" fmla="*/ 0 h 154"/>
                <a:gd name="T4" fmla="*/ 0 w 194"/>
                <a:gd name="T5" fmla="*/ 13 h 154"/>
                <a:gd name="T6" fmla="*/ 0 w 194"/>
                <a:gd name="T7" fmla="*/ 141 h 154"/>
                <a:gd name="T8" fmla="*/ 13 w 194"/>
                <a:gd name="T9" fmla="*/ 154 h 154"/>
                <a:gd name="T10" fmla="*/ 181 w 194"/>
                <a:gd name="T11" fmla="*/ 154 h 154"/>
                <a:gd name="T12" fmla="*/ 194 w 194"/>
                <a:gd name="T13" fmla="*/ 141 h 154"/>
                <a:gd name="T14" fmla="*/ 194 w 194"/>
                <a:gd name="T15" fmla="*/ 13 h 154"/>
                <a:gd name="T16" fmla="*/ 181 w 194"/>
                <a:gd name="T17" fmla="*/ 0 h 154"/>
                <a:gd name="T18" fmla="*/ 125 w 194"/>
                <a:gd name="T19" fmla="*/ 108 h 154"/>
                <a:gd name="T20" fmla="*/ 100 w 194"/>
                <a:gd name="T21" fmla="*/ 116 h 154"/>
                <a:gd name="T22" fmla="*/ 99 w 194"/>
                <a:gd name="T23" fmla="*/ 116 h 154"/>
                <a:gd name="T24" fmla="*/ 99 w 194"/>
                <a:gd name="T25" fmla="*/ 116 h 154"/>
                <a:gd name="T26" fmla="*/ 66 w 194"/>
                <a:gd name="T27" fmla="*/ 78 h 154"/>
                <a:gd name="T28" fmla="*/ 67 w 194"/>
                <a:gd name="T29" fmla="*/ 76 h 154"/>
                <a:gd name="T30" fmla="*/ 66 w 194"/>
                <a:gd name="T31" fmla="*/ 75 h 154"/>
                <a:gd name="T32" fmla="*/ 67 w 194"/>
                <a:gd name="T33" fmla="*/ 74 h 154"/>
                <a:gd name="T34" fmla="*/ 70 w 194"/>
                <a:gd name="T35" fmla="*/ 58 h 154"/>
                <a:gd name="T36" fmla="*/ 97 w 194"/>
                <a:gd name="T37" fmla="*/ 38 h 154"/>
                <a:gd name="T38" fmla="*/ 116 w 194"/>
                <a:gd name="T39" fmla="*/ 46 h 154"/>
                <a:gd name="T40" fmla="*/ 127 w 194"/>
                <a:gd name="T41" fmla="*/ 75 h 154"/>
                <a:gd name="T42" fmla="*/ 121 w 194"/>
                <a:gd name="T43" fmla="*/ 81 h 154"/>
                <a:gd name="T44" fmla="*/ 79 w 194"/>
                <a:gd name="T45" fmla="*/ 81 h 154"/>
                <a:gd name="T46" fmla="*/ 99 w 194"/>
                <a:gd name="T47" fmla="*/ 104 h 154"/>
                <a:gd name="T48" fmla="*/ 119 w 194"/>
                <a:gd name="T49" fmla="*/ 98 h 154"/>
                <a:gd name="T50" fmla="*/ 127 w 194"/>
                <a:gd name="T51" fmla="*/ 100 h 154"/>
                <a:gd name="T52" fmla="*/ 125 w 194"/>
                <a:gd name="T53" fmla="*/ 10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154">
                  <a:moveTo>
                    <a:pt x="18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8"/>
                    <a:pt x="6" y="154"/>
                    <a:pt x="13" y="154"/>
                  </a:cubicBezTo>
                  <a:cubicBezTo>
                    <a:pt x="181" y="154"/>
                    <a:pt x="181" y="154"/>
                    <a:pt x="181" y="154"/>
                  </a:cubicBezTo>
                  <a:cubicBezTo>
                    <a:pt x="188" y="154"/>
                    <a:pt x="194" y="148"/>
                    <a:pt x="194" y="141"/>
                  </a:cubicBezTo>
                  <a:cubicBezTo>
                    <a:pt x="194" y="13"/>
                    <a:pt x="194" y="13"/>
                    <a:pt x="194" y="13"/>
                  </a:cubicBezTo>
                  <a:cubicBezTo>
                    <a:pt x="194" y="6"/>
                    <a:pt x="188" y="0"/>
                    <a:pt x="181" y="0"/>
                  </a:cubicBezTo>
                  <a:close/>
                  <a:moveTo>
                    <a:pt x="125" y="108"/>
                  </a:moveTo>
                  <a:cubicBezTo>
                    <a:pt x="111" y="116"/>
                    <a:pt x="102" y="116"/>
                    <a:pt x="100" y="116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3" y="116"/>
                    <a:pt x="66" y="92"/>
                    <a:pt x="66" y="78"/>
                  </a:cubicBezTo>
                  <a:cubicBezTo>
                    <a:pt x="66" y="77"/>
                    <a:pt x="66" y="77"/>
                    <a:pt x="67" y="76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74"/>
                    <a:pt x="67" y="74"/>
                    <a:pt x="67" y="74"/>
                  </a:cubicBezTo>
                  <a:cubicBezTo>
                    <a:pt x="67" y="69"/>
                    <a:pt x="68" y="64"/>
                    <a:pt x="70" y="58"/>
                  </a:cubicBezTo>
                  <a:cubicBezTo>
                    <a:pt x="75" y="45"/>
                    <a:pt x="84" y="38"/>
                    <a:pt x="97" y="38"/>
                  </a:cubicBezTo>
                  <a:cubicBezTo>
                    <a:pt x="105" y="38"/>
                    <a:pt x="111" y="41"/>
                    <a:pt x="116" y="46"/>
                  </a:cubicBezTo>
                  <a:cubicBezTo>
                    <a:pt x="127" y="57"/>
                    <a:pt x="127" y="74"/>
                    <a:pt x="127" y="75"/>
                  </a:cubicBezTo>
                  <a:cubicBezTo>
                    <a:pt x="127" y="78"/>
                    <a:pt x="124" y="81"/>
                    <a:pt x="121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8"/>
                    <a:pt x="82" y="104"/>
                    <a:pt x="99" y="104"/>
                  </a:cubicBezTo>
                  <a:cubicBezTo>
                    <a:pt x="100" y="104"/>
                    <a:pt x="107" y="104"/>
                    <a:pt x="119" y="98"/>
                  </a:cubicBezTo>
                  <a:cubicBezTo>
                    <a:pt x="122" y="96"/>
                    <a:pt x="125" y="97"/>
                    <a:pt x="127" y="100"/>
                  </a:cubicBezTo>
                  <a:cubicBezTo>
                    <a:pt x="129" y="103"/>
                    <a:pt x="128" y="106"/>
                    <a:pt x="125" y="1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Oval 234"/>
            <p:cNvSpPr>
              <a:spLocks noChangeArrowheads="1"/>
            </p:cNvSpPr>
            <p:nvPr/>
          </p:nvSpPr>
          <p:spPr bwMode="auto">
            <a:xfrm>
              <a:off x="2671" y="1319"/>
              <a:ext cx="42" cy="4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2611" y="1321"/>
              <a:ext cx="176" cy="252"/>
            </a:xfrm>
            <a:custGeom>
              <a:avLst/>
              <a:gdLst>
                <a:gd name="T0" fmla="*/ 97 w 100"/>
                <a:gd name="T1" fmla="*/ 2 h 143"/>
                <a:gd name="T2" fmla="*/ 95 w 100"/>
                <a:gd name="T3" fmla="*/ 1 h 143"/>
                <a:gd name="T4" fmla="*/ 87 w 100"/>
                <a:gd name="T5" fmla="*/ 3 h 143"/>
                <a:gd name="T6" fmla="*/ 65 w 100"/>
                <a:gd name="T7" fmla="*/ 35 h 143"/>
                <a:gd name="T8" fmla="*/ 55 w 100"/>
                <a:gd name="T9" fmla="*/ 32 h 143"/>
                <a:gd name="T10" fmla="*/ 27 w 100"/>
                <a:gd name="T11" fmla="*/ 39 h 143"/>
                <a:gd name="T12" fmla="*/ 1 w 100"/>
                <a:gd name="T13" fmla="*/ 78 h 143"/>
                <a:gd name="T14" fmla="*/ 3 w 100"/>
                <a:gd name="T15" fmla="*/ 86 h 143"/>
                <a:gd name="T16" fmla="*/ 5 w 100"/>
                <a:gd name="T17" fmla="*/ 87 h 143"/>
                <a:gd name="T18" fmla="*/ 13 w 100"/>
                <a:gd name="T19" fmla="*/ 85 h 143"/>
                <a:gd name="T20" fmla="*/ 25 w 100"/>
                <a:gd name="T21" fmla="*/ 67 h 143"/>
                <a:gd name="T22" fmla="*/ 25 w 100"/>
                <a:gd name="T23" fmla="*/ 74 h 143"/>
                <a:gd name="T24" fmla="*/ 25 w 100"/>
                <a:gd name="T25" fmla="*/ 75 h 143"/>
                <a:gd name="T26" fmla="*/ 25 w 100"/>
                <a:gd name="T27" fmla="*/ 92 h 143"/>
                <a:gd name="T28" fmla="*/ 25 w 100"/>
                <a:gd name="T29" fmla="*/ 137 h 143"/>
                <a:gd name="T30" fmla="*/ 31 w 100"/>
                <a:gd name="T31" fmla="*/ 143 h 143"/>
                <a:gd name="T32" fmla="*/ 37 w 100"/>
                <a:gd name="T33" fmla="*/ 143 h 143"/>
                <a:gd name="T34" fmla="*/ 43 w 100"/>
                <a:gd name="T35" fmla="*/ 137 h 143"/>
                <a:gd name="T36" fmla="*/ 43 w 100"/>
                <a:gd name="T37" fmla="*/ 92 h 143"/>
                <a:gd name="T38" fmla="*/ 43 w 100"/>
                <a:gd name="T39" fmla="*/ 92 h 143"/>
                <a:gd name="T40" fmla="*/ 55 w 100"/>
                <a:gd name="T41" fmla="*/ 92 h 143"/>
                <a:gd name="T42" fmla="*/ 55 w 100"/>
                <a:gd name="T43" fmla="*/ 92 h 143"/>
                <a:gd name="T44" fmla="*/ 55 w 100"/>
                <a:gd name="T45" fmla="*/ 137 h 143"/>
                <a:gd name="T46" fmla="*/ 61 w 100"/>
                <a:gd name="T47" fmla="*/ 143 h 143"/>
                <a:gd name="T48" fmla="*/ 67 w 100"/>
                <a:gd name="T49" fmla="*/ 143 h 143"/>
                <a:gd name="T50" fmla="*/ 73 w 100"/>
                <a:gd name="T51" fmla="*/ 137 h 143"/>
                <a:gd name="T52" fmla="*/ 73 w 100"/>
                <a:gd name="T53" fmla="*/ 92 h 143"/>
                <a:gd name="T54" fmla="*/ 73 w 100"/>
                <a:gd name="T55" fmla="*/ 75 h 143"/>
                <a:gd name="T56" fmla="*/ 73 w 100"/>
                <a:gd name="T57" fmla="*/ 74 h 143"/>
                <a:gd name="T58" fmla="*/ 73 w 100"/>
                <a:gd name="T59" fmla="*/ 62 h 143"/>
                <a:gd name="T60" fmla="*/ 73 w 100"/>
                <a:gd name="T61" fmla="*/ 50 h 143"/>
                <a:gd name="T62" fmla="*/ 73 w 100"/>
                <a:gd name="T63" fmla="*/ 49 h 143"/>
                <a:gd name="T64" fmla="*/ 98 w 100"/>
                <a:gd name="T65" fmla="*/ 11 h 143"/>
                <a:gd name="T66" fmla="*/ 97 w 100"/>
                <a:gd name="T67" fmla="*/ 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" h="143">
                  <a:moveTo>
                    <a:pt x="97" y="2"/>
                  </a:moveTo>
                  <a:cubicBezTo>
                    <a:pt x="95" y="1"/>
                    <a:pt x="95" y="1"/>
                    <a:pt x="95" y="1"/>
                  </a:cubicBezTo>
                  <a:cubicBezTo>
                    <a:pt x="92" y="0"/>
                    <a:pt x="89" y="0"/>
                    <a:pt x="87" y="3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2" y="33"/>
                    <a:pt x="59" y="32"/>
                    <a:pt x="55" y="32"/>
                  </a:cubicBezTo>
                  <a:cubicBezTo>
                    <a:pt x="55" y="32"/>
                    <a:pt x="33" y="29"/>
                    <a:pt x="27" y="39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80"/>
                    <a:pt x="0" y="84"/>
                    <a:pt x="3" y="86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7" y="89"/>
                    <a:pt x="11" y="88"/>
                    <a:pt x="13" y="85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92"/>
                    <a:pt x="25" y="92"/>
                    <a:pt x="25" y="92"/>
                  </a:cubicBezTo>
                  <a:cubicBezTo>
                    <a:pt x="25" y="137"/>
                    <a:pt x="25" y="137"/>
                    <a:pt x="25" y="137"/>
                  </a:cubicBezTo>
                  <a:cubicBezTo>
                    <a:pt x="25" y="140"/>
                    <a:pt x="28" y="143"/>
                    <a:pt x="31" y="143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40" y="143"/>
                    <a:pt x="43" y="140"/>
                    <a:pt x="43" y="137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55" y="92"/>
                    <a:pt x="55" y="92"/>
                    <a:pt x="55" y="92"/>
                  </a:cubicBezTo>
                  <a:cubicBezTo>
                    <a:pt x="55" y="92"/>
                    <a:pt x="55" y="92"/>
                    <a:pt x="55" y="92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55" y="140"/>
                    <a:pt x="58" y="143"/>
                    <a:pt x="61" y="143"/>
                  </a:cubicBezTo>
                  <a:cubicBezTo>
                    <a:pt x="67" y="143"/>
                    <a:pt x="67" y="143"/>
                    <a:pt x="67" y="143"/>
                  </a:cubicBezTo>
                  <a:cubicBezTo>
                    <a:pt x="70" y="143"/>
                    <a:pt x="73" y="140"/>
                    <a:pt x="73" y="137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75"/>
                    <a:pt x="73" y="75"/>
                    <a:pt x="73" y="75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49"/>
                  </a:cubicBezTo>
                  <a:cubicBezTo>
                    <a:pt x="98" y="11"/>
                    <a:pt x="98" y="11"/>
                    <a:pt x="98" y="11"/>
                  </a:cubicBezTo>
                  <a:cubicBezTo>
                    <a:pt x="100" y="8"/>
                    <a:pt x="100" y="4"/>
                    <a:pt x="9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6"/>
            <p:cNvSpPr>
              <a:spLocks noEditPoints="1"/>
            </p:cNvSpPr>
            <p:nvPr/>
          </p:nvSpPr>
          <p:spPr bwMode="auto">
            <a:xfrm>
              <a:off x="2560" y="1263"/>
              <a:ext cx="341" cy="232"/>
            </a:xfrm>
            <a:custGeom>
              <a:avLst/>
              <a:gdLst>
                <a:gd name="T0" fmla="*/ 169 w 194"/>
                <a:gd name="T1" fmla="*/ 0 h 132"/>
                <a:gd name="T2" fmla="*/ 24 w 194"/>
                <a:gd name="T3" fmla="*/ 0 h 132"/>
                <a:gd name="T4" fmla="*/ 0 w 194"/>
                <a:gd name="T5" fmla="*/ 23 h 132"/>
                <a:gd name="T6" fmla="*/ 0 w 194"/>
                <a:gd name="T7" fmla="*/ 109 h 132"/>
                <a:gd name="T8" fmla="*/ 24 w 194"/>
                <a:gd name="T9" fmla="*/ 132 h 132"/>
                <a:gd name="T10" fmla="*/ 31 w 194"/>
                <a:gd name="T11" fmla="*/ 132 h 132"/>
                <a:gd name="T12" fmla="*/ 50 w 194"/>
                <a:gd name="T13" fmla="*/ 132 h 132"/>
                <a:gd name="T14" fmla="*/ 50 w 194"/>
                <a:gd name="T15" fmla="*/ 113 h 132"/>
                <a:gd name="T16" fmla="*/ 45 w 194"/>
                <a:gd name="T17" fmla="*/ 121 h 132"/>
                <a:gd name="T18" fmla="*/ 31 w 194"/>
                <a:gd name="T19" fmla="*/ 123 h 132"/>
                <a:gd name="T20" fmla="*/ 30 w 194"/>
                <a:gd name="T21" fmla="*/ 122 h 132"/>
                <a:gd name="T22" fmla="*/ 27 w 194"/>
                <a:gd name="T23" fmla="*/ 109 h 132"/>
                <a:gd name="T24" fmla="*/ 53 w 194"/>
                <a:gd name="T25" fmla="*/ 70 h 132"/>
                <a:gd name="T26" fmla="*/ 77 w 194"/>
                <a:gd name="T27" fmla="*/ 61 h 132"/>
                <a:gd name="T28" fmla="*/ 84 w 194"/>
                <a:gd name="T29" fmla="*/ 61 h 132"/>
                <a:gd name="T30" fmla="*/ 93 w 194"/>
                <a:gd name="T31" fmla="*/ 63 h 132"/>
                <a:gd name="T32" fmla="*/ 112 w 194"/>
                <a:gd name="T33" fmla="*/ 34 h 132"/>
                <a:gd name="T34" fmla="*/ 126 w 194"/>
                <a:gd name="T35" fmla="*/ 31 h 132"/>
                <a:gd name="T36" fmla="*/ 128 w 194"/>
                <a:gd name="T37" fmla="*/ 32 h 132"/>
                <a:gd name="T38" fmla="*/ 132 w 194"/>
                <a:gd name="T39" fmla="*/ 39 h 132"/>
                <a:gd name="T40" fmla="*/ 131 w 194"/>
                <a:gd name="T41" fmla="*/ 46 h 132"/>
                <a:gd name="T42" fmla="*/ 106 w 194"/>
                <a:gd name="T43" fmla="*/ 84 h 132"/>
                <a:gd name="T44" fmla="*/ 106 w 194"/>
                <a:gd name="T45" fmla="*/ 132 h 132"/>
                <a:gd name="T46" fmla="*/ 149 w 194"/>
                <a:gd name="T47" fmla="*/ 132 h 132"/>
                <a:gd name="T48" fmla="*/ 169 w 194"/>
                <a:gd name="T49" fmla="*/ 132 h 132"/>
                <a:gd name="T50" fmla="*/ 194 w 194"/>
                <a:gd name="T51" fmla="*/ 109 h 132"/>
                <a:gd name="T52" fmla="*/ 194 w 194"/>
                <a:gd name="T53" fmla="*/ 23 h 132"/>
                <a:gd name="T54" fmla="*/ 169 w 194"/>
                <a:gd name="T55" fmla="*/ 0 h 132"/>
                <a:gd name="T56" fmla="*/ 75 w 194"/>
                <a:gd name="T57" fmla="*/ 61 h 132"/>
                <a:gd name="T58" fmla="*/ 59 w 194"/>
                <a:gd name="T59" fmla="*/ 44 h 132"/>
                <a:gd name="T60" fmla="*/ 75 w 194"/>
                <a:gd name="T61" fmla="*/ 28 h 132"/>
                <a:gd name="T62" fmla="*/ 91 w 194"/>
                <a:gd name="T63" fmla="*/ 44 h 132"/>
                <a:gd name="T64" fmla="*/ 75 w 194"/>
                <a:gd name="T65" fmla="*/ 61 h 132"/>
                <a:gd name="T66" fmla="*/ 146 w 194"/>
                <a:gd name="T67" fmla="*/ 24 h 132"/>
                <a:gd name="T68" fmla="*/ 47 w 194"/>
                <a:gd name="T69" fmla="*/ 24 h 132"/>
                <a:gd name="T70" fmla="*/ 43 w 194"/>
                <a:gd name="T71" fmla="*/ 20 h 132"/>
                <a:gd name="T72" fmla="*/ 47 w 194"/>
                <a:gd name="T73" fmla="*/ 16 h 132"/>
                <a:gd name="T74" fmla="*/ 146 w 194"/>
                <a:gd name="T75" fmla="*/ 16 h 132"/>
                <a:gd name="T76" fmla="*/ 150 w 194"/>
                <a:gd name="T77" fmla="*/ 20 h 132"/>
                <a:gd name="T78" fmla="*/ 146 w 194"/>
                <a:gd name="T79" fmla="*/ 2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4" h="132">
                  <a:moveTo>
                    <a:pt x="169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3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22"/>
                    <a:pt x="11" y="132"/>
                    <a:pt x="24" y="132"/>
                  </a:cubicBezTo>
                  <a:cubicBezTo>
                    <a:pt x="31" y="132"/>
                    <a:pt x="31" y="132"/>
                    <a:pt x="31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2" y="125"/>
                    <a:pt x="36" y="126"/>
                    <a:pt x="31" y="123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25" y="119"/>
                    <a:pt x="24" y="113"/>
                    <a:pt x="27" y="109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8" y="62"/>
                    <a:pt x="69" y="61"/>
                    <a:pt x="77" y="61"/>
                  </a:cubicBezTo>
                  <a:cubicBezTo>
                    <a:pt x="81" y="61"/>
                    <a:pt x="83" y="61"/>
                    <a:pt x="84" y="61"/>
                  </a:cubicBezTo>
                  <a:cubicBezTo>
                    <a:pt x="87" y="61"/>
                    <a:pt x="90" y="62"/>
                    <a:pt x="93" y="63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5" y="29"/>
                    <a:pt x="122" y="28"/>
                    <a:pt x="126" y="31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30" y="34"/>
                    <a:pt x="132" y="36"/>
                    <a:pt x="132" y="39"/>
                  </a:cubicBezTo>
                  <a:cubicBezTo>
                    <a:pt x="133" y="41"/>
                    <a:pt x="132" y="44"/>
                    <a:pt x="131" y="46"/>
                  </a:cubicBezTo>
                  <a:cubicBezTo>
                    <a:pt x="106" y="84"/>
                    <a:pt x="106" y="84"/>
                    <a:pt x="106" y="84"/>
                  </a:cubicBezTo>
                  <a:cubicBezTo>
                    <a:pt x="106" y="132"/>
                    <a:pt x="106" y="132"/>
                    <a:pt x="106" y="132"/>
                  </a:cubicBezTo>
                  <a:cubicBezTo>
                    <a:pt x="149" y="132"/>
                    <a:pt x="149" y="132"/>
                    <a:pt x="149" y="132"/>
                  </a:cubicBezTo>
                  <a:cubicBezTo>
                    <a:pt x="169" y="132"/>
                    <a:pt x="169" y="132"/>
                    <a:pt x="169" y="132"/>
                  </a:cubicBezTo>
                  <a:cubicBezTo>
                    <a:pt x="183" y="132"/>
                    <a:pt x="194" y="122"/>
                    <a:pt x="194" y="109"/>
                  </a:cubicBezTo>
                  <a:cubicBezTo>
                    <a:pt x="194" y="23"/>
                    <a:pt x="194" y="23"/>
                    <a:pt x="194" y="23"/>
                  </a:cubicBezTo>
                  <a:cubicBezTo>
                    <a:pt x="194" y="10"/>
                    <a:pt x="183" y="0"/>
                    <a:pt x="169" y="0"/>
                  </a:cubicBezTo>
                  <a:close/>
                  <a:moveTo>
                    <a:pt x="75" y="61"/>
                  </a:moveTo>
                  <a:cubicBezTo>
                    <a:pt x="66" y="61"/>
                    <a:pt x="59" y="53"/>
                    <a:pt x="59" y="44"/>
                  </a:cubicBezTo>
                  <a:cubicBezTo>
                    <a:pt x="59" y="36"/>
                    <a:pt x="66" y="28"/>
                    <a:pt x="75" y="28"/>
                  </a:cubicBezTo>
                  <a:cubicBezTo>
                    <a:pt x="84" y="28"/>
                    <a:pt x="91" y="36"/>
                    <a:pt x="91" y="44"/>
                  </a:cubicBezTo>
                  <a:cubicBezTo>
                    <a:pt x="91" y="53"/>
                    <a:pt x="84" y="61"/>
                    <a:pt x="75" y="61"/>
                  </a:cubicBezTo>
                  <a:close/>
                  <a:moveTo>
                    <a:pt x="146" y="24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45" y="24"/>
                    <a:pt x="43" y="22"/>
                    <a:pt x="43" y="20"/>
                  </a:cubicBezTo>
                  <a:cubicBezTo>
                    <a:pt x="43" y="18"/>
                    <a:pt x="45" y="16"/>
                    <a:pt x="47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9" y="16"/>
                    <a:pt x="150" y="18"/>
                    <a:pt x="150" y="20"/>
                  </a:cubicBezTo>
                  <a:cubicBezTo>
                    <a:pt x="150" y="22"/>
                    <a:pt x="149" y="24"/>
                    <a:pt x="146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Rectangle 237"/>
            <p:cNvSpPr>
              <a:spLocks noChangeArrowheads="1"/>
            </p:cNvSpPr>
            <p:nvPr/>
          </p:nvSpPr>
          <p:spPr bwMode="auto">
            <a:xfrm>
              <a:off x="2694" y="1490"/>
              <a:ext cx="7" cy="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87576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635000" y="1368425"/>
            <a:ext cx="10945813" cy="4106863"/>
            <a:chOff x="400" y="862"/>
            <a:chExt cx="6895" cy="2587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2599" y="3097"/>
              <a:ext cx="90" cy="173"/>
            </a:xfrm>
            <a:custGeom>
              <a:avLst/>
              <a:gdLst>
                <a:gd name="T0" fmla="*/ 52 w 52"/>
                <a:gd name="T1" fmla="*/ 78 h 100"/>
                <a:gd name="T2" fmla="*/ 38 w 52"/>
                <a:gd name="T3" fmla="*/ 38 h 100"/>
                <a:gd name="T4" fmla="*/ 38 w 52"/>
                <a:gd name="T5" fmla="*/ 24 h 100"/>
                <a:gd name="T6" fmla="*/ 40 w 52"/>
                <a:gd name="T7" fmla="*/ 21 h 100"/>
                <a:gd name="T8" fmla="*/ 41 w 52"/>
                <a:gd name="T9" fmla="*/ 19 h 100"/>
                <a:gd name="T10" fmla="*/ 41 w 52"/>
                <a:gd name="T11" fmla="*/ 5 h 100"/>
                <a:gd name="T12" fmla="*/ 26 w 52"/>
                <a:gd name="T13" fmla="*/ 0 h 100"/>
                <a:gd name="T14" fmla="*/ 12 w 52"/>
                <a:gd name="T15" fmla="*/ 5 h 100"/>
                <a:gd name="T16" fmla="*/ 12 w 52"/>
                <a:gd name="T17" fmla="*/ 5 h 100"/>
                <a:gd name="T18" fmla="*/ 12 w 52"/>
                <a:gd name="T19" fmla="*/ 19 h 100"/>
                <a:gd name="T20" fmla="*/ 12 w 52"/>
                <a:gd name="T21" fmla="*/ 21 h 100"/>
                <a:gd name="T22" fmla="*/ 15 w 52"/>
                <a:gd name="T23" fmla="*/ 24 h 100"/>
                <a:gd name="T24" fmla="*/ 15 w 52"/>
                <a:gd name="T25" fmla="*/ 38 h 100"/>
                <a:gd name="T26" fmla="*/ 1 w 52"/>
                <a:gd name="T27" fmla="*/ 78 h 100"/>
                <a:gd name="T28" fmla="*/ 0 w 52"/>
                <a:gd name="T29" fmla="*/ 100 h 100"/>
                <a:gd name="T30" fmla="*/ 52 w 52"/>
                <a:gd name="T31" fmla="*/ 100 h 100"/>
                <a:gd name="T32" fmla="*/ 52 w 52"/>
                <a:gd name="T33" fmla="*/ 7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00">
                  <a:moveTo>
                    <a:pt x="52" y="78"/>
                  </a:moveTo>
                  <a:cubicBezTo>
                    <a:pt x="52" y="78"/>
                    <a:pt x="51" y="61"/>
                    <a:pt x="38" y="3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0"/>
                    <a:pt x="41" y="19"/>
                    <a:pt x="41" y="19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1"/>
                    <a:pt x="37" y="0"/>
                    <a:pt x="26" y="0"/>
                  </a:cubicBezTo>
                  <a:cubicBezTo>
                    <a:pt x="16" y="0"/>
                    <a:pt x="12" y="1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20"/>
                    <a:pt x="12" y="21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2" y="61"/>
                    <a:pt x="1" y="78"/>
                    <a:pt x="1" y="78"/>
                  </a:cubicBezTo>
                  <a:cubicBezTo>
                    <a:pt x="1" y="78"/>
                    <a:pt x="1" y="89"/>
                    <a:pt x="0" y="100"/>
                  </a:cubicBezTo>
                  <a:cubicBezTo>
                    <a:pt x="52" y="100"/>
                    <a:pt x="52" y="100"/>
                    <a:pt x="52" y="100"/>
                  </a:cubicBezTo>
                  <a:cubicBezTo>
                    <a:pt x="52" y="89"/>
                    <a:pt x="52" y="78"/>
                    <a:pt x="52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2704" y="3097"/>
              <a:ext cx="90" cy="173"/>
            </a:xfrm>
            <a:custGeom>
              <a:avLst/>
              <a:gdLst>
                <a:gd name="T0" fmla="*/ 51 w 52"/>
                <a:gd name="T1" fmla="*/ 78 h 100"/>
                <a:gd name="T2" fmla="*/ 37 w 52"/>
                <a:gd name="T3" fmla="*/ 38 h 100"/>
                <a:gd name="T4" fmla="*/ 37 w 52"/>
                <a:gd name="T5" fmla="*/ 24 h 100"/>
                <a:gd name="T6" fmla="*/ 40 w 52"/>
                <a:gd name="T7" fmla="*/ 21 h 100"/>
                <a:gd name="T8" fmla="*/ 40 w 52"/>
                <a:gd name="T9" fmla="*/ 19 h 100"/>
                <a:gd name="T10" fmla="*/ 40 w 52"/>
                <a:gd name="T11" fmla="*/ 5 h 100"/>
                <a:gd name="T12" fmla="*/ 26 w 52"/>
                <a:gd name="T13" fmla="*/ 0 h 100"/>
                <a:gd name="T14" fmla="*/ 11 w 52"/>
                <a:gd name="T15" fmla="*/ 5 h 100"/>
                <a:gd name="T16" fmla="*/ 11 w 52"/>
                <a:gd name="T17" fmla="*/ 5 h 100"/>
                <a:gd name="T18" fmla="*/ 11 w 52"/>
                <a:gd name="T19" fmla="*/ 19 h 100"/>
                <a:gd name="T20" fmla="*/ 12 w 52"/>
                <a:gd name="T21" fmla="*/ 21 h 100"/>
                <a:gd name="T22" fmla="*/ 14 w 52"/>
                <a:gd name="T23" fmla="*/ 24 h 100"/>
                <a:gd name="T24" fmla="*/ 14 w 52"/>
                <a:gd name="T25" fmla="*/ 38 h 100"/>
                <a:gd name="T26" fmla="*/ 0 w 52"/>
                <a:gd name="T27" fmla="*/ 78 h 100"/>
                <a:gd name="T28" fmla="*/ 0 w 52"/>
                <a:gd name="T29" fmla="*/ 100 h 100"/>
                <a:gd name="T30" fmla="*/ 52 w 52"/>
                <a:gd name="T31" fmla="*/ 100 h 100"/>
                <a:gd name="T32" fmla="*/ 51 w 52"/>
                <a:gd name="T33" fmla="*/ 7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00">
                  <a:moveTo>
                    <a:pt x="51" y="78"/>
                  </a:moveTo>
                  <a:cubicBezTo>
                    <a:pt x="51" y="78"/>
                    <a:pt x="50" y="61"/>
                    <a:pt x="37" y="38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0"/>
                    <a:pt x="40" y="19"/>
                    <a:pt x="40" y="19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1"/>
                    <a:pt x="37" y="0"/>
                    <a:pt x="26" y="0"/>
                  </a:cubicBezTo>
                  <a:cubicBezTo>
                    <a:pt x="15" y="0"/>
                    <a:pt x="11" y="1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20"/>
                    <a:pt x="12" y="21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" y="61"/>
                    <a:pt x="0" y="78"/>
                    <a:pt x="0" y="78"/>
                  </a:cubicBezTo>
                  <a:cubicBezTo>
                    <a:pt x="0" y="78"/>
                    <a:pt x="0" y="89"/>
                    <a:pt x="0" y="100"/>
                  </a:cubicBezTo>
                  <a:cubicBezTo>
                    <a:pt x="52" y="100"/>
                    <a:pt x="52" y="100"/>
                    <a:pt x="52" y="100"/>
                  </a:cubicBezTo>
                  <a:cubicBezTo>
                    <a:pt x="51" y="89"/>
                    <a:pt x="51" y="78"/>
                    <a:pt x="51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2808" y="3097"/>
              <a:ext cx="90" cy="173"/>
            </a:xfrm>
            <a:custGeom>
              <a:avLst/>
              <a:gdLst>
                <a:gd name="T0" fmla="*/ 51 w 52"/>
                <a:gd name="T1" fmla="*/ 78 h 100"/>
                <a:gd name="T2" fmla="*/ 38 w 52"/>
                <a:gd name="T3" fmla="*/ 38 h 100"/>
                <a:gd name="T4" fmla="*/ 38 w 52"/>
                <a:gd name="T5" fmla="*/ 24 h 100"/>
                <a:gd name="T6" fmla="*/ 40 w 52"/>
                <a:gd name="T7" fmla="*/ 21 h 100"/>
                <a:gd name="T8" fmla="*/ 41 w 52"/>
                <a:gd name="T9" fmla="*/ 19 h 100"/>
                <a:gd name="T10" fmla="*/ 41 w 52"/>
                <a:gd name="T11" fmla="*/ 5 h 100"/>
                <a:gd name="T12" fmla="*/ 26 w 52"/>
                <a:gd name="T13" fmla="*/ 0 h 100"/>
                <a:gd name="T14" fmla="*/ 11 w 52"/>
                <a:gd name="T15" fmla="*/ 5 h 100"/>
                <a:gd name="T16" fmla="*/ 11 w 52"/>
                <a:gd name="T17" fmla="*/ 5 h 100"/>
                <a:gd name="T18" fmla="*/ 11 w 52"/>
                <a:gd name="T19" fmla="*/ 19 h 100"/>
                <a:gd name="T20" fmla="*/ 12 w 52"/>
                <a:gd name="T21" fmla="*/ 21 h 100"/>
                <a:gd name="T22" fmla="*/ 14 w 52"/>
                <a:gd name="T23" fmla="*/ 24 h 100"/>
                <a:gd name="T24" fmla="*/ 14 w 52"/>
                <a:gd name="T25" fmla="*/ 38 h 100"/>
                <a:gd name="T26" fmla="*/ 1 w 52"/>
                <a:gd name="T27" fmla="*/ 78 h 100"/>
                <a:gd name="T28" fmla="*/ 0 w 52"/>
                <a:gd name="T29" fmla="*/ 100 h 100"/>
                <a:gd name="T30" fmla="*/ 52 w 52"/>
                <a:gd name="T31" fmla="*/ 100 h 100"/>
                <a:gd name="T32" fmla="*/ 51 w 52"/>
                <a:gd name="T33" fmla="*/ 7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00">
                  <a:moveTo>
                    <a:pt x="51" y="78"/>
                  </a:moveTo>
                  <a:cubicBezTo>
                    <a:pt x="51" y="78"/>
                    <a:pt x="51" y="61"/>
                    <a:pt x="38" y="3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0"/>
                    <a:pt x="41" y="19"/>
                    <a:pt x="41" y="19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1"/>
                    <a:pt x="37" y="0"/>
                    <a:pt x="26" y="0"/>
                  </a:cubicBezTo>
                  <a:cubicBezTo>
                    <a:pt x="15" y="0"/>
                    <a:pt x="12" y="1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20"/>
                    <a:pt x="12" y="21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" y="61"/>
                    <a:pt x="1" y="78"/>
                    <a:pt x="1" y="78"/>
                  </a:cubicBezTo>
                  <a:cubicBezTo>
                    <a:pt x="1" y="78"/>
                    <a:pt x="0" y="89"/>
                    <a:pt x="0" y="100"/>
                  </a:cubicBezTo>
                  <a:cubicBezTo>
                    <a:pt x="52" y="100"/>
                    <a:pt x="52" y="100"/>
                    <a:pt x="52" y="100"/>
                  </a:cubicBezTo>
                  <a:cubicBezTo>
                    <a:pt x="52" y="89"/>
                    <a:pt x="51" y="78"/>
                    <a:pt x="51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2583" y="3284"/>
              <a:ext cx="333" cy="146"/>
            </a:xfrm>
            <a:custGeom>
              <a:avLst/>
              <a:gdLst>
                <a:gd name="T0" fmla="*/ 179 w 192"/>
                <a:gd name="T1" fmla="*/ 0 h 84"/>
                <a:gd name="T2" fmla="*/ 12 w 192"/>
                <a:gd name="T3" fmla="*/ 0 h 84"/>
                <a:gd name="T4" fmla="*/ 0 w 192"/>
                <a:gd name="T5" fmla="*/ 14 h 84"/>
                <a:gd name="T6" fmla="*/ 0 w 192"/>
                <a:gd name="T7" fmla="*/ 70 h 84"/>
                <a:gd name="T8" fmla="*/ 12 w 192"/>
                <a:gd name="T9" fmla="*/ 84 h 84"/>
                <a:gd name="T10" fmla="*/ 179 w 192"/>
                <a:gd name="T11" fmla="*/ 84 h 84"/>
                <a:gd name="T12" fmla="*/ 192 w 192"/>
                <a:gd name="T13" fmla="*/ 70 h 84"/>
                <a:gd name="T14" fmla="*/ 192 w 192"/>
                <a:gd name="T15" fmla="*/ 14 h 84"/>
                <a:gd name="T16" fmla="*/ 179 w 192"/>
                <a:gd name="T17" fmla="*/ 0 h 84"/>
                <a:gd name="T18" fmla="*/ 118 w 192"/>
                <a:gd name="T19" fmla="*/ 33 h 84"/>
                <a:gd name="T20" fmla="*/ 73 w 192"/>
                <a:gd name="T21" fmla="*/ 33 h 84"/>
                <a:gd name="T22" fmla="*/ 69 w 192"/>
                <a:gd name="T23" fmla="*/ 29 h 84"/>
                <a:gd name="T24" fmla="*/ 73 w 192"/>
                <a:gd name="T25" fmla="*/ 25 h 84"/>
                <a:gd name="T26" fmla="*/ 118 w 192"/>
                <a:gd name="T27" fmla="*/ 25 h 84"/>
                <a:gd name="T28" fmla="*/ 122 w 192"/>
                <a:gd name="T29" fmla="*/ 29 h 84"/>
                <a:gd name="T30" fmla="*/ 118 w 192"/>
                <a:gd name="T31" fmla="*/ 3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84">
                  <a:moveTo>
                    <a:pt x="179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4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8"/>
                    <a:pt x="5" y="84"/>
                    <a:pt x="12" y="84"/>
                  </a:cubicBezTo>
                  <a:cubicBezTo>
                    <a:pt x="179" y="84"/>
                    <a:pt x="179" y="84"/>
                    <a:pt x="179" y="84"/>
                  </a:cubicBezTo>
                  <a:cubicBezTo>
                    <a:pt x="186" y="84"/>
                    <a:pt x="192" y="78"/>
                    <a:pt x="192" y="70"/>
                  </a:cubicBezTo>
                  <a:cubicBezTo>
                    <a:pt x="192" y="14"/>
                    <a:pt x="192" y="14"/>
                    <a:pt x="192" y="14"/>
                  </a:cubicBezTo>
                  <a:cubicBezTo>
                    <a:pt x="192" y="6"/>
                    <a:pt x="186" y="0"/>
                    <a:pt x="179" y="0"/>
                  </a:cubicBezTo>
                  <a:close/>
                  <a:moveTo>
                    <a:pt x="118" y="33"/>
                  </a:moveTo>
                  <a:cubicBezTo>
                    <a:pt x="73" y="33"/>
                    <a:pt x="73" y="33"/>
                    <a:pt x="73" y="33"/>
                  </a:cubicBezTo>
                  <a:cubicBezTo>
                    <a:pt x="71" y="33"/>
                    <a:pt x="69" y="31"/>
                    <a:pt x="69" y="29"/>
                  </a:cubicBezTo>
                  <a:cubicBezTo>
                    <a:pt x="69" y="26"/>
                    <a:pt x="71" y="25"/>
                    <a:pt x="73" y="25"/>
                  </a:cubicBezTo>
                  <a:cubicBezTo>
                    <a:pt x="118" y="25"/>
                    <a:pt x="118" y="25"/>
                    <a:pt x="118" y="25"/>
                  </a:cubicBezTo>
                  <a:cubicBezTo>
                    <a:pt x="120" y="25"/>
                    <a:pt x="122" y="26"/>
                    <a:pt x="122" y="29"/>
                  </a:cubicBezTo>
                  <a:cubicBezTo>
                    <a:pt x="122" y="31"/>
                    <a:pt x="120" y="33"/>
                    <a:pt x="118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4026" y="904"/>
              <a:ext cx="352" cy="333"/>
            </a:xfrm>
            <a:custGeom>
              <a:avLst/>
              <a:gdLst>
                <a:gd name="T0" fmla="*/ 179 w 203"/>
                <a:gd name="T1" fmla="*/ 0 h 192"/>
                <a:gd name="T2" fmla="*/ 24 w 203"/>
                <a:gd name="T3" fmla="*/ 0 h 192"/>
                <a:gd name="T4" fmla="*/ 12 w 203"/>
                <a:gd name="T5" fmla="*/ 26 h 192"/>
                <a:gd name="T6" fmla="*/ 73 w 203"/>
                <a:gd name="T7" fmla="*/ 99 h 192"/>
                <a:gd name="T8" fmla="*/ 73 w 203"/>
                <a:gd name="T9" fmla="*/ 192 h 192"/>
                <a:gd name="T10" fmla="*/ 130 w 203"/>
                <a:gd name="T11" fmla="*/ 155 h 192"/>
                <a:gd name="T12" fmla="*/ 130 w 203"/>
                <a:gd name="T13" fmla="*/ 99 h 192"/>
                <a:gd name="T14" fmla="*/ 192 w 203"/>
                <a:gd name="T15" fmla="*/ 26 h 192"/>
                <a:gd name="T16" fmla="*/ 179 w 203"/>
                <a:gd name="T17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3" h="192">
                  <a:moveTo>
                    <a:pt x="179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6" y="0"/>
                    <a:pt x="0" y="12"/>
                    <a:pt x="12" y="26"/>
                  </a:cubicBezTo>
                  <a:cubicBezTo>
                    <a:pt x="73" y="99"/>
                    <a:pt x="73" y="99"/>
                    <a:pt x="73" y="99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130" y="155"/>
                    <a:pt x="130" y="155"/>
                    <a:pt x="130" y="155"/>
                  </a:cubicBezTo>
                  <a:cubicBezTo>
                    <a:pt x="130" y="99"/>
                    <a:pt x="130" y="99"/>
                    <a:pt x="130" y="99"/>
                  </a:cubicBezTo>
                  <a:cubicBezTo>
                    <a:pt x="192" y="26"/>
                    <a:pt x="192" y="26"/>
                    <a:pt x="192" y="26"/>
                  </a:cubicBezTo>
                  <a:cubicBezTo>
                    <a:pt x="203" y="12"/>
                    <a:pt x="198" y="0"/>
                    <a:pt x="17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1213" y="2386"/>
              <a:ext cx="164" cy="39"/>
            </a:xfrm>
            <a:custGeom>
              <a:avLst/>
              <a:gdLst>
                <a:gd name="T0" fmla="*/ 70 w 95"/>
                <a:gd name="T1" fmla="*/ 0 h 23"/>
                <a:gd name="T2" fmla="*/ 25 w 95"/>
                <a:gd name="T3" fmla="*/ 0 h 23"/>
                <a:gd name="T4" fmla="*/ 0 w 95"/>
                <a:gd name="T5" fmla="*/ 23 h 23"/>
                <a:gd name="T6" fmla="*/ 95 w 95"/>
                <a:gd name="T7" fmla="*/ 23 h 23"/>
                <a:gd name="T8" fmla="*/ 70 w 9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23">
                  <a:moveTo>
                    <a:pt x="7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3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95" y="11"/>
                    <a:pt x="84" y="0"/>
                    <a:pt x="7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1268" y="2360"/>
              <a:ext cx="47" cy="13"/>
            </a:xfrm>
            <a:custGeom>
              <a:avLst/>
              <a:gdLst>
                <a:gd name="T0" fmla="*/ 4 w 27"/>
                <a:gd name="T1" fmla="*/ 8 h 8"/>
                <a:gd name="T2" fmla="*/ 23 w 27"/>
                <a:gd name="T3" fmla="*/ 8 h 8"/>
                <a:gd name="T4" fmla="*/ 27 w 27"/>
                <a:gd name="T5" fmla="*/ 4 h 8"/>
                <a:gd name="T6" fmla="*/ 23 w 27"/>
                <a:gd name="T7" fmla="*/ 0 h 8"/>
                <a:gd name="T8" fmla="*/ 4 w 27"/>
                <a:gd name="T9" fmla="*/ 0 h 8"/>
                <a:gd name="T10" fmla="*/ 0 w 27"/>
                <a:gd name="T11" fmla="*/ 4 h 8"/>
                <a:gd name="T12" fmla="*/ 4 w 27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8">
                  <a:moveTo>
                    <a:pt x="4" y="8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25" y="8"/>
                    <a:pt x="27" y="6"/>
                    <a:pt x="27" y="4"/>
                  </a:cubicBezTo>
                  <a:cubicBezTo>
                    <a:pt x="27" y="2"/>
                    <a:pt x="25" y="0"/>
                    <a:pt x="2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1171" y="2439"/>
              <a:ext cx="248" cy="89"/>
            </a:xfrm>
            <a:custGeom>
              <a:avLst/>
              <a:gdLst>
                <a:gd name="T0" fmla="*/ 139 w 143"/>
                <a:gd name="T1" fmla="*/ 0 h 51"/>
                <a:gd name="T2" fmla="*/ 4 w 143"/>
                <a:gd name="T3" fmla="*/ 0 h 51"/>
                <a:gd name="T4" fmla="*/ 0 w 143"/>
                <a:gd name="T5" fmla="*/ 4 h 51"/>
                <a:gd name="T6" fmla="*/ 4 w 143"/>
                <a:gd name="T7" fmla="*/ 8 h 51"/>
                <a:gd name="T8" fmla="*/ 15 w 143"/>
                <a:gd name="T9" fmla="*/ 8 h 51"/>
                <a:gd name="T10" fmla="*/ 15 w 143"/>
                <a:gd name="T11" fmla="*/ 27 h 51"/>
                <a:gd name="T12" fmla="*/ 45 w 143"/>
                <a:gd name="T13" fmla="*/ 51 h 51"/>
                <a:gd name="T14" fmla="*/ 98 w 143"/>
                <a:gd name="T15" fmla="*/ 51 h 51"/>
                <a:gd name="T16" fmla="*/ 128 w 143"/>
                <a:gd name="T17" fmla="*/ 27 h 51"/>
                <a:gd name="T18" fmla="*/ 128 w 143"/>
                <a:gd name="T19" fmla="*/ 8 h 51"/>
                <a:gd name="T20" fmla="*/ 139 w 143"/>
                <a:gd name="T21" fmla="*/ 8 h 51"/>
                <a:gd name="T22" fmla="*/ 143 w 143"/>
                <a:gd name="T23" fmla="*/ 4 h 51"/>
                <a:gd name="T24" fmla="*/ 139 w 143"/>
                <a:gd name="T2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" h="51">
                  <a:moveTo>
                    <a:pt x="13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40"/>
                    <a:pt x="28" y="51"/>
                    <a:pt x="45" y="51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115" y="51"/>
                    <a:pt x="128" y="40"/>
                    <a:pt x="128" y="27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41" y="8"/>
                    <a:pt x="143" y="6"/>
                    <a:pt x="143" y="4"/>
                  </a:cubicBezTo>
                  <a:cubicBezTo>
                    <a:pt x="143" y="2"/>
                    <a:pt x="141" y="0"/>
                    <a:pt x="1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1175" y="2542"/>
              <a:ext cx="240" cy="151"/>
            </a:xfrm>
            <a:custGeom>
              <a:avLst/>
              <a:gdLst>
                <a:gd name="T0" fmla="*/ 102 w 139"/>
                <a:gd name="T1" fmla="*/ 3 h 87"/>
                <a:gd name="T2" fmla="*/ 98 w 139"/>
                <a:gd name="T3" fmla="*/ 0 h 87"/>
                <a:gd name="T4" fmla="*/ 72 w 139"/>
                <a:gd name="T5" fmla="*/ 0 h 87"/>
                <a:gd name="T6" fmla="*/ 71 w 139"/>
                <a:gd name="T7" fmla="*/ 0 h 87"/>
                <a:gd name="T8" fmla="*/ 41 w 139"/>
                <a:gd name="T9" fmla="*/ 0 h 87"/>
                <a:gd name="T10" fmla="*/ 37 w 139"/>
                <a:gd name="T11" fmla="*/ 3 h 87"/>
                <a:gd name="T12" fmla="*/ 1 w 139"/>
                <a:gd name="T13" fmla="*/ 80 h 87"/>
                <a:gd name="T14" fmla="*/ 3 w 139"/>
                <a:gd name="T15" fmla="*/ 87 h 87"/>
                <a:gd name="T16" fmla="*/ 6 w 139"/>
                <a:gd name="T17" fmla="*/ 87 h 87"/>
                <a:gd name="T18" fmla="*/ 10 w 139"/>
                <a:gd name="T19" fmla="*/ 84 h 87"/>
                <a:gd name="T20" fmla="*/ 45 w 139"/>
                <a:gd name="T21" fmla="*/ 11 h 87"/>
                <a:gd name="T22" fmla="*/ 71 w 139"/>
                <a:gd name="T23" fmla="*/ 11 h 87"/>
                <a:gd name="T24" fmla="*/ 72 w 139"/>
                <a:gd name="T25" fmla="*/ 11 h 87"/>
                <a:gd name="T26" fmla="*/ 94 w 139"/>
                <a:gd name="T27" fmla="*/ 11 h 87"/>
                <a:gd name="T28" fmla="*/ 129 w 139"/>
                <a:gd name="T29" fmla="*/ 84 h 87"/>
                <a:gd name="T30" fmla="*/ 133 w 139"/>
                <a:gd name="T31" fmla="*/ 87 h 87"/>
                <a:gd name="T32" fmla="*/ 136 w 139"/>
                <a:gd name="T33" fmla="*/ 87 h 87"/>
                <a:gd name="T34" fmla="*/ 138 w 139"/>
                <a:gd name="T35" fmla="*/ 80 h 87"/>
                <a:gd name="T36" fmla="*/ 102 w 139"/>
                <a:gd name="T37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87">
                  <a:moveTo>
                    <a:pt x="102" y="3"/>
                  </a:moveTo>
                  <a:cubicBezTo>
                    <a:pt x="102" y="1"/>
                    <a:pt x="100" y="0"/>
                    <a:pt x="98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9" y="0"/>
                    <a:pt x="37" y="1"/>
                    <a:pt x="37" y="3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83"/>
                    <a:pt x="1" y="86"/>
                    <a:pt x="3" y="87"/>
                  </a:cubicBezTo>
                  <a:cubicBezTo>
                    <a:pt x="4" y="87"/>
                    <a:pt x="5" y="87"/>
                    <a:pt x="6" y="87"/>
                  </a:cubicBezTo>
                  <a:cubicBezTo>
                    <a:pt x="8" y="87"/>
                    <a:pt x="9" y="86"/>
                    <a:pt x="10" y="8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30" y="86"/>
                    <a:pt x="131" y="87"/>
                    <a:pt x="133" y="87"/>
                  </a:cubicBezTo>
                  <a:cubicBezTo>
                    <a:pt x="134" y="87"/>
                    <a:pt x="135" y="87"/>
                    <a:pt x="136" y="87"/>
                  </a:cubicBezTo>
                  <a:cubicBezTo>
                    <a:pt x="138" y="86"/>
                    <a:pt x="139" y="83"/>
                    <a:pt x="138" y="80"/>
                  </a:cubicBezTo>
                  <a:lnTo>
                    <a:pt x="10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1286" y="2562"/>
              <a:ext cx="19" cy="131"/>
            </a:xfrm>
            <a:custGeom>
              <a:avLst/>
              <a:gdLst>
                <a:gd name="T0" fmla="*/ 6 w 11"/>
                <a:gd name="T1" fmla="*/ 0 h 75"/>
                <a:gd name="T2" fmla="*/ 0 w 11"/>
                <a:gd name="T3" fmla="*/ 6 h 75"/>
                <a:gd name="T4" fmla="*/ 0 w 11"/>
                <a:gd name="T5" fmla="*/ 70 h 75"/>
                <a:gd name="T6" fmla="*/ 6 w 11"/>
                <a:gd name="T7" fmla="*/ 75 h 75"/>
                <a:gd name="T8" fmla="*/ 11 w 11"/>
                <a:gd name="T9" fmla="*/ 70 h 75"/>
                <a:gd name="T10" fmla="*/ 11 w 11"/>
                <a:gd name="T11" fmla="*/ 6 h 75"/>
                <a:gd name="T12" fmla="*/ 6 w 1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5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3"/>
                    <a:pt x="3" y="75"/>
                    <a:pt x="6" y="75"/>
                  </a:cubicBezTo>
                  <a:cubicBezTo>
                    <a:pt x="8" y="75"/>
                    <a:pt x="11" y="73"/>
                    <a:pt x="11" y="7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3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4813" y="3097"/>
              <a:ext cx="234" cy="333"/>
            </a:xfrm>
            <a:custGeom>
              <a:avLst/>
              <a:gdLst>
                <a:gd name="T0" fmla="*/ 135 w 135"/>
                <a:gd name="T1" fmla="*/ 106 h 192"/>
                <a:gd name="T2" fmla="*/ 118 w 135"/>
                <a:gd name="T3" fmla="*/ 79 h 192"/>
                <a:gd name="T4" fmla="*/ 123 w 135"/>
                <a:gd name="T5" fmla="*/ 62 h 192"/>
                <a:gd name="T6" fmla="*/ 102 w 135"/>
                <a:gd name="T7" fmla="*/ 34 h 192"/>
                <a:gd name="T8" fmla="*/ 102 w 135"/>
                <a:gd name="T9" fmla="*/ 30 h 192"/>
                <a:gd name="T10" fmla="*/ 67 w 135"/>
                <a:gd name="T11" fmla="*/ 0 h 192"/>
                <a:gd name="T12" fmla="*/ 33 w 135"/>
                <a:gd name="T13" fmla="*/ 30 h 192"/>
                <a:gd name="T14" fmla="*/ 33 w 135"/>
                <a:gd name="T15" fmla="*/ 34 h 192"/>
                <a:gd name="T16" fmla="*/ 11 w 135"/>
                <a:gd name="T17" fmla="*/ 62 h 192"/>
                <a:gd name="T18" fmla="*/ 17 w 135"/>
                <a:gd name="T19" fmla="*/ 79 h 192"/>
                <a:gd name="T20" fmla="*/ 0 w 135"/>
                <a:gd name="T21" fmla="*/ 106 h 192"/>
                <a:gd name="T22" fmla="*/ 19 w 135"/>
                <a:gd name="T23" fmla="*/ 136 h 192"/>
                <a:gd name="T24" fmla="*/ 18 w 135"/>
                <a:gd name="T25" fmla="*/ 145 h 192"/>
                <a:gd name="T26" fmla="*/ 49 w 135"/>
                <a:gd name="T27" fmla="*/ 173 h 192"/>
                <a:gd name="T28" fmla="*/ 49 w 135"/>
                <a:gd name="T29" fmla="*/ 188 h 192"/>
                <a:gd name="T30" fmla="*/ 53 w 135"/>
                <a:gd name="T31" fmla="*/ 192 h 192"/>
                <a:gd name="T32" fmla="*/ 82 w 135"/>
                <a:gd name="T33" fmla="*/ 192 h 192"/>
                <a:gd name="T34" fmla="*/ 86 w 135"/>
                <a:gd name="T35" fmla="*/ 188 h 192"/>
                <a:gd name="T36" fmla="*/ 86 w 135"/>
                <a:gd name="T37" fmla="*/ 173 h 192"/>
                <a:gd name="T38" fmla="*/ 117 w 135"/>
                <a:gd name="T39" fmla="*/ 145 h 192"/>
                <a:gd name="T40" fmla="*/ 115 w 135"/>
                <a:gd name="T41" fmla="*/ 136 h 192"/>
                <a:gd name="T42" fmla="*/ 135 w 135"/>
                <a:gd name="T43" fmla="*/ 106 h 192"/>
                <a:gd name="T44" fmla="*/ 52 w 135"/>
                <a:gd name="T45" fmla="*/ 124 h 192"/>
                <a:gd name="T46" fmla="*/ 50 w 135"/>
                <a:gd name="T47" fmla="*/ 124 h 192"/>
                <a:gd name="T48" fmla="*/ 46 w 135"/>
                <a:gd name="T49" fmla="*/ 123 h 192"/>
                <a:gd name="T50" fmla="*/ 36 w 135"/>
                <a:gd name="T51" fmla="*/ 107 h 192"/>
                <a:gd name="T52" fmla="*/ 37 w 135"/>
                <a:gd name="T53" fmla="*/ 101 h 192"/>
                <a:gd name="T54" fmla="*/ 42 w 135"/>
                <a:gd name="T55" fmla="*/ 102 h 192"/>
                <a:gd name="T56" fmla="*/ 53 w 135"/>
                <a:gd name="T57" fmla="*/ 118 h 192"/>
                <a:gd name="T58" fmla="*/ 52 w 135"/>
                <a:gd name="T59" fmla="*/ 124 h 192"/>
                <a:gd name="T60" fmla="*/ 52 w 135"/>
                <a:gd name="T61" fmla="*/ 82 h 192"/>
                <a:gd name="T62" fmla="*/ 50 w 135"/>
                <a:gd name="T63" fmla="*/ 83 h 192"/>
                <a:gd name="T64" fmla="*/ 46 w 135"/>
                <a:gd name="T65" fmla="*/ 81 h 192"/>
                <a:gd name="T66" fmla="*/ 36 w 135"/>
                <a:gd name="T67" fmla="*/ 65 h 192"/>
                <a:gd name="T68" fmla="*/ 37 w 135"/>
                <a:gd name="T69" fmla="*/ 59 h 192"/>
                <a:gd name="T70" fmla="*/ 42 w 135"/>
                <a:gd name="T71" fmla="*/ 60 h 192"/>
                <a:gd name="T72" fmla="*/ 53 w 135"/>
                <a:gd name="T73" fmla="*/ 77 h 192"/>
                <a:gd name="T74" fmla="*/ 52 w 135"/>
                <a:gd name="T75" fmla="*/ 82 h 192"/>
                <a:gd name="T76" fmla="*/ 71 w 135"/>
                <a:gd name="T77" fmla="*/ 157 h 192"/>
                <a:gd name="T78" fmla="*/ 67 w 135"/>
                <a:gd name="T79" fmla="*/ 161 h 192"/>
                <a:gd name="T80" fmla="*/ 63 w 135"/>
                <a:gd name="T81" fmla="*/ 157 h 192"/>
                <a:gd name="T82" fmla="*/ 63 w 135"/>
                <a:gd name="T83" fmla="*/ 45 h 192"/>
                <a:gd name="T84" fmla="*/ 67 w 135"/>
                <a:gd name="T85" fmla="*/ 41 h 192"/>
                <a:gd name="T86" fmla="*/ 71 w 135"/>
                <a:gd name="T87" fmla="*/ 45 h 192"/>
                <a:gd name="T88" fmla="*/ 71 w 135"/>
                <a:gd name="T89" fmla="*/ 157 h 192"/>
                <a:gd name="T90" fmla="*/ 99 w 135"/>
                <a:gd name="T91" fmla="*/ 107 h 192"/>
                <a:gd name="T92" fmla="*/ 88 w 135"/>
                <a:gd name="T93" fmla="*/ 123 h 192"/>
                <a:gd name="T94" fmla="*/ 85 w 135"/>
                <a:gd name="T95" fmla="*/ 124 h 192"/>
                <a:gd name="T96" fmla="*/ 83 w 135"/>
                <a:gd name="T97" fmla="*/ 124 h 192"/>
                <a:gd name="T98" fmla="*/ 82 w 135"/>
                <a:gd name="T99" fmla="*/ 118 h 192"/>
                <a:gd name="T100" fmla="*/ 92 w 135"/>
                <a:gd name="T101" fmla="*/ 102 h 192"/>
                <a:gd name="T102" fmla="*/ 98 w 135"/>
                <a:gd name="T103" fmla="*/ 101 h 192"/>
                <a:gd name="T104" fmla="*/ 99 w 135"/>
                <a:gd name="T105" fmla="*/ 107 h 192"/>
                <a:gd name="T106" fmla="*/ 99 w 135"/>
                <a:gd name="T107" fmla="*/ 65 h 192"/>
                <a:gd name="T108" fmla="*/ 88 w 135"/>
                <a:gd name="T109" fmla="*/ 81 h 192"/>
                <a:gd name="T110" fmla="*/ 85 w 135"/>
                <a:gd name="T111" fmla="*/ 83 h 192"/>
                <a:gd name="T112" fmla="*/ 83 w 135"/>
                <a:gd name="T113" fmla="*/ 82 h 192"/>
                <a:gd name="T114" fmla="*/ 82 w 135"/>
                <a:gd name="T115" fmla="*/ 77 h 192"/>
                <a:gd name="T116" fmla="*/ 92 w 135"/>
                <a:gd name="T117" fmla="*/ 60 h 192"/>
                <a:gd name="T118" fmla="*/ 98 w 135"/>
                <a:gd name="T119" fmla="*/ 59 h 192"/>
                <a:gd name="T120" fmla="*/ 99 w 135"/>
                <a:gd name="T121" fmla="*/ 6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" h="192">
                  <a:moveTo>
                    <a:pt x="135" y="106"/>
                  </a:moveTo>
                  <a:cubicBezTo>
                    <a:pt x="135" y="95"/>
                    <a:pt x="128" y="85"/>
                    <a:pt x="118" y="79"/>
                  </a:cubicBezTo>
                  <a:cubicBezTo>
                    <a:pt x="121" y="74"/>
                    <a:pt x="123" y="68"/>
                    <a:pt x="123" y="62"/>
                  </a:cubicBezTo>
                  <a:cubicBezTo>
                    <a:pt x="123" y="50"/>
                    <a:pt x="115" y="39"/>
                    <a:pt x="102" y="34"/>
                  </a:cubicBezTo>
                  <a:cubicBezTo>
                    <a:pt x="102" y="33"/>
                    <a:pt x="102" y="32"/>
                    <a:pt x="102" y="30"/>
                  </a:cubicBezTo>
                  <a:cubicBezTo>
                    <a:pt x="102" y="14"/>
                    <a:pt x="87" y="0"/>
                    <a:pt x="67" y="0"/>
                  </a:cubicBezTo>
                  <a:cubicBezTo>
                    <a:pt x="48" y="0"/>
                    <a:pt x="33" y="14"/>
                    <a:pt x="33" y="30"/>
                  </a:cubicBezTo>
                  <a:cubicBezTo>
                    <a:pt x="33" y="32"/>
                    <a:pt x="33" y="33"/>
                    <a:pt x="33" y="34"/>
                  </a:cubicBezTo>
                  <a:cubicBezTo>
                    <a:pt x="20" y="39"/>
                    <a:pt x="11" y="50"/>
                    <a:pt x="11" y="62"/>
                  </a:cubicBezTo>
                  <a:cubicBezTo>
                    <a:pt x="11" y="68"/>
                    <a:pt x="13" y="74"/>
                    <a:pt x="17" y="79"/>
                  </a:cubicBezTo>
                  <a:cubicBezTo>
                    <a:pt x="6" y="85"/>
                    <a:pt x="0" y="95"/>
                    <a:pt x="0" y="106"/>
                  </a:cubicBezTo>
                  <a:cubicBezTo>
                    <a:pt x="0" y="119"/>
                    <a:pt x="7" y="130"/>
                    <a:pt x="19" y="136"/>
                  </a:cubicBezTo>
                  <a:cubicBezTo>
                    <a:pt x="18" y="138"/>
                    <a:pt x="18" y="141"/>
                    <a:pt x="18" y="145"/>
                  </a:cubicBezTo>
                  <a:cubicBezTo>
                    <a:pt x="18" y="160"/>
                    <a:pt x="32" y="173"/>
                    <a:pt x="49" y="173"/>
                  </a:cubicBezTo>
                  <a:cubicBezTo>
                    <a:pt x="49" y="188"/>
                    <a:pt x="49" y="188"/>
                    <a:pt x="49" y="188"/>
                  </a:cubicBezTo>
                  <a:cubicBezTo>
                    <a:pt x="49" y="190"/>
                    <a:pt x="51" y="192"/>
                    <a:pt x="53" y="192"/>
                  </a:cubicBezTo>
                  <a:cubicBezTo>
                    <a:pt x="82" y="192"/>
                    <a:pt x="82" y="192"/>
                    <a:pt x="82" y="192"/>
                  </a:cubicBezTo>
                  <a:cubicBezTo>
                    <a:pt x="84" y="192"/>
                    <a:pt x="86" y="190"/>
                    <a:pt x="86" y="188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103" y="173"/>
                    <a:pt x="117" y="160"/>
                    <a:pt x="117" y="145"/>
                  </a:cubicBezTo>
                  <a:cubicBezTo>
                    <a:pt x="117" y="141"/>
                    <a:pt x="116" y="138"/>
                    <a:pt x="115" y="136"/>
                  </a:cubicBezTo>
                  <a:cubicBezTo>
                    <a:pt x="127" y="130"/>
                    <a:pt x="135" y="119"/>
                    <a:pt x="135" y="106"/>
                  </a:cubicBezTo>
                  <a:close/>
                  <a:moveTo>
                    <a:pt x="52" y="124"/>
                  </a:moveTo>
                  <a:cubicBezTo>
                    <a:pt x="51" y="124"/>
                    <a:pt x="50" y="124"/>
                    <a:pt x="50" y="124"/>
                  </a:cubicBezTo>
                  <a:cubicBezTo>
                    <a:pt x="48" y="124"/>
                    <a:pt x="47" y="124"/>
                    <a:pt x="46" y="123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4" y="105"/>
                    <a:pt x="35" y="102"/>
                    <a:pt x="37" y="101"/>
                  </a:cubicBezTo>
                  <a:cubicBezTo>
                    <a:pt x="39" y="100"/>
                    <a:pt x="41" y="100"/>
                    <a:pt x="42" y="102"/>
                  </a:cubicBezTo>
                  <a:cubicBezTo>
                    <a:pt x="53" y="118"/>
                    <a:pt x="53" y="118"/>
                    <a:pt x="53" y="118"/>
                  </a:cubicBezTo>
                  <a:cubicBezTo>
                    <a:pt x="54" y="120"/>
                    <a:pt x="54" y="123"/>
                    <a:pt x="52" y="124"/>
                  </a:cubicBezTo>
                  <a:close/>
                  <a:moveTo>
                    <a:pt x="52" y="82"/>
                  </a:moveTo>
                  <a:cubicBezTo>
                    <a:pt x="51" y="83"/>
                    <a:pt x="50" y="83"/>
                    <a:pt x="50" y="83"/>
                  </a:cubicBezTo>
                  <a:cubicBezTo>
                    <a:pt x="48" y="83"/>
                    <a:pt x="47" y="82"/>
                    <a:pt x="46" y="81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4" y="63"/>
                    <a:pt x="35" y="61"/>
                    <a:pt x="37" y="59"/>
                  </a:cubicBezTo>
                  <a:cubicBezTo>
                    <a:pt x="39" y="58"/>
                    <a:pt x="41" y="59"/>
                    <a:pt x="42" y="60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4" y="78"/>
                    <a:pt x="54" y="81"/>
                    <a:pt x="52" y="82"/>
                  </a:cubicBezTo>
                  <a:close/>
                  <a:moveTo>
                    <a:pt x="71" y="157"/>
                  </a:moveTo>
                  <a:cubicBezTo>
                    <a:pt x="71" y="159"/>
                    <a:pt x="70" y="161"/>
                    <a:pt x="67" y="161"/>
                  </a:cubicBezTo>
                  <a:cubicBezTo>
                    <a:pt x="65" y="161"/>
                    <a:pt x="63" y="159"/>
                    <a:pt x="63" y="157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2"/>
                    <a:pt x="65" y="41"/>
                    <a:pt x="67" y="41"/>
                  </a:cubicBezTo>
                  <a:cubicBezTo>
                    <a:pt x="70" y="41"/>
                    <a:pt x="71" y="42"/>
                    <a:pt x="71" y="45"/>
                  </a:cubicBezTo>
                  <a:lnTo>
                    <a:pt x="71" y="157"/>
                  </a:lnTo>
                  <a:close/>
                  <a:moveTo>
                    <a:pt x="99" y="107"/>
                  </a:moveTo>
                  <a:cubicBezTo>
                    <a:pt x="88" y="123"/>
                    <a:pt x="88" y="123"/>
                    <a:pt x="88" y="123"/>
                  </a:cubicBezTo>
                  <a:cubicBezTo>
                    <a:pt x="88" y="124"/>
                    <a:pt x="86" y="124"/>
                    <a:pt x="85" y="124"/>
                  </a:cubicBezTo>
                  <a:cubicBezTo>
                    <a:pt x="84" y="124"/>
                    <a:pt x="84" y="124"/>
                    <a:pt x="83" y="124"/>
                  </a:cubicBezTo>
                  <a:cubicBezTo>
                    <a:pt x="81" y="123"/>
                    <a:pt x="81" y="120"/>
                    <a:pt x="82" y="118"/>
                  </a:cubicBezTo>
                  <a:cubicBezTo>
                    <a:pt x="92" y="102"/>
                    <a:pt x="92" y="102"/>
                    <a:pt x="92" y="102"/>
                  </a:cubicBezTo>
                  <a:cubicBezTo>
                    <a:pt x="94" y="100"/>
                    <a:pt x="96" y="100"/>
                    <a:pt x="98" y="101"/>
                  </a:cubicBezTo>
                  <a:cubicBezTo>
                    <a:pt x="100" y="102"/>
                    <a:pt x="100" y="105"/>
                    <a:pt x="99" y="107"/>
                  </a:cubicBezTo>
                  <a:close/>
                  <a:moveTo>
                    <a:pt x="99" y="65"/>
                  </a:moveTo>
                  <a:cubicBezTo>
                    <a:pt x="88" y="81"/>
                    <a:pt x="88" y="81"/>
                    <a:pt x="88" y="81"/>
                  </a:cubicBezTo>
                  <a:cubicBezTo>
                    <a:pt x="88" y="82"/>
                    <a:pt x="86" y="83"/>
                    <a:pt x="85" y="83"/>
                  </a:cubicBezTo>
                  <a:cubicBezTo>
                    <a:pt x="84" y="83"/>
                    <a:pt x="84" y="83"/>
                    <a:pt x="83" y="82"/>
                  </a:cubicBezTo>
                  <a:cubicBezTo>
                    <a:pt x="81" y="81"/>
                    <a:pt x="81" y="78"/>
                    <a:pt x="82" y="77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4" y="59"/>
                    <a:pt x="96" y="58"/>
                    <a:pt x="98" y="59"/>
                  </a:cubicBezTo>
                  <a:cubicBezTo>
                    <a:pt x="100" y="61"/>
                    <a:pt x="100" y="63"/>
                    <a:pt x="99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6216" y="937"/>
              <a:ext cx="334" cy="267"/>
            </a:xfrm>
            <a:custGeom>
              <a:avLst/>
              <a:gdLst>
                <a:gd name="T0" fmla="*/ 191 w 193"/>
                <a:gd name="T1" fmla="*/ 126 h 154"/>
                <a:gd name="T2" fmla="*/ 168 w 193"/>
                <a:gd name="T3" fmla="*/ 103 h 154"/>
                <a:gd name="T4" fmla="*/ 168 w 193"/>
                <a:gd name="T5" fmla="*/ 102 h 154"/>
                <a:gd name="T6" fmla="*/ 105 w 193"/>
                <a:gd name="T7" fmla="*/ 7 h 154"/>
                <a:gd name="T8" fmla="*/ 87 w 193"/>
                <a:gd name="T9" fmla="*/ 0 h 154"/>
                <a:gd name="T10" fmla="*/ 69 w 193"/>
                <a:gd name="T11" fmla="*/ 8 h 154"/>
                <a:gd name="T12" fmla="*/ 45 w 193"/>
                <a:gd name="T13" fmla="*/ 32 h 154"/>
                <a:gd name="T14" fmla="*/ 45 w 193"/>
                <a:gd name="T15" fmla="*/ 68 h 154"/>
                <a:gd name="T16" fmla="*/ 52 w 193"/>
                <a:gd name="T17" fmla="*/ 75 h 154"/>
                <a:gd name="T18" fmla="*/ 42 w 193"/>
                <a:gd name="T19" fmla="*/ 85 h 154"/>
                <a:gd name="T20" fmla="*/ 22 w 193"/>
                <a:gd name="T21" fmla="*/ 81 h 154"/>
                <a:gd name="T22" fmla="*/ 18 w 193"/>
                <a:gd name="T23" fmla="*/ 82 h 154"/>
                <a:gd name="T24" fmla="*/ 2 w 193"/>
                <a:gd name="T25" fmla="*/ 98 h 154"/>
                <a:gd name="T26" fmla="*/ 2 w 193"/>
                <a:gd name="T27" fmla="*/ 104 h 154"/>
                <a:gd name="T28" fmla="*/ 5 w 193"/>
                <a:gd name="T29" fmla="*/ 105 h 154"/>
                <a:gd name="T30" fmla="*/ 7 w 193"/>
                <a:gd name="T31" fmla="*/ 104 h 154"/>
                <a:gd name="T32" fmla="*/ 22 w 193"/>
                <a:gd name="T33" fmla="*/ 89 h 154"/>
                <a:gd name="T34" fmla="*/ 35 w 193"/>
                <a:gd name="T35" fmla="*/ 92 h 154"/>
                <a:gd name="T36" fmla="*/ 15 w 193"/>
                <a:gd name="T37" fmla="*/ 112 h 154"/>
                <a:gd name="T38" fmla="*/ 15 w 193"/>
                <a:gd name="T39" fmla="*/ 117 h 154"/>
                <a:gd name="T40" fmla="*/ 18 w 193"/>
                <a:gd name="T41" fmla="*/ 119 h 154"/>
                <a:gd name="T42" fmla="*/ 21 w 193"/>
                <a:gd name="T43" fmla="*/ 117 h 154"/>
                <a:gd name="T44" fmla="*/ 41 w 193"/>
                <a:gd name="T45" fmla="*/ 97 h 154"/>
                <a:gd name="T46" fmla="*/ 43 w 193"/>
                <a:gd name="T47" fmla="*/ 110 h 154"/>
                <a:gd name="T48" fmla="*/ 28 w 193"/>
                <a:gd name="T49" fmla="*/ 125 h 154"/>
                <a:gd name="T50" fmla="*/ 28 w 193"/>
                <a:gd name="T51" fmla="*/ 131 h 154"/>
                <a:gd name="T52" fmla="*/ 31 w 193"/>
                <a:gd name="T53" fmla="*/ 132 h 154"/>
                <a:gd name="T54" fmla="*/ 34 w 193"/>
                <a:gd name="T55" fmla="*/ 131 h 154"/>
                <a:gd name="T56" fmla="*/ 51 w 193"/>
                <a:gd name="T57" fmla="*/ 114 h 154"/>
                <a:gd name="T58" fmla="*/ 52 w 193"/>
                <a:gd name="T59" fmla="*/ 111 h 154"/>
                <a:gd name="T60" fmla="*/ 48 w 193"/>
                <a:gd name="T61" fmla="*/ 90 h 154"/>
                <a:gd name="T62" fmla="*/ 58 w 193"/>
                <a:gd name="T63" fmla="*/ 80 h 154"/>
                <a:gd name="T64" fmla="*/ 107 w 193"/>
                <a:gd name="T65" fmla="*/ 129 h 154"/>
                <a:gd name="T66" fmla="*/ 125 w 193"/>
                <a:gd name="T67" fmla="*/ 137 h 154"/>
                <a:gd name="T68" fmla="*/ 142 w 193"/>
                <a:gd name="T69" fmla="*/ 130 h 154"/>
                <a:gd name="T70" fmla="*/ 165 w 193"/>
                <a:gd name="T71" fmla="*/ 153 h 154"/>
                <a:gd name="T72" fmla="*/ 168 w 193"/>
                <a:gd name="T73" fmla="*/ 154 h 154"/>
                <a:gd name="T74" fmla="*/ 170 w 193"/>
                <a:gd name="T75" fmla="*/ 153 h 154"/>
                <a:gd name="T76" fmla="*/ 191 w 193"/>
                <a:gd name="T77" fmla="*/ 132 h 154"/>
                <a:gd name="T78" fmla="*/ 191 w 193"/>
                <a:gd name="T79" fmla="*/ 126 h 154"/>
                <a:gd name="T80" fmla="*/ 105 w 193"/>
                <a:gd name="T81" fmla="*/ 67 h 154"/>
                <a:gd name="T82" fmla="*/ 79 w 193"/>
                <a:gd name="T83" fmla="*/ 67 h 154"/>
                <a:gd name="T84" fmla="*/ 79 w 193"/>
                <a:gd name="T85" fmla="*/ 40 h 154"/>
                <a:gd name="T86" fmla="*/ 105 w 193"/>
                <a:gd name="T87" fmla="*/ 40 h 154"/>
                <a:gd name="T88" fmla="*/ 105 w 193"/>
                <a:gd name="T89" fmla="*/ 6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3" h="154">
                  <a:moveTo>
                    <a:pt x="191" y="126"/>
                  </a:moveTo>
                  <a:cubicBezTo>
                    <a:pt x="168" y="103"/>
                    <a:pt x="168" y="103"/>
                    <a:pt x="168" y="103"/>
                  </a:cubicBezTo>
                  <a:cubicBezTo>
                    <a:pt x="168" y="103"/>
                    <a:pt x="168" y="102"/>
                    <a:pt x="168" y="102"/>
                  </a:cubicBezTo>
                  <a:cubicBezTo>
                    <a:pt x="167" y="58"/>
                    <a:pt x="109" y="11"/>
                    <a:pt x="105" y="7"/>
                  </a:cubicBezTo>
                  <a:cubicBezTo>
                    <a:pt x="100" y="3"/>
                    <a:pt x="94" y="0"/>
                    <a:pt x="87" y="0"/>
                  </a:cubicBezTo>
                  <a:cubicBezTo>
                    <a:pt x="80" y="0"/>
                    <a:pt x="74" y="3"/>
                    <a:pt x="69" y="8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35" y="42"/>
                    <a:pt x="35" y="58"/>
                    <a:pt x="45" y="68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1" y="81"/>
                    <a:pt x="19" y="81"/>
                    <a:pt x="18" y="82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0" y="100"/>
                    <a:pt x="0" y="103"/>
                    <a:pt x="2" y="104"/>
                  </a:cubicBezTo>
                  <a:cubicBezTo>
                    <a:pt x="2" y="105"/>
                    <a:pt x="3" y="105"/>
                    <a:pt x="5" y="105"/>
                  </a:cubicBezTo>
                  <a:cubicBezTo>
                    <a:pt x="6" y="105"/>
                    <a:pt x="7" y="105"/>
                    <a:pt x="7" y="104"/>
                  </a:cubicBezTo>
                  <a:cubicBezTo>
                    <a:pt x="22" y="89"/>
                    <a:pt x="22" y="89"/>
                    <a:pt x="22" y="89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3" y="113"/>
                    <a:pt x="13" y="116"/>
                    <a:pt x="15" y="117"/>
                  </a:cubicBezTo>
                  <a:cubicBezTo>
                    <a:pt x="16" y="118"/>
                    <a:pt x="17" y="119"/>
                    <a:pt x="18" y="119"/>
                  </a:cubicBezTo>
                  <a:cubicBezTo>
                    <a:pt x="19" y="119"/>
                    <a:pt x="20" y="118"/>
                    <a:pt x="21" y="117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27" y="127"/>
                    <a:pt x="27" y="129"/>
                    <a:pt x="28" y="131"/>
                  </a:cubicBezTo>
                  <a:cubicBezTo>
                    <a:pt x="29" y="132"/>
                    <a:pt x="30" y="132"/>
                    <a:pt x="31" y="132"/>
                  </a:cubicBezTo>
                  <a:cubicBezTo>
                    <a:pt x="32" y="132"/>
                    <a:pt x="33" y="132"/>
                    <a:pt x="34" y="131"/>
                  </a:cubicBezTo>
                  <a:cubicBezTo>
                    <a:pt x="51" y="114"/>
                    <a:pt x="51" y="114"/>
                    <a:pt x="51" y="114"/>
                  </a:cubicBezTo>
                  <a:cubicBezTo>
                    <a:pt x="52" y="113"/>
                    <a:pt x="52" y="112"/>
                    <a:pt x="52" y="111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107" y="129"/>
                    <a:pt x="107" y="129"/>
                    <a:pt x="107" y="129"/>
                  </a:cubicBezTo>
                  <a:cubicBezTo>
                    <a:pt x="111" y="134"/>
                    <a:pt x="118" y="137"/>
                    <a:pt x="125" y="137"/>
                  </a:cubicBezTo>
                  <a:cubicBezTo>
                    <a:pt x="131" y="137"/>
                    <a:pt x="137" y="134"/>
                    <a:pt x="142" y="130"/>
                  </a:cubicBezTo>
                  <a:cubicBezTo>
                    <a:pt x="165" y="153"/>
                    <a:pt x="165" y="153"/>
                    <a:pt x="165" y="153"/>
                  </a:cubicBezTo>
                  <a:cubicBezTo>
                    <a:pt x="165" y="154"/>
                    <a:pt x="166" y="154"/>
                    <a:pt x="168" y="154"/>
                  </a:cubicBezTo>
                  <a:cubicBezTo>
                    <a:pt x="169" y="154"/>
                    <a:pt x="170" y="154"/>
                    <a:pt x="170" y="153"/>
                  </a:cubicBezTo>
                  <a:cubicBezTo>
                    <a:pt x="191" y="132"/>
                    <a:pt x="191" y="132"/>
                    <a:pt x="191" y="132"/>
                  </a:cubicBezTo>
                  <a:cubicBezTo>
                    <a:pt x="193" y="131"/>
                    <a:pt x="193" y="128"/>
                    <a:pt x="191" y="126"/>
                  </a:cubicBezTo>
                  <a:close/>
                  <a:moveTo>
                    <a:pt x="105" y="67"/>
                  </a:moveTo>
                  <a:cubicBezTo>
                    <a:pt x="98" y="74"/>
                    <a:pt x="86" y="74"/>
                    <a:pt x="79" y="67"/>
                  </a:cubicBezTo>
                  <a:cubicBezTo>
                    <a:pt x="71" y="59"/>
                    <a:pt x="71" y="47"/>
                    <a:pt x="79" y="40"/>
                  </a:cubicBezTo>
                  <a:cubicBezTo>
                    <a:pt x="86" y="33"/>
                    <a:pt x="98" y="33"/>
                    <a:pt x="105" y="40"/>
                  </a:cubicBezTo>
                  <a:cubicBezTo>
                    <a:pt x="113" y="47"/>
                    <a:pt x="113" y="59"/>
                    <a:pt x="105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6944" y="1634"/>
              <a:ext cx="332" cy="333"/>
            </a:xfrm>
            <a:custGeom>
              <a:avLst/>
              <a:gdLst>
                <a:gd name="T0" fmla="*/ 95 w 192"/>
                <a:gd name="T1" fmla="*/ 63 h 192"/>
                <a:gd name="T2" fmla="*/ 91 w 192"/>
                <a:gd name="T3" fmla="*/ 45 h 192"/>
                <a:gd name="T4" fmla="*/ 95 w 192"/>
                <a:gd name="T5" fmla="*/ 20 h 192"/>
                <a:gd name="T6" fmla="*/ 91 w 192"/>
                <a:gd name="T7" fmla="*/ 15 h 192"/>
                <a:gd name="T8" fmla="*/ 95 w 192"/>
                <a:gd name="T9" fmla="*/ 8 h 192"/>
                <a:gd name="T10" fmla="*/ 92 w 192"/>
                <a:gd name="T11" fmla="*/ 1 h 192"/>
                <a:gd name="T12" fmla="*/ 62 w 192"/>
                <a:gd name="T13" fmla="*/ 15 h 192"/>
                <a:gd name="T14" fmla="*/ 27 w 192"/>
                <a:gd name="T15" fmla="*/ 19 h 192"/>
                <a:gd name="T16" fmla="*/ 50 w 192"/>
                <a:gd name="T17" fmla="*/ 45 h 192"/>
                <a:gd name="T18" fmla="*/ 28 w 192"/>
                <a:gd name="T19" fmla="*/ 49 h 192"/>
                <a:gd name="T20" fmla="*/ 18 w 192"/>
                <a:gd name="T21" fmla="*/ 63 h 192"/>
                <a:gd name="T22" fmla="*/ 0 w 192"/>
                <a:gd name="T23" fmla="*/ 176 h 192"/>
                <a:gd name="T24" fmla="*/ 174 w 192"/>
                <a:gd name="T25" fmla="*/ 192 h 192"/>
                <a:gd name="T26" fmla="*/ 192 w 192"/>
                <a:gd name="T27" fmla="*/ 80 h 192"/>
                <a:gd name="T28" fmla="*/ 118 w 192"/>
                <a:gd name="T29" fmla="*/ 86 h 192"/>
                <a:gd name="T30" fmla="*/ 130 w 192"/>
                <a:gd name="T31" fmla="*/ 90 h 192"/>
                <a:gd name="T32" fmla="*/ 118 w 192"/>
                <a:gd name="T33" fmla="*/ 94 h 192"/>
                <a:gd name="T34" fmla="*/ 118 w 192"/>
                <a:gd name="T35" fmla="*/ 86 h 192"/>
                <a:gd name="T36" fmla="*/ 99 w 192"/>
                <a:gd name="T37" fmla="*/ 90 h 192"/>
                <a:gd name="T38" fmla="*/ 87 w 192"/>
                <a:gd name="T39" fmla="*/ 94 h 192"/>
                <a:gd name="T40" fmla="*/ 87 w 192"/>
                <a:gd name="T41" fmla="*/ 86 h 192"/>
                <a:gd name="T42" fmla="*/ 36 w 192"/>
                <a:gd name="T43" fmla="*/ 53 h 192"/>
                <a:gd name="T44" fmla="*/ 87 w 192"/>
                <a:gd name="T45" fmla="*/ 63 h 192"/>
                <a:gd name="T46" fmla="*/ 81 w 192"/>
                <a:gd name="T47" fmla="*/ 58 h 192"/>
                <a:gd name="T48" fmla="*/ 73 w 192"/>
                <a:gd name="T49" fmla="*/ 58 h 192"/>
                <a:gd name="T50" fmla="*/ 65 w 192"/>
                <a:gd name="T51" fmla="*/ 63 h 192"/>
                <a:gd name="T52" fmla="*/ 61 w 192"/>
                <a:gd name="T53" fmla="*/ 54 h 192"/>
                <a:gd name="T54" fmla="*/ 57 w 192"/>
                <a:gd name="T55" fmla="*/ 63 h 192"/>
                <a:gd name="T56" fmla="*/ 49 w 192"/>
                <a:gd name="T57" fmla="*/ 58 h 192"/>
                <a:gd name="T58" fmla="*/ 41 w 192"/>
                <a:gd name="T59" fmla="*/ 58 h 192"/>
                <a:gd name="T60" fmla="*/ 36 w 192"/>
                <a:gd name="T61" fmla="*/ 63 h 192"/>
                <a:gd name="T62" fmla="*/ 68 w 192"/>
                <a:gd name="T63" fmla="*/ 90 h 192"/>
                <a:gd name="T64" fmla="*/ 57 w 192"/>
                <a:gd name="T65" fmla="*/ 94 h 192"/>
                <a:gd name="T66" fmla="*/ 57 w 192"/>
                <a:gd name="T67" fmla="*/ 86 h 192"/>
                <a:gd name="T68" fmla="*/ 68 w 192"/>
                <a:gd name="T69" fmla="*/ 90 h 192"/>
                <a:gd name="T70" fmla="*/ 26 w 192"/>
                <a:gd name="T71" fmla="*/ 86 h 192"/>
                <a:gd name="T72" fmla="*/ 37 w 192"/>
                <a:gd name="T73" fmla="*/ 90 h 192"/>
                <a:gd name="T74" fmla="*/ 26 w 192"/>
                <a:gd name="T75" fmla="*/ 94 h 192"/>
                <a:gd name="T76" fmla="*/ 162 w 192"/>
                <a:gd name="T77" fmla="*/ 155 h 192"/>
                <a:gd name="T78" fmla="*/ 30 w 192"/>
                <a:gd name="T79" fmla="*/ 112 h 192"/>
                <a:gd name="T80" fmla="*/ 162 w 192"/>
                <a:gd name="T81" fmla="*/ 15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2" h="192">
                  <a:moveTo>
                    <a:pt x="174" y="63"/>
                  </a:moveTo>
                  <a:cubicBezTo>
                    <a:pt x="95" y="63"/>
                    <a:pt x="95" y="63"/>
                    <a:pt x="95" y="63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5" y="47"/>
                    <a:pt x="93" y="45"/>
                    <a:pt x="9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86" y="42"/>
                    <a:pt x="95" y="32"/>
                    <a:pt x="95" y="20"/>
                  </a:cubicBezTo>
                  <a:cubicBezTo>
                    <a:pt x="95" y="20"/>
                    <a:pt x="95" y="19"/>
                    <a:pt x="95" y="19"/>
                  </a:cubicBezTo>
                  <a:cubicBezTo>
                    <a:pt x="95" y="17"/>
                    <a:pt x="93" y="15"/>
                    <a:pt x="91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7" y="7"/>
                    <a:pt x="98" y="5"/>
                    <a:pt x="97" y="3"/>
                  </a:cubicBezTo>
                  <a:cubicBezTo>
                    <a:pt x="96" y="1"/>
                    <a:pt x="94" y="0"/>
                    <a:pt x="92" y="1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2" y="14"/>
                    <a:pt x="62" y="15"/>
                    <a:pt x="62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29" y="15"/>
                    <a:pt x="27" y="17"/>
                    <a:pt x="27" y="19"/>
                  </a:cubicBezTo>
                  <a:cubicBezTo>
                    <a:pt x="27" y="19"/>
                    <a:pt x="27" y="20"/>
                    <a:pt x="27" y="20"/>
                  </a:cubicBezTo>
                  <a:cubicBezTo>
                    <a:pt x="27" y="32"/>
                    <a:pt x="37" y="42"/>
                    <a:pt x="50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9" y="45"/>
                    <a:pt x="28" y="47"/>
                    <a:pt x="28" y="49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8" y="63"/>
                    <a:pt x="0" y="71"/>
                    <a:pt x="0" y="80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85"/>
                    <a:pt x="8" y="192"/>
                    <a:pt x="18" y="192"/>
                  </a:cubicBezTo>
                  <a:cubicBezTo>
                    <a:pt x="174" y="192"/>
                    <a:pt x="174" y="192"/>
                    <a:pt x="174" y="192"/>
                  </a:cubicBezTo>
                  <a:cubicBezTo>
                    <a:pt x="184" y="192"/>
                    <a:pt x="192" y="185"/>
                    <a:pt x="192" y="176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2" y="71"/>
                    <a:pt x="184" y="63"/>
                    <a:pt x="174" y="63"/>
                  </a:cubicBezTo>
                  <a:close/>
                  <a:moveTo>
                    <a:pt x="118" y="86"/>
                  </a:moveTo>
                  <a:cubicBezTo>
                    <a:pt x="126" y="86"/>
                    <a:pt x="126" y="86"/>
                    <a:pt x="126" y="86"/>
                  </a:cubicBezTo>
                  <a:cubicBezTo>
                    <a:pt x="128" y="86"/>
                    <a:pt x="130" y="88"/>
                    <a:pt x="130" y="90"/>
                  </a:cubicBezTo>
                  <a:cubicBezTo>
                    <a:pt x="130" y="92"/>
                    <a:pt x="128" y="94"/>
                    <a:pt x="126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6" y="94"/>
                    <a:pt x="114" y="92"/>
                    <a:pt x="114" y="90"/>
                  </a:cubicBezTo>
                  <a:cubicBezTo>
                    <a:pt x="114" y="88"/>
                    <a:pt x="116" y="86"/>
                    <a:pt x="118" y="86"/>
                  </a:cubicBezTo>
                  <a:close/>
                  <a:moveTo>
                    <a:pt x="95" y="86"/>
                  </a:moveTo>
                  <a:cubicBezTo>
                    <a:pt x="98" y="86"/>
                    <a:pt x="99" y="88"/>
                    <a:pt x="99" y="90"/>
                  </a:cubicBezTo>
                  <a:cubicBezTo>
                    <a:pt x="99" y="92"/>
                    <a:pt x="98" y="94"/>
                    <a:pt x="95" y="94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5" y="94"/>
                    <a:pt x="83" y="92"/>
                    <a:pt x="83" y="90"/>
                  </a:cubicBezTo>
                  <a:cubicBezTo>
                    <a:pt x="83" y="88"/>
                    <a:pt x="85" y="86"/>
                    <a:pt x="87" y="86"/>
                  </a:cubicBezTo>
                  <a:lnTo>
                    <a:pt x="95" y="86"/>
                  </a:lnTo>
                  <a:close/>
                  <a:moveTo>
                    <a:pt x="36" y="53"/>
                  </a:moveTo>
                  <a:cubicBezTo>
                    <a:pt x="87" y="53"/>
                    <a:pt x="87" y="53"/>
                    <a:pt x="87" y="53"/>
                  </a:cubicBezTo>
                  <a:cubicBezTo>
                    <a:pt x="87" y="63"/>
                    <a:pt x="87" y="63"/>
                    <a:pt x="87" y="63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6"/>
                    <a:pt x="79" y="54"/>
                    <a:pt x="77" y="54"/>
                  </a:cubicBezTo>
                  <a:cubicBezTo>
                    <a:pt x="75" y="54"/>
                    <a:pt x="73" y="56"/>
                    <a:pt x="73" y="58"/>
                  </a:cubicBezTo>
                  <a:cubicBezTo>
                    <a:pt x="73" y="63"/>
                    <a:pt x="73" y="63"/>
                    <a:pt x="73" y="63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6"/>
                    <a:pt x="63" y="54"/>
                    <a:pt x="61" y="54"/>
                  </a:cubicBezTo>
                  <a:cubicBezTo>
                    <a:pt x="59" y="54"/>
                    <a:pt x="57" y="56"/>
                    <a:pt x="57" y="58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6"/>
                    <a:pt x="48" y="54"/>
                    <a:pt x="45" y="54"/>
                  </a:cubicBezTo>
                  <a:cubicBezTo>
                    <a:pt x="43" y="54"/>
                    <a:pt x="41" y="56"/>
                    <a:pt x="41" y="58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36" y="63"/>
                    <a:pt x="36" y="63"/>
                    <a:pt x="36" y="63"/>
                  </a:cubicBezTo>
                  <a:lnTo>
                    <a:pt x="36" y="53"/>
                  </a:lnTo>
                  <a:close/>
                  <a:moveTo>
                    <a:pt x="68" y="90"/>
                  </a:moveTo>
                  <a:cubicBezTo>
                    <a:pt x="68" y="92"/>
                    <a:pt x="67" y="94"/>
                    <a:pt x="64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4" y="94"/>
                    <a:pt x="53" y="92"/>
                    <a:pt x="53" y="90"/>
                  </a:cubicBezTo>
                  <a:cubicBezTo>
                    <a:pt x="53" y="88"/>
                    <a:pt x="54" y="86"/>
                    <a:pt x="57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7" y="86"/>
                    <a:pt x="68" y="88"/>
                    <a:pt x="68" y="90"/>
                  </a:cubicBezTo>
                  <a:close/>
                  <a:moveTo>
                    <a:pt x="22" y="90"/>
                  </a:moveTo>
                  <a:cubicBezTo>
                    <a:pt x="22" y="88"/>
                    <a:pt x="23" y="86"/>
                    <a:pt x="26" y="86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6" y="86"/>
                    <a:pt x="37" y="88"/>
                    <a:pt x="37" y="90"/>
                  </a:cubicBezTo>
                  <a:cubicBezTo>
                    <a:pt x="37" y="92"/>
                    <a:pt x="36" y="94"/>
                    <a:pt x="33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3" y="94"/>
                    <a:pt x="22" y="92"/>
                    <a:pt x="22" y="90"/>
                  </a:cubicBezTo>
                  <a:close/>
                  <a:moveTo>
                    <a:pt x="162" y="155"/>
                  </a:moveTo>
                  <a:cubicBezTo>
                    <a:pt x="30" y="155"/>
                    <a:pt x="30" y="155"/>
                    <a:pt x="30" y="155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162" y="112"/>
                    <a:pt x="162" y="112"/>
                    <a:pt x="162" y="112"/>
                  </a:cubicBezTo>
                  <a:lnTo>
                    <a:pt x="162" y="1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6218" y="3097"/>
              <a:ext cx="230" cy="231"/>
            </a:xfrm>
            <a:custGeom>
              <a:avLst/>
              <a:gdLst>
                <a:gd name="T0" fmla="*/ 120 w 133"/>
                <a:gd name="T1" fmla="*/ 0 h 133"/>
                <a:gd name="T2" fmla="*/ 13 w 133"/>
                <a:gd name="T3" fmla="*/ 0 h 133"/>
                <a:gd name="T4" fmla="*/ 0 w 133"/>
                <a:gd name="T5" fmla="*/ 13 h 133"/>
                <a:gd name="T6" fmla="*/ 0 w 133"/>
                <a:gd name="T7" fmla="*/ 120 h 133"/>
                <a:gd name="T8" fmla="*/ 13 w 133"/>
                <a:gd name="T9" fmla="*/ 133 h 133"/>
                <a:gd name="T10" fmla="*/ 120 w 133"/>
                <a:gd name="T11" fmla="*/ 133 h 133"/>
                <a:gd name="T12" fmla="*/ 133 w 133"/>
                <a:gd name="T13" fmla="*/ 120 h 133"/>
                <a:gd name="T14" fmla="*/ 133 w 133"/>
                <a:gd name="T15" fmla="*/ 13 h 133"/>
                <a:gd name="T16" fmla="*/ 120 w 133"/>
                <a:gd name="T17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133">
                  <a:moveTo>
                    <a:pt x="12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7"/>
                    <a:pt x="5" y="133"/>
                    <a:pt x="13" y="133"/>
                  </a:cubicBezTo>
                  <a:cubicBezTo>
                    <a:pt x="120" y="133"/>
                    <a:pt x="120" y="133"/>
                    <a:pt x="120" y="133"/>
                  </a:cubicBezTo>
                  <a:cubicBezTo>
                    <a:pt x="127" y="133"/>
                    <a:pt x="133" y="127"/>
                    <a:pt x="133" y="120"/>
                  </a:cubicBezTo>
                  <a:cubicBezTo>
                    <a:pt x="133" y="13"/>
                    <a:pt x="133" y="13"/>
                    <a:pt x="133" y="13"/>
                  </a:cubicBezTo>
                  <a:cubicBezTo>
                    <a:pt x="133" y="6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 noEditPoints="1"/>
            </p:cNvSpPr>
            <p:nvPr/>
          </p:nvSpPr>
          <p:spPr bwMode="auto">
            <a:xfrm>
              <a:off x="3377" y="904"/>
              <a:ext cx="199" cy="333"/>
            </a:xfrm>
            <a:custGeom>
              <a:avLst/>
              <a:gdLst>
                <a:gd name="T0" fmla="*/ 113 w 115"/>
                <a:gd name="T1" fmla="*/ 20 h 192"/>
                <a:gd name="T2" fmla="*/ 85 w 115"/>
                <a:gd name="T3" fmla="*/ 1 h 192"/>
                <a:gd name="T4" fmla="*/ 80 w 115"/>
                <a:gd name="T5" fmla="*/ 2 h 192"/>
                <a:gd name="T6" fmla="*/ 53 w 115"/>
                <a:gd name="T7" fmla="*/ 38 h 192"/>
                <a:gd name="T8" fmla="*/ 4 w 115"/>
                <a:gd name="T9" fmla="*/ 38 h 192"/>
                <a:gd name="T10" fmla="*/ 0 w 115"/>
                <a:gd name="T11" fmla="*/ 40 h 192"/>
                <a:gd name="T12" fmla="*/ 0 w 115"/>
                <a:gd name="T13" fmla="*/ 44 h 192"/>
                <a:gd name="T14" fmla="*/ 12 w 115"/>
                <a:gd name="T15" fmla="*/ 82 h 192"/>
                <a:gd name="T16" fmla="*/ 13 w 115"/>
                <a:gd name="T17" fmla="*/ 84 h 192"/>
                <a:gd name="T18" fmla="*/ 10 w 115"/>
                <a:gd name="T19" fmla="*/ 110 h 192"/>
                <a:gd name="T20" fmla="*/ 8 w 115"/>
                <a:gd name="T21" fmla="*/ 115 h 192"/>
                <a:gd name="T22" fmla="*/ 8 w 115"/>
                <a:gd name="T23" fmla="*/ 116 h 192"/>
                <a:gd name="T24" fmla="*/ 7 w 115"/>
                <a:gd name="T25" fmla="*/ 125 h 192"/>
                <a:gd name="T26" fmla="*/ 45 w 115"/>
                <a:gd name="T27" fmla="*/ 168 h 192"/>
                <a:gd name="T28" fmla="*/ 45 w 115"/>
                <a:gd name="T29" fmla="*/ 184 h 192"/>
                <a:gd name="T30" fmla="*/ 27 w 115"/>
                <a:gd name="T31" fmla="*/ 184 h 192"/>
                <a:gd name="T32" fmla="*/ 23 w 115"/>
                <a:gd name="T33" fmla="*/ 188 h 192"/>
                <a:gd name="T34" fmla="*/ 27 w 115"/>
                <a:gd name="T35" fmla="*/ 192 h 192"/>
                <a:gd name="T36" fmla="*/ 74 w 115"/>
                <a:gd name="T37" fmla="*/ 192 h 192"/>
                <a:gd name="T38" fmla="*/ 78 w 115"/>
                <a:gd name="T39" fmla="*/ 188 h 192"/>
                <a:gd name="T40" fmla="*/ 74 w 115"/>
                <a:gd name="T41" fmla="*/ 184 h 192"/>
                <a:gd name="T42" fmla="*/ 56 w 115"/>
                <a:gd name="T43" fmla="*/ 184 h 192"/>
                <a:gd name="T44" fmla="*/ 56 w 115"/>
                <a:gd name="T45" fmla="*/ 168 h 192"/>
                <a:gd name="T46" fmla="*/ 94 w 115"/>
                <a:gd name="T47" fmla="*/ 125 h 192"/>
                <a:gd name="T48" fmla="*/ 93 w 115"/>
                <a:gd name="T49" fmla="*/ 115 h 192"/>
                <a:gd name="T50" fmla="*/ 93 w 115"/>
                <a:gd name="T51" fmla="*/ 115 h 192"/>
                <a:gd name="T52" fmla="*/ 93 w 115"/>
                <a:gd name="T53" fmla="*/ 115 h 192"/>
                <a:gd name="T54" fmla="*/ 93 w 115"/>
                <a:gd name="T55" fmla="*/ 115 h 192"/>
                <a:gd name="T56" fmla="*/ 92 w 115"/>
                <a:gd name="T57" fmla="*/ 110 h 192"/>
                <a:gd name="T58" fmla="*/ 89 w 115"/>
                <a:gd name="T59" fmla="*/ 84 h 192"/>
                <a:gd name="T60" fmla="*/ 89 w 115"/>
                <a:gd name="T61" fmla="*/ 83 h 192"/>
                <a:gd name="T62" fmla="*/ 89 w 115"/>
                <a:gd name="T63" fmla="*/ 82 h 192"/>
                <a:gd name="T64" fmla="*/ 101 w 115"/>
                <a:gd name="T65" fmla="*/ 44 h 192"/>
                <a:gd name="T66" fmla="*/ 101 w 115"/>
                <a:gd name="T67" fmla="*/ 40 h 192"/>
                <a:gd name="T68" fmla="*/ 97 w 115"/>
                <a:gd name="T69" fmla="*/ 38 h 192"/>
                <a:gd name="T70" fmla="*/ 63 w 115"/>
                <a:gd name="T71" fmla="*/ 38 h 192"/>
                <a:gd name="T72" fmla="*/ 84 w 115"/>
                <a:gd name="T73" fmla="*/ 10 h 192"/>
                <a:gd name="T74" fmla="*/ 108 w 115"/>
                <a:gd name="T75" fmla="*/ 26 h 192"/>
                <a:gd name="T76" fmla="*/ 114 w 115"/>
                <a:gd name="T77" fmla="*/ 25 h 192"/>
                <a:gd name="T78" fmla="*/ 113 w 115"/>
                <a:gd name="T79" fmla="*/ 20 h 192"/>
                <a:gd name="T80" fmla="*/ 26 w 115"/>
                <a:gd name="T81" fmla="*/ 78 h 192"/>
                <a:gd name="T82" fmla="*/ 20 w 115"/>
                <a:gd name="T83" fmla="*/ 78 h 192"/>
                <a:gd name="T84" fmla="*/ 10 w 115"/>
                <a:gd name="T85" fmla="*/ 46 h 192"/>
                <a:gd name="T86" fmla="*/ 47 w 115"/>
                <a:gd name="T87" fmla="*/ 46 h 192"/>
                <a:gd name="T88" fmla="*/ 27 w 115"/>
                <a:gd name="T89" fmla="*/ 75 h 192"/>
                <a:gd name="T90" fmla="*/ 26 w 115"/>
                <a:gd name="T91" fmla="*/ 78 h 192"/>
                <a:gd name="T92" fmla="*/ 91 w 115"/>
                <a:gd name="T93" fmla="*/ 46 h 192"/>
                <a:gd name="T94" fmla="*/ 82 w 115"/>
                <a:gd name="T95" fmla="*/ 78 h 192"/>
                <a:gd name="T96" fmla="*/ 35 w 115"/>
                <a:gd name="T97" fmla="*/ 78 h 192"/>
                <a:gd name="T98" fmla="*/ 57 w 115"/>
                <a:gd name="T99" fmla="*/ 46 h 192"/>
                <a:gd name="T100" fmla="*/ 91 w 115"/>
                <a:gd name="T101" fmla="*/ 4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192">
                  <a:moveTo>
                    <a:pt x="113" y="20"/>
                  </a:moveTo>
                  <a:cubicBezTo>
                    <a:pt x="85" y="1"/>
                    <a:pt x="85" y="1"/>
                    <a:pt x="85" y="1"/>
                  </a:cubicBezTo>
                  <a:cubicBezTo>
                    <a:pt x="83" y="0"/>
                    <a:pt x="81" y="0"/>
                    <a:pt x="80" y="2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2" y="38"/>
                    <a:pt x="1" y="39"/>
                    <a:pt x="0" y="40"/>
                  </a:cubicBezTo>
                  <a:cubicBezTo>
                    <a:pt x="0" y="42"/>
                    <a:pt x="0" y="43"/>
                    <a:pt x="0" y="44"/>
                  </a:cubicBezTo>
                  <a:cubicBezTo>
                    <a:pt x="0" y="45"/>
                    <a:pt x="10" y="61"/>
                    <a:pt x="12" y="82"/>
                  </a:cubicBezTo>
                  <a:cubicBezTo>
                    <a:pt x="12" y="83"/>
                    <a:pt x="13" y="84"/>
                    <a:pt x="13" y="84"/>
                  </a:cubicBezTo>
                  <a:cubicBezTo>
                    <a:pt x="13" y="93"/>
                    <a:pt x="12" y="102"/>
                    <a:pt x="10" y="110"/>
                  </a:cubicBezTo>
                  <a:cubicBezTo>
                    <a:pt x="9" y="112"/>
                    <a:pt x="9" y="113"/>
                    <a:pt x="8" y="115"/>
                  </a:cubicBezTo>
                  <a:cubicBezTo>
                    <a:pt x="8" y="115"/>
                    <a:pt x="8" y="115"/>
                    <a:pt x="8" y="116"/>
                  </a:cubicBezTo>
                  <a:cubicBezTo>
                    <a:pt x="8" y="119"/>
                    <a:pt x="7" y="122"/>
                    <a:pt x="7" y="125"/>
                  </a:cubicBezTo>
                  <a:cubicBezTo>
                    <a:pt x="7" y="147"/>
                    <a:pt x="24" y="165"/>
                    <a:pt x="45" y="168"/>
                  </a:cubicBezTo>
                  <a:cubicBezTo>
                    <a:pt x="45" y="184"/>
                    <a:pt x="45" y="184"/>
                    <a:pt x="45" y="184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5" y="184"/>
                    <a:pt x="23" y="186"/>
                    <a:pt x="23" y="188"/>
                  </a:cubicBezTo>
                  <a:cubicBezTo>
                    <a:pt x="23" y="190"/>
                    <a:pt x="25" y="192"/>
                    <a:pt x="27" y="192"/>
                  </a:cubicBezTo>
                  <a:cubicBezTo>
                    <a:pt x="74" y="192"/>
                    <a:pt x="74" y="192"/>
                    <a:pt x="74" y="192"/>
                  </a:cubicBezTo>
                  <a:cubicBezTo>
                    <a:pt x="77" y="192"/>
                    <a:pt x="78" y="190"/>
                    <a:pt x="78" y="188"/>
                  </a:cubicBezTo>
                  <a:cubicBezTo>
                    <a:pt x="78" y="186"/>
                    <a:pt x="77" y="184"/>
                    <a:pt x="74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78" y="165"/>
                    <a:pt x="94" y="147"/>
                    <a:pt x="94" y="125"/>
                  </a:cubicBezTo>
                  <a:cubicBezTo>
                    <a:pt x="94" y="121"/>
                    <a:pt x="94" y="118"/>
                    <a:pt x="93" y="115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3" y="113"/>
                    <a:pt x="92" y="111"/>
                    <a:pt x="92" y="110"/>
                  </a:cubicBezTo>
                  <a:cubicBezTo>
                    <a:pt x="90" y="102"/>
                    <a:pt x="89" y="93"/>
                    <a:pt x="89" y="84"/>
                  </a:cubicBezTo>
                  <a:cubicBezTo>
                    <a:pt x="89" y="83"/>
                    <a:pt x="89" y="83"/>
                    <a:pt x="89" y="83"/>
                  </a:cubicBezTo>
                  <a:cubicBezTo>
                    <a:pt x="89" y="83"/>
                    <a:pt x="89" y="83"/>
                    <a:pt x="89" y="82"/>
                  </a:cubicBezTo>
                  <a:cubicBezTo>
                    <a:pt x="92" y="61"/>
                    <a:pt x="101" y="45"/>
                    <a:pt x="101" y="44"/>
                  </a:cubicBezTo>
                  <a:cubicBezTo>
                    <a:pt x="102" y="43"/>
                    <a:pt x="102" y="42"/>
                    <a:pt x="101" y="40"/>
                  </a:cubicBezTo>
                  <a:cubicBezTo>
                    <a:pt x="100" y="39"/>
                    <a:pt x="99" y="38"/>
                    <a:pt x="97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10" y="28"/>
                    <a:pt x="113" y="27"/>
                    <a:pt x="114" y="25"/>
                  </a:cubicBezTo>
                  <a:cubicBezTo>
                    <a:pt x="115" y="24"/>
                    <a:pt x="115" y="21"/>
                    <a:pt x="113" y="20"/>
                  </a:cubicBezTo>
                  <a:close/>
                  <a:moveTo>
                    <a:pt x="26" y="78"/>
                  </a:moveTo>
                  <a:cubicBezTo>
                    <a:pt x="20" y="78"/>
                    <a:pt x="20" y="78"/>
                    <a:pt x="20" y="78"/>
                  </a:cubicBezTo>
                  <a:cubicBezTo>
                    <a:pt x="18" y="64"/>
                    <a:pt x="13" y="53"/>
                    <a:pt x="10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26" y="76"/>
                    <a:pt x="26" y="77"/>
                    <a:pt x="26" y="78"/>
                  </a:cubicBezTo>
                  <a:close/>
                  <a:moveTo>
                    <a:pt x="91" y="46"/>
                  </a:moveTo>
                  <a:cubicBezTo>
                    <a:pt x="88" y="53"/>
                    <a:pt x="84" y="64"/>
                    <a:pt x="82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57" y="46"/>
                    <a:pt x="57" y="46"/>
                    <a:pt x="57" y="46"/>
                  </a:cubicBezTo>
                  <a:lnTo>
                    <a:pt x="91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2583" y="1150"/>
              <a:ext cx="331" cy="103"/>
            </a:xfrm>
            <a:custGeom>
              <a:avLst/>
              <a:gdLst>
                <a:gd name="T0" fmla="*/ 8 w 191"/>
                <a:gd name="T1" fmla="*/ 0 h 59"/>
                <a:gd name="T2" fmla="*/ 0 w 191"/>
                <a:gd name="T3" fmla="*/ 0 h 59"/>
                <a:gd name="T4" fmla="*/ 0 w 191"/>
                <a:gd name="T5" fmla="*/ 55 h 59"/>
                <a:gd name="T6" fmla="*/ 4 w 191"/>
                <a:gd name="T7" fmla="*/ 59 h 59"/>
                <a:gd name="T8" fmla="*/ 23 w 191"/>
                <a:gd name="T9" fmla="*/ 59 h 59"/>
                <a:gd name="T10" fmla="*/ 26 w 191"/>
                <a:gd name="T11" fmla="*/ 58 h 59"/>
                <a:gd name="T12" fmla="*/ 71 w 191"/>
                <a:gd name="T13" fmla="*/ 22 h 59"/>
                <a:gd name="T14" fmla="*/ 120 w 191"/>
                <a:gd name="T15" fmla="*/ 22 h 59"/>
                <a:gd name="T16" fmla="*/ 165 w 191"/>
                <a:gd name="T17" fmla="*/ 58 h 59"/>
                <a:gd name="T18" fmla="*/ 168 w 191"/>
                <a:gd name="T19" fmla="*/ 59 h 59"/>
                <a:gd name="T20" fmla="*/ 187 w 191"/>
                <a:gd name="T21" fmla="*/ 59 h 59"/>
                <a:gd name="T22" fmla="*/ 191 w 191"/>
                <a:gd name="T23" fmla="*/ 55 h 59"/>
                <a:gd name="T24" fmla="*/ 191 w 191"/>
                <a:gd name="T25" fmla="*/ 0 h 59"/>
                <a:gd name="T26" fmla="*/ 183 w 191"/>
                <a:gd name="T27" fmla="*/ 0 h 59"/>
                <a:gd name="T28" fmla="*/ 8 w 191"/>
                <a:gd name="T2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1" h="59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7"/>
                    <a:pt x="2" y="59"/>
                    <a:pt x="4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5" y="58"/>
                    <a:pt x="26" y="5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65" y="58"/>
                    <a:pt x="165" y="58"/>
                    <a:pt x="165" y="58"/>
                  </a:cubicBezTo>
                  <a:cubicBezTo>
                    <a:pt x="166" y="58"/>
                    <a:pt x="167" y="59"/>
                    <a:pt x="168" y="59"/>
                  </a:cubicBezTo>
                  <a:cubicBezTo>
                    <a:pt x="187" y="59"/>
                    <a:pt x="187" y="59"/>
                    <a:pt x="187" y="59"/>
                  </a:cubicBezTo>
                  <a:cubicBezTo>
                    <a:pt x="190" y="59"/>
                    <a:pt x="191" y="57"/>
                    <a:pt x="191" y="55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83" y="0"/>
                    <a:pt x="183" y="0"/>
                    <a:pt x="183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2583" y="919"/>
              <a:ext cx="333" cy="217"/>
            </a:xfrm>
            <a:custGeom>
              <a:avLst/>
              <a:gdLst>
                <a:gd name="T0" fmla="*/ 155 w 192"/>
                <a:gd name="T1" fmla="*/ 3 h 125"/>
                <a:gd name="T2" fmla="*/ 40 w 192"/>
                <a:gd name="T3" fmla="*/ 0 h 125"/>
                <a:gd name="T4" fmla="*/ 0 w 192"/>
                <a:gd name="T5" fmla="*/ 121 h 125"/>
                <a:gd name="T6" fmla="*/ 0 w 192"/>
                <a:gd name="T7" fmla="*/ 125 h 125"/>
                <a:gd name="T8" fmla="*/ 191 w 192"/>
                <a:gd name="T9" fmla="*/ 123 h 125"/>
                <a:gd name="T10" fmla="*/ 191 w 192"/>
                <a:gd name="T11" fmla="*/ 120 h 125"/>
                <a:gd name="T12" fmla="*/ 129 w 192"/>
                <a:gd name="T13" fmla="*/ 17 h 125"/>
                <a:gd name="T14" fmla="*/ 129 w 192"/>
                <a:gd name="T15" fmla="*/ 25 h 125"/>
                <a:gd name="T16" fmla="*/ 119 w 192"/>
                <a:gd name="T17" fmla="*/ 21 h 125"/>
                <a:gd name="T18" fmla="*/ 56 w 192"/>
                <a:gd name="T19" fmla="*/ 17 h 125"/>
                <a:gd name="T20" fmla="*/ 66 w 192"/>
                <a:gd name="T21" fmla="*/ 21 h 125"/>
                <a:gd name="T22" fmla="*/ 56 w 192"/>
                <a:gd name="T23" fmla="*/ 25 h 125"/>
                <a:gd name="T24" fmla="*/ 56 w 192"/>
                <a:gd name="T25" fmla="*/ 17 h 125"/>
                <a:gd name="T26" fmla="*/ 40 w 192"/>
                <a:gd name="T27" fmla="*/ 68 h 125"/>
                <a:gd name="T28" fmla="*/ 50 w 192"/>
                <a:gd name="T29" fmla="*/ 65 h 125"/>
                <a:gd name="T30" fmla="*/ 50 w 192"/>
                <a:gd name="T31" fmla="*/ 72 h 125"/>
                <a:gd name="T32" fmla="*/ 62 w 192"/>
                <a:gd name="T33" fmla="*/ 100 h 125"/>
                <a:gd name="T34" fmla="*/ 52 w 192"/>
                <a:gd name="T35" fmla="*/ 96 h 125"/>
                <a:gd name="T36" fmla="*/ 62 w 192"/>
                <a:gd name="T37" fmla="*/ 92 h 125"/>
                <a:gd name="T38" fmla="*/ 62 w 192"/>
                <a:gd name="T39" fmla="*/ 100 h 125"/>
                <a:gd name="T40" fmla="*/ 66 w 192"/>
                <a:gd name="T41" fmla="*/ 46 h 125"/>
                <a:gd name="T42" fmla="*/ 66 w 192"/>
                <a:gd name="T43" fmla="*/ 38 h 125"/>
                <a:gd name="T44" fmla="*/ 77 w 192"/>
                <a:gd name="T45" fmla="*/ 42 h 125"/>
                <a:gd name="T46" fmla="*/ 96 w 192"/>
                <a:gd name="T47" fmla="*/ 72 h 125"/>
                <a:gd name="T48" fmla="*/ 86 w 192"/>
                <a:gd name="T49" fmla="*/ 68 h 125"/>
                <a:gd name="T50" fmla="*/ 96 w 192"/>
                <a:gd name="T51" fmla="*/ 65 h 125"/>
                <a:gd name="T52" fmla="*/ 96 w 192"/>
                <a:gd name="T53" fmla="*/ 72 h 125"/>
                <a:gd name="T54" fmla="*/ 90 w 192"/>
                <a:gd name="T55" fmla="*/ 25 h 125"/>
                <a:gd name="T56" fmla="*/ 90 w 192"/>
                <a:gd name="T57" fmla="*/ 17 h 125"/>
                <a:gd name="T58" fmla="*/ 100 w 192"/>
                <a:gd name="T59" fmla="*/ 21 h 125"/>
                <a:gd name="T60" fmla="*/ 113 w 192"/>
                <a:gd name="T61" fmla="*/ 42 h 125"/>
                <a:gd name="T62" fmla="*/ 123 w 192"/>
                <a:gd name="T63" fmla="*/ 38 h 125"/>
                <a:gd name="T64" fmla="*/ 123 w 192"/>
                <a:gd name="T65" fmla="*/ 46 h 125"/>
                <a:gd name="T66" fmla="*/ 113 w 192"/>
                <a:gd name="T67" fmla="*/ 42 h 125"/>
                <a:gd name="T68" fmla="*/ 123 w 192"/>
                <a:gd name="T69" fmla="*/ 100 h 125"/>
                <a:gd name="T70" fmla="*/ 123 w 192"/>
                <a:gd name="T71" fmla="*/ 92 h 125"/>
                <a:gd name="T72" fmla="*/ 133 w 192"/>
                <a:gd name="T73" fmla="*/ 96 h 125"/>
                <a:gd name="T74" fmla="*/ 141 w 192"/>
                <a:gd name="T75" fmla="*/ 72 h 125"/>
                <a:gd name="T76" fmla="*/ 131 w 192"/>
                <a:gd name="T77" fmla="*/ 68 h 125"/>
                <a:gd name="T78" fmla="*/ 141 w 192"/>
                <a:gd name="T79" fmla="*/ 65 h 125"/>
                <a:gd name="T80" fmla="*/ 141 w 192"/>
                <a:gd name="T81" fmla="*/ 7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2" h="125">
                  <a:moveTo>
                    <a:pt x="191" y="120"/>
                  </a:moveTo>
                  <a:cubicBezTo>
                    <a:pt x="155" y="3"/>
                    <a:pt x="155" y="3"/>
                    <a:pt x="155" y="3"/>
                  </a:cubicBezTo>
                  <a:cubicBezTo>
                    <a:pt x="155" y="1"/>
                    <a:pt x="153" y="0"/>
                    <a:pt x="15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8" y="0"/>
                    <a:pt x="37" y="1"/>
                    <a:pt x="36" y="3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2"/>
                    <a:pt x="0" y="122"/>
                    <a:pt x="0" y="123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1" y="123"/>
                    <a:pt x="191" y="123"/>
                    <a:pt x="191" y="123"/>
                  </a:cubicBezTo>
                  <a:cubicBezTo>
                    <a:pt x="192" y="123"/>
                    <a:pt x="192" y="123"/>
                    <a:pt x="192" y="122"/>
                  </a:cubicBezTo>
                  <a:cubicBezTo>
                    <a:pt x="192" y="121"/>
                    <a:pt x="192" y="121"/>
                    <a:pt x="191" y="120"/>
                  </a:cubicBezTo>
                  <a:close/>
                  <a:moveTo>
                    <a:pt x="123" y="17"/>
                  </a:moveTo>
                  <a:cubicBezTo>
                    <a:pt x="129" y="17"/>
                    <a:pt x="129" y="17"/>
                    <a:pt x="129" y="17"/>
                  </a:cubicBezTo>
                  <a:cubicBezTo>
                    <a:pt x="131" y="17"/>
                    <a:pt x="133" y="19"/>
                    <a:pt x="133" y="21"/>
                  </a:cubicBezTo>
                  <a:cubicBezTo>
                    <a:pt x="133" y="23"/>
                    <a:pt x="131" y="25"/>
                    <a:pt x="129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1" y="25"/>
                    <a:pt x="119" y="23"/>
                    <a:pt x="119" y="21"/>
                  </a:cubicBezTo>
                  <a:cubicBezTo>
                    <a:pt x="119" y="19"/>
                    <a:pt x="121" y="17"/>
                    <a:pt x="123" y="17"/>
                  </a:cubicBezTo>
                  <a:close/>
                  <a:moveTo>
                    <a:pt x="56" y="17"/>
                  </a:moveTo>
                  <a:cubicBezTo>
                    <a:pt x="62" y="17"/>
                    <a:pt x="62" y="17"/>
                    <a:pt x="62" y="17"/>
                  </a:cubicBezTo>
                  <a:cubicBezTo>
                    <a:pt x="64" y="17"/>
                    <a:pt x="66" y="19"/>
                    <a:pt x="66" y="21"/>
                  </a:cubicBezTo>
                  <a:cubicBezTo>
                    <a:pt x="66" y="23"/>
                    <a:pt x="64" y="25"/>
                    <a:pt x="62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4" y="25"/>
                    <a:pt x="52" y="23"/>
                    <a:pt x="52" y="21"/>
                  </a:cubicBezTo>
                  <a:cubicBezTo>
                    <a:pt x="52" y="19"/>
                    <a:pt x="54" y="17"/>
                    <a:pt x="56" y="17"/>
                  </a:cubicBezTo>
                  <a:close/>
                  <a:moveTo>
                    <a:pt x="44" y="72"/>
                  </a:moveTo>
                  <a:cubicBezTo>
                    <a:pt x="42" y="72"/>
                    <a:pt x="40" y="71"/>
                    <a:pt x="40" y="68"/>
                  </a:cubicBezTo>
                  <a:cubicBezTo>
                    <a:pt x="40" y="66"/>
                    <a:pt x="42" y="65"/>
                    <a:pt x="44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2" y="65"/>
                    <a:pt x="54" y="66"/>
                    <a:pt x="54" y="68"/>
                  </a:cubicBezTo>
                  <a:cubicBezTo>
                    <a:pt x="54" y="71"/>
                    <a:pt x="52" y="72"/>
                    <a:pt x="50" y="72"/>
                  </a:cubicBezTo>
                  <a:lnTo>
                    <a:pt x="44" y="72"/>
                  </a:lnTo>
                  <a:close/>
                  <a:moveTo>
                    <a:pt x="62" y="100"/>
                  </a:moveTo>
                  <a:cubicBezTo>
                    <a:pt x="56" y="100"/>
                    <a:pt x="56" y="100"/>
                    <a:pt x="56" y="100"/>
                  </a:cubicBezTo>
                  <a:cubicBezTo>
                    <a:pt x="54" y="100"/>
                    <a:pt x="52" y="99"/>
                    <a:pt x="52" y="96"/>
                  </a:cubicBezTo>
                  <a:cubicBezTo>
                    <a:pt x="52" y="94"/>
                    <a:pt x="54" y="92"/>
                    <a:pt x="56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4" y="92"/>
                    <a:pt x="66" y="94"/>
                    <a:pt x="66" y="96"/>
                  </a:cubicBezTo>
                  <a:cubicBezTo>
                    <a:pt x="66" y="99"/>
                    <a:pt x="64" y="100"/>
                    <a:pt x="62" y="100"/>
                  </a:cubicBezTo>
                  <a:close/>
                  <a:moveTo>
                    <a:pt x="73" y="46"/>
                  </a:moveTo>
                  <a:cubicBezTo>
                    <a:pt x="66" y="46"/>
                    <a:pt x="66" y="46"/>
                    <a:pt x="66" y="46"/>
                  </a:cubicBezTo>
                  <a:cubicBezTo>
                    <a:pt x="64" y="46"/>
                    <a:pt x="62" y="45"/>
                    <a:pt x="62" y="42"/>
                  </a:cubicBezTo>
                  <a:cubicBezTo>
                    <a:pt x="62" y="40"/>
                    <a:pt x="64" y="38"/>
                    <a:pt x="66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5" y="38"/>
                    <a:pt x="77" y="40"/>
                    <a:pt x="77" y="42"/>
                  </a:cubicBezTo>
                  <a:cubicBezTo>
                    <a:pt x="77" y="45"/>
                    <a:pt x="75" y="46"/>
                    <a:pt x="73" y="46"/>
                  </a:cubicBezTo>
                  <a:close/>
                  <a:moveTo>
                    <a:pt x="96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87" y="72"/>
                    <a:pt x="86" y="71"/>
                    <a:pt x="86" y="68"/>
                  </a:cubicBezTo>
                  <a:cubicBezTo>
                    <a:pt x="86" y="66"/>
                    <a:pt x="87" y="65"/>
                    <a:pt x="90" y="65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8" y="65"/>
                    <a:pt x="100" y="66"/>
                    <a:pt x="100" y="68"/>
                  </a:cubicBezTo>
                  <a:cubicBezTo>
                    <a:pt x="100" y="71"/>
                    <a:pt x="98" y="72"/>
                    <a:pt x="96" y="72"/>
                  </a:cubicBezTo>
                  <a:close/>
                  <a:moveTo>
                    <a:pt x="96" y="25"/>
                  </a:moveTo>
                  <a:cubicBezTo>
                    <a:pt x="90" y="25"/>
                    <a:pt x="90" y="25"/>
                    <a:pt x="90" y="25"/>
                  </a:cubicBezTo>
                  <a:cubicBezTo>
                    <a:pt x="87" y="25"/>
                    <a:pt x="86" y="23"/>
                    <a:pt x="86" y="21"/>
                  </a:cubicBezTo>
                  <a:cubicBezTo>
                    <a:pt x="86" y="19"/>
                    <a:pt x="87" y="17"/>
                    <a:pt x="90" y="17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8" y="17"/>
                    <a:pt x="100" y="19"/>
                    <a:pt x="100" y="21"/>
                  </a:cubicBezTo>
                  <a:cubicBezTo>
                    <a:pt x="100" y="23"/>
                    <a:pt x="98" y="25"/>
                    <a:pt x="96" y="25"/>
                  </a:cubicBezTo>
                  <a:close/>
                  <a:moveTo>
                    <a:pt x="113" y="42"/>
                  </a:moveTo>
                  <a:cubicBezTo>
                    <a:pt x="113" y="40"/>
                    <a:pt x="115" y="38"/>
                    <a:pt x="117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5" y="38"/>
                    <a:pt x="127" y="40"/>
                    <a:pt x="127" y="42"/>
                  </a:cubicBezTo>
                  <a:cubicBezTo>
                    <a:pt x="127" y="45"/>
                    <a:pt x="125" y="46"/>
                    <a:pt x="123" y="46"/>
                  </a:cubicBezTo>
                  <a:cubicBezTo>
                    <a:pt x="117" y="46"/>
                    <a:pt x="117" y="46"/>
                    <a:pt x="117" y="46"/>
                  </a:cubicBezTo>
                  <a:cubicBezTo>
                    <a:pt x="115" y="46"/>
                    <a:pt x="113" y="45"/>
                    <a:pt x="113" y="42"/>
                  </a:cubicBezTo>
                  <a:close/>
                  <a:moveTo>
                    <a:pt x="129" y="100"/>
                  </a:moveTo>
                  <a:cubicBezTo>
                    <a:pt x="123" y="100"/>
                    <a:pt x="123" y="100"/>
                    <a:pt x="123" y="100"/>
                  </a:cubicBezTo>
                  <a:cubicBezTo>
                    <a:pt x="121" y="100"/>
                    <a:pt x="119" y="99"/>
                    <a:pt x="119" y="96"/>
                  </a:cubicBezTo>
                  <a:cubicBezTo>
                    <a:pt x="119" y="94"/>
                    <a:pt x="121" y="92"/>
                    <a:pt x="123" y="92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31" y="92"/>
                    <a:pt x="133" y="94"/>
                    <a:pt x="133" y="96"/>
                  </a:cubicBezTo>
                  <a:cubicBezTo>
                    <a:pt x="133" y="99"/>
                    <a:pt x="131" y="100"/>
                    <a:pt x="129" y="100"/>
                  </a:cubicBezTo>
                  <a:close/>
                  <a:moveTo>
                    <a:pt x="141" y="72"/>
                  </a:moveTo>
                  <a:cubicBezTo>
                    <a:pt x="135" y="72"/>
                    <a:pt x="135" y="72"/>
                    <a:pt x="135" y="72"/>
                  </a:cubicBezTo>
                  <a:cubicBezTo>
                    <a:pt x="133" y="72"/>
                    <a:pt x="131" y="71"/>
                    <a:pt x="131" y="68"/>
                  </a:cubicBezTo>
                  <a:cubicBezTo>
                    <a:pt x="131" y="66"/>
                    <a:pt x="133" y="65"/>
                    <a:pt x="135" y="65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43" y="65"/>
                    <a:pt x="145" y="66"/>
                    <a:pt x="145" y="68"/>
                  </a:cubicBezTo>
                  <a:cubicBezTo>
                    <a:pt x="145" y="71"/>
                    <a:pt x="143" y="72"/>
                    <a:pt x="141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Rectangle 22"/>
            <p:cNvSpPr>
              <a:spLocks noChangeArrowheads="1"/>
            </p:cNvSpPr>
            <p:nvPr/>
          </p:nvSpPr>
          <p:spPr bwMode="auto">
            <a:xfrm>
              <a:off x="6956" y="1093"/>
              <a:ext cx="237" cy="8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6956" y="1188"/>
              <a:ext cx="237" cy="37"/>
            </a:xfrm>
            <a:custGeom>
              <a:avLst/>
              <a:gdLst>
                <a:gd name="T0" fmla="*/ 31 w 137"/>
                <a:gd name="T1" fmla="*/ 21 h 21"/>
                <a:gd name="T2" fmla="*/ 105 w 137"/>
                <a:gd name="T3" fmla="*/ 21 h 21"/>
                <a:gd name="T4" fmla="*/ 137 w 137"/>
                <a:gd name="T5" fmla="*/ 0 h 21"/>
                <a:gd name="T6" fmla="*/ 0 w 137"/>
                <a:gd name="T7" fmla="*/ 0 h 21"/>
                <a:gd name="T8" fmla="*/ 31 w 137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21">
                  <a:moveTo>
                    <a:pt x="31" y="21"/>
                  </a:moveTo>
                  <a:cubicBezTo>
                    <a:pt x="105" y="21"/>
                    <a:pt x="105" y="21"/>
                    <a:pt x="105" y="21"/>
                  </a:cubicBezTo>
                  <a:cubicBezTo>
                    <a:pt x="122" y="21"/>
                    <a:pt x="135" y="12"/>
                    <a:pt x="1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2"/>
                    <a:pt x="15" y="21"/>
                    <a:pt x="31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6956" y="1037"/>
              <a:ext cx="237" cy="42"/>
            </a:xfrm>
            <a:custGeom>
              <a:avLst/>
              <a:gdLst>
                <a:gd name="T0" fmla="*/ 105 w 137"/>
                <a:gd name="T1" fmla="*/ 0 h 24"/>
                <a:gd name="T2" fmla="*/ 31 w 137"/>
                <a:gd name="T3" fmla="*/ 0 h 24"/>
                <a:gd name="T4" fmla="*/ 0 w 137"/>
                <a:gd name="T5" fmla="*/ 24 h 24"/>
                <a:gd name="T6" fmla="*/ 0 w 137"/>
                <a:gd name="T7" fmla="*/ 24 h 24"/>
                <a:gd name="T8" fmla="*/ 137 w 137"/>
                <a:gd name="T9" fmla="*/ 24 h 24"/>
                <a:gd name="T10" fmla="*/ 137 w 137"/>
                <a:gd name="T11" fmla="*/ 24 h 24"/>
                <a:gd name="T12" fmla="*/ 105 w 137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24">
                  <a:moveTo>
                    <a:pt x="105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1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7" y="11"/>
                    <a:pt x="123" y="0"/>
                    <a:pt x="1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6961" y="892"/>
              <a:ext cx="305" cy="137"/>
            </a:xfrm>
            <a:custGeom>
              <a:avLst/>
              <a:gdLst>
                <a:gd name="T0" fmla="*/ 172 w 176"/>
                <a:gd name="T1" fmla="*/ 0 h 79"/>
                <a:gd name="T2" fmla="*/ 168 w 176"/>
                <a:gd name="T3" fmla="*/ 4 h 79"/>
                <a:gd name="T4" fmla="*/ 168 w 176"/>
                <a:gd name="T5" fmla="*/ 16 h 79"/>
                <a:gd name="T6" fmla="*/ 54 w 176"/>
                <a:gd name="T7" fmla="*/ 16 h 79"/>
                <a:gd name="T8" fmla="*/ 50 w 176"/>
                <a:gd name="T9" fmla="*/ 20 h 79"/>
                <a:gd name="T10" fmla="*/ 54 w 176"/>
                <a:gd name="T11" fmla="*/ 23 h 79"/>
                <a:gd name="T12" fmla="*/ 62 w 176"/>
                <a:gd name="T13" fmla="*/ 23 h 79"/>
                <a:gd name="T14" fmla="*/ 62 w 176"/>
                <a:gd name="T15" fmla="*/ 34 h 79"/>
                <a:gd name="T16" fmla="*/ 4 w 176"/>
                <a:gd name="T17" fmla="*/ 34 h 79"/>
                <a:gd name="T18" fmla="*/ 0 w 176"/>
                <a:gd name="T19" fmla="*/ 37 h 79"/>
                <a:gd name="T20" fmla="*/ 0 w 176"/>
                <a:gd name="T21" fmla="*/ 42 h 79"/>
                <a:gd name="T22" fmla="*/ 25 w 176"/>
                <a:gd name="T23" fmla="*/ 78 h 79"/>
                <a:gd name="T24" fmla="*/ 27 w 176"/>
                <a:gd name="T25" fmla="*/ 79 h 79"/>
                <a:gd name="T26" fmla="*/ 104 w 176"/>
                <a:gd name="T27" fmla="*/ 79 h 79"/>
                <a:gd name="T28" fmla="*/ 105 w 176"/>
                <a:gd name="T29" fmla="*/ 78 h 79"/>
                <a:gd name="T30" fmla="*/ 131 w 176"/>
                <a:gd name="T31" fmla="*/ 42 h 79"/>
                <a:gd name="T32" fmla="*/ 131 w 176"/>
                <a:gd name="T33" fmla="*/ 37 h 79"/>
                <a:gd name="T34" fmla="*/ 127 w 176"/>
                <a:gd name="T35" fmla="*/ 34 h 79"/>
                <a:gd name="T36" fmla="*/ 69 w 176"/>
                <a:gd name="T37" fmla="*/ 34 h 79"/>
                <a:gd name="T38" fmla="*/ 69 w 176"/>
                <a:gd name="T39" fmla="*/ 23 h 79"/>
                <a:gd name="T40" fmla="*/ 172 w 176"/>
                <a:gd name="T41" fmla="*/ 23 h 79"/>
                <a:gd name="T42" fmla="*/ 176 w 176"/>
                <a:gd name="T43" fmla="*/ 20 h 79"/>
                <a:gd name="T44" fmla="*/ 176 w 176"/>
                <a:gd name="T45" fmla="*/ 4 h 79"/>
                <a:gd name="T46" fmla="*/ 172 w 176"/>
                <a:gd name="T4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6" h="79">
                  <a:moveTo>
                    <a:pt x="172" y="0"/>
                  </a:moveTo>
                  <a:cubicBezTo>
                    <a:pt x="170" y="0"/>
                    <a:pt x="168" y="2"/>
                    <a:pt x="168" y="4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2" y="16"/>
                    <a:pt x="50" y="17"/>
                    <a:pt x="50" y="20"/>
                  </a:cubicBezTo>
                  <a:cubicBezTo>
                    <a:pt x="50" y="22"/>
                    <a:pt x="52" y="23"/>
                    <a:pt x="54" y="2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6"/>
                    <a:pt x="0" y="37"/>
                  </a:cubicBezTo>
                  <a:cubicBezTo>
                    <a:pt x="0" y="39"/>
                    <a:pt x="0" y="40"/>
                    <a:pt x="0" y="42"/>
                  </a:cubicBezTo>
                  <a:cubicBezTo>
                    <a:pt x="0" y="56"/>
                    <a:pt x="9" y="69"/>
                    <a:pt x="25" y="78"/>
                  </a:cubicBezTo>
                  <a:cubicBezTo>
                    <a:pt x="26" y="78"/>
                    <a:pt x="27" y="79"/>
                    <a:pt x="27" y="79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104" y="79"/>
                    <a:pt x="105" y="78"/>
                    <a:pt x="105" y="78"/>
                  </a:cubicBezTo>
                  <a:cubicBezTo>
                    <a:pt x="122" y="69"/>
                    <a:pt x="131" y="56"/>
                    <a:pt x="131" y="42"/>
                  </a:cubicBezTo>
                  <a:cubicBezTo>
                    <a:pt x="131" y="40"/>
                    <a:pt x="131" y="39"/>
                    <a:pt x="131" y="37"/>
                  </a:cubicBezTo>
                  <a:cubicBezTo>
                    <a:pt x="130" y="36"/>
                    <a:pt x="129" y="34"/>
                    <a:pt x="127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172" y="23"/>
                    <a:pt x="172" y="23"/>
                    <a:pt x="172" y="23"/>
                  </a:cubicBezTo>
                  <a:cubicBezTo>
                    <a:pt x="174" y="23"/>
                    <a:pt x="176" y="22"/>
                    <a:pt x="176" y="20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4" y="0"/>
                    <a:pt x="1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532" y="935"/>
              <a:ext cx="118" cy="42"/>
            </a:xfrm>
            <a:custGeom>
              <a:avLst/>
              <a:gdLst>
                <a:gd name="T0" fmla="*/ 0 w 68"/>
                <a:gd name="T1" fmla="*/ 2 h 24"/>
                <a:gd name="T2" fmla="*/ 0 w 68"/>
                <a:gd name="T3" fmla="*/ 24 h 24"/>
                <a:gd name="T4" fmla="*/ 68 w 68"/>
                <a:gd name="T5" fmla="*/ 24 h 24"/>
                <a:gd name="T6" fmla="*/ 68 w 68"/>
                <a:gd name="T7" fmla="*/ 2 h 24"/>
                <a:gd name="T8" fmla="*/ 35 w 68"/>
                <a:gd name="T9" fmla="*/ 0 h 24"/>
                <a:gd name="T10" fmla="*/ 0 w 68"/>
                <a:gd name="T1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24">
                  <a:moveTo>
                    <a:pt x="0" y="2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57" y="1"/>
                    <a:pt x="46" y="0"/>
                    <a:pt x="35" y="0"/>
                  </a:cubicBezTo>
                  <a:cubicBezTo>
                    <a:pt x="24" y="0"/>
                    <a:pt x="12" y="1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Rectangle 27"/>
            <p:cNvSpPr>
              <a:spLocks noChangeArrowheads="1"/>
            </p:cNvSpPr>
            <p:nvPr/>
          </p:nvSpPr>
          <p:spPr bwMode="auto">
            <a:xfrm>
              <a:off x="532" y="1037"/>
              <a:ext cx="118" cy="3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Rectangle 28"/>
            <p:cNvSpPr>
              <a:spLocks noChangeArrowheads="1"/>
            </p:cNvSpPr>
            <p:nvPr/>
          </p:nvSpPr>
          <p:spPr bwMode="auto">
            <a:xfrm>
              <a:off x="532" y="991"/>
              <a:ext cx="118" cy="3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664" y="940"/>
              <a:ext cx="71" cy="37"/>
            </a:xfrm>
            <a:custGeom>
              <a:avLst/>
              <a:gdLst>
                <a:gd name="T0" fmla="*/ 39 w 41"/>
                <a:gd name="T1" fmla="*/ 9 h 21"/>
                <a:gd name="T2" fmla="*/ 5 w 41"/>
                <a:gd name="T3" fmla="*/ 1 h 21"/>
                <a:gd name="T4" fmla="*/ 0 w 41"/>
                <a:gd name="T5" fmla="*/ 0 h 21"/>
                <a:gd name="T6" fmla="*/ 0 w 41"/>
                <a:gd name="T7" fmla="*/ 21 h 21"/>
                <a:gd name="T8" fmla="*/ 41 w 41"/>
                <a:gd name="T9" fmla="*/ 21 h 21"/>
                <a:gd name="T10" fmla="*/ 41 w 41"/>
                <a:gd name="T11" fmla="*/ 13 h 21"/>
                <a:gd name="T12" fmla="*/ 39 w 41"/>
                <a:gd name="T13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21">
                  <a:moveTo>
                    <a:pt x="39" y="9"/>
                  </a:moveTo>
                  <a:cubicBezTo>
                    <a:pt x="28" y="6"/>
                    <a:pt x="16" y="3"/>
                    <a:pt x="5" y="1"/>
                  </a:cubicBezTo>
                  <a:cubicBezTo>
                    <a:pt x="3" y="1"/>
                    <a:pt x="2" y="1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1"/>
                    <a:pt x="40" y="10"/>
                    <a:pt x="39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Rectangle 30"/>
            <p:cNvSpPr>
              <a:spLocks noChangeArrowheads="1"/>
            </p:cNvSpPr>
            <p:nvPr/>
          </p:nvSpPr>
          <p:spPr bwMode="auto">
            <a:xfrm>
              <a:off x="664" y="991"/>
              <a:ext cx="71" cy="3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Rectangle 31"/>
            <p:cNvSpPr>
              <a:spLocks noChangeArrowheads="1"/>
            </p:cNvSpPr>
            <p:nvPr/>
          </p:nvSpPr>
          <p:spPr bwMode="auto">
            <a:xfrm>
              <a:off x="664" y="1037"/>
              <a:ext cx="71" cy="3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Rectangle 32"/>
            <p:cNvSpPr>
              <a:spLocks noChangeArrowheads="1"/>
            </p:cNvSpPr>
            <p:nvPr/>
          </p:nvSpPr>
          <p:spPr bwMode="auto">
            <a:xfrm>
              <a:off x="664" y="1084"/>
              <a:ext cx="71" cy="3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Rectangle 33"/>
            <p:cNvSpPr>
              <a:spLocks noChangeArrowheads="1"/>
            </p:cNvSpPr>
            <p:nvPr/>
          </p:nvSpPr>
          <p:spPr bwMode="auto">
            <a:xfrm>
              <a:off x="451" y="991"/>
              <a:ext cx="67" cy="3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532" y="1129"/>
              <a:ext cx="118" cy="42"/>
            </a:xfrm>
            <a:custGeom>
              <a:avLst/>
              <a:gdLst>
                <a:gd name="T0" fmla="*/ 0 w 68"/>
                <a:gd name="T1" fmla="*/ 21 h 24"/>
                <a:gd name="T2" fmla="*/ 35 w 68"/>
                <a:gd name="T3" fmla="*/ 24 h 24"/>
                <a:gd name="T4" fmla="*/ 68 w 68"/>
                <a:gd name="T5" fmla="*/ 21 h 24"/>
                <a:gd name="T6" fmla="*/ 68 w 68"/>
                <a:gd name="T7" fmla="*/ 0 h 24"/>
                <a:gd name="T8" fmla="*/ 0 w 68"/>
                <a:gd name="T9" fmla="*/ 0 h 24"/>
                <a:gd name="T10" fmla="*/ 0 w 68"/>
                <a:gd name="T1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24">
                  <a:moveTo>
                    <a:pt x="0" y="21"/>
                  </a:moveTo>
                  <a:cubicBezTo>
                    <a:pt x="12" y="23"/>
                    <a:pt x="23" y="24"/>
                    <a:pt x="35" y="24"/>
                  </a:cubicBezTo>
                  <a:cubicBezTo>
                    <a:pt x="46" y="24"/>
                    <a:pt x="57" y="23"/>
                    <a:pt x="68" y="21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451" y="1129"/>
              <a:ext cx="67" cy="77"/>
            </a:xfrm>
            <a:custGeom>
              <a:avLst/>
              <a:gdLst>
                <a:gd name="T0" fmla="*/ 0 w 39"/>
                <a:gd name="T1" fmla="*/ 7 h 44"/>
                <a:gd name="T2" fmla="*/ 3 w 39"/>
                <a:gd name="T3" fmla="*/ 11 h 44"/>
                <a:gd name="T4" fmla="*/ 20 w 39"/>
                <a:gd name="T5" fmla="*/ 16 h 44"/>
                <a:gd name="T6" fmla="*/ 20 w 39"/>
                <a:gd name="T7" fmla="*/ 40 h 44"/>
                <a:gd name="T8" fmla="*/ 24 w 39"/>
                <a:gd name="T9" fmla="*/ 44 h 44"/>
                <a:gd name="T10" fmla="*/ 28 w 39"/>
                <a:gd name="T11" fmla="*/ 40 h 44"/>
                <a:gd name="T12" fmla="*/ 28 w 39"/>
                <a:gd name="T13" fmla="*/ 18 h 44"/>
                <a:gd name="T14" fmla="*/ 39 w 39"/>
                <a:gd name="T15" fmla="*/ 20 h 44"/>
                <a:gd name="T16" fmla="*/ 39 w 39"/>
                <a:gd name="T17" fmla="*/ 0 h 44"/>
                <a:gd name="T18" fmla="*/ 0 w 39"/>
                <a:gd name="T19" fmla="*/ 0 h 44"/>
                <a:gd name="T20" fmla="*/ 0 w 39"/>
                <a:gd name="T21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44">
                  <a:moveTo>
                    <a:pt x="0" y="7"/>
                  </a:moveTo>
                  <a:cubicBezTo>
                    <a:pt x="0" y="9"/>
                    <a:pt x="1" y="11"/>
                    <a:pt x="3" y="11"/>
                  </a:cubicBezTo>
                  <a:cubicBezTo>
                    <a:pt x="9" y="13"/>
                    <a:pt x="14" y="15"/>
                    <a:pt x="20" y="16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3"/>
                    <a:pt x="22" y="44"/>
                    <a:pt x="24" y="44"/>
                  </a:cubicBezTo>
                  <a:cubicBezTo>
                    <a:pt x="26" y="44"/>
                    <a:pt x="28" y="43"/>
                    <a:pt x="28" y="40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32" y="19"/>
                    <a:pt x="35" y="19"/>
                    <a:pt x="39" y="2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664" y="1129"/>
              <a:ext cx="71" cy="77"/>
            </a:xfrm>
            <a:custGeom>
              <a:avLst/>
              <a:gdLst>
                <a:gd name="T0" fmla="*/ 0 w 41"/>
                <a:gd name="T1" fmla="*/ 20 h 44"/>
                <a:gd name="T2" fmla="*/ 5 w 41"/>
                <a:gd name="T3" fmla="*/ 20 h 44"/>
                <a:gd name="T4" fmla="*/ 13 w 41"/>
                <a:gd name="T5" fmla="*/ 18 h 44"/>
                <a:gd name="T6" fmla="*/ 13 w 41"/>
                <a:gd name="T7" fmla="*/ 40 h 44"/>
                <a:gd name="T8" fmla="*/ 17 w 41"/>
                <a:gd name="T9" fmla="*/ 44 h 44"/>
                <a:gd name="T10" fmla="*/ 22 w 41"/>
                <a:gd name="T11" fmla="*/ 40 h 44"/>
                <a:gd name="T12" fmla="*/ 22 w 41"/>
                <a:gd name="T13" fmla="*/ 16 h 44"/>
                <a:gd name="T14" fmla="*/ 39 w 41"/>
                <a:gd name="T15" fmla="*/ 11 h 44"/>
                <a:gd name="T16" fmla="*/ 41 w 41"/>
                <a:gd name="T17" fmla="*/ 7 h 44"/>
                <a:gd name="T18" fmla="*/ 41 w 41"/>
                <a:gd name="T19" fmla="*/ 0 h 44"/>
                <a:gd name="T20" fmla="*/ 0 w 41"/>
                <a:gd name="T21" fmla="*/ 0 h 44"/>
                <a:gd name="T22" fmla="*/ 0 w 41"/>
                <a:gd name="T23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44">
                  <a:moveTo>
                    <a:pt x="0" y="20"/>
                  </a:moveTo>
                  <a:cubicBezTo>
                    <a:pt x="2" y="20"/>
                    <a:pt x="3" y="20"/>
                    <a:pt x="5" y="20"/>
                  </a:cubicBezTo>
                  <a:cubicBezTo>
                    <a:pt x="8" y="19"/>
                    <a:pt x="11" y="18"/>
                    <a:pt x="13" y="18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3"/>
                    <a:pt x="15" y="44"/>
                    <a:pt x="17" y="44"/>
                  </a:cubicBezTo>
                  <a:cubicBezTo>
                    <a:pt x="20" y="44"/>
                    <a:pt x="22" y="43"/>
                    <a:pt x="22" y="40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7" y="15"/>
                    <a:pt x="33" y="13"/>
                    <a:pt x="39" y="11"/>
                  </a:cubicBezTo>
                  <a:cubicBezTo>
                    <a:pt x="40" y="11"/>
                    <a:pt x="41" y="9"/>
                    <a:pt x="41" y="7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Rectangle 37"/>
            <p:cNvSpPr>
              <a:spLocks noChangeArrowheads="1"/>
            </p:cNvSpPr>
            <p:nvPr/>
          </p:nvSpPr>
          <p:spPr bwMode="auto">
            <a:xfrm>
              <a:off x="451" y="1037"/>
              <a:ext cx="67" cy="3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451" y="942"/>
              <a:ext cx="67" cy="35"/>
            </a:xfrm>
            <a:custGeom>
              <a:avLst/>
              <a:gdLst>
                <a:gd name="T0" fmla="*/ 0 w 39"/>
                <a:gd name="T1" fmla="*/ 12 h 20"/>
                <a:gd name="T2" fmla="*/ 0 w 39"/>
                <a:gd name="T3" fmla="*/ 20 h 20"/>
                <a:gd name="T4" fmla="*/ 39 w 39"/>
                <a:gd name="T5" fmla="*/ 20 h 20"/>
                <a:gd name="T6" fmla="*/ 39 w 39"/>
                <a:gd name="T7" fmla="*/ 0 h 20"/>
                <a:gd name="T8" fmla="*/ 3 w 39"/>
                <a:gd name="T9" fmla="*/ 8 h 20"/>
                <a:gd name="T10" fmla="*/ 0 w 39"/>
                <a:gd name="T11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0">
                  <a:moveTo>
                    <a:pt x="0" y="12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7" y="2"/>
                    <a:pt x="15" y="5"/>
                    <a:pt x="3" y="8"/>
                  </a:cubicBezTo>
                  <a:cubicBezTo>
                    <a:pt x="1" y="9"/>
                    <a:pt x="0" y="10"/>
                    <a:pt x="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402" y="1058"/>
              <a:ext cx="116" cy="75"/>
            </a:xfrm>
            <a:custGeom>
              <a:avLst/>
              <a:gdLst>
                <a:gd name="T0" fmla="*/ 28 w 67"/>
                <a:gd name="T1" fmla="*/ 15 h 43"/>
                <a:gd name="T2" fmla="*/ 23 w 67"/>
                <a:gd name="T3" fmla="*/ 15 h 43"/>
                <a:gd name="T4" fmla="*/ 23 w 67"/>
                <a:gd name="T5" fmla="*/ 4 h 43"/>
                <a:gd name="T6" fmla="*/ 19 w 67"/>
                <a:gd name="T7" fmla="*/ 0 h 43"/>
                <a:gd name="T8" fmla="*/ 15 w 67"/>
                <a:gd name="T9" fmla="*/ 4 h 43"/>
                <a:gd name="T10" fmla="*/ 15 w 67"/>
                <a:gd name="T11" fmla="*/ 15 h 43"/>
                <a:gd name="T12" fmla="*/ 0 w 67"/>
                <a:gd name="T13" fmla="*/ 29 h 43"/>
                <a:gd name="T14" fmla="*/ 0 w 67"/>
                <a:gd name="T15" fmla="*/ 39 h 43"/>
                <a:gd name="T16" fmla="*/ 4 w 67"/>
                <a:gd name="T17" fmla="*/ 43 h 43"/>
                <a:gd name="T18" fmla="*/ 8 w 67"/>
                <a:gd name="T19" fmla="*/ 39 h 43"/>
                <a:gd name="T20" fmla="*/ 8 w 67"/>
                <a:gd name="T21" fmla="*/ 29 h 43"/>
                <a:gd name="T22" fmla="*/ 18 w 67"/>
                <a:gd name="T23" fmla="*/ 23 h 43"/>
                <a:gd name="T24" fmla="*/ 28 w 67"/>
                <a:gd name="T25" fmla="*/ 23 h 43"/>
                <a:gd name="T26" fmla="*/ 28 w 67"/>
                <a:gd name="T27" fmla="*/ 33 h 43"/>
                <a:gd name="T28" fmla="*/ 67 w 67"/>
                <a:gd name="T29" fmla="*/ 33 h 43"/>
                <a:gd name="T30" fmla="*/ 67 w 67"/>
                <a:gd name="T31" fmla="*/ 15 h 43"/>
                <a:gd name="T32" fmla="*/ 28 w 67"/>
                <a:gd name="T33" fmla="*/ 1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3">
                  <a:moveTo>
                    <a:pt x="28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1"/>
                    <a:pt x="21" y="0"/>
                    <a:pt x="19" y="0"/>
                  </a:cubicBezTo>
                  <a:cubicBezTo>
                    <a:pt x="17" y="0"/>
                    <a:pt x="15" y="1"/>
                    <a:pt x="15" y="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7" y="16"/>
                    <a:pt x="0" y="22"/>
                    <a:pt x="0" y="2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1"/>
                    <a:pt x="2" y="43"/>
                    <a:pt x="4" y="43"/>
                  </a:cubicBezTo>
                  <a:cubicBezTo>
                    <a:pt x="7" y="43"/>
                    <a:pt x="8" y="41"/>
                    <a:pt x="8" y="3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6"/>
                    <a:pt x="12" y="23"/>
                    <a:pt x="1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28" y="15"/>
                    <a:pt x="28" y="15"/>
                    <a:pt x="2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Rectangle 40"/>
            <p:cNvSpPr>
              <a:spLocks noChangeArrowheads="1"/>
            </p:cNvSpPr>
            <p:nvPr/>
          </p:nvSpPr>
          <p:spPr bwMode="auto">
            <a:xfrm>
              <a:off x="532" y="1084"/>
              <a:ext cx="118" cy="3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1130" y="1745"/>
              <a:ext cx="332" cy="222"/>
            </a:xfrm>
            <a:custGeom>
              <a:avLst/>
              <a:gdLst>
                <a:gd name="T0" fmla="*/ 170 w 192"/>
                <a:gd name="T1" fmla="*/ 91 h 128"/>
                <a:gd name="T2" fmla="*/ 170 w 192"/>
                <a:gd name="T3" fmla="*/ 91 h 128"/>
                <a:gd name="T4" fmla="*/ 158 w 192"/>
                <a:gd name="T5" fmla="*/ 68 h 128"/>
                <a:gd name="T6" fmla="*/ 192 w 192"/>
                <a:gd name="T7" fmla="*/ 4 h 128"/>
                <a:gd name="T8" fmla="*/ 188 w 192"/>
                <a:gd name="T9" fmla="*/ 0 h 128"/>
                <a:gd name="T10" fmla="*/ 4 w 192"/>
                <a:gd name="T11" fmla="*/ 0 h 128"/>
                <a:gd name="T12" fmla="*/ 0 w 192"/>
                <a:gd name="T13" fmla="*/ 4 h 128"/>
                <a:gd name="T14" fmla="*/ 33 w 192"/>
                <a:gd name="T15" fmla="*/ 68 h 128"/>
                <a:gd name="T16" fmla="*/ 21 w 192"/>
                <a:gd name="T17" fmla="*/ 91 h 128"/>
                <a:gd name="T18" fmla="*/ 21 w 192"/>
                <a:gd name="T19" fmla="*/ 91 h 128"/>
                <a:gd name="T20" fmla="*/ 5 w 192"/>
                <a:gd name="T21" fmla="*/ 123 h 128"/>
                <a:gd name="T22" fmla="*/ 6 w 192"/>
                <a:gd name="T23" fmla="*/ 128 h 128"/>
                <a:gd name="T24" fmla="*/ 8 w 192"/>
                <a:gd name="T25" fmla="*/ 128 h 128"/>
                <a:gd name="T26" fmla="*/ 12 w 192"/>
                <a:gd name="T27" fmla="*/ 126 h 128"/>
                <a:gd name="T28" fmla="*/ 27 w 192"/>
                <a:gd name="T29" fmla="*/ 97 h 128"/>
                <a:gd name="T30" fmla="*/ 164 w 192"/>
                <a:gd name="T31" fmla="*/ 97 h 128"/>
                <a:gd name="T32" fmla="*/ 179 w 192"/>
                <a:gd name="T33" fmla="*/ 126 h 128"/>
                <a:gd name="T34" fmla="*/ 183 w 192"/>
                <a:gd name="T35" fmla="*/ 128 h 128"/>
                <a:gd name="T36" fmla="*/ 185 w 192"/>
                <a:gd name="T37" fmla="*/ 128 h 128"/>
                <a:gd name="T38" fmla="*/ 186 w 192"/>
                <a:gd name="T39" fmla="*/ 123 h 128"/>
                <a:gd name="T40" fmla="*/ 170 w 192"/>
                <a:gd name="T41" fmla="*/ 91 h 128"/>
                <a:gd name="T42" fmla="*/ 31 w 192"/>
                <a:gd name="T43" fmla="*/ 89 h 128"/>
                <a:gd name="T44" fmla="*/ 41 w 192"/>
                <a:gd name="T45" fmla="*/ 71 h 128"/>
                <a:gd name="T46" fmla="*/ 95 w 192"/>
                <a:gd name="T47" fmla="*/ 71 h 128"/>
                <a:gd name="T48" fmla="*/ 150 w 192"/>
                <a:gd name="T49" fmla="*/ 71 h 128"/>
                <a:gd name="T50" fmla="*/ 160 w 192"/>
                <a:gd name="T51" fmla="*/ 89 h 128"/>
                <a:gd name="T52" fmla="*/ 31 w 192"/>
                <a:gd name="T53" fmla="*/ 8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2" h="128">
                  <a:moveTo>
                    <a:pt x="170" y="91"/>
                  </a:moveTo>
                  <a:cubicBezTo>
                    <a:pt x="170" y="91"/>
                    <a:pt x="170" y="91"/>
                    <a:pt x="170" y="91"/>
                  </a:cubicBezTo>
                  <a:cubicBezTo>
                    <a:pt x="158" y="68"/>
                    <a:pt x="158" y="68"/>
                    <a:pt x="158" y="68"/>
                  </a:cubicBezTo>
                  <a:cubicBezTo>
                    <a:pt x="179" y="52"/>
                    <a:pt x="192" y="29"/>
                    <a:pt x="192" y="4"/>
                  </a:cubicBezTo>
                  <a:cubicBezTo>
                    <a:pt x="192" y="2"/>
                    <a:pt x="190" y="0"/>
                    <a:pt x="18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9"/>
                    <a:pt x="12" y="52"/>
                    <a:pt x="33" y="68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4" y="125"/>
                    <a:pt x="4" y="127"/>
                    <a:pt x="6" y="128"/>
                  </a:cubicBezTo>
                  <a:cubicBezTo>
                    <a:pt x="7" y="128"/>
                    <a:pt x="7" y="128"/>
                    <a:pt x="8" y="128"/>
                  </a:cubicBezTo>
                  <a:cubicBezTo>
                    <a:pt x="10" y="128"/>
                    <a:pt x="11" y="128"/>
                    <a:pt x="12" y="126"/>
                  </a:cubicBezTo>
                  <a:cubicBezTo>
                    <a:pt x="27" y="97"/>
                    <a:pt x="27" y="97"/>
                    <a:pt x="27" y="97"/>
                  </a:cubicBezTo>
                  <a:cubicBezTo>
                    <a:pt x="164" y="97"/>
                    <a:pt x="164" y="97"/>
                    <a:pt x="164" y="97"/>
                  </a:cubicBezTo>
                  <a:cubicBezTo>
                    <a:pt x="179" y="126"/>
                    <a:pt x="179" y="126"/>
                    <a:pt x="179" y="126"/>
                  </a:cubicBezTo>
                  <a:cubicBezTo>
                    <a:pt x="180" y="128"/>
                    <a:pt x="181" y="128"/>
                    <a:pt x="183" y="128"/>
                  </a:cubicBezTo>
                  <a:cubicBezTo>
                    <a:pt x="184" y="128"/>
                    <a:pt x="184" y="128"/>
                    <a:pt x="185" y="128"/>
                  </a:cubicBezTo>
                  <a:cubicBezTo>
                    <a:pt x="187" y="127"/>
                    <a:pt x="187" y="125"/>
                    <a:pt x="186" y="123"/>
                  </a:cubicBezTo>
                  <a:lnTo>
                    <a:pt x="170" y="91"/>
                  </a:lnTo>
                  <a:close/>
                  <a:moveTo>
                    <a:pt x="31" y="89"/>
                  </a:moveTo>
                  <a:cubicBezTo>
                    <a:pt x="41" y="71"/>
                    <a:pt x="41" y="71"/>
                    <a:pt x="41" y="71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150" y="71"/>
                    <a:pt x="150" y="71"/>
                    <a:pt x="150" y="71"/>
                  </a:cubicBezTo>
                  <a:cubicBezTo>
                    <a:pt x="160" y="89"/>
                    <a:pt x="160" y="89"/>
                    <a:pt x="160" y="89"/>
                  </a:cubicBezTo>
                  <a:lnTo>
                    <a:pt x="31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1339" y="1671"/>
              <a:ext cx="14" cy="48"/>
            </a:xfrm>
            <a:custGeom>
              <a:avLst/>
              <a:gdLst>
                <a:gd name="T0" fmla="*/ 4 w 8"/>
                <a:gd name="T1" fmla="*/ 28 h 28"/>
                <a:gd name="T2" fmla="*/ 8 w 8"/>
                <a:gd name="T3" fmla="*/ 24 h 28"/>
                <a:gd name="T4" fmla="*/ 8 w 8"/>
                <a:gd name="T5" fmla="*/ 4 h 28"/>
                <a:gd name="T6" fmla="*/ 4 w 8"/>
                <a:gd name="T7" fmla="*/ 0 h 28"/>
                <a:gd name="T8" fmla="*/ 0 w 8"/>
                <a:gd name="T9" fmla="*/ 4 h 28"/>
                <a:gd name="T10" fmla="*/ 0 w 8"/>
                <a:gd name="T11" fmla="*/ 24 h 28"/>
                <a:gd name="T12" fmla="*/ 4 w 8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8">
                  <a:moveTo>
                    <a:pt x="4" y="28"/>
                  </a:moveTo>
                  <a:cubicBezTo>
                    <a:pt x="6" y="28"/>
                    <a:pt x="8" y="26"/>
                    <a:pt x="8" y="2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2" y="28"/>
                    <a:pt x="4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1287" y="1634"/>
              <a:ext cx="14" cy="85"/>
            </a:xfrm>
            <a:custGeom>
              <a:avLst/>
              <a:gdLst>
                <a:gd name="T0" fmla="*/ 4 w 8"/>
                <a:gd name="T1" fmla="*/ 49 h 49"/>
                <a:gd name="T2" fmla="*/ 8 w 8"/>
                <a:gd name="T3" fmla="*/ 45 h 49"/>
                <a:gd name="T4" fmla="*/ 8 w 8"/>
                <a:gd name="T5" fmla="*/ 4 h 49"/>
                <a:gd name="T6" fmla="*/ 4 w 8"/>
                <a:gd name="T7" fmla="*/ 0 h 49"/>
                <a:gd name="T8" fmla="*/ 0 w 8"/>
                <a:gd name="T9" fmla="*/ 4 h 49"/>
                <a:gd name="T10" fmla="*/ 0 w 8"/>
                <a:gd name="T11" fmla="*/ 45 h 49"/>
                <a:gd name="T12" fmla="*/ 4 w 8"/>
                <a:gd name="T1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9">
                  <a:moveTo>
                    <a:pt x="4" y="49"/>
                  </a:moveTo>
                  <a:cubicBezTo>
                    <a:pt x="7" y="49"/>
                    <a:pt x="8" y="47"/>
                    <a:pt x="8" y="4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7"/>
                    <a:pt x="2" y="49"/>
                    <a:pt x="4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1237" y="1671"/>
              <a:ext cx="14" cy="48"/>
            </a:xfrm>
            <a:custGeom>
              <a:avLst/>
              <a:gdLst>
                <a:gd name="T0" fmla="*/ 4 w 8"/>
                <a:gd name="T1" fmla="*/ 28 h 28"/>
                <a:gd name="T2" fmla="*/ 8 w 8"/>
                <a:gd name="T3" fmla="*/ 24 h 28"/>
                <a:gd name="T4" fmla="*/ 8 w 8"/>
                <a:gd name="T5" fmla="*/ 4 h 28"/>
                <a:gd name="T6" fmla="*/ 4 w 8"/>
                <a:gd name="T7" fmla="*/ 0 h 28"/>
                <a:gd name="T8" fmla="*/ 0 w 8"/>
                <a:gd name="T9" fmla="*/ 4 h 28"/>
                <a:gd name="T10" fmla="*/ 0 w 8"/>
                <a:gd name="T11" fmla="*/ 24 h 28"/>
                <a:gd name="T12" fmla="*/ 4 w 8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8">
                  <a:moveTo>
                    <a:pt x="4" y="28"/>
                  </a:moveTo>
                  <a:cubicBezTo>
                    <a:pt x="6" y="28"/>
                    <a:pt x="8" y="26"/>
                    <a:pt x="8" y="2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2" y="28"/>
                    <a:pt x="4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Oval 45"/>
            <p:cNvSpPr>
              <a:spLocks noChangeArrowheads="1"/>
            </p:cNvSpPr>
            <p:nvPr/>
          </p:nvSpPr>
          <p:spPr bwMode="auto">
            <a:xfrm>
              <a:off x="1856" y="1672"/>
              <a:ext cx="332" cy="101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1970" y="1822"/>
              <a:ext cx="33" cy="41"/>
            </a:xfrm>
            <a:custGeom>
              <a:avLst/>
              <a:gdLst>
                <a:gd name="T0" fmla="*/ 9 w 19"/>
                <a:gd name="T1" fmla="*/ 0 h 24"/>
                <a:gd name="T2" fmla="*/ 0 w 19"/>
                <a:gd name="T3" fmla="*/ 12 h 24"/>
                <a:gd name="T4" fmla="*/ 9 w 19"/>
                <a:gd name="T5" fmla="*/ 24 h 24"/>
                <a:gd name="T6" fmla="*/ 19 w 19"/>
                <a:gd name="T7" fmla="*/ 12 h 24"/>
                <a:gd name="T8" fmla="*/ 9 w 19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9" y="0"/>
                  </a:moveTo>
                  <a:cubicBezTo>
                    <a:pt x="3" y="0"/>
                    <a:pt x="0" y="6"/>
                    <a:pt x="0" y="12"/>
                  </a:cubicBezTo>
                  <a:cubicBezTo>
                    <a:pt x="0" y="18"/>
                    <a:pt x="3" y="24"/>
                    <a:pt x="9" y="24"/>
                  </a:cubicBezTo>
                  <a:cubicBezTo>
                    <a:pt x="15" y="24"/>
                    <a:pt x="19" y="18"/>
                    <a:pt x="19" y="12"/>
                  </a:cubicBezTo>
                  <a:cubicBezTo>
                    <a:pt x="19" y="6"/>
                    <a:pt x="16" y="0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47"/>
            <p:cNvSpPr>
              <a:spLocks noChangeArrowheads="1"/>
            </p:cNvSpPr>
            <p:nvPr/>
          </p:nvSpPr>
          <p:spPr bwMode="auto">
            <a:xfrm>
              <a:off x="2022" y="1822"/>
              <a:ext cx="31" cy="41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 noEditPoints="1"/>
            </p:cNvSpPr>
            <p:nvPr/>
          </p:nvSpPr>
          <p:spPr bwMode="auto">
            <a:xfrm>
              <a:off x="1856" y="1751"/>
              <a:ext cx="332" cy="178"/>
            </a:xfrm>
            <a:custGeom>
              <a:avLst/>
              <a:gdLst>
                <a:gd name="T0" fmla="*/ 192 w 192"/>
                <a:gd name="T1" fmla="*/ 0 h 103"/>
                <a:gd name="T2" fmla="*/ 96 w 192"/>
                <a:gd name="T3" fmla="*/ 21 h 103"/>
                <a:gd name="T4" fmla="*/ 0 w 192"/>
                <a:gd name="T5" fmla="*/ 0 h 103"/>
                <a:gd name="T6" fmla="*/ 0 w 192"/>
                <a:gd name="T7" fmla="*/ 72 h 103"/>
                <a:gd name="T8" fmla="*/ 0 w 192"/>
                <a:gd name="T9" fmla="*/ 73 h 103"/>
                <a:gd name="T10" fmla="*/ 0 w 192"/>
                <a:gd name="T11" fmla="*/ 75 h 103"/>
                <a:gd name="T12" fmla="*/ 96 w 192"/>
                <a:gd name="T13" fmla="*/ 103 h 103"/>
                <a:gd name="T14" fmla="*/ 192 w 192"/>
                <a:gd name="T15" fmla="*/ 75 h 103"/>
                <a:gd name="T16" fmla="*/ 192 w 192"/>
                <a:gd name="T17" fmla="*/ 73 h 103"/>
                <a:gd name="T18" fmla="*/ 192 w 192"/>
                <a:gd name="T19" fmla="*/ 72 h 103"/>
                <a:gd name="T20" fmla="*/ 192 w 192"/>
                <a:gd name="T21" fmla="*/ 0 h 103"/>
                <a:gd name="T22" fmla="*/ 59 w 192"/>
                <a:gd name="T23" fmla="*/ 42 h 103"/>
                <a:gd name="T24" fmla="*/ 47 w 192"/>
                <a:gd name="T25" fmla="*/ 42 h 103"/>
                <a:gd name="T26" fmla="*/ 47 w 192"/>
                <a:gd name="T27" fmla="*/ 51 h 103"/>
                <a:gd name="T28" fmla="*/ 58 w 192"/>
                <a:gd name="T29" fmla="*/ 51 h 103"/>
                <a:gd name="T30" fmla="*/ 58 w 192"/>
                <a:gd name="T31" fmla="*/ 54 h 103"/>
                <a:gd name="T32" fmla="*/ 47 w 192"/>
                <a:gd name="T33" fmla="*/ 54 h 103"/>
                <a:gd name="T34" fmla="*/ 47 w 192"/>
                <a:gd name="T35" fmla="*/ 67 h 103"/>
                <a:gd name="T36" fmla="*/ 43 w 192"/>
                <a:gd name="T37" fmla="*/ 67 h 103"/>
                <a:gd name="T38" fmla="*/ 43 w 192"/>
                <a:gd name="T39" fmla="*/ 39 h 103"/>
                <a:gd name="T40" fmla="*/ 59 w 192"/>
                <a:gd name="T41" fmla="*/ 39 h 103"/>
                <a:gd name="T42" fmla="*/ 59 w 192"/>
                <a:gd name="T43" fmla="*/ 42 h 103"/>
                <a:gd name="T44" fmla="*/ 75 w 192"/>
                <a:gd name="T45" fmla="*/ 68 h 103"/>
                <a:gd name="T46" fmla="*/ 62 w 192"/>
                <a:gd name="T47" fmla="*/ 53 h 103"/>
                <a:gd name="T48" fmla="*/ 76 w 192"/>
                <a:gd name="T49" fmla="*/ 38 h 103"/>
                <a:gd name="T50" fmla="*/ 88 w 192"/>
                <a:gd name="T51" fmla="*/ 53 h 103"/>
                <a:gd name="T52" fmla="*/ 75 w 192"/>
                <a:gd name="T53" fmla="*/ 68 h 103"/>
                <a:gd name="T54" fmla="*/ 104 w 192"/>
                <a:gd name="T55" fmla="*/ 68 h 103"/>
                <a:gd name="T56" fmla="*/ 92 w 192"/>
                <a:gd name="T57" fmla="*/ 53 h 103"/>
                <a:gd name="T58" fmla="*/ 105 w 192"/>
                <a:gd name="T59" fmla="*/ 38 h 103"/>
                <a:gd name="T60" fmla="*/ 118 w 192"/>
                <a:gd name="T61" fmla="*/ 53 h 103"/>
                <a:gd name="T62" fmla="*/ 104 w 192"/>
                <a:gd name="T63" fmla="*/ 68 h 103"/>
                <a:gd name="T64" fmla="*/ 142 w 192"/>
                <a:gd name="T65" fmla="*/ 63 h 103"/>
                <a:gd name="T66" fmla="*/ 129 w 192"/>
                <a:gd name="T67" fmla="*/ 68 h 103"/>
                <a:gd name="T68" fmla="*/ 123 w 192"/>
                <a:gd name="T69" fmla="*/ 67 h 103"/>
                <a:gd name="T70" fmla="*/ 123 w 192"/>
                <a:gd name="T71" fmla="*/ 39 h 103"/>
                <a:gd name="T72" fmla="*/ 131 w 192"/>
                <a:gd name="T73" fmla="*/ 38 h 103"/>
                <a:gd name="T74" fmla="*/ 142 w 192"/>
                <a:gd name="T75" fmla="*/ 42 h 103"/>
                <a:gd name="T76" fmla="*/ 146 w 192"/>
                <a:gd name="T77" fmla="*/ 52 h 103"/>
                <a:gd name="T78" fmla="*/ 142 w 192"/>
                <a:gd name="T79" fmla="*/ 6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2" h="103">
                  <a:moveTo>
                    <a:pt x="192" y="0"/>
                  </a:moveTo>
                  <a:cubicBezTo>
                    <a:pt x="169" y="20"/>
                    <a:pt x="105" y="21"/>
                    <a:pt x="96" y="21"/>
                  </a:cubicBezTo>
                  <a:cubicBezTo>
                    <a:pt x="87" y="21"/>
                    <a:pt x="23" y="20"/>
                    <a:pt x="0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4"/>
                    <a:pt x="0" y="74"/>
                    <a:pt x="0" y="75"/>
                  </a:cubicBezTo>
                  <a:cubicBezTo>
                    <a:pt x="0" y="94"/>
                    <a:pt x="48" y="103"/>
                    <a:pt x="96" y="103"/>
                  </a:cubicBezTo>
                  <a:cubicBezTo>
                    <a:pt x="144" y="103"/>
                    <a:pt x="192" y="94"/>
                    <a:pt x="192" y="75"/>
                  </a:cubicBezTo>
                  <a:cubicBezTo>
                    <a:pt x="192" y="74"/>
                    <a:pt x="192" y="74"/>
                    <a:pt x="192" y="73"/>
                  </a:cubicBezTo>
                  <a:cubicBezTo>
                    <a:pt x="192" y="73"/>
                    <a:pt x="192" y="73"/>
                    <a:pt x="192" y="72"/>
                  </a:cubicBezTo>
                  <a:lnTo>
                    <a:pt x="192" y="0"/>
                  </a:lnTo>
                  <a:close/>
                  <a:moveTo>
                    <a:pt x="59" y="42"/>
                  </a:moveTo>
                  <a:cubicBezTo>
                    <a:pt x="47" y="42"/>
                    <a:pt x="47" y="42"/>
                    <a:pt x="47" y="4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59" y="39"/>
                    <a:pt x="59" y="39"/>
                    <a:pt x="59" y="39"/>
                  </a:cubicBezTo>
                  <a:lnTo>
                    <a:pt x="59" y="42"/>
                  </a:lnTo>
                  <a:close/>
                  <a:moveTo>
                    <a:pt x="75" y="68"/>
                  </a:moveTo>
                  <a:cubicBezTo>
                    <a:pt x="67" y="68"/>
                    <a:pt x="62" y="62"/>
                    <a:pt x="62" y="53"/>
                  </a:cubicBezTo>
                  <a:cubicBezTo>
                    <a:pt x="62" y="44"/>
                    <a:pt x="68" y="38"/>
                    <a:pt x="76" y="38"/>
                  </a:cubicBezTo>
                  <a:cubicBezTo>
                    <a:pt x="83" y="38"/>
                    <a:pt x="88" y="44"/>
                    <a:pt x="88" y="53"/>
                  </a:cubicBezTo>
                  <a:cubicBezTo>
                    <a:pt x="88" y="63"/>
                    <a:pt x="82" y="68"/>
                    <a:pt x="75" y="68"/>
                  </a:cubicBezTo>
                  <a:close/>
                  <a:moveTo>
                    <a:pt x="104" y="68"/>
                  </a:moveTo>
                  <a:cubicBezTo>
                    <a:pt x="97" y="68"/>
                    <a:pt x="92" y="62"/>
                    <a:pt x="92" y="53"/>
                  </a:cubicBezTo>
                  <a:cubicBezTo>
                    <a:pt x="92" y="44"/>
                    <a:pt x="97" y="38"/>
                    <a:pt x="105" y="38"/>
                  </a:cubicBezTo>
                  <a:cubicBezTo>
                    <a:pt x="113" y="38"/>
                    <a:pt x="118" y="44"/>
                    <a:pt x="118" y="53"/>
                  </a:cubicBezTo>
                  <a:cubicBezTo>
                    <a:pt x="118" y="63"/>
                    <a:pt x="112" y="68"/>
                    <a:pt x="104" y="68"/>
                  </a:cubicBezTo>
                  <a:close/>
                  <a:moveTo>
                    <a:pt x="142" y="63"/>
                  </a:moveTo>
                  <a:cubicBezTo>
                    <a:pt x="139" y="66"/>
                    <a:pt x="135" y="68"/>
                    <a:pt x="129" y="68"/>
                  </a:cubicBezTo>
                  <a:cubicBezTo>
                    <a:pt x="127" y="68"/>
                    <a:pt x="125" y="67"/>
                    <a:pt x="123" y="67"/>
                  </a:cubicBezTo>
                  <a:cubicBezTo>
                    <a:pt x="123" y="39"/>
                    <a:pt x="123" y="39"/>
                    <a:pt x="123" y="39"/>
                  </a:cubicBezTo>
                  <a:cubicBezTo>
                    <a:pt x="125" y="39"/>
                    <a:pt x="128" y="38"/>
                    <a:pt x="131" y="38"/>
                  </a:cubicBezTo>
                  <a:cubicBezTo>
                    <a:pt x="136" y="38"/>
                    <a:pt x="140" y="40"/>
                    <a:pt x="142" y="42"/>
                  </a:cubicBezTo>
                  <a:cubicBezTo>
                    <a:pt x="145" y="44"/>
                    <a:pt x="146" y="48"/>
                    <a:pt x="146" y="52"/>
                  </a:cubicBezTo>
                  <a:cubicBezTo>
                    <a:pt x="146" y="57"/>
                    <a:pt x="145" y="61"/>
                    <a:pt x="142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2074" y="1822"/>
              <a:ext cx="28" cy="41"/>
            </a:xfrm>
            <a:custGeom>
              <a:avLst/>
              <a:gdLst>
                <a:gd name="T0" fmla="*/ 5 w 16"/>
                <a:gd name="T1" fmla="*/ 0 h 24"/>
                <a:gd name="T2" fmla="*/ 0 w 16"/>
                <a:gd name="T3" fmla="*/ 1 h 24"/>
                <a:gd name="T4" fmla="*/ 0 w 16"/>
                <a:gd name="T5" fmla="*/ 23 h 24"/>
                <a:gd name="T6" fmla="*/ 4 w 16"/>
                <a:gd name="T7" fmla="*/ 24 h 24"/>
                <a:gd name="T8" fmla="*/ 16 w 16"/>
                <a:gd name="T9" fmla="*/ 11 h 24"/>
                <a:gd name="T10" fmla="*/ 5 w 16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4"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4"/>
                    <a:pt x="3" y="24"/>
                    <a:pt x="4" y="24"/>
                  </a:cubicBezTo>
                  <a:cubicBezTo>
                    <a:pt x="12" y="24"/>
                    <a:pt x="16" y="19"/>
                    <a:pt x="16" y="11"/>
                  </a:cubicBezTo>
                  <a:cubicBezTo>
                    <a:pt x="16" y="5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3314" y="1848"/>
              <a:ext cx="118" cy="119"/>
            </a:xfrm>
            <a:custGeom>
              <a:avLst/>
              <a:gdLst>
                <a:gd name="T0" fmla="*/ 1 w 68"/>
                <a:gd name="T1" fmla="*/ 41 h 69"/>
                <a:gd name="T2" fmla="*/ 2 w 68"/>
                <a:gd name="T3" fmla="*/ 47 h 69"/>
                <a:gd name="T4" fmla="*/ 27 w 68"/>
                <a:gd name="T5" fmla="*/ 68 h 69"/>
                <a:gd name="T6" fmla="*/ 30 w 68"/>
                <a:gd name="T7" fmla="*/ 69 h 69"/>
                <a:gd name="T8" fmla="*/ 30 w 68"/>
                <a:gd name="T9" fmla="*/ 69 h 69"/>
                <a:gd name="T10" fmla="*/ 33 w 68"/>
                <a:gd name="T11" fmla="*/ 68 h 69"/>
                <a:gd name="T12" fmla="*/ 68 w 68"/>
                <a:gd name="T13" fmla="*/ 27 h 69"/>
                <a:gd name="T14" fmla="*/ 36 w 68"/>
                <a:gd name="T15" fmla="*/ 0 h 69"/>
                <a:gd name="T16" fmla="*/ 1 w 68"/>
                <a:gd name="T17" fmla="*/ 4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69">
                  <a:moveTo>
                    <a:pt x="1" y="41"/>
                  </a:moveTo>
                  <a:cubicBezTo>
                    <a:pt x="0" y="43"/>
                    <a:pt x="0" y="45"/>
                    <a:pt x="2" y="47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1" y="69"/>
                    <a:pt x="32" y="69"/>
                    <a:pt x="33" y="68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3364" y="1634"/>
              <a:ext cx="278" cy="264"/>
            </a:xfrm>
            <a:custGeom>
              <a:avLst/>
              <a:gdLst>
                <a:gd name="T0" fmla="*/ 148 w 160"/>
                <a:gd name="T1" fmla="*/ 12 h 152"/>
                <a:gd name="T2" fmla="*/ 136 w 160"/>
                <a:gd name="T3" fmla="*/ 1 h 152"/>
                <a:gd name="T4" fmla="*/ 132 w 160"/>
                <a:gd name="T5" fmla="*/ 1 h 152"/>
                <a:gd name="T6" fmla="*/ 129 w 160"/>
                <a:gd name="T7" fmla="*/ 5 h 152"/>
                <a:gd name="T8" fmla="*/ 125 w 160"/>
                <a:gd name="T9" fmla="*/ 17 h 152"/>
                <a:gd name="T10" fmla="*/ 110 w 160"/>
                <a:gd name="T11" fmla="*/ 24 h 152"/>
                <a:gd name="T12" fmla="*/ 98 w 160"/>
                <a:gd name="T13" fmla="*/ 19 h 152"/>
                <a:gd name="T14" fmla="*/ 96 w 160"/>
                <a:gd name="T15" fmla="*/ 17 h 152"/>
                <a:gd name="T16" fmla="*/ 90 w 160"/>
                <a:gd name="T17" fmla="*/ 16 h 152"/>
                <a:gd name="T18" fmla="*/ 72 w 160"/>
                <a:gd name="T19" fmla="*/ 17 h 152"/>
                <a:gd name="T20" fmla="*/ 67 w 160"/>
                <a:gd name="T21" fmla="*/ 18 h 152"/>
                <a:gd name="T22" fmla="*/ 7 w 160"/>
                <a:gd name="T23" fmla="*/ 80 h 152"/>
                <a:gd name="T24" fmla="*/ 1 w 160"/>
                <a:gd name="T25" fmla="*/ 97 h 152"/>
                <a:gd name="T26" fmla="*/ 9 w 160"/>
                <a:gd name="T27" fmla="*/ 114 h 152"/>
                <a:gd name="T28" fmla="*/ 47 w 160"/>
                <a:gd name="T29" fmla="*/ 147 h 152"/>
                <a:gd name="T30" fmla="*/ 63 w 160"/>
                <a:gd name="T31" fmla="*/ 152 h 152"/>
                <a:gd name="T32" fmla="*/ 63 w 160"/>
                <a:gd name="T33" fmla="*/ 152 h 152"/>
                <a:gd name="T34" fmla="*/ 81 w 160"/>
                <a:gd name="T35" fmla="*/ 143 h 152"/>
                <a:gd name="T36" fmla="*/ 152 w 160"/>
                <a:gd name="T37" fmla="*/ 47 h 152"/>
                <a:gd name="T38" fmla="*/ 148 w 160"/>
                <a:gd name="T39" fmla="*/ 1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0" h="152">
                  <a:moveTo>
                    <a:pt x="148" y="12"/>
                  </a:moveTo>
                  <a:cubicBezTo>
                    <a:pt x="136" y="1"/>
                    <a:pt x="136" y="1"/>
                    <a:pt x="136" y="1"/>
                  </a:cubicBezTo>
                  <a:cubicBezTo>
                    <a:pt x="135" y="0"/>
                    <a:pt x="133" y="0"/>
                    <a:pt x="132" y="1"/>
                  </a:cubicBezTo>
                  <a:cubicBezTo>
                    <a:pt x="130" y="1"/>
                    <a:pt x="129" y="3"/>
                    <a:pt x="129" y="5"/>
                  </a:cubicBezTo>
                  <a:cubicBezTo>
                    <a:pt x="129" y="9"/>
                    <a:pt x="128" y="13"/>
                    <a:pt x="125" y="17"/>
                  </a:cubicBezTo>
                  <a:cubicBezTo>
                    <a:pt x="121" y="21"/>
                    <a:pt x="116" y="24"/>
                    <a:pt x="110" y="24"/>
                  </a:cubicBezTo>
                  <a:cubicBezTo>
                    <a:pt x="106" y="24"/>
                    <a:pt x="102" y="22"/>
                    <a:pt x="98" y="19"/>
                  </a:cubicBezTo>
                  <a:cubicBezTo>
                    <a:pt x="97" y="18"/>
                    <a:pt x="97" y="18"/>
                    <a:pt x="96" y="17"/>
                  </a:cubicBezTo>
                  <a:cubicBezTo>
                    <a:pt x="95" y="15"/>
                    <a:pt x="92" y="15"/>
                    <a:pt x="90" y="16"/>
                  </a:cubicBezTo>
                  <a:cubicBezTo>
                    <a:pt x="85" y="20"/>
                    <a:pt x="78" y="21"/>
                    <a:pt x="72" y="17"/>
                  </a:cubicBezTo>
                  <a:cubicBezTo>
                    <a:pt x="71" y="16"/>
                    <a:pt x="69" y="17"/>
                    <a:pt x="67" y="18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3" y="85"/>
                    <a:pt x="0" y="91"/>
                    <a:pt x="1" y="97"/>
                  </a:cubicBezTo>
                  <a:cubicBezTo>
                    <a:pt x="1" y="104"/>
                    <a:pt x="4" y="110"/>
                    <a:pt x="9" y="114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52" y="150"/>
                    <a:pt x="57" y="152"/>
                    <a:pt x="63" y="152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70" y="152"/>
                    <a:pt x="77" y="149"/>
                    <a:pt x="81" y="143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60" y="37"/>
                    <a:pt x="159" y="21"/>
                    <a:pt x="148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Rectangle 52"/>
            <p:cNvSpPr>
              <a:spLocks noChangeArrowheads="1"/>
            </p:cNvSpPr>
            <p:nvPr/>
          </p:nvSpPr>
          <p:spPr bwMode="auto">
            <a:xfrm>
              <a:off x="402" y="1634"/>
              <a:ext cx="33" cy="1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449" y="1634"/>
              <a:ext cx="92" cy="333"/>
            </a:xfrm>
            <a:custGeom>
              <a:avLst/>
              <a:gdLst>
                <a:gd name="T0" fmla="*/ 0 w 53"/>
                <a:gd name="T1" fmla="*/ 99 h 192"/>
                <a:gd name="T2" fmla="*/ 34 w 53"/>
                <a:gd name="T3" fmla="*/ 99 h 192"/>
                <a:gd name="T4" fmla="*/ 34 w 53"/>
                <a:gd name="T5" fmla="*/ 115 h 192"/>
                <a:gd name="T6" fmla="*/ 32 w 53"/>
                <a:gd name="T7" fmla="*/ 115 h 192"/>
                <a:gd name="T8" fmla="*/ 26 w 53"/>
                <a:gd name="T9" fmla="*/ 120 h 192"/>
                <a:gd name="T10" fmla="*/ 23 w 53"/>
                <a:gd name="T11" fmla="*/ 187 h 192"/>
                <a:gd name="T12" fmla="*/ 29 w 53"/>
                <a:gd name="T13" fmla="*/ 192 h 192"/>
                <a:gd name="T14" fmla="*/ 48 w 53"/>
                <a:gd name="T15" fmla="*/ 192 h 192"/>
                <a:gd name="T16" fmla="*/ 53 w 53"/>
                <a:gd name="T17" fmla="*/ 187 h 192"/>
                <a:gd name="T18" fmla="*/ 50 w 53"/>
                <a:gd name="T19" fmla="*/ 120 h 192"/>
                <a:gd name="T20" fmla="*/ 45 w 53"/>
                <a:gd name="T21" fmla="*/ 115 h 192"/>
                <a:gd name="T22" fmla="*/ 42 w 53"/>
                <a:gd name="T23" fmla="*/ 115 h 192"/>
                <a:gd name="T24" fmla="*/ 42 w 53"/>
                <a:gd name="T25" fmla="*/ 99 h 192"/>
                <a:gd name="T26" fmla="*/ 53 w 53"/>
                <a:gd name="T27" fmla="*/ 99 h 192"/>
                <a:gd name="T28" fmla="*/ 53 w 53"/>
                <a:gd name="T29" fmla="*/ 0 h 192"/>
                <a:gd name="T30" fmla="*/ 0 w 53"/>
                <a:gd name="T31" fmla="*/ 0 h 192"/>
                <a:gd name="T32" fmla="*/ 0 w 53"/>
                <a:gd name="T33" fmla="*/ 9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92">
                  <a:moveTo>
                    <a:pt x="0" y="99"/>
                  </a:moveTo>
                  <a:cubicBezTo>
                    <a:pt x="34" y="99"/>
                    <a:pt x="34" y="99"/>
                    <a:pt x="34" y="99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2" y="115"/>
                    <a:pt x="32" y="115"/>
                    <a:pt x="32" y="115"/>
                  </a:cubicBezTo>
                  <a:cubicBezTo>
                    <a:pt x="29" y="115"/>
                    <a:pt x="26" y="117"/>
                    <a:pt x="26" y="120"/>
                  </a:cubicBezTo>
                  <a:cubicBezTo>
                    <a:pt x="23" y="187"/>
                    <a:pt x="23" y="187"/>
                    <a:pt x="23" y="187"/>
                  </a:cubicBezTo>
                  <a:cubicBezTo>
                    <a:pt x="23" y="190"/>
                    <a:pt x="26" y="192"/>
                    <a:pt x="29" y="192"/>
                  </a:cubicBezTo>
                  <a:cubicBezTo>
                    <a:pt x="48" y="192"/>
                    <a:pt x="48" y="192"/>
                    <a:pt x="48" y="192"/>
                  </a:cubicBezTo>
                  <a:cubicBezTo>
                    <a:pt x="51" y="192"/>
                    <a:pt x="53" y="190"/>
                    <a:pt x="53" y="187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50" y="117"/>
                    <a:pt x="48" y="115"/>
                    <a:pt x="45" y="11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53" y="99"/>
                    <a:pt x="53" y="99"/>
                    <a:pt x="53" y="99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648" y="1634"/>
              <a:ext cx="87" cy="333"/>
            </a:xfrm>
            <a:custGeom>
              <a:avLst/>
              <a:gdLst>
                <a:gd name="T0" fmla="*/ 47 w 50"/>
                <a:gd name="T1" fmla="*/ 117 h 192"/>
                <a:gd name="T2" fmla="*/ 44 w 50"/>
                <a:gd name="T3" fmla="*/ 113 h 192"/>
                <a:gd name="T4" fmla="*/ 44 w 50"/>
                <a:gd name="T5" fmla="*/ 0 h 192"/>
                <a:gd name="T6" fmla="*/ 0 w 50"/>
                <a:gd name="T7" fmla="*/ 99 h 192"/>
                <a:gd name="T8" fmla="*/ 27 w 50"/>
                <a:gd name="T9" fmla="*/ 103 h 192"/>
                <a:gd name="T10" fmla="*/ 27 w 50"/>
                <a:gd name="T11" fmla="*/ 112 h 192"/>
                <a:gd name="T12" fmla="*/ 23 w 50"/>
                <a:gd name="T13" fmla="*/ 117 h 192"/>
                <a:gd name="T14" fmla="*/ 20 w 50"/>
                <a:gd name="T15" fmla="*/ 187 h 192"/>
                <a:gd name="T16" fmla="*/ 26 w 50"/>
                <a:gd name="T17" fmla="*/ 192 h 192"/>
                <a:gd name="T18" fmla="*/ 44 w 50"/>
                <a:gd name="T19" fmla="*/ 192 h 192"/>
                <a:gd name="T20" fmla="*/ 50 w 50"/>
                <a:gd name="T21" fmla="*/ 187 h 192"/>
                <a:gd name="T22" fmla="*/ 47 w 50"/>
                <a:gd name="T23" fmla="*/ 11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192">
                  <a:moveTo>
                    <a:pt x="47" y="117"/>
                  </a:moveTo>
                  <a:cubicBezTo>
                    <a:pt x="47" y="115"/>
                    <a:pt x="46" y="114"/>
                    <a:pt x="44" y="113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0" y="36"/>
                    <a:pt x="0" y="99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5" y="113"/>
                    <a:pt x="23" y="115"/>
                    <a:pt x="23" y="117"/>
                  </a:cubicBezTo>
                  <a:cubicBezTo>
                    <a:pt x="20" y="187"/>
                    <a:pt x="20" y="187"/>
                    <a:pt x="20" y="187"/>
                  </a:cubicBezTo>
                  <a:cubicBezTo>
                    <a:pt x="20" y="190"/>
                    <a:pt x="23" y="192"/>
                    <a:pt x="26" y="192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7" y="192"/>
                    <a:pt x="50" y="190"/>
                    <a:pt x="50" y="187"/>
                  </a:cubicBezTo>
                  <a:lnTo>
                    <a:pt x="47" y="1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2635" y="1777"/>
              <a:ext cx="102" cy="194"/>
            </a:xfrm>
            <a:custGeom>
              <a:avLst/>
              <a:gdLst>
                <a:gd name="T0" fmla="*/ 32 w 59"/>
                <a:gd name="T1" fmla="*/ 22 h 112"/>
                <a:gd name="T2" fmla="*/ 30 w 59"/>
                <a:gd name="T3" fmla="*/ 22 h 112"/>
                <a:gd name="T4" fmla="*/ 0 w 59"/>
                <a:gd name="T5" fmla="*/ 2 h 112"/>
                <a:gd name="T6" fmla="*/ 0 w 59"/>
                <a:gd name="T7" fmla="*/ 70 h 112"/>
                <a:gd name="T8" fmla="*/ 2 w 59"/>
                <a:gd name="T9" fmla="*/ 74 h 112"/>
                <a:gd name="T10" fmla="*/ 59 w 59"/>
                <a:gd name="T11" fmla="*/ 112 h 112"/>
                <a:gd name="T12" fmla="*/ 59 w 59"/>
                <a:gd name="T13" fmla="*/ 0 h 112"/>
                <a:gd name="T14" fmla="*/ 35 w 59"/>
                <a:gd name="T15" fmla="*/ 21 h 112"/>
                <a:gd name="T16" fmla="*/ 32 w 59"/>
                <a:gd name="T17" fmla="*/ 2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12">
                  <a:moveTo>
                    <a:pt x="32" y="22"/>
                  </a:moveTo>
                  <a:cubicBezTo>
                    <a:pt x="31" y="22"/>
                    <a:pt x="31" y="22"/>
                    <a:pt x="30" y="2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2"/>
                    <a:pt x="1" y="73"/>
                    <a:pt x="2" y="74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4" y="22"/>
                    <a:pt x="33" y="22"/>
                    <a:pt x="32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2753" y="1771"/>
              <a:ext cx="109" cy="198"/>
            </a:xfrm>
            <a:custGeom>
              <a:avLst/>
              <a:gdLst>
                <a:gd name="T0" fmla="*/ 31 w 63"/>
                <a:gd name="T1" fmla="*/ 25 h 114"/>
                <a:gd name="T2" fmla="*/ 29 w 63"/>
                <a:gd name="T3" fmla="*/ 24 h 114"/>
                <a:gd name="T4" fmla="*/ 0 w 63"/>
                <a:gd name="T5" fmla="*/ 0 h 114"/>
                <a:gd name="T6" fmla="*/ 0 w 63"/>
                <a:gd name="T7" fmla="*/ 114 h 114"/>
                <a:gd name="T8" fmla="*/ 61 w 63"/>
                <a:gd name="T9" fmla="*/ 76 h 114"/>
                <a:gd name="T10" fmla="*/ 63 w 63"/>
                <a:gd name="T11" fmla="*/ 72 h 114"/>
                <a:gd name="T12" fmla="*/ 63 w 63"/>
                <a:gd name="T13" fmla="*/ 5 h 114"/>
                <a:gd name="T14" fmla="*/ 33 w 63"/>
                <a:gd name="T15" fmla="*/ 25 h 114"/>
                <a:gd name="T16" fmla="*/ 31 w 63"/>
                <a:gd name="T17" fmla="*/ 2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114">
                  <a:moveTo>
                    <a:pt x="31" y="25"/>
                  </a:moveTo>
                  <a:cubicBezTo>
                    <a:pt x="30" y="25"/>
                    <a:pt x="29" y="25"/>
                    <a:pt x="29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2" y="75"/>
                    <a:pt x="63" y="74"/>
                    <a:pt x="63" y="72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2" y="25"/>
                    <a:pt x="31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2583" y="1638"/>
              <a:ext cx="333" cy="161"/>
            </a:xfrm>
            <a:custGeom>
              <a:avLst/>
              <a:gdLst>
                <a:gd name="T0" fmla="*/ 192 w 192"/>
                <a:gd name="T1" fmla="*/ 52 h 93"/>
                <a:gd name="T2" fmla="*/ 159 w 192"/>
                <a:gd name="T3" fmla="*/ 30 h 93"/>
                <a:gd name="T4" fmla="*/ 159 w 192"/>
                <a:gd name="T5" fmla="*/ 30 h 93"/>
                <a:gd name="T6" fmla="*/ 158 w 192"/>
                <a:gd name="T7" fmla="*/ 30 h 93"/>
                <a:gd name="T8" fmla="*/ 157 w 192"/>
                <a:gd name="T9" fmla="*/ 29 h 93"/>
                <a:gd name="T10" fmla="*/ 157 w 192"/>
                <a:gd name="T11" fmla="*/ 29 h 93"/>
                <a:gd name="T12" fmla="*/ 95 w 192"/>
                <a:gd name="T13" fmla="*/ 0 h 93"/>
                <a:gd name="T14" fmla="*/ 92 w 192"/>
                <a:gd name="T15" fmla="*/ 0 h 93"/>
                <a:gd name="T16" fmla="*/ 34 w 192"/>
                <a:gd name="T17" fmla="*/ 29 h 93"/>
                <a:gd name="T18" fmla="*/ 34 w 192"/>
                <a:gd name="T19" fmla="*/ 29 h 93"/>
                <a:gd name="T20" fmla="*/ 32 w 192"/>
                <a:gd name="T21" fmla="*/ 30 h 93"/>
                <a:gd name="T22" fmla="*/ 32 w 192"/>
                <a:gd name="T23" fmla="*/ 30 h 93"/>
                <a:gd name="T24" fmla="*/ 32 w 192"/>
                <a:gd name="T25" fmla="*/ 30 h 93"/>
                <a:gd name="T26" fmla="*/ 0 w 192"/>
                <a:gd name="T27" fmla="*/ 52 h 93"/>
                <a:gd name="T28" fmla="*/ 62 w 192"/>
                <a:gd name="T29" fmla="*/ 93 h 93"/>
                <a:gd name="T30" fmla="*/ 96 w 192"/>
                <a:gd name="T31" fmla="*/ 65 h 93"/>
                <a:gd name="T32" fmla="*/ 43 w 192"/>
                <a:gd name="T33" fmla="*/ 34 h 93"/>
                <a:gd name="T34" fmla="*/ 94 w 192"/>
                <a:gd name="T35" fmla="*/ 9 h 93"/>
                <a:gd name="T36" fmla="*/ 147 w 192"/>
                <a:gd name="T37" fmla="*/ 34 h 93"/>
                <a:gd name="T38" fmla="*/ 96 w 192"/>
                <a:gd name="T39" fmla="*/ 65 h 93"/>
                <a:gd name="T40" fmla="*/ 129 w 192"/>
                <a:gd name="T41" fmla="*/ 93 h 93"/>
                <a:gd name="T42" fmla="*/ 192 w 192"/>
                <a:gd name="T43" fmla="*/ 5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2" h="93">
                  <a:moveTo>
                    <a:pt x="192" y="52"/>
                  </a:move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8" y="30"/>
                    <a:pt x="158" y="30"/>
                    <a:pt x="158" y="30"/>
                  </a:cubicBezTo>
                  <a:cubicBezTo>
                    <a:pt x="157" y="29"/>
                    <a:pt x="157" y="29"/>
                    <a:pt x="157" y="29"/>
                  </a:cubicBezTo>
                  <a:cubicBezTo>
                    <a:pt x="157" y="29"/>
                    <a:pt x="157" y="29"/>
                    <a:pt x="157" y="29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4" y="0"/>
                    <a:pt x="93" y="0"/>
                    <a:pt x="92" y="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62" y="93"/>
                    <a:pt x="62" y="93"/>
                    <a:pt x="62" y="93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147" y="34"/>
                    <a:pt x="147" y="34"/>
                    <a:pt x="147" y="34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129" y="93"/>
                    <a:pt x="129" y="93"/>
                    <a:pt x="129" y="93"/>
                  </a:cubicBezTo>
                  <a:lnTo>
                    <a:pt x="192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4865" y="1624"/>
              <a:ext cx="128" cy="336"/>
            </a:xfrm>
            <a:custGeom>
              <a:avLst/>
              <a:gdLst>
                <a:gd name="T0" fmla="*/ 43 w 74"/>
                <a:gd name="T1" fmla="*/ 64 h 194"/>
                <a:gd name="T2" fmla="*/ 55 w 74"/>
                <a:gd name="T3" fmla="*/ 13 h 194"/>
                <a:gd name="T4" fmla="*/ 64 w 74"/>
                <a:gd name="T5" fmla="*/ 14 h 194"/>
                <a:gd name="T6" fmla="*/ 71 w 74"/>
                <a:gd name="T7" fmla="*/ 12 h 194"/>
                <a:gd name="T8" fmla="*/ 69 w 74"/>
                <a:gd name="T9" fmla="*/ 5 h 194"/>
                <a:gd name="T10" fmla="*/ 50 w 74"/>
                <a:gd name="T11" fmla="*/ 4 h 194"/>
                <a:gd name="T12" fmla="*/ 32 w 74"/>
                <a:gd name="T13" fmla="*/ 64 h 194"/>
                <a:gd name="T14" fmla="*/ 0 w 74"/>
                <a:gd name="T15" fmla="*/ 129 h 194"/>
                <a:gd name="T16" fmla="*/ 37 w 74"/>
                <a:gd name="T17" fmla="*/ 194 h 194"/>
                <a:gd name="T18" fmla="*/ 74 w 74"/>
                <a:gd name="T19" fmla="*/ 129 h 194"/>
                <a:gd name="T20" fmla="*/ 43 w 74"/>
                <a:gd name="T21" fmla="*/ 6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194">
                  <a:moveTo>
                    <a:pt x="43" y="64"/>
                  </a:moveTo>
                  <a:cubicBezTo>
                    <a:pt x="43" y="45"/>
                    <a:pt x="47" y="18"/>
                    <a:pt x="55" y="13"/>
                  </a:cubicBezTo>
                  <a:cubicBezTo>
                    <a:pt x="57" y="12"/>
                    <a:pt x="59" y="11"/>
                    <a:pt x="64" y="14"/>
                  </a:cubicBezTo>
                  <a:cubicBezTo>
                    <a:pt x="66" y="15"/>
                    <a:pt x="69" y="15"/>
                    <a:pt x="71" y="12"/>
                  </a:cubicBezTo>
                  <a:cubicBezTo>
                    <a:pt x="72" y="10"/>
                    <a:pt x="71" y="6"/>
                    <a:pt x="69" y="5"/>
                  </a:cubicBezTo>
                  <a:cubicBezTo>
                    <a:pt x="60" y="0"/>
                    <a:pt x="54" y="2"/>
                    <a:pt x="50" y="4"/>
                  </a:cubicBezTo>
                  <a:cubicBezTo>
                    <a:pt x="34" y="14"/>
                    <a:pt x="32" y="52"/>
                    <a:pt x="32" y="64"/>
                  </a:cubicBezTo>
                  <a:cubicBezTo>
                    <a:pt x="15" y="69"/>
                    <a:pt x="0" y="97"/>
                    <a:pt x="0" y="129"/>
                  </a:cubicBezTo>
                  <a:cubicBezTo>
                    <a:pt x="0" y="164"/>
                    <a:pt x="17" y="194"/>
                    <a:pt x="37" y="194"/>
                  </a:cubicBezTo>
                  <a:cubicBezTo>
                    <a:pt x="57" y="194"/>
                    <a:pt x="74" y="164"/>
                    <a:pt x="74" y="129"/>
                  </a:cubicBezTo>
                  <a:cubicBezTo>
                    <a:pt x="74" y="97"/>
                    <a:pt x="60" y="69"/>
                    <a:pt x="43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4794" y="1738"/>
              <a:ext cx="90" cy="221"/>
            </a:xfrm>
            <a:custGeom>
              <a:avLst/>
              <a:gdLst>
                <a:gd name="T0" fmla="*/ 50 w 52"/>
                <a:gd name="T1" fmla="*/ 6 h 127"/>
                <a:gd name="T2" fmla="*/ 35 w 52"/>
                <a:gd name="T3" fmla="*/ 0 h 127"/>
                <a:gd name="T4" fmla="*/ 0 w 52"/>
                <a:gd name="T5" fmla="*/ 53 h 127"/>
                <a:gd name="T6" fmla="*/ 39 w 52"/>
                <a:gd name="T7" fmla="*/ 127 h 127"/>
                <a:gd name="T8" fmla="*/ 52 w 52"/>
                <a:gd name="T9" fmla="*/ 123 h 127"/>
                <a:gd name="T10" fmla="*/ 33 w 52"/>
                <a:gd name="T11" fmla="*/ 63 h 127"/>
                <a:gd name="T12" fmla="*/ 50 w 52"/>
                <a:gd name="T13" fmla="*/ 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27">
                  <a:moveTo>
                    <a:pt x="50" y="6"/>
                  </a:moveTo>
                  <a:cubicBezTo>
                    <a:pt x="45" y="2"/>
                    <a:pt x="40" y="0"/>
                    <a:pt x="35" y="0"/>
                  </a:cubicBezTo>
                  <a:cubicBezTo>
                    <a:pt x="16" y="0"/>
                    <a:pt x="0" y="17"/>
                    <a:pt x="0" y="53"/>
                  </a:cubicBezTo>
                  <a:cubicBezTo>
                    <a:pt x="0" y="89"/>
                    <a:pt x="20" y="127"/>
                    <a:pt x="39" y="127"/>
                  </a:cubicBezTo>
                  <a:cubicBezTo>
                    <a:pt x="45" y="127"/>
                    <a:pt x="48" y="127"/>
                    <a:pt x="52" y="123"/>
                  </a:cubicBezTo>
                  <a:cubicBezTo>
                    <a:pt x="41" y="110"/>
                    <a:pt x="33" y="88"/>
                    <a:pt x="33" y="63"/>
                  </a:cubicBezTo>
                  <a:cubicBezTo>
                    <a:pt x="33" y="39"/>
                    <a:pt x="40" y="19"/>
                    <a:pt x="5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4974" y="1738"/>
              <a:ext cx="92" cy="221"/>
            </a:xfrm>
            <a:custGeom>
              <a:avLst/>
              <a:gdLst>
                <a:gd name="T0" fmla="*/ 17 w 53"/>
                <a:gd name="T1" fmla="*/ 0 h 127"/>
                <a:gd name="T2" fmla="*/ 3 w 53"/>
                <a:gd name="T3" fmla="*/ 6 h 127"/>
                <a:gd name="T4" fmla="*/ 20 w 53"/>
                <a:gd name="T5" fmla="*/ 63 h 127"/>
                <a:gd name="T6" fmla="*/ 0 w 53"/>
                <a:gd name="T7" fmla="*/ 123 h 127"/>
                <a:gd name="T8" fmla="*/ 13 w 53"/>
                <a:gd name="T9" fmla="*/ 127 h 127"/>
                <a:gd name="T10" fmla="*/ 53 w 53"/>
                <a:gd name="T11" fmla="*/ 53 h 127"/>
                <a:gd name="T12" fmla="*/ 17 w 53"/>
                <a:gd name="T1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27">
                  <a:moveTo>
                    <a:pt x="17" y="0"/>
                  </a:moveTo>
                  <a:cubicBezTo>
                    <a:pt x="12" y="0"/>
                    <a:pt x="7" y="2"/>
                    <a:pt x="3" y="6"/>
                  </a:cubicBezTo>
                  <a:cubicBezTo>
                    <a:pt x="13" y="19"/>
                    <a:pt x="20" y="39"/>
                    <a:pt x="20" y="63"/>
                  </a:cubicBezTo>
                  <a:cubicBezTo>
                    <a:pt x="20" y="88"/>
                    <a:pt x="12" y="110"/>
                    <a:pt x="0" y="123"/>
                  </a:cubicBezTo>
                  <a:cubicBezTo>
                    <a:pt x="4" y="127"/>
                    <a:pt x="7" y="127"/>
                    <a:pt x="13" y="127"/>
                  </a:cubicBezTo>
                  <a:cubicBezTo>
                    <a:pt x="33" y="127"/>
                    <a:pt x="53" y="89"/>
                    <a:pt x="53" y="53"/>
                  </a:cubicBezTo>
                  <a:cubicBezTo>
                    <a:pt x="53" y="17"/>
                    <a:pt x="37" y="0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 noEditPoints="1"/>
            </p:cNvSpPr>
            <p:nvPr/>
          </p:nvSpPr>
          <p:spPr bwMode="auto">
            <a:xfrm>
              <a:off x="4031" y="1634"/>
              <a:ext cx="343" cy="333"/>
            </a:xfrm>
            <a:custGeom>
              <a:avLst/>
              <a:gdLst>
                <a:gd name="T0" fmla="*/ 186 w 198"/>
                <a:gd name="T1" fmla="*/ 9 h 192"/>
                <a:gd name="T2" fmla="*/ 165 w 198"/>
                <a:gd name="T3" fmla="*/ 0 h 192"/>
                <a:gd name="T4" fmla="*/ 144 w 198"/>
                <a:gd name="T5" fmla="*/ 9 h 192"/>
                <a:gd name="T6" fmla="*/ 105 w 198"/>
                <a:gd name="T7" fmla="*/ 59 h 192"/>
                <a:gd name="T8" fmla="*/ 81 w 198"/>
                <a:gd name="T9" fmla="*/ 102 h 192"/>
                <a:gd name="T10" fmla="*/ 71 w 198"/>
                <a:gd name="T11" fmla="*/ 100 h 192"/>
                <a:gd name="T12" fmla="*/ 51 w 198"/>
                <a:gd name="T13" fmla="*/ 109 h 192"/>
                <a:gd name="T14" fmla="*/ 11 w 198"/>
                <a:gd name="T15" fmla="*/ 148 h 192"/>
                <a:gd name="T16" fmla="*/ 10 w 198"/>
                <a:gd name="T17" fmla="*/ 186 h 192"/>
                <a:gd name="T18" fmla="*/ 27 w 198"/>
                <a:gd name="T19" fmla="*/ 192 h 192"/>
                <a:gd name="T20" fmla="*/ 47 w 198"/>
                <a:gd name="T21" fmla="*/ 184 h 192"/>
                <a:gd name="T22" fmla="*/ 87 w 198"/>
                <a:gd name="T23" fmla="*/ 144 h 192"/>
                <a:gd name="T24" fmla="*/ 93 w 198"/>
                <a:gd name="T25" fmla="*/ 114 h 192"/>
                <a:gd name="T26" fmla="*/ 186 w 198"/>
                <a:gd name="T27" fmla="*/ 52 h 192"/>
                <a:gd name="T28" fmla="*/ 186 w 198"/>
                <a:gd name="T29" fmla="*/ 9 h 192"/>
                <a:gd name="T30" fmla="*/ 149 w 198"/>
                <a:gd name="T31" fmla="*/ 15 h 192"/>
                <a:gd name="T32" fmla="*/ 165 w 198"/>
                <a:gd name="T33" fmla="*/ 8 h 192"/>
                <a:gd name="T34" fmla="*/ 177 w 198"/>
                <a:gd name="T35" fmla="*/ 12 h 192"/>
                <a:gd name="T36" fmla="*/ 90 w 198"/>
                <a:gd name="T37" fmla="*/ 100 h 192"/>
                <a:gd name="T38" fmla="*/ 149 w 198"/>
                <a:gd name="T39" fmla="*/ 15 h 192"/>
                <a:gd name="T40" fmla="*/ 96 w 198"/>
                <a:gd name="T41" fmla="*/ 105 h 192"/>
                <a:gd name="T42" fmla="*/ 183 w 198"/>
                <a:gd name="T43" fmla="*/ 18 h 192"/>
                <a:gd name="T44" fmla="*/ 180 w 198"/>
                <a:gd name="T45" fmla="*/ 46 h 192"/>
                <a:gd name="T46" fmla="*/ 96 w 198"/>
                <a:gd name="T47" fmla="*/ 10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192">
                  <a:moveTo>
                    <a:pt x="186" y="9"/>
                  </a:moveTo>
                  <a:cubicBezTo>
                    <a:pt x="180" y="4"/>
                    <a:pt x="173" y="0"/>
                    <a:pt x="165" y="0"/>
                  </a:cubicBezTo>
                  <a:cubicBezTo>
                    <a:pt x="157" y="0"/>
                    <a:pt x="149" y="4"/>
                    <a:pt x="144" y="9"/>
                  </a:cubicBezTo>
                  <a:cubicBezTo>
                    <a:pt x="138" y="15"/>
                    <a:pt x="120" y="37"/>
                    <a:pt x="105" y="59"/>
                  </a:cubicBezTo>
                  <a:cubicBezTo>
                    <a:pt x="89" y="81"/>
                    <a:pt x="83" y="94"/>
                    <a:pt x="81" y="102"/>
                  </a:cubicBezTo>
                  <a:cubicBezTo>
                    <a:pt x="78" y="101"/>
                    <a:pt x="75" y="100"/>
                    <a:pt x="71" y="100"/>
                  </a:cubicBezTo>
                  <a:cubicBezTo>
                    <a:pt x="64" y="100"/>
                    <a:pt x="57" y="103"/>
                    <a:pt x="51" y="109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1" y="159"/>
                    <a:pt x="0" y="176"/>
                    <a:pt x="10" y="186"/>
                  </a:cubicBezTo>
                  <a:cubicBezTo>
                    <a:pt x="14" y="190"/>
                    <a:pt x="20" y="192"/>
                    <a:pt x="27" y="192"/>
                  </a:cubicBezTo>
                  <a:cubicBezTo>
                    <a:pt x="34" y="192"/>
                    <a:pt x="42" y="189"/>
                    <a:pt x="47" y="184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95" y="136"/>
                    <a:pt x="97" y="124"/>
                    <a:pt x="93" y="114"/>
                  </a:cubicBezTo>
                  <a:cubicBezTo>
                    <a:pt x="118" y="108"/>
                    <a:pt x="178" y="59"/>
                    <a:pt x="186" y="52"/>
                  </a:cubicBezTo>
                  <a:cubicBezTo>
                    <a:pt x="198" y="40"/>
                    <a:pt x="198" y="21"/>
                    <a:pt x="186" y="9"/>
                  </a:cubicBezTo>
                  <a:close/>
                  <a:moveTo>
                    <a:pt x="149" y="15"/>
                  </a:moveTo>
                  <a:cubicBezTo>
                    <a:pt x="153" y="11"/>
                    <a:pt x="159" y="8"/>
                    <a:pt x="165" y="8"/>
                  </a:cubicBezTo>
                  <a:cubicBezTo>
                    <a:pt x="169" y="8"/>
                    <a:pt x="174" y="10"/>
                    <a:pt x="177" y="12"/>
                  </a:cubicBezTo>
                  <a:cubicBezTo>
                    <a:pt x="90" y="100"/>
                    <a:pt x="90" y="100"/>
                    <a:pt x="90" y="100"/>
                  </a:cubicBezTo>
                  <a:cubicBezTo>
                    <a:pt x="98" y="79"/>
                    <a:pt x="137" y="27"/>
                    <a:pt x="149" y="15"/>
                  </a:cubicBezTo>
                  <a:close/>
                  <a:moveTo>
                    <a:pt x="96" y="105"/>
                  </a:moveTo>
                  <a:cubicBezTo>
                    <a:pt x="183" y="18"/>
                    <a:pt x="183" y="18"/>
                    <a:pt x="183" y="18"/>
                  </a:cubicBezTo>
                  <a:cubicBezTo>
                    <a:pt x="189" y="27"/>
                    <a:pt x="188" y="38"/>
                    <a:pt x="180" y="46"/>
                  </a:cubicBezTo>
                  <a:cubicBezTo>
                    <a:pt x="171" y="56"/>
                    <a:pt x="118" y="96"/>
                    <a:pt x="96" y="1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 noEditPoints="1"/>
            </p:cNvSpPr>
            <p:nvPr/>
          </p:nvSpPr>
          <p:spPr bwMode="auto">
            <a:xfrm>
              <a:off x="2609" y="2366"/>
              <a:ext cx="279" cy="334"/>
            </a:xfrm>
            <a:custGeom>
              <a:avLst/>
              <a:gdLst>
                <a:gd name="T0" fmla="*/ 152 w 161"/>
                <a:gd name="T1" fmla="*/ 2 h 192"/>
                <a:gd name="T2" fmla="*/ 149 w 161"/>
                <a:gd name="T3" fmla="*/ 0 h 192"/>
                <a:gd name="T4" fmla="*/ 13 w 161"/>
                <a:gd name="T5" fmla="*/ 0 h 192"/>
                <a:gd name="T6" fmla="*/ 9 w 161"/>
                <a:gd name="T7" fmla="*/ 2 h 192"/>
                <a:gd name="T8" fmla="*/ 0 w 161"/>
                <a:gd name="T9" fmla="*/ 38 h 192"/>
                <a:gd name="T10" fmla="*/ 2 w 161"/>
                <a:gd name="T11" fmla="*/ 51 h 192"/>
                <a:gd name="T12" fmla="*/ 75 w 161"/>
                <a:gd name="T13" fmla="*/ 118 h 192"/>
                <a:gd name="T14" fmla="*/ 75 w 161"/>
                <a:gd name="T15" fmla="*/ 158 h 192"/>
                <a:gd name="T16" fmla="*/ 35 w 161"/>
                <a:gd name="T17" fmla="*/ 186 h 192"/>
                <a:gd name="T18" fmla="*/ 35 w 161"/>
                <a:gd name="T19" fmla="*/ 190 h 192"/>
                <a:gd name="T20" fmla="*/ 38 w 161"/>
                <a:gd name="T21" fmla="*/ 192 h 192"/>
                <a:gd name="T22" fmla="*/ 123 w 161"/>
                <a:gd name="T23" fmla="*/ 192 h 192"/>
                <a:gd name="T24" fmla="*/ 126 w 161"/>
                <a:gd name="T25" fmla="*/ 190 h 192"/>
                <a:gd name="T26" fmla="*/ 126 w 161"/>
                <a:gd name="T27" fmla="*/ 186 h 192"/>
                <a:gd name="T28" fmla="*/ 86 w 161"/>
                <a:gd name="T29" fmla="*/ 158 h 192"/>
                <a:gd name="T30" fmla="*/ 86 w 161"/>
                <a:gd name="T31" fmla="*/ 118 h 192"/>
                <a:gd name="T32" fmla="*/ 160 w 161"/>
                <a:gd name="T33" fmla="*/ 51 h 192"/>
                <a:gd name="T34" fmla="*/ 161 w 161"/>
                <a:gd name="T35" fmla="*/ 38 h 192"/>
                <a:gd name="T36" fmla="*/ 152 w 161"/>
                <a:gd name="T37" fmla="*/ 2 h 192"/>
                <a:gd name="T38" fmla="*/ 15 w 161"/>
                <a:gd name="T39" fmla="*/ 8 h 192"/>
                <a:gd name="T40" fmla="*/ 146 w 161"/>
                <a:gd name="T41" fmla="*/ 8 h 192"/>
                <a:gd name="T42" fmla="*/ 153 w 161"/>
                <a:gd name="T43" fmla="*/ 38 h 192"/>
                <a:gd name="T44" fmla="*/ 152 w 161"/>
                <a:gd name="T45" fmla="*/ 46 h 192"/>
                <a:gd name="T46" fmla="*/ 9 w 161"/>
                <a:gd name="T47" fmla="*/ 46 h 192"/>
                <a:gd name="T48" fmla="*/ 8 w 161"/>
                <a:gd name="T49" fmla="*/ 38 h 192"/>
                <a:gd name="T50" fmla="*/ 15 w 161"/>
                <a:gd name="T51" fmla="*/ 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1" h="192">
                  <a:moveTo>
                    <a:pt x="152" y="2"/>
                  </a:moveTo>
                  <a:cubicBezTo>
                    <a:pt x="151" y="0"/>
                    <a:pt x="150" y="0"/>
                    <a:pt x="14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10" y="0"/>
                    <a:pt x="9" y="2"/>
                  </a:cubicBezTo>
                  <a:cubicBezTo>
                    <a:pt x="3" y="13"/>
                    <a:pt x="0" y="25"/>
                    <a:pt x="0" y="38"/>
                  </a:cubicBezTo>
                  <a:cubicBezTo>
                    <a:pt x="0" y="42"/>
                    <a:pt x="1" y="46"/>
                    <a:pt x="2" y="51"/>
                  </a:cubicBezTo>
                  <a:cubicBezTo>
                    <a:pt x="7" y="88"/>
                    <a:pt x="38" y="116"/>
                    <a:pt x="75" y="11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58" y="160"/>
                    <a:pt x="43" y="170"/>
                    <a:pt x="35" y="186"/>
                  </a:cubicBezTo>
                  <a:cubicBezTo>
                    <a:pt x="34" y="187"/>
                    <a:pt x="34" y="189"/>
                    <a:pt x="35" y="190"/>
                  </a:cubicBezTo>
                  <a:cubicBezTo>
                    <a:pt x="36" y="191"/>
                    <a:pt x="37" y="192"/>
                    <a:pt x="38" y="192"/>
                  </a:cubicBezTo>
                  <a:cubicBezTo>
                    <a:pt x="123" y="192"/>
                    <a:pt x="123" y="192"/>
                    <a:pt x="123" y="192"/>
                  </a:cubicBezTo>
                  <a:cubicBezTo>
                    <a:pt x="124" y="192"/>
                    <a:pt x="126" y="191"/>
                    <a:pt x="126" y="190"/>
                  </a:cubicBezTo>
                  <a:cubicBezTo>
                    <a:pt x="127" y="189"/>
                    <a:pt x="127" y="187"/>
                    <a:pt x="126" y="186"/>
                  </a:cubicBezTo>
                  <a:cubicBezTo>
                    <a:pt x="118" y="170"/>
                    <a:pt x="103" y="160"/>
                    <a:pt x="86" y="158"/>
                  </a:cubicBezTo>
                  <a:cubicBezTo>
                    <a:pt x="86" y="118"/>
                    <a:pt x="86" y="118"/>
                    <a:pt x="86" y="118"/>
                  </a:cubicBezTo>
                  <a:cubicBezTo>
                    <a:pt x="123" y="116"/>
                    <a:pt x="154" y="88"/>
                    <a:pt x="160" y="51"/>
                  </a:cubicBezTo>
                  <a:cubicBezTo>
                    <a:pt x="160" y="46"/>
                    <a:pt x="161" y="42"/>
                    <a:pt x="161" y="38"/>
                  </a:cubicBezTo>
                  <a:cubicBezTo>
                    <a:pt x="161" y="25"/>
                    <a:pt x="158" y="13"/>
                    <a:pt x="152" y="2"/>
                  </a:cubicBezTo>
                  <a:close/>
                  <a:moveTo>
                    <a:pt x="15" y="8"/>
                  </a:moveTo>
                  <a:cubicBezTo>
                    <a:pt x="146" y="8"/>
                    <a:pt x="146" y="8"/>
                    <a:pt x="146" y="8"/>
                  </a:cubicBezTo>
                  <a:cubicBezTo>
                    <a:pt x="151" y="17"/>
                    <a:pt x="153" y="27"/>
                    <a:pt x="153" y="38"/>
                  </a:cubicBezTo>
                  <a:cubicBezTo>
                    <a:pt x="153" y="41"/>
                    <a:pt x="153" y="43"/>
                    <a:pt x="152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3"/>
                    <a:pt x="8" y="41"/>
                    <a:pt x="8" y="38"/>
                  </a:cubicBezTo>
                  <a:cubicBezTo>
                    <a:pt x="8" y="27"/>
                    <a:pt x="11" y="17"/>
                    <a:pt x="15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7217" y="2366"/>
              <a:ext cx="59" cy="56"/>
            </a:xfrm>
            <a:custGeom>
              <a:avLst/>
              <a:gdLst>
                <a:gd name="T0" fmla="*/ 27 w 34"/>
                <a:gd name="T1" fmla="*/ 6 h 32"/>
                <a:gd name="T2" fmla="*/ 14 w 34"/>
                <a:gd name="T3" fmla="*/ 0 h 32"/>
                <a:gd name="T4" fmla="*/ 6 w 34"/>
                <a:gd name="T5" fmla="*/ 3 h 32"/>
                <a:gd name="T6" fmla="*/ 2 w 34"/>
                <a:gd name="T7" fmla="*/ 7 h 32"/>
                <a:gd name="T8" fmla="*/ 0 w 34"/>
                <a:gd name="T9" fmla="*/ 10 h 32"/>
                <a:gd name="T10" fmla="*/ 0 w 34"/>
                <a:gd name="T11" fmla="*/ 10 h 32"/>
                <a:gd name="T12" fmla="*/ 12 w 34"/>
                <a:gd name="T13" fmla="*/ 15 h 32"/>
                <a:gd name="T14" fmla="*/ 27 w 34"/>
                <a:gd name="T15" fmla="*/ 32 h 32"/>
                <a:gd name="T16" fmla="*/ 34 w 34"/>
                <a:gd name="T17" fmla="*/ 19 h 32"/>
                <a:gd name="T18" fmla="*/ 27 w 34"/>
                <a:gd name="T19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2">
                  <a:moveTo>
                    <a:pt x="27" y="6"/>
                  </a:moveTo>
                  <a:cubicBezTo>
                    <a:pt x="23" y="3"/>
                    <a:pt x="19" y="0"/>
                    <a:pt x="14" y="0"/>
                  </a:cubicBezTo>
                  <a:cubicBezTo>
                    <a:pt x="11" y="0"/>
                    <a:pt x="8" y="1"/>
                    <a:pt x="6" y="3"/>
                  </a:cubicBezTo>
                  <a:cubicBezTo>
                    <a:pt x="4" y="4"/>
                    <a:pt x="3" y="6"/>
                    <a:pt x="2" y="7"/>
                  </a:cubicBezTo>
                  <a:cubicBezTo>
                    <a:pt x="1" y="8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11"/>
                    <a:pt x="8" y="13"/>
                    <a:pt x="12" y="15"/>
                  </a:cubicBezTo>
                  <a:cubicBezTo>
                    <a:pt x="19" y="19"/>
                    <a:pt x="24" y="25"/>
                    <a:pt x="27" y="32"/>
                  </a:cubicBezTo>
                  <a:cubicBezTo>
                    <a:pt x="31" y="28"/>
                    <a:pt x="34" y="24"/>
                    <a:pt x="34" y="19"/>
                  </a:cubicBezTo>
                  <a:cubicBezTo>
                    <a:pt x="34" y="15"/>
                    <a:pt x="32" y="11"/>
                    <a:pt x="2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 noEditPoints="1"/>
            </p:cNvSpPr>
            <p:nvPr/>
          </p:nvSpPr>
          <p:spPr bwMode="auto">
            <a:xfrm>
              <a:off x="6942" y="2394"/>
              <a:ext cx="319" cy="306"/>
            </a:xfrm>
            <a:custGeom>
              <a:avLst/>
              <a:gdLst>
                <a:gd name="T0" fmla="*/ 167 w 184"/>
                <a:gd name="T1" fmla="*/ 6 h 176"/>
                <a:gd name="T2" fmla="*/ 146 w 184"/>
                <a:gd name="T3" fmla="*/ 0 h 176"/>
                <a:gd name="T4" fmla="*/ 115 w 184"/>
                <a:gd name="T5" fmla="*/ 15 h 176"/>
                <a:gd name="T6" fmla="*/ 21 w 184"/>
                <a:gd name="T7" fmla="*/ 108 h 176"/>
                <a:gd name="T8" fmla="*/ 3 w 184"/>
                <a:gd name="T9" fmla="*/ 129 h 176"/>
                <a:gd name="T10" fmla="*/ 5 w 184"/>
                <a:gd name="T11" fmla="*/ 156 h 176"/>
                <a:gd name="T12" fmla="*/ 38 w 184"/>
                <a:gd name="T13" fmla="*/ 176 h 176"/>
                <a:gd name="T14" fmla="*/ 56 w 184"/>
                <a:gd name="T15" fmla="*/ 171 h 176"/>
                <a:gd name="T16" fmla="*/ 177 w 184"/>
                <a:gd name="T17" fmla="*/ 56 h 176"/>
                <a:gd name="T18" fmla="*/ 182 w 184"/>
                <a:gd name="T19" fmla="*/ 29 h 176"/>
                <a:gd name="T20" fmla="*/ 167 w 184"/>
                <a:gd name="T21" fmla="*/ 6 h 176"/>
                <a:gd name="T22" fmla="*/ 152 w 184"/>
                <a:gd name="T23" fmla="*/ 34 h 176"/>
                <a:gd name="T24" fmla="*/ 42 w 184"/>
                <a:gd name="T25" fmla="*/ 140 h 176"/>
                <a:gd name="T26" fmla="*/ 42 w 184"/>
                <a:gd name="T27" fmla="*/ 140 h 176"/>
                <a:gd name="T28" fmla="*/ 34 w 184"/>
                <a:gd name="T29" fmla="*/ 147 h 176"/>
                <a:gd name="T30" fmla="*/ 30 w 184"/>
                <a:gd name="T31" fmla="*/ 150 h 176"/>
                <a:gd name="T32" fmla="*/ 29 w 184"/>
                <a:gd name="T33" fmla="*/ 150 h 176"/>
                <a:gd name="T34" fmla="*/ 26 w 184"/>
                <a:gd name="T35" fmla="*/ 145 h 176"/>
                <a:gd name="T36" fmla="*/ 39 w 184"/>
                <a:gd name="T37" fmla="*/ 133 h 176"/>
                <a:gd name="T38" fmla="*/ 145 w 184"/>
                <a:gd name="T39" fmla="*/ 29 h 176"/>
                <a:gd name="T40" fmla="*/ 151 w 184"/>
                <a:gd name="T41" fmla="*/ 28 h 176"/>
                <a:gd name="T42" fmla="*/ 152 w 184"/>
                <a:gd name="T43" fmla="*/ 3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4" h="176">
                  <a:moveTo>
                    <a:pt x="167" y="6"/>
                  </a:moveTo>
                  <a:cubicBezTo>
                    <a:pt x="161" y="2"/>
                    <a:pt x="153" y="0"/>
                    <a:pt x="146" y="0"/>
                  </a:cubicBezTo>
                  <a:cubicBezTo>
                    <a:pt x="134" y="0"/>
                    <a:pt x="122" y="5"/>
                    <a:pt x="115" y="15"/>
                  </a:cubicBezTo>
                  <a:cubicBezTo>
                    <a:pt x="101" y="35"/>
                    <a:pt x="58" y="89"/>
                    <a:pt x="21" y="108"/>
                  </a:cubicBezTo>
                  <a:cubicBezTo>
                    <a:pt x="12" y="112"/>
                    <a:pt x="6" y="120"/>
                    <a:pt x="3" y="129"/>
                  </a:cubicBezTo>
                  <a:cubicBezTo>
                    <a:pt x="0" y="138"/>
                    <a:pt x="1" y="148"/>
                    <a:pt x="5" y="156"/>
                  </a:cubicBezTo>
                  <a:cubicBezTo>
                    <a:pt x="12" y="168"/>
                    <a:pt x="25" y="176"/>
                    <a:pt x="38" y="176"/>
                  </a:cubicBezTo>
                  <a:cubicBezTo>
                    <a:pt x="44" y="176"/>
                    <a:pt x="50" y="174"/>
                    <a:pt x="56" y="171"/>
                  </a:cubicBezTo>
                  <a:cubicBezTo>
                    <a:pt x="115" y="141"/>
                    <a:pt x="170" y="65"/>
                    <a:pt x="177" y="56"/>
                  </a:cubicBezTo>
                  <a:cubicBezTo>
                    <a:pt x="182" y="48"/>
                    <a:pt x="184" y="39"/>
                    <a:pt x="182" y="29"/>
                  </a:cubicBezTo>
                  <a:cubicBezTo>
                    <a:pt x="181" y="20"/>
                    <a:pt x="175" y="11"/>
                    <a:pt x="167" y="6"/>
                  </a:cubicBezTo>
                  <a:close/>
                  <a:moveTo>
                    <a:pt x="152" y="34"/>
                  </a:moveTo>
                  <a:cubicBezTo>
                    <a:pt x="150" y="37"/>
                    <a:pt x="98" y="109"/>
                    <a:pt x="42" y="140"/>
                  </a:cubicBezTo>
                  <a:cubicBezTo>
                    <a:pt x="42" y="140"/>
                    <a:pt x="42" y="140"/>
                    <a:pt x="42" y="140"/>
                  </a:cubicBezTo>
                  <a:cubicBezTo>
                    <a:pt x="40" y="141"/>
                    <a:pt x="35" y="144"/>
                    <a:pt x="34" y="147"/>
                  </a:cubicBezTo>
                  <a:cubicBezTo>
                    <a:pt x="33" y="149"/>
                    <a:pt x="32" y="150"/>
                    <a:pt x="30" y="150"/>
                  </a:cubicBezTo>
                  <a:cubicBezTo>
                    <a:pt x="30" y="150"/>
                    <a:pt x="29" y="150"/>
                    <a:pt x="29" y="150"/>
                  </a:cubicBezTo>
                  <a:cubicBezTo>
                    <a:pt x="27" y="149"/>
                    <a:pt x="26" y="147"/>
                    <a:pt x="26" y="145"/>
                  </a:cubicBezTo>
                  <a:cubicBezTo>
                    <a:pt x="28" y="138"/>
                    <a:pt x="37" y="134"/>
                    <a:pt x="39" y="133"/>
                  </a:cubicBezTo>
                  <a:cubicBezTo>
                    <a:pt x="92" y="102"/>
                    <a:pt x="145" y="30"/>
                    <a:pt x="145" y="29"/>
                  </a:cubicBezTo>
                  <a:cubicBezTo>
                    <a:pt x="147" y="27"/>
                    <a:pt x="149" y="27"/>
                    <a:pt x="151" y="28"/>
                  </a:cubicBezTo>
                  <a:cubicBezTo>
                    <a:pt x="153" y="29"/>
                    <a:pt x="153" y="32"/>
                    <a:pt x="152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6232" y="1634"/>
              <a:ext cx="296" cy="333"/>
            </a:xfrm>
            <a:custGeom>
              <a:avLst/>
              <a:gdLst>
                <a:gd name="T0" fmla="*/ 108 w 171"/>
                <a:gd name="T1" fmla="*/ 40 h 192"/>
                <a:gd name="T2" fmla="*/ 94 w 171"/>
                <a:gd name="T3" fmla="*/ 42 h 192"/>
                <a:gd name="T4" fmla="*/ 116 w 171"/>
                <a:gd name="T5" fmla="*/ 65 h 192"/>
                <a:gd name="T6" fmla="*/ 114 w 171"/>
                <a:gd name="T7" fmla="*/ 72 h 192"/>
                <a:gd name="T8" fmla="*/ 109 w 171"/>
                <a:gd name="T9" fmla="*/ 70 h 192"/>
                <a:gd name="T10" fmla="*/ 88 w 171"/>
                <a:gd name="T11" fmla="*/ 48 h 192"/>
                <a:gd name="T12" fmla="*/ 112 w 171"/>
                <a:gd name="T13" fmla="*/ 8 h 192"/>
                <a:gd name="T14" fmla="*/ 114 w 171"/>
                <a:gd name="T15" fmla="*/ 3 h 192"/>
                <a:gd name="T16" fmla="*/ 108 w 171"/>
                <a:gd name="T17" fmla="*/ 1 h 192"/>
                <a:gd name="T18" fmla="*/ 88 w 171"/>
                <a:gd name="T19" fmla="*/ 21 h 192"/>
                <a:gd name="T20" fmla="*/ 59 w 171"/>
                <a:gd name="T21" fmla="*/ 0 h 192"/>
                <a:gd name="T22" fmla="*/ 36 w 171"/>
                <a:gd name="T23" fmla="*/ 5 h 192"/>
                <a:gd name="T24" fmla="*/ 34 w 171"/>
                <a:gd name="T25" fmla="*/ 7 h 192"/>
                <a:gd name="T26" fmla="*/ 34 w 171"/>
                <a:gd name="T27" fmla="*/ 10 h 192"/>
                <a:gd name="T28" fmla="*/ 68 w 171"/>
                <a:gd name="T29" fmla="*/ 37 h 192"/>
                <a:gd name="T30" fmla="*/ 68 w 171"/>
                <a:gd name="T31" fmla="*/ 37 h 192"/>
                <a:gd name="T32" fmla="*/ 83 w 171"/>
                <a:gd name="T33" fmla="*/ 34 h 192"/>
                <a:gd name="T34" fmla="*/ 80 w 171"/>
                <a:gd name="T35" fmla="*/ 45 h 192"/>
                <a:gd name="T36" fmla="*/ 65 w 171"/>
                <a:gd name="T37" fmla="*/ 43 h 192"/>
                <a:gd name="T38" fmla="*/ 59 w 171"/>
                <a:gd name="T39" fmla="*/ 43 h 192"/>
                <a:gd name="T40" fmla="*/ 4 w 171"/>
                <a:gd name="T41" fmla="*/ 124 h 192"/>
                <a:gd name="T42" fmla="*/ 69 w 171"/>
                <a:gd name="T43" fmla="*/ 192 h 192"/>
                <a:gd name="T44" fmla="*/ 69 w 171"/>
                <a:gd name="T45" fmla="*/ 192 h 192"/>
                <a:gd name="T46" fmla="*/ 75 w 171"/>
                <a:gd name="T47" fmla="*/ 192 h 192"/>
                <a:gd name="T48" fmla="*/ 89 w 171"/>
                <a:gd name="T49" fmla="*/ 189 h 192"/>
                <a:gd name="T50" fmla="*/ 89 w 171"/>
                <a:gd name="T51" fmla="*/ 189 h 192"/>
                <a:gd name="T52" fmla="*/ 117 w 171"/>
                <a:gd name="T53" fmla="*/ 153 h 192"/>
                <a:gd name="T54" fmla="*/ 122 w 171"/>
                <a:gd name="T55" fmla="*/ 151 h 192"/>
                <a:gd name="T56" fmla="*/ 124 w 171"/>
                <a:gd name="T57" fmla="*/ 157 h 192"/>
                <a:gd name="T58" fmla="*/ 100 w 171"/>
                <a:gd name="T59" fmla="*/ 192 h 192"/>
                <a:gd name="T60" fmla="*/ 108 w 171"/>
                <a:gd name="T61" fmla="*/ 192 h 192"/>
                <a:gd name="T62" fmla="*/ 171 w 171"/>
                <a:gd name="T63" fmla="*/ 116 h 192"/>
                <a:gd name="T64" fmla="*/ 108 w 171"/>
                <a:gd name="T65" fmla="*/ 4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1" h="192">
                  <a:moveTo>
                    <a:pt x="108" y="40"/>
                  </a:moveTo>
                  <a:cubicBezTo>
                    <a:pt x="104" y="40"/>
                    <a:pt x="99" y="41"/>
                    <a:pt x="94" y="42"/>
                  </a:cubicBezTo>
                  <a:cubicBezTo>
                    <a:pt x="102" y="47"/>
                    <a:pt x="110" y="55"/>
                    <a:pt x="116" y="65"/>
                  </a:cubicBezTo>
                  <a:cubicBezTo>
                    <a:pt x="117" y="67"/>
                    <a:pt x="116" y="70"/>
                    <a:pt x="114" y="72"/>
                  </a:cubicBezTo>
                  <a:cubicBezTo>
                    <a:pt x="113" y="73"/>
                    <a:pt x="110" y="73"/>
                    <a:pt x="109" y="70"/>
                  </a:cubicBezTo>
                  <a:cubicBezTo>
                    <a:pt x="103" y="61"/>
                    <a:pt x="96" y="53"/>
                    <a:pt x="88" y="48"/>
                  </a:cubicBezTo>
                  <a:cubicBezTo>
                    <a:pt x="88" y="47"/>
                    <a:pt x="93" y="17"/>
                    <a:pt x="112" y="8"/>
                  </a:cubicBezTo>
                  <a:cubicBezTo>
                    <a:pt x="114" y="7"/>
                    <a:pt x="115" y="5"/>
                    <a:pt x="114" y="3"/>
                  </a:cubicBezTo>
                  <a:cubicBezTo>
                    <a:pt x="113" y="1"/>
                    <a:pt x="110" y="0"/>
                    <a:pt x="108" y="1"/>
                  </a:cubicBezTo>
                  <a:cubicBezTo>
                    <a:pt x="99" y="5"/>
                    <a:pt x="93" y="13"/>
                    <a:pt x="88" y="21"/>
                  </a:cubicBezTo>
                  <a:cubicBezTo>
                    <a:pt x="86" y="12"/>
                    <a:pt x="78" y="0"/>
                    <a:pt x="59" y="0"/>
                  </a:cubicBezTo>
                  <a:cubicBezTo>
                    <a:pt x="52" y="0"/>
                    <a:pt x="45" y="2"/>
                    <a:pt x="36" y="5"/>
                  </a:cubicBezTo>
                  <a:cubicBezTo>
                    <a:pt x="35" y="5"/>
                    <a:pt x="34" y="6"/>
                    <a:pt x="34" y="7"/>
                  </a:cubicBezTo>
                  <a:cubicBezTo>
                    <a:pt x="33" y="8"/>
                    <a:pt x="33" y="9"/>
                    <a:pt x="34" y="10"/>
                  </a:cubicBezTo>
                  <a:cubicBezTo>
                    <a:pt x="34" y="11"/>
                    <a:pt x="45" y="37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3" y="37"/>
                    <a:pt x="78" y="36"/>
                    <a:pt x="83" y="34"/>
                  </a:cubicBezTo>
                  <a:cubicBezTo>
                    <a:pt x="81" y="39"/>
                    <a:pt x="80" y="43"/>
                    <a:pt x="80" y="45"/>
                  </a:cubicBezTo>
                  <a:cubicBezTo>
                    <a:pt x="75" y="43"/>
                    <a:pt x="70" y="43"/>
                    <a:pt x="65" y="43"/>
                  </a:cubicBezTo>
                  <a:cubicBezTo>
                    <a:pt x="63" y="43"/>
                    <a:pt x="61" y="43"/>
                    <a:pt x="59" y="43"/>
                  </a:cubicBezTo>
                  <a:cubicBezTo>
                    <a:pt x="25" y="47"/>
                    <a:pt x="0" y="83"/>
                    <a:pt x="4" y="124"/>
                  </a:cubicBezTo>
                  <a:cubicBezTo>
                    <a:pt x="8" y="163"/>
                    <a:pt x="36" y="192"/>
                    <a:pt x="69" y="192"/>
                  </a:cubicBezTo>
                  <a:cubicBezTo>
                    <a:pt x="69" y="192"/>
                    <a:pt x="69" y="192"/>
                    <a:pt x="69" y="192"/>
                  </a:cubicBezTo>
                  <a:cubicBezTo>
                    <a:pt x="71" y="192"/>
                    <a:pt x="73" y="192"/>
                    <a:pt x="75" y="192"/>
                  </a:cubicBezTo>
                  <a:cubicBezTo>
                    <a:pt x="80" y="191"/>
                    <a:pt x="84" y="190"/>
                    <a:pt x="89" y="189"/>
                  </a:cubicBezTo>
                  <a:cubicBezTo>
                    <a:pt x="89" y="189"/>
                    <a:pt x="89" y="189"/>
                    <a:pt x="89" y="189"/>
                  </a:cubicBezTo>
                  <a:cubicBezTo>
                    <a:pt x="101" y="182"/>
                    <a:pt x="111" y="170"/>
                    <a:pt x="117" y="153"/>
                  </a:cubicBezTo>
                  <a:cubicBezTo>
                    <a:pt x="117" y="151"/>
                    <a:pt x="120" y="150"/>
                    <a:pt x="122" y="151"/>
                  </a:cubicBezTo>
                  <a:cubicBezTo>
                    <a:pt x="124" y="152"/>
                    <a:pt x="125" y="154"/>
                    <a:pt x="124" y="157"/>
                  </a:cubicBezTo>
                  <a:cubicBezTo>
                    <a:pt x="119" y="172"/>
                    <a:pt x="110" y="184"/>
                    <a:pt x="100" y="192"/>
                  </a:cubicBezTo>
                  <a:cubicBezTo>
                    <a:pt x="103" y="192"/>
                    <a:pt x="106" y="192"/>
                    <a:pt x="108" y="192"/>
                  </a:cubicBezTo>
                  <a:cubicBezTo>
                    <a:pt x="143" y="192"/>
                    <a:pt x="171" y="158"/>
                    <a:pt x="171" y="116"/>
                  </a:cubicBezTo>
                  <a:cubicBezTo>
                    <a:pt x="171" y="74"/>
                    <a:pt x="143" y="40"/>
                    <a:pt x="108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5578" y="2363"/>
              <a:ext cx="156" cy="132"/>
            </a:xfrm>
            <a:custGeom>
              <a:avLst/>
              <a:gdLst>
                <a:gd name="T0" fmla="*/ 39 w 90"/>
                <a:gd name="T1" fmla="*/ 68 h 76"/>
                <a:gd name="T2" fmla="*/ 20 w 90"/>
                <a:gd name="T3" fmla="*/ 56 h 76"/>
                <a:gd name="T4" fmla="*/ 18 w 90"/>
                <a:gd name="T5" fmla="*/ 50 h 76"/>
                <a:gd name="T6" fmla="*/ 24 w 90"/>
                <a:gd name="T7" fmla="*/ 49 h 76"/>
                <a:gd name="T8" fmla="*/ 44 w 90"/>
                <a:gd name="T9" fmla="*/ 62 h 76"/>
                <a:gd name="T10" fmla="*/ 66 w 90"/>
                <a:gd name="T11" fmla="*/ 49 h 76"/>
                <a:gd name="T12" fmla="*/ 71 w 90"/>
                <a:gd name="T13" fmla="*/ 50 h 76"/>
                <a:gd name="T14" fmla="*/ 70 w 90"/>
                <a:gd name="T15" fmla="*/ 56 h 76"/>
                <a:gd name="T16" fmla="*/ 47 w 90"/>
                <a:gd name="T17" fmla="*/ 70 h 76"/>
                <a:gd name="T18" fmla="*/ 47 w 90"/>
                <a:gd name="T19" fmla="*/ 76 h 76"/>
                <a:gd name="T20" fmla="*/ 90 w 90"/>
                <a:gd name="T21" fmla="*/ 76 h 76"/>
                <a:gd name="T22" fmla="*/ 90 w 90"/>
                <a:gd name="T23" fmla="*/ 15 h 76"/>
                <a:gd name="T24" fmla="*/ 73 w 90"/>
                <a:gd name="T25" fmla="*/ 0 h 76"/>
                <a:gd name="T26" fmla="*/ 17 w 90"/>
                <a:gd name="T27" fmla="*/ 0 h 76"/>
                <a:gd name="T28" fmla="*/ 0 w 90"/>
                <a:gd name="T29" fmla="*/ 15 h 76"/>
                <a:gd name="T30" fmla="*/ 0 w 90"/>
                <a:gd name="T31" fmla="*/ 76 h 76"/>
                <a:gd name="T32" fmla="*/ 39 w 90"/>
                <a:gd name="T33" fmla="*/ 76 h 76"/>
                <a:gd name="T34" fmla="*/ 39 w 90"/>
                <a:gd name="T35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" h="76">
                  <a:moveTo>
                    <a:pt x="39" y="68"/>
                  </a:moveTo>
                  <a:cubicBezTo>
                    <a:pt x="20" y="56"/>
                    <a:pt x="20" y="56"/>
                    <a:pt x="20" y="56"/>
                  </a:cubicBezTo>
                  <a:cubicBezTo>
                    <a:pt x="18" y="55"/>
                    <a:pt x="17" y="52"/>
                    <a:pt x="18" y="50"/>
                  </a:cubicBezTo>
                  <a:cubicBezTo>
                    <a:pt x="20" y="49"/>
                    <a:pt x="22" y="48"/>
                    <a:pt x="24" y="49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8" y="48"/>
                    <a:pt x="70" y="49"/>
                    <a:pt x="71" y="50"/>
                  </a:cubicBezTo>
                  <a:cubicBezTo>
                    <a:pt x="73" y="52"/>
                    <a:pt x="72" y="55"/>
                    <a:pt x="70" y="56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7"/>
                    <a:pt x="82" y="0"/>
                    <a:pt x="7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7"/>
                    <a:pt x="0" y="1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39" y="76"/>
                    <a:pt x="39" y="76"/>
                    <a:pt x="39" y="76"/>
                  </a:cubicBezTo>
                  <a:lnTo>
                    <a:pt x="39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 noEditPoints="1"/>
            </p:cNvSpPr>
            <p:nvPr/>
          </p:nvSpPr>
          <p:spPr bwMode="auto">
            <a:xfrm>
              <a:off x="5511" y="2510"/>
              <a:ext cx="291" cy="186"/>
            </a:xfrm>
            <a:custGeom>
              <a:avLst/>
              <a:gdLst>
                <a:gd name="T0" fmla="*/ 164 w 168"/>
                <a:gd name="T1" fmla="*/ 67 h 107"/>
                <a:gd name="T2" fmla="*/ 148 w 168"/>
                <a:gd name="T3" fmla="*/ 67 h 107"/>
                <a:gd name="T4" fmla="*/ 134 w 168"/>
                <a:gd name="T5" fmla="*/ 0 h 107"/>
                <a:gd name="T6" fmla="*/ 33 w 168"/>
                <a:gd name="T7" fmla="*/ 0 h 107"/>
                <a:gd name="T8" fmla="*/ 20 w 168"/>
                <a:gd name="T9" fmla="*/ 67 h 107"/>
                <a:gd name="T10" fmla="*/ 4 w 168"/>
                <a:gd name="T11" fmla="*/ 67 h 107"/>
                <a:gd name="T12" fmla="*/ 0 w 168"/>
                <a:gd name="T13" fmla="*/ 71 h 107"/>
                <a:gd name="T14" fmla="*/ 4 w 168"/>
                <a:gd name="T15" fmla="*/ 76 h 107"/>
                <a:gd name="T16" fmla="*/ 20 w 168"/>
                <a:gd name="T17" fmla="*/ 76 h 107"/>
                <a:gd name="T18" fmla="*/ 25 w 168"/>
                <a:gd name="T19" fmla="*/ 107 h 107"/>
                <a:gd name="T20" fmla="*/ 143 w 168"/>
                <a:gd name="T21" fmla="*/ 107 h 107"/>
                <a:gd name="T22" fmla="*/ 148 w 168"/>
                <a:gd name="T23" fmla="*/ 76 h 107"/>
                <a:gd name="T24" fmla="*/ 164 w 168"/>
                <a:gd name="T25" fmla="*/ 76 h 107"/>
                <a:gd name="T26" fmla="*/ 168 w 168"/>
                <a:gd name="T27" fmla="*/ 71 h 107"/>
                <a:gd name="T28" fmla="*/ 164 w 168"/>
                <a:gd name="T29" fmla="*/ 67 h 107"/>
                <a:gd name="T30" fmla="*/ 84 w 168"/>
                <a:gd name="T31" fmla="*/ 85 h 107"/>
                <a:gd name="T32" fmla="*/ 66 w 168"/>
                <a:gd name="T33" fmla="*/ 67 h 107"/>
                <a:gd name="T34" fmla="*/ 84 w 168"/>
                <a:gd name="T35" fmla="*/ 48 h 107"/>
                <a:gd name="T36" fmla="*/ 102 w 168"/>
                <a:gd name="T37" fmla="*/ 67 h 107"/>
                <a:gd name="T38" fmla="*/ 84 w 168"/>
                <a:gd name="T39" fmla="*/ 8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8" h="107">
                  <a:moveTo>
                    <a:pt x="164" y="67"/>
                  </a:moveTo>
                  <a:cubicBezTo>
                    <a:pt x="148" y="67"/>
                    <a:pt x="148" y="67"/>
                    <a:pt x="148" y="67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2" y="67"/>
                    <a:pt x="0" y="69"/>
                    <a:pt x="0" y="71"/>
                  </a:cubicBezTo>
                  <a:cubicBezTo>
                    <a:pt x="0" y="74"/>
                    <a:pt x="2" y="76"/>
                    <a:pt x="4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8" y="76"/>
                    <a:pt x="148" y="76"/>
                    <a:pt x="148" y="76"/>
                  </a:cubicBezTo>
                  <a:cubicBezTo>
                    <a:pt x="164" y="76"/>
                    <a:pt x="164" y="76"/>
                    <a:pt x="164" y="76"/>
                  </a:cubicBezTo>
                  <a:cubicBezTo>
                    <a:pt x="166" y="76"/>
                    <a:pt x="168" y="74"/>
                    <a:pt x="168" y="71"/>
                  </a:cubicBezTo>
                  <a:cubicBezTo>
                    <a:pt x="168" y="69"/>
                    <a:pt x="166" y="67"/>
                    <a:pt x="164" y="67"/>
                  </a:cubicBezTo>
                  <a:close/>
                  <a:moveTo>
                    <a:pt x="84" y="85"/>
                  </a:moveTo>
                  <a:cubicBezTo>
                    <a:pt x="74" y="85"/>
                    <a:pt x="66" y="77"/>
                    <a:pt x="66" y="67"/>
                  </a:cubicBezTo>
                  <a:cubicBezTo>
                    <a:pt x="66" y="56"/>
                    <a:pt x="74" y="48"/>
                    <a:pt x="84" y="48"/>
                  </a:cubicBezTo>
                  <a:cubicBezTo>
                    <a:pt x="94" y="48"/>
                    <a:pt x="102" y="56"/>
                    <a:pt x="102" y="67"/>
                  </a:cubicBezTo>
                  <a:cubicBezTo>
                    <a:pt x="102" y="77"/>
                    <a:pt x="94" y="85"/>
                    <a:pt x="84" y="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596" y="3097"/>
              <a:ext cx="140" cy="199"/>
            </a:xfrm>
            <a:custGeom>
              <a:avLst/>
              <a:gdLst>
                <a:gd name="T0" fmla="*/ 76 w 81"/>
                <a:gd name="T1" fmla="*/ 13 h 115"/>
                <a:gd name="T2" fmla="*/ 59 w 81"/>
                <a:gd name="T3" fmla="*/ 1 h 115"/>
                <a:gd name="T4" fmla="*/ 52 w 81"/>
                <a:gd name="T5" fmla="*/ 0 h 115"/>
                <a:gd name="T6" fmla="*/ 25 w 81"/>
                <a:gd name="T7" fmla="*/ 20 h 115"/>
                <a:gd name="T8" fmla="*/ 0 w 81"/>
                <a:gd name="T9" fmla="*/ 73 h 115"/>
                <a:gd name="T10" fmla="*/ 2 w 81"/>
                <a:gd name="T11" fmla="*/ 76 h 115"/>
                <a:gd name="T12" fmla="*/ 14 w 81"/>
                <a:gd name="T13" fmla="*/ 102 h 115"/>
                <a:gd name="T14" fmla="*/ 38 w 81"/>
                <a:gd name="T15" fmla="*/ 115 h 115"/>
                <a:gd name="T16" fmla="*/ 79 w 81"/>
                <a:gd name="T17" fmla="*/ 34 h 115"/>
                <a:gd name="T18" fmla="*/ 76 w 81"/>
                <a:gd name="T19" fmla="*/ 1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115">
                  <a:moveTo>
                    <a:pt x="76" y="13"/>
                  </a:moveTo>
                  <a:cubicBezTo>
                    <a:pt x="72" y="7"/>
                    <a:pt x="66" y="3"/>
                    <a:pt x="59" y="1"/>
                  </a:cubicBezTo>
                  <a:cubicBezTo>
                    <a:pt x="57" y="0"/>
                    <a:pt x="54" y="0"/>
                    <a:pt x="52" y="0"/>
                  </a:cubicBezTo>
                  <a:cubicBezTo>
                    <a:pt x="39" y="0"/>
                    <a:pt x="28" y="8"/>
                    <a:pt x="25" y="20"/>
                  </a:cubicBezTo>
                  <a:cubicBezTo>
                    <a:pt x="25" y="22"/>
                    <a:pt x="18" y="47"/>
                    <a:pt x="0" y="73"/>
                  </a:cubicBezTo>
                  <a:cubicBezTo>
                    <a:pt x="1" y="74"/>
                    <a:pt x="1" y="75"/>
                    <a:pt x="2" y="76"/>
                  </a:cubicBezTo>
                  <a:cubicBezTo>
                    <a:pt x="10" y="84"/>
                    <a:pt x="13" y="94"/>
                    <a:pt x="14" y="102"/>
                  </a:cubicBezTo>
                  <a:cubicBezTo>
                    <a:pt x="21" y="104"/>
                    <a:pt x="30" y="108"/>
                    <a:pt x="38" y="115"/>
                  </a:cubicBezTo>
                  <a:cubicBezTo>
                    <a:pt x="68" y="76"/>
                    <a:pt x="79" y="36"/>
                    <a:pt x="79" y="34"/>
                  </a:cubicBezTo>
                  <a:cubicBezTo>
                    <a:pt x="81" y="27"/>
                    <a:pt x="80" y="20"/>
                    <a:pt x="76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400" y="3217"/>
              <a:ext cx="276" cy="213"/>
            </a:xfrm>
            <a:custGeom>
              <a:avLst/>
              <a:gdLst>
                <a:gd name="T0" fmla="*/ 119 w 159"/>
                <a:gd name="T1" fmla="*/ 39 h 123"/>
                <a:gd name="T2" fmla="*/ 109 w 159"/>
                <a:gd name="T3" fmla="*/ 12 h 123"/>
                <a:gd name="T4" fmla="*/ 79 w 159"/>
                <a:gd name="T5" fmla="*/ 0 h 123"/>
                <a:gd name="T6" fmla="*/ 75 w 159"/>
                <a:gd name="T7" fmla="*/ 1 h 123"/>
                <a:gd name="T8" fmla="*/ 33 w 159"/>
                <a:gd name="T9" fmla="*/ 46 h 123"/>
                <a:gd name="T10" fmla="*/ 35 w 159"/>
                <a:gd name="T11" fmla="*/ 49 h 123"/>
                <a:gd name="T12" fmla="*/ 40 w 159"/>
                <a:gd name="T13" fmla="*/ 49 h 123"/>
                <a:gd name="T14" fmla="*/ 70 w 159"/>
                <a:gd name="T15" fmla="*/ 38 h 123"/>
                <a:gd name="T16" fmla="*/ 79 w 159"/>
                <a:gd name="T17" fmla="*/ 40 h 123"/>
                <a:gd name="T18" fmla="*/ 24 w 159"/>
                <a:gd name="T19" fmla="*/ 63 h 123"/>
                <a:gd name="T20" fmla="*/ 6 w 159"/>
                <a:gd name="T21" fmla="*/ 75 h 123"/>
                <a:gd name="T22" fmla="*/ 1 w 159"/>
                <a:gd name="T23" fmla="*/ 95 h 123"/>
                <a:gd name="T24" fmla="*/ 26 w 159"/>
                <a:gd name="T25" fmla="*/ 118 h 123"/>
                <a:gd name="T26" fmla="*/ 34 w 159"/>
                <a:gd name="T27" fmla="*/ 117 h 123"/>
                <a:gd name="T28" fmla="*/ 115 w 159"/>
                <a:gd name="T29" fmla="*/ 81 h 123"/>
                <a:gd name="T30" fmla="*/ 100 w 159"/>
                <a:gd name="T31" fmla="*/ 116 h 123"/>
                <a:gd name="T32" fmla="*/ 100 w 159"/>
                <a:gd name="T33" fmla="*/ 120 h 123"/>
                <a:gd name="T34" fmla="*/ 103 w 159"/>
                <a:gd name="T35" fmla="*/ 122 h 123"/>
                <a:gd name="T36" fmla="*/ 114 w 159"/>
                <a:gd name="T37" fmla="*/ 123 h 123"/>
                <a:gd name="T38" fmla="*/ 114 w 159"/>
                <a:gd name="T39" fmla="*/ 123 h 123"/>
                <a:gd name="T40" fmla="*/ 156 w 159"/>
                <a:gd name="T41" fmla="*/ 90 h 123"/>
                <a:gd name="T42" fmla="*/ 154 w 159"/>
                <a:gd name="T43" fmla="*/ 61 h 123"/>
                <a:gd name="T44" fmla="*/ 119 w 159"/>
                <a:gd name="T45" fmla="*/ 3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123">
                  <a:moveTo>
                    <a:pt x="119" y="39"/>
                  </a:moveTo>
                  <a:cubicBezTo>
                    <a:pt x="119" y="33"/>
                    <a:pt x="118" y="21"/>
                    <a:pt x="109" y="12"/>
                  </a:cubicBezTo>
                  <a:cubicBezTo>
                    <a:pt x="102" y="4"/>
                    <a:pt x="92" y="0"/>
                    <a:pt x="79" y="0"/>
                  </a:cubicBezTo>
                  <a:cubicBezTo>
                    <a:pt x="78" y="0"/>
                    <a:pt x="76" y="1"/>
                    <a:pt x="75" y="1"/>
                  </a:cubicBezTo>
                  <a:cubicBezTo>
                    <a:pt x="36" y="3"/>
                    <a:pt x="33" y="45"/>
                    <a:pt x="33" y="46"/>
                  </a:cubicBezTo>
                  <a:cubicBezTo>
                    <a:pt x="33" y="47"/>
                    <a:pt x="34" y="48"/>
                    <a:pt x="35" y="49"/>
                  </a:cubicBezTo>
                  <a:cubicBezTo>
                    <a:pt x="37" y="50"/>
                    <a:pt x="38" y="50"/>
                    <a:pt x="40" y="49"/>
                  </a:cubicBezTo>
                  <a:cubicBezTo>
                    <a:pt x="40" y="49"/>
                    <a:pt x="56" y="38"/>
                    <a:pt x="70" y="38"/>
                  </a:cubicBezTo>
                  <a:cubicBezTo>
                    <a:pt x="73" y="38"/>
                    <a:pt x="76" y="38"/>
                    <a:pt x="79" y="40"/>
                  </a:cubicBezTo>
                  <a:cubicBezTo>
                    <a:pt x="62" y="52"/>
                    <a:pt x="44" y="60"/>
                    <a:pt x="24" y="63"/>
                  </a:cubicBezTo>
                  <a:cubicBezTo>
                    <a:pt x="16" y="65"/>
                    <a:pt x="10" y="69"/>
                    <a:pt x="6" y="75"/>
                  </a:cubicBezTo>
                  <a:cubicBezTo>
                    <a:pt x="2" y="81"/>
                    <a:pt x="0" y="88"/>
                    <a:pt x="1" y="95"/>
                  </a:cubicBezTo>
                  <a:cubicBezTo>
                    <a:pt x="4" y="107"/>
                    <a:pt x="14" y="116"/>
                    <a:pt x="26" y="118"/>
                  </a:cubicBezTo>
                  <a:cubicBezTo>
                    <a:pt x="29" y="118"/>
                    <a:pt x="31" y="118"/>
                    <a:pt x="34" y="117"/>
                  </a:cubicBezTo>
                  <a:cubicBezTo>
                    <a:pt x="64" y="112"/>
                    <a:pt x="92" y="100"/>
                    <a:pt x="115" y="81"/>
                  </a:cubicBezTo>
                  <a:cubicBezTo>
                    <a:pt x="115" y="91"/>
                    <a:pt x="107" y="106"/>
                    <a:pt x="100" y="116"/>
                  </a:cubicBezTo>
                  <a:cubicBezTo>
                    <a:pt x="100" y="117"/>
                    <a:pt x="100" y="118"/>
                    <a:pt x="100" y="120"/>
                  </a:cubicBezTo>
                  <a:cubicBezTo>
                    <a:pt x="101" y="121"/>
                    <a:pt x="102" y="122"/>
                    <a:pt x="103" y="122"/>
                  </a:cubicBezTo>
                  <a:cubicBezTo>
                    <a:pt x="107" y="123"/>
                    <a:pt x="111" y="123"/>
                    <a:pt x="114" y="123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48" y="123"/>
                    <a:pt x="155" y="93"/>
                    <a:pt x="156" y="90"/>
                  </a:cubicBezTo>
                  <a:cubicBezTo>
                    <a:pt x="159" y="79"/>
                    <a:pt x="159" y="70"/>
                    <a:pt x="154" y="61"/>
                  </a:cubicBezTo>
                  <a:cubicBezTo>
                    <a:pt x="145" y="47"/>
                    <a:pt x="127" y="41"/>
                    <a:pt x="119" y="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1195" y="3095"/>
              <a:ext cx="195" cy="335"/>
            </a:xfrm>
            <a:custGeom>
              <a:avLst/>
              <a:gdLst>
                <a:gd name="T0" fmla="*/ 95 w 112"/>
                <a:gd name="T1" fmla="*/ 96 h 193"/>
                <a:gd name="T2" fmla="*/ 77 w 112"/>
                <a:gd name="T3" fmla="*/ 67 h 193"/>
                <a:gd name="T4" fmla="*/ 77 w 112"/>
                <a:gd name="T5" fmla="*/ 66 h 193"/>
                <a:gd name="T6" fmla="*/ 60 w 112"/>
                <a:gd name="T7" fmla="*/ 45 h 193"/>
                <a:gd name="T8" fmla="*/ 67 w 112"/>
                <a:gd name="T9" fmla="*/ 7 h 193"/>
                <a:gd name="T10" fmla="*/ 65 w 112"/>
                <a:gd name="T11" fmla="*/ 1 h 193"/>
                <a:gd name="T12" fmla="*/ 60 w 112"/>
                <a:gd name="T13" fmla="*/ 3 h 193"/>
                <a:gd name="T14" fmla="*/ 52 w 112"/>
                <a:gd name="T15" fmla="*/ 45 h 193"/>
                <a:gd name="T16" fmla="*/ 34 w 112"/>
                <a:gd name="T17" fmla="*/ 66 h 193"/>
                <a:gd name="T18" fmla="*/ 34 w 112"/>
                <a:gd name="T19" fmla="*/ 67 h 193"/>
                <a:gd name="T20" fmla="*/ 16 w 112"/>
                <a:gd name="T21" fmla="*/ 96 h 193"/>
                <a:gd name="T22" fmla="*/ 16 w 112"/>
                <a:gd name="T23" fmla="*/ 98 h 193"/>
                <a:gd name="T24" fmla="*/ 0 w 112"/>
                <a:gd name="T25" fmla="*/ 137 h 193"/>
                <a:gd name="T26" fmla="*/ 56 w 112"/>
                <a:gd name="T27" fmla="*/ 193 h 193"/>
                <a:gd name="T28" fmla="*/ 112 w 112"/>
                <a:gd name="T29" fmla="*/ 137 h 193"/>
                <a:gd name="T30" fmla="*/ 96 w 112"/>
                <a:gd name="T31" fmla="*/ 98 h 193"/>
                <a:gd name="T32" fmla="*/ 95 w 112"/>
                <a:gd name="T33" fmla="*/ 9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3">
                  <a:moveTo>
                    <a:pt x="95" y="96"/>
                  </a:moveTo>
                  <a:cubicBezTo>
                    <a:pt x="81" y="83"/>
                    <a:pt x="78" y="70"/>
                    <a:pt x="77" y="67"/>
                  </a:cubicBezTo>
                  <a:cubicBezTo>
                    <a:pt x="77" y="67"/>
                    <a:pt x="77" y="66"/>
                    <a:pt x="77" y="66"/>
                  </a:cubicBezTo>
                  <a:cubicBezTo>
                    <a:pt x="77" y="55"/>
                    <a:pt x="70" y="47"/>
                    <a:pt x="60" y="45"/>
                  </a:cubicBezTo>
                  <a:cubicBezTo>
                    <a:pt x="60" y="18"/>
                    <a:pt x="67" y="7"/>
                    <a:pt x="67" y="7"/>
                  </a:cubicBezTo>
                  <a:cubicBezTo>
                    <a:pt x="68" y="5"/>
                    <a:pt x="67" y="3"/>
                    <a:pt x="65" y="1"/>
                  </a:cubicBezTo>
                  <a:cubicBezTo>
                    <a:pt x="64" y="0"/>
                    <a:pt x="61" y="1"/>
                    <a:pt x="60" y="3"/>
                  </a:cubicBezTo>
                  <a:cubicBezTo>
                    <a:pt x="60" y="3"/>
                    <a:pt x="53" y="15"/>
                    <a:pt x="52" y="45"/>
                  </a:cubicBezTo>
                  <a:cubicBezTo>
                    <a:pt x="42" y="47"/>
                    <a:pt x="34" y="55"/>
                    <a:pt x="34" y="66"/>
                  </a:cubicBezTo>
                  <a:cubicBezTo>
                    <a:pt x="34" y="66"/>
                    <a:pt x="34" y="67"/>
                    <a:pt x="34" y="67"/>
                  </a:cubicBezTo>
                  <a:cubicBezTo>
                    <a:pt x="34" y="70"/>
                    <a:pt x="31" y="83"/>
                    <a:pt x="16" y="96"/>
                  </a:cubicBezTo>
                  <a:cubicBezTo>
                    <a:pt x="16" y="97"/>
                    <a:pt x="16" y="97"/>
                    <a:pt x="16" y="98"/>
                  </a:cubicBezTo>
                  <a:cubicBezTo>
                    <a:pt x="5" y="108"/>
                    <a:pt x="0" y="122"/>
                    <a:pt x="0" y="137"/>
                  </a:cubicBezTo>
                  <a:cubicBezTo>
                    <a:pt x="0" y="168"/>
                    <a:pt x="25" y="193"/>
                    <a:pt x="56" y="193"/>
                  </a:cubicBezTo>
                  <a:cubicBezTo>
                    <a:pt x="87" y="193"/>
                    <a:pt x="112" y="168"/>
                    <a:pt x="112" y="137"/>
                  </a:cubicBezTo>
                  <a:cubicBezTo>
                    <a:pt x="112" y="122"/>
                    <a:pt x="106" y="108"/>
                    <a:pt x="96" y="98"/>
                  </a:cubicBezTo>
                  <a:cubicBezTo>
                    <a:pt x="96" y="97"/>
                    <a:pt x="96" y="97"/>
                    <a:pt x="95" y="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1310" y="3083"/>
              <a:ext cx="95" cy="123"/>
            </a:xfrm>
            <a:custGeom>
              <a:avLst/>
              <a:gdLst>
                <a:gd name="T0" fmla="*/ 55 w 55"/>
                <a:gd name="T1" fmla="*/ 42 h 71"/>
                <a:gd name="T2" fmla="*/ 0 w 55"/>
                <a:gd name="T3" fmla="*/ 32 h 71"/>
                <a:gd name="T4" fmla="*/ 55 w 55"/>
                <a:gd name="T5" fmla="*/ 4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71">
                  <a:moveTo>
                    <a:pt x="55" y="42"/>
                  </a:moveTo>
                  <a:cubicBezTo>
                    <a:pt x="22" y="0"/>
                    <a:pt x="0" y="32"/>
                    <a:pt x="0" y="32"/>
                  </a:cubicBezTo>
                  <a:cubicBezTo>
                    <a:pt x="14" y="71"/>
                    <a:pt x="55" y="42"/>
                    <a:pt x="5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1185" y="3083"/>
              <a:ext cx="95" cy="123"/>
            </a:xfrm>
            <a:custGeom>
              <a:avLst/>
              <a:gdLst>
                <a:gd name="T0" fmla="*/ 55 w 55"/>
                <a:gd name="T1" fmla="*/ 32 h 71"/>
                <a:gd name="T2" fmla="*/ 0 w 55"/>
                <a:gd name="T3" fmla="*/ 42 h 71"/>
                <a:gd name="T4" fmla="*/ 55 w 55"/>
                <a:gd name="T5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71">
                  <a:moveTo>
                    <a:pt x="55" y="32"/>
                  </a:moveTo>
                  <a:cubicBezTo>
                    <a:pt x="55" y="32"/>
                    <a:pt x="33" y="0"/>
                    <a:pt x="0" y="42"/>
                  </a:cubicBezTo>
                  <a:cubicBezTo>
                    <a:pt x="0" y="42"/>
                    <a:pt x="41" y="71"/>
                    <a:pt x="55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4035" y="3107"/>
              <a:ext cx="334" cy="311"/>
            </a:xfrm>
            <a:custGeom>
              <a:avLst/>
              <a:gdLst>
                <a:gd name="T0" fmla="*/ 189 w 193"/>
                <a:gd name="T1" fmla="*/ 8 h 179"/>
                <a:gd name="T2" fmla="*/ 186 w 193"/>
                <a:gd name="T3" fmla="*/ 5 h 179"/>
                <a:gd name="T4" fmla="*/ 167 w 193"/>
                <a:gd name="T5" fmla="*/ 5 h 179"/>
                <a:gd name="T6" fmla="*/ 140 w 193"/>
                <a:gd name="T7" fmla="*/ 31 h 179"/>
                <a:gd name="T8" fmla="*/ 139 w 193"/>
                <a:gd name="T9" fmla="*/ 49 h 179"/>
                <a:gd name="T10" fmla="*/ 103 w 193"/>
                <a:gd name="T11" fmla="*/ 86 h 179"/>
                <a:gd name="T12" fmla="*/ 102 w 193"/>
                <a:gd name="T13" fmla="*/ 55 h 179"/>
                <a:gd name="T14" fmla="*/ 102 w 193"/>
                <a:gd name="T15" fmla="*/ 51 h 179"/>
                <a:gd name="T16" fmla="*/ 99 w 193"/>
                <a:gd name="T17" fmla="*/ 49 h 179"/>
                <a:gd name="T18" fmla="*/ 20 w 193"/>
                <a:gd name="T19" fmla="*/ 49 h 179"/>
                <a:gd name="T20" fmla="*/ 17 w 193"/>
                <a:gd name="T21" fmla="*/ 51 h 179"/>
                <a:gd name="T22" fmla="*/ 17 w 193"/>
                <a:gd name="T23" fmla="*/ 55 h 179"/>
                <a:gd name="T24" fmla="*/ 15 w 193"/>
                <a:gd name="T25" fmla="*/ 87 h 179"/>
                <a:gd name="T26" fmla="*/ 1 w 193"/>
                <a:gd name="T27" fmla="*/ 132 h 179"/>
                <a:gd name="T28" fmla="*/ 1 w 193"/>
                <a:gd name="T29" fmla="*/ 132 h 179"/>
                <a:gd name="T30" fmla="*/ 59 w 193"/>
                <a:gd name="T31" fmla="*/ 179 h 179"/>
                <a:gd name="T32" fmla="*/ 118 w 193"/>
                <a:gd name="T33" fmla="*/ 132 h 179"/>
                <a:gd name="T34" fmla="*/ 118 w 193"/>
                <a:gd name="T35" fmla="*/ 132 h 179"/>
                <a:gd name="T36" fmla="*/ 108 w 193"/>
                <a:gd name="T37" fmla="*/ 93 h 179"/>
                <a:gd name="T38" fmla="*/ 144 w 193"/>
                <a:gd name="T39" fmla="*/ 54 h 179"/>
                <a:gd name="T40" fmla="*/ 152 w 193"/>
                <a:gd name="T41" fmla="*/ 57 h 179"/>
                <a:gd name="T42" fmla="*/ 161 w 193"/>
                <a:gd name="T43" fmla="*/ 53 h 179"/>
                <a:gd name="T44" fmla="*/ 189 w 193"/>
                <a:gd name="T45" fmla="*/ 27 h 179"/>
                <a:gd name="T46" fmla="*/ 193 w 193"/>
                <a:gd name="T47" fmla="*/ 18 h 179"/>
                <a:gd name="T48" fmla="*/ 189 w 193"/>
                <a:gd name="T49" fmla="*/ 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3" h="179">
                  <a:moveTo>
                    <a:pt x="189" y="8"/>
                  </a:moveTo>
                  <a:cubicBezTo>
                    <a:pt x="186" y="5"/>
                    <a:pt x="186" y="5"/>
                    <a:pt x="186" y="5"/>
                  </a:cubicBezTo>
                  <a:cubicBezTo>
                    <a:pt x="181" y="0"/>
                    <a:pt x="172" y="0"/>
                    <a:pt x="167" y="5"/>
                  </a:cubicBezTo>
                  <a:cubicBezTo>
                    <a:pt x="140" y="31"/>
                    <a:pt x="140" y="31"/>
                    <a:pt x="140" y="31"/>
                  </a:cubicBezTo>
                  <a:cubicBezTo>
                    <a:pt x="135" y="36"/>
                    <a:pt x="135" y="43"/>
                    <a:pt x="139" y="49"/>
                  </a:cubicBezTo>
                  <a:cubicBezTo>
                    <a:pt x="103" y="86"/>
                    <a:pt x="103" y="86"/>
                    <a:pt x="103" y="86"/>
                  </a:cubicBezTo>
                  <a:cubicBezTo>
                    <a:pt x="90" y="72"/>
                    <a:pt x="101" y="56"/>
                    <a:pt x="102" y="55"/>
                  </a:cubicBezTo>
                  <a:cubicBezTo>
                    <a:pt x="103" y="54"/>
                    <a:pt x="103" y="52"/>
                    <a:pt x="102" y="51"/>
                  </a:cubicBezTo>
                  <a:cubicBezTo>
                    <a:pt x="102" y="49"/>
                    <a:pt x="100" y="49"/>
                    <a:pt x="99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9" y="49"/>
                    <a:pt x="17" y="49"/>
                    <a:pt x="17" y="51"/>
                  </a:cubicBezTo>
                  <a:cubicBezTo>
                    <a:pt x="16" y="52"/>
                    <a:pt x="16" y="54"/>
                    <a:pt x="17" y="55"/>
                  </a:cubicBezTo>
                  <a:cubicBezTo>
                    <a:pt x="17" y="56"/>
                    <a:pt x="29" y="73"/>
                    <a:pt x="15" y="87"/>
                  </a:cubicBezTo>
                  <a:cubicBezTo>
                    <a:pt x="0" y="103"/>
                    <a:pt x="0" y="125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1" y="158"/>
                    <a:pt x="27" y="179"/>
                    <a:pt x="59" y="179"/>
                  </a:cubicBezTo>
                  <a:cubicBezTo>
                    <a:pt x="92" y="179"/>
                    <a:pt x="118" y="158"/>
                    <a:pt x="118" y="132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18" y="126"/>
                    <a:pt x="119" y="108"/>
                    <a:pt x="108" y="93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7" y="56"/>
                    <a:pt x="149" y="57"/>
                    <a:pt x="152" y="57"/>
                  </a:cubicBezTo>
                  <a:cubicBezTo>
                    <a:pt x="156" y="57"/>
                    <a:pt x="159" y="56"/>
                    <a:pt x="161" y="53"/>
                  </a:cubicBezTo>
                  <a:cubicBezTo>
                    <a:pt x="189" y="27"/>
                    <a:pt x="189" y="27"/>
                    <a:pt x="189" y="27"/>
                  </a:cubicBezTo>
                  <a:cubicBezTo>
                    <a:pt x="191" y="24"/>
                    <a:pt x="193" y="21"/>
                    <a:pt x="193" y="18"/>
                  </a:cubicBezTo>
                  <a:cubicBezTo>
                    <a:pt x="193" y="14"/>
                    <a:pt x="192" y="11"/>
                    <a:pt x="189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4172" y="3123"/>
              <a:ext cx="14" cy="55"/>
            </a:xfrm>
            <a:custGeom>
              <a:avLst/>
              <a:gdLst>
                <a:gd name="T0" fmla="*/ 4 w 8"/>
                <a:gd name="T1" fmla="*/ 32 h 32"/>
                <a:gd name="T2" fmla="*/ 8 w 8"/>
                <a:gd name="T3" fmla="*/ 28 h 32"/>
                <a:gd name="T4" fmla="*/ 8 w 8"/>
                <a:gd name="T5" fmla="*/ 4 h 32"/>
                <a:gd name="T6" fmla="*/ 4 w 8"/>
                <a:gd name="T7" fmla="*/ 0 h 32"/>
                <a:gd name="T8" fmla="*/ 0 w 8"/>
                <a:gd name="T9" fmla="*/ 4 h 32"/>
                <a:gd name="T10" fmla="*/ 0 w 8"/>
                <a:gd name="T11" fmla="*/ 28 h 32"/>
                <a:gd name="T12" fmla="*/ 4 w 8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2">
                  <a:moveTo>
                    <a:pt x="4" y="32"/>
                  </a:moveTo>
                  <a:cubicBezTo>
                    <a:pt x="6" y="32"/>
                    <a:pt x="8" y="30"/>
                    <a:pt x="8" y="2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2" y="32"/>
                    <a:pt x="4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4130" y="3109"/>
              <a:ext cx="14" cy="69"/>
            </a:xfrm>
            <a:custGeom>
              <a:avLst/>
              <a:gdLst>
                <a:gd name="T0" fmla="*/ 4 w 8"/>
                <a:gd name="T1" fmla="*/ 40 h 40"/>
                <a:gd name="T2" fmla="*/ 8 w 8"/>
                <a:gd name="T3" fmla="*/ 36 h 40"/>
                <a:gd name="T4" fmla="*/ 8 w 8"/>
                <a:gd name="T5" fmla="*/ 4 h 40"/>
                <a:gd name="T6" fmla="*/ 4 w 8"/>
                <a:gd name="T7" fmla="*/ 0 h 40"/>
                <a:gd name="T8" fmla="*/ 0 w 8"/>
                <a:gd name="T9" fmla="*/ 4 h 40"/>
                <a:gd name="T10" fmla="*/ 0 w 8"/>
                <a:gd name="T11" fmla="*/ 36 h 40"/>
                <a:gd name="T12" fmla="*/ 4 w 8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0">
                  <a:moveTo>
                    <a:pt x="4" y="40"/>
                  </a:moveTo>
                  <a:cubicBezTo>
                    <a:pt x="7" y="40"/>
                    <a:pt x="8" y="38"/>
                    <a:pt x="8" y="3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2" y="40"/>
                    <a:pt x="4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4090" y="3123"/>
              <a:ext cx="14" cy="55"/>
            </a:xfrm>
            <a:custGeom>
              <a:avLst/>
              <a:gdLst>
                <a:gd name="T0" fmla="*/ 4 w 8"/>
                <a:gd name="T1" fmla="*/ 32 h 32"/>
                <a:gd name="T2" fmla="*/ 8 w 8"/>
                <a:gd name="T3" fmla="*/ 28 h 32"/>
                <a:gd name="T4" fmla="*/ 8 w 8"/>
                <a:gd name="T5" fmla="*/ 4 h 32"/>
                <a:gd name="T6" fmla="*/ 4 w 8"/>
                <a:gd name="T7" fmla="*/ 0 h 32"/>
                <a:gd name="T8" fmla="*/ 0 w 8"/>
                <a:gd name="T9" fmla="*/ 4 h 32"/>
                <a:gd name="T10" fmla="*/ 0 w 8"/>
                <a:gd name="T11" fmla="*/ 28 h 32"/>
                <a:gd name="T12" fmla="*/ 4 w 8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2">
                  <a:moveTo>
                    <a:pt x="4" y="32"/>
                  </a:moveTo>
                  <a:cubicBezTo>
                    <a:pt x="6" y="32"/>
                    <a:pt x="8" y="30"/>
                    <a:pt x="8" y="2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2" y="32"/>
                    <a:pt x="4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6266" y="3184"/>
              <a:ext cx="284" cy="246"/>
            </a:xfrm>
            <a:custGeom>
              <a:avLst/>
              <a:gdLst>
                <a:gd name="T0" fmla="*/ 163 w 164"/>
                <a:gd name="T1" fmla="*/ 30 h 142"/>
                <a:gd name="T2" fmla="*/ 156 w 164"/>
                <a:gd name="T3" fmla="*/ 22 h 142"/>
                <a:gd name="T4" fmla="*/ 113 w 164"/>
                <a:gd name="T5" fmla="*/ 0 h 142"/>
                <a:gd name="T6" fmla="*/ 113 w 164"/>
                <a:gd name="T7" fmla="*/ 70 h 142"/>
                <a:gd name="T8" fmla="*/ 92 w 164"/>
                <a:gd name="T9" fmla="*/ 91 h 142"/>
                <a:gd name="T10" fmla="*/ 0 w 164"/>
                <a:gd name="T11" fmla="*/ 91 h 142"/>
                <a:gd name="T12" fmla="*/ 95 w 164"/>
                <a:gd name="T13" fmla="*/ 140 h 142"/>
                <a:gd name="T14" fmla="*/ 101 w 164"/>
                <a:gd name="T15" fmla="*/ 142 h 142"/>
                <a:gd name="T16" fmla="*/ 112 w 164"/>
                <a:gd name="T17" fmla="*/ 135 h 142"/>
                <a:gd name="T18" fmla="*/ 162 w 164"/>
                <a:gd name="T19" fmla="*/ 40 h 142"/>
                <a:gd name="T20" fmla="*/ 163 w 164"/>
                <a:gd name="T21" fmla="*/ 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42">
                  <a:moveTo>
                    <a:pt x="163" y="30"/>
                  </a:moveTo>
                  <a:cubicBezTo>
                    <a:pt x="162" y="27"/>
                    <a:pt x="160" y="24"/>
                    <a:pt x="156" y="22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3" y="82"/>
                    <a:pt x="104" y="91"/>
                    <a:pt x="92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95" y="140"/>
                    <a:pt x="95" y="140"/>
                    <a:pt x="95" y="140"/>
                  </a:cubicBezTo>
                  <a:cubicBezTo>
                    <a:pt x="97" y="141"/>
                    <a:pt x="99" y="142"/>
                    <a:pt x="101" y="142"/>
                  </a:cubicBezTo>
                  <a:cubicBezTo>
                    <a:pt x="105" y="142"/>
                    <a:pt x="110" y="139"/>
                    <a:pt x="112" y="135"/>
                  </a:cubicBezTo>
                  <a:cubicBezTo>
                    <a:pt x="162" y="40"/>
                    <a:pt x="162" y="40"/>
                    <a:pt x="162" y="40"/>
                  </a:cubicBezTo>
                  <a:cubicBezTo>
                    <a:pt x="164" y="37"/>
                    <a:pt x="164" y="33"/>
                    <a:pt x="163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 noEditPoints="1"/>
            </p:cNvSpPr>
            <p:nvPr/>
          </p:nvSpPr>
          <p:spPr bwMode="auto">
            <a:xfrm>
              <a:off x="5559" y="3163"/>
              <a:ext cx="181" cy="260"/>
            </a:xfrm>
            <a:custGeom>
              <a:avLst/>
              <a:gdLst>
                <a:gd name="T0" fmla="*/ 96 w 104"/>
                <a:gd name="T1" fmla="*/ 32 h 150"/>
                <a:gd name="T2" fmla="*/ 84 w 104"/>
                <a:gd name="T3" fmla="*/ 3 h 150"/>
                <a:gd name="T4" fmla="*/ 80 w 104"/>
                <a:gd name="T5" fmla="*/ 0 h 150"/>
                <a:gd name="T6" fmla="*/ 23 w 104"/>
                <a:gd name="T7" fmla="*/ 0 h 150"/>
                <a:gd name="T8" fmla="*/ 19 w 104"/>
                <a:gd name="T9" fmla="*/ 3 h 150"/>
                <a:gd name="T10" fmla="*/ 8 w 104"/>
                <a:gd name="T11" fmla="*/ 32 h 150"/>
                <a:gd name="T12" fmla="*/ 8 w 104"/>
                <a:gd name="T13" fmla="*/ 32 h 150"/>
                <a:gd name="T14" fmla="*/ 1 w 104"/>
                <a:gd name="T15" fmla="*/ 69 h 150"/>
                <a:gd name="T16" fmla="*/ 34 w 104"/>
                <a:gd name="T17" fmla="*/ 102 h 150"/>
                <a:gd name="T18" fmla="*/ 46 w 104"/>
                <a:gd name="T19" fmla="*/ 109 h 150"/>
                <a:gd name="T20" fmla="*/ 46 w 104"/>
                <a:gd name="T21" fmla="*/ 142 h 150"/>
                <a:gd name="T22" fmla="*/ 25 w 104"/>
                <a:gd name="T23" fmla="*/ 142 h 150"/>
                <a:gd name="T24" fmla="*/ 21 w 104"/>
                <a:gd name="T25" fmla="*/ 146 h 150"/>
                <a:gd name="T26" fmla="*/ 25 w 104"/>
                <a:gd name="T27" fmla="*/ 150 h 150"/>
                <a:gd name="T28" fmla="*/ 79 w 104"/>
                <a:gd name="T29" fmla="*/ 150 h 150"/>
                <a:gd name="T30" fmla="*/ 82 w 104"/>
                <a:gd name="T31" fmla="*/ 146 h 150"/>
                <a:gd name="T32" fmla="*/ 79 w 104"/>
                <a:gd name="T33" fmla="*/ 142 h 150"/>
                <a:gd name="T34" fmla="*/ 57 w 104"/>
                <a:gd name="T35" fmla="*/ 142 h 150"/>
                <a:gd name="T36" fmla="*/ 57 w 104"/>
                <a:gd name="T37" fmla="*/ 109 h 150"/>
                <a:gd name="T38" fmla="*/ 70 w 104"/>
                <a:gd name="T39" fmla="*/ 102 h 150"/>
                <a:gd name="T40" fmla="*/ 103 w 104"/>
                <a:gd name="T41" fmla="*/ 69 h 150"/>
                <a:gd name="T42" fmla="*/ 96 w 104"/>
                <a:gd name="T43" fmla="*/ 32 h 150"/>
                <a:gd name="T44" fmla="*/ 96 w 104"/>
                <a:gd name="T45" fmla="*/ 32 h 150"/>
                <a:gd name="T46" fmla="*/ 17 w 104"/>
                <a:gd name="T47" fmla="*/ 29 h 150"/>
                <a:gd name="T48" fmla="*/ 25 w 104"/>
                <a:gd name="T49" fmla="*/ 8 h 150"/>
                <a:gd name="T50" fmla="*/ 78 w 104"/>
                <a:gd name="T51" fmla="*/ 8 h 150"/>
                <a:gd name="T52" fmla="*/ 87 w 104"/>
                <a:gd name="T53" fmla="*/ 29 h 150"/>
                <a:gd name="T54" fmla="*/ 17 w 104"/>
                <a:gd name="T55" fmla="*/ 2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50">
                  <a:moveTo>
                    <a:pt x="96" y="32"/>
                  </a:moveTo>
                  <a:cubicBezTo>
                    <a:pt x="90" y="16"/>
                    <a:pt x="84" y="3"/>
                    <a:pt x="84" y="3"/>
                  </a:cubicBezTo>
                  <a:cubicBezTo>
                    <a:pt x="83" y="1"/>
                    <a:pt x="82" y="0"/>
                    <a:pt x="8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1" y="0"/>
                    <a:pt x="20" y="1"/>
                    <a:pt x="19" y="3"/>
                  </a:cubicBezTo>
                  <a:cubicBezTo>
                    <a:pt x="19" y="3"/>
                    <a:pt x="13" y="16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2" y="48"/>
                    <a:pt x="0" y="61"/>
                    <a:pt x="1" y="69"/>
                  </a:cubicBezTo>
                  <a:cubicBezTo>
                    <a:pt x="3" y="92"/>
                    <a:pt x="24" y="99"/>
                    <a:pt x="34" y="102"/>
                  </a:cubicBezTo>
                  <a:cubicBezTo>
                    <a:pt x="40" y="104"/>
                    <a:pt x="44" y="107"/>
                    <a:pt x="46" y="109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23" y="142"/>
                    <a:pt x="21" y="144"/>
                    <a:pt x="21" y="146"/>
                  </a:cubicBezTo>
                  <a:cubicBezTo>
                    <a:pt x="21" y="148"/>
                    <a:pt x="23" y="150"/>
                    <a:pt x="25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81" y="150"/>
                    <a:pt x="82" y="148"/>
                    <a:pt x="82" y="146"/>
                  </a:cubicBezTo>
                  <a:cubicBezTo>
                    <a:pt x="82" y="144"/>
                    <a:pt x="81" y="142"/>
                    <a:pt x="79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59" y="107"/>
                    <a:pt x="64" y="104"/>
                    <a:pt x="70" y="102"/>
                  </a:cubicBezTo>
                  <a:cubicBezTo>
                    <a:pt x="79" y="99"/>
                    <a:pt x="100" y="92"/>
                    <a:pt x="103" y="69"/>
                  </a:cubicBezTo>
                  <a:cubicBezTo>
                    <a:pt x="104" y="61"/>
                    <a:pt x="101" y="4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lose/>
                  <a:moveTo>
                    <a:pt x="17" y="29"/>
                  </a:moveTo>
                  <a:cubicBezTo>
                    <a:pt x="20" y="20"/>
                    <a:pt x="24" y="12"/>
                    <a:pt x="25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80" y="12"/>
                    <a:pt x="83" y="20"/>
                    <a:pt x="87" y="29"/>
                  </a:cubicBezTo>
                  <a:lnTo>
                    <a:pt x="17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5651" y="3090"/>
              <a:ext cx="115" cy="107"/>
            </a:xfrm>
            <a:custGeom>
              <a:avLst/>
              <a:gdLst>
                <a:gd name="T0" fmla="*/ 33 w 66"/>
                <a:gd name="T1" fmla="*/ 0 h 62"/>
                <a:gd name="T2" fmla="*/ 0 w 66"/>
                <a:gd name="T3" fmla="*/ 33 h 62"/>
                <a:gd name="T4" fmla="*/ 0 w 66"/>
                <a:gd name="T5" fmla="*/ 35 h 62"/>
                <a:gd name="T6" fmla="*/ 35 w 66"/>
                <a:gd name="T7" fmla="*/ 35 h 62"/>
                <a:gd name="T8" fmla="*/ 39 w 66"/>
                <a:gd name="T9" fmla="*/ 37 h 62"/>
                <a:gd name="T10" fmla="*/ 49 w 66"/>
                <a:gd name="T11" fmla="*/ 62 h 62"/>
                <a:gd name="T12" fmla="*/ 66 w 66"/>
                <a:gd name="T13" fmla="*/ 33 h 62"/>
                <a:gd name="T14" fmla="*/ 33 w 66"/>
                <a:gd name="T1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2">
                  <a:moveTo>
                    <a:pt x="33" y="0"/>
                  </a:moveTo>
                  <a:cubicBezTo>
                    <a:pt x="15" y="0"/>
                    <a:pt x="0" y="15"/>
                    <a:pt x="0" y="33"/>
                  </a:cubicBezTo>
                  <a:cubicBezTo>
                    <a:pt x="0" y="34"/>
                    <a:pt x="0" y="34"/>
                    <a:pt x="0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7" y="35"/>
                    <a:pt x="38" y="35"/>
                    <a:pt x="39" y="37"/>
                  </a:cubicBezTo>
                  <a:cubicBezTo>
                    <a:pt x="39" y="37"/>
                    <a:pt x="44" y="48"/>
                    <a:pt x="49" y="62"/>
                  </a:cubicBezTo>
                  <a:cubicBezTo>
                    <a:pt x="60" y="56"/>
                    <a:pt x="66" y="45"/>
                    <a:pt x="66" y="33"/>
                  </a:cubicBezTo>
                  <a:cubicBezTo>
                    <a:pt x="66" y="15"/>
                    <a:pt x="52" y="0"/>
                    <a:pt x="3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 noEditPoints="1"/>
            </p:cNvSpPr>
            <p:nvPr/>
          </p:nvSpPr>
          <p:spPr bwMode="auto">
            <a:xfrm>
              <a:off x="6978" y="3132"/>
              <a:ext cx="250" cy="263"/>
            </a:xfrm>
            <a:custGeom>
              <a:avLst/>
              <a:gdLst>
                <a:gd name="T0" fmla="*/ 119 w 144"/>
                <a:gd name="T1" fmla="*/ 119 h 152"/>
                <a:gd name="T2" fmla="*/ 119 w 144"/>
                <a:gd name="T3" fmla="*/ 0 h 152"/>
                <a:gd name="T4" fmla="*/ 0 w 144"/>
                <a:gd name="T5" fmla="*/ 119 h 152"/>
                <a:gd name="T6" fmla="*/ 90 w 144"/>
                <a:gd name="T7" fmla="*/ 110 h 152"/>
                <a:gd name="T8" fmla="*/ 84 w 144"/>
                <a:gd name="T9" fmla="*/ 111 h 152"/>
                <a:gd name="T10" fmla="*/ 81 w 144"/>
                <a:gd name="T11" fmla="*/ 108 h 152"/>
                <a:gd name="T12" fmla="*/ 85 w 144"/>
                <a:gd name="T13" fmla="*/ 100 h 152"/>
                <a:gd name="T14" fmla="*/ 89 w 144"/>
                <a:gd name="T15" fmla="*/ 105 h 152"/>
                <a:gd name="T16" fmla="*/ 118 w 144"/>
                <a:gd name="T17" fmla="*/ 40 h 152"/>
                <a:gd name="T18" fmla="*/ 121 w 144"/>
                <a:gd name="T19" fmla="*/ 39 h 152"/>
                <a:gd name="T20" fmla="*/ 125 w 144"/>
                <a:gd name="T21" fmla="*/ 46 h 152"/>
                <a:gd name="T22" fmla="*/ 121 w 144"/>
                <a:gd name="T23" fmla="*/ 48 h 152"/>
                <a:gd name="T24" fmla="*/ 116 w 144"/>
                <a:gd name="T25" fmla="*/ 46 h 152"/>
                <a:gd name="T26" fmla="*/ 115 w 144"/>
                <a:gd name="T27" fmla="*/ 64 h 152"/>
                <a:gd name="T28" fmla="*/ 120 w 144"/>
                <a:gd name="T29" fmla="*/ 63 h 152"/>
                <a:gd name="T30" fmla="*/ 121 w 144"/>
                <a:gd name="T31" fmla="*/ 71 h 152"/>
                <a:gd name="T32" fmla="*/ 116 w 144"/>
                <a:gd name="T33" fmla="*/ 72 h 152"/>
                <a:gd name="T34" fmla="*/ 111 w 144"/>
                <a:gd name="T35" fmla="*/ 68 h 152"/>
                <a:gd name="T36" fmla="*/ 100 w 144"/>
                <a:gd name="T37" fmla="*/ 87 h 152"/>
                <a:gd name="T38" fmla="*/ 109 w 144"/>
                <a:gd name="T39" fmla="*/ 94 h 152"/>
                <a:gd name="T40" fmla="*/ 103 w 144"/>
                <a:gd name="T41" fmla="*/ 96 h 152"/>
                <a:gd name="T42" fmla="*/ 96 w 144"/>
                <a:gd name="T43" fmla="*/ 92 h 152"/>
                <a:gd name="T44" fmla="*/ 88 w 144"/>
                <a:gd name="T45" fmla="*/ 51 h 152"/>
                <a:gd name="T46" fmla="*/ 96 w 144"/>
                <a:gd name="T47" fmla="*/ 54 h 152"/>
                <a:gd name="T48" fmla="*/ 92 w 144"/>
                <a:gd name="T49" fmla="*/ 59 h 152"/>
                <a:gd name="T50" fmla="*/ 88 w 144"/>
                <a:gd name="T51" fmla="*/ 51 h 152"/>
                <a:gd name="T52" fmla="*/ 84 w 144"/>
                <a:gd name="T53" fmla="*/ 66 h 152"/>
                <a:gd name="T54" fmla="*/ 85 w 144"/>
                <a:gd name="T55" fmla="*/ 72 h 152"/>
                <a:gd name="T56" fmla="*/ 79 w 144"/>
                <a:gd name="T57" fmla="*/ 72 h 152"/>
                <a:gd name="T58" fmla="*/ 78 w 144"/>
                <a:gd name="T59" fmla="*/ 66 h 152"/>
                <a:gd name="T60" fmla="*/ 72 w 144"/>
                <a:gd name="T61" fmla="*/ 81 h 152"/>
                <a:gd name="T62" fmla="*/ 69 w 144"/>
                <a:gd name="T63" fmla="*/ 89 h 152"/>
                <a:gd name="T64" fmla="*/ 64 w 144"/>
                <a:gd name="T65" fmla="*/ 85 h 152"/>
                <a:gd name="T66" fmla="*/ 61 w 144"/>
                <a:gd name="T67" fmla="*/ 108 h 152"/>
                <a:gd name="T68" fmla="*/ 68 w 144"/>
                <a:gd name="T69" fmla="*/ 113 h 152"/>
                <a:gd name="T70" fmla="*/ 65 w 144"/>
                <a:gd name="T71" fmla="*/ 122 h 152"/>
                <a:gd name="T72" fmla="*/ 60 w 144"/>
                <a:gd name="T73" fmla="*/ 118 h 152"/>
                <a:gd name="T74" fmla="*/ 60 w 144"/>
                <a:gd name="T75" fmla="*/ 112 h 152"/>
                <a:gd name="T76" fmla="*/ 47 w 144"/>
                <a:gd name="T77" fmla="*/ 93 h 152"/>
                <a:gd name="T78" fmla="*/ 52 w 144"/>
                <a:gd name="T79" fmla="*/ 89 h 152"/>
                <a:gd name="T80" fmla="*/ 55 w 144"/>
                <a:gd name="T81" fmla="*/ 95 h 152"/>
                <a:gd name="T82" fmla="*/ 50 w 144"/>
                <a:gd name="T83" fmla="*/ 98 h 152"/>
                <a:gd name="T84" fmla="*/ 33 w 144"/>
                <a:gd name="T85" fmla="*/ 113 h 152"/>
                <a:gd name="T86" fmla="*/ 42 w 144"/>
                <a:gd name="T87" fmla="*/ 113 h 152"/>
                <a:gd name="T88" fmla="*/ 37 w 144"/>
                <a:gd name="T89" fmla="*/ 122 h 152"/>
                <a:gd name="T90" fmla="*/ 33 w 144"/>
                <a:gd name="T91" fmla="*/ 11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4" h="152">
                  <a:moveTo>
                    <a:pt x="0" y="119"/>
                  </a:moveTo>
                  <a:cubicBezTo>
                    <a:pt x="33" y="152"/>
                    <a:pt x="86" y="152"/>
                    <a:pt x="119" y="119"/>
                  </a:cubicBezTo>
                  <a:cubicBezTo>
                    <a:pt x="135" y="103"/>
                    <a:pt x="144" y="82"/>
                    <a:pt x="144" y="60"/>
                  </a:cubicBezTo>
                  <a:cubicBezTo>
                    <a:pt x="144" y="37"/>
                    <a:pt x="135" y="16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lose/>
                  <a:moveTo>
                    <a:pt x="90" y="110"/>
                  </a:moveTo>
                  <a:cubicBezTo>
                    <a:pt x="89" y="111"/>
                    <a:pt x="88" y="112"/>
                    <a:pt x="86" y="112"/>
                  </a:cubicBezTo>
                  <a:cubicBezTo>
                    <a:pt x="86" y="112"/>
                    <a:pt x="85" y="112"/>
                    <a:pt x="84" y="111"/>
                  </a:cubicBezTo>
                  <a:cubicBezTo>
                    <a:pt x="83" y="110"/>
                    <a:pt x="82" y="109"/>
                    <a:pt x="81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9" y="107"/>
                    <a:pt x="78" y="104"/>
                    <a:pt x="79" y="102"/>
                  </a:cubicBezTo>
                  <a:cubicBezTo>
                    <a:pt x="80" y="100"/>
                    <a:pt x="82" y="99"/>
                    <a:pt x="85" y="100"/>
                  </a:cubicBezTo>
                  <a:cubicBezTo>
                    <a:pt x="87" y="101"/>
                    <a:pt x="88" y="103"/>
                    <a:pt x="88" y="104"/>
                  </a:cubicBezTo>
                  <a:cubicBezTo>
                    <a:pt x="88" y="104"/>
                    <a:pt x="89" y="104"/>
                    <a:pt x="89" y="105"/>
                  </a:cubicBezTo>
                  <a:cubicBezTo>
                    <a:pt x="91" y="106"/>
                    <a:pt x="91" y="108"/>
                    <a:pt x="90" y="110"/>
                  </a:cubicBezTo>
                  <a:close/>
                  <a:moveTo>
                    <a:pt x="118" y="40"/>
                  </a:moveTo>
                  <a:cubicBezTo>
                    <a:pt x="119" y="40"/>
                    <a:pt x="119" y="40"/>
                    <a:pt x="120" y="39"/>
                  </a:cubicBezTo>
                  <a:cubicBezTo>
                    <a:pt x="120" y="39"/>
                    <a:pt x="121" y="39"/>
                    <a:pt x="121" y="39"/>
                  </a:cubicBezTo>
                  <a:cubicBezTo>
                    <a:pt x="123" y="38"/>
                    <a:pt x="126" y="39"/>
                    <a:pt x="127" y="41"/>
                  </a:cubicBezTo>
                  <a:cubicBezTo>
                    <a:pt x="128" y="43"/>
                    <a:pt x="127" y="45"/>
                    <a:pt x="125" y="46"/>
                  </a:cubicBezTo>
                  <a:cubicBezTo>
                    <a:pt x="124" y="47"/>
                    <a:pt x="123" y="47"/>
                    <a:pt x="123" y="47"/>
                  </a:cubicBezTo>
                  <a:cubicBezTo>
                    <a:pt x="122" y="47"/>
                    <a:pt x="122" y="48"/>
                    <a:pt x="121" y="48"/>
                  </a:cubicBezTo>
                  <a:cubicBezTo>
                    <a:pt x="121" y="48"/>
                    <a:pt x="120" y="48"/>
                    <a:pt x="120" y="48"/>
                  </a:cubicBezTo>
                  <a:cubicBezTo>
                    <a:pt x="118" y="48"/>
                    <a:pt x="117" y="47"/>
                    <a:pt x="116" y="46"/>
                  </a:cubicBezTo>
                  <a:cubicBezTo>
                    <a:pt x="115" y="44"/>
                    <a:pt x="116" y="41"/>
                    <a:pt x="118" y="40"/>
                  </a:cubicBezTo>
                  <a:close/>
                  <a:moveTo>
                    <a:pt x="115" y="64"/>
                  </a:moveTo>
                  <a:cubicBezTo>
                    <a:pt x="116" y="64"/>
                    <a:pt x="117" y="64"/>
                    <a:pt x="118" y="64"/>
                  </a:cubicBezTo>
                  <a:cubicBezTo>
                    <a:pt x="119" y="63"/>
                    <a:pt x="120" y="63"/>
                    <a:pt x="120" y="63"/>
                  </a:cubicBezTo>
                  <a:cubicBezTo>
                    <a:pt x="123" y="63"/>
                    <a:pt x="125" y="65"/>
                    <a:pt x="125" y="67"/>
                  </a:cubicBezTo>
                  <a:cubicBezTo>
                    <a:pt x="125" y="69"/>
                    <a:pt x="124" y="71"/>
                    <a:pt x="121" y="71"/>
                  </a:cubicBezTo>
                  <a:cubicBezTo>
                    <a:pt x="121" y="71"/>
                    <a:pt x="120" y="72"/>
                    <a:pt x="119" y="72"/>
                  </a:cubicBezTo>
                  <a:cubicBezTo>
                    <a:pt x="118" y="72"/>
                    <a:pt x="117" y="72"/>
                    <a:pt x="116" y="72"/>
                  </a:cubicBezTo>
                  <a:cubicBezTo>
                    <a:pt x="116" y="72"/>
                    <a:pt x="116" y="72"/>
                    <a:pt x="116" y="72"/>
                  </a:cubicBezTo>
                  <a:cubicBezTo>
                    <a:pt x="113" y="72"/>
                    <a:pt x="111" y="70"/>
                    <a:pt x="111" y="68"/>
                  </a:cubicBezTo>
                  <a:cubicBezTo>
                    <a:pt x="111" y="66"/>
                    <a:pt x="113" y="64"/>
                    <a:pt x="115" y="64"/>
                  </a:cubicBezTo>
                  <a:close/>
                  <a:moveTo>
                    <a:pt x="100" y="87"/>
                  </a:moveTo>
                  <a:cubicBezTo>
                    <a:pt x="102" y="87"/>
                    <a:pt x="104" y="88"/>
                    <a:pt x="106" y="88"/>
                  </a:cubicBezTo>
                  <a:cubicBezTo>
                    <a:pt x="108" y="89"/>
                    <a:pt x="109" y="91"/>
                    <a:pt x="109" y="94"/>
                  </a:cubicBezTo>
                  <a:cubicBezTo>
                    <a:pt x="108" y="95"/>
                    <a:pt x="106" y="96"/>
                    <a:pt x="105" y="96"/>
                  </a:cubicBezTo>
                  <a:cubicBezTo>
                    <a:pt x="104" y="96"/>
                    <a:pt x="104" y="96"/>
                    <a:pt x="103" y="96"/>
                  </a:cubicBezTo>
                  <a:cubicBezTo>
                    <a:pt x="103" y="96"/>
                    <a:pt x="102" y="96"/>
                    <a:pt x="101" y="96"/>
                  </a:cubicBezTo>
                  <a:cubicBezTo>
                    <a:pt x="99" y="96"/>
                    <a:pt x="97" y="94"/>
                    <a:pt x="96" y="92"/>
                  </a:cubicBezTo>
                  <a:cubicBezTo>
                    <a:pt x="96" y="90"/>
                    <a:pt x="98" y="88"/>
                    <a:pt x="100" y="87"/>
                  </a:cubicBezTo>
                  <a:close/>
                  <a:moveTo>
                    <a:pt x="88" y="51"/>
                  </a:moveTo>
                  <a:cubicBezTo>
                    <a:pt x="90" y="50"/>
                    <a:pt x="92" y="50"/>
                    <a:pt x="93" y="51"/>
                  </a:cubicBezTo>
                  <a:cubicBezTo>
                    <a:pt x="95" y="51"/>
                    <a:pt x="96" y="52"/>
                    <a:pt x="96" y="54"/>
                  </a:cubicBezTo>
                  <a:cubicBezTo>
                    <a:pt x="97" y="56"/>
                    <a:pt x="96" y="58"/>
                    <a:pt x="93" y="59"/>
                  </a:cubicBezTo>
                  <a:cubicBezTo>
                    <a:pt x="93" y="59"/>
                    <a:pt x="92" y="59"/>
                    <a:pt x="92" y="59"/>
                  </a:cubicBezTo>
                  <a:cubicBezTo>
                    <a:pt x="90" y="59"/>
                    <a:pt x="88" y="58"/>
                    <a:pt x="87" y="56"/>
                  </a:cubicBezTo>
                  <a:cubicBezTo>
                    <a:pt x="86" y="54"/>
                    <a:pt x="86" y="52"/>
                    <a:pt x="88" y="51"/>
                  </a:cubicBezTo>
                  <a:close/>
                  <a:moveTo>
                    <a:pt x="78" y="66"/>
                  </a:moveTo>
                  <a:cubicBezTo>
                    <a:pt x="80" y="64"/>
                    <a:pt x="83" y="64"/>
                    <a:pt x="84" y="66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6" y="68"/>
                    <a:pt x="86" y="70"/>
                    <a:pt x="85" y="72"/>
                  </a:cubicBezTo>
                  <a:cubicBezTo>
                    <a:pt x="84" y="73"/>
                    <a:pt x="83" y="73"/>
                    <a:pt x="82" y="73"/>
                  </a:cubicBezTo>
                  <a:cubicBezTo>
                    <a:pt x="81" y="73"/>
                    <a:pt x="80" y="73"/>
                    <a:pt x="79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7" y="70"/>
                    <a:pt x="77" y="67"/>
                    <a:pt x="78" y="66"/>
                  </a:cubicBezTo>
                  <a:close/>
                  <a:moveTo>
                    <a:pt x="67" y="80"/>
                  </a:moveTo>
                  <a:cubicBezTo>
                    <a:pt x="69" y="78"/>
                    <a:pt x="71" y="79"/>
                    <a:pt x="72" y="81"/>
                  </a:cubicBezTo>
                  <a:cubicBezTo>
                    <a:pt x="73" y="83"/>
                    <a:pt x="73" y="85"/>
                    <a:pt x="72" y="86"/>
                  </a:cubicBezTo>
                  <a:cubicBezTo>
                    <a:pt x="72" y="87"/>
                    <a:pt x="70" y="89"/>
                    <a:pt x="69" y="89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6" y="89"/>
                    <a:pt x="64" y="87"/>
                    <a:pt x="64" y="85"/>
                  </a:cubicBezTo>
                  <a:cubicBezTo>
                    <a:pt x="64" y="83"/>
                    <a:pt x="65" y="81"/>
                    <a:pt x="67" y="80"/>
                  </a:cubicBezTo>
                  <a:close/>
                  <a:moveTo>
                    <a:pt x="61" y="108"/>
                  </a:moveTo>
                  <a:cubicBezTo>
                    <a:pt x="62" y="106"/>
                    <a:pt x="65" y="106"/>
                    <a:pt x="66" y="107"/>
                  </a:cubicBezTo>
                  <a:cubicBezTo>
                    <a:pt x="69" y="109"/>
                    <a:pt x="68" y="112"/>
                    <a:pt x="68" y="113"/>
                  </a:cubicBezTo>
                  <a:cubicBezTo>
                    <a:pt x="68" y="115"/>
                    <a:pt x="68" y="115"/>
                    <a:pt x="68" y="117"/>
                  </a:cubicBezTo>
                  <a:cubicBezTo>
                    <a:pt x="69" y="119"/>
                    <a:pt x="68" y="121"/>
                    <a:pt x="65" y="122"/>
                  </a:cubicBezTo>
                  <a:cubicBezTo>
                    <a:pt x="65" y="122"/>
                    <a:pt x="65" y="122"/>
                    <a:pt x="64" y="122"/>
                  </a:cubicBezTo>
                  <a:cubicBezTo>
                    <a:pt x="62" y="122"/>
                    <a:pt x="61" y="120"/>
                    <a:pt x="60" y="118"/>
                  </a:cubicBezTo>
                  <a:cubicBezTo>
                    <a:pt x="60" y="116"/>
                    <a:pt x="60" y="115"/>
                    <a:pt x="60" y="113"/>
                  </a:cubicBezTo>
                  <a:cubicBezTo>
                    <a:pt x="60" y="113"/>
                    <a:pt x="60" y="112"/>
                    <a:pt x="60" y="112"/>
                  </a:cubicBezTo>
                  <a:cubicBezTo>
                    <a:pt x="59" y="111"/>
                    <a:pt x="59" y="109"/>
                    <a:pt x="61" y="108"/>
                  </a:cubicBezTo>
                  <a:close/>
                  <a:moveTo>
                    <a:pt x="47" y="93"/>
                  </a:moveTo>
                  <a:cubicBezTo>
                    <a:pt x="47" y="93"/>
                    <a:pt x="47" y="92"/>
                    <a:pt x="47" y="92"/>
                  </a:cubicBezTo>
                  <a:cubicBezTo>
                    <a:pt x="48" y="90"/>
                    <a:pt x="50" y="88"/>
                    <a:pt x="52" y="89"/>
                  </a:cubicBezTo>
                  <a:cubicBezTo>
                    <a:pt x="54" y="89"/>
                    <a:pt x="56" y="91"/>
                    <a:pt x="56" y="93"/>
                  </a:cubicBezTo>
                  <a:cubicBezTo>
                    <a:pt x="56" y="94"/>
                    <a:pt x="55" y="95"/>
                    <a:pt x="55" y="95"/>
                  </a:cubicBezTo>
                  <a:cubicBezTo>
                    <a:pt x="55" y="97"/>
                    <a:pt x="53" y="99"/>
                    <a:pt x="51" y="99"/>
                  </a:cubicBezTo>
                  <a:cubicBezTo>
                    <a:pt x="51" y="99"/>
                    <a:pt x="51" y="98"/>
                    <a:pt x="50" y="98"/>
                  </a:cubicBezTo>
                  <a:cubicBezTo>
                    <a:pt x="48" y="98"/>
                    <a:pt x="47" y="96"/>
                    <a:pt x="47" y="93"/>
                  </a:cubicBezTo>
                  <a:close/>
                  <a:moveTo>
                    <a:pt x="33" y="113"/>
                  </a:moveTo>
                  <a:cubicBezTo>
                    <a:pt x="34" y="110"/>
                    <a:pt x="35" y="108"/>
                    <a:pt x="38" y="109"/>
                  </a:cubicBezTo>
                  <a:cubicBezTo>
                    <a:pt x="40" y="109"/>
                    <a:pt x="42" y="111"/>
                    <a:pt x="42" y="113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42" y="120"/>
                    <a:pt x="40" y="122"/>
                    <a:pt x="37" y="122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5" y="122"/>
                    <a:pt x="33" y="120"/>
                    <a:pt x="33" y="118"/>
                  </a:cubicBezTo>
                  <a:lnTo>
                    <a:pt x="33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6944" y="3097"/>
              <a:ext cx="351" cy="352"/>
            </a:xfrm>
            <a:custGeom>
              <a:avLst/>
              <a:gdLst>
                <a:gd name="T0" fmla="*/ 159 w 203"/>
                <a:gd name="T1" fmla="*/ 0 h 203"/>
                <a:gd name="T2" fmla="*/ 145 w 203"/>
                <a:gd name="T3" fmla="*/ 14 h 203"/>
                <a:gd name="T4" fmla="*/ 145 w 203"/>
                <a:gd name="T5" fmla="*/ 14 h 203"/>
                <a:gd name="T6" fmla="*/ 172 w 203"/>
                <a:gd name="T7" fmla="*/ 80 h 203"/>
                <a:gd name="T8" fmla="*/ 145 w 203"/>
                <a:gd name="T9" fmla="*/ 145 h 203"/>
                <a:gd name="T10" fmla="*/ 80 w 203"/>
                <a:gd name="T11" fmla="*/ 172 h 203"/>
                <a:gd name="T12" fmla="*/ 14 w 203"/>
                <a:gd name="T13" fmla="*/ 145 h 203"/>
                <a:gd name="T14" fmla="*/ 14 w 203"/>
                <a:gd name="T15" fmla="*/ 145 h 203"/>
                <a:gd name="T16" fmla="*/ 0 w 203"/>
                <a:gd name="T17" fmla="*/ 159 h 203"/>
                <a:gd name="T18" fmla="*/ 159 w 203"/>
                <a:gd name="T19" fmla="*/ 159 h 203"/>
                <a:gd name="T20" fmla="*/ 159 w 203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203">
                  <a:moveTo>
                    <a:pt x="159" y="0"/>
                  </a:move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63" y="32"/>
                    <a:pt x="172" y="55"/>
                    <a:pt x="172" y="80"/>
                  </a:cubicBezTo>
                  <a:cubicBezTo>
                    <a:pt x="172" y="105"/>
                    <a:pt x="163" y="128"/>
                    <a:pt x="145" y="145"/>
                  </a:cubicBezTo>
                  <a:cubicBezTo>
                    <a:pt x="127" y="163"/>
                    <a:pt x="103" y="172"/>
                    <a:pt x="80" y="172"/>
                  </a:cubicBezTo>
                  <a:cubicBezTo>
                    <a:pt x="56" y="172"/>
                    <a:pt x="32" y="163"/>
                    <a:pt x="14" y="145"/>
                  </a:cubicBezTo>
                  <a:cubicBezTo>
                    <a:pt x="14" y="145"/>
                    <a:pt x="14" y="145"/>
                    <a:pt x="14" y="145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44" y="203"/>
                    <a:pt x="115" y="203"/>
                    <a:pt x="159" y="159"/>
                  </a:cubicBezTo>
                  <a:cubicBezTo>
                    <a:pt x="203" y="115"/>
                    <a:pt x="203" y="44"/>
                    <a:pt x="1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 noEditPoints="1"/>
            </p:cNvSpPr>
            <p:nvPr/>
          </p:nvSpPr>
          <p:spPr bwMode="auto">
            <a:xfrm>
              <a:off x="2015" y="3277"/>
              <a:ext cx="178" cy="104"/>
            </a:xfrm>
            <a:custGeom>
              <a:avLst/>
              <a:gdLst>
                <a:gd name="T0" fmla="*/ 98 w 103"/>
                <a:gd name="T1" fmla="*/ 8 h 60"/>
                <a:gd name="T2" fmla="*/ 95 w 103"/>
                <a:gd name="T3" fmla="*/ 4 h 60"/>
                <a:gd name="T4" fmla="*/ 86 w 103"/>
                <a:gd name="T5" fmla="*/ 1 h 60"/>
                <a:gd name="T6" fmla="*/ 64 w 103"/>
                <a:gd name="T7" fmla="*/ 0 h 60"/>
                <a:gd name="T8" fmla="*/ 59 w 103"/>
                <a:gd name="T9" fmla="*/ 1 h 60"/>
                <a:gd name="T10" fmla="*/ 10 w 103"/>
                <a:gd name="T11" fmla="*/ 20 h 60"/>
                <a:gd name="T12" fmla="*/ 1 w 103"/>
                <a:gd name="T13" fmla="*/ 39 h 60"/>
                <a:gd name="T14" fmla="*/ 1 w 103"/>
                <a:gd name="T15" fmla="*/ 40 h 60"/>
                <a:gd name="T16" fmla="*/ 5 w 103"/>
                <a:gd name="T17" fmla="*/ 56 h 60"/>
                <a:gd name="T18" fmla="*/ 7 w 103"/>
                <a:gd name="T19" fmla="*/ 58 h 60"/>
                <a:gd name="T20" fmla="*/ 24 w 103"/>
                <a:gd name="T21" fmla="*/ 60 h 60"/>
                <a:gd name="T22" fmla="*/ 24 w 103"/>
                <a:gd name="T23" fmla="*/ 60 h 60"/>
                <a:gd name="T24" fmla="*/ 43 w 103"/>
                <a:gd name="T25" fmla="*/ 58 h 60"/>
                <a:gd name="T26" fmla="*/ 72 w 103"/>
                <a:gd name="T27" fmla="*/ 47 h 60"/>
                <a:gd name="T28" fmla="*/ 96 w 103"/>
                <a:gd name="T29" fmla="*/ 31 h 60"/>
                <a:gd name="T30" fmla="*/ 98 w 103"/>
                <a:gd name="T31" fmla="*/ 8 h 60"/>
                <a:gd name="T32" fmla="*/ 17 w 103"/>
                <a:gd name="T33" fmla="*/ 33 h 60"/>
                <a:gd name="T34" fmla="*/ 15 w 103"/>
                <a:gd name="T35" fmla="*/ 32 h 60"/>
                <a:gd name="T36" fmla="*/ 17 w 103"/>
                <a:gd name="T37" fmla="*/ 30 h 60"/>
                <a:gd name="T38" fmla="*/ 19 w 103"/>
                <a:gd name="T39" fmla="*/ 32 h 60"/>
                <a:gd name="T40" fmla="*/ 17 w 103"/>
                <a:gd name="T41" fmla="*/ 33 h 60"/>
                <a:gd name="T42" fmla="*/ 31 w 103"/>
                <a:gd name="T43" fmla="*/ 40 h 60"/>
                <a:gd name="T44" fmla="*/ 29 w 103"/>
                <a:gd name="T45" fmla="*/ 39 h 60"/>
                <a:gd name="T46" fmla="*/ 31 w 103"/>
                <a:gd name="T47" fmla="*/ 37 h 60"/>
                <a:gd name="T48" fmla="*/ 34 w 103"/>
                <a:gd name="T49" fmla="*/ 39 h 60"/>
                <a:gd name="T50" fmla="*/ 31 w 103"/>
                <a:gd name="T51" fmla="*/ 40 h 60"/>
                <a:gd name="T52" fmla="*/ 39 w 103"/>
                <a:gd name="T53" fmla="*/ 26 h 60"/>
                <a:gd name="T54" fmla="*/ 36 w 103"/>
                <a:gd name="T55" fmla="*/ 24 h 60"/>
                <a:gd name="T56" fmla="*/ 39 w 103"/>
                <a:gd name="T57" fmla="*/ 21 h 60"/>
                <a:gd name="T58" fmla="*/ 41 w 103"/>
                <a:gd name="T59" fmla="*/ 24 h 60"/>
                <a:gd name="T60" fmla="*/ 39 w 103"/>
                <a:gd name="T61" fmla="*/ 26 h 60"/>
                <a:gd name="T62" fmla="*/ 55 w 103"/>
                <a:gd name="T63" fmla="*/ 33 h 60"/>
                <a:gd name="T64" fmla="*/ 52 w 103"/>
                <a:gd name="T65" fmla="*/ 30 h 60"/>
                <a:gd name="T66" fmla="*/ 55 w 103"/>
                <a:gd name="T67" fmla="*/ 28 h 60"/>
                <a:gd name="T68" fmla="*/ 58 w 103"/>
                <a:gd name="T69" fmla="*/ 30 h 60"/>
                <a:gd name="T70" fmla="*/ 55 w 103"/>
                <a:gd name="T71" fmla="*/ 33 h 60"/>
                <a:gd name="T72" fmla="*/ 57 w 103"/>
                <a:gd name="T73" fmla="*/ 16 h 60"/>
                <a:gd name="T74" fmla="*/ 55 w 103"/>
                <a:gd name="T75" fmla="*/ 14 h 60"/>
                <a:gd name="T76" fmla="*/ 57 w 103"/>
                <a:gd name="T77" fmla="*/ 13 h 60"/>
                <a:gd name="T78" fmla="*/ 59 w 103"/>
                <a:gd name="T79" fmla="*/ 14 h 60"/>
                <a:gd name="T80" fmla="*/ 57 w 103"/>
                <a:gd name="T81" fmla="*/ 16 h 60"/>
                <a:gd name="T82" fmla="*/ 75 w 103"/>
                <a:gd name="T83" fmla="*/ 22 h 60"/>
                <a:gd name="T84" fmla="*/ 73 w 103"/>
                <a:gd name="T85" fmla="*/ 20 h 60"/>
                <a:gd name="T86" fmla="*/ 75 w 103"/>
                <a:gd name="T87" fmla="*/ 18 h 60"/>
                <a:gd name="T88" fmla="*/ 77 w 103"/>
                <a:gd name="T89" fmla="*/ 20 h 60"/>
                <a:gd name="T90" fmla="*/ 75 w 103"/>
                <a:gd name="T91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3" h="60">
                  <a:moveTo>
                    <a:pt x="98" y="8"/>
                  </a:moveTo>
                  <a:cubicBezTo>
                    <a:pt x="97" y="6"/>
                    <a:pt x="96" y="5"/>
                    <a:pt x="95" y="4"/>
                  </a:cubicBezTo>
                  <a:cubicBezTo>
                    <a:pt x="92" y="3"/>
                    <a:pt x="89" y="2"/>
                    <a:pt x="86" y="1"/>
                  </a:cubicBezTo>
                  <a:cubicBezTo>
                    <a:pt x="79" y="0"/>
                    <a:pt x="72" y="0"/>
                    <a:pt x="64" y="0"/>
                  </a:cubicBezTo>
                  <a:cubicBezTo>
                    <a:pt x="63" y="1"/>
                    <a:pt x="61" y="1"/>
                    <a:pt x="59" y="1"/>
                  </a:cubicBezTo>
                  <a:cubicBezTo>
                    <a:pt x="41" y="1"/>
                    <a:pt x="23" y="8"/>
                    <a:pt x="10" y="20"/>
                  </a:cubicBezTo>
                  <a:cubicBezTo>
                    <a:pt x="4" y="25"/>
                    <a:pt x="1" y="31"/>
                    <a:pt x="1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6"/>
                    <a:pt x="0" y="52"/>
                    <a:pt x="5" y="56"/>
                  </a:cubicBezTo>
                  <a:cubicBezTo>
                    <a:pt x="6" y="56"/>
                    <a:pt x="7" y="57"/>
                    <a:pt x="7" y="58"/>
                  </a:cubicBezTo>
                  <a:cubicBezTo>
                    <a:pt x="12" y="59"/>
                    <a:pt x="18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30" y="60"/>
                    <a:pt x="37" y="59"/>
                    <a:pt x="43" y="58"/>
                  </a:cubicBezTo>
                  <a:cubicBezTo>
                    <a:pt x="54" y="55"/>
                    <a:pt x="63" y="52"/>
                    <a:pt x="72" y="47"/>
                  </a:cubicBezTo>
                  <a:cubicBezTo>
                    <a:pt x="80" y="43"/>
                    <a:pt x="90" y="38"/>
                    <a:pt x="96" y="31"/>
                  </a:cubicBezTo>
                  <a:cubicBezTo>
                    <a:pt x="98" y="27"/>
                    <a:pt x="103" y="17"/>
                    <a:pt x="98" y="8"/>
                  </a:cubicBezTo>
                  <a:close/>
                  <a:moveTo>
                    <a:pt x="17" y="33"/>
                  </a:moveTo>
                  <a:cubicBezTo>
                    <a:pt x="16" y="33"/>
                    <a:pt x="15" y="33"/>
                    <a:pt x="15" y="32"/>
                  </a:cubicBezTo>
                  <a:cubicBezTo>
                    <a:pt x="15" y="31"/>
                    <a:pt x="16" y="30"/>
                    <a:pt x="17" y="30"/>
                  </a:cubicBezTo>
                  <a:cubicBezTo>
                    <a:pt x="18" y="30"/>
                    <a:pt x="19" y="31"/>
                    <a:pt x="19" y="32"/>
                  </a:cubicBezTo>
                  <a:cubicBezTo>
                    <a:pt x="19" y="33"/>
                    <a:pt x="18" y="33"/>
                    <a:pt x="17" y="33"/>
                  </a:cubicBezTo>
                  <a:close/>
                  <a:moveTo>
                    <a:pt x="31" y="40"/>
                  </a:moveTo>
                  <a:cubicBezTo>
                    <a:pt x="30" y="40"/>
                    <a:pt x="29" y="40"/>
                    <a:pt x="29" y="39"/>
                  </a:cubicBezTo>
                  <a:cubicBezTo>
                    <a:pt x="29" y="38"/>
                    <a:pt x="30" y="37"/>
                    <a:pt x="31" y="37"/>
                  </a:cubicBezTo>
                  <a:cubicBezTo>
                    <a:pt x="33" y="37"/>
                    <a:pt x="34" y="38"/>
                    <a:pt x="34" y="39"/>
                  </a:cubicBezTo>
                  <a:cubicBezTo>
                    <a:pt x="34" y="40"/>
                    <a:pt x="33" y="40"/>
                    <a:pt x="31" y="40"/>
                  </a:cubicBezTo>
                  <a:close/>
                  <a:moveTo>
                    <a:pt x="39" y="26"/>
                  </a:moveTo>
                  <a:cubicBezTo>
                    <a:pt x="37" y="26"/>
                    <a:pt x="36" y="25"/>
                    <a:pt x="36" y="24"/>
                  </a:cubicBezTo>
                  <a:cubicBezTo>
                    <a:pt x="36" y="22"/>
                    <a:pt x="37" y="21"/>
                    <a:pt x="39" y="21"/>
                  </a:cubicBezTo>
                  <a:cubicBezTo>
                    <a:pt x="40" y="21"/>
                    <a:pt x="41" y="22"/>
                    <a:pt x="41" y="24"/>
                  </a:cubicBezTo>
                  <a:cubicBezTo>
                    <a:pt x="41" y="25"/>
                    <a:pt x="40" y="26"/>
                    <a:pt x="39" y="26"/>
                  </a:cubicBezTo>
                  <a:close/>
                  <a:moveTo>
                    <a:pt x="55" y="33"/>
                  </a:moveTo>
                  <a:cubicBezTo>
                    <a:pt x="53" y="33"/>
                    <a:pt x="52" y="32"/>
                    <a:pt x="52" y="30"/>
                  </a:cubicBezTo>
                  <a:cubicBezTo>
                    <a:pt x="52" y="29"/>
                    <a:pt x="53" y="28"/>
                    <a:pt x="55" y="28"/>
                  </a:cubicBezTo>
                  <a:cubicBezTo>
                    <a:pt x="57" y="28"/>
                    <a:pt x="58" y="29"/>
                    <a:pt x="58" y="30"/>
                  </a:cubicBezTo>
                  <a:cubicBezTo>
                    <a:pt x="58" y="32"/>
                    <a:pt x="57" y="33"/>
                    <a:pt x="55" y="33"/>
                  </a:cubicBezTo>
                  <a:close/>
                  <a:moveTo>
                    <a:pt x="57" y="16"/>
                  </a:moveTo>
                  <a:cubicBezTo>
                    <a:pt x="56" y="16"/>
                    <a:pt x="55" y="15"/>
                    <a:pt x="55" y="14"/>
                  </a:cubicBezTo>
                  <a:cubicBezTo>
                    <a:pt x="55" y="13"/>
                    <a:pt x="56" y="13"/>
                    <a:pt x="57" y="13"/>
                  </a:cubicBezTo>
                  <a:cubicBezTo>
                    <a:pt x="58" y="13"/>
                    <a:pt x="59" y="13"/>
                    <a:pt x="59" y="14"/>
                  </a:cubicBezTo>
                  <a:cubicBezTo>
                    <a:pt x="59" y="15"/>
                    <a:pt x="58" y="16"/>
                    <a:pt x="57" y="16"/>
                  </a:cubicBezTo>
                  <a:close/>
                  <a:moveTo>
                    <a:pt x="75" y="22"/>
                  </a:moveTo>
                  <a:cubicBezTo>
                    <a:pt x="74" y="22"/>
                    <a:pt x="73" y="21"/>
                    <a:pt x="73" y="20"/>
                  </a:cubicBezTo>
                  <a:cubicBezTo>
                    <a:pt x="73" y="19"/>
                    <a:pt x="74" y="18"/>
                    <a:pt x="75" y="18"/>
                  </a:cubicBezTo>
                  <a:cubicBezTo>
                    <a:pt x="77" y="18"/>
                    <a:pt x="77" y="19"/>
                    <a:pt x="77" y="20"/>
                  </a:cubicBezTo>
                  <a:cubicBezTo>
                    <a:pt x="77" y="21"/>
                    <a:pt x="77" y="22"/>
                    <a:pt x="75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 noEditPoints="1"/>
            </p:cNvSpPr>
            <p:nvPr/>
          </p:nvSpPr>
          <p:spPr bwMode="auto">
            <a:xfrm>
              <a:off x="1928" y="3222"/>
              <a:ext cx="227" cy="146"/>
            </a:xfrm>
            <a:custGeom>
              <a:avLst/>
              <a:gdLst>
                <a:gd name="T0" fmla="*/ 41 w 131"/>
                <a:gd name="T1" fmla="*/ 71 h 84"/>
                <a:gd name="T2" fmla="*/ 41 w 131"/>
                <a:gd name="T3" fmla="*/ 70 h 84"/>
                <a:gd name="T4" fmla="*/ 53 w 131"/>
                <a:gd name="T5" fmla="*/ 45 h 84"/>
                <a:gd name="T6" fmla="*/ 109 w 131"/>
                <a:gd name="T7" fmla="*/ 23 h 84"/>
                <a:gd name="T8" fmla="*/ 114 w 131"/>
                <a:gd name="T9" fmla="*/ 23 h 84"/>
                <a:gd name="T10" fmla="*/ 131 w 131"/>
                <a:gd name="T11" fmla="*/ 23 h 84"/>
                <a:gd name="T12" fmla="*/ 71 w 131"/>
                <a:gd name="T13" fmla="*/ 0 h 84"/>
                <a:gd name="T14" fmla="*/ 47 w 131"/>
                <a:gd name="T15" fmla="*/ 4 h 84"/>
                <a:gd name="T16" fmla="*/ 2 w 131"/>
                <a:gd name="T17" fmla="*/ 39 h 84"/>
                <a:gd name="T18" fmla="*/ 11 w 131"/>
                <a:gd name="T19" fmla="*/ 65 h 84"/>
                <a:gd name="T20" fmla="*/ 41 w 131"/>
                <a:gd name="T21" fmla="*/ 84 h 84"/>
                <a:gd name="T22" fmla="*/ 41 w 131"/>
                <a:gd name="T23" fmla="*/ 71 h 84"/>
                <a:gd name="T24" fmla="*/ 38 w 131"/>
                <a:gd name="T25" fmla="*/ 36 h 84"/>
                <a:gd name="T26" fmla="*/ 36 w 131"/>
                <a:gd name="T27" fmla="*/ 38 h 84"/>
                <a:gd name="T28" fmla="*/ 32 w 131"/>
                <a:gd name="T29" fmla="*/ 37 h 84"/>
                <a:gd name="T30" fmla="*/ 32 w 131"/>
                <a:gd name="T31" fmla="*/ 31 h 84"/>
                <a:gd name="T32" fmla="*/ 38 w 131"/>
                <a:gd name="T33" fmla="*/ 25 h 84"/>
                <a:gd name="T34" fmla="*/ 30 w 131"/>
                <a:gd name="T35" fmla="*/ 26 h 84"/>
                <a:gd name="T36" fmla="*/ 26 w 131"/>
                <a:gd name="T37" fmla="*/ 22 h 84"/>
                <a:gd name="T38" fmla="*/ 29 w 131"/>
                <a:gd name="T39" fmla="*/ 18 h 84"/>
                <a:gd name="T40" fmla="*/ 48 w 131"/>
                <a:gd name="T41" fmla="*/ 18 h 84"/>
                <a:gd name="T42" fmla="*/ 64 w 131"/>
                <a:gd name="T43" fmla="*/ 9 h 84"/>
                <a:gd name="T44" fmla="*/ 69 w 131"/>
                <a:gd name="T45" fmla="*/ 11 h 84"/>
                <a:gd name="T46" fmla="*/ 67 w 131"/>
                <a:gd name="T47" fmla="*/ 16 h 84"/>
                <a:gd name="T48" fmla="*/ 60 w 131"/>
                <a:gd name="T49" fmla="*/ 19 h 84"/>
                <a:gd name="T50" fmla="*/ 68 w 131"/>
                <a:gd name="T51" fmla="*/ 21 h 84"/>
                <a:gd name="T52" fmla="*/ 71 w 131"/>
                <a:gd name="T53" fmla="*/ 26 h 84"/>
                <a:gd name="T54" fmla="*/ 68 w 131"/>
                <a:gd name="T55" fmla="*/ 29 h 84"/>
                <a:gd name="T56" fmla="*/ 66 w 131"/>
                <a:gd name="T57" fmla="*/ 29 h 84"/>
                <a:gd name="T58" fmla="*/ 50 w 131"/>
                <a:gd name="T59" fmla="*/ 26 h 84"/>
                <a:gd name="T60" fmla="*/ 38 w 131"/>
                <a:gd name="T61" fmla="*/ 3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1" h="84">
                  <a:moveTo>
                    <a:pt x="41" y="71"/>
                  </a:moveTo>
                  <a:cubicBezTo>
                    <a:pt x="41" y="70"/>
                    <a:pt x="41" y="70"/>
                    <a:pt x="41" y="70"/>
                  </a:cubicBezTo>
                  <a:cubicBezTo>
                    <a:pt x="42" y="60"/>
                    <a:pt x="46" y="51"/>
                    <a:pt x="53" y="45"/>
                  </a:cubicBezTo>
                  <a:cubicBezTo>
                    <a:pt x="68" y="31"/>
                    <a:pt x="89" y="23"/>
                    <a:pt x="109" y="23"/>
                  </a:cubicBezTo>
                  <a:cubicBezTo>
                    <a:pt x="111" y="23"/>
                    <a:pt x="113" y="23"/>
                    <a:pt x="114" y="23"/>
                  </a:cubicBezTo>
                  <a:cubicBezTo>
                    <a:pt x="120" y="23"/>
                    <a:pt x="125" y="23"/>
                    <a:pt x="131" y="23"/>
                  </a:cubicBezTo>
                  <a:cubicBezTo>
                    <a:pt x="119" y="14"/>
                    <a:pt x="97" y="0"/>
                    <a:pt x="71" y="0"/>
                  </a:cubicBezTo>
                  <a:cubicBezTo>
                    <a:pt x="63" y="0"/>
                    <a:pt x="55" y="1"/>
                    <a:pt x="47" y="4"/>
                  </a:cubicBezTo>
                  <a:cubicBezTo>
                    <a:pt x="20" y="13"/>
                    <a:pt x="5" y="25"/>
                    <a:pt x="2" y="39"/>
                  </a:cubicBezTo>
                  <a:cubicBezTo>
                    <a:pt x="0" y="48"/>
                    <a:pt x="3" y="57"/>
                    <a:pt x="11" y="65"/>
                  </a:cubicBezTo>
                  <a:cubicBezTo>
                    <a:pt x="19" y="74"/>
                    <a:pt x="32" y="80"/>
                    <a:pt x="41" y="84"/>
                  </a:cubicBezTo>
                  <a:cubicBezTo>
                    <a:pt x="40" y="79"/>
                    <a:pt x="41" y="74"/>
                    <a:pt x="41" y="71"/>
                  </a:cubicBezTo>
                  <a:close/>
                  <a:moveTo>
                    <a:pt x="38" y="36"/>
                  </a:moveTo>
                  <a:cubicBezTo>
                    <a:pt x="37" y="37"/>
                    <a:pt x="36" y="37"/>
                    <a:pt x="36" y="38"/>
                  </a:cubicBezTo>
                  <a:cubicBezTo>
                    <a:pt x="34" y="38"/>
                    <a:pt x="33" y="38"/>
                    <a:pt x="32" y="37"/>
                  </a:cubicBezTo>
                  <a:cubicBezTo>
                    <a:pt x="30" y="35"/>
                    <a:pt x="30" y="33"/>
                    <a:pt x="32" y="31"/>
                  </a:cubicBezTo>
                  <a:cubicBezTo>
                    <a:pt x="32" y="31"/>
                    <a:pt x="34" y="29"/>
                    <a:pt x="38" y="25"/>
                  </a:cubicBezTo>
                  <a:cubicBezTo>
                    <a:pt x="33" y="25"/>
                    <a:pt x="30" y="26"/>
                    <a:pt x="30" y="26"/>
                  </a:cubicBezTo>
                  <a:cubicBezTo>
                    <a:pt x="28" y="26"/>
                    <a:pt x="26" y="25"/>
                    <a:pt x="26" y="22"/>
                  </a:cubicBezTo>
                  <a:cubicBezTo>
                    <a:pt x="25" y="20"/>
                    <a:pt x="27" y="18"/>
                    <a:pt x="29" y="18"/>
                  </a:cubicBezTo>
                  <a:cubicBezTo>
                    <a:pt x="30" y="18"/>
                    <a:pt x="37" y="17"/>
                    <a:pt x="48" y="18"/>
                  </a:cubicBezTo>
                  <a:cubicBezTo>
                    <a:pt x="52" y="15"/>
                    <a:pt x="58" y="12"/>
                    <a:pt x="64" y="9"/>
                  </a:cubicBezTo>
                  <a:cubicBezTo>
                    <a:pt x="66" y="8"/>
                    <a:pt x="68" y="9"/>
                    <a:pt x="69" y="11"/>
                  </a:cubicBezTo>
                  <a:cubicBezTo>
                    <a:pt x="70" y="13"/>
                    <a:pt x="69" y="15"/>
                    <a:pt x="67" y="16"/>
                  </a:cubicBezTo>
                  <a:cubicBezTo>
                    <a:pt x="65" y="17"/>
                    <a:pt x="63" y="18"/>
                    <a:pt x="60" y="19"/>
                  </a:cubicBezTo>
                  <a:cubicBezTo>
                    <a:pt x="63" y="20"/>
                    <a:pt x="65" y="20"/>
                    <a:pt x="68" y="21"/>
                  </a:cubicBezTo>
                  <a:cubicBezTo>
                    <a:pt x="70" y="22"/>
                    <a:pt x="71" y="24"/>
                    <a:pt x="71" y="26"/>
                  </a:cubicBezTo>
                  <a:cubicBezTo>
                    <a:pt x="70" y="28"/>
                    <a:pt x="69" y="29"/>
                    <a:pt x="68" y="29"/>
                  </a:cubicBezTo>
                  <a:cubicBezTo>
                    <a:pt x="67" y="29"/>
                    <a:pt x="67" y="29"/>
                    <a:pt x="66" y="29"/>
                  </a:cubicBezTo>
                  <a:cubicBezTo>
                    <a:pt x="60" y="27"/>
                    <a:pt x="55" y="26"/>
                    <a:pt x="50" y="26"/>
                  </a:cubicBezTo>
                  <a:cubicBezTo>
                    <a:pt x="42" y="32"/>
                    <a:pt x="38" y="36"/>
                    <a:pt x="38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 noEditPoints="1"/>
            </p:cNvSpPr>
            <p:nvPr/>
          </p:nvSpPr>
          <p:spPr bwMode="auto">
            <a:xfrm>
              <a:off x="1854" y="3145"/>
              <a:ext cx="215" cy="125"/>
            </a:xfrm>
            <a:custGeom>
              <a:avLst/>
              <a:gdLst>
                <a:gd name="T0" fmla="*/ 88 w 124"/>
                <a:gd name="T1" fmla="*/ 40 h 72"/>
                <a:gd name="T2" fmla="*/ 114 w 124"/>
                <a:gd name="T3" fmla="*/ 36 h 72"/>
                <a:gd name="T4" fmla="*/ 123 w 124"/>
                <a:gd name="T5" fmla="*/ 37 h 72"/>
                <a:gd name="T6" fmla="*/ 119 w 124"/>
                <a:gd name="T7" fmla="*/ 15 h 72"/>
                <a:gd name="T8" fmla="*/ 69 w 124"/>
                <a:gd name="T9" fmla="*/ 0 h 72"/>
                <a:gd name="T10" fmla="*/ 66 w 124"/>
                <a:gd name="T11" fmla="*/ 0 h 72"/>
                <a:gd name="T12" fmla="*/ 66 w 124"/>
                <a:gd name="T13" fmla="*/ 0 h 72"/>
                <a:gd name="T14" fmla="*/ 65 w 124"/>
                <a:gd name="T15" fmla="*/ 0 h 72"/>
                <a:gd name="T16" fmla="*/ 63 w 124"/>
                <a:gd name="T17" fmla="*/ 0 h 72"/>
                <a:gd name="T18" fmla="*/ 58 w 124"/>
                <a:gd name="T19" fmla="*/ 0 h 72"/>
                <a:gd name="T20" fmla="*/ 32 w 124"/>
                <a:gd name="T21" fmla="*/ 3 h 72"/>
                <a:gd name="T22" fmla="*/ 8 w 124"/>
                <a:gd name="T23" fmla="*/ 17 h 72"/>
                <a:gd name="T24" fmla="*/ 2 w 124"/>
                <a:gd name="T25" fmla="*/ 49 h 72"/>
                <a:gd name="T26" fmla="*/ 40 w 124"/>
                <a:gd name="T27" fmla="*/ 72 h 72"/>
                <a:gd name="T28" fmla="*/ 88 w 124"/>
                <a:gd name="T29" fmla="*/ 40 h 72"/>
                <a:gd name="T30" fmla="*/ 45 w 124"/>
                <a:gd name="T31" fmla="*/ 32 h 72"/>
                <a:gd name="T32" fmla="*/ 46 w 124"/>
                <a:gd name="T33" fmla="*/ 26 h 72"/>
                <a:gd name="T34" fmla="*/ 54 w 124"/>
                <a:gd name="T35" fmla="*/ 22 h 72"/>
                <a:gd name="T36" fmla="*/ 48 w 124"/>
                <a:gd name="T37" fmla="*/ 21 h 72"/>
                <a:gd name="T38" fmla="*/ 44 w 124"/>
                <a:gd name="T39" fmla="*/ 17 h 72"/>
                <a:gd name="T40" fmla="*/ 48 w 124"/>
                <a:gd name="T41" fmla="*/ 13 h 72"/>
                <a:gd name="T42" fmla="*/ 66 w 124"/>
                <a:gd name="T43" fmla="*/ 17 h 72"/>
                <a:gd name="T44" fmla="*/ 83 w 124"/>
                <a:gd name="T45" fmla="*/ 13 h 72"/>
                <a:gd name="T46" fmla="*/ 87 w 124"/>
                <a:gd name="T47" fmla="*/ 16 h 72"/>
                <a:gd name="T48" fmla="*/ 84 w 124"/>
                <a:gd name="T49" fmla="*/ 20 h 72"/>
                <a:gd name="T50" fmla="*/ 78 w 124"/>
                <a:gd name="T51" fmla="*/ 22 h 72"/>
                <a:gd name="T52" fmla="*/ 85 w 124"/>
                <a:gd name="T53" fmla="*/ 26 h 72"/>
                <a:gd name="T54" fmla="*/ 87 w 124"/>
                <a:gd name="T55" fmla="*/ 31 h 72"/>
                <a:gd name="T56" fmla="*/ 83 w 124"/>
                <a:gd name="T57" fmla="*/ 33 h 72"/>
                <a:gd name="T58" fmla="*/ 82 w 124"/>
                <a:gd name="T59" fmla="*/ 33 h 72"/>
                <a:gd name="T60" fmla="*/ 66 w 124"/>
                <a:gd name="T61" fmla="*/ 26 h 72"/>
                <a:gd name="T62" fmla="*/ 51 w 124"/>
                <a:gd name="T63" fmla="*/ 33 h 72"/>
                <a:gd name="T64" fmla="*/ 48 w 124"/>
                <a:gd name="T65" fmla="*/ 34 h 72"/>
                <a:gd name="T66" fmla="*/ 45 w 124"/>
                <a:gd name="T67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72">
                  <a:moveTo>
                    <a:pt x="88" y="40"/>
                  </a:moveTo>
                  <a:cubicBezTo>
                    <a:pt x="96" y="38"/>
                    <a:pt x="105" y="36"/>
                    <a:pt x="114" y="36"/>
                  </a:cubicBezTo>
                  <a:cubicBezTo>
                    <a:pt x="117" y="36"/>
                    <a:pt x="120" y="36"/>
                    <a:pt x="123" y="37"/>
                  </a:cubicBezTo>
                  <a:cubicBezTo>
                    <a:pt x="124" y="31"/>
                    <a:pt x="124" y="23"/>
                    <a:pt x="119" y="15"/>
                  </a:cubicBezTo>
                  <a:cubicBezTo>
                    <a:pt x="113" y="5"/>
                    <a:pt x="96" y="0"/>
                    <a:pt x="69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0"/>
                    <a:pt x="65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1" y="0"/>
                    <a:pt x="59" y="0"/>
                    <a:pt x="58" y="0"/>
                  </a:cubicBezTo>
                  <a:cubicBezTo>
                    <a:pt x="49" y="0"/>
                    <a:pt x="40" y="1"/>
                    <a:pt x="32" y="3"/>
                  </a:cubicBezTo>
                  <a:cubicBezTo>
                    <a:pt x="21" y="4"/>
                    <a:pt x="13" y="9"/>
                    <a:pt x="8" y="17"/>
                  </a:cubicBezTo>
                  <a:cubicBezTo>
                    <a:pt x="2" y="26"/>
                    <a:pt x="0" y="37"/>
                    <a:pt x="2" y="49"/>
                  </a:cubicBezTo>
                  <a:cubicBezTo>
                    <a:pt x="5" y="63"/>
                    <a:pt x="25" y="69"/>
                    <a:pt x="40" y="72"/>
                  </a:cubicBezTo>
                  <a:cubicBezTo>
                    <a:pt x="47" y="59"/>
                    <a:pt x="63" y="49"/>
                    <a:pt x="88" y="40"/>
                  </a:cubicBezTo>
                  <a:close/>
                  <a:moveTo>
                    <a:pt x="45" y="32"/>
                  </a:moveTo>
                  <a:cubicBezTo>
                    <a:pt x="44" y="30"/>
                    <a:pt x="44" y="28"/>
                    <a:pt x="46" y="26"/>
                  </a:cubicBezTo>
                  <a:cubicBezTo>
                    <a:pt x="47" y="26"/>
                    <a:pt x="49" y="24"/>
                    <a:pt x="54" y="22"/>
                  </a:cubicBezTo>
                  <a:cubicBezTo>
                    <a:pt x="50" y="21"/>
                    <a:pt x="48" y="21"/>
                    <a:pt x="48" y="21"/>
                  </a:cubicBezTo>
                  <a:cubicBezTo>
                    <a:pt x="45" y="21"/>
                    <a:pt x="44" y="19"/>
                    <a:pt x="44" y="17"/>
                  </a:cubicBezTo>
                  <a:cubicBezTo>
                    <a:pt x="44" y="14"/>
                    <a:pt x="46" y="13"/>
                    <a:pt x="48" y="13"/>
                  </a:cubicBezTo>
                  <a:cubicBezTo>
                    <a:pt x="49" y="13"/>
                    <a:pt x="56" y="14"/>
                    <a:pt x="66" y="17"/>
                  </a:cubicBezTo>
                  <a:cubicBezTo>
                    <a:pt x="71" y="15"/>
                    <a:pt x="76" y="14"/>
                    <a:pt x="83" y="13"/>
                  </a:cubicBezTo>
                  <a:cubicBezTo>
                    <a:pt x="85" y="12"/>
                    <a:pt x="87" y="14"/>
                    <a:pt x="87" y="16"/>
                  </a:cubicBezTo>
                  <a:cubicBezTo>
                    <a:pt x="88" y="18"/>
                    <a:pt x="86" y="20"/>
                    <a:pt x="84" y="20"/>
                  </a:cubicBezTo>
                  <a:cubicBezTo>
                    <a:pt x="82" y="21"/>
                    <a:pt x="80" y="21"/>
                    <a:pt x="78" y="22"/>
                  </a:cubicBezTo>
                  <a:cubicBezTo>
                    <a:pt x="80" y="23"/>
                    <a:pt x="83" y="24"/>
                    <a:pt x="85" y="26"/>
                  </a:cubicBezTo>
                  <a:cubicBezTo>
                    <a:pt x="87" y="27"/>
                    <a:pt x="88" y="29"/>
                    <a:pt x="87" y="31"/>
                  </a:cubicBezTo>
                  <a:cubicBezTo>
                    <a:pt x="86" y="32"/>
                    <a:pt x="85" y="33"/>
                    <a:pt x="83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76" y="30"/>
                    <a:pt x="71" y="27"/>
                    <a:pt x="66" y="26"/>
                  </a:cubicBezTo>
                  <a:cubicBezTo>
                    <a:pt x="57" y="29"/>
                    <a:pt x="51" y="33"/>
                    <a:pt x="51" y="33"/>
                  </a:cubicBezTo>
                  <a:cubicBezTo>
                    <a:pt x="50" y="34"/>
                    <a:pt x="49" y="34"/>
                    <a:pt x="48" y="34"/>
                  </a:cubicBezTo>
                  <a:cubicBezTo>
                    <a:pt x="47" y="34"/>
                    <a:pt x="46" y="33"/>
                    <a:pt x="45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3434" y="3086"/>
              <a:ext cx="83" cy="70"/>
            </a:xfrm>
            <a:custGeom>
              <a:avLst/>
              <a:gdLst>
                <a:gd name="T0" fmla="*/ 7 w 48"/>
                <a:gd name="T1" fmla="*/ 40 h 40"/>
                <a:gd name="T2" fmla="*/ 7 w 48"/>
                <a:gd name="T3" fmla="*/ 40 h 40"/>
                <a:gd name="T4" fmla="*/ 9 w 48"/>
                <a:gd name="T5" fmla="*/ 40 h 40"/>
                <a:gd name="T6" fmla="*/ 13 w 48"/>
                <a:gd name="T7" fmla="*/ 35 h 40"/>
                <a:gd name="T8" fmla="*/ 12 w 48"/>
                <a:gd name="T9" fmla="*/ 30 h 40"/>
                <a:gd name="T10" fmla="*/ 8 w 48"/>
                <a:gd name="T11" fmla="*/ 21 h 40"/>
                <a:gd name="T12" fmla="*/ 24 w 48"/>
                <a:gd name="T13" fmla="*/ 8 h 40"/>
                <a:gd name="T14" fmla="*/ 40 w 48"/>
                <a:gd name="T15" fmla="*/ 21 h 40"/>
                <a:gd name="T16" fmla="*/ 36 w 48"/>
                <a:gd name="T17" fmla="*/ 30 h 40"/>
                <a:gd name="T18" fmla="*/ 35 w 48"/>
                <a:gd name="T19" fmla="*/ 35 h 40"/>
                <a:gd name="T20" fmla="*/ 39 w 48"/>
                <a:gd name="T21" fmla="*/ 40 h 40"/>
                <a:gd name="T22" fmla="*/ 42 w 48"/>
                <a:gd name="T23" fmla="*/ 40 h 40"/>
                <a:gd name="T24" fmla="*/ 42 w 48"/>
                <a:gd name="T25" fmla="*/ 40 h 40"/>
                <a:gd name="T26" fmla="*/ 46 w 48"/>
                <a:gd name="T27" fmla="*/ 37 h 40"/>
                <a:gd name="T28" fmla="*/ 46 w 48"/>
                <a:gd name="T29" fmla="*/ 37 h 40"/>
                <a:gd name="T30" fmla="*/ 44 w 48"/>
                <a:gd name="T31" fmla="*/ 34 h 40"/>
                <a:gd name="T32" fmla="*/ 48 w 48"/>
                <a:gd name="T33" fmla="*/ 21 h 40"/>
                <a:gd name="T34" fmla="*/ 24 w 48"/>
                <a:gd name="T35" fmla="*/ 0 h 40"/>
                <a:gd name="T36" fmla="*/ 0 w 48"/>
                <a:gd name="T37" fmla="*/ 21 h 40"/>
                <a:gd name="T38" fmla="*/ 5 w 48"/>
                <a:gd name="T39" fmla="*/ 34 h 40"/>
                <a:gd name="T40" fmla="*/ 2 w 48"/>
                <a:gd name="T41" fmla="*/ 37 h 40"/>
                <a:gd name="T42" fmla="*/ 3 w 48"/>
                <a:gd name="T43" fmla="*/ 36 h 40"/>
                <a:gd name="T44" fmla="*/ 7 w 48"/>
                <a:gd name="T4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" h="40"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1" y="39"/>
                    <a:pt x="12" y="37"/>
                    <a:pt x="13" y="35"/>
                  </a:cubicBezTo>
                  <a:cubicBezTo>
                    <a:pt x="14" y="33"/>
                    <a:pt x="14" y="31"/>
                    <a:pt x="12" y="30"/>
                  </a:cubicBezTo>
                  <a:cubicBezTo>
                    <a:pt x="10" y="28"/>
                    <a:pt x="8" y="24"/>
                    <a:pt x="8" y="21"/>
                  </a:cubicBezTo>
                  <a:cubicBezTo>
                    <a:pt x="8" y="14"/>
                    <a:pt x="15" y="8"/>
                    <a:pt x="24" y="8"/>
                  </a:cubicBezTo>
                  <a:cubicBezTo>
                    <a:pt x="33" y="8"/>
                    <a:pt x="40" y="14"/>
                    <a:pt x="40" y="21"/>
                  </a:cubicBezTo>
                  <a:cubicBezTo>
                    <a:pt x="40" y="24"/>
                    <a:pt x="39" y="28"/>
                    <a:pt x="36" y="30"/>
                  </a:cubicBezTo>
                  <a:cubicBezTo>
                    <a:pt x="35" y="31"/>
                    <a:pt x="34" y="33"/>
                    <a:pt x="35" y="35"/>
                  </a:cubicBezTo>
                  <a:cubicBezTo>
                    <a:pt x="36" y="37"/>
                    <a:pt x="37" y="39"/>
                    <a:pt x="39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38"/>
                    <a:pt x="44" y="36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5" y="36"/>
                    <a:pt x="44" y="35"/>
                    <a:pt x="44" y="34"/>
                  </a:cubicBezTo>
                  <a:cubicBezTo>
                    <a:pt x="47" y="30"/>
                    <a:pt x="48" y="26"/>
                    <a:pt x="48" y="21"/>
                  </a:cubicBezTo>
                  <a:cubicBezTo>
                    <a:pt x="48" y="10"/>
                    <a:pt x="38" y="0"/>
                    <a:pt x="24" y="0"/>
                  </a:cubicBezTo>
                  <a:cubicBezTo>
                    <a:pt x="11" y="0"/>
                    <a:pt x="0" y="10"/>
                    <a:pt x="0" y="21"/>
                  </a:cubicBezTo>
                  <a:cubicBezTo>
                    <a:pt x="0" y="26"/>
                    <a:pt x="2" y="30"/>
                    <a:pt x="5" y="34"/>
                  </a:cubicBezTo>
                  <a:cubicBezTo>
                    <a:pt x="4" y="35"/>
                    <a:pt x="3" y="36"/>
                    <a:pt x="2" y="37"/>
                  </a:cubicBezTo>
                  <a:cubicBezTo>
                    <a:pt x="2" y="37"/>
                    <a:pt x="3" y="36"/>
                    <a:pt x="3" y="36"/>
                  </a:cubicBezTo>
                  <a:cubicBezTo>
                    <a:pt x="5" y="36"/>
                    <a:pt x="7" y="38"/>
                    <a:pt x="7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3319" y="3151"/>
              <a:ext cx="312" cy="81"/>
            </a:xfrm>
            <a:custGeom>
              <a:avLst/>
              <a:gdLst>
                <a:gd name="T0" fmla="*/ 90 w 180"/>
                <a:gd name="T1" fmla="*/ 47 h 47"/>
                <a:gd name="T2" fmla="*/ 180 w 180"/>
                <a:gd name="T3" fmla="*/ 23 h 47"/>
                <a:gd name="T4" fmla="*/ 112 w 180"/>
                <a:gd name="T5" fmla="*/ 0 h 47"/>
                <a:gd name="T6" fmla="*/ 144 w 180"/>
                <a:gd name="T7" fmla="*/ 19 h 47"/>
                <a:gd name="T8" fmla="*/ 146 w 180"/>
                <a:gd name="T9" fmla="*/ 25 h 47"/>
                <a:gd name="T10" fmla="*/ 142 w 180"/>
                <a:gd name="T11" fmla="*/ 27 h 47"/>
                <a:gd name="T12" fmla="*/ 141 w 180"/>
                <a:gd name="T13" fmla="*/ 27 h 47"/>
                <a:gd name="T14" fmla="*/ 105 w 180"/>
                <a:gd name="T15" fmla="*/ 3 h 47"/>
                <a:gd name="T16" fmla="*/ 75 w 180"/>
                <a:gd name="T17" fmla="*/ 3 h 47"/>
                <a:gd name="T18" fmla="*/ 40 w 180"/>
                <a:gd name="T19" fmla="*/ 27 h 47"/>
                <a:gd name="T20" fmla="*/ 35 w 180"/>
                <a:gd name="T21" fmla="*/ 25 h 47"/>
                <a:gd name="T22" fmla="*/ 37 w 180"/>
                <a:gd name="T23" fmla="*/ 19 h 47"/>
                <a:gd name="T24" fmla="*/ 68 w 180"/>
                <a:gd name="T25" fmla="*/ 0 h 47"/>
                <a:gd name="T26" fmla="*/ 0 w 180"/>
                <a:gd name="T27" fmla="*/ 23 h 47"/>
                <a:gd name="T28" fmla="*/ 90 w 180"/>
                <a:gd name="T2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0" h="47">
                  <a:moveTo>
                    <a:pt x="90" y="47"/>
                  </a:moveTo>
                  <a:cubicBezTo>
                    <a:pt x="134" y="47"/>
                    <a:pt x="180" y="40"/>
                    <a:pt x="180" y="23"/>
                  </a:cubicBezTo>
                  <a:cubicBezTo>
                    <a:pt x="180" y="5"/>
                    <a:pt x="128" y="1"/>
                    <a:pt x="112" y="0"/>
                  </a:cubicBezTo>
                  <a:cubicBezTo>
                    <a:pt x="120" y="8"/>
                    <a:pt x="137" y="16"/>
                    <a:pt x="144" y="19"/>
                  </a:cubicBezTo>
                  <a:cubicBezTo>
                    <a:pt x="146" y="20"/>
                    <a:pt x="147" y="23"/>
                    <a:pt x="146" y="25"/>
                  </a:cubicBezTo>
                  <a:cubicBezTo>
                    <a:pt x="145" y="26"/>
                    <a:pt x="144" y="27"/>
                    <a:pt x="142" y="27"/>
                  </a:cubicBezTo>
                  <a:cubicBezTo>
                    <a:pt x="142" y="27"/>
                    <a:pt x="141" y="27"/>
                    <a:pt x="141" y="27"/>
                  </a:cubicBezTo>
                  <a:cubicBezTo>
                    <a:pt x="138" y="25"/>
                    <a:pt x="116" y="15"/>
                    <a:pt x="10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65" y="15"/>
                    <a:pt x="43" y="25"/>
                    <a:pt x="40" y="27"/>
                  </a:cubicBezTo>
                  <a:cubicBezTo>
                    <a:pt x="38" y="28"/>
                    <a:pt x="36" y="27"/>
                    <a:pt x="35" y="25"/>
                  </a:cubicBezTo>
                  <a:cubicBezTo>
                    <a:pt x="34" y="23"/>
                    <a:pt x="35" y="20"/>
                    <a:pt x="37" y="19"/>
                  </a:cubicBezTo>
                  <a:cubicBezTo>
                    <a:pt x="44" y="16"/>
                    <a:pt x="60" y="8"/>
                    <a:pt x="68" y="0"/>
                  </a:cubicBezTo>
                  <a:cubicBezTo>
                    <a:pt x="52" y="1"/>
                    <a:pt x="0" y="5"/>
                    <a:pt x="0" y="23"/>
                  </a:cubicBezTo>
                  <a:cubicBezTo>
                    <a:pt x="0" y="40"/>
                    <a:pt x="47" y="47"/>
                    <a:pt x="90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 noEditPoints="1"/>
            </p:cNvSpPr>
            <p:nvPr/>
          </p:nvSpPr>
          <p:spPr bwMode="auto">
            <a:xfrm>
              <a:off x="3311" y="3229"/>
              <a:ext cx="329" cy="191"/>
            </a:xfrm>
            <a:custGeom>
              <a:avLst/>
              <a:gdLst>
                <a:gd name="T0" fmla="*/ 188 w 190"/>
                <a:gd name="T1" fmla="*/ 6 h 110"/>
                <a:gd name="T2" fmla="*/ 180 w 190"/>
                <a:gd name="T3" fmla="*/ 1 h 110"/>
                <a:gd name="T4" fmla="*/ 172 w 190"/>
                <a:gd name="T5" fmla="*/ 1 h 110"/>
                <a:gd name="T6" fmla="*/ 172 w 190"/>
                <a:gd name="T7" fmla="*/ 0 h 110"/>
                <a:gd name="T8" fmla="*/ 95 w 190"/>
                <a:gd name="T9" fmla="*/ 10 h 110"/>
                <a:gd name="T10" fmla="*/ 18 w 190"/>
                <a:gd name="T11" fmla="*/ 0 h 110"/>
                <a:gd name="T12" fmla="*/ 18 w 190"/>
                <a:gd name="T13" fmla="*/ 1 h 110"/>
                <a:gd name="T14" fmla="*/ 11 w 190"/>
                <a:gd name="T15" fmla="*/ 1 h 110"/>
                <a:gd name="T16" fmla="*/ 2 w 190"/>
                <a:gd name="T17" fmla="*/ 6 h 110"/>
                <a:gd name="T18" fmla="*/ 2 w 190"/>
                <a:gd name="T19" fmla="*/ 18 h 110"/>
                <a:gd name="T20" fmla="*/ 17 w 190"/>
                <a:gd name="T21" fmla="*/ 52 h 110"/>
                <a:gd name="T22" fmla="*/ 18 w 190"/>
                <a:gd name="T23" fmla="*/ 53 h 110"/>
                <a:gd name="T24" fmla="*/ 18 w 190"/>
                <a:gd name="T25" fmla="*/ 90 h 110"/>
                <a:gd name="T26" fmla="*/ 18 w 190"/>
                <a:gd name="T27" fmla="*/ 90 h 110"/>
                <a:gd name="T28" fmla="*/ 95 w 190"/>
                <a:gd name="T29" fmla="*/ 110 h 110"/>
                <a:gd name="T30" fmla="*/ 172 w 190"/>
                <a:gd name="T31" fmla="*/ 90 h 110"/>
                <a:gd name="T32" fmla="*/ 172 w 190"/>
                <a:gd name="T33" fmla="*/ 90 h 110"/>
                <a:gd name="T34" fmla="*/ 172 w 190"/>
                <a:gd name="T35" fmla="*/ 53 h 110"/>
                <a:gd name="T36" fmla="*/ 173 w 190"/>
                <a:gd name="T37" fmla="*/ 52 h 110"/>
                <a:gd name="T38" fmla="*/ 188 w 190"/>
                <a:gd name="T39" fmla="*/ 18 h 110"/>
                <a:gd name="T40" fmla="*/ 188 w 190"/>
                <a:gd name="T41" fmla="*/ 6 h 110"/>
                <a:gd name="T42" fmla="*/ 18 w 190"/>
                <a:gd name="T43" fmla="*/ 35 h 110"/>
                <a:gd name="T44" fmla="*/ 9 w 190"/>
                <a:gd name="T45" fmla="*/ 15 h 110"/>
                <a:gd name="T46" fmla="*/ 9 w 190"/>
                <a:gd name="T47" fmla="*/ 10 h 110"/>
                <a:gd name="T48" fmla="*/ 11 w 190"/>
                <a:gd name="T49" fmla="*/ 9 h 110"/>
                <a:gd name="T50" fmla="*/ 18 w 190"/>
                <a:gd name="T51" fmla="*/ 9 h 110"/>
                <a:gd name="T52" fmla="*/ 18 w 190"/>
                <a:gd name="T53" fmla="*/ 35 h 110"/>
                <a:gd name="T54" fmla="*/ 181 w 190"/>
                <a:gd name="T55" fmla="*/ 14 h 110"/>
                <a:gd name="T56" fmla="*/ 172 w 190"/>
                <a:gd name="T57" fmla="*/ 35 h 110"/>
                <a:gd name="T58" fmla="*/ 172 w 190"/>
                <a:gd name="T59" fmla="*/ 9 h 110"/>
                <a:gd name="T60" fmla="*/ 180 w 190"/>
                <a:gd name="T61" fmla="*/ 9 h 110"/>
                <a:gd name="T62" fmla="*/ 182 w 190"/>
                <a:gd name="T63" fmla="*/ 10 h 110"/>
                <a:gd name="T64" fmla="*/ 181 w 190"/>
                <a:gd name="T65" fmla="*/ 1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0" h="110">
                  <a:moveTo>
                    <a:pt x="188" y="6"/>
                  </a:moveTo>
                  <a:cubicBezTo>
                    <a:pt x="186" y="3"/>
                    <a:pt x="183" y="1"/>
                    <a:pt x="180" y="1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48" y="9"/>
                    <a:pt x="110" y="10"/>
                    <a:pt x="95" y="10"/>
                  </a:cubicBezTo>
                  <a:cubicBezTo>
                    <a:pt x="80" y="10"/>
                    <a:pt x="42" y="9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1"/>
                    <a:pt x="4" y="3"/>
                    <a:pt x="2" y="6"/>
                  </a:cubicBezTo>
                  <a:cubicBezTo>
                    <a:pt x="0" y="9"/>
                    <a:pt x="0" y="13"/>
                    <a:pt x="2" y="18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2"/>
                    <a:pt x="18" y="53"/>
                    <a:pt x="18" y="53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01"/>
                    <a:pt x="53" y="110"/>
                    <a:pt x="95" y="110"/>
                  </a:cubicBezTo>
                  <a:cubicBezTo>
                    <a:pt x="138" y="110"/>
                    <a:pt x="172" y="101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53"/>
                    <a:pt x="172" y="53"/>
                    <a:pt x="172" y="53"/>
                  </a:cubicBezTo>
                  <a:cubicBezTo>
                    <a:pt x="173" y="53"/>
                    <a:pt x="173" y="52"/>
                    <a:pt x="173" y="52"/>
                  </a:cubicBezTo>
                  <a:cubicBezTo>
                    <a:pt x="188" y="18"/>
                    <a:pt x="188" y="18"/>
                    <a:pt x="188" y="18"/>
                  </a:cubicBezTo>
                  <a:cubicBezTo>
                    <a:pt x="190" y="13"/>
                    <a:pt x="190" y="9"/>
                    <a:pt x="188" y="6"/>
                  </a:cubicBezTo>
                  <a:close/>
                  <a:moveTo>
                    <a:pt x="18" y="35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9" y="10"/>
                    <a:pt x="10" y="9"/>
                    <a:pt x="11" y="9"/>
                  </a:cubicBezTo>
                  <a:cubicBezTo>
                    <a:pt x="18" y="9"/>
                    <a:pt x="18" y="9"/>
                    <a:pt x="18" y="9"/>
                  </a:cubicBezTo>
                  <a:lnTo>
                    <a:pt x="18" y="35"/>
                  </a:lnTo>
                  <a:close/>
                  <a:moveTo>
                    <a:pt x="181" y="14"/>
                  </a:moveTo>
                  <a:cubicBezTo>
                    <a:pt x="172" y="35"/>
                    <a:pt x="172" y="35"/>
                    <a:pt x="172" y="35"/>
                  </a:cubicBezTo>
                  <a:cubicBezTo>
                    <a:pt x="172" y="9"/>
                    <a:pt x="172" y="9"/>
                    <a:pt x="172" y="9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81" y="9"/>
                    <a:pt x="181" y="9"/>
                    <a:pt x="182" y="10"/>
                  </a:cubicBezTo>
                  <a:cubicBezTo>
                    <a:pt x="182" y="11"/>
                    <a:pt x="182" y="12"/>
                    <a:pt x="181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6304" y="2453"/>
              <a:ext cx="259" cy="259"/>
            </a:xfrm>
            <a:custGeom>
              <a:avLst/>
              <a:gdLst>
                <a:gd name="T0" fmla="*/ 129 w 149"/>
                <a:gd name="T1" fmla="*/ 0 h 149"/>
                <a:gd name="T2" fmla="*/ 92 w 149"/>
                <a:gd name="T3" fmla="*/ 92 h 149"/>
                <a:gd name="T4" fmla="*/ 10 w 149"/>
                <a:gd name="T5" fmla="*/ 130 h 149"/>
                <a:gd name="T6" fmla="*/ 0 w 149"/>
                <a:gd name="T7" fmla="*/ 129 h 149"/>
                <a:gd name="T8" fmla="*/ 116 w 149"/>
                <a:gd name="T9" fmla="*/ 116 h 149"/>
                <a:gd name="T10" fmla="*/ 129 w 149"/>
                <a:gd name="T1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" h="149">
                  <a:moveTo>
                    <a:pt x="129" y="0"/>
                  </a:moveTo>
                  <a:cubicBezTo>
                    <a:pt x="132" y="29"/>
                    <a:pt x="120" y="65"/>
                    <a:pt x="92" y="92"/>
                  </a:cubicBezTo>
                  <a:cubicBezTo>
                    <a:pt x="68" y="116"/>
                    <a:pt x="38" y="130"/>
                    <a:pt x="10" y="130"/>
                  </a:cubicBezTo>
                  <a:cubicBezTo>
                    <a:pt x="6" y="130"/>
                    <a:pt x="3" y="129"/>
                    <a:pt x="0" y="129"/>
                  </a:cubicBezTo>
                  <a:cubicBezTo>
                    <a:pt x="40" y="149"/>
                    <a:pt x="86" y="145"/>
                    <a:pt x="116" y="116"/>
                  </a:cubicBezTo>
                  <a:cubicBezTo>
                    <a:pt x="145" y="87"/>
                    <a:pt x="149" y="40"/>
                    <a:pt x="1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 noEditPoints="1"/>
            </p:cNvSpPr>
            <p:nvPr/>
          </p:nvSpPr>
          <p:spPr bwMode="auto">
            <a:xfrm>
              <a:off x="6197" y="2346"/>
              <a:ext cx="338" cy="338"/>
            </a:xfrm>
            <a:custGeom>
              <a:avLst/>
              <a:gdLst>
                <a:gd name="T0" fmla="*/ 166 w 195"/>
                <a:gd name="T1" fmla="*/ 28 h 195"/>
                <a:gd name="T2" fmla="*/ 28 w 195"/>
                <a:gd name="T3" fmla="*/ 167 h 195"/>
                <a:gd name="T4" fmla="*/ 143 w 195"/>
                <a:gd name="T5" fmla="*/ 85 h 195"/>
                <a:gd name="T6" fmla="*/ 131 w 195"/>
                <a:gd name="T7" fmla="*/ 92 h 195"/>
                <a:gd name="T8" fmla="*/ 126 w 195"/>
                <a:gd name="T9" fmla="*/ 89 h 195"/>
                <a:gd name="T10" fmla="*/ 138 w 195"/>
                <a:gd name="T11" fmla="*/ 82 h 195"/>
                <a:gd name="T12" fmla="*/ 122 w 195"/>
                <a:gd name="T13" fmla="*/ 62 h 195"/>
                <a:gd name="T14" fmla="*/ 136 w 195"/>
                <a:gd name="T15" fmla="*/ 55 h 195"/>
                <a:gd name="T16" fmla="*/ 128 w 195"/>
                <a:gd name="T17" fmla="*/ 68 h 195"/>
                <a:gd name="T18" fmla="*/ 122 w 195"/>
                <a:gd name="T19" fmla="*/ 68 h 195"/>
                <a:gd name="T20" fmla="*/ 112 w 195"/>
                <a:gd name="T21" fmla="*/ 112 h 195"/>
                <a:gd name="T22" fmla="*/ 123 w 195"/>
                <a:gd name="T23" fmla="*/ 117 h 195"/>
                <a:gd name="T24" fmla="*/ 120 w 195"/>
                <a:gd name="T25" fmla="*/ 124 h 195"/>
                <a:gd name="T26" fmla="*/ 112 w 195"/>
                <a:gd name="T27" fmla="*/ 118 h 195"/>
                <a:gd name="T28" fmla="*/ 98 w 195"/>
                <a:gd name="T29" fmla="*/ 59 h 195"/>
                <a:gd name="T30" fmla="*/ 105 w 195"/>
                <a:gd name="T31" fmla="*/ 47 h 195"/>
                <a:gd name="T32" fmla="*/ 107 w 195"/>
                <a:gd name="T33" fmla="*/ 61 h 195"/>
                <a:gd name="T34" fmla="*/ 102 w 195"/>
                <a:gd name="T35" fmla="*/ 64 h 195"/>
                <a:gd name="T36" fmla="*/ 82 w 195"/>
                <a:gd name="T37" fmla="*/ 138 h 195"/>
                <a:gd name="T38" fmla="*/ 89 w 195"/>
                <a:gd name="T39" fmla="*/ 126 h 195"/>
                <a:gd name="T40" fmla="*/ 90 w 195"/>
                <a:gd name="T41" fmla="*/ 140 h 195"/>
                <a:gd name="T42" fmla="*/ 85 w 195"/>
                <a:gd name="T43" fmla="*/ 143 h 195"/>
                <a:gd name="T44" fmla="*/ 68 w 195"/>
                <a:gd name="T45" fmla="*/ 68 h 195"/>
                <a:gd name="T46" fmla="*/ 79 w 195"/>
                <a:gd name="T47" fmla="*/ 73 h 195"/>
                <a:gd name="T48" fmla="*/ 76 w 195"/>
                <a:gd name="T49" fmla="*/ 80 h 195"/>
                <a:gd name="T50" fmla="*/ 68 w 195"/>
                <a:gd name="T51" fmla="*/ 74 h 195"/>
                <a:gd name="T52" fmla="*/ 51 w 195"/>
                <a:gd name="T53" fmla="*/ 109 h 195"/>
                <a:gd name="T54" fmla="*/ 50 w 195"/>
                <a:gd name="T55" fmla="*/ 100 h 195"/>
                <a:gd name="T56" fmla="*/ 64 w 195"/>
                <a:gd name="T57" fmla="*/ 102 h 195"/>
                <a:gd name="T58" fmla="*/ 52 w 195"/>
                <a:gd name="T59" fmla="*/ 109 h 195"/>
                <a:gd name="T60" fmla="*/ 61 w 195"/>
                <a:gd name="T61" fmla="*/ 136 h 195"/>
                <a:gd name="T62" fmla="*/ 55 w 195"/>
                <a:gd name="T63" fmla="*/ 136 h 195"/>
                <a:gd name="T64" fmla="*/ 62 w 195"/>
                <a:gd name="T65" fmla="*/ 122 h 195"/>
                <a:gd name="T66" fmla="*/ 68 w 195"/>
                <a:gd name="T67" fmla="*/ 128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5" h="195">
                  <a:moveTo>
                    <a:pt x="148" y="148"/>
                  </a:moveTo>
                  <a:cubicBezTo>
                    <a:pt x="186" y="110"/>
                    <a:pt x="195" y="56"/>
                    <a:pt x="166" y="28"/>
                  </a:cubicBezTo>
                  <a:cubicBezTo>
                    <a:pt x="138" y="0"/>
                    <a:pt x="85" y="8"/>
                    <a:pt x="47" y="47"/>
                  </a:cubicBezTo>
                  <a:cubicBezTo>
                    <a:pt x="8" y="85"/>
                    <a:pt x="0" y="139"/>
                    <a:pt x="28" y="167"/>
                  </a:cubicBezTo>
                  <a:cubicBezTo>
                    <a:pt x="56" y="195"/>
                    <a:pt x="110" y="186"/>
                    <a:pt x="148" y="148"/>
                  </a:cubicBezTo>
                  <a:close/>
                  <a:moveTo>
                    <a:pt x="143" y="85"/>
                  </a:moveTo>
                  <a:cubicBezTo>
                    <a:pt x="144" y="88"/>
                    <a:pt x="142" y="90"/>
                    <a:pt x="140" y="90"/>
                  </a:cubicBezTo>
                  <a:cubicBezTo>
                    <a:pt x="131" y="92"/>
                    <a:pt x="131" y="92"/>
                    <a:pt x="131" y="92"/>
                  </a:cubicBezTo>
                  <a:cubicBezTo>
                    <a:pt x="131" y="92"/>
                    <a:pt x="131" y="92"/>
                    <a:pt x="130" y="92"/>
                  </a:cubicBezTo>
                  <a:cubicBezTo>
                    <a:pt x="128" y="92"/>
                    <a:pt x="127" y="91"/>
                    <a:pt x="126" y="89"/>
                  </a:cubicBezTo>
                  <a:cubicBezTo>
                    <a:pt x="126" y="87"/>
                    <a:pt x="127" y="84"/>
                    <a:pt x="129" y="84"/>
                  </a:cubicBezTo>
                  <a:cubicBezTo>
                    <a:pt x="138" y="82"/>
                    <a:pt x="138" y="82"/>
                    <a:pt x="138" y="82"/>
                  </a:cubicBezTo>
                  <a:cubicBezTo>
                    <a:pt x="141" y="82"/>
                    <a:pt x="143" y="83"/>
                    <a:pt x="143" y="85"/>
                  </a:cubicBezTo>
                  <a:close/>
                  <a:moveTo>
                    <a:pt x="122" y="62"/>
                  </a:moveTo>
                  <a:cubicBezTo>
                    <a:pt x="130" y="55"/>
                    <a:pt x="130" y="55"/>
                    <a:pt x="130" y="55"/>
                  </a:cubicBezTo>
                  <a:cubicBezTo>
                    <a:pt x="131" y="53"/>
                    <a:pt x="134" y="53"/>
                    <a:pt x="136" y="55"/>
                  </a:cubicBezTo>
                  <a:cubicBezTo>
                    <a:pt x="137" y="56"/>
                    <a:pt x="137" y="59"/>
                    <a:pt x="136" y="61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7" y="69"/>
                    <a:pt x="126" y="70"/>
                    <a:pt x="125" y="70"/>
                  </a:cubicBezTo>
                  <a:cubicBezTo>
                    <a:pt x="124" y="70"/>
                    <a:pt x="123" y="69"/>
                    <a:pt x="122" y="68"/>
                  </a:cubicBezTo>
                  <a:cubicBezTo>
                    <a:pt x="121" y="67"/>
                    <a:pt x="121" y="64"/>
                    <a:pt x="122" y="62"/>
                  </a:cubicBezTo>
                  <a:close/>
                  <a:moveTo>
                    <a:pt x="112" y="112"/>
                  </a:moveTo>
                  <a:cubicBezTo>
                    <a:pt x="113" y="110"/>
                    <a:pt x="116" y="110"/>
                    <a:pt x="118" y="112"/>
                  </a:cubicBezTo>
                  <a:cubicBezTo>
                    <a:pt x="123" y="117"/>
                    <a:pt x="123" y="117"/>
                    <a:pt x="123" y="117"/>
                  </a:cubicBezTo>
                  <a:cubicBezTo>
                    <a:pt x="124" y="119"/>
                    <a:pt x="124" y="121"/>
                    <a:pt x="123" y="123"/>
                  </a:cubicBezTo>
                  <a:cubicBezTo>
                    <a:pt x="122" y="124"/>
                    <a:pt x="121" y="124"/>
                    <a:pt x="120" y="124"/>
                  </a:cubicBezTo>
                  <a:cubicBezTo>
                    <a:pt x="119" y="124"/>
                    <a:pt x="118" y="124"/>
                    <a:pt x="117" y="123"/>
                  </a:cubicBezTo>
                  <a:cubicBezTo>
                    <a:pt x="112" y="118"/>
                    <a:pt x="112" y="118"/>
                    <a:pt x="112" y="118"/>
                  </a:cubicBezTo>
                  <a:cubicBezTo>
                    <a:pt x="110" y="116"/>
                    <a:pt x="110" y="114"/>
                    <a:pt x="112" y="112"/>
                  </a:cubicBezTo>
                  <a:close/>
                  <a:moveTo>
                    <a:pt x="98" y="59"/>
                  </a:moveTo>
                  <a:cubicBezTo>
                    <a:pt x="100" y="51"/>
                    <a:pt x="100" y="51"/>
                    <a:pt x="100" y="51"/>
                  </a:cubicBezTo>
                  <a:cubicBezTo>
                    <a:pt x="101" y="48"/>
                    <a:pt x="103" y="47"/>
                    <a:pt x="105" y="47"/>
                  </a:cubicBezTo>
                  <a:cubicBezTo>
                    <a:pt x="108" y="48"/>
                    <a:pt x="109" y="50"/>
                    <a:pt x="109" y="52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6" y="63"/>
                    <a:pt x="105" y="64"/>
                    <a:pt x="103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99" y="64"/>
                    <a:pt x="98" y="62"/>
                    <a:pt x="98" y="59"/>
                  </a:cubicBezTo>
                  <a:close/>
                  <a:moveTo>
                    <a:pt x="82" y="138"/>
                  </a:moveTo>
                  <a:cubicBezTo>
                    <a:pt x="84" y="130"/>
                    <a:pt x="84" y="130"/>
                    <a:pt x="84" y="130"/>
                  </a:cubicBezTo>
                  <a:cubicBezTo>
                    <a:pt x="84" y="127"/>
                    <a:pt x="86" y="126"/>
                    <a:pt x="89" y="126"/>
                  </a:cubicBezTo>
                  <a:cubicBezTo>
                    <a:pt x="91" y="127"/>
                    <a:pt x="92" y="129"/>
                    <a:pt x="92" y="131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90" y="142"/>
                    <a:pt x="88" y="143"/>
                    <a:pt x="86" y="143"/>
                  </a:cubicBezTo>
                  <a:cubicBezTo>
                    <a:pt x="86" y="143"/>
                    <a:pt x="85" y="143"/>
                    <a:pt x="85" y="143"/>
                  </a:cubicBezTo>
                  <a:cubicBezTo>
                    <a:pt x="83" y="143"/>
                    <a:pt x="81" y="141"/>
                    <a:pt x="82" y="138"/>
                  </a:cubicBezTo>
                  <a:close/>
                  <a:moveTo>
                    <a:pt x="68" y="68"/>
                  </a:moveTo>
                  <a:cubicBezTo>
                    <a:pt x="69" y="66"/>
                    <a:pt x="72" y="66"/>
                    <a:pt x="74" y="68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80" y="74"/>
                    <a:pt x="80" y="77"/>
                    <a:pt x="79" y="79"/>
                  </a:cubicBezTo>
                  <a:cubicBezTo>
                    <a:pt x="78" y="80"/>
                    <a:pt x="77" y="80"/>
                    <a:pt x="76" y="80"/>
                  </a:cubicBezTo>
                  <a:cubicBezTo>
                    <a:pt x="75" y="80"/>
                    <a:pt x="74" y="80"/>
                    <a:pt x="73" y="79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6" y="72"/>
                    <a:pt x="66" y="69"/>
                    <a:pt x="68" y="68"/>
                  </a:cubicBezTo>
                  <a:close/>
                  <a:moveTo>
                    <a:pt x="51" y="109"/>
                  </a:moveTo>
                  <a:cubicBezTo>
                    <a:pt x="49" y="109"/>
                    <a:pt x="48" y="107"/>
                    <a:pt x="47" y="105"/>
                  </a:cubicBezTo>
                  <a:cubicBezTo>
                    <a:pt x="47" y="103"/>
                    <a:pt x="48" y="101"/>
                    <a:pt x="50" y="100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2" y="98"/>
                    <a:pt x="64" y="100"/>
                    <a:pt x="64" y="102"/>
                  </a:cubicBezTo>
                  <a:cubicBezTo>
                    <a:pt x="65" y="104"/>
                    <a:pt x="63" y="106"/>
                    <a:pt x="61" y="107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2" y="109"/>
                    <a:pt x="52" y="109"/>
                    <a:pt x="51" y="109"/>
                  </a:cubicBezTo>
                  <a:close/>
                  <a:moveTo>
                    <a:pt x="61" y="136"/>
                  </a:moveTo>
                  <a:cubicBezTo>
                    <a:pt x="60" y="137"/>
                    <a:pt x="59" y="137"/>
                    <a:pt x="58" y="137"/>
                  </a:cubicBezTo>
                  <a:cubicBezTo>
                    <a:pt x="57" y="137"/>
                    <a:pt x="56" y="137"/>
                    <a:pt x="55" y="136"/>
                  </a:cubicBezTo>
                  <a:cubicBezTo>
                    <a:pt x="53" y="134"/>
                    <a:pt x="53" y="132"/>
                    <a:pt x="55" y="130"/>
                  </a:cubicBezTo>
                  <a:cubicBezTo>
                    <a:pt x="62" y="122"/>
                    <a:pt x="62" y="122"/>
                    <a:pt x="62" y="122"/>
                  </a:cubicBezTo>
                  <a:cubicBezTo>
                    <a:pt x="64" y="121"/>
                    <a:pt x="67" y="121"/>
                    <a:pt x="68" y="122"/>
                  </a:cubicBezTo>
                  <a:cubicBezTo>
                    <a:pt x="70" y="124"/>
                    <a:pt x="70" y="127"/>
                    <a:pt x="68" y="128"/>
                  </a:cubicBezTo>
                  <a:lnTo>
                    <a:pt x="6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Rectangle 90"/>
            <p:cNvSpPr>
              <a:spLocks noChangeArrowheads="1"/>
            </p:cNvSpPr>
            <p:nvPr/>
          </p:nvSpPr>
          <p:spPr bwMode="auto">
            <a:xfrm>
              <a:off x="4096" y="2366"/>
              <a:ext cx="65" cy="6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Rectangle 91"/>
            <p:cNvSpPr>
              <a:spLocks noChangeArrowheads="1"/>
            </p:cNvSpPr>
            <p:nvPr/>
          </p:nvSpPr>
          <p:spPr bwMode="auto">
            <a:xfrm>
              <a:off x="4168" y="2366"/>
              <a:ext cx="68" cy="6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Rectangle 92"/>
            <p:cNvSpPr>
              <a:spLocks noChangeArrowheads="1"/>
            </p:cNvSpPr>
            <p:nvPr/>
          </p:nvSpPr>
          <p:spPr bwMode="auto">
            <a:xfrm>
              <a:off x="4243" y="2366"/>
              <a:ext cx="67" cy="6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 noEditPoints="1"/>
            </p:cNvSpPr>
            <p:nvPr/>
          </p:nvSpPr>
          <p:spPr bwMode="auto">
            <a:xfrm>
              <a:off x="4035" y="2436"/>
              <a:ext cx="338" cy="264"/>
            </a:xfrm>
            <a:custGeom>
              <a:avLst/>
              <a:gdLst>
                <a:gd name="T0" fmla="*/ 187 w 195"/>
                <a:gd name="T1" fmla="*/ 18 h 152"/>
                <a:gd name="T2" fmla="*/ 161 w 195"/>
                <a:gd name="T3" fmla="*/ 16 h 152"/>
                <a:gd name="T4" fmla="*/ 159 w 195"/>
                <a:gd name="T5" fmla="*/ 18 h 152"/>
                <a:gd name="T6" fmla="*/ 120 w 195"/>
                <a:gd name="T7" fmla="*/ 0 h 152"/>
                <a:gd name="T8" fmla="*/ 119 w 195"/>
                <a:gd name="T9" fmla="*/ 26 h 152"/>
                <a:gd name="T10" fmla="*/ 116 w 195"/>
                <a:gd name="T11" fmla="*/ 0 h 152"/>
                <a:gd name="T12" fmla="*/ 77 w 195"/>
                <a:gd name="T13" fmla="*/ 34 h 152"/>
                <a:gd name="T14" fmla="*/ 73 w 195"/>
                <a:gd name="T15" fmla="*/ 0 h 152"/>
                <a:gd name="T16" fmla="*/ 35 w 195"/>
                <a:gd name="T17" fmla="*/ 32 h 152"/>
                <a:gd name="T18" fmla="*/ 25 w 195"/>
                <a:gd name="T19" fmla="*/ 26 h 152"/>
                <a:gd name="T20" fmla="*/ 18 w 195"/>
                <a:gd name="T21" fmla="*/ 22 h 152"/>
                <a:gd name="T22" fmla="*/ 10 w 195"/>
                <a:gd name="T23" fmla="*/ 67 h 152"/>
                <a:gd name="T24" fmla="*/ 24 w 195"/>
                <a:gd name="T25" fmla="*/ 66 h 152"/>
                <a:gd name="T26" fmla="*/ 29 w 195"/>
                <a:gd name="T27" fmla="*/ 148 h 152"/>
                <a:gd name="T28" fmla="*/ 161 w 195"/>
                <a:gd name="T29" fmla="*/ 152 h 152"/>
                <a:gd name="T30" fmla="*/ 165 w 195"/>
                <a:gd name="T31" fmla="*/ 73 h 152"/>
                <a:gd name="T32" fmla="*/ 175 w 195"/>
                <a:gd name="T33" fmla="*/ 72 h 152"/>
                <a:gd name="T34" fmla="*/ 190 w 195"/>
                <a:gd name="T35" fmla="*/ 59 h 152"/>
                <a:gd name="T36" fmla="*/ 191 w 195"/>
                <a:gd name="T37" fmla="*/ 53 h 152"/>
                <a:gd name="T38" fmla="*/ 182 w 195"/>
                <a:gd name="T39" fmla="*/ 54 h 152"/>
                <a:gd name="T40" fmla="*/ 182 w 195"/>
                <a:gd name="T41" fmla="*/ 63 h 152"/>
                <a:gd name="T42" fmla="*/ 171 w 195"/>
                <a:gd name="T43" fmla="*/ 64 h 152"/>
                <a:gd name="T44" fmla="*/ 154 w 195"/>
                <a:gd name="T45" fmla="*/ 67 h 152"/>
                <a:gd name="T46" fmla="*/ 141 w 195"/>
                <a:gd name="T47" fmla="*/ 64 h 152"/>
                <a:gd name="T48" fmla="*/ 119 w 195"/>
                <a:gd name="T49" fmla="*/ 64 h 152"/>
                <a:gd name="T50" fmla="*/ 107 w 195"/>
                <a:gd name="T51" fmla="*/ 66 h 152"/>
                <a:gd name="T52" fmla="*/ 62 w 195"/>
                <a:gd name="T53" fmla="*/ 53 h 152"/>
                <a:gd name="T54" fmla="*/ 38 w 195"/>
                <a:gd name="T55" fmla="*/ 61 h 152"/>
                <a:gd name="T56" fmla="*/ 32 w 195"/>
                <a:gd name="T57" fmla="*/ 59 h 152"/>
                <a:gd name="T58" fmla="*/ 18 w 195"/>
                <a:gd name="T59" fmla="*/ 60 h 152"/>
                <a:gd name="T60" fmla="*/ 9 w 195"/>
                <a:gd name="T61" fmla="*/ 46 h 152"/>
                <a:gd name="T62" fmla="*/ 18 w 195"/>
                <a:gd name="T63" fmla="*/ 32 h 152"/>
                <a:gd name="T64" fmla="*/ 25 w 195"/>
                <a:gd name="T65" fmla="*/ 36 h 152"/>
                <a:gd name="T66" fmla="*/ 57 w 195"/>
                <a:gd name="T67" fmla="*/ 42 h 152"/>
                <a:gd name="T68" fmla="*/ 123 w 195"/>
                <a:gd name="T69" fmla="*/ 34 h 152"/>
                <a:gd name="T70" fmla="*/ 147 w 195"/>
                <a:gd name="T71" fmla="*/ 30 h 152"/>
                <a:gd name="T72" fmla="*/ 160 w 195"/>
                <a:gd name="T73" fmla="*/ 29 h 152"/>
                <a:gd name="T74" fmla="*/ 164 w 195"/>
                <a:gd name="T75" fmla="*/ 24 h 152"/>
                <a:gd name="T76" fmla="*/ 170 w 195"/>
                <a:gd name="T77" fmla="*/ 22 h 152"/>
                <a:gd name="T78" fmla="*/ 183 w 195"/>
                <a:gd name="T79" fmla="*/ 5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5" h="152">
                  <a:moveTo>
                    <a:pt x="191" y="53"/>
                  </a:moveTo>
                  <a:cubicBezTo>
                    <a:pt x="193" y="42"/>
                    <a:pt x="195" y="27"/>
                    <a:pt x="187" y="18"/>
                  </a:cubicBezTo>
                  <a:cubicBezTo>
                    <a:pt x="183" y="14"/>
                    <a:pt x="177" y="13"/>
                    <a:pt x="169" y="14"/>
                  </a:cubicBezTo>
                  <a:cubicBezTo>
                    <a:pt x="165" y="15"/>
                    <a:pt x="164" y="15"/>
                    <a:pt x="161" y="16"/>
                  </a:cubicBezTo>
                  <a:cubicBezTo>
                    <a:pt x="161" y="17"/>
                    <a:pt x="160" y="17"/>
                    <a:pt x="160" y="17"/>
                  </a:cubicBezTo>
                  <a:cubicBezTo>
                    <a:pt x="159" y="18"/>
                    <a:pt x="159" y="18"/>
                    <a:pt x="159" y="18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6"/>
                    <a:pt x="119" y="26"/>
                    <a:pt x="119" y="26"/>
                  </a:cubicBezTo>
                  <a:cubicBezTo>
                    <a:pt x="118" y="27"/>
                    <a:pt x="117" y="27"/>
                    <a:pt x="116" y="28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6" y="34"/>
                    <a:pt x="75" y="34"/>
                    <a:pt x="73" y="34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3" y="31"/>
                    <a:pt x="31" y="30"/>
                    <a:pt x="29" y="29"/>
                  </a:cubicBezTo>
                  <a:cubicBezTo>
                    <a:pt x="28" y="28"/>
                    <a:pt x="27" y="27"/>
                    <a:pt x="25" y="26"/>
                  </a:cubicBezTo>
                  <a:cubicBezTo>
                    <a:pt x="24" y="26"/>
                    <a:pt x="23" y="25"/>
                    <a:pt x="23" y="25"/>
                  </a:cubicBezTo>
                  <a:cubicBezTo>
                    <a:pt x="22" y="23"/>
                    <a:pt x="20" y="22"/>
                    <a:pt x="18" y="22"/>
                  </a:cubicBezTo>
                  <a:cubicBezTo>
                    <a:pt x="9" y="24"/>
                    <a:pt x="3" y="35"/>
                    <a:pt x="1" y="45"/>
                  </a:cubicBezTo>
                  <a:cubicBezTo>
                    <a:pt x="0" y="56"/>
                    <a:pt x="3" y="64"/>
                    <a:pt x="10" y="67"/>
                  </a:cubicBezTo>
                  <a:cubicBezTo>
                    <a:pt x="14" y="69"/>
                    <a:pt x="18" y="68"/>
                    <a:pt x="21" y="67"/>
                  </a:cubicBezTo>
                  <a:cubicBezTo>
                    <a:pt x="22" y="67"/>
                    <a:pt x="23" y="67"/>
                    <a:pt x="24" y="66"/>
                  </a:cubicBezTo>
                  <a:cubicBezTo>
                    <a:pt x="26" y="66"/>
                    <a:pt x="27" y="66"/>
                    <a:pt x="29" y="67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50"/>
                    <a:pt x="31" y="152"/>
                    <a:pt x="33" y="152"/>
                  </a:cubicBezTo>
                  <a:cubicBezTo>
                    <a:pt x="161" y="152"/>
                    <a:pt x="161" y="152"/>
                    <a:pt x="161" y="152"/>
                  </a:cubicBezTo>
                  <a:cubicBezTo>
                    <a:pt x="163" y="152"/>
                    <a:pt x="165" y="150"/>
                    <a:pt x="165" y="148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7" y="72"/>
                    <a:pt x="169" y="72"/>
                    <a:pt x="171" y="72"/>
                  </a:cubicBezTo>
                  <a:cubicBezTo>
                    <a:pt x="172" y="72"/>
                    <a:pt x="173" y="72"/>
                    <a:pt x="175" y="72"/>
                  </a:cubicBezTo>
                  <a:cubicBezTo>
                    <a:pt x="179" y="72"/>
                    <a:pt x="185" y="73"/>
                    <a:pt x="189" y="68"/>
                  </a:cubicBezTo>
                  <a:cubicBezTo>
                    <a:pt x="191" y="66"/>
                    <a:pt x="191" y="62"/>
                    <a:pt x="190" y="59"/>
                  </a:cubicBezTo>
                  <a:cubicBezTo>
                    <a:pt x="190" y="58"/>
                    <a:pt x="190" y="56"/>
                    <a:pt x="190" y="56"/>
                  </a:cubicBezTo>
                  <a:cubicBezTo>
                    <a:pt x="190" y="55"/>
                    <a:pt x="191" y="54"/>
                    <a:pt x="191" y="53"/>
                  </a:cubicBezTo>
                  <a:close/>
                  <a:moveTo>
                    <a:pt x="183" y="51"/>
                  </a:moveTo>
                  <a:cubicBezTo>
                    <a:pt x="183" y="52"/>
                    <a:pt x="183" y="53"/>
                    <a:pt x="182" y="54"/>
                  </a:cubicBezTo>
                  <a:cubicBezTo>
                    <a:pt x="182" y="56"/>
                    <a:pt x="182" y="58"/>
                    <a:pt x="182" y="59"/>
                  </a:cubicBezTo>
                  <a:cubicBezTo>
                    <a:pt x="183" y="61"/>
                    <a:pt x="183" y="63"/>
                    <a:pt x="182" y="63"/>
                  </a:cubicBezTo>
                  <a:cubicBezTo>
                    <a:pt x="182" y="65"/>
                    <a:pt x="178" y="64"/>
                    <a:pt x="175" y="64"/>
                  </a:cubicBezTo>
                  <a:cubicBezTo>
                    <a:pt x="174" y="64"/>
                    <a:pt x="172" y="64"/>
                    <a:pt x="171" y="64"/>
                  </a:cubicBezTo>
                  <a:cubicBezTo>
                    <a:pt x="167" y="64"/>
                    <a:pt x="163" y="65"/>
                    <a:pt x="160" y="65"/>
                  </a:cubicBezTo>
                  <a:cubicBezTo>
                    <a:pt x="158" y="66"/>
                    <a:pt x="156" y="66"/>
                    <a:pt x="154" y="67"/>
                  </a:cubicBezTo>
                  <a:cubicBezTo>
                    <a:pt x="150" y="67"/>
                    <a:pt x="148" y="66"/>
                    <a:pt x="145" y="65"/>
                  </a:cubicBezTo>
                  <a:cubicBezTo>
                    <a:pt x="144" y="65"/>
                    <a:pt x="142" y="65"/>
                    <a:pt x="141" y="64"/>
                  </a:cubicBezTo>
                  <a:cubicBezTo>
                    <a:pt x="137" y="63"/>
                    <a:pt x="134" y="63"/>
                    <a:pt x="131" y="63"/>
                  </a:cubicBezTo>
                  <a:cubicBezTo>
                    <a:pt x="127" y="63"/>
                    <a:pt x="123" y="64"/>
                    <a:pt x="119" y="64"/>
                  </a:cubicBezTo>
                  <a:cubicBezTo>
                    <a:pt x="115" y="65"/>
                    <a:pt x="111" y="66"/>
                    <a:pt x="107" y="66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99" y="66"/>
                    <a:pt x="93" y="63"/>
                    <a:pt x="86" y="60"/>
                  </a:cubicBezTo>
                  <a:cubicBezTo>
                    <a:pt x="79" y="57"/>
                    <a:pt x="72" y="54"/>
                    <a:pt x="62" y="53"/>
                  </a:cubicBezTo>
                  <a:cubicBezTo>
                    <a:pt x="52" y="53"/>
                    <a:pt x="48" y="55"/>
                    <a:pt x="40" y="59"/>
                  </a:cubicBezTo>
                  <a:cubicBezTo>
                    <a:pt x="39" y="60"/>
                    <a:pt x="38" y="60"/>
                    <a:pt x="38" y="61"/>
                  </a:cubicBezTo>
                  <a:cubicBezTo>
                    <a:pt x="37" y="60"/>
                    <a:pt x="36" y="60"/>
                    <a:pt x="34" y="60"/>
                  </a:cubicBezTo>
                  <a:cubicBezTo>
                    <a:pt x="33" y="60"/>
                    <a:pt x="33" y="60"/>
                    <a:pt x="32" y="59"/>
                  </a:cubicBezTo>
                  <a:cubicBezTo>
                    <a:pt x="29" y="59"/>
                    <a:pt x="27" y="58"/>
                    <a:pt x="23" y="59"/>
                  </a:cubicBezTo>
                  <a:cubicBezTo>
                    <a:pt x="21" y="59"/>
                    <a:pt x="20" y="59"/>
                    <a:pt x="18" y="60"/>
                  </a:cubicBezTo>
                  <a:cubicBezTo>
                    <a:pt x="16" y="60"/>
                    <a:pt x="15" y="61"/>
                    <a:pt x="13" y="60"/>
                  </a:cubicBezTo>
                  <a:cubicBezTo>
                    <a:pt x="8" y="57"/>
                    <a:pt x="9" y="49"/>
                    <a:pt x="9" y="46"/>
                  </a:cubicBezTo>
                  <a:cubicBezTo>
                    <a:pt x="10" y="40"/>
                    <a:pt x="13" y="34"/>
                    <a:pt x="17" y="31"/>
                  </a:cubicBezTo>
                  <a:cubicBezTo>
                    <a:pt x="17" y="31"/>
                    <a:pt x="18" y="31"/>
                    <a:pt x="18" y="32"/>
                  </a:cubicBezTo>
                  <a:cubicBezTo>
                    <a:pt x="19" y="32"/>
                    <a:pt x="20" y="32"/>
                    <a:pt x="21" y="33"/>
                  </a:cubicBezTo>
                  <a:cubicBezTo>
                    <a:pt x="22" y="34"/>
                    <a:pt x="24" y="35"/>
                    <a:pt x="25" y="36"/>
                  </a:cubicBezTo>
                  <a:cubicBezTo>
                    <a:pt x="29" y="39"/>
                    <a:pt x="33" y="41"/>
                    <a:pt x="42" y="42"/>
                  </a:cubicBezTo>
                  <a:cubicBezTo>
                    <a:pt x="47" y="42"/>
                    <a:pt x="52" y="42"/>
                    <a:pt x="57" y="42"/>
                  </a:cubicBezTo>
                  <a:cubicBezTo>
                    <a:pt x="62" y="42"/>
                    <a:pt x="68" y="42"/>
                    <a:pt x="73" y="42"/>
                  </a:cubicBezTo>
                  <a:cubicBezTo>
                    <a:pt x="90" y="42"/>
                    <a:pt x="106" y="42"/>
                    <a:pt x="123" y="34"/>
                  </a:cubicBezTo>
                  <a:cubicBezTo>
                    <a:pt x="128" y="30"/>
                    <a:pt x="134" y="30"/>
                    <a:pt x="141" y="30"/>
                  </a:cubicBezTo>
                  <a:cubicBezTo>
                    <a:pt x="143" y="30"/>
                    <a:pt x="145" y="30"/>
                    <a:pt x="147" y="30"/>
                  </a:cubicBezTo>
                  <a:cubicBezTo>
                    <a:pt x="148" y="30"/>
                    <a:pt x="149" y="30"/>
                    <a:pt x="149" y="30"/>
                  </a:cubicBezTo>
                  <a:cubicBezTo>
                    <a:pt x="154" y="30"/>
                    <a:pt x="158" y="30"/>
                    <a:pt x="160" y="29"/>
                  </a:cubicBezTo>
                  <a:cubicBezTo>
                    <a:pt x="162" y="28"/>
                    <a:pt x="163" y="26"/>
                    <a:pt x="164" y="25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5" y="24"/>
                    <a:pt x="165" y="23"/>
                    <a:pt x="166" y="23"/>
                  </a:cubicBezTo>
                  <a:cubicBezTo>
                    <a:pt x="167" y="22"/>
                    <a:pt x="167" y="22"/>
                    <a:pt x="170" y="22"/>
                  </a:cubicBezTo>
                  <a:cubicBezTo>
                    <a:pt x="176" y="21"/>
                    <a:pt x="180" y="22"/>
                    <a:pt x="182" y="24"/>
                  </a:cubicBezTo>
                  <a:cubicBezTo>
                    <a:pt x="187" y="29"/>
                    <a:pt x="184" y="43"/>
                    <a:pt x="183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Rectangle 94"/>
            <p:cNvSpPr>
              <a:spLocks noChangeArrowheads="1"/>
            </p:cNvSpPr>
            <p:nvPr/>
          </p:nvSpPr>
          <p:spPr bwMode="auto">
            <a:xfrm>
              <a:off x="4827" y="2366"/>
              <a:ext cx="52" cy="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 noEditPoints="1"/>
            </p:cNvSpPr>
            <p:nvPr/>
          </p:nvSpPr>
          <p:spPr bwMode="auto">
            <a:xfrm>
              <a:off x="4789" y="2405"/>
              <a:ext cx="128" cy="295"/>
            </a:xfrm>
            <a:custGeom>
              <a:avLst/>
              <a:gdLst>
                <a:gd name="T0" fmla="*/ 52 w 74"/>
                <a:gd name="T1" fmla="*/ 37 h 170"/>
                <a:gd name="T2" fmla="*/ 52 w 74"/>
                <a:gd name="T3" fmla="*/ 0 h 170"/>
                <a:gd name="T4" fmla="*/ 22 w 74"/>
                <a:gd name="T5" fmla="*/ 0 h 170"/>
                <a:gd name="T6" fmla="*/ 22 w 74"/>
                <a:gd name="T7" fmla="*/ 37 h 170"/>
                <a:gd name="T8" fmla="*/ 0 w 74"/>
                <a:gd name="T9" fmla="*/ 55 h 170"/>
                <a:gd name="T10" fmla="*/ 0 w 74"/>
                <a:gd name="T11" fmla="*/ 158 h 170"/>
                <a:gd name="T12" fmla="*/ 12 w 74"/>
                <a:gd name="T13" fmla="*/ 170 h 170"/>
                <a:gd name="T14" fmla="*/ 62 w 74"/>
                <a:gd name="T15" fmla="*/ 170 h 170"/>
                <a:gd name="T16" fmla="*/ 74 w 74"/>
                <a:gd name="T17" fmla="*/ 158 h 170"/>
                <a:gd name="T18" fmla="*/ 74 w 74"/>
                <a:gd name="T19" fmla="*/ 55 h 170"/>
                <a:gd name="T20" fmla="*/ 52 w 74"/>
                <a:gd name="T21" fmla="*/ 37 h 170"/>
                <a:gd name="T22" fmla="*/ 37 w 74"/>
                <a:gd name="T23" fmla="*/ 137 h 170"/>
                <a:gd name="T24" fmla="*/ 18 w 74"/>
                <a:gd name="T25" fmla="*/ 105 h 170"/>
                <a:gd name="T26" fmla="*/ 37 w 74"/>
                <a:gd name="T27" fmla="*/ 74 h 170"/>
                <a:gd name="T28" fmla="*/ 56 w 74"/>
                <a:gd name="T29" fmla="*/ 105 h 170"/>
                <a:gd name="T30" fmla="*/ 37 w 74"/>
                <a:gd name="T31" fmla="*/ 137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4" h="170">
                  <a:moveTo>
                    <a:pt x="52" y="37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12" y="43"/>
                    <a:pt x="0" y="52"/>
                    <a:pt x="0" y="55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64"/>
                    <a:pt x="6" y="170"/>
                    <a:pt x="12" y="170"/>
                  </a:cubicBezTo>
                  <a:cubicBezTo>
                    <a:pt x="62" y="170"/>
                    <a:pt x="62" y="170"/>
                    <a:pt x="62" y="170"/>
                  </a:cubicBezTo>
                  <a:cubicBezTo>
                    <a:pt x="68" y="170"/>
                    <a:pt x="74" y="164"/>
                    <a:pt x="74" y="158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4" y="52"/>
                    <a:pt x="62" y="43"/>
                    <a:pt x="52" y="37"/>
                  </a:cubicBezTo>
                  <a:close/>
                  <a:moveTo>
                    <a:pt x="37" y="137"/>
                  </a:moveTo>
                  <a:cubicBezTo>
                    <a:pt x="26" y="137"/>
                    <a:pt x="18" y="123"/>
                    <a:pt x="18" y="105"/>
                  </a:cubicBezTo>
                  <a:cubicBezTo>
                    <a:pt x="18" y="88"/>
                    <a:pt x="26" y="74"/>
                    <a:pt x="37" y="74"/>
                  </a:cubicBezTo>
                  <a:cubicBezTo>
                    <a:pt x="48" y="74"/>
                    <a:pt x="56" y="88"/>
                    <a:pt x="56" y="105"/>
                  </a:cubicBezTo>
                  <a:cubicBezTo>
                    <a:pt x="56" y="123"/>
                    <a:pt x="48" y="137"/>
                    <a:pt x="37" y="1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Rectangle 96"/>
            <p:cNvSpPr>
              <a:spLocks noChangeArrowheads="1"/>
            </p:cNvSpPr>
            <p:nvPr/>
          </p:nvSpPr>
          <p:spPr bwMode="auto">
            <a:xfrm>
              <a:off x="4993" y="2410"/>
              <a:ext cx="43" cy="2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Rectangle 97"/>
            <p:cNvSpPr>
              <a:spLocks noChangeArrowheads="1"/>
            </p:cNvSpPr>
            <p:nvPr/>
          </p:nvSpPr>
          <p:spPr bwMode="auto">
            <a:xfrm>
              <a:off x="5015" y="2547"/>
              <a:ext cx="54" cy="10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/>
            </p:cNvSpPr>
            <p:nvPr/>
          </p:nvSpPr>
          <p:spPr bwMode="auto">
            <a:xfrm>
              <a:off x="4960" y="2448"/>
              <a:ext cx="109" cy="252"/>
            </a:xfrm>
            <a:custGeom>
              <a:avLst/>
              <a:gdLst>
                <a:gd name="T0" fmla="*/ 44 w 63"/>
                <a:gd name="T1" fmla="*/ 29 h 145"/>
                <a:gd name="T2" fmla="*/ 44 w 63"/>
                <a:gd name="T3" fmla="*/ 0 h 145"/>
                <a:gd name="T4" fmla="*/ 19 w 63"/>
                <a:gd name="T5" fmla="*/ 0 h 145"/>
                <a:gd name="T6" fmla="*/ 19 w 63"/>
                <a:gd name="T7" fmla="*/ 30 h 145"/>
                <a:gd name="T8" fmla="*/ 0 w 63"/>
                <a:gd name="T9" fmla="*/ 46 h 145"/>
                <a:gd name="T10" fmla="*/ 0 w 63"/>
                <a:gd name="T11" fmla="*/ 134 h 145"/>
                <a:gd name="T12" fmla="*/ 10 w 63"/>
                <a:gd name="T13" fmla="*/ 145 h 145"/>
                <a:gd name="T14" fmla="*/ 53 w 63"/>
                <a:gd name="T15" fmla="*/ 145 h 145"/>
                <a:gd name="T16" fmla="*/ 63 w 63"/>
                <a:gd name="T17" fmla="*/ 134 h 145"/>
                <a:gd name="T18" fmla="*/ 63 w 63"/>
                <a:gd name="T19" fmla="*/ 124 h 145"/>
                <a:gd name="T20" fmla="*/ 27 w 63"/>
                <a:gd name="T21" fmla="*/ 124 h 145"/>
                <a:gd name="T22" fmla="*/ 23 w 63"/>
                <a:gd name="T23" fmla="*/ 120 h 145"/>
                <a:gd name="T24" fmla="*/ 23 w 63"/>
                <a:gd name="T25" fmla="*/ 53 h 145"/>
                <a:gd name="T26" fmla="*/ 27 w 63"/>
                <a:gd name="T27" fmla="*/ 49 h 145"/>
                <a:gd name="T28" fmla="*/ 63 w 63"/>
                <a:gd name="T29" fmla="*/ 49 h 145"/>
                <a:gd name="T30" fmla="*/ 63 w 63"/>
                <a:gd name="T31" fmla="*/ 46 h 145"/>
                <a:gd name="T32" fmla="*/ 44 w 63"/>
                <a:gd name="T33" fmla="*/ 29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45">
                  <a:moveTo>
                    <a:pt x="44" y="29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0" y="35"/>
                    <a:pt x="0" y="42"/>
                    <a:pt x="0" y="46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40"/>
                    <a:pt x="4" y="145"/>
                    <a:pt x="10" y="145"/>
                  </a:cubicBezTo>
                  <a:cubicBezTo>
                    <a:pt x="53" y="145"/>
                    <a:pt x="53" y="145"/>
                    <a:pt x="53" y="145"/>
                  </a:cubicBezTo>
                  <a:cubicBezTo>
                    <a:pt x="59" y="145"/>
                    <a:pt x="63" y="140"/>
                    <a:pt x="63" y="134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27" y="124"/>
                    <a:pt x="27" y="124"/>
                    <a:pt x="27" y="124"/>
                  </a:cubicBezTo>
                  <a:cubicBezTo>
                    <a:pt x="25" y="124"/>
                    <a:pt x="23" y="122"/>
                    <a:pt x="23" y="120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1"/>
                    <a:pt x="25" y="49"/>
                    <a:pt x="27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2"/>
                    <a:pt x="53" y="35"/>
                    <a:pt x="44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3309" y="2443"/>
              <a:ext cx="130" cy="173"/>
            </a:xfrm>
            <a:custGeom>
              <a:avLst/>
              <a:gdLst>
                <a:gd name="T0" fmla="*/ 61 w 75"/>
                <a:gd name="T1" fmla="*/ 66 h 100"/>
                <a:gd name="T2" fmla="*/ 75 w 75"/>
                <a:gd name="T3" fmla="*/ 0 h 100"/>
                <a:gd name="T4" fmla="*/ 23 w 75"/>
                <a:gd name="T5" fmla="*/ 52 h 100"/>
                <a:gd name="T6" fmla="*/ 18 w 75"/>
                <a:gd name="T7" fmla="*/ 78 h 100"/>
                <a:gd name="T8" fmla="*/ 7 w 75"/>
                <a:gd name="T9" fmla="*/ 71 h 100"/>
                <a:gd name="T10" fmla="*/ 1 w 75"/>
                <a:gd name="T11" fmla="*/ 72 h 100"/>
                <a:gd name="T12" fmla="*/ 2 w 75"/>
                <a:gd name="T13" fmla="*/ 77 h 100"/>
                <a:gd name="T14" fmla="*/ 59 w 75"/>
                <a:gd name="T15" fmla="*/ 100 h 100"/>
                <a:gd name="T16" fmla="*/ 61 w 75"/>
                <a:gd name="T17" fmla="*/ 6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100">
                  <a:moveTo>
                    <a:pt x="61" y="66"/>
                  </a:moveTo>
                  <a:cubicBezTo>
                    <a:pt x="62" y="45"/>
                    <a:pt x="66" y="15"/>
                    <a:pt x="75" y="0"/>
                  </a:cubicBezTo>
                  <a:cubicBezTo>
                    <a:pt x="45" y="1"/>
                    <a:pt x="29" y="27"/>
                    <a:pt x="23" y="52"/>
                  </a:cubicBezTo>
                  <a:cubicBezTo>
                    <a:pt x="22" y="58"/>
                    <a:pt x="19" y="73"/>
                    <a:pt x="18" y="78"/>
                  </a:cubicBezTo>
                  <a:cubicBezTo>
                    <a:pt x="14" y="76"/>
                    <a:pt x="10" y="73"/>
                    <a:pt x="7" y="71"/>
                  </a:cubicBezTo>
                  <a:cubicBezTo>
                    <a:pt x="5" y="69"/>
                    <a:pt x="2" y="70"/>
                    <a:pt x="1" y="72"/>
                  </a:cubicBezTo>
                  <a:cubicBezTo>
                    <a:pt x="0" y="73"/>
                    <a:pt x="0" y="76"/>
                    <a:pt x="2" y="77"/>
                  </a:cubicBezTo>
                  <a:cubicBezTo>
                    <a:pt x="17" y="88"/>
                    <a:pt x="36" y="96"/>
                    <a:pt x="59" y="100"/>
                  </a:cubicBezTo>
                  <a:cubicBezTo>
                    <a:pt x="59" y="91"/>
                    <a:pt x="60" y="73"/>
                    <a:pt x="61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3425" y="2443"/>
              <a:ext cx="102" cy="180"/>
            </a:xfrm>
            <a:custGeom>
              <a:avLst/>
              <a:gdLst>
                <a:gd name="T0" fmla="*/ 57 w 59"/>
                <a:gd name="T1" fmla="*/ 66 h 104"/>
                <a:gd name="T2" fmla="*/ 40 w 59"/>
                <a:gd name="T3" fmla="*/ 0 h 104"/>
                <a:gd name="T4" fmla="*/ 18 w 59"/>
                <a:gd name="T5" fmla="*/ 0 h 104"/>
                <a:gd name="T6" fmla="*/ 2 w 59"/>
                <a:gd name="T7" fmla="*/ 66 h 104"/>
                <a:gd name="T8" fmla="*/ 0 w 59"/>
                <a:gd name="T9" fmla="*/ 101 h 104"/>
                <a:gd name="T10" fmla="*/ 31 w 59"/>
                <a:gd name="T11" fmla="*/ 104 h 104"/>
                <a:gd name="T12" fmla="*/ 59 w 59"/>
                <a:gd name="T13" fmla="*/ 102 h 104"/>
                <a:gd name="T14" fmla="*/ 57 w 59"/>
                <a:gd name="T15" fmla="*/ 6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04">
                  <a:moveTo>
                    <a:pt x="57" y="66"/>
                  </a:moveTo>
                  <a:cubicBezTo>
                    <a:pt x="54" y="24"/>
                    <a:pt x="46" y="3"/>
                    <a:pt x="4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3"/>
                    <a:pt x="5" y="22"/>
                    <a:pt x="2" y="66"/>
                  </a:cubicBezTo>
                  <a:cubicBezTo>
                    <a:pt x="1" y="74"/>
                    <a:pt x="0" y="93"/>
                    <a:pt x="0" y="101"/>
                  </a:cubicBezTo>
                  <a:cubicBezTo>
                    <a:pt x="10" y="103"/>
                    <a:pt x="20" y="104"/>
                    <a:pt x="31" y="104"/>
                  </a:cubicBezTo>
                  <a:cubicBezTo>
                    <a:pt x="40" y="104"/>
                    <a:pt x="50" y="103"/>
                    <a:pt x="59" y="102"/>
                  </a:cubicBezTo>
                  <a:cubicBezTo>
                    <a:pt x="58" y="93"/>
                    <a:pt x="57" y="74"/>
                    <a:pt x="57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3513" y="2443"/>
              <a:ext cx="130" cy="175"/>
            </a:xfrm>
            <a:custGeom>
              <a:avLst/>
              <a:gdLst>
                <a:gd name="T0" fmla="*/ 74 w 75"/>
                <a:gd name="T1" fmla="*/ 74 h 101"/>
                <a:gd name="T2" fmla="*/ 68 w 75"/>
                <a:gd name="T3" fmla="*/ 73 h 101"/>
                <a:gd name="T4" fmla="*/ 57 w 75"/>
                <a:gd name="T5" fmla="*/ 80 h 101"/>
                <a:gd name="T6" fmla="*/ 51 w 75"/>
                <a:gd name="T7" fmla="*/ 52 h 101"/>
                <a:gd name="T8" fmla="*/ 0 w 75"/>
                <a:gd name="T9" fmla="*/ 0 h 101"/>
                <a:gd name="T10" fmla="*/ 14 w 75"/>
                <a:gd name="T11" fmla="*/ 66 h 101"/>
                <a:gd name="T12" fmla="*/ 16 w 75"/>
                <a:gd name="T13" fmla="*/ 101 h 101"/>
                <a:gd name="T14" fmla="*/ 72 w 75"/>
                <a:gd name="T15" fmla="*/ 80 h 101"/>
                <a:gd name="T16" fmla="*/ 74 w 75"/>
                <a:gd name="T17" fmla="*/ 7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101">
                  <a:moveTo>
                    <a:pt x="74" y="74"/>
                  </a:moveTo>
                  <a:cubicBezTo>
                    <a:pt x="72" y="72"/>
                    <a:pt x="70" y="72"/>
                    <a:pt x="68" y="73"/>
                  </a:cubicBezTo>
                  <a:cubicBezTo>
                    <a:pt x="64" y="75"/>
                    <a:pt x="61" y="78"/>
                    <a:pt x="57" y="80"/>
                  </a:cubicBezTo>
                  <a:cubicBezTo>
                    <a:pt x="56" y="78"/>
                    <a:pt x="53" y="59"/>
                    <a:pt x="51" y="52"/>
                  </a:cubicBezTo>
                  <a:cubicBezTo>
                    <a:pt x="44" y="20"/>
                    <a:pt x="25" y="0"/>
                    <a:pt x="0" y="0"/>
                  </a:cubicBezTo>
                  <a:cubicBezTo>
                    <a:pt x="8" y="13"/>
                    <a:pt x="12" y="41"/>
                    <a:pt x="14" y="66"/>
                  </a:cubicBezTo>
                  <a:cubicBezTo>
                    <a:pt x="14" y="73"/>
                    <a:pt x="15" y="92"/>
                    <a:pt x="16" y="101"/>
                  </a:cubicBezTo>
                  <a:cubicBezTo>
                    <a:pt x="38" y="97"/>
                    <a:pt x="57" y="90"/>
                    <a:pt x="72" y="80"/>
                  </a:cubicBezTo>
                  <a:cubicBezTo>
                    <a:pt x="74" y="78"/>
                    <a:pt x="75" y="76"/>
                    <a:pt x="74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1930" y="2623"/>
              <a:ext cx="255" cy="77"/>
            </a:xfrm>
            <a:custGeom>
              <a:avLst/>
              <a:gdLst>
                <a:gd name="T0" fmla="*/ 141 w 147"/>
                <a:gd name="T1" fmla="*/ 1 h 44"/>
                <a:gd name="T2" fmla="*/ 119 w 147"/>
                <a:gd name="T3" fmla="*/ 11 h 44"/>
                <a:gd name="T4" fmla="*/ 112 w 147"/>
                <a:gd name="T5" fmla="*/ 17 h 44"/>
                <a:gd name="T6" fmla="*/ 111 w 147"/>
                <a:gd name="T7" fmla="*/ 18 h 44"/>
                <a:gd name="T8" fmla="*/ 102 w 147"/>
                <a:gd name="T9" fmla="*/ 22 h 44"/>
                <a:gd name="T10" fmla="*/ 99 w 147"/>
                <a:gd name="T11" fmla="*/ 23 h 44"/>
                <a:gd name="T12" fmla="*/ 90 w 147"/>
                <a:gd name="T13" fmla="*/ 21 h 44"/>
                <a:gd name="T14" fmla="*/ 86 w 147"/>
                <a:gd name="T15" fmla="*/ 19 h 44"/>
                <a:gd name="T16" fmla="*/ 73 w 147"/>
                <a:gd name="T17" fmla="*/ 16 h 44"/>
                <a:gd name="T18" fmla="*/ 51 w 147"/>
                <a:gd name="T19" fmla="*/ 20 h 44"/>
                <a:gd name="T20" fmla="*/ 30 w 147"/>
                <a:gd name="T21" fmla="*/ 21 h 44"/>
                <a:gd name="T22" fmla="*/ 22 w 147"/>
                <a:gd name="T23" fmla="*/ 16 h 44"/>
                <a:gd name="T24" fmla="*/ 15 w 147"/>
                <a:gd name="T25" fmla="*/ 11 h 44"/>
                <a:gd name="T26" fmla="*/ 0 w 147"/>
                <a:gd name="T27" fmla="*/ 9 h 44"/>
                <a:gd name="T28" fmla="*/ 72 w 147"/>
                <a:gd name="T29" fmla="*/ 44 h 44"/>
                <a:gd name="T30" fmla="*/ 147 w 147"/>
                <a:gd name="T31" fmla="*/ 3 h 44"/>
                <a:gd name="T32" fmla="*/ 141 w 147"/>
                <a:gd name="T33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" h="44">
                  <a:moveTo>
                    <a:pt x="141" y="1"/>
                  </a:moveTo>
                  <a:cubicBezTo>
                    <a:pt x="133" y="0"/>
                    <a:pt x="126" y="6"/>
                    <a:pt x="119" y="11"/>
                  </a:cubicBezTo>
                  <a:cubicBezTo>
                    <a:pt x="117" y="13"/>
                    <a:pt x="114" y="15"/>
                    <a:pt x="112" y="17"/>
                  </a:cubicBezTo>
                  <a:cubicBezTo>
                    <a:pt x="112" y="17"/>
                    <a:pt x="111" y="18"/>
                    <a:pt x="111" y="18"/>
                  </a:cubicBezTo>
                  <a:cubicBezTo>
                    <a:pt x="108" y="20"/>
                    <a:pt x="106" y="22"/>
                    <a:pt x="102" y="22"/>
                  </a:cubicBezTo>
                  <a:cubicBezTo>
                    <a:pt x="101" y="22"/>
                    <a:pt x="100" y="23"/>
                    <a:pt x="99" y="23"/>
                  </a:cubicBezTo>
                  <a:cubicBezTo>
                    <a:pt x="96" y="23"/>
                    <a:pt x="93" y="22"/>
                    <a:pt x="90" y="21"/>
                  </a:cubicBezTo>
                  <a:cubicBezTo>
                    <a:pt x="89" y="20"/>
                    <a:pt x="87" y="20"/>
                    <a:pt x="86" y="19"/>
                  </a:cubicBezTo>
                  <a:cubicBezTo>
                    <a:pt x="81" y="18"/>
                    <a:pt x="77" y="16"/>
                    <a:pt x="73" y="16"/>
                  </a:cubicBezTo>
                  <a:cubicBezTo>
                    <a:pt x="65" y="16"/>
                    <a:pt x="58" y="18"/>
                    <a:pt x="51" y="20"/>
                  </a:cubicBezTo>
                  <a:cubicBezTo>
                    <a:pt x="45" y="22"/>
                    <a:pt x="37" y="24"/>
                    <a:pt x="30" y="21"/>
                  </a:cubicBezTo>
                  <a:cubicBezTo>
                    <a:pt x="27" y="19"/>
                    <a:pt x="25" y="17"/>
                    <a:pt x="22" y="16"/>
                  </a:cubicBezTo>
                  <a:cubicBezTo>
                    <a:pt x="20" y="14"/>
                    <a:pt x="17" y="12"/>
                    <a:pt x="15" y="11"/>
                  </a:cubicBezTo>
                  <a:cubicBezTo>
                    <a:pt x="10" y="9"/>
                    <a:pt x="5" y="8"/>
                    <a:pt x="0" y="9"/>
                  </a:cubicBezTo>
                  <a:cubicBezTo>
                    <a:pt x="11" y="29"/>
                    <a:pt x="39" y="44"/>
                    <a:pt x="72" y="44"/>
                  </a:cubicBezTo>
                  <a:cubicBezTo>
                    <a:pt x="109" y="44"/>
                    <a:pt x="139" y="26"/>
                    <a:pt x="147" y="3"/>
                  </a:cubicBezTo>
                  <a:cubicBezTo>
                    <a:pt x="146" y="2"/>
                    <a:pt x="143" y="1"/>
                    <a:pt x="14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 noEditPoints="1"/>
            </p:cNvSpPr>
            <p:nvPr/>
          </p:nvSpPr>
          <p:spPr bwMode="auto">
            <a:xfrm>
              <a:off x="1921" y="2517"/>
              <a:ext cx="267" cy="132"/>
            </a:xfrm>
            <a:custGeom>
              <a:avLst/>
              <a:gdLst>
                <a:gd name="T0" fmla="*/ 23 w 154"/>
                <a:gd name="T1" fmla="*/ 65 h 76"/>
                <a:gd name="T2" fmla="*/ 32 w 154"/>
                <a:gd name="T3" fmla="*/ 70 h 76"/>
                <a:gd name="T4" fmla="*/ 38 w 154"/>
                <a:gd name="T5" fmla="*/ 74 h 76"/>
                <a:gd name="T6" fmla="*/ 54 w 154"/>
                <a:gd name="T7" fmla="*/ 73 h 76"/>
                <a:gd name="T8" fmla="*/ 78 w 154"/>
                <a:gd name="T9" fmla="*/ 69 h 76"/>
                <a:gd name="T10" fmla="*/ 93 w 154"/>
                <a:gd name="T11" fmla="*/ 72 h 76"/>
                <a:gd name="T12" fmla="*/ 98 w 154"/>
                <a:gd name="T13" fmla="*/ 74 h 76"/>
                <a:gd name="T14" fmla="*/ 105 w 154"/>
                <a:gd name="T15" fmla="*/ 75 h 76"/>
                <a:gd name="T16" fmla="*/ 110 w 154"/>
                <a:gd name="T17" fmla="*/ 72 h 76"/>
                <a:gd name="T18" fmla="*/ 112 w 154"/>
                <a:gd name="T19" fmla="*/ 71 h 76"/>
                <a:gd name="T20" fmla="*/ 118 w 154"/>
                <a:gd name="T21" fmla="*/ 66 h 76"/>
                <a:gd name="T22" fmla="*/ 147 w 154"/>
                <a:gd name="T23" fmla="*/ 53 h 76"/>
                <a:gd name="T24" fmla="*/ 154 w 154"/>
                <a:gd name="T25" fmla="*/ 55 h 76"/>
                <a:gd name="T26" fmla="*/ 154 w 154"/>
                <a:gd name="T27" fmla="*/ 52 h 76"/>
                <a:gd name="T28" fmla="*/ 77 w 154"/>
                <a:gd name="T29" fmla="*/ 0 h 76"/>
                <a:gd name="T30" fmla="*/ 0 w 154"/>
                <a:gd name="T31" fmla="*/ 52 h 76"/>
                <a:gd name="T32" fmla="*/ 2 w 154"/>
                <a:gd name="T33" fmla="*/ 62 h 76"/>
                <a:gd name="T34" fmla="*/ 23 w 154"/>
                <a:gd name="T35" fmla="*/ 65 h 76"/>
                <a:gd name="T36" fmla="*/ 77 w 154"/>
                <a:gd name="T37" fmla="*/ 23 h 76"/>
                <a:gd name="T38" fmla="*/ 98 w 154"/>
                <a:gd name="T39" fmla="*/ 38 h 76"/>
                <a:gd name="T40" fmla="*/ 77 w 154"/>
                <a:gd name="T41" fmla="*/ 52 h 76"/>
                <a:gd name="T42" fmla="*/ 56 w 154"/>
                <a:gd name="T43" fmla="*/ 38 h 76"/>
                <a:gd name="T44" fmla="*/ 77 w 154"/>
                <a:gd name="T45" fmla="*/ 2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4" h="76">
                  <a:moveTo>
                    <a:pt x="23" y="65"/>
                  </a:moveTo>
                  <a:cubicBezTo>
                    <a:pt x="26" y="66"/>
                    <a:pt x="29" y="68"/>
                    <a:pt x="32" y="70"/>
                  </a:cubicBezTo>
                  <a:cubicBezTo>
                    <a:pt x="34" y="72"/>
                    <a:pt x="36" y="73"/>
                    <a:pt x="38" y="74"/>
                  </a:cubicBezTo>
                  <a:cubicBezTo>
                    <a:pt x="43" y="76"/>
                    <a:pt x="48" y="75"/>
                    <a:pt x="54" y="73"/>
                  </a:cubicBezTo>
                  <a:cubicBezTo>
                    <a:pt x="61" y="71"/>
                    <a:pt x="69" y="68"/>
                    <a:pt x="78" y="69"/>
                  </a:cubicBezTo>
                  <a:cubicBezTo>
                    <a:pt x="84" y="69"/>
                    <a:pt x="89" y="71"/>
                    <a:pt x="93" y="72"/>
                  </a:cubicBezTo>
                  <a:cubicBezTo>
                    <a:pt x="95" y="73"/>
                    <a:pt x="96" y="74"/>
                    <a:pt x="98" y="74"/>
                  </a:cubicBezTo>
                  <a:cubicBezTo>
                    <a:pt x="101" y="75"/>
                    <a:pt x="103" y="75"/>
                    <a:pt x="105" y="75"/>
                  </a:cubicBezTo>
                  <a:cubicBezTo>
                    <a:pt x="107" y="75"/>
                    <a:pt x="108" y="74"/>
                    <a:pt x="110" y="72"/>
                  </a:cubicBezTo>
                  <a:cubicBezTo>
                    <a:pt x="111" y="72"/>
                    <a:pt x="112" y="71"/>
                    <a:pt x="112" y="71"/>
                  </a:cubicBezTo>
                  <a:cubicBezTo>
                    <a:pt x="114" y="69"/>
                    <a:pt x="116" y="68"/>
                    <a:pt x="118" y="66"/>
                  </a:cubicBezTo>
                  <a:cubicBezTo>
                    <a:pt x="127" y="59"/>
                    <a:pt x="136" y="52"/>
                    <a:pt x="147" y="53"/>
                  </a:cubicBezTo>
                  <a:cubicBezTo>
                    <a:pt x="149" y="53"/>
                    <a:pt x="151" y="54"/>
                    <a:pt x="154" y="55"/>
                  </a:cubicBezTo>
                  <a:cubicBezTo>
                    <a:pt x="154" y="54"/>
                    <a:pt x="154" y="53"/>
                    <a:pt x="154" y="52"/>
                  </a:cubicBezTo>
                  <a:cubicBezTo>
                    <a:pt x="154" y="23"/>
                    <a:pt x="120" y="0"/>
                    <a:pt x="77" y="0"/>
                  </a:cubicBezTo>
                  <a:cubicBezTo>
                    <a:pt x="35" y="0"/>
                    <a:pt x="0" y="23"/>
                    <a:pt x="0" y="52"/>
                  </a:cubicBezTo>
                  <a:cubicBezTo>
                    <a:pt x="0" y="55"/>
                    <a:pt x="1" y="59"/>
                    <a:pt x="2" y="62"/>
                  </a:cubicBezTo>
                  <a:cubicBezTo>
                    <a:pt x="9" y="61"/>
                    <a:pt x="16" y="62"/>
                    <a:pt x="23" y="65"/>
                  </a:cubicBezTo>
                  <a:close/>
                  <a:moveTo>
                    <a:pt x="77" y="23"/>
                  </a:moveTo>
                  <a:cubicBezTo>
                    <a:pt x="89" y="23"/>
                    <a:pt x="98" y="30"/>
                    <a:pt x="98" y="38"/>
                  </a:cubicBezTo>
                  <a:cubicBezTo>
                    <a:pt x="98" y="46"/>
                    <a:pt x="89" y="52"/>
                    <a:pt x="77" y="52"/>
                  </a:cubicBezTo>
                  <a:cubicBezTo>
                    <a:pt x="66" y="52"/>
                    <a:pt x="56" y="46"/>
                    <a:pt x="56" y="38"/>
                  </a:cubicBezTo>
                  <a:cubicBezTo>
                    <a:pt x="56" y="30"/>
                    <a:pt x="66" y="23"/>
                    <a:pt x="77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 noEditPoints="1"/>
            </p:cNvSpPr>
            <p:nvPr/>
          </p:nvSpPr>
          <p:spPr bwMode="auto">
            <a:xfrm>
              <a:off x="1856" y="2366"/>
              <a:ext cx="266" cy="132"/>
            </a:xfrm>
            <a:custGeom>
              <a:avLst/>
              <a:gdLst>
                <a:gd name="T0" fmla="*/ 25 w 154"/>
                <a:gd name="T1" fmla="*/ 65 h 76"/>
                <a:gd name="T2" fmla="*/ 34 w 154"/>
                <a:gd name="T3" fmla="*/ 70 h 76"/>
                <a:gd name="T4" fmla="*/ 40 w 154"/>
                <a:gd name="T5" fmla="*/ 74 h 76"/>
                <a:gd name="T6" fmla="*/ 54 w 154"/>
                <a:gd name="T7" fmla="*/ 73 h 76"/>
                <a:gd name="T8" fmla="*/ 61 w 154"/>
                <a:gd name="T9" fmla="*/ 70 h 76"/>
                <a:gd name="T10" fmla="*/ 77 w 154"/>
                <a:gd name="T11" fmla="*/ 64 h 76"/>
                <a:gd name="T12" fmla="*/ 94 w 154"/>
                <a:gd name="T13" fmla="*/ 68 h 76"/>
                <a:gd name="T14" fmla="*/ 97 w 154"/>
                <a:gd name="T15" fmla="*/ 69 h 76"/>
                <a:gd name="T16" fmla="*/ 104 w 154"/>
                <a:gd name="T17" fmla="*/ 70 h 76"/>
                <a:gd name="T18" fmla="*/ 110 w 154"/>
                <a:gd name="T19" fmla="*/ 67 h 76"/>
                <a:gd name="T20" fmla="*/ 110 w 154"/>
                <a:gd name="T21" fmla="*/ 67 h 76"/>
                <a:gd name="T22" fmla="*/ 144 w 154"/>
                <a:gd name="T23" fmla="*/ 53 h 76"/>
                <a:gd name="T24" fmla="*/ 153 w 154"/>
                <a:gd name="T25" fmla="*/ 58 h 76"/>
                <a:gd name="T26" fmla="*/ 154 w 154"/>
                <a:gd name="T27" fmla="*/ 52 h 76"/>
                <a:gd name="T28" fmla="*/ 77 w 154"/>
                <a:gd name="T29" fmla="*/ 0 h 76"/>
                <a:gd name="T30" fmla="*/ 0 w 154"/>
                <a:gd name="T31" fmla="*/ 52 h 76"/>
                <a:gd name="T32" fmla="*/ 2 w 154"/>
                <a:gd name="T33" fmla="*/ 62 h 76"/>
                <a:gd name="T34" fmla="*/ 25 w 154"/>
                <a:gd name="T35" fmla="*/ 65 h 76"/>
                <a:gd name="T36" fmla="*/ 77 w 154"/>
                <a:gd name="T37" fmla="*/ 23 h 76"/>
                <a:gd name="T38" fmla="*/ 98 w 154"/>
                <a:gd name="T39" fmla="*/ 38 h 76"/>
                <a:gd name="T40" fmla="*/ 77 w 154"/>
                <a:gd name="T41" fmla="*/ 52 h 76"/>
                <a:gd name="T42" fmla="*/ 56 w 154"/>
                <a:gd name="T43" fmla="*/ 38 h 76"/>
                <a:gd name="T44" fmla="*/ 77 w 154"/>
                <a:gd name="T45" fmla="*/ 2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4" h="76">
                  <a:moveTo>
                    <a:pt x="25" y="65"/>
                  </a:moveTo>
                  <a:cubicBezTo>
                    <a:pt x="29" y="66"/>
                    <a:pt x="31" y="68"/>
                    <a:pt x="34" y="70"/>
                  </a:cubicBezTo>
                  <a:cubicBezTo>
                    <a:pt x="36" y="72"/>
                    <a:pt x="38" y="73"/>
                    <a:pt x="40" y="74"/>
                  </a:cubicBezTo>
                  <a:cubicBezTo>
                    <a:pt x="44" y="76"/>
                    <a:pt x="49" y="75"/>
                    <a:pt x="54" y="73"/>
                  </a:cubicBezTo>
                  <a:cubicBezTo>
                    <a:pt x="56" y="72"/>
                    <a:pt x="59" y="71"/>
                    <a:pt x="61" y="70"/>
                  </a:cubicBezTo>
                  <a:cubicBezTo>
                    <a:pt x="66" y="67"/>
                    <a:pt x="71" y="64"/>
                    <a:pt x="77" y="64"/>
                  </a:cubicBezTo>
                  <a:cubicBezTo>
                    <a:pt x="83" y="64"/>
                    <a:pt x="88" y="66"/>
                    <a:pt x="94" y="68"/>
                  </a:cubicBezTo>
                  <a:cubicBezTo>
                    <a:pt x="97" y="69"/>
                    <a:pt x="97" y="69"/>
                    <a:pt x="97" y="69"/>
                  </a:cubicBezTo>
                  <a:cubicBezTo>
                    <a:pt x="99" y="70"/>
                    <a:pt x="101" y="70"/>
                    <a:pt x="104" y="70"/>
                  </a:cubicBezTo>
                  <a:cubicBezTo>
                    <a:pt x="107" y="69"/>
                    <a:pt x="107" y="69"/>
                    <a:pt x="110" y="67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9" y="60"/>
                    <a:pt x="130" y="52"/>
                    <a:pt x="144" y="53"/>
                  </a:cubicBezTo>
                  <a:cubicBezTo>
                    <a:pt x="146" y="54"/>
                    <a:pt x="150" y="55"/>
                    <a:pt x="153" y="58"/>
                  </a:cubicBezTo>
                  <a:cubicBezTo>
                    <a:pt x="154" y="56"/>
                    <a:pt x="154" y="54"/>
                    <a:pt x="154" y="52"/>
                  </a:cubicBezTo>
                  <a:cubicBezTo>
                    <a:pt x="154" y="23"/>
                    <a:pt x="119" y="0"/>
                    <a:pt x="77" y="0"/>
                  </a:cubicBezTo>
                  <a:cubicBezTo>
                    <a:pt x="34" y="0"/>
                    <a:pt x="0" y="23"/>
                    <a:pt x="0" y="52"/>
                  </a:cubicBezTo>
                  <a:cubicBezTo>
                    <a:pt x="0" y="56"/>
                    <a:pt x="1" y="59"/>
                    <a:pt x="2" y="62"/>
                  </a:cubicBezTo>
                  <a:cubicBezTo>
                    <a:pt x="11" y="61"/>
                    <a:pt x="18" y="61"/>
                    <a:pt x="25" y="65"/>
                  </a:cubicBezTo>
                  <a:close/>
                  <a:moveTo>
                    <a:pt x="77" y="23"/>
                  </a:moveTo>
                  <a:cubicBezTo>
                    <a:pt x="89" y="23"/>
                    <a:pt x="98" y="30"/>
                    <a:pt x="98" y="38"/>
                  </a:cubicBezTo>
                  <a:cubicBezTo>
                    <a:pt x="98" y="46"/>
                    <a:pt x="89" y="52"/>
                    <a:pt x="77" y="52"/>
                  </a:cubicBezTo>
                  <a:cubicBezTo>
                    <a:pt x="65" y="52"/>
                    <a:pt x="56" y="46"/>
                    <a:pt x="56" y="38"/>
                  </a:cubicBezTo>
                  <a:cubicBezTo>
                    <a:pt x="56" y="30"/>
                    <a:pt x="65" y="23"/>
                    <a:pt x="77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1864" y="2471"/>
              <a:ext cx="251" cy="71"/>
            </a:xfrm>
            <a:custGeom>
              <a:avLst/>
              <a:gdLst>
                <a:gd name="T0" fmla="*/ 144 w 145"/>
                <a:gd name="T1" fmla="*/ 6 h 41"/>
                <a:gd name="T2" fmla="*/ 138 w 145"/>
                <a:gd name="T3" fmla="*/ 2 h 41"/>
                <a:gd name="T4" fmla="*/ 110 w 145"/>
                <a:gd name="T5" fmla="*/ 13 h 41"/>
                <a:gd name="T6" fmla="*/ 110 w 145"/>
                <a:gd name="T7" fmla="*/ 14 h 41"/>
                <a:gd name="T8" fmla="*/ 100 w 145"/>
                <a:gd name="T9" fmla="*/ 18 h 41"/>
                <a:gd name="T10" fmla="*/ 89 w 145"/>
                <a:gd name="T11" fmla="*/ 17 h 41"/>
                <a:gd name="T12" fmla="*/ 86 w 145"/>
                <a:gd name="T13" fmla="*/ 16 h 41"/>
                <a:gd name="T14" fmla="*/ 72 w 145"/>
                <a:gd name="T15" fmla="*/ 13 h 41"/>
                <a:gd name="T16" fmla="*/ 60 w 145"/>
                <a:gd name="T17" fmla="*/ 17 h 41"/>
                <a:gd name="T18" fmla="*/ 52 w 145"/>
                <a:gd name="T19" fmla="*/ 21 h 41"/>
                <a:gd name="T20" fmla="*/ 40 w 145"/>
                <a:gd name="T21" fmla="*/ 24 h 41"/>
                <a:gd name="T22" fmla="*/ 31 w 145"/>
                <a:gd name="T23" fmla="*/ 22 h 41"/>
                <a:gd name="T24" fmla="*/ 24 w 145"/>
                <a:gd name="T25" fmla="*/ 17 h 41"/>
                <a:gd name="T26" fmla="*/ 17 w 145"/>
                <a:gd name="T27" fmla="*/ 12 h 41"/>
                <a:gd name="T28" fmla="*/ 0 w 145"/>
                <a:gd name="T29" fmla="*/ 10 h 41"/>
                <a:gd name="T30" fmla="*/ 44 w 145"/>
                <a:gd name="T31" fmla="*/ 41 h 41"/>
                <a:gd name="T32" fmla="*/ 110 w 145"/>
                <a:gd name="T33" fmla="*/ 18 h 41"/>
                <a:gd name="T34" fmla="*/ 136 w 145"/>
                <a:gd name="T35" fmla="*/ 21 h 41"/>
                <a:gd name="T36" fmla="*/ 145 w 145"/>
                <a:gd name="T37" fmla="*/ 8 h 41"/>
                <a:gd name="T38" fmla="*/ 144 w 145"/>
                <a:gd name="T39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5" h="41">
                  <a:moveTo>
                    <a:pt x="144" y="6"/>
                  </a:moveTo>
                  <a:cubicBezTo>
                    <a:pt x="144" y="5"/>
                    <a:pt x="141" y="2"/>
                    <a:pt x="138" y="2"/>
                  </a:cubicBezTo>
                  <a:cubicBezTo>
                    <a:pt x="128" y="0"/>
                    <a:pt x="118" y="7"/>
                    <a:pt x="110" y="13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06" y="16"/>
                    <a:pt x="105" y="17"/>
                    <a:pt x="100" y="18"/>
                  </a:cubicBezTo>
                  <a:cubicBezTo>
                    <a:pt x="96" y="19"/>
                    <a:pt x="92" y="18"/>
                    <a:pt x="89" y="17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1" y="14"/>
                    <a:pt x="77" y="13"/>
                    <a:pt x="72" y="13"/>
                  </a:cubicBezTo>
                  <a:cubicBezTo>
                    <a:pt x="68" y="12"/>
                    <a:pt x="64" y="15"/>
                    <a:pt x="60" y="17"/>
                  </a:cubicBezTo>
                  <a:cubicBezTo>
                    <a:pt x="58" y="18"/>
                    <a:pt x="55" y="20"/>
                    <a:pt x="52" y="21"/>
                  </a:cubicBezTo>
                  <a:cubicBezTo>
                    <a:pt x="48" y="22"/>
                    <a:pt x="44" y="24"/>
                    <a:pt x="40" y="24"/>
                  </a:cubicBezTo>
                  <a:cubicBezTo>
                    <a:pt x="37" y="24"/>
                    <a:pt x="34" y="23"/>
                    <a:pt x="31" y="22"/>
                  </a:cubicBezTo>
                  <a:cubicBezTo>
                    <a:pt x="29" y="20"/>
                    <a:pt x="26" y="19"/>
                    <a:pt x="24" y="17"/>
                  </a:cubicBezTo>
                  <a:cubicBezTo>
                    <a:pt x="22" y="15"/>
                    <a:pt x="20" y="13"/>
                    <a:pt x="17" y="12"/>
                  </a:cubicBezTo>
                  <a:cubicBezTo>
                    <a:pt x="11" y="10"/>
                    <a:pt x="6" y="9"/>
                    <a:pt x="0" y="10"/>
                  </a:cubicBezTo>
                  <a:cubicBezTo>
                    <a:pt x="7" y="24"/>
                    <a:pt x="23" y="36"/>
                    <a:pt x="44" y="41"/>
                  </a:cubicBezTo>
                  <a:cubicBezTo>
                    <a:pt x="59" y="27"/>
                    <a:pt x="83" y="18"/>
                    <a:pt x="110" y="18"/>
                  </a:cubicBezTo>
                  <a:cubicBezTo>
                    <a:pt x="119" y="18"/>
                    <a:pt x="128" y="19"/>
                    <a:pt x="136" y="21"/>
                  </a:cubicBezTo>
                  <a:cubicBezTo>
                    <a:pt x="140" y="17"/>
                    <a:pt x="143" y="13"/>
                    <a:pt x="145" y="8"/>
                  </a:cubicBezTo>
                  <a:cubicBezTo>
                    <a:pt x="145" y="7"/>
                    <a:pt x="144" y="7"/>
                    <a:pt x="14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461" y="2446"/>
              <a:ext cx="270" cy="205"/>
            </a:xfrm>
            <a:custGeom>
              <a:avLst/>
              <a:gdLst>
                <a:gd name="T0" fmla="*/ 0 w 156"/>
                <a:gd name="T1" fmla="*/ 99 h 118"/>
                <a:gd name="T2" fmla="*/ 2 w 156"/>
                <a:gd name="T3" fmla="*/ 115 h 118"/>
                <a:gd name="T4" fmla="*/ 6 w 156"/>
                <a:gd name="T5" fmla="*/ 118 h 118"/>
                <a:gd name="T6" fmla="*/ 150 w 156"/>
                <a:gd name="T7" fmla="*/ 118 h 118"/>
                <a:gd name="T8" fmla="*/ 154 w 156"/>
                <a:gd name="T9" fmla="*/ 115 h 118"/>
                <a:gd name="T10" fmla="*/ 156 w 156"/>
                <a:gd name="T11" fmla="*/ 99 h 118"/>
                <a:gd name="T12" fmla="*/ 92 w 156"/>
                <a:gd name="T13" fmla="*/ 21 h 118"/>
                <a:gd name="T14" fmla="*/ 93 w 156"/>
                <a:gd name="T15" fmla="*/ 15 h 118"/>
                <a:gd name="T16" fmla="*/ 78 w 156"/>
                <a:gd name="T17" fmla="*/ 0 h 118"/>
                <a:gd name="T18" fmla="*/ 63 w 156"/>
                <a:gd name="T19" fmla="*/ 15 h 118"/>
                <a:gd name="T20" fmla="*/ 64 w 156"/>
                <a:gd name="T21" fmla="*/ 21 h 118"/>
                <a:gd name="T22" fmla="*/ 0 w 156"/>
                <a:gd name="T23" fmla="*/ 9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6" h="118">
                  <a:moveTo>
                    <a:pt x="0" y="99"/>
                  </a:moveTo>
                  <a:cubicBezTo>
                    <a:pt x="0" y="104"/>
                    <a:pt x="1" y="110"/>
                    <a:pt x="2" y="115"/>
                  </a:cubicBezTo>
                  <a:cubicBezTo>
                    <a:pt x="2" y="117"/>
                    <a:pt x="4" y="118"/>
                    <a:pt x="6" y="118"/>
                  </a:cubicBezTo>
                  <a:cubicBezTo>
                    <a:pt x="150" y="118"/>
                    <a:pt x="150" y="118"/>
                    <a:pt x="150" y="118"/>
                  </a:cubicBezTo>
                  <a:cubicBezTo>
                    <a:pt x="152" y="118"/>
                    <a:pt x="154" y="117"/>
                    <a:pt x="154" y="115"/>
                  </a:cubicBezTo>
                  <a:cubicBezTo>
                    <a:pt x="155" y="110"/>
                    <a:pt x="156" y="104"/>
                    <a:pt x="156" y="99"/>
                  </a:cubicBezTo>
                  <a:cubicBezTo>
                    <a:pt x="156" y="60"/>
                    <a:pt x="129" y="28"/>
                    <a:pt x="92" y="21"/>
                  </a:cubicBezTo>
                  <a:cubicBezTo>
                    <a:pt x="93" y="19"/>
                    <a:pt x="93" y="17"/>
                    <a:pt x="93" y="15"/>
                  </a:cubicBezTo>
                  <a:cubicBezTo>
                    <a:pt x="93" y="7"/>
                    <a:pt x="87" y="0"/>
                    <a:pt x="78" y="0"/>
                  </a:cubicBezTo>
                  <a:cubicBezTo>
                    <a:pt x="70" y="0"/>
                    <a:pt x="63" y="7"/>
                    <a:pt x="63" y="15"/>
                  </a:cubicBezTo>
                  <a:cubicBezTo>
                    <a:pt x="63" y="17"/>
                    <a:pt x="63" y="19"/>
                    <a:pt x="64" y="21"/>
                  </a:cubicBezTo>
                  <a:cubicBezTo>
                    <a:pt x="27" y="28"/>
                    <a:pt x="0" y="60"/>
                    <a:pt x="0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457" y="2680"/>
              <a:ext cx="279" cy="20"/>
            </a:xfrm>
            <a:custGeom>
              <a:avLst/>
              <a:gdLst>
                <a:gd name="T0" fmla="*/ 155 w 161"/>
                <a:gd name="T1" fmla="*/ 0 h 11"/>
                <a:gd name="T2" fmla="*/ 5 w 161"/>
                <a:gd name="T3" fmla="*/ 0 h 11"/>
                <a:gd name="T4" fmla="*/ 0 w 161"/>
                <a:gd name="T5" fmla="*/ 6 h 11"/>
                <a:gd name="T6" fmla="*/ 5 w 161"/>
                <a:gd name="T7" fmla="*/ 11 h 11"/>
                <a:gd name="T8" fmla="*/ 155 w 161"/>
                <a:gd name="T9" fmla="*/ 11 h 11"/>
                <a:gd name="T10" fmla="*/ 161 w 161"/>
                <a:gd name="T11" fmla="*/ 6 h 11"/>
                <a:gd name="T12" fmla="*/ 155 w 161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1" h="11">
                  <a:moveTo>
                    <a:pt x="15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1"/>
                    <a:pt x="5" y="11"/>
                  </a:cubicBezTo>
                  <a:cubicBezTo>
                    <a:pt x="155" y="11"/>
                    <a:pt x="155" y="11"/>
                    <a:pt x="155" y="11"/>
                  </a:cubicBezTo>
                  <a:cubicBezTo>
                    <a:pt x="158" y="11"/>
                    <a:pt x="161" y="9"/>
                    <a:pt x="161" y="6"/>
                  </a:cubicBezTo>
                  <a:cubicBezTo>
                    <a:pt x="161" y="3"/>
                    <a:pt x="158" y="0"/>
                    <a:pt x="1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402" y="2462"/>
              <a:ext cx="75" cy="149"/>
            </a:xfrm>
            <a:custGeom>
              <a:avLst/>
              <a:gdLst>
                <a:gd name="T0" fmla="*/ 41 w 43"/>
                <a:gd name="T1" fmla="*/ 36 h 86"/>
                <a:gd name="T2" fmla="*/ 37 w 43"/>
                <a:gd name="T3" fmla="*/ 29 h 86"/>
                <a:gd name="T4" fmla="*/ 12 w 43"/>
                <a:gd name="T5" fmla="*/ 1 h 86"/>
                <a:gd name="T6" fmla="*/ 9 w 43"/>
                <a:gd name="T7" fmla="*/ 2 h 86"/>
                <a:gd name="T8" fmla="*/ 8 w 43"/>
                <a:gd name="T9" fmla="*/ 5 h 86"/>
                <a:gd name="T10" fmla="*/ 8 w 43"/>
                <a:gd name="T11" fmla="*/ 13 h 86"/>
                <a:gd name="T12" fmla="*/ 3 w 43"/>
                <a:gd name="T13" fmla="*/ 14 h 86"/>
                <a:gd name="T14" fmla="*/ 1 w 43"/>
                <a:gd name="T15" fmla="*/ 17 h 86"/>
                <a:gd name="T16" fmla="*/ 2 w 43"/>
                <a:gd name="T17" fmla="*/ 21 h 86"/>
                <a:gd name="T18" fmla="*/ 19 w 43"/>
                <a:gd name="T19" fmla="*/ 61 h 86"/>
                <a:gd name="T20" fmla="*/ 27 w 43"/>
                <a:gd name="T21" fmla="*/ 86 h 86"/>
                <a:gd name="T22" fmla="*/ 43 w 43"/>
                <a:gd name="T23" fmla="*/ 38 h 86"/>
                <a:gd name="T24" fmla="*/ 41 w 43"/>
                <a:gd name="T25" fmla="*/ 3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86">
                  <a:moveTo>
                    <a:pt x="41" y="36"/>
                  </a:moveTo>
                  <a:cubicBezTo>
                    <a:pt x="40" y="35"/>
                    <a:pt x="39" y="32"/>
                    <a:pt x="37" y="29"/>
                  </a:cubicBezTo>
                  <a:cubicBezTo>
                    <a:pt x="29" y="15"/>
                    <a:pt x="22" y="1"/>
                    <a:pt x="12" y="1"/>
                  </a:cubicBezTo>
                  <a:cubicBezTo>
                    <a:pt x="11" y="0"/>
                    <a:pt x="10" y="1"/>
                    <a:pt x="9" y="2"/>
                  </a:cubicBezTo>
                  <a:cubicBezTo>
                    <a:pt x="8" y="2"/>
                    <a:pt x="8" y="4"/>
                    <a:pt x="8" y="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5"/>
                    <a:pt x="1" y="16"/>
                    <a:pt x="1" y="17"/>
                  </a:cubicBezTo>
                  <a:cubicBezTo>
                    <a:pt x="0" y="19"/>
                    <a:pt x="1" y="20"/>
                    <a:pt x="2" y="21"/>
                  </a:cubicBezTo>
                  <a:cubicBezTo>
                    <a:pt x="2" y="21"/>
                    <a:pt x="16" y="33"/>
                    <a:pt x="19" y="61"/>
                  </a:cubicBezTo>
                  <a:cubicBezTo>
                    <a:pt x="21" y="72"/>
                    <a:pt x="23" y="80"/>
                    <a:pt x="27" y="86"/>
                  </a:cubicBezTo>
                  <a:cubicBezTo>
                    <a:pt x="27" y="68"/>
                    <a:pt x="33" y="52"/>
                    <a:pt x="43" y="38"/>
                  </a:cubicBezTo>
                  <a:cubicBezTo>
                    <a:pt x="42" y="38"/>
                    <a:pt x="41" y="37"/>
                    <a:pt x="41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/>
          </p:nvSpPr>
          <p:spPr bwMode="auto">
            <a:xfrm>
              <a:off x="494" y="2366"/>
              <a:ext cx="206" cy="143"/>
            </a:xfrm>
            <a:custGeom>
              <a:avLst/>
              <a:gdLst>
                <a:gd name="T0" fmla="*/ 59 w 119"/>
                <a:gd name="T1" fmla="*/ 8 h 82"/>
                <a:gd name="T2" fmla="*/ 110 w 119"/>
                <a:gd name="T3" fmla="*/ 75 h 82"/>
                <a:gd name="T4" fmla="*/ 119 w 119"/>
                <a:gd name="T5" fmla="*/ 82 h 82"/>
                <a:gd name="T6" fmla="*/ 59 w 119"/>
                <a:gd name="T7" fmla="*/ 0 h 82"/>
                <a:gd name="T8" fmla="*/ 0 w 119"/>
                <a:gd name="T9" fmla="*/ 82 h 82"/>
                <a:gd name="T10" fmla="*/ 8 w 119"/>
                <a:gd name="T11" fmla="*/ 75 h 82"/>
                <a:gd name="T12" fmla="*/ 59 w 119"/>
                <a:gd name="T13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82">
                  <a:moveTo>
                    <a:pt x="59" y="8"/>
                  </a:moveTo>
                  <a:cubicBezTo>
                    <a:pt x="97" y="8"/>
                    <a:pt x="108" y="31"/>
                    <a:pt x="110" y="75"/>
                  </a:cubicBezTo>
                  <a:cubicBezTo>
                    <a:pt x="113" y="77"/>
                    <a:pt x="116" y="80"/>
                    <a:pt x="119" y="82"/>
                  </a:cubicBezTo>
                  <a:cubicBezTo>
                    <a:pt x="118" y="38"/>
                    <a:pt x="109" y="0"/>
                    <a:pt x="59" y="0"/>
                  </a:cubicBezTo>
                  <a:cubicBezTo>
                    <a:pt x="9" y="0"/>
                    <a:pt x="1" y="39"/>
                    <a:pt x="0" y="82"/>
                  </a:cubicBezTo>
                  <a:cubicBezTo>
                    <a:pt x="2" y="79"/>
                    <a:pt x="5" y="77"/>
                    <a:pt x="8" y="75"/>
                  </a:cubicBezTo>
                  <a:cubicBezTo>
                    <a:pt x="10" y="32"/>
                    <a:pt x="22" y="8"/>
                    <a:pt x="59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 noEditPoints="1"/>
            </p:cNvSpPr>
            <p:nvPr/>
          </p:nvSpPr>
          <p:spPr bwMode="auto">
            <a:xfrm>
              <a:off x="5487" y="1721"/>
              <a:ext cx="261" cy="243"/>
            </a:xfrm>
            <a:custGeom>
              <a:avLst/>
              <a:gdLst>
                <a:gd name="T0" fmla="*/ 89 w 151"/>
                <a:gd name="T1" fmla="*/ 0 h 140"/>
                <a:gd name="T2" fmla="*/ 36 w 151"/>
                <a:gd name="T3" fmla="*/ 33 h 140"/>
                <a:gd name="T4" fmla="*/ 9 w 151"/>
                <a:gd name="T5" fmla="*/ 36 h 140"/>
                <a:gd name="T6" fmla="*/ 0 w 151"/>
                <a:gd name="T7" fmla="*/ 56 h 140"/>
                <a:gd name="T8" fmla="*/ 38 w 151"/>
                <a:gd name="T9" fmla="*/ 120 h 140"/>
                <a:gd name="T10" fmla="*/ 49 w 151"/>
                <a:gd name="T11" fmla="*/ 140 h 140"/>
                <a:gd name="T12" fmla="*/ 130 w 151"/>
                <a:gd name="T13" fmla="*/ 140 h 140"/>
                <a:gd name="T14" fmla="*/ 151 w 151"/>
                <a:gd name="T15" fmla="*/ 71 h 140"/>
                <a:gd name="T16" fmla="*/ 89 w 151"/>
                <a:gd name="T17" fmla="*/ 0 h 140"/>
                <a:gd name="T18" fmla="*/ 32 w 151"/>
                <a:gd name="T19" fmla="*/ 103 h 140"/>
                <a:gd name="T20" fmla="*/ 8 w 151"/>
                <a:gd name="T21" fmla="*/ 56 h 140"/>
                <a:gd name="T22" fmla="*/ 14 w 151"/>
                <a:gd name="T23" fmla="*/ 42 h 140"/>
                <a:gd name="T24" fmla="*/ 33 w 151"/>
                <a:gd name="T25" fmla="*/ 40 h 140"/>
                <a:gd name="T26" fmla="*/ 28 w 151"/>
                <a:gd name="T27" fmla="*/ 71 h 140"/>
                <a:gd name="T28" fmla="*/ 32 w 151"/>
                <a:gd name="T29" fmla="*/ 10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1" h="140">
                  <a:moveTo>
                    <a:pt x="89" y="0"/>
                  </a:moveTo>
                  <a:cubicBezTo>
                    <a:pt x="67" y="0"/>
                    <a:pt x="47" y="11"/>
                    <a:pt x="36" y="33"/>
                  </a:cubicBezTo>
                  <a:cubicBezTo>
                    <a:pt x="31" y="31"/>
                    <a:pt x="18" y="29"/>
                    <a:pt x="9" y="36"/>
                  </a:cubicBezTo>
                  <a:cubicBezTo>
                    <a:pt x="3" y="40"/>
                    <a:pt x="0" y="47"/>
                    <a:pt x="0" y="56"/>
                  </a:cubicBezTo>
                  <a:cubicBezTo>
                    <a:pt x="0" y="85"/>
                    <a:pt x="32" y="114"/>
                    <a:pt x="38" y="120"/>
                  </a:cubicBezTo>
                  <a:cubicBezTo>
                    <a:pt x="41" y="127"/>
                    <a:pt x="45" y="134"/>
                    <a:pt x="49" y="140"/>
                  </a:cubicBezTo>
                  <a:cubicBezTo>
                    <a:pt x="130" y="140"/>
                    <a:pt x="130" y="140"/>
                    <a:pt x="130" y="140"/>
                  </a:cubicBezTo>
                  <a:cubicBezTo>
                    <a:pt x="143" y="122"/>
                    <a:pt x="151" y="96"/>
                    <a:pt x="151" y="71"/>
                  </a:cubicBezTo>
                  <a:cubicBezTo>
                    <a:pt x="151" y="25"/>
                    <a:pt x="123" y="0"/>
                    <a:pt x="89" y="0"/>
                  </a:cubicBezTo>
                  <a:close/>
                  <a:moveTo>
                    <a:pt x="32" y="103"/>
                  </a:moveTo>
                  <a:cubicBezTo>
                    <a:pt x="22" y="91"/>
                    <a:pt x="8" y="73"/>
                    <a:pt x="8" y="56"/>
                  </a:cubicBezTo>
                  <a:cubicBezTo>
                    <a:pt x="8" y="50"/>
                    <a:pt x="10" y="45"/>
                    <a:pt x="14" y="42"/>
                  </a:cubicBezTo>
                  <a:cubicBezTo>
                    <a:pt x="19" y="39"/>
                    <a:pt x="28" y="39"/>
                    <a:pt x="33" y="40"/>
                  </a:cubicBezTo>
                  <a:cubicBezTo>
                    <a:pt x="30" y="49"/>
                    <a:pt x="28" y="60"/>
                    <a:pt x="28" y="71"/>
                  </a:cubicBezTo>
                  <a:cubicBezTo>
                    <a:pt x="28" y="82"/>
                    <a:pt x="30" y="93"/>
                    <a:pt x="32" y="1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5585" y="1646"/>
              <a:ext cx="113" cy="73"/>
            </a:xfrm>
            <a:custGeom>
              <a:avLst/>
              <a:gdLst>
                <a:gd name="T0" fmla="*/ 65 w 65"/>
                <a:gd name="T1" fmla="*/ 42 h 42"/>
                <a:gd name="T2" fmla="*/ 39 w 65"/>
                <a:gd name="T3" fmla="*/ 21 h 42"/>
                <a:gd name="T4" fmla="*/ 42 w 65"/>
                <a:gd name="T5" fmla="*/ 12 h 42"/>
                <a:gd name="T6" fmla="*/ 31 w 65"/>
                <a:gd name="T7" fmla="*/ 0 h 42"/>
                <a:gd name="T8" fmla="*/ 21 w 65"/>
                <a:gd name="T9" fmla="*/ 12 h 42"/>
                <a:gd name="T10" fmla="*/ 24 w 65"/>
                <a:gd name="T11" fmla="*/ 21 h 42"/>
                <a:gd name="T12" fmla="*/ 0 w 65"/>
                <a:gd name="T13" fmla="*/ 42 h 42"/>
                <a:gd name="T14" fmla="*/ 32 w 65"/>
                <a:gd name="T15" fmla="*/ 34 h 42"/>
                <a:gd name="T16" fmla="*/ 65 w 65"/>
                <a:gd name="T1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42">
                  <a:moveTo>
                    <a:pt x="65" y="42"/>
                  </a:moveTo>
                  <a:cubicBezTo>
                    <a:pt x="61" y="32"/>
                    <a:pt x="51" y="23"/>
                    <a:pt x="39" y="21"/>
                  </a:cubicBezTo>
                  <a:cubicBezTo>
                    <a:pt x="41" y="19"/>
                    <a:pt x="42" y="16"/>
                    <a:pt x="42" y="12"/>
                  </a:cubicBezTo>
                  <a:cubicBezTo>
                    <a:pt x="42" y="6"/>
                    <a:pt x="37" y="0"/>
                    <a:pt x="31" y="0"/>
                  </a:cubicBezTo>
                  <a:cubicBezTo>
                    <a:pt x="25" y="0"/>
                    <a:pt x="21" y="6"/>
                    <a:pt x="21" y="12"/>
                  </a:cubicBezTo>
                  <a:cubicBezTo>
                    <a:pt x="21" y="16"/>
                    <a:pt x="22" y="19"/>
                    <a:pt x="24" y="21"/>
                  </a:cubicBezTo>
                  <a:cubicBezTo>
                    <a:pt x="13" y="24"/>
                    <a:pt x="4" y="32"/>
                    <a:pt x="0" y="42"/>
                  </a:cubicBezTo>
                  <a:cubicBezTo>
                    <a:pt x="10" y="37"/>
                    <a:pt x="21" y="34"/>
                    <a:pt x="32" y="34"/>
                  </a:cubicBezTo>
                  <a:cubicBezTo>
                    <a:pt x="44" y="34"/>
                    <a:pt x="55" y="37"/>
                    <a:pt x="6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5752" y="1751"/>
              <a:ext cx="67" cy="163"/>
            </a:xfrm>
            <a:custGeom>
              <a:avLst/>
              <a:gdLst>
                <a:gd name="T0" fmla="*/ 30 w 39"/>
                <a:gd name="T1" fmla="*/ 14 h 94"/>
                <a:gd name="T2" fmla="*/ 29 w 39"/>
                <a:gd name="T3" fmla="*/ 0 h 94"/>
                <a:gd name="T4" fmla="*/ 9 w 39"/>
                <a:gd name="T5" fmla="*/ 27 h 94"/>
                <a:gd name="T6" fmla="*/ 5 w 39"/>
                <a:gd name="T7" fmla="*/ 38 h 94"/>
                <a:gd name="T8" fmla="*/ 6 w 39"/>
                <a:gd name="T9" fmla="*/ 54 h 94"/>
                <a:gd name="T10" fmla="*/ 0 w 39"/>
                <a:gd name="T11" fmla="*/ 94 h 94"/>
                <a:gd name="T12" fmla="*/ 30 w 39"/>
                <a:gd name="T13" fmla="*/ 53 h 94"/>
                <a:gd name="T14" fmla="*/ 39 w 39"/>
                <a:gd name="T15" fmla="*/ 18 h 94"/>
                <a:gd name="T16" fmla="*/ 30 w 39"/>
                <a:gd name="T17" fmla="*/ 1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94">
                  <a:moveTo>
                    <a:pt x="30" y="14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11" y="12"/>
                    <a:pt x="9" y="27"/>
                  </a:cubicBezTo>
                  <a:cubicBezTo>
                    <a:pt x="8" y="32"/>
                    <a:pt x="6" y="36"/>
                    <a:pt x="5" y="38"/>
                  </a:cubicBezTo>
                  <a:cubicBezTo>
                    <a:pt x="6" y="43"/>
                    <a:pt x="6" y="49"/>
                    <a:pt x="6" y="54"/>
                  </a:cubicBezTo>
                  <a:cubicBezTo>
                    <a:pt x="6" y="68"/>
                    <a:pt x="4" y="81"/>
                    <a:pt x="0" y="94"/>
                  </a:cubicBezTo>
                  <a:cubicBezTo>
                    <a:pt x="12" y="90"/>
                    <a:pt x="31" y="79"/>
                    <a:pt x="30" y="53"/>
                  </a:cubicBezTo>
                  <a:cubicBezTo>
                    <a:pt x="30" y="14"/>
                    <a:pt x="39" y="18"/>
                    <a:pt x="39" y="18"/>
                  </a:cubicBezTo>
                  <a:lnTo>
                    <a:pt x="3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 noEditPoints="1"/>
            </p:cNvSpPr>
            <p:nvPr/>
          </p:nvSpPr>
          <p:spPr bwMode="auto">
            <a:xfrm>
              <a:off x="5587" y="1133"/>
              <a:ext cx="182" cy="104"/>
            </a:xfrm>
            <a:custGeom>
              <a:avLst/>
              <a:gdLst>
                <a:gd name="T0" fmla="*/ 52 w 105"/>
                <a:gd name="T1" fmla="*/ 0 h 60"/>
                <a:gd name="T2" fmla="*/ 0 w 105"/>
                <a:gd name="T3" fmla="*/ 30 h 60"/>
                <a:gd name="T4" fmla="*/ 52 w 105"/>
                <a:gd name="T5" fmla="*/ 60 h 60"/>
                <a:gd name="T6" fmla="*/ 105 w 105"/>
                <a:gd name="T7" fmla="*/ 30 h 60"/>
                <a:gd name="T8" fmla="*/ 52 w 105"/>
                <a:gd name="T9" fmla="*/ 0 h 60"/>
                <a:gd name="T10" fmla="*/ 37 w 105"/>
                <a:gd name="T11" fmla="*/ 27 h 60"/>
                <a:gd name="T12" fmla="*/ 31 w 105"/>
                <a:gd name="T13" fmla="*/ 27 h 60"/>
                <a:gd name="T14" fmla="*/ 31 w 105"/>
                <a:gd name="T15" fmla="*/ 23 h 60"/>
                <a:gd name="T16" fmla="*/ 37 w 105"/>
                <a:gd name="T17" fmla="*/ 23 h 60"/>
                <a:gd name="T18" fmla="*/ 37 w 105"/>
                <a:gd name="T19" fmla="*/ 27 h 60"/>
                <a:gd name="T20" fmla="*/ 61 w 105"/>
                <a:gd name="T21" fmla="*/ 41 h 60"/>
                <a:gd name="T22" fmla="*/ 51 w 105"/>
                <a:gd name="T23" fmla="*/ 40 h 60"/>
                <a:gd name="T24" fmla="*/ 51 w 105"/>
                <a:gd name="T25" fmla="*/ 34 h 60"/>
                <a:gd name="T26" fmla="*/ 62 w 105"/>
                <a:gd name="T27" fmla="*/ 34 h 60"/>
                <a:gd name="T28" fmla="*/ 61 w 105"/>
                <a:gd name="T29" fmla="*/ 41 h 60"/>
                <a:gd name="T30" fmla="*/ 66 w 105"/>
                <a:gd name="T31" fmla="*/ 23 h 60"/>
                <a:gd name="T32" fmla="*/ 60 w 105"/>
                <a:gd name="T33" fmla="*/ 23 h 60"/>
                <a:gd name="T34" fmla="*/ 61 w 105"/>
                <a:gd name="T35" fmla="*/ 19 h 60"/>
                <a:gd name="T36" fmla="*/ 67 w 105"/>
                <a:gd name="T37" fmla="*/ 20 h 60"/>
                <a:gd name="T38" fmla="*/ 66 w 105"/>
                <a:gd name="T39" fmla="*/ 2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5" h="60">
                  <a:moveTo>
                    <a:pt x="52" y="0"/>
                  </a:moveTo>
                  <a:cubicBezTo>
                    <a:pt x="23" y="0"/>
                    <a:pt x="0" y="14"/>
                    <a:pt x="0" y="30"/>
                  </a:cubicBezTo>
                  <a:cubicBezTo>
                    <a:pt x="0" y="47"/>
                    <a:pt x="23" y="60"/>
                    <a:pt x="52" y="60"/>
                  </a:cubicBezTo>
                  <a:cubicBezTo>
                    <a:pt x="82" y="60"/>
                    <a:pt x="105" y="47"/>
                    <a:pt x="105" y="30"/>
                  </a:cubicBezTo>
                  <a:cubicBezTo>
                    <a:pt x="105" y="14"/>
                    <a:pt x="82" y="0"/>
                    <a:pt x="52" y="0"/>
                  </a:cubicBezTo>
                  <a:close/>
                  <a:moveTo>
                    <a:pt x="37" y="27"/>
                  </a:moveTo>
                  <a:cubicBezTo>
                    <a:pt x="35" y="28"/>
                    <a:pt x="32" y="28"/>
                    <a:pt x="31" y="27"/>
                  </a:cubicBezTo>
                  <a:cubicBezTo>
                    <a:pt x="29" y="25"/>
                    <a:pt x="29" y="24"/>
                    <a:pt x="31" y="23"/>
                  </a:cubicBezTo>
                  <a:cubicBezTo>
                    <a:pt x="33" y="22"/>
                    <a:pt x="36" y="22"/>
                    <a:pt x="37" y="23"/>
                  </a:cubicBezTo>
                  <a:cubicBezTo>
                    <a:pt x="39" y="24"/>
                    <a:pt x="39" y="26"/>
                    <a:pt x="37" y="27"/>
                  </a:cubicBezTo>
                  <a:close/>
                  <a:moveTo>
                    <a:pt x="61" y="41"/>
                  </a:moveTo>
                  <a:cubicBezTo>
                    <a:pt x="58" y="43"/>
                    <a:pt x="53" y="42"/>
                    <a:pt x="51" y="40"/>
                  </a:cubicBezTo>
                  <a:cubicBezTo>
                    <a:pt x="48" y="38"/>
                    <a:pt x="48" y="35"/>
                    <a:pt x="51" y="34"/>
                  </a:cubicBezTo>
                  <a:cubicBezTo>
                    <a:pt x="54" y="32"/>
                    <a:pt x="59" y="32"/>
                    <a:pt x="62" y="34"/>
                  </a:cubicBezTo>
                  <a:cubicBezTo>
                    <a:pt x="64" y="36"/>
                    <a:pt x="64" y="39"/>
                    <a:pt x="61" y="41"/>
                  </a:cubicBezTo>
                  <a:close/>
                  <a:moveTo>
                    <a:pt x="66" y="23"/>
                  </a:moveTo>
                  <a:cubicBezTo>
                    <a:pt x="64" y="24"/>
                    <a:pt x="62" y="24"/>
                    <a:pt x="60" y="23"/>
                  </a:cubicBezTo>
                  <a:cubicBezTo>
                    <a:pt x="59" y="22"/>
                    <a:pt x="59" y="20"/>
                    <a:pt x="61" y="19"/>
                  </a:cubicBezTo>
                  <a:cubicBezTo>
                    <a:pt x="63" y="18"/>
                    <a:pt x="65" y="19"/>
                    <a:pt x="67" y="20"/>
                  </a:cubicBezTo>
                  <a:cubicBezTo>
                    <a:pt x="68" y="21"/>
                    <a:pt x="68" y="22"/>
                    <a:pt x="66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5558" y="904"/>
              <a:ext cx="265" cy="215"/>
            </a:xfrm>
            <a:custGeom>
              <a:avLst/>
              <a:gdLst>
                <a:gd name="T0" fmla="*/ 153 w 153"/>
                <a:gd name="T1" fmla="*/ 48 h 124"/>
                <a:gd name="T2" fmla="*/ 129 w 153"/>
                <a:gd name="T3" fmla="*/ 2 h 124"/>
                <a:gd name="T4" fmla="*/ 126 w 153"/>
                <a:gd name="T5" fmla="*/ 0 h 124"/>
                <a:gd name="T6" fmla="*/ 123 w 153"/>
                <a:gd name="T7" fmla="*/ 2 h 124"/>
                <a:gd name="T8" fmla="*/ 107 w 153"/>
                <a:gd name="T9" fmla="*/ 23 h 124"/>
                <a:gd name="T10" fmla="*/ 79 w 153"/>
                <a:gd name="T11" fmla="*/ 11 h 124"/>
                <a:gd name="T12" fmla="*/ 66 w 153"/>
                <a:gd name="T13" fmla="*/ 14 h 124"/>
                <a:gd name="T14" fmla="*/ 0 w 153"/>
                <a:gd name="T15" fmla="*/ 46 h 124"/>
                <a:gd name="T16" fmla="*/ 38 w 153"/>
                <a:gd name="T17" fmla="*/ 76 h 124"/>
                <a:gd name="T18" fmla="*/ 42 w 153"/>
                <a:gd name="T19" fmla="*/ 118 h 124"/>
                <a:gd name="T20" fmla="*/ 39 w 153"/>
                <a:gd name="T21" fmla="*/ 124 h 124"/>
                <a:gd name="T22" fmla="*/ 104 w 153"/>
                <a:gd name="T23" fmla="*/ 92 h 124"/>
                <a:gd name="T24" fmla="*/ 122 w 153"/>
                <a:gd name="T25" fmla="*/ 56 h 124"/>
                <a:gd name="T26" fmla="*/ 149 w 153"/>
                <a:gd name="T27" fmla="*/ 54 h 124"/>
                <a:gd name="T28" fmla="*/ 152 w 153"/>
                <a:gd name="T29" fmla="*/ 52 h 124"/>
                <a:gd name="T30" fmla="*/ 153 w 153"/>
                <a:gd name="T31" fmla="*/ 4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24">
                  <a:moveTo>
                    <a:pt x="153" y="48"/>
                  </a:moveTo>
                  <a:cubicBezTo>
                    <a:pt x="129" y="2"/>
                    <a:pt x="129" y="2"/>
                    <a:pt x="129" y="2"/>
                  </a:cubicBezTo>
                  <a:cubicBezTo>
                    <a:pt x="129" y="1"/>
                    <a:pt x="128" y="0"/>
                    <a:pt x="126" y="0"/>
                  </a:cubicBezTo>
                  <a:cubicBezTo>
                    <a:pt x="125" y="0"/>
                    <a:pt x="124" y="1"/>
                    <a:pt x="123" y="2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99" y="15"/>
                    <a:pt x="89" y="11"/>
                    <a:pt x="79" y="11"/>
                  </a:cubicBezTo>
                  <a:cubicBezTo>
                    <a:pt x="74" y="11"/>
                    <a:pt x="70" y="12"/>
                    <a:pt x="66" y="14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6" y="49"/>
                    <a:pt x="30" y="60"/>
                    <a:pt x="38" y="76"/>
                  </a:cubicBezTo>
                  <a:cubicBezTo>
                    <a:pt x="45" y="89"/>
                    <a:pt x="46" y="105"/>
                    <a:pt x="42" y="118"/>
                  </a:cubicBezTo>
                  <a:cubicBezTo>
                    <a:pt x="41" y="120"/>
                    <a:pt x="40" y="122"/>
                    <a:pt x="39" y="124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17" y="86"/>
                    <a:pt x="124" y="72"/>
                    <a:pt x="122" y="56"/>
                  </a:cubicBezTo>
                  <a:cubicBezTo>
                    <a:pt x="149" y="54"/>
                    <a:pt x="149" y="54"/>
                    <a:pt x="149" y="54"/>
                  </a:cubicBezTo>
                  <a:cubicBezTo>
                    <a:pt x="151" y="54"/>
                    <a:pt x="152" y="53"/>
                    <a:pt x="152" y="52"/>
                  </a:cubicBezTo>
                  <a:cubicBezTo>
                    <a:pt x="153" y="51"/>
                    <a:pt x="153" y="50"/>
                    <a:pt x="153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 noEditPoints="1"/>
            </p:cNvSpPr>
            <p:nvPr/>
          </p:nvSpPr>
          <p:spPr bwMode="auto">
            <a:xfrm>
              <a:off x="5487" y="996"/>
              <a:ext cx="137" cy="146"/>
            </a:xfrm>
            <a:custGeom>
              <a:avLst/>
              <a:gdLst>
                <a:gd name="T0" fmla="*/ 75 w 79"/>
                <a:gd name="T1" fmla="*/ 62 h 84"/>
                <a:gd name="T2" fmla="*/ 72 w 79"/>
                <a:gd name="T3" fmla="*/ 26 h 84"/>
                <a:gd name="T4" fmla="*/ 34 w 79"/>
                <a:gd name="T5" fmla="*/ 0 h 84"/>
                <a:gd name="T6" fmla="*/ 20 w 79"/>
                <a:gd name="T7" fmla="*/ 3 h 84"/>
                <a:gd name="T8" fmla="*/ 4 w 79"/>
                <a:gd name="T9" fmla="*/ 22 h 84"/>
                <a:gd name="T10" fmla="*/ 7 w 79"/>
                <a:gd name="T11" fmla="*/ 58 h 84"/>
                <a:gd name="T12" fmla="*/ 45 w 79"/>
                <a:gd name="T13" fmla="*/ 84 h 84"/>
                <a:gd name="T14" fmla="*/ 59 w 79"/>
                <a:gd name="T15" fmla="*/ 81 h 84"/>
                <a:gd name="T16" fmla="*/ 75 w 79"/>
                <a:gd name="T17" fmla="*/ 62 h 84"/>
                <a:gd name="T18" fmla="*/ 23 w 79"/>
                <a:gd name="T19" fmla="*/ 36 h 84"/>
                <a:gd name="T20" fmla="*/ 24 w 79"/>
                <a:gd name="T21" fmla="*/ 28 h 84"/>
                <a:gd name="T22" fmla="*/ 33 w 79"/>
                <a:gd name="T23" fmla="*/ 28 h 84"/>
                <a:gd name="T24" fmla="*/ 32 w 79"/>
                <a:gd name="T25" fmla="*/ 37 h 84"/>
                <a:gd name="T26" fmla="*/ 23 w 79"/>
                <a:gd name="T27" fmla="*/ 36 h 84"/>
                <a:gd name="T28" fmla="*/ 41 w 79"/>
                <a:gd name="T29" fmla="*/ 61 h 84"/>
                <a:gd name="T30" fmla="*/ 35 w 79"/>
                <a:gd name="T31" fmla="*/ 61 h 84"/>
                <a:gd name="T32" fmla="*/ 35 w 79"/>
                <a:gd name="T33" fmla="*/ 55 h 84"/>
                <a:gd name="T34" fmla="*/ 41 w 79"/>
                <a:gd name="T35" fmla="*/ 55 h 84"/>
                <a:gd name="T36" fmla="*/ 41 w 79"/>
                <a:gd name="T37" fmla="*/ 61 h 84"/>
                <a:gd name="T38" fmla="*/ 51 w 79"/>
                <a:gd name="T39" fmla="*/ 44 h 84"/>
                <a:gd name="T40" fmla="*/ 47 w 79"/>
                <a:gd name="T41" fmla="*/ 44 h 84"/>
                <a:gd name="T42" fmla="*/ 47 w 79"/>
                <a:gd name="T43" fmla="*/ 40 h 84"/>
                <a:gd name="T44" fmla="*/ 51 w 79"/>
                <a:gd name="T45" fmla="*/ 40 h 84"/>
                <a:gd name="T46" fmla="*/ 51 w 79"/>
                <a:gd name="T47" fmla="*/ 4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9" h="84">
                  <a:moveTo>
                    <a:pt x="75" y="62"/>
                  </a:moveTo>
                  <a:cubicBezTo>
                    <a:pt x="79" y="51"/>
                    <a:pt x="78" y="38"/>
                    <a:pt x="72" y="26"/>
                  </a:cubicBezTo>
                  <a:cubicBezTo>
                    <a:pt x="64" y="10"/>
                    <a:pt x="49" y="0"/>
                    <a:pt x="34" y="0"/>
                  </a:cubicBezTo>
                  <a:cubicBezTo>
                    <a:pt x="29" y="0"/>
                    <a:pt x="24" y="1"/>
                    <a:pt x="20" y="3"/>
                  </a:cubicBezTo>
                  <a:cubicBezTo>
                    <a:pt x="13" y="7"/>
                    <a:pt x="7" y="14"/>
                    <a:pt x="4" y="22"/>
                  </a:cubicBezTo>
                  <a:cubicBezTo>
                    <a:pt x="0" y="33"/>
                    <a:pt x="2" y="46"/>
                    <a:pt x="7" y="58"/>
                  </a:cubicBezTo>
                  <a:cubicBezTo>
                    <a:pt x="15" y="74"/>
                    <a:pt x="30" y="84"/>
                    <a:pt x="45" y="84"/>
                  </a:cubicBezTo>
                  <a:cubicBezTo>
                    <a:pt x="50" y="84"/>
                    <a:pt x="55" y="83"/>
                    <a:pt x="59" y="81"/>
                  </a:cubicBezTo>
                  <a:cubicBezTo>
                    <a:pt x="66" y="77"/>
                    <a:pt x="72" y="71"/>
                    <a:pt x="75" y="62"/>
                  </a:cubicBezTo>
                  <a:close/>
                  <a:moveTo>
                    <a:pt x="23" y="36"/>
                  </a:moveTo>
                  <a:cubicBezTo>
                    <a:pt x="21" y="34"/>
                    <a:pt x="21" y="30"/>
                    <a:pt x="24" y="28"/>
                  </a:cubicBezTo>
                  <a:cubicBezTo>
                    <a:pt x="27" y="25"/>
                    <a:pt x="30" y="26"/>
                    <a:pt x="33" y="28"/>
                  </a:cubicBezTo>
                  <a:cubicBezTo>
                    <a:pt x="35" y="31"/>
                    <a:pt x="35" y="35"/>
                    <a:pt x="32" y="37"/>
                  </a:cubicBezTo>
                  <a:cubicBezTo>
                    <a:pt x="30" y="39"/>
                    <a:pt x="26" y="39"/>
                    <a:pt x="23" y="36"/>
                  </a:cubicBezTo>
                  <a:close/>
                  <a:moveTo>
                    <a:pt x="41" y="61"/>
                  </a:moveTo>
                  <a:cubicBezTo>
                    <a:pt x="39" y="63"/>
                    <a:pt x="36" y="63"/>
                    <a:pt x="35" y="61"/>
                  </a:cubicBezTo>
                  <a:cubicBezTo>
                    <a:pt x="33" y="59"/>
                    <a:pt x="33" y="56"/>
                    <a:pt x="35" y="55"/>
                  </a:cubicBezTo>
                  <a:cubicBezTo>
                    <a:pt x="37" y="53"/>
                    <a:pt x="40" y="53"/>
                    <a:pt x="41" y="55"/>
                  </a:cubicBezTo>
                  <a:cubicBezTo>
                    <a:pt x="43" y="57"/>
                    <a:pt x="43" y="60"/>
                    <a:pt x="41" y="61"/>
                  </a:cubicBezTo>
                  <a:close/>
                  <a:moveTo>
                    <a:pt x="51" y="44"/>
                  </a:moveTo>
                  <a:cubicBezTo>
                    <a:pt x="50" y="45"/>
                    <a:pt x="48" y="45"/>
                    <a:pt x="47" y="44"/>
                  </a:cubicBezTo>
                  <a:cubicBezTo>
                    <a:pt x="46" y="43"/>
                    <a:pt x="46" y="41"/>
                    <a:pt x="47" y="40"/>
                  </a:cubicBezTo>
                  <a:cubicBezTo>
                    <a:pt x="49" y="39"/>
                    <a:pt x="50" y="39"/>
                    <a:pt x="51" y="40"/>
                  </a:cubicBezTo>
                  <a:cubicBezTo>
                    <a:pt x="52" y="41"/>
                    <a:pt x="52" y="43"/>
                    <a:pt x="51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1852" y="1138"/>
              <a:ext cx="33" cy="102"/>
            </a:xfrm>
            <a:custGeom>
              <a:avLst/>
              <a:gdLst>
                <a:gd name="T0" fmla="*/ 14 w 19"/>
                <a:gd name="T1" fmla="*/ 0 h 59"/>
                <a:gd name="T2" fmla="*/ 0 w 19"/>
                <a:gd name="T3" fmla="*/ 55 h 59"/>
                <a:gd name="T4" fmla="*/ 4 w 19"/>
                <a:gd name="T5" fmla="*/ 59 h 59"/>
                <a:gd name="T6" fmla="*/ 4 w 19"/>
                <a:gd name="T7" fmla="*/ 59 h 59"/>
                <a:gd name="T8" fmla="*/ 8 w 19"/>
                <a:gd name="T9" fmla="*/ 55 h 59"/>
                <a:gd name="T10" fmla="*/ 19 w 19"/>
                <a:gd name="T11" fmla="*/ 8 h 59"/>
                <a:gd name="T12" fmla="*/ 16 w 19"/>
                <a:gd name="T13" fmla="*/ 5 h 59"/>
                <a:gd name="T14" fmla="*/ 14 w 19"/>
                <a:gd name="T1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59">
                  <a:moveTo>
                    <a:pt x="14" y="0"/>
                  </a:moveTo>
                  <a:cubicBezTo>
                    <a:pt x="5" y="17"/>
                    <a:pt x="0" y="35"/>
                    <a:pt x="0" y="55"/>
                  </a:cubicBezTo>
                  <a:cubicBezTo>
                    <a:pt x="0" y="57"/>
                    <a:pt x="2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6" y="59"/>
                    <a:pt x="8" y="57"/>
                    <a:pt x="8" y="55"/>
                  </a:cubicBezTo>
                  <a:cubicBezTo>
                    <a:pt x="8" y="38"/>
                    <a:pt x="12" y="22"/>
                    <a:pt x="19" y="8"/>
                  </a:cubicBezTo>
                  <a:cubicBezTo>
                    <a:pt x="18" y="7"/>
                    <a:pt x="17" y="6"/>
                    <a:pt x="16" y="5"/>
                  </a:cubicBezTo>
                  <a:cubicBezTo>
                    <a:pt x="16" y="5"/>
                    <a:pt x="15" y="3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1793" y="862"/>
              <a:ext cx="386" cy="276"/>
            </a:xfrm>
            <a:custGeom>
              <a:avLst/>
              <a:gdLst>
                <a:gd name="T0" fmla="*/ 84 w 223"/>
                <a:gd name="T1" fmla="*/ 56 h 159"/>
                <a:gd name="T2" fmla="*/ 90 w 223"/>
                <a:gd name="T3" fmla="*/ 56 h 159"/>
                <a:gd name="T4" fmla="*/ 90 w 223"/>
                <a:gd name="T5" fmla="*/ 62 h 159"/>
                <a:gd name="T6" fmla="*/ 79 w 223"/>
                <a:gd name="T7" fmla="*/ 116 h 159"/>
                <a:gd name="T8" fmla="*/ 115 w 223"/>
                <a:gd name="T9" fmla="*/ 85 h 159"/>
                <a:gd name="T10" fmla="*/ 115 w 223"/>
                <a:gd name="T11" fmla="*/ 85 h 159"/>
                <a:gd name="T12" fmla="*/ 125 w 223"/>
                <a:gd name="T13" fmla="*/ 39 h 159"/>
                <a:gd name="T14" fmla="*/ 130 w 223"/>
                <a:gd name="T15" fmla="*/ 37 h 159"/>
                <a:gd name="T16" fmla="*/ 132 w 223"/>
                <a:gd name="T17" fmla="*/ 42 h 159"/>
                <a:gd name="T18" fmla="*/ 123 w 223"/>
                <a:gd name="T19" fmla="*/ 80 h 159"/>
                <a:gd name="T20" fmla="*/ 223 w 223"/>
                <a:gd name="T21" fmla="*/ 31 h 159"/>
                <a:gd name="T22" fmla="*/ 48 w 223"/>
                <a:gd name="T23" fmla="*/ 159 h 159"/>
                <a:gd name="T24" fmla="*/ 72 w 223"/>
                <a:gd name="T25" fmla="*/ 124 h 159"/>
                <a:gd name="T26" fmla="*/ 84 w 223"/>
                <a:gd name="T27" fmla="*/ 5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3" h="159">
                  <a:moveTo>
                    <a:pt x="84" y="56"/>
                  </a:moveTo>
                  <a:cubicBezTo>
                    <a:pt x="86" y="54"/>
                    <a:pt x="88" y="54"/>
                    <a:pt x="90" y="56"/>
                  </a:cubicBezTo>
                  <a:cubicBezTo>
                    <a:pt x="91" y="57"/>
                    <a:pt x="91" y="60"/>
                    <a:pt x="90" y="62"/>
                  </a:cubicBezTo>
                  <a:cubicBezTo>
                    <a:pt x="75" y="75"/>
                    <a:pt x="77" y="103"/>
                    <a:pt x="79" y="116"/>
                  </a:cubicBezTo>
                  <a:cubicBezTo>
                    <a:pt x="90" y="105"/>
                    <a:pt x="102" y="94"/>
                    <a:pt x="115" y="85"/>
                  </a:cubicBezTo>
                  <a:cubicBezTo>
                    <a:pt x="115" y="85"/>
                    <a:pt x="115" y="85"/>
                    <a:pt x="115" y="85"/>
                  </a:cubicBezTo>
                  <a:cubicBezTo>
                    <a:pt x="113" y="68"/>
                    <a:pt x="124" y="40"/>
                    <a:pt x="125" y="39"/>
                  </a:cubicBezTo>
                  <a:cubicBezTo>
                    <a:pt x="125" y="37"/>
                    <a:pt x="128" y="36"/>
                    <a:pt x="130" y="37"/>
                  </a:cubicBezTo>
                  <a:cubicBezTo>
                    <a:pt x="132" y="38"/>
                    <a:pt x="133" y="40"/>
                    <a:pt x="132" y="42"/>
                  </a:cubicBezTo>
                  <a:cubicBezTo>
                    <a:pt x="132" y="42"/>
                    <a:pt x="123" y="65"/>
                    <a:pt x="123" y="80"/>
                  </a:cubicBezTo>
                  <a:cubicBezTo>
                    <a:pt x="168" y="50"/>
                    <a:pt x="214" y="34"/>
                    <a:pt x="223" y="31"/>
                  </a:cubicBezTo>
                  <a:cubicBezTo>
                    <a:pt x="0" y="0"/>
                    <a:pt x="37" y="131"/>
                    <a:pt x="48" y="159"/>
                  </a:cubicBezTo>
                  <a:cubicBezTo>
                    <a:pt x="54" y="146"/>
                    <a:pt x="62" y="135"/>
                    <a:pt x="72" y="124"/>
                  </a:cubicBezTo>
                  <a:cubicBezTo>
                    <a:pt x="69" y="114"/>
                    <a:pt x="63" y="75"/>
                    <a:pt x="84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1885" y="930"/>
              <a:ext cx="296" cy="359"/>
            </a:xfrm>
            <a:custGeom>
              <a:avLst/>
              <a:gdLst>
                <a:gd name="T0" fmla="*/ 77 w 171"/>
                <a:gd name="T1" fmla="*/ 47 h 207"/>
                <a:gd name="T2" fmla="*/ 125 w 171"/>
                <a:gd name="T3" fmla="*/ 54 h 207"/>
                <a:gd name="T4" fmla="*/ 129 w 171"/>
                <a:gd name="T5" fmla="*/ 58 h 207"/>
                <a:gd name="T6" fmla="*/ 125 w 171"/>
                <a:gd name="T7" fmla="*/ 62 h 207"/>
                <a:gd name="T8" fmla="*/ 117 w 171"/>
                <a:gd name="T9" fmla="*/ 62 h 207"/>
                <a:gd name="T10" fmla="*/ 69 w 171"/>
                <a:gd name="T11" fmla="*/ 52 h 207"/>
                <a:gd name="T12" fmla="*/ 29 w 171"/>
                <a:gd name="T13" fmla="*/ 86 h 207"/>
                <a:gd name="T14" fmla="*/ 97 w 171"/>
                <a:gd name="T15" fmla="*/ 99 h 207"/>
                <a:gd name="T16" fmla="*/ 102 w 171"/>
                <a:gd name="T17" fmla="*/ 102 h 207"/>
                <a:gd name="T18" fmla="*/ 99 w 171"/>
                <a:gd name="T19" fmla="*/ 107 h 207"/>
                <a:gd name="T20" fmla="*/ 74 w 171"/>
                <a:gd name="T21" fmla="*/ 109 h 207"/>
                <a:gd name="T22" fmla="*/ 23 w 171"/>
                <a:gd name="T23" fmla="*/ 92 h 207"/>
                <a:gd name="T24" fmla="*/ 0 w 171"/>
                <a:gd name="T25" fmla="*/ 128 h 207"/>
                <a:gd name="T26" fmla="*/ 171 w 171"/>
                <a:gd name="T27" fmla="*/ 0 h 207"/>
                <a:gd name="T28" fmla="*/ 77 w 171"/>
                <a:gd name="T29" fmla="*/ 4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1" h="207">
                  <a:moveTo>
                    <a:pt x="77" y="47"/>
                  </a:moveTo>
                  <a:cubicBezTo>
                    <a:pt x="86" y="51"/>
                    <a:pt x="102" y="55"/>
                    <a:pt x="125" y="54"/>
                  </a:cubicBezTo>
                  <a:cubicBezTo>
                    <a:pt x="127" y="54"/>
                    <a:pt x="129" y="56"/>
                    <a:pt x="129" y="58"/>
                  </a:cubicBezTo>
                  <a:cubicBezTo>
                    <a:pt x="129" y="60"/>
                    <a:pt x="127" y="62"/>
                    <a:pt x="125" y="62"/>
                  </a:cubicBezTo>
                  <a:cubicBezTo>
                    <a:pt x="122" y="62"/>
                    <a:pt x="119" y="62"/>
                    <a:pt x="117" y="62"/>
                  </a:cubicBezTo>
                  <a:cubicBezTo>
                    <a:pt x="93" y="62"/>
                    <a:pt x="77" y="56"/>
                    <a:pt x="69" y="52"/>
                  </a:cubicBezTo>
                  <a:cubicBezTo>
                    <a:pt x="55" y="62"/>
                    <a:pt x="41" y="73"/>
                    <a:pt x="29" y="86"/>
                  </a:cubicBezTo>
                  <a:cubicBezTo>
                    <a:pt x="36" y="92"/>
                    <a:pt x="58" y="107"/>
                    <a:pt x="97" y="99"/>
                  </a:cubicBezTo>
                  <a:cubicBezTo>
                    <a:pt x="100" y="98"/>
                    <a:pt x="102" y="99"/>
                    <a:pt x="102" y="102"/>
                  </a:cubicBezTo>
                  <a:cubicBezTo>
                    <a:pt x="103" y="104"/>
                    <a:pt x="101" y="106"/>
                    <a:pt x="99" y="107"/>
                  </a:cubicBezTo>
                  <a:cubicBezTo>
                    <a:pt x="90" y="108"/>
                    <a:pt x="82" y="109"/>
                    <a:pt x="74" y="109"/>
                  </a:cubicBezTo>
                  <a:cubicBezTo>
                    <a:pt x="47" y="109"/>
                    <a:pt x="30" y="98"/>
                    <a:pt x="23" y="92"/>
                  </a:cubicBezTo>
                  <a:cubicBezTo>
                    <a:pt x="14" y="103"/>
                    <a:pt x="6" y="115"/>
                    <a:pt x="0" y="128"/>
                  </a:cubicBezTo>
                  <a:cubicBezTo>
                    <a:pt x="106" y="207"/>
                    <a:pt x="160" y="40"/>
                    <a:pt x="171" y="0"/>
                  </a:cubicBezTo>
                  <a:cubicBezTo>
                    <a:pt x="159" y="4"/>
                    <a:pt x="117" y="20"/>
                    <a:pt x="77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1194" y="1024"/>
              <a:ext cx="202" cy="93"/>
            </a:xfrm>
            <a:custGeom>
              <a:avLst/>
              <a:gdLst>
                <a:gd name="T0" fmla="*/ 102 w 117"/>
                <a:gd name="T1" fmla="*/ 0 h 54"/>
                <a:gd name="T2" fmla="*/ 15 w 117"/>
                <a:gd name="T3" fmla="*/ 0 h 54"/>
                <a:gd name="T4" fmla="*/ 0 w 117"/>
                <a:gd name="T5" fmla="*/ 15 h 54"/>
                <a:gd name="T6" fmla="*/ 0 w 117"/>
                <a:gd name="T7" fmla="*/ 39 h 54"/>
                <a:gd name="T8" fmla="*/ 15 w 117"/>
                <a:gd name="T9" fmla="*/ 54 h 54"/>
                <a:gd name="T10" fmla="*/ 102 w 117"/>
                <a:gd name="T11" fmla="*/ 54 h 54"/>
                <a:gd name="T12" fmla="*/ 117 w 117"/>
                <a:gd name="T13" fmla="*/ 39 h 54"/>
                <a:gd name="T14" fmla="*/ 117 w 117"/>
                <a:gd name="T15" fmla="*/ 15 h 54"/>
                <a:gd name="T16" fmla="*/ 102 w 117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" h="54">
                  <a:moveTo>
                    <a:pt x="102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7"/>
                    <a:pt x="7" y="54"/>
                    <a:pt x="15" y="54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10" y="54"/>
                    <a:pt x="117" y="47"/>
                    <a:pt x="117" y="39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7" y="7"/>
                    <a:pt x="110" y="0"/>
                    <a:pt x="1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/>
            </p:cNvSpPr>
            <p:nvPr/>
          </p:nvSpPr>
          <p:spPr bwMode="auto">
            <a:xfrm>
              <a:off x="1218" y="902"/>
              <a:ext cx="154" cy="108"/>
            </a:xfrm>
            <a:custGeom>
              <a:avLst/>
              <a:gdLst>
                <a:gd name="T0" fmla="*/ 88 w 89"/>
                <a:gd name="T1" fmla="*/ 62 h 62"/>
                <a:gd name="T2" fmla="*/ 89 w 89"/>
                <a:gd name="T3" fmla="*/ 62 h 62"/>
                <a:gd name="T4" fmla="*/ 88 w 89"/>
                <a:gd name="T5" fmla="*/ 49 h 62"/>
                <a:gd name="T6" fmla="*/ 76 w 89"/>
                <a:gd name="T7" fmla="*/ 14 h 62"/>
                <a:gd name="T8" fmla="*/ 42 w 89"/>
                <a:gd name="T9" fmla="*/ 2 h 62"/>
                <a:gd name="T10" fmla="*/ 15 w 89"/>
                <a:gd name="T11" fmla="*/ 29 h 62"/>
                <a:gd name="T12" fmla="*/ 15 w 89"/>
                <a:gd name="T13" fmla="*/ 30 h 62"/>
                <a:gd name="T14" fmla="*/ 11 w 89"/>
                <a:gd name="T15" fmla="*/ 38 h 62"/>
                <a:gd name="T16" fmla="*/ 6 w 89"/>
                <a:gd name="T17" fmla="*/ 47 h 62"/>
                <a:gd name="T18" fmla="*/ 0 w 89"/>
                <a:gd name="T19" fmla="*/ 62 h 62"/>
                <a:gd name="T20" fmla="*/ 1 w 89"/>
                <a:gd name="T21" fmla="*/ 62 h 62"/>
                <a:gd name="T22" fmla="*/ 88 w 89"/>
                <a:gd name="T2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62">
                  <a:moveTo>
                    <a:pt x="88" y="62"/>
                  </a:moveTo>
                  <a:cubicBezTo>
                    <a:pt x="88" y="62"/>
                    <a:pt x="88" y="62"/>
                    <a:pt x="89" y="62"/>
                  </a:cubicBezTo>
                  <a:cubicBezTo>
                    <a:pt x="89" y="58"/>
                    <a:pt x="88" y="53"/>
                    <a:pt x="88" y="49"/>
                  </a:cubicBezTo>
                  <a:cubicBezTo>
                    <a:pt x="87" y="38"/>
                    <a:pt x="82" y="24"/>
                    <a:pt x="76" y="14"/>
                  </a:cubicBezTo>
                  <a:cubicBezTo>
                    <a:pt x="68" y="1"/>
                    <a:pt x="53" y="0"/>
                    <a:pt x="42" y="2"/>
                  </a:cubicBezTo>
                  <a:cubicBezTo>
                    <a:pt x="29" y="6"/>
                    <a:pt x="22" y="18"/>
                    <a:pt x="15" y="29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32"/>
                    <a:pt x="12" y="35"/>
                    <a:pt x="11" y="38"/>
                  </a:cubicBezTo>
                  <a:cubicBezTo>
                    <a:pt x="10" y="41"/>
                    <a:pt x="8" y="44"/>
                    <a:pt x="6" y="47"/>
                  </a:cubicBezTo>
                  <a:cubicBezTo>
                    <a:pt x="3" y="52"/>
                    <a:pt x="1" y="58"/>
                    <a:pt x="0" y="62"/>
                  </a:cubicBezTo>
                  <a:cubicBezTo>
                    <a:pt x="0" y="62"/>
                    <a:pt x="1" y="62"/>
                    <a:pt x="1" y="62"/>
                  </a:cubicBezTo>
                  <a:lnTo>
                    <a:pt x="88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1202" y="1126"/>
              <a:ext cx="160" cy="111"/>
            </a:xfrm>
            <a:custGeom>
              <a:avLst/>
              <a:gdLst>
                <a:gd name="T0" fmla="*/ 1 w 92"/>
                <a:gd name="T1" fmla="*/ 0 h 64"/>
                <a:gd name="T2" fmla="*/ 1 w 92"/>
                <a:gd name="T3" fmla="*/ 15 h 64"/>
                <a:gd name="T4" fmla="*/ 1 w 92"/>
                <a:gd name="T5" fmla="*/ 20 h 64"/>
                <a:gd name="T6" fmla="*/ 2 w 92"/>
                <a:gd name="T7" fmla="*/ 32 h 64"/>
                <a:gd name="T8" fmla="*/ 5 w 92"/>
                <a:gd name="T9" fmla="*/ 36 h 64"/>
                <a:gd name="T10" fmla="*/ 6 w 92"/>
                <a:gd name="T11" fmla="*/ 37 h 64"/>
                <a:gd name="T12" fmla="*/ 6 w 92"/>
                <a:gd name="T13" fmla="*/ 38 h 64"/>
                <a:gd name="T14" fmla="*/ 6 w 92"/>
                <a:gd name="T15" fmla="*/ 40 h 64"/>
                <a:gd name="T16" fmla="*/ 11 w 92"/>
                <a:gd name="T17" fmla="*/ 51 h 64"/>
                <a:gd name="T18" fmla="*/ 28 w 92"/>
                <a:gd name="T19" fmla="*/ 60 h 64"/>
                <a:gd name="T20" fmla="*/ 37 w 92"/>
                <a:gd name="T21" fmla="*/ 61 h 64"/>
                <a:gd name="T22" fmla="*/ 39 w 92"/>
                <a:gd name="T23" fmla="*/ 62 h 64"/>
                <a:gd name="T24" fmla="*/ 46 w 92"/>
                <a:gd name="T25" fmla="*/ 64 h 64"/>
                <a:gd name="T26" fmla="*/ 48 w 92"/>
                <a:gd name="T27" fmla="*/ 64 h 64"/>
                <a:gd name="T28" fmla="*/ 63 w 92"/>
                <a:gd name="T29" fmla="*/ 61 h 64"/>
                <a:gd name="T30" fmla="*/ 72 w 92"/>
                <a:gd name="T31" fmla="*/ 52 h 64"/>
                <a:gd name="T32" fmla="*/ 76 w 92"/>
                <a:gd name="T33" fmla="*/ 47 h 64"/>
                <a:gd name="T34" fmla="*/ 80 w 92"/>
                <a:gd name="T35" fmla="*/ 45 h 64"/>
                <a:gd name="T36" fmla="*/ 88 w 92"/>
                <a:gd name="T37" fmla="*/ 38 h 64"/>
                <a:gd name="T38" fmla="*/ 90 w 92"/>
                <a:gd name="T39" fmla="*/ 21 h 64"/>
                <a:gd name="T40" fmla="*/ 90 w 92"/>
                <a:gd name="T41" fmla="*/ 16 h 64"/>
                <a:gd name="T42" fmla="*/ 91 w 92"/>
                <a:gd name="T43" fmla="*/ 8 h 64"/>
                <a:gd name="T44" fmla="*/ 92 w 92"/>
                <a:gd name="T45" fmla="*/ 3 h 64"/>
                <a:gd name="T46" fmla="*/ 10 w 92"/>
                <a:gd name="T47" fmla="*/ 3 h 64"/>
                <a:gd name="T48" fmla="*/ 1 w 92"/>
                <a:gd name="T4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2" h="64">
                  <a:moveTo>
                    <a:pt x="1" y="0"/>
                  </a:moveTo>
                  <a:cubicBezTo>
                    <a:pt x="0" y="5"/>
                    <a:pt x="1" y="11"/>
                    <a:pt x="1" y="15"/>
                  </a:cubicBezTo>
                  <a:cubicBezTo>
                    <a:pt x="1" y="16"/>
                    <a:pt x="1" y="18"/>
                    <a:pt x="1" y="20"/>
                  </a:cubicBezTo>
                  <a:cubicBezTo>
                    <a:pt x="1" y="24"/>
                    <a:pt x="1" y="29"/>
                    <a:pt x="2" y="32"/>
                  </a:cubicBezTo>
                  <a:cubicBezTo>
                    <a:pt x="3" y="34"/>
                    <a:pt x="4" y="35"/>
                    <a:pt x="5" y="36"/>
                  </a:cubicBezTo>
                  <a:cubicBezTo>
                    <a:pt x="5" y="36"/>
                    <a:pt x="6" y="37"/>
                    <a:pt x="6" y="37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6" y="38"/>
                    <a:pt x="6" y="39"/>
                    <a:pt x="6" y="40"/>
                  </a:cubicBezTo>
                  <a:cubicBezTo>
                    <a:pt x="7" y="44"/>
                    <a:pt x="8" y="47"/>
                    <a:pt x="11" y="51"/>
                  </a:cubicBezTo>
                  <a:cubicBezTo>
                    <a:pt x="16" y="58"/>
                    <a:pt x="21" y="60"/>
                    <a:pt x="28" y="60"/>
                  </a:cubicBezTo>
                  <a:cubicBezTo>
                    <a:pt x="32" y="60"/>
                    <a:pt x="34" y="60"/>
                    <a:pt x="37" y="61"/>
                  </a:cubicBezTo>
                  <a:cubicBezTo>
                    <a:pt x="38" y="61"/>
                    <a:pt x="38" y="62"/>
                    <a:pt x="39" y="62"/>
                  </a:cubicBezTo>
                  <a:cubicBezTo>
                    <a:pt x="41" y="63"/>
                    <a:pt x="43" y="64"/>
                    <a:pt x="46" y="64"/>
                  </a:cubicBezTo>
                  <a:cubicBezTo>
                    <a:pt x="47" y="64"/>
                    <a:pt x="47" y="64"/>
                    <a:pt x="48" y="64"/>
                  </a:cubicBezTo>
                  <a:cubicBezTo>
                    <a:pt x="52" y="64"/>
                    <a:pt x="58" y="63"/>
                    <a:pt x="63" y="61"/>
                  </a:cubicBezTo>
                  <a:cubicBezTo>
                    <a:pt x="68" y="60"/>
                    <a:pt x="70" y="56"/>
                    <a:pt x="72" y="52"/>
                  </a:cubicBezTo>
                  <a:cubicBezTo>
                    <a:pt x="74" y="50"/>
                    <a:pt x="75" y="49"/>
                    <a:pt x="76" y="47"/>
                  </a:cubicBezTo>
                  <a:cubicBezTo>
                    <a:pt x="77" y="46"/>
                    <a:pt x="79" y="46"/>
                    <a:pt x="80" y="45"/>
                  </a:cubicBezTo>
                  <a:cubicBezTo>
                    <a:pt x="82" y="44"/>
                    <a:pt x="86" y="43"/>
                    <a:pt x="88" y="38"/>
                  </a:cubicBezTo>
                  <a:cubicBezTo>
                    <a:pt x="90" y="33"/>
                    <a:pt x="90" y="27"/>
                    <a:pt x="90" y="21"/>
                  </a:cubicBezTo>
                  <a:cubicBezTo>
                    <a:pt x="90" y="20"/>
                    <a:pt x="90" y="18"/>
                    <a:pt x="90" y="16"/>
                  </a:cubicBezTo>
                  <a:cubicBezTo>
                    <a:pt x="90" y="13"/>
                    <a:pt x="91" y="11"/>
                    <a:pt x="91" y="8"/>
                  </a:cubicBezTo>
                  <a:cubicBezTo>
                    <a:pt x="92" y="6"/>
                    <a:pt x="92" y="4"/>
                    <a:pt x="92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3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/>
            </p:cNvSpPr>
            <p:nvPr/>
          </p:nvSpPr>
          <p:spPr bwMode="auto">
            <a:xfrm>
              <a:off x="1130" y="1050"/>
              <a:ext cx="52" cy="41"/>
            </a:xfrm>
            <a:custGeom>
              <a:avLst/>
              <a:gdLst>
                <a:gd name="T0" fmla="*/ 30 w 30"/>
                <a:gd name="T1" fmla="*/ 0 h 24"/>
                <a:gd name="T2" fmla="*/ 30 w 30"/>
                <a:gd name="T3" fmla="*/ 0 h 24"/>
                <a:gd name="T4" fmla="*/ 3 w 30"/>
                <a:gd name="T5" fmla="*/ 0 h 24"/>
                <a:gd name="T6" fmla="*/ 0 w 30"/>
                <a:gd name="T7" fmla="*/ 4 h 24"/>
                <a:gd name="T8" fmla="*/ 0 w 30"/>
                <a:gd name="T9" fmla="*/ 20 h 24"/>
                <a:gd name="T10" fmla="*/ 3 w 30"/>
                <a:gd name="T11" fmla="*/ 24 h 24"/>
                <a:gd name="T12" fmla="*/ 30 w 30"/>
                <a:gd name="T13" fmla="*/ 24 h 24"/>
                <a:gd name="T14" fmla="*/ 30 w 30"/>
                <a:gd name="T15" fmla="*/ 24 h 24"/>
                <a:gd name="T16" fmla="*/ 30 w 30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4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2"/>
                    <a:pt x="1" y="24"/>
                    <a:pt x="3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/>
            </p:cNvSpPr>
            <p:nvPr/>
          </p:nvSpPr>
          <p:spPr bwMode="auto">
            <a:xfrm>
              <a:off x="1409" y="1050"/>
              <a:ext cx="53" cy="41"/>
            </a:xfrm>
            <a:custGeom>
              <a:avLst/>
              <a:gdLst>
                <a:gd name="T0" fmla="*/ 27 w 31"/>
                <a:gd name="T1" fmla="*/ 0 h 24"/>
                <a:gd name="T2" fmla="*/ 0 w 31"/>
                <a:gd name="T3" fmla="*/ 0 h 24"/>
                <a:gd name="T4" fmla="*/ 0 w 31"/>
                <a:gd name="T5" fmla="*/ 0 h 24"/>
                <a:gd name="T6" fmla="*/ 0 w 31"/>
                <a:gd name="T7" fmla="*/ 24 h 24"/>
                <a:gd name="T8" fmla="*/ 0 w 31"/>
                <a:gd name="T9" fmla="*/ 24 h 24"/>
                <a:gd name="T10" fmla="*/ 27 w 31"/>
                <a:gd name="T11" fmla="*/ 24 h 24"/>
                <a:gd name="T12" fmla="*/ 31 w 31"/>
                <a:gd name="T13" fmla="*/ 20 h 24"/>
                <a:gd name="T14" fmla="*/ 31 w 31"/>
                <a:gd name="T15" fmla="*/ 4 h 24"/>
                <a:gd name="T16" fmla="*/ 27 w 31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4">
                  <a:moveTo>
                    <a:pt x="2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9" y="24"/>
                    <a:pt x="31" y="22"/>
                    <a:pt x="31" y="20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2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/>
            </p:cNvSpPr>
            <p:nvPr/>
          </p:nvSpPr>
          <p:spPr bwMode="auto">
            <a:xfrm>
              <a:off x="4989" y="897"/>
              <a:ext cx="18" cy="55"/>
            </a:xfrm>
            <a:custGeom>
              <a:avLst/>
              <a:gdLst>
                <a:gd name="T0" fmla="*/ 4 w 10"/>
                <a:gd name="T1" fmla="*/ 32 h 32"/>
                <a:gd name="T2" fmla="*/ 4 w 10"/>
                <a:gd name="T3" fmla="*/ 32 h 32"/>
                <a:gd name="T4" fmla="*/ 8 w 10"/>
                <a:gd name="T5" fmla="*/ 29 h 32"/>
                <a:gd name="T6" fmla="*/ 10 w 10"/>
                <a:gd name="T7" fmla="*/ 4 h 32"/>
                <a:gd name="T8" fmla="*/ 6 w 10"/>
                <a:gd name="T9" fmla="*/ 0 h 32"/>
                <a:gd name="T10" fmla="*/ 2 w 10"/>
                <a:gd name="T11" fmla="*/ 3 h 32"/>
                <a:gd name="T12" fmla="*/ 0 w 10"/>
                <a:gd name="T13" fmla="*/ 28 h 32"/>
                <a:gd name="T14" fmla="*/ 4 w 10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32">
                  <a:moveTo>
                    <a:pt x="4" y="32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6" y="32"/>
                    <a:pt x="8" y="31"/>
                    <a:pt x="8" y="29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8" y="0"/>
                    <a:pt x="6" y="0"/>
                  </a:cubicBezTo>
                  <a:cubicBezTo>
                    <a:pt x="4" y="0"/>
                    <a:pt x="2" y="1"/>
                    <a:pt x="2" y="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1" y="32"/>
                    <a:pt x="4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/>
            </p:cNvSpPr>
            <p:nvPr/>
          </p:nvSpPr>
          <p:spPr bwMode="auto">
            <a:xfrm>
              <a:off x="4763" y="1119"/>
              <a:ext cx="334" cy="111"/>
            </a:xfrm>
            <a:custGeom>
              <a:avLst/>
              <a:gdLst>
                <a:gd name="T0" fmla="*/ 192 w 193"/>
                <a:gd name="T1" fmla="*/ 1 h 64"/>
                <a:gd name="T2" fmla="*/ 188 w 193"/>
                <a:gd name="T3" fmla="*/ 0 h 64"/>
                <a:gd name="T4" fmla="*/ 4 w 193"/>
                <a:gd name="T5" fmla="*/ 0 h 64"/>
                <a:gd name="T6" fmla="*/ 1 w 193"/>
                <a:gd name="T7" fmla="*/ 1 h 64"/>
                <a:gd name="T8" fmla="*/ 1 w 193"/>
                <a:gd name="T9" fmla="*/ 5 h 64"/>
                <a:gd name="T10" fmla="*/ 9 w 193"/>
                <a:gd name="T11" fmla="*/ 29 h 64"/>
                <a:gd name="T12" fmla="*/ 38 w 193"/>
                <a:gd name="T13" fmla="*/ 55 h 64"/>
                <a:gd name="T14" fmla="*/ 37 w 193"/>
                <a:gd name="T15" fmla="*/ 59 h 64"/>
                <a:gd name="T16" fmla="*/ 38 w 193"/>
                <a:gd name="T17" fmla="*/ 62 h 64"/>
                <a:gd name="T18" fmla="*/ 41 w 193"/>
                <a:gd name="T19" fmla="*/ 64 h 64"/>
                <a:gd name="T20" fmla="*/ 152 w 193"/>
                <a:gd name="T21" fmla="*/ 64 h 64"/>
                <a:gd name="T22" fmla="*/ 155 w 193"/>
                <a:gd name="T23" fmla="*/ 62 h 64"/>
                <a:gd name="T24" fmla="*/ 156 w 193"/>
                <a:gd name="T25" fmla="*/ 59 h 64"/>
                <a:gd name="T26" fmla="*/ 155 w 193"/>
                <a:gd name="T27" fmla="*/ 55 h 64"/>
                <a:gd name="T28" fmla="*/ 183 w 193"/>
                <a:gd name="T29" fmla="*/ 29 h 64"/>
                <a:gd name="T30" fmla="*/ 192 w 193"/>
                <a:gd name="T31" fmla="*/ 5 h 64"/>
                <a:gd name="T32" fmla="*/ 192 w 193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3" h="64">
                  <a:moveTo>
                    <a:pt x="192" y="1"/>
                  </a:moveTo>
                  <a:cubicBezTo>
                    <a:pt x="191" y="0"/>
                    <a:pt x="190" y="0"/>
                    <a:pt x="18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3" y="10"/>
                    <a:pt x="8" y="24"/>
                    <a:pt x="9" y="29"/>
                  </a:cubicBezTo>
                  <a:cubicBezTo>
                    <a:pt x="12" y="43"/>
                    <a:pt x="23" y="53"/>
                    <a:pt x="38" y="55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60"/>
                    <a:pt x="37" y="61"/>
                    <a:pt x="38" y="62"/>
                  </a:cubicBezTo>
                  <a:cubicBezTo>
                    <a:pt x="38" y="63"/>
                    <a:pt x="40" y="64"/>
                    <a:pt x="41" y="64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3" y="64"/>
                    <a:pt x="154" y="63"/>
                    <a:pt x="155" y="62"/>
                  </a:cubicBezTo>
                  <a:cubicBezTo>
                    <a:pt x="156" y="61"/>
                    <a:pt x="156" y="60"/>
                    <a:pt x="156" y="59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70" y="53"/>
                    <a:pt x="181" y="43"/>
                    <a:pt x="183" y="29"/>
                  </a:cubicBezTo>
                  <a:cubicBezTo>
                    <a:pt x="184" y="24"/>
                    <a:pt x="190" y="10"/>
                    <a:pt x="192" y="5"/>
                  </a:cubicBezTo>
                  <a:cubicBezTo>
                    <a:pt x="193" y="4"/>
                    <a:pt x="192" y="2"/>
                    <a:pt x="19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 noEditPoints="1"/>
            </p:cNvSpPr>
            <p:nvPr/>
          </p:nvSpPr>
          <p:spPr bwMode="auto">
            <a:xfrm>
              <a:off x="4918" y="919"/>
              <a:ext cx="163" cy="186"/>
            </a:xfrm>
            <a:custGeom>
              <a:avLst/>
              <a:gdLst>
                <a:gd name="T0" fmla="*/ 94 w 94"/>
                <a:gd name="T1" fmla="*/ 87 h 107"/>
                <a:gd name="T2" fmla="*/ 70 w 94"/>
                <a:gd name="T3" fmla="*/ 14 h 107"/>
                <a:gd name="T4" fmla="*/ 68 w 94"/>
                <a:gd name="T5" fmla="*/ 6 h 107"/>
                <a:gd name="T6" fmla="*/ 45 w 94"/>
                <a:gd name="T7" fmla="*/ 30 h 107"/>
                <a:gd name="T8" fmla="*/ 17 w 94"/>
                <a:gd name="T9" fmla="*/ 2 h 107"/>
                <a:gd name="T10" fmla="*/ 38 w 94"/>
                <a:gd name="T11" fmla="*/ 34 h 107"/>
                <a:gd name="T12" fmla="*/ 3 w 94"/>
                <a:gd name="T13" fmla="*/ 107 h 107"/>
                <a:gd name="T14" fmla="*/ 67 w 94"/>
                <a:gd name="T15" fmla="*/ 66 h 107"/>
                <a:gd name="T16" fmla="*/ 76 w 94"/>
                <a:gd name="T17" fmla="*/ 67 h 107"/>
                <a:gd name="T18" fmla="*/ 73 w 94"/>
                <a:gd name="T19" fmla="*/ 74 h 107"/>
                <a:gd name="T20" fmla="*/ 68 w 94"/>
                <a:gd name="T21" fmla="*/ 71 h 107"/>
                <a:gd name="T22" fmla="*/ 64 w 94"/>
                <a:gd name="T23" fmla="*/ 87 h 107"/>
                <a:gd name="T24" fmla="*/ 73 w 94"/>
                <a:gd name="T25" fmla="*/ 88 h 107"/>
                <a:gd name="T26" fmla="*/ 70 w 94"/>
                <a:gd name="T27" fmla="*/ 95 h 107"/>
                <a:gd name="T28" fmla="*/ 65 w 94"/>
                <a:gd name="T29" fmla="*/ 93 h 107"/>
                <a:gd name="T30" fmla="*/ 42 w 94"/>
                <a:gd name="T31" fmla="*/ 53 h 107"/>
                <a:gd name="T32" fmla="*/ 51 w 94"/>
                <a:gd name="T33" fmla="*/ 54 h 107"/>
                <a:gd name="T34" fmla="*/ 49 w 94"/>
                <a:gd name="T35" fmla="*/ 61 h 107"/>
                <a:gd name="T36" fmla="*/ 43 w 94"/>
                <a:gd name="T37" fmla="*/ 58 h 107"/>
                <a:gd name="T38" fmla="*/ 40 w 94"/>
                <a:gd name="T39" fmla="*/ 74 h 107"/>
                <a:gd name="T40" fmla="*/ 49 w 94"/>
                <a:gd name="T41" fmla="*/ 74 h 107"/>
                <a:gd name="T42" fmla="*/ 47 w 94"/>
                <a:gd name="T43" fmla="*/ 81 h 107"/>
                <a:gd name="T44" fmla="*/ 41 w 94"/>
                <a:gd name="T45" fmla="*/ 79 h 107"/>
                <a:gd name="T46" fmla="*/ 38 w 94"/>
                <a:gd name="T47" fmla="*/ 95 h 107"/>
                <a:gd name="T48" fmla="*/ 47 w 94"/>
                <a:gd name="T49" fmla="*/ 96 h 107"/>
                <a:gd name="T50" fmla="*/ 45 w 94"/>
                <a:gd name="T51" fmla="*/ 103 h 107"/>
                <a:gd name="T52" fmla="*/ 40 w 94"/>
                <a:gd name="T53" fmla="*/ 100 h 107"/>
                <a:gd name="T54" fmla="*/ 20 w 94"/>
                <a:gd name="T55" fmla="*/ 62 h 107"/>
                <a:gd name="T56" fmla="*/ 29 w 94"/>
                <a:gd name="T57" fmla="*/ 62 h 107"/>
                <a:gd name="T58" fmla="*/ 27 w 94"/>
                <a:gd name="T59" fmla="*/ 69 h 107"/>
                <a:gd name="T60" fmla="*/ 21 w 94"/>
                <a:gd name="T61" fmla="*/ 67 h 107"/>
                <a:gd name="T62" fmla="*/ 17 w 94"/>
                <a:gd name="T63" fmla="*/ 84 h 107"/>
                <a:gd name="T64" fmla="*/ 26 w 94"/>
                <a:gd name="T65" fmla="*/ 85 h 107"/>
                <a:gd name="T66" fmla="*/ 24 w 94"/>
                <a:gd name="T67" fmla="*/ 92 h 107"/>
                <a:gd name="T68" fmla="*/ 18 w 94"/>
                <a:gd name="T69" fmla="*/ 8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107">
                  <a:moveTo>
                    <a:pt x="90" y="107"/>
                  </a:moveTo>
                  <a:cubicBezTo>
                    <a:pt x="93" y="100"/>
                    <a:pt x="94" y="93"/>
                    <a:pt x="94" y="87"/>
                  </a:cubicBezTo>
                  <a:cubicBezTo>
                    <a:pt x="94" y="60"/>
                    <a:pt x="76" y="37"/>
                    <a:pt x="54" y="34"/>
                  </a:cubicBezTo>
                  <a:cubicBezTo>
                    <a:pt x="54" y="31"/>
                    <a:pt x="56" y="17"/>
                    <a:pt x="70" y="14"/>
                  </a:cubicBezTo>
                  <a:cubicBezTo>
                    <a:pt x="72" y="13"/>
                    <a:pt x="74" y="11"/>
                    <a:pt x="73" y="9"/>
                  </a:cubicBezTo>
                  <a:cubicBezTo>
                    <a:pt x="73" y="7"/>
                    <a:pt x="71" y="6"/>
                    <a:pt x="68" y="6"/>
                  </a:cubicBezTo>
                  <a:cubicBezTo>
                    <a:pt x="54" y="9"/>
                    <a:pt x="48" y="22"/>
                    <a:pt x="46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39" y="11"/>
                    <a:pt x="23" y="1"/>
                    <a:pt x="23" y="1"/>
                  </a:cubicBezTo>
                  <a:cubicBezTo>
                    <a:pt x="21" y="0"/>
                    <a:pt x="18" y="0"/>
                    <a:pt x="17" y="2"/>
                  </a:cubicBezTo>
                  <a:cubicBezTo>
                    <a:pt x="16" y="4"/>
                    <a:pt x="17" y="6"/>
                    <a:pt x="19" y="7"/>
                  </a:cubicBezTo>
                  <a:cubicBezTo>
                    <a:pt x="19" y="7"/>
                    <a:pt x="34" y="17"/>
                    <a:pt x="38" y="34"/>
                  </a:cubicBezTo>
                  <a:cubicBezTo>
                    <a:pt x="16" y="39"/>
                    <a:pt x="0" y="61"/>
                    <a:pt x="0" y="87"/>
                  </a:cubicBezTo>
                  <a:cubicBezTo>
                    <a:pt x="0" y="93"/>
                    <a:pt x="1" y="100"/>
                    <a:pt x="3" y="107"/>
                  </a:cubicBezTo>
                  <a:lnTo>
                    <a:pt x="90" y="107"/>
                  </a:lnTo>
                  <a:close/>
                  <a:moveTo>
                    <a:pt x="67" y="66"/>
                  </a:moveTo>
                  <a:cubicBezTo>
                    <a:pt x="68" y="64"/>
                    <a:pt x="70" y="64"/>
                    <a:pt x="72" y="65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7" y="68"/>
                    <a:pt x="78" y="70"/>
                    <a:pt x="77" y="72"/>
                  </a:cubicBezTo>
                  <a:cubicBezTo>
                    <a:pt x="76" y="73"/>
                    <a:pt x="75" y="74"/>
                    <a:pt x="73" y="74"/>
                  </a:cubicBezTo>
                  <a:cubicBezTo>
                    <a:pt x="73" y="74"/>
                    <a:pt x="72" y="73"/>
                    <a:pt x="71" y="73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70"/>
                    <a:pt x="66" y="68"/>
                    <a:pt x="67" y="66"/>
                  </a:cubicBezTo>
                  <a:close/>
                  <a:moveTo>
                    <a:pt x="64" y="87"/>
                  </a:moveTo>
                  <a:cubicBezTo>
                    <a:pt x="65" y="86"/>
                    <a:pt x="67" y="85"/>
                    <a:pt x="69" y="86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4" y="89"/>
                    <a:pt x="75" y="92"/>
                    <a:pt x="74" y="93"/>
                  </a:cubicBezTo>
                  <a:cubicBezTo>
                    <a:pt x="73" y="95"/>
                    <a:pt x="72" y="95"/>
                    <a:pt x="70" y="95"/>
                  </a:cubicBezTo>
                  <a:cubicBezTo>
                    <a:pt x="70" y="95"/>
                    <a:pt x="69" y="95"/>
                    <a:pt x="68" y="95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3" y="92"/>
                    <a:pt x="63" y="89"/>
                    <a:pt x="64" y="87"/>
                  </a:cubicBezTo>
                  <a:close/>
                  <a:moveTo>
                    <a:pt x="42" y="53"/>
                  </a:moveTo>
                  <a:cubicBezTo>
                    <a:pt x="43" y="51"/>
                    <a:pt x="46" y="51"/>
                    <a:pt x="47" y="52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3" y="55"/>
                    <a:pt x="53" y="57"/>
                    <a:pt x="52" y="59"/>
                  </a:cubicBezTo>
                  <a:cubicBezTo>
                    <a:pt x="51" y="60"/>
                    <a:pt x="50" y="61"/>
                    <a:pt x="49" y="61"/>
                  </a:cubicBezTo>
                  <a:cubicBezTo>
                    <a:pt x="48" y="61"/>
                    <a:pt x="47" y="60"/>
                    <a:pt x="46" y="60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1" y="57"/>
                    <a:pt x="41" y="55"/>
                    <a:pt x="42" y="53"/>
                  </a:cubicBezTo>
                  <a:close/>
                  <a:moveTo>
                    <a:pt x="40" y="74"/>
                  </a:moveTo>
                  <a:cubicBezTo>
                    <a:pt x="41" y="72"/>
                    <a:pt x="44" y="71"/>
                    <a:pt x="45" y="72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51" y="75"/>
                    <a:pt x="51" y="78"/>
                    <a:pt x="50" y="80"/>
                  </a:cubicBezTo>
                  <a:cubicBezTo>
                    <a:pt x="49" y="81"/>
                    <a:pt x="48" y="81"/>
                    <a:pt x="47" y="81"/>
                  </a:cubicBezTo>
                  <a:cubicBezTo>
                    <a:pt x="46" y="81"/>
                    <a:pt x="45" y="81"/>
                    <a:pt x="44" y="81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39" y="78"/>
                    <a:pt x="39" y="75"/>
                    <a:pt x="40" y="74"/>
                  </a:cubicBezTo>
                  <a:close/>
                  <a:moveTo>
                    <a:pt x="38" y="95"/>
                  </a:moveTo>
                  <a:cubicBezTo>
                    <a:pt x="39" y="93"/>
                    <a:pt x="42" y="93"/>
                    <a:pt x="44" y="94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9" y="97"/>
                    <a:pt x="50" y="99"/>
                    <a:pt x="48" y="101"/>
                  </a:cubicBezTo>
                  <a:cubicBezTo>
                    <a:pt x="48" y="102"/>
                    <a:pt x="46" y="103"/>
                    <a:pt x="45" y="103"/>
                  </a:cubicBezTo>
                  <a:cubicBezTo>
                    <a:pt x="44" y="103"/>
                    <a:pt x="43" y="103"/>
                    <a:pt x="43" y="102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38" y="99"/>
                    <a:pt x="37" y="97"/>
                    <a:pt x="38" y="95"/>
                  </a:cubicBezTo>
                  <a:close/>
                  <a:moveTo>
                    <a:pt x="20" y="62"/>
                  </a:moveTo>
                  <a:cubicBezTo>
                    <a:pt x="21" y="60"/>
                    <a:pt x="24" y="59"/>
                    <a:pt x="26" y="60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31" y="63"/>
                    <a:pt x="31" y="66"/>
                    <a:pt x="30" y="68"/>
                  </a:cubicBezTo>
                  <a:cubicBezTo>
                    <a:pt x="29" y="69"/>
                    <a:pt x="28" y="69"/>
                    <a:pt x="27" y="69"/>
                  </a:cubicBezTo>
                  <a:cubicBezTo>
                    <a:pt x="26" y="69"/>
                    <a:pt x="25" y="69"/>
                    <a:pt x="25" y="69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0" y="66"/>
                    <a:pt x="19" y="63"/>
                    <a:pt x="20" y="62"/>
                  </a:cubicBezTo>
                  <a:close/>
                  <a:moveTo>
                    <a:pt x="17" y="84"/>
                  </a:moveTo>
                  <a:cubicBezTo>
                    <a:pt x="18" y="82"/>
                    <a:pt x="21" y="82"/>
                    <a:pt x="22" y="83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8" y="86"/>
                    <a:pt x="28" y="88"/>
                    <a:pt x="27" y="90"/>
                  </a:cubicBezTo>
                  <a:cubicBezTo>
                    <a:pt x="26" y="91"/>
                    <a:pt x="25" y="92"/>
                    <a:pt x="24" y="92"/>
                  </a:cubicBezTo>
                  <a:cubicBezTo>
                    <a:pt x="23" y="92"/>
                    <a:pt x="22" y="92"/>
                    <a:pt x="21" y="91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6" y="88"/>
                    <a:pt x="16" y="86"/>
                    <a:pt x="17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 noEditPoints="1"/>
            </p:cNvSpPr>
            <p:nvPr/>
          </p:nvSpPr>
          <p:spPr bwMode="auto">
            <a:xfrm>
              <a:off x="4764" y="998"/>
              <a:ext cx="144" cy="107"/>
            </a:xfrm>
            <a:custGeom>
              <a:avLst/>
              <a:gdLst>
                <a:gd name="T0" fmla="*/ 4 w 83"/>
                <a:gd name="T1" fmla="*/ 26 h 62"/>
                <a:gd name="T2" fmla="*/ 16 w 83"/>
                <a:gd name="T3" fmla="*/ 27 h 62"/>
                <a:gd name="T4" fmla="*/ 10 w 83"/>
                <a:gd name="T5" fmla="*/ 44 h 62"/>
                <a:gd name="T6" fmla="*/ 17 w 83"/>
                <a:gd name="T7" fmla="*/ 60 h 62"/>
                <a:gd name="T8" fmla="*/ 19 w 83"/>
                <a:gd name="T9" fmla="*/ 62 h 62"/>
                <a:gd name="T10" fmla="*/ 79 w 83"/>
                <a:gd name="T11" fmla="*/ 62 h 62"/>
                <a:gd name="T12" fmla="*/ 63 w 83"/>
                <a:gd name="T13" fmla="*/ 16 h 62"/>
                <a:gd name="T14" fmla="*/ 47 w 83"/>
                <a:gd name="T15" fmla="*/ 10 h 62"/>
                <a:gd name="T16" fmla="*/ 28 w 83"/>
                <a:gd name="T17" fmla="*/ 15 h 62"/>
                <a:gd name="T18" fmla="*/ 28 w 83"/>
                <a:gd name="T19" fmla="*/ 4 h 62"/>
                <a:gd name="T20" fmla="*/ 23 w 83"/>
                <a:gd name="T21" fmla="*/ 0 h 62"/>
                <a:gd name="T22" fmla="*/ 20 w 83"/>
                <a:gd name="T23" fmla="*/ 4 h 62"/>
                <a:gd name="T24" fmla="*/ 20 w 83"/>
                <a:gd name="T25" fmla="*/ 14 h 62"/>
                <a:gd name="T26" fmla="*/ 14 w 83"/>
                <a:gd name="T27" fmla="*/ 8 h 62"/>
                <a:gd name="T28" fmla="*/ 8 w 83"/>
                <a:gd name="T29" fmla="*/ 8 h 62"/>
                <a:gd name="T30" fmla="*/ 8 w 83"/>
                <a:gd name="T31" fmla="*/ 14 h 62"/>
                <a:gd name="T32" fmla="*/ 14 w 83"/>
                <a:gd name="T33" fmla="*/ 19 h 62"/>
                <a:gd name="T34" fmla="*/ 4 w 83"/>
                <a:gd name="T35" fmla="*/ 19 h 62"/>
                <a:gd name="T36" fmla="*/ 0 w 83"/>
                <a:gd name="T37" fmla="*/ 22 h 62"/>
                <a:gd name="T38" fmla="*/ 4 w 83"/>
                <a:gd name="T39" fmla="*/ 26 h 62"/>
                <a:gd name="T40" fmla="*/ 60 w 83"/>
                <a:gd name="T41" fmla="*/ 46 h 62"/>
                <a:gd name="T42" fmla="*/ 65 w 83"/>
                <a:gd name="T43" fmla="*/ 48 h 62"/>
                <a:gd name="T44" fmla="*/ 68 w 83"/>
                <a:gd name="T45" fmla="*/ 51 h 62"/>
                <a:gd name="T46" fmla="*/ 66 w 83"/>
                <a:gd name="T47" fmla="*/ 57 h 62"/>
                <a:gd name="T48" fmla="*/ 64 w 83"/>
                <a:gd name="T49" fmla="*/ 57 h 62"/>
                <a:gd name="T50" fmla="*/ 61 w 83"/>
                <a:gd name="T51" fmla="*/ 55 h 62"/>
                <a:gd name="T52" fmla="*/ 58 w 83"/>
                <a:gd name="T53" fmla="*/ 51 h 62"/>
                <a:gd name="T54" fmla="*/ 60 w 83"/>
                <a:gd name="T55" fmla="*/ 46 h 62"/>
                <a:gd name="T56" fmla="*/ 47 w 83"/>
                <a:gd name="T57" fmla="*/ 21 h 62"/>
                <a:gd name="T58" fmla="*/ 53 w 83"/>
                <a:gd name="T59" fmla="*/ 23 h 62"/>
                <a:gd name="T60" fmla="*/ 55 w 83"/>
                <a:gd name="T61" fmla="*/ 27 h 62"/>
                <a:gd name="T62" fmla="*/ 53 w 83"/>
                <a:gd name="T63" fmla="*/ 32 h 62"/>
                <a:gd name="T64" fmla="*/ 51 w 83"/>
                <a:gd name="T65" fmla="*/ 32 h 62"/>
                <a:gd name="T66" fmla="*/ 48 w 83"/>
                <a:gd name="T67" fmla="*/ 30 h 62"/>
                <a:gd name="T68" fmla="*/ 46 w 83"/>
                <a:gd name="T69" fmla="*/ 26 h 62"/>
                <a:gd name="T70" fmla="*/ 47 w 83"/>
                <a:gd name="T71" fmla="*/ 21 h 62"/>
                <a:gd name="T72" fmla="*/ 39 w 83"/>
                <a:gd name="T73" fmla="*/ 39 h 62"/>
                <a:gd name="T74" fmla="*/ 44 w 83"/>
                <a:gd name="T75" fmla="*/ 39 h 62"/>
                <a:gd name="T76" fmla="*/ 48 w 83"/>
                <a:gd name="T77" fmla="*/ 43 h 62"/>
                <a:gd name="T78" fmla="*/ 48 w 83"/>
                <a:gd name="T79" fmla="*/ 48 h 62"/>
                <a:gd name="T80" fmla="*/ 45 w 83"/>
                <a:gd name="T81" fmla="*/ 49 h 62"/>
                <a:gd name="T82" fmla="*/ 42 w 83"/>
                <a:gd name="T83" fmla="*/ 48 h 62"/>
                <a:gd name="T84" fmla="*/ 39 w 83"/>
                <a:gd name="T85" fmla="*/ 45 h 62"/>
                <a:gd name="T86" fmla="*/ 39 w 83"/>
                <a:gd name="T87" fmla="*/ 39 h 62"/>
                <a:gd name="T88" fmla="*/ 22 w 83"/>
                <a:gd name="T89" fmla="*/ 45 h 62"/>
                <a:gd name="T90" fmla="*/ 28 w 83"/>
                <a:gd name="T91" fmla="*/ 43 h 62"/>
                <a:gd name="T92" fmla="*/ 32 w 83"/>
                <a:gd name="T93" fmla="*/ 45 h 62"/>
                <a:gd name="T94" fmla="*/ 34 w 83"/>
                <a:gd name="T95" fmla="*/ 50 h 62"/>
                <a:gd name="T96" fmla="*/ 30 w 83"/>
                <a:gd name="T97" fmla="*/ 52 h 62"/>
                <a:gd name="T98" fmla="*/ 28 w 83"/>
                <a:gd name="T99" fmla="*/ 52 h 62"/>
                <a:gd name="T100" fmla="*/ 24 w 83"/>
                <a:gd name="T101" fmla="*/ 50 h 62"/>
                <a:gd name="T102" fmla="*/ 22 w 83"/>
                <a:gd name="T103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3" h="62">
                  <a:moveTo>
                    <a:pt x="4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2" y="32"/>
                    <a:pt x="10" y="38"/>
                    <a:pt x="10" y="44"/>
                  </a:cubicBezTo>
                  <a:cubicBezTo>
                    <a:pt x="10" y="50"/>
                    <a:pt x="12" y="56"/>
                    <a:pt x="17" y="60"/>
                  </a:cubicBezTo>
                  <a:cubicBezTo>
                    <a:pt x="17" y="60"/>
                    <a:pt x="18" y="61"/>
                    <a:pt x="19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3" y="46"/>
                    <a:pt x="70" y="23"/>
                    <a:pt x="63" y="16"/>
                  </a:cubicBezTo>
                  <a:cubicBezTo>
                    <a:pt x="59" y="12"/>
                    <a:pt x="53" y="10"/>
                    <a:pt x="47" y="10"/>
                  </a:cubicBezTo>
                  <a:cubicBezTo>
                    <a:pt x="40" y="10"/>
                    <a:pt x="34" y="12"/>
                    <a:pt x="28" y="1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2"/>
                    <a:pt x="26" y="0"/>
                    <a:pt x="23" y="0"/>
                  </a:cubicBezTo>
                  <a:cubicBezTo>
                    <a:pt x="21" y="0"/>
                    <a:pt x="19" y="2"/>
                    <a:pt x="20" y="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0" y="7"/>
                    <a:pt x="8" y="8"/>
                  </a:cubicBezTo>
                  <a:cubicBezTo>
                    <a:pt x="7" y="10"/>
                    <a:pt x="7" y="12"/>
                    <a:pt x="8" y="14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8"/>
                    <a:pt x="0" y="20"/>
                    <a:pt x="0" y="22"/>
                  </a:cubicBezTo>
                  <a:cubicBezTo>
                    <a:pt x="0" y="24"/>
                    <a:pt x="1" y="26"/>
                    <a:pt x="4" y="26"/>
                  </a:cubicBezTo>
                  <a:close/>
                  <a:moveTo>
                    <a:pt x="60" y="46"/>
                  </a:moveTo>
                  <a:cubicBezTo>
                    <a:pt x="62" y="45"/>
                    <a:pt x="64" y="46"/>
                    <a:pt x="65" y="48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9" y="53"/>
                    <a:pt x="68" y="56"/>
                    <a:pt x="66" y="57"/>
                  </a:cubicBezTo>
                  <a:cubicBezTo>
                    <a:pt x="65" y="57"/>
                    <a:pt x="65" y="57"/>
                    <a:pt x="64" y="57"/>
                  </a:cubicBezTo>
                  <a:cubicBezTo>
                    <a:pt x="63" y="57"/>
                    <a:pt x="61" y="56"/>
                    <a:pt x="61" y="55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49"/>
                    <a:pt x="58" y="47"/>
                    <a:pt x="60" y="46"/>
                  </a:cubicBezTo>
                  <a:close/>
                  <a:moveTo>
                    <a:pt x="47" y="21"/>
                  </a:moveTo>
                  <a:cubicBezTo>
                    <a:pt x="49" y="20"/>
                    <a:pt x="52" y="21"/>
                    <a:pt x="53" y="23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6" y="28"/>
                    <a:pt x="55" y="31"/>
                    <a:pt x="53" y="32"/>
                  </a:cubicBezTo>
                  <a:cubicBezTo>
                    <a:pt x="53" y="32"/>
                    <a:pt x="52" y="32"/>
                    <a:pt x="51" y="32"/>
                  </a:cubicBezTo>
                  <a:cubicBezTo>
                    <a:pt x="50" y="32"/>
                    <a:pt x="49" y="32"/>
                    <a:pt x="48" y="30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5" y="25"/>
                    <a:pt x="45" y="22"/>
                    <a:pt x="47" y="21"/>
                  </a:cubicBezTo>
                  <a:close/>
                  <a:moveTo>
                    <a:pt x="39" y="39"/>
                  </a:moveTo>
                  <a:cubicBezTo>
                    <a:pt x="40" y="38"/>
                    <a:pt x="43" y="38"/>
                    <a:pt x="44" y="39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4"/>
                    <a:pt x="50" y="47"/>
                    <a:pt x="48" y="48"/>
                  </a:cubicBezTo>
                  <a:cubicBezTo>
                    <a:pt x="47" y="49"/>
                    <a:pt x="46" y="49"/>
                    <a:pt x="45" y="49"/>
                  </a:cubicBezTo>
                  <a:cubicBezTo>
                    <a:pt x="44" y="49"/>
                    <a:pt x="43" y="49"/>
                    <a:pt x="42" y="48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3"/>
                    <a:pt x="37" y="41"/>
                    <a:pt x="39" y="39"/>
                  </a:cubicBezTo>
                  <a:close/>
                  <a:moveTo>
                    <a:pt x="22" y="45"/>
                  </a:moveTo>
                  <a:cubicBezTo>
                    <a:pt x="23" y="43"/>
                    <a:pt x="26" y="42"/>
                    <a:pt x="28" y="43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4" y="46"/>
                    <a:pt x="35" y="48"/>
                    <a:pt x="34" y="50"/>
                  </a:cubicBezTo>
                  <a:cubicBezTo>
                    <a:pt x="33" y="52"/>
                    <a:pt x="31" y="52"/>
                    <a:pt x="30" y="52"/>
                  </a:cubicBezTo>
                  <a:cubicBezTo>
                    <a:pt x="29" y="52"/>
                    <a:pt x="29" y="52"/>
                    <a:pt x="28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2" y="49"/>
                    <a:pt x="21" y="47"/>
                    <a:pt x="22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460543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4687" y="984244"/>
            <a:ext cx="11322626" cy="48895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62720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488950" y="1004888"/>
            <a:ext cx="11207750" cy="4841875"/>
            <a:chOff x="308" y="633"/>
            <a:chExt cx="7060" cy="3050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5721" y="3507"/>
              <a:ext cx="149" cy="146"/>
            </a:xfrm>
            <a:custGeom>
              <a:avLst/>
              <a:gdLst>
                <a:gd name="T0" fmla="*/ 41 w 83"/>
                <a:gd name="T1" fmla="*/ 0 h 81"/>
                <a:gd name="T2" fmla="*/ 0 w 83"/>
                <a:gd name="T3" fmla="*/ 41 h 81"/>
                <a:gd name="T4" fmla="*/ 41 w 83"/>
                <a:gd name="T5" fmla="*/ 81 h 81"/>
                <a:gd name="T6" fmla="*/ 83 w 83"/>
                <a:gd name="T7" fmla="*/ 41 h 81"/>
                <a:gd name="T8" fmla="*/ 41 w 83"/>
                <a:gd name="T9" fmla="*/ 0 h 81"/>
                <a:gd name="T10" fmla="*/ 57 w 83"/>
                <a:gd name="T11" fmla="*/ 44 h 81"/>
                <a:gd name="T12" fmla="*/ 25 w 83"/>
                <a:gd name="T13" fmla="*/ 44 h 81"/>
                <a:gd name="T14" fmla="*/ 21 w 83"/>
                <a:gd name="T15" fmla="*/ 41 h 81"/>
                <a:gd name="T16" fmla="*/ 25 w 83"/>
                <a:gd name="T17" fmla="*/ 37 h 81"/>
                <a:gd name="T18" fmla="*/ 57 w 83"/>
                <a:gd name="T19" fmla="*/ 37 h 81"/>
                <a:gd name="T20" fmla="*/ 61 w 83"/>
                <a:gd name="T21" fmla="*/ 41 h 81"/>
                <a:gd name="T22" fmla="*/ 57 w 83"/>
                <a:gd name="T23" fmla="*/ 4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81">
                  <a:moveTo>
                    <a:pt x="41" y="0"/>
                  </a:moveTo>
                  <a:cubicBezTo>
                    <a:pt x="18" y="0"/>
                    <a:pt x="0" y="18"/>
                    <a:pt x="0" y="41"/>
                  </a:cubicBezTo>
                  <a:cubicBezTo>
                    <a:pt x="0" y="63"/>
                    <a:pt x="18" y="81"/>
                    <a:pt x="41" y="81"/>
                  </a:cubicBezTo>
                  <a:cubicBezTo>
                    <a:pt x="64" y="81"/>
                    <a:pt x="83" y="63"/>
                    <a:pt x="83" y="41"/>
                  </a:cubicBezTo>
                  <a:cubicBezTo>
                    <a:pt x="83" y="18"/>
                    <a:pt x="64" y="0"/>
                    <a:pt x="41" y="0"/>
                  </a:cubicBezTo>
                  <a:close/>
                  <a:moveTo>
                    <a:pt x="57" y="44"/>
                  </a:moveTo>
                  <a:cubicBezTo>
                    <a:pt x="25" y="44"/>
                    <a:pt x="25" y="44"/>
                    <a:pt x="25" y="44"/>
                  </a:cubicBezTo>
                  <a:cubicBezTo>
                    <a:pt x="23" y="44"/>
                    <a:pt x="21" y="43"/>
                    <a:pt x="21" y="41"/>
                  </a:cubicBezTo>
                  <a:cubicBezTo>
                    <a:pt x="21" y="38"/>
                    <a:pt x="23" y="37"/>
                    <a:pt x="25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9" y="37"/>
                    <a:pt x="61" y="38"/>
                    <a:pt x="61" y="41"/>
                  </a:cubicBezTo>
                  <a:cubicBezTo>
                    <a:pt x="61" y="43"/>
                    <a:pt x="59" y="44"/>
                    <a:pt x="57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5531" y="3338"/>
              <a:ext cx="277" cy="345"/>
            </a:xfrm>
            <a:custGeom>
              <a:avLst/>
              <a:gdLst>
                <a:gd name="T0" fmla="*/ 147 w 154"/>
                <a:gd name="T1" fmla="*/ 87 h 192"/>
                <a:gd name="T2" fmla="*/ 154 w 154"/>
                <a:gd name="T3" fmla="*/ 56 h 192"/>
                <a:gd name="T4" fmla="*/ 153 w 154"/>
                <a:gd name="T5" fmla="*/ 55 h 192"/>
                <a:gd name="T6" fmla="*/ 153 w 154"/>
                <a:gd name="T7" fmla="*/ 53 h 192"/>
                <a:gd name="T8" fmla="*/ 152 w 154"/>
                <a:gd name="T9" fmla="*/ 53 h 192"/>
                <a:gd name="T10" fmla="*/ 92 w 154"/>
                <a:gd name="T11" fmla="*/ 1 h 192"/>
                <a:gd name="T12" fmla="*/ 0 w 154"/>
                <a:gd name="T13" fmla="*/ 23 h 192"/>
                <a:gd name="T14" fmla="*/ 22 w 154"/>
                <a:gd name="T15" fmla="*/ 192 h 192"/>
                <a:gd name="T16" fmla="*/ 150 w 154"/>
                <a:gd name="T17" fmla="*/ 182 h 192"/>
                <a:gd name="T18" fmla="*/ 98 w 154"/>
                <a:gd name="T19" fmla="*/ 135 h 192"/>
                <a:gd name="T20" fmla="*/ 140 w 154"/>
                <a:gd name="T21" fmla="*/ 52 h 192"/>
                <a:gd name="T22" fmla="*/ 97 w 154"/>
                <a:gd name="T23" fmla="*/ 13 h 192"/>
                <a:gd name="T24" fmla="*/ 71 w 154"/>
                <a:gd name="T25" fmla="*/ 35 h 192"/>
                <a:gd name="T26" fmla="*/ 71 w 154"/>
                <a:gd name="T27" fmla="*/ 43 h 192"/>
                <a:gd name="T28" fmla="*/ 30 w 154"/>
                <a:gd name="T29" fmla="*/ 39 h 192"/>
                <a:gd name="T30" fmla="*/ 34 w 154"/>
                <a:gd name="T31" fmla="*/ 58 h 192"/>
                <a:gd name="T32" fmla="*/ 75 w 154"/>
                <a:gd name="T33" fmla="*/ 62 h 192"/>
                <a:gd name="T34" fmla="*/ 34 w 154"/>
                <a:gd name="T35" fmla="*/ 66 h 192"/>
                <a:gd name="T36" fmla="*/ 34 w 154"/>
                <a:gd name="T37" fmla="*/ 58 h 192"/>
                <a:gd name="T38" fmla="*/ 117 w 154"/>
                <a:gd name="T39" fmla="*/ 81 h 192"/>
                <a:gd name="T40" fmla="*/ 117 w 154"/>
                <a:gd name="T41" fmla="*/ 89 h 192"/>
                <a:gd name="T42" fmla="*/ 30 w 154"/>
                <a:gd name="T43" fmla="*/ 85 h 192"/>
                <a:gd name="T44" fmla="*/ 34 w 154"/>
                <a:gd name="T45" fmla="*/ 104 h 192"/>
                <a:gd name="T46" fmla="*/ 99 w 154"/>
                <a:gd name="T47" fmla="*/ 108 h 192"/>
                <a:gd name="T48" fmla="*/ 34 w 154"/>
                <a:gd name="T49" fmla="*/ 111 h 192"/>
                <a:gd name="T50" fmla="*/ 34 w 154"/>
                <a:gd name="T51" fmla="*/ 104 h 192"/>
                <a:gd name="T52" fmla="*/ 91 w 154"/>
                <a:gd name="T53" fmla="*/ 127 h 192"/>
                <a:gd name="T54" fmla="*/ 91 w 154"/>
                <a:gd name="T55" fmla="*/ 134 h 192"/>
                <a:gd name="T56" fmla="*/ 30 w 154"/>
                <a:gd name="T57" fmla="*/ 130 h 192"/>
                <a:gd name="T58" fmla="*/ 95 w 154"/>
                <a:gd name="T59" fmla="*/ 157 h 192"/>
                <a:gd name="T60" fmla="*/ 30 w 154"/>
                <a:gd name="T61" fmla="*/ 153 h 192"/>
                <a:gd name="T62" fmla="*/ 95 w 154"/>
                <a:gd name="T63" fmla="*/ 149 h 192"/>
                <a:gd name="T64" fmla="*/ 95 w 154"/>
                <a:gd name="T65" fmla="*/ 15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4" h="192">
                  <a:moveTo>
                    <a:pt x="98" y="135"/>
                  </a:moveTo>
                  <a:cubicBezTo>
                    <a:pt x="98" y="108"/>
                    <a:pt x="120" y="87"/>
                    <a:pt x="147" y="87"/>
                  </a:cubicBezTo>
                  <a:cubicBezTo>
                    <a:pt x="149" y="87"/>
                    <a:pt x="152" y="87"/>
                    <a:pt x="154" y="87"/>
                  </a:cubicBezTo>
                  <a:cubicBezTo>
                    <a:pt x="154" y="56"/>
                    <a:pt x="154" y="56"/>
                    <a:pt x="154" y="56"/>
                  </a:cubicBezTo>
                  <a:cubicBezTo>
                    <a:pt x="154" y="56"/>
                    <a:pt x="154" y="55"/>
                    <a:pt x="154" y="55"/>
                  </a:cubicBezTo>
                  <a:cubicBezTo>
                    <a:pt x="154" y="55"/>
                    <a:pt x="154" y="55"/>
                    <a:pt x="153" y="55"/>
                  </a:cubicBezTo>
                  <a:cubicBezTo>
                    <a:pt x="153" y="54"/>
                    <a:pt x="153" y="54"/>
                    <a:pt x="153" y="54"/>
                  </a:cubicBezTo>
                  <a:cubicBezTo>
                    <a:pt x="153" y="54"/>
                    <a:pt x="153" y="54"/>
                    <a:pt x="153" y="53"/>
                  </a:cubicBezTo>
                  <a:cubicBezTo>
                    <a:pt x="153" y="53"/>
                    <a:pt x="153" y="53"/>
                    <a:pt x="152" y="53"/>
                  </a:cubicBezTo>
                  <a:cubicBezTo>
                    <a:pt x="152" y="53"/>
                    <a:pt x="152" y="53"/>
                    <a:pt x="152" y="53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3" y="0"/>
                    <a:pt x="9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0" y="1"/>
                    <a:pt x="0" y="10"/>
                    <a:pt x="0" y="23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83"/>
                    <a:pt x="10" y="192"/>
                    <a:pt x="22" y="192"/>
                  </a:cubicBezTo>
                  <a:cubicBezTo>
                    <a:pt x="131" y="192"/>
                    <a:pt x="131" y="192"/>
                    <a:pt x="131" y="192"/>
                  </a:cubicBezTo>
                  <a:cubicBezTo>
                    <a:pt x="139" y="192"/>
                    <a:pt x="146" y="188"/>
                    <a:pt x="150" y="182"/>
                  </a:cubicBezTo>
                  <a:cubicBezTo>
                    <a:pt x="149" y="182"/>
                    <a:pt x="148" y="182"/>
                    <a:pt x="147" y="182"/>
                  </a:cubicBezTo>
                  <a:cubicBezTo>
                    <a:pt x="120" y="182"/>
                    <a:pt x="98" y="161"/>
                    <a:pt x="98" y="135"/>
                  </a:cubicBezTo>
                  <a:close/>
                  <a:moveTo>
                    <a:pt x="97" y="13"/>
                  </a:moveTo>
                  <a:cubicBezTo>
                    <a:pt x="140" y="52"/>
                    <a:pt x="140" y="52"/>
                    <a:pt x="140" y="52"/>
                  </a:cubicBezTo>
                  <a:cubicBezTo>
                    <a:pt x="97" y="52"/>
                    <a:pt x="97" y="52"/>
                    <a:pt x="97" y="52"/>
                  </a:cubicBezTo>
                  <a:lnTo>
                    <a:pt x="97" y="13"/>
                  </a:lnTo>
                  <a:close/>
                  <a:moveTo>
                    <a:pt x="34" y="35"/>
                  </a:moveTo>
                  <a:cubicBezTo>
                    <a:pt x="71" y="35"/>
                    <a:pt x="71" y="35"/>
                    <a:pt x="71" y="35"/>
                  </a:cubicBezTo>
                  <a:cubicBezTo>
                    <a:pt x="73" y="35"/>
                    <a:pt x="75" y="37"/>
                    <a:pt x="75" y="39"/>
                  </a:cubicBezTo>
                  <a:cubicBezTo>
                    <a:pt x="75" y="41"/>
                    <a:pt x="73" y="43"/>
                    <a:pt x="71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2" y="43"/>
                    <a:pt x="30" y="41"/>
                    <a:pt x="30" y="39"/>
                  </a:cubicBezTo>
                  <a:cubicBezTo>
                    <a:pt x="30" y="37"/>
                    <a:pt x="32" y="35"/>
                    <a:pt x="34" y="35"/>
                  </a:cubicBezTo>
                  <a:close/>
                  <a:moveTo>
                    <a:pt x="34" y="58"/>
                  </a:moveTo>
                  <a:cubicBezTo>
                    <a:pt x="71" y="58"/>
                    <a:pt x="71" y="58"/>
                    <a:pt x="71" y="58"/>
                  </a:cubicBezTo>
                  <a:cubicBezTo>
                    <a:pt x="73" y="58"/>
                    <a:pt x="75" y="60"/>
                    <a:pt x="75" y="62"/>
                  </a:cubicBezTo>
                  <a:cubicBezTo>
                    <a:pt x="75" y="64"/>
                    <a:pt x="73" y="66"/>
                    <a:pt x="71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2" y="66"/>
                    <a:pt x="30" y="64"/>
                    <a:pt x="30" y="62"/>
                  </a:cubicBezTo>
                  <a:cubicBezTo>
                    <a:pt x="30" y="60"/>
                    <a:pt x="32" y="58"/>
                    <a:pt x="34" y="58"/>
                  </a:cubicBezTo>
                  <a:close/>
                  <a:moveTo>
                    <a:pt x="34" y="81"/>
                  </a:moveTo>
                  <a:cubicBezTo>
                    <a:pt x="117" y="81"/>
                    <a:pt x="117" y="81"/>
                    <a:pt x="117" y="81"/>
                  </a:cubicBezTo>
                  <a:cubicBezTo>
                    <a:pt x="119" y="81"/>
                    <a:pt x="121" y="83"/>
                    <a:pt x="121" y="85"/>
                  </a:cubicBezTo>
                  <a:cubicBezTo>
                    <a:pt x="121" y="87"/>
                    <a:pt x="119" y="89"/>
                    <a:pt x="117" y="89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32" y="89"/>
                    <a:pt x="30" y="87"/>
                    <a:pt x="30" y="85"/>
                  </a:cubicBezTo>
                  <a:cubicBezTo>
                    <a:pt x="30" y="83"/>
                    <a:pt x="32" y="81"/>
                    <a:pt x="34" y="81"/>
                  </a:cubicBezTo>
                  <a:close/>
                  <a:moveTo>
                    <a:pt x="34" y="104"/>
                  </a:moveTo>
                  <a:cubicBezTo>
                    <a:pt x="95" y="104"/>
                    <a:pt x="95" y="104"/>
                    <a:pt x="95" y="104"/>
                  </a:cubicBezTo>
                  <a:cubicBezTo>
                    <a:pt x="97" y="104"/>
                    <a:pt x="99" y="105"/>
                    <a:pt x="99" y="108"/>
                  </a:cubicBezTo>
                  <a:cubicBezTo>
                    <a:pt x="99" y="110"/>
                    <a:pt x="97" y="111"/>
                    <a:pt x="95" y="111"/>
                  </a:cubicBezTo>
                  <a:cubicBezTo>
                    <a:pt x="34" y="111"/>
                    <a:pt x="34" y="111"/>
                    <a:pt x="34" y="111"/>
                  </a:cubicBezTo>
                  <a:cubicBezTo>
                    <a:pt x="32" y="111"/>
                    <a:pt x="30" y="110"/>
                    <a:pt x="30" y="108"/>
                  </a:cubicBezTo>
                  <a:cubicBezTo>
                    <a:pt x="30" y="105"/>
                    <a:pt x="32" y="104"/>
                    <a:pt x="34" y="104"/>
                  </a:cubicBezTo>
                  <a:close/>
                  <a:moveTo>
                    <a:pt x="34" y="127"/>
                  </a:moveTo>
                  <a:cubicBezTo>
                    <a:pt x="91" y="127"/>
                    <a:pt x="91" y="127"/>
                    <a:pt x="91" y="127"/>
                  </a:cubicBezTo>
                  <a:cubicBezTo>
                    <a:pt x="93" y="127"/>
                    <a:pt x="95" y="128"/>
                    <a:pt x="95" y="130"/>
                  </a:cubicBezTo>
                  <a:cubicBezTo>
                    <a:pt x="95" y="133"/>
                    <a:pt x="93" y="134"/>
                    <a:pt x="91" y="134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32" y="134"/>
                    <a:pt x="30" y="133"/>
                    <a:pt x="30" y="130"/>
                  </a:cubicBezTo>
                  <a:cubicBezTo>
                    <a:pt x="30" y="128"/>
                    <a:pt x="32" y="127"/>
                    <a:pt x="34" y="127"/>
                  </a:cubicBezTo>
                  <a:close/>
                  <a:moveTo>
                    <a:pt x="95" y="157"/>
                  </a:moveTo>
                  <a:cubicBezTo>
                    <a:pt x="34" y="157"/>
                    <a:pt x="34" y="157"/>
                    <a:pt x="34" y="157"/>
                  </a:cubicBezTo>
                  <a:cubicBezTo>
                    <a:pt x="32" y="157"/>
                    <a:pt x="30" y="155"/>
                    <a:pt x="30" y="153"/>
                  </a:cubicBezTo>
                  <a:cubicBezTo>
                    <a:pt x="30" y="151"/>
                    <a:pt x="32" y="149"/>
                    <a:pt x="34" y="149"/>
                  </a:cubicBezTo>
                  <a:cubicBezTo>
                    <a:pt x="95" y="149"/>
                    <a:pt x="95" y="149"/>
                    <a:pt x="95" y="149"/>
                  </a:cubicBezTo>
                  <a:cubicBezTo>
                    <a:pt x="97" y="149"/>
                    <a:pt x="99" y="151"/>
                    <a:pt x="99" y="153"/>
                  </a:cubicBezTo>
                  <a:cubicBezTo>
                    <a:pt x="99" y="155"/>
                    <a:pt x="97" y="157"/>
                    <a:pt x="9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2550" y="1318"/>
              <a:ext cx="336" cy="344"/>
            </a:xfrm>
            <a:custGeom>
              <a:avLst/>
              <a:gdLst>
                <a:gd name="T0" fmla="*/ 171 w 187"/>
                <a:gd name="T1" fmla="*/ 0 h 192"/>
                <a:gd name="T2" fmla="*/ 16 w 187"/>
                <a:gd name="T3" fmla="*/ 0 h 192"/>
                <a:gd name="T4" fmla="*/ 0 w 187"/>
                <a:gd name="T5" fmla="*/ 18 h 192"/>
                <a:gd name="T6" fmla="*/ 0 w 187"/>
                <a:gd name="T7" fmla="*/ 136 h 192"/>
                <a:gd name="T8" fmla="*/ 16 w 187"/>
                <a:gd name="T9" fmla="*/ 154 h 192"/>
                <a:gd name="T10" fmla="*/ 88 w 187"/>
                <a:gd name="T11" fmla="*/ 154 h 192"/>
                <a:gd name="T12" fmla="*/ 88 w 187"/>
                <a:gd name="T13" fmla="*/ 154 h 192"/>
                <a:gd name="T14" fmla="*/ 88 w 187"/>
                <a:gd name="T15" fmla="*/ 180 h 192"/>
                <a:gd name="T16" fmla="*/ 43 w 187"/>
                <a:gd name="T17" fmla="*/ 180 h 192"/>
                <a:gd name="T18" fmla="*/ 38 w 187"/>
                <a:gd name="T19" fmla="*/ 186 h 192"/>
                <a:gd name="T20" fmla="*/ 43 w 187"/>
                <a:gd name="T21" fmla="*/ 192 h 192"/>
                <a:gd name="T22" fmla="*/ 144 w 187"/>
                <a:gd name="T23" fmla="*/ 192 h 192"/>
                <a:gd name="T24" fmla="*/ 150 w 187"/>
                <a:gd name="T25" fmla="*/ 186 h 192"/>
                <a:gd name="T26" fmla="*/ 144 w 187"/>
                <a:gd name="T27" fmla="*/ 180 h 192"/>
                <a:gd name="T28" fmla="*/ 99 w 187"/>
                <a:gd name="T29" fmla="*/ 180 h 192"/>
                <a:gd name="T30" fmla="*/ 99 w 187"/>
                <a:gd name="T31" fmla="*/ 154 h 192"/>
                <a:gd name="T32" fmla="*/ 99 w 187"/>
                <a:gd name="T33" fmla="*/ 154 h 192"/>
                <a:gd name="T34" fmla="*/ 171 w 187"/>
                <a:gd name="T35" fmla="*/ 154 h 192"/>
                <a:gd name="T36" fmla="*/ 187 w 187"/>
                <a:gd name="T37" fmla="*/ 136 h 192"/>
                <a:gd name="T38" fmla="*/ 187 w 187"/>
                <a:gd name="T39" fmla="*/ 18 h 192"/>
                <a:gd name="T40" fmla="*/ 171 w 187"/>
                <a:gd name="T41" fmla="*/ 0 h 192"/>
                <a:gd name="T42" fmla="*/ 134 w 187"/>
                <a:gd name="T43" fmla="*/ 19 h 192"/>
                <a:gd name="T44" fmla="*/ 140 w 187"/>
                <a:gd name="T45" fmla="*/ 13 h 192"/>
                <a:gd name="T46" fmla="*/ 146 w 187"/>
                <a:gd name="T47" fmla="*/ 19 h 192"/>
                <a:gd name="T48" fmla="*/ 146 w 187"/>
                <a:gd name="T49" fmla="*/ 120 h 192"/>
                <a:gd name="T50" fmla="*/ 140 w 187"/>
                <a:gd name="T51" fmla="*/ 126 h 192"/>
                <a:gd name="T52" fmla="*/ 134 w 187"/>
                <a:gd name="T53" fmla="*/ 120 h 192"/>
                <a:gd name="T54" fmla="*/ 134 w 187"/>
                <a:gd name="T55" fmla="*/ 19 h 192"/>
                <a:gd name="T56" fmla="*/ 102 w 187"/>
                <a:gd name="T57" fmla="*/ 37 h 192"/>
                <a:gd name="T58" fmla="*/ 108 w 187"/>
                <a:gd name="T59" fmla="*/ 31 h 192"/>
                <a:gd name="T60" fmla="*/ 114 w 187"/>
                <a:gd name="T61" fmla="*/ 37 h 192"/>
                <a:gd name="T62" fmla="*/ 114 w 187"/>
                <a:gd name="T63" fmla="*/ 120 h 192"/>
                <a:gd name="T64" fmla="*/ 108 w 187"/>
                <a:gd name="T65" fmla="*/ 126 h 192"/>
                <a:gd name="T66" fmla="*/ 102 w 187"/>
                <a:gd name="T67" fmla="*/ 120 h 192"/>
                <a:gd name="T68" fmla="*/ 102 w 187"/>
                <a:gd name="T69" fmla="*/ 37 h 192"/>
                <a:gd name="T70" fmla="*/ 70 w 187"/>
                <a:gd name="T71" fmla="*/ 54 h 192"/>
                <a:gd name="T72" fmla="*/ 76 w 187"/>
                <a:gd name="T73" fmla="*/ 48 h 192"/>
                <a:gd name="T74" fmla="*/ 82 w 187"/>
                <a:gd name="T75" fmla="*/ 54 h 192"/>
                <a:gd name="T76" fmla="*/ 82 w 187"/>
                <a:gd name="T77" fmla="*/ 120 h 192"/>
                <a:gd name="T78" fmla="*/ 76 w 187"/>
                <a:gd name="T79" fmla="*/ 126 h 192"/>
                <a:gd name="T80" fmla="*/ 70 w 187"/>
                <a:gd name="T81" fmla="*/ 120 h 192"/>
                <a:gd name="T82" fmla="*/ 70 w 187"/>
                <a:gd name="T83" fmla="*/ 54 h 192"/>
                <a:gd name="T84" fmla="*/ 38 w 187"/>
                <a:gd name="T85" fmla="*/ 86 h 192"/>
                <a:gd name="T86" fmla="*/ 44 w 187"/>
                <a:gd name="T87" fmla="*/ 80 h 192"/>
                <a:gd name="T88" fmla="*/ 50 w 187"/>
                <a:gd name="T89" fmla="*/ 86 h 192"/>
                <a:gd name="T90" fmla="*/ 50 w 187"/>
                <a:gd name="T91" fmla="*/ 120 h 192"/>
                <a:gd name="T92" fmla="*/ 44 w 187"/>
                <a:gd name="T93" fmla="*/ 126 h 192"/>
                <a:gd name="T94" fmla="*/ 38 w 187"/>
                <a:gd name="T95" fmla="*/ 120 h 192"/>
                <a:gd name="T96" fmla="*/ 38 w 187"/>
                <a:gd name="T97" fmla="*/ 86 h 192"/>
                <a:gd name="T98" fmla="*/ 149 w 187"/>
                <a:gd name="T99" fmla="*/ 141 h 192"/>
                <a:gd name="T100" fmla="*/ 38 w 187"/>
                <a:gd name="T101" fmla="*/ 141 h 192"/>
                <a:gd name="T102" fmla="*/ 32 w 187"/>
                <a:gd name="T103" fmla="*/ 135 h 192"/>
                <a:gd name="T104" fmla="*/ 38 w 187"/>
                <a:gd name="T105" fmla="*/ 129 h 192"/>
                <a:gd name="T106" fmla="*/ 149 w 187"/>
                <a:gd name="T107" fmla="*/ 129 h 192"/>
                <a:gd name="T108" fmla="*/ 155 w 187"/>
                <a:gd name="T109" fmla="*/ 135 h 192"/>
                <a:gd name="T110" fmla="*/ 149 w 187"/>
                <a:gd name="T111" fmla="*/ 14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7" h="192">
                  <a:moveTo>
                    <a:pt x="171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8"/>
                    <a:pt x="0" y="18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6"/>
                    <a:pt x="7" y="154"/>
                    <a:pt x="16" y="154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80"/>
                    <a:pt x="88" y="180"/>
                    <a:pt x="88" y="180"/>
                  </a:cubicBezTo>
                  <a:cubicBezTo>
                    <a:pt x="43" y="180"/>
                    <a:pt x="43" y="180"/>
                    <a:pt x="43" y="180"/>
                  </a:cubicBezTo>
                  <a:cubicBezTo>
                    <a:pt x="40" y="180"/>
                    <a:pt x="38" y="183"/>
                    <a:pt x="38" y="186"/>
                  </a:cubicBezTo>
                  <a:cubicBezTo>
                    <a:pt x="38" y="189"/>
                    <a:pt x="40" y="192"/>
                    <a:pt x="43" y="192"/>
                  </a:cubicBezTo>
                  <a:cubicBezTo>
                    <a:pt x="144" y="192"/>
                    <a:pt x="144" y="192"/>
                    <a:pt x="144" y="192"/>
                  </a:cubicBezTo>
                  <a:cubicBezTo>
                    <a:pt x="147" y="192"/>
                    <a:pt x="150" y="189"/>
                    <a:pt x="150" y="186"/>
                  </a:cubicBezTo>
                  <a:cubicBezTo>
                    <a:pt x="150" y="183"/>
                    <a:pt x="147" y="180"/>
                    <a:pt x="144" y="18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171" y="154"/>
                    <a:pt x="171" y="154"/>
                    <a:pt x="171" y="154"/>
                  </a:cubicBezTo>
                  <a:cubicBezTo>
                    <a:pt x="180" y="154"/>
                    <a:pt x="187" y="146"/>
                    <a:pt x="187" y="136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8"/>
                    <a:pt x="180" y="0"/>
                    <a:pt x="171" y="0"/>
                  </a:cubicBezTo>
                  <a:close/>
                  <a:moveTo>
                    <a:pt x="134" y="19"/>
                  </a:moveTo>
                  <a:cubicBezTo>
                    <a:pt x="134" y="15"/>
                    <a:pt x="137" y="13"/>
                    <a:pt x="140" y="13"/>
                  </a:cubicBezTo>
                  <a:cubicBezTo>
                    <a:pt x="144" y="13"/>
                    <a:pt x="146" y="15"/>
                    <a:pt x="146" y="19"/>
                  </a:cubicBezTo>
                  <a:cubicBezTo>
                    <a:pt x="146" y="120"/>
                    <a:pt x="146" y="120"/>
                    <a:pt x="146" y="120"/>
                  </a:cubicBezTo>
                  <a:cubicBezTo>
                    <a:pt x="146" y="123"/>
                    <a:pt x="144" y="126"/>
                    <a:pt x="140" y="126"/>
                  </a:cubicBezTo>
                  <a:cubicBezTo>
                    <a:pt x="137" y="126"/>
                    <a:pt x="134" y="123"/>
                    <a:pt x="134" y="120"/>
                  </a:cubicBezTo>
                  <a:lnTo>
                    <a:pt x="134" y="19"/>
                  </a:lnTo>
                  <a:close/>
                  <a:moveTo>
                    <a:pt x="102" y="37"/>
                  </a:moveTo>
                  <a:cubicBezTo>
                    <a:pt x="102" y="33"/>
                    <a:pt x="105" y="31"/>
                    <a:pt x="108" y="31"/>
                  </a:cubicBezTo>
                  <a:cubicBezTo>
                    <a:pt x="111" y="31"/>
                    <a:pt x="114" y="33"/>
                    <a:pt x="114" y="37"/>
                  </a:cubicBezTo>
                  <a:cubicBezTo>
                    <a:pt x="114" y="120"/>
                    <a:pt x="114" y="120"/>
                    <a:pt x="114" y="120"/>
                  </a:cubicBezTo>
                  <a:cubicBezTo>
                    <a:pt x="114" y="123"/>
                    <a:pt x="111" y="126"/>
                    <a:pt x="108" y="126"/>
                  </a:cubicBezTo>
                  <a:cubicBezTo>
                    <a:pt x="105" y="126"/>
                    <a:pt x="102" y="123"/>
                    <a:pt x="102" y="120"/>
                  </a:cubicBezTo>
                  <a:lnTo>
                    <a:pt x="102" y="37"/>
                  </a:lnTo>
                  <a:close/>
                  <a:moveTo>
                    <a:pt x="70" y="54"/>
                  </a:moveTo>
                  <a:cubicBezTo>
                    <a:pt x="70" y="50"/>
                    <a:pt x="73" y="48"/>
                    <a:pt x="76" y="48"/>
                  </a:cubicBezTo>
                  <a:cubicBezTo>
                    <a:pt x="79" y="48"/>
                    <a:pt x="82" y="50"/>
                    <a:pt x="82" y="54"/>
                  </a:cubicBezTo>
                  <a:cubicBezTo>
                    <a:pt x="82" y="120"/>
                    <a:pt x="82" y="120"/>
                    <a:pt x="82" y="120"/>
                  </a:cubicBezTo>
                  <a:cubicBezTo>
                    <a:pt x="82" y="123"/>
                    <a:pt x="79" y="126"/>
                    <a:pt x="76" y="126"/>
                  </a:cubicBezTo>
                  <a:cubicBezTo>
                    <a:pt x="73" y="126"/>
                    <a:pt x="70" y="123"/>
                    <a:pt x="70" y="120"/>
                  </a:cubicBezTo>
                  <a:lnTo>
                    <a:pt x="70" y="54"/>
                  </a:lnTo>
                  <a:close/>
                  <a:moveTo>
                    <a:pt x="38" y="86"/>
                  </a:moveTo>
                  <a:cubicBezTo>
                    <a:pt x="38" y="83"/>
                    <a:pt x="40" y="80"/>
                    <a:pt x="44" y="80"/>
                  </a:cubicBezTo>
                  <a:cubicBezTo>
                    <a:pt x="47" y="80"/>
                    <a:pt x="50" y="83"/>
                    <a:pt x="50" y="86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50" y="123"/>
                    <a:pt x="47" y="126"/>
                    <a:pt x="44" y="126"/>
                  </a:cubicBezTo>
                  <a:cubicBezTo>
                    <a:pt x="40" y="126"/>
                    <a:pt x="38" y="123"/>
                    <a:pt x="38" y="120"/>
                  </a:cubicBezTo>
                  <a:lnTo>
                    <a:pt x="38" y="86"/>
                  </a:lnTo>
                  <a:close/>
                  <a:moveTo>
                    <a:pt x="149" y="141"/>
                  </a:moveTo>
                  <a:cubicBezTo>
                    <a:pt x="38" y="141"/>
                    <a:pt x="38" y="141"/>
                    <a:pt x="38" y="141"/>
                  </a:cubicBezTo>
                  <a:cubicBezTo>
                    <a:pt x="35" y="141"/>
                    <a:pt x="32" y="138"/>
                    <a:pt x="32" y="135"/>
                  </a:cubicBezTo>
                  <a:cubicBezTo>
                    <a:pt x="32" y="132"/>
                    <a:pt x="35" y="129"/>
                    <a:pt x="38" y="129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52" y="129"/>
                    <a:pt x="155" y="132"/>
                    <a:pt x="155" y="135"/>
                  </a:cubicBezTo>
                  <a:cubicBezTo>
                    <a:pt x="155" y="138"/>
                    <a:pt x="152" y="141"/>
                    <a:pt x="149" y="1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Oval 8"/>
            <p:cNvSpPr>
              <a:spLocks noChangeArrowheads="1"/>
            </p:cNvSpPr>
            <p:nvPr/>
          </p:nvSpPr>
          <p:spPr bwMode="auto">
            <a:xfrm>
              <a:off x="4873" y="1312"/>
              <a:ext cx="167" cy="16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4805" y="1512"/>
              <a:ext cx="151" cy="145"/>
            </a:xfrm>
            <a:custGeom>
              <a:avLst/>
              <a:gdLst>
                <a:gd name="T0" fmla="*/ 49 w 84"/>
                <a:gd name="T1" fmla="*/ 0 h 81"/>
                <a:gd name="T2" fmla="*/ 49 w 84"/>
                <a:gd name="T3" fmla="*/ 0 h 81"/>
                <a:gd name="T4" fmla="*/ 0 w 84"/>
                <a:gd name="T5" fmla="*/ 51 h 81"/>
                <a:gd name="T6" fmla="*/ 0 w 84"/>
                <a:gd name="T7" fmla="*/ 81 h 81"/>
                <a:gd name="T8" fmla="*/ 84 w 84"/>
                <a:gd name="T9" fmla="*/ 81 h 81"/>
                <a:gd name="T10" fmla="*/ 50 w 84"/>
                <a:gd name="T11" fmla="*/ 0 h 81"/>
                <a:gd name="T12" fmla="*/ 49 w 84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81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21" y="1"/>
                    <a:pt x="0" y="24"/>
                    <a:pt x="0" y="5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4957" y="1512"/>
              <a:ext cx="151" cy="145"/>
            </a:xfrm>
            <a:custGeom>
              <a:avLst/>
              <a:gdLst>
                <a:gd name="T0" fmla="*/ 35 w 84"/>
                <a:gd name="T1" fmla="*/ 0 h 81"/>
                <a:gd name="T2" fmla="*/ 35 w 84"/>
                <a:gd name="T3" fmla="*/ 0 h 81"/>
                <a:gd name="T4" fmla="*/ 0 w 84"/>
                <a:gd name="T5" fmla="*/ 81 h 81"/>
                <a:gd name="T6" fmla="*/ 84 w 84"/>
                <a:gd name="T7" fmla="*/ 81 h 81"/>
                <a:gd name="T8" fmla="*/ 84 w 84"/>
                <a:gd name="T9" fmla="*/ 51 h 81"/>
                <a:gd name="T10" fmla="*/ 35 w 84"/>
                <a:gd name="T1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81">
                  <a:moveTo>
                    <a:pt x="35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51"/>
                    <a:pt x="84" y="51"/>
                    <a:pt x="84" y="51"/>
                  </a:cubicBezTo>
                  <a:cubicBezTo>
                    <a:pt x="84" y="24"/>
                    <a:pt x="63" y="1"/>
                    <a:pt x="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3427" y="1353"/>
              <a:ext cx="74" cy="96"/>
            </a:xfrm>
            <a:custGeom>
              <a:avLst/>
              <a:gdLst>
                <a:gd name="T0" fmla="*/ 21 w 41"/>
                <a:gd name="T1" fmla="*/ 0 h 53"/>
                <a:gd name="T2" fmla="*/ 0 w 41"/>
                <a:gd name="T3" fmla="*/ 53 h 53"/>
                <a:gd name="T4" fmla="*/ 41 w 41"/>
                <a:gd name="T5" fmla="*/ 53 h 53"/>
                <a:gd name="T6" fmla="*/ 21 w 41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53">
                  <a:moveTo>
                    <a:pt x="21" y="0"/>
                  </a:moveTo>
                  <a:cubicBezTo>
                    <a:pt x="11" y="0"/>
                    <a:pt x="1" y="21"/>
                    <a:pt x="0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0" y="21"/>
                    <a:pt x="30" y="0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3427" y="1463"/>
              <a:ext cx="74" cy="95"/>
            </a:xfrm>
            <a:custGeom>
              <a:avLst/>
              <a:gdLst>
                <a:gd name="T0" fmla="*/ 0 w 41"/>
                <a:gd name="T1" fmla="*/ 0 h 53"/>
                <a:gd name="T2" fmla="*/ 21 w 41"/>
                <a:gd name="T3" fmla="*/ 53 h 53"/>
                <a:gd name="T4" fmla="*/ 41 w 41"/>
                <a:gd name="T5" fmla="*/ 0 h 53"/>
                <a:gd name="T6" fmla="*/ 0 w 41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53">
                  <a:moveTo>
                    <a:pt x="0" y="0"/>
                  </a:moveTo>
                  <a:cubicBezTo>
                    <a:pt x="1" y="31"/>
                    <a:pt x="11" y="53"/>
                    <a:pt x="21" y="53"/>
                  </a:cubicBezTo>
                  <a:cubicBezTo>
                    <a:pt x="30" y="53"/>
                    <a:pt x="40" y="31"/>
                    <a:pt x="4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3361" y="1357"/>
              <a:ext cx="75" cy="92"/>
            </a:xfrm>
            <a:custGeom>
              <a:avLst/>
              <a:gdLst>
                <a:gd name="T0" fmla="*/ 29 w 42"/>
                <a:gd name="T1" fmla="*/ 51 h 51"/>
                <a:gd name="T2" fmla="*/ 42 w 42"/>
                <a:gd name="T3" fmla="*/ 0 h 51"/>
                <a:gd name="T4" fmla="*/ 0 w 42"/>
                <a:gd name="T5" fmla="*/ 51 h 51"/>
                <a:gd name="T6" fmla="*/ 29 w 42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1">
                  <a:moveTo>
                    <a:pt x="29" y="51"/>
                  </a:moveTo>
                  <a:cubicBezTo>
                    <a:pt x="30" y="29"/>
                    <a:pt x="35" y="10"/>
                    <a:pt x="42" y="0"/>
                  </a:cubicBezTo>
                  <a:cubicBezTo>
                    <a:pt x="19" y="6"/>
                    <a:pt x="2" y="26"/>
                    <a:pt x="0" y="51"/>
                  </a:cubicBezTo>
                  <a:lnTo>
                    <a:pt x="29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3492" y="1357"/>
              <a:ext cx="75" cy="92"/>
            </a:xfrm>
            <a:custGeom>
              <a:avLst/>
              <a:gdLst>
                <a:gd name="T0" fmla="*/ 13 w 42"/>
                <a:gd name="T1" fmla="*/ 51 h 51"/>
                <a:gd name="T2" fmla="*/ 42 w 42"/>
                <a:gd name="T3" fmla="*/ 51 h 51"/>
                <a:gd name="T4" fmla="*/ 0 w 42"/>
                <a:gd name="T5" fmla="*/ 0 h 51"/>
                <a:gd name="T6" fmla="*/ 13 w 42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1">
                  <a:moveTo>
                    <a:pt x="13" y="51"/>
                  </a:moveTo>
                  <a:cubicBezTo>
                    <a:pt x="42" y="51"/>
                    <a:pt x="42" y="51"/>
                    <a:pt x="42" y="51"/>
                  </a:cubicBezTo>
                  <a:cubicBezTo>
                    <a:pt x="40" y="26"/>
                    <a:pt x="23" y="6"/>
                    <a:pt x="0" y="0"/>
                  </a:cubicBezTo>
                  <a:cubicBezTo>
                    <a:pt x="7" y="10"/>
                    <a:pt x="12" y="29"/>
                    <a:pt x="13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3296" y="1318"/>
              <a:ext cx="336" cy="344"/>
            </a:xfrm>
            <a:custGeom>
              <a:avLst/>
              <a:gdLst>
                <a:gd name="T0" fmla="*/ 171 w 187"/>
                <a:gd name="T1" fmla="*/ 0 h 192"/>
                <a:gd name="T2" fmla="*/ 16 w 187"/>
                <a:gd name="T3" fmla="*/ 0 h 192"/>
                <a:gd name="T4" fmla="*/ 0 w 187"/>
                <a:gd name="T5" fmla="*/ 18 h 192"/>
                <a:gd name="T6" fmla="*/ 0 w 187"/>
                <a:gd name="T7" fmla="*/ 136 h 192"/>
                <a:gd name="T8" fmla="*/ 16 w 187"/>
                <a:gd name="T9" fmla="*/ 154 h 192"/>
                <a:gd name="T10" fmla="*/ 88 w 187"/>
                <a:gd name="T11" fmla="*/ 154 h 192"/>
                <a:gd name="T12" fmla="*/ 88 w 187"/>
                <a:gd name="T13" fmla="*/ 154 h 192"/>
                <a:gd name="T14" fmla="*/ 88 w 187"/>
                <a:gd name="T15" fmla="*/ 180 h 192"/>
                <a:gd name="T16" fmla="*/ 43 w 187"/>
                <a:gd name="T17" fmla="*/ 180 h 192"/>
                <a:gd name="T18" fmla="*/ 38 w 187"/>
                <a:gd name="T19" fmla="*/ 186 h 192"/>
                <a:gd name="T20" fmla="*/ 43 w 187"/>
                <a:gd name="T21" fmla="*/ 192 h 192"/>
                <a:gd name="T22" fmla="*/ 144 w 187"/>
                <a:gd name="T23" fmla="*/ 192 h 192"/>
                <a:gd name="T24" fmla="*/ 150 w 187"/>
                <a:gd name="T25" fmla="*/ 186 h 192"/>
                <a:gd name="T26" fmla="*/ 144 w 187"/>
                <a:gd name="T27" fmla="*/ 180 h 192"/>
                <a:gd name="T28" fmla="*/ 99 w 187"/>
                <a:gd name="T29" fmla="*/ 180 h 192"/>
                <a:gd name="T30" fmla="*/ 99 w 187"/>
                <a:gd name="T31" fmla="*/ 154 h 192"/>
                <a:gd name="T32" fmla="*/ 99 w 187"/>
                <a:gd name="T33" fmla="*/ 154 h 192"/>
                <a:gd name="T34" fmla="*/ 171 w 187"/>
                <a:gd name="T35" fmla="*/ 154 h 192"/>
                <a:gd name="T36" fmla="*/ 187 w 187"/>
                <a:gd name="T37" fmla="*/ 136 h 192"/>
                <a:gd name="T38" fmla="*/ 187 w 187"/>
                <a:gd name="T39" fmla="*/ 18 h 192"/>
                <a:gd name="T40" fmla="*/ 171 w 187"/>
                <a:gd name="T41" fmla="*/ 0 h 192"/>
                <a:gd name="T42" fmla="*/ 94 w 187"/>
                <a:gd name="T43" fmla="*/ 142 h 192"/>
                <a:gd name="T44" fmla="*/ 28 w 187"/>
                <a:gd name="T45" fmla="*/ 77 h 192"/>
                <a:gd name="T46" fmla="*/ 94 w 187"/>
                <a:gd name="T47" fmla="*/ 12 h 192"/>
                <a:gd name="T48" fmla="*/ 159 w 187"/>
                <a:gd name="T49" fmla="*/ 77 h 192"/>
                <a:gd name="T50" fmla="*/ 94 w 187"/>
                <a:gd name="T51" fmla="*/ 14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92">
                  <a:moveTo>
                    <a:pt x="171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8"/>
                    <a:pt x="0" y="18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6"/>
                    <a:pt x="7" y="154"/>
                    <a:pt x="16" y="154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80"/>
                    <a:pt x="88" y="180"/>
                    <a:pt x="88" y="180"/>
                  </a:cubicBezTo>
                  <a:cubicBezTo>
                    <a:pt x="43" y="180"/>
                    <a:pt x="43" y="180"/>
                    <a:pt x="43" y="180"/>
                  </a:cubicBezTo>
                  <a:cubicBezTo>
                    <a:pt x="40" y="180"/>
                    <a:pt x="38" y="183"/>
                    <a:pt x="38" y="186"/>
                  </a:cubicBezTo>
                  <a:cubicBezTo>
                    <a:pt x="38" y="189"/>
                    <a:pt x="40" y="192"/>
                    <a:pt x="43" y="192"/>
                  </a:cubicBezTo>
                  <a:cubicBezTo>
                    <a:pt x="144" y="192"/>
                    <a:pt x="144" y="192"/>
                    <a:pt x="144" y="192"/>
                  </a:cubicBezTo>
                  <a:cubicBezTo>
                    <a:pt x="147" y="192"/>
                    <a:pt x="150" y="189"/>
                    <a:pt x="150" y="186"/>
                  </a:cubicBezTo>
                  <a:cubicBezTo>
                    <a:pt x="150" y="183"/>
                    <a:pt x="147" y="180"/>
                    <a:pt x="144" y="18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171" y="154"/>
                    <a:pt x="171" y="154"/>
                    <a:pt x="171" y="154"/>
                  </a:cubicBezTo>
                  <a:cubicBezTo>
                    <a:pt x="180" y="154"/>
                    <a:pt x="187" y="146"/>
                    <a:pt x="187" y="136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8"/>
                    <a:pt x="180" y="0"/>
                    <a:pt x="171" y="0"/>
                  </a:cubicBezTo>
                  <a:close/>
                  <a:moveTo>
                    <a:pt x="94" y="142"/>
                  </a:moveTo>
                  <a:cubicBezTo>
                    <a:pt x="58" y="142"/>
                    <a:pt x="28" y="113"/>
                    <a:pt x="28" y="77"/>
                  </a:cubicBezTo>
                  <a:cubicBezTo>
                    <a:pt x="28" y="41"/>
                    <a:pt x="58" y="12"/>
                    <a:pt x="94" y="12"/>
                  </a:cubicBezTo>
                  <a:cubicBezTo>
                    <a:pt x="130" y="12"/>
                    <a:pt x="159" y="41"/>
                    <a:pt x="159" y="77"/>
                  </a:cubicBezTo>
                  <a:cubicBezTo>
                    <a:pt x="159" y="113"/>
                    <a:pt x="130" y="142"/>
                    <a:pt x="94" y="1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3492" y="1463"/>
              <a:ext cx="75" cy="92"/>
            </a:xfrm>
            <a:custGeom>
              <a:avLst/>
              <a:gdLst>
                <a:gd name="T0" fmla="*/ 13 w 42"/>
                <a:gd name="T1" fmla="*/ 0 h 51"/>
                <a:gd name="T2" fmla="*/ 0 w 42"/>
                <a:gd name="T3" fmla="*/ 51 h 51"/>
                <a:gd name="T4" fmla="*/ 42 w 42"/>
                <a:gd name="T5" fmla="*/ 0 h 51"/>
                <a:gd name="T6" fmla="*/ 13 w 42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1">
                  <a:moveTo>
                    <a:pt x="13" y="0"/>
                  </a:moveTo>
                  <a:cubicBezTo>
                    <a:pt x="12" y="22"/>
                    <a:pt x="7" y="40"/>
                    <a:pt x="0" y="51"/>
                  </a:cubicBezTo>
                  <a:cubicBezTo>
                    <a:pt x="23" y="45"/>
                    <a:pt x="40" y="24"/>
                    <a:pt x="42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3361" y="1463"/>
              <a:ext cx="75" cy="92"/>
            </a:xfrm>
            <a:custGeom>
              <a:avLst/>
              <a:gdLst>
                <a:gd name="T0" fmla="*/ 29 w 42"/>
                <a:gd name="T1" fmla="*/ 0 h 51"/>
                <a:gd name="T2" fmla="*/ 0 w 42"/>
                <a:gd name="T3" fmla="*/ 0 h 51"/>
                <a:gd name="T4" fmla="*/ 42 w 42"/>
                <a:gd name="T5" fmla="*/ 51 h 51"/>
                <a:gd name="T6" fmla="*/ 29 w 42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1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4"/>
                    <a:pt x="19" y="45"/>
                    <a:pt x="42" y="51"/>
                  </a:cubicBezTo>
                  <a:cubicBezTo>
                    <a:pt x="35" y="40"/>
                    <a:pt x="30" y="22"/>
                    <a:pt x="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 noEditPoints="1"/>
            </p:cNvSpPr>
            <p:nvPr/>
          </p:nvSpPr>
          <p:spPr bwMode="auto">
            <a:xfrm>
              <a:off x="4082" y="637"/>
              <a:ext cx="257" cy="345"/>
            </a:xfrm>
            <a:custGeom>
              <a:avLst/>
              <a:gdLst>
                <a:gd name="T0" fmla="*/ 126 w 143"/>
                <a:gd name="T1" fmla="*/ 0 h 192"/>
                <a:gd name="T2" fmla="*/ 17 w 143"/>
                <a:gd name="T3" fmla="*/ 0 h 192"/>
                <a:gd name="T4" fmla="*/ 0 w 143"/>
                <a:gd name="T5" fmla="*/ 18 h 192"/>
                <a:gd name="T6" fmla="*/ 0 w 143"/>
                <a:gd name="T7" fmla="*/ 175 h 192"/>
                <a:gd name="T8" fmla="*/ 17 w 143"/>
                <a:gd name="T9" fmla="*/ 192 h 192"/>
                <a:gd name="T10" fmla="*/ 126 w 143"/>
                <a:gd name="T11" fmla="*/ 192 h 192"/>
                <a:gd name="T12" fmla="*/ 143 w 143"/>
                <a:gd name="T13" fmla="*/ 175 h 192"/>
                <a:gd name="T14" fmla="*/ 143 w 143"/>
                <a:gd name="T15" fmla="*/ 18 h 192"/>
                <a:gd name="T16" fmla="*/ 126 w 143"/>
                <a:gd name="T17" fmla="*/ 0 h 192"/>
                <a:gd name="T18" fmla="*/ 72 w 143"/>
                <a:gd name="T19" fmla="*/ 175 h 192"/>
                <a:gd name="T20" fmla="*/ 60 w 143"/>
                <a:gd name="T21" fmla="*/ 164 h 192"/>
                <a:gd name="T22" fmla="*/ 72 w 143"/>
                <a:gd name="T23" fmla="*/ 152 h 192"/>
                <a:gd name="T24" fmla="*/ 83 w 143"/>
                <a:gd name="T25" fmla="*/ 164 h 192"/>
                <a:gd name="T26" fmla="*/ 72 w 143"/>
                <a:gd name="T27" fmla="*/ 175 h 192"/>
                <a:gd name="T28" fmla="*/ 120 w 143"/>
                <a:gd name="T29" fmla="*/ 137 h 192"/>
                <a:gd name="T30" fmla="*/ 23 w 143"/>
                <a:gd name="T31" fmla="*/ 137 h 192"/>
                <a:gd name="T32" fmla="*/ 23 w 143"/>
                <a:gd name="T33" fmla="*/ 22 h 192"/>
                <a:gd name="T34" fmla="*/ 120 w 143"/>
                <a:gd name="T35" fmla="*/ 22 h 192"/>
                <a:gd name="T36" fmla="*/ 120 w 143"/>
                <a:gd name="T37" fmla="*/ 13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3" h="192">
                  <a:moveTo>
                    <a:pt x="12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5"/>
                    <a:pt x="8" y="192"/>
                    <a:pt x="17" y="192"/>
                  </a:cubicBezTo>
                  <a:cubicBezTo>
                    <a:pt x="126" y="192"/>
                    <a:pt x="126" y="192"/>
                    <a:pt x="126" y="192"/>
                  </a:cubicBezTo>
                  <a:cubicBezTo>
                    <a:pt x="136" y="192"/>
                    <a:pt x="143" y="185"/>
                    <a:pt x="143" y="175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8"/>
                    <a:pt x="136" y="0"/>
                    <a:pt x="126" y="0"/>
                  </a:cubicBezTo>
                  <a:close/>
                  <a:moveTo>
                    <a:pt x="72" y="175"/>
                  </a:moveTo>
                  <a:cubicBezTo>
                    <a:pt x="65" y="175"/>
                    <a:pt x="60" y="170"/>
                    <a:pt x="60" y="164"/>
                  </a:cubicBezTo>
                  <a:cubicBezTo>
                    <a:pt x="60" y="157"/>
                    <a:pt x="65" y="152"/>
                    <a:pt x="72" y="152"/>
                  </a:cubicBezTo>
                  <a:cubicBezTo>
                    <a:pt x="78" y="152"/>
                    <a:pt x="83" y="157"/>
                    <a:pt x="83" y="164"/>
                  </a:cubicBezTo>
                  <a:cubicBezTo>
                    <a:pt x="83" y="170"/>
                    <a:pt x="78" y="175"/>
                    <a:pt x="72" y="175"/>
                  </a:cubicBezTo>
                  <a:close/>
                  <a:moveTo>
                    <a:pt x="120" y="137"/>
                  </a:moveTo>
                  <a:cubicBezTo>
                    <a:pt x="23" y="137"/>
                    <a:pt x="23" y="137"/>
                    <a:pt x="23" y="137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20" y="22"/>
                    <a:pt x="120" y="22"/>
                    <a:pt x="120" y="22"/>
                  </a:cubicBezTo>
                  <a:lnTo>
                    <a:pt x="120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Rectangle 19"/>
            <p:cNvSpPr>
              <a:spLocks noChangeArrowheads="1"/>
            </p:cNvSpPr>
            <p:nvPr/>
          </p:nvSpPr>
          <p:spPr bwMode="auto">
            <a:xfrm>
              <a:off x="4154" y="789"/>
              <a:ext cx="14" cy="7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Rectangle 20"/>
            <p:cNvSpPr>
              <a:spLocks noChangeArrowheads="1"/>
            </p:cNvSpPr>
            <p:nvPr/>
          </p:nvSpPr>
          <p:spPr bwMode="auto">
            <a:xfrm>
              <a:off x="4204" y="732"/>
              <a:ext cx="14" cy="12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Rectangle 21"/>
            <p:cNvSpPr>
              <a:spLocks noChangeArrowheads="1"/>
            </p:cNvSpPr>
            <p:nvPr/>
          </p:nvSpPr>
          <p:spPr bwMode="auto">
            <a:xfrm>
              <a:off x="4252" y="698"/>
              <a:ext cx="15" cy="16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4835" y="714"/>
              <a:ext cx="165" cy="167"/>
            </a:xfrm>
            <a:custGeom>
              <a:avLst/>
              <a:gdLst>
                <a:gd name="T0" fmla="*/ 0 w 92"/>
                <a:gd name="T1" fmla="*/ 46 h 93"/>
                <a:gd name="T2" fmla="*/ 92 w 92"/>
                <a:gd name="T3" fmla="*/ 46 h 93"/>
                <a:gd name="T4" fmla="*/ 61 w 92"/>
                <a:gd name="T5" fmla="*/ 26 h 93"/>
                <a:gd name="T6" fmla="*/ 73 w 92"/>
                <a:gd name="T7" fmla="*/ 19 h 93"/>
                <a:gd name="T8" fmla="*/ 67 w 92"/>
                <a:gd name="T9" fmla="*/ 31 h 93"/>
                <a:gd name="T10" fmla="*/ 61 w 92"/>
                <a:gd name="T11" fmla="*/ 31 h 93"/>
                <a:gd name="T12" fmla="*/ 42 w 92"/>
                <a:gd name="T13" fmla="*/ 12 h 93"/>
                <a:gd name="T14" fmla="*/ 50 w 92"/>
                <a:gd name="T15" fmla="*/ 12 h 93"/>
                <a:gd name="T16" fmla="*/ 46 w 92"/>
                <a:gd name="T17" fmla="*/ 25 h 93"/>
                <a:gd name="T18" fmla="*/ 42 w 92"/>
                <a:gd name="T19" fmla="*/ 12 h 93"/>
                <a:gd name="T20" fmla="*/ 8 w 92"/>
                <a:gd name="T21" fmla="*/ 46 h 93"/>
                <a:gd name="T22" fmla="*/ 21 w 92"/>
                <a:gd name="T23" fmla="*/ 42 h 93"/>
                <a:gd name="T24" fmla="*/ 21 w 92"/>
                <a:gd name="T25" fmla="*/ 50 h 93"/>
                <a:gd name="T26" fmla="*/ 31 w 92"/>
                <a:gd name="T27" fmla="*/ 67 h 93"/>
                <a:gd name="T28" fmla="*/ 22 w 92"/>
                <a:gd name="T29" fmla="*/ 75 h 93"/>
                <a:gd name="T30" fmla="*/ 19 w 92"/>
                <a:gd name="T31" fmla="*/ 68 h 93"/>
                <a:gd name="T32" fmla="*/ 31 w 92"/>
                <a:gd name="T33" fmla="*/ 62 h 93"/>
                <a:gd name="T34" fmla="*/ 31 w 92"/>
                <a:gd name="T35" fmla="*/ 31 h 93"/>
                <a:gd name="T36" fmla="*/ 25 w 92"/>
                <a:gd name="T37" fmla="*/ 31 h 93"/>
                <a:gd name="T38" fmla="*/ 19 w 92"/>
                <a:gd name="T39" fmla="*/ 19 h 93"/>
                <a:gd name="T40" fmla="*/ 31 w 92"/>
                <a:gd name="T41" fmla="*/ 26 h 93"/>
                <a:gd name="T42" fmla="*/ 50 w 92"/>
                <a:gd name="T43" fmla="*/ 81 h 93"/>
                <a:gd name="T44" fmla="*/ 42 w 92"/>
                <a:gd name="T45" fmla="*/ 81 h 93"/>
                <a:gd name="T46" fmla="*/ 46 w 92"/>
                <a:gd name="T47" fmla="*/ 68 h 93"/>
                <a:gd name="T48" fmla="*/ 50 w 92"/>
                <a:gd name="T49" fmla="*/ 81 h 93"/>
                <a:gd name="T50" fmla="*/ 39 w 92"/>
                <a:gd name="T51" fmla="*/ 46 h 93"/>
                <a:gd name="T52" fmla="*/ 56 w 92"/>
                <a:gd name="T53" fmla="*/ 46 h 93"/>
                <a:gd name="T54" fmla="*/ 73 w 92"/>
                <a:gd name="T55" fmla="*/ 74 h 93"/>
                <a:gd name="T56" fmla="*/ 68 w 92"/>
                <a:gd name="T57" fmla="*/ 74 h 93"/>
                <a:gd name="T58" fmla="*/ 61 w 92"/>
                <a:gd name="T59" fmla="*/ 62 h 93"/>
                <a:gd name="T60" fmla="*/ 73 w 92"/>
                <a:gd name="T61" fmla="*/ 68 h 93"/>
                <a:gd name="T62" fmla="*/ 85 w 92"/>
                <a:gd name="T63" fmla="*/ 46 h 93"/>
                <a:gd name="T64" fmla="*/ 72 w 92"/>
                <a:gd name="T65" fmla="*/ 50 h 93"/>
                <a:gd name="T66" fmla="*/ 72 w 92"/>
                <a:gd name="T67" fmla="*/ 42 h 93"/>
                <a:gd name="T68" fmla="*/ 85 w 92"/>
                <a:gd name="T69" fmla="*/ 4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" h="93">
                  <a:moveTo>
                    <a:pt x="46" y="0"/>
                  </a:moveTo>
                  <a:cubicBezTo>
                    <a:pt x="21" y="0"/>
                    <a:pt x="0" y="21"/>
                    <a:pt x="0" y="46"/>
                  </a:cubicBezTo>
                  <a:cubicBezTo>
                    <a:pt x="0" y="72"/>
                    <a:pt x="21" y="93"/>
                    <a:pt x="46" y="93"/>
                  </a:cubicBezTo>
                  <a:cubicBezTo>
                    <a:pt x="72" y="93"/>
                    <a:pt x="92" y="72"/>
                    <a:pt x="92" y="46"/>
                  </a:cubicBezTo>
                  <a:cubicBezTo>
                    <a:pt x="92" y="21"/>
                    <a:pt x="72" y="0"/>
                    <a:pt x="46" y="0"/>
                  </a:cubicBezTo>
                  <a:close/>
                  <a:moveTo>
                    <a:pt x="61" y="26"/>
                  </a:moveTo>
                  <a:cubicBezTo>
                    <a:pt x="68" y="19"/>
                    <a:pt x="68" y="19"/>
                    <a:pt x="68" y="19"/>
                  </a:cubicBezTo>
                  <a:cubicBezTo>
                    <a:pt x="69" y="18"/>
                    <a:pt x="72" y="18"/>
                    <a:pt x="73" y="19"/>
                  </a:cubicBezTo>
                  <a:cubicBezTo>
                    <a:pt x="75" y="21"/>
                    <a:pt x="75" y="23"/>
                    <a:pt x="73" y="25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2"/>
                    <a:pt x="65" y="32"/>
                    <a:pt x="64" y="32"/>
                  </a:cubicBezTo>
                  <a:cubicBezTo>
                    <a:pt x="63" y="32"/>
                    <a:pt x="62" y="32"/>
                    <a:pt x="61" y="31"/>
                  </a:cubicBezTo>
                  <a:cubicBezTo>
                    <a:pt x="60" y="30"/>
                    <a:pt x="60" y="27"/>
                    <a:pt x="61" y="26"/>
                  </a:cubicBezTo>
                  <a:close/>
                  <a:moveTo>
                    <a:pt x="42" y="12"/>
                  </a:moveTo>
                  <a:cubicBezTo>
                    <a:pt x="42" y="10"/>
                    <a:pt x="44" y="8"/>
                    <a:pt x="46" y="8"/>
                  </a:cubicBezTo>
                  <a:cubicBezTo>
                    <a:pt x="48" y="8"/>
                    <a:pt x="50" y="10"/>
                    <a:pt x="50" y="12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3"/>
                    <a:pt x="48" y="25"/>
                    <a:pt x="46" y="25"/>
                  </a:cubicBezTo>
                  <a:cubicBezTo>
                    <a:pt x="44" y="25"/>
                    <a:pt x="42" y="23"/>
                    <a:pt x="42" y="21"/>
                  </a:cubicBezTo>
                  <a:lnTo>
                    <a:pt x="42" y="12"/>
                  </a:lnTo>
                  <a:close/>
                  <a:moveTo>
                    <a:pt x="12" y="50"/>
                  </a:moveTo>
                  <a:cubicBezTo>
                    <a:pt x="10" y="50"/>
                    <a:pt x="8" y="49"/>
                    <a:pt x="8" y="46"/>
                  </a:cubicBezTo>
                  <a:cubicBezTo>
                    <a:pt x="8" y="44"/>
                    <a:pt x="10" y="42"/>
                    <a:pt x="12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3" y="42"/>
                    <a:pt x="25" y="44"/>
                    <a:pt x="25" y="46"/>
                  </a:cubicBezTo>
                  <a:cubicBezTo>
                    <a:pt x="25" y="49"/>
                    <a:pt x="23" y="50"/>
                    <a:pt x="21" y="50"/>
                  </a:cubicBezTo>
                  <a:lnTo>
                    <a:pt x="12" y="50"/>
                  </a:lnTo>
                  <a:close/>
                  <a:moveTo>
                    <a:pt x="31" y="67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4" y="74"/>
                    <a:pt x="23" y="75"/>
                    <a:pt x="22" y="75"/>
                  </a:cubicBezTo>
                  <a:cubicBezTo>
                    <a:pt x="21" y="75"/>
                    <a:pt x="20" y="74"/>
                    <a:pt x="19" y="74"/>
                  </a:cubicBezTo>
                  <a:cubicBezTo>
                    <a:pt x="17" y="72"/>
                    <a:pt x="17" y="69"/>
                    <a:pt x="19" y="68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7" y="60"/>
                    <a:pt x="29" y="60"/>
                    <a:pt x="31" y="62"/>
                  </a:cubicBezTo>
                  <a:cubicBezTo>
                    <a:pt x="33" y="63"/>
                    <a:pt x="33" y="66"/>
                    <a:pt x="31" y="67"/>
                  </a:cubicBezTo>
                  <a:close/>
                  <a:moveTo>
                    <a:pt x="31" y="31"/>
                  </a:moveTo>
                  <a:cubicBezTo>
                    <a:pt x="30" y="32"/>
                    <a:pt x="29" y="32"/>
                    <a:pt x="28" y="32"/>
                  </a:cubicBezTo>
                  <a:cubicBezTo>
                    <a:pt x="27" y="32"/>
                    <a:pt x="26" y="32"/>
                    <a:pt x="25" y="31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7" y="23"/>
                    <a:pt x="17" y="21"/>
                    <a:pt x="19" y="19"/>
                  </a:cubicBezTo>
                  <a:cubicBezTo>
                    <a:pt x="21" y="18"/>
                    <a:pt x="23" y="18"/>
                    <a:pt x="25" y="19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3" y="27"/>
                    <a:pt x="33" y="30"/>
                    <a:pt x="31" y="31"/>
                  </a:cubicBezTo>
                  <a:close/>
                  <a:moveTo>
                    <a:pt x="50" y="81"/>
                  </a:moveTo>
                  <a:cubicBezTo>
                    <a:pt x="50" y="83"/>
                    <a:pt x="48" y="85"/>
                    <a:pt x="46" y="85"/>
                  </a:cubicBezTo>
                  <a:cubicBezTo>
                    <a:pt x="44" y="85"/>
                    <a:pt x="42" y="83"/>
                    <a:pt x="42" y="8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0"/>
                    <a:pt x="44" y="68"/>
                    <a:pt x="46" y="68"/>
                  </a:cubicBezTo>
                  <a:cubicBezTo>
                    <a:pt x="48" y="68"/>
                    <a:pt x="50" y="70"/>
                    <a:pt x="50" y="72"/>
                  </a:cubicBezTo>
                  <a:lnTo>
                    <a:pt x="50" y="81"/>
                  </a:lnTo>
                  <a:close/>
                  <a:moveTo>
                    <a:pt x="47" y="55"/>
                  </a:moveTo>
                  <a:cubicBezTo>
                    <a:pt x="42" y="55"/>
                    <a:pt x="39" y="51"/>
                    <a:pt x="39" y="46"/>
                  </a:cubicBezTo>
                  <a:cubicBezTo>
                    <a:pt x="39" y="42"/>
                    <a:pt x="42" y="38"/>
                    <a:pt x="47" y="38"/>
                  </a:cubicBezTo>
                  <a:cubicBezTo>
                    <a:pt x="52" y="38"/>
                    <a:pt x="56" y="42"/>
                    <a:pt x="56" y="46"/>
                  </a:cubicBezTo>
                  <a:cubicBezTo>
                    <a:pt x="56" y="51"/>
                    <a:pt x="52" y="55"/>
                    <a:pt x="47" y="55"/>
                  </a:cubicBezTo>
                  <a:close/>
                  <a:moveTo>
                    <a:pt x="73" y="74"/>
                  </a:moveTo>
                  <a:cubicBezTo>
                    <a:pt x="72" y="74"/>
                    <a:pt x="71" y="75"/>
                    <a:pt x="70" y="75"/>
                  </a:cubicBezTo>
                  <a:cubicBezTo>
                    <a:pt x="69" y="75"/>
                    <a:pt x="68" y="74"/>
                    <a:pt x="68" y="74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0" y="66"/>
                    <a:pt x="60" y="63"/>
                    <a:pt x="61" y="62"/>
                  </a:cubicBezTo>
                  <a:cubicBezTo>
                    <a:pt x="63" y="60"/>
                    <a:pt x="65" y="60"/>
                    <a:pt x="67" y="62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69"/>
                    <a:pt x="75" y="72"/>
                    <a:pt x="73" y="74"/>
                  </a:cubicBezTo>
                  <a:close/>
                  <a:moveTo>
                    <a:pt x="85" y="46"/>
                  </a:moveTo>
                  <a:cubicBezTo>
                    <a:pt x="85" y="49"/>
                    <a:pt x="83" y="50"/>
                    <a:pt x="80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69" y="50"/>
                    <a:pt x="68" y="49"/>
                    <a:pt x="68" y="46"/>
                  </a:cubicBezTo>
                  <a:cubicBezTo>
                    <a:pt x="68" y="44"/>
                    <a:pt x="69" y="42"/>
                    <a:pt x="72" y="42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3" y="42"/>
                    <a:pt x="85" y="44"/>
                    <a:pt x="85" y="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 noEditPoints="1"/>
            </p:cNvSpPr>
            <p:nvPr/>
          </p:nvSpPr>
          <p:spPr bwMode="auto">
            <a:xfrm>
              <a:off x="4785" y="637"/>
              <a:ext cx="345" cy="345"/>
            </a:xfrm>
            <a:custGeom>
              <a:avLst/>
              <a:gdLst>
                <a:gd name="T0" fmla="*/ 171 w 192"/>
                <a:gd name="T1" fmla="*/ 0 h 192"/>
                <a:gd name="T2" fmla="*/ 20 w 192"/>
                <a:gd name="T3" fmla="*/ 0 h 192"/>
                <a:gd name="T4" fmla="*/ 0 w 192"/>
                <a:gd name="T5" fmla="*/ 19 h 192"/>
                <a:gd name="T6" fmla="*/ 0 w 192"/>
                <a:gd name="T7" fmla="*/ 156 h 192"/>
                <a:gd name="T8" fmla="*/ 20 w 192"/>
                <a:gd name="T9" fmla="*/ 174 h 192"/>
                <a:gd name="T10" fmla="*/ 27 w 192"/>
                <a:gd name="T11" fmla="*/ 174 h 192"/>
                <a:gd name="T12" fmla="*/ 43 w 192"/>
                <a:gd name="T13" fmla="*/ 192 h 192"/>
                <a:gd name="T14" fmla="*/ 59 w 192"/>
                <a:gd name="T15" fmla="*/ 174 h 192"/>
                <a:gd name="T16" fmla="*/ 132 w 192"/>
                <a:gd name="T17" fmla="*/ 174 h 192"/>
                <a:gd name="T18" fmla="*/ 148 w 192"/>
                <a:gd name="T19" fmla="*/ 192 h 192"/>
                <a:gd name="T20" fmla="*/ 164 w 192"/>
                <a:gd name="T21" fmla="*/ 174 h 192"/>
                <a:gd name="T22" fmla="*/ 171 w 192"/>
                <a:gd name="T23" fmla="*/ 174 h 192"/>
                <a:gd name="T24" fmla="*/ 192 w 192"/>
                <a:gd name="T25" fmla="*/ 156 h 192"/>
                <a:gd name="T26" fmla="*/ 192 w 192"/>
                <a:gd name="T27" fmla="*/ 19 h 192"/>
                <a:gd name="T28" fmla="*/ 171 w 192"/>
                <a:gd name="T29" fmla="*/ 0 h 192"/>
                <a:gd name="T30" fmla="*/ 74 w 192"/>
                <a:gd name="T31" fmla="*/ 144 h 192"/>
                <a:gd name="T32" fmla="*/ 20 w 192"/>
                <a:gd name="T33" fmla="*/ 89 h 192"/>
                <a:gd name="T34" fmla="*/ 74 w 192"/>
                <a:gd name="T35" fmla="*/ 35 h 192"/>
                <a:gd name="T36" fmla="*/ 128 w 192"/>
                <a:gd name="T37" fmla="*/ 89 h 192"/>
                <a:gd name="T38" fmla="*/ 74 w 192"/>
                <a:gd name="T39" fmla="*/ 144 h 192"/>
                <a:gd name="T40" fmla="*/ 163 w 192"/>
                <a:gd name="T41" fmla="*/ 142 h 192"/>
                <a:gd name="T42" fmla="*/ 159 w 192"/>
                <a:gd name="T43" fmla="*/ 146 h 192"/>
                <a:gd name="T44" fmla="*/ 155 w 192"/>
                <a:gd name="T45" fmla="*/ 142 h 192"/>
                <a:gd name="T46" fmla="*/ 155 w 192"/>
                <a:gd name="T47" fmla="*/ 27 h 192"/>
                <a:gd name="T48" fmla="*/ 159 w 192"/>
                <a:gd name="T49" fmla="*/ 23 h 192"/>
                <a:gd name="T50" fmla="*/ 163 w 192"/>
                <a:gd name="T51" fmla="*/ 27 h 192"/>
                <a:gd name="T52" fmla="*/ 163 w 192"/>
                <a:gd name="T53" fmla="*/ 14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2" h="192">
                  <a:moveTo>
                    <a:pt x="171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6"/>
                    <a:pt x="9" y="174"/>
                    <a:pt x="20" y="174"/>
                  </a:cubicBezTo>
                  <a:cubicBezTo>
                    <a:pt x="27" y="174"/>
                    <a:pt x="27" y="174"/>
                    <a:pt x="27" y="174"/>
                  </a:cubicBezTo>
                  <a:cubicBezTo>
                    <a:pt x="27" y="184"/>
                    <a:pt x="34" y="192"/>
                    <a:pt x="43" y="192"/>
                  </a:cubicBezTo>
                  <a:cubicBezTo>
                    <a:pt x="52" y="192"/>
                    <a:pt x="59" y="184"/>
                    <a:pt x="59" y="174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32" y="184"/>
                    <a:pt x="139" y="192"/>
                    <a:pt x="148" y="192"/>
                  </a:cubicBezTo>
                  <a:cubicBezTo>
                    <a:pt x="157" y="192"/>
                    <a:pt x="164" y="184"/>
                    <a:pt x="164" y="174"/>
                  </a:cubicBezTo>
                  <a:cubicBezTo>
                    <a:pt x="171" y="174"/>
                    <a:pt x="171" y="174"/>
                    <a:pt x="171" y="174"/>
                  </a:cubicBezTo>
                  <a:cubicBezTo>
                    <a:pt x="182" y="174"/>
                    <a:pt x="192" y="166"/>
                    <a:pt x="192" y="156"/>
                  </a:cubicBezTo>
                  <a:cubicBezTo>
                    <a:pt x="192" y="19"/>
                    <a:pt x="192" y="19"/>
                    <a:pt x="192" y="19"/>
                  </a:cubicBezTo>
                  <a:cubicBezTo>
                    <a:pt x="192" y="9"/>
                    <a:pt x="182" y="0"/>
                    <a:pt x="171" y="0"/>
                  </a:cubicBezTo>
                  <a:close/>
                  <a:moveTo>
                    <a:pt x="74" y="144"/>
                  </a:moveTo>
                  <a:cubicBezTo>
                    <a:pt x="44" y="144"/>
                    <a:pt x="20" y="119"/>
                    <a:pt x="20" y="89"/>
                  </a:cubicBezTo>
                  <a:cubicBezTo>
                    <a:pt x="20" y="60"/>
                    <a:pt x="44" y="35"/>
                    <a:pt x="74" y="35"/>
                  </a:cubicBezTo>
                  <a:cubicBezTo>
                    <a:pt x="104" y="35"/>
                    <a:pt x="128" y="60"/>
                    <a:pt x="128" y="89"/>
                  </a:cubicBezTo>
                  <a:cubicBezTo>
                    <a:pt x="128" y="119"/>
                    <a:pt x="104" y="144"/>
                    <a:pt x="74" y="144"/>
                  </a:cubicBezTo>
                  <a:close/>
                  <a:moveTo>
                    <a:pt x="163" y="142"/>
                  </a:moveTo>
                  <a:cubicBezTo>
                    <a:pt x="163" y="144"/>
                    <a:pt x="161" y="146"/>
                    <a:pt x="159" y="146"/>
                  </a:cubicBezTo>
                  <a:cubicBezTo>
                    <a:pt x="157" y="146"/>
                    <a:pt x="155" y="144"/>
                    <a:pt x="155" y="142"/>
                  </a:cubicBezTo>
                  <a:cubicBezTo>
                    <a:pt x="155" y="27"/>
                    <a:pt x="155" y="27"/>
                    <a:pt x="155" y="27"/>
                  </a:cubicBezTo>
                  <a:cubicBezTo>
                    <a:pt x="155" y="25"/>
                    <a:pt x="157" y="23"/>
                    <a:pt x="159" y="23"/>
                  </a:cubicBezTo>
                  <a:cubicBezTo>
                    <a:pt x="161" y="23"/>
                    <a:pt x="163" y="25"/>
                    <a:pt x="163" y="27"/>
                  </a:cubicBezTo>
                  <a:lnTo>
                    <a:pt x="16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3472" y="644"/>
              <a:ext cx="74" cy="90"/>
            </a:xfrm>
            <a:custGeom>
              <a:avLst/>
              <a:gdLst>
                <a:gd name="T0" fmla="*/ 0 w 41"/>
                <a:gd name="T1" fmla="*/ 50 h 50"/>
                <a:gd name="T2" fmla="*/ 41 w 41"/>
                <a:gd name="T3" fmla="*/ 50 h 50"/>
                <a:gd name="T4" fmla="*/ 38 w 41"/>
                <a:gd name="T5" fmla="*/ 47 h 50"/>
                <a:gd name="T6" fmla="*/ 37 w 41"/>
                <a:gd name="T7" fmla="*/ 45 h 50"/>
                <a:gd name="T8" fmla="*/ 0 w 41"/>
                <a:gd name="T9" fmla="*/ 0 h 50"/>
                <a:gd name="T10" fmla="*/ 0 w 41"/>
                <a:gd name="T1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50">
                  <a:moveTo>
                    <a:pt x="0" y="50"/>
                  </a:moveTo>
                  <a:cubicBezTo>
                    <a:pt x="41" y="50"/>
                    <a:pt x="41" y="50"/>
                    <a:pt x="41" y="50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7" y="46"/>
                    <a:pt x="37" y="45"/>
                    <a:pt x="37" y="4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3553" y="651"/>
              <a:ext cx="79" cy="83"/>
            </a:xfrm>
            <a:custGeom>
              <a:avLst/>
              <a:gdLst>
                <a:gd name="T0" fmla="*/ 12 w 79"/>
                <a:gd name="T1" fmla="*/ 83 h 83"/>
                <a:gd name="T2" fmla="*/ 79 w 79"/>
                <a:gd name="T3" fmla="*/ 83 h 83"/>
                <a:gd name="T4" fmla="*/ 20 w 79"/>
                <a:gd name="T5" fmla="*/ 0 h 83"/>
                <a:gd name="T6" fmla="*/ 0 w 79"/>
                <a:gd name="T7" fmla="*/ 68 h 83"/>
                <a:gd name="T8" fmla="*/ 12 w 79"/>
                <a:gd name="T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83">
                  <a:moveTo>
                    <a:pt x="12" y="83"/>
                  </a:moveTo>
                  <a:lnTo>
                    <a:pt x="79" y="83"/>
                  </a:lnTo>
                  <a:lnTo>
                    <a:pt x="20" y="0"/>
                  </a:lnTo>
                  <a:lnTo>
                    <a:pt x="0" y="68"/>
                  </a:lnTo>
                  <a:lnTo>
                    <a:pt x="12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3383" y="644"/>
              <a:ext cx="75" cy="90"/>
            </a:xfrm>
            <a:custGeom>
              <a:avLst/>
              <a:gdLst>
                <a:gd name="T0" fmla="*/ 42 w 42"/>
                <a:gd name="T1" fmla="*/ 50 h 50"/>
                <a:gd name="T2" fmla="*/ 42 w 42"/>
                <a:gd name="T3" fmla="*/ 0 h 50"/>
                <a:gd name="T4" fmla="*/ 5 w 42"/>
                <a:gd name="T5" fmla="*/ 45 h 50"/>
                <a:gd name="T6" fmla="*/ 3 w 42"/>
                <a:gd name="T7" fmla="*/ 47 h 50"/>
                <a:gd name="T8" fmla="*/ 0 w 42"/>
                <a:gd name="T9" fmla="*/ 50 h 50"/>
                <a:gd name="T10" fmla="*/ 42 w 42"/>
                <a:gd name="T1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50">
                  <a:moveTo>
                    <a:pt x="42" y="5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5"/>
                    <a:pt x="4" y="46"/>
                    <a:pt x="3" y="47"/>
                  </a:cubicBezTo>
                  <a:cubicBezTo>
                    <a:pt x="0" y="50"/>
                    <a:pt x="0" y="50"/>
                    <a:pt x="0" y="50"/>
                  </a:cubicBezTo>
                  <a:lnTo>
                    <a:pt x="42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3377" y="748"/>
              <a:ext cx="81" cy="198"/>
            </a:xfrm>
            <a:custGeom>
              <a:avLst/>
              <a:gdLst>
                <a:gd name="T0" fmla="*/ 0 w 81"/>
                <a:gd name="T1" fmla="*/ 0 h 198"/>
                <a:gd name="T2" fmla="*/ 81 w 81"/>
                <a:gd name="T3" fmla="*/ 198 h 198"/>
                <a:gd name="T4" fmla="*/ 81 w 81"/>
                <a:gd name="T5" fmla="*/ 0 h 198"/>
                <a:gd name="T6" fmla="*/ 0 w 81"/>
                <a:gd name="T7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98">
                  <a:moveTo>
                    <a:pt x="0" y="0"/>
                  </a:moveTo>
                  <a:lnTo>
                    <a:pt x="81" y="198"/>
                  </a:lnTo>
                  <a:lnTo>
                    <a:pt x="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3296" y="651"/>
              <a:ext cx="79" cy="83"/>
            </a:xfrm>
            <a:custGeom>
              <a:avLst/>
              <a:gdLst>
                <a:gd name="T0" fmla="*/ 69 w 79"/>
                <a:gd name="T1" fmla="*/ 83 h 83"/>
                <a:gd name="T2" fmla="*/ 79 w 79"/>
                <a:gd name="T3" fmla="*/ 68 h 83"/>
                <a:gd name="T4" fmla="*/ 61 w 79"/>
                <a:gd name="T5" fmla="*/ 0 h 83"/>
                <a:gd name="T6" fmla="*/ 0 w 79"/>
                <a:gd name="T7" fmla="*/ 83 h 83"/>
                <a:gd name="T8" fmla="*/ 69 w 79"/>
                <a:gd name="T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83">
                  <a:moveTo>
                    <a:pt x="69" y="83"/>
                  </a:moveTo>
                  <a:lnTo>
                    <a:pt x="79" y="68"/>
                  </a:lnTo>
                  <a:lnTo>
                    <a:pt x="61" y="0"/>
                  </a:lnTo>
                  <a:lnTo>
                    <a:pt x="0" y="83"/>
                  </a:lnTo>
                  <a:lnTo>
                    <a:pt x="69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3368" y="635"/>
              <a:ext cx="77" cy="70"/>
            </a:xfrm>
            <a:custGeom>
              <a:avLst/>
              <a:gdLst>
                <a:gd name="T0" fmla="*/ 11 w 43"/>
                <a:gd name="T1" fmla="*/ 39 h 39"/>
                <a:gd name="T2" fmla="*/ 43 w 43"/>
                <a:gd name="T3" fmla="*/ 0 h 39"/>
                <a:gd name="T4" fmla="*/ 1 w 43"/>
                <a:gd name="T5" fmla="*/ 0 h 39"/>
                <a:gd name="T6" fmla="*/ 0 w 43"/>
                <a:gd name="T7" fmla="*/ 1 h 39"/>
                <a:gd name="T8" fmla="*/ 11 w 43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9">
                  <a:moveTo>
                    <a:pt x="11" y="39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11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3479" y="748"/>
              <a:ext cx="158" cy="216"/>
            </a:xfrm>
            <a:custGeom>
              <a:avLst/>
              <a:gdLst>
                <a:gd name="T0" fmla="*/ 88 w 158"/>
                <a:gd name="T1" fmla="*/ 0 h 216"/>
                <a:gd name="T2" fmla="*/ 0 w 158"/>
                <a:gd name="T3" fmla="*/ 216 h 216"/>
                <a:gd name="T4" fmla="*/ 158 w 158"/>
                <a:gd name="T5" fmla="*/ 0 h 216"/>
                <a:gd name="T6" fmla="*/ 88 w 158"/>
                <a:gd name="T7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8" h="216">
                  <a:moveTo>
                    <a:pt x="88" y="0"/>
                  </a:moveTo>
                  <a:lnTo>
                    <a:pt x="0" y="216"/>
                  </a:lnTo>
                  <a:lnTo>
                    <a:pt x="15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3483" y="635"/>
              <a:ext cx="77" cy="70"/>
            </a:xfrm>
            <a:custGeom>
              <a:avLst/>
              <a:gdLst>
                <a:gd name="T0" fmla="*/ 33 w 43"/>
                <a:gd name="T1" fmla="*/ 39 h 39"/>
                <a:gd name="T2" fmla="*/ 43 w 43"/>
                <a:gd name="T3" fmla="*/ 1 h 39"/>
                <a:gd name="T4" fmla="*/ 43 w 43"/>
                <a:gd name="T5" fmla="*/ 1 h 39"/>
                <a:gd name="T6" fmla="*/ 43 w 43"/>
                <a:gd name="T7" fmla="*/ 0 h 39"/>
                <a:gd name="T8" fmla="*/ 0 w 43"/>
                <a:gd name="T9" fmla="*/ 0 h 39"/>
                <a:gd name="T10" fmla="*/ 33 w 43"/>
                <a:gd name="T1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39">
                  <a:moveTo>
                    <a:pt x="33" y="39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3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3472" y="748"/>
              <a:ext cx="79" cy="198"/>
            </a:xfrm>
            <a:custGeom>
              <a:avLst/>
              <a:gdLst>
                <a:gd name="T0" fmla="*/ 0 w 79"/>
                <a:gd name="T1" fmla="*/ 0 h 198"/>
                <a:gd name="T2" fmla="*/ 0 w 79"/>
                <a:gd name="T3" fmla="*/ 198 h 198"/>
                <a:gd name="T4" fmla="*/ 79 w 79"/>
                <a:gd name="T5" fmla="*/ 0 h 198"/>
                <a:gd name="T6" fmla="*/ 0 w 79"/>
                <a:gd name="T7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198">
                  <a:moveTo>
                    <a:pt x="0" y="0"/>
                  </a:moveTo>
                  <a:lnTo>
                    <a:pt x="0" y="198"/>
                  </a:lnTo>
                  <a:lnTo>
                    <a:pt x="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3293" y="748"/>
              <a:ext cx="156" cy="218"/>
            </a:xfrm>
            <a:custGeom>
              <a:avLst/>
              <a:gdLst>
                <a:gd name="T0" fmla="*/ 70 w 156"/>
                <a:gd name="T1" fmla="*/ 0 h 218"/>
                <a:gd name="T2" fmla="*/ 0 w 156"/>
                <a:gd name="T3" fmla="*/ 0 h 218"/>
                <a:gd name="T4" fmla="*/ 156 w 156"/>
                <a:gd name="T5" fmla="*/ 218 h 218"/>
                <a:gd name="T6" fmla="*/ 70 w 156"/>
                <a:gd name="T7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" h="218">
                  <a:moveTo>
                    <a:pt x="70" y="0"/>
                  </a:moveTo>
                  <a:lnTo>
                    <a:pt x="0" y="0"/>
                  </a:lnTo>
                  <a:lnTo>
                    <a:pt x="156" y="218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4270" y="1441"/>
              <a:ext cx="18" cy="40"/>
            </a:xfrm>
            <a:custGeom>
              <a:avLst/>
              <a:gdLst>
                <a:gd name="T0" fmla="*/ 6 w 10"/>
                <a:gd name="T1" fmla="*/ 10 h 22"/>
                <a:gd name="T2" fmla="*/ 2 w 10"/>
                <a:gd name="T3" fmla="*/ 6 h 22"/>
                <a:gd name="T4" fmla="*/ 5 w 10"/>
                <a:gd name="T5" fmla="*/ 4 h 22"/>
                <a:gd name="T6" fmla="*/ 9 w 10"/>
                <a:gd name="T7" fmla="*/ 5 h 22"/>
                <a:gd name="T8" fmla="*/ 9 w 10"/>
                <a:gd name="T9" fmla="*/ 3 h 22"/>
                <a:gd name="T10" fmla="*/ 6 w 10"/>
                <a:gd name="T11" fmla="*/ 2 h 22"/>
                <a:gd name="T12" fmla="*/ 6 w 10"/>
                <a:gd name="T13" fmla="*/ 0 h 22"/>
                <a:gd name="T14" fmla="*/ 4 w 10"/>
                <a:gd name="T15" fmla="*/ 0 h 22"/>
                <a:gd name="T16" fmla="*/ 4 w 10"/>
                <a:gd name="T17" fmla="*/ 2 h 22"/>
                <a:gd name="T18" fmla="*/ 0 w 10"/>
                <a:gd name="T19" fmla="*/ 7 h 22"/>
                <a:gd name="T20" fmla="*/ 4 w 10"/>
                <a:gd name="T21" fmla="*/ 12 h 22"/>
                <a:gd name="T22" fmla="*/ 8 w 10"/>
                <a:gd name="T23" fmla="*/ 15 h 22"/>
                <a:gd name="T24" fmla="*/ 4 w 10"/>
                <a:gd name="T25" fmla="*/ 18 h 22"/>
                <a:gd name="T26" fmla="*/ 0 w 10"/>
                <a:gd name="T27" fmla="*/ 16 h 22"/>
                <a:gd name="T28" fmla="*/ 0 w 10"/>
                <a:gd name="T29" fmla="*/ 18 h 22"/>
                <a:gd name="T30" fmla="*/ 4 w 10"/>
                <a:gd name="T31" fmla="*/ 20 h 22"/>
                <a:gd name="T32" fmla="*/ 4 w 10"/>
                <a:gd name="T33" fmla="*/ 22 h 22"/>
                <a:gd name="T34" fmla="*/ 6 w 10"/>
                <a:gd name="T35" fmla="*/ 22 h 22"/>
                <a:gd name="T36" fmla="*/ 6 w 10"/>
                <a:gd name="T37" fmla="*/ 19 h 22"/>
                <a:gd name="T38" fmla="*/ 10 w 10"/>
                <a:gd name="T39" fmla="*/ 15 h 22"/>
                <a:gd name="T40" fmla="*/ 6 w 10"/>
                <a:gd name="T4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22">
                  <a:moveTo>
                    <a:pt x="6" y="10"/>
                  </a:moveTo>
                  <a:cubicBezTo>
                    <a:pt x="3" y="9"/>
                    <a:pt x="2" y="8"/>
                    <a:pt x="2" y="6"/>
                  </a:cubicBezTo>
                  <a:cubicBezTo>
                    <a:pt x="2" y="5"/>
                    <a:pt x="3" y="4"/>
                    <a:pt x="5" y="4"/>
                  </a:cubicBezTo>
                  <a:cubicBezTo>
                    <a:pt x="7" y="4"/>
                    <a:pt x="8" y="5"/>
                    <a:pt x="9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7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3"/>
                    <a:pt x="0" y="5"/>
                    <a:pt x="0" y="7"/>
                  </a:cubicBezTo>
                  <a:cubicBezTo>
                    <a:pt x="0" y="9"/>
                    <a:pt x="2" y="11"/>
                    <a:pt x="4" y="12"/>
                  </a:cubicBezTo>
                  <a:cubicBezTo>
                    <a:pt x="7" y="12"/>
                    <a:pt x="8" y="13"/>
                    <a:pt x="8" y="15"/>
                  </a:cubicBezTo>
                  <a:cubicBezTo>
                    <a:pt x="8" y="16"/>
                    <a:pt x="6" y="18"/>
                    <a:pt x="4" y="18"/>
                  </a:cubicBezTo>
                  <a:cubicBezTo>
                    <a:pt x="3" y="18"/>
                    <a:pt x="1" y="17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2" y="19"/>
                    <a:pt x="4" y="20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8" y="19"/>
                    <a:pt x="10" y="17"/>
                    <a:pt x="10" y="15"/>
                  </a:cubicBezTo>
                  <a:cubicBezTo>
                    <a:pt x="10" y="12"/>
                    <a:pt x="9" y="11"/>
                    <a:pt x="6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4039" y="1352"/>
              <a:ext cx="265" cy="276"/>
            </a:xfrm>
            <a:custGeom>
              <a:avLst/>
              <a:gdLst>
                <a:gd name="T0" fmla="*/ 68 w 148"/>
                <a:gd name="T1" fmla="*/ 21 h 154"/>
                <a:gd name="T2" fmla="*/ 148 w 148"/>
                <a:gd name="T3" fmla="*/ 21 h 154"/>
                <a:gd name="T4" fmla="*/ 148 w 148"/>
                <a:gd name="T5" fmla="*/ 14 h 154"/>
                <a:gd name="T6" fmla="*/ 135 w 148"/>
                <a:gd name="T7" fmla="*/ 0 h 154"/>
                <a:gd name="T8" fmla="*/ 13 w 148"/>
                <a:gd name="T9" fmla="*/ 0 h 154"/>
                <a:gd name="T10" fmla="*/ 0 w 148"/>
                <a:gd name="T11" fmla="*/ 14 h 154"/>
                <a:gd name="T12" fmla="*/ 0 w 148"/>
                <a:gd name="T13" fmla="*/ 108 h 154"/>
                <a:gd name="T14" fmla="*/ 13 w 148"/>
                <a:gd name="T15" fmla="*/ 122 h 154"/>
                <a:gd name="T16" fmla="*/ 68 w 148"/>
                <a:gd name="T17" fmla="*/ 122 h 154"/>
                <a:gd name="T18" fmla="*/ 68 w 148"/>
                <a:gd name="T19" fmla="*/ 123 h 154"/>
                <a:gd name="T20" fmla="*/ 68 w 148"/>
                <a:gd name="T21" fmla="*/ 142 h 154"/>
                <a:gd name="T22" fmla="*/ 34 w 148"/>
                <a:gd name="T23" fmla="*/ 142 h 154"/>
                <a:gd name="T24" fmla="*/ 28 w 148"/>
                <a:gd name="T25" fmla="*/ 148 h 154"/>
                <a:gd name="T26" fmla="*/ 34 w 148"/>
                <a:gd name="T27" fmla="*/ 154 h 154"/>
                <a:gd name="T28" fmla="*/ 114 w 148"/>
                <a:gd name="T29" fmla="*/ 154 h 154"/>
                <a:gd name="T30" fmla="*/ 120 w 148"/>
                <a:gd name="T31" fmla="*/ 148 h 154"/>
                <a:gd name="T32" fmla="*/ 114 w 148"/>
                <a:gd name="T33" fmla="*/ 142 h 154"/>
                <a:gd name="T34" fmla="*/ 80 w 148"/>
                <a:gd name="T35" fmla="*/ 142 h 154"/>
                <a:gd name="T36" fmla="*/ 80 w 148"/>
                <a:gd name="T37" fmla="*/ 123 h 154"/>
                <a:gd name="T38" fmla="*/ 80 w 148"/>
                <a:gd name="T39" fmla="*/ 122 h 154"/>
                <a:gd name="T40" fmla="*/ 135 w 148"/>
                <a:gd name="T41" fmla="*/ 122 h 154"/>
                <a:gd name="T42" fmla="*/ 148 w 148"/>
                <a:gd name="T43" fmla="*/ 108 h 154"/>
                <a:gd name="T44" fmla="*/ 148 w 148"/>
                <a:gd name="T45" fmla="*/ 102 h 154"/>
                <a:gd name="T46" fmla="*/ 68 w 148"/>
                <a:gd name="T47" fmla="*/ 102 h 154"/>
                <a:gd name="T48" fmla="*/ 68 w 148"/>
                <a:gd name="T49" fmla="*/ 2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8" h="154">
                  <a:moveTo>
                    <a:pt x="68" y="21"/>
                  </a:moveTo>
                  <a:cubicBezTo>
                    <a:pt x="148" y="21"/>
                    <a:pt x="148" y="21"/>
                    <a:pt x="148" y="21"/>
                  </a:cubicBezTo>
                  <a:cubicBezTo>
                    <a:pt x="148" y="14"/>
                    <a:pt x="148" y="14"/>
                    <a:pt x="148" y="14"/>
                  </a:cubicBezTo>
                  <a:cubicBezTo>
                    <a:pt x="148" y="6"/>
                    <a:pt x="142" y="0"/>
                    <a:pt x="13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0"/>
                    <a:pt x="0" y="6"/>
                    <a:pt x="0" y="14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6"/>
                    <a:pt x="5" y="122"/>
                    <a:pt x="13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2"/>
                    <a:pt x="68" y="123"/>
                    <a:pt x="68" y="123"/>
                  </a:cubicBezTo>
                  <a:cubicBezTo>
                    <a:pt x="68" y="142"/>
                    <a:pt x="68" y="142"/>
                    <a:pt x="68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1" y="142"/>
                    <a:pt x="28" y="144"/>
                    <a:pt x="28" y="148"/>
                  </a:cubicBezTo>
                  <a:cubicBezTo>
                    <a:pt x="28" y="151"/>
                    <a:pt x="31" y="154"/>
                    <a:pt x="34" y="154"/>
                  </a:cubicBezTo>
                  <a:cubicBezTo>
                    <a:pt x="114" y="154"/>
                    <a:pt x="114" y="154"/>
                    <a:pt x="114" y="154"/>
                  </a:cubicBezTo>
                  <a:cubicBezTo>
                    <a:pt x="117" y="154"/>
                    <a:pt x="120" y="151"/>
                    <a:pt x="120" y="148"/>
                  </a:cubicBezTo>
                  <a:cubicBezTo>
                    <a:pt x="120" y="144"/>
                    <a:pt x="117" y="142"/>
                    <a:pt x="114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0" y="123"/>
                    <a:pt x="80" y="123"/>
                    <a:pt x="80" y="123"/>
                  </a:cubicBezTo>
                  <a:cubicBezTo>
                    <a:pt x="80" y="123"/>
                    <a:pt x="80" y="122"/>
                    <a:pt x="80" y="122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42" y="122"/>
                    <a:pt x="148" y="116"/>
                    <a:pt x="148" y="108"/>
                  </a:cubicBezTo>
                  <a:cubicBezTo>
                    <a:pt x="148" y="102"/>
                    <a:pt x="148" y="102"/>
                    <a:pt x="148" y="102"/>
                  </a:cubicBezTo>
                  <a:cubicBezTo>
                    <a:pt x="68" y="102"/>
                    <a:pt x="68" y="102"/>
                    <a:pt x="68" y="102"/>
                  </a:cubicBezTo>
                  <a:lnTo>
                    <a:pt x="68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 noEditPoints="1"/>
            </p:cNvSpPr>
            <p:nvPr/>
          </p:nvSpPr>
          <p:spPr bwMode="auto">
            <a:xfrm>
              <a:off x="4175" y="1404"/>
              <a:ext cx="208" cy="115"/>
            </a:xfrm>
            <a:custGeom>
              <a:avLst/>
              <a:gdLst>
                <a:gd name="T0" fmla="*/ 0 w 116"/>
                <a:gd name="T1" fmla="*/ 0 h 64"/>
                <a:gd name="T2" fmla="*/ 0 w 116"/>
                <a:gd name="T3" fmla="*/ 64 h 64"/>
                <a:gd name="T4" fmla="*/ 116 w 116"/>
                <a:gd name="T5" fmla="*/ 64 h 64"/>
                <a:gd name="T6" fmla="*/ 116 w 116"/>
                <a:gd name="T7" fmla="*/ 0 h 64"/>
                <a:gd name="T8" fmla="*/ 0 w 116"/>
                <a:gd name="T9" fmla="*/ 0 h 64"/>
                <a:gd name="T10" fmla="*/ 17 w 116"/>
                <a:gd name="T11" fmla="*/ 35 h 64"/>
                <a:gd name="T12" fmla="*/ 14 w 116"/>
                <a:gd name="T13" fmla="*/ 32 h 64"/>
                <a:gd name="T14" fmla="*/ 17 w 116"/>
                <a:gd name="T15" fmla="*/ 30 h 64"/>
                <a:gd name="T16" fmla="*/ 19 w 116"/>
                <a:gd name="T17" fmla="*/ 32 h 64"/>
                <a:gd name="T18" fmla="*/ 17 w 116"/>
                <a:gd name="T19" fmla="*/ 35 h 64"/>
                <a:gd name="T20" fmla="*/ 58 w 116"/>
                <a:gd name="T21" fmla="*/ 50 h 64"/>
                <a:gd name="T22" fmla="*/ 41 w 116"/>
                <a:gd name="T23" fmla="*/ 32 h 64"/>
                <a:gd name="T24" fmla="*/ 58 w 116"/>
                <a:gd name="T25" fmla="*/ 14 h 64"/>
                <a:gd name="T26" fmla="*/ 75 w 116"/>
                <a:gd name="T27" fmla="*/ 32 h 64"/>
                <a:gd name="T28" fmla="*/ 58 w 116"/>
                <a:gd name="T29" fmla="*/ 50 h 64"/>
                <a:gd name="T30" fmla="*/ 99 w 116"/>
                <a:gd name="T31" fmla="*/ 35 h 64"/>
                <a:gd name="T32" fmla="*/ 97 w 116"/>
                <a:gd name="T33" fmla="*/ 32 h 64"/>
                <a:gd name="T34" fmla="*/ 99 w 116"/>
                <a:gd name="T35" fmla="*/ 30 h 64"/>
                <a:gd name="T36" fmla="*/ 102 w 116"/>
                <a:gd name="T37" fmla="*/ 32 h 64"/>
                <a:gd name="T38" fmla="*/ 99 w 116"/>
                <a:gd name="T39" fmla="*/ 3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6" h="64">
                  <a:moveTo>
                    <a:pt x="0" y="0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6" y="0"/>
                    <a:pt x="116" y="0"/>
                    <a:pt x="116" y="0"/>
                  </a:cubicBezTo>
                  <a:lnTo>
                    <a:pt x="0" y="0"/>
                  </a:lnTo>
                  <a:close/>
                  <a:moveTo>
                    <a:pt x="17" y="35"/>
                  </a:moveTo>
                  <a:cubicBezTo>
                    <a:pt x="15" y="35"/>
                    <a:pt x="14" y="34"/>
                    <a:pt x="14" y="32"/>
                  </a:cubicBezTo>
                  <a:cubicBezTo>
                    <a:pt x="14" y="31"/>
                    <a:pt x="15" y="30"/>
                    <a:pt x="17" y="30"/>
                  </a:cubicBezTo>
                  <a:cubicBezTo>
                    <a:pt x="18" y="30"/>
                    <a:pt x="19" y="31"/>
                    <a:pt x="19" y="32"/>
                  </a:cubicBezTo>
                  <a:cubicBezTo>
                    <a:pt x="19" y="34"/>
                    <a:pt x="18" y="35"/>
                    <a:pt x="17" y="35"/>
                  </a:cubicBezTo>
                  <a:close/>
                  <a:moveTo>
                    <a:pt x="58" y="50"/>
                  </a:moveTo>
                  <a:cubicBezTo>
                    <a:pt x="49" y="50"/>
                    <a:pt x="41" y="42"/>
                    <a:pt x="41" y="32"/>
                  </a:cubicBezTo>
                  <a:cubicBezTo>
                    <a:pt x="41" y="22"/>
                    <a:pt x="49" y="14"/>
                    <a:pt x="58" y="14"/>
                  </a:cubicBezTo>
                  <a:cubicBezTo>
                    <a:pt x="67" y="14"/>
                    <a:pt x="75" y="22"/>
                    <a:pt x="75" y="32"/>
                  </a:cubicBezTo>
                  <a:cubicBezTo>
                    <a:pt x="75" y="42"/>
                    <a:pt x="67" y="50"/>
                    <a:pt x="58" y="50"/>
                  </a:cubicBezTo>
                  <a:close/>
                  <a:moveTo>
                    <a:pt x="99" y="35"/>
                  </a:moveTo>
                  <a:cubicBezTo>
                    <a:pt x="98" y="35"/>
                    <a:pt x="97" y="34"/>
                    <a:pt x="97" y="32"/>
                  </a:cubicBezTo>
                  <a:cubicBezTo>
                    <a:pt x="97" y="31"/>
                    <a:pt x="98" y="30"/>
                    <a:pt x="99" y="30"/>
                  </a:cubicBezTo>
                  <a:cubicBezTo>
                    <a:pt x="101" y="30"/>
                    <a:pt x="102" y="31"/>
                    <a:pt x="102" y="32"/>
                  </a:cubicBezTo>
                  <a:cubicBezTo>
                    <a:pt x="102" y="34"/>
                    <a:pt x="101" y="35"/>
                    <a:pt x="99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1826" y="2767"/>
              <a:ext cx="93" cy="88"/>
            </a:xfrm>
            <a:custGeom>
              <a:avLst/>
              <a:gdLst>
                <a:gd name="T0" fmla="*/ 30 w 52"/>
                <a:gd name="T1" fmla="*/ 2 h 49"/>
                <a:gd name="T2" fmla="*/ 26 w 52"/>
                <a:gd name="T3" fmla="*/ 0 h 49"/>
                <a:gd name="T4" fmla="*/ 22 w 52"/>
                <a:gd name="T5" fmla="*/ 2 h 49"/>
                <a:gd name="T6" fmla="*/ 2 w 52"/>
                <a:gd name="T7" fmla="*/ 22 h 49"/>
                <a:gd name="T8" fmla="*/ 3 w 52"/>
                <a:gd name="T9" fmla="*/ 31 h 49"/>
                <a:gd name="T10" fmla="*/ 7 w 52"/>
                <a:gd name="T11" fmla="*/ 32 h 49"/>
                <a:gd name="T12" fmla="*/ 11 w 52"/>
                <a:gd name="T13" fmla="*/ 31 h 49"/>
                <a:gd name="T14" fmla="*/ 20 w 52"/>
                <a:gd name="T15" fmla="*/ 21 h 49"/>
                <a:gd name="T16" fmla="*/ 20 w 52"/>
                <a:gd name="T17" fmla="*/ 43 h 49"/>
                <a:gd name="T18" fmla="*/ 26 w 52"/>
                <a:gd name="T19" fmla="*/ 49 h 49"/>
                <a:gd name="T20" fmla="*/ 32 w 52"/>
                <a:gd name="T21" fmla="*/ 43 h 49"/>
                <a:gd name="T22" fmla="*/ 32 w 52"/>
                <a:gd name="T23" fmla="*/ 21 h 49"/>
                <a:gd name="T24" fmla="*/ 41 w 52"/>
                <a:gd name="T25" fmla="*/ 31 h 49"/>
                <a:gd name="T26" fmla="*/ 50 w 52"/>
                <a:gd name="T27" fmla="*/ 31 h 49"/>
                <a:gd name="T28" fmla="*/ 50 w 52"/>
                <a:gd name="T29" fmla="*/ 22 h 49"/>
                <a:gd name="T30" fmla="*/ 30 w 52"/>
                <a:gd name="T3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49">
                  <a:moveTo>
                    <a:pt x="30" y="2"/>
                  </a:moveTo>
                  <a:cubicBezTo>
                    <a:pt x="29" y="1"/>
                    <a:pt x="28" y="0"/>
                    <a:pt x="26" y="0"/>
                  </a:cubicBezTo>
                  <a:cubicBezTo>
                    <a:pt x="24" y="0"/>
                    <a:pt x="23" y="1"/>
                    <a:pt x="22" y="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25"/>
                    <a:pt x="0" y="29"/>
                    <a:pt x="3" y="31"/>
                  </a:cubicBezTo>
                  <a:cubicBezTo>
                    <a:pt x="4" y="32"/>
                    <a:pt x="5" y="32"/>
                    <a:pt x="7" y="32"/>
                  </a:cubicBezTo>
                  <a:cubicBezTo>
                    <a:pt x="8" y="32"/>
                    <a:pt x="10" y="32"/>
                    <a:pt x="11" y="3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6"/>
                    <a:pt x="23" y="49"/>
                    <a:pt x="26" y="49"/>
                  </a:cubicBezTo>
                  <a:cubicBezTo>
                    <a:pt x="29" y="49"/>
                    <a:pt x="32" y="46"/>
                    <a:pt x="32" y="4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3"/>
                    <a:pt x="47" y="33"/>
                    <a:pt x="50" y="31"/>
                  </a:cubicBezTo>
                  <a:cubicBezTo>
                    <a:pt x="52" y="28"/>
                    <a:pt x="52" y="25"/>
                    <a:pt x="50" y="22"/>
                  </a:cubicBezTo>
                  <a:lnTo>
                    <a:pt x="3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1924" y="2719"/>
              <a:ext cx="95" cy="136"/>
            </a:xfrm>
            <a:custGeom>
              <a:avLst/>
              <a:gdLst>
                <a:gd name="T0" fmla="*/ 31 w 53"/>
                <a:gd name="T1" fmla="*/ 2 h 76"/>
                <a:gd name="T2" fmla="*/ 26 w 53"/>
                <a:gd name="T3" fmla="*/ 0 h 76"/>
                <a:gd name="T4" fmla="*/ 22 w 53"/>
                <a:gd name="T5" fmla="*/ 2 h 76"/>
                <a:gd name="T6" fmla="*/ 3 w 53"/>
                <a:gd name="T7" fmla="*/ 22 h 76"/>
                <a:gd name="T8" fmla="*/ 3 w 53"/>
                <a:gd name="T9" fmla="*/ 30 h 76"/>
                <a:gd name="T10" fmla="*/ 7 w 53"/>
                <a:gd name="T11" fmla="*/ 32 h 76"/>
                <a:gd name="T12" fmla="*/ 11 w 53"/>
                <a:gd name="T13" fmla="*/ 30 h 76"/>
                <a:gd name="T14" fmla="*/ 21 w 53"/>
                <a:gd name="T15" fmla="*/ 20 h 76"/>
                <a:gd name="T16" fmla="*/ 21 w 53"/>
                <a:gd name="T17" fmla="*/ 70 h 76"/>
                <a:gd name="T18" fmla="*/ 27 w 53"/>
                <a:gd name="T19" fmla="*/ 76 h 76"/>
                <a:gd name="T20" fmla="*/ 32 w 53"/>
                <a:gd name="T21" fmla="*/ 70 h 76"/>
                <a:gd name="T22" fmla="*/ 32 w 53"/>
                <a:gd name="T23" fmla="*/ 21 h 76"/>
                <a:gd name="T24" fmla="*/ 42 w 53"/>
                <a:gd name="T25" fmla="*/ 30 h 76"/>
                <a:gd name="T26" fmla="*/ 50 w 53"/>
                <a:gd name="T27" fmla="*/ 30 h 76"/>
                <a:gd name="T28" fmla="*/ 50 w 53"/>
                <a:gd name="T29" fmla="*/ 22 h 76"/>
                <a:gd name="T30" fmla="*/ 31 w 53"/>
                <a:gd name="T31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76">
                  <a:moveTo>
                    <a:pt x="31" y="2"/>
                  </a:moveTo>
                  <a:cubicBezTo>
                    <a:pt x="29" y="0"/>
                    <a:pt x="28" y="0"/>
                    <a:pt x="26" y="0"/>
                  </a:cubicBezTo>
                  <a:cubicBezTo>
                    <a:pt x="25" y="0"/>
                    <a:pt x="23" y="0"/>
                    <a:pt x="22" y="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0" y="24"/>
                    <a:pt x="1" y="28"/>
                    <a:pt x="3" y="30"/>
                  </a:cubicBezTo>
                  <a:cubicBezTo>
                    <a:pt x="4" y="31"/>
                    <a:pt x="6" y="32"/>
                    <a:pt x="7" y="32"/>
                  </a:cubicBezTo>
                  <a:cubicBezTo>
                    <a:pt x="9" y="32"/>
                    <a:pt x="10" y="31"/>
                    <a:pt x="11" y="3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3"/>
                    <a:pt x="23" y="76"/>
                    <a:pt x="27" y="76"/>
                  </a:cubicBezTo>
                  <a:cubicBezTo>
                    <a:pt x="30" y="76"/>
                    <a:pt x="32" y="73"/>
                    <a:pt x="32" y="70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4" y="33"/>
                    <a:pt x="48" y="33"/>
                    <a:pt x="50" y="30"/>
                  </a:cubicBezTo>
                  <a:cubicBezTo>
                    <a:pt x="53" y="28"/>
                    <a:pt x="53" y="24"/>
                    <a:pt x="50" y="22"/>
                  </a:cubicBezTo>
                  <a:lnTo>
                    <a:pt x="3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2025" y="2659"/>
              <a:ext cx="93" cy="196"/>
            </a:xfrm>
            <a:custGeom>
              <a:avLst/>
              <a:gdLst>
                <a:gd name="T0" fmla="*/ 50 w 52"/>
                <a:gd name="T1" fmla="*/ 22 h 109"/>
                <a:gd name="T2" fmla="*/ 30 w 52"/>
                <a:gd name="T3" fmla="*/ 2 h 109"/>
                <a:gd name="T4" fmla="*/ 26 w 52"/>
                <a:gd name="T5" fmla="*/ 0 h 109"/>
                <a:gd name="T6" fmla="*/ 21 w 52"/>
                <a:gd name="T7" fmla="*/ 2 h 109"/>
                <a:gd name="T8" fmla="*/ 2 w 52"/>
                <a:gd name="T9" fmla="*/ 22 h 109"/>
                <a:gd name="T10" fmla="*/ 2 w 52"/>
                <a:gd name="T11" fmla="*/ 31 h 109"/>
                <a:gd name="T12" fmla="*/ 6 w 52"/>
                <a:gd name="T13" fmla="*/ 32 h 109"/>
                <a:gd name="T14" fmla="*/ 11 w 52"/>
                <a:gd name="T15" fmla="*/ 30 h 109"/>
                <a:gd name="T16" fmla="*/ 20 w 52"/>
                <a:gd name="T17" fmla="*/ 20 h 109"/>
                <a:gd name="T18" fmla="*/ 20 w 52"/>
                <a:gd name="T19" fmla="*/ 103 h 109"/>
                <a:gd name="T20" fmla="*/ 26 w 52"/>
                <a:gd name="T21" fmla="*/ 109 h 109"/>
                <a:gd name="T22" fmla="*/ 32 w 52"/>
                <a:gd name="T23" fmla="*/ 103 h 109"/>
                <a:gd name="T24" fmla="*/ 32 w 52"/>
                <a:gd name="T25" fmla="*/ 21 h 109"/>
                <a:gd name="T26" fmla="*/ 41 w 52"/>
                <a:gd name="T27" fmla="*/ 30 h 109"/>
                <a:gd name="T28" fmla="*/ 50 w 52"/>
                <a:gd name="T29" fmla="*/ 30 h 109"/>
                <a:gd name="T30" fmla="*/ 50 w 52"/>
                <a:gd name="T31" fmla="*/ 2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109">
                  <a:moveTo>
                    <a:pt x="50" y="2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29" y="1"/>
                    <a:pt x="27" y="0"/>
                    <a:pt x="26" y="0"/>
                  </a:cubicBezTo>
                  <a:cubicBezTo>
                    <a:pt x="24" y="0"/>
                    <a:pt x="23" y="1"/>
                    <a:pt x="21" y="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25"/>
                    <a:pt x="0" y="28"/>
                    <a:pt x="2" y="31"/>
                  </a:cubicBezTo>
                  <a:cubicBezTo>
                    <a:pt x="4" y="32"/>
                    <a:pt x="5" y="32"/>
                    <a:pt x="6" y="32"/>
                  </a:cubicBezTo>
                  <a:cubicBezTo>
                    <a:pt x="8" y="32"/>
                    <a:pt x="10" y="32"/>
                    <a:pt x="11" y="3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20" y="106"/>
                    <a:pt x="23" y="109"/>
                    <a:pt x="26" y="109"/>
                  </a:cubicBezTo>
                  <a:cubicBezTo>
                    <a:pt x="29" y="109"/>
                    <a:pt x="32" y="106"/>
                    <a:pt x="32" y="10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4" y="33"/>
                    <a:pt x="47" y="33"/>
                    <a:pt x="50" y="30"/>
                  </a:cubicBezTo>
                  <a:cubicBezTo>
                    <a:pt x="52" y="28"/>
                    <a:pt x="52" y="24"/>
                    <a:pt x="50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 noEditPoints="1"/>
            </p:cNvSpPr>
            <p:nvPr/>
          </p:nvSpPr>
          <p:spPr bwMode="auto">
            <a:xfrm>
              <a:off x="1804" y="2868"/>
              <a:ext cx="335" cy="136"/>
            </a:xfrm>
            <a:custGeom>
              <a:avLst/>
              <a:gdLst>
                <a:gd name="T0" fmla="*/ 186 w 187"/>
                <a:gd name="T1" fmla="*/ 0 h 76"/>
                <a:gd name="T2" fmla="*/ 1 w 187"/>
                <a:gd name="T3" fmla="*/ 0 h 76"/>
                <a:gd name="T4" fmla="*/ 0 w 187"/>
                <a:gd name="T5" fmla="*/ 1 h 76"/>
                <a:gd name="T6" fmla="*/ 0 w 187"/>
                <a:gd name="T7" fmla="*/ 34 h 76"/>
                <a:gd name="T8" fmla="*/ 1 w 187"/>
                <a:gd name="T9" fmla="*/ 35 h 76"/>
                <a:gd name="T10" fmla="*/ 22 w 187"/>
                <a:gd name="T11" fmla="*/ 35 h 76"/>
                <a:gd name="T12" fmla="*/ 22 w 187"/>
                <a:gd name="T13" fmla="*/ 75 h 76"/>
                <a:gd name="T14" fmla="*/ 23 w 187"/>
                <a:gd name="T15" fmla="*/ 76 h 76"/>
                <a:gd name="T16" fmla="*/ 164 w 187"/>
                <a:gd name="T17" fmla="*/ 76 h 76"/>
                <a:gd name="T18" fmla="*/ 165 w 187"/>
                <a:gd name="T19" fmla="*/ 75 h 76"/>
                <a:gd name="T20" fmla="*/ 165 w 187"/>
                <a:gd name="T21" fmla="*/ 35 h 76"/>
                <a:gd name="T22" fmla="*/ 186 w 187"/>
                <a:gd name="T23" fmla="*/ 35 h 76"/>
                <a:gd name="T24" fmla="*/ 187 w 187"/>
                <a:gd name="T25" fmla="*/ 34 h 76"/>
                <a:gd name="T26" fmla="*/ 187 w 187"/>
                <a:gd name="T27" fmla="*/ 1 h 76"/>
                <a:gd name="T28" fmla="*/ 186 w 187"/>
                <a:gd name="T29" fmla="*/ 0 h 76"/>
                <a:gd name="T30" fmla="*/ 79 w 187"/>
                <a:gd name="T31" fmla="*/ 37 h 76"/>
                <a:gd name="T32" fmla="*/ 94 w 187"/>
                <a:gd name="T33" fmla="*/ 23 h 76"/>
                <a:gd name="T34" fmla="*/ 108 w 187"/>
                <a:gd name="T35" fmla="*/ 37 h 76"/>
                <a:gd name="T36" fmla="*/ 94 w 187"/>
                <a:gd name="T37" fmla="*/ 52 h 76"/>
                <a:gd name="T38" fmla="*/ 79 w 187"/>
                <a:gd name="T39" fmla="*/ 3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7" h="76">
                  <a:moveTo>
                    <a:pt x="186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6"/>
                    <a:pt x="23" y="76"/>
                    <a:pt x="23" y="76"/>
                  </a:cubicBezTo>
                  <a:cubicBezTo>
                    <a:pt x="164" y="76"/>
                    <a:pt x="164" y="76"/>
                    <a:pt x="164" y="76"/>
                  </a:cubicBezTo>
                  <a:cubicBezTo>
                    <a:pt x="165" y="76"/>
                    <a:pt x="165" y="76"/>
                    <a:pt x="165" y="75"/>
                  </a:cubicBezTo>
                  <a:cubicBezTo>
                    <a:pt x="165" y="35"/>
                    <a:pt x="165" y="35"/>
                    <a:pt x="165" y="35"/>
                  </a:cubicBezTo>
                  <a:cubicBezTo>
                    <a:pt x="186" y="35"/>
                    <a:pt x="186" y="35"/>
                    <a:pt x="186" y="35"/>
                  </a:cubicBezTo>
                  <a:cubicBezTo>
                    <a:pt x="187" y="35"/>
                    <a:pt x="187" y="34"/>
                    <a:pt x="187" y="34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0"/>
                    <a:pt x="187" y="0"/>
                    <a:pt x="186" y="0"/>
                  </a:cubicBezTo>
                  <a:close/>
                  <a:moveTo>
                    <a:pt x="79" y="37"/>
                  </a:moveTo>
                  <a:cubicBezTo>
                    <a:pt x="79" y="29"/>
                    <a:pt x="86" y="23"/>
                    <a:pt x="94" y="23"/>
                  </a:cubicBezTo>
                  <a:cubicBezTo>
                    <a:pt x="102" y="23"/>
                    <a:pt x="108" y="29"/>
                    <a:pt x="108" y="37"/>
                  </a:cubicBezTo>
                  <a:cubicBezTo>
                    <a:pt x="108" y="45"/>
                    <a:pt x="102" y="52"/>
                    <a:pt x="94" y="52"/>
                  </a:cubicBezTo>
                  <a:cubicBezTo>
                    <a:pt x="86" y="52"/>
                    <a:pt x="79" y="45"/>
                    <a:pt x="79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308" y="1988"/>
              <a:ext cx="343" cy="344"/>
            </a:xfrm>
            <a:custGeom>
              <a:avLst/>
              <a:gdLst>
                <a:gd name="T0" fmla="*/ 191 w 191"/>
                <a:gd name="T1" fmla="*/ 88 h 192"/>
                <a:gd name="T2" fmla="*/ 170 w 191"/>
                <a:gd name="T3" fmla="*/ 69 h 192"/>
                <a:gd name="T4" fmla="*/ 170 w 191"/>
                <a:gd name="T5" fmla="*/ 68 h 192"/>
                <a:gd name="T6" fmla="*/ 170 w 191"/>
                <a:gd name="T7" fmla="*/ 68 h 192"/>
                <a:gd name="T8" fmla="*/ 165 w 191"/>
                <a:gd name="T9" fmla="*/ 64 h 192"/>
                <a:gd name="T10" fmla="*/ 165 w 191"/>
                <a:gd name="T11" fmla="*/ 1 h 192"/>
                <a:gd name="T12" fmla="*/ 134 w 191"/>
                <a:gd name="T13" fmla="*/ 1 h 192"/>
                <a:gd name="T14" fmla="*/ 134 w 191"/>
                <a:gd name="T15" fmla="*/ 36 h 192"/>
                <a:gd name="T16" fmla="*/ 96 w 191"/>
                <a:gd name="T17" fmla="*/ 1 h 192"/>
                <a:gd name="T18" fmla="*/ 96 w 191"/>
                <a:gd name="T19" fmla="*/ 0 h 192"/>
                <a:gd name="T20" fmla="*/ 21 w 191"/>
                <a:gd name="T21" fmla="*/ 68 h 192"/>
                <a:gd name="T22" fmla="*/ 21 w 191"/>
                <a:gd name="T23" fmla="*/ 68 h 192"/>
                <a:gd name="T24" fmla="*/ 21 w 191"/>
                <a:gd name="T25" fmla="*/ 69 h 192"/>
                <a:gd name="T26" fmla="*/ 0 w 191"/>
                <a:gd name="T27" fmla="*/ 88 h 192"/>
                <a:gd name="T28" fmla="*/ 0 w 191"/>
                <a:gd name="T29" fmla="*/ 89 h 192"/>
                <a:gd name="T30" fmla="*/ 1 w 191"/>
                <a:gd name="T31" fmla="*/ 90 h 192"/>
                <a:gd name="T32" fmla="*/ 1 w 191"/>
                <a:gd name="T33" fmla="*/ 89 h 192"/>
                <a:gd name="T34" fmla="*/ 2 w 191"/>
                <a:gd name="T35" fmla="*/ 89 h 192"/>
                <a:gd name="T36" fmla="*/ 21 w 191"/>
                <a:gd name="T37" fmla="*/ 89 h 192"/>
                <a:gd name="T38" fmla="*/ 21 w 191"/>
                <a:gd name="T39" fmla="*/ 192 h 192"/>
                <a:gd name="T40" fmla="*/ 170 w 191"/>
                <a:gd name="T41" fmla="*/ 192 h 192"/>
                <a:gd name="T42" fmla="*/ 170 w 191"/>
                <a:gd name="T43" fmla="*/ 89 h 192"/>
                <a:gd name="T44" fmla="*/ 189 w 191"/>
                <a:gd name="T45" fmla="*/ 89 h 192"/>
                <a:gd name="T46" fmla="*/ 190 w 191"/>
                <a:gd name="T47" fmla="*/ 89 h 192"/>
                <a:gd name="T48" fmla="*/ 191 w 191"/>
                <a:gd name="T49" fmla="*/ 89 h 192"/>
                <a:gd name="T50" fmla="*/ 191 w 191"/>
                <a:gd name="T51" fmla="*/ 88 h 192"/>
                <a:gd name="T52" fmla="*/ 99 w 191"/>
                <a:gd name="T53" fmla="*/ 163 h 192"/>
                <a:gd name="T54" fmla="*/ 99 w 191"/>
                <a:gd name="T55" fmla="*/ 176 h 192"/>
                <a:gd name="T56" fmla="*/ 91 w 191"/>
                <a:gd name="T57" fmla="*/ 176 h 192"/>
                <a:gd name="T58" fmla="*/ 91 w 191"/>
                <a:gd name="T59" fmla="*/ 163 h 192"/>
                <a:gd name="T60" fmla="*/ 71 w 191"/>
                <a:gd name="T61" fmla="*/ 157 h 192"/>
                <a:gd name="T62" fmla="*/ 74 w 191"/>
                <a:gd name="T63" fmla="*/ 148 h 192"/>
                <a:gd name="T64" fmla="*/ 93 w 191"/>
                <a:gd name="T65" fmla="*/ 154 h 192"/>
                <a:gd name="T66" fmla="*/ 109 w 191"/>
                <a:gd name="T67" fmla="*/ 141 h 192"/>
                <a:gd name="T68" fmla="*/ 94 w 191"/>
                <a:gd name="T69" fmla="*/ 125 h 192"/>
                <a:gd name="T70" fmla="*/ 72 w 191"/>
                <a:gd name="T71" fmla="*/ 102 h 192"/>
                <a:gd name="T72" fmla="*/ 92 w 191"/>
                <a:gd name="T73" fmla="*/ 81 h 192"/>
                <a:gd name="T74" fmla="*/ 92 w 191"/>
                <a:gd name="T75" fmla="*/ 68 h 192"/>
                <a:gd name="T76" fmla="*/ 100 w 191"/>
                <a:gd name="T77" fmla="*/ 68 h 192"/>
                <a:gd name="T78" fmla="*/ 100 w 191"/>
                <a:gd name="T79" fmla="*/ 81 h 192"/>
                <a:gd name="T80" fmla="*/ 117 w 191"/>
                <a:gd name="T81" fmla="*/ 85 h 192"/>
                <a:gd name="T82" fmla="*/ 114 w 191"/>
                <a:gd name="T83" fmla="*/ 94 h 192"/>
                <a:gd name="T84" fmla="*/ 97 w 191"/>
                <a:gd name="T85" fmla="*/ 89 h 192"/>
                <a:gd name="T86" fmla="*/ 83 w 191"/>
                <a:gd name="T87" fmla="*/ 101 h 192"/>
                <a:gd name="T88" fmla="*/ 100 w 191"/>
                <a:gd name="T89" fmla="*/ 116 h 192"/>
                <a:gd name="T90" fmla="*/ 120 w 191"/>
                <a:gd name="T91" fmla="*/ 140 h 192"/>
                <a:gd name="T92" fmla="*/ 99 w 191"/>
                <a:gd name="T93" fmla="*/ 16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192">
                  <a:moveTo>
                    <a:pt x="191" y="88"/>
                  </a:moveTo>
                  <a:cubicBezTo>
                    <a:pt x="170" y="69"/>
                    <a:pt x="170" y="69"/>
                    <a:pt x="170" y="69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34" y="36"/>
                    <a:pt x="134" y="36"/>
                    <a:pt x="134" y="36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9"/>
                    <a:pt x="0" y="89"/>
                  </a:cubicBezTo>
                  <a:cubicBezTo>
                    <a:pt x="0" y="89"/>
                    <a:pt x="0" y="90"/>
                    <a:pt x="1" y="90"/>
                  </a:cubicBezTo>
                  <a:cubicBezTo>
                    <a:pt x="1" y="90"/>
                    <a:pt x="1" y="90"/>
                    <a:pt x="1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1" y="89"/>
                    <a:pt x="21" y="89"/>
                    <a:pt x="21" y="89"/>
                  </a:cubicBezTo>
                  <a:cubicBezTo>
                    <a:pt x="21" y="192"/>
                    <a:pt x="21" y="192"/>
                    <a:pt x="21" y="192"/>
                  </a:cubicBezTo>
                  <a:cubicBezTo>
                    <a:pt x="170" y="192"/>
                    <a:pt x="170" y="192"/>
                    <a:pt x="170" y="192"/>
                  </a:cubicBezTo>
                  <a:cubicBezTo>
                    <a:pt x="170" y="89"/>
                    <a:pt x="170" y="89"/>
                    <a:pt x="170" y="89"/>
                  </a:cubicBezTo>
                  <a:cubicBezTo>
                    <a:pt x="189" y="89"/>
                    <a:pt x="189" y="89"/>
                    <a:pt x="189" y="89"/>
                  </a:cubicBezTo>
                  <a:cubicBezTo>
                    <a:pt x="190" y="89"/>
                    <a:pt x="190" y="89"/>
                    <a:pt x="190" y="89"/>
                  </a:cubicBezTo>
                  <a:cubicBezTo>
                    <a:pt x="190" y="90"/>
                    <a:pt x="191" y="90"/>
                    <a:pt x="191" y="89"/>
                  </a:cubicBezTo>
                  <a:cubicBezTo>
                    <a:pt x="191" y="89"/>
                    <a:pt x="191" y="88"/>
                    <a:pt x="191" y="88"/>
                  </a:cubicBezTo>
                  <a:close/>
                  <a:moveTo>
                    <a:pt x="99" y="163"/>
                  </a:moveTo>
                  <a:cubicBezTo>
                    <a:pt x="99" y="176"/>
                    <a:pt x="99" y="176"/>
                    <a:pt x="99" y="176"/>
                  </a:cubicBezTo>
                  <a:cubicBezTo>
                    <a:pt x="91" y="176"/>
                    <a:pt x="91" y="176"/>
                    <a:pt x="91" y="176"/>
                  </a:cubicBezTo>
                  <a:cubicBezTo>
                    <a:pt x="91" y="163"/>
                    <a:pt x="91" y="163"/>
                    <a:pt x="91" y="163"/>
                  </a:cubicBezTo>
                  <a:cubicBezTo>
                    <a:pt x="83" y="163"/>
                    <a:pt x="75" y="161"/>
                    <a:pt x="71" y="157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9" y="152"/>
                    <a:pt x="86" y="154"/>
                    <a:pt x="93" y="154"/>
                  </a:cubicBezTo>
                  <a:cubicBezTo>
                    <a:pt x="102" y="154"/>
                    <a:pt x="109" y="149"/>
                    <a:pt x="109" y="141"/>
                  </a:cubicBezTo>
                  <a:cubicBezTo>
                    <a:pt x="109" y="134"/>
                    <a:pt x="104" y="129"/>
                    <a:pt x="94" y="125"/>
                  </a:cubicBezTo>
                  <a:cubicBezTo>
                    <a:pt x="80" y="120"/>
                    <a:pt x="72" y="114"/>
                    <a:pt x="72" y="102"/>
                  </a:cubicBezTo>
                  <a:cubicBezTo>
                    <a:pt x="72" y="91"/>
                    <a:pt x="80" y="83"/>
                    <a:pt x="92" y="81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108" y="81"/>
                    <a:pt x="114" y="83"/>
                    <a:pt x="117" y="85"/>
                  </a:cubicBezTo>
                  <a:cubicBezTo>
                    <a:pt x="114" y="94"/>
                    <a:pt x="114" y="94"/>
                    <a:pt x="114" y="94"/>
                  </a:cubicBezTo>
                  <a:cubicBezTo>
                    <a:pt x="111" y="92"/>
                    <a:pt x="106" y="89"/>
                    <a:pt x="97" y="89"/>
                  </a:cubicBezTo>
                  <a:cubicBezTo>
                    <a:pt x="87" y="89"/>
                    <a:pt x="83" y="96"/>
                    <a:pt x="83" y="101"/>
                  </a:cubicBezTo>
                  <a:cubicBezTo>
                    <a:pt x="83" y="108"/>
                    <a:pt x="88" y="111"/>
                    <a:pt x="100" y="116"/>
                  </a:cubicBezTo>
                  <a:cubicBezTo>
                    <a:pt x="113" y="122"/>
                    <a:pt x="120" y="128"/>
                    <a:pt x="120" y="140"/>
                  </a:cubicBezTo>
                  <a:cubicBezTo>
                    <a:pt x="120" y="151"/>
                    <a:pt x="113" y="160"/>
                    <a:pt x="99" y="1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 noEditPoints="1"/>
            </p:cNvSpPr>
            <p:nvPr/>
          </p:nvSpPr>
          <p:spPr bwMode="auto">
            <a:xfrm>
              <a:off x="1054" y="2061"/>
              <a:ext cx="345" cy="198"/>
            </a:xfrm>
            <a:custGeom>
              <a:avLst/>
              <a:gdLst>
                <a:gd name="T0" fmla="*/ 182 w 192"/>
                <a:gd name="T1" fmla="*/ 0 h 110"/>
                <a:gd name="T2" fmla="*/ 9 w 192"/>
                <a:gd name="T3" fmla="*/ 0 h 110"/>
                <a:gd name="T4" fmla="*/ 0 w 192"/>
                <a:gd name="T5" fmla="*/ 10 h 110"/>
                <a:gd name="T6" fmla="*/ 0 w 192"/>
                <a:gd name="T7" fmla="*/ 101 h 110"/>
                <a:gd name="T8" fmla="*/ 9 w 192"/>
                <a:gd name="T9" fmla="*/ 110 h 110"/>
                <a:gd name="T10" fmla="*/ 182 w 192"/>
                <a:gd name="T11" fmla="*/ 110 h 110"/>
                <a:gd name="T12" fmla="*/ 192 w 192"/>
                <a:gd name="T13" fmla="*/ 101 h 110"/>
                <a:gd name="T14" fmla="*/ 192 w 192"/>
                <a:gd name="T15" fmla="*/ 10 h 110"/>
                <a:gd name="T16" fmla="*/ 182 w 192"/>
                <a:gd name="T17" fmla="*/ 0 h 110"/>
                <a:gd name="T18" fmla="*/ 15 w 192"/>
                <a:gd name="T19" fmla="*/ 62 h 110"/>
                <a:gd name="T20" fmla="*/ 9 w 192"/>
                <a:gd name="T21" fmla="*/ 55 h 110"/>
                <a:gd name="T22" fmla="*/ 15 w 192"/>
                <a:gd name="T23" fmla="*/ 49 h 110"/>
                <a:gd name="T24" fmla="*/ 21 w 192"/>
                <a:gd name="T25" fmla="*/ 55 h 110"/>
                <a:gd name="T26" fmla="*/ 15 w 192"/>
                <a:gd name="T27" fmla="*/ 62 h 110"/>
                <a:gd name="T28" fmla="*/ 165 w 192"/>
                <a:gd name="T29" fmla="*/ 98 h 110"/>
                <a:gd name="T30" fmla="*/ 161 w 192"/>
                <a:gd name="T31" fmla="*/ 102 h 110"/>
                <a:gd name="T32" fmla="*/ 30 w 192"/>
                <a:gd name="T33" fmla="*/ 102 h 110"/>
                <a:gd name="T34" fmla="*/ 26 w 192"/>
                <a:gd name="T35" fmla="*/ 98 h 110"/>
                <a:gd name="T36" fmla="*/ 26 w 192"/>
                <a:gd name="T37" fmla="*/ 13 h 110"/>
                <a:gd name="T38" fmla="*/ 30 w 192"/>
                <a:gd name="T39" fmla="*/ 9 h 110"/>
                <a:gd name="T40" fmla="*/ 161 w 192"/>
                <a:gd name="T41" fmla="*/ 9 h 110"/>
                <a:gd name="T42" fmla="*/ 165 w 192"/>
                <a:gd name="T43" fmla="*/ 13 h 110"/>
                <a:gd name="T44" fmla="*/ 165 w 192"/>
                <a:gd name="T45" fmla="*/ 98 h 110"/>
                <a:gd name="T46" fmla="*/ 180 w 192"/>
                <a:gd name="T47" fmla="*/ 68 h 110"/>
                <a:gd name="T48" fmla="*/ 175 w 192"/>
                <a:gd name="T49" fmla="*/ 72 h 110"/>
                <a:gd name="T50" fmla="*/ 171 w 192"/>
                <a:gd name="T51" fmla="*/ 68 h 110"/>
                <a:gd name="T52" fmla="*/ 171 w 192"/>
                <a:gd name="T53" fmla="*/ 43 h 110"/>
                <a:gd name="T54" fmla="*/ 175 w 192"/>
                <a:gd name="T55" fmla="*/ 39 h 110"/>
                <a:gd name="T56" fmla="*/ 180 w 192"/>
                <a:gd name="T57" fmla="*/ 43 h 110"/>
                <a:gd name="T58" fmla="*/ 180 w 192"/>
                <a:gd name="T59" fmla="*/ 6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110">
                  <a:moveTo>
                    <a:pt x="18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6"/>
                    <a:pt x="4" y="110"/>
                    <a:pt x="9" y="110"/>
                  </a:cubicBezTo>
                  <a:cubicBezTo>
                    <a:pt x="182" y="110"/>
                    <a:pt x="182" y="110"/>
                    <a:pt x="182" y="110"/>
                  </a:cubicBezTo>
                  <a:cubicBezTo>
                    <a:pt x="187" y="110"/>
                    <a:pt x="192" y="106"/>
                    <a:pt x="192" y="101"/>
                  </a:cubicBezTo>
                  <a:cubicBezTo>
                    <a:pt x="192" y="10"/>
                    <a:pt x="192" y="10"/>
                    <a:pt x="192" y="10"/>
                  </a:cubicBezTo>
                  <a:cubicBezTo>
                    <a:pt x="192" y="5"/>
                    <a:pt x="187" y="0"/>
                    <a:pt x="182" y="0"/>
                  </a:cubicBezTo>
                  <a:close/>
                  <a:moveTo>
                    <a:pt x="15" y="62"/>
                  </a:moveTo>
                  <a:cubicBezTo>
                    <a:pt x="12" y="62"/>
                    <a:pt x="9" y="59"/>
                    <a:pt x="9" y="55"/>
                  </a:cubicBezTo>
                  <a:cubicBezTo>
                    <a:pt x="9" y="52"/>
                    <a:pt x="12" y="49"/>
                    <a:pt x="15" y="49"/>
                  </a:cubicBezTo>
                  <a:cubicBezTo>
                    <a:pt x="19" y="49"/>
                    <a:pt x="21" y="52"/>
                    <a:pt x="21" y="55"/>
                  </a:cubicBezTo>
                  <a:cubicBezTo>
                    <a:pt x="21" y="59"/>
                    <a:pt x="19" y="62"/>
                    <a:pt x="15" y="62"/>
                  </a:cubicBezTo>
                  <a:close/>
                  <a:moveTo>
                    <a:pt x="165" y="98"/>
                  </a:moveTo>
                  <a:cubicBezTo>
                    <a:pt x="165" y="100"/>
                    <a:pt x="164" y="102"/>
                    <a:pt x="161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8" y="102"/>
                    <a:pt x="26" y="100"/>
                    <a:pt x="26" y="98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0"/>
                    <a:pt x="28" y="9"/>
                    <a:pt x="3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4" y="9"/>
                    <a:pt x="165" y="10"/>
                    <a:pt x="165" y="13"/>
                  </a:cubicBezTo>
                  <a:lnTo>
                    <a:pt x="165" y="98"/>
                  </a:lnTo>
                  <a:close/>
                  <a:moveTo>
                    <a:pt x="180" y="68"/>
                  </a:moveTo>
                  <a:cubicBezTo>
                    <a:pt x="180" y="70"/>
                    <a:pt x="178" y="72"/>
                    <a:pt x="175" y="72"/>
                  </a:cubicBezTo>
                  <a:cubicBezTo>
                    <a:pt x="173" y="72"/>
                    <a:pt x="171" y="70"/>
                    <a:pt x="171" y="68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1" y="41"/>
                    <a:pt x="173" y="39"/>
                    <a:pt x="175" y="39"/>
                  </a:cubicBezTo>
                  <a:cubicBezTo>
                    <a:pt x="178" y="39"/>
                    <a:pt x="180" y="41"/>
                    <a:pt x="180" y="43"/>
                  </a:cubicBezTo>
                  <a:lnTo>
                    <a:pt x="180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1153" y="2097"/>
              <a:ext cx="165" cy="108"/>
            </a:xfrm>
            <a:custGeom>
              <a:avLst/>
              <a:gdLst>
                <a:gd name="T0" fmla="*/ 4 w 92"/>
                <a:gd name="T1" fmla="*/ 60 h 60"/>
                <a:gd name="T2" fmla="*/ 7 w 92"/>
                <a:gd name="T3" fmla="*/ 58 h 60"/>
                <a:gd name="T4" fmla="*/ 18 w 92"/>
                <a:gd name="T5" fmla="*/ 44 h 60"/>
                <a:gd name="T6" fmla="*/ 24 w 92"/>
                <a:gd name="T7" fmla="*/ 52 h 60"/>
                <a:gd name="T8" fmla="*/ 28 w 92"/>
                <a:gd name="T9" fmla="*/ 54 h 60"/>
                <a:gd name="T10" fmla="*/ 31 w 92"/>
                <a:gd name="T11" fmla="*/ 52 h 60"/>
                <a:gd name="T12" fmla="*/ 45 w 92"/>
                <a:gd name="T13" fmla="*/ 29 h 60"/>
                <a:gd name="T14" fmla="*/ 51 w 92"/>
                <a:gd name="T15" fmla="*/ 43 h 60"/>
                <a:gd name="T16" fmla="*/ 54 w 92"/>
                <a:gd name="T17" fmla="*/ 45 h 60"/>
                <a:gd name="T18" fmla="*/ 58 w 92"/>
                <a:gd name="T19" fmla="*/ 44 h 60"/>
                <a:gd name="T20" fmla="*/ 91 w 92"/>
                <a:gd name="T21" fmla="*/ 7 h 60"/>
                <a:gd name="T22" fmla="*/ 90 w 92"/>
                <a:gd name="T23" fmla="*/ 1 h 60"/>
                <a:gd name="T24" fmla="*/ 85 w 92"/>
                <a:gd name="T25" fmla="*/ 1 h 60"/>
                <a:gd name="T26" fmla="*/ 56 w 92"/>
                <a:gd name="T27" fmla="*/ 34 h 60"/>
                <a:gd name="T28" fmla="*/ 49 w 92"/>
                <a:gd name="T29" fmla="*/ 18 h 60"/>
                <a:gd name="T30" fmla="*/ 45 w 92"/>
                <a:gd name="T31" fmla="*/ 16 h 60"/>
                <a:gd name="T32" fmla="*/ 42 w 92"/>
                <a:gd name="T33" fmla="*/ 18 h 60"/>
                <a:gd name="T34" fmla="*/ 27 w 92"/>
                <a:gd name="T35" fmla="*/ 43 h 60"/>
                <a:gd name="T36" fmla="*/ 21 w 92"/>
                <a:gd name="T37" fmla="*/ 34 h 60"/>
                <a:gd name="T38" fmla="*/ 17 w 92"/>
                <a:gd name="T39" fmla="*/ 33 h 60"/>
                <a:gd name="T40" fmla="*/ 14 w 92"/>
                <a:gd name="T41" fmla="*/ 35 h 60"/>
                <a:gd name="T42" fmla="*/ 1 w 92"/>
                <a:gd name="T43" fmla="*/ 53 h 60"/>
                <a:gd name="T44" fmla="*/ 2 w 92"/>
                <a:gd name="T45" fmla="*/ 59 h 60"/>
                <a:gd name="T46" fmla="*/ 4 w 92"/>
                <a:gd name="T4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2" h="60">
                  <a:moveTo>
                    <a:pt x="4" y="60"/>
                  </a:moveTo>
                  <a:cubicBezTo>
                    <a:pt x="5" y="60"/>
                    <a:pt x="7" y="59"/>
                    <a:pt x="7" y="58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5" y="54"/>
                    <a:pt x="27" y="54"/>
                    <a:pt x="28" y="54"/>
                  </a:cubicBezTo>
                  <a:cubicBezTo>
                    <a:pt x="29" y="54"/>
                    <a:pt x="30" y="53"/>
                    <a:pt x="31" y="52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4"/>
                    <a:pt x="53" y="45"/>
                    <a:pt x="54" y="45"/>
                  </a:cubicBezTo>
                  <a:cubicBezTo>
                    <a:pt x="56" y="46"/>
                    <a:pt x="57" y="45"/>
                    <a:pt x="58" y="44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2" y="5"/>
                    <a:pt x="92" y="3"/>
                    <a:pt x="90" y="1"/>
                  </a:cubicBezTo>
                  <a:cubicBezTo>
                    <a:pt x="89" y="0"/>
                    <a:pt x="86" y="0"/>
                    <a:pt x="85" y="1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8" y="17"/>
                    <a:pt x="47" y="16"/>
                    <a:pt x="45" y="16"/>
                  </a:cubicBezTo>
                  <a:cubicBezTo>
                    <a:pt x="44" y="16"/>
                    <a:pt x="42" y="17"/>
                    <a:pt x="42" y="18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0" y="33"/>
                    <a:pt x="19" y="33"/>
                    <a:pt x="17" y="33"/>
                  </a:cubicBezTo>
                  <a:cubicBezTo>
                    <a:pt x="16" y="33"/>
                    <a:pt x="15" y="34"/>
                    <a:pt x="14" y="35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5"/>
                    <a:pt x="0" y="58"/>
                    <a:pt x="2" y="59"/>
                  </a:cubicBezTo>
                  <a:cubicBezTo>
                    <a:pt x="3" y="59"/>
                    <a:pt x="3" y="60"/>
                    <a:pt x="4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1126" y="2097"/>
              <a:ext cx="192" cy="124"/>
            </a:xfrm>
            <a:custGeom>
              <a:avLst/>
              <a:gdLst>
                <a:gd name="T0" fmla="*/ 103 w 107"/>
                <a:gd name="T1" fmla="*/ 61 h 69"/>
                <a:gd name="T2" fmla="*/ 8 w 107"/>
                <a:gd name="T3" fmla="*/ 61 h 69"/>
                <a:gd name="T4" fmla="*/ 8 w 107"/>
                <a:gd name="T5" fmla="*/ 4 h 69"/>
                <a:gd name="T6" fmla="*/ 4 w 107"/>
                <a:gd name="T7" fmla="*/ 0 h 69"/>
                <a:gd name="T8" fmla="*/ 0 w 107"/>
                <a:gd name="T9" fmla="*/ 4 h 69"/>
                <a:gd name="T10" fmla="*/ 0 w 107"/>
                <a:gd name="T11" fmla="*/ 69 h 69"/>
                <a:gd name="T12" fmla="*/ 103 w 107"/>
                <a:gd name="T13" fmla="*/ 69 h 69"/>
                <a:gd name="T14" fmla="*/ 107 w 107"/>
                <a:gd name="T15" fmla="*/ 65 h 69"/>
                <a:gd name="T16" fmla="*/ 103 w 107"/>
                <a:gd name="T17" fmla="*/ 6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69">
                  <a:moveTo>
                    <a:pt x="103" y="61"/>
                  </a:moveTo>
                  <a:cubicBezTo>
                    <a:pt x="8" y="61"/>
                    <a:pt x="8" y="61"/>
                    <a:pt x="8" y="6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5" y="69"/>
                    <a:pt x="107" y="68"/>
                    <a:pt x="107" y="65"/>
                  </a:cubicBezTo>
                  <a:cubicBezTo>
                    <a:pt x="107" y="63"/>
                    <a:pt x="105" y="61"/>
                    <a:pt x="103" y="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Oval 45"/>
            <p:cNvSpPr>
              <a:spLocks noChangeArrowheads="1"/>
            </p:cNvSpPr>
            <p:nvPr/>
          </p:nvSpPr>
          <p:spPr bwMode="auto">
            <a:xfrm>
              <a:off x="2586" y="2246"/>
              <a:ext cx="27" cy="31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Rectangle 46"/>
            <p:cNvSpPr>
              <a:spLocks noChangeArrowheads="1"/>
            </p:cNvSpPr>
            <p:nvPr/>
          </p:nvSpPr>
          <p:spPr bwMode="auto">
            <a:xfrm>
              <a:off x="2550" y="2068"/>
              <a:ext cx="99" cy="2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Rectangle 47"/>
            <p:cNvSpPr>
              <a:spLocks noChangeArrowheads="1"/>
            </p:cNvSpPr>
            <p:nvPr/>
          </p:nvSpPr>
          <p:spPr bwMode="auto">
            <a:xfrm>
              <a:off x="2550" y="1998"/>
              <a:ext cx="99" cy="5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 noEditPoints="1"/>
            </p:cNvSpPr>
            <p:nvPr/>
          </p:nvSpPr>
          <p:spPr bwMode="auto">
            <a:xfrm>
              <a:off x="2550" y="2108"/>
              <a:ext cx="99" cy="215"/>
            </a:xfrm>
            <a:custGeom>
              <a:avLst/>
              <a:gdLst>
                <a:gd name="T0" fmla="*/ 0 w 55"/>
                <a:gd name="T1" fmla="*/ 120 h 120"/>
                <a:gd name="T2" fmla="*/ 55 w 55"/>
                <a:gd name="T3" fmla="*/ 120 h 120"/>
                <a:gd name="T4" fmla="*/ 55 w 55"/>
                <a:gd name="T5" fmla="*/ 0 h 120"/>
                <a:gd name="T6" fmla="*/ 0 w 55"/>
                <a:gd name="T7" fmla="*/ 0 h 120"/>
                <a:gd name="T8" fmla="*/ 0 w 55"/>
                <a:gd name="T9" fmla="*/ 120 h 120"/>
                <a:gd name="T10" fmla="*/ 27 w 55"/>
                <a:gd name="T11" fmla="*/ 69 h 120"/>
                <a:gd name="T12" fmla="*/ 43 w 55"/>
                <a:gd name="T13" fmla="*/ 85 h 120"/>
                <a:gd name="T14" fmla="*/ 27 w 55"/>
                <a:gd name="T15" fmla="*/ 102 h 120"/>
                <a:gd name="T16" fmla="*/ 12 w 55"/>
                <a:gd name="T17" fmla="*/ 85 h 120"/>
                <a:gd name="T18" fmla="*/ 27 w 55"/>
                <a:gd name="T19" fmla="*/ 6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120">
                  <a:moveTo>
                    <a:pt x="0" y="120"/>
                  </a:moveTo>
                  <a:cubicBezTo>
                    <a:pt x="55" y="120"/>
                    <a:pt x="55" y="120"/>
                    <a:pt x="55" y="12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20"/>
                  </a:lnTo>
                  <a:close/>
                  <a:moveTo>
                    <a:pt x="27" y="69"/>
                  </a:moveTo>
                  <a:cubicBezTo>
                    <a:pt x="36" y="69"/>
                    <a:pt x="43" y="77"/>
                    <a:pt x="43" y="85"/>
                  </a:cubicBezTo>
                  <a:cubicBezTo>
                    <a:pt x="43" y="94"/>
                    <a:pt x="36" y="102"/>
                    <a:pt x="27" y="102"/>
                  </a:cubicBezTo>
                  <a:cubicBezTo>
                    <a:pt x="19" y="102"/>
                    <a:pt x="12" y="94"/>
                    <a:pt x="12" y="85"/>
                  </a:cubicBezTo>
                  <a:cubicBezTo>
                    <a:pt x="12" y="77"/>
                    <a:pt x="19" y="69"/>
                    <a:pt x="27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Oval 49"/>
            <p:cNvSpPr>
              <a:spLocks noChangeArrowheads="1"/>
            </p:cNvSpPr>
            <p:nvPr/>
          </p:nvSpPr>
          <p:spPr bwMode="auto">
            <a:xfrm>
              <a:off x="2694" y="2246"/>
              <a:ext cx="27" cy="31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Rectangle 50"/>
            <p:cNvSpPr>
              <a:spLocks noChangeArrowheads="1"/>
            </p:cNvSpPr>
            <p:nvPr/>
          </p:nvSpPr>
          <p:spPr bwMode="auto">
            <a:xfrm>
              <a:off x="2658" y="2068"/>
              <a:ext cx="99" cy="2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Rectangle 51"/>
            <p:cNvSpPr>
              <a:spLocks noChangeArrowheads="1"/>
            </p:cNvSpPr>
            <p:nvPr/>
          </p:nvSpPr>
          <p:spPr bwMode="auto">
            <a:xfrm>
              <a:off x="2658" y="1998"/>
              <a:ext cx="99" cy="5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 noEditPoints="1"/>
            </p:cNvSpPr>
            <p:nvPr/>
          </p:nvSpPr>
          <p:spPr bwMode="auto">
            <a:xfrm>
              <a:off x="2658" y="2108"/>
              <a:ext cx="99" cy="215"/>
            </a:xfrm>
            <a:custGeom>
              <a:avLst/>
              <a:gdLst>
                <a:gd name="T0" fmla="*/ 0 w 55"/>
                <a:gd name="T1" fmla="*/ 120 h 120"/>
                <a:gd name="T2" fmla="*/ 55 w 55"/>
                <a:gd name="T3" fmla="*/ 120 h 120"/>
                <a:gd name="T4" fmla="*/ 55 w 55"/>
                <a:gd name="T5" fmla="*/ 0 h 120"/>
                <a:gd name="T6" fmla="*/ 0 w 55"/>
                <a:gd name="T7" fmla="*/ 0 h 120"/>
                <a:gd name="T8" fmla="*/ 0 w 55"/>
                <a:gd name="T9" fmla="*/ 120 h 120"/>
                <a:gd name="T10" fmla="*/ 27 w 55"/>
                <a:gd name="T11" fmla="*/ 69 h 120"/>
                <a:gd name="T12" fmla="*/ 43 w 55"/>
                <a:gd name="T13" fmla="*/ 85 h 120"/>
                <a:gd name="T14" fmla="*/ 27 w 55"/>
                <a:gd name="T15" fmla="*/ 102 h 120"/>
                <a:gd name="T16" fmla="*/ 12 w 55"/>
                <a:gd name="T17" fmla="*/ 85 h 120"/>
                <a:gd name="T18" fmla="*/ 27 w 55"/>
                <a:gd name="T19" fmla="*/ 6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120">
                  <a:moveTo>
                    <a:pt x="0" y="120"/>
                  </a:moveTo>
                  <a:cubicBezTo>
                    <a:pt x="55" y="120"/>
                    <a:pt x="55" y="120"/>
                    <a:pt x="55" y="12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20"/>
                  </a:lnTo>
                  <a:close/>
                  <a:moveTo>
                    <a:pt x="27" y="69"/>
                  </a:moveTo>
                  <a:cubicBezTo>
                    <a:pt x="36" y="69"/>
                    <a:pt x="43" y="77"/>
                    <a:pt x="43" y="85"/>
                  </a:cubicBezTo>
                  <a:cubicBezTo>
                    <a:pt x="43" y="94"/>
                    <a:pt x="36" y="102"/>
                    <a:pt x="27" y="102"/>
                  </a:cubicBezTo>
                  <a:cubicBezTo>
                    <a:pt x="19" y="102"/>
                    <a:pt x="12" y="94"/>
                    <a:pt x="12" y="85"/>
                  </a:cubicBezTo>
                  <a:cubicBezTo>
                    <a:pt x="12" y="77"/>
                    <a:pt x="19" y="69"/>
                    <a:pt x="27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2765" y="2063"/>
              <a:ext cx="101" cy="38"/>
            </a:xfrm>
            <a:custGeom>
              <a:avLst/>
              <a:gdLst>
                <a:gd name="T0" fmla="*/ 97 w 101"/>
                <a:gd name="T1" fmla="*/ 0 h 38"/>
                <a:gd name="T2" fmla="*/ 0 w 101"/>
                <a:gd name="T3" fmla="*/ 13 h 38"/>
                <a:gd name="T4" fmla="*/ 4 w 101"/>
                <a:gd name="T5" fmla="*/ 38 h 38"/>
                <a:gd name="T6" fmla="*/ 101 w 101"/>
                <a:gd name="T7" fmla="*/ 25 h 38"/>
                <a:gd name="T8" fmla="*/ 97 w 101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38">
                  <a:moveTo>
                    <a:pt x="97" y="0"/>
                  </a:moveTo>
                  <a:lnTo>
                    <a:pt x="0" y="13"/>
                  </a:lnTo>
                  <a:lnTo>
                    <a:pt x="4" y="38"/>
                  </a:lnTo>
                  <a:lnTo>
                    <a:pt x="101" y="25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2757" y="1993"/>
              <a:ext cx="104" cy="68"/>
            </a:xfrm>
            <a:custGeom>
              <a:avLst/>
              <a:gdLst>
                <a:gd name="T0" fmla="*/ 96 w 104"/>
                <a:gd name="T1" fmla="*/ 2 h 68"/>
                <a:gd name="T2" fmla="*/ 96 w 104"/>
                <a:gd name="T3" fmla="*/ 0 h 68"/>
                <a:gd name="T4" fmla="*/ 0 w 104"/>
                <a:gd name="T5" fmla="*/ 14 h 68"/>
                <a:gd name="T6" fmla="*/ 7 w 104"/>
                <a:gd name="T7" fmla="*/ 68 h 68"/>
                <a:gd name="T8" fmla="*/ 104 w 104"/>
                <a:gd name="T9" fmla="*/ 56 h 68"/>
                <a:gd name="T10" fmla="*/ 96 w 104"/>
                <a:gd name="T11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68">
                  <a:moveTo>
                    <a:pt x="96" y="2"/>
                  </a:moveTo>
                  <a:lnTo>
                    <a:pt x="96" y="0"/>
                  </a:lnTo>
                  <a:lnTo>
                    <a:pt x="0" y="14"/>
                  </a:lnTo>
                  <a:lnTo>
                    <a:pt x="7" y="68"/>
                  </a:lnTo>
                  <a:lnTo>
                    <a:pt x="104" y="56"/>
                  </a:lnTo>
                  <a:lnTo>
                    <a:pt x="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2825" y="2246"/>
              <a:ext cx="28" cy="31"/>
            </a:xfrm>
            <a:custGeom>
              <a:avLst/>
              <a:gdLst>
                <a:gd name="T0" fmla="*/ 8 w 16"/>
                <a:gd name="T1" fmla="*/ 0 h 17"/>
                <a:gd name="T2" fmla="*/ 7 w 16"/>
                <a:gd name="T3" fmla="*/ 0 h 17"/>
                <a:gd name="T4" fmla="*/ 0 w 16"/>
                <a:gd name="T5" fmla="*/ 9 h 17"/>
                <a:gd name="T6" fmla="*/ 9 w 16"/>
                <a:gd name="T7" fmla="*/ 16 h 17"/>
                <a:gd name="T8" fmla="*/ 15 w 16"/>
                <a:gd name="T9" fmla="*/ 7 h 17"/>
                <a:gd name="T10" fmla="*/ 8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3" y="0"/>
                    <a:pt x="0" y="5"/>
                    <a:pt x="0" y="9"/>
                  </a:cubicBezTo>
                  <a:cubicBezTo>
                    <a:pt x="1" y="14"/>
                    <a:pt x="5" y="17"/>
                    <a:pt x="9" y="16"/>
                  </a:cubicBezTo>
                  <a:cubicBezTo>
                    <a:pt x="13" y="16"/>
                    <a:pt x="16" y="11"/>
                    <a:pt x="15" y="7"/>
                  </a:cubicBezTo>
                  <a:cubicBezTo>
                    <a:pt x="15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 noEditPoints="1"/>
            </p:cNvSpPr>
            <p:nvPr/>
          </p:nvSpPr>
          <p:spPr bwMode="auto">
            <a:xfrm>
              <a:off x="2771" y="2102"/>
              <a:ext cx="124" cy="227"/>
            </a:xfrm>
            <a:custGeom>
              <a:avLst/>
              <a:gdLst>
                <a:gd name="T0" fmla="*/ 54 w 69"/>
                <a:gd name="T1" fmla="*/ 0 h 126"/>
                <a:gd name="T2" fmla="*/ 0 w 69"/>
                <a:gd name="T3" fmla="*/ 7 h 126"/>
                <a:gd name="T4" fmla="*/ 15 w 69"/>
                <a:gd name="T5" fmla="*/ 125 h 126"/>
                <a:gd name="T6" fmla="*/ 15 w 69"/>
                <a:gd name="T7" fmla="*/ 126 h 126"/>
                <a:gd name="T8" fmla="*/ 69 w 69"/>
                <a:gd name="T9" fmla="*/ 118 h 126"/>
                <a:gd name="T10" fmla="*/ 54 w 69"/>
                <a:gd name="T11" fmla="*/ 0 h 126"/>
                <a:gd name="T12" fmla="*/ 40 w 69"/>
                <a:gd name="T13" fmla="*/ 104 h 126"/>
                <a:gd name="T14" fmla="*/ 38 w 69"/>
                <a:gd name="T15" fmla="*/ 104 h 126"/>
                <a:gd name="T16" fmla="*/ 23 w 69"/>
                <a:gd name="T17" fmla="*/ 90 h 126"/>
                <a:gd name="T18" fmla="*/ 36 w 69"/>
                <a:gd name="T19" fmla="*/ 72 h 126"/>
                <a:gd name="T20" fmla="*/ 53 w 69"/>
                <a:gd name="T21" fmla="*/ 86 h 126"/>
                <a:gd name="T22" fmla="*/ 40 w 69"/>
                <a:gd name="T23" fmla="*/ 10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126">
                  <a:moveTo>
                    <a:pt x="54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69" y="118"/>
                    <a:pt x="69" y="118"/>
                    <a:pt x="69" y="118"/>
                  </a:cubicBezTo>
                  <a:lnTo>
                    <a:pt x="54" y="0"/>
                  </a:lnTo>
                  <a:close/>
                  <a:moveTo>
                    <a:pt x="40" y="104"/>
                  </a:moveTo>
                  <a:cubicBezTo>
                    <a:pt x="39" y="104"/>
                    <a:pt x="39" y="104"/>
                    <a:pt x="38" y="104"/>
                  </a:cubicBezTo>
                  <a:cubicBezTo>
                    <a:pt x="30" y="104"/>
                    <a:pt x="24" y="98"/>
                    <a:pt x="23" y="90"/>
                  </a:cubicBezTo>
                  <a:cubicBezTo>
                    <a:pt x="21" y="81"/>
                    <a:pt x="27" y="73"/>
                    <a:pt x="36" y="72"/>
                  </a:cubicBezTo>
                  <a:cubicBezTo>
                    <a:pt x="44" y="71"/>
                    <a:pt x="52" y="77"/>
                    <a:pt x="53" y="86"/>
                  </a:cubicBezTo>
                  <a:cubicBezTo>
                    <a:pt x="54" y="95"/>
                    <a:pt x="48" y="103"/>
                    <a:pt x="40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4113" y="2102"/>
              <a:ext cx="195" cy="187"/>
            </a:xfrm>
            <a:custGeom>
              <a:avLst/>
              <a:gdLst>
                <a:gd name="T0" fmla="*/ 109 w 109"/>
                <a:gd name="T1" fmla="*/ 0 h 104"/>
                <a:gd name="T2" fmla="*/ 0 w 109"/>
                <a:gd name="T3" fmla="*/ 0 h 104"/>
                <a:gd name="T4" fmla="*/ 0 w 109"/>
                <a:gd name="T5" fmla="*/ 104 h 104"/>
                <a:gd name="T6" fmla="*/ 109 w 109"/>
                <a:gd name="T7" fmla="*/ 104 h 104"/>
                <a:gd name="T8" fmla="*/ 109 w 109"/>
                <a:gd name="T9" fmla="*/ 0 h 104"/>
                <a:gd name="T10" fmla="*/ 8 w 109"/>
                <a:gd name="T11" fmla="*/ 27 h 104"/>
                <a:gd name="T12" fmla="*/ 14 w 109"/>
                <a:gd name="T13" fmla="*/ 27 h 104"/>
                <a:gd name="T14" fmla="*/ 22 w 109"/>
                <a:gd name="T15" fmla="*/ 35 h 104"/>
                <a:gd name="T16" fmla="*/ 46 w 109"/>
                <a:gd name="T17" fmla="*/ 11 h 104"/>
                <a:gd name="T18" fmla="*/ 51 w 109"/>
                <a:gd name="T19" fmla="*/ 11 h 104"/>
                <a:gd name="T20" fmla="*/ 51 w 109"/>
                <a:gd name="T21" fmla="*/ 17 h 104"/>
                <a:gd name="T22" fmla="*/ 22 w 109"/>
                <a:gd name="T23" fmla="*/ 46 h 104"/>
                <a:gd name="T24" fmla="*/ 8 w 109"/>
                <a:gd name="T25" fmla="*/ 33 h 104"/>
                <a:gd name="T26" fmla="*/ 8 w 109"/>
                <a:gd name="T27" fmla="*/ 27 h 104"/>
                <a:gd name="T28" fmla="*/ 8 w 109"/>
                <a:gd name="T29" fmla="*/ 75 h 104"/>
                <a:gd name="T30" fmla="*/ 8 w 109"/>
                <a:gd name="T31" fmla="*/ 69 h 104"/>
                <a:gd name="T32" fmla="*/ 14 w 109"/>
                <a:gd name="T33" fmla="*/ 69 h 104"/>
                <a:gd name="T34" fmla="*/ 22 w 109"/>
                <a:gd name="T35" fmla="*/ 77 h 104"/>
                <a:gd name="T36" fmla="*/ 46 w 109"/>
                <a:gd name="T37" fmla="*/ 54 h 104"/>
                <a:gd name="T38" fmla="*/ 51 w 109"/>
                <a:gd name="T39" fmla="*/ 54 h 104"/>
                <a:gd name="T40" fmla="*/ 51 w 109"/>
                <a:gd name="T41" fmla="*/ 59 h 104"/>
                <a:gd name="T42" fmla="*/ 22 w 109"/>
                <a:gd name="T43" fmla="*/ 88 h 104"/>
                <a:gd name="T44" fmla="*/ 8 w 109"/>
                <a:gd name="T45" fmla="*/ 75 h 104"/>
                <a:gd name="T46" fmla="*/ 93 w 109"/>
                <a:gd name="T47" fmla="*/ 77 h 104"/>
                <a:gd name="T48" fmla="*/ 55 w 109"/>
                <a:gd name="T49" fmla="*/ 77 h 104"/>
                <a:gd name="T50" fmla="*/ 51 w 109"/>
                <a:gd name="T51" fmla="*/ 73 h 104"/>
                <a:gd name="T52" fmla="*/ 55 w 109"/>
                <a:gd name="T53" fmla="*/ 69 h 104"/>
                <a:gd name="T54" fmla="*/ 93 w 109"/>
                <a:gd name="T55" fmla="*/ 69 h 104"/>
                <a:gd name="T56" fmla="*/ 97 w 109"/>
                <a:gd name="T57" fmla="*/ 73 h 104"/>
                <a:gd name="T58" fmla="*/ 93 w 109"/>
                <a:gd name="T59" fmla="*/ 77 h 104"/>
                <a:gd name="T60" fmla="*/ 93 w 109"/>
                <a:gd name="T61" fmla="*/ 38 h 104"/>
                <a:gd name="T62" fmla="*/ 55 w 109"/>
                <a:gd name="T63" fmla="*/ 38 h 104"/>
                <a:gd name="T64" fmla="*/ 51 w 109"/>
                <a:gd name="T65" fmla="*/ 34 h 104"/>
                <a:gd name="T66" fmla="*/ 55 w 109"/>
                <a:gd name="T67" fmla="*/ 30 h 104"/>
                <a:gd name="T68" fmla="*/ 93 w 109"/>
                <a:gd name="T69" fmla="*/ 30 h 104"/>
                <a:gd name="T70" fmla="*/ 97 w 109"/>
                <a:gd name="T71" fmla="*/ 34 h 104"/>
                <a:gd name="T72" fmla="*/ 93 w 109"/>
                <a:gd name="T73" fmla="*/ 3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" h="104">
                  <a:moveTo>
                    <a:pt x="10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09" y="104"/>
                    <a:pt x="109" y="104"/>
                    <a:pt x="109" y="104"/>
                  </a:cubicBezTo>
                  <a:lnTo>
                    <a:pt x="109" y="0"/>
                  </a:lnTo>
                  <a:close/>
                  <a:moveTo>
                    <a:pt x="8" y="27"/>
                  </a:moveTo>
                  <a:cubicBezTo>
                    <a:pt x="10" y="26"/>
                    <a:pt x="12" y="26"/>
                    <a:pt x="14" y="27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7" y="10"/>
                    <a:pt x="50" y="10"/>
                    <a:pt x="51" y="11"/>
                  </a:cubicBezTo>
                  <a:cubicBezTo>
                    <a:pt x="53" y="13"/>
                    <a:pt x="53" y="16"/>
                    <a:pt x="51" y="17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1"/>
                    <a:pt x="7" y="29"/>
                    <a:pt x="8" y="27"/>
                  </a:cubicBezTo>
                  <a:close/>
                  <a:moveTo>
                    <a:pt x="8" y="75"/>
                  </a:moveTo>
                  <a:cubicBezTo>
                    <a:pt x="7" y="73"/>
                    <a:pt x="7" y="71"/>
                    <a:pt x="8" y="69"/>
                  </a:cubicBezTo>
                  <a:cubicBezTo>
                    <a:pt x="10" y="68"/>
                    <a:pt x="12" y="68"/>
                    <a:pt x="14" y="69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7" y="52"/>
                    <a:pt x="50" y="52"/>
                    <a:pt x="51" y="54"/>
                  </a:cubicBezTo>
                  <a:cubicBezTo>
                    <a:pt x="53" y="55"/>
                    <a:pt x="53" y="58"/>
                    <a:pt x="51" y="59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8" y="75"/>
                  </a:lnTo>
                  <a:close/>
                  <a:moveTo>
                    <a:pt x="93" y="77"/>
                  </a:moveTo>
                  <a:cubicBezTo>
                    <a:pt x="55" y="77"/>
                    <a:pt x="55" y="77"/>
                    <a:pt x="55" y="77"/>
                  </a:cubicBezTo>
                  <a:cubicBezTo>
                    <a:pt x="52" y="77"/>
                    <a:pt x="51" y="75"/>
                    <a:pt x="51" y="73"/>
                  </a:cubicBezTo>
                  <a:cubicBezTo>
                    <a:pt x="51" y="71"/>
                    <a:pt x="52" y="69"/>
                    <a:pt x="55" y="69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95" y="69"/>
                    <a:pt x="97" y="71"/>
                    <a:pt x="97" y="73"/>
                  </a:cubicBezTo>
                  <a:cubicBezTo>
                    <a:pt x="97" y="75"/>
                    <a:pt x="95" y="77"/>
                    <a:pt x="93" y="77"/>
                  </a:cubicBezTo>
                  <a:close/>
                  <a:moveTo>
                    <a:pt x="93" y="38"/>
                  </a:moveTo>
                  <a:cubicBezTo>
                    <a:pt x="55" y="38"/>
                    <a:pt x="55" y="38"/>
                    <a:pt x="55" y="38"/>
                  </a:cubicBezTo>
                  <a:cubicBezTo>
                    <a:pt x="52" y="38"/>
                    <a:pt x="51" y="36"/>
                    <a:pt x="51" y="34"/>
                  </a:cubicBezTo>
                  <a:cubicBezTo>
                    <a:pt x="51" y="32"/>
                    <a:pt x="52" y="30"/>
                    <a:pt x="55" y="30"/>
                  </a:cubicBezTo>
                  <a:cubicBezTo>
                    <a:pt x="93" y="30"/>
                    <a:pt x="93" y="30"/>
                    <a:pt x="93" y="30"/>
                  </a:cubicBezTo>
                  <a:cubicBezTo>
                    <a:pt x="95" y="30"/>
                    <a:pt x="97" y="32"/>
                    <a:pt x="97" y="34"/>
                  </a:cubicBezTo>
                  <a:cubicBezTo>
                    <a:pt x="97" y="36"/>
                    <a:pt x="95" y="38"/>
                    <a:pt x="93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4274" y="1986"/>
              <a:ext cx="14" cy="30"/>
            </a:xfrm>
            <a:custGeom>
              <a:avLst/>
              <a:gdLst>
                <a:gd name="T0" fmla="*/ 8 w 8"/>
                <a:gd name="T1" fmla="*/ 4 h 17"/>
                <a:gd name="T2" fmla="*/ 4 w 8"/>
                <a:gd name="T3" fmla="*/ 0 h 17"/>
                <a:gd name="T4" fmla="*/ 0 w 8"/>
                <a:gd name="T5" fmla="*/ 4 h 17"/>
                <a:gd name="T6" fmla="*/ 0 w 8"/>
                <a:gd name="T7" fmla="*/ 17 h 17"/>
                <a:gd name="T8" fmla="*/ 8 w 8"/>
                <a:gd name="T9" fmla="*/ 17 h 17"/>
                <a:gd name="T10" fmla="*/ 8 w 8"/>
                <a:gd name="T11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7">
                  <a:moveTo>
                    <a:pt x="8" y="4"/>
                  </a:move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" y="17"/>
                    <a:pt x="8" y="17"/>
                    <a:pt x="8" y="17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 noEditPoints="1"/>
            </p:cNvSpPr>
            <p:nvPr/>
          </p:nvSpPr>
          <p:spPr bwMode="auto">
            <a:xfrm>
              <a:off x="4068" y="2016"/>
              <a:ext cx="285" cy="315"/>
            </a:xfrm>
            <a:custGeom>
              <a:avLst/>
              <a:gdLst>
                <a:gd name="T0" fmla="*/ 146 w 159"/>
                <a:gd name="T1" fmla="*/ 0 h 175"/>
                <a:gd name="T2" fmla="*/ 123 w 159"/>
                <a:gd name="T3" fmla="*/ 0 h 175"/>
                <a:gd name="T4" fmla="*/ 123 w 159"/>
                <a:gd name="T5" fmla="*/ 17 h 175"/>
                <a:gd name="T6" fmla="*/ 119 w 159"/>
                <a:gd name="T7" fmla="*/ 21 h 175"/>
                <a:gd name="T8" fmla="*/ 115 w 159"/>
                <a:gd name="T9" fmla="*/ 17 h 175"/>
                <a:gd name="T10" fmla="*/ 115 w 159"/>
                <a:gd name="T11" fmla="*/ 0 h 175"/>
                <a:gd name="T12" fmla="*/ 44 w 159"/>
                <a:gd name="T13" fmla="*/ 0 h 175"/>
                <a:gd name="T14" fmla="*/ 44 w 159"/>
                <a:gd name="T15" fmla="*/ 17 h 175"/>
                <a:gd name="T16" fmla="*/ 40 w 159"/>
                <a:gd name="T17" fmla="*/ 21 h 175"/>
                <a:gd name="T18" fmla="*/ 36 w 159"/>
                <a:gd name="T19" fmla="*/ 17 h 175"/>
                <a:gd name="T20" fmla="*/ 36 w 159"/>
                <a:gd name="T21" fmla="*/ 0 h 175"/>
                <a:gd name="T22" fmla="*/ 14 w 159"/>
                <a:gd name="T23" fmla="*/ 0 h 175"/>
                <a:gd name="T24" fmla="*/ 0 w 159"/>
                <a:gd name="T25" fmla="*/ 13 h 175"/>
                <a:gd name="T26" fmla="*/ 0 w 159"/>
                <a:gd name="T27" fmla="*/ 162 h 175"/>
                <a:gd name="T28" fmla="*/ 14 w 159"/>
                <a:gd name="T29" fmla="*/ 175 h 175"/>
                <a:gd name="T30" fmla="*/ 146 w 159"/>
                <a:gd name="T31" fmla="*/ 175 h 175"/>
                <a:gd name="T32" fmla="*/ 159 w 159"/>
                <a:gd name="T33" fmla="*/ 162 h 175"/>
                <a:gd name="T34" fmla="*/ 159 w 159"/>
                <a:gd name="T35" fmla="*/ 13 h 175"/>
                <a:gd name="T36" fmla="*/ 146 w 159"/>
                <a:gd name="T37" fmla="*/ 0 h 175"/>
                <a:gd name="T38" fmla="*/ 142 w 159"/>
                <a:gd name="T39" fmla="*/ 160 h 175"/>
                <a:gd name="T40" fmla="*/ 17 w 159"/>
                <a:gd name="T41" fmla="*/ 160 h 175"/>
                <a:gd name="T42" fmla="*/ 17 w 159"/>
                <a:gd name="T43" fmla="*/ 40 h 175"/>
                <a:gd name="T44" fmla="*/ 142 w 159"/>
                <a:gd name="T45" fmla="*/ 40 h 175"/>
                <a:gd name="T46" fmla="*/ 142 w 159"/>
                <a:gd name="T47" fmla="*/ 16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9" h="175">
                  <a:moveTo>
                    <a:pt x="146" y="0"/>
                  </a:moveTo>
                  <a:cubicBezTo>
                    <a:pt x="123" y="0"/>
                    <a:pt x="123" y="0"/>
                    <a:pt x="123" y="0"/>
                  </a:cubicBezTo>
                  <a:cubicBezTo>
                    <a:pt x="123" y="17"/>
                    <a:pt x="123" y="17"/>
                    <a:pt x="123" y="17"/>
                  </a:cubicBezTo>
                  <a:cubicBezTo>
                    <a:pt x="123" y="19"/>
                    <a:pt x="121" y="21"/>
                    <a:pt x="119" y="21"/>
                  </a:cubicBezTo>
                  <a:cubicBezTo>
                    <a:pt x="117" y="21"/>
                    <a:pt x="115" y="19"/>
                    <a:pt x="115" y="17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9"/>
                    <a:pt x="42" y="21"/>
                    <a:pt x="40" y="21"/>
                  </a:cubicBezTo>
                  <a:cubicBezTo>
                    <a:pt x="38" y="21"/>
                    <a:pt x="36" y="19"/>
                    <a:pt x="36" y="17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169"/>
                    <a:pt x="6" y="175"/>
                    <a:pt x="14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53" y="175"/>
                    <a:pt x="159" y="169"/>
                    <a:pt x="159" y="162"/>
                  </a:cubicBezTo>
                  <a:cubicBezTo>
                    <a:pt x="159" y="13"/>
                    <a:pt x="159" y="13"/>
                    <a:pt x="159" y="13"/>
                  </a:cubicBezTo>
                  <a:cubicBezTo>
                    <a:pt x="159" y="6"/>
                    <a:pt x="153" y="0"/>
                    <a:pt x="146" y="0"/>
                  </a:cubicBezTo>
                  <a:close/>
                  <a:moveTo>
                    <a:pt x="142" y="160"/>
                  </a:moveTo>
                  <a:cubicBezTo>
                    <a:pt x="17" y="160"/>
                    <a:pt x="17" y="160"/>
                    <a:pt x="17" y="16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42" y="40"/>
                    <a:pt x="142" y="40"/>
                    <a:pt x="142" y="40"/>
                  </a:cubicBezTo>
                  <a:lnTo>
                    <a:pt x="142" y="1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4132" y="1986"/>
              <a:ext cx="15" cy="30"/>
            </a:xfrm>
            <a:custGeom>
              <a:avLst/>
              <a:gdLst>
                <a:gd name="T0" fmla="*/ 8 w 8"/>
                <a:gd name="T1" fmla="*/ 4 h 17"/>
                <a:gd name="T2" fmla="*/ 4 w 8"/>
                <a:gd name="T3" fmla="*/ 0 h 17"/>
                <a:gd name="T4" fmla="*/ 0 w 8"/>
                <a:gd name="T5" fmla="*/ 4 h 17"/>
                <a:gd name="T6" fmla="*/ 0 w 8"/>
                <a:gd name="T7" fmla="*/ 17 h 17"/>
                <a:gd name="T8" fmla="*/ 8 w 8"/>
                <a:gd name="T9" fmla="*/ 17 h 17"/>
                <a:gd name="T10" fmla="*/ 8 w 8"/>
                <a:gd name="T11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7">
                  <a:moveTo>
                    <a:pt x="8" y="4"/>
                  </a:move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" y="17"/>
                    <a:pt x="8" y="17"/>
                    <a:pt x="8" y="17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3298" y="1995"/>
              <a:ext cx="119" cy="217"/>
            </a:xfrm>
            <a:custGeom>
              <a:avLst/>
              <a:gdLst>
                <a:gd name="T0" fmla="*/ 66 w 66"/>
                <a:gd name="T1" fmla="*/ 38 h 121"/>
                <a:gd name="T2" fmla="*/ 16 w 66"/>
                <a:gd name="T3" fmla="*/ 0 h 121"/>
                <a:gd name="T4" fmla="*/ 0 w 66"/>
                <a:gd name="T5" fmla="*/ 0 h 121"/>
                <a:gd name="T6" fmla="*/ 0 w 66"/>
                <a:gd name="T7" fmla="*/ 121 h 121"/>
                <a:gd name="T8" fmla="*/ 12 w 66"/>
                <a:gd name="T9" fmla="*/ 111 h 121"/>
                <a:gd name="T10" fmla="*/ 15 w 66"/>
                <a:gd name="T11" fmla="*/ 110 h 121"/>
                <a:gd name="T12" fmla="*/ 65 w 66"/>
                <a:gd name="T13" fmla="*/ 47 h 121"/>
                <a:gd name="T14" fmla="*/ 66 w 66"/>
                <a:gd name="T15" fmla="*/ 3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21">
                  <a:moveTo>
                    <a:pt x="66" y="38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0"/>
                    <a:pt x="14" y="110"/>
                    <a:pt x="15" y="110"/>
                  </a:cubicBezTo>
                  <a:cubicBezTo>
                    <a:pt x="65" y="47"/>
                    <a:pt x="65" y="47"/>
                    <a:pt x="65" y="47"/>
                  </a:cubicBezTo>
                  <a:lnTo>
                    <a:pt x="66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3359" y="2255"/>
              <a:ext cx="25" cy="25"/>
            </a:xfrm>
            <a:custGeom>
              <a:avLst/>
              <a:gdLst>
                <a:gd name="T0" fmla="*/ 7 w 14"/>
                <a:gd name="T1" fmla="*/ 0 h 14"/>
                <a:gd name="T2" fmla="*/ 2 w 14"/>
                <a:gd name="T3" fmla="*/ 2 h 14"/>
                <a:gd name="T4" fmla="*/ 3 w 14"/>
                <a:gd name="T5" fmla="*/ 12 h 14"/>
                <a:gd name="T6" fmla="*/ 11 w 14"/>
                <a:gd name="T7" fmla="*/ 11 h 14"/>
                <a:gd name="T8" fmla="*/ 11 w 14"/>
                <a:gd name="T9" fmla="*/ 1 h 14"/>
                <a:gd name="T10" fmla="*/ 7 w 1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0" y="5"/>
                    <a:pt x="0" y="10"/>
                    <a:pt x="3" y="12"/>
                  </a:cubicBezTo>
                  <a:cubicBezTo>
                    <a:pt x="5" y="14"/>
                    <a:pt x="9" y="13"/>
                    <a:pt x="11" y="11"/>
                  </a:cubicBezTo>
                  <a:cubicBezTo>
                    <a:pt x="14" y="8"/>
                    <a:pt x="13" y="4"/>
                    <a:pt x="11" y="1"/>
                  </a:cubicBezTo>
                  <a:cubicBezTo>
                    <a:pt x="9" y="1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3330" y="2232"/>
              <a:ext cx="26" cy="25"/>
            </a:xfrm>
            <a:custGeom>
              <a:avLst/>
              <a:gdLst>
                <a:gd name="T0" fmla="*/ 7 w 14"/>
                <a:gd name="T1" fmla="*/ 0 h 14"/>
                <a:gd name="T2" fmla="*/ 2 w 14"/>
                <a:gd name="T3" fmla="*/ 2 h 14"/>
                <a:gd name="T4" fmla="*/ 3 w 14"/>
                <a:gd name="T5" fmla="*/ 12 h 14"/>
                <a:gd name="T6" fmla="*/ 11 w 14"/>
                <a:gd name="T7" fmla="*/ 10 h 14"/>
                <a:gd name="T8" fmla="*/ 10 w 14"/>
                <a:gd name="T9" fmla="*/ 1 h 14"/>
                <a:gd name="T10" fmla="*/ 7 w 1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0" y="5"/>
                    <a:pt x="0" y="9"/>
                    <a:pt x="3" y="12"/>
                  </a:cubicBezTo>
                  <a:cubicBezTo>
                    <a:pt x="5" y="14"/>
                    <a:pt x="9" y="13"/>
                    <a:pt x="11" y="10"/>
                  </a:cubicBezTo>
                  <a:cubicBezTo>
                    <a:pt x="14" y="8"/>
                    <a:pt x="13" y="3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3531" y="1995"/>
              <a:ext cx="99" cy="185"/>
            </a:xfrm>
            <a:custGeom>
              <a:avLst/>
              <a:gdLst>
                <a:gd name="T0" fmla="*/ 54 w 99"/>
                <a:gd name="T1" fmla="*/ 0 h 185"/>
                <a:gd name="T2" fmla="*/ 0 w 99"/>
                <a:gd name="T3" fmla="*/ 61 h 185"/>
                <a:gd name="T4" fmla="*/ 99 w 99"/>
                <a:gd name="T5" fmla="*/ 185 h 185"/>
                <a:gd name="T6" fmla="*/ 99 w 99"/>
                <a:gd name="T7" fmla="*/ 0 h 185"/>
                <a:gd name="T8" fmla="*/ 54 w 99"/>
                <a:gd name="T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85">
                  <a:moveTo>
                    <a:pt x="54" y="0"/>
                  </a:moveTo>
                  <a:lnTo>
                    <a:pt x="0" y="61"/>
                  </a:lnTo>
                  <a:lnTo>
                    <a:pt x="99" y="185"/>
                  </a:lnTo>
                  <a:lnTo>
                    <a:pt x="99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3388" y="2279"/>
              <a:ext cx="25" cy="25"/>
            </a:xfrm>
            <a:custGeom>
              <a:avLst/>
              <a:gdLst>
                <a:gd name="T0" fmla="*/ 7 w 14"/>
                <a:gd name="T1" fmla="*/ 0 h 14"/>
                <a:gd name="T2" fmla="*/ 2 w 14"/>
                <a:gd name="T3" fmla="*/ 3 h 14"/>
                <a:gd name="T4" fmla="*/ 3 w 14"/>
                <a:gd name="T5" fmla="*/ 12 h 14"/>
                <a:gd name="T6" fmla="*/ 12 w 14"/>
                <a:gd name="T7" fmla="*/ 11 h 14"/>
                <a:gd name="T8" fmla="*/ 11 w 14"/>
                <a:gd name="T9" fmla="*/ 2 h 14"/>
                <a:gd name="T10" fmla="*/ 7 w 1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cubicBezTo>
                    <a:pt x="5" y="0"/>
                    <a:pt x="3" y="1"/>
                    <a:pt x="2" y="3"/>
                  </a:cubicBezTo>
                  <a:cubicBezTo>
                    <a:pt x="0" y="6"/>
                    <a:pt x="0" y="10"/>
                    <a:pt x="3" y="12"/>
                  </a:cubicBezTo>
                  <a:cubicBezTo>
                    <a:pt x="5" y="14"/>
                    <a:pt x="9" y="14"/>
                    <a:pt x="12" y="11"/>
                  </a:cubicBezTo>
                  <a:cubicBezTo>
                    <a:pt x="14" y="8"/>
                    <a:pt x="13" y="4"/>
                    <a:pt x="11" y="2"/>
                  </a:cubicBezTo>
                  <a:cubicBezTo>
                    <a:pt x="9" y="1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3411" y="2070"/>
              <a:ext cx="199" cy="135"/>
            </a:xfrm>
            <a:custGeom>
              <a:avLst/>
              <a:gdLst>
                <a:gd name="T0" fmla="*/ 3 w 111"/>
                <a:gd name="T1" fmla="*/ 41 h 75"/>
                <a:gd name="T2" fmla="*/ 2 w 111"/>
                <a:gd name="T3" fmla="*/ 51 h 75"/>
                <a:gd name="T4" fmla="*/ 14 w 111"/>
                <a:gd name="T5" fmla="*/ 51 h 75"/>
                <a:gd name="T6" fmla="*/ 38 w 111"/>
                <a:gd name="T7" fmla="*/ 33 h 75"/>
                <a:gd name="T8" fmla="*/ 38 w 111"/>
                <a:gd name="T9" fmla="*/ 33 h 75"/>
                <a:gd name="T10" fmla="*/ 39 w 111"/>
                <a:gd name="T11" fmla="*/ 33 h 75"/>
                <a:gd name="T12" fmla="*/ 40 w 111"/>
                <a:gd name="T13" fmla="*/ 33 h 75"/>
                <a:gd name="T14" fmla="*/ 41 w 111"/>
                <a:gd name="T15" fmla="*/ 33 h 75"/>
                <a:gd name="T16" fmla="*/ 42 w 111"/>
                <a:gd name="T17" fmla="*/ 34 h 75"/>
                <a:gd name="T18" fmla="*/ 42 w 111"/>
                <a:gd name="T19" fmla="*/ 34 h 75"/>
                <a:gd name="T20" fmla="*/ 71 w 111"/>
                <a:gd name="T21" fmla="*/ 58 h 75"/>
                <a:gd name="T22" fmla="*/ 71 w 111"/>
                <a:gd name="T23" fmla="*/ 58 h 75"/>
                <a:gd name="T24" fmla="*/ 91 w 111"/>
                <a:gd name="T25" fmla="*/ 75 h 75"/>
                <a:gd name="T26" fmla="*/ 111 w 111"/>
                <a:gd name="T27" fmla="*/ 60 h 75"/>
                <a:gd name="T28" fmla="*/ 62 w 111"/>
                <a:gd name="T29" fmla="*/ 0 h 75"/>
                <a:gd name="T30" fmla="*/ 3 w 111"/>
                <a:gd name="T31" fmla="*/ 4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1" h="75">
                  <a:moveTo>
                    <a:pt x="3" y="41"/>
                  </a:moveTo>
                  <a:cubicBezTo>
                    <a:pt x="3" y="43"/>
                    <a:pt x="0" y="49"/>
                    <a:pt x="2" y="51"/>
                  </a:cubicBezTo>
                  <a:cubicBezTo>
                    <a:pt x="7" y="55"/>
                    <a:pt x="11" y="54"/>
                    <a:pt x="14" y="51"/>
                  </a:cubicBezTo>
                  <a:cubicBezTo>
                    <a:pt x="18" y="47"/>
                    <a:pt x="31" y="34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1" y="33"/>
                  </a:cubicBezTo>
                  <a:cubicBezTo>
                    <a:pt x="41" y="33"/>
                    <a:pt x="41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111" y="60"/>
                    <a:pt x="111" y="60"/>
                    <a:pt x="111" y="6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2" y="3"/>
                    <a:pt x="16" y="19"/>
                    <a:pt x="3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3338" y="2086"/>
              <a:ext cx="244" cy="239"/>
            </a:xfrm>
            <a:custGeom>
              <a:avLst/>
              <a:gdLst>
                <a:gd name="T0" fmla="*/ 79 w 136"/>
                <a:gd name="T1" fmla="*/ 32 h 133"/>
                <a:gd name="T2" fmla="*/ 61 w 136"/>
                <a:gd name="T3" fmla="*/ 48 h 133"/>
                <a:gd name="T4" fmla="*/ 38 w 136"/>
                <a:gd name="T5" fmla="*/ 48 h 133"/>
                <a:gd name="T6" fmla="*/ 37 w 136"/>
                <a:gd name="T7" fmla="*/ 28 h 133"/>
                <a:gd name="T8" fmla="*/ 67 w 136"/>
                <a:gd name="T9" fmla="*/ 0 h 133"/>
                <a:gd name="T10" fmla="*/ 48 w 136"/>
                <a:gd name="T11" fmla="*/ 3 h 133"/>
                <a:gd name="T12" fmla="*/ 0 w 136"/>
                <a:gd name="T13" fmla="*/ 63 h 133"/>
                <a:gd name="T14" fmla="*/ 84 w 136"/>
                <a:gd name="T15" fmla="*/ 132 h 133"/>
                <a:gd name="T16" fmla="*/ 86 w 136"/>
                <a:gd name="T17" fmla="*/ 133 h 133"/>
                <a:gd name="T18" fmla="*/ 87 w 136"/>
                <a:gd name="T19" fmla="*/ 133 h 133"/>
                <a:gd name="T20" fmla="*/ 91 w 136"/>
                <a:gd name="T21" fmla="*/ 131 h 133"/>
                <a:gd name="T22" fmla="*/ 93 w 136"/>
                <a:gd name="T23" fmla="*/ 126 h 133"/>
                <a:gd name="T24" fmla="*/ 91 w 136"/>
                <a:gd name="T25" fmla="*/ 122 h 133"/>
                <a:gd name="T26" fmla="*/ 64 w 136"/>
                <a:gd name="T27" fmla="*/ 99 h 133"/>
                <a:gd name="T28" fmla="*/ 63 w 136"/>
                <a:gd name="T29" fmla="*/ 94 h 133"/>
                <a:gd name="T30" fmla="*/ 69 w 136"/>
                <a:gd name="T31" fmla="*/ 93 h 133"/>
                <a:gd name="T32" fmla="*/ 74 w 136"/>
                <a:gd name="T33" fmla="*/ 97 h 133"/>
                <a:gd name="T34" fmla="*/ 74 w 136"/>
                <a:gd name="T35" fmla="*/ 97 h 133"/>
                <a:gd name="T36" fmla="*/ 96 w 136"/>
                <a:gd name="T37" fmla="*/ 116 h 133"/>
                <a:gd name="T38" fmla="*/ 96 w 136"/>
                <a:gd name="T39" fmla="*/ 116 h 133"/>
                <a:gd name="T40" fmla="*/ 101 w 136"/>
                <a:gd name="T41" fmla="*/ 120 h 133"/>
                <a:gd name="T42" fmla="*/ 105 w 136"/>
                <a:gd name="T43" fmla="*/ 121 h 133"/>
                <a:gd name="T44" fmla="*/ 109 w 136"/>
                <a:gd name="T45" fmla="*/ 118 h 133"/>
                <a:gd name="T46" fmla="*/ 109 w 136"/>
                <a:gd name="T47" fmla="*/ 110 h 133"/>
                <a:gd name="T48" fmla="*/ 81 w 136"/>
                <a:gd name="T49" fmla="*/ 87 h 133"/>
                <a:gd name="T50" fmla="*/ 81 w 136"/>
                <a:gd name="T51" fmla="*/ 81 h 133"/>
                <a:gd name="T52" fmla="*/ 86 w 136"/>
                <a:gd name="T53" fmla="*/ 81 h 133"/>
                <a:gd name="T54" fmla="*/ 89 w 136"/>
                <a:gd name="T55" fmla="*/ 83 h 133"/>
                <a:gd name="T56" fmla="*/ 116 w 136"/>
                <a:gd name="T57" fmla="*/ 106 h 133"/>
                <a:gd name="T58" fmla="*/ 116 w 136"/>
                <a:gd name="T59" fmla="*/ 106 h 133"/>
                <a:gd name="T60" fmla="*/ 117 w 136"/>
                <a:gd name="T61" fmla="*/ 106 h 133"/>
                <a:gd name="T62" fmla="*/ 117 w 136"/>
                <a:gd name="T63" fmla="*/ 106 h 133"/>
                <a:gd name="T64" fmla="*/ 118 w 136"/>
                <a:gd name="T65" fmla="*/ 107 h 133"/>
                <a:gd name="T66" fmla="*/ 118 w 136"/>
                <a:gd name="T67" fmla="*/ 107 h 133"/>
                <a:gd name="T68" fmla="*/ 120 w 136"/>
                <a:gd name="T69" fmla="*/ 107 h 133"/>
                <a:gd name="T70" fmla="*/ 124 w 136"/>
                <a:gd name="T71" fmla="*/ 104 h 133"/>
                <a:gd name="T72" fmla="*/ 124 w 136"/>
                <a:gd name="T73" fmla="*/ 96 h 133"/>
                <a:gd name="T74" fmla="*/ 96 w 136"/>
                <a:gd name="T75" fmla="*/ 73 h 133"/>
                <a:gd name="T76" fmla="*/ 96 w 136"/>
                <a:gd name="T77" fmla="*/ 73 h 133"/>
                <a:gd name="T78" fmla="*/ 94 w 136"/>
                <a:gd name="T79" fmla="*/ 71 h 133"/>
                <a:gd name="T80" fmla="*/ 93 w 136"/>
                <a:gd name="T81" fmla="*/ 65 h 133"/>
                <a:gd name="T82" fmla="*/ 99 w 136"/>
                <a:gd name="T83" fmla="*/ 65 h 133"/>
                <a:gd name="T84" fmla="*/ 127 w 136"/>
                <a:gd name="T85" fmla="*/ 88 h 133"/>
                <a:gd name="T86" fmla="*/ 127 w 136"/>
                <a:gd name="T87" fmla="*/ 88 h 133"/>
                <a:gd name="T88" fmla="*/ 129 w 136"/>
                <a:gd name="T89" fmla="*/ 89 h 133"/>
                <a:gd name="T90" fmla="*/ 130 w 136"/>
                <a:gd name="T91" fmla="*/ 89 h 133"/>
                <a:gd name="T92" fmla="*/ 134 w 136"/>
                <a:gd name="T93" fmla="*/ 86 h 133"/>
                <a:gd name="T94" fmla="*/ 134 w 136"/>
                <a:gd name="T95" fmla="*/ 78 h 133"/>
                <a:gd name="T96" fmla="*/ 79 w 136"/>
                <a:gd name="T97" fmla="*/ 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" h="133">
                  <a:moveTo>
                    <a:pt x="79" y="32"/>
                  </a:moveTo>
                  <a:cubicBezTo>
                    <a:pt x="76" y="34"/>
                    <a:pt x="68" y="41"/>
                    <a:pt x="61" y="48"/>
                  </a:cubicBezTo>
                  <a:cubicBezTo>
                    <a:pt x="55" y="54"/>
                    <a:pt x="45" y="54"/>
                    <a:pt x="38" y="48"/>
                  </a:cubicBezTo>
                  <a:cubicBezTo>
                    <a:pt x="32" y="43"/>
                    <a:pt x="35" y="33"/>
                    <a:pt x="37" y="28"/>
                  </a:cubicBezTo>
                  <a:cubicBezTo>
                    <a:pt x="44" y="17"/>
                    <a:pt x="55" y="7"/>
                    <a:pt x="67" y="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84" y="132"/>
                    <a:pt x="84" y="132"/>
                    <a:pt x="84" y="132"/>
                  </a:cubicBezTo>
                  <a:cubicBezTo>
                    <a:pt x="85" y="133"/>
                    <a:pt x="86" y="133"/>
                    <a:pt x="86" y="133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9" y="133"/>
                    <a:pt x="90" y="132"/>
                    <a:pt x="91" y="131"/>
                  </a:cubicBezTo>
                  <a:cubicBezTo>
                    <a:pt x="92" y="129"/>
                    <a:pt x="93" y="128"/>
                    <a:pt x="93" y="126"/>
                  </a:cubicBezTo>
                  <a:cubicBezTo>
                    <a:pt x="93" y="125"/>
                    <a:pt x="92" y="123"/>
                    <a:pt x="91" y="122"/>
                  </a:cubicBezTo>
                  <a:cubicBezTo>
                    <a:pt x="64" y="99"/>
                    <a:pt x="64" y="99"/>
                    <a:pt x="64" y="99"/>
                  </a:cubicBezTo>
                  <a:cubicBezTo>
                    <a:pt x="62" y="98"/>
                    <a:pt x="62" y="95"/>
                    <a:pt x="63" y="94"/>
                  </a:cubicBezTo>
                  <a:cubicBezTo>
                    <a:pt x="64" y="92"/>
                    <a:pt x="67" y="92"/>
                    <a:pt x="69" y="93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101" y="120"/>
                    <a:pt x="101" y="120"/>
                    <a:pt x="101" y="120"/>
                  </a:cubicBezTo>
                  <a:cubicBezTo>
                    <a:pt x="102" y="121"/>
                    <a:pt x="104" y="121"/>
                    <a:pt x="105" y="121"/>
                  </a:cubicBezTo>
                  <a:cubicBezTo>
                    <a:pt x="106" y="121"/>
                    <a:pt x="108" y="120"/>
                    <a:pt x="109" y="118"/>
                  </a:cubicBezTo>
                  <a:cubicBezTo>
                    <a:pt x="111" y="116"/>
                    <a:pt x="111" y="112"/>
                    <a:pt x="109" y="110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79" y="86"/>
                    <a:pt x="79" y="83"/>
                    <a:pt x="81" y="81"/>
                  </a:cubicBezTo>
                  <a:cubicBezTo>
                    <a:pt x="82" y="80"/>
                    <a:pt x="85" y="79"/>
                    <a:pt x="86" y="81"/>
                  </a:cubicBezTo>
                  <a:cubicBezTo>
                    <a:pt x="89" y="83"/>
                    <a:pt x="89" y="83"/>
                    <a:pt x="89" y="83"/>
                  </a:cubicBezTo>
                  <a:cubicBezTo>
                    <a:pt x="116" y="106"/>
                    <a:pt x="116" y="106"/>
                    <a:pt x="116" y="106"/>
                  </a:cubicBezTo>
                  <a:cubicBezTo>
                    <a:pt x="116" y="106"/>
                    <a:pt x="116" y="106"/>
                    <a:pt x="116" y="106"/>
                  </a:cubicBezTo>
                  <a:cubicBezTo>
                    <a:pt x="116" y="106"/>
                    <a:pt x="117" y="106"/>
                    <a:pt x="117" y="106"/>
                  </a:cubicBezTo>
                  <a:cubicBezTo>
                    <a:pt x="117" y="106"/>
                    <a:pt x="117" y="106"/>
                    <a:pt x="117" y="106"/>
                  </a:cubicBezTo>
                  <a:cubicBezTo>
                    <a:pt x="117" y="107"/>
                    <a:pt x="117" y="107"/>
                    <a:pt x="118" y="107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9" y="107"/>
                    <a:pt x="119" y="107"/>
                    <a:pt x="120" y="107"/>
                  </a:cubicBezTo>
                  <a:cubicBezTo>
                    <a:pt x="121" y="107"/>
                    <a:pt x="123" y="106"/>
                    <a:pt x="124" y="104"/>
                  </a:cubicBezTo>
                  <a:cubicBezTo>
                    <a:pt x="126" y="102"/>
                    <a:pt x="126" y="98"/>
                    <a:pt x="124" y="96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92" y="70"/>
                    <a:pt x="92" y="67"/>
                    <a:pt x="93" y="65"/>
                  </a:cubicBezTo>
                  <a:cubicBezTo>
                    <a:pt x="95" y="64"/>
                    <a:pt x="97" y="63"/>
                    <a:pt x="99" y="65"/>
                  </a:cubicBezTo>
                  <a:cubicBezTo>
                    <a:pt x="127" y="88"/>
                    <a:pt x="127" y="88"/>
                    <a:pt x="127" y="88"/>
                  </a:cubicBezTo>
                  <a:cubicBezTo>
                    <a:pt x="127" y="88"/>
                    <a:pt x="127" y="88"/>
                    <a:pt x="127" y="88"/>
                  </a:cubicBezTo>
                  <a:cubicBezTo>
                    <a:pt x="128" y="89"/>
                    <a:pt x="128" y="89"/>
                    <a:pt x="129" y="89"/>
                  </a:cubicBezTo>
                  <a:cubicBezTo>
                    <a:pt x="130" y="89"/>
                    <a:pt x="130" y="89"/>
                    <a:pt x="130" y="89"/>
                  </a:cubicBezTo>
                  <a:cubicBezTo>
                    <a:pt x="132" y="89"/>
                    <a:pt x="133" y="88"/>
                    <a:pt x="134" y="86"/>
                  </a:cubicBezTo>
                  <a:cubicBezTo>
                    <a:pt x="136" y="84"/>
                    <a:pt x="136" y="80"/>
                    <a:pt x="134" y="78"/>
                  </a:cubicBezTo>
                  <a:lnTo>
                    <a:pt x="79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3417" y="2302"/>
              <a:ext cx="25" cy="25"/>
            </a:xfrm>
            <a:custGeom>
              <a:avLst/>
              <a:gdLst>
                <a:gd name="T0" fmla="*/ 7 w 14"/>
                <a:gd name="T1" fmla="*/ 0 h 14"/>
                <a:gd name="T2" fmla="*/ 2 w 14"/>
                <a:gd name="T3" fmla="*/ 3 h 14"/>
                <a:gd name="T4" fmla="*/ 3 w 14"/>
                <a:gd name="T5" fmla="*/ 12 h 14"/>
                <a:gd name="T6" fmla="*/ 12 w 14"/>
                <a:gd name="T7" fmla="*/ 11 h 14"/>
                <a:gd name="T8" fmla="*/ 11 w 14"/>
                <a:gd name="T9" fmla="*/ 2 h 14"/>
                <a:gd name="T10" fmla="*/ 7 w 1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cubicBezTo>
                    <a:pt x="5" y="0"/>
                    <a:pt x="3" y="1"/>
                    <a:pt x="2" y="3"/>
                  </a:cubicBezTo>
                  <a:cubicBezTo>
                    <a:pt x="0" y="6"/>
                    <a:pt x="0" y="10"/>
                    <a:pt x="3" y="12"/>
                  </a:cubicBezTo>
                  <a:cubicBezTo>
                    <a:pt x="6" y="14"/>
                    <a:pt x="9" y="14"/>
                    <a:pt x="12" y="11"/>
                  </a:cubicBezTo>
                  <a:cubicBezTo>
                    <a:pt x="14" y="8"/>
                    <a:pt x="13" y="4"/>
                    <a:pt x="11" y="2"/>
                  </a:cubicBezTo>
                  <a:cubicBezTo>
                    <a:pt x="10" y="1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3494" y="23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1829" y="2016"/>
              <a:ext cx="79" cy="201"/>
            </a:xfrm>
            <a:custGeom>
              <a:avLst/>
              <a:gdLst>
                <a:gd name="T0" fmla="*/ 13 w 44"/>
                <a:gd name="T1" fmla="*/ 112 h 112"/>
                <a:gd name="T2" fmla="*/ 31 w 44"/>
                <a:gd name="T3" fmla="*/ 112 h 112"/>
                <a:gd name="T4" fmla="*/ 44 w 44"/>
                <a:gd name="T5" fmla="*/ 99 h 112"/>
                <a:gd name="T6" fmla="*/ 44 w 44"/>
                <a:gd name="T7" fmla="*/ 13 h 112"/>
                <a:gd name="T8" fmla="*/ 31 w 44"/>
                <a:gd name="T9" fmla="*/ 0 h 112"/>
                <a:gd name="T10" fmla="*/ 13 w 44"/>
                <a:gd name="T11" fmla="*/ 0 h 112"/>
                <a:gd name="T12" fmla="*/ 0 w 44"/>
                <a:gd name="T13" fmla="*/ 13 h 112"/>
                <a:gd name="T14" fmla="*/ 0 w 44"/>
                <a:gd name="T15" fmla="*/ 99 h 112"/>
                <a:gd name="T16" fmla="*/ 13 w 44"/>
                <a:gd name="T17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12">
                  <a:moveTo>
                    <a:pt x="13" y="112"/>
                  </a:moveTo>
                  <a:cubicBezTo>
                    <a:pt x="31" y="112"/>
                    <a:pt x="31" y="112"/>
                    <a:pt x="31" y="112"/>
                  </a:cubicBezTo>
                  <a:cubicBezTo>
                    <a:pt x="38" y="112"/>
                    <a:pt x="44" y="106"/>
                    <a:pt x="44" y="99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6"/>
                    <a:pt x="38" y="0"/>
                    <a:pt x="3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106"/>
                    <a:pt x="6" y="112"/>
                    <a:pt x="13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 noEditPoints="1"/>
            </p:cNvSpPr>
            <p:nvPr/>
          </p:nvSpPr>
          <p:spPr bwMode="auto">
            <a:xfrm>
              <a:off x="1800" y="1989"/>
              <a:ext cx="345" cy="277"/>
            </a:xfrm>
            <a:custGeom>
              <a:avLst/>
              <a:gdLst>
                <a:gd name="T0" fmla="*/ 177 w 192"/>
                <a:gd name="T1" fmla="*/ 23 h 154"/>
                <a:gd name="T2" fmla="*/ 76 w 192"/>
                <a:gd name="T3" fmla="*/ 0 h 154"/>
                <a:gd name="T4" fmla="*/ 68 w 192"/>
                <a:gd name="T5" fmla="*/ 23 h 154"/>
                <a:gd name="T6" fmla="*/ 68 w 192"/>
                <a:gd name="T7" fmla="*/ 114 h 154"/>
                <a:gd name="T8" fmla="*/ 29 w 192"/>
                <a:gd name="T9" fmla="*/ 135 h 154"/>
                <a:gd name="T10" fmla="*/ 8 w 192"/>
                <a:gd name="T11" fmla="*/ 28 h 154"/>
                <a:gd name="T12" fmla="*/ 0 w 192"/>
                <a:gd name="T13" fmla="*/ 37 h 154"/>
                <a:gd name="T14" fmla="*/ 12 w 192"/>
                <a:gd name="T15" fmla="*/ 154 h 154"/>
                <a:gd name="T16" fmla="*/ 71 w 192"/>
                <a:gd name="T17" fmla="*/ 154 h 154"/>
                <a:gd name="T18" fmla="*/ 182 w 192"/>
                <a:gd name="T19" fmla="*/ 121 h 154"/>
                <a:gd name="T20" fmla="*/ 192 w 192"/>
                <a:gd name="T21" fmla="*/ 141 h 154"/>
                <a:gd name="T22" fmla="*/ 178 w 192"/>
                <a:gd name="T23" fmla="*/ 23 h 154"/>
                <a:gd name="T24" fmla="*/ 92 w 192"/>
                <a:gd name="T25" fmla="*/ 116 h 154"/>
                <a:gd name="T26" fmla="*/ 92 w 192"/>
                <a:gd name="T27" fmla="*/ 108 h 154"/>
                <a:gd name="T28" fmla="*/ 103 w 192"/>
                <a:gd name="T29" fmla="*/ 112 h 154"/>
                <a:gd name="T30" fmla="*/ 99 w 192"/>
                <a:gd name="T31" fmla="*/ 99 h 154"/>
                <a:gd name="T32" fmla="*/ 88 w 192"/>
                <a:gd name="T33" fmla="*/ 95 h 154"/>
                <a:gd name="T34" fmla="*/ 99 w 192"/>
                <a:gd name="T35" fmla="*/ 91 h 154"/>
                <a:gd name="T36" fmla="*/ 99 w 192"/>
                <a:gd name="T37" fmla="*/ 99 h 154"/>
                <a:gd name="T38" fmla="*/ 92 w 192"/>
                <a:gd name="T39" fmla="*/ 83 h 154"/>
                <a:gd name="T40" fmla="*/ 92 w 192"/>
                <a:gd name="T41" fmla="*/ 75 h 154"/>
                <a:gd name="T42" fmla="*/ 103 w 192"/>
                <a:gd name="T43" fmla="*/ 79 h 154"/>
                <a:gd name="T44" fmla="*/ 126 w 192"/>
                <a:gd name="T45" fmla="*/ 116 h 154"/>
                <a:gd name="T46" fmla="*/ 114 w 192"/>
                <a:gd name="T47" fmla="*/ 112 h 154"/>
                <a:gd name="T48" fmla="*/ 126 w 192"/>
                <a:gd name="T49" fmla="*/ 108 h 154"/>
                <a:gd name="T50" fmla="*/ 126 w 192"/>
                <a:gd name="T51" fmla="*/ 116 h 154"/>
                <a:gd name="T52" fmla="*/ 118 w 192"/>
                <a:gd name="T53" fmla="*/ 99 h 154"/>
                <a:gd name="T54" fmla="*/ 118 w 192"/>
                <a:gd name="T55" fmla="*/ 91 h 154"/>
                <a:gd name="T56" fmla="*/ 130 w 192"/>
                <a:gd name="T57" fmla="*/ 95 h 154"/>
                <a:gd name="T58" fmla="*/ 126 w 192"/>
                <a:gd name="T59" fmla="*/ 83 h 154"/>
                <a:gd name="T60" fmla="*/ 114 w 192"/>
                <a:gd name="T61" fmla="*/ 79 h 154"/>
                <a:gd name="T62" fmla="*/ 126 w 192"/>
                <a:gd name="T63" fmla="*/ 75 h 154"/>
                <a:gd name="T64" fmla="*/ 126 w 192"/>
                <a:gd name="T65" fmla="*/ 83 h 154"/>
                <a:gd name="T66" fmla="*/ 145 w 192"/>
                <a:gd name="T67" fmla="*/ 116 h 154"/>
                <a:gd name="T68" fmla="*/ 145 w 192"/>
                <a:gd name="T69" fmla="*/ 108 h 154"/>
                <a:gd name="T70" fmla="*/ 156 w 192"/>
                <a:gd name="T71" fmla="*/ 112 h 154"/>
                <a:gd name="T72" fmla="*/ 152 w 192"/>
                <a:gd name="T73" fmla="*/ 99 h 154"/>
                <a:gd name="T74" fmla="*/ 140 w 192"/>
                <a:gd name="T75" fmla="*/ 95 h 154"/>
                <a:gd name="T76" fmla="*/ 152 w 192"/>
                <a:gd name="T77" fmla="*/ 91 h 154"/>
                <a:gd name="T78" fmla="*/ 152 w 192"/>
                <a:gd name="T79" fmla="*/ 99 h 154"/>
                <a:gd name="T80" fmla="*/ 145 w 192"/>
                <a:gd name="T81" fmla="*/ 83 h 154"/>
                <a:gd name="T82" fmla="*/ 145 w 192"/>
                <a:gd name="T83" fmla="*/ 75 h 154"/>
                <a:gd name="T84" fmla="*/ 156 w 192"/>
                <a:gd name="T85" fmla="*/ 79 h 154"/>
                <a:gd name="T86" fmla="*/ 163 w 192"/>
                <a:gd name="T87" fmla="*/ 63 h 154"/>
                <a:gd name="T88" fmla="*/ 81 w 192"/>
                <a:gd name="T89" fmla="*/ 40 h 154"/>
                <a:gd name="T90" fmla="*/ 163 w 192"/>
                <a:gd name="T91" fmla="*/ 63 h 154"/>
                <a:gd name="T92" fmla="*/ 84 w 192"/>
                <a:gd name="T93" fmla="*/ 23 h 154"/>
                <a:gd name="T94" fmla="*/ 169 w 192"/>
                <a:gd name="T95" fmla="*/ 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2" h="154">
                  <a:moveTo>
                    <a:pt x="178" y="23"/>
                  </a:moveTo>
                  <a:cubicBezTo>
                    <a:pt x="177" y="23"/>
                    <a:pt x="177" y="23"/>
                    <a:pt x="177" y="23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5"/>
                    <a:pt x="68" y="26"/>
                    <a:pt x="68" y="28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26"/>
                    <a:pt x="59" y="135"/>
                    <a:pt x="47" y="135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17" y="135"/>
                    <a:pt x="8" y="126"/>
                    <a:pt x="8" y="114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7"/>
                    <a:pt x="8" y="25"/>
                    <a:pt x="8" y="24"/>
                  </a:cubicBezTo>
                  <a:cubicBezTo>
                    <a:pt x="3" y="26"/>
                    <a:pt x="0" y="31"/>
                    <a:pt x="0" y="37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8"/>
                    <a:pt x="5" y="153"/>
                    <a:pt x="12" y="154"/>
                  </a:cubicBezTo>
                  <a:cubicBezTo>
                    <a:pt x="12" y="154"/>
                    <a:pt x="12" y="154"/>
                    <a:pt x="12" y="154"/>
                  </a:cubicBezTo>
                  <a:cubicBezTo>
                    <a:pt x="71" y="154"/>
                    <a:pt x="71" y="154"/>
                    <a:pt x="71" y="154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7" y="152"/>
                    <a:pt x="192" y="147"/>
                    <a:pt x="192" y="141"/>
                  </a:cubicBezTo>
                  <a:cubicBezTo>
                    <a:pt x="192" y="37"/>
                    <a:pt x="192" y="37"/>
                    <a:pt x="192" y="37"/>
                  </a:cubicBezTo>
                  <a:cubicBezTo>
                    <a:pt x="192" y="29"/>
                    <a:pt x="186" y="23"/>
                    <a:pt x="178" y="23"/>
                  </a:cubicBezTo>
                  <a:close/>
                  <a:moveTo>
                    <a:pt x="99" y="116"/>
                  </a:moveTo>
                  <a:cubicBezTo>
                    <a:pt x="92" y="116"/>
                    <a:pt x="92" y="116"/>
                    <a:pt x="92" y="116"/>
                  </a:cubicBezTo>
                  <a:cubicBezTo>
                    <a:pt x="89" y="116"/>
                    <a:pt x="88" y="114"/>
                    <a:pt x="88" y="112"/>
                  </a:cubicBezTo>
                  <a:cubicBezTo>
                    <a:pt x="88" y="110"/>
                    <a:pt x="89" y="108"/>
                    <a:pt x="92" y="108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102" y="108"/>
                    <a:pt x="103" y="110"/>
                    <a:pt x="103" y="112"/>
                  </a:cubicBezTo>
                  <a:cubicBezTo>
                    <a:pt x="103" y="114"/>
                    <a:pt x="102" y="116"/>
                    <a:pt x="99" y="116"/>
                  </a:cubicBezTo>
                  <a:close/>
                  <a:moveTo>
                    <a:pt x="99" y="99"/>
                  </a:moveTo>
                  <a:cubicBezTo>
                    <a:pt x="92" y="99"/>
                    <a:pt x="92" y="99"/>
                    <a:pt x="92" y="99"/>
                  </a:cubicBezTo>
                  <a:cubicBezTo>
                    <a:pt x="89" y="99"/>
                    <a:pt x="88" y="97"/>
                    <a:pt x="88" y="95"/>
                  </a:cubicBezTo>
                  <a:cubicBezTo>
                    <a:pt x="88" y="93"/>
                    <a:pt x="89" y="91"/>
                    <a:pt x="92" y="91"/>
                  </a:cubicBezTo>
                  <a:cubicBezTo>
                    <a:pt x="99" y="91"/>
                    <a:pt x="99" y="91"/>
                    <a:pt x="99" y="91"/>
                  </a:cubicBezTo>
                  <a:cubicBezTo>
                    <a:pt x="102" y="91"/>
                    <a:pt x="103" y="93"/>
                    <a:pt x="103" y="95"/>
                  </a:cubicBezTo>
                  <a:cubicBezTo>
                    <a:pt x="103" y="97"/>
                    <a:pt x="102" y="99"/>
                    <a:pt x="99" y="99"/>
                  </a:cubicBezTo>
                  <a:close/>
                  <a:moveTo>
                    <a:pt x="99" y="83"/>
                  </a:moveTo>
                  <a:cubicBezTo>
                    <a:pt x="92" y="83"/>
                    <a:pt x="92" y="83"/>
                    <a:pt x="92" y="83"/>
                  </a:cubicBezTo>
                  <a:cubicBezTo>
                    <a:pt x="89" y="83"/>
                    <a:pt x="88" y="81"/>
                    <a:pt x="88" y="79"/>
                  </a:cubicBezTo>
                  <a:cubicBezTo>
                    <a:pt x="88" y="76"/>
                    <a:pt x="89" y="75"/>
                    <a:pt x="92" y="75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102" y="75"/>
                    <a:pt x="103" y="76"/>
                    <a:pt x="103" y="79"/>
                  </a:cubicBezTo>
                  <a:cubicBezTo>
                    <a:pt x="103" y="81"/>
                    <a:pt x="102" y="83"/>
                    <a:pt x="99" y="83"/>
                  </a:cubicBezTo>
                  <a:close/>
                  <a:moveTo>
                    <a:pt x="126" y="116"/>
                  </a:moveTo>
                  <a:cubicBezTo>
                    <a:pt x="118" y="116"/>
                    <a:pt x="118" y="116"/>
                    <a:pt x="118" y="116"/>
                  </a:cubicBezTo>
                  <a:cubicBezTo>
                    <a:pt x="116" y="116"/>
                    <a:pt x="114" y="114"/>
                    <a:pt x="114" y="112"/>
                  </a:cubicBezTo>
                  <a:cubicBezTo>
                    <a:pt x="114" y="110"/>
                    <a:pt x="116" y="108"/>
                    <a:pt x="118" y="108"/>
                  </a:cubicBezTo>
                  <a:cubicBezTo>
                    <a:pt x="126" y="108"/>
                    <a:pt x="126" y="108"/>
                    <a:pt x="126" y="108"/>
                  </a:cubicBezTo>
                  <a:cubicBezTo>
                    <a:pt x="128" y="108"/>
                    <a:pt x="130" y="110"/>
                    <a:pt x="130" y="112"/>
                  </a:cubicBezTo>
                  <a:cubicBezTo>
                    <a:pt x="130" y="114"/>
                    <a:pt x="128" y="116"/>
                    <a:pt x="126" y="116"/>
                  </a:cubicBezTo>
                  <a:close/>
                  <a:moveTo>
                    <a:pt x="126" y="99"/>
                  </a:moveTo>
                  <a:cubicBezTo>
                    <a:pt x="118" y="99"/>
                    <a:pt x="118" y="99"/>
                    <a:pt x="118" y="99"/>
                  </a:cubicBezTo>
                  <a:cubicBezTo>
                    <a:pt x="116" y="99"/>
                    <a:pt x="114" y="97"/>
                    <a:pt x="114" y="95"/>
                  </a:cubicBezTo>
                  <a:cubicBezTo>
                    <a:pt x="114" y="93"/>
                    <a:pt x="116" y="91"/>
                    <a:pt x="118" y="91"/>
                  </a:cubicBezTo>
                  <a:cubicBezTo>
                    <a:pt x="126" y="91"/>
                    <a:pt x="126" y="91"/>
                    <a:pt x="126" y="91"/>
                  </a:cubicBezTo>
                  <a:cubicBezTo>
                    <a:pt x="128" y="91"/>
                    <a:pt x="130" y="93"/>
                    <a:pt x="130" y="95"/>
                  </a:cubicBezTo>
                  <a:cubicBezTo>
                    <a:pt x="130" y="97"/>
                    <a:pt x="128" y="99"/>
                    <a:pt x="126" y="99"/>
                  </a:cubicBezTo>
                  <a:close/>
                  <a:moveTo>
                    <a:pt x="126" y="83"/>
                  </a:moveTo>
                  <a:cubicBezTo>
                    <a:pt x="118" y="83"/>
                    <a:pt x="118" y="83"/>
                    <a:pt x="118" y="83"/>
                  </a:cubicBezTo>
                  <a:cubicBezTo>
                    <a:pt x="116" y="83"/>
                    <a:pt x="114" y="81"/>
                    <a:pt x="114" y="79"/>
                  </a:cubicBezTo>
                  <a:cubicBezTo>
                    <a:pt x="114" y="76"/>
                    <a:pt x="116" y="75"/>
                    <a:pt x="118" y="75"/>
                  </a:cubicBezTo>
                  <a:cubicBezTo>
                    <a:pt x="126" y="75"/>
                    <a:pt x="126" y="75"/>
                    <a:pt x="126" y="75"/>
                  </a:cubicBezTo>
                  <a:cubicBezTo>
                    <a:pt x="128" y="75"/>
                    <a:pt x="130" y="76"/>
                    <a:pt x="130" y="79"/>
                  </a:cubicBezTo>
                  <a:cubicBezTo>
                    <a:pt x="130" y="81"/>
                    <a:pt x="128" y="83"/>
                    <a:pt x="126" y="83"/>
                  </a:cubicBezTo>
                  <a:close/>
                  <a:moveTo>
                    <a:pt x="152" y="116"/>
                  </a:moveTo>
                  <a:cubicBezTo>
                    <a:pt x="145" y="116"/>
                    <a:pt x="145" y="116"/>
                    <a:pt x="145" y="116"/>
                  </a:cubicBezTo>
                  <a:cubicBezTo>
                    <a:pt x="142" y="116"/>
                    <a:pt x="140" y="114"/>
                    <a:pt x="140" y="112"/>
                  </a:cubicBezTo>
                  <a:cubicBezTo>
                    <a:pt x="140" y="110"/>
                    <a:pt x="142" y="108"/>
                    <a:pt x="145" y="108"/>
                  </a:cubicBezTo>
                  <a:cubicBezTo>
                    <a:pt x="152" y="108"/>
                    <a:pt x="152" y="108"/>
                    <a:pt x="152" y="108"/>
                  </a:cubicBezTo>
                  <a:cubicBezTo>
                    <a:pt x="155" y="108"/>
                    <a:pt x="156" y="110"/>
                    <a:pt x="156" y="112"/>
                  </a:cubicBezTo>
                  <a:cubicBezTo>
                    <a:pt x="156" y="114"/>
                    <a:pt x="155" y="116"/>
                    <a:pt x="152" y="116"/>
                  </a:cubicBezTo>
                  <a:close/>
                  <a:moveTo>
                    <a:pt x="152" y="99"/>
                  </a:moveTo>
                  <a:cubicBezTo>
                    <a:pt x="145" y="99"/>
                    <a:pt x="145" y="99"/>
                    <a:pt x="145" y="99"/>
                  </a:cubicBezTo>
                  <a:cubicBezTo>
                    <a:pt x="142" y="99"/>
                    <a:pt x="140" y="97"/>
                    <a:pt x="140" y="95"/>
                  </a:cubicBezTo>
                  <a:cubicBezTo>
                    <a:pt x="140" y="93"/>
                    <a:pt x="142" y="91"/>
                    <a:pt x="145" y="91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5" y="91"/>
                    <a:pt x="156" y="93"/>
                    <a:pt x="156" y="95"/>
                  </a:cubicBezTo>
                  <a:cubicBezTo>
                    <a:pt x="156" y="97"/>
                    <a:pt x="155" y="99"/>
                    <a:pt x="152" y="99"/>
                  </a:cubicBezTo>
                  <a:close/>
                  <a:moveTo>
                    <a:pt x="152" y="83"/>
                  </a:moveTo>
                  <a:cubicBezTo>
                    <a:pt x="145" y="83"/>
                    <a:pt x="145" y="83"/>
                    <a:pt x="145" y="83"/>
                  </a:cubicBezTo>
                  <a:cubicBezTo>
                    <a:pt x="142" y="83"/>
                    <a:pt x="140" y="81"/>
                    <a:pt x="140" y="79"/>
                  </a:cubicBezTo>
                  <a:cubicBezTo>
                    <a:pt x="140" y="76"/>
                    <a:pt x="142" y="75"/>
                    <a:pt x="145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55" y="75"/>
                    <a:pt x="156" y="76"/>
                    <a:pt x="156" y="79"/>
                  </a:cubicBezTo>
                  <a:cubicBezTo>
                    <a:pt x="156" y="81"/>
                    <a:pt x="155" y="83"/>
                    <a:pt x="152" y="83"/>
                  </a:cubicBezTo>
                  <a:close/>
                  <a:moveTo>
                    <a:pt x="163" y="63"/>
                  </a:moveTo>
                  <a:cubicBezTo>
                    <a:pt x="81" y="63"/>
                    <a:pt x="81" y="63"/>
                    <a:pt x="81" y="63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163" y="40"/>
                    <a:pt x="163" y="40"/>
                    <a:pt x="163" y="40"/>
                  </a:cubicBezTo>
                  <a:lnTo>
                    <a:pt x="163" y="63"/>
                  </a:lnTo>
                  <a:close/>
                  <a:moveTo>
                    <a:pt x="169" y="23"/>
                  </a:moveTo>
                  <a:cubicBezTo>
                    <a:pt x="84" y="23"/>
                    <a:pt x="84" y="23"/>
                    <a:pt x="84" y="23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169" y="9"/>
                    <a:pt x="169" y="9"/>
                    <a:pt x="169" y="9"/>
                  </a:cubicBezTo>
                  <a:lnTo>
                    <a:pt x="169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 noEditPoints="1"/>
            </p:cNvSpPr>
            <p:nvPr/>
          </p:nvSpPr>
          <p:spPr bwMode="auto">
            <a:xfrm>
              <a:off x="1942" y="2221"/>
              <a:ext cx="171" cy="111"/>
            </a:xfrm>
            <a:custGeom>
              <a:avLst/>
              <a:gdLst>
                <a:gd name="T0" fmla="*/ 0 w 95"/>
                <a:gd name="T1" fmla="*/ 62 h 62"/>
                <a:gd name="T2" fmla="*/ 95 w 95"/>
                <a:gd name="T3" fmla="*/ 62 h 62"/>
                <a:gd name="T4" fmla="*/ 95 w 95"/>
                <a:gd name="T5" fmla="*/ 0 h 62"/>
                <a:gd name="T6" fmla="*/ 0 w 95"/>
                <a:gd name="T7" fmla="*/ 0 h 62"/>
                <a:gd name="T8" fmla="*/ 0 w 95"/>
                <a:gd name="T9" fmla="*/ 62 h 62"/>
                <a:gd name="T10" fmla="*/ 18 w 95"/>
                <a:gd name="T11" fmla="*/ 17 h 62"/>
                <a:gd name="T12" fmla="*/ 77 w 95"/>
                <a:gd name="T13" fmla="*/ 17 h 62"/>
                <a:gd name="T14" fmla="*/ 81 w 95"/>
                <a:gd name="T15" fmla="*/ 21 h 62"/>
                <a:gd name="T16" fmla="*/ 77 w 95"/>
                <a:gd name="T17" fmla="*/ 25 h 62"/>
                <a:gd name="T18" fmla="*/ 18 w 95"/>
                <a:gd name="T19" fmla="*/ 25 h 62"/>
                <a:gd name="T20" fmla="*/ 13 w 95"/>
                <a:gd name="T21" fmla="*/ 21 h 62"/>
                <a:gd name="T22" fmla="*/ 18 w 95"/>
                <a:gd name="T23" fmla="*/ 17 h 62"/>
                <a:gd name="T24" fmla="*/ 18 w 95"/>
                <a:gd name="T25" fmla="*/ 36 h 62"/>
                <a:gd name="T26" fmla="*/ 77 w 95"/>
                <a:gd name="T27" fmla="*/ 36 h 62"/>
                <a:gd name="T28" fmla="*/ 81 w 95"/>
                <a:gd name="T29" fmla="*/ 40 h 62"/>
                <a:gd name="T30" fmla="*/ 77 w 95"/>
                <a:gd name="T31" fmla="*/ 44 h 62"/>
                <a:gd name="T32" fmla="*/ 18 w 95"/>
                <a:gd name="T33" fmla="*/ 44 h 62"/>
                <a:gd name="T34" fmla="*/ 13 w 95"/>
                <a:gd name="T35" fmla="*/ 40 h 62"/>
                <a:gd name="T36" fmla="*/ 18 w 95"/>
                <a:gd name="T37" fmla="*/ 3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5" h="62">
                  <a:moveTo>
                    <a:pt x="0" y="62"/>
                  </a:moveTo>
                  <a:cubicBezTo>
                    <a:pt x="95" y="62"/>
                    <a:pt x="95" y="62"/>
                    <a:pt x="95" y="62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2"/>
                  </a:lnTo>
                  <a:close/>
                  <a:moveTo>
                    <a:pt x="18" y="17"/>
                  </a:moveTo>
                  <a:cubicBezTo>
                    <a:pt x="77" y="17"/>
                    <a:pt x="77" y="17"/>
                    <a:pt x="77" y="17"/>
                  </a:cubicBezTo>
                  <a:cubicBezTo>
                    <a:pt x="79" y="17"/>
                    <a:pt x="81" y="19"/>
                    <a:pt x="81" y="21"/>
                  </a:cubicBezTo>
                  <a:cubicBezTo>
                    <a:pt x="81" y="23"/>
                    <a:pt x="79" y="25"/>
                    <a:pt x="7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5" y="25"/>
                    <a:pt x="13" y="23"/>
                    <a:pt x="13" y="21"/>
                  </a:cubicBezTo>
                  <a:cubicBezTo>
                    <a:pt x="13" y="19"/>
                    <a:pt x="15" y="17"/>
                    <a:pt x="18" y="17"/>
                  </a:cubicBezTo>
                  <a:close/>
                  <a:moveTo>
                    <a:pt x="18" y="36"/>
                  </a:moveTo>
                  <a:cubicBezTo>
                    <a:pt x="77" y="36"/>
                    <a:pt x="77" y="36"/>
                    <a:pt x="77" y="36"/>
                  </a:cubicBezTo>
                  <a:cubicBezTo>
                    <a:pt x="79" y="36"/>
                    <a:pt x="81" y="38"/>
                    <a:pt x="81" y="40"/>
                  </a:cubicBezTo>
                  <a:cubicBezTo>
                    <a:pt x="81" y="42"/>
                    <a:pt x="79" y="44"/>
                    <a:pt x="77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5" y="44"/>
                    <a:pt x="13" y="42"/>
                    <a:pt x="13" y="40"/>
                  </a:cubicBezTo>
                  <a:cubicBezTo>
                    <a:pt x="13" y="38"/>
                    <a:pt x="15" y="36"/>
                    <a:pt x="18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 noEditPoints="1"/>
            </p:cNvSpPr>
            <p:nvPr/>
          </p:nvSpPr>
          <p:spPr bwMode="auto">
            <a:xfrm>
              <a:off x="6392" y="2731"/>
              <a:ext cx="36" cy="43"/>
            </a:xfrm>
            <a:custGeom>
              <a:avLst/>
              <a:gdLst>
                <a:gd name="T0" fmla="*/ 8 w 20"/>
                <a:gd name="T1" fmla="*/ 0 h 24"/>
                <a:gd name="T2" fmla="*/ 0 w 20"/>
                <a:gd name="T3" fmla="*/ 24 h 24"/>
                <a:gd name="T4" fmla="*/ 3 w 20"/>
                <a:gd name="T5" fmla="*/ 24 h 24"/>
                <a:gd name="T6" fmla="*/ 5 w 20"/>
                <a:gd name="T7" fmla="*/ 17 h 24"/>
                <a:gd name="T8" fmla="*/ 14 w 20"/>
                <a:gd name="T9" fmla="*/ 17 h 24"/>
                <a:gd name="T10" fmla="*/ 16 w 20"/>
                <a:gd name="T11" fmla="*/ 24 h 24"/>
                <a:gd name="T12" fmla="*/ 20 w 20"/>
                <a:gd name="T13" fmla="*/ 24 h 24"/>
                <a:gd name="T14" fmla="*/ 12 w 20"/>
                <a:gd name="T15" fmla="*/ 0 h 24"/>
                <a:gd name="T16" fmla="*/ 8 w 20"/>
                <a:gd name="T17" fmla="*/ 0 h 24"/>
                <a:gd name="T18" fmla="*/ 6 w 20"/>
                <a:gd name="T19" fmla="*/ 14 h 24"/>
                <a:gd name="T20" fmla="*/ 8 w 20"/>
                <a:gd name="T21" fmla="*/ 7 h 24"/>
                <a:gd name="T22" fmla="*/ 10 w 20"/>
                <a:gd name="T23" fmla="*/ 3 h 24"/>
                <a:gd name="T24" fmla="*/ 10 w 20"/>
                <a:gd name="T25" fmla="*/ 3 h 24"/>
                <a:gd name="T26" fmla="*/ 11 w 20"/>
                <a:gd name="T27" fmla="*/ 7 h 24"/>
                <a:gd name="T28" fmla="*/ 13 w 20"/>
                <a:gd name="T29" fmla="*/ 14 h 24"/>
                <a:gd name="T30" fmla="*/ 6 w 20"/>
                <a:gd name="T31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4">
                  <a:moveTo>
                    <a:pt x="8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8" y="0"/>
                  </a:lnTo>
                  <a:close/>
                  <a:moveTo>
                    <a:pt x="6" y="14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6"/>
                    <a:pt x="11" y="7"/>
                  </a:cubicBezTo>
                  <a:cubicBezTo>
                    <a:pt x="13" y="14"/>
                    <a:pt x="13" y="14"/>
                    <a:pt x="13" y="14"/>
                  </a:cubicBezTo>
                  <a:lnTo>
                    <a:pt x="6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6425" y="2731"/>
              <a:ext cx="32" cy="43"/>
            </a:xfrm>
            <a:custGeom>
              <a:avLst/>
              <a:gdLst>
                <a:gd name="T0" fmla="*/ 0 w 32"/>
                <a:gd name="T1" fmla="*/ 6 h 43"/>
                <a:gd name="T2" fmla="*/ 12 w 32"/>
                <a:gd name="T3" fmla="*/ 6 h 43"/>
                <a:gd name="T4" fmla="*/ 12 w 32"/>
                <a:gd name="T5" fmla="*/ 43 h 43"/>
                <a:gd name="T6" fmla="*/ 18 w 32"/>
                <a:gd name="T7" fmla="*/ 43 h 43"/>
                <a:gd name="T8" fmla="*/ 18 w 32"/>
                <a:gd name="T9" fmla="*/ 6 h 43"/>
                <a:gd name="T10" fmla="*/ 32 w 32"/>
                <a:gd name="T11" fmla="*/ 6 h 43"/>
                <a:gd name="T12" fmla="*/ 32 w 32"/>
                <a:gd name="T13" fmla="*/ 0 h 43"/>
                <a:gd name="T14" fmla="*/ 0 w 32"/>
                <a:gd name="T15" fmla="*/ 0 h 43"/>
                <a:gd name="T16" fmla="*/ 0 w 32"/>
                <a:gd name="T17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43">
                  <a:moveTo>
                    <a:pt x="0" y="6"/>
                  </a:moveTo>
                  <a:lnTo>
                    <a:pt x="12" y="6"/>
                  </a:lnTo>
                  <a:lnTo>
                    <a:pt x="12" y="43"/>
                  </a:lnTo>
                  <a:lnTo>
                    <a:pt x="18" y="43"/>
                  </a:lnTo>
                  <a:lnTo>
                    <a:pt x="18" y="6"/>
                  </a:lnTo>
                  <a:lnTo>
                    <a:pt x="32" y="6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6461" y="2731"/>
              <a:ext cx="43" cy="43"/>
            </a:xfrm>
            <a:custGeom>
              <a:avLst/>
              <a:gdLst>
                <a:gd name="T0" fmla="*/ 19 w 24"/>
                <a:gd name="T1" fmla="*/ 0 h 24"/>
                <a:gd name="T2" fmla="*/ 14 w 24"/>
                <a:gd name="T3" fmla="*/ 12 h 24"/>
                <a:gd name="T4" fmla="*/ 12 w 24"/>
                <a:gd name="T5" fmla="*/ 20 h 24"/>
                <a:gd name="T6" fmla="*/ 12 w 24"/>
                <a:gd name="T7" fmla="*/ 20 h 24"/>
                <a:gd name="T8" fmla="*/ 9 w 24"/>
                <a:gd name="T9" fmla="*/ 12 h 24"/>
                <a:gd name="T10" fmla="*/ 5 w 24"/>
                <a:gd name="T11" fmla="*/ 0 h 24"/>
                <a:gd name="T12" fmla="*/ 1 w 24"/>
                <a:gd name="T13" fmla="*/ 0 h 24"/>
                <a:gd name="T14" fmla="*/ 0 w 24"/>
                <a:gd name="T15" fmla="*/ 24 h 24"/>
                <a:gd name="T16" fmla="*/ 3 w 24"/>
                <a:gd name="T17" fmla="*/ 24 h 24"/>
                <a:gd name="T18" fmla="*/ 3 w 24"/>
                <a:gd name="T19" fmla="*/ 14 h 24"/>
                <a:gd name="T20" fmla="*/ 4 w 24"/>
                <a:gd name="T21" fmla="*/ 3 h 24"/>
                <a:gd name="T22" fmla="*/ 4 w 24"/>
                <a:gd name="T23" fmla="*/ 3 h 24"/>
                <a:gd name="T24" fmla="*/ 7 w 24"/>
                <a:gd name="T25" fmla="*/ 13 h 24"/>
                <a:gd name="T26" fmla="*/ 10 w 24"/>
                <a:gd name="T27" fmla="*/ 24 h 24"/>
                <a:gd name="T28" fmla="*/ 13 w 24"/>
                <a:gd name="T29" fmla="*/ 24 h 24"/>
                <a:gd name="T30" fmla="*/ 17 w 24"/>
                <a:gd name="T31" fmla="*/ 12 h 24"/>
                <a:gd name="T32" fmla="*/ 20 w 24"/>
                <a:gd name="T33" fmla="*/ 3 h 24"/>
                <a:gd name="T34" fmla="*/ 20 w 24"/>
                <a:gd name="T35" fmla="*/ 3 h 24"/>
                <a:gd name="T36" fmla="*/ 21 w 24"/>
                <a:gd name="T37" fmla="*/ 14 h 24"/>
                <a:gd name="T38" fmla="*/ 21 w 24"/>
                <a:gd name="T39" fmla="*/ 24 h 24"/>
                <a:gd name="T40" fmla="*/ 24 w 24"/>
                <a:gd name="T41" fmla="*/ 24 h 24"/>
                <a:gd name="T42" fmla="*/ 23 w 24"/>
                <a:gd name="T43" fmla="*/ 0 h 24"/>
                <a:gd name="T44" fmla="*/ 19 w 24"/>
                <a:gd name="T4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3" y="15"/>
                    <a:pt x="13" y="17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17"/>
                    <a:pt x="10" y="15"/>
                    <a:pt x="9" y="1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0"/>
                    <a:pt x="4" y="6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5" y="9"/>
                    <a:pt x="7" y="1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9"/>
                    <a:pt x="19" y="6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6"/>
                    <a:pt x="20" y="10"/>
                    <a:pt x="21" y="1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Rectangle 76"/>
            <p:cNvSpPr>
              <a:spLocks noChangeArrowheads="1"/>
            </p:cNvSpPr>
            <p:nvPr/>
          </p:nvSpPr>
          <p:spPr bwMode="auto">
            <a:xfrm>
              <a:off x="6373" y="2851"/>
              <a:ext cx="46" cy="6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 noEditPoints="1"/>
            </p:cNvSpPr>
            <p:nvPr/>
          </p:nvSpPr>
          <p:spPr bwMode="auto">
            <a:xfrm>
              <a:off x="6328" y="2663"/>
              <a:ext cx="242" cy="345"/>
            </a:xfrm>
            <a:custGeom>
              <a:avLst/>
              <a:gdLst>
                <a:gd name="T0" fmla="*/ 22 w 135"/>
                <a:gd name="T1" fmla="*/ 0 h 192"/>
                <a:gd name="T2" fmla="*/ 0 w 135"/>
                <a:gd name="T3" fmla="*/ 171 h 192"/>
                <a:gd name="T4" fmla="*/ 113 w 135"/>
                <a:gd name="T5" fmla="*/ 192 h 192"/>
                <a:gd name="T6" fmla="*/ 135 w 135"/>
                <a:gd name="T7" fmla="*/ 22 h 192"/>
                <a:gd name="T8" fmla="*/ 22 w 135"/>
                <a:gd name="T9" fmla="*/ 22 h 192"/>
                <a:gd name="T10" fmla="*/ 113 w 135"/>
                <a:gd name="T11" fmla="*/ 81 h 192"/>
                <a:gd name="T12" fmla="*/ 22 w 135"/>
                <a:gd name="T13" fmla="*/ 22 h 192"/>
                <a:gd name="T14" fmla="*/ 26 w 135"/>
                <a:gd name="T15" fmla="*/ 173 h 192"/>
                <a:gd name="T16" fmla="*/ 47 w 135"/>
                <a:gd name="T17" fmla="*/ 165 h 192"/>
                <a:gd name="T18" fmla="*/ 59 w 135"/>
                <a:gd name="T19" fmla="*/ 151 h 192"/>
                <a:gd name="T20" fmla="*/ 16 w 135"/>
                <a:gd name="T21" fmla="*/ 97 h 192"/>
                <a:gd name="T22" fmla="*/ 59 w 135"/>
                <a:gd name="T23" fmla="*/ 151 h 192"/>
                <a:gd name="T24" fmla="*/ 73 w 135"/>
                <a:gd name="T25" fmla="*/ 168 h 192"/>
                <a:gd name="T26" fmla="*/ 84 w 135"/>
                <a:gd name="T27" fmla="*/ 160 h 192"/>
                <a:gd name="T28" fmla="*/ 84 w 135"/>
                <a:gd name="T29" fmla="*/ 147 h 192"/>
                <a:gd name="T30" fmla="*/ 73 w 135"/>
                <a:gd name="T31" fmla="*/ 139 h 192"/>
                <a:gd name="T32" fmla="*/ 84 w 135"/>
                <a:gd name="T33" fmla="*/ 147 h 192"/>
                <a:gd name="T34" fmla="*/ 73 w 135"/>
                <a:gd name="T35" fmla="*/ 127 h 192"/>
                <a:gd name="T36" fmla="*/ 84 w 135"/>
                <a:gd name="T37" fmla="*/ 119 h 192"/>
                <a:gd name="T38" fmla="*/ 84 w 135"/>
                <a:gd name="T39" fmla="*/ 106 h 192"/>
                <a:gd name="T40" fmla="*/ 73 w 135"/>
                <a:gd name="T41" fmla="*/ 98 h 192"/>
                <a:gd name="T42" fmla="*/ 84 w 135"/>
                <a:gd name="T43" fmla="*/ 106 h 192"/>
                <a:gd name="T44" fmla="*/ 103 w 135"/>
                <a:gd name="T45" fmla="*/ 168 h 192"/>
                <a:gd name="T46" fmla="*/ 114 w 135"/>
                <a:gd name="T47" fmla="*/ 160 h 192"/>
                <a:gd name="T48" fmla="*/ 114 w 135"/>
                <a:gd name="T49" fmla="*/ 147 h 192"/>
                <a:gd name="T50" fmla="*/ 103 w 135"/>
                <a:gd name="T51" fmla="*/ 139 h 192"/>
                <a:gd name="T52" fmla="*/ 114 w 135"/>
                <a:gd name="T53" fmla="*/ 147 h 192"/>
                <a:gd name="T54" fmla="*/ 103 w 135"/>
                <a:gd name="T55" fmla="*/ 127 h 192"/>
                <a:gd name="T56" fmla="*/ 114 w 135"/>
                <a:gd name="T57" fmla="*/ 119 h 192"/>
                <a:gd name="T58" fmla="*/ 114 w 135"/>
                <a:gd name="T59" fmla="*/ 106 h 192"/>
                <a:gd name="T60" fmla="*/ 103 w 135"/>
                <a:gd name="T61" fmla="*/ 98 h 192"/>
                <a:gd name="T62" fmla="*/ 114 w 135"/>
                <a:gd name="T63" fmla="*/ 10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" h="192">
                  <a:moveTo>
                    <a:pt x="11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0" y="183"/>
                    <a:pt x="10" y="192"/>
                    <a:pt x="22" y="192"/>
                  </a:cubicBezTo>
                  <a:cubicBezTo>
                    <a:pt x="113" y="192"/>
                    <a:pt x="113" y="192"/>
                    <a:pt x="113" y="192"/>
                  </a:cubicBezTo>
                  <a:cubicBezTo>
                    <a:pt x="125" y="192"/>
                    <a:pt x="135" y="183"/>
                    <a:pt x="135" y="171"/>
                  </a:cubicBezTo>
                  <a:cubicBezTo>
                    <a:pt x="135" y="22"/>
                    <a:pt x="135" y="22"/>
                    <a:pt x="135" y="22"/>
                  </a:cubicBezTo>
                  <a:cubicBezTo>
                    <a:pt x="135" y="10"/>
                    <a:pt x="125" y="0"/>
                    <a:pt x="113" y="0"/>
                  </a:cubicBezTo>
                  <a:close/>
                  <a:moveTo>
                    <a:pt x="22" y="22"/>
                  </a:moveTo>
                  <a:cubicBezTo>
                    <a:pt x="113" y="22"/>
                    <a:pt x="113" y="22"/>
                    <a:pt x="113" y="22"/>
                  </a:cubicBezTo>
                  <a:cubicBezTo>
                    <a:pt x="113" y="81"/>
                    <a:pt x="113" y="81"/>
                    <a:pt x="113" y="81"/>
                  </a:cubicBezTo>
                  <a:cubicBezTo>
                    <a:pt x="22" y="81"/>
                    <a:pt x="22" y="81"/>
                    <a:pt x="22" y="81"/>
                  </a:cubicBezTo>
                  <a:lnTo>
                    <a:pt x="22" y="22"/>
                  </a:lnTo>
                  <a:close/>
                  <a:moveTo>
                    <a:pt x="47" y="173"/>
                  </a:moveTo>
                  <a:cubicBezTo>
                    <a:pt x="26" y="173"/>
                    <a:pt x="26" y="173"/>
                    <a:pt x="26" y="173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47" y="165"/>
                    <a:pt x="47" y="165"/>
                    <a:pt x="47" y="165"/>
                  </a:cubicBezTo>
                  <a:lnTo>
                    <a:pt x="47" y="173"/>
                  </a:lnTo>
                  <a:close/>
                  <a:moveTo>
                    <a:pt x="59" y="151"/>
                  </a:moveTo>
                  <a:cubicBezTo>
                    <a:pt x="16" y="151"/>
                    <a:pt x="16" y="151"/>
                    <a:pt x="16" y="151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59" y="97"/>
                    <a:pt x="59" y="97"/>
                    <a:pt x="59" y="97"/>
                  </a:cubicBezTo>
                  <a:lnTo>
                    <a:pt x="59" y="151"/>
                  </a:lnTo>
                  <a:close/>
                  <a:moveTo>
                    <a:pt x="84" y="168"/>
                  </a:moveTo>
                  <a:cubicBezTo>
                    <a:pt x="73" y="168"/>
                    <a:pt x="73" y="168"/>
                    <a:pt x="73" y="168"/>
                  </a:cubicBezTo>
                  <a:cubicBezTo>
                    <a:pt x="73" y="160"/>
                    <a:pt x="73" y="160"/>
                    <a:pt x="73" y="160"/>
                  </a:cubicBezTo>
                  <a:cubicBezTo>
                    <a:pt x="84" y="160"/>
                    <a:pt x="84" y="160"/>
                    <a:pt x="84" y="160"/>
                  </a:cubicBezTo>
                  <a:lnTo>
                    <a:pt x="84" y="168"/>
                  </a:lnTo>
                  <a:close/>
                  <a:moveTo>
                    <a:pt x="84" y="147"/>
                  </a:moveTo>
                  <a:cubicBezTo>
                    <a:pt x="73" y="147"/>
                    <a:pt x="73" y="147"/>
                    <a:pt x="73" y="147"/>
                  </a:cubicBezTo>
                  <a:cubicBezTo>
                    <a:pt x="73" y="139"/>
                    <a:pt x="73" y="139"/>
                    <a:pt x="73" y="139"/>
                  </a:cubicBezTo>
                  <a:cubicBezTo>
                    <a:pt x="84" y="139"/>
                    <a:pt x="84" y="139"/>
                    <a:pt x="84" y="139"/>
                  </a:cubicBezTo>
                  <a:lnTo>
                    <a:pt x="84" y="147"/>
                  </a:lnTo>
                  <a:close/>
                  <a:moveTo>
                    <a:pt x="84" y="127"/>
                  </a:moveTo>
                  <a:cubicBezTo>
                    <a:pt x="73" y="127"/>
                    <a:pt x="73" y="127"/>
                    <a:pt x="73" y="127"/>
                  </a:cubicBezTo>
                  <a:cubicBezTo>
                    <a:pt x="73" y="119"/>
                    <a:pt x="73" y="119"/>
                    <a:pt x="73" y="119"/>
                  </a:cubicBezTo>
                  <a:cubicBezTo>
                    <a:pt x="84" y="119"/>
                    <a:pt x="84" y="119"/>
                    <a:pt x="84" y="119"/>
                  </a:cubicBezTo>
                  <a:lnTo>
                    <a:pt x="84" y="127"/>
                  </a:lnTo>
                  <a:close/>
                  <a:moveTo>
                    <a:pt x="84" y="106"/>
                  </a:moveTo>
                  <a:cubicBezTo>
                    <a:pt x="73" y="106"/>
                    <a:pt x="73" y="106"/>
                    <a:pt x="73" y="106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84" y="98"/>
                    <a:pt x="84" y="98"/>
                    <a:pt x="84" y="98"/>
                  </a:cubicBezTo>
                  <a:lnTo>
                    <a:pt x="84" y="106"/>
                  </a:lnTo>
                  <a:close/>
                  <a:moveTo>
                    <a:pt x="114" y="168"/>
                  </a:moveTo>
                  <a:cubicBezTo>
                    <a:pt x="103" y="168"/>
                    <a:pt x="103" y="168"/>
                    <a:pt x="103" y="168"/>
                  </a:cubicBezTo>
                  <a:cubicBezTo>
                    <a:pt x="103" y="160"/>
                    <a:pt x="103" y="160"/>
                    <a:pt x="103" y="160"/>
                  </a:cubicBezTo>
                  <a:cubicBezTo>
                    <a:pt x="114" y="160"/>
                    <a:pt x="114" y="160"/>
                    <a:pt x="114" y="160"/>
                  </a:cubicBezTo>
                  <a:lnTo>
                    <a:pt x="114" y="168"/>
                  </a:lnTo>
                  <a:close/>
                  <a:moveTo>
                    <a:pt x="114" y="147"/>
                  </a:moveTo>
                  <a:cubicBezTo>
                    <a:pt x="103" y="147"/>
                    <a:pt x="103" y="147"/>
                    <a:pt x="103" y="147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14" y="139"/>
                    <a:pt x="114" y="139"/>
                    <a:pt x="114" y="139"/>
                  </a:cubicBezTo>
                  <a:lnTo>
                    <a:pt x="114" y="147"/>
                  </a:lnTo>
                  <a:close/>
                  <a:moveTo>
                    <a:pt x="114" y="127"/>
                  </a:moveTo>
                  <a:cubicBezTo>
                    <a:pt x="103" y="127"/>
                    <a:pt x="103" y="127"/>
                    <a:pt x="103" y="127"/>
                  </a:cubicBezTo>
                  <a:cubicBezTo>
                    <a:pt x="103" y="119"/>
                    <a:pt x="103" y="119"/>
                    <a:pt x="103" y="119"/>
                  </a:cubicBezTo>
                  <a:cubicBezTo>
                    <a:pt x="114" y="119"/>
                    <a:pt x="114" y="119"/>
                    <a:pt x="114" y="119"/>
                  </a:cubicBezTo>
                  <a:lnTo>
                    <a:pt x="114" y="127"/>
                  </a:lnTo>
                  <a:close/>
                  <a:moveTo>
                    <a:pt x="114" y="106"/>
                  </a:moveTo>
                  <a:cubicBezTo>
                    <a:pt x="103" y="106"/>
                    <a:pt x="103" y="106"/>
                    <a:pt x="103" y="106"/>
                  </a:cubicBezTo>
                  <a:cubicBezTo>
                    <a:pt x="103" y="98"/>
                    <a:pt x="103" y="98"/>
                    <a:pt x="103" y="98"/>
                  </a:cubicBezTo>
                  <a:cubicBezTo>
                    <a:pt x="114" y="98"/>
                    <a:pt x="114" y="98"/>
                    <a:pt x="114" y="98"/>
                  </a:cubicBezTo>
                  <a:lnTo>
                    <a:pt x="114" y="1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2531" y="669"/>
              <a:ext cx="263" cy="313"/>
            </a:xfrm>
            <a:custGeom>
              <a:avLst/>
              <a:gdLst>
                <a:gd name="T0" fmla="*/ 132 w 147"/>
                <a:gd name="T1" fmla="*/ 143 h 174"/>
                <a:gd name="T2" fmla="*/ 130 w 147"/>
                <a:gd name="T3" fmla="*/ 143 h 174"/>
                <a:gd name="T4" fmla="*/ 105 w 147"/>
                <a:gd name="T5" fmla="*/ 148 h 174"/>
                <a:gd name="T6" fmla="*/ 48 w 147"/>
                <a:gd name="T7" fmla="*/ 119 h 174"/>
                <a:gd name="T8" fmla="*/ 49 w 147"/>
                <a:gd name="T9" fmla="*/ 37 h 174"/>
                <a:gd name="T10" fmla="*/ 58 w 147"/>
                <a:gd name="T11" fmla="*/ 49 h 174"/>
                <a:gd name="T12" fmla="*/ 59 w 147"/>
                <a:gd name="T13" fmla="*/ 49 h 174"/>
                <a:gd name="T14" fmla="*/ 60 w 147"/>
                <a:gd name="T15" fmla="*/ 48 h 174"/>
                <a:gd name="T16" fmla="*/ 66 w 147"/>
                <a:gd name="T17" fmla="*/ 8 h 174"/>
                <a:gd name="T18" fmla="*/ 65 w 147"/>
                <a:gd name="T19" fmla="*/ 7 h 174"/>
                <a:gd name="T20" fmla="*/ 25 w 147"/>
                <a:gd name="T21" fmla="*/ 0 h 174"/>
                <a:gd name="T22" fmla="*/ 24 w 147"/>
                <a:gd name="T23" fmla="*/ 1 h 174"/>
                <a:gd name="T24" fmla="*/ 24 w 147"/>
                <a:gd name="T25" fmla="*/ 2 h 174"/>
                <a:gd name="T26" fmla="*/ 33 w 147"/>
                <a:gd name="T27" fmla="*/ 14 h 174"/>
                <a:gd name="T28" fmla="*/ 27 w 147"/>
                <a:gd name="T29" fmla="*/ 135 h 174"/>
                <a:gd name="T30" fmla="*/ 105 w 147"/>
                <a:gd name="T31" fmla="*/ 174 h 174"/>
                <a:gd name="T32" fmla="*/ 146 w 147"/>
                <a:gd name="T33" fmla="*/ 165 h 174"/>
                <a:gd name="T34" fmla="*/ 147 w 147"/>
                <a:gd name="T35" fmla="*/ 164 h 174"/>
                <a:gd name="T36" fmla="*/ 146 w 147"/>
                <a:gd name="T37" fmla="*/ 164 h 174"/>
                <a:gd name="T38" fmla="*/ 132 w 147"/>
                <a:gd name="T39" fmla="*/ 14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7" h="174">
                  <a:moveTo>
                    <a:pt x="132" y="143"/>
                  </a:moveTo>
                  <a:cubicBezTo>
                    <a:pt x="131" y="143"/>
                    <a:pt x="131" y="142"/>
                    <a:pt x="130" y="143"/>
                  </a:cubicBezTo>
                  <a:cubicBezTo>
                    <a:pt x="122" y="146"/>
                    <a:pt x="114" y="148"/>
                    <a:pt x="105" y="148"/>
                  </a:cubicBezTo>
                  <a:cubicBezTo>
                    <a:pt x="82" y="148"/>
                    <a:pt x="61" y="137"/>
                    <a:pt x="48" y="119"/>
                  </a:cubicBezTo>
                  <a:cubicBezTo>
                    <a:pt x="31" y="94"/>
                    <a:pt x="31" y="61"/>
                    <a:pt x="49" y="37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8" y="49"/>
                    <a:pt x="59" y="49"/>
                    <a:pt x="59" y="49"/>
                  </a:cubicBezTo>
                  <a:cubicBezTo>
                    <a:pt x="59" y="49"/>
                    <a:pt x="60" y="49"/>
                    <a:pt x="60" y="4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5" y="7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4" y="1"/>
                    <a:pt x="24" y="1"/>
                  </a:cubicBezTo>
                  <a:cubicBezTo>
                    <a:pt x="24" y="1"/>
                    <a:pt x="24" y="2"/>
                    <a:pt x="24" y="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" y="48"/>
                    <a:pt x="0" y="98"/>
                    <a:pt x="27" y="135"/>
                  </a:cubicBezTo>
                  <a:cubicBezTo>
                    <a:pt x="45" y="160"/>
                    <a:pt x="74" y="174"/>
                    <a:pt x="105" y="174"/>
                  </a:cubicBezTo>
                  <a:cubicBezTo>
                    <a:pt x="119" y="174"/>
                    <a:pt x="133" y="171"/>
                    <a:pt x="146" y="165"/>
                  </a:cubicBezTo>
                  <a:cubicBezTo>
                    <a:pt x="146" y="165"/>
                    <a:pt x="146" y="165"/>
                    <a:pt x="147" y="164"/>
                  </a:cubicBezTo>
                  <a:cubicBezTo>
                    <a:pt x="147" y="164"/>
                    <a:pt x="147" y="164"/>
                    <a:pt x="146" y="164"/>
                  </a:cubicBezTo>
                  <a:lnTo>
                    <a:pt x="132" y="1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2642" y="637"/>
              <a:ext cx="263" cy="312"/>
            </a:xfrm>
            <a:custGeom>
              <a:avLst/>
              <a:gdLst>
                <a:gd name="T0" fmla="*/ 114 w 147"/>
                <a:gd name="T1" fmla="*/ 161 h 174"/>
                <a:gd name="T2" fmla="*/ 121 w 147"/>
                <a:gd name="T3" fmla="*/ 40 h 174"/>
                <a:gd name="T4" fmla="*/ 42 w 147"/>
                <a:gd name="T5" fmla="*/ 0 h 174"/>
                <a:gd name="T6" fmla="*/ 1 w 147"/>
                <a:gd name="T7" fmla="*/ 10 h 174"/>
                <a:gd name="T8" fmla="*/ 1 w 147"/>
                <a:gd name="T9" fmla="*/ 10 h 174"/>
                <a:gd name="T10" fmla="*/ 1 w 147"/>
                <a:gd name="T11" fmla="*/ 11 h 174"/>
                <a:gd name="T12" fmla="*/ 16 w 147"/>
                <a:gd name="T13" fmla="*/ 32 h 174"/>
                <a:gd name="T14" fmla="*/ 17 w 147"/>
                <a:gd name="T15" fmla="*/ 32 h 174"/>
                <a:gd name="T16" fmla="*/ 42 w 147"/>
                <a:gd name="T17" fmla="*/ 27 h 174"/>
                <a:gd name="T18" fmla="*/ 99 w 147"/>
                <a:gd name="T19" fmla="*/ 56 h 174"/>
                <a:gd name="T20" fmla="*/ 97 w 147"/>
                <a:gd name="T21" fmla="*/ 139 h 174"/>
                <a:gd name="T22" fmla="*/ 88 w 147"/>
                <a:gd name="T23" fmla="*/ 126 h 174"/>
                <a:gd name="T24" fmla="*/ 87 w 147"/>
                <a:gd name="T25" fmla="*/ 126 h 174"/>
                <a:gd name="T26" fmla="*/ 86 w 147"/>
                <a:gd name="T27" fmla="*/ 126 h 174"/>
                <a:gd name="T28" fmla="*/ 80 w 147"/>
                <a:gd name="T29" fmla="*/ 167 h 174"/>
                <a:gd name="T30" fmla="*/ 80 w 147"/>
                <a:gd name="T31" fmla="*/ 167 h 174"/>
                <a:gd name="T32" fmla="*/ 81 w 147"/>
                <a:gd name="T33" fmla="*/ 168 h 174"/>
                <a:gd name="T34" fmla="*/ 121 w 147"/>
                <a:gd name="T35" fmla="*/ 174 h 174"/>
                <a:gd name="T36" fmla="*/ 121 w 147"/>
                <a:gd name="T37" fmla="*/ 174 h 174"/>
                <a:gd name="T38" fmla="*/ 122 w 147"/>
                <a:gd name="T39" fmla="*/ 174 h 174"/>
                <a:gd name="T40" fmla="*/ 122 w 147"/>
                <a:gd name="T41" fmla="*/ 173 h 174"/>
                <a:gd name="T42" fmla="*/ 114 w 147"/>
                <a:gd name="T43" fmla="*/ 161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7" h="174">
                  <a:moveTo>
                    <a:pt x="114" y="161"/>
                  </a:moveTo>
                  <a:cubicBezTo>
                    <a:pt x="144" y="128"/>
                    <a:pt x="147" y="77"/>
                    <a:pt x="121" y="40"/>
                  </a:cubicBezTo>
                  <a:cubicBezTo>
                    <a:pt x="103" y="15"/>
                    <a:pt x="73" y="0"/>
                    <a:pt x="42" y="0"/>
                  </a:cubicBezTo>
                  <a:cubicBezTo>
                    <a:pt x="28" y="0"/>
                    <a:pt x="14" y="4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7" y="32"/>
                  </a:cubicBezTo>
                  <a:cubicBezTo>
                    <a:pt x="25" y="29"/>
                    <a:pt x="34" y="27"/>
                    <a:pt x="42" y="27"/>
                  </a:cubicBezTo>
                  <a:cubicBezTo>
                    <a:pt x="65" y="27"/>
                    <a:pt x="86" y="38"/>
                    <a:pt x="99" y="56"/>
                  </a:cubicBezTo>
                  <a:cubicBezTo>
                    <a:pt x="116" y="81"/>
                    <a:pt x="116" y="114"/>
                    <a:pt x="97" y="139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8" y="126"/>
                    <a:pt x="88" y="125"/>
                    <a:pt x="87" y="126"/>
                  </a:cubicBezTo>
                  <a:cubicBezTo>
                    <a:pt x="87" y="126"/>
                    <a:pt x="87" y="126"/>
                    <a:pt x="86" y="126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80" y="168"/>
                    <a:pt x="80" y="168"/>
                    <a:pt x="81" y="168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4"/>
                    <a:pt x="122" y="174"/>
                    <a:pt x="122" y="174"/>
                  </a:cubicBezTo>
                  <a:cubicBezTo>
                    <a:pt x="122" y="173"/>
                    <a:pt x="122" y="173"/>
                    <a:pt x="122" y="173"/>
                  </a:cubicBezTo>
                  <a:lnTo>
                    <a:pt x="114" y="1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 noEditPoints="1"/>
            </p:cNvSpPr>
            <p:nvPr/>
          </p:nvSpPr>
          <p:spPr bwMode="auto">
            <a:xfrm>
              <a:off x="5580" y="2038"/>
              <a:ext cx="246" cy="246"/>
            </a:xfrm>
            <a:custGeom>
              <a:avLst/>
              <a:gdLst>
                <a:gd name="T0" fmla="*/ 116 w 137"/>
                <a:gd name="T1" fmla="*/ 68 h 137"/>
                <a:gd name="T2" fmla="*/ 120 w 137"/>
                <a:gd name="T3" fmla="*/ 64 h 137"/>
                <a:gd name="T4" fmla="*/ 137 w 137"/>
                <a:gd name="T5" fmla="*/ 64 h 137"/>
                <a:gd name="T6" fmla="*/ 73 w 137"/>
                <a:gd name="T7" fmla="*/ 0 h 137"/>
                <a:gd name="T8" fmla="*/ 73 w 137"/>
                <a:gd name="T9" fmla="*/ 17 h 137"/>
                <a:gd name="T10" fmla="*/ 69 w 137"/>
                <a:gd name="T11" fmla="*/ 21 h 137"/>
                <a:gd name="T12" fmla="*/ 65 w 137"/>
                <a:gd name="T13" fmla="*/ 17 h 137"/>
                <a:gd name="T14" fmla="*/ 65 w 137"/>
                <a:gd name="T15" fmla="*/ 0 h 137"/>
                <a:gd name="T16" fmla="*/ 0 w 137"/>
                <a:gd name="T17" fmla="*/ 64 h 137"/>
                <a:gd name="T18" fmla="*/ 17 w 137"/>
                <a:gd name="T19" fmla="*/ 64 h 137"/>
                <a:gd name="T20" fmla="*/ 21 w 137"/>
                <a:gd name="T21" fmla="*/ 68 h 137"/>
                <a:gd name="T22" fmla="*/ 17 w 137"/>
                <a:gd name="T23" fmla="*/ 72 h 137"/>
                <a:gd name="T24" fmla="*/ 0 w 137"/>
                <a:gd name="T25" fmla="*/ 72 h 137"/>
                <a:gd name="T26" fmla="*/ 65 w 137"/>
                <a:gd name="T27" fmla="*/ 137 h 137"/>
                <a:gd name="T28" fmla="*/ 65 w 137"/>
                <a:gd name="T29" fmla="*/ 120 h 137"/>
                <a:gd name="T30" fmla="*/ 69 w 137"/>
                <a:gd name="T31" fmla="*/ 116 h 137"/>
                <a:gd name="T32" fmla="*/ 73 w 137"/>
                <a:gd name="T33" fmla="*/ 120 h 137"/>
                <a:gd name="T34" fmla="*/ 73 w 137"/>
                <a:gd name="T35" fmla="*/ 137 h 137"/>
                <a:gd name="T36" fmla="*/ 137 w 137"/>
                <a:gd name="T37" fmla="*/ 72 h 137"/>
                <a:gd name="T38" fmla="*/ 120 w 137"/>
                <a:gd name="T39" fmla="*/ 72 h 137"/>
                <a:gd name="T40" fmla="*/ 116 w 137"/>
                <a:gd name="T41" fmla="*/ 68 h 137"/>
                <a:gd name="T42" fmla="*/ 105 w 137"/>
                <a:gd name="T43" fmla="*/ 72 h 137"/>
                <a:gd name="T44" fmla="*/ 81 w 137"/>
                <a:gd name="T45" fmla="*/ 72 h 137"/>
                <a:gd name="T46" fmla="*/ 69 w 137"/>
                <a:gd name="T47" fmla="*/ 82 h 137"/>
                <a:gd name="T48" fmla="*/ 55 w 137"/>
                <a:gd name="T49" fmla="*/ 68 h 137"/>
                <a:gd name="T50" fmla="*/ 69 w 137"/>
                <a:gd name="T51" fmla="*/ 55 h 137"/>
                <a:gd name="T52" fmla="*/ 69 w 137"/>
                <a:gd name="T53" fmla="*/ 55 h 137"/>
                <a:gd name="T54" fmla="*/ 84 w 137"/>
                <a:gd name="T55" fmla="*/ 9 h 137"/>
                <a:gd name="T56" fmla="*/ 89 w 137"/>
                <a:gd name="T57" fmla="*/ 6 h 137"/>
                <a:gd name="T58" fmla="*/ 91 w 137"/>
                <a:gd name="T59" fmla="*/ 11 h 137"/>
                <a:gd name="T60" fmla="*/ 76 w 137"/>
                <a:gd name="T61" fmla="*/ 57 h 137"/>
                <a:gd name="T62" fmla="*/ 81 w 137"/>
                <a:gd name="T63" fmla="*/ 64 h 137"/>
                <a:gd name="T64" fmla="*/ 105 w 137"/>
                <a:gd name="T65" fmla="*/ 64 h 137"/>
                <a:gd name="T66" fmla="*/ 109 w 137"/>
                <a:gd name="T67" fmla="*/ 68 h 137"/>
                <a:gd name="T68" fmla="*/ 105 w 137"/>
                <a:gd name="T69" fmla="*/ 7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7" h="137">
                  <a:moveTo>
                    <a:pt x="116" y="68"/>
                  </a:moveTo>
                  <a:cubicBezTo>
                    <a:pt x="116" y="66"/>
                    <a:pt x="118" y="64"/>
                    <a:pt x="120" y="64"/>
                  </a:cubicBezTo>
                  <a:cubicBezTo>
                    <a:pt x="137" y="64"/>
                    <a:pt x="137" y="64"/>
                    <a:pt x="137" y="64"/>
                  </a:cubicBezTo>
                  <a:cubicBezTo>
                    <a:pt x="135" y="30"/>
                    <a:pt x="107" y="2"/>
                    <a:pt x="73" y="0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9"/>
                    <a:pt x="71" y="21"/>
                    <a:pt x="69" y="21"/>
                  </a:cubicBezTo>
                  <a:cubicBezTo>
                    <a:pt x="66" y="21"/>
                    <a:pt x="65" y="19"/>
                    <a:pt x="65" y="17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30" y="2"/>
                    <a:pt x="2" y="30"/>
                    <a:pt x="0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9" y="64"/>
                    <a:pt x="21" y="66"/>
                    <a:pt x="21" y="68"/>
                  </a:cubicBezTo>
                  <a:cubicBezTo>
                    <a:pt x="21" y="71"/>
                    <a:pt x="19" y="72"/>
                    <a:pt x="17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2" y="107"/>
                    <a:pt x="30" y="135"/>
                    <a:pt x="65" y="137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18"/>
                    <a:pt x="66" y="116"/>
                    <a:pt x="69" y="116"/>
                  </a:cubicBezTo>
                  <a:cubicBezTo>
                    <a:pt x="71" y="116"/>
                    <a:pt x="73" y="118"/>
                    <a:pt x="73" y="120"/>
                  </a:cubicBezTo>
                  <a:cubicBezTo>
                    <a:pt x="73" y="137"/>
                    <a:pt x="73" y="137"/>
                    <a:pt x="73" y="137"/>
                  </a:cubicBezTo>
                  <a:cubicBezTo>
                    <a:pt x="107" y="135"/>
                    <a:pt x="135" y="107"/>
                    <a:pt x="137" y="72"/>
                  </a:cubicBezTo>
                  <a:cubicBezTo>
                    <a:pt x="120" y="72"/>
                    <a:pt x="120" y="72"/>
                    <a:pt x="120" y="72"/>
                  </a:cubicBezTo>
                  <a:cubicBezTo>
                    <a:pt x="118" y="72"/>
                    <a:pt x="116" y="71"/>
                    <a:pt x="116" y="68"/>
                  </a:cubicBezTo>
                  <a:close/>
                  <a:moveTo>
                    <a:pt x="105" y="72"/>
                  </a:moveTo>
                  <a:cubicBezTo>
                    <a:pt x="81" y="72"/>
                    <a:pt x="81" y="72"/>
                    <a:pt x="81" y="72"/>
                  </a:cubicBezTo>
                  <a:cubicBezTo>
                    <a:pt x="80" y="78"/>
                    <a:pt x="75" y="82"/>
                    <a:pt x="69" y="82"/>
                  </a:cubicBezTo>
                  <a:cubicBezTo>
                    <a:pt x="61" y="82"/>
                    <a:pt x="55" y="76"/>
                    <a:pt x="55" y="68"/>
                  </a:cubicBezTo>
                  <a:cubicBezTo>
                    <a:pt x="55" y="61"/>
                    <a:pt x="61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6"/>
                    <a:pt x="87" y="5"/>
                    <a:pt x="89" y="6"/>
                  </a:cubicBezTo>
                  <a:cubicBezTo>
                    <a:pt x="91" y="7"/>
                    <a:pt x="92" y="9"/>
                    <a:pt x="91" y="11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9" y="59"/>
                    <a:pt x="81" y="62"/>
                    <a:pt x="81" y="64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07" y="64"/>
                    <a:pt x="109" y="66"/>
                    <a:pt x="109" y="68"/>
                  </a:cubicBezTo>
                  <a:cubicBezTo>
                    <a:pt x="109" y="71"/>
                    <a:pt x="107" y="72"/>
                    <a:pt x="105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Oval 81"/>
            <p:cNvSpPr>
              <a:spLocks noChangeArrowheads="1"/>
            </p:cNvSpPr>
            <p:nvPr/>
          </p:nvSpPr>
          <p:spPr bwMode="auto">
            <a:xfrm>
              <a:off x="5693" y="2151"/>
              <a:ext cx="20" cy="2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 noEditPoints="1"/>
            </p:cNvSpPr>
            <p:nvPr/>
          </p:nvSpPr>
          <p:spPr bwMode="auto">
            <a:xfrm>
              <a:off x="5531" y="1988"/>
              <a:ext cx="345" cy="344"/>
            </a:xfrm>
            <a:custGeom>
              <a:avLst/>
              <a:gdLst>
                <a:gd name="T0" fmla="*/ 96 w 192"/>
                <a:gd name="T1" fmla="*/ 0 h 192"/>
                <a:gd name="T2" fmla="*/ 0 w 192"/>
                <a:gd name="T3" fmla="*/ 96 h 192"/>
                <a:gd name="T4" fmla="*/ 96 w 192"/>
                <a:gd name="T5" fmla="*/ 192 h 192"/>
                <a:gd name="T6" fmla="*/ 192 w 192"/>
                <a:gd name="T7" fmla="*/ 96 h 192"/>
                <a:gd name="T8" fmla="*/ 96 w 192"/>
                <a:gd name="T9" fmla="*/ 0 h 192"/>
                <a:gd name="T10" fmla="*/ 96 w 192"/>
                <a:gd name="T11" fmla="*/ 173 h 192"/>
                <a:gd name="T12" fmla="*/ 19 w 192"/>
                <a:gd name="T13" fmla="*/ 96 h 192"/>
                <a:gd name="T14" fmla="*/ 96 w 192"/>
                <a:gd name="T15" fmla="*/ 20 h 192"/>
                <a:gd name="T16" fmla="*/ 172 w 192"/>
                <a:gd name="T17" fmla="*/ 96 h 192"/>
                <a:gd name="T18" fmla="*/ 96 w 192"/>
                <a:gd name="T19" fmla="*/ 17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192">
                  <a:moveTo>
                    <a:pt x="96" y="0"/>
                  </a:moveTo>
                  <a:cubicBezTo>
                    <a:pt x="43" y="0"/>
                    <a:pt x="0" y="44"/>
                    <a:pt x="0" y="96"/>
                  </a:cubicBezTo>
                  <a:cubicBezTo>
                    <a:pt x="0" y="149"/>
                    <a:pt x="43" y="192"/>
                    <a:pt x="96" y="192"/>
                  </a:cubicBezTo>
                  <a:cubicBezTo>
                    <a:pt x="148" y="192"/>
                    <a:pt x="192" y="149"/>
                    <a:pt x="192" y="96"/>
                  </a:cubicBezTo>
                  <a:cubicBezTo>
                    <a:pt x="192" y="44"/>
                    <a:pt x="148" y="0"/>
                    <a:pt x="96" y="0"/>
                  </a:cubicBezTo>
                  <a:close/>
                  <a:moveTo>
                    <a:pt x="96" y="173"/>
                  </a:moveTo>
                  <a:cubicBezTo>
                    <a:pt x="53" y="173"/>
                    <a:pt x="19" y="139"/>
                    <a:pt x="19" y="96"/>
                  </a:cubicBezTo>
                  <a:cubicBezTo>
                    <a:pt x="19" y="54"/>
                    <a:pt x="53" y="20"/>
                    <a:pt x="96" y="20"/>
                  </a:cubicBezTo>
                  <a:cubicBezTo>
                    <a:pt x="138" y="20"/>
                    <a:pt x="172" y="54"/>
                    <a:pt x="172" y="96"/>
                  </a:cubicBezTo>
                  <a:cubicBezTo>
                    <a:pt x="172" y="139"/>
                    <a:pt x="138" y="173"/>
                    <a:pt x="96" y="1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 noEditPoints="1"/>
            </p:cNvSpPr>
            <p:nvPr/>
          </p:nvSpPr>
          <p:spPr bwMode="auto">
            <a:xfrm>
              <a:off x="7167" y="2708"/>
              <a:ext cx="135" cy="143"/>
            </a:xfrm>
            <a:custGeom>
              <a:avLst/>
              <a:gdLst>
                <a:gd name="T0" fmla="*/ 38 w 75"/>
                <a:gd name="T1" fmla="*/ 0 h 80"/>
                <a:gd name="T2" fmla="*/ 0 w 75"/>
                <a:gd name="T3" fmla="*/ 40 h 80"/>
                <a:gd name="T4" fmla="*/ 38 w 75"/>
                <a:gd name="T5" fmla="*/ 80 h 80"/>
                <a:gd name="T6" fmla="*/ 75 w 75"/>
                <a:gd name="T7" fmla="*/ 40 h 80"/>
                <a:gd name="T8" fmla="*/ 38 w 75"/>
                <a:gd name="T9" fmla="*/ 0 h 80"/>
                <a:gd name="T10" fmla="*/ 40 w 75"/>
                <a:gd name="T11" fmla="*/ 61 h 80"/>
                <a:gd name="T12" fmla="*/ 40 w 75"/>
                <a:gd name="T13" fmla="*/ 68 h 80"/>
                <a:gd name="T14" fmla="*/ 36 w 75"/>
                <a:gd name="T15" fmla="*/ 68 h 80"/>
                <a:gd name="T16" fmla="*/ 36 w 75"/>
                <a:gd name="T17" fmla="*/ 61 h 80"/>
                <a:gd name="T18" fmla="*/ 26 w 75"/>
                <a:gd name="T19" fmla="*/ 58 h 80"/>
                <a:gd name="T20" fmla="*/ 27 w 75"/>
                <a:gd name="T21" fmla="*/ 54 h 80"/>
                <a:gd name="T22" fmla="*/ 37 w 75"/>
                <a:gd name="T23" fmla="*/ 57 h 80"/>
                <a:gd name="T24" fmla="*/ 44 w 75"/>
                <a:gd name="T25" fmla="*/ 50 h 80"/>
                <a:gd name="T26" fmla="*/ 37 w 75"/>
                <a:gd name="T27" fmla="*/ 42 h 80"/>
                <a:gd name="T28" fmla="*/ 26 w 75"/>
                <a:gd name="T29" fmla="*/ 30 h 80"/>
                <a:gd name="T30" fmla="*/ 36 w 75"/>
                <a:gd name="T31" fmla="*/ 19 h 80"/>
                <a:gd name="T32" fmla="*/ 36 w 75"/>
                <a:gd name="T33" fmla="*/ 12 h 80"/>
                <a:gd name="T34" fmla="*/ 40 w 75"/>
                <a:gd name="T35" fmla="*/ 12 h 80"/>
                <a:gd name="T36" fmla="*/ 40 w 75"/>
                <a:gd name="T37" fmla="*/ 19 h 80"/>
                <a:gd name="T38" fmla="*/ 49 w 75"/>
                <a:gd name="T39" fmla="*/ 21 h 80"/>
                <a:gd name="T40" fmla="*/ 47 w 75"/>
                <a:gd name="T41" fmla="*/ 26 h 80"/>
                <a:gd name="T42" fmla="*/ 39 w 75"/>
                <a:gd name="T43" fmla="*/ 23 h 80"/>
                <a:gd name="T44" fmla="*/ 32 w 75"/>
                <a:gd name="T45" fmla="*/ 29 h 80"/>
                <a:gd name="T46" fmla="*/ 40 w 75"/>
                <a:gd name="T47" fmla="*/ 37 h 80"/>
                <a:gd name="T48" fmla="*/ 50 w 75"/>
                <a:gd name="T49" fmla="*/ 49 h 80"/>
                <a:gd name="T50" fmla="*/ 40 w 75"/>
                <a:gd name="T51" fmla="*/ 6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5" h="80">
                  <a:moveTo>
                    <a:pt x="38" y="0"/>
                  </a:moveTo>
                  <a:cubicBezTo>
                    <a:pt x="17" y="0"/>
                    <a:pt x="0" y="18"/>
                    <a:pt x="0" y="40"/>
                  </a:cubicBezTo>
                  <a:cubicBezTo>
                    <a:pt x="0" y="62"/>
                    <a:pt x="17" y="80"/>
                    <a:pt x="38" y="80"/>
                  </a:cubicBezTo>
                  <a:cubicBezTo>
                    <a:pt x="59" y="80"/>
                    <a:pt x="75" y="62"/>
                    <a:pt x="75" y="40"/>
                  </a:cubicBezTo>
                  <a:cubicBezTo>
                    <a:pt x="75" y="18"/>
                    <a:pt x="59" y="0"/>
                    <a:pt x="38" y="0"/>
                  </a:cubicBezTo>
                  <a:close/>
                  <a:moveTo>
                    <a:pt x="40" y="61"/>
                  </a:moveTo>
                  <a:cubicBezTo>
                    <a:pt x="40" y="68"/>
                    <a:pt x="40" y="68"/>
                    <a:pt x="40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2" y="61"/>
                    <a:pt x="28" y="60"/>
                    <a:pt x="26" y="58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30" y="55"/>
                    <a:pt x="33" y="57"/>
                    <a:pt x="37" y="57"/>
                  </a:cubicBezTo>
                  <a:cubicBezTo>
                    <a:pt x="41" y="57"/>
                    <a:pt x="44" y="54"/>
                    <a:pt x="44" y="50"/>
                  </a:cubicBezTo>
                  <a:cubicBezTo>
                    <a:pt x="44" y="46"/>
                    <a:pt x="42" y="44"/>
                    <a:pt x="37" y="42"/>
                  </a:cubicBezTo>
                  <a:cubicBezTo>
                    <a:pt x="30" y="39"/>
                    <a:pt x="26" y="36"/>
                    <a:pt x="26" y="30"/>
                  </a:cubicBezTo>
                  <a:cubicBezTo>
                    <a:pt x="26" y="24"/>
                    <a:pt x="30" y="20"/>
                    <a:pt x="36" y="19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4" y="19"/>
                    <a:pt x="47" y="20"/>
                    <a:pt x="49" y="21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6" y="25"/>
                    <a:pt x="43" y="23"/>
                    <a:pt x="39" y="23"/>
                  </a:cubicBezTo>
                  <a:cubicBezTo>
                    <a:pt x="34" y="23"/>
                    <a:pt x="32" y="26"/>
                    <a:pt x="32" y="29"/>
                  </a:cubicBezTo>
                  <a:cubicBezTo>
                    <a:pt x="32" y="33"/>
                    <a:pt x="34" y="34"/>
                    <a:pt x="40" y="37"/>
                  </a:cubicBezTo>
                  <a:cubicBezTo>
                    <a:pt x="47" y="40"/>
                    <a:pt x="50" y="43"/>
                    <a:pt x="50" y="49"/>
                  </a:cubicBezTo>
                  <a:cubicBezTo>
                    <a:pt x="50" y="55"/>
                    <a:pt x="46" y="60"/>
                    <a:pt x="40" y="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 noEditPoints="1"/>
            </p:cNvSpPr>
            <p:nvPr/>
          </p:nvSpPr>
          <p:spPr bwMode="auto">
            <a:xfrm>
              <a:off x="7133" y="2672"/>
              <a:ext cx="205" cy="215"/>
            </a:xfrm>
            <a:custGeom>
              <a:avLst/>
              <a:gdLst>
                <a:gd name="T0" fmla="*/ 57 w 114"/>
                <a:gd name="T1" fmla="*/ 0 h 120"/>
                <a:gd name="T2" fmla="*/ 0 w 114"/>
                <a:gd name="T3" fmla="*/ 60 h 120"/>
                <a:gd name="T4" fmla="*/ 57 w 114"/>
                <a:gd name="T5" fmla="*/ 120 h 120"/>
                <a:gd name="T6" fmla="*/ 114 w 114"/>
                <a:gd name="T7" fmla="*/ 60 h 120"/>
                <a:gd name="T8" fmla="*/ 57 w 114"/>
                <a:gd name="T9" fmla="*/ 0 h 120"/>
                <a:gd name="T10" fmla="*/ 57 w 114"/>
                <a:gd name="T11" fmla="*/ 108 h 120"/>
                <a:gd name="T12" fmla="*/ 11 w 114"/>
                <a:gd name="T13" fmla="*/ 60 h 120"/>
                <a:gd name="T14" fmla="*/ 57 w 114"/>
                <a:gd name="T15" fmla="*/ 13 h 120"/>
                <a:gd name="T16" fmla="*/ 102 w 114"/>
                <a:gd name="T17" fmla="*/ 60 h 120"/>
                <a:gd name="T18" fmla="*/ 57 w 114"/>
                <a:gd name="T19" fmla="*/ 10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20">
                  <a:moveTo>
                    <a:pt x="57" y="0"/>
                  </a:moveTo>
                  <a:cubicBezTo>
                    <a:pt x="25" y="0"/>
                    <a:pt x="0" y="27"/>
                    <a:pt x="0" y="60"/>
                  </a:cubicBezTo>
                  <a:cubicBezTo>
                    <a:pt x="0" y="93"/>
                    <a:pt x="25" y="120"/>
                    <a:pt x="57" y="120"/>
                  </a:cubicBezTo>
                  <a:cubicBezTo>
                    <a:pt x="88" y="120"/>
                    <a:pt x="114" y="93"/>
                    <a:pt x="114" y="60"/>
                  </a:cubicBezTo>
                  <a:cubicBezTo>
                    <a:pt x="114" y="27"/>
                    <a:pt x="88" y="0"/>
                    <a:pt x="57" y="0"/>
                  </a:cubicBezTo>
                  <a:close/>
                  <a:moveTo>
                    <a:pt x="57" y="108"/>
                  </a:moveTo>
                  <a:cubicBezTo>
                    <a:pt x="32" y="108"/>
                    <a:pt x="11" y="86"/>
                    <a:pt x="11" y="60"/>
                  </a:cubicBezTo>
                  <a:cubicBezTo>
                    <a:pt x="11" y="34"/>
                    <a:pt x="32" y="13"/>
                    <a:pt x="57" y="13"/>
                  </a:cubicBezTo>
                  <a:cubicBezTo>
                    <a:pt x="82" y="13"/>
                    <a:pt x="102" y="34"/>
                    <a:pt x="102" y="60"/>
                  </a:cubicBezTo>
                  <a:cubicBezTo>
                    <a:pt x="102" y="86"/>
                    <a:pt x="82" y="108"/>
                    <a:pt x="57" y="1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7022" y="2832"/>
              <a:ext cx="346" cy="178"/>
            </a:xfrm>
            <a:custGeom>
              <a:avLst/>
              <a:gdLst>
                <a:gd name="T0" fmla="*/ 187 w 193"/>
                <a:gd name="T1" fmla="*/ 4 h 99"/>
                <a:gd name="T2" fmla="*/ 181 w 193"/>
                <a:gd name="T3" fmla="*/ 10 h 99"/>
                <a:gd name="T4" fmla="*/ 108 w 193"/>
                <a:gd name="T5" fmla="*/ 87 h 99"/>
                <a:gd name="T6" fmla="*/ 36 w 193"/>
                <a:gd name="T7" fmla="*/ 21 h 99"/>
                <a:gd name="T8" fmla="*/ 48 w 193"/>
                <a:gd name="T9" fmla="*/ 34 h 99"/>
                <a:gd name="T10" fmla="*/ 56 w 193"/>
                <a:gd name="T11" fmla="*/ 34 h 99"/>
                <a:gd name="T12" fmla="*/ 56 w 193"/>
                <a:gd name="T13" fmla="*/ 26 h 99"/>
                <a:gd name="T14" fmla="*/ 33 w 193"/>
                <a:gd name="T15" fmla="*/ 2 h 99"/>
                <a:gd name="T16" fmla="*/ 29 w 193"/>
                <a:gd name="T17" fmla="*/ 0 h 99"/>
                <a:gd name="T18" fmla="*/ 25 w 193"/>
                <a:gd name="T19" fmla="*/ 2 h 99"/>
                <a:gd name="T20" fmla="*/ 2 w 193"/>
                <a:gd name="T21" fmla="*/ 26 h 99"/>
                <a:gd name="T22" fmla="*/ 2 w 193"/>
                <a:gd name="T23" fmla="*/ 34 h 99"/>
                <a:gd name="T24" fmla="*/ 6 w 193"/>
                <a:gd name="T25" fmla="*/ 36 h 99"/>
                <a:gd name="T26" fmla="*/ 10 w 193"/>
                <a:gd name="T27" fmla="*/ 34 h 99"/>
                <a:gd name="T28" fmla="*/ 24 w 193"/>
                <a:gd name="T29" fmla="*/ 20 h 99"/>
                <a:gd name="T30" fmla="*/ 108 w 193"/>
                <a:gd name="T31" fmla="*/ 99 h 99"/>
                <a:gd name="T32" fmla="*/ 193 w 193"/>
                <a:gd name="T33" fmla="*/ 10 h 99"/>
                <a:gd name="T34" fmla="*/ 187 w 193"/>
                <a:gd name="T35" fmla="*/ 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3" h="99">
                  <a:moveTo>
                    <a:pt x="187" y="4"/>
                  </a:moveTo>
                  <a:cubicBezTo>
                    <a:pt x="184" y="4"/>
                    <a:pt x="181" y="7"/>
                    <a:pt x="181" y="10"/>
                  </a:cubicBezTo>
                  <a:cubicBezTo>
                    <a:pt x="181" y="52"/>
                    <a:pt x="148" y="87"/>
                    <a:pt x="108" y="87"/>
                  </a:cubicBezTo>
                  <a:cubicBezTo>
                    <a:pt x="71" y="87"/>
                    <a:pt x="41" y="58"/>
                    <a:pt x="36" y="21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50" y="36"/>
                    <a:pt x="54" y="37"/>
                    <a:pt x="56" y="34"/>
                  </a:cubicBezTo>
                  <a:cubicBezTo>
                    <a:pt x="59" y="32"/>
                    <a:pt x="59" y="29"/>
                    <a:pt x="56" y="26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1" y="0"/>
                    <a:pt x="29" y="0"/>
                  </a:cubicBezTo>
                  <a:cubicBezTo>
                    <a:pt x="28" y="0"/>
                    <a:pt x="26" y="1"/>
                    <a:pt x="25" y="2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9"/>
                    <a:pt x="0" y="32"/>
                    <a:pt x="2" y="34"/>
                  </a:cubicBezTo>
                  <a:cubicBezTo>
                    <a:pt x="3" y="35"/>
                    <a:pt x="5" y="36"/>
                    <a:pt x="6" y="36"/>
                  </a:cubicBezTo>
                  <a:cubicBezTo>
                    <a:pt x="8" y="36"/>
                    <a:pt x="9" y="35"/>
                    <a:pt x="10" y="34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9" y="64"/>
                    <a:pt x="65" y="99"/>
                    <a:pt x="108" y="99"/>
                  </a:cubicBezTo>
                  <a:cubicBezTo>
                    <a:pt x="155" y="99"/>
                    <a:pt x="193" y="59"/>
                    <a:pt x="193" y="10"/>
                  </a:cubicBezTo>
                  <a:cubicBezTo>
                    <a:pt x="193" y="7"/>
                    <a:pt x="190" y="4"/>
                    <a:pt x="18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Oval 86"/>
            <p:cNvSpPr>
              <a:spLocks noChangeArrowheads="1"/>
            </p:cNvSpPr>
            <p:nvPr/>
          </p:nvSpPr>
          <p:spPr bwMode="auto">
            <a:xfrm>
              <a:off x="7043" y="2270"/>
              <a:ext cx="20" cy="1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 noEditPoints="1"/>
            </p:cNvSpPr>
            <p:nvPr/>
          </p:nvSpPr>
          <p:spPr bwMode="auto">
            <a:xfrm>
              <a:off x="7013" y="2124"/>
              <a:ext cx="95" cy="194"/>
            </a:xfrm>
            <a:custGeom>
              <a:avLst/>
              <a:gdLst>
                <a:gd name="T0" fmla="*/ 0 w 53"/>
                <a:gd name="T1" fmla="*/ 108 h 108"/>
                <a:gd name="T2" fmla="*/ 53 w 53"/>
                <a:gd name="T3" fmla="*/ 108 h 108"/>
                <a:gd name="T4" fmla="*/ 53 w 53"/>
                <a:gd name="T5" fmla="*/ 0 h 108"/>
                <a:gd name="T6" fmla="*/ 0 w 53"/>
                <a:gd name="T7" fmla="*/ 0 h 108"/>
                <a:gd name="T8" fmla="*/ 0 w 53"/>
                <a:gd name="T9" fmla="*/ 108 h 108"/>
                <a:gd name="T10" fmla="*/ 28 w 53"/>
                <a:gd name="T11" fmla="*/ 8 h 108"/>
                <a:gd name="T12" fmla="*/ 36 w 53"/>
                <a:gd name="T13" fmla="*/ 8 h 108"/>
                <a:gd name="T14" fmla="*/ 36 w 53"/>
                <a:gd name="T15" fmla="*/ 67 h 108"/>
                <a:gd name="T16" fmla="*/ 28 w 53"/>
                <a:gd name="T17" fmla="*/ 67 h 108"/>
                <a:gd name="T18" fmla="*/ 28 w 53"/>
                <a:gd name="T19" fmla="*/ 8 h 108"/>
                <a:gd name="T20" fmla="*/ 22 w 53"/>
                <a:gd name="T21" fmla="*/ 73 h 108"/>
                <a:gd name="T22" fmla="*/ 36 w 53"/>
                <a:gd name="T23" fmla="*/ 86 h 108"/>
                <a:gd name="T24" fmla="*/ 22 w 53"/>
                <a:gd name="T25" fmla="*/ 100 h 108"/>
                <a:gd name="T26" fmla="*/ 9 w 53"/>
                <a:gd name="T27" fmla="*/ 86 h 108"/>
                <a:gd name="T28" fmla="*/ 22 w 53"/>
                <a:gd name="T29" fmla="*/ 7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108">
                  <a:moveTo>
                    <a:pt x="0" y="108"/>
                  </a:moveTo>
                  <a:cubicBezTo>
                    <a:pt x="53" y="108"/>
                    <a:pt x="53" y="108"/>
                    <a:pt x="53" y="10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8"/>
                  </a:lnTo>
                  <a:close/>
                  <a:moveTo>
                    <a:pt x="28" y="8"/>
                  </a:moveTo>
                  <a:cubicBezTo>
                    <a:pt x="36" y="8"/>
                    <a:pt x="36" y="8"/>
                    <a:pt x="36" y="8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28" y="67"/>
                    <a:pt x="28" y="67"/>
                    <a:pt x="28" y="67"/>
                  </a:cubicBezTo>
                  <a:lnTo>
                    <a:pt x="28" y="8"/>
                  </a:lnTo>
                  <a:close/>
                  <a:moveTo>
                    <a:pt x="22" y="73"/>
                  </a:moveTo>
                  <a:cubicBezTo>
                    <a:pt x="30" y="73"/>
                    <a:pt x="36" y="79"/>
                    <a:pt x="36" y="86"/>
                  </a:cubicBezTo>
                  <a:cubicBezTo>
                    <a:pt x="36" y="94"/>
                    <a:pt x="30" y="100"/>
                    <a:pt x="22" y="100"/>
                  </a:cubicBezTo>
                  <a:cubicBezTo>
                    <a:pt x="15" y="100"/>
                    <a:pt x="9" y="94"/>
                    <a:pt x="9" y="86"/>
                  </a:cubicBezTo>
                  <a:cubicBezTo>
                    <a:pt x="9" y="79"/>
                    <a:pt x="15" y="73"/>
                    <a:pt x="22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 noEditPoints="1"/>
            </p:cNvSpPr>
            <p:nvPr/>
          </p:nvSpPr>
          <p:spPr bwMode="auto">
            <a:xfrm>
              <a:off x="7121" y="2000"/>
              <a:ext cx="245" cy="284"/>
            </a:xfrm>
            <a:custGeom>
              <a:avLst/>
              <a:gdLst>
                <a:gd name="T0" fmla="*/ 128 w 137"/>
                <a:gd name="T1" fmla="*/ 86 h 158"/>
                <a:gd name="T2" fmla="*/ 137 w 137"/>
                <a:gd name="T3" fmla="*/ 74 h 158"/>
                <a:gd name="T4" fmla="*/ 123 w 137"/>
                <a:gd name="T5" fmla="*/ 62 h 158"/>
                <a:gd name="T6" fmla="*/ 94 w 137"/>
                <a:gd name="T7" fmla="*/ 62 h 158"/>
                <a:gd name="T8" fmla="*/ 116 w 137"/>
                <a:gd name="T9" fmla="*/ 27 h 158"/>
                <a:gd name="T10" fmla="*/ 113 w 137"/>
                <a:gd name="T11" fmla="*/ 7 h 158"/>
                <a:gd name="T12" fmla="*/ 98 w 137"/>
                <a:gd name="T13" fmla="*/ 0 h 158"/>
                <a:gd name="T14" fmla="*/ 97 w 137"/>
                <a:gd name="T15" fmla="*/ 0 h 158"/>
                <a:gd name="T16" fmla="*/ 97 w 137"/>
                <a:gd name="T17" fmla="*/ 1 h 158"/>
                <a:gd name="T18" fmla="*/ 66 w 137"/>
                <a:gd name="T19" fmla="*/ 38 h 158"/>
                <a:gd name="T20" fmla="*/ 15 w 137"/>
                <a:gd name="T21" fmla="*/ 80 h 158"/>
                <a:gd name="T22" fmla="*/ 0 w 137"/>
                <a:gd name="T23" fmla="*/ 80 h 158"/>
                <a:gd name="T24" fmla="*/ 0 w 137"/>
                <a:gd name="T25" fmla="*/ 153 h 158"/>
                <a:gd name="T26" fmla="*/ 1 w 137"/>
                <a:gd name="T27" fmla="*/ 153 h 158"/>
                <a:gd name="T28" fmla="*/ 4 w 137"/>
                <a:gd name="T29" fmla="*/ 153 h 158"/>
                <a:gd name="T30" fmla="*/ 24 w 137"/>
                <a:gd name="T31" fmla="*/ 156 h 158"/>
                <a:gd name="T32" fmla="*/ 41 w 137"/>
                <a:gd name="T33" fmla="*/ 158 h 158"/>
                <a:gd name="T34" fmla="*/ 68 w 137"/>
                <a:gd name="T35" fmla="*/ 156 h 158"/>
                <a:gd name="T36" fmla="*/ 109 w 137"/>
                <a:gd name="T37" fmla="*/ 156 h 158"/>
                <a:gd name="T38" fmla="*/ 123 w 137"/>
                <a:gd name="T39" fmla="*/ 144 h 158"/>
                <a:gd name="T40" fmla="*/ 117 w 137"/>
                <a:gd name="T41" fmla="*/ 133 h 158"/>
                <a:gd name="T42" fmla="*/ 119 w 137"/>
                <a:gd name="T43" fmla="*/ 133 h 158"/>
                <a:gd name="T44" fmla="*/ 132 w 137"/>
                <a:gd name="T45" fmla="*/ 121 h 158"/>
                <a:gd name="T46" fmla="*/ 125 w 137"/>
                <a:gd name="T47" fmla="*/ 110 h 158"/>
                <a:gd name="T48" fmla="*/ 137 w 137"/>
                <a:gd name="T49" fmla="*/ 97 h 158"/>
                <a:gd name="T50" fmla="*/ 128 w 137"/>
                <a:gd name="T51" fmla="*/ 86 h 158"/>
                <a:gd name="T52" fmla="*/ 63 w 137"/>
                <a:gd name="T53" fmla="*/ 61 h 158"/>
                <a:gd name="T54" fmla="*/ 38 w 137"/>
                <a:gd name="T55" fmla="*/ 89 h 158"/>
                <a:gd name="T56" fmla="*/ 34 w 137"/>
                <a:gd name="T57" fmla="*/ 91 h 158"/>
                <a:gd name="T58" fmla="*/ 32 w 137"/>
                <a:gd name="T59" fmla="*/ 90 h 158"/>
                <a:gd name="T60" fmla="*/ 31 w 137"/>
                <a:gd name="T61" fmla="*/ 85 h 158"/>
                <a:gd name="T62" fmla="*/ 59 w 137"/>
                <a:gd name="T63" fmla="*/ 54 h 158"/>
                <a:gd name="T64" fmla="*/ 65 w 137"/>
                <a:gd name="T65" fmla="*/ 56 h 158"/>
                <a:gd name="T66" fmla="*/ 63 w 137"/>
                <a:gd name="T67" fmla="*/ 6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7" h="158">
                  <a:moveTo>
                    <a:pt x="128" y="86"/>
                  </a:moveTo>
                  <a:cubicBezTo>
                    <a:pt x="133" y="84"/>
                    <a:pt x="137" y="79"/>
                    <a:pt x="137" y="74"/>
                  </a:cubicBezTo>
                  <a:cubicBezTo>
                    <a:pt x="137" y="67"/>
                    <a:pt x="131" y="62"/>
                    <a:pt x="123" y="62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103" y="54"/>
                    <a:pt x="113" y="42"/>
                    <a:pt x="116" y="27"/>
                  </a:cubicBezTo>
                  <a:cubicBezTo>
                    <a:pt x="118" y="18"/>
                    <a:pt x="117" y="12"/>
                    <a:pt x="113" y="7"/>
                  </a:cubicBezTo>
                  <a:cubicBezTo>
                    <a:pt x="108" y="1"/>
                    <a:pt x="100" y="0"/>
                    <a:pt x="98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6" y="8"/>
                    <a:pt x="95" y="20"/>
                    <a:pt x="66" y="38"/>
                  </a:cubicBezTo>
                  <a:cubicBezTo>
                    <a:pt x="38" y="54"/>
                    <a:pt x="17" y="77"/>
                    <a:pt x="15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1" y="153"/>
                    <a:pt x="2" y="153"/>
                    <a:pt x="4" y="153"/>
                  </a:cubicBezTo>
                  <a:cubicBezTo>
                    <a:pt x="8" y="153"/>
                    <a:pt x="16" y="154"/>
                    <a:pt x="24" y="156"/>
                  </a:cubicBezTo>
                  <a:cubicBezTo>
                    <a:pt x="28" y="158"/>
                    <a:pt x="34" y="158"/>
                    <a:pt x="41" y="158"/>
                  </a:cubicBezTo>
                  <a:cubicBezTo>
                    <a:pt x="54" y="158"/>
                    <a:pt x="68" y="156"/>
                    <a:pt x="68" y="156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17" y="156"/>
                    <a:pt x="123" y="151"/>
                    <a:pt x="123" y="144"/>
                  </a:cubicBezTo>
                  <a:cubicBezTo>
                    <a:pt x="123" y="139"/>
                    <a:pt x="120" y="135"/>
                    <a:pt x="117" y="133"/>
                  </a:cubicBezTo>
                  <a:cubicBezTo>
                    <a:pt x="119" y="133"/>
                    <a:pt x="119" y="133"/>
                    <a:pt x="119" y="133"/>
                  </a:cubicBezTo>
                  <a:cubicBezTo>
                    <a:pt x="126" y="133"/>
                    <a:pt x="132" y="128"/>
                    <a:pt x="132" y="121"/>
                  </a:cubicBezTo>
                  <a:cubicBezTo>
                    <a:pt x="132" y="116"/>
                    <a:pt x="129" y="112"/>
                    <a:pt x="125" y="110"/>
                  </a:cubicBezTo>
                  <a:cubicBezTo>
                    <a:pt x="132" y="109"/>
                    <a:pt x="137" y="104"/>
                    <a:pt x="137" y="97"/>
                  </a:cubicBezTo>
                  <a:cubicBezTo>
                    <a:pt x="137" y="92"/>
                    <a:pt x="133" y="88"/>
                    <a:pt x="128" y="86"/>
                  </a:cubicBezTo>
                  <a:close/>
                  <a:moveTo>
                    <a:pt x="63" y="61"/>
                  </a:moveTo>
                  <a:cubicBezTo>
                    <a:pt x="48" y="71"/>
                    <a:pt x="38" y="89"/>
                    <a:pt x="38" y="89"/>
                  </a:cubicBezTo>
                  <a:cubicBezTo>
                    <a:pt x="37" y="90"/>
                    <a:pt x="36" y="91"/>
                    <a:pt x="34" y="91"/>
                  </a:cubicBezTo>
                  <a:cubicBezTo>
                    <a:pt x="34" y="91"/>
                    <a:pt x="33" y="91"/>
                    <a:pt x="32" y="90"/>
                  </a:cubicBezTo>
                  <a:cubicBezTo>
                    <a:pt x="30" y="89"/>
                    <a:pt x="30" y="87"/>
                    <a:pt x="31" y="85"/>
                  </a:cubicBezTo>
                  <a:cubicBezTo>
                    <a:pt x="31" y="84"/>
                    <a:pt x="42" y="65"/>
                    <a:pt x="59" y="54"/>
                  </a:cubicBezTo>
                  <a:cubicBezTo>
                    <a:pt x="61" y="53"/>
                    <a:pt x="64" y="54"/>
                    <a:pt x="65" y="56"/>
                  </a:cubicBezTo>
                  <a:cubicBezTo>
                    <a:pt x="66" y="58"/>
                    <a:pt x="65" y="60"/>
                    <a:pt x="63" y="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6276" y="1989"/>
              <a:ext cx="344" cy="345"/>
            </a:xfrm>
            <a:custGeom>
              <a:avLst/>
              <a:gdLst>
                <a:gd name="T0" fmla="*/ 344 w 344"/>
                <a:gd name="T1" fmla="*/ 315 h 345"/>
                <a:gd name="T2" fmla="*/ 314 w 344"/>
                <a:gd name="T3" fmla="*/ 282 h 345"/>
                <a:gd name="T4" fmla="*/ 314 w 344"/>
                <a:gd name="T5" fmla="*/ 307 h 345"/>
                <a:gd name="T6" fmla="*/ 37 w 344"/>
                <a:gd name="T7" fmla="*/ 307 h 345"/>
                <a:gd name="T8" fmla="*/ 37 w 344"/>
                <a:gd name="T9" fmla="*/ 31 h 345"/>
                <a:gd name="T10" fmla="*/ 63 w 344"/>
                <a:gd name="T11" fmla="*/ 31 h 345"/>
                <a:gd name="T12" fmla="*/ 30 w 344"/>
                <a:gd name="T13" fmla="*/ 0 h 345"/>
                <a:gd name="T14" fmla="*/ 0 w 344"/>
                <a:gd name="T15" fmla="*/ 31 h 345"/>
                <a:gd name="T16" fmla="*/ 23 w 344"/>
                <a:gd name="T17" fmla="*/ 31 h 345"/>
                <a:gd name="T18" fmla="*/ 23 w 344"/>
                <a:gd name="T19" fmla="*/ 322 h 345"/>
                <a:gd name="T20" fmla="*/ 314 w 344"/>
                <a:gd name="T21" fmla="*/ 322 h 345"/>
                <a:gd name="T22" fmla="*/ 314 w 344"/>
                <a:gd name="T23" fmla="*/ 345 h 345"/>
                <a:gd name="T24" fmla="*/ 344 w 344"/>
                <a:gd name="T25" fmla="*/ 31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4" h="345">
                  <a:moveTo>
                    <a:pt x="344" y="315"/>
                  </a:moveTo>
                  <a:lnTo>
                    <a:pt x="314" y="282"/>
                  </a:lnTo>
                  <a:lnTo>
                    <a:pt x="314" y="307"/>
                  </a:lnTo>
                  <a:lnTo>
                    <a:pt x="37" y="307"/>
                  </a:lnTo>
                  <a:lnTo>
                    <a:pt x="37" y="31"/>
                  </a:lnTo>
                  <a:lnTo>
                    <a:pt x="63" y="31"/>
                  </a:lnTo>
                  <a:lnTo>
                    <a:pt x="30" y="0"/>
                  </a:lnTo>
                  <a:lnTo>
                    <a:pt x="0" y="31"/>
                  </a:lnTo>
                  <a:lnTo>
                    <a:pt x="23" y="31"/>
                  </a:lnTo>
                  <a:lnTo>
                    <a:pt x="23" y="322"/>
                  </a:lnTo>
                  <a:lnTo>
                    <a:pt x="314" y="322"/>
                  </a:lnTo>
                  <a:lnTo>
                    <a:pt x="314" y="345"/>
                  </a:lnTo>
                  <a:lnTo>
                    <a:pt x="344" y="3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6407" y="2000"/>
              <a:ext cx="91" cy="61"/>
            </a:xfrm>
            <a:custGeom>
              <a:avLst/>
              <a:gdLst>
                <a:gd name="T0" fmla="*/ 45 w 91"/>
                <a:gd name="T1" fmla="*/ 0 h 61"/>
                <a:gd name="T2" fmla="*/ 0 w 91"/>
                <a:gd name="T3" fmla="*/ 61 h 61"/>
                <a:gd name="T4" fmla="*/ 91 w 91"/>
                <a:gd name="T5" fmla="*/ 61 h 61"/>
                <a:gd name="T6" fmla="*/ 45 w 91"/>
                <a:gd name="T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61">
                  <a:moveTo>
                    <a:pt x="45" y="0"/>
                  </a:moveTo>
                  <a:lnTo>
                    <a:pt x="0" y="61"/>
                  </a:lnTo>
                  <a:lnTo>
                    <a:pt x="91" y="6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6337" y="2207"/>
              <a:ext cx="77" cy="75"/>
            </a:xfrm>
            <a:custGeom>
              <a:avLst/>
              <a:gdLst>
                <a:gd name="T0" fmla="*/ 77 w 77"/>
                <a:gd name="T1" fmla="*/ 64 h 75"/>
                <a:gd name="T2" fmla="*/ 10 w 77"/>
                <a:gd name="T3" fmla="*/ 0 h 75"/>
                <a:gd name="T4" fmla="*/ 0 w 77"/>
                <a:gd name="T5" fmla="*/ 75 h 75"/>
                <a:gd name="T6" fmla="*/ 77 w 77"/>
                <a:gd name="T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75">
                  <a:moveTo>
                    <a:pt x="77" y="64"/>
                  </a:moveTo>
                  <a:lnTo>
                    <a:pt x="10" y="0"/>
                  </a:lnTo>
                  <a:lnTo>
                    <a:pt x="0" y="75"/>
                  </a:lnTo>
                  <a:lnTo>
                    <a:pt x="77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6491" y="2207"/>
              <a:ext cx="75" cy="75"/>
            </a:xfrm>
            <a:custGeom>
              <a:avLst/>
              <a:gdLst>
                <a:gd name="T0" fmla="*/ 75 w 75"/>
                <a:gd name="T1" fmla="*/ 75 h 75"/>
                <a:gd name="T2" fmla="*/ 65 w 75"/>
                <a:gd name="T3" fmla="*/ 0 h 75"/>
                <a:gd name="T4" fmla="*/ 0 w 75"/>
                <a:gd name="T5" fmla="*/ 64 h 75"/>
                <a:gd name="T6" fmla="*/ 75 w 75"/>
                <a:gd name="T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75">
                  <a:moveTo>
                    <a:pt x="75" y="75"/>
                  </a:moveTo>
                  <a:lnTo>
                    <a:pt x="65" y="0"/>
                  </a:lnTo>
                  <a:lnTo>
                    <a:pt x="0" y="64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 noEditPoints="1"/>
            </p:cNvSpPr>
            <p:nvPr/>
          </p:nvSpPr>
          <p:spPr bwMode="auto">
            <a:xfrm>
              <a:off x="6367" y="2076"/>
              <a:ext cx="171" cy="170"/>
            </a:xfrm>
            <a:custGeom>
              <a:avLst/>
              <a:gdLst>
                <a:gd name="T0" fmla="*/ 47 w 95"/>
                <a:gd name="T1" fmla="*/ 95 h 95"/>
                <a:gd name="T2" fmla="*/ 95 w 95"/>
                <a:gd name="T3" fmla="*/ 48 h 95"/>
                <a:gd name="T4" fmla="*/ 47 w 95"/>
                <a:gd name="T5" fmla="*/ 0 h 95"/>
                <a:gd name="T6" fmla="*/ 0 w 95"/>
                <a:gd name="T7" fmla="*/ 48 h 95"/>
                <a:gd name="T8" fmla="*/ 47 w 95"/>
                <a:gd name="T9" fmla="*/ 95 h 95"/>
                <a:gd name="T10" fmla="*/ 45 w 95"/>
                <a:gd name="T11" fmla="*/ 50 h 95"/>
                <a:gd name="T12" fmla="*/ 30 w 95"/>
                <a:gd name="T13" fmla="*/ 35 h 95"/>
                <a:gd name="T14" fmla="*/ 44 w 95"/>
                <a:gd name="T15" fmla="*/ 20 h 95"/>
                <a:gd name="T16" fmla="*/ 44 w 95"/>
                <a:gd name="T17" fmla="*/ 11 h 95"/>
                <a:gd name="T18" fmla="*/ 50 w 95"/>
                <a:gd name="T19" fmla="*/ 11 h 95"/>
                <a:gd name="T20" fmla="*/ 50 w 95"/>
                <a:gd name="T21" fmla="*/ 20 h 95"/>
                <a:gd name="T22" fmla="*/ 62 w 95"/>
                <a:gd name="T23" fmla="*/ 23 h 95"/>
                <a:gd name="T24" fmla="*/ 59 w 95"/>
                <a:gd name="T25" fmla="*/ 29 h 95"/>
                <a:gd name="T26" fmla="*/ 48 w 95"/>
                <a:gd name="T27" fmla="*/ 26 h 95"/>
                <a:gd name="T28" fmla="*/ 38 w 95"/>
                <a:gd name="T29" fmla="*/ 33 h 95"/>
                <a:gd name="T30" fmla="*/ 49 w 95"/>
                <a:gd name="T31" fmla="*/ 44 h 95"/>
                <a:gd name="T32" fmla="*/ 64 w 95"/>
                <a:gd name="T33" fmla="*/ 60 h 95"/>
                <a:gd name="T34" fmla="*/ 49 w 95"/>
                <a:gd name="T35" fmla="*/ 76 h 95"/>
                <a:gd name="T36" fmla="*/ 49 w 95"/>
                <a:gd name="T37" fmla="*/ 85 h 95"/>
                <a:gd name="T38" fmla="*/ 43 w 95"/>
                <a:gd name="T39" fmla="*/ 85 h 95"/>
                <a:gd name="T40" fmla="*/ 43 w 95"/>
                <a:gd name="T41" fmla="*/ 76 h 95"/>
                <a:gd name="T42" fmla="*/ 29 w 95"/>
                <a:gd name="T43" fmla="*/ 72 h 95"/>
                <a:gd name="T44" fmla="*/ 32 w 95"/>
                <a:gd name="T45" fmla="*/ 66 h 95"/>
                <a:gd name="T46" fmla="*/ 45 w 95"/>
                <a:gd name="T47" fmla="*/ 70 h 95"/>
                <a:gd name="T48" fmla="*/ 56 w 95"/>
                <a:gd name="T49" fmla="*/ 61 h 95"/>
                <a:gd name="T50" fmla="*/ 45 w 95"/>
                <a:gd name="T51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5" h="95">
                  <a:moveTo>
                    <a:pt x="47" y="95"/>
                  </a:moveTo>
                  <a:cubicBezTo>
                    <a:pt x="74" y="95"/>
                    <a:pt x="95" y="74"/>
                    <a:pt x="95" y="48"/>
                  </a:cubicBezTo>
                  <a:cubicBezTo>
                    <a:pt x="95" y="21"/>
                    <a:pt x="74" y="0"/>
                    <a:pt x="47" y="0"/>
                  </a:cubicBezTo>
                  <a:cubicBezTo>
                    <a:pt x="21" y="0"/>
                    <a:pt x="0" y="21"/>
                    <a:pt x="0" y="48"/>
                  </a:cubicBezTo>
                  <a:cubicBezTo>
                    <a:pt x="0" y="74"/>
                    <a:pt x="21" y="95"/>
                    <a:pt x="47" y="95"/>
                  </a:cubicBezTo>
                  <a:close/>
                  <a:moveTo>
                    <a:pt x="45" y="50"/>
                  </a:moveTo>
                  <a:cubicBezTo>
                    <a:pt x="36" y="47"/>
                    <a:pt x="30" y="42"/>
                    <a:pt x="30" y="35"/>
                  </a:cubicBezTo>
                  <a:cubicBezTo>
                    <a:pt x="30" y="27"/>
                    <a:pt x="36" y="21"/>
                    <a:pt x="44" y="2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5" y="20"/>
                    <a:pt x="59" y="21"/>
                    <a:pt x="62" y="23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7" y="28"/>
                    <a:pt x="54" y="26"/>
                    <a:pt x="48" y="26"/>
                  </a:cubicBezTo>
                  <a:cubicBezTo>
                    <a:pt x="41" y="26"/>
                    <a:pt x="38" y="30"/>
                    <a:pt x="38" y="33"/>
                  </a:cubicBezTo>
                  <a:cubicBezTo>
                    <a:pt x="38" y="38"/>
                    <a:pt x="42" y="41"/>
                    <a:pt x="49" y="44"/>
                  </a:cubicBezTo>
                  <a:cubicBezTo>
                    <a:pt x="59" y="48"/>
                    <a:pt x="64" y="52"/>
                    <a:pt x="64" y="60"/>
                  </a:cubicBezTo>
                  <a:cubicBezTo>
                    <a:pt x="64" y="68"/>
                    <a:pt x="59" y="74"/>
                    <a:pt x="49" y="76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38" y="76"/>
                    <a:pt x="33" y="74"/>
                    <a:pt x="29" y="72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35" y="68"/>
                    <a:pt x="40" y="70"/>
                    <a:pt x="45" y="70"/>
                  </a:cubicBezTo>
                  <a:cubicBezTo>
                    <a:pt x="51" y="70"/>
                    <a:pt x="56" y="66"/>
                    <a:pt x="56" y="61"/>
                  </a:cubicBezTo>
                  <a:cubicBezTo>
                    <a:pt x="56" y="56"/>
                    <a:pt x="52" y="53"/>
                    <a:pt x="45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 noEditPoints="1"/>
            </p:cNvSpPr>
            <p:nvPr/>
          </p:nvSpPr>
          <p:spPr bwMode="auto">
            <a:xfrm>
              <a:off x="5517" y="2663"/>
              <a:ext cx="361" cy="345"/>
            </a:xfrm>
            <a:custGeom>
              <a:avLst/>
              <a:gdLst>
                <a:gd name="T0" fmla="*/ 196 w 201"/>
                <a:gd name="T1" fmla="*/ 166 h 192"/>
                <a:gd name="T2" fmla="*/ 146 w 201"/>
                <a:gd name="T3" fmla="*/ 117 h 192"/>
                <a:gd name="T4" fmla="*/ 145 w 201"/>
                <a:gd name="T5" fmla="*/ 115 h 192"/>
                <a:gd name="T6" fmla="*/ 135 w 201"/>
                <a:gd name="T7" fmla="*/ 22 h 192"/>
                <a:gd name="T8" fmla="*/ 82 w 201"/>
                <a:gd name="T9" fmla="*/ 0 h 192"/>
                <a:gd name="T10" fmla="*/ 29 w 201"/>
                <a:gd name="T11" fmla="*/ 22 h 192"/>
                <a:gd name="T12" fmla="*/ 29 w 201"/>
                <a:gd name="T13" fmla="*/ 128 h 192"/>
                <a:gd name="T14" fmla="*/ 82 w 201"/>
                <a:gd name="T15" fmla="*/ 149 h 192"/>
                <a:gd name="T16" fmla="*/ 123 w 201"/>
                <a:gd name="T17" fmla="*/ 138 h 192"/>
                <a:gd name="T18" fmla="*/ 124 w 201"/>
                <a:gd name="T19" fmla="*/ 139 h 192"/>
                <a:gd name="T20" fmla="*/ 173 w 201"/>
                <a:gd name="T21" fmla="*/ 189 h 192"/>
                <a:gd name="T22" fmla="*/ 183 w 201"/>
                <a:gd name="T23" fmla="*/ 192 h 192"/>
                <a:gd name="T24" fmla="*/ 191 w 201"/>
                <a:gd name="T25" fmla="*/ 189 h 192"/>
                <a:gd name="T26" fmla="*/ 196 w 201"/>
                <a:gd name="T27" fmla="*/ 184 h 192"/>
                <a:gd name="T28" fmla="*/ 196 w 201"/>
                <a:gd name="T29" fmla="*/ 166 h 192"/>
                <a:gd name="T30" fmla="*/ 52 w 201"/>
                <a:gd name="T31" fmla="*/ 120 h 192"/>
                <a:gd name="T32" fmla="*/ 52 w 201"/>
                <a:gd name="T33" fmla="*/ 120 h 192"/>
                <a:gd name="T34" fmla="*/ 120 w 201"/>
                <a:gd name="T35" fmla="*/ 113 h 192"/>
                <a:gd name="T36" fmla="*/ 120 w 201"/>
                <a:gd name="T37" fmla="*/ 113 h 192"/>
                <a:gd name="T38" fmla="*/ 120 w 201"/>
                <a:gd name="T39" fmla="*/ 74 h 192"/>
                <a:gd name="T40" fmla="*/ 103 w 201"/>
                <a:gd name="T41" fmla="*/ 74 h 192"/>
                <a:gd name="T42" fmla="*/ 103 w 201"/>
                <a:gd name="T43" fmla="*/ 125 h 192"/>
                <a:gd name="T44" fmla="*/ 91 w 201"/>
                <a:gd name="T45" fmla="*/ 128 h 192"/>
                <a:gd name="T46" fmla="*/ 91 w 201"/>
                <a:gd name="T47" fmla="*/ 33 h 192"/>
                <a:gd name="T48" fmla="*/ 73 w 201"/>
                <a:gd name="T49" fmla="*/ 33 h 192"/>
                <a:gd name="T50" fmla="*/ 73 w 201"/>
                <a:gd name="T51" fmla="*/ 128 h 192"/>
                <a:gd name="T52" fmla="*/ 61 w 201"/>
                <a:gd name="T53" fmla="*/ 125 h 192"/>
                <a:gd name="T54" fmla="*/ 61 w 201"/>
                <a:gd name="T55" fmla="*/ 55 h 192"/>
                <a:gd name="T56" fmla="*/ 44 w 201"/>
                <a:gd name="T57" fmla="*/ 55 h 192"/>
                <a:gd name="T58" fmla="*/ 44 w 201"/>
                <a:gd name="T59" fmla="*/ 113 h 192"/>
                <a:gd name="T60" fmla="*/ 44 w 201"/>
                <a:gd name="T61" fmla="*/ 113 h 192"/>
                <a:gd name="T62" fmla="*/ 44 w 201"/>
                <a:gd name="T63" fmla="*/ 37 h 192"/>
                <a:gd name="T64" fmla="*/ 82 w 201"/>
                <a:gd name="T65" fmla="*/ 21 h 192"/>
                <a:gd name="T66" fmla="*/ 120 w 201"/>
                <a:gd name="T67" fmla="*/ 37 h 192"/>
                <a:gd name="T68" fmla="*/ 136 w 201"/>
                <a:gd name="T69" fmla="*/ 75 h 192"/>
                <a:gd name="T70" fmla="*/ 120 w 201"/>
                <a:gd name="T71" fmla="*/ 11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1" h="192">
                  <a:moveTo>
                    <a:pt x="196" y="166"/>
                  </a:moveTo>
                  <a:cubicBezTo>
                    <a:pt x="146" y="117"/>
                    <a:pt x="146" y="117"/>
                    <a:pt x="146" y="117"/>
                  </a:cubicBezTo>
                  <a:cubicBezTo>
                    <a:pt x="146" y="116"/>
                    <a:pt x="145" y="116"/>
                    <a:pt x="145" y="115"/>
                  </a:cubicBezTo>
                  <a:cubicBezTo>
                    <a:pt x="164" y="86"/>
                    <a:pt x="160" y="47"/>
                    <a:pt x="135" y="22"/>
                  </a:cubicBezTo>
                  <a:cubicBezTo>
                    <a:pt x="121" y="8"/>
                    <a:pt x="102" y="0"/>
                    <a:pt x="82" y="0"/>
                  </a:cubicBezTo>
                  <a:cubicBezTo>
                    <a:pt x="62" y="0"/>
                    <a:pt x="43" y="8"/>
                    <a:pt x="29" y="22"/>
                  </a:cubicBezTo>
                  <a:cubicBezTo>
                    <a:pt x="0" y="51"/>
                    <a:pt x="0" y="99"/>
                    <a:pt x="29" y="128"/>
                  </a:cubicBezTo>
                  <a:cubicBezTo>
                    <a:pt x="43" y="142"/>
                    <a:pt x="62" y="149"/>
                    <a:pt x="82" y="149"/>
                  </a:cubicBezTo>
                  <a:cubicBezTo>
                    <a:pt x="97" y="149"/>
                    <a:pt x="110" y="145"/>
                    <a:pt x="123" y="138"/>
                  </a:cubicBezTo>
                  <a:cubicBezTo>
                    <a:pt x="123" y="138"/>
                    <a:pt x="123" y="139"/>
                    <a:pt x="124" y="139"/>
                  </a:cubicBezTo>
                  <a:cubicBezTo>
                    <a:pt x="173" y="189"/>
                    <a:pt x="173" y="189"/>
                    <a:pt x="173" y="189"/>
                  </a:cubicBezTo>
                  <a:cubicBezTo>
                    <a:pt x="176" y="191"/>
                    <a:pt x="179" y="192"/>
                    <a:pt x="183" y="192"/>
                  </a:cubicBezTo>
                  <a:cubicBezTo>
                    <a:pt x="186" y="192"/>
                    <a:pt x="189" y="191"/>
                    <a:pt x="191" y="189"/>
                  </a:cubicBezTo>
                  <a:cubicBezTo>
                    <a:pt x="196" y="184"/>
                    <a:pt x="196" y="184"/>
                    <a:pt x="196" y="184"/>
                  </a:cubicBezTo>
                  <a:cubicBezTo>
                    <a:pt x="201" y="179"/>
                    <a:pt x="201" y="171"/>
                    <a:pt x="196" y="166"/>
                  </a:cubicBezTo>
                  <a:close/>
                  <a:moveTo>
                    <a:pt x="52" y="120"/>
                  </a:moveTo>
                  <a:cubicBezTo>
                    <a:pt x="52" y="120"/>
                    <a:pt x="52" y="120"/>
                    <a:pt x="52" y="120"/>
                  </a:cubicBezTo>
                  <a:close/>
                  <a:moveTo>
                    <a:pt x="120" y="113"/>
                  </a:moveTo>
                  <a:cubicBezTo>
                    <a:pt x="120" y="113"/>
                    <a:pt x="120" y="113"/>
                    <a:pt x="120" y="113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03" y="74"/>
                    <a:pt x="103" y="74"/>
                    <a:pt x="103" y="74"/>
                  </a:cubicBezTo>
                  <a:cubicBezTo>
                    <a:pt x="103" y="125"/>
                    <a:pt x="103" y="125"/>
                    <a:pt x="103" y="125"/>
                  </a:cubicBezTo>
                  <a:cubicBezTo>
                    <a:pt x="99" y="126"/>
                    <a:pt x="95" y="127"/>
                    <a:pt x="91" y="128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69" y="127"/>
                    <a:pt x="65" y="126"/>
                    <a:pt x="61" y="12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23" y="92"/>
                    <a:pt x="23" y="58"/>
                    <a:pt x="44" y="37"/>
                  </a:cubicBezTo>
                  <a:cubicBezTo>
                    <a:pt x="54" y="27"/>
                    <a:pt x="68" y="21"/>
                    <a:pt x="82" y="21"/>
                  </a:cubicBezTo>
                  <a:cubicBezTo>
                    <a:pt x="96" y="21"/>
                    <a:pt x="110" y="27"/>
                    <a:pt x="120" y="37"/>
                  </a:cubicBezTo>
                  <a:cubicBezTo>
                    <a:pt x="130" y="47"/>
                    <a:pt x="136" y="61"/>
                    <a:pt x="136" y="75"/>
                  </a:cubicBezTo>
                  <a:cubicBezTo>
                    <a:pt x="136" y="89"/>
                    <a:pt x="130" y="103"/>
                    <a:pt x="120" y="1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2547" y="2954"/>
              <a:ext cx="344" cy="21"/>
            </a:xfrm>
            <a:custGeom>
              <a:avLst/>
              <a:gdLst>
                <a:gd name="T0" fmla="*/ 186 w 192"/>
                <a:gd name="T1" fmla="*/ 12 h 12"/>
                <a:gd name="T2" fmla="*/ 5 w 192"/>
                <a:gd name="T3" fmla="*/ 12 h 12"/>
                <a:gd name="T4" fmla="*/ 0 w 192"/>
                <a:gd name="T5" fmla="*/ 6 h 12"/>
                <a:gd name="T6" fmla="*/ 5 w 192"/>
                <a:gd name="T7" fmla="*/ 0 h 12"/>
                <a:gd name="T8" fmla="*/ 186 w 192"/>
                <a:gd name="T9" fmla="*/ 0 h 12"/>
                <a:gd name="T10" fmla="*/ 192 w 192"/>
                <a:gd name="T11" fmla="*/ 6 h 12"/>
                <a:gd name="T12" fmla="*/ 186 w 192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2">
                  <a:moveTo>
                    <a:pt x="186" y="12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9" y="0"/>
                    <a:pt x="192" y="3"/>
                    <a:pt x="192" y="6"/>
                  </a:cubicBezTo>
                  <a:cubicBezTo>
                    <a:pt x="192" y="9"/>
                    <a:pt x="189" y="12"/>
                    <a:pt x="186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2678" y="2706"/>
              <a:ext cx="204" cy="232"/>
            </a:xfrm>
            <a:custGeom>
              <a:avLst/>
              <a:gdLst>
                <a:gd name="T0" fmla="*/ 114 w 114"/>
                <a:gd name="T1" fmla="*/ 70 h 129"/>
                <a:gd name="T2" fmla="*/ 107 w 114"/>
                <a:gd name="T3" fmla="*/ 1 h 129"/>
                <a:gd name="T4" fmla="*/ 106 w 114"/>
                <a:gd name="T5" fmla="*/ 0 h 129"/>
                <a:gd name="T6" fmla="*/ 106 w 114"/>
                <a:gd name="T7" fmla="*/ 0 h 129"/>
                <a:gd name="T8" fmla="*/ 50 w 114"/>
                <a:gd name="T9" fmla="*/ 9 h 129"/>
                <a:gd name="T10" fmla="*/ 49 w 114"/>
                <a:gd name="T11" fmla="*/ 9 h 129"/>
                <a:gd name="T12" fmla="*/ 49 w 114"/>
                <a:gd name="T13" fmla="*/ 10 h 129"/>
                <a:gd name="T14" fmla="*/ 65 w 114"/>
                <a:gd name="T15" fmla="*/ 25 h 129"/>
                <a:gd name="T16" fmla="*/ 0 w 114"/>
                <a:gd name="T17" fmla="*/ 127 h 129"/>
                <a:gd name="T18" fmla="*/ 0 w 114"/>
                <a:gd name="T19" fmla="*/ 128 h 129"/>
                <a:gd name="T20" fmla="*/ 1 w 114"/>
                <a:gd name="T21" fmla="*/ 129 h 129"/>
                <a:gd name="T22" fmla="*/ 50 w 114"/>
                <a:gd name="T23" fmla="*/ 129 h 129"/>
                <a:gd name="T24" fmla="*/ 51 w 114"/>
                <a:gd name="T25" fmla="*/ 128 h 129"/>
                <a:gd name="T26" fmla="*/ 97 w 114"/>
                <a:gd name="T27" fmla="*/ 56 h 129"/>
                <a:gd name="T28" fmla="*/ 112 w 114"/>
                <a:gd name="T29" fmla="*/ 71 h 129"/>
                <a:gd name="T30" fmla="*/ 113 w 114"/>
                <a:gd name="T31" fmla="*/ 71 h 129"/>
                <a:gd name="T32" fmla="*/ 114 w 114"/>
                <a:gd name="T33" fmla="*/ 70 h 129"/>
                <a:gd name="T34" fmla="*/ 114 w 114"/>
                <a:gd name="T35" fmla="*/ 7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4" h="129">
                  <a:moveTo>
                    <a:pt x="114" y="70"/>
                  </a:moveTo>
                  <a:cubicBezTo>
                    <a:pt x="107" y="1"/>
                    <a:pt x="107" y="1"/>
                    <a:pt x="107" y="1"/>
                  </a:cubicBezTo>
                  <a:cubicBezTo>
                    <a:pt x="107" y="1"/>
                    <a:pt x="107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50" y="129"/>
                    <a:pt x="50" y="129"/>
                    <a:pt x="50" y="129"/>
                  </a:cubicBezTo>
                  <a:cubicBezTo>
                    <a:pt x="51" y="129"/>
                    <a:pt x="51" y="129"/>
                    <a:pt x="51" y="128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12" y="71"/>
                    <a:pt x="113" y="71"/>
                    <a:pt x="113" y="71"/>
                  </a:cubicBezTo>
                  <a:cubicBezTo>
                    <a:pt x="113" y="71"/>
                    <a:pt x="114" y="71"/>
                    <a:pt x="114" y="70"/>
                  </a:cubicBezTo>
                  <a:cubicBezTo>
                    <a:pt x="114" y="70"/>
                    <a:pt x="114" y="70"/>
                    <a:pt x="114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2563" y="2760"/>
              <a:ext cx="149" cy="178"/>
            </a:xfrm>
            <a:custGeom>
              <a:avLst/>
              <a:gdLst>
                <a:gd name="T0" fmla="*/ 82 w 83"/>
                <a:gd name="T1" fmla="*/ 47 h 99"/>
                <a:gd name="T2" fmla="*/ 83 w 83"/>
                <a:gd name="T3" fmla="*/ 47 h 99"/>
                <a:gd name="T4" fmla="*/ 83 w 83"/>
                <a:gd name="T5" fmla="*/ 46 h 99"/>
                <a:gd name="T6" fmla="*/ 79 w 83"/>
                <a:gd name="T7" fmla="*/ 1 h 99"/>
                <a:gd name="T8" fmla="*/ 78 w 83"/>
                <a:gd name="T9" fmla="*/ 1 h 99"/>
                <a:gd name="T10" fmla="*/ 78 w 83"/>
                <a:gd name="T11" fmla="*/ 0 h 99"/>
                <a:gd name="T12" fmla="*/ 41 w 83"/>
                <a:gd name="T13" fmla="*/ 6 h 99"/>
                <a:gd name="T14" fmla="*/ 40 w 83"/>
                <a:gd name="T15" fmla="*/ 7 h 99"/>
                <a:gd name="T16" fmla="*/ 41 w 83"/>
                <a:gd name="T17" fmla="*/ 8 h 99"/>
                <a:gd name="T18" fmla="*/ 51 w 83"/>
                <a:gd name="T19" fmla="*/ 17 h 99"/>
                <a:gd name="T20" fmla="*/ 0 w 83"/>
                <a:gd name="T21" fmla="*/ 97 h 99"/>
                <a:gd name="T22" fmla="*/ 0 w 83"/>
                <a:gd name="T23" fmla="*/ 98 h 99"/>
                <a:gd name="T24" fmla="*/ 1 w 83"/>
                <a:gd name="T25" fmla="*/ 99 h 99"/>
                <a:gd name="T26" fmla="*/ 33 w 83"/>
                <a:gd name="T27" fmla="*/ 99 h 99"/>
                <a:gd name="T28" fmla="*/ 34 w 83"/>
                <a:gd name="T29" fmla="*/ 98 h 99"/>
                <a:gd name="T30" fmla="*/ 72 w 83"/>
                <a:gd name="T31" fmla="*/ 38 h 99"/>
                <a:gd name="T32" fmla="*/ 82 w 83"/>
                <a:gd name="T33" fmla="*/ 4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99">
                  <a:moveTo>
                    <a:pt x="82" y="47"/>
                  </a:moveTo>
                  <a:cubicBezTo>
                    <a:pt x="82" y="47"/>
                    <a:pt x="82" y="47"/>
                    <a:pt x="83" y="47"/>
                  </a:cubicBezTo>
                  <a:cubicBezTo>
                    <a:pt x="83" y="47"/>
                    <a:pt x="83" y="46"/>
                    <a:pt x="83" y="46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79" y="1"/>
                    <a:pt x="78" y="1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7"/>
                    <a:pt x="41" y="8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99"/>
                    <a:pt x="1" y="99"/>
                    <a:pt x="1" y="99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3" y="99"/>
                    <a:pt x="33" y="99"/>
                    <a:pt x="34" y="98"/>
                  </a:cubicBezTo>
                  <a:cubicBezTo>
                    <a:pt x="72" y="38"/>
                    <a:pt x="72" y="38"/>
                    <a:pt x="72" y="38"/>
                  </a:cubicBezTo>
                  <a:lnTo>
                    <a:pt x="82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1096" y="2663"/>
              <a:ext cx="260" cy="345"/>
            </a:xfrm>
            <a:custGeom>
              <a:avLst/>
              <a:gdLst>
                <a:gd name="T0" fmla="*/ 21 w 145"/>
                <a:gd name="T1" fmla="*/ 0 h 192"/>
                <a:gd name="T2" fmla="*/ 0 w 145"/>
                <a:gd name="T3" fmla="*/ 171 h 192"/>
                <a:gd name="T4" fmla="*/ 124 w 145"/>
                <a:gd name="T5" fmla="*/ 192 h 192"/>
                <a:gd name="T6" fmla="*/ 145 w 145"/>
                <a:gd name="T7" fmla="*/ 22 h 192"/>
                <a:gd name="T8" fmla="*/ 49 w 145"/>
                <a:gd name="T9" fmla="*/ 164 h 192"/>
                <a:gd name="T10" fmla="*/ 37 w 145"/>
                <a:gd name="T11" fmla="*/ 150 h 192"/>
                <a:gd name="T12" fmla="*/ 54 w 145"/>
                <a:gd name="T13" fmla="*/ 147 h 192"/>
                <a:gd name="T14" fmla="*/ 49 w 145"/>
                <a:gd name="T15" fmla="*/ 164 h 192"/>
                <a:gd name="T16" fmla="*/ 56 w 145"/>
                <a:gd name="T17" fmla="*/ 142 h 192"/>
                <a:gd name="T18" fmla="*/ 32 w 145"/>
                <a:gd name="T19" fmla="*/ 147 h 192"/>
                <a:gd name="T20" fmla="*/ 20 w 145"/>
                <a:gd name="T21" fmla="*/ 126 h 192"/>
                <a:gd name="T22" fmla="*/ 37 w 145"/>
                <a:gd name="T23" fmla="*/ 108 h 192"/>
                <a:gd name="T24" fmla="*/ 59 w 145"/>
                <a:gd name="T25" fmla="*/ 118 h 192"/>
                <a:gd name="T26" fmla="*/ 122 w 145"/>
                <a:gd name="T27" fmla="*/ 164 h 192"/>
                <a:gd name="T28" fmla="*/ 82 w 145"/>
                <a:gd name="T29" fmla="*/ 160 h 192"/>
                <a:gd name="T30" fmla="*/ 122 w 145"/>
                <a:gd name="T31" fmla="*/ 156 h 192"/>
                <a:gd name="T32" fmla="*/ 122 w 145"/>
                <a:gd name="T33" fmla="*/ 164 h 192"/>
                <a:gd name="T34" fmla="*/ 86 w 145"/>
                <a:gd name="T35" fmla="*/ 140 h 192"/>
                <a:gd name="T36" fmla="*/ 86 w 145"/>
                <a:gd name="T37" fmla="*/ 132 h 192"/>
                <a:gd name="T38" fmla="*/ 126 w 145"/>
                <a:gd name="T39" fmla="*/ 136 h 192"/>
                <a:gd name="T40" fmla="*/ 122 w 145"/>
                <a:gd name="T41" fmla="*/ 117 h 192"/>
                <a:gd name="T42" fmla="*/ 82 w 145"/>
                <a:gd name="T43" fmla="*/ 113 h 192"/>
                <a:gd name="T44" fmla="*/ 122 w 145"/>
                <a:gd name="T45" fmla="*/ 109 h 192"/>
                <a:gd name="T46" fmla="*/ 122 w 145"/>
                <a:gd name="T47" fmla="*/ 117 h 192"/>
                <a:gd name="T48" fmla="*/ 27 w 145"/>
                <a:gd name="T49" fmla="*/ 94 h 192"/>
                <a:gd name="T50" fmla="*/ 27 w 145"/>
                <a:gd name="T51" fmla="*/ 86 h 192"/>
                <a:gd name="T52" fmla="*/ 126 w 145"/>
                <a:gd name="T53" fmla="*/ 90 h 192"/>
                <a:gd name="T54" fmla="*/ 122 w 145"/>
                <a:gd name="T55" fmla="*/ 72 h 192"/>
                <a:gd name="T56" fmla="*/ 23 w 145"/>
                <a:gd name="T57" fmla="*/ 68 h 192"/>
                <a:gd name="T58" fmla="*/ 122 w 145"/>
                <a:gd name="T59" fmla="*/ 64 h 192"/>
                <a:gd name="T60" fmla="*/ 122 w 145"/>
                <a:gd name="T61" fmla="*/ 72 h 192"/>
                <a:gd name="T62" fmla="*/ 27 w 145"/>
                <a:gd name="T63" fmla="*/ 51 h 192"/>
                <a:gd name="T64" fmla="*/ 27 w 145"/>
                <a:gd name="T65" fmla="*/ 43 h 192"/>
                <a:gd name="T66" fmla="*/ 126 w 145"/>
                <a:gd name="T67" fmla="*/ 47 h 192"/>
                <a:gd name="T68" fmla="*/ 122 w 145"/>
                <a:gd name="T69" fmla="*/ 29 h 192"/>
                <a:gd name="T70" fmla="*/ 23 w 145"/>
                <a:gd name="T71" fmla="*/ 25 h 192"/>
                <a:gd name="T72" fmla="*/ 122 w 145"/>
                <a:gd name="T73" fmla="*/ 21 h 192"/>
                <a:gd name="T74" fmla="*/ 122 w 145"/>
                <a:gd name="T75" fmla="*/ 2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5" h="192">
                  <a:moveTo>
                    <a:pt x="1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2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0" y="183"/>
                    <a:pt x="9" y="192"/>
                    <a:pt x="21" y="192"/>
                  </a:cubicBezTo>
                  <a:cubicBezTo>
                    <a:pt x="124" y="192"/>
                    <a:pt x="124" y="192"/>
                    <a:pt x="124" y="192"/>
                  </a:cubicBezTo>
                  <a:cubicBezTo>
                    <a:pt x="136" y="192"/>
                    <a:pt x="145" y="183"/>
                    <a:pt x="145" y="171"/>
                  </a:cubicBezTo>
                  <a:cubicBezTo>
                    <a:pt x="145" y="22"/>
                    <a:pt x="145" y="22"/>
                    <a:pt x="145" y="22"/>
                  </a:cubicBezTo>
                  <a:cubicBezTo>
                    <a:pt x="145" y="10"/>
                    <a:pt x="136" y="0"/>
                    <a:pt x="124" y="0"/>
                  </a:cubicBezTo>
                  <a:close/>
                  <a:moveTo>
                    <a:pt x="49" y="164"/>
                  </a:moveTo>
                  <a:cubicBezTo>
                    <a:pt x="42" y="173"/>
                    <a:pt x="42" y="173"/>
                    <a:pt x="42" y="173"/>
                  </a:cubicBezTo>
                  <a:cubicBezTo>
                    <a:pt x="37" y="150"/>
                    <a:pt x="37" y="150"/>
                    <a:pt x="37" y="150"/>
                  </a:cubicBezTo>
                  <a:cubicBezTo>
                    <a:pt x="39" y="148"/>
                    <a:pt x="42" y="143"/>
                    <a:pt x="44" y="143"/>
                  </a:cubicBezTo>
                  <a:cubicBezTo>
                    <a:pt x="46" y="142"/>
                    <a:pt x="50" y="145"/>
                    <a:pt x="54" y="147"/>
                  </a:cubicBezTo>
                  <a:cubicBezTo>
                    <a:pt x="58" y="169"/>
                    <a:pt x="58" y="169"/>
                    <a:pt x="58" y="169"/>
                  </a:cubicBezTo>
                  <a:lnTo>
                    <a:pt x="49" y="164"/>
                  </a:lnTo>
                  <a:close/>
                  <a:moveTo>
                    <a:pt x="51" y="129"/>
                  </a:moveTo>
                  <a:cubicBezTo>
                    <a:pt x="51" y="133"/>
                    <a:pt x="58" y="140"/>
                    <a:pt x="56" y="142"/>
                  </a:cubicBezTo>
                  <a:cubicBezTo>
                    <a:pt x="54" y="145"/>
                    <a:pt x="46" y="138"/>
                    <a:pt x="43" y="138"/>
                  </a:cubicBezTo>
                  <a:cubicBezTo>
                    <a:pt x="40" y="139"/>
                    <a:pt x="35" y="148"/>
                    <a:pt x="32" y="147"/>
                  </a:cubicBezTo>
                  <a:cubicBezTo>
                    <a:pt x="29" y="146"/>
                    <a:pt x="34" y="136"/>
                    <a:pt x="32" y="133"/>
                  </a:cubicBezTo>
                  <a:cubicBezTo>
                    <a:pt x="30" y="130"/>
                    <a:pt x="20" y="129"/>
                    <a:pt x="20" y="126"/>
                  </a:cubicBezTo>
                  <a:cubicBezTo>
                    <a:pt x="21" y="123"/>
                    <a:pt x="31" y="124"/>
                    <a:pt x="33" y="121"/>
                  </a:cubicBezTo>
                  <a:cubicBezTo>
                    <a:pt x="36" y="119"/>
                    <a:pt x="33" y="109"/>
                    <a:pt x="37" y="108"/>
                  </a:cubicBezTo>
                  <a:cubicBezTo>
                    <a:pt x="40" y="107"/>
                    <a:pt x="42" y="117"/>
                    <a:pt x="45" y="119"/>
                  </a:cubicBezTo>
                  <a:cubicBezTo>
                    <a:pt x="48" y="120"/>
                    <a:pt x="57" y="115"/>
                    <a:pt x="59" y="118"/>
                  </a:cubicBezTo>
                  <a:cubicBezTo>
                    <a:pt x="60" y="121"/>
                    <a:pt x="51" y="126"/>
                    <a:pt x="51" y="129"/>
                  </a:cubicBezTo>
                  <a:close/>
                  <a:moveTo>
                    <a:pt x="122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4" y="164"/>
                    <a:pt x="82" y="162"/>
                    <a:pt x="82" y="160"/>
                  </a:cubicBezTo>
                  <a:cubicBezTo>
                    <a:pt x="82" y="158"/>
                    <a:pt x="84" y="156"/>
                    <a:pt x="86" y="156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4" y="156"/>
                    <a:pt x="126" y="158"/>
                    <a:pt x="126" y="160"/>
                  </a:cubicBezTo>
                  <a:cubicBezTo>
                    <a:pt x="126" y="162"/>
                    <a:pt x="124" y="164"/>
                    <a:pt x="122" y="164"/>
                  </a:cubicBezTo>
                  <a:close/>
                  <a:moveTo>
                    <a:pt x="122" y="140"/>
                  </a:moveTo>
                  <a:cubicBezTo>
                    <a:pt x="86" y="140"/>
                    <a:pt x="86" y="140"/>
                    <a:pt x="86" y="140"/>
                  </a:cubicBezTo>
                  <a:cubicBezTo>
                    <a:pt x="84" y="140"/>
                    <a:pt x="82" y="138"/>
                    <a:pt x="82" y="136"/>
                  </a:cubicBezTo>
                  <a:cubicBezTo>
                    <a:pt x="82" y="134"/>
                    <a:pt x="84" y="132"/>
                    <a:pt x="86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4" y="132"/>
                    <a:pt x="126" y="134"/>
                    <a:pt x="126" y="136"/>
                  </a:cubicBezTo>
                  <a:cubicBezTo>
                    <a:pt x="126" y="138"/>
                    <a:pt x="124" y="140"/>
                    <a:pt x="122" y="140"/>
                  </a:cubicBezTo>
                  <a:close/>
                  <a:moveTo>
                    <a:pt x="122" y="117"/>
                  </a:moveTo>
                  <a:cubicBezTo>
                    <a:pt x="86" y="117"/>
                    <a:pt x="86" y="117"/>
                    <a:pt x="86" y="117"/>
                  </a:cubicBezTo>
                  <a:cubicBezTo>
                    <a:pt x="84" y="117"/>
                    <a:pt x="82" y="115"/>
                    <a:pt x="82" y="113"/>
                  </a:cubicBezTo>
                  <a:cubicBezTo>
                    <a:pt x="82" y="110"/>
                    <a:pt x="84" y="109"/>
                    <a:pt x="86" y="109"/>
                  </a:cubicBezTo>
                  <a:cubicBezTo>
                    <a:pt x="122" y="109"/>
                    <a:pt x="122" y="109"/>
                    <a:pt x="122" y="109"/>
                  </a:cubicBezTo>
                  <a:cubicBezTo>
                    <a:pt x="124" y="109"/>
                    <a:pt x="126" y="110"/>
                    <a:pt x="126" y="113"/>
                  </a:cubicBezTo>
                  <a:cubicBezTo>
                    <a:pt x="126" y="115"/>
                    <a:pt x="124" y="117"/>
                    <a:pt x="122" y="117"/>
                  </a:cubicBezTo>
                  <a:close/>
                  <a:moveTo>
                    <a:pt x="122" y="94"/>
                  </a:moveTo>
                  <a:cubicBezTo>
                    <a:pt x="27" y="94"/>
                    <a:pt x="27" y="94"/>
                    <a:pt x="27" y="94"/>
                  </a:cubicBezTo>
                  <a:cubicBezTo>
                    <a:pt x="25" y="94"/>
                    <a:pt x="23" y="93"/>
                    <a:pt x="23" y="90"/>
                  </a:cubicBezTo>
                  <a:cubicBezTo>
                    <a:pt x="23" y="88"/>
                    <a:pt x="25" y="86"/>
                    <a:pt x="27" y="86"/>
                  </a:cubicBezTo>
                  <a:cubicBezTo>
                    <a:pt x="122" y="86"/>
                    <a:pt x="122" y="86"/>
                    <a:pt x="122" y="86"/>
                  </a:cubicBezTo>
                  <a:cubicBezTo>
                    <a:pt x="124" y="86"/>
                    <a:pt x="126" y="88"/>
                    <a:pt x="126" y="90"/>
                  </a:cubicBezTo>
                  <a:cubicBezTo>
                    <a:pt x="126" y="93"/>
                    <a:pt x="124" y="94"/>
                    <a:pt x="122" y="94"/>
                  </a:cubicBezTo>
                  <a:close/>
                  <a:moveTo>
                    <a:pt x="122" y="72"/>
                  </a:moveTo>
                  <a:cubicBezTo>
                    <a:pt x="27" y="72"/>
                    <a:pt x="27" y="72"/>
                    <a:pt x="27" y="72"/>
                  </a:cubicBezTo>
                  <a:cubicBezTo>
                    <a:pt x="25" y="72"/>
                    <a:pt x="23" y="71"/>
                    <a:pt x="23" y="68"/>
                  </a:cubicBezTo>
                  <a:cubicBezTo>
                    <a:pt x="23" y="66"/>
                    <a:pt x="25" y="64"/>
                    <a:pt x="27" y="64"/>
                  </a:cubicBezTo>
                  <a:cubicBezTo>
                    <a:pt x="122" y="64"/>
                    <a:pt x="122" y="64"/>
                    <a:pt x="122" y="64"/>
                  </a:cubicBezTo>
                  <a:cubicBezTo>
                    <a:pt x="124" y="64"/>
                    <a:pt x="126" y="66"/>
                    <a:pt x="126" y="68"/>
                  </a:cubicBezTo>
                  <a:cubicBezTo>
                    <a:pt x="126" y="71"/>
                    <a:pt x="124" y="72"/>
                    <a:pt x="122" y="72"/>
                  </a:cubicBezTo>
                  <a:close/>
                  <a:moveTo>
                    <a:pt x="122" y="51"/>
                  </a:moveTo>
                  <a:cubicBezTo>
                    <a:pt x="27" y="51"/>
                    <a:pt x="27" y="51"/>
                    <a:pt x="27" y="51"/>
                  </a:cubicBezTo>
                  <a:cubicBezTo>
                    <a:pt x="25" y="51"/>
                    <a:pt x="23" y="49"/>
                    <a:pt x="23" y="47"/>
                  </a:cubicBezTo>
                  <a:cubicBezTo>
                    <a:pt x="23" y="44"/>
                    <a:pt x="25" y="43"/>
                    <a:pt x="27" y="43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4" y="43"/>
                    <a:pt x="126" y="44"/>
                    <a:pt x="126" y="47"/>
                  </a:cubicBezTo>
                  <a:cubicBezTo>
                    <a:pt x="126" y="49"/>
                    <a:pt x="124" y="51"/>
                    <a:pt x="122" y="51"/>
                  </a:cubicBezTo>
                  <a:close/>
                  <a:moveTo>
                    <a:pt x="122" y="29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5" y="29"/>
                    <a:pt x="23" y="27"/>
                    <a:pt x="23" y="25"/>
                  </a:cubicBezTo>
                  <a:cubicBezTo>
                    <a:pt x="23" y="23"/>
                    <a:pt x="25" y="21"/>
                    <a:pt x="27" y="21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24" y="21"/>
                    <a:pt x="126" y="23"/>
                    <a:pt x="126" y="25"/>
                  </a:cubicBezTo>
                  <a:cubicBezTo>
                    <a:pt x="126" y="27"/>
                    <a:pt x="124" y="29"/>
                    <a:pt x="122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 noEditPoints="1"/>
            </p:cNvSpPr>
            <p:nvPr/>
          </p:nvSpPr>
          <p:spPr bwMode="auto">
            <a:xfrm>
              <a:off x="4886" y="2832"/>
              <a:ext cx="141" cy="142"/>
            </a:xfrm>
            <a:custGeom>
              <a:avLst/>
              <a:gdLst>
                <a:gd name="T0" fmla="*/ 40 w 79"/>
                <a:gd name="T1" fmla="*/ 0 h 79"/>
                <a:gd name="T2" fmla="*/ 0 w 79"/>
                <a:gd name="T3" fmla="*/ 39 h 79"/>
                <a:gd name="T4" fmla="*/ 40 w 79"/>
                <a:gd name="T5" fmla="*/ 79 h 79"/>
                <a:gd name="T6" fmla="*/ 79 w 79"/>
                <a:gd name="T7" fmla="*/ 39 h 79"/>
                <a:gd name="T8" fmla="*/ 40 w 79"/>
                <a:gd name="T9" fmla="*/ 0 h 79"/>
                <a:gd name="T10" fmla="*/ 42 w 79"/>
                <a:gd name="T11" fmla="*/ 64 h 79"/>
                <a:gd name="T12" fmla="*/ 42 w 79"/>
                <a:gd name="T13" fmla="*/ 72 h 79"/>
                <a:gd name="T14" fmla="*/ 37 w 79"/>
                <a:gd name="T15" fmla="*/ 72 h 79"/>
                <a:gd name="T16" fmla="*/ 37 w 79"/>
                <a:gd name="T17" fmla="*/ 64 h 79"/>
                <a:gd name="T18" fmla="*/ 25 w 79"/>
                <a:gd name="T19" fmla="*/ 60 h 79"/>
                <a:gd name="T20" fmla="*/ 27 w 79"/>
                <a:gd name="T21" fmla="*/ 55 h 79"/>
                <a:gd name="T22" fmla="*/ 38 w 79"/>
                <a:gd name="T23" fmla="*/ 59 h 79"/>
                <a:gd name="T24" fmla="*/ 47 w 79"/>
                <a:gd name="T25" fmla="*/ 51 h 79"/>
                <a:gd name="T26" fmla="*/ 39 w 79"/>
                <a:gd name="T27" fmla="*/ 41 h 79"/>
                <a:gd name="T28" fmla="*/ 25 w 79"/>
                <a:gd name="T29" fmla="*/ 28 h 79"/>
                <a:gd name="T30" fmla="*/ 37 w 79"/>
                <a:gd name="T31" fmla="*/ 15 h 79"/>
                <a:gd name="T32" fmla="*/ 37 w 79"/>
                <a:gd name="T33" fmla="*/ 7 h 79"/>
                <a:gd name="T34" fmla="*/ 42 w 79"/>
                <a:gd name="T35" fmla="*/ 7 h 79"/>
                <a:gd name="T36" fmla="*/ 42 w 79"/>
                <a:gd name="T37" fmla="*/ 15 h 79"/>
                <a:gd name="T38" fmla="*/ 53 w 79"/>
                <a:gd name="T39" fmla="*/ 17 h 79"/>
                <a:gd name="T40" fmla="*/ 51 w 79"/>
                <a:gd name="T41" fmla="*/ 23 h 79"/>
                <a:gd name="T42" fmla="*/ 41 w 79"/>
                <a:gd name="T43" fmla="*/ 20 h 79"/>
                <a:gd name="T44" fmla="*/ 32 w 79"/>
                <a:gd name="T45" fmla="*/ 27 h 79"/>
                <a:gd name="T46" fmla="*/ 42 w 79"/>
                <a:gd name="T47" fmla="*/ 36 h 79"/>
                <a:gd name="T48" fmla="*/ 54 w 79"/>
                <a:gd name="T49" fmla="*/ 50 h 79"/>
                <a:gd name="T50" fmla="*/ 42 w 79"/>
                <a:gd name="T51" fmla="*/ 6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9" h="79">
                  <a:moveTo>
                    <a:pt x="40" y="0"/>
                  </a:moveTo>
                  <a:cubicBezTo>
                    <a:pt x="18" y="0"/>
                    <a:pt x="0" y="18"/>
                    <a:pt x="0" y="39"/>
                  </a:cubicBezTo>
                  <a:cubicBezTo>
                    <a:pt x="0" y="61"/>
                    <a:pt x="18" y="79"/>
                    <a:pt x="40" y="79"/>
                  </a:cubicBezTo>
                  <a:cubicBezTo>
                    <a:pt x="61" y="79"/>
                    <a:pt x="79" y="61"/>
                    <a:pt x="79" y="39"/>
                  </a:cubicBezTo>
                  <a:cubicBezTo>
                    <a:pt x="79" y="18"/>
                    <a:pt x="61" y="0"/>
                    <a:pt x="40" y="0"/>
                  </a:cubicBezTo>
                  <a:close/>
                  <a:moveTo>
                    <a:pt x="42" y="64"/>
                  </a:moveTo>
                  <a:cubicBezTo>
                    <a:pt x="42" y="72"/>
                    <a:pt x="42" y="72"/>
                    <a:pt x="42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2" y="64"/>
                    <a:pt x="28" y="62"/>
                    <a:pt x="25" y="60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9" y="57"/>
                    <a:pt x="34" y="59"/>
                    <a:pt x="38" y="59"/>
                  </a:cubicBezTo>
                  <a:cubicBezTo>
                    <a:pt x="44" y="59"/>
                    <a:pt x="47" y="55"/>
                    <a:pt x="47" y="51"/>
                  </a:cubicBezTo>
                  <a:cubicBezTo>
                    <a:pt x="47" y="46"/>
                    <a:pt x="44" y="44"/>
                    <a:pt x="39" y="41"/>
                  </a:cubicBezTo>
                  <a:cubicBezTo>
                    <a:pt x="30" y="38"/>
                    <a:pt x="25" y="35"/>
                    <a:pt x="25" y="28"/>
                  </a:cubicBezTo>
                  <a:cubicBezTo>
                    <a:pt x="25" y="21"/>
                    <a:pt x="30" y="16"/>
                    <a:pt x="37" y="15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7" y="15"/>
                    <a:pt x="50" y="16"/>
                    <a:pt x="53" y="17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49" y="22"/>
                    <a:pt x="46" y="20"/>
                    <a:pt x="41" y="20"/>
                  </a:cubicBezTo>
                  <a:cubicBezTo>
                    <a:pt x="35" y="20"/>
                    <a:pt x="32" y="23"/>
                    <a:pt x="32" y="27"/>
                  </a:cubicBezTo>
                  <a:cubicBezTo>
                    <a:pt x="32" y="31"/>
                    <a:pt x="35" y="33"/>
                    <a:pt x="42" y="36"/>
                  </a:cubicBezTo>
                  <a:cubicBezTo>
                    <a:pt x="50" y="39"/>
                    <a:pt x="54" y="43"/>
                    <a:pt x="54" y="50"/>
                  </a:cubicBezTo>
                  <a:cubicBezTo>
                    <a:pt x="54" y="56"/>
                    <a:pt x="50" y="62"/>
                    <a:pt x="42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 noEditPoints="1"/>
            </p:cNvSpPr>
            <p:nvPr/>
          </p:nvSpPr>
          <p:spPr bwMode="auto">
            <a:xfrm>
              <a:off x="4800" y="2668"/>
              <a:ext cx="315" cy="336"/>
            </a:xfrm>
            <a:custGeom>
              <a:avLst/>
              <a:gdLst>
                <a:gd name="T0" fmla="*/ 122 w 176"/>
                <a:gd name="T1" fmla="*/ 66 h 187"/>
                <a:gd name="T2" fmla="*/ 174 w 176"/>
                <a:gd name="T3" fmla="*/ 66 h 187"/>
                <a:gd name="T4" fmla="*/ 174 w 176"/>
                <a:gd name="T5" fmla="*/ 66 h 187"/>
                <a:gd name="T6" fmla="*/ 175 w 176"/>
                <a:gd name="T7" fmla="*/ 65 h 187"/>
                <a:gd name="T8" fmla="*/ 174 w 176"/>
                <a:gd name="T9" fmla="*/ 64 h 187"/>
                <a:gd name="T10" fmla="*/ 88 w 176"/>
                <a:gd name="T11" fmla="*/ 0 h 187"/>
                <a:gd name="T12" fmla="*/ 87 w 176"/>
                <a:gd name="T13" fmla="*/ 0 h 187"/>
                <a:gd name="T14" fmla="*/ 1 w 176"/>
                <a:gd name="T15" fmla="*/ 64 h 187"/>
                <a:gd name="T16" fmla="*/ 0 w 176"/>
                <a:gd name="T17" fmla="*/ 65 h 187"/>
                <a:gd name="T18" fmla="*/ 1 w 176"/>
                <a:gd name="T19" fmla="*/ 66 h 187"/>
                <a:gd name="T20" fmla="*/ 54 w 176"/>
                <a:gd name="T21" fmla="*/ 66 h 187"/>
                <a:gd name="T22" fmla="*/ 0 w 176"/>
                <a:gd name="T23" fmla="*/ 185 h 187"/>
                <a:gd name="T24" fmla="*/ 0 w 176"/>
                <a:gd name="T25" fmla="*/ 186 h 187"/>
                <a:gd name="T26" fmla="*/ 1 w 176"/>
                <a:gd name="T27" fmla="*/ 187 h 187"/>
                <a:gd name="T28" fmla="*/ 175 w 176"/>
                <a:gd name="T29" fmla="*/ 187 h 187"/>
                <a:gd name="T30" fmla="*/ 175 w 176"/>
                <a:gd name="T31" fmla="*/ 186 h 187"/>
                <a:gd name="T32" fmla="*/ 175 w 176"/>
                <a:gd name="T33" fmla="*/ 185 h 187"/>
                <a:gd name="T34" fmla="*/ 122 w 176"/>
                <a:gd name="T35" fmla="*/ 66 h 187"/>
                <a:gd name="T36" fmla="*/ 88 w 176"/>
                <a:gd name="T37" fmla="*/ 178 h 187"/>
                <a:gd name="T38" fmla="*/ 40 w 176"/>
                <a:gd name="T39" fmla="*/ 130 h 187"/>
                <a:gd name="T40" fmla="*/ 88 w 176"/>
                <a:gd name="T41" fmla="*/ 83 h 187"/>
                <a:gd name="T42" fmla="*/ 135 w 176"/>
                <a:gd name="T43" fmla="*/ 130 h 187"/>
                <a:gd name="T44" fmla="*/ 88 w 176"/>
                <a:gd name="T45" fmla="*/ 1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6" h="187">
                  <a:moveTo>
                    <a:pt x="122" y="66"/>
                  </a:moveTo>
                  <a:cubicBezTo>
                    <a:pt x="174" y="66"/>
                    <a:pt x="174" y="66"/>
                    <a:pt x="174" y="66"/>
                  </a:cubicBezTo>
                  <a:cubicBezTo>
                    <a:pt x="174" y="66"/>
                    <a:pt x="174" y="66"/>
                    <a:pt x="174" y="66"/>
                  </a:cubicBezTo>
                  <a:cubicBezTo>
                    <a:pt x="175" y="66"/>
                    <a:pt x="175" y="66"/>
                    <a:pt x="175" y="65"/>
                  </a:cubicBezTo>
                  <a:cubicBezTo>
                    <a:pt x="175" y="65"/>
                    <a:pt x="175" y="64"/>
                    <a:pt x="174" y="64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7" y="0"/>
                    <a:pt x="87" y="0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6"/>
                    <a:pt x="1" y="66"/>
                    <a:pt x="1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86"/>
                    <a:pt x="0" y="187"/>
                    <a:pt x="1" y="187"/>
                  </a:cubicBezTo>
                  <a:cubicBezTo>
                    <a:pt x="175" y="187"/>
                    <a:pt x="175" y="187"/>
                    <a:pt x="175" y="187"/>
                  </a:cubicBezTo>
                  <a:cubicBezTo>
                    <a:pt x="175" y="187"/>
                    <a:pt x="175" y="186"/>
                    <a:pt x="175" y="186"/>
                  </a:cubicBezTo>
                  <a:cubicBezTo>
                    <a:pt x="176" y="186"/>
                    <a:pt x="176" y="186"/>
                    <a:pt x="175" y="185"/>
                  </a:cubicBezTo>
                  <a:lnTo>
                    <a:pt x="122" y="66"/>
                  </a:lnTo>
                  <a:close/>
                  <a:moveTo>
                    <a:pt x="88" y="178"/>
                  </a:moveTo>
                  <a:cubicBezTo>
                    <a:pt x="62" y="178"/>
                    <a:pt x="40" y="156"/>
                    <a:pt x="40" y="130"/>
                  </a:cubicBezTo>
                  <a:cubicBezTo>
                    <a:pt x="40" y="104"/>
                    <a:pt x="62" y="83"/>
                    <a:pt x="88" y="83"/>
                  </a:cubicBezTo>
                  <a:cubicBezTo>
                    <a:pt x="114" y="83"/>
                    <a:pt x="135" y="104"/>
                    <a:pt x="135" y="130"/>
                  </a:cubicBezTo>
                  <a:cubicBezTo>
                    <a:pt x="135" y="156"/>
                    <a:pt x="114" y="178"/>
                    <a:pt x="88" y="1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4785" y="2807"/>
              <a:ext cx="77" cy="14"/>
            </a:xfrm>
            <a:custGeom>
              <a:avLst/>
              <a:gdLst>
                <a:gd name="T0" fmla="*/ 43 w 43"/>
                <a:gd name="T1" fmla="*/ 4 h 8"/>
                <a:gd name="T2" fmla="*/ 39 w 43"/>
                <a:gd name="T3" fmla="*/ 0 h 8"/>
                <a:gd name="T4" fmla="*/ 3 w 43"/>
                <a:gd name="T5" fmla="*/ 0 h 8"/>
                <a:gd name="T6" fmla="*/ 0 w 43"/>
                <a:gd name="T7" fmla="*/ 4 h 8"/>
                <a:gd name="T8" fmla="*/ 3 w 43"/>
                <a:gd name="T9" fmla="*/ 8 h 8"/>
                <a:gd name="T10" fmla="*/ 39 w 43"/>
                <a:gd name="T11" fmla="*/ 8 h 8"/>
                <a:gd name="T12" fmla="*/ 43 w 43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8">
                  <a:moveTo>
                    <a:pt x="43" y="4"/>
                  </a:moveTo>
                  <a:cubicBezTo>
                    <a:pt x="43" y="2"/>
                    <a:pt x="42" y="0"/>
                    <a:pt x="3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42" y="8"/>
                    <a:pt x="43" y="7"/>
                    <a:pt x="4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5051" y="2807"/>
              <a:ext cx="79" cy="14"/>
            </a:xfrm>
            <a:custGeom>
              <a:avLst/>
              <a:gdLst>
                <a:gd name="T0" fmla="*/ 40 w 44"/>
                <a:gd name="T1" fmla="*/ 0 h 8"/>
                <a:gd name="T2" fmla="*/ 4 w 44"/>
                <a:gd name="T3" fmla="*/ 0 h 8"/>
                <a:gd name="T4" fmla="*/ 0 w 44"/>
                <a:gd name="T5" fmla="*/ 4 h 8"/>
                <a:gd name="T6" fmla="*/ 4 w 44"/>
                <a:gd name="T7" fmla="*/ 8 h 8"/>
                <a:gd name="T8" fmla="*/ 40 w 44"/>
                <a:gd name="T9" fmla="*/ 8 h 8"/>
                <a:gd name="T10" fmla="*/ 44 w 44"/>
                <a:gd name="T11" fmla="*/ 4 h 8"/>
                <a:gd name="T12" fmla="*/ 40 w 4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8">
                  <a:moveTo>
                    <a:pt x="4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4" y="7"/>
                    <a:pt x="44" y="4"/>
                  </a:cubicBezTo>
                  <a:cubicBezTo>
                    <a:pt x="44" y="2"/>
                    <a:pt x="42" y="0"/>
                    <a:pt x="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/>
            </p:cNvSpPr>
            <p:nvPr/>
          </p:nvSpPr>
          <p:spPr bwMode="auto">
            <a:xfrm>
              <a:off x="4181" y="2974"/>
              <a:ext cx="57" cy="14"/>
            </a:xfrm>
            <a:custGeom>
              <a:avLst/>
              <a:gdLst>
                <a:gd name="T0" fmla="*/ 28 w 32"/>
                <a:gd name="T1" fmla="*/ 0 h 8"/>
                <a:gd name="T2" fmla="*/ 4 w 32"/>
                <a:gd name="T3" fmla="*/ 0 h 8"/>
                <a:gd name="T4" fmla="*/ 0 w 32"/>
                <a:gd name="T5" fmla="*/ 4 h 8"/>
                <a:gd name="T6" fmla="*/ 4 w 32"/>
                <a:gd name="T7" fmla="*/ 8 h 8"/>
                <a:gd name="T8" fmla="*/ 28 w 32"/>
                <a:gd name="T9" fmla="*/ 8 h 8"/>
                <a:gd name="T10" fmla="*/ 32 w 32"/>
                <a:gd name="T11" fmla="*/ 4 h 8"/>
                <a:gd name="T12" fmla="*/ 28 w 3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8">
                  <a:moveTo>
                    <a:pt x="2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0" y="8"/>
                    <a:pt x="32" y="6"/>
                    <a:pt x="32" y="4"/>
                  </a:cubicBezTo>
                  <a:cubicBezTo>
                    <a:pt x="32" y="2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4181" y="2995"/>
              <a:ext cx="57" cy="13"/>
            </a:xfrm>
            <a:custGeom>
              <a:avLst/>
              <a:gdLst>
                <a:gd name="T0" fmla="*/ 28 w 32"/>
                <a:gd name="T1" fmla="*/ 0 h 7"/>
                <a:gd name="T2" fmla="*/ 4 w 32"/>
                <a:gd name="T3" fmla="*/ 0 h 7"/>
                <a:gd name="T4" fmla="*/ 0 w 32"/>
                <a:gd name="T5" fmla="*/ 4 h 7"/>
                <a:gd name="T6" fmla="*/ 4 w 32"/>
                <a:gd name="T7" fmla="*/ 7 h 7"/>
                <a:gd name="T8" fmla="*/ 28 w 32"/>
                <a:gd name="T9" fmla="*/ 7 h 7"/>
                <a:gd name="T10" fmla="*/ 32 w 32"/>
                <a:gd name="T11" fmla="*/ 4 h 7"/>
                <a:gd name="T12" fmla="*/ 28 w 3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7">
                  <a:moveTo>
                    <a:pt x="2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0" y="7"/>
                    <a:pt x="32" y="6"/>
                    <a:pt x="32" y="4"/>
                  </a:cubicBezTo>
                  <a:cubicBezTo>
                    <a:pt x="32" y="1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4204" y="2663"/>
              <a:ext cx="13" cy="50"/>
            </a:xfrm>
            <a:custGeom>
              <a:avLst/>
              <a:gdLst>
                <a:gd name="T0" fmla="*/ 4 w 7"/>
                <a:gd name="T1" fmla="*/ 28 h 28"/>
                <a:gd name="T2" fmla="*/ 7 w 7"/>
                <a:gd name="T3" fmla="*/ 24 h 28"/>
                <a:gd name="T4" fmla="*/ 7 w 7"/>
                <a:gd name="T5" fmla="*/ 4 h 28"/>
                <a:gd name="T6" fmla="*/ 4 w 7"/>
                <a:gd name="T7" fmla="*/ 0 h 28"/>
                <a:gd name="T8" fmla="*/ 0 w 7"/>
                <a:gd name="T9" fmla="*/ 4 h 28"/>
                <a:gd name="T10" fmla="*/ 0 w 7"/>
                <a:gd name="T11" fmla="*/ 24 h 28"/>
                <a:gd name="T12" fmla="*/ 4 w 7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8">
                  <a:moveTo>
                    <a:pt x="4" y="28"/>
                  </a:moveTo>
                  <a:cubicBezTo>
                    <a:pt x="6" y="28"/>
                    <a:pt x="7" y="26"/>
                    <a:pt x="7" y="2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1" y="28"/>
                    <a:pt x="4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4089" y="2708"/>
              <a:ext cx="41" cy="41"/>
            </a:xfrm>
            <a:custGeom>
              <a:avLst/>
              <a:gdLst>
                <a:gd name="T0" fmla="*/ 19 w 23"/>
                <a:gd name="T1" fmla="*/ 23 h 23"/>
                <a:gd name="T2" fmla="*/ 21 w 23"/>
                <a:gd name="T3" fmla="*/ 22 h 23"/>
                <a:gd name="T4" fmla="*/ 21 w 23"/>
                <a:gd name="T5" fmla="*/ 17 h 23"/>
                <a:gd name="T6" fmla="*/ 8 w 23"/>
                <a:gd name="T7" fmla="*/ 2 h 23"/>
                <a:gd name="T8" fmla="*/ 2 w 23"/>
                <a:gd name="T9" fmla="*/ 2 h 23"/>
                <a:gd name="T10" fmla="*/ 2 w 23"/>
                <a:gd name="T11" fmla="*/ 7 h 23"/>
                <a:gd name="T12" fmla="*/ 16 w 23"/>
                <a:gd name="T13" fmla="*/ 22 h 23"/>
                <a:gd name="T14" fmla="*/ 19 w 23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3">
                  <a:moveTo>
                    <a:pt x="19" y="23"/>
                  </a:moveTo>
                  <a:cubicBezTo>
                    <a:pt x="20" y="23"/>
                    <a:pt x="20" y="23"/>
                    <a:pt x="21" y="22"/>
                  </a:cubicBezTo>
                  <a:cubicBezTo>
                    <a:pt x="23" y="21"/>
                    <a:pt x="23" y="18"/>
                    <a:pt x="21" y="17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1" y="3"/>
                    <a:pt x="0" y="5"/>
                    <a:pt x="2" y="7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7" y="23"/>
                    <a:pt x="19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4290" y="2708"/>
              <a:ext cx="41" cy="41"/>
            </a:xfrm>
            <a:custGeom>
              <a:avLst/>
              <a:gdLst>
                <a:gd name="T0" fmla="*/ 15 w 23"/>
                <a:gd name="T1" fmla="*/ 2 h 23"/>
                <a:gd name="T2" fmla="*/ 2 w 23"/>
                <a:gd name="T3" fmla="*/ 17 h 23"/>
                <a:gd name="T4" fmla="*/ 2 w 23"/>
                <a:gd name="T5" fmla="*/ 22 h 23"/>
                <a:gd name="T6" fmla="*/ 5 w 23"/>
                <a:gd name="T7" fmla="*/ 23 h 23"/>
                <a:gd name="T8" fmla="*/ 7 w 23"/>
                <a:gd name="T9" fmla="*/ 22 h 23"/>
                <a:gd name="T10" fmla="*/ 21 w 23"/>
                <a:gd name="T11" fmla="*/ 7 h 23"/>
                <a:gd name="T12" fmla="*/ 21 w 23"/>
                <a:gd name="T13" fmla="*/ 2 h 23"/>
                <a:gd name="T14" fmla="*/ 15 w 23"/>
                <a:gd name="T1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3">
                  <a:moveTo>
                    <a:pt x="15" y="2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0" y="18"/>
                    <a:pt x="0" y="21"/>
                    <a:pt x="2" y="22"/>
                  </a:cubicBezTo>
                  <a:cubicBezTo>
                    <a:pt x="3" y="23"/>
                    <a:pt x="4" y="23"/>
                    <a:pt x="5" y="23"/>
                  </a:cubicBezTo>
                  <a:cubicBezTo>
                    <a:pt x="6" y="23"/>
                    <a:pt x="7" y="23"/>
                    <a:pt x="7" y="22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3" y="5"/>
                    <a:pt x="23" y="3"/>
                    <a:pt x="21" y="2"/>
                  </a:cubicBezTo>
                  <a:cubicBezTo>
                    <a:pt x="19" y="0"/>
                    <a:pt x="17" y="0"/>
                    <a:pt x="1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4039" y="2814"/>
              <a:ext cx="50" cy="14"/>
            </a:xfrm>
            <a:custGeom>
              <a:avLst/>
              <a:gdLst>
                <a:gd name="T0" fmla="*/ 24 w 28"/>
                <a:gd name="T1" fmla="*/ 0 h 8"/>
                <a:gd name="T2" fmla="*/ 3 w 28"/>
                <a:gd name="T3" fmla="*/ 0 h 8"/>
                <a:gd name="T4" fmla="*/ 0 w 28"/>
                <a:gd name="T5" fmla="*/ 4 h 8"/>
                <a:gd name="T6" fmla="*/ 3 w 28"/>
                <a:gd name="T7" fmla="*/ 8 h 8"/>
                <a:gd name="T8" fmla="*/ 24 w 28"/>
                <a:gd name="T9" fmla="*/ 8 h 8"/>
                <a:gd name="T10" fmla="*/ 28 w 28"/>
                <a:gd name="T11" fmla="*/ 4 h 8"/>
                <a:gd name="T12" fmla="*/ 24 w 2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8">
                  <a:moveTo>
                    <a:pt x="2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8" y="6"/>
                    <a:pt x="28" y="4"/>
                  </a:cubicBezTo>
                  <a:cubicBezTo>
                    <a:pt x="28" y="2"/>
                    <a:pt x="26" y="0"/>
                    <a:pt x="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/>
          </p:nvSpPr>
          <p:spPr bwMode="auto">
            <a:xfrm>
              <a:off x="4331" y="2814"/>
              <a:ext cx="52" cy="14"/>
            </a:xfrm>
            <a:custGeom>
              <a:avLst/>
              <a:gdLst>
                <a:gd name="T0" fmla="*/ 25 w 29"/>
                <a:gd name="T1" fmla="*/ 0 h 8"/>
                <a:gd name="T2" fmla="*/ 4 w 29"/>
                <a:gd name="T3" fmla="*/ 0 h 8"/>
                <a:gd name="T4" fmla="*/ 0 w 29"/>
                <a:gd name="T5" fmla="*/ 4 h 8"/>
                <a:gd name="T6" fmla="*/ 4 w 29"/>
                <a:gd name="T7" fmla="*/ 8 h 8"/>
                <a:gd name="T8" fmla="*/ 25 w 29"/>
                <a:gd name="T9" fmla="*/ 8 h 8"/>
                <a:gd name="T10" fmla="*/ 29 w 29"/>
                <a:gd name="T11" fmla="*/ 4 h 8"/>
                <a:gd name="T12" fmla="*/ 25 w 2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8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7" y="8"/>
                    <a:pt x="29" y="6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 noEditPoints="1"/>
            </p:cNvSpPr>
            <p:nvPr/>
          </p:nvSpPr>
          <p:spPr bwMode="auto">
            <a:xfrm>
              <a:off x="4114" y="2728"/>
              <a:ext cx="192" cy="229"/>
            </a:xfrm>
            <a:custGeom>
              <a:avLst/>
              <a:gdLst>
                <a:gd name="T0" fmla="*/ 54 w 107"/>
                <a:gd name="T1" fmla="*/ 0 h 128"/>
                <a:gd name="T2" fmla="*/ 0 w 107"/>
                <a:gd name="T3" fmla="*/ 52 h 128"/>
                <a:gd name="T4" fmla="*/ 28 w 107"/>
                <a:gd name="T5" fmla="*/ 98 h 128"/>
                <a:gd name="T6" fmla="*/ 39 w 107"/>
                <a:gd name="T7" fmla="*/ 128 h 128"/>
                <a:gd name="T8" fmla="*/ 40 w 107"/>
                <a:gd name="T9" fmla="*/ 128 h 128"/>
                <a:gd name="T10" fmla="*/ 67 w 107"/>
                <a:gd name="T11" fmla="*/ 128 h 128"/>
                <a:gd name="T12" fmla="*/ 68 w 107"/>
                <a:gd name="T13" fmla="*/ 128 h 128"/>
                <a:gd name="T14" fmla="*/ 79 w 107"/>
                <a:gd name="T15" fmla="*/ 98 h 128"/>
                <a:gd name="T16" fmla="*/ 107 w 107"/>
                <a:gd name="T17" fmla="*/ 52 h 128"/>
                <a:gd name="T18" fmla="*/ 54 w 107"/>
                <a:gd name="T19" fmla="*/ 0 h 128"/>
                <a:gd name="T20" fmla="*/ 60 w 107"/>
                <a:gd name="T21" fmla="*/ 119 h 128"/>
                <a:gd name="T22" fmla="*/ 57 w 107"/>
                <a:gd name="T23" fmla="*/ 122 h 128"/>
                <a:gd name="T24" fmla="*/ 56 w 107"/>
                <a:gd name="T25" fmla="*/ 122 h 128"/>
                <a:gd name="T26" fmla="*/ 54 w 107"/>
                <a:gd name="T27" fmla="*/ 120 h 128"/>
                <a:gd name="T28" fmla="*/ 51 w 107"/>
                <a:gd name="T29" fmla="*/ 122 h 128"/>
                <a:gd name="T30" fmla="*/ 50 w 107"/>
                <a:gd name="T31" fmla="*/ 122 h 128"/>
                <a:gd name="T32" fmla="*/ 47 w 107"/>
                <a:gd name="T33" fmla="*/ 119 h 128"/>
                <a:gd name="T34" fmla="*/ 37 w 107"/>
                <a:gd name="T35" fmla="*/ 48 h 128"/>
                <a:gd name="T36" fmla="*/ 40 w 107"/>
                <a:gd name="T37" fmla="*/ 44 h 128"/>
                <a:gd name="T38" fmla="*/ 44 w 107"/>
                <a:gd name="T39" fmla="*/ 47 h 128"/>
                <a:gd name="T40" fmla="*/ 54 w 107"/>
                <a:gd name="T41" fmla="*/ 112 h 128"/>
                <a:gd name="T42" fmla="*/ 63 w 107"/>
                <a:gd name="T43" fmla="*/ 47 h 128"/>
                <a:gd name="T44" fmla="*/ 67 w 107"/>
                <a:gd name="T45" fmla="*/ 44 h 128"/>
                <a:gd name="T46" fmla="*/ 70 w 107"/>
                <a:gd name="T47" fmla="*/ 48 h 128"/>
                <a:gd name="T48" fmla="*/ 60 w 107"/>
                <a:gd name="T49" fmla="*/ 11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128">
                  <a:moveTo>
                    <a:pt x="54" y="0"/>
                  </a:moveTo>
                  <a:cubicBezTo>
                    <a:pt x="24" y="0"/>
                    <a:pt x="0" y="23"/>
                    <a:pt x="0" y="52"/>
                  </a:cubicBezTo>
                  <a:cubicBezTo>
                    <a:pt x="0" y="71"/>
                    <a:pt x="11" y="89"/>
                    <a:pt x="28" y="9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67" y="128"/>
                    <a:pt x="67" y="128"/>
                    <a:pt x="67" y="128"/>
                  </a:cubicBezTo>
                  <a:cubicBezTo>
                    <a:pt x="67" y="128"/>
                    <a:pt x="68" y="128"/>
                    <a:pt x="68" y="12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96" y="89"/>
                    <a:pt x="107" y="71"/>
                    <a:pt x="107" y="52"/>
                  </a:cubicBezTo>
                  <a:cubicBezTo>
                    <a:pt x="107" y="23"/>
                    <a:pt x="83" y="0"/>
                    <a:pt x="54" y="0"/>
                  </a:cubicBezTo>
                  <a:close/>
                  <a:moveTo>
                    <a:pt x="60" y="119"/>
                  </a:moveTo>
                  <a:cubicBezTo>
                    <a:pt x="60" y="121"/>
                    <a:pt x="59" y="122"/>
                    <a:pt x="57" y="122"/>
                  </a:cubicBezTo>
                  <a:cubicBezTo>
                    <a:pt x="56" y="122"/>
                    <a:pt x="56" y="122"/>
                    <a:pt x="56" y="122"/>
                  </a:cubicBezTo>
                  <a:cubicBezTo>
                    <a:pt x="55" y="122"/>
                    <a:pt x="54" y="121"/>
                    <a:pt x="54" y="120"/>
                  </a:cubicBezTo>
                  <a:cubicBezTo>
                    <a:pt x="53" y="121"/>
                    <a:pt x="52" y="122"/>
                    <a:pt x="51" y="122"/>
                  </a:cubicBezTo>
                  <a:cubicBezTo>
                    <a:pt x="51" y="122"/>
                    <a:pt x="51" y="122"/>
                    <a:pt x="50" y="122"/>
                  </a:cubicBezTo>
                  <a:cubicBezTo>
                    <a:pt x="49" y="122"/>
                    <a:pt x="47" y="121"/>
                    <a:pt x="47" y="119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6" y="46"/>
                    <a:pt x="38" y="44"/>
                    <a:pt x="40" y="44"/>
                  </a:cubicBezTo>
                  <a:cubicBezTo>
                    <a:pt x="42" y="43"/>
                    <a:pt x="44" y="45"/>
                    <a:pt x="44" y="47"/>
                  </a:cubicBezTo>
                  <a:cubicBezTo>
                    <a:pt x="54" y="112"/>
                    <a:pt x="54" y="112"/>
                    <a:pt x="54" y="112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3" y="45"/>
                    <a:pt x="65" y="43"/>
                    <a:pt x="67" y="44"/>
                  </a:cubicBezTo>
                  <a:cubicBezTo>
                    <a:pt x="69" y="44"/>
                    <a:pt x="71" y="46"/>
                    <a:pt x="70" y="48"/>
                  </a:cubicBezTo>
                  <a:lnTo>
                    <a:pt x="60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308" y="3629"/>
              <a:ext cx="343" cy="54"/>
            </a:xfrm>
            <a:custGeom>
              <a:avLst/>
              <a:gdLst>
                <a:gd name="T0" fmla="*/ 191 w 191"/>
                <a:gd name="T1" fmla="*/ 23 h 30"/>
                <a:gd name="T2" fmla="*/ 179 w 191"/>
                <a:gd name="T3" fmla="*/ 0 h 30"/>
                <a:gd name="T4" fmla="*/ 178 w 191"/>
                <a:gd name="T5" fmla="*/ 0 h 30"/>
                <a:gd name="T6" fmla="*/ 13 w 191"/>
                <a:gd name="T7" fmla="*/ 0 h 30"/>
                <a:gd name="T8" fmla="*/ 12 w 191"/>
                <a:gd name="T9" fmla="*/ 0 h 30"/>
                <a:gd name="T10" fmla="*/ 0 w 191"/>
                <a:gd name="T11" fmla="*/ 23 h 30"/>
                <a:gd name="T12" fmla="*/ 0 w 191"/>
                <a:gd name="T13" fmla="*/ 24 h 30"/>
                <a:gd name="T14" fmla="*/ 0 w 191"/>
                <a:gd name="T15" fmla="*/ 29 h 30"/>
                <a:gd name="T16" fmla="*/ 1 w 191"/>
                <a:gd name="T17" fmla="*/ 30 h 30"/>
                <a:gd name="T18" fmla="*/ 190 w 191"/>
                <a:gd name="T19" fmla="*/ 30 h 30"/>
                <a:gd name="T20" fmla="*/ 191 w 191"/>
                <a:gd name="T21" fmla="*/ 29 h 30"/>
                <a:gd name="T22" fmla="*/ 191 w 191"/>
                <a:gd name="T23" fmla="*/ 24 h 30"/>
                <a:gd name="T24" fmla="*/ 191 w 191"/>
                <a:gd name="T25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1" h="30">
                  <a:moveTo>
                    <a:pt x="191" y="23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8" y="0"/>
                    <a:pt x="17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1" y="30"/>
                    <a:pt x="1" y="30"/>
                  </a:cubicBezTo>
                  <a:cubicBezTo>
                    <a:pt x="190" y="30"/>
                    <a:pt x="190" y="30"/>
                    <a:pt x="190" y="30"/>
                  </a:cubicBezTo>
                  <a:cubicBezTo>
                    <a:pt x="191" y="30"/>
                    <a:pt x="191" y="29"/>
                    <a:pt x="191" y="29"/>
                  </a:cubicBezTo>
                  <a:cubicBezTo>
                    <a:pt x="191" y="24"/>
                    <a:pt x="191" y="24"/>
                    <a:pt x="191" y="24"/>
                  </a:cubicBezTo>
                  <a:cubicBezTo>
                    <a:pt x="191" y="24"/>
                    <a:pt x="191" y="24"/>
                    <a:pt x="191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349" y="3539"/>
              <a:ext cx="260" cy="54"/>
            </a:xfrm>
            <a:custGeom>
              <a:avLst/>
              <a:gdLst>
                <a:gd name="T0" fmla="*/ 1 w 145"/>
                <a:gd name="T1" fmla="*/ 30 h 30"/>
                <a:gd name="T2" fmla="*/ 144 w 145"/>
                <a:gd name="T3" fmla="*/ 30 h 30"/>
                <a:gd name="T4" fmla="*/ 145 w 145"/>
                <a:gd name="T5" fmla="*/ 29 h 30"/>
                <a:gd name="T6" fmla="*/ 145 w 145"/>
                <a:gd name="T7" fmla="*/ 28 h 30"/>
                <a:gd name="T8" fmla="*/ 130 w 145"/>
                <a:gd name="T9" fmla="*/ 0 h 30"/>
                <a:gd name="T10" fmla="*/ 129 w 145"/>
                <a:gd name="T11" fmla="*/ 0 h 30"/>
                <a:gd name="T12" fmla="*/ 16 w 145"/>
                <a:gd name="T13" fmla="*/ 0 h 30"/>
                <a:gd name="T14" fmla="*/ 15 w 145"/>
                <a:gd name="T15" fmla="*/ 0 h 30"/>
                <a:gd name="T16" fmla="*/ 1 w 145"/>
                <a:gd name="T17" fmla="*/ 28 h 30"/>
                <a:gd name="T18" fmla="*/ 1 w 145"/>
                <a:gd name="T19" fmla="*/ 29 h 30"/>
                <a:gd name="T20" fmla="*/ 1 w 145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30">
                  <a:moveTo>
                    <a:pt x="1" y="30"/>
                  </a:moveTo>
                  <a:cubicBezTo>
                    <a:pt x="144" y="30"/>
                    <a:pt x="144" y="30"/>
                    <a:pt x="144" y="30"/>
                  </a:cubicBezTo>
                  <a:cubicBezTo>
                    <a:pt x="144" y="30"/>
                    <a:pt x="144" y="29"/>
                    <a:pt x="145" y="29"/>
                  </a:cubicBezTo>
                  <a:cubicBezTo>
                    <a:pt x="145" y="29"/>
                    <a:pt x="145" y="28"/>
                    <a:pt x="145" y="28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30" y="0"/>
                    <a:pt x="130" y="0"/>
                    <a:pt x="129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9"/>
                    <a:pt x="1" y="29"/>
                  </a:cubicBezTo>
                  <a:cubicBezTo>
                    <a:pt x="1" y="29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396" y="3448"/>
              <a:ext cx="167" cy="54"/>
            </a:xfrm>
            <a:custGeom>
              <a:avLst/>
              <a:gdLst>
                <a:gd name="T0" fmla="*/ 1 w 93"/>
                <a:gd name="T1" fmla="*/ 30 h 30"/>
                <a:gd name="T2" fmla="*/ 92 w 93"/>
                <a:gd name="T3" fmla="*/ 30 h 30"/>
                <a:gd name="T4" fmla="*/ 93 w 93"/>
                <a:gd name="T5" fmla="*/ 30 h 30"/>
                <a:gd name="T6" fmla="*/ 93 w 93"/>
                <a:gd name="T7" fmla="*/ 29 h 30"/>
                <a:gd name="T8" fmla="*/ 78 w 93"/>
                <a:gd name="T9" fmla="*/ 1 h 30"/>
                <a:gd name="T10" fmla="*/ 78 w 93"/>
                <a:gd name="T11" fmla="*/ 0 h 30"/>
                <a:gd name="T12" fmla="*/ 16 w 93"/>
                <a:gd name="T13" fmla="*/ 0 h 30"/>
                <a:gd name="T14" fmla="*/ 15 w 93"/>
                <a:gd name="T15" fmla="*/ 1 h 30"/>
                <a:gd name="T16" fmla="*/ 0 w 93"/>
                <a:gd name="T17" fmla="*/ 29 h 30"/>
                <a:gd name="T18" fmla="*/ 0 w 93"/>
                <a:gd name="T19" fmla="*/ 30 h 30"/>
                <a:gd name="T20" fmla="*/ 1 w 93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30">
                  <a:moveTo>
                    <a:pt x="1" y="30"/>
                  </a:move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3" y="30"/>
                    <a:pt x="93" y="30"/>
                  </a:cubicBezTo>
                  <a:cubicBezTo>
                    <a:pt x="93" y="30"/>
                    <a:pt x="93" y="29"/>
                    <a:pt x="93" y="29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78" y="0"/>
                    <a:pt x="7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1"/>
                    <a:pt x="15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30"/>
                    <a:pt x="0" y="30"/>
                  </a:cubicBezTo>
                  <a:cubicBezTo>
                    <a:pt x="1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443" y="3338"/>
              <a:ext cx="73" cy="74"/>
            </a:xfrm>
            <a:custGeom>
              <a:avLst/>
              <a:gdLst>
                <a:gd name="T0" fmla="*/ 1 w 41"/>
                <a:gd name="T1" fmla="*/ 41 h 41"/>
                <a:gd name="T2" fmla="*/ 40 w 41"/>
                <a:gd name="T3" fmla="*/ 41 h 41"/>
                <a:gd name="T4" fmla="*/ 41 w 41"/>
                <a:gd name="T5" fmla="*/ 41 h 41"/>
                <a:gd name="T6" fmla="*/ 41 w 41"/>
                <a:gd name="T7" fmla="*/ 40 h 41"/>
                <a:gd name="T8" fmla="*/ 27 w 41"/>
                <a:gd name="T9" fmla="*/ 12 h 41"/>
                <a:gd name="T10" fmla="*/ 27 w 41"/>
                <a:gd name="T11" fmla="*/ 12 h 41"/>
                <a:gd name="T12" fmla="*/ 21 w 41"/>
                <a:gd name="T13" fmla="*/ 0 h 41"/>
                <a:gd name="T14" fmla="*/ 14 w 41"/>
                <a:gd name="T15" fmla="*/ 12 h 41"/>
                <a:gd name="T16" fmla="*/ 14 w 41"/>
                <a:gd name="T17" fmla="*/ 12 h 41"/>
                <a:gd name="T18" fmla="*/ 0 w 41"/>
                <a:gd name="T19" fmla="*/ 40 h 41"/>
                <a:gd name="T20" fmla="*/ 0 w 41"/>
                <a:gd name="T21" fmla="*/ 41 h 41"/>
                <a:gd name="T22" fmla="*/ 1 w 41"/>
                <a:gd name="T2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41">
                  <a:moveTo>
                    <a:pt x="1" y="41"/>
                  </a:move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1" y="41"/>
                    <a:pt x="41" y="41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0" y="41"/>
                    <a:pt x="1" y="41"/>
                    <a:pt x="1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1054" y="3338"/>
              <a:ext cx="345" cy="345"/>
            </a:xfrm>
            <a:custGeom>
              <a:avLst/>
              <a:gdLst>
                <a:gd name="T0" fmla="*/ 186 w 192"/>
                <a:gd name="T1" fmla="*/ 181 h 192"/>
                <a:gd name="T2" fmla="*/ 11 w 192"/>
                <a:gd name="T3" fmla="*/ 181 h 192"/>
                <a:gd name="T4" fmla="*/ 11 w 192"/>
                <a:gd name="T5" fmla="*/ 6 h 192"/>
                <a:gd name="T6" fmla="*/ 5 w 192"/>
                <a:gd name="T7" fmla="*/ 0 h 192"/>
                <a:gd name="T8" fmla="*/ 0 w 192"/>
                <a:gd name="T9" fmla="*/ 6 h 192"/>
                <a:gd name="T10" fmla="*/ 0 w 192"/>
                <a:gd name="T11" fmla="*/ 187 h 192"/>
                <a:gd name="T12" fmla="*/ 5 w 192"/>
                <a:gd name="T13" fmla="*/ 192 h 192"/>
                <a:gd name="T14" fmla="*/ 186 w 192"/>
                <a:gd name="T15" fmla="*/ 192 h 192"/>
                <a:gd name="T16" fmla="*/ 192 w 192"/>
                <a:gd name="T17" fmla="*/ 187 h 192"/>
                <a:gd name="T18" fmla="*/ 186 w 192"/>
                <a:gd name="T19" fmla="*/ 18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192">
                  <a:moveTo>
                    <a:pt x="186" y="181"/>
                  </a:moveTo>
                  <a:cubicBezTo>
                    <a:pt x="11" y="181"/>
                    <a:pt x="11" y="181"/>
                    <a:pt x="11" y="181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190"/>
                    <a:pt x="2" y="192"/>
                    <a:pt x="5" y="192"/>
                  </a:cubicBezTo>
                  <a:cubicBezTo>
                    <a:pt x="186" y="192"/>
                    <a:pt x="186" y="192"/>
                    <a:pt x="186" y="192"/>
                  </a:cubicBezTo>
                  <a:cubicBezTo>
                    <a:pt x="189" y="192"/>
                    <a:pt x="192" y="190"/>
                    <a:pt x="192" y="187"/>
                  </a:cubicBezTo>
                  <a:cubicBezTo>
                    <a:pt x="192" y="184"/>
                    <a:pt x="189" y="181"/>
                    <a:pt x="186" y="1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1171" y="3385"/>
              <a:ext cx="217" cy="237"/>
            </a:xfrm>
            <a:custGeom>
              <a:avLst/>
              <a:gdLst>
                <a:gd name="T0" fmla="*/ 26 w 121"/>
                <a:gd name="T1" fmla="*/ 56 h 132"/>
                <a:gd name="T2" fmla="*/ 0 w 121"/>
                <a:gd name="T3" fmla="*/ 121 h 132"/>
                <a:gd name="T4" fmla="*/ 0 w 121"/>
                <a:gd name="T5" fmla="*/ 121 h 132"/>
                <a:gd name="T6" fmla="*/ 0 w 121"/>
                <a:gd name="T7" fmla="*/ 132 h 132"/>
                <a:gd name="T8" fmla="*/ 0 w 121"/>
                <a:gd name="T9" fmla="*/ 132 h 132"/>
                <a:gd name="T10" fmla="*/ 38 w 121"/>
                <a:gd name="T11" fmla="*/ 58 h 132"/>
                <a:gd name="T12" fmla="*/ 60 w 121"/>
                <a:gd name="T13" fmla="*/ 11 h 132"/>
                <a:gd name="T14" fmla="*/ 83 w 121"/>
                <a:gd name="T15" fmla="*/ 58 h 132"/>
                <a:gd name="T16" fmla="*/ 121 w 121"/>
                <a:gd name="T17" fmla="*/ 132 h 132"/>
                <a:gd name="T18" fmla="*/ 121 w 121"/>
                <a:gd name="T19" fmla="*/ 132 h 132"/>
                <a:gd name="T20" fmla="*/ 121 w 121"/>
                <a:gd name="T21" fmla="*/ 121 h 132"/>
                <a:gd name="T22" fmla="*/ 121 w 121"/>
                <a:gd name="T23" fmla="*/ 121 h 132"/>
                <a:gd name="T24" fmla="*/ 95 w 121"/>
                <a:gd name="T25" fmla="*/ 56 h 132"/>
                <a:gd name="T26" fmla="*/ 62 w 121"/>
                <a:gd name="T27" fmla="*/ 0 h 132"/>
                <a:gd name="T28" fmla="*/ 62 w 121"/>
                <a:gd name="T29" fmla="*/ 0 h 132"/>
                <a:gd name="T30" fmla="*/ 61 w 121"/>
                <a:gd name="T31" fmla="*/ 0 h 132"/>
                <a:gd name="T32" fmla="*/ 59 w 121"/>
                <a:gd name="T33" fmla="*/ 0 h 132"/>
                <a:gd name="T34" fmla="*/ 59 w 121"/>
                <a:gd name="T35" fmla="*/ 0 h 132"/>
                <a:gd name="T36" fmla="*/ 26 w 121"/>
                <a:gd name="T37" fmla="*/ 5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1" h="132">
                  <a:moveTo>
                    <a:pt x="26" y="56"/>
                  </a:moveTo>
                  <a:cubicBezTo>
                    <a:pt x="16" y="117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4" y="132"/>
                    <a:pt x="25" y="129"/>
                    <a:pt x="38" y="58"/>
                  </a:cubicBezTo>
                  <a:cubicBezTo>
                    <a:pt x="45" y="16"/>
                    <a:pt x="59" y="12"/>
                    <a:pt x="60" y="11"/>
                  </a:cubicBezTo>
                  <a:cubicBezTo>
                    <a:pt x="62" y="12"/>
                    <a:pt x="76" y="15"/>
                    <a:pt x="83" y="58"/>
                  </a:cubicBezTo>
                  <a:cubicBezTo>
                    <a:pt x="96" y="129"/>
                    <a:pt x="117" y="132"/>
                    <a:pt x="121" y="132"/>
                  </a:cubicBezTo>
                  <a:cubicBezTo>
                    <a:pt x="121" y="132"/>
                    <a:pt x="121" y="132"/>
                    <a:pt x="121" y="13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05" y="117"/>
                    <a:pt x="95" y="56"/>
                  </a:cubicBezTo>
                  <a:cubicBezTo>
                    <a:pt x="86" y="8"/>
                    <a:pt x="69" y="1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1" y="0"/>
                    <a:pt x="61" y="0"/>
                  </a:cubicBezTo>
                  <a:cubicBezTo>
                    <a:pt x="60" y="0"/>
                    <a:pt x="60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3" y="1"/>
                    <a:pt x="35" y="8"/>
                    <a:pt x="26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1085" y="3385"/>
              <a:ext cx="149" cy="237"/>
            </a:xfrm>
            <a:custGeom>
              <a:avLst/>
              <a:gdLst>
                <a:gd name="T0" fmla="*/ 1 w 83"/>
                <a:gd name="T1" fmla="*/ 121 h 132"/>
                <a:gd name="T2" fmla="*/ 1 w 83"/>
                <a:gd name="T3" fmla="*/ 132 h 132"/>
                <a:gd name="T4" fmla="*/ 1 w 83"/>
                <a:gd name="T5" fmla="*/ 132 h 132"/>
                <a:gd name="T6" fmla="*/ 38 w 83"/>
                <a:gd name="T7" fmla="*/ 58 h 132"/>
                <a:gd name="T8" fmla="*/ 61 w 83"/>
                <a:gd name="T9" fmla="*/ 11 h 132"/>
                <a:gd name="T10" fmla="*/ 72 w 83"/>
                <a:gd name="T11" fmla="*/ 22 h 132"/>
                <a:gd name="T12" fmla="*/ 77 w 83"/>
                <a:gd name="T13" fmla="*/ 24 h 132"/>
                <a:gd name="T14" fmla="*/ 80 w 83"/>
                <a:gd name="T15" fmla="*/ 23 h 132"/>
                <a:gd name="T16" fmla="*/ 82 w 83"/>
                <a:gd name="T17" fmla="*/ 16 h 132"/>
                <a:gd name="T18" fmla="*/ 62 w 83"/>
                <a:gd name="T19" fmla="*/ 0 h 132"/>
                <a:gd name="T20" fmla="*/ 62 w 83"/>
                <a:gd name="T21" fmla="*/ 0 h 132"/>
                <a:gd name="T22" fmla="*/ 61 w 83"/>
                <a:gd name="T23" fmla="*/ 0 h 132"/>
                <a:gd name="T24" fmla="*/ 60 w 83"/>
                <a:gd name="T25" fmla="*/ 0 h 132"/>
                <a:gd name="T26" fmla="*/ 60 w 83"/>
                <a:gd name="T27" fmla="*/ 0 h 132"/>
                <a:gd name="T28" fmla="*/ 27 w 83"/>
                <a:gd name="T29" fmla="*/ 56 h 132"/>
                <a:gd name="T30" fmla="*/ 0 w 83"/>
                <a:gd name="T31" fmla="*/ 121 h 132"/>
                <a:gd name="T32" fmla="*/ 1 w 83"/>
                <a:gd name="T33" fmla="*/ 1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132">
                  <a:moveTo>
                    <a:pt x="1" y="121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5" y="132"/>
                    <a:pt x="26" y="129"/>
                    <a:pt x="38" y="58"/>
                  </a:cubicBezTo>
                  <a:cubicBezTo>
                    <a:pt x="46" y="16"/>
                    <a:pt x="59" y="12"/>
                    <a:pt x="61" y="11"/>
                  </a:cubicBezTo>
                  <a:cubicBezTo>
                    <a:pt x="62" y="11"/>
                    <a:pt x="66" y="13"/>
                    <a:pt x="72" y="22"/>
                  </a:cubicBezTo>
                  <a:cubicBezTo>
                    <a:pt x="73" y="23"/>
                    <a:pt x="75" y="24"/>
                    <a:pt x="77" y="24"/>
                  </a:cubicBezTo>
                  <a:cubicBezTo>
                    <a:pt x="78" y="24"/>
                    <a:pt x="79" y="24"/>
                    <a:pt x="80" y="23"/>
                  </a:cubicBezTo>
                  <a:cubicBezTo>
                    <a:pt x="82" y="22"/>
                    <a:pt x="83" y="18"/>
                    <a:pt x="82" y="16"/>
                  </a:cubicBezTo>
                  <a:cubicBezTo>
                    <a:pt x="74" y="3"/>
                    <a:pt x="66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1" y="0"/>
                    <a:pt x="61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3" y="1"/>
                    <a:pt x="35" y="8"/>
                    <a:pt x="27" y="56"/>
                  </a:cubicBezTo>
                  <a:cubicBezTo>
                    <a:pt x="16" y="117"/>
                    <a:pt x="0" y="121"/>
                    <a:pt x="0" y="121"/>
                  </a:cubicBezTo>
                  <a:cubicBezTo>
                    <a:pt x="0" y="121"/>
                    <a:pt x="1" y="121"/>
                    <a:pt x="1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1235" y="3489"/>
              <a:ext cx="69" cy="133"/>
            </a:xfrm>
            <a:custGeom>
              <a:avLst/>
              <a:gdLst>
                <a:gd name="T0" fmla="*/ 38 w 38"/>
                <a:gd name="T1" fmla="*/ 63 h 74"/>
                <a:gd name="T2" fmla="*/ 12 w 38"/>
                <a:gd name="T3" fmla="*/ 5 h 74"/>
                <a:gd name="T4" fmla="*/ 6 w 38"/>
                <a:gd name="T5" fmla="*/ 1 h 74"/>
                <a:gd name="T6" fmla="*/ 1 w 38"/>
                <a:gd name="T7" fmla="*/ 8 h 74"/>
                <a:gd name="T8" fmla="*/ 37 w 38"/>
                <a:gd name="T9" fmla="*/ 74 h 74"/>
                <a:gd name="T10" fmla="*/ 37 w 38"/>
                <a:gd name="T11" fmla="*/ 74 h 74"/>
                <a:gd name="T12" fmla="*/ 37 w 38"/>
                <a:gd name="T13" fmla="*/ 63 h 74"/>
                <a:gd name="T14" fmla="*/ 38 w 38"/>
                <a:gd name="T15" fmla="*/ 6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74">
                  <a:moveTo>
                    <a:pt x="38" y="63"/>
                  </a:moveTo>
                  <a:cubicBezTo>
                    <a:pt x="37" y="63"/>
                    <a:pt x="23" y="59"/>
                    <a:pt x="12" y="5"/>
                  </a:cubicBezTo>
                  <a:cubicBezTo>
                    <a:pt x="12" y="2"/>
                    <a:pt x="9" y="0"/>
                    <a:pt x="6" y="1"/>
                  </a:cubicBezTo>
                  <a:cubicBezTo>
                    <a:pt x="2" y="1"/>
                    <a:pt x="0" y="4"/>
                    <a:pt x="1" y="8"/>
                  </a:cubicBezTo>
                  <a:cubicBezTo>
                    <a:pt x="14" y="71"/>
                    <a:pt x="33" y="74"/>
                    <a:pt x="37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8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4064" y="3338"/>
              <a:ext cx="292" cy="345"/>
            </a:xfrm>
            <a:custGeom>
              <a:avLst/>
              <a:gdLst>
                <a:gd name="T0" fmla="*/ 162 w 163"/>
                <a:gd name="T1" fmla="*/ 1 h 192"/>
                <a:gd name="T2" fmla="*/ 161 w 163"/>
                <a:gd name="T3" fmla="*/ 1 h 192"/>
                <a:gd name="T4" fmla="*/ 98 w 163"/>
                <a:gd name="T5" fmla="*/ 64 h 192"/>
                <a:gd name="T6" fmla="*/ 16 w 163"/>
                <a:gd name="T7" fmla="*/ 64 h 192"/>
                <a:gd name="T8" fmla="*/ 0 w 163"/>
                <a:gd name="T9" fmla="*/ 80 h 192"/>
                <a:gd name="T10" fmla="*/ 0 w 163"/>
                <a:gd name="T11" fmla="*/ 106 h 192"/>
                <a:gd name="T12" fmla="*/ 16 w 163"/>
                <a:gd name="T13" fmla="*/ 122 h 192"/>
                <a:gd name="T14" fmla="*/ 36 w 163"/>
                <a:gd name="T15" fmla="*/ 122 h 192"/>
                <a:gd name="T16" fmla="*/ 36 w 163"/>
                <a:gd name="T17" fmla="*/ 191 h 192"/>
                <a:gd name="T18" fmla="*/ 37 w 163"/>
                <a:gd name="T19" fmla="*/ 192 h 192"/>
                <a:gd name="T20" fmla="*/ 68 w 163"/>
                <a:gd name="T21" fmla="*/ 192 h 192"/>
                <a:gd name="T22" fmla="*/ 69 w 163"/>
                <a:gd name="T23" fmla="*/ 191 h 192"/>
                <a:gd name="T24" fmla="*/ 69 w 163"/>
                <a:gd name="T25" fmla="*/ 122 h 192"/>
                <a:gd name="T26" fmla="*/ 98 w 163"/>
                <a:gd name="T27" fmla="*/ 122 h 192"/>
                <a:gd name="T28" fmla="*/ 161 w 163"/>
                <a:gd name="T29" fmla="*/ 185 h 192"/>
                <a:gd name="T30" fmla="*/ 162 w 163"/>
                <a:gd name="T31" fmla="*/ 185 h 192"/>
                <a:gd name="T32" fmla="*/ 163 w 163"/>
                <a:gd name="T33" fmla="*/ 185 h 192"/>
                <a:gd name="T34" fmla="*/ 163 w 163"/>
                <a:gd name="T35" fmla="*/ 1 h 192"/>
                <a:gd name="T36" fmla="*/ 162 w 163"/>
                <a:gd name="T37" fmla="*/ 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" h="192">
                  <a:moveTo>
                    <a:pt x="162" y="1"/>
                  </a:moveTo>
                  <a:cubicBezTo>
                    <a:pt x="162" y="0"/>
                    <a:pt x="161" y="0"/>
                    <a:pt x="161" y="1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7" y="64"/>
                    <a:pt x="0" y="71"/>
                    <a:pt x="0" y="8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15"/>
                    <a:pt x="7" y="122"/>
                    <a:pt x="16" y="122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36" y="192"/>
                    <a:pt x="37" y="192"/>
                    <a:pt x="37" y="192"/>
                  </a:cubicBezTo>
                  <a:cubicBezTo>
                    <a:pt x="68" y="192"/>
                    <a:pt x="68" y="192"/>
                    <a:pt x="68" y="192"/>
                  </a:cubicBezTo>
                  <a:cubicBezTo>
                    <a:pt x="69" y="192"/>
                    <a:pt x="69" y="192"/>
                    <a:pt x="69" y="19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161" y="185"/>
                    <a:pt x="161" y="185"/>
                    <a:pt x="161" y="185"/>
                  </a:cubicBezTo>
                  <a:cubicBezTo>
                    <a:pt x="161" y="186"/>
                    <a:pt x="162" y="186"/>
                    <a:pt x="162" y="185"/>
                  </a:cubicBezTo>
                  <a:cubicBezTo>
                    <a:pt x="163" y="185"/>
                    <a:pt x="163" y="185"/>
                    <a:pt x="163" y="185"/>
                  </a:cubicBezTo>
                  <a:cubicBezTo>
                    <a:pt x="163" y="1"/>
                    <a:pt x="163" y="1"/>
                    <a:pt x="163" y="1"/>
                  </a:cubicBezTo>
                  <a:cubicBezTo>
                    <a:pt x="163" y="1"/>
                    <a:pt x="163" y="1"/>
                    <a:pt x="1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/>
            </p:cNvSpPr>
            <p:nvPr/>
          </p:nvSpPr>
          <p:spPr bwMode="auto">
            <a:xfrm>
              <a:off x="3293" y="3638"/>
              <a:ext cx="147" cy="45"/>
            </a:xfrm>
            <a:custGeom>
              <a:avLst/>
              <a:gdLst>
                <a:gd name="T0" fmla="*/ 80 w 82"/>
                <a:gd name="T1" fmla="*/ 0 h 25"/>
                <a:gd name="T2" fmla="*/ 4 w 82"/>
                <a:gd name="T3" fmla="*/ 0 h 25"/>
                <a:gd name="T4" fmla="*/ 3 w 82"/>
                <a:gd name="T5" fmla="*/ 1 h 25"/>
                <a:gd name="T6" fmla="*/ 0 w 82"/>
                <a:gd name="T7" fmla="*/ 24 h 25"/>
                <a:gd name="T8" fmla="*/ 0 w 82"/>
                <a:gd name="T9" fmla="*/ 25 h 25"/>
                <a:gd name="T10" fmla="*/ 1 w 82"/>
                <a:gd name="T11" fmla="*/ 25 h 25"/>
                <a:gd name="T12" fmla="*/ 81 w 82"/>
                <a:gd name="T13" fmla="*/ 25 h 25"/>
                <a:gd name="T14" fmla="*/ 81 w 82"/>
                <a:gd name="T15" fmla="*/ 25 h 25"/>
                <a:gd name="T16" fmla="*/ 82 w 82"/>
                <a:gd name="T17" fmla="*/ 24 h 25"/>
                <a:gd name="T18" fmla="*/ 81 w 82"/>
                <a:gd name="T19" fmla="*/ 1 h 25"/>
                <a:gd name="T20" fmla="*/ 80 w 82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25">
                  <a:moveTo>
                    <a:pt x="8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1" y="14"/>
                    <a:pt x="0" y="24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2" y="24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1" y="0"/>
                    <a:pt x="81" y="0"/>
                    <a:pt x="8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3345" y="3338"/>
              <a:ext cx="91" cy="36"/>
            </a:xfrm>
            <a:custGeom>
              <a:avLst/>
              <a:gdLst>
                <a:gd name="T0" fmla="*/ 1 w 51"/>
                <a:gd name="T1" fmla="*/ 20 h 20"/>
                <a:gd name="T2" fmla="*/ 50 w 51"/>
                <a:gd name="T3" fmla="*/ 20 h 20"/>
                <a:gd name="T4" fmla="*/ 51 w 51"/>
                <a:gd name="T5" fmla="*/ 19 h 20"/>
                <a:gd name="T6" fmla="*/ 51 w 51"/>
                <a:gd name="T7" fmla="*/ 1 h 20"/>
                <a:gd name="T8" fmla="*/ 50 w 51"/>
                <a:gd name="T9" fmla="*/ 1 h 20"/>
                <a:gd name="T10" fmla="*/ 50 w 51"/>
                <a:gd name="T11" fmla="*/ 0 h 20"/>
                <a:gd name="T12" fmla="*/ 1 w 51"/>
                <a:gd name="T13" fmla="*/ 1 h 20"/>
                <a:gd name="T14" fmla="*/ 0 w 51"/>
                <a:gd name="T15" fmla="*/ 2 h 20"/>
                <a:gd name="T16" fmla="*/ 0 w 51"/>
                <a:gd name="T17" fmla="*/ 19 h 20"/>
                <a:gd name="T18" fmla="*/ 1 w 51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20">
                  <a:moveTo>
                    <a:pt x="1" y="20"/>
                  </a:move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1" y="19"/>
                    <a:pt x="51" y="19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0" y="1"/>
                    <a:pt x="50" y="1"/>
                  </a:cubicBezTo>
                  <a:cubicBezTo>
                    <a:pt x="50" y="1"/>
                    <a:pt x="50" y="0"/>
                    <a:pt x="5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20"/>
                    <a:pt x="1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/>
            </p:cNvSpPr>
            <p:nvPr/>
          </p:nvSpPr>
          <p:spPr bwMode="auto">
            <a:xfrm>
              <a:off x="3490" y="3638"/>
              <a:ext cx="147" cy="45"/>
            </a:xfrm>
            <a:custGeom>
              <a:avLst/>
              <a:gdLst>
                <a:gd name="T0" fmla="*/ 79 w 82"/>
                <a:gd name="T1" fmla="*/ 1 h 25"/>
                <a:gd name="T2" fmla="*/ 78 w 82"/>
                <a:gd name="T3" fmla="*/ 0 h 25"/>
                <a:gd name="T4" fmla="*/ 1 w 82"/>
                <a:gd name="T5" fmla="*/ 0 h 25"/>
                <a:gd name="T6" fmla="*/ 0 w 82"/>
                <a:gd name="T7" fmla="*/ 1 h 25"/>
                <a:gd name="T8" fmla="*/ 0 w 82"/>
                <a:gd name="T9" fmla="*/ 24 h 25"/>
                <a:gd name="T10" fmla="*/ 0 w 82"/>
                <a:gd name="T11" fmla="*/ 25 h 25"/>
                <a:gd name="T12" fmla="*/ 1 w 82"/>
                <a:gd name="T13" fmla="*/ 25 h 25"/>
                <a:gd name="T14" fmla="*/ 81 w 82"/>
                <a:gd name="T15" fmla="*/ 25 h 25"/>
                <a:gd name="T16" fmla="*/ 81 w 82"/>
                <a:gd name="T17" fmla="*/ 25 h 25"/>
                <a:gd name="T18" fmla="*/ 82 w 82"/>
                <a:gd name="T19" fmla="*/ 24 h 25"/>
                <a:gd name="T20" fmla="*/ 79 w 82"/>
                <a:gd name="T21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25">
                  <a:moveTo>
                    <a:pt x="79" y="1"/>
                  </a:moveTo>
                  <a:cubicBezTo>
                    <a:pt x="78" y="0"/>
                    <a:pt x="78" y="0"/>
                    <a:pt x="78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2" y="24"/>
                  </a:cubicBezTo>
                  <a:cubicBezTo>
                    <a:pt x="82" y="24"/>
                    <a:pt x="80" y="14"/>
                    <a:pt x="7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/>
            </p:cNvSpPr>
            <p:nvPr/>
          </p:nvSpPr>
          <p:spPr bwMode="auto">
            <a:xfrm>
              <a:off x="3494" y="3338"/>
              <a:ext cx="91" cy="36"/>
            </a:xfrm>
            <a:custGeom>
              <a:avLst/>
              <a:gdLst>
                <a:gd name="T0" fmla="*/ 1 w 51"/>
                <a:gd name="T1" fmla="*/ 20 h 20"/>
                <a:gd name="T2" fmla="*/ 49 w 51"/>
                <a:gd name="T3" fmla="*/ 20 h 20"/>
                <a:gd name="T4" fmla="*/ 50 w 51"/>
                <a:gd name="T5" fmla="*/ 19 h 20"/>
                <a:gd name="T6" fmla="*/ 51 w 51"/>
                <a:gd name="T7" fmla="*/ 2 h 20"/>
                <a:gd name="T8" fmla="*/ 50 w 51"/>
                <a:gd name="T9" fmla="*/ 1 h 20"/>
                <a:gd name="T10" fmla="*/ 1 w 51"/>
                <a:gd name="T11" fmla="*/ 0 h 20"/>
                <a:gd name="T12" fmla="*/ 0 w 51"/>
                <a:gd name="T13" fmla="*/ 1 h 20"/>
                <a:gd name="T14" fmla="*/ 0 w 51"/>
                <a:gd name="T15" fmla="*/ 1 h 20"/>
                <a:gd name="T16" fmla="*/ 0 w 51"/>
                <a:gd name="T17" fmla="*/ 19 h 20"/>
                <a:gd name="T18" fmla="*/ 1 w 51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20">
                  <a:moveTo>
                    <a:pt x="1" y="20"/>
                  </a:moveTo>
                  <a:cubicBezTo>
                    <a:pt x="49" y="20"/>
                    <a:pt x="49" y="20"/>
                    <a:pt x="49" y="20"/>
                  </a:cubicBezTo>
                  <a:cubicBezTo>
                    <a:pt x="50" y="20"/>
                    <a:pt x="50" y="19"/>
                    <a:pt x="50" y="19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0" y="1"/>
                    <a:pt x="5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20"/>
                    <a:pt x="1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/>
            </p:cNvSpPr>
            <p:nvPr/>
          </p:nvSpPr>
          <p:spPr bwMode="auto">
            <a:xfrm>
              <a:off x="3298" y="3390"/>
              <a:ext cx="334" cy="227"/>
            </a:xfrm>
            <a:custGeom>
              <a:avLst/>
              <a:gdLst>
                <a:gd name="T0" fmla="*/ 107 w 186"/>
                <a:gd name="T1" fmla="*/ 125 h 126"/>
                <a:gd name="T2" fmla="*/ 107 w 186"/>
                <a:gd name="T3" fmla="*/ 126 h 126"/>
                <a:gd name="T4" fmla="*/ 108 w 186"/>
                <a:gd name="T5" fmla="*/ 126 h 126"/>
                <a:gd name="T6" fmla="*/ 185 w 186"/>
                <a:gd name="T7" fmla="*/ 126 h 126"/>
                <a:gd name="T8" fmla="*/ 185 w 186"/>
                <a:gd name="T9" fmla="*/ 126 h 126"/>
                <a:gd name="T10" fmla="*/ 186 w 186"/>
                <a:gd name="T11" fmla="*/ 125 h 126"/>
                <a:gd name="T12" fmla="*/ 180 w 186"/>
                <a:gd name="T13" fmla="*/ 85 h 126"/>
                <a:gd name="T14" fmla="*/ 159 w 186"/>
                <a:gd name="T15" fmla="*/ 38 h 126"/>
                <a:gd name="T16" fmla="*/ 159 w 186"/>
                <a:gd name="T17" fmla="*/ 1 h 126"/>
                <a:gd name="T18" fmla="*/ 159 w 186"/>
                <a:gd name="T19" fmla="*/ 0 h 126"/>
                <a:gd name="T20" fmla="*/ 158 w 186"/>
                <a:gd name="T21" fmla="*/ 0 h 126"/>
                <a:gd name="T22" fmla="*/ 110 w 186"/>
                <a:gd name="T23" fmla="*/ 0 h 126"/>
                <a:gd name="T24" fmla="*/ 109 w 186"/>
                <a:gd name="T25" fmla="*/ 1 h 126"/>
                <a:gd name="T26" fmla="*/ 109 w 186"/>
                <a:gd name="T27" fmla="*/ 21 h 126"/>
                <a:gd name="T28" fmla="*/ 77 w 186"/>
                <a:gd name="T29" fmla="*/ 21 h 126"/>
                <a:gd name="T30" fmla="*/ 77 w 186"/>
                <a:gd name="T31" fmla="*/ 1 h 126"/>
                <a:gd name="T32" fmla="*/ 76 w 186"/>
                <a:gd name="T33" fmla="*/ 0 h 126"/>
                <a:gd name="T34" fmla="*/ 27 w 186"/>
                <a:gd name="T35" fmla="*/ 0 h 126"/>
                <a:gd name="T36" fmla="*/ 26 w 186"/>
                <a:gd name="T37" fmla="*/ 0 h 126"/>
                <a:gd name="T38" fmla="*/ 26 w 186"/>
                <a:gd name="T39" fmla="*/ 1 h 126"/>
                <a:gd name="T40" fmla="*/ 26 w 186"/>
                <a:gd name="T41" fmla="*/ 38 h 126"/>
                <a:gd name="T42" fmla="*/ 6 w 186"/>
                <a:gd name="T43" fmla="*/ 85 h 126"/>
                <a:gd name="T44" fmla="*/ 0 w 186"/>
                <a:gd name="T45" fmla="*/ 125 h 126"/>
                <a:gd name="T46" fmla="*/ 0 w 186"/>
                <a:gd name="T47" fmla="*/ 126 h 126"/>
                <a:gd name="T48" fmla="*/ 1 w 186"/>
                <a:gd name="T49" fmla="*/ 126 h 126"/>
                <a:gd name="T50" fmla="*/ 77 w 186"/>
                <a:gd name="T51" fmla="*/ 126 h 126"/>
                <a:gd name="T52" fmla="*/ 77 w 186"/>
                <a:gd name="T53" fmla="*/ 126 h 126"/>
                <a:gd name="T54" fmla="*/ 78 w 186"/>
                <a:gd name="T55" fmla="*/ 125 h 126"/>
                <a:gd name="T56" fmla="*/ 78 w 186"/>
                <a:gd name="T57" fmla="*/ 125 h 126"/>
                <a:gd name="T58" fmla="*/ 78 w 186"/>
                <a:gd name="T59" fmla="*/ 65 h 126"/>
                <a:gd name="T60" fmla="*/ 93 w 186"/>
                <a:gd name="T61" fmla="*/ 62 h 126"/>
                <a:gd name="T62" fmla="*/ 107 w 186"/>
                <a:gd name="T63" fmla="*/ 65 h 126"/>
                <a:gd name="T64" fmla="*/ 107 w 186"/>
                <a:gd name="T65" fmla="*/ 1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6" h="126">
                  <a:moveTo>
                    <a:pt x="107" y="125"/>
                  </a:moveTo>
                  <a:cubicBezTo>
                    <a:pt x="107" y="125"/>
                    <a:pt x="107" y="126"/>
                    <a:pt x="107" y="126"/>
                  </a:cubicBezTo>
                  <a:cubicBezTo>
                    <a:pt x="107" y="126"/>
                    <a:pt x="107" y="126"/>
                    <a:pt x="108" y="126"/>
                  </a:cubicBezTo>
                  <a:cubicBezTo>
                    <a:pt x="185" y="126"/>
                    <a:pt x="185" y="126"/>
                    <a:pt x="185" y="126"/>
                  </a:cubicBezTo>
                  <a:cubicBezTo>
                    <a:pt x="185" y="126"/>
                    <a:pt x="185" y="126"/>
                    <a:pt x="185" y="126"/>
                  </a:cubicBezTo>
                  <a:cubicBezTo>
                    <a:pt x="185" y="126"/>
                    <a:pt x="186" y="125"/>
                    <a:pt x="186" y="125"/>
                  </a:cubicBezTo>
                  <a:cubicBezTo>
                    <a:pt x="183" y="110"/>
                    <a:pt x="181" y="96"/>
                    <a:pt x="180" y="85"/>
                  </a:cubicBezTo>
                  <a:cubicBezTo>
                    <a:pt x="175" y="57"/>
                    <a:pt x="161" y="40"/>
                    <a:pt x="159" y="38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8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9" y="0"/>
                    <a:pt x="109" y="0"/>
                    <a:pt x="109" y="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0"/>
                    <a:pt x="76" y="0"/>
                    <a:pt x="7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1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40"/>
                    <a:pt x="10" y="57"/>
                    <a:pt x="6" y="85"/>
                  </a:cubicBezTo>
                  <a:cubicBezTo>
                    <a:pt x="4" y="96"/>
                    <a:pt x="2" y="110"/>
                    <a:pt x="0" y="125"/>
                  </a:cubicBezTo>
                  <a:cubicBezTo>
                    <a:pt x="0" y="125"/>
                    <a:pt x="0" y="126"/>
                    <a:pt x="0" y="126"/>
                  </a:cubicBezTo>
                  <a:cubicBezTo>
                    <a:pt x="0" y="126"/>
                    <a:pt x="0" y="126"/>
                    <a:pt x="1" y="126"/>
                  </a:cubicBezTo>
                  <a:cubicBezTo>
                    <a:pt x="77" y="126"/>
                    <a:pt x="77" y="126"/>
                    <a:pt x="77" y="126"/>
                  </a:cubicBezTo>
                  <a:cubicBezTo>
                    <a:pt x="77" y="126"/>
                    <a:pt x="77" y="126"/>
                    <a:pt x="77" y="126"/>
                  </a:cubicBezTo>
                  <a:cubicBezTo>
                    <a:pt x="78" y="126"/>
                    <a:pt x="78" y="126"/>
                    <a:pt x="78" y="125"/>
                  </a:cubicBezTo>
                  <a:cubicBezTo>
                    <a:pt x="78" y="125"/>
                    <a:pt x="78" y="125"/>
                    <a:pt x="78" y="125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93" y="62"/>
                    <a:pt x="93" y="62"/>
                    <a:pt x="93" y="62"/>
                  </a:cubicBezTo>
                  <a:cubicBezTo>
                    <a:pt x="107" y="65"/>
                    <a:pt x="107" y="65"/>
                    <a:pt x="107" y="65"/>
                  </a:cubicBezTo>
                  <a:lnTo>
                    <a:pt x="107" y="1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 noEditPoints="1"/>
            </p:cNvSpPr>
            <p:nvPr/>
          </p:nvSpPr>
          <p:spPr bwMode="auto">
            <a:xfrm>
              <a:off x="4826" y="3398"/>
              <a:ext cx="261" cy="152"/>
            </a:xfrm>
            <a:custGeom>
              <a:avLst/>
              <a:gdLst>
                <a:gd name="T0" fmla="*/ 42 w 145"/>
                <a:gd name="T1" fmla="*/ 27 h 85"/>
                <a:gd name="T2" fmla="*/ 45 w 145"/>
                <a:gd name="T3" fmla="*/ 25 h 85"/>
                <a:gd name="T4" fmla="*/ 48 w 145"/>
                <a:gd name="T5" fmla="*/ 27 h 85"/>
                <a:gd name="T6" fmla="*/ 87 w 145"/>
                <a:gd name="T7" fmla="*/ 74 h 85"/>
                <a:gd name="T8" fmla="*/ 114 w 145"/>
                <a:gd name="T9" fmla="*/ 54 h 85"/>
                <a:gd name="T10" fmla="*/ 119 w 145"/>
                <a:gd name="T11" fmla="*/ 54 h 85"/>
                <a:gd name="T12" fmla="*/ 145 w 145"/>
                <a:gd name="T13" fmla="*/ 74 h 85"/>
                <a:gd name="T14" fmla="*/ 145 w 145"/>
                <a:gd name="T15" fmla="*/ 0 h 85"/>
                <a:gd name="T16" fmla="*/ 0 w 145"/>
                <a:gd name="T17" fmla="*/ 0 h 85"/>
                <a:gd name="T18" fmla="*/ 0 w 145"/>
                <a:gd name="T19" fmla="*/ 85 h 85"/>
                <a:gd name="T20" fmla="*/ 42 w 145"/>
                <a:gd name="T21" fmla="*/ 27 h 85"/>
                <a:gd name="T22" fmla="*/ 102 w 145"/>
                <a:gd name="T23" fmla="*/ 7 h 85"/>
                <a:gd name="T24" fmla="*/ 122 w 145"/>
                <a:gd name="T25" fmla="*/ 27 h 85"/>
                <a:gd name="T26" fmla="*/ 102 w 145"/>
                <a:gd name="T27" fmla="*/ 47 h 85"/>
                <a:gd name="T28" fmla="*/ 82 w 145"/>
                <a:gd name="T29" fmla="*/ 27 h 85"/>
                <a:gd name="T30" fmla="*/ 102 w 145"/>
                <a:gd name="T31" fmla="*/ 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5" h="85">
                  <a:moveTo>
                    <a:pt x="42" y="27"/>
                  </a:moveTo>
                  <a:cubicBezTo>
                    <a:pt x="42" y="26"/>
                    <a:pt x="44" y="25"/>
                    <a:pt x="45" y="25"/>
                  </a:cubicBezTo>
                  <a:cubicBezTo>
                    <a:pt x="46" y="25"/>
                    <a:pt x="47" y="26"/>
                    <a:pt x="48" y="27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114" y="54"/>
                    <a:pt x="114" y="54"/>
                    <a:pt x="114" y="54"/>
                  </a:cubicBezTo>
                  <a:cubicBezTo>
                    <a:pt x="115" y="53"/>
                    <a:pt x="117" y="53"/>
                    <a:pt x="119" y="54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5"/>
                    <a:pt x="0" y="85"/>
                    <a:pt x="0" y="85"/>
                  </a:cubicBezTo>
                  <a:lnTo>
                    <a:pt x="42" y="27"/>
                  </a:lnTo>
                  <a:close/>
                  <a:moveTo>
                    <a:pt x="102" y="7"/>
                  </a:moveTo>
                  <a:cubicBezTo>
                    <a:pt x="113" y="7"/>
                    <a:pt x="122" y="16"/>
                    <a:pt x="122" y="27"/>
                  </a:cubicBezTo>
                  <a:cubicBezTo>
                    <a:pt x="122" y="38"/>
                    <a:pt x="113" y="47"/>
                    <a:pt x="102" y="47"/>
                  </a:cubicBezTo>
                  <a:cubicBezTo>
                    <a:pt x="91" y="47"/>
                    <a:pt x="82" y="38"/>
                    <a:pt x="82" y="27"/>
                  </a:cubicBezTo>
                  <a:cubicBezTo>
                    <a:pt x="82" y="16"/>
                    <a:pt x="91" y="7"/>
                    <a:pt x="10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/>
            </p:cNvSpPr>
            <p:nvPr/>
          </p:nvSpPr>
          <p:spPr bwMode="auto">
            <a:xfrm>
              <a:off x="4826" y="3462"/>
              <a:ext cx="261" cy="164"/>
            </a:xfrm>
            <a:custGeom>
              <a:avLst/>
              <a:gdLst>
                <a:gd name="T0" fmla="*/ 116 w 145"/>
                <a:gd name="T1" fmla="*/ 27 h 91"/>
                <a:gd name="T2" fmla="*/ 89 w 145"/>
                <a:gd name="T3" fmla="*/ 47 h 91"/>
                <a:gd name="T4" fmla="*/ 84 w 145"/>
                <a:gd name="T5" fmla="*/ 47 h 91"/>
                <a:gd name="T6" fmla="*/ 45 w 145"/>
                <a:gd name="T7" fmla="*/ 0 h 91"/>
                <a:gd name="T8" fmla="*/ 1 w 145"/>
                <a:gd name="T9" fmla="*/ 61 h 91"/>
                <a:gd name="T10" fmla="*/ 0 w 145"/>
                <a:gd name="T11" fmla="*/ 62 h 91"/>
                <a:gd name="T12" fmla="*/ 0 w 145"/>
                <a:gd name="T13" fmla="*/ 91 h 91"/>
                <a:gd name="T14" fmla="*/ 145 w 145"/>
                <a:gd name="T15" fmla="*/ 91 h 91"/>
                <a:gd name="T16" fmla="*/ 145 w 145"/>
                <a:gd name="T17" fmla="*/ 48 h 91"/>
                <a:gd name="T18" fmla="*/ 116 w 145"/>
                <a:gd name="T19" fmla="*/ 2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91">
                  <a:moveTo>
                    <a:pt x="116" y="27"/>
                  </a:moveTo>
                  <a:cubicBezTo>
                    <a:pt x="89" y="47"/>
                    <a:pt x="89" y="47"/>
                    <a:pt x="89" y="47"/>
                  </a:cubicBezTo>
                  <a:cubicBezTo>
                    <a:pt x="88" y="48"/>
                    <a:pt x="85" y="48"/>
                    <a:pt x="84" y="47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2"/>
                    <a:pt x="0" y="62"/>
                    <a:pt x="0" y="62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45" y="91"/>
                    <a:pt x="145" y="91"/>
                    <a:pt x="145" y="91"/>
                  </a:cubicBezTo>
                  <a:cubicBezTo>
                    <a:pt x="145" y="48"/>
                    <a:pt x="145" y="48"/>
                    <a:pt x="145" y="48"/>
                  </a:cubicBezTo>
                  <a:lnTo>
                    <a:pt x="116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Oval 127"/>
            <p:cNvSpPr>
              <a:spLocks noChangeArrowheads="1"/>
            </p:cNvSpPr>
            <p:nvPr/>
          </p:nvSpPr>
          <p:spPr bwMode="auto">
            <a:xfrm>
              <a:off x="4990" y="3424"/>
              <a:ext cx="41" cy="4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 noEditPoints="1"/>
            </p:cNvSpPr>
            <p:nvPr/>
          </p:nvSpPr>
          <p:spPr bwMode="auto">
            <a:xfrm>
              <a:off x="4785" y="3338"/>
              <a:ext cx="345" cy="345"/>
            </a:xfrm>
            <a:custGeom>
              <a:avLst/>
              <a:gdLst>
                <a:gd name="T0" fmla="*/ 165 w 192"/>
                <a:gd name="T1" fmla="*/ 0 h 192"/>
                <a:gd name="T2" fmla="*/ 27 w 192"/>
                <a:gd name="T3" fmla="*/ 0 h 192"/>
                <a:gd name="T4" fmla="*/ 0 w 192"/>
                <a:gd name="T5" fmla="*/ 23 h 192"/>
                <a:gd name="T6" fmla="*/ 0 w 192"/>
                <a:gd name="T7" fmla="*/ 170 h 192"/>
                <a:gd name="T8" fmla="*/ 27 w 192"/>
                <a:gd name="T9" fmla="*/ 192 h 192"/>
                <a:gd name="T10" fmla="*/ 165 w 192"/>
                <a:gd name="T11" fmla="*/ 192 h 192"/>
                <a:gd name="T12" fmla="*/ 192 w 192"/>
                <a:gd name="T13" fmla="*/ 170 h 192"/>
                <a:gd name="T14" fmla="*/ 192 w 192"/>
                <a:gd name="T15" fmla="*/ 23 h 192"/>
                <a:gd name="T16" fmla="*/ 165 w 192"/>
                <a:gd name="T17" fmla="*/ 0 h 192"/>
                <a:gd name="T18" fmla="*/ 176 w 192"/>
                <a:gd name="T19" fmla="*/ 164 h 192"/>
                <a:gd name="T20" fmla="*/ 172 w 192"/>
                <a:gd name="T21" fmla="*/ 168 h 192"/>
                <a:gd name="T22" fmla="*/ 19 w 192"/>
                <a:gd name="T23" fmla="*/ 168 h 192"/>
                <a:gd name="T24" fmla="*/ 15 w 192"/>
                <a:gd name="T25" fmla="*/ 164 h 192"/>
                <a:gd name="T26" fmla="*/ 15 w 192"/>
                <a:gd name="T27" fmla="*/ 29 h 192"/>
                <a:gd name="T28" fmla="*/ 19 w 192"/>
                <a:gd name="T29" fmla="*/ 25 h 192"/>
                <a:gd name="T30" fmla="*/ 172 w 192"/>
                <a:gd name="T31" fmla="*/ 25 h 192"/>
                <a:gd name="T32" fmla="*/ 176 w 192"/>
                <a:gd name="T33" fmla="*/ 29 h 192"/>
                <a:gd name="T34" fmla="*/ 176 w 192"/>
                <a:gd name="T35" fmla="*/ 16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192">
                  <a:moveTo>
                    <a:pt x="165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1"/>
                    <a:pt x="0" y="23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82"/>
                    <a:pt x="12" y="192"/>
                    <a:pt x="27" y="192"/>
                  </a:cubicBezTo>
                  <a:cubicBezTo>
                    <a:pt x="165" y="192"/>
                    <a:pt x="165" y="192"/>
                    <a:pt x="165" y="192"/>
                  </a:cubicBezTo>
                  <a:cubicBezTo>
                    <a:pt x="179" y="192"/>
                    <a:pt x="192" y="182"/>
                    <a:pt x="192" y="170"/>
                  </a:cubicBezTo>
                  <a:cubicBezTo>
                    <a:pt x="192" y="23"/>
                    <a:pt x="192" y="23"/>
                    <a:pt x="192" y="23"/>
                  </a:cubicBezTo>
                  <a:cubicBezTo>
                    <a:pt x="192" y="11"/>
                    <a:pt x="179" y="0"/>
                    <a:pt x="165" y="0"/>
                  </a:cubicBezTo>
                  <a:close/>
                  <a:moveTo>
                    <a:pt x="176" y="164"/>
                  </a:moveTo>
                  <a:cubicBezTo>
                    <a:pt x="176" y="166"/>
                    <a:pt x="175" y="168"/>
                    <a:pt x="172" y="168"/>
                  </a:cubicBezTo>
                  <a:cubicBezTo>
                    <a:pt x="19" y="168"/>
                    <a:pt x="19" y="168"/>
                    <a:pt x="19" y="168"/>
                  </a:cubicBezTo>
                  <a:cubicBezTo>
                    <a:pt x="17" y="168"/>
                    <a:pt x="15" y="166"/>
                    <a:pt x="15" y="164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7"/>
                    <a:pt x="17" y="25"/>
                    <a:pt x="19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5" y="25"/>
                    <a:pt x="176" y="27"/>
                    <a:pt x="176" y="29"/>
                  </a:cubicBezTo>
                  <a:lnTo>
                    <a:pt x="176" y="1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 noEditPoints="1"/>
            </p:cNvSpPr>
            <p:nvPr/>
          </p:nvSpPr>
          <p:spPr bwMode="auto">
            <a:xfrm>
              <a:off x="6521" y="807"/>
              <a:ext cx="97" cy="78"/>
            </a:xfrm>
            <a:custGeom>
              <a:avLst/>
              <a:gdLst>
                <a:gd name="T0" fmla="*/ 0 w 54"/>
                <a:gd name="T1" fmla="*/ 43 h 43"/>
                <a:gd name="T2" fmla="*/ 54 w 54"/>
                <a:gd name="T3" fmla="*/ 43 h 43"/>
                <a:gd name="T4" fmla="*/ 54 w 54"/>
                <a:gd name="T5" fmla="*/ 0 h 43"/>
                <a:gd name="T6" fmla="*/ 0 w 54"/>
                <a:gd name="T7" fmla="*/ 0 h 43"/>
                <a:gd name="T8" fmla="*/ 0 w 54"/>
                <a:gd name="T9" fmla="*/ 43 h 43"/>
                <a:gd name="T10" fmla="*/ 25 w 54"/>
                <a:gd name="T11" fmla="*/ 13 h 43"/>
                <a:gd name="T12" fmla="*/ 32 w 54"/>
                <a:gd name="T13" fmla="*/ 21 h 43"/>
                <a:gd name="T14" fmla="*/ 25 w 54"/>
                <a:gd name="T15" fmla="*/ 30 h 43"/>
                <a:gd name="T16" fmla="*/ 18 w 54"/>
                <a:gd name="T17" fmla="*/ 21 h 43"/>
                <a:gd name="T18" fmla="*/ 25 w 54"/>
                <a:gd name="T19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43">
                  <a:moveTo>
                    <a:pt x="0" y="43"/>
                  </a:moveTo>
                  <a:cubicBezTo>
                    <a:pt x="54" y="43"/>
                    <a:pt x="54" y="43"/>
                    <a:pt x="54" y="43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3"/>
                  </a:lnTo>
                  <a:close/>
                  <a:moveTo>
                    <a:pt x="25" y="13"/>
                  </a:moveTo>
                  <a:cubicBezTo>
                    <a:pt x="29" y="13"/>
                    <a:pt x="32" y="17"/>
                    <a:pt x="32" y="21"/>
                  </a:cubicBezTo>
                  <a:cubicBezTo>
                    <a:pt x="32" y="26"/>
                    <a:pt x="29" y="30"/>
                    <a:pt x="25" y="30"/>
                  </a:cubicBezTo>
                  <a:cubicBezTo>
                    <a:pt x="21" y="30"/>
                    <a:pt x="18" y="26"/>
                    <a:pt x="18" y="21"/>
                  </a:cubicBezTo>
                  <a:cubicBezTo>
                    <a:pt x="18" y="17"/>
                    <a:pt x="21" y="13"/>
                    <a:pt x="25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 noEditPoints="1"/>
            </p:cNvSpPr>
            <p:nvPr/>
          </p:nvSpPr>
          <p:spPr bwMode="auto">
            <a:xfrm>
              <a:off x="6279" y="633"/>
              <a:ext cx="339" cy="347"/>
            </a:xfrm>
            <a:custGeom>
              <a:avLst/>
              <a:gdLst>
                <a:gd name="T0" fmla="*/ 177 w 189"/>
                <a:gd name="T1" fmla="*/ 43 h 193"/>
                <a:gd name="T2" fmla="*/ 165 w 189"/>
                <a:gd name="T3" fmla="*/ 43 h 193"/>
                <a:gd name="T4" fmla="*/ 160 w 189"/>
                <a:gd name="T5" fmla="*/ 16 h 193"/>
                <a:gd name="T6" fmla="*/ 152 w 189"/>
                <a:gd name="T7" fmla="*/ 3 h 193"/>
                <a:gd name="T8" fmla="*/ 141 w 189"/>
                <a:gd name="T9" fmla="*/ 2 h 193"/>
                <a:gd name="T10" fmla="*/ 10 w 189"/>
                <a:gd name="T11" fmla="*/ 42 h 193"/>
                <a:gd name="T12" fmla="*/ 2 w 189"/>
                <a:gd name="T13" fmla="*/ 49 h 193"/>
                <a:gd name="T14" fmla="*/ 2 w 189"/>
                <a:gd name="T15" fmla="*/ 49 h 193"/>
                <a:gd name="T16" fmla="*/ 0 w 189"/>
                <a:gd name="T17" fmla="*/ 57 h 193"/>
                <a:gd name="T18" fmla="*/ 0 w 189"/>
                <a:gd name="T19" fmla="*/ 179 h 193"/>
                <a:gd name="T20" fmla="*/ 12 w 189"/>
                <a:gd name="T21" fmla="*/ 193 h 193"/>
                <a:gd name="T22" fmla="*/ 177 w 189"/>
                <a:gd name="T23" fmla="*/ 193 h 193"/>
                <a:gd name="T24" fmla="*/ 189 w 189"/>
                <a:gd name="T25" fmla="*/ 179 h 193"/>
                <a:gd name="T26" fmla="*/ 189 w 189"/>
                <a:gd name="T27" fmla="*/ 148 h 193"/>
                <a:gd name="T28" fmla="*/ 131 w 189"/>
                <a:gd name="T29" fmla="*/ 148 h 193"/>
                <a:gd name="T30" fmla="*/ 127 w 189"/>
                <a:gd name="T31" fmla="*/ 144 h 193"/>
                <a:gd name="T32" fmla="*/ 127 w 189"/>
                <a:gd name="T33" fmla="*/ 93 h 193"/>
                <a:gd name="T34" fmla="*/ 131 w 189"/>
                <a:gd name="T35" fmla="*/ 89 h 193"/>
                <a:gd name="T36" fmla="*/ 189 w 189"/>
                <a:gd name="T37" fmla="*/ 89 h 193"/>
                <a:gd name="T38" fmla="*/ 189 w 189"/>
                <a:gd name="T39" fmla="*/ 57 h 193"/>
                <a:gd name="T40" fmla="*/ 177 w 189"/>
                <a:gd name="T41" fmla="*/ 43 h 193"/>
                <a:gd name="T42" fmla="*/ 35 w 189"/>
                <a:gd name="T43" fmla="*/ 43 h 193"/>
                <a:gd name="T44" fmla="*/ 144 w 189"/>
                <a:gd name="T45" fmla="*/ 9 h 193"/>
                <a:gd name="T46" fmla="*/ 148 w 189"/>
                <a:gd name="T47" fmla="*/ 10 h 193"/>
                <a:gd name="T48" fmla="*/ 152 w 189"/>
                <a:gd name="T49" fmla="*/ 17 h 193"/>
                <a:gd name="T50" fmla="*/ 157 w 189"/>
                <a:gd name="T51" fmla="*/ 43 h 193"/>
                <a:gd name="T52" fmla="*/ 35 w 189"/>
                <a:gd name="T53" fmla="*/ 4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9" h="193">
                  <a:moveTo>
                    <a:pt x="177" y="43"/>
                  </a:moveTo>
                  <a:cubicBezTo>
                    <a:pt x="165" y="43"/>
                    <a:pt x="165" y="43"/>
                    <a:pt x="165" y="43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59" y="10"/>
                    <a:pt x="156" y="5"/>
                    <a:pt x="152" y="3"/>
                  </a:cubicBezTo>
                  <a:cubicBezTo>
                    <a:pt x="149" y="1"/>
                    <a:pt x="145" y="0"/>
                    <a:pt x="141" y="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7" y="43"/>
                    <a:pt x="4" y="46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51"/>
                    <a:pt x="0" y="54"/>
                    <a:pt x="0" y="57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87"/>
                    <a:pt x="6" y="193"/>
                    <a:pt x="12" y="193"/>
                  </a:cubicBezTo>
                  <a:cubicBezTo>
                    <a:pt x="177" y="193"/>
                    <a:pt x="177" y="193"/>
                    <a:pt x="177" y="193"/>
                  </a:cubicBezTo>
                  <a:cubicBezTo>
                    <a:pt x="184" y="193"/>
                    <a:pt x="189" y="187"/>
                    <a:pt x="189" y="179"/>
                  </a:cubicBezTo>
                  <a:cubicBezTo>
                    <a:pt x="189" y="148"/>
                    <a:pt x="189" y="148"/>
                    <a:pt x="189" y="148"/>
                  </a:cubicBezTo>
                  <a:cubicBezTo>
                    <a:pt x="131" y="148"/>
                    <a:pt x="131" y="148"/>
                    <a:pt x="131" y="148"/>
                  </a:cubicBezTo>
                  <a:cubicBezTo>
                    <a:pt x="129" y="148"/>
                    <a:pt x="127" y="146"/>
                    <a:pt x="127" y="144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1"/>
                    <a:pt x="129" y="89"/>
                    <a:pt x="131" y="89"/>
                  </a:cubicBezTo>
                  <a:cubicBezTo>
                    <a:pt x="189" y="89"/>
                    <a:pt x="189" y="89"/>
                    <a:pt x="189" y="89"/>
                  </a:cubicBezTo>
                  <a:cubicBezTo>
                    <a:pt x="189" y="57"/>
                    <a:pt x="189" y="57"/>
                    <a:pt x="189" y="57"/>
                  </a:cubicBezTo>
                  <a:cubicBezTo>
                    <a:pt x="189" y="49"/>
                    <a:pt x="184" y="43"/>
                    <a:pt x="177" y="43"/>
                  </a:cubicBezTo>
                  <a:close/>
                  <a:moveTo>
                    <a:pt x="35" y="43"/>
                  </a:moveTo>
                  <a:cubicBezTo>
                    <a:pt x="144" y="9"/>
                    <a:pt x="144" y="9"/>
                    <a:pt x="144" y="9"/>
                  </a:cubicBezTo>
                  <a:cubicBezTo>
                    <a:pt x="145" y="9"/>
                    <a:pt x="147" y="9"/>
                    <a:pt x="148" y="10"/>
                  </a:cubicBezTo>
                  <a:cubicBezTo>
                    <a:pt x="150" y="11"/>
                    <a:pt x="152" y="14"/>
                    <a:pt x="152" y="17"/>
                  </a:cubicBezTo>
                  <a:cubicBezTo>
                    <a:pt x="157" y="43"/>
                    <a:pt x="157" y="43"/>
                    <a:pt x="157" y="43"/>
                  </a:cubicBez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 noEditPoints="1"/>
            </p:cNvSpPr>
            <p:nvPr/>
          </p:nvSpPr>
          <p:spPr bwMode="auto">
            <a:xfrm>
              <a:off x="7024" y="637"/>
              <a:ext cx="344" cy="345"/>
            </a:xfrm>
            <a:custGeom>
              <a:avLst/>
              <a:gdLst>
                <a:gd name="T0" fmla="*/ 96 w 192"/>
                <a:gd name="T1" fmla="*/ 0 h 192"/>
                <a:gd name="T2" fmla="*/ 0 w 192"/>
                <a:gd name="T3" fmla="*/ 96 h 192"/>
                <a:gd name="T4" fmla="*/ 96 w 192"/>
                <a:gd name="T5" fmla="*/ 192 h 192"/>
                <a:gd name="T6" fmla="*/ 192 w 192"/>
                <a:gd name="T7" fmla="*/ 96 h 192"/>
                <a:gd name="T8" fmla="*/ 96 w 192"/>
                <a:gd name="T9" fmla="*/ 0 h 192"/>
                <a:gd name="T10" fmla="*/ 96 w 192"/>
                <a:gd name="T11" fmla="*/ 160 h 192"/>
                <a:gd name="T12" fmla="*/ 32 w 192"/>
                <a:gd name="T13" fmla="*/ 96 h 192"/>
                <a:gd name="T14" fmla="*/ 96 w 192"/>
                <a:gd name="T15" fmla="*/ 33 h 192"/>
                <a:gd name="T16" fmla="*/ 159 w 192"/>
                <a:gd name="T17" fmla="*/ 96 h 192"/>
                <a:gd name="T18" fmla="*/ 96 w 192"/>
                <a:gd name="T19" fmla="*/ 16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192">
                  <a:moveTo>
                    <a:pt x="96" y="0"/>
                  </a:moveTo>
                  <a:cubicBezTo>
                    <a:pt x="43" y="0"/>
                    <a:pt x="0" y="44"/>
                    <a:pt x="0" y="96"/>
                  </a:cubicBezTo>
                  <a:cubicBezTo>
                    <a:pt x="0" y="149"/>
                    <a:pt x="43" y="192"/>
                    <a:pt x="96" y="192"/>
                  </a:cubicBezTo>
                  <a:cubicBezTo>
                    <a:pt x="148" y="192"/>
                    <a:pt x="192" y="149"/>
                    <a:pt x="192" y="96"/>
                  </a:cubicBezTo>
                  <a:cubicBezTo>
                    <a:pt x="192" y="44"/>
                    <a:pt x="148" y="0"/>
                    <a:pt x="96" y="0"/>
                  </a:cubicBezTo>
                  <a:close/>
                  <a:moveTo>
                    <a:pt x="96" y="160"/>
                  </a:moveTo>
                  <a:cubicBezTo>
                    <a:pt x="61" y="160"/>
                    <a:pt x="32" y="131"/>
                    <a:pt x="32" y="96"/>
                  </a:cubicBezTo>
                  <a:cubicBezTo>
                    <a:pt x="32" y="62"/>
                    <a:pt x="61" y="33"/>
                    <a:pt x="96" y="33"/>
                  </a:cubicBezTo>
                  <a:cubicBezTo>
                    <a:pt x="130" y="33"/>
                    <a:pt x="159" y="62"/>
                    <a:pt x="159" y="96"/>
                  </a:cubicBezTo>
                  <a:cubicBezTo>
                    <a:pt x="159" y="131"/>
                    <a:pt x="130" y="160"/>
                    <a:pt x="96" y="1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 noEditPoints="1"/>
            </p:cNvSpPr>
            <p:nvPr/>
          </p:nvSpPr>
          <p:spPr bwMode="auto">
            <a:xfrm>
              <a:off x="7095" y="710"/>
              <a:ext cx="200" cy="200"/>
            </a:xfrm>
            <a:custGeom>
              <a:avLst/>
              <a:gdLst>
                <a:gd name="T0" fmla="*/ 56 w 111"/>
                <a:gd name="T1" fmla="*/ 0 h 111"/>
                <a:gd name="T2" fmla="*/ 0 w 111"/>
                <a:gd name="T3" fmla="*/ 55 h 111"/>
                <a:gd name="T4" fmla="*/ 56 w 111"/>
                <a:gd name="T5" fmla="*/ 111 h 111"/>
                <a:gd name="T6" fmla="*/ 111 w 111"/>
                <a:gd name="T7" fmla="*/ 55 h 111"/>
                <a:gd name="T8" fmla="*/ 56 w 111"/>
                <a:gd name="T9" fmla="*/ 0 h 111"/>
                <a:gd name="T10" fmla="*/ 86 w 111"/>
                <a:gd name="T11" fmla="*/ 59 h 111"/>
                <a:gd name="T12" fmla="*/ 60 w 111"/>
                <a:gd name="T13" fmla="*/ 59 h 111"/>
                <a:gd name="T14" fmla="*/ 60 w 111"/>
                <a:gd name="T15" fmla="*/ 86 h 111"/>
                <a:gd name="T16" fmla="*/ 56 w 111"/>
                <a:gd name="T17" fmla="*/ 90 h 111"/>
                <a:gd name="T18" fmla="*/ 52 w 111"/>
                <a:gd name="T19" fmla="*/ 86 h 111"/>
                <a:gd name="T20" fmla="*/ 52 w 111"/>
                <a:gd name="T21" fmla="*/ 59 h 111"/>
                <a:gd name="T22" fmla="*/ 25 w 111"/>
                <a:gd name="T23" fmla="*/ 59 h 111"/>
                <a:gd name="T24" fmla="*/ 21 w 111"/>
                <a:gd name="T25" fmla="*/ 55 h 111"/>
                <a:gd name="T26" fmla="*/ 25 w 111"/>
                <a:gd name="T27" fmla="*/ 51 h 111"/>
                <a:gd name="T28" fmla="*/ 52 w 111"/>
                <a:gd name="T29" fmla="*/ 51 h 111"/>
                <a:gd name="T30" fmla="*/ 52 w 111"/>
                <a:gd name="T31" fmla="*/ 25 h 111"/>
                <a:gd name="T32" fmla="*/ 56 w 111"/>
                <a:gd name="T33" fmla="*/ 21 h 111"/>
                <a:gd name="T34" fmla="*/ 60 w 111"/>
                <a:gd name="T35" fmla="*/ 25 h 111"/>
                <a:gd name="T36" fmla="*/ 60 w 111"/>
                <a:gd name="T37" fmla="*/ 51 h 111"/>
                <a:gd name="T38" fmla="*/ 86 w 111"/>
                <a:gd name="T39" fmla="*/ 51 h 111"/>
                <a:gd name="T40" fmla="*/ 90 w 111"/>
                <a:gd name="T41" fmla="*/ 55 h 111"/>
                <a:gd name="T42" fmla="*/ 86 w 111"/>
                <a:gd name="T43" fmla="*/ 5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11">
                  <a:moveTo>
                    <a:pt x="56" y="0"/>
                  </a:moveTo>
                  <a:cubicBezTo>
                    <a:pt x="25" y="0"/>
                    <a:pt x="0" y="25"/>
                    <a:pt x="0" y="55"/>
                  </a:cubicBezTo>
                  <a:cubicBezTo>
                    <a:pt x="0" y="86"/>
                    <a:pt x="25" y="111"/>
                    <a:pt x="56" y="111"/>
                  </a:cubicBezTo>
                  <a:cubicBezTo>
                    <a:pt x="86" y="111"/>
                    <a:pt x="111" y="86"/>
                    <a:pt x="111" y="55"/>
                  </a:cubicBezTo>
                  <a:cubicBezTo>
                    <a:pt x="111" y="25"/>
                    <a:pt x="86" y="0"/>
                    <a:pt x="56" y="0"/>
                  </a:cubicBezTo>
                  <a:close/>
                  <a:moveTo>
                    <a:pt x="86" y="59"/>
                  </a:moveTo>
                  <a:cubicBezTo>
                    <a:pt x="60" y="59"/>
                    <a:pt x="60" y="59"/>
                    <a:pt x="60" y="59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8"/>
                    <a:pt x="58" y="90"/>
                    <a:pt x="56" y="90"/>
                  </a:cubicBezTo>
                  <a:cubicBezTo>
                    <a:pt x="53" y="90"/>
                    <a:pt x="52" y="88"/>
                    <a:pt x="52" y="86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3" y="59"/>
                    <a:pt x="21" y="58"/>
                    <a:pt x="21" y="55"/>
                  </a:cubicBezTo>
                  <a:cubicBezTo>
                    <a:pt x="21" y="53"/>
                    <a:pt x="23" y="51"/>
                    <a:pt x="25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3"/>
                    <a:pt x="53" y="21"/>
                    <a:pt x="56" y="21"/>
                  </a:cubicBezTo>
                  <a:cubicBezTo>
                    <a:pt x="58" y="21"/>
                    <a:pt x="60" y="23"/>
                    <a:pt x="60" y="25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51"/>
                    <a:pt x="90" y="53"/>
                    <a:pt x="90" y="55"/>
                  </a:cubicBezTo>
                  <a:cubicBezTo>
                    <a:pt x="90" y="58"/>
                    <a:pt x="88" y="59"/>
                    <a:pt x="86" y="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 noEditPoints="1"/>
            </p:cNvSpPr>
            <p:nvPr/>
          </p:nvSpPr>
          <p:spPr bwMode="auto">
            <a:xfrm>
              <a:off x="3293" y="2663"/>
              <a:ext cx="344" cy="345"/>
            </a:xfrm>
            <a:custGeom>
              <a:avLst/>
              <a:gdLst>
                <a:gd name="T0" fmla="*/ 96 w 192"/>
                <a:gd name="T1" fmla="*/ 0 h 192"/>
                <a:gd name="T2" fmla="*/ 0 w 192"/>
                <a:gd name="T3" fmla="*/ 96 h 192"/>
                <a:gd name="T4" fmla="*/ 96 w 192"/>
                <a:gd name="T5" fmla="*/ 192 h 192"/>
                <a:gd name="T6" fmla="*/ 192 w 192"/>
                <a:gd name="T7" fmla="*/ 96 h 192"/>
                <a:gd name="T8" fmla="*/ 96 w 192"/>
                <a:gd name="T9" fmla="*/ 0 h 192"/>
                <a:gd name="T10" fmla="*/ 137 w 192"/>
                <a:gd name="T11" fmla="*/ 41 h 192"/>
                <a:gd name="T12" fmla="*/ 144 w 192"/>
                <a:gd name="T13" fmla="*/ 35 h 192"/>
                <a:gd name="T14" fmla="*/ 150 w 192"/>
                <a:gd name="T15" fmla="*/ 41 h 192"/>
                <a:gd name="T16" fmla="*/ 150 w 192"/>
                <a:gd name="T17" fmla="*/ 137 h 192"/>
                <a:gd name="T18" fmla="*/ 144 w 192"/>
                <a:gd name="T19" fmla="*/ 143 h 192"/>
                <a:gd name="T20" fmla="*/ 137 w 192"/>
                <a:gd name="T21" fmla="*/ 137 h 192"/>
                <a:gd name="T22" fmla="*/ 137 w 192"/>
                <a:gd name="T23" fmla="*/ 41 h 192"/>
                <a:gd name="T24" fmla="*/ 104 w 192"/>
                <a:gd name="T25" fmla="*/ 58 h 192"/>
                <a:gd name="T26" fmla="*/ 110 w 192"/>
                <a:gd name="T27" fmla="*/ 52 h 192"/>
                <a:gd name="T28" fmla="*/ 117 w 192"/>
                <a:gd name="T29" fmla="*/ 58 h 192"/>
                <a:gd name="T30" fmla="*/ 117 w 192"/>
                <a:gd name="T31" fmla="*/ 137 h 192"/>
                <a:gd name="T32" fmla="*/ 110 w 192"/>
                <a:gd name="T33" fmla="*/ 143 h 192"/>
                <a:gd name="T34" fmla="*/ 104 w 192"/>
                <a:gd name="T35" fmla="*/ 137 h 192"/>
                <a:gd name="T36" fmla="*/ 104 w 192"/>
                <a:gd name="T37" fmla="*/ 58 h 192"/>
                <a:gd name="T38" fmla="*/ 71 w 192"/>
                <a:gd name="T39" fmla="*/ 74 h 192"/>
                <a:gd name="T40" fmla="*/ 77 w 192"/>
                <a:gd name="T41" fmla="*/ 68 h 192"/>
                <a:gd name="T42" fmla="*/ 83 w 192"/>
                <a:gd name="T43" fmla="*/ 74 h 192"/>
                <a:gd name="T44" fmla="*/ 83 w 192"/>
                <a:gd name="T45" fmla="*/ 137 h 192"/>
                <a:gd name="T46" fmla="*/ 77 w 192"/>
                <a:gd name="T47" fmla="*/ 143 h 192"/>
                <a:gd name="T48" fmla="*/ 71 w 192"/>
                <a:gd name="T49" fmla="*/ 137 h 192"/>
                <a:gd name="T50" fmla="*/ 71 w 192"/>
                <a:gd name="T51" fmla="*/ 74 h 192"/>
                <a:gd name="T52" fmla="*/ 38 w 192"/>
                <a:gd name="T53" fmla="*/ 105 h 192"/>
                <a:gd name="T54" fmla="*/ 44 w 192"/>
                <a:gd name="T55" fmla="*/ 99 h 192"/>
                <a:gd name="T56" fmla="*/ 50 w 192"/>
                <a:gd name="T57" fmla="*/ 105 h 192"/>
                <a:gd name="T58" fmla="*/ 50 w 192"/>
                <a:gd name="T59" fmla="*/ 137 h 192"/>
                <a:gd name="T60" fmla="*/ 44 w 192"/>
                <a:gd name="T61" fmla="*/ 143 h 192"/>
                <a:gd name="T62" fmla="*/ 38 w 192"/>
                <a:gd name="T63" fmla="*/ 137 h 192"/>
                <a:gd name="T64" fmla="*/ 38 w 192"/>
                <a:gd name="T65" fmla="*/ 105 h 192"/>
                <a:gd name="T66" fmla="*/ 153 w 192"/>
                <a:gd name="T67" fmla="*/ 158 h 192"/>
                <a:gd name="T68" fmla="*/ 39 w 192"/>
                <a:gd name="T69" fmla="*/ 158 h 192"/>
                <a:gd name="T70" fmla="*/ 33 w 192"/>
                <a:gd name="T71" fmla="*/ 152 h 192"/>
                <a:gd name="T72" fmla="*/ 39 w 192"/>
                <a:gd name="T73" fmla="*/ 146 h 192"/>
                <a:gd name="T74" fmla="*/ 153 w 192"/>
                <a:gd name="T75" fmla="*/ 146 h 192"/>
                <a:gd name="T76" fmla="*/ 159 w 192"/>
                <a:gd name="T77" fmla="*/ 152 h 192"/>
                <a:gd name="T78" fmla="*/ 153 w 192"/>
                <a:gd name="T79" fmla="*/ 15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2" h="192">
                  <a:moveTo>
                    <a:pt x="96" y="0"/>
                  </a:moveTo>
                  <a:cubicBezTo>
                    <a:pt x="43" y="0"/>
                    <a:pt x="0" y="44"/>
                    <a:pt x="0" y="96"/>
                  </a:cubicBezTo>
                  <a:cubicBezTo>
                    <a:pt x="0" y="149"/>
                    <a:pt x="43" y="192"/>
                    <a:pt x="96" y="192"/>
                  </a:cubicBezTo>
                  <a:cubicBezTo>
                    <a:pt x="148" y="192"/>
                    <a:pt x="192" y="149"/>
                    <a:pt x="192" y="96"/>
                  </a:cubicBezTo>
                  <a:cubicBezTo>
                    <a:pt x="192" y="44"/>
                    <a:pt x="148" y="0"/>
                    <a:pt x="96" y="0"/>
                  </a:cubicBezTo>
                  <a:close/>
                  <a:moveTo>
                    <a:pt x="137" y="41"/>
                  </a:moveTo>
                  <a:cubicBezTo>
                    <a:pt x="137" y="38"/>
                    <a:pt x="140" y="35"/>
                    <a:pt x="144" y="35"/>
                  </a:cubicBezTo>
                  <a:cubicBezTo>
                    <a:pt x="147" y="35"/>
                    <a:pt x="150" y="38"/>
                    <a:pt x="150" y="41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40"/>
                    <a:pt x="147" y="143"/>
                    <a:pt x="144" y="143"/>
                  </a:cubicBezTo>
                  <a:cubicBezTo>
                    <a:pt x="140" y="143"/>
                    <a:pt x="137" y="140"/>
                    <a:pt x="137" y="137"/>
                  </a:cubicBezTo>
                  <a:lnTo>
                    <a:pt x="137" y="41"/>
                  </a:lnTo>
                  <a:close/>
                  <a:moveTo>
                    <a:pt x="104" y="58"/>
                  </a:moveTo>
                  <a:cubicBezTo>
                    <a:pt x="104" y="55"/>
                    <a:pt x="107" y="52"/>
                    <a:pt x="110" y="52"/>
                  </a:cubicBezTo>
                  <a:cubicBezTo>
                    <a:pt x="114" y="52"/>
                    <a:pt x="117" y="55"/>
                    <a:pt x="117" y="58"/>
                  </a:cubicBezTo>
                  <a:cubicBezTo>
                    <a:pt x="117" y="137"/>
                    <a:pt x="117" y="137"/>
                    <a:pt x="117" y="137"/>
                  </a:cubicBezTo>
                  <a:cubicBezTo>
                    <a:pt x="117" y="140"/>
                    <a:pt x="114" y="143"/>
                    <a:pt x="110" y="143"/>
                  </a:cubicBezTo>
                  <a:cubicBezTo>
                    <a:pt x="107" y="143"/>
                    <a:pt x="104" y="140"/>
                    <a:pt x="104" y="137"/>
                  </a:cubicBezTo>
                  <a:lnTo>
                    <a:pt x="104" y="58"/>
                  </a:lnTo>
                  <a:close/>
                  <a:moveTo>
                    <a:pt x="71" y="74"/>
                  </a:moveTo>
                  <a:cubicBezTo>
                    <a:pt x="71" y="71"/>
                    <a:pt x="74" y="68"/>
                    <a:pt x="77" y="68"/>
                  </a:cubicBezTo>
                  <a:cubicBezTo>
                    <a:pt x="81" y="68"/>
                    <a:pt x="83" y="71"/>
                    <a:pt x="83" y="74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83" y="140"/>
                    <a:pt x="81" y="143"/>
                    <a:pt x="77" y="143"/>
                  </a:cubicBezTo>
                  <a:cubicBezTo>
                    <a:pt x="74" y="143"/>
                    <a:pt x="71" y="140"/>
                    <a:pt x="71" y="137"/>
                  </a:cubicBezTo>
                  <a:lnTo>
                    <a:pt x="71" y="74"/>
                  </a:lnTo>
                  <a:close/>
                  <a:moveTo>
                    <a:pt x="38" y="105"/>
                  </a:moveTo>
                  <a:cubicBezTo>
                    <a:pt x="38" y="102"/>
                    <a:pt x="41" y="99"/>
                    <a:pt x="44" y="99"/>
                  </a:cubicBezTo>
                  <a:cubicBezTo>
                    <a:pt x="48" y="99"/>
                    <a:pt x="50" y="102"/>
                    <a:pt x="50" y="105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40"/>
                    <a:pt x="48" y="143"/>
                    <a:pt x="44" y="143"/>
                  </a:cubicBezTo>
                  <a:cubicBezTo>
                    <a:pt x="41" y="143"/>
                    <a:pt x="38" y="140"/>
                    <a:pt x="38" y="137"/>
                  </a:cubicBezTo>
                  <a:lnTo>
                    <a:pt x="38" y="105"/>
                  </a:lnTo>
                  <a:close/>
                  <a:moveTo>
                    <a:pt x="153" y="158"/>
                  </a:moveTo>
                  <a:cubicBezTo>
                    <a:pt x="39" y="158"/>
                    <a:pt x="39" y="158"/>
                    <a:pt x="39" y="158"/>
                  </a:cubicBezTo>
                  <a:cubicBezTo>
                    <a:pt x="35" y="158"/>
                    <a:pt x="33" y="155"/>
                    <a:pt x="33" y="152"/>
                  </a:cubicBezTo>
                  <a:cubicBezTo>
                    <a:pt x="33" y="148"/>
                    <a:pt x="35" y="146"/>
                    <a:pt x="39" y="146"/>
                  </a:cubicBezTo>
                  <a:cubicBezTo>
                    <a:pt x="153" y="146"/>
                    <a:pt x="153" y="146"/>
                    <a:pt x="153" y="146"/>
                  </a:cubicBezTo>
                  <a:cubicBezTo>
                    <a:pt x="156" y="146"/>
                    <a:pt x="159" y="148"/>
                    <a:pt x="159" y="152"/>
                  </a:cubicBezTo>
                  <a:cubicBezTo>
                    <a:pt x="159" y="155"/>
                    <a:pt x="156" y="158"/>
                    <a:pt x="153" y="1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 noEditPoints="1"/>
            </p:cNvSpPr>
            <p:nvPr/>
          </p:nvSpPr>
          <p:spPr bwMode="auto">
            <a:xfrm>
              <a:off x="5626" y="698"/>
              <a:ext cx="153" cy="149"/>
            </a:xfrm>
            <a:custGeom>
              <a:avLst/>
              <a:gdLst>
                <a:gd name="T0" fmla="*/ 43 w 85"/>
                <a:gd name="T1" fmla="*/ 83 h 83"/>
                <a:gd name="T2" fmla="*/ 85 w 85"/>
                <a:gd name="T3" fmla="*/ 42 h 83"/>
                <a:gd name="T4" fmla="*/ 43 w 85"/>
                <a:gd name="T5" fmla="*/ 0 h 83"/>
                <a:gd name="T6" fmla="*/ 0 w 85"/>
                <a:gd name="T7" fmla="*/ 42 h 83"/>
                <a:gd name="T8" fmla="*/ 43 w 85"/>
                <a:gd name="T9" fmla="*/ 83 h 83"/>
                <a:gd name="T10" fmla="*/ 43 w 85"/>
                <a:gd name="T11" fmla="*/ 20 h 83"/>
                <a:gd name="T12" fmla="*/ 65 w 85"/>
                <a:gd name="T13" fmla="*/ 42 h 83"/>
                <a:gd name="T14" fmla="*/ 43 w 85"/>
                <a:gd name="T15" fmla="*/ 63 h 83"/>
                <a:gd name="T16" fmla="*/ 20 w 85"/>
                <a:gd name="T17" fmla="*/ 42 h 83"/>
                <a:gd name="T18" fmla="*/ 43 w 85"/>
                <a:gd name="T19" fmla="*/ 2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83">
                  <a:moveTo>
                    <a:pt x="43" y="83"/>
                  </a:moveTo>
                  <a:cubicBezTo>
                    <a:pt x="66" y="83"/>
                    <a:pt x="85" y="65"/>
                    <a:pt x="85" y="42"/>
                  </a:cubicBezTo>
                  <a:cubicBezTo>
                    <a:pt x="85" y="19"/>
                    <a:pt x="66" y="0"/>
                    <a:pt x="43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65"/>
                    <a:pt x="19" y="83"/>
                    <a:pt x="43" y="83"/>
                  </a:cubicBezTo>
                  <a:close/>
                  <a:moveTo>
                    <a:pt x="43" y="20"/>
                  </a:moveTo>
                  <a:cubicBezTo>
                    <a:pt x="55" y="20"/>
                    <a:pt x="65" y="30"/>
                    <a:pt x="65" y="42"/>
                  </a:cubicBezTo>
                  <a:cubicBezTo>
                    <a:pt x="65" y="54"/>
                    <a:pt x="55" y="63"/>
                    <a:pt x="43" y="63"/>
                  </a:cubicBezTo>
                  <a:cubicBezTo>
                    <a:pt x="30" y="63"/>
                    <a:pt x="20" y="54"/>
                    <a:pt x="20" y="42"/>
                  </a:cubicBezTo>
                  <a:cubicBezTo>
                    <a:pt x="20" y="30"/>
                    <a:pt x="30" y="20"/>
                    <a:pt x="43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Oval 135"/>
            <p:cNvSpPr>
              <a:spLocks noChangeArrowheads="1"/>
            </p:cNvSpPr>
            <p:nvPr/>
          </p:nvSpPr>
          <p:spPr bwMode="auto">
            <a:xfrm>
              <a:off x="5677" y="748"/>
              <a:ext cx="52" cy="5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 noEditPoints="1"/>
            </p:cNvSpPr>
            <p:nvPr/>
          </p:nvSpPr>
          <p:spPr bwMode="auto">
            <a:xfrm>
              <a:off x="5530" y="646"/>
              <a:ext cx="346" cy="337"/>
            </a:xfrm>
            <a:custGeom>
              <a:avLst/>
              <a:gdLst>
                <a:gd name="T0" fmla="*/ 192 w 193"/>
                <a:gd name="T1" fmla="*/ 179 h 188"/>
                <a:gd name="T2" fmla="*/ 151 w 193"/>
                <a:gd name="T3" fmla="*/ 120 h 188"/>
                <a:gd name="T4" fmla="*/ 150 w 193"/>
                <a:gd name="T5" fmla="*/ 118 h 188"/>
                <a:gd name="T6" fmla="*/ 169 w 193"/>
                <a:gd name="T7" fmla="*/ 71 h 188"/>
                <a:gd name="T8" fmla="*/ 97 w 193"/>
                <a:gd name="T9" fmla="*/ 0 h 188"/>
                <a:gd name="T10" fmla="*/ 24 w 193"/>
                <a:gd name="T11" fmla="*/ 71 h 188"/>
                <a:gd name="T12" fmla="*/ 43 w 193"/>
                <a:gd name="T13" fmla="*/ 118 h 188"/>
                <a:gd name="T14" fmla="*/ 42 w 193"/>
                <a:gd name="T15" fmla="*/ 120 h 188"/>
                <a:gd name="T16" fmla="*/ 2 w 193"/>
                <a:gd name="T17" fmla="*/ 179 h 188"/>
                <a:gd name="T18" fmla="*/ 3 w 193"/>
                <a:gd name="T19" fmla="*/ 187 h 188"/>
                <a:gd name="T20" fmla="*/ 6 w 193"/>
                <a:gd name="T21" fmla="*/ 188 h 188"/>
                <a:gd name="T22" fmla="*/ 11 w 193"/>
                <a:gd name="T23" fmla="*/ 185 h 188"/>
                <a:gd name="T24" fmla="*/ 23 w 193"/>
                <a:gd name="T25" fmla="*/ 167 h 188"/>
                <a:gd name="T26" fmla="*/ 170 w 193"/>
                <a:gd name="T27" fmla="*/ 167 h 188"/>
                <a:gd name="T28" fmla="*/ 182 w 193"/>
                <a:gd name="T29" fmla="*/ 185 h 188"/>
                <a:gd name="T30" fmla="*/ 187 w 193"/>
                <a:gd name="T31" fmla="*/ 188 h 188"/>
                <a:gd name="T32" fmla="*/ 190 w 193"/>
                <a:gd name="T33" fmla="*/ 187 h 188"/>
                <a:gd name="T34" fmla="*/ 192 w 193"/>
                <a:gd name="T35" fmla="*/ 179 h 188"/>
                <a:gd name="T36" fmla="*/ 97 w 193"/>
                <a:gd name="T37" fmla="*/ 21 h 188"/>
                <a:gd name="T38" fmla="*/ 147 w 193"/>
                <a:gd name="T39" fmla="*/ 71 h 188"/>
                <a:gd name="T40" fmla="*/ 97 w 193"/>
                <a:gd name="T41" fmla="*/ 120 h 188"/>
                <a:gd name="T42" fmla="*/ 46 w 193"/>
                <a:gd name="T43" fmla="*/ 71 h 188"/>
                <a:gd name="T44" fmla="*/ 97 w 193"/>
                <a:gd name="T45" fmla="*/ 21 h 188"/>
                <a:gd name="T46" fmla="*/ 31 w 193"/>
                <a:gd name="T47" fmla="*/ 156 h 188"/>
                <a:gd name="T48" fmla="*/ 51 w 193"/>
                <a:gd name="T49" fmla="*/ 126 h 188"/>
                <a:gd name="T50" fmla="*/ 52 w 193"/>
                <a:gd name="T51" fmla="*/ 126 h 188"/>
                <a:gd name="T52" fmla="*/ 97 w 193"/>
                <a:gd name="T53" fmla="*/ 141 h 188"/>
                <a:gd name="T54" fmla="*/ 141 w 193"/>
                <a:gd name="T55" fmla="*/ 126 h 188"/>
                <a:gd name="T56" fmla="*/ 142 w 193"/>
                <a:gd name="T57" fmla="*/ 126 h 188"/>
                <a:gd name="T58" fmla="*/ 162 w 193"/>
                <a:gd name="T59" fmla="*/ 156 h 188"/>
                <a:gd name="T60" fmla="*/ 31 w 193"/>
                <a:gd name="T61" fmla="*/ 15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3" h="188">
                  <a:moveTo>
                    <a:pt x="192" y="179"/>
                  </a:moveTo>
                  <a:cubicBezTo>
                    <a:pt x="151" y="120"/>
                    <a:pt x="151" y="120"/>
                    <a:pt x="151" y="120"/>
                  </a:cubicBezTo>
                  <a:cubicBezTo>
                    <a:pt x="151" y="119"/>
                    <a:pt x="150" y="119"/>
                    <a:pt x="150" y="118"/>
                  </a:cubicBezTo>
                  <a:cubicBezTo>
                    <a:pt x="162" y="106"/>
                    <a:pt x="169" y="89"/>
                    <a:pt x="169" y="71"/>
                  </a:cubicBezTo>
                  <a:cubicBezTo>
                    <a:pt x="169" y="32"/>
                    <a:pt x="136" y="0"/>
                    <a:pt x="97" y="0"/>
                  </a:cubicBezTo>
                  <a:cubicBezTo>
                    <a:pt x="57" y="0"/>
                    <a:pt x="24" y="32"/>
                    <a:pt x="24" y="71"/>
                  </a:cubicBezTo>
                  <a:cubicBezTo>
                    <a:pt x="24" y="89"/>
                    <a:pt x="32" y="106"/>
                    <a:pt x="43" y="118"/>
                  </a:cubicBezTo>
                  <a:cubicBezTo>
                    <a:pt x="43" y="119"/>
                    <a:pt x="42" y="119"/>
                    <a:pt x="42" y="120"/>
                  </a:cubicBezTo>
                  <a:cubicBezTo>
                    <a:pt x="2" y="179"/>
                    <a:pt x="2" y="179"/>
                    <a:pt x="2" y="179"/>
                  </a:cubicBezTo>
                  <a:cubicBezTo>
                    <a:pt x="0" y="181"/>
                    <a:pt x="0" y="185"/>
                    <a:pt x="3" y="187"/>
                  </a:cubicBezTo>
                  <a:cubicBezTo>
                    <a:pt x="4" y="187"/>
                    <a:pt x="5" y="188"/>
                    <a:pt x="6" y="188"/>
                  </a:cubicBezTo>
                  <a:cubicBezTo>
                    <a:pt x="8" y="188"/>
                    <a:pt x="10" y="187"/>
                    <a:pt x="11" y="185"/>
                  </a:cubicBezTo>
                  <a:cubicBezTo>
                    <a:pt x="23" y="167"/>
                    <a:pt x="23" y="167"/>
                    <a:pt x="23" y="167"/>
                  </a:cubicBezTo>
                  <a:cubicBezTo>
                    <a:pt x="170" y="167"/>
                    <a:pt x="170" y="167"/>
                    <a:pt x="170" y="167"/>
                  </a:cubicBezTo>
                  <a:cubicBezTo>
                    <a:pt x="182" y="185"/>
                    <a:pt x="182" y="185"/>
                    <a:pt x="182" y="185"/>
                  </a:cubicBezTo>
                  <a:cubicBezTo>
                    <a:pt x="183" y="187"/>
                    <a:pt x="185" y="188"/>
                    <a:pt x="187" y="188"/>
                  </a:cubicBezTo>
                  <a:cubicBezTo>
                    <a:pt x="188" y="188"/>
                    <a:pt x="189" y="187"/>
                    <a:pt x="190" y="187"/>
                  </a:cubicBezTo>
                  <a:cubicBezTo>
                    <a:pt x="193" y="185"/>
                    <a:pt x="193" y="181"/>
                    <a:pt x="192" y="179"/>
                  </a:cubicBezTo>
                  <a:close/>
                  <a:moveTo>
                    <a:pt x="97" y="21"/>
                  </a:moveTo>
                  <a:cubicBezTo>
                    <a:pt x="124" y="21"/>
                    <a:pt x="147" y="44"/>
                    <a:pt x="147" y="71"/>
                  </a:cubicBezTo>
                  <a:cubicBezTo>
                    <a:pt x="147" y="98"/>
                    <a:pt x="124" y="120"/>
                    <a:pt x="97" y="120"/>
                  </a:cubicBezTo>
                  <a:cubicBezTo>
                    <a:pt x="69" y="120"/>
                    <a:pt x="46" y="98"/>
                    <a:pt x="46" y="71"/>
                  </a:cubicBezTo>
                  <a:cubicBezTo>
                    <a:pt x="46" y="44"/>
                    <a:pt x="69" y="21"/>
                    <a:pt x="97" y="21"/>
                  </a:cubicBezTo>
                  <a:close/>
                  <a:moveTo>
                    <a:pt x="31" y="156"/>
                  </a:moveTo>
                  <a:cubicBezTo>
                    <a:pt x="51" y="126"/>
                    <a:pt x="51" y="126"/>
                    <a:pt x="51" y="126"/>
                  </a:cubicBezTo>
                  <a:cubicBezTo>
                    <a:pt x="52" y="126"/>
                    <a:pt x="52" y="126"/>
                    <a:pt x="52" y="126"/>
                  </a:cubicBezTo>
                  <a:cubicBezTo>
                    <a:pt x="64" y="135"/>
                    <a:pt x="80" y="141"/>
                    <a:pt x="97" y="141"/>
                  </a:cubicBezTo>
                  <a:cubicBezTo>
                    <a:pt x="113" y="141"/>
                    <a:pt x="129" y="135"/>
                    <a:pt x="141" y="126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62" y="156"/>
                    <a:pt x="162" y="156"/>
                    <a:pt x="162" y="156"/>
                  </a:cubicBezTo>
                  <a:lnTo>
                    <a:pt x="31" y="1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/>
            </p:cNvSpPr>
            <p:nvPr/>
          </p:nvSpPr>
          <p:spPr bwMode="auto">
            <a:xfrm>
              <a:off x="1800" y="1312"/>
              <a:ext cx="345" cy="101"/>
            </a:xfrm>
            <a:custGeom>
              <a:avLst/>
              <a:gdLst>
                <a:gd name="T0" fmla="*/ 191 w 192"/>
                <a:gd name="T1" fmla="*/ 0 h 56"/>
                <a:gd name="T2" fmla="*/ 1 w 192"/>
                <a:gd name="T3" fmla="*/ 0 h 56"/>
                <a:gd name="T4" fmla="*/ 0 w 192"/>
                <a:gd name="T5" fmla="*/ 1 h 56"/>
                <a:gd name="T6" fmla="*/ 0 w 192"/>
                <a:gd name="T7" fmla="*/ 55 h 56"/>
                <a:gd name="T8" fmla="*/ 1 w 192"/>
                <a:gd name="T9" fmla="*/ 56 h 56"/>
                <a:gd name="T10" fmla="*/ 191 w 192"/>
                <a:gd name="T11" fmla="*/ 56 h 56"/>
                <a:gd name="T12" fmla="*/ 192 w 192"/>
                <a:gd name="T13" fmla="*/ 55 h 56"/>
                <a:gd name="T14" fmla="*/ 192 w 192"/>
                <a:gd name="T15" fmla="*/ 1 h 56"/>
                <a:gd name="T16" fmla="*/ 191 w 192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56">
                  <a:moveTo>
                    <a:pt x="19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6"/>
                    <a:pt x="1" y="56"/>
                  </a:cubicBezTo>
                  <a:cubicBezTo>
                    <a:pt x="191" y="56"/>
                    <a:pt x="191" y="56"/>
                    <a:pt x="191" y="56"/>
                  </a:cubicBezTo>
                  <a:cubicBezTo>
                    <a:pt x="191" y="56"/>
                    <a:pt x="192" y="55"/>
                    <a:pt x="192" y="55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1"/>
                    <a:pt x="191" y="0"/>
                    <a:pt x="19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/>
            </p:cNvSpPr>
            <p:nvPr/>
          </p:nvSpPr>
          <p:spPr bwMode="auto">
            <a:xfrm>
              <a:off x="1804" y="1440"/>
              <a:ext cx="335" cy="217"/>
            </a:xfrm>
            <a:custGeom>
              <a:avLst/>
              <a:gdLst>
                <a:gd name="T0" fmla="*/ 186 w 187"/>
                <a:gd name="T1" fmla="*/ 0 h 121"/>
                <a:gd name="T2" fmla="*/ 1 w 187"/>
                <a:gd name="T3" fmla="*/ 0 h 121"/>
                <a:gd name="T4" fmla="*/ 0 w 187"/>
                <a:gd name="T5" fmla="*/ 0 h 121"/>
                <a:gd name="T6" fmla="*/ 1 w 187"/>
                <a:gd name="T7" fmla="*/ 1 h 121"/>
                <a:gd name="T8" fmla="*/ 71 w 187"/>
                <a:gd name="T9" fmla="*/ 71 h 121"/>
                <a:gd name="T10" fmla="*/ 71 w 187"/>
                <a:gd name="T11" fmla="*/ 120 h 121"/>
                <a:gd name="T12" fmla="*/ 72 w 187"/>
                <a:gd name="T13" fmla="*/ 121 h 121"/>
                <a:gd name="T14" fmla="*/ 115 w 187"/>
                <a:gd name="T15" fmla="*/ 121 h 121"/>
                <a:gd name="T16" fmla="*/ 116 w 187"/>
                <a:gd name="T17" fmla="*/ 120 h 121"/>
                <a:gd name="T18" fmla="*/ 116 w 187"/>
                <a:gd name="T19" fmla="*/ 71 h 121"/>
                <a:gd name="T20" fmla="*/ 186 w 187"/>
                <a:gd name="T21" fmla="*/ 1 h 121"/>
                <a:gd name="T22" fmla="*/ 187 w 187"/>
                <a:gd name="T23" fmla="*/ 0 h 121"/>
                <a:gd name="T24" fmla="*/ 186 w 187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7" h="121">
                  <a:moveTo>
                    <a:pt x="186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120"/>
                    <a:pt x="71" y="120"/>
                    <a:pt x="71" y="120"/>
                  </a:cubicBezTo>
                  <a:cubicBezTo>
                    <a:pt x="71" y="121"/>
                    <a:pt x="71" y="121"/>
                    <a:pt x="72" y="121"/>
                  </a:cubicBezTo>
                  <a:cubicBezTo>
                    <a:pt x="115" y="121"/>
                    <a:pt x="115" y="121"/>
                    <a:pt x="115" y="121"/>
                  </a:cubicBezTo>
                  <a:cubicBezTo>
                    <a:pt x="116" y="121"/>
                    <a:pt x="116" y="121"/>
                    <a:pt x="116" y="120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0"/>
                  </a:cubicBezTo>
                  <a:cubicBezTo>
                    <a:pt x="187" y="0"/>
                    <a:pt x="186" y="0"/>
                    <a:pt x="1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 noEditPoints="1"/>
            </p:cNvSpPr>
            <p:nvPr/>
          </p:nvSpPr>
          <p:spPr bwMode="auto">
            <a:xfrm>
              <a:off x="346" y="637"/>
              <a:ext cx="267" cy="345"/>
            </a:xfrm>
            <a:custGeom>
              <a:avLst/>
              <a:gdLst>
                <a:gd name="T0" fmla="*/ 149 w 149"/>
                <a:gd name="T1" fmla="*/ 55 h 192"/>
                <a:gd name="T2" fmla="*/ 149 w 149"/>
                <a:gd name="T3" fmla="*/ 55 h 192"/>
                <a:gd name="T4" fmla="*/ 149 w 149"/>
                <a:gd name="T5" fmla="*/ 54 h 192"/>
                <a:gd name="T6" fmla="*/ 148 w 149"/>
                <a:gd name="T7" fmla="*/ 53 h 192"/>
                <a:gd name="T8" fmla="*/ 148 w 149"/>
                <a:gd name="T9" fmla="*/ 53 h 192"/>
                <a:gd name="T10" fmla="*/ 148 w 149"/>
                <a:gd name="T11" fmla="*/ 53 h 192"/>
                <a:gd name="T12" fmla="*/ 93 w 149"/>
                <a:gd name="T13" fmla="*/ 1 h 192"/>
                <a:gd name="T14" fmla="*/ 90 w 149"/>
                <a:gd name="T15" fmla="*/ 1 h 192"/>
                <a:gd name="T16" fmla="*/ 22 w 149"/>
                <a:gd name="T17" fmla="*/ 1 h 192"/>
                <a:gd name="T18" fmla="*/ 0 w 149"/>
                <a:gd name="T19" fmla="*/ 23 h 192"/>
                <a:gd name="T20" fmla="*/ 0 w 149"/>
                <a:gd name="T21" fmla="*/ 170 h 192"/>
                <a:gd name="T22" fmla="*/ 22 w 149"/>
                <a:gd name="T23" fmla="*/ 192 h 192"/>
                <a:gd name="T24" fmla="*/ 127 w 149"/>
                <a:gd name="T25" fmla="*/ 192 h 192"/>
                <a:gd name="T26" fmla="*/ 149 w 149"/>
                <a:gd name="T27" fmla="*/ 170 h 192"/>
                <a:gd name="T28" fmla="*/ 149 w 149"/>
                <a:gd name="T29" fmla="*/ 56 h 192"/>
                <a:gd name="T30" fmla="*/ 149 w 149"/>
                <a:gd name="T31" fmla="*/ 55 h 192"/>
                <a:gd name="T32" fmla="*/ 133 w 149"/>
                <a:gd name="T33" fmla="*/ 76 h 192"/>
                <a:gd name="T34" fmla="*/ 111 w 149"/>
                <a:gd name="T35" fmla="*/ 132 h 192"/>
                <a:gd name="T36" fmla="*/ 108 w 149"/>
                <a:gd name="T37" fmla="*/ 134 h 192"/>
                <a:gd name="T38" fmla="*/ 104 w 149"/>
                <a:gd name="T39" fmla="*/ 133 h 192"/>
                <a:gd name="T40" fmla="*/ 76 w 149"/>
                <a:gd name="T41" fmla="*/ 101 h 192"/>
                <a:gd name="T42" fmla="*/ 61 w 149"/>
                <a:gd name="T43" fmla="*/ 143 h 192"/>
                <a:gd name="T44" fmla="*/ 58 w 149"/>
                <a:gd name="T45" fmla="*/ 145 h 192"/>
                <a:gd name="T46" fmla="*/ 55 w 149"/>
                <a:gd name="T47" fmla="*/ 144 h 192"/>
                <a:gd name="T48" fmla="*/ 36 w 149"/>
                <a:gd name="T49" fmla="*/ 124 h 192"/>
                <a:gd name="T50" fmla="*/ 23 w 149"/>
                <a:gd name="T51" fmla="*/ 154 h 192"/>
                <a:gd name="T52" fmla="*/ 20 w 149"/>
                <a:gd name="T53" fmla="*/ 156 h 192"/>
                <a:gd name="T54" fmla="*/ 18 w 149"/>
                <a:gd name="T55" fmla="*/ 156 h 192"/>
                <a:gd name="T56" fmla="*/ 16 w 149"/>
                <a:gd name="T57" fmla="*/ 151 h 192"/>
                <a:gd name="T58" fmla="*/ 32 w 149"/>
                <a:gd name="T59" fmla="*/ 115 h 192"/>
                <a:gd name="T60" fmla="*/ 35 w 149"/>
                <a:gd name="T61" fmla="*/ 113 h 192"/>
                <a:gd name="T62" fmla="*/ 38 w 149"/>
                <a:gd name="T63" fmla="*/ 114 h 192"/>
                <a:gd name="T64" fmla="*/ 56 w 149"/>
                <a:gd name="T65" fmla="*/ 134 h 192"/>
                <a:gd name="T66" fmla="*/ 71 w 149"/>
                <a:gd name="T67" fmla="*/ 92 h 192"/>
                <a:gd name="T68" fmla="*/ 74 w 149"/>
                <a:gd name="T69" fmla="*/ 89 h 192"/>
                <a:gd name="T70" fmla="*/ 78 w 149"/>
                <a:gd name="T71" fmla="*/ 91 h 192"/>
                <a:gd name="T72" fmla="*/ 106 w 149"/>
                <a:gd name="T73" fmla="*/ 123 h 192"/>
                <a:gd name="T74" fmla="*/ 126 w 149"/>
                <a:gd name="T75" fmla="*/ 73 h 192"/>
                <a:gd name="T76" fmla="*/ 131 w 149"/>
                <a:gd name="T77" fmla="*/ 71 h 192"/>
                <a:gd name="T78" fmla="*/ 133 w 149"/>
                <a:gd name="T79" fmla="*/ 76 h 192"/>
                <a:gd name="T80" fmla="*/ 94 w 149"/>
                <a:gd name="T81" fmla="*/ 52 h 192"/>
                <a:gd name="T82" fmla="*/ 94 w 149"/>
                <a:gd name="T83" fmla="*/ 13 h 192"/>
                <a:gd name="T84" fmla="*/ 135 w 149"/>
                <a:gd name="T85" fmla="*/ 52 h 192"/>
                <a:gd name="T86" fmla="*/ 94 w 149"/>
                <a:gd name="T87" fmla="*/ 5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9" h="192">
                  <a:moveTo>
                    <a:pt x="149" y="55"/>
                  </a:moveTo>
                  <a:cubicBezTo>
                    <a:pt x="149" y="55"/>
                    <a:pt x="149" y="55"/>
                    <a:pt x="149" y="55"/>
                  </a:cubicBezTo>
                  <a:cubicBezTo>
                    <a:pt x="149" y="54"/>
                    <a:pt x="149" y="54"/>
                    <a:pt x="149" y="54"/>
                  </a:cubicBezTo>
                  <a:cubicBezTo>
                    <a:pt x="149" y="54"/>
                    <a:pt x="149" y="54"/>
                    <a:pt x="148" y="53"/>
                  </a:cubicBezTo>
                  <a:cubicBezTo>
                    <a:pt x="148" y="53"/>
                    <a:pt x="148" y="53"/>
                    <a:pt x="148" y="53"/>
                  </a:cubicBezTo>
                  <a:cubicBezTo>
                    <a:pt x="148" y="53"/>
                    <a:pt x="148" y="53"/>
                    <a:pt x="148" y="53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2" y="1"/>
                    <a:pt x="91" y="0"/>
                    <a:pt x="90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0" y="1"/>
                    <a:pt x="0" y="10"/>
                    <a:pt x="0" y="23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83"/>
                    <a:pt x="10" y="192"/>
                    <a:pt x="22" y="192"/>
                  </a:cubicBezTo>
                  <a:cubicBezTo>
                    <a:pt x="127" y="192"/>
                    <a:pt x="127" y="192"/>
                    <a:pt x="127" y="192"/>
                  </a:cubicBezTo>
                  <a:cubicBezTo>
                    <a:pt x="139" y="192"/>
                    <a:pt x="149" y="183"/>
                    <a:pt x="149" y="170"/>
                  </a:cubicBezTo>
                  <a:cubicBezTo>
                    <a:pt x="149" y="56"/>
                    <a:pt x="149" y="56"/>
                    <a:pt x="149" y="56"/>
                  </a:cubicBezTo>
                  <a:cubicBezTo>
                    <a:pt x="149" y="56"/>
                    <a:pt x="149" y="55"/>
                    <a:pt x="149" y="55"/>
                  </a:cubicBezTo>
                  <a:close/>
                  <a:moveTo>
                    <a:pt x="133" y="76"/>
                  </a:moveTo>
                  <a:cubicBezTo>
                    <a:pt x="111" y="132"/>
                    <a:pt x="111" y="132"/>
                    <a:pt x="111" y="132"/>
                  </a:cubicBezTo>
                  <a:cubicBezTo>
                    <a:pt x="110" y="133"/>
                    <a:pt x="109" y="134"/>
                    <a:pt x="108" y="134"/>
                  </a:cubicBezTo>
                  <a:cubicBezTo>
                    <a:pt x="107" y="134"/>
                    <a:pt x="105" y="134"/>
                    <a:pt x="104" y="133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61" y="143"/>
                    <a:pt x="61" y="143"/>
                    <a:pt x="61" y="143"/>
                  </a:cubicBezTo>
                  <a:cubicBezTo>
                    <a:pt x="61" y="144"/>
                    <a:pt x="60" y="145"/>
                    <a:pt x="58" y="145"/>
                  </a:cubicBezTo>
                  <a:cubicBezTo>
                    <a:pt x="57" y="146"/>
                    <a:pt x="56" y="145"/>
                    <a:pt x="55" y="14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5"/>
                    <a:pt x="21" y="156"/>
                    <a:pt x="20" y="156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6" y="155"/>
                    <a:pt x="15" y="153"/>
                    <a:pt x="16" y="151"/>
                  </a:cubicBezTo>
                  <a:cubicBezTo>
                    <a:pt x="32" y="115"/>
                    <a:pt x="32" y="115"/>
                    <a:pt x="32" y="115"/>
                  </a:cubicBezTo>
                  <a:cubicBezTo>
                    <a:pt x="32" y="114"/>
                    <a:pt x="33" y="113"/>
                    <a:pt x="35" y="113"/>
                  </a:cubicBezTo>
                  <a:cubicBezTo>
                    <a:pt x="36" y="112"/>
                    <a:pt x="37" y="113"/>
                    <a:pt x="38" y="114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2" y="91"/>
                    <a:pt x="73" y="90"/>
                    <a:pt x="74" y="89"/>
                  </a:cubicBezTo>
                  <a:cubicBezTo>
                    <a:pt x="76" y="89"/>
                    <a:pt x="77" y="90"/>
                    <a:pt x="78" y="91"/>
                  </a:cubicBezTo>
                  <a:cubicBezTo>
                    <a:pt x="106" y="123"/>
                    <a:pt x="106" y="123"/>
                    <a:pt x="106" y="12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7" y="71"/>
                    <a:pt x="129" y="70"/>
                    <a:pt x="131" y="71"/>
                  </a:cubicBezTo>
                  <a:cubicBezTo>
                    <a:pt x="133" y="72"/>
                    <a:pt x="134" y="74"/>
                    <a:pt x="133" y="76"/>
                  </a:cubicBezTo>
                  <a:close/>
                  <a:moveTo>
                    <a:pt x="94" y="52"/>
                  </a:moveTo>
                  <a:cubicBezTo>
                    <a:pt x="94" y="13"/>
                    <a:pt x="94" y="13"/>
                    <a:pt x="94" y="13"/>
                  </a:cubicBezTo>
                  <a:cubicBezTo>
                    <a:pt x="135" y="52"/>
                    <a:pt x="135" y="52"/>
                    <a:pt x="135" y="52"/>
                  </a:cubicBezTo>
                  <a:lnTo>
                    <a:pt x="94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/>
            </p:cNvSpPr>
            <p:nvPr/>
          </p:nvSpPr>
          <p:spPr bwMode="auto">
            <a:xfrm>
              <a:off x="7022" y="3338"/>
              <a:ext cx="346" cy="280"/>
            </a:xfrm>
            <a:custGeom>
              <a:avLst/>
              <a:gdLst>
                <a:gd name="T0" fmla="*/ 187 w 193"/>
                <a:gd name="T1" fmla="*/ 38 h 156"/>
                <a:gd name="T2" fmla="*/ 43 w 193"/>
                <a:gd name="T3" fmla="*/ 38 h 156"/>
                <a:gd name="T4" fmla="*/ 35 w 193"/>
                <a:gd name="T5" fmla="*/ 10 h 156"/>
                <a:gd name="T6" fmla="*/ 31 w 193"/>
                <a:gd name="T7" fmla="*/ 6 h 156"/>
                <a:gd name="T8" fmla="*/ 8 w 193"/>
                <a:gd name="T9" fmla="*/ 0 h 156"/>
                <a:gd name="T10" fmla="*/ 1 w 193"/>
                <a:gd name="T11" fmla="*/ 5 h 156"/>
                <a:gd name="T12" fmla="*/ 5 w 193"/>
                <a:gd name="T13" fmla="*/ 12 h 156"/>
                <a:gd name="T14" fmla="*/ 25 w 193"/>
                <a:gd name="T15" fmla="*/ 16 h 156"/>
                <a:gd name="T16" fmla="*/ 55 w 193"/>
                <a:gd name="T17" fmla="*/ 128 h 156"/>
                <a:gd name="T18" fmla="*/ 60 w 193"/>
                <a:gd name="T19" fmla="*/ 132 h 156"/>
                <a:gd name="T20" fmla="*/ 148 w 193"/>
                <a:gd name="T21" fmla="*/ 132 h 156"/>
                <a:gd name="T22" fmla="*/ 144 w 193"/>
                <a:gd name="T23" fmla="*/ 145 h 156"/>
                <a:gd name="T24" fmla="*/ 61 w 193"/>
                <a:gd name="T25" fmla="*/ 145 h 156"/>
                <a:gd name="T26" fmla="*/ 55 w 193"/>
                <a:gd name="T27" fmla="*/ 151 h 156"/>
                <a:gd name="T28" fmla="*/ 61 w 193"/>
                <a:gd name="T29" fmla="*/ 156 h 156"/>
                <a:gd name="T30" fmla="*/ 147 w 193"/>
                <a:gd name="T31" fmla="*/ 156 h 156"/>
                <a:gd name="T32" fmla="*/ 153 w 193"/>
                <a:gd name="T33" fmla="*/ 153 h 156"/>
                <a:gd name="T34" fmla="*/ 162 w 193"/>
                <a:gd name="T35" fmla="*/ 128 h 156"/>
                <a:gd name="T36" fmla="*/ 162 w 193"/>
                <a:gd name="T37" fmla="*/ 123 h 156"/>
                <a:gd name="T38" fmla="*/ 157 w 193"/>
                <a:gd name="T39" fmla="*/ 121 h 156"/>
                <a:gd name="T40" fmla="*/ 65 w 193"/>
                <a:gd name="T41" fmla="*/ 121 h 156"/>
                <a:gd name="T42" fmla="*/ 61 w 193"/>
                <a:gd name="T43" fmla="*/ 106 h 156"/>
                <a:gd name="T44" fmla="*/ 165 w 193"/>
                <a:gd name="T45" fmla="*/ 106 h 156"/>
                <a:gd name="T46" fmla="*/ 171 w 193"/>
                <a:gd name="T47" fmla="*/ 100 h 156"/>
                <a:gd name="T48" fmla="*/ 165 w 193"/>
                <a:gd name="T49" fmla="*/ 94 h 156"/>
                <a:gd name="T50" fmla="*/ 58 w 193"/>
                <a:gd name="T51" fmla="*/ 94 h 156"/>
                <a:gd name="T52" fmla="*/ 53 w 193"/>
                <a:gd name="T53" fmla="*/ 78 h 156"/>
                <a:gd name="T54" fmla="*/ 175 w 193"/>
                <a:gd name="T55" fmla="*/ 78 h 156"/>
                <a:gd name="T56" fmla="*/ 181 w 193"/>
                <a:gd name="T57" fmla="*/ 72 h 156"/>
                <a:gd name="T58" fmla="*/ 175 w 193"/>
                <a:gd name="T59" fmla="*/ 66 h 156"/>
                <a:gd name="T60" fmla="*/ 50 w 193"/>
                <a:gd name="T61" fmla="*/ 66 h 156"/>
                <a:gd name="T62" fmla="*/ 46 w 193"/>
                <a:gd name="T63" fmla="*/ 50 h 156"/>
                <a:gd name="T64" fmla="*/ 187 w 193"/>
                <a:gd name="T65" fmla="*/ 50 h 156"/>
                <a:gd name="T66" fmla="*/ 193 w 193"/>
                <a:gd name="T67" fmla="*/ 44 h 156"/>
                <a:gd name="T68" fmla="*/ 187 w 193"/>
                <a:gd name="T69" fmla="*/ 3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3" h="156">
                  <a:moveTo>
                    <a:pt x="187" y="38"/>
                  </a:moveTo>
                  <a:cubicBezTo>
                    <a:pt x="43" y="38"/>
                    <a:pt x="43" y="38"/>
                    <a:pt x="43" y="38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8"/>
                    <a:pt x="33" y="6"/>
                    <a:pt x="31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1" y="2"/>
                    <a:pt x="1" y="5"/>
                  </a:cubicBezTo>
                  <a:cubicBezTo>
                    <a:pt x="0" y="8"/>
                    <a:pt x="2" y="11"/>
                    <a:pt x="5" y="12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5" y="130"/>
                    <a:pt x="58" y="132"/>
                    <a:pt x="60" y="132"/>
                  </a:cubicBezTo>
                  <a:cubicBezTo>
                    <a:pt x="148" y="132"/>
                    <a:pt x="148" y="132"/>
                    <a:pt x="148" y="132"/>
                  </a:cubicBezTo>
                  <a:cubicBezTo>
                    <a:pt x="144" y="145"/>
                    <a:pt x="144" y="145"/>
                    <a:pt x="144" y="145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57" y="145"/>
                    <a:pt x="55" y="147"/>
                    <a:pt x="55" y="151"/>
                  </a:cubicBezTo>
                  <a:cubicBezTo>
                    <a:pt x="55" y="154"/>
                    <a:pt x="57" y="156"/>
                    <a:pt x="61" y="156"/>
                  </a:cubicBezTo>
                  <a:cubicBezTo>
                    <a:pt x="147" y="156"/>
                    <a:pt x="147" y="156"/>
                    <a:pt x="147" y="156"/>
                  </a:cubicBezTo>
                  <a:cubicBezTo>
                    <a:pt x="150" y="156"/>
                    <a:pt x="152" y="155"/>
                    <a:pt x="153" y="153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63" y="127"/>
                    <a:pt x="163" y="125"/>
                    <a:pt x="162" y="123"/>
                  </a:cubicBezTo>
                  <a:cubicBezTo>
                    <a:pt x="161" y="122"/>
                    <a:pt x="159" y="121"/>
                    <a:pt x="157" y="121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1" y="106"/>
                    <a:pt x="61" y="106"/>
                    <a:pt x="61" y="106"/>
                  </a:cubicBezTo>
                  <a:cubicBezTo>
                    <a:pt x="165" y="106"/>
                    <a:pt x="165" y="106"/>
                    <a:pt x="165" y="106"/>
                  </a:cubicBezTo>
                  <a:cubicBezTo>
                    <a:pt x="168" y="106"/>
                    <a:pt x="171" y="103"/>
                    <a:pt x="171" y="100"/>
                  </a:cubicBezTo>
                  <a:cubicBezTo>
                    <a:pt x="171" y="97"/>
                    <a:pt x="168" y="94"/>
                    <a:pt x="165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175" y="78"/>
                    <a:pt x="175" y="78"/>
                    <a:pt x="175" y="78"/>
                  </a:cubicBezTo>
                  <a:cubicBezTo>
                    <a:pt x="178" y="78"/>
                    <a:pt x="181" y="75"/>
                    <a:pt x="181" y="72"/>
                  </a:cubicBezTo>
                  <a:cubicBezTo>
                    <a:pt x="181" y="69"/>
                    <a:pt x="178" y="66"/>
                    <a:pt x="175" y="66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90" y="50"/>
                    <a:pt x="193" y="47"/>
                    <a:pt x="193" y="44"/>
                  </a:cubicBezTo>
                  <a:cubicBezTo>
                    <a:pt x="193" y="41"/>
                    <a:pt x="190" y="38"/>
                    <a:pt x="187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Oval 141"/>
            <p:cNvSpPr>
              <a:spLocks noChangeArrowheads="1"/>
            </p:cNvSpPr>
            <p:nvPr/>
          </p:nvSpPr>
          <p:spPr bwMode="auto">
            <a:xfrm>
              <a:off x="7135" y="3635"/>
              <a:ext cx="39" cy="3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Oval 142"/>
            <p:cNvSpPr>
              <a:spLocks noChangeArrowheads="1"/>
            </p:cNvSpPr>
            <p:nvPr/>
          </p:nvSpPr>
          <p:spPr bwMode="auto">
            <a:xfrm>
              <a:off x="7250" y="3635"/>
              <a:ext cx="37" cy="3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Oval 143"/>
            <p:cNvSpPr>
              <a:spLocks noChangeArrowheads="1"/>
            </p:cNvSpPr>
            <p:nvPr/>
          </p:nvSpPr>
          <p:spPr bwMode="auto">
            <a:xfrm>
              <a:off x="552" y="1454"/>
              <a:ext cx="36" cy="3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 noEditPoints="1"/>
            </p:cNvSpPr>
            <p:nvPr/>
          </p:nvSpPr>
          <p:spPr bwMode="auto">
            <a:xfrm>
              <a:off x="308" y="1318"/>
              <a:ext cx="343" cy="344"/>
            </a:xfrm>
            <a:custGeom>
              <a:avLst/>
              <a:gdLst>
                <a:gd name="T0" fmla="*/ 165 w 191"/>
                <a:gd name="T1" fmla="*/ 0 h 192"/>
                <a:gd name="T2" fmla="*/ 26 w 191"/>
                <a:gd name="T3" fmla="*/ 0 h 192"/>
                <a:gd name="T4" fmla="*/ 0 w 191"/>
                <a:gd name="T5" fmla="*/ 26 h 192"/>
                <a:gd name="T6" fmla="*/ 0 w 191"/>
                <a:gd name="T7" fmla="*/ 146 h 192"/>
                <a:gd name="T8" fmla="*/ 26 w 191"/>
                <a:gd name="T9" fmla="*/ 172 h 192"/>
                <a:gd name="T10" fmla="*/ 38 w 191"/>
                <a:gd name="T11" fmla="*/ 172 h 192"/>
                <a:gd name="T12" fmla="*/ 38 w 191"/>
                <a:gd name="T13" fmla="*/ 186 h 192"/>
                <a:gd name="T14" fmla="*/ 44 w 191"/>
                <a:gd name="T15" fmla="*/ 192 h 192"/>
                <a:gd name="T16" fmla="*/ 50 w 191"/>
                <a:gd name="T17" fmla="*/ 186 h 192"/>
                <a:gd name="T18" fmla="*/ 50 w 191"/>
                <a:gd name="T19" fmla="*/ 172 h 192"/>
                <a:gd name="T20" fmla="*/ 141 w 191"/>
                <a:gd name="T21" fmla="*/ 172 h 192"/>
                <a:gd name="T22" fmla="*/ 141 w 191"/>
                <a:gd name="T23" fmla="*/ 186 h 192"/>
                <a:gd name="T24" fmla="*/ 147 w 191"/>
                <a:gd name="T25" fmla="*/ 192 h 192"/>
                <a:gd name="T26" fmla="*/ 154 w 191"/>
                <a:gd name="T27" fmla="*/ 186 h 192"/>
                <a:gd name="T28" fmla="*/ 154 w 191"/>
                <a:gd name="T29" fmla="*/ 172 h 192"/>
                <a:gd name="T30" fmla="*/ 165 w 191"/>
                <a:gd name="T31" fmla="*/ 172 h 192"/>
                <a:gd name="T32" fmla="*/ 191 w 191"/>
                <a:gd name="T33" fmla="*/ 146 h 192"/>
                <a:gd name="T34" fmla="*/ 191 w 191"/>
                <a:gd name="T35" fmla="*/ 26 h 192"/>
                <a:gd name="T36" fmla="*/ 165 w 191"/>
                <a:gd name="T37" fmla="*/ 0 h 192"/>
                <a:gd name="T38" fmla="*/ 45 w 191"/>
                <a:gd name="T39" fmla="*/ 143 h 192"/>
                <a:gd name="T40" fmla="*/ 39 w 191"/>
                <a:gd name="T41" fmla="*/ 149 h 192"/>
                <a:gd name="T42" fmla="*/ 33 w 191"/>
                <a:gd name="T43" fmla="*/ 143 h 192"/>
                <a:gd name="T44" fmla="*/ 33 w 191"/>
                <a:gd name="T45" fmla="*/ 105 h 192"/>
                <a:gd name="T46" fmla="*/ 39 w 191"/>
                <a:gd name="T47" fmla="*/ 99 h 192"/>
                <a:gd name="T48" fmla="*/ 45 w 191"/>
                <a:gd name="T49" fmla="*/ 105 h 192"/>
                <a:gd name="T50" fmla="*/ 45 w 191"/>
                <a:gd name="T51" fmla="*/ 143 h 192"/>
                <a:gd name="T52" fmla="*/ 45 w 191"/>
                <a:gd name="T53" fmla="*/ 68 h 192"/>
                <a:gd name="T54" fmla="*/ 39 w 191"/>
                <a:gd name="T55" fmla="*/ 74 h 192"/>
                <a:gd name="T56" fmla="*/ 33 w 191"/>
                <a:gd name="T57" fmla="*/ 68 h 192"/>
                <a:gd name="T58" fmla="*/ 33 w 191"/>
                <a:gd name="T59" fmla="*/ 29 h 192"/>
                <a:gd name="T60" fmla="*/ 39 w 191"/>
                <a:gd name="T61" fmla="*/ 23 h 192"/>
                <a:gd name="T62" fmla="*/ 45 w 191"/>
                <a:gd name="T63" fmla="*/ 29 h 192"/>
                <a:gd name="T64" fmla="*/ 45 w 191"/>
                <a:gd name="T65" fmla="*/ 68 h 192"/>
                <a:gd name="T66" fmla="*/ 146 w 191"/>
                <a:gd name="T67" fmla="*/ 108 h 192"/>
                <a:gd name="T68" fmla="*/ 124 w 191"/>
                <a:gd name="T69" fmla="*/ 86 h 192"/>
                <a:gd name="T70" fmla="*/ 146 w 191"/>
                <a:gd name="T71" fmla="*/ 64 h 192"/>
                <a:gd name="T72" fmla="*/ 168 w 191"/>
                <a:gd name="T73" fmla="*/ 86 h 192"/>
                <a:gd name="T74" fmla="*/ 146 w 191"/>
                <a:gd name="T75" fmla="*/ 10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1" h="192">
                  <a:moveTo>
                    <a:pt x="165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61"/>
                    <a:pt x="12" y="172"/>
                    <a:pt x="26" y="172"/>
                  </a:cubicBezTo>
                  <a:cubicBezTo>
                    <a:pt x="38" y="172"/>
                    <a:pt x="38" y="172"/>
                    <a:pt x="38" y="172"/>
                  </a:cubicBezTo>
                  <a:cubicBezTo>
                    <a:pt x="38" y="186"/>
                    <a:pt x="38" y="186"/>
                    <a:pt x="38" y="186"/>
                  </a:cubicBezTo>
                  <a:cubicBezTo>
                    <a:pt x="38" y="189"/>
                    <a:pt x="40" y="192"/>
                    <a:pt x="44" y="192"/>
                  </a:cubicBezTo>
                  <a:cubicBezTo>
                    <a:pt x="47" y="192"/>
                    <a:pt x="50" y="189"/>
                    <a:pt x="50" y="186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141" y="172"/>
                    <a:pt x="141" y="172"/>
                    <a:pt x="141" y="172"/>
                  </a:cubicBezTo>
                  <a:cubicBezTo>
                    <a:pt x="141" y="186"/>
                    <a:pt x="141" y="186"/>
                    <a:pt x="141" y="186"/>
                  </a:cubicBezTo>
                  <a:cubicBezTo>
                    <a:pt x="141" y="189"/>
                    <a:pt x="144" y="192"/>
                    <a:pt x="147" y="192"/>
                  </a:cubicBezTo>
                  <a:cubicBezTo>
                    <a:pt x="151" y="192"/>
                    <a:pt x="154" y="189"/>
                    <a:pt x="154" y="186"/>
                  </a:cubicBezTo>
                  <a:cubicBezTo>
                    <a:pt x="154" y="172"/>
                    <a:pt x="154" y="172"/>
                    <a:pt x="154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79" y="172"/>
                    <a:pt x="191" y="161"/>
                    <a:pt x="191" y="146"/>
                  </a:cubicBezTo>
                  <a:cubicBezTo>
                    <a:pt x="191" y="26"/>
                    <a:pt x="191" y="26"/>
                    <a:pt x="191" y="26"/>
                  </a:cubicBezTo>
                  <a:cubicBezTo>
                    <a:pt x="191" y="12"/>
                    <a:pt x="179" y="0"/>
                    <a:pt x="165" y="0"/>
                  </a:cubicBezTo>
                  <a:close/>
                  <a:moveTo>
                    <a:pt x="45" y="143"/>
                  </a:moveTo>
                  <a:cubicBezTo>
                    <a:pt x="45" y="146"/>
                    <a:pt x="42" y="149"/>
                    <a:pt x="39" y="149"/>
                  </a:cubicBezTo>
                  <a:cubicBezTo>
                    <a:pt x="36" y="149"/>
                    <a:pt x="33" y="146"/>
                    <a:pt x="33" y="143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3" y="101"/>
                    <a:pt x="36" y="99"/>
                    <a:pt x="39" y="99"/>
                  </a:cubicBezTo>
                  <a:cubicBezTo>
                    <a:pt x="42" y="99"/>
                    <a:pt x="45" y="101"/>
                    <a:pt x="45" y="105"/>
                  </a:cubicBezTo>
                  <a:lnTo>
                    <a:pt x="45" y="143"/>
                  </a:lnTo>
                  <a:close/>
                  <a:moveTo>
                    <a:pt x="45" y="68"/>
                  </a:moveTo>
                  <a:cubicBezTo>
                    <a:pt x="45" y="71"/>
                    <a:pt x="42" y="74"/>
                    <a:pt x="39" y="74"/>
                  </a:cubicBezTo>
                  <a:cubicBezTo>
                    <a:pt x="36" y="74"/>
                    <a:pt x="33" y="71"/>
                    <a:pt x="33" y="68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6"/>
                    <a:pt x="36" y="23"/>
                    <a:pt x="39" y="23"/>
                  </a:cubicBezTo>
                  <a:cubicBezTo>
                    <a:pt x="42" y="23"/>
                    <a:pt x="45" y="26"/>
                    <a:pt x="45" y="29"/>
                  </a:cubicBezTo>
                  <a:lnTo>
                    <a:pt x="45" y="68"/>
                  </a:lnTo>
                  <a:close/>
                  <a:moveTo>
                    <a:pt x="146" y="108"/>
                  </a:moveTo>
                  <a:cubicBezTo>
                    <a:pt x="134" y="108"/>
                    <a:pt x="124" y="98"/>
                    <a:pt x="124" y="86"/>
                  </a:cubicBezTo>
                  <a:cubicBezTo>
                    <a:pt x="124" y="74"/>
                    <a:pt x="134" y="64"/>
                    <a:pt x="146" y="64"/>
                  </a:cubicBezTo>
                  <a:cubicBezTo>
                    <a:pt x="158" y="64"/>
                    <a:pt x="168" y="74"/>
                    <a:pt x="168" y="86"/>
                  </a:cubicBezTo>
                  <a:cubicBezTo>
                    <a:pt x="168" y="98"/>
                    <a:pt x="158" y="108"/>
                    <a:pt x="146" y="1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/>
            </p:cNvSpPr>
            <p:nvPr/>
          </p:nvSpPr>
          <p:spPr bwMode="auto">
            <a:xfrm>
              <a:off x="5652" y="1310"/>
              <a:ext cx="168" cy="347"/>
            </a:xfrm>
            <a:custGeom>
              <a:avLst/>
              <a:gdLst>
                <a:gd name="T0" fmla="*/ 85 w 94"/>
                <a:gd name="T1" fmla="*/ 9 h 193"/>
                <a:gd name="T2" fmla="*/ 54 w 94"/>
                <a:gd name="T3" fmla="*/ 2 h 193"/>
                <a:gd name="T4" fmla="*/ 30 w 94"/>
                <a:gd name="T5" fmla="*/ 7 h 193"/>
                <a:gd name="T6" fmla="*/ 0 w 94"/>
                <a:gd name="T7" fmla="*/ 39 h 193"/>
                <a:gd name="T8" fmla="*/ 9 w 94"/>
                <a:gd name="T9" fmla="*/ 39 h 193"/>
                <a:gd name="T10" fmla="*/ 41 w 94"/>
                <a:gd name="T11" fmla="*/ 49 h 193"/>
                <a:gd name="T12" fmla="*/ 41 w 94"/>
                <a:gd name="T13" fmla="*/ 39 h 193"/>
                <a:gd name="T14" fmla="*/ 45 w 94"/>
                <a:gd name="T15" fmla="*/ 35 h 193"/>
                <a:gd name="T16" fmla="*/ 49 w 94"/>
                <a:gd name="T17" fmla="*/ 39 h 193"/>
                <a:gd name="T18" fmla="*/ 49 w 94"/>
                <a:gd name="T19" fmla="*/ 156 h 193"/>
                <a:gd name="T20" fmla="*/ 45 w 94"/>
                <a:gd name="T21" fmla="*/ 160 h 193"/>
                <a:gd name="T22" fmla="*/ 41 w 94"/>
                <a:gd name="T23" fmla="*/ 156 h 193"/>
                <a:gd name="T24" fmla="*/ 41 w 94"/>
                <a:gd name="T25" fmla="*/ 146 h 193"/>
                <a:gd name="T26" fmla="*/ 9 w 94"/>
                <a:gd name="T27" fmla="*/ 156 h 193"/>
                <a:gd name="T28" fmla="*/ 1 w 94"/>
                <a:gd name="T29" fmla="*/ 156 h 193"/>
                <a:gd name="T30" fmla="*/ 29 w 94"/>
                <a:gd name="T31" fmla="*/ 184 h 193"/>
                <a:gd name="T32" fmla="*/ 54 w 94"/>
                <a:gd name="T33" fmla="*/ 192 h 193"/>
                <a:gd name="T34" fmla="*/ 66 w 94"/>
                <a:gd name="T35" fmla="*/ 193 h 193"/>
                <a:gd name="T36" fmla="*/ 85 w 94"/>
                <a:gd name="T37" fmla="*/ 188 h 193"/>
                <a:gd name="T38" fmla="*/ 94 w 94"/>
                <a:gd name="T39" fmla="*/ 169 h 193"/>
                <a:gd name="T40" fmla="*/ 94 w 94"/>
                <a:gd name="T41" fmla="*/ 29 h 193"/>
                <a:gd name="T42" fmla="*/ 85 w 94"/>
                <a:gd name="T43" fmla="*/ 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4" h="193">
                  <a:moveTo>
                    <a:pt x="85" y="9"/>
                  </a:moveTo>
                  <a:cubicBezTo>
                    <a:pt x="77" y="3"/>
                    <a:pt x="66" y="0"/>
                    <a:pt x="54" y="2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13" y="10"/>
                    <a:pt x="0" y="24"/>
                    <a:pt x="0" y="39"/>
                  </a:cubicBezTo>
                  <a:cubicBezTo>
                    <a:pt x="3" y="39"/>
                    <a:pt x="6" y="39"/>
                    <a:pt x="9" y="39"/>
                  </a:cubicBezTo>
                  <a:cubicBezTo>
                    <a:pt x="20" y="39"/>
                    <a:pt x="31" y="42"/>
                    <a:pt x="41" y="4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7"/>
                    <a:pt x="43" y="35"/>
                    <a:pt x="45" y="35"/>
                  </a:cubicBezTo>
                  <a:cubicBezTo>
                    <a:pt x="47" y="35"/>
                    <a:pt x="49" y="37"/>
                    <a:pt x="49" y="39"/>
                  </a:cubicBezTo>
                  <a:cubicBezTo>
                    <a:pt x="49" y="156"/>
                    <a:pt x="49" y="156"/>
                    <a:pt x="49" y="156"/>
                  </a:cubicBezTo>
                  <a:cubicBezTo>
                    <a:pt x="49" y="158"/>
                    <a:pt x="47" y="160"/>
                    <a:pt x="45" y="160"/>
                  </a:cubicBezTo>
                  <a:cubicBezTo>
                    <a:pt x="43" y="160"/>
                    <a:pt x="41" y="158"/>
                    <a:pt x="41" y="15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31" y="153"/>
                    <a:pt x="20" y="156"/>
                    <a:pt x="9" y="156"/>
                  </a:cubicBezTo>
                  <a:cubicBezTo>
                    <a:pt x="6" y="156"/>
                    <a:pt x="4" y="156"/>
                    <a:pt x="1" y="156"/>
                  </a:cubicBezTo>
                  <a:cubicBezTo>
                    <a:pt x="4" y="168"/>
                    <a:pt x="15" y="180"/>
                    <a:pt x="29" y="184"/>
                  </a:cubicBezTo>
                  <a:cubicBezTo>
                    <a:pt x="54" y="192"/>
                    <a:pt x="54" y="192"/>
                    <a:pt x="54" y="192"/>
                  </a:cubicBezTo>
                  <a:cubicBezTo>
                    <a:pt x="58" y="193"/>
                    <a:pt x="62" y="193"/>
                    <a:pt x="66" y="193"/>
                  </a:cubicBezTo>
                  <a:cubicBezTo>
                    <a:pt x="73" y="193"/>
                    <a:pt x="80" y="192"/>
                    <a:pt x="85" y="188"/>
                  </a:cubicBezTo>
                  <a:cubicBezTo>
                    <a:pt x="91" y="183"/>
                    <a:pt x="94" y="176"/>
                    <a:pt x="94" y="169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4" y="21"/>
                    <a:pt x="91" y="14"/>
                    <a:pt x="85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/>
            </p:cNvSpPr>
            <p:nvPr/>
          </p:nvSpPr>
          <p:spPr bwMode="auto">
            <a:xfrm>
              <a:off x="5576" y="1395"/>
              <a:ext cx="149" cy="181"/>
            </a:xfrm>
            <a:custGeom>
              <a:avLst/>
              <a:gdLst>
                <a:gd name="T0" fmla="*/ 82 w 83"/>
                <a:gd name="T1" fmla="*/ 89 h 101"/>
                <a:gd name="T2" fmla="*/ 83 w 83"/>
                <a:gd name="T3" fmla="*/ 89 h 101"/>
                <a:gd name="T4" fmla="*/ 83 w 83"/>
                <a:gd name="T5" fmla="*/ 12 h 101"/>
                <a:gd name="T6" fmla="*/ 82 w 83"/>
                <a:gd name="T7" fmla="*/ 11 h 101"/>
                <a:gd name="T8" fmla="*/ 51 w 83"/>
                <a:gd name="T9" fmla="*/ 0 h 101"/>
                <a:gd name="T10" fmla="*/ 0 w 83"/>
                <a:gd name="T11" fmla="*/ 50 h 101"/>
                <a:gd name="T12" fmla="*/ 51 w 83"/>
                <a:gd name="T13" fmla="*/ 101 h 101"/>
                <a:gd name="T14" fmla="*/ 82 w 83"/>
                <a:gd name="T15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101">
                  <a:moveTo>
                    <a:pt x="82" y="89"/>
                  </a:moveTo>
                  <a:cubicBezTo>
                    <a:pt x="83" y="89"/>
                    <a:pt x="83" y="89"/>
                    <a:pt x="83" y="89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73" y="4"/>
                    <a:pt x="62" y="0"/>
                    <a:pt x="51" y="0"/>
                  </a:cubicBezTo>
                  <a:cubicBezTo>
                    <a:pt x="23" y="0"/>
                    <a:pt x="0" y="23"/>
                    <a:pt x="0" y="50"/>
                  </a:cubicBezTo>
                  <a:cubicBezTo>
                    <a:pt x="0" y="78"/>
                    <a:pt x="23" y="101"/>
                    <a:pt x="51" y="101"/>
                  </a:cubicBezTo>
                  <a:cubicBezTo>
                    <a:pt x="62" y="101"/>
                    <a:pt x="73" y="97"/>
                    <a:pt x="82" y="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 noEditPoints="1"/>
            </p:cNvSpPr>
            <p:nvPr/>
          </p:nvSpPr>
          <p:spPr bwMode="auto">
            <a:xfrm>
              <a:off x="1054" y="1312"/>
              <a:ext cx="345" cy="345"/>
            </a:xfrm>
            <a:custGeom>
              <a:avLst/>
              <a:gdLst>
                <a:gd name="T0" fmla="*/ 174 w 192"/>
                <a:gd name="T1" fmla="*/ 0 h 192"/>
                <a:gd name="T2" fmla="*/ 17 w 192"/>
                <a:gd name="T3" fmla="*/ 0 h 192"/>
                <a:gd name="T4" fmla="*/ 0 w 192"/>
                <a:gd name="T5" fmla="*/ 17 h 192"/>
                <a:gd name="T6" fmla="*/ 0 w 192"/>
                <a:gd name="T7" fmla="*/ 155 h 192"/>
                <a:gd name="T8" fmla="*/ 17 w 192"/>
                <a:gd name="T9" fmla="*/ 172 h 192"/>
                <a:gd name="T10" fmla="*/ 34 w 192"/>
                <a:gd name="T11" fmla="*/ 172 h 192"/>
                <a:gd name="T12" fmla="*/ 34 w 192"/>
                <a:gd name="T13" fmla="*/ 191 h 192"/>
                <a:gd name="T14" fmla="*/ 35 w 192"/>
                <a:gd name="T15" fmla="*/ 192 h 192"/>
                <a:gd name="T16" fmla="*/ 70 w 192"/>
                <a:gd name="T17" fmla="*/ 192 h 192"/>
                <a:gd name="T18" fmla="*/ 71 w 192"/>
                <a:gd name="T19" fmla="*/ 191 h 192"/>
                <a:gd name="T20" fmla="*/ 71 w 192"/>
                <a:gd name="T21" fmla="*/ 172 h 192"/>
                <a:gd name="T22" fmla="*/ 120 w 192"/>
                <a:gd name="T23" fmla="*/ 172 h 192"/>
                <a:gd name="T24" fmla="*/ 120 w 192"/>
                <a:gd name="T25" fmla="*/ 191 h 192"/>
                <a:gd name="T26" fmla="*/ 121 w 192"/>
                <a:gd name="T27" fmla="*/ 192 h 192"/>
                <a:gd name="T28" fmla="*/ 156 w 192"/>
                <a:gd name="T29" fmla="*/ 192 h 192"/>
                <a:gd name="T30" fmla="*/ 157 w 192"/>
                <a:gd name="T31" fmla="*/ 191 h 192"/>
                <a:gd name="T32" fmla="*/ 157 w 192"/>
                <a:gd name="T33" fmla="*/ 172 h 192"/>
                <a:gd name="T34" fmla="*/ 174 w 192"/>
                <a:gd name="T35" fmla="*/ 172 h 192"/>
                <a:gd name="T36" fmla="*/ 192 w 192"/>
                <a:gd name="T37" fmla="*/ 155 h 192"/>
                <a:gd name="T38" fmla="*/ 192 w 192"/>
                <a:gd name="T39" fmla="*/ 17 h 192"/>
                <a:gd name="T40" fmla="*/ 174 w 192"/>
                <a:gd name="T41" fmla="*/ 0 h 192"/>
                <a:gd name="T42" fmla="*/ 32 w 192"/>
                <a:gd name="T43" fmla="*/ 136 h 192"/>
                <a:gd name="T44" fmla="*/ 26 w 192"/>
                <a:gd name="T45" fmla="*/ 142 h 192"/>
                <a:gd name="T46" fmla="*/ 20 w 192"/>
                <a:gd name="T47" fmla="*/ 136 h 192"/>
                <a:gd name="T48" fmla="*/ 20 w 192"/>
                <a:gd name="T49" fmla="*/ 105 h 192"/>
                <a:gd name="T50" fmla="*/ 26 w 192"/>
                <a:gd name="T51" fmla="*/ 99 h 192"/>
                <a:gd name="T52" fmla="*/ 32 w 192"/>
                <a:gd name="T53" fmla="*/ 105 h 192"/>
                <a:gd name="T54" fmla="*/ 32 w 192"/>
                <a:gd name="T55" fmla="*/ 136 h 192"/>
                <a:gd name="T56" fmla="*/ 32 w 192"/>
                <a:gd name="T57" fmla="*/ 55 h 192"/>
                <a:gd name="T58" fmla="*/ 26 w 192"/>
                <a:gd name="T59" fmla="*/ 61 h 192"/>
                <a:gd name="T60" fmla="*/ 20 w 192"/>
                <a:gd name="T61" fmla="*/ 55 h 192"/>
                <a:gd name="T62" fmla="*/ 20 w 192"/>
                <a:gd name="T63" fmla="*/ 24 h 192"/>
                <a:gd name="T64" fmla="*/ 26 w 192"/>
                <a:gd name="T65" fmla="*/ 18 h 192"/>
                <a:gd name="T66" fmla="*/ 32 w 192"/>
                <a:gd name="T67" fmla="*/ 24 h 192"/>
                <a:gd name="T68" fmla="*/ 32 w 192"/>
                <a:gd name="T69" fmla="*/ 55 h 192"/>
                <a:gd name="T70" fmla="*/ 101 w 192"/>
                <a:gd name="T71" fmla="*/ 132 h 192"/>
                <a:gd name="T72" fmla="*/ 50 w 192"/>
                <a:gd name="T73" fmla="*/ 82 h 192"/>
                <a:gd name="T74" fmla="*/ 101 w 192"/>
                <a:gd name="T75" fmla="*/ 32 h 192"/>
                <a:gd name="T76" fmla="*/ 151 w 192"/>
                <a:gd name="T77" fmla="*/ 82 h 192"/>
                <a:gd name="T78" fmla="*/ 101 w 192"/>
                <a:gd name="T79" fmla="*/ 132 h 192"/>
                <a:gd name="T80" fmla="*/ 174 w 192"/>
                <a:gd name="T81" fmla="*/ 105 h 192"/>
                <a:gd name="T82" fmla="*/ 168 w 192"/>
                <a:gd name="T83" fmla="*/ 111 h 192"/>
                <a:gd name="T84" fmla="*/ 162 w 192"/>
                <a:gd name="T85" fmla="*/ 105 h 192"/>
                <a:gd name="T86" fmla="*/ 162 w 192"/>
                <a:gd name="T87" fmla="*/ 45 h 192"/>
                <a:gd name="T88" fmla="*/ 168 w 192"/>
                <a:gd name="T89" fmla="*/ 39 h 192"/>
                <a:gd name="T90" fmla="*/ 174 w 192"/>
                <a:gd name="T91" fmla="*/ 45 h 192"/>
                <a:gd name="T92" fmla="*/ 174 w 192"/>
                <a:gd name="T93" fmla="*/ 10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2" h="192">
                  <a:moveTo>
                    <a:pt x="174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64"/>
                    <a:pt x="7" y="172"/>
                    <a:pt x="17" y="172"/>
                  </a:cubicBezTo>
                  <a:cubicBezTo>
                    <a:pt x="34" y="172"/>
                    <a:pt x="34" y="172"/>
                    <a:pt x="34" y="172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4" y="192"/>
                    <a:pt x="34" y="192"/>
                    <a:pt x="35" y="192"/>
                  </a:cubicBezTo>
                  <a:cubicBezTo>
                    <a:pt x="70" y="192"/>
                    <a:pt x="70" y="192"/>
                    <a:pt x="70" y="192"/>
                  </a:cubicBezTo>
                  <a:cubicBezTo>
                    <a:pt x="70" y="192"/>
                    <a:pt x="71" y="192"/>
                    <a:pt x="71" y="191"/>
                  </a:cubicBezTo>
                  <a:cubicBezTo>
                    <a:pt x="71" y="172"/>
                    <a:pt x="71" y="172"/>
                    <a:pt x="71" y="172"/>
                  </a:cubicBezTo>
                  <a:cubicBezTo>
                    <a:pt x="120" y="172"/>
                    <a:pt x="120" y="172"/>
                    <a:pt x="120" y="172"/>
                  </a:cubicBezTo>
                  <a:cubicBezTo>
                    <a:pt x="120" y="191"/>
                    <a:pt x="120" y="191"/>
                    <a:pt x="120" y="191"/>
                  </a:cubicBezTo>
                  <a:cubicBezTo>
                    <a:pt x="120" y="192"/>
                    <a:pt x="121" y="192"/>
                    <a:pt x="121" y="192"/>
                  </a:cubicBezTo>
                  <a:cubicBezTo>
                    <a:pt x="156" y="192"/>
                    <a:pt x="156" y="192"/>
                    <a:pt x="156" y="192"/>
                  </a:cubicBezTo>
                  <a:cubicBezTo>
                    <a:pt x="157" y="192"/>
                    <a:pt x="157" y="192"/>
                    <a:pt x="157" y="191"/>
                  </a:cubicBezTo>
                  <a:cubicBezTo>
                    <a:pt x="157" y="172"/>
                    <a:pt x="157" y="172"/>
                    <a:pt x="157" y="172"/>
                  </a:cubicBezTo>
                  <a:cubicBezTo>
                    <a:pt x="174" y="172"/>
                    <a:pt x="174" y="172"/>
                    <a:pt x="174" y="172"/>
                  </a:cubicBezTo>
                  <a:cubicBezTo>
                    <a:pt x="184" y="172"/>
                    <a:pt x="192" y="164"/>
                    <a:pt x="192" y="155"/>
                  </a:cubicBezTo>
                  <a:cubicBezTo>
                    <a:pt x="192" y="17"/>
                    <a:pt x="192" y="17"/>
                    <a:pt x="192" y="17"/>
                  </a:cubicBezTo>
                  <a:cubicBezTo>
                    <a:pt x="192" y="8"/>
                    <a:pt x="184" y="0"/>
                    <a:pt x="174" y="0"/>
                  </a:cubicBezTo>
                  <a:close/>
                  <a:moveTo>
                    <a:pt x="32" y="136"/>
                  </a:moveTo>
                  <a:cubicBezTo>
                    <a:pt x="32" y="139"/>
                    <a:pt x="29" y="142"/>
                    <a:pt x="26" y="142"/>
                  </a:cubicBezTo>
                  <a:cubicBezTo>
                    <a:pt x="22" y="142"/>
                    <a:pt x="20" y="139"/>
                    <a:pt x="20" y="136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0" y="102"/>
                    <a:pt x="22" y="99"/>
                    <a:pt x="26" y="99"/>
                  </a:cubicBezTo>
                  <a:cubicBezTo>
                    <a:pt x="29" y="99"/>
                    <a:pt x="32" y="102"/>
                    <a:pt x="32" y="105"/>
                  </a:cubicBezTo>
                  <a:lnTo>
                    <a:pt x="32" y="136"/>
                  </a:lnTo>
                  <a:close/>
                  <a:moveTo>
                    <a:pt x="32" y="55"/>
                  </a:moveTo>
                  <a:cubicBezTo>
                    <a:pt x="32" y="58"/>
                    <a:pt x="29" y="61"/>
                    <a:pt x="26" y="61"/>
                  </a:cubicBezTo>
                  <a:cubicBezTo>
                    <a:pt x="22" y="61"/>
                    <a:pt x="20" y="58"/>
                    <a:pt x="20" y="5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1"/>
                    <a:pt x="22" y="18"/>
                    <a:pt x="26" y="18"/>
                  </a:cubicBezTo>
                  <a:cubicBezTo>
                    <a:pt x="29" y="18"/>
                    <a:pt x="32" y="21"/>
                    <a:pt x="32" y="24"/>
                  </a:cubicBezTo>
                  <a:lnTo>
                    <a:pt x="32" y="55"/>
                  </a:lnTo>
                  <a:close/>
                  <a:moveTo>
                    <a:pt x="101" y="132"/>
                  </a:moveTo>
                  <a:cubicBezTo>
                    <a:pt x="73" y="132"/>
                    <a:pt x="50" y="110"/>
                    <a:pt x="50" y="82"/>
                  </a:cubicBezTo>
                  <a:cubicBezTo>
                    <a:pt x="50" y="54"/>
                    <a:pt x="73" y="32"/>
                    <a:pt x="101" y="32"/>
                  </a:cubicBezTo>
                  <a:cubicBezTo>
                    <a:pt x="128" y="32"/>
                    <a:pt x="151" y="54"/>
                    <a:pt x="151" y="82"/>
                  </a:cubicBezTo>
                  <a:cubicBezTo>
                    <a:pt x="151" y="110"/>
                    <a:pt x="128" y="132"/>
                    <a:pt x="101" y="132"/>
                  </a:cubicBezTo>
                  <a:close/>
                  <a:moveTo>
                    <a:pt x="174" y="105"/>
                  </a:moveTo>
                  <a:cubicBezTo>
                    <a:pt x="174" y="108"/>
                    <a:pt x="172" y="111"/>
                    <a:pt x="168" y="111"/>
                  </a:cubicBezTo>
                  <a:cubicBezTo>
                    <a:pt x="165" y="111"/>
                    <a:pt x="162" y="108"/>
                    <a:pt x="162" y="105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162" y="42"/>
                    <a:pt x="165" y="39"/>
                    <a:pt x="168" y="39"/>
                  </a:cubicBezTo>
                  <a:cubicBezTo>
                    <a:pt x="172" y="39"/>
                    <a:pt x="174" y="42"/>
                    <a:pt x="174" y="45"/>
                  </a:cubicBezTo>
                  <a:lnTo>
                    <a:pt x="174" y="1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Oval 148"/>
            <p:cNvSpPr>
              <a:spLocks noChangeArrowheads="1"/>
            </p:cNvSpPr>
            <p:nvPr/>
          </p:nvSpPr>
          <p:spPr bwMode="auto">
            <a:xfrm>
              <a:off x="1167" y="1391"/>
              <a:ext cx="137" cy="13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9"/>
            <p:cNvSpPr>
              <a:spLocks noEditPoints="1"/>
            </p:cNvSpPr>
            <p:nvPr/>
          </p:nvSpPr>
          <p:spPr bwMode="auto">
            <a:xfrm>
              <a:off x="1804" y="755"/>
              <a:ext cx="224" cy="223"/>
            </a:xfrm>
            <a:custGeom>
              <a:avLst/>
              <a:gdLst>
                <a:gd name="T0" fmla="*/ 62 w 125"/>
                <a:gd name="T1" fmla="*/ 0 h 124"/>
                <a:gd name="T2" fmla="*/ 0 w 125"/>
                <a:gd name="T3" fmla="*/ 62 h 124"/>
                <a:gd name="T4" fmla="*/ 62 w 125"/>
                <a:gd name="T5" fmla="*/ 124 h 124"/>
                <a:gd name="T6" fmla="*/ 125 w 125"/>
                <a:gd name="T7" fmla="*/ 62 h 124"/>
                <a:gd name="T8" fmla="*/ 62 w 125"/>
                <a:gd name="T9" fmla="*/ 0 h 124"/>
                <a:gd name="T10" fmla="*/ 65 w 125"/>
                <a:gd name="T11" fmla="*/ 93 h 124"/>
                <a:gd name="T12" fmla="*/ 65 w 125"/>
                <a:gd name="T13" fmla="*/ 103 h 124"/>
                <a:gd name="T14" fmla="*/ 59 w 125"/>
                <a:gd name="T15" fmla="*/ 103 h 124"/>
                <a:gd name="T16" fmla="*/ 59 w 125"/>
                <a:gd name="T17" fmla="*/ 93 h 124"/>
                <a:gd name="T18" fmla="*/ 44 w 125"/>
                <a:gd name="T19" fmla="*/ 89 h 124"/>
                <a:gd name="T20" fmla="*/ 46 w 125"/>
                <a:gd name="T21" fmla="*/ 82 h 124"/>
                <a:gd name="T22" fmla="*/ 61 w 125"/>
                <a:gd name="T23" fmla="*/ 86 h 124"/>
                <a:gd name="T24" fmla="*/ 73 w 125"/>
                <a:gd name="T25" fmla="*/ 76 h 124"/>
                <a:gd name="T26" fmla="*/ 61 w 125"/>
                <a:gd name="T27" fmla="*/ 64 h 124"/>
                <a:gd name="T28" fmla="*/ 44 w 125"/>
                <a:gd name="T29" fmla="*/ 47 h 124"/>
                <a:gd name="T30" fmla="*/ 60 w 125"/>
                <a:gd name="T31" fmla="*/ 31 h 124"/>
                <a:gd name="T32" fmla="*/ 60 w 125"/>
                <a:gd name="T33" fmla="*/ 20 h 124"/>
                <a:gd name="T34" fmla="*/ 66 w 125"/>
                <a:gd name="T35" fmla="*/ 20 h 124"/>
                <a:gd name="T36" fmla="*/ 66 w 125"/>
                <a:gd name="T37" fmla="*/ 30 h 124"/>
                <a:gd name="T38" fmla="*/ 79 w 125"/>
                <a:gd name="T39" fmla="*/ 34 h 124"/>
                <a:gd name="T40" fmla="*/ 77 w 125"/>
                <a:gd name="T41" fmla="*/ 40 h 124"/>
                <a:gd name="T42" fmla="*/ 64 w 125"/>
                <a:gd name="T43" fmla="*/ 37 h 124"/>
                <a:gd name="T44" fmla="*/ 53 w 125"/>
                <a:gd name="T45" fmla="*/ 46 h 124"/>
                <a:gd name="T46" fmla="*/ 66 w 125"/>
                <a:gd name="T47" fmla="*/ 57 h 124"/>
                <a:gd name="T48" fmla="*/ 81 w 125"/>
                <a:gd name="T49" fmla="*/ 76 h 124"/>
                <a:gd name="T50" fmla="*/ 65 w 125"/>
                <a:gd name="T51" fmla="*/ 9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5" h="124">
                  <a:moveTo>
                    <a:pt x="62" y="0"/>
                  </a:moveTo>
                  <a:cubicBezTo>
                    <a:pt x="28" y="0"/>
                    <a:pt x="0" y="28"/>
                    <a:pt x="0" y="62"/>
                  </a:cubicBezTo>
                  <a:cubicBezTo>
                    <a:pt x="0" y="96"/>
                    <a:pt x="28" y="124"/>
                    <a:pt x="62" y="124"/>
                  </a:cubicBezTo>
                  <a:cubicBezTo>
                    <a:pt x="97" y="124"/>
                    <a:pt x="125" y="96"/>
                    <a:pt x="125" y="62"/>
                  </a:cubicBezTo>
                  <a:cubicBezTo>
                    <a:pt x="125" y="28"/>
                    <a:pt x="97" y="0"/>
                    <a:pt x="62" y="0"/>
                  </a:cubicBezTo>
                  <a:close/>
                  <a:moveTo>
                    <a:pt x="65" y="93"/>
                  </a:moveTo>
                  <a:cubicBezTo>
                    <a:pt x="65" y="103"/>
                    <a:pt x="65" y="103"/>
                    <a:pt x="65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3" y="93"/>
                    <a:pt x="47" y="91"/>
                    <a:pt x="44" y="89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50" y="84"/>
                    <a:pt x="55" y="86"/>
                    <a:pt x="61" y="86"/>
                  </a:cubicBezTo>
                  <a:cubicBezTo>
                    <a:pt x="68" y="86"/>
                    <a:pt x="73" y="82"/>
                    <a:pt x="73" y="76"/>
                  </a:cubicBezTo>
                  <a:cubicBezTo>
                    <a:pt x="73" y="71"/>
                    <a:pt x="69" y="67"/>
                    <a:pt x="61" y="64"/>
                  </a:cubicBezTo>
                  <a:cubicBezTo>
                    <a:pt x="51" y="60"/>
                    <a:pt x="44" y="56"/>
                    <a:pt x="44" y="47"/>
                  </a:cubicBezTo>
                  <a:cubicBezTo>
                    <a:pt x="44" y="38"/>
                    <a:pt x="50" y="32"/>
                    <a:pt x="60" y="31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72" y="30"/>
                    <a:pt x="76" y="32"/>
                    <a:pt x="79" y="34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4" y="39"/>
                    <a:pt x="70" y="37"/>
                    <a:pt x="64" y="37"/>
                  </a:cubicBezTo>
                  <a:cubicBezTo>
                    <a:pt x="56" y="37"/>
                    <a:pt x="53" y="42"/>
                    <a:pt x="53" y="46"/>
                  </a:cubicBezTo>
                  <a:cubicBezTo>
                    <a:pt x="53" y="51"/>
                    <a:pt x="57" y="53"/>
                    <a:pt x="66" y="57"/>
                  </a:cubicBezTo>
                  <a:cubicBezTo>
                    <a:pt x="76" y="61"/>
                    <a:pt x="81" y="67"/>
                    <a:pt x="81" y="76"/>
                  </a:cubicBezTo>
                  <a:cubicBezTo>
                    <a:pt x="81" y="84"/>
                    <a:pt x="76" y="91"/>
                    <a:pt x="65" y="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Oval 150"/>
            <p:cNvSpPr>
              <a:spLocks noChangeArrowheads="1"/>
            </p:cNvSpPr>
            <p:nvPr/>
          </p:nvSpPr>
          <p:spPr bwMode="auto">
            <a:xfrm>
              <a:off x="1897" y="633"/>
              <a:ext cx="242" cy="7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1"/>
            <p:cNvSpPr>
              <a:spLocks/>
            </p:cNvSpPr>
            <p:nvPr/>
          </p:nvSpPr>
          <p:spPr bwMode="auto">
            <a:xfrm>
              <a:off x="1897" y="698"/>
              <a:ext cx="242" cy="50"/>
            </a:xfrm>
            <a:custGeom>
              <a:avLst/>
              <a:gdLst>
                <a:gd name="T0" fmla="*/ 131 w 135"/>
                <a:gd name="T1" fmla="*/ 0 h 28"/>
                <a:gd name="T2" fmla="*/ 130 w 135"/>
                <a:gd name="T3" fmla="*/ 0 h 28"/>
                <a:gd name="T4" fmla="*/ 67 w 135"/>
                <a:gd name="T5" fmla="*/ 12 h 28"/>
                <a:gd name="T6" fmla="*/ 4 w 135"/>
                <a:gd name="T7" fmla="*/ 0 h 28"/>
                <a:gd name="T8" fmla="*/ 4 w 135"/>
                <a:gd name="T9" fmla="*/ 0 h 28"/>
                <a:gd name="T10" fmla="*/ 3 w 135"/>
                <a:gd name="T11" fmla="*/ 0 h 28"/>
                <a:gd name="T12" fmla="*/ 0 w 135"/>
                <a:gd name="T13" fmla="*/ 7 h 28"/>
                <a:gd name="T14" fmla="*/ 67 w 135"/>
                <a:gd name="T15" fmla="*/ 28 h 28"/>
                <a:gd name="T16" fmla="*/ 135 w 135"/>
                <a:gd name="T17" fmla="*/ 7 h 28"/>
                <a:gd name="T18" fmla="*/ 132 w 135"/>
                <a:gd name="T19" fmla="*/ 0 h 28"/>
                <a:gd name="T20" fmla="*/ 131 w 135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5" h="28">
                  <a:moveTo>
                    <a:pt x="131" y="0"/>
                  </a:moveTo>
                  <a:cubicBezTo>
                    <a:pt x="130" y="0"/>
                    <a:pt x="130" y="0"/>
                    <a:pt x="130" y="0"/>
                  </a:cubicBezTo>
                  <a:cubicBezTo>
                    <a:pt x="116" y="9"/>
                    <a:pt x="88" y="12"/>
                    <a:pt x="67" y="12"/>
                  </a:cubicBezTo>
                  <a:cubicBezTo>
                    <a:pt x="47" y="12"/>
                    <a:pt x="19" y="9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0" y="4"/>
                    <a:pt x="0" y="7"/>
                  </a:cubicBezTo>
                  <a:cubicBezTo>
                    <a:pt x="0" y="18"/>
                    <a:pt x="30" y="28"/>
                    <a:pt x="67" y="28"/>
                  </a:cubicBezTo>
                  <a:cubicBezTo>
                    <a:pt x="105" y="28"/>
                    <a:pt x="135" y="18"/>
                    <a:pt x="135" y="7"/>
                  </a:cubicBezTo>
                  <a:cubicBezTo>
                    <a:pt x="135" y="4"/>
                    <a:pt x="134" y="2"/>
                    <a:pt x="132" y="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2"/>
            <p:cNvSpPr>
              <a:spLocks/>
            </p:cNvSpPr>
            <p:nvPr/>
          </p:nvSpPr>
          <p:spPr bwMode="auto">
            <a:xfrm>
              <a:off x="1897" y="734"/>
              <a:ext cx="24" cy="9"/>
            </a:xfrm>
            <a:custGeom>
              <a:avLst/>
              <a:gdLst>
                <a:gd name="T0" fmla="*/ 13 w 13"/>
                <a:gd name="T1" fmla="*/ 4 h 5"/>
                <a:gd name="T2" fmla="*/ 4 w 13"/>
                <a:gd name="T3" fmla="*/ 0 h 5"/>
                <a:gd name="T4" fmla="*/ 4 w 13"/>
                <a:gd name="T5" fmla="*/ 0 h 5"/>
                <a:gd name="T6" fmla="*/ 3 w 13"/>
                <a:gd name="T7" fmla="*/ 0 h 5"/>
                <a:gd name="T8" fmla="*/ 0 w 13"/>
                <a:gd name="T9" fmla="*/ 5 h 5"/>
                <a:gd name="T10" fmla="*/ 10 w 13"/>
                <a:gd name="T11" fmla="*/ 4 h 5"/>
                <a:gd name="T12" fmla="*/ 13 w 13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13" y="4"/>
                  </a:moveTo>
                  <a:cubicBezTo>
                    <a:pt x="10" y="3"/>
                    <a:pt x="7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3"/>
                    <a:pt x="0" y="5"/>
                  </a:cubicBezTo>
                  <a:cubicBezTo>
                    <a:pt x="4" y="4"/>
                    <a:pt x="7" y="4"/>
                    <a:pt x="10" y="4"/>
                  </a:cubicBezTo>
                  <a:cubicBezTo>
                    <a:pt x="11" y="4"/>
                    <a:pt x="12" y="4"/>
                    <a:pt x="1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3"/>
            <p:cNvSpPr>
              <a:spLocks/>
            </p:cNvSpPr>
            <p:nvPr/>
          </p:nvSpPr>
          <p:spPr bwMode="auto">
            <a:xfrm>
              <a:off x="1967" y="734"/>
              <a:ext cx="172" cy="50"/>
            </a:xfrm>
            <a:custGeom>
              <a:avLst/>
              <a:gdLst>
                <a:gd name="T0" fmla="*/ 92 w 96"/>
                <a:gd name="T1" fmla="*/ 0 h 28"/>
                <a:gd name="T2" fmla="*/ 91 w 96"/>
                <a:gd name="T3" fmla="*/ 0 h 28"/>
                <a:gd name="T4" fmla="*/ 28 w 96"/>
                <a:gd name="T5" fmla="*/ 12 h 28"/>
                <a:gd name="T6" fmla="*/ 0 w 96"/>
                <a:gd name="T7" fmla="*/ 10 h 28"/>
                <a:gd name="T8" fmla="*/ 24 w 96"/>
                <a:gd name="T9" fmla="*/ 28 h 28"/>
                <a:gd name="T10" fmla="*/ 28 w 96"/>
                <a:gd name="T11" fmla="*/ 28 h 28"/>
                <a:gd name="T12" fmla="*/ 96 w 96"/>
                <a:gd name="T13" fmla="*/ 7 h 28"/>
                <a:gd name="T14" fmla="*/ 93 w 96"/>
                <a:gd name="T15" fmla="*/ 0 h 28"/>
                <a:gd name="T16" fmla="*/ 92 w 96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28">
                  <a:moveTo>
                    <a:pt x="92" y="0"/>
                  </a:moveTo>
                  <a:cubicBezTo>
                    <a:pt x="91" y="0"/>
                    <a:pt x="91" y="0"/>
                    <a:pt x="91" y="0"/>
                  </a:cubicBezTo>
                  <a:cubicBezTo>
                    <a:pt x="77" y="9"/>
                    <a:pt x="49" y="12"/>
                    <a:pt x="28" y="12"/>
                  </a:cubicBezTo>
                  <a:cubicBezTo>
                    <a:pt x="20" y="12"/>
                    <a:pt x="10" y="12"/>
                    <a:pt x="0" y="10"/>
                  </a:cubicBezTo>
                  <a:cubicBezTo>
                    <a:pt x="9" y="15"/>
                    <a:pt x="17" y="20"/>
                    <a:pt x="24" y="28"/>
                  </a:cubicBezTo>
                  <a:cubicBezTo>
                    <a:pt x="25" y="28"/>
                    <a:pt x="27" y="28"/>
                    <a:pt x="28" y="28"/>
                  </a:cubicBezTo>
                  <a:cubicBezTo>
                    <a:pt x="66" y="28"/>
                    <a:pt x="96" y="19"/>
                    <a:pt x="96" y="7"/>
                  </a:cubicBezTo>
                  <a:cubicBezTo>
                    <a:pt x="96" y="4"/>
                    <a:pt x="95" y="2"/>
                    <a:pt x="93" y="0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4"/>
            <p:cNvSpPr>
              <a:spLocks/>
            </p:cNvSpPr>
            <p:nvPr/>
          </p:nvSpPr>
          <p:spPr bwMode="auto">
            <a:xfrm>
              <a:off x="2018" y="770"/>
              <a:ext cx="121" cy="50"/>
            </a:xfrm>
            <a:custGeom>
              <a:avLst/>
              <a:gdLst>
                <a:gd name="T0" fmla="*/ 64 w 68"/>
                <a:gd name="T1" fmla="*/ 0 h 28"/>
                <a:gd name="T2" fmla="*/ 63 w 68"/>
                <a:gd name="T3" fmla="*/ 0 h 28"/>
                <a:gd name="T4" fmla="*/ 0 w 68"/>
                <a:gd name="T5" fmla="*/ 12 h 28"/>
                <a:gd name="T6" fmla="*/ 0 w 68"/>
                <a:gd name="T7" fmla="*/ 12 h 28"/>
                <a:gd name="T8" fmla="*/ 8 w 68"/>
                <a:gd name="T9" fmla="*/ 28 h 28"/>
                <a:gd name="T10" fmla="*/ 68 w 68"/>
                <a:gd name="T11" fmla="*/ 7 h 28"/>
                <a:gd name="T12" fmla="*/ 65 w 68"/>
                <a:gd name="T13" fmla="*/ 0 h 28"/>
                <a:gd name="T14" fmla="*/ 64 w 68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28">
                  <a:moveTo>
                    <a:pt x="64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49" y="9"/>
                    <a:pt x="21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7"/>
                    <a:pt x="6" y="22"/>
                    <a:pt x="8" y="28"/>
                  </a:cubicBezTo>
                  <a:cubicBezTo>
                    <a:pt x="42" y="27"/>
                    <a:pt x="68" y="18"/>
                    <a:pt x="68" y="7"/>
                  </a:cubicBezTo>
                  <a:cubicBezTo>
                    <a:pt x="68" y="5"/>
                    <a:pt x="67" y="2"/>
                    <a:pt x="65" y="0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5"/>
            <p:cNvSpPr>
              <a:spLocks/>
            </p:cNvSpPr>
            <p:nvPr/>
          </p:nvSpPr>
          <p:spPr bwMode="auto">
            <a:xfrm>
              <a:off x="2035" y="806"/>
              <a:ext cx="104" cy="50"/>
            </a:xfrm>
            <a:custGeom>
              <a:avLst/>
              <a:gdLst>
                <a:gd name="T0" fmla="*/ 54 w 58"/>
                <a:gd name="T1" fmla="*/ 0 h 28"/>
                <a:gd name="T2" fmla="*/ 53 w 58"/>
                <a:gd name="T3" fmla="*/ 0 h 28"/>
                <a:gd name="T4" fmla="*/ 0 w 58"/>
                <a:gd name="T5" fmla="*/ 12 h 28"/>
                <a:gd name="T6" fmla="*/ 3 w 58"/>
                <a:gd name="T7" fmla="*/ 28 h 28"/>
                <a:gd name="T8" fmla="*/ 58 w 58"/>
                <a:gd name="T9" fmla="*/ 7 h 28"/>
                <a:gd name="T10" fmla="*/ 55 w 58"/>
                <a:gd name="T11" fmla="*/ 0 h 28"/>
                <a:gd name="T12" fmla="*/ 54 w 58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28">
                  <a:moveTo>
                    <a:pt x="54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41" y="8"/>
                    <a:pt x="19" y="11"/>
                    <a:pt x="0" y="12"/>
                  </a:cubicBezTo>
                  <a:cubicBezTo>
                    <a:pt x="2" y="17"/>
                    <a:pt x="3" y="22"/>
                    <a:pt x="3" y="28"/>
                  </a:cubicBezTo>
                  <a:cubicBezTo>
                    <a:pt x="35" y="26"/>
                    <a:pt x="58" y="17"/>
                    <a:pt x="58" y="7"/>
                  </a:cubicBezTo>
                  <a:cubicBezTo>
                    <a:pt x="58" y="5"/>
                    <a:pt x="57" y="2"/>
                    <a:pt x="55" y="0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6"/>
            <p:cNvSpPr>
              <a:spLocks/>
            </p:cNvSpPr>
            <p:nvPr/>
          </p:nvSpPr>
          <p:spPr bwMode="auto">
            <a:xfrm>
              <a:off x="2039" y="842"/>
              <a:ext cx="100" cy="50"/>
            </a:xfrm>
            <a:custGeom>
              <a:avLst/>
              <a:gdLst>
                <a:gd name="T0" fmla="*/ 52 w 56"/>
                <a:gd name="T1" fmla="*/ 0 h 28"/>
                <a:gd name="T2" fmla="*/ 51 w 56"/>
                <a:gd name="T3" fmla="*/ 0 h 28"/>
                <a:gd name="T4" fmla="*/ 1 w 56"/>
                <a:gd name="T5" fmla="*/ 12 h 28"/>
                <a:gd name="T6" fmla="*/ 1 w 56"/>
                <a:gd name="T7" fmla="*/ 14 h 28"/>
                <a:gd name="T8" fmla="*/ 0 w 56"/>
                <a:gd name="T9" fmla="*/ 28 h 28"/>
                <a:gd name="T10" fmla="*/ 56 w 56"/>
                <a:gd name="T11" fmla="*/ 7 h 28"/>
                <a:gd name="T12" fmla="*/ 53 w 56"/>
                <a:gd name="T13" fmla="*/ 0 h 28"/>
                <a:gd name="T14" fmla="*/ 52 w 56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28">
                  <a:moveTo>
                    <a:pt x="52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0" y="8"/>
                    <a:pt x="20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9"/>
                    <a:pt x="1" y="23"/>
                    <a:pt x="0" y="28"/>
                  </a:cubicBezTo>
                  <a:cubicBezTo>
                    <a:pt x="32" y="26"/>
                    <a:pt x="56" y="18"/>
                    <a:pt x="56" y="7"/>
                  </a:cubicBezTo>
                  <a:cubicBezTo>
                    <a:pt x="56" y="5"/>
                    <a:pt x="55" y="2"/>
                    <a:pt x="53" y="0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7"/>
            <p:cNvSpPr>
              <a:spLocks noEditPoints="1"/>
            </p:cNvSpPr>
            <p:nvPr/>
          </p:nvSpPr>
          <p:spPr bwMode="auto">
            <a:xfrm>
              <a:off x="6468" y="3507"/>
              <a:ext cx="149" cy="146"/>
            </a:xfrm>
            <a:custGeom>
              <a:avLst/>
              <a:gdLst>
                <a:gd name="T0" fmla="*/ 41 w 83"/>
                <a:gd name="T1" fmla="*/ 0 h 81"/>
                <a:gd name="T2" fmla="*/ 0 w 83"/>
                <a:gd name="T3" fmla="*/ 41 h 81"/>
                <a:gd name="T4" fmla="*/ 41 w 83"/>
                <a:gd name="T5" fmla="*/ 81 h 81"/>
                <a:gd name="T6" fmla="*/ 83 w 83"/>
                <a:gd name="T7" fmla="*/ 41 h 81"/>
                <a:gd name="T8" fmla="*/ 41 w 83"/>
                <a:gd name="T9" fmla="*/ 0 h 81"/>
                <a:gd name="T10" fmla="*/ 57 w 83"/>
                <a:gd name="T11" fmla="*/ 44 h 81"/>
                <a:gd name="T12" fmla="*/ 45 w 83"/>
                <a:gd name="T13" fmla="*/ 44 h 81"/>
                <a:gd name="T14" fmla="*/ 45 w 83"/>
                <a:gd name="T15" fmla="*/ 56 h 81"/>
                <a:gd name="T16" fmla="*/ 41 w 83"/>
                <a:gd name="T17" fmla="*/ 60 h 81"/>
                <a:gd name="T18" fmla="*/ 37 w 83"/>
                <a:gd name="T19" fmla="*/ 56 h 81"/>
                <a:gd name="T20" fmla="*/ 37 w 83"/>
                <a:gd name="T21" fmla="*/ 44 h 81"/>
                <a:gd name="T22" fmla="*/ 25 w 83"/>
                <a:gd name="T23" fmla="*/ 44 h 81"/>
                <a:gd name="T24" fmla="*/ 21 w 83"/>
                <a:gd name="T25" fmla="*/ 41 h 81"/>
                <a:gd name="T26" fmla="*/ 25 w 83"/>
                <a:gd name="T27" fmla="*/ 37 h 81"/>
                <a:gd name="T28" fmla="*/ 37 w 83"/>
                <a:gd name="T29" fmla="*/ 37 h 81"/>
                <a:gd name="T30" fmla="*/ 37 w 83"/>
                <a:gd name="T31" fmla="*/ 25 h 81"/>
                <a:gd name="T32" fmla="*/ 41 w 83"/>
                <a:gd name="T33" fmla="*/ 21 h 81"/>
                <a:gd name="T34" fmla="*/ 45 w 83"/>
                <a:gd name="T35" fmla="*/ 25 h 81"/>
                <a:gd name="T36" fmla="*/ 45 w 83"/>
                <a:gd name="T37" fmla="*/ 37 h 81"/>
                <a:gd name="T38" fmla="*/ 57 w 83"/>
                <a:gd name="T39" fmla="*/ 37 h 81"/>
                <a:gd name="T40" fmla="*/ 61 w 83"/>
                <a:gd name="T41" fmla="*/ 41 h 81"/>
                <a:gd name="T42" fmla="*/ 57 w 83"/>
                <a:gd name="T43" fmla="*/ 4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81">
                  <a:moveTo>
                    <a:pt x="41" y="0"/>
                  </a:moveTo>
                  <a:cubicBezTo>
                    <a:pt x="18" y="0"/>
                    <a:pt x="0" y="18"/>
                    <a:pt x="0" y="41"/>
                  </a:cubicBezTo>
                  <a:cubicBezTo>
                    <a:pt x="0" y="63"/>
                    <a:pt x="18" y="81"/>
                    <a:pt x="41" y="81"/>
                  </a:cubicBezTo>
                  <a:cubicBezTo>
                    <a:pt x="64" y="81"/>
                    <a:pt x="83" y="63"/>
                    <a:pt x="83" y="41"/>
                  </a:cubicBezTo>
                  <a:cubicBezTo>
                    <a:pt x="83" y="18"/>
                    <a:pt x="64" y="0"/>
                    <a:pt x="41" y="0"/>
                  </a:cubicBezTo>
                  <a:close/>
                  <a:moveTo>
                    <a:pt x="57" y="44"/>
                  </a:moveTo>
                  <a:cubicBezTo>
                    <a:pt x="45" y="44"/>
                    <a:pt x="45" y="44"/>
                    <a:pt x="45" y="44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9"/>
                    <a:pt x="43" y="60"/>
                    <a:pt x="41" y="60"/>
                  </a:cubicBezTo>
                  <a:cubicBezTo>
                    <a:pt x="39" y="60"/>
                    <a:pt x="37" y="59"/>
                    <a:pt x="37" y="56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3" y="44"/>
                    <a:pt x="21" y="43"/>
                    <a:pt x="21" y="41"/>
                  </a:cubicBezTo>
                  <a:cubicBezTo>
                    <a:pt x="21" y="38"/>
                    <a:pt x="23" y="37"/>
                    <a:pt x="25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2"/>
                    <a:pt x="39" y="21"/>
                    <a:pt x="41" y="21"/>
                  </a:cubicBezTo>
                  <a:cubicBezTo>
                    <a:pt x="43" y="21"/>
                    <a:pt x="45" y="22"/>
                    <a:pt x="45" y="25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9" y="37"/>
                    <a:pt x="61" y="38"/>
                    <a:pt x="61" y="41"/>
                  </a:cubicBezTo>
                  <a:cubicBezTo>
                    <a:pt x="61" y="43"/>
                    <a:pt x="59" y="44"/>
                    <a:pt x="57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8"/>
            <p:cNvSpPr>
              <a:spLocks noEditPoints="1"/>
            </p:cNvSpPr>
            <p:nvPr/>
          </p:nvSpPr>
          <p:spPr bwMode="auto">
            <a:xfrm>
              <a:off x="6278" y="3338"/>
              <a:ext cx="276" cy="345"/>
            </a:xfrm>
            <a:custGeom>
              <a:avLst/>
              <a:gdLst>
                <a:gd name="T0" fmla="*/ 147 w 154"/>
                <a:gd name="T1" fmla="*/ 87 h 192"/>
                <a:gd name="T2" fmla="*/ 154 w 154"/>
                <a:gd name="T3" fmla="*/ 56 h 192"/>
                <a:gd name="T4" fmla="*/ 153 w 154"/>
                <a:gd name="T5" fmla="*/ 55 h 192"/>
                <a:gd name="T6" fmla="*/ 153 w 154"/>
                <a:gd name="T7" fmla="*/ 53 h 192"/>
                <a:gd name="T8" fmla="*/ 152 w 154"/>
                <a:gd name="T9" fmla="*/ 53 h 192"/>
                <a:gd name="T10" fmla="*/ 92 w 154"/>
                <a:gd name="T11" fmla="*/ 1 h 192"/>
                <a:gd name="T12" fmla="*/ 0 w 154"/>
                <a:gd name="T13" fmla="*/ 23 h 192"/>
                <a:gd name="T14" fmla="*/ 22 w 154"/>
                <a:gd name="T15" fmla="*/ 192 h 192"/>
                <a:gd name="T16" fmla="*/ 150 w 154"/>
                <a:gd name="T17" fmla="*/ 182 h 192"/>
                <a:gd name="T18" fmla="*/ 98 w 154"/>
                <a:gd name="T19" fmla="*/ 135 h 192"/>
                <a:gd name="T20" fmla="*/ 140 w 154"/>
                <a:gd name="T21" fmla="*/ 52 h 192"/>
                <a:gd name="T22" fmla="*/ 97 w 154"/>
                <a:gd name="T23" fmla="*/ 13 h 192"/>
                <a:gd name="T24" fmla="*/ 71 w 154"/>
                <a:gd name="T25" fmla="*/ 35 h 192"/>
                <a:gd name="T26" fmla="*/ 71 w 154"/>
                <a:gd name="T27" fmla="*/ 43 h 192"/>
                <a:gd name="T28" fmla="*/ 30 w 154"/>
                <a:gd name="T29" fmla="*/ 39 h 192"/>
                <a:gd name="T30" fmla="*/ 34 w 154"/>
                <a:gd name="T31" fmla="*/ 58 h 192"/>
                <a:gd name="T32" fmla="*/ 75 w 154"/>
                <a:gd name="T33" fmla="*/ 62 h 192"/>
                <a:gd name="T34" fmla="*/ 34 w 154"/>
                <a:gd name="T35" fmla="*/ 66 h 192"/>
                <a:gd name="T36" fmla="*/ 34 w 154"/>
                <a:gd name="T37" fmla="*/ 58 h 192"/>
                <a:gd name="T38" fmla="*/ 117 w 154"/>
                <a:gd name="T39" fmla="*/ 81 h 192"/>
                <a:gd name="T40" fmla="*/ 117 w 154"/>
                <a:gd name="T41" fmla="*/ 89 h 192"/>
                <a:gd name="T42" fmla="*/ 30 w 154"/>
                <a:gd name="T43" fmla="*/ 85 h 192"/>
                <a:gd name="T44" fmla="*/ 34 w 154"/>
                <a:gd name="T45" fmla="*/ 104 h 192"/>
                <a:gd name="T46" fmla="*/ 99 w 154"/>
                <a:gd name="T47" fmla="*/ 108 h 192"/>
                <a:gd name="T48" fmla="*/ 34 w 154"/>
                <a:gd name="T49" fmla="*/ 111 h 192"/>
                <a:gd name="T50" fmla="*/ 34 w 154"/>
                <a:gd name="T51" fmla="*/ 104 h 192"/>
                <a:gd name="T52" fmla="*/ 91 w 154"/>
                <a:gd name="T53" fmla="*/ 127 h 192"/>
                <a:gd name="T54" fmla="*/ 91 w 154"/>
                <a:gd name="T55" fmla="*/ 134 h 192"/>
                <a:gd name="T56" fmla="*/ 30 w 154"/>
                <a:gd name="T57" fmla="*/ 130 h 192"/>
                <a:gd name="T58" fmla="*/ 95 w 154"/>
                <a:gd name="T59" fmla="*/ 157 h 192"/>
                <a:gd name="T60" fmla="*/ 30 w 154"/>
                <a:gd name="T61" fmla="*/ 153 h 192"/>
                <a:gd name="T62" fmla="*/ 95 w 154"/>
                <a:gd name="T63" fmla="*/ 149 h 192"/>
                <a:gd name="T64" fmla="*/ 95 w 154"/>
                <a:gd name="T65" fmla="*/ 15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4" h="192">
                  <a:moveTo>
                    <a:pt x="98" y="135"/>
                  </a:moveTo>
                  <a:cubicBezTo>
                    <a:pt x="98" y="108"/>
                    <a:pt x="120" y="87"/>
                    <a:pt x="147" y="87"/>
                  </a:cubicBezTo>
                  <a:cubicBezTo>
                    <a:pt x="149" y="87"/>
                    <a:pt x="152" y="87"/>
                    <a:pt x="154" y="87"/>
                  </a:cubicBezTo>
                  <a:cubicBezTo>
                    <a:pt x="154" y="56"/>
                    <a:pt x="154" y="56"/>
                    <a:pt x="154" y="56"/>
                  </a:cubicBezTo>
                  <a:cubicBezTo>
                    <a:pt x="154" y="56"/>
                    <a:pt x="154" y="55"/>
                    <a:pt x="154" y="55"/>
                  </a:cubicBezTo>
                  <a:cubicBezTo>
                    <a:pt x="154" y="55"/>
                    <a:pt x="154" y="55"/>
                    <a:pt x="153" y="55"/>
                  </a:cubicBezTo>
                  <a:cubicBezTo>
                    <a:pt x="153" y="54"/>
                    <a:pt x="153" y="54"/>
                    <a:pt x="153" y="54"/>
                  </a:cubicBezTo>
                  <a:cubicBezTo>
                    <a:pt x="153" y="54"/>
                    <a:pt x="153" y="54"/>
                    <a:pt x="153" y="53"/>
                  </a:cubicBezTo>
                  <a:cubicBezTo>
                    <a:pt x="153" y="53"/>
                    <a:pt x="153" y="53"/>
                    <a:pt x="152" y="53"/>
                  </a:cubicBezTo>
                  <a:cubicBezTo>
                    <a:pt x="152" y="53"/>
                    <a:pt x="152" y="53"/>
                    <a:pt x="152" y="53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3" y="0"/>
                    <a:pt x="9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0" y="1"/>
                    <a:pt x="0" y="10"/>
                    <a:pt x="0" y="23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83"/>
                    <a:pt x="10" y="192"/>
                    <a:pt x="22" y="192"/>
                  </a:cubicBezTo>
                  <a:cubicBezTo>
                    <a:pt x="131" y="192"/>
                    <a:pt x="131" y="192"/>
                    <a:pt x="131" y="192"/>
                  </a:cubicBezTo>
                  <a:cubicBezTo>
                    <a:pt x="139" y="192"/>
                    <a:pt x="146" y="188"/>
                    <a:pt x="150" y="182"/>
                  </a:cubicBezTo>
                  <a:cubicBezTo>
                    <a:pt x="149" y="182"/>
                    <a:pt x="148" y="182"/>
                    <a:pt x="147" y="182"/>
                  </a:cubicBezTo>
                  <a:cubicBezTo>
                    <a:pt x="120" y="182"/>
                    <a:pt x="98" y="161"/>
                    <a:pt x="98" y="135"/>
                  </a:cubicBezTo>
                  <a:close/>
                  <a:moveTo>
                    <a:pt x="97" y="13"/>
                  </a:moveTo>
                  <a:cubicBezTo>
                    <a:pt x="140" y="52"/>
                    <a:pt x="140" y="52"/>
                    <a:pt x="140" y="52"/>
                  </a:cubicBezTo>
                  <a:cubicBezTo>
                    <a:pt x="97" y="52"/>
                    <a:pt x="97" y="52"/>
                    <a:pt x="97" y="52"/>
                  </a:cubicBezTo>
                  <a:lnTo>
                    <a:pt x="97" y="13"/>
                  </a:lnTo>
                  <a:close/>
                  <a:moveTo>
                    <a:pt x="34" y="35"/>
                  </a:moveTo>
                  <a:cubicBezTo>
                    <a:pt x="71" y="35"/>
                    <a:pt x="71" y="35"/>
                    <a:pt x="71" y="35"/>
                  </a:cubicBezTo>
                  <a:cubicBezTo>
                    <a:pt x="73" y="35"/>
                    <a:pt x="75" y="37"/>
                    <a:pt x="75" y="39"/>
                  </a:cubicBezTo>
                  <a:cubicBezTo>
                    <a:pt x="75" y="41"/>
                    <a:pt x="73" y="43"/>
                    <a:pt x="71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2" y="43"/>
                    <a:pt x="30" y="41"/>
                    <a:pt x="30" y="39"/>
                  </a:cubicBezTo>
                  <a:cubicBezTo>
                    <a:pt x="30" y="37"/>
                    <a:pt x="32" y="35"/>
                    <a:pt x="34" y="35"/>
                  </a:cubicBezTo>
                  <a:close/>
                  <a:moveTo>
                    <a:pt x="34" y="58"/>
                  </a:moveTo>
                  <a:cubicBezTo>
                    <a:pt x="71" y="58"/>
                    <a:pt x="71" y="58"/>
                    <a:pt x="71" y="58"/>
                  </a:cubicBezTo>
                  <a:cubicBezTo>
                    <a:pt x="73" y="58"/>
                    <a:pt x="75" y="60"/>
                    <a:pt x="75" y="62"/>
                  </a:cubicBezTo>
                  <a:cubicBezTo>
                    <a:pt x="75" y="64"/>
                    <a:pt x="73" y="66"/>
                    <a:pt x="71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2" y="66"/>
                    <a:pt x="30" y="64"/>
                    <a:pt x="30" y="62"/>
                  </a:cubicBezTo>
                  <a:cubicBezTo>
                    <a:pt x="30" y="60"/>
                    <a:pt x="32" y="58"/>
                    <a:pt x="34" y="58"/>
                  </a:cubicBezTo>
                  <a:close/>
                  <a:moveTo>
                    <a:pt x="34" y="81"/>
                  </a:moveTo>
                  <a:cubicBezTo>
                    <a:pt x="117" y="81"/>
                    <a:pt x="117" y="81"/>
                    <a:pt x="117" y="81"/>
                  </a:cubicBezTo>
                  <a:cubicBezTo>
                    <a:pt x="119" y="81"/>
                    <a:pt x="121" y="83"/>
                    <a:pt x="121" y="85"/>
                  </a:cubicBezTo>
                  <a:cubicBezTo>
                    <a:pt x="121" y="87"/>
                    <a:pt x="119" y="89"/>
                    <a:pt x="117" y="89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32" y="89"/>
                    <a:pt x="30" y="87"/>
                    <a:pt x="30" y="85"/>
                  </a:cubicBezTo>
                  <a:cubicBezTo>
                    <a:pt x="30" y="83"/>
                    <a:pt x="32" y="81"/>
                    <a:pt x="34" y="81"/>
                  </a:cubicBezTo>
                  <a:close/>
                  <a:moveTo>
                    <a:pt x="34" y="104"/>
                  </a:moveTo>
                  <a:cubicBezTo>
                    <a:pt x="95" y="104"/>
                    <a:pt x="95" y="104"/>
                    <a:pt x="95" y="104"/>
                  </a:cubicBezTo>
                  <a:cubicBezTo>
                    <a:pt x="97" y="104"/>
                    <a:pt x="99" y="105"/>
                    <a:pt x="99" y="108"/>
                  </a:cubicBezTo>
                  <a:cubicBezTo>
                    <a:pt x="99" y="110"/>
                    <a:pt x="97" y="111"/>
                    <a:pt x="95" y="111"/>
                  </a:cubicBezTo>
                  <a:cubicBezTo>
                    <a:pt x="34" y="111"/>
                    <a:pt x="34" y="111"/>
                    <a:pt x="34" y="111"/>
                  </a:cubicBezTo>
                  <a:cubicBezTo>
                    <a:pt x="32" y="111"/>
                    <a:pt x="30" y="110"/>
                    <a:pt x="30" y="108"/>
                  </a:cubicBezTo>
                  <a:cubicBezTo>
                    <a:pt x="30" y="105"/>
                    <a:pt x="32" y="104"/>
                    <a:pt x="34" y="104"/>
                  </a:cubicBezTo>
                  <a:close/>
                  <a:moveTo>
                    <a:pt x="34" y="127"/>
                  </a:moveTo>
                  <a:cubicBezTo>
                    <a:pt x="91" y="127"/>
                    <a:pt x="91" y="127"/>
                    <a:pt x="91" y="127"/>
                  </a:cubicBezTo>
                  <a:cubicBezTo>
                    <a:pt x="93" y="127"/>
                    <a:pt x="95" y="128"/>
                    <a:pt x="95" y="130"/>
                  </a:cubicBezTo>
                  <a:cubicBezTo>
                    <a:pt x="95" y="133"/>
                    <a:pt x="93" y="134"/>
                    <a:pt x="91" y="134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32" y="134"/>
                    <a:pt x="30" y="133"/>
                    <a:pt x="30" y="130"/>
                  </a:cubicBezTo>
                  <a:cubicBezTo>
                    <a:pt x="30" y="128"/>
                    <a:pt x="32" y="127"/>
                    <a:pt x="34" y="127"/>
                  </a:cubicBezTo>
                  <a:close/>
                  <a:moveTo>
                    <a:pt x="95" y="157"/>
                  </a:moveTo>
                  <a:cubicBezTo>
                    <a:pt x="34" y="157"/>
                    <a:pt x="34" y="157"/>
                    <a:pt x="34" y="157"/>
                  </a:cubicBezTo>
                  <a:cubicBezTo>
                    <a:pt x="32" y="157"/>
                    <a:pt x="30" y="155"/>
                    <a:pt x="30" y="153"/>
                  </a:cubicBezTo>
                  <a:cubicBezTo>
                    <a:pt x="30" y="151"/>
                    <a:pt x="32" y="149"/>
                    <a:pt x="34" y="149"/>
                  </a:cubicBezTo>
                  <a:cubicBezTo>
                    <a:pt x="95" y="149"/>
                    <a:pt x="95" y="149"/>
                    <a:pt x="95" y="149"/>
                  </a:cubicBezTo>
                  <a:cubicBezTo>
                    <a:pt x="97" y="149"/>
                    <a:pt x="99" y="151"/>
                    <a:pt x="99" y="153"/>
                  </a:cubicBezTo>
                  <a:cubicBezTo>
                    <a:pt x="99" y="155"/>
                    <a:pt x="97" y="157"/>
                    <a:pt x="95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Rectangle 159"/>
            <p:cNvSpPr>
              <a:spLocks noChangeArrowheads="1"/>
            </p:cNvSpPr>
            <p:nvPr/>
          </p:nvSpPr>
          <p:spPr bwMode="auto">
            <a:xfrm>
              <a:off x="6410" y="1400"/>
              <a:ext cx="36" cy="25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0"/>
            <p:cNvSpPr>
              <a:spLocks/>
            </p:cNvSpPr>
            <p:nvPr/>
          </p:nvSpPr>
          <p:spPr bwMode="auto">
            <a:xfrm>
              <a:off x="6347" y="1400"/>
              <a:ext cx="49" cy="257"/>
            </a:xfrm>
            <a:custGeom>
              <a:avLst/>
              <a:gdLst>
                <a:gd name="T0" fmla="*/ 0 w 27"/>
                <a:gd name="T1" fmla="*/ 127 h 143"/>
                <a:gd name="T2" fmla="*/ 16 w 27"/>
                <a:gd name="T3" fmla="*/ 143 h 143"/>
                <a:gd name="T4" fmla="*/ 27 w 27"/>
                <a:gd name="T5" fmla="*/ 143 h 143"/>
                <a:gd name="T6" fmla="*/ 27 w 27"/>
                <a:gd name="T7" fmla="*/ 0 h 143"/>
                <a:gd name="T8" fmla="*/ 0 w 27"/>
                <a:gd name="T9" fmla="*/ 0 h 143"/>
                <a:gd name="T10" fmla="*/ 0 w 27"/>
                <a:gd name="T11" fmla="*/ 12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43">
                  <a:moveTo>
                    <a:pt x="0" y="127"/>
                  </a:moveTo>
                  <a:cubicBezTo>
                    <a:pt x="0" y="136"/>
                    <a:pt x="7" y="143"/>
                    <a:pt x="16" y="143"/>
                  </a:cubicBezTo>
                  <a:cubicBezTo>
                    <a:pt x="27" y="143"/>
                    <a:pt x="27" y="143"/>
                    <a:pt x="27" y="14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1"/>
            <p:cNvSpPr>
              <a:spLocks/>
            </p:cNvSpPr>
            <p:nvPr/>
          </p:nvSpPr>
          <p:spPr bwMode="auto">
            <a:xfrm>
              <a:off x="6461" y="1400"/>
              <a:ext cx="89" cy="257"/>
            </a:xfrm>
            <a:custGeom>
              <a:avLst/>
              <a:gdLst>
                <a:gd name="T0" fmla="*/ 0 w 50"/>
                <a:gd name="T1" fmla="*/ 143 h 143"/>
                <a:gd name="T2" fmla="*/ 35 w 50"/>
                <a:gd name="T3" fmla="*/ 143 h 143"/>
                <a:gd name="T4" fmla="*/ 50 w 50"/>
                <a:gd name="T5" fmla="*/ 127 h 143"/>
                <a:gd name="T6" fmla="*/ 50 w 50"/>
                <a:gd name="T7" fmla="*/ 0 h 143"/>
                <a:gd name="T8" fmla="*/ 0 w 50"/>
                <a:gd name="T9" fmla="*/ 0 h 143"/>
                <a:gd name="T10" fmla="*/ 0 w 50"/>
                <a:gd name="T11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143">
                  <a:moveTo>
                    <a:pt x="0" y="143"/>
                  </a:moveTo>
                  <a:cubicBezTo>
                    <a:pt x="35" y="143"/>
                    <a:pt x="35" y="143"/>
                    <a:pt x="35" y="143"/>
                  </a:cubicBezTo>
                  <a:cubicBezTo>
                    <a:pt x="43" y="143"/>
                    <a:pt x="50" y="136"/>
                    <a:pt x="50" y="127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62"/>
            <p:cNvSpPr>
              <a:spLocks noEditPoints="1"/>
            </p:cNvSpPr>
            <p:nvPr/>
          </p:nvSpPr>
          <p:spPr bwMode="auto">
            <a:xfrm>
              <a:off x="6278" y="1312"/>
              <a:ext cx="344" cy="165"/>
            </a:xfrm>
            <a:custGeom>
              <a:avLst/>
              <a:gdLst>
                <a:gd name="T0" fmla="*/ 176 w 192"/>
                <a:gd name="T1" fmla="*/ 0 h 92"/>
                <a:gd name="T2" fmla="*/ 15 w 192"/>
                <a:gd name="T3" fmla="*/ 0 h 92"/>
                <a:gd name="T4" fmla="*/ 0 w 192"/>
                <a:gd name="T5" fmla="*/ 17 h 92"/>
                <a:gd name="T6" fmla="*/ 0 w 192"/>
                <a:gd name="T7" fmla="*/ 75 h 92"/>
                <a:gd name="T8" fmla="*/ 15 w 192"/>
                <a:gd name="T9" fmla="*/ 92 h 92"/>
                <a:gd name="T10" fmla="*/ 31 w 192"/>
                <a:gd name="T11" fmla="*/ 92 h 92"/>
                <a:gd name="T12" fmla="*/ 31 w 192"/>
                <a:gd name="T13" fmla="*/ 41 h 92"/>
                <a:gd name="T14" fmla="*/ 160 w 192"/>
                <a:gd name="T15" fmla="*/ 41 h 92"/>
                <a:gd name="T16" fmla="*/ 160 w 192"/>
                <a:gd name="T17" fmla="*/ 92 h 92"/>
                <a:gd name="T18" fmla="*/ 176 w 192"/>
                <a:gd name="T19" fmla="*/ 92 h 92"/>
                <a:gd name="T20" fmla="*/ 192 w 192"/>
                <a:gd name="T21" fmla="*/ 75 h 92"/>
                <a:gd name="T22" fmla="*/ 192 w 192"/>
                <a:gd name="T23" fmla="*/ 17 h 92"/>
                <a:gd name="T24" fmla="*/ 176 w 192"/>
                <a:gd name="T25" fmla="*/ 0 h 92"/>
                <a:gd name="T26" fmla="*/ 173 w 192"/>
                <a:gd name="T27" fmla="*/ 57 h 92"/>
                <a:gd name="T28" fmla="*/ 169 w 192"/>
                <a:gd name="T29" fmla="*/ 61 h 92"/>
                <a:gd name="T30" fmla="*/ 164 w 192"/>
                <a:gd name="T31" fmla="*/ 57 h 92"/>
                <a:gd name="T32" fmla="*/ 164 w 192"/>
                <a:gd name="T33" fmla="*/ 36 h 92"/>
                <a:gd name="T34" fmla="*/ 27 w 192"/>
                <a:gd name="T35" fmla="*/ 36 h 92"/>
                <a:gd name="T36" fmla="*/ 27 w 192"/>
                <a:gd name="T37" fmla="*/ 57 h 92"/>
                <a:gd name="T38" fmla="*/ 23 w 192"/>
                <a:gd name="T39" fmla="*/ 61 h 92"/>
                <a:gd name="T40" fmla="*/ 19 w 192"/>
                <a:gd name="T41" fmla="*/ 57 h 92"/>
                <a:gd name="T42" fmla="*/ 19 w 192"/>
                <a:gd name="T43" fmla="*/ 32 h 92"/>
                <a:gd name="T44" fmla="*/ 23 w 192"/>
                <a:gd name="T45" fmla="*/ 28 h 92"/>
                <a:gd name="T46" fmla="*/ 169 w 192"/>
                <a:gd name="T47" fmla="*/ 28 h 92"/>
                <a:gd name="T48" fmla="*/ 173 w 192"/>
                <a:gd name="T49" fmla="*/ 32 h 92"/>
                <a:gd name="T50" fmla="*/ 173 w 192"/>
                <a:gd name="T51" fmla="*/ 5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2" h="92">
                  <a:moveTo>
                    <a:pt x="176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84"/>
                    <a:pt x="7" y="92"/>
                    <a:pt x="15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160" y="41"/>
                    <a:pt x="160" y="41"/>
                    <a:pt x="160" y="41"/>
                  </a:cubicBezTo>
                  <a:cubicBezTo>
                    <a:pt x="160" y="92"/>
                    <a:pt x="160" y="92"/>
                    <a:pt x="160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85" y="92"/>
                    <a:pt x="192" y="84"/>
                    <a:pt x="192" y="75"/>
                  </a:cubicBezTo>
                  <a:cubicBezTo>
                    <a:pt x="192" y="17"/>
                    <a:pt x="192" y="17"/>
                    <a:pt x="192" y="17"/>
                  </a:cubicBezTo>
                  <a:cubicBezTo>
                    <a:pt x="192" y="8"/>
                    <a:pt x="185" y="0"/>
                    <a:pt x="176" y="0"/>
                  </a:cubicBezTo>
                  <a:close/>
                  <a:moveTo>
                    <a:pt x="173" y="57"/>
                  </a:moveTo>
                  <a:cubicBezTo>
                    <a:pt x="173" y="59"/>
                    <a:pt x="171" y="61"/>
                    <a:pt x="169" y="61"/>
                  </a:cubicBezTo>
                  <a:cubicBezTo>
                    <a:pt x="166" y="61"/>
                    <a:pt x="164" y="59"/>
                    <a:pt x="164" y="57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9"/>
                    <a:pt x="25" y="61"/>
                    <a:pt x="23" y="61"/>
                  </a:cubicBezTo>
                  <a:cubicBezTo>
                    <a:pt x="20" y="61"/>
                    <a:pt x="19" y="59"/>
                    <a:pt x="19" y="57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29"/>
                    <a:pt x="20" y="28"/>
                    <a:pt x="23" y="28"/>
                  </a:cubicBezTo>
                  <a:cubicBezTo>
                    <a:pt x="169" y="28"/>
                    <a:pt x="169" y="28"/>
                    <a:pt x="169" y="28"/>
                  </a:cubicBezTo>
                  <a:cubicBezTo>
                    <a:pt x="171" y="28"/>
                    <a:pt x="173" y="29"/>
                    <a:pt x="173" y="32"/>
                  </a:cubicBezTo>
                  <a:lnTo>
                    <a:pt x="173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3"/>
            <p:cNvSpPr>
              <a:spLocks noEditPoints="1"/>
            </p:cNvSpPr>
            <p:nvPr/>
          </p:nvSpPr>
          <p:spPr bwMode="auto">
            <a:xfrm>
              <a:off x="7095" y="1402"/>
              <a:ext cx="200" cy="253"/>
            </a:xfrm>
            <a:custGeom>
              <a:avLst/>
              <a:gdLst>
                <a:gd name="T0" fmla="*/ 0 w 111"/>
                <a:gd name="T1" fmla="*/ 125 h 141"/>
                <a:gd name="T2" fmla="*/ 15 w 111"/>
                <a:gd name="T3" fmla="*/ 141 h 141"/>
                <a:gd name="T4" fmla="*/ 96 w 111"/>
                <a:gd name="T5" fmla="*/ 141 h 141"/>
                <a:gd name="T6" fmla="*/ 111 w 111"/>
                <a:gd name="T7" fmla="*/ 125 h 141"/>
                <a:gd name="T8" fmla="*/ 111 w 111"/>
                <a:gd name="T9" fmla="*/ 0 h 141"/>
                <a:gd name="T10" fmla="*/ 0 w 111"/>
                <a:gd name="T11" fmla="*/ 0 h 141"/>
                <a:gd name="T12" fmla="*/ 0 w 111"/>
                <a:gd name="T13" fmla="*/ 125 h 141"/>
                <a:gd name="T14" fmla="*/ 56 w 111"/>
                <a:gd name="T15" fmla="*/ 112 h 141"/>
                <a:gd name="T16" fmla="*/ 47 w 111"/>
                <a:gd name="T17" fmla="*/ 105 h 141"/>
                <a:gd name="T18" fmla="*/ 56 w 111"/>
                <a:gd name="T19" fmla="*/ 98 h 141"/>
                <a:gd name="T20" fmla="*/ 64 w 111"/>
                <a:gd name="T21" fmla="*/ 105 h 141"/>
                <a:gd name="T22" fmla="*/ 56 w 111"/>
                <a:gd name="T23" fmla="*/ 112 h 141"/>
                <a:gd name="T24" fmla="*/ 56 w 111"/>
                <a:gd name="T25" fmla="*/ 14 h 141"/>
                <a:gd name="T26" fmla="*/ 96 w 111"/>
                <a:gd name="T27" fmla="*/ 49 h 141"/>
                <a:gd name="T28" fmla="*/ 56 w 111"/>
                <a:gd name="T29" fmla="*/ 83 h 141"/>
                <a:gd name="T30" fmla="*/ 16 w 111"/>
                <a:gd name="T31" fmla="*/ 49 h 141"/>
                <a:gd name="T32" fmla="*/ 56 w 111"/>
                <a:gd name="T33" fmla="*/ 1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1" h="141">
                  <a:moveTo>
                    <a:pt x="0" y="125"/>
                  </a:moveTo>
                  <a:cubicBezTo>
                    <a:pt x="0" y="134"/>
                    <a:pt x="7" y="141"/>
                    <a:pt x="15" y="141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105" y="141"/>
                    <a:pt x="111" y="134"/>
                    <a:pt x="111" y="125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25"/>
                  </a:lnTo>
                  <a:close/>
                  <a:moveTo>
                    <a:pt x="56" y="112"/>
                  </a:moveTo>
                  <a:cubicBezTo>
                    <a:pt x="51" y="112"/>
                    <a:pt x="47" y="108"/>
                    <a:pt x="47" y="105"/>
                  </a:cubicBezTo>
                  <a:cubicBezTo>
                    <a:pt x="47" y="101"/>
                    <a:pt x="51" y="98"/>
                    <a:pt x="56" y="98"/>
                  </a:cubicBezTo>
                  <a:cubicBezTo>
                    <a:pt x="60" y="98"/>
                    <a:pt x="64" y="101"/>
                    <a:pt x="64" y="105"/>
                  </a:cubicBezTo>
                  <a:cubicBezTo>
                    <a:pt x="64" y="108"/>
                    <a:pt x="60" y="112"/>
                    <a:pt x="56" y="112"/>
                  </a:cubicBezTo>
                  <a:close/>
                  <a:moveTo>
                    <a:pt x="56" y="14"/>
                  </a:moveTo>
                  <a:cubicBezTo>
                    <a:pt x="78" y="14"/>
                    <a:pt x="96" y="30"/>
                    <a:pt x="96" y="49"/>
                  </a:cubicBezTo>
                  <a:cubicBezTo>
                    <a:pt x="96" y="68"/>
                    <a:pt x="78" y="83"/>
                    <a:pt x="56" y="83"/>
                  </a:cubicBezTo>
                  <a:cubicBezTo>
                    <a:pt x="33" y="83"/>
                    <a:pt x="16" y="68"/>
                    <a:pt x="16" y="49"/>
                  </a:cubicBezTo>
                  <a:cubicBezTo>
                    <a:pt x="16" y="30"/>
                    <a:pt x="33" y="14"/>
                    <a:pt x="56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4"/>
            <p:cNvSpPr>
              <a:spLocks/>
            </p:cNvSpPr>
            <p:nvPr/>
          </p:nvSpPr>
          <p:spPr bwMode="auto">
            <a:xfrm>
              <a:off x="7144" y="1467"/>
              <a:ext cx="102" cy="46"/>
            </a:xfrm>
            <a:custGeom>
              <a:avLst/>
              <a:gdLst>
                <a:gd name="T0" fmla="*/ 18 w 57"/>
                <a:gd name="T1" fmla="*/ 25 h 26"/>
                <a:gd name="T2" fmla="*/ 30 w 57"/>
                <a:gd name="T3" fmla="*/ 14 h 26"/>
                <a:gd name="T4" fmla="*/ 39 w 57"/>
                <a:gd name="T5" fmla="*/ 6 h 26"/>
                <a:gd name="T6" fmla="*/ 46 w 57"/>
                <a:gd name="T7" fmla="*/ 14 h 26"/>
                <a:gd name="T8" fmla="*/ 43 w 57"/>
                <a:gd name="T9" fmla="*/ 24 h 26"/>
                <a:gd name="T10" fmla="*/ 47 w 57"/>
                <a:gd name="T11" fmla="*/ 26 h 26"/>
                <a:gd name="T12" fmla="*/ 50 w 57"/>
                <a:gd name="T13" fmla="*/ 15 h 26"/>
                <a:gd name="T14" fmla="*/ 57 w 57"/>
                <a:gd name="T15" fmla="*/ 15 h 26"/>
                <a:gd name="T16" fmla="*/ 57 w 57"/>
                <a:gd name="T17" fmla="*/ 11 h 26"/>
                <a:gd name="T18" fmla="*/ 50 w 57"/>
                <a:gd name="T19" fmla="*/ 11 h 26"/>
                <a:gd name="T20" fmla="*/ 38 w 57"/>
                <a:gd name="T21" fmla="*/ 0 h 26"/>
                <a:gd name="T22" fmla="*/ 25 w 57"/>
                <a:gd name="T23" fmla="*/ 11 h 26"/>
                <a:gd name="T24" fmla="*/ 17 w 57"/>
                <a:gd name="T25" fmla="*/ 19 h 26"/>
                <a:gd name="T26" fmla="*/ 11 w 57"/>
                <a:gd name="T27" fmla="*/ 12 h 26"/>
                <a:gd name="T28" fmla="*/ 14 w 57"/>
                <a:gd name="T29" fmla="*/ 3 h 26"/>
                <a:gd name="T30" fmla="*/ 9 w 57"/>
                <a:gd name="T31" fmla="*/ 1 h 26"/>
                <a:gd name="T32" fmla="*/ 6 w 57"/>
                <a:gd name="T33" fmla="*/ 10 h 26"/>
                <a:gd name="T34" fmla="*/ 0 w 57"/>
                <a:gd name="T35" fmla="*/ 10 h 26"/>
                <a:gd name="T36" fmla="*/ 0 w 57"/>
                <a:gd name="T37" fmla="*/ 15 h 26"/>
                <a:gd name="T38" fmla="*/ 7 w 57"/>
                <a:gd name="T39" fmla="*/ 15 h 26"/>
                <a:gd name="T40" fmla="*/ 18 w 57"/>
                <a:gd name="T4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26">
                  <a:moveTo>
                    <a:pt x="18" y="25"/>
                  </a:moveTo>
                  <a:cubicBezTo>
                    <a:pt x="24" y="25"/>
                    <a:pt x="27" y="21"/>
                    <a:pt x="30" y="14"/>
                  </a:cubicBezTo>
                  <a:cubicBezTo>
                    <a:pt x="32" y="9"/>
                    <a:pt x="35" y="6"/>
                    <a:pt x="39" y="6"/>
                  </a:cubicBezTo>
                  <a:cubicBezTo>
                    <a:pt x="43" y="6"/>
                    <a:pt x="46" y="9"/>
                    <a:pt x="46" y="14"/>
                  </a:cubicBezTo>
                  <a:cubicBezTo>
                    <a:pt x="46" y="18"/>
                    <a:pt x="44" y="22"/>
                    <a:pt x="43" y="24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9" y="24"/>
                    <a:pt x="50" y="19"/>
                    <a:pt x="50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9" y="4"/>
                    <a:pt x="44" y="0"/>
                    <a:pt x="38" y="0"/>
                  </a:cubicBezTo>
                  <a:cubicBezTo>
                    <a:pt x="32" y="0"/>
                    <a:pt x="28" y="3"/>
                    <a:pt x="25" y="11"/>
                  </a:cubicBezTo>
                  <a:cubicBezTo>
                    <a:pt x="23" y="17"/>
                    <a:pt x="21" y="19"/>
                    <a:pt x="17" y="19"/>
                  </a:cubicBezTo>
                  <a:cubicBezTo>
                    <a:pt x="14" y="19"/>
                    <a:pt x="11" y="17"/>
                    <a:pt x="11" y="12"/>
                  </a:cubicBezTo>
                  <a:cubicBezTo>
                    <a:pt x="11" y="7"/>
                    <a:pt x="13" y="5"/>
                    <a:pt x="14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3"/>
                    <a:pt x="7" y="6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21"/>
                    <a:pt x="12" y="25"/>
                    <a:pt x="18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5"/>
            <p:cNvSpPr>
              <a:spLocks noEditPoints="1"/>
            </p:cNvSpPr>
            <p:nvPr/>
          </p:nvSpPr>
          <p:spPr bwMode="auto">
            <a:xfrm>
              <a:off x="7026" y="1314"/>
              <a:ext cx="340" cy="163"/>
            </a:xfrm>
            <a:custGeom>
              <a:avLst/>
              <a:gdLst>
                <a:gd name="T0" fmla="*/ 174 w 190"/>
                <a:gd name="T1" fmla="*/ 0 h 91"/>
                <a:gd name="T2" fmla="*/ 15 w 190"/>
                <a:gd name="T3" fmla="*/ 0 h 91"/>
                <a:gd name="T4" fmla="*/ 0 w 190"/>
                <a:gd name="T5" fmla="*/ 17 h 91"/>
                <a:gd name="T6" fmla="*/ 0 w 190"/>
                <a:gd name="T7" fmla="*/ 74 h 91"/>
                <a:gd name="T8" fmla="*/ 15 w 190"/>
                <a:gd name="T9" fmla="*/ 91 h 91"/>
                <a:gd name="T10" fmla="*/ 31 w 190"/>
                <a:gd name="T11" fmla="*/ 91 h 91"/>
                <a:gd name="T12" fmla="*/ 31 w 190"/>
                <a:gd name="T13" fmla="*/ 41 h 91"/>
                <a:gd name="T14" fmla="*/ 158 w 190"/>
                <a:gd name="T15" fmla="*/ 41 h 91"/>
                <a:gd name="T16" fmla="*/ 158 w 190"/>
                <a:gd name="T17" fmla="*/ 91 h 91"/>
                <a:gd name="T18" fmla="*/ 174 w 190"/>
                <a:gd name="T19" fmla="*/ 91 h 91"/>
                <a:gd name="T20" fmla="*/ 190 w 190"/>
                <a:gd name="T21" fmla="*/ 74 h 91"/>
                <a:gd name="T22" fmla="*/ 190 w 190"/>
                <a:gd name="T23" fmla="*/ 17 h 91"/>
                <a:gd name="T24" fmla="*/ 174 w 190"/>
                <a:gd name="T25" fmla="*/ 0 h 91"/>
                <a:gd name="T26" fmla="*/ 171 w 190"/>
                <a:gd name="T27" fmla="*/ 56 h 91"/>
                <a:gd name="T28" fmla="*/ 167 w 190"/>
                <a:gd name="T29" fmla="*/ 60 h 91"/>
                <a:gd name="T30" fmla="*/ 163 w 190"/>
                <a:gd name="T31" fmla="*/ 56 h 91"/>
                <a:gd name="T32" fmla="*/ 163 w 190"/>
                <a:gd name="T33" fmla="*/ 35 h 91"/>
                <a:gd name="T34" fmla="*/ 26 w 190"/>
                <a:gd name="T35" fmla="*/ 35 h 91"/>
                <a:gd name="T36" fmla="*/ 26 w 190"/>
                <a:gd name="T37" fmla="*/ 56 h 91"/>
                <a:gd name="T38" fmla="*/ 22 w 190"/>
                <a:gd name="T39" fmla="*/ 60 h 91"/>
                <a:gd name="T40" fmla="*/ 18 w 190"/>
                <a:gd name="T41" fmla="*/ 56 h 91"/>
                <a:gd name="T42" fmla="*/ 18 w 190"/>
                <a:gd name="T43" fmla="*/ 31 h 91"/>
                <a:gd name="T44" fmla="*/ 22 w 190"/>
                <a:gd name="T45" fmla="*/ 27 h 91"/>
                <a:gd name="T46" fmla="*/ 167 w 190"/>
                <a:gd name="T47" fmla="*/ 27 h 91"/>
                <a:gd name="T48" fmla="*/ 171 w 190"/>
                <a:gd name="T49" fmla="*/ 31 h 91"/>
                <a:gd name="T50" fmla="*/ 171 w 190"/>
                <a:gd name="T51" fmla="*/ 5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0" h="91">
                  <a:moveTo>
                    <a:pt x="174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8"/>
                    <a:pt x="0" y="17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83"/>
                    <a:pt x="6" y="91"/>
                    <a:pt x="15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91"/>
                    <a:pt x="158" y="91"/>
                    <a:pt x="158" y="91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83" y="91"/>
                    <a:pt x="190" y="83"/>
                    <a:pt x="190" y="74"/>
                  </a:cubicBezTo>
                  <a:cubicBezTo>
                    <a:pt x="190" y="17"/>
                    <a:pt x="190" y="17"/>
                    <a:pt x="190" y="17"/>
                  </a:cubicBezTo>
                  <a:cubicBezTo>
                    <a:pt x="190" y="8"/>
                    <a:pt x="183" y="0"/>
                    <a:pt x="174" y="0"/>
                  </a:cubicBezTo>
                  <a:close/>
                  <a:moveTo>
                    <a:pt x="171" y="56"/>
                  </a:moveTo>
                  <a:cubicBezTo>
                    <a:pt x="171" y="58"/>
                    <a:pt x="169" y="60"/>
                    <a:pt x="167" y="60"/>
                  </a:cubicBezTo>
                  <a:cubicBezTo>
                    <a:pt x="165" y="60"/>
                    <a:pt x="163" y="58"/>
                    <a:pt x="163" y="56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8"/>
                    <a:pt x="25" y="60"/>
                    <a:pt x="22" y="60"/>
                  </a:cubicBezTo>
                  <a:cubicBezTo>
                    <a:pt x="20" y="60"/>
                    <a:pt x="18" y="58"/>
                    <a:pt x="18" y="56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29"/>
                    <a:pt x="20" y="27"/>
                    <a:pt x="22" y="27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9" y="27"/>
                    <a:pt x="171" y="29"/>
                    <a:pt x="171" y="31"/>
                  </a:cubicBezTo>
                  <a:lnTo>
                    <a:pt x="171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Rectangle 166"/>
            <p:cNvSpPr>
              <a:spLocks noChangeArrowheads="1"/>
            </p:cNvSpPr>
            <p:nvPr/>
          </p:nvSpPr>
          <p:spPr bwMode="auto">
            <a:xfrm>
              <a:off x="4828" y="2097"/>
              <a:ext cx="52" cy="2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67"/>
            <p:cNvSpPr>
              <a:spLocks noEditPoints="1"/>
            </p:cNvSpPr>
            <p:nvPr/>
          </p:nvSpPr>
          <p:spPr bwMode="auto">
            <a:xfrm>
              <a:off x="4852" y="2203"/>
              <a:ext cx="209" cy="128"/>
            </a:xfrm>
            <a:custGeom>
              <a:avLst/>
              <a:gdLst>
                <a:gd name="T0" fmla="*/ 0 w 117"/>
                <a:gd name="T1" fmla="*/ 71 h 71"/>
                <a:gd name="T2" fmla="*/ 117 w 117"/>
                <a:gd name="T3" fmla="*/ 71 h 71"/>
                <a:gd name="T4" fmla="*/ 117 w 117"/>
                <a:gd name="T5" fmla="*/ 0 h 71"/>
                <a:gd name="T6" fmla="*/ 0 w 117"/>
                <a:gd name="T7" fmla="*/ 0 h 71"/>
                <a:gd name="T8" fmla="*/ 0 w 117"/>
                <a:gd name="T9" fmla="*/ 71 h 71"/>
                <a:gd name="T10" fmla="*/ 20 w 117"/>
                <a:gd name="T11" fmla="*/ 19 h 71"/>
                <a:gd name="T12" fmla="*/ 95 w 117"/>
                <a:gd name="T13" fmla="*/ 19 h 71"/>
                <a:gd name="T14" fmla="*/ 99 w 117"/>
                <a:gd name="T15" fmla="*/ 23 h 71"/>
                <a:gd name="T16" fmla="*/ 95 w 117"/>
                <a:gd name="T17" fmla="*/ 27 h 71"/>
                <a:gd name="T18" fmla="*/ 20 w 117"/>
                <a:gd name="T19" fmla="*/ 27 h 71"/>
                <a:gd name="T20" fmla="*/ 16 w 117"/>
                <a:gd name="T21" fmla="*/ 23 h 71"/>
                <a:gd name="T22" fmla="*/ 20 w 117"/>
                <a:gd name="T23" fmla="*/ 19 h 71"/>
                <a:gd name="T24" fmla="*/ 20 w 117"/>
                <a:gd name="T25" fmla="*/ 42 h 71"/>
                <a:gd name="T26" fmla="*/ 95 w 117"/>
                <a:gd name="T27" fmla="*/ 42 h 71"/>
                <a:gd name="T28" fmla="*/ 99 w 117"/>
                <a:gd name="T29" fmla="*/ 46 h 71"/>
                <a:gd name="T30" fmla="*/ 95 w 117"/>
                <a:gd name="T31" fmla="*/ 50 h 71"/>
                <a:gd name="T32" fmla="*/ 20 w 117"/>
                <a:gd name="T33" fmla="*/ 50 h 71"/>
                <a:gd name="T34" fmla="*/ 16 w 117"/>
                <a:gd name="T35" fmla="*/ 46 h 71"/>
                <a:gd name="T36" fmla="*/ 20 w 117"/>
                <a:gd name="T37" fmla="*/ 4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71">
                  <a:moveTo>
                    <a:pt x="0" y="71"/>
                  </a:moveTo>
                  <a:cubicBezTo>
                    <a:pt x="117" y="71"/>
                    <a:pt x="117" y="71"/>
                    <a:pt x="117" y="71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1"/>
                  </a:lnTo>
                  <a:close/>
                  <a:moveTo>
                    <a:pt x="20" y="19"/>
                  </a:moveTo>
                  <a:cubicBezTo>
                    <a:pt x="95" y="19"/>
                    <a:pt x="95" y="19"/>
                    <a:pt x="95" y="19"/>
                  </a:cubicBezTo>
                  <a:cubicBezTo>
                    <a:pt x="97" y="19"/>
                    <a:pt x="99" y="21"/>
                    <a:pt x="99" y="23"/>
                  </a:cubicBezTo>
                  <a:cubicBezTo>
                    <a:pt x="99" y="25"/>
                    <a:pt x="97" y="27"/>
                    <a:pt x="95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8" y="27"/>
                    <a:pt x="16" y="25"/>
                    <a:pt x="16" y="23"/>
                  </a:cubicBezTo>
                  <a:cubicBezTo>
                    <a:pt x="16" y="21"/>
                    <a:pt x="18" y="19"/>
                    <a:pt x="20" y="19"/>
                  </a:cubicBezTo>
                  <a:close/>
                  <a:moveTo>
                    <a:pt x="20" y="42"/>
                  </a:moveTo>
                  <a:cubicBezTo>
                    <a:pt x="95" y="42"/>
                    <a:pt x="95" y="42"/>
                    <a:pt x="95" y="42"/>
                  </a:cubicBezTo>
                  <a:cubicBezTo>
                    <a:pt x="97" y="42"/>
                    <a:pt x="99" y="44"/>
                    <a:pt x="99" y="46"/>
                  </a:cubicBezTo>
                  <a:cubicBezTo>
                    <a:pt x="99" y="48"/>
                    <a:pt x="97" y="50"/>
                    <a:pt x="95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8" y="50"/>
                    <a:pt x="16" y="48"/>
                    <a:pt x="16" y="46"/>
                  </a:cubicBezTo>
                  <a:cubicBezTo>
                    <a:pt x="16" y="44"/>
                    <a:pt x="18" y="42"/>
                    <a:pt x="20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68"/>
            <p:cNvSpPr>
              <a:spLocks noEditPoints="1"/>
            </p:cNvSpPr>
            <p:nvPr/>
          </p:nvSpPr>
          <p:spPr bwMode="auto">
            <a:xfrm>
              <a:off x="4785" y="1989"/>
              <a:ext cx="345" cy="264"/>
            </a:xfrm>
            <a:custGeom>
              <a:avLst/>
              <a:gdLst>
                <a:gd name="T0" fmla="*/ 178 w 192"/>
                <a:gd name="T1" fmla="*/ 33 h 147"/>
                <a:gd name="T2" fmla="*/ 158 w 192"/>
                <a:gd name="T3" fmla="*/ 33 h 147"/>
                <a:gd name="T4" fmla="*/ 158 w 192"/>
                <a:gd name="T5" fmla="*/ 0 h 147"/>
                <a:gd name="T6" fmla="*/ 33 w 192"/>
                <a:gd name="T7" fmla="*/ 0 h 147"/>
                <a:gd name="T8" fmla="*/ 33 w 192"/>
                <a:gd name="T9" fmla="*/ 33 h 147"/>
                <a:gd name="T10" fmla="*/ 14 w 192"/>
                <a:gd name="T11" fmla="*/ 33 h 147"/>
                <a:gd name="T12" fmla="*/ 0 w 192"/>
                <a:gd name="T13" fmla="*/ 46 h 147"/>
                <a:gd name="T14" fmla="*/ 0 w 192"/>
                <a:gd name="T15" fmla="*/ 133 h 147"/>
                <a:gd name="T16" fmla="*/ 14 w 192"/>
                <a:gd name="T17" fmla="*/ 147 h 147"/>
                <a:gd name="T18" fmla="*/ 29 w 192"/>
                <a:gd name="T19" fmla="*/ 147 h 147"/>
                <a:gd name="T20" fmla="*/ 29 w 192"/>
                <a:gd name="T21" fmla="*/ 111 h 147"/>
                <a:gd name="T22" fmla="*/ 162 w 192"/>
                <a:gd name="T23" fmla="*/ 111 h 147"/>
                <a:gd name="T24" fmla="*/ 162 w 192"/>
                <a:gd name="T25" fmla="*/ 147 h 147"/>
                <a:gd name="T26" fmla="*/ 178 w 192"/>
                <a:gd name="T27" fmla="*/ 147 h 147"/>
                <a:gd name="T28" fmla="*/ 192 w 192"/>
                <a:gd name="T29" fmla="*/ 133 h 147"/>
                <a:gd name="T30" fmla="*/ 192 w 192"/>
                <a:gd name="T31" fmla="*/ 46 h 147"/>
                <a:gd name="T32" fmla="*/ 178 w 192"/>
                <a:gd name="T33" fmla="*/ 33 h 147"/>
                <a:gd name="T34" fmla="*/ 41 w 192"/>
                <a:gd name="T35" fmla="*/ 9 h 147"/>
                <a:gd name="T36" fmla="*/ 150 w 192"/>
                <a:gd name="T37" fmla="*/ 9 h 147"/>
                <a:gd name="T38" fmla="*/ 150 w 192"/>
                <a:gd name="T39" fmla="*/ 33 h 147"/>
                <a:gd name="T40" fmla="*/ 41 w 192"/>
                <a:gd name="T41" fmla="*/ 33 h 147"/>
                <a:gd name="T42" fmla="*/ 41 w 192"/>
                <a:gd name="T43" fmla="*/ 9 h 147"/>
                <a:gd name="T44" fmla="*/ 61 w 192"/>
                <a:gd name="T45" fmla="*/ 81 h 147"/>
                <a:gd name="T46" fmla="*/ 16 w 192"/>
                <a:gd name="T47" fmla="*/ 81 h 147"/>
                <a:gd name="T48" fmla="*/ 16 w 192"/>
                <a:gd name="T49" fmla="*/ 52 h 147"/>
                <a:gd name="T50" fmla="*/ 61 w 192"/>
                <a:gd name="T51" fmla="*/ 52 h 147"/>
                <a:gd name="T52" fmla="*/ 61 w 192"/>
                <a:gd name="T53" fmla="*/ 81 h 147"/>
                <a:gd name="T54" fmla="*/ 146 w 192"/>
                <a:gd name="T55" fmla="*/ 70 h 147"/>
                <a:gd name="T56" fmla="*/ 81 w 192"/>
                <a:gd name="T57" fmla="*/ 70 h 147"/>
                <a:gd name="T58" fmla="*/ 77 w 192"/>
                <a:gd name="T59" fmla="*/ 66 h 147"/>
                <a:gd name="T60" fmla="*/ 81 w 192"/>
                <a:gd name="T61" fmla="*/ 62 h 147"/>
                <a:gd name="T62" fmla="*/ 146 w 192"/>
                <a:gd name="T63" fmla="*/ 62 h 147"/>
                <a:gd name="T64" fmla="*/ 150 w 192"/>
                <a:gd name="T65" fmla="*/ 66 h 147"/>
                <a:gd name="T66" fmla="*/ 146 w 192"/>
                <a:gd name="T67" fmla="*/ 7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2" h="147">
                  <a:moveTo>
                    <a:pt x="178" y="33"/>
                  </a:moveTo>
                  <a:cubicBezTo>
                    <a:pt x="158" y="33"/>
                    <a:pt x="158" y="33"/>
                    <a:pt x="158" y="33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6" y="33"/>
                    <a:pt x="0" y="39"/>
                    <a:pt x="0" y="46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41"/>
                    <a:pt x="6" y="147"/>
                    <a:pt x="14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162" y="111"/>
                    <a:pt x="162" y="111"/>
                    <a:pt x="162" y="111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78" y="147"/>
                    <a:pt x="178" y="147"/>
                    <a:pt x="178" y="147"/>
                  </a:cubicBezTo>
                  <a:cubicBezTo>
                    <a:pt x="185" y="147"/>
                    <a:pt x="192" y="141"/>
                    <a:pt x="192" y="133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2" y="39"/>
                    <a:pt x="185" y="33"/>
                    <a:pt x="178" y="33"/>
                  </a:cubicBezTo>
                  <a:close/>
                  <a:moveTo>
                    <a:pt x="41" y="9"/>
                  </a:moveTo>
                  <a:cubicBezTo>
                    <a:pt x="150" y="9"/>
                    <a:pt x="150" y="9"/>
                    <a:pt x="150" y="9"/>
                  </a:cubicBezTo>
                  <a:cubicBezTo>
                    <a:pt x="150" y="33"/>
                    <a:pt x="150" y="33"/>
                    <a:pt x="150" y="33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9"/>
                  </a:lnTo>
                  <a:close/>
                  <a:moveTo>
                    <a:pt x="61" y="81"/>
                  </a:moveTo>
                  <a:cubicBezTo>
                    <a:pt x="16" y="81"/>
                    <a:pt x="16" y="81"/>
                    <a:pt x="16" y="8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61" y="52"/>
                    <a:pt x="61" y="52"/>
                    <a:pt x="61" y="52"/>
                  </a:cubicBezTo>
                  <a:lnTo>
                    <a:pt x="61" y="81"/>
                  </a:lnTo>
                  <a:close/>
                  <a:moveTo>
                    <a:pt x="146" y="70"/>
                  </a:moveTo>
                  <a:cubicBezTo>
                    <a:pt x="81" y="70"/>
                    <a:pt x="81" y="70"/>
                    <a:pt x="81" y="70"/>
                  </a:cubicBezTo>
                  <a:cubicBezTo>
                    <a:pt x="79" y="70"/>
                    <a:pt x="77" y="69"/>
                    <a:pt x="77" y="66"/>
                  </a:cubicBezTo>
                  <a:cubicBezTo>
                    <a:pt x="77" y="64"/>
                    <a:pt x="79" y="62"/>
                    <a:pt x="81" y="62"/>
                  </a:cubicBezTo>
                  <a:cubicBezTo>
                    <a:pt x="146" y="62"/>
                    <a:pt x="146" y="62"/>
                    <a:pt x="146" y="62"/>
                  </a:cubicBezTo>
                  <a:cubicBezTo>
                    <a:pt x="148" y="62"/>
                    <a:pt x="150" y="64"/>
                    <a:pt x="150" y="66"/>
                  </a:cubicBezTo>
                  <a:cubicBezTo>
                    <a:pt x="150" y="69"/>
                    <a:pt x="148" y="70"/>
                    <a:pt x="146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Rectangle 169"/>
            <p:cNvSpPr>
              <a:spLocks noChangeArrowheads="1"/>
            </p:cNvSpPr>
            <p:nvPr/>
          </p:nvSpPr>
          <p:spPr bwMode="auto">
            <a:xfrm>
              <a:off x="462" y="2767"/>
              <a:ext cx="34" cy="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70"/>
            <p:cNvSpPr>
              <a:spLocks noEditPoints="1"/>
            </p:cNvSpPr>
            <p:nvPr/>
          </p:nvSpPr>
          <p:spPr bwMode="auto">
            <a:xfrm>
              <a:off x="353" y="2767"/>
              <a:ext cx="253" cy="176"/>
            </a:xfrm>
            <a:custGeom>
              <a:avLst/>
              <a:gdLst>
                <a:gd name="T0" fmla="*/ 53 w 141"/>
                <a:gd name="T1" fmla="*/ 0 h 98"/>
                <a:gd name="T2" fmla="*/ 48 w 141"/>
                <a:gd name="T3" fmla="*/ 0 h 98"/>
                <a:gd name="T4" fmla="*/ 0 w 141"/>
                <a:gd name="T5" fmla="*/ 0 h 98"/>
                <a:gd name="T6" fmla="*/ 0 w 141"/>
                <a:gd name="T7" fmla="*/ 98 h 98"/>
                <a:gd name="T8" fmla="*/ 141 w 141"/>
                <a:gd name="T9" fmla="*/ 98 h 98"/>
                <a:gd name="T10" fmla="*/ 141 w 141"/>
                <a:gd name="T11" fmla="*/ 0 h 98"/>
                <a:gd name="T12" fmla="*/ 103 w 141"/>
                <a:gd name="T13" fmla="*/ 0 h 98"/>
                <a:gd name="T14" fmla="*/ 88 w 141"/>
                <a:gd name="T15" fmla="*/ 0 h 98"/>
                <a:gd name="T16" fmla="*/ 88 w 141"/>
                <a:gd name="T17" fmla="*/ 11 h 98"/>
                <a:gd name="T18" fmla="*/ 53 w 141"/>
                <a:gd name="T19" fmla="*/ 11 h 98"/>
                <a:gd name="T20" fmla="*/ 53 w 141"/>
                <a:gd name="T21" fmla="*/ 0 h 98"/>
                <a:gd name="T22" fmla="*/ 80 w 141"/>
                <a:gd name="T23" fmla="*/ 27 h 98"/>
                <a:gd name="T24" fmla="*/ 130 w 141"/>
                <a:gd name="T25" fmla="*/ 27 h 98"/>
                <a:gd name="T26" fmla="*/ 130 w 141"/>
                <a:gd name="T27" fmla="*/ 35 h 98"/>
                <a:gd name="T28" fmla="*/ 80 w 141"/>
                <a:gd name="T29" fmla="*/ 35 h 98"/>
                <a:gd name="T30" fmla="*/ 80 w 141"/>
                <a:gd name="T31" fmla="*/ 27 h 98"/>
                <a:gd name="T32" fmla="*/ 80 w 141"/>
                <a:gd name="T33" fmla="*/ 51 h 98"/>
                <a:gd name="T34" fmla="*/ 130 w 141"/>
                <a:gd name="T35" fmla="*/ 51 h 98"/>
                <a:gd name="T36" fmla="*/ 130 w 141"/>
                <a:gd name="T37" fmla="*/ 59 h 98"/>
                <a:gd name="T38" fmla="*/ 80 w 141"/>
                <a:gd name="T39" fmla="*/ 59 h 98"/>
                <a:gd name="T40" fmla="*/ 80 w 141"/>
                <a:gd name="T41" fmla="*/ 51 h 98"/>
                <a:gd name="T42" fmla="*/ 80 w 141"/>
                <a:gd name="T43" fmla="*/ 75 h 98"/>
                <a:gd name="T44" fmla="*/ 130 w 141"/>
                <a:gd name="T45" fmla="*/ 75 h 98"/>
                <a:gd name="T46" fmla="*/ 130 w 141"/>
                <a:gd name="T47" fmla="*/ 84 h 98"/>
                <a:gd name="T48" fmla="*/ 80 w 141"/>
                <a:gd name="T49" fmla="*/ 84 h 98"/>
                <a:gd name="T50" fmla="*/ 80 w 141"/>
                <a:gd name="T51" fmla="*/ 75 h 98"/>
                <a:gd name="T52" fmla="*/ 65 w 141"/>
                <a:gd name="T53" fmla="*/ 86 h 98"/>
                <a:gd name="T54" fmla="*/ 65 w 141"/>
                <a:gd name="T55" fmla="*/ 91 h 98"/>
                <a:gd name="T56" fmla="*/ 4 w 141"/>
                <a:gd name="T57" fmla="*/ 91 h 98"/>
                <a:gd name="T58" fmla="*/ 4 w 141"/>
                <a:gd name="T59" fmla="*/ 86 h 98"/>
                <a:gd name="T60" fmla="*/ 32 w 141"/>
                <a:gd name="T61" fmla="*/ 55 h 98"/>
                <a:gd name="T62" fmla="*/ 17 w 141"/>
                <a:gd name="T63" fmla="*/ 37 h 98"/>
                <a:gd name="T64" fmla="*/ 34 w 141"/>
                <a:gd name="T65" fmla="*/ 19 h 98"/>
                <a:gd name="T66" fmla="*/ 52 w 141"/>
                <a:gd name="T67" fmla="*/ 37 h 98"/>
                <a:gd name="T68" fmla="*/ 37 w 141"/>
                <a:gd name="T69" fmla="*/ 55 h 98"/>
                <a:gd name="T70" fmla="*/ 65 w 141"/>
                <a:gd name="T71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1" h="98">
                  <a:moveTo>
                    <a:pt x="53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141" y="98"/>
                    <a:pt x="141" y="98"/>
                    <a:pt x="141" y="98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53" y="11"/>
                    <a:pt x="53" y="11"/>
                    <a:pt x="53" y="11"/>
                  </a:cubicBezTo>
                  <a:lnTo>
                    <a:pt x="53" y="0"/>
                  </a:lnTo>
                  <a:close/>
                  <a:moveTo>
                    <a:pt x="80" y="27"/>
                  </a:moveTo>
                  <a:cubicBezTo>
                    <a:pt x="130" y="27"/>
                    <a:pt x="130" y="27"/>
                    <a:pt x="130" y="27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80" y="35"/>
                    <a:pt x="80" y="35"/>
                    <a:pt x="80" y="35"/>
                  </a:cubicBezTo>
                  <a:lnTo>
                    <a:pt x="80" y="27"/>
                  </a:lnTo>
                  <a:close/>
                  <a:moveTo>
                    <a:pt x="80" y="51"/>
                  </a:moveTo>
                  <a:cubicBezTo>
                    <a:pt x="130" y="51"/>
                    <a:pt x="130" y="51"/>
                    <a:pt x="130" y="51"/>
                  </a:cubicBezTo>
                  <a:cubicBezTo>
                    <a:pt x="130" y="59"/>
                    <a:pt x="130" y="59"/>
                    <a:pt x="130" y="59"/>
                  </a:cubicBezTo>
                  <a:cubicBezTo>
                    <a:pt x="80" y="59"/>
                    <a:pt x="80" y="59"/>
                    <a:pt x="80" y="59"/>
                  </a:cubicBezTo>
                  <a:lnTo>
                    <a:pt x="80" y="51"/>
                  </a:lnTo>
                  <a:close/>
                  <a:moveTo>
                    <a:pt x="80" y="75"/>
                  </a:moveTo>
                  <a:cubicBezTo>
                    <a:pt x="130" y="75"/>
                    <a:pt x="130" y="75"/>
                    <a:pt x="130" y="75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80" y="84"/>
                    <a:pt x="80" y="84"/>
                    <a:pt x="80" y="84"/>
                  </a:cubicBezTo>
                  <a:lnTo>
                    <a:pt x="80" y="75"/>
                  </a:lnTo>
                  <a:close/>
                  <a:moveTo>
                    <a:pt x="65" y="86"/>
                  </a:moveTo>
                  <a:cubicBezTo>
                    <a:pt x="65" y="91"/>
                    <a:pt x="65" y="91"/>
                    <a:pt x="65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70"/>
                    <a:pt x="16" y="56"/>
                    <a:pt x="32" y="55"/>
                  </a:cubicBezTo>
                  <a:cubicBezTo>
                    <a:pt x="23" y="53"/>
                    <a:pt x="17" y="46"/>
                    <a:pt x="17" y="37"/>
                  </a:cubicBezTo>
                  <a:cubicBezTo>
                    <a:pt x="17" y="27"/>
                    <a:pt x="25" y="19"/>
                    <a:pt x="34" y="19"/>
                  </a:cubicBezTo>
                  <a:cubicBezTo>
                    <a:pt x="44" y="19"/>
                    <a:pt x="52" y="27"/>
                    <a:pt x="52" y="37"/>
                  </a:cubicBezTo>
                  <a:cubicBezTo>
                    <a:pt x="52" y="46"/>
                    <a:pt x="46" y="53"/>
                    <a:pt x="37" y="55"/>
                  </a:cubicBezTo>
                  <a:cubicBezTo>
                    <a:pt x="53" y="56"/>
                    <a:pt x="65" y="70"/>
                    <a:pt x="65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Rectangle 171"/>
            <p:cNvSpPr>
              <a:spLocks noChangeArrowheads="1"/>
            </p:cNvSpPr>
            <p:nvPr/>
          </p:nvSpPr>
          <p:spPr bwMode="auto">
            <a:xfrm>
              <a:off x="462" y="2726"/>
              <a:ext cx="34" cy="2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72"/>
            <p:cNvSpPr>
              <a:spLocks/>
            </p:cNvSpPr>
            <p:nvPr/>
          </p:nvSpPr>
          <p:spPr bwMode="auto">
            <a:xfrm>
              <a:off x="308" y="2726"/>
              <a:ext cx="345" cy="258"/>
            </a:xfrm>
            <a:custGeom>
              <a:avLst/>
              <a:gdLst>
                <a:gd name="T0" fmla="*/ 203 w 345"/>
                <a:gd name="T1" fmla="*/ 0 h 258"/>
                <a:gd name="T2" fmla="*/ 203 w 345"/>
                <a:gd name="T3" fmla="*/ 27 h 258"/>
                <a:gd name="T4" fmla="*/ 230 w 345"/>
                <a:gd name="T5" fmla="*/ 27 h 258"/>
                <a:gd name="T6" fmla="*/ 312 w 345"/>
                <a:gd name="T7" fmla="*/ 27 h 258"/>
                <a:gd name="T8" fmla="*/ 312 w 345"/>
                <a:gd name="T9" fmla="*/ 231 h 258"/>
                <a:gd name="T10" fmla="*/ 31 w 345"/>
                <a:gd name="T11" fmla="*/ 231 h 258"/>
                <a:gd name="T12" fmla="*/ 31 w 345"/>
                <a:gd name="T13" fmla="*/ 27 h 258"/>
                <a:gd name="T14" fmla="*/ 131 w 345"/>
                <a:gd name="T15" fmla="*/ 27 h 258"/>
                <a:gd name="T16" fmla="*/ 140 w 345"/>
                <a:gd name="T17" fmla="*/ 27 h 258"/>
                <a:gd name="T18" fmla="*/ 140 w 345"/>
                <a:gd name="T19" fmla="*/ 0 h 258"/>
                <a:gd name="T20" fmla="*/ 0 w 345"/>
                <a:gd name="T21" fmla="*/ 0 h 258"/>
                <a:gd name="T22" fmla="*/ 0 w 345"/>
                <a:gd name="T23" fmla="*/ 258 h 258"/>
                <a:gd name="T24" fmla="*/ 345 w 345"/>
                <a:gd name="T25" fmla="*/ 258 h 258"/>
                <a:gd name="T26" fmla="*/ 345 w 345"/>
                <a:gd name="T27" fmla="*/ 0 h 258"/>
                <a:gd name="T28" fmla="*/ 203 w 345"/>
                <a:gd name="T2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5" h="258">
                  <a:moveTo>
                    <a:pt x="203" y="0"/>
                  </a:moveTo>
                  <a:lnTo>
                    <a:pt x="203" y="27"/>
                  </a:lnTo>
                  <a:lnTo>
                    <a:pt x="230" y="27"/>
                  </a:lnTo>
                  <a:lnTo>
                    <a:pt x="312" y="27"/>
                  </a:lnTo>
                  <a:lnTo>
                    <a:pt x="312" y="231"/>
                  </a:lnTo>
                  <a:lnTo>
                    <a:pt x="31" y="231"/>
                  </a:lnTo>
                  <a:lnTo>
                    <a:pt x="31" y="27"/>
                  </a:lnTo>
                  <a:lnTo>
                    <a:pt x="131" y="27"/>
                  </a:lnTo>
                  <a:lnTo>
                    <a:pt x="140" y="27"/>
                  </a:lnTo>
                  <a:lnTo>
                    <a:pt x="140" y="0"/>
                  </a:lnTo>
                  <a:lnTo>
                    <a:pt x="0" y="0"/>
                  </a:lnTo>
                  <a:lnTo>
                    <a:pt x="0" y="258"/>
                  </a:lnTo>
                  <a:lnTo>
                    <a:pt x="345" y="258"/>
                  </a:lnTo>
                  <a:lnTo>
                    <a:pt x="345" y="0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Oval 173"/>
            <p:cNvSpPr>
              <a:spLocks noChangeArrowheads="1"/>
            </p:cNvSpPr>
            <p:nvPr/>
          </p:nvSpPr>
          <p:spPr bwMode="auto">
            <a:xfrm>
              <a:off x="398" y="2817"/>
              <a:ext cx="34" cy="3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74"/>
            <p:cNvSpPr>
              <a:spLocks/>
            </p:cNvSpPr>
            <p:nvPr/>
          </p:nvSpPr>
          <p:spPr bwMode="auto">
            <a:xfrm>
              <a:off x="374" y="2880"/>
              <a:ext cx="81" cy="34"/>
            </a:xfrm>
            <a:custGeom>
              <a:avLst/>
              <a:gdLst>
                <a:gd name="T0" fmla="*/ 0 w 45"/>
                <a:gd name="T1" fmla="*/ 19 h 19"/>
                <a:gd name="T2" fmla="*/ 45 w 45"/>
                <a:gd name="T3" fmla="*/ 19 h 19"/>
                <a:gd name="T4" fmla="*/ 22 w 45"/>
                <a:gd name="T5" fmla="*/ 0 h 19"/>
                <a:gd name="T6" fmla="*/ 0 w 45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9">
                  <a:moveTo>
                    <a:pt x="0" y="19"/>
                  </a:moveTo>
                  <a:cubicBezTo>
                    <a:pt x="45" y="19"/>
                    <a:pt x="45" y="19"/>
                    <a:pt x="45" y="19"/>
                  </a:cubicBezTo>
                  <a:cubicBezTo>
                    <a:pt x="43" y="8"/>
                    <a:pt x="34" y="0"/>
                    <a:pt x="22" y="0"/>
                  </a:cubicBezTo>
                  <a:cubicBezTo>
                    <a:pt x="11" y="0"/>
                    <a:pt x="2" y="8"/>
                    <a:pt x="0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75"/>
            <p:cNvSpPr>
              <a:spLocks/>
            </p:cNvSpPr>
            <p:nvPr/>
          </p:nvSpPr>
          <p:spPr bwMode="auto">
            <a:xfrm>
              <a:off x="448" y="2681"/>
              <a:ext cx="63" cy="45"/>
            </a:xfrm>
            <a:custGeom>
              <a:avLst/>
              <a:gdLst>
                <a:gd name="T0" fmla="*/ 14 w 63"/>
                <a:gd name="T1" fmla="*/ 14 h 45"/>
                <a:gd name="T2" fmla="*/ 48 w 63"/>
                <a:gd name="T3" fmla="*/ 14 h 45"/>
                <a:gd name="T4" fmla="*/ 48 w 63"/>
                <a:gd name="T5" fmla="*/ 45 h 45"/>
                <a:gd name="T6" fmla="*/ 63 w 63"/>
                <a:gd name="T7" fmla="*/ 45 h 45"/>
                <a:gd name="T8" fmla="*/ 63 w 63"/>
                <a:gd name="T9" fmla="*/ 0 h 45"/>
                <a:gd name="T10" fmla="*/ 0 w 63"/>
                <a:gd name="T11" fmla="*/ 0 h 45"/>
                <a:gd name="T12" fmla="*/ 0 w 63"/>
                <a:gd name="T13" fmla="*/ 45 h 45"/>
                <a:gd name="T14" fmla="*/ 14 w 63"/>
                <a:gd name="T15" fmla="*/ 45 h 45"/>
                <a:gd name="T16" fmla="*/ 14 w 63"/>
                <a:gd name="T17" fmla="*/ 1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45">
                  <a:moveTo>
                    <a:pt x="14" y="14"/>
                  </a:moveTo>
                  <a:lnTo>
                    <a:pt x="48" y="14"/>
                  </a:lnTo>
                  <a:lnTo>
                    <a:pt x="48" y="45"/>
                  </a:lnTo>
                  <a:lnTo>
                    <a:pt x="63" y="45"/>
                  </a:lnTo>
                  <a:lnTo>
                    <a:pt x="63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14" y="45"/>
                  </a:lnTo>
                  <a:lnTo>
                    <a:pt x="14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76"/>
            <p:cNvSpPr>
              <a:spLocks/>
            </p:cNvSpPr>
            <p:nvPr/>
          </p:nvSpPr>
          <p:spPr bwMode="auto">
            <a:xfrm>
              <a:off x="2568" y="3475"/>
              <a:ext cx="84" cy="36"/>
            </a:xfrm>
            <a:custGeom>
              <a:avLst/>
              <a:gdLst>
                <a:gd name="T0" fmla="*/ 26 w 47"/>
                <a:gd name="T1" fmla="*/ 1 h 20"/>
                <a:gd name="T2" fmla="*/ 23 w 47"/>
                <a:gd name="T3" fmla="*/ 1 h 20"/>
                <a:gd name="T4" fmla="*/ 0 w 47"/>
                <a:gd name="T5" fmla="*/ 11 h 20"/>
                <a:gd name="T6" fmla="*/ 25 w 47"/>
                <a:gd name="T7" fmla="*/ 20 h 20"/>
                <a:gd name="T8" fmla="*/ 47 w 47"/>
                <a:gd name="T9" fmla="*/ 10 h 20"/>
                <a:gd name="T10" fmla="*/ 26 w 47"/>
                <a:gd name="T1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20">
                  <a:moveTo>
                    <a:pt x="26" y="1"/>
                  </a:moveTo>
                  <a:cubicBezTo>
                    <a:pt x="25" y="0"/>
                    <a:pt x="24" y="0"/>
                    <a:pt x="23" y="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47" y="10"/>
                    <a:pt x="47" y="10"/>
                    <a:pt x="47" y="10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77"/>
            <p:cNvSpPr>
              <a:spLocks/>
            </p:cNvSpPr>
            <p:nvPr/>
          </p:nvSpPr>
          <p:spPr bwMode="auto">
            <a:xfrm>
              <a:off x="2618" y="3504"/>
              <a:ext cx="40" cy="143"/>
            </a:xfrm>
            <a:custGeom>
              <a:avLst/>
              <a:gdLst>
                <a:gd name="T0" fmla="*/ 0 w 22"/>
                <a:gd name="T1" fmla="*/ 80 h 80"/>
                <a:gd name="T2" fmla="*/ 20 w 22"/>
                <a:gd name="T3" fmla="*/ 72 h 80"/>
                <a:gd name="T4" fmla="*/ 22 w 22"/>
                <a:gd name="T5" fmla="*/ 69 h 80"/>
                <a:gd name="T6" fmla="*/ 22 w 22"/>
                <a:gd name="T7" fmla="*/ 0 h 80"/>
                <a:gd name="T8" fmla="*/ 0 w 22"/>
                <a:gd name="T9" fmla="*/ 10 h 80"/>
                <a:gd name="T10" fmla="*/ 0 w 22"/>
                <a:gd name="T1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80">
                  <a:moveTo>
                    <a:pt x="0" y="80"/>
                  </a:moveTo>
                  <a:cubicBezTo>
                    <a:pt x="20" y="72"/>
                    <a:pt x="20" y="72"/>
                    <a:pt x="20" y="72"/>
                  </a:cubicBezTo>
                  <a:cubicBezTo>
                    <a:pt x="22" y="72"/>
                    <a:pt x="22" y="70"/>
                    <a:pt x="22" y="6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0" y="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78"/>
            <p:cNvSpPr>
              <a:spLocks/>
            </p:cNvSpPr>
            <p:nvPr/>
          </p:nvSpPr>
          <p:spPr bwMode="auto">
            <a:xfrm>
              <a:off x="2563" y="3507"/>
              <a:ext cx="43" cy="140"/>
            </a:xfrm>
            <a:custGeom>
              <a:avLst/>
              <a:gdLst>
                <a:gd name="T0" fmla="*/ 0 w 24"/>
                <a:gd name="T1" fmla="*/ 66 h 78"/>
                <a:gd name="T2" fmla="*/ 3 w 24"/>
                <a:gd name="T3" fmla="*/ 69 h 78"/>
                <a:gd name="T4" fmla="*/ 24 w 24"/>
                <a:gd name="T5" fmla="*/ 78 h 78"/>
                <a:gd name="T6" fmla="*/ 24 w 24"/>
                <a:gd name="T7" fmla="*/ 8 h 78"/>
                <a:gd name="T8" fmla="*/ 0 w 24"/>
                <a:gd name="T9" fmla="*/ 0 h 78"/>
                <a:gd name="T10" fmla="*/ 0 w 24"/>
                <a:gd name="T11" fmla="*/ 6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78">
                  <a:moveTo>
                    <a:pt x="0" y="66"/>
                  </a:moveTo>
                  <a:cubicBezTo>
                    <a:pt x="0" y="67"/>
                    <a:pt x="1" y="68"/>
                    <a:pt x="3" y="69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79"/>
            <p:cNvSpPr>
              <a:spLocks/>
            </p:cNvSpPr>
            <p:nvPr/>
          </p:nvSpPr>
          <p:spPr bwMode="auto">
            <a:xfrm>
              <a:off x="2694" y="3405"/>
              <a:ext cx="82" cy="36"/>
            </a:xfrm>
            <a:custGeom>
              <a:avLst/>
              <a:gdLst>
                <a:gd name="T0" fmla="*/ 26 w 46"/>
                <a:gd name="T1" fmla="*/ 1 h 20"/>
                <a:gd name="T2" fmla="*/ 23 w 46"/>
                <a:gd name="T3" fmla="*/ 1 h 20"/>
                <a:gd name="T4" fmla="*/ 0 w 46"/>
                <a:gd name="T5" fmla="*/ 11 h 20"/>
                <a:gd name="T6" fmla="*/ 24 w 46"/>
                <a:gd name="T7" fmla="*/ 20 h 20"/>
                <a:gd name="T8" fmla="*/ 46 w 46"/>
                <a:gd name="T9" fmla="*/ 10 h 20"/>
                <a:gd name="T10" fmla="*/ 26 w 46"/>
                <a:gd name="T1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20">
                  <a:moveTo>
                    <a:pt x="26" y="1"/>
                  </a:moveTo>
                  <a:cubicBezTo>
                    <a:pt x="25" y="0"/>
                    <a:pt x="24" y="0"/>
                    <a:pt x="23" y="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46" y="10"/>
                    <a:pt x="46" y="10"/>
                    <a:pt x="46" y="10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80"/>
            <p:cNvSpPr>
              <a:spLocks/>
            </p:cNvSpPr>
            <p:nvPr/>
          </p:nvSpPr>
          <p:spPr bwMode="auto">
            <a:xfrm>
              <a:off x="2744" y="3433"/>
              <a:ext cx="39" cy="214"/>
            </a:xfrm>
            <a:custGeom>
              <a:avLst/>
              <a:gdLst>
                <a:gd name="T0" fmla="*/ 0 w 22"/>
                <a:gd name="T1" fmla="*/ 119 h 119"/>
                <a:gd name="T2" fmla="*/ 20 w 22"/>
                <a:gd name="T3" fmla="*/ 111 h 119"/>
                <a:gd name="T4" fmla="*/ 22 w 22"/>
                <a:gd name="T5" fmla="*/ 108 h 119"/>
                <a:gd name="T6" fmla="*/ 22 w 22"/>
                <a:gd name="T7" fmla="*/ 0 h 119"/>
                <a:gd name="T8" fmla="*/ 0 w 22"/>
                <a:gd name="T9" fmla="*/ 10 h 119"/>
                <a:gd name="T10" fmla="*/ 0 w 22"/>
                <a:gd name="T1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19">
                  <a:moveTo>
                    <a:pt x="0" y="119"/>
                  </a:moveTo>
                  <a:cubicBezTo>
                    <a:pt x="20" y="111"/>
                    <a:pt x="20" y="111"/>
                    <a:pt x="20" y="111"/>
                  </a:cubicBezTo>
                  <a:cubicBezTo>
                    <a:pt x="21" y="111"/>
                    <a:pt x="22" y="109"/>
                    <a:pt x="22" y="108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81"/>
            <p:cNvSpPr>
              <a:spLocks/>
            </p:cNvSpPr>
            <p:nvPr/>
          </p:nvSpPr>
          <p:spPr bwMode="auto">
            <a:xfrm>
              <a:off x="2688" y="3437"/>
              <a:ext cx="43" cy="210"/>
            </a:xfrm>
            <a:custGeom>
              <a:avLst/>
              <a:gdLst>
                <a:gd name="T0" fmla="*/ 0 w 24"/>
                <a:gd name="T1" fmla="*/ 105 h 117"/>
                <a:gd name="T2" fmla="*/ 2 w 24"/>
                <a:gd name="T3" fmla="*/ 108 h 117"/>
                <a:gd name="T4" fmla="*/ 24 w 24"/>
                <a:gd name="T5" fmla="*/ 117 h 117"/>
                <a:gd name="T6" fmla="*/ 24 w 24"/>
                <a:gd name="T7" fmla="*/ 8 h 117"/>
                <a:gd name="T8" fmla="*/ 0 w 24"/>
                <a:gd name="T9" fmla="*/ 0 h 117"/>
                <a:gd name="T10" fmla="*/ 0 w 24"/>
                <a:gd name="T11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17">
                  <a:moveTo>
                    <a:pt x="0" y="105"/>
                  </a:moveTo>
                  <a:cubicBezTo>
                    <a:pt x="0" y="106"/>
                    <a:pt x="1" y="107"/>
                    <a:pt x="2" y="108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82"/>
            <p:cNvSpPr>
              <a:spLocks/>
            </p:cNvSpPr>
            <p:nvPr/>
          </p:nvSpPr>
          <p:spPr bwMode="auto">
            <a:xfrm>
              <a:off x="2817" y="3327"/>
              <a:ext cx="85" cy="36"/>
            </a:xfrm>
            <a:custGeom>
              <a:avLst/>
              <a:gdLst>
                <a:gd name="T0" fmla="*/ 26 w 47"/>
                <a:gd name="T1" fmla="*/ 1 h 20"/>
                <a:gd name="T2" fmla="*/ 23 w 47"/>
                <a:gd name="T3" fmla="*/ 1 h 20"/>
                <a:gd name="T4" fmla="*/ 0 w 47"/>
                <a:gd name="T5" fmla="*/ 11 h 20"/>
                <a:gd name="T6" fmla="*/ 24 w 47"/>
                <a:gd name="T7" fmla="*/ 20 h 20"/>
                <a:gd name="T8" fmla="*/ 47 w 47"/>
                <a:gd name="T9" fmla="*/ 10 h 20"/>
                <a:gd name="T10" fmla="*/ 26 w 47"/>
                <a:gd name="T1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20">
                  <a:moveTo>
                    <a:pt x="26" y="1"/>
                  </a:moveTo>
                  <a:cubicBezTo>
                    <a:pt x="25" y="0"/>
                    <a:pt x="24" y="0"/>
                    <a:pt x="23" y="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47" y="10"/>
                    <a:pt x="47" y="10"/>
                    <a:pt x="47" y="10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83"/>
            <p:cNvSpPr>
              <a:spLocks/>
            </p:cNvSpPr>
            <p:nvPr/>
          </p:nvSpPr>
          <p:spPr bwMode="auto">
            <a:xfrm>
              <a:off x="2868" y="3356"/>
              <a:ext cx="39" cy="291"/>
            </a:xfrm>
            <a:custGeom>
              <a:avLst/>
              <a:gdLst>
                <a:gd name="T0" fmla="*/ 0 w 22"/>
                <a:gd name="T1" fmla="*/ 10 h 162"/>
                <a:gd name="T2" fmla="*/ 0 w 22"/>
                <a:gd name="T3" fmla="*/ 162 h 162"/>
                <a:gd name="T4" fmla="*/ 20 w 22"/>
                <a:gd name="T5" fmla="*/ 154 h 162"/>
                <a:gd name="T6" fmla="*/ 22 w 22"/>
                <a:gd name="T7" fmla="*/ 151 h 162"/>
                <a:gd name="T8" fmla="*/ 22 w 22"/>
                <a:gd name="T9" fmla="*/ 0 h 162"/>
                <a:gd name="T10" fmla="*/ 0 w 22"/>
                <a:gd name="T11" fmla="*/ 1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62">
                  <a:moveTo>
                    <a:pt x="0" y="10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20" y="154"/>
                    <a:pt x="20" y="154"/>
                    <a:pt x="20" y="154"/>
                  </a:cubicBezTo>
                  <a:cubicBezTo>
                    <a:pt x="21" y="154"/>
                    <a:pt x="22" y="152"/>
                    <a:pt x="22" y="151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84"/>
            <p:cNvSpPr>
              <a:spLocks/>
            </p:cNvSpPr>
            <p:nvPr/>
          </p:nvSpPr>
          <p:spPr bwMode="auto">
            <a:xfrm>
              <a:off x="2812" y="3360"/>
              <a:ext cx="43" cy="287"/>
            </a:xfrm>
            <a:custGeom>
              <a:avLst/>
              <a:gdLst>
                <a:gd name="T0" fmla="*/ 0 w 24"/>
                <a:gd name="T1" fmla="*/ 148 h 160"/>
                <a:gd name="T2" fmla="*/ 2 w 24"/>
                <a:gd name="T3" fmla="*/ 151 h 160"/>
                <a:gd name="T4" fmla="*/ 24 w 24"/>
                <a:gd name="T5" fmla="*/ 160 h 160"/>
                <a:gd name="T6" fmla="*/ 24 w 24"/>
                <a:gd name="T7" fmla="*/ 8 h 160"/>
                <a:gd name="T8" fmla="*/ 0 w 24"/>
                <a:gd name="T9" fmla="*/ 0 h 160"/>
                <a:gd name="T10" fmla="*/ 0 w 24"/>
                <a:gd name="T11" fmla="*/ 14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60">
                  <a:moveTo>
                    <a:pt x="0" y="148"/>
                  </a:moveTo>
                  <a:cubicBezTo>
                    <a:pt x="0" y="149"/>
                    <a:pt x="1" y="150"/>
                    <a:pt x="2" y="151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Rectangle 185"/>
            <p:cNvSpPr>
              <a:spLocks noChangeArrowheads="1"/>
            </p:cNvSpPr>
            <p:nvPr/>
          </p:nvSpPr>
          <p:spPr bwMode="auto">
            <a:xfrm>
              <a:off x="1964" y="3495"/>
              <a:ext cx="1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86"/>
            <p:cNvSpPr>
              <a:spLocks/>
            </p:cNvSpPr>
            <p:nvPr/>
          </p:nvSpPr>
          <p:spPr bwMode="auto">
            <a:xfrm>
              <a:off x="1845" y="3493"/>
              <a:ext cx="108" cy="113"/>
            </a:xfrm>
            <a:custGeom>
              <a:avLst/>
              <a:gdLst>
                <a:gd name="T0" fmla="*/ 60 w 60"/>
                <a:gd name="T1" fmla="*/ 5 h 63"/>
                <a:gd name="T2" fmla="*/ 0 w 60"/>
                <a:gd name="T3" fmla="*/ 0 h 63"/>
                <a:gd name="T4" fmla="*/ 39 w 60"/>
                <a:gd name="T5" fmla="*/ 63 h 63"/>
                <a:gd name="T6" fmla="*/ 60 w 60"/>
                <a:gd name="T7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63">
                  <a:moveTo>
                    <a:pt x="60" y="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7"/>
                    <a:pt x="15" y="51"/>
                    <a:pt x="39" y="63"/>
                  </a:cubicBezTo>
                  <a:lnTo>
                    <a:pt x="6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87"/>
            <p:cNvSpPr>
              <a:spLocks/>
            </p:cNvSpPr>
            <p:nvPr/>
          </p:nvSpPr>
          <p:spPr bwMode="auto">
            <a:xfrm>
              <a:off x="1885" y="3362"/>
              <a:ext cx="158" cy="120"/>
            </a:xfrm>
            <a:custGeom>
              <a:avLst/>
              <a:gdLst>
                <a:gd name="T0" fmla="*/ 88 w 88"/>
                <a:gd name="T1" fmla="*/ 11 h 67"/>
                <a:gd name="T2" fmla="*/ 49 w 88"/>
                <a:gd name="T3" fmla="*/ 0 h 67"/>
                <a:gd name="T4" fmla="*/ 0 w 88"/>
                <a:gd name="T5" fmla="*/ 19 h 67"/>
                <a:gd name="T6" fmla="*/ 44 w 88"/>
                <a:gd name="T7" fmla="*/ 67 h 67"/>
                <a:gd name="T8" fmla="*/ 88 w 88"/>
                <a:gd name="T9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67">
                  <a:moveTo>
                    <a:pt x="88" y="11"/>
                  </a:moveTo>
                  <a:cubicBezTo>
                    <a:pt x="76" y="4"/>
                    <a:pt x="63" y="0"/>
                    <a:pt x="49" y="0"/>
                  </a:cubicBezTo>
                  <a:cubicBezTo>
                    <a:pt x="31" y="0"/>
                    <a:pt x="13" y="7"/>
                    <a:pt x="0" y="19"/>
                  </a:cubicBezTo>
                  <a:cubicBezTo>
                    <a:pt x="44" y="67"/>
                    <a:pt x="44" y="67"/>
                    <a:pt x="44" y="67"/>
                  </a:cubicBezTo>
                  <a:lnTo>
                    <a:pt x="8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88"/>
            <p:cNvSpPr>
              <a:spLocks/>
            </p:cNvSpPr>
            <p:nvPr/>
          </p:nvSpPr>
          <p:spPr bwMode="auto">
            <a:xfrm>
              <a:off x="1974" y="3480"/>
              <a:ext cx="130" cy="133"/>
            </a:xfrm>
            <a:custGeom>
              <a:avLst/>
              <a:gdLst>
                <a:gd name="T0" fmla="*/ 0 w 72"/>
                <a:gd name="T1" fmla="*/ 11 h 74"/>
                <a:gd name="T2" fmla="*/ 27 w 72"/>
                <a:gd name="T3" fmla="*/ 74 h 74"/>
                <a:gd name="T4" fmla="*/ 72 w 72"/>
                <a:gd name="T5" fmla="*/ 7 h 74"/>
                <a:gd name="T6" fmla="*/ 72 w 72"/>
                <a:gd name="T7" fmla="*/ 0 h 74"/>
                <a:gd name="T8" fmla="*/ 0 w 72"/>
                <a:gd name="T9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4">
                  <a:moveTo>
                    <a:pt x="0" y="11"/>
                  </a:moveTo>
                  <a:cubicBezTo>
                    <a:pt x="27" y="74"/>
                    <a:pt x="27" y="74"/>
                    <a:pt x="27" y="74"/>
                  </a:cubicBezTo>
                  <a:cubicBezTo>
                    <a:pt x="54" y="63"/>
                    <a:pt x="72" y="36"/>
                    <a:pt x="72" y="7"/>
                  </a:cubicBezTo>
                  <a:cubicBezTo>
                    <a:pt x="72" y="5"/>
                    <a:pt x="72" y="2"/>
                    <a:pt x="72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89"/>
            <p:cNvSpPr>
              <a:spLocks/>
            </p:cNvSpPr>
            <p:nvPr/>
          </p:nvSpPr>
          <p:spPr bwMode="auto">
            <a:xfrm>
              <a:off x="1982" y="3356"/>
              <a:ext cx="161" cy="128"/>
            </a:xfrm>
            <a:custGeom>
              <a:avLst/>
              <a:gdLst>
                <a:gd name="T0" fmla="*/ 90 w 90"/>
                <a:gd name="T1" fmla="*/ 57 h 71"/>
                <a:gd name="T2" fmla="*/ 56 w 90"/>
                <a:gd name="T3" fmla="*/ 0 h 71"/>
                <a:gd name="T4" fmla="*/ 0 w 90"/>
                <a:gd name="T5" fmla="*/ 71 h 71"/>
                <a:gd name="T6" fmla="*/ 90 w 90"/>
                <a:gd name="T7" fmla="*/ 5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71">
                  <a:moveTo>
                    <a:pt x="90" y="57"/>
                  </a:moveTo>
                  <a:cubicBezTo>
                    <a:pt x="86" y="34"/>
                    <a:pt x="74" y="15"/>
                    <a:pt x="56" y="0"/>
                  </a:cubicBezTo>
                  <a:cubicBezTo>
                    <a:pt x="0" y="71"/>
                    <a:pt x="0" y="71"/>
                    <a:pt x="0" y="71"/>
                  </a:cubicBezTo>
                  <a:lnTo>
                    <a:pt x="90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90"/>
            <p:cNvSpPr>
              <a:spLocks/>
            </p:cNvSpPr>
            <p:nvPr/>
          </p:nvSpPr>
          <p:spPr bwMode="auto">
            <a:xfrm>
              <a:off x="1799" y="3376"/>
              <a:ext cx="147" cy="110"/>
            </a:xfrm>
            <a:custGeom>
              <a:avLst/>
              <a:gdLst>
                <a:gd name="T0" fmla="*/ 26 w 82"/>
                <a:gd name="T1" fmla="*/ 0 h 61"/>
                <a:gd name="T2" fmla="*/ 0 w 82"/>
                <a:gd name="T3" fmla="*/ 54 h 61"/>
                <a:gd name="T4" fmla="*/ 82 w 82"/>
                <a:gd name="T5" fmla="*/ 61 h 61"/>
                <a:gd name="T6" fmla="*/ 26 w 82"/>
                <a:gd name="T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61">
                  <a:moveTo>
                    <a:pt x="26" y="0"/>
                  </a:moveTo>
                  <a:cubicBezTo>
                    <a:pt x="12" y="15"/>
                    <a:pt x="3" y="34"/>
                    <a:pt x="0" y="54"/>
                  </a:cubicBezTo>
                  <a:cubicBezTo>
                    <a:pt x="82" y="61"/>
                    <a:pt x="82" y="61"/>
                    <a:pt x="82" y="61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91"/>
            <p:cNvSpPr>
              <a:spLocks/>
            </p:cNvSpPr>
            <p:nvPr/>
          </p:nvSpPr>
          <p:spPr bwMode="auto">
            <a:xfrm>
              <a:off x="1912" y="3514"/>
              <a:ext cx="114" cy="158"/>
            </a:xfrm>
            <a:custGeom>
              <a:avLst/>
              <a:gdLst>
                <a:gd name="T0" fmla="*/ 0 w 64"/>
                <a:gd name="T1" fmla="*/ 80 h 88"/>
                <a:gd name="T2" fmla="*/ 64 w 64"/>
                <a:gd name="T3" fmla="*/ 82 h 88"/>
                <a:gd name="T4" fmla="*/ 30 w 64"/>
                <a:gd name="T5" fmla="*/ 0 h 88"/>
                <a:gd name="T6" fmla="*/ 0 w 64"/>
                <a:gd name="T7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88">
                  <a:moveTo>
                    <a:pt x="0" y="80"/>
                  </a:moveTo>
                  <a:cubicBezTo>
                    <a:pt x="20" y="88"/>
                    <a:pt x="43" y="88"/>
                    <a:pt x="64" y="82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0" y="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92"/>
            <p:cNvSpPr>
              <a:spLocks/>
            </p:cNvSpPr>
            <p:nvPr/>
          </p:nvSpPr>
          <p:spPr bwMode="auto">
            <a:xfrm>
              <a:off x="1185" y="709"/>
              <a:ext cx="79" cy="48"/>
            </a:xfrm>
            <a:custGeom>
              <a:avLst/>
              <a:gdLst>
                <a:gd name="T0" fmla="*/ 39 w 44"/>
                <a:gd name="T1" fmla="*/ 14 h 27"/>
                <a:gd name="T2" fmla="*/ 21 w 44"/>
                <a:gd name="T3" fmla="*/ 12 h 27"/>
                <a:gd name="T4" fmla="*/ 9 w 44"/>
                <a:gd name="T5" fmla="*/ 11 h 27"/>
                <a:gd name="T6" fmla="*/ 11 w 44"/>
                <a:gd name="T7" fmla="*/ 6 h 27"/>
                <a:gd name="T8" fmla="*/ 19 w 44"/>
                <a:gd name="T9" fmla="*/ 4 h 27"/>
                <a:gd name="T10" fmla="*/ 17 w 44"/>
                <a:gd name="T11" fmla="*/ 1 h 27"/>
                <a:gd name="T12" fmla="*/ 9 w 44"/>
                <a:gd name="T13" fmla="*/ 3 h 27"/>
                <a:gd name="T14" fmla="*/ 4 w 44"/>
                <a:gd name="T15" fmla="*/ 0 h 27"/>
                <a:gd name="T16" fmla="*/ 0 w 44"/>
                <a:gd name="T17" fmla="*/ 2 h 27"/>
                <a:gd name="T18" fmla="*/ 5 w 44"/>
                <a:gd name="T19" fmla="*/ 5 h 27"/>
                <a:gd name="T20" fmla="*/ 5 w 44"/>
                <a:gd name="T21" fmla="*/ 13 h 27"/>
                <a:gd name="T22" fmla="*/ 22 w 44"/>
                <a:gd name="T23" fmla="*/ 15 h 27"/>
                <a:gd name="T24" fmla="*/ 34 w 44"/>
                <a:gd name="T25" fmla="*/ 16 h 27"/>
                <a:gd name="T26" fmla="*/ 33 w 44"/>
                <a:gd name="T27" fmla="*/ 22 h 27"/>
                <a:gd name="T28" fmla="*/ 23 w 44"/>
                <a:gd name="T29" fmla="*/ 24 h 27"/>
                <a:gd name="T30" fmla="*/ 25 w 44"/>
                <a:gd name="T31" fmla="*/ 26 h 27"/>
                <a:gd name="T32" fmla="*/ 35 w 44"/>
                <a:gd name="T33" fmla="*/ 24 h 27"/>
                <a:gd name="T34" fmla="*/ 40 w 44"/>
                <a:gd name="T35" fmla="*/ 27 h 27"/>
                <a:gd name="T36" fmla="*/ 44 w 44"/>
                <a:gd name="T37" fmla="*/ 26 h 27"/>
                <a:gd name="T38" fmla="*/ 39 w 44"/>
                <a:gd name="T39" fmla="*/ 23 h 27"/>
                <a:gd name="T40" fmla="*/ 39 w 44"/>
                <a:gd name="T4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27">
                  <a:moveTo>
                    <a:pt x="39" y="14"/>
                  </a:moveTo>
                  <a:cubicBezTo>
                    <a:pt x="35" y="11"/>
                    <a:pt x="29" y="10"/>
                    <a:pt x="21" y="12"/>
                  </a:cubicBezTo>
                  <a:cubicBezTo>
                    <a:pt x="15" y="12"/>
                    <a:pt x="12" y="12"/>
                    <a:pt x="9" y="11"/>
                  </a:cubicBezTo>
                  <a:cubicBezTo>
                    <a:pt x="7" y="10"/>
                    <a:pt x="6" y="7"/>
                    <a:pt x="11" y="6"/>
                  </a:cubicBezTo>
                  <a:cubicBezTo>
                    <a:pt x="14" y="4"/>
                    <a:pt x="18" y="4"/>
                    <a:pt x="19" y="4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1"/>
                    <a:pt x="12" y="2"/>
                    <a:pt x="9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" y="7"/>
                    <a:pt x="1" y="11"/>
                    <a:pt x="5" y="13"/>
                  </a:cubicBezTo>
                  <a:cubicBezTo>
                    <a:pt x="9" y="16"/>
                    <a:pt x="15" y="16"/>
                    <a:pt x="22" y="15"/>
                  </a:cubicBezTo>
                  <a:cubicBezTo>
                    <a:pt x="28" y="14"/>
                    <a:pt x="32" y="14"/>
                    <a:pt x="34" y="16"/>
                  </a:cubicBezTo>
                  <a:cubicBezTo>
                    <a:pt x="37" y="18"/>
                    <a:pt x="37" y="20"/>
                    <a:pt x="33" y="22"/>
                  </a:cubicBezTo>
                  <a:cubicBezTo>
                    <a:pt x="30" y="23"/>
                    <a:pt x="26" y="24"/>
                    <a:pt x="23" y="24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8" y="26"/>
                    <a:pt x="32" y="25"/>
                    <a:pt x="35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20"/>
                    <a:pt x="43" y="16"/>
                    <a:pt x="39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93"/>
            <p:cNvSpPr>
              <a:spLocks noEditPoints="1"/>
            </p:cNvSpPr>
            <p:nvPr/>
          </p:nvSpPr>
          <p:spPr bwMode="auto">
            <a:xfrm>
              <a:off x="1052" y="721"/>
              <a:ext cx="185" cy="110"/>
            </a:xfrm>
            <a:custGeom>
              <a:avLst/>
              <a:gdLst>
                <a:gd name="T0" fmla="*/ 3 w 103"/>
                <a:gd name="T1" fmla="*/ 16 h 61"/>
                <a:gd name="T2" fmla="*/ 1 w 103"/>
                <a:gd name="T3" fmla="*/ 19 h 61"/>
                <a:gd name="T4" fmla="*/ 2 w 103"/>
                <a:gd name="T5" fmla="*/ 23 h 61"/>
                <a:gd name="T6" fmla="*/ 58 w 103"/>
                <a:gd name="T7" fmla="*/ 60 h 61"/>
                <a:gd name="T8" fmla="*/ 60 w 103"/>
                <a:gd name="T9" fmla="*/ 61 h 61"/>
                <a:gd name="T10" fmla="*/ 61 w 103"/>
                <a:gd name="T11" fmla="*/ 60 h 61"/>
                <a:gd name="T12" fmla="*/ 103 w 103"/>
                <a:gd name="T13" fmla="*/ 41 h 61"/>
                <a:gd name="T14" fmla="*/ 103 w 103"/>
                <a:gd name="T15" fmla="*/ 40 h 61"/>
                <a:gd name="T16" fmla="*/ 42 w 103"/>
                <a:gd name="T17" fmla="*/ 0 h 61"/>
                <a:gd name="T18" fmla="*/ 3 w 103"/>
                <a:gd name="T19" fmla="*/ 16 h 61"/>
                <a:gd name="T20" fmla="*/ 44 w 103"/>
                <a:gd name="T21" fmla="*/ 27 h 61"/>
                <a:gd name="T22" fmla="*/ 52 w 103"/>
                <a:gd name="T23" fmla="*/ 27 h 61"/>
                <a:gd name="T24" fmla="*/ 52 w 103"/>
                <a:gd name="T25" fmla="*/ 31 h 61"/>
                <a:gd name="T26" fmla="*/ 44 w 103"/>
                <a:gd name="T27" fmla="*/ 31 h 61"/>
                <a:gd name="T28" fmla="*/ 44 w 103"/>
                <a:gd name="T29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3" h="61">
                  <a:moveTo>
                    <a:pt x="3" y="16"/>
                  </a:moveTo>
                  <a:cubicBezTo>
                    <a:pt x="2" y="17"/>
                    <a:pt x="1" y="18"/>
                    <a:pt x="1" y="19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9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3" y="16"/>
                  </a:lnTo>
                  <a:close/>
                  <a:moveTo>
                    <a:pt x="44" y="27"/>
                  </a:moveTo>
                  <a:cubicBezTo>
                    <a:pt x="46" y="26"/>
                    <a:pt x="50" y="26"/>
                    <a:pt x="52" y="27"/>
                  </a:cubicBezTo>
                  <a:cubicBezTo>
                    <a:pt x="55" y="29"/>
                    <a:pt x="54" y="30"/>
                    <a:pt x="52" y="31"/>
                  </a:cubicBezTo>
                  <a:cubicBezTo>
                    <a:pt x="49" y="33"/>
                    <a:pt x="46" y="32"/>
                    <a:pt x="44" y="31"/>
                  </a:cubicBezTo>
                  <a:cubicBezTo>
                    <a:pt x="41" y="30"/>
                    <a:pt x="42" y="28"/>
                    <a:pt x="44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94"/>
            <p:cNvSpPr>
              <a:spLocks noEditPoints="1"/>
            </p:cNvSpPr>
            <p:nvPr/>
          </p:nvSpPr>
          <p:spPr bwMode="auto">
            <a:xfrm>
              <a:off x="1223" y="655"/>
              <a:ext cx="176" cy="95"/>
            </a:xfrm>
            <a:custGeom>
              <a:avLst/>
              <a:gdLst>
                <a:gd name="T0" fmla="*/ 98 w 98"/>
                <a:gd name="T1" fmla="*/ 33 h 53"/>
                <a:gd name="T2" fmla="*/ 95 w 98"/>
                <a:gd name="T3" fmla="*/ 29 h 53"/>
                <a:gd name="T4" fmla="*/ 38 w 98"/>
                <a:gd name="T5" fmla="*/ 1 h 53"/>
                <a:gd name="T6" fmla="*/ 35 w 98"/>
                <a:gd name="T7" fmla="*/ 1 h 53"/>
                <a:gd name="T8" fmla="*/ 0 w 98"/>
                <a:gd name="T9" fmla="*/ 15 h 53"/>
                <a:gd name="T10" fmla="*/ 59 w 98"/>
                <a:gd name="T11" fmla="*/ 53 h 53"/>
                <a:gd name="T12" fmla="*/ 95 w 98"/>
                <a:gd name="T13" fmla="*/ 36 h 53"/>
                <a:gd name="T14" fmla="*/ 98 w 98"/>
                <a:gd name="T15" fmla="*/ 33 h 53"/>
                <a:gd name="T16" fmla="*/ 54 w 98"/>
                <a:gd name="T17" fmla="*/ 25 h 53"/>
                <a:gd name="T18" fmla="*/ 46 w 98"/>
                <a:gd name="T19" fmla="*/ 25 h 53"/>
                <a:gd name="T20" fmla="*/ 46 w 98"/>
                <a:gd name="T21" fmla="*/ 21 h 53"/>
                <a:gd name="T22" fmla="*/ 55 w 98"/>
                <a:gd name="T23" fmla="*/ 21 h 53"/>
                <a:gd name="T24" fmla="*/ 54 w 98"/>
                <a:gd name="T25" fmla="*/ 2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53">
                  <a:moveTo>
                    <a:pt x="98" y="33"/>
                  </a:moveTo>
                  <a:cubicBezTo>
                    <a:pt x="98" y="31"/>
                    <a:pt x="97" y="30"/>
                    <a:pt x="95" y="29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6" y="0"/>
                    <a:pt x="35" y="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95" y="36"/>
                    <a:pt x="95" y="36"/>
                    <a:pt x="95" y="36"/>
                  </a:cubicBezTo>
                  <a:cubicBezTo>
                    <a:pt x="97" y="36"/>
                    <a:pt x="98" y="34"/>
                    <a:pt x="98" y="33"/>
                  </a:cubicBezTo>
                  <a:close/>
                  <a:moveTo>
                    <a:pt x="54" y="25"/>
                  </a:moveTo>
                  <a:cubicBezTo>
                    <a:pt x="52" y="26"/>
                    <a:pt x="48" y="26"/>
                    <a:pt x="46" y="25"/>
                  </a:cubicBezTo>
                  <a:cubicBezTo>
                    <a:pt x="44" y="24"/>
                    <a:pt x="44" y="22"/>
                    <a:pt x="46" y="21"/>
                  </a:cubicBezTo>
                  <a:cubicBezTo>
                    <a:pt x="49" y="20"/>
                    <a:pt x="52" y="20"/>
                    <a:pt x="55" y="21"/>
                  </a:cubicBezTo>
                  <a:cubicBezTo>
                    <a:pt x="57" y="22"/>
                    <a:pt x="57" y="24"/>
                    <a:pt x="54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95"/>
            <p:cNvSpPr>
              <a:spLocks/>
            </p:cNvSpPr>
            <p:nvPr/>
          </p:nvSpPr>
          <p:spPr bwMode="auto">
            <a:xfrm>
              <a:off x="1052" y="788"/>
              <a:ext cx="185" cy="88"/>
            </a:xfrm>
            <a:custGeom>
              <a:avLst/>
              <a:gdLst>
                <a:gd name="T0" fmla="*/ 60 w 103"/>
                <a:gd name="T1" fmla="*/ 30 h 49"/>
                <a:gd name="T2" fmla="*/ 58 w 103"/>
                <a:gd name="T3" fmla="*/ 30 h 49"/>
                <a:gd name="T4" fmla="*/ 13 w 103"/>
                <a:gd name="T5" fmla="*/ 0 h 49"/>
                <a:gd name="T6" fmla="*/ 3 w 103"/>
                <a:gd name="T7" fmla="*/ 4 h 49"/>
                <a:gd name="T8" fmla="*/ 1 w 103"/>
                <a:gd name="T9" fmla="*/ 7 h 49"/>
                <a:gd name="T10" fmla="*/ 2 w 103"/>
                <a:gd name="T11" fmla="*/ 11 h 49"/>
                <a:gd name="T12" fmla="*/ 58 w 103"/>
                <a:gd name="T13" fmla="*/ 48 h 49"/>
                <a:gd name="T14" fmla="*/ 60 w 103"/>
                <a:gd name="T15" fmla="*/ 49 h 49"/>
                <a:gd name="T16" fmla="*/ 61 w 103"/>
                <a:gd name="T17" fmla="*/ 48 h 49"/>
                <a:gd name="T18" fmla="*/ 103 w 103"/>
                <a:gd name="T19" fmla="*/ 29 h 49"/>
                <a:gd name="T20" fmla="*/ 103 w 103"/>
                <a:gd name="T21" fmla="*/ 10 h 49"/>
                <a:gd name="T22" fmla="*/ 61 w 103"/>
                <a:gd name="T23" fmla="*/ 30 h 49"/>
                <a:gd name="T24" fmla="*/ 60 w 103"/>
                <a:gd name="T25" fmla="*/ 3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49">
                  <a:moveTo>
                    <a:pt x="60" y="30"/>
                  </a:moveTo>
                  <a:cubicBezTo>
                    <a:pt x="59" y="30"/>
                    <a:pt x="58" y="30"/>
                    <a:pt x="58" y="3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8" y="48"/>
                    <a:pt x="59" y="49"/>
                    <a:pt x="60" y="49"/>
                  </a:cubicBezTo>
                  <a:cubicBezTo>
                    <a:pt x="60" y="49"/>
                    <a:pt x="61" y="49"/>
                    <a:pt x="61" y="48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60" y="30"/>
                    <a:pt x="60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96"/>
            <p:cNvSpPr>
              <a:spLocks/>
            </p:cNvSpPr>
            <p:nvPr/>
          </p:nvSpPr>
          <p:spPr bwMode="auto">
            <a:xfrm>
              <a:off x="1331" y="743"/>
              <a:ext cx="68" cy="52"/>
            </a:xfrm>
            <a:custGeom>
              <a:avLst/>
              <a:gdLst>
                <a:gd name="T0" fmla="*/ 35 w 38"/>
                <a:gd name="T1" fmla="*/ 5 h 29"/>
                <a:gd name="T2" fmla="*/ 24 w 38"/>
                <a:gd name="T3" fmla="*/ 0 h 29"/>
                <a:gd name="T4" fmla="*/ 0 w 38"/>
                <a:gd name="T5" fmla="*/ 11 h 29"/>
                <a:gd name="T6" fmla="*/ 0 w 38"/>
                <a:gd name="T7" fmla="*/ 29 h 29"/>
                <a:gd name="T8" fmla="*/ 35 w 38"/>
                <a:gd name="T9" fmla="*/ 12 h 29"/>
                <a:gd name="T10" fmla="*/ 38 w 38"/>
                <a:gd name="T11" fmla="*/ 9 h 29"/>
                <a:gd name="T12" fmla="*/ 35 w 38"/>
                <a:gd name="T1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9">
                  <a:moveTo>
                    <a:pt x="35" y="5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7" y="12"/>
                    <a:pt x="38" y="10"/>
                    <a:pt x="38" y="9"/>
                  </a:cubicBezTo>
                  <a:cubicBezTo>
                    <a:pt x="38" y="7"/>
                    <a:pt x="37" y="6"/>
                    <a:pt x="35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97"/>
            <p:cNvSpPr>
              <a:spLocks/>
            </p:cNvSpPr>
            <p:nvPr/>
          </p:nvSpPr>
          <p:spPr bwMode="auto">
            <a:xfrm>
              <a:off x="1052" y="833"/>
              <a:ext cx="185" cy="86"/>
            </a:xfrm>
            <a:custGeom>
              <a:avLst/>
              <a:gdLst>
                <a:gd name="T0" fmla="*/ 60 w 103"/>
                <a:gd name="T1" fmla="*/ 30 h 48"/>
                <a:gd name="T2" fmla="*/ 58 w 103"/>
                <a:gd name="T3" fmla="*/ 30 h 48"/>
                <a:gd name="T4" fmla="*/ 13 w 103"/>
                <a:gd name="T5" fmla="*/ 0 h 48"/>
                <a:gd name="T6" fmla="*/ 3 w 103"/>
                <a:gd name="T7" fmla="*/ 4 h 48"/>
                <a:gd name="T8" fmla="*/ 1 w 103"/>
                <a:gd name="T9" fmla="*/ 7 h 48"/>
                <a:gd name="T10" fmla="*/ 2 w 103"/>
                <a:gd name="T11" fmla="*/ 11 h 48"/>
                <a:gd name="T12" fmla="*/ 58 w 103"/>
                <a:gd name="T13" fmla="*/ 48 h 48"/>
                <a:gd name="T14" fmla="*/ 60 w 103"/>
                <a:gd name="T15" fmla="*/ 48 h 48"/>
                <a:gd name="T16" fmla="*/ 61 w 103"/>
                <a:gd name="T17" fmla="*/ 48 h 48"/>
                <a:gd name="T18" fmla="*/ 103 w 103"/>
                <a:gd name="T19" fmla="*/ 29 h 48"/>
                <a:gd name="T20" fmla="*/ 103 w 103"/>
                <a:gd name="T21" fmla="*/ 10 h 48"/>
                <a:gd name="T22" fmla="*/ 61 w 103"/>
                <a:gd name="T23" fmla="*/ 30 h 48"/>
                <a:gd name="T24" fmla="*/ 60 w 103"/>
                <a:gd name="T25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48">
                  <a:moveTo>
                    <a:pt x="60" y="30"/>
                  </a:moveTo>
                  <a:cubicBezTo>
                    <a:pt x="59" y="30"/>
                    <a:pt x="58" y="30"/>
                    <a:pt x="58" y="3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8" y="48"/>
                    <a:pt x="59" y="48"/>
                    <a:pt x="60" y="48"/>
                  </a:cubicBezTo>
                  <a:cubicBezTo>
                    <a:pt x="60" y="48"/>
                    <a:pt x="61" y="48"/>
                    <a:pt x="61" y="48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60" y="30"/>
                    <a:pt x="60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98"/>
            <p:cNvSpPr>
              <a:spLocks/>
            </p:cNvSpPr>
            <p:nvPr/>
          </p:nvSpPr>
          <p:spPr bwMode="auto">
            <a:xfrm>
              <a:off x="1331" y="786"/>
              <a:ext cx="68" cy="54"/>
            </a:xfrm>
            <a:custGeom>
              <a:avLst/>
              <a:gdLst>
                <a:gd name="T0" fmla="*/ 35 w 38"/>
                <a:gd name="T1" fmla="*/ 6 h 30"/>
                <a:gd name="T2" fmla="*/ 24 w 38"/>
                <a:gd name="T3" fmla="*/ 0 h 30"/>
                <a:gd name="T4" fmla="*/ 0 w 38"/>
                <a:gd name="T5" fmla="*/ 12 h 30"/>
                <a:gd name="T6" fmla="*/ 0 w 38"/>
                <a:gd name="T7" fmla="*/ 30 h 30"/>
                <a:gd name="T8" fmla="*/ 35 w 38"/>
                <a:gd name="T9" fmla="*/ 13 h 30"/>
                <a:gd name="T10" fmla="*/ 38 w 38"/>
                <a:gd name="T11" fmla="*/ 10 h 30"/>
                <a:gd name="T12" fmla="*/ 35 w 38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0">
                  <a:moveTo>
                    <a:pt x="35" y="6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7" y="13"/>
                    <a:pt x="38" y="11"/>
                    <a:pt x="38" y="10"/>
                  </a:cubicBezTo>
                  <a:cubicBezTo>
                    <a:pt x="38" y="8"/>
                    <a:pt x="37" y="7"/>
                    <a:pt x="3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99"/>
            <p:cNvSpPr>
              <a:spLocks/>
            </p:cNvSpPr>
            <p:nvPr/>
          </p:nvSpPr>
          <p:spPr bwMode="auto">
            <a:xfrm>
              <a:off x="1052" y="877"/>
              <a:ext cx="185" cy="87"/>
            </a:xfrm>
            <a:custGeom>
              <a:avLst/>
              <a:gdLst>
                <a:gd name="T0" fmla="*/ 60 w 103"/>
                <a:gd name="T1" fmla="*/ 30 h 48"/>
                <a:gd name="T2" fmla="*/ 58 w 103"/>
                <a:gd name="T3" fmla="*/ 29 h 48"/>
                <a:gd name="T4" fmla="*/ 13 w 103"/>
                <a:gd name="T5" fmla="*/ 0 h 48"/>
                <a:gd name="T6" fmla="*/ 3 w 103"/>
                <a:gd name="T7" fmla="*/ 4 h 48"/>
                <a:gd name="T8" fmla="*/ 1 w 103"/>
                <a:gd name="T9" fmla="*/ 7 h 48"/>
                <a:gd name="T10" fmla="*/ 2 w 103"/>
                <a:gd name="T11" fmla="*/ 11 h 48"/>
                <a:gd name="T12" fmla="*/ 58 w 103"/>
                <a:gd name="T13" fmla="*/ 48 h 48"/>
                <a:gd name="T14" fmla="*/ 60 w 103"/>
                <a:gd name="T15" fmla="*/ 48 h 48"/>
                <a:gd name="T16" fmla="*/ 61 w 103"/>
                <a:gd name="T17" fmla="*/ 48 h 48"/>
                <a:gd name="T18" fmla="*/ 103 w 103"/>
                <a:gd name="T19" fmla="*/ 28 h 48"/>
                <a:gd name="T20" fmla="*/ 103 w 103"/>
                <a:gd name="T21" fmla="*/ 10 h 48"/>
                <a:gd name="T22" fmla="*/ 61 w 103"/>
                <a:gd name="T23" fmla="*/ 30 h 48"/>
                <a:gd name="T24" fmla="*/ 60 w 103"/>
                <a:gd name="T25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48">
                  <a:moveTo>
                    <a:pt x="60" y="30"/>
                  </a:moveTo>
                  <a:cubicBezTo>
                    <a:pt x="59" y="30"/>
                    <a:pt x="58" y="30"/>
                    <a:pt x="58" y="29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6"/>
                    <a:pt x="1" y="7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8" y="48"/>
                    <a:pt x="59" y="48"/>
                    <a:pt x="60" y="48"/>
                  </a:cubicBezTo>
                  <a:cubicBezTo>
                    <a:pt x="60" y="48"/>
                    <a:pt x="61" y="48"/>
                    <a:pt x="61" y="48"/>
                  </a:cubicBezTo>
                  <a:cubicBezTo>
                    <a:pt x="103" y="28"/>
                    <a:pt x="103" y="28"/>
                    <a:pt x="103" y="28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60" y="30"/>
                    <a:pt x="60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00"/>
            <p:cNvSpPr>
              <a:spLocks/>
            </p:cNvSpPr>
            <p:nvPr/>
          </p:nvSpPr>
          <p:spPr bwMode="auto">
            <a:xfrm>
              <a:off x="1331" y="831"/>
              <a:ext cx="68" cy="54"/>
            </a:xfrm>
            <a:custGeom>
              <a:avLst/>
              <a:gdLst>
                <a:gd name="T0" fmla="*/ 35 w 38"/>
                <a:gd name="T1" fmla="*/ 6 h 30"/>
                <a:gd name="T2" fmla="*/ 24 w 38"/>
                <a:gd name="T3" fmla="*/ 0 h 30"/>
                <a:gd name="T4" fmla="*/ 0 w 38"/>
                <a:gd name="T5" fmla="*/ 12 h 30"/>
                <a:gd name="T6" fmla="*/ 0 w 38"/>
                <a:gd name="T7" fmla="*/ 30 h 30"/>
                <a:gd name="T8" fmla="*/ 35 w 38"/>
                <a:gd name="T9" fmla="*/ 13 h 30"/>
                <a:gd name="T10" fmla="*/ 38 w 38"/>
                <a:gd name="T11" fmla="*/ 9 h 30"/>
                <a:gd name="T12" fmla="*/ 35 w 38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0">
                  <a:moveTo>
                    <a:pt x="35" y="6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7" y="12"/>
                    <a:pt x="38" y="11"/>
                    <a:pt x="38" y="9"/>
                  </a:cubicBezTo>
                  <a:cubicBezTo>
                    <a:pt x="38" y="8"/>
                    <a:pt x="37" y="7"/>
                    <a:pt x="3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818861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501650" y="1014413"/>
            <a:ext cx="11196638" cy="4826000"/>
            <a:chOff x="316" y="639"/>
            <a:chExt cx="7053" cy="3040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581" y="1458"/>
              <a:ext cx="82" cy="66"/>
            </a:xfrm>
            <a:custGeom>
              <a:avLst/>
              <a:gdLst>
                <a:gd name="T0" fmla="*/ 0 w 46"/>
                <a:gd name="T1" fmla="*/ 37 h 37"/>
                <a:gd name="T2" fmla="*/ 46 w 46"/>
                <a:gd name="T3" fmla="*/ 37 h 37"/>
                <a:gd name="T4" fmla="*/ 46 w 46"/>
                <a:gd name="T5" fmla="*/ 0 h 37"/>
                <a:gd name="T6" fmla="*/ 0 w 46"/>
                <a:gd name="T7" fmla="*/ 0 h 37"/>
                <a:gd name="T8" fmla="*/ 0 w 46"/>
                <a:gd name="T9" fmla="*/ 37 h 37"/>
                <a:gd name="T10" fmla="*/ 21 w 46"/>
                <a:gd name="T11" fmla="*/ 12 h 37"/>
                <a:gd name="T12" fmla="*/ 27 w 46"/>
                <a:gd name="T13" fmla="*/ 19 h 37"/>
                <a:gd name="T14" fmla="*/ 21 w 46"/>
                <a:gd name="T15" fmla="*/ 26 h 37"/>
                <a:gd name="T16" fmla="*/ 15 w 46"/>
                <a:gd name="T17" fmla="*/ 19 h 37"/>
                <a:gd name="T18" fmla="*/ 21 w 46"/>
                <a:gd name="T19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7">
                  <a:moveTo>
                    <a:pt x="0" y="37"/>
                  </a:moveTo>
                  <a:cubicBezTo>
                    <a:pt x="46" y="37"/>
                    <a:pt x="46" y="37"/>
                    <a:pt x="46" y="3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7"/>
                  </a:lnTo>
                  <a:close/>
                  <a:moveTo>
                    <a:pt x="21" y="12"/>
                  </a:moveTo>
                  <a:cubicBezTo>
                    <a:pt x="24" y="12"/>
                    <a:pt x="27" y="15"/>
                    <a:pt x="27" y="19"/>
                  </a:cubicBezTo>
                  <a:cubicBezTo>
                    <a:pt x="27" y="23"/>
                    <a:pt x="24" y="26"/>
                    <a:pt x="21" y="26"/>
                  </a:cubicBezTo>
                  <a:cubicBezTo>
                    <a:pt x="17" y="26"/>
                    <a:pt x="15" y="23"/>
                    <a:pt x="15" y="19"/>
                  </a:cubicBezTo>
                  <a:cubicBezTo>
                    <a:pt x="15" y="15"/>
                    <a:pt x="17" y="12"/>
                    <a:pt x="21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321" y="1458"/>
              <a:ext cx="82" cy="66"/>
            </a:xfrm>
            <a:custGeom>
              <a:avLst/>
              <a:gdLst>
                <a:gd name="T0" fmla="*/ 0 w 46"/>
                <a:gd name="T1" fmla="*/ 37 h 37"/>
                <a:gd name="T2" fmla="*/ 46 w 46"/>
                <a:gd name="T3" fmla="*/ 37 h 37"/>
                <a:gd name="T4" fmla="*/ 46 w 46"/>
                <a:gd name="T5" fmla="*/ 0 h 37"/>
                <a:gd name="T6" fmla="*/ 0 w 46"/>
                <a:gd name="T7" fmla="*/ 0 h 37"/>
                <a:gd name="T8" fmla="*/ 0 w 46"/>
                <a:gd name="T9" fmla="*/ 37 h 37"/>
                <a:gd name="T10" fmla="*/ 21 w 46"/>
                <a:gd name="T11" fmla="*/ 12 h 37"/>
                <a:gd name="T12" fmla="*/ 27 w 46"/>
                <a:gd name="T13" fmla="*/ 19 h 37"/>
                <a:gd name="T14" fmla="*/ 21 w 46"/>
                <a:gd name="T15" fmla="*/ 26 h 37"/>
                <a:gd name="T16" fmla="*/ 15 w 46"/>
                <a:gd name="T17" fmla="*/ 19 h 37"/>
                <a:gd name="T18" fmla="*/ 21 w 46"/>
                <a:gd name="T19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7">
                  <a:moveTo>
                    <a:pt x="0" y="37"/>
                  </a:moveTo>
                  <a:cubicBezTo>
                    <a:pt x="46" y="37"/>
                    <a:pt x="46" y="37"/>
                    <a:pt x="46" y="3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7"/>
                  </a:lnTo>
                  <a:close/>
                  <a:moveTo>
                    <a:pt x="21" y="12"/>
                  </a:moveTo>
                  <a:cubicBezTo>
                    <a:pt x="24" y="12"/>
                    <a:pt x="27" y="15"/>
                    <a:pt x="27" y="19"/>
                  </a:cubicBezTo>
                  <a:cubicBezTo>
                    <a:pt x="27" y="23"/>
                    <a:pt x="24" y="26"/>
                    <a:pt x="21" y="26"/>
                  </a:cubicBezTo>
                  <a:cubicBezTo>
                    <a:pt x="17" y="26"/>
                    <a:pt x="15" y="23"/>
                    <a:pt x="15" y="19"/>
                  </a:cubicBezTo>
                  <a:cubicBezTo>
                    <a:pt x="15" y="15"/>
                    <a:pt x="17" y="12"/>
                    <a:pt x="21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2065" y="1458"/>
              <a:ext cx="83" cy="66"/>
            </a:xfrm>
            <a:custGeom>
              <a:avLst/>
              <a:gdLst>
                <a:gd name="T0" fmla="*/ 0 w 46"/>
                <a:gd name="T1" fmla="*/ 37 h 37"/>
                <a:gd name="T2" fmla="*/ 46 w 46"/>
                <a:gd name="T3" fmla="*/ 37 h 37"/>
                <a:gd name="T4" fmla="*/ 46 w 46"/>
                <a:gd name="T5" fmla="*/ 0 h 37"/>
                <a:gd name="T6" fmla="*/ 0 w 46"/>
                <a:gd name="T7" fmla="*/ 0 h 37"/>
                <a:gd name="T8" fmla="*/ 0 w 46"/>
                <a:gd name="T9" fmla="*/ 37 h 37"/>
                <a:gd name="T10" fmla="*/ 21 w 46"/>
                <a:gd name="T11" fmla="*/ 12 h 37"/>
                <a:gd name="T12" fmla="*/ 27 w 46"/>
                <a:gd name="T13" fmla="*/ 19 h 37"/>
                <a:gd name="T14" fmla="*/ 21 w 46"/>
                <a:gd name="T15" fmla="*/ 26 h 37"/>
                <a:gd name="T16" fmla="*/ 15 w 46"/>
                <a:gd name="T17" fmla="*/ 19 h 37"/>
                <a:gd name="T18" fmla="*/ 21 w 46"/>
                <a:gd name="T19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7">
                  <a:moveTo>
                    <a:pt x="0" y="37"/>
                  </a:moveTo>
                  <a:cubicBezTo>
                    <a:pt x="46" y="37"/>
                    <a:pt x="46" y="37"/>
                    <a:pt x="46" y="3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7"/>
                  </a:lnTo>
                  <a:close/>
                  <a:moveTo>
                    <a:pt x="21" y="12"/>
                  </a:moveTo>
                  <a:cubicBezTo>
                    <a:pt x="24" y="12"/>
                    <a:pt x="27" y="15"/>
                    <a:pt x="27" y="19"/>
                  </a:cubicBezTo>
                  <a:cubicBezTo>
                    <a:pt x="27" y="23"/>
                    <a:pt x="24" y="26"/>
                    <a:pt x="21" y="26"/>
                  </a:cubicBezTo>
                  <a:cubicBezTo>
                    <a:pt x="17" y="26"/>
                    <a:pt x="15" y="23"/>
                    <a:pt x="15" y="19"/>
                  </a:cubicBezTo>
                  <a:cubicBezTo>
                    <a:pt x="15" y="15"/>
                    <a:pt x="17" y="12"/>
                    <a:pt x="21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2810" y="1458"/>
              <a:ext cx="82" cy="66"/>
            </a:xfrm>
            <a:custGeom>
              <a:avLst/>
              <a:gdLst>
                <a:gd name="T0" fmla="*/ 0 w 46"/>
                <a:gd name="T1" fmla="*/ 37 h 37"/>
                <a:gd name="T2" fmla="*/ 46 w 46"/>
                <a:gd name="T3" fmla="*/ 37 h 37"/>
                <a:gd name="T4" fmla="*/ 46 w 46"/>
                <a:gd name="T5" fmla="*/ 0 h 37"/>
                <a:gd name="T6" fmla="*/ 0 w 46"/>
                <a:gd name="T7" fmla="*/ 0 h 37"/>
                <a:gd name="T8" fmla="*/ 0 w 46"/>
                <a:gd name="T9" fmla="*/ 37 h 37"/>
                <a:gd name="T10" fmla="*/ 21 w 46"/>
                <a:gd name="T11" fmla="*/ 12 h 37"/>
                <a:gd name="T12" fmla="*/ 27 w 46"/>
                <a:gd name="T13" fmla="*/ 19 h 37"/>
                <a:gd name="T14" fmla="*/ 21 w 46"/>
                <a:gd name="T15" fmla="*/ 26 h 37"/>
                <a:gd name="T16" fmla="*/ 15 w 46"/>
                <a:gd name="T17" fmla="*/ 19 h 37"/>
                <a:gd name="T18" fmla="*/ 21 w 46"/>
                <a:gd name="T19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7">
                  <a:moveTo>
                    <a:pt x="0" y="37"/>
                  </a:moveTo>
                  <a:cubicBezTo>
                    <a:pt x="46" y="37"/>
                    <a:pt x="46" y="37"/>
                    <a:pt x="46" y="3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7"/>
                  </a:lnTo>
                  <a:close/>
                  <a:moveTo>
                    <a:pt x="21" y="12"/>
                  </a:moveTo>
                  <a:cubicBezTo>
                    <a:pt x="24" y="12"/>
                    <a:pt x="27" y="15"/>
                    <a:pt x="27" y="19"/>
                  </a:cubicBezTo>
                  <a:cubicBezTo>
                    <a:pt x="27" y="23"/>
                    <a:pt x="24" y="26"/>
                    <a:pt x="21" y="26"/>
                  </a:cubicBezTo>
                  <a:cubicBezTo>
                    <a:pt x="17" y="26"/>
                    <a:pt x="15" y="23"/>
                    <a:pt x="15" y="19"/>
                  </a:cubicBezTo>
                  <a:cubicBezTo>
                    <a:pt x="15" y="15"/>
                    <a:pt x="17" y="12"/>
                    <a:pt x="21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3554" y="1458"/>
              <a:ext cx="82" cy="66"/>
            </a:xfrm>
            <a:custGeom>
              <a:avLst/>
              <a:gdLst>
                <a:gd name="T0" fmla="*/ 0 w 46"/>
                <a:gd name="T1" fmla="*/ 37 h 37"/>
                <a:gd name="T2" fmla="*/ 46 w 46"/>
                <a:gd name="T3" fmla="*/ 37 h 37"/>
                <a:gd name="T4" fmla="*/ 46 w 46"/>
                <a:gd name="T5" fmla="*/ 0 h 37"/>
                <a:gd name="T6" fmla="*/ 0 w 46"/>
                <a:gd name="T7" fmla="*/ 0 h 37"/>
                <a:gd name="T8" fmla="*/ 0 w 46"/>
                <a:gd name="T9" fmla="*/ 37 h 37"/>
                <a:gd name="T10" fmla="*/ 21 w 46"/>
                <a:gd name="T11" fmla="*/ 12 h 37"/>
                <a:gd name="T12" fmla="*/ 27 w 46"/>
                <a:gd name="T13" fmla="*/ 19 h 37"/>
                <a:gd name="T14" fmla="*/ 21 w 46"/>
                <a:gd name="T15" fmla="*/ 26 h 37"/>
                <a:gd name="T16" fmla="*/ 15 w 46"/>
                <a:gd name="T17" fmla="*/ 19 h 37"/>
                <a:gd name="T18" fmla="*/ 21 w 46"/>
                <a:gd name="T19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7">
                  <a:moveTo>
                    <a:pt x="0" y="37"/>
                  </a:moveTo>
                  <a:cubicBezTo>
                    <a:pt x="46" y="37"/>
                    <a:pt x="46" y="37"/>
                    <a:pt x="46" y="3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7"/>
                  </a:lnTo>
                  <a:close/>
                  <a:moveTo>
                    <a:pt x="21" y="12"/>
                  </a:moveTo>
                  <a:cubicBezTo>
                    <a:pt x="24" y="12"/>
                    <a:pt x="27" y="15"/>
                    <a:pt x="27" y="19"/>
                  </a:cubicBezTo>
                  <a:cubicBezTo>
                    <a:pt x="27" y="23"/>
                    <a:pt x="24" y="26"/>
                    <a:pt x="21" y="26"/>
                  </a:cubicBezTo>
                  <a:cubicBezTo>
                    <a:pt x="17" y="26"/>
                    <a:pt x="15" y="23"/>
                    <a:pt x="15" y="19"/>
                  </a:cubicBezTo>
                  <a:cubicBezTo>
                    <a:pt x="15" y="15"/>
                    <a:pt x="17" y="12"/>
                    <a:pt x="21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4309" y="1458"/>
              <a:ext cx="80" cy="66"/>
            </a:xfrm>
            <a:custGeom>
              <a:avLst/>
              <a:gdLst>
                <a:gd name="T0" fmla="*/ 0 w 45"/>
                <a:gd name="T1" fmla="*/ 37 h 37"/>
                <a:gd name="T2" fmla="*/ 45 w 45"/>
                <a:gd name="T3" fmla="*/ 37 h 37"/>
                <a:gd name="T4" fmla="*/ 45 w 45"/>
                <a:gd name="T5" fmla="*/ 0 h 37"/>
                <a:gd name="T6" fmla="*/ 0 w 45"/>
                <a:gd name="T7" fmla="*/ 0 h 37"/>
                <a:gd name="T8" fmla="*/ 0 w 45"/>
                <a:gd name="T9" fmla="*/ 37 h 37"/>
                <a:gd name="T10" fmla="*/ 20 w 45"/>
                <a:gd name="T11" fmla="*/ 12 h 37"/>
                <a:gd name="T12" fmla="*/ 26 w 45"/>
                <a:gd name="T13" fmla="*/ 19 h 37"/>
                <a:gd name="T14" fmla="*/ 20 w 45"/>
                <a:gd name="T15" fmla="*/ 26 h 37"/>
                <a:gd name="T16" fmla="*/ 14 w 45"/>
                <a:gd name="T17" fmla="*/ 19 h 37"/>
                <a:gd name="T18" fmla="*/ 20 w 45"/>
                <a:gd name="T19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37">
                  <a:moveTo>
                    <a:pt x="0" y="37"/>
                  </a:moveTo>
                  <a:cubicBezTo>
                    <a:pt x="45" y="37"/>
                    <a:pt x="45" y="37"/>
                    <a:pt x="45" y="37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7"/>
                  </a:lnTo>
                  <a:close/>
                  <a:moveTo>
                    <a:pt x="20" y="12"/>
                  </a:moveTo>
                  <a:cubicBezTo>
                    <a:pt x="23" y="12"/>
                    <a:pt x="26" y="15"/>
                    <a:pt x="26" y="19"/>
                  </a:cubicBezTo>
                  <a:cubicBezTo>
                    <a:pt x="26" y="23"/>
                    <a:pt x="23" y="26"/>
                    <a:pt x="20" y="26"/>
                  </a:cubicBezTo>
                  <a:cubicBezTo>
                    <a:pt x="17" y="26"/>
                    <a:pt x="14" y="23"/>
                    <a:pt x="14" y="19"/>
                  </a:cubicBezTo>
                  <a:cubicBezTo>
                    <a:pt x="14" y="15"/>
                    <a:pt x="17" y="12"/>
                    <a:pt x="2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5053" y="1458"/>
              <a:ext cx="80" cy="66"/>
            </a:xfrm>
            <a:custGeom>
              <a:avLst/>
              <a:gdLst>
                <a:gd name="T0" fmla="*/ 0 w 45"/>
                <a:gd name="T1" fmla="*/ 37 h 37"/>
                <a:gd name="T2" fmla="*/ 45 w 45"/>
                <a:gd name="T3" fmla="*/ 37 h 37"/>
                <a:gd name="T4" fmla="*/ 45 w 45"/>
                <a:gd name="T5" fmla="*/ 0 h 37"/>
                <a:gd name="T6" fmla="*/ 0 w 45"/>
                <a:gd name="T7" fmla="*/ 0 h 37"/>
                <a:gd name="T8" fmla="*/ 0 w 45"/>
                <a:gd name="T9" fmla="*/ 37 h 37"/>
                <a:gd name="T10" fmla="*/ 20 w 45"/>
                <a:gd name="T11" fmla="*/ 12 h 37"/>
                <a:gd name="T12" fmla="*/ 26 w 45"/>
                <a:gd name="T13" fmla="*/ 19 h 37"/>
                <a:gd name="T14" fmla="*/ 20 w 45"/>
                <a:gd name="T15" fmla="*/ 26 h 37"/>
                <a:gd name="T16" fmla="*/ 14 w 45"/>
                <a:gd name="T17" fmla="*/ 19 h 37"/>
                <a:gd name="T18" fmla="*/ 20 w 45"/>
                <a:gd name="T19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37">
                  <a:moveTo>
                    <a:pt x="0" y="37"/>
                  </a:moveTo>
                  <a:cubicBezTo>
                    <a:pt x="45" y="37"/>
                    <a:pt x="45" y="37"/>
                    <a:pt x="45" y="37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7"/>
                  </a:lnTo>
                  <a:close/>
                  <a:moveTo>
                    <a:pt x="20" y="12"/>
                  </a:moveTo>
                  <a:cubicBezTo>
                    <a:pt x="23" y="12"/>
                    <a:pt x="26" y="15"/>
                    <a:pt x="26" y="19"/>
                  </a:cubicBezTo>
                  <a:cubicBezTo>
                    <a:pt x="26" y="23"/>
                    <a:pt x="23" y="26"/>
                    <a:pt x="20" y="26"/>
                  </a:cubicBezTo>
                  <a:cubicBezTo>
                    <a:pt x="17" y="26"/>
                    <a:pt x="14" y="23"/>
                    <a:pt x="14" y="19"/>
                  </a:cubicBezTo>
                  <a:cubicBezTo>
                    <a:pt x="14" y="15"/>
                    <a:pt x="17" y="12"/>
                    <a:pt x="2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4103" y="1313"/>
              <a:ext cx="286" cy="292"/>
            </a:xfrm>
            <a:custGeom>
              <a:avLst/>
              <a:gdLst>
                <a:gd name="T0" fmla="*/ 111 w 160"/>
                <a:gd name="T1" fmla="*/ 75 h 163"/>
                <a:gd name="T2" fmla="*/ 160 w 160"/>
                <a:gd name="T3" fmla="*/ 75 h 163"/>
                <a:gd name="T4" fmla="*/ 160 w 160"/>
                <a:gd name="T5" fmla="*/ 48 h 163"/>
                <a:gd name="T6" fmla="*/ 150 w 160"/>
                <a:gd name="T7" fmla="*/ 36 h 163"/>
                <a:gd name="T8" fmla="*/ 140 w 160"/>
                <a:gd name="T9" fmla="*/ 36 h 163"/>
                <a:gd name="T10" fmla="*/ 135 w 160"/>
                <a:gd name="T11" fmla="*/ 13 h 163"/>
                <a:gd name="T12" fmla="*/ 129 w 160"/>
                <a:gd name="T13" fmla="*/ 2 h 163"/>
                <a:gd name="T14" fmla="*/ 120 w 160"/>
                <a:gd name="T15" fmla="*/ 1 h 163"/>
                <a:gd name="T16" fmla="*/ 9 w 160"/>
                <a:gd name="T17" fmla="*/ 35 h 163"/>
                <a:gd name="T18" fmla="*/ 1 w 160"/>
                <a:gd name="T19" fmla="*/ 41 h 163"/>
                <a:gd name="T20" fmla="*/ 1 w 160"/>
                <a:gd name="T21" fmla="*/ 41 h 163"/>
                <a:gd name="T22" fmla="*/ 0 w 160"/>
                <a:gd name="T23" fmla="*/ 48 h 163"/>
                <a:gd name="T24" fmla="*/ 0 w 160"/>
                <a:gd name="T25" fmla="*/ 62 h 163"/>
                <a:gd name="T26" fmla="*/ 6 w 160"/>
                <a:gd name="T27" fmla="*/ 62 h 163"/>
                <a:gd name="T28" fmla="*/ 8 w 160"/>
                <a:gd name="T29" fmla="*/ 62 h 163"/>
                <a:gd name="T30" fmla="*/ 41 w 160"/>
                <a:gd name="T31" fmla="*/ 98 h 163"/>
                <a:gd name="T32" fmla="*/ 41 w 160"/>
                <a:gd name="T33" fmla="*/ 117 h 163"/>
                <a:gd name="T34" fmla="*/ 54 w 160"/>
                <a:gd name="T35" fmla="*/ 149 h 163"/>
                <a:gd name="T36" fmla="*/ 52 w 160"/>
                <a:gd name="T37" fmla="*/ 163 h 163"/>
                <a:gd name="T38" fmla="*/ 150 w 160"/>
                <a:gd name="T39" fmla="*/ 163 h 163"/>
                <a:gd name="T40" fmla="*/ 160 w 160"/>
                <a:gd name="T41" fmla="*/ 151 h 163"/>
                <a:gd name="T42" fmla="*/ 160 w 160"/>
                <a:gd name="T43" fmla="*/ 125 h 163"/>
                <a:gd name="T44" fmla="*/ 111 w 160"/>
                <a:gd name="T45" fmla="*/ 125 h 163"/>
                <a:gd name="T46" fmla="*/ 108 w 160"/>
                <a:gd name="T47" fmla="*/ 121 h 163"/>
                <a:gd name="T48" fmla="*/ 108 w 160"/>
                <a:gd name="T49" fmla="*/ 78 h 163"/>
                <a:gd name="T50" fmla="*/ 111 w 160"/>
                <a:gd name="T51" fmla="*/ 75 h 163"/>
                <a:gd name="T52" fmla="*/ 30 w 160"/>
                <a:gd name="T53" fmla="*/ 36 h 163"/>
                <a:gd name="T54" fmla="*/ 122 w 160"/>
                <a:gd name="T55" fmla="*/ 7 h 163"/>
                <a:gd name="T56" fmla="*/ 125 w 160"/>
                <a:gd name="T57" fmla="*/ 8 h 163"/>
                <a:gd name="T58" fmla="*/ 129 w 160"/>
                <a:gd name="T59" fmla="*/ 14 h 163"/>
                <a:gd name="T60" fmla="*/ 133 w 160"/>
                <a:gd name="T61" fmla="*/ 36 h 163"/>
                <a:gd name="T62" fmla="*/ 30 w 160"/>
                <a:gd name="T63" fmla="*/ 3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0" h="163">
                  <a:moveTo>
                    <a:pt x="111" y="75"/>
                  </a:moveTo>
                  <a:cubicBezTo>
                    <a:pt x="160" y="75"/>
                    <a:pt x="160" y="75"/>
                    <a:pt x="160" y="75"/>
                  </a:cubicBezTo>
                  <a:cubicBezTo>
                    <a:pt x="160" y="48"/>
                    <a:pt x="160" y="48"/>
                    <a:pt x="160" y="48"/>
                  </a:cubicBezTo>
                  <a:cubicBezTo>
                    <a:pt x="160" y="41"/>
                    <a:pt x="155" y="36"/>
                    <a:pt x="150" y="36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35" y="13"/>
                    <a:pt x="135" y="13"/>
                    <a:pt x="135" y="13"/>
                  </a:cubicBezTo>
                  <a:cubicBezTo>
                    <a:pt x="135" y="8"/>
                    <a:pt x="132" y="4"/>
                    <a:pt x="129" y="2"/>
                  </a:cubicBezTo>
                  <a:cubicBezTo>
                    <a:pt x="126" y="0"/>
                    <a:pt x="123" y="0"/>
                    <a:pt x="120" y="1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6" y="36"/>
                    <a:pt x="3" y="38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3"/>
                    <a:pt x="0" y="45"/>
                    <a:pt x="0" y="48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2"/>
                    <a:pt x="4" y="62"/>
                    <a:pt x="6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26" y="62"/>
                    <a:pt x="41" y="78"/>
                    <a:pt x="41" y="98"/>
                  </a:cubicBezTo>
                  <a:cubicBezTo>
                    <a:pt x="41" y="117"/>
                    <a:pt x="41" y="117"/>
                    <a:pt x="41" y="117"/>
                  </a:cubicBezTo>
                  <a:cubicBezTo>
                    <a:pt x="49" y="126"/>
                    <a:pt x="54" y="137"/>
                    <a:pt x="54" y="149"/>
                  </a:cubicBezTo>
                  <a:cubicBezTo>
                    <a:pt x="54" y="154"/>
                    <a:pt x="53" y="159"/>
                    <a:pt x="52" y="163"/>
                  </a:cubicBezTo>
                  <a:cubicBezTo>
                    <a:pt x="150" y="163"/>
                    <a:pt x="150" y="163"/>
                    <a:pt x="150" y="163"/>
                  </a:cubicBezTo>
                  <a:cubicBezTo>
                    <a:pt x="155" y="163"/>
                    <a:pt x="160" y="158"/>
                    <a:pt x="160" y="151"/>
                  </a:cubicBezTo>
                  <a:cubicBezTo>
                    <a:pt x="160" y="125"/>
                    <a:pt x="160" y="125"/>
                    <a:pt x="160" y="125"/>
                  </a:cubicBezTo>
                  <a:cubicBezTo>
                    <a:pt x="111" y="125"/>
                    <a:pt x="111" y="125"/>
                    <a:pt x="111" y="125"/>
                  </a:cubicBezTo>
                  <a:cubicBezTo>
                    <a:pt x="109" y="125"/>
                    <a:pt x="108" y="123"/>
                    <a:pt x="108" y="121"/>
                  </a:cubicBezTo>
                  <a:cubicBezTo>
                    <a:pt x="108" y="78"/>
                    <a:pt x="108" y="78"/>
                    <a:pt x="108" y="78"/>
                  </a:cubicBezTo>
                  <a:cubicBezTo>
                    <a:pt x="108" y="76"/>
                    <a:pt x="109" y="75"/>
                    <a:pt x="111" y="75"/>
                  </a:cubicBezTo>
                  <a:close/>
                  <a:moveTo>
                    <a:pt x="30" y="36"/>
                  </a:moveTo>
                  <a:cubicBezTo>
                    <a:pt x="122" y="7"/>
                    <a:pt x="122" y="7"/>
                    <a:pt x="122" y="7"/>
                  </a:cubicBezTo>
                  <a:cubicBezTo>
                    <a:pt x="123" y="7"/>
                    <a:pt x="124" y="7"/>
                    <a:pt x="125" y="8"/>
                  </a:cubicBezTo>
                  <a:cubicBezTo>
                    <a:pt x="127" y="9"/>
                    <a:pt x="128" y="11"/>
                    <a:pt x="129" y="14"/>
                  </a:cubicBezTo>
                  <a:cubicBezTo>
                    <a:pt x="133" y="36"/>
                    <a:pt x="133" y="36"/>
                    <a:pt x="133" y="36"/>
                  </a:cubicBezTo>
                  <a:lnTo>
                    <a:pt x="3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4046" y="1438"/>
              <a:ext cx="139" cy="213"/>
            </a:xfrm>
            <a:custGeom>
              <a:avLst/>
              <a:gdLst>
                <a:gd name="T0" fmla="*/ 65 w 78"/>
                <a:gd name="T1" fmla="*/ 50 h 119"/>
                <a:gd name="T2" fmla="*/ 65 w 78"/>
                <a:gd name="T3" fmla="*/ 28 h 119"/>
                <a:gd name="T4" fmla="*/ 40 w 78"/>
                <a:gd name="T5" fmla="*/ 0 h 119"/>
                <a:gd name="T6" fmla="*/ 38 w 78"/>
                <a:gd name="T7" fmla="*/ 0 h 119"/>
                <a:gd name="T8" fmla="*/ 13 w 78"/>
                <a:gd name="T9" fmla="*/ 28 h 119"/>
                <a:gd name="T10" fmla="*/ 13 w 78"/>
                <a:gd name="T11" fmla="*/ 50 h 119"/>
                <a:gd name="T12" fmla="*/ 0 w 78"/>
                <a:gd name="T13" fmla="*/ 79 h 119"/>
                <a:gd name="T14" fmla="*/ 39 w 78"/>
                <a:gd name="T15" fmla="*/ 119 h 119"/>
                <a:gd name="T16" fmla="*/ 78 w 78"/>
                <a:gd name="T17" fmla="*/ 79 h 119"/>
                <a:gd name="T18" fmla="*/ 65 w 78"/>
                <a:gd name="T19" fmla="*/ 50 h 119"/>
                <a:gd name="T20" fmla="*/ 43 w 78"/>
                <a:gd name="T21" fmla="*/ 85 h 119"/>
                <a:gd name="T22" fmla="*/ 43 w 78"/>
                <a:gd name="T23" fmla="*/ 101 h 119"/>
                <a:gd name="T24" fmla="*/ 35 w 78"/>
                <a:gd name="T25" fmla="*/ 101 h 119"/>
                <a:gd name="T26" fmla="*/ 35 w 78"/>
                <a:gd name="T27" fmla="*/ 85 h 119"/>
                <a:gd name="T28" fmla="*/ 28 w 78"/>
                <a:gd name="T29" fmla="*/ 75 h 119"/>
                <a:gd name="T30" fmla="*/ 39 w 78"/>
                <a:gd name="T31" fmla="*/ 64 h 119"/>
                <a:gd name="T32" fmla="*/ 50 w 78"/>
                <a:gd name="T33" fmla="*/ 75 h 119"/>
                <a:gd name="T34" fmla="*/ 43 w 78"/>
                <a:gd name="T35" fmla="*/ 85 h 119"/>
                <a:gd name="T36" fmla="*/ 57 w 78"/>
                <a:gd name="T37" fmla="*/ 44 h 119"/>
                <a:gd name="T38" fmla="*/ 39 w 78"/>
                <a:gd name="T39" fmla="*/ 40 h 119"/>
                <a:gd name="T40" fmla="*/ 21 w 78"/>
                <a:gd name="T41" fmla="*/ 44 h 119"/>
                <a:gd name="T42" fmla="*/ 21 w 78"/>
                <a:gd name="T43" fmla="*/ 28 h 119"/>
                <a:gd name="T44" fmla="*/ 38 w 78"/>
                <a:gd name="T45" fmla="*/ 8 h 119"/>
                <a:gd name="T46" fmla="*/ 40 w 78"/>
                <a:gd name="T47" fmla="*/ 8 h 119"/>
                <a:gd name="T48" fmla="*/ 57 w 78"/>
                <a:gd name="T49" fmla="*/ 28 h 119"/>
                <a:gd name="T50" fmla="*/ 57 w 78"/>
                <a:gd name="T51" fmla="*/ 4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8" h="119">
                  <a:moveTo>
                    <a:pt x="65" y="50"/>
                  </a:moveTo>
                  <a:cubicBezTo>
                    <a:pt x="65" y="28"/>
                    <a:pt x="65" y="28"/>
                    <a:pt x="65" y="28"/>
                  </a:cubicBezTo>
                  <a:cubicBezTo>
                    <a:pt x="65" y="12"/>
                    <a:pt x="54" y="0"/>
                    <a:pt x="4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24" y="0"/>
                    <a:pt x="13" y="12"/>
                    <a:pt x="13" y="28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5" y="57"/>
                    <a:pt x="0" y="68"/>
                    <a:pt x="0" y="79"/>
                  </a:cubicBezTo>
                  <a:cubicBezTo>
                    <a:pt x="0" y="101"/>
                    <a:pt x="18" y="119"/>
                    <a:pt x="39" y="119"/>
                  </a:cubicBezTo>
                  <a:cubicBezTo>
                    <a:pt x="61" y="119"/>
                    <a:pt x="78" y="101"/>
                    <a:pt x="78" y="79"/>
                  </a:cubicBezTo>
                  <a:cubicBezTo>
                    <a:pt x="78" y="68"/>
                    <a:pt x="73" y="57"/>
                    <a:pt x="65" y="50"/>
                  </a:cubicBezTo>
                  <a:close/>
                  <a:moveTo>
                    <a:pt x="43" y="85"/>
                  </a:moveTo>
                  <a:cubicBezTo>
                    <a:pt x="43" y="101"/>
                    <a:pt x="43" y="101"/>
                    <a:pt x="43" y="101"/>
                  </a:cubicBezTo>
                  <a:cubicBezTo>
                    <a:pt x="35" y="101"/>
                    <a:pt x="35" y="101"/>
                    <a:pt x="35" y="101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1" y="84"/>
                    <a:pt x="28" y="80"/>
                    <a:pt x="28" y="75"/>
                  </a:cubicBezTo>
                  <a:cubicBezTo>
                    <a:pt x="28" y="69"/>
                    <a:pt x="33" y="64"/>
                    <a:pt x="39" y="64"/>
                  </a:cubicBezTo>
                  <a:cubicBezTo>
                    <a:pt x="45" y="64"/>
                    <a:pt x="50" y="69"/>
                    <a:pt x="50" y="75"/>
                  </a:cubicBezTo>
                  <a:cubicBezTo>
                    <a:pt x="50" y="80"/>
                    <a:pt x="47" y="84"/>
                    <a:pt x="43" y="85"/>
                  </a:cubicBezTo>
                  <a:close/>
                  <a:moveTo>
                    <a:pt x="57" y="44"/>
                  </a:moveTo>
                  <a:cubicBezTo>
                    <a:pt x="52" y="42"/>
                    <a:pt x="46" y="40"/>
                    <a:pt x="39" y="40"/>
                  </a:cubicBezTo>
                  <a:cubicBezTo>
                    <a:pt x="33" y="40"/>
                    <a:pt x="26" y="42"/>
                    <a:pt x="21" y="44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17"/>
                    <a:pt x="29" y="8"/>
                    <a:pt x="38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50" y="8"/>
                    <a:pt x="57" y="17"/>
                    <a:pt x="57" y="28"/>
                  </a:cubicBezTo>
                  <a:lnTo>
                    <a:pt x="57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4847" y="1313"/>
              <a:ext cx="286" cy="292"/>
            </a:xfrm>
            <a:custGeom>
              <a:avLst/>
              <a:gdLst>
                <a:gd name="T0" fmla="*/ 111 w 160"/>
                <a:gd name="T1" fmla="*/ 75 h 163"/>
                <a:gd name="T2" fmla="*/ 160 w 160"/>
                <a:gd name="T3" fmla="*/ 75 h 163"/>
                <a:gd name="T4" fmla="*/ 160 w 160"/>
                <a:gd name="T5" fmla="*/ 48 h 163"/>
                <a:gd name="T6" fmla="*/ 150 w 160"/>
                <a:gd name="T7" fmla="*/ 36 h 163"/>
                <a:gd name="T8" fmla="*/ 140 w 160"/>
                <a:gd name="T9" fmla="*/ 36 h 163"/>
                <a:gd name="T10" fmla="*/ 135 w 160"/>
                <a:gd name="T11" fmla="*/ 13 h 163"/>
                <a:gd name="T12" fmla="*/ 129 w 160"/>
                <a:gd name="T13" fmla="*/ 2 h 163"/>
                <a:gd name="T14" fmla="*/ 120 w 160"/>
                <a:gd name="T15" fmla="*/ 1 h 163"/>
                <a:gd name="T16" fmla="*/ 9 w 160"/>
                <a:gd name="T17" fmla="*/ 35 h 163"/>
                <a:gd name="T18" fmla="*/ 1 w 160"/>
                <a:gd name="T19" fmla="*/ 41 h 163"/>
                <a:gd name="T20" fmla="*/ 1 w 160"/>
                <a:gd name="T21" fmla="*/ 41 h 163"/>
                <a:gd name="T22" fmla="*/ 0 w 160"/>
                <a:gd name="T23" fmla="*/ 48 h 163"/>
                <a:gd name="T24" fmla="*/ 0 w 160"/>
                <a:gd name="T25" fmla="*/ 62 h 163"/>
                <a:gd name="T26" fmla="*/ 6 w 160"/>
                <a:gd name="T27" fmla="*/ 62 h 163"/>
                <a:gd name="T28" fmla="*/ 8 w 160"/>
                <a:gd name="T29" fmla="*/ 62 h 163"/>
                <a:gd name="T30" fmla="*/ 41 w 160"/>
                <a:gd name="T31" fmla="*/ 98 h 163"/>
                <a:gd name="T32" fmla="*/ 41 w 160"/>
                <a:gd name="T33" fmla="*/ 106 h 163"/>
                <a:gd name="T34" fmla="*/ 26 w 160"/>
                <a:gd name="T35" fmla="*/ 106 h 163"/>
                <a:gd name="T36" fmla="*/ 54 w 160"/>
                <a:gd name="T37" fmla="*/ 149 h 163"/>
                <a:gd name="T38" fmla="*/ 52 w 160"/>
                <a:gd name="T39" fmla="*/ 163 h 163"/>
                <a:gd name="T40" fmla="*/ 150 w 160"/>
                <a:gd name="T41" fmla="*/ 163 h 163"/>
                <a:gd name="T42" fmla="*/ 160 w 160"/>
                <a:gd name="T43" fmla="*/ 151 h 163"/>
                <a:gd name="T44" fmla="*/ 160 w 160"/>
                <a:gd name="T45" fmla="*/ 125 h 163"/>
                <a:gd name="T46" fmla="*/ 111 w 160"/>
                <a:gd name="T47" fmla="*/ 125 h 163"/>
                <a:gd name="T48" fmla="*/ 108 w 160"/>
                <a:gd name="T49" fmla="*/ 121 h 163"/>
                <a:gd name="T50" fmla="*/ 108 w 160"/>
                <a:gd name="T51" fmla="*/ 78 h 163"/>
                <a:gd name="T52" fmla="*/ 111 w 160"/>
                <a:gd name="T53" fmla="*/ 75 h 163"/>
                <a:gd name="T54" fmla="*/ 30 w 160"/>
                <a:gd name="T55" fmla="*/ 36 h 163"/>
                <a:gd name="T56" fmla="*/ 122 w 160"/>
                <a:gd name="T57" fmla="*/ 7 h 163"/>
                <a:gd name="T58" fmla="*/ 125 w 160"/>
                <a:gd name="T59" fmla="*/ 8 h 163"/>
                <a:gd name="T60" fmla="*/ 129 w 160"/>
                <a:gd name="T61" fmla="*/ 14 h 163"/>
                <a:gd name="T62" fmla="*/ 133 w 160"/>
                <a:gd name="T63" fmla="*/ 36 h 163"/>
                <a:gd name="T64" fmla="*/ 30 w 160"/>
                <a:gd name="T65" fmla="*/ 3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63">
                  <a:moveTo>
                    <a:pt x="111" y="75"/>
                  </a:moveTo>
                  <a:cubicBezTo>
                    <a:pt x="160" y="75"/>
                    <a:pt x="160" y="75"/>
                    <a:pt x="160" y="75"/>
                  </a:cubicBezTo>
                  <a:cubicBezTo>
                    <a:pt x="160" y="48"/>
                    <a:pt x="160" y="48"/>
                    <a:pt x="160" y="48"/>
                  </a:cubicBezTo>
                  <a:cubicBezTo>
                    <a:pt x="160" y="41"/>
                    <a:pt x="155" y="36"/>
                    <a:pt x="150" y="36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35" y="13"/>
                    <a:pt x="135" y="13"/>
                    <a:pt x="135" y="13"/>
                  </a:cubicBezTo>
                  <a:cubicBezTo>
                    <a:pt x="135" y="8"/>
                    <a:pt x="132" y="4"/>
                    <a:pt x="129" y="2"/>
                  </a:cubicBezTo>
                  <a:cubicBezTo>
                    <a:pt x="126" y="0"/>
                    <a:pt x="123" y="0"/>
                    <a:pt x="120" y="1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6" y="36"/>
                    <a:pt x="3" y="38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3"/>
                    <a:pt x="0" y="45"/>
                    <a:pt x="0" y="48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2"/>
                    <a:pt x="4" y="62"/>
                    <a:pt x="6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26" y="62"/>
                    <a:pt x="41" y="78"/>
                    <a:pt x="41" y="98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26" y="106"/>
                    <a:pt x="26" y="106"/>
                    <a:pt x="26" y="106"/>
                  </a:cubicBezTo>
                  <a:cubicBezTo>
                    <a:pt x="43" y="114"/>
                    <a:pt x="54" y="130"/>
                    <a:pt x="54" y="149"/>
                  </a:cubicBezTo>
                  <a:cubicBezTo>
                    <a:pt x="54" y="154"/>
                    <a:pt x="53" y="159"/>
                    <a:pt x="52" y="163"/>
                  </a:cubicBezTo>
                  <a:cubicBezTo>
                    <a:pt x="150" y="163"/>
                    <a:pt x="150" y="163"/>
                    <a:pt x="150" y="163"/>
                  </a:cubicBezTo>
                  <a:cubicBezTo>
                    <a:pt x="155" y="163"/>
                    <a:pt x="160" y="158"/>
                    <a:pt x="160" y="151"/>
                  </a:cubicBezTo>
                  <a:cubicBezTo>
                    <a:pt x="160" y="125"/>
                    <a:pt x="160" y="125"/>
                    <a:pt x="160" y="125"/>
                  </a:cubicBezTo>
                  <a:cubicBezTo>
                    <a:pt x="111" y="125"/>
                    <a:pt x="111" y="125"/>
                    <a:pt x="111" y="125"/>
                  </a:cubicBezTo>
                  <a:cubicBezTo>
                    <a:pt x="109" y="125"/>
                    <a:pt x="108" y="123"/>
                    <a:pt x="108" y="121"/>
                  </a:cubicBezTo>
                  <a:cubicBezTo>
                    <a:pt x="108" y="78"/>
                    <a:pt x="108" y="78"/>
                    <a:pt x="108" y="78"/>
                  </a:cubicBezTo>
                  <a:cubicBezTo>
                    <a:pt x="108" y="76"/>
                    <a:pt x="109" y="75"/>
                    <a:pt x="111" y="75"/>
                  </a:cubicBezTo>
                  <a:close/>
                  <a:moveTo>
                    <a:pt x="30" y="36"/>
                  </a:moveTo>
                  <a:cubicBezTo>
                    <a:pt x="122" y="7"/>
                    <a:pt x="122" y="7"/>
                    <a:pt x="122" y="7"/>
                  </a:cubicBezTo>
                  <a:cubicBezTo>
                    <a:pt x="123" y="7"/>
                    <a:pt x="124" y="7"/>
                    <a:pt x="125" y="8"/>
                  </a:cubicBezTo>
                  <a:cubicBezTo>
                    <a:pt x="127" y="9"/>
                    <a:pt x="128" y="11"/>
                    <a:pt x="129" y="14"/>
                  </a:cubicBezTo>
                  <a:cubicBezTo>
                    <a:pt x="133" y="36"/>
                    <a:pt x="133" y="36"/>
                    <a:pt x="133" y="36"/>
                  </a:cubicBezTo>
                  <a:lnTo>
                    <a:pt x="3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4790" y="1438"/>
              <a:ext cx="139" cy="213"/>
            </a:xfrm>
            <a:custGeom>
              <a:avLst/>
              <a:gdLst>
                <a:gd name="T0" fmla="*/ 39 w 78"/>
                <a:gd name="T1" fmla="*/ 40 h 119"/>
                <a:gd name="T2" fmla="*/ 21 w 78"/>
                <a:gd name="T3" fmla="*/ 44 h 119"/>
                <a:gd name="T4" fmla="*/ 21 w 78"/>
                <a:gd name="T5" fmla="*/ 28 h 119"/>
                <a:gd name="T6" fmla="*/ 38 w 78"/>
                <a:gd name="T7" fmla="*/ 8 h 119"/>
                <a:gd name="T8" fmla="*/ 40 w 78"/>
                <a:gd name="T9" fmla="*/ 8 h 119"/>
                <a:gd name="T10" fmla="*/ 57 w 78"/>
                <a:gd name="T11" fmla="*/ 28 h 119"/>
                <a:gd name="T12" fmla="*/ 65 w 78"/>
                <a:gd name="T13" fmla="*/ 28 h 119"/>
                <a:gd name="T14" fmla="*/ 40 w 78"/>
                <a:gd name="T15" fmla="*/ 0 h 119"/>
                <a:gd name="T16" fmla="*/ 38 w 78"/>
                <a:gd name="T17" fmla="*/ 0 h 119"/>
                <a:gd name="T18" fmla="*/ 13 w 78"/>
                <a:gd name="T19" fmla="*/ 28 h 119"/>
                <a:gd name="T20" fmla="*/ 13 w 78"/>
                <a:gd name="T21" fmla="*/ 50 h 119"/>
                <a:gd name="T22" fmla="*/ 0 w 78"/>
                <a:gd name="T23" fmla="*/ 79 h 119"/>
                <a:gd name="T24" fmla="*/ 39 w 78"/>
                <a:gd name="T25" fmla="*/ 119 h 119"/>
                <a:gd name="T26" fmla="*/ 78 w 78"/>
                <a:gd name="T27" fmla="*/ 79 h 119"/>
                <a:gd name="T28" fmla="*/ 39 w 78"/>
                <a:gd name="T29" fmla="*/ 40 h 119"/>
                <a:gd name="T30" fmla="*/ 43 w 78"/>
                <a:gd name="T31" fmla="*/ 85 h 119"/>
                <a:gd name="T32" fmla="*/ 43 w 78"/>
                <a:gd name="T33" fmla="*/ 101 h 119"/>
                <a:gd name="T34" fmla="*/ 35 w 78"/>
                <a:gd name="T35" fmla="*/ 101 h 119"/>
                <a:gd name="T36" fmla="*/ 35 w 78"/>
                <a:gd name="T37" fmla="*/ 85 h 119"/>
                <a:gd name="T38" fmla="*/ 28 w 78"/>
                <a:gd name="T39" fmla="*/ 75 h 119"/>
                <a:gd name="T40" fmla="*/ 39 w 78"/>
                <a:gd name="T41" fmla="*/ 64 h 119"/>
                <a:gd name="T42" fmla="*/ 50 w 78"/>
                <a:gd name="T43" fmla="*/ 75 h 119"/>
                <a:gd name="T44" fmla="*/ 43 w 78"/>
                <a:gd name="T45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" h="119">
                  <a:moveTo>
                    <a:pt x="39" y="40"/>
                  </a:moveTo>
                  <a:cubicBezTo>
                    <a:pt x="33" y="40"/>
                    <a:pt x="26" y="42"/>
                    <a:pt x="21" y="44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17"/>
                    <a:pt x="29" y="8"/>
                    <a:pt x="38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50" y="8"/>
                    <a:pt x="57" y="17"/>
                    <a:pt x="57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12"/>
                    <a:pt x="54" y="0"/>
                    <a:pt x="4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24" y="0"/>
                    <a:pt x="13" y="12"/>
                    <a:pt x="13" y="28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5" y="57"/>
                    <a:pt x="0" y="68"/>
                    <a:pt x="0" y="79"/>
                  </a:cubicBezTo>
                  <a:cubicBezTo>
                    <a:pt x="0" y="101"/>
                    <a:pt x="18" y="119"/>
                    <a:pt x="39" y="119"/>
                  </a:cubicBezTo>
                  <a:cubicBezTo>
                    <a:pt x="61" y="119"/>
                    <a:pt x="78" y="101"/>
                    <a:pt x="78" y="79"/>
                  </a:cubicBezTo>
                  <a:cubicBezTo>
                    <a:pt x="78" y="58"/>
                    <a:pt x="61" y="40"/>
                    <a:pt x="39" y="40"/>
                  </a:cubicBezTo>
                  <a:close/>
                  <a:moveTo>
                    <a:pt x="43" y="85"/>
                  </a:moveTo>
                  <a:cubicBezTo>
                    <a:pt x="43" y="101"/>
                    <a:pt x="43" y="101"/>
                    <a:pt x="43" y="101"/>
                  </a:cubicBezTo>
                  <a:cubicBezTo>
                    <a:pt x="35" y="101"/>
                    <a:pt x="35" y="101"/>
                    <a:pt x="35" y="101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1" y="84"/>
                    <a:pt x="28" y="80"/>
                    <a:pt x="28" y="75"/>
                  </a:cubicBezTo>
                  <a:cubicBezTo>
                    <a:pt x="28" y="69"/>
                    <a:pt x="33" y="64"/>
                    <a:pt x="39" y="64"/>
                  </a:cubicBezTo>
                  <a:cubicBezTo>
                    <a:pt x="45" y="64"/>
                    <a:pt x="50" y="69"/>
                    <a:pt x="50" y="75"/>
                  </a:cubicBezTo>
                  <a:cubicBezTo>
                    <a:pt x="50" y="80"/>
                    <a:pt x="47" y="84"/>
                    <a:pt x="43" y="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373" y="1311"/>
              <a:ext cx="290" cy="294"/>
            </a:xfrm>
            <a:custGeom>
              <a:avLst/>
              <a:gdLst>
                <a:gd name="T0" fmla="*/ 113 w 162"/>
                <a:gd name="T1" fmla="*/ 76 h 164"/>
                <a:gd name="T2" fmla="*/ 162 w 162"/>
                <a:gd name="T3" fmla="*/ 76 h 164"/>
                <a:gd name="T4" fmla="*/ 162 w 162"/>
                <a:gd name="T5" fmla="*/ 48 h 164"/>
                <a:gd name="T6" fmla="*/ 151 w 162"/>
                <a:gd name="T7" fmla="*/ 36 h 164"/>
                <a:gd name="T8" fmla="*/ 141 w 162"/>
                <a:gd name="T9" fmla="*/ 36 h 164"/>
                <a:gd name="T10" fmla="*/ 137 w 162"/>
                <a:gd name="T11" fmla="*/ 13 h 164"/>
                <a:gd name="T12" fmla="*/ 130 w 162"/>
                <a:gd name="T13" fmla="*/ 2 h 164"/>
                <a:gd name="T14" fmla="*/ 121 w 162"/>
                <a:gd name="T15" fmla="*/ 1 h 164"/>
                <a:gd name="T16" fmla="*/ 9 w 162"/>
                <a:gd name="T17" fmla="*/ 36 h 164"/>
                <a:gd name="T18" fmla="*/ 2 w 162"/>
                <a:gd name="T19" fmla="*/ 42 h 164"/>
                <a:gd name="T20" fmla="*/ 2 w 162"/>
                <a:gd name="T21" fmla="*/ 42 h 164"/>
                <a:gd name="T22" fmla="*/ 0 w 162"/>
                <a:gd name="T23" fmla="*/ 48 h 164"/>
                <a:gd name="T24" fmla="*/ 0 w 162"/>
                <a:gd name="T25" fmla="*/ 105 h 164"/>
                <a:gd name="T26" fmla="*/ 15 w 162"/>
                <a:gd name="T27" fmla="*/ 103 h 164"/>
                <a:gd name="T28" fmla="*/ 65 w 162"/>
                <a:gd name="T29" fmla="*/ 152 h 164"/>
                <a:gd name="T30" fmla="*/ 63 w 162"/>
                <a:gd name="T31" fmla="*/ 164 h 164"/>
                <a:gd name="T32" fmla="*/ 151 w 162"/>
                <a:gd name="T33" fmla="*/ 164 h 164"/>
                <a:gd name="T34" fmla="*/ 162 w 162"/>
                <a:gd name="T35" fmla="*/ 152 h 164"/>
                <a:gd name="T36" fmla="*/ 162 w 162"/>
                <a:gd name="T37" fmla="*/ 126 h 164"/>
                <a:gd name="T38" fmla="*/ 113 w 162"/>
                <a:gd name="T39" fmla="*/ 126 h 164"/>
                <a:gd name="T40" fmla="*/ 109 w 162"/>
                <a:gd name="T41" fmla="*/ 123 h 164"/>
                <a:gd name="T42" fmla="*/ 109 w 162"/>
                <a:gd name="T43" fmla="*/ 79 h 164"/>
                <a:gd name="T44" fmla="*/ 113 w 162"/>
                <a:gd name="T45" fmla="*/ 76 h 164"/>
                <a:gd name="T46" fmla="*/ 30 w 162"/>
                <a:gd name="T47" fmla="*/ 36 h 164"/>
                <a:gd name="T48" fmla="*/ 123 w 162"/>
                <a:gd name="T49" fmla="*/ 8 h 164"/>
                <a:gd name="T50" fmla="*/ 127 w 162"/>
                <a:gd name="T51" fmla="*/ 8 h 164"/>
                <a:gd name="T52" fmla="*/ 130 w 162"/>
                <a:gd name="T53" fmla="*/ 14 h 164"/>
                <a:gd name="T54" fmla="*/ 134 w 162"/>
                <a:gd name="T55" fmla="*/ 36 h 164"/>
                <a:gd name="T56" fmla="*/ 30 w 162"/>
                <a:gd name="T57" fmla="*/ 3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2" h="164">
                  <a:moveTo>
                    <a:pt x="113" y="76"/>
                  </a:moveTo>
                  <a:cubicBezTo>
                    <a:pt x="162" y="76"/>
                    <a:pt x="162" y="76"/>
                    <a:pt x="162" y="7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2" y="42"/>
                    <a:pt x="157" y="36"/>
                    <a:pt x="151" y="36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8"/>
                    <a:pt x="134" y="4"/>
                    <a:pt x="130" y="2"/>
                  </a:cubicBezTo>
                  <a:cubicBezTo>
                    <a:pt x="127" y="1"/>
                    <a:pt x="124" y="0"/>
                    <a:pt x="121" y="1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6" y="37"/>
                    <a:pt x="4" y="39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4"/>
                    <a:pt x="0" y="46"/>
                    <a:pt x="0" y="48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5" y="103"/>
                    <a:pt x="10" y="103"/>
                    <a:pt x="15" y="103"/>
                  </a:cubicBezTo>
                  <a:cubicBezTo>
                    <a:pt x="42" y="103"/>
                    <a:pt x="65" y="125"/>
                    <a:pt x="65" y="152"/>
                  </a:cubicBezTo>
                  <a:cubicBezTo>
                    <a:pt x="65" y="156"/>
                    <a:pt x="64" y="160"/>
                    <a:pt x="63" y="164"/>
                  </a:cubicBezTo>
                  <a:cubicBezTo>
                    <a:pt x="151" y="164"/>
                    <a:pt x="151" y="164"/>
                    <a:pt x="151" y="164"/>
                  </a:cubicBezTo>
                  <a:cubicBezTo>
                    <a:pt x="157" y="164"/>
                    <a:pt x="162" y="159"/>
                    <a:pt x="162" y="152"/>
                  </a:cubicBezTo>
                  <a:cubicBezTo>
                    <a:pt x="162" y="126"/>
                    <a:pt x="162" y="126"/>
                    <a:pt x="162" y="126"/>
                  </a:cubicBezTo>
                  <a:cubicBezTo>
                    <a:pt x="113" y="126"/>
                    <a:pt x="113" y="126"/>
                    <a:pt x="113" y="126"/>
                  </a:cubicBezTo>
                  <a:cubicBezTo>
                    <a:pt x="111" y="126"/>
                    <a:pt x="109" y="124"/>
                    <a:pt x="109" y="123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09" y="77"/>
                    <a:pt x="111" y="76"/>
                    <a:pt x="113" y="76"/>
                  </a:cubicBezTo>
                  <a:close/>
                  <a:moveTo>
                    <a:pt x="30" y="36"/>
                  </a:moveTo>
                  <a:cubicBezTo>
                    <a:pt x="123" y="8"/>
                    <a:pt x="123" y="8"/>
                    <a:pt x="123" y="8"/>
                  </a:cubicBezTo>
                  <a:cubicBezTo>
                    <a:pt x="124" y="7"/>
                    <a:pt x="125" y="7"/>
                    <a:pt x="127" y="8"/>
                  </a:cubicBezTo>
                  <a:cubicBezTo>
                    <a:pt x="128" y="9"/>
                    <a:pt x="130" y="11"/>
                    <a:pt x="130" y="14"/>
                  </a:cubicBezTo>
                  <a:cubicBezTo>
                    <a:pt x="134" y="36"/>
                    <a:pt x="134" y="36"/>
                    <a:pt x="134" y="36"/>
                  </a:cubicBezTo>
                  <a:lnTo>
                    <a:pt x="3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1114" y="1311"/>
              <a:ext cx="289" cy="294"/>
            </a:xfrm>
            <a:custGeom>
              <a:avLst/>
              <a:gdLst>
                <a:gd name="T0" fmla="*/ 113 w 162"/>
                <a:gd name="T1" fmla="*/ 76 h 164"/>
                <a:gd name="T2" fmla="*/ 162 w 162"/>
                <a:gd name="T3" fmla="*/ 76 h 164"/>
                <a:gd name="T4" fmla="*/ 162 w 162"/>
                <a:gd name="T5" fmla="*/ 48 h 164"/>
                <a:gd name="T6" fmla="*/ 151 w 162"/>
                <a:gd name="T7" fmla="*/ 36 h 164"/>
                <a:gd name="T8" fmla="*/ 141 w 162"/>
                <a:gd name="T9" fmla="*/ 36 h 164"/>
                <a:gd name="T10" fmla="*/ 137 w 162"/>
                <a:gd name="T11" fmla="*/ 13 h 164"/>
                <a:gd name="T12" fmla="*/ 130 w 162"/>
                <a:gd name="T13" fmla="*/ 2 h 164"/>
                <a:gd name="T14" fmla="*/ 121 w 162"/>
                <a:gd name="T15" fmla="*/ 1 h 164"/>
                <a:gd name="T16" fmla="*/ 9 w 162"/>
                <a:gd name="T17" fmla="*/ 36 h 164"/>
                <a:gd name="T18" fmla="*/ 2 w 162"/>
                <a:gd name="T19" fmla="*/ 42 h 164"/>
                <a:gd name="T20" fmla="*/ 2 w 162"/>
                <a:gd name="T21" fmla="*/ 42 h 164"/>
                <a:gd name="T22" fmla="*/ 0 w 162"/>
                <a:gd name="T23" fmla="*/ 48 h 164"/>
                <a:gd name="T24" fmla="*/ 0 w 162"/>
                <a:gd name="T25" fmla="*/ 105 h 164"/>
                <a:gd name="T26" fmla="*/ 15 w 162"/>
                <a:gd name="T27" fmla="*/ 103 h 164"/>
                <a:gd name="T28" fmla="*/ 65 w 162"/>
                <a:gd name="T29" fmla="*/ 152 h 164"/>
                <a:gd name="T30" fmla="*/ 63 w 162"/>
                <a:gd name="T31" fmla="*/ 164 h 164"/>
                <a:gd name="T32" fmla="*/ 151 w 162"/>
                <a:gd name="T33" fmla="*/ 164 h 164"/>
                <a:gd name="T34" fmla="*/ 162 w 162"/>
                <a:gd name="T35" fmla="*/ 152 h 164"/>
                <a:gd name="T36" fmla="*/ 162 w 162"/>
                <a:gd name="T37" fmla="*/ 126 h 164"/>
                <a:gd name="T38" fmla="*/ 113 w 162"/>
                <a:gd name="T39" fmla="*/ 126 h 164"/>
                <a:gd name="T40" fmla="*/ 109 w 162"/>
                <a:gd name="T41" fmla="*/ 123 h 164"/>
                <a:gd name="T42" fmla="*/ 109 w 162"/>
                <a:gd name="T43" fmla="*/ 79 h 164"/>
                <a:gd name="T44" fmla="*/ 113 w 162"/>
                <a:gd name="T45" fmla="*/ 76 h 164"/>
                <a:gd name="T46" fmla="*/ 30 w 162"/>
                <a:gd name="T47" fmla="*/ 36 h 164"/>
                <a:gd name="T48" fmla="*/ 123 w 162"/>
                <a:gd name="T49" fmla="*/ 8 h 164"/>
                <a:gd name="T50" fmla="*/ 127 w 162"/>
                <a:gd name="T51" fmla="*/ 8 h 164"/>
                <a:gd name="T52" fmla="*/ 130 w 162"/>
                <a:gd name="T53" fmla="*/ 14 h 164"/>
                <a:gd name="T54" fmla="*/ 134 w 162"/>
                <a:gd name="T55" fmla="*/ 36 h 164"/>
                <a:gd name="T56" fmla="*/ 30 w 162"/>
                <a:gd name="T57" fmla="*/ 3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2" h="164">
                  <a:moveTo>
                    <a:pt x="113" y="76"/>
                  </a:moveTo>
                  <a:cubicBezTo>
                    <a:pt x="162" y="76"/>
                    <a:pt x="162" y="76"/>
                    <a:pt x="162" y="7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2" y="42"/>
                    <a:pt x="157" y="36"/>
                    <a:pt x="151" y="36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8"/>
                    <a:pt x="134" y="4"/>
                    <a:pt x="130" y="2"/>
                  </a:cubicBezTo>
                  <a:cubicBezTo>
                    <a:pt x="127" y="1"/>
                    <a:pt x="124" y="0"/>
                    <a:pt x="121" y="1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6" y="37"/>
                    <a:pt x="4" y="39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4"/>
                    <a:pt x="0" y="46"/>
                    <a:pt x="0" y="48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5" y="103"/>
                    <a:pt x="10" y="103"/>
                    <a:pt x="15" y="103"/>
                  </a:cubicBezTo>
                  <a:cubicBezTo>
                    <a:pt x="42" y="103"/>
                    <a:pt x="65" y="125"/>
                    <a:pt x="65" y="152"/>
                  </a:cubicBezTo>
                  <a:cubicBezTo>
                    <a:pt x="65" y="156"/>
                    <a:pt x="64" y="160"/>
                    <a:pt x="63" y="164"/>
                  </a:cubicBezTo>
                  <a:cubicBezTo>
                    <a:pt x="151" y="164"/>
                    <a:pt x="151" y="164"/>
                    <a:pt x="151" y="164"/>
                  </a:cubicBezTo>
                  <a:cubicBezTo>
                    <a:pt x="157" y="164"/>
                    <a:pt x="162" y="159"/>
                    <a:pt x="162" y="152"/>
                  </a:cubicBezTo>
                  <a:cubicBezTo>
                    <a:pt x="162" y="126"/>
                    <a:pt x="162" y="126"/>
                    <a:pt x="162" y="126"/>
                  </a:cubicBezTo>
                  <a:cubicBezTo>
                    <a:pt x="113" y="126"/>
                    <a:pt x="113" y="126"/>
                    <a:pt x="113" y="126"/>
                  </a:cubicBezTo>
                  <a:cubicBezTo>
                    <a:pt x="111" y="126"/>
                    <a:pt x="109" y="124"/>
                    <a:pt x="109" y="123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09" y="77"/>
                    <a:pt x="111" y="76"/>
                    <a:pt x="113" y="76"/>
                  </a:cubicBezTo>
                  <a:close/>
                  <a:moveTo>
                    <a:pt x="30" y="36"/>
                  </a:moveTo>
                  <a:cubicBezTo>
                    <a:pt x="123" y="8"/>
                    <a:pt x="123" y="8"/>
                    <a:pt x="123" y="8"/>
                  </a:cubicBezTo>
                  <a:cubicBezTo>
                    <a:pt x="124" y="7"/>
                    <a:pt x="125" y="7"/>
                    <a:pt x="127" y="8"/>
                  </a:cubicBezTo>
                  <a:cubicBezTo>
                    <a:pt x="128" y="9"/>
                    <a:pt x="130" y="11"/>
                    <a:pt x="130" y="14"/>
                  </a:cubicBezTo>
                  <a:cubicBezTo>
                    <a:pt x="134" y="36"/>
                    <a:pt x="134" y="36"/>
                    <a:pt x="134" y="36"/>
                  </a:cubicBezTo>
                  <a:lnTo>
                    <a:pt x="3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 noEditPoints="1"/>
            </p:cNvSpPr>
            <p:nvPr/>
          </p:nvSpPr>
          <p:spPr bwMode="auto">
            <a:xfrm>
              <a:off x="1858" y="1311"/>
              <a:ext cx="290" cy="294"/>
            </a:xfrm>
            <a:custGeom>
              <a:avLst/>
              <a:gdLst>
                <a:gd name="T0" fmla="*/ 113 w 162"/>
                <a:gd name="T1" fmla="*/ 76 h 164"/>
                <a:gd name="T2" fmla="*/ 162 w 162"/>
                <a:gd name="T3" fmla="*/ 76 h 164"/>
                <a:gd name="T4" fmla="*/ 162 w 162"/>
                <a:gd name="T5" fmla="*/ 48 h 164"/>
                <a:gd name="T6" fmla="*/ 151 w 162"/>
                <a:gd name="T7" fmla="*/ 36 h 164"/>
                <a:gd name="T8" fmla="*/ 141 w 162"/>
                <a:gd name="T9" fmla="*/ 36 h 164"/>
                <a:gd name="T10" fmla="*/ 137 w 162"/>
                <a:gd name="T11" fmla="*/ 13 h 164"/>
                <a:gd name="T12" fmla="*/ 130 w 162"/>
                <a:gd name="T13" fmla="*/ 2 h 164"/>
                <a:gd name="T14" fmla="*/ 121 w 162"/>
                <a:gd name="T15" fmla="*/ 1 h 164"/>
                <a:gd name="T16" fmla="*/ 9 w 162"/>
                <a:gd name="T17" fmla="*/ 36 h 164"/>
                <a:gd name="T18" fmla="*/ 2 w 162"/>
                <a:gd name="T19" fmla="*/ 42 h 164"/>
                <a:gd name="T20" fmla="*/ 2 w 162"/>
                <a:gd name="T21" fmla="*/ 42 h 164"/>
                <a:gd name="T22" fmla="*/ 0 w 162"/>
                <a:gd name="T23" fmla="*/ 48 h 164"/>
                <a:gd name="T24" fmla="*/ 0 w 162"/>
                <a:gd name="T25" fmla="*/ 105 h 164"/>
                <a:gd name="T26" fmla="*/ 15 w 162"/>
                <a:gd name="T27" fmla="*/ 103 h 164"/>
                <a:gd name="T28" fmla="*/ 65 w 162"/>
                <a:gd name="T29" fmla="*/ 152 h 164"/>
                <a:gd name="T30" fmla="*/ 63 w 162"/>
                <a:gd name="T31" fmla="*/ 164 h 164"/>
                <a:gd name="T32" fmla="*/ 151 w 162"/>
                <a:gd name="T33" fmla="*/ 164 h 164"/>
                <a:gd name="T34" fmla="*/ 162 w 162"/>
                <a:gd name="T35" fmla="*/ 152 h 164"/>
                <a:gd name="T36" fmla="*/ 162 w 162"/>
                <a:gd name="T37" fmla="*/ 126 h 164"/>
                <a:gd name="T38" fmla="*/ 113 w 162"/>
                <a:gd name="T39" fmla="*/ 126 h 164"/>
                <a:gd name="T40" fmla="*/ 109 w 162"/>
                <a:gd name="T41" fmla="*/ 123 h 164"/>
                <a:gd name="T42" fmla="*/ 109 w 162"/>
                <a:gd name="T43" fmla="*/ 79 h 164"/>
                <a:gd name="T44" fmla="*/ 113 w 162"/>
                <a:gd name="T45" fmla="*/ 76 h 164"/>
                <a:gd name="T46" fmla="*/ 30 w 162"/>
                <a:gd name="T47" fmla="*/ 36 h 164"/>
                <a:gd name="T48" fmla="*/ 123 w 162"/>
                <a:gd name="T49" fmla="*/ 8 h 164"/>
                <a:gd name="T50" fmla="*/ 127 w 162"/>
                <a:gd name="T51" fmla="*/ 8 h 164"/>
                <a:gd name="T52" fmla="*/ 130 w 162"/>
                <a:gd name="T53" fmla="*/ 14 h 164"/>
                <a:gd name="T54" fmla="*/ 134 w 162"/>
                <a:gd name="T55" fmla="*/ 36 h 164"/>
                <a:gd name="T56" fmla="*/ 30 w 162"/>
                <a:gd name="T57" fmla="*/ 3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2" h="164">
                  <a:moveTo>
                    <a:pt x="113" y="76"/>
                  </a:moveTo>
                  <a:cubicBezTo>
                    <a:pt x="162" y="76"/>
                    <a:pt x="162" y="76"/>
                    <a:pt x="162" y="7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2" y="42"/>
                    <a:pt x="157" y="36"/>
                    <a:pt x="151" y="36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8"/>
                    <a:pt x="134" y="4"/>
                    <a:pt x="130" y="2"/>
                  </a:cubicBezTo>
                  <a:cubicBezTo>
                    <a:pt x="127" y="1"/>
                    <a:pt x="124" y="0"/>
                    <a:pt x="121" y="1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6" y="37"/>
                    <a:pt x="4" y="39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4"/>
                    <a:pt x="0" y="46"/>
                    <a:pt x="0" y="48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5" y="103"/>
                    <a:pt x="10" y="103"/>
                    <a:pt x="15" y="103"/>
                  </a:cubicBezTo>
                  <a:cubicBezTo>
                    <a:pt x="42" y="103"/>
                    <a:pt x="65" y="125"/>
                    <a:pt x="65" y="152"/>
                  </a:cubicBezTo>
                  <a:cubicBezTo>
                    <a:pt x="65" y="156"/>
                    <a:pt x="64" y="160"/>
                    <a:pt x="63" y="164"/>
                  </a:cubicBezTo>
                  <a:cubicBezTo>
                    <a:pt x="151" y="164"/>
                    <a:pt x="151" y="164"/>
                    <a:pt x="151" y="164"/>
                  </a:cubicBezTo>
                  <a:cubicBezTo>
                    <a:pt x="157" y="164"/>
                    <a:pt x="162" y="159"/>
                    <a:pt x="162" y="152"/>
                  </a:cubicBezTo>
                  <a:cubicBezTo>
                    <a:pt x="162" y="126"/>
                    <a:pt x="162" y="126"/>
                    <a:pt x="162" y="126"/>
                  </a:cubicBezTo>
                  <a:cubicBezTo>
                    <a:pt x="113" y="126"/>
                    <a:pt x="113" y="126"/>
                    <a:pt x="113" y="126"/>
                  </a:cubicBezTo>
                  <a:cubicBezTo>
                    <a:pt x="111" y="126"/>
                    <a:pt x="109" y="124"/>
                    <a:pt x="109" y="123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09" y="77"/>
                    <a:pt x="111" y="76"/>
                    <a:pt x="113" y="76"/>
                  </a:cubicBezTo>
                  <a:close/>
                  <a:moveTo>
                    <a:pt x="30" y="36"/>
                  </a:moveTo>
                  <a:cubicBezTo>
                    <a:pt x="123" y="8"/>
                    <a:pt x="123" y="8"/>
                    <a:pt x="123" y="8"/>
                  </a:cubicBezTo>
                  <a:cubicBezTo>
                    <a:pt x="124" y="7"/>
                    <a:pt x="125" y="7"/>
                    <a:pt x="127" y="8"/>
                  </a:cubicBezTo>
                  <a:cubicBezTo>
                    <a:pt x="128" y="9"/>
                    <a:pt x="130" y="11"/>
                    <a:pt x="130" y="14"/>
                  </a:cubicBezTo>
                  <a:cubicBezTo>
                    <a:pt x="134" y="36"/>
                    <a:pt x="134" y="36"/>
                    <a:pt x="134" y="36"/>
                  </a:cubicBezTo>
                  <a:lnTo>
                    <a:pt x="3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 noEditPoints="1"/>
            </p:cNvSpPr>
            <p:nvPr/>
          </p:nvSpPr>
          <p:spPr bwMode="auto">
            <a:xfrm>
              <a:off x="2602" y="1311"/>
              <a:ext cx="290" cy="294"/>
            </a:xfrm>
            <a:custGeom>
              <a:avLst/>
              <a:gdLst>
                <a:gd name="T0" fmla="*/ 113 w 162"/>
                <a:gd name="T1" fmla="*/ 76 h 164"/>
                <a:gd name="T2" fmla="*/ 162 w 162"/>
                <a:gd name="T3" fmla="*/ 76 h 164"/>
                <a:gd name="T4" fmla="*/ 162 w 162"/>
                <a:gd name="T5" fmla="*/ 48 h 164"/>
                <a:gd name="T6" fmla="*/ 151 w 162"/>
                <a:gd name="T7" fmla="*/ 36 h 164"/>
                <a:gd name="T8" fmla="*/ 141 w 162"/>
                <a:gd name="T9" fmla="*/ 36 h 164"/>
                <a:gd name="T10" fmla="*/ 137 w 162"/>
                <a:gd name="T11" fmla="*/ 13 h 164"/>
                <a:gd name="T12" fmla="*/ 130 w 162"/>
                <a:gd name="T13" fmla="*/ 2 h 164"/>
                <a:gd name="T14" fmla="*/ 121 w 162"/>
                <a:gd name="T15" fmla="*/ 1 h 164"/>
                <a:gd name="T16" fmla="*/ 9 w 162"/>
                <a:gd name="T17" fmla="*/ 36 h 164"/>
                <a:gd name="T18" fmla="*/ 2 w 162"/>
                <a:gd name="T19" fmla="*/ 42 h 164"/>
                <a:gd name="T20" fmla="*/ 2 w 162"/>
                <a:gd name="T21" fmla="*/ 42 h 164"/>
                <a:gd name="T22" fmla="*/ 0 w 162"/>
                <a:gd name="T23" fmla="*/ 48 h 164"/>
                <a:gd name="T24" fmla="*/ 0 w 162"/>
                <a:gd name="T25" fmla="*/ 105 h 164"/>
                <a:gd name="T26" fmla="*/ 15 w 162"/>
                <a:gd name="T27" fmla="*/ 103 h 164"/>
                <a:gd name="T28" fmla="*/ 65 w 162"/>
                <a:gd name="T29" fmla="*/ 152 h 164"/>
                <a:gd name="T30" fmla="*/ 63 w 162"/>
                <a:gd name="T31" fmla="*/ 164 h 164"/>
                <a:gd name="T32" fmla="*/ 151 w 162"/>
                <a:gd name="T33" fmla="*/ 164 h 164"/>
                <a:gd name="T34" fmla="*/ 162 w 162"/>
                <a:gd name="T35" fmla="*/ 152 h 164"/>
                <a:gd name="T36" fmla="*/ 162 w 162"/>
                <a:gd name="T37" fmla="*/ 126 h 164"/>
                <a:gd name="T38" fmla="*/ 113 w 162"/>
                <a:gd name="T39" fmla="*/ 126 h 164"/>
                <a:gd name="T40" fmla="*/ 109 w 162"/>
                <a:gd name="T41" fmla="*/ 123 h 164"/>
                <a:gd name="T42" fmla="*/ 109 w 162"/>
                <a:gd name="T43" fmla="*/ 79 h 164"/>
                <a:gd name="T44" fmla="*/ 113 w 162"/>
                <a:gd name="T45" fmla="*/ 76 h 164"/>
                <a:gd name="T46" fmla="*/ 30 w 162"/>
                <a:gd name="T47" fmla="*/ 36 h 164"/>
                <a:gd name="T48" fmla="*/ 123 w 162"/>
                <a:gd name="T49" fmla="*/ 8 h 164"/>
                <a:gd name="T50" fmla="*/ 127 w 162"/>
                <a:gd name="T51" fmla="*/ 8 h 164"/>
                <a:gd name="T52" fmla="*/ 130 w 162"/>
                <a:gd name="T53" fmla="*/ 14 h 164"/>
                <a:gd name="T54" fmla="*/ 134 w 162"/>
                <a:gd name="T55" fmla="*/ 36 h 164"/>
                <a:gd name="T56" fmla="*/ 30 w 162"/>
                <a:gd name="T57" fmla="*/ 3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2" h="164">
                  <a:moveTo>
                    <a:pt x="113" y="76"/>
                  </a:moveTo>
                  <a:cubicBezTo>
                    <a:pt x="162" y="76"/>
                    <a:pt x="162" y="76"/>
                    <a:pt x="162" y="7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2" y="42"/>
                    <a:pt x="157" y="36"/>
                    <a:pt x="151" y="36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8"/>
                    <a:pt x="134" y="4"/>
                    <a:pt x="130" y="2"/>
                  </a:cubicBezTo>
                  <a:cubicBezTo>
                    <a:pt x="127" y="1"/>
                    <a:pt x="124" y="0"/>
                    <a:pt x="121" y="1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6" y="37"/>
                    <a:pt x="4" y="39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4"/>
                    <a:pt x="0" y="46"/>
                    <a:pt x="0" y="48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5" y="103"/>
                    <a:pt x="10" y="103"/>
                    <a:pt x="15" y="103"/>
                  </a:cubicBezTo>
                  <a:cubicBezTo>
                    <a:pt x="42" y="103"/>
                    <a:pt x="65" y="125"/>
                    <a:pt x="65" y="152"/>
                  </a:cubicBezTo>
                  <a:cubicBezTo>
                    <a:pt x="65" y="156"/>
                    <a:pt x="64" y="160"/>
                    <a:pt x="63" y="164"/>
                  </a:cubicBezTo>
                  <a:cubicBezTo>
                    <a:pt x="151" y="164"/>
                    <a:pt x="151" y="164"/>
                    <a:pt x="151" y="164"/>
                  </a:cubicBezTo>
                  <a:cubicBezTo>
                    <a:pt x="157" y="164"/>
                    <a:pt x="162" y="159"/>
                    <a:pt x="162" y="152"/>
                  </a:cubicBezTo>
                  <a:cubicBezTo>
                    <a:pt x="162" y="126"/>
                    <a:pt x="162" y="126"/>
                    <a:pt x="162" y="126"/>
                  </a:cubicBezTo>
                  <a:cubicBezTo>
                    <a:pt x="113" y="126"/>
                    <a:pt x="113" y="126"/>
                    <a:pt x="113" y="126"/>
                  </a:cubicBezTo>
                  <a:cubicBezTo>
                    <a:pt x="111" y="126"/>
                    <a:pt x="109" y="124"/>
                    <a:pt x="109" y="123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09" y="77"/>
                    <a:pt x="111" y="76"/>
                    <a:pt x="113" y="76"/>
                  </a:cubicBezTo>
                  <a:close/>
                  <a:moveTo>
                    <a:pt x="30" y="36"/>
                  </a:moveTo>
                  <a:cubicBezTo>
                    <a:pt x="123" y="8"/>
                    <a:pt x="123" y="8"/>
                    <a:pt x="123" y="8"/>
                  </a:cubicBezTo>
                  <a:cubicBezTo>
                    <a:pt x="124" y="7"/>
                    <a:pt x="125" y="7"/>
                    <a:pt x="127" y="8"/>
                  </a:cubicBezTo>
                  <a:cubicBezTo>
                    <a:pt x="128" y="9"/>
                    <a:pt x="130" y="11"/>
                    <a:pt x="130" y="14"/>
                  </a:cubicBezTo>
                  <a:cubicBezTo>
                    <a:pt x="134" y="36"/>
                    <a:pt x="134" y="36"/>
                    <a:pt x="134" y="36"/>
                  </a:cubicBezTo>
                  <a:lnTo>
                    <a:pt x="3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3346" y="1311"/>
              <a:ext cx="290" cy="294"/>
            </a:xfrm>
            <a:custGeom>
              <a:avLst/>
              <a:gdLst>
                <a:gd name="T0" fmla="*/ 113 w 162"/>
                <a:gd name="T1" fmla="*/ 76 h 164"/>
                <a:gd name="T2" fmla="*/ 162 w 162"/>
                <a:gd name="T3" fmla="*/ 76 h 164"/>
                <a:gd name="T4" fmla="*/ 162 w 162"/>
                <a:gd name="T5" fmla="*/ 48 h 164"/>
                <a:gd name="T6" fmla="*/ 151 w 162"/>
                <a:gd name="T7" fmla="*/ 36 h 164"/>
                <a:gd name="T8" fmla="*/ 141 w 162"/>
                <a:gd name="T9" fmla="*/ 36 h 164"/>
                <a:gd name="T10" fmla="*/ 137 w 162"/>
                <a:gd name="T11" fmla="*/ 13 h 164"/>
                <a:gd name="T12" fmla="*/ 130 w 162"/>
                <a:gd name="T13" fmla="*/ 2 h 164"/>
                <a:gd name="T14" fmla="*/ 121 w 162"/>
                <a:gd name="T15" fmla="*/ 1 h 164"/>
                <a:gd name="T16" fmla="*/ 9 w 162"/>
                <a:gd name="T17" fmla="*/ 36 h 164"/>
                <a:gd name="T18" fmla="*/ 2 w 162"/>
                <a:gd name="T19" fmla="*/ 42 h 164"/>
                <a:gd name="T20" fmla="*/ 2 w 162"/>
                <a:gd name="T21" fmla="*/ 42 h 164"/>
                <a:gd name="T22" fmla="*/ 0 w 162"/>
                <a:gd name="T23" fmla="*/ 48 h 164"/>
                <a:gd name="T24" fmla="*/ 0 w 162"/>
                <a:gd name="T25" fmla="*/ 105 h 164"/>
                <a:gd name="T26" fmla="*/ 15 w 162"/>
                <a:gd name="T27" fmla="*/ 103 h 164"/>
                <a:gd name="T28" fmla="*/ 65 w 162"/>
                <a:gd name="T29" fmla="*/ 152 h 164"/>
                <a:gd name="T30" fmla="*/ 63 w 162"/>
                <a:gd name="T31" fmla="*/ 164 h 164"/>
                <a:gd name="T32" fmla="*/ 151 w 162"/>
                <a:gd name="T33" fmla="*/ 164 h 164"/>
                <a:gd name="T34" fmla="*/ 162 w 162"/>
                <a:gd name="T35" fmla="*/ 152 h 164"/>
                <a:gd name="T36" fmla="*/ 162 w 162"/>
                <a:gd name="T37" fmla="*/ 126 h 164"/>
                <a:gd name="T38" fmla="*/ 113 w 162"/>
                <a:gd name="T39" fmla="*/ 126 h 164"/>
                <a:gd name="T40" fmla="*/ 109 w 162"/>
                <a:gd name="T41" fmla="*/ 123 h 164"/>
                <a:gd name="T42" fmla="*/ 109 w 162"/>
                <a:gd name="T43" fmla="*/ 79 h 164"/>
                <a:gd name="T44" fmla="*/ 113 w 162"/>
                <a:gd name="T45" fmla="*/ 76 h 164"/>
                <a:gd name="T46" fmla="*/ 30 w 162"/>
                <a:gd name="T47" fmla="*/ 36 h 164"/>
                <a:gd name="T48" fmla="*/ 123 w 162"/>
                <a:gd name="T49" fmla="*/ 8 h 164"/>
                <a:gd name="T50" fmla="*/ 127 w 162"/>
                <a:gd name="T51" fmla="*/ 8 h 164"/>
                <a:gd name="T52" fmla="*/ 130 w 162"/>
                <a:gd name="T53" fmla="*/ 14 h 164"/>
                <a:gd name="T54" fmla="*/ 134 w 162"/>
                <a:gd name="T55" fmla="*/ 36 h 164"/>
                <a:gd name="T56" fmla="*/ 30 w 162"/>
                <a:gd name="T57" fmla="*/ 3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2" h="164">
                  <a:moveTo>
                    <a:pt x="113" y="76"/>
                  </a:moveTo>
                  <a:cubicBezTo>
                    <a:pt x="162" y="76"/>
                    <a:pt x="162" y="76"/>
                    <a:pt x="162" y="7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2" y="42"/>
                    <a:pt x="157" y="36"/>
                    <a:pt x="151" y="36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8"/>
                    <a:pt x="134" y="4"/>
                    <a:pt x="130" y="2"/>
                  </a:cubicBezTo>
                  <a:cubicBezTo>
                    <a:pt x="127" y="1"/>
                    <a:pt x="124" y="0"/>
                    <a:pt x="121" y="1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6" y="37"/>
                    <a:pt x="4" y="39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4"/>
                    <a:pt x="0" y="46"/>
                    <a:pt x="0" y="48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5" y="103"/>
                    <a:pt x="10" y="103"/>
                    <a:pt x="15" y="103"/>
                  </a:cubicBezTo>
                  <a:cubicBezTo>
                    <a:pt x="42" y="103"/>
                    <a:pt x="65" y="125"/>
                    <a:pt x="65" y="152"/>
                  </a:cubicBezTo>
                  <a:cubicBezTo>
                    <a:pt x="65" y="156"/>
                    <a:pt x="64" y="160"/>
                    <a:pt x="63" y="164"/>
                  </a:cubicBezTo>
                  <a:cubicBezTo>
                    <a:pt x="151" y="164"/>
                    <a:pt x="151" y="164"/>
                    <a:pt x="151" y="164"/>
                  </a:cubicBezTo>
                  <a:cubicBezTo>
                    <a:pt x="157" y="164"/>
                    <a:pt x="162" y="159"/>
                    <a:pt x="162" y="152"/>
                  </a:cubicBezTo>
                  <a:cubicBezTo>
                    <a:pt x="162" y="126"/>
                    <a:pt x="162" y="126"/>
                    <a:pt x="162" y="126"/>
                  </a:cubicBezTo>
                  <a:cubicBezTo>
                    <a:pt x="113" y="126"/>
                    <a:pt x="113" y="126"/>
                    <a:pt x="113" y="126"/>
                  </a:cubicBezTo>
                  <a:cubicBezTo>
                    <a:pt x="111" y="126"/>
                    <a:pt x="109" y="124"/>
                    <a:pt x="109" y="123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09" y="77"/>
                    <a:pt x="111" y="76"/>
                    <a:pt x="113" y="76"/>
                  </a:cubicBezTo>
                  <a:close/>
                  <a:moveTo>
                    <a:pt x="30" y="36"/>
                  </a:moveTo>
                  <a:cubicBezTo>
                    <a:pt x="123" y="8"/>
                    <a:pt x="123" y="8"/>
                    <a:pt x="123" y="8"/>
                  </a:cubicBezTo>
                  <a:cubicBezTo>
                    <a:pt x="124" y="7"/>
                    <a:pt x="125" y="7"/>
                    <a:pt x="127" y="8"/>
                  </a:cubicBezTo>
                  <a:cubicBezTo>
                    <a:pt x="128" y="9"/>
                    <a:pt x="130" y="11"/>
                    <a:pt x="130" y="14"/>
                  </a:cubicBezTo>
                  <a:cubicBezTo>
                    <a:pt x="134" y="36"/>
                    <a:pt x="134" y="36"/>
                    <a:pt x="134" y="36"/>
                  </a:cubicBezTo>
                  <a:lnTo>
                    <a:pt x="3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323" y="1510"/>
              <a:ext cx="152" cy="147"/>
            </a:xfrm>
            <a:custGeom>
              <a:avLst/>
              <a:gdLst>
                <a:gd name="T0" fmla="*/ 43 w 85"/>
                <a:gd name="T1" fmla="*/ 0 h 82"/>
                <a:gd name="T2" fmla="*/ 0 w 85"/>
                <a:gd name="T3" fmla="*/ 41 h 82"/>
                <a:gd name="T4" fmla="*/ 43 w 85"/>
                <a:gd name="T5" fmla="*/ 82 h 82"/>
                <a:gd name="T6" fmla="*/ 82 w 85"/>
                <a:gd name="T7" fmla="*/ 55 h 82"/>
                <a:gd name="T8" fmla="*/ 85 w 85"/>
                <a:gd name="T9" fmla="*/ 41 h 82"/>
                <a:gd name="T10" fmla="*/ 43 w 85"/>
                <a:gd name="T11" fmla="*/ 0 h 82"/>
                <a:gd name="T12" fmla="*/ 59 w 85"/>
                <a:gd name="T13" fmla="*/ 45 h 82"/>
                <a:gd name="T14" fmla="*/ 26 w 85"/>
                <a:gd name="T15" fmla="*/ 45 h 82"/>
                <a:gd name="T16" fmla="*/ 22 w 85"/>
                <a:gd name="T17" fmla="*/ 41 h 82"/>
                <a:gd name="T18" fmla="*/ 26 w 85"/>
                <a:gd name="T19" fmla="*/ 37 h 82"/>
                <a:gd name="T20" fmla="*/ 59 w 85"/>
                <a:gd name="T21" fmla="*/ 37 h 82"/>
                <a:gd name="T22" fmla="*/ 63 w 85"/>
                <a:gd name="T23" fmla="*/ 41 h 82"/>
                <a:gd name="T24" fmla="*/ 59 w 85"/>
                <a:gd name="T25" fmla="*/ 4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2">
                  <a:moveTo>
                    <a:pt x="43" y="0"/>
                  </a:moveTo>
                  <a:cubicBezTo>
                    <a:pt x="19" y="0"/>
                    <a:pt x="0" y="18"/>
                    <a:pt x="0" y="41"/>
                  </a:cubicBezTo>
                  <a:cubicBezTo>
                    <a:pt x="0" y="63"/>
                    <a:pt x="19" y="82"/>
                    <a:pt x="43" y="82"/>
                  </a:cubicBezTo>
                  <a:cubicBezTo>
                    <a:pt x="60" y="82"/>
                    <a:pt x="76" y="71"/>
                    <a:pt x="82" y="55"/>
                  </a:cubicBezTo>
                  <a:cubicBezTo>
                    <a:pt x="84" y="50"/>
                    <a:pt x="85" y="46"/>
                    <a:pt x="85" y="41"/>
                  </a:cubicBezTo>
                  <a:cubicBezTo>
                    <a:pt x="85" y="18"/>
                    <a:pt x="66" y="0"/>
                    <a:pt x="43" y="0"/>
                  </a:cubicBezTo>
                  <a:close/>
                  <a:moveTo>
                    <a:pt x="59" y="45"/>
                  </a:moveTo>
                  <a:cubicBezTo>
                    <a:pt x="26" y="45"/>
                    <a:pt x="26" y="45"/>
                    <a:pt x="26" y="45"/>
                  </a:cubicBezTo>
                  <a:cubicBezTo>
                    <a:pt x="24" y="45"/>
                    <a:pt x="22" y="43"/>
                    <a:pt x="22" y="41"/>
                  </a:cubicBezTo>
                  <a:cubicBezTo>
                    <a:pt x="22" y="38"/>
                    <a:pt x="24" y="37"/>
                    <a:pt x="26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61" y="37"/>
                    <a:pt x="63" y="38"/>
                    <a:pt x="63" y="41"/>
                  </a:cubicBezTo>
                  <a:cubicBezTo>
                    <a:pt x="63" y="43"/>
                    <a:pt x="61" y="45"/>
                    <a:pt x="59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1064" y="1510"/>
              <a:ext cx="152" cy="147"/>
            </a:xfrm>
            <a:custGeom>
              <a:avLst/>
              <a:gdLst>
                <a:gd name="T0" fmla="*/ 43 w 85"/>
                <a:gd name="T1" fmla="*/ 0 h 82"/>
                <a:gd name="T2" fmla="*/ 0 w 85"/>
                <a:gd name="T3" fmla="*/ 41 h 82"/>
                <a:gd name="T4" fmla="*/ 43 w 85"/>
                <a:gd name="T5" fmla="*/ 82 h 82"/>
                <a:gd name="T6" fmla="*/ 82 w 85"/>
                <a:gd name="T7" fmla="*/ 55 h 82"/>
                <a:gd name="T8" fmla="*/ 85 w 85"/>
                <a:gd name="T9" fmla="*/ 41 h 82"/>
                <a:gd name="T10" fmla="*/ 43 w 85"/>
                <a:gd name="T11" fmla="*/ 0 h 82"/>
                <a:gd name="T12" fmla="*/ 59 w 85"/>
                <a:gd name="T13" fmla="*/ 45 h 82"/>
                <a:gd name="T14" fmla="*/ 47 w 85"/>
                <a:gd name="T15" fmla="*/ 45 h 82"/>
                <a:gd name="T16" fmla="*/ 47 w 85"/>
                <a:gd name="T17" fmla="*/ 57 h 82"/>
                <a:gd name="T18" fmla="*/ 43 w 85"/>
                <a:gd name="T19" fmla="*/ 61 h 82"/>
                <a:gd name="T20" fmla="*/ 39 w 85"/>
                <a:gd name="T21" fmla="*/ 57 h 82"/>
                <a:gd name="T22" fmla="*/ 39 w 85"/>
                <a:gd name="T23" fmla="*/ 45 h 82"/>
                <a:gd name="T24" fmla="*/ 26 w 85"/>
                <a:gd name="T25" fmla="*/ 45 h 82"/>
                <a:gd name="T26" fmla="*/ 22 w 85"/>
                <a:gd name="T27" fmla="*/ 41 h 82"/>
                <a:gd name="T28" fmla="*/ 26 w 85"/>
                <a:gd name="T29" fmla="*/ 37 h 82"/>
                <a:gd name="T30" fmla="*/ 39 w 85"/>
                <a:gd name="T31" fmla="*/ 37 h 82"/>
                <a:gd name="T32" fmla="*/ 39 w 85"/>
                <a:gd name="T33" fmla="*/ 24 h 82"/>
                <a:gd name="T34" fmla="*/ 43 w 85"/>
                <a:gd name="T35" fmla="*/ 20 h 82"/>
                <a:gd name="T36" fmla="*/ 47 w 85"/>
                <a:gd name="T37" fmla="*/ 24 h 82"/>
                <a:gd name="T38" fmla="*/ 47 w 85"/>
                <a:gd name="T39" fmla="*/ 37 h 82"/>
                <a:gd name="T40" fmla="*/ 59 w 85"/>
                <a:gd name="T41" fmla="*/ 37 h 82"/>
                <a:gd name="T42" fmla="*/ 63 w 85"/>
                <a:gd name="T43" fmla="*/ 41 h 82"/>
                <a:gd name="T44" fmla="*/ 59 w 85"/>
                <a:gd name="T45" fmla="*/ 4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82">
                  <a:moveTo>
                    <a:pt x="43" y="0"/>
                  </a:moveTo>
                  <a:cubicBezTo>
                    <a:pt x="19" y="0"/>
                    <a:pt x="0" y="18"/>
                    <a:pt x="0" y="41"/>
                  </a:cubicBezTo>
                  <a:cubicBezTo>
                    <a:pt x="0" y="63"/>
                    <a:pt x="19" y="82"/>
                    <a:pt x="43" y="82"/>
                  </a:cubicBezTo>
                  <a:cubicBezTo>
                    <a:pt x="60" y="82"/>
                    <a:pt x="76" y="71"/>
                    <a:pt x="82" y="55"/>
                  </a:cubicBezTo>
                  <a:cubicBezTo>
                    <a:pt x="84" y="50"/>
                    <a:pt x="85" y="46"/>
                    <a:pt x="85" y="41"/>
                  </a:cubicBezTo>
                  <a:cubicBezTo>
                    <a:pt x="85" y="18"/>
                    <a:pt x="66" y="0"/>
                    <a:pt x="43" y="0"/>
                  </a:cubicBezTo>
                  <a:close/>
                  <a:moveTo>
                    <a:pt x="59" y="45"/>
                  </a:moveTo>
                  <a:cubicBezTo>
                    <a:pt x="47" y="45"/>
                    <a:pt x="47" y="45"/>
                    <a:pt x="47" y="45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9"/>
                    <a:pt x="45" y="61"/>
                    <a:pt x="43" y="61"/>
                  </a:cubicBezTo>
                  <a:cubicBezTo>
                    <a:pt x="40" y="61"/>
                    <a:pt x="39" y="59"/>
                    <a:pt x="39" y="57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4" y="45"/>
                    <a:pt x="22" y="43"/>
                    <a:pt x="22" y="41"/>
                  </a:cubicBezTo>
                  <a:cubicBezTo>
                    <a:pt x="22" y="38"/>
                    <a:pt x="24" y="37"/>
                    <a:pt x="26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2"/>
                    <a:pt x="40" y="20"/>
                    <a:pt x="43" y="20"/>
                  </a:cubicBezTo>
                  <a:cubicBezTo>
                    <a:pt x="45" y="20"/>
                    <a:pt x="47" y="22"/>
                    <a:pt x="47" y="24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61" y="37"/>
                    <a:pt x="63" y="38"/>
                    <a:pt x="63" y="41"/>
                  </a:cubicBezTo>
                  <a:cubicBezTo>
                    <a:pt x="63" y="43"/>
                    <a:pt x="61" y="45"/>
                    <a:pt x="59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 noEditPoints="1"/>
            </p:cNvSpPr>
            <p:nvPr/>
          </p:nvSpPr>
          <p:spPr bwMode="auto">
            <a:xfrm>
              <a:off x="1808" y="1510"/>
              <a:ext cx="152" cy="147"/>
            </a:xfrm>
            <a:custGeom>
              <a:avLst/>
              <a:gdLst>
                <a:gd name="T0" fmla="*/ 43 w 85"/>
                <a:gd name="T1" fmla="*/ 0 h 82"/>
                <a:gd name="T2" fmla="*/ 0 w 85"/>
                <a:gd name="T3" fmla="*/ 41 h 82"/>
                <a:gd name="T4" fmla="*/ 43 w 85"/>
                <a:gd name="T5" fmla="*/ 82 h 82"/>
                <a:gd name="T6" fmla="*/ 82 w 85"/>
                <a:gd name="T7" fmla="*/ 55 h 82"/>
                <a:gd name="T8" fmla="*/ 85 w 85"/>
                <a:gd name="T9" fmla="*/ 41 h 82"/>
                <a:gd name="T10" fmla="*/ 43 w 85"/>
                <a:gd name="T11" fmla="*/ 0 h 82"/>
                <a:gd name="T12" fmla="*/ 57 w 85"/>
                <a:gd name="T13" fmla="*/ 49 h 82"/>
                <a:gd name="T14" fmla="*/ 57 w 85"/>
                <a:gd name="T15" fmla="*/ 55 h 82"/>
                <a:gd name="T16" fmla="*/ 54 w 85"/>
                <a:gd name="T17" fmla="*/ 56 h 82"/>
                <a:gd name="T18" fmla="*/ 51 w 85"/>
                <a:gd name="T19" fmla="*/ 55 h 82"/>
                <a:gd name="T20" fmla="*/ 43 w 85"/>
                <a:gd name="T21" fmla="*/ 46 h 82"/>
                <a:gd name="T22" fmla="*/ 34 w 85"/>
                <a:gd name="T23" fmla="*/ 55 h 82"/>
                <a:gd name="T24" fmla="*/ 31 w 85"/>
                <a:gd name="T25" fmla="*/ 56 h 82"/>
                <a:gd name="T26" fmla="*/ 28 w 85"/>
                <a:gd name="T27" fmla="*/ 55 h 82"/>
                <a:gd name="T28" fmla="*/ 28 w 85"/>
                <a:gd name="T29" fmla="*/ 49 h 82"/>
                <a:gd name="T30" fmla="*/ 37 w 85"/>
                <a:gd name="T31" fmla="*/ 41 h 82"/>
                <a:gd name="T32" fmla="*/ 28 w 85"/>
                <a:gd name="T33" fmla="*/ 32 h 82"/>
                <a:gd name="T34" fmla="*/ 28 w 85"/>
                <a:gd name="T35" fmla="*/ 26 h 82"/>
                <a:gd name="T36" fmla="*/ 34 w 85"/>
                <a:gd name="T37" fmla="*/ 26 h 82"/>
                <a:gd name="T38" fmla="*/ 43 w 85"/>
                <a:gd name="T39" fmla="*/ 35 h 82"/>
                <a:gd name="T40" fmla="*/ 51 w 85"/>
                <a:gd name="T41" fmla="*/ 26 h 82"/>
                <a:gd name="T42" fmla="*/ 57 w 85"/>
                <a:gd name="T43" fmla="*/ 26 h 82"/>
                <a:gd name="T44" fmla="*/ 57 w 85"/>
                <a:gd name="T45" fmla="*/ 32 h 82"/>
                <a:gd name="T46" fmla="*/ 48 w 85"/>
                <a:gd name="T47" fmla="*/ 41 h 82"/>
                <a:gd name="T48" fmla="*/ 57 w 85"/>
                <a:gd name="T49" fmla="*/ 4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" h="82">
                  <a:moveTo>
                    <a:pt x="43" y="0"/>
                  </a:moveTo>
                  <a:cubicBezTo>
                    <a:pt x="19" y="0"/>
                    <a:pt x="0" y="18"/>
                    <a:pt x="0" y="41"/>
                  </a:cubicBezTo>
                  <a:cubicBezTo>
                    <a:pt x="0" y="63"/>
                    <a:pt x="19" y="82"/>
                    <a:pt x="43" y="82"/>
                  </a:cubicBezTo>
                  <a:cubicBezTo>
                    <a:pt x="60" y="82"/>
                    <a:pt x="76" y="71"/>
                    <a:pt x="82" y="55"/>
                  </a:cubicBezTo>
                  <a:cubicBezTo>
                    <a:pt x="84" y="50"/>
                    <a:pt x="85" y="46"/>
                    <a:pt x="85" y="41"/>
                  </a:cubicBezTo>
                  <a:cubicBezTo>
                    <a:pt x="85" y="18"/>
                    <a:pt x="66" y="0"/>
                    <a:pt x="43" y="0"/>
                  </a:cubicBezTo>
                  <a:close/>
                  <a:moveTo>
                    <a:pt x="57" y="49"/>
                  </a:moveTo>
                  <a:cubicBezTo>
                    <a:pt x="59" y="51"/>
                    <a:pt x="59" y="53"/>
                    <a:pt x="57" y="55"/>
                  </a:cubicBezTo>
                  <a:cubicBezTo>
                    <a:pt x="56" y="56"/>
                    <a:pt x="55" y="56"/>
                    <a:pt x="54" y="56"/>
                  </a:cubicBezTo>
                  <a:cubicBezTo>
                    <a:pt x="53" y="56"/>
                    <a:pt x="52" y="56"/>
                    <a:pt x="51" y="55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6"/>
                    <a:pt x="32" y="56"/>
                    <a:pt x="31" y="56"/>
                  </a:cubicBezTo>
                  <a:cubicBezTo>
                    <a:pt x="30" y="56"/>
                    <a:pt x="29" y="56"/>
                    <a:pt x="28" y="55"/>
                  </a:cubicBezTo>
                  <a:cubicBezTo>
                    <a:pt x="27" y="53"/>
                    <a:pt x="27" y="51"/>
                    <a:pt x="28" y="49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0"/>
                    <a:pt x="27" y="28"/>
                    <a:pt x="28" y="26"/>
                  </a:cubicBezTo>
                  <a:cubicBezTo>
                    <a:pt x="30" y="25"/>
                    <a:pt x="32" y="25"/>
                    <a:pt x="34" y="2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3" y="25"/>
                    <a:pt x="55" y="25"/>
                    <a:pt x="57" y="26"/>
                  </a:cubicBezTo>
                  <a:cubicBezTo>
                    <a:pt x="59" y="28"/>
                    <a:pt x="59" y="30"/>
                    <a:pt x="57" y="32"/>
                  </a:cubicBezTo>
                  <a:cubicBezTo>
                    <a:pt x="48" y="41"/>
                    <a:pt x="48" y="41"/>
                    <a:pt x="48" y="41"/>
                  </a:cubicBezTo>
                  <a:lnTo>
                    <a:pt x="57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 noEditPoints="1"/>
            </p:cNvSpPr>
            <p:nvPr/>
          </p:nvSpPr>
          <p:spPr bwMode="auto">
            <a:xfrm>
              <a:off x="3296" y="1510"/>
              <a:ext cx="152" cy="147"/>
            </a:xfrm>
            <a:custGeom>
              <a:avLst/>
              <a:gdLst>
                <a:gd name="T0" fmla="*/ 43 w 85"/>
                <a:gd name="T1" fmla="*/ 0 h 82"/>
                <a:gd name="T2" fmla="*/ 0 w 85"/>
                <a:gd name="T3" fmla="*/ 41 h 82"/>
                <a:gd name="T4" fmla="*/ 43 w 85"/>
                <a:gd name="T5" fmla="*/ 82 h 82"/>
                <a:gd name="T6" fmla="*/ 82 w 85"/>
                <a:gd name="T7" fmla="*/ 55 h 82"/>
                <a:gd name="T8" fmla="*/ 85 w 85"/>
                <a:gd name="T9" fmla="*/ 41 h 82"/>
                <a:gd name="T10" fmla="*/ 43 w 85"/>
                <a:gd name="T11" fmla="*/ 0 h 82"/>
                <a:gd name="T12" fmla="*/ 47 w 85"/>
                <a:gd name="T13" fmla="*/ 64 h 82"/>
                <a:gd name="T14" fmla="*/ 43 w 85"/>
                <a:gd name="T15" fmla="*/ 68 h 82"/>
                <a:gd name="T16" fmla="*/ 39 w 85"/>
                <a:gd name="T17" fmla="*/ 64 h 82"/>
                <a:gd name="T18" fmla="*/ 39 w 85"/>
                <a:gd name="T19" fmla="*/ 58 h 82"/>
                <a:gd name="T20" fmla="*/ 43 w 85"/>
                <a:gd name="T21" fmla="*/ 54 h 82"/>
                <a:gd name="T22" fmla="*/ 47 w 85"/>
                <a:gd name="T23" fmla="*/ 58 h 82"/>
                <a:gd name="T24" fmla="*/ 47 w 85"/>
                <a:gd name="T25" fmla="*/ 64 h 82"/>
                <a:gd name="T26" fmla="*/ 47 w 85"/>
                <a:gd name="T27" fmla="*/ 44 h 82"/>
                <a:gd name="T28" fmla="*/ 43 w 85"/>
                <a:gd name="T29" fmla="*/ 48 h 82"/>
                <a:gd name="T30" fmla="*/ 39 w 85"/>
                <a:gd name="T31" fmla="*/ 44 h 82"/>
                <a:gd name="T32" fmla="*/ 39 w 85"/>
                <a:gd name="T33" fmla="*/ 18 h 82"/>
                <a:gd name="T34" fmla="*/ 43 w 85"/>
                <a:gd name="T35" fmla="*/ 14 h 82"/>
                <a:gd name="T36" fmla="*/ 47 w 85"/>
                <a:gd name="T37" fmla="*/ 18 h 82"/>
                <a:gd name="T38" fmla="*/ 47 w 85"/>
                <a:gd name="T39" fmla="*/ 4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5" h="82">
                  <a:moveTo>
                    <a:pt x="43" y="0"/>
                  </a:moveTo>
                  <a:cubicBezTo>
                    <a:pt x="19" y="0"/>
                    <a:pt x="0" y="18"/>
                    <a:pt x="0" y="41"/>
                  </a:cubicBezTo>
                  <a:cubicBezTo>
                    <a:pt x="0" y="63"/>
                    <a:pt x="19" y="82"/>
                    <a:pt x="43" y="82"/>
                  </a:cubicBezTo>
                  <a:cubicBezTo>
                    <a:pt x="60" y="82"/>
                    <a:pt x="76" y="71"/>
                    <a:pt x="82" y="55"/>
                  </a:cubicBezTo>
                  <a:cubicBezTo>
                    <a:pt x="84" y="50"/>
                    <a:pt x="85" y="46"/>
                    <a:pt x="85" y="41"/>
                  </a:cubicBezTo>
                  <a:cubicBezTo>
                    <a:pt x="85" y="18"/>
                    <a:pt x="66" y="0"/>
                    <a:pt x="43" y="0"/>
                  </a:cubicBezTo>
                  <a:close/>
                  <a:moveTo>
                    <a:pt x="47" y="64"/>
                  </a:moveTo>
                  <a:cubicBezTo>
                    <a:pt x="47" y="66"/>
                    <a:pt x="45" y="68"/>
                    <a:pt x="43" y="68"/>
                  </a:cubicBezTo>
                  <a:cubicBezTo>
                    <a:pt x="40" y="68"/>
                    <a:pt x="39" y="66"/>
                    <a:pt x="39" y="64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6"/>
                    <a:pt x="40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lnTo>
                    <a:pt x="47" y="64"/>
                  </a:lnTo>
                  <a:close/>
                  <a:moveTo>
                    <a:pt x="47" y="44"/>
                  </a:moveTo>
                  <a:cubicBezTo>
                    <a:pt x="47" y="46"/>
                    <a:pt x="45" y="48"/>
                    <a:pt x="43" y="48"/>
                  </a:cubicBezTo>
                  <a:cubicBezTo>
                    <a:pt x="40" y="48"/>
                    <a:pt x="39" y="46"/>
                    <a:pt x="39" y="44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5"/>
                    <a:pt x="40" y="14"/>
                    <a:pt x="43" y="14"/>
                  </a:cubicBezTo>
                  <a:cubicBezTo>
                    <a:pt x="45" y="14"/>
                    <a:pt x="47" y="15"/>
                    <a:pt x="47" y="18"/>
                  </a:cubicBezTo>
                  <a:lnTo>
                    <a:pt x="47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 noEditPoints="1"/>
            </p:cNvSpPr>
            <p:nvPr/>
          </p:nvSpPr>
          <p:spPr bwMode="auto">
            <a:xfrm>
              <a:off x="321" y="639"/>
              <a:ext cx="338" cy="344"/>
            </a:xfrm>
            <a:custGeom>
              <a:avLst/>
              <a:gdLst>
                <a:gd name="T0" fmla="*/ 183 w 189"/>
                <a:gd name="T1" fmla="*/ 152 h 192"/>
                <a:gd name="T2" fmla="*/ 117 w 189"/>
                <a:gd name="T3" fmla="*/ 87 h 192"/>
                <a:gd name="T4" fmla="*/ 107 w 189"/>
                <a:gd name="T5" fmla="*/ 18 h 192"/>
                <a:gd name="T6" fmla="*/ 65 w 189"/>
                <a:gd name="T7" fmla="*/ 0 h 192"/>
                <a:gd name="T8" fmla="*/ 23 w 189"/>
                <a:gd name="T9" fmla="*/ 18 h 192"/>
                <a:gd name="T10" fmla="*/ 23 w 189"/>
                <a:gd name="T11" fmla="*/ 101 h 192"/>
                <a:gd name="T12" fmla="*/ 65 w 189"/>
                <a:gd name="T13" fmla="*/ 118 h 192"/>
                <a:gd name="T14" fmla="*/ 92 w 189"/>
                <a:gd name="T15" fmla="*/ 112 h 192"/>
                <a:gd name="T16" fmla="*/ 115 w 189"/>
                <a:gd name="T17" fmla="*/ 134 h 192"/>
                <a:gd name="T18" fmla="*/ 96 w 189"/>
                <a:gd name="T19" fmla="*/ 153 h 192"/>
                <a:gd name="T20" fmla="*/ 96 w 189"/>
                <a:gd name="T21" fmla="*/ 154 h 192"/>
                <a:gd name="T22" fmla="*/ 96 w 189"/>
                <a:gd name="T23" fmla="*/ 154 h 192"/>
                <a:gd name="T24" fmla="*/ 113 w 189"/>
                <a:gd name="T25" fmla="*/ 171 h 192"/>
                <a:gd name="T26" fmla="*/ 114 w 189"/>
                <a:gd name="T27" fmla="*/ 171 h 192"/>
                <a:gd name="T28" fmla="*/ 123 w 189"/>
                <a:gd name="T29" fmla="*/ 162 h 192"/>
                <a:gd name="T30" fmla="*/ 132 w 189"/>
                <a:gd name="T31" fmla="*/ 170 h 192"/>
                <a:gd name="T32" fmla="*/ 127 w 189"/>
                <a:gd name="T33" fmla="*/ 175 h 192"/>
                <a:gd name="T34" fmla="*/ 127 w 189"/>
                <a:gd name="T35" fmla="*/ 177 h 192"/>
                <a:gd name="T36" fmla="*/ 142 w 189"/>
                <a:gd name="T37" fmla="*/ 192 h 192"/>
                <a:gd name="T38" fmla="*/ 143 w 189"/>
                <a:gd name="T39" fmla="*/ 192 h 192"/>
                <a:gd name="T40" fmla="*/ 143 w 189"/>
                <a:gd name="T41" fmla="*/ 192 h 192"/>
                <a:gd name="T42" fmla="*/ 158 w 189"/>
                <a:gd name="T43" fmla="*/ 177 h 192"/>
                <a:gd name="T44" fmla="*/ 168 w 189"/>
                <a:gd name="T45" fmla="*/ 182 h 192"/>
                <a:gd name="T46" fmla="*/ 168 w 189"/>
                <a:gd name="T47" fmla="*/ 182 h 192"/>
                <a:gd name="T48" fmla="*/ 179 w 189"/>
                <a:gd name="T49" fmla="*/ 177 h 192"/>
                <a:gd name="T50" fmla="*/ 183 w 189"/>
                <a:gd name="T51" fmla="*/ 173 h 192"/>
                <a:gd name="T52" fmla="*/ 183 w 189"/>
                <a:gd name="T53" fmla="*/ 152 h 192"/>
                <a:gd name="T54" fmla="*/ 66 w 189"/>
                <a:gd name="T55" fmla="*/ 61 h 192"/>
                <a:gd name="T56" fmla="*/ 42 w 189"/>
                <a:gd name="T57" fmla="*/ 73 h 192"/>
                <a:gd name="T58" fmla="*/ 35 w 189"/>
                <a:gd name="T59" fmla="*/ 71 h 192"/>
                <a:gd name="T60" fmla="*/ 33 w 189"/>
                <a:gd name="T61" fmla="*/ 57 h 192"/>
                <a:gd name="T62" fmla="*/ 45 w 189"/>
                <a:gd name="T63" fmla="*/ 39 h 192"/>
                <a:gd name="T64" fmla="*/ 69 w 189"/>
                <a:gd name="T65" fmla="*/ 27 h 192"/>
                <a:gd name="T66" fmla="*/ 76 w 189"/>
                <a:gd name="T67" fmla="*/ 29 h 192"/>
                <a:gd name="T68" fmla="*/ 66 w 189"/>
                <a:gd name="T69" fmla="*/ 6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9" h="192">
                  <a:moveTo>
                    <a:pt x="183" y="152"/>
                  </a:moveTo>
                  <a:cubicBezTo>
                    <a:pt x="117" y="87"/>
                    <a:pt x="117" y="87"/>
                    <a:pt x="117" y="87"/>
                  </a:cubicBezTo>
                  <a:cubicBezTo>
                    <a:pt x="129" y="64"/>
                    <a:pt x="125" y="36"/>
                    <a:pt x="107" y="18"/>
                  </a:cubicBezTo>
                  <a:cubicBezTo>
                    <a:pt x="96" y="7"/>
                    <a:pt x="81" y="0"/>
                    <a:pt x="65" y="0"/>
                  </a:cubicBezTo>
                  <a:cubicBezTo>
                    <a:pt x="49" y="0"/>
                    <a:pt x="34" y="7"/>
                    <a:pt x="23" y="18"/>
                  </a:cubicBezTo>
                  <a:cubicBezTo>
                    <a:pt x="0" y="41"/>
                    <a:pt x="0" y="78"/>
                    <a:pt x="23" y="101"/>
                  </a:cubicBezTo>
                  <a:cubicBezTo>
                    <a:pt x="34" y="112"/>
                    <a:pt x="49" y="118"/>
                    <a:pt x="65" y="118"/>
                  </a:cubicBezTo>
                  <a:cubicBezTo>
                    <a:pt x="74" y="118"/>
                    <a:pt x="84" y="116"/>
                    <a:pt x="92" y="112"/>
                  </a:cubicBezTo>
                  <a:cubicBezTo>
                    <a:pt x="115" y="134"/>
                    <a:pt x="115" y="134"/>
                    <a:pt x="115" y="134"/>
                  </a:cubicBezTo>
                  <a:cubicBezTo>
                    <a:pt x="96" y="153"/>
                    <a:pt x="96" y="153"/>
                    <a:pt x="96" y="153"/>
                  </a:cubicBezTo>
                  <a:cubicBezTo>
                    <a:pt x="96" y="153"/>
                    <a:pt x="96" y="153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113" y="171"/>
                    <a:pt x="113" y="171"/>
                    <a:pt x="113" y="171"/>
                  </a:cubicBezTo>
                  <a:cubicBezTo>
                    <a:pt x="113" y="171"/>
                    <a:pt x="114" y="171"/>
                    <a:pt x="114" y="17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32" y="170"/>
                    <a:pt x="132" y="170"/>
                    <a:pt x="132" y="170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6" y="176"/>
                    <a:pt x="126" y="176"/>
                    <a:pt x="127" y="177"/>
                  </a:cubicBezTo>
                  <a:cubicBezTo>
                    <a:pt x="142" y="192"/>
                    <a:pt x="142" y="192"/>
                    <a:pt x="142" y="192"/>
                  </a:cubicBezTo>
                  <a:cubicBezTo>
                    <a:pt x="142" y="192"/>
                    <a:pt x="142" y="192"/>
                    <a:pt x="143" y="192"/>
                  </a:cubicBezTo>
                  <a:cubicBezTo>
                    <a:pt x="143" y="192"/>
                    <a:pt x="143" y="192"/>
                    <a:pt x="143" y="192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161" y="180"/>
                    <a:pt x="164" y="182"/>
                    <a:pt x="168" y="182"/>
                  </a:cubicBezTo>
                  <a:cubicBezTo>
                    <a:pt x="168" y="182"/>
                    <a:pt x="168" y="182"/>
                    <a:pt x="168" y="182"/>
                  </a:cubicBezTo>
                  <a:cubicBezTo>
                    <a:pt x="172" y="182"/>
                    <a:pt x="176" y="180"/>
                    <a:pt x="179" y="177"/>
                  </a:cubicBezTo>
                  <a:cubicBezTo>
                    <a:pt x="183" y="173"/>
                    <a:pt x="183" y="173"/>
                    <a:pt x="183" y="173"/>
                  </a:cubicBezTo>
                  <a:cubicBezTo>
                    <a:pt x="189" y="167"/>
                    <a:pt x="189" y="158"/>
                    <a:pt x="183" y="152"/>
                  </a:cubicBezTo>
                  <a:close/>
                  <a:moveTo>
                    <a:pt x="66" y="61"/>
                  </a:moveTo>
                  <a:cubicBezTo>
                    <a:pt x="59" y="69"/>
                    <a:pt x="49" y="73"/>
                    <a:pt x="42" y="73"/>
                  </a:cubicBezTo>
                  <a:cubicBezTo>
                    <a:pt x="39" y="73"/>
                    <a:pt x="37" y="73"/>
                    <a:pt x="35" y="71"/>
                  </a:cubicBezTo>
                  <a:cubicBezTo>
                    <a:pt x="32" y="68"/>
                    <a:pt x="32" y="63"/>
                    <a:pt x="33" y="57"/>
                  </a:cubicBezTo>
                  <a:cubicBezTo>
                    <a:pt x="35" y="51"/>
                    <a:pt x="39" y="45"/>
                    <a:pt x="45" y="39"/>
                  </a:cubicBezTo>
                  <a:cubicBezTo>
                    <a:pt x="53" y="32"/>
                    <a:pt x="62" y="27"/>
                    <a:pt x="69" y="27"/>
                  </a:cubicBezTo>
                  <a:cubicBezTo>
                    <a:pt x="72" y="27"/>
                    <a:pt x="75" y="28"/>
                    <a:pt x="76" y="29"/>
                  </a:cubicBezTo>
                  <a:cubicBezTo>
                    <a:pt x="82" y="35"/>
                    <a:pt x="78" y="49"/>
                    <a:pt x="66" y="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276" y="684"/>
              <a:ext cx="147" cy="193"/>
            </a:xfrm>
            <a:custGeom>
              <a:avLst/>
              <a:gdLst>
                <a:gd name="T0" fmla="*/ 56 w 82"/>
                <a:gd name="T1" fmla="*/ 0 h 108"/>
                <a:gd name="T2" fmla="*/ 44 w 82"/>
                <a:gd name="T3" fmla="*/ 12 h 108"/>
                <a:gd name="T4" fmla="*/ 37 w 82"/>
                <a:gd name="T5" fmla="*/ 41 h 108"/>
                <a:gd name="T6" fmla="*/ 18 w 82"/>
                <a:gd name="T7" fmla="*/ 50 h 108"/>
                <a:gd name="T8" fmla="*/ 8 w 82"/>
                <a:gd name="T9" fmla="*/ 48 h 108"/>
                <a:gd name="T10" fmla="*/ 0 w 82"/>
                <a:gd name="T11" fmla="*/ 55 h 108"/>
                <a:gd name="T12" fmla="*/ 54 w 82"/>
                <a:gd name="T13" fmla="*/ 108 h 108"/>
                <a:gd name="T14" fmla="*/ 56 w 82"/>
                <a:gd name="T1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108">
                  <a:moveTo>
                    <a:pt x="56" y="0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8" y="20"/>
                    <a:pt x="46" y="33"/>
                    <a:pt x="37" y="41"/>
                  </a:cubicBezTo>
                  <a:cubicBezTo>
                    <a:pt x="32" y="47"/>
                    <a:pt x="24" y="50"/>
                    <a:pt x="18" y="50"/>
                  </a:cubicBezTo>
                  <a:cubicBezTo>
                    <a:pt x="14" y="50"/>
                    <a:pt x="11" y="49"/>
                    <a:pt x="8" y="48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54" y="108"/>
                    <a:pt x="54" y="108"/>
                    <a:pt x="54" y="108"/>
                  </a:cubicBezTo>
                  <a:cubicBezTo>
                    <a:pt x="80" y="72"/>
                    <a:pt x="82" y="29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1291" y="705"/>
              <a:ext cx="57" cy="54"/>
            </a:xfrm>
            <a:custGeom>
              <a:avLst/>
              <a:gdLst>
                <a:gd name="T0" fmla="*/ 10 w 32"/>
                <a:gd name="T1" fmla="*/ 30 h 30"/>
                <a:gd name="T2" fmla="*/ 24 w 32"/>
                <a:gd name="T3" fmla="*/ 24 h 30"/>
                <a:gd name="T4" fmla="*/ 27 w 32"/>
                <a:gd name="T5" fmla="*/ 3 h 30"/>
                <a:gd name="T6" fmla="*/ 20 w 32"/>
                <a:gd name="T7" fmla="*/ 0 h 30"/>
                <a:gd name="T8" fmla="*/ 6 w 32"/>
                <a:gd name="T9" fmla="*/ 6 h 30"/>
                <a:gd name="T10" fmla="*/ 0 w 32"/>
                <a:gd name="T11" fmla="*/ 18 h 30"/>
                <a:gd name="T12" fmla="*/ 3 w 32"/>
                <a:gd name="T13" fmla="*/ 27 h 30"/>
                <a:gd name="T14" fmla="*/ 10 w 32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0">
                  <a:moveTo>
                    <a:pt x="10" y="30"/>
                  </a:moveTo>
                  <a:cubicBezTo>
                    <a:pt x="14" y="30"/>
                    <a:pt x="19" y="28"/>
                    <a:pt x="24" y="24"/>
                  </a:cubicBezTo>
                  <a:cubicBezTo>
                    <a:pt x="30" y="17"/>
                    <a:pt x="32" y="7"/>
                    <a:pt x="27" y="3"/>
                  </a:cubicBezTo>
                  <a:cubicBezTo>
                    <a:pt x="25" y="0"/>
                    <a:pt x="22" y="0"/>
                    <a:pt x="20" y="0"/>
                  </a:cubicBezTo>
                  <a:cubicBezTo>
                    <a:pt x="16" y="0"/>
                    <a:pt x="10" y="2"/>
                    <a:pt x="6" y="6"/>
                  </a:cubicBezTo>
                  <a:cubicBezTo>
                    <a:pt x="3" y="10"/>
                    <a:pt x="1" y="14"/>
                    <a:pt x="0" y="18"/>
                  </a:cubicBezTo>
                  <a:cubicBezTo>
                    <a:pt x="0" y="22"/>
                    <a:pt x="0" y="25"/>
                    <a:pt x="3" y="27"/>
                  </a:cubicBezTo>
                  <a:cubicBezTo>
                    <a:pt x="5" y="30"/>
                    <a:pt x="8" y="30"/>
                    <a:pt x="10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1173" y="639"/>
              <a:ext cx="193" cy="134"/>
            </a:xfrm>
            <a:custGeom>
              <a:avLst/>
              <a:gdLst>
                <a:gd name="T0" fmla="*/ 53 w 108"/>
                <a:gd name="T1" fmla="*/ 75 h 75"/>
                <a:gd name="T2" fmla="*/ 60 w 108"/>
                <a:gd name="T3" fmla="*/ 67 h 75"/>
                <a:gd name="T4" fmla="*/ 58 w 108"/>
                <a:gd name="T5" fmla="*/ 54 h 75"/>
                <a:gd name="T6" fmla="*/ 67 w 108"/>
                <a:gd name="T7" fmla="*/ 38 h 75"/>
                <a:gd name="T8" fmla="*/ 86 w 108"/>
                <a:gd name="T9" fmla="*/ 29 h 75"/>
                <a:gd name="T10" fmla="*/ 96 w 108"/>
                <a:gd name="T11" fmla="*/ 31 h 75"/>
                <a:gd name="T12" fmla="*/ 108 w 108"/>
                <a:gd name="T13" fmla="*/ 19 h 75"/>
                <a:gd name="T14" fmla="*/ 59 w 108"/>
                <a:gd name="T15" fmla="*/ 0 h 75"/>
                <a:gd name="T16" fmla="*/ 0 w 108"/>
                <a:gd name="T17" fmla="*/ 21 h 75"/>
                <a:gd name="T18" fmla="*/ 53 w 108"/>
                <a:gd name="T1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" h="75">
                  <a:moveTo>
                    <a:pt x="53" y="75"/>
                  </a:moveTo>
                  <a:cubicBezTo>
                    <a:pt x="60" y="67"/>
                    <a:pt x="60" y="67"/>
                    <a:pt x="60" y="67"/>
                  </a:cubicBezTo>
                  <a:cubicBezTo>
                    <a:pt x="58" y="63"/>
                    <a:pt x="57" y="59"/>
                    <a:pt x="58" y="54"/>
                  </a:cubicBezTo>
                  <a:cubicBezTo>
                    <a:pt x="59" y="48"/>
                    <a:pt x="62" y="42"/>
                    <a:pt x="67" y="38"/>
                  </a:cubicBezTo>
                  <a:cubicBezTo>
                    <a:pt x="72" y="32"/>
                    <a:pt x="79" y="29"/>
                    <a:pt x="86" y="29"/>
                  </a:cubicBezTo>
                  <a:cubicBezTo>
                    <a:pt x="90" y="29"/>
                    <a:pt x="93" y="30"/>
                    <a:pt x="96" y="31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95" y="7"/>
                    <a:pt x="78" y="0"/>
                    <a:pt x="59" y="0"/>
                  </a:cubicBezTo>
                  <a:cubicBezTo>
                    <a:pt x="39" y="0"/>
                    <a:pt x="18" y="8"/>
                    <a:pt x="0" y="21"/>
                  </a:cubicBezTo>
                  <a:lnTo>
                    <a:pt x="53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042" y="687"/>
              <a:ext cx="320" cy="296"/>
            </a:xfrm>
            <a:custGeom>
              <a:avLst/>
              <a:gdLst>
                <a:gd name="T0" fmla="*/ 123 w 179"/>
                <a:gd name="T1" fmla="*/ 56 h 165"/>
                <a:gd name="T2" fmla="*/ 123 w 179"/>
                <a:gd name="T3" fmla="*/ 56 h 165"/>
                <a:gd name="T4" fmla="*/ 123 w 179"/>
                <a:gd name="T5" fmla="*/ 56 h 165"/>
                <a:gd name="T6" fmla="*/ 66 w 179"/>
                <a:gd name="T7" fmla="*/ 0 h 165"/>
                <a:gd name="T8" fmla="*/ 57 w 179"/>
                <a:gd name="T9" fmla="*/ 8 h 165"/>
                <a:gd name="T10" fmla="*/ 30 w 179"/>
                <a:gd name="T11" fmla="*/ 149 h 165"/>
                <a:gd name="T12" fmla="*/ 76 w 179"/>
                <a:gd name="T13" fmla="*/ 165 h 165"/>
                <a:gd name="T14" fmla="*/ 171 w 179"/>
                <a:gd name="T15" fmla="*/ 122 h 165"/>
                <a:gd name="T16" fmla="*/ 179 w 179"/>
                <a:gd name="T17" fmla="*/ 113 h 165"/>
                <a:gd name="T18" fmla="*/ 123 w 179"/>
                <a:gd name="T19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65">
                  <a:moveTo>
                    <a:pt x="123" y="56"/>
                  </a:moveTo>
                  <a:cubicBezTo>
                    <a:pt x="123" y="56"/>
                    <a:pt x="123" y="56"/>
                    <a:pt x="123" y="56"/>
                  </a:cubicBezTo>
                  <a:cubicBezTo>
                    <a:pt x="123" y="56"/>
                    <a:pt x="123" y="56"/>
                    <a:pt x="123" y="56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3" y="2"/>
                    <a:pt x="60" y="5"/>
                    <a:pt x="57" y="8"/>
                  </a:cubicBezTo>
                  <a:cubicBezTo>
                    <a:pt x="12" y="53"/>
                    <a:pt x="0" y="118"/>
                    <a:pt x="30" y="149"/>
                  </a:cubicBezTo>
                  <a:cubicBezTo>
                    <a:pt x="41" y="160"/>
                    <a:pt x="57" y="165"/>
                    <a:pt x="76" y="165"/>
                  </a:cubicBezTo>
                  <a:cubicBezTo>
                    <a:pt x="108" y="165"/>
                    <a:pt x="144" y="149"/>
                    <a:pt x="171" y="122"/>
                  </a:cubicBezTo>
                  <a:cubicBezTo>
                    <a:pt x="174" y="119"/>
                    <a:pt x="177" y="116"/>
                    <a:pt x="179" y="113"/>
                  </a:cubicBezTo>
                  <a:lnTo>
                    <a:pt x="123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4786" y="861"/>
              <a:ext cx="124" cy="122"/>
            </a:xfrm>
            <a:custGeom>
              <a:avLst/>
              <a:gdLst>
                <a:gd name="T0" fmla="*/ 1 w 69"/>
                <a:gd name="T1" fmla="*/ 29 h 68"/>
                <a:gd name="T2" fmla="*/ 1 w 69"/>
                <a:gd name="T3" fmla="*/ 30 h 68"/>
                <a:gd name="T4" fmla="*/ 39 w 69"/>
                <a:gd name="T5" fmla="*/ 68 h 68"/>
                <a:gd name="T6" fmla="*/ 39 w 69"/>
                <a:gd name="T7" fmla="*/ 68 h 68"/>
                <a:gd name="T8" fmla="*/ 40 w 69"/>
                <a:gd name="T9" fmla="*/ 68 h 68"/>
                <a:gd name="T10" fmla="*/ 69 w 69"/>
                <a:gd name="T11" fmla="*/ 39 h 68"/>
                <a:gd name="T12" fmla="*/ 30 w 69"/>
                <a:gd name="T13" fmla="*/ 0 h 68"/>
                <a:gd name="T14" fmla="*/ 1 w 69"/>
                <a:gd name="T15" fmla="*/ 29 h 68"/>
                <a:gd name="T16" fmla="*/ 44 w 69"/>
                <a:gd name="T17" fmla="*/ 37 h 68"/>
                <a:gd name="T18" fmla="*/ 49 w 69"/>
                <a:gd name="T19" fmla="*/ 37 h 68"/>
                <a:gd name="T20" fmla="*/ 49 w 69"/>
                <a:gd name="T21" fmla="*/ 42 h 68"/>
                <a:gd name="T22" fmla="*/ 44 w 69"/>
                <a:gd name="T23" fmla="*/ 42 h 68"/>
                <a:gd name="T24" fmla="*/ 44 w 69"/>
                <a:gd name="T25" fmla="*/ 37 h 68"/>
                <a:gd name="T26" fmla="*/ 32 w 69"/>
                <a:gd name="T27" fmla="*/ 20 h 68"/>
                <a:gd name="T28" fmla="*/ 32 w 69"/>
                <a:gd name="T29" fmla="*/ 25 h 68"/>
                <a:gd name="T30" fmla="*/ 27 w 69"/>
                <a:gd name="T31" fmla="*/ 25 h 68"/>
                <a:gd name="T32" fmla="*/ 27 w 69"/>
                <a:gd name="T33" fmla="*/ 20 h 68"/>
                <a:gd name="T34" fmla="*/ 32 w 69"/>
                <a:gd name="T35" fmla="*/ 2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68">
                  <a:moveTo>
                    <a:pt x="1" y="29"/>
                  </a:moveTo>
                  <a:cubicBezTo>
                    <a:pt x="0" y="29"/>
                    <a:pt x="0" y="30"/>
                    <a:pt x="1" y="30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1" y="29"/>
                  </a:lnTo>
                  <a:close/>
                  <a:moveTo>
                    <a:pt x="44" y="37"/>
                  </a:moveTo>
                  <a:cubicBezTo>
                    <a:pt x="45" y="35"/>
                    <a:pt x="47" y="35"/>
                    <a:pt x="49" y="37"/>
                  </a:cubicBezTo>
                  <a:cubicBezTo>
                    <a:pt x="50" y="38"/>
                    <a:pt x="50" y="40"/>
                    <a:pt x="49" y="42"/>
                  </a:cubicBezTo>
                  <a:cubicBezTo>
                    <a:pt x="47" y="43"/>
                    <a:pt x="45" y="43"/>
                    <a:pt x="44" y="42"/>
                  </a:cubicBezTo>
                  <a:cubicBezTo>
                    <a:pt x="42" y="40"/>
                    <a:pt x="42" y="38"/>
                    <a:pt x="44" y="37"/>
                  </a:cubicBezTo>
                  <a:close/>
                  <a:moveTo>
                    <a:pt x="32" y="20"/>
                  </a:moveTo>
                  <a:cubicBezTo>
                    <a:pt x="34" y="22"/>
                    <a:pt x="34" y="24"/>
                    <a:pt x="32" y="25"/>
                  </a:cubicBezTo>
                  <a:cubicBezTo>
                    <a:pt x="31" y="27"/>
                    <a:pt x="29" y="27"/>
                    <a:pt x="27" y="25"/>
                  </a:cubicBezTo>
                  <a:cubicBezTo>
                    <a:pt x="26" y="24"/>
                    <a:pt x="26" y="22"/>
                    <a:pt x="27" y="20"/>
                  </a:cubicBezTo>
                  <a:cubicBezTo>
                    <a:pt x="29" y="19"/>
                    <a:pt x="31" y="19"/>
                    <a:pt x="32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4838" y="639"/>
              <a:ext cx="295" cy="294"/>
            </a:xfrm>
            <a:custGeom>
              <a:avLst/>
              <a:gdLst>
                <a:gd name="T0" fmla="*/ 158 w 165"/>
                <a:gd name="T1" fmla="*/ 47 h 164"/>
                <a:gd name="T2" fmla="*/ 117 w 165"/>
                <a:gd name="T3" fmla="*/ 6 h 164"/>
                <a:gd name="T4" fmla="*/ 104 w 165"/>
                <a:gd name="T5" fmla="*/ 0 h 164"/>
                <a:gd name="T6" fmla="*/ 91 w 165"/>
                <a:gd name="T7" fmla="*/ 6 h 164"/>
                <a:gd name="T8" fmla="*/ 5 w 165"/>
                <a:gd name="T9" fmla="*/ 92 h 164"/>
                <a:gd name="T10" fmla="*/ 0 w 165"/>
                <a:gd name="T11" fmla="*/ 105 h 164"/>
                <a:gd name="T12" fmla="*/ 5 w 165"/>
                <a:gd name="T13" fmla="*/ 118 h 164"/>
                <a:gd name="T14" fmla="*/ 46 w 165"/>
                <a:gd name="T15" fmla="*/ 159 h 164"/>
                <a:gd name="T16" fmla="*/ 59 w 165"/>
                <a:gd name="T17" fmla="*/ 164 h 164"/>
                <a:gd name="T18" fmla="*/ 72 w 165"/>
                <a:gd name="T19" fmla="*/ 159 h 164"/>
                <a:gd name="T20" fmla="*/ 158 w 165"/>
                <a:gd name="T21" fmla="*/ 73 h 164"/>
                <a:gd name="T22" fmla="*/ 158 w 165"/>
                <a:gd name="T23" fmla="*/ 47 h 164"/>
                <a:gd name="T24" fmla="*/ 83 w 165"/>
                <a:gd name="T25" fmla="*/ 111 h 164"/>
                <a:gd name="T26" fmla="*/ 52 w 165"/>
                <a:gd name="T27" fmla="*/ 80 h 164"/>
                <a:gd name="T28" fmla="*/ 101 w 165"/>
                <a:gd name="T29" fmla="*/ 31 h 164"/>
                <a:gd name="T30" fmla="*/ 131 w 165"/>
                <a:gd name="T31" fmla="*/ 62 h 164"/>
                <a:gd name="T32" fmla="*/ 83 w 165"/>
                <a:gd name="T33" fmla="*/ 11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5" h="164">
                  <a:moveTo>
                    <a:pt x="158" y="47"/>
                  </a:moveTo>
                  <a:cubicBezTo>
                    <a:pt x="117" y="6"/>
                    <a:pt x="117" y="6"/>
                    <a:pt x="117" y="6"/>
                  </a:cubicBezTo>
                  <a:cubicBezTo>
                    <a:pt x="114" y="2"/>
                    <a:pt x="109" y="0"/>
                    <a:pt x="104" y="0"/>
                  </a:cubicBezTo>
                  <a:cubicBezTo>
                    <a:pt x="99" y="0"/>
                    <a:pt x="95" y="2"/>
                    <a:pt x="91" y="6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2" y="95"/>
                    <a:pt x="0" y="100"/>
                    <a:pt x="0" y="105"/>
                  </a:cubicBezTo>
                  <a:cubicBezTo>
                    <a:pt x="0" y="110"/>
                    <a:pt x="2" y="114"/>
                    <a:pt x="5" y="118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50" y="162"/>
                    <a:pt x="54" y="164"/>
                    <a:pt x="59" y="164"/>
                  </a:cubicBezTo>
                  <a:cubicBezTo>
                    <a:pt x="64" y="164"/>
                    <a:pt x="69" y="162"/>
                    <a:pt x="72" y="159"/>
                  </a:cubicBezTo>
                  <a:cubicBezTo>
                    <a:pt x="158" y="73"/>
                    <a:pt x="158" y="73"/>
                    <a:pt x="158" y="73"/>
                  </a:cubicBezTo>
                  <a:cubicBezTo>
                    <a:pt x="165" y="66"/>
                    <a:pt x="165" y="54"/>
                    <a:pt x="158" y="47"/>
                  </a:cubicBezTo>
                  <a:close/>
                  <a:moveTo>
                    <a:pt x="83" y="111"/>
                  </a:moveTo>
                  <a:cubicBezTo>
                    <a:pt x="52" y="80"/>
                    <a:pt x="52" y="80"/>
                    <a:pt x="52" y="80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31" y="62"/>
                    <a:pt x="131" y="62"/>
                    <a:pt x="131" y="62"/>
                  </a:cubicBezTo>
                  <a:lnTo>
                    <a:pt x="83" y="1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3296" y="727"/>
              <a:ext cx="38" cy="14"/>
            </a:xfrm>
            <a:custGeom>
              <a:avLst/>
              <a:gdLst>
                <a:gd name="T0" fmla="*/ 0 w 21"/>
                <a:gd name="T1" fmla="*/ 4 h 8"/>
                <a:gd name="T2" fmla="*/ 4 w 21"/>
                <a:gd name="T3" fmla="*/ 8 h 8"/>
                <a:gd name="T4" fmla="*/ 21 w 21"/>
                <a:gd name="T5" fmla="*/ 8 h 8"/>
                <a:gd name="T6" fmla="*/ 21 w 21"/>
                <a:gd name="T7" fmla="*/ 0 h 8"/>
                <a:gd name="T8" fmla="*/ 4 w 21"/>
                <a:gd name="T9" fmla="*/ 0 h 8"/>
                <a:gd name="T10" fmla="*/ 0 w 21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8">
                  <a:moveTo>
                    <a:pt x="0" y="4"/>
                  </a:moveTo>
                  <a:cubicBezTo>
                    <a:pt x="0" y="6"/>
                    <a:pt x="2" y="8"/>
                    <a:pt x="4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3296" y="779"/>
              <a:ext cx="38" cy="14"/>
            </a:xfrm>
            <a:custGeom>
              <a:avLst/>
              <a:gdLst>
                <a:gd name="T0" fmla="*/ 0 w 21"/>
                <a:gd name="T1" fmla="*/ 4 h 8"/>
                <a:gd name="T2" fmla="*/ 4 w 21"/>
                <a:gd name="T3" fmla="*/ 8 h 8"/>
                <a:gd name="T4" fmla="*/ 21 w 21"/>
                <a:gd name="T5" fmla="*/ 8 h 8"/>
                <a:gd name="T6" fmla="*/ 21 w 21"/>
                <a:gd name="T7" fmla="*/ 0 h 8"/>
                <a:gd name="T8" fmla="*/ 4 w 21"/>
                <a:gd name="T9" fmla="*/ 0 h 8"/>
                <a:gd name="T10" fmla="*/ 0 w 21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8">
                  <a:moveTo>
                    <a:pt x="0" y="4"/>
                  </a:moveTo>
                  <a:cubicBezTo>
                    <a:pt x="0" y="6"/>
                    <a:pt x="2" y="8"/>
                    <a:pt x="4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3296" y="831"/>
              <a:ext cx="38" cy="14"/>
            </a:xfrm>
            <a:custGeom>
              <a:avLst/>
              <a:gdLst>
                <a:gd name="T0" fmla="*/ 0 w 21"/>
                <a:gd name="T1" fmla="*/ 4 h 8"/>
                <a:gd name="T2" fmla="*/ 4 w 21"/>
                <a:gd name="T3" fmla="*/ 8 h 8"/>
                <a:gd name="T4" fmla="*/ 21 w 21"/>
                <a:gd name="T5" fmla="*/ 8 h 8"/>
                <a:gd name="T6" fmla="*/ 21 w 21"/>
                <a:gd name="T7" fmla="*/ 0 h 8"/>
                <a:gd name="T8" fmla="*/ 4 w 21"/>
                <a:gd name="T9" fmla="*/ 0 h 8"/>
                <a:gd name="T10" fmla="*/ 0 w 21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8">
                  <a:moveTo>
                    <a:pt x="0" y="4"/>
                  </a:moveTo>
                  <a:cubicBezTo>
                    <a:pt x="0" y="6"/>
                    <a:pt x="2" y="8"/>
                    <a:pt x="4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3296" y="883"/>
              <a:ext cx="38" cy="14"/>
            </a:xfrm>
            <a:custGeom>
              <a:avLst/>
              <a:gdLst>
                <a:gd name="T0" fmla="*/ 0 w 21"/>
                <a:gd name="T1" fmla="*/ 4 h 8"/>
                <a:gd name="T2" fmla="*/ 4 w 21"/>
                <a:gd name="T3" fmla="*/ 8 h 8"/>
                <a:gd name="T4" fmla="*/ 21 w 21"/>
                <a:gd name="T5" fmla="*/ 8 h 8"/>
                <a:gd name="T6" fmla="*/ 21 w 21"/>
                <a:gd name="T7" fmla="*/ 0 h 8"/>
                <a:gd name="T8" fmla="*/ 4 w 21"/>
                <a:gd name="T9" fmla="*/ 0 h 8"/>
                <a:gd name="T10" fmla="*/ 0 w 21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8">
                  <a:moveTo>
                    <a:pt x="0" y="4"/>
                  </a:moveTo>
                  <a:cubicBezTo>
                    <a:pt x="0" y="6"/>
                    <a:pt x="2" y="8"/>
                    <a:pt x="4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3334" y="643"/>
              <a:ext cx="78" cy="338"/>
            </a:xfrm>
            <a:custGeom>
              <a:avLst/>
              <a:gdLst>
                <a:gd name="T0" fmla="*/ 0 w 44"/>
                <a:gd name="T1" fmla="*/ 20 h 189"/>
                <a:gd name="T2" fmla="*/ 0 w 44"/>
                <a:gd name="T3" fmla="*/ 47 h 189"/>
                <a:gd name="T4" fmla="*/ 22 w 44"/>
                <a:gd name="T5" fmla="*/ 47 h 189"/>
                <a:gd name="T6" fmla="*/ 26 w 44"/>
                <a:gd name="T7" fmla="*/ 51 h 189"/>
                <a:gd name="T8" fmla="*/ 22 w 44"/>
                <a:gd name="T9" fmla="*/ 55 h 189"/>
                <a:gd name="T10" fmla="*/ 0 w 44"/>
                <a:gd name="T11" fmla="*/ 55 h 189"/>
                <a:gd name="T12" fmla="*/ 0 w 44"/>
                <a:gd name="T13" fmla="*/ 76 h 189"/>
                <a:gd name="T14" fmla="*/ 22 w 44"/>
                <a:gd name="T15" fmla="*/ 76 h 189"/>
                <a:gd name="T16" fmla="*/ 26 w 44"/>
                <a:gd name="T17" fmla="*/ 80 h 189"/>
                <a:gd name="T18" fmla="*/ 22 w 44"/>
                <a:gd name="T19" fmla="*/ 84 h 189"/>
                <a:gd name="T20" fmla="*/ 0 w 44"/>
                <a:gd name="T21" fmla="*/ 84 h 189"/>
                <a:gd name="T22" fmla="*/ 0 w 44"/>
                <a:gd name="T23" fmla="*/ 105 h 189"/>
                <a:gd name="T24" fmla="*/ 22 w 44"/>
                <a:gd name="T25" fmla="*/ 105 h 189"/>
                <a:gd name="T26" fmla="*/ 26 w 44"/>
                <a:gd name="T27" fmla="*/ 109 h 189"/>
                <a:gd name="T28" fmla="*/ 22 w 44"/>
                <a:gd name="T29" fmla="*/ 113 h 189"/>
                <a:gd name="T30" fmla="*/ 0 w 44"/>
                <a:gd name="T31" fmla="*/ 113 h 189"/>
                <a:gd name="T32" fmla="*/ 0 w 44"/>
                <a:gd name="T33" fmla="*/ 134 h 189"/>
                <a:gd name="T34" fmla="*/ 22 w 44"/>
                <a:gd name="T35" fmla="*/ 134 h 189"/>
                <a:gd name="T36" fmla="*/ 26 w 44"/>
                <a:gd name="T37" fmla="*/ 138 h 189"/>
                <a:gd name="T38" fmla="*/ 22 w 44"/>
                <a:gd name="T39" fmla="*/ 142 h 189"/>
                <a:gd name="T40" fmla="*/ 0 w 44"/>
                <a:gd name="T41" fmla="*/ 142 h 189"/>
                <a:gd name="T42" fmla="*/ 0 w 44"/>
                <a:gd name="T43" fmla="*/ 169 h 189"/>
                <a:gd name="T44" fmla="*/ 20 w 44"/>
                <a:gd name="T45" fmla="*/ 189 h 189"/>
                <a:gd name="T46" fmla="*/ 44 w 44"/>
                <a:gd name="T47" fmla="*/ 189 h 189"/>
                <a:gd name="T48" fmla="*/ 44 w 44"/>
                <a:gd name="T49" fmla="*/ 0 h 189"/>
                <a:gd name="T50" fmla="*/ 20 w 44"/>
                <a:gd name="T51" fmla="*/ 0 h 189"/>
                <a:gd name="T52" fmla="*/ 0 w 44"/>
                <a:gd name="T53" fmla="*/ 2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4" h="189">
                  <a:moveTo>
                    <a:pt x="0" y="20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5" y="47"/>
                    <a:pt x="26" y="49"/>
                    <a:pt x="26" y="51"/>
                  </a:cubicBezTo>
                  <a:cubicBezTo>
                    <a:pt x="26" y="53"/>
                    <a:pt x="25" y="55"/>
                    <a:pt x="22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5" y="76"/>
                    <a:pt x="26" y="78"/>
                    <a:pt x="26" y="80"/>
                  </a:cubicBezTo>
                  <a:cubicBezTo>
                    <a:pt x="26" y="82"/>
                    <a:pt x="25" y="84"/>
                    <a:pt x="22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5" y="105"/>
                    <a:pt x="26" y="107"/>
                    <a:pt x="26" y="109"/>
                  </a:cubicBezTo>
                  <a:cubicBezTo>
                    <a:pt x="26" y="111"/>
                    <a:pt x="25" y="113"/>
                    <a:pt x="22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5" y="134"/>
                    <a:pt x="26" y="136"/>
                    <a:pt x="26" y="138"/>
                  </a:cubicBezTo>
                  <a:cubicBezTo>
                    <a:pt x="26" y="140"/>
                    <a:pt x="25" y="142"/>
                    <a:pt x="22" y="14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80"/>
                    <a:pt x="9" y="189"/>
                    <a:pt x="20" y="189"/>
                  </a:cubicBezTo>
                  <a:cubicBezTo>
                    <a:pt x="44" y="189"/>
                    <a:pt x="44" y="189"/>
                    <a:pt x="44" y="189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 noEditPoints="1"/>
            </p:cNvSpPr>
            <p:nvPr/>
          </p:nvSpPr>
          <p:spPr bwMode="auto">
            <a:xfrm>
              <a:off x="3427" y="643"/>
              <a:ext cx="213" cy="338"/>
            </a:xfrm>
            <a:custGeom>
              <a:avLst/>
              <a:gdLst>
                <a:gd name="T0" fmla="*/ 99 w 119"/>
                <a:gd name="T1" fmla="*/ 0 h 189"/>
                <a:gd name="T2" fmla="*/ 0 w 119"/>
                <a:gd name="T3" fmla="*/ 0 h 189"/>
                <a:gd name="T4" fmla="*/ 0 w 119"/>
                <a:gd name="T5" fmla="*/ 189 h 189"/>
                <a:gd name="T6" fmla="*/ 99 w 119"/>
                <a:gd name="T7" fmla="*/ 189 h 189"/>
                <a:gd name="T8" fmla="*/ 119 w 119"/>
                <a:gd name="T9" fmla="*/ 169 h 189"/>
                <a:gd name="T10" fmla="*/ 119 w 119"/>
                <a:gd name="T11" fmla="*/ 20 h 189"/>
                <a:gd name="T12" fmla="*/ 99 w 119"/>
                <a:gd name="T13" fmla="*/ 0 h 189"/>
                <a:gd name="T14" fmla="*/ 87 w 119"/>
                <a:gd name="T15" fmla="*/ 109 h 189"/>
                <a:gd name="T16" fmla="*/ 31 w 119"/>
                <a:gd name="T17" fmla="*/ 109 h 189"/>
                <a:gd name="T18" fmla="*/ 27 w 119"/>
                <a:gd name="T19" fmla="*/ 105 h 189"/>
                <a:gd name="T20" fmla="*/ 31 w 119"/>
                <a:gd name="T21" fmla="*/ 101 h 189"/>
                <a:gd name="T22" fmla="*/ 87 w 119"/>
                <a:gd name="T23" fmla="*/ 101 h 189"/>
                <a:gd name="T24" fmla="*/ 91 w 119"/>
                <a:gd name="T25" fmla="*/ 105 h 189"/>
                <a:gd name="T26" fmla="*/ 87 w 119"/>
                <a:gd name="T27" fmla="*/ 109 h 189"/>
                <a:gd name="T28" fmla="*/ 87 w 119"/>
                <a:gd name="T29" fmla="*/ 84 h 189"/>
                <a:gd name="T30" fmla="*/ 31 w 119"/>
                <a:gd name="T31" fmla="*/ 84 h 189"/>
                <a:gd name="T32" fmla="*/ 27 w 119"/>
                <a:gd name="T33" fmla="*/ 80 h 189"/>
                <a:gd name="T34" fmla="*/ 31 w 119"/>
                <a:gd name="T35" fmla="*/ 76 h 189"/>
                <a:gd name="T36" fmla="*/ 87 w 119"/>
                <a:gd name="T37" fmla="*/ 76 h 189"/>
                <a:gd name="T38" fmla="*/ 91 w 119"/>
                <a:gd name="T39" fmla="*/ 80 h 189"/>
                <a:gd name="T40" fmla="*/ 87 w 119"/>
                <a:gd name="T41" fmla="*/ 8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9" h="189">
                  <a:moveTo>
                    <a:pt x="9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99" y="189"/>
                    <a:pt x="99" y="189"/>
                    <a:pt x="99" y="189"/>
                  </a:cubicBezTo>
                  <a:cubicBezTo>
                    <a:pt x="110" y="189"/>
                    <a:pt x="119" y="180"/>
                    <a:pt x="119" y="169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9"/>
                    <a:pt x="110" y="0"/>
                    <a:pt x="99" y="0"/>
                  </a:cubicBezTo>
                  <a:close/>
                  <a:moveTo>
                    <a:pt x="87" y="109"/>
                  </a:moveTo>
                  <a:cubicBezTo>
                    <a:pt x="31" y="109"/>
                    <a:pt x="31" y="109"/>
                    <a:pt x="31" y="109"/>
                  </a:cubicBezTo>
                  <a:cubicBezTo>
                    <a:pt x="29" y="109"/>
                    <a:pt x="27" y="107"/>
                    <a:pt x="27" y="105"/>
                  </a:cubicBezTo>
                  <a:cubicBezTo>
                    <a:pt x="27" y="103"/>
                    <a:pt x="29" y="101"/>
                    <a:pt x="31" y="101"/>
                  </a:cubicBezTo>
                  <a:cubicBezTo>
                    <a:pt x="87" y="101"/>
                    <a:pt x="87" y="101"/>
                    <a:pt x="87" y="101"/>
                  </a:cubicBezTo>
                  <a:cubicBezTo>
                    <a:pt x="89" y="101"/>
                    <a:pt x="91" y="103"/>
                    <a:pt x="91" y="105"/>
                  </a:cubicBezTo>
                  <a:cubicBezTo>
                    <a:pt x="91" y="107"/>
                    <a:pt x="89" y="109"/>
                    <a:pt x="87" y="109"/>
                  </a:cubicBezTo>
                  <a:close/>
                  <a:moveTo>
                    <a:pt x="87" y="84"/>
                  </a:moveTo>
                  <a:cubicBezTo>
                    <a:pt x="31" y="84"/>
                    <a:pt x="31" y="84"/>
                    <a:pt x="31" y="84"/>
                  </a:cubicBezTo>
                  <a:cubicBezTo>
                    <a:pt x="29" y="84"/>
                    <a:pt x="27" y="82"/>
                    <a:pt x="27" y="80"/>
                  </a:cubicBezTo>
                  <a:cubicBezTo>
                    <a:pt x="27" y="78"/>
                    <a:pt x="29" y="76"/>
                    <a:pt x="31" y="76"/>
                  </a:cubicBezTo>
                  <a:cubicBezTo>
                    <a:pt x="87" y="76"/>
                    <a:pt x="87" y="76"/>
                    <a:pt x="87" y="76"/>
                  </a:cubicBezTo>
                  <a:cubicBezTo>
                    <a:pt x="89" y="76"/>
                    <a:pt x="91" y="78"/>
                    <a:pt x="91" y="80"/>
                  </a:cubicBezTo>
                  <a:cubicBezTo>
                    <a:pt x="91" y="82"/>
                    <a:pt x="89" y="84"/>
                    <a:pt x="87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 noEditPoints="1"/>
            </p:cNvSpPr>
            <p:nvPr/>
          </p:nvSpPr>
          <p:spPr bwMode="auto">
            <a:xfrm>
              <a:off x="4083" y="639"/>
              <a:ext cx="265" cy="344"/>
            </a:xfrm>
            <a:custGeom>
              <a:avLst/>
              <a:gdLst>
                <a:gd name="T0" fmla="*/ 74 w 148"/>
                <a:gd name="T1" fmla="*/ 0 h 192"/>
                <a:gd name="T2" fmla="*/ 0 w 148"/>
                <a:gd name="T3" fmla="*/ 74 h 192"/>
                <a:gd name="T4" fmla="*/ 73 w 148"/>
                <a:gd name="T5" fmla="*/ 192 h 192"/>
                <a:gd name="T6" fmla="*/ 74 w 148"/>
                <a:gd name="T7" fmla="*/ 192 h 192"/>
                <a:gd name="T8" fmla="*/ 74 w 148"/>
                <a:gd name="T9" fmla="*/ 192 h 192"/>
                <a:gd name="T10" fmla="*/ 148 w 148"/>
                <a:gd name="T11" fmla="*/ 74 h 192"/>
                <a:gd name="T12" fmla="*/ 74 w 148"/>
                <a:gd name="T13" fmla="*/ 0 h 192"/>
                <a:gd name="T14" fmla="*/ 74 w 148"/>
                <a:gd name="T15" fmla="*/ 29 h 192"/>
                <a:gd name="T16" fmla="*/ 115 w 148"/>
                <a:gd name="T17" fmla="*/ 70 h 192"/>
                <a:gd name="T18" fmla="*/ 74 w 148"/>
                <a:gd name="T19" fmla="*/ 112 h 192"/>
                <a:gd name="T20" fmla="*/ 32 w 148"/>
                <a:gd name="T21" fmla="*/ 70 h 192"/>
                <a:gd name="T22" fmla="*/ 74 w 148"/>
                <a:gd name="T23" fmla="*/ 2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8" h="192">
                  <a:moveTo>
                    <a:pt x="74" y="0"/>
                  </a:moveTo>
                  <a:cubicBezTo>
                    <a:pt x="33" y="0"/>
                    <a:pt x="0" y="34"/>
                    <a:pt x="0" y="74"/>
                  </a:cubicBezTo>
                  <a:cubicBezTo>
                    <a:pt x="0" y="115"/>
                    <a:pt x="70" y="189"/>
                    <a:pt x="73" y="192"/>
                  </a:cubicBezTo>
                  <a:cubicBezTo>
                    <a:pt x="73" y="192"/>
                    <a:pt x="73" y="192"/>
                    <a:pt x="74" y="192"/>
                  </a:cubicBezTo>
                  <a:cubicBezTo>
                    <a:pt x="74" y="192"/>
                    <a:pt x="74" y="192"/>
                    <a:pt x="74" y="192"/>
                  </a:cubicBezTo>
                  <a:cubicBezTo>
                    <a:pt x="77" y="189"/>
                    <a:pt x="148" y="115"/>
                    <a:pt x="148" y="74"/>
                  </a:cubicBezTo>
                  <a:cubicBezTo>
                    <a:pt x="148" y="34"/>
                    <a:pt x="114" y="0"/>
                    <a:pt x="74" y="0"/>
                  </a:cubicBezTo>
                  <a:close/>
                  <a:moveTo>
                    <a:pt x="74" y="29"/>
                  </a:moveTo>
                  <a:cubicBezTo>
                    <a:pt x="96" y="29"/>
                    <a:pt x="115" y="48"/>
                    <a:pt x="115" y="70"/>
                  </a:cubicBezTo>
                  <a:cubicBezTo>
                    <a:pt x="115" y="93"/>
                    <a:pt x="96" y="112"/>
                    <a:pt x="74" y="112"/>
                  </a:cubicBezTo>
                  <a:cubicBezTo>
                    <a:pt x="51" y="112"/>
                    <a:pt x="32" y="93"/>
                    <a:pt x="32" y="70"/>
                  </a:cubicBezTo>
                  <a:cubicBezTo>
                    <a:pt x="32" y="48"/>
                    <a:pt x="51" y="29"/>
                    <a:pt x="74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Oval 39"/>
            <p:cNvSpPr>
              <a:spLocks noChangeArrowheads="1"/>
            </p:cNvSpPr>
            <p:nvPr/>
          </p:nvSpPr>
          <p:spPr bwMode="auto">
            <a:xfrm>
              <a:off x="1953" y="664"/>
              <a:ext cx="59" cy="5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1935" y="745"/>
              <a:ext cx="95" cy="78"/>
            </a:xfrm>
            <a:custGeom>
              <a:avLst/>
              <a:gdLst>
                <a:gd name="T0" fmla="*/ 1 w 53"/>
                <a:gd name="T1" fmla="*/ 44 h 44"/>
                <a:gd name="T2" fmla="*/ 52 w 53"/>
                <a:gd name="T3" fmla="*/ 44 h 44"/>
                <a:gd name="T4" fmla="*/ 53 w 53"/>
                <a:gd name="T5" fmla="*/ 43 h 44"/>
                <a:gd name="T6" fmla="*/ 53 w 53"/>
                <a:gd name="T7" fmla="*/ 26 h 44"/>
                <a:gd name="T8" fmla="*/ 27 w 53"/>
                <a:gd name="T9" fmla="*/ 0 h 44"/>
                <a:gd name="T10" fmla="*/ 0 w 53"/>
                <a:gd name="T11" fmla="*/ 26 h 44"/>
                <a:gd name="T12" fmla="*/ 0 w 53"/>
                <a:gd name="T13" fmla="*/ 43 h 44"/>
                <a:gd name="T14" fmla="*/ 1 w 53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4">
                  <a:moveTo>
                    <a:pt x="1" y="44"/>
                  </a:move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3" y="44"/>
                    <a:pt x="53" y="4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12"/>
                    <a:pt x="41" y="0"/>
                    <a:pt x="27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1810" y="720"/>
              <a:ext cx="101" cy="107"/>
            </a:xfrm>
            <a:custGeom>
              <a:avLst/>
              <a:gdLst>
                <a:gd name="T0" fmla="*/ 56 w 57"/>
                <a:gd name="T1" fmla="*/ 16 h 60"/>
                <a:gd name="T2" fmla="*/ 31 w 57"/>
                <a:gd name="T3" fmla="*/ 16 h 60"/>
                <a:gd name="T4" fmla="*/ 31 w 57"/>
                <a:gd name="T5" fmla="*/ 1 h 60"/>
                <a:gd name="T6" fmla="*/ 31 w 57"/>
                <a:gd name="T7" fmla="*/ 0 h 60"/>
                <a:gd name="T8" fmla="*/ 30 w 57"/>
                <a:gd name="T9" fmla="*/ 0 h 60"/>
                <a:gd name="T10" fmla="*/ 1 w 57"/>
                <a:gd name="T11" fmla="*/ 29 h 60"/>
                <a:gd name="T12" fmla="*/ 1 w 57"/>
                <a:gd name="T13" fmla="*/ 31 h 60"/>
                <a:gd name="T14" fmla="*/ 30 w 57"/>
                <a:gd name="T15" fmla="*/ 59 h 60"/>
                <a:gd name="T16" fmla="*/ 30 w 57"/>
                <a:gd name="T17" fmla="*/ 60 h 60"/>
                <a:gd name="T18" fmla="*/ 31 w 57"/>
                <a:gd name="T19" fmla="*/ 60 h 60"/>
                <a:gd name="T20" fmla="*/ 31 w 57"/>
                <a:gd name="T21" fmla="*/ 59 h 60"/>
                <a:gd name="T22" fmla="*/ 31 w 57"/>
                <a:gd name="T23" fmla="*/ 44 h 60"/>
                <a:gd name="T24" fmla="*/ 56 w 57"/>
                <a:gd name="T25" fmla="*/ 44 h 60"/>
                <a:gd name="T26" fmla="*/ 57 w 57"/>
                <a:gd name="T27" fmla="*/ 43 h 60"/>
                <a:gd name="T28" fmla="*/ 57 w 57"/>
                <a:gd name="T29" fmla="*/ 17 h 60"/>
                <a:gd name="T30" fmla="*/ 56 w 57"/>
                <a:gd name="T31" fmla="*/ 1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60">
                  <a:moveTo>
                    <a:pt x="56" y="16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0"/>
                    <a:pt x="1" y="31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1" y="60"/>
                    <a:pt x="31" y="60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7" y="44"/>
                    <a:pt x="57" y="43"/>
                    <a:pt x="57" y="43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6"/>
                    <a:pt x="57" y="16"/>
                    <a:pt x="5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2053" y="720"/>
              <a:ext cx="102" cy="107"/>
            </a:xfrm>
            <a:custGeom>
              <a:avLst/>
              <a:gdLst>
                <a:gd name="T0" fmla="*/ 56 w 57"/>
                <a:gd name="T1" fmla="*/ 29 h 60"/>
                <a:gd name="T2" fmla="*/ 27 w 57"/>
                <a:gd name="T3" fmla="*/ 0 h 60"/>
                <a:gd name="T4" fmla="*/ 26 w 57"/>
                <a:gd name="T5" fmla="*/ 0 h 60"/>
                <a:gd name="T6" fmla="*/ 26 w 57"/>
                <a:gd name="T7" fmla="*/ 1 h 60"/>
                <a:gd name="T8" fmla="*/ 26 w 57"/>
                <a:gd name="T9" fmla="*/ 16 h 60"/>
                <a:gd name="T10" fmla="*/ 1 w 57"/>
                <a:gd name="T11" fmla="*/ 16 h 60"/>
                <a:gd name="T12" fmla="*/ 0 w 57"/>
                <a:gd name="T13" fmla="*/ 17 h 60"/>
                <a:gd name="T14" fmla="*/ 0 w 57"/>
                <a:gd name="T15" fmla="*/ 43 h 60"/>
                <a:gd name="T16" fmla="*/ 1 w 57"/>
                <a:gd name="T17" fmla="*/ 44 h 60"/>
                <a:gd name="T18" fmla="*/ 26 w 57"/>
                <a:gd name="T19" fmla="*/ 44 h 60"/>
                <a:gd name="T20" fmla="*/ 26 w 57"/>
                <a:gd name="T21" fmla="*/ 59 h 60"/>
                <a:gd name="T22" fmla="*/ 26 w 57"/>
                <a:gd name="T23" fmla="*/ 60 h 60"/>
                <a:gd name="T24" fmla="*/ 27 w 57"/>
                <a:gd name="T25" fmla="*/ 60 h 60"/>
                <a:gd name="T26" fmla="*/ 27 w 57"/>
                <a:gd name="T27" fmla="*/ 59 h 60"/>
                <a:gd name="T28" fmla="*/ 56 w 57"/>
                <a:gd name="T29" fmla="*/ 31 h 60"/>
                <a:gd name="T30" fmla="*/ 56 w 57"/>
                <a:gd name="T31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60">
                  <a:moveTo>
                    <a:pt x="56" y="2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1"/>
                    <a:pt x="26" y="1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1" y="44"/>
                    <a:pt x="1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7" y="60"/>
                    <a:pt x="27" y="59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7" y="30"/>
                    <a:pt x="57" y="30"/>
                    <a:pt x="56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1929" y="859"/>
              <a:ext cx="106" cy="101"/>
            </a:xfrm>
            <a:custGeom>
              <a:avLst/>
              <a:gdLst>
                <a:gd name="T0" fmla="*/ 58 w 59"/>
                <a:gd name="T1" fmla="*/ 25 h 56"/>
                <a:gd name="T2" fmla="*/ 44 w 59"/>
                <a:gd name="T3" fmla="*/ 25 h 56"/>
                <a:gd name="T4" fmla="*/ 44 w 59"/>
                <a:gd name="T5" fmla="*/ 1 h 56"/>
                <a:gd name="T6" fmla="*/ 43 w 59"/>
                <a:gd name="T7" fmla="*/ 0 h 56"/>
                <a:gd name="T8" fmla="*/ 17 w 59"/>
                <a:gd name="T9" fmla="*/ 0 h 56"/>
                <a:gd name="T10" fmla="*/ 16 w 59"/>
                <a:gd name="T11" fmla="*/ 1 h 56"/>
                <a:gd name="T12" fmla="*/ 16 w 59"/>
                <a:gd name="T13" fmla="*/ 25 h 56"/>
                <a:gd name="T14" fmla="*/ 1 w 59"/>
                <a:gd name="T15" fmla="*/ 25 h 56"/>
                <a:gd name="T16" fmla="*/ 0 w 59"/>
                <a:gd name="T17" fmla="*/ 26 h 56"/>
                <a:gd name="T18" fmla="*/ 0 w 59"/>
                <a:gd name="T19" fmla="*/ 27 h 56"/>
                <a:gd name="T20" fmla="*/ 29 w 59"/>
                <a:gd name="T21" fmla="*/ 56 h 56"/>
                <a:gd name="T22" fmla="*/ 30 w 59"/>
                <a:gd name="T23" fmla="*/ 56 h 56"/>
                <a:gd name="T24" fmla="*/ 30 w 59"/>
                <a:gd name="T25" fmla="*/ 56 h 56"/>
                <a:gd name="T26" fmla="*/ 59 w 59"/>
                <a:gd name="T27" fmla="*/ 27 h 56"/>
                <a:gd name="T28" fmla="*/ 59 w 59"/>
                <a:gd name="T29" fmla="*/ 26 h 56"/>
                <a:gd name="T30" fmla="*/ 58 w 59"/>
                <a:gd name="T31" fmla="*/ 2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" h="56">
                  <a:moveTo>
                    <a:pt x="58" y="25"/>
                  </a:moveTo>
                  <a:cubicBezTo>
                    <a:pt x="44" y="25"/>
                    <a:pt x="44" y="25"/>
                    <a:pt x="44" y="25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0"/>
                    <a:pt x="43" y="0"/>
                    <a:pt x="4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9" y="56"/>
                    <a:pt x="29" y="56"/>
                    <a:pt x="30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6"/>
                    <a:pt x="59" y="26"/>
                  </a:cubicBezTo>
                  <a:cubicBezTo>
                    <a:pt x="59" y="26"/>
                    <a:pt x="59" y="25"/>
                    <a:pt x="58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2826" y="822"/>
              <a:ext cx="71" cy="71"/>
            </a:xfrm>
            <a:custGeom>
              <a:avLst/>
              <a:gdLst>
                <a:gd name="T0" fmla="*/ 10 w 71"/>
                <a:gd name="T1" fmla="*/ 0 h 71"/>
                <a:gd name="T2" fmla="*/ 26 w 71"/>
                <a:gd name="T3" fmla="*/ 18 h 71"/>
                <a:gd name="T4" fmla="*/ 0 w 71"/>
                <a:gd name="T5" fmla="*/ 44 h 71"/>
                <a:gd name="T6" fmla="*/ 28 w 71"/>
                <a:gd name="T7" fmla="*/ 71 h 71"/>
                <a:gd name="T8" fmla="*/ 53 w 71"/>
                <a:gd name="T9" fmla="*/ 44 h 71"/>
                <a:gd name="T10" fmla="*/ 71 w 71"/>
                <a:gd name="T11" fmla="*/ 61 h 71"/>
                <a:gd name="T12" fmla="*/ 71 w 71"/>
                <a:gd name="T13" fmla="*/ 0 h 71"/>
                <a:gd name="T14" fmla="*/ 10 w 71"/>
                <a:gd name="T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71">
                  <a:moveTo>
                    <a:pt x="10" y="0"/>
                  </a:moveTo>
                  <a:lnTo>
                    <a:pt x="26" y="18"/>
                  </a:lnTo>
                  <a:lnTo>
                    <a:pt x="0" y="44"/>
                  </a:lnTo>
                  <a:lnTo>
                    <a:pt x="28" y="71"/>
                  </a:lnTo>
                  <a:lnTo>
                    <a:pt x="53" y="44"/>
                  </a:lnTo>
                  <a:lnTo>
                    <a:pt x="71" y="61"/>
                  </a:lnTo>
                  <a:lnTo>
                    <a:pt x="71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2672" y="639"/>
              <a:ext cx="70" cy="72"/>
            </a:xfrm>
            <a:custGeom>
              <a:avLst/>
              <a:gdLst>
                <a:gd name="T0" fmla="*/ 43 w 70"/>
                <a:gd name="T1" fmla="*/ 56 h 72"/>
                <a:gd name="T2" fmla="*/ 70 w 70"/>
                <a:gd name="T3" fmla="*/ 29 h 72"/>
                <a:gd name="T4" fmla="*/ 43 w 70"/>
                <a:gd name="T5" fmla="*/ 0 h 72"/>
                <a:gd name="T6" fmla="*/ 16 w 70"/>
                <a:gd name="T7" fmla="*/ 27 h 72"/>
                <a:gd name="T8" fmla="*/ 0 w 70"/>
                <a:gd name="T9" fmla="*/ 11 h 72"/>
                <a:gd name="T10" fmla="*/ 0 w 70"/>
                <a:gd name="T11" fmla="*/ 72 h 72"/>
                <a:gd name="T12" fmla="*/ 59 w 70"/>
                <a:gd name="T13" fmla="*/ 72 h 72"/>
                <a:gd name="T14" fmla="*/ 43 w 70"/>
                <a:gd name="T15" fmla="*/ 5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72">
                  <a:moveTo>
                    <a:pt x="43" y="56"/>
                  </a:moveTo>
                  <a:lnTo>
                    <a:pt x="70" y="29"/>
                  </a:lnTo>
                  <a:lnTo>
                    <a:pt x="43" y="0"/>
                  </a:lnTo>
                  <a:lnTo>
                    <a:pt x="16" y="27"/>
                  </a:lnTo>
                  <a:lnTo>
                    <a:pt x="0" y="11"/>
                  </a:lnTo>
                  <a:lnTo>
                    <a:pt x="0" y="72"/>
                  </a:lnTo>
                  <a:lnTo>
                    <a:pt x="59" y="72"/>
                  </a:lnTo>
                  <a:lnTo>
                    <a:pt x="43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2756" y="859"/>
              <a:ext cx="96" cy="95"/>
            </a:xfrm>
            <a:custGeom>
              <a:avLst/>
              <a:gdLst>
                <a:gd name="T0" fmla="*/ 6 w 54"/>
                <a:gd name="T1" fmla="*/ 7 h 53"/>
                <a:gd name="T2" fmla="*/ 0 w 54"/>
                <a:gd name="T3" fmla="*/ 12 h 53"/>
                <a:gd name="T4" fmla="*/ 42 w 54"/>
                <a:gd name="T5" fmla="*/ 53 h 53"/>
                <a:gd name="T6" fmla="*/ 42 w 54"/>
                <a:gd name="T7" fmla="*/ 53 h 53"/>
                <a:gd name="T8" fmla="*/ 54 w 54"/>
                <a:gd name="T9" fmla="*/ 41 h 53"/>
                <a:gd name="T10" fmla="*/ 13 w 54"/>
                <a:gd name="T11" fmla="*/ 0 h 53"/>
                <a:gd name="T12" fmla="*/ 6 w 54"/>
                <a:gd name="T13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53">
                  <a:moveTo>
                    <a:pt x="6" y="7"/>
                  </a:moveTo>
                  <a:cubicBezTo>
                    <a:pt x="4" y="9"/>
                    <a:pt x="2" y="10"/>
                    <a:pt x="0" y="12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2586" y="687"/>
              <a:ext cx="95" cy="97"/>
            </a:xfrm>
            <a:custGeom>
              <a:avLst/>
              <a:gdLst>
                <a:gd name="T0" fmla="*/ 46 w 53"/>
                <a:gd name="T1" fmla="*/ 48 h 54"/>
                <a:gd name="T2" fmla="*/ 53 w 53"/>
                <a:gd name="T3" fmla="*/ 41 h 54"/>
                <a:gd name="T4" fmla="*/ 11 w 53"/>
                <a:gd name="T5" fmla="*/ 0 h 54"/>
                <a:gd name="T6" fmla="*/ 0 w 53"/>
                <a:gd name="T7" fmla="*/ 12 h 54"/>
                <a:gd name="T8" fmla="*/ 0 w 53"/>
                <a:gd name="T9" fmla="*/ 12 h 54"/>
                <a:gd name="T10" fmla="*/ 41 w 53"/>
                <a:gd name="T11" fmla="*/ 54 h 54"/>
                <a:gd name="T12" fmla="*/ 46 w 53"/>
                <a:gd name="T13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54">
                  <a:moveTo>
                    <a:pt x="46" y="48"/>
                  </a:moveTo>
                  <a:cubicBezTo>
                    <a:pt x="53" y="41"/>
                    <a:pt x="53" y="41"/>
                    <a:pt x="53" y="4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2"/>
                    <a:pt x="44" y="50"/>
                    <a:pt x="46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2547" y="721"/>
              <a:ext cx="271" cy="273"/>
            </a:xfrm>
            <a:custGeom>
              <a:avLst/>
              <a:gdLst>
                <a:gd name="T0" fmla="*/ 85 w 152"/>
                <a:gd name="T1" fmla="*/ 84 h 152"/>
                <a:gd name="T2" fmla="*/ 68 w 152"/>
                <a:gd name="T3" fmla="*/ 67 h 152"/>
                <a:gd name="T4" fmla="*/ 60 w 152"/>
                <a:gd name="T5" fmla="*/ 43 h 152"/>
                <a:gd name="T6" fmla="*/ 16 w 152"/>
                <a:gd name="T7" fmla="*/ 0 h 152"/>
                <a:gd name="T8" fmla="*/ 22 w 152"/>
                <a:gd name="T9" fmla="*/ 73 h 152"/>
                <a:gd name="T10" fmla="*/ 79 w 152"/>
                <a:gd name="T11" fmla="*/ 130 h 152"/>
                <a:gd name="T12" fmla="*/ 152 w 152"/>
                <a:gd name="T13" fmla="*/ 136 h 152"/>
                <a:gd name="T14" fmla="*/ 108 w 152"/>
                <a:gd name="T15" fmla="*/ 92 h 152"/>
                <a:gd name="T16" fmla="*/ 85 w 152"/>
                <a:gd name="T17" fmla="*/ 8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52">
                  <a:moveTo>
                    <a:pt x="85" y="84"/>
                  </a:moveTo>
                  <a:cubicBezTo>
                    <a:pt x="68" y="67"/>
                    <a:pt x="68" y="67"/>
                    <a:pt x="68" y="67"/>
                  </a:cubicBezTo>
                  <a:cubicBezTo>
                    <a:pt x="61" y="61"/>
                    <a:pt x="59" y="52"/>
                    <a:pt x="60" y="4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22"/>
                    <a:pt x="2" y="53"/>
                    <a:pt x="22" y="73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99" y="150"/>
                    <a:pt x="130" y="152"/>
                    <a:pt x="152" y="136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00" y="93"/>
                    <a:pt x="91" y="91"/>
                    <a:pt x="85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7112" y="1492"/>
              <a:ext cx="73" cy="75"/>
            </a:xfrm>
            <a:custGeom>
              <a:avLst/>
              <a:gdLst>
                <a:gd name="T0" fmla="*/ 41 w 41"/>
                <a:gd name="T1" fmla="*/ 42 h 42"/>
                <a:gd name="T2" fmla="*/ 41 w 41"/>
                <a:gd name="T3" fmla="*/ 0 h 42"/>
                <a:gd name="T4" fmla="*/ 0 w 41"/>
                <a:gd name="T5" fmla="*/ 0 h 42"/>
                <a:gd name="T6" fmla="*/ 6 w 41"/>
                <a:gd name="T7" fmla="*/ 42 h 42"/>
                <a:gd name="T8" fmla="*/ 41 w 41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2">
                  <a:moveTo>
                    <a:pt x="41" y="42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5"/>
                    <a:pt x="3" y="29"/>
                    <a:pt x="6" y="42"/>
                  </a:cubicBezTo>
                  <a:lnTo>
                    <a:pt x="41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7021" y="1404"/>
              <a:ext cx="86" cy="73"/>
            </a:xfrm>
            <a:custGeom>
              <a:avLst/>
              <a:gdLst>
                <a:gd name="T0" fmla="*/ 43 w 48"/>
                <a:gd name="T1" fmla="*/ 41 h 41"/>
                <a:gd name="T2" fmla="*/ 48 w 48"/>
                <a:gd name="T3" fmla="*/ 0 h 41"/>
                <a:gd name="T4" fmla="*/ 11 w 48"/>
                <a:gd name="T5" fmla="*/ 0 h 41"/>
                <a:gd name="T6" fmla="*/ 0 w 48"/>
                <a:gd name="T7" fmla="*/ 41 h 41"/>
                <a:gd name="T8" fmla="*/ 43 w 48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1">
                  <a:moveTo>
                    <a:pt x="43" y="41"/>
                  </a:moveTo>
                  <a:cubicBezTo>
                    <a:pt x="44" y="27"/>
                    <a:pt x="45" y="13"/>
                    <a:pt x="4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13"/>
                    <a:pt x="0" y="27"/>
                    <a:pt x="0" y="41"/>
                  </a:cubicBezTo>
                  <a:lnTo>
                    <a:pt x="43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7049" y="1581"/>
              <a:ext cx="102" cy="72"/>
            </a:xfrm>
            <a:custGeom>
              <a:avLst/>
              <a:gdLst>
                <a:gd name="T0" fmla="*/ 35 w 57"/>
                <a:gd name="T1" fmla="*/ 0 h 40"/>
                <a:gd name="T2" fmla="*/ 0 w 57"/>
                <a:gd name="T3" fmla="*/ 0 h 40"/>
                <a:gd name="T4" fmla="*/ 57 w 57"/>
                <a:gd name="T5" fmla="*/ 40 h 40"/>
                <a:gd name="T6" fmla="*/ 35 w 5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40">
                  <a:moveTo>
                    <a:pt x="3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0"/>
                    <a:pt x="34" y="34"/>
                    <a:pt x="57" y="40"/>
                  </a:cubicBezTo>
                  <a:cubicBezTo>
                    <a:pt x="48" y="31"/>
                    <a:pt x="40" y="17"/>
                    <a:pt x="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7049" y="1318"/>
              <a:ext cx="102" cy="72"/>
            </a:xfrm>
            <a:custGeom>
              <a:avLst/>
              <a:gdLst>
                <a:gd name="T0" fmla="*/ 35 w 57"/>
                <a:gd name="T1" fmla="*/ 40 h 40"/>
                <a:gd name="T2" fmla="*/ 57 w 57"/>
                <a:gd name="T3" fmla="*/ 0 h 40"/>
                <a:gd name="T4" fmla="*/ 0 w 57"/>
                <a:gd name="T5" fmla="*/ 40 h 40"/>
                <a:gd name="T6" fmla="*/ 35 w 57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40">
                  <a:moveTo>
                    <a:pt x="35" y="40"/>
                  </a:moveTo>
                  <a:cubicBezTo>
                    <a:pt x="40" y="23"/>
                    <a:pt x="47" y="9"/>
                    <a:pt x="57" y="0"/>
                  </a:cubicBezTo>
                  <a:cubicBezTo>
                    <a:pt x="33" y="6"/>
                    <a:pt x="13" y="20"/>
                    <a:pt x="0" y="40"/>
                  </a:cubicBezTo>
                  <a:lnTo>
                    <a:pt x="35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7128" y="1581"/>
              <a:ext cx="57" cy="76"/>
            </a:xfrm>
            <a:custGeom>
              <a:avLst/>
              <a:gdLst>
                <a:gd name="T0" fmla="*/ 32 w 32"/>
                <a:gd name="T1" fmla="*/ 42 h 42"/>
                <a:gd name="T2" fmla="*/ 32 w 32"/>
                <a:gd name="T3" fmla="*/ 0 h 42"/>
                <a:gd name="T4" fmla="*/ 0 w 32"/>
                <a:gd name="T5" fmla="*/ 0 h 42"/>
                <a:gd name="T6" fmla="*/ 32 w 3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2">
                  <a:moveTo>
                    <a:pt x="32" y="42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2"/>
                    <a:pt x="18" y="37"/>
                    <a:pt x="32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7021" y="1492"/>
              <a:ext cx="87" cy="75"/>
            </a:xfrm>
            <a:custGeom>
              <a:avLst/>
              <a:gdLst>
                <a:gd name="T0" fmla="*/ 43 w 49"/>
                <a:gd name="T1" fmla="*/ 0 h 42"/>
                <a:gd name="T2" fmla="*/ 0 w 49"/>
                <a:gd name="T3" fmla="*/ 0 h 42"/>
                <a:gd name="T4" fmla="*/ 11 w 49"/>
                <a:gd name="T5" fmla="*/ 42 h 42"/>
                <a:gd name="T6" fmla="*/ 49 w 49"/>
                <a:gd name="T7" fmla="*/ 42 h 42"/>
                <a:gd name="T8" fmla="*/ 43 w 49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2">
                  <a:moveTo>
                    <a:pt x="4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4" y="29"/>
                    <a:pt x="11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5" y="29"/>
                    <a:pt x="44" y="15"/>
                    <a:pt x="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7112" y="1404"/>
              <a:ext cx="73" cy="73"/>
            </a:xfrm>
            <a:custGeom>
              <a:avLst/>
              <a:gdLst>
                <a:gd name="T0" fmla="*/ 0 w 41"/>
                <a:gd name="T1" fmla="*/ 41 h 41"/>
                <a:gd name="T2" fmla="*/ 41 w 41"/>
                <a:gd name="T3" fmla="*/ 41 h 41"/>
                <a:gd name="T4" fmla="*/ 41 w 41"/>
                <a:gd name="T5" fmla="*/ 0 h 41"/>
                <a:gd name="T6" fmla="*/ 6 w 41"/>
                <a:gd name="T7" fmla="*/ 0 h 41"/>
                <a:gd name="T8" fmla="*/ 0 w 41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0" y="41"/>
                  </a:moveTo>
                  <a:cubicBezTo>
                    <a:pt x="41" y="41"/>
                    <a:pt x="41" y="41"/>
                    <a:pt x="41" y="4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13"/>
                    <a:pt x="1" y="27"/>
                    <a:pt x="0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7126" y="1313"/>
              <a:ext cx="59" cy="77"/>
            </a:xfrm>
            <a:custGeom>
              <a:avLst/>
              <a:gdLst>
                <a:gd name="T0" fmla="*/ 33 w 33"/>
                <a:gd name="T1" fmla="*/ 43 h 43"/>
                <a:gd name="T2" fmla="*/ 33 w 33"/>
                <a:gd name="T3" fmla="*/ 0 h 43"/>
                <a:gd name="T4" fmla="*/ 32 w 33"/>
                <a:gd name="T5" fmla="*/ 1 h 43"/>
                <a:gd name="T6" fmla="*/ 0 w 33"/>
                <a:gd name="T7" fmla="*/ 43 h 43"/>
                <a:gd name="T8" fmla="*/ 33 w 33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3">
                  <a:moveTo>
                    <a:pt x="33" y="43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2" y="1"/>
                    <a:pt x="32" y="0"/>
                    <a:pt x="32" y="1"/>
                  </a:cubicBezTo>
                  <a:cubicBezTo>
                    <a:pt x="19" y="5"/>
                    <a:pt x="8" y="21"/>
                    <a:pt x="0" y="43"/>
                  </a:cubicBezTo>
                  <a:lnTo>
                    <a:pt x="33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7200" y="1313"/>
              <a:ext cx="164" cy="344"/>
            </a:xfrm>
            <a:custGeom>
              <a:avLst/>
              <a:gdLst>
                <a:gd name="T0" fmla="*/ 0 w 92"/>
                <a:gd name="T1" fmla="*/ 0 h 192"/>
                <a:gd name="T2" fmla="*/ 0 w 92"/>
                <a:gd name="T3" fmla="*/ 88 h 192"/>
                <a:gd name="T4" fmla="*/ 40 w 92"/>
                <a:gd name="T5" fmla="*/ 30 h 192"/>
                <a:gd name="T6" fmla="*/ 46 w 92"/>
                <a:gd name="T7" fmla="*/ 29 h 192"/>
                <a:gd name="T8" fmla="*/ 47 w 92"/>
                <a:gd name="T9" fmla="*/ 35 h 192"/>
                <a:gd name="T10" fmla="*/ 6 w 92"/>
                <a:gd name="T11" fmla="*/ 94 h 192"/>
                <a:gd name="T12" fmla="*/ 53 w 92"/>
                <a:gd name="T13" fmla="*/ 102 h 192"/>
                <a:gd name="T14" fmla="*/ 56 w 92"/>
                <a:gd name="T15" fmla="*/ 107 h 192"/>
                <a:gd name="T16" fmla="*/ 52 w 92"/>
                <a:gd name="T17" fmla="*/ 110 h 192"/>
                <a:gd name="T18" fmla="*/ 52 w 92"/>
                <a:gd name="T19" fmla="*/ 110 h 192"/>
                <a:gd name="T20" fmla="*/ 0 w 92"/>
                <a:gd name="T21" fmla="*/ 101 h 192"/>
                <a:gd name="T22" fmla="*/ 0 w 92"/>
                <a:gd name="T23" fmla="*/ 192 h 192"/>
                <a:gd name="T24" fmla="*/ 92 w 92"/>
                <a:gd name="T25" fmla="*/ 96 h 192"/>
                <a:gd name="T26" fmla="*/ 0 w 92"/>
                <a:gd name="T27" fmla="*/ 0 h 192"/>
                <a:gd name="T28" fmla="*/ 36 w 92"/>
                <a:gd name="T29" fmla="*/ 24 h 192"/>
                <a:gd name="T30" fmla="*/ 30 w 92"/>
                <a:gd name="T31" fmla="*/ 36 h 192"/>
                <a:gd name="T32" fmla="*/ 26 w 92"/>
                <a:gd name="T33" fmla="*/ 39 h 192"/>
                <a:gd name="T34" fmla="*/ 24 w 92"/>
                <a:gd name="T35" fmla="*/ 38 h 192"/>
                <a:gd name="T36" fmla="*/ 23 w 92"/>
                <a:gd name="T37" fmla="*/ 33 h 192"/>
                <a:gd name="T38" fmla="*/ 29 w 92"/>
                <a:gd name="T39" fmla="*/ 20 h 192"/>
                <a:gd name="T40" fmla="*/ 34 w 92"/>
                <a:gd name="T41" fmla="*/ 19 h 192"/>
                <a:gd name="T42" fmla="*/ 36 w 92"/>
                <a:gd name="T43" fmla="*/ 24 h 192"/>
                <a:gd name="T44" fmla="*/ 55 w 92"/>
                <a:gd name="T45" fmla="*/ 61 h 192"/>
                <a:gd name="T46" fmla="*/ 52 w 92"/>
                <a:gd name="T47" fmla="*/ 62 h 192"/>
                <a:gd name="T48" fmla="*/ 49 w 92"/>
                <a:gd name="T49" fmla="*/ 60 h 192"/>
                <a:gd name="T50" fmla="*/ 50 w 92"/>
                <a:gd name="T51" fmla="*/ 54 h 192"/>
                <a:gd name="T52" fmla="*/ 62 w 92"/>
                <a:gd name="T53" fmla="*/ 46 h 192"/>
                <a:gd name="T54" fmla="*/ 67 w 92"/>
                <a:gd name="T55" fmla="*/ 47 h 192"/>
                <a:gd name="T56" fmla="*/ 66 w 92"/>
                <a:gd name="T57" fmla="*/ 53 h 192"/>
                <a:gd name="T58" fmla="*/ 55 w 92"/>
                <a:gd name="T59" fmla="*/ 61 h 192"/>
                <a:gd name="T60" fmla="*/ 39 w 92"/>
                <a:gd name="T61" fmla="*/ 171 h 192"/>
                <a:gd name="T62" fmla="*/ 37 w 92"/>
                <a:gd name="T63" fmla="*/ 172 h 192"/>
                <a:gd name="T64" fmla="*/ 34 w 92"/>
                <a:gd name="T65" fmla="*/ 170 h 192"/>
                <a:gd name="T66" fmla="*/ 27 w 92"/>
                <a:gd name="T67" fmla="*/ 158 h 192"/>
                <a:gd name="T68" fmla="*/ 28 w 92"/>
                <a:gd name="T69" fmla="*/ 152 h 192"/>
                <a:gd name="T70" fmla="*/ 34 w 92"/>
                <a:gd name="T71" fmla="*/ 154 h 192"/>
                <a:gd name="T72" fmla="*/ 41 w 92"/>
                <a:gd name="T73" fmla="*/ 166 h 192"/>
                <a:gd name="T74" fmla="*/ 39 w 92"/>
                <a:gd name="T75" fmla="*/ 171 h 192"/>
                <a:gd name="T76" fmla="*/ 70 w 92"/>
                <a:gd name="T77" fmla="*/ 140 h 192"/>
                <a:gd name="T78" fmla="*/ 67 w 92"/>
                <a:gd name="T79" fmla="*/ 142 h 192"/>
                <a:gd name="T80" fmla="*/ 65 w 92"/>
                <a:gd name="T81" fmla="*/ 142 h 192"/>
                <a:gd name="T82" fmla="*/ 53 w 92"/>
                <a:gd name="T83" fmla="*/ 135 h 192"/>
                <a:gd name="T84" fmla="*/ 51 w 92"/>
                <a:gd name="T85" fmla="*/ 129 h 192"/>
                <a:gd name="T86" fmla="*/ 57 w 92"/>
                <a:gd name="T87" fmla="*/ 128 h 192"/>
                <a:gd name="T88" fmla="*/ 69 w 92"/>
                <a:gd name="T89" fmla="*/ 135 h 192"/>
                <a:gd name="T90" fmla="*/ 70 w 92"/>
                <a:gd name="T91" fmla="*/ 140 h 192"/>
                <a:gd name="T92" fmla="*/ 78 w 92"/>
                <a:gd name="T93" fmla="*/ 100 h 192"/>
                <a:gd name="T94" fmla="*/ 65 w 92"/>
                <a:gd name="T95" fmla="*/ 100 h 192"/>
                <a:gd name="T96" fmla="*/ 60 w 92"/>
                <a:gd name="T97" fmla="*/ 96 h 192"/>
                <a:gd name="T98" fmla="*/ 65 w 92"/>
                <a:gd name="T99" fmla="*/ 92 h 192"/>
                <a:gd name="T100" fmla="*/ 78 w 92"/>
                <a:gd name="T101" fmla="*/ 92 h 192"/>
                <a:gd name="T102" fmla="*/ 82 w 92"/>
                <a:gd name="T103" fmla="*/ 96 h 192"/>
                <a:gd name="T104" fmla="*/ 78 w 92"/>
                <a:gd name="T105" fmla="*/ 10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92">
                  <a:moveTo>
                    <a:pt x="0" y="0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2" y="28"/>
                    <a:pt x="44" y="28"/>
                    <a:pt x="46" y="29"/>
                  </a:cubicBezTo>
                  <a:cubicBezTo>
                    <a:pt x="48" y="30"/>
                    <a:pt x="48" y="33"/>
                    <a:pt x="47" y="35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5" y="102"/>
                    <a:pt x="57" y="104"/>
                    <a:pt x="56" y="107"/>
                  </a:cubicBezTo>
                  <a:cubicBezTo>
                    <a:pt x="56" y="108"/>
                    <a:pt x="54" y="110"/>
                    <a:pt x="52" y="110"/>
                  </a:cubicBezTo>
                  <a:cubicBezTo>
                    <a:pt x="52" y="110"/>
                    <a:pt x="52" y="110"/>
                    <a:pt x="52" y="110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51" y="190"/>
                    <a:pt x="92" y="148"/>
                    <a:pt x="92" y="96"/>
                  </a:cubicBezTo>
                  <a:cubicBezTo>
                    <a:pt x="92" y="45"/>
                    <a:pt x="51" y="3"/>
                    <a:pt x="0" y="0"/>
                  </a:cubicBezTo>
                  <a:close/>
                  <a:moveTo>
                    <a:pt x="36" y="24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29" y="38"/>
                    <a:pt x="28" y="39"/>
                    <a:pt x="26" y="39"/>
                  </a:cubicBezTo>
                  <a:cubicBezTo>
                    <a:pt x="26" y="39"/>
                    <a:pt x="25" y="38"/>
                    <a:pt x="24" y="38"/>
                  </a:cubicBezTo>
                  <a:cubicBezTo>
                    <a:pt x="22" y="37"/>
                    <a:pt x="22" y="35"/>
                    <a:pt x="23" y="33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18"/>
                    <a:pt x="32" y="18"/>
                    <a:pt x="34" y="19"/>
                  </a:cubicBezTo>
                  <a:cubicBezTo>
                    <a:pt x="36" y="20"/>
                    <a:pt x="37" y="22"/>
                    <a:pt x="36" y="24"/>
                  </a:cubicBezTo>
                  <a:close/>
                  <a:moveTo>
                    <a:pt x="55" y="61"/>
                  </a:moveTo>
                  <a:cubicBezTo>
                    <a:pt x="54" y="61"/>
                    <a:pt x="53" y="62"/>
                    <a:pt x="52" y="62"/>
                  </a:cubicBezTo>
                  <a:cubicBezTo>
                    <a:pt x="51" y="62"/>
                    <a:pt x="50" y="61"/>
                    <a:pt x="49" y="60"/>
                  </a:cubicBezTo>
                  <a:cubicBezTo>
                    <a:pt x="48" y="58"/>
                    <a:pt x="48" y="55"/>
                    <a:pt x="50" y="54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3" y="45"/>
                    <a:pt x="66" y="46"/>
                    <a:pt x="67" y="47"/>
                  </a:cubicBezTo>
                  <a:cubicBezTo>
                    <a:pt x="68" y="49"/>
                    <a:pt x="68" y="52"/>
                    <a:pt x="66" y="53"/>
                  </a:cubicBezTo>
                  <a:lnTo>
                    <a:pt x="55" y="61"/>
                  </a:lnTo>
                  <a:close/>
                  <a:moveTo>
                    <a:pt x="39" y="171"/>
                  </a:moveTo>
                  <a:cubicBezTo>
                    <a:pt x="39" y="172"/>
                    <a:pt x="38" y="172"/>
                    <a:pt x="37" y="172"/>
                  </a:cubicBezTo>
                  <a:cubicBezTo>
                    <a:pt x="36" y="172"/>
                    <a:pt x="35" y="171"/>
                    <a:pt x="34" y="170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6" y="156"/>
                    <a:pt x="26" y="153"/>
                    <a:pt x="28" y="152"/>
                  </a:cubicBezTo>
                  <a:cubicBezTo>
                    <a:pt x="30" y="151"/>
                    <a:pt x="33" y="152"/>
                    <a:pt x="34" y="154"/>
                  </a:cubicBezTo>
                  <a:cubicBezTo>
                    <a:pt x="41" y="166"/>
                    <a:pt x="41" y="166"/>
                    <a:pt x="41" y="166"/>
                  </a:cubicBezTo>
                  <a:cubicBezTo>
                    <a:pt x="42" y="168"/>
                    <a:pt x="41" y="170"/>
                    <a:pt x="39" y="171"/>
                  </a:cubicBezTo>
                  <a:close/>
                  <a:moveTo>
                    <a:pt x="70" y="140"/>
                  </a:moveTo>
                  <a:cubicBezTo>
                    <a:pt x="70" y="142"/>
                    <a:pt x="68" y="142"/>
                    <a:pt x="67" y="142"/>
                  </a:cubicBezTo>
                  <a:cubicBezTo>
                    <a:pt x="66" y="142"/>
                    <a:pt x="65" y="142"/>
                    <a:pt x="65" y="142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1" y="134"/>
                    <a:pt x="50" y="131"/>
                    <a:pt x="51" y="129"/>
                  </a:cubicBezTo>
                  <a:cubicBezTo>
                    <a:pt x="53" y="127"/>
                    <a:pt x="55" y="127"/>
                    <a:pt x="57" y="128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1" y="136"/>
                    <a:pt x="71" y="138"/>
                    <a:pt x="70" y="140"/>
                  </a:cubicBezTo>
                  <a:close/>
                  <a:moveTo>
                    <a:pt x="78" y="100"/>
                  </a:moveTo>
                  <a:cubicBezTo>
                    <a:pt x="65" y="100"/>
                    <a:pt x="65" y="100"/>
                    <a:pt x="65" y="100"/>
                  </a:cubicBezTo>
                  <a:cubicBezTo>
                    <a:pt x="62" y="100"/>
                    <a:pt x="60" y="99"/>
                    <a:pt x="60" y="96"/>
                  </a:cubicBezTo>
                  <a:cubicBezTo>
                    <a:pt x="60" y="94"/>
                    <a:pt x="62" y="92"/>
                    <a:pt x="65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1" y="92"/>
                    <a:pt x="82" y="94"/>
                    <a:pt x="82" y="96"/>
                  </a:cubicBezTo>
                  <a:cubicBezTo>
                    <a:pt x="82" y="99"/>
                    <a:pt x="81" y="100"/>
                    <a:pt x="78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7291" y="820"/>
              <a:ext cx="27" cy="39"/>
            </a:xfrm>
            <a:custGeom>
              <a:avLst/>
              <a:gdLst>
                <a:gd name="T0" fmla="*/ 14 w 15"/>
                <a:gd name="T1" fmla="*/ 11 h 22"/>
                <a:gd name="T2" fmla="*/ 4 w 15"/>
                <a:gd name="T3" fmla="*/ 0 h 22"/>
                <a:gd name="T4" fmla="*/ 0 w 15"/>
                <a:gd name="T5" fmla="*/ 1 h 22"/>
                <a:gd name="T6" fmla="*/ 0 w 15"/>
                <a:gd name="T7" fmla="*/ 22 h 22"/>
                <a:gd name="T8" fmla="*/ 3 w 15"/>
                <a:gd name="T9" fmla="*/ 22 h 22"/>
                <a:gd name="T10" fmla="*/ 14 w 15"/>
                <a:gd name="T1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2">
                  <a:moveTo>
                    <a:pt x="14" y="11"/>
                  </a:moveTo>
                  <a:cubicBezTo>
                    <a:pt x="15" y="4"/>
                    <a:pt x="11" y="0"/>
                    <a:pt x="4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2" y="22"/>
                    <a:pt x="3" y="22"/>
                  </a:cubicBezTo>
                  <a:cubicBezTo>
                    <a:pt x="11" y="22"/>
                    <a:pt x="14" y="18"/>
                    <a:pt x="14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7214" y="822"/>
              <a:ext cx="14" cy="21"/>
            </a:xfrm>
            <a:custGeom>
              <a:avLst/>
              <a:gdLst>
                <a:gd name="T0" fmla="*/ 6 w 8"/>
                <a:gd name="T1" fmla="*/ 5 h 12"/>
                <a:gd name="T2" fmla="*/ 4 w 8"/>
                <a:gd name="T3" fmla="*/ 0 h 12"/>
                <a:gd name="T4" fmla="*/ 4 w 8"/>
                <a:gd name="T5" fmla="*/ 0 h 12"/>
                <a:gd name="T6" fmla="*/ 3 w 8"/>
                <a:gd name="T7" fmla="*/ 5 h 12"/>
                <a:gd name="T8" fmla="*/ 0 w 8"/>
                <a:gd name="T9" fmla="*/ 12 h 12"/>
                <a:gd name="T10" fmla="*/ 8 w 8"/>
                <a:gd name="T11" fmla="*/ 12 h 12"/>
                <a:gd name="T12" fmla="*/ 6 w 8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6" y="5"/>
                  </a:moveTo>
                  <a:cubicBezTo>
                    <a:pt x="5" y="3"/>
                    <a:pt x="5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3"/>
                    <a:pt x="3" y="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7253" y="820"/>
              <a:ext cx="18" cy="18"/>
            </a:xfrm>
            <a:custGeom>
              <a:avLst/>
              <a:gdLst>
                <a:gd name="T0" fmla="*/ 10 w 10"/>
                <a:gd name="T1" fmla="*/ 5 h 10"/>
                <a:gd name="T2" fmla="*/ 4 w 10"/>
                <a:gd name="T3" fmla="*/ 0 h 10"/>
                <a:gd name="T4" fmla="*/ 0 w 10"/>
                <a:gd name="T5" fmla="*/ 1 h 10"/>
                <a:gd name="T6" fmla="*/ 0 w 10"/>
                <a:gd name="T7" fmla="*/ 10 h 10"/>
                <a:gd name="T8" fmla="*/ 4 w 10"/>
                <a:gd name="T9" fmla="*/ 10 h 10"/>
                <a:gd name="T10" fmla="*/ 10 w 10"/>
                <a:gd name="T1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0" y="5"/>
                  </a:moveTo>
                  <a:cubicBezTo>
                    <a:pt x="10" y="2"/>
                    <a:pt x="7" y="0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7" y="10"/>
                    <a:pt x="10" y="8"/>
                    <a:pt x="1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7019" y="639"/>
              <a:ext cx="350" cy="174"/>
            </a:xfrm>
            <a:custGeom>
              <a:avLst/>
              <a:gdLst>
                <a:gd name="T0" fmla="*/ 178 w 196"/>
                <a:gd name="T1" fmla="*/ 52 h 97"/>
                <a:gd name="T2" fmla="*/ 57 w 196"/>
                <a:gd name="T3" fmla="*/ 2 h 97"/>
                <a:gd name="T4" fmla="*/ 40 w 196"/>
                <a:gd name="T5" fmla="*/ 2 h 97"/>
                <a:gd name="T6" fmla="*/ 27 w 196"/>
                <a:gd name="T7" fmla="*/ 16 h 97"/>
                <a:gd name="T8" fmla="*/ 2 w 196"/>
                <a:gd name="T9" fmla="*/ 78 h 97"/>
                <a:gd name="T10" fmla="*/ 3 w 196"/>
                <a:gd name="T11" fmla="*/ 97 h 97"/>
                <a:gd name="T12" fmla="*/ 34 w 196"/>
                <a:gd name="T13" fmla="*/ 68 h 97"/>
                <a:gd name="T14" fmla="*/ 164 w 196"/>
                <a:gd name="T15" fmla="*/ 68 h 97"/>
                <a:gd name="T16" fmla="*/ 191 w 196"/>
                <a:gd name="T17" fmla="*/ 84 h 97"/>
                <a:gd name="T18" fmla="*/ 191 w 196"/>
                <a:gd name="T19" fmla="*/ 83 h 97"/>
                <a:gd name="T20" fmla="*/ 178 w 196"/>
                <a:gd name="T21" fmla="*/ 5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6" h="97">
                  <a:moveTo>
                    <a:pt x="178" y="52"/>
                  </a:moveTo>
                  <a:cubicBezTo>
                    <a:pt x="57" y="2"/>
                    <a:pt x="57" y="2"/>
                    <a:pt x="57" y="2"/>
                  </a:cubicBezTo>
                  <a:cubicBezTo>
                    <a:pt x="52" y="0"/>
                    <a:pt x="45" y="0"/>
                    <a:pt x="40" y="2"/>
                  </a:cubicBezTo>
                  <a:cubicBezTo>
                    <a:pt x="34" y="5"/>
                    <a:pt x="29" y="9"/>
                    <a:pt x="27" y="16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0" y="85"/>
                    <a:pt x="0" y="91"/>
                    <a:pt x="3" y="97"/>
                  </a:cubicBezTo>
                  <a:cubicBezTo>
                    <a:pt x="4" y="81"/>
                    <a:pt x="18" y="68"/>
                    <a:pt x="34" y="68"/>
                  </a:cubicBezTo>
                  <a:cubicBezTo>
                    <a:pt x="164" y="68"/>
                    <a:pt x="164" y="68"/>
                    <a:pt x="164" y="68"/>
                  </a:cubicBezTo>
                  <a:cubicBezTo>
                    <a:pt x="175" y="68"/>
                    <a:pt x="185" y="75"/>
                    <a:pt x="191" y="84"/>
                  </a:cubicBezTo>
                  <a:cubicBezTo>
                    <a:pt x="191" y="83"/>
                    <a:pt x="191" y="83"/>
                    <a:pt x="191" y="83"/>
                  </a:cubicBezTo>
                  <a:cubicBezTo>
                    <a:pt x="196" y="71"/>
                    <a:pt x="190" y="57"/>
                    <a:pt x="178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 noEditPoints="1"/>
            </p:cNvSpPr>
            <p:nvPr/>
          </p:nvSpPr>
          <p:spPr bwMode="auto">
            <a:xfrm>
              <a:off x="7039" y="777"/>
              <a:ext cx="314" cy="206"/>
            </a:xfrm>
            <a:custGeom>
              <a:avLst/>
              <a:gdLst>
                <a:gd name="T0" fmla="*/ 23 w 176"/>
                <a:gd name="T1" fmla="*/ 0 h 115"/>
                <a:gd name="T2" fmla="*/ 0 w 176"/>
                <a:gd name="T3" fmla="*/ 91 h 115"/>
                <a:gd name="T4" fmla="*/ 153 w 176"/>
                <a:gd name="T5" fmla="*/ 115 h 115"/>
                <a:gd name="T6" fmla="*/ 176 w 176"/>
                <a:gd name="T7" fmla="*/ 24 h 115"/>
                <a:gd name="T8" fmla="*/ 138 w 176"/>
                <a:gd name="T9" fmla="*/ 22 h 115"/>
                <a:gd name="T10" fmla="*/ 155 w 176"/>
                <a:gd name="T11" fmla="*/ 25 h 115"/>
                <a:gd name="T12" fmla="*/ 155 w 176"/>
                <a:gd name="T13" fmla="*/ 45 h 115"/>
                <a:gd name="T14" fmla="*/ 138 w 176"/>
                <a:gd name="T15" fmla="*/ 48 h 115"/>
                <a:gd name="T16" fmla="*/ 100 w 176"/>
                <a:gd name="T17" fmla="*/ 22 h 115"/>
                <a:gd name="T18" fmla="*/ 113 w 176"/>
                <a:gd name="T19" fmla="*/ 48 h 115"/>
                <a:gd name="T20" fmla="*/ 107 w 176"/>
                <a:gd name="T21" fmla="*/ 40 h 115"/>
                <a:gd name="T22" fmla="*/ 95 w 176"/>
                <a:gd name="T23" fmla="*/ 48 h 115"/>
                <a:gd name="T24" fmla="*/ 100 w 176"/>
                <a:gd name="T25" fmla="*/ 22 h 115"/>
                <a:gd name="T26" fmla="*/ 83 w 176"/>
                <a:gd name="T27" fmla="*/ 21 h 115"/>
                <a:gd name="T28" fmla="*/ 88 w 176"/>
                <a:gd name="T29" fmla="*/ 25 h 115"/>
                <a:gd name="T30" fmla="*/ 73 w 176"/>
                <a:gd name="T31" fmla="*/ 35 h 115"/>
                <a:gd name="T32" fmla="*/ 88 w 176"/>
                <a:gd name="T33" fmla="*/ 45 h 115"/>
                <a:gd name="T34" fmla="*/ 82 w 176"/>
                <a:gd name="T35" fmla="*/ 49 h 115"/>
                <a:gd name="T36" fmla="*/ 114 w 176"/>
                <a:gd name="T37" fmla="*/ 98 h 115"/>
                <a:gd name="T38" fmla="*/ 84 w 176"/>
                <a:gd name="T39" fmla="*/ 94 h 115"/>
                <a:gd name="T40" fmla="*/ 114 w 176"/>
                <a:gd name="T41" fmla="*/ 90 h 115"/>
                <a:gd name="T42" fmla="*/ 114 w 176"/>
                <a:gd name="T43" fmla="*/ 98 h 115"/>
                <a:gd name="T44" fmla="*/ 120 w 176"/>
                <a:gd name="T45" fmla="*/ 48 h 115"/>
                <a:gd name="T46" fmla="*/ 117 w 176"/>
                <a:gd name="T47" fmla="*/ 22 h 115"/>
                <a:gd name="T48" fmla="*/ 131 w 176"/>
                <a:gd name="T49" fmla="*/ 24 h 115"/>
                <a:gd name="T50" fmla="*/ 128 w 176"/>
                <a:gd name="T51" fmla="*/ 36 h 115"/>
                <a:gd name="T52" fmla="*/ 132 w 176"/>
                <a:gd name="T53" fmla="*/ 41 h 115"/>
                <a:gd name="T54" fmla="*/ 130 w 176"/>
                <a:gd name="T55" fmla="*/ 48 h 115"/>
                <a:gd name="T56" fmla="*/ 124 w 176"/>
                <a:gd name="T57" fmla="*/ 37 h 115"/>
                <a:gd name="T58" fmla="*/ 155 w 176"/>
                <a:gd name="T59" fmla="*/ 98 h 115"/>
                <a:gd name="T60" fmla="*/ 125 w 176"/>
                <a:gd name="T61" fmla="*/ 94 h 115"/>
                <a:gd name="T62" fmla="*/ 155 w 176"/>
                <a:gd name="T63" fmla="*/ 90 h 115"/>
                <a:gd name="T64" fmla="*/ 155 w 176"/>
                <a:gd name="T65" fmla="*/ 9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6" h="115">
                  <a:moveTo>
                    <a:pt x="15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4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105"/>
                    <a:pt x="10" y="115"/>
                    <a:pt x="2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66" y="115"/>
                    <a:pt x="176" y="105"/>
                    <a:pt x="176" y="91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6" y="10"/>
                    <a:pt x="166" y="0"/>
                    <a:pt x="153" y="0"/>
                  </a:cubicBezTo>
                  <a:close/>
                  <a:moveTo>
                    <a:pt x="138" y="22"/>
                  </a:moveTo>
                  <a:cubicBezTo>
                    <a:pt x="140" y="22"/>
                    <a:pt x="142" y="22"/>
                    <a:pt x="145" y="22"/>
                  </a:cubicBezTo>
                  <a:cubicBezTo>
                    <a:pt x="150" y="22"/>
                    <a:pt x="153" y="23"/>
                    <a:pt x="155" y="25"/>
                  </a:cubicBezTo>
                  <a:cubicBezTo>
                    <a:pt x="158" y="27"/>
                    <a:pt x="159" y="30"/>
                    <a:pt x="159" y="34"/>
                  </a:cubicBezTo>
                  <a:cubicBezTo>
                    <a:pt x="159" y="39"/>
                    <a:pt x="158" y="42"/>
                    <a:pt x="155" y="45"/>
                  </a:cubicBezTo>
                  <a:cubicBezTo>
                    <a:pt x="153" y="47"/>
                    <a:pt x="149" y="49"/>
                    <a:pt x="144" y="49"/>
                  </a:cubicBezTo>
                  <a:cubicBezTo>
                    <a:pt x="141" y="49"/>
                    <a:pt x="139" y="49"/>
                    <a:pt x="138" y="48"/>
                  </a:cubicBezTo>
                  <a:lnTo>
                    <a:pt x="138" y="22"/>
                  </a:lnTo>
                  <a:close/>
                  <a:moveTo>
                    <a:pt x="100" y="22"/>
                  </a:moveTo>
                  <a:cubicBezTo>
                    <a:pt x="104" y="22"/>
                    <a:pt x="104" y="22"/>
                    <a:pt x="104" y="22"/>
                  </a:cubicBezTo>
                  <a:cubicBezTo>
                    <a:pt x="113" y="48"/>
                    <a:pt x="113" y="48"/>
                    <a:pt x="113" y="48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07" y="40"/>
                    <a:pt x="107" y="40"/>
                    <a:pt x="107" y="40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8"/>
                    <a:pt x="92" y="48"/>
                    <a:pt x="92" y="48"/>
                  </a:cubicBezTo>
                  <a:lnTo>
                    <a:pt x="100" y="22"/>
                  </a:lnTo>
                  <a:close/>
                  <a:moveTo>
                    <a:pt x="69" y="35"/>
                  </a:moveTo>
                  <a:cubicBezTo>
                    <a:pt x="69" y="27"/>
                    <a:pt x="75" y="21"/>
                    <a:pt x="83" y="21"/>
                  </a:cubicBezTo>
                  <a:cubicBezTo>
                    <a:pt x="86" y="21"/>
                    <a:pt x="88" y="22"/>
                    <a:pt x="89" y="23"/>
                  </a:cubicBezTo>
                  <a:cubicBezTo>
                    <a:pt x="88" y="25"/>
                    <a:pt x="88" y="25"/>
                    <a:pt x="88" y="25"/>
                  </a:cubicBezTo>
                  <a:cubicBezTo>
                    <a:pt x="87" y="25"/>
                    <a:pt x="85" y="24"/>
                    <a:pt x="83" y="24"/>
                  </a:cubicBezTo>
                  <a:cubicBezTo>
                    <a:pt x="77" y="24"/>
                    <a:pt x="73" y="28"/>
                    <a:pt x="73" y="35"/>
                  </a:cubicBezTo>
                  <a:cubicBezTo>
                    <a:pt x="73" y="42"/>
                    <a:pt x="77" y="46"/>
                    <a:pt x="83" y="46"/>
                  </a:cubicBezTo>
                  <a:cubicBezTo>
                    <a:pt x="85" y="46"/>
                    <a:pt x="87" y="46"/>
                    <a:pt x="88" y="45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8" y="48"/>
                    <a:pt x="85" y="49"/>
                    <a:pt x="82" y="49"/>
                  </a:cubicBezTo>
                  <a:cubicBezTo>
                    <a:pt x="75" y="49"/>
                    <a:pt x="69" y="44"/>
                    <a:pt x="69" y="35"/>
                  </a:cubicBezTo>
                  <a:close/>
                  <a:moveTo>
                    <a:pt x="114" y="98"/>
                  </a:moveTo>
                  <a:cubicBezTo>
                    <a:pt x="88" y="98"/>
                    <a:pt x="88" y="98"/>
                    <a:pt x="88" y="98"/>
                  </a:cubicBezTo>
                  <a:cubicBezTo>
                    <a:pt x="86" y="98"/>
                    <a:pt x="84" y="96"/>
                    <a:pt x="84" y="94"/>
                  </a:cubicBezTo>
                  <a:cubicBezTo>
                    <a:pt x="84" y="92"/>
                    <a:pt x="86" y="90"/>
                    <a:pt x="88" y="90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16" y="90"/>
                    <a:pt x="118" y="92"/>
                    <a:pt x="118" y="94"/>
                  </a:cubicBezTo>
                  <a:cubicBezTo>
                    <a:pt x="118" y="96"/>
                    <a:pt x="116" y="98"/>
                    <a:pt x="114" y="98"/>
                  </a:cubicBezTo>
                  <a:close/>
                  <a:moveTo>
                    <a:pt x="120" y="37"/>
                  </a:moveTo>
                  <a:cubicBezTo>
                    <a:pt x="120" y="48"/>
                    <a:pt x="120" y="48"/>
                    <a:pt x="120" y="48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9" y="22"/>
                    <a:pt x="121" y="22"/>
                    <a:pt x="123" y="22"/>
                  </a:cubicBezTo>
                  <a:cubicBezTo>
                    <a:pt x="127" y="22"/>
                    <a:pt x="129" y="22"/>
                    <a:pt x="131" y="24"/>
                  </a:cubicBezTo>
                  <a:cubicBezTo>
                    <a:pt x="132" y="25"/>
                    <a:pt x="133" y="27"/>
                    <a:pt x="133" y="29"/>
                  </a:cubicBezTo>
                  <a:cubicBezTo>
                    <a:pt x="133" y="32"/>
                    <a:pt x="131" y="35"/>
                    <a:pt x="128" y="36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30" y="36"/>
                    <a:pt x="131" y="38"/>
                    <a:pt x="132" y="41"/>
                  </a:cubicBezTo>
                  <a:cubicBezTo>
                    <a:pt x="133" y="45"/>
                    <a:pt x="133" y="47"/>
                    <a:pt x="134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29" y="45"/>
                    <a:pt x="129" y="42"/>
                  </a:cubicBezTo>
                  <a:cubicBezTo>
                    <a:pt x="128" y="38"/>
                    <a:pt x="127" y="37"/>
                    <a:pt x="124" y="37"/>
                  </a:cubicBezTo>
                  <a:lnTo>
                    <a:pt x="120" y="37"/>
                  </a:lnTo>
                  <a:close/>
                  <a:moveTo>
                    <a:pt x="155" y="98"/>
                  </a:moveTo>
                  <a:cubicBezTo>
                    <a:pt x="129" y="98"/>
                    <a:pt x="129" y="98"/>
                    <a:pt x="129" y="98"/>
                  </a:cubicBezTo>
                  <a:cubicBezTo>
                    <a:pt x="127" y="98"/>
                    <a:pt x="125" y="96"/>
                    <a:pt x="125" y="94"/>
                  </a:cubicBezTo>
                  <a:cubicBezTo>
                    <a:pt x="125" y="92"/>
                    <a:pt x="127" y="90"/>
                    <a:pt x="129" y="90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57" y="90"/>
                    <a:pt x="159" y="92"/>
                    <a:pt x="159" y="94"/>
                  </a:cubicBezTo>
                  <a:cubicBezTo>
                    <a:pt x="159" y="96"/>
                    <a:pt x="157" y="98"/>
                    <a:pt x="155" y="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 noEditPoints="1"/>
            </p:cNvSpPr>
            <p:nvPr/>
          </p:nvSpPr>
          <p:spPr bwMode="auto">
            <a:xfrm>
              <a:off x="6369" y="664"/>
              <a:ext cx="156" cy="287"/>
            </a:xfrm>
            <a:custGeom>
              <a:avLst/>
              <a:gdLst>
                <a:gd name="T0" fmla="*/ 0 w 87"/>
                <a:gd name="T1" fmla="*/ 160 h 160"/>
                <a:gd name="T2" fmla="*/ 87 w 87"/>
                <a:gd name="T3" fmla="*/ 160 h 160"/>
                <a:gd name="T4" fmla="*/ 87 w 87"/>
                <a:gd name="T5" fmla="*/ 26 h 160"/>
                <a:gd name="T6" fmla="*/ 84 w 87"/>
                <a:gd name="T7" fmla="*/ 26 h 160"/>
                <a:gd name="T8" fmla="*/ 84 w 87"/>
                <a:gd name="T9" fmla="*/ 15 h 160"/>
                <a:gd name="T10" fmla="*/ 65 w 87"/>
                <a:gd name="T11" fmla="*/ 0 h 160"/>
                <a:gd name="T12" fmla="*/ 22 w 87"/>
                <a:gd name="T13" fmla="*/ 0 h 160"/>
                <a:gd name="T14" fmla="*/ 3 w 87"/>
                <a:gd name="T15" fmla="*/ 15 h 160"/>
                <a:gd name="T16" fmla="*/ 3 w 87"/>
                <a:gd name="T17" fmla="*/ 26 h 160"/>
                <a:gd name="T18" fmla="*/ 0 w 87"/>
                <a:gd name="T19" fmla="*/ 26 h 160"/>
                <a:gd name="T20" fmla="*/ 0 w 87"/>
                <a:gd name="T21" fmla="*/ 160 h 160"/>
                <a:gd name="T22" fmla="*/ 16 w 87"/>
                <a:gd name="T23" fmla="*/ 15 h 160"/>
                <a:gd name="T24" fmla="*/ 22 w 87"/>
                <a:gd name="T25" fmla="*/ 12 h 160"/>
                <a:gd name="T26" fmla="*/ 65 w 87"/>
                <a:gd name="T27" fmla="*/ 12 h 160"/>
                <a:gd name="T28" fmla="*/ 72 w 87"/>
                <a:gd name="T29" fmla="*/ 15 h 160"/>
                <a:gd name="T30" fmla="*/ 72 w 87"/>
                <a:gd name="T31" fmla="*/ 26 h 160"/>
                <a:gd name="T32" fmla="*/ 16 w 87"/>
                <a:gd name="T33" fmla="*/ 26 h 160"/>
                <a:gd name="T34" fmla="*/ 16 w 87"/>
                <a:gd name="T35" fmla="*/ 1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60">
                  <a:moveTo>
                    <a:pt x="0" y="160"/>
                  </a:moveTo>
                  <a:cubicBezTo>
                    <a:pt x="87" y="160"/>
                    <a:pt x="87" y="160"/>
                    <a:pt x="87" y="160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6"/>
                    <a:pt x="76" y="0"/>
                    <a:pt x="6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2" y="0"/>
                    <a:pt x="3" y="6"/>
                    <a:pt x="3" y="1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0" y="160"/>
                  </a:lnTo>
                  <a:close/>
                  <a:moveTo>
                    <a:pt x="16" y="15"/>
                  </a:moveTo>
                  <a:cubicBezTo>
                    <a:pt x="16" y="14"/>
                    <a:pt x="18" y="12"/>
                    <a:pt x="22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9" y="12"/>
                    <a:pt x="72" y="14"/>
                    <a:pt x="72" y="15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16" y="26"/>
                    <a:pt x="16" y="26"/>
                    <a:pt x="16" y="26"/>
                  </a:cubicBezTo>
                  <a:lnTo>
                    <a:pt x="16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Rectangle 64"/>
            <p:cNvSpPr>
              <a:spLocks noChangeArrowheads="1"/>
            </p:cNvSpPr>
            <p:nvPr/>
          </p:nvSpPr>
          <p:spPr bwMode="auto">
            <a:xfrm>
              <a:off x="6539" y="711"/>
              <a:ext cx="22" cy="24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6575" y="711"/>
              <a:ext cx="45" cy="240"/>
            </a:xfrm>
            <a:custGeom>
              <a:avLst/>
              <a:gdLst>
                <a:gd name="T0" fmla="*/ 2 w 25"/>
                <a:gd name="T1" fmla="*/ 0 h 134"/>
                <a:gd name="T2" fmla="*/ 0 w 25"/>
                <a:gd name="T3" fmla="*/ 0 h 134"/>
                <a:gd name="T4" fmla="*/ 0 w 25"/>
                <a:gd name="T5" fmla="*/ 134 h 134"/>
                <a:gd name="T6" fmla="*/ 2 w 25"/>
                <a:gd name="T7" fmla="*/ 134 h 134"/>
                <a:gd name="T8" fmla="*/ 25 w 25"/>
                <a:gd name="T9" fmla="*/ 112 h 134"/>
                <a:gd name="T10" fmla="*/ 25 w 25"/>
                <a:gd name="T11" fmla="*/ 22 h 134"/>
                <a:gd name="T12" fmla="*/ 2 w 25"/>
                <a:gd name="T1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34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15" y="134"/>
                    <a:pt x="25" y="124"/>
                    <a:pt x="25" y="11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10"/>
                    <a:pt x="15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6276" y="711"/>
              <a:ext cx="43" cy="240"/>
            </a:xfrm>
            <a:custGeom>
              <a:avLst/>
              <a:gdLst>
                <a:gd name="T0" fmla="*/ 24 w 24"/>
                <a:gd name="T1" fmla="*/ 0 h 134"/>
                <a:gd name="T2" fmla="*/ 22 w 24"/>
                <a:gd name="T3" fmla="*/ 0 h 134"/>
                <a:gd name="T4" fmla="*/ 0 w 24"/>
                <a:gd name="T5" fmla="*/ 22 h 134"/>
                <a:gd name="T6" fmla="*/ 0 w 24"/>
                <a:gd name="T7" fmla="*/ 112 h 134"/>
                <a:gd name="T8" fmla="*/ 22 w 24"/>
                <a:gd name="T9" fmla="*/ 134 h 134"/>
                <a:gd name="T10" fmla="*/ 24 w 24"/>
                <a:gd name="T11" fmla="*/ 134 h 134"/>
                <a:gd name="T12" fmla="*/ 24 w 24"/>
                <a:gd name="T1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34">
                  <a:moveTo>
                    <a:pt x="24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24"/>
                    <a:pt x="10" y="134"/>
                    <a:pt x="22" y="134"/>
                  </a:cubicBezTo>
                  <a:cubicBezTo>
                    <a:pt x="24" y="134"/>
                    <a:pt x="24" y="134"/>
                    <a:pt x="24" y="13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Rectangle 67"/>
            <p:cNvSpPr>
              <a:spLocks noChangeArrowheads="1"/>
            </p:cNvSpPr>
            <p:nvPr/>
          </p:nvSpPr>
          <p:spPr bwMode="auto">
            <a:xfrm>
              <a:off x="6335" y="711"/>
              <a:ext cx="20" cy="24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 noEditPoints="1"/>
            </p:cNvSpPr>
            <p:nvPr/>
          </p:nvSpPr>
          <p:spPr bwMode="auto">
            <a:xfrm>
              <a:off x="5532" y="1313"/>
              <a:ext cx="344" cy="344"/>
            </a:xfrm>
            <a:custGeom>
              <a:avLst/>
              <a:gdLst>
                <a:gd name="T0" fmla="*/ 12 w 192"/>
                <a:gd name="T1" fmla="*/ 0 h 192"/>
                <a:gd name="T2" fmla="*/ 0 w 192"/>
                <a:gd name="T3" fmla="*/ 180 h 192"/>
                <a:gd name="T4" fmla="*/ 179 w 192"/>
                <a:gd name="T5" fmla="*/ 192 h 192"/>
                <a:gd name="T6" fmla="*/ 192 w 192"/>
                <a:gd name="T7" fmla="*/ 13 h 192"/>
                <a:gd name="T8" fmla="*/ 105 w 192"/>
                <a:gd name="T9" fmla="*/ 19 h 192"/>
                <a:gd name="T10" fmla="*/ 134 w 192"/>
                <a:gd name="T11" fmla="*/ 23 h 192"/>
                <a:gd name="T12" fmla="*/ 105 w 192"/>
                <a:gd name="T13" fmla="*/ 27 h 192"/>
                <a:gd name="T14" fmla="*/ 105 w 192"/>
                <a:gd name="T15" fmla="*/ 19 h 192"/>
                <a:gd name="T16" fmla="*/ 87 w 192"/>
                <a:gd name="T17" fmla="*/ 19 h 192"/>
                <a:gd name="T18" fmla="*/ 87 w 192"/>
                <a:gd name="T19" fmla="*/ 27 h 192"/>
                <a:gd name="T20" fmla="*/ 58 w 192"/>
                <a:gd name="T21" fmla="*/ 23 h 192"/>
                <a:gd name="T22" fmla="*/ 19 w 192"/>
                <a:gd name="T23" fmla="*/ 19 h 192"/>
                <a:gd name="T24" fmla="*/ 48 w 192"/>
                <a:gd name="T25" fmla="*/ 23 h 192"/>
                <a:gd name="T26" fmla="*/ 19 w 192"/>
                <a:gd name="T27" fmla="*/ 27 h 192"/>
                <a:gd name="T28" fmla="*/ 19 w 192"/>
                <a:gd name="T29" fmla="*/ 19 h 192"/>
                <a:gd name="T30" fmla="*/ 168 w 192"/>
                <a:gd name="T31" fmla="*/ 64 h 192"/>
                <a:gd name="T32" fmla="*/ 134 w 192"/>
                <a:gd name="T33" fmla="*/ 150 h 192"/>
                <a:gd name="T34" fmla="*/ 127 w 192"/>
                <a:gd name="T35" fmla="*/ 151 h 192"/>
                <a:gd name="T36" fmla="*/ 94 w 192"/>
                <a:gd name="T37" fmla="*/ 128 h 192"/>
                <a:gd name="T38" fmla="*/ 87 w 192"/>
                <a:gd name="T39" fmla="*/ 126 h 192"/>
                <a:gd name="T40" fmla="*/ 55 w 192"/>
                <a:gd name="T41" fmla="*/ 154 h 192"/>
                <a:gd name="T42" fmla="*/ 47 w 192"/>
                <a:gd name="T43" fmla="*/ 154 h 192"/>
                <a:gd name="T44" fmla="*/ 23 w 192"/>
                <a:gd name="T45" fmla="*/ 155 h 192"/>
                <a:gd name="T46" fmla="*/ 17 w 192"/>
                <a:gd name="T47" fmla="*/ 156 h 192"/>
                <a:gd name="T48" fmla="*/ 34 w 192"/>
                <a:gd name="T49" fmla="*/ 115 h 192"/>
                <a:gd name="T50" fmla="*/ 41 w 192"/>
                <a:gd name="T51" fmla="*/ 115 h 192"/>
                <a:gd name="T52" fmla="*/ 77 w 192"/>
                <a:gd name="T53" fmla="*/ 82 h 192"/>
                <a:gd name="T54" fmla="*/ 84 w 192"/>
                <a:gd name="T55" fmla="*/ 83 h 192"/>
                <a:gd name="T56" fmla="*/ 106 w 192"/>
                <a:gd name="T57" fmla="*/ 107 h 192"/>
                <a:gd name="T58" fmla="*/ 112 w 192"/>
                <a:gd name="T59" fmla="*/ 108 h 192"/>
                <a:gd name="T60" fmla="*/ 161 w 192"/>
                <a:gd name="T61" fmla="*/ 39 h 192"/>
                <a:gd name="T62" fmla="*/ 165 w 192"/>
                <a:gd name="T63" fmla="*/ 36 h 192"/>
                <a:gd name="T64" fmla="*/ 176 w 192"/>
                <a:gd name="T65" fmla="*/ 6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2" h="192">
                  <a:moveTo>
                    <a:pt x="179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7"/>
                    <a:pt x="5" y="192"/>
                    <a:pt x="12" y="192"/>
                  </a:cubicBezTo>
                  <a:cubicBezTo>
                    <a:pt x="179" y="192"/>
                    <a:pt x="179" y="192"/>
                    <a:pt x="179" y="192"/>
                  </a:cubicBezTo>
                  <a:cubicBezTo>
                    <a:pt x="186" y="192"/>
                    <a:pt x="192" y="187"/>
                    <a:pt x="192" y="180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92" y="6"/>
                    <a:pt x="186" y="0"/>
                    <a:pt x="179" y="0"/>
                  </a:cubicBezTo>
                  <a:close/>
                  <a:moveTo>
                    <a:pt x="105" y="19"/>
                  </a:moveTo>
                  <a:cubicBezTo>
                    <a:pt x="130" y="19"/>
                    <a:pt x="130" y="19"/>
                    <a:pt x="130" y="19"/>
                  </a:cubicBezTo>
                  <a:cubicBezTo>
                    <a:pt x="133" y="19"/>
                    <a:pt x="134" y="21"/>
                    <a:pt x="134" y="23"/>
                  </a:cubicBezTo>
                  <a:cubicBezTo>
                    <a:pt x="134" y="25"/>
                    <a:pt x="133" y="27"/>
                    <a:pt x="130" y="27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3" y="27"/>
                    <a:pt x="101" y="25"/>
                    <a:pt x="101" y="23"/>
                  </a:cubicBezTo>
                  <a:cubicBezTo>
                    <a:pt x="101" y="21"/>
                    <a:pt x="103" y="19"/>
                    <a:pt x="105" y="19"/>
                  </a:cubicBezTo>
                  <a:close/>
                  <a:moveTo>
                    <a:pt x="62" y="19"/>
                  </a:moveTo>
                  <a:cubicBezTo>
                    <a:pt x="87" y="19"/>
                    <a:pt x="87" y="19"/>
                    <a:pt x="87" y="19"/>
                  </a:cubicBezTo>
                  <a:cubicBezTo>
                    <a:pt x="90" y="19"/>
                    <a:pt x="91" y="21"/>
                    <a:pt x="91" y="23"/>
                  </a:cubicBezTo>
                  <a:cubicBezTo>
                    <a:pt x="91" y="25"/>
                    <a:pt x="90" y="27"/>
                    <a:pt x="87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0" y="27"/>
                    <a:pt x="58" y="25"/>
                    <a:pt x="58" y="23"/>
                  </a:cubicBezTo>
                  <a:cubicBezTo>
                    <a:pt x="58" y="21"/>
                    <a:pt x="60" y="19"/>
                    <a:pt x="62" y="19"/>
                  </a:cubicBezTo>
                  <a:close/>
                  <a:moveTo>
                    <a:pt x="19" y="19"/>
                  </a:moveTo>
                  <a:cubicBezTo>
                    <a:pt x="44" y="19"/>
                    <a:pt x="44" y="19"/>
                    <a:pt x="44" y="19"/>
                  </a:cubicBezTo>
                  <a:cubicBezTo>
                    <a:pt x="47" y="19"/>
                    <a:pt x="48" y="21"/>
                    <a:pt x="48" y="23"/>
                  </a:cubicBezTo>
                  <a:cubicBezTo>
                    <a:pt x="48" y="25"/>
                    <a:pt x="47" y="27"/>
                    <a:pt x="44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27"/>
                    <a:pt x="15" y="25"/>
                    <a:pt x="15" y="23"/>
                  </a:cubicBezTo>
                  <a:cubicBezTo>
                    <a:pt x="15" y="21"/>
                    <a:pt x="17" y="19"/>
                    <a:pt x="19" y="19"/>
                  </a:cubicBezTo>
                  <a:close/>
                  <a:moveTo>
                    <a:pt x="173" y="66"/>
                  </a:moveTo>
                  <a:cubicBezTo>
                    <a:pt x="171" y="67"/>
                    <a:pt x="169" y="66"/>
                    <a:pt x="168" y="64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34" y="150"/>
                    <a:pt x="134" y="150"/>
                    <a:pt x="134" y="150"/>
                  </a:cubicBezTo>
                  <a:cubicBezTo>
                    <a:pt x="134" y="152"/>
                    <a:pt x="132" y="153"/>
                    <a:pt x="131" y="153"/>
                  </a:cubicBezTo>
                  <a:cubicBezTo>
                    <a:pt x="129" y="153"/>
                    <a:pt x="128" y="152"/>
                    <a:pt x="127" y="151"/>
                  </a:cubicBezTo>
                  <a:cubicBezTo>
                    <a:pt x="107" y="117"/>
                    <a:pt x="107" y="117"/>
                    <a:pt x="107" y="117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93" y="129"/>
                    <a:pt x="91" y="129"/>
                    <a:pt x="90" y="129"/>
                  </a:cubicBezTo>
                  <a:cubicBezTo>
                    <a:pt x="89" y="128"/>
                    <a:pt x="88" y="127"/>
                    <a:pt x="87" y="126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55" y="154"/>
                    <a:pt x="55" y="154"/>
                    <a:pt x="55" y="154"/>
                  </a:cubicBezTo>
                  <a:cubicBezTo>
                    <a:pt x="54" y="156"/>
                    <a:pt x="53" y="157"/>
                    <a:pt x="51" y="157"/>
                  </a:cubicBezTo>
                  <a:cubicBezTo>
                    <a:pt x="49" y="157"/>
                    <a:pt x="48" y="156"/>
                    <a:pt x="47" y="154"/>
                  </a:cubicBezTo>
                  <a:cubicBezTo>
                    <a:pt x="37" y="127"/>
                    <a:pt x="37" y="127"/>
                    <a:pt x="37" y="127"/>
                  </a:cubicBezTo>
                  <a:cubicBezTo>
                    <a:pt x="23" y="155"/>
                    <a:pt x="23" y="155"/>
                    <a:pt x="23" y="155"/>
                  </a:cubicBezTo>
                  <a:cubicBezTo>
                    <a:pt x="22" y="156"/>
                    <a:pt x="20" y="157"/>
                    <a:pt x="19" y="157"/>
                  </a:cubicBezTo>
                  <a:cubicBezTo>
                    <a:pt x="18" y="157"/>
                    <a:pt x="18" y="157"/>
                    <a:pt x="17" y="156"/>
                  </a:cubicBezTo>
                  <a:cubicBezTo>
                    <a:pt x="15" y="155"/>
                    <a:pt x="14" y="153"/>
                    <a:pt x="15" y="151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5" y="113"/>
                    <a:pt x="36" y="113"/>
                    <a:pt x="38" y="113"/>
                  </a:cubicBezTo>
                  <a:cubicBezTo>
                    <a:pt x="39" y="113"/>
                    <a:pt x="41" y="114"/>
                    <a:pt x="41" y="115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1"/>
                    <a:pt x="79" y="80"/>
                    <a:pt x="81" y="80"/>
                  </a:cubicBezTo>
                  <a:cubicBezTo>
                    <a:pt x="83" y="80"/>
                    <a:pt x="84" y="81"/>
                    <a:pt x="84" y="83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7" y="107"/>
                    <a:pt x="108" y="106"/>
                    <a:pt x="109" y="106"/>
                  </a:cubicBezTo>
                  <a:cubicBezTo>
                    <a:pt x="110" y="107"/>
                    <a:pt x="111" y="107"/>
                    <a:pt x="112" y="108"/>
                  </a:cubicBezTo>
                  <a:cubicBezTo>
                    <a:pt x="129" y="139"/>
                    <a:pt x="129" y="139"/>
                    <a:pt x="129" y="139"/>
                  </a:cubicBezTo>
                  <a:cubicBezTo>
                    <a:pt x="161" y="39"/>
                    <a:pt x="161" y="39"/>
                    <a:pt x="161" y="39"/>
                  </a:cubicBezTo>
                  <a:cubicBezTo>
                    <a:pt x="162" y="37"/>
                    <a:pt x="164" y="36"/>
                    <a:pt x="165" y="36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167" y="36"/>
                    <a:pt x="169" y="37"/>
                    <a:pt x="169" y="39"/>
                  </a:cubicBezTo>
                  <a:cubicBezTo>
                    <a:pt x="176" y="61"/>
                    <a:pt x="176" y="61"/>
                    <a:pt x="176" y="61"/>
                  </a:cubicBezTo>
                  <a:cubicBezTo>
                    <a:pt x="177" y="64"/>
                    <a:pt x="175" y="66"/>
                    <a:pt x="173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1230" y="1990"/>
              <a:ext cx="70" cy="64"/>
            </a:xfrm>
            <a:custGeom>
              <a:avLst/>
              <a:gdLst>
                <a:gd name="T0" fmla="*/ 26 w 39"/>
                <a:gd name="T1" fmla="*/ 36 h 36"/>
                <a:gd name="T2" fmla="*/ 27 w 39"/>
                <a:gd name="T3" fmla="*/ 36 h 36"/>
                <a:gd name="T4" fmla="*/ 28 w 39"/>
                <a:gd name="T5" fmla="*/ 36 h 36"/>
                <a:gd name="T6" fmla="*/ 39 w 39"/>
                <a:gd name="T7" fmla="*/ 17 h 36"/>
                <a:gd name="T8" fmla="*/ 39 w 39"/>
                <a:gd name="T9" fmla="*/ 16 h 36"/>
                <a:gd name="T10" fmla="*/ 39 w 39"/>
                <a:gd name="T11" fmla="*/ 15 h 36"/>
                <a:gd name="T12" fmla="*/ 13 w 39"/>
                <a:gd name="T13" fmla="*/ 0 h 36"/>
                <a:gd name="T14" fmla="*/ 12 w 39"/>
                <a:gd name="T15" fmla="*/ 0 h 36"/>
                <a:gd name="T16" fmla="*/ 12 w 39"/>
                <a:gd name="T17" fmla="*/ 0 h 36"/>
                <a:gd name="T18" fmla="*/ 0 w 39"/>
                <a:gd name="T19" fmla="*/ 20 h 36"/>
                <a:gd name="T20" fmla="*/ 1 w 39"/>
                <a:gd name="T21" fmla="*/ 21 h 36"/>
                <a:gd name="T22" fmla="*/ 26 w 39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36">
                  <a:moveTo>
                    <a:pt x="26" y="36"/>
                  </a:moveTo>
                  <a:cubicBezTo>
                    <a:pt x="26" y="36"/>
                    <a:pt x="27" y="36"/>
                    <a:pt x="27" y="36"/>
                  </a:cubicBezTo>
                  <a:cubicBezTo>
                    <a:pt x="27" y="36"/>
                    <a:pt x="27" y="36"/>
                    <a:pt x="28" y="3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5"/>
                    <a:pt x="39" y="15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1"/>
                    <a:pt x="1" y="21"/>
                  </a:cubicBezTo>
                  <a:lnTo>
                    <a:pt x="26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1098" y="2241"/>
              <a:ext cx="50" cy="62"/>
            </a:xfrm>
            <a:custGeom>
              <a:avLst/>
              <a:gdLst>
                <a:gd name="T0" fmla="*/ 27 w 28"/>
                <a:gd name="T1" fmla="*/ 17 h 35"/>
                <a:gd name="T2" fmla="*/ 7 w 28"/>
                <a:gd name="T3" fmla="*/ 3 h 35"/>
                <a:gd name="T4" fmla="*/ 4 w 28"/>
                <a:gd name="T5" fmla="*/ 3 h 35"/>
                <a:gd name="T6" fmla="*/ 0 w 28"/>
                <a:gd name="T7" fmla="*/ 34 h 35"/>
                <a:gd name="T8" fmla="*/ 1 w 28"/>
                <a:gd name="T9" fmla="*/ 35 h 35"/>
                <a:gd name="T10" fmla="*/ 1 w 28"/>
                <a:gd name="T11" fmla="*/ 35 h 35"/>
                <a:gd name="T12" fmla="*/ 2 w 28"/>
                <a:gd name="T13" fmla="*/ 35 h 35"/>
                <a:gd name="T14" fmla="*/ 28 w 28"/>
                <a:gd name="T15" fmla="*/ 17 h 35"/>
                <a:gd name="T16" fmla="*/ 27 w 28"/>
                <a:gd name="T17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5">
                  <a:moveTo>
                    <a:pt x="27" y="17"/>
                  </a:moveTo>
                  <a:cubicBezTo>
                    <a:pt x="16" y="0"/>
                    <a:pt x="7" y="3"/>
                    <a:pt x="7" y="3"/>
                  </a:cubicBezTo>
                  <a:cubicBezTo>
                    <a:pt x="6" y="3"/>
                    <a:pt x="5" y="3"/>
                    <a:pt x="4" y="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 noEditPoints="1"/>
            </p:cNvSpPr>
            <p:nvPr/>
          </p:nvSpPr>
          <p:spPr bwMode="auto">
            <a:xfrm>
              <a:off x="1110" y="2049"/>
              <a:ext cx="156" cy="213"/>
            </a:xfrm>
            <a:custGeom>
              <a:avLst/>
              <a:gdLst>
                <a:gd name="T0" fmla="*/ 27 w 87"/>
                <a:gd name="T1" fmla="*/ 119 h 119"/>
                <a:gd name="T2" fmla="*/ 87 w 87"/>
                <a:gd name="T3" fmla="*/ 16 h 119"/>
                <a:gd name="T4" fmla="*/ 87 w 87"/>
                <a:gd name="T5" fmla="*/ 16 h 119"/>
                <a:gd name="T6" fmla="*/ 87 w 87"/>
                <a:gd name="T7" fmla="*/ 15 h 119"/>
                <a:gd name="T8" fmla="*/ 61 w 87"/>
                <a:gd name="T9" fmla="*/ 0 h 119"/>
                <a:gd name="T10" fmla="*/ 60 w 87"/>
                <a:gd name="T11" fmla="*/ 0 h 119"/>
                <a:gd name="T12" fmla="*/ 0 w 87"/>
                <a:gd name="T13" fmla="*/ 102 h 119"/>
                <a:gd name="T14" fmla="*/ 27 w 87"/>
                <a:gd name="T15" fmla="*/ 119 h 119"/>
                <a:gd name="T16" fmla="*/ 40 w 87"/>
                <a:gd name="T17" fmla="*/ 57 h 119"/>
                <a:gd name="T18" fmla="*/ 66 w 87"/>
                <a:gd name="T19" fmla="*/ 13 h 119"/>
                <a:gd name="T20" fmla="*/ 72 w 87"/>
                <a:gd name="T21" fmla="*/ 11 h 119"/>
                <a:gd name="T22" fmla="*/ 73 w 87"/>
                <a:gd name="T23" fmla="*/ 17 h 119"/>
                <a:gd name="T24" fmla="*/ 47 w 87"/>
                <a:gd name="T25" fmla="*/ 61 h 119"/>
                <a:gd name="T26" fmla="*/ 43 w 87"/>
                <a:gd name="T27" fmla="*/ 63 h 119"/>
                <a:gd name="T28" fmla="*/ 41 w 87"/>
                <a:gd name="T29" fmla="*/ 63 h 119"/>
                <a:gd name="T30" fmla="*/ 40 w 87"/>
                <a:gd name="T31" fmla="*/ 5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9">
                  <a:moveTo>
                    <a:pt x="27" y="119"/>
                  </a:move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0" y="0"/>
                    <a:pt x="60" y="0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4" y="102"/>
                    <a:pt x="15" y="103"/>
                    <a:pt x="27" y="119"/>
                  </a:cubicBezTo>
                  <a:close/>
                  <a:moveTo>
                    <a:pt x="40" y="57"/>
                  </a:moveTo>
                  <a:cubicBezTo>
                    <a:pt x="66" y="13"/>
                    <a:pt x="66" y="13"/>
                    <a:pt x="66" y="13"/>
                  </a:cubicBezTo>
                  <a:cubicBezTo>
                    <a:pt x="67" y="11"/>
                    <a:pt x="70" y="10"/>
                    <a:pt x="72" y="11"/>
                  </a:cubicBezTo>
                  <a:cubicBezTo>
                    <a:pt x="73" y="13"/>
                    <a:pt x="74" y="15"/>
                    <a:pt x="73" y="17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3"/>
                    <a:pt x="45" y="63"/>
                    <a:pt x="43" y="63"/>
                  </a:cubicBezTo>
                  <a:cubicBezTo>
                    <a:pt x="43" y="63"/>
                    <a:pt x="42" y="63"/>
                    <a:pt x="41" y="63"/>
                  </a:cubicBezTo>
                  <a:cubicBezTo>
                    <a:pt x="39" y="62"/>
                    <a:pt x="39" y="59"/>
                    <a:pt x="40" y="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1108" y="2185"/>
              <a:ext cx="276" cy="149"/>
            </a:xfrm>
            <a:custGeom>
              <a:avLst/>
              <a:gdLst>
                <a:gd name="T0" fmla="*/ 153 w 154"/>
                <a:gd name="T1" fmla="*/ 2 h 83"/>
                <a:gd name="T2" fmla="*/ 148 w 154"/>
                <a:gd name="T3" fmla="*/ 1 h 83"/>
                <a:gd name="T4" fmla="*/ 141 w 154"/>
                <a:gd name="T5" fmla="*/ 5 h 83"/>
                <a:gd name="T6" fmla="*/ 121 w 154"/>
                <a:gd name="T7" fmla="*/ 20 h 83"/>
                <a:gd name="T8" fmla="*/ 122 w 154"/>
                <a:gd name="T9" fmla="*/ 38 h 83"/>
                <a:gd name="T10" fmla="*/ 122 w 154"/>
                <a:gd name="T11" fmla="*/ 38 h 83"/>
                <a:gd name="T12" fmla="*/ 88 w 154"/>
                <a:gd name="T13" fmla="*/ 44 h 83"/>
                <a:gd name="T14" fmla="*/ 43 w 154"/>
                <a:gd name="T15" fmla="*/ 53 h 83"/>
                <a:gd name="T16" fmla="*/ 41 w 154"/>
                <a:gd name="T17" fmla="*/ 56 h 83"/>
                <a:gd name="T18" fmla="*/ 54 w 154"/>
                <a:gd name="T19" fmla="*/ 70 h 83"/>
                <a:gd name="T20" fmla="*/ 62 w 154"/>
                <a:gd name="T21" fmla="*/ 74 h 83"/>
                <a:gd name="T22" fmla="*/ 62 w 154"/>
                <a:gd name="T23" fmla="*/ 75 h 83"/>
                <a:gd name="T24" fmla="*/ 57 w 154"/>
                <a:gd name="T25" fmla="*/ 75 h 83"/>
                <a:gd name="T26" fmla="*/ 53 w 154"/>
                <a:gd name="T27" fmla="*/ 75 h 83"/>
                <a:gd name="T28" fmla="*/ 29 w 154"/>
                <a:gd name="T29" fmla="*/ 73 h 83"/>
                <a:gd name="T30" fmla="*/ 4 w 154"/>
                <a:gd name="T31" fmla="*/ 70 h 83"/>
                <a:gd name="T32" fmla="*/ 0 w 154"/>
                <a:gd name="T33" fmla="*/ 74 h 83"/>
                <a:gd name="T34" fmla="*/ 4 w 154"/>
                <a:gd name="T35" fmla="*/ 78 h 83"/>
                <a:gd name="T36" fmla="*/ 28 w 154"/>
                <a:gd name="T37" fmla="*/ 80 h 83"/>
                <a:gd name="T38" fmla="*/ 53 w 154"/>
                <a:gd name="T39" fmla="*/ 83 h 83"/>
                <a:gd name="T40" fmla="*/ 56 w 154"/>
                <a:gd name="T41" fmla="*/ 83 h 83"/>
                <a:gd name="T42" fmla="*/ 60 w 154"/>
                <a:gd name="T43" fmla="*/ 83 h 83"/>
                <a:gd name="T44" fmla="*/ 70 w 154"/>
                <a:gd name="T45" fmla="*/ 79 h 83"/>
                <a:gd name="T46" fmla="*/ 69 w 154"/>
                <a:gd name="T47" fmla="*/ 70 h 83"/>
                <a:gd name="T48" fmla="*/ 57 w 154"/>
                <a:gd name="T49" fmla="*/ 62 h 83"/>
                <a:gd name="T50" fmla="*/ 49 w 154"/>
                <a:gd name="T51" fmla="*/ 59 h 83"/>
                <a:gd name="T52" fmla="*/ 89 w 154"/>
                <a:gd name="T53" fmla="*/ 52 h 83"/>
                <a:gd name="T54" fmla="*/ 130 w 154"/>
                <a:gd name="T55" fmla="*/ 44 h 83"/>
                <a:gd name="T56" fmla="*/ 133 w 154"/>
                <a:gd name="T57" fmla="*/ 42 h 83"/>
                <a:gd name="T58" fmla="*/ 133 w 154"/>
                <a:gd name="T59" fmla="*/ 38 h 83"/>
                <a:gd name="T60" fmla="*/ 128 w 154"/>
                <a:gd name="T61" fmla="*/ 33 h 83"/>
                <a:gd name="T62" fmla="*/ 127 w 154"/>
                <a:gd name="T63" fmla="*/ 25 h 83"/>
                <a:gd name="T64" fmla="*/ 145 w 154"/>
                <a:gd name="T65" fmla="*/ 12 h 83"/>
                <a:gd name="T66" fmla="*/ 152 w 154"/>
                <a:gd name="T67" fmla="*/ 8 h 83"/>
                <a:gd name="T68" fmla="*/ 153 w 154"/>
                <a:gd name="T69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83">
                  <a:moveTo>
                    <a:pt x="153" y="2"/>
                  </a:moveTo>
                  <a:cubicBezTo>
                    <a:pt x="152" y="0"/>
                    <a:pt x="149" y="0"/>
                    <a:pt x="148" y="1"/>
                  </a:cubicBezTo>
                  <a:cubicBezTo>
                    <a:pt x="146" y="2"/>
                    <a:pt x="143" y="4"/>
                    <a:pt x="141" y="5"/>
                  </a:cubicBezTo>
                  <a:cubicBezTo>
                    <a:pt x="134" y="9"/>
                    <a:pt x="126" y="14"/>
                    <a:pt x="121" y="20"/>
                  </a:cubicBezTo>
                  <a:cubicBezTo>
                    <a:pt x="113" y="28"/>
                    <a:pt x="119" y="35"/>
                    <a:pt x="122" y="38"/>
                  </a:cubicBezTo>
                  <a:cubicBezTo>
                    <a:pt x="122" y="38"/>
                    <a:pt x="122" y="38"/>
                    <a:pt x="122" y="38"/>
                  </a:cubicBezTo>
                  <a:cubicBezTo>
                    <a:pt x="112" y="42"/>
                    <a:pt x="100" y="43"/>
                    <a:pt x="88" y="44"/>
                  </a:cubicBezTo>
                  <a:cubicBezTo>
                    <a:pt x="73" y="45"/>
                    <a:pt x="57" y="46"/>
                    <a:pt x="43" y="53"/>
                  </a:cubicBezTo>
                  <a:cubicBezTo>
                    <a:pt x="42" y="53"/>
                    <a:pt x="41" y="54"/>
                    <a:pt x="41" y="56"/>
                  </a:cubicBezTo>
                  <a:cubicBezTo>
                    <a:pt x="39" y="64"/>
                    <a:pt x="47" y="67"/>
                    <a:pt x="54" y="70"/>
                  </a:cubicBezTo>
                  <a:cubicBezTo>
                    <a:pt x="57" y="71"/>
                    <a:pt x="61" y="73"/>
                    <a:pt x="62" y="74"/>
                  </a:cubicBezTo>
                  <a:cubicBezTo>
                    <a:pt x="62" y="74"/>
                    <a:pt x="62" y="75"/>
                    <a:pt x="62" y="75"/>
                  </a:cubicBezTo>
                  <a:cubicBezTo>
                    <a:pt x="61" y="75"/>
                    <a:pt x="58" y="75"/>
                    <a:pt x="57" y="75"/>
                  </a:cubicBezTo>
                  <a:cubicBezTo>
                    <a:pt x="55" y="75"/>
                    <a:pt x="54" y="75"/>
                    <a:pt x="53" y="75"/>
                  </a:cubicBezTo>
                  <a:cubicBezTo>
                    <a:pt x="45" y="75"/>
                    <a:pt x="37" y="74"/>
                    <a:pt x="29" y="73"/>
                  </a:cubicBezTo>
                  <a:cubicBezTo>
                    <a:pt x="21" y="71"/>
                    <a:pt x="12" y="70"/>
                    <a:pt x="4" y="70"/>
                  </a:cubicBezTo>
                  <a:cubicBezTo>
                    <a:pt x="2" y="70"/>
                    <a:pt x="0" y="72"/>
                    <a:pt x="0" y="74"/>
                  </a:cubicBezTo>
                  <a:cubicBezTo>
                    <a:pt x="0" y="76"/>
                    <a:pt x="2" y="78"/>
                    <a:pt x="4" y="78"/>
                  </a:cubicBezTo>
                  <a:cubicBezTo>
                    <a:pt x="12" y="78"/>
                    <a:pt x="19" y="79"/>
                    <a:pt x="28" y="80"/>
                  </a:cubicBezTo>
                  <a:cubicBezTo>
                    <a:pt x="36" y="82"/>
                    <a:pt x="45" y="83"/>
                    <a:pt x="53" y="83"/>
                  </a:cubicBezTo>
                  <a:cubicBezTo>
                    <a:pt x="54" y="83"/>
                    <a:pt x="55" y="83"/>
                    <a:pt x="56" y="83"/>
                  </a:cubicBezTo>
                  <a:cubicBezTo>
                    <a:pt x="58" y="83"/>
                    <a:pt x="59" y="83"/>
                    <a:pt x="60" y="83"/>
                  </a:cubicBezTo>
                  <a:cubicBezTo>
                    <a:pt x="64" y="83"/>
                    <a:pt x="68" y="82"/>
                    <a:pt x="70" y="79"/>
                  </a:cubicBezTo>
                  <a:cubicBezTo>
                    <a:pt x="72" y="75"/>
                    <a:pt x="69" y="71"/>
                    <a:pt x="69" y="70"/>
                  </a:cubicBezTo>
                  <a:cubicBezTo>
                    <a:pt x="66" y="66"/>
                    <a:pt x="62" y="64"/>
                    <a:pt x="57" y="62"/>
                  </a:cubicBezTo>
                  <a:cubicBezTo>
                    <a:pt x="55" y="62"/>
                    <a:pt x="51" y="60"/>
                    <a:pt x="49" y="59"/>
                  </a:cubicBezTo>
                  <a:cubicBezTo>
                    <a:pt x="62" y="54"/>
                    <a:pt x="75" y="53"/>
                    <a:pt x="89" y="52"/>
                  </a:cubicBezTo>
                  <a:cubicBezTo>
                    <a:pt x="103" y="50"/>
                    <a:pt x="117" y="49"/>
                    <a:pt x="130" y="44"/>
                  </a:cubicBezTo>
                  <a:cubicBezTo>
                    <a:pt x="132" y="44"/>
                    <a:pt x="132" y="43"/>
                    <a:pt x="133" y="42"/>
                  </a:cubicBezTo>
                  <a:cubicBezTo>
                    <a:pt x="133" y="41"/>
                    <a:pt x="133" y="39"/>
                    <a:pt x="133" y="38"/>
                  </a:cubicBezTo>
                  <a:cubicBezTo>
                    <a:pt x="131" y="36"/>
                    <a:pt x="130" y="34"/>
                    <a:pt x="128" y="33"/>
                  </a:cubicBezTo>
                  <a:cubicBezTo>
                    <a:pt x="124" y="28"/>
                    <a:pt x="124" y="28"/>
                    <a:pt x="127" y="25"/>
                  </a:cubicBezTo>
                  <a:cubicBezTo>
                    <a:pt x="131" y="20"/>
                    <a:pt x="139" y="16"/>
                    <a:pt x="145" y="12"/>
                  </a:cubicBezTo>
                  <a:cubicBezTo>
                    <a:pt x="148" y="10"/>
                    <a:pt x="150" y="9"/>
                    <a:pt x="152" y="8"/>
                  </a:cubicBezTo>
                  <a:cubicBezTo>
                    <a:pt x="154" y="6"/>
                    <a:pt x="154" y="4"/>
                    <a:pt x="15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 noEditPoints="1"/>
            </p:cNvSpPr>
            <p:nvPr/>
          </p:nvSpPr>
          <p:spPr bwMode="auto">
            <a:xfrm>
              <a:off x="4044" y="1999"/>
              <a:ext cx="343" cy="320"/>
            </a:xfrm>
            <a:custGeom>
              <a:avLst/>
              <a:gdLst>
                <a:gd name="T0" fmla="*/ 162 w 192"/>
                <a:gd name="T1" fmla="*/ 0 h 179"/>
                <a:gd name="T2" fmla="*/ 29 w 192"/>
                <a:gd name="T3" fmla="*/ 0 h 179"/>
                <a:gd name="T4" fmla="*/ 0 w 192"/>
                <a:gd name="T5" fmla="*/ 29 h 179"/>
                <a:gd name="T6" fmla="*/ 0 w 192"/>
                <a:gd name="T7" fmla="*/ 30 h 179"/>
                <a:gd name="T8" fmla="*/ 0 w 192"/>
                <a:gd name="T9" fmla="*/ 34 h 179"/>
                <a:gd name="T10" fmla="*/ 0 w 192"/>
                <a:gd name="T11" fmla="*/ 104 h 179"/>
                <a:gd name="T12" fmla="*/ 23 w 192"/>
                <a:gd name="T13" fmla="*/ 136 h 179"/>
                <a:gd name="T14" fmla="*/ 139 w 192"/>
                <a:gd name="T15" fmla="*/ 178 h 179"/>
                <a:gd name="T16" fmla="*/ 139 w 192"/>
                <a:gd name="T17" fmla="*/ 178 h 179"/>
                <a:gd name="T18" fmla="*/ 143 w 192"/>
                <a:gd name="T19" fmla="*/ 179 h 179"/>
                <a:gd name="T20" fmla="*/ 165 w 192"/>
                <a:gd name="T21" fmla="*/ 153 h 179"/>
                <a:gd name="T22" fmla="*/ 165 w 192"/>
                <a:gd name="T23" fmla="*/ 128 h 179"/>
                <a:gd name="T24" fmla="*/ 192 w 192"/>
                <a:gd name="T25" fmla="*/ 100 h 179"/>
                <a:gd name="T26" fmla="*/ 192 w 192"/>
                <a:gd name="T27" fmla="*/ 29 h 179"/>
                <a:gd name="T28" fmla="*/ 162 w 192"/>
                <a:gd name="T29" fmla="*/ 0 h 179"/>
                <a:gd name="T30" fmla="*/ 140 w 192"/>
                <a:gd name="T31" fmla="*/ 154 h 179"/>
                <a:gd name="T32" fmla="*/ 137 w 192"/>
                <a:gd name="T33" fmla="*/ 156 h 179"/>
                <a:gd name="T34" fmla="*/ 136 w 192"/>
                <a:gd name="T35" fmla="*/ 156 h 179"/>
                <a:gd name="T36" fmla="*/ 36 w 192"/>
                <a:gd name="T37" fmla="*/ 123 h 179"/>
                <a:gd name="T38" fmla="*/ 18 w 192"/>
                <a:gd name="T39" fmla="*/ 92 h 179"/>
                <a:gd name="T40" fmla="*/ 18 w 192"/>
                <a:gd name="T41" fmla="*/ 30 h 179"/>
                <a:gd name="T42" fmla="*/ 22 w 192"/>
                <a:gd name="T43" fmla="*/ 27 h 179"/>
                <a:gd name="T44" fmla="*/ 25 w 192"/>
                <a:gd name="T45" fmla="*/ 30 h 179"/>
                <a:gd name="T46" fmla="*/ 25 w 192"/>
                <a:gd name="T47" fmla="*/ 93 h 179"/>
                <a:gd name="T48" fmla="*/ 38 w 192"/>
                <a:gd name="T49" fmla="*/ 115 h 179"/>
                <a:gd name="T50" fmla="*/ 138 w 192"/>
                <a:gd name="T51" fmla="*/ 149 h 179"/>
                <a:gd name="T52" fmla="*/ 140 w 192"/>
                <a:gd name="T53" fmla="*/ 154 h 179"/>
                <a:gd name="T54" fmla="*/ 148 w 192"/>
                <a:gd name="T55" fmla="*/ 114 h 179"/>
                <a:gd name="T56" fmla="*/ 144 w 192"/>
                <a:gd name="T57" fmla="*/ 116 h 179"/>
                <a:gd name="T58" fmla="*/ 143 w 192"/>
                <a:gd name="T59" fmla="*/ 116 h 179"/>
                <a:gd name="T60" fmla="*/ 111 w 192"/>
                <a:gd name="T61" fmla="*/ 107 h 179"/>
                <a:gd name="T62" fmla="*/ 109 w 192"/>
                <a:gd name="T63" fmla="*/ 102 h 179"/>
                <a:gd name="T64" fmla="*/ 114 w 192"/>
                <a:gd name="T65" fmla="*/ 99 h 179"/>
                <a:gd name="T66" fmla="*/ 145 w 192"/>
                <a:gd name="T67" fmla="*/ 109 h 179"/>
                <a:gd name="T68" fmla="*/ 148 w 192"/>
                <a:gd name="T69" fmla="*/ 114 h 179"/>
                <a:gd name="T70" fmla="*/ 184 w 192"/>
                <a:gd name="T71" fmla="*/ 100 h 179"/>
                <a:gd name="T72" fmla="*/ 165 w 192"/>
                <a:gd name="T73" fmla="*/ 121 h 179"/>
                <a:gd name="T74" fmla="*/ 165 w 192"/>
                <a:gd name="T75" fmla="*/ 77 h 179"/>
                <a:gd name="T76" fmla="*/ 141 w 192"/>
                <a:gd name="T77" fmla="*/ 45 h 179"/>
                <a:gd name="T78" fmla="*/ 141 w 192"/>
                <a:gd name="T79" fmla="*/ 44 h 179"/>
                <a:gd name="T80" fmla="*/ 129 w 192"/>
                <a:gd name="T81" fmla="*/ 40 h 179"/>
                <a:gd name="T82" fmla="*/ 161 w 192"/>
                <a:gd name="T83" fmla="*/ 40 h 179"/>
                <a:gd name="T84" fmla="*/ 165 w 192"/>
                <a:gd name="T85" fmla="*/ 36 h 179"/>
                <a:gd name="T86" fmla="*/ 161 w 192"/>
                <a:gd name="T87" fmla="*/ 32 h 179"/>
                <a:gd name="T88" fmla="*/ 106 w 192"/>
                <a:gd name="T89" fmla="*/ 32 h 179"/>
                <a:gd name="T90" fmla="*/ 36 w 192"/>
                <a:gd name="T91" fmla="*/ 8 h 179"/>
                <a:gd name="T92" fmla="*/ 162 w 192"/>
                <a:gd name="T93" fmla="*/ 8 h 179"/>
                <a:gd name="T94" fmla="*/ 184 w 192"/>
                <a:gd name="T95" fmla="*/ 29 h 179"/>
                <a:gd name="T96" fmla="*/ 184 w 192"/>
                <a:gd name="T97" fmla="*/ 10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179">
                  <a:moveTo>
                    <a:pt x="162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3"/>
                    <a:pt x="0" y="3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9"/>
                    <a:pt x="9" y="132"/>
                    <a:pt x="23" y="136"/>
                  </a:cubicBezTo>
                  <a:cubicBezTo>
                    <a:pt x="139" y="178"/>
                    <a:pt x="139" y="178"/>
                    <a:pt x="139" y="178"/>
                  </a:cubicBezTo>
                  <a:cubicBezTo>
                    <a:pt x="139" y="178"/>
                    <a:pt x="139" y="178"/>
                    <a:pt x="139" y="178"/>
                  </a:cubicBezTo>
                  <a:cubicBezTo>
                    <a:pt x="141" y="178"/>
                    <a:pt x="142" y="179"/>
                    <a:pt x="143" y="179"/>
                  </a:cubicBezTo>
                  <a:cubicBezTo>
                    <a:pt x="156" y="179"/>
                    <a:pt x="165" y="167"/>
                    <a:pt x="165" y="153"/>
                  </a:cubicBezTo>
                  <a:cubicBezTo>
                    <a:pt x="165" y="128"/>
                    <a:pt x="165" y="128"/>
                    <a:pt x="165" y="128"/>
                  </a:cubicBezTo>
                  <a:cubicBezTo>
                    <a:pt x="180" y="127"/>
                    <a:pt x="192" y="115"/>
                    <a:pt x="192" y="100"/>
                  </a:cubicBezTo>
                  <a:cubicBezTo>
                    <a:pt x="192" y="29"/>
                    <a:pt x="192" y="29"/>
                    <a:pt x="192" y="29"/>
                  </a:cubicBezTo>
                  <a:cubicBezTo>
                    <a:pt x="192" y="13"/>
                    <a:pt x="179" y="0"/>
                    <a:pt x="162" y="0"/>
                  </a:cubicBezTo>
                  <a:close/>
                  <a:moveTo>
                    <a:pt x="140" y="154"/>
                  </a:moveTo>
                  <a:cubicBezTo>
                    <a:pt x="140" y="155"/>
                    <a:pt x="138" y="156"/>
                    <a:pt x="137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5" y="156"/>
                    <a:pt x="53" y="128"/>
                    <a:pt x="36" y="123"/>
                  </a:cubicBezTo>
                  <a:cubicBezTo>
                    <a:pt x="20" y="117"/>
                    <a:pt x="17" y="101"/>
                    <a:pt x="18" y="92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28"/>
                    <a:pt x="19" y="27"/>
                    <a:pt x="22" y="27"/>
                  </a:cubicBezTo>
                  <a:cubicBezTo>
                    <a:pt x="24" y="27"/>
                    <a:pt x="25" y="28"/>
                    <a:pt x="25" y="30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5" y="94"/>
                    <a:pt x="24" y="111"/>
                    <a:pt x="38" y="115"/>
                  </a:cubicBezTo>
                  <a:cubicBezTo>
                    <a:pt x="56" y="121"/>
                    <a:pt x="137" y="148"/>
                    <a:pt x="138" y="149"/>
                  </a:cubicBezTo>
                  <a:cubicBezTo>
                    <a:pt x="140" y="149"/>
                    <a:pt x="141" y="151"/>
                    <a:pt x="140" y="154"/>
                  </a:cubicBezTo>
                  <a:close/>
                  <a:moveTo>
                    <a:pt x="148" y="114"/>
                  </a:moveTo>
                  <a:cubicBezTo>
                    <a:pt x="148" y="115"/>
                    <a:pt x="146" y="116"/>
                    <a:pt x="144" y="116"/>
                  </a:cubicBezTo>
                  <a:cubicBezTo>
                    <a:pt x="144" y="116"/>
                    <a:pt x="144" y="116"/>
                    <a:pt x="143" y="116"/>
                  </a:cubicBezTo>
                  <a:cubicBezTo>
                    <a:pt x="111" y="107"/>
                    <a:pt x="111" y="107"/>
                    <a:pt x="111" y="107"/>
                  </a:cubicBezTo>
                  <a:cubicBezTo>
                    <a:pt x="109" y="106"/>
                    <a:pt x="108" y="104"/>
                    <a:pt x="109" y="102"/>
                  </a:cubicBezTo>
                  <a:cubicBezTo>
                    <a:pt x="109" y="100"/>
                    <a:pt x="111" y="98"/>
                    <a:pt x="114" y="99"/>
                  </a:cubicBezTo>
                  <a:cubicBezTo>
                    <a:pt x="145" y="109"/>
                    <a:pt x="145" y="109"/>
                    <a:pt x="145" y="109"/>
                  </a:cubicBezTo>
                  <a:cubicBezTo>
                    <a:pt x="147" y="109"/>
                    <a:pt x="149" y="112"/>
                    <a:pt x="148" y="114"/>
                  </a:cubicBezTo>
                  <a:close/>
                  <a:moveTo>
                    <a:pt x="184" y="100"/>
                  </a:moveTo>
                  <a:cubicBezTo>
                    <a:pt x="184" y="110"/>
                    <a:pt x="176" y="119"/>
                    <a:pt x="165" y="121"/>
                  </a:cubicBezTo>
                  <a:cubicBezTo>
                    <a:pt x="165" y="77"/>
                    <a:pt x="165" y="77"/>
                    <a:pt x="165" y="77"/>
                  </a:cubicBezTo>
                  <a:cubicBezTo>
                    <a:pt x="165" y="63"/>
                    <a:pt x="157" y="52"/>
                    <a:pt x="141" y="45"/>
                  </a:cubicBezTo>
                  <a:cubicBezTo>
                    <a:pt x="141" y="44"/>
                    <a:pt x="141" y="44"/>
                    <a:pt x="141" y="44"/>
                  </a:cubicBezTo>
                  <a:cubicBezTo>
                    <a:pt x="141" y="44"/>
                    <a:pt x="136" y="43"/>
                    <a:pt x="129" y="40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4" y="40"/>
                    <a:pt x="165" y="38"/>
                    <a:pt x="165" y="36"/>
                  </a:cubicBezTo>
                  <a:cubicBezTo>
                    <a:pt x="165" y="34"/>
                    <a:pt x="164" y="32"/>
                    <a:pt x="161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83" y="25"/>
                    <a:pt x="54" y="15"/>
                    <a:pt x="36" y="8"/>
                  </a:cubicBezTo>
                  <a:cubicBezTo>
                    <a:pt x="162" y="8"/>
                    <a:pt x="162" y="8"/>
                    <a:pt x="162" y="8"/>
                  </a:cubicBezTo>
                  <a:cubicBezTo>
                    <a:pt x="174" y="8"/>
                    <a:pt x="184" y="18"/>
                    <a:pt x="184" y="29"/>
                  </a:cubicBezTo>
                  <a:lnTo>
                    <a:pt x="184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3495" y="2176"/>
              <a:ext cx="146" cy="154"/>
            </a:xfrm>
            <a:custGeom>
              <a:avLst/>
              <a:gdLst>
                <a:gd name="T0" fmla="*/ 82 w 82"/>
                <a:gd name="T1" fmla="*/ 86 h 86"/>
                <a:gd name="T2" fmla="*/ 82 w 82"/>
                <a:gd name="T3" fmla="*/ 85 h 86"/>
                <a:gd name="T4" fmla="*/ 9 w 82"/>
                <a:gd name="T5" fmla="*/ 0 h 86"/>
                <a:gd name="T6" fmla="*/ 8 w 82"/>
                <a:gd name="T7" fmla="*/ 2 h 86"/>
                <a:gd name="T8" fmla="*/ 0 w 82"/>
                <a:gd name="T9" fmla="*/ 26 h 86"/>
                <a:gd name="T10" fmla="*/ 11 w 82"/>
                <a:gd name="T11" fmla="*/ 85 h 86"/>
                <a:gd name="T12" fmla="*/ 11 w 82"/>
                <a:gd name="T13" fmla="*/ 86 h 86"/>
                <a:gd name="T14" fmla="*/ 82 w 82"/>
                <a:gd name="T1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86">
                  <a:moveTo>
                    <a:pt x="82" y="86"/>
                  </a:moveTo>
                  <a:cubicBezTo>
                    <a:pt x="82" y="85"/>
                    <a:pt x="82" y="85"/>
                    <a:pt x="82" y="85"/>
                  </a:cubicBezTo>
                  <a:cubicBezTo>
                    <a:pt x="75" y="43"/>
                    <a:pt x="46" y="10"/>
                    <a:pt x="9" y="0"/>
                  </a:cubicBezTo>
                  <a:cubicBezTo>
                    <a:pt x="9" y="1"/>
                    <a:pt x="8" y="1"/>
                    <a:pt x="8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6"/>
                  </a:cubicBezTo>
                  <a:lnTo>
                    <a:pt x="82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3300" y="2176"/>
              <a:ext cx="146" cy="154"/>
            </a:xfrm>
            <a:custGeom>
              <a:avLst/>
              <a:gdLst>
                <a:gd name="T0" fmla="*/ 71 w 82"/>
                <a:gd name="T1" fmla="*/ 85 h 86"/>
                <a:gd name="T2" fmla="*/ 82 w 82"/>
                <a:gd name="T3" fmla="*/ 26 h 86"/>
                <a:gd name="T4" fmla="*/ 74 w 82"/>
                <a:gd name="T5" fmla="*/ 2 h 86"/>
                <a:gd name="T6" fmla="*/ 74 w 82"/>
                <a:gd name="T7" fmla="*/ 0 h 86"/>
                <a:gd name="T8" fmla="*/ 0 w 82"/>
                <a:gd name="T9" fmla="*/ 85 h 86"/>
                <a:gd name="T10" fmla="*/ 0 w 82"/>
                <a:gd name="T11" fmla="*/ 86 h 86"/>
                <a:gd name="T12" fmla="*/ 71 w 82"/>
                <a:gd name="T13" fmla="*/ 86 h 86"/>
                <a:gd name="T14" fmla="*/ 71 w 82"/>
                <a:gd name="T15" fmla="*/ 8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86">
                  <a:moveTo>
                    <a:pt x="71" y="85"/>
                  </a:moveTo>
                  <a:cubicBezTo>
                    <a:pt x="82" y="26"/>
                    <a:pt x="82" y="26"/>
                    <a:pt x="82" y="26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4" y="1"/>
                    <a:pt x="74" y="1"/>
                    <a:pt x="74" y="0"/>
                  </a:cubicBezTo>
                  <a:cubicBezTo>
                    <a:pt x="36" y="10"/>
                    <a:pt x="7" y="43"/>
                    <a:pt x="0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71" y="86"/>
                    <a:pt x="71" y="86"/>
                    <a:pt x="71" y="86"/>
                  </a:cubicBezTo>
                  <a:cubicBezTo>
                    <a:pt x="71" y="86"/>
                    <a:pt x="71" y="85"/>
                    <a:pt x="71" y="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3441" y="2230"/>
              <a:ext cx="59" cy="100"/>
            </a:xfrm>
            <a:custGeom>
              <a:avLst/>
              <a:gdLst>
                <a:gd name="T0" fmla="*/ 23 w 33"/>
                <a:gd name="T1" fmla="*/ 0 h 56"/>
                <a:gd name="T2" fmla="*/ 21 w 33"/>
                <a:gd name="T3" fmla="*/ 0 h 56"/>
                <a:gd name="T4" fmla="*/ 12 w 33"/>
                <a:gd name="T5" fmla="*/ 0 h 56"/>
                <a:gd name="T6" fmla="*/ 11 w 33"/>
                <a:gd name="T7" fmla="*/ 0 h 56"/>
                <a:gd name="T8" fmla="*/ 0 w 33"/>
                <a:gd name="T9" fmla="*/ 56 h 56"/>
                <a:gd name="T10" fmla="*/ 0 w 33"/>
                <a:gd name="T11" fmla="*/ 56 h 56"/>
                <a:gd name="T12" fmla="*/ 33 w 33"/>
                <a:gd name="T13" fmla="*/ 56 h 56"/>
                <a:gd name="T14" fmla="*/ 33 w 33"/>
                <a:gd name="T15" fmla="*/ 56 h 56"/>
                <a:gd name="T16" fmla="*/ 23 w 33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56">
                  <a:moveTo>
                    <a:pt x="23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56"/>
                    <a:pt x="33" y="56"/>
                    <a:pt x="33" y="56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3445" y="2173"/>
              <a:ext cx="51" cy="43"/>
            </a:xfrm>
            <a:custGeom>
              <a:avLst/>
              <a:gdLst>
                <a:gd name="T0" fmla="*/ 0 w 29"/>
                <a:gd name="T1" fmla="*/ 1 h 24"/>
                <a:gd name="T2" fmla="*/ 0 w 29"/>
                <a:gd name="T3" fmla="*/ 1 h 24"/>
                <a:gd name="T4" fmla="*/ 8 w 29"/>
                <a:gd name="T5" fmla="*/ 24 h 24"/>
                <a:gd name="T6" fmla="*/ 10 w 29"/>
                <a:gd name="T7" fmla="*/ 24 h 24"/>
                <a:gd name="T8" fmla="*/ 19 w 29"/>
                <a:gd name="T9" fmla="*/ 24 h 24"/>
                <a:gd name="T10" fmla="*/ 21 w 29"/>
                <a:gd name="T11" fmla="*/ 24 h 24"/>
                <a:gd name="T12" fmla="*/ 29 w 29"/>
                <a:gd name="T13" fmla="*/ 1 h 24"/>
                <a:gd name="T14" fmla="*/ 29 w 29"/>
                <a:gd name="T15" fmla="*/ 1 h 24"/>
                <a:gd name="T16" fmla="*/ 15 w 29"/>
                <a:gd name="T17" fmla="*/ 0 h 24"/>
                <a:gd name="T18" fmla="*/ 0 w 29"/>
                <a:gd name="T1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4" y="0"/>
                    <a:pt x="19" y="0"/>
                    <a:pt x="15" y="0"/>
                  </a:cubicBezTo>
                  <a:cubicBezTo>
                    <a:pt x="10" y="0"/>
                    <a:pt x="5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 noEditPoints="1"/>
            </p:cNvSpPr>
            <p:nvPr/>
          </p:nvSpPr>
          <p:spPr bwMode="auto">
            <a:xfrm>
              <a:off x="3403" y="1986"/>
              <a:ext cx="135" cy="174"/>
            </a:xfrm>
            <a:custGeom>
              <a:avLst/>
              <a:gdLst>
                <a:gd name="T0" fmla="*/ 38 w 75"/>
                <a:gd name="T1" fmla="*/ 97 h 97"/>
                <a:gd name="T2" fmla="*/ 75 w 75"/>
                <a:gd name="T3" fmla="*/ 49 h 97"/>
                <a:gd name="T4" fmla="*/ 38 w 75"/>
                <a:gd name="T5" fmla="*/ 0 h 97"/>
                <a:gd name="T6" fmla="*/ 0 w 75"/>
                <a:gd name="T7" fmla="*/ 49 h 97"/>
                <a:gd name="T8" fmla="*/ 38 w 75"/>
                <a:gd name="T9" fmla="*/ 97 h 97"/>
                <a:gd name="T10" fmla="*/ 23 w 75"/>
                <a:gd name="T11" fmla="*/ 19 h 97"/>
                <a:gd name="T12" fmla="*/ 29 w 75"/>
                <a:gd name="T13" fmla="*/ 19 h 97"/>
                <a:gd name="T14" fmla="*/ 29 w 75"/>
                <a:gd name="T15" fmla="*/ 24 h 97"/>
                <a:gd name="T16" fmla="*/ 24 w 75"/>
                <a:gd name="T17" fmla="*/ 69 h 97"/>
                <a:gd name="T18" fmla="*/ 22 w 75"/>
                <a:gd name="T19" fmla="*/ 74 h 97"/>
                <a:gd name="T20" fmla="*/ 20 w 75"/>
                <a:gd name="T21" fmla="*/ 74 h 97"/>
                <a:gd name="T22" fmla="*/ 17 w 75"/>
                <a:gd name="T23" fmla="*/ 72 h 97"/>
                <a:gd name="T24" fmla="*/ 23 w 75"/>
                <a:gd name="T25" fmla="*/ 1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97">
                  <a:moveTo>
                    <a:pt x="38" y="97"/>
                  </a:moveTo>
                  <a:cubicBezTo>
                    <a:pt x="58" y="97"/>
                    <a:pt x="75" y="75"/>
                    <a:pt x="75" y="49"/>
                  </a:cubicBezTo>
                  <a:cubicBezTo>
                    <a:pt x="75" y="22"/>
                    <a:pt x="58" y="0"/>
                    <a:pt x="38" y="0"/>
                  </a:cubicBezTo>
                  <a:cubicBezTo>
                    <a:pt x="17" y="0"/>
                    <a:pt x="0" y="22"/>
                    <a:pt x="0" y="49"/>
                  </a:cubicBezTo>
                  <a:cubicBezTo>
                    <a:pt x="0" y="75"/>
                    <a:pt x="17" y="97"/>
                    <a:pt x="38" y="97"/>
                  </a:cubicBezTo>
                  <a:close/>
                  <a:moveTo>
                    <a:pt x="23" y="19"/>
                  </a:moveTo>
                  <a:cubicBezTo>
                    <a:pt x="25" y="17"/>
                    <a:pt x="27" y="17"/>
                    <a:pt x="29" y="19"/>
                  </a:cubicBezTo>
                  <a:cubicBezTo>
                    <a:pt x="30" y="20"/>
                    <a:pt x="31" y="23"/>
                    <a:pt x="29" y="24"/>
                  </a:cubicBezTo>
                  <a:cubicBezTo>
                    <a:pt x="28" y="25"/>
                    <a:pt x="12" y="43"/>
                    <a:pt x="24" y="69"/>
                  </a:cubicBezTo>
                  <a:cubicBezTo>
                    <a:pt x="25" y="71"/>
                    <a:pt x="24" y="73"/>
                    <a:pt x="22" y="74"/>
                  </a:cubicBezTo>
                  <a:cubicBezTo>
                    <a:pt x="21" y="74"/>
                    <a:pt x="21" y="74"/>
                    <a:pt x="20" y="74"/>
                  </a:cubicBezTo>
                  <a:cubicBezTo>
                    <a:pt x="19" y="74"/>
                    <a:pt x="17" y="74"/>
                    <a:pt x="17" y="72"/>
                  </a:cubicBezTo>
                  <a:cubicBezTo>
                    <a:pt x="3" y="41"/>
                    <a:pt x="22" y="20"/>
                    <a:pt x="23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 noEditPoints="1"/>
            </p:cNvSpPr>
            <p:nvPr/>
          </p:nvSpPr>
          <p:spPr bwMode="auto">
            <a:xfrm>
              <a:off x="2555" y="1988"/>
              <a:ext cx="342" cy="342"/>
            </a:xfrm>
            <a:custGeom>
              <a:avLst/>
              <a:gdLst>
                <a:gd name="T0" fmla="*/ 178 w 191"/>
                <a:gd name="T1" fmla="*/ 0 h 191"/>
                <a:gd name="T2" fmla="*/ 13 w 191"/>
                <a:gd name="T3" fmla="*/ 0 h 191"/>
                <a:gd name="T4" fmla="*/ 0 w 191"/>
                <a:gd name="T5" fmla="*/ 13 h 191"/>
                <a:gd name="T6" fmla="*/ 0 w 191"/>
                <a:gd name="T7" fmla="*/ 178 h 191"/>
                <a:gd name="T8" fmla="*/ 13 w 191"/>
                <a:gd name="T9" fmla="*/ 191 h 191"/>
                <a:gd name="T10" fmla="*/ 64 w 191"/>
                <a:gd name="T11" fmla="*/ 191 h 191"/>
                <a:gd name="T12" fmla="*/ 64 w 191"/>
                <a:gd name="T13" fmla="*/ 105 h 191"/>
                <a:gd name="T14" fmla="*/ 128 w 191"/>
                <a:gd name="T15" fmla="*/ 105 h 191"/>
                <a:gd name="T16" fmla="*/ 128 w 191"/>
                <a:gd name="T17" fmla="*/ 191 h 191"/>
                <a:gd name="T18" fmla="*/ 178 w 191"/>
                <a:gd name="T19" fmla="*/ 191 h 191"/>
                <a:gd name="T20" fmla="*/ 191 w 191"/>
                <a:gd name="T21" fmla="*/ 178 h 191"/>
                <a:gd name="T22" fmla="*/ 191 w 191"/>
                <a:gd name="T23" fmla="*/ 13 h 191"/>
                <a:gd name="T24" fmla="*/ 178 w 191"/>
                <a:gd name="T25" fmla="*/ 0 h 191"/>
                <a:gd name="T26" fmla="*/ 46 w 191"/>
                <a:gd name="T27" fmla="*/ 178 h 191"/>
                <a:gd name="T28" fmla="*/ 21 w 191"/>
                <a:gd name="T29" fmla="*/ 178 h 191"/>
                <a:gd name="T30" fmla="*/ 21 w 191"/>
                <a:gd name="T31" fmla="*/ 105 h 191"/>
                <a:gd name="T32" fmla="*/ 46 w 191"/>
                <a:gd name="T33" fmla="*/ 105 h 191"/>
                <a:gd name="T34" fmla="*/ 46 w 191"/>
                <a:gd name="T35" fmla="*/ 178 h 191"/>
                <a:gd name="T36" fmla="*/ 46 w 191"/>
                <a:gd name="T37" fmla="*/ 89 h 191"/>
                <a:gd name="T38" fmla="*/ 21 w 191"/>
                <a:gd name="T39" fmla="*/ 89 h 191"/>
                <a:gd name="T40" fmla="*/ 21 w 191"/>
                <a:gd name="T41" fmla="*/ 14 h 191"/>
                <a:gd name="T42" fmla="*/ 46 w 191"/>
                <a:gd name="T43" fmla="*/ 14 h 191"/>
                <a:gd name="T44" fmla="*/ 46 w 191"/>
                <a:gd name="T45" fmla="*/ 89 h 191"/>
                <a:gd name="T46" fmla="*/ 88 w 191"/>
                <a:gd name="T47" fmla="*/ 89 h 191"/>
                <a:gd name="T48" fmla="*/ 62 w 191"/>
                <a:gd name="T49" fmla="*/ 89 h 191"/>
                <a:gd name="T50" fmla="*/ 62 w 191"/>
                <a:gd name="T51" fmla="*/ 14 h 191"/>
                <a:gd name="T52" fmla="*/ 88 w 191"/>
                <a:gd name="T53" fmla="*/ 14 h 191"/>
                <a:gd name="T54" fmla="*/ 88 w 191"/>
                <a:gd name="T55" fmla="*/ 89 h 191"/>
                <a:gd name="T56" fmla="*/ 129 w 191"/>
                <a:gd name="T57" fmla="*/ 89 h 191"/>
                <a:gd name="T58" fmla="*/ 103 w 191"/>
                <a:gd name="T59" fmla="*/ 89 h 191"/>
                <a:gd name="T60" fmla="*/ 103 w 191"/>
                <a:gd name="T61" fmla="*/ 14 h 191"/>
                <a:gd name="T62" fmla="*/ 129 w 191"/>
                <a:gd name="T63" fmla="*/ 14 h 191"/>
                <a:gd name="T64" fmla="*/ 129 w 191"/>
                <a:gd name="T65" fmla="*/ 89 h 191"/>
                <a:gd name="T66" fmla="*/ 170 w 191"/>
                <a:gd name="T67" fmla="*/ 178 h 191"/>
                <a:gd name="T68" fmla="*/ 145 w 191"/>
                <a:gd name="T69" fmla="*/ 178 h 191"/>
                <a:gd name="T70" fmla="*/ 145 w 191"/>
                <a:gd name="T71" fmla="*/ 105 h 191"/>
                <a:gd name="T72" fmla="*/ 170 w 191"/>
                <a:gd name="T73" fmla="*/ 105 h 191"/>
                <a:gd name="T74" fmla="*/ 170 w 191"/>
                <a:gd name="T75" fmla="*/ 178 h 191"/>
                <a:gd name="T76" fmla="*/ 170 w 191"/>
                <a:gd name="T77" fmla="*/ 89 h 191"/>
                <a:gd name="T78" fmla="*/ 145 w 191"/>
                <a:gd name="T79" fmla="*/ 89 h 191"/>
                <a:gd name="T80" fmla="*/ 145 w 191"/>
                <a:gd name="T81" fmla="*/ 14 h 191"/>
                <a:gd name="T82" fmla="*/ 170 w 191"/>
                <a:gd name="T83" fmla="*/ 14 h 191"/>
                <a:gd name="T84" fmla="*/ 170 w 191"/>
                <a:gd name="T85" fmla="*/ 8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1" h="191">
                  <a:moveTo>
                    <a:pt x="178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5"/>
                    <a:pt x="0" y="13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85"/>
                    <a:pt x="6" y="191"/>
                    <a:pt x="13" y="191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128" y="105"/>
                    <a:pt x="128" y="105"/>
                    <a:pt x="128" y="105"/>
                  </a:cubicBezTo>
                  <a:cubicBezTo>
                    <a:pt x="128" y="191"/>
                    <a:pt x="128" y="191"/>
                    <a:pt x="128" y="191"/>
                  </a:cubicBezTo>
                  <a:cubicBezTo>
                    <a:pt x="178" y="191"/>
                    <a:pt x="178" y="191"/>
                    <a:pt x="178" y="191"/>
                  </a:cubicBezTo>
                  <a:cubicBezTo>
                    <a:pt x="186" y="191"/>
                    <a:pt x="191" y="185"/>
                    <a:pt x="191" y="178"/>
                  </a:cubicBezTo>
                  <a:cubicBezTo>
                    <a:pt x="191" y="13"/>
                    <a:pt x="191" y="13"/>
                    <a:pt x="191" y="13"/>
                  </a:cubicBezTo>
                  <a:cubicBezTo>
                    <a:pt x="191" y="5"/>
                    <a:pt x="186" y="0"/>
                    <a:pt x="178" y="0"/>
                  </a:cubicBezTo>
                  <a:close/>
                  <a:moveTo>
                    <a:pt x="46" y="178"/>
                  </a:moveTo>
                  <a:cubicBezTo>
                    <a:pt x="21" y="178"/>
                    <a:pt x="21" y="178"/>
                    <a:pt x="21" y="17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46" y="105"/>
                    <a:pt x="46" y="105"/>
                    <a:pt x="46" y="105"/>
                  </a:cubicBezTo>
                  <a:lnTo>
                    <a:pt x="46" y="178"/>
                  </a:lnTo>
                  <a:close/>
                  <a:moveTo>
                    <a:pt x="46" y="89"/>
                  </a:moveTo>
                  <a:cubicBezTo>
                    <a:pt x="21" y="89"/>
                    <a:pt x="21" y="89"/>
                    <a:pt x="21" y="89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46" y="14"/>
                    <a:pt x="46" y="14"/>
                    <a:pt x="46" y="14"/>
                  </a:cubicBezTo>
                  <a:lnTo>
                    <a:pt x="46" y="89"/>
                  </a:lnTo>
                  <a:close/>
                  <a:moveTo>
                    <a:pt x="88" y="89"/>
                  </a:moveTo>
                  <a:cubicBezTo>
                    <a:pt x="62" y="89"/>
                    <a:pt x="62" y="89"/>
                    <a:pt x="62" y="89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88" y="14"/>
                    <a:pt x="88" y="14"/>
                    <a:pt x="88" y="14"/>
                  </a:cubicBezTo>
                  <a:lnTo>
                    <a:pt x="88" y="89"/>
                  </a:lnTo>
                  <a:close/>
                  <a:moveTo>
                    <a:pt x="129" y="89"/>
                  </a:moveTo>
                  <a:cubicBezTo>
                    <a:pt x="103" y="89"/>
                    <a:pt x="103" y="89"/>
                    <a:pt x="103" y="89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29" y="14"/>
                    <a:pt x="129" y="14"/>
                    <a:pt x="129" y="14"/>
                  </a:cubicBezTo>
                  <a:lnTo>
                    <a:pt x="129" y="89"/>
                  </a:lnTo>
                  <a:close/>
                  <a:moveTo>
                    <a:pt x="170" y="178"/>
                  </a:moveTo>
                  <a:cubicBezTo>
                    <a:pt x="145" y="178"/>
                    <a:pt x="145" y="178"/>
                    <a:pt x="145" y="178"/>
                  </a:cubicBezTo>
                  <a:cubicBezTo>
                    <a:pt x="145" y="105"/>
                    <a:pt x="145" y="105"/>
                    <a:pt x="145" y="105"/>
                  </a:cubicBezTo>
                  <a:cubicBezTo>
                    <a:pt x="170" y="105"/>
                    <a:pt x="170" y="105"/>
                    <a:pt x="170" y="105"/>
                  </a:cubicBezTo>
                  <a:lnTo>
                    <a:pt x="170" y="178"/>
                  </a:lnTo>
                  <a:close/>
                  <a:moveTo>
                    <a:pt x="170" y="89"/>
                  </a:moveTo>
                  <a:cubicBezTo>
                    <a:pt x="145" y="89"/>
                    <a:pt x="145" y="89"/>
                    <a:pt x="145" y="89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70" y="14"/>
                    <a:pt x="170" y="14"/>
                    <a:pt x="170" y="14"/>
                  </a:cubicBezTo>
                  <a:lnTo>
                    <a:pt x="170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 noEditPoints="1"/>
            </p:cNvSpPr>
            <p:nvPr/>
          </p:nvSpPr>
          <p:spPr bwMode="auto">
            <a:xfrm>
              <a:off x="4806" y="1990"/>
              <a:ext cx="306" cy="183"/>
            </a:xfrm>
            <a:custGeom>
              <a:avLst/>
              <a:gdLst>
                <a:gd name="T0" fmla="*/ 142 w 171"/>
                <a:gd name="T1" fmla="*/ 0 h 102"/>
                <a:gd name="T2" fmla="*/ 29 w 171"/>
                <a:gd name="T3" fmla="*/ 0 h 102"/>
                <a:gd name="T4" fmla="*/ 0 w 171"/>
                <a:gd name="T5" fmla="*/ 29 h 102"/>
                <a:gd name="T6" fmla="*/ 0 w 171"/>
                <a:gd name="T7" fmla="*/ 102 h 102"/>
                <a:gd name="T8" fmla="*/ 0 w 171"/>
                <a:gd name="T9" fmla="*/ 102 h 102"/>
                <a:gd name="T10" fmla="*/ 1 w 171"/>
                <a:gd name="T11" fmla="*/ 102 h 102"/>
                <a:gd name="T12" fmla="*/ 170 w 171"/>
                <a:gd name="T13" fmla="*/ 102 h 102"/>
                <a:gd name="T14" fmla="*/ 171 w 171"/>
                <a:gd name="T15" fmla="*/ 102 h 102"/>
                <a:gd name="T16" fmla="*/ 171 w 171"/>
                <a:gd name="T17" fmla="*/ 102 h 102"/>
                <a:gd name="T18" fmla="*/ 171 w 171"/>
                <a:gd name="T19" fmla="*/ 29 h 102"/>
                <a:gd name="T20" fmla="*/ 142 w 171"/>
                <a:gd name="T21" fmla="*/ 0 h 102"/>
                <a:gd name="T22" fmla="*/ 126 w 171"/>
                <a:gd name="T23" fmla="*/ 73 h 102"/>
                <a:gd name="T24" fmla="*/ 105 w 171"/>
                <a:gd name="T25" fmla="*/ 49 h 102"/>
                <a:gd name="T26" fmla="*/ 66 w 171"/>
                <a:gd name="T27" fmla="*/ 93 h 102"/>
                <a:gd name="T28" fmla="*/ 40 w 171"/>
                <a:gd name="T29" fmla="*/ 62 h 102"/>
                <a:gd name="T30" fmla="*/ 23 w 171"/>
                <a:gd name="T31" fmla="*/ 79 h 102"/>
                <a:gd name="T32" fmla="*/ 14 w 171"/>
                <a:gd name="T33" fmla="*/ 69 h 102"/>
                <a:gd name="T34" fmla="*/ 44 w 171"/>
                <a:gd name="T35" fmla="*/ 38 h 102"/>
                <a:gd name="T36" fmla="*/ 66 w 171"/>
                <a:gd name="T37" fmla="*/ 65 h 102"/>
                <a:gd name="T38" fmla="*/ 105 w 171"/>
                <a:gd name="T39" fmla="*/ 21 h 102"/>
                <a:gd name="T40" fmla="*/ 125 w 171"/>
                <a:gd name="T41" fmla="*/ 43 h 102"/>
                <a:gd name="T42" fmla="*/ 144 w 171"/>
                <a:gd name="T43" fmla="*/ 21 h 102"/>
                <a:gd name="T44" fmla="*/ 157 w 171"/>
                <a:gd name="T45" fmla="*/ 35 h 102"/>
                <a:gd name="T46" fmla="*/ 126 w 171"/>
                <a:gd name="T47" fmla="*/ 7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1" h="102">
                  <a:moveTo>
                    <a:pt x="142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1" y="102"/>
                    <a:pt x="1" y="102"/>
                  </a:cubicBezTo>
                  <a:cubicBezTo>
                    <a:pt x="170" y="102"/>
                    <a:pt x="170" y="102"/>
                    <a:pt x="170" y="102"/>
                  </a:cubicBezTo>
                  <a:cubicBezTo>
                    <a:pt x="170" y="102"/>
                    <a:pt x="171" y="102"/>
                    <a:pt x="171" y="102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71" y="13"/>
                    <a:pt x="158" y="0"/>
                    <a:pt x="142" y="0"/>
                  </a:cubicBezTo>
                  <a:close/>
                  <a:moveTo>
                    <a:pt x="126" y="73"/>
                  </a:moveTo>
                  <a:cubicBezTo>
                    <a:pt x="105" y="49"/>
                    <a:pt x="105" y="49"/>
                    <a:pt x="105" y="49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44" y="21"/>
                    <a:pt x="144" y="21"/>
                    <a:pt x="144" y="21"/>
                  </a:cubicBezTo>
                  <a:cubicBezTo>
                    <a:pt x="157" y="35"/>
                    <a:pt x="157" y="35"/>
                    <a:pt x="157" y="35"/>
                  </a:cubicBezTo>
                  <a:lnTo>
                    <a:pt x="126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4808" y="2187"/>
              <a:ext cx="302" cy="147"/>
            </a:xfrm>
            <a:custGeom>
              <a:avLst/>
              <a:gdLst>
                <a:gd name="T0" fmla="*/ 0 w 169"/>
                <a:gd name="T1" fmla="*/ 0 h 82"/>
                <a:gd name="T2" fmla="*/ 0 w 169"/>
                <a:gd name="T3" fmla="*/ 0 h 82"/>
                <a:gd name="T4" fmla="*/ 28 w 169"/>
                <a:gd name="T5" fmla="*/ 21 h 82"/>
                <a:gd name="T6" fmla="*/ 81 w 169"/>
                <a:gd name="T7" fmla="*/ 21 h 82"/>
                <a:gd name="T8" fmla="*/ 81 w 169"/>
                <a:gd name="T9" fmla="*/ 29 h 82"/>
                <a:gd name="T10" fmla="*/ 46 w 169"/>
                <a:gd name="T11" fmla="*/ 67 h 82"/>
                <a:gd name="T12" fmla="*/ 46 w 169"/>
                <a:gd name="T13" fmla="*/ 72 h 82"/>
                <a:gd name="T14" fmla="*/ 49 w 169"/>
                <a:gd name="T15" fmla="*/ 73 h 82"/>
                <a:gd name="T16" fmla="*/ 52 w 169"/>
                <a:gd name="T17" fmla="*/ 72 h 82"/>
                <a:gd name="T18" fmla="*/ 81 w 169"/>
                <a:gd name="T19" fmla="*/ 41 h 82"/>
                <a:gd name="T20" fmla="*/ 81 w 169"/>
                <a:gd name="T21" fmla="*/ 78 h 82"/>
                <a:gd name="T22" fmla="*/ 85 w 169"/>
                <a:gd name="T23" fmla="*/ 82 h 82"/>
                <a:gd name="T24" fmla="*/ 89 w 169"/>
                <a:gd name="T25" fmla="*/ 78 h 82"/>
                <a:gd name="T26" fmla="*/ 89 w 169"/>
                <a:gd name="T27" fmla="*/ 41 h 82"/>
                <a:gd name="T28" fmla="*/ 117 w 169"/>
                <a:gd name="T29" fmla="*/ 72 h 82"/>
                <a:gd name="T30" fmla="*/ 120 w 169"/>
                <a:gd name="T31" fmla="*/ 73 h 82"/>
                <a:gd name="T32" fmla="*/ 122 w 169"/>
                <a:gd name="T33" fmla="*/ 72 h 82"/>
                <a:gd name="T34" fmla="*/ 123 w 169"/>
                <a:gd name="T35" fmla="*/ 67 h 82"/>
                <a:gd name="T36" fmla="*/ 89 w 169"/>
                <a:gd name="T37" fmla="*/ 29 h 82"/>
                <a:gd name="T38" fmla="*/ 89 w 169"/>
                <a:gd name="T39" fmla="*/ 21 h 82"/>
                <a:gd name="T40" fmla="*/ 141 w 169"/>
                <a:gd name="T41" fmla="*/ 21 h 82"/>
                <a:gd name="T42" fmla="*/ 169 w 169"/>
                <a:gd name="T43" fmla="*/ 0 h 82"/>
                <a:gd name="T44" fmla="*/ 169 w 169"/>
                <a:gd name="T45" fmla="*/ 0 h 82"/>
                <a:gd name="T46" fmla="*/ 0 w 169"/>
                <a:gd name="T4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8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12"/>
                    <a:pt x="15" y="21"/>
                    <a:pt x="28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5" y="68"/>
                    <a:pt x="45" y="71"/>
                    <a:pt x="46" y="72"/>
                  </a:cubicBezTo>
                  <a:cubicBezTo>
                    <a:pt x="47" y="73"/>
                    <a:pt x="48" y="73"/>
                    <a:pt x="49" y="73"/>
                  </a:cubicBezTo>
                  <a:cubicBezTo>
                    <a:pt x="50" y="73"/>
                    <a:pt x="51" y="73"/>
                    <a:pt x="52" y="72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1" y="80"/>
                    <a:pt x="82" y="82"/>
                    <a:pt x="85" y="82"/>
                  </a:cubicBezTo>
                  <a:cubicBezTo>
                    <a:pt x="87" y="82"/>
                    <a:pt x="89" y="80"/>
                    <a:pt x="89" y="78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117" y="72"/>
                    <a:pt x="117" y="72"/>
                    <a:pt x="117" y="72"/>
                  </a:cubicBezTo>
                  <a:cubicBezTo>
                    <a:pt x="117" y="73"/>
                    <a:pt x="119" y="73"/>
                    <a:pt x="120" y="73"/>
                  </a:cubicBezTo>
                  <a:cubicBezTo>
                    <a:pt x="121" y="73"/>
                    <a:pt x="122" y="73"/>
                    <a:pt x="122" y="72"/>
                  </a:cubicBezTo>
                  <a:cubicBezTo>
                    <a:pt x="124" y="71"/>
                    <a:pt x="124" y="68"/>
                    <a:pt x="123" y="67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54" y="21"/>
                    <a:pt x="165" y="12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 noEditPoints="1"/>
            </p:cNvSpPr>
            <p:nvPr/>
          </p:nvSpPr>
          <p:spPr bwMode="auto">
            <a:xfrm>
              <a:off x="2613" y="2660"/>
              <a:ext cx="227" cy="220"/>
            </a:xfrm>
            <a:custGeom>
              <a:avLst/>
              <a:gdLst>
                <a:gd name="T0" fmla="*/ 64 w 127"/>
                <a:gd name="T1" fmla="*/ 0 h 123"/>
                <a:gd name="T2" fmla="*/ 0 w 127"/>
                <a:gd name="T3" fmla="*/ 64 h 123"/>
                <a:gd name="T4" fmla="*/ 29 w 127"/>
                <a:gd name="T5" fmla="*/ 117 h 123"/>
                <a:gd name="T6" fmla="*/ 29 w 127"/>
                <a:gd name="T7" fmla="*/ 123 h 123"/>
                <a:gd name="T8" fmla="*/ 98 w 127"/>
                <a:gd name="T9" fmla="*/ 123 h 123"/>
                <a:gd name="T10" fmla="*/ 98 w 127"/>
                <a:gd name="T11" fmla="*/ 117 h 123"/>
                <a:gd name="T12" fmla="*/ 127 w 127"/>
                <a:gd name="T13" fmla="*/ 64 h 123"/>
                <a:gd name="T14" fmla="*/ 64 w 127"/>
                <a:gd name="T15" fmla="*/ 0 h 123"/>
                <a:gd name="T16" fmla="*/ 71 w 127"/>
                <a:gd name="T17" fmla="*/ 30 h 123"/>
                <a:gd name="T18" fmla="*/ 27 w 127"/>
                <a:gd name="T19" fmla="*/ 66 h 123"/>
                <a:gd name="T20" fmla="*/ 23 w 127"/>
                <a:gd name="T21" fmla="*/ 70 h 123"/>
                <a:gd name="T22" fmla="*/ 22 w 127"/>
                <a:gd name="T23" fmla="*/ 70 h 123"/>
                <a:gd name="T24" fmla="*/ 19 w 127"/>
                <a:gd name="T25" fmla="*/ 65 h 123"/>
                <a:gd name="T26" fmla="*/ 28 w 127"/>
                <a:gd name="T27" fmla="*/ 41 h 123"/>
                <a:gd name="T28" fmla="*/ 72 w 127"/>
                <a:gd name="T29" fmla="*/ 22 h 123"/>
                <a:gd name="T30" fmla="*/ 75 w 127"/>
                <a:gd name="T31" fmla="*/ 26 h 123"/>
                <a:gd name="T32" fmla="*/ 71 w 127"/>
                <a:gd name="T33" fmla="*/ 3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3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85"/>
                    <a:pt x="11" y="105"/>
                    <a:pt x="29" y="117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98" y="123"/>
                    <a:pt x="98" y="123"/>
                    <a:pt x="98" y="123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116" y="105"/>
                    <a:pt x="127" y="85"/>
                    <a:pt x="127" y="64"/>
                  </a:cubicBezTo>
                  <a:cubicBezTo>
                    <a:pt x="127" y="29"/>
                    <a:pt x="99" y="0"/>
                    <a:pt x="64" y="0"/>
                  </a:cubicBezTo>
                  <a:close/>
                  <a:moveTo>
                    <a:pt x="71" y="30"/>
                  </a:moveTo>
                  <a:cubicBezTo>
                    <a:pt x="33" y="24"/>
                    <a:pt x="27" y="65"/>
                    <a:pt x="27" y="66"/>
                  </a:cubicBezTo>
                  <a:cubicBezTo>
                    <a:pt x="26" y="68"/>
                    <a:pt x="25" y="70"/>
                    <a:pt x="23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0" y="70"/>
                    <a:pt x="18" y="67"/>
                    <a:pt x="19" y="65"/>
                  </a:cubicBezTo>
                  <a:cubicBezTo>
                    <a:pt x="19" y="65"/>
                    <a:pt x="20" y="53"/>
                    <a:pt x="28" y="41"/>
                  </a:cubicBezTo>
                  <a:cubicBezTo>
                    <a:pt x="35" y="30"/>
                    <a:pt x="48" y="18"/>
                    <a:pt x="72" y="22"/>
                  </a:cubicBezTo>
                  <a:cubicBezTo>
                    <a:pt x="74" y="22"/>
                    <a:pt x="76" y="24"/>
                    <a:pt x="75" y="26"/>
                  </a:cubicBezTo>
                  <a:cubicBezTo>
                    <a:pt x="75" y="28"/>
                    <a:pt x="73" y="30"/>
                    <a:pt x="71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Rectangle 83"/>
            <p:cNvSpPr>
              <a:spLocks noChangeArrowheads="1"/>
            </p:cNvSpPr>
            <p:nvPr/>
          </p:nvSpPr>
          <p:spPr bwMode="auto">
            <a:xfrm>
              <a:off x="2665" y="2895"/>
              <a:ext cx="123" cy="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2665" y="2950"/>
              <a:ext cx="123" cy="54"/>
            </a:xfrm>
            <a:custGeom>
              <a:avLst/>
              <a:gdLst>
                <a:gd name="T0" fmla="*/ 0 w 69"/>
                <a:gd name="T1" fmla="*/ 2 h 30"/>
                <a:gd name="T2" fmla="*/ 13 w 69"/>
                <a:gd name="T3" fmla="*/ 15 h 30"/>
                <a:gd name="T4" fmla="*/ 16 w 69"/>
                <a:gd name="T5" fmla="*/ 15 h 30"/>
                <a:gd name="T6" fmla="*/ 35 w 69"/>
                <a:gd name="T7" fmla="*/ 30 h 30"/>
                <a:gd name="T8" fmla="*/ 54 w 69"/>
                <a:gd name="T9" fmla="*/ 15 h 30"/>
                <a:gd name="T10" fmla="*/ 57 w 69"/>
                <a:gd name="T11" fmla="*/ 15 h 30"/>
                <a:gd name="T12" fmla="*/ 69 w 69"/>
                <a:gd name="T13" fmla="*/ 2 h 30"/>
                <a:gd name="T14" fmla="*/ 69 w 69"/>
                <a:gd name="T15" fmla="*/ 0 h 30"/>
                <a:gd name="T16" fmla="*/ 0 w 69"/>
                <a:gd name="T17" fmla="*/ 0 h 30"/>
                <a:gd name="T18" fmla="*/ 0 w 69"/>
                <a:gd name="T1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30">
                  <a:moveTo>
                    <a:pt x="0" y="2"/>
                  </a:moveTo>
                  <a:cubicBezTo>
                    <a:pt x="0" y="9"/>
                    <a:pt x="6" y="15"/>
                    <a:pt x="13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23"/>
                    <a:pt x="24" y="30"/>
                    <a:pt x="35" y="30"/>
                  </a:cubicBezTo>
                  <a:cubicBezTo>
                    <a:pt x="45" y="30"/>
                    <a:pt x="54" y="23"/>
                    <a:pt x="54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63" y="15"/>
                    <a:pt x="69" y="9"/>
                    <a:pt x="69" y="2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Rectangle 85"/>
            <p:cNvSpPr>
              <a:spLocks noChangeArrowheads="1"/>
            </p:cNvSpPr>
            <p:nvPr/>
          </p:nvSpPr>
          <p:spPr bwMode="auto">
            <a:xfrm>
              <a:off x="2665" y="2923"/>
              <a:ext cx="123" cy="1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 noEditPoints="1"/>
            </p:cNvSpPr>
            <p:nvPr/>
          </p:nvSpPr>
          <p:spPr bwMode="auto">
            <a:xfrm>
              <a:off x="1058" y="2654"/>
              <a:ext cx="345" cy="337"/>
            </a:xfrm>
            <a:custGeom>
              <a:avLst/>
              <a:gdLst>
                <a:gd name="T0" fmla="*/ 188 w 193"/>
                <a:gd name="T1" fmla="*/ 166 h 188"/>
                <a:gd name="T2" fmla="*/ 128 w 193"/>
                <a:gd name="T3" fmla="*/ 107 h 188"/>
                <a:gd name="T4" fmla="*/ 138 w 193"/>
                <a:gd name="T5" fmla="*/ 70 h 188"/>
                <a:gd name="T6" fmla="*/ 69 w 193"/>
                <a:gd name="T7" fmla="*/ 0 h 188"/>
                <a:gd name="T8" fmla="*/ 0 w 193"/>
                <a:gd name="T9" fmla="*/ 70 h 188"/>
                <a:gd name="T10" fmla="*/ 69 w 193"/>
                <a:gd name="T11" fmla="*/ 139 h 188"/>
                <a:gd name="T12" fmla="*/ 110 w 193"/>
                <a:gd name="T13" fmla="*/ 126 h 188"/>
                <a:gd name="T14" fmla="*/ 169 w 193"/>
                <a:gd name="T15" fmla="*/ 185 h 188"/>
                <a:gd name="T16" fmla="*/ 178 w 193"/>
                <a:gd name="T17" fmla="*/ 188 h 188"/>
                <a:gd name="T18" fmla="*/ 188 w 193"/>
                <a:gd name="T19" fmla="*/ 184 h 188"/>
                <a:gd name="T20" fmla="*/ 188 w 193"/>
                <a:gd name="T21" fmla="*/ 166 h 188"/>
                <a:gd name="T22" fmla="*/ 69 w 193"/>
                <a:gd name="T23" fmla="*/ 120 h 188"/>
                <a:gd name="T24" fmla="*/ 19 w 193"/>
                <a:gd name="T25" fmla="*/ 70 h 188"/>
                <a:gd name="T26" fmla="*/ 69 w 193"/>
                <a:gd name="T27" fmla="*/ 20 h 188"/>
                <a:gd name="T28" fmla="*/ 119 w 193"/>
                <a:gd name="T29" fmla="*/ 70 h 188"/>
                <a:gd name="T30" fmla="*/ 105 w 193"/>
                <a:gd name="T31" fmla="*/ 105 h 188"/>
                <a:gd name="T32" fmla="*/ 69 w 193"/>
                <a:gd name="T33" fmla="*/ 12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3" h="188">
                  <a:moveTo>
                    <a:pt x="188" y="166"/>
                  </a:moveTo>
                  <a:cubicBezTo>
                    <a:pt x="128" y="107"/>
                    <a:pt x="128" y="107"/>
                    <a:pt x="128" y="107"/>
                  </a:cubicBezTo>
                  <a:cubicBezTo>
                    <a:pt x="135" y="96"/>
                    <a:pt x="138" y="83"/>
                    <a:pt x="138" y="70"/>
                  </a:cubicBezTo>
                  <a:cubicBezTo>
                    <a:pt x="138" y="32"/>
                    <a:pt x="107" y="0"/>
                    <a:pt x="69" y="0"/>
                  </a:cubicBezTo>
                  <a:cubicBezTo>
                    <a:pt x="31" y="0"/>
                    <a:pt x="0" y="32"/>
                    <a:pt x="0" y="70"/>
                  </a:cubicBezTo>
                  <a:cubicBezTo>
                    <a:pt x="0" y="108"/>
                    <a:pt x="31" y="139"/>
                    <a:pt x="69" y="139"/>
                  </a:cubicBezTo>
                  <a:cubicBezTo>
                    <a:pt x="84" y="139"/>
                    <a:pt x="98" y="135"/>
                    <a:pt x="110" y="126"/>
                  </a:cubicBezTo>
                  <a:cubicBezTo>
                    <a:pt x="169" y="185"/>
                    <a:pt x="169" y="185"/>
                    <a:pt x="169" y="185"/>
                  </a:cubicBezTo>
                  <a:cubicBezTo>
                    <a:pt x="172" y="187"/>
                    <a:pt x="175" y="188"/>
                    <a:pt x="178" y="188"/>
                  </a:cubicBezTo>
                  <a:cubicBezTo>
                    <a:pt x="182" y="188"/>
                    <a:pt x="185" y="187"/>
                    <a:pt x="188" y="184"/>
                  </a:cubicBezTo>
                  <a:cubicBezTo>
                    <a:pt x="193" y="179"/>
                    <a:pt x="193" y="171"/>
                    <a:pt x="188" y="166"/>
                  </a:cubicBezTo>
                  <a:close/>
                  <a:moveTo>
                    <a:pt x="69" y="120"/>
                  </a:moveTo>
                  <a:cubicBezTo>
                    <a:pt x="41" y="120"/>
                    <a:pt x="19" y="98"/>
                    <a:pt x="19" y="70"/>
                  </a:cubicBezTo>
                  <a:cubicBezTo>
                    <a:pt x="19" y="42"/>
                    <a:pt x="41" y="20"/>
                    <a:pt x="69" y="20"/>
                  </a:cubicBezTo>
                  <a:cubicBezTo>
                    <a:pt x="97" y="20"/>
                    <a:pt x="119" y="42"/>
                    <a:pt x="119" y="70"/>
                  </a:cubicBezTo>
                  <a:cubicBezTo>
                    <a:pt x="119" y="83"/>
                    <a:pt x="114" y="95"/>
                    <a:pt x="105" y="105"/>
                  </a:cubicBezTo>
                  <a:cubicBezTo>
                    <a:pt x="96" y="115"/>
                    <a:pt x="83" y="120"/>
                    <a:pt x="69" y="1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1919" y="2764"/>
              <a:ext cx="170" cy="191"/>
            </a:xfrm>
            <a:custGeom>
              <a:avLst/>
              <a:gdLst>
                <a:gd name="T0" fmla="*/ 0 w 95"/>
                <a:gd name="T1" fmla="*/ 29 h 107"/>
                <a:gd name="T2" fmla="*/ 2 w 95"/>
                <a:gd name="T3" fmla="*/ 71 h 107"/>
                <a:gd name="T4" fmla="*/ 2 w 95"/>
                <a:gd name="T5" fmla="*/ 72 h 107"/>
                <a:gd name="T6" fmla="*/ 3 w 95"/>
                <a:gd name="T7" fmla="*/ 73 h 107"/>
                <a:gd name="T8" fmla="*/ 89 w 95"/>
                <a:gd name="T9" fmla="*/ 107 h 107"/>
                <a:gd name="T10" fmla="*/ 35 w 95"/>
                <a:gd name="T11" fmla="*/ 41 h 107"/>
                <a:gd name="T12" fmla="*/ 36 w 95"/>
                <a:gd name="T13" fmla="*/ 36 h 107"/>
                <a:gd name="T14" fmla="*/ 42 w 95"/>
                <a:gd name="T15" fmla="*/ 36 h 107"/>
                <a:gd name="T16" fmla="*/ 95 w 95"/>
                <a:gd name="T17" fmla="*/ 102 h 107"/>
                <a:gd name="T18" fmla="*/ 79 w 95"/>
                <a:gd name="T19" fmla="*/ 11 h 107"/>
                <a:gd name="T20" fmla="*/ 79 w 95"/>
                <a:gd name="T21" fmla="*/ 10 h 107"/>
                <a:gd name="T22" fmla="*/ 78 w 95"/>
                <a:gd name="T23" fmla="*/ 10 h 107"/>
                <a:gd name="T24" fmla="*/ 69 w 95"/>
                <a:gd name="T25" fmla="*/ 10 h 107"/>
                <a:gd name="T26" fmla="*/ 37 w 95"/>
                <a:gd name="T27" fmla="*/ 0 h 107"/>
                <a:gd name="T28" fmla="*/ 1 w 95"/>
                <a:gd name="T29" fmla="*/ 29 h 107"/>
                <a:gd name="T30" fmla="*/ 0 w 95"/>
                <a:gd name="T31" fmla="*/ 2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107">
                  <a:moveTo>
                    <a:pt x="0" y="29"/>
                  </a:moveTo>
                  <a:cubicBezTo>
                    <a:pt x="11" y="49"/>
                    <a:pt x="2" y="71"/>
                    <a:pt x="2" y="71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72"/>
                    <a:pt x="3" y="73"/>
                    <a:pt x="3" y="73"/>
                  </a:cubicBezTo>
                  <a:cubicBezTo>
                    <a:pt x="36" y="73"/>
                    <a:pt x="71" y="94"/>
                    <a:pt x="89" y="107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4" y="39"/>
                    <a:pt x="34" y="37"/>
                    <a:pt x="36" y="36"/>
                  </a:cubicBezTo>
                  <a:cubicBezTo>
                    <a:pt x="38" y="34"/>
                    <a:pt x="40" y="35"/>
                    <a:pt x="42" y="36"/>
                  </a:cubicBezTo>
                  <a:cubicBezTo>
                    <a:pt x="95" y="102"/>
                    <a:pt x="95" y="102"/>
                    <a:pt x="95" y="102"/>
                  </a:cubicBezTo>
                  <a:cubicBezTo>
                    <a:pt x="86" y="81"/>
                    <a:pt x="73" y="44"/>
                    <a:pt x="79" y="11"/>
                  </a:cubicBezTo>
                  <a:cubicBezTo>
                    <a:pt x="79" y="11"/>
                    <a:pt x="79" y="10"/>
                    <a:pt x="79" y="10"/>
                  </a:cubicBezTo>
                  <a:cubicBezTo>
                    <a:pt x="79" y="10"/>
                    <a:pt x="78" y="10"/>
                    <a:pt x="78" y="10"/>
                  </a:cubicBezTo>
                  <a:cubicBezTo>
                    <a:pt x="78" y="10"/>
                    <a:pt x="74" y="10"/>
                    <a:pt x="69" y="10"/>
                  </a:cubicBezTo>
                  <a:cubicBezTo>
                    <a:pt x="61" y="10"/>
                    <a:pt x="48" y="9"/>
                    <a:pt x="37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0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2069" y="2943"/>
              <a:ext cx="63" cy="57"/>
            </a:xfrm>
            <a:custGeom>
              <a:avLst/>
              <a:gdLst>
                <a:gd name="T0" fmla="*/ 30 w 35"/>
                <a:gd name="T1" fmla="*/ 6 h 32"/>
                <a:gd name="T2" fmla="*/ 17 w 35"/>
                <a:gd name="T3" fmla="*/ 0 h 32"/>
                <a:gd name="T4" fmla="*/ 11 w 35"/>
                <a:gd name="T5" fmla="*/ 2 h 32"/>
                <a:gd name="T6" fmla="*/ 11 w 35"/>
                <a:gd name="T7" fmla="*/ 2 h 32"/>
                <a:gd name="T8" fmla="*/ 6 w 35"/>
                <a:gd name="T9" fmla="*/ 6 h 32"/>
                <a:gd name="T10" fmla="*/ 5 w 35"/>
                <a:gd name="T11" fmla="*/ 6 h 32"/>
                <a:gd name="T12" fmla="*/ 5 w 35"/>
                <a:gd name="T13" fmla="*/ 7 h 32"/>
                <a:gd name="T14" fmla="*/ 5 w 35"/>
                <a:gd name="T15" fmla="*/ 7 h 32"/>
                <a:gd name="T16" fmla="*/ 5 w 35"/>
                <a:gd name="T17" fmla="*/ 7 h 32"/>
                <a:gd name="T18" fmla="*/ 5 w 35"/>
                <a:gd name="T19" fmla="*/ 26 h 32"/>
                <a:gd name="T20" fmla="*/ 17 w 35"/>
                <a:gd name="T21" fmla="*/ 32 h 32"/>
                <a:gd name="T22" fmla="*/ 27 w 35"/>
                <a:gd name="T23" fmla="*/ 28 h 32"/>
                <a:gd name="T24" fmla="*/ 30 w 35"/>
                <a:gd name="T25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2">
                  <a:moveTo>
                    <a:pt x="30" y="6"/>
                  </a:moveTo>
                  <a:cubicBezTo>
                    <a:pt x="27" y="3"/>
                    <a:pt x="22" y="0"/>
                    <a:pt x="17" y="0"/>
                  </a:cubicBezTo>
                  <a:cubicBezTo>
                    <a:pt x="15" y="0"/>
                    <a:pt x="13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7" y="4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0" y="13"/>
                    <a:pt x="0" y="21"/>
                    <a:pt x="5" y="26"/>
                  </a:cubicBezTo>
                  <a:cubicBezTo>
                    <a:pt x="8" y="30"/>
                    <a:pt x="13" y="32"/>
                    <a:pt x="17" y="32"/>
                  </a:cubicBezTo>
                  <a:cubicBezTo>
                    <a:pt x="21" y="32"/>
                    <a:pt x="25" y="31"/>
                    <a:pt x="27" y="28"/>
                  </a:cubicBezTo>
                  <a:cubicBezTo>
                    <a:pt x="34" y="23"/>
                    <a:pt x="35" y="13"/>
                    <a:pt x="3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1836" y="2665"/>
              <a:ext cx="138" cy="140"/>
            </a:xfrm>
            <a:custGeom>
              <a:avLst/>
              <a:gdLst>
                <a:gd name="T0" fmla="*/ 25 w 77"/>
                <a:gd name="T1" fmla="*/ 72 h 78"/>
                <a:gd name="T2" fmla="*/ 25 w 77"/>
                <a:gd name="T3" fmla="*/ 72 h 78"/>
                <a:gd name="T4" fmla="*/ 26 w 77"/>
                <a:gd name="T5" fmla="*/ 72 h 78"/>
                <a:gd name="T6" fmla="*/ 31 w 77"/>
                <a:gd name="T7" fmla="*/ 68 h 78"/>
                <a:gd name="T8" fmla="*/ 42 w 77"/>
                <a:gd name="T9" fmla="*/ 78 h 78"/>
                <a:gd name="T10" fmla="*/ 77 w 77"/>
                <a:gd name="T11" fmla="*/ 49 h 78"/>
                <a:gd name="T12" fmla="*/ 70 w 77"/>
                <a:gd name="T13" fmla="*/ 36 h 78"/>
                <a:gd name="T14" fmla="*/ 76 w 77"/>
                <a:gd name="T15" fmla="*/ 32 h 78"/>
                <a:gd name="T16" fmla="*/ 76 w 77"/>
                <a:gd name="T17" fmla="*/ 30 h 78"/>
                <a:gd name="T18" fmla="*/ 52 w 77"/>
                <a:gd name="T19" fmla="*/ 0 h 78"/>
                <a:gd name="T20" fmla="*/ 51 w 77"/>
                <a:gd name="T21" fmla="*/ 0 h 78"/>
                <a:gd name="T22" fmla="*/ 50 w 77"/>
                <a:gd name="T23" fmla="*/ 0 h 78"/>
                <a:gd name="T24" fmla="*/ 0 w 77"/>
                <a:gd name="T25" fmla="*/ 41 h 78"/>
                <a:gd name="T26" fmla="*/ 0 w 77"/>
                <a:gd name="T27" fmla="*/ 41 h 78"/>
                <a:gd name="T28" fmla="*/ 0 w 77"/>
                <a:gd name="T29" fmla="*/ 42 h 78"/>
                <a:gd name="T30" fmla="*/ 24 w 77"/>
                <a:gd name="T31" fmla="*/ 72 h 78"/>
                <a:gd name="T32" fmla="*/ 25 w 77"/>
                <a:gd name="T33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78">
                  <a:moveTo>
                    <a:pt x="25" y="72"/>
                  </a:moveTo>
                  <a:cubicBezTo>
                    <a:pt x="25" y="72"/>
                    <a:pt x="25" y="72"/>
                    <a:pt x="25" y="72"/>
                  </a:cubicBezTo>
                  <a:cubicBezTo>
                    <a:pt x="25" y="72"/>
                    <a:pt x="26" y="72"/>
                    <a:pt x="26" y="72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6" y="71"/>
                    <a:pt x="39" y="74"/>
                    <a:pt x="42" y="78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5"/>
                    <a:pt x="72" y="41"/>
                    <a:pt x="70" y="36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1"/>
                    <a:pt x="76" y="31"/>
                    <a:pt x="76" y="3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0" y="0"/>
                    <a:pt x="50" y="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5" y="72"/>
                    <a:pt x="25" y="72"/>
                    <a:pt x="25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1861" y="2988"/>
              <a:ext cx="215" cy="21"/>
            </a:xfrm>
            <a:custGeom>
              <a:avLst/>
              <a:gdLst>
                <a:gd name="T0" fmla="*/ 114 w 120"/>
                <a:gd name="T1" fmla="*/ 0 h 12"/>
                <a:gd name="T2" fmla="*/ 6 w 120"/>
                <a:gd name="T3" fmla="*/ 0 h 12"/>
                <a:gd name="T4" fmla="*/ 0 w 120"/>
                <a:gd name="T5" fmla="*/ 6 h 12"/>
                <a:gd name="T6" fmla="*/ 6 w 120"/>
                <a:gd name="T7" fmla="*/ 12 h 12"/>
                <a:gd name="T8" fmla="*/ 114 w 120"/>
                <a:gd name="T9" fmla="*/ 12 h 12"/>
                <a:gd name="T10" fmla="*/ 120 w 120"/>
                <a:gd name="T11" fmla="*/ 6 h 12"/>
                <a:gd name="T12" fmla="*/ 114 w 12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2">
                  <a:moveTo>
                    <a:pt x="114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7" y="12"/>
                    <a:pt x="120" y="9"/>
                    <a:pt x="120" y="6"/>
                  </a:cubicBezTo>
                  <a:cubicBezTo>
                    <a:pt x="120" y="3"/>
                    <a:pt x="117" y="0"/>
                    <a:pt x="1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 noEditPoints="1"/>
            </p:cNvSpPr>
            <p:nvPr/>
          </p:nvSpPr>
          <p:spPr bwMode="auto">
            <a:xfrm>
              <a:off x="4090" y="3333"/>
              <a:ext cx="249" cy="344"/>
            </a:xfrm>
            <a:custGeom>
              <a:avLst/>
              <a:gdLst>
                <a:gd name="T0" fmla="*/ 128 w 139"/>
                <a:gd name="T1" fmla="*/ 25 h 192"/>
                <a:gd name="T2" fmla="*/ 128 w 139"/>
                <a:gd name="T3" fmla="*/ 17 h 192"/>
                <a:gd name="T4" fmla="*/ 138 w 139"/>
                <a:gd name="T5" fmla="*/ 17 h 192"/>
                <a:gd name="T6" fmla="*/ 139 w 139"/>
                <a:gd name="T7" fmla="*/ 16 h 192"/>
                <a:gd name="T8" fmla="*/ 139 w 139"/>
                <a:gd name="T9" fmla="*/ 1 h 192"/>
                <a:gd name="T10" fmla="*/ 138 w 139"/>
                <a:gd name="T11" fmla="*/ 0 h 192"/>
                <a:gd name="T12" fmla="*/ 1 w 139"/>
                <a:gd name="T13" fmla="*/ 0 h 192"/>
                <a:gd name="T14" fmla="*/ 0 w 139"/>
                <a:gd name="T15" fmla="*/ 1 h 192"/>
                <a:gd name="T16" fmla="*/ 0 w 139"/>
                <a:gd name="T17" fmla="*/ 16 h 192"/>
                <a:gd name="T18" fmla="*/ 1 w 139"/>
                <a:gd name="T19" fmla="*/ 17 h 192"/>
                <a:gd name="T20" fmla="*/ 11 w 139"/>
                <a:gd name="T21" fmla="*/ 17 h 192"/>
                <a:gd name="T22" fmla="*/ 11 w 139"/>
                <a:gd name="T23" fmla="*/ 25 h 192"/>
                <a:gd name="T24" fmla="*/ 44 w 139"/>
                <a:gd name="T25" fmla="*/ 88 h 192"/>
                <a:gd name="T26" fmla="*/ 48 w 139"/>
                <a:gd name="T27" fmla="*/ 99 h 192"/>
                <a:gd name="T28" fmla="*/ 45 w 139"/>
                <a:gd name="T29" fmla="*/ 104 h 192"/>
                <a:gd name="T30" fmla="*/ 11 w 139"/>
                <a:gd name="T31" fmla="*/ 168 h 192"/>
                <a:gd name="T32" fmla="*/ 11 w 139"/>
                <a:gd name="T33" fmla="*/ 176 h 192"/>
                <a:gd name="T34" fmla="*/ 1 w 139"/>
                <a:gd name="T35" fmla="*/ 176 h 192"/>
                <a:gd name="T36" fmla="*/ 0 w 139"/>
                <a:gd name="T37" fmla="*/ 177 h 192"/>
                <a:gd name="T38" fmla="*/ 0 w 139"/>
                <a:gd name="T39" fmla="*/ 191 h 192"/>
                <a:gd name="T40" fmla="*/ 1 w 139"/>
                <a:gd name="T41" fmla="*/ 192 h 192"/>
                <a:gd name="T42" fmla="*/ 138 w 139"/>
                <a:gd name="T43" fmla="*/ 192 h 192"/>
                <a:gd name="T44" fmla="*/ 139 w 139"/>
                <a:gd name="T45" fmla="*/ 191 h 192"/>
                <a:gd name="T46" fmla="*/ 139 w 139"/>
                <a:gd name="T47" fmla="*/ 177 h 192"/>
                <a:gd name="T48" fmla="*/ 138 w 139"/>
                <a:gd name="T49" fmla="*/ 176 h 192"/>
                <a:gd name="T50" fmla="*/ 128 w 139"/>
                <a:gd name="T51" fmla="*/ 176 h 192"/>
                <a:gd name="T52" fmla="*/ 128 w 139"/>
                <a:gd name="T53" fmla="*/ 168 h 192"/>
                <a:gd name="T54" fmla="*/ 94 w 139"/>
                <a:gd name="T55" fmla="*/ 104 h 192"/>
                <a:gd name="T56" fmla="*/ 91 w 139"/>
                <a:gd name="T57" fmla="*/ 99 h 192"/>
                <a:gd name="T58" fmla="*/ 95 w 139"/>
                <a:gd name="T59" fmla="*/ 88 h 192"/>
                <a:gd name="T60" fmla="*/ 128 w 139"/>
                <a:gd name="T61" fmla="*/ 25 h 192"/>
                <a:gd name="T62" fmla="*/ 83 w 139"/>
                <a:gd name="T63" fmla="*/ 100 h 192"/>
                <a:gd name="T64" fmla="*/ 89 w 139"/>
                <a:gd name="T65" fmla="*/ 111 h 192"/>
                <a:gd name="T66" fmla="*/ 90 w 139"/>
                <a:gd name="T67" fmla="*/ 111 h 192"/>
                <a:gd name="T68" fmla="*/ 120 w 139"/>
                <a:gd name="T69" fmla="*/ 168 h 192"/>
                <a:gd name="T70" fmla="*/ 120 w 139"/>
                <a:gd name="T71" fmla="*/ 173 h 192"/>
                <a:gd name="T72" fmla="*/ 19 w 139"/>
                <a:gd name="T73" fmla="*/ 173 h 192"/>
                <a:gd name="T74" fmla="*/ 19 w 139"/>
                <a:gd name="T75" fmla="*/ 168 h 192"/>
                <a:gd name="T76" fmla="*/ 49 w 139"/>
                <a:gd name="T77" fmla="*/ 111 h 192"/>
                <a:gd name="T78" fmla="*/ 50 w 139"/>
                <a:gd name="T79" fmla="*/ 111 h 192"/>
                <a:gd name="T80" fmla="*/ 56 w 139"/>
                <a:gd name="T81" fmla="*/ 100 h 192"/>
                <a:gd name="T82" fmla="*/ 50 w 139"/>
                <a:gd name="T83" fmla="*/ 82 h 192"/>
                <a:gd name="T84" fmla="*/ 49 w 139"/>
                <a:gd name="T85" fmla="*/ 81 h 192"/>
                <a:gd name="T86" fmla="*/ 19 w 139"/>
                <a:gd name="T87" fmla="*/ 25 h 192"/>
                <a:gd name="T88" fmla="*/ 19 w 139"/>
                <a:gd name="T89" fmla="*/ 20 h 192"/>
                <a:gd name="T90" fmla="*/ 120 w 139"/>
                <a:gd name="T91" fmla="*/ 20 h 192"/>
                <a:gd name="T92" fmla="*/ 120 w 139"/>
                <a:gd name="T93" fmla="*/ 25 h 192"/>
                <a:gd name="T94" fmla="*/ 91 w 139"/>
                <a:gd name="T95" fmla="*/ 81 h 192"/>
                <a:gd name="T96" fmla="*/ 89 w 139"/>
                <a:gd name="T97" fmla="*/ 82 h 192"/>
                <a:gd name="T98" fmla="*/ 83 w 139"/>
                <a:gd name="T99" fmla="*/ 10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9" h="192">
                  <a:moveTo>
                    <a:pt x="128" y="25"/>
                  </a:moveTo>
                  <a:cubicBezTo>
                    <a:pt x="128" y="17"/>
                    <a:pt x="128" y="17"/>
                    <a:pt x="128" y="17"/>
                  </a:cubicBezTo>
                  <a:cubicBezTo>
                    <a:pt x="138" y="17"/>
                    <a:pt x="138" y="17"/>
                    <a:pt x="138" y="17"/>
                  </a:cubicBezTo>
                  <a:cubicBezTo>
                    <a:pt x="138" y="17"/>
                    <a:pt x="139" y="16"/>
                    <a:pt x="139" y="16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39" y="1"/>
                    <a:pt x="138" y="0"/>
                    <a:pt x="138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7"/>
                    <a:pt x="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52"/>
                    <a:pt x="24" y="77"/>
                    <a:pt x="44" y="88"/>
                  </a:cubicBezTo>
                  <a:cubicBezTo>
                    <a:pt x="45" y="90"/>
                    <a:pt x="49" y="95"/>
                    <a:pt x="48" y="99"/>
                  </a:cubicBezTo>
                  <a:cubicBezTo>
                    <a:pt x="48" y="101"/>
                    <a:pt x="47" y="103"/>
                    <a:pt x="45" y="104"/>
                  </a:cubicBezTo>
                  <a:cubicBezTo>
                    <a:pt x="24" y="115"/>
                    <a:pt x="11" y="140"/>
                    <a:pt x="11" y="168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1" y="176"/>
                    <a:pt x="1" y="176"/>
                    <a:pt x="1" y="176"/>
                  </a:cubicBezTo>
                  <a:cubicBezTo>
                    <a:pt x="1" y="176"/>
                    <a:pt x="0" y="177"/>
                    <a:pt x="0" y="17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192"/>
                    <a:pt x="1" y="192"/>
                    <a:pt x="1" y="192"/>
                  </a:cubicBezTo>
                  <a:cubicBezTo>
                    <a:pt x="138" y="192"/>
                    <a:pt x="138" y="192"/>
                    <a:pt x="138" y="192"/>
                  </a:cubicBezTo>
                  <a:cubicBezTo>
                    <a:pt x="138" y="192"/>
                    <a:pt x="139" y="192"/>
                    <a:pt x="139" y="191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9" y="177"/>
                    <a:pt x="138" y="176"/>
                    <a:pt x="138" y="176"/>
                  </a:cubicBezTo>
                  <a:cubicBezTo>
                    <a:pt x="128" y="176"/>
                    <a:pt x="128" y="176"/>
                    <a:pt x="128" y="176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40"/>
                    <a:pt x="115" y="115"/>
                    <a:pt x="94" y="104"/>
                  </a:cubicBezTo>
                  <a:cubicBezTo>
                    <a:pt x="92" y="103"/>
                    <a:pt x="91" y="101"/>
                    <a:pt x="91" y="99"/>
                  </a:cubicBezTo>
                  <a:cubicBezTo>
                    <a:pt x="91" y="95"/>
                    <a:pt x="94" y="90"/>
                    <a:pt x="95" y="88"/>
                  </a:cubicBezTo>
                  <a:cubicBezTo>
                    <a:pt x="115" y="77"/>
                    <a:pt x="128" y="52"/>
                    <a:pt x="128" y="25"/>
                  </a:cubicBezTo>
                  <a:close/>
                  <a:moveTo>
                    <a:pt x="83" y="100"/>
                  </a:moveTo>
                  <a:cubicBezTo>
                    <a:pt x="83" y="104"/>
                    <a:pt x="86" y="108"/>
                    <a:pt x="89" y="111"/>
                  </a:cubicBezTo>
                  <a:cubicBezTo>
                    <a:pt x="89" y="111"/>
                    <a:pt x="90" y="111"/>
                    <a:pt x="90" y="111"/>
                  </a:cubicBezTo>
                  <a:cubicBezTo>
                    <a:pt x="108" y="121"/>
                    <a:pt x="120" y="143"/>
                    <a:pt x="120" y="168"/>
                  </a:cubicBezTo>
                  <a:cubicBezTo>
                    <a:pt x="120" y="173"/>
                    <a:pt x="120" y="173"/>
                    <a:pt x="120" y="173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19" y="168"/>
                    <a:pt x="19" y="168"/>
                    <a:pt x="19" y="168"/>
                  </a:cubicBezTo>
                  <a:cubicBezTo>
                    <a:pt x="19" y="143"/>
                    <a:pt x="31" y="121"/>
                    <a:pt x="49" y="111"/>
                  </a:cubicBezTo>
                  <a:cubicBezTo>
                    <a:pt x="49" y="111"/>
                    <a:pt x="50" y="111"/>
                    <a:pt x="50" y="111"/>
                  </a:cubicBezTo>
                  <a:cubicBezTo>
                    <a:pt x="54" y="108"/>
                    <a:pt x="56" y="104"/>
                    <a:pt x="56" y="100"/>
                  </a:cubicBezTo>
                  <a:cubicBezTo>
                    <a:pt x="57" y="92"/>
                    <a:pt x="52" y="85"/>
                    <a:pt x="50" y="82"/>
                  </a:cubicBezTo>
                  <a:cubicBezTo>
                    <a:pt x="49" y="82"/>
                    <a:pt x="49" y="82"/>
                    <a:pt x="49" y="81"/>
                  </a:cubicBezTo>
                  <a:cubicBezTo>
                    <a:pt x="31" y="72"/>
                    <a:pt x="19" y="49"/>
                    <a:pt x="19" y="25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20" y="49"/>
                    <a:pt x="108" y="72"/>
                    <a:pt x="91" y="81"/>
                  </a:cubicBezTo>
                  <a:cubicBezTo>
                    <a:pt x="90" y="82"/>
                    <a:pt x="90" y="82"/>
                    <a:pt x="89" y="82"/>
                  </a:cubicBezTo>
                  <a:cubicBezTo>
                    <a:pt x="87" y="85"/>
                    <a:pt x="82" y="92"/>
                    <a:pt x="83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4178" y="3421"/>
              <a:ext cx="93" cy="72"/>
            </a:xfrm>
            <a:custGeom>
              <a:avLst/>
              <a:gdLst>
                <a:gd name="T0" fmla="*/ 52 w 52"/>
                <a:gd name="T1" fmla="*/ 1 h 40"/>
                <a:gd name="T2" fmla="*/ 52 w 52"/>
                <a:gd name="T3" fmla="*/ 0 h 40"/>
                <a:gd name="T4" fmla="*/ 51 w 52"/>
                <a:gd name="T5" fmla="*/ 0 h 40"/>
                <a:gd name="T6" fmla="*/ 1 w 52"/>
                <a:gd name="T7" fmla="*/ 16 h 40"/>
                <a:gd name="T8" fmla="*/ 0 w 52"/>
                <a:gd name="T9" fmla="*/ 17 h 40"/>
                <a:gd name="T10" fmla="*/ 0 w 52"/>
                <a:gd name="T11" fmla="*/ 18 h 40"/>
                <a:gd name="T12" fmla="*/ 7 w 52"/>
                <a:gd name="T13" fmla="*/ 23 h 40"/>
                <a:gd name="T14" fmla="*/ 10 w 52"/>
                <a:gd name="T15" fmla="*/ 24 h 40"/>
                <a:gd name="T16" fmla="*/ 12 w 52"/>
                <a:gd name="T17" fmla="*/ 27 h 40"/>
                <a:gd name="T18" fmla="*/ 20 w 52"/>
                <a:gd name="T19" fmla="*/ 40 h 40"/>
                <a:gd name="T20" fmla="*/ 21 w 52"/>
                <a:gd name="T21" fmla="*/ 40 h 40"/>
                <a:gd name="T22" fmla="*/ 22 w 52"/>
                <a:gd name="T23" fmla="*/ 40 h 40"/>
                <a:gd name="T24" fmla="*/ 29 w 52"/>
                <a:gd name="T25" fmla="*/ 27 h 40"/>
                <a:gd name="T26" fmla="*/ 31 w 52"/>
                <a:gd name="T27" fmla="*/ 24 h 40"/>
                <a:gd name="T28" fmla="*/ 34 w 52"/>
                <a:gd name="T29" fmla="*/ 23 h 40"/>
                <a:gd name="T30" fmla="*/ 52 w 52"/>
                <a:gd name="T31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40">
                  <a:moveTo>
                    <a:pt x="52" y="1"/>
                  </a:moveTo>
                  <a:cubicBezTo>
                    <a:pt x="52" y="1"/>
                    <a:pt x="52" y="0"/>
                    <a:pt x="52" y="0"/>
                  </a:cubicBezTo>
                  <a:cubicBezTo>
                    <a:pt x="52" y="0"/>
                    <a:pt x="51" y="0"/>
                    <a:pt x="51" y="0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3" y="20"/>
                    <a:pt x="5" y="22"/>
                    <a:pt x="7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6" y="31"/>
                    <a:pt x="18" y="35"/>
                    <a:pt x="20" y="40"/>
                  </a:cubicBezTo>
                  <a:cubicBezTo>
                    <a:pt x="20" y="40"/>
                    <a:pt x="20" y="40"/>
                    <a:pt x="21" y="40"/>
                  </a:cubicBezTo>
                  <a:cubicBezTo>
                    <a:pt x="21" y="40"/>
                    <a:pt x="21" y="40"/>
                    <a:pt x="22" y="40"/>
                  </a:cubicBezTo>
                  <a:cubicBezTo>
                    <a:pt x="23" y="35"/>
                    <a:pt x="25" y="31"/>
                    <a:pt x="29" y="27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41" y="19"/>
                    <a:pt x="48" y="11"/>
                    <a:pt x="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4151" y="3523"/>
              <a:ext cx="129" cy="101"/>
            </a:xfrm>
            <a:custGeom>
              <a:avLst/>
              <a:gdLst>
                <a:gd name="T0" fmla="*/ 47 w 72"/>
                <a:gd name="T1" fmla="*/ 14 h 56"/>
                <a:gd name="T2" fmla="*/ 46 w 72"/>
                <a:gd name="T3" fmla="*/ 13 h 56"/>
                <a:gd name="T4" fmla="*/ 37 w 72"/>
                <a:gd name="T5" fmla="*/ 1 h 56"/>
                <a:gd name="T6" fmla="*/ 35 w 72"/>
                <a:gd name="T7" fmla="*/ 1 h 56"/>
                <a:gd name="T8" fmla="*/ 25 w 72"/>
                <a:gd name="T9" fmla="*/ 13 h 56"/>
                <a:gd name="T10" fmla="*/ 24 w 72"/>
                <a:gd name="T11" fmla="*/ 14 h 56"/>
                <a:gd name="T12" fmla="*/ 23 w 72"/>
                <a:gd name="T13" fmla="*/ 15 h 56"/>
                <a:gd name="T14" fmla="*/ 0 w 72"/>
                <a:gd name="T15" fmla="*/ 55 h 56"/>
                <a:gd name="T16" fmla="*/ 0 w 72"/>
                <a:gd name="T17" fmla="*/ 55 h 56"/>
                <a:gd name="T18" fmla="*/ 1 w 72"/>
                <a:gd name="T19" fmla="*/ 56 h 56"/>
                <a:gd name="T20" fmla="*/ 71 w 72"/>
                <a:gd name="T21" fmla="*/ 56 h 56"/>
                <a:gd name="T22" fmla="*/ 71 w 72"/>
                <a:gd name="T23" fmla="*/ 55 h 56"/>
                <a:gd name="T24" fmla="*/ 72 w 72"/>
                <a:gd name="T25" fmla="*/ 55 h 56"/>
                <a:gd name="T26" fmla="*/ 48 w 72"/>
                <a:gd name="T27" fmla="*/ 15 h 56"/>
                <a:gd name="T28" fmla="*/ 47 w 72"/>
                <a:gd name="T29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56">
                  <a:moveTo>
                    <a:pt x="47" y="14"/>
                  </a:moveTo>
                  <a:cubicBezTo>
                    <a:pt x="46" y="13"/>
                    <a:pt x="46" y="13"/>
                    <a:pt x="46" y="13"/>
                  </a:cubicBezTo>
                  <a:cubicBezTo>
                    <a:pt x="41" y="10"/>
                    <a:pt x="38" y="5"/>
                    <a:pt x="37" y="1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3" y="5"/>
                    <a:pt x="30" y="10"/>
                    <a:pt x="25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1" y="21"/>
                    <a:pt x="2" y="37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6"/>
                    <a:pt x="0" y="56"/>
                    <a:pt x="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6"/>
                    <a:pt x="71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0" y="37"/>
                    <a:pt x="60" y="21"/>
                    <a:pt x="48" y="15"/>
                  </a:cubicBezTo>
                  <a:lnTo>
                    <a:pt x="47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 noEditPoints="1"/>
            </p:cNvSpPr>
            <p:nvPr/>
          </p:nvSpPr>
          <p:spPr bwMode="auto">
            <a:xfrm>
              <a:off x="4933" y="3441"/>
              <a:ext cx="114" cy="115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34 w 64"/>
                <a:gd name="T11" fmla="*/ 49 h 64"/>
                <a:gd name="T12" fmla="*/ 34 w 64"/>
                <a:gd name="T13" fmla="*/ 55 h 64"/>
                <a:gd name="T14" fmla="*/ 30 w 64"/>
                <a:gd name="T15" fmla="*/ 55 h 64"/>
                <a:gd name="T16" fmla="*/ 30 w 64"/>
                <a:gd name="T17" fmla="*/ 49 h 64"/>
                <a:gd name="T18" fmla="*/ 22 w 64"/>
                <a:gd name="T19" fmla="*/ 47 h 64"/>
                <a:gd name="T20" fmla="*/ 23 w 64"/>
                <a:gd name="T21" fmla="*/ 43 h 64"/>
                <a:gd name="T22" fmla="*/ 31 w 64"/>
                <a:gd name="T23" fmla="*/ 46 h 64"/>
                <a:gd name="T24" fmla="*/ 38 w 64"/>
                <a:gd name="T25" fmla="*/ 40 h 64"/>
                <a:gd name="T26" fmla="*/ 31 w 64"/>
                <a:gd name="T27" fmla="*/ 34 h 64"/>
                <a:gd name="T28" fmla="*/ 22 w 64"/>
                <a:gd name="T29" fmla="*/ 24 h 64"/>
                <a:gd name="T30" fmla="*/ 31 w 64"/>
                <a:gd name="T31" fmla="*/ 15 h 64"/>
                <a:gd name="T32" fmla="*/ 31 w 64"/>
                <a:gd name="T33" fmla="*/ 10 h 64"/>
                <a:gd name="T34" fmla="*/ 34 w 64"/>
                <a:gd name="T35" fmla="*/ 10 h 64"/>
                <a:gd name="T36" fmla="*/ 34 w 64"/>
                <a:gd name="T37" fmla="*/ 15 h 64"/>
                <a:gd name="T38" fmla="*/ 41 w 64"/>
                <a:gd name="T39" fmla="*/ 17 h 64"/>
                <a:gd name="T40" fmla="*/ 40 w 64"/>
                <a:gd name="T41" fmla="*/ 21 h 64"/>
                <a:gd name="T42" fmla="*/ 33 w 64"/>
                <a:gd name="T43" fmla="*/ 19 h 64"/>
                <a:gd name="T44" fmla="*/ 27 w 64"/>
                <a:gd name="T45" fmla="*/ 23 h 64"/>
                <a:gd name="T46" fmla="*/ 34 w 64"/>
                <a:gd name="T47" fmla="*/ 30 h 64"/>
                <a:gd name="T48" fmla="*/ 43 w 64"/>
                <a:gd name="T49" fmla="*/ 40 h 64"/>
                <a:gd name="T50" fmla="*/ 34 w 64"/>
                <a:gd name="T51" fmla="*/ 4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5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5"/>
                    <a:pt x="50" y="0"/>
                    <a:pt x="32" y="0"/>
                  </a:cubicBezTo>
                  <a:close/>
                  <a:moveTo>
                    <a:pt x="34" y="49"/>
                  </a:moveTo>
                  <a:cubicBezTo>
                    <a:pt x="34" y="55"/>
                    <a:pt x="34" y="55"/>
                    <a:pt x="34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27" y="49"/>
                    <a:pt x="24" y="48"/>
                    <a:pt x="22" y="47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5" y="45"/>
                    <a:pt x="28" y="46"/>
                    <a:pt x="31" y="46"/>
                  </a:cubicBezTo>
                  <a:cubicBezTo>
                    <a:pt x="35" y="46"/>
                    <a:pt x="38" y="43"/>
                    <a:pt x="38" y="40"/>
                  </a:cubicBezTo>
                  <a:cubicBezTo>
                    <a:pt x="38" y="37"/>
                    <a:pt x="36" y="35"/>
                    <a:pt x="31" y="34"/>
                  </a:cubicBezTo>
                  <a:cubicBezTo>
                    <a:pt x="26" y="32"/>
                    <a:pt x="22" y="29"/>
                    <a:pt x="22" y="24"/>
                  </a:cubicBezTo>
                  <a:cubicBezTo>
                    <a:pt x="22" y="20"/>
                    <a:pt x="26" y="16"/>
                    <a:pt x="31" y="15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7" y="15"/>
                    <a:pt x="40" y="16"/>
                    <a:pt x="41" y="17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9" y="20"/>
                    <a:pt x="36" y="19"/>
                    <a:pt x="33" y="19"/>
                  </a:cubicBezTo>
                  <a:cubicBezTo>
                    <a:pt x="29" y="19"/>
                    <a:pt x="27" y="21"/>
                    <a:pt x="27" y="23"/>
                  </a:cubicBezTo>
                  <a:cubicBezTo>
                    <a:pt x="27" y="26"/>
                    <a:pt x="29" y="28"/>
                    <a:pt x="34" y="30"/>
                  </a:cubicBezTo>
                  <a:cubicBezTo>
                    <a:pt x="40" y="32"/>
                    <a:pt x="43" y="35"/>
                    <a:pt x="43" y="40"/>
                  </a:cubicBezTo>
                  <a:cubicBezTo>
                    <a:pt x="43" y="44"/>
                    <a:pt x="39" y="48"/>
                    <a:pt x="34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 noEditPoints="1"/>
            </p:cNvSpPr>
            <p:nvPr/>
          </p:nvSpPr>
          <p:spPr bwMode="auto">
            <a:xfrm>
              <a:off x="4788" y="3355"/>
              <a:ext cx="344" cy="303"/>
            </a:xfrm>
            <a:custGeom>
              <a:avLst/>
              <a:gdLst>
                <a:gd name="T0" fmla="*/ 191 w 192"/>
                <a:gd name="T1" fmla="*/ 65 h 169"/>
                <a:gd name="T2" fmla="*/ 183 w 192"/>
                <a:gd name="T3" fmla="*/ 65 h 169"/>
                <a:gd name="T4" fmla="*/ 133 w 192"/>
                <a:gd name="T5" fmla="*/ 24 h 169"/>
                <a:gd name="T6" fmla="*/ 104 w 192"/>
                <a:gd name="T7" fmla="*/ 21 h 169"/>
                <a:gd name="T8" fmla="*/ 90 w 192"/>
                <a:gd name="T9" fmla="*/ 22 h 169"/>
                <a:gd name="T10" fmla="*/ 76 w 192"/>
                <a:gd name="T11" fmla="*/ 23 h 169"/>
                <a:gd name="T12" fmla="*/ 75 w 192"/>
                <a:gd name="T13" fmla="*/ 23 h 169"/>
                <a:gd name="T14" fmla="*/ 45 w 192"/>
                <a:gd name="T15" fmla="*/ 1 h 169"/>
                <a:gd name="T16" fmla="*/ 44 w 192"/>
                <a:gd name="T17" fmla="*/ 0 h 169"/>
                <a:gd name="T18" fmla="*/ 43 w 192"/>
                <a:gd name="T19" fmla="*/ 1 h 169"/>
                <a:gd name="T20" fmla="*/ 41 w 192"/>
                <a:gd name="T21" fmla="*/ 16 h 169"/>
                <a:gd name="T22" fmla="*/ 0 w 192"/>
                <a:gd name="T23" fmla="*/ 71 h 169"/>
                <a:gd name="T24" fmla="*/ 0 w 192"/>
                <a:gd name="T25" fmla="*/ 72 h 169"/>
                <a:gd name="T26" fmla="*/ 0 w 192"/>
                <a:gd name="T27" fmla="*/ 93 h 169"/>
                <a:gd name="T28" fmla="*/ 1 w 192"/>
                <a:gd name="T29" fmla="*/ 94 h 169"/>
                <a:gd name="T30" fmla="*/ 13 w 192"/>
                <a:gd name="T31" fmla="*/ 94 h 169"/>
                <a:gd name="T32" fmla="*/ 61 w 192"/>
                <a:gd name="T33" fmla="*/ 144 h 169"/>
                <a:gd name="T34" fmla="*/ 61 w 192"/>
                <a:gd name="T35" fmla="*/ 168 h 169"/>
                <a:gd name="T36" fmla="*/ 62 w 192"/>
                <a:gd name="T37" fmla="*/ 169 h 169"/>
                <a:gd name="T38" fmla="*/ 83 w 192"/>
                <a:gd name="T39" fmla="*/ 169 h 169"/>
                <a:gd name="T40" fmla="*/ 84 w 192"/>
                <a:gd name="T41" fmla="*/ 168 h 169"/>
                <a:gd name="T42" fmla="*/ 84 w 192"/>
                <a:gd name="T43" fmla="*/ 146 h 169"/>
                <a:gd name="T44" fmla="*/ 118 w 192"/>
                <a:gd name="T45" fmla="*/ 146 h 169"/>
                <a:gd name="T46" fmla="*/ 118 w 192"/>
                <a:gd name="T47" fmla="*/ 168 h 169"/>
                <a:gd name="T48" fmla="*/ 119 w 192"/>
                <a:gd name="T49" fmla="*/ 169 h 169"/>
                <a:gd name="T50" fmla="*/ 140 w 192"/>
                <a:gd name="T51" fmla="*/ 169 h 169"/>
                <a:gd name="T52" fmla="*/ 141 w 192"/>
                <a:gd name="T53" fmla="*/ 168 h 169"/>
                <a:gd name="T54" fmla="*/ 141 w 192"/>
                <a:gd name="T55" fmla="*/ 141 h 169"/>
                <a:gd name="T56" fmla="*/ 183 w 192"/>
                <a:gd name="T57" fmla="*/ 86 h 169"/>
                <a:gd name="T58" fmla="*/ 183 w 192"/>
                <a:gd name="T59" fmla="*/ 85 h 169"/>
                <a:gd name="T60" fmla="*/ 191 w 192"/>
                <a:gd name="T61" fmla="*/ 85 h 169"/>
                <a:gd name="T62" fmla="*/ 192 w 192"/>
                <a:gd name="T63" fmla="*/ 84 h 169"/>
                <a:gd name="T64" fmla="*/ 192 w 192"/>
                <a:gd name="T65" fmla="*/ 66 h 169"/>
                <a:gd name="T66" fmla="*/ 191 w 192"/>
                <a:gd name="T67" fmla="*/ 65 h 169"/>
                <a:gd name="T68" fmla="*/ 53 w 192"/>
                <a:gd name="T69" fmla="*/ 68 h 169"/>
                <a:gd name="T70" fmla="*/ 44 w 192"/>
                <a:gd name="T71" fmla="*/ 59 h 169"/>
                <a:gd name="T72" fmla="*/ 53 w 192"/>
                <a:gd name="T73" fmla="*/ 49 h 169"/>
                <a:gd name="T74" fmla="*/ 62 w 192"/>
                <a:gd name="T75" fmla="*/ 59 h 169"/>
                <a:gd name="T76" fmla="*/ 53 w 192"/>
                <a:gd name="T77" fmla="*/ 68 h 169"/>
                <a:gd name="T78" fmla="*/ 113 w 192"/>
                <a:gd name="T79" fmla="*/ 121 h 169"/>
                <a:gd name="T80" fmla="*/ 73 w 192"/>
                <a:gd name="T81" fmla="*/ 80 h 169"/>
                <a:gd name="T82" fmla="*/ 113 w 192"/>
                <a:gd name="T83" fmla="*/ 40 h 169"/>
                <a:gd name="T84" fmla="*/ 153 w 192"/>
                <a:gd name="T85" fmla="*/ 80 h 169"/>
                <a:gd name="T86" fmla="*/ 113 w 192"/>
                <a:gd name="T87" fmla="*/ 12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2" h="169">
                  <a:moveTo>
                    <a:pt x="191" y="65"/>
                  </a:moveTo>
                  <a:cubicBezTo>
                    <a:pt x="183" y="65"/>
                    <a:pt x="183" y="65"/>
                    <a:pt x="183" y="65"/>
                  </a:cubicBezTo>
                  <a:cubicBezTo>
                    <a:pt x="182" y="58"/>
                    <a:pt x="176" y="31"/>
                    <a:pt x="133" y="24"/>
                  </a:cubicBezTo>
                  <a:cubicBezTo>
                    <a:pt x="121" y="22"/>
                    <a:pt x="111" y="21"/>
                    <a:pt x="104" y="21"/>
                  </a:cubicBezTo>
                  <a:cubicBezTo>
                    <a:pt x="98" y="21"/>
                    <a:pt x="94" y="22"/>
                    <a:pt x="90" y="22"/>
                  </a:cubicBezTo>
                  <a:cubicBezTo>
                    <a:pt x="86" y="23"/>
                    <a:pt x="82" y="23"/>
                    <a:pt x="76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65" y="23"/>
                    <a:pt x="46" y="16"/>
                    <a:pt x="45" y="1"/>
                  </a:cubicBezTo>
                  <a:cubicBezTo>
                    <a:pt x="45" y="0"/>
                    <a:pt x="45" y="0"/>
                    <a:pt x="44" y="0"/>
                  </a:cubicBezTo>
                  <a:cubicBezTo>
                    <a:pt x="44" y="0"/>
                    <a:pt x="43" y="0"/>
                    <a:pt x="43" y="1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7"/>
                    <a:pt x="35" y="60"/>
                    <a:pt x="0" y="71"/>
                  </a:cubicBezTo>
                  <a:cubicBezTo>
                    <a:pt x="0" y="71"/>
                    <a:pt x="0" y="71"/>
                    <a:pt x="0" y="7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1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5" y="100"/>
                    <a:pt x="26" y="133"/>
                    <a:pt x="61" y="144"/>
                  </a:cubicBezTo>
                  <a:cubicBezTo>
                    <a:pt x="61" y="168"/>
                    <a:pt x="61" y="168"/>
                    <a:pt x="61" y="168"/>
                  </a:cubicBezTo>
                  <a:cubicBezTo>
                    <a:pt x="61" y="169"/>
                    <a:pt x="61" y="169"/>
                    <a:pt x="62" y="169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4" y="169"/>
                    <a:pt x="84" y="169"/>
                    <a:pt x="84" y="168"/>
                  </a:cubicBezTo>
                  <a:cubicBezTo>
                    <a:pt x="84" y="146"/>
                    <a:pt x="84" y="146"/>
                    <a:pt x="84" y="146"/>
                  </a:cubicBezTo>
                  <a:cubicBezTo>
                    <a:pt x="118" y="146"/>
                    <a:pt x="118" y="146"/>
                    <a:pt x="118" y="146"/>
                  </a:cubicBezTo>
                  <a:cubicBezTo>
                    <a:pt x="118" y="168"/>
                    <a:pt x="118" y="168"/>
                    <a:pt x="118" y="168"/>
                  </a:cubicBezTo>
                  <a:cubicBezTo>
                    <a:pt x="118" y="169"/>
                    <a:pt x="118" y="169"/>
                    <a:pt x="119" y="169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1" y="169"/>
                    <a:pt x="141" y="169"/>
                    <a:pt x="141" y="168"/>
                  </a:cubicBezTo>
                  <a:cubicBezTo>
                    <a:pt x="141" y="141"/>
                    <a:pt x="141" y="141"/>
                    <a:pt x="141" y="141"/>
                  </a:cubicBezTo>
                  <a:cubicBezTo>
                    <a:pt x="157" y="134"/>
                    <a:pt x="183" y="119"/>
                    <a:pt x="183" y="86"/>
                  </a:cubicBezTo>
                  <a:cubicBezTo>
                    <a:pt x="183" y="85"/>
                    <a:pt x="183" y="85"/>
                    <a:pt x="183" y="85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5"/>
                    <a:pt x="192" y="85"/>
                    <a:pt x="192" y="84"/>
                  </a:cubicBezTo>
                  <a:cubicBezTo>
                    <a:pt x="192" y="66"/>
                    <a:pt x="192" y="66"/>
                    <a:pt x="192" y="66"/>
                  </a:cubicBezTo>
                  <a:cubicBezTo>
                    <a:pt x="192" y="65"/>
                    <a:pt x="191" y="65"/>
                    <a:pt x="191" y="65"/>
                  </a:cubicBezTo>
                  <a:close/>
                  <a:moveTo>
                    <a:pt x="53" y="68"/>
                  </a:moveTo>
                  <a:cubicBezTo>
                    <a:pt x="48" y="68"/>
                    <a:pt x="44" y="64"/>
                    <a:pt x="44" y="59"/>
                  </a:cubicBezTo>
                  <a:cubicBezTo>
                    <a:pt x="44" y="54"/>
                    <a:pt x="48" y="49"/>
                    <a:pt x="53" y="49"/>
                  </a:cubicBezTo>
                  <a:cubicBezTo>
                    <a:pt x="58" y="49"/>
                    <a:pt x="62" y="54"/>
                    <a:pt x="62" y="59"/>
                  </a:cubicBezTo>
                  <a:cubicBezTo>
                    <a:pt x="62" y="64"/>
                    <a:pt x="58" y="68"/>
                    <a:pt x="53" y="68"/>
                  </a:cubicBezTo>
                  <a:close/>
                  <a:moveTo>
                    <a:pt x="113" y="121"/>
                  </a:moveTo>
                  <a:cubicBezTo>
                    <a:pt x="91" y="121"/>
                    <a:pt x="73" y="102"/>
                    <a:pt x="73" y="80"/>
                  </a:cubicBezTo>
                  <a:cubicBezTo>
                    <a:pt x="73" y="58"/>
                    <a:pt x="91" y="40"/>
                    <a:pt x="113" y="40"/>
                  </a:cubicBezTo>
                  <a:cubicBezTo>
                    <a:pt x="135" y="40"/>
                    <a:pt x="153" y="58"/>
                    <a:pt x="153" y="80"/>
                  </a:cubicBezTo>
                  <a:cubicBezTo>
                    <a:pt x="153" y="102"/>
                    <a:pt x="135" y="121"/>
                    <a:pt x="113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 noEditPoints="1"/>
            </p:cNvSpPr>
            <p:nvPr/>
          </p:nvSpPr>
          <p:spPr bwMode="auto">
            <a:xfrm>
              <a:off x="7021" y="1999"/>
              <a:ext cx="343" cy="174"/>
            </a:xfrm>
            <a:custGeom>
              <a:avLst/>
              <a:gdLst>
                <a:gd name="T0" fmla="*/ 2 w 192"/>
                <a:gd name="T1" fmla="*/ 36 h 97"/>
                <a:gd name="T2" fmla="*/ 131 w 192"/>
                <a:gd name="T3" fmla="*/ 97 h 97"/>
                <a:gd name="T4" fmla="*/ 132 w 192"/>
                <a:gd name="T5" fmla="*/ 97 h 97"/>
                <a:gd name="T6" fmla="*/ 135 w 192"/>
                <a:gd name="T7" fmla="*/ 97 h 97"/>
                <a:gd name="T8" fmla="*/ 190 w 192"/>
                <a:gd name="T9" fmla="*/ 60 h 97"/>
                <a:gd name="T10" fmla="*/ 192 w 192"/>
                <a:gd name="T11" fmla="*/ 56 h 97"/>
                <a:gd name="T12" fmla="*/ 189 w 192"/>
                <a:gd name="T13" fmla="*/ 53 h 97"/>
                <a:gd name="T14" fmla="*/ 62 w 192"/>
                <a:gd name="T15" fmla="*/ 1 h 97"/>
                <a:gd name="T16" fmla="*/ 59 w 192"/>
                <a:gd name="T17" fmla="*/ 1 h 97"/>
                <a:gd name="T18" fmla="*/ 2 w 192"/>
                <a:gd name="T19" fmla="*/ 29 h 97"/>
                <a:gd name="T20" fmla="*/ 0 w 192"/>
                <a:gd name="T21" fmla="*/ 32 h 97"/>
                <a:gd name="T22" fmla="*/ 2 w 192"/>
                <a:gd name="T23" fmla="*/ 36 h 97"/>
                <a:gd name="T24" fmla="*/ 140 w 192"/>
                <a:gd name="T25" fmla="*/ 64 h 97"/>
                <a:gd name="T26" fmla="*/ 148 w 192"/>
                <a:gd name="T27" fmla="*/ 64 h 97"/>
                <a:gd name="T28" fmla="*/ 149 w 192"/>
                <a:gd name="T29" fmla="*/ 68 h 97"/>
                <a:gd name="T30" fmla="*/ 140 w 192"/>
                <a:gd name="T31" fmla="*/ 68 h 97"/>
                <a:gd name="T32" fmla="*/ 140 w 192"/>
                <a:gd name="T33" fmla="*/ 64 h 97"/>
                <a:gd name="T34" fmla="*/ 71 w 192"/>
                <a:gd name="T35" fmla="*/ 32 h 97"/>
                <a:gd name="T36" fmla="*/ 93 w 192"/>
                <a:gd name="T37" fmla="*/ 27 h 97"/>
                <a:gd name="T38" fmla="*/ 112 w 192"/>
                <a:gd name="T39" fmla="*/ 31 h 97"/>
                <a:gd name="T40" fmla="*/ 124 w 192"/>
                <a:gd name="T41" fmla="*/ 44 h 97"/>
                <a:gd name="T42" fmla="*/ 115 w 192"/>
                <a:gd name="T43" fmla="*/ 57 h 97"/>
                <a:gd name="T44" fmla="*/ 93 w 192"/>
                <a:gd name="T45" fmla="*/ 62 h 97"/>
                <a:gd name="T46" fmla="*/ 73 w 192"/>
                <a:gd name="T47" fmla="*/ 58 h 97"/>
                <a:gd name="T48" fmla="*/ 62 w 192"/>
                <a:gd name="T49" fmla="*/ 45 h 97"/>
                <a:gd name="T50" fmla="*/ 71 w 192"/>
                <a:gd name="T51" fmla="*/ 32 h 97"/>
                <a:gd name="T52" fmla="*/ 42 w 192"/>
                <a:gd name="T53" fmla="*/ 21 h 97"/>
                <a:gd name="T54" fmla="*/ 51 w 192"/>
                <a:gd name="T55" fmla="*/ 21 h 97"/>
                <a:gd name="T56" fmla="*/ 51 w 192"/>
                <a:gd name="T57" fmla="*/ 25 h 97"/>
                <a:gd name="T58" fmla="*/ 43 w 192"/>
                <a:gd name="T59" fmla="*/ 25 h 97"/>
                <a:gd name="T60" fmla="*/ 42 w 192"/>
                <a:gd name="T61" fmla="*/ 2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2" h="97">
                  <a:moveTo>
                    <a:pt x="2" y="36"/>
                  </a:moveTo>
                  <a:cubicBezTo>
                    <a:pt x="131" y="97"/>
                    <a:pt x="131" y="97"/>
                    <a:pt x="131" y="97"/>
                  </a:cubicBezTo>
                  <a:cubicBezTo>
                    <a:pt x="131" y="97"/>
                    <a:pt x="132" y="97"/>
                    <a:pt x="132" y="97"/>
                  </a:cubicBezTo>
                  <a:cubicBezTo>
                    <a:pt x="133" y="97"/>
                    <a:pt x="134" y="97"/>
                    <a:pt x="135" y="97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91" y="59"/>
                    <a:pt x="192" y="57"/>
                    <a:pt x="192" y="56"/>
                  </a:cubicBezTo>
                  <a:cubicBezTo>
                    <a:pt x="191" y="55"/>
                    <a:pt x="190" y="53"/>
                    <a:pt x="189" y="53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1" y="0"/>
                    <a:pt x="60" y="0"/>
                    <a:pt x="59" y="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0" y="34"/>
                    <a:pt x="0" y="35"/>
                    <a:pt x="2" y="36"/>
                  </a:cubicBezTo>
                  <a:close/>
                  <a:moveTo>
                    <a:pt x="140" y="64"/>
                  </a:moveTo>
                  <a:cubicBezTo>
                    <a:pt x="142" y="63"/>
                    <a:pt x="146" y="63"/>
                    <a:pt x="148" y="64"/>
                  </a:cubicBezTo>
                  <a:cubicBezTo>
                    <a:pt x="151" y="65"/>
                    <a:pt x="151" y="67"/>
                    <a:pt x="149" y="68"/>
                  </a:cubicBezTo>
                  <a:cubicBezTo>
                    <a:pt x="146" y="69"/>
                    <a:pt x="143" y="69"/>
                    <a:pt x="140" y="68"/>
                  </a:cubicBezTo>
                  <a:cubicBezTo>
                    <a:pt x="138" y="67"/>
                    <a:pt x="138" y="65"/>
                    <a:pt x="140" y="64"/>
                  </a:cubicBezTo>
                  <a:close/>
                  <a:moveTo>
                    <a:pt x="71" y="32"/>
                  </a:moveTo>
                  <a:cubicBezTo>
                    <a:pt x="76" y="29"/>
                    <a:pt x="84" y="27"/>
                    <a:pt x="93" y="27"/>
                  </a:cubicBezTo>
                  <a:cubicBezTo>
                    <a:pt x="100" y="27"/>
                    <a:pt x="107" y="28"/>
                    <a:pt x="112" y="31"/>
                  </a:cubicBezTo>
                  <a:cubicBezTo>
                    <a:pt x="120" y="34"/>
                    <a:pt x="124" y="39"/>
                    <a:pt x="124" y="44"/>
                  </a:cubicBezTo>
                  <a:cubicBezTo>
                    <a:pt x="124" y="47"/>
                    <a:pt x="123" y="52"/>
                    <a:pt x="115" y="57"/>
                  </a:cubicBezTo>
                  <a:cubicBezTo>
                    <a:pt x="109" y="60"/>
                    <a:pt x="101" y="62"/>
                    <a:pt x="93" y="62"/>
                  </a:cubicBezTo>
                  <a:cubicBezTo>
                    <a:pt x="86" y="62"/>
                    <a:pt x="79" y="61"/>
                    <a:pt x="73" y="58"/>
                  </a:cubicBezTo>
                  <a:cubicBezTo>
                    <a:pt x="66" y="55"/>
                    <a:pt x="62" y="50"/>
                    <a:pt x="62" y="45"/>
                  </a:cubicBezTo>
                  <a:cubicBezTo>
                    <a:pt x="62" y="42"/>
                    <a:pt x="63" y="37"/>
                    <a:pt x="71" y="32"/>
                  </a:cubicBezTo>
                  <a:close/>
                  <a:moveTo>
                    <a:pt x="42" y="21"/>
                  </a:moveTo>
                  <a:cubicBezTo>
                    <a:pt x="45" y="20"/>
                    <a:pt x="48" y="20"/>
                    <a:pt x="51" y="21"/>
                  </a:cubicBezTo>
                  <a:cubicBezTo>
                    <a:pt x="53" y="22"/>
                    <a:pt x="54" y="24"/>
                    <a:pt x="51" y="25"/>
                  </a:cubicBezTo>
                  <a:cubicBezTo>
                    <a:pt x="49" y="26"/>
                    <a:pt x="45" y="26"/>
                    <a:pt x="43" y="25"/>
                  </a:cubicBezTo>
                  <a:cubicBezTo>
                    <a:pt x="41" y="24"/>
                    <a:pt x="40" y="22"/>
                    <a:pt x="42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7021" y="2085"/>
              <a:ext cx="343" cy="132"/>
            </a:xfrm>
            <a:custGeom>
              <a:avLst/>
              <a:gdLst>
                <a:gd name="T0" fmla="*/ 189 w 192"/>
                <a:gd name="T1" fmla="*/ 30 h 74"/>
                <a:gd name="T2" fmla="*/ 179 w 192"/>
                <a:gd name="T3" fmla="*/ 26 h 74"/>
                <a:gd name="T4" fmla="*/ 135 w 192"/>
                <a:gd name="T5" fmla="*/ 55 h 74"/>
                <a:gd name="T6" fmla="*/ 132 w 192"/>
                <a:gd name="T7" fmla="*/ 56 h 74"/>
                <a:gd name="T8" fmla="*/ 131 w 192"/>
                <a:gd name="T9" fmla="*/ 56 h 74"/>
                <a:gd name="T10" fmla="*/ 13 w 192"/>
                <a:gd name="T11" fmla="*/ 0 h 74"/>
                <a:gd name="T12" fmla="*/ 2 w 192"/>
                <a:gd name="T13" fmla="*/ 6 h 74"/>
                <a:gd name="T14" fmla="*/ 0 w 192"/>
                <a:gd name="T15" fmla="*/ 10 h 74"/>
                <a:gd name="T16" fmla="*/ 2 w 192"/>
                <a:gd name="T17" fmla="*/ 13 h 74"/>
                <a:gd name="T18" fmla="*/ 131 w 192"/>
                <a:gd name="T19" fmla="*/ 74 h 74"/>
                <a:gd name="T20" fmla="*/ 132 w 192"/>
                <a:gd name="T21" fmla="*/ 74 h 74"/>
                <a:gd name="T22" fmla="*/ 135 w 192"/>
                <a:gd name="T23" fmla="*/ 74 h 74"/>
                <a:gd name="T24" fmla="*/ 190 w 192"/>
                <a:gd name="T25" fmla="*/ 37 h 74"/>
                <a:gd name="T26" fmla="*/ 192 w 192"/>
                <a:gd name="T27" fmla="*/ 33 h 74"/>
                <a:gd name="T28" fmla="*/ 189 w 192"/>
                <a:gd name="T29" fmla="*/ 3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2" h="74">
                  <a:moveTo>
                    <a:pt x="189" y="30"/>
                  </a:moveTo>
                  <a:cubicBezTo>
                    <a:pt x="179" y="26"/>
                    <a:pt x="179" y="26"/>
                    <a:pt x="179" y="26"/>
                  </a:cubicBezTo>
                  <a:cubicBezTo>
                    <a:pt x="135" y="55"/>
                    <a:pt x="135" y="55"/>
                    <a:pt x="135" y="55"/>
                  </a:cubicBezTo>
                  <a:cubicBezTo>
                    <a:pt x="134" y="56"/>
                    <a:pt x="133" y="56"/>
                    <a:pt x="132" y="56"/>
                  </a:cubicBezTo>
                  <a:cubicBezTo>
                    <a:pt x="132" y="56"/>
                    <a:pt x="131" y="56"/>
                    <a:pt x="131" y="5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0" y="11"/>
                    <a:pt x="0" y="12"/>
                    <a:pt x="2" y="13"/>
                  </a:cubicBezTo>
                  <a:cubicBezTo>
                    <a:pt x="131" y="74"/>
                    <a:pt x="131" y="74"/>
                    <a:pt x="131" y="74"/>
                  </a:cubicBezTo>
                  <a:cubicBezTo>
                    <a:pt x="131" y="74"/>
                    <a:pt x="132" y="74"/>
                    <a:pt x="132" y="74"/>
                  </a:cubicBezTo>
                  <a:cubicBezTo>
                    <a:pt x="133" y="74"/>
                    <a:pt x="134" y="74"/>
                    <a:pt x="135" y="74"/>
                  </a:cubicBezTo>
                  <a:cubicBezTo>
                    <a:pt x="190" y="37"/>
                    <a:pt x="190" y="37"/>
                    <a:pt x="190" y="37"/>
                  </a:cubicBezTo>
                  <a:cubicBezTo>
                    <a:pt x="191" y="36"/>
                    <a:pt x="192" y="35"/>
                    <a:pt x="192" y="33"/>
                  </a:cubicBezTo>
                  <a:cubicBezTo>
                    <a:pt x="191" y="32"/>
                    <a:pt x="190" y="30"/>
                    <a:pt x="189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/>
            </p:cNvSpPr>
            <p:nvPr/>
          </p:nvSpPr>
          <p:spPr bwMode="auto">
            <a:xfrm>
              <a:off x="7021" y="2130"/>
              <a:ext cx="343" cy="132"/>
            </a:xfrm>
            <a:custGeom>
              <a:avLst/>
              <a:gdLst>
                <a:gd name="T0" fmla="*/ 189 w 192"/>
                <a:gd name="T1" fmla="*/ 30 h 74"/>
                <a:gd name="T2" fmla="*/ 179 w 192"/>
                <a:gd name="T3" fmla="*/ 26 h 74"/>
                <a:gd name="T4" fmla="*/ 135 w 192"/>
                <a:gd name="T5" fmla="*/ 55 h 74"/>
                <a:gd name="T6" fmla="*/ 132 w 192"/>
                <a:gd name="T7" fmla="*/ 56 h 74"/>
                <a:gd name="T8" fmla="*/ 131 w 192"/>
                <a:gd name="T9" fmla="*/ 55 h 74"/>
                <a:gd name="T10" fmla="*/ 13 w 192"/>
                <a:gd name="T11" fmla="*/ 0 h 74"/>
                <a:gd name="T12" fmla="*/ 2 w 192"/>
                <a:gd name="T13" fmla="*/ 6 h 74"/>
                <a:gd name="T14" fmla="*/ 0 w 192"/>
                <a:gd name="T15" fmla="*/ 9 h 74"/>
                <a:gd name="T16" fmla="*/ 2 w 192"/>
                <a:gd name="T17" fmla="*/ 13 h 74"/>
                <a:gd name="T18" fmla="*/ 131 w 192"/>
                <a:gd name="T19" fmla="*/ 74 h 74"/>
                <a:gd name="T20" fmla="*/ 132 w 192"/>
                <a:gd name="T21" fmla="*/ 74 h 74"/>
                <a:gd name="T22" fmla="*/ 135 w 192"/>
                <a:gd name="T23" fmla="*/ 73 h 74"/>
                <a:gd name="T24" fmla="*/ 190 w 192"/>
                <a:gd name="T25" fmla="*/ 37 h 74"/>
                <a:gd name="T26" fmla="*/ 192 w 192"/>
                <a:gd name="T27" fmla="*/ 33 h 74"/>
                <a:gd name="T28" fmla="*/ 189 w 192"/>
                <a:gd name="T29" fmla="*/ 3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2" h="74">
                  <a:moveTo>
                    <a:pt x="189" y="30"/>
                  </a:moveTo>
                  <a:cubicBezTo>
                    <a:pt x="179" y="26"/>
                    <a:pt x="179" y="26"/>
                    <a:pt x="179" y="26"/>
                  </a:cubicBezTo>
                  <a:cubicBezTo>
                    <a:pt x="135" y="55"/>
                    <a:pt x="135" y="55"/>
                    <a:pt x="135" y="55"/>
                  </a:cubicBezTo>
                  <a:cubicBezTo>
                    <a:pt x="134" y="56"/>
                    <a:pt x="133" y="56"/>
                    <a:pt x="132" y="56"/>
                  </a:cubicBezTo>
                  <a:cubicBezTo>
                    <a:pt x="132" y="56"/>
                    <a:pt x="131" y="56"/>
                    <a:pt x="131" y="55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6"/>
                    <a:pt x="0" y="8"/>
                    <a:pt x="0" y="9"/>
                  </a:cubicBezTo>
                  <a:cubicBezTo>
                    <a:pt x="0" y="11"/>
                    <a:pt x="0" y="12"/>
                    <a:pt x="2" y="13"/>
                  </a:cubicBezTo>
                  <a:cubicBezTo>
                    <a:pt x="131" y="74"/>
                    <a:pt x="131" y="74"/>
                    <a:pt x="131" y="74"/>
                  </a:cubicBezTo>
                  <a:cubicBezTo>
                    <a:pt x="131" y="74"/>
                    <a:pt x="132" y="74"/>
                    <a:pt x="132" y="74"/>
                  </a:cubicBezTo>
                  <a:cubicBezTo>
                    <a:pt x="133" y="74"/>
                    <a:pt x="134" y="74"/>
                    <a:pt x="135" y="73"/>
                  </a:cubicBezTo>
                  <a:cubicBezTo>
                    <a:pt x="190" y="37"/>
                    <a:pt x="190" y="37"/>
                    <a:pt x="190" y="37"/>
                  </a:cubicBezTo>
                  <a:cubicBezTo>
                    <a:pt x="191" y="36"/>
                    <a:pt x="192" y="34"/>
                    <a:pt x="192" y="33"/>
                  </a:cubicBezTo>
                  <a:cubicBezTo>
                    <a:pt x="191" y="32"/>
                    <a:pt x="190" y="30"/>
                    <a:pt x="189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7021" y="2174"/>
              <a:ext cx="343" cy="133"/>
            </a:xfrm>
            <a:custGeom>
              <a:avLst/>
              <a:gdLst>
                <a:gd name="T0" fmla="*/ 189 w 192"/>
                <a:gd name="T1" fmla="*/ 30 h 74"/>
                <a:gd name="T2" fmla="*/ 179 w 192"/>
                <a:gd name="T3" fmla="*/ 25 h 74"/>
                <a:gd name="T4" fmla="*/ 135 w 192"/>
                <a:gd name="T5" fmla="*/ 55 h 74"/>
                <a:gd name="T6" fmla="*/ 132 w 192"/>
                <a:gd name="T7" fmla="*/ 56 h 74"/>
                <a:gd name="T8" fmla="*/ 131 w 192"/>
                <a:gd name="T9" fmla="*/ 55 h 74"/>
                <a:gd name="T10" fmla="*/ 13 w 192"/>
                <a:gd name="T11" fmla="*/ 0 h 74"/>
                <a:gd name="T12" fmla="*/ 2 w 192"/>
                <a:gd name="T13" fmla="*/ 6 h 74"/>
                <a:gd name="T14" fmla="*/ 0 w 192"/>
                <a:gd name="T15" fmla="*/ 9 h 74"/>
                <a:gd name="T16" fmla="*/ 2 w 192"/>
                <a:gd name="T17" fmla="*/ 13 h 74"/>
                <a:gd name="T18" fmla="*/ 131 w 192"/>
                <a:gd name="T19" fmla="*/ 74 h 74"/>
                <a:gd name="T20" fmla="*/ 132 w 192"/>
                <a:gd name="T21" fmla="*/ 74 h 74"/>
                <a:gd name="T22" fmla="*/ 135 w 192"/>
                <a:gd name="T23" fmla="*/ 73 h 74"/>
                <a:gd name="T24" fmla="*/ 190 w 192"/>
                <a:gd name="T25" fmla="*/ 36 h 74"/>
                <a:gd name="T26" fmla="*/ 192 w 192"/>
                <a:gd name="T27" fmla="*/ 33 h 74"/>
                <a:gd name="T28" fmla="*/ 189 w 192"/>
                <a:gd name="T29" fmla="*/ 3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2" h="74">
                  <a:moveTo>
                    <a:pt x="189" y="30"/>
                  </a:moveTo>
                  <a:cubicBezTo>
                    <a:pt x="179" y="25"/>
                    <a:pt x="179" y="25"/>
                    <a:pt x="179" y="25"/>
                  </a:cubicBezTo>
                  <a:cubicBezTo>
                    <a:pt x="135" y="55"/>
                    <a:pt x="135" y="55"/>
                    <a:pt x="135" y="55"/>
                  </a:cubicBezTo>
                  <a:cubicBezTo>
                    <a:pt x="134" y="55"/>
                    <a:pt x="133" y="56"/>
                    <a:pt x="132" y="56"/>
                  </a:cubicBezTo>
                  <a:cubicBezTo>
                    <a:pt x="132" y="56"/>
                    <a:pt x="131" y="56"/>
                    <a:pt x="131" y="55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6"/>
                    <a:pt x="0" y="8"/>
                    <a:pt x="0" y="9"/>
                  </a:cubicBezTo>
                  <a:cubicBezTo>
                    <a:pt x="0" y="11"/>
                    <a:pt x="0" y="12"/>
                    <a:pt x="2" y="13"/>
                  </a:cubicBezTo>
                  <a:cubicBezTo>
                    <a:pt x="131" y="74"/>
                    <a:pt x="131" y="74"/>
                    <a:pt x="131" y="74"/>
                  </a:cubicBezTo>
                  <a:cubicBezTo>
                    <a:pt x="131" y="74"/>
                    <a:pt x="132" y="74"/>
                    <a:pt x="132" y="74"/>
                  </a:cubicBezTo>
                  <a:cubicBezTo>
                    <a:pt x="133" y="74"/>
                    <a:pt x="134" y="74"/>
                    <a:pt x="135" y="73"/>
                  </a:cubicBezTo>
                  <a:cubicBezTo>
                    <a:pt x="190" y="36"/>
                    <a:pt x="190" y="36"/>
                    <a:pt x="190" y="36"/>
                  </a:cubicBezTo>
                  <a:cubicBezTo>
                    <a:pt x="191" y="36"/>
                    <a:pt x="192" y="34"/>
                    <a:pt x="192" y="33"/>
                  </a:cubicBezTo>
                  <a:cubicBezTo>
                    <a:pt x="191" y="31"/>
                    <a:pt x="190" y="30"/>
                    <a:pt x="189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 noEditPoints="1"/>
            </p:cNvSpPr>
            <p:nvPr/>
          </p:nvSpPr>
          <p:spPr bwMode="auto">
            <a:xfrm>
              <a:off x="7146" y="2061"/>
              <a:ext cx="82" cy="35"/>
            </a:xfrm>
            <a:custGeom>
              <a:avLst/>
              <a:gdLst>
                <a:gd name="T0" fmla="*/ 6 w 46"/>
                <a:gd name="T1" fmla="*/ 16 h 19"/>
                <a:gd name="T2" fmla="*/ 23 w 46"/>
                <a:gd name="T3" fmla="*/ 19 h 19"/>
                <a:gd name="T4" fmla="*/ 41 w 46"/>
                <a:gd name="T5" fmla="*/ 15 h 19"/>
                <a:gd name="T6" fmla="*/ 46 w 46"/>
                <a:gd name="T7" fmla="*/ 9 h 19"/>
                <a:gd name="T8" fmla="*/ 39 w 46"/>
                <a:gd name="T9" fmla="*/ 3 h 19"/>
                <a:gd name="T10" fmla="*/ 23 w 46"/>
                <a:gd name="T11" fmla="*/ 0 h 19"/>
                <a:gd name="T12" fmla="*/ 4 w 46"/>
                <a:gd name="T13" fmla="*/ 4 h 19"/>
                <a:gd name="T14" fmla="*/ 0 w 46"/>
                <a:gd name="T15" fmla="*/ 10 h 19"/>
                <a:gd name="T16" fmla="*/ 6 w 46"/>
                <a:gd name="T17" fmla="*/ 16 h 19"/>
                <a:gd name="T18" fmla="*/ 11 w 46"/>
                <a:gd name="T19" fmla="*/ 10 h 19"/>
                <a:gd name="T20" fmla="*/ 15 w 46"/>
                <a:gd name="T21" fmla="*/ 13 h 19"/>
                <a:gd name="T22" fmla="*/ 22 w 46"/>
                <a:gd name="T23" fmla="*/ 14 h 19"/>
                <a:gd name="T24" fmla="*/ 22 w 46"/>
                <a:gd name="T25" fmla="*/ 10 h 19"/>
                <a:gd name="T26" fmla="*/ 21 w 46"/>
                <a:gd name="T27" fmla="*/ 4 h 19"/>
                <a:gd name="T28" fmla="*/ 32 w 46"/>
                <a:gd name="T29" fmla="*/ 4 h 19"/>
                <a:gd name="T30" fmla="*/ 35 w 46"/>
                <a:gd name="T31" fmla="*/ 2 h 19"/>
                <a:gd name="T32" fmla="*/ 37 w 46"/>
                <a:gd name="T33" fmla="*/ 3 h 19"/>
                <a:gd name="T34" fmla="*/ 34 w 46"/>
                <a:gd name="T35" fmla="*/ 5 h 19"/>
                <a:gd name="T36" fmla="*/ 37 w 46"/>
                <a:gd name="T37" fmla="*/ 7 h 19"/>
                <a:gd name="T38" fmla="*/ 34 w 46"/>
                <a:gd name="T39" fmla="*/ 8 h 19"/>
                <a:gd name="T40" fmla="*/ 31 w 46"/>
                <a:gd name="T41" fmla="*/ 5 h 19"/>
                <a:gd name="T42" fmla="*/ 25 w 46"/>
                <a:gd name="T43" fmla="*/ 5 h 19"/>
                <a:gd name="T44" fmla="*/ 25 w 46"/>
                <a:gd name="T45" fmla="*/ 9 h 19"/>
                <a:gd name="T46" fmla="*/ 25 w 46"/>
                <a:gd name="T47" fmla="*/ 15 h 19"/>
                <a:gd name="T48" fmla="*/ 14 w 46"/>
                <a:gd name="T49" fmla="*/ 15 h 19"/>
                <a:gd name="T50" fmla="*/ 11 w 46"/>
                <a:gd name="T51" fmla="*/ 17 h 19"/>
                <a:gd name="T52" fmla="*/ 9 w 46"/>
                <a:gd name="T53" fmla="*/ 16 h 19"/>
                <a:gd name="T54" fmla="*/ 12 w 46"/>
                <a:gd name="T55" fmla="*/ 14 h 19"/>
                <a:gd name="T56" fmla="*/ 8 w 46"/>
                <a:gd name="T57" fmla="*/ 11 h 19"/>
                <a:gd name="T58" fmla="*/ 11 w 46"/>
                <a:gd name="T5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" h="19">
                  <a:moveTo>
                    <a:pt x="6" y="16"/>
                  </a:moveTo>
                  <a:cubicBezTo>
                    <a:pt x="11" y="18"/>
                    <a:pt x="17" y="19"/>
                    <a:pt x="23" y="19"/>
                  </a:cubicBezTo>
                  <a:cubicBezTo>
                    <a:pt x="30" y="19"/>
                    <a:pt x="37" y="18"/>
                    <a:pt x="41" y="15"/>
                  </a:cubicBezTo>
                  <a:cubicBezTo>
                    <a:pt x="44" y="13"/>
                    <a:pt x="46" y="11"/>
                    <a:pt x="46" y="9"/>
                  </a:cubicBezTo>
                  <a:cubicBezTo>
                    <a:pt x="46" y="7"/>
                    <a:pt x="43" y="5"/>
                    <a:pt x="39" y="3"/>
                  </a:cubicBezTo>
                  <a:cubicBezTo>
                    <a:pt x="35" y="1"/>
                    <a:pt x="29" y="0"/>
                    <a:pt x="23" y="0"/>
                  </a:cubicBezTo>
                  <a:cubicBezTo>
                    <a:pt x="16" y="0"/>
                    <a:pt x="9" y="1"/>
                    <a:pt x="4" y="4"/>
                  </a:cubicBezTo>
                  <a:cubicBezTo>
                    <a:pt x="1" y="6"/>
                    <a:pt x="0" y="8"/>
                    <a:pt x="0" y="10"/>
                  </a:cubicBezTo>
                  <a:cubicBezTo>
                    <a:pt x="0" y="12"/>
                    <a:pt x="2" y="14"/>
                    <a:pt x="6" y="16"/>
                  </a:cubicBezTo>
                  <a:close/>
                  <a:moveTo>
                    <a:pt x="11" y="10"/>
                  </a:moveTo>
                  <a:cubicBezTo>
                    <a:pt x="11" y="11"/>
                    <a:pt x="13" y="13"/>
                    <a:pt x="15" y="13"/>
                  </a:cubicBezTo>
                  <a:cubicBezTo>
                    <a:pt x="17" y="15"/>
                    <a:pt x="20" y="15"/>
                    <a:pt x="22" y="14"/>
                  </a:cubicBezTo>
                  <a:cubicBezTo>
                    <a:pt x="24" y="13"/>
                    <a:pt x="23" y="11"/>
                    <a:pt x="22" y="10"/>
                  </a:cubicBezTo>
                  <a:cubicBezTo>
                    <a:pt x="19" y="7"/>
                    <a:pt x="18" y="6"/>
                    <a:pt x="21" y="4"/>
                  </a:cubicBezTo>
                  <a:cubicBezTo>
                    <a:pt x="24" y="3"/>
                    <a:pt x="28" y="2"/>
                    <a:pt x="32" y="4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6" y="6"/>
                    <a:pt x="37" y="6"/>
                    <a:pt x="37" y="7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7"/>
                    <a:pt x="33" y="6"/>
                    <a:pt x="31" y="5"/>
                  </a:cubicBezTo>
                  <a:cubicBezTo>
                    <a:pt x="28" y="4"/>
                    <a:pt x="26" y="5"/>
                    <a:pt x="25" y="5"/>
                  </a:cubicBezTo>
                  <a:cubicBezTo>
                    <a:pt x="23" y="6"/>
                    <a:pt x="23" y="7"/>
                    <a:pt x="25" y="9"/>
                  </a:cubicBezTo>
                  <a:cubicBezTo>
                    <a:pt x="28" y="12"/>
                    <a:pt x="28" y="13"/>
                    <a:pt x="25" y="15"/>
                  </a:cubicBezTo>
                  <a:cubicBezTo>
                    <a:pt x="23" y="16"/>
                    <a:pt x="18" y="17"/>
                    <a:pt x="14" y="15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0" y="13"/>
                    <a:pt x="8" y="12"/>
                    <a:pt x="8" y="11"/>
                  </a:cubicBezTo>
                  <a:lnTo>
                    <a:pt x="1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Rectangle 101"/>
            <p:cNvSpPr>
              <a:spLocks noChangeArrowheads="1"/>
            </p:cNvSpPr>
            <p:nvPr/>
          </p:nvSpPr>
          <p:spPr bwMode="auto">
            <a:xfrm>
              <a:off x="4284" y="2839"/>
              <a:ext cx="100" cy="3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Rectangle 102"/>
            <p:cNvSpPr>
              <a:spLocks noChangeArrowheads="1"/>
            </p:cNvSpPr>
            <p:nvPr/>
          </p:nvSpPr>
          <p:spPr bwMode="auto">
            <a:xfrm>
              <a:off x="4284" y="2877"/>
              <a:ext cx="100" cy="3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Rectangle 103"/>
            <p:cNvSpPr>
              <a:spLocks noChangeArrowheads="1"/>
            </p:cNvSpPr>
            <p:nvPr/>
          </p:nvSpPr>
          <p:spPr bwMode="auto">
            <a:xfrm>
              <a:off x="4284" y="2914"/>
              <a:ext cx="100" cy="3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4191" y="2785"/>
              <a:ext cx="23" cy="52"/>
            </a:xfrm>
            <a:custGeom>
              <a:avLst/>
              <a:gdLst>
                <a:gd name="T0" fmla="*/ 5 w 13"/>
                <a:gd name="T1" fmla="*/ 29 h 29"/>
                <a:gd name="T2" fmla="*/ 5 w 13"/>
                <a:gd name="T3" fmla="*/ 25 h 29"/>
                <a:gd name="T4" fmla="*/ 0 w 13"/>
                <a:gd name="T5" fmla="*/ 23 h 29"/>
                <a:gd name="T6" fmla="*/ 1 w 13"/>
                <a:gd name="T7" fmla="*/ 21 h 29"/>
                <a:gd name="T8" fmla="*/ 6 w 13"/>
                <a:gd name="T9" fmla="*/ 23 h 29"/>
                <a:gd name="T10" fmla="*/ 10 w 13"/>
                <a:gd name="T11" fmla="*/ 19 h 29"/>
                <a:gd name="T12" fmla="*/ 6 w 13"/>
                <a:gd name="T13" fmla="*/ 15 h 29"/>
                <a:gd name="T14" fmla="*/ 0 w 13"/>
                <a:gd name="T15" fmla="*/ 9 h 29"/>
                <a:gd name="T16" fmla="*/ 5 w 13"/>
                <a:gd name="T17" fmla="*/ 3 h 29"/>
                <a:gd name="T18" fmla="*/ 5 w 13"/>
                <a:gd name="T19" fmla="*/ 0 h 29"/>
                <a:gd name="T20" fmla="*/ 8 w 13"/>
                <a:gd name="T21" fmla="*/ 0 h 29"/>
                <a:gd name="T22" fmla="*/ 8 w 13"/>
                <a:gd name="T23" fmla="*/ 3 h 29"/>
                <a:gd name="T24" fmla="*/ 12 w 13"/>
                <a:gd name="T25" fmla="*/ 4 h 29"/>
                <a:gd name="T26" fmla="*/ 11 w 13"/>
                <a:gd name="T27" fmla="*/ 7 h 29"/>
                <a:gd name="T28" fmla="*/ 7 w 13"/>
                <a:gd name="T29" fmla="*/ 5 h 29"/>
                <a:gd name="T30" fmla="*/ 3 w 13"/>
                <a:gd name="T31" fmla="*/ 8 h 29"/>
                <a:gd name="T32" fmla="*/ 8 w 13"/>
                <a:gd name="T33" fmla="*/ 12 h 29"/>
                <a:gd name="T34" fmla="*/ 13 w 13"/>
                <a:gd name="T35" fmla="*/ 19 h 29"/>
                <a:gd name="T36" fmla="*/ 7 w 13"/>
                <a:gd name="T37" fmla="*/ 25 h 29"/>
                <a:gd name="T38" fmla="*/ 7 w 13"/>
                <a:gd name="T39" fmla="*/ 29 h 29"/>
                <a:gd name="T40" fmla="*/ 5 w 13"/>
                <a:gd name="T4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29">
                  <a:moveTo>
                    <a:pt x="5" y="29"/>
                  </a:moveTo>
                  <a:cubicBezTo>
                    <a:pt x="5" y="25"/>
                    <a:pt x="5" y="25"/>
                    <a:pt x="5" y="25"/>
                  </a:cubicBezTo>
                  <a:cubicBezTo>
                    <a:pt x="3" y="25"/>
                    <a:pt x="1" y="24"/>
                    <a:pt x="0" y="23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2"/>
                    <a:pt x="4" y="23"/>
                    <a:pt x="6" y="23"/>
                  </a:cubicBezTo>
                  <a:cubicBezTo>
                    <a:pt x="8" y="23"/>
                    <a:pt x="10" y="21"/>
                    <a:pt x="10" y="19"/>
                  </a:cubicBezTo>
                  <a:cubicBezTo>
                    <a:pt x="10" y="17"/>
                    <a:pt x="9" y="16"/>
                    <a:pt x="6" y="15"/>
                  </a:cubicBezTo>
                  <a:cubicBezTo>
                    <a:pt x="2" y="13"/>
                    <a:pt x="0" y="12"/>
                    <a:pt x="0" y="9"/>
                  </a:cubicBezTo>
                  <a:cubicBezTo>
                    <a:pt x="0" y="6"/>
                    <a:pt x="2" y="4"/>
                    <a:pt x="5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3"/>
                    <a:pt x="11" y="4"/>
                    <a:pt x="12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5"/>
                    <a:pt x="7" y="5"/>
                  </a:cubicBezTo>
                  <a:cubicBezTo>
                    <a:pt x="4" y="5"/>
                    <a:pt x="3" y="7"/>
                    <a:pt x="3" y="8"/>
                  </a:cubicBezTo>
                  <a:cubicBezTo>
                    <a:pt x="3" y="10"/>
                    <a:pt x="4" y="11"/>
                    <a:pt x="8" y="12"/>
                  </a:cubicBezTo>
                  <a:cubicBezTo>
                    <a:pt x="11" y="14"/>
                    <a:pt x="13" y="16"/>
                    <a:pt x="13" y="19"/>
                  </a:cubicBezTo>
                  <a:cubicBezTo>
                    <a:pt x="13" y="22"/>
                    <a:pt x="11" y="24"/>
                    <a:pt x="7" y="25"/>
                  </a:cubicBezTo>
                  <a:cubicBezTo>
                    <a:pt x="7" y="29"/>
                    <a:pt x="7" y="29"/>
                    <a:pt x="7" y="29"/>
                  </a:cubicBezTo>
                  <a:lnTo>
                    <a:pt x="5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5718" y="641"/>
              <a:ext cx="158" cy="156"/>
            </a:xfrm>
            <a:custGeom>
              <a:avLst/>
              <a:gdLst>
                <a:gd name="T0" fmla="*/ 1 w 88"/>
                <a:gd name="T1" fmla="*/ 0 h 87"/>
                <a:gd name="T2" fmla="*/ 0 w 88"/>
                <a:gd name="T3" fmla="*/ 1 h 87"/>
                <a:gd name="T4" fmla="*/ 0 w 88"/>
                <a:gd name="T5" fmla="*/ 86 h 87"/>
                <a:gd name="T6" fmla="*/ 1 w 88"/>
                <a:gd name="T7" fmla="*/ 87 h 87"/>
                <a:gd name="T8" fmla="*/ 87 w 88"/>
                <a:gd name="T9" fmla="*/ 87 h 87"/>
                <a:gd name="T10" fmla="*/ 88 w 88"/>
                <a:gd name="T11" fmla="*/ 86 h 87"/>
                <a:gd name="T12" fmla="*/ 1 w 88"/>
                <a:gd name="T1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87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1" y="87"/>
                    <a:pt x="1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88" y="38"/>
                    <a:pt x="49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5700" y="827"/>
              <a:ext cx="140" cy="118"/>
            </a:xfrm>
            <a:custGeom>
              <a:avLst/>
              <a:gdLst>
                <a:gd name="T0" fmla="*/ 77 w 78"/>
                <a:gd name="T1" fmla="*/ 0 h 66"/>
                <a:gd name="T2" fmla="*/ 0 w 78"/>
                <a:gd name="T3" fmla="*/ 0 h 66"/>
                <a:gd name="T4" fmla="*/ 48 w 78"/>
                <a:gd name="T5" fmla="*/ 66 h 66"/>
                <a:gd name="T6" fmla="*/ 78 w 78"/>
                <a:gd name="T7" fmla="*/ 1 h 66"/>
                <a:gd name="T8" fmla="*/ 77 w 78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66">
                  <a:moveTo>
                    <a:pt x="7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66" y="50"/>
                    <a:pt x="78" y="27"/>
                    <a:pt x="78" y="1"/>
                  </a:cubicBezTo>
                  <a:cubicBezTo>
                    <a:pt x="78" y="1"/>
                    <a:pt x="77" y="0"/>
                    <a:pt x="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5532" y="675"/>
              <a:ext cx="245" cy="308"/>
            </a:xfrm>
            <a:custGeom>
              <a:avLst/>
              <a:gdLst>
                <a:gd name="T0" fmla="*/ 87 w 137"/>
                <a:gd name="T1" fmla="*/ 1 h 172"/>
                <a:gd name="T2" fmla="*/ 86 w 137"/>
                <a:gd name="T3" fmla="*/ 0 h 172"/>
                <a:gd name="T4" fmla="*/ 0 w 137"/>
                <a:gd name="T5" fmla="*/ 86 h 172"/>
                <a:gd name="T6" fmla="*/ 86 w 137"/>
                <a:gd name="T7" fmla="*/ 172 h 172"/>
                <a:gd name="T8" fmla="*/ 137 w 137"/>
                <a:gd name="T9" fmla="*/ 156 h 172"/>
                <a:gd name="T10" fmla="*/ 87 w 137"/>
                <a:gd name="T11" fmla="*/ 85 h 172"/>
                <a:gd name="T12" fmla="*/ 87 w 137"/>
                <a:gd name="T13" fmla="*/ 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172">
                  <a:moveTo>
                    <a:pt x="87" y="1"/>
                  </a:moveTo>
                  <a:cubicBezTo>
                    <a:pt x="87" y="0"/>
                    <a:pt x="86" y="0"/>
                    <a:pt x="86" y="0"/>
                  </a:cubicBezTo>
                  <a:cubicBezTo>
                    <a:pt x="38" y="0"/>
                    <a:pt x="0" y="39"/>
                    <a:pt x="0" y="86"/>
                  </a:cubicBezTo>
                  <a:cubicBezTo>
                    <a:pt x="0" y="134"/>
                    <a:pt x="38" y="172"/>
                    <a:pt x="86" y="172"/>
                  </a:cubicBezTo>
                  <a:cubicBezTo>
                    <a:pt x="105" y="172"/>
                    <a:pt x="122" y="166"/>
                    <a:pt x="137" y="156"/>
                  </a:cubicBezTo>
                  <a:cubicBezTo>
                    <a:pt x="87" y="85"/>
                    <a:pt x="87" y="85"/>
                    <a:pt x="87" y="85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3428" y="3348"/>
              <a:ext cx="85" cy="71"/>
            </a:xfrm>
            <a:custGeom>
              <a:avLst/>
              <a:gdLst>
                <a:gd name="T0" fmla="*/ 0 w 85"/>
                <a:gd name="T1" fmla="*/ 71 h 71"/>
                <a:gd name="T2" fmla="*/ 85 w 85"/>
                <a:gd name="T3" fmla="*/ 71 h 71"/>
                <a:gd name="T4" fmla="*/ 43 w 85"/>
                <a:gd name="T5" fmla="*/ 0 h 71"/>
                <a:gd name="T6" fmla="*/ 0 w 85"/>
                <a:gd name="T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71">
                  <a:moveTo>
                    <a:pt x="0" y="71"/>
                  </a:moveTo>
                  <a:lnTo>
                    <a:pt x="85" y="71"/>
                  </a:lnTo>
                  <a:lnTo>
                    <a:pt x="43" y="0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/>
          </p:nvSpPr>
          <p:spPr bwMode="auto">
            <a:xfrm>
              <a:off x="3307" y="3346"/>
              <a:ext cx="95" cy="73"/>
            </a:xfrm>
            <a:custGeom>
              <a:avLst/>
              <a:gdLst>
                <a:gd name="T0" fmla="*/ 95 w 95"/>
                <a:gd name="T1" fmla="*/ 73 h 73"/>
                <a:gd name="T2" fmla="*/ 52 w 95"/>
                <a:gd name="T3" fmla="*/ 0 h 73"/>
                <a:gd name="T4" fmla="*/ 0 w 95"/>
                <a:gd name="T5" fmla="*/ 73 h 73"/>
                <a:gd name="T6" fmla="*/ 95 w 95"/>
                <a:gd name="T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73">
                  <a:moveTo>
                    <a:pt x="95" y="73"/>
                  </a:moveTo>
                  <a:lnTo>
                    <a:pt x="52" y="0"/>
                  </a:lnTo>
                  <a:lnTo>
                    <a:pt x="0" y="73"/>
                  </a:lnTo>
                  <a:lnTo>
                    <a:pt x="95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3482" y="3337"/>
              <a:ext cx="88" cy="75"/>
            </a:xfrm>
            <a:custGeom>
              <a:avLst/>
              <a:gdLst>
                <a:gd name="T0" fmla="*/ 88 w 88"/>
                <a:gd name="T1" fmla="*/ 0 h 75"/>
                <a:gd name="T2" fmla="*/ 0 w 88"/>
                <a:gd name="T3" fmla="*/ 0 h 75"/>
                <a:gd name="T4" fmla="*/ 43 w 88"/>
                <a:gd name="T5" fmla="*/ 75 h 75"/>
                <a:gd name="T6" fmla="*/ 88 w 88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75">
                  <a:moveTo>
                    <a:pt x="88" y="0"/>
                  </a:moveTo>
                  <a:lnTo>
                    <a:pt x="0" y="0"/>
                  </a:lnTo>
                  <a:lnTo>
                    <a:pt x="43" y="75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3425" y="3436"/>
              <a:ext cx="91" cy="213"/>
            </a:xfrm>
            <a:custGeom>
              <a:avLst/>
              <a:gdLst>
                <a:gd name="T0" fmla="*/ 46 w 91"/>
                <a:gd name="T1" fmla="*/ 213 h 213"/>
                <a:gd name="T2" fmla="*/ 91 w 91"/>
                <a:gd name="T3" fmla="*/ 0 h 213"/>
                <a:gd name="T4" fmla="*/ 0 w 91"/>
                <a:gd name="T5" fmla="*/ 0 h 213"/>
                <a:gd name="T6" fmla="*/ 46 w 91"/>
                <a:gd name="T7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213">
                  <a:moveTo>
                    <a:pt x="46" y="213"/>
                  </a:moveTo>
                  <a:lnTo>
                    <a:pt x="91" y="0"/>
                  </a:lnTo>
                  <a:lnTo>
                    <a:pt x="0" y="0"/>
                  </a:lnTo>
                  <a:lnTo>
                    <a:pt x="46" y="2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3539" y="3346"/>
              <a:ext cx="95" cy="73"/>
            </a:xfrm>
            <a:custGeom>
              <a:avLst/>
              <a:gdLst>
                <a:gd name="T0" fmla="*/ 0 w 95"/>
                <a:gd name="T1" fmla="*/ 73 h 73"/>
                <a:gd name="T2" fmla="*/ 95 w 95"/>
                <a:gd name="T3" fmla="*/ 73 h 73"/>
                <a:gd name="T4" fmla="*/ 43 w 95"/>
                <a:gd name="T5" fmla="*/ 0 h 73"/>
                <a:gd name="T6" fmla="*/ 0 w 95"/>
                <a:gd name="T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73">
                  <a:moveTo>
                    <a:pt x="0" y="73"/>
                  </a:moveTo>
                  <a:lnTo>
                    <a:pt x="95" y="73"/>
                  </a:lnTo>
                  <a:lnTo>
                    <a:pt x="43" y="0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3484" y="3436"/>
              <a:ext cx="159" cy="222"/>
            </a:xfrm>
            <a:custGeom>
              <a:avLst/>
              <a:gdLst>
                <a:gd name="T0" fmla="*/ 48 w 159"/>
                <a:gd name="T1" fmla="*/ 0 h 222"/>
                <a:gd name="T2" fmla="*/ 0 w 159"/>
                <a:gd name="T3" fmla="*/ 222 h 222"/>
                <a:gd name="T4" fmla="*/ 159 w 159"/>
                <a:gd name="T5" fmla="*/ 0 h 222"/>
                <a:gd name="T6" fmla="*/ 48 w 159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222">
                  <a:moveTo>
                    <a:pt x="48" y="0"/>
                  </a:moveTo>
                  <a:lnTo>
                    <a:pt x="0" y="222"/>
                  </a:lnTo>
                  <a:lnTo>
                    <a:pt x="159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3371" y="3337"/>
              <a:ext cx="88" cy="75"/>
            </a:xfrm>
            <a:custGeom>
              <a:avLst/>
              <a:gdLst>
                <a:gd name="T0" fmla="*/ 45 w 88"/>
                <a:gd name="T1" fmla="*/ 75 h 75"/>
                <a:gd name="T2" fmla="*/ 88 w 88"/>
                <a:gd name="T3" fmla="*/ 0 h 75"/>
                <a:gd name="T4" fmla="*/ 0 w 88"/>
                <a:gd name="T5" fmla="*/ 0 h 75"/>
                <a:gd name="T6" fmla="*/ 45 w 88"/>
                <a:gd name="T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75">
                  <a:moveTo>
                    <a:pt x="45" y="75"/>
                  </a:moveTo>
                  <a:lnTo>
                    <a:pt x="88" y="0"/>
                  </a:lnTo>
                  <a:lnTo>
                    <a:pt x="0" y="0"/>
                  </a:lnTo>
                  <a:lnTo>
                    <a:pt x="45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3300" y="3436"/>
              <a:ext cx="157" cy="222"/>
            </a:xfrm>
            <a:custGeom>
              <a:avLst/>
              <a:gdLst>
                <a:gd name="T0" fmla="*/ 109 w 157"/>
                <a:gd name="T1" fmla="*/ 0 h 222"/>
                <a:gd name="T2" fmla="*/ 0 w 157"/>
                <a:gd name="T3" fmla="*/ 0 h 222"/>
                <a:gd name="T4" fmla="*/ 157 w 157"/>
                <a:gd name="T5" fmla="*/ 222 h 222"/>
                <a:gd name="T6" fmla="*/ 109 w 157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7" h="222">
                  <a:moveTo>
                    <a:pt x="109" y="0"/>
                  </a:moveTo>
                  <a:lnTo>
                    <a:pt x="0" y="0"/>
                  </a:lnTo>
                  <a:lnTo>
                    <a:pt x="157" y="222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5622" y="2828"/>
              <a:ext cx="247" cy="127"/>
            </a:xfrm>
            <a:custGeom>
              <a:avLst/>
              <a:gdLst>
                <a:gd name="T0" fmla="*/ 135 w 138"/>
                <a:gd name="T1" fmla="*/ 22 h 71"/>
                <a:gd name="T2" fmla="*/ 126 w 138"/>
                <a:gd name="T3" fmla="*/ 17 h 71"/>
                <a:gd name="T4" fmla="*/ 121 w 138"/>
                <a:gd name="T5" fmla="*/ 18 h 71"/>
                <a:gd name="T6" fmla="*/ 69 w 138"/>
                <a:gd name="T7" fmla="*/ 48 h 71"/>
                <a:gd name="T8" fmla="*/ 45 w 138"/>
                <a:gd name="T9" fmla="*/ 39 h 71"/>
                <a:gd name="T10" fmla="*/ 44 w 138"/>
                <a:gd name="T11" fmla="*/ 38 h 71"/>
                <a:gd name="T12" fmla="*/ 45 w 138"/>
                <a:gd name="T13" fmla="*/ 34 h 71"/>
                <a:gd name="T14" fmla="*/ 48 w 138"/>
                <a:gd name="T15" fmla="*/ 31 h 71"/>
                <a:gd name="T16" fmla="*/ 49 w 138"/>
                <a:gd name="T17" fmla="*/ 31 h 71"/>
                <a:gd name="T18" fmla="*/ 65 w 138"/>
                <a:gd name="T19" fmla="*/ 37 h 71"/>
                <a:gd name="T20" fmla="*/ 69 w 138"/>
                <a:gd name="T21" fmla="*/ 38 h 71"/>
                <a:gd name="T22" fmla="*/ 79 w 138"/>
                <a:gd name="T23" fmla="*/ 31 h 71"/>
                <a:gd name="T24" fmla="*/ 79 w 138"/>
                <a:gd name="T25" fmla="*/ 23 h 71"/>
                <a:gd name="T26" fmla="*/ 73 w 138"/>
                <a:gd name="T27" fmla="*/ 17 h 71"/>
                <a:gd name="T28" fmla="*/ 30 w 138"/>
                <a:gd name="T29" fmla="*/ 0 h 71"/>
                <a:gd name="T30" fmla="*/ 24 w 138"/>
                <a:gd name="T31" fmla="*/ 0 h 71"/>
                <a:gd name="T32" fmla="*/ 1 w 138"/>
                <a:gd name="T33" fmla="*/ 9 h 71"/>
                <a:gd name="T34" fmla="*/ 0 w 138"/>
                <a:gd name="T35" fmla="*/ 9 h 71"/>
                <a:gd name="T36" fmla="*/ 0 w 138"/>
                <a:gd name="T37" fmla="*/ 55 h 71"/>
                <a:gd name="T38" fmla="*/ 1 w 138"/>
                <a:gd name="T39" fmla="*/ 55 h 71"/>
                <a:gd name="T40" fmla="*/ 16 w 138"/>
                <a:gd name="T41" fmla="*/ 54 h 71"/>
                <a:gd name="T42" fmla="*/ 31 w 138"/>
                <a:gd name="T43" fmla="*/ 57 h 71"/>
                <a:gd name="T44" fmla="*/ 66 w 138"/>
                <a:gd name="T45" fmla="*/ 70 h 71"/>
                <a:gd name="T46" fmla="*/ 70 w 138"/>
                <a:gd name="T47" fmla="*/ 71 h 71"/>
                <a:gd name="T48" fmla="*/ 75 w 138"/>
                <a:gd name="T49" fmla="*/ 70 h 71"/>
                <a:gd name="T50" fmla="*/ 131 w 138"/>
                <a:gd name="T51" fmla="*/ 36 h 71"/>
                <a:gd name="T52" fmla="*/ 135 w 138"/>
                <a:gd name="T53" fmla="*/ 2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8" h="71">
                  <a:moveTo>
                    <a:pt x="135" y="22"/>
                  </a:moveTo>
                  <a:cubicBezTo>
                    <a:pt x="133" y="19"/>
                    <a:pt x="130" y="17"/>
                    <a:pt x="126" y="17"/>
                  </a:cubicBezTo>
                  <a:cubicBezTo>
                    <a:pt x="124" y="17"/>
                    <a:pt x="122" y="17"/>
                    <a:pt x="121" y="18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9"/>
                    <a:pt x="45" y="39"/>
                    <a:pt x="44" y="38"/>
                  </a:cubicBezTo>
                  <a:cubicBezTo>
                    <a:pt x="44" y="37"/>
                    <a:pt x="44" y="35"/>
                    <a:pt x="45" y="34"/>
                  </a:cubicBezTo>
                  <a:cubicBezTo>
                    <a:pt x="46" y="32"/>
                    <a:pt x="47" y="31"/>
                    <a:pt x="48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7" y="38"/>
                    <a:pt x="68" y="38"/>
                    <a:pt x="69" y="38"/>
                  </a:cubicBezTo>
                  <a:cubicBezTo>
                    <a:pt x="74" y="38"/>
                    <a:pt x="78" y="35"/>
                    <a:pt x="79" y="31"/>
                  </a:cubicBezTo>
                  <a:cubicBezTo>
                    <a:pt x="80" y="28"/>
                    <a:pt x="80" y="26"/>
                    <a:pt x="79" y="23"/>
                  </a:cubicBezTo>
                  <a:cubicBezTo>
                    <a:pt x="78" y="20"/>
                    <a:pt x="76" y="18"/>
                    <a:pt x="73" y="17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8" y="0"/>
                    <a:pt x="26" y="0"/>
                    <a:pt x="24" y="0"/>
                  </a:cubicBezTo>
                  <a:cubicBezTo>
                    <a:pt x="10" y="3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12" y="54"/>
                    <a:pt x="16" y="54"/>
                  </a:cubicBezTo>
                  <a:cubicBezTo>
                    <a:pt x="23" y="54"/>
                    <a:pt x="31" y="57"/>
                    <a:pt x="31" y="57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7" y="71"/>
                    <a:pt x="68" y="71"/>
                    <a:pt x="70" y="71"/>
                  </a:cubicBezTo>
                  <a:cubicBezTo>
                    <a:pt x="72" y="71"/>
                    <a:pt x="74" y="70"/>
                    <a:pt x="75" y="70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6" y="34"/>
                    <a:pt x="138" y="27"/>
                    <a:pt x="135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 noEditPoints="1"/>
            </p:cNvSpPr>
            <p:nvPr/>
          </p:nvSpPr>
          <p:spPr bwMode="auto">
            <a:xfrm>
              <a:off x="5523" y="2839"/>
              <a:ext cx="86" cy="106"/>
            </a:xfrm>
            <a:custGeom>
              <a:avLst/>
              <a:gdLst>
                <a:gd name="T0" fmla="*/ 0 w 48"/>
                <a:gd name="T1" fmla="*/ 59 h 59"/>
                <a:gd name="T2" fmla="*/ 48 w 48"/>
                <a:gd name="T3" fmla="*/ 59 h 59"/>
                <a:gd name="T4" fmla="*/ 48 w 48"/>
                <a:gd name="T5" fmla="*/ 0 h 59"/>
                <a:gd name="T6" fmla="*/ 0 w 48"/>
                <a:gd name="T7" fmla="*/ 0 h 59"/>
                <a:gd name="T8" fmla="*/ 0 w 48"/>
                <a:gd name="T9" fmla="*/ 59 h 59"/>
                <a:gd name="T10" fmla="*/ 30 w 48"/>
                <a:gd name="T11" fmla="*/ 12 h 59"/>
                <a:gd name="T12" fmla="*/ 37 w 48"/>
                <a:gd name="T13" fmla="*/ 18 h 59"/>
                <a:gd name="T14" fmla="*/ 30 w 48"/>
                <a:gd name="T15" fmla="*/ 25 h 59"/>
                <a:gd name="T16" fmla="*/ 24 w 48"/>
                <a:gd name="T17" fmla="*/ 18 h 59"/>
                <a:gd name="T18" fmla="*/ 30 w 48"/>
                <a:gd name="T19" fmla="*/ 1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9">
                  <a:moveTo>
                    <a:pt x="0" y="59"/>
                  </a:moveTo>
                  <a:cubicBezTo>
                    <a:pt x="48" y="59"/>
                    <a:pt x="48" y="59"/>
                    <a:pt x="48" y="59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59"/>
                  </a:lnTo>
                  <a:close/>
                  <a:moveTo>
                    <a:pt x="30" y="12"/>
                  </a:moveTo>
                  <a:cubicBezTo>
                    <a:pt x="34" y="12"/>
                    <a:pt x="37" y="15"/>
                    <a:pt x="37" y="18"/>
                  </a:cubicBezTo>
                  <a:cubicBezTo>
                    <a:pt x="37" y="22"/>
                    <a:pt x="34" y="25"/>
                    <a:pt x="30" y="25"/>
                  </a:cubicBezTo>
                  <a:cubicBezTo>
                    <a:pt x="27" y="25"/>
                    <a:pt x="24" y="22"/>
                    <a:pt x="24" y="18"/>
                  </a:cubicBezTo>
                  <a:cubicBezTo>
                    <a:pt x="24" y="15"/>
                    <a:pt x="27" y="12"/>
                    <a:pt x="3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5643" y="2710"/>
              <a:ext cx="183" cy="168"/>
            </a:xfrm>
            <a:custGeom>
              <a:avLst/>
              <a:gdLst>
                <a:gd name="T0" fmla="*/ 11 w 102"/>
                <a:gd name="T1" fmla="*/ 58 h 94"/>
                <a:gd name="T2" fmla="*/ 14 w 102"/>
                <a:gd name="T3" fmla="*/ 58 h 94"/>
                <a:gd name="T4" fmla="*/ 20 w 102"/>
                <a:gd name="T5" fmla="*/ 59 h 94"/>
                <a:gd name="T6" fmla="*/ 50 w 102"/>
                <a:gd name="T7" fmla="*/ 71 h 94"/>
                <a:gd name="T8" fmla="*/ 50 w 102"/>
                <a:gd name="T9" fmla="*/ 68 h 94"/>
                <a:gd name="T10" fmla="*/ 39 w 102"/>
                <a:gd name="T11" fmla="*/ 65 h 94"/>
                <a:gd name="T12" fmla="*/ 41 w 102"/>
                <a:gd name="T13" fmla="*/ 60 h 94"/>
                <a:gd name="T14" fmla="*/ 51 w 102"/>
                <a:gd name="T15" fmla="*/ 63 h 94"/>
                <a:gd name="T16" fmla="*/ 60 w 102"/>
                <a:gd name="T17" fmla="*/ 55 h 94"/>
                <a:gd name="T18" fmla="*/ 52 w 102"/>
                <a:gd name="T19" fmla="*/ 47 h 94"/>
                <a:gd name="T20" fmla="*/ 39 w 102"/>
                <a:gd name="T21" fmla="*/ 34 h 94"/>
                <a:gd name="T22" fmla="*/ 51 w 102"/>
                <a:gd name="T23" fmla="*/ 21 h 94"/>
                <a:gd name="T24" fmla="*/ 51 w 102"/>
                <a:gd name="T25" fmla="*/ 14 h 94"/>
                <a:gd name="T26" fmla="*/ 56 w 102"/>
                <a:gd name="T27" fmla="*/ 14 h 94"/>
                <a:gd name="T28" fmla="*/ 56 w 102"/>
                <a:gd name="T29" fmla="*/ 21 h 94"/>
                <a:gd name="T30" fmla="*/ 65 w 102"/>
                <a:gd name="T31" fmla="*/ 24 h 94"/>
                <a:gd name="T32" fmla="*/ 63 w 102"/>
                <a:gd name="T33" fmla="*/ 29 h 94"/>
                <a:gd name="T34" fmla="*/ 54 w 102"/>
                <a:gd name="T35" fmla="*/ 26 h 94"/>
                <a:gd name="T36" fmla="*/ 46 w 102"/>
                <a:gd name="T37" fmla="*/ 33 h 94"/>
                <a:gd name="T38" fmla="*/ 55 w 102"/>
                <a:gd name="T39" fmla="*/ 41 h 94"/>
                <a:gd name="T40" fmla="*/ 67 w 102"/>
                <a:gd name="T41" fmla="*/ 55 h 94"/>
                <a:gd name="T42" fmla="*/ 55 w 102"/>
                <a:gd name="T43" fmla="*/ 68 h 94"/>
                <a:gd name="T44" fmla="*/ 55 w 102"/>
                <a:gd name="T45" fmla="*/ 73 h 94"/>
                <a:gd name="T46" fmla="*/ 64 w 102"/>
                <a:gd name="T47" fmla="*/ 76 h 94"/>
                <a:gd name="T48" fmla="*/ 74 w 102"/>
                <a:gd name="T49" fmla="*/ 86 h 94"/>
                <a:gd name="T50" fmla="*/ 76 w 102"/>
                <a:gd name="T51" fmla="*/ 94 h 94"/>
                <a:gd name="T52" fmla="*/ 85 w 102"/>
                <a:gd name="T53" fmla="*/ 89 h 94"/>
                <a:gd name="T54" fmla="*/ 102 w 102"/>
                <a:gd name="T55" fmla="*/ 51 h 94"/>
                <a:gd name="T56" fmla="*/ 51 w 102"/>
                <a:gd name="T57" fmla="*/ 0 h 94"/>
                <a:gd name="T58" fmla="*/ 0 w 102"/>
                <a:gd name="T59" fmla="*/ 51 h 94"/>
                <a:gd name="T60" fmla="*/ 1 w 102"/>
                <a:gd name="T61" fmla="*/ 61 h 94"/>
                <a:gd name="T62" fmla="*/ 11 w 102"/>
                <a:gd name="T63" fmla="*/ 5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" h="94">
                  <a:moveTo>
                    <a:pt x="11" y="58"/>
                  </a:moveTo>
                  <a:cubicBezTo>
                    <a:pt x="12" y="58"/>
                    <a:pt x="13" y="58"/>
                    <a:pt x="14" y="58"/>
                  </a:cubicBezTo>
                  <a:cubicBezTo>
                    <a:pt x="16" y="58"/>
                    <a:pt x="18" y="58"/>
                    <a:pt x="20" y="59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46" y="68"/>
                    <a:pt x="41" y="67"/>
                    <a:pt x="39" y="65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3" y="61"/>
                    <a:pt x="47" y="63"/>
                    <a:pt x="51" y="63"/>
                  </a:cubicBezTo>
                  <a:cubicBezTo>
                    <a:pt x="57" y="63"/>
                    <a:pt x="60" y="60"/>
                    <a:pt x="60" y="55"/>
                  </a:cubicBezTo>
                  <a:cubicBezTo>
                    <a:pt x="60" y="51"/>
                    <a:pt x="57" y="49"/>
                    <a:pt x="52" y="47"/>
                  </a:cubicBezTo>
                  <a:cubicBezTo>
                    <a:pt x="44" y="44"/>
                    <a:pt x="39" y="40"/>
                    <a:pt x="39" y="34"/>
                  </a:cubicBezTo>
                  <a:cubicBezTo>
                    <a:pt x="39" y="27"/>
                    <a:pt x="44" y="23"/>
                    <a:pt x="51" y="21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60" y="21"/>
                    <a:pt x="63" y="22"/>
                    <a:pt x="65" y="24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28"/>
                    <a:pt x="59" y="26"/>
                    <a:pt x="54" y="26"/>
                  </a:cubicBezTo>
                  <a:cubicBezTo>
                    <a:pt x="48" y="26"/>
                    <a:pt x="46" y="30"/>
                    <a:pt x="46" y="33"/>
                  </a:cubicBezTo>
                  <a:cubicBezTo>
                    <a:pt x="46" y="37"/>
                    <a:pt x="49" y="38"/>
                    <a:pt x="55" y="41"/>
                  </a:cubicBezTo>
                  <a:cubicBezTo>
                    <a:pt x="63" y="44"/>
                    <a:pt x="67" y="48"/>
                    <a:pt x="67" y="55"/>
                  </a:cubicBezTo>
                  <a:cubicBezTo>
                    <a:pt x="67" y="61"/>
                    <a:pt x="63" y="66"/>
                    <a:pt x="55" y="68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69" y="78"/>
                    <a:pt x="72" y="81"/>
                    <a:pt x="74" y="86"/>
                  </a:cubicBezTo>
                  <a:cubicBezTo>
                    <a:pt x="75" y="89"/>
                    <a:pt x="76" y="92"/>
                    <a:pt x="76" y="94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96" y="79"/>
                    <a:pt x="102" y="66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54"/>
                    <a:pt x="0" y="58"/>
                    <a:pt x="1" y="61"/>
                  </a:cubicBezTo>
                  <a:cubicBezTo>
                    <a:pt x="4" y="60"/>
                    <a:pt x="7" y="59"/>
                    <a:pt x="11" y="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 noEditPoints="1"/>
            </p:cNvSpPr>
            <p:nvPr/>
          </p:nvSpPr>
          <p:spPr bwMode="auto">
            <a:xfrm>
              <a:off x="5582" y="3333"/>
              <a:ext cx="242" cy="344"/>
            </a:xfrm>
            <a:custGeom>
              <a:avLst/>
              <a:gdLst>
                <a:gd name="T0" fmla="*/ 134 w 135"/>
                <a:gd name="T1" fmla="*/ 0 h 192"/>
                <a:gd name="T2" fmla="*/ 1 w 135"/>
                <a:gd name="T3" fmla="*/ 0 h 192"/>
                <a:gd name="T4" fmla="*/ 0 w 135"/>
                <a:gd name="T5" fmla="*/ 1 h 192"/>
                <a:gd name="T6" fmla="*/ 0 w 135"/>
                <a:gd name="T7" fmla="*/ 191 h 192"/>
                <a:gd name="T8" fmla="*/ 1 w 135"/>
                <a:gd name="T9" fmla="*/ 192 h 192"/>
                <a:gd name="T10" fmla="*/ 134 w 135"/>
                <a:gd name="T11" fmla="*/ 192 h 192"/>
                <a:gd name="T12" fmla="*/ 135 w 135"/>
                <a:gd name="T13" fmla="*/ 191 h 192"/>
                <a:gd name="T14" fmla="*/ 135 w 135"/>
                <a:gd name="T15" fmla="*/ 1 h 192"/>
                <a:gd name="T16" fmla="*/ 134 w 135"/>
                <a:gd name="T17" fmla="*/ 0 h 192"/>
                <a:gd name="T18" fmla="*/ 48 w 135"/>
                <a:gd name="T19" fmla="*/ 163 h 192"/>
                <a:gd name="T20" fmla="*/ 21 w 135"/>
                <a:gd name="T21" fmla="*/ 163 h 192"/>
                <a:gd name="T22" fmla="*/ 21 w 135"/>
                <a:gd name="T23" fmla="*/ 136 h 192"/>
                <a:gd name="T24" fmla="*/ 48 w 135"/>
                <a:gd name="T25" fmla="*/ 136 h 192"/>
                <a:gd name="T26" fmla="*/ 48 w 135"/>
                <a:gd name="T27" fmla="*/ 163 h 192"/>
                <a:gd name="T28" fmla="*/ 48 w 135"/>
                <a:gd name="T29" fmla="*/ 111 h 192"/>
                <a:gd name="T30" fmla="*/ 21 w 135"/>
                <a:gd name="T31" fmla="*/ 111 h 192"/>
                <a:gd name="T32" fmla="*/ 21 w 135"/>
                <a:gd name="T33" fmla="*/ 84 h 192"/>
                <a:gd name="T34" fmla="*/ 48 w 135"/>
                <a:gd name="T35" fmla="*/ 84 h 192"/>
                <a:gd name="T36" fmla="*/ 48 w 135"/>
                <a:gd name="T37" fmla="*/ 111 h 192"/>
                <a:gd name="T38" fmla="*/ 112 w 135"/>
                <a:gd name="T39" fmla="*/ 163 h 192"/>
                <a:gd name="T40" fmla="*/ 61 w 135"/>
                <a:gd name="T41" fmla="*/ 163 h 192"/>
                <a:gd name="T42" fmla="*/ 61 w 135"/>
                <a:gd name="T43" fmla="*/ 136 h 192"/>
                <a:gd name="T44" fmla="*/ 112 w 135"/>
                <a:gd name="T45" fmla="*/ 136 h 192"/>
                <a:gd name="T46" fmla="*/ 112 w 135"/>
                <a:gd name="T47" fmla="*/ 163 h 192"/>
                <a:gd name="T48" fmla="*/ 112 w 135"/>
                <a:gd name="T49" fmla="*/ 111 h 192"/>
                <a:gd name="T50" fmla="*/ 61 w 135"/>
                <a:gd name="T51" fmla="*/ 111 h 192"/>
                <a:gd name="T52" fmla="*/ 61 w 135"/>
                <a:gd name="T53" fmla="*/ 84 h 192"/>
                <a:gd name="T54" fmla="*/ 112 w 135"/>
                <a:gd name="T55" fmla="*/ 84 h 192"/>
                <a:gd name="T56" fmla="*/ 112 w 135"/>
                <a:gd name="T57" fmla="*/ 111 h 192"/>
                <a:gd name="T58" fmla="*/ 114 w 135"/>
                <a:gd name="T59" fmla="*/ 61 h 192"/>
                <a:gd name="T60" fmla="*/ 21 w 135"/>
                <a:gd name="T61" fmla="*/ 61 h 192"/>
                <a:gd name="T62" fmla="*/ 21 w 135"/>
                <a:gd name="T63" fmla="*/ 21 h 192"/>
                <a:gd name="T64" fmla="*/ 114 w 135"/>
                <a:gd name="T65" fmla="*/ 21 h 192"/>
                <a:gd name="T66" fmla="*/ 114 w 135"/>
                <a:gd name="T67" fmla="*/ 6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192">
                  <a:moveTo>
                    <a:pt x="13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192"/>
                    <a:pt x="0" y="192"/>
                    <a:pt x="1" y="192"/>
                  </a:cubicBezTo>
                  <a:cubicBezTo>
                    <a:pt x="134" y="192"/>
                    <a:pt x="134" y="192"/>
                    <a:pt x="134" y="192"/>
                  </a:cubicBezTo>
                  <a:cubicBezTo>
                    <a:pt x="135" y="192"/>
                    <a:pt x="135" y="192"/>
                    <a:pt x="135" y="191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5" y="1"/>
                    <a:pt x="135" y="0"/>
                    <a:pt x="134" y="0"/>
                  </a:cubicBezTo>
                  <a:close/>
                  <a:moveTo>
                    <a:pt x="48" y="163"/>
                  </a:moveTo>
                  <a:cubicBezTo>
                    <a:pt x="21" y="163"/>
                    <a:pt x="21" y="163"/>
                    <a:pt x="21" y="163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48" y="136"/>
                    <a:pt x="48" y="136"/>
                    <a:pt x="48" y="136"/>
                  </a:cubicBezTo>
                  <a:lnTo>
                    <a:pt x="48" y="163"/>
                  </a:lnTo>
                  <a:close/>
                  <a:moveTo>
                    <a:pt x="48" y="111"/>
                  </a:moveTo>
                  <a:cubicBezTo>
                    <a:pt x="21" y="111"/>
                    <a:pt x="21" y="111"/>
                    <a:pt x="21" y="111"/>
                  </a:cubicBezTo>
                  <a:cubicBezTo>
                    <a:pt x="21" y="84"/>
                    <a:pt x="21" y="84"/>
                    <a:pt x="21" y="84"/>
                  </a:cubicBezTo>
                  <a:cubicBezTo>
                    <a:pt x="48" y="84"/>
                    <a:pt x="48" y="84"/>
                    <a:pt x="48" y="84"/>
                  </a:cubicBezTo>
                  <a:lnTo>
                    <a:pt x="48" y="111"/>
                  </a:lnTo>
                  <a:close/>
                  <a:moveTo>
                    <a:pt x="112" y="163"/>
                  </a:moveTo>
                  <a:cubicBezTo>
                    <a:pt x="61" y="163"/>
                    <a:pt x="61" y="163"/>
                    <a:pt x="61" y="163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112" y="136"/>
                    <a:pt x="112" y="136"/>
                    <a:pt x="112" y="136"/>
                  </a:cubicBezTo>
                  <a:lnTo>
                    <a:pt x="112" y="163"/>
                  </a:lnTo>
                  <a:close/>
                  <a:moveTo>
                    <a:pt x="112" y="111"/>
                  </a:moveTo>
                  <a:cubicBezTo>
                    <a:pt x="61" y="111"/>
                    <a:pt x="61" y="111"/>
                    <a:pt x="61" y="111"/>
                  </a:cubicBezTo>
                  <a:cubicBezTo>
                    <a:pt x="61" y="84"/>
                    <a:pt x="61" y="84"/>
                    <a:pt x="61" y="84"/>
                  </a:cubicBezTo>
                  <a:cubicBezTo>
                    <a:pt x="112" y="84"/>
                    <a:pt x="112" y="84"/>
                    <a:pt x="112" y="84"/>
                  </a:cubicBezTo>
                  <a:lnTo>
                    <a:pt x="112" y="111"/>
                  </a:lnTo>
                  <a:close/>
                  <a:moveTo>
                    <a:pt x="114" y="61"/>
                  </a:moveTo>
                  <a:cubicBezTo>
                    <a:pt x="21" y="61"/>
                    <a:pt x="21" y="61"/>
                    <a:pt x="21" y="6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114" y="21"/>
                    <a:pt x="114" y="21"/>
                    <a:pt x="114" y="21"/>
                  </a:cubicBezTo>
                  <a:lnTo>
                    <a:pt x="114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/>
            </p:cNvSpPr>
            <p:nvPr/>
          </p:nvSpPr>
          <p:spPr bwMode="auto">
            <a:xfrm>
              <a:off x="2570" y="3568"/>
              <a:ext cx="45" cy="61"/>
            </a:xfrm>
            <a:custGeom>
              <a:avLst/>
              <a:gdLst>
                <a:gd name="T0" fmla="*/ 1 w 25"/>
                <a:gd name="T1" fmla="*/ 34 h 34"/>
                <a:gd name="T2" fmla="*/ 24 w 25"/>
                <a:gd name="T3" fmla="*/ 34 h 34"/>
                <a:gd name="T4" fmla="*/ 25 w 25"/>
                <a:gd name="T5" fmla="*/ 33 h 34"/>
                <a:gd name="T6" fmla="*/ 25 w 25"/>
                <a:gd name="T7" fmla="*/ 1 h 34"/>
                <a:gd name="T8" fmla="*/ 24 w 25"/>
                <a:gd name="T9" fmla="*/ 0 h 34"/>
                <a:gd name="T10" fmla="*/ 1 w 25"/>
                <a:gd name="T11" fmla="*/ 0 h 34"/>
                <a:gd name="T12" fmla="*/ 0 w 25"/>
                <a:gd name="T13" fmla="*/ 1 h 34"/>
                <a:gd name="T14" fmla="*/ 0 w 25"/>
                <a:gd name="T15" fmla="*/ 33 h 34"/>
                <a:gd name="T16" fmla="*/ 1 w 25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4">
                  <a:moveTo>
                    <a:pt x="1" y="34"/>
                  </a:move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5" y="34"/>
                    <a:pt x="25" y="33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4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1" y="34"/>
                    <a:pt x="1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2570" y="3498"/>
              <a:ext cx="45" cy="59"/>
            </a:xfrm>
            <a:custGeom>
              <a:avLst/>
              <a:gdLst>
                <a:gd name="T0" fmla="*/ 1 w 25"/>
                <a:gd name="T1" fmla="*/ 33 h 33"/>
                <a:gd name="T2" fmla="*/ 24 w 25"/>
                <a:gd name="T3" fmla="*/ 33 h 33"/>
                <a:gd name="T4" fmla="*/ 25 w 25"/>
                <a:gd name="T5" fmla="*/ 32 h 33"/>
                <a:gd name="T6" fmla="*/ 25 w 25"/>
                <a:gd name="T7" fmla="*/ 1 h 33"/>
                <a:gd name="T8" fmla="*/ 24 w 25"/>
                <a:gd name="T9" fmla="*/ 0 h 33"/>
                <a:gd name="T10" fmla="*/ 1 w 25"/>
                <a:gd name="T11" fmla="*/ 0 h 33"/>
                <a:gd name="T12" fmla="*/ 0 w 25"/>
                <a:gd name="T13" fmla="*/ 1 h 33"/>
                <a:gd name="T14" fmla="*/ 0 w 25"/>
                <a:gd name="T15" fmla="*/ 32 h 33"/>
                <a:gd name="T16" fmla="*/ 1 w 25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3">
                  <a:moveTo>
                    <a:pt x="1" y="33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5" y="33"/>
                    <a:pt x="25" y="3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3"/>
                    <a:pt x="1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/>
            </p:cNvSpPr>
            <p:nvPr/>
          </p:nvSpPr>
          <p:spPr bwMode="auto">
            <a:xfrm>
              <a:off x="2570" y="3427"/>
              <a:ext cx="45" cy="59"/>
            </a:xfrm>
            <a:custGeom>
              <a:avLst/>
              <a:gdLst>
                <a:gd name="T0" fmla="*/ 1 w 25"/>
                <a:gd name="T1" fmla="*/ 33 h 33"/>
                <a:gd name="T2" fmla="*/ 24 w 25"/>
                <a:gd name="T3" fmla="*/ 33 h 33"/>
                <a:gd name="T4" fmla="*/ 25 w 25"/>
                <a:gd name="T5" fmla="*/ 32 h 33"/>
                <a:gd name="T6" fmla="*/ 25 w 25"/>
                <a:gd name="T7" fmla="*/ 1 h 33"/>
                <a:gd name="T8" fmla="*/ 24 w 25"/>
                <a:gd name="T9" fmla="*/ 0 h 33"/>
                <a:gd name="T10" fmla="*/ 1 w 25"/>
                <a:gd name="T11" fmla="*/ 0 h 33"/>
                <a:gd name="T12" fmla="*/ 0 w 25"/>
                <a:gd name="T13" fmla="*/ 1 h 33"/>
                <a:gd name="T14" fmla="*/ 0 w 25"/>
                <a:gd name="T15" fmla="*/ 32 h 33"/>
                <a:gd name="T16" fmla="*/ 1 w 25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3">
                  <a:moveTo>
                    <a:pt x="1" y="33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5" y="33"/>
                    <a:pt x="25" y="3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3"/>
                    <a:pt x="1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/>
            </p:cNvSpPr>
            <p:nvPr/>
          </p:nvSpPr>
          <p:spPr bwMode="auto">
            <a:xfrm>
              <a:off x="2640" y="3568"/>
              <a:ext cx="43" cy="61"/>
            </a:xfrm>
            <a:custGeom>
              <a:avLst/>
              <a:gdLst>
                <a:gd name="T0" fmla="*/ 1 w 24"/>
                <a:gd name="T1" fmla="*/ 34 h 34"/>
                <a:gd name="T2" fmla="*/ 23 w 24"/>
                <a:gd name="T3" fmla="*/ 34 h 34"/>
                <a:gd name="T4" fmla="*/ 24 w 24"/>
                <a:gd name="T5" fmla="*/ 33 h 34"/>
                <a:gd name="T6" fmla="*/ 24 w 24"/>
                <a:gd name="T7" fmla="*/ 1 h 34"/>
                <a:gd name="T8" fmla="*/ 23 w 24"/>
                <a:gd name="T9" fmla="*/ 0 h 34"/>
                <a:gd name="T10" fmla="*/ 1 w 24"/>
                <a:gd name="T11" fmla="*/ 0 h 34"/>
                <a:gd name="T12" fmla="*/ 0 w 24"/>
                <a:gd name="T13" fmla="*/ 1 h 34"/>
                <a:gd name="T14" fmla="*/ 0 w 24"/>
                <a:gd name="T15" fmla="*/ 33 h 34"/>
                <a:gd name="T16" fmla="*/ 1 w 2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4">
                  <a:moveTo>
                    <a:pt x="1" y="34"/>
                  </a:move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4" y="34"/>
                    <a:pt x="24" y="3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3" y="0"/>
                    <a:pt x="2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1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/>
            </p:cNvSpPr>
            <p:nvPr/>
          </p:nvSpPr>
          <p:spPr bwMode="auto">
            <a:xfrm>
              <a:off x="2640" y="3498"/>
              <a:ext cx="43" cy="59"/>
            </a:xfrm>
            <a:custGeom>
              <a:avLst/>
              <a:gdLst>
                <a:gd name="T0" fmla="*/ 1 w 24"/>
                <a:gd name="T1" fmla="*/ 33 h 33"/>
                <a:gd name="T2" fmla="*/ 23 w 24"/>
                <a:gd name="T3" fmla="*/ 33 h 33"/>
                <a:gd name="T4" fmla="*/ 24 w 24"/>
                <a:gd name="T5" fmla="*/ 32 h 33"/>
                <a:gd name="T6" fmla="*/ 24 w 24"/>
                <a:gd name="T7" fmla="*/ 1 h 33"/>
                <a:gd name="T8" fmla="*/ 23 w 24"/>
                <a:gd name="T9" fmla="*/ 0 h 33"/>
                <a:gd name="T10" fmla="*/ 1 w 24"/>
                <a:gd name="T11" fmla="*/ 0 h 33"/>
                <a:gd name="T12" fmla="*/ 0 w 24"/>
                <a:gd name="T13" fmla="*/ 1 h 33"/>
                <a:gd name="T14" fmla="*/ 0 w 24"/>
                <a:gd name="T15" fmla="*/ 32 h 33"/>
                <a:gd name="T16" fmla="*/ 1 w 24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3">
                  <a:moveTo>
                    <a:pt x="1" y="33"/>
                  </a:move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4" y="33"/>
                    <a:pt x="24" y="3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3"/>
                    <a:pt x="1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/>
            </p:cNvSpPr>
            <p:nvPr/>
          </p:nvSpPr>
          <p:spPr bwMode="auto">
            <a:xfrm>
              <a:off x="2640" y="3427"/>
              <a:ext cx="43" cy="59"/>
            </a:xfrm>
            <a:custGeom>
              <a:avLst/>
              <a:gdLst>
                <a:gd name="T0" fmla="*/ 1 w 24"/>
                <a:gd name="T1" fmla="*/ 33 h 33"/>
                <a:gd name="T2" fmla="*/ 23 w 24"/>
                <a:gd name="T3" fmla="*/ 33 h 33"/>
                <a:gd name="T4" fmla="*/ 24 w 24"/>
                <a:gd name="T5" fmla="*/ 32 h 33"/>
                <a:gd name="T6" fmla="*/ 24 w 24"/>
                <a:gd name="T7" fmla="*/ 1 h 33"/>
                <a:gd name="T8" fmla="*/ 23 w 24"/>
                <a:gd name="T9" fmla="*/ 0 h 33"/>
                <a:gd name="T10" fmla="*/ 1 w 24"/>
                <a:gd name="T11" fmla="*/ 0 h 33"/>
                <a:gd name="T12" fmla="*/ 0 w 24"/>
                <a:gd name="T13" fmla="*/ 1 h 33"/>
                <a:gd name="T14" fmla="*/ 0 w 24"/>
                <a:gd name="T15" fmla="*/ 32 h 33"/>
                <a:gd name="T16" fmla="*/ 1 w 24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3">
                  <a:moveTo>
                    <a:pt x="1" y="33"/>
                  </a:move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4" y="33"/>
                    <a:pt x="24" y="3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3"/>
                    <a:pt x="1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/>
            </p:cNvSpPr>
            <p:nvPr/>
          </p:nvSpPr>
          <p:spPr bwMode="auto">
            <a:xfrm>
              <a:off x="2640" y="3355"/>
              <a:ext cx="43" cy="61"/>
            </a:xfrm>
            <a:custGeom>
              <a:avLst/>
              <a:gdLst>
                <a:gd name="T0" fmla="*/ 1 w 24"/>
                <a:gd name="T1" fmla="*/ 34 h 34"/>
                <a:gd name="T2" fmla="*/ 23 w 24"/>
                <a:gd name="T3" fmla="*/ 34 h 34"/>
                <a:gd name="T4" fmla="*/ 24 w 24"/>
                <a:gd name="T5" fmla="*/ 33 h 34"/>
                <a:gd name="T6" fmla="*/ 24 w 24"/>
                <a:gd name="T7" fmla="*/ 1 h 34"/>
                <a:gd name="T8" fmla="*/ 23 w 24"/>
                <a:gd name="T9" fmla="*/ 0 h 34"/>
                <a:gd name="T10" fmla="*/ 1 w 24"/>
                <a:gd name="T11" fmla="*/ 0 h 34"/>
                <a:gd name="T12" fmla="*/ 0 w 24"/>
                <a:gd name="T13" fmla="*/ 1 h 34"/>
                <a:gd name="T14" fmla="*/ 0 w 24"/>
                <a:gd name="T15" fmla="*/ 33 h 34"/>
                <a:gd name="T16" fmla="*/ 1 w 2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4">
                  <a:moveTo>
                    <a:pt x="1" y="34"/>
                  </a:move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4" y="33"/>
                    <a:pt x="24" y="3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3" y="0"/>
                    <a:pt x="2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/>
            </p:cNvSpPr>
            <p:nvPr/>
          </p:nvSpPr>
          <p:spPr bwMode="auto">
            <a:xfrm>
              <a:off x="2704" y="3568"/>
              <a:ext cx="45" cy="61"/>
            </a:xfrm>
            <a:custGeom>
              <a:avLst/>
              <a:gdLst>
                <a:gd name="T0" fmla="*/ 1 w 25"/>
                <a:gd name="T1" fmla="*/ 34 h 34"/>
                <a:gd name="T2" fmla="*/ 24 w 25"/>
                <a:gd name="T3" fmla="*/ 34 h 34"/>
                <a:gd name="T4" fmla="*/ 25 w 25"/>
                <a:gd name="T5" fmla="*/ 33 h 34"/>
                <a:gd name="T6" fmla="*/ 25 w 25"/>
                <a:gd name="T7" fmla="*/ 1 h 34"/>
                <a:gd name="T8" fmla="*/ 24 w 25"/>
                <a:gd name="T9" fmla="*/ 0 h 34"/>
                <a:gd name="T10" fmla="*/ 1 w 25"/>
                <a:gd name="T11" fmla="*/ 0 h 34"/>
                <a:gd name="T12" fmla="*/ 0 w 25"/>
                <a:gd name="T13" fmla="*/ 1 h 34"/>
                <a:gd name="T14" fmla="*/ 0 w 25"/>
                <a:gd name="T15" fmla="*/ 33 h 34"/>
                <a:gd name="T16" fmla="*/ 1 w 25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4">
                  <a:moveTo>
                    <a:pt x="1" y="34"/>
                  </a:move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5" y="34"/>
                    <a:pt x="25" y="33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4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1" y="34"/>
                    <a:pt x="1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/>
            </p:cNvSpPr>
            <p:nvPr/>
          </p:nvSpPr>
          <p:spPr bwMode="auto">
            <a:xfrm>
              <a:off x="2704" y="3498"/>
              <a:ext cx="45" cy="59"/>
            </a:xfrm>
            <a:custGeom>
              <a:avLst/>
              <a:gdLst>
                <a:gd name="T0" fmla="*/ 1 w 25"/>
                <a:gd name="T1" fmla="*/ 33 h 33"/>
                <a:gd name="T2" fmla="*/ 24 w 25"/>
                <a:gd name="T3" fmla="*/ 33 h 33"/>
                <a:gd name="T4" fmla="*/ 25 w 25"/>
                <a:gd name="T5" fmla="*/ 32 h 33"/>
                <a:gd name="T6" fmla="*/ 25 w 25"/>
                <a:gd name="T7" fmla="*/ 1 h 33"/>
                <a:gd name="T8" fmla="*/ 24 w 25"/>
                <a:gd name="T9" fmla="*/ 0 h 33"/>
                <a:gd name="T10" fmla="*/ 1 w 25"/>
                <a:gd name="T11" fmla="*/ 0 h 33"/>
                <a:gd name="T12" fmla="*/ 0 w 25"/>
                <a:gd name="T13" fmla="*/ 1 h 33"/>
                <a:gd name="T14" fmla="*/ 0 w 25"/>
                <a:gd name="T15" fmla="*/ 32 h 33"/>
                <a:gd name="T16" fmla="*/ 1 w 25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3">
                  <a:moveTo>
                    <a:pt x="1" y="33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5" y="33"/>
                    <a:pt x="25" y="3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3"/>
                    <a:pt x="1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/>
            </p:cNvSpPr>
            <p:nvPr/>
          </p:nvSpPr>
          <p:spPr bwMode="auto">
            <a:xfrm>
              <a:off x="2704" y="3427"/>
              <a:ext cx="45" cy="59"/>
            </a:xfrm>
            <a:custGeom>
              <a:avLst/>
              <a:gdLst>
                <a:gd name="T0" fmla="*/ 1 w 25"/>
                <a:gd name="T1" fmla="*/ 33 h 33"/>
                <a:gd name="T2" fmla="*/ 24 w 25"/>
                <a:gd name="T3" fmla="*/ 33 h 33"/>
                <a:gd name="T4" fmla="*/ 25 w 25"/>
                <a:gd name="T5" fmla="*/ 32 h 33"/>
                <a:gd name="T6" fmla="*/ 25 w 25"/>
                <a:gd name="T7" fmla="*/ 1 h 33"/>
                <a:gd name="T8" fmla="*/ 24 w 25"/>
                <a:gd name="T9" fmla="*/ 0 h 33"/>
                <a:gd name="T10" fmla="*/ 1 w 25"/>
                <a:gd name="T11" fmla="*/ 0 h 33"/>
                <a:gd name="T12" fmla="*/ 0 w 25"/>
                <a:gd name="T13" fmla="*/ 1 h 33"/>
                <a:gd name="T14" fmla="*/ 0 w 25"/>
                <a:gd name="T15" fmla="*/ 32 h 33"/>
                <a:gd name="T16" fmla="*/ 1 w 25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3">
                  <a:moveTo>
                    <a:pt x="1" y="33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5" y="33"/>
                    <a:pt x="25" y="3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3"/>
                    <a:pt x="1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/>
            </p:cNvSpPr>
            <p:nvPr/>
          </p:nvSpPr>
          <p:spPr bwMode="auto">
            <a:xfrm>
              <a:off x="2704" y="3355"/>
              <a:ext cx="45" cy="61"/>
            </a:xfrm>
            <a:custGeom>
              <a:avLst/>
              <a:gdLst>
                <a:gd name="T0" fmla="*/ 1 w 25"/>
                <a:gd name="T1" fmla="*/ 34 h 34"/>
                <a:gd name="T2" fmla="*/ 24 w 25"/>
                <a:gd name="T3" fmla="*/ 34 h 34"/>
                <a:gd name="T4" fmla="*/ 25 w 25"/>
                <a:gd name="T5" fmla="*/ 33 h 34"/>
                <a:gd name="T6" fmla="*/ 25 w 25"/>
                <a:gd name="T7" fmla="*/ 1 h 34"/>
                <a:gd name="T8" fmla="*/ 24 w 25"/>
                <a:gd name="T9" fmla="*/ 0 h 34"/>
                <a:gd name="T10" fmla="*/ 1 w 25"/>
                <a:gd name="T11" fmla="*/ 0 h 34"/>
                <a:gd name="T12" fmla="*/ 0 w 25"/>
                <a:gd name="T13" fmla="*/ 1 h 34"/>
                <a:gd name="T14" fmla="*/ 0 w 25"/>
                <a:gd name="T15" fmla="*/ 33 h 34"/>
                <a:gd name="T16" fmla="*/ 1 w 25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4">
                  <a:moveTo>
                    <a:pt x="1" y="34"/>
                  </a:move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5" y="33"/>
                    <a:pt x="25" y="33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4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1" y="34"/>
                    <a:pt x="1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/>
            </p:cNvSpPr>
            <p:nvPr/>
          </p:nvSpPr>
          <p:spPr bwMode="auto">
            <a:xfrm>
              <a:off x="2770" y="3568"/>
              <a:ext cx="43" cy="61"/>
            </a:xfrm>
            <a:custGeom>
              <a:avLst/>
              <a:gdLst>
                <a:gd name="T0" fmla="*/ 1 w 24"/>
                <a:gd name="T1" fmla="*/ 34 h 34"/>
                <a:gd name="T2" fmla="*/ 23 w 24"/>
                <a:gd name="T3" fmla="*/ 34 h 34"/>
                <a:gd name="T4" fmla="*/ 24 w 24"/>
                <a:gd name="T5" fmla="*/ 33 h 34"/>
                <a:gd name="T6" fmla="*/ 24 w 24"/>
                <a:gd name="T7" fmla="*/ 1 h 34"/>
                <a:gd name="T8" fmla="*/ 23 w 24"/>
                <a:gd name="T9" fmla="*/ 0 h 34"/>
                <a:gd name="T10" fmla="*/ 1 w 24"/>
                <a:gd name="T11" fmla="*/ 0 h 34"/>
                <a:gd name="T12" fmla="*/ 0 w 24"/>
                <a:gd name="T13" fmla="*/ 1 h 34"/>
                <a:gd name="T14" fmla="*/ 0 w 24"/>
                <a:gd name="T15" fmla="*/ 33 h 34"/>
                <a:gd name="T16" fmla="*/ 1 w 2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4">
                  <a:moveTo>
                    <a:pt x="1" y="34"/>
                  </a:moveTo>
                  <a:cubicBezTo>
                    <a:pt x="23" y="34"/>
                    <a:pt x="23" y="34"/>
                    <a:pt x="23" y="34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1" y="34"/>
                    <a:pt x="1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/>
            </p:cNvSpPr>
            <p:nvPr/>
          </p:nvSpPr>
          <p:spPr bwMode="auto">
            <a:xfrm>
              <a:off x="2770" y="3498"/>
              <a:ext cx="43" cy="59"/>
            </a:xfrm>
            <a:custGeom>
              <a:avLst/>
              <a:gdLst>
                <a:gd name="T0" fmla="*/ 1 w 24"/>
                <a:gd name="T1" fmla="*/ 33 h 33"/>
                <a:gd name="T2" fmla="*/ 23 w 24"/>
                <a:gd name="T3" fmla="*/ 33 h 33"/>
                <a:gd name="T4" fmla="*/ 24 w 24"/>
                <a:gd name="T5" fmla="*/ 32 h 33"/>
                <a:gd name="T6" fmla="*/ 24 w 24"/>
                <a:gd name="T7" fmla="*/ 1 h 33"/>
                <a:gd name="T8" fmla="*/ 23 w 24"/>
                <a:gd name="T9" fmla="*/ 0 h 33"/>
                <a:gd name="T10" fmla="*/ 1 w 24"/>
                <a:gd name="T11" fmla="*/ 0 h 33"/>
                <a:gd name="T12" fmla="*/ 0 w 24"/>
                <a:gd name="T13" fmla="*/ 1 h 33"/>
                <a:gd name="T14" fmla="*/ 0 w 24"/>
                <a:gd name="T15" fmla="*/ 32 h 33"/>
                <a:gd name="T16" fmla="*/ 1 w 24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3">
                  <a:moveTo>
                    <a:pt x="1" y="33"/>
                  </a:moveTo>
                  <a:cubicBezTo>
                    <a:pt x="23" y="33"/>
                    <a:pt x="23" y="33"/>
                    <a:pt x="23" y="33"/>
                  </a:cubicBezTo>
                  <a:cubicBezTo>
                    <a:pt x="24" y="33"/>
                    <a:pt x="24" y="33"/>
                    <a:pt x="24" y="3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3"/>
                    <a:pt x="1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/>
            </p:cNvSpPr>
            <p:nvPr/>
          </p:nvSpPr>
          <p:spPr bwMode="auto">
            <a:xfrm>
              <a:off x="2770" y="3427"/>
              <a:ext cx="43" cy="59"/>
            </a:xfrm>
            <a:custGeom>
              <a:avLst/>
              <a:gdLst>
                <a:gd name="T0" fmla="*/ 1 w 24"/>
                <a:gd name="T1" fmla="*/ 33 h 33"/>
                <a:gd name="T2" fmla="*/ 23 w 24"/>
                <a:gd name="T3" fmla="*/ 33 h 33"/>
                <a:gd name="T4" fmla="*/ 24 w 24"/>
                <a:gd name="T5" fmla="*/ 32 h 33"/>
                <a:gd name="T6" fmla="*/ 24 w 24"/>
                <a:gd name="T7" fmla="*/ 1 h 33"/>
                <a:gd name="T8" fmla="*/ 23 w 24"/>
                <a:gd name="T9" fmla="*/ 0 h 33"/>
                <a:gd name="T10" fmla="*/ 1 w 24"/>
                <a:gd name="T11" fmla="*/ 0 h 33"/>
                <a:gd name="T12" fmla="*/ 0 w 24"/>
                <a:gd name="T13" fmla="*/ 1 h 33"/>
                <a:gd name="T14" fmla="*/ 0 w 24"/>
                <a:gd name="T15" fmla="*/ 32 h 33"/>
                <a:gd name="T16" fmla="*/ 1 w 24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3">
                  <a:moveTo>
                    <a:pt x="1" y="33"/>
                  </a:moveTo>
                  <a:cubicBezTo>
                    <a:pt x="23" y="33"/>
                    <a:pt x="23" y="33"/>
                    <a:pt x="23" y="33"/>
                  </a:cubicBezTo>
                  <a:cubicBezTo>
                    <a:pt x="24" y="33"/>
                    <a:pt x="24" y="33"/>
                    <a:pt x="24" y="3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3"/>
                    <a:pt x="1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/>
            </p:cNvSpPr>
            <p:nvPr/>
          </p:nvSpPr>
          <p:spPr bwMode="auto">
            <a:xfrm>
              <a:off x="2836" y="3568"/>
              <a:ext cx="43" cy="61"/>
            </a:xfrm>
            <a:custGeom>
              <a:avLst/>
              <a:gdLst>
                <a:gd name="T0" fmla="*/ 1 w 24"/>
                <a:gd name="T1" fmla="*/ 34 h 34"/>
                <a:gd name="T2" fmla="*/ 23 w 24"/>
                <a:gd name="T3" fmla="*/ 34 h 34"/>
                <a:gd name="T4" fmla="*/ 24 w 24"/>
                <a:gd name="T5" fmla="*/ 33 h 34"/>
                <a:gd name="T6" fmla="*/ 24 w 24"/>
                <a:gd name="T7" fmla="*/ 1 h 34"/>
                <a:gd name="T8" fmla="*/ 23 w 24"/>
                <a:gd name="T9" fmla="*/ 0 h 34"/>
                <a:gd name="T10" fmla="*/ 1 w 24"/>
                <a:gd name="T11" fmla="*/ 0 h 34"/>
                <a:gd name="T12" fmla="*/ 0 w 24"/>
                <a:gd name="T13" fmla="*/ 1 h 34"/>
                <a:gd name="T14" fmla="*/ 0 w 24"/>
                <a:gd name="T15" fmla="*/ 33 h 34"/>
                <a:gd name="T16" fmla="*/ 1 w 2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4">
                  <a:moveTo>
                    <a:pt x="1" y="34"/>
                  </a:moveTo>
                  <a:cubicBezTo>
                    <a:pt x="23" y="34"/>
                    <a:pt x="23" y="34"/>
                    <a:pt x="23" y="34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1" y="34"/>
                    <a:pt x="1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/>
            </p:cNvSpPr>
            <p:nvPr/>
          </p:nvSpPr>
          <p:spPr bwMode="auto">
            <a:xfrm>
              <a:off x="2640" y="3283"/>
              <a:ext cx="43" cy="61"/>
            </a:xfrm>
            <a:custGeom>
              <a:avLst/>
              <a:gdLst>
                <a:gd name="T0" fmla="*/ 1 w 24"/>
                <a:gd name="T1" fmla="*/ 34 h 34"/>
                <a:gd name="T2" fmla="*/ 23 w 24"/>
                <a:gd name="T3" fmla="*/ 34 h 34"/>
                <a:gd name="T4" fmla="*/ 24 w 24"/>
                <a:gd name="T5" fmla="*/ 33 h 34"/>
                <a:gd name="T6" fmla="*/ 24 w 24"/>
                <a:gd name="T7" fmla="*/ 1 h 34"/>
                <a:gd name="T8" fmla="*/ 23 w 24"/>
                <a:gd name="T9" fmla="*/ 0 h 34"/>
                <a:gd name="T10" fmla="*/ 1 w 24"/>
                <a:gd name="T11" fmla="*/ 0 h 34"/>
                <a:gd name="T12" fmla="*/ 0 w 24"/>
                <a:gd name="T13" fmla="*/ 1 h 34"/>
                <a:gd name="T14" fmla="*/ 0 w 24"/>
                <a:gd name="T15" fmla="*/ 33 h 34"/>
                <a:gd name="T16" fmla="*/ 1 w 2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4">
                  <a:moveTo>
                    <a:pt x="1" y="34"/>
                  </a:move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4" y="34"/>
                    <a:pt x="24" y="3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3" y="0"/>
                    <a:pt x="2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1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/>
            </p:cNvSpPr>
            <p:nvPr/>
          </p:nvSpPr>
          <p:spPr bwMode="auto">
            <a:xfrm>
              <a:off x="2555" y="3640"/>
              <a:ext cx="344" cy="39"/>
            </a:xfrm>
            <a:custGeom>
              <a:avLst/>
              <a:gdLst>
                <a:gd name="T0" fmla="*/ 191 w 192"/>
                <a:gd name="T1" fmla="*/ 0 h 22"/>
                <a:gd name="T2" fmla="*/ 1 w 192"/>
                <a:gd name="T3" fmla="*/ 0 h 22"/>
                <a:gd name="T4" fmla="*/ 0 w 192"/>
                <a:gd name="T5" fmla="*/ 1 h 22"/>
                <a:gd name="T6" fmla="*/ 0 w 192"/>
                <a:gd name="T7" fmla="*/ 21 h 22"/>
                <a:gd name="T8" fmla="*/ 1 w 192"/>
                <a:gd name="T9" fmla="*/ 22 h 22"/>
                <a:gd name="T10" fmla="*/ 191 w 192"/>
                <a:gd name="T11" fmla="*/ 22 h 22"/>
                <a:gd name="T12" fmla="*/ 192 w 192"/>
                <a:gd name="T13" fmla="*/ 21 h 22"/>
                <a:gd name="T14" fmla="*/ 192 w 192"/>
                <a:gd name="T15" fmla="*/ 1 h 22"/>
                <a:gd name="T16" fmla="*/ 191 w 192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22">
                  <a:moveTo>
                    <a:pt x="19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2"/>
                    <a:pt x="1" y="22"/>
                  </a:cubicBezTo>
                  <a:cubicBezTo>
                    <a:pt x="191" y="22"/>
                    <a:pt x="191" y="22"/>
                    <a:pt x="191" y="22"/>
                  </a:cubicBezTo>
                  <a:cubicBezTo>
                    <a:pt x="191" y="22"/>
                    <a:pt x="192" y="21"/>
                    <a:pt x="192" y="21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1" y="0"/>
                    <a:pt x="19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/>
            </p:cNvSpPr>
            <p:nvPr/>
          </p:nvSpPr>
          <p:spPr bwMode="auto">
            <a:xfrm>
              <a:off x="3452" y="2880"/>
              <a:ext cx="37" cy="77"/>
            </a:xfrm>
            <a:custGeom>
              <a:avLst/>
              <a:gdLst>
                <a:gd name="T0" fmla="*/ 11 w 21"/>
                <a:gd name="T1" fmla="*/ 0 h 43"/>
                <a:gd name="T2" fmla="*/ 0 w 21"/>
                <a:gd name="T3" fmla="*/ 10 h 43"/>
                <a:gd name="T4" fmla="*/ 7 w 21"/>
                <a:gd name="T5" fmla="*/ 20 h 43"/>
                <a:gd name="T6" fmla="*/ 9 w 21"/>
                <a:gd name="T7" fmla="*/ 21 h 43"/>
                <a:gd name="T8" fmla="*/ 9 w 21"/>
                <a:gd name="T9" fmla="*/ 41 h 43"/>
                <a:gd name="T10" fmla="*/ 11 w 21"/>
                <a:gd name="T11" fmla="*/ 43 h 43"/>
                <a:gd name="T12" fmla="*/ 12 w 21"/>
                <a:gd name="T13" fmla="*/ 41 h 43"/>
                <a:gd name="T14" fmla="*/ 12 w 21"/>
                <a:gd name="T15" fmla="*/ 21 h 43"/>
                <a:gd name="T16" fmla="*/ 14 w 21"/>
                <a:gd name="T17" fmla="*/ 20 h 43"/>
                <a:gd name="T18" fmla="*/ 21 w 21"/>
                <a:gd name="T19" fmla="*/ 10 h 43"/>
                <a:gd name="T20" fmla="*/ 11 w 21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43">
                  <a:moveTo>
                    <a:pt x="11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4"/>
                    <a:pt x="3" y="18"/>
                    <a:pt x="7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2"/>
                    <a:pt x="10" y="43"/>
                    <a:pt x="11" y="43"/>
                  </a:cubicBezTo>
                  <a:cubicBezTo>
                    <a:pt x="11" y="43"/>
                    <a:pt x="12" y="42"/>
                    <a:pt x="12" y="4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8" y="18"/>
                    <a:pt x="21" y="14"/>
                    <a:pt x="21" y="10"/>
                  </a:cubicBezTo>
                  <a:cubicBezTo>
                    <a:pt x="21" y="4"/>
                    <a:pt x="16" y="0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 noEditPoints="1"/>
            </p:cNvSpPr>
            <p:nvPr/>
          </p:nvSpPr>
          <p:spPr bwMode="auto">
            <a:xfrm>
              <a:off x="3357" y="2660"/>
              <a:ext cx="227" cy="344"/>
            </a:xfrm>
            <a:custGeom>
              <a:avLst/>
              <a:gdLst>
                <a:gd name="T0" fmla="*/ 112 w 127"/>
                <a:gd name="T1" fmla="*/ 81 h 192"/>
                <a:gd name="T2" fmla="*/ 112 w 127"/>
                <a:gd name="T3" fmla="*/ 47 h 192"/>
                <a:gd name="T4" fmla="*/ 66 w 127"/>
                <a:gd name="T5" fmla="*/ 0 h 192"/>
                <a:gd name="T6" fmla="*/ 61 w 127"/>
                <a:gd name="T7" fmla="*/ 0 h 192"/>
                <a:gd name="T8" fmla="*/ 15 w 127"/>
                <a:gd name="T9" fmla="*/ 47 h 192"/>
                <a:gd name="T10" fmla="*/ 15 w 127"/>
                <a:gd name="T11" fmla="*/ 81 h 192"/>
                <a:gd name="T12" fmla="*/ 0 w 127"/>
                <a:gd name="T13" fmla="*/ 97 h 192"/>
                <a:gd name="T14" fmla="*/ 0 w 127"/>
                <a:gd name="T15" fmla="*/ 177 h 192"/>
                <a:gd name="T16" fmla="*/ 15 w 127"/>
                <a:gd name="T17" fmla="*/ 192 h 192"/>
                <a:gd name="T18" fmla="*/ 112 w 127"/>
                <a:gd name="T19" fmla="*/ 192 h 192"/>
                <a:gd name="T20" fmla="*/ 127 w 127"/>
                <a:gd name="T21" fmla="*/ 177 h 192"/>
                <a:gd name="T22" fmla="*/ 127 w 127"/>
                <a:gd name="T23" fmla="*/ 97 h 192"/>
                <a:gd name="T24" fmla="*/ 112 w 127"/>
                <a:gd name="T25" fmla="*/ 81 h 192"/>
                <a:gd name="T26" fmla="*/ 30 w 127"/>
                <a:gd name="T27" fmla="*/ 179 h 192"/>
                <a:gd name="T28" fmla="*/ 16 w 127"/>
                <a:gd name="T29" fmla="*/ 166 h 192"/>
                <a:gd name="T30" fmla="*/ 16 w 127"/>
                <a:gd name="T31" fmla="*/ 101 h 192"/>
                <a:gd name="T32" fmla="*/ 20 w 127"/>
                <a:gd name="T33" fmla="*/ 97 h 192"/>
                <a:gd name="T34" fmla="*/ 24 w 127"/>
                <a:gd name="T35" fmla="*/ 101 h 192"/>
                <a:gd name="T36" fmla="*/ 24 w 127"/>
                <a:gd name="T37" fmla="*/ 165 h 192"/>
                <a:gd name="T38" fmla="*/ 30 w 127"/>
                <a:gd name="T39" fmla="*/ 171 h 192"/>
                <a:gd name="T40" fmla="*/ 34 w 127"/>
                <a:gd name="T41" fmla="*/ 175 h 192"/>
                <a:gd name="T42" fmla="*/ 30 w 127"/>
                <a:gd name="T43" fmla="*/ 179 h 192"/>
                <a:gd name="T44" fmla="*/ 73 w 127"/>
                <a:gd name="T45" fmla="*/ 149 h 192"/>
                <a:gd name="T46" fmla="*/ 73 w 127"/>
                <a:gd name="T47" fmla="*/ 164 h 192"/>
                <a:gd name="T48" fmla="*/ 64 w 127"/>
                <a:gd name="T49" fmla="*/ 174 h 192"/>
                <a:gd name="T50" fmla="*/ 54 w 127"/>
                <a:gd name="T51" fmla="*/ 164 h 192"/>
                <a:gd name="T52" fmla="*/ 54 w 127"/>
                <a:gd name="T53" fmla="*/ 149 h 192"/>
                <a:gd name="T54" fmla="*/ 45 w 127"/>
                <a:gd name="T55" fmla="*/ 133 h 192"/>
                <a:gd name="T56" fmla="*/ 64 w 127"/>
                <a:gd name="T57" fmla="*/ 115 h 192"/>
                <a:gd name="T58" fmla="*/ 82 w 127"/>
                <a:gd name="T59" fmla="*/ 133 h 192"/>
                <a:gd name="T60" fmla="*/ 73 w 127"/>
                <a:gd name="T61" fmla="*/ 149 h 192"/>
                <a:gd name="T62" fmla="*/ 94 w 127"/>
                <a:gd name="T63" fmla="*/ 81 h 192"/>
                <a:gd name="T64" fmla="*/ 33 w 127"/>
                <a:gd name="T65" fmla="*/ 81 h 192"/>
                <a:gd name="T66" fmla="*/ 33 w 127"/>
                <a:gd name="T67" fmla="*/ 47 h 192"/>
                <a:gd name="T68" fmla="*/ 61 w 127"/>
                <a:gd name="T69" fmla="*/ 18 h 192"/>
                <a:gd name="T70" fmla="*/ 66 w 127"/>
                <a:gd name="T71" fmla="*/ 18 h 192"/>
                <a:gd name="T72" fmla="*/ 94 w 127"/>
                <a:gd name="T73" fmla="*/ 47 h 192"/>
                <a:gd name="T74" fmla="*/ 94 w 127"/>
                <a:gd name="T75" fmla="*/ 8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7" h="192">
                  <a:moveTo>
                    <a:pt x="112" y="81"/>
                  </a:moveTo>
                  <a:cubicBezTo>
                    <a:pt x="112" y="47"/>
                    <a:pt x="112" y="47"/>
                    <a:pt x="112" y="47"/>
                  </a:cubicBezTo>
                  <a:cubicBezTo>
                    <a:pt x="112" y="21"/>
                    <a:pt x="92" y="0"/>
                    <a:pt x="66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36" y="0"/>
                    <a:pt x="15" y="21"/>
                    <a:pt x="15" y="47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6" y="82"/>
                    <a:pt x="0" y="88"/>
                    <a:pt x="0" y="97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86"/>
                    <a:pt x="7" y="192"/>
                    <a:pt x="15" y="192"/>
                  </a:cubicBezTo>
                  <a:cubicBezTo>
                    <a:pt x="112" y="192"/>
                    <a:pt x="112" y="192"/>
                    <a:pt x="112" y="192"/>
                  </a:cubicBezTo>
                  <a:cubicBezTo>
                    <a:pt x="121" y="192"/>
                    <a:pt x="127" y="186"/>
                    <a:pt x="127" y="17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7" y="88"/>
                    <a:pt x="121" y="82"/>
                    <a:pt x="112" y="81"/>
                  </a:cubicBezTo>
                  <a:close/>
                  <a:moveTo>
                    <a:pt x="30" y="179"/>
                  </a:moveTo>
                  <a:cubicBezTo>
                    <a:pt x="20" y="179"/>
                    <a:pt x="16" y="171"/>
                    <a:pt x="16" y="166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6" y="99"/>
                    <a:pt x="18" y="97"/>
                    <a:pt x="20" y="97"/>
                  </a:cubicBezTo>
                  <a:cubicBezTo>
                    <a:pt x="22" y="97"/>
                    <a:pt x="24" y="99"/>
                    <a:pt x="24" y="101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6"/>
                    <a:pt x="25" y="171"/>
                    <a:pt x="30" y="171"/>
                  </a:cubicBezTo>
                  <a:cubicBezTo>
                    <a:pt x="33" y="171"/>
                    <a:pt x="34" y="172"/>
                    <a:pt x="34" y="175"/>
                  </a:cubicBezTo>
                  <a:cubicBezTo>
                    <a:pt x="34" y="177"/>
                    <a:pt x="33" y="179"/>
                    <a:pt x="30" y="179"/>
                  </a:cubicBezTo>
                  <a:close/>
                  <a:moveTo>
                    <a:pt x="73" y="149"/>
                  </a:moveTo>
                  <a:cubicBezTo>
                    <a:pt x="73" y="164"/>
                    <a:pt x="73" y="164"/>
                    <a:pt x="73" y="164"/>
                  </a:cubicBezTo>
                  <a:cubicBezTo>
                    <a:pt x="73" y="170"/>
                    <a:pt x="69" y="174"/>
                    <a:pt x="64" y="174"/>
                  </a:cubicBezTo>
                  <a:cubicBezTo>
                    <a:pt x="58" y="174"/>
                    <a:pt x="54" y="170"/>
                    <a:pt x="54" y="164"/>
                  </a:cubicBezTo>
                  <a:cubicBezTo>
                    <a:pt x="54" y="149"/>
                    <a:pt x="54" y="149"/>
                    <a:pt x="54" y="149"/>
                  </a:cubicBezTo>
                  <a:cubicBezTo>
                    <a:pt x="49" y="146"/>
                    <a:pt x="45" y="140"/>
                    <a:pt x="45" y="133"/>
                  </a:cubicBezTo>
                  <a:cubicBezTo>
                    <a:pt x="45" y="123"/>
                    <a:pt x="53" y="115"/>
                    <a:pt x="64" y="115"/>
                  </a:cubicBezTo>
                  <a:cubicBezTo>
                    <a:pt x="74" y="115"/>
                    <a:pt x="82" y="123"/>
                    <a:pt x="82" y="133"/>
                  </a:cubicBezTo>
                  <a:cubicBezTo>
                    <a:pt x="82" y="140"/>
                    <a:pt x="79" y="146"/>
                    <a:pt x="73" y="149"/>
                  </a:cubicBezTo>
                  <a:close/>
                  <a:moveTo>
                    <a:pt x="94" y="81"/>
                  </a:moveTo>
                  <a:cubicBezTo>
                    <a:pt x="33" y="81"/>
                    <a:pt x="33" y="81"/>
                    <a:pt x="33" y="81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29"/>
                    <a:pt x="44" y="18"/>
                    <a:pt x="61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83" y="18"/>
                    <a:pt x="94" y="29"/>
                    <a:pt x="94" y="47"/>
                  </a:cubicBezTo>
                  <a:lnTo>
                    <a:pt x="94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 noEditPoints="1"/>
            </p:cNvSpPr>
            <p:nvPr/>
          </p:nvSpPr>
          <p:spPr bwMode="auto">
            <a:xfrm>
              <a:off x="353" y="2015"/>
              <a:ext cx="306" cy="287"/>
            </a:xfrm>
            <a:custGeom>
              <a:avLst/>
              <a:gdLst>
                <a:gd name="T0" fmla="*/ 171 w 171"/>
                <a:gd name="T1" fmla="*/ 0 h 160"/>
                <a:gd name="T2" fmla="*/ 137 w 171"/>
                <a:gd name="T3" fmla="*/ 13 h 160"/>
                <a:gd name="T4" fmla="*/ 107 w 171"/>
                <a:gd name="T5" fmla="*/ 77 h 160"/>
                <a:gd name="T6" fmla="*/ 89 w 171"/>
                <a:gd name="T7" fmla="*/ 76 h 160"/>
                <a:gd name="T8" fmla="*/ 2 w 171"/>
                <a:gd name="T9" fmla="*/ 38 h 160"/>
                <a:gd name="T10" fmla="*/ 38 w 171"/>
                <a:gd name="T11" fmla="*/ 77 h 160"/>
                <a:gd name="T12" fmla="*/ 89 w 171"/>
                <a:gd name="T13" fmla="*/ 77 h 160"/>
                <a:gd name="T14" fmla="*/ 38 w 171"/>
                <a:gd name="T15" fmla="*/ 84 h 160"/>
                <a:gd name="T16" fmla="*/ 0 w 171"/>
                <a:gd name="T17" fmla="*/ 122 h 160"/>
                <a:gd name="T18" fmla="*/ 89 w 171"/>
                <a:gd name="T19" fmla="*/ 85 h 160"/>
                <a:gd name="T20" fmla="*/ 107 w 171"/>
                <a:gd name="T21" fmla="*/ 84 h 160"/>
                <a:gd name="T22" fmla="*/ 137 w 171"/>
                <a:gd name="T23" fmla="*/ 148 h 160"/>
                <a:gd name="T24" fmla="*/ 171 w 171"/>
                <a:gd name="T25" fmla="*/ 160 h 160"/>
                <a:gd name="T26" fmla="*/ 137 w 171"/>
                <a:gd name="T27" fmla="*/ 127 h 160"/>
                <a:gd name="T28" fmla="*/ 115 w 171"/>
                <a:gd name="T29" fmla="*/ 140 h 160"/>
                <a:gd name="T30" fmla="*/ 137 w 171"/>
                <a:gd name="T31" fmla="*/ 84 h 160"/>
                <a:gd name="T32" fmla="*/ 171 w 171"/>
                <a:gd name="T33" fmla="*/ 97 h 160"/>
                <a:gd name="T34" fmla="*/ 137 w 171"/>
                <a:gd name="T35" fmla="*/ 64 h 160"/>
                <a:gd name="T36" fmla="*/ 115 w 171"/>
                <a:gd name="T37" fmla="*/ 77 h 160"/>
                <a:gd name="T38" fmla="*/ 137 w 171"/>
                <a:gd name="T39" fmla="*/ 21 h 160"/>
                <a:gd name="T40" fmla="*/ 171 w 171"/>
                <a:gd name="T41" fmla="*/ 34 h 160"/>
                <a:gd name="T42" fmla="*/ 42 w 171"/>
                <a:gd name="T43" fmla="*/ 61 h 160"/>
                <a:gd name="T44" fmla="*/ 47 w 171"/>
                <a:gd name="T45" fmla="*/ 60 h 160"/>
                <a:gd name="T46" fmla="*/ 47 w 171"/>
                <a:gd name="T47" fmla="*/ 51 h 160"/>
                <a:gd name="T48" fmla="*/ 45 w 171"/>
                <a:gd name="T49" fmla="*/ 49 h 160"/>
                <a:gd name="T50" fmla="*/ 52 w 171"/>
                <a:gd name="T51" fmla="*/ 45 h 160"/>
                <a:gd name="T52" fmla="*/ 43 w 171"/>
                <a:gd name="T53" fmla="*/ 43 h 160"/>
                <a:gd name="T54" fmla="*/ 48 w 171"/>
                <a:gd name="T55" fmla="*/ 39 h 160"/>
                <a:gd name="T56" fmla="*/ 51 w 171"/>
                <a:gd name="T57" fmla="*/ 50 h 160"/>
                <a:gd name="T58" fmla="*/ 56 w 171"/>
                <a:gd name="T59" fmla="*/ 56 h 160"/>
                <a:gd name="T60" fmla="*/ 51 w 171"/>
                <a:gd name="T61" fmla="*/ 121 h 160"/>
                <a:gd name="T62" fmla="*/ 48 w 171"/>
                <a:gd name="T63" fmla="*/ 102 h 160"/>
                <a:gd name="T64" fmla="*/ 44 w 171"/>
                <a:gd name="T65" fmla="*/ 104 h 160"/>
                <a:gd name="T66" fmla="*/ 48 w 171"/>
                <a:gd name="T67" fmla="*/ 99 h 160"/>
                <a:gd name="T68" fmla="*/ 51 w 171"/>
                <a:gd name="T69" fmla="*/ 12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1" h="160">
                  <a:moveTo>
                    <a:pt x="171" y="34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89" y="76"/>
                    <a:pt x="89" y="76"/>
                    <a:pt x="89" y="76"/>
                  </a:cubicBezTo>
                  <a:cubicBezTo>
                    <a:pt x="89" y="47"/>
                    <a:pt x="66" y="24"/>
                    <a:pt x="37" y="24"/>
                  </a:cubicBezTo>
                  <a:cubicBezTo>
                    <a:pt x="24" y="24"/>
                    <a:pt x="11" y="29"/>
                    <a:pt x="2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88" y="77"/>
                    <a:pt x="88" y="77"/>
                    <a:pt x="88" y="77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10" y="132"/>
                    <a:pt x="23" y="137"/>
                    <a:pt x="37" y="137"/>
                  </a:cubicBezTo>
                  <a:cubicBezTo>
                    <a:pt x="66" y="137"/>
                    <a:pt x="89" y="114"/>
                    <a:pt x="89" y="85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107" y="84"/>
                    <a:pt x="107" y="84"/>
                    <a:pt x="107" y="84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37" y="148"/>
                    <a:pt x="137" y="148"/>
                    <a:pt x="137" y="148"/>
                  </a:cubicBezTo>
                  <a:cubicBezTo>
                    <a:pt x="137" y="160"/>
                    <a:pt x="137" y="160"/>
                    <a:pt x="137" y="160"/>
                  </a:cubicBezTo>
                  <a:cubicBezTo>
                    <a:pt x="171" y="160"/>
                    <a:pt x="171" y="160"/>
                    <a:pt x="171" y="160"/>
                  </a:cubicBezTo>
                  <a:cubicBezTo>
                    <a:pt x="171" y="127"/>
                    <a:pt x="171" y="127"/>
                    <a:pt x="171" y="127"/>
                  </a:cubicBezTo>
                  <a:cubicBezTo>
                    <a:pt x="137" y="127"/>
                    <a:pt x="137" y="127"/>
                    <a:pt x="137" y="127"/>
                  </a:cubicBezTo>
                  <a:cubicBezTo>
                    <a:pt x="137" y="140"/>
                    <a:pt x="137" y="140"/>
                    <a:pt x="137" y="140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5" y="84"/>
                    <a:pt x="115" y="84"/>
                    <a:pt x="115" y="84"/>
                  </a:cubicBezTo>
                  <a:cubicBezTo>
                    <a:pt x="137" y="84"/>
                    <a:pt x="137" y="84"/>
                    <a:pt x="137" y="84"/>
                  </a:cubicBezTo>
                  <a:cubicBezTo>
                    <a:pt x="137" y="97"/>
                    <a:pt x="137" y="97"/>
                    <a:pt x="137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64"/>
                    <a:pt x="171" y="64"/>
                    <a:pt x="171" y="64"/>
                  </a:cubicBezTo>
                  <a:cubicBezTo>
                    <a:pt x="137" y="64"/>
                    <a:pt x="137" y="64"/>
                    <a:pt x="137" y="64"/>
                  </a:cubicBezTo>
                  <a:cubicBezTo>
                    <a:pt x="137" y="77"/>
                    <a:pt x="137" y="77"/>
                    <a:pt x="137" y="77"/>
                  </a:cubicBezTo>
                  <a:cubicBezTo>
                    <a:pt x="115" y="77"/>
                    <a:pt x="115" y="77"/>
                    <a:pt x="115" y="77"/>
                  </a:cubicBezTo>
                  <a:cubicBezTo>
                    <a:pt x="115" y="21"/>
                    <a:pt x="115" y="21"/>
                    <a:pt x="115" y="21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37" y="34"/>
                    <a:pt x="137" y="34"/>
                    <a:pt x="137" y="34"/>
                  </a:cubicBezTo>
                  <a:lnTo>
                    <a:pt x="171" y="34"/>
                  </a:lnTo>
                  <a:close/>
                  <a:moveTo>
                    <a:pt x="47" y="62"/>
                  </a:moveTo>
                  <a:cubicBezTo>
                    <a:pt x="45" y="62"/>
                    <a:pt x="43" y="62"/>
                    <a:pt x="42" y="61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3" y="59"/>
                    <a:pt x="45" y="60"/>
                    <a:pt x="47" y="60"/>
                  </a:cubicBezTo>
                  <a:cubicBezTo>
                    <a:pt x="51" y="60"/>
                    <a:pt x="52" y="58"/>
                    <a:pt x="52" y="56"/>
                  </a:cubicBezTo>
                  <a:cubicBezTo>
                    <a:pt x="52" y="53"/>
                    <a:pt x="50" y="51"/>
                    <a:pt x="47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9" y="49"/>
                    <a:pt x="52" y="48"/>
                    <a:pt x="52" y="45"/>
                  </a:cubicBezTo>
                  <a:cubicBezTo>
                    <a:pt x="52" y="43"/>
                    <a:pt x="51" y="42"/>
                    <a:pt x="48" y="42"/>
                  </a:cubicBezTo>
                  <a:cubicBezTo>
                    <a:pt x="46" y="42"/>
                    <a:pt x="44" y="43"/>
                    <a:pt x="43" y="43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4" y="40"/>
                    <a:pt x="46" y="39"/>
                    <a:pt x="48" y="39"/>
                  </a:cubicBezTo>
                  <a:cubicBezTo>
                    <a:pt x="53" y="39"/>
                    <a:pt x="55" y="42"/>
                    <a:pt x="55" y="45"/>
                  </a:cubicBezTo>
                  <a:cubicBezTo>
                    <a:pt x="55" y="47"/>
                    <a:pt x="53" y="49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3" y="51"/>
                    <a:pt x="56" y="53"/>
                    <a:pt x="56" y="56"/>
                  </a:cubicBezTo>
                  <a:cubicBezTo>
                    <a:pt x="56" y="59"/>
                    <a:pt x="53" y="62"/>
                    <a:pt x="47" y="62"/>
                  </a:cubicBezTo>
                  <a:close/>
                  <a:moveTo>
                    <a:pt x="51" y="121"/>
                  </a:moveTo>
                  <a:cubicBezTo>
                    <a:pt x="48" y="121"/>
                    <a:pt x="48" y="121"/>
                    <a:pt x="48" y="121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3" y="101"/>
                    <a:pt x="43" y="101"/>
                    <a:pt x="43" y="101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51" y="99"/>
                    <a:pt x="51" y="99"/>
                    <a:pt x="51" y="99"/>
                  </a:cubicBezTo>
                  <a:lnTo>
                    <a:pt x="51" y="1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 noEditPoints="1"/>
            </p:cNvSpPr>
            <p:nvPr/>
          </p:nvSpPr>
          <p:spPr bwMode="auto">
            <a:xfrm>
              <a:off x="316" y="2090"/>
              <a:ext cx="96" cy="136"/>
            </a:xfrm>
            <a:custGeom>
              <a:avLst/>
              <a:gdLst>
                <a:gd name="T0" fmla="*/ 17 w 54"/>
                <a:gd name="T1" fmla="*/ 0 h 76"/>
                <a:gd name="T2" fmla="*/ 16 w 54"/>
                <a:gd name="T3" fmla="*/ 1 h 76"/>
                <a:gd name="T4" fmla="*/ 0 w 54"/>
                <a:gd name="T5" fmla="*/ 39 h 76"/>
                <a:gd name="T6" fmla="*/ 15 w 54"/>
                <a:gd name="T7" fmla="*/ 75 h 76"/>
                <a:gd name="T8" fmla="*/ 16 w 54"/>
                <a:gd name="T9" fmla="*/ 76 h 76"/>
                <a:gd name="T10" fmla="*/ 54 w 54"/>
                <a:gd name="T11" fmla="*/ 39 h 76"/>
                <a:gd name="T12" fmla="*/ 17 w 54"/>
                <a:gd name="T13" fmla="*/ 0 h 76"/>
                <a:gd name="T14" fmla="*/ 13 w 54"/>
                <a:gd name="T15" fmla="*/ 47 h 76"/>
                <a:gd name="T16" fmla="*/ 13 w 54"/>
                <a:gd name="T17" fmla="*/ 45 h 76"/>
                <a:gd name="T18" fmla="*/ 15 w 54"/>
                <a:gd name="T19" fmla="*/ 43 h 76"/>
                <a:gd name="T20" fmla="*/ 23 w 54"/>
                <a:gd name="T21" fmla="*/ 31 h 76"/>
                <a:gd name="T22" fmla="*/ 19 w 54"/>
                <a:gd name="T23" fmla="*/ 27 h 76"/>
                <a:gd name="T24" fmla="*/ 14 w 54"/>
                <a:gd name="T25" fmla="*/ 28 h 76"/>
                <a:gd name="T26" fmla="*/ 13 w 54"/>
                <a:gd name="T27" fmla="*/ 26 h 76"/>
                <a:gd name="T28" fmla="*/ 20 w 54"/>
                <a:gd name="T29" fmla="*/ 24 h 76"/>
                <a:gd name="T30" fmla="*/ 26 w 54"/>
                <a:gd name="T31" fmla="*/ 31 h 76"/>
                <a:gd name="T32" fmla="*/ 19 w 54"/>
                <a:gd name="T33" fmla="*/ 43 h 76"/>
                <a:gd name="T34" fmla="*/ 17 w 54"/>
                <a:gd name="T35" fmla="*/ 44 h 76"/>
                <a:gd name="T36" fmla="*/ 17 w 54"/>
                <a:gd name="T37" fmla="*/ 44 h 76"/>
                <a:gd name="T38" fmla="*/ 27 w 54"/>
                <a:gd name="T39" fmla="*/ 44 h 76"/>
                <a:gd name="T40" fmla="*/ 27 w 54"/>
                <a:gd name="T41" fmla="*/ 47 h 76"/>
                <a:gd name="T42" fmla="*/ 13 w 54"/>
                <a:gd name="T43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76">
                  <a:moveTo>
                    <a:pt x="17" y="0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6" y="11"/>
                    <a:pt x="0" y="24"/>
                    <a:pt x="0" y="39"/>
                  </a:cubicBezTo>
                  <a:cubicBezTo>
                    <a:pt x="0" y="53"/>
                    <a:pt x="5" y="66"/>
                    <a:pt x="15" y="75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54" y="39"/>
                    <a:pt x="54" y="39"/>
                    <a:pt x="54" y="39"/>
                  </a:cubicBezTo>
                  <a:lnTo>
                    <a:pt x="17" y="0"/>
                  </a:lnTo>
                  <a:close/>
                  <a:moveTo>
                    <a:pt x="13" y="47"/>
                  </a:moveTo>
                  <a:cubicBezTo>
                    <a:pt x="13" y="45"/>
                    <a:pt x="13" y="45"/>
                    <a:pt x="13" y="45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21" y="37"/>
                    <a:pt x="23" y="34"/>
                    <a:pt x="23" y="31"/>
                  </a:cubicBezTo>
                  <a:cubicBezTo>
                    <a:pt x="23" y="29"/>
                    <a:pt x="22" y="27"/>
                    <a:pt x="19" y="27"/>
                  </a:cubicBezTo>
                  <a:cubicBezTo>
                    <a:pt x="17" y="27"/>
                    <a:pt x="15" y="28"/>
                    <a:pt x="14" y="28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5" y="25"/>
                    <a:pt x="17" y="24"/>
                    <a:pt x="20" y="24"/>
                  </a:cubicBezTo>
                  <a:cubicBezTo>
                    <a:pt x="24" y="24"/>
                    <a:pt x="26" y="27"/>
                    <a:pt x="26" y="31"/>
                  </a:cubicBezTo>
                  <a:cubicBezTo>
                    <a:pt x="26" y="35"/>
                    <a:pt x="23" y="38"/>
                    <a:pt x="19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7"/>
                    <a:pt x="27" y="47"/>
                    <a:pt x="27" y="47"/>
                  </a:cubicBezTo>
                  <a:lnTo>
                    <a:pt x="13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1"/>
            <p:cNvSpPr>
              <a:spLocks noEditPoints="1"/>
            </p:cNvSpPr>
            <p:nvPr/>
          </p:nvSpPr>
          <p:spPr bwMode="auto">
            <a:xfrm>
              <a:off x="7062" y="2735"/>
              <a:ext cx="261" cy="226"/>
            </a:xfrm>
            <a:custGeom>
              <a:avLst/>
              <a:gdLst>
                <a:gd name="T0" fmla="*/ 0 w 146"/>
                <a:gd name="T1" fmla="*/ 126 h 126"/>
                <a:gd name="T2" fmla="*/ 146 w 146"/>
                <a:gd name="T3" fmla="*/ 126 h 126"/>
                <a:gd name="T4" fmla="*/ 146 w 146"/>
                <a:gd name="T5" fmla="*/ 0 h 126"/>
                <a:gd name="T6" fmla="*/ 0 w 146"/>
                <a:gd name="T7" fmla="*/ 0 h 126"/>
                <a:gd name="T8" fmla="*/ 0 w 146"/>
                <a:gd name="T9" fmla="*/ 126 h 126"/>
                <a:gd name="T10" fmla="*/ 73 w 146"/>
                <a:gd name="T11" fmla="*/ 9 h 126"/>
                <a:gd name="T12" fmla="*/ 126 w 146"/>
                <a:gd name="T13" fmla="*/ 63 h 126"/>
                <a:gd name="T14" fmla="*/ 73 w 146"/>
                <a:gd name="T15" fmla="*/ 117 h 126"/>
                <a:gd name="T16" fmla="*/ 19 w 146"/>
                <a:gd name="T17" fmla="*/ 63 h 126"/>
                <a:gd name="T18" fmla="*/ 73 w 146"/>
                <a:gd name="T19" fmla="*/ 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26">
                  <a:moveTo>
                    <a:pt x="0" y="126"/>
                  </a:moveTo>
                  <a:cubicBezTo>
                    <a:pt x="146" y="126"/>
                    <a:pt x="146" y="126"/>
                    <a:pt x="146" y="126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26"/>
                  </a:lnTo>
                  <a:close/>
                  <a:moveTo>
                    <a:pt x="73" y="9"/>
                  </a:moveTo>
                  <a:cubicBezTo>
                    <a:pt x="102" y="9"/>
                    <a:pt x="126" y="33"/>
                    <a:pt x="126" y="63"/>
                  </a:cubicBezTo>
                  <a:cubicBezTo>
                    <a:pt x="126" y="92"/>
                    <a:pt x="102" y="117"/>
                    <a:pt x="73" y="117"/>
                  </a:cubicBezTo>
                  <a:cubicBezTo>
                    <a:pt x="43" y="117"/>
                    <a:pt x="19" y="92"/>
                    <a:pt x="19" y="63"/>
                  </a:cubicBezTo>
                  <a:cubicBezTo>
                    <a:pt x="19" y="33"/>
                    <a:pt x="43" y="9"/>
                    <a:pt x="73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2"/>
            <p:cNvSpPr>
              <a:spLocks noEditPoints="1"/>
            </p:cNvSpPr>
            <p:nvPr/>
          </p:nvSpPr>
          <p:spPr bwMode="auto">
            <a:xfrm>
              <a:off x="7110" y="2766"/>
              <a:ext cx="163" cy="163"/>
            </a:xfrm>
            <a:custGeom>
              <a:avLst/>
              <a:gdLst>
                <a:gd name="T0" fmla="*/ 46 w 91"/>
                <a:gd name="T1" fmla="*/ 91 h 91"/>
                <a:gd name="T2" fmla="*/ 91 w 91"/>
                <a:gd name="T3" fmla="*/ 46 h 91"/>
                <a:gd name="T4" fmla="*/ 46 w 91"/>
                <a:gd name="T5" fmla="*/ 0 h 91"/>
                <a:gd name="T6" fmla="*/ 0 w 91"/>
                <a:gd name="T7" fmla="*/ 46 h 91"/>
                <a:gd name="T8" fmla="*/ 46 w 91"/>
                <a:gd name="T9" fmla="*/ 91 h 91"/>
                <a:gd name="T10" fmla="*/ 9 w 91"/>
                <a:gd name="T11" fmla="*/ 37 h 91"/>
                <a:gd name="T12" fmla="*/ 13 w 91"/>
                <a:gd name="T13" fmla="*/ 34 h 91"/>
                <a:gd name="T14" fmla="*/ 34 w 91"/>
                <a:gd name="T15" fmla="*/ 32 h 91"/>
                <a:gd name="T16" fmla="*/ 42 w 91"/>
                <a:gd name="T17" fmla="*/ 13 h 91"/>
                <a:gd name="T18" fmla="*/ 46 w 91"/>
                <a:gd name="T19" fmla="*/ 11 h 91"/>
                <a:gd name="T20" fmla="*/ 49 w 91"/>
                <a:gd name="T21" fmla="*/ 13 h 91"/>
                <a:gd name="T22" fmla="*/ 58 w 91"/>
                <a:gd name="T23" fmla="*/ 32 h 91"/>
                <a:gd name="T24" fmla="*/ 79 w 91"/>
                <a:gd name="T25" fmla="*/ 34 h 91"/>
                <a:gd name="T26" fmla="*/ 82 w 91"/>
                <a:gd name="T27" fmla="*/ 37 h 91"/>
                <a:gd name="T28" fmla="*/ 81 w 91"/>
                <a:gd name="T29" fmla="*/ 41 h 91"/>
                <a:gd name="T30" fmla="*/ 65 w 91"/>
                <a:gd name="T31" fmla="*/ 55 h 91"/>
                <a:gd name="T32" fmla="*/ 70 w 91"/>
                <a:gd name="T33" fmla="*/ 75 h 91"/>
                <a:gd name="T34" fmla="*/ 70 w 91"/>
                <a:gd name="T35" fmla="*/ 77 h 91"/>
                <a:gd name="T36" fmla="*/ 66 w 91"/>
                <a:gd name="T37" fmla="*/ 81 h 91"/>
                <a:gd name="T38" fmla="*/ 66 w 91"/>
                <a:gd name="T39" fmla="*/ 81 h 91"/>
                <a:gd name="T40" fmla="*/ 64 w 91"/>
                <a:gd name="T41" fmla="*/ 80 h 91"/>
                <a:gd name="T42" fmla="*/ 46 w 91"/>
                <a:gd name="T43" fmla="*/ 69 h 91"/>
                <a:gd name="T44" fmla="*/ 27 w 91"/>
                <a:gd name="T45" fmla="*/ 80 h 91"/>
                <a:gd name="T46" fmla="*/ 23 w 91"/>
                <a:gd name="T47" fmla="*/ 80 h 91"/>
                <a:gd name="T48" fmla="*/ 21 w 91"/>
                <a:gd name="T49" fmla="*/ 76 h 91"/>
                <a:gd name="T50" fmla="*/ 26 w 91"/>
                <a:gd name="T51" fmla="*/ 55 h 91"/>
                <a:gd name="T52" fmla="*/ 10 w 91"/>
                <a:gd name="T53" fmla="*/ 41 h 91"/>
                <a:gd name="T54" fmla="*/ 9 w 91"/>
                <a:gd name="T55" fmla="*/ 3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1" h="91">
                  <a:moveTo>
                    <a:pt x="46" y="91"/>
                  </a:moveTo>
                  <a:cubicBezTo>
                    <a:pt x="71" y="91"/>
                    <a:pt x="91" y="71"/>
                    <a:pt x="91" y="46"/>
                  </a:cubicBezTo>
                  <a:cubicBezTo>
                    <a:pt x="91" y="20"/>
                    <a:pt x="71" y="0"/>
                    <a:pt x="46" y="0"/>
                  </a:cubicBezTo>
                  <a:cubicBezTo>
                    <a:pt x="20" y="0"/>
                    <a:pt x="0" y="20"/>
                    <a:pt x="0" y="46"/>
                  </a:cubicBezTo>
                  <a:cubicBezTo>
                    <a:pt x="0" y="71"/>
                    <a:pt x="20" y="91"/>
                    <a:pt x="46" y="91"/>
                  </a:cubicBezTo>
                  <a:close/>
                  <a:moveTo>
                    <a:pt x="9" y="37"/>
                  </a:moveTo>
                  <a:cubicBezTo>
                    <a:pt x="10" y="36"/>
                    <a:pt x="11" y="34"/>
                    <a:pt x="13" y="34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4" y="11"/>
                    <a:pt x="46" y="11"/>
                  </a:cubicBezTo>
                  <a:cubicBezTo>
                    <a:pt x="47" y="11"/>
                    <a:pt x="49" y="12"/>
                    <a:pt x="49" y="13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0" y="34"/>
                    <a:pt x="82" y="36"/>
                    <a:pt x="82" y="37"/>
                  </a:cubicBezTo>
                  <a:cubicBezTo>
                    <a:pt x="83" y="39"/>
                    <a:pt x="82" y="40"/>
                    <a:pt x="81" y="41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76"/>
                    <a:pt x="70" y="76"/>
                    <a:pt x="70" y="77"/>
                  </a:cubicBezTo>
                  <a:cubicBezTo>
                    <a:pt x="70" y="79"/>
                    <a:pt x="68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5" y="81"/>
                    <a:pt x="64" y="81"/>
                    <a:pt x="64" y="80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6" y="81"/>
                    <a:pt x="24" y="81"/>
                    <a:pt x="23" y="80"/>
                  </a:cubicBezTo>
                  <a:cubicBezTo>
                    <a:pt x="22" y="79"/>
                    <a:pt x="21" y="77"/>
                    <a:pt x="21" y="76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0"/>
                    <a:pt x="9" y="39"/>
                    <a:pt x="9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/>
            </p:cNvSpPr>
            <p:nvPr/>
          </p:nvSpPr>
          <p:spPr bwMode="auto">
            <a:xfrm>
              <a:off x="7151" y="2810"/>
              <a:ext cx="81" cy="77"/>
            </a:xfrm>
            <a:custGeom>
              <a:avLst/>
              <a:gdLst>
                <a:gd name="T0" fmla="*/ 12 w 45"/>
                <a:gd name="T1" fmla="*/ 30 h 43"/>
                <a:gd name="T2" fmla="*/ 8 w 45"/>
                <a:gd name="T3" fmla="*/ 43 h 43"/>
                <a:gd name="T4" fmla="*/ 20 w 45"/>
                <a:gd name="T5" fmla="*/ 36 h 43"/>
                <a:gd name="T6" fmla="*/ 23 w 45"/>
                <a:gd name="T7" fmla="*/ 36 h 43"/>
                <a:gd name="T8" fmla="*/ 25 w 45"/>
                <a:gd name="T9" fmla="*/ 36 h 43"/>
                <a:gd name="T10" fmla="*/ 37 w 45"/>
                <a:gd name="T11" fmla="*/ 43 h 43"/>
                <a:gd name="T12" fmla="*/ 33 w 45"/>
                <a:gd name="T13" fmla="*/ 30 h 43"/>
                <a:gd name="T14" fmla="*/ 35 w 45"/>
                <a:gd name="T15" fmla="*/ 26 h 43"/>
                <a:gd name="T16" fmla="*/ 45 w 45"/>
                <a:gd name="T17" fmla="*/ 17 h 43"/>
                <a:gd name="T18" fmla="*/ 31 w 45"/>
                <a:gd name="T19" fmla="*/ 15 h 43"/>
                <a:gd name="T20" fmla="*/ 28 w 45"/>
                <a:gd name="T21" fmla="*/ 13 h 43"/>
                <a:gd name="T22" fmla="*/ 23 w 45"/>
                <a:gd name="T23" fmla="*/ 0 h 43"/>
                <a:gd name="T24" fmla="*/ 17 w 45"/>
                <a:gd name="T25" fmla="*/ 13 h 43"/>
                <a:gd name="T26" fmla="*/ 14 w 45"/>
                <a:gd name="T27" fmla="*/ 15 h 43"/>
                <a:gd name="T28" fmla="*/ 0 w 45"/>
                <a:gd name="T29" fmla="*/ 17 h 43"/>
                <a:gd name="T30" fmla="*/ 10 w 45"/>
                <a:gd name="T31" fmla="*/ 26 h 43"/>
                <a:gd name="T32" fmla="*/ 12 w 45"/>
                <a:gd name="T33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3">
                  <a:moveTo>
                    <a:pt x="12" y="30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1" y="36"/>
                    <a:pt x="22" y="36"/>
                    <a:pt x="23" y="36"/>
                  </a:cubicBezTo>
                  <a:cubicBezTo>
                    <a:pt x="23" y="36"/>
                    <a:pt x="24" y="36"/>
                    <a:pt x="25" y="36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28"/>
                    <a:pt x="34" y="27"/>
                    <a:pt x="35" y="2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5"/>
                    <a:pt x="29" y="14"/>
                    <a:pt x="28" y="13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5" y="15"/>
                    <a:pt x="14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7"/>
                    <a:pt x="12" y="28"/>
                    <a:pt x="12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 noEditPoints="1"/>
            </p:cNvSpPr>
            <p:nvPr/>
          </p:nvSpPr>
          <p:spPr bwMode="auto">
            <a:xfrm>
              <a:off x="7021" y="2660"/>
              <a:ext cx="343" cy="344"/>
            </a:xfrm>
            <a:custGeom>
              <a:avLst/>
              <a:gdLst>
                <a:gd name="T0" fmla="*/ 179 w 192"/>
                <a:gd name="T1" fmla="*/ 0 h 192"/>
                <a:gd name="T2" fmla="*/ 12 w 192"/>
                <a:gd name="T3" fmla="*/ 0 h 192"/>
                <a:gd name="T4" fmla="*/ 0 w 192"/>
                <a:gd name="T5" fmla="*/ 13 h 192"/>
                <a:gd name="T6" fmla="*/ 0 w 192"/>
                <a:gd name="T7" fmla="*/ 180 h 192"/>
                <a:gd name="T8" fmla="*/ 12 w 192"/>
                <a:gd name="T9" fmla="*/ 192 h 192"/>
                <a:gd name="T10" fmla="*/ 179 w 192"/>
                <a:gd name="T11" fmla="*/ 192 h 192"/>
                <a:gd name="T12" fmla="*/ 192 w 192"/>
                <a:gd name="T13" fmla="*/ 180 h 192"/>
                <a:gd name="T14" fmla="*/ 192 w 192"/>
                <a:gd name="T15" fmla="*/ 13 h 192"/>
                <a:gd name="T16" fmla="*/ 179 w 192"/>
                <a:gd name="T17" fmla="*/ 0 h 192"/>
                <a:gd name="T18" fmla="*/ 126 w 192"/>
                <a:gd name="T19" fmla="*/ 17 h 192"/>
                <a:gd name="T20" fmla="*/ 144 w 192"/>
                <a:gd name="T21" fmla="*/ 17 h 192"/>
                <a:gd name="T22" fmla="*/ 148 w 192"/>
                <a:gd name="T23" fmla="*/ 21 h 192"/>
                <a:gd name="T24" fmla="*/ 144 w 192"/>
                <a:gd name="T25" fmla="*/ 25 h 192"/>
                <a:gd name="T26" fmla="*/ 126 w 192"/>
                <a:gd name="T27" fmla="*/ 25 h 192"/>
                <a:gd name="T28" fmla="*/ 122 w 192"/>
                <a:gd name="T29" fmla="*/ 21 h 192"/>
                <a:gd name="T30" fmla="*/ 126 w 192"/>
                <a:gd name="T31" fmla="*/ 17 h 192"/>
                <a:gd name="T32" fmla="*/ 90 w 192"/>
                <a:gd name="T33" fmla="*/ 17 h 192"/>
                <a:gd name="T34" fmla="*/ 108 w 192"/>
                <a:gd name="T35" fmla="*/ 17 h 192"/>
                <a:gd name="T36" fmla="*/ 112 w 192"/>
                <a:gd name="T37" fmla="*/ 21 h 192"/>
                <a:gd name="T38" fmla="*/ 108 w 192"/>
                <a:gd name="T39" fmla="*/ 25 h 192"/>
                <a:gd name="T40" fmla="*/ 90 w 192"/>
                <a:gd name="T41" fmla="*/ 25 h 192"/>
                <a:gd name="T42" fmla="*/ 86 w 192"/>
                <a:gd name="T43" fmla="*/ 21 h 192"/>
                <a:gd name="T44" fmla="*/ 90 w 192"/>
                <a:gd name="T45" fmla="*/ 17 h 192"/>
                <a:gd name="T46" fmla="*/ 54 w 192"/>
                <a:gd name="T47" fmla="*/ 17 h 192"/>
                <a:gd name="T48" fmla="*/ 72 w 192"/>
                <a:gd name="T49" fmla="*/ 17 h 192"/>
                <a:gd name="T50" fmla="*/ 76 w 192"/>
                <a:gd name="T51" fmla="*/ 21 h 192"/>
                <a:gd name="T52" fmla="*/ 72 w 192"/>
                <a:gd name="T53" fmla="*/ 25 h 192"/>
                <a:gd name="T54" fmla="*/ 54 w 192"/>
                <a:gd name="T55" fmla="*/ 25 h 192"/>
                <a:gd name="T56" fmla="*/ 50 w 192"/>
                <a:gd name="T57" fmla="*/ 21 h 192"/>
                <a:gd name="T58" fmla="*/ 54 w 192"/>
                <a:gd name="T59" fmla="*/ 17 h 192"/>
                <a:gd name="T60" fmla="*/ 19 w 192"/>
                <a:gd name="T61" fmla="*/ 17 h 192"/>
                <a:gd name="T62" fmla="*/ 36 w 192"/>
                <a:gd name="T63" fmla="*/ 17 h 192"/>
                <a:gd name="T64" fmla="*/ 40 w 192"/>
                <a:gd name="T65" fmla="*/ 21 h 192"/>
                <a:gd name="T66" fmla="*/ 36 w 192"/>
                <a:gd name="T67" fmla="*/ 25 h 192"/>
                <a:gd name="T68" fmla="*/ 19 w 192"/>
                <a:gd name="T69" fmla="*/ 25 h 192"/>
                <a:gd name="T70" fmla="*/ 14 w 192"/>
                <a:gd name="T71" fmla="*/ 21 h 192"/>
                <a:gd name="T72" fmla="*/ 19 w 192"/>
                <a:gd name="T73" fmla="*/ 17 h 192"/>
                <a:gd name="T74" fmla="*/ 177 w 192"/>
                <a:gd name="T75" fmla="*/ 172 h 192"/>
                <a:gd name="T76" fmla="*/ 173 w 192"/>
                <a:gd name="T77" fmla="*/ 176 h 192"/>
                <a:gd name="T78" fmla="*/ 19 w 192"/>
                <a:gd name="T79" fmla="*/ 176 h 192"/>
                <a:gd name="T80" fmla="*/ 14 w 192"/>
                <a:gd name="T81" fmla="*/ 172 h 192"/>
                <a:gd name="T82" fmla="*/ 14 w 192"/>
                <a:gd name="T83" fmla="*/ 38 h 192"/>
                <a:gd name="T84" fmla="*/ 19 w 192"/>
                <a:gd name="T85" fmla="*/ 34 h 192"/>
                <a:gd name="T86" fmla="*/ 173 w 192"/>
                <a:gd name="T87" fmla="*/ 34 h 192"/>
                <a:gd name="T88" fmla="*/ 177 w 192"/>
                <a:gd name="T89" fmla="*/ 38 h 192"/>
                <a:gd name="T90" fmla="*/ 177 w 192"/>
                <a:gd name="T91" fmla="*/ 17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2" h="192">
                  <a:moveTo>
                    <a:pt x="179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7"/>
                    <a:pt x="5" y="192"/>
                    <a:pt x="12" y="192"/>
                  </a:cubicBezTo>
                  <a:cubicBezTo>
                    <a:pt x="179" y="192"/>
                    <a:pt x="179" y="192"/>
                    <a:pt x="179" y="192"/>
                  </a:cubicBezTo>
                  <a:cubicBezTo>
                    <a:pt x="186" y="192"/>
                    <a:pt x="192" y="187"/>
                    <a:pt x="192" y="180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92" y="6"/>
                    <a:pt x="186" y="0"/>
                    <a:pt x="179" y="0"/>
                  </a:cubicBezTo>
                  <a:close/>
                  <a:moveTo>
                    <a:pt x="126" y="17"/>
                  </a:moveTo>
                  <a:cubicBezTo>
                    <a:pt x="144" y="17"/>
                    <a:pt x="144" y="17"/>
                    <a:pt x="144" y="17"/>
                  </a:cubicBezTo>
                  <a:cubicBezTo>
                    <a:pt x="146" y="17"/>
                    <a:pt x="148" y="19"/>
                    <a:pt x="148" y="21"/>
                  </a:cubicBezTo>
                  <a:cubicBezTo>
                    <a:pt x="148" y="24"/>
                    <a:pt x="146" y="25"/>
                    <a:pt x="144" y="25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24" y="25"/>
                    <a:pt x="122" y="24"/>
                    <a:pt x="122" y="21"/>
                  </a:cubicBezTo>
                  <a:cubicBezTo>
                    <a:pt x="122" y="19"/>
                    <a:pt x="124" y="17"/>
                    <a:pt x="126" y="17"/>
                  </a:cubicBezTo>
                  <a:close/>
                  <a:moveTo>
                    <a:pt x="90" y="17"/>
                  </a:moveTo>
                  <a:cubicBezTo>
                    <a:pt x="108" y="17"/>
                    <a:pt x="108" y="17"/>
                    <a:pt x="108" y="17"/>
                  </a:cubicBezTo>
                  <a:cubicBezTo>
                    <a:pt x="110" y="17"/>
                    <a:pt x="112" y="19"/>
                    <a:pt x="112" y="21"/>
                  </a:cubicBezTo>
                  <a:cubicBezTo>
                    <a:pt x="112" y="24"/>
                    <a:pt x="110" y="25"/>
                    <a:pt x="108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8" y="25"/>
                    <a:pt x="86" y="24"/>
                    <a:pt x="86" y="21"/>
                  </a:cubicBezTo>
                  <a:cubicBezTo>
                    <a:pt x="86" y="19"/>
                    <a:pt x="88" y="17"/>
                    <a:pt x="90" y="17"/>
                  </a:cubicBezTo>
                  <a:close/>
                  <a:moveTo>
                    <a:pt x="54" y="17"/>
                  </a:moveTo>
                  <a:cubicBezTo>
                    <a:pt x="72" y="17"/>
                    <a:pt x="72" y="17"/>
                    <a:pt x="72" y="17"/>
                  </a:cubicBezTo>
                  <a:cubicBezTo>
                    <a:pt x="74" y="17"/>
                    <a:pt x="76" y="19"/>
                    <a:pt x="76" y="21"/>
                  </a:cubicBezTo>
                  <a:cubicBezTo>
                    <a:pt x="76" y="24"/>
                    <a:pt x="74" y="25"/>
                    <a:pt x="72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2" y="25"/>
                    <a:pt x="50" y="24"/>
                    <a:pt x="50" y="21"/>
                  </a:cubicBezTo>
                  <a:cubicBezTo>
                    <a:pt x="50" y="19"/>
                    <a:pt x="52" y="17"/>
                    <a:pt x="54" y="17"/>
                  </a:cubicBezTo>
                  <a:close/>
                  <a:moveTo>
                    <a:pt x="19" y="17"/>
                  </a:moveTo>
                  <a:cubicBezTo>
                    <a:pt x="36" y="17"/>
                    <a:pt x="36" y="17"/>
                    <a:pt x="36" y="17"/>
                  </a:cubicBezTo>
                  <a:cubicBezTo>
                    <a:pt x="39" y="17"/>
                    <a:pt x="40" y="19"/>
                    <a:pt x="40" y="21"/>
                  </a:cubicBezTo>
                  <a:cubicBezTo>
                    <a:pt x="40" y="24"/>
                    <a:pt x="39" y="25"/>
                    <a:pt x="36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6" y="25"/>
                    <a:pt x="14" y="24"/>
                    <a:pt x="14" y="21"/>
                  </a:cubicBezTo>
                  <a:cubicBezTo>
                    <a:pt x="14" y="19"/>
                    <a:pt x="16" y="17"/>
                    <a:pt x="19" y="17"/>
                  </a:cubicBezTo>
                  <a:close/>
                  <a:moveTo>
                    <a:pt x="177" y="172"/>
                  </a:moveTo>
                  <a:cubicBezTo>
                    <a:pt x="177" y="174"/>
                    <a:pt x="175" y="176"/>
                    <a:pt x="173" y="176"/>
                  </a:cubicBezTo>
                  <a:cubicBezTo>
                    <a:pt x="19" y="176"/>
                    <a:pt x="19" y="176"/>
                    <a:pt x="19" y="176"/>
                  </a:cubicBezTo>
                  <a:cubicBezTo>
                    <a:pt x="16" y="176"/>
                    <a:pt x="14" y="174"/>
                    <a:pt x="14" y="172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6"/>
                    <a:pt x="16" y="34"/>
                    <a:pt x="19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5" y="34"/>
                    <a:pt x="177" y="36"/>
                    <a:pt x="177" y="38"/>
                  </a:cubicBezTo>
                  <a:lnTo>
                    <a:pt x="177" y="1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 noEditPoints="1"/>
            </p:cNvSpPr>
            <p:nvPr/>
          </p:nvSpPr>
          <p:spPr bwMode="auto">
            <a:xfrm>
              <a:off x="6314" y="1314"/>
              <a:ext cx="267" cy="344"/>
            </a:xfrm>
            <a:custGeom>
              <a:avLst/>
              <a:gdLst>
                <a:gd name="T0" fmla="*/ 147 w 149"/>
                <a:gd name="T1" fmla="*/ 48 h 192"/>
                <a:gd name="T2" fmla="*/ 94 w 149"/>
                <a:gd name="T3" fmla="*/ 0 h 192"/>
                <a:gd name="T4" fmla="*/ 3 w 149"/>
                <a:gd name="T5" fmla="*/ 0 h 192"/>
                <a:gd name="T6" fmla="*/ 0 w 149"/>
                <a:gd name="T7" fmla="*/ 188 h 192"/>
                <a:gd name="T8" fmla="*/ 145 w 149"/>
                <a:gd name="T9" fmla="*/ 192 h 192"/>
                <a:gd name="T10" fmla="*/ 149 w 149"/>
                <a:gd name="T11" fmla="*/ 52 h 192"/>
                <a:gd name="T12" fmla="*/ 137 w 149"/>
                <a:gd name="T13" fmla="*/ 49 h 192"/>
                <a:gd name="T14" fmla="*/ 96 w 149"/>
                <a:gd name="T15" fmla="*/ 11 h 192"/>
                <a:gd name="T16" fmla="*/ 27 w 149"/>
                <a:gd name="T17" fmla="*/ 26 h 192"/>
                <a:gd name="T18" fmla="*/ 71 w 149"/>
                <a:gd name="T19" fmla="*/ 30 h 192"/>
                <a:gd name="T20" fmla="*/ 27 w 149"/>
                <a:gd name="T21" fmla="*/ 34 h 192"/>
                <a:gd name="T22" fmla="*/ 27 w 149"/>
                <a:gd name="T23" fmla="*/ 26 h 192"/>
                <a:gd name="T24" fmla="*/ 67 w 149"/>
                <a:gd name="T25" fmla="*/ 43 h 192"/>
                <a:gd name="T26" fmla="*/ 67 w 149"/>
                <a:gd name="T27" fmla="*/ 51 h 192"/>
                <a:gd name="T28" fmla="*/ 23 w 149"/>
                <a:gd name="T29" fmla="*/ 47 h 192"/>
                <a:gd name="T30" fmla="*/ 27 w 149"/>
                <a:gd name="T31" fmla="*/ 61 h 192"/>
                <a:gd name="T32" fmla="*/ 71 w 149"/>
                <a:gd name="T33" fmla="*/ 65 h 192"/>
                <a:gd name="T34" fmla="*/ 27 w 149"/>
                <a:gd name="T35" fmla="*/ 68 h 192"/>
                <a:gd name="T36" fmla="*/ 27 w 149"/>
                <a:gd name="T37" fmla="*/ 61 h 192"/>
                <a:gd name="T38" fmla="*/ 81 w 149"/>
                <a:gd name="T39" fmla="*/ 169 h 192"/>
                <a:gd name="T40" fmla="*/ 81 w 149"/>
                <a:gd name="T41" fmla="*/ 161 h 192"/>
                <a:gd name="T42" fmla="*/ 125 w 149"/>
                <a:gd name="T43" fmla="*/ 165 h 192"/>
                <a:gd name="T44" fmla="*/ 121 w 149"/>
                <a:gd name="T45" fmla="*/ 153 h 192"/>
                <a:gd name="T46" fmla="*/ 77 w 149"/>
                <a:gd name="T47" fmla="*/ 149 h 192"/>
                <a:gd name="T48" fmla="*/ 121 w 149"/>
                <a:gd name="T49" fmla="*/ 145 h 192"/>
                <a:gd name="T50" fmla="*/ 121 w 149"/>
                <a:gd name="T51" fmla="*/ 153 h 192"/>
                <a:gd name="T52" fmla="*/ 96 w 149"/>
                <a:gd name="T53" fmla="*/ 121 h 192"/>
                <a:gd name="T54" fmla="*/ 90 w 149"/>
                <a:gd name="T55" fmla="*/ 121 h 192"/>
                <a:gd name="T56" fmla="*/ 58 w 149"/>
                <a:gd name="T57" fmla="*/ 155 h 192"/>
                <a:gd name="T58" fmla="*/ 55 w 149"/>
                <a:gd name="T59" fmla="*/ 157 h 192"/>
                <a:gd name="T60" fmla="*/ 40 w 149"/>
                <a:gd name="T61" fmla="*/ 132 h 192"/>
                <a:gd name="T62" fmla="*/ 22 w 149"/>
                <a:gd name="T63" fmla="*/ 164 h 192"/>
                <a:gd name="T64" fmla="*/ 18 w 149"/>
                <a:gd name="T65" fmla="*/ 158 h 192"/>
                <a:gd name="T66" fmla="*/ 41 w 149"/>
                <a:gd name="T67" fmla="*/ 119 h 192"/>
                <a:gd name="T68" fmla="*/ 55 w 149"/>
                <a:gd name="T69" fmla="*/ 143 h 192"/>
                <a:gd name="T70" fmla="*/ 78 w 149"/>
                <a:gd name="T71" fmla="*/ 95 h 192"/>
                <a:gd name="T72" fmla="*/ 93 w 149"/>
                <a:gd name="T73" fmla="*/ 112 h 192"/>
                <a:gd name="T74" fmla="*/ 130 w 149"/>
                <a:gd name="T75" fmla="*/ 7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9" h="192">
                  <a:moveTo>
                    <a:pt x="149" y="51"/>
                  </a:moveTo>
                  <a:cubicBezTo>
                    <a:pt x="149" y="50"/>
                    <a:pt x="148" y="49"/>
                    <a:pt x="147" y="48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5" y="0"/>
                    <a:pt x="94" y="0"/>
                    <a:pt x="94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190"/>
                    <a:pt x="1" y="192"/>
                    <a:pt x="3" y="192"/>
                  </a:cubicBezTo>
                  <a:cubicBezTo>
                    <a:pt x="145" y="192"/>
                    <a:pt x="145" y="192"/>
                    <a:pt x="145" y="192"/>
                  </a:cubicBezTo>
                  <a:cubicBezTo>
                    <a:pt x="147" y="192"/>
                    <a:pt x="149" y="190"/>
                    <a:pt x="149" y="188"/>
                  </a:cubicBezTo>
                  <a:cubicBezTo>
                    <a:pt x="149" y="52"/>
                    <a:pt x="149" y="52"/>
                    <a:pt x="149" y="52"/>
                  </a:cubicBezTo>
                  <a:cubicBezTo>
                    <a:pt x="149" y="52"/>
                    <a:pt x="149" y="52"/>
                    <a:pt x="149" y="51"/>
                  </a:cubicBezTo>
                  <a:close/>
                  <a:moveTo>
                    <a:pt x="137" y="49"/>
                  </a:moveTo>
                  <a:cubicBezTo>
                    <a:pt x="96" y="49"/>
                    <a:pt x="96" y="49"/>
                    <a:pt x="96" y="49"/>
                  </a:cubicBezTo>
                  <a:cubicBezTo>
                    <a:pt x="96" y="11"/>
                    <a:pt x="96" y="11"/>
                    <a:pt x="96" y="11"/>
                  </a:cubicBezTo>
                  <a:lnTo>
                    <a:pt x="137" y="49"/>
                  </a:lnTo>
                  <a:close/>
                  <a:moveTo>
                    <a:pt x="2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69" y="26"/>
                    <a:pt x="71" y="28"/>
                    <a:pt x="71" y="30"/>
                  </a:cubicBezTo>
                  <a:cubicBezTo>
                    <a:pt x="71" y="32"/>
                    <a:pt x="69" y="34"/>
                    <a:pt x="6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5" y="34"/>
                    <a:pt x="23" y="32"/>
                    <a:pt x="23" y="30"/>
                  </a:cubicBezTo>
                  <a:cubicBezTo>
                    <a:pt x="23" y="28"/>
                    <a:pt x="25" y="26"/>
                    <a:pt x="27" y="26"/>
                  </a:cubicBezTo>
                  <a:close/>
                  <a:moveTo>
                    <a:pt x="27" y="43"/>
                  </a:moveTo>
                  <a:cubicBezTo>
                    <a:pt x="67" y="43"/>
                    <a:pt x="67" y="43"/>
                    <a:pt x="67" y="43"/>
                  </a:cubicBezTo>
                  <a:cubicBezTo>
                    <a:pt x="69" y="43"/>
                    <a:pt x="71" y="45"/>
                    <a:pt x="71" y="47"/>
                  </a:cubicBezTo>
                  <a:cubicBezTo>
                    <a:pt x="71" y="50"/>
                    <a:pt x="69" y="51"/>
                    <a:pt x="6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5" y="51"/>
                    <a:pt x="23" y="50"/>
                    <a:pt x="23" y="47"/>
                  </a:cubicBezTo>
                  <a:cubicBezTo>
                    <a:pt x="23" y="45"/>
                    <a:pt x="25" y="43"/>
                    <a:pt x="27" y="43"/>
                  </a:cubicBezTo>
                  <a:close/>
                  <a:moveTo>
                    <a:pt x="27" y="61"/>
                  </a:moveTo>
                  <a:cubicBezTo>
                    <a:pt x="67" y="61"/>
                    <a:pt x="67" y="61"/>
                    <a:pt x="67" y="61"/>
                  </a:cubicBezTo>
                  <a:cubicBezTo>
                    <a:pt x="69" y="61"/>
                    <a:pt x="71" y="62"/>
                    <a:pt x="71" y="65"/>
                  </a:cubicBezTo>
                  <a:cubicBezTo>
                    <a:pt x="71" y="67"/>
                    <a:pt x="69" y="68"/>
                    <a:pt x="6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5" y="68"/>
                    <a:pt x="23" y="67"/>
                    <a:pt x="23" y="65"/>
                  </a:cubicBezTo>
                  <a:cubicBezTo>
                    <a:pt x="23" y="62"/>
                    <a:pt x="25" y="61"/>
                    <a:pt x="27" y="61"/>
                  </a:cubicBezTo>
                  <a:close/>
                  <a:moveTo>
                    <a:pt x="121" y="169"/>
                  </a:moveTo>
                  <a:cubicBezTo>
                    <a:pt x="81" y="169"/>
                    <a:pt x="81" y="169"/>
                    <a:pt x="81" y="169"/>
                  </a:cubicBezTo>
                  <a:cubicBezTo>
                    <a:pt x="79" y="169"/>
                    <a:pt x="77" y="168"/>
                    <a:pt x="77" y="165"/>
                  </a:cubicBezTo>
                  <a:cubicBezTo>
                    <a:pt x="77" y="163"/>
                    <a:pt x="79" y="161"/>
                    <a:pt x="81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3" y="161"/>
                    <a:pt x="125" y="163"/>
                    <a:pt x="125" y="165"/>
                  </a:cubicBezTo>
                  <a:cubicBezTo>
                    <a:pt x="125" y="168"/>
                    <a:pt x="123" y="169"/>
                    <a:pt x="121" y="169"/>
                  </a:cubicBezTo>
                  <a:close/>
                  <a:moveTo>
                    <a:pt x="121" y="153"/>
                  </a:moveTo>
                  <a:cubicBezTo>
                    <a:pt x="81" y="153"/>
                    <a:pt x="81" y="153"/>
                    <a:pt x="81" y="153"/>
                  </a:cubicBezTo>
                  <a:cubicBezTo>
                    <a:pt x="79" y="153"/>
                    <a:pt x="77" y="151"/>
                    <a:pt x="77" y="149"/>
                  </a:cubicBezTo>
                  <a:cubicBezTo>
                    <a:pt x="77" y="147"/>
                    <a:pt x="79" y="145"/>
                    <a:pt x="81" y="145"/>
                  </a:cubicBezTo>
                  <a:cubicBezTo>
                    <a:pt x="121" y="145"/>
                    <a:pt x="121" y="145"/>
                    <a:pt x="121" y="145"/>
                  </a:cubicBezTo>
                  <a:cubicBezTo>
                    <a:pt x="123" y="145"/>
                    <a:pt x="125" y="147"/>
                    <a:pt x="125" y="149"/>
                  </a:cubicBezTo>
                  <a:cubicBezTo>
                    <a:pt x="125" y="151"/>
                    <a:pt x="123" y="153"/>
                    <a:pt x="121" y="153"/>
                  </a:cubicBezTo>
                  <a:close/>
                  <a:moveTo>
                    <a:pt x="130" y="77"/>
                  </a:moveTo>
                  <a:cubicBezTo>
                    <a:pt x="96" y="121"/>
                    <a:pt x="96" y="121"/>
                    <a:pt x="96" y="121"/>
                  </a:cubicBezTo>
                  <a:cubicBezTo>
                    <a:pt x="96" y="122"/>
                    <a:pt x="94" y="123"/>
                    <a:pt x="93" y="123"/>
                  </a:cubicBezTo>
                  <a:cubicBezTo>
                    <a:pt x="92" y="123"/>
                    <a:pt x="91" y="122"/>
                    <a:pt x="90" y="121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58" y="155"/>
                    <a:pt x="58" y="155"/>
                    <a:pt x="58" y="155"/>
                  </a:cubicBezTo>
                  <a:cubicBezTo>
                    <a:pt x="58" y="156"/>
                    <a:pt x="56" y="157"/>
                    <a:pt x="55" y="157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3" y="157"/>
                    <a:pt x="52" y="156"/>
                    <a:pt x="51" y="155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4" y="163"/>
                    <a:pt x="23" y="164"/>
                    <a:pt x="22" y="164"/>
                  </a:cubicBezTo>
                  <a:cubicBezTo>
                    <a:pt x="21" y="164"/>
                    <a:pt x="20" y="164"/>
                    <a:pt x="20" y="163"/>
                  </a:cubicBezTo>
                  <a:cubicBezTo>
                    <a:pt x="18" y="162"/>
                    <a:pt x="17" y="160"/>
                    <a:pt x="18" y="158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8" y="120"/>
                    <a:pt x="39" y="119"/>
                    <a:pt x="41" y="119"/>
                  </a:cubicBezTo>
                  <a:cubicBezTo>
                    <a:pt x="42" y="119"/>
                    <a:pt x="44" y="120"/>
                    <a:pt x="44" y="121"/>
                  </a:cubicBezTo>
                  <a:cubicBezTo>
                    <a:pt x="55" y="143"/>
                    <a:pt x="55" y="143"/>
                    <a:pt x="55" y="143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5" y="96"/>
                    <a:pt x="76" y="95"/>
                    <a:pt x="78" y="95"/>
                  </a:cubicBezTo>
                  <a:cubicBezTo>
                    <a:pt x="79" y="95"/>
                    <a:pt x="81" y="96"/>
                    <a:pt x="81" y="97"/>
                  </a:cubicBezTo>
                  <a:cubicBezTo>
                    <a:pt x="93" y="112"/>
                    <a:pt x="93" y="112"/>
                    <a:pt x="93" y="112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5" y="70"/>
                    <a:pt x="128" y="70"/>
                    <a:pt x="130" y="71"/>
                  </a:cubicBezTo>
                  <a:cubicBezTo>
                    <a:pt x="131" y="72"/>
                    <a:pt x="132" y="75"/>
                    <a:pt x="130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/>
            </p:cNvSpPr>
            <p:nvPr/>
          </p:nvSpPr>
          <p:spPr bwMode="auto">
            <a:xfrm>
              <a:off x="5081" y="2715"/>
              <a:ext cx="49" cy="58"/>
            </a:xfrm>
            <a:custGeom>
              <a:avLst/>
              <a:gdLst>
                <a:gd name="T0" fmla="*/ 15 w 27"/>
                <a:gd name="T1" fmla="*/ 0 h 32"/>
                <a:gd name="T2" fmla="*/ 4 w 27"/>
                <a:gd name="T3" fmla="*/ 12 h 32"/>
                <a:gd name="T4" fmla="*/ 4 w 27"/>
                <a:gd name="T5" fmla="*/ 16 h 32"/>
                <a:gd name="T6" fmla="*/ 0 w 27"/>
                <a:gd name="T7" fmla="*/ 21 h 32"/>
                <a:gd name="T8" fmla="*/ 0 w 27"/>
                <a:gd name="T9" fmla="*/ 32 h 32"/>
                <a:gd name="T10" fmla="*/ 10 w 27"/>
                <a:gd name="T11" fmla="*/ 22 h 32"/>
                <a:gd name="T12" fmla="*/ 15 w 27"/>
                <a:gd name="T13" fmla="*/ 24 h 32"/>
                <a:gd name="T14" fmla="*/ 27 w 27"/>
                <a:gd name="T15" fmla="*/ 12 h 32"/>
                <a:gd name="T16" fmla="*/ 15 w 27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2">
                  <a:moveTo>
                    <a:pt x="15" y="0"/>
                  </a:moveTo>
                  <a:cubicBezTo>
                    <a:pt x="9" y="0"/>
                    <a:pt x="4" y="5"/>
                    <a:pt x="4" y="12"/>
                  </a:cubicBezTo>
                  <a:cubicBezTo>
                    <a:pt x="4" y="13"/>
                    <a:pt x="4" y="15"/>
                    <a:pt x="4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3"/>
                    <a:pt x="13" y="24"/>
                    <a:pt x="15" y="24"/>
                  </a:cubicBezTo>
                  <a:cubicBezTo>
                    <a:pt x="22" y="24"/>
                    <a:pt x="27" y="18"/>
                    <a:pt x="27" y="12"/>
                  </a:cubicBezTo>
                  <a:cubicBezTo>
                    <a:pt x="27" y="5"/>
                    <a:pt x="22" y="0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/>
            </p:cNvSpPr>
            <p:nvPr/>
          </p:nvSpPr>
          <p:spPr bwMode="auto">
            <a:xfrm>
              <a:off x="4808" y="2699"/>
              <a:ext cx="272" cy="188"/>
            </a:xfrm>
            <a:custGeom>
              <a:avLst/>
              <a:gdLst>
                <a:gd name="T0" fmla="*/ 1 w 152"/>
                <a:gd name="T1" fmla="*/ 105 h 105"/>
                <a:gd name="T2" fmla="*/ 151 w 152"/>
                <a:gd name="T3" fmla="*/ 105 h 105"/>
                <a:gd name="T4" fmla="*/ 152 w 152"/>
                <a:gd name="T5" fmla="*/ 104 h 105"/>
                <a:gd name="T6" fmla="*/ 152 w 152"/>
                <a:gd name="T7" fmla="*/ 41 h 105"/>
                <a:gd name="T8" fmla="*/ 132 w 152"/>
                <a:gd name="T9" fmla="*/ 62 h 105"/>
                <a:gd name="T10" fmla="*/ 132 w 152"/>
                <a:gd name="T11" fmla="*/ 64 h 105"/>
                <a:gd name="T12" fmla="*/ 120 w 152"/>
                <a:gd name="T13" fmla="*/ 76 h 105"/>
                <a:gd name="T14" fmla="*/ 109 w 152"/>
                <a:gd name="T15" fmla="*/ 64 h 105"/>
                <a:gd name="T16" fmla="*/ 109 w 152"/>
                <a:gd name="T17" fmla="*/ 62 h 105"/>
                <a:gd name="T18" fmla="*/ 81 w 152"/>
                <a:gd name="T19" fmla="*/ 43 h 105"/>
                <a:gd name="T20" fmla="*/ 76 w 152"/>
                <a:gd name="T21" fmla="*/ 44 h 105"/>
                <a:gd name="T22" fmla="*/ 69 w 152"/>
                <a:gd name="T23" fmla="*/ 41 h 105"/>
                <a:gd name="T24" fmla="*/ 34 w 152"/>
                <a:gd name="T25" fmla="*/ 55 h 105"/>
                <a:gd name="T26" fmla="*/ 34 w 152"/>
                <a:gd name="T27" fmla="*/ 55 h 105"/>
                <a:gd name="T28" fmla="*/ 22 w 152"/>
                <a:gd name="T29" fmla="*/ 67 h 105"/>
                <a:gd name="T30" fmla="*/ 10 w 152"/>
                <a:gd name="T31" fmla="*/ 55 h 105"/>
                <a:gd name="T32" fmla="*/ 22 w 152"/>
                <a:gd name="T33" fmla="*/ 43 h 105"/>
                <a:gd name="T34" fmla="*/ 31 w 152"/>
                <a:gd name="T35" fmla="*/ 48 h 105"/>
                <a:gd name="T36" fmla="*/ 65 w 152"/>
                <a:gd name="T37" fmla="*/ 34 h 105"/>
                <a:gd name="T38" fmla="*/ 65 w 152"/>
                <a:gd name="T39" fmla="*/ 33 h 105"/>
                <a:gd name="T40" fmla="*/ 76 w 152"/>
                <a:gd name="T41" fmla="*/ 21 h 105"/>
                <a:gd name="T42" fmla="*/ 88 w 152"/>
                <a:gd name="T43" fmla="*/ 33 h 105"/>
                <a:gd name="T44" fmla="*/ 87 w 152"/>
                <a:gd name="T45" fmla="*/ 37 h 105"/>
                <a:gd name="T46" fmla="*/ 113 w 152"/>
                <a:gd name="T47" fmla="*/ 55 h 105"/>
                <a:gd name="T48" fmla="*/ 120 w 152"/>
                <a:gd name="T49" fmla="*/ 52 h 105"/>
                <a:gd name="T50" fmla="*/ 127 w 152"/>
                <a:gd name="T51" fmla="*/ 55 h 105"/>
                <a:gd name="T52" fmla="*/ 152 w 152"/>
                <a:gd name="T53" fmla="*/ 30 h 105"/>
                <a:gd name="T54" fmla="*/ 152 w 152"/>
                <a:gd name="T55" fmla="*/ 1 h 105"/>
                <a:gd name="T56" fmla="*/ 151 w 152"/>
                <a:gd name="T57" fmla="*/ 0 h 105"/>
                <a:gd name="T58" fmla="*/ 1 w 152"/>
                <a:gd name="T59" fmla="*/ 0 h 105"/>
                <a:gd name="T60" fmla="*/ 0 w 152"/>
                <a:gd name="T61" fmla="*/ 1 h 105"/>
                <a:gd name="T62" fmla="*/ 0 w 152"/>
                <a:gd name="T63" fmla="*/ 104 h 105"/>
                <a:gd name="T64" fmla="*/ 1 w 152"/>
                <a:gd name="T6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2" h="105">
                  <a:moveTo>
                    <a:pt x="1" y="105"/>
                  </a:moveTo>
                  <a:cubicBezTo>
                    <a:pt x="151" y="105"/>
                    <a:pt x="151" y="105"/>
                    <a:pt x="151" y="105"/>
                  </a:cubicBezTo>
                  <a:cubicBezTo>
                    <a:pt x="152" y="105"/>
                    <a:pt x="152" y="104"/>
                    <a:pt x="152" y="104"/>
                  </a:cubicBezTo>
                  <a:cubicBezTo>
                    <a:pt x="152" y="41"/>
                    <a:pt x="152" y="41"/>
                    <a:pt x="152" y="41"/>
                  </a:cubicBezTo>
                  <a:cubicBezTo>
                    <a:pt x="132" y="62"/>
                    <a:pt x="132" y="62"/>
                    <a:pt x="132" y="62"/>
                  </a:cubicBezTo>
                  <a:cubicBezTo>
                    <a:pt x="132" y="62"/>
                    <a:pt x="132" y="63"/>
                    <a:pt x="132" y="64"/>
                  </a:cubicBezTo>
                  <a:cubicBezTo>
                    <a:pt x="132" y="71"/>
                    <a:pt x="127" y="76"/>
                    <a:pt x="120" y="76"/>
                  </a:cubicBezTo>
                  <a:cubicBezTo>
                    <a:pt x="114" y="76"/>
                    <a:pt x="109" y="71"/>
                    <a:pt x="109" y="64"/>
                  </a:cubicBezTo>
                  <a:cubicBezTo>
                    <a:pt x="109" y="64"/>
                    <a:pt x="109" y="63"/>
                    <a:pt x="109" y="62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0" y="44"/>
                    <a:pt x="78" y="44"/>
                    <a:pt x="76" y="44"/>
                  </a:cubicBezTo>
                  <a:cubicBezTo>
                    <a:pt x="73" y="44"/>
                    <a:pt x="71" y="43"/>
                    <a:pt x="69" y="41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62"/>
                    <a:pt x="28" y="67"/>
                    <a:pt x="22" y="67"/>
                  </a:cubicBezTo>
                  <a:cubicBezTo>
                    <a:pt x="15" y="67"/>
                    <a:pt x="10" y="62"/>
                    <a:pt x="10" y="55"/>
                  </a:cubicBezTo>
                  <a:cubicBezTo>
                    <a:pt x="10" y="49"/>
                    <a:pt x="15" y="43"/>
                    <a:pt x="22" y="43"/>
                  </a:cubicBezTo>
                  <a:cubicBezTo>
                    <a:pt x="25" y="43"/>
                    <a:pt x="29" y="45"/>
                    <a:pt x="31" y="48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3"/>
                    <a:pt x="65" y="33"/>
                  </a:cubicBezTo>
                  <a:cubicBezTo>
                    <a:pt x="65" y="26"/>
                    <a:pt x="70" y="21"/>
                    <a:pt x="76" y="21"/>
                  </a:cubicBezTo>
                  <a:cubicBezTo>
                    <a:pt x="83" y="21"/>
                    <a:pt x="88" y="26"/>
                    <a:pt x="88" y="33"/>
                  </a:cubicBezTo>
                  <a:cubicBezTo>
                    <a:pt x="88" y="34"/>
                    <a:pt x="88" y="36"/>
                    <a:pt x="87" y="37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115" y="53"/>
                    <a:pt x="117" y="52"/>
                    <a:pt x="120" y="52"/>
                  </a:cubicBezTo>
                  <a:cubicBezTo>
                    <a:pt x="123" y="52"/>
                    <a:pt x="125" y="53"/>
                    <a:pt x="127" y="55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0"/>
                    <a:pt x="152" y="0"/>
                    <a:pt x="15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4"/>
                    <a:pt x="1" y="105"/>
                    <a:pt x="1" y="1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8"/>
            <p:cNvSpPr>
              <a:spLocks noEditPoints="1"/>
            </p:cNvSpPr>
            <p:nvPr/>
          </p:nvSpPr>
          <p:spPr bwMode="auto">
            <a:xfrm>
              <a:off x="4786" y="2905"/>
              <a:ext cx="317" cy="61"/>
            </a:xfrm>
            <a:custGeom>
              <a:avLst/>
              <a:gdLst>
                <a:gd name="T0" fmla="*/ 176 w 177"/>
                <a:gd name="T1" fmla="*/ 0 h 34"/>
                <a:gd name="T2" fmla="*/ 1 w 177"/>
                <a:gd name="T3" fmla="*/ 0 h 34"/>
                <a:gd name="T4" fmla="*/ 0 w 177"/>
                <a:gd name="T5" fmla="*/ 1 h 34"/>
                <a:gd name="T6" fmla="*/ 0 w 177"/>
                <a:gd name="T7" fmla="*/ 33 h 34"/>
                <a:gd name="T8" fmla="*/ 1 w 177"/>
                <a:gd name="T9" fmla="*/ 34 h 34"/>
                <a:gd name="T10" fmla="*/ 176 w 177"/>
                <a:gd name="T11" fmla="*/ 34 h 34"/>
                <a:gd name="T12" fmla="*/ 177 w 177"/>
                <a:gd name="T13" fmla="*/ 33 h 34"/>
                <a:gd name="T14" fmla="*/ 177 w 177"/>
                <a:gd name="T15" fmla="*/ 1 h 34"/>
                <a:gd name="T16" fmla="*/ 176 w 177"/>
                <a:gd name="T17" fmla="*/ 0 h 34"/>
                <a:gd name="T18" fmla="*/ 46 w 177"/>
                <a:gd name="T19" fmla="*/ 21 h 34"/>
                <a:gd name="T20" fmla="*/ 17 w 177"/>
                <a:gd name="T21" fmla="*/ 21 h 34"/>
                <a:gd name="T22" fmla="*/ 13 w 177"/>
                <a:gd name="T23" fmla="*/ 17 h 34"/>
                <a:gd name="T24" fmla="*/ 17 w 177"/>
                <a:gd name="T25" fmla="*/ 13 h 34"/>
                <a:gd name="T26" fmla="*/ 46 w 177"/>
                <a:gd name="T27" fmla="*/ 13 h 34"/>
                <a:gd name="T28" fmla="*/ 50 w 177"/>
                <a:gd name="T29" fmla="*/ 17 h 34"/>
                <a:gd name="T30" fmla="*/ 46 w 177"/>
                <a:gd name="T31" fmla="*/ 21 h 34"/>
                <a:gd name="T32" fmla="*/ 67 w 177"/>
                <a:gd name="T33" fmla="*/ 21 h 34"/>
                <a:gd name="T34" fmla="*/ 56 w 177"/>
                <a:gd name="T35" fmla="*/ 21 h 34"/>
                <a:gd name="T36" fmla="*/ 52 w 177"/>
                <a:gd name="T37" fmla="*/ 17 h 34"/>
                <a:gd name="T38" fmla="*/ 56 w 177"/>
                <a:gd name="T39" fmla="*/ 13 h 34"/>
                <a:gd name="T40" fmla="*/ 67 w 177"/>
                <a:gd name="T41" fmla="*/ 13 h 34"/>
                <a:gd name="T42" fmla="*/ 71 w 177"/>
                <a:gd name="T43" fmla="*/ 17 h 34"/>
                <a:gd name="T44" fmla="*/ 67 w 177"/>
                <a:gd name="T4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7" h="34">
                  <a:moveTo>
                    <a:pt x="176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1" y="34"/>
                    <a:pt x="1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6" y="34"/>
                    <a:pt x="177" y="33"/>
                    <a:pt x="177" y="33"/>
                  </a:cubicBezTo>
                  <a:cubicBezTo>
                    <a:pt x="177" y="1"/>
                    <a:pt x="177" y="1"/>
                    <a:pt x="177" y="1"/>
                  </a:cubicBezTo>
                  <a:cubicBezTo>
                    <a:pt x="177" y="1"/>
                    <a:pt x="176" y="0"/>
                    <a:pt x="176" y="0"/>
                  </a:cubicBezTo>
                  <a:close/>
                  <a:moveTo>
                    <a:pt x="46" y="21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5" y="21"/>
                    <a:pt x="13" y="19"/>
                    <a:pt x="13" y="17"/>
                  </a:cubicBezTo>
                  <a:cubicBezTo>
                    <a:pt x="13" y="15"/>
                    <a:pt x="15" y="13"/>
                    <a:pt x="17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8" y="13"/>
                    <a:pt x="50" y="15"/>
                    <a:pt x="50" y="17"/>
                  </a:cubicBezTo>
                  <a:cubicBezTo>
                    <a:pt x="50" y="19"/>
                    <a:pt x="48" y="21"/>
                    <a:pt x="46" y="21"/>
                  </a:cubicBezTo>
                  <a:close/>
                  <a:moveTo>
                    <a:pt x="67" y="21"/>
                  </a:moveTo>
                  <a:cubicBezTo>
                    <a:pt x="56" y="21"/>
                    <a:pt x="56" y="21"/>
                    <a:pt x="56" y="21"/>
                  </a:cubicBezTo>
                  <a:cubicBezTo>
                    <a:pt x="53" y="21"/>
                    <a:pt x="52" y="19"/>
                    <a:pt x="52" y="17"/>
                  </a:cubicBezTo>
                  <a:cubicBezTo>
                    <a:pt x="52" y="15"/>
                    <a:pt x="53" y="13"/>
                    <a:pt x="5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9" y="13"/>
                    <a:pt x="71" y="15"/>
                    <a:pt x="71" y="17"/>
                  </a:cubicBezTo>
                  <a:cubicBezTo>
                    <a:pt x="71" y="19"/>
                    <a:pt x="69" y="21"/>
                    <a:pt x="67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9"/>
            <p:cNvSpPr>
              <a:spLocks/>
            </p:cNvSpPr>
            <p:nvPr/>
          </p:nvSpPr>
          <p:spPr bwMode="auto">
            <a:xfrm>
              <a:off x="6276" y="1992"/>
              <a:ext cx="344" cy="338"/>
            </a:xfrm>
            <a:custGeom>
              <a:avLst/>
              <a:gdLst>
                <a:gd name="T0" fmla="*/ 186 w 192"/>
                <a:gd name="T1" fmla="*/ 178 h 189"/>
                <a:gd name="T2" fmla="*/ 171 w 192"/>
                <a:gd name="T3" fmla="*/ 178 h 189"/>
                <a:gd name="T4" fmla="*/ 171 w 192"/>
                <a:gd name="T5" fmla="*/ 137 h 189"/>
                <a:gd name="T6" fmla="*/ 170 w 192"/>
                <a:gd name="T7" fmla="*/ 136 h 189"/>
                <a:gd name="T8" fmla="*/ 147 w 192"/>
                <a:gd name="T9" fmla="*/ 136 h 189"/>
                <a:gd name="T10" fmla="*/ 146 w 192"/>
                <a:gd name="T11" fmla="*/ 137 h 189"/>
                <a:gd name="T12" fmla="*/ 146 w 192"/>
                <a:gd name="T13" fmla="*/ 178 h 189"/>
                <a:gd name="T14" fmla="*/ 130 w 192"/>
                <a:gd name="T15" fmla="*/ 178 h 189"/>
                <a:gd name="T16" fmla="*/ 130 w 192"/>
                <a:gd name="T17" fmla="*/ 113 h 189"/>
                <a:gd name="T18" fmla="*/ 129 w 192"/>
                <a:gd name="T19" fmla="*/ 112 h 189"/>
                <a:gd name="T20" fmla="*/ 106 w 192"/>
                <a:gd name="T21" fmla="*/ 112 h 189"/>
                <a:gd name="T22" fmla="*/ 105 w 192"/>
                <a:gd name="T23" fmla="*/ 113 h 189"/>
                <a:gd name="T24" fmla="*/ 105 w 192"/>
                <a:gd name="T25" fmla="*/ 178 h 189"/>
                <a:gd name="T26" fmla="*/ 89 w 192"/>
                <a:gd name="T27" fmla="*/ 178 h 189"/>
                <a:gd name="T28" fmla="*/ 89 w 192"/>
                <a:gd name="T29" fmla="*/ 77 h 189"/>
                <a:gd name="T30" fmla="*/ 88 w 192"/>
                <a:gd name="T31" fmla="*/ 76 h 189"/>
                <a:gd name="T32" fmla="*/ 66 w 192"/>
                <a:gd name="T33" fmla="*/ 76 h 189"/>
                <a:gd name="T34" fmla="*/ 65 w 192"/>
                <a:gd name="T35" fmla="*/ 77 h 189"/>
                <a:gd name="T36" fmla="*/ 65 w 192"/>
                <a:gd name="T37" fmla="*/ 178 h 189"/>
                <a:gd name="T38" fmla="*/ 48 w 192"/>
                <a:gd name="T39" fmla="*/ 178 h 189"/>
                <a:gd name="T40" fmla="*/ 48 w 192"/>
                <a:gd name="T41" fmla="*/ 45 h 189"/>
                <a:gd name="T42" fmla="*/ 47 w 192"/>
                <a:gd name="T43" fmla="*/ 44 h 189"/>
                <a:gd name="T44" fmla="*/ 25 w 192"/>
                <a:gd name="T45" fmla="*/ 44 h 189"/>
                <a:gd name="T46" fmla="*/ 24 w 192"/>
                <a:gd name="T47" fmla="*/ 45 h 189"/>
                <a:gd name="T48" fmla="*/ 24 w 192"/>
                <a:gd name="T49" fmla="*/ 178 h 189"/>
                <a:gd name="T50" fmla="*/ 11 w 192"/>
                <a:gd name="T51" fmla="*/ 178 h 189"/>
                <a:gd name="T52" fmla="*/ 11 w 192"/>
                <a:gd name="T53" fmla="*/ 6 h 189"/>
                <a:gd name="T54" fmla="*/ 5 w 192"/>
                <a:gd name="T55" fmla="*/ 0 h 189"/>
                <a:gd name="T56" fmla="*/ 0 w 192"/>
                <a:gd name="T57" fmla="*/ 6 h 189"/>
                <a:gd name="T58" fmla="*/ 0 w 192"/>
                <a:gd name="T59" fmla="*/ 184 h 189"/>
                <a:gd name="T60" fmla="*/ 5 w 192"/>
                <a:gd name="T61" fmla="*/ 189 h 189"/>
                <a:gd name="T62" fmla="*/ 186 w 192"/>
                <a:gd name="T63" fmla="*/ 189 h 189"/>
                <a:gd name="T64" fmla="*/ 192 w 192"/>
                <a:gd name="T65" fmla="*/ 184 h 189"/>
                <a:gd name="T66" fmla="*/ 186 w 192"/>
                <a:gd name="T67" fmla="*/ 17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2" h="189">
                  <a:moveTo>
                    <a:pt x="186" y="178"/>
                  </a:moveTo>
                  <a:cubicBezTo>
                    <a:pt x="171" y="178"/>
                    <a:pt x="171" y="178"/>
                    <a:pt x="171" y="178"/>
                  </a:cubicBezTo>
                  <a:cubicBezTo>
                    <a:pt x="171" y="137"/>
                    <a:pt x="171" y="137"/>
                    <a:pt x="171" y="137"/>
                  </a:cubicBezTo>
                  <a:cubicBezTo>
                    <a:pt x="171" y="137"/>
                    <a:pt x="170" y="136"/>
                    <a:pt x="170" y="136"/>
                  </a:cubicBezTo>
                  <a:cubicBezTo>
                    <a:pt x="147" y="136"/>
                    <a:pt x="147" y="136"/>
                    <a:pt x="147" y="136"/>
                  </a:cubicBezTo>
                  <a:cubicBezTo>
                    <a:pt x="147" y="136"/>
                    <a:pt x="146" y="137"/>
                    <a:pt x="146" y="137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30" y="178"/>
                    <a:pt x="130" y="178"/>
                    <a:pt x="130" y="178"/>
                  </a:cubicBezTo>
                  <a:cubicBezTo>
                    <a:pt x="130" y="113"/>
                    <a:pt x="130" y="113"/>
                    <a:pt x="130" y="113"/>
                  </a:cubicBezTo>
                  <a:cubicBezTo>
                    <a:pt x="130" y="113"/>
                    <a:pt x="129" y="112"/>
                    <a:pt x="129" y="112"/>
                  </a:cubicBezTo>
                  <a:cubicBezTo>
                    <a:pt x="106" y="112"/>
                    <a:pt x="106" y="112"/>
                    <a:pt x="106" y="112"/>
                  </a:cubicBezTo>
                  <a:cubicBezTo>
                    <a:pt x="106" y="112"/>
                    <a:pt x="105" y="113"/>
                    <a:pt x="105" y="113"/>
                  </a:cubicBezTo>
                  <a:cubicBezTo>
                    <a:pt x="105" y="178"/>
                    <a:pt x="105" y="178"/>
                    <a:pt x="105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89" y="77"/>
                    <a:pt x="89" y="76"/>
                    <a:pt x="88" y="76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5" y="76"/>
                    <a:pt x="65" y="77"/>
                    <a:pt x="65" y="77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48" y="178"/>
                    <a:pt x="48" y="178"/>
                    <a:pt x="48" y="178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8" y="44"/>
                    <a:pt x="47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5"/>
                    <a:pt x="24" y="45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11" y="178"/>
                    <a:pt x="11" y="178"/>
                    <a:pt x="11" y="17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7"/>
                    <a:pt x="2" y="189"/>
                    <a:pt x="5" y="189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89" y="189"/>
                    <a:pt x="192" y="187"/>
                    <a:pt x="192" y="184"/>
                  </a:cubicBezTo>
                  <a:cubicBezTo>
                    <a:pt x="192" y="181"/>
                    <a:pt x="189" y="178"/>
                    <a:pt x="186" y="1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50"/>
            <p:cNvSpPr>
              <a:spLocks/>
            </p:cNvSpPr>
            <p:nvPr/>
          </p:nvSpPr>
          <p:spPr bwMode="auto">
            <a:xfrm>
              <a:off x="6335" y="1995"/>
              <a:ext cx="276" cy="203"/>
            </a:xfrm>
            <a:custGeom>
              <a:avLst/>
              <a:gdLst>
                <a:gd name="T0" fmla="*/ 124 w 154"/>
                <a:gd name="T1" fmla="*/ 94 h 113"/>
                <a:gd name="T2" fmla="*/ 105 w 154"/>
                <a:gd name="T3" fmla="*/ 97 h 113"/>
                <a:gd name="T4" fmla="*/ 104 w 154"/>
                <a:gd name="T5" fmla="*/ 98 h 113"/>
                <a:gd name="T6" fmla="*/ 104 w 154"/>
                <a:gd name="T7" fmla="*/ 99 h 113"/>
                <a:gd name="T8" fmla="*/ 107 w 154"/>
                <a:gd name="T9" fmla="*/ 112 h 113"/>
                <a:gd name="T10" fmla="*/ 108 w 154"/>
                <a:gd name="T11" fmla="*/ 113 h 113"/>
                <a:gd name="T12" fmla="*/ 108 w 154"/>
                <a:gd name="T13" fmla="*/ 113 h 113"/>
                <a:gd name="T14" fmla="*/ 153 w 154"/>
                <a:gd name="T15" fmla="*/ 104 h 113"/>
                <a:gd name="T16" fmla="*/ 154 w 154"/>
                <a:gd name="T17" fmla="*/ 103 h 113"/>
                <a:gd name="T18" fmla="*/ 154 w 154"/>
                <a:gd name="T19" fmla="*/ 103 h 113"/>
                <a:gd name="T20" fmla="*/ 144 w 154"/>
                <a:gd name="T21" fmla="*/ 59 h 113"/>
                <a:gd name="T22" fmla="*/ 143 w 154"/>
                <a:gd name="T23" fmla="*/ 58 h 113"/>
                <a:gd name="T24" fmla="*/ 130 w 154"/>
                <a:gd name="T25" fmla="*/ 61 h 113"/>
                <a:gd name="T26" fmla="*/ 129 w 154"/>
                <a:gd name="T27" fmla="*/ 61 h 113"/>
                <a:gd name="T28" fmla="*/ 129 w 154"/>
                <a:gd name="T29" fmla="*/ 62 h 113"/>
                <a:gd name="T30" fmla="*/ 133 w 154"/>
                <a:gd name="T31" fmla="*/ 80 h 113"/>
                <a:gd name="T32" fmla="*/ 9 w 154"/>
                <a:gd name="T33" fmla="*/ 0 h 113"/>
                <a:gd name="T34" fmla="*/ 8 w 154"/>
                <a:gd name="T35" fmla="*/ 1 h 113"/>
                <a:gd name="T36" fmla="*/ 0 w 154"/>
                <a:gd name="T37" fmla="*/ 12 h 113"/>
                <a:gd name="T38" fmla="*/ 0 w 154"/>
                <a:gd name="T39" fmla="*/ 13 h 113"/>
                <a:gd name="T40" fmla="*/ 0 w 154"/>
                <a:gd name="T41" fmla="*/ 14 h 113"/>
                <a:gd name="T42" fmla="*/ 124 w 154"/>
                <a:gd name="T43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4" h="113">
                  <a:moveTo>
                    <a:pt x="124" y="94"/>
                  </a:moveTo>
                  <a:cubicBezTo>
                    <a:pt x="105" y="97"/>
                    <a:pt x="105" y="97"/>
                    <a:pt x="105" y="97"/>
                  </a:cubicBezTo>
                  <a:cubicBezTo>
                    <a:pt x="105" y="98"/>
                    <a:pt x="105" y="98"/>
                    <a:pt x="104" y="98"/>
                  </a:cubicBezTo>
                  <a:cubicBezTo>
                    <a:pt x="104" y="98"/>
                    <a:pt x="104" y="98"/>
                    <a:pt x="104" y="99"/>
                  </a:cubicBezTo>
                  <a:cubicBezTo>
                    <a:pt x="107" y="112"/>
                    <a:pt x="107" y="112"/>
                    <a:pt x="107" y="112"/>
                  </a:cubicBezTo>
                  <a:cubicBezTo>
                    <a:pt x="107" y="113"/>
                    <a:pt x="108" y="113"/>
                    <a:pt x="108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3" y="104"/>
                    <a:pt x="153" y="104"/>
                    <a:pt x="154" y="103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8"/>
                    <a:pt x="144" y="58"/>
                    <a:pt x="143" y="58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9" y="62"/>
                  </a:cubicBezTo>
                  <a:cubicBezTo>
                    <a:pt x="133" y="80"/>
                    <a:pt x="133" y="80"/>
                    <a:pt x="133" y="8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lnTo>
                    <a:pt x="124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1"/>
            <p:cNvSpPr>
              <a:spLocks/>
            </p:cNvSpPr>
            <p:nvPr/>
          </p:nvSpPr>
          <p:spPr bwMode="auto">
            <a:xfrm>
              <a:off x="5631" y="2033"/>
              <a:ext cx="184" cy="61"/>
            </a:xfrm>
            <a:custGeom>
              <a:avLst/>
              <a:gdLst>
                <a:gd name="T0" fmla="*/ 100 w 103"/>
                <a:gd name="T1" fmla="*/ 27 h 34"/>
                <a:gd name="T2" fmla="*/ 6 w 103"/>
                <a:gd name="T3" fmla="*/ 0 h 34"/>
                <a:gd name="T4" fmla="*/ 1 w 103"/>
                <a:gd name="T5" fmla="*/ 3 h 34"/>
                <a:gd name="T6" fmla="*/ 4 w 103"/>
                <a:gd name="T7" fmla="*/ 8 h 34"/>
                <a:gd name="T8" fmla="*/ 98 w 103"/>
                <a:gd name="T9" fmla="*/ 34 h 34"/>
                <a:gd name="T10" fmla="*/ 99 w 103"/>
                <a:gd name="T11" fmla="*/ 34 h 34"/>
                <a:gd name="T12" fmla="*/ 103 w 103"/>
                <a:gd name="T13" fmla="*/ 31 h 34"/>
                <a:gd name="T14" fmla="*/ 100 w 103"/>
                <a:gd name="T1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34">
                  <a:moveTo>
                    <a:pt x="100" y="27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1" y="1"/>
                    <a:pt x="1" y="3"/>
                  </a:cubicBezTo>
                  <a:cubicBezTo>
                    <a:pt x="0" y="5"/>
                    <a:pt x="1" y="8"/>
                    <a:pt x="4" y="8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4"/>
                    <a:pt x="99" y="34"/>
                    <a:pt x="99" y="34"/>
                  </a:cubicBezTo>
                  <a:cubicBezTo>
                    <a:pt x="101" y="34"/>
                    <a:pt x="102" y="33"/>
                    <a:pt x="103" y="31"/>
                  </a:cubicBezTo>
                  <a:cubicBezTo>
                    <a:pt x="103" y="29"/>
                    <a:pt x="102" y="27"/>
                    <a:pt x="100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2"/>
            <p:cNvSpPr>
              <a:spLocks/>
            </p:cNvSpPr>
            <p:nvPr/>
          </p:nvSpPr>
          <p:spPr bwMode="auto">
            <a:xfrm>
              <a:off x="5616" y="2074"/>
              <a:ext cx="185" cy="61"/>
            </a:xfrm>
            <a:custGeom>
              <a:avLst/>
              <a:gdLst>
                <a:gd name="T0" fmla="*/ 100 w 103"/>
                <a:gd name="T1" fmla="*/ 26 h 34"/>
                <a:gd name="T2" fmla="*/ 6 w 103"/>
                <a:gd name="T3" fmla="*/ 0 h 34"/>
                <a:gd name="T4" fmla="*/ 1 w 103"/>
                <a:gd name="T5" fmla="*/ 3 h 34"/>
                <a:gd name="T6" fmla="*/ 4 w 103"/>
                <a:gd name="T7" fmla="*/ 8 h 34"/>
                <a:gd name="T8" fmla="*/ 98 w 103"/>
                <a:gd name="T9" fmla="*/ 34 h 34"/>
                <a:gd name="T10" fmla="*/ 99 w 103"/>
                <a:gd name="T11" fmla="*/ 34 h 34"/>
                <a:gd name="T12" fmla="*/ 103 w 103"/>
                <a:gd name="T13" fmla="*/ 31 h 34"/>
                <a:gd name="T14" fmla="*/ 100 w 103"/>
                <a:gd name="T15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34">
                  <a:moveTo>
                    <a:pt x="100" y="26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1" y="1"/>
                    <a:pt x="1" y="3"/>
                  </a:cubicBezTo>
                  <a:cubicBezTo>
                    <a:pt x="0" y="5"/>
                    <a:pt x="1" y="7"/>
                    <a:pt x="4" y="8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4"/>
                    <a:pt x="99" y="34"/>
                    <a:pt x="99" y="34"/>
                  </a:cubicBezTo>
                  <a:cubicBezTo>
                    <a:pt x="101" y="34"/>
                    <a:pt x="102" y="33"/>
                    <a:pt x="103" y="31"/>
                  </a:cubicBezTo>
                  <a:cubicBezTo>
                    <a:pt x="103" y="29"/>
                    <a:pt x="102" y="27"/>
                    <a:pt x="100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3"/>
            <p:cNvSpPr>
              <a:spLocks/>
            </p:cNvSpPr>
            <p:nvPr/>
          </p:nvSpPr>
          <p:spPr bwMode="auto">
            <a:xfrm>
              <a:off x="5761" y="2207"/>
              <a:ext cx="36" cy="73"/>
            </a:xfrm>
            <a:custGeom>
              <a:avLst/>
              <a:gdLst>
                <a:gd name="T0" fmla="*/ 12 w 20"/>
                <a:gd name="T1" fmla="*/ 19 h 41"/>
                <a:gd name="T2" fmla="*/ 5 w 20"/>
                <a:gd name="T3" fmla="*/ 13 h 41"/>
                <a:gd name="T4" fmla="*/ 11 w 20"/>
                <a:gd name="T5" fmla="*/ 9 h 41"/>
                <a:gd name="T6" fmla="*/ 17 w 20"/>
                <a:gd name="T7" fmla="*/ 10 h 41"/>
                <a:gd name="T8" fmla="*/ 19 w 20"/>
                <a:gd name="T9" fmla="*/ 7 h 41"/>
                <a:gd name="T10" fmla="*/ 12 w 20"/>
                <a:gd name="T11" fmla="*/ 5 h 41"/>
                <a:gd name="T12" fmla="*/ 12 w 20"/>
                <a:gd name="T13" fmla="*/ 0 h 41"/>
                <a:gd name="T14" fmla="*/ 9 w 20"/>
                <a:gd name="T15" fmla="*/ 0 h 41"/>
                <a:gd name="T16" fmla="*/ 9 w 20"/>
                <a:gd name="T17" fmla="*/ 5 h 41"/>
                <a:gd name="T18" fmla="*/ 1 w 20"/>
                <a:gd name="T19" fmla="*/ 14 h 41"/>
                <a:gd name="T20" fmla="*/ 9 w 20"/>
                <a:gd name="T21" fmla="*/ 22 h 41"/>
                <a:gd name="T22" fmla="*/ 15 w 20"/>
                <a:gd name="T23" fmla="*/ 28 h 41"/>
                <a:gd name="T24" fmla="*/ 9 w 20"/>
                <a:gd name="T25" fmla="*/ 33 h 41"/>
                <a:gd name="T26" fmla="*/ 2 w 20"/>
                <a:gd name="T27" fmla="*/ 31 h 41"/>
                <a:gd name="T28" fmla="*/ 0 w 20"/>
                <a:gd name="T29" fmla="*/ 34 h 41"/>
                <a:gd name="T30" fmla="*/ 8 w 20"/>
                <a:gd name="T31" fmla="*/ 36 h 41"/>
                <a:gd name="T32" fmla="*/ 8 w 20"/>
                <a:gd name="T33" fmla="*/ 41 h 41"/>
                <a:gd name="T34" fmla="*/ 12 w 20"/>
                <a:gd name="T35" fmla="*/ 41 h 41"/>
                <a:gd name="T36" fmla="*/ 12 w 20"/>
                <a:gd name="T37" fmla="*/ 36 h 41"/>
                <a:gd name="T38" fmla="*/ 20 w 20"/>
                <a:gd name="T39" fmla="*/ 28 h 41"/>
                <a:gd name="T40" fmla="*/ 12 w 20"/>
                <a:gd name="T41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41">
                  <a:moveTo>
                    <a:pt x="12" y="19"/>
                  </a:moveTo>
                  <a:cubicBezTo>
                    <a:pt x="7" y="17"/>
                    <a:pt x="5" y="16"/>
                    <a:pt x="5" y="13"/>
                  </a:cubicBezTo>
                  <a:cubicBezTo>
                    <a:pt x="5" y="11"/>
                    <a:pt x="7" y="9"/>
                    <a:pt x="11" y="9"/>
                  </a:cubicBezTo>
                  <a:cubicBezTo>
                    <a:pt x="14" y="9"/>
                    <a:pt x="16" y="10"/>
                    <a:pt x="17" y="10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7" y="6"/>
                    <a:pt x="15" y="5"/>
                    <a:pt x="12" y="5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4" y="6"/>
                    <a:pt x="1" y="9"/>
                    <a:pt x="1" y="14"/>
                  </a:cubicBezTo>
                  <a:cubicBezTo>
                    <a:pt x="1" y="18"/>
                    <a:pt x="4" y="20"/>
                    <a:pt x="9" y="22"/>
                  </a:cubicBezTo>
                  <a:cubicBezTo>
                    <a:pt x="13" y="24"/>
                    <a:pt x="15" y="25"/>
                    <a:pt x="15" y="28"/>
                  </a:cubicBezTo>
                  <a:cubicBezTo>
                    <a:pt x="15" y="31"/>
                    <a:pt x="13" y="33"/>
                    <a:pt x="9" y="33"/>
                  </a:cubicBezTo>
                  <a:cubicBezTo>
                    <a:pt x="6" y="33"/>
                    <a:pt x="4" y="32"/>
                    <a:pt x="2" y="3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" y="35"/>
                    <a:pt x="5" y="36"/>
                    <a:pt x="8" y="36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7" y="35"/>
                    <a:pt x="20" y="32"/>
                    <a:pt x="20" y="28"/>
                  </a:cubicBezTo>
                  <a:cubicBezTo>
                    <a:pt x="20" y="23"/>
                    <a:pt x="17" y="21"/>
                    <a:pt x="12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4"/>
            <p:cNvSpPr>
              <a:spLocks noEditPoints="1"/>
            </p:cNvSpPr>
            <p:nvPr/>
          </p:nvSpPr>
          <p:spPr bwMode="auto">
            <a:xfrm>
              <a:off x="5534" y="1984"/>
              <a:ext cx="338" cy="344"/>
            </a:xfrm>
            <a:custGeom>
              <a:avLst/>
              <a:gdLst>
                <a:gd name="T0" fmla="*/ 188 w 189"/>
                <a:gd name="T1" fmla="*/ 91 h 192"/>
                <a:gd name="T2" fmla="*/ 168 w 189"/>
                <a:gd name="T3" fmla="*/ 91 h 192"/>
                <a:gd name="T4" fmla="*/ 183 w 189"/>
                <a:gd name="T5" fmla="*/ 42 h 192"/>
                <a:gd name="T6" fmla="*/ 182 w 189"/>
                <a:gd name="T7" fmla="*/ 39 h 192"/>
                <a:gd name="T8" fmla="*/ 180 w 189"/>
                <a:gd name="T9" fmla="*/ 37 h 192"/>
                <a:gd name="T10" fmla="*/ 45 w 189"/>
                <a:gd name="T11" fmla="*/ 0 h 192"/>
                <a:gd name="T12" fmla="*/ 41 w 189"/>
                <a:gd name="T13" fmla="*/ 3 h 192"/>
                <a:gd name="T14" fmla="*/ 19 w 189"/>
                <a:gd name="T15" fmla="*/ 76 h 192"/>
                <a:gd name="T16" fmla="*/ 19 w 189"/>
                <a:gd name="T17" fmla="*/ 76 h 192"/>
                <a:gd name="T18" fmla="*/ 1 w 189"/>
                <a:gd name="T19" fmla="*/ 76 h 192"/>
                <a:gd name="T20" fmla="*/ 0 w 189"/>
                <a:gd name="T21" fmla="*/ 77 h 192"/>
                <a:gd name="T22" fmla="*/ 0 w 189"/>
                <a:gd name="T23" fmla="*/ 191 h 192"/>
                <a:gd name="T24" fmla="*/ 1 w 189"/>
                <a:gd name="T25" fmla="*/ 192 h 192"/>
                <a:gd name="T26" fmla="*/ 188 w 189"/>
                <a:gd name="T27" fmla="*/ 192 h 192"/>
                <a:gd name="T28" fmla="*/ 189 w 189"/>
                <a:gd name="T29" fmla="*/ 191 h 192"/>
                <a:gd name="T30" fmla="*/ 189 w 189"/>
                <a:gd name="T31" fmla="*/ 92 h 192"/>
                <a:gd name="T32" fmla="*/ 188 w 189"/>
                <a:gd name="T33" fmla="*/ 91 h 192"/>
                <a:gd name="T34" fmla="*/ 53 w 189"/>
                <a:gd name="T35" fmla="*/ 100 h 192"/>
                <a:gd name="T36" fmla="*/ 24 w 189"/>
                <a:gd name="T37" fmla="*/ 100 h 192"/>
                <a:gd name="T38" fmla="*/ 24 w 189"/>
                <a:gd name="T39" fmla="*/ 118 h 192"/>
                <a:gd name="T40" fmla="*/ 20 w 189"/>
                <a:gd name="T41" fmla="*/ 122 h 192"/>
                <a:gd name="T42" fmla="*/ 16 w 189"/>
                <a:gd name="T43" fmla="*/ 118 h 192"/>
                <a:gd name="T44" fmla="*/ 16 w 189"/>
                <a:gd name="T45" fmla="*/ 96 h 192"/>
                <a:gd name="T46" fmla="*/ 20 w 189"/>
                <a:gd name="T47" fmla="*/ 92 h 192"/>
                <a:gd name="T48" fmla="*/ 53 w 189"/>
                <a:gd name="T49" fmla="*/ 92 h 192"/>
                <a:gd name="T50" fmla="*/ 57 w 189"/>
                <a:gd name="T51" fmla="*/ 96 h 192"/>
                <a:gd name="T52" fmla="*/ 53 w 189"/>
                <a:gd name="T53" fmla="*/ 100 h 192"/>
                <a:gd name="T54" fmla="*/ 73 w 189"/>
                <a:gd name="T55" fmla="*/ 76 h 192"/>
                <a:gd name="T56" fmla="*/ 73 w 189"/>
                <a:gd name="T57" fmla="*/ 76 h 192"/>
                <a:gd name="T58" fmla="*/ 27 w 189"/>
                <a:gd name="T59" fmla="*/ 76 h 192"/>
                <a:gd name="T60" fmla="*/ 47 w 189"/>
                <a:gd name="T61" fmla="*/ 9 h 192"/>
                <a:gd name="T62" fmla="*/ 174 w 189"/>
                <a:gd name="T63" fmla="*/ 44 h 192"/>
                <a:gd name="T64" fmla="*/ 160 w 189"/>
                <a:gd name="T65" fmla="*/ 91 h 192"/>
                <a:gd name="T66" fmla="*/ 160 w 189"/>
                <a:gd name="T67" fmla="*/ 91 h 192"/>
                <a:gd name="T68" fmla="*/ 95 w 189"/>
                <a:gd name="T69" fmla="*/ 91 h 192"/>
                <a:gd name="T70" fmla="*/ 73 w 189"/>
                <a:gd name="T71" fmla="*/ 76 h 192"/>
                <a:gd name="T72" fmla="*/ 137 w 189"/>
                <a:gd name="T73" fmla="*/ 178 h 192"/>
                <a:gd name="T74" fmla="*/ 103 w 189"/>
                <a:gd name="T75" fmla="*/ 145 h 192"/>
                <a:gd name="T76" fmla="*/ 137 w 189"/>
                <a:gd name="T77" fmla="*/ 112 h 192"/>
                <a:gd name="T78" fmla="*/ 171 w 189"/>
                <a:gd name="T79" fmla="*/ 145 h 192"/>
                <a:gd name="T80" fmla="*/ 137 w 189"/>
                <a:gd name="T81" fmla="*/ 17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9" h="192">
                  <a:moveTo>
                    <a:pt x="188" y="91"/>
                  </a:moveTo>
                  <a:cubicBezTo>
                    <a:pt x="168" y="91"/>
                    <a:pt x="168" y="91"/>
                    <a:pt x="168" y="91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3" y="41"/>
                    <a:pt x="183" y="40"/>
                    <a:pt x="182" y="39"/>
                  </a:cubicBezTo>
                  <a:cubicBezTo>
                    <a:pt x="182" y="38"/>
                    <a:pt x="181" y="38"/>
                    <a:pt x="180" y="37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3" y="0"/>
                    <a:pt x="41" y="1"/>
                    <a:pt x="41" y="3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0" y="76"/>
                    <a:pt x="0" y="77"/>
                    <a:pt x="0" y="7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191"/>
                    <a:pt x="0" y="192"/>
                    <a:pt x="1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9" y="192"/>
                    <a:pt x="189" y="191"/>
                    <a:pt x="189" y="191"/>
                  </a:cubicBezTo>
                  <a:cubicBezTo>
                    <a:pt x="189" y="92"/>
                    <a:pt x="189" y="92"/>
                    <a:pt x="189" y="92"/>
                  </a:cubicBezTo>
                  <a:cubicBezTo>
                    <a:pt x="189" y="92"/>
                    <a:pt x="189" y="91"/>
                    <a:pt x="188" y="91"/>
                  </a:cubicBezTo>
                  <a:close/>
                  <a:moveTo>
                    <a:pt x="53" y="100"/>
                  </a:moveTo>
                  <a:cubicBezTo>
                    <a:pt x="24" y="100"/>
                    <a:pt x="24" y="100"/>
                    <a:pt x="24" y="100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24" y="120"/>
                    <a:pt x="22" y="122"/>
                    <a:pt x="20" y="122"/>
                  </a:cubicBezTo>
                  <a:cubicBezTo>
                    <a:pt x="18" y="122"/>
                    <a:pt x="16" y="120"/>
                    <a:pt x="16" y="118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4"/>
                    <a:pt x="18" y="92"/>
                    <a:pt x="20" y="92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5" y="92"/>
                    <a:pt x="57" y="94"/>
                    <a:pt x="57" y="96"/>
                  </a:cubicBezTo>
                  <a:cubicBezTo>
                    <a:pt x="57" y="99"/>
                    <a:pt x="55" y="100"/>
                    <a:pt x="53" y="100"/>
                  </a:cubicBezTo>
                  <a:close/>
                  <a:moveTo>
                    <a:pt x="73" y="76"/>
                  </a:moveTo>
                  <a:cubicBezTo>
                    <a:pt x="73" y="76"/>
                    <a:pt x="73" y="76"/>
                    <a:pt x="73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174" y="44"/>
                    <a:pt x="174" y="44"/>
                    <a:pt x="174" y="44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95" y="91"/>
                    <a:pt x="95" y="91"/>
                    <a:pt x="95" y="91"/>
                  </a:cubicBezTo>
                  <a:lnTo>
                    <a:pt x="73" y="76"/>
                  </a:lnTo>
                  <a:close/>
                  <a:moveTo>
                    <a:pt x="137" y="178"/>
                  </a:moveTo>
                  <a:cubicBezTo>
                    <a:pt x="118" y="178"/>
                    <a:pt x="103" y="163"/>
                    <a:pt x="103" y="145"/>
                  </a:cubicBezTo>
                  <a:cubicBezTo>
                    <a:pt x="103" y="127"/>
                    <a:pt x="118" y="112"/>
                    <a:pt x="137" y="112"/>
                  </a:cubicBezTo>
                  <a:cubicBezTo>
                    <a:pt x="156" y="112"/>
                    <a:pt x="171" y="127"/>
                    <a:pt x="171" y="145"/>
                  </a:cubicBezTo>
                  <a:cubicBezTo>
                    <a:pt x="171" y="163"/>
                    <a:pt x="156" y="178"/>
                    <a:pt x="137" y="1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5"/>
            <p:cNvSpPr>
              <a:spLocks/>
            </p:cNvSpPr>
            <p:nvPr/>
          </p:nvSpPr>
          <p:spPr bwMode="auto">
            <a:xfrm>
              <a:off x="7176" y="3412"/>
              <a:ext cx="58" cy="22"/>
            </a:xfrm>
            <a:custGeom>
              <a:avLst/>
              <a:gdLst>
                <a:gd name="T0" fmla="*/ 28 w 32"/>
                <a:gd name="T1" fmla="*/ 5 h 12"/>
                <a:gd name="T2" fmla="*/ 16 w 32"/>
                <a:gd name="T3" fmla="*/ 5 h 12"/>
                <a:gd name="T4" fmla="*/ 7 w 32"/>
                <a:gd name="T5" fmla="*/ 5 h 12"/>
                <a:gd name="T6" fmla="*/ 8 w 32"/>
                <a:gd name="T7" fmla="*/ 2 h 12"/>
                <a:gd name="T8" fmla="*/ 14 w 32"/>
                <a:gd name="T9" fmla="*/ 1 h 12"/>
                <a:gd name="T10" fmla="*/ 12 w 32"/>
                <a:gd name="T11" fmla="*/ 0 h 12"/>
                <a:gd name="T12" fmla="*/ 6 w 32"/>
                <a:gd name="T13" fmla="*/ 1 h 12"/>
                <a:gd name="T14" fmla="*/ 2 w 32"/>
                <a:gd name="T15" fmla="*/ 0 h 12"/>
                <a:gd name="T16" fmla="*/ 0 w 32"/>
                <a:gd name="T17" fmla="*/ 0 h 12"/>
                <a:gd name="T18" fmla="*/ 4 w 32"/>
                <a:gd name="T19" fmla="*/ 2 h 12"/>
                <a:gd name="T20" fmla="*/ 4 w 32"/>
                <a:gd name="T21" fmla="*/ 6 h 12"/>
                <a:gd name="T22" fmla="*/ 17 w 32"/>
                <a:gd name="T23" fmla="*/ 6 h 12"/>
                <a:gd name="T24" fmla="*/ 25 w 32"/>
                <a:gd name="T25" fmla="*/ 6 h 12"/>
                <a:gd name="T26" fmla="*/ 24 w 32"/>
                <a:gd name="T27" fmla="*/ 9 h 12"/>
                <a:gd name="T28" fmla="*/ 18 w 32"/>
                <a:gd name="T29" fmla="*/ 11 h 12"/>
                <a:gd name="T30" fmla="*/ 19 w 32"/>
                <a:gd name="T31" fmla="*/ 12 h 12"/>
                <a:gd name="T32" fmla="*/ 26 w 32"/>
                <a:gd name="T33" fmla="*/ 10 h 12"/>
                <a:gd name="T34" fmla="*/ 30 w 32"/>
                <a:gd name="T35" fmla="*/ 12 h 12"/>
                <a:gd name="T36" fmla="*/ 32 w 32"/>
                <a:gd name="T37" fmla="*/ 11 h 12"/>
                <a:gd name="T38" fmla="*/ 29 w 32"/>
                <a:gd name="T39" fmla="*/ 9 h 12"/>
                <a:gd name="T40" fmla="*/ 28 w 32"/>
                <a:gd name="T4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12">
                  <a:moveTo>
                    <a:pt x="28" y="5"/>
                  </a:moveTo>
                  <a:cubicBezTo>
                    <a:pt x="25" y="4"/>
                    <a:pt x="21" y="4"/>
                    <a:pt x="16" y="5"/>
                  </a:cubicBezTo>
                  <a:cubicBezTo>
                    <a:pt x="11" y="5"/>
                    <a:pt x="9" y="5"/>
                    <a:pt x="7" y="5"/>
                  </a:cubicBezTo>
                  <a:cubicBezTo>
                    <a:pt x="6" y="4"/>
                    <a:pt x="5" y="3"/>
                    <a:pt x="8" y="2"/>
                  </a:cubicBezTo>
                  <a:cubicBezTo>
                    <a:pt x="10" y="1"/>
                    <a:pt x="12" y="1"/>
                    <a:pt x="14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8" y="0"/>
                    <a:pt x="6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3"/>
                    <a:pt x="1" y="5"/>
                    <a:pt x="4" y="6"/>
                  </a:cubicBezTo>
                  <a:cubicBezTo>
                    <a:pt x="7" y="7"/>
                    <a:pt x="11" y="7"/>
                    <a:pt x="17" y="6"/>
                  </a:cubicBezTo>
                  <a:cubicBezTo>
                    <a:pt x="21" y="6"/>
                    <a:pt x="23" y="6"/>
                    <a:pt x="25" y="6"/>
                  </a:cubicBezTo>
                  <a:cubicBezTo>
                    <a:pt x="27" y="7"/>
                    <a:pt x="27" y="8"/>
                    <a:pt x="24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1" y="12"/>
                    <a:pt x="24" y="11"/>
                    <a:pt x="26" y="10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2" y="8"/>
                    <a:pt x="31" y="6"/>
                    <a:pt x="28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6"/>
            <p:cNvSpPr>
              <a:spLocks noEditPoints="1"/>
            </p:cNvSpPr>
            <p:nvPr/>
          </p:nvSpPr>
          <p:spPr bwMode="auto">
            <a:xfrm>
              <a:off x="7021" y="3364"/>
              <a:ext cx="343" cy="140"/>
            </a:xfrm>
            <a:custGeom>
              <a:avLst/>
              <a:gdLst>
                <a:gd name="T0" fmla="*/ 192 w 192"/>
                <a:gd name="T1" fmla="*/ 13 h 78"/>
                <a:gd name="T2" fmla="*/ 110 w 192"/>
                <a:gd name="T3" fmla="*/ 0 h 78"/>
                <a:gd name="T4" fmla="*/ 0 w 192"/>
                <a:gd name="T5" fmla="*/ 49 h 78"/>
                <a:gd name="T6" fmla="*/ 92 w 192"/>
                <a:gd name="T7" fmla="*/ 78 h 78"/>
                <a:gd name="T8" fmla="*/ 192 w 192"/>
                <a:gd name="T9" fmla="*/ 13 h 78"/>
                <a:gd name="T10" fmla="*/ 153 w 192"/>
                <a:gd name="T11" fmla="*/ 15 h 78"/>
                <a:gd name="T12" fmla="*/ 160 w 192"/>
                <a:gd name="T13" fmla="*/ 18 h 78"/>
                <a:gd name="T14" fmla="*/ 153 w 192"/>
                <a:gd name="T15" fmla="*/ 22 h 78"/>
                <a:gd name="T16" fmla="*/ 146 w 192"/>
                <a:gd name="T17" fmla="*/ 18 h 78"/>
                <a:gd name="T18" fmla="*/ 153 w 192"/>
                <a:gd name="T19" fmla="*/ 15 h 78"/>
                <a:gd name="T20" fmla="*/ 114 w 192"/>
                <a:gd name="T21" fmla="*/ 8 h 78"/>
                <a:gd name="T22" fmla="*/ 121 w 192"/>
                <a:gd name="T23" fmla="*/ 11 h 78"/>
                <a:gd name="T24" fmla="*/ 114 w 192"/>
                <a:gd name="T25" fmla="*/ 14 h 78"/>
                <a:gd name="T26" fmla="*/ 108 w 192"/>
                <a:gd name="T27" fmla="*/ 11 h 78"/>
                <a:gd name="T28" fmla="*/ 114 w 192"/>
                <a:gd name="T29" fmla="*/ 8 h 78"/>
                <a:gd name="T30" fmla="*/ 103 w 192"/>
                <a:gd name="T31" fmla="*/ 20 h 78"/>
                <a:gd name="T32" fmla="*/ 133 w 192"/>
                <a:gd name="T33" fmla="*/ 33 h 78"/>
                <a:gd name="T34" fmla="*/ 103 w 192"/>
                <a:gd name="T35" fmla="*/ 46 h 78"/>
                <a:gd name="T36" fmla="*/ 74 w 192"/>
                <a:gd name="T37" fmla="*/ 33 h 78"/>
                <a:gd name="T38" fmla="*/ 103 w 192"/>
                <a:gd name="T39" fmla="*/ 20 h 78"/>
                <a:gd name="T40" fmla="*/ 43 w 192"/>
                <a:gd name="T41" fmla="*/ 51 h 78"/>
                <a:gd name="T42" fmla="*/ 32 w 192"/>
                <a:gd name="T43" fmla="*/ 46 h 78"/>
                <a:gd name="T44" fmla="*/ 43 w 192"/>
                <a:gd name="T45" fmla="*/ 40 h 78"/>
                <a:gd name="T46" fmla="*/ 55 w 192"/>
                <a:gd name="T47" fmla="*/ 46 h 78"/>
                <a:gd name="T48" fmla="*/ 43 w 192"/>
                <a:gd name="T49" fmla="*/ 51 h 78"/>
                <a:gd name="T50" fmla="*/ 73 w 192"/>
                <a:gd name="T51" fmla="*/ 60 h 78"/>
                <a:gd name="T52" fmla="*/ 85 w 192"/>
                <a:gd name="T53" fmla="*/ 54 h 78"/>
                <a:gd name="T54" fmla="*/ 96 w 192"/>
                <a:gd name="T55" fmla="*/ 60 h 78"/>
                <a:gd name="T56" fmla="*/ 85 w 192"/>
                <a:gd name="T57" fmla="*/ 65 h 78"/>
                <a:gd name="T58" fmla="*/ 73 w 192"/>
                <a:gd name="T59" fmla="*/ 6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78">
                  <a:moveTo>
                    <a:pt x="192" y="13"/>
                  </a:moveTo>
                  <a:cubicBezTo>
                    <a:pt x="110" y="0"/>
                    <a:pt x="110" y="0"/>
                    <a:pt x="110" y="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92" y="78"/>
                    <a:pt x="92" y="78"/>
                    <a:pt x="92" y="78"/>
                  </a:cubicBezTo>
                  <a:lnTo>
                    <a:pt x="192" y="13"/>
                  </a:lnTo>
                  <a:close/>
                  <a:moveTo>
                    <a:pt x="153" y="15"/>
                  </a:moveTo>
                  <a:cubicBezTo>
                    <a:pt x="156" y="15"/>
                    <a:pt x="160" y="17"/>
                    <a:pt x="160" y="18"/>
                  </a:cubicBezTo>
                  <a:cubicBezTo>
                    <a:pt x="160" y="20"/>
                    <a:pt x="156" y="22"/>
                    <a:pt x="153" y="22"/>
                  </a:cubicBezTo>
                  <a:cubicBezTo>
                    <a:pt x="149" y="22"/>
                    <a:pt x="146" y="20"/>
                    <a:pt x="146" y="18"/>
                  </a:cubicBezTo>
                  <a:cubicBezTo>
                    <a:pt x="146" y="17"/>
                    <a:pt x="149" y="15"/>
                    <a:pt x="153" y="15"/>
                  </a:cubicBezTo>
                  <a:close/>
                  <a:moveTo>
                    <a:pt x="114" y="8"/>
                  </a:moveTo>
                  <a:cubicBezTo>
                    <a:pt x="118" y="8"/>
                    <a:pt x="121" y="9"/>
                    <a:pt x="121" y="11"/>
                  </a:cubicBezTo>
                  <a:cubicBezTo>
                    <a:pt x="121" y="13"/>
                    <a:pt x="118" y="14"/>
                    <a:pt x="114" y="14"/>
                  </a:cubicBezTo>
                  <a:cubicBezTo>
                    <a:pt x="111" y="14"/>
                    <a:pt x="108" y="13"/>
                    <a:pt x="108" y="11"/>
                  </a:cubicBezTo>
                  <a:cubicBezTo>
                    <a:pt x="108" y="9"/>
                    <a:pt x="111" y="8"/>
                    <a:pt x="114" y="8"/>
                  </a:cubicBezTo>
                  <a:close/>
                  <a:moveTo>
                    <a:pt x="103" y="20"/>
                  </a:moveTo>
                  <a:cubicBezTo>
                    <a:pt x="119" y="20"/>
                    <a:pt x="133" y="26"/>
                    <a:pt x="133" y="33"/>
                  </a:cubicBezTo>
                  <a:cubicBezTo>
                    <a:pt x="133" y="40"/>
                    <a:pt x="119" y="46"/>
                    <a:pt x="103" y="46"/>
                  </a:cubicBezTo>
                  <a:cubicBezTo>
                    <a:pt x="87" y="46"/>
                    <a:pt x="74" y="40"/>
                    <a:pt x="74" y="33"/>
                  </a:cubicBezTo>
                  <a:cubicBezTo>
                    <a:pt x="74" y="26"/>
                    <a:pt x="87" y="20"/>
                    <a:pt x="103" y="20"/>
                  </a:cubicBezTo>
                  <a:close/>
                  <a:moveTo>
                    <a:pt x="43" y="51"/>
                  </a:moveTo>
                  <a:cubicBezTo>
                    <a:pt x="37" y="51"/>
                    <a:pt x="32" y="48"/>
                    <a:pt x="32" y="46"/>
                  </a:cubicBezTo>
                  <a:cubicBezTo>
                    <a:pt x="32" y="43"/>
                    <a:pt x="37" y="40"/>
                    <a:pt x="43" y="40"/>
                  </a:cubicBezTo>
                  <a:cubicBezTo>
                    <a:pt x="50" y="40"/>
                    <a:pt x="55" y="43"/>
                    <a:pt x="55" y="46"/>
                  </a:cubicBezTo>
                  <a:cubicBezTo>
                    <a:pt x="55" y="48"/>
                    <a:pt x="50" y="51"/>
                    <a:pt x="43" y="51"/>
                  </a:cubicBezTo>
                  <a:close/>
                  <a:moveTo>
                    <a:pt x="73" y="60"/>
                  </a:moveTo>
                  <a:cubicBezTo>
                    <a:pt x="73" y="57"/>
                    <a:pt x="78" y="54"/>
                    <a:pt x="85" y="54"/>
                  </a:cubicBezTo>
                  <a:cubicBezTo>
                    <a:pt x="91" y="54"/>
                    <a:pt x="96" y="57"/>
                    <a:pt x="96" y="60"/>
                  </a:cubicBezTo>
                  <a:cubicBezTo>
                    <a:pt x="96" y="62"/>
                    <a:pt x="91" y="65"/>
                    <a:pt x="85" y="65"/>
                  </a:cubicBezTo>
                  <a:cubicBezTo>
                    <a:pt x="78" y="65"/>
                    <a:pt x="73" y="62"/>
                    <a:pt x="73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7"/>
            <p:cNvSpPr>
              <a:spLocks/>
            </p:cNvSpPr>
            <p:nvPr/>
          </p:nvSpPr>
          <p:spPr bwMode="auto">
            <a:xfrm>
              <a:off x="7021" y="3430"/>
              <a:ext cx="343" cy="124"/>
            </a:xfrm>
            <a:custGeom>
              <a:avLst/>
              <a:gdLst>
                <a:gd name="T0" fmla="*/ 93 w 192"/>
                <a:gd name="T1" fmla="*/ 51 h 69"/>
                <a:gd name="T2" fmla="*/ 24 w 192"/>
                <a:gd name="T3" fmla="*/ 29 h 69"/>
                <a:gd name="T4" fmla="*/ 0 w 192"/>
                <a:gd name="T5" fmla="*/ 40 h 69"/>
                <a:gd name="T6" fmla="*/ 92 w 192"/>
                <a:gd name="T7" fmla="*/ 69 h 69"/>
                <a:gd name="T8" fmla="*/ 192 w 192"/>
                <a:gd name="T9" fmla="*/ 4 h 69"/>
                <a:gd name="T10" fmla="*/ 169 w 192"/>
                <a:gd name="T11" fmla="*/ 0 h 69"/>
                <a:gd name="T12" fmla="*/ 93 w 192"/>
                <a:gd name="T13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69">
                  <a:moveTo>
                    <a:pt x="93" y="51"/>
                  </a:moveTo>
                  <a:cubicBezTo>
                    <a:pt x="94" y="51"/>
                    <a:pt x="24" y="29"/>
                    <a:pt x="24" y="2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92" y="69"/>
                    <a:pt x="92" y="69"/>
                    <a:pt x="92" y="69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69" y="0"/>
                    <a:pt x="169" y="0"/>
                    <a:pt x="169" y="0"/>
                  </a:cubicBezTo>
                  <a:lnTo>
                    <a:pt x="93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8"/>
            <p:cNvSpPr>
              <a:spLocks/>
            </p:cNvSpPr>
            <p:nvPr/>
          </p:nvSpPr>
          <p:spPr bwMode="auto">
            <a:xfrm>
              <a:off x="7021" y="3477"/>
              <a:ext cx="343" cy="123"/>
            </a:xfrm>
            <a:custGeom>
              <a:avLst/>
              <a:gdLst>
                <a:gd name="T0" fmla="*/ 93 w 192"/>
                <a:gd name="T1" fmla="*/ 51 h 69"/>
                <a:gd name="T2" fmla="*/ 24 w 192"/>
                <a:gd name="T3" fmla="*/ 29 h 69"/>
                <a:gd name="T4" fmla="*/ 0 w 192"/>
                <a:gd name="T5" fmla="*/ 40 h 69"/>
                <a:gd name="T6" fmla="*/ 92 w 192"/>
                <a:gd name="T7" fmla="*/ 69 h 69"/>
                <a:gd name="T8" fmla="*/ 192 w 192"/>
                <a:gd name="T9" fmla="*/ 4 h 69"/>
                <a:gd name="T10" fmla="*/ 169 w 192"/>
                <a:gd name="T11" fmla="*/ 0 h 69"/>
                <a:gd name="T12" fmla="*/ 93 w 192"/>
                <a:gd name="T13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69">
                  <a:moveTo>
                    <a:pt x="93" y="51"/>
                  </a:moveTo>
                  <a:cubicBezTo>
                    <a:pt x="94" y="51"/>
                    <a:pt x="24" y="29"/>
                    <a:pt x="24" y="2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92" y="69"/>
                    <a:pt x="92" y="69"/>
                    <a:pt x="92" y="69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69" y="0"/>
                    <a:pt x="169" y="0"/>
                    <a:pt x="169" y="0"/>
                  </a:cubicBezTo>
                  <a:lnTo>
                    <a:pt x="93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59"/>
            <p:cNvSpPr>
              <a:spLocks/>
            </p:cNvSpPr>
            <p:nvPr/>
          </p:nvSpPr>
          <p:spPr bwMode="auto">
            <a:xfrm>
              <a:off x="7021" y="3523"/>
              <a:ext cx="343" cy="124"/>
            </a:xfrm>
            <a:custGeom>
              <a:avLst/>
              <a:gdLst>
                <a:gd name="T0" fmla="*/ 93 w 192"/>
                <a:gd name="T1" fmla="*/ 51 h 69"/>
                <a:gd name="T2" fmla="*/ 24 w 192"/>
                <a:gd name="T3" fmla="*/ 29 h 69"/>
                <a:gd name="T4" fmla="*/ 0 w 192"/>
                <a:gd name="T5" fmla="*/ 40 h 69"/>
                <a:gd name="T6" fmla="*/ 92 w 192"/>
                <a:gd name="T7" fmla="*/ 69 h 69"/>
                <a:gd name="T8" fmla="*/ 192 w 192"/>
                <a:gd name="T9" fmla="*/ 4 h 69"/>
                <a:gd name="T10" fmla="*/ 169 w 192"/>
                <a:gd name="T11" fmla="*/ 0 h 69"/>
                <a:gd name="T12" fmla="*/ 93 w 192"/>
                <a:gd name="T13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69">
                  <a:moveTo>
                    <a:pt x="93" y="51"/>
                  </a:moveTo>
                  <a:cubicBezTo>
                    <a:pt x="94" y="51"/>
                    <a:pt x="24" y="29"/>
                    <a:pt x="24" y="2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92" y="69"/>
                    <a:pt x="92" y="69"/>
                    <a:pt x="92" y="69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69" y="0"/>
                    <a:pt x="169" y="0"/>
                    <a:pt x="169" y="0"/>
                  </a:cubicBezTo>
                  <a:lnTo>
                    <a:pt x="93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0"/>
            <p:cNvSpPr>
              <a:spLocks noEditPoints="1"/>
            </p:cNvSpPr>
            <p:nvPr/>
          </p:nvSpPr>
          <p:spPr bwMode="auto">
            <a:xfrm>
              <a:off x="1811" y="3360"/>
              <a:ext cx="344" cy="292"/>
            </a:xfrm>
            <a:custGeom>
              <a:avLst/>
              <a:gdLst>
                <a:gd name="T0" fmla="*/ 191 w 192"/>
                <a:gd name="T1" fmla="*/ 0 h 163"/>
                <a:gd name="T2" fmla="*/ 1 w 192"/>
                <a:gd name="T3" fmla="*/ 0 h 163"/>
                <a:gd name="T4" fmla="*/ 0 w 192"/>
                <a:gd name="T5" fmla="*/ 1 h 163"/>
                <a:gd name="T6" fmla="*/ 0 w 192"/>
                <a:gd name="T7" fmla="*/ 123 h 163"/>
                <a:gd name="T8" fmla="*/ 1 w 192"/>
                <a:gd name="T9" fmla="*/ 124 h 163"/>
                <a:gd name="T10" fmla="*/ 54 w 192"/>
                <a:gd name="T11" fmla="*/ 124 h 163"/>
                <a:gd name="T12" fmla="*/ 54 w 192"/>
                <a:gd name="T13" fmla="*/ 134 h 163"/>
                <a:gd name="T14" fmla="*/ 20 w 192"/>
                <a:gd name="T15" fmla="*/ 134 h 163"/>
                <a:gd name="T16" fmla="*/ 18 w 192"/>
                <a:gd name="T17" fmla="*/ 135 h 163"/>
                <a:gd name="T18" fmla="*/ 18 w 192"/>
                <a:gd name="T19" fmla="*/ 162 h 163"/>
                <a:gd name="T20" fmla="*/ 20 w 192"/>
                <a:gd name="T21" fmla="*/ 163 h 163"/>
                <a:gd name="T22" fmla="*/ 172 w 192"/>
                <a:gd name="T23" fmla="*/ 163 h 163"/>
                <a:gd name="T24" fmla="*/ 173 w 192"/>
                <a:gd name="T25" fmla="*/ 162 h 163"/>
                <a:gd name="T26" fmla="*/ 173 w 192"/>
                <a:gd name="T27" fmla="*/ 135 h 163"/>
                <a:gd name="T28" fmla="*/ 172 w 192"/>
                <a:gd name="T29" fmla="*/ 134 h 163"/>
                <a:gd name="T30" fmla="*/ 137 w 192"/>
                <a:gd name="T31" fmla="*/ 134 h 163"/>
                <a:gd name="T32" fmla="*/ 137 w 192"/>
                <a:gd name="T33" fmla="*/ 124 h 163"/>
                <a:gd name="T34" fmla="*/ 191 w 192"/>
                <a:gd name="T35" fmla="*/ 124 h 163"/>
                <a:gd name="T36" fmla="*/ 192 w 192"/>
                <a:gd name="T37" fmla="*/ 123 h 163"/>
                <a:gd name="T38" fmla="*/ 192 w 192"/>
                <a:gd name="T39" fmla="*/ 1 h 163"/>
                <a:gd name="T40" fmla="*/ 191 w 192"/>
                <a:gd name="T41" fmla="*/ 0 h 163"/>
                <a:gd name="T42" fmla="*/ 173 w 192"/>
                <a:gd name="T43" fmla="*/ 105 h 163"/>
                <a:gd name="T44" fmla="*/ 18 w 192"/>
                <a:gd name="T45" fmla="*/ 105 h 163"/>
                <a:gd name="T46" fmla="*/ 18 w 192"/>
                <a:gd name="T47" fmla="*/ 18 h 163"/>
                <a:gd name="T48" fmla="*/ 173 w 192"/>
                <a:gd name="T49" fmla="*/ 18 h 163"/>
                <a:gd name="T50" fmla="*/ 173 w 192"/>
                <a:gd name="T51" fmla="*/ 10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2" h="163">
                  <a:moveTo>
                    <a:pt x="19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3"/>
                    <a:pt x="0" y="124"/>
                    <a:pt x="1" y="124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19" y="134"/>
                    <a:pt x="18" y="135"/>
                    <a:pt x="18" y="135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3"/>
                    <a:pt x="19" y="163"/>
                    <a:pt x="20" y="163"/>
                  </a:cubicBezTo>
                  <a:cubicBezTo>
                    <a:pt x="172" y="163"/>
                    <a:pt x="172" y="163"/>
                    <a:pt x="172" y="163"/>
                  </a:cubicBezTo>
                  <a:cubicBezTo>
                    <a:pt x="172" y="163"/>
                    <a:pt x="173" y="163"/>
                    <a:pt x="173" y="162"/>
                  </a:cubicBezTo>
                  <a:cubicBezTo>
                    <a:pt x="173" y="135"/>
                    <a:pt x="173" y="135"/>
                    <a:pt x="173" y="135"/>
                  </a:cubicBezTo>
                  <a:cubicBezTo>
                    <a:pt x="173" y="135"/>
                    <a:pt x="172" y="134"/>
                    <a:pt x="172" y="134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7" y="124"/>
                    <a:pt x="137" y="124"/>
                    <a:pt x="137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1" y="124"/>
                    <a:pt x="192" y="123"/>
                    <a:pt x="192" y="123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1" y="0"/>
                    <a:pt x="191" y="0"/>
                  </a:cubicBezTo>
                  <a:close/>
                  <a:moveTo>
                    <a:pt x="173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3" y="18"/>
                    <a:pt x="173" y="18"/>
                    <a:pt x="173" y="18"/>
                  </a:cubicBezTo>
                  <a:lnTo>
                    <a:pt x="173" y="1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1"/>
            <p:cNvSpPr>
              <a:spLocks/>
            </p:cNvSpPr>
            <p:nvPr/>
          </p:nvSpPr>
          <p:spPr bwMode="auto">
            <a:xfrm>
              <a:off x="1874" y="3491"/>
              <a:ext cx="14" cy="43"/>
            </a:xfrm>
            <a:custGeom>
              <a:avLst/>
              <a:gdLst>
                <a:gd name="T0" fmla="*/ 4 w 8"/>
                <a:gd name="T1" fmla="*/ 24 h 24"/>
                <a:gd name="T2" fmla="*/ 8 w 8"/>
                <a:gd name="T3" fmla="*/ 20 h 24"/>
                <a:gd name="T4" fmla="*/ 8 w 8"/>
                <a:gd name="T5" fmla="*/ 4 h 24"/>
                <a:gd name="T6" fmla="*/ 4 w 8"/>
                <a:gd name="T7" fmla="*/ 0 h 24"/>
                <a:gd name="T8" fmla="*/ 0 w 8"/>
                <a:gd name="T9" fmla="*/ 4 h 24"/>
                <a:gd name="T10" fmla="*/ 0 w 8"/>
                <a:gd name="T11" fmla="*/ 20 h 24"/>
                <a:gd name="T12" fmla="*/ 4 w 8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4">
                  <a:moveTo>
                    <a:pt x="4" y="24"/>
                  </a:moveTo>
                  <a:cubicBezTo>
                    <a:pt x="6" y="24"/>
                    <a:pt x="8" y="23"/>
                    <a:pt x="8" y="2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3"/>
                    <a:pt x="1" y="24"/>
                    <a:pt x="4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62"/>
            <p:cNvSpPr>
              <a:spLocks/>
            </p:cNvSpPr>
            <p:nvPr/>
          </p:nvSpPr>
          <p:spPr bwMode="auto">
            <a:xfrm>
              <a:off x="1911" y="3507"/>
              <a:ext cx="15" cy="27"/>
            </a:xfrm>
            <a:custGeom>
              <a:avLst/>
              <a:gdLst>
                <a:gd name="T0" fmla="*/ 4 w 8"/>
                <a:gd name="T1" fmla="*/ 15 h 15"/>
                <a:gd name="T2" fmla="*/ 8 w 8"/>
                <a:gd name="T3" fmla="*/ 11 h 15"/>
                <a:gd name="T4" fmla="*/ 8 w 8"/>
                <a:gd name="T5" fmla="*/ 4 h 15"/>
                <a:gd name="T6" fmla="*/ 4 w 8"/>
                <a:gd name="T7" fmla="*/ 0 h 15"/>
                <a:gd name="T8" fmla="*/ 0 w 8"/>
                <a:gd name="T9" fmla="*/ 4 h 15"/>
                <a:gd name="T10" fmla="*/ 0 w 8"/>
                <a:gd name="T11" fmla="*/ 11 h 15"/>
                <a:gd name="T12" fmla="*/ 4 w 8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4" y="15"/>
                  </a:moveTo>
                  <a:cubicBezTo>
                    <a:pt x="6" y="15"/>
                    <a:pt x="8" y="14"/>
                    <a:pt x="8" y="1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3"/>
            <p:cNvSpPr>
              <a:spLocks/>
            </p:cNvSpPr>
            <p:nvPr/>
          </p:nvSpPr>
          <p:spPr bwMode="auto">
            <a:xfrm>
              <a:off x="1951" y="3462"/>
              <a:ext cx="14" cy="72"/>
            </a:xfrm>
            <a:custGeom>
              <a:avLst/>
              <a:gdLst>
                <a:gd name="T0" fmla="*/ 4 w 8"/>
                <a:gd name="T1" fmla="*/ 40 h 40"/>
                <a:gd name="T2" fmla="*/ 8 w 8"/>
                <a:gd name="T3" fmla="*/ 36 h 40"/>
                <a:gd name="T4" fmla="*/ 8 w 8"/>
                <a:gd name="T5" fmla="*/ 4 h 40"/>
                <a:gd name="T6" fmla="*/ 4 w 8"/>
                <a:gd name="T7" fmla="*/ 0 h 40"/>
                <a:gd name="T8" fmla="*/ 0 w 8"/>
                <a:gd name="T9" fmla="*/ 4 h 40"/>
                <a:gd name="T10" fmla="*/ 0 w 8"/>
                <a:gd name="T11" fmla="*/ 36 h 40"/>
                <a:gd name="T12" fmla="*/ 4 w 8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0">
                  <a:moveTo>
                    <a:pt x="4" y="40"/>
                  </a:moveTo>
                  <a:cubicBezTo>
                    <a:pt x="6" y="40"/>
                    <a:pt x="8" y="39"/>
                    <a:pt x="8" y="3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9"/>
                    <a:pt x="1" y="40"/>
                    <a:pt x="4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4"/>
            <p:cNvSpPr>
              <a:spLocks/>
            </p:cNvSpPr>
            <p:nvPr/>
          </p:nvSpPr>
          <p:spPr bwMode="auto">
            <a:xfrm>
              <a:off x="1988" y="3427"/>
              <a:ext cx="15" cy="107"/>
            </a:xfrm>
            <a:custGeom>
              <a:avLst/>
              <a:gdLst>
                <a:gd name="T0" fmla="*/ 4 w 8"/>
                <a:gd name="T1" fmla="*/ 60 h 60"/>
                <a:gd name="T2" fmla="*/ 8 w 8"/>
                <a:gd name="T3" fmla="*/ 56 h 60"/>
                <a:gd name="T4" fmla="*/ 8 w 8"/>
                <a:gd name="T5" fmla="*/ 4 h 60"/>
                <a:gd name="T6" fmla="*/ 4 w 8"/>
                <a:gd name="T7" fmla="*/ 0 h 60"/>
                <a:gd name="T8" fmla="*/ 0 w 8"/>
                <a:gd name="T9" fmla="*/ 4 h 60"/>
                <a:gd name="T10" fmla="*/ 0 w 8"/>
                <a:gd name="T11" fmla="*/ 56 h 60"/>
                <a:gd name="T12" fmla="*/ 4 w 8"/>
                <a:gd name="T1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0">
                  <a:moveTo>
                    <a:pt x="4" y="60"/>
                  </a:moveTo>
                  <a:cubicBezTo>
                    <a:pt x="6" y="60"/>
                    <a:pt x="8" y="59"/>
                    <a:pt x="8" y="5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9"/>
                    <a:pt x="2" y="60"/>
                    <a:pt x="4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5"/>
            <p:cNvSpPr>
              <a:spLocks/>
            </p:cNvSpPr>
            <p:nvPr/>
          </p:nvSpPr>
          <p:spPr bwMode="auto">
            <a:xfrm>
              <a:off x="2028" y="3479"/>
              <a:ext cx="14" cy="55"/>
            </a:xfrm>
            <a:custGeom>
              <a:avLst/>
              <a:gdLst>
                <a:gd name="T0" fmla="*/ 4 w 8"/>
                <a:gd name="T1" fmla="*/ 31 h 31"/>
                <a:gd name="T2" fmla="*/ 8 w 8"/>
                <a:gd name="T3" fmla="*/ 27 h 31"/>
                <a:gd name="T4" fmla="*/ 8 w 8"/>
                <a:gd name="T5" fmla="*/ 4 h 31"/>
                <a:gd name="T6" fmla="*/ 4 w 8"/>
                <a:gd name="T7" fmla="*/ 0 h 31"/>
                <a:gd name="T8" fmla="*/ 0 w 8"/>
                <a:gd name="T9" fmla="*/ 4 h 31"/>
                <a:gd name="T10" fmla="*/ 0 w 8"/>
                <a:gd name="T11" fmla="*/ 27 h 31"/>
                <a:gd name="T12" fmla="*/ 4 w 8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1">
                  <a:moveTo>
                    <a:pt x="4" y="31"/>
                  </a:moveTo>
                  <a:cubicBezTo>
                    <a:pt x="6" y="31"/>
                    <a:pt x="8" y="30"/>
                    <a:pt x="8" y="2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2" y="31"/>
                    <a:pt x="4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6"/>
            <p:cNvSpPr>
              <a:spLocks/>
            </p:cNvSpPr>
            <p:nvPr/>
          </p:nvSpPr>
          <p:spPr bwMode="auto">
            <a:xfrm>
              <a:off x="2065" y="3405"/>
              <a:ext cx="15" cy="129"/>
            </a:xfrm>
            <a:custGeom>
              <a:avLst/>
              <a:gdLst>
                <a:gd name="T0" fmla="*/ 4 w 8"/>
                <a:gd name="T1" fmla="*/ 72 h 72"/>
                <a:gd name="T2" fmla="*/ 8 w 8"/>
                <a:gd name="T3" fmla="*/ 68 h 72"/>
                <a:gd name="T4" fmla="*/ 8 w 8"/>
                <a:gd name="T5" fmla="*/ 4 h 72"/>
                <a:gd name="T6" fmla="*/ 4 w 8"/>
                <a:gd name="T7" fmla="*/ 0 h 72"/>
                <a:gd name="T8" fmla="*/ 0 w 8"/>
                <a:gd name="T9" fmla="*/ 4 h 72"/>
                <a:gd name="T10" fmla="*/ 0 w 8"/>
                <a:gd name="T11" fmla="*/ 68 h 72"/>
                <a:gd name="T12" fmla="*/ 4 w 8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2">
                  <a:moveTo>
                    <a:pt x="4" y="72"/>
                  </a:moveTo>
                  <a:cubicBezTo>
                    <a:pt x="7" y="72"/>
                    <a:pt x="8" y="71"/>
                    <a:pt x="8" y="6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1"/>
                    <a:pt x="2" y="72"/>
                    <a:pt x="4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67"/>
            <p:cNvSpPr>
              <a:spLocks/>
            </p:cNvSpPr>
            <p:nvPr/>
          </p:nvSpPr>
          <p:spPr bwMode="auto">
            <a:xfrm>
              <a:off x="1110" y="3525"/>
              <a:ext cx="149" cy="145"/>
            </a:xfrm>
            <a:custGeom>
              <a:avLst/>
              <a:gdLst>
                <a:gd name="T0" fmla="*/ 48 w 83"/>
                <a:gd name="T1" fmla="*/ 0 h 81"/>
                <a:gd name="T2" fmla="*/ 0 w 83"/>
                <a:gd name="T3" fmla="*/ 51 h 81"/>
                <a:gd name="T4" fmla="*/ 0 w 83"/>
                <a:gd name="T5" fmla="*/ 81 h 81"/>
                <a:gd name="T6" fmla="*/ 83 w 83"/>
                <a:gd name="T7" fmla="*/ 81 h 81"/>
                <a:gd name="T8" fmla="*/ 49 w 83"/>
                <a:gd name="T9" fmla="*/ 0 h 81"/>
                <a:gd name="T10" fmla="*/ 48 w 83"/>
                <a:gd name="T1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81">
                  <a:moveTo>
                    <a:pt x="48" y="0"/>
                  </a:moveTo>
                  <a:cubicBezTo>
                    <a:pt x="21" y="1"/>
                    <a:pt x="0" y="24"/>
                    <a:pt x="0" y="5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49" y="0"/>
                    <a:pt x="49" y="0"/>
                    <a:pt x="49" y="0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68"/>
            <p:cNvSpPr>
              <a:spLocks/>
            </p:cNvSpPr>
            <p:nvPr/>
          </p:nvSpPr>
          <p:spPr bwMode="auto">
            <a:xfrm>
              <a:off x="1260" y="3525"/>
              <a:ext cx="151" cy="145"/>
            </a:xfrm>
            <a:custGeom>
              <a:avLst/>
              <a:gdLst>
                <a:gd name="T0" fmla="*/ 35 w 84"/>
                <a:gd name="T1" fmla="*/ 0 h 81"/>
                <a:gd name="T2" fmla="*/ 34 w 84"/>
                <a:gd name="T3" fmla="*/ 0 h 81"/>
                <a:gd name="T4" fmla="*/ 0 w 84"/>
                <a:gd name="T5" fmla="*/ 81 h 81"/>
                <a:gd name="T6" fmla="*/ 84 w 84"/>
                <a:gd name="T7" fmla="*/ 81 h 81"/>
                <a:gd name="T8" fmla="*/ 84 w 84"/>
                <a:gd name="T9" fmla="*/ 51 h 81"/>
                <a:gd name="T10" fmla="*/ 35 w 84"/>
                <a:gd name="T1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81">
                  <a:moveTo>
                    <a:pt x="35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51"/>
                    <a:pt x="84" y="51"/>
                    <a:pt x="84" y="51"/>
                  </a:cubicBezTo>
                  <a:cubicBezTo>
                    <a:pt x="84" y="24"/>
                    <a:pt x="62" y="1"/>
                    <a:pt x="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69"/>
            <p:cNvSpPr>
              <a:spLocks/>
            </p:cNvSpPr>
            <p:nvPr/>
          </p:nvSpPr>
          <p:spPr bwMode="auto">
            <a:xfrm>
              <a:off x="1065" y="3436"/>
              <a:ext cx="102" cy="59"/>
            </a:xfrm>
            <a:custGeom>
              <a:avLst/>
              <a:gdLst>
                <a:gd name="T0" fmla="*/ 57 w 57"/>
                <a:gd name="T1" fmla="*/ 22 h 33"/>
                <a:gd name="T2" fmla="*/ 57 w 57"/>
                <a:gd name="T3" fmla="*/ 21 h 33"/>
                <a:gd name="T4" fmla="*/ 52 w 57"/>
                <a:gd name="T5" fmla="*/ 1 h 33"/>
                <a:gd name="T6" fmla="*/ 51 w 57"/>
                <a:gd name="T7" fmla="*/ 0 h 33"/>
                <a:gd name="T8" fmla="*/ 51 w 57"/>
                <a:gd name="T9" fmla="*/ 0 h 33"/>
                <a:gd name="T10" fmla="*/ 9 w 57"/>
                <a:gd name="T11" fmla="*/ 10 h 33"/>
                <a:gd name="T12" fmla="*/ 2 w 57"/>
                <a:gd name="T13" fmla="*/ 15 h 33"/>
                <a:gd name="T14" fmla="*/ 1 w 57"/>
                <a:gd name="T15" fmla="*/ 24 h 33"/>
                <a:gd name="T16" fmla="*/ 12 w 57"/>
                <a:gd name="T17" fmla="*/ 33 h 33"/>
                <a:gd name="T18" fmla="*/ 15 w 57"/>
                <a:gd name="T19" fmla="*/ 32 h 33"/>
                <a:gd name="T20" fmla="*/ 56 w 57"/>
                <a:gd name="T21" fmla="*/ 23 h 33"/>
                <a:gd name="T22" fmla="*/ 57 w 57"/>
                <a:gd name="T23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33">
                  <a:moveTo>
                    <a:pt x="57" y="22"/>
                  </a:moveTo>
                  <a:cubicBezTo>
                    <a:pt x="57" y="22"/>
                    <a:pt x="57" y="22"/>
                    <a:pt x="57" y="2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6" y="11"/>
                    <a:pt x="4" y="13"/>
                    <a:pt x="2" y="15"/>
                  </a:cubicBezTo>
                  <a:cubicBezTo>
                    <a:pt x="1" y="18"/>
                    <a:pt x="0" y="21"/>
                    <a:pt x="1" y="24"/>
                  </a:cubicBezTo>
                  <a:cubicBezTo>
                    <a:pt x="2" y="29"/>
                    <a:pt x="7" y="33"/>
                    <a:pt x="12" y="33"/>
                  </a:cubicBezTo>
                  <a:cubicBezTo>
                    <a:pt x="13" y="33"/>
                    <a:pt x="14" y="33"/>
                    <a:pt x="15" y="32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2"/>
                    <a:pt x="56" y="22"/>
                    <a:pt x="57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70"/>
            <p:cNvSpPr>
              <a:spLocks noEditPoints="1"/>
            </p:cNvSpPr>
            <p:nvPr/>
          </p:nvSpPr>
          <p:spPr bwMode="auto">
            <a:xfrm>
              <a:off x="1164" y="3342"/>
              <a:ext cx="195" cy="180"/>
            </a:xfrm>
            <a:custGeom>
              <a:avLst/>
              <a:gdLst>
                <a:gd name="T0" fmla="*/ 55 w 109"/>
                <a:gd name="T1" fmla="*/ 100 h 100"/>
                <a:gd name="T2" fmla="*/ 55 w 109"/>
                <a:gd name="T3" fmla="*/ 100 h 100"/>
                <a:gd name="T4" fmla="*/ 66 w 109"/>
                <a:gd name="T5" fmla="*/ 98 h 100"/>
                <a:gd name="T6" fmla="*/ 103 w 109"/>
                <a:gd name="T7" fmla="*/ 38 h 100"/>
                <a:gd name="T8" fmla="*/ 55 w 109"/>
                <a:gd name="T9" fmla="*/ 0 h 100"/>
                <a:gd name="T10" fmla="*/ 43 w 109"/>
                <a:gd name="T11" fmla="*/ 1 h 100"/>
                <a:gd name="T12" fmla="*/ 6 w 109"/>
                <a:gd name="T13" fmla="*/ 61 h 100"/>
                <a:gd name="T14" fmla="*/ 55 w 109"/>
                <a:gd name="T15" fmla="*/ 100 h 100"/>
                <a:gd name="T16" fmla="*/ 54 w 109"/>
                <a:gd name="T17" fmla="*/ 21 h 100"/>
                <a:gd name="T18" fmla="*/ 83 w 109"/>
                <a:gd name="T19" fmla="*/ 50 h 100"/>
                <a:gd name="T20" fmla="*/ 54 w 109"/>
                <a:gd name="T21" fmla="*/ 80 h 100"/>
                <a:gd name="T22" fmla="*/ 24 w 109"/>
                <a:gd name="T23" fmla="*/ 50 h 100"/>
                <a:gd name="T24" fmla="*/ 54 w 109"/>
                <a:gd name="T25" fmla="*/ 2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00">
                  <a:moveTo>
                    <a:pt x="55" y="100"/>
                  </a:moveTo>
                  <a:cubicBezTo>
                    <a:pt x="55" y="100"/>
                    <a:pt x="55" y="100"/>
                    <a:pt x="55" y="100"/>
                  </a:cubicBezTo>
                  <a:cubicBezTo>
                    <a:pt x="58" y="100"/>
                    <a:pt x="62" y="99"/>
                    <a:pt x="66" y="98"/>
                  </a:cubicBezTo>
                  <a:cubicBezTo>
                    <a:pt x="93" y="92"/>
                    <a:pt x="109" y="65"/>
                    <a:pt x="103" y="38"/>
                  </a:cubicBezTo>
                  <a:cubicBezTo>
                    <a:pt x="98" y="16"/>
                    <a:pt x="78" y="0"/>
                    <a:pt x="55" y="0"/>
                  </a:cubicBezTo>
                  <a:cubicBezTo>
                    <a:pt x="51" y="0"/>
                    <a:pt x="47" y="0"/>
                    <a:pt x="43" y="1"/>
                  </a:cubicBezTo>
                  <a:cubicBezTo>
                    <a:pt x="16" y="8"/>
                    <a:pt x="0" y="35"/>
                    <a:pt x="6" y="61"/>
                  </a:cubicBezTo>
                  <a:cubicBezTo>
                    <a:pt x="12" y="84"/>
                    <a:pt x="32" y="100"/>
                    <a:pt x="55" y="100"/>
                  </a:cubicBezTo>
                  <a:close/>
                  <a:moveTo>
                    <a:pt x="54" y="21"/>
                  </a:moveTo>
                  <a:cubicBezTo>
                    <a:pt x="70" y="21"/>
                    <a:pt x="83" y="34"/>
                    <a:pt x="83" y="50"/>
                  </a:cubicBezTo>
                  <a:cubicBezTo>
                    <a:pt x="83" y="67"/>
                    <a:pt x="70" y="80"/>
                    <a:pt x="54" y="80"/>
                  </a:cubicBezTo>
                  <a:cubicBezTo>
                    <a:pt x="38" y="80"/>
                    <a:pt x="24" y="67"/>
                    <a:pt x="24" y="50"/>
                  </a:cubicBezTo>
                  <a:cubicBezTo>
                    <a:pt x="24" y="34"/>
                    <a:pt x="38" y="21"/>
                    <a:pt x="54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71"/>
            <p:cNvSpPr>
              <a:spLocks noEditPoints="1"/>
            </p:cNvSpPr>
            <p:nvPr/>
          </p:nvSpPr>
          <p:spPr bwMode="auto">
            <a:xfrm>
              <a:off x="2552" y="1510"/>
              <a:ext cx="152" cy="147"/>
            </a:xfrm>
            <a:custGeom>
              <a:avLst/>
              <a:gdLst>
                <a:gd name="T0" fmla="*/ 43 w 85"/>
                <a:gd name="T1" fmla="*/ 0 h 82"/>
                <a:gd name="T2" fmla="*/ 0 w 85"/>
                <a:gd name="T3" fmla="*/ 41 h 82"/>
                <a:gd name="T4" fmla="*/ 43 w 85"/>
                <a:gd name="T5" fmla="*/ 82 h 82"/>
                <a:gd name="T6" fmla="*/ 82 w 85"/>
                <a:gd name="T7" fmla="*/ 55 h 82"/>
                <a:gd name="T8" fmla="*/ 85 w 85"/>
                <a:gd name="T9" fmla="*/ 41 h 82"/>
                <a:gd name="T10" fmla="*/ 43 w 85"/>
                <a:gd name="T11" fmla="*/ 0 h 82"/>
                <a:gd name="T12" fmla="*/ 66 w 85"/>
                <a:gd name="T13" fmla="*/ 32 h 82"/>
                <a:gd name="T14" fmla="*/ 43 w 85"/>
                <a:gd name="T15" fmla="*/ 55 h 82"/>
                <a:gd name="T16" fmla="*/ 40 w 85"/>
                <a:gd name="T17" fmla="*/ 56 h 82"/>
                <a:gd name="T18" fmla="*/ 37 w 85"/>
                <a:gd name="T19" fmla="*/ 55 h 82"/>
                <a:gd name="T20" fmla="*/ 20 w 85"/>
                <a:gd name="T21" fmla="*/ 42 h 82"/>
                <a:gd name="T22" fmla="*/ 19 w 85"/>
                <a:gd name="T23" fmla="*/ 37 h 82"/>
                <a:gd name="T24" fmla="*/ 25 w 85"/>
                <a:gd name="T25" fmla="*/ 36 h 82"/>
                <a:gd name="T26" fmla="*/ 39 w 85"/>
                <a:gd name="T27" fmla="*/ 47 h 82"/>
                <a:gd name="T28" fmla="*/ 60 w 85"/>
                <a:gd name="T29" fmla="*/ 26 h 82"/>
                <a:gd name="T30" fmla="*/ 66 w 85"/>
                <a:gd name="T31" fmla="*/ 26 h 82"/>
                <a:gd name="T32" fmla="*/ 66 w 85"/>
                <a:gd name="T33" fmla="*/ 3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82">
                  <a:moveTo>
                    <a:pt x="43" y="0"/>
                  </a:moveTo>
                  <a:cubicBezTo>
                    <a:pt x="19" y="0"/>
                    <a:pt x="0" y="18"/>
                    <a:pt x="0" y="41"/>
                  </a:cubicBezTo>
                  <a:cubicBezTo>
                    <a:pt x="0" y="63"/>
                    <a:pt x="19" y="82"/>
                    <a:pt x="43" y="82"/>
                  </a:cubicBezTo>
                  <a:cubicBezTo>
                    <a:pt x="60" y="82"/>
                    <a:pt x="76" y="71"/>
                    <a:pt x="82" y="55"/>
                  </a:cubicBezTo>
                  <a:cubicBezTo>
                    <a:pt x="84" y="50"/>
                    <a:pt x="85" y="46"/>
                    <a:pt x="85" y="41"/>
                  </a:cubicBezTo>
                  <a:cubicBezTo>
                    <a:pt x="85" y="18"/>
                    <a:pt x="66" y="0"/>
                    <a:pt x="43" y="0"/>
                  </a:cubicBezTo>
                  <a:close/>
                  <a:moveTo>
                    <a:pt x="66" y="32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42" y="56"/>
                    <a:pt x="41" y="56"/>
                    <a:pt x="40" y="56"/>
                  </a:cubicBezTo>
                  <a:cubicBezTo>
                    <a:pt x="39" y="56"/>
                    <a:pt x="38" y="56"/>
                    <a:pt x="37" y="55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8" y="41"/>
                    <a:pt x="18" y="38"/>
                    <a:pt x="19" y="37"/>
                  </a:cubicBezTo>
                  <a:cubicBezTo>
                    <a:pt x="21" y="35"/>
                    <a:pt x="23" y="34"/>
                    <a:pt x="25" y="36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2" y="25"/>
                    <a:pt x="64" y="25"/>
                    <a:pt x="66" y="26"/>
                  </a:cubicBezTo>
                  <a:cubicBezTo>
                    <a:pt x="67" y="28"/>
                    <a:pt x="67" y="30"/>
                    <a:pt x="66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72"/>
            <p:cNvSpPr>
              <a:spLocks noEditPoints="1"/>
            </p:cNvSpPr>
            <p:nvPr/>
          </p:nvSpPr>
          <p:spPr bwMode="auto">
            <a:xfrm>
              <a:off x="6362" y="3421"/>
              <a:ext cx="170" cy="170"/>
            </a:xfrm>
            <a:custGeom>
              <a:avLst/>
              <a:gdLst>
                <a:gd name="T0" fmla="*/ 48 w 95"/>
                <a:gd name="T1" fmla="*/ 0 h 95"/>
                <a:gd name="T2" fmla="*/ 0 w 95"/>
                <a:gd name="T3" fmla="*/ 47 h 95"/>
                <a:gd name="T4" fmla="*/ 48 w 95"/>
                <a:gd name="T5" fmla="*/ 95 h 95"/>
                <a:gd name="T6" fmla="*/ 95 w 95"/>
                <a:gd name="T7" fmla="*/ 47 h 95"/>
                <a:gd name="T8" fmla="*/ 48 w 95"/>
                <a:gd name="T9" fmla="*/ 0 h 95"/>
                <a:gd name="T10" fmla="*/ 50 w 95"/>
                <a:gd name="T11" fmla="*/ 73 h 95"/>
                <a:gd name="T12" fmla="*/ 50 w 95"/>
                <a:gd name="T13" fmla="*/ 82 h 95"/>
                <a:gd name="T14" fmla="*/ 45 w 95"/>
                <a:gd name="T15" fmla="*/ 82 h 95"/>
                <a:gd name="T16" fmla="*/ 45 w 95"/>
                <a:gd name="T17" fmla="*/ 73 h 95"/>
                <a:gd name="T18" fmla="*/ 32 w 95"/>
                <a:gd name="T19" fmla="*/ 70 h 95"/>
                <a:gd name="T20" fmla="*/ 34 w 95"/>
                <a:gd name="T21" fmla="*/ 64 h 95"/>
                <a:gd name="T22" fmla="*/ 46 w 95"/>
                <a:gd name="T23" fmla="*/ 68 h 95"/>
                <a:gd name="T24" fmla="*/ 56 w 95"/>
                <a:gd name="T25" fmla="*/ 59 h 95"/>
                <a:gd name="T26" fmla="*/ 46 w 95"/>
                <a:gd name="T27" fmla="*/ 49 h 95"/>
                <a:gd name="T28" fmla="*/ 33 w 95"/>
                <a:gd name="T29" fmla="*/ 35 h 95"/>
                <a:gd name="T30" fmla="*/ 45 w 95"/>
                <a:gd name="T31" fmla="*/ 22 h 95"/>
                <a:gd name="T32" fmla="*/ 45 w 95"/>
                <a:gd name="T33" fmla="*/ 13 h 95"/>
                <a:gd name="T34" fmla="*/ 50 w 95"/>
                <a:gd name="T35" fmla="*/ 13 h 95"/>
                <a:gd name="T36" fmla="*/ 50 w 95"/>
                <a:gd name="T37" fmla="*/ 21 h 95"/>
                <a:gd name="T38" fmla="*/ 61 w 95"/>
                <a:gd name="T39" fmla="*/ 24 h 95"/>
                <a:gd name="T40" fmla="*/ 59 w 95"/>
                <a:gd name="T41" fmla="*/ 30 h 95"/>
                <a:gd name="T42" fmla="*/ 49 w 95"/>
                <a:gd name="T43" fmla="*/ 27 h 95"/>
                <a:gd name="T44" fmla="*/ 40 w 95"/>
                <a:gd name="T45" fmla="*/ 34 h 95"/>
                <a:gd name="T46" fmla="*/ 50 w 95"/>
                <a:gd name="T47" fmla="*/ 44 h 95"/>
                <a:gd name="T48" fmla="*/ 63 w 95"/>
                <a:gd name="T49" fmla="*/ 59 h 95"/>
                <a:gd name="T50" fmla="*/ 50 w 95"/>
                <a:gd name="T51" fmla="*/ 7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5" h="95">
                  <a:moveTo>
                    <a:pt x="48" y="0"/>
                  </a:moveTo>
                  <a:cubicBezTo>
                    <a:pt x="21" y="0"/>
                    <a:pt x="0" y="21"/>
                    <a:pt x="0" y="47"/>
                  </a:cubicBezTo>
                  <a:cubicBezTo>
                    <a:pt x="0" y="74"/>
                    <a:pt x="21" y="95"/>
                    <a:pt x="48" y="95"/>
                  </a:cubicBezTo>
                  <a:cubicBezTo>
                    <a:pt x="74" y="95"/>
                    <a:pt x="95" y="74"/>
                    <a:pt x="95" y="47"/>
                  </a:cubicBezTo>
                  <a:cubicBezTo>
                    <a:pt x="95" y="21"/>
                    <a:pt x="74" y="0"/>
                    <a:pt x="48" y="0"/>
                  </a:cubicBezTo>
                  <a:close/>
                  <a:moveTo>
                    <a:pt x="50" y="73"/>
                  </a:moveTo>
                  <a:cubicBezTo>
                    <a:pt x="50" y="82"/>
                    <a:pt x="50" y="82"/>
                    <a:pt x="50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0" y="73"/>
                    <a:pt x="35" y="72"/>
                    <a:pt x="32" y="70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7" y="66"/>
                    <a:pt x="41" y="68"/>
                    <a:pt x="46" y="68"/>
                  </a:cubicBezTo>
                  <a:cubicBezTo>
                    <a:pt x="52" y="68"/>
                    <a:pt x="56" y="64"/>
                    <a:pt x="56" y="59"/>
                  </a:cubicBezTo>
                  <a:cubicBezTo>
                    <a:pt x="56" y="55"/>
                    <a:pt x="53" y="52"/>
                    <a:pt x="46" y="49"/>
                  </a:cubicBezTo>
                  <a:cubicBezTo>
                    <a:pt x="38" y="46"/>
                    <a:pt x="33" y="42"/>
                    <a:pt x="33" y="35"/>
                  </a:cubicBezTo>
                  <a:cubicBezTo>
                    <a:pt x="33" y="28"/>
                    <a:pt x="38" y="23"/>
                    <a:pt x="45" y="22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5" y="21"/>
                    <a:pt x="59" y="23"/>
                    <a:pt x="61" y="24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7" y="29"/>
                    <a:pt x="54" y="27"/>
                    <a:pt x="49" y="27"/>
                  </a:cubicBezTo>
                  <a:cubicBezTo>
                    <a:pt x="42" y="27"/>
                    <a:pt x="40" y="31"/>
                    <a:pt x="40" y="34"/>
                  </a:cubicBezTo>
                  <a:cubicBezTo>
                    <a:pt x="40" y="38"/>
                    <a:pt x="43" y="41"/>
                    <a:pt x="50" y="44"/>
                  </a:cubicBezTo>
                  <a:cubicBezTo>
                    <a:pt x="59" y="47"/>
                    <a:pt x="63" y="51"/>
                    <a:pt x="63" y="59"/>
                  </a:cubicBezTo>
                  <a:cubicBezTo>
                    <a:pt x="63" y="65"/>
                    <a:pt x="59" y="72"/>
                    <a:pt x="50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73"/>
            <p:cNvSpPr>
              <a:spLocks/>
            </p:cNvSpPr>
            <p:nvPr/>
          </p:nvSpPr>
          <p:spPr bwMode="auto">
            <a:xfrm>
              <a:off x="6280" y="3437"/>
              <a:ext cx="141" cy="240"/>
            </a:xfrm>
            <a:custGeom>
              <a:avLst/>
              <a:gdLst>
                <a:gd name="T0" fmla="*/ 78 w 79"/>
                <a:gd name="T1" fmla="*/ 94 h 134"/>
                <a:gd name="T2" fmla="*/ 58 w 79"/>
                <a:gd name="T3" fmla="*/ 94 h 134"/>
                <a:gd name="T4" fmla="*/ 58 w 79"/>
                <a:gd name="T5" fmla="*/ 81 h 134"/>
                <a:gd name="T6" fmla="*/ 38 w 79"/>
                <a:gd name="T7" fmla="*/ 38 h 134"/>
                <a:gd name="T8" fmla="*/ 53 w 79"/>
                <a:gd name="T9" fmla="*/ 0 h 134"/>
                <a:gd name="T10" fmla="*/ 22 w 79"/>
                <a:gd name="T11" fmla="*/ 0 h 134"/>
                <a:gd name="T12" fmla="*/ 21 w 79"/>
                <a:gd name="T13" fmla="*/ 1 h 134"/>
                <a:gd name="T14" fmla="*/ 21 w 79"/>
                <a:gd name="T15" fmla="*/ 94 h 134"/>
                <a:gd name="T16" fmla="*/ 1 w 79"/>
                <a:gd name="T17" fmla="*/ 94 h 134"/>
                <a:gd name="T18" fmla="*/ 0 w 79"/>
                <a:gd name="T19" fmla="*/ 95 h 134"/>
                <a:gd name="T20" fmla="*/ 1 w 79"/>
                <a:gd name="T21" fmla="*/ 96 h 134"/>
                <a:gd name="T22" fmla="*/ 39 w 79"/>
                <a:gd name="T23" fmla="*/ 134 h 134"/>
                <a:gd name="T24" fmla="*/ 39 w 79"/>
                <a:gd name="T25" fmla="*/ 134 h 134"/>
                <a:gd name="T26" fmla="*/ 40 w 79"/>
                <a:gd name="T27" fmla="*/ 134 h 134"/>
                <a:gd name="T28" fmla="*/ 78 w 79"/>
                <a:gd name="T29" fmla="*/ 96 h 134"/>
                <a:gd name="T30" fmla="*/ 79 w 79"/>
                <a:gd name="T31" fmla="*/ 95 h 134"/>
                <a:gd name="T32" fmla="*/ 78 w 79"/>
                <a:gd name="T33" fmla="*/ 9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34">
                  <a:moveTo>
                    <a:pt x="78" y="94"/>
                  </a:moveTo>
                  <a:cubicBezTo>
                    <a:pt x="58" y="94"/>
                    <a:pt x="58" y="94"/>
                    <a:pt x="58" y="94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46" y="71"/>
                    <a:pt x="38" y="56"/>
                    <a:pt x="38" y="38"/>
                  </a:cubicBezTo>
                  <a:cubicBezTo>
                    <a:pt x="38" y="23"/>
                    <a:pt x="44" y="10"/>
                    <a:pt x="5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1"/>
                  </a:cubicBezTo>
                  <a:cubicBezTo>
                    <a:pt x="21" y="94"/>
                    <a:pt x="21" y="94"/>
                    <a:pt x="2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4"/>
                    <a:pt x="0" y="94"/>
                    <a:pt x="0" y="95"/>
                  </a:cubicBezTo>
                  <a:cubicBezTo>
                    <a:pt x="0" y="95"/>
                    <a:pt x="0" y="96"/>
                    <a:pt x="1" y="96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40" y="134"/>
                    <a:pt x="40" y="134"/>
                    <a:pt x="40" y="134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9" y="96"/>
                    <a:pt x="79" y="95"/>
                    <a:pt x="79" y="95"/>
                  </a:cubicBezTo>
                  <a:cubicBezTo>
                    <a:pt x="78" y="94"/>
                    <a:pt x="78" y="94"/>
                    <a:pt x="78" y="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74"/>
            <p:cNvSpPr>
              <a:spLocks/>
            </p:cNvSpPr>
            <p:nvPr/>
          </p:nvSpPr>
          <p:spPr bwMode="auto">
            <a:xfrm>
              <a:off x="6473" y="3333"/>
              <a:ext cx="142" cy="242"/>
            </a:xfrm>
            <a:custGeom>
              <a:avLst/>
              <a:gdLst>
                <a:gd name="T0" fmla="*/ 79 w 79"/>
                <a:gd name="T1" fmla="*/ 39 h 135"/>
                <a:gd name="T2" fmla="*/ 40 w 79"/>
                <a:gd name="T3" fmla="*/ 1 h 135"/>
                <a:gd name="T4" fmla="*/ 39 w 79"/>
                <a:gd name="T5" fmla="*/ 1 h 135"/>
                <a:gd name="T6" fmla="*/ 1 w 79"/>
                <a:gd name="T7" fmla="*/ 39 h 135"/>
                <a:gd name="T8" fmla="*/ 0 w 79"/>
                <a:gd name="T9" fmla="*/ 40 h 135"/>
                <a:gd name="T10" fmla="*/ 1 w 79"/>
                <a:gd name="T11" fmla="*/ 41 h 135"/>
                <a:gd name="T12" fmla="*/ 21 w 79"/>
                <a:gd name="T13" fmla="*/ 41 h 135"/>
                <a:gd name="T14" fmla="*/ 21 w 79"/>
                <a:gd name="T15" fmla="*/ 53 h 135"/>
                <a:gd name="T16" fmla="*/ 41 w 79"/>
                <a:gd name="T17" fmla="*/ 96 h 135"/>
                <a:gd name="T18" fmla="*/ 26 w 79"/>
                <a:gd name="T19" fmla="*/ 135 h 135"/>
                <a:gd name="T20" fmla="*/ 57 w 79"/>
                <a:gd name="T21" fmla="*/ 135 h 135"/>
                <a:gd name="T22" fmla="*/ 58 w 79"/>
                <a:gd name="T23" fmla="*/ 134 h 135"/>
                <a:gd name="T24" fmla="*/ 58 w 79"/>
                <a:gd name="T25" fmla="*/ 41 h 135"/>
                <a:gd name="T26" fmla="*/ 78 w 79"/>
                <a:gd name="T27" fmla="*/ 41 h 135"/>
                <a:gd name="T28" fmla="*/ 79 w 79"/>
                <a:gd name="T29" fmla="*/ 40 h 135"/>
                <a:gd name="T30" fmla="*/ 79 w 79"/>
                <a:gd name="T31" fmla="*/ 3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135">
                  <a:moveTo>
                    <a:pt x="79" y="39"/>
                  </a:moveTo>
                  <a:cubicBezTo>
                    <a:pt x="40" y="1"/>
                    <a:pt x="40" y="1"/>
                    <a:pt x="40" y="1"/>
                  </a:cubicBezTo>
                  <a:cubicBezTo>
                    <a:pt x="40" y="0"/>
                    <a:pt x="39" y="0"/>
                    <a:pt x="39" y="1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40"/>
                    <a:pt x="0" y="40"/>
                  </a:cubicBezTo>
                  <a:cubicBezTo>
                    <a:pt x="1" y="40"/>
                    <a:pt x="1" y="41"/>
                    <a:pt x="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33" y="64"/>
                    <a:pt x="41" y="79"/>
                    <a:pt x="41" y="96"/>
                  </a:cubicBezTo>
                  <a:cubicBezTo>
                    <a:pt x="41" y="111"/>
                    <a:pt x="35" y="125"/>
                    <a:pt x="26" y="135"/>
                  </a:cubicBezTo>
                  <a:cubicBezTo>
                    <a:pt x="57" y="135"/>
                    <a:pt x="57" y="135"/>
                    <a:pt x="57" y="135"/>
                  </a:cubicBezTo>
                  <a:cubicBezTo>
                    <a:pt x="58" y="135"/>
                    <a:pt x="58" y="135"/>
                    <a:pt x="58" y="134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8" y="41"/>
                    <a:pt x="79" y="40"/>
                    <a:pt x="79" y="40"/>
                  </a:cubicBezTo>
                  <a:cubicBezTo>
                    <a:pt x="79" y="40"/>
                    <a:pt x="79" y="39"/>
                    <a:pt x="79" y="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75"/>
            <p:cNvSpPr>
              <a:spLocks noEditPoints="1"/>
            </p:cNvSpPr>
            <p:nvPr/>
          </p:nvSpPr>
          <p:spPr bwMode="auto">
            <a:xfrm>
              <a:off x="1895" y="2083"/>
              <a:ext cx="262" cy="236"/>
            </a:xfrm>
            <a:custGeom>
              <a:avLst/>
              <a:gdLst>
                <a:gd name="T0" fmla="*/ 92 w 146"/>
                <a:gd name="T1" fmla="*/ 3 h 132"/>
                <a:gd name="T2" fmla="*/ 73 w 146"/>
                <a:gd name="T3" fmla="*/ 0 h 132"/>
                <a:gd name="T4" fmla="*/ 11 w 146"/>
                <a:gd name="T5" fmla="*/ 46 h 132"/>
                <a:gd name="T6" fmla="*/ 53 w 146"/>
                <a:gd name="T7" fmla="*/ 129 h 132"/>
                <a:gd name="T8" fmla="*/ 73 w 146"/>
                <a:gd name="T9" fmla="*/ 132 h 132"/>
                <a:gd name="T10" fmla="*/ 135 w 146"/>
                <a:gd name="T11" fmla="*/ 86 h 132"/>
                <a:gd name="T12" fmla="*/ 92 w 146"/>
                <a:gd name="T13" fmla="*/ 3 h 132"/>
                <a:gd name="T14" fmla="*/ 76 w 146"/>
                <a:gd name="T15" fmla="*/ 88 h 132"/>
                <a:gd name="T16" fmla="*/ 76 w 146"/>
                <a:gd name="T17" fmla="*/ 97 h 132"/>
                <a:gd name="T18" fmla="*/ 71 w 146"/>
                <a:gd name="T19" fmla="*/ 97 h 132"/>
                <a:gd name="T20" fmla="*/ 71 w 146"/>
                <a:gd name="T21" fmla="*/ 89 h 132"/>
                <a:gd name="T22" fmla="*/ 59 w 146"/>
                <a:gd name="T23" fmla="*/ 85 h 132"/>
                <a:gd name="T24" fmla="*/ 61 w 146"/>
                <a:gd name="T25" fmla="*/ 80 h 132"/>
                <a:gd name="T26" fmla="*/ 72 w 146"/>
                <a:gd name="T27" fmla="*/ 83 h 132"/>
                <a:gd name="T28" fmla="*/ 82 w 146"/>
                <a:gd name="T29" fmla="*/ 75 h 132"/>
                <a:gd name="T30" fmla="*/ 73 w 146"/>
                <a:gd name="T31" fmla="*/ 65 h 132"/>
                <a:gd name="T32" fmla="*/ 59 w 146"/>
                <a:gd name="T33" fmla="*/ 51 h 132"/>
                <a:gd name="T34" fmla="*/ 71 w 146"/>
                <a:gd name="T35" fmla="*/ 38 h 132"/>
                <a:gd name="T36" fmla="*/ 71 w 146"/>
                <a:gd name="T37" fmla="*/ 30 h 132"/>
                <a:gd name="T38" fmla="*/ 76 w 146"/>
                <a:gd name="T39" fmla="*/ 30 h 132"/>
                <a:gd name="T40" fmla="*/ 76 w 146"/>
                <a:gd name="T41" fmla="*/ 37 h 132"/>
                <a:gd name="T42" fmla="*/ 87 w 146"/>
                <a:gd name="T43" fmla="*/ 40 h 132"/>
                <a:gd name="T44" fmla="*/ 85 w 146"/>
                <a:gd name="T45" fmla="*/ 46 h 132"/>
                <a:gd name="T46" fmla="*/ 75 w 146"/>
                <a:gd name="T47" fmla="*/ 43 h 132"/>
                <a:gd name="T48" fmla="*/ 66 w 146"/>
                <a:gd name="T49" fmla="*/ 50 h 132"/>
                <a:gd name="T50" fmla="*/ 76 w 146"/>
                <a:gd name="T51" fmla="*/ 59 h 132"/>
                <a:gd name="T52" fmla="*/ 89 w 146"/>
                <a:gd name="T53" fmla="*/ 74 h 132"/>
                <a:gd name="T54" fmla="*/ 76 w 146"/>
                <a:gd name="T55" fmla="*/ 8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6" h="132">
                  <a:moveTo>
                    <a:pt x="92" y="3"/>
                  </a:moveTo>
                  <a:cubicBezTo>
                    <a:pt x="86" y="1"/>
                    <a:pt x="79" y="0"/>
                    <a:pt x="73" y="0"/>
                  </a:cubicBezTo>
                  <a:cubicBezTo>
                    <a:pt x="44" y="0"/>
                    <a:pt x="19" y="19"/>
                    <a:pt x="11" y="46"/>
                  </a:cubicBezTo>
                  <a:cubicBezTo>
                    <a:pt x="0" y="81"/>
                    <a:pt x="19" y="118"/>
                    <a:pt x="53" y="129"/>
                  </a:cubicBezTo>
                  <a:cubicBezTo>
                    <a:pt x="60" y="131"/>
                    <a:pt x="66" y="132"/>
                    <a:pt x="73" y="132"/>
                  </a:cubicBezTo>
                  <a:cubicBezTo>
                    <a:pt x="101" y="132"/>
                    <a:pt x="126" y="113"/>
                    <a:pt x="135" y="86"/>
                  </a:cubicBezTo>
                  <a:cubicBezTo>
                    <a:pt x="146" y="51"/>
                    <a:pt x="127" y="14"/>
                    <a:pt x="92" y="3"/>
                  </a:cubicBezTo>
                  <a:close/>
                  <a:moveTo>
                    <a:pt x="76" y="88"/>
                  </a:moveTo>
                  <a:cubicBezTo>
                    <a:pt x="76" y="97"/>
                    <a:pt x="76" y="97"/>
                    <a:pt x="76" y="97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67" y="89"/>
                    <a:pt x="62" y="87"/>
                    <a:pt x="59" y="85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64" y="82"/>
                    <a:pt x="68" y="83"/>
                    <a:pt x="72" y="83"/>
                  </a:cubicBezTo>
                  <a:cubicBezTo>
                    <a:pt x="78" y="83"/>
                    <a:pt x="82" y="79"/>
                    <a:pt x="82" y="75"/>
                  </a:cubicBezTo>
                  <a:cubicBezTo>
                    <a:pt x="82" y="70"/>
                    <a:pt x="79" y="68"/>
                    <a:pt x="73" y="65"/>
                  </a:cubicBezTo>
                  <a:cubicBezTo>
                    <a:pt x="64" y="62"/>
                    <a:pt x="59" y="58"/>
                    <a:pt x="59" y="51"/>
                  </a:cubicBezTo>
                  <a:cubicBezTo>
                    <a:pt x="59" y="44"/>
                    <a:pt x="64" y="39"/>
                    <a:pt x="71" y="38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81" y="38"/>
                    <a:pt x="84" y="39"/>
                    <a:pt x="87" y="40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3" y="45"/>
                    <a:pt x="80" y="43"/>
                    <a:pt x="75" y="43"/>
                  </a:cubicBezTo>
                  <a:cubicBezTo>
                    <a:pt x="68" y="43"/>
                    <a:pt x="66" y="47"/>
                    <a:pt x="66" y="50"/>
                  </a:cubicBezTo>
                  <a:cubicBezTo>
                    <a:pt x="66" y="54"/>
                    <a:pt x="69" y="56"/>
                    <a:pt x="76" y="59"/>
                  </a:cubicBezTo>
                  <a:cubicBezTo>
                    <a:pt x="85" y="63"/>
                    <a:pt x="89" y="67"/>
                    <a:pt x="89" y="74"/>
                  </a:cubicBezTo>
                  <a:cubicBezTo>
                    <a:pt x="89" y="81"/>
                    <a:pt x="85" y="87"/>
                    <a:pt x="76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76"/>
            <p:cNvSpPr>
              <a:spLocks/>
            </p:cNvSpPr>
            <p:nvPr/>
          </p:nvSpPr>
          <p:spPr bwMode="auto">
            <a:xfrm>
              <a:off x="1784" y="1981"/>
              <a:ext cx="244" cy="235"/>
            </a:xfrm>
            <a:custGeom>
              <a:avLst/>
              <a:gdLst>
                <a:gd name="T0" fmla="*/ 71 w 136"/>
                <a:gd name="T1" fmla="*/ 89 h 131"/>
                <a:gd name="T2" fmla="*/ 59 w 136"/>
                <a:gd name="T3" fmla="*/ 85 h 131"/>
                <a:gd name="T4" fmla="*/ 61 w 136"/>
                <a:gd name="T5" fmla="*/ 80 h 131"/>
                <a:gd name="T6" fmla="*/ 73 w 136"/>
                <a:gd name="T7" fmla="*/ 83 h 131"/>
                <a:gd name="T8" fmla="*/ 74 w 136"/>
                <a:gd name="T9" fmla="*/ 83 h 131"/>
                <a:gd name="T10" fmla="*/ 82 w 136"/>
                <a:gd name="T11" fmla="*/ 73 h 131"/>
                <a:gd name="T12" fmla="*/ 73 w 136"/>
                <a:gd name="T13" fmla="*/ 65 h 131"/>
                <a:gd name="T14" fmla="*/ 59 w 136"/>
                <a:gd name="T15" fmla="*/ 51 h 131"/>
                <a:gd name="T16" fmla="*/ 71 w 136"/>
                <a:gd name="T17" fmla="*/ 38 h 131"/>
                <a:gd name="T18" fmla="*/ 71 w 136"/>
                <a:gd name="T19" fmla="*/ 30 h 131"/>
                <a:gd name="T20" fmla="*/ 76 w 136"/>
                <a:gd name="T21" fmla="*/ 30 h 131"/>
                <a:gd name="T22" fmla="*/ 76 w 136"/>
                <a:gd name="T23" fmla="*/ 38 h 131"/>
                <a:gd name="T24" fmla="*/ 87 w 136"/>
                <a:gd name="T25" fmla="*/ 40 h 131"/>
                <a:gd name="T26" fmla="*/ 85 w 136"/>
                <a:gd name="T27" fmla="*/ 46 h 131"/>
                <a:gd name="T28" fmla="*/ 75 w 136"/>
                <a:gd name="T29" fmla="*/ 43 h 131"/>
                <a:gd name="T30" fmla="*/ 66 w 136"/>
                <a:gd name="T31" fmla="*/ 50 h 131"/>
                <a:gd name="T32" fmla="*/ 76 w 136"/>
                <a:gd name="T33" fmla="*/ 59 h 131"/>
                <a:gd name="T34" fmla="*/ 87 w 136"/>
                <a:gd name="T35" fmla="*/ 67 h 131"/>
                <a:gd name="T36" fmla="*/ 135 w 136"/>
                <a:gd name="T37" fmla="*/ 49 h 131"/>
                <a:gd name="T38" fmla="*/ 136 w 136"/>
                <a:gd name="T39" fmla="*/ 49 h 131"/>
                <a:gd name="T40" fmla="*/ 92 w 136"/>
                <a:gd name="T41" fmla="*/ 3 h 131"/>
                <a:gd name="T42" fmla="*/ 73 w 136"/>
                <a:gd name="T43" fmla="*/ 0 h 131"/>
                <a:gd name="T44" fmla="*/ 11 w 136"/>
                <a:gd name="T45" fmla="*/ 46 h 131"/>
                <a:gd name="T46" fmla="*/ 53 w 136"/>
                <a:gd name="T47" fmla="*/ 129 h 131"/>
                <a:gd name="T48" fmla="*/ 63 w 136"/>
                <a:gd name="T49" fmla="*/ 131 h 131"/>
                <a:gd name="T50" fmla="*/ 66 w 136"/>
                <a:gd name="T51" fmla="*/ 101 h 131"/>
                <a:gd name="T52" fmla="*/ 71 w 136"/>
                <a:gd name="T53" fmla="*/ 8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6" h="131">
                  <a:moveTo>
                    <a:pt x="71" y="89"/>
                  </a:moveTo>
                  <a:cubicBezTo>
                    <a:pt x="66" y="88"/>
                    <a:pt x="62" y="87"/>
                    <a:pt x="59" y="85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64" y="82"/>
                    <a:pt x="68" y="83"/>
                    <a:pt x="73" y="83"/>
                  </a:cubicBezTo>
                  <a:cubicBezTo>
                    <a:pt x="73" y="83"/>
                    <a:pt x="73" y="83"/>
                    <a:pt x="74" y="83"/>
                  </a:cubicBezTo>
                  <a:cubicBezTo>
                    <a:pt x="76" y="79"/>
                    <a:pt x="79" y="76"/>
                    <a:pt x="82" y="73"/>
                  </a:cubicBezTo>
                  <a:cubicBezTo>
                    <a:pt x="81" y="70"/>
                    <a:pt x="78" y="67"/>
                    <a:pt x="73" y="65"/>
                  </a:cubicBezTo>
                  <a:cubicBezTo>
                    <a:pt x="64" y="62"/>
                    <a:pt x="59" y="58"/>
                    <a:pt x="59" y="51"/>
                  </a:cubicBezTo>
                  <a:cubicBezTo>
                    <a:pt x="59" y="45"/>
                    <a:pt x="64" y="39"/>
                    <a:pt x="71" y="38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81" y="38"/>
                    <a:pt x="84" y="39"/>
                    <a:pt x="87" y="40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3" y="45"/>
                    <a:pt x="80" y="43"/>
                    <a:pt x="75" y="43"/>
                  </a:cubicBezTo>
                  <a:cubicBezTo>
                    <a:pt x="68" y="43"/>
                    <a:pt x="66" y="47"/>
                    <a:pt x="66" y="50"/>
                  </a:cubicBezTo>
                  <a:cubicBezTo>
                    <a:pt x="66" y="54"/>
                    <a:pt x="69" y="57"/>
                    <a:pt x="76" y="59"/>
                  </a:cubicBezTo>
                  <a:cubicBezTo>
                    <a:pt x="82" y="62"/>
                    <a:pt x="85" y="64"/>
                    <a:pt x="87" y="67"/>
                  </a:cubicBezTo>
                  <a:cubicBezTo>
                    <a:pt x="100" y="56"/>
                    <a:pt x="117" y="49"/>
                    <a:pt x="135" y="49"/>
                  </a:cubicBezTo>
                  <a:cubicBezTo>
                    <a:pt x="135" y="49"/>
                    <a:pt x="135" y="49"/>
                    <a:pt x="136" y="49"/>
                  </a:cubicBezTo>
                  <a:cubicBezTo>
                    <a:pt x="130" y="28"/>
                    <a:pt x="115" y="10"/>
                    <a:pt x="92" y="3"/>
                  </a:cubicBezTo>
                  <a:cubicBezTo>
                    <a:pt x="86" y="1"/>
                    <a:pt x="79" y="0"/>
                    <a:pt x="73" y="0"/>
                  </a:cubicBezTo>
                  <a:cubicBezTo>
                    <a:pt x="44" y="0"/>
                    <a:pt x="19" y="19"/>
                    <a:pt x="11" y="46"/>
                  </a:cubicBezTo>
                  <a:cubicBezTo>
                    <a:pt x="0" y="81"/>
                    <a:pt x="19" y="118"/>
                    <a:pt x="53" y="129"/>
                  </a:cubicBezTo>
                  <a:cubicBezTo>
                    <a:pt x="56" y="130"/>
                    <a:pt x="59" y="131"/>
                    <a:pt x="63" y="131"/>
                  </a:cubicBezTo>
                  <a:cubicBezTo>
                    <a:pt x="62" y="121"/>
                    <a:pt x="62" y="111"/>
                    <a:pt x="66" y="101"/>
                  </a:cubicBezTo>
                  <a:cubicBezTo>
                    <a:pt x="67" y="97"/>
                    <a:pt x="69" y="92"/>
                    <a:pt x="71" y="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77"/>
            <p:cNvSpPr>
              <a:spLocks/>
            </p:cNvSpPr>
            <p:nvPr/>
          </p:nvSpPr>
          <p:spPr bwMode="auto">
            <a:xfrm>
              <a:off x="321" y="3333"/>
              <a:ext cx="345" cy="205"/>
            </a:xfrm>
            <a:custGeom>
              <a:avLst/>
              <a:gdLst>
                <a:gd name="T0" fmla="*/ 192 w 193"/>
                <a:gd name="T1" fmla="*/ 90 h 114"/>
                <a:gd name="T2" fmla="*/ 97 w 193"/>
                <a:gd name="T3" fmla="*/ 1 h 114"/>
                <a:gd name="T4" fmla="*/ 96 w 193"/>
                <a:gd name="T5" fmla="*/ 1 h 114"/>
                <a:gd name="T6" fmla="*/ 1 w 193"/>
                <a:gd name="T7" fmla="*/ 90 h 114"/>
                <a:gd name="T8" fmla="*/ 1 w 193"/>
                <a:gd name="T9" fmla="*/ 91 h 114"/>
                <a:gd name="T10" fmla="*/ 14 w 193"/>
                <a:gd name="T11" fmla="*/ 113 h 114"/>
                <a:gd name="T12" fmla="*/ 15 w 193"/>
                <a:gd name="T13" fmla="*/ 114 h 114"/>
                <a:gd name="T14" fmla="*/ 15 w 193"/>
                <a:gd name="T15" fmla="*/ 114 h 114"/>
                <a:gd name="T16" fmla="*/ 16 w 193"/>
                <a:gd name="T17" fmla="*/ 113 h 114"/>
                <a:gd name="T18" fmla="*/ 97 w 193"/>
                <a:gd name="T19" fmla="*/ 38 h 114"/>
                <a:gd name="T20" fmla="*/ 177 w 193"/>
                <a:gd name="T21" fmla="*/ 113 h 114"/>
                <a:gd name="T22" fmla="*/ 178 w 193"/>
                <a:gd name="T23" fmla="*/ 114 h 114"/>
                <a:gd name="T24" fmla="*/ 179 w 193"/>
                <a:gd name="T25" fmla="*/ 113 h 114"/>
                <a:gd name="T26" fmla="*/ 192 w 193"/>
                <a:gd name="T27" fmla="*/ 91 h 114"/>
                <a:gd name="T28" fmla="*/ 192 w 193"/>
                <a:gd name="T29" fmla="*/ 9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114">
                  <a:moveTo>
                    <a:pt x="192" y="90"/>
                  </a:moveTo>
                  <a:cubicBezTo>
                    <a:pt x="97" y="1"/>
                    <a:pt x="97" y="1"/>
                    <a:pt x="97" y="1"/>
                  </a:cubicBezTo>
                  <a:cubicBezTo>
                    <a:pt x="97" y="0"/>
                    <a:pt x="96" y="0"/>
                    <a:pt x="96" y="1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1" y="90"/>
                    <a:pt x="0" y="90"/>
                    <a:pt x="1" y="91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5" y="113"/>
                    <a:pt x="15" y="114"/>
                    <a:pt x="15" y="114"/>
                  </a:cubicBezTo>
                  <a:cubicBezTo>
                    <a:pt x="15" y="114"/>
                    <a:pt x="15" y="114"/>
                    <a:pt x="15" y="114"/>
                  </a:cubicBezTo>
                  <a:cubicBezTo>
                    <a:pt x="16" y="114"/>
                    <a:pt x="16" y="114"/>
                    <a:pt x="16" y="113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177" y="113"/>
                    <a:pt x="177" y="113"/>
                    <a:pt x="177" y="113"/>
                  </a:cubicBezTo>
                  <a:cubicBezTo>
                    <a:pt x="177" y="114"/>
                    <a:pt x="178" y="114"/>
                    <a:pt x="178" y="114"/>
                  </a:cubicBezTo>
                  <a:cubicBezTo>
                    <a:pt x="178" y="114"/>
                    <a:pt x="178" y="113"/>
                    <a:pt x="179" y="113"/>
                  </a:cubicBezTo>
                  <a:cubicBezTo>
                    <a:pt x="192" y="91"/>
                    <a:pt x="192" y="91"/>
                    <a:pt x="192" y="91"/>
                  </a:cubicBezTo>
                  <a:cubicBezTo>
                    <a:pt x="193" y="90"/>
                    <a:pt x="193" y="90"/>
                    <a:pt x="192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Oval 178"/>
            <p:cNvSpPr>
              <a:spLocks noChangeArrowheads="1"/>
            </p:cNvSpPr>
            <p:nvPr/>
          </p:nvSpPr>
          <p:spPr bwMode="auto">
            <a:xfrm>
              <a:off x="475" y="3466"/>
              <a:ext cx="38" cy="4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79"/>
            <p:cNvSpPr>
              <a:spLocks noEditPoints="1"/>
            </p:cNvSpPr>
            <p:nvPr/>
          </p:nvSpPr>
          <p:spPr bwMode="auto">
            <a:xfrm>
              <a:off x="375" y="3421"/>
              <a:ext cx="238" cy="256"/>
            </a:xfrm>
            <a:custGeom>
              <a:avLst/>
              <a:gdLst>
                <a:gd name="T0" fmla="*/ 0 w 133"/>
                <a:gd name="T1" fmla="*/ 62 h 143"/>
                <a:gd name="T2" fmla="*/ 0 w 133"/>
                <a:gd name="T3" fmla="*/ 142 h 143"/>
                <a:gd name="T4" fmla="*/ 1 w 133"/>
                <a:gd name="T5" fmla="*/ 143 h 143"/>
                <a:gd name="T6" fmla="*/ 47 w 133"/>
                <a:gd name="T7" fmla="*/ 143 h 143"/>
                <a:gd name="T8" fmla="*/ 48 w 133"/>
                <a:gd name="T9" fmla="*/ 142 h 143"/>
                <a:gd name="T10" fmla="*/ 48 w 133"/>
                <a:gd name="T11" fmla="*/ 97 h 143"/>
                <a:gd name="T12" fmla="*/ 67 w 133"/>
                <a:gd name="T13" fmla="*/ 79 h 143"/>
                <a:gd name="T14" fmla="*/ 85 w 133"/>
                <a:gd name="T15" fmla="*/ 97 h 143"/>
                <a:gd name="T16" fmla="*/ 85 w 133"/>
                <a:gd name="T17" fmla="*/ 142 h 143"/>
                <a:gd name="T18" fmla="*/ 86 w 133"/>
                <a:gd name="T19" fmla="*/ 143 h 143"/>
                <a:gd name="T20" fmla="*/ 132 w 133"/>
                <a:gd name="T21" fmla="*/ 143 h 143"/>
                <a:gd name="T22" fmla="*/ 133 w 133"/>
                <a:gd name="T23" fmla="*/ 142 h 143"/>
                <a:gd name="T24" fmla="*/ 133 w 133"/>
                <a:gd name="T25" fmla="*/ 62 h 143"/>
                <a:gd name="T26" fmla="*/ 67 w 133"/>
                <a:gd name="T27" fmla="*/ 0 h 143"/>
                <a:gd name="T28" fmla="*/ 0 w 133"/>
                <a:gd name="T29" fmla="*/ 62 h 143"/>
                <a:gd name="T30" fmla="*/ 85 w 133"/>
                <a:gd name="T31" fmla="*/ 37 h 143"/>
                <a:gd name="T32" fmla="*/ 67 w 133"/>
                <a:gd name="T33" fmla="*/ 57 h 143"/>
                <a:gd name="T34" fmla="*/ 48 w 133"/>
                <a:gd name="T35" fmla="*/ 37 h 143"/>
                <a:gd name="T36" fmla="*/ 67 w 133"/>
                <a:gd name="T37" fmla="*/ 17 h 143"/>
                <a:gd name="T38" fmla="*/ 85 w 133"/>
                <a:gd name="T39" fmla="*/ 3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3" h="143">
                  <a:moveTo>
                    <a:pt x="0" y="62"/>
                  </a:moveTo>
                  <a:cubicBezTo>
                    <a:pt x="0" y="142"/>
                    <a:pt x="0" y="142"/>
                    <a:pt x="0" y="142"/>
                  </a:cubicBezTo>
                  <a:cubicBezTo>
                    <a:pt x="0" y="143"/>
                    <a:pt x="1" y="143"/>
                    <a:pt x="1" y="143"/>
                  </a:cubicBezTo>
                  <a:cubicBezTo>
                    <a:pt x="47" y="143"/>
                    <a:pt x="47" y="143"/>
                    <a:pt x="47" y="143"/>
                  </a:cubicBezTo>
                  <a:cubicBezTo>
                    <a:pt x="48" y="143"/>
                    <a:pt x="48" y="143"/>
                    <a:pt x="48" y="142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87"/>
                    <a:pt x="57" y="79"/>
                    <a:pt x="67" y="79"/>
                  </a:cubicBezTo>
                  <a:cubicBezTo>
                    <a:pt x="77" y="79"/>
                    <a:pt x="85" y="87"/>
                    <a:pt x="85" y="97"/>
                  </a:cubicBezTo>
                  <a:cubicBezTo>
                    <a:pt x="85" y="142"/>
                    <a:pt x="85" y="142"/>
                    <a:pt x="85" y="142"/>
                  </a:cubicBezTo>
                  <a:cubicBezTo>
                    <a:pt x="85" y="143"/>
                    <a:pt x="85" y="143"/>
                    <a:pt x="86" y="143"/>
                  </a:cubicBezTo>
                  <a:cubicBezTo>
                    <a:pt x="132" y="143"/>
                    <a:pt x="132" y="143"/>
                    <a:pt x="132" y="143"/>
                  </a:cubicBezTo>
                  <a:cubicBezTo>
                    <a:pt x="132" y="143"/>
                    <a:pt x="133" y="143"/>
                    <a:pt x="133" y="14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67" y="0"/>
                    <a:pt x="67" y="0"/>
                    <a:pt x="67" y="0"/>
                  </a:cubicBezTo>
                  <a:lnTo>
                    <a:pt x="0" y="62"/>
                  </a:lnTo>
                  <a:close/>
                  <a:moveTo>
                    <a:pt x="85" y="37"/>
                  </a:moveTo>
                  <a:cubicBezTo>
                    <a:pt x="85" y="48"/>
                    <a:pt x="77" y="57"/>
                    <a:pt x="67" y="57"/>
                  </a:cubicBezTo>
                  <a:cubicBezTo>
                    <a:pt x="56" y="57"/>
                    <a:pt x="48" y="48"/>
                    <a:pt x="48" y="37"/>
                  </a:cubicBezTo>
                  <a:cubicBezTo>
                    <a:pt x="48" y="26"/>
                    <a:pt x="56" y="17"/>
                    <a:pt x="67" y="17"/>
                  </a:cubicBezTo>
                  <a:cubicBezTo>
                    <a:pt x="77" y="17"/>
                    <a:pt x="85" y="26"/>
                    <a:pt x="85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80"/>
            <p:cNvSpPr>
              <a:spLocks/>
            </p:cNvSpPr>
            <p:nvPr/>
          </p:nvSpPr>
          <p:spPr bwMode="auto">
            <a:xfrm>
              <a:off x="409" y="2778"/>
              <a:ext cx="225" cy="217"/>
            </a:xfrm>
            <a:custGeom>
              <a:avLst/>
              <a:gdLst>
                <a:gd name="T0" fmla="*/ 81 w 126"/>
                <a:gd name="T1" fmla="*/ 0 h 121"/>
                <a:gd name="T2" fmla="*/ 80 w 126"/>
                <a:gd name="T3" fmla="*/ 0 h 121"/>
                <a:gd name="T4" fmla="*/ 1 w 126"/>
                <a:gd name="T5" fmla="*/ 0 h 121"/>
                <a:gd name="T6" fmla="*/ 0 w 126"/>
                <a:gd name="T7" fmla="*/ 0 h 121"/>
                <a:gd name="T8" fmla="*/ 0 w 126"/>
                <a:gd name="T9" fmla="*/ 1 h 121"/>
                <a:gd name="T10" fmla="*/ 11 w 126"/>
                <a:gd name="T11" fmla="*/ 18 h 121"/>
                <a:gd name="T12" fmla="*/ 45 w 126"/>
                <a:gd name="T13" fmla="*/ 120 h 121"/>
                <a:gd name="T14" fmla="*/ 46 w 126"/>
                <a:gd name="T15" fmla="*/ 121 h 121"/>
                <a:gd name="T16" fmla="*/ 125 w 126"/>
                <a:gd name="T17" fmla="*/ 121 h 121"/>
                <a:gd name="T18" fmla="*/ 125 w 126"/>
                <a:gd name="T19" fmla="*/ 121 h 121"/>
                <a:gd name="T20" fmla="*/ 126 w 126"/>
                <a:gd name="T21" fmla="*/ 120 h 121"/>
                <a:gd name="T22" fmla="*/ 126 w 126"/>
                <a:gd name="T23" fmla="*/ 119 h 121"/>
                <a:gd name="T24" fmla="*/ 81 w 126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21">
                  <a:moveTo>
                    <a:pt x="81" y="0"/>
                  </a:moveTo>
                  <a:cubicBezTo>
                    <a:pt x="81" y="0"/>
                    <a:pt x="80" y="0"/>
                    <a:pt x="8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7"/>
                    <a:pt x="7" y="12"/>
                    <a:pt x="11" y="18"/>
                  </a:cubicBezTo>
                  <a:cubicBezTo>
                    <a:pt x="31" y="52"/>
                    <a:pt x="43" y="86"/>
                    <a:pt x="45" y="120"/>
                  </a:cubicBezTo>
                  <a:cubicBezTo>
                    <a:pt x="45" y="120"/>
                    <a:pt x="45" y="121"/>
                    <a:pt x="46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21"/>
                    <a:pt x="126" y="120"/>
                    <a:pt x="126" y="120"/>
                  </a:cubicBezTo>
                  <a:cubicBezTo>
                    <a:pt x="126" y="120"/>
                    <a:pt x="126" y="120"/>
                    <a:pt x="126" y="119"/>
                  </a:cubicBezTo>
                  <a:cubicBezTo>
                    <a:pt x="123" y="80"/>
                    <a:pt x="108" y="39"/>
                    <a:pt x="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81"/>
            <p:cNvSpPr>
              <a:spLocks noEditPoints="1"/>
            </p:cNvSpPr>
            <p:nvPr/>
          </p:nvSpPr>
          <p:spPr bwMode="auto">
            <a:xfrm>
              <a:off x="323" y="2671"/>
              <a:ext cx="343" cy="216"/>
            </a:xfrm>
            <a:custGeom>
              <a:avLst/>
              <a:gdLst>
                <a:gd name="T0" fmla="*/ 174 w 192"/>
                <a:gd name="T1" fmla="*/ 0 h 121"/>
                <a:gd name="T2" fmla="*/ 17 w 192"/>
                <a:gd name="T3" fmla="*/ 0 h 121"/>
                <a:gd name="T4" fmla="*/ 0 w 192"/>
                <a:gd name="T5" fmla="*/ 20 h 121"/>
                <a:gd name="T6" fmla="*/ 0 w 192"/>
                <a:gd name="T7" fmla="*/ 101 h 121"/>
                <a:gd name="T8" fmla="*/ 17 w 192"/>
                <a:gd name="T9" fmla="*/ 121 h 121"/>
                <a:gd name="T10" fmla="*/ 71 w 192"/>
                <a:gd name="T11" fmla="*/ 121 h 121"/>
                <a:gd name="T12" fmla="*/ 52 w 192"/>
                <a:gd name="T13" fmla="*/ 82 h 121"/>
                <a:gd name="T14" fmla="*/ 48 w 192"/>
                <a:gd name="T15" fmla="*/ 75 h 121"/>
                <a:gd name="T16" fmla="*/ 35 w 192"/>
                <a:gd name="T17" fmla="*/ 75 h 121"/>
                <a:gd name="T18" fmla="*/ 35 w 192"/>
                <a:gd name="T19" fmla="*/ 46 h 121"/>
                <a:gd name="T20" fmla="*/ 156 w 192"/>
                <a:gd name="T21" fmla="*/ 46 h 121"/>
                <a:gd name="T22" fmla="*/ 156 w 192"/>
                <a:gd name="T23" fmla="*/ 75 h 121"/>
                <a:gd name="T24" fmla="*/ 148 w 192"/>
                <a:gd name="T25" fmla="*/ 75 h 121"/>
                <a:gd name="T26" fmla="*/ 170 w 192"/>
                <a:gd name="T27" fmla="*/ 121 h 121"/>
                <a:gd name="T28" fmla="*/ 178 w 192"/>
                <a:gd name="T29" fmla="*/ 121 h 121"/>
                <a:gd name="T30" fmla="*/ 192 w 192"/>
                <a:gd name="T31" fmla="*/ 101 h 121"/>
                <a:gd name="T32" fmla="*/ 192 w 192"/>
                <a:gd name="T33" fmla="*/ 20 h 121"/>
                <a:gd name="T34" fmla="*/ 174 w 192"/>
                <a:gd name="T35" fmla="*/ 0 h 121"/>
                <a:gd name="T36" fmla="*/ 60 w 192"/>
                <a:gd name="T37" fmla="*/ 28 h 121"/>
                <a:gd name="T38" fmla="*/ 34 w 192"/>
                <a:gd name="T39" fmla="*/ 28 h 121"/>
                <a:gd name="T40" fmla="*/ 30 w 192"/>
                <a:gd name="T41" fmla="*/ 24 h 121"/>
                <a:gd name="T42" fmla="*/ 34 w 192"/>
                <a:gd name="T43" fmla="*/ 20 h 121"/>
                <a:gd name="T44" fmla="*/ 60 w 192"/>
                <a:gd name="T45" fmla="*/ 20 h 121"/>
                <a:gd name="T46" fmla="*/ 64 w 192"/>
                <a:gd name="T47" fmla="*/ 24 h 121"/>
                <a:gd name="T48" fmla="*/ 60 w 192"/>
                <a:gd name="T49" fmla="*/ 28 h 121"/>
                <a:gd name="T50" fmla="*/ 100 w 192"/>
                <a:gd name="T51" fmla="*/ 28 h 121"/>
                <a:gd name="T52" fmla="*/ 74 w 192"/>
                <a:gd name="T53" fmla="*/ 28 h 121"/>
                <a:gd name="T54" fmla="*/ 70 w 192"/>
                <a:gd name="T55" fmla="*/ 24 h 121"/>
                <a:gd name="T56" fmla="*/ 74 w 192"/>
                <a:gd name="T57" fmla="*/ 20 h 121"/>
                <a:gd name="T58" fmla="*/ 100 w 192"/>
                <a:gd name="T59" fmla="*/ 20 h 121"/>
                <a:gd name="T60" fmla="*/ 104 w 192"/>
                <a:gd name="T61" fmla="*/ 24 h 121"/>
                <a:gd name="T62" fmla="*/ 100 w 192"/>
                <a:gd name="T63" fmla="*/ 2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2" h="121">
                  <a:moveTo>
                    <a:pt x="174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12"/>
                    <a:pt x="8" y="121"/>
                    <a:pt x="17" y="121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66" y="108"/>
                    <a:pt x="60" y="95"/>
                    <a:pt x="52" y="82"/>
                  </a:cubicBezTo>
                  <a:cubicBezTo>
                    <a:pt x="51" y="80"/>
                    <a:pt x="49" y="78"/>
                    <a:pt x="48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156" y="46"/>
                    <a:pt x="156" y="46"/>
                    <a:pt x="156" y="46"/>
                  </a:cubicBezTo>
                  <a:cubicBezTo>
                    <a:pt x="156" y="75"/>
                    <a:pt x="156" y="75"/>
                    <a:pt x="156" y="75"/>
                  </a:cubicBezTo>
                  <a:cubicBezTo>
                    <a:pt x="148" y="75"/>
                    <a:pt x="148" y="75"/>
                    <a:pt x="148" y="75"/>
                  </a:cubicBezTo>
                  <a:cubicBezTo>
                    <a:pt x="157" y="91"/>
                    <a:pt x="164" y="106"/>
                    <a:pt x="170" y="121"/>
                  </a:cubicBezTo>
                  <a:cubicBezTo>
                    <a:pt x="178" y="121"/>
                    <a:pt x="178" y="121"/>
                    <a:pt x="178" y="121"/>
                  </a:cubicBezTo>
                  <a:cubicBezTo>
                    <a:pt x="185" y="121"/>
                    <a:pt x="192" y="112"/>
                    <a:pt x="192" y="101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2" y="9"/>
                    <a:pt x="184" y="0"/>
                    <a:pt x="174" y="0"/>
                  </a:cubicBezTo>
                  <a:close/>
                  <a:moveTo>
                    <a:pt x="60" y="28"/>
                  </a:moveTo>
                  <a:cubicBezTo>
                    <a:pt x="34" y="28"/>
                    <a:pt x="34" y="28"/>
                    <a:pt x="34" y="28"/>
                  </a:cubicBezTo>
                  <a:cubicBezTo>
                    <a:pt x="32" y="28"/>
                    <a:pt x="30" y="26"/>
                    <a:pt x="30" y="24"/>
                  </a:cubicBezTo>
                  <a:cubicBezTo>
                    <a:pt x="30" y="22"/>
                    <a:pt x="32" y="20"/>
                    <a:pt x="34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2" y="20"/>
                    <a:pt x="64" y="22"/>
                    <a:pt x="64" y="24"/>
                  </a:cubicBezTo>
                  <a:cubicBezTo>
                    <a:pt x="64" y="26"/>
                    <a:pt x="62" y="28"/>
                    <a:pt x="60" y="28"/>
                  </a:cubicBezTo>
                  <a:close/>
                  <a:moveTo>
                    <a:pt x="100" y="28"/>
                  </a:moveTo>
                  <a:cubicBezTo>
                    <a:pt x="74" y="28"/>
                    <a:pt x="74" y="28"/>
                    <a:pt x="74" y="28"/>
                  </a:cubicBezTo>
                  <a:cubicBezTo>
                    <a:pt x="72" y="28"/>
                    <a:pt x="70" y="26"/>
                    <a:pt x="70" y="24"/>
                  </a:cubicBezTo>
                  <a:cubicBezTo>
                    <a:pt x="70" y="22"/>
                    <a:pt x="72" y="20"/>
                    <a:pt x="74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2" y="20"/>
                    <a:pt x="104" y="22"/>
                    <a:pt x="104" y="24"/>
                  </a:cubicBezTo>
                  <a:cubicBezTo>
                    <a:pt x="104" y="26"/>
                    <a:pt x="102" y="28"/>
                    <a:pt x="100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82"/>
            <p:cNvSpPr>
              <a:spLocks noEditPoints="1"/>
            </p:cNvSpPr>
            <p:nvPr/>
          </p:nvSpPr>
          <p:spPr bwMode="auto">
            <a:xfrm>
              <a:off x="6446" y="2658"/>
              <a:ext cx="179" cy="296"/>
            </a:xfrm>
            <a:custGeom>
              <a:avLst/>
              <a:gdLst>
                <a:gd name="T0" fmla="*/ 89 w 100"/>
                <a:gd name="T1" fmla="*/ 2 h 165"/>
                <a:gd name="T2" fmla="*/ 82 w 100"/>
                <a:gd name="T3" fmla="*/ 0 h 165"/>
                <a:gd name="T4" fmla="*/ 67 w 100"/>
                <a:gd name="T5" fmla="*/ 10 h 165"/>
                <a:gd name="T6" fmla="*/ 39 w 100"/>
                <a:gd name="T7" fmla="*/ 67 h 165"/>
                <a:gd name="T8" fmla="*/ 39 w 100"/>
                <a:gd name="T9" fmla="*/ 67 h 165"/>
                <a:gd name="T10" fmla="*/ 4 w 100"/>
                <a:gd name="T11" fmla="*/ 138 h 165"/>
                <a:gd name="T12" fmla="*/ 3 w 100"/>
                <a:gd name="T13" fmla="*/ 139 h 165"/>
                <a:gd name="T14" fmla="*/ 1 w 100"/>
                <a:gd name="T15" fmla="*/ 152 h 165"/>
                <a:gd name="T16" fmla="*/ 3 w 100"/>
                <a:gd name="T17" fmla="*/ 157 h 165"/>
                <a:gd name="T18" fmla="*/ 20 w 100"/>
                <a:gd name="T19" fmla="*/ 165 h 165"/>
                <a:gd name="T20" fmla="*/ 21 w 100"/>
                <a:gd name="T21" fmla="*/ 165 h 165"/>
                <a:gd name="T22" fmla="*/ 24 w 100"/>
                <a:gd name="T23" fmla="*/ 164 h 165"/>
                <a:gd name="T24" fmla="*/ 33 w 100"/>
                <a:gd name="T25" fmla="*/ 154 h 165"/>
                <a:gd name="T26" fmla="*/ 33 w 100"/>
                <a:gd name="T27" fmla="*/ 153 h 165"/>
                <a:gd name="T28" fmla="*/ 68 w 100"/>
                <a:gd name="T29" fmla="*/ 82 h 165"/>
                <a:gd name="T30" fmla="*/ 68 w 100"/>
                <a:gd name="T31" fmla="*/ 82 h 165"/>
                <a:gd name="T32" fmla="*/ 67 w 100"/>
                <a:gd name="T33" fmla="*/ 84 h 165"/>
                <a:gd name="T34" fmla="*/ 96 w 100"/>
                <a:gd name="T35" fmla="*/ 24 h 165"/>
                <a:gd name="T36" fmla="*/ 89 w 100"/>
                <a:gd name="T37" fmla="*/ 2 h 165"/>
                <a:gd name="T38" fmla="*/ 89 w 100"/>
                <a:gd name="T39" fmla="*/ 21 h 165"/>
                <a:gd name="T40" fmla="*/ 60 w 100"/>
                <a:gd name="T41" fmla="*/ 80 h 165"/>
                <a:gd name="T42" fmla="*/ 49 w 100"/>
                <a:gd name="T43" fmla="*/ 85 h 165"/>
                <a:gd name="T44" fmla="*/ 45 w 100"/>
                <a:gd name="T45" fmla="*/ 73 h 165"/>
                <a:gd name="T46" fmla="*/ 74 w 100"/>
                <a:gd name="T47" fmla="*/ 13 h 165"/>
                <a:gd name="T48" fmla="*/ 82 w 100"/>
                <a:gd name="T49" fmla="*/ 8 h 165"/>
                <a:gd name="T50" fmla="*/ 85 w 100"/>
                <a:gd name="T51" fmla="*/ 9 h 165"/>
                <a:gd name="T52" fmla="*/ 89 w 100"/>
                <a:gd name="T53" fmla="*/ 2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0" h="165">
                  <a:moveTo>
                    <a:pt x="89" y="2"/>
                  </a:moveTo>
                  <a:cubicBezTo>
                    <a:pt x="87" y="1"/>
                    <a:pt x="84" y="0"/>
                    <a:pt x="82" y="0"/>
                  </a:cubicBezTo>
                  <a:cubicBezTo>
                    <a:pt x="75" y="0"/>
                    <a:pt x="70" y="4"/>
                    <a:pt x="67" y="10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39"/>
                    <a:pt x="4" y="139"/>
                    <a:pt x="3" y="139"/>
                  </a:cubicBezTo>
                  <a:cubicBezTo>
                    <a:pt x="1" y="152"/>
                    <a:pt x="1" y="152"/>
                    <a:pt x="1" y="152"/>
                  </a:cubicBezTo>
                  <a:cubicBezTo>
                    <a:pt x="0" y="154"/>
                    <a:pt x="1" y="156"/>
                    <a:pt x="3" y="157"/>
                  </a:cubicBezTo>
                  <a:cubicBezTo>
                    <a:pt x="20" y="165"/>
                    <a:pt x="20" y="165"/>
                    <a:pt x="20" y="165"/>
                  </a:cubicBezTo>
                  <a:cubicBezTo>
                    <a:pt x="20" y="165"/>
                    <a:pt x="21" y="165"/>
                    <a:pt x="21" y="165"/>
                  </a:cubicBezTo>
                  <a:cubicBezTo>
                    <a:pt x="22" y="165"/>
                    <a:pt x="24" y="165"/>
                    <a:pt x="24" y="164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3" y="154"/>
                    <a:pt x="33" y="153"/>
                    <a:pt x="33" y="153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100" y="16"/>
                    <a:pt x="97" y="6"/>
                    <a:pt x="89" y="2"/>
                  </a:cubicBezTo>
                  <a:close/>
                  <a:moveTo>
                    <a:pt x="89" y="21"/>
                  </a:moveTo>
                  <a:cubicBezTo>
                    <a:pt x="60" y="80"/>
                    <a:pt x="60" y="80"/>
                    <a:pt x="60" y="80"/>
                  </a:cubicBezTo>
                  <a:cubicBezTo>
                    <a:pt x="58" y="84"/>
                    <a:pt x="53" y="87"/>
                    <a:pt x="49" y="85"/>
                  </a:cubicBezTo>
                  <a:cubicBezTo>
                    <a:pt x="44" y="82"/>
                    <a:pt x="43" y="77"/>
                    <a:pt x="45" y="7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5" y="10"/>
                    <a:pt x="79" y="8"/>
                    <a:pt x="82" y="8"/>
                  </a:cubicBezTo>
                  <a:cubicBezTo>
                    <a:pt x="83" y="8"/>
                    <a:pt x="84" y="8"/>
                    <a:pt x="85" y="9"/>
                  </a:cubicBezTo>
                  <a:cubicBezTo>
                    <a:pt x="90" y="11"/>
                    <a:pt x="91" y="16"/>
                    <a:pt x="89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83"/>
            <p:cNvSpPr>
              <a:spLocks/>
            </p:cNvSpPr>
            <p:nvPr/>
          </p:nvSpPr>
          <p:spPr bwMode="auto">
            <a:xfrm>
              <a:off x="6446" y="2800"/>
              <a:ext cx="140" cy="202"/>
            </a:xfrm>
            <a:custGeom>
              <a:avLst/>
              <a:gdLst>
                <a:gd name="T0" fmla="*/ 76 w 78"/>
                <a:gd name="T1" fmla="*/ 5 h 113"/>
                <a:gd name="T2" fmla="*/ 41 w 78"/>
                <a:gd name="T3" fmla="*/ 77 h 113"/>
                <a:gd name="T4" fmla="*/ 39 w 78"/>
                <a:gd name="T5" fmla="*/ 80 h 113"/>
                <a:gd name="T6" fmla="*/ 30 w 78"/>
                <a:gd name="T7" fmla="*/ 90 h 113"/>
                <a:gd name="T8" fmla="*/ 24 w 78"/>
                <a:gd name="T9" fmla="*/ 94 h 113"/>
                <a:gd name="T10" fmla="*/ 0 w 78"/>
                <a:gd name="T11" fmla="*/ 113 h 113"/>
                <a:gd name="T12" fmla="*/ 66 w 78"/>
                <a:gd name="T13" fmla="*/ 113 h 113"/>
                <a:gd name="T14" fmla="*/ 78 w 78"/>
                <a:gd name="T15" fmla="*/ 100 h 113"/>
                <a:gd name="T16" fmla="*/ 78 w 78"/>
                <a:gd name="T17" fmla="*/ 0 h 113"/>
                <a:gd name="T18" fmla="*/ 76 w 78"/>
                <a:gd name="T19" fmla="*/ 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113">
                  <a:moveTo>
                    <a:pt x="76" y="5"/>
                  </a:moveTo>
                  <a:cubicBezTo>
                    <a:pt x="41" y="77"/>
                    <a:pt x="41" y="77"/>
                    <a:pt x="41" y="77"/>
                  </a:cubicBezTo>
                  <a:cubicBezTo>
                    <a:pt x="40" y="78"/>
                    <a:pt x="40" y="79"/>
                    <a:pt x="39" y="8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29" y="92"/>
                    <a:pt x="26" y="93"/>
                    <a:pt x="24" y="94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73" y="113"/>
                    <a:pt x="78" y="107"/>
                    <a:pt x="78" y="10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6" y="5"/>
                    <a:pt x="76" y="5"/>
                    <a:pt x="7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84"/>
            <p:cNvSpPr>
              <a:spLocks/>
            </p:cNvSpPr>
            <p:nvPr/>
          </p:nvSpPr>
          <p:spPr bwMode="auto">
            <a:xfrm>
              <a:off x="6448" y="2941"/>
              <a:ext cx="32" cy="41"/>
            </a:xfrm>
            <a:custGeom>
              <a:avLst/>
              <a:gdLst>
                <a:gd name="T0" fmla="*/ 0 w 32"/>
                <a:gd name="T1" fmla="*/ 41 h 41"/>
                <a:gd name="T2" fmla="*/ 32 w 32"/>
                <a:gd name="T3" fmla="*/ 16 h 41"/>
                <a:gd name="T4" fmla="*/ 2 w 32"/>
                <a:gd name="T5" fmla="*/ 0 h 41"/>
                <a:gd name="T6" fmla="*/ 0 w 32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0" y="41"/>
                  </a:moveTo>
                  <a:lnTo>
                    <a:pt x="32" y="16"/>
                  </a:lnTo>
                  <a:lnTo>
                    <a:pt x="2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85"/>
            <p:cNvSpPr>
              <a:spLocks/>
            </p:cNvSpPr>
            <p:nvPr/>
          </p:nvSpPr>
          <p:spPr bwMode="auto">
            <a:xfrm>
              <a:off x="6321" y="2825"/>
              <a:ext cx="156" cy="19"/>
            </a:xfrm>
            <a:custGeom>
              <a:avLst/>
              <a:gdLst>
                <a:gd name="T0" fmla="*/ 0 w 87"/>
                <a:gd name="T1" fmla="*/ 0 h 11"/>
                <a:gd name="T2" fmla="*/ 0 w 87"/>
                <a:gd name="T3" fmla="*/ 11 h 11"/>
                <a:gd name="T4" fmla="*/ 55 w 87"/>
                <a:gd name="T5" fmla="*/ 11 h 11"/>
                <a:gd name="T6" fmla="*/ 72 w 87"/>
                <a:gd name="T7" fmla="*/ 11 h 11"/>
                <a:gd name="T8" fmla="*/ 82 w 87"/>
                <a:gd name="T9" fmla="*/ 11 h 11"/>
                <a:gd name="T10" fmla="*/ 87 w 87"/>
                <a:gd name="T11" fmla="*/ 0 h 11"/>
                <a:gd name="T12" fmla="*/ 85 w 87"/>
                <a:gd name="T13" fmla="*/ 0 h 11"/>
                <a:gd name="T14" fmla="*/ 85 w 87"/>
                <a:gd name="T15" fmla="*/ 0 h 11"/>
                <a:gd name="T16" fmla="*/ 0 w 87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1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86"/>
            <p:cNvSpPr>
              <a:spLocks/>
            </p:cNvSpPr>
            <p:nvPr/>
          </p:nvSpPr>
          <p:spPr bwMode="auto">
            <a:xfrm>
              <a:off x="6321" y="2918"/>
              <a:ext cx="115" cy="18"/>
            </a:xfrm>
            <a:custGeom>
              <a:avLst/>
              <a:gdLst>
                <a:gd name="T0" fmla="*/ 42 w 64"/>
                <a:gd name="T1" fmla="*/ 0 h 10"/>
                <a:gd name="T2" fmla="*/ 0 w 64"/>
                <a:gd name="T3" fmla="*/ 0 h 10"/>
                <a:gd name="T4" fmla="*/ 0 w 64"/>
                <a:gd name="T5" fmla="*/ 10 h 10"/>
                <a:gd name="T6" fmla="*/ 59 w 64"/>
                <a:gd name="T7" fmla="*/ 10 h 10"/>
                <a:gd name="T8" fmla="*/ 59 w 64"/>
                <a:gd name="T9" fmla="*/ 10 h 10"/>
                <a:gd name="T10" fmla="*/ 63 w 64"/>
                <a:gd name="T11" fmla="*/ 10 h 10"/>
                <a:gd name="T12" fmla="*/ 63 w 64"/>
                <a:gd name="T13" fmla="*/ 6 h 10"/>
                <a:gd name="T14" fmla="*/ 64 w 64"/>
                <a:gd name="T15" fmla="*/ 1 h 10"/>
                <a:gd name="T16" fmla="*/ 64 w 64"/>
                <a:gd name="T17" fmla="*/ 1 h 10"/>
                <a:gd name="T18" fmla="*/ 64 w 64"/>
                <a:gd name="T19" fmla="*/ 1 h 10"/>
                <a:gd name="T20" fmla="*/ 64 w 64"/>
                <a:gd name="T21" fmla="*/ 0 h 10"/>
                <a:gd name="T22" fmla="*/ 42 w 64"/>
                <a:gd name="T2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10">
                  <a:moveTo>
                    <a:pt x="4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9"/>
                    <a:pt x="63" y="7"/>
                    <a:pt x="63" y="6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42" y="0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87"/>
            <p:cNvSpPr>
              <a:spLocks/>
            </p:cNvSpPr>
            <p:nvPr/>
          </p:nvSpPr>
          <p:spPr bwMode="auto">
            <a:xfrm>
              <a:off x="6278" y="2773"/>
              <a:ext cx="224" cy="229"/>
            </a:xfrm>
            <a:custGeom>
              <a:avLst/>
              <a:gdLst>
                <a:gd name="T0" fmla="*/ 96 w 125"/>
                <a:gd name="T1" fmla="*/ 48 h 128"/>
                <a:gd name="T2" fmla="*/ 79 w 125"/>
                <a:gd name="T3" fmla="*/ 48 h 128"/>
                <a:gd name="T4" fmla="*/ 20 w 125"/>
                <a:gd name="T5" fmla="*/ 48 h 128"/>
                <a:gd name="T6" fmla="*/ 16 w 125"/>
                <a:gd name="T7" fmla="*/ 44 h 128"/>
                <a:gd name="T8" fmla="*/ 16 w 125"/>
                <a:gd name="T9" fmla="*/ 25 h 128"/>
                <a:gd name="T10" fmla="*/ 20 w 125"/>
                <a:gd name="T11" fmla="*/ 21 h 128"/>
                <a:gd name="T12" fmla="*/ 87 w 125"/>
                <a:gd name="T13" fmla="*/ 21 h 128"/>
                <a:gd name="T14" fmla="*/ 109 w 125"/>
                <a:gd name="T15" fmla="*/ 21 h 128"/>
                <a:gd name="T16" fmla="*/ 115 w 125"/>
                <a:gd name="T17" fmla="*/ 21 h 128"/>
                <a:gd name="T18" fmla="*/ 124 w 125"/>
                <a:gd name="T19" fmla="*/ 2 h 128"/>
                <a:gd name="T20" fmla="*/ 124 w 125"/>
                <a:gd name="T21" fmla="*/ 2 h 128"/>
                <a:gd name="T22" fmla="*/ 125 w 125"/>
                <a:gd name="T23" fmla="*/ 0 h 128"/>
                <a:gd name="T24" fmla="*/ 13 w 125"/>
                <a:gd name="T25" fmla="*/ 0 h 128"/>
                <a:gd name="T26" fmla="*/ 0 w 125"/>
                <a:gd name="T27" fmla="*/ 13 h 128"/>
                <a:gd name="T28" fmla="*/ 0 w 125"/>
                <a:gd name="T29" fmla="*/ 115 h 128"/>
                <a:gd name="T30" fmla="*/ 13 w 125"/>
                <a:gd name="T31" fmla="*/ 128 h 128"/>
                <a:gd name="T32" fmla="*/ 87 w 125"/>
                <a:gd name="T33" fmla="*/ 128 h 128"/>
                <a:gd name="T34" fmla="*/ 87 w 125"/>
                <a:gd name="T35" fmla="*/ 99 h 128"/>
                <a:gd name="T36" fmla="*/ 66 w 125"/>
                <a:gd name="T37" fmla="*/ 99 h 128"/>
                <a:gd name="T38" fmla="*/ 66 w 125"/>
                <a:gd name="T39" fmla="*/ 99 h 128"/>
                <a:gd name="T40" fmla="*/ 20 w 125"/>
                <a:gd name="T41" fmla="*/ 99 h 128"/>
                <a:gd name="T42" fmla="*/ 16 w 125"/>
                <a:gd name="T43" fmla="*/ 95 h 128"/>
                <a:gd name="T44" fmla="*/ 16 w 125"/>
                <a:gd name="T45" fmla="*/ 77 h 128"/>
                <a:gd name="T46" fmla="*/ 20 w 125"/>
                <a:gd name="T47" fmla="*/ 73 h 128"/>
                <a:gd name="T48" fmla="*/ 83 w 125"/>
                <a:gd name="T49" fmla="*/ 73 h 128"/>
                <a:gd name="T50" fmla="*/ 83 w 125"/>
                <a:gd name="T51" fmla="*/ 73 h 128"/>
                <a:gd name="T52" fmla="*/ 90 w 125"/>
                <a:gd name="T53" fmla="*/ 73 h 128"/>
                <a:gd name="T54" fmla="*/ 91 w 125"/>
                <a:gd name="T55" fmla="*/ 71 h 128"/>
                <a:gd name="T56" fmla="*/ 102 w 125"/>
                <a:gd name="T57" fmla="*/ 48 h 128"/>
                <a:gd name="T58" fmla="*/ 96 w 125"/>
                <a:gd name="T59" fmla="*/ 4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5" h="128">
                  <a:moveTo>
                    <a:pt x="96" y="48"/>
                  </a:moveTo>
                  <a:cubicBezTo>
                    <a:pt x="79" y="48"/>
                    <a:pt x="79" y="48"/>
                    <a:pt x="79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8" y="48"/>
                    <a:pt x="16" y="46"/>
                    <a:pt x="16" y="4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15" y="21"/>
                    <a:pt x="115" y="21"/>
                    <a:pt x="115" y="21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22"/>
                    <a:pt x="6" y="128"/>
                    <a:pt x="13" y="128"/>
                  </a:cubicBezTo>
                  <a:cubicBezTo>
                    <a:pt x="87" y="128"/>
                    <a:pt x="87" y="128"/>
                    <a:pt x="87" y="128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18" y="99"/>
                    <a:pt x="16" y="97"/>
                    <a:pt x="16" y="95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4"/>
                    <a:pt x="18" y="73"/>
                    <a:pt x="20" y="73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2"/>
                    <a:pt x="90" y="71"/>
                    <a:pt x="91" y="71"/>
                  </a:cubicBezTo>
                  <a:cubicBezTo>
                    <a:pt x="102" y="48"/>
                    <a:pt x="102" y="48"/>
                    <a:pt x="102" y="48"/>
                  </a:cubicBezTo>
                  <a:lnTo>
                    <a:pt x="96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88"/>
            <p:cNvSpPr>
              <a:spLocks noEditPoints="1"/>
            </p:cNvSpPr>
            <p:nvPr/>
          </p:nvSpPr>
          <p:spPr bwMode="auto">
            <a:xfrm>
              <a:off x="4040" y="2728"/>
              <a:ext cx="324" cy="165"/>
            </a:xfrm>
            <a:custGeom>
              <a:avLst/>
              <a:gdLst>
                <a:gd name="T0" fmla="*/ 130 w 181"/>
                <a:gd name="T1" fmla="*/ 60 h 92"/>
                <a:gd name="T2" fmla="*/ 134 w 181"/>
                <a:gd name="T3" fmla="*/ 56 h 92"/>
                <a:gd name="T4" fmla="*/ 181 w 181"/>
                <a:gd name="T5" fmla="*/ 56 h 92"/>
                <a:gd name="T6" fmla="*/ 181 w 181"/>
                <a:gd name="T7" fmla="*/ 1 h 92"/>
                <a:gd name="T8" fmla="*/ 180 w 181"/>
                <a:gd name="T9" fmla="*/ 0 h 92"/>
                <a:gd name="T10" fmla="*/ 1 w 181"/>
                <a:gd name="T11" fmla="*/ 0 h 92"/>
                <a:gd name="T12" fmla="*/ 0 w 181"/>
                <a:gd name="T13" fmla="*/ 1 h 92"/>
                <a:gd name="T14" fmla="*/ 0 w 181"/>
                <a:gd name="T15" fmla="*/ 91 h 92"/>
                <a:gd name="T16" fmla="*/ 1 w 181"/>
                <a:gd name="T17" fmla="*/ 92 h 92"/>
                <a:gd name="T18" fmla="*/ 130 w 181"/>
                <a:gd name="T19" fmla="*/ 92 h 92"/>
                <a:gd name="T20" fmla="*/ 130 w 181"/>
                <a:gd name="T21" fmla="*/ 60 h 92"/>
                <a:gd name="T22" fmla="*/ 156 w 181"/>
                <a:gd name="T23" fmla="*/ 38 h 92"/>
                <a:gd name="T24" fmla="*/ 164 w 181"/>
                <a:gd name="T25" fmla="*/ 46 h 92"/>
                <a:gd name="T26" fmla="*/ 156 w 181"/>
                <a:gd name="T27" fmla="*/ 54 h 92"/>
                <a:gd name="T28" fmla="*/ 148 w 181"/>
                <a:gd name="T29" fmla="*/ 46 h 92"/>
                <a:gd name="T30" fmla="*/ 156 w 181"/>
                <a:gd name="T31" fmla="*/ 38 h 92"/>
                <a:gd name="T32" fmla="*/ 24 w 181"/>
                <a:gd name="T33" fmla="*/ 54 h 92"/>
                <a:gd name="T34" fmla="*/ 16 w 181"/>
                <a:gd name="T35" fmla="*/ 46 h 92"/>
                <a:gd name="T36" fmla="*/ 24 w 181"/>
                <a:gd name="T37" fmla="*/ 38 h 92"/>
                <a:gd name="T38" fmla="*/ 32 w 181"/>
                <a:gd name="T39" fmla="*/ 46 h 92"/>
                <a:gd name="T40" fmla="*/ 24 w 181"/>
                <a:gd name="T41" fmla="*/ 54 h 92"/>
                <a:gd name="T42" fmla="*/ 90 w 181"/>
                <a:gd name="T43" fmla="*/ 68 h 92"/>
                <a:gd name="T44" fmla="*/ 69 w 181"/>
                <a:gd name="T45" fmla="*/ 46 h 92"/>
                <a:gd name="T46" fmla="*/ 90 w 181"/>
                <a:gd name="T47" fmla="*/ 24 h 92"/>
                <a:gd name="T48" fmla="*/ 112 w 181"/>
                <a:gd name="T49" fmla="*/ 46 h 92"/>
                <a:gd name="T50" fmla="*/ 90 w 181"/>
                <a:gd name="T51" fmla="*/ 6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1" h="92">
                  <a:moveTo>
                    <a:pt x="130" y="60"/>
                  </a:moveTo>
                  <a:cubicBezTo>
                    <a:pt x="130" y="58"/>
                    <a:pt x="131" y="56"/>
                    <a:pt x="134" y="56"/>
                  </a:cubicBezTo>
                  <a:cubicBezTo>
                    <a:pt x="181" y="56"/>
                    <a:pt x="181" y="56"/>
                    <a:pt x="181" y="56"/>
                  </a:cubicBezTo>
                  <a:cubicBezTo>
                    <a:pt x="181" y="1"/>
                    <a:pt x="181" y="1"/>
                    <a:pt x="181" y="1"/>
                  </a:cubicBezTo>
                  <a:cubicBezTo>
                    <a:pt x="181" y="1"/>
                    <a:pt x="181" y="0"/>
                    <a:pt x="18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1" y="92"/>
                  </a:cubicBezTo>
                  <a:cubicBezTo>
                    <a:pt x="130" y="92"/>
                    <a:pt x="130" y="92"/>
                    <a:pt x="130" y="92"/>
                  </a:cubicBezTo>
                  <a:lnTo>
                    <a:pt x="130" y="60"/>
                  </a:lnTo>
                  <a:close/>
                  <a:moveTo>
                    <a:pt x="156" y="38"/>
                  </a:moveTo>
                  <a:cubicBezTo>
                    <a:pt x="160" y="38"/>
                    <a:pt x="164" y="42"/>
                    <a:pt x="164" y="46"/>
                  </a:cubicBezTo>
                  <a:cubicBezTo>
                    <a:pt x="164" y="50"/>
                    <a:pt x="160" y="54"/>
                    <a:pt x="156" y="54"/>
                  </a:cubicBezTo>
                  <a:cubicBezTo>
                    <a:pt x="152" y="54"/>
                    <a:pt x="148" y="50"/>
                    <a:pt x="148" y="46"/>
                  </a:cubicBezTo>
                  <a:cubicBezTo>
                    <a:pt x="148" y="42"/>
                    <a:pt x="152" y="38"/>
                    <a:pt x="156" y="38"/>
                  </a:cubicBezTo>
                  <a:close/>
                  <a:moveTo>
                    <a:pt x="24" y="54"/>
                  </a:moveTo>
                  <a:cubicBezTo>
                    <a:pt x="20" y="54"/>
                    <a:pt x="16" y="50"/>
                    <a:pt x="16" y="46"/>
                  </a:cubicBezTo>
                  <a:cubicBezTo>
                    <a:pt x="16" y="42"/>
                    <a:pt x="20" y="38"/>
                    <a:pt x="24" y="38"/>
                  </a:cubicBezTo>
                  <a:cubicBezTo>
                    <a:pt x="28" y="38"/>
                    <a:pt x="32" y="42"/>
                    <a:pt x="32" y="46"/>
                  </a:cubicBezTo>
                  <a:cubicBezTo>
                    <a:pt x="32" y="50"/>
                    <a:pt x="28" y="54"/>
                    <a:pt x="24" y="54"/>
                  </a:cubicBezTo>
                  <a:close/>
                  <a:moveTo>
                    <a:pt x="90" y="68"/>
                  </a:moveTo>
                  <a:cubicBezTo>
                    <a:pt x="78" y="68"/>
                    <a:pt x="69" y="58"/>
                    <a:pt x="69" y="46"/>
                  </a:cubicBezTo>
                  <a:cubicBezTo>
                    <a:pt x="69" y="34"/>
                    <a:pt x="78" y="24"/>
                    <a:pt x="90" y="24"/>
                  </a:cubicBezTo>
                  <a:cubicBezTo>
                    <a:pt x="102" y="24"/>
                    <a:pt x="112" y="34"/>
                    <a:pt x="112" y="46"/>
                  </a:cubicBezTo>
                  <a:cubicBezTo>
                    <a:pt x="112" y="58"/>
                    <a:pt x="102" y="68"/>
                    <a:pt x="90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Rectangle 189"/>
            <p:cNvSpPr>
              <a:spLocks noChangeArrowheads="1"/>
            </p:cNvSpPr>
            <p:nvPr/>
          </p:nvSpPr>
          <p:spPr bwMode="auto">
            <a:xfrm>
              <a:off x="2681" y="2185"/>
              <a:ext cx="93" cy="14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172659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361950" y="957263"/>
            <a:ext cx="11472863" cy="4949825"/>
            <a:chOff x="228" y="603"/>
            <a:chExt cx="7227" cy="3118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228" y="603"/>
              <a:ext cx="7227" cy="3118"/>
              <a:chOff x="228" y="603"/>
              <a:chExt cx="7227" cy="3118"/>
            </a:xfrm>
          </p:grpSpPr>
          <p:sp>
            <p:nvSpPr>
              <p:cNvPr id="9" name="Freeform 5"/>
              <p:cNvSpPr>
                <a:spLocks/>
              </p:cNvSpPr>
              <p:nvPr/>
            </p:nvSpPr>
            <p:spPr bwMode="auto">
              <a:xfrm>
                <a:off x="7160" y="2147"/>
                <a:ext cx="57" cy="53"/>
              </a:xfrm>
              <a:custGeom>
                <a:avLst/>
                <a:gdLst>
                  <a:gd name="T0" fmla="*/ 0 w 31"/>
                  <a:gd name="T1" fmla="*/ 29 h 29"/>
                  <a:gd name="T2" fmla="*/ 31 w 31"/>
                  <a:gd name="T3" fmla="*/ 29 h 29"/>
                  <a:gd name="T4" fmla="*/ 31 w 31"/>
                  <a:gd name="T5" fmla="*/ 0 h 29"/>
                  <a:gd name="T6" fmla="*/ 5 w 31"/>
                  <a:gd name="T7" fmla="*/ 0 h 29"/>
                  <a:gd name="T8" fmla="*/ 0 w 31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0" y="29"/>
                    </a:move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9"/>
                      <a:pt x="0" y="19"/>
                      <a:pt x="0" y="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6"/>
              <p:cNvSpPr>
                <a:spLocks/>
              </p:cNvSpPr>
              <p:nvPr/>
            </p:nvSpPr>
            <p:spPr bwMode="auto">
              <a:xfrm>
                <a:off x="7160" y="2217"/>
                <a:ext cx="57" cy="53"/>
              </a:xfrm>
              <a:custGeom>
                <a:avLst/>
                <a:gdLst>
                  <a:gd name="T0" fmla="*/ 5 w 31"/>
                  <a:gd name="T1" fmla="*/ 29 h 29"/>
                  <a:gd name="T2" fmla="*/ 31 w 31"/>
                  <a:gd name="T3" fmla="*/ 29 h 29"/>
                  <a:gd name="T4" fmla="*/ 31 w 31"/>
                  <a:gd name="T5" fmla="*/ 0 h 29"/>
                  <a:gd name="T6" fmla="*/ 0 w 31"/>
                  <a:gd name="T7" fmla="*/ 0 h 29"/>
                  <a:gd name="T8" fmla="*/ 5 w 31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5" y="29"/>
                    </a:move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2" y="20"/>
                      <a:pt x="5" y="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7"/>
              <p:cNvSpPr>
                <a:spLocks/>
              </p:cNvSpPr>
              <p:nvPr/>
            </p:nvSpPr>
            <p:spPr bwMode="auto">
              <a:xfrm>
                <a:off x="7175" y="2083"/>
                <a:ext cx="42" cy="48"/>
              </a:xfrm>
              <a:custGeom>
                <a:avLst/>
                <a:gdLst>
                  <a:gd name="T0" fmla="*/ 0 w 23"/>
                  <a:gd name="T1" fmla="*/ 26 h 26"/>
                  <a:gd name="T2" fmla="*/ 23 w 23"/>
                  <a:gd name="T3" fmla="*/ 26 h 26"/>
                  <a:gd name="T4" fmla="*/ 23 w 23"/>
                  <a:gd name="T5" fmla="*/ 0 h 26"/>
                  <a:gd name="T6" fmla="*/ 0 w 23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6">
                    <a:moveTo>
                      <a:pt x="0" y="26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4" y="2"/>
                      <a:pt x="5" y="12"/>
                      <a:pt x="0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8"/>
              <p:cNvSpPr>
                <a:spLocks/>
              </p:cNvSpPr>
              <p:nvPr/>
            </p:nvSpPr>
            <p:spPr bwMode="auto">
              <a:xfrm>
                <a:off x="7100" y="2217"/>
                <a:ext cx="53" cy="53"/>
              </a:xfrm>
              <a:custGeom>
                <a:avLst/>
                <a:gdLst>
                  <a:gd name="T0" fmla="*/ 24 w 29"/>
                  <a:gd name="T1" fmla="*/ 0 h 29"/>
                  <a:gd name="T2" fmla="*/ 0 w 29"/>
                  <a:gd name="T3" fmla="*/ 0 h 29"/>
                  <a:gd name="T4" fmla="*/ 9 w 29"/>
                  <a:gd name="T5" fmla="*/ 29 h 29"/>
                  <a:gd name="T6" fmla="*/ 29 w 29"/>
                  <a:gd name="T7" fmla="*/ 29 h 29"/>
                  <a:gd name="T8" fmla="*/ 24 w 29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2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0"/>
                      <a:pt x="4" y="20"/>
                      <a:pt x="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6" y="20"/>
                      <a:pt x="25" y="10"/>
                      <a:pt x="2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9"/>
              <p:cNvSpPr>
                <a:spLocks/>
              </p:cNvSpPr>
              <p:nvPr/>
            </p:nvSpPr>
            <p:spPr bwMode="auto">
              <a:xfrm>
                <a:off x="7300" y="2217"/>
                <a:ext cx="51" cy="53"/>
              </a:xfrm>
              <a:custGeom>
                <a:avLst/>
                <a:gdLst>
                  <a:gd name="T0" fmla="*/ 0 w 28"/>
                  <a:gd name="T1" fmla="*/ 29 h 29"/>
                  <a:gd name="T2" fmla="*/ 20 w 28"/>
                  <a:gd name="T3" fmla="*/ 29 h 29"/>
                  <a:gd name="T4" fmla="*/ 28 w 28"/>
                  <a:gd name="T5" fmla="*/ 0 h 29"/>
                  <a:gd name="T6" fmla="*/ 4 w 28"/>
                  <a:gd name="T7" fmla="*/ 0 h 29"/>
                  <a:gd name="T8" fmla="*/ 0 w 28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9">
                    <a:moveTo>
                      <a:pt x="0" y="29"/>
                    </a:moveTo>
                    <a:cubicBezTo>
                      <a:pt x="20" y="29"/>
                      <a:pt x="20" y="29"/>
                      <a:pt x="20" y="29"/>
                    </a:cubicBezTo>
                    <a:cubicBezTo>
                      <a:pt x="25" y="20"/>
                      <a:pt x="28" y="10"/>
                      <a:pt x="2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0"/>
                      <a:pt x="2" y="20"/>
                      <a:pt x="0" y="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0"/>
              <p:cNvSpPr>
                <a:spLocks/>
              </p:cNvSpPr>
              <p:nvPr/>
            </p:nvSpPr>
            <p:spPr bwMode="auto">
              <a:xfrm>
                <a:off x="7100" y="2147"/>
                <a:ext cx="53" cy="53"/>
              </a:xfrm>
              <a:custGeom>
                <a:avLst/>
                <a:gdLst>
                  <a:gd name="T0" fmla="*/ 29 w 29"/>
                  <a:gd name="T1" fmla="*/ 0 h 29"/>
                  <a:gd name="T2" fmla="*/ 9 w 29"/>
                  <a:gd name="T3" fmla="*/ 0 h 29"/>
                  <a:gd name="T4" fmla="*/ 0 w 29"/>
                  <a:gd name="T5" fmla="*/ 29 h 29"/>
                  <a:gd name="T6" fmla="*/ 24 w 29"/>
                  <a:gd name="T7" fmla="*/ 29 h 29"/>
                  <a:gd name="T8" fmla="*/ 29 w 29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2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8"/>
                      <a:pt x="1" y="18"/>
                      <a:pt x="0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5" y="19"/>
                      <a:pt x="26" y="9"/>
                      <a:pt x="2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11"/>
              <p:cNvSpPr>
                <a:spLocks/>
              </p:cNvSpPr>
              <p:nvPr/>
            </p:nvSpPr>
            <p:spPr bwMode="auto">
              <a:xfrm>
                <a:off x="7233" y="2217"/>
                <a:ext cx="59" cy="53"/>
              </a:xfrm>
              <a:custGeom>
                <a:avLst/>
                <a:gdLst>
                  <a:gd name="T0" fmla="*/ 32 w 32"/>
                  <a:gd name="T1" fmla="*/ 0 h 29"/>
                  <a:gd name="T2" fmla="*/ 0 w 32"/>
                  <a:gd name="T3" fmla="*/ 0 h 29"/>
                  <a:gd name="T4" fmla="*/ 0 w 32"/>
                  <a:gd name="T5" fmla="*/ 29 h 29"/>
                  <a:gd name="T6" fmla="*/ 27 w 32"/>
                  <a:gd name="T7" fmla="*/ 29 h 29"/>
                  <a:gd name="T8" fmla="*/ 32 w 3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3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30" y="20"/>
                      <a:pt x="31" y="10"/>
                      <a:pt x="3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2"/>
              <p:cNvSpPr>
                <a:spLocks/>
              </p:cNvSpPr>
              <p:nvPr/>
            </p:nvSpPr>
            <p:spPr bwMode="auto">
              <a:xfrm>
                <a:off x="7175" y="2285"/>
                <a:ext cx="42" cy="49"/>
              </a:xfrm>
              <a:custGeom>
                <a:avLst/>
                <a:gdLst>
                  <a:gd name="T0" fmla="*/ 23 w 23"/>
                  <a:gd name="T1" fmla="*/ 27 h 27"/>
                  <a:gd name="T2" fmla="*/ 23 w 23"/>
                  <a:gd name="T3" fmla="*/ 0 h 27"/>
                  <a:gd name="T4" fmla="*/ 0 w 23"/>
                  <a:gd name="T5" fmla="*/ 0 h 27"/>
                  <a:gd name="T6" fmla="*/ 23 w 23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7">
                    <a:moveTo>
                      <a:pt x="23" y="27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14"/>
                      <a:pt x="14" y="24"/>
                      <a:pt x="23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13"/>
              <p:cNvSpPr>
                <a:spLocks/>
              </p:cNvSpPr>
              <p:nvPr/>
            </p:nvSpPr>
            <p:spPr bwMode="auto">
              <a:xfrm>
                <a:off x="7125" y="2285"/>
                <a:ext cx="55" cy="40"/>
              </a:xfrm>
              <a:custGeom>
                <a:avLst/>
                <a:gdLst>
                  <a:gd name="T0" fmla="*/ 0 w 30"/>
                  <a:gd name="T1" fmla="*/ 0 h 22"/>
                  <a:gd name="T2" fmla="*/ 30 w 30"/>
                  <a:gd name="T3" fmla="*/ 22 h 22"/>
                  <a:gd name="T4" fmla="*/ 17 w 30"/>
                  <a:gd name="T5" fmla="*/ 0 h 22"/>
                  <a:gd name="T6" fmla="*/ 0 w 30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22">
                    <a:moveTo>
                      <a:pt x="0" y="0"/>
                    </a:moveTo>
                    <a:cubicBezTo>
                      <a:pt x="8" y="10"/>
                      <a:pt x="18" y="18"/>
                      <a:pt x="30" y="22"/>
                    </a:cubicBezTo>
                    <a:cubicBezTo>
                      <a:pt x="25" y="16"/>
                      <a:pt x="21" y="9"/>
                      <a:pt x="1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4"/>
              <p:cNvSpPr>
                <a:spLocks/>
              </p:cNvSpPr>
              <p:nvPr/>
            </p:nvSpPr>
            <p:spPr bwMode="auto">
              <a:xfrm>
                <a:off x="7233" y="2285"/>
                <a:ext cx="44" cy="49"/>
              </a:xfrm>
              <a:custGeom>
                <a:avLst/>
                <a:gdLst>
                  <a:gd name="T0" fmla="*/ 0 w 24"/>
                  <a:gd name="T1" fmla="*/ 0 h 27"/>
                  <a:gd name="T2" fmla="*/ 0 w 24"/>
                  <a:gd name="T3" fmla="*/ 27 h 27"/>
                  <a:gd name="T4" fmla="*/ 24 w 24"/>
                  <a:gd name="T5" fmla="*/ 0 h 27"/>
                  <a:gd name="T6" fmla="*/ 0 w 24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7">
                    <a:moveTo>
                      <a:pt x="0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9" y="24"/>
                      <a:pt x="18" y="14"/>
                      <a:pt x="2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5"/>
              <p:cNvSpPr>
                <a:spLocks/>
              </p:cNvSpPr>
              <p:nvPr/>
            </p:nvSpPr>
            <p:spPr bwMode="auto">
              <a:xfrm>
                <a:off x="7272" y="2285"/>
                <a:ext cx="53" cy="40"/>
              </a:xfrm>
              <a:custGeom>
                <a:avLst/>
                <a:gdLst>
                  <a:gd name="T0" fmla="*/ 0 w 29"/>
                  <a:gd name="T1" fmla="*/ 22 h 22"/>
                  <a:gd name="T2" fmla="*/ 29 w 29"/>
                  <a:gd name="T3" fmla="*/ 0 h 22"/>
                  <a:gd name="T4" fmla="*/ 12 w 29"/>
                  <a:gd name="T5" fmla="*/ 0 h 22"/>
                  <a:gd name="T6" fmla="*/ 0 w 29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2">
                    <a:moveTo>
                      <a:pt x="0" y="22"/>
                    </a:moveTo>
                    <a:cubicBezTo>
                      <a:pt x="11" y="18"/>
                      <a:pt x="21" y="10"/>
                      <a:pt x="29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9"/>
                      <a:pt x="5" y="16"/>
                      <a:pt x="0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6"/>
              <p:cNvSpPr>
                <a:spLocks/>
              </p:cNvSpPr>
              <p:nvPr/>
            </p:nvSpPr>
            <p:spPr bwMode="auto">
              <a:xfrm>
                <a:off x="7233" y="2147"/>
                <a:ext cx="59" cy="53"/>
              </a:xfrm>
              <a:custGeom>
                <a:avLst/>
                <a:gdLst>
                  <a:gd name="T0" fmla="*/ 27 w 32"/>
                  <a:gd name="T1" fmla="*/ 0 h 29"/>
                  <a:gd name="T2" fmla="*/ 0 w 32"/>
                  <a:gd name="T3" fmla="*/ 0 h 29"/>
                  <a:gd name="T4" fmla="*/ 0 w 32"/>
                  <a:gd name="T5" fmla="*/ 29 h 29"/>
                  <a:gd name="T6" fmla="*/ 32 w 32"/>
                  <a:gd name="T7" fmla="*/ 29 h 29"/>
                  <a:gd name="T8" fmla="*/ 27 w 3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2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1" y="19"/>
                      <a:pt x="30" y="9"/>
                      <a:pt x="2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7"/>
              <p:cNvSpPr>
                <a:spLocks/>
              </p:cNvSpPr>
              <p:nvPr/>
            </p:nvSpPr>
            <p:spPr bwMode="auto">
              <a:xfrm>
                <a:off x="7233" y="2083"/>
                <a:ext cx="44" cy="48"/>
              </a:xfrm>
              <a:custGeom>
                <a:avLst/>
                <a:gdLst>
                  <a:gd name="T0" fmla="*/ 0 w 24"/>
                  <a:gd name="T1" fmla="*/ 0 h 26"/>
                  <a:gd name="T2" fmla="*/ 0 w 24"/>
                  <a:gd name="T3" fmla="*/ 26 h 26"/>
                  <a:gd name="T4" fmla="*/ 24 w 24"/>
                  <a:gd name="T5" fmla="*/ 26 h 26"/>
                  <a:gd name="T6" fmla="*/ 0 w 24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18" y="12"/>
                      <a:pt x="9" y="2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18"/>
              <p:cNvSpPr>
                <a:spLocks/>
              </p:cNvSpPr>
              <p:nvPr/>
            </p:nvSpPr>
            <p:spPr bwMode="auto">
              <a:xfrm>
                <a:off x="7125" y="2090"/>
                <a:ext cx="55" cy="41"/>
              </a:xfrm>
              <a:custGeom>
                <a:avLst/>
                <a:gdLst>
                  <a:gd name="T0" fmla="*/ 30 w 30"/>
                  <a:gd name="T1" fmla="*/ 0 h 22"/>
                  <a:gd name="T2" fmla="*/ 0 w 30"/>
                  <a:gd name="T3" fmla="*/ 22 h 22"/>
                  <a:gd name="T4" fmla="*/ 17 w 30"/>
                  <a:gd name="T5" fmla="*/ 22 h 22"/>
                  <a:gd name="T6" fmla="*/ 30 w 30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22">
                    <a:moveTo>
                      <a:pt x="30" y="0"/>
                    </a:moveTo>
                    <a:cubicBezTo>
                      <a:pt x="18" y="5"/>
                      <a:pt x="8" y="13"/>
                      <a:pt x="0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21" y="14"/>
                      <a:pt x="25" y="6"/>
                      <a:pt x="3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19"/>
              <p:cNvSpPr>
                <a:spLocks/>
              </p:cNvSpPr>
              <p:nvPr/>
            </p:nvSpPr>
            <p:spPr bwMode="auto">
              <a:xfrm>
                <a:off x="7272" y="2090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0"/>
              <p:cNvSpPr>
                <a:spLocks/>
              </p:cNvSpPr>
              <p:nvPr/>
            </p:nvSpPr>
            <p:spPr bwMode="auto">
              <a:xfrm>
                <a:off x="7307" y="2182"/>
                <a:ext cx="44" cy="18"/>
              </a:xfrm>
              <a:custGeom>
                <a:avLst/>
                <a:gdLst>
                  <a:gd name="T0" fmla="*/ 4 w 24"/>
                  <a:gd name="T1" fmla="*/ 7 h 10"/>
                  <a:gd name="T2" fmla="*/ 3 w 24"/>
                  <a:gd name="T3" fmla="*/ 7 h 10"/>
                  <a:gd name="T4" fmla="*/ 1 w 24"/>
                  <a:gd name="T5" fmla="*/ 7 h 10"/>
                  <a:gd name="T6" fmla="*/ 0 w 24"/>
                  <a:gd name="T7" fmla="*/ 7 h 10"/>
                  <a:gd name="T8" fmla="*/ 0 w 24"/>
                  <a:gd name="T9" fmla="*/ 10 h 10"/>
                  <a:gd name="T10" fmla="*/ 24 w 24"/>
                  <a:gd name="T11" fmla="*/ 10 h 10"/>
                  <a:gd name="T12" fmla="*/ 23 w 24"/>
                  <a:gd name="T13" fmla="*/ 0 h 10"/>
                  <a:gd name="T14" fmla="*/ 4 w 24"/>
                  <a:gd name="T1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0">
                    <a:moveTo>
                      <a:pt x="4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7"/>
                      <a:pt x="24" y="3"/>
                      <a:pt x="23" y="0"/>
                    </a:cubicBezTo>
                    <a:cubicBezTo>
                      <a:pt x="14" y="3"/>
                      <a:pt x="8" y="6"/>
                      <a:pt x="4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1"/>
              <p:cNvSpPr>
                <a:spLocks noEditPoints="1"/>
              </p:cNvSpPr>
              <p:nvPr/>
            </p:nvSpPr>
            <p:spPr bwMode="auto">
              <a:xfrm>
                <a:off x="7276" y="1982"/>
                <a:ext cx="179" cy="198"/>
              </a:xfrm>
              <a:custGeom>
                <a:avLst/>
                <a:gdLst>
                  <a:gd name="T0" fmla="*/ 94 w 98"/>
                  <a:gd name="T1" fmla="*/ 31 h 108"/>
                  <a:gd name="T2" fmla="*/ 72 w 98"/>
                  <a:gd name="T3" fmla="*/ 5 h 108"/>
                  <a:gd name="T4" fmla="*/ 51 w 98"/>
                  <a:gd name="T5" fmla="*/ 0 h 108"/>
                  <a:gd name="T6" fmla="*/ 12 w 98"/>
                  <a:gd name="T7" fmla="*/ 24 h 108"/>
                  <a:gd name="T8" fmla="*/ 17 w 98"/>
                  <a:gd name="T9" fmla="*/ 107 h 108"/>
                  <a:gd name="T10" fmla="*/ 18 w 98"/>
                  <a:gd name="T11" fmla="*/ 108 h 108"/>
                  <a:gd name="T12" fmla="*/ 18 w 98"/>
                  <a:gd name="T13" fmla="*/ 108 h 108"/>
                  <a:gd name="T14" fmla="*/ 19 w 98"/>
                  <a:gd name="T15" fmla="*/ 108 h 108"/>
                  <a:gd name="T16" fmla="*/ 91 w 98"/>
                  <a:gd name="T17" fmla="*/ 66 h 108"/>
                  <a:gd name="T18" fmla="*/ 94 w 98"/>
                  <a:gd name="T19" fmla="*/ 31 h 108"/>
                  <a:gd name="T20" fmla="*/ 74 w 98"/>
                  <a:gd name="T21" fmla="*/ 54 h 108"/>
                  <a:gd name="T22" fmla="*/ 52 w 98"/>
                  <a:gd name="T23" fmla="*/ 67 h 108"/>
                  <a:gd name="T24" fmla="*/ 41 w 98"/>
                  <a:gd name="T25" fmla="*/ 64 h 108"/>
                  <a:gd name="T26" fmla="*/ 29 w 98"/>
                  <a:gd name="T27" fmla="*/ 50 h 108"/>
                  <a:gd name="T28" fmla="*/ 31 w 98"/>
                  <a:gd name="T29" fmla="*/ 31 h 108"/>
                  <a:gd name="T30" fmla="*/ 52 w 98"/>
                  <a:gd name="T31" fmla="*/ 18 h 108"/>
                  <a:gd name="T32" fmla="*/ 64 w 98"/>
                  <a:gd name="T33" fmla="*/ 21 h 108"/>
                  <a:gd name="T34" fmla="*/ 76 w 98"/>
                  <a:gd name="T35" fmla="*/ 35 h 108"/>
                  <a:gd name="T36" fmla="*/ 74 w 98"/>
                  <a:gd name="T37" fmla="*/ 5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108">
                    <a:moveTo>
                      <a:pt x="94" y="31"/>
                    </a:moveTo>
                    <a:cubicBezTo>
                      <a:pt x="91" y="20"/>
                      <a:pt x="83" y="11"/>
                      <a:pt x="72" y="5"/>
                    </a:cubicBezTo>
                    <a:cubicBezTo>
                      <a:pt x="66" y="2"/>
                      <a:pt x="59" y="0"/>
                      <a:pt x="51" y="0"/>
                    </a:cubicBezTo>
                    <a:cubicBezTo>
                      <a:pt x="35" y="0"/>
                      <a:pt x="19" y="9"/>
                      <a:pt x="12" y="24"/>
                    </a:cubicBezTo>
                    <a:cubicBezTo>
                      <a:pt x="0" y="45"/>
                      <a:pt x="17" y="105"/>
                      <a:pt x="17" y="107"/>
                    </a:cubicBezTo>
                    <a:cubicBezTo>
                      <a:pt x="18" y="107"/>
                      <a:pt x="18" y="108"/>
                      <a:pt x="18" y="108"/>
                    </a:cubicBezTo>
                    <a:cubicBezTo>
                      <a:pt x="18" y="108"/>
                      <a:pt x="18" y="108"/>
                      <a:pt x="18" y="108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21" y="107"/>
                      <a:pt x="80" y="87"/>
                      <a:pt x="91" y="66"/>
                    </a:cubicBezTo>
                    <a:cubicBezTo>
                      <a:pt x="97" y="55"/>
                      <a:pt x="98" y="43"/>
                      <a:pt x="94" y="31"/>
                    </a:cubicBezTo>
                    <a:close/>
                    <a:moveTo>
                      <a:pt x="74" y="54"/>
                    </a:moveTo>
                    <a:cubicBezTo>
                      <a:pt x="70" y="62"/>
                      <a:pt x="61" y="67"/>
                      <a:pt x="52" y="67"/>
                    </a:cubicBezTo>
                    <a:cubicBezTo>
                      <a:pt x="48" y="67"/>
                      <a:pt x="45" y="66"/>
                      <a:pt x="41" y="64"/>
                    </a:cubicBezTo>
                    <a:cubicBezTo>
                      <a:pt x="35" y="61"/>
                      <a:pt x="31" y="56"/>
                      <a:pt x="29" y="50"/>
                    </a:cubicBezTo>
                    <a:cubicBezTo>
                      <a:pt x="27" y="44"/>
                      <a:pt x="28" y="37"/>
                      <a:pt x="31" y="31"/>
                    </a:cubicBezTo>
                    <a:cubicBezTo>
                      <a:pt x="35" y="23"/>
                      <a:pt x="43" y="18"/>
                      <a:pt x="52" y="18"/>
                    </a:cubicBezTo>
                    <a:cubicBezTo>
                      <a:pt x="56" y="18"/>
                      <a:pt x="60" y="19"/>
                      <a:pt x="64" y="21"/>
                    </a:cubicBezTo>
                    <a:cubicBezTo>
                      <a:pt x="70" y="24"/>
                      <a:pt x="74" y="29"/>
                      <a:pt x="76" y="35"/>
                    </a:cubicBezTo>
                    <a:cubicBezTo>
                      <a:pt x="78" y="42"/>
                      <a:pt x="77" y="48"/>
                      <a:pt x="74" y="5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2"/>
              <p:cNvSpPr>
                <a:spLocks noEditPoints="1"/>
              </p:cNvSpPr>
              <p:nvPr/>
            </p:nvSpPr>
            <p:spPr bwMode="auto">
              <a:xfrm>
                <a:off x="3346" y="667"/>
                <a:ext cx="219" cy="189"/>
              </a:xfrm>
              <a:custGeom>
                <a:avLst/>
                <a:gdLst>
                  <a:gd name="T0" fmla="*/ 109 w 119"/>
                  <a:gd name="T1" fmla="*/ 0 h 103"/>
                  <a:gd name="T2" fmla="*/ 10 w 119"/>
                  <a:gd name="T3" fmla="*/ 0 h 103"/>
                  <a:gd name="T4" fmla="*/ 0 w 119"/>
                  <a:gd name="T5" fmla="*/ 8 h 103"/>
                  <a:gd name="T6" fmla="*/ 0 w 119"/>
                  <a:gd name="T7" fmla="*/ 95 h 103"/>
                  <a:gd name="T8" fmla="*/ 10 w 119"/>
                  <a:gd name="T9" fmla="*/ 103 h 103"/>
                  <a:gd name="T10" fmla="*/ 109 w 119"/>
                  <a:gd name="T11" fmla="*/ 103 h 103"/>
                  <a:gd name="T12" fmla="*/ 119 w 119"/>
                  <a:gd name="T13" fmla="*/ 95 h 103"/>
                  <a:gd name="T14" fmla="*/ 119 w 119"/>
                  <a:gd name="T15" fmla="*/ 8 h 103"/>
                  <a:gd name="T16" fmla="*/ 109 w 119"/>
                  <a:gd name="T17" fmla="*/ 0 h 103"/>
                  <a:gd name="T18" fmla="*/ 81 w 119"/>
                  <a:gd name="T19" fmla="*/ 45 h 103"/>
                  <a:gd name="T20" fmla="*/ 77 w 119"/>
                  <a:gd name="T21" fmla="*/ 49 h 103"/>
                  <a:gd name="T22" fmla="*/ 58 w 119"/>
                  <a:gd name="T23" fmla="*/ 49 h 103"/>
                  <a:gd name="T24" fmla="*/ 49 w 119"/>
                  <a:gd name="T25" fmla="*/ 62 h 103"/>
                  <a:gd name="T26" fmla="*/ 50 w 119"/>
                  <a:gd name="T27" fmla="*/ 70 h 103"/>
                  <a:gd name="T28" fmla="*/ 33 w 119"/>
                  <a:gd name="T29" fmla="*/ 95 h 103"/>
                  <a:gd name="T30" fmla="*/ 15 w 119"/>
                  <a:gd name="T31" fmla="*/ 70 h 103"/>
                  <a:gd name="T32" fmla="*/ 16 w 119"/>
                  <a:gd name="T33" fmla="*/ 62 h 103"/>
                  <a:gd name="T34" fmla="*/ 5 w 119"/>
                  <a:gd name="T35" fmla="*/ 39 h 103"/>
                  <a:gd name="T36" fmla="*/ 33 w 119"/>
                  <a:gd name="T37" fmla="*/ 10 h 103"/>
                  <a:gd name="T38" fmla="*/ 58 w 119"/>
                  <a:gd name="T39" fmla="*/ 28 h 103"/>
                  <a:gd name="T40" fmla="*/ 77 w 119"/>
                  <a:gd name="T41" fmla="*/ 28 h 103"/>
                  <a:gd name="T42" fmla="*/ 81 w 119"/>
                  <a:gd name="T43" fmla="*/ 32 h 103"/>
                  <a:gd name="T44" fmla="*/ 81 w 119"/>
                  <a:gd name="T45" fmla="*/ 45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9" h="103">
                    <a:moveTo>
                      <a:pt x="109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3"/>
                      <a:pt x="0" y="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5" y="103"/>
                      <a:pt x="10" y="103"/>
                    </a:cubicBezTo>
                    <a:cubicBezTo>
                      <a:pt x="109" y="103"/>
                      <a:pt x="109" y="103"/>
                      <a:pt x="109" y="103"/>
                    </a:cubicBezTo>
                    <a:cubicBezTo>
                      <a:pt x="114" y="103"/>
                      <a:pt x="119" y="100"/>
                      <a:pt x="119" y="95"/>
                    </a:cubicBezTo>
                    <a:cubicBezTo>
                      <a:pt x="119" y="8"/>
                      <a:pt x="119" y="8"/>
                      <a:pt x="119" y="8"/>
                    </a:cubicBezTo>
                    <a:cubicBezTo>
                      <a:pt x="119" y="3"/>
                      <a:pt x="114" y="0"/>
                      <a:pt x="109" y="0"/>
                    </a:cubicBezTo>
                    <a:close/>
                    <a:moveTo>
                      <a:pt x="81" y="45"/>
                    </a:moveTo>
                    <a:cubicBezTo>
                      <a:pt x="81" y="48"/>
                      <a:pt x="79" y="49"/>
                      <a:pt x="77" y="49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56" y="54"/>
                      <a:pt x="53" y="58"/>
                      <a:pt x="49" y="62"/>
                    </a:cubicBezTo>
                    <a:cubicBezTo>
                      <a:pt x="50" y="64"/>
                      <a:pt x="50" y="67"/>
                      <a:pt x="50" y="70"/>
                    </a:cubicBezTo>
                    <a:cubicBezTo>
                      <a:pt x="50" y="84"/>
                      <a:pt x="43" y="95"/>
                      <a:pt x="33" y="95"/>
                    </a:cubicBezTo>
                    <a:cubicBezTo>
                      <a:pt x="23" y="95"/>
                      <a:pt x="15" y="84"/>
                      <a:pt x="15" y="70"/>
                    </a:cubicBezTo>
                    <a:cubicBezTo>
                      <a:pt x="15" y="67"/>
                      <a:pt x="15" y="64"/>
                      <a:pt x="16" y="62"/>
                    </a:cubicBezTo>
                    <a:cubicBezTo>
                      <a:pt x="9" y="56"/>
                      <a:pt x="5" y="48"/>
                      <a:pt x="5" y="39"/>
                    </a:cubicBezTo>
                    <a:cubicBezTo>
                      <a:pt x="5" y="23"/>
                      <a:pt x="18" y="10"/>
                      <a:pt x="33" y="10"/>
                    </a:cubicBezTo>
                    <a:cubicBezTo>
                      <a:pt x="44" y="10"/>
                      <a:pt x="54" y="17"/>
                      <a:pt x="58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9" y="28"/>
                      <a:pt x="81" y="30"/>
                      <a:pt x="81" y="32"/>
                    </a:cubicBezTo>
                    <a:lnTo>
                      <a:pt x="81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3"/>
              <p:cNvSpPr>
                <a:spLocks/>
              </p:cNvSpPr>
              <p:nvPr/>
            </p:nvSpPr>
            <p:spPr bwMode="auto">
              <a:xfrm>
                <a:off x="3370" y="700"/>
                <a:ext cx="66" cy="127"/>
              </a:xfrm>
              <a:custGeom>
                <a:avLst/>
                <a:gdLst>
                  <a:gd name="T0" fmla="*/ 19 w 36"/>
                  <a:gd name="T1" fmla="*/ 27 h 69"/>
                  <a:gd name="T2" fmla="*/ 19 w 36"/>
                  <a:gd name="T3" fmla="*/ 14 h 69"/>
                  <a:gd name="T4" fmla="*/ 23 w 36"/>
                  <a:gd name="T5" fmla="*/ 10 h 69"/>
                  <a:gd name="T6" fmla="*/ 36 w 36"/>
                  <a:gd name="T7" fmla="*/ 10 h 69"/>
                  <a:gd name="T8" fmla="*/ 20 w 36"/>
                  <a:gd name="T9" fmla="*/ 0 h 69"/>
                  <a:gd name="T10" fmla="*/ 0 w 36"/>
                  <a:gd name="T11" fmla="*/ 21 h 69"/>
                  <a:gd name="T12" fmla="*/ 10 w 36"/>
                  <a:gd name="T13" fmla="*/ 39 h 69"/>
                  <a:gd name="T14" fmla="*/ 13 w 36"/>
                  <a:gd name="T15" fmla="*/ 40 h 69"/>
                  <a:gd name="T16" fmla="*/ 12 w 36"/>
                  <a:gd name="T17" fmla="*/ 43 h 69"/>
                  <a:gd name="T18" fmla="*/ 10 w 36"/>
                  <a:gd name="T19" fmla="*/ 52 h 69"/>
                  <a:gd name="T20" fmla="*/ 20 w 36"/>
                  <a:gd name="T21" fmla="*/ 69 h 69"/>
                  <a:gd name="T22" fmla="*/ 29 w 36"/>
                  <a:gd name="T23" fmla="*/ 52 h 69"/>
                  <a:gd name="T24" fmla="*/ 28 w 36"/>
                  <a:gd name="T25" fmla="*/ 43 h 69"/>
                  <a:gd name="T26" fmla="*/ 27 w 36"/>
                  <a:gd name="T27" fmla="*/ 40 h 69"/>
                  <a:gd name="T28" fmla="*/ 30 w 36"/>
                  <a:gd name="T29" fmla="*/ 39 h 69"/>
                  <a:gd name="T30" fmla="*/ 36 w 36"/>
                  <a:gd name="T31" fmla="*/ 31 h 69"/>
                  <a:gd name="T32" fmla="*/ 23 w 36"/>
                  <a:gd name="T33" fmla="*/ 31 h 69"/>
                  <a:gd name="T34" fmla="*/ 19 w 36"/>
                  <a:gd name="T35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69">
                    <a:moveTo>
                      <a:pt x="19" y="27"/>
                    </a:move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2"/>
                      <a:pt x="20" y="10"/>
                      <a:pt x="23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3" y="4"/>
                      <a:pt x="27" y="0"/>
                      <a:pt x="20" y="0"/>
                    </a:cubicBezTo>
                    <a:cubicBezTo>
                      <a:pt x="9" y="0"/>
                      <a:pt x="0" y="9"/>
                      <a:pt x="0" y="21"/>
                    </a:cubicBezTo>
                    <a:cubicBezTo>
                      <a:pt x="0" y="28"/>
                      <a:pt x="4" y="35"/>
                      <a:pt x="10" y="39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1" y="46"/>
                      <a:pt x="10" y="49"/>
                      <a:pt x="10" y="52"/>
                    </a:cubicBezTo>
                    <a:cubicBezTo>
                      <a:pt x="10" y="62"/>
                      <a:pt x="15" y="69"/>
                      <a:pt x="20" y="69"/>
                    </a:cubicBezTo>
                    <a:cubicBezTo>
                      <a:pt x="24" y="69"/>
                      <a:pt x="29" y="62"/>
                      <a:pt x="29" y="52"/>
                    </a:cubicBezTo>
                    <a:cubicBezTo>
                      <a:pt x="29" y="49"/>
                      <a:pt x="29" y="46"/>
                      <a:pt x="28" y="43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2" y="37"/>
                      <a:pt x="35" y="34"/>
                      <a:pt x="36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0" y="31"/>
                      <a:pt x="19" y="30"/>
                      <a:pt x="19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4"/>
              <p:cNvSpPr>
                <a:spLocks noEditPoints="1"/>
              </p:cNvSpPr>
              <p:nvPr/>
            </p:nvSpPr>
            <p:spPr bwMode="auto">
              <a:xfrm>
                <a:off x="3280" y="605"/>
                <a:ext cx="353" cy="312"/>
              </a:xfrm>
              <a:custGeom>
                <a:avLst/>
                <a:gdLst>
                  <a:gd name="T0" fmla="*/ 170 w 192"/>
                  <a:gd name="T1" fmla="*/ 0 h 170"/>
                  <a:gd name="T2" fmla="*/ 21 w 192"/>
                  <a:gd name="T3" fmla="*/ 0 h 170"/>
                  <a:gd name="T4" fmla="*/ 0 w 192"/>
                  <a:gd name="T5" fmla="*/ 19 h 170"/>
                  <a:gd name="T6" fmla="*/ 0 w 192"/>
                  <a:gd name="T7" fmla="*/ 151 h 170"/>
                  <a:gd name="T8" fmla="*/ 21 w 192"/>
                  <a:gd name="T9" fmla="*/ 170 h 170"/>
                  <a:gd name="T10" fmla="*/ 170 w 192"/>
                  <a:gd name="T11" fmla="*/ 170 h 170"/>
                  <a:gd name="T12" fmla="*/ 192 w 192"/>
                  <a:gd name="T13" fmla="*/ 151 h 170"/>
                  <a:gd name="T14" fmla="*/ 192 w 192"/>
                  <a:gd name="T15" fmla="*/ 19 h 170"/>
                  <a:gd name="T16" fmla="*/ 170 w 192"/>
                  <a:gd name="T17" fmla="*/ 0 h 170"/>
                  <a:gd name="T18" fmla="*/ 175 w 192"/>
                  <a:gd name="T19" fmla="*/ 69 h 170"/>
                  <a:gd name="T20" fmla="*/ 171 w 192"/>
                  <a:gd name="T21" fmla="*/ 73 h 170"/>
                  <a:gd name="T22" fmla="*/ 163 w 192"/>
                  <a:gd name="T23" fmla="*/ 73 h 170"/>
                  <a:gd name="T24" fmla="*/ 163 w 192"/>
                  <a:gd name="T25" fmla="*/ 95 h 170"/>
                  <a:gd name="T26" fmla="*/ 171 w 192"/>
                  <a:gd name="T27" fmla="*/ 95 h 170"/>
                  <a:gd name="T28" fmla="*/ 175 w 192"/>
                  <a:gd name="T29" fmla="*/ 99 h 170"/>
                  <a:gd name="T30" fmla="*/ 175 w 192"/>
                  <a:gd name="T31" fmla="*/ 118 h 170"/>
                  <a:gd name="T32" fmla="*/ 171 w 192"/>
                  <a:gd name="T33" fmla="*/ 122 h 170"/>
                  <a:gd name="T34" fmla="*/ 163 w 192"/>
                  <a:gd name="T35" fmla="*/ 122 h 170"/>
                  <a:gd name="T36" fmla="*/ 163 w 192"/>
                  <a:gd name="T37" fmla="*/ 129 h 170"/>
                  <a:gd name="T38" fmla="*/ 145 w 192"/>
                  <a:gd name="T39" fmla="*/ 145 h 170"/>
                  <a:gd name="T40" fmla="*/ 46 w 192"/>
                  <a:gd name="T41" fmla="*/ 145 h 170"/>
                  <a:gd name="T42" fmla="*/ 28 w 192"/>
                  <a:gd name="T43" fmla="*/ 129 h 170"/>
                  <a:gd name="T44" fmla="*/ 28 w 192"/>
                  <a:gd name="T45" fmla="*/ 42 h 170"/>
                  <a:gd name="T46" fmla="*/ 46 w 192"/>
                  <a:gd name="T47" fmla="*/ 26 h 170"/>
                  <a:gd name="T48" fmla="*/ 145 w 192"/>
                  <a:gd name="T49" fmla="*/ 26 h 170"/>
                  <a:gd name="T50" fmla="*/ 163 w 192"/>
                  <a:gd name="T51" fmla="*/ 42 h 170"/>
                  <a:gd name="T52" fmla="*/ 163 w 192"/>
                  <a:gd name="T53" fmla="*/ 46 h 170"/>
                  <a:gd name="T54" fmla="*/ 171 w 192"/>
                  <a:gd name="T55" fmla="*/ 46 h 170"/>
                  <a:gd name="T56" fmla="*/ 175 w 192"/>
                  <a:gd name="T57" fmla="*/ 50 h 170"/>
                  <a:gd name="T58" fmla="*/ 175 w 192"/>
                  <a:gd name="T59" fmla="*/ 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170">
                    <a:moveTo>
                      <a:pt x="170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9"/>
                      <a:pt x="0" y="19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62"/>
                      <a:pt x="9" y="170"/>
                      <a:pt x="21" y="170"/>
                    </a:cubicBezTo>
                    <a:cubicBezTo>
                      <a:pt x="170" y="170"/>
                      <a:pt x="170" y="170"/>
                      <a:pt x="170" y="170"/>
                    </a:cubicBezTo>
                    <a:cubicBezTo>
                      <a:pt x="182" y="170"/>
                      <a:pt x="192" y="162"/>
                      <a:pt x="192" y="151"/>
                    </a:cubicBezTo>
                    <a:cubicBezTo>
                      <a:pt x="192" y="19"/>
                      <a:pt x="192" y="19"/>
                      <a:pt x="192" y="19"/>
                    </a:cubicBezTo>
                    <a:cubicBezTo>
                      <a:pt x="192" y="9"/>
                      <a:pt x="182" y="0"/>
                      <a:pt x="170" y="0"/>
                    </a:cubicBezTo>
                    <a:close/>
                    <a:moveTo>
                      <a:pt x="175" y="69"/>
                    </a:moveTo>
                    <a:cubicBezTo>
                      <a:pt x="175" y="72"/>
                      <a:pt x="173" y="73"/>
                      <a:pt x="171" y="73"/>
                    </a:cubicBezTo>
                    <a:cubicBezTo>
                      <a:pt x="163" y="73"/>
                      <a:pt x="163" y="73"/>
                      <a:pt x="163" y="73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71" y="95"/>
                      <a:pt x="171" y="95"/>
                      <a:pt x="171" y="95"/>
                    </a:cubicBezTo>
                    <a:cubicBezTo>
                      <a:pt x="173" y="95"/>
                      <a:pt x="175" y="97"/>
                      <a:pt x="175" y="99"/>
                    </a:cubicBezTo>
                    <a:cubicBezTo>
                      <a:pt x="175" y="118"/>
                      <a:pt x="175" y="118"/>
                      <a:pt x="175" y="118"/>
                    </a:cubicBezTo>
                    <a:cubicBezTo>
                      <a:pt x="175" y="120"/>
                      <a:pt x="173" y="122"/>
                      <a:pt x="171" y="122"/>
                    </a:cubicBezTo>
                    <a:cubicBezTo>
                      <a:pt x="163" y="122"/>
                      <a:pt x="163" y="122"/>
                      <a:pt x="163" y="122"/>
                    </a:cubicBezTo>
                    <a:cubicBezTo>
                      <a:pt x="163" y="129"/>
                      <a:pt x="163" y="129"/>
                      <a:pt x="163" y="129"/>
                    </a:cubicBezTo>
                    <a:cubicBezTo>
                      <a:pt x="163" y="138"/>
                      <a:pt x="155" y="145"/>
                      <a:pt x="145" y="145"/>
                    </a:cubicBezTo>
                    <a:cubicBezTo>
                      <a:pt x="46" y="145"/>
                      <a:pt x="46" y="145"/>
                      <a:pt x="46" y="145"/>
                    </a:cubicBezTo>
                    <a:cubicBezTo>
                      <a:pt x="36" y="145"/>
                      <a:pt x="28" y="138"/>
                      <a:pt x="28" y="129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33"/>
                      <a:pt x="36" y="26"/>
                      <a:pt x="46" y="26"/>
                    </a:cubicBezTo>
                    <a:cubicBezTo>
                      <a:pt x="145" y="26"/>
                      <a:pt x="145" y="26"/>
                      <a:pt x="145" y="26"/>
                    </a:cubicBezTo>
                    <a:cubicBezTo>
                      <a:pt x="155" y="26"/>
                      <a:pt x="163" y="33"/>
                      <a:pt x="163" y="42"/>
                    </a:cubicBezTo>
                    <a:cubicBezTo>
                      <a:pt x="163" y="46"/>
                      <a:pt x="163" y="46"/>
                      <a:pt x="163" y="46"/>
                    </a:cubicBezTo>
                    <a:cubicBezTo>
                      <a:pt x="171" y="46"/>
                      <a:pt x="171" y="46"/>
                      <a:pt x="171" y="46"/>
                    </a:cubicBezTo>
                    <a:cubicBezTo>
                      <a:pt x="173" y="46"/>
                      <a:pt x="175" y="48"/>
                      <a:pt x="175" y="50"/>
                    </a:cubicBezTo>
                    <a:lnTo>
                      <a:pt x="175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Rectangle 25"/>
              <p:cNvSpPr>
                <a:spLocks noChangeArrowheads="1"/>
              </p:cNvSpPr>
              <p:nvPr/>
            </p:nvSpPr>
            <p:spPr bwMode="auto">
              <a:xfrm>
                <a:off x="3579" y="794"/>
                <a:ext cx="8" cy="2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Rectangle 26"/>
              <p:cNvSpPr>
                <a:spLocks noChangeArrowheads="1"/>
              </p:cNvSpPr>
              <p:nvPr/>
            </p:nvSpPr>
            <p:spPr bwMode="auto">
              <a:xfrm>
                <a:off x="3420" y="733"/>
                <a:ext cx="59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Rectangle 27"/>
              <p:cNvSpPr>
                <a:spLocks noChangeArrowheads="1"/>
              </p:cNvSpPr>
              <p:nvPr/>
            </p:nvSpPr>
            <p:spPr bwMode="auto">
              <a:xfrm>
                <a:off x="3579" y="704"/>
                <a:ext cx="8" cy="2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28"/>
              <p:cNvSpPr>
                <a:spLocks/>
              </p:cNvSpPr>
              <p:nvPr/>
            </p:nvSpPr>
            <p:spPr bwMode="auto">
              <a:xfrm>
                <a:off x="3330" y="932"/>
                <a:ext cx="59" cy="25"/>
              </a:xfrm>
              <a:custGeom>
                <a:avLst/>
                <a:gdLst>
                  <a:gd name="T0" fmla="*/ 31 w 32"/>
                  <a:gd name="T1" fmla="*/ 0 h 14"/>
                  <a:gd name="T2" fmla="*/ 1 w 32"/>
                  <a:gd name="T3" fmla="*/ 0 h 14"/>
                  <a:gd name="T4" fmla="*/ 0 w 32"/>
                  <a:gd name="T5" fmla="*/ 1 h 14"/>
                  <a:gd name="T6" fmla="*/ 0 w 32"/>
                  <a:gd name="T7" fmla="*/ 13 h 14"/>
                  <a:gd name="T8" fmla="*/ 1 w 32"/>
                  <a:gd name="T9" fmla="*/ 14 h 14"/>
                  <a:gd name="T10" fmla="*/ 31 w 32"/>
                  <a:gd name="T11" fmla="*/ 14 h 14"/>
                  <a:gd name="T12" fmla="*/ 32 w 32"/>
                  <a:gd name="T13" fmla="*/ 13 h 14"/>
                  <a:gd name="T14" fmla="*/ 32 w 32"/>
                  <a:gd name="T15" fmla="*/ 1 h 14"/>
                  <a:gd name="T16" fmla="*/ 31 w 32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14">
                    <a:moveTo>
                      <a:pt x="3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2" y="14"/>
                      <a:pt x="32" y="14"/>
                      <a:pt x="32" y="13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0"/>
                      <a:pt x="3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9"/>
              <p:cNvSpPr>
                <a:spLocks/>
              </p:cNvSpPr>
              <p:nvPr/>
            </p:nvSpPr>
            <p:spPr bwMode="auto">
              <a:xfrm>
                <a:off x="3523" y="932"/>
                <a:ext cx="58" cy="25"/>
              </a:xfrm>
              <a:custGeom>
                <a:avLst/>
                <a:gdLst>
                  <a:gd name="T0" fmla="*/ 31 w 32"/>
                  <a:gd name="T1" fmla="*/ 0 h 14"/>
                  <a:gd name="T2" fmla="*/ 1 w 32"/>
                  <a:gd name="T3" fmla="*/ 0 h 14"/>
                  <a:gd name="T4" fmla="*/ 0 w 32"/>
                  <a:gd name="T5" fmla="*/ 1 h 14"/>
                  <a:gd name="T6" fmla="*/ 0 w 32"/>
                  <a:gd name="T7" fmla="*/ 13 h 14"/>
                  <a:gd name="T8" fmla="*/ 1 w 32"/>
                  <a:gd name="T9" fmla="*/ 14 h 14"/>
                  <a:gd name="T10" fmla="*/ 31 w 32"/>
                  <a:gd name="T11" fmla="*/ 14 h 14"/>
                  <a:gd name="T12" fmla="*/ 32 w 32"/>
                  <a:gd name="T13" fmla="*/ 13 h 14"/>
                  <a:gd name="T14" fmla="*/ 32 w 32"/>
                  <a:gd name="T15" fmla="*/ 1 h 14"/>
                  <a:gd name="T16" fmla="*/ 31 w 32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14">
                    <a:moveTo>
                      <a:pt x="3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2" y="14"/>
                      <a:pt x="32" y="14"/>
                      <a:pt x="32" y="13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0"/>
                      <a:pt x="3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30"/>
              <p:cNvSpPr>
                <a:spLocks/>
              </p:cNvSpPr>
              <p:nvPr/>
            </p:nvSpPr>
            <p:spPr bwMode="auto">
              <a:xfrm>
                <a:off x="2517" y="796"/>
                <a:ext cx="351" cy="161"/>
              </a:xfrm>
              <a:custGeom>
                <a:avLst/>
                <a:gdLst>
                  <a:gd name="T0" fmla="*/ 187 w 191"/>
                  <a:gd name="T1" fmla="*/ 3 h 88"/>
                  <a:gd name="T2" fmla="*/ 183 w 191"/>
                  <a:gd name="T3" fmla="*/ 6 h 88"/>
                  <a:gd name="T4" fmla="*/ 96 w 191"/>
                  <a:gd name="T5" fmla="*/ 81 h 88"/>
                  <a:gd name="T6" fmla="*/ 8 w 191"/>
                  <a:gd name="T7" fmla="*/ 4 h 88"/>
                  <a:gd name="T8" fmla="*/ 4 w 191"/>
                  <a:gd name="T9" fmla="*/ 0 h 88"/>
                  <a:gd name="T10" fmla="*/ 0 w 191"/>
                  <a:gd name="T11" fmla="*/ 5 h 88"/>
                  <a:gd name="T12" fmla="*/ 96 w 191"/>
                  <a:gd name="T13" fmla="*/ 88 h 88"/>
                  <a:gd name="T14" fmla="*/ 190 w 191"/>
                  <a:gd name="T15" fmla="*/ 7 h 88"/>
                  <a:gd name="T16" fmla="*/ 187 w 191"/>
                  <a:gd name="T17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1" h="88">
                    <a:moveTo>
                      <a:pt x="187" y="3"/>
                    </a:moveTo>
                    <a:cubicBezTo>
                      <a:pt x="185" y="3"/>
                      <a:pt x="183" y="4"/>
                      <a:pt x="183" y="6"/>
                    </a:cubicBezTo>
                    <a:cubicBezTo>
                      <a:pt x="176" y="49"/>
                      <a:pt x="139" y="81"/>
                      <a:pt x="96" y="81"/>
                    </a:cubicBezTo>
                    <a:cubicBezTo>
                      <a:pt x="51" y="81"/>
                      <a:pt x="14" y="48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1"/>
                      <a:pt x="0" y="3"/>
                      <a:pt x="0" y="5"/>
                    </a:cubicBezTo>
                    <a:cubicBezTo>
                      <a:pt x="7" y="53"/>
                      <a:pt x="47" y="88"/>
                      <a:pt x="96" y="88"/>
                    </a:cubicBezTo>
                    <a:cubicBezTo>
                      <a:pt x="143" y="88"/>
                      <a:pt x="183" y="54"/>
                      <a:pt x="190" y="7"/>
                    </a:cubicBezTo>
                    <a:cubicBezTo>
                      <a:pt x="191" y="5"/>
                      <a:pt x="189" y="3"/>
                      <a:pt x="18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31"/>
              <p:cNvSpPr>
                <a:spLocks/>
              </p:cNvSpPr>
              <p:nvPr/>
            </p:nvSpPr>
            <p:spPr bwMode="auto">
              <a:xfrm>
                <a:off x="2517" y="605"/>
                <a:ext cx="351" cy="161"/>
              </a:xfrm>
              <a:custGeom>
                <a:avLst/>
                <a:gdLst>
                  <a:gd name="T0" fmla="*/ 4 w 191"/>
                  <a:gd name="T1" fmla="*/ 88 h 88"/>
                  <a:gd name="T2" fmla="*/ 4 w 191"/>
                  <a:gd name="T3" fmla="*/ 88 h 88"/>
                  <a:gd name="T4" fmla="*/ 8 w 191"/>
                  <a:gd name="T5" fmla="*/ 85 h 88"/>
                  <a:gd name="T6" fmla="*/ 96 w 191"/>
                  <a:gd name="T7" fmla="*/ 8 h 88"/>
                  <a:gd name="T8" fmla="*/ 183 w 191"/>
                  <a:gd name="T9" fmla="*/ 84 h 88"/>
                  <a:gd name="T10" fmla="*/ 187 w 191"/>
                  <a:gd name="T11" fmla="*/ 87 h 88"/>
                  <a:gd name="T12" fmla="*/ 191 w 191"/>
                  <a:gd name="T13" fmla="*/ 83 h 88"/>
                  <a:gd name="T14" fmla="*/ 96 w 191"/>
                  <a:gd name="T15" fmla="*/ 0 h 88"/>
                  <a:gd name="T16" fmla="*/ 0 w 191"/>
                  <a:gd name="T17" fmla="*/ 84 h 88"/>
                  <a:gd name="T18" fmla="*/ 4 w 191"/>
                  <a:gd name="T19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1" h="88">
                    <a:moveTo>
                      <a:pt x="4" y="88"/>
                    </a:move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8" y="87"/>
                      <a:pt x="8" y="85"/>
                    </a:cubicBezTo>
                    <a:cubicBezTo>
                      <a:pt x="14" y="41"/>
                      <a:pt x="51" y="8"/>
                      <a:pt x="96" y="8"/>
                    </a:cubicBezTo>
                    <a:cubicBezTo>
                      <a:pt x="139" y="8"/>
                      <a:pt x="177" y="41"/>
                      <a:pt x="183" y="84"/>
                    </a:cubicBezTo>
                    <a:cubicBezTo>
                      <a:pt x="183" y="86"/>
                      <a:pt x="185" y="88"/>
                      <a:pt x="187" y="87"/>
                    </a:cubicBezTo>
                    <a:cubicBezTo>
                      <a:pt x="189" y="87"/>
                      <a:pt x="191" y="85"/>
                      <a:pt x="191" y="83"/>
                    </a:cubicBezTo>
                    <a:cubicBezTo>
                      <a:pt x="184" y="36"/>
                      <a:pt x="143" y="0"/>
                      <a:pt x="96" y="0"/>
                    </a:cubicBezTo>
                    <a:cubicBezTo>
                      <a:pt x="48" y="0"/>
                      <a:pt x="7" y="36"/>
                      <a:pt x="0" y="84"/>
                    </a:cubicBezTo>
                    <a:cubicBezTo>
                      <a:pt x="0" y="86"/>
                      <a:pt x="2" y="88"/>
                      <a:pt x="4" y="8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32"/>
              <p:cNvSpPr>
                <a:spLocks noEditPoints="1"/>
              </p:cNvSpPr>
              <p:nvPr/>
            </p:nvSpPr>
            <p:spPr bwMode="auto">
              <a:xfrm>
                <a:off x="2622" y="709"/>
                <a:ext cx="143" cy="145"/>
              </a:xfrm>
              <a:custGeom>
                <a:avLst/>
                <a:gdLst>
                  <a:gd name="T0" fmla="*/ 39 w 78"/>
                  <a:gd name="T1" fmla="*/ 0 h 79"/>
                  <a:gd name="T2" fmla="*/ 0 w 78"/>
                  <a:gd name="T3" fmla="*/ 39 h 79"/>
                  <a:gd name="T4" fmla="*/ 39 w 78"/>
                  <a:gd name="T5" fmla="*/ 79 h 79"/>
                  <a:gd name="T6" fmla="*/ 78 w 78"/>
                  <a:gd name="T7" fmla="*/ 39 h 79"/>
                  <a:gd name="T8" fmla="*/ 39 w 78"/>
                  <a:gd name="T9" fmla="*/ 0 h 79"/>
                  <a:gd name="T10" fmla="*/ 41 w 78"/>
                  <a:gd name="T11" fmla="*/ 60 h 79"/>
                  <a:gd name="T12" fmla="*/ 41 w 78"/>
                  <a:gd name="T13" fmla="*/ 67 h 79"/>
                  <a:gd name="T14" fmla="*/ 36 w 78"/>
                  <a:gd name="T15" fmla="*/ 67 h 79"/>
                  <a:gd name="T16" fmla="*/ 36 w 78"/>
                  <a:gd name="T17" fmla="*/ 61 h 79"/>
                  <a:gd name="T18" fmla="*/ 26 w 78"/>
                  <a:gd name="T19" fmla="*/ 58 h 79"/>
                  <a:gd name="T20" fmla="*/ 28 w 78"/>
                  <a:gd name="T21" fmla="*/ 53 h 79"/>
                  <a:gd name="T22" fmla="*/ 37 w 78"/>
                  <a:gd name="T23" fmla="*/ 56 h 79"/>
                  <a:gd name="T24" fmla="*/ 45 w 78"/>
                  <a:gd name="T25" fmla="*/ 49 h 79"/>
                  <a:gd name="T26" fmla="*/ 38 w 78"/>
                  <a:gd name="T27" fmla="*/ 41 h 79"/>
                  <a:gd name="T28" fmla="*/ 26 w 78"/>
                  <a:gd name="T29" fmla="*/ 29 h 79"/>
                  <a:gd name="T30" fmla="*/ 37 w 78"/>
                  <a:gd name="T31" fmla="*/ 18 h 79"/>
                  <a:gd name="T32" fmla="*/ 37 w 78"/>
                  <a:gd name="T33" fmla="*/ 11 h 79"/>
                  <a:gd name="T34" fmla="*/ 41 w 78"/>
                  <a:gd name="T35" fmla="*/ 11 h 79"/>
                  <a:gd name="T36" fmla="*/ 41 w 78"/>
                  <a:gd name="T37" fmla="*/ 18 h 79"/>
                  <a:gd name="T38" fmla="*/ 50 w 78"/>
                  <a:gd name="T39" fmla="*/ 20 h 79"/>
                  <a:gd name="T40" fmla="*/ 48 w 78"/>
                  <a:gd name="T41" fmla="*/ 25 h 79"/>
                  <a:gd name="T42" fmla="*/ 40 w 78"/>
                  <a:gd name="T43" fmla="*/ 23 h 79"/>
                  <a:gd name="T44" fmla="*/ 32 w 78"/>
                  <a:gd name="T45" fmla="*/ 28 h 79"/>
                  <a:gd name="T46" fmla="*/ 41 w 78"/>
                  <a:gd name="T47" fmla="*/ 36 h 79"/>
                  <a:gd name="T48" fmla="*/ 51 w 78"/>
                  <a:gd name="T49" fmla="*/ 49 h 79"/>
                  <a:gd name="T50" fmla="*/ 41 w 78"/>
                  <a:gd name="T51" fmla="*/ 6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8" h="79">
                    <a:moveTo>
                      <a:pt x="39" y="0"/>
                    </a:moveTo>
                    <a:cubicBezTo>
                      <a:pt x="17" y="0"/>
                      <a:pt x="0" y="18"/>
                      <a:pt x="0" y="39"/>
                    </a:cubicBezTo>
                    <a:cubicBezTo>
                      <a:pt x="0" y="61"/>
                      <a:pt x="17" y="79"/>
                      <a:pt x="39" y="79"/>
                    </a:cubicBezTo>
                    <a:cubicBezTo>
                      <a:pt x="60" y="79"/>
                      <a:pt x="78" y="61"/>
                      <a:pt x="78" y="39"/>
                    </a:cubicBezTo>
                    <a:cubicBezTo>
                      <a:pt x="78" y="18"/>
                      <a:pt x="60" y="0"/>
                      <a:pt x="39" y="0"/>
                    </a:cubicBezTo>
                    <a:close/>
                    <a:moveTo>
                      <a:pt x="41" y="60"/>
                    </a:moveTo>
                    <a:cubicBezTo>
                      <a:pt x="41" y="67"/>
                      <a:pt x="41" y="67"/>
                      <a:pt x="41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2" y="61"/>
                      <a:pt x="28" y="59"/>
                      <a:pt x="26" y="58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30" y="55"/>
                      <a:pt x="34" y="56"/>
                      <a:pt x="37" y="56"/>
                    </a:cubicBezTo>
                    <a:cubicBezTo>
                      <a:pt x="42" y="56"/>
                      <a:pt x="45" y="53"/>
                      <a:pt x="45" y="49"/>
                    </a:cubicBezTo>
                    <a:cubicBezTo>
                      <a:pt x="45" y="45"/>
                      <a:pt x="43" y="43"/>
                      <a:pt x="38" y="41"/>
                    </a:cubicBezTo>
                    <a:cubicBezTo>
                      <a:pt x="31" y="38"/>
                      <a:pt x="26" y="35"/>
                      <a:pt x="26" y="29"/>
                    </a:cubicBezTo>
                    <a:cubicBezTo>
                      <a:pt x="26" y="24"/>
                      <a:pt x="31" y="19"/>
                      <a:pt x="37" y="18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5" y="18"/>
                      <a:pt x="48" y="19"/>
                      <a:pt x="50" y="20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7" y="24"/>
                      <a:pt x="44" y="23"/>
                      <a:pt x="40" y="23"/>
                    </a:cubicBezTo>
                    <a:cubicBezTo>
                      <a:pt x="34" y="23"/>
                      <a:pt x="32" y="26"/>
                      <a:pt x="32" y="28"/>
                    </a:cubicBezTo>
                    <a:cubicBezTo>
                      <a:pt x="32" y="32"/>
                      <a:pt x="35" y="34"/>
                      <a:pt x="41" y="36"/>
                    </a:cubicBezTo>
                    <a:cubicBezTo>
                      <a:pt x="48" y="39"/>
                      <a:pt x="51" y="43"/>
                      <a:pt x="51" y="49"/>
                    </a:cubicBezTo>
                    <a:cubicBezTo>
                      <a:pt x="51" y="54"/>
                      <a:pt x="48" y="59"/>
                      <a:pt x="41" y="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33"/>
              <p:cNvSpPr>
                <a:spLocks noEditPoints="1"/>
              </p:cNvSpPr>
              <p:nvPr/>
            </p:nvSpPr>
            <p:spPr bwMode="auto">
              <a:xfrm>
                <a:off x="2571" y="660"/>
                <a:ext cx="244" cy="244"/>
              </a:xfrm>
              <a:custGeom>
                <a:avLst/>
                <a:gdLst>
                  <a:gd name="T0" fmla="*/ 67 w 133"/>
                  <a:gd name="T1" fmla="*/ 0 h 133"/>
                  <a:gd name="T2" fmla="*/ 0 w 133"/>
                  <a:gd name="T3" fmla="*/ 66 h 133"/>
                  <a:gd name="T4" fmla="*/ 67 w 133"/>
                  <a:gd name="T5" fmla="*/ 133 h 133"/>
                  <a:gd name="T6" fmla="*/ 133 w 133"/>
                  <a:gd name="T7" fmla="*/ 66 h 133"/>
                  <a:gd name="T8" fmla="*/ 67 w 133"/>
                  <a:gd name="T9" fmla="*/ 0 h 133"/>
                  <a:gd name="T10" fmla="*/ 67 w 133"/>
                  <a:gd name="T11" fmla="*/ 113 h 133"/>
                  <a:gd name="T12" fmla="*/ 20 w 133"/>
                  <a:gd name="T13" fmla="*/ 66 h 133"/>
                  <a:gd name="T14" fmla="*/ 67 w 133"/>
                  <a:gd name="T15" fmla="*/ 19 h 133"/>
                  <a:gd name="T16" fmla="*/ 114 w 133"/>
                  <a:gd name="T17" fmla="*/ 66 h 133"/>
                  <a:gd name="T18" fmla="*/ 67 w 133"/>
                  <a:gd name="T19" fmla="*/ 11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3" h="133">
                    <a:moveTo>
                      <a:pt x="67" y="0"/>
                    </a:moveTo>
                    <a:cubicBezTo>
                      <a:pt x="30" y="0"/>
                      <a:pt x="0" y="30"/>
                      <a:pt x="0" y="66"/>
                    </a:cubicBezTo>
                    <a:cubicBezTo>
                      <a:pt x="0" y="103"/>
                      <a:pt x="30" y="133"/>
                      <a:pt x="67" y="133"/>
                    </a:cubicBezTo>
                    <a:cubicBezTo>
                      <a:pt x="103" y="133"/>
                      <a:pt x="133" y="103"/>
                      <a:pt x="133" y="66"/>
                    </a:cubicBezTo>
                    <a:cubicBezTo>
                      <a:pt x="133" y="30"/>
                      <a:pt x="103" y="0"/>
                      <a:pt x="67" y="0"/>
                    </a:cubicBezTo>
                    <a:close/>
                    <a:moveTo>
                      <a:pt x="67" y="113"/>
                    </a:moveTo>
                    <a:cubicBezTo>
                      <a:pt x="41" y="113"/>
                      <a:pt x="20" y="92"/>
                      <a:pt x="20" y="66"/>
                    </a:cubicBezTo>
                    <a:cubicBezTo>
                      <a:pt x="20" y="41"/>
                      <a:pt x="41" y="19"/>
                      <a:pt x="67" y="19"/>
                    </a:cubicBezTo>
                    <a:cubicBezTo>
                      <a:pt x="93" y="19"/>
                      <a:pt x="114" y="41"/>
                      <a:pt x="114" y="66"/>
                    </a:cubicBezTo>
                    <a:cubicBezTo>
                      <a:pt x="114" y="92"/>
                      <a:pt x="93" y="113"/>
                      <a:pt x="67" y="1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34"/>
              <p:cNvSpPr>
                <a:spLocks noEditPoints="1"/>
              </p:cNvSpPr>
              <p:nvPr/>
            </p:nvSpPr>
            <p:spPr bwMode="auto">
              <a:xfrm>
                <a:off x="1938" y="788"/>
                <a:ext cx="168" cy="169"/>
              </a:xfrm>
              <a:custGeom>
                <a:avLst/>
                <a:gdLst>
                  <a:gd name="T0" fmla="*/ 46 w 92"/>
                  <a:gd name="T1" fmla="*/ 0 h 92"/>
                  <a:gd name="T2" fmla="*/ 0 w 92"/>
                  <a:gd name="T3" fmla="*/ 46 h 92"/>
                  <a:gd name="T4" fmla="*/ 46 w 92"/>
                  <a:gd name="T5" fmla="*/ 92 h 92"/>
                  <a:gd name="T6" fmla="*/ 92 w 92"/>
                  <a:gd name="T7" fmla="*/ 46 h 92"/>
                  <a:gd name="T8" fmla="*/ 46 w 92"/>
                  <a:gd name="T9" fmla="*/ 0 h 92"/>
                  <a:gd name="T10" fmla="*/ 46 w 92"/>
                  <a:gd name="T11" fmla="*/ 81 h 92"/>
                  <a:gd name="T12" fmla="*/ 12 w 92"/>
                  <a:gd name="T13" fmla="*/ 46 h 92"/>
                  <a:gd name="T14" fmla="*/ 46 w 92"/>
                  <a:gd name="T15" fmla="*/ 11 h 92"/>
                  <a:gd name="T16" fmla="*/ 80 w 92"/>
                  <a:gd name="T17" fmla="*/ 46 h 92"/>
                  <a:gd name="T18" fmla="*/ 46 w 92"/>
                  <a:gd name="T19" fmla="*/ 8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" h="92">
                    <a:moveTo>
                      <a:pt x="46" y="0"/>
                    </a:moveTo>
                    <a:cubicBezTo>
                      <a:pt x="21" y="0"/>
                      <a:pt x="0" y="20"/>
                      <a:pt x="0" y="46"/>
                    </a:cubicBezTo>
                    <a:cubicBezTo>
                      <a:pt x="0" y="71"/>
                      <a:pt x="21" y="92"/>
                      <a:pt x="46" y="92"/>
                    </a:cubicBezTo>
                    <a:cubicBezTo>
                      <a:pt x="71" y="92"/>
                      <a:pt x="92" y="71"/>
                      <a:pt x="92" y="46"/>
                    </a:cubicBezTo>
                    <a:cubicBezTo>
                      <a:pt x="92" y="20"/>
                      <a:pt x="71" y="0"/>
                      <a:pt x="46" y="0"/>
                    </a:cubicBezTo>
                    <a:close/>
                    <a:moveTo>
                      <a:pt x="46" y="81"/>
                    </a:moveTo>
                    <a:cubicBezTo>
                      <a:pt x="27" y="81"/>
                      <a:pt x="12" y="65"/>
                      <a:pt x="12" y="46"/>
                    </a:cubicBezTo>
                    <a:cubicBezTo>
                      <a:pt x="12" y="27"/>
                      <a:pt x="27" y="11"/>
                      <a:pt x="46" y="11"/>
                    </a:cubicBezTo>
                    <a:cubicBezTo>
                      <a:pt x="65" y="11"/>
                      <a:pt x="80" y="27"/>
                      <a:pt x="80" y="46"/>
                    </a:cubicBezTo>
                    <a:cubicBezTo>
                      <a:pt x="80" y="65"/>
                      <a:pt x="65" y="81"/>
                      <a:pt x="46" y="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35"/>
              <p:cNvSpPr>
                <a:spLocks noEditPoints="1"/>
              </p:cNvSpPr>
              <p:nvPr/>
            </p:nvSpPr>
            <p:spPr bwMode="auto">
              <a:xfrm>
                <a:off x="1754" y="607"/>
                <a:ext cx="167" cy="169"/>
              </a:xfrm>
              <a:custGeom>
                <a:avLst/>
                <a:gdLst>
                  <a:gd name="T0" fmla="*/ 45 w 91"/>
                  <a:gd name="T1" fmla="*/ 92 h 92"/>
                  <a:gd name="T2" fmla="*/ 91 w 91"/>
                  <a:gd name="T3" fmla="*/ 46 h 92"/>
                  <a:gd name="T4" fmla="*/ 45 w 91"/>
                  <a:gd name="T5" fmla="*/ 0 h 92"/>
                  <a:gd name="T6" fmla="*/ 0 w 91"/>
                  <a:gd name="T7" fmla="*/ 46 h 92"/>
                  <a:gd name="T8" fmla="*/ 45 w 91"/>
                  <a:gd name="T9" fmla="*/ 92 h 92"/>
                  <a:gd name="T10" fmla="*/ 45 w 91"/>
                  <a:gd name="T11" fmla="*/ 11 h 92"/>
                  <a:gd name="T12" fmla="*/ 80 w 91"/>
                  <a:gd name="T13" fmla="*/ 46 h 92"/>
                  <a:gd name="T14" fmla="*/ 45 w 91"/>
                  <a:gd name="T15" fmla="*/ 81 h 92"/>
                  <a:gd name="T16" fmla="*/ 11 w 91"/>
                  <a:gd name="T17" fmla="*/ 46 h 92"/>
                  <a:gd name="T18" fmla="*/ 45 w 91"/>
                  <a:gd name="T19" fmla="*/ 1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1" h="92">
                    <a:moveTo>
                      <a:pt x="45" y="92"/>
                    </a:moveTo>
                    <a:cubicBezTo>
                      <a:pt x="71" y="92"/>
                      <a:pt x="91" y="71"/>
                      <a:pt x="91" y="46"/>
                    </a:cubicBezTo>
                    <a:cubicBezTo>
                      <a:pt x="91" y="20"/>
                      <a:pt x="71" y="0"/>
                      <a:pt x="45" y="0"/>
                    </a:cubicBezTo>
                    <a:cubicBezTo>
                      <a:pt x="20" y="0"/>
                      <a:pt x="0" y="20"/>
                      <a:pt x="0" y="46"/>
                    </a:cubicBezTo>
                    <a:cubicBezTo>
                      <a:pt x="0" y="71"/>
                      <a:pt x="20" y="92"/>
                      <a:pt x="45" y="92"/>
                    </a:cubicBezTo>
                    <a:close/>
                    <a:moveTo>
                      <a:pt x="45" y="11"/>
                    </a:moveTo>
                    <a:cubicBezTo>
                      <a:pt x="64" y="11"/>
                      <a:pt x="80" y="27"/>
                      <a:pt x="80" y="46"/>
                    </a:cubicBezTo>
                    <a:cubicBezTo>
                      <a:pt x="80" y="65"/>
                      <a:pt x="64" y="81"/>
                      <a:pt x="45" y="81"/>
                    </a:cubicBezTo>
                    <a:cubicBezTo>
                      <a:pt x="26" y="81"/>
                      <a:pt x="11" y="65"/>
                      <a:pt x="11" y="46"/>
                    </a:cubicBezTo>
                    <a:cubicBezTo>
                      <a:pt x="11" y="27"/>
                      <a:pt x="26" y="11"/>
                      <a:pt x="45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36"/>
              <p:cNvSpPr>
                <a:spLocks/>
              </p:cNvSpPr>
              <p:nvPr/>
            </p:nvSpPr>
            <p:spPr bwMode="auto">
              <a:xfrm>
                <a:off x="1760" y="610"/>
                <a:ext cx="339" cy="344"/>
              </a:xfrm>
              <a:custGeom>
                <a:avLst/>
                <a:gdLst>
                  <a:gd name="T0" fmla="*/ 183 w 185"/>
                  <a:gd name="T1" fmla="*/ 2 h 187"/>
                  <a:gd name="T2" fmla="*/ 175 w 185"/>
                  <a:gd name="T3" fmla="*/ 2 h 187"/>
                  <a:gd name="T4" fmla="*/ 2 w 185"/>
                  <a:gd name="T5" fmla="*/ 177 h 187"/>
                  <a:gd name="T6" fmla="*/ 2 w 185"/>
                  <a:gd name="T7" fmla="*/ 185 h 187"/>
                  <a:gd name="T8" fmla="*/ 6 w 185"/>
                  <a:gd name="T9" fmla="*/ 187 h 187"/>
                  <a:gd name="T10" fmla="*/ 10 w 185"/>
                  <a:gd name="T11" fmla="*/ 185 h 187"/>
                  <a:gd name="T12" fmla="*/ 183 w 185"/>
                  <a:gd name="T13" fmla="*/ 10 h 187"/>
                  <a:gd name="T14" fmla="*/ 183 w 185"/>
                  <a:gd name="T15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187">
                    <a:moveTo>
                      <a:pt x="183" y="2"/>
                    </a:moveTo>
                    <a:cubicBezTo>
                      <a:pt x="181" y="0"/>
                      <a:pt x="177" y="0"/>
                      <a:pt x="175" y="2"/>
                    </a:cubicBezTo>
                    <a:cubicBezTo>
                      <a:pt x="2" y="177"/>
                      <a:pt x="2" y="177"/>
                      <a:pt x="2" y="177"/>
                    </a:cubicBezTo>
                    <a:cubicBezTo>
                      <a:pt x="0" y="179"/>
                      <a:pt x="0" y="183"/>
                      <a:pt x="2" y="185"/>
                    </a:cubicBezTo>
                    <a:cubicBezTo>
                      <a:pt x="3" y="186"/>
                      <a:pt x="5" y="187"/>
                      <a:pt x="6" y="187"/>
                    </a:cubicBezTo>
                    <a:cubicBezTo>
                      <a:pt x="8" y="187"/>
                      <a:pt x="9" y="186"/>
                      <a:pt x="10" y="185"/>
                    </a:cubicBezTo>
                    <a:cubicBezTo>
                      <a:pt x="183" y="10"/>
                      <a:pt x="183" y="10"/>
                      <a:pt x="183" y="10"/>
                    </a:cubicBezTo>
                    <a:cubicBezTo>
                      <a:pt x="185" y="8"/>
                      <a:pt x="185" y="4"/>
                      <a:pt x="18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37"/>
              <p:cNvSpPr>
                <a:spLocks noEditPoints="1"/>
              </p:cNvSpPr>
              <p:nvPr/>
            </p:nvSpPr>
            <p:spPr bwMode="auto">
              <a:xfrm>
                <a:off x="1041" y="605"/>
                <a:ext cx="251" cy="352"/>
              </a:xfrm>
              <a:custGeom>
                <a:avLst/>
                <a:gdLst>
                  <a:gd name="T0" fmla="*/ 62 w 137"/>
                  <a:gd name="T1" fmla="*/ 192 h 192"/>
                  <a:gd name="T2" fmla="*/ 62 w 137"/>
                  <a:gd name="T3" fmla="*/ 182 h 192"/>
                  <a:gd name="T4" fmla="*/ 60 w 137"/>
                  <a:gd name="T5" fmla="*/ 182 h 192"/>
                  <a:gd name="T6" fmla="*/ 0 w 137"/>
                  <a:gd name="T7" fmla="*/ 131 h 192"/>
                  <a:gd name="T8" fmla="*/ 36 w 137"/>
                  <a:gd name="T9" fmla="*/ 131 h 192"/>
                  <a:gd name="T10" fmla="*/ 59 w 137"/>
                  <a:gd name="T11" fmla="*/ 146 h 192"/>
                  <a:gd name="T12" fmla="*/ 62 w 137"/>
                  <a:gd name="T13" fmla="*/ 146 h 192"/>
                  <a:gd name="T14" fmla="*/ 62 w 137"/>
                  <a:gd name="T15" fmla="*/ 114 h 192"/>
                  <a:gd name="T16" fmla="*/ 60 w 137"/>
                  <a:gd name="T17" fmla="*/ 114 h 192"/>
                  <a:gd name="T18" fmla="*/ 0 w 137"/>
                  <a:gd name="T19" fmla="*/ 63 h 192"/>
                  <a:gd name="T20" fmla="*/ 60 w 137"/>
                  <a:gd name="T21" fmla="*/ 11 h 192"/>
                  <a:gd name="T22" fmla="*/ 62 w 137"/>
                  <a:gd name="T23" fmla="*/ 11 h 192"/>
                  <a:gd name="T24" fmla="*/ 62 w 137"/>
                  <a:gd name="T25" fmla="*/ 0 h 192"/>
                  <a:gd name="T26" fmla="*/ 76 w 137"/>
                  <a:gd name="T27" fmla="*/ 0 h 192"/>
                  <a:gd name="T28" fmla="*/ 76 w 137"/>
                  <a:gd name="T29" fmla="*/ 11 h 192"/>
                  <a:gd name="T30" fmla="*/ 77 w 137"/>
                  <a:gd name="T31" fmla="*/ 11 h 192"/>
                  <a:gd name="T32" fmla="*/ 137 w 137"/>
                  <a:gd name="T33" fmla="*/ 62 h 192"/>
                  <a:gd name="T34" fmla="*/ 101 w 137"/>
                  <a:gd name="T35" fmla="*/ 62 h 192"/>
                  <a:gd name="T36" fmla="*/ 78 w 137"/>
                  <a:gd name="T37" fmla="*/ 47 h 192"/>
                  <a:gd name="T38" fmla="*/ 76 w 137"/>
                  <a:gd name="T39" fmla="*/ 47 h 192"/>
                  <a:gd name="T40" fmla="*/ 76 w 137"/>
                  <a:gd name="T41" fmla="*/ 79 h 192"/>
                  <a:gd name="T42" fmla="*/ 77 w 137"/>
                  <a:gd name="T43" fmla="*/ 79 h 192"/>
                  <a:gd name="T44" fmla="*/ 137 w 137"/>
                  <a:gd name="T45" fmla="*/ 130 h 192"/>
                  <a:gd name="T46" fmla="*/ 77 w 137"/>
                  <a:gd name="T47" fmla="*/ 182 h 192"/>
                  <a:gd name="T48" fmla="*/ 76 w 137"/>
                  <a:gd name="T49" fmla="*/ 182 h 192"/>
                  <a:gd name="T50" fmla="*/ 76 w 137"/>
                  <a:gd name="T51" fmla="*/ 192 h 192"/>
                  <a:gd name="T52" fmla="*/ 62 w 137"/>
                  <a:gd name="T53" fmla="*/ 192 h 192"/>
                  <a:gd name="T54" fmla="*/ 76 w 137"/>
                  <a:gd name="T55" fmla="*/ 146 h 192"/>
                  <a:gd name="T56" fmla="*/ 78 w 137"/>
                  <a:gd name="T57" fmla="*/ 146 h 192"/>
                  <a:gd name="T58" fmla="*/ 101 w 137"/>
                  <a:gd name="T59" fmla="*/ 130 h 192"/>
                  <a:gd name="T60" fmla="*/ 78 w 137"/>
                  <a:gd name="T61" fmla="*/ 115 h 192"/>
                  <a:gd name="T62" fmla="*/ 76 w 137"/>
                  <a:gd name="T63" fmla="*/ 115 h 192"/>
                  <a:gd name="T64" fmla="*/ 76 w 137"/>
                  <a:gd name="T65" fmla="*/ 146 h 192"/>
                  <a:gd name="T66" fmla="*/ 59 w 137"/>
                  <a:gd name="T67" fmla="*/ 47 h 192"/>
                  <a:gd name="T68" fmla="*/ 36 w 137"/>
                  <a:gd name="T69" fmla="*/ 63 h 192"/>
                  <a:gd name="T70" fmla="*/ 59 w 137"/>
                  <a:gd name="T71" fmla="*/ 78 h 192"/>
                  <a:gd name="T72" fmla="*/ 62 w 137"/>
                  <a:gd name="T73" fmla="*/ 78 h 192"/>
                  <a:gd name="T74" fmla="*/ 62 w 137"/>
                  <a:gd name="T75" fmla="*/ 47 h 192"/>
                  <a:gd name="T76" fmla="*/ 59 w 137"/>
                  <a:gd name="T77" fmla="*/ 4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7" h="192">
                    <a:moveTo>
                      <a:pt x="62" y="192"/>
                    </a:moveTo>
                    <a:cubicBezTo>
                      <a:pt x="62" y="182"/>
                      <a:pt x="62" y="182"/>
                      <a:pt x="62" y="182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26" y="178"/>
                      <a:pt x="1" y="157"/>
                      <a:pt x="0" y="131"/>
                    </a:cubicBezTo>
                    <a:cubicBezTo>
                      <a:pt x="36" y="131"/>
                      <a:pt x="36" y="131"/>
                      <a:pt x="36" y="131"/>
                    </a:cubicBezTo>
                    <a:cubicBezTo>
                      <a:pt x="37" y="136"/>
                      <a:pt x="45" y="143"/>
                      <a:pt x="59" y="146"/>
                    </a:cubicBezTo>
                    <a:cubicBezTo>
                      <a:pt x="62" y="146"/>
                      <a:pt x="62" y="146"/>
                      <a:pt x="62" y="146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60" y="114"/>
                      <a:pt x="60" y="114"/>
                      <a:pt x="60" y="114"/>
                    </a:cubicBezTo>
                    <a:cubicBezTo>
                      <a:pt x="25" y="111"/>
                      <a:pt x="0" y="89"/>
                      <a:pt x="0" y="63"/>
                    </a:cubicBezTo>
                    <a:cubicBezTo>
                      <a:pt x="0" y="36"/>
                      <a:pt x="25" y="15"/>
                      <a:pt x="60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111" y="15"/>
                      <a:pt x="136" y="36"/>
                      <a:pt x="137" y="62"/>
                    </a:cubicBezTo>
                    <a:cubicBezTo>
                      <a:pt x="101" y="62"/>
                      <a:pt x="101" y="62"/>
                      <a:pt x="101" y="62"/>
                    </a:cubicBezTo>
                    <a:cubicBezTo>
                      <a:pt x="100" y="57"/>
                      <a:pt x="92" y="50"/>
                      <a:pt x="78" y="47"/>
                    </a:cubicBezTo>
                    <a:cubicBezTo>
                      <a:pt x="76" y="47"/>
                      <a:pt x="76" y="47"/>
                      <a:pt x="76" y="47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7" y="79"/>
                      <a:pt x="77" y="79"/>
                      <a:pt x="77" y="79"/>
                    </a:cubicBezTo>
                    <a:cubicBezTo>
                      <a:pt x="112" y="82"/>
                      <a:pt x="137" y="104"/>
                      <a:pt x="137" y="130"/>
                    </a:cubicBezTo>
                    <a:cubicBezTo>
                      <a:pt x="137" y="157"/>
                      <a:pt x="112" y="178"/>
                      <a:pt x="77" y="182"/>
                    </a:cubicBezTo>
                    <a:cubicBezTo>
                      <a:pt x="76" y="182"/>
                      <a:pt x="76" y="182"/>
                      <a:pt x="76" y="182"/>
                    </a:cubicBezTo>
                    <a:cubicBezTo>
                      <a:pt x="76" y="192"/>
                      <a:pt x="76" y="192"/>
                      <a:pt x="76" y="192"/>
                    </a:cubicBezTo>
                    <a:lnTo>
                      <a:pt x="62" y="192"/>
                    </a:lnTo>
                    <a:close/>
                    <a:moveTo>
                      <a:pt x="76" y="146"/>
                    </a:moveTo>
                    <a:cubicBezTo>
                      <a:pt x="78" y="146"/>
                      <a:pt x="78" y="146"/>
                      <a:pt x="78" y="146"/>
                    </a:cubicBezTo>
                    <a:cubicBezTo>
                      <a:pt x="93" y="143"/>
                      <a:pt x="101" y="135"/>
                      <a:pt x="101" y="130"/>
                    </a:cubicBezTo>
                    <a:cubicBezTo>
                      <a:pt x="101" y="126"/>
                      <a:pt x="93" y="118"/>
                      <a:pt x="78" y="115"/>
                    </a:cubicBezTo>
                    <a:cubicBezTo>
                      <a:pt x="76" y="115"/>
                      <a:pt x="76" y="115"/>
                      <a:pt x="76" y="115"/>
                    </a:cubicBezTo>
                    <a:lnTo>
                      <a:pt x="76" y="146"/>
                    </a:lnTo>
                    <a:close/>
                    <a:moveTo>
                      <a:pt x="59" y="47"/>
                    </a:moveTo>
                    <a:cubicBezTo>
                      <a:pt x="44" y="50"/>
                      <a:pt x="36" y="58"/>
                      <a:pt x="36" y="63"/>
                    </a:cubicBezTo>
                    <a:cubicBezTo>
                      <a:pt x="36" y="67"/>
                      <a:pt x="44" y="75"/>
                      <a:pt x="59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59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38"/>
              <p:cNvSpPr>
                <a:spLocks noEditPoints="1"/>
              </p:cNvSpPr>
              <p:nvPr/>
            </p:nvSpPr>
            <p:spPr bwMode="auto">
              <a:xfrm>
                <a:off x="1220" y="1440"/>
                <a:ext cx="123" cy="180"/>
              </a:xfrm>
              <a:custGeom>
                <a:avLst/>
                <a:gdLst>
                  <a:gd name="T0" fmla="*/ 66 w 67"/>
                  <a:gd name="T1" fmla="*/ 0 h 98"/>
                  <a:gd name="T2" fmla="*/ 1 w 67"/>
                  <a:gd name="T3" fmla="*/ 0 h 98"/>
                  <a:gd name="T4" fmla="*/ 0 w 67"/>
                  <a:gd name="T5" fmla="*/ 1 h 98"/>
                  <a:gd name="T6" fmla="*/ 0 w 67"/>
                  <a:gd name="T7" fmla="*/ 97 h 98"/>
                  <a:gd name="T8" fmla="*/ 1 w 67"/>
                  <a:gd name="T9" fmla="*/ 98 h 98"/>
                  <a:gd name="T10" fmla="*/ 66 w 67"/>
                  <a:gd name="T11" fmla="*/ 98 h 98"/>
                  <a:gd name="T12" fmla="*/ 67 w 67"/>
                  <a:gd name="T13" fmla="*/ 97 h 98"/>
                  <a:gd name="T14" fmla="*/ 67 w 67"/>
                  <a:gd name="T15" fmla="*/ 1 h 98"/>
                  <a:gd name="T16" fmla="*/ 66 w 67"/>
                  <a:gd name="T17" fmla="*/ 0 h 98"/>
                  <a:gd name="T18" fmla="*/ 36 w 67"/>
                  <a:gd name="T19" fmla="*/ 72 h 98"/>
                  <a:gd name="T20" fmla="*/ 36 w 67"/>
                  <a:gd name="T21" fmla="*/ 80 h 98"/>
                  <a:gd name="T22" fmla="*/ 31 w 67"/>
                  <a:gd name="T23" fmla="*/ 80 h 98"/>
                  <a:gd name="T24" fmla="*/ 31 w 67"/>
                  <a:gd name="T25" fmla="*/ 73 h 98"/>
                  <a:gd name="T26" fmla="*/ 19 w 67"/>
                  <a:gd name="T27" fmla="*/ 69 h 98"/>
                  <a:gd name="T28" fmla="*/ 21 w 67"/>
                  <a:gd name="T29" fmla="*/ 64 h 98"/>
                  <a:gd name="T30" fmla="*/ 32 w 67"/>
                  <a:gd name="T31" fmla="*/ 68 h 98"/>
                  <a:gd name="T32" fmla="*/ 41 w 67"/>
                  <a:gd name="T33" fmla="*/ 60 h 98"/>
                  <a:gd name="T34" fmla="*/ 33 w 67"/>
                  <a:gd name="T35" fmla="*/ 51 h 98"/>
                  <a:gd name="T36" fmla="*/ 20 w 67"/>
                  <a:gd name="T37" fmla="*/ 38 h 98"/>
                  <a:gd name="T38" fmla="*/ 31 w 67"/>
                  <a:gd name="T39" fmla="*/ 26 h 98"/>
                  <a:gd name="T40" fmla="*/ 31 w 67"/>
                  <a:gd name="T41" fmla="*/ 18 h 98"/>
                  <a:gd name="T42" fmla="*/ 36 w 67"/>
                  <a:gd name="T43" fmla="*/ 18 h 98"/>
                  <a:gd name="T44" fmla="*/ 36 w 67"/>
                  <a:gd name="T45" fmla="*/ 25 h 98"/>
                  <a:gd name="T46" fmla="*/ 46 w 67"/>
                  <a:gd name="T47" fmla="*/ 28 h 98"/>
                  <a:gd name="T48" fmla="*/ 44 w 67"/>
                  <a:gd name="T49" fmla="*/ 33 h 98"/>
                  <a:gd name="T50" fmla="*/ 35 w 67"/>
                  <a:gd name="T51" fmla="*/ 30 h 98"/>
                  <a:gd name="T52" fmla="*/ 27 w 67"/>
                  <a:gd name="T53" fmla="*/ 37 h 98"/>
                  <a:gd name="T54" fmla="*/ 36 w 67"/>
                  <a:gd name="T55" fmla="*/ 46 h 98"/>
                  <a:gd name="T56" fmla="*/ 48 w 67"/>
                  <a:gd name="T57" fmla="*/ 60 h 98"/>
                  <a:gd name="T58" fmla="*/ 36 w 67"/>
                  <a:gd name="T59" fmla="*/ 72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7" h="98">
                    <a:moveTo>
                      <a:pt x="66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8"/>
                      <a:pt x="1" y="98"/>
                      <a:pt x="1" y="98"/>
                    </a:cubicBezTo>
                    <a:cubicBezTo>
                      <a:pt x="66" y="98"/>
                      <a:pt x="66" y="98"/>
                      <a:pt x="66" y="98"/>
                    </a:cubicBezTo>
                    <a:cubicBezTo>
                      <a:pt x="66" y="98"/>
                      <a:pt x="67" y="98"/>
                      <a:pt x="67" y="97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6" y="0"/>
                      <a:pt x="66" y="0"/>
                    </a:cubicBezTo>
                    <a:close/>
                    <a:moveTo>
                      <a:pt x="36" y="72"/>
                    </a:moveTo>
                    <a:cubicBezTo>
                      <a:pt x="36" y="80"/>
                      <a:pt x="36" y="80"/>
                      <a:pt x="36" y="80"/>
                    </a:cubicBezTo>
                    <a:cubicBezTo>
                      <a:pt x="31" y="80"/>
                      <a:pt x="31" y="80"/>
                      <a:pt x="31" y="80"/>
                    </a:cubicBezTo>
                    <a:cubicBezTo>
                      <a:pt x="31" y="73"/>
                      <a:pt x="31" y="73"/>
                      <a:pt x="31" y="73"/>
                    </a:cubicBezTo>
                    <a:cubicBezTo>
                      <a:pt x="27" y="73"/>
                      <a:pt x="22" y="71"/>
                      <a:pt x="19" y="69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4" y="66"/>
                      <a:pt x="28" y="68"/>
                      <a:pt x="32" y="68"/>
                    </a:cubicBezTo>
                    <a:cubicBezTo>
                      <a:pt x="37" y="68"/>
                      <a:pt x="41" y="64"/>
                      <a:pt x="41" y="60"/>
                    </a:cubicBezTo>
                    <a:cubicBezTo>
                      <a:pt x="41" y="56"/>
                      <a:pt x="38" y="53"/>
                      <a:pt x="33" y="51"/>
                    </a:cubicBezTo>
                    <a:cubicBezTo>
                      <a:pt x="25" y="48"/>
                      <a:pt x="20" y="44"/>
                      <a:pt x="20" y="38"/>
                    </a:cubicBezTo>
                    <a:cubicBezTo>
                      <a:pt x="20" y="32"/>
                      <a:pt x="24" y="27"/>
                      <a:pt x="31" y="26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41" y="25"/>
                      <a:pt x="44" y="27"/>
                      <a:pt x="46" y="28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3" y="32"/>
                      <a:pt x="39" y="30"/>
                      <a:pt x="35" y="30"/>
                    </a:cubicBezTo>
                    <a:cubicBezTo>
                      <a:pt x="29" y="30"/>
                      <a:pt x="27" y="34"/>
                      <a:pt x="27" y="37"/>
                    </a:cubicBezTo>
                    <a:cubicBezTo>
                      <a:pt x="27" y="41"/>
                      <a:pt x="29" y="43"/>
                      <a:pt x="36" y="46"/>
                    </a:cubicBezTo>
                    <a:cubicBezTo>
                      <a:pt x="44" y="49"/>
                      <a:pt x="48" y="53"/>
                      <a:pt x="48" y="60"/>
                    </a:cubicBezTo>
                    <a:cubicBezTo>
                      <a:pt x="48" y="66"/>
                      <a:pt x="44" y="71"/>
                      <a:pt x="36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39"/>
              <p:cNvSpPr>
                <a:spLocks noEditPoints="1"/>
              </p:cNvSpPr>
              <p:nvPr/>
            </p:nvSpPr>
            <p:spPr bwMode="auto">
              <a:xfrm>
                <a:off x="991" y="1325"/>
                <a:ext cx="198" cy="295"/>
              </a:xfrm>
              <a:custGeom>
                <a:avLst/>
                <a:gdLst>
                  <a:gd name="T0" fmla="*/ 107 w 108"/>
                  <a:gd name="T1" fmla="*/ 0 h 161"/>
                  <a:gd name="T2" fmla="*/ 1 w 108"/>
                  <a:gd name="T3" fmla="*/ 0 h 161"/>
                  <a:gd name="T4" fmla="*/ 0 w 108"/>
                  <a:gd name="T5" fmla="*/ 1 h 161"/>
                  <a:gd name="T6" fmla="*/ 0 w 108"/>
                  <a:gd name="T7" fmla="*/ 160 h 161"/>
                  <a:gd name="T8" fmla="*/ 1 w 108"/>
                  <a:gd name="T9" fmla="*/ 161 h 161"/>
                  <a:gd name="T10" fmla="*/ 107 w 108"/>
                  <a:gd name="T11" fmla="*/ 161 h 161"/>
                  <a:gd name="T12" fmla="*/ 108 w 108"/>
                  <a:gd name="T13" fmla="*/ 160 h 161"/>
                  <a:gd name="T14" fmla="*/ 108 w 108"/>
                  <a:gd name="T15" fmla="*/ 1 h 161"/>
                  <a:gd name="T16" fmla="*/ 107 w 108"/>
                  <a:gd name="T17" fmla="*/ 0 h 161"/>
                  <a:gd name="T18" fmla="*/ 20 w 108"/>
                  <a:gd name="T19" fmla="*/ 23 h 161"/>
                  <a:gd name="T20" fmla="*/ 45 w 108"/>
                  <a:gd name="T21" fmla="*/ 23 h 161"/>
                  <a:gd name="T22" fmla="*/ 45 w 108"/>
                  <a:gd name="T23" fmla="*/ 49 h 161"/>
                  <a:gd name="T24" fmla="*/ 20 w 108"/>
                  <a:gd name="T25" fmla="*/ 49 h 161"/>
                  <a:gd name="T26" fmla="*/ 20 w 108"/>
                  <a:gd name="T27" fmla="*/ 23 h 161"/>
                  <a:gd name="T28" fmla="*/ 20 w 108"/>
                  <a:gd name="T29" fmla="*/ 67 h 161"/>
                  <a:gd name="T30" fmla="*/ 45 w 108"/>
                  <a:gd name="T31" fmla="*/ 67 h 161"/>
                  <a:gd name="T32" fmla="*/ 45 w 108"/>
                  <a:gd name="T33" fmla="*/ 93 h 161"/>
                  <a:gd name="T34" fmla="*/ 20 w 108"/>
                  <a:gd name="T35" fmla="*/ 93 h 161"/>
                  <a:gd name="T36" fmla="*/ 20 w 108"/>
                  <a:gd name="T37" fmla="*/ 67 h 161"/>
                  <a:gd name="T38" fmla="*/ 87 w 108"/>
                  <a:gd name="T39" fmla="*/ 138 h 161"/>
                  <a:gd name="T40" fmla="*/ 20 w 108"/>
                  <a:gd name="T41" fmla="*/ 138 h 161"/>
                  <a:gd name="T42" fmla="*/ 20 w 108"/>
                  <a:gd name="T43" fmla="*/ 112 h 161"/>
                  <a:gd name="T44" fmla="*/ 87 w 108"/>
                  <a:gd name="T45" fmla="*/ 112 h 161"/>
                  <a:gd name="T46" fmla="*/ 87 w 108"/>
                  <a:gd name="T47" fmla="*/ 138 h 161"/>
                  <a:gd name="T48" fmla="*/ 87 w 108"/>
                  <a:gd name="T49" fmla="*/ 93 h 161"/>
                  <a:gd name="T50" fmla="*/ 63 w 108"/>
                  <a:gd name="T51" fmla="*/ 93 h 161"/>
                  <a:gd name="T52" fmla="*/ 63 w 108"/>
                  <a:gd name="T53" fmla="*/ 67 h 161"/>
                  <a:gd name="T54" fmla="*/ 87 w 108"/>
                  <a:gd name="T55" fmla="*/ 67 h 161"/>
                  <a:gd name="T56" fmla="*/ 87 w 108"/>
                  <a:gd name="T57" fmla="*/ 93 h 161"/>
                  <a:gd name="T58" fmla="*/ 87 w 108"/>
                  <a:gd name="T59" fmla="*/ 49 h 161"/>
                  <a:gd name="T60" fmla="*/ 63 w 108"/>
                  <a:gd name="T61" fmla="*/ 49 h 161"/>
                  <a:gd name="T62" fmla="*/ 63 w 108"/>
                  <a:gd name="T63" fmla="*/ 23 h 161"/>
                  <a:gd name="T64" fmla="*/ 87 w 108"/>
                  <a:gd name="T65" fmla="*/ 23 h 161"/>
                  <a:gd name="T66" fmla="*/ 87 w 108"/>
                  <a:gd name="T67" fmla="*/ 4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" h="161">
                    <a:moveTo>
                      <a:pt x="10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1"/>
                      <a:pt x="0" y="161"/>
                      <a:pt x="1" y="161"/>
                    </a:cubicBezTo>
                    <a:cubicBezTo>
                      <a:pt x="107" y="161"/>
                      <a:pt x="107" y="161"/>
                      <a:pt x="107" y="161"/>
                    </a:cubicBezTo>
                    <a:cubicBezTo>
                      <a:pt x="107" y="161"/>
                      <a:pt x="108" y="161"/>
                      <a:pt x="108" y="160"/>
                    </a:cubicBezTo>
                    <a:cubicBezTo>
                      <a:pt x="108" y="1"/>
                      <a:pt x="108" y="1"/>
                      <a:pt x="108" y="1"/>
                    </a:cubicBezTo>
                    <a:cubicBezTo>
                      <a:pt x="108" y="0"/>
                      <a:pt x="107" y="0"/>
                      <a:pt x="107" y="0"/>
                    </a:cubicBezTo>
                    <a:close/>
                    <a:moveTo>
                      <a:pt x="20" y="23"/>
                    </a:move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20" y="49"/>
                      <a:pt x="20" y="49"/>
                      <a:pt x="20" y="49"/>
                    </a:cubicBezTo>
                    <a:lnTo>
                      <a:pt x="20" y="23"/>
                    </a:lnTo>
                    <a:close/>
                    <a:moveTo>
                      <a:pt x="20" y="67"/>
                    </a:move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20" y="93"/>
                      <a:pt x="20" y="93"/>
                      <a:pt x="20" y="93"/>
                    </a:cubicBezTo>
                    <a:lnTo>
                      <a:pt x="20" y="67"/>
                    </a:lnTo>
                    <a:close/>
                    <a:moveTo>
                      <a:pt x="87" y="138"/>
                    </a:moveTo>
                    <a:cubicBezTo>
                      <a:pt x="20" y="138"/>
                      <a:pt x="20" y="138"/>
                      <a:pt x="20" y="138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87" y="112"/>
                      <a:pt x="87" y="112"/>
                      <a:pt x="87" y="112"/>
                    </a:cubicBezTo>
                    <a:lnTo>
                      <a:pt x="87" y="138"/>
                    </a:lnTo>
                    <a:close/>
                    <a:moveTo>
                      <a:pt x="87" y="93"/>
                    </a:move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87" y="67"/>
                      <a:pt x="87" y="67"/>
                      <a:pt x="87" y="67"/>
                    </a:cubicBezTo>
                    <a:lnTo>
                      <a:pt x="87" y="93"/>
                    </a:lnTo>
                    <a:close/>
                    <a:moveTo>
                      <a:pt x="87" y="49"/>
                    </a:move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87" y="23"/>
                      <a:pt x="87" y="23"/>
                      <a:pt x="87" y="23"/>
                    </a:cubicBezTo>
                    <a:lnTo>
                      <a:pt x="87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Rectangle 40"/>
              <p:cNvSpPr>
                <a:spLocks noChangeArrowheads="1"/>
              </p:cNvSpPr>
              <p:nvPr/>
            </p:nvSpPr>
            <p:spPr bwMode="auto">
              <a:xfrm>
                <a:off x="3330" y="1604"/>
                <a:ext cx="20" cy="5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Rectangle 41"/>
              <p:cNvSpPr>
                <a:spLocks noChangeArrowheads="1"/>
              </p:cNvSpPr>
              <p:nvPr/>
            </p:nvSpPr>
            <p:spPr bwMode="auto">
              <a:xfrm>
                <a:off x="3363" y="1604"/>
                <a:ext cx="29" cy="5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42"/>
              <p:cNvSpPr>
                <a:spLocks/>
              </p:cNvSpPr>
              <p:nvPr/>
            </p:nvSpPr>
            <p:spPr bwMode="auto">
              <a:xfrm>
                <a:off x="3458" y="1604"/>
                <a:ext cx="167" cy="57"/>
              </a:xfrm>
              <a:custGeom>
                <a:avLst/>
                <a:gdLst>
                  <a:gd name="T0" fmla="*/ 87 w 91"/>
                  <a:gd name="T1" fmla="*/ 0 h 31"/>
                  <a:gd name="T2" fmla="*/ 0 w 91"/>
                  <a:gd name="T3" fmla="*/ 0 h 31"/>
                  <a:gd name="T4" fmla="*/ 0 w 91"/>
                  <a:gd name="T5" fmla="*/ 31 h 31"/>
                  <a:gd name="T6" fmla="*/ 87 w 91"/>
                  <a:gd name="T7" fmla="*/ 31 h 31"/>
                  <a:gd name="T8" fmla="*/ 91 w 91"/>
                  <a:gd name="T9" fmla="*/ 28 h 31"/>
                  <a:gd name="T10" fmla="*/ 91 w 91"/>
                  <a:gd name="T11" fmla="*/ 4 h 31"/>
                  <a:gd name="T12" fmla="*/ 87 w 91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1">
                    <a:moveTo>
                      <a:pt x="8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9" y="31"/>
                      <a:pt x="91" y="30"/>
                      <a:pt x="91" y="28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1" y="2"/>
                      <a:pt x="89" y="0"/>
                      <a:pt x="8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Rectangle 43"/>
              <p:cNvSpPr>
                <a:spLocks noChangeArrowheads="1"/>
              </p:cNvSpPr>
              <p:nvPr/>
            </p:nvSpPr>
            <p:spPr bwMode="auto">
              <a:xfrm>
                <a:off x="3407" y="1604"/>
                <a:ext cx="39" cy="5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44"/>
              <p:cNvSpPr>
                <a:spLocks/>
              </p:cNvSpPr>
              <p:nvPr/>
            </p:nvSpPr>
            <p:spPr bwMode="auto">
              <a:xfrm>
                <a:off x="3284" y="1604"/>
                <a:ext cx="33" cy="57"/>
              </a:xfrm>
              <a:custGeom>
                <a:avLst/>
                <a:gdLst>
                  <a:gd name="T0" fmla="*/ 0 w 18"/>
                  <a:gd name="T1" fmla="*/ 4 h 31"/>
                  <a:gd name="T2" fmla="*/ 0 w 18"/>
                  <a:gd name="T3" fmla="*/ 28 h 31"/>
                  <a:gd name="T4" fmla="*/ 4 w 18"/>
                  <a:gd name="T5" fmla="*/ 31 h 31"/>
                  <a:gd name="T6" fmla="*/ 18 w 18"/>
                  <a:gd name="T7" fmla="*/ 31 h 31"/>
                  <a:gd name="T8" fmla="*/ 18 w 18"/>
                  <a:gd name="T9" fmla="*/ 0 h 31"/>
                  <a:gd name="T10" fmla="*/ 4 w 18"/>
                  <a:gd name="T11" fmla="*/ 0 h 31"/>
                  <a:gd name="T12" fmla="*/ 0 w 18"/>
                  <a:gd name="T13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1">
                    <a:moveTo>
                      <a:pt x="0" y="4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30"/>
                      <a:pt x="2" y="31"/>
                      <a:pt x="4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Rectangle 45"/>
              <p:cNvSpPr>
                <a:spLocks noChangeArrowheads="1"/>
              </p:cNvSpPr>
              <p:nvPr/>
            </p:nvSpPr>
            <p:spPr bwMode="auto">
              <a:xfrm>
                <a:off x="3330" y="1536"/>
                <a:ext cx="20" cy="5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Rectangle 46"/>
              <p:cNvSpPr>
                <a:spLocks noChangeArrowheads="1"/>
              </p:cNvSpPr>
              <p:nvPr/>
            </p:nvSpPr>
            <p:spPr bwMode="auto">
              <a:xfrm>
                <a:off x="3363" y="1536"/>
                <a:ext cx="29" cy="5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47"/>
              <p:cNvSpPr>
                <a:spLocks noEditPoints="1"/>
              </p:cNvSpPr>
              <p:nvPr/>
            </p:nvSpPr>
            <p:spPr bwMode="auto">
              <a:xfrm>
                <a:off x="3341" y="1308"/>
                <a:ext cx="284" cy="285"/>
              </a:xfrm>
              <a:custGeom>
                <a:avLst/>
                <a:gdLst>
                  <a:gd name="T0" fmla="*/ 151 w 155"/>
                  <a:gd name="T1" fmla="*/ 124 h 155"/>
                  <a:gd name="T2" fmla="*/ 71 w 155"/>
                  <a:gd name="T3" fmla="*/ 124 h 155"/>
                  <a:gd name="T4" fmla="*/ 125 w 155"/>
                  <a:gd name="T5" fmla="*/ 63 h 155"/>
                  <a:gd name="T6" fmla="*/ 62 w 155"/>
                  <a:gd name="T7" fmla="*/ 0 h 155"/>
                  <a:gd name="T8" fmla="*/ 0 w 155"/>
                  <a:gd name="T9" fmla="*/ 63 h 155"/>
                  <a:gd name="T10" fmla="*/ 53 w 155"/>
                  <a:gd name="T11" fmla="*/ 124 h 155"/>
                  <a:gd name="T12" fmla="*/ 36 w 155"/>
                  <a:gd name="T13" fmla="*/ 124 h 155"/>
                  <a:gd name="T14" fmla="*/ 36 w 155"/>
                  <a:gd name="T15" fmla="*/ 155 h 155"/>
                  <a:gd name="T16" fmla="*/ 57 w 155"/>
                  <a:gd name="T17" fmla="*/ 155 h 155"/>
                  <a:gd name="T18" fmla="*/ 57 w 155"/>
                  <a:gd name="T19" fmla="*/ 125 h 155"/>
                  <a:gd name="T20" fmla="*/ 62 w 155"/>
                  <a:gd name="T21" fmla="*/ 125 h 155"/>
                  <a:gd name="T22" fmla="*/ 64 w 155"/>
                  <a:gd name="T23" fmla="*/ 125 h 155"/>
                  <a:gd name="T24" fmla="*/ 64 w 155"/>
                  <a:gd name="T25" fmla="*/ 155 h 155"/>
                  <a:gd name="T26" fmla="*/ 151 w 155"/>
                  <a:gd name="T27" fmla="*/ 155 h 155"/>
                  <a:gd name="T28" fmla="*/ 155 w 155"/>
                  <a:gd name="T29" fmla="*/ 152 h 155"/>
                  <a:gd name="T30" fmla="*/ 155 w 155"/>
                  <a:gd name="T31" fmla="*/ 128 h 155"/>
                  <a:gd name="T32" fmla="*/ 151 w 155"/>
                  <a:gd name="T33" fmla="*/ 124 h 155"/>
                  <a:gd name="T34" fmla="*/ 15 w 155"/>
                  <a:gd name="T35" fmla="*/ 63 h 155"/>
                  <a:gd name="T36" fmla="*/ 62 w 155"/>
                  <a:gd name="T37" fmla="*/ 15 h 155"/>
                  <a:gd name="T38" fmla="*/ 109 w 155"/>
                  <a:gd name="T39" fmla="*/ 63 h 155"/>
                  <a:gd name="T40" fmla="*/ 62 w 155"/>
                  <a:gd name="T41" fmla="*/ 110 h 155"/>
                  <a:gd name="T42" fmla="*/ 15 w 155"/>
                  <a:gd name="T43" fmla="*/ 6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5" h="155">
                    <a:moveTo>
                      <a:pt x="151" y="124"/>
                    </a:moveTo>
                    <a:cubicBezTo>
                      <a:pt x="71" y="124"/>
                      <a:pt x="71" y="124"/>
                      <a:pt x="71" y="124"/>
                    </a:cubicBezTo>
                    <a:cubicBezTo>
                      <a:pt x="101" y="120"/>
                      <a:pt x="125" y="94"/>
                      <a:pt x="125" y="63"/>
                    </a:cubicBezTo>
                    <a:cubicBezTo>
                      <a:pt x="125" y="28"/>
                      <a:pt x="97" y="0"/>
                      <a:pt x="62" y="0"/>
                    </a:cubicBezTo>
                    <a:cubicBezTo>
                      <a:pt x="28" y="0"/>
                      <a:pt x="0" y="28"/>
                      <a:pt x="0" y="63"/>
                    </a:cubicBezTo>
                    <a:cubicBezTo>
                      <a:pt x="0" y="94"/>
                      <a:pt x="23" y="120"/>
                      <a:pt x="53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55"/>
                      <a:pt x="36" y="155"/>
                      <a:pt x="36" y="155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25"/>
                      <a:pt x="57" y="125"/>
                      <a:pt x="57" y="125"/>
                    </a:cubicBezTo>
                    <a:cubicBezTo>
                      <a:pt x="59" y="125"/>
                      <a:pt x="60" y="125"/>
                      <a:pt x="62" y="125"/>
                    </a:cubicBezTo>
                    <a:cubicBezTo>
                      <a:pt x="63" y="125"/>
                      <a:pt x="64" y="125"/>
                      <a:pt x="64" y="125"/>
                    </a:cubicBezTo>
                    <a:cubicBezTo>
                      <a:pt x="64" y="155"/>
                      <a:pt x="64" y="155"/>
                      <a:pt x="64" y="155"/>
                    </a:cubicBezTo>
                    <a:cubicBezTo>
                      <a:pt x="151" y="155"/>
                      <a:pt x="151" y="155"/>
                      <a:pt x="151" y="155"/>
                    </a:cubicBezTo>
                    <a:cubicBezTo>
                      <a:pt x="153" y="155"/>
                      <a:pt x="155" y="154"/>
                      <a:pt x="155" y="152"/>
                    </a:cubicBezTo>
                    <a:cubicBezTo>
                      <a:pt x="155" y="128"/>
                      <a:pt x="155" y="128"/>
                      <a:pt x="155" y="128"/>
                    </a:cubicBezTo>
                    <a:cubicBezTo>
                      <a:pt x="155" y="126"/>
                      <a:pt x="153" y="124"/>
                      <a:pt x="151" y="124"/>
                    </a:cubicBezTo>
                    <a:close/>
                    <a:moveTo>
                      <a:pt x="15" y="63"/>
                    </a:moveTo>
                    <a:cubicBezTo>
                      <a:pt x="15" y="37"/>
                      <a:pt x="36" y="15"/>
                      <a:pt x="62" y="15"/>
                    </a:cubicBezTo>
                    <a:cubicBezTo>
                      <a:pt x="88" y="15"/>
                      <a:pt x="109" y="37"/>
                      <a:pt x="109" y="63"/>
                    </a:cubicBezTo>
                    <a:cubicBezTo>
                      <a:pt x="109" y="89"/>
                      <a:pt x="88" y="110"/>
                      <a:pt x="62" y="110"/>
                    </a:cubicBezTo>
                    <a:cubicBezTo>
                      <a:pt x="36" y="110"/>
                      <a:pt x="15" y="89"/>
                      <a:pt x="15" y="6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48"/>
              <p:cNvSpPr>
                <a:spLocks/>
              </p:cNvSpPr>
              <p:nvPr/>
            </p:nvSpPr>
            <p:spPr bwMode="auto">
              <a:xfrm>
                <a:off x="3284" y="1536"/>
                <a:ext cx="33" cy="57"/>
              </a:xfrm>
              <a:custGeom>
                <a:avLst/>
                <a:gdLst>
                  <a:gd name="T0" fmla="*/ 0 w 18"/>
                  <a:gd name="T1" fmla="*/ 4 h 31"/>
                  <a:gd name="T2" fmla="*/ 0 w 18"/>
                  <a:gd name="T3" fmla="*/ 28 h 31"/>
                  <a:gd name="T4" fmla="*/ 4 w 18"/>
                  <a:gd name="T5" fmla="*/ 31 h 31"/>
                  <a:gd name="T6" fmla="*/ 18 w 18"/>
                  <a:gd name="T7" fmla="*/ 31 h 31"/>
                  <a:gd name="T8" fmla="*/ 18 w 18"/>
                  <a:gd name="T9" fmla="*/ 0 h 31"/>
                  <a:gd name="T10" fmla="*/ 4 w 18"/>
                  <a:gd name="T11" fmla="*/ 0 h 31"/>
                  <a:gd name="T12" fmla="*/ 0 w 18"/>
                  <a:gd name="T13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1">
                    <a:moveTo>
                      <a:pt x="0" y="4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30"/>
                      <a:pt x="2" y="31"/>
                      <a:pt x="4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49"/>
              <p:cNvSpPr>
                <a:spLocks noEditPoints="1"/>
              </p:cNvSpPr>
              <p:nvPr/>
            </p:nvSpPr>
            <p:spPr bwMode="auto">
              <a:xfrm>
                <a:off x="3383" y="1350"/>
                <a:ext cx="145" cy="145"/>
              </a:xfrm>
              <a:custGeom>
                <a:avLst/>
                <a:gdLst>
                  <a:gd name="T0" fmla="*/ 39 w 79"/>
                  <a:gd name="T1" fmla="*/ 0 h 79"/>
                  <a:gd name="T2" fmla="*/ 0 w 79"/>
                  <a:gd name="T3" fmla="*/ 40 h 79"/>
                  <a:gd name="T4" fmla="*/ 39 w 79"/>
                  <a:gd name="T5" fmla="*/ 79 h 79"/>
                  <a:gd name="T6" fmla="*/ 79 w 79"/>
                  <a:gd name="T7" fmla="*/ 40 h 79"/>
                  <a:gd name="T8" fmla="*/ 39 w 79"/>
                  <a:gd name="T9" fmla="*/ 0 h 79"/>
                  <a:gd name="T10" fmla="*/ 53 w 79"/>
                  <a:gd name="T11" fmla="*/ 66 h 79"/>
                  <a:gd name="T12" fmla="*/ 21 w 79"/>
                  <a:gd name="T13" fmla="*/ 66 h 79"/>
                  <a:gd name="T14" fmla="*/ 21 w 79"/>
                  <a:gd name="T15" fmla="*/ 62 h 79"/>
                  <a:gd name="T16" fmla="*/ 30 w 79"/>
                  <a:gd name="T17" fmla="*/ 48 h 79"/>
                  <a:gd name="T18" fmla="*/ 29 w 79"/>
                  <a:gd name="T19" fmla="*/ 42 h 79"/>
                  <a:gd name="T20" fmla="*/ 21 w 79"/>
                  <a:gd name="T21" fmla="*/ 42 h 79"/>
                  <a:gd name="T22" fmla="*/ 21 w 79"/>
                  <a:gd name="T23" fmla="*/ 37 h 79"/>
                  <a:gd name="T24" fmla="*/ 28 w 79"/>
                  <a:gd name="T25" fmla="*/ 37 h 79"/>
                  <a:gd name="T26" fmla="*/ 27 w 79"/>
                  <a:gd name="T27" fmla="*/ 29 h 79"/>
                  <a:gd name="T28" fmla="*/ 43 w 79"/>
                  <a:gd name="T29" fmla="*/ 13 h 79"/>
                  <a:gd name="T30" fmla="*/ 51 w 79"/>
                  <a:gd name="T31" fmla="*/ 15 h 79"/>
                  <a:gd name="T32" fmla="*/ 50 w 79"/>
                  <a:gd name="T33" fmla="*/ 21 h 79"/>
                  <a:gd name="T34" fmla="*/ 43 w 79"/>
                  <a:gd name="T35" fmla="*/ 19 h 79"/>
                  <a:gd name="T36" fmla="*/ 34 w 79"/>
                  <a:gd name="T37" fmla="*/ 29 h 79"/>
                  <a:gd name="T38" fmla="*/ 35 w 79"/>
                  <a:gd name="T39" fmla="*/ 37 h 79"/>
                  <a:gd name="T40" fmla="*/ 46 w 79"/>
                  <a:gd name="T41" fmla="*/ 37 h 79"/>
                  <a:gd name="T42" fmla="*/ 46 w 79"/>
                  <a:gd name="T43" fmla="*/ 42 h 79"/>
                  <a:gd name="T44" fmla="*/ 36 w 79"/>
                  <a:gd name="T45" fmla="*/ 42 h 79"/>
                  <a:gd name="T46" fmla="*/ 35 w 79"/>
                  <a:gd name="T47" fmla="*/ 51 h 79"/>
                  <a:gd name="T48" fmla="*/ 30 w 79"/>
                  <a:gd name="T49" fmla="*/ 60 h 79"/>
                  <a:gd name="T50" fmla="*/ 30 w 79"/>
                  <a:gd name="T51" fmla="*/ 60 h 79"/>
                  <a:gd name="T52" fmla="*/ 53 w 79"/>
                  <a:gd name="T53" fmla="*/ 60 h 79"/>
                  <a:gd name="T54" fmla="*/ 53 w 79"/>
                  <a:gd name="T55" fmla="*/ 6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9" h="79">
                    <a:moveTo>
                      <a:pt x="39" y="0"/>
                    </a:moveTo>
                    <a:cubicBezTo>
                      <a:pt x="17" y="0"/>
                      <a:pt x="0" y="18"/>
                      <a:pt x="0" y="40"/>
                    </a:cubicBezTo>
                    <a:cubicBezTo>
                      <a:pt x="0" y="61"/>
                      <a:pt x="17" y="79"/>
                      <a:pt x="39" y="79"/>
                    </a:cubicBezTo>
                    <a:cubicBezTo>
                      <a:pt x="61" y="79"/>
                      <a:pt x="79" y="61"/>
                      <a:pt x="79" y="40"/>
                    </a:cubicBezTo>
                    <a:cubicBezTo>
                      <a:pt x="79" y="18"/>
                      <a:pt x="61" y="0"/>
                      <a:pt x="39" y="0"/>
                    </a:cubicBezTo>
                    <a:close/>
                    <a:moveTo>
                      <a:pt x="53" y="66"/>
                    </a:move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6" y="59"/>
                      <a:pt x="30" y="54"/>
                      <a:pt x="30" y="48"/>
                    </a:cubicBezTo>
                    <a:cubicBezTo>
                      <a:pt x="30" y="46"/>
                      <a:pt x="29" y="44"/>
                      <a:pt x="2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5"/>
                      <a:pt x="27" y="32"/>
                      <a:pt x="27" y="29"/>
                    </a:cubicBezTo>
                    <a:cubicBezTo>
                      <a:pt x="27" y="19"/>
                      <a:pt x="34" y="13"/>
                      <a:pt x="43" y="13"/>
                    </a:cubicBezTo>
                    <a:cubicBezTo>
                      <a:pt x="47" y="13"/>
                      <a:pt x="50" y="14"/>
                      <a:pt x="51" y="15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48" y="20"/>
                      <a:pt x="46" y="19"/>
                      <a:pt x="43" y="19"/>
                    </a:cubicBezTo>
                    <a:cubicBezTo>
                      <a:pt x="37" y="19"/>
                      <a:pt x="34" y="23"/>
                      <a:pt x="34" y="29"/>
                    </a:cubicBezTo>
                    <a:cubicBezTo>
                      <a:pt x="34" y="32"/>
                      <a:pt x="34" y="35"/>
                      <a:pt x="35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5"/>
                      <a:pt x="36" y="48"/>
                      <a:pt x="35" y="51"/>
                    </a:cubicBezTo>
                    <a:cubicBezTo>
                      <a:pt x="34" y="55"/>
                      <a:pt x="32" y="57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53" y="60"/>
                      <a:pt x="53" y="60"/>
                      <a:pt x="53" y="60"/>
                    </a:cubicBez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50"/>
              <p:cNvSpPr>
                <a:spLocks/>
              </p:cNvSpPr>
              <p:nvPr/>
            </p:nvSpPr>
            <p:spPr bwMode="auto">
              <a:xfrm>
                <a:off x="415" y="1308"/>
                <a:ext cx="163" cy="154"/>
              </a:xfrm>
              <a:custGeom>
                <a:avLst/>
                <a:gdLst>
                  <a:gd name="T0" fmla="*/ 66 w 89"/>
                  <a:gd name="T1" fmla="*/ 84 h 84"/>
                  <a:gd name="T2" fmla="*/ 89 w 89"/>
                  <a:gd name="T3" fmla="*/ 84 h 84"/>
                  <a:gd name="T4" fmla="*/ 0 w 89"/>
                  <a:gd name="T5" fmla="*/ 0 h 84"/>
                  <a:gd name="T6" fmla="*/ 0 w 89"/>
                  <a:gd name="T7" fmla="*/ 23 h 84"/>
                  <a:gd name="T8" fmla="*/ 66 w 89"/>
                  <a:gd name="T9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84">
                    <a:moveTo>
                      <a:pt x="66" y="84"/>
                    </a:moveTo>
                    <a:cubicBezTo>
                      <a:pt x="89" y="84"/>
                      <a:pt x="89" y="84"/>
                      <a:pt x="89" y="84"/>
                    </a:cubicBezTo>
                    <a:cubicBezTo>
                      <a:pt x="86" y="37"/>
                      <a:pt x="47" y="0"/>
                      <a:pt x="0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35" y="23"/>
                      <a:pt x="63" y="50"/>
                      <a:pt x="66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51"/>
              <p:cNvSpPr>
                <a:spLocks noEditPoints="1"/>
              </p:cNvSpPr>
              <p:nvPr/>
            </p:nvSpPr>
            <p:spPr bwMode="auto">
              <a:xfrm>
                <a:off x="413" y="1306"/>
                <a:ext cx="167" cy="156"/>
              </a:xfrm>
              <a:custGeom>
                <a:avLst/>
                <a:gdLst>
                  <a:gd name="T0" fmla="*/ 90 w 91"/>
                  <a:gd name="T1" fmla="*/ 85 h 85"/>
                  <a:gd name="T2" fmla="*/ 67 w 91"/>
                  <a:gd name="T3" fmla="*/ 85 h 85"/>
                  <a:gd name="T4" fmla="*/ 67 w 91"/>
                  <a:gd name="T5" fmla="*/ 85 h 85"/>
                  <a:gd name="T6" fmla="*/ 1 w 91"/>
                  <a:gd name="T7" fmla="*/ 24 h 85"/>
                  <a:gd name="T8" fmla="*/ 0 w 91"/>
                  <a:gd name="T9" fmla="*/ 24 h 85"/>
                  <a:gd name="T10" fmla="*/ 0 w 91"/>
                  <a:gd name="T11" fmla="*/ 1 h 85"/>
                  <a:gd name="T12" fmla="*/ 1 w 91"/>
                  <a:gd name="T13" fmla="*/ 0 h 85"/>
                  <a:gd name="T14" fmla="*/ 91 w 91"/>
                  <a:gd name="T15" fmla="*/ 85 h 85"/>
                  <a:gd name="T16" fmla="*/ 90 w 91"/>
                  <a:gd name="T17" fmla="*/ 85 h 85"/>
                  <a:gd name="T18" fmla="*/ 90 w 91"/>
                  <a:gd name="T19" fmla="*/ 85 h 85"/>
                  <a:gd name="T20" fmla="*/ 68 w 91"/>
                  <a:gd name="T21" fmla="*/ 84 h 85"/>
                  <a:gd name="T22" fmla="*/ 90 w 91"/>
                  <a:gd name="T23" fmla="*/ 84 h 85"/>
                  <a:gd name="T24" fmla="*/ 1 w 91"/>
                  <a:gd name="T25" fmla="*/ 1 h 85"/>
                  <a:gd name="T26" fmla="*/ 1 w 91"/>
                  <a:gd name="T27" fmla="*/ 23 h 85"/>
                  <a:gd name="T28" fmla="*/ 46 w 91"/>
                  <a:gd name="T29" fmla="*/ 41 h 85"/>
                  <a:gd name="T30" fmla="*/ 68 w 91"/>
                  <a:gd name="T31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1" h="85">
                    <a:moveTo>
                      <a:pt x="90" y="85"/>
                    </a:moveTo>
                    <a:cubicBezTo>
                      <a:pt x="67" y="85"/>
                      <a:pt x="67" y="85"/>
                      <a:pt x="67" y="85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64" y="51"/>
                      <a:pt x="35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48" y="0"/>
                      <a:pt x="88" y="37"/>
                      <a:pt x="91" y="85"/>
                    </a:cubicBezTo>
                    <a:cubicBezTo>
                      <a:pt x="91" y="85"/>
                      <a:pt x="91" y="85"/>
                      <a:pt x="90" y="85"/>
                    </a:cubicBezTo>
                    <a:cubicBezTo>
                      <a:pt x="90" y="85"/>
                      <a:pt x="90" y="85"/>
                      <a:pt x="90" y="85"/>
                    </a:cubicBezTo>
                    <a:close/>
                    <a:moveTo>
                      <a:pt x="68" y="84"/>
                    </a:moveTo>
                    <a:cubicBezTo>
                      <a:pt x="90" y="84"/>
                      <a:pt x="90" y="84"/>
                      <a:pt x="90" y="84"/>
                    </a:cubicBezTo>
                    <a:cubicBezTo>
                      <a:pt x="86" y="38"/>
                      <a:pt x="48" y="2"/>
                      <a:pt x="1" y="1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8" y="23"/>
                      <a:pt x="34" y="30"/>
                      <a:pt x="46" y="41"/>
                    </a:cubicBezTo>
                    <a:cubicBezTo>
                      <a:pt x="59" y="52"/>
                      <a:pt x="66" y="68"/>
                      <a:pt x="68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52"/>
              <p:cNvSpPr>
                <a:spLocks/>
              </p:cNvSpPr>
              <p:nvPr/>
            </p:nvSpPr>
            <p:spPr bwMode="auto">
              <a:xfrm>
                <a:off x="228" y="1435"/>
                <a:ext cx="185" cy="202"/>
              </a:xfrm>
              <a:custGeom>
                <a:avLst/>
                <a:gdLst>
                  <a:gd name="T0" fmla="*/ 101 w 101"/>
                  <a:gd name="T1" fmla="*/ 87 h 110"/>
                  <a:gd name="T2" fmla="*/ 35 w 101"/>
                  <a:gd name="T3" fmla="*/ 25 h 110"/>
                  <a:gd name="T4" fmla="*/ 49 w 101"/>
                  <a:gd name="T5" fmla="*/ 25 h 110"/>
                  <a:gd name="T6" fmla="*/ 25 w 101"/>
                  <a:gd name="T7" fmla="*/ 0 h 110"/>
                  <a:gd name="T8" fmla="*/ 0 w 101"/>
                  <a:gd name="T9" fmla="*/ 25 h 110"/>
                  <a:gd name="T10" fmla="*/ 12 w 101"/>
                  <a:gd name="T11" fmla="*/ 25 h 110"/>
                  <a:gd name="T12" fmla="*/ 101 w 101"/>
                  <a:gd name="T13" fmla="*/ 110 h 110"/>
                  <a:gd name="T14" fmla="*/ 101 w 101"/>
                  <a:gd name="T15" fmla="*/ 8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10">
                    <a:moveTo>
                      <a:pt x="101" y="87"/>
                    </a:moveTo>
                    <a:cubicBezTo>
                      <a:pt x="66" y="87"/>
                      <a:pt x="37" y="60"/>
                      <a:pt x="35" y="25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5" y="72"/>
                      <a:pt x="54" y="110"/>
                      <a:pt x="101" y="110"/>
                    </a:cubicBezTo>
                    <a:lnTo>
                      <a:pt x="101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53"/>
              <p:cNvSpPr>
                <a:spLocks noEditPoints="1"/>
              </p:cNvSpPr>
              <p:nvPr/>
            </p:nvSpPr>
            <p:spPr bwMode="auto">
              <a:xfrm>
                <a:off x="228" y="1435"/>
                <a:ext cx="187" cy="202"/>
              </a:xfrm>
              <a:custGeom>
                <a:avLst/>
                <a:gdLst>
                  <a:gd name="T0" fmla="*/ 101 w 102"/>
                  <a:gd name="T1" fmla="*/ 110 h 110"/>
                  <a:gd name="T2" fmla="*/ 101 w 102"/>
                  <a:gd name="T3" fmla="*/ 110 h 110"/>
                  <a:gd name="T4" fmla="*/ 12 w 102"/>
                  <a:gd name="T5" fmla="*/ 25 h 110"/>
                  <a:gd name="T6" fmla="*/ 0 w 102"/>
                  <a:gd name="T7" fmla="*/ 25 h 110"/>
                  <a:gd name="T8" fmla="*/ 0 w 102"/>
                  <a:gd name="T9" fmla="*/ 25 h 110"/>
                  <a:gd name="T10" fmla="*/ 0 w 102"/>
                  <a:gd name="T11" fmla="*/ 25 h 110"/>
                  <a:gd name="T12" fmla="*/ 24 w 102"/>
                  <a:gd name="T13" fmla="*/ 0 h 110"/>
                  <a:gd name="T14" fmla="*/ 25 w 102"/>
                  <a:gd name="T15" fmla="*/ 0 h 110"/>
                  <a:gd name="T16" fmla="*/ 49 w 102"/>
                  <a:gd name="T17" fmla="*/ 25 h 110"/>
                  <a:gd name="T18" fmla="*/ 50 w 102"/>
                  <a:gd name="T19" fmla="*/ 25 h 110"/>
                  <a:gd name="T20" fmla="*/ 49 w 102"/>
                  <a:gd name="T21" fmla="*/ 25 h 110"/>
                  <a:gd name="T22" fmla="*/ 49 w 102"/>
                  <a:gd name="T23" fmla="*/ 25 h 110"/>
                  <a:gd name="T24" fmla="*/ 36 w 102"/>
                  <a:gd name="T25" fmla="*/ 25 h 110"/>
                  <a:gd name="T26" fmla="*/ 101 w 102"/>
                  <a:gd name="T27" fmla="*/ 87 h 110"/>
                  <a:gd name="T28" fmla="*/ 102 w 102"/>
                  <a:gd name="T29" fmla="*/ 87 h 110"/>
                  <a:gd name="T30" fmla="*/ 102 w 102"/>
                  <a:gd name="T31" fmla="*/ 110 h 110"/>
                  <a:gd name="T32" fmla="*/ 102 w 102"/>
                  <a:gd name="T33" fmla="*/ 110 h 110"/>
                  <a:gd name="T34" fmla="*/ 101 w 102"/>
                  <a:gd name="T35" fmla="*/ 110 h 110"/>
                  <a:gd name="T36" fmla="*/ 1 w 102"/>
                  <a:gd name="T37" fmla="*/ 24 h 110"/>
                  <a:gd name="T38" fmla="*/ 12 w 102"/>
                  <a:gd name="T39" fmla="*/ 24 h 110"/>
                  <a:gd name="T40" fmla="*/ 13 w 102"/>
                  <a:gd name="T41" fmla="*/ 25 h 110"/>
                  <a:gd name="T42" fmla="*/ 101 w 102"/>
                  <a:gd name="T43" fmla="*/ 109 h 110"/>
                  <a:gd name="T44" fmla="*/ 101 w 102"/>
                  <a:gd name="T45" fmla="*/ 88 h 110"/>
                  <a:gd name="T46" fmla="*/ 35 w 102"/>
                  <a:gd name="T47" fmla="*/ 25 h 110"/>
                  <a:gd name="T48" fmla="*/ 35 w 102"/>
                  <a:gd name="T49" fmla="*/ 25 h 110"/>
                  <a:gd name="T50" fmla="*/ 35 w 102"/>
                  <a:gd name="T51" fmla="*/ 24 h 110"/>
                  <a:gd name="T52" fmla="*/ 48 w 102"/>
                  <a:gd name="T53" fmla="*/ 24 h 110"/>
                  <a:gd name="T54" fmla="*/ 25 w 102"/>
                  <a:gd name="T55" fmla="*/ 1 h 110"/>
                  <a:gd name="T56" fmla="*/ 1 w 102"/>
                  <a:gd name="T57" fmla="*/ 2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2" h="110">
                    <a:moveTo>
                      <a:pt x="101" y="110"/>
                    </a:moveTo>
                    <a:cubicBezTo>
                      <a:pt x="101" y="110"/>
                      <a:pt x="101" y="110"/>
                      <a:pt x="101" y="110"/>
                    </a:cubicBezTo>
                    <a:cubicBezTo>
                      <a:pt x="54" y="110"/>
                      <a:pt x="14" y="73"/>
                      <a:pt x="12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5" y="0"/>
                      <a:pt x="25" y="0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50" y="25"/>
                      <a:pt x="49" y="25"/>
                      <a:pt x="49" y="25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8" y="60"/>
                      <a:pt x="67" y="87"/>
                      <a:pt x="101" y="87"/>
                    </a:cubicBezTo>
                    <a:cubicBezTo>
                      <a:pt x="102" y="87"/>
                      <a:pt x="102" y="87"/>
                      <a:pt x="102" y="87"/>
                    </a:cubicBezTo>
                    <a:cubicBezTo>
                      <a:pt x="102" y="110"/>
                      <a:pt x="102" y="110"/>
                      <a:pt x="102" y="110"/>
                    </a:cubicBezTo>
                    <a:cubicBezTo>
                      <a:pt x="102" y="110"/>
                      <a:pt x="102" y="110"/>
                      <a:pt x="102" y="110"/>
                    </a:cubicBezTo>
                    <a:cubicBezTo>
                      <a:pt x="102" y="110"/>
                      <a:pt x="102" y="110"/>
                      <a:pt x="101" y="110"/>
                    </a:cubicBezTo>
                    <a:close/>
                    <a:moveTo>
                      <a:pt x="1" y="24"/>
                    </a:moveTo>
                    <a:cubicBezTo>
                      <a:pt x="12" y="24"/>
                      <a:pt x="12" y="24"/>
                      <a:pt x="12" y="24"/>
                    </a:cubicBezTo>
                    <a:cubicBezTo>
                      <a:pt x="13" y="24"/>
                      <a:pt x="13" y="25"/>
                      <a:pt x="13" y="25"/>
                    </a:cubicBezTo>
                    <a:cubicBezTo>
                      <a:pt x="15" y="72"/>
                      <a:pt x="54" y="109"/>
                      <a:pt x="101" y="109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66" y="87"/>
                      <a:pt x="37" y="60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5"/>
                      <a:pt x="35" y="24"/>
                      <a:pt x="35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25" y="1"/>
                      <a:pt x="25" y="1"/>
                      <a:pt x="25" y="1"/>
                    </a:cubicBezTo>
                    <a:lnTo>
                      <a:pt x="1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54"/>
              <p:cNvSpPr>
                <a:spLocks/>
              </p:cNvSpPr>
              <p:nvPr/>
            </p:nvSpPr>
            <p:spPr bwMode="auto">
              <a:xfrm>
                <a:off x="435" y="1482"/>
                <a:ext cx="143" cy="153"/>
              </a:xfrm>
              <a:custGeom>
                <a:avLst/>
                <a:gdLst>
                  <a:gd name="T0" fmla="*/ 55 w 78"/>
                  <a:gd name="T1" fmla="*/ 0 h 83"/>
                  <a:gd name="T2" fmla="*/ 0 w 78"/>
                  <a:gd name="T3" fmla="*/ 60 h 83"/>
                  <a:gd name="T4" fmla="*/ 0 w 78"/>
                  <a:gd name="T5" fmla="*/ 83 h 83"/>
                  <a:gd name="T6" fmla="*/ 78 w 78"/>
                  <a:gd name="T7" fmla="*/ 0 h 83"/>
                  <a:gd name="T8" fmla="*/ 55 w 78"/>
                  <a:gd name="T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83">
                    <a:moveTo>
                      <a:pt x="55" y="0"/>
                    </a:moveTo>
                    <a:cubicBezTo>
                      <a:pt x="53" y="31"/>
                      <a:pt x="30" y="55"/>
                      <a:pt x="0" y="60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42" y="78"/>
                      <a:pt x="75" y="43"/>
                      <a:pt x="7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55"/>
              <p:cNvSpPr>
                <a:spLocks noEditPoints="1"/>
              </p:cNvSpPr>
              <p:nvPr/>
            </p:nvSpPr>
            <p:spPr bwMode="auto">
              <a:xfrm>
                <a:off x="434" y="1482"/>
                <a:ext cx="146" cy="155"/>
              </a:xfrm>
              <a:custGeom>
                <a:avLst/>
                <a:gdLst>
                  <a:gd name="T0" fmla="*/ 1 w 80"/>
                  <a:gd name="T1" fmla="*/ 84 h 84"/>
                  <a:gd name="T2" fmla="*/ 1 w 80"/>
                  <a:gd name="T3" fmla="*/ 84 h 84"/>
                  <a:gd name="T4" fmla="*/ 0 w 80"/>
                  <a:gd name="T5" fmla="*/ 83 h 84"/>
                  <a:gd name="T6" fmla="*/ 0 w 80"/>
                  <a:gd name="T7" fmla="*/ 60 h 84"/>
                  <a:gd name="T8" fmla="*/ 1 w 80"/>
                  <a:gd name="T9" fmla="*/ 60 h 84"/>
                  <a:gd name="T10" fmla="*/ 56 w 80"/>
                  <a:gd name="T11" fmla="*/ 0 h 84"/>
                  <a:gd name="T12" fmla="*/ 56 w 80"/>
                  <a:gd name="T13" fmla="*/ 0 h 84"/>
                  <a:gd name="T14" fmla="*/ 79 w 80"/>
                  <a:gd name="T15" fmla="*/ 0 h 84"/>
                  <a:gd name="T16" fmla="*/ 79 w 80"/>
                  <a:gd name="T17" fmla="*/ 0 h 84"/>
                  <a:gd name="T18" fmla="*/ 80 w 80"/>
                  <a:gd name="T19" fmla="*/ 0 h 84"/>
                  <a:gd name="T20" fmla="*/ 1 w 80"/>
                  <a:gd name="T21" fmla="*/ 84 h 84"/>
                  <a:gd name="T22" fmla="*/ 1 w 80"/>
                  <a:gd name="T23" fmla="*/ 84 h 84"/>
                  <a:gd name="T24" fmla="*/ 1 w 80"/>
                  <a:gd name="T25" fmla="*/ 61 h 84"/>
                  <a:gd name="T26" fmla="*/ 1 w 80"/>
                  <a:gd name="T27" fmla="*/ 83 h 84"/>
                  <a:gd name="T28" fmla="*/ 79 w 80"/>
                  <a:gd name="T29" fmla="*/ 1 h 84"/>
                  <a:gd name="T30" fmla="*/ 57 w 80"/>
                  <a:gd name="T31" fmla="*/ 1 h 84"/>
                  <a:gd name="T32" fmla="*/ 1 w 80"/>
                  <a:gd name="T33" fmla="*/ 6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84">
                    <a:moveTo>
                      <a:pt x="1" y="84"/>
                    </a:moveTo>
                    <a:cubicBezTo>
                      <a:pt x="1" y="84"/>
                      <a:pt x="1" y="84"/>
                      <a:pt x="1" y="84"/>
                    </a:cubicBezTo>
                    <a:cubicBezTo>
                      <a:pt x="0" y="84"/>
                      <a:pt x="0" y="83"/>
                      <a:pt x="0" y="83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1" y="60"/>
                      <a:pt x="1" y="60"/>
                    </a:cubicBezTo>
                    <a:cubicBezTo>
                      <a:pt x="31" y="55"/>
                      <a:pt x="53" y="3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77" y="43"/>
                      <a:pt x="44" y="78"/>
                      <a:pt x="1" y="84"/>
                    </a:cubicBezTo>
                    <a:cubicBezTo>
                      <a:pt x="1" y="84"/>
                      <a:pt x="1" y="84"/>
                      <a:pt x="1" y="84"/>
                    </a:cubicBezTo>
                    <a:close/>
                    <a:moveTo>
                      <a:pt x="1" y="61"/>
                    </a:moveTo>
                    <a:cubicBezTo>
                      <a:pt x="1" y="83"/>
                      <a:pt x="1" y="83"/>
                      <a:pt x="1" y="83"/>
                    </a:cubicBezTo>
                    <a:cubicBezTo>
                      <a:pt x="43" y="77"/>
                      <a:pt x="76" y="43"/>
                      <a:pt x="79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4" y="31"/>
                      <a:pt x="31" y="55"/>
                      <a:pt x="1" y="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Oval 56"/>
              <p:cNvSpPr>
                <a:spLocks noChangeArrowheads="1"/>
              </p:cNvSpPr>
              <p:nvPr/>
            </p:nvSpPr>
            <p:spPr bwMode="auto">
              <a:xfrm>
                <a:off x="7228" y="669"/>
                <a:ext cx="88" cy="8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57"/>
              <p:cNvSpPr>
                <a:spLocks/>
              </p:cNvSpPr>
              <p:nvPr/>
            </p:nvSpPr>
            <p:spPr bwMode="auto">
              <a:xfrm>
                <a:off x="7096" y="781"/>
                <a:ext cx="88" cy="86"/>
              </a:xfrm>
              <a:custGeom>
                <a:avLst/>
                <a:gdLst>
                  <a:gd name="T0" fmla="*/ 34 w 48"/>
                  <a:gd name="T1" fmla="*/ 10 h 47"/>
                  <a:gd name="T2" fmla="*/ 15 w 48"/>
                  <a:gd name="T3" fmla="*/ 1 h 47"/>
                  <a:gd name="T4" fmla="*/ 14 w 48"/>
                  <a:gd name="T5" fmla="*/ 0 h 47"/>
                  <a:gd name="T6" fmla="*/ 0 w 48"/>
                  <a:gd name="T7" fmla="*/ 28 h 47"/>
                  <a:gd name="T8" fmla="*/ 0 w 48"/>
                  <a:gd name="T9" fmla="*/ 46 h 47"/>
                  <a:gd name="T10" fmla="*/ 1 w 48"/>
                  <a:gd name="T11" fmla="*/ 47 h 47"/>
                  <a:gd name="T12" fmla="*/ 43 w 48"/>
                  <a:gd name="T13" fmla="*/ 47 h 47"/>
                  <a:gd name="T14" fmla="*/ 43 w 48"/>
                  <a:gd name="T15" fmla="*/ 27 h 47"/>
                  <a:gd name="T16" fmla="*/ 48 w 48"/>
                  <a:gd name="T17" fmla="*/ 5 h 47"/>
                  <a:gd name="T18" fmla="*/ 34 w 48"/>
                  <a:gd name="T19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47">
                    <a:moveTo>
                      <a:pt x="34" y="10"/>
                    </a:moveTo>
                    <a:cubicBezTo>
                      <a:pt x="26" y="10"/>
                      <a:pt x="19" y="7"/>
                      <a:pt x="15" y="1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5" y="7"/>
                      <a:pt x="0" y="17"/>
                      <a:pt x="0" y="28"/>
                    </a:cubicBezTo>
                    <a:cubicBezTo>
                      <a:pt x="0" y="28"/>
                      <a:pt x="0" y="45"/>
                      <a:pt x="0" y="46"/>
                    </a:cubicBezTo>
                    <a:cubicBezTo>
                      <a:pt x="0" y="47"/>
                      <a:pt x="0" y="47"/>
                      <a:pt x="1" y="47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3" y="38"/>
                      <a:pt x="43" y="27"/>
                      <a:pt x="43" y="27"/>
                    </a:cubicBezTo>
                    <a:cubicBezTo>
                      <a:pt x="43" y="19"/>
                      <a:pt x="45" y="12"/>
                      <a:pt x="48" y="5"/>
                    </a:cubicBezTo>
                    <a:cubicBezTo>
                      <a:pt x="44" y="8"/>
                      <a:pt x="39" y="10"/>
                      <a:pt x="34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58"/>
              <p:cNvSpPr>
                <a:spLocks/>
              </p:cNvSpPr>
              <p:nvPr/>
            </p:nvSpPr>
            <p:spPr bwMode="auto">
              <a:xfrm>
                <a:off x="7360" y="781"/>
                <a:ext cx="88" cy="86"/>
              </a:xfrm>
              <a:custGeom>
                <a:avLst/>
                <a:gdLst>
                  <a:gd name="T0" fmla="*/ 33 w 48"/>
                  <a:gd name="T1" fmla="*/ 0 h 47"/>
                  <a:gd name="T2" fmla="*/ 32 w 48"/>
                  <a:gd name="T3" fmla="*/ 1 h 47"/>
                  <a:gd name="T4" fmla="*/ 13 w 48"/>
                  <a:gd name="T5" fmla="*/ 10 h 47"/>
                  <a:gd name="T6" fmla="*/ 0 w 48"/>
                  <a:gd name="T7" fmla="*/ 6 h 47"/>
                  <a:gd name="T8" fmla="*/ 4 w 48"/>
                  <a:gd name="T9" fmla="*/ 27 h 47"/>
                  <a:gd name="T10" fmla="*/ 4 w 48"/>
                  <a:gd name="T11" fmla="*/ 47 h 47"/>
                  <a:gd name="T12" fmla="*/ 46 w 48"/>
                  <a:gd name="T13" fmla="*/ 47 h 47"/>
                  <a:gd name="T14" fmla="*/ 47 w 48"/>
                  <a:gd name="T15" fmla="*/ 46 h 47"/>
                  <a:gd name="T16" fmla="*/ 48 w 48"/>
                  <a:gd name="T17" fmla="*/ 28 h 47"/>
                  <a:gd name="T18" fmla="*/ 33 w 48"/>
                  <a:gd name="T1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47">
                    <a:moveTo>
                      <a:pt x="33" y="0"/>
                    </a:moveTo>
                    <a:cubicBezTo>
                      <a:pt x="33" y="0"/>
                      <a:pt x="32" y="0"/>
                      <a:pt x="32" y="1"/>
                    </a:cubicBezTo>
                    <a:cubicBezTo>
                      <a:pt x="28" y="7"/>
                      <a:pt x="21" y="10"/>
                      <a:pt x="13" y="10"/>
                    </a:cubicBezTo>
                    <a:cubicBezTo>
                      <a:pt x="8" y="10"/>
                      <a:pt x="4" y="8"/>
                      <a:pt x="0" y="6"/>
                    </a:cubicBezTo>
                    <a:cubicBezTo>
                      <a:pt x="3" y="12"/>
                      <a:pt x="4" y="19"/>
                      <a:pt x="4" y="27"/>
                    </a:cubicBezTo>
                    <a:cubicBezTo>
                      <a:pt x="4" y="27"/>
                      <a:pt x="4" y="38"/>
                      <a:pt x="4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7" y="47"/>
                      <a:pt x="47" y="47"/>
                      <a:pt x="47" y="46"/>
                    </a:cubicBezTo>
                    <a:cubicBezTo>
                      <a:pt x="48" y="45"/>
                      <a:pt x="48" y="28"/>
                      <a:pt x="48" y="28"/>
                    </a:cubicBezTo>
                    <a:cubicBezTo>
                      <a:pt x="48" y="17"/>
                      <a:pt x="42" y="7"/>
                      <a:pt x="3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59"/>
              <p:cNvSpPr>
                <a:spLocks/>
              </p:cNvSpPr>
              <p:nvPr/>
            </p:nvSpPr>
            <p:spPr bwMode="auto">
              <a:xfrm>
                <a:off x="7189" y="764"/>
                <a:ext cx="164" cy="131"/>
              </a:xfrm>
              <a:custGeom>
                <a:avLst/>
                <a:gdLst>
                  <a:gd name="T0" fmla="*/ 71 w 89"/>
                  <a:gd name="T1" fmla="*/ 0 h 71"/>
                  <a:gd name="T2" fmla="*/ 70 w 89"/>
                  <a:gd name="T3" fmla="*/ 0 h 71"/>
                  <a:gd name="T4" fmla="*/ 45 w 89"/>
                  <a:gd name="T5" fmla="*/ 13 h 71"/>
                  <a:gd name="T6" fmla="*/ 20 w 89"/>
                  <a:gd name="T7" fmla="*/ 0 h 71"/>
                  <a:gd name="T8" fmla="*/ 19 w 89"/>
                  <a:gd name="T9" fmla="*/ 0 h 71"/>
                  <a:gd name="T10" fmla="*/ 0 w 89"/>
                  <a:gd name="T11" fmla="*/ 36 h 71"/>
                  <a:gd name="T12" fmla="*/ 1 w 89"/>
                  <a:gd name="T13" fmla="*/ 70 h 71"/>
                  <a:gd name="T14" fmla="*/ 2 w 89"/>
                  <a:gd name="T15" fmla="*/ 71 h 71"/>
                  <a:gd name="T16" fmla="*/ 88 w 89"/>
                  <a:gd name="T17" fmla="*/ 71 h 71"/>
                  <a:gd name="T18" fmla="*/ 89 w 89"/>
                  <a:gd name="T19" fmla="*/ 70 h 71"/>
                  <a:gd name="T20" fmla="*/ 89 w 89"/>
                  <a:gd name="T21" fmla="*/ 36 h 71"/>
                  <a:gd name="T22" fmla="*/ 71 w 89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9" h="71">
                    <a:moveTo>
                      <a:pt x="71" y="0"/>
                    </a:moveTo>
                    <a:cubicBezTo>
                      <a:pt x="71" y="0"/>
                      <a:pt x="70" y="0"/>
                      <a:pt x="70" y="0"/>
                    </a:cubicBezTo>
                    <a:cubicBezTo>
                      <a:pt x="64" y="8"/>
                      <a:pt x="55" y="13"/>
                      <a:pt x="45" y="13"/>
                    </a:cubicBezTo>
                    <a:cubicBezTo>
                      <a:pt x="35" y="13"/>
                      <a:pt x="26" y="8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7" y="8"/>
                      <a:pt x="0" y="22"/>
                      <a:pt x="0" y="36"/>
                    </a:cubicBezTo>
                    <a:cubicBezTo>
                      <a:pt x="0" y="36"/>
                      <a:pt x="0" y="69"/>
                      <a:pt x="1" y="70"/>
                    </a:cubicBezTo>
                    <a:cubicBezTo>
                      <a:pt x="1" y="71"/>
                      <a:pt x="1" y="71"/>
                      <a:pt x="2" y="71"/>
                    </a:cubicBezTo>
                    <a:cubicBezTo>
                      <a:pt x="88" y="71"/>
                      <a:pt x="88" y="71"/>
                      <a:pt x="88" y="71"/>
                    </a:cubicBezTo>
                    <a:cubicBezTo>
                      <a:pt x="89" y="71"/>
                      <a:pt x="89" y="71"/>
                      <a:pt x="89" y="70"/>
                    </a:cubicBezTo>
                    <a:cubicBezTo>
                      <a:pt x="89" y="69"/>
                      <a:pt x="89" y="36"/>
                      <a:pt x="89" y="36"/>
                    </a:cubicBezTo>
                    <a:cubicBezTo>
                      <a:pt x="89" y="22"/>
                      <a:pt x="83" y="8"/>
                      <a:pt x="7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Oval 60"/>
              <p:cNvSpPr>
                <a:spLocks noChangeArrowheads="1"/>
              </p:cNvSpPr>
              <p:nvPr/>
            </p:nvSpPr>
            <p:spPr bwMode="auto">
              <a:xfrm>
                <a:off x="7123" y="702"/>
                <a:ext cx="68" cy="6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Oval 61"/>
              <p:cNvSpPr>
                <a:spLocks noChangeArrowheads="1"/>
              </p:cNvSpPr>
              <p:nvPr/>
            </p:nvSpPr>
            <p:spPr bwMode="auto">
              <a:xfrm>
                <a:off x="7351" y="702"/>
                <a:ext cx="68" cy="6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62"/>
              <p:cNvSpPr>
                <a:spLocks/>
              </p:cNvSpPr>
              <p:nvPr/>
            </p:nvSpPr>
            <p:spPr bwMode="auto">
              <a:xfrm>
                <a:off x="228" y="607"/>
                <a:ext cx="352" cy="350"/>
              </a:xfrm>
              <a:custGeom>
                <a:avLst/>
                <a:gdLst>
                  <a:gd name="T0" fmla="*/ 186 w 192"/>
                  <a:gd name="T1" fmla="*/ 180 h 191"/>
                  <a:gd name="T2" fmla="*/ 11 w 192"/>
                  <a:gd name="T3" fmla="*/ 180 h 191"/>
                  <a:gd name="T4" fmla="*/ 11 w 192"/>
                  <a:gd name="T5" fmla="*/ 5 h 191"/>
                  <a:gd name="T6" fmla="*/ 5 w 192"/>
                  <a:gd name="T7" fmla="*/ 0 h 191"/>
                  <a:gd name="T8" fmla="*/ 0 w 192"/>
                  <a:gd name="T9" fmla="*/ 5 h 191"/>
                  <a:gd name="T10" fmla="*/ 0 w 192"/>
                  <a:gd name="T11" fmla="*/ 185 h 191"/>
                  <a:gd name="T12" fmla="*/ 5 w 192"/>
                  <a:gd name="T13" fmla="*/ 191 h 191"/>
                  <a:gd name="T14" fmla="*/ 186 w 192"/>
                  <a:gd name="T15" fmla="*/ 191 h 191"/>
                  <a:gd name="T16" fmla="*/ 192 w 192"/>
                  <a:gd name="T17" fmla="*/ 185 h 191"/>
                  <a:gd name="T18" fmla="*/ 186 w 192"/>
                  <a:gd name="T19" fmla="*/ 18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91">
                    <a:moveTo>
                      <a:pt x="186" y="180"/>
                    </a:moveTo>
                    <a:cubicBezTo>
                      <a:pt x="11" y="180"/>
                      <a:pt x="11" y="180"/>
                      <a:pt x="11" y="180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189"/>
                      <a:pt x="2" y="191"/>
                      <a:pt x="5" y="191"/>
                    </a:cubicBezTo>
                    <a:cubicBezTo>
                      <a:pt x="186" y="191"/>
                      <a:pt x="186" y="191"/>
                      <a:pt x="186" y="191"/>
                    </a:cubicBezTo>
                    <a:cubicBezTo>
                      <a:pt x="189" y="191"/>
                      <a:pt x="192" y="189"/>
                      <a:pt x="192" y="185"/>
                    </a:cubicBezTo>
                    <a:cubicBezTo>
                      <a:pt x="192" y="182"/>
                      <a:pt x="189" y="180"/>
                      <a:pt x="186" y="1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63"/>
              <p:cNvSpPr>
                <a:spLocks/>
              </p:cNvSpPr>
              <p:nvPr/>
            </p:nvSpPr>
            <p:spPr bwMode="auto">
              <a:xfrm>
                <a:off x="259" y="632"/>
                <a:ext cx="310" cy="131"/>
              </a:xfrm>
              <a:custGeom>
                <a:avLst/>
                <a:gdLst>
                  <a:gd name="T0" fmla="*/ 17 w 169"/>
                  <a:gd name="T1" fmla="*/ 67 h 71"/>
                  <a:gd name="T2" fmla="*/ 34 w 169"/>
                  <a:gd name="T3" fmla="*/ 50 h 71"/>
                  <a:gd name="T4" fmla="*/ 34 w 169"/>
                  <a:gd name="T5" fmla="*/ 48 h 71"/>
                  <a:gd name="T6" fmla="*/ 51 w 169"/>
                  <a:gd name="T7" fmla="*/ 40 h 71"/>
                  <a:gd name="T8" fmla="*/ 64 w 169"/>
                  <a:gd name="T9" fmla="*/ 47 h 71"/>
                  <a:gd name="T10" fmla="*/ 80 w 169"/>
                  <a:gd name="T11" fmla="*/ 37 h 71"/>
                  <a:gd name="T12" fmla="*/ 92 w 169"/>
                  <a:gd name="T13" fmla="*/ 47 h 71"/>
                  <a:gd name="T14" fmla="*/ 91 w 169"/>
                  <a:gd name="T15" fmla="*/ 54 h 71"/>
                  <a:gd name="T16" fmla="*/ 107 w 169"/>
                  <a:gd name="T17" fmla="*/ 71 h 71"/>
                  <a:gd name="T18" fmla="*/ 124 w 169"/>
                  <a:gd name="T19" fmla="*/ 54 h 71"/>
                  <a:gd name="T20" fmla="*/ 123 w 169"/>
                  <a:gd name="T21" fmla="*/ 48 h 71"/>
                  <a:gd name="T22" fmla="*/ 143 w 169"/>
                  <a:gd name="T23" fmla="*/ 31 h 71"/>
                  <a:gd name="T24" fmla="*/ 152 w 169"/>
                  <a:gd name="T25" fmla="*/ 34 h 71"/>
                  <a:gd name="T26" fmla="*/ 169 w 169"/>
                  <a:gd name="T27" fmla="*/ 17 h 71"/>
                  <a:gd name="T28" fmla="*/ 152 w 169"/>
                  <a:gd name="T29" fmla="*/ 0 h 71"/>
                  <a:gd name="T30" fmla="*/ 135 w 169"/>
                  <a:gd name="T31" fmla="*/ 17 h 71"/>
                  <a:gd name="T32" fmla="*/ 137 w 169"/>
                  <a:gd name="T33" fmla="*/ 26 h 71"/>
                  <a:gd name="T34" fmla="*/ 119 w 169"/>
                  <a:gd name="T35" fmla="*/ 42 h 71"/>
                  <a:gd name="T36" fmla="*/ 107 w 169"/>
                  <a:gd name="T37" fmla="*/ 37 h 71"/>
                  <a:gd name="T38" fmla="*/ 97 w 169"/>
                  <a:gd name="T39" fmla="*/ 41 h 71"/>
                  <a:gd name="T40" fmla="*/ 81 w 169"/>
                  <a:gd name="T41" fmla="*/ 28 h 71"/>
                  <a:gd name="T42" fmla="*/ 64 w 169"/>
                  <a:gd name="T43" fmla="*/ 13 h 71"/>
                  <a:gd name="T44" fmla="*/ 48 w 169"/>
                  <a:gd name="T45" fmla="*/ 30 h 71"/>
                  <a:gd name="T46" fmla="*/ 48 w 169"/>
                  <a:gd name="T47" fmla="*/ 33 h 71"/>
                  <a:gd name="T48" fmla="*/ 31 w 169"/>
                  <a:gd name="T49" fmla="*/ 40 h 71"/>
                  <a:gd name="T50" fmla="*/ 17 w 169"/>
                  <a:gd name="T51" fmla="*/ 33 h 71"/>
                  <a:gd name="T52" fmla="*/ 0 w 169"/>
                  <a:gd name="T53" fmla="*/ 50 h 71"/>
                  <a:gd name="T54" fmla="*/ 17 w 169"/>
                  <a:gd name="T55" fmla="*/ 6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9" h="71">
                    <a:moveTo>
                      <a:pt x="17" y="67"/>
                    </a:moveTo>
                    <a:cubicBezTo>
                      <a:pt x="26" y="67"/>
                      <a:pt x="34" y="59"/>
                      <a:pt x="34" y="50"/>
                    </a:cubicBezTo>
                    <a:cubicBezTo>
                      <a:pt x="34" y="49"/>
                      <a:pt x="34" y="48"/>
                      <a:pt x="34" y="48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4" y="44"/>
                      <a:pt x="59" y="47"/>
                      <a:pt x="64" y="47"/>
                    </a:cubicBezTo>
                    <a:cubicBezTo>
                      <a:pt x="71" y="47"/>
                      <a:pt x="77" y="43"/>
                      <a:pt x="80" y="37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91" y="49"/>
                      <a:pt x="91" y="51"/>
                      <a:pt x="91" y="54"/>
                    </a:cubicBezTo>
                    <a:cubicBezTo>
                      <a:pt x="91" y="63"/>
                      <a:pt x="98" y="71"/>
                      <a:pt x="107" y="71"/>
                    </a:cubicBezTo>
                    <a:cubicBezTo>
                      <a:pt x="117" y="71"/>
                      <a:pt x="124" y="63"/>
                      <a:pt x="124" y="54"/>
                    </a:cubicBezTo>
                    <a:cubicBezTo>
                      <a:pt x="124" y="52"/>
                      <a:pt x="124" y="50"/>
                      <a:pt x="123" y="48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5" y="33"/>
                      <a:pt x="149" y="34"/>
                      <a:pt x="152" y="34"/>
                    </a:cubicBezTo>
                    <a:cubicBezTo>
                      <a:pt x="161" y="34"/>
                      <a:pt x="169" y="26"/>
                      <a:pt x="169" y="17"/>
                    </a:cubicBezTo>
                    <a:cubicBezTo>
                      <a:pt x="169" y="8"/>
                      <a:pt x="161" y="0"/>
                      <a:pt x="152" y="0"/>
                    </a:cubicBezTo>
                    <a:cubicBezTo>
                      <a:pt x="143" y="0"/>
                      <a:pt x="135" y="8"/>
                      <a:pt x="135" y="17"/>
                    </a:cubicBezTo>
                    <a:cubicBezTo>
                      <a:pt x="135" y="20"/>
                      <a:pt x="136" y="23"/>
                      <a:pt x="137" y="26"/>
                    </a:cubicBezTo>
                    <a:cubicBezTo>
                      <a:pt x="119" y="42"/>
                      <a:pt x="119" y="42"/>
                      <a:pt x="119" y="42"/>
                    </a:cubicBezTo>
                    <a:cubicBezTo>
                      <a:pt x="116" y="39"/>
                      <a:pt x="112" y="37"/>
                      <a:pt x="107" y="37"/>
                    </a:cubicBezTo>
                    <a:cubicBezTo>
                      <a:pt x="103" y="37"/>
                      <a:pt x="100" y="39"/>
                      <a:pt x="97" y="41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0" y="20"/>
                      <a:pt x="73" y="13"/>
                      <a:pt x="64" y="13"/>
                    </a:cubicBezTo>
                    <a:cubicBezTo>
                      <a:pt x="55" y="13"/>
                      <a:pt x="48" y="21"/>
                      <a:pt x="48" y="30"/>
                    </a:cubicBezTo>
                    <a:cubicBezTo>
                      <a:pt x="48" y="31"/>
                      <a:pt x="48" y="32"/>
                      <a:pt x="48" y="33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28" y="36"/>
                      <a:pt x="23" y="33"/>
                      <a:pt x="17" y="33"/>
                    </a:cubicBezTo>
                    <a:cubicBezTo>
                      <a:pt x="8" y="33"/>
                      <a:pt x="0" y="41"/>
                      <a:pt x="0" y="50"/>
                    </a:cubicBezTo>
                    <a:cubicBezTo>
                      <a:pt x="0" y="59"/>
                      <a:pt x="8" y="67"/>
                      <a:pt x="17" y="6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64"/>
              <p:cNvSpPr>
                <a:spLocks/>
              </p:cNvSpPr>
              <p:nvPr/>
            </p:nvSpPr>
            <p:spPr bwMode="auto">
              <a:xfrm>
                <a:off x="259" y="766"/>
                <a:ext cx="303" cy="151"/>
              </a:xfrm>
              <a:custGeom>
                <a:avLst/>
                <a:gdLst>
                  <a:gd name="T0" fmla="*/ 17 w 165"/>
                  <a:gd name="T1" fmla="*/ 74 h 82"/>
                  <a:gd name="T2" fmla="*/ 34 w 165"/>
                  <a:gd name="T3" fmla="*/ 57 h 82"/>
                  <a:gd name="T4" fmla="*/ 34 w 165"/>
                  <a:gd name="T5" fmla="*/ 55 h 82"/>
                  <a:gd name="T6" fmla="*/ 52 w 165"/>
                  <a:gd name="T7" fmla="*/ 48 h 82"/>
                  <a:gd name="T8" fmla="*/ 64 w 165"/>
                  <a:gd name="T9" fmla="*/ 54 h 82"/>
                  <a:gd name="T10" fmla="*/ 80 w 165"/>
                  <a:gd name="T11" fmla="*/ 43 h 82"/>
                  <a:gd name="T12" fmla="*/ 104 w 165"/>
                  <a:gd name="T13" fmla="*/ 57 h 82"/>
                  <a:gd name="T14" fmla="*/ 102 w 165"/>
                  <a:gd name="T15" fmla="*/ 65 h 82"/>
                  <a:gd name="T16" fmla="*/ 119 w 165"/>
                  <a:gd name="T17" fmla="*/ 82 h 82"/>
                  <a:gd name="T18" fmla="*/ 136 w 165"/>
                  <a:gd name="T19" fmla="*/ 65 h 82"/>
                  <a:gd name="T20" fmla="*/ 132 w 165"/>
                  <a:gd name="T21" fmla="*/ 54 h 82"/>
                  <a:gd name="T22" fmla="*/ 146 w 165"/>
                  <a:gd name="T23" fmla="*/ 33 h 82"/>
                  <a:gd name="T24" fmla="*/ 148 w 165"/>
                  <a:gd name="T25" fmla="*/ 33 h 82"/>
                  <a:gd name="T26" fmla="*/ 165 w 165"/>
                  <a:gd name="T27" fmla="*/ 16 h 82"/>
                  <a:gd name="T28" fmla="*/ 148 w 165"/>
                  <a:gd name="T29" fmla="*/ 0 h 82"/>
                  <a:gd name="T30" fmla="*/ 131 w 165"/>
                  <a:gd name="T31" fmla="*/ 16 h 82"/>
                  <a:gd name="T32" fmla="*/ 138 w 165"/>
                  <a:gd name="T33" fmla="*/ 30 h 82"/>
                  <a:gd name="T34" fmla="*/ 126 w 165"/>
                  <a:gd name="T35" fmla="*/ 49 h 82"/>
                  <a:gd name="T36" fmla="*/ 119 w 165"/>
                  <a:gd name="T37" fmla="*/ 48 h 82"/>
                  <a:gd name="T38" fmla="*/ 110 w 165"/>
                  <a:gd name="T39" fmla="*/ 51 h 82"/>
                  <a:gd name="T40" fmla="*/ 81 w 165"/>
                  <a:gd name="T41" fmla="*/ 35 h 82"/>
                  <a:gd name="T42" fmla="*/ 64 w 165"/>
                  <a:gd name="T43" fmla="*/ 21 h 82"/>
                  <a:gd name="T44" fmla="*/ 48 w 165"/>
                  <a:gd name="T45" fmla="*/ 37 h 82"/>
                  <a:gd name="T46" fmla="*/ 48 w 165"/>
                  <a:gd name="T47" fmla="*/ 42 h 82"/>
                  <a:gd name="T48" fmla="*/ 31 w 165"/>
                  <a:gd name="T49" fmla="*/ 48 h 82"/>
                  <a:gd name="T50" fmla="*/ 17 w 165"/>
                  <a:gd name="T51" fmla="*/ 40 h 82"/>
                  <a:gd name="T52" fmla="*/ 0 w 165"/>
                  <a:gd name="T53" fmla="*/ 57 h 82"/>
                  <a:gd name="T54" fmla="*/ 17 w 165"/>
                  <a:gd name="T55" fmla="*/ 7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5" h="82">
                    <a:moveTo>
                      <a:pt x="17" y="74"/>
                    </a:moveTo>
                    <a:cubicBezTo>
                      <a:pt x="26" y="74"/>
                      <a:pt x="34" y="66"/>
                      <a:pt x="34" y="57"/>
                    </a:cubicBezTo>
                    <a:cubicBezTo>
                      <a:pt x="34" y="56"/>
                      <a:pt x="34" y="56"/>
                      <a:pt x="34" y="55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5" y="52"/>
                      <a:pt x="59" y="54"/>
                      <a:pt x="64" y="54"/>
                    </a:cubicBezTo>
                    <a:cubicBezTo>
                      <a:pt x="72" y="54"/>
                      <a:pt x="78" y="50"/>
                      <a:pt x="80" y="4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3" y="59"/>
                      <a:pt x="102" y="62"/>
                      <a:pt x="102" y="65"/>
                    </a:cubicBezTo>
                    <a:cubicBezTo>
                      <a:pt x="102" y="74"/>
                      <a:pt x="110" y="82"/>
                      <a:pt x="119" y="82"/>
                    </a:cubicBezTo>
                    <a:cubicBezTo>
                      <a:pt x="128" y="82"/>
                      <a:pt x="136" y="74"/>
                      <a:pt x="136" y="65"/>
                    </a:cubicBezTo>
                    <a:cubicBezTo>
                      <a:pt x="136" y="61"/>
                      <a:pt x="134" y="57"/>
                      <a:pt x="132" y="54"/>
                    </a:cubicBezTo>
                    <a:cubicBezTo>
                      <a:pt x="146" y="33"/>
                      <a:pt x="146" y="33"/>
                      <a:pt x="146" y="33"/>
                    </a:cubicBezTo>
                    <a:cubicBezTo>
                      <a:pt x="147" y="33"/>
                      <a:pt x="147" y="33"/>
                      <a:pt x="148" y="33"/>
                    </a:cubicBezTo>
                    <a:cubicBezTo>
                      <a:pt x="157" y="33"/>
                      <a:pt x="165" y="26"/>
                      <a:pt x="165" y="16"/>
                    </a:cubicBezTo>
                    <a:cubicBezTo>
                      <a:pt x="165" y="7"/>
                      <a:pt x="157" y="0"/>
                      <a:pt x="148" y="0"/>
                    </a:cubicBezTo>
                    <a:cubicBezTo>
                      <a:pt x="139" y="0"/>
                      <a:pt x="131" y="7"/>
                      <a:pt x="131" y="16"/>
                    </a:cubicBezTo>
                    <a:cubicBezTo>
                      <a:pt x="131" y="22"/>
                      <a:pt x="134" y="27"/>
                      <a:pt x="138" y="30"/>
                    </a:cubicBezTo>
                    <a:cubicBezTo>
                      <a:pt x="126" y="49"/>
                      <a:pt x="126" y="49"/>
                      <a:pt x="126" y="49"/>
                    </a:cubicBezTo>
                    <a:cubicBezTo>
                      <a:pt x="124" y="48"/>
                      <a:pt x="121" y="48"/>
                      <a:pt x="119" y="48"/>
                    </a:cubicBezTo>
                    <a:cubicBezTo>
                      <a:pt x="116" y="48"/>
                      <a:pt x="112" y="49"/>
                      <a:pt x="110" y="51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80" y="27"/>
                      <a:pt x="73" y="21"/>
                      <a:pt x="64" y="21"/>
                    </a:cubicBezTo>
                    <a:cubicBezTo>
                      <a:pt x="55" y="21"/>
                      <a:pt x="48" y="28"/>
                      <a:pt x="48" y="37"/>
                    </a:cubicBezTo>
                    <a:cubicBezTo>
                      <a:pt x="48" y="39"/>
                      <a:pt x="48" y="40"/>
                      <a:pt x="48" y="42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28" y="43"/>
                      <a:pt x="23" y="40"/>
                      <a:pt x="17" y="40"/>
                    </a:cubicBezTo>
                    <a:cubicBezTo>
                      <a:pt x="8" y="40"/>
                      <a:pt x="0" y="48"/>
                      <a:pt x="0" y="57"/>
                    </a:cubicBezTo>
                    <a:cubicBezTo>
                      <a:pt x="0" y="66"/>
                      <a:pt x="8" y="74"/>
                      <a:pt x="17" y="7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65"/>
              <p:cNvSpPr>
                <a:spLocks/>
              </p:cNvSpPr>
              <p:nvPr/>
            </p:nvSpPr>
            <p:spPr bwMode="auto">
              <a:xfrm>
                <a:off x="4794" y="1374"/>
                <a:ext cx="104" cy="233"/>
              </a:xfrm>
              <a:custGeom>
                <a:avLst/>
                <a:gdLst>
                  <a:gd name="T0" fmla="*/ 57 w 57"/>
                  <a:gd name="T1" fmla="*/ 1 h 127"/>
                  <a:gd name="T2" fmla="*/ 56 w 57"/>
                  <a:gd name="T3" fmla="*/ 0 h 127"/>
                  <a:gd name="T4" fmla="*/ 23 w 57"/>
                  <a:gd name="T5" fmla="*/ 0 h 127"/>
                  <a:gd name="T6" fmla="*/ 22 w 57"/>
                  <a:gd name="T7" fmla="*/ 1 h 127"/>
                  <a:gd name="T8" fmla="*/ 22 w 57"/>
                  <a:gd name="T9" fmla="*/ 2 h 127"/>
                  <a:gd name="T10" fmla="*/ 30 w 57"/>
                  <a:gd name="T11" fmla="*/ 9 h 127"/>
                  <a:gd name="T12" fmla="*/ 33 w 57"/>
                  <a:gd name="T13" fmla="*/ 126 h 127"/>
                  <a:gd name="T14" fmla="*/ 34 w 57"/>
                  <a:gd name="T15" fmla="*/ 127 h 127"/>
                  <a:gd name="T16" fmla="*/ 35 w 57"/>
                  <a:gd name="T17" fmla="*/ 127 h 127"/>
                  <a:gd name="T18" fmla="*/ 50 w 57"/>
                  <a:gd name="T19" fmla="*/ 111 h 127"/>
                  <a:gd name="T20" fmla="*/ 50 w 57"/>
                  <a:gd name="T21" fmla="*/ 110 h 127"/>
                  <a:gd name="T22" fmla="*/ 46 w 57"/>
                  <a:gd name="T23" fmla="*/ 26 h 127"/>
                  <a:gd name="T24" fmla="*/ 55 w 57"/>
                  <a:gd name="T25" fmla="*/ 35 h 127"/>
                  <a:gd name="T26" fmla="*/ 56 w 57"/>
                  <a:gd name="T27" fmla="*/ 35 h 127"/>
                  <a:gd name="T28" fmla="*/ 57 w 57"/>
                  <a:gd name="T29" fmla="*/ 34 h 127"/>
                  <a:gd name="T30" fmla="*/ 57 w 57"/>
                  <a:gd name="T31" fmla="*/ 34 h 127"/>
                  <a:gd name="T32" fmla="*/ 57 w 57"/>
                  <a:gd name="T33" fmla="*/ 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7" h="127">
                    <a:moveTo>
                      <a:pt x="57" y="1"/>
                    </a:moveTo>
                    <a:cubicBezTo>
                      <a:pt x="57" y="1"/>
                      <a:pt x="56" y="0"/>
                      <a:pt x="56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1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0" y="43"/>
                      <a:pt x="1" y="94"/>
                      <a:pt x="33" y="126"/>
                    </a:cubicBezTo>
                    <a:cubicBezTo>
                      <a:pt x="33" y="127"/>
                      <a:pt x="34" y="127"/>
                      <a:pt x="34" y="127"/>
                    </a:cubicBezTo>
                    <a:cubicBezTo>
                      <a:pt x="34" y="127"/>
                      <a:pt x="34" y="127"/>
                      <a:pt x="35" y="127"/>
                    </a:cubicBezTo>
                    <a:cubicBezTo>
                      <a:pt x="50" y="111"/>
                      <a:pt x="50" y="111"/>
                      <a:pt x="50" y="111"/>
                    </a:cubicBezTo>
                    <a:cubicBezTo>
                      <a:pt x="50" y="111"/>
                      <a:pt x="50" y="110"/>
                      <a:pt x="50" y="110"/>
                    </a:cubicBezTo>
                    <a:cubicBezTo>
                      <a:pt x="27" y="87"/>
                      <a:pt x="26" y="51"/>
                      <a:pt x="46" y="26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5" y="35"/>
                      <a:pt x="55" y="35"/>
                      <a:pt x="56" y="35"/>
                    </a:cubicBezTo>
                    <a:cubicBezTo>
                      <a:pt x="56" y="35"/>
                      <a:pt x="57" y="35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lnTo>
                      <a:pt x="5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66"/>
              <p:cNvSpPr>
                <a:spLocks/>
              </p:cNvSpPr>
              <p:nvPr/>
            </p:nvSpPr>
            <p:spPr bwMode="auto">
              <a:xfrm>
                <a:off x="5065" y="1337"/>
                <a:ext cx="105" cy="234"/>
              </a:xfrm>
              <a:custGeom>
                <a:avLst/>
                <a:gdLst>
                  <a:gd name="T0" fmla="*/ 35 w 57"/>
                  <a:gd name="T1" fmla="*/ 125 h 127"/>
                  <a:gd name="T2" fmla="*/ 27 w 57"/>
                  <a:gd name="T3" fmla="*/ 117 h 127"/>
                  <a:gd name="T4" fmla="*/ 24 w 57"/>
                  <a:gd name="T5" fmla="*/ 0 h 127"/>
                  <a:gd name="T6" fmla="*/ 23 w 57"/>
                  <a:gd name="T7" fmla="*/ 0 h 127"/>
                  <a:gd name="T8" fmla="*/ 23 w 57"/>
                  <a:gd name="T9" fmla="*/ 0 h 127"/>
                  <a:gd name="T10" fmla="*/ 7 w 57"/>
                  <a:gd name="T11" fmla="*/ 16 h 127"/>
                  <a:gd name="T12" fmla="*/ 7 w 57"/>
                  <a:gd name="T13" fmla="*/ 17 h 127"/>
                  <a:gd name="T14" fmla="*/ 11 w 57"/>
                  <a:gd name="T15" fmla="*/ 101 h 127"/>
                  <a:gd name="T16" fmla="*/ 2 w 57"/>
                  <a:gd name="T17" fmla="*/ 92 h 127"/>
                  <a:gd name="T18" fmla="*/ 1 w 57"/>
                  <a:gd name="T19" fmla="*/ 92 h 127"/>
                  <a:gd name="T20" fmla="*/ 0 w 57"/>
                  <a:gd name="T21" fmla="*/ 93 h 127"/>
                  <a:gd name="T22" fmla="*/ 0 w 57"/>
                  <a:gd name="T23" fmla="*/ 126 h 127"/>
                  <a:gd name="T24" fmla="*/ 1 w 57"/>
                  <a:gd name="T25" fmla="*/ 127 h 127"/>
                  <a:gd name="T26" fmla="*/ 34 w 57"/>
                  <a:gd name="T27" fmla="*/ 127 h 127"/>
                  <a:gd name="T28" fmla="*/ 34 w 57"/>
                  <a:gd name="T29" fmla="*/ 127 h 127"/>
                  <a:gd name="T30" fmla="*/ 35 w 57"/>
                  <a:gd name="T31" fmla="*/ 126 h 127"/>
                  <a:gd name="T32" fmla="*/ 35 w 57"/>
                  <a:gd name="T33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7" h="127">
                    <a:moveTo>
                      <a:pt x="35" y="125"/>
                    </a:moveTo>
                    <a:cubicBezTo>
                      <a:pt x="27" y="117"/>
                      <a:pt x="27" y="117"/>
                      <a:pt x="27" y="117"/>
                    </a:cubicBezTo>
                    <a:cubicBezTo>
                      <a:pt x="57" y="84"/>
                      <a:pt x="56" y="32"/>
                      <a:pt x="24" y="0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30" y="40"/>
                      <a:pt x="31" y="76"/>
                      <a:pt x="11" y="101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2" y="92"/>
                      <a:pt x="1" y="92"/>
                      <a:pt x="1" y="92"/>
                    </a:cubicBezTo>
                    <a:cubicBezTo>
                      <a:pt x="1" y="92"/>
                      <a:pt x="0" y="92"/>
                      <a:pt x="0" y="93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26"/>
                      <a:pt x="1" y="127"/>
                      <a:pt x="1" y="127"/>
                    </a:cubicBezTo>
                    <a:cubicBezTo>
                      <a:pt x="34" y="127"/>
                      <a:pt x="34" y="127"/>
                      <a:pt x="34" y="127"/>
                    </a:cubicBezTo>
                    <a:cubicBezTo>
                      <a:pt x="34" y="127"/>
                      <a:pt x="34" y="127"/>
                      <a:pt x="34" y="127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5" y="125"/>
                      <a:pt x="35" y="125"/>
                      <a:pt x="35" y="1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67"/>
              <p:cNvSpPr>
                <a:spLocks noEditPoints="1"/>
              </p:cNvSpPr>
              <p:nvPr/>
            </p:nvSpPr>
            <p:spPr bwMode="auto">
              <a:xfrm>
                <a:off x="4904" y="1506"/>
                <a:ext cx="143" cy="142"/>
              </a:xfrm>
              <a:custGeom>
                <a:avLst/>
                <a:gdLst>
                  <a:gd name="T0" fmla="*/ 39 w 78"/>
                  <a:gd name="T1" fmla="*/ 0 h 77"/>
                  <a:gd name="T2" fmla="*/ 0 w 78"/>
                  <a:gd name="T3" fmla="*/ 39 h 77"/>
                  <a:gd name="T4" fmla="*/ 39 w 78"/>
                  <a:gd name="T5" fmla="*/ 77 h 77"/>
                  <a:gd name="T6" fmla="*/ 78 w 78"/>
                  <a:gd name="T7" fmla="*/ 39 h 77"/>
                  <a:gd name="T8" fmla="*/ 39 w 78"/>
                  <a:gd name="T9" fmla="*/ 0 h 77"/>
                  <a:gd name="T10" fmla="*/ 40 w 78"/>
                  <a:gd name="T11" fmla="*/ 58 h 77"/>
                  <a:gd name="T12" fmla="*/ 40 w 78"/>
                  <a:gd name="T13" fmla="*/ 64 h 77"/>
                  <a:gd name="T14" fmla="*/ 37 w 78"/>
                  <a:gd name="T15" fmla="*/ 64 h 77"/>
                  <a:gd name="T16" fmla="*/ 37 w 78"/>
                  <a:gd name="T17" fmla="*/ 58 h 77"/>
                  <a:gd name="T18" fmla="*/ 27 w 78"/>
                  <a:gd name="T19" fmla="*/ 55 h 77"/>
                  <a:gd name="T20" fmla="*/ 28 w 78"/>
                  <a:gd name="T21" fmla="*/ 51 h 77"/>
                  <a:gd name="T22" fmla="*/ 37 w 78"/>
                  <a:gd name="T23" fmla="*/ 54 h 77"/>
                  <a:gd name="T24" fmla="*/ 45 w 78"/>
                  <a:gd name="T25" fmla="*/ 48 h 77"/>
                  <a:gd name="T26" fmla="*/ 38 w 78"/>
                  <a:gd name="T27" fmla="*/ 40 h 77"/>
                  <a:gd name="T28" fmla="*/ 27 w 78"/>
                  <a:gd name="T29" fmla="*/ 29 h 77"/>
                  <a:gd name="T30" fmla="*/ 37 w 78"/>
                  <a:gd name="T31" fmla="*/ 19 h 77"/>
                  <a:gd name="T32" fmla="*/ 37 w 78"/>
                  <a:gd name="T33" fmla="*/ 13 h 77"/>
                  <a:gd name="T34" fmla="*/ 41 w 78"/>
                  <a:gd name="T35" fmla="*/ 13 h 77"/>
                  <a:gd name="T36" fmla="*/ 41 w 78"/>
                  <a:gd name="T37" fmla="*/ 19 h 77"/>
                  <a:gd name="T38" fmla="*/ 49 w 78"/>
                  <a:gd name="T39" fmla="*/ 21 h 77"/>
                  <a:gd name="T40" fmla="*/ 47 w 78"/>
                  <a:gd name="T41" fmla="*/ 25 h 77"/>
                  <a:gd name="T42" fmla="*/ 40 w 78"/>
                  <a:gd name="T43" fmla="*/ 23 h 77"/>
                  <a:gd name="T44" fmla="*/ 33 w 78"/>
                  <a:gd name="T45" fmla="*/ 28 h 77"/>
                  <a:gd name="T46" fmla="*/ 41 w 78"/>
                  <a:gd name="T47" fmla="*/ 36 h 77"/>
                  <a:gd name="T48" fmla="*/ 50 w 78"/>
                  <a:gd name="T49" fmla="*/ 47 h 77"/>
                  <a:gd name="T50" fmla="*/ 40 w 78"/>
                  <a:gd name="T51" fmla="*/ 5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8" h="77">
                    <a:moveTo>
                      <a:pt x="39" y="0"/>
                    </a:moveTo>
                    <a:cubicBezTo>
                      <a:pt x="17" y="0"/>
                      <a:pt x="0" y="17"/>
                      <a:pt x="0" y="39"/>
                    </a:cubicBezTo>
                    <a:cubicBezTo>
                      <a:pt x="0" y="60"/>
                      <a:pt x="17" y="77"/>
                      <a:pt x="39" y="77"/>
                    </a:cubicBezTo>
                    <a:cubicBezTo>
                      <a:pt x="60" y="77"/>
                      <a:pt x="78" y="60"/>
                      <a:pt x="78" y="39"/>
                    </a:cubicBezTo>
                    <a:cubicBezTo>
                      <a:pt x="78" y="17"/>
                      <a:pt x="60" y="0"/>
                      <a:pt x="39" y="0"/>
                    </a:cubicBezTo>
                    <a:close/>
                    <a:moveTo>
                      <a:pt x="40" y="58"/>
                    </a:moveTo>
                    <a:cubicBezTo>
                      <a:pt x="40" y="64"/>
                      <a:pt x="40" y="64"/>
                      <a:pt x="40" y="64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3" y="58"/>
                      <a:pt x="29" y="57"/>
                      <a:pt x="27" y="55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31" y="53"/>
                      <a:pt x="34" y="54"/>
                      <a:pt x="37" y="54"/>
                    </a:cubicBezTo>
                    <a:cubicBezTo>
                      <a:pt x="42" y="54"/>
                      <a:pt x="45" y="51"/>
                      <a:pt x="45" y="48"/>
                    </a:cubicBezTo>
                    <a:cubicBezTo>
                      <a:pt x="45" y="44"/>
                      <a:pt x="43" y="42"/>
                      <a:pt x="38" y="40"/>
                    </a:cubicBezTo>
                    <a:cubicBezTo>
                      <a:pt x="31" y="38"/>
                      <a:pt x="27" y="35"/>
                      <a:pt x="27" y="29"/>
                    </a:cubicBezTo>
                    <a:cubicBezTo>
                      <a:pt x="27" y="24"/>
                      <a:pt x="31" y="20"/>
                      <a:pt x="37" y="19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5" y="19"/>
                      <a:pt x="47" y="20"/>
                      <a:pt x="49" y="21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6" y="24"/>
                      <a:pt x="44" y="23"/>
                      <a:pt x="40" y="23"/>
                    </a:cubicBezTo>
                    <a:cubicBezTo>
                      <a:pt x="35" y="23"/>
                      <a:pt x="33" y="26"/>
                      <a:pt x="33" y="28"/>
                    </a:cubicBezTo>
                    <a:cubicBezTo>
                      <a:pt x="33" y="32"/>
                      <a:pt x="35" y="33"/>
                      <a:pt x="41" y="36"/>
                    </a:cubicBezTo>
                    <a:cubicBezTo>
                      <a:pt x="47" y="38"/>
                      <a:pt x="50" y="42"/>
                      <a:pt x="50" y="47"/>
                    </a:cubicBezTo>
                    <a:cubicBezTo>
                      <a:pt x="50" y="52"/>
                      <a:pt x="47" y="57"/>
                      <a:pt x="40" y="5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68"/>
              <p:cNvSpPr>
                <a:spLocks noEditPoints="1"/>
              </p:cNvSpPr>
              <p:nvPr/>
            </p:nvSpPr>
            <p:spPr bwMode="auto">
              <a:xfrm>
                <a:off x="4920" y="1295"/>
                <a:ext cx="143" cy="143"/>
              </a:xfrm>
              <a:custGeom>
                <a:avLst/>
                <a:gdLst>
                  <a:gd name="T0" fmla="*/ 39 w 78"/>
                  <a:gd name="T1" fmla="*/ 0 h 78"/>
                  <a:gd name="T2" fmla="*/ 0 w 78"/>
                  <a:gd name="T3" fmla="*/ 39 h 78"/>
                  <a:gd name="T4" fmla="*/ 39 w 78"/>
                  <a:gd name="T5" fmla="*/ 78 h 78"/>
                  <a:gd name="T6" fmla="*/ 78 w 78"/>
                  <a:gd name="T7" fmla="*/ 39 h 78"/>
                  <a:gd name="T8" fmla="*/ 39 w 78"/>
                  <a:gd name="T9" fmla="*/ 0 h 78"/>
                  <a:gd name="T10" fmla="*/ 46 w 78"/>
                  <a:gd name="T11" fmla="*/ 31 h 78"/>
                  <a:gd name="T12" fmla="*/ 46 w 78"/>
                  <a:gd name="T13" fmla="*/ 35 h 78"/>
                  <a:gd name="T14" fmla="*/ 29 w 78"/>
                  <a:gd name="T15" fmla="*/ 35 h 78"/>
                  <a:gd name="T16" fmla="*/ 29 w 78"/>
                  <a:gd name="T17" fmla="*/ 40 h 78"/>
                  <a:gd name="T18" fmla="*/ 29 w 78"/>
                  <a:gd name="T19" fmla="*/ 44 h 78"/>
                  <a:gd name="T20" fmla="*/ 46 w 78"/>
                  <a:gd name="T21" fmla="*/ 44 h 78"/>
                  <a:gd name="T22" fmla="*/ 46 w 78"/>
                  <a:gd name="T23" fmla="*/ 47 h 78"/>
                  <a:gd name="T24" fmla="*/ 30 w 78"/>
                  <a:gd name="T25" fmla="*/ 47 h 78"/>
                  <a:gd name="T26" fmla="*/ 45 w 78"/>
                  <a:gd name="T27" fmla="*/ 57 h 78"/>
                  <a:gd name="T28" fmla="*/ 54 w 78"/>
                  <a:gd name="T29" fmla="*/ 55 h 78"/>
                  <a:gd name="T30" fmla="*/ 55 w 78"/>
                  <a:gd name="T31" fmla="*/ 59 h 78"/>
                  <a:gd name="T32" fmla="*/ 44 w 78"/>
                  <a:gd name="T33" fmla="*/ 61 h 78"/>
                  <a:gd name="T34" fmla="*/ 24 w 78"/>
                  <a:gd name="T35" fmla="*/ 47 h 78"/>
                  <a:gd name="T36" fmla="*/ 13 w 78"/>
                  <a:gd name="T37" fmla="*/ 47 h 78"/>
                  <a:gd name="T38" fmla="*/ 13 w 78"/>
                  <a:gd name="T39" fmla="*/ 44 h 78"/>
                  <a:gd name="T40" fmla="*/ 23 w 78"/>
                  <a:gd name="T41" fmla="*/ 44 h 78"/>
                  <a:gd name="T42" fmla="*/ 23 w 78"/>
                  <a:gd name="T43" fmla="*/ 40 h 78"/>
                  <a:gd name="T44" fmla="*/ 23 w 78"/>
                  <a:gd name="T45" fmla="*/ 35 h 78"/>
                  <a:gd name="T46" fmla="*/ 13 w 78"/>
                  <a:gd name="T47" fmla="*/ 35 h 78"/>
                  <a:gd name="T48" fmla="*/ 13 w 78"/>
                  <a:gd name="T49" fmla="*/ 31 h 78"/>
                  <a:gd name="T50" fmla="*/ 24 w 78"/>
                  <a:gd name="T51" fmla="*/ 31 h 78"/>
                  <a:gd name="T52" fmla="*/ 45 w 78"/>
                  <a:gd name="T53" fmla="*/ 17 h 78"/>
                  <a:gd name="T54" fmla="*/ 55 w 78"/>
                  <a:gd name="T55" fmla="*/ 19 h 78"/>
                  <a:gd name="T56" fmla="*/ 54 w 78"/>
                  <a:gd name="T57" fmla="*/ 24 h 78"/>
                  <a:gd name="T58" fmla="*/ 45 w 78"/>
                  <a:gd name="T59" fmla="*/ 22 h 78"/>
                  <a:gd name="T60" fmla="*/ 30 w 78"/>
                  <a:gd name="T61" fmla="*/ 31 h 78"/>
                  <a:gd name="T62" fmla="*/ 46 w 78"/>
                  <a:gd name="T63" fmla="*/ 3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8" h="78">
                    <a:moveTo>
                      <a:pt x="39" y="0"/>
                    </a:moveTo>
                    <a:cubicBezTo>
                      <a:pt x="17" y="0"/>
                      <a:pt x="0" y="18"/>
                      <a:pt x="0" y="39"/>
                    </a:cubicBezTo>
                    <a:cubicBezTo>
                      <a:pt x="0" y="61"/>
                      <a:pt x="17" y="78"/>
                      <a:pt x="39" y="78"/>
                    </a:cubicBezTo>
                    <a:cubicBezTo>
                      <a:pt x="60" y="78"/>
                      <a:pt x="78" y="61"/>
                      <a:pt x="78" y="39"/>
                    </a:cubicBezTo>
                    <a:cubicBezTo>
                      <a:pt x="78" y="18"/>
                      <a:pt x="60" y="0"/>
                      <a:pt x="39" y="0"/>
                    </a:cubicBezTo>
                    <a:close/>
                    <a:moveTo>
                      <a:pt x="46" y="31"/>
                    </a:moveTo>
                    <a:cubicBezTo>
                      <a:pt x="46" y="35"/>
                      <a:pt x="46" y="35"/>
                      <a:pt x="46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6"/>
                      <a:pt x="29" y="38"/>
                      <a:pt x="29" y="40"/>
                    </a:cubicBezTo>
                    <a:cubicBezTo>
                      <a:pt x="29" y="41"/>
                      <a:pt x="29" y="42"/>
                      <a:pt x="29" y="44"/>
                    </a:cubicBezTo>
                    <a:cubicBezTo>
                      <a:pt x="46" y="44"/>
                      <a:pt x="46" y="44"/>
                      <a:pt x="46" y="44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2" y="53"/>
                      <a:pt x="38" y="57"/>
                      <a:pt x="45" y="57"/>
                    </a:cubicBezTo>
                    <a:cubicBezTo>
                      <a:pt x="48" y="57"/>
                      <a:pt x="52" y="56"/>
                      <a:pt x="54" y="55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3" y="60"/>
                      <a:pt x="49" y="61"/>
                      <a:pt x="44" y="61"/>
                    </a:cubicBezTo>
                    <a:cubicBezTo>
                      <a:pt x="34" y="61"/>
                      <a:pt x="27" y="56"/>
                      <a:pt x="24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2"/>
                      <a:pt x="23" y="41"/>
                      <a:pt x="23" y="40"/>
                    </a:cubicBezTo>
                    <a:cubicBezTo>
                      <a:pt x="23" y="38"/>
                      <a:pt x="23" y="37"/>
                      <a:pt x="2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7" y="23"/>
                      <a:pt x="35" y="17"/>
                      <a:pt x="45" y="17"/>
                    </a:cubicBezTo>
                    <a:cubicBezTo>
                      <a:pt x="50" y="17"/>
                      <a:pt x="54" y="19"/>
                      <a:pt x="55" y="19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2" y="23"/>
                      <a:pt x="49" y="22"/>
                      <a:pt x="45" y="22"/>
                    </a:cubicBezTo>
                    <a:cubicBezTo>
                      <a:pt x="38" y="22"/>
                      <a:pt x="33" y="25"/>
                      <a:pt x="30" y="31"/>
                    </a:cubicBezTo>
                    <a:lnTo>
                      <a:pt x="46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69"/>
              <p:cNvSpPr>
                <a:spLocks/>
              </p:cNvSpPr>
              <p:nvPr/>
            </p:nvSpPr>
            <p:spPr bwMode="auto">
              <a:xfrm>
                <a:off x="4205" y="1426"/>
                <a:ext cx="16" cy="134"/>
              </a:xfrm>
              <a:custGeom>
                <a:avLst/>
                <a:gdLst>
                  <a:gd name="T0" fmla="*/ 5 w 9"/>
                  <a:gd name="T1" fmla="*/ 73 h 73"/>
                  <a:gd name="T2" fmla="*/ 9 w 9"/>
                  <a:gd name="T3" fmla="*/ 68 h 73"/>
                  <a:gd name="T4" fmla="*/ 9 w 9"/>
                  <a:gd name="T5" fmla="*/ 5 h 73"/>
                  <a:gd name="T6" fmla="*/ 5 w 9"/>
                  <a:gd name="T7" fmla="*/ 0 h 73"/>
                  <a:gd name="T8" fmla="*/ 0 w 9"/>
                  <a:gd name="T9" fmla="*/ 5 h 73"/>
                  <a:gd name="T10" fmla="*/ 0 w 9"/>
                  <a:gd name="T11" fmla="*/ 68 h 73"/>
                  <a:gd name="T12" fmla="*/ 5 w 9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3">
                    <a:moveTo>
                      <a:pt x="5" y="73"/>
                    </a:moveTo>
                    <a:cubicBezTo>
                      <a:pt x="7" y="73"/>
                      <a:pt x="9" y="71"/>
                      <a:pt x="9" y="68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71"/>
                      <a:pt x="2" y="73"/>
                      <a:pt x="5" y="7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70"/>
              <p:cNvSpPr>
                <a:spLocks/>
              </p:cNvSpPr>
              <p:nvPr/>
            </p:nvSpPr>
            <p:spPr bwMode="auto">
              <a:xfrm>
                <a:off x="4260" y="1359"/>
                <a:ext cx="16" cy="201"/>
              </a:xfrm>
              <a:custGeom>
                <a:avLst/>
                <a:gdLst>
                  <a:gd name="T0" fmla="*/ 4 w 9"/>
                  <a:gd name="T1" fmla="*/ 109 h 109"/>
                  <a:gd name="T2" fmla="*/ 9 w 9"/>
                  <a:gd name="T3" fmla="*/ 104 h 109"/>
                  <a:gd name="T4" fmla="*/ 9 w 9"/>
                  <a:gd name="T5" fmla="*/ 4 h 109"/>
                  <a:gd name="T6" fmla="*/ 4 w 9"/>
                  <a:gd name="T7" fmla="*/ 0 h 109"/>
                  <a:gd name="T8" fmla="*/ 0 w 9"/>
                  <a:gd name="T9" fmla="*/ 4 h 109"/>
                  <a:gd name="T10" fmla="*/ 0 w 9"/>
                  <a:gd name="T11" fmla="*/ 104 h 109"/>
                  <a:gd name="T12" fmla="*/ 4 w 9"/>
                  <a:gd name="T1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9">
                    <a:moveTo>
                      <a:pt x="4" y="109"/>
                    </a:moveTo>
                    <a:cubicBezTo>
                      <a:pt x="7" y="109"/>
                      <a:pt x="9" y="107"/>
                      <a:pt x="9" y="10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7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7"/>
                      <a:pt x="2" y="109"/>
                      <a:pt x="4" y="10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71"/>
              <p:cNvSpPr>
                <a:spLocks/>
              </p:cNvSpPr>
              <p:nvPr/>
            </p:nvSpPr>
            <p:spPr bwMode="auto">
              <a:xfrm>
                <a:off x="4152" y="1506"/>
                <a:ext cx="16" cy="54"/>
              </a:xfrm>
              <a:custGeom>
                <a:avLst/>
                <a:gdLst>
                  <a:gd name="T0" fmla="*/ 5 w 9"/>
                  <a:gd name="T1" fmla="*/ 29 h 29"/>
                  <a:gd name="T2" fmla="*/ 9 w 9"/>
                  <a:gd name="T3" fmla="*/ 24 h 29"/>
                  <a:gd name="T4" fmla="*/ 9 w 9"/>
                  <a:gd name="T5" fmla="*/ 5 h 29"/>
                  <a:gd name="T6" fmla="*/ 5 w 9"/>
                  <a:gd name="T7" fmla="*/ 0 h 29"/>
                  <a:gd name="T8" fmla="*/ 0 w 9"/>
                  <a:gd name="T9" fmla="*/ 5 h 29"/>
                  <a:gd name="T10" fmla="*/ 0 w 9"/>
                  <a:gd name="T11" fmla="*/ 24 h 29"/>
                  <a:gd name="T12" fmla="*/ 5 w 9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9">
                    <a:moveTo>
                      <a:pt x="5" y="29"/>
                    </a:moveTo>
                    <a:cubicBezTo>
                      <a:pt x="7" y="29"/>
                      <a:pt x="9" y="27"/>
                      <a:pt x="9" y="2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7"/>
                      <a:pt x="2" y="29"/>
                      <a:pt x="5" y="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72"/>
              <p:cNvSpPr>
                <a:spLocks/>
              </p:cNvSpPr>
              <p:nvPr/>
            </p:nvSpPr>
            <p:spPr bwMode="auto">
              <a:xfrm>
                <a:off x="4143" y="1569"/>
                <a:ext cx="148" cy="16"/>
              </a:xfrm>
              <a:custGeom>
                <a:avLst/>
                <a:gdLst>
                  <a:gd name="T0" fmla="*/ 77 w 81"/>
                  <a:gd name="T1" fmla="*/ 0 h 9"/>
                  <a:gd name="T2" fmla="*/ 4 w 81"/>
                  <a:gd name="T3" fmla="*/ 0 h 9"/>
                  <a:gd name="T4" fmla="*/ 0 w 81"/>
                  <a:gd name="T5" fmla="*/ 4 h 9"/>
                  <a:gd name="T6" fmla="*/ 4 w 81"/>
                  <a:gd name="T7" fmla="*/ 9 h 9"/>
                  <a:gd name="T8" fmla="*/ 77 w 81"/>
                  <a:gd name="T9" fmla="*/ 9 h 9"/>
                  <a:gd name="T10" fmla="*/ 81 w 81"/>
                  <a:gd name="T11" fmla="*/ 4 h 9"/>
                  <a:gd name="T12" fmla="*/ 77 w 81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9">
                    <a:moveTo>
                      <a:pt x="7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2" y="9"/>
                      <a:pt x="4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9" y="9"/>
                      <a:pt x="81" y="7"/>
                      <a:pt x="81" y="4"/>
                    </a:cubicBezTo>
                    <a:cubicBezTo>
                      <a:pt x="81" y="2"/>
                      <a:pt x="79" y="0"/>
                      <a:pt x="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73"/>
              <p:cNvSpPr>
                <a:spLocks noEditPoints="1"/>
              </p:cNvSpPr>
              <p:nvPr/>
            </p:nvSpPr>
            <p:spPr bwMode="auto">
              <a:xfrm>
                <a:off x="4097" y="1295"/>
                <a:ext cx="244" cy="353"/>
              </a:xfrm>
              <a:custGeom>
                <a:avLst/>
                <a:gdLst>
                  <a:gd name="T0" fmla="*/ 111 w 133"/>
                  <a:gd name="T1" fmla="*/ 0 h 192"/>
                  <a:gd name="T2" fmla="*/ 22 w 133"/>
                  <a:gd name="T3" fmla="*/ 0 h 192"/>
                  <a:gd name="T4" fmla="*/ 0 w 133"/>
                  <a:gd name="T5" fmla="*/ 22 h 192"/>
                  <a:gd name="T6" fmla="*/ 0 w 133"/>
                  <a:gd name="T7" fmla="*/ 171 h 192"/>
                  <a:gd name="T8" fmla="*/ 22 w 133"/>
                  <a:gd name="T9" fmla="*/ 192 h 192"/>
                  <a:gd name="T10" fmla="*/ 111 w 133"/>
                  <a:gd name="T11" fmla="*/ 192 h 192"/>
                  <a:gd name="T12" fmla="*/ 133 w 133"/>
                  <a:gd name="T13" fmla="*/ 171 h 192"/>
                  <a:gd name="T14" fmla="*/ 133 w 133"/>
                  <a:gd name="T15" fmla="*/ 22 h 192"/>
                  <a:gd name="T16" fmla="*/ 111 w 133"/>
                  <a:gd name="T17" fmla="*/ 0 h 192"/>
                  <a:gd name="T18" fmla="*/ 50 w 133"/>
                  <a:gd name="T19" fmla="*/ 13 h 192"/>
                  <a:gd name="T20" fmla="*/ 78 w 133"/>
                  <a:gd name="T21" fmla="*/ 13 h 192"/>
                  <a:gd name="T22" fmla="*/ 82 w 133"/>
                  <a:gd name="T23" fmla="*/ 17 h 192"/>
                  <a:gd name="T24" fmla="*/ 78 w 133"/>
                  <a:gd name="T25" fmla="*/ 22 h 192"/>
                  <a:gd name="T26" fmla="*/ 50 w 133"/>
                  <a:gd name="T27" fmla="*/ 22 h 192"/>
                  <a:gd name="T28" fmla="*/ 46 w 133"/>
                  <a:gd name="T29" fmla="*/ 17 h 192"/>
                  <a:gd name="T30" fmla="*/ 50 w 133"/>
                  <a:gd name="T31" fmla="*/ 13 h 192"/>
                  <a:gd name="T32" fmla="*/ 42 w 133"/>
                  <a:gd name="T33" fmla="*/ 179 h 192"/>
                  <a:gd name="T34" fmla="*/ 28 w 133"/>
                  <a:gd name="T35" fmla="*/ 179 h 192"/>
                  <a:gd name="T36" fmla="*/ 24 w 133"/>
                  <a:gd name="T37" fmla="*/ 175 h 192"/>
                  <a:gd name="T38" fmla="*/ 28 w 133"/>
                  <a:gd name="T39" fmla="*/ 171 h 192"/>
                  <a:gd name="T40" fmla="*/ 42 w 133"/>
                  <a:gd name="T41" fmla="*/ 171 h 192"/>
                  <a:gd name="T42" fmla="*/ 46 w 133"/>
                  <a:gd name="T43" fmla="*/ 175 h 192"/>
                  <a:gd name="T44" fmla="*/ 42 w 133"/>
                  <a:gd name="T45" fmla="*/ 179 h 192"/>
                  <a:gd name="T46" fmla="*/ 74 w 133"/>
                  <a:gd name="T47" fmla="*/ 179 h 192"/>
                  <a:gd name="T48" fmla="*/ 60 w 133"/>
                  <a:gd name="T49" fmla="*/ 179 h 192"/>
                  <a:gd name="T50" fmla="*/ 55 w 133"/>
                  <a:gd name="T51" fmla="*/ 175 h 192"/>
                  <a:gd name="T52" fmla="*/ 60 w 133"/>
                  <a:gd name="T53" fmla="*/ 171 h 192"/>
                  <a:gd name="T54" fmla="*/ 74 w 133"/>
                  <a:gd name="T55" fmla="*/ 171 h 192"/>
                  <a:gd name="T56" fmla="*/ 78 w 133"/>
                  <a:gd name="T57" fmla="*/ 175 h 192"/>
                  <a:gd name="T58" fmla="*/ 74 w 133"/>
                  <a:gd name="T59" fmla="*/ 179 h 192"/>
                  <a:gd name="T60" fmla="*/ 105 w 133"/>
                  <a:gd name="T61" fmla="*/ 179 h 192"/>
                  <a:gd name="T62" fmla="*/ 91 w 133"/>
                  <a:gd name="T63" fmla="*/ 179 h 192"/>
                  <a:gd name="T64" fmla="*/ 87 w 133"/>
                  <a:gd name="T65" fmla="*/ 175 h 192"/>
                  <a:gd name="T66" fmla="*/ 91 w 133"/>
                  <a:gd name="T67" fmla="*/ 171 h 192"/>
                  <a:gd name="T68" fmla="*/ 105 w 133"/>
                  <a:gd name="T69" fmla="*/ 171 h 192"/>
                  <a:gd name="T70" fmla="*/ 109 w 133"/>
                  <a:gd name="T71" fmla="*/ 175 h 192"/>
                  <a:gd name="T72" fmla="*/ 105 w 133"/>
                  <a:gd name="T73" fmla="*/ 179 h 192"/>
                  <a:gd name="T74" fmla="*/ 118 w 133"/>
                  <a:gd name="T75" fmla="*/ 163 h 192"/>
                  <a:gd name="T76" fmla="*/ 114 w 133"/>
                  <a:gd name="T77" fmla="*/ 167 h 192"/>
                  <a:gd name="T78" fmla="*/ 19 w 133"/>
                  <a:gd name="T79" fmla="*/ 167 h 192"/>
                  <a:gd name="T80" fmla="*/ 15 w 133"/>
                  <a:gd name="T81" fmla="*/ 163 h 192"/>
                  <a:gd name="T82" fmla="*/ 15 w 133"/>
                  <a:gd name="T83" fmla="*/ 30 h 192"/>
                  <a:gd name="T84" fmla="*/ 19 w 133"/>
                  <a:gd name="T85" fmla="*/ 26 h 192"/>
                  <a:gd name="T86" fmla="*/ 114 w 133"/>
                  <a:gd name="T87" fmla="*/ 26 h 192"/>
                  <a:gd name="T88" fmla="*/ 118 w 133"/>
                  <a:gd name="T89" fmla="*/ 30 h 192"/>
                  <a:gd name="T90" fmla="*/ 118 w 133"/>
                  <a:gd name="T91" fmla="*/ 16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3" h="192">
                    <a:moveTo>
                      <a:pt x="111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83"/>
                      <a:pt x="10" y="192"/>
                      <a:pt x="22" y="192"/>
                    </a:cubicBezTo>
                    <a:cubicBezTo>
                      <a:pt x="111" y="192"/>
                      <a:pt x="111" y="192"/>
                      <a:pt x="111" y="192"/>
                    </a:cubicBezTo>
                    <a:cubicBezTo>
                      <a:pt x="123" y="192"/>
                      <a:pt x="133" y="183"/>
                      <a:pt x="133" y="171"/>
                    </a:cubicBezTo>
                    <a:cubicBezTo>
                      <a:pt x="133" y="22"/>
                      <a:pt x="133" y="22"/>
                      <a:pt x="133" y="22"/>
                    </a:cubicBezTo>
                    <a:cubicBezTo>
                      <a:pt x="133" y="10"/>
                      <a:pt x="123" y="0"/>
                      <a:pt x="111" y="0"/>
                    </a:cubicBezTo>
                    <a:close/>
                    <a:moveTo>
                      <a:pt x="50" y="13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81" y="13"/>
                      <a:pt x="82" y="15"/>
                      <a:pt x="82" y="17"/>
                    </a:cubicBezTo>
                    <a:cubicBezTo>
                      <a:pt x="82" y="20"/>
                      <a:pt x="81" y="22"/>
                      <a:pt x="78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8" y="22"/>
                      <a:pt x="46" y="20"/>
                      <a:pt x="46" y="17"/>
                    </a:cubicBezTo>
                    <a:cubicBezTo>
                      <a:pt x="46" y="15"/>
                      <a:pt x="48" y="13"/>
                      <a:pt x="50" y="13"/>
                    </a:cubicBezTo>
                    <a:close/>
                    <a:moveTo>
                      <a:pt x="42" y="179"/>
                    </a:moveTo>
                    <a:cubicBezTo>
                      <a:pt x="28" y="179"/>
                      <a:pt x="28" y="179"/>
                      <a:pt x="28" y="179"/>
                    </a:cubicBezTo>
                    <a:cubicBezTo>
                      <a:pt x="25" y="179"/>
                      <a:pt x="24" y="178"/>
                      <a:pt x="24" y="175"/>
                    </a:cubicBezTo>
                    <a:cubicBezTo>
                      <a:pt x="24" y="173"/>
                      <a:pt x="25" y="171"/>
                      <a:pt x="28" y="171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44" y="171"/>
                      <a:pt x="46" y="173"/>
                      <a:pt x="46" y="175"/>
                    </a:cubicBezTo>
                    <a:cubicBezTo>
                      <a:pt x="46" y="178"/>
                      <a:pt x="44" y="179"/>
                      <a:pt x="42" y="179"/>
                    </a:cubicBezTo>
                    <a:close/>
                    <a:moveTo>
                      <a:pt x="74" y="179"/>
                    </a:moveTo>
                    <a:cubicBezTo>
                      <a:pt x="60" y="179"/>
                      <a:pt x="60" y="179"/>
                      <a:pt x="60" y="179"/>
                    </a:cubicBezTo>
                    <a:cubicBezTo>
                      <a:pt x="57" y="179"/>
                      <a:pt x="55" y="178"/>
                      <a:pt x="55" y="175"/>
                    </a:cubicBezTo>
                    <a:cubicBezTo>
                      <a:pt x="55" y="173"/>
                      <a:pt x="57" y="171"/>
                      <a:pt x="60" y="171"/>
                    </a:cubicBezTo>
                    <a:cubicBezTo>
                      <a:pt x="74" y="171"/>
                      <a:pt x="74" y="171"/>
                      <a:pt x="74" y="171"/>
                    </a:cubicBezTo>
                    <a:cubicBezTo>
                      <a:pt x="76" y="171"/>
                      <a:pt x="78" y="173"/>
                      <a:pt x="78" y="175"/>
                    </a:cubicBezTo>
                    <a:cubicBezTo>
                      <a:pt x="78" y="178"/>
                      <a:pt x="76" y="179"/>
                      <a:pt x="74" y="179"/>
                    </a:cubicBezTo>
                    <a:close/>
                    <a:moveTo>
                      <a:pt x="105" y="179"/>
                    </a:moveTo>
                    <a:cubicBezTo>
                      <a:pt x="91" y="179"/>
                      <a:pt x="91" y="179"/>
                      <a:pt x="91" y="179"/>
                    </a:cubicBezTo>
                    <a:cubicBezTo>
                      <a:pt x="89" y="179"/>
                      <a:pt x="87" y="178"/>
                      <a:pt x="87" y="175"/>
                    </a:cubicBezTo>
                    <a:cubicBezTo>
                      <a:pt x="87" y="173"/>
                      <a:pt x="89" y="171"/>
                      <a:pt x="91" y="171"/>
                    </a:cubicBezTo>
                    <a:cubicBezTo>
                      <a:pt x="105" y="171"/>
                      <a:pt x="105" y="171"/>
                      <a:pt x="105" y="171"/>
                    </a:cubicBezTo>
                    <a:cubicBezTo>
                      <a:pt x="108" y="171"/>
                      <a:pt x="109" y="173"/>
                      <a:pt x="109" y="175"/>
                    </a:cubicBezTo>
                    <a:cubicBezTo>
                      <a:pt x="109" y="178"/>
                      <a:pt x="108" y="179"/>
                      <a:pt x="105" y="179"/>
                    </a:cubicBezTo>
                    <a:close/>
                    <a:moveTo>
                      <a:pt x="118" y="163"/>
                    </a:moveTo>
                    <a:cubicBezTo>
                      <a:pt x="118" y="166"/>
                      <a:pt x="116" y="167"/>
                      <a:pt x="114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7" y="167"/>
                      <a:pt x="15" y="166"/>
                      <a:pt x="15" y="163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27"/>
                      <a:pt x="17" y="26"/>
                      <a:pt x="19" y="26"/>
                    </a:cubicBezTo>
                    <a:cubicBezTo>
                      <a:pt x="114" y="26"/>
                      <a:pt x="114" y="26"/>
                      <a:pt x="114" y="26"/>
                    </a:cubicBezTo>
                    <a:cubicBezTo>
                      <a:pt x="116" y="26"/>
                      <a:pt x="118" y="27"/>
                      <a:pt x="118" y="30"/>
                    </a:cubicBezTo>
                    <a:lnTo>
                      <a:pt x="118" y="1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74"/>
              <p:cNvSpPr>
                <a:spLocks noEditPoints="1"/>
              </p:cNvSpPr>
              <p:nvPr/>
            </p:nvSpPr>
            <p:spPr bwMode="auto">
              <a:xfrm>
                <a:off x="5581" y="1295"/>
                <a:ext cx="328" cy="353"/>
              </a:xfrm>
              <a:custGeom>
                <a:avLst/>
                <a:gdLst>
                  <a:gd name="T0" fmla="*/ 93 w 179"/>
                  <a:gd name="T1" fmla="*/ 16 h 192"/>
                  <a:gd name="T2" fmla="*/ 93 w 179"/>
                  <a:gd name="T3" fmla="*/ 4 h 192"/>
                  <a:gd name="T4" fmla="*/ 90 w 179"/>
                  <a:gd name="T5" fmla="*/ 0 h 192"/>
                  <a:gd name="T6" fmla="*/ 86 w 179"/>
                  <a:gd name="T7" fmla="*/ 4 h 192"/>
                  <a:gd name="T8" fmla="*/ 86 w 179"/>
                  <a:gd name="T9" fmla="*/ 16 h 192"/>
                  <a:gd name="T10" fmla="*/ 0 w 179"/>
                  <a:gd name="T11" fmla="*/ 75 h 192"/>
                  <a:gd name="T12" fmla="*/ 1 w 179"/>
                  <a:gd name="T13" fmla="*/ 76 h 192"/>
                  <a:gd name="T14" fmla="*/ 86 w 179"/>
                  <a:gd name="T15" fmla="*/ 76 h 192"/>
                  <a:gd name="T16" fmla="*/ 86 w 179"/>
                  <a:gd name="T17" fmla="*/ 77 h 192"/>
                  <a:gd name="T18" fmla="*/ 86 w 179"/>
                  <a:gd name="T19" fmla="*/ 89 h 192"/>
                  <a:gd name="T20" fmla="*/ 4 w 179"/>
                  <a:gd name="T21" fmla="*/ 89 h 192"/>
                  <a:gd name="T22" fmla="*/ 3 w 179"/>
                  <a:gd name="T23" fmla="*/ 90 h 192"/>
                  <a:gd name="T24" fmla="*/ 3 w 179"/>
                  <a:gd name="T25" fmla="*/ 159 h 192"/>
                  <a:gd name="T26" fmla="*/ 4 w 179"/>
                  <a:gd name="T27" fmla="*/ 160 h 192"/>
                  <a:gd name="T28" fmla="*/ 86 w 179"/>
                  <a:gd name="T29" fmla="*/ 160 h 192"/>
                  <a:gd name="T30" fmla="*/ 86 w 179"/>
                  <a:gd name="T31" fmla="*/ 173 h 192"/>
                  <a:gd name="T32" fmla="*/ 74 w 179"/>
                  <a:gd name="T33" fmla="*/ 185 h 192"/>
                  <a:gd name="T34" fmla="*/ 72 w 179"/>
                  <a:gd name="T35" fmla="*/ 185 h 192"/>
                  <a:gd name="T36" fmla="*/ 60 w 179"/>
                  <a:gd name="T37" fmla="*/ 173 h 192"/>
                  <a:gd name="T38" fmla="*/ 56 w 179"/>
                  <a:gd name="T39" fmla="*/ 169 h 192"/>
                  <a:gd name="T40" fmla="*/ 52 w 179"/>
                  <a:gd name="T41" fmla="*/ 173 h 192"/>
                  <a:gd name="T42" fmla="*/ 72 w 179"/>
                  <a:gd name="T43" fmla="*/ 192 h 192"/>
                  <a:gd name="T44" fmla="*/ 74 w 179"/>
                  <a:gd name="T45" fmla="*/ 192 h 192"/>
                  <a:gd name="T46" fmla="*/ 93 w 179"/>
                  <a:gd name="T47" fmla="*/ 173 h 192"/>
                  <a:gd name="T48" fmla="*/ 93 w 179"/>
                  <a:gd name="T49" fmla="*/ 160 h 192"/>
                  <a:gd name="T50" fmla="*/ 175 w 179"/>
                  <a:gd name="T51" fmla="*/ 160 h 192"/>
                  <a:gd name="T52" fmla="*/ 176 w 179"/>
                  <a:gd name="T53" fmla="*/ 159 h 192"/>
                  <a:gd name="T54" fmla="*/ 176 w 179"/>
                  <a:gd name="T55" fmla="*/ 90 h 192"/>
                  <a:gd name="T56" fmla="*/ 175 w 179"/>
                  <a:gd name="T57" fmla="*/ 89 h 192"/>
                  <a:gd name="T58" fmla="*/ 93 w 179"/>
                  <a:gd name="T59" fmla="*/ 89 h 192"/>
                  <a:gd name="T60" fmla="*/ 93 w 179"/>
                  <a:gd name="T61" fmla="*/ 77 h 192"/>
                  <a:gd name="T62" fmla="*/ 93 w 179"/>
                  <a:gd name="T63" fmla="*/ 76 h 192"/>
                  <a:gd name="T64" fmla="*/ 178 w 179"/>
                  <a:gd name="T65" fmla="*/ 76 h 192"/>
                  <a:gd name="T66" fmla="*/ 179 w 179"/>
                  <a:gd name="T67" fmla="*/ 75 h 192"/>
                  <a:gd name="T68" fmla="*/ 93 w 179"/>
                  <a:gd name="T69" fmla="*/ 16 h 192"/>
                  <a:gd name="T70" fmla="*/ 30 w 179"/>
                  <a:gd name="T71" fmla="*/ 129 h 192"/>
                  <a:gd name="T72" fmla="*/ 25 w 179"/>
                  <a:gd name="T73" fmla="*/ 125 h 192"/>
                  <a:gd name="T74" fmla="*/ 30 w 179"/>
                  <a:gd name="T75" fmla="*/ 120 h 192"/>
                  <a:gd name="T76" fmla="*/ 35 w 179"/>
                  <a:gd name="T77" fmla="*/ 125 h 192"/>
                  <a:gd name="T78" fmla="*/ 30 w 179"/>
                  <a:gd name="T79" fmla="*/ 129 h 192"/>
                  <a:gd name="T80" fmla="*/ 149 w 179"/>
                  <a:gd name="T81" fmla="*/ 120 h 192"/>
                  <a:gd name="T82" fmla="*/ 154 w 179"/>
                  <a:gd name="T83" fmla="*/ 125 h 192"/>
                  <a:gd name="T84" fmla="*/ 149 w 179"/>
                  <a:gd name="T85" fmla="*/ 129 h 192"/>
                  <a:gd name="T86" fmla="*/ 144 w 179"/>
                  <a:gd name="T87" fmla="*/ 125 h 192"/>
                  <a:gd name="T88" fmla="*/ 149 w 179"/>
                  <a:gd name="T89" fmla="*/ 120 h 192"/>
                  <a:gd name="T90" fmla="*/ 113 w 179"/>
                  <a:gd name="T91" fmla="*/ 125 h 192"/>
                  <a:gd name="T92" fmla="*/ 90 w 179"/>
                  <a:gd name="T93" fmla="*/ 146 h 192"/>
                  <a:gd name="T94" fmla="*/ 66 w 179"/>
                  <a:gd name="T95" fmla="*/ 125 h 192"/>
                  <a:gd name="T96" fmla="*/ 90 w 179"/>
                  <a:gd name="T97" fmla="*/ 103 h 192"/>
                  <a:gd name="T98" fmla="*/ 113 w 179"/>
                  <a:gd name="T99" fmla="*/ 125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9" h="192">
                    <a:moveTo>
                      <a:pt x="93" y="16"/>
                    </a:moveTo>
                    <a:cubicBezTo>
                      <a:pt x="93" y="4"/>
                      <a:pt x="93" y="4"/>
                      <a:pt x="93" y="4"/>
                    </a:cubicBezTo>
                    <a:cubicBezTo>
                      <a:pt x="93" y="2"/>
                      <a:pt x="92" y="0"/>
                      <a:pt x="90" y="0"/>
                    </a:cubicBezTo>
                    <a:cubicBezTo>
                      <a:pt x="87" y="0"/>
                      <a:pt x="86" y="2"/>
                      <a:pt x="86" y="4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38" y="18"/>
                      <a:pt x="0" y="43"/>
                      <a:pt x="0" y="75"/>
                    </a:cubicBezTo>
                    <a:cubicBezTo>
                      <a:pt x="0" y="75"/>
                      <a:pt x="0" y="76"/>
                      <a:pt x="1" y="76"/>
                    </a:cubicBezTo>
                    <a:cubicBezTo>
                      <a:pt x="86" y="76"/>
                      <a:pt x="86" y="76"/>
                      <a:pt x="86" y="76"/>
                    </a:cubicBezTo>
                    <a:cubicBezTo>
                      <a:pt x="86" y="76"/>
                      <a:pt x="86" y="76"/>
                      <a:pt x="86" y="77"/>
                    </a:cubicBezTo>
                    <a:cubicBezTo>
                      <a:pt x="86" y="89"/>
                      <a:pt x="86" y="89"/>
                      <a:pt x="86" y="89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3" y="89"/>
                      <a:pt x="3" y="89"/>
                      <a:pt x="3" y="90"/>
                    </a:cubicBezTo>
                    <a:cubicBezTo>
                      <a:pt x="3" y="159"/>
                      <a:pt x="3" y="159"/>
                      <a:pt x="3" y="159"/>
                    </a:cubicBezTo>
                    <a:cubicBezTo>
                      <a:pt x="3" y="160"/>
                      <a:pt x="3" y="160"/>
                      <a:pt x="4" y="160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73"/>
                      <a:pt x="86" y="173"/>
                      <a:pt x="86" y="173"/>
                    </a:cubicBezTo>
                    <a:cubicBezTo>
                      <a:pt x="86" y="179"/>
                      <a:pt x="80" y="185"/>
                      <a:pt x="74" y="185"/>
                    </a:cubicBezTo>
                    <a:cubicBezTo>
                      <a:pt x="72" y="185"/>
                      <a:pt x="72" y="185"/>
                      <a:pt x="72" y="185"/>
                    </a:cubicBezTo>
                    <a:cubicBezTo>
                      <a:pt x="65" y="185"/>
                      <a:pt x="60" y="179"/>
                      <a:pt x="60" y="173"/>
                    </a:cubicBezTo>
                    <a:cubicBezTo>
                      <a:pt x="60" y="171"/>
                      <a:pt x="58" y="169"/>
                      <a:pt x="56" y="169"/>
                    </a:cubicBezTo>
                    <a:cubicBezTo>
                      <a:pt x="54" y="169"/>
                      <a:pt x="52" y="171"/>
                      <a:pt x="52" y="173"/>
                    </a:cubicBezTo>
                    <a:cubicBezTo>
                      <a:pt x="52" y="184"/>
                      <a:pt x="61" y="192"/>
                      <a:pt x="72" y="192"/>
                    </a:cubicBezTo>
                    <a:cubicBezTo>
                      <a:pt x="74" y="192"/>
                      <a:pt x="74" y="192"/>
                      <a:pt x="74" y="192"/>
                    </a:cubicBezTo>
                    <a:cubicBezTo>
                      <a:pt x="85" y="192"/>
                      <a:pt x="93" y="184"/>
                      <a:pt x="93" y="173"/>
                    </a:cubicBezTo>
                    <a:cubicBezTo>
                      <a:pt x="93" y="160"/>
                      <a:pt x="93" y="160"/>
                      <a:pt x="93" y="160"/>
                    </a:cubicBezTo>
                    <a:cubicBezTo>
                      <a:pt x="175" y="160"/>
                      <a:pt x="175" y="160"/>
                      <a:pt x="175" y="160"/>
                    </a:cubicBezTo>
                    <a:cubicBezTo>
                      <a:pt x="176" y="160"/>
                      <a:pt x="176" y="160"/>
                      <a:pt x="176" y="159"/>
                    </a:cubicBezTo>
                    <a:cubicBezTo>
                      <a:pt x="176" y="90"/>
                      <a:pt x="176" y="90"/>
                      <a:pt x="176" y="90"/>
                    </a:cubicBezTo>
                    <a:cubicBezTo>
                      <a:pt x="176" y="89"/>
                      <a:pt x="176" y="89"/>
                      <a:pt x="175" y="89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3" y="77"/>
                      <a:pt x="93" y="77"/>
                      <a:pt x="93" y="77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178" y="76"/>
                      <a:pt x="178" y="76"/>
                      <a:pt x="178" y="76"/>
                    </a:cubicBezTo>
                    <a:cubicBezTo>
                      <a:pt x="179" y="76"/>
                      <a:pt x="179" y="75"/>
                      <a:pt x="179" y="75"/>
                    </a:cubicBezTo>
                    <a:cubicBezTo>
                      <a:pt x="179" y="43"/>
                      <a:pt x="141" y="18"/>
                      <a:pt x="93" y="16"/>
                    </a:cubicBezTo>
                    <a:close/>
                    <a:moveTo>
                      <a:pt x="30" y="129"/>
                    </a:moveTo>
                    <a:cubicBezTo>
                      <a:pt x="27" y="129"/>
                      <a:pt x="25" y="127"/>
                      <a:pt x="25" y="125"/>
                    </a:cubicBezTo>
                    <a:cubicBezTo>
                      <a:pt x="25" y="122"/>
                      <a:pt x="27" y="120"/>
                      <a:pt x="30" y="120"/>
                    </a:cubicBezTo>
                    <a:cubicBezTo>
                      <a:pt x="32" y="120"/>
                      <a:pt x="35" y="122"/>
                      <a:pt x="35" y="125"/>
                    </a:cubicBezTo>
                    <a:cubicBezTo>
                      <a:pt x="35" y="127"/>
                      <a:pt x="32" y="129"/>
                      <a:pt x="30" y="129"/>
                    </a:cubicBezTo>
                    <a:close/>
                    <a:moveTo>
                      <a:pt x="149" y="120"/>
                    </a:moveTo>
                    <a:cubicBezTo>
                      <a:pt x="152" y="120"/>
                      <a:pt x="154" y="122"/>
                      <a:pt x="154" y="125"/>
                    </a:cubicBezTo>
                    <a:cubicBezTo>
                      <a:pt x="154" y="127"/>
                      <a:pt x="152" y="129"/>
                      <a:pt x="149" y="129"/>
                    </a:cubicBezTo>
                    <a:cubicBezTo>
                      <a:pt x="147" y="129"/>
                      <a:pt x="144" y="127"/>
                      <a:pt x="144" y="125"/>
                    </a:cubicBezTo>
                    <a:cubicBezTo>
                      <a:pt x="144" y="122"/>
                      <a:pt x="147" y="120"/>
                      <a:pt x="149" y="120"/>
                    </a:cubicBezTo>
                    <a:close/>
                    <a:moveTo>
                      <a:pt x="113" y="125"/>
                    </a:moveTo>
                    <a:cubicBezTo>
                      <a:pt x="113" y="137"/>
                      <a:pt x="102" y="146"/>
                      <a:pt x="90" y="146"/>
                    </a:cubicBezTo>
                    <a:cubicBezTo>
                      <a:pt x="77" y="146"/>
                      <a:pt x="66" y="137"/>
                      <a:pt x="66" y="125"/>
                    </a:cubicBezTo>
                    <a:cubicBezTo>
                      <a:pt x="66" y="113"/>
                      <a:pt x="77" y="103"/>
                      <a:pt x="90" y="103"/>
                    </a:cubicBezTo>
                    <a:cubicBezTo>
                      <a:pt x="102" y="103"/>
                      <a:pt x="113" y="113"/>
                      <a:pt x="113" y="1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75"/>
              <p:cNvSpPr>
                <a:spLocks/>
              </p:cNvSpPr>
              <p:nvPr/>
            </p:nvSpPr>
            <p:spPr bwMode="auto">
              <a:xfrm>
                <a:off x="5733" y="1495"/>
                <a:ext cx="24" cy="57"/>
              </a:xfrm>
              <a:custGeom>
                <a:avLst/>
                <a:gdLst>
                  <a:gd name="T0" fmla="*/ 6 w 13"/>
                  <a:gd name="T1" fmla="*/ 0 h 31"/>
                  <a:gd name="T2" fmla="*/ 6 w 13"/>
                  <a:gd name="T3" fmla="*/ 4 h 31"/>
                  <a:gd name="T4" fmla="*/ 0 w 13"/>
                  <a:gd name="T5" fmla="*/ 10 h 31"/>
                  <a:gd name="T6" fmla="*/ 6 w 13"/>
                  <a:gd name="T7" fmla="*/ 16 h 31"/>
                  <a:gd name="T8" fmla="*/ 10 w 13"/>
                  <a:gd name="T9" fmla="*/ 21 h 31"/>
                  <a:gd name="T10" fmla="*/ 6 w 13"/>
                  <a:gd name="T11" fmla="*/ 24 h 31"/>
                  <a:gd name="T12" fmla="*/ 1 w 13"/>
                  <a:gd name="T13" fmla="*/ 23 h 31"/>
                  <a:gd name="T14" fmla="*/ 0 w 13"/>
                  <a:gd name="T15" fmla="*/ 25 h 31"/>
                  <a:gd name="T16" fmla="*/ 5 w 13"/>
                  <a:gd name="T17" fmla="*/ 27 h 31"/>
                  <a:gd name="T18" fmla="*/ 5 w 13"/>
                  <a:gd name="T19" fmla="*/ 31 h 31"/>
                  <a:gd name="T20" fmla="*/ 8 w 13"/>
                  <a:gd name="T21" fmla="*/ 31 h 31"/>
                  <a:gd name="T22" fmla="*/ 8 w 13"/>
                  <a:gd name="T23" fmla="*/ 27 h 31"/>
                  <a:gd name="T24" fmla="*/ 13 w 13"/>
                  <a:gd name="T25" fmla="*/ 21 h 31"/>
                  <a:gd name="T26" fmla="*/ 8 w 13"/>
                  <a:gd name="T27" fmla="*/ 14 h 31"/>
                  <a:gd name="T28" fmla="*/ 3 w 13"/>
                  <a:gd name="T29" fmla="*/ 10 h 31"/>
                  <a:gd name="T30" fmla="*/ 7 w 13"/>
                  <a:gd name="T31" fmla="*/ 6 h 31"/>
                  <a:gd name="T32" fmla="*/ 12 w 13"/>
                  <a:gd name="T33" fmla="*/ 8 h 31"/>
                  <a:gd name="T34" fmla="*/ 13 w 13"/>
                  <a:gd name="T35" fmla="*/ 5 h 31"/>
                  <a:gd name="T36" fmla="*/ 8 w 13"/>
                  <a:gd name="T37" fmla="*/ 4 h 31"/>
                  <a:gd name="T38" fmla="*/ 8 w 13"/>
                  <a:gd name="T39" fmla="*/ 0 h 31"/>
                  <a:gd name="T40" fmla="*/ 6 w 13"/>
                  <a:gd name="T4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31">
                    <a:moveTo>
                      <a:pt x="6" y="0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2" y="5"/>
                      <a:pt x="0" y="7"/>
                      <a:pt x="0" y="10"/>
                    </a:cubicBezTo>
                    <a:cubicBezTo>
                      <a:pt x="0" y="13"/>
                      <a:pt x="2" y="15"/>
                      <a:pt x="6" y="16"/>
                    </a:cubicBezTo>
                    <a:cubicBezTo>
                      <a:pt x="9" y="18"/>
                      <a:pt x="10" y="19"/>
                      <a:pt x="10" y="21"/>
                    </a:cubicBezTo>
                    <a:cubicBezTo>
                      <a:pt x="10" y="23"/>
                      <a:pt x="8" y="24"/>
                      <a:pt x="6" y="24"/>
                    </a:cubicBezTo>
                    <a:cubicBezTo>
                      <a:pt x="4" y="24"/>
                      <a:pt x="2" y="24"/>
                      <a:pt x="1" y="23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6"/>
                      <a:pt x="3" y="27"/>
                      <a:pt x="5" y="27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6"/>
                      <a:pt x="13" y="23"/>
                      <a:pt x="13" y="21"/>
                    </a:cubicBezTo>
                    <a:cubicBezTo>
                      <a:pt x="13" y="17"/>
                      <a:pt x="12" y="15"/>
                      <a:pt x="8" y="14"/>
                    </a:cubicBezTo>
                    <a:cubicBezTo>
                      <a:pt x="5" y="13"/>
                      <a:pt x="3" y="12"/>
                      <a:pt x="3" y="10"/>
                    </a:cubicBezTo>
                    <a:cubicBezTo>
                      <a:pt x="3" y="8"/>
                      <a:pt x="4" y="6"/>
                      <a:pt x="7" y="6"/>
                    </a:cubicBezTo>
                    <a:cubicBezTo>
                      <a:pt x="9" y="6"/>
                      <a:pt x="11" y="7"/>
                      <a:pt x="12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0" y="4"/>
                      <a:pt x="8" y="4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76"/>
              <p:cNvSpPr>
                <a:spLocks noEditPoints="1"/>
              </p:cNvSpPr>
              <p:nvPr/>
            </p:nvSpPr>
            <p:spPr bwMode="auto">
              <a:xfrm>
                <a:off x="6384" y="1319"/>
                <a:ext cx="250" cy="250"/>
              </a:xfrm>
              <a:custGeom>
                <a:avLst/>
                <a:gdLst>
                  <a:gd name="T0" fmla="*/ 19 w 136"/>
                  <a:gd name="T1" fmla="*/ 99 h 136"/>
                  <a:gd name="T2" fmla="*/ 23 w 136"/>
                  <a:gd name="T3" fmla="*/ 119 h 136"/>
                  <a:gd name="T4" fmla="*/ 55 w 136"/>
                  <a:gd name="T5" fmla="*/ 125 h 136"/>
                  <a:gd name="T6" fmla="*/ 72 w 136"/>
                  <a:gd name="T7" fmla="*/ 136 h 136"/>
                  <a:gd name="T8" fmla="*/ 99 w 136"/>
                  <a:gd name="T9" fmla="*/ 117 h 136"/>
                  <a:gd name="T10" fmla="*/ 119 w 136"/>
                  <a:gd name="T11" fmla="*/ 113 h 136"/>
                  <a:gd name="T12" fmla="*/ 124 w 136"/>
                  <a:gd name="T13" fmla="*/ 80 h 136"/>
                  <a:gd name="T14" fmla="*/ 136 w 136"/>
                  <a:gd name="T15" fmla="*/ 63 h 136"/>
                  <a:gd name="T16" fmla="*/ 116 w 136"/>
                  <a:gd name="T17" fmla="*/ 37 h 136"/>
                  <a:gd name="T18" fmla="*/ 112 w 136"/>
                  <a:gd name="T19" fmla="*/ 17 h 136"/>
                  <a:gd name="T20" fmla="*/ 80 w 136"/>
                  <a:gd name="T21" fmla="*/ 12 h 136"/>
                  <a:gd name="T22" fmla="*/ 63 w 136"/>
                  <a:gd name="T23" fmla="*/ 0 h 136"/>
                  <a:gd name="T24" fmla="*/ 36 w 136"/>
                  <a:gd name="T25" fmla="*/ 19 h 136"/>
                  <a:gd name="T26" fmla="*/ 16 w 136"/>
                  <a:gd name="T27" fmla="*/ 23 h 136"/>
                  <a:gd name="T28" fmla="*/ 11 w 136"/>
                  <a:gd name="T29" fmla="*/ 56 h 136"/>
                  <a:gd name="T30" fmla="*/ 0 w 136"/>
                  <a:gd name="T31" fmla="*/ 73 h 136"/>
                  <a:gd name="T32" fmla="*/ 51 w 136"/>
                  <a:gd name="T33" fmla="*/ 45 h 136"/>
                  <a:gd name="T34" fmla="*/ 62 w 136"/>
                  <a:gd name="T35" fmla="*/ 30 h 136"/>
                  <a:gd name="T36" fmla="*/ 63 w 136"/>
                  <a:gd name="T37" fmla="*/ 29 h 136"/>
                  <a:gd name="T38" fmla="*/ 68 w 136"/>
                  <a:gd name="T39" fmla="*/ 28 h 136"/>
                  <a:gd name="T40" fmla="*/ 68 w 136"/>
                  <a:gd name="T41" fmla="*/ 38 h 136"/>
                  <a:gd name="T42" fmla="*/ 76 w 136"/>
                  <a:gd name="T43" fmla="*/ 39 h 136"/>
                  <a:gd name="T44" fmla="*/ 79 w 136"/>
                  <a:gd name="T45" fmla="*/ 41 h 136"/>
                  <a:gd name="T46" fmla="*/ 80 w 136"/>
                  <a:gd name="T47" fmla="*/ 45 h 136"/>
                  <a:gd name="T48" fmla="*/ 79 w 136"/>
                  <a:gd name="T49" fmla="*/ 47 h 136"/>
                  <a:gd name="T50" fmla="*/ 70 w 136"/>
                  <a:gd name="T51" fmla="*/ 45 h 136"/>
                  <a:gd name="T52" fmla="*/ 57 w 136"/>
                  <a:gd name="T53" fmla="*/ 48 h 136"/>
                  <a:gd name="T54" fmla="*/ 57 w 136"/>
                  <a:gd name="T55" fmla="*/ 59 h 136"/>
                  <a:gd name="T56" fmla="*/ 71 w 136"/>
                  <a:gd name="T57" fmla="*/ 64 h 136"/>
                  <a:gd name="T58" fmla="*/ 85 w 136"/>
                  <a:gd name="T59" fmla="*/ 72 h 136"/>
                  <a:gd name="T60" fmla="*/ 84 w 136"/>
                  <a:gd name="T61" fmla="*/ 90 h 136"/>
                  <a:gd name="T62" fmla="*/ 70 w 136"/>
                  <a:gd name="T63" fmla="*/ 106 h 136"/>
                  <a:gd name="T64" fmla="*/ 69 w 136"/>
                  <a:gd name="T65" fmla="*/ 108 h 136"/>
                  <a:gd name="T66" fmla="*/ 65 w 136"/>
                  <a:gd name="T67" fmla="*/ 108 h 136"/>
                  <a:gd name="T68" fmla="*/ 64 w 136"/>
                  <a:gd name="T69" fmla="*/ 97 h 136"/>
                  <a:gd name="T70" fmla="*/ 54 w 136"/>
                  <a:gd name="T71" fmla="*/ 96 h 136"/>
                  <a:gd name="T72" fmla="*/ 51 w 136"/>
                  <a:gd name="T73" fmla="*/ 92 h 136"/>
                  <a:gd name="T74" fmla="*/ 52 w 136"/>
                  <a:gd name="T75" fmla="*/ 88 h 136"/>
                  <a:gd name="T76" fmla="*/ 57 w 136"/>
                  <a:gd name="T77" fmla="*/ 90 h 136"/>
                  <a:gd name="T78" fmla="*/ 77 w 136"/>
                  <a:gd name="T79" fmla="*/ 87 h 136"/>
                  <a:gd name="T80" fmla="*/ 74 w 136"/>
                  <a:gd name="T81" fmla="*/ 73 h 136"/>
                  <a:gd name="T82" fmla="*/ 58 w 136"/>
                  <a:gd name="T83" fmla="*/ 68 h 136"/>
                  <a:gd name="T84" fmla="*/ 48 w 136"/>
                  <a:gd name="T85" fmla="*/ 5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6" h="136">
                    <a:moveTo>
                      <a:pt x="7" y="80"/>
                    </a:move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7"/>
                      <a:pt x="15" y="93"/>
                      <a:pt x="19" y="99"/>
                    </a:cubicBezTo>
                    <a:cubicBezTo>
                      <a:pt x="16" y="102"/>
                      <a:pt x="16" y="102"/>
                      <a:pt x="16" y="102"/>
                    </a:cubicBezTo>
                    <a:cubicBezTo>
                      <a:pt x="13" y="105"/>
                      <a:pt x="13" y="110"/>
                      <a:pt x="16" y="113"/>
                    </a:cubicBezTo>
                    <a:cubicBezTo>
                      <a:pt x="23" y="119"/>
                      <a:pt x="23" y="119"/>
                      <a:pt x="23" y="119"/>
                    </a:cubicBezTo>
                    <a:cubicBezTo>
                      <a:pt x="26" y="122"/>
                      <a:pt x="31" y="122"/>
                      <a:pt x="34" y="119"/>
                    </a:cubicBezTo>
                    <a:cubicBezTo>
                      <a:pt x="36" y="117"/>
                      <a:pt x="36" y="117"/>
                      <a:pt x="36" y="117"/>
                    </a:cubicBezTo>
                    <a:cubicBezTo>
                      <a:pt x="42" y="120"/>
                      <a:pt x="49" y="123"/>
                      <a:pt x="55" y="125"/>
                    </a:cubicBezTo>
                    <a:cubicBezTo>
                      <a:pt x="55" y="128"/>
                      <a:pt x="55" y="128"/>
                      <a:pt x="55" y="128"/>
                    </a:cubicBezTo>
                    <a:cubicBezTo>
                      <a:pt x="55" y="133"/>
                      <a:pt x="59" y="136"/>
                      <a:pt x="63" y="136"/>
                    </a:cubicBezTo>
                    <a:cubicBezTo>
                      <a:pt x="72" y="136"/>
                      <a:pt x="72" y="136"/>
                      <a:pt x="72" y="136"/>
                    </a:cubicBezTo>
                    <a:cubicBezTo>
                      <a:pt x="77" y="136"/>
                      <a:pt x="80" y="133"/>
                      <a:pt x="80" y="128"/>
                    </a:cubicBezTo>
                    <a:cubicBezTo>
                      <a:pt x="80" y="125"/>
                      <a:pt x="80" y="125"/>
                      <a:pt x="80" y="125"/>
                    </a:cubicBezTo>
                    <a:cubicBezTo>
                      <a:pt x="87" y="123"/>
                      <a:pt x="93" y="120"/>
                      <a:pt x="99" y="117"/>
                    </a:cubicBezTo>
                    <a:cubicBezTo>
                      <a:pt x="101" y="119"/>
                      <a:pt x="101" y="119"/>
                      <a:pt x="101" y="119"/>
                    </a:cubicBezTo>
                    <a:cubicBezTo>
                      <a:pt x="104" y="122"/>
                      <a:pt x="109" y="122"/>
                      <a:pt x="112" y="119"/>
                    </a:cubicBezTo>
                    <a:cubicBezTo>
                      <a:pt x="119" y="113"/>
                      <a:pt x="119" y="113"/>
                      <a:pt x="119" y="113"/>
                    </a:cubicBezTo>
                    <a:cubicBezTo>
                      <a:pt x="122" y="110"/>
                      <a:pt x="122" y="105"/>
                      <a:pt x="119" y="102"/>
                    </a:cubicBezTo>
                    <a:cubicBezTo>
                      <a:pt x="116" y="99"/>
                      <a:pt x="116" y="99"/>
                      <a:pt x="116" y="99"/>
                    </a:cubicBezTo>
                    <a:cubicBezTo>
                      <a:pt x="120" y="93"/>
                      <a:pt x="123" y="87"/>
                      <a:pt x="124" y="80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32" y="80"/>
                      <a:pt x="136" y="77"/>
                      <a:pt x="136" y="73"/>
                    </a:cubicBezTo>
                    <a:cubicBezTo>
                      <a:pt x="136" y="63"/>
                      <a:pt x="136" y="63"/>
                      <a:pt x="136" y="63"/>
                    </a:cubicBezTo>
                    <a:cubicBezTo>
                      <a:pt x="136" y="59"/>
                      <a:pt x="132" y="56"/>
                      <a:pt x="128" y="56"/>
                    </a:cubicBezTo>
                    <a:cubicBezTo>
                      <a:pt x="124" y="56"/>
                      <a:pt x="124" y="56"/>
                      <a:pt x="124" y="56"/>
                    </a:cubicBezTo>
                    <a:cubicBezTo>
                      <a:pt x="123" y="49"/>
                      <a:pt x="120" y="43"/>
                      <a:pt x="116" y="37"/>
                    </a:cubicBezTo>
                    <a:cubicBezTo>
                      <a:pt x="119" y="34"/>
                      <a:pt x="119" y="34"/>
                      <a:pt x="119" y="34"/>
                    </a:cubicBezTo>
                    <a:cubicBezTo>
                      <a:pt x="122" y="31"/>
                      <a:pt x="122" y="26"/>
                      <a:pt x="119" y="23"/>
                    </a:cubicBezTo>
                    <a:cubicBezTo>
                      <a:pt x="112" y="17"/>
                      <a:pt x="112" y="17"/>
                      <a:pt x="112" y="17"/>
                    </a:cubicBezTo>
                    <a:cubicBezTo>
                      <a:pt x="109" y="14"/>
                      <a:pt x="104" y="14"/>
                      <a:pt x="101" y="17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93" y="16"/>
                      <a:pt x="87" y="13"/>
                      <a:pt x="80" y="12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4"/>
                      <a:pt x="77" y="0"/>
                      <a:pt x="72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59" y="0"/>
                      <a:pt x="55" y="4"/>
                      <a:pt x="55" y="8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49" y="13"/>
                      <a:pt x="42" y="16"/>
                      <a:pt x="36" y="19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1" y="14"/>
                      <a:pt x="26" y="14"/>
                      <a:pt x="23" y="17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3" y="26"/>
                      <a:pt x="13" y="31"/>
                      <a:pt x="16" y="34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5" y="43"/>
                      <a:pt x="13" y="49"/>
                      <a:pt x="11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3" y="56"/>
                      <a:pt x="0" y="59"/>
                      <a:pt x="0" y="6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7"/>
                      <a:pt x="3" y="80"/>
                      <a:pt x="7" y="80"/>
                    </a:cubicBezTo>
                    <a:close/>
                    <a:moveTo>
                      <a:pt x="48" y="50"/>
                    </a:moveTo>
                    <a:cubicBezTo>
                      <a:pt x="49" y="48"/>
                      <a:pt x="49" y="47"/>
                      <a:pt x="51" y="45"/>
                    </a:cubicBezTo>
                    <a:cubicBezTo>
                      <a:pt x="52" y="44"/>
                      <a:pt x="53" y="43"/>
                      <a:pt x="55" y="41"/>
                    </a:cubicBezTo>
                    <a:cubicBezTo>
                      <a:pt x="57" y="40"/>
                      <a:pt x="60" y="40"/>
                      <a:pt x="62" y="39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29"/>
                    </a:cubicBezTo>
                    <a:cubicBezTo>
                      <a:pt x="62" y="29"/>
                      <a:pt x="62" y="29"/>
                      <a:pt x="63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4" y="28"/>
                      <a:pt x="64" y="28"/>
                      <a:pt x="65" y="28"/>
                    </a:cubicBezTo>
                    <a:cubicBezTo>
                      <a:pt x="66" y="28"/>
                      <a:pt x="66" y="28"/>
                      <a:pt x="67" y="28"/>
                    </a:cubicBezTo>
                    <a:cubicBezTo>
                      <a:pt x="67" y="28"/>
                      <a:pt x="67" y="28"/>
                      <a:pt x="68" y="28"/>
                    </a:cubicBezTo>
                    <a:cubicBezTo>
                      <a:pt x="68" y="28"/>
                      <a:pt x="68" y="29"/>
                      <a:pt x="68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38"/>
                      <a:pt x="68" y="38"/>
                      <a:pt x="68" y="38"/>
                    </a:cubicBezTo>
                    <a:cubicBezTo>
                      <a:pt x="69" y="38"/>
                      <a:pt x="70" y="38"/>
                      <a:pt x="71" y="38"/>
                    </a:cubicBezTo>
                    <a:cubicBezTo>
                      <a:pt x="72" y="39"/>
                      <a:pt x="73" y="39"/>
                      <a:pt x="74" y="39"/>
                    </a:cubicBezTo>
                    <a:cubicBezTo>
                      <a:pt x="75" y="39"/>
                      <a:pt x="76" y="39"/>
                      <a:pt x="76" y="39"/>
                    </a:cubicBezTo>
                    <a:cubicBezTo>
                      <a:pt x="77" y="40"/>
                      <a:pt x="78" y="40"/>
                      <a:pt x="78" y="40"/>
                    </a:cubicBezTo>
                    <a:cubicBezTo>
                      <a:pt x="78" y="40"/>
                      <a:pt x="78" y="41"/>
                      <a:pt x="79" y="41"/>
                    </a:cubicBezTo>
                    <a:cubicBezTo>
                      <a:pt x="79" y="41"/>
                      <a:pt x="79" y="41"/>
                      <a:pt x="79" y="41"/>
                    </a:cubicBezTo>
                    <a:cubicBezTo>
                      <a:pt x="79" y="42"/>
                      <a:pt x="79" y="42"/>
                      <a:pt x="79" y="42"/>
                    </a:cubicBezTo>
                    <a:cubicBezTo>
                      <a:pt x="79" y="43"/>
                      <a:pt x="79" y="43"/>
                      <a:pt x="79" y="44"/>
                    </a:cubicBezTo>
                    <a:cubicBezTo>
                      <a:pt x="80" y="44"/>
                      <a:pt x="80" y="45"/>
                      <a:pt x="80" y="45"/>
                    </a:cubicBezTo>
                    <a:cubicBezTo>
                      <a:pt x="80" y="45"/>
                      <a:pt x="80" y="46"/>
                      <a:pt x="79" y="46"/>
                    </a:cubicBezTo>
                    <a:cubicBezTo>
                      <a:pt x="79" y="46"/>
                      <a:pt x="79" y="46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78" y="47"/>
                      <a:pt x="78" y="47"/>
                      <a:pt x="77" y="46"/>
                    </a:cubicBezTo>
                    <a:cubicBezTo>
                      <a:pt x="76" y="46"/>
                      <a:pt x="75" y="46"/>
                      <a:pt x="74" y="46"/>
                    </a:cubicBezTo>
                    <a:cubicBezTo>
                      <a:pt x="73" y="45"/>
                      <a:pt x="72" y="45"/>
                      <a:pt x="70" y="45"/>
                    </a:cubicBezTo>
                    <a:cubicBezTo>
                      <a:pt x="69" y="45"/>
                      <a:pt x="67" y="45"/>
                      <a:pt x="65" y="45"/>
                    </a:cubicBezTo>
                    <a:cubicBezTo>
                      <a:pt x="63" y="45"/>
                      <a:pt x="62" y="46"/>
                      <a:pt x="60" y="46"/>
                    </a:cubicBezTo>
                    <a:cubicBezTo>
                      <a:pt x="59" y="47"/>
                      <a:pt x="58" y="47"/>
                      <a:pt x="57" y="48"/>
                    </a:cubicBezTo>
                    <a:cubicBezTo>
                      <a:pt x="56" y="49"/>
                      <a:pt x="56" y="50"/>
                      <a:pt x="56" y="51"/>
                    </a:cubicBezTo>
                    <a:cubicBezTo>
                      <a:pt x="55" y="52"/>
                      <a:pt x="55" y="53"/>
                      <a:pt x="55" y="54"/>
                    </a:cubicBezTo>
                    <a:cubicBezTo>
                      <a:pt x="56" y="56"/>
                      <a:pt x="56" y="57"/>
                      <a:pt x="57" y="59"/>
                    </a:cubicBezTo>
                    <a:cubicBezTo>
                      <a:pt x="58" y="60"/>
                      <a:pt x="59" y="60"/>
                      <a:pt x="61" y="61"/>
                    </a:cubicBezTo>
                    <a:cubicBezTo>
                      <a:pt x="62" y="62"/>
                      <a:pt x="64" y="62"/>
                      <a:pt x="66" y="63"/>
                    </a:cubicBezTo>
                    <a:cubicBezTo>
                      <a:pt x="67" y="63"/>
                      <a:pt x="69" y="63"/>
                      <a:pt x="71" y="64"/>
                    </a:cubicBezTo>
                    <a:cubicBezTo>
                      <a:pt x="73" y="64"/>
                      <a:pt x="75" y="65"/>
                      <a:pt x="77" y="65"/>
                    </a:cubicBezTo>
                    <a:cubicBezTo>
                      <a:pt x="78" y="66"/>
                      <a:pt x="80" y="67"/>
                      <a:pt x="81" y="68"/>
                    </a:cubicBezTo>
                    <a:cubicBezTo>
                      <a:pt x="83" y="69"/>
                      <a:pt x="84" y="70"/>
                      <a:pt x="85" y="72"/>
                    </a:cubicBezTo>
                    <a:cubicBezTo>
                      <a:pt x="86" y="73"/>
                      <a:pt x="87" y="75"/>
                      <a:pt x="87" y="78"/>
                    </a:cubicBezTo>
                    <a:cubicBezTo>
                      <a:pt x="88" y="80"/>
                      <a:pt x="87" y="82"/>
                      <a:pt x="87" y="84"/>
                    </a:cubicBezTo>
                    <a:cubicBezTo>
                      <a:pt x="86" y="86"/>
                      <a:pt x="85" y="88"/>
                      <a:pt x="84" y="90"/>
                    </a:cubicBezTo>
                    <a:cubicBezTo>
                      <a:pt x="82" y="91"/>
                      <a:pt x="80" y="93"/>
                      <a:pt x="78" y="94"/>
                    </a:cubicBezTo>
                    <a:cubicBezTo>
                      <a:pt x="76" y="95"/>
                      <a:pt x="73" y="96"/>
                      <a:pt x="70" y="96"/>
                    </a:cubicBezTo>
                    <a:cubicBezTo>
                      <a:pt x="70" y="106"/>
                      <a:pt x="70" y="106"/>
                      <a:pt x="70" y="106"/>
                    </a:cubicBezTo>
                    <a:cubicBezTo>
                      <a:pt x="70" y="106"/>
                      <a:pt x="70" y="107"/>
                      <a:pt x="70" y="107"/>
                    </a:cubicBezTo>
                    <a:cubicBezTo>
                      <a:pt x="70" y="107"/>
                      <a:pt x="70" y="107"/>
                      <a:pt x="70" y="107"/>
                    </a:cubicBezTo>
                    <a:cubicBezTo>
                      <a:pt x="70" y="107"/>
                      <a:pt x="69" y="107"/>
                      <a:pt x="69" y="108"/>
                    </a:cubicBezTo>
                    <a:cubicBezTo>
                      <a:pt x="69" y="108"/>
                      <a:pt x="68" y="108"/>
                      <a:pt x="68" y="108"/>
                    </a:cubicBezTo>
                    <a:cubicBezTo>
                      <a:pt x="67" y="108"/>
                      <a:pt x="66" y="108"/>
                      <a:pt x="66" y="108"/>
                    </a:cubicBezTo>
                    <a:cubicBezTo>
                      <a:pt x="65" y="108"/>
                      <a:pt x="65" y="108"/>
                      <a:pt x="65" y="108"/>
                    </a:cubicBezTo>
                    <a:cubicBezTo>
                      <a:pt x="65" y="108"/>
                      <a:pt x="64" y="108"/>
                      <a:pt x="64" y="107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3" y="97"/>
                      <a:pt x="61" y="97"/>
                      <a:pt x="60" y="97"/>
                    </a:cubicBezTo>
                    <a:cubicBezTo>
                      <a:pt x="59" y="97"/>
                      <a:pt x="58" y="97"/>
                      <a:pt x="57" y="96"/>
                    </a:cubicBezTo>
                    <a:cubicBezTo>
                      <a:pt x="56" y="96"/>
                      <a:pt x="55" y="96"/>
                      <a:pt x="54" y="96"/>
                    </a:cubicBezTo>
                    <a:cubicBezTo>
                      <a:pt x="53" y="95"/>
                      <a:pt x="53" y="95"/>
                      <a:pt x="52" y="95"/>
                    </a:cubicBezTo>
                    <a:cubicBezTo>
                      <a:pt x="52" y="95"/>
                      <a:pt x="52" y="94"/>
                      <a:pt x="52" y="94"/>
                    </a:cubicBezTo>
                    <a:cubicBezTo>
                      <a:pt x="52" y="93"/>
                      <a:pt x="51" y="93"/>
                      <a:pt x="51" y="92"/>
                    </a:cubicBezTo>
                    <a:cubicBezTo>
                      <a:pt x="51" y="91"/>
                      <a:pt x="51" y="90"/>
                      <a:pt x="51" y="90"/>
                    </a:cubicBezTo>
                    <a:cubicBezTo>
                      <a:pt x="51" y="90"/>
                      <a:pt x="51" y="89"/>
                      <a:pt x="51" y="89"/>
                    </a:cubicBezTo>
                    <a:cubicBezTo>
                      <a:pt x="51" y="89"/>
                      <a:pt x="51" y="88"/>
                      <a:pt x="52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8"/>
                      <a:pt x="53" y="88"/>
                      <a:pt x="54" y="88"/>
                    </a:cubicBezTo>
                    <a:cubicBezTo>
                      <a:pt x="55" y="89"/>
                      <a:pt x="56" y="89"/>
                      <a:pt x="57" y="90"/>
                    </a:cubicBezTo>
                    <a:cubicBezTo>
                      <a:pt x="58" y="90"/>
                      <a:pt x="60" y="90"/>
                      <a:pt x="62" y="90"/>
                    </a:cubicBezTo>
                    <a:cubicBezTo>
                      <a:pt x="63" y="91"/>
                      <a:pt x="65" y="91"/>
                      <a:pt x="68" y="90"/>
                    </a:cubicBezTo>
                    <a:cubicBezTo>
                      <a:pt x="72" y="90"/>
                      <a:pt x="75" y="89"/>
                      <a:pt x="77" y="87"/>
                    </a:cubicBezTo>
                    <a:cubicBezTo>
                      <a:pt x="79" y="85"/>
                      <a:pt x="80" y="82"/>
                      <a:pt x="79" y="79"/>
                    </a:cubicBezTo>
                    <a:cubicBezTo>
                      <a:pt x="79" y="78"/>
                      <a:pt x="79" y="76"/>
                      <a:pt x="78" y="75"/>
                    </a:cubicBezTo>
                    <a:cubicBezTo>
                      <a:pt x="77" y="74"/>
                      <a:pt x="75" y="73"/>
                      <a:pt x="74" y="73"/>
                    </a:cubicBezTo>
                    <a:cubicBezTo>
                      <a:pt x="73" y="72"/>
                      <a:pt x="71" y="71"/>
                      <a:pt x="69" y="71"/>
                    </a:cubicBezTo>
                    <a:cubicBezTo>
                      <a:pt x="67" y="71"/>
                      <a:pt x="66" y="70"/>
                      <a:pt x="64" y="70"/>
                    </a:cubicBezTo>
                    <a:cubicBezTo>
                      <a:pt x="62" y="69"/>
                      <a:pt x="60" y="69"/>
                      <a:pt x="58" y="68"/>
                    </a:cubicBezTo>
                    <a:cubicBezTo>
                      <a:pt x="57" y="68"/>
                      <a:pt x="55" y="67"/>
                      <a:pt x="54" y="66"/>
                    </a:cubicBezTo>
                    <a:cubicBezTo>
                      <a:pt x="52" y="65"/>
                      <a:pt x="51" y="64"/>
                      <a:pt x="50" y="62"/>
                    </a:cubicBezTo>
                    <a:cubicBezTo>
                      <a:pt x="49" y="60"/>
                      <a:pt x="48" y="58"/>
                      <a:pt x="48" y="56"/>
                    </a:cubicBezTo>
                    <a:cubicBezTo>
                      <a:pt x="48" y="54"/>
                      <a:pt x="48" y="52"/>
                      <a:pt x="48" y="5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77"/>
              <p:cNvSpPr>
                <a:spLocks/>
              </p:cNvSpPr>
              <p:nvPr/>
            </p:nvSpPr>
            <p:spPr bwMode="auto">
              <a:xfrm>
                <a:off x="6333" y="1521"/>
                <a:ext cx="352" cy="105"/>
              </a:xfrm>
              <a:custGeom>
                <a:avLst/>
                <a:gdLst>
                  <a:gd name="T0" fmla="*/ 157 w 192"/>
                  <a:gd name="T1" fmla="*/ 1 h 57"/>
                  <a:gd name="T2" fmla="*/ 153 w 192"/>
                  <a:gd name="T3" fmla="*/ 8 h 57"/>
                  <a:gd name="T4" fmla="*/ 146 w 192"/>
                  <a:gd name="T5" fmla="*/ 15 h 57"/>
                  <a:gd name="T6" fmla="*/ 143 w 192"/>
                  <a:gd name="T7" fmla="*/ 17 h 57"/>
                  <a:gd name="T8" fmla="*/ 154 w 192"/>
                  <a:gd name="T9" fmla="*/ 25 h 57"/>
                  <a:gd name="T10" fmla="*/ 96 w 192"/>
                  <a:gd name="T11" fmla="*/ 39 h 57"/>
                  <a:gd name="T12" fmla="*/ 37 w 192"/>
                  <a:gd name="T13" fmla="*/ 25 h 57"/>
                  <a:gd name="T14" fmla="*/ 48 w 192"/>
                  <a:gd name="T15" fmla="*/ 17 h 57"/>
                  <a:gd name="T16" fmla="*/ 45 w 192"/>
                  <a:gd name="T17" fmla="*/ 15 h 57"/>
                  <a:gd name="T18" fmla="*/ 38 w 192"/>
                  <a:gd name="T19" fmla="*/ 8 h 57"/>
                  <a:gd name="T20" fmla="*/ 34 w 192"/>
                  <a:gd name="T21" fmla="*/ 0 h 57"/>
                  <a:gd name="T22" fmla="*/ 0 w 192"/>
                  <a:gd name="T23" fmla="*/ 25 h 57"/>
                  <a:gd name="T24" fmla="*/ 96 w 192"/>
                  <a:gd name="T25" fmla="*/ 57 h 57"/>
                  <a:gd name="T26" fmla="*/ 192 w 192"/>
                  <a:gd name="T27" fmla="*/ 25 h 57"/>
                  <a:gd name="T28" fmla="*/ 157 w 192"/>
                  <a:gd name="T2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2" h="57">
                    <a:moveTo>
                      <a:pt x="157" y="1"/>
                    </a:moveTo>
                    <a:cubicBezTo>
                      <a:pt x="156" y="3"/>
                      <a:pt x="155" y="6"/>
                      <a:pt x="153" y="8"/>
                    </a:cubicBezTo>
                    <a:cubicBezTo>
                      <a:pt x="146" y="15"/>
                      <a:pt x="146" y="15"/>
                      <a:pt x="146" y="15"/>
                    </a:cubicBezTo>
                    <a:cubicBezTo>
                      <a:pt x="145" y="16"/>
                      <a:pt x="144" y="17"/>
                      <a:pt x="143" y="17"/>
                    </a:cubicBezTo>
                    <a:cubicBezTo>
                      <a:pt x="151" y="20"/>
                      <a:pt x="154" y="22"/>
                      <a:pt x="154" y="25"/>
                    </a:cubicBezTo>
                    <a:cubicBezTo>
                      <a:pt x="154" y="32"/>
                      <a:pt x="131" y="39"/>
                      <a:pt x="96" y="39"/>
                    </a:cubicBezTo>
                    <a:cubicBezTo>
                      <a:pt x="60" y="39"/>
                      <a:pt x="37" y="32"/>
                      <a:pt x="37" y="25"/>
                    </a:cubicBezTo>
                    <a:cubicBezTo>
                      <a:pt x="37" y="23"/>
                      <a:pt x="40" y="20"/>
                      <a:pt x="48" y="17"/>
                    </a:cubicBezTo>
                    <a:cubicBezTo>
                      <a:pt x="47" y="17"/>
                      <a:pt x="46" y="16"/>
                      <a:pt x="45" y="1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6" y="6"/>
                      <a:pt x="35" y="3"/>
                      <a:pt x="34" y="0"/>
                    </a:cubicBezTo>
                    <a:cubicBezTo>
                      <a:pt x="12" y="6"/>
                      <a:pt x="0" y="15"/>
                      <a:pt x="0" y="25"/>
                    </a:cubicBezTo>
                    <a:cubicBezTo>
                      <a:pt x="0" y="43"/>
                      <a:pt x="42" y="57"/>
                      <a:pt x="96" y="57"/>
                    </a:cubicBezTo>
                    <a:cubicBezTo>
                      <a:pt x="149" y="57"/>
                      <a:pt x="192" y="43"/>
                      <a:pt x="192" y="25"/>
                    </a:cubicBezTo>
                    <a:cubicBezTo>
                      <a:pt x="192" y="15"/>
                      <a:pt x="179" y="6"/>
                      <a:pt x="15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78"/>
              <p:cNvSpPr>
                <a:spLocks/>
              </p:cNvSpPr>
              <p:nvPr/>
            </p:nvSpPr>
            <p:spPr bwMode="auto">
              <a:xfrm>
                <a:off x="1098" y="1998"/>
                <a:ext cx="137" cy="179"/>
              </a:xfrm>
              <a:custGeom>
                <a:avLst/>
                <a:gdLst>
                  <a:gd name="T0" fmla="*/ 16 w 75"/>
                  <a:gd name="T1" fmla="*/ 97 h 97"/>
                  <a:gd name="T2" fmla="*/ 59 w 75"/>
                  <a:gd name="T3" fmla="*/ 97 h 97"/>
                  <a:gd name="T4" fmla="*/ 75 w 75"/>
                  <a:gd name="T5" fmla="*/ 81 h 97"/>
                  <a:gd name="T6" fmla="*/ 75 w 75"/>
                  <a:gd name="T7" fmla="*/ 16 h 97"/>
                  <a:gd name="T8" fmla="*/ 59 w 75"/>
                  <a:gd name="T9" fmla="*/ 0 h 97"/>
                  <a:gd name="T10" fmla="*/ 16 w 75"/>
                  <a:gd name="T11" fmla="*/ 0 h 97"/>
                  <a:gd name="T12" fmla="*/ 0 w 75"/>
                  <a:gd name="T13" fmla="*/ 16 h 97"/>
                  <a:gd name="T14" fmla="*/ 0 w 75"/>
                  <a:gd name="T15" fmla="*/ 81 h 97"/>
                  <a:gd name="T16" fmla="*/ 16 w 75"/>
                  <a:gd name="T1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97">
                    <a:moveTo>
                      <a:pt x="16" y="97"/>
                    </a:moveTo>
                    <a:cubicBezTo>
                      <a:pt x="59" y="97"/>
                      <a:pt x="59" y="97"/>
                      <a:pt x="59" y="97"/>
                    </a:cubicBezTo>
                    <a:cubicBezTo>
                      <a:pt x="68" y="97"/>
                      <a:pt x="75" y="90"/>
                      <a:pt x="75" y="81"/>
                    </a:cubicBezTo>
                    <a:cubicBezTo>
                      <a:pt x="75" y="16"/>
                      <a:pt x="75" y="16"/>
                      <a:pt x="75" y="16"/>
                    </a:cubicBezTo>
                    <a:cubicBezTo>
                      <a:pt x="75" y="7"/>
                      <a:pt x="68" y="0"/>
                      <a:pt x="59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90"/>
                      <a:pt x="7" y="97"/>
                      <a:pt x="16" y="9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79"/>
              <p:cNvSpPr>
                <a:spLocks/>
              </p:cNvSpPr>
              <p:nvPr/>
            </p:nvSpPr>
            <p:spPr bwMode="auto">
              <a:xfrm>
                <a:off x="1026" y="2092"/>
                <a:ext cx="281" cy="259"/>
              </a:xfrm>
              <a:custGeom>
                <a:avLst/>
                <a:gdLst>
                  <a:gd name="T0" fmla="*/ 147 w 153"/>
                  <a:gd name="T1" fmla="*/ 0 h 141"/>
                  <a:gd name="T2" fmla="*/ 129 w 153"/>
                  <a:gd name="T3" fmla="*/ 0 h 141"/>
                  <a:gd name="T4" fmla="*/ 123 w 153"/>
                  <a:gd name="T5" fmla="*/ 5 h 141"/>
                  <a:gd name="T6" fmla="*/ 122 w 153"/>
                  <a:gd name="T7" fmla="*/ 42 h 141"/>
                  <a:gd name="T8" fmla="*/ 102 w 153"/>
                  <a:gd name="T9" fmla="*/ 59 h 141"/>
                  <a:gd name="T10" fmla="*/ 77 w 153"/>
                  <a:gd name="T11" fmla="*/ 59 h 141"/>
                  <a:gd name="T12" fmla="*/ 76 w 153"/>
                  <a:gd name="T13" fmla="*/ 59 h 141"/>
                  <a:gd name="T14" fmla="*/ 51 w 153"/>
                  <a:gd name="T15" fmla="*/ 59 h 141"/>
                  <a:gd name="T16" fmla="*/ 31 w 153"/>
                  <a:gd name="T17" fmla="*/ 43 h 141"/>
                  <a:gd name="T18" fmla="*/ 30 w 153"/>
                  <a:gd name="T19" fmla="*/ 5 h 141"/>
                  <a:gd name="T20" fmla="*/ 24 w 153"/>
                  <a:gd name="T21" fmla="*/ 0 h 141"/>
                  <a:gd name="T22" fmla="*/ 6 w 153"/>
                  <a:gd name="T23" fmla="*/ 0 h 141"/>
                  <a:gd name="T24" fmla="*/ 0 w 153"/>
                  <a:gd name="T25" fmla="*/ 6 h 141"/>
                  <a:gd name="T26" fmla="*/ 6 w 153"/>
                  <a:gd name="T27" fmla="*/ 11 h 141"/>
                  <a:gd name="T28" fmla="*/ 19 w 153"/>
                  <a:gd name="T29" fmla="*/ 11 h 141"/>
                  <a:gd name="T30" fmla="*/ 19 w 153"/>
                  <a:gd name="T31" fmla="*/ 43 h 141"/>
                  <a:gd name="T32" fmla="*/ 51 w 153"/>
                  <a:gd name="T33" fmla="*/ 71 h 141"/>
                  <a:gd name="T34" fmla="*/ 71 w 153"/>
                  <a:gd name="T35" fmla="*/ 71 h 141"/>
                  <a:gd name="T36" fmla="*/ 71 w 153"/>
                  <a:gd name="T37" fmla="*/ 72 h 141"/>
                  <a:gd name="T38" fmla="*/ 71 w 153"/>
                  <a:gd name="T39" fmla="*/ 98 h 141"/>
                  <a:gd name="T40" fmla="*/ 18 w 153"/>
                  <a:gd name="T41" fmla="*/ 130 h 141"/>
                  <a:gd name="T42" fmla="*/ 21 w 153"/>
                  <a:gd name="T43" fmla="*/ 137 h 141"/>
                  <a:gd name="T44" fmla="*/ 23 w 153"/>
                  <a:gd name="T45" fmla="*/ 138 h 141"/>
                  <a:gd name="T46" fmla="*/ 29 w 153"/>
                  <a:gd name="T47" fmla="*/ 134 h 141"/>
                  <a:gd name="T48" fmla="*/ 71 w 153"/>
                  <a:gd name="T49" fmla="*/ 110 h 141"/>
                  <a:gd name="T50" fmla="*/ 71 w 153"/>
                  <a:gd name="T51" fmla="*/ 135 h 141"/>
                  <a:gd name="T52" fmla="*/ 76 w 153"/>
                  <a:gd name="T53" fmla="*/ 141 h 141"/>
                  <a:gd name="T54" fmla="*/ 82 w 153"/>
                  <a:gd name="T55" fmla="*/ 135 h 141"/>
                  <a:gd name="T56" fmla="*/ 82 w 153"/>
                  <a:gd name="T57" fmla="*/ 110 h 141"/>
                  <a:gd name="T58" fmla="*/ 124 w 153"/>
                  <a:gd name="T59" fmla="*/ 134 h 141"/>
                  <a:gd name="T60" fmla="*/ 129 w 153"/>
                  <a:gd name="T61" fmla="*/ 138 h 141"/>
                  <a:gd name="T62" fmla="*/ 131 w 153"/>
                  <a:gd name="T63" fmla="*/ 137 h 141"/>
                  <a:gd name="T64" fmla="*/ 134 w 153"/>
                  <a:gd name="T65" fmla="*/ 130 h 141"/>
                  <a:gd name="T66" fmla="*/ 82 w 153"/>
                  <a:gd name="T67" fmla="*/ 98 h 141"/>
                  <a:gd name="T68" fmla="*/ 82 w 153"/>
                  <a:gd name="T69" fmla="*/ 72 h 141"/>
                  <a:gd name="T70" fmla="*/ 82 w 153"/>
                  <a:gd name="T71" fmla="*/ 71 h 141"/>
                  <a:gd name="T72" fmla="*/ 102 w 153"/>
                  <a:gd name="T73" fmla="*/ 71 h 141"/>
                  <a:gd name="T74" fmla="*/ 134 w 153"/>
                  <a:gd name="T75" fmla="*/ 43 h 141"/>
                  <a:gd name="T76" fmla="*/ 135 w 153"/>
                  <a:gd name="T77" fmla="*/ 11 h 141"/>
                  <a:gd name="T78" fmla="*/ 147 w 153"/>
                  <a:gd name="T79" fmla="*/ 11 h 141"/>
                  <a:gd name="T80" fmla="*/ 153 w 153"/>
                  <a:gd name="T81" fmla="*/ 6 h 141"/>
                  <a:gd name="T82" fmla="*/ 147 w 153"/>
                  <a:gd name="T83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3" h="141">
                    <a:moveTo>
                      <a:pt x="147" y="0"/>
                    </a:moveTo>
                    <a:cubicBezTo>
                      <a:pt x="129" y="0"/>
                      <a:pt x="129" y="0"/>
                      <a:pt x="129" y="0"/>
                    </a:cubicBezTo>
                    <a:cubicBezTo>
                      <a:pt x="126" y="0"/>
                      <a:pt x="123" y="2"/>
                      <a:pt x="123" y="5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4"/>
                      <a:pt x="121" y="59"/>
                      <a:pt x="102" y="59"/>
                    </a:cubicBezTo>
                    <a:cubicBezTo>
                      <a:pt x="77" y="59"/>
                      <a:pt x="77" y="59"/>
                      <a:pt x="77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32" y="59"/>
                      <a:pt x="31" y="44"/>
                      <a:pt x="31" y="43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0" y="52"/>
                      <a:pt x="26" y="71"/>
                      <a:pt x="5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71" y="71"/>
                      <a:pt x="71" y="71"/>
                      <a:pt x="71" y="72"/>
                    </a:cubicBezTo>
                    <a:cubicBezTo>
                      <a:pt x="71" y="98"/>
                      <a:pt x="71" y="98"/>
                      <a:pt x="71" y="98"/>
                    </a:cubicBezTo>
                    <a:cubicBezTo>
                      <a:pt x="32" y="101"/>
                      <a:pt x="19" y="129"/>
                      <a:pt x="18" y="130"/>
                    </a:cubicBezTo>
                    <a:cubicBezTo>
                      <a:pt x="17" y="133"/>
                      <a:pt x="18" y="136"/>
                      <a:pt x="21" y="137"/>
                    </a:cubicBezTo>
                    <a:cubicBezTo>
                      <a:pt x="22" y="138"/>
                      <a:pt x="23" y="138"/>
                      <a:pt x="23" y="138"/>
                    </a:cubicBezTo>
                    <a:cubicBezTo>
                      <a:pt x="26" y="138"/>
                      <a:pt x="28" y="137"/>
                      <a:pt x="29" y="134"/>
                    </a:cubicBezTo>
                    <a:cubicBezTo>
                      <a:pt x="29" y="134"/>
                      <a:pt x="39" y="112"/>
                      <a:pt x="71" y="110"/>
                    </a:cubicBezTo>
                    <a:cubicBezTo>
                      <a:pt x="71" y="135"/>
                      <a:pt x="71" y="135"/>
                      <a:pt x="71" y="135"/>
                    </a:cubicBezTo>
                    <a:cubicBezTo>
                      <a:pt x="71" y="138"/>
                      <a:pt x="73" y="141"/>
                      <a:pt x="76" y="141"/>
                    </a:cubicBezTo>
                    <a:cubicBezTo>
                      <a:pt x="79" y="141"/>
                      <a:pt x="82" y="138"/>
                      <a:pt x="82" y="135"/>
                    </a:cubicBezTo>
                    <a:cubicBezTo>
                      <a:pt x="82" y="110"/>
                      <a:pt x="82" y="110"/>
                      <a:pt x="82" y="110"/>
                    </a:cubicBezTo>
                    <a:cubicBezTo>
                      <a:pt x="113" y="112"/>
                      <a:pt x="124" y="133"/>
                      <a:pt x="124" y="134"/>
                    </a:cubicBezTo>
                    <a:cubicBezTo>
                      <a:pt x="125" y="137"/>
                      <a:pt x="127" y="138"/>
                      <a:pt x="129" y="138"/>
                    </a:cubicBezTo>
                    <a:cubicBezTo>
                      <a:pt x="130" y="138"/>
                      <a:pt x="131" y="138"/>
                      <a:pt x="131" y="137"/>
                    </a:cubicBezTo>
                    <a:cubicBezTo>
                      <a:pt x="134" y="136"/>
                      <a:pt x="136" y="133"/>
                      <a:pt x="134" y="130"/>
                    </a:cubicBezTo>
                    <a:cubicBezTo>
                      <a:pt x="134" y="129"/>
                      <a:pt x="121" y="101"/>
                      <a:pt x="82" y="98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27" y="71"/>
                      <a:pt x="134" y="52"/>
                      <a:pt x="134" y="43"/>
                    </a:cubicBezTo>
                    <a:cubicBezTo>
                      <a:pt x="135" y="11"/>
                      <a:pt x="135" y="11"/>
                      <a:pt x="135" y="11"/>
                    </a:cubicBezTo>
                    <a:cubicBezTo>
                      <a:pt x="147" y="11"/>
                      <a:pt x="147" y="11"/>
                      <a:pt x="147" y="11"/>
                    </a:cubicBezTo>
                    <a:cubicBezTo>
                      <a:pt x="150" y="11"/>
                      <a:pt x="153" y="9"/>
                      <a:pt x="153" y="6"/>
                    </a:cubicBezTo>
                    <a:cubicBezTo>
                      <a:pt x="153" y="2"/>
                      <a:pt x="150" y="0"/>
                      <a:pt x="1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80"/>
              <p:cNvSpPr>
                <a:spLocks/>
              </p:cNvSpPr>
              <p:nvPr/>
            </p:nvSpPr>
            <p:spPr bwMode="auto">
              <a:xfrm>
                <a:off x="7362" y="1380"/>
                <a:ext cx="86" cy="178"/>
              </a:xfrm>
              <a:custGeom>
                <a:avLst/>
                <a:gdLst>
                  <a:gd name="T0" fmla="*/ 46 w 47"/>
                  <a:gd name="T1" fmla="*/ 97 h 97"/>
                  <a:gd name="T2" fmla="*/ 47 w 47"/>
                  <a:gd name="T3" fmla="*/ 94 h 97"/>
                  <a:gd name="T4" fmla="*/ 47 w 47"/>
                  <a:gd name="T5" fmla="*/ 7 h 97"/>
                  <a:gd name="T6" fmla="*/ 45 w 47"/>
                  <a:gd name="T7" fmla="*/ 0 h 97"/>
                  <a:gd name="T8" fmla="*/ 0 w 47"/>
                  <a:gd name="T9" fmla="*/ 40 h 97"/>
                  <a:gd name="T10" fmla="*/ 46 w 47"/>
                  <a:gd name="T11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97">
                    <a:moveTo>
                      <a:pt x="46" y="97"/>
                    </a:moveTo>
                    <a:cubicBezTo>
                      <a:pt x="46" y="96"/>
                      <a:pt x="47" y="95"/>
                      <a:pt x="47" y="9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5"/>
                      <a:pt x="46" y="2"/>
                      <a:pt x="45" y="0"/>
                    </a:cubicBezTo>
                    <a:cubicBezTo>
                      <a:pt x="0" y="40"/>
                      <a:pt x="0" y="40"/>
                      <a:pt x="0" y="40"/>
                    </a:cubicBezTo>
                    <a:lnTo>
                      <a:pt x="46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81"/>
              <p:cNvSpPr>
                <a:spLocks/>
              </p:cNvSpPr>
              <p:nvPr/>
            </p:nvSpPr>
            <p:spPr bwMode="auto">
              <a:xfrm>
                <a:off x="7107" y="1363"/>
                <a:ext cx="328" cy="149"/>
              </a:xfrm>
              <a:custGeom>
                <a:avLst/>
                <a:gdLst>
                  <a:gd name="T0" fmla="*/ 90 w 179"/>
                  <a:gd name="T1" fmla="*/ 81 h 81"/>
                  <a:gd name="T2" fmla="*/ 179 w 179"/>
                  <a:gd name="T3" fmla="*/ 3 h 81"/>
                  <a:gd name="T4" fmla="*/ 169 w 179"/>
                  <a:gd name="T5" fmla="*/ 0 h 81"/>
                  <a:gd name="T6" fmla="*/ 10 w 179"/>
                  <a:gd name="T7" fmla="*/ 0 h 81"/>
                  <a:gd name="T8" fmla="*/ 0 w 179"/>
                  <a:gd name="T9" fmla="*/ 3 h 81"/>
                  <a:gd name="T10" fmla="*/ 90 w 179"/>
                  <a:gd name="T11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9" h="81">
                    <a:moveTo>
                      <a:pt x="90" y="81"/>
                    </a:moveTo>
                    <a:cubicBezTo>
                      <a:pt x="179" y="3"/>
                      <a:pt x="179" y="3"/>
                      <a:pt x="179" y="3"/>
                    </a:cubicBezTo>
                    <a:cubicBezTo>
                      <a:pt x="176" y="1"/>
                      <a:pt x="173" y="0"/>
                      <a:pt x="16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3" y="1"/>
                      <a:pt x="0" y="3"/>
                    </a:cubicBez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82"/>
              <p:cNvSpPr>
                <a:spLocks/>
              </p:cNvSpPr>
              <p:nvPr/>
            </p:nvSpPr>
            <p:spPr bwMode="auto">
              <a:xfrm>
                <a:off x="7103" y="1462"/>
                <a:ext cx="336" cy="120"/>
              </a:xfrm>
              <a:custGeom>
                <a:avLst/>
                <a:gdLst>
                  <a:gd name="T0" fmla="*/ 134 w 183"/>
                  <a:gd name="T1" fmla="*/ 0 h 65"/>
                  <a:gd name="T2" fmla="*/ 94 w 183"/>
                  <a:gd name="T3" fmla="*/ 36 h 65"/>
                  <a:gd name="T4" fmla="*/ 92 w 183"/>
                  <a:gd name="T5" fmla="*/ 37 h 65"/>
                  <a:gd name="T6" fmla="*/ 89 w 183"/>
                  <a:gd name="T7" fmla="*/ 36 h 65"/>
                  <a:gd name="T8" fmla="*/ 49 w 183"/>
                  <a:gd name="T9" fmla="*/ 0 h 65"/>
                  <a:gd name="T10" fmla="*/ 0 w 183"/>
                  <a:gd name="T11" fmla="*/ 60 h 65"/>
                  <a:gd name="T12" fmla="*/ 12 w 183"/>
                  <a:gd name="T13" fmla="*/ 65 h 65"/>
                  <a:gd name="T14" fmla="*/ 171 w 183"/>
                  <a:gd name="T15" fmla="*/ 65 h 65"/>
                  <a:gd name="T16" fmla="*/ 183 w 183"/>
                  <a:gd name="T17" fmla="*/ 60 h 65"/>
                  <a:gd name="T18" fmla="*/ 134 w 183"/>
                  <a:gd name="T1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3" h="65">
                    <a:moveTo>
                      <a:pt x="134" y="0"/>
                    </a:moveTo>
                    <a:cubicBezTo>
                      <a:pt x="94" y="36"/>
                      <a:pt x="94" y="36"/>
                      <a:pt x="94" y="36"/>
                    </a:cubicBezTo>
                    <a:cubicBezTo>
                      <a:pt x="93" y="36"/>
                      <a:pt x="93" y="37"/>
                      <a:pt x="92" y="37"/>
                    </a:cubicBezTo>
                    <a:cubicBezTo>
                      <a:pt x="91" y="37"/>
                      <a:pt x="90" y="36"/>
                      <a:pt x="89" y="36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3" y="63"/>
                      <a:pt x="7" y="65"/>
                      <a:pt x="12" y="65"/>
                    </a:cubicBezTo>
                    <a:cubicBezTo>
                      <a:pt x="171" y="65"/>
                      <a:pt x="171" y="65"/>
                      <a:pt x="171" y="65"/>
                    </a:cubicBezTo>
                    <a:cubicBezTo>
                      <a:pt x="176" y="65"/>
                      <a:pt x="180" y="63"/>
                      <a:pt x="183" y="60"/>
                    </a:cubicBez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83"/>
              <p:cNvSpPr>
                <a:spLocks/>
              </p:cNvSpPr>
              <p:nvPr/>
            </p:nvSpPr>
            <p:spPr bwMode="auto">
              <a:xfrm>
                <a:off x="7096" y="1380"/>
                <a:ext cx="86" cy="178"/>
              </a:xfrm>
              <a:custGeom>
                <a:avLst/>
                <a:gdLst>
                  <a:gd name="T0" fmla="*/ 1 w 47"/>
                  <a:gd name="T1" fmla="*/ 0 h 97"/>
                  <a:gd name="T2" fmla="*/ 0 w 47"/>
                  <a:gd name="T3" fmla="*/ 7 h 97"/>
                  <a:gd name="T4" fmla="*/ 0 w 47"/>
                  <a:gd name="T5" fmla="*/ 94 h 97"/>
                  <a:gd name="T6" fmla="*/ 0 w 47"/>
                  <a:gd name="T7" fmla="*/ 97 h 97"/>
                  <a:gd name="T8" fmla="*/ 47 w 47"/>
                  <a:gd name="T9" fmla="*/ 40 h 97"/>
                  <a:gd name="T10" fmla="*/ 1 w 47"/>
                  <a:gd name="T11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97">
                    <a:moveTo>
                      <a:pt x="1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0" y="96"/>
                      <a:pt x="0" y="97"/>
                    </a:cubicBezTo>
                    <a:cubicBezTo>
                      <a:pt x="47" y="40"/>
                      <a:pt x="47" y="40"/>
                      <a:pt x="47" y="4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84"/>
              <p:cNvSpPr>
                <a:spLocks/>
              </p:cNvSpPr>
              <p:nvPr/>
            </p:nvSpPr>
            <p:spPr bwMode="auto">
              <a:xfrm>
                <a:off x="1745" y="2006"/>
                <a:ext cx="371" cy="314"/>
              </a:xfrm>
              <a:custGeom>
                <a:avLst/>
                <a:gdLst>
                  <a:gd name="T0" fmla="*/ 180 w 202"/>
                  <a:gd name="T1" fmla="*/ 16 h 171"/>
                  <a:gd name="T2" fmla="*/ 140 w 202"/>
                  <a:gd name="T3" fmla="*/ 0 h 171"/>
                  <a:gd name="T4" fmla="*/ 100 w 202"/>
                  <a:gd name="T5" fmla="*/ 16 h 171"/>
                  <a:gd name="T6" fmla="*/ 51 w 202"/>
                  <a:gd name="T7" fmla="*/ 66 h 171"/>
                  <a:gd name="T8" fmla="*/ 17 w 202"/>
                  <a:gd name="T9" fmla="*/ 100 h 171"/>
                  <a:gd name="T10" fmla="*/ 17 w 202"/>
                  <a:gd name="T11" fmla="*/ 159 h 171"/>
                  <a:gd name="T12" fmla="*/ 46 w 202"/>
                  <a:gd name="T13" fmla="*/ 171 h 171"/>
                  <a:gd name="T14" fmla="*/ 76 w 202"/>
                  <a:gd name="T15" fmla="*/ 158 h 171"/>
                  <a:gd name="T16" fmla="*/ 138 w 202"/>
                  <a:gd name="T17" fmla="*/ 96 h 171"/>
                  <a:gd name="T18" fmla="*/ 138 w 202"/>
                  <a:gd name="T19" fmla="*/ 96 h 171"/>
                  <a:gd name="T20" fmla="*/ 160 w 202"/>
                  <a:gd name="T21" fmla="*/ 75 h 171"/>
                  <a:gd name="T22" fmla="*/ 168 w 202"/>
                  <a:gd name="T23" fmla="*/ 54 h 171"/>
                  <a:gd name="T24" fmla="*/ 160 w 202"/>
                  <a:gd name="T25" fmla="*/ 33 h 171"/>
                  <a:gd name="T26" fmla="*/ 118 w 202"/>
                  <a:gd name="T27" fmla="*/ 34 h 171"/>
                  <a:gd name="T28" fmla="*/ 43 w 202"/>
                  <a:gd name="T29" fmla="*/ 109 h 171"/>
                  <a:gd name="T30" fmla="*/ 43 w 202"/>
                  <a:gd name="T31" fmla="*/ 117 h 171"/>
                  <a:gd name="T32" fmla="*/ 47 w 202"/>
                  <a:gd name="T33" fmla="*/ 119 h 171"/>
                  <a:gd name="T34" fmla="*/ 51 w 202"/>
                  <a:gd name="T35" fmla="*/ 117 h 171"/>
                  <a:gd name="T36" fmla="*/ 127 w 202"/>
                  <a:gd name="T37" fmla="*/ 42 h 171"/>
                  <a:gd name="T38" fmla="*/ 152 w 202"/>
                  <a:gd name="T39" fmla="*/ 41 h 171"/>
                  <a:gd name="T40" fmla="*/ 157 w 202"/>
                  <a:gd name="T41" fmla="*/ 54 h 171"/>
                  <a:gd name="T42" fmla="*/ 151 w 202"/>
                  <a:gd name="T43" fmla="*/ 67 h 171"/>
                  <a:gd name="T44" fmla="*/ 129 w 202"/>
                  <a:gd name="T45" fmla="*/ 89 h 171"/>
                  <a:gd name="T46" fmla="*/ 129 w 202"/>
                  <a:gd name="T47" fmla="*/ 89 h 171"/>
                  <a:gd name="T48" fmla="*/ 68 w 202"/>
                  <a:gd name="T49" fmla="*/ 150 h 171"/>
                  <a:gd name="T50" fmla="*/ 25 w 202"/>
                  <a:gd name="T51" fmla="*/ 151 h 171"/>
                  <a:gd name="T52" fmla="*/ 25 w 202"/>
                  <a:gd name="T53" fmla="*/ 108 h 171"/>
                  <a:gd name="T54" fmla="*/ 29 w 202"/>
                  <a:gd name="T55" fmla="*/ 104 h 171"/>
                  <a:gd name="T56" fmla="*/ 29 w 202"/>
                  <a:gd name="T57" fmla="*/ 104 h 171"/>
                  <a:gd name="T58" fmla="*/ 109 w 202"/>
                  <a:gd name="T59" fmla="*/ 25 h 171"/>
                  <a:gd name="T60" fmla="*/ 140 w 202"/>
                  <a:gd name="T61" fmla="*/ 11 h 171"/>
                  <a:gd name="T62" fmla="*/ 172 w 202"/>
                  <a:gd name="T63" fmla="*/ 24 h 171"/>
                  <a:gd name="T64" fmla="*/ 172 w 202"/>
                  <a:gd name="T65" fmla="*/ 88 h 171"/>
                  <a:gd name="T66" fmla="*/ 106 w 202"/>
                  <a:gd name="T67" fmla="*/ 153 h 171"/>
                  <a:gd name="T68" fmla="*/ 106 w 202"/>
                  <a:gd name="T69" fmla="*/ 161 h 171"/>
                  <a:gd name="T70" fmla="*/ 110 w 202"/>
                  <a:gd name="T71" fmla="*/ 163 h 171"/>
                  <a:gd name="T72" fmla="*/ 115 w 202"/>
                  <a:gd name="T73" fmla="*/ 161 h 171"/>
                  <a:gd name="T74" fmla="*/ 180 w 202"/>
                  <a:gd name="T75" fmla="*/ 96 h 171"/>
                  <a:gd name="T76" fmla="*/ 180 w 202"/>
                  <a:gd name="T77" fmla="*/ 16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2" h="171">
                    <a:moveTo>
                      <a:pt x="180" y="16"/>
                    </a:moveTo>
                    <a:cubicBezTo>
                      <a:pt x="170" y="5"/>
                      <a:pt x="155" y="0"/>
                      <a:pt x="140" y="0"/>
                    </a:cubicBezTo>
                    <a:cubicBezTo>
                      <a:pt x="125" y="0"/>
                      <a:pt x="111" y="6"/>
                      <a:pt x="100" y="16"/>
                    </a:cubicBezTo>
                    <a:cubicBezTo>
                      <a:pt x="51" y="66"/>
                      <a:pt x="51" y="66"/>
                      <a:pt x="51" y="66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" y="116"/>
                      <a:pt x="0" y="143"/>
                      <a:pt x="17" y="159"/>
                    </a:cubicBezTo>
                    <a:cubicBezTo>
                      <a:pt x="25" y="167"/>
                      <a:pt x="35" y="171"/>
                      <a:pt x="46" y="171"/>
                    </a:cubicBezTo>
                    <a:cubicBezTo>
                      <a:pt x="57" y="171"/>
                      <a:pt x="68" y="167"/>
                      <a:pt x="76" y="158"/>
                    </a:cubicBezTo>
                    <a:cubicBezTo>
                      <a:pt x="138" y="96"/>
                      <a:pt x="138" y="96"/>
                      <a:pt x="138" y="96"/>
                    </a:cubicBezTo>
                    <a:cubicBezTo>
                      <a:pt x="138" y="96"/>
                      <a:pt x="138" y="96"/>
                      <a:pt x="138" y="96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5" y="69"/>
                      <a:pt x="168" y="62"/>
                      <a:pt x="168" y="54"/>
                    </a:cubicBezTo>
                    <a:cubicBezTo>
                      <a:pt x="169" y="46"/>
                      <a:pt x="166" y="39"/>
                      <a:pt x="160" y="33"/>
                    </a:cubicBezTo>
                    <a:cubicBezTo>
                      <a:pt x="149" y="22"/>
                      <a:pt x="130" y="22"/>
                      <a:pt x="118" y="34"/>
                    </a:cubicBezTo>
                    <a:cubicBezTo>
                      <a:pt x="43" y="109"/>
                      <a:pt x="43" y="109"/>
                      <a:pt x="43" y="109"/>
                    </a:cubicBezTo>
                    <a:cubicBezTo>
                      <a:pt x="41" y="111"/>
                      <a:pt x="41" y="115"/>
                      <a:pt x="43" y="117"/>
                    </a:cubicBezTo>
                    <a:cubicBezTo>
                      <a:pt x="44" y="118"/>
                      <a:pt x="46" y="119"/>
                      <a:pt x="47" y="119"/>
                    </a:cubicBezTo>
                    <a:cubicBezTo>
                      <a:pt x="49" y="119"/>
                      <a:pt x="50" y="118"/>
                      <a:pt x="51" y="117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34" y="35"/>
                      <a:pt x="145" y="35"/>
                      <a:pt x="152" y="41"/>
                    </a:cubicBezTo>
                    <a:cubicBezTo>
                      <a:pt x="155" y="45"/>
                      <a:pt x="157" y="49"/>
                      <a:pt x="157" y="54"/>
                    </a:cubicBezTo>
                    <a:cubicBezTo>
                      <a:pt x="157" y="59"/>
                      <a:pt x="155" y="63"/>
                      <a:pt x="151" y="6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68" y="150"/>
                      <a:pt x="68" y="150"/>
                      <a:pt x="68" y="150"/>
                    </a:cubicBezTo>
                    <a:cubicBezTo>
                      <a:pt x="56" y="162"/>
                      <a:pt x="36" y="163"/>
                      <a:pt x="25" y="151"/>
                    </a:cubicBezTo>
                    <a:cubicBezTo>
                      <a:pt x="13" y="139"/>
                      <a:pt x="13" y="120"/>
                      <a:pt x="25" y="108"/>
                    </a:cubicBezTo>
                    <a:cubicBezTo>
                      <a:pt x="29" y="104"/>
                      <a:pt x="29" y="104"/>
                      <a:pt x="29" y="104"/>
                    </a:cubicBezTo>
                    <a:cubicBezTo>
                      <a:pt x="29" y="104"/>
                      <a:pt x="29" y="104"/>
                      <a:pt x="29" y="104"/>
                    </a:cubicBezTo>
                    <a:cubicBezTo>
                      <a:pt x="109" y="25"/>
                      <a:pt x="109" y="25"/>
                      <a:pt x="109" y="25"/>
                    </a:cubicBezTo>
                    <a:cubicBezTo>
                      <a:pt x="117" y="16"/>
                      <a:pt x="128" y="11"/>
                      <a:pt x="140" y="11"/>
                    </a:cubicBezTo>
                    <a:cubicBezTo>
                      <a:pt x="152" y="11"/>
                      <a:pt x="164" y="16"/>
                      <a:pt x="172" y="24"/>
                    </a:cubicBezTo>
                    <a:cubicBezTo>
                      <a:pt x="190" y="42"/>
                      <a:pt x="189" y="70"/>
                      <a:pt x="172" y="88"/>
                    </a:cubicBezTo>
                    <a:cubicBezTo>
                      <a:pt x="106" y="153"/>
                      <a:pt x="106" y="153"/>
                      <a:pt x="106" y="153"/>
                    </a:cubicBezTo>
                    <a:cubicBezTo>
                      <a:pt x="104" y="155"/>
                      <a:pt x="104" y="159"/>
                      <a:pt x="106" y="161"/>
                    </a:cubicBezTo>
                    <a:cubicBezTo>
                      <a:pt x="108" y="162"/>
                      <a:pt x="109" y="163"/>
                      <a:pt x="110" y="163"/>
                    </a:cubicBezTo>
                    <a:cubicBezTo>
                      <a:pt x="112" y="163"/>
                      <a:pt x="113" y="162"/>
                      <a:pt x="115" y="161"/>
                    </a:cubicBezTo>
                    <a:cubicBezTo>
                      <a:pt x="180" y="96"/>
                      <a:pt x="180" y="96"/>
                      <a:pt x="180" y="96"/>
                    </a:cubicBezTo>
                    <a:cubicBezTo>
                      <a:pt x="202" y="74"/>
                      <a:pt x="202" y="38"/>
                      <a:pt x="180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85"/>
              <p:cNvSpPr>
                <a:spLocks/>
              </p:cNvSpPr>
              <p:nvPr/>
            </p:nvSpPr>
            <p:spPr bwMode="auto">
              <a:xfrm>
                <a:off x="3280" y="1986"/>
                <a:ext cx="353" cy="352"/>
              </a:xfrm>
              <a:custGeom>
                <a:avLst/>
                <a:gdLst>
                  <a:gd name="T0" fmla="*/ 192 w 192"/>
                  <a:gd name="T1" fmla="*/ 87 h 192"/>
                  <a:gd name="T2" fmla="*/ 105 w 192"/>
                  <a:gd name="T3" fmla="*/ 0 h 192"/>
                  <a:gd name="T4" fmla="*/ 103 w 192"/>
                  <a:gd name="T5" fmla="*/ 0 h 192"/>
                  <a:gd name="T6" fmla="*/ 84 w 192"/>
                  <a:gd name="T7" fmla="*/ 19 h 192"/>
                  <a:gd name="T8" fmla="*/ 84 w 192"/>
                  <a:gd name="T9" fmla="*/ 21 h 192"/>
                  <a:gd name="T10" fmla="*/ 97 w 192"/>
                  <a:gd name="T11" fmla="*/ 33 h 192"/>
                  <a:gd name="T12" fmla="*/ 49 w 192"/>
                  <a:gd name="T13" fmla="*/ 81 h 192"/>
                  <a:gd name="T14" fmla="*/ 33 w 192"/>
                  <a:gd name="T15" fmla="*/ 80 h 192"/>
                  <a:gd name="T16" fmla="*/ 1 w 192"/>
                  <a:gd name="T17" fmla="*/ 87 h 192"/>
                  <a:gd name="T18" fmla="*/ 0 w 192"/>
                  <a:gd name="T19" fmla="*/ 87 h 192"/>
                  <a:gd name="T20" fmla="*/ 0 w 192"/>
                  <a:gd name="T21" fmla="*/ 88 h 192"/>
                  <a:gd name="T22" fmla="*/ 48 w 192"/>
                  <a:gd name="T23" fmla="*/ 136 h 192"/>
                  <a:gd name="T24" fmla="*/ 2 w 192"/>
                  <a:gd name="T25" fmla="*/ 181 h 192"/>
                  <a:gd name="T26" fmla="*/ 2 w 192"/>
                  <a:gd name="T27" fmla="*/ 190 h 192"/>
                  <a:gd name="T28" fmla="*/ 6 w 192"/>
                  <a:gd name="T29" fmla="*/ 192 h 192"/>
                  <a:gd name="T30" fmla="*/ 11 w 192"/>
                  <a:gd name="T31" fmla="*/ 190 h 192"/>
                  <a:gd name="T32" fmla="*/ 56 w 192"/>
                  <a:gd name="T33" fmla="*/ 144 h 192"/>
                  <a:gd name="T34" fmla="*/ 104 w 192"/>
                  <a:gd name="T35" fmla="*/ 192 h 192"/>
                  <a:gd name="T36" fmla="*/ 104 w 192"/>
                  <a:gd name="T37" fmla="*/ 192 h 192"/>
                  <a:gd name="T38" fmla="*/ 105 w 192"/>
                  <a:gd name="T39" fmla="*/ 192 h 192"/>
                  <a:gd name="T40" fmla="*/ 105 w 192"/>
                  <a:gd name="T41" fmla="*/ 191 h 192"/>
                  <a:gd name="T42" fmla="*/ 111 w 192"/>
                  <a:gd name="T43" fmla="*/ 143 h 192"/>
                  <a:gd name="T44" fmla="*/ 159 w 192"/>
                  <a:gd name="T45" fmla="*/ 95 h 192"/>
                  <a:gd name="T46" fmla="*/ 171 w 192"/>
                  <a:gd name="T47" fmla="*/ 108 h 192"/>
                  <a:gd name="T48" fmla="*/ 173 w 192"/>
                  <a:gd name="T49" fmla="*/ 108 h 192"/>
                  <a:gd name="T50" fmla="*/ 192 w 192"/>
                  <a:gd name="T51" fmla="*/ 89 h 192"/>
                  <a:gd name="T52" fmla="*/ 192 w 192"/>
                  <a:gd name="T53" fmla="*/ 88 h 192"/>
                  <a:gd name="T54" fmla="*/ 192 w 192"/>
                  <a:gd name="T55" fmla="*/ 8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2" h="192">
                    <a:moveTo>
                      <a:pt x="192" y="87"/>
                    </a:moveTo>
                    <a:cubicBezTo>
                      <a:pt x="105" y="0"/>
                      <a:pt x="105" y="0"/>
                      <a:pt x="105" y="0"/>
                    </a:cubicBezTo>
                    <a:cubicBezTo>
                      <a:pt x="104" y="0"/>
                      <a:pt x="104" y="0"/>
                      <a:pt x="103" y="0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20"/>
                      <a:pt x="84" y="20"/>
                      <a:pt x="84" y="21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49" y="81"/>
                      <a:pt x="49" y="81"/>
                      <a:pt x="49" y="81"/>
                    </a:cubicBezTo>
                    <a:cubicBezTo>
                      <a:pt x="44" y="80"/>
                      <a:pt x="38" y="80"/>
                      <a:pt x="33" y="80"/>
                    </a:cubicBezTo>
                    <a:cubicBezTo>
                      <a:pt x="22" y="80"/>
                      <a:pt x="11" y="82"/>
                      <a:pt x="1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48" y="136"/>
                      <a:pt x="48" y="136"/>
                      <a:pt x="48" y="136"/>
                    </a:cubicBezTo>
                    <a:cubicBezTo>
                      <a:pt x="2" y="181"/>
                      <a:pt x="2" y="181"/>
                      <a:pt x="2" y="181"/>
                    </a:cubicBezTo>
                    <a:cubicBezTo>
                      <a:pt x="0" y="184"/>
                      <a:pt x="0" y="188"/>
                      <a:pt x="2" y="190"/>
                    </a:cubicBezTo>
                    <a:cubicBezTo>
                      <a:pt x="3" y="191"/>
                      <a:pt x="5" y="192"/>
                      <a:pt x="6" y="192"/>
                    </a:cubicBezTo>
                    <a:cubicBezTo>
                      <a:pt x="8" y="192"/>
                      <a:pt x="9" y="191"/>
                      <a:pt x="11" y="190"/>
                    </a:cubicBezTo>
                    <a:cubicBezTo>
                      <a:pt x="56" y="144"/>
                      <a:pt x="56" y="144"/>
                      <a:pt x="56" y="144"/>
                    </a:cubicBezTo>
                    <a:cubicBezTo>
                      <a:pt x="104" y="192"/>
                      <a:pt x="104" y="192"/>
                      <a:pt x="104" y="192"/>
                    </a:cubicBezTo>
                    <a:cubicBezTo>
                      <a:pt x="104" y="192"/>
                      <a:pt x="104" y="192"/>
                      <a:pt x="104" y="192"/>
                    </a:cubicBezTo>
                    <a:cubicBezTo>
                      <a:pt x="104" y="192"/>
                      <a:pt x="104" y="192"/>
                      <a:pt x="105" y="192"/>
                    </a:cubicBezTo>
                    <a:cubicBezTo>
                      <a:pt x="105" y="192"/>
                      <a:pt x="105" y="192"/>
                      <a:pt x="105" y="191"/>
                    </a:cubicBezTo>
                    <a:cubicBezTo>
                      <a:pt x="112" y="176"/>
                      <a:pt x="114" y="160"/>
                      <a:pt x="111" y="143"/>
                    </a:cubicBezTo>
                    <a:cubicBezTo>
                      <a:pt x="159" y="95"/>
                      <a:pt x="159" y="95"/>
                      <a:pt x="159" y="95"/>
                    </a:cubicBezTo>
                    <a:cubicBezTo>
                      <a:pt x="171" y="108"/>
                      <a:pt x="171" y="108"/>
                      <a:pt x="171" y="108"/>
                    </a:cubicBezTo>
                    <a:cubicBezTo>
                      <a:pt x="172" y="108"/>
                      <a:pt x="172" y="108"/>
                      <a:pt x="173" y="108"/>
                    </a:cubicBezTo>
                    <a:cubicBezTo>
                      <a:pt x="192" y="89"/>
                      <a:pt x="192" y="89"/>
                      <a:pt x="192" y="89"/>
                    </a:cubicBezTo>
                    <a:cubicBezTo>
                      <a:pt x="192" y="88"/>
                      <a:pt x="192" y="88"/>
                      <a:pt x="192" y="88"/>
                    </a:cubicBezTo>
                    <a:cubicBezTo>
                      <a:pt x="192" y="88"/>
                      <a:pt x="192" y="87"/>
                      <a:pt x="192" y="8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86"/>
              <p:cNvSpPr>
                <a:spLocks/>
              </p:cNvSpPr>
              <p:nvPr/>
            </p:nvSpPr>
            <p:spPr bwMode="auto">
              <a:xfrm>
                <a:off x="2550" y="1986"/>
                <a:ext cx="285" cy="352"/>
              </a:xfrm>
              <a:custGeom>
                <a:avLst/>
                <a:gdLst>
                  <a:gd name="T0" fmla="*/ 154 w 155"/>
                  <a:gd name="T1" fmla="*/ 133 h 192"/>
                  <a:gd name="T2" fmla="*/ 154 w 155"/>
                  <a:gd name="T3" fmla="*/ 133 h 192"/>
                  <a:gd name="T4" fmla="*/ 104 w 155"/>
                  <a:gd name="T5" fmla="*/ 133 h 192"/>
                  <a:gd name="T6" fmla="*/ 90 w 155"/>
                  <a:gd name="T7" fmla="*/ 104 h 192"/>
                  <a:gd name="T8" fmla="*/ 105 w 155"/>
                  <a:gd name="T9" fmla="*/ 66 h 192"/>
                  <a:gd name="T10" fmla="*/ 105 w 155"/>
                  <a:gd name="T11" fmla="*/ 66 h 192"/>
                  <a:gd name="T12" fmla="*/ 117 w 155"/>
                  <a:gd name="T13" fmla="*/ 38 h 192"/>
                  <a:gd name="T14" fmla="*/ 78 w 155"/>
                  <a:gd name="T15" fmla="*/ 0 h 192"/>
                  <a:gd name="T16" fmla="*/ 38 w 155"/>
                  <a:gd name="T17" fmla="*/ 38 h 192"/>
                  <a:gd name="T18" fmla="*/ 50 w 155"/>
                  <a:gd name="T19" fmla="*/ 66 h 192"/>
                  <a:gd name="T20" fmla="*/ 50 w 155"/>
                  <a:gd name="T21" fmla="*/ 66 h 192"/>
                  <a:gd name="T22" fmla="*/ 65 w 155"/>
                  <a:gd name="T23" fmla="*/ 104 h 192"/>
                  <a:gd name="T24" fmla="*/ 51 w 155"/>
                  <a:gd name="T25" fmla="*/ 133 h 192"/>
                  <a:gd name="T26" fmla="*/ 1 w 155"/>
                  <a:gd name="T27" fmla="*/ 133 h 192"/>
                  <a:gd name="T28" fmla="*/ 1 w 155"/>
                  <a:gd name="T29" fmla="*/ 133 h 192"/>
                  <a:gd name="T30" fmla="*/ 0 w 155"/>
                  <a:gd name="T31" fmla="*/ 134 h 192"/>
                  <a:gd name="T32" fmla="*/ 9 w 155"/>
                  <a:gd name="T33" fmla="*/ 192 h 192"/>
                  <a:gd name="T34" fmla="*/ 10 w 155"/>
                  <a:gd name="T35" fmla="*/ 192 h 192"/>
                  <a:gd name="T36" fmla="*/ 145 w 155"/>
                  <a:gd name="T37" fmla="*/ 192 h 192"/>
                  <a:gd name="T38" fmla="*/ 146 w 155"/>
                  <a:gd name="T39" fmla="*/ 192 h 192"/>
                  <a:gd name="T40" fmla="*/ 155 w 155"/>
                  <a:gd name="T41" fmla="*/ 134 h 192"/>
                  <a:gd name="T42" fmla="*/ 154 w 155"/>
                  <a:gd name="T43" fmla="*/ 13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5" h="192">
                    <a:moveTo>
                      <a:pt x="154" y="133"/>
                    </a:move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04" y="133"/>
                      <a:pt x="104" y="133"/>
                      <a:pt x="104" y="133"/>
                    </a:cubicBezTo>
                    <a:cubicBezTo>
                      <a:pt x="95" y="124"/>
                      <a:pt x="90" y="115"/>
                      <a:pt x="90" y="104"/>
                    </a:cubicBezTo>
                    <a:cubicBezTo>
                      <a:pt x="88" y="84"/>
                      <a:pt x="104" y="66"/>
                      <a:pt x="105" y="66"/>
                    </a:cubicBezTo>
                    <a:cubicBezTo>
                      <a:pt x="105" y="66"/>
                      <a:pt x="105" y="66"/>
                      <a:pt x="105" y="66"/>
                    </a:cubicBezTo>
                    <a:cubicBezTo>
                      <a:pt x="112" y="58"/>
                      <a:pt x="117" y="49"/>
                      <a:pt x="117" y="38"/>
                    </a:cubicBezTo>
                    <a:cubicBezTo>
                      <a:pt x="117" y="17"/>
                      <a:pt x="99" y="0"/>
                      <a:pt x="78" y="0"/>
                    </a:cubicBezTo>
                    <a:cubicBezTo>
                      <a:pt x="56" y="0"/>
                      <a:pt x="38" y="17"/>
                      <a:pt x="38" y="38"/>
                    </a:cubicBezTo>
                    <a:cubicBezTo>
                      <a:pt x="38" y="49"/>
                      <a:pt x="43" y="58"/>
                      <a:pt x="50" y="66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1" y="66"/>
                      <a:pt x="67" y="84"/>
                      <a:pt x="65" y="104"/>
                    </a:cubicBezTo>
                    <a:cubicBezTo>
                      <a:pt x="65" y="115"/>
                      <a:pt x="60" y="124"/>
                      <a:pt x="51" y="133"/>
                    </a:cubicBezTo>
                    <a:cubicBezTo>
                      <a:pt x="1" y="133"/>
                      <a:pt x="1" y="133"/>
                      <a:pt x="1" y="133"/>
                    </a:cubicBezTo>
                    <a:cubicBezTo>
                      <a:pt x="1" y="133"/>
                      <a:pt x="1" y="133"/>
                      <a:pt x="1" y="133"/>
                    </a:cubicBezTo>
                    <a:cubicBezTo>
                      <a:pt x="0" y="133"/>
                      <a:pt x="0" y="133"/>
                      <a:pt x="0" y="134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9" y="192"/>
                      <a:pt x="9" y="192"/>
                      <a:pt x="10" y="192"/>
                    </a:cubicBezTo>
                    <a:cubicBezTo>
                      <a:pt x="145" y="192"/>
                      <a:pt x="145" y="192"/>
                      <a:pt x="145" y="192"/>
                    </a:cubicBezTo>
                    <a:cubicBezTo>
                      <a:pt x="146" y="192"/>
                      <a:pt x="146" y="192"/>
                      <a:pt x="146" y="192"/>
                    </a:cubicBezTo>
                    <a:cubicBezTo>
                      <a:pt x="155" y="134"/>
                      <a:pt x="155" y="134"/>
                      <a:pt x="155" y="134"/>
                    </a:cubicBezTo>
                    <a:cubicBezTo>
                      <a:pt x="155" y="133"/>
                      <a:pt x="155" y="133"/>
                      <a:pt x="154" y="1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87"/>
              <p:cNvSpPr>
                <a:spLocks noEditPoints="1"/>
              </p:cNvSpPr>
              <p:nvPr/>
            </p:nvSpPr>
            <p:spPr bwMode="auto">
              <a:xfrm>
                <a:off x="4042" y="1987"/>
                <a:ext cx="356" cy="353"/>
              </a:xfrm>
              <a:custGeom>
                <a:avLst/>
                <a:gdLst>
                  <a:gd name="T0" fmla="*/ 159 w 194"/>
                  <a:gd name="T1" fmla="*/ 0 h 192"/>
                  <a:gd name="T2" fmla="*/ 158 w 194"/>
                  <a:gd name="T3" fmla="*/ 0 h 192"/>
                  <a:gd name="T4" fmla="*/ 158 w 194"/>
                  <a:gd name="T5" fmla="*/ 2 h 192"/>
                  <a:gd name="T6" fmla="*/ 172 w 194"/>
                  <a:gd name="T7" fmla="*/ 36 h 192"/>
                  <a:gd name="T8" fmla="*/ 134 w 194"/>
                  <a:gd name="T9" fmla="*/ 60 h 192"/>
                  <a:gd name="T10" fmla="*/ 97 w 194"/>
                  <a:gd name="T11" fmla="*/ 38 h 192"/>
                  <a:gd name="T12" fmla="*/ 59 w 194"/>
                  <a:gd name="T13" fmla="*/ 60 h 192"/>
                  <a:gd name="T14" fmla="*/ 21 w 194"/>
                  <a:gd name="T15" fmla="*/ 36 h 192"/>
                  <a:gd name="T16" fmla="*/ 35 w 194"/>
                  <a:gd name="T17" fmla="*/ 2 h 192"/>
                  <a:gd name="T18" fmla="*/ 35 w 194"/>
                  <a:gd name="T19" fmla="*/ 0 h 192"/>
                  <a:gd name="T20" fmla="*/ 34 w 194"/>
                  <a:gd name="T21" fmla="*/ 0 h 192"/>
                  <a:gd name="T22" fmla="*/ 1 w 194"/>
                  <a:gd name="T23" fmla="*/ 37 h 192"/>
                  <a:gd name="T24" fmla="*/ 49 w 194"/>
                  <a:gd name="T25" fmla="*/ 95 h 192"/>
                  <a:gd name="T26" fmla="*/ 66 w 194"/>
                  <a:gd name="T27" fmla="*/ 136 h 192"/>
                  <a:gd name="T28" fmla="*/ 64 w 194"/>
                  <a:gd name="T29" fmla="*/ 149 h 192"/>
                  <a:gd name="T30" fmla="*/ 97 w 194"/>
                  <a:gd name="T31" fmla="*/ 192 h 192"/>
                  <a:gd name="T32" fmla="*/ 129 w 194"/>
                  <a:gd name="T33" fmla="*/ 149 h 192"/>
                  <a:gd name="T34" fmla="*/ 127 w 194"/>
                  <a:gd name="T35" fmla="*/ 136 h 192"/>
                  <a:gd name="T36" fmla="*/ 144 w 194"/>
                  <a:gd name="T37" fmla="*/ 95 h 192"/>
                  <a:gd name="T38" fmla="*/ 193 w 194"/>
                  <a:gd name="T39" fmla="*/ 37 h 192"/>
                  <a:gd name="T40" fmla="*/ 159 w 194"/>
                  <a:gd name="T41" fmla="*/ 0 h 192"/>
                  <a:gd name="T42" fmla="*/ 85 w 194"/>
                  <a:gd name="T43" fmla="*/ 160 h 192"/>
                  <a:gd name="T44" fmla="*/ 79 w 194"/>
                  <a:gd name="T45" fmla="*/ 151 h 192"/>
                  <a:gd name="T46" fmla="*/ 85 w 194"/>
                  <a:gd name="T47" fmla="*/ 143 h 192"/>
                  <a:gd name="T48" fmla="*/ 92 w 194"/>
                  <a:gd name="T49" fmla="*/ 151 h 192"/>
                  <a:gd name="T50" fmla="*/ 85 w 194"/>
                  <a:gd name="T51" fmla="*/ 160 h 192"/>
                  <a:gd name="T52" fmla="*/ 78 w 194"/>
                  <a:gd name="T53" fmla="*/ 108 h 192"/>
                  <a:gd name="T54" fmla="*/ 63 w 194"/>
                  <a:gd name="T55" fmla="*/ 93 h 192"/>
                  <a:gd name="T56" fmla="*/ 78 w 194"/>
                  <a:gd name="T57" fmla="*/ 79 h 192"/>
                  <a:gd name="T58" fmla="*/ 92 w 194"/>
                  <a:gd name="T59" fmla="*/ 93 h 192"/>
                  <a:gd name="T60" fmla="*/ 78 w 194"/>
                  <a:gd name="T61" fmla="*/ 108 h 192"/>
                  <a:gd name="T62" fmla="*/ 108 w 194"/>
                  <a:gd name="T63" fmla="*/ 160 h 192"/>
                  <a:gd name="T64" fmla="*/ 102 w 194"/>
                  <a:gd name="T65" fmla="*/ 151 h 192"/>
                  <a:gd name="T66" fmla="*/ 108 w 194"/>
                  <a:gd name="T67" fmla="*/ 143 h 192"/>
                  <a:gd name="T68" fmla="*/ 114 w 194"/>
                  <a:gd name="T69" fmla="*/ 151 h 192"/>
                  <a:gd name="T70" fmla="*/ 108 w 194"/>
                  <a:gd name="T71" fmla="*/ 160 h 192"/>
                  <a:gd name="T72" fmla="*/ 115 w 194"/>
                  <a:gd name="T73" fmla="*/ 108 h 192"/>
                  <a:gd name="T74" fmla="*/ 101 w 194"/>
                  <a:gd name="T75" fmla="*/ 93 h 192"/>
                  <a:gd name="T76" fmla="*/ 115 w 194"/>
                  <a:gd name="T77" fmla="*/ 79 h 192"/>
                  <a:gd name="T78" fmla="*/ 130 w 194"/>
                  <a:gd name="T79" fmla="*/ 93 h 192"/>
                  <a:gd name="T80" fmla="*/ 115 w 194"/>
                  <a:gd name="T81" fmla="*/ 10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4" h="192">
                    <a:moveTo>
                      <a:pt x="159" y="0"/>
                    </a:moveTo>
                    <a:cubicBezTo>
                      <a:pt x="159" y="0"/>
                      <a:pt x="158" y="0"/>
                      <a:pt x="158" y="0"/>
                    </a:cubicBezTo>
                    <a:cubicBezTo>
                      <a:pt x="158" y="1"/>
                      <a:pt x="158" y="1"/>
                      <a:pt x="158" y="2"/>
                    </a:cubicBezTo>
                    <a:cubicBezTo>
                      <a:pt x="158" y="2"/>
                      <a:pt x="176" y="20"/>
                      <a:pt x="172" y="36"/>
                    </a:cubicBezTo>
                    <a:cubicBezTo>
                      <a:pt x="168" y="47"/>
                      <a:pt x="156" y="55"/>
                      <a:pt x="134" y="60"/>
                    </a:cubicBezTo>
                    <a:cubicBezTo>
                      <a:pt x="125" y="46"/>
                      <a:pt x="111" y="38"/>
                      <a:pt x="97" y="38"/>
                    </a:cubicBezTo>
                    <a:cubicBezTo>
                      <a:pt x="82" y="38"/>
                      <a:pt x="68" y="46"/>
                      <a:pt x="59" y="60"/>
                    </a:cubicBezTo>
                    <a:cubicBezTo>
                      <a:pt x="37" y="55"/>
                      <a:pt x="25" y="47"/>
                      <a:pt x="21" y="36"/>
                    </a:cubicBezTo>
                    <a:cubicBezTo>
                      <a:pt x="17" y="20"/>
                      <a:pt x="35" y="2"/>
                      <a:pt x="35" y="2"/>
                    </a:cubicBezTo>
                    <a:cubicBezTo>
                      <a:pt x="35" y="1"/>
                      <a:pt x="35" y="1"/>
                      <a:pt x="35" y="0"/>
                    </a:cubicBezTo>
                    <a:cubicBezTo>
                      <a:pt x="35" y="0"/>
                      <a:pt x="34" y="0"/>
                      <a:pt x="34" y="0"/>
                    </a:cubicBezTo>
                    <a:cubicBezTo>
                      <a:pt x="12" y="10"/>
                      <a:pt x="1" y="23"/>
                      <a:pt x="1" y="37"/>
                    </a:cubicBezTo>
                    <a:cubicBezTo>
                      <a:pt x="0" y="61"/>
                      <a:pt x="31" y="83"/>
                      <a:pt x="49" y="95"/>
                    </a:cubicBezTo>
                    <a:cubicBezTo>
                      <a:pt x="50" y="111"/>
                      <a:pt x="56" y="125"/>
                      <a:pt x="66" y="136"/>
                    </a:cubicBezTo>
                    <a:cubicBezTo>
                      <a:pt x="65" y="140"/>
                      <a:pt x="64" y="145"/>
                      <a:pt x="64" y="149"/>
                    </a:cubicBezTo>
                    <a:cubicBezTo>
                      <a:pt x="64" y="173"/>
                      <a:pt x="79" y="192"/>
                      <a:pt x="97" y="192"/>
                    </a:cubicBezTo>
                    <a:cubicBezTo>
                      <a:pt x="115" y="192"/>
                      <a:pt x="129" y="173"/>
                      <a:pt x="129" y="149"/>
                    </a:cubicBezTo>
                    <a:cubicBezTo>
                      <a:pt x="129" y="145"/>
                      <a:pt x="129" y="140"/>
                      <a:pt x="127" y="136"/>
                    </a:cubicBezTo>
                    <a:cubicBezTo>
                      <a:pt x="137" y="125"/>
                      <a:pt x="143" y="111"/>
                      <a:pt x="144" y="95"/>
                    </a:cubicBezTo>
                    <a:cubicBezTo>
                      <a:pt x="163" y="83"/>
                      <a:pt x="194" y="61"/>
                      <a:pt x="193" y="37"/>
                    </a:cubicBezTo>
                    <a:cubicBezTo>
                      <a:pt x="192" y="23"/>
                      <a:pt x="181" y="10"/>
                      <a:pt x="159" y="0"/>
                    </a:cubicBezTo>
                    <a:close/>
                    <a:moveTo>
                      <a:pt x="85" y="160"/>
                    </a:moveTo>
                    <a:cubicBezTo>
                      <a:pt x="82" y="160"/>
                      <a:pt x="79" y="156"/>
                      <a:pt x="79" y="151"/>
                    </a:cubicBezTo>
                    <a:cubicBezTo>
                      <a:pt x="79" y="146"/>
                      <a:pt x="82" y="143"/>
                      <a:pt x="85" y="143"/>
                    </a:cubicBezTo>
                    <a:cubicBezTo>
                      <a:pt x="89" y="143"/>
                      <a:pt x="92" y="146"/>
                      <a:pt x="92" y="151"/>
                    </a:cubicBezTo>
                    <a:cubicBezTo>
                      <a:pt x="92" y="156"/>
                      <a:pt x="89" y="160"/>
                      <a:pt x="85" y="160"/>
                    </a:cubicBezTo>
                    <a:close/>
                    <a:moveTo>
                      <a:pt x="78" y="108"/>
                    </a:moveTo>
                    <a:cubicBezTo>
                      <a:pt x="70" y="108"/>
                      <a:pt x="63" y="101"/>
                      <a:pt x="63" y="93"/>
                    </a:cubicBezTo>
                    <a:cubicBezTo>
                      <a:pt x="63" y="85"/>
                      <a:pt x="70" y="79"/>
                      <a:pt x="78" y="79"/>
                    </a:cubicBezTo>
                    <a:cubicBezTo>
                      <a:pt x="86" y="79"/>
                      <a:pt x="92" y="85"/>
                      <a:pt x="92" y="93"/>
                    </a:cubicBezTo>
                    <a:cubicBezTo>
                      <a:pt x="92" y="101"/>
                      <a:pt x="86" y="108"/>
                      <a:pt x="78" y="108"/>
                    </a:cubicBezTo>
                    <a:close/>
                    <a:moveTo>
                      <a:pt x="108" y="160"/>
                    </a:moveTo>
                    <a:cubicBezTo>
                      <a:pt x="104" y="160"/>
                      <a:pt x="102" y="156"/>
                      <a:pt x="102" y="151"/>
                    </a:cubicBezTo>
                    <a:cubicBezTo>
                      <a:pt x="102" y="146"/>
                      <a:pt x="104" y="143"/>
                      <a:pt x="108" y="143"/>
                    </a:cubicBezTo>
                    <a:cubicBezTo>
                      <a:pt x="111" y="143"/>
                      <a:pt x="114" y="146"/>
                      <a:pt x="114" y="151"/>
                    </a:cubicBezTo>
                    <a:cubicBezTo>
                      <a:pt x="114" y="156"/>
                      <a:pt x="111" y="160"/>
                      <a:pt x="108" y="160"/>
                    </a:cubicBezTo>
                    <a:close/>
                    <a:moveTo>
                      <a:pt x="115" y="108"/>
                    </a:moveTo>
                    <a:cubicBezTo>
                      <a:pt x="107" y="108"/>
                      <a:pt x="101" y="101"/>
                      <a:pt x="101" y="93"/>
                    </a:cubicBezTo>
                    <a:cubicBezTo>
                      <a:pt x="101" y="85"/>
                      <a:pt x="107" y="79"/>
                      <a:pt x="115" y="79"/>
                    </a:cubicBezTo>
                    <a:cubicBezTo>
                      <a:pt x="123" y="79"/>
                      <a:pt x="130" y="85"/>
                      <a:pt x="130" y="93"/>
                    </a:cubicBezTo>
                    <a:cubicBezTo>
                      <a:pt x="130" y="101"/>
                      <a:pt x="123" y="108"/>
                      <a:pt x="115" y="10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Oval 88"/>
              <p:cNvSpPr>
                <a:spLocks noChangeArrowheads="1"/>
              </p:cNvSpPr>
              <p:nvPr/>
            </p:nvSpPr>
            <p:spPr bwMode="auto">
              <a:xfrm>
                <a:off x="4172" y="2147"/>
                <a:ext cx="24" cy="2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Oval 89"/>
              <p:cNvSpPr>
                <a:spLocks noChangeArrowheads="1"/>
              </p:cNvSpPr>
              <p:nvPr/>
            </p:nvSpPr>
            <p:spPr bwMode="auto">
              <a:xfrm>
                <a:off x="4242" y="2147"/>
                <a:ext cx="23" cy="2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90"/>
              <p:cNvSpPr>
                <a:spLocks noEditPoints="1"/>
              </p:cNvSpPr>
              <p:nvPr/>
            </p:nvSpPr>
            <p:spPr bwMode="auto">
              <a:xfrm>
                <a:off x="4807" y="2000"/>
                <a:ext cx="352" cy="318"/>
              </a:xfrm>
              <a:custGeom>
                <a:avLst/>
                <a:gdLst>
                  <a:gd name="T0" fmla="*/ 162 w 192"/>
                  <a:gd name="T1" fmla="*/ 21 h 173"/>
                  <a:gd name="T2" fmla="*/ 161 w 192"/>
                  <a:gd name="T3" fmla="*/ 32 h 173"/>
                  <a:gd name="T4" fmla="*/ 96 w 192"/>
                  <a:gd name="T5" fmla="*/ 0 h 173"/>
                  <a:gd name="T6" fmla="*/ 30 w 192"/>
                  <a:gd name="T7" fmla="*/ 32 h 173"/>
                  <a:gd name="T8" fmla="*/ 30 w 192"/>
                  <a:gd name="T9" fmla="*/ 22 h 173"/>
                  <a:gd name="T10" fmla="*/ 1 w 192"/>
                  <a:gd name="T11" fmla="*/ 21 h 173"/>
                  <a:gd name="T12" fmla="*/ 0 w 192"/>
                  <a:gd name="T13" fmla="*/ 51 h 173"/>
                  <a:gd name="T14" fmla="*/ 29 w 192"/>
                  <a:gd name="T15" fmla="*/ 52 h 173"/>
                  <a:gd name="T16" fmla="*/ 30 w 192"/>
                  <a:gd name="T17" fmla="*/ 41 h 173"/>
                  <a:gd name="T18" fmla="*/ 60 w 192"/>
                  <a:gd name="T19" fmla="*/ 41 h 173"/>
                  <a:gd name="T20" fmla="*/ 63 w 192"/>
                  <a:gd name="T21" fmla="*/ 55 h 173"/>
                  <a:gd name="T22" fmla="*/ 32 w 192"/>
                  <a:gd name="T23" fmla="*/ 108 h 173"/>
                  <a:gd name="T24" fmla="*/ 21 w 192"/>
                  <a:gd name="T25" fmla="*/ 109 h 173"/>
                  <a:gd name="T26" fmla="*/ 22 w 192"/>
                  <a:gd name="T27" fmla="*/ 138 h 173"/>
                  <a:gd name="T28" fmla="*/ 52 w 192"/>
                  <a:gd name="T29" fmla="*/ 137 h 173"/>
                  <a:gd name="T30" fmla="*/ 51 w 192"/>
                  <a:gd name="T31" fmla="*/ 108 h 173"/>
                  <a:gd name="T32" fmla="*/ 69 w 192"/>
                  <a:gd name="T33" fmla="*/ 61 h 173"/>
                  <a:gd name="T34" fmla="*/ 91 w 192"/>
                  <a:gd name="T35" fmla="*/ 143 h 173"/>
                  <a:gd name="T36" fmla="*/ 80 w 192"/>
                  <a:gd name="T37" fmla="*/ 144 h 173"/>
                  <a:gd name="T38" fmla="*/ 81 w 192"/>
                  <a:gd name="T39" fmla="*/ 173 h 173"/>
                  <a:gd name="T40" fmla="*/ 111 w 192"/>
                  <a:gd name="T41" fmla="*/ 172 h 173"/>
                  <a:gd name="T42" fmla="*/ 110 w 192"/>
                  <a:gd name="T43" fmla="*/ 143 h 173"/>
                  <a:gd name="T44" fmla="*/ 100 w 192"/>
                  <a:gd name="T45" fmla="*/ 72 h 173"/>
                  <a:gd name="T46" fmla="*/ 150 w 192"/>
                  <a:gd name="T47" fmla="*/ 108 h 173"/>
                  <a:gd name="T48" fmla="*/ 139 w 192"/>
                  <a:gd name="T49" fmla="*/ 109 h 173"/>
                  <a:gd name="T50" fmla="*/ 140 w 192"/>
                  <a:gd name="T51" fmla="*/ 138 h 173"/>
                  <a:gd name="T52" fmla="*/ 170 w 192"/>
                  <a:gd name="T53" fmla="*/ 137 h 173"/>
                  <a:gd name="T54" fmla="*/ 169 w 192"/>
                  <a:gd name="T55" fmla="*/ 108 h 173"/>
                  <a:gd name="T56" fmla="*/ 159 w 192"/>
                  <a:gd name="T57" fmla="*/ 105 h 173"/>
                  <a:gd name="T58" fmla="*/ 127 w 192"/>
                  <a:gd name="T59" fmla="*/ 54 h 173"/>
                  <a:gd name="T60" fmla="*/ 161 w 192"/>
                  <a:gd name="T61" fmla="*/ 41 h 173"/>
                  <a:gd name="T62" fmla="*/ 162 w 192"/>
                  <a:gd name="T63" fmla="*/ 52 h 173"/>
                  <a:gd name="T64" fmla="*/ 192 w 192"/>
                  <a:gd name="T65" fmla="*/ 51 h 173"/>
                  <a:gd name="T66" fmla="*/ 191 w 192"/>
                  <a:gd name="T67" fmla="*/ 21 h 173"/>
                  <a:gd name="T68" fmla="*/ 97 w 192"/>
                  <a:gd name="T69" fmla="*/ 60 h 173"/>
                  <a:gd name="T70" fmla="*/ 94 w 192"/>
                  <a:gd name="T71" fmla="*/ 54 h 173"/>
                  <a:gd name="T72" fmla="*/ 86 w 192"/>
                  <a:gd name="T73" fmla="*/ 48 h 173"/>
                  <a:gd name="T74" fmla="*/ 101 w 192"/>
                  <a:gd name="T75" fmla="*/ 45 h 173"/>
                  <a:gd name="T76" fmla="*/ 86 w 192"/>
                  <a:gd name="T77" fmla="*/ 28 h 173"/>
                  <a:gd name="T78" fmla="*/ 94 w 192"/>
                  <a:gd name="T79" fmla="*/ 14 h 173"/>
                  <a:gd name="T80" fmla="*/ 98 w 192"/>
                  <a:gd name="T81" fmla="*/ 19 h 173"/>
                  <a:gd name="T82" fmla="*/ 103 w 192"/>
                  <a:gd name="T83" fmla="*/ 25 h 173"/>
                  <a:gd name="T84" fmla="*/ 90 w 192"/>
                  <a:gd name="T85" fmla="*/ 28 h 173"/>
                  <a:gd name="T86" fmla="*/ 106 w 192"/>
                  <a:gd name="T87" fmla="*/ 4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" h="173">
                    <a:moveTo>
                      <a:pt x="191" y="21"/>
                    </a:moveTo>
                    <a:cubicBezTo>
                      <a:pt x="162" y="21"/>
                      <a:pt x="162" y="21"/>
                      <a:pt x="162" y="21"/>
                    </a:cubicBezTo>
                    <a:cubicBezTo>
                      <a:pt x="162" y="21"/>
                      <a:pt x="161" y="22"/>
                      <a:pt x="161" y="22"/>
                    </a:cubicBezTo>
                    <a:cubicBezTo>
                      <a:pt x="161" y="32"/>
                      <a:pt x="161" y="32"/>
                      <a:pt x="16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29" y="15"/>
                      <a:pt x="114" y="0"/>
                      <a:pt x="96" y="0"/>
                    </a:cubicBezTo>
                    <a:cubicBezTo>
                      <a:pt x="77" y="0"/>
                      <a:pt x="62" y="15"/>
                      <a:pt x="6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3"/>
                      <a:pt x="30" y="33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29" y="21"/>
                      <a:pt x="29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2"/>
                      <a:pt x="1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30" y="51"/>
                      <a:pt x="30" y="5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0" y="45"/>
                      <a:pt x="62" y="50"/>
                      <a:pt x="64" y="54"/>
                    </a:cubicBezTo>
                    <a:cubicBezTo>
                      <a:pt x="63" y="54"/>
                      <a:pt x="63" y="54"/>
                      <a:pt x="63" y="55"/>
                    </a:cubicBezTo>
                    <a:cubicBezTo>
                      <a:pt x="33" y="105"/>
                      <a:pt x="33" y="105"/>
                      <a:pt x="33" y="105"/>
                    </a:cubicBezTo>
                    <a:cubicBezTo>
                      <a:pt x="32" y="106"/>
                      <a:pt x="32" y="107"/>
                      <a:pt x="32" y="108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1" y="108"/>
                      <a:pt x="21" y="109"/>
                    </a:cubicBezTo>
                    <a:cubicBezTo>
                      <a:pt x="21" y="137"/>
                      <a:pt x="21" y="137"/>
                      <a:pt x="21" y="137"/>
                    </a:cubicBezTo>
                    <a:cubicBezTo>
                      <a:pt x="21" y="138"/>
                      <a:pt x="22" y="138"/>
                      <a:pt x="22" y="138"/>
                    </a:cubicBezTo>
                    <a:cubicBezTo>
                      <a:pt x="51" y="138"/>
                      <a:pt x="51" y="138"/>
                      <a:pt x="51" y="138"/>
                    </a:cubicBezTo>
                    <a:cubicBezTo>
                      <a:pt x="51" y="138"/>
                      <a:pt x="52" y="138"/>
                      <a:pt x="52" y="137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2" y="108"/>
                      <a:pt x="51" y="108"/>
                      <a:pt x="51" y="108"/>
                    </a:cubicBezTo>
                    <a:cubicBezTo>
                      <a:pt x="41" y="108"/>
                      <a:pt x="41" y="108"/>
                      <a:pt x="41" y="108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75" y="67"/>
                      <a:pt x="82" y="71"/>
                      <a:pt x="91" y="7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81" y="143"/>
                      <a:pt x="81" y="143"/>
                      <a:pt x="81" y="143"/>
                    </a:cubicBezTo>
                    <a:cubicBezTo>
                      <a:pt x="81" y="143"/>
                      <a:pt x="80" y="144"/>
                      <a:pt x="80" y="144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80" y="173"/>
                      <a:pt x="81" y="173"/>
                      <a:pt x="81" y="173"/>
                    </a:cubicBezTo>
                    <a:cubicBezTo>
                      <a:pt x="110" y="173"/>
                      <a:pt x="110" y="173"/>
                      <a:pt x="110" y="173"/>
                    </a:cubicBezTo>
                    <a:cubicBezTo>
                      <a:pt x="110" y="173"/>
                      <a:pt x="111" y="173"/>
                      <a:pt x="111" y="172"/>
                    </a:cubicBezTo>
                    <a:cubicBezTo>
                      <a:pt x="111" y="144"/>
                      <a:pt x="111" y="144"/>
                      <a:pt x="111" y="144"/>
                    </a:cubicBezTo>
                    <a:cubicBezTo>
                      <a:pt x="111" y="144"/>
                      <a:pt x="110" y="143"/>
                      <a:pt x="110" y="143"/>
                    </a:cubicBezTo>
                    <a:cubicBezTo>
                      <a:pt x="100" y="143"/>
                      <a:pt x="100" y="143"/>
                      <a:pt x="100" y="143"/>
                    </a:cubicBezTo>
                    <a:cubicBezTo>
                      <a:pt x="100" y="72"/>
                      <a:pt x="100" y="72"/>
                      <a:pt x="100" y="72"/>
                    </a:cubicBezTo>
                    <a:cubicBezTo>
                      <a:pt x="109" y="71"/>
                      <a:pt x="117" y="67"/>
                      <a:pt x="122" y="61"/>
                    </a:cubicBezTo>
                    <a:cubicBezTo>
                      <a:pt x="150" y="108"/>
                      <a:pt x="150" y="108"/>
                      <a:pt x="150" y="108"/>
                    </a:cubicBezTo>
                    <a:cubicBezTo>
                      <a:pt x="140" y="108"/>
                      <a:pt x="140" y="108"/>
                      <a:pt x="140" y="108"/>
                    </a:cubicBezTo>
                    <a:cubicBezTo>
                      <a:pt x="140" y="108"/>
                      <a:pt x="139" y="108"/>
                      <a:pt x="139" y="109"/>
                    </a:cubicBezTo>
                    <a:cubicBezTo>
                      <a:pt x="139" y="137"/>
                      <a:pt x="139" y="137"/>
                      <a:pt x="139" y="137"/>
                    </a:cubicBezTo>
                    <a:cubicBezTo>
                      <a:pt x="139" y="138"/>
                      <a:pt x="140" y="138"/>
                      <a:pt x="140" y="138"/>
                    </a:cubicBezTo>
                    <a:cubicBezTo>
                      <a:pt x="169" y="138"/>
                      <a:pt x="169" y="138"/>
                      <a:pt x="169" y="138"/>
                    </a:cubicBezTo>
                    <a:cubicBezTo>
                      <a:pt x="169" y="138"/>
                      <a:pt x="170" y="138"/>
                      <a:pt x="170" y="137"/>
                    </a:cubicBezTo>
                    <a:cubicBezTo>
                      <a:pt x="170" y="109"/>
                      <a:pt x="170" y="109"/>
                      <a:pt x="170" y="109"/>
                    </a:cubicBezTo>
                    <a:cubicBezTo>
                      <a:pt x="170" y="108"/>
                      <a:pt x="169" y="108"/>
                      <a:pt x="169" y="108"/>
                    </a:cubicBezTo>
                    <a:cubicBezTo>
                      <a:pt x="159" y="108"/>
                      <a:pt x="159" y="108"/>
                      <a:pt x="159" y="108"/>
                    </a:cubicBezTo>
                    <a:cubicBezTo>
                      <a:pt x="159" y="107"/>
                      <a:pt x="159" y="106"/>
                      <a:pt x="159" y="105"/>
                    </a:cubicBezTo>
                    <a:cubicBezTo>
                      <a:pt x="128" y="55"/>
                      <a:pt x="128" y="55"/>
                      <a:pt x="128" y="55"/>
                    </a:cubicBezTo>
                    <a:cubicBezTo>
                      <a:pt x="128" y="54"/>
                      <a:pt x="128" y="54"/>
                      <a:pt x="127" y="54"/>
                    </a:cubicBezTo>
                    <a:cubicBezTo>
                      <a:pt x="129" y="50"/>
                      <a:pt x="131" y="45"/>
                      <a:pt x="131" y="41"/>
                    </a:cubicBezTo>
                    <a:cubicBezTo>
                      <a:pt x="161" y="41"/>
                      <a:pt x="161" y="41"/>
                      <a:pt x="161" y="41"/>
                    </a:cubicBezTo>
                    <a:cubicBezTo>
                      <a:pt x="161" y="51"/>
                      <a:pt x="161" y="51"/>
                      <a:pt x="161" y="51"/>
                    </a:cubicBezTo>
                    <a:cubicBezTo>
                      <a:pt x="161" y="51"/>
                      <a:pt x="162" y="52"/>
                      <a:pt x="162" y="52"/>
                    </a:cubicBezTo>
                    <a:cubicBezTo>
                      <a:pt x="191" y="52"/>
                      <a:pt x="191" y="52"/>
                      <a:pt x="191" y="52"/>
                    </a:cubicBezTo>
                    <a:cubicBezTo>
                      <a:pt x="191" y="52"/>
                      <a:pt x="192" y="51"/>
                      <a:pt x="192" y="51"/>
                    </a:cubicBezTo>
                    <a:cubicBezTo>
                      <a:pt x="192" y="22"/>
                      <a:pt x="192" y="22"/>
                      <a:pt x="192" y="22"/>
                    </a:cubicBezTo>
                    <a:cubicBezTo>
                      <a:pt x="192" y="22"/>
                      <a:pt x="191" y="21"/>
                      <a:pt x="191" y="21"/>
                    </a:cubicBezTo>
                    <a:close/>
                    <a:moveTo>
                      <a:pt x="97" y="54"/>
                    </a:moveTo>
                    <a:cubicBezTo>
                      <a:pt x="97" y="60"/>
                      <a:pt x="97" y="60"/>
                      <a:pt x="97" y="60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90" y="54"/>
                      <a:pt x="87" y="53"/>
                      <a:pt x="85" y="51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8" y="49"/>
                      <a:pt x="91" y="50"/>
                      <a:pt x="94" y="50"/>
                    </a:cubicBezTo>
                    <a:cubicBezTo>
                      <a:pt x="98" y="50"/>
                      <a:pt x="101" y="48"/>
                      <a:pt x="101" y="45"/>
                    </a:cubicBezTo>
                    <a:cubicBezTo>
                      <a:pt x="101" y="42"/>
                      <a:pt x="99" y="40"/>
                      <a:pt x="95" y="38"/>
                    </a:cubicBezTo>
                    <a:cubicBezTo>
                      <a:pt x="89" y="36"/>
                      <a:pt x="86" y="33"/>
                      <a:pt x="86" y="28"/>
                    </a:cubicBezTo>
                    <a:cubicBezTo>
                      <a:pt x="86" y="24"/>
                      <a:pt x="89" y="20"/>
                      <a:pt x="94" y="19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8" y="14"/>
                      <a:pt x="98" y="14"/>
                      <a:pt x="98" y="14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101" y="19"/>
                      <a:pt x="103" y="20"/>
                      <a:pt x="105" y="21"/>
                    </a:cubicBezTo>
                    <a:cubicBezTo>
                      <a:pt x="103" y="25"/>
                      <a:pt x="103" y="25"/>
                      <a:pt x="103" y="25"/>
                    </a:cubicBezTo>
                    <a:cubicBezTo>
                      <a:pt x="102" y="24"/>
                      <a:pt x="100" y="23"/>
                      <a:pt x="96" y="23"/>
                    </a:cubicBezTo>
                    <a:cubicBezTo>
                      <a:pt x="92" y="23"/>
                      <a:pt x="90" y="25"/>
                      <a:pt x="90" y="28"/>
                    </a:cubicBezTo>
                    <a:cubicBezTo>
                      <a:pt x="90" y="30"/>
                      <a:pt x="92" y="32"/>
                      <a:pt x="97" y="34"/>
                    </a:cubicBezTo>
                    <a:cubicBezTo>
                      <a:pt x="103" y="36"/>
                      <a:pt x="106" y="39"/>
                      <a:pt x="106" y="44"/>
                    </a:cubicBezTo>
                    <a:cubicBezTo>
                      <a:pt x="106" y="49"/>
                      <a:pt x="103" y="53"/>
                      <a:pt x="97" y="5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91"/>
              <p:cNvSpPr>
                <a:spLocks/>
              </p:cNvSpPr>
              <p:nvPr/>
            </p:nvSpPr>
            <p:spPr bwMode="auto">
              <a:xfrm>
                <a:off x="6333" y="2700"/>
                <a:ext cx="352" cy="95"/>
              </a:xfrm>
              <a:custGeom>
                <a:avLst/>
                <a:gdLst>
                  <a:gd name="T0" fmla="*/ 188 w 192"/>
                  <a:gd name="T1" fmla="*/ 5 h 52"/>
                  <a:gd name="T2" fmla="*/ 173 w 192"/>
                  <a:gd name="T3" fmla="*/ 5 h 52"/>
                  <a:gd name="T4" fmla="*/ 170 w 192"/>
                  <a:gd name="T5" fmla="*/ 8 h 52"/>
                  <a:gd name="T6" fmla="*/ 143 w 192"/>
                  <a:gd name="T7" fmla="*/ 0 h 52"/>
                  <a:gd name="T8" fmla="*/ 117 w 192"/>
                  <a:gd name="T9" fmla="*/ 8 h 52"/>
                  <a:gd name="T10" fmla="*/ 114 w 192"/>
                  <a:gd name="T11" fmla="*/ 5 h 52"/>
                  <a:gd name="T12" fmla="*/ 77 w 192"/>
                  <a:gd name="T13" fmla="*/ 5 h 52"/>
                  <a:gd name="T14" fmla="*/ 73 w 192"/>
                  <a:gd name="T15" fmla="*/ 7 h 52"/>
                  <a:gd name="T16" fmla="*/ 48 w 192"/>
                  <a:gd name="T17" fmla="*/ 0 h 52"/>
                  <a:gd name="T18" fmla="*/ 21 w 192"/>
                  <a:gd name="T19" fmla="*/ 9 h 52"/>
                  <a:gd name="T20" fmla="*/ 18 w 192"/>
                  <a:gd name="T21" fmla="*/ 5 h 52"/>
                  <a:gd name="T22" fmla="*/ 4 w 192"/>
                  <a:gd name="T23" fmla="*/ 5 h 52"/>
                  <a:gd name="T24" fmla="*/ 0 w 192"/>
                  <a:gd name="T25" fmla="*/ 9 h 52"/>
                  <a:gd name="T26" fmla="*/ 4 w 192"/>
                  <a:gd name="T27" fmla="*/ 13 h 52"/>
                  <a:gd name="T28" fmla="*/ 17 w 192"/>
                  <a:gd name="T29" fmla="*/ 13 h 52"/>
                  <a:gd name="T30" fmla="*/ 13 w 192"/>
                  <a:gd name="T31" fmla="*/ 26 h 52"/>
                  <a:gd name="T32" fmla="*/ 48 w 192"/>
                  <a:gd name="T33" fmla="*/ 52 h 52"/>
                  <a:gd name="T34" fmla="*/ 84 w 192"/>
                  <a:gd name="T35" fmla="*/ 26 h 52"/>
                  <a:gd name="T36" fmla="*/ 80 w 192"/>
                  <a:gd name="T37" fmla="*/ 13 h 52"/>
                  <a:gd name="T38" fmla="*/ 112 w 192"/>
                  <a:gd name="T39" fmla="*/ 13 h 52"/>
                  <a:gd name="T40" fmla="*/ 107 w 192"/>
                  <a:gd name="T41" fmla="*/ 26 h 52"/>
                  <a:gd name="T42" fmla="*/ 143 w 192"/>
                  <a:gd name="T43" fmla="*/ 52 h 52"/>
                  <a:gd name="T44" fmla="*/ 179 w 192"/>
                  <a:gd name="T45" fmla="*/ 26 h 52"/>
                  <a:gd name="T46" fmla="*/ 174 w 192"/>
                  <a:gd name="T47" fmla="*/ 13 h 52"/>
                  <a:gd name="T48" fmla="*/ 188 w 192"/>
                  <a:gd name="T49" fmla="*/ 13 h 52"/>
                  <a:gd name="T50" fmla="*/ 192 w 192"/>
                  <a:gd name="T51" fmla="*/ 9 h 52"/>
                  <a:gd name="T52" fmla="*/ 188 w 192"/>
                  <a:gd name="T53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2" h="52">
                    <a:moveTo>
                      <a:pt x="188" y="5"/>
                    </a:moveTo>
                    <a:cubicBezTo>
                      <a:pt x="173" y="5"/>
                      <a:pt x="173" y="5"/>
                      <a:pt x="173" y="5"/>
                    </a:cubicBezTo>
                    <a:cubicBezTo>
                      <a:pt x="172" y="5"/>
                      <a:pt x="170" y="7"/>
                      <a:pt x="170" y="8"/>
                    </a:cubicBezTo>
                    <a:cubicBezTo>
                      <a:pt x="163" y="3"/>
                      <a:pt x="154" y="0"/>
                      <a:pt x="143" y="0"/>
                    </a:cubicBezTo>
                    <a:cubicBezTo>
                      <a:pt x="133" y="0"/>
                      <a:pt x="124" y="3"/>
                      <a:pt x="117" y="8"/>
                    </a:cubicBezTo>
                    <a:cubicBezTo>
                      <a:pt x="117" y="6"/>
                      <a:pt x="115" y="5"/>
                      <a:pt x="114" y="5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5" y="5"/>
                      <a:pt x="74" y="6"/>
                      <a:pt x="73" y="7"/>
                    </a:cubicBezTo>
                    <a:cubicBezTo>
                      <a:pt x="67" y="2"/>
                      <a:pt x="58" y="0"/>
                      <a:pt x="48" y="0"/>
                    </a:cubicBezTo>
                    <a:cubicBezTo>
                      <a:pt x="38" y="0"/>
                      <a:pt x="28" y="3"/>
                      <a:pt x="21" y="9"/>
                    </a:cubicBezTo>
                    <a:cubicBezTo>
                      <a:pt x="21" y="7"/>
                      <a:pt x="20" y="5"/>
                      <a:pt x="18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2"/>
                      <a:pt x="1" y="13"/>
                      <a:pt x="4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4" y="17"/>
                      <a:pt x="13" y="21"/>
                      <a:pt x="13" y="26"/>
                    </a:cubicBezTo>
                    <a:cubicBezTo>
                      <a:pt x="13" y="40"/>
                      <a:pt x="29" y="52"/>
                      <a:pt x="48" y="52"/>
                    </a:cubicBezTo>
                    <a:cubicBezTo>
                      <a:pt x="68" y="52"/>
                      <a:pt x="84" y="40"/>
                      <a:pt x="84" y="26"/>
                    </a:cubicBezTo>
                    <a:cubicBezTo>
                      <a:pt x="84" y="21"/>
                      <a:pt x="83" y="17"/>
                      <a:pt x="80" y="13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09" y="17"/>
                      <a:pt x="107" y="21"/>
                      <a:pt x="107" y="26"/>
                    </a:cubicBezTo>
                    <a:cubicBezTo>
                      <a:pt x="107" y="40"/>
                      <a:pt x="123" y="52"/>
                      <a:pt x="143" y="52"/>
                    </a:cubicBezTo>
                    <a:cubicBezTo>
                      <a:pt x="163" y="52"/>
                      <a:pt x="179" y="40"/>
                      <a:pt x="179" y="26"/>
                    </a:cubicBezTo>
                    <a:cubicBezTo>
                      <a:pt x="179" y="21"/>
                      <a:pt x="177" y="17"/>
                      <a:pt x="174" y="13"/>
                    </a:cubicBezTo>
                    <a:cubicBezTo>
                      <a:pt x="188" y="13"/>
                      <a:pt x="188" y="13"/>
                      <a:pt x="188" y="13"/>
                    </a:cubicBezTo>
                    <a:cubicBezTo>
                      <a:pt x="190" y="13"/>
                      <a:pt x="192" y="12"/>
                      <a:pt x="192" y="9"/>
                    </a:cubicBezTo>
                    <a:cubicBezTo>
                      <a:pt x="192" y="7"/>
                      <a:pt x="190" y="5"/>
                      <a:pt x="188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92"/>
              <p:cNvSpPr>
                <a:spLocks/>
              </p:cNvSpPr>
              <p:nvPr/>
            </p:nvSpPr>
            <p:spPr bwMode="auto">
              <a:xfrm>
                <a:off x="6368" y="2937"/>
                <a:ext cx="269" cy="70"/>
              </a:xfrm>
              <a:custGeom>
                <a:avLst/>
                <a:gdLst>
                  <a:gd name="T0" fmla="*/ 138 w 147"/>
                  <a:gd name="T1" fmla="*/ 20 h 38"/>
                  <a:gd name="T2" fmla="*/ 105 w 147"/>
                  <a:gd name="T3" fmla="*/ 8 h 38"/>
                  <a:gd name="T4" fmla="*/ 88 w 147"/>
                  <a:gd name="T5" fmla="*/ 0 h 38"/>
                  <a:gd name="T6" fmla="*/ 73 w 147"/>
                  <a:gd name="T7" fmla="*/ 5 h 38"/>
                  <a:gd name="T8" fmla="*/ 59 w 147"/>
                  <a:gd name="T9" fmla="*/ 0 h 38"/>
                  <a:gd name="T10" fmla="*/ 42 w 147"/>
                  <a:gd name="T11" fmla="*/ 8 h 38"/>
                  <a:gd name="T12" fmla="*/ 9 w 147"/>
                  <a:gd name="T13" fmla="*/ 20 h 38"/>
                  <a:gd name="T14" fmla="*/ 0 w 147"/>
                  <a:gd name="T15" fmla="*/ 19 h 38"/>
                  <a:gd name="T16" fmla="*/ 0 w 147"/>
                  <a:gd name="T17" fmla="*/ 19 h 38"/>
                  <a:gd name="T18" fmla="*/ 0 w 147"/>
                  <a:gd name="T19" fmla="*/ 20 h 38"/>
                  <a:gd name="T20" fmla="*/ 42 w 147"/>
                  <a:gd name="T21" fmla="*/ 38 h 38"/>
                  <a:gd name="T22" fmla="*/ 51 w 147"/>
                  <a:gd name="T23" fmla="*/ 38 h 38"/>
                  <a:gd name="T24" fmla="*/ 73 w 147"/>
                  <a:gd name="T25" fmla="*/ 23 h 38"/>
                  <a:gd name="T26" fmla="*/ 96 w 147"/>
                  <a:gd name="T27" fmla="*/ 38 h 38"/>
                  <a:gd name="T28" fmla="*/ 105 w 147"/>
                  <a:gd name="T29" fmla="*/ 38 h 38"/>
                  <a:gd name="T30" fmla="*/ 147 w 147"/>
                  <a:gd name="T31" fmla="*/ 20 h 38"/>
                  <a:gd name="T32" fmla="*/ 147 w 147"/>
                  <a:gd name="T33" fmla="*/ 19 h 38"/>
                  <a:gd name="T34" fmla="*/ 146 w 147"/>
                  <a:gd name="T35" fmla="*/ 19 h 38"/>
                  <a:gd name="T36" fmla="*/ 138 w 147"/>
                  <a:gd name="T37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7" h="38">
                    <a:moveTo>
                      <a:pt x="138" y="20"/>
                    </a:moveTo>
                    <a:cubicBezTo>
                      <a:pt x="128" y="20"/>
                      <a:pt x="114" y="18"/>
                      <a:pt x="105" y="8"/>
                    </a:cubicBezTo>
                    <a:cubicBezTo>
                      <a:pt x="100" y="3"/>
                      <a:pt x="94" y="0"/>
                      <a:pt x="88" y="0"/>
                    </a:cubicBezTo>
                    <a:cubicBezTo>
                      <a:pt x="80" y="0"/>
                      <a:pt x="75" y="4"/>
                      <a:pt x="73" y="5"/>
                    </a:cubicBezTo>
                    <a:cubicBezTo>
                      <a:pt x="72" y="4"/>
                      <a:pt x="66" y="0"/>
                      <a:pt x="59" y="0"/>
                    </a:cubicBezTo>
                    <a:cubicBezTo>
                      <a:pt x="53" y="0"/>
                      <a:pt x="47" y="3"/>
                      <a:pt x="42" y="8"/>
                    </a:cubicBezTo>
                    <a:cubicBezTo>
                      <a:pt x="32" y="18"/>
                      <a:pt x="19" y="20"/>
                      <a:pt x="9" y="20"/>
                    </a:cubicBezTo>
                    <a:cubicBezTo>
                      <a:pt x="4" y="20"/>
                      <a:pt x="1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13" y="38"/>
                      <a:pt x="42" y="38"/>
                    </a:cubicBezTo>
                    <a:cubicBezTo>
                      <a:pt x="45" y="38"/>
                      <a:pt x="48" y="38"/>
                      <a:pt x="51" y="38"/>
                    </a:cubicBezTo>
                    <a:cubicBezTo>
                      <a:pt x="52" y="38"/>
                      <a:pt x="68" y="32"/>
                      <a:pt x="73" y="23"/>
                    </a:cubicBezTo>
                    <a:cubicBezTo>
                      <a:pt x="79" y="32"/>
                      <a:pt x="95" y="38"/>
                      <a:pt x="96" y="38"/>
                    </a:cubicBezTo>
                    <a:cubicBezTo>
                      <a:pt x="99" y="38"/>
                      <a:pt x="102" y="38"/>
                      <a:pt x="105" y="38"/>
                    </a:cubicBezTo>
                    <a:cubicBezTo>
                      <a:pt x="134" y="38"/>
                      <a:pt x="147" y="20"/>
                      <a:pt x="147" y="20"/>
                    </a:cubicBezTo>
                    <a:cubicBezTo>
                      <a:pt x="147" y="20"/>
                      <a:pt x="147" y="19"/>
                      <a:pt x="147" y="19"/>
                    </a:cubicBezTo>
                    <a:cubicBezTo>
                      <a:pt x="147" y="19"/>
                      <a:pt x="146" y="19"/>
                      <a:pt x="146" y="19"/>
                    </a:cubicBezTo>
                    <a:cubicBezTo>
                      <a:pt x="146" y="19"/>
                      <a:pt x="143" y="20"/>
                      <a:pt x="138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93"/>
              <p:cNvSpPr>
                <a:spLocks/>
              </p:cNvSpPr>
              <p:nvPr/>
            </p:nvSpPr>
            <p:spPr bwMode="auto">
              <a:xfrm>
                <a:off x="2763" y="3504"/>
                <a:ext cx="57" cy="59"/>
              </a:xfrm>
              <a:custGeom>
                <a:avLst/>
                <a:gdLst>
                  <a:gd name="T0" fmla="*/ 15 w 31"/>
                  <a:gd name="T1" fmla="*/ 0 h 32"/>
                  <a:gd name="T2" fmla="*/ 5 w 31"/>
                  <a:gd name="T3" fmla="*/ 4 h 32"/>
                  <a:gd name="T4" fmla="*/ 0 w 31"/>
                  <a:gd name="T5" fmla="*/ 15 h 32"/>
                  <a:gd name="T6" fmla="*/ 5 w 31"/>
                  <a:gd name="T7" fmla="*/ 26 h 32"/>
                  <a:gd name="T8" fmla="*/ 26 w 31"/>
                  <a:gd name="T9" fmla="*/ 26 h 32"/>
                  <a:gd name="T10" fmla="*/ 31 w 31"/>
                  <a:gd name="T11" fmla="*/ 15 h 32"/>
                  <a:gd name="T12" fmla="*/ 26 w 31"/>
                  <a:gd name="T13" fmla="*/ 4 h 32"/>
                  <a:gd name="T14" fmla="*/ 15 w 31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2">
                    <a:moveTo>
                      <a:pt x="15" y="0"/>
                    </a:moveTo>
                    <a:cubicBezTo>
                      <a:pt x="11" y="0"/>
                      <a:pt x="7" y="2"/>
                      <a:pt x="5" y="4"/>
                    </a:cubicBezTo>
                    <a:cubicBezTo>
                      <a:pt x="2" y="7"/>
                      <a:pt x="0" y="11"/>
                      <a:pt x="0" y="15"/>
                    </a:cubicBezTo>
                    <a:cubicBezTo>
                      <a:pt x="0" y="19"/>
                      <a:pt x="2" y="23"/>
                      <a:pt x="5" y="26"/>
                    </a:cubicBezTo>
                    <a:cubicBezTo>
                      <a:pt x="10" y="32"/>
                      <a:pt x="20" y="32"/>
                      <a:pt x="26" y="26"/>
                    </a:cubicBezTo>
                    <a:cubicBezTo>
                      <a:pt x="29" y="23"/>
                      <a:pt x="31" y="19"/>
                      <a:pt x="31" y="15"/>
                    </a:cubicBezTo>
                    <a:cubicBezTo>
                      <a:pt x="30" y="11"/>
                      <a:pt x="29" y="7"/>
                      <a:pt x="26" y="4"/>
                    </a:cubicBezTo>
                    <a:cubicBezTo>
                      <a:pt x="23" y="2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94"/>
              <p:cNvSpPr>
                <a:spLocks/>
              </p:cNvSpPr>
              <p:nvPr/>
            </p:nvSpPr>
            <p:spPr bwMode="auto">
              <a:xfrm>
                <a:off x="2517" y="3449"/>
                <a:ext cx="211" cy="189"/>
              </a:xfrm>
              <a:custGeom>
                <a:avLst/>
                <a:gdLst>
                  <a:gd name="T0" fmla="*/ 0 w 115"/>
                  <a:gd name="T1" fmla="*/ 20 h 103"/>
                  <a:gd name="T2" fmla="*/ 0 w 115"/>
                  <a:gd name="T3" fmla="*/ 83 h 103"/>
                  <a:gd name="T4" fmla="*/ 19 w 115"/>
                  <a:gd name="T5" fmla="*/ 103 h 103"/>
                  <a:gd name="T6" fmla="*/ 115 w 115"/>
                  <a:gd name="T7" fmla="*/ 103 h 103"/>
                  <a:gd name="T8" fmla="*/ 115 w 115"/>
                  <a:gd name="T9" fmla="*/ 0 h 103"/>
                  <a:gd name="T10" fmla="*/ 19 w 115"/>
                  <a:gd name="T11" fmla="*/ 0 h 103"/>
                  <a:gd name="T12" fmla="*/ 0 w 115"/>
                  <a:gd name="T13" fmla="*/ 2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03">
                    <a:moveTo>
                      <a:pt x="0" y="20"/>
                    </a:moveTo>
                    <a:cubicBezTo>
                      <a:pt x="0" y="83"/>
                      <a:pt x="0" y="83"/>
                      <a:pt x="0" y="83"/>
                    </a:cubicBezTo>
                    <a:cubicBezTo>
                      <a:pt x="0" y="94"/>
                      <a:pt x="8" y="103"/>
                      <a:pt x="19" y="103"/>
                    </a:cubicBezTo>
                    <a:cubicBezTo>
                      <a:pt x="115" y="103"/>
                      <a:pt x="115" y="103"/>
                      <a:pt x="115" y="103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8" y="0"/>
                      <a:pt x="0" y="9"/>
                      <a:pt x="0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95"/>
              <p:cNvSpPr>
                <a:spLocks noEditPoints="1"/>
              </p:cNvSpPr>
              <p:nvPr/>
            </p:nvSpPr>
            <p:spPr bwMode="auto">
              <a:xfrm>
                <a:off x="2743" y="3449"/>
                <a:ext cx="127" cy="189"/>
              </a:xfrm>
              <a:custGeom>
                <a:avLst/>
                <a:gdLst>
                  <a:gd name="T0" fmla="*/ 49 w 69"/>
                  <a:gd name="T1" fmla="*/ 0 h 103"/>
                  <a:gd name="T2" fmla="*/ 0 w 69"/>
                  <a:gd name="T3" fmla="*/ 0 h 103"/>
                  <a:gd name="T4" fmla="*/ 0 w 69"/>
                  <a:gd name="T5" fmla="*/ 103 h 103"/>
                  <a:gd name="T6" fmla="*/ 49 w 69"/>
                  <a:gd name="T7" fmla="*/ 103 h 103"/>
                  <a:gd name="T8" fmla="*/ 69 w 69"/>
                  <a:gd name="T9" fmla="*/ 83 h 103"/>
                  <a:gd name="T10" fmla="*/ 69 w 69"/>
                  <a:gd name="T11" fmla="*/ 20 h 103"/>
                  <a:gd name="T12" fmla="*/ 49 w 69"/>
                  <a:gd name="T13" fmla="*/ 0 h 103"/>
                  <a:gd name="T14" fmla="*/ 61 w 69"/>
                  <a:gd name="T15" fmla="*/ 80 h 103"/>
                  <a:gd name="T16" fmla="*/ 58 w 69"/>
                  <a:gd name="T17" fmla="*/ 81 h 103"/>
                  <a:gd name="T18" fmla="*/ 55 w 69"/>
                  <a:gd name="T19" fmla="*/ 80 h 103"/>
                  <a:gd name="T20" fmla="*/ 40 w 69"/>
                  <a:gd name="T21" fmla="*/ 64 h 103"/>
                  <a:gd name="T22" fmla="*/ 26 w 69"/>
                  <a:gd name="T23" fmla="*/ 69 h 103"/>
                  <a:gd name="T24" fmla="*/ 10 w 69"/>
                  <a:gd name="T25" fmla="*/ 62 h 103"/>
                  <a:gd name="T26" fmla="*/ 3 w 69"/>
                  <a:gd name="T27" fmla="*/ 45 h 103"/>
                  <a:gd name="T28" fmla="*/ 10 w 69"/>
                  <a:gd name="T29" fmla="*/ 29 h 103"/>
                  <a:gd name="T30" fmla="*/ 26 w 69"/>
                  <a:gd name="T31" fmla="*/ 22 h 103"/>
                  <a:gd name="T32" fmla="*/ 43 w 69"/>
                  <a:gd name="T33" fmla="*/ 29 h 103"/>
                  <a:gd name="T34" fmla="*/ 50 w 69"/>
                  <a:gd name="T35" fmla="*/ 45 h 103"/>
                  <a:gd name="T36" fmla="*/ 45 w 69"/>
                  <a:gd name="T37" fmla="*/ 59 h 103"/>
                  <a:gd name="T38" fmla="*/ 61 w 69"/>
                  <a:gd name="T39" fmla="*/ 74 h 103"/>
                  <a:gd name="T40" fmla="*/ 61 w 69"/>
                  <a:gd name="T41" fmla="*/ 8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103">
                    <a:moveTo>
                      <a:pt x="4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49" y="103"/>
                      <a:pt x="49" y="103"/>
                      <a:pt x="49" y="103"/>
                    </a:cubicBezTo>
                    <a:cubicBezTo>
                      <a:pt x="60" y="103"/>
                      <a:pt x="69" y="94"/>
                      <a:pt x="69" y="83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9"/>
                      <a:pt x="60" y="0"/>
                      <a:pt x="49" y="0"/>
                    </a:cubicBezTo>
                    <a:close/>
                    <a:moveTo>
                      <a:pt x="61" y="80"/>
                    </a:moveTo>
                    <a:cubicBezTo>
                      <a:pt x="60" y="81"/>
                      <a:pt x="59" y="81"/>
                      <a:pt x="58" y="81"/>
                    </a:cubicBezTo>
                    <a:cubicBezTo>
                      <a:pt x="57" y="81"/>
                      <a:pt x="56" y="81"/>
                      <a:pt x="55" y="80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36" y="67"/>
                      <a:pt x="31" y="69"/>
                      <a:pt x="26" y="69"/>
                    </a:cubicBezTo>
                    <a:cubicBezTo>
                      <a:pt x="20" y="69"/>
                      <a:pt x="14" y="66"/>
                      <a:pt x="10" y="62"/>
                    </a:cubicBezTo>
                    <a:cubicBezTo>
                      <a:pt x="5" y="57"/>
                      <a:pt x="3" y="51"/>
                      <a:pt x="3" y="45"/>
                    </a:cubicBezTo>
                    <a:cubicBezTo>
                      <a:pt x="3" y="39"/>
                      <a:pt x="5" y="33"/>
                      <a:pt x="10" y="29"/>
                    </a:cubicBezTo>
                    <a:cubicBezTo>
                      <a:pt x="14" y="24"/>
                      <a:pt x="20" y="22"/>
                      <a:pt x="26" y="22"/>
                    </a:cubicBezTo>
                    <a:cubicBezTo>
                      <a:pt x="33" y="22"/>
                      <a:pt x="38" y="24"/>
                      <a:pt x="43" y="29"/>
                    </a:cubicBezTo>
                    <a:cubicBezTo>
                      <a:pt x="47" y="33"/>
                      <a:pt x="50" y="39"/>
                      <a:pt x="50" y="45"/>
                    </a:cubicBezTo>
                    <a:cubicBezTo>
                      <a:pt x="50" y="50"/>
                      <a:pt x="48" y="55"/>
                      <a:pt x="45" y="59"/>
                    </a:cubicBezTo>
                    <a:cubicBezTo>
                      <a:pt x="61" y="74"/>
                      <a:pt x="61" y="74"/>
                      <a:pt x="61" y="74"/>
                    </a:cubicBezTo>
                    <a:cubicBezTo>
                      <a:pt x="63" y="76"/>
                      <a:pt x="63" y="78"/>
                      <a:pt x="61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96"/>
              <p:cNvSpPr>
                <a:spLocks/>
              </p:cNvSpPr>
              <p:nvPr/>
            </p:nvSpPr>
            <p:spPr bwMode="auto">
              <a:xfrm>
                <a:off x="4042" y="3366"/>
                <a:ext cx="354" cy="353"/>
              </a:xfrm>
              <a:custGeom>
                <a:avLst/>
                <a:gdLst>
                  <a:gd name="T0" fmla="*/ 192 w 193"/>
                  <a:gd name="T1" fmla="*/ 42 h 192"/>
                  <a:gd name="T2" fmla="*/ 186 w 193"/>
                  <a:gd name="T3" fmla="*/ 5 h 192"/>
                  <a:gd name="T4" fmla="*/ 182 w 193"/>
                  <a:gd name="T5" fmla="*/ 1 h 192"/>
                  <a:gd name="T6" fmla="*/ 177 w 193"/>
                  <a:gd name="T7" fmla="*/ 1 h 192"/>
                  <a:gd name="T8" fmla="*/ 145 w 193"/>
                  <a:gd name="T9" fmla="*/ 22 h 192"/>
                  <a:gd name="T10" fmla="*/ 143 w 193"/>
                  <a:gd name="T11" fmla="*/ 30 h 192"/>
                  <a:gd name="T12" fmla="*/ 151 w 193"/>
                  <a:gd name="T13" fmla="*/ 32 h 192"/>
                  <a:gd name="T14" fmla="*/ 166 w 193"/>
                  <a:gd name="T15" fmla="*/ 22 h 192"/>
                  <a:gd name="T16" fmla="*/ 124 w 193"/>
                  <a:gd name="T17" fmla="*/ 120 h 192"/>
                  <a:gd name="T18" fmla="*/ 59 w 193"/>
                  <a:gd name="T19" fmla="*/ 62 h 192"/>
                  <a:gd name="T20" fmla="*/ 54 w 193"/>
                  <a:gd name="T21" fmla="*/ 60 h 192"/>
                  <a:gd name="T22" fmla="*/ 49 w 193"/>
                  <a:gd name="T23" fmla="*/ 64 h 192"/>
                  <a:gd name="T24" fmla="*/ 1 w 193"/>
                  <a:gd name="T25" fmla="*/ 184 h 192"/>
                  <a:gd name="T26" fmla="*/ 4 w 193"/>
                  <a:gd name="T27" fmla="*/ 192 h 192"/>
                  <a:gd name="T28" fmla="*/ 6 w 193"/>
                  <a:gd name="T29" fmla="*/ 192 h 192"/>
                  <a:gd name="T30" fmla="*/ 12 w 193"/>
                  <a:gd name="T31" fmla="*/ 189 h 192"/>
                  <a:gd name="T32" fmla="*/ 57 w 193"/>
                  <a:gd name="T33" fmla="*/ 76 h 192"/>
                  <a:gd name="T34" fmla="*/ 122 w 193"/>
                  <a:gd name="T35" fmla="*/ 134 h 192"/>
                  <a:gd name="T36" fmla="*/ 127 w 193"/>
                  <a:gd name="T37" fmla="*/ 136 h 192"/>
                  <a:gd name="T38" fmla="*/ 131 w 193"/>
                  <a:gd name="T39" fmla="*/ 132 h 192"/>
                  <a:gd name="T40" fmla="*/ 178 w 193"/>
                  <a:gd name="T41" fmla="*/ 25 h 192"/>
                  <a:gd name="T42" fmla="*/ 181 w 193"/>
                  <a:gd name="T43" fmla="*/ 44 h 192"/>
                  <a:gd name="T44" fmla="*/ 187 w 193"/>
                  <a:gd name="T45" fmla="*/ 49 h 192"/>
                  <a:gd name="T46" fmla="*/ 188 w 193"/>
                  <a:gd name="T47" fmla="*/ 49 h 192"/>
                  <a:gd name="T48" fmla="*/ 192 w 193"/>
                  <a:gd name="T49" fmla="*/ 4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3" h="192">
                    <a:moveTo>
                      <a:pt x="192" y="42"/>
                    </a:moveTo>
                    <a:cubicBezTo>
                      <a:pt x="186" y="5"/>
                      <a:pt x="186" y="5"/>
                      <a:pt x="186" y="5"/>
                    </a:cubicBezTo>
                    <a:cubicBezTo>
                      <a:pt x="186" y="3"/>
                      <a:pt x="184" y="2"/>
                      <a:pt x="182" y="1"/>
                    </a:cubicBezTo>
                    <a:cubicBezTo>
                      <a:pt x="181" y="0"/>
                      <a:pt x="179" y="0"/>
                      <a:pt x="177" y="1"/>
                    </a:cubicBezTo>
                    <a:cubicBezTo>
                      <a:pt x="145" y="22"/>
                      <a:pt x="145" y="22"/>
                      <a:pt x="145" y="22"/>
                    </a:cubicBezTo>
                    <a:cubicBezTo>
                      <a:pt x="142" y="24"/>
                      <a:pt x="142" y="27"/>
                      <a:pt x="143" y="30"/>
                    </a:cubicBezTo>
                    <a:cubicBezTo>
                      <a:pt x="145" y="33"/>
                      <a:pt x="149" y="33"/>
                      <a:pt x="151" y="32"/>
                    </a:cubicBezTo>
                    <a:cubicBezTo>
                      <a:pt x="166" y="22"/>
                      <a:pt x="166" y="22"/>
                      <a:pt x="166" y="22"/>
                    </a:cubicBezTo>
                    <a:cubicBezTo>
                      <a:pt x="124" y="120"/>
                      <a:pt x="124" y="120"/>
                      <a:pt x="124" y="120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7" y="60"/>
                      <a:pt x="55" y="60"/>
                      <a:pt x="54" y="60"/>
                    </a:cubicBezTo>
                    <a:cubicBezTo>
                      <a:pt x="52" y="61"/>
                      <a:pt x="50" y="62"/>
                      <a:pt x="49" y="64"/>
                    </a:cubicBezTo>
                    <a:cubicBezTo>
                      <a:pt x="1" y="184"/>
                      <a:pt x="1" y="184"/>
                      <a:pt x="1" y="184"/>
                    </a:cubicBezTo>
                    <a:cubicBezTo>
                      <a:pt x="0" y="187"/>
                      <a:pt x="1" y="191"/>
                      <a:pt x="4" y="192"/>
                    </a:cubicBezTo>
                    <a:cubicBezTo>
                      <a:pt x="5" y="192"/>
                      <a:pt x="6" y="192"/>
                      <a:pt x="6" y="192"/>
                    </a:cubicBezTo>
                    <a:cubicBezTo>
                      <a:pt x="9" y="192"/>
                      <a:pt x="11" y="191"/>
                      <a:pt x="12" y="189"/>
                    </a:cubicBezTo>
                    <a:cubicBezTo>
                      <a:pt x="57" y="76"/>
                      <a:pt x="57" y="76"/>
                      <a:pt x="57" y="76"/>
                    </a:cubicBezTo>
                    <a:cubicBezTo>
                      <a:pt x="122" y="134"/>
                      <a:pt x="122" y="134"/>
                      <a:pt x="122" y="134"/>
                    </a:cubicBezTo>
                    <a:cubicBezTo>
                      <a:pt x="124" y="135"/>
                      <a:pt x="125" y="136"/>
                      <a:pt x="127" y="136"/>
                    </a:cubicBezTo>
                    <a:cubicBezTo>
                      <a:pt x="129" y="135"/>
                      <a:pt x="131" y="134"/>
                      <a:pt x="131" y="132"/>
                    </a:cubicBezTo>
                    <a:cubicBezTo>
                      <a:pt x="178" y="25"/>
                      <a:pt x="178" y="25"/>
                      <a:pt x="178" y="25"/>
                    </a:cubicBezTo>
                    <a:cubicBezTo>
                      <a:pt x="181" y="44"/>
                      <a:pt x="181" y="44"/>
                      <a:pt x="181" y="44"/>
                    </a:cubicBezTo>
                    <a:cubicBezTo>
                      <a:pt x="182" y="47"/>
                      <a:pt x="184" y="49"/>
                      <a:pt x="187" y="49"/>
                    </a:cubicBezTo>
                    <a:cubicBezTo>
                      <a:pt x="187" y="49"/>
                      <a:pt x="187" y="49"/>
                      <a:pt x="188" y="49"/>
                    </a:cubicBezTo>
                    <a:cubicBezTo>
                      <a:pt x="191" y="48"/>
                      <a:pt x="193" y="45"/>
                      <a:pt x="192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97"/>
              <p:cNvSpPr>
                <a:spLocks/>
              </p:cNvSpPr>
              <p:nvPr/>
            </p:nvSpPr>
            <p:spPr bwMode="auto">
              <a:xfrm>
                <a:off x="4805" y="3366"/>
                <a:ext cx="354" cy="353"/>
              </a:xfrm>
              <a:custGeom>
                <a:avLst/>
                <a:gdLst>
                  <a:gd name="T0" fmla="*/ 192 w 193"/>
                  <a:gd name="T1" fmla="*/ 177 h 192"/>
                  <a:gd name="T2" fmla="*/ 171 w 193"/>
                  <a:gd name="T3" fmla="*/ 145 h 192"/>
                  <a:gd name="T4" fmla="*/ 163 w 193"/>
                  <a:gd name="T5" fmla="*/ 143 h 192"/>
                  <a:gd name="T6" fmla="*/ 161 w 193"/>
                  <a:gd name="T7" fmla="*/ 151 h 192"/>
                  <a:gd name="T8" fmla="*/ 171 w 193"/>
                  <a:gd name="T9" fmla="*/ 166 h 192"/>
                  <a:gd name="T10" fmla="*/ 73 w 193"/>
                  <a:gd name="T11" fmla="*/ 124 h 192"/>
                  <a:gd name="T12" fmla="*/ 131 w 193"/>
                  <a:gd name="T13" fmla="*/ 59 h 192"/>
                  <a:gd name="T14" fmla="*/ 133 w 193"/>
                  <a:gd name="T15" fmla="*/ 53 h 192"/>
                  <a:gd name="T16" fmla="*/ 129 w 193"/>
                  <a:gd name="T17" fmla="*/ 49 h 192"/>
                  <a:gd name="T18" fmla="*/ 9 w 193"/>
                  <a:gd name="T19" fmla="*/ 1 h 192"/>
                  <a:gd name="T20" fmla="*/ 1 w 193"/>
                  <a:gd name="T21" fmla="*/ 4 h 192"/>
                  <a:gd name="T22" fmla="*/ 4 w 193"/>
                  <a:gd name="T23" fmla="*/ 12 h 192"/>
                  <a:gd name="T24" fmla="*/ 117 w 193"/>
                  <a:gd name="T25" fmla="*/ 57 h 192"/>
                  <a:gd name="T26" fmla="*/ 59 w 193"/>
                  <a:gd name="T27" fmla="*/ 122 h 192"/>
                  <a:gd name="T28" fmla="*/ 57 w 193"/>
                  <a:gd name="T29" fmla="*/ 127 h 192"/>
                  <a:gd name="T30" fmla="*/ 61 w 193"/>
                  <a:gd name="T31" fmla="*/ 131 h 192"/>
                  <a:gd name="T32" fmla="*/ 168 w 193"/>
                  <a:gd name="T33" fmla="*/ 178 h 192"/>
                  <a:gd name="T34" fmla="*/ 149 w 193"/>
                  <a:gd name="T35" fmla="*/ 181 h 192"/>
                  <a:gd name="T36" fmla="*/ 144 w 193"/>
                  <a:gd name="T37" fmla="*/ 188 h 192"/>
                  <a:gd name="T38" fmla="*/ 150 w 193"/>
                  <a:gd name="T39" fmla="*/ 192 h 192"/>
                  <a:gd name="T40" fmla="*/ 151 w 193"/>
                  <a:gd name="T41" fmla="*/ 192 h 192"/>
                  <a:gd name="T42" fmla="*/ 188 w 193"/>
                  <a:gd name="T43" fmla="*/ 186 h 192"/>
                  <a:gd name="T44" fmla="*/ 192 w 193"/>
                  <a:gd name="T45" fmla="*/ 182 h 192"/>
                  <a:gd name="T46" fmla="*/ 192 w 193"/>
                  <a:gd name="T47" fmla="*/ 17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3" h="192">
                    <a:moveTo>
                      <a:pt x="192" y="177"/>
                    </a:moveTo>
                    <a:cubicBezTo>
                      <a:pt x="171" y="145"/>
                      <a:pt x="171" y="145"/>
                      <a:pt x="171" y="145"/>
                    </a:cubicBezTo>
                    <a:cubicBezTo>
                      <a:pt x="169" y="142"/>
                      <a:pt x="166" y="142"/>
                      <a:pt x="163" y="143"/>
                    </a:cubicBezTo>
                    <a:cubicBezTo>
                      <a:pt x="160" y="145"/>
                      <a:pt x="160" y="149"/>
                      <a:pt x="161" y="151"/>
                    </a:cubicBezTo>
                    <a:cubicBezTo>
                      <a:pt x="171" y="166"/>
                      <a:pt x="171" y="166"/>
                      <a:pt x="171" y="166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131" y="59"/>
                      <a:pt x="131" y="59"/>
                      <a:pt x="131" y="59"/>
                    </a:cubicBezTo>
                    <a:cubicBezTo>
                      <a:pt x="133" y="57"/>
                      <a:pt x="133" y="55"/>
                      <a:pt x="133" y="53"/>
                    </a:cubicBezTo>
                    <a:cubicBezTo>
                      <a:pt x="132" y="52"/>
                      <a:pt x="131" y="50"/>
                      <a:pt x="129" y="49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6" y="0"/>
                      <a:pt x="2" y="1"/>
                      <a:pt x="1" y="4"/>
                    </a:cubicBezTo>
                    <a:cubicBezTo>
                      <a:pt x="0" y="7"/>
                      <a:pt x="1" y="10"/>
                      <a:pt x="4" y="12"/>
                    </a:cubicBezTo>
                    <a:cubicBezTo>
                      <a:pt x="117" y="57"/>
                      <a:pt x="117" y="57"/>
                      <a:pt x="117" y="57"/>
                    </a:cubicBezTo>
                    <a:cubicBezTo>
                      <a:pt x="59" y="122"/>
                      <a:pt x="59" y="122"/>
                      <a:pt x="59" y="122"/>
                    </a:cubicBezTo>
                    <a:cubicBezTo>
                      <a:pt x="58" y="123"/>
                      <a:pt x="57" y="125"/>
                      <a:pt x="57" y="127"/>
                    </a:cubicBezTo>
                    <a:cubicBezTo>
                      <a:pt x="58" y="129"/>
                      <a:pt x="59" y="131"/>
                      <a:pt x="61" y="131"/>
                    </a:cubicBezTo>
                    <a:cubicBezTo>
                      <a:pt x="168" y="178"/>
                      <a:pt x="168" y="178"/>
                      <a:pt x="168" y="178"/>
                    </a:cubicBezTo>
                    <a:cubicBezTo>
                      <a:pt x="149" y="181"/>
                      <a:pt x="149" y="181"/>
                      <a:pt x="149" y="181"/>
                    </a:cubicBezTo>
                    <a:cubicBezTo>
                      <a:pt x="146" y="181"/>
                      <a:pt x="144" y="184"/>
                      <a:pt x="144" y="188"/>
                    </a:cubicBezTo>
                    <a:cubicBezTo>
                      <a:pt x="145" y="190"/>
                      <a:pt x="147" y="192"/>
                      <a:pt x="150" y="192"/>
                    </a:cubicBezTo>
                    <a:cubicBezTo>
                      <a:pt x="150" y="192"/>
                      <a:pt x="151" y="192"/>
                      <a:pt x="151" y="192"/>
                    </a:cubicBezTo>
                    <a:cubicBezTo>
                      <a:pt x="188" y="186"/>
                      <a:pt x="188" y="186"/>
                      <a:pt x="188" y="186"/>
                    </a:cubicBezTo>
                    <a:cubicBezTo>
                      <a:pt x="190" y="185"/>
                      <a:pt x="191" y="184"/>
                      <a:pt x="192" y="182"/>
                    </a:cubicBezTo>
                    <a:cubicBezTo>
                      <a:pt x="193" y="181"/>
                      <a:pt x="193" y="179"/>
                      <a:pt x="192" y="17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98"/>
              <p:cNvSpPr>
                <a:spLocks noEditPoints="1"/>
              </p:cNvSpPr>
              <p:nvPr/>
            </p:nvSpPr>
            <p:spPr bwMode="auto">
              <a:xfrm>
                <a:off x="228" y="3366"/>
                <a:ext cx="240" cy="314"/>
              </a:xfrm>
              <a:custGeom>
                <a:avLst/>
                <a:gdLst>
                  <a:gd name="T0" fmla="*/ 105 w 131"/>
                  <a:gd name="T1" fmla="*/ 142 h 171"/>
                  <a:gd name="T2" fmla="*/ 101 w 131"/>
                  <a:gd name="T3" fmla="*/ 143 h 171"/>
                  <a:gd name="T4" fmla="*/ 29 w 131"/>
                  <a:gd name="T5" fmla="*/ 143 h 171"/>
                  <a:gd name="T6" fmla="*/ 25 w 131"/>
                  <a:gd name="T7" fmla="*/ 139 h 171"/>
                  <a:gd name="T8" fmla="*/ 29 w 131"/>
                  <a:gd name="T9" fmla="*/ 135 h 171"/>
                  <a:gd name="T10" fmla="*/ 101 w 131"/>
                  <a:gd name="T11" fmla="*/ 135 h 171"/>
                  <a:gd name="T12" fmla="*/ 104 w 131"/>
                  <a:gd name="T13" fmla="*/ 136 h 171"/>
                  <a:gd name="T14" fmla="*/ 101 w 131"/>
                  <a:gd name="T15" fmla="*/ 117 h 171"/>
                  <a:gd name="T16" fmla="*/ 101 w 131"/>
                  <a:gd name="T17" fmla="*/ 117 h 171"/>
                  <a:gd name="T18" fmla="*/ 29 w 131"/>
                  <a:gd name="T19" fmla="*/ 117 h 171"/>
                  <a:gd name="T20" fmla="*/ 25 w 131"/>
                  <a:gd name="T21" fmla="*/ 113 h 171"/>
                  <a:gd name="T22" fmla="*/ 29 w 131"/>
                  <a:gd name="T23" fmla="*/ 109 h 171"/>
                  <a:gd name="T24" fmla="*/ 101 w 131"/>
                  <a:gd name="T25" fmla="*/ 109 h 171"/>
                  <a:gd name="T26" fmla="*/ 103 w 131"/>
                  <a:gd name="T27" fmla="*/ 109 h 171"/>
                  <a:gd name="T28" fmla="*/ 104 w 131"/>
                  <a:gd name="T29" fmla="*/ 107 h 171"/>
                  <a:gd name="T30" fmla="*/ 110 w 131"/>
                  <a:gd name="T31" fmla="*/ 105 h 171"/>
                  <a:gd name="T32" fmla="*/ 111 w 131"/>
                  <a:gd name="T33" fmla="*/ 105 h 171"/>
                  <a:gd name="T34" fmla="*/ 113 w 131"/>
                  <a:gd name="T35" fmla="*/ 105 h 171"/>
                  <a:gd name="T36" fmla="*/ 118 w 131"/>
                  <a:gd name="T37" fmla="*/ 106 h 171"/>
                  <a:gd name="T38" fmla="*/ 131 w 131"/>
                  <a:gd name="T39" fmla="*/ 101 h 171"/>
                  <a:gd name="T40" fmla="*/ 131 w 131"/>
                  <a:gd name="T41" fmla="*/ 1 h 171"/>
                  <a:gd name="T42" fmla="*/ 130 w 131"/>
                  <a:gd name="T43" fmla="*/ 0 h 171"/>
                  <a:gd name="T44" fmla="*/ 1 w 131"/>
                  <a:gd name="T45" fmla="*/ 0 h 171"/>
                  <a:gd name="T46" fmla="*/ 0 w 131"/>
                  <a:gd name="T47" fmla="*/ 1 h 171"/>
                  <a:gd name="T48" fmla="*/ 0 w 131"/>
                  <a:gd name="T49" fmla="*/ 170 h 171"/>
                  <a:gd name="T50" fmla="*/ 1 w 131"/>
                  <a:gd name="T51" fmla="*/ 171 h 171"/>
                  <a:gd name="T52" fmla="*/ 113 w 131"/>
                  <a:gd name="T53" fmla="*/ 171 h 171"/>
                  <a:gd name="T54" fmla="*/ 112 w 131"/>
                  <a:gd name="T55" fmla="*/ 169 h 171"/>
                  <a:gd name="T56" fmla="*/ 105 w 131"/>
                  <a:gd name="T57" fmla="*/ 142 h 171"/>
                  <a:gd name="T58" fmla="*/ 29 w 131"/>
                  <a:gd name="T59" fmla="*/ 28 h 171"/>
                  <a:gd name="T60" fmla="*/ 101 w 131"/>
                  <a:gd name="T61" fmla="*/ 28 h 171"/>
                  <a:gd name="T62" fmla="*/ 105 w 131"/>
                  <a:gd name="T63" fmla="*/ 33 h 171"/>
                  <a:gd name="T64" fmla="*/ 101 w 131"/>
                  <a:gd name="T65" fmla="*/ 37 h 171"/>
                  <a:gd name="T66" fmla="*/ 29 w 131"/>
                  <a:gd name="T67" fmla="*/ 37 h 171"/>
                  <a:gd name="T68" fmla="*/ 25 w 131"/>
                  <a:gd name="T69" fmla="*/ 33 h 171"/>
                  <a:gd name="T70" fmla="*/ 29 w 131"/>
                  <a:gd name="T71" fmla="*/ 28 h 171"/>
                  <a:gd name="T72" fmla="*/ 29 w 131"/>
                  <a:gd name="T73" fmla="*/ 55 h 171"/>
                  <a:gd name="T74" fmla="*/ 101 w 131"/>
                  <a:gd name="T75" fmla="*/ 55 h 171"/>
                  <a:gd name="T76" fmla="*/ 105 w 131"/>
                  <a:gd name="T77" fmla="*/ 59 h 171"/>
                  <a:gd name="T78" fmla="*/ 101 w 131"/>
                  <a:gd name="T79" fmla="*/ 63 h 171"/>
                  <a:gd name="T80" fmla="*/ 29 w 131"/>
                  <a:gd name="T81" fmla="*/ 63 h 171"/>
                  <a:gd name="T82" fmla="*/ 25 w 131"/>
                  <a:gd name="T83" fmla="*/ 59 h 171"/>
                  <a:gd name="T84" fmla="*/ 29 w 131"/>
                  <a:gd name="T85" fmla="*/ 55 h 171"/>
                  <a:gd name="T86" fmla="*/ 29 w 131"/>
                  <a:gd name="T87" fmla="*/ 82 h 171"/>
                  <a:gd name="T88" fmla="*/ 101 w 131"/>
                  <a:gd name="T89" fmla="*/ 82 h 171"/>
                  <a:gd name="T90" fmla="*/ 105 w 131"/>
                  <a:gd name="T91" fmla="*/ 86 h 171"/>
                  <a:gd name="T92" fmla="*/ 101 w 131"/>
                  <a:gd name="T93" fmla="*/ 90 h 171"/>
                  <a:gd name="T94" fmla="*/ 29 w 131"/>
                  <a:gd name="T95" fmla="*/ 90 h 171"/>
                  <a:gd name="T96" fmla="*/ 25 w 131"/>
                  <a:gd name="T97" fmla="*/ 86 h 171"/>
                  <a:gd name="T98" fmla="*/ 29 w 131"/>
                  <a:gd name="T99" fmla="*/ 82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1" h="171">
                    <a:moveTo>
                      <a:pt x="105" y="142"/>
                    </a:moveTo>
                    <a:cubicBezTo>
                      <a:pt x="104" y="143"/>
                      <a:pt x="103" y="143"/>
                      <a:pt x="101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7" y="143"/>
                      <a:pt x="25" y="142"/>
                      <a:pt x="25" y="139"/>
                    </a:cubicBezTo>
                    <a:cubicBezTo>
                      <a:pt x="25" y="137"/>
                      <a:pt x="27" y="135"/>
                      <a:pt x="29" y="135"/>
                    </a:cubicBezTo>
                    <a:cubicBezTo>
                      <a:pt x="101" y="135"/>
                      <a:pt x="101" y="135"/>
                      <a:pt x="101" y="135"/>
                    </a:cubicBezTo>
                    <a:cubicBezTo>
                      <a:pt x="102" y="135"/>
                      <a:pt x="103" y="136"/>
                      <a:pt x="104" y="136"/>
                    </a:cubicBezTo>
                    <a:cubicBezTo>
                      <a:pt x="102" y="128"/>
                      <a:pt x="102" y="121"/>
                      <a:pt x="101" y="117"/>
                    </a:cubicBezTo>
                    <a:cubicBezTo>
                      <a:pt x="101" y="117"/>
                      <a:pt x="101" y="117"/>
                      <a:pt x="101" y="117"/>
                    </a:cubicBezTo>
                    <a:cubicBezTo>
                      <a:pt x="29" y="117"/>
                      <a:pt x="29" y="117"/>
                      <a:pt x="29" y="117"/>
                    </a:cubicBezTo>
                    <a:cubicBezTo>
                      <a:pt x="27" y="117"/>
                      <a:pt x="25" y="115"/>
                      <a:pt x="25" y="113"/>
                    </a:cubicBezTo>
                    <a:cubicBezTo>
                      <a:pt x="25" y="110"/>
                      <a:pt x="27" y="109"/>
                      <a:pt x="29" y="109"/>
                    </a:cubicBezTo>
                    <a:cubicBezTo>
                      <a:pt x="101" y="109"/>
                      <a:pt x="101" y="109"/>
                      <a:pt x="101" y="109"/>
                    </a:cubicBezTo>
                    <a:cubicBezTo>
                      <a:pt x="102" y="109"/>
                      <a:pt x="102" y="109"/>
                      <a:pt x="103" y="109"/>
                    </a:cubicBezTo>
                    <a:cubicBezTo>
                      <a:pt x="103" y="108"/>
                      <a:pt x="104" y="107"/>
                      <a:pt x="104" y="107"/>
                    </a:cubicBezTo>
                    <a:cubicBezTo>
                      <a:pt x="106" y="105"/>
                      <a:pt x="108" y="105"/>
                      <a:pt x="110" y="105"/>
                    </a:cubicBezTo>
                    <a:cubicBezTo>
                      <a:pt x="111" y="105"/>
                      <a:pt x="111" y="105"/>
                      <a:pt x="111" y="105"/>
                    </a:cubicBezTo>
                    <a:cubicBezTo>
                      <a:pt x="113" y="105"/>
                      <a:pt x="113" y="105"/>
                      <a:pt x="113" y="105"/>
                    </a:cubicBezTo>
                    <a:cubicBezTo>
                      <a:pt x="114" y="105"/>
                      <a:pt x="116" y="106"/>
                      <a:pt x="118" y="106"/>
                    </a:cubicBezTo>
                    <a:cubicBezTo>
                      <a:pt x="123" y="106"/>
                      <a:pt x="127" y="103"/>
                      <a:pt x="131" y="101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1" y="1"/>
                      <a:pt x="131" y="0"/>
                      <a:pt x="13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171"/>
                      <a:pt x="0" y="171"/>
                      <a:pt x="1" y="171"/>
                    </a:cubicBezTo>
                    <a:cubicBezTo>
                      <a:pt x="113" y="171"/>
                      <a:pt x="113" y="171"/>
                      <a:pt x="113" y="171"/>
                    </a:cubicBezTo>
                    <a:cubicBezTo>
                      <a:pt x="113" y="171"/>
                      <a:pt x="112" y="170"/>
                      <a:pt x="112" y="169"/>
                    </a:cubicBezTo>
                    <a:cubicBezTo>
                      <a:pt x="109" y="163"/>
                      <a:pt x="106" y="152"/>
                      <a:pt x="105" y="142"/>
                    </a:cubicBezTo>
                    <a:close/>
                    <a:moveTo>
                      <a:pt x="29" y="28"/>
                    </a:moveTo>
                    <a:cubicBezTo>
                      <a:pt x="101" y="28"/>
                      <a:pt x="101" y="28"/>
                      <a:pt x="101" y="28"/>
                    </a:cubicBezTo>
                    <a:cubicBezTo>
                      <a:pt x="104" y="28"/>
                      <a:pt x="105" y="30"/>
                      <a:pt x="105" y="33"/>
                    </a:cubicBezTo>
                    <a:cubicBezTo>
                      <a:pt x="105" y="35"/>
                      <a:pt x="104" y="37"/>
                      <a:pt x="101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7" y="37"/>
                      <a:pt x="25" y="35"/>
                      <a:pt x="25" y="33"/>
                    </a:cubicBezTo>
                    <a:cubicBezTo>
                      <a:pt x="25" y="30"/>
                      <a:pt x="27" y="28"/>
                      <a:pt x="29" y="28"/>
                    </a:cubicBezTo>
                    <a:close/>
                    <a:moveTo>
                      <a:pt x="29" y="55"/>
                    </a:moveTo>
                    <a:cubicBezTo>
                      <a:pt x="101" y="55"/>
                      <a:pt x="101" y="55"/>
                      <a:pt x="101" y="55"/>
                    </a:cubicBezTo>
                    <a:cubicBezTo>
                      <a:pt x="104" y="55"/>
                      <a:pt x="105" y="57"/>
                      <a:pt x="105" y="59"/>
                    </a:cubicBezTo>
                    <a:cubicBezTo>
                      <a:pt x="105" y="61"/>
                      <a:pt x="104" y="63"/>
                      <a:pt x="101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3"/>
                      <a:pt x="25" y="61"/>
                      <a:pt x="25" y="59"/>
                    </a:cubicBezTo>
                    <a:cubicBezTo>
                      <a:pt x="25" y="57"/>
                      <a:pt x="27" y="55"/>
                      <a:pt x="29" y="55"/>
                    </a:cubicBezTo>
                    <a:close/>
                    <a:moveTo>
                      <a:pt x="29" y="82"/>
                    </a:moveTo>
                    <a:cubicBezTo>
                      <a:pt x="101" y="82"/>
                      <a:pt x="101" y="82"/>
                      <a:pt x="101" y="82"/>
                    </a:cubicBezTo>
                    <a:cubicBezTo>
                      <a:pt x="104" y="82"/>
                      <a:pt x="105" y="84"/>
                      <a:pt x="105" y="86"/>
                    </a:cubicBezTo>
                    <a:cubicBezTo>
                      <a:pt x="105" y="88"/>
                      <a:pt x="104" y="90"/>
                      <a:pt x="101" y="90"/>
                    </a:cubicBezTo>
                    <a:cubicBezTo>
                      <a:pt x="29" y="90"/>
                      <a:pt x="29" y="90"/>
                      <a:pt x="29" y="90"/>
                    </a:cubicBezTo>
                    <a:cubicBezTo>
                      <a:pt x="27" y="90"/>
                      <a:pt x="25" y="88"/>
                      <a:pt x="25" y="86"/>
                    </a:cubicBezTo>
                    <a:cubicBezTo>
                      <a:pt x="25" y="84"/>
                      <a:pt x="27" y="82"/>
                      <a:pt x="29" y="8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99"/>
              <p:cNvSpPr>
                <a:spLocks noEditPoints="1"/>
              </p:cNvSpPr>
              <p:nvPr/>
            </p:nvSpPr>
            <p:spPr bwMode="auto">
              <a:xfrm>
                <a:off x="428" y="3534"/>
                <a:ext cx="152" cy="185"/>
              </a:xfrm>
              <a:custGeom>
                <a:avLst/>
                <a:gdLst>
                  <a:gd name="T0" fmla="*/ 82 w 83"/>
                  <a:gd name="T1" fmla="*/ 22 h 101"/>
                  <a:gd name="T2" fmla="*/ 81 w 83"/>
                  <a:gd name="T3" fmla="*/ 22 h 101"/>
                  <a:gd name="T4" fmla="*/ 74 w 83"/>
                  <a:gd name="T5" fmla="*/ 23 h 101"/>
                  <a:gd name="T6" fmla="*/ 42 w 83"/>
                  <a:gd name="T7" fmla="*/ 1 h 101"/>
                  <a:gd name="T8" fmla="*/ 41 w 83"/>
                  <a:gd name="T9" fmla="*/ 0 h 101"/>
                  <a:gd name="T10" fmla="*/ 41 w 83"/>
                  <a:gd name="T11" fmla="*/ 1 h 101"/>
                  <a:gd name="T12" fmla="*/ 9 w 83"/>
                  <a:gd name="T13" fmla="*/ 23 h 101"/>
                  <a:gd name="T14" fmla="*/ 9 w 83"/>
                  <a:gd name="T15" fmla="*/ 23 h 101"/>
                  <a:gd name="T16" fmla="*/ 2 w 83"/>
                  <a:gd name="T17" fmla="*/ 22 h 101"/>
                  <a:gd name="T18" fmla="*/ 1 w 83"/>
                  <a:gd name="T19" fmla="*/ 22 h 101"/>
                  <a:gd name="T20" fmla="*/ 0 w 83"/>
                  <a:gd name="T21" fmla="*/ 23 h 101"/>
                  <a:gd name="T22" fmla="*/ 10 w 83"/>
                  <a:gd name="T23" fmla="*/ 74 h 101"/>
                  <a:gd name="T24" fmla="*/ 33 w 83"/>
                  <a:gd name="T25" fmla="*/ 94 h 101"/>
                  <a:gd name="T26" fmla="*/ 40 w 83"/>
                  <a:gd name="T27" fmla="*/ 101 h 101"/>
                  <a:gd name="T28" fmla="*/ 41 w 83"/>
                  <a:gd name="T29" fmla="*/ 101 h 101"/>
                  <a:gd name="T30" fmla="*/ 42 w 83"/>
                  <a:gd name="T31" fmla="*/ 101 h 101"/>
                  <a:gd name="T32" fmla="*/ 50 w 83"/>
                  <a:gd name="T33" fmla="*/ 94 h 101"/>
                  <a:gd name="T34" fmla="*/ 73 w 83"/>
                  <a:gd name="T35" fmla="*/ 74 h 101"/>
                  <a:gd name="T36" fmla="*/ 83 w 83"/>
                  <a:gd name="T37" fmla="*/ 23 h 101"/>
                  <a:gd name="T38" fmla="*/ 82 w 83"/>
                  <a:gd name="T39" fmla="*/ 22 h 101"/>
                  <a:gd name="T40" fmla="*/ 54 w 83"/>
                  <a:gd name="T41" fmla="*/ 67 h 101"/>
                  <a:gd name="T42" fmla="*/ 28 w 83"/>
                  <a:gd name="T43" fmla="*/ 67 h 101"/>
                  <a:gd name="T44" fmla="*/ 24 w 83"/>
                  <a:gd name="T45" fmla="*/ 63 h 101"/>
                  <a:gd name="T46" fmla="*/ 28 w 83"/>
                  <a:gd name="T47" fmla="*/ 59 h 101"/>
                  <a:gd name="T48" fmla="*/ 54 w 83"/>
                  <a:gd name="T49" fmla="*/ 59 h 101"/>
                  <a:gd name="T50" fmla="*/ 58 w 83"/>
                  <a:gd name="T51" fmla="*/ 63 h 101"/>
                  <a:gd name="T52" fmla="*/ 54 w 83"/>
                  <a:gd name="T53" fmla="*/ 67 h 101"/>
                  <a:gd name="T54" fmla="*/ 59 w 83"/>
                  <a:gd name="T55" fmla="*/ 48 h 101"/>
                  <a:gd name="T56" fmla="*/ 23 w 83"/>
                  <a:gd name="T57" fmla="*/ 48 h 101"/>
                  <a:gd name="T58" fmla="*/ 19 w 83"/>
                  <a:gd name="T59" fmla="*/ 44 h 101"/>
                  <a:gd name="T60" fmla="*/ 23 w 83"/>
                  <a:gd name="T61" fmla="*/ 40 h 101"/>
                  <a:gd name="T62" fmla="*/ 59 w 83"/>
                  <a:gd name="T63" fmla="*/ 40 h 101"/>
                  <a:gd name="T64" fmla="*/ 63 w 83"/>
                  <a:gd name="T65" fmla="*/ 44 h 101"/>
                  <a:gd name="T66" fmla="*/ 59 w 83"/>
                  <a:gd name="T67" fmla="*/ 4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3" h="101">
                    <a:moveTo>
                      <a:pt x="82" y="22"/>
                    </a:moveTo>
                    <a:cubicBezTo>
                      <a:pt x="82" y="22"/>
                      <a:pt x="82" y="22"/>
                      <a:pt x="81" y="22"/>
                    </a:cubicBezTo>
                    <a:cubicBezTo>
                      <a:pt x="79" y="22"/>
                      <a:pt x="77" y="23"/>
                      <a:pt x="74" y="23"/>
                    </a:cubicBezTo>
                    <a:cubicBezTo>
                      <a:pt x="54" y="23"/>
                      <a:pt x="43" y="1"/>
                      <a:pt x="42" y="1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41" y="0"/>
                      <a:pt x="41" y="0"/>
                      <a:pt x="41" y="1"/>
                    </a:cubicBezTo>
                    <a:cubicBezTo>
                      <a:pt x="40" y="1"/>
                      <a:pt x="2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6" y="23"/>
                      <a:pt x="4" y="22"/>
                      <a:pt x="2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0" y="23"/>
                      <a:pt x="0" y="23"/>
                    </a:cubicBezTo>
                    <a:cubicBezTo>
                      <a:pt x="1" y="25"/>
                      <a:pt x="3" y="62"/>
                      <a:pt x="10" y="74"/>
                    </a:cubicBezTo>
                    <a:cubicBezTo>
                      <a:pt x="18" y="87"/>
                      <a:pt x="26" y="91"/>
                      <a:pt x="33" y="94"/>
                    </a:cubicBezTo>
                    <a:cubicBezTo>
                      <a:pt x="37" y="96"/>
                      <a:pt x="40" y="98"/>
                      <a:pt x="40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2" y="101"/>
                      <a:pt x="42" y="101"/>
                      <a:pt x="42" y="101"/>
                    </a:cubicBezTo>
                    <a:cubicBezTo>
                      <a:pt x="43" y="98"/>
                      <a:pt x="46" y="96"/>
                      <a:pt x="50" y="94"/>
                    </a:cubicBezTo>
                    <a:cubicBezTo>
                      <a:pt x="57" y="91"/>
                      <a:pt x="65" y="87"/>
                      <a:pt x="73" y="74"/>
                    </a:cubicBezTo>
                    <a:cubicBezTo>
                      <a:pt x="80" y="62"/>
                      <a:pt x="82" y="25"/>
                      <a:pt x="83" y="23"/>
                    </a:cubicBezTo>
                    <a:cubicBezTo>
                      <a:pt x="83" y="23"/>
                      <a:pt x="82" y="22"/>
                      <a:pt x="82" y="22"/>
                    </a:cubicBezTo>
                    <a:close/>
                    <a:moveTo>
                      <a:pt x="54" y="67"/>
                    </a:moveTo>
                    <a:cubicBezTo>
                      <a:pt x="28" y="67"/>
                      <a:pt x="28" y="67"/>
                      <a:pt x="28" y="67"/>
                    </a:cubicBezTo>
                    <a:cubicBezTo>
                      <a:pt x="25" y="67"/>
                      <a:pt x="24" y="66"/>
                      <a:pt x="24" y="63"/>
                    </a:cubicBezTo>
                    <a:cubicBezTo>
                      <a:pt x="24" y="61"/>
                      <a:pt x="25" y="59"/>
                      <a:pt x="28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7" y="59"/>
                      <a:pt x="58" y="61"/>
                      <a:pt x="58" y="63"/>
                    </a:cubicBezTo>
                    <a:cubicBezTo>
                      <a:pt x="58" y="66"/>
                      <a:pt x="57" y="67"/>
                      <a:pt x="54" y="67"/>
                    </a:cubicBezTo>
                    <a:close/>
                    <a:moveTo>
                      <a:pt x="59" y="48"/>
                    </a:moveTo>
                    <a:cubicBezTo>
                      <a:pt x="23" y="48"/>
                      <a:pt x="23" y="48"/>
                      <a:pt x="23" y="48"/>
                    </a:cubicBezTo>
                    <a:cubicBezTo>
                      <a:pt x="21" y="48"/>
                      <a:pt x="19" y="47"/>
                      <a:pt x="19" y="44"/>
                    </a:cubicBezTo>
                    <a:cubicBezTo>
                      <a:pt x="19" y="42"/>
                      <a:pt x="21" y="40"/>
                      <a:pt x="23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61" y="40"/>
                      <a:pt x="63" y="42"/>
                      <a:pt x="63" y="44"/>
                    </a:cubicBezTo>
                    <a:cubicBezTo>
                      <a:pt x="63" y="47"/>
                      <a:pt x="61" y="48"/>
                      <a:pt x="59" y="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00"/>
              <p:cNvSpPr>
                <a:spLocks noEditPoints="1"/>
              </p:cNvSpPr>
              <p:nvPr/>
            </p:nvSpPr>
            <p:spPr bwMode="auto">
              <a:xfrm>
                <a:off x="1967" y="3548"/>
                <a:ext cx="139" cy="171"/>
              </a:xfrm>
              <a:custGeom>
                <a:avLst/>
                <a:gdLst>
                  <a:gd name="T0" fmla="*/ 75 w 76"/>
                  <a:gd name="T1" fmla="*/ 20 h 93"/>
                  <a:gd name="T2" fmla="*/ 74 w 76"/>
                  <a:gd name="T3" fmla="*/ 20 h 93"/>
                  <a:gd name="T4" fmla="*/ 68 w 76"/>
                  <a:gd name="T5" fmla="*/ 21 h 93"/>
                  <a:gd name="T6" fmla="*/ 39 w 76"/>
                  <a:gd name="T7" fmla="*/ 1 h 93"/>
                  <a:gd name="T8" fmla="*/ 38 w 76"/>
                  <a:gd name="T9" fmla="*/ 0 h 93"/>
                  <a:gd name="T10" fmla="*/ 37 w 76"/>
                  <a:gd name="T11" fmla="*/ 1 h 93"/>
                  <a:gd name="T12" fmla="*/ 8 w 76"/>
                  <a:gd name="T13" fmla="*/ 21 h 93"/>
                  <a:gd name="T14" fmla="*/ 1 w 76"/>
                  <a:gd name="T15" fmla="*/ 20 h 93"/>
                  <a:gd name="T16" fmla="*/ 0 w 76"/>
                  <a:gd name="T17" fmla="*/ 20 h 93"/>
                  <a:gd name="T18" fmla="*/ 0 w 76"/>
                  <a:gd name="T19" fmla="*/ 21 h 93"/>
                  <a:gd name="T20" fmla="*/ 9 w 76"/>
                  <a:gd name="T21" fmla="*/ 68 h 93"/>
                  <a:gd name="T22" fmla="*/ 30 w 76"/>
                  <a:gd name="T23" fmla="*/ 87 h 93"/>
                  <a:gd name="T24" fmla="*/ 37 w 76"/>
                  <a:gd name="T25" fmla="*/ 93 h 93"/>
                  <a:gd name="T26" fmla="*/ 38 w 76"/>
                  <a:gd name="T27" fmla="*/ 93 h 93"/>
                  <a:gd name="T28" fmla="*/ 39 w 76"/>
                  <a:gd name="T29" fmla="*/ 93 h 93"/>
                  <a:gd name="T30" fmla="*/ 46 w 76"/>
                  <a:gd name="T31" fmla="*/ 87 h 93"/>
                  <a:gd name="T32" fmla="*/ 67 w 76"/>
                  <a:gd name="T33" fmla="*/ 68 h 93"/>
                  <a:gd name="T34" fmla="*/ 76 w 76"/>
                  <a:gd name="T35" fmla="*/ 21 h 93"/>
                  <a:gd name="T36" fmla="*/ 75 w 76"/>
                  <a:gd name="T37" fmla="*/ 20 h 93"/>
                  <a:gd name="T38" fmla="*/ 49 w 76"/>
                  <a:gd name="T39" fmla="*/ 62 h 93"/>
                  <a:gd name="T40" fmla="*/ 25 w 76"/>
                  <a:gd name="T41" fmla="*/ 62 h 93"/>
                  <a:gd name="T42" fmla="*/ 21 w 76"/>
                  <a:gd name="T43" fmla="*/ 58 h 93"/>
                  <a:gd name="T44" fmla="*/ 25 w 76"/>
                  <a:gd name="T45" fmla="*/ 54 h 93"/>
                  <a:gd name="T46" fmla="*/ 49 w 76"/>
                  <a:gd name="T47" fmla="*/ 54 h 93"/>
                  <a:gd name="T48" fmla="*/ 54 w 76"/>
                  <a:gd name="T49" fmla="*/ 58 h 93"/>
                  <a:gd name="T50" fmla="*/ 49 w 76"/>
                  <a:gd name="T51" fmla="*/ 62 h 93"/>
                  <a:gd name="T52" fmla="*/ 54 w 76"/>
                  <a:gd name="T53" fmla="*/ 45 h 93"/>
                  <a:gd name="T54" fmla="*/ 21 w 76"/>
                  <a:gd name="T55" fmla="*/ 45 h 93"/>
                  <a:gd name="T56" fmla="*/ 17 w 76"/>
                  <a:gd name="T57" fmla="*/ 41 h 93"/>
                  <a:gd name="T58" fmla="*/ 21 w 76"/>
                  <a:gd name="T59" fmla="*/ 37 h 93"/>
                  <a:gd name="T60" fmla="*/ 54 w 76"/>
                  <a:gd name="T61" fmla="*/ 37 h 93"/>
                  <a:gd name="T62" fmla="*/ 58 w 76"/>
                  <a:gd name="T63" fmla="*/ 41 h 93"/>
                  <a:gd name="T64" fmla="*/ 54 w 76"/>
                  <a:gd name="T65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3">
                    <a:moveTo>
                      <a:pt x="75" y="20"/>
                    </a:moveTo>
                    <a:cubicBezTo>
                      <a:pt x="75" y="20"/>
                      <a:pt x="75" y="20"/>
                      <a:pt x="74" y="20"/>
                    </a:cubicBezTo>
                    <a:cubicBezTo>
                      <a:pt x="72" y="21"/>
                      <a:pt x="70" y="21"/>
                      <a:pt x="68" y="21"/>
                    </a:cubicBezTo>
                    <a:cubicBezTo>
                      <a:pt x="50" y="21"/>
                      <a:pt x="39" y="1"/>
                      <a:pt x="39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1"/>
                    </a:cubicBezTo>
                    <a:cubicBezTo>
                      <a:pt x="37" y="1"/>
                      <a:pt x="26" y="21"/>
                      <a:pt x="8" y="21"/>
                    </a:cubicBezTo>
                    <a:cubicBezTo>
                      <a:pt x="6" y="21"/>
                      <a:pt x="3" y="21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3"/>
                      <a:pt x="3" y="57"/>
                      <a:pt x="9" y="68"/>
                    </a:cubicBezTo>
                    <a:cubicBezTo>
                      <a:pt x="16" y="81"/>
                      <a:pt x="24" y="84"/>
                      <a:pt x="30" y="87"/>
                    </a:cubicBezTo>
                    <a:cubicBezTo>
                      <a:pt x="34" y="89"/>
                      <a:pt x="36" y="90"/>
                      <a:pt x="37" y="93"/>
                    </a:cubicBezTo>
                    <a:cubicBezTo>
                      <a:pt x="37" y="93"/>
                      <a:pt x="37" y="93"/>
                      <a:pt x="38" y="93"/>
                    </a:cubicBezTo>
                    <a:cubicBezTo>
                      <a:pt x="38" y="93"/>
                      <a:pt x="39" y="93"/>
                      <a:pt x="39" y="93"/>
                    </a:cubicBezTo>
                    <a:cubicBezTo>
                      <a:pt x="39" y="90"/>
                      <a:pt x="42" y="89"/>
                      <a:pt x="46" y="87"/>
                    </a:cubicBezTo>
                    <a:cubicBezTo>
                      <a:pt x="52" y="84"/>
                      <a:pt x="60" y="81"/>
                      <a:pt x="67" y="68"/>
                    </a:cubicBezTo>
                    <a:cubicBezTo>
                      <a:pt x="73" y="57"/>
                      <a:pt x="75" y="23"/>
                      <a:pt x="76" y="21"/>
                    </a:cubicBezTo>
                    <a:cubicBezTo>
                      <a:pt x="76" y="21"/>
                      <a:pt x="75" y="21"/>
                      <a:pt x="75" y="20"/>
                    </a:cubicBezTo>
                    <a:close/>
                    <a:moveTo>
                      <a:pt x="49" y="62"/>
                    </a:moveTo>
                    <a:cubicBezTo>
                      <a:pt x="25" y="62"/>
                      <a:pt x="25" y="62"/>
                      <a:pt x="25" y="62"/>
                    </a:cubicBezTo>
                    <a:cubicBezTo>
                      <a:pt x="23" y="62"/>
                      <a:pt x="21" y="61"/>
                      <a:pt x="21" y="58"/>
                    </a:cubicBezTo>
                    <a:cubicBezTo>
                      <a:pt x="21" y="56"/>
                      <a:pt x="23" y="54"/>
                      <a:pt x="25" y="54"/>
                    </a:cubicBezTo>
                    <a:cubicBezTo>
                      <a:pt x="49" y="54"/>
                      <a:pt x="49" y="54"/>
                      <a:pt x="49" y="54"/>
                    </a:cubicBezTo>
                    <a:cubicBezTo>
                      <a:pt x="52" y="54"/>
                      <a:pt x="54" y="56"/>
                      <a:pt x="54" y="58"/>
                    </a:cubicBezTo>
                    <a:cubicBezTo>
                      <a:pt x="54" y="61"/>
                      <a:pt x="52" y="62"/>
                      <a:pt x="49" y="62"/>
                    </a:cubicBezTo>
                    <a:close/>
                    <a:moveTo>
                      <a:pt x="54" y="45"/>
                    </a:moveTo>
                    <a:cubicBezTo>
                      <a:pt x="21" y="45"/>
                      <a:pt x="21" y="45"/>
                      <a:pt x="21" y="45"/>
                    </a:cubicBezTo>
                    <a:cubicBezTo>
                      <a:pt x="19" y="45"/>
                      <a:pt x="17" y="43"/>
                      <a:pt x="17" y="41"/>
                    </a:cubicBezTo>
                    <a:cubicBezTo>
                      <a:pt x="17" y="39"/>
                      <a:pt x="19" y="37"/>
                      <a:pt x="21" y="37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56" y="37"/>
                      <a:pt x="58" y="39"/>
                      <a:pt x="58" y="41"/>
                    </a:cubicBezTo>
                    <a:cubicBezTo>
                      <a:pt x="58" y="43"/>
                      <a:pt x="56" y="45"/>
                      <a:pt x="54" y="4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01"/>
              <p:cNvSpPr>
                <a:spLocks noEditPoints="1"/>
              </p:cNvSpPr>
              <p:nvPr/>
            </p:nvSpPr>
            <p:spPr bwMode="auto">
              <a:xfrm>
                <a:off x="1754" y="3366"/>
                <a:ext cx="308" cy="311"/>
              </a:xfrm>
              <a:custGeom>
                <a:avLst/>
                <a:gdLst>
                  <a:gd name="T0" fmla="*/ 111 w 168"/>
                  <a:gd name="T1" fmla="*/ 113 h 169"/>
                  <a:gd name="T2" fmla="*/ 117 w 168"/>
                  <a:gd name="T3" fmla="*/ 111 h 169"/>
                  <a:gd name="T4" fmla="*/ 118 w 168"/>
                  <a:gd name="T5" fmla="*/ 111 h 169"/>
                  <a:gd name="T6" fmla="*/ 119 w 168"/>
                  <a:gd name="T7" fmla="*/ 111 h 169"/>
                  <a:gd name="T8" fmla="*/ 124 w 168"/>
                  <a:gd name="T9" fmla="*/ 112 h 169"/>
                  <a:gd name="T10" fmla="*/ 146 w 168"/>
                  <a:gd name="T11" fmla="*/ 96 h 169"/>
                  <a:gd name="T12" fmla="*/ 154 w 168"/>
                  <a:gd name="T13" fmla="*/ 91 h 169"/>
                  <a:gd name="T14" fmla="*/ 162 w 168"/>
                  <a:gd name="T15" fmla="*/ 96 h 169"/>
                  <a:gd name="T16" fmla="*/ 166 w 168"/>
                  <a:gd name="T17" fmla="*/ 102 h 169"/>
                  <a:gd name="T18" fmla="*/ 168 w 168"/>
                  <a:gd name="T19" fmla="*/ 85 h 169"/>
                  <a:gd name="T20" fmla="*/ 84 w 168"/>
                  <a:gd name="T21" fmla="*/ 0 h 169"/>
                  <a:gd name="T22" fmla="*/ 0 w 168"/>
                  <a:gd name="T23" fmla="*/ 85 h 169"/>
                  <a:gd name="T24" fmla="*/ 84 w 168"/>
                  <a:gd name="T25" fmla="*/ 169 h 169"/>
                  <a:gd name="T26" fmla="*/ 115 w 168"/>
                  <a:gd name="T27" fmla="*/ 163 h 169"/>
                  <a:gd name="T28" fmla="*/ 108 w 168"/>
                  <a:gd name="T29" fmla="*/ 121 h 169"/>
                  <a:gd name="T30" fmla="*/ 111 w 168"/>
                  <a:gd name="T31" fmla="*/ 113 h 169"/>
                  <a:gd name="T32" fmla="*/ 88 w 168"/>
                  <a:gd name="T33" fmla="*/ 129 h 169"/>
                  <a:gd name="T34" fmla="*/ 88 w 168"/>
                  <a:gd name="T35" fmla="*/ 144 h 169"/>
                  <a:gd name="T36" fmla="*/ 79 w 168"/>
                  <a:gd name="T37" fmla="*/ 144 h 169"/>
                  <a:gd name="T38" fmla="*/ 79 w 168"/>
                  <a:gd name="T39" fmla="*/ 129 h 169"/>
                  <a:gd name="T40" fmla="*/ 57 w 168"/>
                  <a:gd name="T41" fmla="*/ 123 h 169"/>
                  <a:gd name="T42" fmla="*/ 60 w 168"/>
                  <a:gd name="T43" fmla="*/ 113 h 169"/>
                  <a:gd name="T44" fmla="*/ 81 w 168"/>
                  <a:gd name="T45" fmla="*/ 120 h 169"/>
                  <a:gd name="T46" fmla="*/ 98 w 168"/>
                  <a:gd name="T47" fmla="*/ 105 h 169"/>
                  <a:gd name="T48" fmla="*/ 82 w 168"/>
                  <a:gd name="T49" fmla="*/ 88 h 169"/>
                  <a:gd name="T50" fmla="*/ 58 w 168"/>
                  <a:gd name="T51" fmla="*/ 63 h 169"/>
                  <a:gd name="T52" fmla="*/ 80 w 168"/>
                  <a:gd name="T53" fmla="*/ 40 h 169"/>
                  <a:gd name="T54" fmla="*/ 80 w 168"/>
                  <a:gd name="T55" fmla="*/ 26 h 169"/>
                  <a:gd name="T56" fmla="*/ 89 w 168"/>
                  <a:gd name="T57" fmla="*/ 26 h 169"/>
                  <a:gd name="T58" fmla="*/ 89 w 168"/>
                  <a:gd name="T59" fmla="*/ 40 h 169"/>
                  <a:gd name="T60" fmla="*/ 108 w 168"/>
                  <a:gd name="T61" fmla="*/ 45 h 169"/>
                  <a:gd name="T62" fmla="*/ 104 w 168"/>
                  <a:gd name="T63" fmla="*/ 54 h 169"/>
                  <a:gd name="T64" fmla="*/ 86 w 168"/>
                  <a:gd name="T65" fmla="*/ 49 h 169"/>
                  <a:gd name="T66" fmla="*/ 71 w 168"/>
                  <a:gd name="T67" fmla="*/ 62 h 169"/>
                  <a:gd name="T68" fmla="*/ 88 w 168"/>
                  <a:gd name="T69" fmla="*/ 78 h 169"/>
                  <a:gd name="T70" fmla="*/ 111 w 168"/>
                  <a:gd name="T71" fmla="*/ 104 h 169"/>
                  <a:gd name="T72" fmla="*/ 88 w 168"/>
                  <a:gd name="T73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8" h="169">
                    <a:moveTo>
                      <a:pt x="111" y="113"/>
                    </a:moveTo>
                    <a:cubicBezTo>
                      <a:pt x="113" y="112"/>
                      <a:pt x="115" y="111"/>
                      <a:pt x="117" y="111"/>
                    </a:cubicBezTo>
                    <a:cubicBezTo>
                      <a:pt x="118" y="111"/>
                      <a:pt x="118" y="111"/>
                      <a:pt x="118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21" y="112"/>
                      <a:pt x="122" y="112"/>
                      <a:pt x="124" y="112"/>
                    </a:cubicBezTo>
                    <a:cubicBezTo>
                      <a:pt x="137" y="112"/>
                      <a:pt x="146" y="96"/>
                      <a:pt x="146" y="96"/>
                    </a:cubicBezTo>
                    <a:cubicBezTo>
                      <a:pt x="147" y="93"/>
                      <a:pt x="150" y="91"/>
                      <a:pt x="154" y="91"/>
                    </a:cubicBezTo>
                    <a:cubicBezTo>
                      <a:pt x="157" y="91"/>
                      <a:pt x="160" y="93"/>
                      <a:pt x="162" y="96"/>
                    </a:cubicBezTo>
                    <a:cubicBezTo>
                      <a:pt x="162" y="96"/>
                      <a:pt x="164" y="99"/>
                      <a:pt x="166" y="102"/>
                    </a:cubicBezTo>
                    <a:cubicBezTo>
                      <a:pt x="168" y="96"/>
                      <a:pt x="168" y="91"/>
                      <a:pt x="168" y="85"/>
                    </a:cubicBezTo>
                    <a:cubicBezTo>
                      <a:pt x="168" y="38"/>
                      <a:pt x="130" y="0"/>
                      <a:pt x="84" y="0"/>
                    </a:cubicBezTo>
                    <a:cubicBezTo>
                      <a:pt x="37" y="0"/>
                      <a:pt x="0" y="38"/>
                      <a:pt x="0" y="85"/>
                    </a:cubicBezTo>
                    <a:cubicBezTo>
                      <a:pt x="0" y="131"/>
                      <a:pt x="37" y="169"/>
                      <a:pt x="84" y="169"/>
                    </a:cubicBezTo>
                    <a:cubicBezTo>
                      <a:pt x="95" y="169"/>
                      <a:pt x="105" y="167"/>
                      <a:pt x="115" y="163"/>
                    </a:cubicBezTo>
                    <a:cubicBezTo>
                      <a:pt x="110" y="149"/>
                      <a:pt x="108" y="126"/>
                      <a:pt x="108" y="121"/>
                    </a:cubicBezTo>
                    <a:cubicBezTo>
                      <a:pt x="108" y="118"/>
                      <a:pt x="109" y="115"/>
                      <a:pt x="111" y="113"/>
                    </a:cubicBezTo>
                    <a:close/>
                    <a:moveTo>
                      <a:pt x="88" y="129"/>
                    </a:moveTo>
                    <a:cubicBezTo>
                      <a:pt x="88" y="144"/>
                      <a:pt x="88" y="144"/>
                      <a:pt x="88" y="144"/>
                    </a:cubicBezTo>
                    <a:cubicBezTo>
                      <a:pt x="79" y="144"/>
                      <a:pt x="79" y="144"/>
                      <a:pt x="79" y="144"/>
                    </a:cubicBezTo>
                    <a:cubicBezTo>
                      <a:pt x="79" y="129"/>
                      <a:pt x="79" y="129"/>
                      <a:pt x="79" y="129"/>
                    </a:cubicBezTo>
                    <a:cubicBezTo>
                      <a:pt x="71" y="129"/>
                      <a:pt x="62" y="127"/>
                      <a:pt x="57" y="123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6" y="117"/>
                      <a:pt x="73" y="120"/>
                      <a:pt x="81" y="120"/>
                    </a:cubicBezTo>
                    <a:cubicBezTo>
                      <a:pt x="91" y="120"/>
                      <a:pt x="98" y="114"/>
                      <a:pt x="98" y="105"/>
                    </a:cubicBezTo>
                    <a:cubicBezTo>
                      <a:pt x="98" y="97"/>
                      <a:pt x="93" y="93"/>
                      <a:pt x="82" y="88"/>
                    </a:cubicBezTo>
                    <a:cubicBezTo>
                      <a:pt x="67" y="83"/>
                      <a:pt x="58" y="76"/>
                      <a:pt x="58" y="63"/>
                    </a:cubicBezTo>
                    <a:cubicBezTo>
                      <a:pt x="58" y="51"/>
                      <a:pt x="67" y="42"/>
                      <a:pt x="80" y="40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98" y="40"/>
                      <a:pt x="103" y="42"/>
                      <a:pt x="108" y="45"/>
                    </a:cubicBezTo>
                    <a:cubicBezTo>
                      <a:pt x="104" y="54"/>
                      <a:pt x="104" y="54"/>
                      <a:pt x="104" y="54"/>
                    </a:cubicBezTo>
                    <a:cubicBezTo>
                      <a:pt x="101" y="52"/>
                      <a:pt x="95" y="49"/>
                      <a:pt x="86" y="49"/>
                    </a:cubicBezTo>
                    <a:cubicBezTo>
                      <a:pt x="75" y="49"/>
                      <a:pt x="71" y="56"/>
                      <a:pt x="71" y="62"/>
                    </a:cubicBezTo>
                    <a:cubicBezTo>
                      <a:pt x="71" y="69"/>
                      <a:pt x="76" y="73"/>
                      <a:pt x="88" y="78"/>
                    </a:cubicBezTo>
                    <a:cubicBezTo>
                      <a:pt x="103" y="84"/>
                      <a:pt x="111" y="92"/>
                      <a:pt x="111" y="104"/>
                    </a:cubicBezTo>
                    <a:cubicBezTo>
                      <a:pt x="111" y="116"/>
                      <a:pt x="103" y="126"/>
                      <a:pt x="88" y="1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02"/>
              <p:cNvSpPr>
                <a:spLocks noEditPoints="1"/>
              </p:cNvSpPr>
              <p:nvPr/>
            </p:nvSpPr>
            <p:spPr bwMode="auto">
              <a:xfrm>
                <a:off x="3491" y="2893"/>
                <a:ext cx="138" cy="134"/>
              </a:xfrm>
              <a:custGeom>
                <a:avLst/>
                <a:gdLst>
                  <a:gd name="T0" fmla="*/ 38 w 75"/>
                  <a:gd name="T1" fmla="*/ 0 h 73"/>
                  <a:gd name="T2" fmla="*/ 0 w 75"/>
                  <a:gd name="T3" fmla="*/ 37 h 73"/>
                  <a:gd name="T4" fmla="*/ 38 w 75"/>
                  <a:gd name="T5" fmla="*/ 73 h 73"/>
                  <a:gd name="T6" fmla="*/ 75 w 75"/>
                  <a:gd name="T7" fmla="*/ 37 h 73"/>
                  <a:gd name="T8" fmla="*/ 38 w 75"/>
                  <a:gd name="T9" fmla="*/ 0 h 73"/>
                  <a:gd name="T10" fmla="*/ 38 w 75"/>
                  <a:gd name="T11" fmla="*/ 60 h 73"/>
                  <a:gd name="T12" fmla="*/ 38 w 75"/>
                  <a:gd name="T13" fmla="*/ 60 h 73"/>
                  <a:gd name="T14" fmla="*/ 33 w 75"/>
                  <a:gd name="T15" fmla="*/ 56 h 73"/>
                  <a:gd name="T16" fmla="*/ 33 w 75"/>
                  <a:gd name="T17" fmla="*/ 53 h 73"/>
                  <a:gd name="T18" fmla="*/ 37 w 75"/>
                  <a:gd name="T19" fmla="*/ 49 h 73"/>
                  <a:gd name="T20" fmla="*/ 37 w 75"/>
                  <a:gd name="T21" fmla="*/ 49 h 73"/>
                  <a:gd name="T22" fmla="*/ 42 w 75"/>
                  <a:gd name="T23" fmla="*/ 53 h 73"/>
                  <a:gd name="T24" fmla="*/ 42 w 75"/>
                  <a:gd name="T25" fmla="*/ 56 h 73"/>
                  <a:gd name="T26" fmla="*/ 38 w 75"/>
                  <a:gd name="T27" fmla="*/ 60 h 73"/>
                  <a:gd name="T28" fmla="*/ 42 w 75"/>
                  <a:gd name="T29" fmla="*/ 41 h 73"/>
                  <a:gd name="T30" fmla="*/ 38 w 75"/>
                  <a:gd name="T31" fmla="*/ 45 h 73"/>
                  <a:gd name="T32" fmla="*/ 34 w 75"/>
                  <a:gd name="T33" fmla="*/ 41 h 73"/>
                  <a:gd name="T34" fmla="*/ 34 w 75"/>
                  <a:gd name="T35" fmla="*/ 17 h 73"/>
                  <a:gd name="T36" fmla="*/ 38 w 75"/>
                  <a:gd name="T37" fmla="*/ 13 h 73"/>
                  <a:gd name="T38" fmla="*/ 42 w 75"/>
                  <a:gd name="T39" fmla="*/ 17 h 73"/>
                  <a:gd name="T40" fmla="*/ 42 w 75"/>
                  <a:gd name="T41" fmla="*/ 4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73">
                    <a:moveTo>
                      <a:pt x="38" y="0"/>
                    </a:moveTo>
                    <a:cubicBezTo>
                      <a:pt x="17" y="0"/>
                      <a:pt x="0" y="17"/>
                      <a:pt x="0" y="37"/>
                    </a:cubicBezTo>
                    <a:cubicBezTo>
                      <a:pt x="0" y="57"/>
                      <a:pt x="17" y="73"/>
                      <a:pt x="38" y="73"/>
                    </a:cubicBezTo>
                    <a:cubicBezTo>
                      <a:pt x="58" y="73"/>
                      <a:pt x="75" y="57"/>
                      <a:pt x="75" y="37"/>
                    </a:cubicBezTo>
                    <a:cubicBezTo>
                      <a:pt x="75" y="17"/>
                      <a:pt x="58" y="0"/>
                      <a:pt x="38" y="0"/>
                    </a:cubicBezTo>
                    <a:close/>
                    <a:moveTo>
                      <a:pt x="38" y="60"/>
                    </a:moveTo>
                    <a:cubicBezTo>
                      <a:pt x="38" y="60"/>
                      <a:pt x="38" y="60"/>
                      <a:pt x="38" y="60"/>
                    </a:cubicBezTo>
                    <a:cubicBezTo>
                      <a:pt x="35" y="60"/>
                      <a:pt x="34" y="58"/>
                      <a:pt x="33" y="56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0"/>
                      <a:pt x="35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40" y="49"/>
                      <a:pt x="41" y="50"/>
                      <a:pt x="42" y="53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2" y="58"/>
                      <a:pt x="40" y="60"/>
                      <a:pt x="38" y="60"/>
                    </a:cubicBezTo>
                    <a:close/>
                    <a:moveTo>
                      <a:pt x="42" y="41"/>
                    </a:moveTo>
                    <a:cubicBezTo>
                      <a:pt x="42" y="43"/>
                      <a:pt x="40" y="45"/>
                      <a:pt x="38" y="45"/>
                    </a:cubicBezTo>
                    <a:cubicBezTo>
                      <a:pt x="35" y="45"/>
                      <a:pt x="34" y="43"/>
                      <a:pt x="34" y="41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5"/>
                      <a:pt x="35" y="13"/>
                      <a:pt x="38" y="13"/>
                    </a:cubicBezTo>
                    <a:cubicBezTo>
                      <a:pt x="40" y="13"/>
                      <a:pt x="42" y="15"/>
                      <a:pt x="42" y="17"/>
                    </a:cubicBezTo>
                    <a:lnTo>
                      <a:pt x="42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Rectangle 103"/>
              <p:cNvSpPr>
                <a:spLocks noChangeArrowheads="1"/>
              </p:cNvSpPr>
              <p:nvPr/>
            </p:nvSpPr>
            <p:spPr bwMode="auto">
              <a:xfrm>
                <a:off x="5570" y="3368"/>
                <a:ext cx="13" cy="34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Rectangle 104"/>
              <p:cNvSpPr>
                <a:spLocks noChangeArrowheads="1"/>
              </p:cNvSpPr>
              <p:nvPr/>
            </p:nvSpPr>
            <p:spPr bwMode="auto">
              <a:xfrm>
                <a:off x="5610" y="3368"/>
                <a:ext cx="29" cy="28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Rectangle 105"/>
              <p:cNvSpPr>
                <a:spLocks noChangeArrowheads="1"/>
              </p:cNvSpPr>
              <p:nvPr/>
            </p:nvSpPr>
            <p:spPr bwMode="auto">
              <a:xfrm>
                <a:off x="5665" y="3368"/>
                <a:ext cx="15" cy="28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Rectangle 106"/>
              <p:cNvSpPr>
                <a:spLocks noChangeArrowheads="1"/>
              </p:cNvSpPr>
              <p:nvPr/>
            </p:nvSpPr>
            <p:spPr bwMode="auto">
              <a:xfrm>
                <a:off x="5709" y="3368"/>
                <a:ext cx="22" cy="28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Rectangle 107"/>
              <p:cNvSpPr>
                <a:spLocks noChangeArrowheads="1"/>
              </p:cNvSpPr>
              <p:nvPr/>
            </p:nvSpPr>
            <p:spPr bwMode="auto">
              <a:xfrm>
                <a:off x="5762" y="3368"/>
                <a:ext cx="15" cy="28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Rectangle 108"/>
              <p:cNvSpPr>
                <a:spLocks noChangeArrowheads="1"/>
              </p:cNvSpPr>
              <p:nvPr/>
            </p:nvSpPr>
            <p:spPr bwMode="auto">
              <a:xfrm>
                <a:off x="5795" y="3368"/>
                <a:ext cx="44" cy="28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Rectangle 109"/>
              <p:cNvSpPr>
                <a:spLocks noChangeArrowheads="1"/>
              </p:cNvSpPr>
              <p:nvPr/>
            </p:nvSpPr>
            <p:spPr bwMode="auto">
              <a:xfrm>
                <a:off x="5858" y="3368"/>
                <a:ext cx="14" cy="28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Rectangle 110"/>
              <p:cNvSpPr>
                <a:spLocks noChangeArrowheads="1"/>
              </p:cNvSpPr>
              <p:nvPr/>
            </p:nvSpPr>
            <p:spPr bwMode="auto">
              <a:xfrm>
                <a:off x="5907" y="3368"/>
                <a:ext cx="15" cy="34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11"/>
              <p:cNvSpPr>
                <a:spLocks noEditPoints="1"/>
              </p:cNvSpPr>
              <p:nvPr/>
            </p:nvSpPr>
            <p:spPr bwMode="auto">
              <a:xfrm>
                <a:off x="5601" y="3660"/>
                <a:ext cx="38" cy="57"/>
              </a:xfrm>
              <a:custGeom>
                <a:avLst/>
                <a:gdLst>
                  <a:gd name="T0" fmla="*/ 10 w 21"/>
                  <a:gd name="T1" fmla="*/ 0 h 31"/>
                  <a:gd name="T2" fmla="*/ 0 w 21"/>
                  <a:gd name="T3" fmla="*/ 16 h 31"/>
                  <a:gd name="T4" fmla="*/ 10 w 21"/>
                  <a:gd name="T5" fmla="*/ 31 h 31"/>
                  <a:gd name="T6" fmla="*/ 21 w 21"/>
                  <a:gd name="T7" fmla="*/ 15 h 31"/>
                  <a:gd name="T8" fmla="*/ 10 w 21"/>
                  <a:gd name="T9" fmla="*/ 0 h 31"/>
                  <a:gd name="T10" fmla="*/ 10 w 21"/>
                  <a:gd name="T11" fmla="*/ 28 h 31"/>
                  <a:gd name="T12" fmla="*/ 4 w 21"/>
                  <a:gd name="T13" fmla="*/ 16 h 31"/>
                  <a:gd name="T14" fmla="*/ 10 w 21"/>
                  <a:gd name="T15" fmla="*/ 3 h 31"/>
                  <a:gd name="T16" fmla="*/ 16 w 21"/>
                  <a:gd name="T17" fmla="*/ 15 h 31"/>
                  <a:gd name="T18" fmla="*/ 10 w 21"/>
                  <a:gd name="T1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1">
                    <a:moveTo>
                      <a:pt x="10" y="0"/>
                    </a:moveTo>
                    <a:cubicBezTo>
                      <a:pt x="4" y="0"/>
                      <a:pt x="0" y="5"/>
                      <a:pt x="0" y="16"/>
                    </a:cubicBezTo>
                    <a:cubicBezTo>
                      <a:pt x="0" y="26"/>
                      <a:pt x="4" y="31"/>
                      <a:pt x="10" y="31"/>
                    </a:cubicBezTo>
                    <a:cubicBezTo>
                      <a:pt x="17" y="31"/>
                      <a:pt x="21" y="26"/>
                      <a:pt x="21" y="15"/>
                    </a:cubicBezTo>
                    <a:cubicBezTo>
                      <a:pt x="21" y="5"/>
                      <a:pt x="17" y="0"/>
                      <a:pt x="10" y="0"/>
                    </a:cubicBezTo>
                    <a:close/>
                    <a:moveTo>
                      <a:pt x="10" y="28"/>
                    </a:moveTo>
                    <a:cubicBezTo>
                      <a:pt x="6" y="28"/>
                      <a:pt x="4" y="24"/>
                      <a:pt x="4" y="16"/>
                    </a:cubicBezTo>
                    <a:cubicBezTo>
                      <a:pt x="4" y="7"/>
                      <a:pt x="6" y="3"/>
                      <a:pt x="10" y="3"/>
                    </a:cubicBezTo>
                    <a:cubicBezTo>
                      <a:pt x="14" y="3"/>
                      <a:pt x="16" y="8"/>
                      <a:pt x="16" y="15"/>
                    </a:cubicBezTo>
                    <a:cubicBezTo>
                      <a:pt x="16" y="23"/>
                      <a:pt x="14" y="28"/>
                      <a:pt x="10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12"/>
              <p:cNvSpPr>
                <a:spLocks/>
              </p:cNvSpPr>
              <p:nvPr/>
            </p:nvSpPr>
            <p:spPr bwMode="auto">
              <a:xfrm>
                <a:off x="5658" y="3660"/>
                <a:ext cx="18" cy="57"/>
              </a:xfrm>
              <a:custGeom>
                <a:avLst/>
                <a:gdLst>
                  <a:gd name="T0" fmla="*/ 0 w 18"/>
                  <a:gd name="T1" fmla="*/ 8 h 57"/>
                  <a:gd name="T2" fmla="*/ 0 w 18"/>
                  <a:gd name="T3" fmla="*/ 13 h 57"/>
                  <a:gd name="T4" fmla="*/ 11 w 18"/>
                  <a:gd name="T5" fmla="*/ 8 h 57"/>
                  <a:gd name="T6" fmla="*/ 11 w 18"/>
                  <a:gd name="T7" fmla="*/ 8 h 57"/>
                  <a:gd name="T8" fmla="*/ 11 w 18"/>
                  <a:gd name="T9" fmla="*/ 57 h 57"/>
                  <a:gd name="T10" fmla="*/ 18 w 18"/>
                  <a:gd name="T11" fmla="*/ 57 h 57"/>
                  <a:gd name="T12" fmla="*/ 18 w 18"/>
                  <a:gd name="T13" fmla="*/ 0 h 57"/>
                  <a:gd name="T14" fmla="*/ 11 w 18"/>
                  <a:gd name="T15" fmla="*/ 0 h 57"/>
                  <a:gd name="T16" fmla="*/ 0 w 18"/>
                  <a:gd name="T17" fmla="*/ 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57">
                    <a:moveTo>
                      <a:pt x="0" y="8"/>
                    </a:moveTo>
                    <a:lnTo>
                      <a:pt x="0" y="13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57"/>
                    </a:lnTo>
                    <a:lnTo>
                      <a:pt x="18" y="57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13"/>
              <p:cNvSpPr>
                <a:spLocks/>
              </p:cNvSpPr>
              <p:nvPr/>
            </p:nvSpPr>
            <p:spPr bwMode="auto">
              <a:xfrm>
                <a:off x="5702" y="3660"/>
                <a:ext cx="36" cy="57"/>
              </a:xfrm>
              <a:custGeom>
                <a:avLst/>
                <a:gdLst>
                  <a:gd name="T0" fmla="*/ 6 w 20"/>
                  <a:gd name="T1" fmla="*/ 27 h 31"/>
                  <a:gd name="T2" fmla="*/ 9 w 20"/>
                  <a:gd name="T3" fmla="*/ 25 h 31"/>
                  <a:gd name="T4" fmla="*/ 19 w 20"/>
                  <a:gd name="T5" fmla="*/ 9 h 31"/>
                  <a:gd name="T6" fmla="*/ 10 w 20"/>
                  <a:gd name="T7" fmla="*/ 0 h 31"/>
                  <a:gd name="T8" fmla="*/ 1 w 20"/>
                  <a:gd name="T9" fmla="*/ 3 h 31"/>
                  <a:gd name="T10" fmla="*/ 2 w 20"/>
                  <a:gd name="T11" fmla="*/ 6 h 31"/>
                  <a:gd name="T12" fmla="*/ 9 w 20"/>
                  <a:gd name="T13" fmla="*/ 3 h 31"/>
                  <a:gd name="T14" fmla="*/ 15 w 20"/>
                  <a:gd name="T15" fmla="*/ 9 h 31"/>
                  <a:gd name="T16" fmla="*/ 4 w 20"/>
                  <a:gd name="T17" fmla="*/ 25 h 31"/>
                  <a:gd name="T18" fmla="*/ 0 w 20"/>
                  <a:gd name="T19" fmla="*/ 28 h 31"/>
                  <a:gd name="T20" fmla="*/ 0 w 20"/>
                  <a:gd name="T21" fmla="*/ 31 h 31"/>
                  <a:gd name="T22" fmla="*/ 20 w 20"/>
                  <a:gd name="T23" fmla="*/ 31 h 31"/>
                  <a:gd name="T24" fmla="*/ 20 w 20"/>
                  <a:gd name="T25" fmla="*/ 27 h 31"/>
                  <a:gd name="T26" fmla="*/ 6 w 20"/>
                  <a:gd name="T2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31">
                    <a:moveTo>
                      <a:pt x="6" y="27"/>
                    </a:moveTo>
                    <a:cubicBezTo>
                      <a:pt x="9" y="25"/>
                      <a:pt x="9" y="25"/>
                      <a:pt x="9" y="25"/>
                    </a:cubicBezTo>
                    <a:cubicBezTo>
                      <a:pt x="15" y="19"/>
                      <a:pt x="19" y="14"/>
                      <a:pt x="19" y="9"/>
                    </a:cubicBezTo>
                    <a:cubicBezTo>
                      <a:pt x="19" y="4"/>
                      <a:pt x="17" y="0"/>
                      <a:pt x="10" y="0"/>
                    </a:cubicBezTo>
                    <a:cubicBezTo>
                      <a:pt x="6" y="0"/>
                      <a:pt x="3" y="1"/>
                      <a:pt x="1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4"/>
                      <a:pt x="6" y="3"/>
                      <a:pt x="9" y="3"/>
                    </a:cubicBezTo>
                    <a:cubicBezTo>
                      <a:pt x="14" y="3"/>
                      <a:pt x="15" y="6"/>
                      <a:pt x="15" y="9"/>
                    </a:cubicBezTo>
                    <a:cubicBezTo>
                      <a:pt x="15" y="14"/>
                      <a:pt x="12" y="18"/>
                      <a:pt x="4" y="25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6" y="27"/>
                      <a:pt x="6" y="27"/>
                      <a:pt x="6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14"/>
              <p:cNvSpPr>
                <a:spLocks/>
              </p:cNvSpPr>
              <p:nvPr/>
            </p:nvSpPr>
            <p:spPr bwMode="auto">
              <a:xfrm>
                <a:off x="5753" y="3660"/>
                <a:ext cx="35" cy="57"/>
              </a:xfrm>
              <a:custGeom>
                <a:avLst/>
                <a:gdLst>
                  <a:gd name="T0" fmla="*/ 12 w 19"/>
                  <a:gd name="T1" fmla="*/ 14 h 31"/>
                  <a:gd name="T2" fmla="*/ 12 w 19"/>
                  <a:gd name="T3" fmla="*/ 14 h 31"/>
                  <a:gd name="T4" fmla="*/ 18 w 19"/>
                  <a:gd name="T5" fmla="*/ 7 h 31"/>
                  <a:gd name="T6" fmla="*/ 9 w 19"/>
                  <a:gd name="T7" fmla="*/ 0 h 31"/>
                  <a:gd name="T8" fmla="*/ 1 w 19"/>
                  <a:gd name="T9" fmla="*/ 2 h 31"/>
                  <a:gd name="T10" fmla="*/ 2 w 19"/>
                  <a:gd name="T11" fmla="*/ 5 h 31"/>
                  <a:gd name="T12" fmla="*/ 8 w 19"/>
                  <a:gd name="T13" fmla="*/ 3 h 31"/>
                  <a:gd name="T14" fmla="*/ 14 w 19"/>
                  <a:gd name="T15" fmla="*/ 8 h 31"/>
                  <a:gd name="T16" fmla="*/ 7 w 19"/>
                  <a:gd name="T17" fmla="*/ 13 h 31"/>
                  <a:gd name="T18" fmla="*/ 5 w 19"/>
                  <a:gd name="T19" fmla="*/ 13 h 31"/>
                  <a:gd name="T20" fmla="*/ 5 w 19"/>
                  <a:gd name="T21" fmla="*/ 16 h 31"/>
                  <a:gd name="T22" fmla="*/ 7 w 19"/>
                  <a:gd name="T23" fmla="*/ 16 h 31"/>
                  <a:gd name="T24" fmla="*/ 15 w 19"/>
                  <a:gd name="T25" fmla="*/ 22 h 31"/>
                  <a:gd name="T26" fmla="*/ 8 w 19"/>
                  <a:gd name="T27" fmla="*/ 28 h 31"/>
                  <a:gd name="T28" fmla="*/ 1 w 19"/>
                  <a:gd name="T29" fmla="*/ 26 h 31"/>
                  <a:gd name="T30" fmla="*/ 0 w 19"/>
                  <a:gd name="T31" fmla="*/ 29 h 31"/>
                  <a:gd name="T32" fmla="*/ 8 w 19"/>
                  <a:gd name="T33" fmla="*/ 31 h 31"/>
                  <a:gd name="T34" fmla="*/ 19 w 19"/>
                  <a:gd name="T35" fmla="*/ 22 h 31"/>
                  <a:gd name="T36" fmla="*/ 12 w 19"/>
                  <a:gd name="T3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31">
                    <a:moveTo>
                      <a:pt x="12" y="14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6" y="13"/>
                      <a:pt x="18" y="10"/>
                      <a:pt x="18" y="7"/>
                    </a:cubicBezTo>
                    <a:cubicBezTo>
                      <a:pt x="18" y="3"/>
                      <a:pt x="15" y="0"/>
                      <a:pt x="9" y="0"/>
                    </a:cubicBezTo>
                    <a:cubicBezTo>
                      <a:pt x="6" y="0"/>
                      <a:pt x="3" y="1"/>
                      <a:pt x="1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4"/>
                      <a:pt x="6" y="3"/>
                      <a:pt x="8" y="3"/>
                    </a:cubicBezTo>
                    <a:cubicBezTo>
                      <a:pt x="12" y="3"/>
                      <a:pt x="14" y="5"/>
                      <a:pt x="14" y="8"/>
                    </a:cubicBezTo>
                    <a:cubicBezTo>
                      <a:pt x="14" y="11"/>
                      <a:pt x="10" y="13"/>
                      <a:pt x="7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1" y="16"/>
                      <a:pt x="15" y="18"/>
                      <a:pt x="15" y="22"/>
                    </a:cubicBezTo>
                    <a:cubicBezTo>
                      <a:pt x="15" y="25"/>
                      <a:pt x="13" y="28"/>
                      <a:pt x="8" y="28"/>
                    </a:cubicBezTo>
                    <a:cubicBezTo>
                      <a:pt x="5" y="28"/>
                      <a:pt x="2" y="27"/>
                      <a:pt x="1" y="26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30"/>
                      <a:pt x="5" y="31"/>
                      <a:pt x="8" y="31"/>
                    </a:cubicBezTo>
                    <a:cubicBezTo>
                      <a:pt x="15" y="31"/>
                      <a:pt x="19" y="27"/>
                      <a:pt x="19" y="22"/>
                    </a:cubicBezTo>
                    <a:cubicBezTo>
                      <a:pt x="19" y="18"/>
                      <a:pt x="16" y="15"/>
                      <a:pt x="12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15"/>
              <p:cNvSpPr>
                <a:spLocks noEditPoints="1"/>
              </p:cNvSpPr>
              <p:nvPr/>
            </p:nvSpPr>
            <p:spPr bwMode="auto">
              <a:xfrm>
                <a:off x="5801" y="3660"/>
                <a:ext cx="42" cy="57"/>
              </a:xfrm>
              <a:custGeom>
                <a:avLst/>
                <a:gdLst>
                  <a:gd name="T0" fmla="*/ 19 w 23"/>
                  <a:gd name="T1" fmla="*/ 0 h 31"/>
                  <a:gd name="T2" fmla="*/ 14 w 23"/>
                  <a:gd name="T3" fmla="*/ 0 h 31"/>
                  <a:gd name="T4" fmla="*/ 0 w 23"/>
                  <a:gd name="T5" fmla="*/ 20 h 31"/>
                  <a:gd name="T6" fmla="*/ 0 w 23"/>
                  <a:gd name="T7" fmla="*/ 23 h 31"/>
                  <a:gd name="T8" fmla="*/ 15 w 23"/>
                  <a:gd name="T9" fmla="*/ 23 h 31"/>
                  <a:gd name="T10" fmla="*/ 15 w 23"/>
                  <a:gd name="T11" fmla="*/ 31 h 31"/>
                  <a:gd name="T12" fmla="*/ 19 w 23"/>
                  <a:gd name="T13" fmla="*/ 31 h 31"/>
                  <a:gd name="T14" fmla="*/ 19 w 23"/>
                  <a:gd name="T15" fmla="*/ 23 h 31"/>
                  <a:gd name="T16" fmla="*/ 23 w 23"/>
                  <a:gd name="T17" fmla="*/ 23 h 31"/>
                  <a:gd name="T18" fmla="*/ 23 w 23"/>
                  <a:gd name="T19" fmla="*/ 19 h 31"/>
                  <a:gd name="T20" fmla="*/ 19 w 23"/>
                  <a:gd name="T21" fmla="*/ 19 h 31"/>
                  <a:gd name="T22" fmla="*/ 19 w 23"/>
                  <a:gd name="T23" fmla="*/ 0 h 31"/>
                  <a:gd name="T24" fmla="*/ 15 w 23"/>
                  <a:gd name="T25" fmla="*/ 9 h 31"/>
                  <a:gd name="T26" fmla="*/ 15 w 23"/>
                  <a:gd name="T27" fmla="*/ 19 h 31"/>
                  <a:gd name="T28" fmla="*/ 5 w 23"/>
                  <a:gd name="T29" fmla="*/ 19 h 31"/>
                  <a:gd name="T30" fmla="*/ 5 w 23"/>
                  <a:gd name="T31" fmla="*/ 19 h 31"/>
                  <a:gd name="T32" fmla="*/ 12 w 23"/>
                  <a:gd name="T33" fmla="*/ 9 h 31"/>
                  <a:gd name="T34" fmla="*/ 15 w 23"/>
                  <a:gd name="T35" fmla="*/ 4 h 31"/>
                  <a:gd name="T36" fmla="*/ 15 w 23"/>
                  <a:gd name="T37" fmla="*/ 4 h 31"/>
                  <a:gd name="T38" fmla="*/ 15 w 23"/>
                  <a:gd name="T3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31">
                    <a:moveTo>
                      <a:pt x="19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19" y="0"/>
                    </a:lnTo>
                    <a:close/>
                    <a:moveTo>
                      <a:pt x="15" y="9"/>
                    </a:moveTo>
                    <a:cubicBezTo>
                      <a:pt x="15" y="19"/>
                      <a:pt x="15" y="19"/>
                      <a:pt x="1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7"/>
                      <a:pt x="14" y="6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6"/>
                      <a:pt x="15" y="7"/>
                      <a:pt x="15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16"/>
              <p:cNvSpPr>
                <a:spLocks/>
              </p:cNvSpPr>
              <p:nvPr/>
            </p:nvSpPr>
            <p:spPr bwMode="auto">
              <a:xfrm>
                <a:off x="5854" y="3660"/>
                <a:ext cx="37" cy="57"/>
              </a:xfrm>
              <a:custGeom>
                <a:avLst/>
                <a:gdLst>
                  <a:gd name="T0" fmla="*/ 15 w 20"/>
                  <a:gd name="T1" fmla="*/ 13 h 31"/>
                  <a:gd name="T2" fmla="*/ 8 w 20"/>
                  <a:gd name="T3" fmla="*/ 11 h 31"/>
                  <a:gd name="T4" fmla="*/ 6 w 20"/>
                  <a:gd name="T5" fmla="*/ 12 h 31"/>
                  <a:gd name="T6" fmla="*/ 7 w 20"/>
                  <a:gd name="T7" fmla="*/ 4 h 31"/>
                  <a:gd name="T8" fmla="*/ 19 w 20"/>
                  <a:gd name="T9" fmla="*/ 4 h 31"/>
                  <a:gd name="T10" fmla="*/ 19 w 20"/>
                  <a:gd name="T11" fmla="*/ 0 h 31"/>
                  <a:gd name="T12" fmla="*/ 4 w 20"/>
                  <a:gd name="T13" fmla="*/ 0 h 31"/>
                  <a:gd name="T14" fmla="*/ 2 w 20"/>
                  <a:gd name="T15" fmla="*/ 15 h 31"/>
                  <a:gd name="T16" fmla="*/ 6 w 20"/>
                  <a:gd name="T17" fmla="*/ 15 h 31"/>
                  <a:gd name="T18" fmla="*/ 15 w 20"/>
                  <a:gd name="T19" fmla="*/ 21 h 31"/>
                  <a:gd name="T20" fmla="*/ 8 w 20"/>
                  <a:gd name="T21" fmla="*/ 28 h 31"/>
                  <a:gd name="T22" fmla="*/ 1 w 20"/>
                  <a:gd name="T23" fmla="*/ 26 h 31"/>
                  <a:gd name="T24" fmla="*/ 0 w 20"/>
                  <a:gd name="T25" fmla="*/ 30 h 31"/>
                  <a:gd name="T26" fmla="*/ 8 w 20"/>
                  <a:gd name="T27" fmla="*/ 31 h 31"/>
                  <a:gd name="T28" fmla="*/ 20 w 20"/>
                  <a:gd name="T29" fmla="*/ 21 h 31"/>
                  <a:gd name="T30" fmla="*/ 15 w 20"/>
                  <a:gd name="T31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31">
                    <a:moveTo>
                      <a:pt x="15" y="13"/>
                    </a:moveTo>
                    <a:cubicBezTo>
                      <a:pt x="13" y="12"/>
                      <a:pt x="11" y="11"/>
                      <a:pt x="8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5" y="15"/>
                      <a:pt x="6" y="15"/>
                    </a:cubicBezTo>
                    <a:cubicBezTo>
                      <a:pt x="13" y="15"/>
                      <a:pt x="15" y="17"/>
                      <a:pt x="15" y="21"/>
                    </a:cubicBezTo>
                    <a:cubicBezTo>
                      <a:pt x="15" y="26"/>
                      <a:pt x="12" y="28"/>
                      <a:pt x="8" y="28"/>
                    </a:cubicBezTo>
                    <a:cubicBezTo>
                      <a:pt x="5" y="28"/>
                      <a:pt x="3" y="27"/>
                      <a:pt x="1" y="2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2" y="31"/>
                      <a:pt x="5" y="31"/>
                      <a:pt x="8" y="31"/>
                    </a:cubicBezTo>
                    <a:cubicBezTo>
                      <a:pt x="15" y="31"/>
                      <a:pt x="20" y="27"/>
                      <a:pt x="20" y="21"/>
                    </a:cubicBezTo>
                    <a:cubicBezTo>
                      <a:pt x="20" y="17"/>
                      <a:pt x="18" y="14"/>
                      <a:pt x="15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17"/>
              <p:cNvSpPr>
                <a:spLocks noEditPoints="1"/>
              </p:cNvSpPr>
              <p:nvPr/>
            </p:nvSpPr>
            <p:spPr bwMode="auto">
              <a:xfrm>
                <a:off x="7096" y="3444"/>
                <a:ext cx="352" cy="242"/>
              </a:xfrm>
              <a:custGeom>
                <a:avLst/>
                <a:gdLst>
                  <a:gd name="T0" fmla="*/ 177 w 192"/>
                  <a:gd name="T1" fmla="*/ 0 h 132"/>
                  <a:gd name="T2" fmla="*/ 100 w 192"/>
                  <a:gd name="T3" fmla="*/ 0 h 132"/>
                  <a:gd name="T4" fmla="*/ 100 w 192"/>
                  <a:gd name="T5" fmla="*/ 17 h 132"/>
                  <a:gd name="T6" fmla="*/ 96 w 192"/>
                  <a:gd name="T7" fmla="*/ 21 h 132"/>
                  <a:gd name="T8" fmla="*/ 92 w 192"/>
                  <a:gd name="T9" fmla="*/ 17 h 132"/>
                  <a:gd name="T10" fmla="*/ 92 w 192"/>
                  <a:gd name="T11" fmla="*/ 0 h 132"/>
                  <a:gd name="T12" fmla="*/ 14 w 192"/>
                  <a:gd name="T13" fmla="*/ 0 h 132"/>
                  <a:gd name="T14" fmla="*/ 0 w 192"/>
                  <a:gd name="T15" fmla="*/ 15 h 132"/>
                  <a:gd name="T16" fmla="*/ 0 w 192"/>
                  <a:gd name="T17" fmla="*/ 117 h 132"/>
                  <a:gd name="T18" fmla="*/ 14 w 192"/>
                  <a:gd name="T19" fmla="*/ 132 h 132"/>
                  <a:gd name="T20" fmla="*/ 177 w 192"/>
                  <a:gd name="T21" fmla="*/ 132 h 132"/>
                  <a:gd name="T22" fmla="*/ 192 w 192"/>
                  <a:gd name="T23" fmla="*/ 117 h 132"/>
                  <a:gd name="T24" fmla="*/ 192 w 192"/>
                  <a:gd name="T25" fmla="*/ 15 h 132"/>
                  <a:gd name="T26" fmla="*/ 177 w 192"/>
                  <a:gd name="T27" fmla="*/ 0 h 132"/>
                  <a:gd name="T28" fmla="*/ 56 w 192"/>
                  <a:gd name="T29" fmla="*/ 23 h 132"/>
                  <a:gd name="T30" fmla="*/ 73 w 192"/>
                  <a:gd name="T31" fmla="*/ 40 h 132"/>
                  <a:gd name="T32" fmla="*/ 56 w 192"/>
                  <a:gd name="T33" fmla="*/ 57 h 132"/>
                  <a:gd name="T34" fmla="*/ 39 w 192"/>
                  <a:gd name="T35" fmla="*/ 40 h 132"/>
                  <a:gd name="T36" fmla="*/ 56 w 192"/>
                  <a:gd name="T37" fmla="*/ 23 h 132"/>
                  <a:gd name="T38" fmla="*/ 95 w 192"/>
                  <a:gd name="T39" fmla="*/ 108 h 132"/>
                  <a:gd name="T40" fmla="*/ 18 w 192"/>
                  <a:gd name="T41" fmla="*/ 108 h 132"/>
                  <a:gd name="T42" fmla="*/ 17 w 192"/>
                  <a:gd name="T43" fmla="*/ 107 h 132"/>
                  <a:gd name="T44" fmla="*/ 56 w 192"/>
                  <a:gd name="T45" fmla="*/ 68 h 132"/>
                  <a:gd name="T46" fmla="*/ 96 w 192"/>
                  <a:gd name="T47" fmla="*/ 107 h 132"/>
                  <a:gd name="T48" fmla="*/ 95 w 192"/>
                  <a:gd name="T49" fmla="*/ 108 h 132"/>
                  <a:gd name="T50" fmla="*/ 162 w 192"/>
                  <a:gd name="T51" fmla="*/ 83 h 132"/>
                  <a:gd name="T52" fmla="*/ 112 w 192"/>
                  <a:gd name="T53" fmla="*/ 83 h 132"/>
                  <a:gd name="T54" fmla="*/ 108 w 192"/>
                  <a:gd name="T55" fmla="*/ 79 h 132"/>
                  <a:gd name="T56" fmla="*/ 112 w 192"/>
                  <a:gd name="T57" fmla="*/ 75 h 132"/>
                  <a:gd name="T58" fmla="*/ 162 w 192"/>
                  <a:gd name="T59" fmla="*/ 75 h 132"/>
                  <a:gd name="T60" fmla="*/ 166 w 192"/>
                  <a:gd name="T61" fmla="*/ 79 h 132"/>
                  <a:gd name="T62" fmla="*/ 162 w 192"/>
                  <a:gd name="T63" fmla="*/ 83 h 132"/>
                  <a:gd name="T64" fmla="*/ 162 w 192"/>
                  <a:gd name="T65" fmla="*/ 52 h 132"/>
                  <a:gd name="T66" fmla="*/ 112 w 192"/>
                  <a:gd name="T67" fmla="*/ 52 h 132"/>
                  <a:gd name="T68" fmla="*/ 108 w 192"/>
                  <a:gd name="T69" fmla="*/ 49 h 132"/>
                  <a:gd name="T70" fmla="*/ 112 w 192"/>
                  <a:gd name="T71" fmla="*/ 45 h 132"/>
                  <a:gd name="T72" fmla="*/ 162 w 192"/>
                  <a:gd name="T73" fmla="*/ 45 h 132"/>
                  <a:gd name="T74" fmla="*/ 166 w 192"/>
                  <a:gd name="T75" fmla="*/ 49 h 132"/>
                  <a:gd name="T76" fmla="*/ 162 w 192"/>
                  <a:gd name="T77" fmla="*/ 5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2" h="132">
                    <a:moveTo>
                      <a:pt x="177" y="0"/>
                    </a:move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00" y="19"/>
                      <a:pt x="98" y="21"/>
                      <a:pt x="96" y="21"/>
                    </a:cubicBezTo>
                    <a:cubicBezTo>
                      <a:pt x="93" y="21"/>
                      <a:pt x="92" y="19"/>
                      <a:pt x="92" y="17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7"/>
                      <a:pt x="0" y="15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0" y="125"/>
                      <a:pt x="6" y="132"/>
                      <a:pt x="14" y="132"/>
                    </a:cubicBezTo>
                    <a:cubicBezTo>
                      <a:pt x="177" y="132"/>
                      <a:pt x="177" y="132"/>
                      <a:pt x="177" y="132"/>
                    </a:cubicBezTo>
                    <a:cubicBezTo>
                      <a:pt x="185" y="132"/>
                      <a:pt x="192" y="125"/>
                      <a:pt x="192" y="117"/>
                    </a:cubicBezTo>
                    <a:cubicBezTo>
                      <a:pt x="192" y="15"/>
                      <a:pt x="192" y="15"/>
                      <a:pt x="192" y="15"/>
                    </a:cubicBezTo>
                    <a:cubicBezTo>
                      <a:pt x="192" y="7"/>
                      <a:pt x="185" y="0"/>
                      <a:pt x="177" y="0"/>
                    </a:cubicBezTo>
                    <a:close/>
                    <a:moveTo>
                      <a:pt x="56" y="23"/>
                    </a:moveTo>
                    <a:cubicBezTo>
                      <a:pt x="66" y="23"/>
                      <a:pt x="73" y="31"/>
                      <a:pt x="73" y="40"/>
                    </a:cubicBezTo>
                    <a:cubicBezTo>
                      <a:pt x="73" y="50"/>
                      <a:pt x="66" y="57"/>
                      <a:pt x="56" y="57"/>
                    </a:cubicBezTo>
                    <a:cubicBezTo>
                      <a:pt x="47" y="57"/>
                      <a:pt x="39" y="50"/>
                      <a:pt x="39" y="40"/>
                    </a:cubicBezTo>
                    <a:cubicBezTo>
                      <a:pt x="39" y="31"/>
                      <a:pt x="47" y="23"/>
                      <a:pt x="56" y="23"/>
                    </a:cubicBezTo>
                    <a:close/>
                    <a:moveTo>
                      <a:pt x="95" y="108"/>
                    </a:moveTo>
                    <a:cubicBezTo>
                      <a:pt x="18" y="108"/>
                      <a:pt x="18" y="108"/>
                      <a:pt x="18" y="108"/>
                    </a:cubicBezTo>
                    <a:cubicBezTo>
                      <a:pt x="17" y="108"/>
                      <a:pt x="17" y="108"/>
                      <a:pt x="17" y="107"/>
                    </a:cubicBezTo>
                    <a:cubicBezTo>
                      <a:pt x="17" y="86"/>
                      <a:pt x="34" y="68"/>
                      <a:pt x="56" y="68"/>
                    </a:cubicBezTo>
                    <a:cubicBezTo>
                      <a:pt x="78" y="68"/>
                      <a:pt x="96" y="86"/>
                      <a:pt x="96" y="107"/>
                    </a:cubicBezTo>
                    <a:cubicBezTo>
                      <a:pt x="96" y="108"/>
                      <a:pt x="95" y="108"/>
                      <a:pt x="95" y="108"/>
                    </a:cubicBezTo>
                    <a:close/>
                    <a:moveTo>
                      <a:pt x="162" y="83"/>
                    </a:moveTo>
                    <a:cubicBezTo>
                      <a:pt x="112" y="83"/>
                      <a:pt x="112" y="83"/>
                      <a:pt x="112" y="83"/>
                    </a:cubicBezTo>
                    <a:cubicBezTo>
                      <a:pt x="110" y="83"/>
                      <a:pt x="108" y="82"/>
                      <a:pt x="108" y="79"/>
                    </a:cubicBezTo>
                    <a:cubicBezTo>
                      <a:pt x="108" y="77"/>
                      <a:pt x="110" y="75"/>
                      <a:pt x="112" y="75"/>
                    </a:cubicBezTo>
                    <a:cubicBezTo>
                      <a:pt x="162" y="75"/>
                      <a:pt x="162" y="75"/>
                      <a:pt x="162" y="75"/>
                    </a:cubicBezTo>
                    <a:cubicBezTo>
                      <a:pt x="164" y="75"/>
                      <a:pt x="166" y="77"/>
                      <a:pt x="166" y="79"/>
                    </a:cubicBezTo>
                    <a:cubicBezTo>
                      <a:pt x="166" y="82"/>
                      <a:pt x="164" y="83"/>
                      <a:pt x="162" y="83"/>
                    </a:cubicBezTo>
                    <a:close/>
                    <a:moveTo>
                      <a:pt x="162" y="52"/>
                    </a:moveTo>
                    <a:cubicBezTo>
                      <a:pt x="112" y="52"/>
                      <a:pt x="112" y="52"/>
                      <a:pt x="112" y="52"/>
                    </a:cubicBezTo>
                    <a:cubicBezTo>
                      <a:pt x="110" y="52"/>
                      <a:pt x="108" y="51"/>
                      <a:pt x="108" y="49"/>
                    </a:cubicBezTo>
                    <a:cubicBezTo>
                      <a:pt x="108" y="46"/>
                      <a:pt x="110" y="45"/>
                      <a:pt x="112" y="45"/>
                    </a:cubicBezTo>
                    <a:cubicBezTo>
                      <a:pt x="162" y="45"/>
                      <a:pt x="162" y="45"/>
                      <a:pt x="162" y="45"/>
                    </a:cubicBezTo>
                    <a:cubicBezTo>
                      <a:pt x="164" y="45"/>
                      <a:pt x="166" y="46"/>
                      <a:pt x="166" y="49"/>
                    </a:cubicBezTo>
                    <a:cubicBezTo>
                      <a:pt x="166" y="51"/>
                      <a:pt x="164" y="52"/>
                      <a:pt x="162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18"/>
              <p:cNvSpPr>
                <a:spLocks/>
              </p:cNvSpPr>
              <p:nvPr/>
            </p:nvSpPr>
            <p:spPr bwMode="auto">
              <a:xfrm>
                <a:off x="7265" y="3403"/>
                <a:ext cx="14" cy="41"/>
              </a:xfrm>
              <a:custGeom>
                <a:avLst/>
                <a:gdLst>
                  <a:gd name="T0" fmla="*/ 8 w 8"/>
                  <a:gd name="T1" fmla="*/ 4 h 22"/>
                  <a:gd name="T2" fmla="*/ 4 w 8"/>
                  <a:gd name="T3" fmla="*/ 0 h 22"/>
                  <a:gd name="T4" fmla="*/ 0 w 8"/>
                  <a:gd name="T5" fmla="*/ 4 h 22"/>
                  <a:gd name="T6" fmla="*/ 0 w 8"/>
                  <a:gd name="T7" fmla="*/ 22 h 22"/>
                  <a:gd name="T8" fmla="*/ 8 w 8"/>
                  <a:gd name="T9" fmla="*/ 22 h 22"/>
                  <a:gd name="T10" fmla="*/ 8 w 8"/>
                  <a:gd name="T11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2">
                    <a:moveTo>
                      <a:pt x="8" y="4"/>
                    </a:moveTo>
                    <a:cubicBezTo>
                      <a:pt x="8" y="1"/>
                      <a:pt x="6" y="0"/>
                      <a:pt x="4" y="0"/>
                    </a:cubicBezTo>
                    <a:cubicBezTo>
                      <a:pt x="1" y="0"/>
                      <a:pt x="0" y="1"/>
                      <a:pt x="0" y="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8" y="22"/>
                      <a:pt x="8" y="22"/>
                      <a:pt x="8" y="22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19"/>
              <p:cNvSpPr>
                <a:spLocks/>
              </p:cNvSpPr>
              <p:nvPr/>
            </p:nvSpPr>
            <p:spPr bwMode="auto">
              <a:xfrm>
                <a:off x="6333" y="3478"/>
                <a:ext cx="227" cy="212"/>
              </a:xfrm>
              <a:custGeom>
                <a:avLst/>
                <a:gdLst>
                  <a:gd name="T0" fmla="*/ 107 w 124"/>
                  <a:gd name="T1" fmla="*/ 0 h 115"/>
                  <a:gd name="T2" fmla="*/ 17 w 124"/>
                  <a:gd name="T3" fmla="*/ 0 h 115"/>
                  <a:gd name="T4" fmla="*/ 0 w 124"/>
                  <a:gd name="T5" fmla="*/ 18 h 115"/>
                  <a:gd name="T6" fmla="*/ 0 w 124"/>
                  <a:gd name="T7" fmla="*/ 79 h 115"/>
                  <a:gd name="T8" fmla="*/ 17 w 124"/>
                  <a:gd name="T9" fmla="*/ 96 h 115"/>
                  <a:gd name="T10" fmla="*/ 60 w 124"/>
                  <a:gd name="T11" fmla="*/ 96 h 115"/>
                  <a:gd name="T12" fmla="*/ 60 w 124"/>
                  <a:gd name="T13" fmla="*/ 107 h 115"/>
                  <a:gd name="T14" fmla="*/ 42 w 124"/>
                  <a:gd name="T15" fmla="*/ 107 h 115"/>
                  <a:gd name="T16" fmla="*/ 38 w 124"/>
                  <a:gd name="T17" fmla="*/ 111 h 115"/>
                  <a:gd name="T18" fmla="*/ 42 w 124"/>
                  <a:gd name="T19" fmla="*/ 115 h 115"/>
                  <a:gd name="T20" fmla="*/ 86 w 124"/>
                  <a:gd name="T21" fmla="*/ 115 h 115"/>
                  <a:gd name="T22" fmla="*/ 90 w 124"/>
                  <a:gd name="T23" fmla="*/ 111 h 115"/>
                  <a:gd name="T24" fmla="*/ 86 w 124"/>
                  <a:gd name="T25" fmla="*/ 107 h 115"/>
                  <a:gd name="T26" fmla="*/ 68 w 124"/>
                  <a:gd name="T27" fmla="*/ 107 h 115"/>
                  <a:gd name="T28" fmla="*/ 68 w 124"/>
                  <a:gd name="T29" fmla="*/ 96 h 115"/>
                  <a:gd name="T30" fmla="*/ 107 w 124"/>
                  <a:gd name="T31" fmla="*/ 96 h 115"/>
                  <a:gd name="T32" fmla="*/ 124 w 124"/>
                  <a:gd name="T33" fmla="*/ 79 h 115"/>
                  <a:gd name="T34" fmla="*/ 124 w 124"/>
                  <a:gd name="T35" fmla="*/ 18 h 115"/>
                  <a:gd name="T36" fmla="*/ 107 w 124"/>
                  <a:gd name="T37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4" h="115">
                    <a:moveTo>
                      <a:pt x="10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7" y="0"/>
                      <a:pt x="0" y="8"/>
                      <a:pt x="0" y="18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88"/>
                      <a:pt x="7" y="96"/>
                      <a:pt x="17" y="96"/>
                    </a:cubicBezTo>
                    <a:cubicBezTo>
                      <a:pt x="60" y="96"/>
                      <a:pt x="60" y="96"/>
                      <a:pt x="60" y="96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42" y="107"/>
                      <a:pt x="42" y="107"/>
                      <a:pt x="42" y="107"/>
                    </a:cubicBezTo>
                    <a:cubicBezTo>
                      <a:pt x="40" y="107"/>
                      <a:pt x="38" y="109"/>
                      <a:pt x="38" y="111"/>
                    </a:cubicBezTo>
                    <a:cubicBezTo>
                      <a:pt x="38" y="113"/>
                      <a:pt x="40" y="115"/>
                      <a:pt x="42" y="115"/>
                    </a:cubicBezTo>
                    <a:cubicBezTo>
                      <a:pt x="86" y="115"/>
                      <a:pt x="86" y="115"/>
                      <a:pt x="86" y="115"/>
                    </a:cubicBezTo>
                    <a:cubicBezTo>
                      <a:pt x="88" y="115"/>
                      <a:pt x="90" y="113"/>
                      <a:pt x="90" y="111"/>
                    </a:cubicBezTo>
                    <a:cubicBezTo>
                      <a:pt x="90" y="109"/>
                      <a:pt x="88" y="107"/>
                      <a:pt x="86" y="107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96"/>
                      <a:pt x="68" y="96"/>
                      <a:pt x="68" y="96"/>
                    </a:cubicBezTo>
                    <a:cubicBezTo>
                      <a:pt x="107" y="96"/>
                      <a:pt x="107" y="96"/>
                      <a:pt x="107" y="96"/>
                    </a:cubicBezTo>
                    <a:cubicBezTo>
                      <a:pt x="116" y="96"/>
                      <a:pt x="124" y="88"/>
                      <a:pt x="124" y="79"/>
                    </a:cubicBezTo>
                    <a:cubicBezTo>
                      <a:pt x="124" y="18"/>
                      <a:pt x="124" y="18"/>
                      <a:pt x="124" y="18"/>
                    </a:cubicBezTo>
                    <a:cubicBezTo>
                      <a:pt x="124" y="8"/>
                      <a:pt x="116" y="0"/>
                      <a:pt x="1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20"/>
              <p:cNvSpPr>
                <a:spLocks noEditPoints="1"/>
              </p:cNvSpPr>
              <p:nvPr/>
            </p:nvSpPr>
            <p:spPr bwMode="auto">
              <a:xfrm>
                <a:off x="6584" y="3403"/>
                <a:ext cx="101" cy="281"/>
              </a:xfrm>
              <a:custGeom>
                <a:avLst/>
                <a:gdLst>
                  <a:gd name="T0" fmla="*/ 37 w 55"/>
                  <a:gd name="T1" fmla="*/ 0 h 153"/>
                  <a:gd name="T2" fmla="*/ 18 w 55"/>
                  <a:gd name="T3" fmla="*/ 0 h 153"/>
                  <a:gd name="T4" fmla="*/ 0 w 55"/>
                  <a:gd name="T5" fmla="*/ 17 h 153"/>
                  <a:gd name="T6" fmla="*/ 0 w 55"/>
                  <a:gd name="T7" fmla="*/ 136 h 153"/>
                  <a:gd name="T8" fmla="*/ 18 w 55"/>
                  <a:gd name="T9" fmla="*/ 153 h 153"/>
                  <a:gd name="T10" fmla="*/ 37 w 55"/>
                  <a:gd name="T11" fmla="*/ 153 h 153"/>
                  <a:gd name="T12" fmla="*/ 55 w 55"/>
                  <a:gd name="T13" fmla="*/ 136 h 153"/>
                  <a:gd name="T14" fmla="*/ 55 w 55"/>
                  <a:gd name="T15" fmla="*/ 17 h 153"/>
                  <a:gd name="T16" fmla="*/ 37 w 55"/>
                  <a:gd name="T17" fmla="*/ 0 h 153"/>
                  <a:gd name="T18" fmla="*/ 28 w 55"/>
                  <a:gd name="T19" fmla="*/ 127 h 153"/>
                  <a:gd name="T20" fmla="*/ 23 w 55"/>
                  <a:gd name="T21" fmla="*/ 123 h 153"/>
                  <a:gd name="T22" fmla="*/ 28 w 55"/>
                  <a:gd name="T23" fmla="*/ 118 h 153"/>
                  <a:gd name="T24" fmla="*/ 32 w 55"/>
                  <a:gd name="T25" fmla="*/ 123 h 153"/>
                  <a:gd name="T26" fmla="*/ 28 w 55"/>
                  <a:gd name="T27" fmla="*/ 127 h 153"/>
                  <a:gd name="T28" fmla="*/ 37 w 55"/>
                  <a:gd name="T29" fmla="*/ 76 h 153"/>
                  <a:gd name="T30" fmla="*/ 18 w 55"/>
                  <a:gd name="T31" fmla="*/ 76 h 153"/>
                  <a:gd name="T32" fmla="*/ 14 w 55"/>
                  <a:gd name="T33" fmla="*/ 72 h 153"/>
                  <a:gd name="T34" fmla="*/ 18 w 55"/>
                  <a:gd name="T35" fmla="*/ 67 h 153"/>
                  <a:gd name="T36" fmla="*/ 37 w 55"/>
                  <a:gd name="T37" fmla="*/ 67 h 153"/>
                  <a:gd name="T38" fmla="*/ 41 w 55"/>
                  <a:gd name="T39" fmla="*/ 72 h 153"/>
                  <a:gd name="T40" fmla="*/ 37 w 55"/>
                  <a:gd name="T41" fmla="*/ 76 h 153"/>
                  <a:gd name="T42" fmla="*/ 37 w 55"/>
                  <a:gd name="T43" fmla="*/ 55 h 153"/>
                  <a:gd name="T44" fmla="*/ 18 w 55"/>
                  <a:gd name="T45" fmla="*/ 55 h 153"/>
                  <a:gd name="T46" fmla="*/ 14 w 55"/>
                  <a:gd name="T47" fmla="*/ 51 h 153"/>
                  <a:gd name="T48" fmla="*/ 18 w 55"/>
                  <a:gd name="T49" fmla="*/ 47 h 153"/>
                  <a:gd name="T50" fmla="*/ 37 w 55"/>
                  <a:gd name="T51" fmla="*/ 47 h 153"/>
                  <a:gd name="T52" fmla="*/ 41 w 55"/>
                  <a:gd name="T53" fmla="*/ 51 h 153"/>
                  <a:gd name="T54" fmla="*/ 37 w 55"/>
                  <a:gd name="T55" fmla="*/ 55 h 153"/>
                  <a:gd name="T56" fmla="*/ 37 w 55"/>
                  <a:gd name="T57" fmla="*/ 34 h 153"/>
                  <a:gd name="T58" fmla="*/ 18 w 55"/>
                  <a:gd name="T59" fmla="*/ 34 h 153"/>
                  <a:gd name="T60" fmla="*/ 14 w 55"/>
                  <a:gd name="T61" fmla="*/ 30 h 153"/>
                  <a:gd name="T62" fmla="*/ 18 w 55"/>
                  <a:gd name="T63" fmla="*/ 26 h 153"/>
                  <a:gd name="T64" fmla="*/ 37 w 55"/>
                  <a:gd name="T65" fmla="*/ 26 h 153"/>
                  <a:gd name="T66" fmla="*/ 41 w 55"/>
                  <a:gd name="T67" fmla="*/ 30 h 153"/>
                  <a:gd name="T68" fmla="*/ 37 w 55"/>
                  <a:gd name="T69" fmla="*/ 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153">
                    <a:moveTo>
                      <a:pt x="37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45"/>
                      <a:pt x="8" y="153"/>
                      <a:pt x="18" y="153"/>
                    </a:cubicBezTo>
                    <a:cubicBezTo>
                      <a:pt x="37" y="153"/>
                      <a:pt x="37" y="153"/>
                      <a:pt x="37" y="153"/>
                    </a:cubicBezTo>
                    <a:cubicBezTo>
                      <a:pt x="47" y="153"/>
                      <a:pt x="55" y="145"/>
                      <a:pt x="55" y="136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5" y="7"/>
                      <a:pt x="47" y="0"/>
                      <a:pt x="37" y="0"/>
                    </a:cubicBezTo>
                    <a:close/>
                    <a:moveTo>
                      <a:pt x="28" y="127"/>
                    </a:moveTo>
                    <a:cubicBezTo>
                      <a:pt x="25" y="127"/>
                      <a:pt x="23" y="125"/>
                      <a:pt x="23" y="123"/>
                    </a:cubicBezTo>
                    <a:cubicBezTo>
                      <a:pt x="23" y="120"/>
                      <a:pt x="25" y="118"/>
                      <a:pt x="28" y="118"/>
                    </a:cubicBezTo>
                    <a:cubicBezTo>
                      <a:pt x="30" y="118"/>
                      <a:pt x="32" y="120"/>
                      <a:pt x="32" y="123"/>
                    </a:cubicBezTo>
                    <a:cubicBezTo>
                      <a:pt x="32" y="125"/>
                      <a:pt x="30" y="127"/>
                      <a:pt x="28" y="127"/>
                    </a:cubicBezTo>
                    <a:close/>
                    <a:moveTo>
                      <a:pt x="37" y="76"/>
                    </a:moveTo>
                    <a:cubicBezTo>
                      <a:pt x="18" y="76"/>
                      <a:pt x="18" y="76"/>
                      <a:pt x="18" y="76"/>
                    </a:cubicBezTo>
                    <a:cubicBezTo>
                      <a:pt x="15" y="76"/>
                      <a:pt x="14" y="74"/>
                      <a:pt x="14" y="72"/>
                    </a:cubicBezTo>
                    <a:cubicBezTo>
                      <a:pt x="14" y="69"/>
                      <a:pt x="15" y="67"/>
                      <a:pt x="18" y="67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40" y="67"/>
                      <a:pt x="41" y="69"/>
                      <a:pt x="41" y="72"/>
                    </a:cubicBezTo>
                    <a:cubicBezTo>
                      <a:pt x="41" y="74"/>
                      <a:pt x="40" y="76"/>
                      <a:pt x="37" y="76"/>
                    </a:cubicBezTo>
                    <a:close/>
                    <a:moveTo>
                      <a:pt x="37" y="55"/>
                    </a:moveTo>
                    <a:cubicBezTo>
                      <a:pt x="18" y="55"/>
                      <a:pt x="18" y="55"/>
                      <a:pt x="18" y="55"/>
                    </a:cubicBezTo>
                    <a:cubicBezTo>
                      <a:pt x="15" y="55"/>
                      <a:pt x="14" y="53"/>
                      <a:pt x="14" y="51"/>
                    </a:cubicBezTo>
                    <a:cubicBezTo>
                      <a:pt x="14" y="49"/>
                      <a:pt x="15" y="47"/>
                      <a:pt x="18" y="47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40" y="47"/>
                      <a:pt x="41" y="49"/>
                      <a:pt x="41" y="51"/>
                    </a:cubicBezTo>
                    <a:cubicBezTo>
                      <a:pt x="41" y="53"/>
                      <a:pt x="40" y="55"/>
                      <a:pt x="37" y="55"/>
                    </a:cubicBezTo>
                    <a:close/>
                    <a:moveTo>
                      <a:pt x="37" y="34"/>
                    </a:moveTo>
                    <a:cubicBezTo>
                      <a:pt x="18" y="34"/>
                      <a:pt x="18" y="34"/>
                      <a:pt x="18" y="34"/>
                    </a:cubicBezTo>
                    <a:cubicBezTo>
                      <a:pt x="15" y="34"/>
                      <a:pt x="14" y="32"/>
                      <a:pt x="14" y="30"/>
                    </a:cubicBezTo>
                    <a:cubicBezTo>
                      <a:pt x="14" y="28"/>
                      <a:pt x="15" y="26"/>
                      <a:pt x="18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0" y="26"/>
                      <a:pt x="41" y="28"/>
                      <a:pt x="41" y="30"/>
                    </a:cubicBezTo>
                    <a:cubicBezTo>
                      <a:pt x="41" y="32"/>
                      <a:pt x="40" y="34"/>
                      <a:pt x="37" y="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21"/>
              <p:cNvSpPr>
                <a:spLocks noEditPoints="1"/>
              </p:cNvSpPr>
              <p:nvPr/>
            </p:nvSpPr>
            <p:spPr bwMode="auto">
              <a:xfrm>
                <a:off x="989" y="3484"/>
                <a:ext cx="187" cy="237"/>
              </a:xfrm>
              <a:custGeom>
                <a:avLst/>
                <a:gdLst>
                  <a:gd name="T0" fmla="*/ 80 w 102"/>
                  <a:gd name="T1" fmla="*/ 55 h 129"/>
                  <a:gd name="T2" fmla="*/ 26 w 102"/>
                  <a:gd name="T3" fmla="*/ 55 h 129"/>
                  <a:gd name="T4" fmla="*/ 22 w 102"/>
                  <a:gd name="T5" fmla="*/ 51 h 129"/>
                  <a:gd name="T6" fmla="*/ 26 w 102"/>
                  <a:gd name="T7" fmla="*/ 46 h 129"/>
                  <a:gd name="T8" fmla="*/ 74 w 102"/>
                  <a:gd name="T9" fmla="*/ 46 h 129"/>
                  <a:gd name="T10" fmla="*/ 64 w 102"/>
                  <a:gd name="T11" fmla="*/ 30 h 129"/>
                  <a:gd name="T12" fmla="*/ 26 w 102"/>
                  <a:gd name="T13" fmla="*/ 30 h 129"/>
                  <a:gd name="T14" fmla="*/ 22 w 102"/>
                  <a:gd name="T15" fmla="*/ 26 h 129"/>
                  <a:gd name="T16" fmla="*/ 26 w 102"/>
                  <a:gd name="T17" fmla="*/ 22 h 129"/>
                  <a:gd name="T18" fmla="*/ 61 w 102"/>
                  <a:gd name="T19" fmla="*/ 22 h 129"/>
                  <a:gd name="T20" fmla="*/ 58 w 102"/>
                  <a:gd name="T21" fmla="*/ 1 h 129"/>
                  <a:gd name="T22" fmla="*/ 58 w 102"/>
                  <a:gd name="T23" fmla="*/ 0 h 129"/>
                  <a:gd name="T24" fmla="*/ 1 w 102"/>
                  <a:gd name="T25" fmla="*/ 0 h 129"/>
                  <a:gd name="T26" fmla="*/ 0 w 102"/>
                  <a:gd name="T27" fmla="*/ 1 h 129"/>
                  <a:gd name="T28" fmla="*/ 0 w 102"/>
                  <a:gd name="T29" fmla="*/ 128 h 129"/>
                  <a:gd name="T30" fmla="*/ 1 w 102"/>
                  <a:gd name="T31" fmla="*/ 129 h 129"/>
                  <a:gd name="T32" fmla="*/ 101 w 102"/>
                  <a:gd name="T33" fmla="*/ 129 h 129"/>
                  <a:gd name="T34" fmla="*/ 102 w 102"/>
                  <a:gd name="T35" fmla="*/ 128 h 129"/>
                  <a:gd name="T36" fmla="*/ 102 w 102"/>
                  <a:gd name="T37" fmla="*/ 67 h 129"/>
                  <a:gd name="T38" fmla="*/ 82 w 102"/>
                  <a:gd name="T39" fmla="*/ 54 h 129"/>
                  <a:gd name="T40" fmla="*/ 80 w 102"/>
                  <a:gd name="T41" fmla="*/ 55 h 129"/>
                  <a:gd name="T42" fmla="*/ 80 w 102"/>
                  <a:gd name="T43" fmla="*/ 103 h 129"/>
                  <a:gd name="T44" fmla="*/ 26 w 102"/>
                  <a:gd name="T45" fmla="*/ 103 h 129"/>
                  <a:gd name="T46" fmla="*/ 22 w 102"/>
                  <a:gd name="T47" fmla="*/ 99 h 129"/>
                  <a:gd name="T48" fmla="*/ 26 w 102"/>
                  <a:gd name="T49" fmla="*/ 95 h 129"/>
                  <a:gd name="T50" fmla="*/ 80 w 102"/>
                  <a:gd name="T51" fmla="*/ 95 h 129"/>
                  <a:gd name="T52" fmla="*/ 84 w 102"/>
                  <a:gd name="T53" fmla="*/ 99 h 129"/>
                  <a:gd name="T54" fmla="*/ 80 w 102"/>
                  <a:gd name="T55" fmla="*/ 103 h 129"/>
                  <a:gd name="T56" fmla="*/ 84 w 102"/>
                  <a:gd name="T57" fmla="*/ 75 h 129"/>
                  <a:gd name="T58" fmla="*/ 80 w 102"/>
                  <a:gd name="T59" fmla="*/ 79 h 129"/>
                  <a:gd name="T60" fmla="*/ 26 w 102"/>
                  <a:gd name="T61" fmla="*/ 79 h 129"/>
                  <a:gd name="T62" fmla="*/ 22 w 102"/>
                  <a:gd name="T63" fmla="*/ 75 h 129"/>
                  <a:gd name="T64" fmla="*/ 26 w 102"/>
                  <a:gd name="T65" fmla="*/ 71 h 129"/>
                  <a:gd name="T66" fmla="*/ 80 w 102"/>
                  <a:gd name="T67" fmla="*/ 71 h 129"/>
                  <a:gd name="T68" fmla="*/ 84 w 102"/>
                  <a:gd name="T69" fmla="*/ 7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2" h="129">
                    <a:moveTo>
                      <a:pt x="80" y="55"/>
                    </a:moveTo>
                    <a:cubicBezTo>
                      <a:pt x="26" y="55"/>
                      <a:pt x="26" y="55"/>
                      <a:pt x="26" y="55"/>
                    </a:cubicBezTo>
                    <a:cubicBezTo>
                      <a:pt x="23" y="55"/>
                      <a:pt x="22" y="53"/>
                      <a:pt x="22" y="51"/>
                    </a:cubicBezTo>
                    <a:cubicBezTo>
                      <a:pt x="22" y="48"/>
                      <a:pt x="23" y="46"/>
                      <a:pt x="26" y="46"/>
                    </a:cubicBezTo>
                    <a:cubicBezTo>
                      <a:pt x="74" y="46"/>
                      <a:pt x="74" y="46"/>
                      <a:pt x="74" y="46"/>
                    </a:cubicBezTo>
                    <a:cubicBezTo>
                      <a:pt x="70" y="42"/>
                      <a:pt x="67" y="36"/>
                      <a:pt x="64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3" y="30"/>
                      <a:pt x="22" y="28"/>
                      <a:pt x="22" y="26"/>
                    </a:cubicBezTo>
                    <a:cubicBezTo>
                      <a:pt x="22" y="24"/>
                      <a:pt x="23" y="22"/>
                      <a:pt x="26" y="22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59" y="15"/>
                      <a:pt x="58" y="8"/>
                      <a:pt x="58" y="1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1" y="129"/>
                      <a:pt x="1" y="129"/>
                    </a:cubicBezTo>
                    <a:cubicBezTo>
                      <a:pt x="101" y="129"/>
                      <a:pt x="101" y="129"/>
                      <a:pt x="101" y="129"/>
                    </a:cubicBezTo>
                    <a:cubicBezTo>
                      <a:pt x="102" y="129"/>
                      <a:pt x="102" y="128"/>
                      <a:pt x="102" y="128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95" y="64"/>
                      <a:pt x="88" y="59"/>
                      <a:pt x="82" y="54"/>
                    </a:cubicBezTo>
                    <a:cubicBezTo>
                      <a:pt x="81" y="54"/>
                      <a:pt x="81" y="55"/>
                      <a:pt x="80" y="55"/>
                    </a:cubicBezTo>
                    <a:close/>
                    <a:moveTo>
                      <a:pt x="80" y="103"/>
                    </a:moveTo>
                    <a:cubicBezTo>
                      <a:pt x="26" y="103"/>
                      <a:pt x="26" y="103"/>
                      <a:pt x="26" y="103"/>
                    </a:cubicBezTo>
                    <a:cubicBezTo>
                      <a:pt x="23" y="103"/>
                      <a:pt x="22" y="102"/>
                      <a:pt x="22" y="99"/>
                    </a:cubicBezTo>
                    <a:cubicBezTo>
                      <a:pt x="22" y="97"/>
                      <a:pt x="23" y="95"/>
                      <a:pt x="26" y="95"/>
                    </a:cubicBezTo>
                    <a:cubicBezTo>
                      <a:pt x="80" y="95"/>
                      <a:pt x="80" y="95"/>
                      <a:pt x="80" y="95"/>
                    </a:cubicBezTo>
                    <a:cubicBezTo>
                      <a:pt x="82" y="95"/>
                      <a:pt x="84" y="97"/>
                      <a:pt x="84" y="99"/>
                    </a:cubicBezTo>
                    <a:cubicBezTo>
                      <a:pt x="84" y="102"/>
                      <a:pt x="82" y="103"/>
                      <a:pt x="80" y="103"/>
                    </a:cubicBezTo>
                    <a:close/>
                    <a:moveTo>
                      <a:pt x="84" y="75"/>
                    </a:moveTo>
                    <a:cubicBezTo>
                      <a:pt x="84" y="77"/>
                      <a:pt x="82" y="79"/>
                      <a:pt x="80" y="79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23" y="79"/>
                      <a:pt x="22" y="77"/>
                      <a:pt x="22" y="75"/>
                    </a:cubicBezTo>
                    <a:cubicBezTo>
                      <a:pt x="22" y="73"/>
                      <a:pt x="23" y="71"/>
                      <a:pt x="26" y="71"/>
                    </a:cubicBezTo>
                    <a:cubicBezTo>
                      <a:pt x="80" y="71"/>
                      <a:pt x="80" y="71"/>
                      <a:pt x="80" y="71"/>
                    </a:cubicBezTo>
                    <a:cubicBezTo>
                      <a:pt x="82" y="71"/>
                      <a:pt x="84" y="73"/>
                      <a:pt x="84" y="7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22"/>
              <p:cNvSpPr>
                <a:spLocks/>
              </p:cNvSpPr>
              <p:nvPr/>
            </p:nvSpPr>
            <p:spPr bwMode="auto">
              <a:xfrm>
                <a:off x="1235" y="3370"/>
                <a:ext cx="107" cy="108"/>
              </a:xfrm>
              <a:custGeom>
                <a:avLst/>
                <a:gdLst>
                  <a:gd name="T0" fmla="*/ 0 w 58"/>
                  <a:gd name="T1" fmla="*/ 0 h 59"/>
                  <a:gd name="T2" fmla="*/ 0 w 58"/>
                  <a:gd name="T3" fmla="*/ 59 h 59"/>
                  <a:gd name="T4" fmla="*/ 58 w 58"/>
                  <a:gd name="T5" fmla="*/ 59 h 59"/>
                  <a:gd name="T6" fmla="*/ 0 w 58"/>
                  <a:gd name="T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9">
                    <a:moveTo>
                      <a:pt x="0" y="0"/>
                    </a:moveTo>
                    <a:cubicBezTo>
                      <a:pt x="0" y="59"/>
                      <a:pt x="0" y="59"/>
                      <a:pt x="0" y="59"/>
                    </a:cubicBezTo>
                    <a:cubicBezTo>
                      <a:pt x="58" y="59"/>
                      <a:pt x="58" y="59"/>
                      <a:pt x="58" y="59"/>
                    </a:cubicBezTo>
                    <a:cubicBezTo>
                      <a:pt x="56" y="27"/>
                      <a:pt x="31" y="2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23"/>
              <p:cNvSpPr>
                <a:spLocks/>
              </p:cNvSpPr>
              <p:nvPr/>
            </p:nvSpPr>
            <p:spPr bwMode="auto">
              <a:xfrm>
                <a:off x="1110" y="3370"/>
                <a:ext cx="109" cy="231"/>
              </a:xfrm>
              <a:custGeom>
                <a:avLst/>
                <a:gdLst>
                  <a:gd name="T0" fmla="*/ 0 w 59"/>
                  <a:gd name="T1" fmla="*/ 63 h 126"/>
                  <a:gd name="T2" fmla="*/ 59 w 59"/>
                  <a:gd name="T3" fmla="*/ 126 h 126"/>
                  <a:gd name="T4" fmla="*/ 59 w 59"/>
                  <a:gd name="T5" fmla="*/ 0 h 126"/>
                  <a:gd name="T6" fmla="*/ 0 w 59"/>
                  <a:gd name="T7" fmla="*/ 6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26">
                    <a:moveTo>
                      <a:pt x="0" y="63"/>
                    </a:moveTo>
                    <a:cubicBezTo>
                      <a:pt x="0" y="96"/>
                      <a:pt x="26" y="124"/>
                      <a:pt x="59" y="126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26" y="2"/>
                      <a:pt x="0" y="30"/>
                      <a:pt x="0" y="6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24"/>
              <p:cNvSpPr>
                <a:spLocks/>
              </p:cNvSpPr>
              <p:nvPr/>
            </p:nvSpPr>
            <p:spPr bwMode="auto">
              <a:xfrm>
                <a:off x="1235" y="3493"/>
                <a:ext cx="107" cy="108"/>
              </a:xfrm>
              <a:custGeom>
                <a:avLst/>
                <a:gdLst>
                  <a:gd name="T0" fmla="*/ 0 w 58"/>
                  <a:gd name="T1" fmla="*/ 59 h 59"/>
                  <a:gd name="T2" fmla="*/ 58 w 58"/>
                  <a:gd name="T3" fmla="*/ 0 h 59"/>
                  <a:gd name="T4" fmla="*/ 0 w 58"/>
                  <a:gd name="T5" fmla="*/ 0 h 59"/>
                  <a:gd name="T6" fmla="*/ 0 w 58"/>
                  <a:gd name="T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9">
                    <a:moveTo>
                      <a:pt x="0" y="59"/>
                    </a:moveTo>
                    <a:cubicBezTo>
                      <a:pt x="31" y="57"/>
                      <a:pt x="56" y="32"/>
                      <a:pt x="5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25"/>
              <p:cNvSpPr>
                <a:spLocks noEditPoints="1"/>
              </p:cNvSpPr>
              <p:nvPr/>
            </p:nvSpPr>
            <p:spPr bwMode="auto">
              <a:xfrm>
                <a:off x="1822" y="1295"/>
                <a:ext cx="215" cy="353"/>
              </a:xfrm>
              <a:custGeom>
                <a:avLst/>
                <a:gdLst>
                  <a:gd name="T0" fmla="*/ 12 w 117"/>
                  <a:gd name="T1" fmla="*/ 0 h 192"/>
                  <a:gd name="T2" fmla="*/ 0 w 117"/>
                  <a:gd name="T3" fmla="*/ 181 h 192"/>
                  <a:gd name="T4" fmla="*/ 106 w 117"/>
                  <a:gd name="T5" fmla="*/ 192 h 192"/>
                  <a:gd name="T6" fmla="*/ 117 w 117"/>
                  <a:gd name="T7" fmla="*/ 12 h 192"/>
                  <a:gd name="T8" fmla="*/ 53 w 117"/>
                  <a:gd name="T9" fmla="*/ 18 h 192"/>
                  <a:gd name="T10" fmla="*/ 68 w 117"/>
                  <a:gd name="T11" fmla="*/ 22 h 192"/>
                  <a:gd name="T12" fmla="*/ 53 w 117"/>
                  <a:gd name="T13" fmla="*/ 26 h 192"/>
                  <a:gd name="T14" fmla="*/ 53 w 117"/>
                  <a:gd name="T15" fmla="*/ 18 h 192"/>
                  <a:gd name="T16" fmla="*/ 99 w 117"/>
                  <a:gd name="T17" fmla="*/ 42 h 192"/>
                  <a:gd name="T18" fmla="*/ 18 w 117"/>
                  <a:gd name="T19" fmla="*/ 114 h 192"/>
                  <a:gd name="T20" fmla="*/ 30 w 117"/>
                  <a:gd name="T21" fmla="*/ 177 h 192"/>
                  <a:gd name="T22" fmla="*/ 16 w 117"/>
                  <a:gd name="T23" fmla="*/ 173 h 192"/>
                  <a:gd name="T24" fmla="*/ 30 w 117"/>
                  <a:gd name="T25" fmla="*/ 169 h 192"/>
                  <a:gd name="T26" fmla="*/ 30 w 117"/>
                  <a:gd name="T27" fmla="*/ 177 h 192"/>
                  <a:gd name="T28" fmla="*/ 20 w 117"/>
                  <a:gd name="T29" fmla="*/ 158 h 192"/>
                  <a:gd name="T30" fmla="*/ 20 w 117"/>
                  <a:gd name="T31" fmla="*/ 150 h 192"/>
                  <a:gd name="T32" fmla="*/ 34 w 117"/>
                  <a:gd name="T33" fmla="*/ 154 h 192"/>
                  <a:gd name="T34" fmla="*/ 30 w 117"/>
                  <a:gd name="T35" fmla="*/ 140 h 192"/>
                  <a:gd name="T36" fmla="*/ 16 w 117"/>
                  <a:gd name="T37" fmla="*/ 136 h 192"/>
                  <a:gd name="T38" fmla="*/ 30 w 117"/>
                  <a:gd name="T39" fmla="*/ 131 h 192"/>
                  <a:gd name="T40" fmla="*/ 30 w 117"/>
                  <a:gd name="T41" fmla="*/ 140 h 192"/>
                  <a:gd name="T42" fmla="*/ 53 w 117"/>
                  <a:gd name="T43" fmla="*/ 177 h 192"/>
                  <a:gd name="T44" fmla="*/ 53 w 117"/>
                  <a:gd name="T45" fmla="*/ 169 h 192"/>
                  <a:gd name="T46" fmla="*/ 68 w 117"/>
                  <a:gd name="T47" fmla="*/ 173 h 192"/>
                  <a:gd name="T48" fmla="*/ 64 w 117"/>
                  <a:gd name="T49" fmla="*/ 158 h 192"/>
                  <a:gd name="T50" fmla="*/ 49 w 117"/>
                  <a:gd name="T51" fmla="*/ 154 h 192"/>
                  <a:gd name="T52" fmla="*/ 64 w 117"/>
                  <a:gd name="T53" fmla="*/ 150 h 192"/>
                  <a:gd name="T54" fmla="*/ 64 w 117"/>
                  <a:gd name="T55" fmla="*/ 158 h 192"/>
                  <a:gd name="T56" fmla="*/ 53 w 117"/>
                  <a:gd name="T57" fmla="*/ 140 h 192"/>
                  <a:gd name="T58" fmla="*/ 53 w 117"/>
                  <a:gd name="T59" fmla="*/ 131 h 192"/>
                  <a:gd name="T60" fmla="*/ 68 w 117"/>
                  <a:gd name="T61" fmla="*/ 136 h 192"/>
                  <a:gd name="T62" fmla="*/ 97 w 117"/>
                  <a:gd name="T63" fmla="*/ 177 h 192"/>
                  <a:gd name="T64" fmla="*/ 83 w 117"/>
                  <a:gd name="T65" fmla="*/ 173 h 192"/>
                  <a:gd name="T66" fmla="*/ 97 w 117"/>
                  <a:gd name="T67" fmla="*/ 169 h 192"/>
                  <a:gd name="T68" fmla="*/ 97 w 117"/>
                  <a:gd name="T69" fmla="*/ 177 h 192"/>
                  <a:gd name="T70" fmla="*/ 87 w 117"/>
                  <a:gd name="T71" fmla="*/ 158 h 192"/>
                  <a:gd name="T72" fmla="*/ 87 w 117"/>
                  <a:gd name="T73" fmla="*/ 150 h 192"/>
                  <a:gd name="T74" fmla="*/ 101 w 117"/>
                  <a:gd name="T75" fmla="*/ 154 h 192"/>
                  <a:gd name="T76" fmla="*/ 97 w 117"/>
                  <a:gd name="T77" fmla="*/ 140 h 192"/>
                  <a:gd name="T78" fmla="*/ 83 w 117"/>
                  <a:gd name="T79" fmla="*/ 136 h 192"/>
                  <a:gd name="T80" fmla="*/ 97 w 117"/>
                  <a:gd name="T81" fmla="*/ 131 h 192"/>
                  <a:gd name="T82" fmla="*/ 97 w 117"/>
                  <a:gd name="T83" fmla="*/ 14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7" h="192">
                    <a:moveTo>
                      <a:pt x="106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81"/>
                      <a:pt x="0" y="181"/>
                      <a:pt x="0" y="181"/>
                    </a:cubicBezTo>
                    <a:cubicBezTo>
                      <a:pt x="0" y="187"/>
                      <a:pt x="5" y="192"/>
                      <a:pt x="12" y="192"/>
                    </a:cubicBezTo>
                    <a:cubicBezTo>
                      <a:pt x="106" y="192"/>
                      <a:pt x="106" y="192"/>
                      <a:pt x="106" y="192"/>
                    </a:cubicBezTo>
                    <a:cubicBezTo>
                      <a:pt x="112" y="192"/>
                      <a:pt x="117" y="187"/>
                      <a:pt x="117" y="181"/>
                    </a:cubicBezTo>
                    <a:cubicBezTo>
                      <a:pt x="117" y="12"/>
                      <a:pt x="117" y="12"/>
                      <a:pt x="117" y="12"/>
                    </a:cubicBezTo>
                    <a:cubicBezTo>
                      <a:pt x="117" y="6"/>
                      <a:pt x="112" y="0"/>
                      <a:pt x="106" y="0"/>
                    </a:cubicBezTo>
                    <a:close/>
                    <a:moveTo>
                      <a:pt x="53" y="18"/>
                    </a:moveTo>
                    <a:cubicBezTo>
                      <a:pt x="64" y="18"/>
                      <a:pt x="64" y="18"/>
                      <a:pt x="64" y="18"/>
                    </a:cubicBezTo>
                    <a:cubicBezTo>
                      <a:pt x="66" y="18"/>
                      <a:pt x="68" y="19"/>
                      <a:pt x="68" y="22"/>
                    </a:cubicBezTo>
                    <a:cubicBezTo>
                      <a:pt x="68" y="24"/>
                      <a:pt x="66" y="26"/>
                      <a:pt x="64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6"/>
                      <a:pt x="49" y="24"/>
                      <a:pt x="49" y="22"/>
                    </a:cubicBezTo>
                    <a:cubicBezTo>
                      <a:pt x="49" y="19"/>
                      <a:pt x="51" y="18"/>
                      <a:pt x="53" y="18"/>
                    </a:cubicBezTo>
                    <a:close/>
                    <a:moveTo>
                      <a:pt x="18" y="42"/>
                    </a:moveTo>
                    <a:cubicBezTo>
                      <a:pt x="99" y="42"/>
                      <a:pt x="99" y="42"/>
                      <a:pt x="99" y="42"/>
                    </a:cubicBezTo>
                    <a:cubicBezTo>
                      <a:pt x="99" y="114"/>
                      <a:pt x="99" y="114"/>
                      <a:pt x="99" y="114"/>
                    </a:cubicBezTo>
                    <a:cubicBezTo>
                      <a:pt x="18" y="114"/>
                      <a:pt x="18" y="114"/>
                      <a:pt x="18" y="114"/>
                    </a:cubicBezTo>
                    <a:lnTo>
                      <a:pt x="18" y="42"/>
                    </a:lnTo>
                    <a:close/>
                    <a:moveTo>
                      <a:pt x="30" y="177"/>
                    </a:moveTo>
                    <a:cubicBezTo>
                      <a:pt x="20" y="177"/>
                      <a:pt x="20" y="177"/>
                      <a:pt x="20" y="177"/>
                    </a:cubicBezTo>
                    <a:cubicBezTo>
                      <a:pt x="18" y="177"/>
                      <a:pt x="16" y="175"/>
                      <a:pt x="16" y="173"/>
                    </a:cubicBezTo>
                    <a:cubicBezTo>
                      <a:pt x="16" y="171"/>
                      <a:pt x="18" y="169"/>
                      <a:pt x="20" y="169"/>
                    </a:cubicBezTo>
                    <a:cubicBezTo>
                      <a:pt x="30" y="169"/>
                      <a:pt x="30" y="169"/>
                      <a:pt x="30" y="169"/>
                    </a:cubicBezTo>
                    <a:cubicBezTo>
                      <a:pt x="33" y="169"/>
                      <a:pt x="34" y="171"/>
                      <a:pt x="34" y="173"/>
                    </a:cubicBezTo>
                    <a:cubicBezTo>
                      <a:pt x="34" y="175"/>
                      <a:pt x="33" y="177"/>
                      <a:pt x="30" y="177"/>
                    </a:cubicBezTo>
                    <a:close/>
                    <a:moveTo>
                      <a:pt x="30" y="158"/>
                    </a:moveTo>
                    <a:cubicBezTo>
                      <a:pt x="20" y="158"/>
                      <a:pt x="20" y="158"/>
                      <a:pt x="20" y="158"/>
                    </a:cubicBezTo>
                    <a:cubicBezTo>
                      <a:pt x="18" y="158"/>
                      <a:pt x="16" y="157"/>
                      <a:pt x="16" y="154"/>
                    </a:cubicBezTo>
                    <a:cubicBezTo>
                      <a:pt x="16" y="152"/>
                      <a:pt x="18" y="150"/>
                      <a:pt x="20" y="150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3" y="150"/>
                      <a:pt x="34" y="152"/>
                      <a:pt x="34" y="154"/>
                    </a:cubicBezTo>
                    <a:cubicBezTo>
                      <a:pt x="34" y="157"/>
                      <a:pt x="33" y="158"/>
                      <a:pt x="30" y="158"/>
                    </a:cubicBezTo>
                    <a:close/>
                    <a:moveTo>
                      <a:pt x="30" y="140"/>
                    </a:moveTo>
                    <a:cubicBezTo>
                      <a:pt x="20" y="140"/>
                      <a:pt x="20" y="140"/>
                      <a:pt x="20" y="140"/>
                    </a:cubicBezTo>
                    <a:cubicBezTo>
                      <a:pt x="18" y="140"/>
                      <a:pt x="16" y="138"/>
                      <a:pt x="16" y="136"/>
                    </a:cubicBezTo>
                    <a:cubicBezTo>
                      <a:pt x="16" y="133"/>
                      <a:pt x="18" y="131"/>
                      <a:pt x="20" y="131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33" y="131"/>
                      <a:pt x="34" y="133"/>
                      <a:pt x="34" y="136"/>
                    </a:cubicBezTo>
                    <a:cubicBezTo>
                      <a:pt x="34" y="138"/>
                      <a:pt x="33" y="140"/>
                      <a:pt x="30" y="140"/>
                    </a:cubicBezTo>
                    <a:close/>
                    <a:moveTo>
                      <a:pt x="64" y="177"/>
                    </a:moveTo>
                    <a:cubicBezTo>
                      <a:pt x="53" y="177"/>
                      <a:pt x="53" y="177"/>
                      <a:pt x="53" y="177"/>
                    </a:cubicBezTo>
                    <a:cubicBezTo>
                      <a:pt x="51" y="177"/>
                      <a:pt x="49" y="175"/>
                      <a:pt x="49" y="173"/>
                    </a:cubicBezTo>
                    <a:cubicBezTo>
                      <a:pt x="49" y="171"/>
                      <a:pt x="51" y="169"/>
                      <a:pt x="53" y="169"/>
                    </a:cubicBezTo>
                    <a:cubicBezTo>
                      <a:pt x="64" y="169"/>
                      <a:pt x="64" y="169"/>
                      <a:pt x="64" y="169"/>
                    </a:cubicBezTo>
                    <a:cubicBezTo>
                      <a:pt x="66" y="169"/>
                      <a:pt x="68" y="171"/>
                      <a:pt x="68" y="173"/>
                    </a:cubicBezTo>
                    <a:cubicBezTo>
                      <a:pt x="68" y="175"/>
                      <a:pt x="66" y="177"/>
                      <a:pt x="64" y="177"/>
                    </a:cubicBezTo>
                    <a:close/>
                    <a:moveTo>
                      <a:pt x="64" y="158"/>
                    </a:moveTo>
                    <a:cubicBezTo>
                      <a:pt x="53" y="158"/>
                      <a:pt x="53" y="158"/>
                      <a:pt x="53" y="158"/>
                    </a:cubicBezTo>
                    <a:cubicBezTo>
                      <a:pt x="51" y="158"/>
                      <a:pt x="49" y="157"/>
                      <a:pt x="49" y="154"/>
                    </a:cubicBezTo>
                    <a:cubicBezTo>
                      <a:pt x="49" y="152"/>
                      <a:pt x="51" y="150"/>
                      <a:pt x="53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6" y="150"/>
                      <a:pt x="68" y="152"/>
                      <a:pt x="68" y="154"/>
                    </a:cubicBezTo>
                    <a:cubicBezTo>
                      <a:pt x="68" y="157"/>
                      <a:pt x="66" y="158"/>
                      <a:pt x="64" y="158"/>
                    </a:cubicBezTo>
                    <a:close/>
                    <a:moveTo>
                      <a:pt x="64" y="140"/>
                    </a:moveTo>
                    <a:cubicBezTo>
                      <a:pt x="53" y="140"/>
                      <a:pt x="53" y="140"/>
                      <a:pt x="53" y="140"/>
                    </a:cubicBezTo>
                    <a:cubicBezTo>
                      <a:pt x="51" y="140"/>
                      <a:pt x="49" y="138"/>
                      <a:pt x="49" y="136"/>
                    </a:cubicBezTo>
                    <a:cubicBezTo>
                      <a:pt x="49" y="133"/>
                      <a:pt x="51" y="131"/>
                      <a:pt x="53" y="131"/>
                    </a:cubicBezTo>
                    <a:cubicBezTo>
                      <a:pt x="64" y="131"/>
                      <a:pt x="64" y="131"/>
                      <a:pt x="64" y="131"/>
                    </a:cubicBezTo>
                    <a:cubicBezTo>
                      <a:pt x="66" y="131"/>
                      <a:pt x="68" y="133"/>
                      <a:pt x="68" y="136"/>
                    </a:cubicBezTo>
                    <a:cubicBezTo>
                      <a:pt x="68" y="138"/>
                      <a:pt x="66" y="140"/>
                      <a:pt x="64" y="140"/>
                    </a:cubicBezTo>
                    <a:close/>
                    <a:moveTo>
                      <a:pt x="97" y="177"/>
                    </a:moveTo>
                    <a:cubicBezTo>
                      <a:pt x="87" y="177"/>
                      <a:pt x="87" y="177"/>
                      <a:pt x="87" y="177"/>
                    </a:cubicBezTo>
                    <a:cubicBezTo>
                      <a:pt x="84" y="177"/>
                      <a:pt x="83" y="175"/>
                      <a:pt x="83" y="173"/>
                    </a:cubicBezTo>
                    <a:cubicBezTo>
                      <a:pt x="83" y="171"/>
                      <a:pt x="84" y="169"/>
                      <a:pt x="87" y="169"/>
                    </a:cubicBezTo>
                    <a:cubicBezTo>
                      <a:pt x="97" y="169"/>
                      <a:pt x="97" y="169"/>
                      <a:pt x="97" y="169"/>
                    </a:cubicBezTo>
                    <a:cubicBezTo>
                      <a:pt x="99" y="169"/>
                      <a:pt x="101" y="171"/>
                      <a:pt x="101" y="173"/>
                    </a:cubicBezTo>
                    <a:cubicBezTo>
                      <a:pt x="101" y="175"/>
                      <a:pt x="99" y="177"/>
                      <a:pt x="97" y="177"/>
                    </a:cubicBezTo>
                    <a:close/>
                    <a:moveTo>
                      <a:pt x="97" y="158"/>
                    </a:moveTo>
                    <a:cubicBezTo>
                      <a:pt x="87" y="158"/>
                      <a:pt x="87" y="158"/>
                      <a:pt x="87" y="158"/>
                    </a:cubicBezTo>
                    <a:cubicBezTo>
                      <a:pt x="84" y="158"/>
                      <a:pt x="83" y="157"/>
                      <a:pt x="83" y="154"/>
                    </a:cubicBezTo>
                    <a:cubicBezTo>
                      <a:pt x="83" y="152"/>
                      <a:pt x="84" y="150"/>
                      <a:pt x="87" y="150"/>
                    </a:cubicBezTo>
                    <a:cubicBezTo>
                      <a:pt x="97" y="150"/>
                      <a:pt x="97" y="150"/>
                      <a:pt x="97" y="150"/>
                    </a:cubicBezTo>
                    <a:cubicBezTo>
                      <a:pt x="99" y="150"/>
                      <a:pt x="101" y="152"/>
                      <a:pt x="101" y="154"/>
                    </a:cubicBezTo>
                    <a:cubicBezTo>
                      <a:pt x="101" y="157"/>
                      <a:pt x="99" y="158"/>
                      <a:pt x="97" y="158"/>
                    </a:cubicBezTo>
                    <a:close/>
                    <a:moveTo>
                      <a:pt x="97" y="140"/>
                    </a:moveTo>
                    <a:cubicBezTo>
                      <a:pt x="87" y="140"/>
                      <a:pt x="87" y="140"/>
                      <a:pt x="87" y="140"/>
                    </a:cubicBezTo>
                    <a:cubicBezTo>
                      <a:pt x="84" y="140"/>
                      <a:pt x="83" y="138"/>
                      <a:pt x="83" y="136"/>
                    </a:cubicBezTo>
                    <a:cubicBezTo>
                      <a:pt x="83" y="133"/>
                      <a:pt x="84" y="131"/>
                      <a:pt x="87" y="131"/>
                    </a:cubicBezTo>
                    <a:cubicBezTo>
                      <a:pt x="97" y="131"/>
                      <a:pt x="97" y="131"/>
                      <a:pt x="97" y="131"/>
                    </a:cubicBezTo>
                    <a:cubicBezTo>
                      <a:pt x="99" y="131"/>
                      <a:pt x="101" y="133"/>
                      <a:pt x="101" y="136"/>
                    </a:cubicBezTo>
                    <a:cubicBezTo>
                      <a:pt x="101" y="138"/>
                      <a:pt x="99" y="140"/>
                      <a:pt x="97" y="1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26"/>
              <p:cNvSpPr>
                <a:spLocks noEditPoints="1"/>
              </p:cNvSpPr>
              <p:nvPr/>
            </p:nvSpPr>
            <p:spPr bwMode="auto">
              <a:xfrm>
                <a:off x="3280" y="3366"/>
                <a:ext cx="353" cy="353"/>
              </a:xfrm>
              <a:custGeom>
                <a:avLst/>
                <a:gdLst>
                  <a:gd name="T0" fmla="*/ 9 w 192"/>
                  <a:gd name="T1" fmla="*/ 0 h 192"/>
                  <a:gd name="T2" fmla="*/ 0 w 192"/>
                  <a:gd name="T3" fmla="*/ 183 h 192"/>
                  <a:gd name="T4" fmla="*/ 182 w 192"/>
                  <a:gd name="T5" fmla="*/ 192 h 192"/>
                  <a:gd name="T6" fmla="*/ 192 w 192"/>
                  <a:gd name="T7" fmla="*/ 10 h 192"/>
                  <a:gd name="T8" fmla="*/ 73 w 192"/>
                  <a:gd name="T9" fmla="*/ 156 h 192"/>
                  <a:gd name="T10" fmla="*/ 25 w 192"/>
                  <a:gd name="T11" fmla="*/ 150 h 192"/>
                  <a:gd name="T12" fmla="*/ 73 w 192"/>
                  <a:gd name="T13" fmla="*/ 144 h 192"/>
                  <a:gd name="T14" fmla="*/ 73 w 192"/>
                  <a:gd name="T15" fmla="*/ 156 h 192"/>
                  <a:gd name="T16" fmla="*/ 31 w 192"/>
                  <a:gd name="T17" fmla="*/ 136 h 192"/>
                  <a:gd name="T18" fmla="*/ 31 w 192"/>
                  <a:gd name="T19" fmla="*/ 124 h 192"/>
                  <a:gd name="T20" fmla="*/ 79 w 192"/>
                  <a:gd name="T21" fmla="*/ 130 h 192"/>
                  <a:gd name="T22" fmla="*/ 73 w 192"/>
                  <a:gd name="T23" fmla="*/ 65 h 192"/>
                  <a:gd name="T24" fmla="*/ 25 w 192"/>
                  <a:gd name="T25" fmla="*/ 59 h 192"/>
                  <a:gd name="T26" fmla="*/ 73 w 192"/>
                  <a:gd name="T27" fmla="*/ 53 h 192"/>
                  <a:gd name="T28" fmla="*/ 73 w 192"/>
                  <a:gd name="T29" fmla="*/ 65 h 192"/>
                  <a:gd name="T30" fmla="*/ 158 w 192"/>
                  <a:gd name="T31" fmla="*/ 159 h 192"/>
                  <a:gd name="T32" fmla="*/ 149 w 192"/>
                  <a:gd name="T33" fmla="*/ 159 h 192"/>
                  <a:gd name="T34" fmla="*/ 129 w 192"/>
                  <a:gd name="T35" fmla="*/ 159 h 192"/>
                  <a:gd name="T36" fmla="*/ 120 w 192"/>
                  <a:gd name="T37" fmla="*/ 159 h 192"/>
                  <a:gd name="T38" fmla="*/ 130 w 192"/>
                  <a:gd name="T39" fmla="*/ 140 h 192"/>
                  <a:gd name="T40" fmla="*/ 120 w 192"/>
                  <a:gd name="T41" fmla="*/ 121 h 192"/>
                  <a:gd name="T42" fmla="*/ 139 w 192"/>
                  <a:gd name="T43" fmla="*/ 131 h 192"/>
                  <a:gd name="T44" fmla="*/ 158 w 192"/>
                  <a:gd name="T45" fmla="*/ 121 h 192"/>
                  <a:gd name="T46" fmla="*/ 148 w 192"/>
                  <a:gd name="T47" fmla="*/ 140 h 192"/>
                  <a:gd name="T48" fmla="*/ 160 w 192"/>
                  <a:gd name="T49" fmla="*/ 65 h 192"/>
                  <a:gd name="T50" fmla="*/ 145 w 192"/>
                  <a:gd name="T51" fmla="*/ 80 h 192"/>
                  <a:gd name="T52" fmla="*/ 133 w 192"/>
                  <a:gd name="T53" fmla="*/ 80 h 192"/>
                  <a:gd name="T54" fmla="*/ 118 w 192"/>
                  <a:gd name="T55" fmla="*/ 65 h 192"/>
                  <a:gd name="T56" fmla="*/ 118 w 192"/>
                  <a:gd name="T57" fmla="*/ 53 h 192"/>
                  <a:gd name="T58" fmla="*/ 133 w 192"/>
                  <a:gd name="T59" fmla="*/ 38 h 192"/>
                  <a:gd name="T60" fmla="*/ 145 w 192"/>
                  <a:gd name="T61" fmla="*/ 38 h 192"/>
                  <a:gd name="T62" fmla="*/ 160 w 192"/>
                  <a:gd name="T63" fmla="*/ 53 h 192"/>
                  <a:gd name="T64" fmla="*/ 160 w 192"/>
                  <a:gd name="T65" fmla="*/ 65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2" h="192">
                    <a:moveTo>
                      <a:pt x="182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88"/>
                      <a:pt x="4" y="192"/>
                      <a:pt x="9" y="192"/>
                    </a:cubicBezTo>
                    <a:cubicBezTo>
                      <a:pt x="182" y="192"/>
                      <a:pt x="182" y="192"/>
                      <a:pt x="182" y="192"/>
                    </a:cubicBezTo>
                    <a:cubicBezTo>
                      <a:pt x="187" y="192"/>
                      <a:pt x="192" y="188"/>
                      <a:pt x="192" y="183"/>
                    </a:cubicBezTo>
                    <a:cubicBezTo>
                      <a:pt x="192" y="10"/>
                      <a:pt x="192" y="10"/>
                      <a:pt x="192" y="10"/>
                    </a:cubicBezTo>
                    <a:cubicBezTo>
                      <a:pt x="192" y="5"/>
                      <a:pt x="187" y="0"/>
                      <a:pt x="182" y="0"/>
                    </a:cubicBezTo>
                    <a:close/>
                    <a:moveTo>
                      <a:pt x="73" y="156"/>
                    </a:moveTo>
                    <a:cubicBezTo>
                      <a:pt x="31" y="156"/>
                      <a:pt x="31" y="156"/>
                      <a:pt x="31" y="156"/>
                    </a:cubicBezTo>
                    <a:cubicBezTo>
                      <a:pt x="28" y="156"/>
                      <a:pt x="25" y="153"/>
                      <a:pt x="25" y="150"/>
                    </a:cubicBezTo>
                    <a:cubicBezTo>
                      <a:pt x="25" y="146"/>
                      <a:pt x="28" y="144"/>
                      <a:pt x="31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6" y="144"/>
                      <a:pt x="79" y="146"/>
                      <a:pt x="79" y="150"/>
                    </a:cubicBezTo>
                    <a:cubicBezTo>
                      <a:pt x="79" y="153"/>
                      <a:pt x="76" y="156"/>
                      <a:pt x="73" y="156"/>
                    </a:cubicBezTo>
                    <a:close/>
                    <a:moveTo>
                      <a:pt x="73" y="136"/>
                    </a:moveTo>
                    <a:cubicBezTo>
                      <a:pt x="31" y="136"/>
                      <a:pt x="31" y="136"/>
                      <a:pt x="31" y="136"/>
                    </a:cubicBezTo>
                    <a:cubicBezTo>
                      <a:pt x="28" y="136"/>
                      <a:pt x="25" y="133"/>
                      <a:pt x="25" y="130"/>
                    </a:cubicBezTo>
                    <a:cubicBezTo>
                      <a:pt x="25" y="127"/>
                      <a:pt x="28" y="124"/>
                      <a:pt x="31" y="124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6" y="124"/>
                      <a:pt x="79" y="127"/>
                      <a:pt x="79" y="130"/>
                    </a:cubicBezTo>
                    <a:cubicBezTo>
                      <a:pt x="79" y="133"/>
                      <a:pt x="76" y="136"/>
                      <a:pt x="73" y="136"/>
                    </a:cubicBezTo>
                    <a:close/>
                    <a:moveTo>
                      <a:pt x="73" y="65"/>
                    </a:moveTo>
                    <a:cubicBezTo>
                      <a:pt x="31" y="65"/>
                      <a:pt x="31" y="65"/>
                      <a:pt x="31" y="65"/>
                    </a:cubicBezTo>
                    <a:cubicBezTo>
                      <a:pt x="28" y="65"/>
                      <a:pt x="25" y="62"/>
                      <a:pt x="25" y="59"/>
                    </a:cubicBezTo>
                    <a:cubicBezTo>
                      <a:pt x="25" y="56"/>
                      <a:pt x="28" y="53"/>
                      <a:pt x="31" y="53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76" y="53"/>
                      <a:pt x="79" y="56"/>
                      <a:pt x="79" y="59"/>
                    </a:cubicBezTo>
                    <a:cubicBezTo>
                      <a:pt x="79" y="62"/>
                      <a:pt x="76" y="65"/>
                      <a:pt x="73" y="65"/>
                    </a:cubicBezTo>
                    <a:close/>
                    <a:moveTo>
                      <a:pt x="158" y="150"/>
                    </a:moveTo>
                    <a:cubicBezTo>
                      <a:pt x="161" y="153"/>
                      <a:pt x="161" y="157"/>
                      <a:pt x="158" y="159"/>
                    </a:cubicBezTo>
                    <a:cubicBezTo>
                      <a:pt x="157" y="160"/>
                      <a:pt x="155" y="161"/>
                      <a:pt x="154" y="161"/>
                    </a:cubicBezTo>
                    <a:cubicBezTo>
                      <a:pt x="152" y="161"/>
                      <a:pt x="151" y="160"/>
                      <a:pt x="149" y="159"/>
                    </a:cubicBezTo>
                    <a:cubicBezTo>
                      <a:pt x="139" y="149"/>
                      <a:pt x="139" y="149"/>
                      <a:pt x="139" y="149"/>
                    </a:cubicBezTo>
                    <a:cubicBezTo>
                      <a:pt x="129" y="159"/>
                      <a:pt x="129" y="159"/>
                      <a:pt x="129" y="159"/>
                    </a:cubicBezTo>
                    <a:cubicBezTo>
                      <a:pt x="127" y="160"/>
                      <a:pt x="126" y="161"/>
                      <a:pt x="124" y="161"/>
                    </a:cubicBezTo>
                    <a:cubicBezTo>
                      <a:pt x="123" y="161"/>
                      <a:pt x="121" y="160"/>
                      <a:pt x="120" y="159"/>
                    </a:cubicBezTo>
                    <a:cubicBezTo>
                      <a:pt x="117" y="157"/>
                      <a:pt x="117" y="153"/>
                      <a:pt x="120" y="150"/>
                    </a:cubicBezTo>
                    <a:cubicBezTo>
                      <a:pt x="130" y="140"/>
                      <a:pt x="130" y="140"/>
                      <a:pt x="130" y="140"/>
                    </a:cubicBezTo>
                    <a:cubicBezTo>
                      <a:pt x="120" y="129"/>
                      <a:pt x="120" y="129"/>
                      <a:pt x="120" y="129"/>
                    </a:cubicBezTo>
                    <a:cubicBezTo>
                      <a:pt x="117" y="127"/>
                      <a:pt x="117" y="123"/>
                      <a:pt x="120" y="121"/>
                    </a:cubicBezTo>
                    <a:cubicBezTo>
                      <a:pt x="122" y="118"/>
                      <a:pt x="126" y="118"/>
                      <a:pt x="129" y="121"/>
                    </a:cubicBezTo>
                    <a:cubicBezTo>
                      <a:pt x="139" y="131"/>
                      <a:pt x="139" y="131"/>
                      <a:pt x="139" y="131"/>
                    </a:cubicBezTo>
                    <a:cubicBezTo>
                      <a:pt x="149" y="121"/>
                      <a:pt x="149" y="121"/>
                      <a:pt x="149" y="121"/>
                    </a:cubicBezTo>
                    <a:cubicBezTo>
                      <a:pt x="152" y="118"/>
                      <a:pt x="156" y="118"/>
                      <a:pt x="158" y="121"/>
                    </a:cubicBezTo>
                    <a:cubicBezTo>
                      <a:pt x="161" y="123"/>
                      <a:pt x="161" y="127"/>
                      <a:pt x="158" y="129"/>
                    </a:cubicBezTo>
                    <a:cubicBezTo>
                      <a:pt x="148" y="140"/>
                      <a:pt x="148" y="140"/>
                      <a:pt x="148" y="140"/>
                    </a:cubicBezTo>
                    <a:lnTo>
                      <a:pt x="158" y="150"/>
                    </a:lnTo>
                    <a:close/>
                    <a:moveTo>
                      <a:pt x="160" y="65"/>
                    </a:moveTo>
                    <a:cubicBezTo>
                      <a:pt x="145" y="65"/>
                      <a:pt x="145" y="65"/>
                      <a:pt x="145" y="65"/>
                    </a:cubicBezTo>
                    <a:cubicBezTo>
                      <a:pt x="145" y="80"/>
                      <a:pt x="145" y="80"/>
                      <a:pt x="145" y="80"/>
                    </a:cubicBezTo>
                    <a:cubicBezTo>
                      <a:pt x="145" y="83"/>
                      <a:pt x="142" y="86"/>
                      <a:pt x="139" y="86"/>
                    </a:cubicBezTo>
                    <a:cubicBezTo>
                      <a:pt x="136" y="86"/>
                      <a:pt x="133" y="83"/>
                      <a:pt x="133" y="80"/>
                    </a:cubicBezTo>
                    <a:cubicBezTo>
                      <a:pt x="133" y="65"/>
                      <a:pt x="133" y="65"/>
                      <a:pt x="133" y="65"/>
                    </a:cubicBezTo>
                    <a:cubicBezTo>
                      <a:pt x="118" y="65"/>
                      <a:pt x="118" y="65"/>
                      <a:pt x="118" y="65"/>
                    </a:cubicBezTo>
                    <a:cubicBezTo>
                      <a:pt x="115" y="65"/>
                      <a:pt x="112" y="62"/>
                      <a:pt x="112" y="59"/>
                    </a:cubicBezTo>
                    <a:cubicBezTo>
                      <a:pt x="112" y="56"/>
                      <a:pt x="115" y="53"/>
                      <a:pt x="118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38"/>
                      <a:pt x="133" y="38"/>
                      <a:pt x="133" y="38"/>
                    </a:cubicBezTo>
                    <a:cubicBezTo>
                      <a:pt x="133" y="35"/>
                      <a:pt x="136" y="32"/>
                      <a:pt x="139" y="32"/>
                    </a:cubicBezTo>
                    <a:cubicBezTo>
                      <a:pt x="142" y="32"/>
                      <a:pt x="145" y="35"/>
                      <a:pt x="145" y="38"/>
                    </a:cubicBezTo>
                    <a:cubicBezTo>
                      <a:pt x="145" y="53"/>
                      <a:pt x="145" y="53"/>
                      <a:pt x="145" y="53"/>
                    </a:cubicBezTo>
                    <a:cubicBezTo>
                      <a:pt x="160" y="53"/>
                      <a:pt x="160" y="53"/>
                      <a:pt x="160" y="53"/>
                    </a:cubicBezTo>
                    <a:cubicBezTo>
                      <a:pt x="163" y="53"/>
                      <a:pt x="166" y="56"/>
                      <a:pt x="166" y="59"/>
                    </a:cubicBezTo>
                    <a:cubicBezTo>
                      <a:pt x="166" y="62"/>
                      <a:pt x="163" y="65"/>
                      <a:pt x="160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27"/>
              <p:cNvSpPr>
                <a:spLocks/>
              </p:cNvSpPr>
              <p:nvPr/>
            </p:nvSpPr>
            <p:spPr bwMode="auto">
              <a:xfrm>
                <a:off x="2695" y="1444"/>
                <a:ext cx="165" cy="191"/>
              </a:xfrm>
              <a:custGeom>
                <a:avLst/>
                <a:gdLst>
                  <a:gd name="T0" fmla="*/ 79 w 90"/>
                  <a:gd name="T1" fmla="*/ 40 h 104"/>
                  <a:gd name="T2" fmla="*/ 79 w 90"/>
                  <a:gd name="T3" fmla="*/ 40 h 104"/>
                  <a:gd name="T4" fmla="*/ 70 w 90"/>
                  <a:gd name="T5" fmla="*/ 32 h 104"/>
                  <a:gd name="T6" fmla="*/ 68 w 90"/>
                  <a:gd name="T7" fmla="*/ 32 h 104"/>
                  <a:gd name="T8" fmla="*/ 64 w 90"/>
                  <a:gd name="T9" fmla="*/ 34 h 104"/>
                  <a:gd name="T10" fmla="*/ 57 w 90"/>
                  <a:gd name="T11" fmla="*/ 32 h 104"/>
                  <a:gd name="T12" fmla="*/ 52 w 90"/>
                  <a:gd name="T13" fmla="*/ 35 h 104"/>
                  <a:gd name="T14" fmla="*/ 46 w 90"/>
                  <a:gd name="T15" fmla="*/ 34 h 104"/>
                  <a:gd name="T16" fmla="*/ 44 w 90"/>
                  <a:gd name="T17" fmla="*/ 35 h 104"/>
                  <a:gd name="T18" fmla="*/ 38 w 90"/>
                  <a:gd name="T19" fmla="*/ 8 h 104"/>
                  <a:gd name="T20" fmla="*/ 29 w 90"/>
                  <a:gd name="T21" fmla="*/ 0 h 104"/>
                  <a:gd name="T22" fmla="*/ 27 w 90"/>
                  <a:gd name="T23" fmla="*/ 1 h 104"/>
                  <a:gd name="T24" fmla="*/ 20 w 90"/>
                  <a:gd name="T25" fmla="*/ 13 h 104"/>
                  <a:gd name="T26" fmla="*/ 29 w 90"/>
                  <a:gd name="T27" fmla="*/ 54 h 104"/>
                  <a:gd name="T28" fmla="*/ 29 w 90"/>
                  <a:gd name="T29" fmla="*/ 54 h 104"/>
                  <a:gd name="T30" fmla="*/ 32 w 90"/>
                  <a:gd name="T31" fmla="*/ 65 h 104"/>
                  <a:gd name="T32" fmla="*/ 14 w 90"/>
                  <a:gd name="T33" fmla="*/ 56 h 104"/>
                  <a:gd name="T34" fmla="*/ 11 w 90"/>
                  <a:gd name="T35" fmla="*/ 56 h 104"/>
                  <a:gd name="T36" fmla="*/ 2 w 90"/>
                  <a:gd name="T37" fmla="*/ 62 h 104"/>
                  <a:gd name="T38" fmla="*/ 7 w 90"/>
                  <a:gd name="T39" fmla="*/ 75 h 104"/>
                  <a:gd name="T40" fmla="*/ 35 w 90"/>
                  <a:gd name="T41" fmla="*/ 91 h 104"/>
                  <a:gd name="T42" fmla="*/ 40 w 90"/>
                  <a:gd name="T43" fmla="*/ 103 h 104"/>
                  <a:gd name="T44" fmla="*/ 41 w 90"/>
                  <a:gd name="T45" fmla="*/ 104 h 104"/>
                  <a:gd name="T46" fmla="*/ 41 w 90"/>
                  <a:gd name="T47" fmla="*/ 104 h 104"/>
                  <a:gd name="T48" fmla="*/ 89 w 90"/>
                  <a:gd name="T49" fmla="*/ 90 h 104"/>
                  <a:gd name="T50" fmla="*/ 90 w 90"/>
                  <a:gd name="T51" fmla="*/ 89 h 104"/>
                  <a:gd name="T52" fmla="*/ 79 w 90"/>
                  <a:gd name="T53" fmla="*/ 4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0" h="104">
                    <a:moveTo>
                      <a:pt x="79" y="40"/>
                    </a:moveTo>
                    <a:cubicBezTo>
                      <a:pt x="79" y="40"/>
                      <a:pt x="79" y="40"/>
                      <a:pt x="79" y="40"/>
                    </a:cubicBezTo>
                    <a:cubicBezTo>
                      <a:pt x="78" y="35"/>
                      <a:pt x="74" y="32"/>
                      <a:pt x="70" y="32"/>
                    </a:cubicBezTo>
                    <a:cubicBezTo>
                      <a:pt x="69" y="32"/>
                      <a:pt x="69" y="32"/>
                      <a:pt x="68" y="32"/>
                    </a:cubicBezTo>
                    <a:cubicBezTo>
                      <a:pt x="67" y="33"/>
                      <a:pt x="65" y="33"/>
                      <a:pt x="64" y="34"/>
                    </a:cubicBezTo>
                    <a:cubicBezTo>
                      <a:pt x="62" y="32"/>
                      <a:pt x="59" y="32"/>
                      <a:pt x="57" y="32"/>
                    </a:cubicBezTo>
                    <a:cubicBezTo>
                      <a:pt x="55" y="33"/>
                      <a:pt x="54" y="34"/>
                      <a:pt x="52" y="35"/>
                    </a:cubicBezTo>
                    <a:cubicBezTo>
                      <a:pt x="50" y="34"/>
                      <a:pt x="48" y="33"/>
                      <a:pt x="46" y="34"/>
                    </a:cubicBezTo>
                    <a:cubicBezTo>
                      <a:pt x="45" y="34"/>
                      <a:pt x="44" y="34"/>
                      <a:pt x="44" y="3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7" y="4"/>
                      <a:pt x="34" y="0"/>
                      <a:pt x="29" y="0"/>
                    </a:cubicBezTo>
                    <a:cubicBezTo>
                      <a:pt x="29" y="0"/>
                      <a:pt x="28" y="1"/>
                      <a:pt x="27" y="1"/>
                    </a:cubicBezTo>
                    <a:cubicBezTo>
                      <a:pt x="22" y="2"/>
                      <a:pt x="19" y="8"/>
                      <a:pt x="20" y="13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6"/>
                      <a:pt x="12" y="56"/>
                      <a:pt x="11" y="56"/>
                    </a:cubicBezTo>
                    <a:cubicBezTo>
                      <a:pt x="7" y="56"/>
                      <a:pt x="3" y="58"/>
                      <a:pt x="2" y="62"/>
                    </a:cubicBezTo>
                    <a:cubicBezTo>
                      <a:pt x="0" y="67"/>
                      <a:pt x="2" y="73"/>
                      <a:pt x="7" y="75"/>
                    </a:cubicBezTo>
                    <a:cubicBezTo>
                      <a:pt x="17" y="81"/>
                      <a:pt x="33" y="90"/>
                      <a:pt x="35" y="91"/>
                    </a:cubicBezTo>
                    <a:cubicBezTo>
                      <a:pt x="36" y="93"/>
                      <a:pt x="39" y="101"/>
                      <a:pt x="40" y="103"/>
                    </a:cubicBezTo>
                    <a:cubicBezTo>
                      <a:pt x="40" y="104"/>
                      <a:pt x="40" y="104"/>
                      <a:pt x="41" y="104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89" y="90"/>
                      <a:pt x="89" y="90"/>
                      <a:pt x="89" y="90"/>
                    </a:cubicBezTo>
                    <a:cubicBezTo>
                      <a:pt x="89" y="90"/>
                      <a:pt x="90" y="90"/>
                      <a:pt x="90" y="89"/>
                    </a:cubicBezTo>
                    <a:lnTo>
                      <a:pt x="79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28"/>
              <p:cNvSpPr>
                <a:spLocks/>
              </p:cNvSpPr>
              <p:nvPr/>
            </p:nvSpPr>
            <p:spPr bwMode="auto">
              <a:xfrm>
                <a:off x="2622" y="1415"/>
                <a:ext cx="70" cy="80"/>
              </a:xfrm>
              <a:custGeom>
                <a:avLst/>
                <a:gdLst>
                  <a:gd name="T0" fmla="*/ 0 w 38"/>
                  <a:gd name="T1" fmla="*/ 44 h 44"/>
                  <a:gd name="T2" fmla="*/ 37 w 38"/>
                  <a:gd name="T3" fmla="*/ 44 h 44"/>
                  <a:gd name="T4" fmla="*/ 38 w 38"/>
                  <a:gd name="T5" fmla="*/ 43 h 44"/>
                  <a:gd name="T6" fmla="*/ 38 w 38"/>
                  <a:gd name="T7" fmla="*/ 1 h 44"/>
                  <a:gd name="T8" fmla="*/ 37 w 38"/>
                  <a:gd name="T9" fmla="*/ 0 h 44"/>
                  <a:gd name="T10" fmla="*/ 0 w 38"/>
                  <a:gd name="T11" fmla="*/ 0 h 44"/>
                  <a:gd name="T12" fmla="*/ 0 w 38"/>
                  <a:gd name="T13" fmla="*/ 1 h 44"/>
                  <a:gd name="T14" fmla="*/ 0 w 38"/>
                  <a:gd name="T15" fmla="*/ 43 h 44"/>
                  <a:gd name="T16" fmla="*/ 0 w 38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44">
                    <a:moveTo>
                      <a:pt x="0" y="44"/>
                    </a:move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8" y="44"/>
                      <a:pt x="38" y="43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7" y="0"/>
                      <a:pt x="3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29"/>
              <p:cNvSpPr>
                <a:spLocks/>
              </p:cNvSpPr>
              <p:nvPr/>
            </p:nvSpPr>
            <p:spPr bwMode="auto">
              <a:xfrm>
                <a:off x="2525" y="1415"/>
                <a:ext cx="71" cy="80"/>
              </a:xfrm>
              <a:custGeom>
                <a:avLst/>
                <a:gdLst>
                  <a:gd name="T0" fmla="*/ 1 w 39"/>
                  <a:gd name="T1" fmla="*/ 44 h 44"/>
                  <a:gd name="T2" fmla="*/ 38 w 39"/>
                  <a:gd name="T3" fmla="*/ 44 h 44"/>
                  <a:gd name="T4" fmla="*/ 39 w 39"/>
                  <a:gd name="T5" fmla="*/ 43 h 44"/>
                  <a:gd name="T6" fmla="*/ 39 w 39"/>
                  <a:gd name="T7" fmla="*/ 1 h 44"/>
                  <a:gd name="T8" fmla="*/ 38 w 39"/>
                  <a:gd name="T9" fmla="*/ 0 h 44"/>
                  <a:gd name="T10" fmla="*/ 1 w 39"/>
                  <a:gd name="T11" fmla="*/ 0 h 44"/>
                  <a:gd name="T12" fmla="*/ 0 w 39"/>
                  <a:gd name="T13" fmla="*/ 1 h 44"/>
                  <a:gd name="T14" fmla="*/ 0 w 39"/>
                  <a:gd name="T15" fmla="*/ 43 h 44"/>
                  <a:gd name="T16" fmla="*/ 1 w 39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44">
                    <a:moveTo>
                      <a:pt x="1" y="44"/>
                    </a:move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9" y="44"/>
                      <a:pt x="39" y="43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8" y="0"/>
                      <a:pt x="38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30"/>
              <p:cNvSpPr>
                <a:spLocks/>
              </p:cNvSpPr>
              <p:nvPr/>
            </p:nvSpPr>
            <p:spPr bwMode="auto">
              <a:xfrm>
                <a:off x="2622" y="1527"/>
                <a:ext cx="70" cy="80"/>
              </a:xfrm>
              <a:custGeom>
                <a:avLst/>
                <a:gdLst>
                  <a:gd name="T0" fmla="*/ 0 w 38"/>
                  <a:gd name="T1" fmla="*/ 44 h 44"/>
                  <a:gd name="T2" fmla="*/ 37 w 38"/>
                  <a:gd name="T3" fmla="*/ 44 h 44"/>
                  <a:gd name="T4" fmla="*/ 38 w 38"/>
                  <a:gd name="T5" fmla="*/ 43 h 44"/>
                  <a:gd name="T6" fmla="*/ 38 w 38"/>
                  <a:gd name="T7" fmla="*/ 1 h 44"/>
                  <a:gd name="T8" fmla="*/ 37 w 38"/>
                  <a:gd name="T9" fmla="*/ 0 h 44"/>
                  <a:gd name="T10" fmla="*/ 0 w 38"/>
                  <a:gd name="T11" fmla="*/ 0 h 44"/>
                  <a:gd name="T12" fmla="*/ 0 w 38"/>
                  <a:gd name="T13" fmla="*/ 1 h 44"/>
                  <a:gd name="T14" fmla="*/ 0 w 38"/>
                  <a:gd name="T15" fmla="*/ 43 h 44"/>
                  <a:gd name="T16" fmla="*/ 0 w 38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44">
                    <a:moveTo>
                      <a:pt x="0" y="44"/>
                    </a:move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8" y="44"/>
                      <a:pt x="38" y="43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7" y="0"/>
                      <a:pt x="3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31"/>
              <p:cNvSpPr>
                <a:spLocks/>
              </p:cNvSpPr>
              <p:nvPr/>
            </p:nvSpPr>
            <p:spPr bwMode="auto">
              <a:xfrm>
                <a:off x="2525" y="1527"/>
                <a:ext cx="71" cy="80"/>
              </a:xfrm>
              <a:custGeom>
                <a:avLst/>
                <a:gdLst>
                  <a:gd name="T0" fmla="*/ 1 w 39"/>
                  <a:gd name="T1" fmla="*/ 44 h 44"/>
                  <a:gd name="T2" fmla="*/ 38 w 39"/>
                  <a:gd name="T3" fmla="*/ 44 h 44"/>
                  <a:gd name="T4" fmla="*/ 39 w 39"/>
                  <a:gd name="T5" fmla="*/ 43 h 44"/>
                  <a:gd name="T6" fmla="*/ 39 w 39"/>
                  <a:gd name="T7" fmla="*/ 1 h 44"/>
                  <a:gd name="T8" fmla="*/ 38 w 39"/>
                  <a:gd name="T9" fmla="*/ 0 h 44"/>
                  <a:gd name="T10" fmla="*/ 1 w 39"/>
                  <a:gd name="T11" fmla="*/ 0 h 44"/>
                  <a:gd name="T12" fmla="*/ 0 w 39"/>
                  <a:gd name="T13" fmla="*/ 1 h 44"/>
                  <a:gd name="T14" fmla="*/ 0 w 39"/>
                  <a:gd name="T15" fmla="*/ 43 h 44"/>
                  <a:gd name="T16" fmla="*/ 1 w 39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44">
                    <a:moveTo>
                      <a:pt x="1" y="44"/>
                    </a:move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9" y="44"/>
                      <a:pt x="39" y="43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8" y="0"/>
                      <a:pt x="38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32"/>
              <p:cNvSpPr>
                <a:spLocks/>
              </p:cNvSpPr>
              <p:nvPr/>
            </p:nvSpPr>
            <p:spPr bwMode="auto">
              <a:xfrm>
                <a:off x="2717" y="1304"/>
                <a:ext cx="70" cy="81"/>
              </a:xfrm>
              <a:custGeom>
                <a:avLst/>
                <a:gdLst>
                  <a:gd name="T0" fmla="*/ 1 w 38"/>
                  <a:gd name="T1" fmla="*/ 44 h 44"/>
                  <a:gd name="T2" fmla="*/ 37 w 38"/>
                  <a:gd name="T3" fmla="*/ 44 h 44"/>
                  <a:gd name="T4" fmla="*/ 38 w 38"/>
                  <a:gd name="T5" fmla="*/ 43 h 44"/>
                  <a:gd name="T6" fmla="*/ 38 w 38"/>
                  <a:gd name="T7" fmla="*/ 1 h 44"/>
                  <a:gd name="T8" fmla="*/ 37 w 38"/>
                  <a:gd name="T9" fmla="*/ 0 h 44"/>
                  <a:gd name="T10" fmla="*/ 1 w 38"/>
                  <a:gd name="T11" fmla="*/ 0 h 44"/>
                  <a:gd name="T12" fmla="*/ 0 w 38"/>
                  <a:gd name="T13" fmla="*/ 1 h 44"/>
                  <a:gd name="T14" fmla="*/ 0 w 38"/>
                  <a:gd name="T15" fmla="*/ 43 h 44"/>
                  <a:gd name="T16" fmla="*/ 1 w 38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44">
                    <a:moveTo>
                      <a:pt x="1" y="44"/>
                    </a:moveTo>
                    <a:cubicBezTo>
                      <a:pt x="37" y="44"/>
                      <a:pt x="37" y="44"/>
                      <a:pt x="37" y="44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0"/>
                      <a:pt x="37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1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33"/>
              <p:cNvSpPr>
                <a:spLocks/>
              </p:cNvSpPr>
              <p:nvPr/>
            </p:nvSpPr>
            <p:spPr bwMode="auto">
              <a:xfrm>
                <a:off x="2622" y="1304"/>
                <a:ext cx="70" cy="81"/>
              </a:xfrm>
              <a:custGeom>
                <a:avLst/>
                <a:gdLst>
                  <a:gd name="T0" fmla="*/ 0 w 38"/>
                  <a:gd name="T1" fmla="*/ 44 h 44"/>
                  <a:gd name="T2" fmla="*/ 37 w 38"/>
                  <a:gd name="T3" fmla="*/ 44 h 44"/>
                  <a:gd name="T4" fmla="*/ 38 w 38"/>
                  <a:gd name="T5" fmla="*/ 43 h 44"/>
                  <a:gd name="T6" fmla="*/ 38 w 38"/>
                  <a:gd name="T7" fmla="*/ 1 h 44"/>
                  <a:gd name="T8" fmla="*/ 37 w 38"/>
                  <a:gd name="T9" fmla="*/ 0 h 44"/>
                  <a:gd name="T10" fmla="*/ 0 w 38"/>
                  <a:gd name="T11" fmla="*/ 0 h 44"/>
                  <a:gd name="T12" fmla="*/ 0 w 38"/>
                  <a:gd name="T13" fmla="*/ 1 h 44"/>
                  <a:gd name="T14" fmla="*/ 0 w 38"/>
                  <a:gd name="T15" fmla="*/ 43 h 44"/>
                  <a:gd name="T16" fmla="*/ 0 w 38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44">
                    <a:moveTo>
                      <a:pt x="0" y="44"/>
                    </a:move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8" y="44"/>
                      <a:pt x="38" y="43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7" y="0"/>
                      <a:pt x="3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34"/>
              <p:cNvSpPr>
                <a:spLocks/>
              </p:cNvSpPr>
              <p:nvPr/>
            </p:nvSpPr>
            <p:spPr bwMode="auto">
              <a:xfrm>
                <a:off x="2525" y="1304"/>
                <a:ext cx="71" cy="81"/>
              </a:xfrm>
              <a:custGeom>
                <a:avLst/>
                <a:gdLst>
                  <a:gd name="T0" fmla="*/ 1 w 39"/>
                  <a:gd name="T1" fmla="*/ 44 h 44"/>
                  <a:gd name="T2" fmla="*/ 38 w 39"/>
                  <a:gd name="T3" fmla="*/ 44 h 44"/>
                  <a:gd name="T4" fmla="*/ 39 w 39"/>
                  <a:gd name="T5" fmla="*/ 43 h 44"/>
                  <a:gd name="T6" fmla="*/ 39 w 39"/>
                  <a:gd name="T7" fmla="*/ 1 h 44"/>
                  <a:gd name="T8" fmla="*/ 38 w 39"/>
                  <a:gd name="T9" fmla="*/ 0 h 44"/>
                  <a:gd name="T10" fmla="*/ 1 w 39"/>
                  <a:gd name="T11" fmla="*/ 0 h 44"/>
                  <a:gd name="T12" fmla="*/ 0 w 39"/>
                  <a:gd name="T13" fmla="*/ 1 h 44"/>
                  <a:gd name="T14" fmla="*/ 0 w 39"/>
                  <a:gd name="T15" fmla="*/ 43 h 44"/>
                  <a:gd name="T16" fmla="*/ 1 w 39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44">
                    <a:moveTo>
                      <a:pt x="1" y="44"/>
                    </a:move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9" y="44"/>
                      <a:pt x="39" y="43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8" y="0"/>
                      <a:pt x="38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35"/>
              <p:cNvSpPr>
                <a:spLocks/>
              </p:cNvSpPr>
              <p:nvPr/>
            </p:nvSpPr>
            <p:spPr bwMode="auto">
              <a:xfrm>
                <a:off x="2516" y="1628"/>
                <a:ext cx="238" cy="20"/>
              </a:xfrm>
              <a:custGeom>
                <a:avLst/>
                <a:gdLst>
                  <a:gd name="T0" fmla="*/ 124 w 130"/>
                  <a:gd name="T1" fmla="*/ 0 h 11"/>
                  <a:gd name="T2" fmla="*/ 6 w 130"/>
                  <a:gd name="T3" fmla="*/ 0 h 11"/>
                  <a:gd name="T4" fmla="*/ 0 w 130"/>
                  <a:gd name="T5" fmla="*/ 6 h 11"/>
                  <a:gd name="T6" fmla="*/ 6 w 130"/>
                  <a:gd name="T7" fmla="*/ 11 h 11"/>
                  <a:gd name="T8" fmla="*/ 124 w 130"/>
                  <a:gd name="T9" fmla="*/ 11 h 11"/>
                  <a:gd name="T10" fmla="*/ 130 w 130"/>
                  <a:gd name="T11" fmla="*/ 6 h 11"/>
                  <a:gd name="T12" fmla="*/ 124 w 13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1">
                    <a:moveTo>
                      <a:pt x="124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124" y="11"/>
                      <a:pt x="124" y="11"/>
                      <a:pt x="124" y="11"/>
                    </a:cubicBezTo>
                    <a:cubicBezTo>
                      <a:pt x="128" y="11"/>
                      <a:pt x="130" y="9"/>
                      <a:pt x="130" y="6"/>
                    </a:cubicBezTo>
                    <a:cubicBezTo>
                      <a:pt x="130" y="3"/>
                      <a:pt x="128" y="0"/>
                      <a:pt x="12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36"/>
              <p:cNvSpPr>
                <a:spLocks/>
              </p:cNvSpPr>
              <p:nvPr/>
            </p:nvSpPr>
            <p:spPr bwMode="auto">
              <a:xfrm>
                <a:off x="2807" y="1295"/>
                <a:ext cx="22" cy="197"/>
              </a:xfrm>
              <a:custGeom>
                <a:avLst/>
                <a:gdLst>
                  <a:gd name="T0" fmla="*/ 6 w 12"/>
                  <a:gd name="T1" fmla="*/ 107 h 107"/>
                  <a:gd name="T2" fmla="*/ 12 w 12"/>
                  <a:gd name="T3" fmla="*/ 101 h 107"/>
                  <a:gd name="T4" fmla="*/ 12 w 12"/>
                  <a:gd name="T5" fmla="*/ 6 h 107"/>
                  <a:gd name="T6" fmla="*/ 6 w 12"/>
                  <a:gd name="T7" fmla="*/ 0 h 107"/>
                  <a:gd name="T8" fmla="*/ 0 w 12"/>
                  <a:gd name="T9" fmla="*/ 6 h 107"/>
                  <a:gd name="T10" fmla="*/ 0 w 12"/>
                  <a:gd name="T11" fmla="*/ 101 h 107"/>
                  <a:gd name="T12" fmla="*/ 6 w 12"/>
                  <a:gd name="T1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7">
                    <a:moveTo>
                      <a:pt x="6" y="107"/>
                    </a:moveTo>
                    <a:cubicBezTo>
                      <a:pt x="9" y="107"/>
                      <a:pt x="12" y="105"/>
                      <a:pt x="12" y="101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5"/>
                      <a:pt x="3" y="107"/>
                      <a:pt x="6" y="10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37"/>
              <p:cNvSpPr>
                <a:spLocks/>
              </p:cNvSpPr>
              <p:nvPr/>
            </p:nvSpPr>
            <p:spPr bwMode="auto">
              <a:xfrm>
                <a:off x="2717" y="1415"/>
                <a:ext cx="70" cy="80"/>
              </a:xfrm>
              <a:custGeom>
                <a:avLst/>
                <a:gdLst>
                  <a:gd name="T0" fmla="*/ 1 w 38"/>
                  <a:gd name="T1" fmla="*/ 44 h 44"/>
                  <a:gd name="T2" fmla="*/ 8 w 38"/>
                  <a:gd name="T3" fmla="*/ 44 h 44"/>
                  <a:gd name="T4" fmla="*/ 5 w 38"/>
                  <a:gd name="T5" fmla="*/ 30 h 44"/>
                  <a:gd name="T6" fmla="*/ 14 w 38"/>
                  <a:gd name="T7" fmla="*/ 13 h 44"/>
                  <a:gd name="T8" fmla="*/ 17 w 38"/>
                  <a:gd name="T9" fmla="*/ 13 h 44"/>
                  <a:gd name="T10" fmla="*/ 30 w 38"/>
                  <a:gd name="T11" fmla="*/ 23 h 44"/>
                  <a:gd name="T12" fmla="*/ 34 w 38"/>
                  <a:gd name="T13" fmla="*/ 44 h 44"/>
                  <a:gd name="T14" fmla="*/ 37 w 38"/>
                  <a:gd name="T15" fmla="*/ 44 h 44"/>
                  <a:gd name="T16" fmla="*/ 38 w 38"/>
                  <a:gd name="T17" fmla="*/ 43 h 44"/>
                  <a:gd name="T18" fmla="*/ 38 w 38"/>
                  <a:gd name="T19" fmla="*/ 1 h 44"/>
                  <a:gd name="T20" fmla="*/ 37 w 38"/>
                  <a:gd name="T21" fmla="*/ 0 h 44"/>
                  <a:gd name="T22" fmla="*/ 1 w 38"/>
                  <a:gd name="T23" fmla="*/ 0 h 44"/>
                  <a:gd name="T24" fmla="*/ 0 w 38"/>
                  <a:gd name="T25" fmla="*/ 1 h 44"/>
                  <a:gd name="T26" fmla="*/ 0 w 38"/>
                  <a:gd name="T27" fmla="*/ 43 h 44"/>
                  <a:gd name="T28" fmla="*/ 1 w 38"/>
                  <a:gd name="T2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" h="44">
                    <a:moveTo>
                      <a:pt x="1" y="44"/>
                    </a:moveTo>
                    <a:cubicBezTo>
                      <a:pt x="8" y="44"/>
                      <a:pt x="8" y="44"/>
                      <a:pt x="8" y="44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3" y="23"/>
                      <a:pt x="7" y="15"/>
                      <a:pt x="14" y="13"/>
                    </a:cubicBezTo>
                    <a:cubicBezTo>
                      <a:pt x="15" y="13"/>
                      <a:pt x="16" y="13"/>
                      <a:pt x="17" y="13"/>
                    </a:cubicBezTo>
                    <a:cubicBezTo>
                      <a:pt x="23" y="13"/>
                      <a:pt x="29" y="17"/>
                      <a:pt x="30" y="23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0"/>
                      <a:pt x="37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1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38"/>
              <p:cNvSpPr>
                <a:spLocks noEditPoints="1"/>
              </p:cNvSpPr>
              <p:nvPr/>
            </p:nvSpPr>
            <p:spPr bwMode="auto">
              <a:xfrm>
                <a:off x="5573" y="2672"/>
                <a:ext cx="343" cy="353"/>
              </a:xfrm>
              <a:custGeom>
                <a:avLst/>
                <a:gdLst>
                  <a:gd name="T0" fmla="*/ 35 w 187"/>
                  <a:gd name="T1" fmla="*/ 65 h 192"/>
                  <a:gd name="T2" fmla="*/ 30 w 187"/>
                  <a:gd name="T3" fmla="*/ 69 h 192"/>
                  <a:gd name="T4" fmla="*/ 0 w 187"/>
                  <a:gd name="T5" fmla="*/ 69 h 192"/>
                  <a:gd name="T6" fmla="*/ 0 w 187"/>
                  <a:gd name="T7" fmla="*/ 154 h 192"/>
                  <a:gd name="T8" fmla="*/ 30 w 187"/>
                  <a:gd name="T9" fmla="*/ 154 h 192"/>
                  <a:gd name="T10" fmla="*/ 35 w 187"/>
                  <a:gd name="T11" fmla="*/ 158 h 192"/>
                  <a:gd name="T12" fmla="*/ 35 w 187"/>
                  <a:gd name="T13" fmla="*/ 192 h 192"/>
                  <a:gd name="T14" fmla="*/ 153 w 187"/>
                  <a:gd name="T15" fmla="*/ 192 h 192"/>
                  <a:gd name="T16" fmla="*/ 153 w 187"/>
                  <a:gd name="T17" fmla="*/ 158 h 192"/>
                  <a:gd name="T18" fmla="*/ 157 w 187"/>
                  <a:gd name="T19" fmla="*/ 154 h 192"/>
                  <a:gd name="T20" fmla="*/ 187 w 187"/>
                  <a:gd name="T21" fmla="*/ 154 h 192"/>
                  <a:gd name="T22" fmla="*/ 187 w 187"/>
                  <a:gd name="T23" fmla="*/ 69 h 192"/>
                  <a:gd name="T24" fmla="*/ 157 w 187"/>
                  <a:gd name="T25" fmla="*/ 69 h 192"/>
                  <a:gd name="T26" fmla="*/ 153 w 187"/>
                  <a:gd name="T27" fmla="*/ 65 h 192"/>
                  <a:gd name="T28" fmla="*/ 153 w 187"/>
                  <a:gd name="T29" fmla="*/ 31 h 192"/>
                  <a:gd name="T30" fmla="*/ 134 w 187"/>
                  <a:gd name="T31" fmla="*/ 31 h 192"/>
                  <a:gd name="T32" fmla="*/ 134 w 187"/>
                  <a:gd name="T33" fmla="*/ 19 h 192"/>
                  <a:gd name="T34" fmla="*/ 110 w 187"/>
                  <a:gd name="T35" fmla="*/ 0 h 192"/>
                  <a:gd name="T36" fmla="*/ 77 w 187"/>
                  <a:gd name="T37" fmla="*/ 0 h 192"/>
                  <a:gd name="T38" fmla="*/ 53 w 187"/>
                  <a:gd name="T39" fmla="*/ 19 h 192"/>
                  <a:gd name="T40" fmla="*/ 53 w 187"/>
                  <a:gd name="T41" fmla="*/ 31 h 192"/>
                  <a:gd name="T42" fmla="*/ 35 w 187"/>
                  <a:gd name="T43" fmla="*/ 31 h 192"/>
                  <a:gd name="T44" fmla="*/ 35 w 187"/>
                  <a:gd name="T45" fmla="*/ 65 h 192"/>
                  <a:gd name="T46" fmla="*/ 65 w 187"/>
                  <a:gd name="T47" fmla="*/ 19 h 192"/>
                  <a:gd name="T48" fmla="*/ 77 w 187"/>
                  <a:gd name="T49" fmla="*/ 12 h 192"/>
                  <a:gd name="T50" fmla="*/ 110 w 187"/>
                  <a:gd name="T51" fmla="*/ 12 h 192"/>
                  <a:gd name="T52" fmla="*/ 122 w 187"/>
                  <a:gd name="T53" fmla="*/ 19 h 192"/>
                  <a:gd name="T54" fmla="*/ 122 w 187"/>
                  <a:gd name="T55" fmla="*/ 31 h 192"/>
                  <a:gd name="T56" fmla="*/ 65 w 187"/>
                  <a:gd name="T57" fmla="*/ 31 h 192"/>
                  <a:gd name="T58" fmla="*/ 65 w 187"/>
                  <a:gd name="T59" fmla="*/ 19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7" h="192">
                    <a:moveTo>
                      <a:pt x="35" y="65"/>
                    </a:moveTo>
                    <a:cubicBezTo>
                      <a:pt x="35" y="67"/>
                      <a:pt x="33" y="69"/>
                      <a:pt x="3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30" y="154"/>
                      <a:pt x="30" y="154"/>
                      <a:pt x="30" y="154"/>
                    </a:cubicBezTo>
                    <a:cubicBezTo>
                      <a:pt x="33" y="154"/>
                      <a:pt x="35" y="156"/>
                      <a:pt x="35" y="158"/>
                    </a:cubicBezTo>
                    <a:cubicBezTo>
                      <a:pt x="35" y="192"/>
                      <a:pt x="35" y="192"/>
                      <a:pt x="35" y="192"/>
                    </a:cubicBezTo>
                    <a:cubicBezTo>
                      <a:pt x="153" y="192"/>
                      <a:pt x="153" y="192"/>
                      <a:pt x="153" y="192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6"/>
                      <a:pt x="154" y="154"/>
                      <a:pt x="157" y="154"/>
                    </a:cubicBezTo>
                    <a:cubicBezTo>
                      <a:pt x="187" y="154"/>
                      <a:pt x="187" y="154"/>
                      <a:pt x="187" y="154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57" y="69"/>
                      <a:pt x="157" y="69"/>
                      <a:pt x="157" y="69"/>
                    </a:cubicBezTo>
                    <a:cubicBezTo>
                      <a:pt x="154" y="69"/>
                      <a:pt x="153" y="67"/>
                      <a:pt x="153" y="65"/>
                    </a:cubicBezTo>
                    <a:cubicBezTo>
                      <a:pt x="153" y="31"/>
                      <a:pt x="153" y="31"/>
                      <a:pt x="153" y="31"/>
                    </a:cubicBezTo>
                    <a:cubicBezTo>
                      <a:pt x="134" y="31"/>
                      <a:pt x="134" y="31"/>
                      <a:pt x="134" y="31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8"/>
                      <a:pt x="123" y="0"/>
                      <a:pt x="110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64" y="0"/>
                      <a:pt x="53" y="8"/>
                      <a:pt x="53" y="19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35" y="31"/>
                      <a:pt x="35" y="31"/>
                      <a:pt x="35" y="31"/>
                    </a:cubicBezTo>
                    <a:lnTo>
                      <a:pt x="35" y="65"/>
                    </a:lnTo>
                    <a:close/>
                    <a:moveTo>
                      <a:pt x="65" y="19"/>
                    </a:moveTo>
                    <a:cubicBezTo>
                      <a:pt x="65" y="16"/>
                      <a:pt x="70" y="12"/>
                      <a:pt x="77" y="12"/>
                    </a:cubicBezTo>
                    <a:cubicBezTo>
                      <a:pt x="110" y="12"/>
                      <a:pt x="110" y="12"/>
                      <a:pt x="110" y="12"/>
                    </a:cubicBezTo>
                    <a:cubicBezTo>
                      <a:pt x="117" y="12"/>
                      <a:pt x="122" y="16"/>
                      <a:pt x="122" y="19"/>
                    </a:cubicBezTo>
                    <a:cubicBezTo>
                      <a:pt x="122" y="31"/>
                      <a:pt x="122" y="31"/>
                      <a:pt x="122" y="31"/>
                    </a:cubicBezTo>
                    <a:cubicBezTo>
                      <a:pt x="65" y="31"/>
                      <a:pt x="65" y="31"/>
                      <a:pt x="65" y="31"/>
                    </a:cubicBez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39"/>
              <p:cNvSpPr>
                <a:spLocks/>
              </p:cNvSpPr>
              <p:nvPr/>
            </p:nvSpPr>
            <p:spPr bwMode="auto">
              <a:xfrm>
                <a:off x="5869" y="2729"/>
                <a:ext cx="47" cy="55"/>
              </a:xfrm>
              <a:custGeom>
                <a:avLst/>
                <a:gdLst>
                  <a:gd name="T0" fmla="*/ 0 w 26"/>
                  <a:gd name="T1" fmla="*/ 30 h 30"/>
                  <a:gd name="T2" fmla="*/ 26 w 26"/>
                  <a:gd name="T3" fmla="*/ 30 h 30"/>
                  <a:gd name="T4" fmla="*/ 26 w 26"/>
                  <a:gd name="T5" fmla="*/ 17 h 30"/>
                  <a:gd name="T6" fmla="*/ 9 w 26"/>
                  <a:gd name="T7" fmla="*/ 0 h 30"/>
                  <a:gd name="T8" fmla="*/ 0 w 26"/>
                  <a:gd name="T9" fmla="*/ 0 h 30"/>
                  <a:gd name="T10" fmla="*/ 0 w 26"/>
                  <a:gd name="T1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30">
                    <a:moveTo>
                      <a:pt x="0" y="30"/>
                    </a:move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8"/>
                      <a:pt x="18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40"/>
              <p:cNvSpPr>
                <a:spLocks/>
              </p:cNvSpPr>
              <p:nvPr/>
            </p:nvSpPr>
            <p:spPr bwMode="auto">
              <a:xfrm>
                <a:off x="5573" y="2970"/>
                <a:ext cx="48" cy="55"/>
              </a:xfrm>
              <a:custGeom>
                <a:avLst/>
                <a:gdLst>
                  <a:gd name="T0" fmla="*/ 26 w 26"/>
                  <a:gd name="T1" fmla="*/ 0 h 30"/>
                  <a:gd name="T2" fmla="*/ 0 w 26"/>
                  <a:gd name="T3" fmla="*/ 0 h 30"/>
                  <a:gd name="T4" fmla="*/ 0 w 26"/>
                  <a:gd name="T5" fmla="*/ 13 h 30"/>
                  <a:gd name="T6" fmla="*/ 17 w 26"/>
                  <a:gd name="T7" fmla="*/ 30 h 30"/>
                  <a:gd name="T8" fmla="*/ 26 w 26"/>
                  <a:gd name="T9" fmla="*/ 30 h 30"/>
                  <a:gd name="T10" fmla="*/ 26 w 26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3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22"/>
                      <a:pt x="8" y="30"/>
                      <a:pt x="17" y="30"/>
                    </a:cubicBezTo>
                    <a:cubicBezTo>
                      <a:pt x="26" y="30"/>
                      <a:pt x="26" y="30"/>
                      <a:pt x="26" y="30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41"/>
              <p:cNvSpPr>
                <a:spLocks/>
              </p:cNvSpPr>
              <p:nvPr/>
            </p:nvSpPr>
            <p:spPr bwMode="auto">
              <a:xfrm>
                <a:off x="5869" y="2970"/>
                <a:ext cx="47" cy="55"/>
              </a:xfrm>
              <a:custGeom>
                <a:avLst/>
                <a:gdLst>
                  <a:gd name="T0" fmla="*/ 0 w 26"/>
                  <a:gd name="T1" fmla="*/ 0 h 30"/>
                  <a:gd name="T2" fmla="*/ 0 w 26"/>
                  <a:gd name="T3" fmla="*/ 30 h 30"/>
                  <a:gd name="T4" fmla="*/ 9 w 26"/>
                  <a:gd name="T5" fmla="*/ 30 h 30"/>
                  <a:gd name="T6" fmla="*/ 26 w 26"/>
                  <a:gd name="T7" fmla="*/ 13 h 30"/>
                  <a:gd name="T8" fmla="*/ 26 w 26"/>
                  <a:gd name="T9" fmla="*/ 0 h 30"/>
                  <a:gd name="T10" fmla="*/ 0 w 26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30">
                    <a:moveTo>
                      <a:pt x="0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8" y="30"/>
                      <a:pt x="26" y="22"/>
                      <a:pt x="26" y="13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42"/>
              <p:cNvSpPr>
                <a:spLocks/>
              </p:cNvSpPr>
              <p:nvPr/>
            </p:nvSpPr>
            <p:spPr bwMode="auto">
              <a:xfrm>
                <a:off x="5573" y="2729"/>
                <a:ext cx="48" cy="55"/>
              </a:xfrm>
              <a:custGeom>
                <a:avLst/>
                <a:gdLst>
                  <a:gd name="T0" fmla="*/ 26 w 26"/>
                  <a:gd name="T1" fmla="*/ 30 h 30"/>
                  <a:gd name="T2" fmla="*/ 26 w 26"/>
                  <a:gd name="T3" fmla="*/ 0 h 30"/>
                  <a:gd name="T4" fmla="*/ 17 w 26"/>
                  <a:gd name="T5" fmla="*/ 0 h 30"/>
                  <a:gd name="T6" fmla="*/ 0 w 26"/>
                  <a:gd name="T7" fmla="*/ 17 h 30"/>
                  <a:gd name="T8" fmla="*/ 0 w 26"/>
                  <a:gd name="T9" fmla="*/ 30 h 30"/>
                  <a:gd name="T10" fmla="*/ 26 w 26"/>
                  <a:gd name="T1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30">
                    <a:moveTo>
                      <a:pt x="26" y="3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30"/>
                      <a:pt x="0" y="30"/>
                      <a:pt x="0" y="30"/>
                    </a:cubicBezTo>
                    <a:lnTo>
                      <a:pt x="26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43"/>
              <p:cNvSpPr>
                <a:spLocks noEditPoints="1"/>
              </p:cNvSpPr>
              <p:nvPr/>
            </p:nvSpPr>
            <p:spPr bwMode="auto">
              <a:xfrm>
                <a:off x="4102" y="741"/>
                <a:ext cx="233" cy="147"/>
              </a:xfrm>
              <a:custGeom>
                <a:avLst/>
                <a:gdLst>
                  <a:gd name="T0" fmla="*/ 0 w 127"/>
                  <a:gd name="T1" fmla="*/ 80 h 80"/>
                  <a:gd name="T2" fmla="*/ 127 w 127"/>
                  <a:gd name="T3" fmla="*/ 80 h 80"/>
                  <a:gd name="T4" fmla="*/ 127 w 127"/>
                  <a:gd name="T5" fmla="*/ 0 h 80"/>
                  <a:gd name="T6" fmla="*/ 0 w 127"/>
                  <a:gd name="T7" fmla="*/ 0 h 80"/>
                  <a:gd name="T8" fmla="*/ 0 w 127"/>
                  <a:gd name="T9" fmla="*/ 80 h 80"/>
                  <a:gd name="T10" fmla="*/ 67 w 127"/>
                  <a:gd name="T11" fmla="*/ 61 h 80"/>
                  <a:gd name="T12" fmla="*/ 73 w 127"/>
                  <a:gd name="T13" fmla="*/ 55 h 80"/>
                  <a:gd name="T14" fmla="*/ 90 w 127"/>
                  <a:gd name="T15" fmla="*/ 35 h 80"/>
                  <a:gd name="T16" fmla="*/ 82 w 127"/>
                  <a:gd name="T17" fmla="*/ 28 h 80"/>
                  <a:gd name="T18" fmla="*/ 71 w 127"/>
                  <a:gd name="T19" fmla="*/ 32 h 80"/>
                  <a:gd name="T20" fmla="*/ 67 w 127"/>
                  <a:gd name="T21" fmla="*/ 24 h 80"/>
                  <a:gd name="T22" fmla="*/ 84 w 127"/>
                  <a:gd name="T23" fmla="*/ 19 h 80"/>
                  <a:gd name="T24" fmla="*/ 102 w 127"/>
                  <a:gd name="T25" fmla="*/ 34 h 80"/>
                  <a:gd name="T26" fmla="*/ 88 w 127"/>
                  <a:gd name="T27" fmla="*/ 55 h 80"/>
                  <a:gd name="T28" fmla="*/ 84 w 127"/>
                  <a:gd name="T29" fmla="*/ 58 h 80"/>
                  <a:gd name="T30" fmla="*/ 84 w 127"/>
                  <a:gd name="T31" fmla="*/ 58 h 80"/>
                  <a:gd name="T32" fmla="*/ 103 w 127"/>
                  <a:gd name="T33" fmla="*/ 58 h 80"/>
                  <a:gd name="T34" fmla="*/ 103 w 127"/>
                  <a:gd name="T35" fmla="*/ 68 h 80"/>
                  <a:gd name="T36" fmla="*/ 67 w 127"/>
                  <a:gd name="T37" fmla="*/ 68 h 80"/>
                  <a:gd name="T38" fmla="*/ 67 w 127"/>
                  <a:gd name="T39" fmla="*/ 61 h 80"/>
                  <a:gd name="T40" fmla="*/ 40 w 127"/>
                  <a:gd name="T41" fmla="*/ 20 h 80"/>
                  <a:gd name="T42" fmla="*/ 50 w 127"/>
                  <a:gd name="T43" fmla="*/ 20 h 80"/>
                  <a:gd name="T44" fmla="*/ 50 w 127"/>
                  <a:gd name="T45" fmla="*/ 68 h 80"/>
                  <a:gd name="T46" fmla="*/ 39 w 127"/>
                  <a:gd name="T47" fmla="*/ 68 h 80"/>
                  <a:gd name="T48" fmla="*/ 39 w 127"/>
                  <a:gd name="T49" fmla="*/ 30 h 80"/>
                  <a:gd name="T50" fmla="*/ 39 w 127"/>
                  <a:gd name="T51" fmla="*/ 30 h 80"/>
                  <a:gd name="T52" fmla="*/ 29 w 127"/>
                  <a:gd name="T53" fmla="*/ 34 h 80"/>
                  <a:gd name="T54" fmla="*/ 27 w 127"/>
                  <a:gd name="T55" fmla="*/ 26 h 80"/>
                  <a:gd name="T56" fmla="*/ 40 w 127"/>
                  <a:gd name="T57" fmla="*/ 2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7" h="80">
                    <a:moveTo>
                      <a:pt x="0" y="80"/>
                    </a:moveTo>
                    <a:cubicBezTo>
                      <a:pt x="127" y="80"/>
                      <a:pt x="127" y="80"/>
                      <a:pt x="127" y="8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0"/>
                    </a:lnTo>
                    <a:close/>
                    <a:moveTo>
                      <a:pt x="67" y="61"/>
                    </a:moveTo>
                    <a:cubicBezTo>
                      <a:pt x="73" y="55"/>
                      <a:pt x="73" y="55"/>
                      <a:pt x="73" y="55"/>
                    </a:cubicBezTo>
                    <a:cubicBezTo>
                      <a:pt x="84" y="46"/>
                      <a:pt x="90" y="41"/>
                      <a:pt x="90" y="35"/>
                    </a:cubicBezTo>
                    <a:cubicBezTo>
                      <a:pt x="90" y="31"/>
                      <a:pt x="87" y="28"/>
                      <a:pt x="82" y="28"/>
                    </a:cubicBezTo>
                    <a:cubicBezTo>
                      <a:pt x="77" y="28"/>
                      <a:pt x="73" y="30"/>
                      <a:pt x="71" y="32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71" y="21"/>
                      <a:pt x="77" y="19"/>
                      <a:pt x="84" y="19"/>
                    </a:cubicBezTo>
                    <a:cubicBezTo>
                      <a:pt x="95" y="19"/>
                      <a:pt x="102" y="25"/>
                      <a:pt x="102" y="34"/>
                    </a:cubicBezTo>
                    <a:cubicBezTo>
                      <a:pt x="102" y="42"/>
                      <a:pt x="96" y="48"/>
                      <a:pt x="88" y="55"/>
                    </a:cubicBezTo>
                    <a:cubicBezTo>
                      <a:pt x="84" y="58"/>
                      <a:pt x="84" y="58"/>
                      <a:pt x="84" y="58"/>
                    </a:cubicBezTo>
                    <a:cubicBezTo>
                      <a:pt x="84" y="58"/>
                      <a:pt x="84" y="58"/>
                      <a:pt x="84" y="58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67" y="68"/>
                      <a:pt x="67" y="68"/>
                      <a:pt x="67" y="68"/>
                    </a:cubicBezTo>
                    <a:lnTo>
                      <a:pt x="67" y="61"/>
                    </a:lnTo>
                    <a:close/>
                    <a:moveTo>
                      <a:pt x="40" y="20"/>
                    </a:move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7" y="26"/>
                      <a:pt x="27" y="26"/>
                      <a:pt x="27" y="26"/>
                    </a:cubicBez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44"/>
              <p:cNvSpPr>
                <a:spLocks/>
              </p:cNvSpPr>
              <p:nvPr/>
            </p:nvSpPr>
            <p:spPr bwMode="auto">
              <a:xfrm>
                <a:off x="4288" y="652"/>
                <a:ext cx="25" cy="30"/>
              </a:xfrm>
              <a:custGeom>
                <a:avLst/>
                <a:gdLst>
                  <a:gd name="T0" fmla="*/ 7 w 14"/>
                  <a:gd name="T1" fmla="*/ 16 h 16"/>
                  <a:gd name="T2" fmla="*/ 14 w 14"/>
                  <a:gd name="T3" fmla="*/ 8 h 16"/>
                  <a:gd name="T4" fmla="*/ 14 w 14"/>
                  <a:gd name="T5" fmla="*/ 0 h 16"/>
                  <a:gd name="T6" fmla="*/ 0 w 14"/>
                  <a:gd name="T7" fmla="*/ 0 h 16"/>
                  <a:gd name="T8" fmla="*/ 0 w 14"/>
                  <a:gd name="T9" fmla="*/ 8 h 16"/>
                  <a:gd name="T10" fmla="*/ 7 w 14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7" y="16"/>
                    </a:moveTo>
                    <a:cubicBezTo>
                      <a:pt x="11" y="16"/>
                      <a:pt x="14" y="13"/>
                      <a:pt x="14" y="8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3"/>
                      <a:pt x="3" y="16"/>
                      <a:pt x="7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45"/>
              <p:cNvSpPr>
                <a:spLocks/>
              </p:cNvSpPr>
              <p:nvPr/>
            </p:nvSpPr>
            <p:spPr bwMode="auto">
              <a:xfrm>
                <a:off x="4124" y="652"/>
                <a:ext cx="26" cy="30"/>
              </a:xfrm>
              <a:custGeom>
                <a:avLst/>
                <a:gdLst>
                  <a:gd name="T0" fmla="*/ 7 w 14"/>
                  <a:gd name="T1" fmla="*/ 16 h 16"/>
                  <a:gd name="T2" fmla="*/ 14 w 14"/>
                  <a:gd name="T3" fmla="*/ 8 h 16"/>
                  <a:gd name="T4" fmla="*/ 14 w 14"/>
                  <a:gd name="T5" fmla="*/ 0 h 16"/>
                  <a:gd name="T6" fmla="*/ 0 w 14"/>
                  <a:gd name="T7" fmla="*/ 0 h 16"/>
                  <a:gd name="T8" fmla="*/ 0 w 14"/>
                  <a:gd name="T9" fmla="*/ 8 h 16"/>
                  <a:gd name="T10" fmla="*/ 7 w 14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7" y="16"/>
                    </a:moveTo>
                    <a:cubicBezTo>
                      <a:pt x="11" y="16"/>
                      <a:pt x="14" y="13"/>
                      <a:pt x="14" y="8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3"/>
                      <a:pt x="3" y="16"/>
                      <a:pt x="7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46"/>
              <p:cNvSpPr>
                <a:spLocks noEditPoints="1"/>
              </p:cNvSpPr>
              <p:nvPr/>
            </p:nvSpPr>
            <p:spPr bwMode="auto">
              <a:xfrm>
                <a:off x="4045" y="603"/>
                <a:ext cx="347" cy="352"/>
              </a:xfrm>
              <a:custGeom>
                <a:avLst/>
                <a:gdLst>
                  <a:gd name="T0" fmla="*/ 165 w 189"/>
                  <a:gd name="T1" fmla="*/ 26 h 192"/>
                  <a:gd name="T2" fmla="*/ 154 w 189"/>
                  <a:gd name="T3" fmla="*/ 26 h 192"/>
                  <a:gd name="T4" fmla="*/ 154 w 189"/>
                  <a:gd name="T5" fmla="*/ 16 h 192"/>
                  <a:gd name="T6" fmla="*/ 139 w 189"/>
                  <a:gd name="T7" fmla="*/ 0 h 192"/>
                  <a:gd name="T8" fmla="*/ 124 w 189"/>
                  <a:gd name="T9" fmla="*/ 16 h 192"/>
                  <a:gd name="T10" fmla="*/ 124 w 189"/>
                  <a:gd name="T11" fmla="*/ 26 h 192"/>
                  <a:gd name="T12" fmla="*/ 65 w 189"/>
                  <a:gd name="T13" fmla="*/ 26 h 192"/>
                  <a:gd name="T14" fmla="*/ 65 w 189"/>
                  <a:gd name="T15" fmla="*/ 16 h 192"/>
                  <a:gd name="T16" fmla="*/ 50 w 189"/>
                  <a:gd name="T17" fmla="*/ 0 h 192"/>
                  <a:gd name="T18" fmla="*/ 35 w 189"/>
                  <a:gd name="T19" fmla="*/ 16 h 192"/>
                  <a:gd name="T20" fmla="*/ 35 w 189"/>
                  <a:gd name="T21" fmla="*/ 26 h 192"/>
                  <a:gd name="T22" fmla="*/ 24 w 189"/>
                  <a:gd name="T23" fmla="*/ 26 h 192"/>
                  <a:gd name="T24" fmla="*/ 0 w 189"/>
                  <a:gd name="T25" fmla="*/ 48 h 192"/>
                  <a:gd name="T26" fmla="*/ 0 w 189"/>
                  <a:gd name="T27" fmla="*/ 170 h 192"/>
                  <a:gd name="T28" fmla="*/ 24 w 189"/>
                  <a:gd name="T29" fmla="*/ 192 h 192"/>
                  <a:gd name="T30" fmla="*/ 165 w 189"/>
                  <a:gd name="T31" fmla="*/ 192 h 192"/>
                  <a:gd name="T32" fmla="*/ 189 w 189"/>
                  <a:gd name="T33" fmla="*/ 170 h 192"/>
                  <a:gd name="T34" fmla="*/ 189 w 189"/>
                  <a:gd name="T35" fmla="*/ 48 h 192"/>
                  <a:gd name="T36" fmla="*/ 165 w 189"/>
                  <a:gd name="T37" fmla="*/ 26 h 192"/>
                  <a:gd name="T38" fmla="*/ 124 w 189"/>
                  <a:gd name="T39" fmla="*/ 27 h 192"/>
                  <a:gd name="T40" fmla="*/ 132 w 189"/>
                  <a:gd name="T41" fmla="*/ 27 h 192"/>
                  <a:gd name="T42" fmla="*/ 132 w 189"/>
                  <a:gd name="T43" fmla="*/ 16 h 192"/>
                  <a:gd name="T44" fmla="*/ 139 w 189"/>
                  <a:gd name="T45" fmla="*/ 8 h 192"/>
                  <a:gd name="T46" fmla="*/ 146 w 189"/>
                  <a:gd name="T47" fmla="*/ 16 h 192"/>
                  <a:gd name="T48" fmla="*/ 146 w 189"/>
                  <a:gd name="T49" fmla="*/ 27 h 192"/>
                  <a:gd name="T50" fmla="*/ 154 w 189"/>
                  <a:gd name="T51" fmla="*/ 27 h 192"/>
                  <a:gd name="T52" fmla="*/ 154 w 189"/>
                  <a:gd name="T53" fmla="*/ 35 h 192"/>
                  <a:gd name="T54" fmla="*/ 139 w 189"/>
                  <a:gd name="T55" fmla="*/ 51 h 192"/>
                  <a:gd name="T56" fmla="*/ 124 w 189"/>
                  <a:gd name="T57" fmla="*/ 35 h 192"/>
                  <a:gd name="T58" fmla="*/ 124 w 189"/>
                  <a:gd name="T59" fmla="*/ 27 h 192"/>
                  <a:gd name="T60" fmla="*/ 35 w 189"/>
                  <a:gd name="T61" fmla="*/ 27 h 192"/>
                  <a:gd name="T62" fmla="*/ 43 w 189"/>
                  <a:gd name="T63" fmla="*/ 27 h 192"/>
                  <a:gd name="T64" fmla="*/ 43 w 189"/>
                  <a:gd name="T65" fmla="*/ 16 h 192"/>
                  <a:gd name="T66" fmla="*/ 50 w 189"/>
                  <a:gd name="T67" fmla="*/ 8 h 192"/>
                  <a:gd name="T68" fmla="*/ 57 w 189"/>
                  <a:gd name="T69" fmla="*/ 16 h 192"/>
                  <a:gd name="T70" fmla="*/ 57 w 189"/>
                  <a:gd name="T71" fmla="*/ 27 h 192"/>
                  <a:gd name="T72" fmla="*/ 65 w 189"/>
                  <a:gd name="T73" fmla="*/ 27 h 192"/>
                  <a:gd name="T74" fmla="*/ 65 w 189"/>
                  <a:gd name="T75" fmla="*/ 35 h 192"/>
                  <a:gd name="T76" fmla="*/ 50 w 189"/>
                  <a:gd name="T77" fmla="*/ 51 h 192"/>
                  <a:gd name="T78" fmla="*/ 35 w 189"/>
                  <a:gd name="T79" fmla="*/ 35 h 192"/>
                  <a:gd name="T80" fmla="*/ 35 w 189"/>
                  <a:gd name="T81" fmla="*/ 27 h 192"/>
                  <a:gd name="T82" fmla="*/ 166 w 189"/>
                  <a:gd name="T83" fmla="*/ 159 h 192"/>
                  <a:gd name="T84" fmla="*/ 162 w 189"/>
                  <a:gd name="T85" fmla="*/ 163 h 192"/>
                  <a:gd name="T86" fmla="*/ 27 w 189"/>
                  <a:gd name="T87" fmla="*/ 163 h 192"/>
                  <a:gd name="T88" fmla="*/ 23 w 189"/>
                  <a:gd name="T89" fmla="*/ 159 h 192"/>
                  <a:gd name="T90" fmla="*/ 23 w 189"/>
                  <a:gd name="T91" fmla="*/ 71 h 192"/>
                  <a:gd name="T92" fmla="*/ 27 w 189"/>
                  <a:gd name="T93" fmla="*/ 67 h 192"/>
                  <a:gd name="T94" fmla="*/ 162 w 189"/>
                  <a:gd name="T95" fmla="*/ 67 h 192"/>
                  <a:gd name="T96" fmla="*/ 166 w 189"/>
                  <a:gd name="T97" fmla="*/ 71 h 192"/>
                  <a:gd name="T98" fmla="*/ 166 w 189"/>
                  <a:gd name="T99" fmla="*/ 159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9" h="192">
                    <a:moveTo>
                      <a:pt x="165" y="26"/>
                    </a:moveTo>
                    <a:cubicBezTo>
                      <a:pt x="154" y="26"/>
                      <a:pt x="154" y="26"/>
                      <a:pt x="154" y="26"/>
                    </a:cubicBezTo>
                    <a:cubicBezTo>
                      <a:pt x="154" y="16"/>
                      <a:pt x="154" y="16"/>
                      <a:pt x="154" y="16"/>
                    </a:cubicBezTo>
                    <a:cubicBezTo>
                      <a:pt x="154" y="7"/>
                      <a:pt x="147" y="0"/>
                      <a:pt x="139" y="0"/>
                    </a:cubicBezTo>
                    <a:cubicBezTo>
                      <a:pt x="131" y="0"/>
                      <a:pt x="124" y="7"/>
                      <a:pt x="124" y="16"/>
                    </a:cubicBezTo>
                    <a:cubicBezTo>
                      <a:pt x="124" y="26"/>
                      <a:pt x="124" y="26"/>
                      <a:pt x="124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7"/>
                      <a:pt x="58" y="0"/>
                      <a:pt x="50" y="0"/>
                    </a:cubicBezTo>
                    <a:cubicBezTo>
                      <a:pt x="42" y="0"/>
                      <a:pt x="35" y="7"/>
                      <a:pt x="35" y="1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11" y="26"/>
                      <a:pt x="0" y="36"/>
                      <a:pt x="0" y="48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182"/>
                      <a:pt x="11" y="192"/>
                      <a:pt x="24" y="192"/>
                    </a:cubicBezTo>
                    <a:cubicBezTo>
                      <a:pt x="165" y="192"/>
                      <a:pt x="165" y="192"/>
                      <a:pt x="165" y="192"/>
                    </a:cubicBezTo>
                    <a:cubicBezTo>
                      <a:pt x="178" y="192"/>
                      <a:pt x="189" y="182"/>
                      <a:pt x="189" y="170"/>
                    </a:cubicBezTo>
                    <a:cubicBezTo>
                      <a:pt x="189" y="48"/>
                      <a:pt x="189" y="48"/>
                      <a:pt x="189" y="48"/>
                    </a:cubicBezTo>
                    <a:cubicBezTo>
                      <a:pt x="189" y="36"/>
                      <a:pt x="178" y="26"/>
                      <a:pt x="165" y="26"/>
                    </a:cubicBezTo>
                    <a:close/>
                    <a:moveTo>
                      <a:pt x="124" y="27"/>
                    </a:moveTo>
                    <a:cubicBezTo>
                      <a:pt x="132" y="27"/>
                      <a:pt x="132" y="27"/>
                      <a:pt x="132" y="27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1"/>
                      <a:pt x="135" y="8"/>
                      <a:pt x="139" y="8"/>
                    </a:cubicBezTo>
                    <a:cubicBezTo>
                      <a:pt x="143" y="8"/>
                      <a:pt x="146" y="11"/>
                      <a:pt x="146" y="16"/>
                    </a:cubicBezTo>
                    <a:cubicBezTo>
                      <a:pt x="146" y="27"/>
                      <a:pt x="146" y="27"/>
                      <a:pt x="146" y="27"/>
                    </a:cubicBezTo>
                    <a:cubicBezTo>
                      <a:pt x="154" y="27"/>
                      <a:pt x="154" y="27"/>
                      <a:pt x="154" y="27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44"/>
                      <a:pt x="147" y="51"/>
                      <a:pt x="139" y="51"/>
                    </a:cubicBezTo>
                    <a:cubicBezTo>
                      <a:pt x="131" y="51"/>
                      <a:pt x="124" y="44"/>
                      <a:pt x="124" y="35"/>
                    </a:cubicBezTo>
                    <a:lnTo>
                      <a:pt x="124" y="27"/>
                    </a:lnTo>
                    <a:close/>
                    <a:moveTo>
                      <a:pt x="35" y="27"/>
                    </a:move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11"/>
                      <a:pt x="46" y="8"/>
                      <a:pt x="50" y="8"/>
                    </a:cubicBezTo>
                    <a:cubicBezTo>
                      <a:pt x="54" y="8"/>
                      <a:pt x="57" y="11"/>
                      <a:pt x="57" y="16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44"/>
                      <a:pt x="58" y="51"/>
                      <a:pt x="50" y="51"/>
                    </a:cubicBezTo>
                    <a:cubicBezTo>
                      <a:pt x="42" y="51"/>
                      <a:pt x="35" y="44"/>
                      <a:pt x="35" y="35"/>
                    </a:cubicBezTo>
                    <a:lnTo>
                      <a:pt x="35" y="27"/>
                    </a:lnTo>
                    <a:close/>
                    <a:moveTo>
                      <a:pt x="166" y="159"/>
                    </a:moveTo>
                    <a:cubicBezTo>
                      <a:pt x="166" y="161"/>
                      <a:pt x="164" y="163"/>
                      <a:pt x="162" y="163"/>
                    </a:cubicBezTo>
                    <a:cubicBezTo>
                      <a:pt x="27" y="163"/>
                      <a:pt x="27" y="163"/>
                      <a:pt x="27" y="163"/>
                    </a:cubicBezTo>
                    <a:cubicBezTo>
                      <a:pt x="25" y="163"/>
                      <a:pt x="23" y="161"/>
                      <a:pt x="23" y="159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23" y="69"/>
                      <a:pt x="25" y="67"/>
                      <a:pt x="27" y="67"/>
                    </a:cubicBezTo>
                    <a:cubicBezTo>
                      <a:pt x="162" y="67"/>
                      <a:pt x="162" y="67"/>
                      <a:pt x="162" y="67"/>
                    </a:cubicBezTo>
                    <a:cubicBezTo>
                      <a:pt x="164" y="67"/>
                      <a:pt x="166" y="69"/>
                      <a:pt x="166" y="71"/>
                    </a:cubicBezTo>
                    <a:lnTo>
                      <a:pt x="166" y="1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47"/>
              <p:cNvSpPr>
                <a:spLocks noEditPoints="1"/>
              </p:cNvSpPr>
              <p:nvPr/>
            </p:nvSpPr>
            <p:spPr bwMode="auto">
              <a:xfrm>
                <a:off x="1202" y="2893"/>
                <a:ext cx="138" cy="134"/>
              </a:xfrm>
              <a:custGeom>
                <a:avLst/>
                <a:gdLst>
                  <a:gd name="T0" fmla="*/ 38 w 75"/>
                  <a:gd name="T1" fmla="*/ 0 h 73"/>
                  <a:gd name="T2" fmla="*/ 0 w 75"/>
                  <a:gd name="T3" fmla="*/ 37 h 73"/>
                  <a:gd name="T4" fmla="*/ 38 w 75"/>
                  <a:gd name="T5" fmla="*/ 73 h 73"/>
                  <a:gd name="T6" fmla="*/ 75 w 75"/>
                  <a:gd name="T7" fmla="*/ 37 h 73"/>
                  <a:gd name="T8" fmla="*/ 38 w 75"/>
                  <a:gd name="T9" fmla="*/ 0 h 73"/>
                  <a:gd name="T10" fmla="*/ 53 w 75"/>
                  <a:gd name="T11" fmla="*/ 47 h 73"/>
                  <a:gd name="T12" fmla="*/ 53 w 75"/>
                  <a:gd name="T13" fmla="*/ 52 h 73"/>
                  <a:gd name="T14" fmla="*/ 50 w 75"/>
                  <a:gd name="T15" fmla="*/ 53 h 73"/>
                  <a:gd name="T16" fmla="*/ 47 w 75"/>
                  <a:gd name="T17" fmla="*/ 52 h 73"/>
                  <a:gd name="T18" fmla="*/ 38 w 75"/>
                  <a:gd name="T19" fmla="*/ 42 h 73"/>
                  <a:gd name="T20" fmla="*/ 28 w 75"/>
                  <a:gd name="T21" fmla="*/ 52 h 73"/>
                  <a:gd name="T22" fmla="*/ 25 w 75"/>
                  <a:gd name="T23" fmla="*/ 53 h 73"/>
                  <a:gd name="T24" fmla="*/ 22 w 75"/>
                  <a:gd name="T25" fmla="*/ 52 h 73"/>
                  <a:gd name="T26" fmla="*/ 22 w 75"/>
                  <a:gd name="T27" fmla="*/ 47 h 73"/>
                  <a:gd name="T28" fmla="*/ 32 w 75"/>
                  <a:gd name="T29" fmla="*/ 37 h 73"/>
                  <a:gd name="T30" fmla="*/ 22 w 75"/>
                  <a:gd name="T31" fmla="*/ 27 h 73"/>
                  <a:gd name="T32" fmla="*/ 22 w 75"/>
                  <a:gd name="T33" fmla="*/ 21 h 73"/>
                  <a:gd name="T34" fmla="*/ 28 w 75"/>
                  <a:gd name="T35" fmla="*/ 21 h 73"/>
                  <a:gd name="T36" fmla="*/ 38 w 75"/>
                  <a:gd name="T37" fmla="*/ 31 h 73"/>
                  <a:gd name="T38" fmla="*/ 47 w 75"/>
                  <a:gd name="T39" fmla="*/ 21 h 73"/>
                  <a:gd name="T40" fmla="*/ 53 w 75"/>
                  <a:gd name="T41" fmla="*/ 21 h 73"/>
                  <a:gd name="T42" fmla="*/ 53 w 75"/>
                  <a:gd name="T43" fmla="*/ 27 h 73"/>
                  <a:gd name="T44" fmla="*/ 43 w 75"/>
                  <a:gd name="T45" fmla="*/ 37 h 73"/>
                  <a:gd name="T46" fmla="*/ 53 w 75"/>
                  <a:gd name="T47" fmla="*/ 4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5" h="73">
                    <a:moveTo>
                      <a:pt x="38" y="0"/>
                    </a:moveTo>
                    <a:cubicBezTo>
                      <a:pt x="17" y="0"/>
                      <a:pt x="0" y="17"/>
                      <a:pt x="0" y="37"/>
                    </a:cubicBezTo>
                    <a:cubicBezTo>
                      <a:pt x="0" y="57"/>
                      <a:pt x="17" y="73"/>
                      <a:pt x="38" y="73"/>
                    </a:cubicBezTo>
                    <a:cubicBezTo>
                      <a:pt x="58" y="73"/>
                      <a:pt x="75" y="57"/>
                      <a:pt x="75" y="37"/>
                    </a:cubicBezTo>
                    <a:cubicBezTo>
                      <a:pt x="75" y="17"/>
                      <a:pt x="58" y="0"/>
                      <a:pt x="38" y="0"/>
                    </a:cubicBezTo>
                    <a:close/>
                    <a:moveTo>
                      <a:pt x="53" y="47"/>
                    </a:moveTo>
                    <a:cubicBezTo>
                      <a:pt x="55" y="48"/>
                      <a:pt x="55" y="51"/>
                      <a:pt x="53" y="52"/>
                    </a:cubicBezTo>
                    <a:cubicBezTo>
                      <a:pt x="52" y="53"/>
                      <a:pt x="51" y="53"/>
                      <a:pt x="50" y="53"/>
                    </a:cubicBezTo>
                    <a:cubicBezTo>
                      <a:pt x="49" y="53"/>
                      <a:pt x="48" y="53"/>
                      <a:pt x="47" y="52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7" y="53"/>
                      <a:pt x="26" y="53"/>
                      <a:pt x="25" y="53"/>
                    </a:cubicBezTo>
                    <a:cubicBezTo>
                      <a:pt x="24" y="53"/>
                      <a:pt x="23" y="53"/>
                      <a:pt x="22" y="52"/>
                    </a:cubicBezTo>
                    <a:cubicBezTo>
                      <a:pt x="20" y="51"/>
                      <a:pt x="20" y="48"/>
                      <a:pt x="22" y="4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0" y="25"/>
                      <a:pt x="20" y="23"/>
                      <a:pt x="22" y="21"/>
                    </a:cubicBezTo>
                    <a:cubicBezTo>
                      <a:pt x="24" y="20"/>
                      <a:pt x="26" y="20"/>
                      <a:pt x="28" y="2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9" y="20"/>
                      <a:pt x="52" y="20"/>
                      <a:pt x="53" y="21"/>
                    </a:cubicBezTo>
                    <a:cubicBezTo>
                      <a:pt x="55" y="23"/>
                      <a:pt x="55" y="25"/>
                      <a:pt x="53" y="27"/>
                    </a:cubicBezTo>
                    <a:cubicBezTo>
                      <a:pt x="43" y="37"/>
                      <a:pt x="43" y="37"/>
                      <a:pt x="43" y="37"/>
                    </a:cubicBezTo>
                    <a:lnTo>
                      <a:pt x="53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48"/>
              <p:cNvSpPr>
                <a:spLocks/>
              </p:cNvSpPr>
              <p:nvPr/>
            </p:nvSpPr>
            <p:spPr bwMode="auto">
              <a:xfrm>
                <a:off x="1077" y="2716"/>
                <a:ext cx="165" cy="57"/>
              </a:xfrm>
              <a:custGeom>
                <a:avLst/>
                <a:gdLst>
                  <a:gd name="T0" fmla="*/ 87 w 90"/>
                  <a:gd name="T1" fmla="*/ 23 h 31"/>
                  <a:gd name="T2" fmla="*/ 6 w 90"/>
                  <a:gd name="T3" fmla="*/ 1 h 31"/>
                  <a:gd name="T4" fmla="*/ 1 w 90"/>
                  <a:gd name="T5" fmla="*/ 3 h 31"/>
                  <a:gd name="T6" fmla="*/ 4 w 90"/>
                  <a:gd name="T7" fmla="*/ 8 h 31"/>
                  <a:gd name="T8" fmla="*/ 85 w 90"/>
                  <a:gd name="T9" fmla="*/ 31 h 31"/>
                  <a:gd name="T10" fmla="*/ 86 w 90"/>
                  <a:gd name="T11" fmla="*/ 31 h 31"/>
                  <a:gd name="T12" fmla="*/ 90 w 90"/>
                  <a:gd name="T13" fmla="*/ 28 h 31"/>
                  <a:gd name="T14" fmla="*/ 87 w 90"/>
                  <a:gd name="T15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31">
                    <a:moveTo>
                      <a:pt x="87" y="2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1" y="1"/>
                      <a:pt x="1" y="3"/>
                    </a:cubicBezTo>
                    <a:cubicBezTo>
                      <a:pt x="0" y="6"/>
                      <a:pt x="1" y="8"/>
                      <a:pt x="4" y="8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86" y="31"/>
                      <a:pt x="86" y="31"/>
                    </a:cubicBezTo>
                    <a:cubicBezTo>
                      <a:pt x="88" y="31"/>
                      <a:pt x="89" y="30"/>
                      <a:pt x="90" y="28"/>
                    </a:cubicBezTo>
                    <a:cubicBezTo>
                      <a:pt x="90" y="26"/>
                      <a:pt x="89" y="24"/>
                      <a:pt x="87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49"/>
              <p:cNvSpPr>
                <a:spLocks/>
              </p:cNvSpPr>
              <p:nvPr/>
            </p:nvSpPr>
            <p:spPr bwMode="auto">
              <a:xfrm>
                <a:off x="1065" y="2753"/>
                <a:ext cx="165" cy="57"/>
              </a:xfrm>
              <a:custGeom>
                <a:avLst/>
                <a:gdLst>
                  <a:gd name="T0" fmla="*/ 87 w 90"/>
                  <a:gd name="T1" fmla="*/ 23 h 31"/>
                  <a:gd name="T2" fmla="*/ 6 w 90"/>
                  <a:gd name="T3" fmla="*/ 0 h 31"/>
                  <a:gd name="T4" fmla="*/ 1 w 90"/>
                  <a:gd name="T5" fmla="*/ 3 h 31"/>
                  <a:gd name="T6" fmla="*/ 4 w 90"/>
                  <a:gd name="T7" fmla="*/ 8 h 31"/>
                  <a:gd name="T8" fmla="*/ 85 w 90"/>
                  <a:gd name="T9" fmla="*/ 31 h 31"/>
                  <a:gd name="T10" fmla="*/ 86 w 90"/>
                  <a:gd name="T11" fmla="*/ 31 h 31"/>
                  <a:gd name="T12" fmla="*/ 90 w 90"/>
                  <a:gd name="T13" fmla="*/ 28 h 31"/>
                  <a:gd name="T14" fmla="*/ 87 w 90"/>
                  <a:gd name="T15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31">
                    <a:moveTo>
                      <a:pt x="87" y="2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1" y="1"/>
                      <a:pt x="1" y="3"/>
                    </a:cubicBezTo>
                    <a:cubicBezTo>
                      <a:pt x="0" y="5"/>
                      <a:pt x="1" y="7"/>
                      <a:pt x="4" y="8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86" y="31"/>
                      <a:pt x="86" y="31"/>
                    </a:cubicBezTo>
                    <a:cubicBezTo>
                      <a:pt x="88" y="31"/>
                      <a:pt x="89" y="29"/>
                      <a:pt x="90" y="28"/>
                    </a:cubicBezTo>
                    <a:cubicBezTo>
                      <a:pt x="90" y="26"/>
                      <a:pt x="89" y="23"/>
                      <a:pt x="87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50"/>
              <p:cNvSpPr>
                <a:spLocks noEditPoints="1"/>
              </p:cNvSpPr>
              <p:nvPr/>
            </p:nvSpPr>
            <p:spPr bwMode="auto">
              <a:xfrm>
                <a:off x="993" y="2674"/>
                <a:ext cx="299" cy="305"/>
              </a:xfrm>
              <a:custGeom>
                <a:avLst/>
                <a:gdLst>
                  <a:gd name="T0" fmla="*/ 152 w 163"/>
                  <a:gd name="T1" fmla="*/ 111 h 166"/>
                  <a:gd name="T2" fmla="*/ 163 w 163"/>
                  <a:gd name="T3" fmla="*/ 113 h 166"/>
                  <a:gd name="T4" fmla="*/ 163 w 163"/>
                  <a:gd name="T5" fmla="*/ 80 h 166"/>
                  <a:gd name="T6" fmla="*/ 162 w 163"/>
                  <a:gd name="T7" fmla="*/ 79 h 166"/>
                  <a:gd name="T8" fmla="*/ 145 w 163"/>
                  <a:gd name="T9" fmla="*/ 79 h 166"/>
                  <a:gd name="T10" fmla="*/ 158 w 163"/>
                  <a:gd name="T11" fmla="*/ 37 h 166"/>
                  <a:gd name="T12" fmla="*/ 158 w 163"/>
                  <a:gd name="T13" fmla="*/ 34 h 166"/>
                  <a:gd name="T14" fmla="*/ 155 w 163"/>
                  <a:gd name="T15" fmla="*/ 32 h 166"/>
                  <a:gd name="T16" fmla="*/ 39 w 163"/>
                  <a:gd name="T17" fmla="*/ 0 h 166"/>
                  <a:gd name="T18" fmla="*/ 34 w 163"/>
                  <a:gd name="T19" fmla="*/ 3 h 166"/>
                  <a:gd name="T20" fmla="*/ 16 w 163"/>
                  <a:gd name="T21" fmla="*/ 66 h 166"/>
                  <a:gd name="T22" fmla="*/ 16 w 163"/>
                  <a:gd name="T23" fmla="*/ 66 h 166"/>
                  <a:gd name="T24" fmla="*/ 1 w 163"/>
                  <a:gd name="T25" fmla="*/ 66 h 166"/>
                  <a:gd name="T26" fmla="*/ 0 w 163"/>
                  <a:gd name="T27" fmla="*/ 67 h 166"/>
                  <a:gd name="T28" fmla="*/ 0 w 163"/>
                  <a:gd name="T29" fmla="*/ 165 h 166"/>
                  <a:gd name="T30" fmla="*/ 1 w 163"/>
                  <a:gd name="T31" fmla="*/ 166 h 166"/>
                  <a:gd name="T32" fmla="*/ 107 w 163"/>
                  <a:gd name="T33" fmla="*/ 166 h 166"/>
                  <a:gd name="T34" fmla="*/ 106 w 163"/>
                  <a:gd name="T35" fmla="*/ 156 h 166"/>
                  <a:gd name="T36" fmla="*/ 152 w 163"/>
                  <a:gd name="T37" fmla="*/ 111 h 166"/>
                  <a:gd name="T38" fmla="*/ 63 w 163"/>
                  <a:gd name="T39" fmla="*/ 66 h 166"/>
                  <a:gd name="T40" fmla="*/ 63 w 163"/>
                  <a:gd name="T41" fmla="*/ 66 h 166"/>
                  <a:gd name="T42" fmla="*/ 24 w 163"/>
                  <a:gd name="T43" fmla="*/ 66 h 166"/>
                  <a:gd name="T44" fmla="*/ 41 w 163"/>
                  <a:gd name="T45" fmla="*/ 9 h 166"/>
                  <a:gd name="T46" fmla="*/ 149 w 163"/>
                  <a:gd name="T47" fmla="*/ 39 h 166"/>
                  <a:gd name="T48" fmla="*/ 137 w 163"/>
                  <a:gd name="T49" fmla="*/ 79 h 166"/>
                  <a:gd name="T50" fmla="*/ 137 w 163"/>
                  <a:gd name="T51" fmla="*/ 79 h 166"/>
                  <a:gd name="T52" fmla="*/ 82 w 163"/>
                  <a:gd name="T53" fmla="*/ 79 h 166"/>
                  <a:gd name="T54" fmla="*/ 63 w 163"/>
                  <a:gd name="T55" fmla="*/ 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3" h="166">
                    <a:moveTo>
                      <a:pt x="152" y="111"/>
                    </a:moveTo>
                    <a:cubicBezTo>
                      <a:pt x="156" y="111"/>
                      <a:pt x="159" y="112"/>
                      <a:pt x="163" y="113"/>
                    </a:cubicBezTo>
                    <a:cubicBezTo>
                      <a:pt x="163" y="80"/>
                      <a:pt x="163" y="80"/>
                      <a:pt x="163" y="80"/>
                    </a:cubicBezTo>
                    <a:cubicBezTo>
                      <a:pt x="163" y="79"/>
                      <a:pt x="163" y="79"/>
                      <a:pt x="162" y="79"/>
                    </a:cubicBezTo>
                    <a:cubicBezTo>
                      <a:pt x="145" y="79"/>
                      <a:pt x="145" y="79"/>
                      <a:pt x="145" y="79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6"/>
                      <a:pt x="158" y="35"/>
                      <a:pt x="158" y="34"/>
                    </a:cubicBezTo>
                    <a:cubicBezTo>
                      <a:pt x="157" y="33"/>
                      <a:pt x="156" y="32"/>
                      <a:pt x="155" y="32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7" y="0"/>
                      <a:pt x="35" y="1"/>
                      <a:pt x="34" y="3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6"/>
                      <a:pt x="0" y="66"/>
                      <a:pt x="0" y="67"/>
                    </a:cubicBezTo>
                    <a:cubicBezTo>
                      <a:pt x="0" y="165"/>
                      <a:pt x="0" y="165"/>
                      <a:pt x="0" y="165"/>
                    </a:cubicBezTo>
                    <a:cubicBezTo>
                      <a:pt x="0" y="165"/>
                      <a:pt x="1" y="166"/>
                      <a:pt x="1" y="166"/>
                    </a:cubicBezTo>
                    <a:cubicBezTo>
                      <a:pt x="107" y="166"/>
                      <a:pt x="107" y="166"/>
                      <a:pt x="107" y="166"/>
                    </a:cubicBezTo>
                    <a:cubicBezTo>
                      <a:pt x="106" y="162"/>
                      <a:pt x="106" y="159"/>
                      <a:pt x="106" y="156"/>
                    </a:cubicBezTo>
                    <a:cubicBezTo>
                      <a:pt x="106" y="131"/>
                      <a:pt x="126" y="111"/>
                      <a:pt x="152" y="111"/>
                    </a:cubicBezTo>
                    <a:close/>
                    <a:moveTo>
                      <a:pt x="63" y="66"/>
                    </a:moveTo>
                    <a:cubicBezTo>
                      <a:pt x="63" y="66"/>
                      <a:pt x="63" y="66"/>
                      <a:pt x="63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37" y="79"/>
                      <a:pt x="137" y="79"/>
                      <a:pt x="137" y="79"/>
                    </a:cubicBezTo>
                    <a:cubicBezTo>
                      <a:pt x="137" y="79"/>
                      <a:pt x="137" y="79"/>
                      <a:pt x="137" y="79"/>
                    </a:cubicBezTo>
                    <a:cubicBezTo>
                      <a:pt x="82" y="79"/>
                      <a:pt x="82" y="79"/>
                      <a:pt x="82" y="79"/>
                    </a:cubicBezTo>
                    <a:lnTo>
                      <a:pt x="63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51"/>
              <p:cNvSpPr>
                <a:spLocks noEditPoints="1"/>
              </p:cNvSpPr>
              <p:nvPr/>
            </p:nvSpPr>
            <p:spPr bwMode="auto">
              <a:xfrm>
                <a:off x="1965" y="2893"/>
                <a:ext cx="138" cy="134"/>
              </a:xfrm>
              <a:custGeom>
                <a:avLst/>
                <a:gdLst>
                  <a:gd name="T0" fmla="*/ 38 w 75"/>
                  <a:gd name="T1" fmla="*/ 0 h 73"/>
                  <a:gd name="T2" fmla="*/ 0 w 75"/>
                  <a:gd name="T3" fmla="*/ 37 h 73"/>
                  <a:gd name="T4" fmla="*/ 38 w 75"/>
                  <a:gd name="T5" fmla="*/ 73 h 73"/>
                  <a:gd name="T6" fmla="*/ 75 w 75"/>
                  <a:gd name="T7" fmla="*/ 37 h 73"/>
                  <a:gd name="T8" fmla="*/ 38 w 75"/>
                  <a:gd name="T9" fmla="*/ 0 h 73"/>
                  <a:gd name="T10" fmla="*/ 56 w 75"/>
                  <a:gd name="T11" fmla="*/ 41 h 73"/>
                  <a:gd name="T12" fmla="*/ 19 w 75"/>
                  <a:gd name="T13" fmla="*/ 41 h 73"/>
                  <a:gd name="T14" fmla="*/ 15 w 75"/>
                  <a:gd name="T15" fmla="*/ 37 h 73"/>
                  <a:gd name="T16" fmla="*/ 19 w 75"/>
                  <a:gd name="T17" fmla="*/ 33 h 73"/>
                  <a:gd name="T18" fmla="*/ 56 w 75"/>
                  <a:gd name="T19" fmla="*/ 33 h 73"/>
                  <a:gd name="T20" fmla="*/ 60 w 75"/>
                  <a:gd name="T21" fmla="*/ 37 h 73"/>
                  <a:gd name="T22" fmla="*/ 56 w 75"/>
                  <a:gd name="T23" fmla="*/ 4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73">
                    <a:moveTo>
                      <a:pt x="38" y="0"/>
                    </a:moveTo>
                    <a:cubicBezTo>
                      <a:pt x="17" y="0"/>
                      <a:pt x="0" y="17"/>
                      <a:pt x="0" y="37"/>
                    </a:cubicBezTo>
                    <a:cubicBezTo>
                      <a:pt x="0" y="57"/>
                      <a:pt x="17" y="73"/>
                      <a:pt x="38" y="73"/>
                    </a:cubicBezTo>
                    <a:cubicBezTo>
                      <a:pt x="58" y="73"/>
                      <a:pt x="75" y="57"/>
                      <a:pt x="75" y="37"/>
                    </a:cubicBezTo>
                    <a:cubicBezTo>
                      <a:pt x="75" y="17"/>
                      <a:pt x="58" y="0"/>
                      <a:pt x="38" y="0"/>
                    </a:cubicBezTo>
                    <a:close/>
                    <a:moveTo>
                      <a:pt x="56" y="41"/>
                    </a:moveTo>
                    <a:cubicBezTo>
                      <a:pt x="19" y="41"/>
                      <a:pt x="19" y="41"/>
                      <a:pt x="19" y="41"/>
                    </a:cubicBezTo>
                    <a:cubicBezTo>
                      <a:pt x="17" y="41"/>
                      <a:pt x="15" y="39"/>
                      <a:pt x="15" y="37"/>
                    </a:cubicBezTo>
                    <a:cubicBezTo>
                      <a:pt x="15" y="34"/>
                      <a:pt x="17" y="33"/>
                      <a:pt x="19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8" y="33"/>
                      <a:pt x="60" y="34"/>
                      <a:pt x="60" y="37"/>
                    </a:cubicBezTo>
                    <a:cubicBezTo>
                      <a:pt x="60" y="39"/>
                      <a:pt x="58" y="41"/>
                      <a:pt x="56" y="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52"/>
              <p:cNvSpPr>
                <a:spLocks/>
              </p:cNvSpPr>
              <p:nvPr/>
            </p:nvSpPr>
            <p:spPr bwMode="auto">
              <a:xfrm>
                <a:off x="1840" y="2716"/>
                <a:ext cx="166" cy="57"/>
              </a:xfrm>
              <a:custGeom>
                <a:avLst/>
                <a:gdLst>
                  <a:gd name="T0" fmla="*/ 87 w 90"/>
                  <a:gd name="T1" fmla="*/ 23 h 31"/>
                  <a:gd name="T2" fmla="*/ 6 w 90"/>
                  <a:gd name="T3" fmla="*/ 1 h 31"/>
                  <a:gd name="T4" fmla="*/ 1 w 90"/>
                  <a:gd name="T5" fmla="*/ 3 h 31"/>
                  <a:gd name="T6" fmla="*/ 4 w 90"/>
                  <a:gd name="T7" fmla="*/ 8 h 31"/>
                  <a:gd name="T8" fmla="*/ 85 w 90"/>
                  <a:gd name="T9" fmla="*/ 31 h 31"/>
                  <a:gd name="T10" fmla="*/ 86 w 90"/>
                  <a:gd name="T11" fmla="*/ 31 h 31"/>
                  <a:gd name="T12" fmla="*/ 90 w 90"/>
                  <a:gd name="T13" fmla="*/ 28 h 31"/>
                  <a:gd name="T14" fmla="*/ 87 w 90"/>
                  <a:gd name="T15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31">
                    <a:moveTo>
                      <a:pt x="87" y="2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1" y="1"/>
                      <a:pt x="1" y="3"/>
                    </a:cubicBezTo>
                    <a:cubicBezTo>
                      <a:pt x="0" y="6"/>
                      <a:pt x="1" y="8"/>
                      <a:pt x="4" y="8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86" y="31"/>
                      <a:pt x="86" y="31"/>
                    </a:cubicBezTo>
                    <a:cubicBezTo>
                      <a:pt x="88" y="31"/>
                      <a:pt x="89" y="30"/>
                      <a:pt x="90" y="28"/>
                    </a:cubicBezTo>
                    <a:cubicBezTo>
                      <a:pt x="90" y="26"/>
                      <a:pt x="89" y="24"/>
                      <a:pt x="87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53"/>
              <p:cNvSpPr>
                <a:spLocks/>
              </p:cNvSpPr>
              <p:nvPr/>
            </p:nvSpPr>
            <p:spPr bwMode="auto">
              <a:xfrm>
                <a:off x="1828" y="2753"/>
                <a:ext cx="165" cy="57"/>
              </a:xfrm>
              <a:custGeom>
                <a:avLst/>
                <a:gdLst>
                  <a:gd name="T0" fmla="*/ 87 w 90"/>
                  <a:gd name="T1" fmla="*/ 23 h 31"/>
                  <a:gd name="T2" fmla="*/ 6 w 90"/>
                  <a:gd name="T3" fmla="*/ 0 h 31"/>
                  <a:gd name="T4" fmla="*/ 1 w 90"/>
                  <a:gd name="T5" fmla="*/ 3 h 31"/>
                  <a:gd name="T6" fmla="*/ 4 w 90"/>
                  <a:gd name="T7" fmla="*/ 8 h 31"/>
                  <a:gd name="T8" fmla="*/ 85 w 90"/>
                  <a:gd name="T9" fmla="*/ 31 h 31"/>
                  <a:gd name="T10" fmla="*/ 86 w 90"/>
                  <a:gd name="T11" fmla="*/ 31 h 31"/>
                  <a:gd name="T12" fmla="*/ 90 w 90"/>
                  <a:gd name="T13" fmla="*/ 28 h 31"/>
                  <a:gd name="T14" fmla="*/ 87 w 90"/>
                  <a:gd name="T15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31">
                    <a:moveTo>
                      <a:pt x="87" y="2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1" y="1"/>
                      <a:pt x="1" y="3"/>
                    </a:cubicBezTo>
                    <a:cubicBezTo>
                      <a:pt x="0" y="5"/>
                      <a:pt x="1" y="7"/>
                      <a:pt x="4" y="8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86" y="31"/>
                      <a:pt x="86" y="31"/>
                    </a:cubicBezTo>
                    <a:cubicBezTo>
                      <a:pt x="88" y="31"/>
                      <a:pt x="89" y="29"/>
                      <a:pt x="90" y="28"/>
                    </a:cubicBezTo>
                    <a:cubicBezTo>
                      <a:pt x="90" y="26"/>
                      <a:pt x="89" y="23"/>
                      <a:pt x="87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54"/>
              <p:cNvSpPr>
                <a:spLocks noEditPoints="1"/>
              </p:cNvSpPr>
              <p:nvPr/>
            </p:nvSpPr>
            <p:spPr bwMode="auto">
              <a:xfrm>
                <a:off x="1756" y="2674"/>
                <a:ext cx="299" cy="305"/>
              </a:xfrm>
              <a:custGeom>
                <a:avLst/>
                <a:gdLst>
                  <a:gd name="T0" fmla="*/ 152 w 163"/>
                  <a:gd name="T1" fmla="*/ 111 h 166"/>
                  <a:gd name="T2" fmla="*/ 163 w 163"/>
                  <a:gd name="T3" fmla="*/ 113 h 166"/>
                  <a:gd name="T4" fmla="*/ 163 w 163"/>
                  <a:gd name="T5" fmla="*/ 80 h 166"/>
                  <a:gd name="T6" fmla="*/ 162 w 163"/>
                  <a:gd name="T7" fmla="*/ 79 h 166"/>
                  <a:gd name="T8" fmla="*/ 145 w 163"/>
                  <a:gd name="T9" fmla="*/ 79 h 166"/>
                  <a:gd name="T10" fmla="*/ 158 w 163"/>
                  <a:gd name="T11" fmla="*/ 37 h 166"/>
                  <a:gd name="T12" fmla="*/ 158 w 163"/>
                  <a:gd name="T13" fmla="*/ 34 h 166"/>
                  <a:gd name="T14" fmla="*/ 155 w 163"/>
                  <a:gd name="T15" fmla="*/ 32 h 166"/>
                  <a:gd name="T16" fmla="*/ 39 w 163"/>
                  <a:gd name="T17" fmla="*/ 0 h 166"/>
                  <a:gd name="T18" fmla="*/ 34 w 163"/>
                  <a:gd name="T19" fmla="*/ 3 h 166"/>
                  <a:gd name="T20" fmla="*/ 16 w 163"/>
                  <a:gd name="T21" fmla="*/ 66 h 166"/>
                  <a:gd name="T22" fmla="*/ 16 w 163"/>
                  <a:gd name="T23" fmla="*/ 66 h 166"/>
                  <a:gd name="T24" fmla="*/ 1 w 163"/>
                  <a:gd name="T25" fmla="*/ 66 h 166"/>
                  <a:gd name="T26" fmla="*/ 0 w 163"/>
                  <a:gd name="T27" fmla="*/ 67 h 166"/>
                  <a:gd name="T28" fmla="*/ 0 w 163"/>
                  <a:gd name="T29" fmla="*/ 165 h 166"/>
                  <a:gd name="T30" fmla="*/ 1 w 163"/>
                  <a:gd name="T31" fmla="*/ 166 h 166"/>
                  <a:gd name="T32" fmla="*/ 107 w 163"/>
                  <a:gd name="T33" fmla="*/ 166 h 166"/>
                  <a:gd name="T34" fmla="*/ 106 w 163"/>
                  <a:gd name="T35" fmla="*/ 156 h 166"/>
                  <a:gd name="T36" fmla="*/ 152 w 163"/>
                  <a:gd name="T37" fmla="*/ 111 h 166"/>
                  <a:gd name="T38" fmla="*/ 63 w 163"/>
                  <a:gd name="T39" fmla="*/ 66 h 166"/>
                  <a:gd name="T40" fmla="*/ 63 w 163"/>
                  <a:gd name="T41" fmla="*/ 66 h 166"/>
                  <a:gd name="T42" fmla="*/ 24 w 163"/>
                  <a:gd name="T43" fmla="*/ 66 h 166"/>
                  <a:gd name="T44" fmla="*/ 41 w 163"/>
                  <a:gd name="T45" fmla="*/ 9 h 166"/>
                  <a:gd name="T46" fmla="*/ 149 w 163"/>
                  <a:gd name="T47" fmla="*/ 39 h 166"/>
                  <a:gd name="T48" fmla="*/ 137 w 163"/>
                  <a:gd name="T49" fmla="*/ 79 h 166"/>
                  <a:gd name="T50" fmla="*/ 137 w 163"/>
                  <a:gd name="T51" fmla="*/ 79 h 166"/>
                  <a:gd name="T52" fmla="*/ 82 w 163"/>
                  <a:gd name="T53" fmla="*/ 79 h 166"/>
                  <a:gd name="T54" fmla="*/ 63 w 163"/>
                  <a:gd name="T55" fmla="*/ 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3" h="166">
                    <a:moveTo>
                      <a:pt x="152" y="111"/>
                    </a:moveTo>
                    <a:cubicBezTo>
                      <a:pt x="156" y="111"/>
                      <a:pt x="159" y="112"/>
                      <a:pt x="163" y="113"/>
                    </a:cubicBezTo>
                    <a:cubicBezTo>
                      <a:pt x="163" y="80"/>
                      <a:pt x="163" y="80"/>
                      <a:pt x="163" y="80"/>
                    </a:cubicBezTo>
                    <a:cubicBezTo>
                      <a:pt x="163" y="79"/>
                      <a:pt x="163" y="79"/>
                      <a:pt x="162" y="79"/>
                    </a:cubicBezTo>
                    <a:cubicBezTo>
                      <a:pt x="145" y="79"/>
                      <a:pt x="145" y="79"/>
                      <a:pt x="145" y="79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6"/>
                      <a:pt x="158" y="35"/>
                      <a:pt x="158" y="34"/>
                    </a:cubicBezTo>
                    <a:cubicBezTo>
                      <a:pt x="157" y="33"/>
                      <a:pt x="156" y="32"/>
                      <a:pt x="155" y="32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7" y="0"/>
                      <a:pt x="35" y="1"/>
                      <a:pt x="34" y="3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6"/>
                      <a:pt x="0" y="66"/>
                      <a:pt x="0" y="67"/>
                    </a:cubicBezTo>
                    <a:cubicBezTo>
                      <a:pt x="0" y="165"/>
                      <a:pt x="0" y="165"/>
                      <a:pt x="0" y="165"/>
                    </a:cubicBezTo>
                    <a:cubicBezTo>
                      <a:pt x="0" y="165"/>
                      <a:pt x="1" y="166"/>
                      <a:pt x="1" y="166"/>
                    </a:cubicBezTo>
                    <a:cubicBezTo>
                      <a:pt x="107" y="166"/>
                      <a:pt x="107" y="166"/>
                      <a:pt x="107" y="166"/>
                    </a:cubicBezTo>
                    <a:cubicBezTo>
                      <a:pt x="106" y="162"/>
                      <a:pt x="106" y="159"/>
                      <a:pt x="106" y="156"/>
                    </a:cubicBezTo>
                    <a:cubicBezTo>
                      <a:pt x="106" y="131"/>
                      <a:pt x="126" y="111"/>
                      <a:pt x="152" y="111"/>
                    </a:cubicBezTo>
                    <a:close/>
                    <a:moveTo>
                      <a:pt x="63" y="66"/>
                    </a:moveTo>
                    <a:cubicBezTo>
                      <a:pt x="63" y="66"/>
                      <a:pt x="63" y="66"/>
                      <a:pt x="63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37" y="79"/>
                      <a:pt x="137" y="79"/>
                      <a:pt x="137" y="79"/>
                    </a:cubicBezTo>
                    <a:cubicBezTo>
                      <a:pt x="137" y="79"/>
                      <a:pt x="137" y="79"/>
                      <a:pt x="137" y="79"/>
                    </a:cubicBezTo>
                    <a:cubicBezTo>
                      <a:pt x="82" y="79"/>
                      <a:pt x="82" y="79"/>
                      <a:pt x="82" y="79"/>
                    </a:cubicBezTo>
                    <a:lnTo>
                      <a:pt x="63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55"/>
              <p:cNvSpPr>
                <a:spLocks noEditPoints="1"/>
              </p:cNvSpPr>
              <p:nvPr/>
            </p:nvSpPr>
            <p:spPr bwMode="auto">
              <a:xfrm>
                <a:off x="2728" y="2893"/>
                <a:ext cx="138" cy="134"/>
              </a:xfrm>
              <a:custGeom>
                <a:avLst/>
                <a:gdLst>
                  <a:gd name="T0" fmla="*/ 38 w 75"/>
                  <a:gd name="T1" fmla="*/ 0 h 73"/>
                  <a:gd name="T2" fmla="*/ 0 w 75"/>
                  <a:gd name="T3" fmla="*/ 37 h 73"/>
                  <a:gd name="T4" fmla="*/ 38 w 75"/>
                  <a:gd name="T5" fmla="*/ 73 h 73"/>
                  <a:gd name="T6" fmla="*/ 75 w 75"/>
                  <a:gd name="T7" fmla="*/ 37 h 73"/>
                  <a:gd name="T8" fmla="*/ 38 w 75"/>
                  <a:gd name="T9" fmla="*/ 0 h 73"/>
                  <a:gd name="T10" fmla="*/ 56 w 75"/>
                  <a:gd name="T11" fmla="*/ 41 h 73"/>
                  <a:gd name="T12" fmla="*/ 42 w 75"/>
                  <a:gd name="T13" fmla="*/ 41 h 73"/>
                  <a:gd name="T14" fmla="*/ 42 w 75"/>
                  <a:gd name="T15" fmla="*/ 55 h 73"/>
                  <a:gd name="T16" fmla="*/ 38 w 75"/>
                  <a:gd name="T17" fmla="*/ 59 h 73"/>
                  <a:gd name="T18" fmla="*/ 34 w 75"/>
                  <a:gd name="T19" fmla="*/ 55 h 73"/>
                  <a:gd name="T20" fmla="*/ 34 w 75"/>
                  <a:gd name="T21" fmla="*/ 41 h 73"/>
                  <a:gd name="T22" fmla="*/ 19 w 75"/>
                  <a:gd name="T23" fmla="*/ 41 h 73"/>
                  <a:gd name="T24" fmla="*/ 15 w 75"/>
                  <a:gd name="T25" fmla="*/ 37 h 73"/>
                  <a:gd name="T26" fmla="*/ 19 w 75"/>
                  <a:gd name="T27" fmla="*/ 33 h 73"/>
                  <a:gd name="T28" fmla="*/ 34 w 75"/>
                  <a:gd name="T29" fmla="*/ 33 h 73"/>
                  <a:gd name="T30" fmla="*/ 34 w 75"/>
                  <a:gd name="T31" fmla="*/ 19 h 73"/>
                  <a:gd name="T32" fmla="*/ 38 w 75"/>
                  <a:gd name="T33" fmla="*/ 15 h 73"/>
                  <a:gd name="T34" fmla="*/ 42 w 75"/>
                  <a:gd name="T35" fmla="*/ 19 h 73"/>
                  <a:gd name="T36" fmla="*/ 42 w 75"/>
                  <a:gd name="T37" fmla="*/ 33 h 73"/>
                  <a:gd name="T38" fmla="*/ 56 w 75"/>
                  <a:gd name="T39" fmla="*/ 33 h 73"/>
                  <a:gd name="T40" fmla="*/ 60 w 75"/>
                  <a:gd name="T41" fmla="*/ 37 h 73"/>
                  <a:gd name="T42" fmla="*/ 56 w 75"/>
                  <a:gd name="T43" fmla="*/ 4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5" h="73">
                    <a:moveTo>
                      <a:pt x="38" y="0"/>
                    </a:moveTo>
                    <a:cubicBezTo>
                      <a:pt x="17" y="0"/>
                      <a:pt x="0" y="17"/>
                      <a:pt x="0" y="37"/>
                    </a:cubicBezTo>
                    <a:cubicBezTo>
                      <a:pt x="0" y="57"/>
                      <a:pt x="17" y="73"/>
                      <a:pt x="38" y="73"/>
                    </a:cubicBezTo>
                    <a:cubicBezTo>
                      <a:pt x="58" y="73"/>
                      <a:pt x="75" y="57"/>
                      <a:pt x="75" y="37"/>
                    </a:cubicBezTo>
                    <a:cubicBezTo>
                      <a:pt x="75" y="17"/>
                      <a:pt x="58" y="0"/>
                      <a:pt x="38" y="0"/>
                    </a:cubicBezTo>
                    <a:close/>
                    <a:moveTo>
                      <a:pt x="56" y="41"/>
                    </a:move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55"/>
                      <a:pt x="42" y="55"/>
                      <a:pt x="42" y="55"/>
                    </a:cubicBezTo>
                    <a:cubicBezTo>
                      <a:pt x="42" y="57"/>
                      <a:pt x="40" y="59"/>
                      <a:pt x="38" y="59"/>
                    </a:cubicBezTo>
                    <a:cubicBezTo>
                      <a:pt x="35" y="59"/>
                      <a:pt x="34" y="57"/>
                      <a:pt x="34" y="55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7" y="41"/>
                      <a:pt x="15" y="39"/>
                      <a:pt x="15" y="37"/>
                    </a:cubicBezTo>
                    <a:cubicBezTo>
                      <a:pt x="15" y="34"/>
                      <a:pt x="17" y="33"/>
                      <a:pt x="19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6"/>
                      <a:pt x="35" y="15"/>
                      <a:pt x="38" y="15"/>
                    </a:cubicBezTo>
                    <a:cubicBezTo>
                      <a:pt x="40" y="15"/>
                      <a:pt x="42" y="16"/>
                      <a:pt x="42" y="19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8" y="33"/>
                      <a:pt x="60" y="34"/>
                      <a:pt x="60" y="37"/>
                    </a:cubicBezTo>
                    <a:cubicBezTo>
                      <a:pt x="60" y="39"/>
                      <a:pt x="58" y="41"/>
                      <a:pt x="56" y="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56"/>
              <p:cNvSpPr>
                <a:spLocks/>
              </p:cNvSpPr>
              <p:nvPr/>
            </p:nvSpPr>
            <p:spPr bwMode="auto">
              <a:xfrm>
                <a:off x="2604" y="2716"/>
                <a:ext cx="165" cy="57"/>
              </a:xfrm>
              <a:custGeom>
                <a:avLst/>
                <a:gdLst>
                  <a:gd name="T0" fmla="*/ 87 w 90"/>
                  <a:gd name="T1" fmla="*/ 23 h 31"/>
                  <a:gd name="T2" fmla="*/ 6 w 90"/>
                  <a:gd name="T3" fmla="*/ 1 h 31"/>
                  <a:gd name="T4" fmla="*/ 1 w 90"/>
                  <a:gd name="T5" fmla="*/ 3 h 31"/>
                  <a:gd name="T6" fmla="*/ 4 w 90"/>
                  <a:gd name="T7" fmla="*/ 8 h 31"/>
                  <a:gd name="T8" fmla="*/ 85 w 90"/>
                  <a:gd name="T9" fmla="*/ 31 h 31"/>
                  <a:gd name="T10" fmla="*/ 86 w 90"/>
                  <a:gd name="T11" fmla="*/ 31 h 31"/>
                  <a:gd name="T12" fmla="*/ 90 w 90"/>
                  <a:gd name="T13" fmla="*/ 28 h 31"/>
                  <a:gd name="T14" fmla="*/ 87 w 90"/>
                  <a:gd name="T15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31">
                    <a:moveTo>
                      <a:pt x="87" y="2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1" y="1"/>
                      <a:pt x="1" y="3"/>
                    </a:cubicBezTo>
                    <a:cubicBezTo>
                      <a:pt x="0" y="6"/>
                      <a:pt x="1" y="8"/>
                      <a:pt x="4" y="8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86" y="31"/>
                      <a:pt x="86" y="31"/>
                    </a:cubicBezTo>
                    <a:cubicBezTo>
                      <a:pt x="88" y="31"/>
                      <a:pt x="89" y="30"/>
                      <a:pt x="90" y="28"/>
                    </a:cubicBezTo>
                    <a:cubicBezTo>
                      <a:pt x="90" y="26"/>
                      <a:pt x="89" y="24"/>
                      <a:pt x="87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57"/>
              <p:cNvSpPr>
                <a:spLocks/>
              </p:cNvSpPr>
              <p:nvPr/>
            </p:nvSpPr>
            <p:spPr bwMode="auto">
              <a:xfrm>
                <a:off x="2591" y="2753"/>
                <a:ext cx="165" cy="57"/>
              </a:xfrm>
              <a:custGeom>
                <a:avLst/>
                <a:gdLst>
                  <a:gd name="T0" fmla="*/ 87 w 90"/>
                  <a:gd name="T1" fmla="*/ 23 h 31"/>
                  <a:gd name="T2" fmla="*/ 6 w 90"/>
                  <a:gd name="T3" fmla="*/ 0 h 31"/>
                  <a:gd name="T4" fmla="*/ 1 w 90"/>
                  <a:gd name="T5" fmla="*/ 3 h 31"/>
                  <a:gd name="T6" fmla="*/ 4 w 90"/>
                  <a:gd name="T7" fmla="*/ 8 h 31"/>
                  <a:gd name="T8" fmla="*/ 85 w 90"/>
                  <a:gd name="T9" fmla="*/ 31 h 31"/>
                  <a:gd name="T10" fmla="*/ 86 w 90"/>
                  <a:gd name="T11" fmla="*/ 31 h 31"/>
                  <a:gd name="T12" fmla="*/ 90 w 90"/>
                  <a:gd name="T13" fmla="*/ 28 h 31"/>
                  <a:gd name="T14" fmla="*/ 87 w 90"/>
                  <a:gd name="T15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31">
                    <a:moveTo>
                      <a:pt x="87" y="2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1" y="1"/>
                      <a:pt x="1" y="3"/>
                    </a:cubicBezTo>
                    <a:cubicBezTo>
                      <a:pt x="0" y="5"/>
                      <a:pt x="1" y="7"/>
                      <a:pt x="4" y="8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86" y="31"/>
                      <a:pt x="86" y="31"/>
                    </a:cubicBezTo>
                    <a:cubicBezTo>
                      <a:pt x="88" y="31"/>
                      <a:pt x="89" y="29"/>
                      <a:pt x="90" y="28"/>
                    </a:cubicBezTo>
                    <a:cubicBezTo>
                      <a:pt x="90" y="26"/>
                      <a:pt x="89" y="23"/>
                      <a:pt x="87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58"/>
              <p:cNvSpPr>
                <a:spLocks noEditPoints="1"/>
              </p:cNvSpPr>
              <p:nvPr/>
            </p:nvSpPr>
            <p:spPr bwMode="auto">
              <a:xfrm>
                <a:off x="2519" y="2674"/>
                <a:ext cx="299" cy="305"/>
              </a:xfrm>
              <a:custGeom>
                <a:avLst/>
                <a:gdLst>
                  <a:gd name="T0" fmla="*/ 152 w 163"/>
                  <a:gd name="T1" fmla="*/ 111 h 166"/>
                  <a:gd name="T2" fmla="*/ 163 w 163"/>
                  <a:gd name="T3" fmla="*/ 113 h 166"/>
                  <a:gd name="T4" fmla="*/ 163 w 163"/>
                  <a:gd name="T5" fmla="*/ 80 h 166"/>
                  <a:gd name="T6" fmla="*/ 162 w 163"/>
                  <a:gd name="T7" fmla="*/ 79 h 166"/>
                  <a:gd name="T8" fmla="*/ 145 w 163"/>
                  <a:gd name="T9" fmla="*/ 79 h 166"/>
                  <a:gd name="T10" fmla="*/ 158 w 163"/>
                  <a:gd name="T11" fmla="*/ 37 h 166"/>
                  <a:gd name="T12" fmla="*/ 158 w 163"/>
                  <a:gd name="T13" fmla="*/ 34 h 166"/>
                  <a:gd name="T14" fmla="*/ 155 w 163"/>
                  <a:gd name="T15" fmla="*/ 32 h 166"/>
                  <a:gd name="T16" fmla="*/ 39 w 163"/>
                  <a:gd name="T17" fmla="*/ 0 h 166"/>
                  <a:gd name="T18" fmla="*/ 34 w 163"/>
                  <a:gd name="T19" fmla="*/ 3 h 166"/>
                  <a:gd name="T20" fmla="*/ 16 w 163"/>
                  <a:gd name="T21" fmla="*/ 66 h 166"/>
                  <a:gd name="T22" fmla="*/ 16 w 163"/>
                  <a:gd name="T23" fmla="*/ 66 h 166"/>
                  <a:gd name="T24" fmla="*/ 1 w 163"/>
                  <a:gd name="T25" fmla="*/ 66 h 166"/>
                  <a:gd name="T26" fmla="*/ 0 w 163"/>
                  <a:gd name="T27" fmla="*/ 67 h 166"/>
                  <a:gd name="T28" fmla="*/ 0 w 163"/>
                  <a:gd name="T29" fmla="*/ 165 h 166"/>
                  <a:gd name="T30" fmla="*/ 1 w 163"/>
                  <a:gd name="T31" fmla="*/ 166 h 166"/>
                  <a:gd name="T32" fmla="*/ 107 w 163"/>
                  <a:gd name="T33" fmla="*/ 166 h 166"/>
                  <a:gd name="T34" fmla="*/ 106 w 163"/>
                  <a:gd name="T35" fmla="*/ 156 h 166"/>
                  <a:gd name="T36" fmla="*/ 152 w 163"/>
                  <a:gd name="T37" fmla="*/ 111 h 166"/>
                  <a:gd name="T38" fmla="*/ 63 w 163"/>
                  <a:gd name="T39" fmla="*/ 66 h 166"/>
                  <a:gd name="T40" fmla="*/ 63 w 163"/>
                  <a:gd name="T41" fmla="*/ 66 h 166"/>
                  <a:gd name="T42" fmla="*/ 24 w 163"/>
                  <a:gd name="T43" fmla="*/ 66 h 166"/>
                  <a:gd name="T44" fmla="*/ 41 w 163"/>
                  <a:gd name="T45" fmla="*/ 9 h 166"/>
                  <a:gd name="T46" fmla="*/ 149 w 163"/>
                  <a:gd name="T47" fmla="*/ 39 h 166"/>
                  <a:gd name="T48" fmla="*/ 137 w 163"/>
                  <a:gd name="T49" fmla="*/ 79 h 166"/>
                  <a:gd name="T50" fmla="*/ 137 w 163"/>
                  <a:gd name="T51" fmla="*/ 79 h 166"/>
                  <a:gd name="T52" fmla="*/ 82 w 163"/>
                  <a:gd name="T53" fmla="*/ 79 h 166"/>
                  <a:gd name="T54" fmla="*/ 63 w 163"/>
                  <a:gd name="T55" fmla="*/ 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3" h="166">
                    <a:moveTo>
                      <a:pt x="152" y="111"/>
                    </a:moveTo>
                    <a:cubicBezTo>
                      <a:pt x="156" y="111"/>
                      <a:pt x="159" y="112"/>
                      <a:pt x="163" y="113"/>
                    </a:cubicBezTo>
                    <a:cubicBezTo>
                      <a:pt x="163" y="80"/>
                      <a:pt x="163" y="80"/>
                      <a:pt x="163" y="80"/>
                    </a:cubicBezTo>
                    <a:cubicBezTo>
                      <a:pt x="163" y="79"/>
                      <a:pt x="163" y="79"/>
                      <a:pt x="162" y="79"/>
                    </a:cubicBezTo>
                    <a:cubicBezTo>
                      <a:pt x="145" y="79"/>
                      <a:pt x="145" y="79"/>
                      <a:pt x="145" y="79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6"/>
                      <a:pt x="158" y="35"/>
                      <a:pt x="158" y="34"/>
                    </a:cubicBezTo>
                    <a:cubicBezTo>
                      <a:pt x="157" y="33"/>
                      <a:pt x="156" y="32"/>
                      <a:pt x="155" y="32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7" y="0"/>
                      <a:pt x="35" y="1"/>
                      <a:pt x="34" y="3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6"/>
                      <a:pt x="0" y="66"/>
                      <a:pt x="0" y="67"/>
                    </a:cubicBezTo>
                    <a:cubicBezTo>
                      <a:pt x="0" y="165"/>
                      <a:pt x="0" y="165"/>
                      <a:pt x="0" y="165"/>
                    </a:cubicBezTo>
                    <a:cubicBezTo>
                      <a:pt x="0" y="165"/>
                      <a:pt x="1" y="166"/>
                      <a:pt x="1" y="166"/>
                    </a:cubicBezTo>
                    <a:cubicBezTo>
                      <a:pt x="107" y="166"/>
                      <a:pt x="107" y="166"/>
                      <a:pt x="107" y="166"/>
                    </a:cubicBezTo>
                    <a:cubicBezTo>
                      <a:pt x="106" y="162"/>
                      <a:pt x="106" y="159"/>
                      <a:pt x="106" y="156"/>
                    </a:cubicBezTo>
                    <a:cubicBezTo>
                      <a:pt x="106" y="131"/>
                      <a:pt x="126" y="111"/>
                      <a:pt x="152" y="111"/>
                    </a:cubicBezTo>
                    <a:close/>
                    <a:moveTo>
                      <a:pt x="63" y="66"/>
                    </a:moveTo>
                    <a:cubicBezTo>
                      <a:pt x="63" y="66"/>
                      <a:pt x="63" y="66"/>
                      <a:pt x="63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37" y="79"/>
                      <a:pt x="137" y="79"/>
                      <a:pt x="137" y="79"/>
                    </a:cubicBezTo>
                    <a:cubicBezTo>
                      <a:pt x="137" y="79"/>
                      <a:pt x="137" y="79"/>
                      <a:pt x="137" y="79"/>
                    </a:cubicBezTo>
                    <a:cubicBezTo>
                      <a:pt x="82" y="79"/>
                      <a:pt x="82" y="79"/>
                      <a:pt x="82" y="79"/>
                    </a:cubicBezTo>
                    <a:lnTo>
                      <a:pt x="63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59"/>
              <p:cNvSpPr>
                <a:spLocks/>
              </p:cNvSpPr>
              <p:nvPr/>
            </p:nvSpPr>
            <p:spPr bwMode="auto">
              <a:xfrm>
                <a:off x="3367" y="2716"/>
                <a:ext cx="165" cy="57"/>
              </a:xfrm>
              <a:custGeom>
                <a:avLst/>
                <a:gdLst>
                  <a:gd name="T0" fmla="*/ 87 w 90"/>
                  <a:gd name="T1" fmla="*/ 23 h 31"/>
                  <a:gd name="T2" fmla="*/ 6 w 90"/>
                  <a:gd name="T3" fmla="*/ 1 h 31"/>
                  <a:gd name="T4" fmla="*/ 1 w 90"/>
                  <a:gd name="T5" fmla="*/ 3 h 31"/>
                  <a:gd name="T6" fmla="*/ 4 w 90"/>
                  <a:gd name="T7" fmla="*/ 8 h 31"/>
                  <a:gd name="T8" fmla="*/ 85 w 90"/>
                  <a:gd name="T9" fmla="*/ 31 h 31"/>
                  <a:gd name="T10" fmla="*/ 86 w 90"/>
                  <a:gd name="T11" fmla="*/ 31 h 31"/>
                  <a:gd name="T12" fmla="*/ 90 w 90"/>
                  <a:gd name="T13" fmla="*/ 28 h 31"/>
                  <a:gd name="T14" fmla="*/ 87 w 90"/>
                  <a:gd name="T15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31">
                    <a:moveTo>
                      <a:pt x="87" y="2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1" y="1"/>
                      <a:pt x="1" y="3"/>
                    </a:cubicBezTo>
                    <a:cubicBezTo>
                      <a:pt x="0" y="6"/>
                      <a:pt x="1" y="8"/>
                      <a:pt x="4" y="8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86" y="31"/>
                      <a:pt x="86" y="31"/>
                    </a:cubicBezTo>
                    <a:cubicBezTo>
                      <a:pt x="88" y="31"/>
                      <a:pt x="89" y="30"/>
                      <a:pt x="90" y="28"/>
                    </a:cubicBezTo>
                    <a:cubicBezTo>
                      <a:pt x="90" y="26"/>
                      <a:pt x="89" y="24"/>
                      <a:pt x="87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60"/>
              <p:cNvSpPr>
                <a:spLocks/>
              </p:cNvSpPr>
              <p:nvPr/>
            </p:nvSpPr>
            <p:spPr bwMode="auto">
              <a:xfrm>
                <a:off x="3354" y="2753"/>
                <a:ext cx="165" cy="57"/>
              </a:xfrm>
              <a:custGeom>
                <a:avLst/>
                <a:gdLst>
                  <a:gd name="T0" fmla="*/ 87 w 90"/>
                  <a:gd name="T1" fmla="*/ 23 h 31"/>
                  <a:gd name="T2" fmla="*/ 6 w 90"/>
                  <a:gd name="T3" fmla="*/ 0 h 31"/>
                  <a:gd name="T4" fmla="*/ 1 w 90"/>
                  <a:gd name="T5" fmla="*/ 3 h 31"/>
                  <a:gd name="T6" fmla="*/ 4 w 90"/>
                  <a:gd name="T7" fmla="*/ 8 h 31"/>
                  <a:gd name="T8" fmla="*/ 85 w 90"/>
                  <a:gd name="T9" fmla="*/ 31 h 31"/>
                  <a:gd name="T10" fmla="*/ 86 w 90"/>
                  <a:gd name="T11" fmla="*/ 31 h 31"/>
                  <a:gd name="T12" fmla="*/ 90 w 90"/>
                  <a:gd name="T13" fmla="*/ 28 h 31"/>
                  <a:gd name="T14" fmla="*/ 87 w 90"/>
                  <a:gd name="T15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31">
                    <a:moveTo>
                      <a:pt x="87" y="2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1" y="1"/>
                      <a:pt x="1" y="3"/>
                    </a:cubicBezTo>
                    <a:cubicBezTo>
                      <a:pt x="0" y="5"/>
                      <a:pt x="1" y="7"/>
                      <a:pt x="4" y="8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86" y="31"/>
                      <a:pt x="86" y="31"/>
                    </a:cubicBezTo>
                    <a:cubicBezTo>
                      <a:pt x="88" y="31"/>
                      <a:pt x="89" y="29"/>
                      <a:pt x="90" y="28"/>
                    </a:cubicBezTo>
                    <a:cubicBezTo>
                      <a:pt x="90" y="26"/>
                      <a:pt x="89" y="23"/>
                      <a:pt x="87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61"/>
              <p:cNvSpPr>
                <a:spLocks noEditPoints="1"/>
              </p:cNvSpPr>
              <p:nvPr/>
            </p:nvSpPr>
            <p:spPr bwMode="auto">
              <a:xfrm>
                <a:off x="3282" y="2674"/>
                <a:ext cx="299" cy="305"/>
              </a:xfrm>
              <a:custGeom>
                <a:avLst/>
                <a:gdLst>
                  <a:gd name="T0" fmla="*/ 162 w 163"/>
                  <a:gd name="T1" fmla="*/ 79 h 166"/>
                  <a:gd name="T2" fmla="*/ 145 w 163"/>
                  <a:gd name="T3" fmla="*/ 79 h 166"/>
                  <a:gd name="T4" fmla="*/ 158 w 163"/>
                  <a:gd name="T5" fmla="*/ 37 h 166"/>
                  <a:gd name="T6" fmla="*/ 158 w 163"/>
                  <a:gd name="T7" fmla="*/ 34 h 166"/>
                  <a:gd name="T8" fmla="*/ 155 w 163"/>
                  <a:gd name="T9" fmla="*/ 32 h 166"/>
                  <a:gd name="T10" fmla="*/ 39 w 163"/>
                  <a:gd name="T11" fmla="*/ 0 h 166"/>
                  <a:gd name="T12" fmla="*/ 34 w 163"/>
                  <a:gd name="T13" fmla="*/ 3 h 166"/>
                  <a:gd name="T14" fmla="*/ 16 w 163"/>
                  <a:gd name="T15" fmla="*/ 66 h 166"/>
                  <a:gd name="T16" fmla="*/ 16 w 163"/>
                  <a:gd name="T17" fmla="*/ 66 h 166"/>
                  <a:gd name="T18" fmla="*/ 1 w 163"/>
                  <a:gd name="T19" fmla="*/ 66 h 166"/>
                  <a:gd name="T20" fmla="*/ 0 w 163"/>
                  <a:gd name="T21" fmla="*/ 67 h 166"/>
                  <a:gd name="T22" fmla="*/ 0 w 163"/>
                  <a:gd name="T23" fmla="*/ 165 h 166"/>
                  <a:gd name="T24" fmla="*/ 1 w 163"/>
                  <a:gd name="T25" fmla="*/ 166 h 166"/>
                  <a:gd name="T26" fmla="*/ 107 w 163"/>
                  <a:gd name="T27" fmla="*/ 166 h 166"/>
                  <a:gd name="T28" fmla="*/ 106 w 163"/>
                  <a:gd name="T29" fmla="*/ 156 h 166"/>
                  <a:gd name="T30" fmla="*/ 152 w 163"/>
                  <a:gd name="T31" fmla="*/ 111 h 166"/>
                  <a:gd name="T32" fmla="*/ 163 w 163"/>
                  <a:gd name="T33" fmla="*/ 113 h 166"/>
                  <a:gd name="T34" fmla="*/ 163 w 163"/>
                  <a:gd name="T35" fmla="*/ 80 h 166"/>
                  <a:gd name="T36" fmla="*/ 162 w 163"/>
                  <a:gd name="T37" fmla="*/ 79 h 166"/>
                  <a:gd name="T38" fmla="*/ 82 w 163"/>
                  <a:gd name="T39" fmla="*/ 79 h 166"/>
                  <a:gd name="T40" fmla="*/ 63 w 163"/>
                  <a:gd name="T41" fmla="*/ 66 h 166"/>
                  <a:gd name="T42" fmla="*/ 63 w 163"/>
                  <a:gd name="T43" fmla="*/ 66 h 166"/>
                  <a:gd name="T44" fmla="*/ 24 w 163"/>
                  <a:gd name="T45" fmla="*/ 66 h 166"/>
                  <a:gd name="T46" fmla="*/ 41 w 163"/>
                  <a:gd name="T47" fmla="*/ 9 h 166"/>
                  <a:gd name="T48" fmla="*/ 149 w 163"/>
                  <a:gd name="T49" fmla="*/ 39 h 166"/>
                  <a:gd name="T50" fmla="*/ 137 w 163"/>
                  <a:gd name="T51" fmla="*/ 79 h 166"/>
                  <a:gd name="T52" fmla="*/ 137 w 163"/>
                  <a:gd name="T53" fmla="*/ 79 h 166"/>
                  <a:gd name="T54" fmla="*/ 82 w 163"/>
                  <a:gd name="T55" fmla="*/ 7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3" h="166">
                    <a:moveTo>
                      <a:pt x="162" y="79"/>
                    </a:moveTo>
                    <a:cubicBezTo>
                      <a:pt x="145" y="79"/>
                      <a:pt x="145" y="79"/>
                      <a:pt x="145" y="79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6"/>
                      <a:pt x="158" y="35"/>
                      <a:pt x="158" y="34"/>
                    </a:cubicBezTo>
                    <a:cubicBezTo>
                      <a:pt x="157" y="33"/>
                      <a:pt x="156" y="32"/>
                      <a:pt x="155" y="32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7" y="0"/>
                      <a:pt x="35" y="1"/>
                      <a:pt x="34" y="3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6"/>
                      <a:pt x="0" y="66"/>
                      <a:pt x="0" y="67"/>
                    </a:cubicBezTo>
                    <a:cubicBezTo>
                      <a:pt x="0" y="165"/>
                      <a:pt x="0" y="165"/>
                      <a:pt x="0" y="165"/>
                    </a:cubicBezTo>
                    <a:cubicBezTo>
                      <a:pt x="0" y="165"/>
                      <a:pt x="1" y="166"/>
                      <a:pt x="1" y="166"/>
                    </a:cubicBezTo>
                    <a:cubicBezTo>
                      <a:pt x="107" y="166"/>
                      <a:pt x="107" y="166"/>
                      <a:pt x="107" y="166"/>
                    </a:cubicBezTo>
                    <a:cubicBezTo>
                      <a:pt x="106" y="162"/>
                      <a:pt x="106" y="159"/>
                      <a:pt x="106" y="156"/>
                    </a:cubicBezTo>
                    <a:cubicBezTo>
                      <a:pt x="106" y="131"/>
                      <a:pt x="126" y="111"/>
                      <a:pt x="152" y="111"/>
                    </a:cubicBezTo>
                    <a:cubicBezTo>
                      <a:pt x="156" y="111"/>
                      <a:pt x="159" y="112"/>
                      <a:pt x="163" y="113"/>
                    </a:cubicBezTo>
                    <a:cubicBezTo>
                      <a:pt x="163" y="80"/>
                      <a:pt x="163" y="80"/>
                      <a:pt x="163" y="80"/>
                    </a:cubicBezTo>
                    <a:cubicBezTo>
                      <a:pt x="163" y="79"/>
                      <a:pt x="163" y="79"/>
                      <a:pt x="162" y="79"/>
                    </a:cubicBezTo>
                    <a:close/>
                    <a:moveTo>
                      <a:pt x="82" y="79"/>
                    </a:moveTo>
                    <a:cubicBezTo>
                      <a:pt x="63" y="66"/>
                      <a:pt x="63" y="66"/>
                      <a:pt x="63" y="66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37" y="79"/>
                      <a:pt x="137" y="79"/>
                      <a:pt x="137" y="79"/>
                    </a:cubicBezTo>
                    <a:cubicBezTo>
                      <a:pt x="137" y="79"/>
                      <a:pt x="137" y="79"/>
                      <a:pt x="137" y="79"/>
                    </a:cubicBezTo>
                    <a:lnTo>
                      <a:pt x="82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62"/>
              <p:cNvSpPr>
                <a:spLocks noEditPoints="1"/>
              </p:cNvSpPr>
              <p:nvPr/>
            </p:nvSpPr>
            <p:spPr bwMode="auto">
              <a:xfrm>
                <a:off x="4258" y="2898"/>
                <a:ext cx="132" cy="127"/>
              </a:xfrm>
              <a:custGeom>
                <a:avLst/>
                <a:gdLst>
                  <a:gd name="T0" fmla="*/ 36 w 72"/>
                  <a:gd name="T1" fmla="*/ 0 h 69"/>
                  <a:gd name="T2" fmla="*/ 0 w 72"/>
                  <a:gd name="T3" fmla="*/ 34 h 69"/>
                  <a:gd name="T4" fmla="*/ 36 w 72"/>
                  <a:gd name="T5" fmla="*/ 69 h 69"/>
                  <a:gd name="T6" fmla="*/ 72 w 72"/>
                  <a:gd name="T7" fmla="*/ 34 h 69"/>
                  <a:gd name="T8" fmla="*/ 36 w 72"/>
                  <a:gd name="T9" fmla="*/ 0 h 69"/>
                  <a:gd name="T10" fmla="*/ 59 w 72"/>
                  <a:gd name="T11" fmla="*/ 24 h 69"/>
                  <a:gd name="T12" fmla="*/ 33 w 72"/>
                  <a:gd name="T13" fmla="*/ 50 h 69"/>
                  <a:gd name="T14" fmla="*/ 30 w 72"/>
                  <a:gd name="T15" fmla="*/ 51 h 69"/>
                  <a:gd name="T16" fmla="*/ 28 w 72"/>
                  <a:gd name="T17" fmla="*/ 50 h 69"/>
                  <a:gd name="T18" fmla="*/ 13 w 72"/>
                  <a:gd name="T19" fmla="*/ 37 h 69"/>
                  <a:gd name="T20" fmla="*/ 13 w 72"/>
                  <a:gd name="T21" fmla="*/ 32 h 69"/>
                  <a:gd name="T22" fmla="*/ 19 w 72"/>
                  <a:gd name="T23" fmla="*/ 31 h 69"/>
                  <a:gd name="T24" fmla="*/ 30 w 72"/>
                  <a:gd name="T25" fmla="*/ 42 h 69"/>
                  <a:gd name="T26" fmla="*/ 53 w 72"/>
                  <a:gd name="T27" fmla="*/ 19 h 69"/>
                  <a:gd name="T28" fmla="*/ 59 w 72"/>
                  <a:gd name="T29" fmla="*/ 19 h 69"/>
                  <a:gd name="T30" fmla="*/ 59 w 72"/>
                  <a:gd name="T31" fmla="*/ 2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2" h="69">
                    <a:moveTo>
                      <a:pt x="36" y="0"/>
                    </a:moveTo>
                    <a:cubicBezTo>
                      <a:pt x="16" y="0"/>
                      <a:pt x="0" y="15"/>
                      <a:pt x="0" y="34"/>
                    </a:cubicBezTo>
                    <a:cubicBezTo>
                      <a:pt x="0" y="53"/>
                      <a:pt x="16" y="69"/>
                      <a:pt x="36" y="69"/>
                    </a:cubicBezTo>
                    <a:cubicBezTo>
                      <a:pt x="56" y="69"/>
                      <a:pt x="72" y="53"/>
                      <a:pt x="72" y="34"/>
                    </a:cubicBezTo>
                    <a:cubicBezTo>
                      <a:pt x="72" y="15"/>
                      <a:pt x="56" y="0"/>
                      <a:pt x="36" y="0"/>
                    </a:cubicBezTo>
                    <a:close/>
                    <a:moveTo>
                      <a:pt x="59" y="24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1"/>
                      <a:pt x="31" y="51"/>
                      <a:pt x="30" y="51"/>
                    </a:cubicBezTo>
                    <a:cubicBezTo>
                      <a:pt x="29" y="51"/>
                      <a:pt x="28" y="51"/>
                      <a:pt x="28" y="50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2" y="36"/>
                      <a:pt x="12" y="33"/>
                      <a:pt x="13" y="32"/>
                    </a:cubicBezTo>
                    <a:cubicBezTo>
                      <a:pt x="15" y="30"/>
                      <a:pt x="17" y="30"/>
                      <a:pt x="19" y="31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5" y="17"/>
                      <a:pt x="57" y="17"/>
                      <a:pt x="59" y="19"/>
                    </a:cubicBezTo>
                    <a:cubicBezTo>
                      <a:pt x="61" y="20"/>
                      <a:pt x="61" y="23"/>
                      <a:pt x="59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63"/>
              <p:cNvSpPr>
                <a:spLocks/>
              </p:cNvSpPr>
              <p:nvPr/>
            </p:nvSpPr>
            <p:spPr bwMode="auto">
              <a:xfrm>
                <a:off x="4130" y="2715"/>
                <a:ext cx="167" cy="58"/>
              </a:xfrm>
              <a:custGeom>
                <a:avLst/>
                <a:gdLst>
                  <a:gd name="T0" fmla="*/ 87 w 91"/>
                  <a:gd name="T1" fmla="*/ 24 h 32"/>
                  <a:gd name="T2" fmla="*/ 5 w 91"/>
                  <a:gd name="T3" fmla="*/ 1 h 32"/>
                  <a:gd name="T4" fmla="*/ 0 w 91"/>
                  <a:gd name="T5" fmla="*/ 4 h 32"/>
                  <a:gd name="T6" fmla="*/ 3 w 91"/>
                  <a:gd name="T7" fmla="*/ 9 h 32"/>
                  <a:gd name="T8" fmla="*/ 85 w 91"/>
                  <a:gd name="T9" fmla="*/ 31 h 32"/>
                  <a:gd name="T10" fmla="*/ 86 w 91"/>
                  <a:gd name="T11" fmla="*/ 32 h 32"/>
                  <a:gd name="T12" fmla="*/ 90 w 91"/>
                  <a:gd name="T13" fmla="*/ 29 h 32"/>
                  <a:gd name="T14" fmla="*/ 87 w 91"/>
                  <a:gd name="T15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32">
                    <a:moveTo>
                      <a:pt x="87" y="24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1" y="1"/>
                      <a:pt x="0" y="4"/>
                    </a:cubicBezTo>
                    <a:cubicBezTo>
                      <a:pt x="0" y="6"/>
                      <a:pt x="1" y="8"/>
                      <a:pt x="3" y="9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6" y="31"/>
                      <a:pt x="86" y="32"/>
                      <a:pt x="86" y="32"/>
                    </a:cubicBezTo>
                    <a:cubicBezTo>
                      <a:pt x="88" y="32"/>
                      <a:pt x="90" y="30"/>
                      <a:pt x="90" y="29"/>
                    </a:cubicBezTo>
                    <a:cubicBezTo>
                      <a:pt x="91" y="26"/>
                      <a:pt x="90" y="24"/>
                      <a:pt x="87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64"/>
              <p:cNvSpPr>
                <a:spLocks/>
              </p:cNvSpPr>
              <p:nvPr/>
            </p:nvSpPr>
            <p:spPr bwMode="auto">
              <a:xfrm>
                <a:off x="4117" y="2751"/>
                <a:ext cx="167" cy="57"/>
              </a:xfrm>
              <a:custGeom>
                <a:avLst/>
                <a:gdLst>
                  <a:gd name="T0" fmla="*/ 87 w 91"/>
                  <a:gd name="T1" fmla="*/ 23 h 31"/>
                  <a:gd name="T2" fmla="*/ 5 w 91"/>
                  <a:gd name="T3" fmla="*/ 1 h 31"/>
                  <a:gd name="T4" fmla="*/ 0 w 91"/>
                  <a:gd name="T5" fmla="*/ 4 h 31"/>
                  <a:gd name="T6" fmla="*/ 3 w 91"/>
                  <a:gd name="T7" fmla="*/ 9 h 31"/>
                  <a:gd name="T8" fmla="*/ 85 w 91"/>
                  <a:gd name="T9" fmla="*/ 31 h 31"/>
                  <a:gd name="T10" fmla="*/ 86 w 91"/>
                  <a:gd name="T11" fmla="*/ 31 h 31"/>
                  <a:gd name="T12" fmla="*/ 90 w 91"/>
                  <a:gd name="T13" fmla="*/ 28 h 31"/>
                  <a:gd name="T14" fmla="*/ 87 w 91"/>
                  <a:gd name="T15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31">
                    <a:moveTo>
                      <a:pt x="87" y="2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1" y="1"/>
                      <a:pt x="0" y="4"/>
                    </a:cubicBezTo>
                    <a:cubicBezTo>
                      <a:pt x="0" y="6"/>
                      <a:pt x="1" y="8"/>
                      <a:pt x="3" y="9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8" y="31"/>
                      <a:pt x="90" y="30"/>
                      <a:pt x="90" y="28"/>
                    </a:cubicBezTo>
                    <a:cubicBezTo>
                      <a:pt x="91" y="26"/>
                      <a:pt x="90" y="24"/>
                      <a:pt x="87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65"/>
              <p:cNvSpPr>
                <a:spLocks noEditPoints="1"/>
              </p:cNvSpPr>
              <p:nvPr/>
            </p:nvSpPr>
            <p:spPr bwMode="auto">
              <a:xfrm>
                <a:off x="4047" y="2672"/>
                <a:ext cx="296" cy="303"/>
              </a:xfrm>
              <a:custGeom>
                <a:avLst/>
                <a:gdLst>
                  <a:gd name="T0" fmla="*/ 151 w 161"/>
                  <a:gd name="T1" fmla="*/ 115 h 165"/>
                  <a:gd name="T2" fmla="*/ 161 w 161"/>
                  <a:gd name="T3" fmla="*/ 116 h 165"/>
                  <a:gd name="T4" fmla="*/ 161 w 161"/>
                  <a:gd name="T5" fmla="*/ 82 h 165"/>
                  <a:gd name="T6" fmla="*/ 144 w 161"/>
                  <a:gd name="T7" fmla="*/ 82 h 165"/>
                  <a:gd name="T8" fmla="*/ 158 w 161"/>
                  <a:gd name="T9" fmla="*/ 38 h 165"/>
                  <a:gd name="T10" fmla="*/ 157 w 161"/>
                  <a:gd name="T11" fmla="*/ 34 h 165"/>
                  <a:gd name="T12" fmla="*/ 155 w 161"/>
                  <a:gd name="T13" fmla="*/ 32 h 165"/>
                  <a:gd name="T14" fmla="*/ 38 w 161"/>
                  <a:gd name="T15" fmla="*/ 0 h 165"/>
                  <a:gd name="T16" fmla="*/ 33 w 161"/>
                  <a:gd name="T17" fmla="*/ 3 h 165"/>
                  <a:gd name="T18" fmla="*/ 14 w 161"/>
                  <a:gd name="T19" fmla="*/ 67 h 165"/>
                  <a:gd name="T20" fmla="*/ 14 w 161"/>
                  <a:gd name="T21" fmla="*/ 69 h 165"/>
                  <a:gd name="T22" fmla="*/ 0 w 161"/>
                  <a:gd name="T23" fmla="*/ 69 h 165"/>
                  <a:gd name="T24" fmla="*/ 0 w 161"/>
                  <a:gd name="T25" fmla="*/ 165 h 165"/>
                  <a:gd name="T26" fmla="*/ 108 w 161"/>
                  <a:gd name="T27" fmla="*/ 165 h 165"/>
                  <a:gd name="T28" fmla="*/ 107 w 161"/>
                  <a:gd name="T29" fmla="*/ 157 h 165"/>
                  <a:gd name="T30" fmla="*/ 151 w 161"/>
                  <a:gd name="T31" fmla="*/ 115 h 165"/>
                  <a:gd name="T32" fmla="*/ 80 w 161"/>
                  <a:gd name="T33" fmla="*/ 82 h 165"/>
                  <a:gd name="T34" fmla="*/ 61 w 161"/>
                  <a:gd name="T35" fmla="*/ 69 h 165"/>
                  <a:gd name="T36" fmla="*/ 22 w 161"/>
                  <a:gd name="T37" fmla="*/ 69 h 165"/>
                  <a:gd name="T38" fmla="*/ 39 w 161"/>
                  <a:gd name="T39" fmla="*/ 9 h 165"/>
                  <a:gd name="T40" fmla="*/ 149 w 161"/>
                  <a:gd name="T41" fmla="*/ 39 h 165"/>
                  <a:gd name="T42" fmla="*/ 137 w 161"/>
                  <a:gd name="T43" fmla="*/ 80 h 165"/>
                  <a:gd name="T44" fmla="*/ 137 w 161"/>
                  <a:gd name="T45" fmla="*/ 82 h 165"/>
                  <a:gd name="T46" fmla="*/ 80 w 161"/>
                  <a:gd name="T47" fmla="*/ 82 h 165"/>
                  <a:gd name="T48" fmla="*/ 80 w 161"/>
                  <a:gd name="T49" fmla="*/ 8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1" h="165">
                    <a:moveTo>
                      <a:pt x="151" y="115"/>
                    </a:moveTo>
                    <a:cubicBezTo>
                      <a:pt x="154" y="115"/>
                      <a:pt x="158" y="115"/>
                      <a:pt x="161" y="116"/>
                    </a:cubicBezTo>
                    <a:cubicBezTo>
                      <a:pt x="161" y="82"/>
                      <a:pt x="161" y="82"/>
                      <a:pt x="161" y="82"/>
                    </a:cubicBezTo>
                    <a:cubicBezTo>
                      <a:pt x="144" y="82"/>
                      <a:pt x="144" y="82"/>
                      <a:pt x="144" y="82"/>
                    </a:cubicBezTo>
                    <a:cubicBezTo>
                      <a:pt x="158" y="38"/>
                      <a:pt x="158" y="38"/>
                      <a:pt x="158" y="38"/>
                    </a:cubicBezTo>
                    <a:cubicBezTo>
                      <a:pt x="158" y="36"/>
                      <a:pt x="158" y="35"/>
                      <a:pt x="157" y="34"/>
                    </a:cubicBezTo>
                    <a:cubicBezTo>
                      <a:pt x="157" y="33"/>
                      <a:pt x="156" y="33"/>
                      <a:pt x="155" y="3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3" y="1"/>
                      <a:pt x="33" y="3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67"/>
                      <a:pt x="14" y="68"/>
                      <a:pt x="14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165"/>
                      <a:pt x="0" y="165"/>
                      <a:pt x="0" y="165"/>
                    </a:cubicBezTo>
                    <a:cubicBezTo>
                      <a:pt x="108" y="165"/>
                      <a:pt x="108" y="165"/>
                      <a:pt x="108" y="165"/>
                    </a:cubicBezTo>
                    <a:cubicBezTo>
                      <a:pt x="107" y="163"/>
                      <a:pt x="107" y="160"/>
                      <a:pt x="107" y="157"/>
                    </a:cubicBezTo>
                    <a:cubicBezTo>
                      <a:pt x="107" y="134"/>
                      <a:pt x="127" y="115"/>
                      <a:pt x="151" y="115"/>
                    </a:cubicBezTo>
                    <a:close/>
                    <a:moveTo>
                      <a:pt x="80" y="82"/>
                    </a:moveTo>
                    <a:cubicBezTo>
                      <a:pt x="61" y="69"/>
                      <a:pt x="61" y="69"/>
                      <a:pt x="61" y="69"/>
                    </a:cubicBezTo>
                    <a:cubicBezTo>
                      <a:pt x="22" y="69"/>
                      <a:pt x="22" y="69"/>
                      <a:pt x="22" y="6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37" y="80"/>
                      <a:pt x="137" y="80"/>
                      <a:pt x="137" y="80"/>
                    </a:cubicBezTo>
                    <a:cubicBezTo>
                      <a:pt x="136" y="80"/>
                      <a:pt x="136" y="81"/>
                      <a:pt x="137" y="82"/>
                    </a:cubicBezTo>
                    <a:cubicBezTo>
                      <a:pt x="80" y="82"/>
                      <a:pt x="80" y="82"/>
                      <a:pt x="80" y="82"/>
                    </a:cubicBezTo>
                    <a:cubicBezTo>
                      <a:pt x="80" y="82"/>
                      <a:pt x="80" y="82"/>
                      <a:pt x="80" y="8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66"/>
              <p:cNvSpPr>
                <a:spLocks noEditPoints="1"/>
              </p:cNvSpPr>
              <p:nvPr/>
            </p:nvSpPr>
            <p:spPr bwMode="auto">
              <a:xfrm>
                <a:off x="5018" y="2893"/>
                <a:ext cx="137" cy="134"/>
              </a:xfrm>
              <a:custGeom>
                <a:avLst/>
                <a:gdLst>
                  <a:gd name="T0" fmla="*/ 38 w 75"/>
                  <a:gd name="T1" fmla="*/ 0 h 73"/>
                  <a:gd name="T2" fmla="*/ 0 w 75"/>
                  <a:gd name="T3" fmla="*/ 37 h 73"/>
                  <a:gd name="T4" fmla="*/ 38 w 75"/>
                  <a:gd name="T5" fmla="*/ 73 h 73"/>
                  <a:gd name="T6" fmla="*/ 75 w 75"/>
                  <a:gd name="T7" fmla="*/ 37 h 73"/>
                  <a:gd name="T8" fmla="*/ 38 w 75"/>
                  <a:gd name="T9" fmla="*/ 0 h 73"/>
                  <a:gd name="T10" fmla="*/ 36 w 75"/>
                  <a:gd name="T11" fmla="*/ 60 h 73"/>
                  <a:gd name="T12" fmla="*/ 32 w 75"/>
                  <a:gd name="T13" fmla="*/ 56 h 73"/>
                  <a:gd name="T14" fmla="*/ 36 w 75"/>
                  <a:gd name="T15" fmla="*/ 51 h 73"/>
                  <a:gd name="T16" fmla="*/ 40 w 75"/>
                  <a:gd name="T17" fmla="*/ 56 h 73"/>
                  <a:gd name="T18" fmla="*/ 36 w 75"/>
                  <a:gd name="T19" fmla="*/ 60 h 73"/>
                  <a:gd name="T20" fmla="*/ 42 w 75"/>
                  <a:gd name="T21" fmla="*/ 35 h 73"/>
                  <a:gd name="T22" fmla="*/ 38 w 75"/>
                  <a:gd name="T23" fmla="*/ 45 h 73"/>
                  <a:gd name="T24" fmla="*/ 38 w 75"/>
                  <a:gd name="T25" fmla="*/ 46 h 73"/>
                  <a:gd name="T26" fmla="*/ 33 w 75"/>
                  <a:gd name="T27" fmla="*/ 46 h 73"/>
                  <a:gd name="T28" fmla="*/ 33 w 75"/>
                  <a:gd name="T29" fmla="*/ 45 h 73"/>
                  <a:gd name="T30" fmla="*/ 37 w 75"/>
                  <a:gd name="T31" fmla="*/ 33 h 73"/>
                  <a:gd name="T32" fmla="*/ 42 w 75"/>
                  <a:gd name="T33" fmla="*/ 24 h 73"/>
                  <a:gd name="T34" fmla="*/ 36 w 75"/>
                  <a:gd name="T35" fmla="*/ 18 h 73"/>
                  <a:gd name="T36" fmla="*/ 29 w 75"/>
                  <a:gd name="T37" fmla="*/ 20 h 73"/>
                  <a:gd name="T38" fmla="*/ 27 w 75"/>
                  <a:gd name="T39" fmla="*/ 16 h 73"/>
                  <a:gd name="T40" fmla="*/ 37 w 75"/>
                  <a:gd name="T41" fmla="*/ 14 h 73"/>
                  <a:gd name="T42" fmla="*/ 48 w 75"/>
                  <a:gd name="T43" fmla="*/ 23 h 73"/>
                  <a:gd name="T44" fmla="*/ 42 w 75"/>
                  <a:gd name="T45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5" h="73">
                    <a:moveTo>
                      <a:pt x="38" y="0"/>
                    </a:moveTo>
                    <a:cubicBezTo>
                      <a:pt x="17" y="0"/>
                      <a:pt x="0" y="17"/>
                      <a:pt x="0" y="37"/>
                    </a:cubicBezTo>
                    <a:cubicBezTo>
                      <a:pt x="0" y="57"/>
                      <a:pt x="17" y="73"/>
                      <a:pt x="38" y="73"/>
                    </a:cubicBezTo>
                    <a:cubicBezTo>
                      <a:pt x="58" y="73"/>
                      <a:pt x="75" y="57"/>
                      <a:pt x="75" y="37"/>
                    </a:cubicBezTo>
                    <a:cubicBezTo>
                      <a:pt x="75" y="17"/>
                      <a:pt x="58" y="0"/>
                      <a:pt x="38" y="0"/>
                    </a:cubicBezTo>
                    <a:close/>
                    <a:moveTo>
                      <a:pt x="36" y="60"/>
                    </a:moveTo>
                    <a:cubicBezTo>
                      <a:pt x="33" y="60"/>
                      <a:pt x="32" y="58"/>
                      <a:pt x="32" y="56"/>
                    </a:cubicBezTo>
                    <a:cubicBezTo>
                      <a:pt x="32" y="53"/>
                      <a:pt x="33" y="51"/>
                      <a:pt x="36" y="51"/>
                    </a:cubicBezTo>
                    <a:cubicBezTo>
                      <a:pt x="38" y="51"/>
                      <a:pt x="40" y="53"/>
                      <a:pt x="40" y="56"/>
                    </a:cubicBezTo>
                    <a:cubicBezTo>
                      <a:pt x="40" y="58"/>
                      <a:pt x="38" y="60"/>
                      <a:pt x="36" y="60"/>
                    </a:cubicBezTo>
                    <a:close/>
                    <a:moveTo>
                      <a:pt x="42" y="35"/>
                    </a:moveTo>
                    <a:cubicBezTo>
                      <a:pt x="39" y="38"/>
                      <a:pt x="38" y="41"/>
                      <a:pt x="38" y="45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1"/>
                      <a:pt x="34" y="37"/>
                      <a:pt x="37" y="33"/>
                    </a:cubicBezTo>
                    <a:cubicBezTo>
                      <a:pt x="40" y="30"/>
                      <a:pt x="42" y="27"/>
                      <a:pt x="42" y="24"/>
                    </a:cubicBezTo>
                    <a:cubicBezTo>
                      <a:pt x="42" y="21"/>
                      <a:pt x="40" y="18"/>
                      <a:pt x="36" y="18"/>
                    </a:cubicBezTo>
                    <a:cubicBezTo>
                      <a:pt x="33" y="18"/>
                      <a:pt x="31" y="19"/>
                      <a:pt x="29" y="20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9" y="15"/>
                      <a:pt x="33" y="14"/>
                      <a:pt x="37" y="14"/>
                    </a:cubicBezTo>
                    <a:cubicBezTo>
                      <a:pt x="44" y="14"/>
                      <a:pt x="48" y="18"/>
                      <a:pt x="48" y="23"/>
                    </a:cubicBezTo>
                    <a:cubicBezTo>
                      <a:pt x="48" y="28"/>
                      <a:pt x="45" y="31"/>
                      <a:pt x="42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67"/>
              <p:cNvSpPr>
                <a:spLocks/>
              </p:cNvSpPr>
              <p:nvPr/>
            </p:nvSpPr>
            <p:spPr bwMode="auto">
              <a:xfrm>
                <a:off x="4893" y="2716"/>
                <a:ext cx="165" cy="57"/>
              </a:xfrm>
              <a:custGeom>
                <a:avLst/>
                <a:gdLst>
                  <a:gd name="T0" fmla="*/ 87 w 90"/>
                  <a:gd name="T1" fmla="*/ 23 h 31"/>
                  <a:gd name="T2" fmla="*/ 6 w 90"/>
                  <a:gd name="T3" fmla="*/ 1 h 31"/>
                  <a:gd name="T4" fmla="*/ 1 w 90"/>
                  <a:gd name="T5" fmla="*/ 3 h 31"/>
                  <a:gd name="T6" fmla="*/ 4 w 90"/>
                  <a:gd name="T7" fmla="*/ 8 h 31"/>
                  <a:gd name="T8" fmla="*/ 85 w 90"/>
                  <a:gd name="T9" fmla="*/ 31 h 31"/>
                  <a:gd name="T10" fmla="*/ 86 w 90"/>
                  <a:gd name="T11" fmla="*/ 31 h 31"/>
                  <a:gd name="T12" fmla="*/ 90 w 90"/>
                  <a:gd name="T13" fmla="*/ 28 h 31"/>
                  <a:gd name="T14" fmla="*/ 87 w 90"/>
                  <a:gd name="T15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31">
                    <a:moveTo>
                      <a:pt x="87" y="2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1" y="1"/>
                      <a:pt x="1" y="3"/>
                    </a:cubicBezTo>
                    <a:cubicBezTo>
                      <a:pt x="0" y="6"/>
                      <a:pt x="1" y="8"/>
                      <a:pt x="4" y="8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86" y="31"/>
                      <a:pt x="86" y="31"/>
                    </a:cubicBezTo>
                    <a:cubicBezTo>
                      <a:pt x="88" y="31"/>
                      <a:pt x="89" y="30"/>
                      <a:pt x="90" y="28"/>
                    </a:cubicBezTo>
                    <a:cubicBezTo>
                      <a:pt x="90" y="26"/>
                      <a:pt x="89" y="24"/>
                      <a:pt x="87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68"/>
              <p:cNvSpPr>
                <a:spLocks/>
              </p:cNvSpPr>
              <p:nvPr/>
            </p:nvSpPr>
            <p:spPr bwMode="auto">
              <a:xfrm>
                <a:off x="4880" y="2753"/>
                <a:ext cx="165" cy="57"/>
              </a:xfrm>
              <a:custGeom>
                <a:avLst/>
                <a:gdLst>
                  <a:gd name="T0" fmla="*/ 87 w 90"/>
                  <a:gd name="T1" fmla="*/ 23 h 31"/>
                  <a:gd name="T2" fmla="*/ 6 w 90"/>
                  <a:gd name="T3" fmla="*/ 0 h 31"/>
                  <a:gd name="T4" fmla="*/ 1 w 90"/>
                  <a:gd name="T5" fmla="*/ 3 h 31"/>
                  <a:gd name="T6" fmla="*/ 4 w 90"/>
                  <a:gd name="T7" fmla="*/ 8 h 31"/>
                  <a:gd name="T8" fmla="*/ 85 w 90"/>
                  <a:gd name="T9" fmla="*/ 31 h 31"/>
                  <a:gd name="T10" fmla="*/ 86 w 90"/>
                  <a:gd name="T11" fmla="*/ 31 h 31"/>
                  <a:gd name="T12" fmla="*/ 90 w 90"/>
                  <a:gd name="T13" fmla="*/ 28 h 31"/>
                  <a:gd name="T14" fmla="*/ 87 w 90"/>
                  <a:gd name="T15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31">
                    <a:moveTo>
                      <a:pt x="87" y="2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1" y="1"/>
                      <a:pt x="1" y="3"/>
                    </a:cubicBezTo>
                    <a:cubicBezTo>
                      <a:pt x="0" y="5"/>
                      <a:pt x="1" y="7"/>
                      <a:pt x="4" y="8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86" y="31"/>
                      <a:pt x="86" y="31"/>
                    </a:cubicBezTo>
                    <a:cubicBezTo>
                      <a:pt x="88" y="31"/>
                      <a:pt x="89" y="29"/>
                      <a:pt x="90" y="28"/>
                    </a:cubicBezTo>
                    <a:cubicBezTo>
                      <a:pt x="90" y="26"/>
                      <a:pt x="89" y="23"/>
                      <a:pt x="87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69"/>
              <p:cNvSpPr>
                <a:spLocks noEditPoints="1"/>
              </p:cNvSpPr>
              <p:nvPr/>
            </p:nvSpPr>
            <p:spPr bwMode="auto">
              <a:xfrm>
                <a:off x="4808" y="2674"/>
                <a:ext cx="299" cy="305"/>
              </a:xfrm>
              <a:custGeom>
                <a:avLst/>
                <a:gdLst>
                  <a:gd name="T0" fmla="*/ 152 w 163"/>
                  <a:gd name="T1" fmla="*/ 111 h 166"/>
                  <a:gd name="T2" fmla="*/ 163 w 163"/>
                  <a:gd name="T3" fmla="*/ 113 h 166"/>
                  <a:gd name="T4" fmla="*/ 163 w 163"/>
                  <a:gd name="T5" fmla="*/ 80 h 166"/>
                  <a:gd name="T6" fmla="*/ 162 w 163"/>
                  <a:gd name="T7" fmla="*/ 79 h 166"/>
                  <a:gd name="T8" fmla="*/ 145 w 163"/>
                  <a:gd name="T9" fmla="*/ 79 h 166"/>
                  <a:gd name="T10" fmla="*/ 158 w 163"/>
                  <a:gd name="T11" fmla="*/ 37 h 166"/>
                  <a:gd name="T12" fmla="*/ 158 w 163"/>
                  <a:gd name="T13" fmla="*/ 34 h 166"/>
                  <a:gd name="T14" fmla="*/ 155 w 163"/>
                  <a:gd name="T15" fmla="*/ 32 h 166"/>
                  <a:gd name="T16" fmla="*/ 39 w 163"/>
                  <a:gd name="T17" fmla="*/ 0 h 166"/>
                  <a:gd name="T18" fmla="*/ 34 w 163"/>
                  <a:gd name="T19" fmla="*/ 3 h 166"/>
                  <a:gd name="T20" fmla="*/ 16 w 163"/>
                  <a:gd name="T21" fmla="*/ 66 h 166"/>
                  <a:gd name="T22" fmla="*/ 16 w 163"/>
                  <a:gd name="T23" fmla="*/ 66 h 166"/>
                  <a:gd name="T24" fmla="*/ 1 w 163"/>
                  <a:gd name="T25" fmla="*/ 66 h 166"/>
                  <a:gd name="T26" fmla="*/ 0 w 163"/>
                  <a:gd name="T27" fmla="*/ 67 h 166"/>
                  <a:gd name="T28" fmla="*/ 0 w 163"/>
                  <a:gd name="T29" fmla="*/ 165 h 166"/>
                  <a:gd name="T30" fmla="*/ 1 w 163"/>
                  <a:gd name="T31" fmla="*/ 166 h 166"/>
                  <a:gd name="T32" fmla="*/ 107 w 163"/>
                  <a:gd name="T33" fmla="*/ 166 h 166"/>
                  <a:gd name="T34" fmla="*/ 106 w 163"/>
                  <a:gd name="T35" fmla="*/ 156 h 166"/>
                  <a:gd name="T36" fmla="*/ 152 w 163"/>
                  <a:gd name="T37" fmla="*/ 111 h 166"/>
                  <a:gd name="T38" fmla="*/ 63 w 163"/>
                  <a:gd name="T39" fmla="*/ 66 h 166"/>
                  <a:gd name="T40" fmla="*/ 63 w 163"/>
                  <a:gd name="T41" fmla="*/ 66 h 166"/>
                  <a:gd name="T42" fmla="*/ 24 w 163"/>
                  <a:gd name="T43" fmla="*/ 66 h 166"/>
                  <a:gd name="T44" fmla="*/ 41 w 163"/>
                  <a:gd name="T45" fmla="*/ 9 h 166"/>
                  <a:gd name="T46" fmla="*/ 149 w 163"/>
                  <a:gd name="T47" fmla="*/ 39 h 166"/>
                  <a:gd name="T48" fmla="*/ 137 w 163"/>
                  <a:gd name="T49" fmla="*/ 79 h 166"/>
                  <a:gd name="T50" fmla="*/ 137 w 163"/>
                  <a:gd name="T51" fmla="*/ 79 h 166"/>
                  <a:gd name="T52" fmla="*/ 82 w 163"/>
                  <a:gd name="T53" fmla="*/ 79 h 166"/>
                  <a:gd name="T54" fmla="*/ 63 w 163"/>
                  <a:gd name="T55" fmla="*/ 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3" h="166">
                    <a:moveTo>
                      <a:pt x="152" y="111"/>
                    </a:moveTo>
                    <a:cubicBezTo>
                      <a:pt x="156" y="111"/>
                      <a:pt x="159" y="112"/>
                      <a:pt x="163" y="113"/>
                    </a:cubicBezTo>
                    <a:cubicBezTo>
                      <a:pt x="163" y="80"/>
                      <a:pt x="163" y="80"/>
                      <a:pt x="163" y="80"/>
                    </a:cubicBezTo>
                    <a:cubicBezTo>
                      <a:pt x="163" y="79"/>
                      <a:pt x="163" y="79"/>
                      <a:pt x="162" y="79"/>
                    </a:cubicBezTo>
                    <a:cubicBezTo>
                      <a:pt x="145" y="79"/>
                      <a:pt x="145" y="79"/>
                      <a:pt x="145" y="79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6"/>
                      <a:pt x="158" y="35"/>
                      <a:pt x="158" y="34"/>
                    </a:cubicBezTo>
                    <a:cubicBezTo>
                      <a:pt x="157" y="33"/>
                      <a:pt x="156" y="32"/>
                      <a:pt x="155" y="32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7" y="0"/>
                      <a:pt x="35" y="1"/>
                      <a:pt x="34" y="3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6"/>
                      <a:pt x="0" y="66"/>
                      <a:pt x="0" y="67"/>
                    </a:cubicBezTo>
                    <a:cubicBezTo>
                      <a:pt x="0" y="165"/>
                      <a:pt x="0" y="165"/>
                      <a:pt x="0" y="165"/>
                    </a:cubicBezTo>
                    <a:cubicBezTo>
                      <a:pt x="0" y="165"/>
                      <a:pt x="1" y="166"/>
                      <a:pt x="1" y="166"/>
                    </a:cubicBezTo>
                    <a:cubicBezTo>
                      <a:pt x="107" y="166"/>
                      <a:pt x="107" y="166"/>
                      <a:pt x="107" y="166"/>
                    </a:cubicBezTo>
                    <a:cubicBezTo>
                      <a:pt x="106" y="162"/>
                      <a:pt x="106" y="159"/>
                      <a:pt x="106" y="156"/>
                    </a:cubicBezTo>
                    <a:cubicBezTo>
                      <a:pt x="106" y="131"/>
                      <a:pt x="126" y="111"/>
                      <a:pt x="152" y="111"/>
                    </a:cubicBezTo>
                    <a:close/>
                    <a:moveTo>
                      <a:pt x="63" y="66"/>
                    </a:moveTo>
                    <a:cubicBezTo>
                      <a:pt x="63" y="66"/>
                      <a:pt x="63" y="66"/>
                      <a:pt x="63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37" y="79"/>
                      <a:pt x="137" y="79"/>
                      <a:pt x="137" y="79"/>
                    </a:cubicBezTo>
                    <a:cubicBezTo>
                      <a:pt x="137" y="79"/>
                      <a:pt x="137" y="79"/>
                      <a:pt x="137" y="79"/>
                    </a:cubicBezTo>
                    <a:cubicBezTo>
                      <a:pt x="82" y="79"/>
                      <a:pt x="82" y="79"/>
                      <a:pt x="82" y="79"/>
                    </a:cubicBezTo>
                    <a:lnTo>
                      <a:pt x="63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70"/>
              <p:cNvSpPr>
                <a:spLocks noEditPoints="1"/>
              </p:cNvSpPr>
              <p:nvPr/>
            </p:nvSpPr>
            <p:spPr bwMode="auto">
              <a:xfrm>
                <a:off x="7138" y="2678"/>
                <a:ext cx="266" cy="352"/>
              </a:xfrm>
              <a:custGeom>
                <a:avLst/>
                <a:gdLst>
                  <a:gd name="T0" fmla="*/ 144 w 145"/>
                  <a:gd name="T1" fmla="*/ 23 h 192"/>
                  <a:gd name="T2" fmla="*/ 127 w 145"/>
                  <a:gd name="T3" fmla="*/ 23 h 192"/>
                  <a:gd name="T4" fmla="*/ 108 w 145"/>
                  <a:gd name="T5" fmla="*/ 1 h 192"/>
                  <a:gd name="T6" fmla="*/ 105 w 145"/>
                  <a:gd name="T7" fmla="*/ 0 h 192"/>
                  <a:gd name="T8" fmla="*/ 40 w 145"/>
                  <a:gd name="T9" fmla="*/ 0 h 192"/>
                  <a:gd name="T10" fmla="*/ 37 w 145"/>
                  <a:gd name="T11" fmla="*/ 2 h 192"/>
                  <a:gd name="T12" fmla="*/ 21 w 145"/>
                  <a:gd name="T13" fmla="*/ 22 h 192"/>
                  <a:gd name="T14" fmla="*/ 21 w 145"/>
                  <a:gd name="T15" fmla="*/ 23 h 192"/>
                  <a:gd name="T16" fmla="*/ 1 w 145"/>
                  <a:gd name="T17" fmla="*/ 23 h 192"/>
                  <a:gd name="T18" fmla="*/ 0 w 145"/>
                  <a:gd name="T19" fmla="*/ 24 h 192"/>
                  <a:gd name="T20" fmla="*/ 0 w 145"/>
                  <a:gd name="T21" fmla="*/ 191 h 192"/>
                  <a:gd name="T22" fmla="*/ 1 w 145"/>
                  <a:gd name="T23" fmla="*/ 192 h 192"/>
                  <a:gd name="T24" fmla="*/ 87 w 145"/>
                  <a:gd name="T25" fmla="*/ 192 h 192"/>
                  <a:gd name="T26" fmla="*/ 87 w 145"/>
                  <a:gd name="T27" fmla="*/ 191 h 192"/>
                  <a:gd name="T28" fmla="*/ 87 w 145"/>
                  <a:gd name="T29" fmla="*/ 129 h 192"/>
                  <a:gd name="T30" fmla="*/ 91 w 145"/>
                  <a:gd name="T31" fmla="*/ 124 h 192"/>
                  <a:gd name="T32" fmla="*/ 145 w 145"/>
                  <a:gd name="T33" fmla="*/ 124 h 192"/>
                  <a:gd name="T34" fmla="*/ 145 w 145"/>
                  <a:gd name="T35" fmla="*/ 24 h 192"/>
                  <a:gd name="T36" fmla="*/ 144 w 145"/>
                  <a:gd name="T37" fmla="*/ 23 h 192"/>
                  <a:gd name="T38" fmla="*/ 104 w 145"/>
                  <a:gd name="T39" fmla="*/ 111 h 192"/>
                  <a:gd name="T40" fmla="*/ 46 w 145"/>
                  <a:gd name="T41" fmla="*/ 111 h 192"/>
                  <a:gd name="T42" fmla="*/ 41 w 145"/>
                  <a:gd name="T43" fmla="*/ 107 h 192"/>
                  <a:gd name="T44" fmla="*/ 46 w 145"/>
                  <a:gd name="T45" fmla="*/ 103 h 192"/>
                  <a:gd name="T46" fmla="*/ 104 w 145"/>
                  <a:gd name="T47" fmla="*/ 103 h 192"/>
                  <a:gd name="T48" fmla="*/ 108 w 145"/>
                  <a:gd name="T49" fmla="*/ 107 h 192"/>
                  <a:gd name="T50" fmla="*/ 104 w 145"/>
                  <a:gd name="T51" fmla="*/ 111 h 192"/>
                  <a:gd name="T52" fmla="*/ 104 w 145"/>
                  <a:gd name="T53" fmla="*/ 85 h 192"/>
                  <a:gd name="T54" fmla="*/ 46 w 145"/>
                  <a:gd name="T55" fmla="*/ 85 h 192"/>
                  <a:gd name="T56" fmla="*/ 41 w 145"/>
                  <a:gd name="T57" fmla="*/ 81 h 192"/>
                  <a:gd name="T58" fmla="*/ 46 w 145"/>
                  <a:gd name="T59" fmla="*/ 77 h 192"/>
                  <a:gd name="T60" fmla="*/ 104 w 145"/>
                  <a:gd name="T61" fmla="*/ 77 h 192"/>
                  <a:gd name="T62" fmla="*/ 108 w 145"/>
                  <a:gd name="T63" fmla="*/ 81 h 192"/>
                  <a:gd name="T64" fmla="*/ 104 w 145"/>
                  <a:gd name="T65" fmla="*/ 85 h 192"/>
                  <a:gd name="T66" fmla="*/ 104 w 145"/>
                  <a:gd name="T67" fmla="*/ 60 h 192"/>
                  <a:gd name="T68" fmla="*/ 46 w 145"/>
                  <a:gd name="T69" fmla="*/ 60 h 192"/>
                  <a:gd name="T70" fmla="*/ 41 w 145"/>
                  <a:gd name="T71" fmla="*/ 55 h 192"/>
                  <a:gd name="T72" fmla="*/ 46 w 145"/>
                  <a:gd name="T73" fmla="*/ 51 h 192"/>
                  <a:gd name="T74" fmla="*/ 104 w 145"/>
                  <a:gd name="T75" fmla="*/ 51 h 192"/>
                  <a:gd name="T76" fmla="*/ 108 w 145"/>
                  <a:gd name="T77" fmla="*/ 55 h 192"/>
                  <a:gd name="T78" fmla="*/ 104 w 145"/>
                  <a:gd name="T79" fmla="*/ 60 h 192"/>
                  <a:gd name="T80" fmla="*/ 31 w 145"/>
                  <a:gd name="T81" fmla="*/ 23 h 192"/>
                  <a:gd name="T82" fmla="*/ 42 w 145"/>
                  <a:gd name="T83" fmla="*/ 8 h 192"/>
                  <a:gd name="T84" fmla="*/ 103 w 145"/>
                  <a:gd name="T85" fmla="*/ 8 h 192"/>
                  <a:gd name="T86" fmla="*/ 116 w 145"/>
                  <a:gd name="T87" fmla="*/ 23 h 192"/>
                  <a:gd name="T88" fmla="*/ 31 w 145"/>
                  <a:gd name="T89" fmla="*/ 2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5" h="192">
                    <a:moveTo>
                      <a:pt x="144" y="23"/>
                    </a:moveTo>
                    <a:cubicBezTo>
                      <a:pt x="127" y="23"/>
                      <a:pt x="127" y="23"/>
                      <a:pt x="127" y="23"/>
                    </a:cubicBezTo>
                    <a:cubicBezTo>
                      <a:pt x="108" y="1"/>
                      <a:pt x="108" y="1"/>
                      <a:pt x="108" y="1"/>
                    </a:cubicBezTo>
                    <a:cubicBezTo>
                      <a:pt x="108" y="0"/>
                      <a:pt x="106" y="0"/>
                      <a:pt x="105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8" y="1"/>
                      <a:pt x="37" y="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3"/>
                      <a:pt x="2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0" y="191"/>
                      <a:pt x="0" y="191"/>
                      <a:pt x="0" y="191"/>
                    </a:cubicBezTo>
                    <a:cubicBezTo>
                      <a:pt x="0" y="191"/>
                      <a:pt x="0" y="192"/>
                      <a:pt x="1" y="192"/>
                    </a:cubicBezTo>
                    <a:cubicBezTo>
                      <a:pt x="87" y="192"/>
                      <a:pt x="87" y="192"/>
                      <a:pt x="87" y="192"/>
                    </a:cubicBezTo>
                    <a:cubicBezTo>
                      <a:pt x="87" y="192"/>
                      <a:pt x="87" y="192"/>
                      <a:pt x="87" y="191"/>
                    </a:cubicBezTo>
                    <a:cubicBezTo>
                      <a:pt x="87" y="129"/>
                      <a:pt x="87" y="129"/>
                      <a:pt x="87" y="129"/>
                    </a:cubicBezTo>
                    <a:cubicBezTo>
                      <a:pt x="87" y="126"/>
                      <a:pt x="89" y="124"/>
                      <a:pt x="91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23"/>
                      <a:pt x="145" y="23"/>
                      <a:pt x="144" y="23"/>
                    </a:cubicBezTo>
                    <a:close/>
                    <a:moveTo>
                      <a:pt x="104" y="111"/>
                    </a:moveTo>
                    <a:cubicBezTo>
                      <a:pt x="46" y="111"/>
                      <a:pt x="46" y="111"/>
                      <a:pt x="46" y="111"/>
                    </a:cubicBezTo>
                    <a:cubicBezTo>
                      <a:pt x="43" y="111"/>
                      <a:pt x="41" y="110"/>
                      <a:pt x="41" y="107"/>
                    </a:cubicBezTo>
                    <a:cubicBezTo>
                      <a:pt x="41" y="105"/>
                      <a:pt x="43" y="103"/>
                      <a:pt x="46" y="103"/>
                    </a:cubicBezTo>
                    <a:cubicBezTo>
                      <a:pt x="104" y="103"/>
                      <a:pt x="104" y="103"/>
                      <a:pt x="104" y="103"/>
                    </a:cubicBezTo>
                    <a:cubicBezTo>
                      <a:pt x="106" y="103"/>
                      <a:pt x="108" y="105"/>
                      <a:pt x="108" y="107"/>
                    </a:cubicBezTo>
                    <a:cubicBezTo>
                      <a:pt x="108" y="110"/>
                      <a:pt x="106" y="111"/>
                      <a:pt x="104" y="111"/>
                    </a:cubicBezTo>
                    <a:close/>
                    <a:moveTo>
                      <a:pt x="104" y="85"/>
                    </a:moveTo>
                    <a:cubicBezTo>
                      <a:pt x="46" y="85"/>
                      <a:pt x="46" y="85"/>
                      <a:pt x="46" y="85"/>
                    </a:cubicBezTo>
                    <a:cubicBezTo>
                      <a:pt x="43" y="85"/>
                      <a:pt x="41" y="84"/>
                      <a:pt x="41" y="81"/>
                    </a:cubicBezTo>
                    <a:cubicBezTo>
                      <a:pt x="41" y="79"/>
                      <a:pt x="43" y="77"/>
                      <a:pt x="46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6" y="77"/>
                      <a:pt x="108" y="79"/>
                      <a:pt x="108" y="81"/>
                    </a:cubicBezTo>
                    <a:cubicBezTo>
                      <a:pt x="108" y="84"/>
                      <a:pt x="106" y="85"/>
                      <a:pt x="104" y="85"/>
                    </a:cubicBezTo>
                    <a:close/>
                    <a:moveTo>
                      <a:pt x="104" y="60"/>
                    </a:moveTo>
                    <a:cubicBezTo>
                      <a:pt x="46" y="60"/>
                      <a:pt x="46" y="60"/>
                      <a:pt x="46" y="60"/>
                    </a:cubicBezTo>
                    <a:cubicBezTo>
                      <a:pt x="43" y="60"/>
                      <a:pt x="41" y="58"/>
                      <a:pt x="41" y="55"/>
                    </a:cubicBezTo>
                    <a:cubicBezTo>
                      <a:pt x="41" y="53"/>
                      <a:pt x="43" y="51"/>
                      <a:pt x="46" y="51"/>
                    </a:cubicBezTo>
                    <a:cubicBezTo>
                      <a:pt x="104" y="51"/>
                      <a:pt x="104" y="51"/>
                      <a:pt x="104" y="51"/>
                    </a:cubicBezTo>
                    <a:cubicBezTo>
                      <a:pt x="106" y="51"/>
                      <a:pt x="108" y="53"/>
                      <a:pt x="108" y="55"/>
                    </a:cubicBezTo>
                    <a:cubicBezTo>
                      <a:pt x="108" y="58"/>
                      <a:pt x="106" y="60"/>
                      <a:pt x="104" y="60"/>
                    </a:cubicBezTo>
                    <a:close/>
                    <a:moveTo>
                      <a:pt x="31" y="23"/>
                    </a:moveTo>
                    <a:cubicBezTo>
                      <a:pt x="42" y="8"/>
                      <a:pt x="42" y="8"/>
                      <a:pt x="42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16" y="23"/>
                      <a:pt x="116" y="23"/>
                      <a:pt x="116" y="23"/>
                    </a:cubicBezTo>
                    <a:lnTo>
                      <a:pt x="3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71"/>
              <p:cNvSpPr>
                <a:spLocks/>
              </p:cNvSpPr>
              <p:nvPr/>
            </p:nvSpPr>
            <p:spPr bwMode="auto">
              <a:xfrm>
                <a:off x="7314" y="2922"/>
                <a:ext cx="75" cy="85"/>
              </a:xfrm>
              <a:custGeom>
                <a:avLst/>
                <a:gdLst>
                  <a:gd name="T0" fmla="*/ 0 w 75"/>
                  <a:gd name="T1" fmla="*/ 0 h 85"/>
                  <a:gd name="T2" fmla="*/ 0 w 75"/>
                  <a:gd name="T3" fmla="*/ 85 h 85"/>
                  <a:gd name="T4" fmla="*/ 75 w 75"/>
                  <a:gd name="T5" fmla="*/ 0 h 85"/>
                  <a:gd name="T6" fmla="*/ 0 w 75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85">
                    <a:moveTo>
                      <a:pt x="0" y="0"/>
                    </a:moveTo>
                    <a:lnTo>
                      <a:pt x="0" y="85"/>
                    </a:lnTo>
                    <a:lnTo>
                      <a:pt x="7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72"/>
              <p:cNvSpPr>
                <a:spLocks/>
              </p:cNvSpPr>
              <p:nvPr/>
            </p:nvSpPr>
            <p:spPr bwMode="auto">
              <a:xfrm>
                <a:off x="7316" y="2931"/>
                <a:ext cx="88" cy="99"/>
              </a:xfrm>
              <a:custGeom>
                <a:avLst/>
                <a:gdLst>
                  <a:gd name="T0" fmla="*/ 47 w 48"/>
                  <a:gd name="T1" fmla="*/ 54 h 54"/>
                  <a:gd name="T2" fmla="*/ 48 w 48"/>
                  <a:gd name="T3" fmla="*/ 53 h 54"/>
                  <a:gd name="T4" fmla="*/ 48 w 48"/>
                  <a:gd name="T5" fmla="*/ 0 h 54"/>
                  <a:gd name="T6" fmla="*/ 0 w 48"/>
                  <a:gd name="T7" fmla="*/ 54 h 54"/>
                  <a:gd name="T8" fmla="*/ 47 w 48"/>
                  <a:gd name="T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4">
                    <a:moveTo>
                      <a:pt x="47" y="54"/>
                    </a:moveTo>
                    <a:cubicBezTo>
                      <a:pt x="48" y="54"/>
                      <a:pt x="48" y="53"/>
                      <a:pt x="48" y="53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0" y="54"/>
                      <a:pt x="0" y="54"/>
                      <a:pt x="0" y="54"/>
                    </a:cubicBezTo>
                    <a:lnTo>
                      <a:pt x="47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73"/>
              <p:cNvSpPr>
                <a:spLocks/>
              </p:cNvSpPr>
              <p:nvPr/>
            </p:nvSpPr>
            <p:spPr bwMode="auto">
              <a:xfrm>
                <a:off x="320" y="2757"/>
                <a:ext cx="167" cy="14"/>
              </a:xfrm>
              <a:custGeom>
                <a:avLst/>
                <a:gdLst>
                  <a:gd name="T0" fmla="*/ 4 w 91"/>
                  <a:gd name="T1" fmla="*/ 8 h 8"/>
                  <a:gd name="T2" fmla="*/ 87 w 91"/>
                  <a:gd name="T3" fmla="*/ 8 h 8"/>
                  <a:gd name="T4" fmla="*/ 91 w 91"/>
                  <a:gd name="T5" fmla="*/ 4 h 8"/>
                  <a:gd name="T6" fmla="*/ 87 w 91"/>
                  <a:gd name="T7" fmla="*/ 0 h 8"/>
                  <a:gd name="T8" fmla="*/ 4 w 91"/>
                  <a:gd name="T9" fmla="*/ 0 h 8"/>
                  <a:gd name="T10" fmla="*/ 0 w 91"/>
                  <a:gd name="T11" fmla="*/ 4 h 8"/>
                  <a:gd name="T12" fmla="*/ 4 w 91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8">
                    <a:moveTo>
                      <a:pt x="4" y="8"/>
                    </a:moveTo>
                    <a:cubicBezTo>
                      <a:pt x="87" y="8"/>
                      <a:pt x="87" y="8"/>
                      <a:pt x="87" y="8"/>
                    </a:cubicBezTo>
                    <a:cubicBezTo>
                      <a:pt x="89" y="8"/>
                      <a:pt x="91" y="6"/>
                      <a:pt x="91" y="4"/>
                    </a:cubicBezTo>
                    <a:cubicBezTo>
                      <a:pt x="91" y="2"/>
                      <a:pt x="89" y="0"/>
                      <a:pt x="8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74"/>
              <p:cNvSpPr>
                <a:spLocks/>
              </p:cNvSpPr>
              <p:nvPr/>
            </p:nvSpPr>
            <p:spPr bwMode="auto">
              <a:xfrm>
                <a:off x="320" y="2799"/>
                <a:ext cx="167" cy="15"/>
              </a:xfrm>
              <a:custGeom>
                <a:avLst/>
                <a:gdLst>
                  <a:gd name="T0" fmla="*/ 4 w 91"/>
                  <a:gd name="T1" fmla="*/ 8 h 8"/>
                  <a:gd name="T2" fmla="*/ 87 w 91"/>
                  <a:gd name="T3" fmla="*/ 8 h 8"/>
                  <a:gd name="T4" fmla="*/ 91 w 91"/>
                  <a:gd name="T5" fmla="*/ 4 h 8"/>
                  <a:gd name="T6" fmla="*/ 87 w 91"/>
                  <a:gd name="T7" fmla="*/ 0 h 8"/>
                  <a:gd name="T8" fmla="*/ 4 w 91"/>
                  <a:gd name="T9" fmla="*/ 0 h 8"/>
                  <a:gd name="T10" fmla="*/ 0 w 91"/>
                  <a:gd name="T11" fmla="*/ 4 h 8"/>
                  <a:gd name="T12" fmla="*/ 4 w 91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8">
                    <a:moveTo>
                      <a:pt x="4" y="8"/>
                    </a:moveTo>
                    <a:cubicBezTo>
                      <a:pt x="87" y="8"/>
                      <a:pt x="87" y="8"/>
                      <a:pt x="87" y="8"/>
                    </a:cubicBezTo>
                    <a:cubicBezTo>
                      <a:pt x="89" y="8"/>
                      <a:pt x="91" y="6"/>
                      <a:pt x="91" y="4"/>
                    </a:cubicBezTo>
                    <a:cubicBezTo>
                      <a:pt x="91" y="2"/>
                      <a:pt x="89" y="0"/>
                      <a:pt x="8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75"/>
              <p:cNvSpPr>
                <a:spLocks/>
              </p:cNvSpPr>
              <p:nvPr/>
            </p:nvSpPr>
            <p:spPr bwMode="auto">
              <a:xfrm>
                <a:off x="320" y="2841"/>
                <a:ext cx="167" cy="15"/>
              </a:xfrm>
              <a:custGeom>
                <a:avLst/>
                <a:gdLst>
                  <a:gd name="T0" fmla="*/ 4 w 91"/>
                  <a:gd name="T1" fmla="*/ 8 h 8"/>
                  <a:gd name="T2" fmla="*/ 87 w 91"/>
                  <a:gd name="T3" fmla="*/ 8 h 8"/>
                  <a:gd name="T4" fmla="*/ 91 w 91"/>
                  <a:gd name="T5" fmla="*/ 4 h 8"/>
                  <a:gd name="T6" fmla="*/ 87 w 91"/>
                  <a:gd name="T7" fmla="*/ 0 h 8"/>
                  <a:gd name="T8" fmla="*/ 4 w 91"/>
                  <a:gd name="T9" fmla="*/ 0 h 8"/>
                  <a:gd name="T10" fmla="*/ 0 w 91"/>
                  <a:gd name="T11" fmla="*/ 4 h 8"/>
                  <a:gd name="T12" fmla="*/ 4 w 91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8">
                    <a:moveTo>
                      <a:pt x="4" y="8"/>
                    </a:moveTo>
                    <a:cubicBezTo>
                      <a:pt x="87" y="8"/>
                      <a:pt x="87" y="8"/>
                      <a:pt x="87" y="8"/>
                    </a:cubicBezTo>
                    <a:cubicBezTo>
                      <a:pt x="89" y="8"/>
                      <a:pt x="91" y="7"/>
                      <a:pt x="91" y="4"/>
                    </a:cubicBezTo>
                    <a:cubicBezTo>
                      <a:pt x="91" y="2"/>
                      <a:pt x="89" y="0"/>
                      <a:pt x="8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2" y="8"/>
                      <a:pt x="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76"/>
              <p:cNvSpPr>
                <a:spLocks/>
              </p:cNvSpPr>
              <p:nvPr/>
            </p:nvSpPr>
            <p:spPr bwMode="auto">
              <a:xfrm>
                <a:off x="492" y="2836"/>
                <a:ext cx="88" cy="171"/>
              </a:xfrm>
              <a:custGeom>
                <a:avLst/>
                <a:gdLst>
                  <a:gd name="T0" fmla="*/ 47 w 48"/>
                  <a:gd name="T1" fmla="*/ 0 h 93"/>
                  <a:gd name="T2" fmla="*/ 0 w 48"/>
                  <a:gd name="T3" fmla="*/ 42 h 93"/>
                  <a:gd name="T4" fmla="*/ 46 w 48"/>
                  <a:gd name="T5" fmla="*/ 93 h 93"/>
                  <a:gd name="T6" fmla="*/ 48 w 48"/>
                  <a:gd name="T7" fmla="*/ 87 h 93"/>
                  <a:gd name="T8" fmla="*/ 48 w 48"/>
                  <a:gd name="T9" fmla="*/ 4 h 93"/>
                  <a:gd name="T10" fmla="*/ 47 w 48"/>
                  <a:gd name="T1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93">
                    <a:moveTo>
                      <a:pt x="47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7" y="91"/>
                      <a:pt x="48" y="89"/>
                      <a:pt x="48" y="87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3"/>
                      <a:pt x="47" y="1"/>
                      <a:pt x="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77"/>
              <p:cNvSpPr>
                <a:spLocks/>
              </p:cNvSpPr>
              <p:nvPr/>
            </p:nvSpPr>
            <p:spPr bwMode="auto">
              <a:xfrm>
                <a:off x="237" y="2920"/>
                <a:ext cx="332" cy="109"/>
              </a:xfrm>
              <a:custGeom>
                <a:avLst/>
                <a:gdLst>
                  <a:gd name="T0" fmla="*/ 48 w 181"/>
                  <a:gd name="T1" fmla="*/ 0 h 59"/>
                  <a:gd name="T2" fmla="*/ 0 w 181"/>
                  <a:gd name="T3" fmla="*/ 54 h 59"/>
                  <a:gd name="T4" fmla="*/ 13 w 181"/>
                  <a:gd name="T5" fmla="*/ 59 h 59"/>
                  <a:gd name="T6" fmla="*/ 168 w 181"/>
                  <a:gd name="T7" fmla="*/ 59 h 59"/>
                  <a:gd name="T8" fmla="*/ 181 w 181"/>
                  <a:gd name="T9" fmla="*/ 54 h 59"/>
                  <a:gd name="T10" fmla="*/ 133 w 181"/>
                  <a:gd name="T11" fmla="*/ 0 h 59"/>
                  <a:gd name="T12" fmla="*/ 48 w 181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1" h="59">
                    <a:moveTo>
                      <a:pt x="48" y="0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4" y="57"/>
                      <a:pt x="8" y="59"/>
                      <a:pt x="13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73" y="59"/>
                      <a:pt x="177" y="57"/>
                      <a:pt x="181" y="54"/>
                    </a:cubicBezTo>
                    <a:cubicBezTo>
                      <a:pt x="133" y="0"/>
                      <a:pt x="133" y="0"/>
                      <a:pt x="133" y="0"/>
                    </a:cubicBez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78"/>
              <p:cNvSpPr>
                <a:spLocks/>
              </p:cNvSpPr>
              <p:nvPr/>
            </p:nvSpPr>
            <p:spPr bwMode="auto">
              <a:xfrm>
                <a:off x="228" y="2838"/>
                <a:ext cx="86" cy="170"/>
              </a:xfrm>
              <a:custGeom>
                <a:avLst/>
                <a:gdLst>
                  <a:gd name="T0" fmla="*/ 0 w 47"/>
                  <a:gd name="T1" fmla="*/ 0 h 93"/>
                  <a:gd name="T2" fmla="*/ 0 w 47"/>
                  <a:gd name="T3" fmla="*/ 3 h 93"/>
                  <a:gd name="T4" fmla="*/ 0 w 47"/>
                  <a:gd name="T5" fmla="*/ 86 h 93"/>
                  <a:gd name="T6" fmla="*/ 1 w 47"/>
                  <a:gd name="T7" fmla="*/ 93 h 93"/>
                  <a:gd name="T8" fmla="*/ 47 w 47"/>
                  <a:gd name="T9" fmla="*/ 41 h 93"/>
                  <a:gd name="T10" fmla="*/ 0 w 47"/>
                  <a:gd name="T1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9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8"/>
                      <a:pt x="0" y="90"/>
                      <a:pt x="1" y="93"/>
                    </a:cubicBezTo>
                    <a:cubicBezTo>
                      <a:pt x="47" y="41"/>
                      <a:pt x="47" y="41"/>
                      <a:pt x="47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79"/>
              <p:cNvSpPr>
                <a:spLocks/>
              </p:cNvSpPr>
              <p:nvPr/>
            </p:nvSpPr>
            <p:spPr bwMode="auto">
              <a:xfrm>
                <a:off x="292" y="2874"/>
                <a:ext cx="220" cy="33"/>
              </a:xfrm>
              <a:custGeom>
                <a:avLst/>
                <a:gdLst>
                  <a:gd name="T0" fmla="*/ 18 w 120"/>
                  <a:gd name="T1" fmla="*/ 17 h 18"/>
                  <a:gd name="T2" fmla="*/ 19 w 120"/>
                  <a:gd name="T3" fmla="*/ 18 h 18"/>
                  <a:gd name="T4" fmla="*/ 102 w 120"/>
                  <a:gd name="T5" fmla="*/ 18 h 18"/>
                  <a:gd name="T6" fmla="*/ 102 w 120"/>
                  <a:gd name="T7" fmla="*/ 17 h 18"/>
                  <a:gd name="T8" fmla="*/ 120 w 120"/>
                  <a:gd name="T9" fmla="*/ 0 h 18"/>
                  <a:gd name="T10" fmla="*/ 0 w 120"/>
                  <a:gd name="T11" fmla="*/ 0 h 18"/>
                  <a:gd name="T12" fmla="*/ 18 w 120"/>
                  <a:gd name="T1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18">
                    <a:moveTo>
                      <a:pt x="18" y="17"/>
                    </a:moveTo>
                    <a:cubicBezTo>
                      <a:pt x="18" y="17"/>
                      <a:pt x="19" y="17"/>
                      <a:pt x="19" y="18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7"/>
                      <a:pt x="102" y="17"/>
                      <a:pt x="102" y="17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80"/>
              <p:cNvSpPr>
                <a:spLocks/>
              </p:cNvSpPr>
              <p:nvPr/>
            </p:nvSpPr>
            <p:spPr bwMode="auto">
              <a:xfrm>
                <a:off x="234" y="2676"/>
                <a:ext cx="339" cy="196"/>
              </a:xfrm>
              <a:custGeom>
                <a:avLst/>
                <a:gdLst>
                  <a:gd name="T0" fmla="*/ 23 w 185"/>
                  <a:gd name="T1" fmla="*/ 100 h 107"/>
                  <a:gd name="T2" fmla="*/ 29 w 185"/>
                  <a:gd name="T3" fmla="*/ 106 h 107"/>
                  <a:gd name="T4" fmla="*/ 31 w 185"/>
                  <a:gd name="T5" fmla="*/ 102 h 107"/>
                  <a:gd name="T6" fmla="*/ 31 w 185"/>
                  <a:gd name="T7" fmla="*/ 26 h 107"/>
                  <a:gd name="T8" fmla="*/ 154 w 185"/>
                  <a:gd name="T9" fmla="*/ 26 h 107"/>
                  <a:gd name="T10" fmla="*/ 154 w 185"/>
                  <a:gd name="T11" fmla="*/ 105 h 107"/>
                  <a:gd name="T12" fmla="*/ 155 w 185"/>
                  <a:gd name="T13" fmla="*/ 107 h 107"/>
                  <a:gd name="T14" fmla="*/ 162 w 185"/>
                  <a:gd name="T15" fmla="*/ 100 h 107"/>
                  <a:gd name="T16" fmla="*/ 162 w 185"/>
                  <a:gd name="T17" fmla="*/ 100 h 107"/>
                  <a:gd name="T18" fmla="*/ 185 w 185"/>
                  <a:gd name="T19" fmla="*/ 80 h 107"/>
                  <a:gd name="T20" fmla="*/ 182 w 185"/>
                  <a:gd name="T21" fmla="*/ 77 h 107"/>
                  <a:gd name="T22" fmla="*/ 162 w 185"/>
                  <a:gd name="T23" fmla="*/ 60 h 107"/>
                  <a:gd name="T24" fmla="*/ 162 w 185"/>
                  <a:gd name="T25" fmla="*/ 60 h 107"/>
                  <a:gd name="T26" fmla="*/ 162 w 185"/>
                  <a:gd name="T27" fmla="*/ 22 h 107"/>
                  <a:gd name="T28" fmla="*/ 158 w 185"/>
                  <a:gd name="T29" fmla="*/ 18 h 107"/>
                  <a:gd name="T30" fmla="*/ 114 w 185"/>
                  <a:gd name="T31" fmla="*/ 18 h 107"/>
                  <a:gd name="T32" fmla="*/ 95 w 185"/>
                  <a:gd name="T33" fmla="*/ 1 h 107"/>
                  <a:gd name="T34" fmla="*/ 90 w 185"/>
                  <a:gd name="T35" fmla="*/ 1 h 107"/>
                  <a:gd name="T36" fmla="*/ 71 w 185"/>
                  <a:gd name="T37" fmla="*/ 18 h 107"/>
                  <a:gd name="T38" fmla="*/ 71 w 185"/>
                  <a:gd name="T39" fmla="*/ 18 h 107"/>
                  <a:gd name="T40" fmla="*/ 27 w 185"/>
                  <a:gd name="T41" fmla="*/ 18 h 107"/>
                  <a:gd name="T42" fmla="*/ 23 w 185"/>
                  <a:gd name="T43" fmla="*/ 22 h 107"/>
                  <a:gd name="T44" fmla="*/ 23 w 185"/>
                  <a:gd name="T45" fmla="*/ 60 h 107"/>
                  <a:gd name="T46" fmla="*/ 22 w 185"/>
                  <a:gd name="T47" fmla="*/ 60 h 107"/>
                  <a:gd name="T48" fmla="*/ 3 w 185"/>
                  <a:gd name="T49" fmla="*/ 77 h 107"/>
                  <a:gd name="T50" fmla="*/ 3 w 185"/>
                  <a:gd name="T51" fmla="*/ 77 h 107"/>
                  <a:gd name="T52" fmla="*/ 0 w 185"/>
                  <a:gd name="T53" fmla="*/ 80 h 107"/>
                  <a:gd name="T54" fmla="*/ 23 w 185"/>
                  <a:gd name="T55" fmla="*/ 10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5" h="107">
                    <a:moveTo>
                      <a:pt x="23" y="100"/>
                    </a:moveTo>
                    <a:cubicBezTo>
                      <a:pt x="29" y="106"/>
                      <a:pt x="29" y="106"/>
                      <a:pt x="29" y="106"/>
                    </a:cubicBezTo>
                    <a:cubicBezTo>
                      <a:pt x="30" y="105"/>
                      <a:pt x="31" y="104"/>
                      <a:pt x="31" y="102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154" y="26"/>
                      <a:pt x="154" y="26"/>
                      <a:pt x="154" y="26"/>
                    </a:cubicBezTo>
                    <a:cubicBezTo>
                      <a:pt x="154" y="105"/>
                      <a:pt x="154" y="105"/>
                      <a:pt x="154" y="105"/>
                    </a:cubicBezTo>
                    <a:cubicBezTo>
                      <a:pt x="154" y="106"/>
                      <a:pt x="155" y="106"/>
                      <a:pt x="155" y="107"/>
                    </a:cubicBezTo>
                    <a:cubicBezTo>
                      <a:pt x="162" y="100"/>
                      <a:pt x="162" y="100"/>
                      <a:pt x="162" y="100"/>
                    </a:cubicBezTo>
                    <a:cubicBezTo>
                      <a:pt x="162" y="100"/>
                      <a:pt x="162" y="100"/>
                      <a:pt x="162" y="100"/>
                    </a:cubicBezTo>
                    <a:cubicBezTo>
                      <a:pt x="185" y="80"/>
                      <a:pt x="185" y="80"/>
                      <a:pt x="185" y="80"/>
                    </a:cubicBezTo>
                    <a:cubicBezTo>
                      <a:pt x="184" y="79"/>
                      <a:pt x="183" y="78"/>
                      <a:pt x="182" y="77"/>
                    </a:cubicBezTo>
                    <a:cubicBezTo>
                      <a:pt x="162" y="60"/>
                      <a:pt x="162" y="60"/>
                      <a:pt x="162" y="60"/>
                    </a:cubicBezTo>
                    <a:cubicBezTo>
                      <a:pt x="162" y="60"/>
                      <a:pt x="162" y="60"/>
                      <a:pt x="162" y="60"/>
                    </a:cubicBezTo>
                    <a:cubicBezTo>
                      <a:pt x="162" y="22"/>
                      <a:pt x="162" y="22"/>
                      <a:pt x="162" y="22"/>
                    </a:cubicBezTo>
                    <a:cubicBezTo>
                      <a:pt x="162" y="20"/>
                      <a:pt x="160" y="18"/>
                      <a:pt x="158" y="18"/>
                    </a:cubicBezTo>
                    <a:cubicBezTo>
                      <a:pt x="114" y="18"/>
                      <a:pt x="114" y="18"/>
                      <a:pt x="114" y="18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4" y="0"/>
                      <a:pt x="91" y="0"/>
                      <a:pt x="90" y="1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5" y="18"/>
                      <a:pt x="23" y="20"/>
                      <a:pt x="23" y="22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2" y="78"/>
                      <a:pt x="1" y="79"/>
                      <a:pt x="0" y="80"/>
                    </a:cubicBezTo>
                    <a:cubicBezTo>
                      <a:pt x="23" y="100"/>
                      <a:pt x="23" y="100"/>
                      <a:pt x="23" y="1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81"/>
              <p:cNvSpPr>
                <a:spLocks/>
              </p:cNvSpPr>
              <p:nvPr/>
            </p:nvSpPr>
            <p:spPr bwMode="auto">
              <a:xfrm>
                <a:off x="289" y="2077"/>
                <a:ext cx="90" cy="224"/>
              </a:xfrm>
              <a:custGeom>
                <a:avLst/>
                <a:gdLst>
                  <a:gd name="T0" fmla="*/ 34 w 49"/>
                  <a:gd name="T1" fmla="*/ 0 h 122"/>
                  <a:gd name="T2" fmla="*/ 15 w 49"/>
                  <a:gd name="T3" fmla="*/ 0 h 122"/>
                  <a:gd name="T4" fmla="*/ 0 w 49"/>
                  <a:gd name="T5" fmla="*/ 16 h 122"/>
                  <a:gd name="T6" fmla="*/ 0 w 49"/>
                  <a:gd name="T7" fmla="*/ 105 h 122"/>
                  <a:gd name="T8" fmla="*/ 15 w 49"/>
                  <a:gd name="T9" fmla="*/ 122 h 122"/>
                  <a:gd name="T10" fmla="*/ 34 w 49"/>
                  <a:gd name="T11" fmla="*/ 122 h 122"/>
                  <a:gd name="T12" fmla="*/ 49 w 49"/>
                  <a:gd name="T13" fmla="*/ 105 h 122"/>
                  <a:gd name="T14" fmla="*/ 49 w 49"/>
                  <a:gd name="T15" fmla="*/ 16 h 122"/>
                  <a:gd name="T16" fmla="*/ 34 w 49"/>
                  <a:gd name="T17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122">
                    <a:moveTo>
                      <a:pt x="34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14"/>
                      <a:pt x="7" y="122"/>
                      <a:pt x="15" y="122"/>
                    </a:cubicBezTo>
                    <a:cubicBezTo>
                      <a:pt x="34" y="122"/>
                      <a:pt x="34" y="122"/>
                      <a:pt x="34" y="122"/>
                    </a:cubicBezTo>
                    <a:cubicBezTo>
                      <a:pt x="42" y="122"/>
                      <a:pt x="49" y="114"/>
                      <a:pt x="49" y="10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7"/>
                      <a:pt x="42" y="0"/>
                      <a:pt x="3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82"/>
              <p:cNvSpPr>
                <a:spLocks/>
              </p:cNvSpPr>
              <p:nvPr/>
            </p:nvSpPr>
            <p:spPr bwMode="auto">
              <a:xfrm>
                <a:off x="228" y="2081"/>
                <a:ext cx="39" cy="213"/>
              </a:xfrm>
              <a:custGeom>
                <a:avLst/>
                <a:gdLst>
                  <a:gd name="T0" fmla="*/ 20 w 21"/>
                  <a:gd name="T1" fmla="*/ 0 h 116"/>
                  <a:gd name="T2" fmla="*/ 14 w 21"/>
                  <a:gd name="T3" fmla="*/ 0 h 116"/>
                  <a:gd name="T4" fmla="*/ 0 w 21"/>
                  <a:gd name="T5" fmla="*/ 17 h 116"/>
                  <a:gd name="T6" fmla="*/ 0 w 21"/>
                  <a:gd name="T7" fmla="*/ 100 h 116"/>
                  <a:gd name="T8" fmla="*/ 14 w 21"/>
                  <a:gd name="T9" fmla="*/ 116 h 116"/>
                  <a:gd name="T10" fmla="*/ 20 w 21"/>
                  <a:gd name="T11" fmla="*/ 116 h 116"/>
                  <a:gd name="T12" fmla="*/ 21 w 21"/>
                  <a:gd name="T13" fmla="*/ 115 h 116"/>
                  <a:gd name="T14" fmla="*/ 21 w 21"/>
                  <a:gd name="T15" fmla="*/ 1 h 116"/>
                  <a:gd name="T16" fmla="*/ 20 w 21"/>
                  <a:gd name="T17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16">
                    <a:moveTo>
                      <a:pt x="20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8"/>
                      <a:pt x="0" y="17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9"/>
                      <a:pt x="6" y="116"/>
                      <a:pt x="14" y="116"/>
                    </a:cubicBezTo>
                    <a:cubicBezTo>
                      <a:pt x="20" y="116"/>
                      <a:pt x="20" y="116"/>
                      <a:pt x="20" y="116"/>
                    </a:cubicBezTo>
                    <a:cubicBezTo>
                      <a:pt x="20" y="116"/>
                      <a:pt x="21" y="116"/>
                      <a:pt x="21" y="115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83"/>
              <p:cNvSpPr>
                <a:spLocks/>
              </p:cNvSpPr>
              <p:nvPr/>
            </p:nvSpPr>
            <p:spPr bwMode="auto">
              <a:xfrm>
                <a:off x="450" y="2054"/>
                <a:ext cx="75" cy="14"/>
              </a:xfrm>
              <a:custGeom>
                <a:avLst/>
                <a:gdLst>
                  <a:gd name="T0" fmla="*/ 37 w 41"/>
                  <a:gd name="T1" fmla="*/ 0 h 8"/>
                  <a:gd name="T2" fmla="*/ 4 w 41"/>
                  <a:gd name="T3" fmla="*/ 0 h 8"/>
                  <a:gd name="T4" fmla="*/ 0 w 41"/>
                  <a:gd name="T5" fmla="*/ 4 h 8"/>
                  <a:gd name="T6" fmla="*/ 4 w 41"/>
                  <a:gd name="T7" fmla="*/ 8 h 8"/>
                  <a:gd name="T8" fmla="*/ 37 w 41"/>
                  <a:gd name="T9" fmla="*/ 8 h 8"/>
                  <a:gd name="T10" fmla="*/ 41 w 41"/>
                  <a:gd name="T11" fmla="*/ 4 h 8"/>
                  <a:gd name="T12" fmla="*/ 37 w 4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8">
                    <a:moveTo>
                      <a:pt x="3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9" y="8"/>
                      <a:pt x="41" y="6"/>
                      <a:pt x="41" y="4"/>
                    </a:cubicBezTo>
                    <a:cubicBezTo>
                      <a:pt x="41" y="1"/>
                      <a:pt x="39" y="0"/>
                      <a:pt x="3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84"/>
              <p:cNvSpPr>
                <a:spLocks/>
              </p:cNvSpPr>
              <p:nvPr/>
            </p:nvSpPr>
            <p:spPr bwMode="auto">
              <a:xfrm>
                <a:off x="450" y="2083"/>
                <a:ext cx="75" cy="15"/>
              </a:xfrm>
              <a:custGeom>
                <a:avLst/>
                <a:gdLst>
                  <a:gd name="T0" fmla="*/ 37 w 41"/>
                  <a:gd name="T1" fmla="*/ 0 h 8"/>
                  <a:gd name="T2" fmla="*/ 4 w 41"/>
                  <a:gd name="T3" fmla="*/ 0 h 8"/>
                  <a:gd name="T4" fmla="*/ 0 w 41"/>
                  <a:gd name="T5" fmla="*/ 4 h 8"/>
                  <a:gd name="T6" fmla="*/ 4 w 41"/>
                  <a:gd name="T7" fmla="*/ 8 h 8"/>
                  <a:gd name="T8" fmla="*/ 37 w 41"/>
                  <a:gd name="T9" fmla="*/ 8 h 8"/>
                  <a:gd name="T10" fmla="*/ 41 w 41"/>
                  <a:gd name="T11" fmla="*/ 4 h 8"/>
                  <a:gd name="T12" fmla="*/ 37 w 4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8">
                    <a:moveTo>
                      <a:pt x="3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9" y="8"/>
                      <a:pt x="41" y="6"/>
                      <a:pt x="41" y="4"/>
                    </a:cubicBezTo>
                    <a:cubicBezTo>
                      <a:pt x="41" y="2"/>
                      <a:pt x="39" y="0"/>
                      <a:pt x="3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85"/>
              <p:cNvSpPr>
                <a:spLocks noEditPoints="1"/>
              </p:cNvSpPr>
              <p:nvPr/>
            </p:nvSpPr>
            <p:spPr bwMode="auto">
              <a:xfrm>
                <a:off x="401" y="2017"/>
                <a:ext cx="179" cy="277"/>
              </a:xfrm>
              <a:custGeom>
                <a:avLst/>
                <a:gdLst>
                  <a:gd name="T0" fmla="*/ 86 w 98"/>
                  <a:gd name="T1" fmla="*/ 5 h 151"/>
                  <a:gd name="T2" fmla="*/ 11 w 98"/>
                  <a:gd name="T3" fmla="*/ 0 h 151"/>
                  <a:gd name="T4" fmla="*/ 6 w 98"/>
                  <a:gd name="T5" fmla="*/ 35 h 151"/>
                  <a:gd name="T6" fmla="*/ 0 w 98"/>
                  <a:gd name="T7" fmla="*/ 36 h 151"/>
                  <a:gd name="T8" fmla="*/ 1 w 98"/>
                  <a:gd name="T9" fmla="*/ 151 h 151"/>
                  <a:gd name="T10" fmla="*/ 98 w 98"/>
                  <a:gd name="T11" fmla="*/ 135 h 151"/>
                  <a:gd name="T12" fmla="*/ 86 w 98"/>
                  <a:gd name="T13" fmla="*/ 36 h 151"/>
                  <a:gd name="T14" fmla="*/ 76 w 98"/>
                  <a:gd name="T15" fmla="*/ 10 h 151"/>
                  <a:gd name="T16" fmla="*/ 17 w 98"/>
                  <a:gd name="T17" fmla="*/ 55 h 151"/>
                  <a:gd name="T18" fmla="*/ 27 w 98"/>
                  <a:gd name="T19" fmla="*/ 132 h 151"/>
                  <a:gd name="T20" fmla="*/ 15 w 98"/>
                  <a:gd name="T21" fmla="*/ 129 h 151"/>
                  <a:gd name="T22" fmla="*/ 27 w 98"/>
                  <a:gd name="T23" fmla="*/ 126 h 151"/>
                  <a:gd name="T24" fmla="*/ 27 w 98"/>
                  <a:gd name="T25" fmla="*/ 132 h 151"/>
                  <a:gd name="T26" fmla="*/ 18 w 98"/>
                  <a:gd name="T27" fmla="*/ 116 h 151"/>
                  <a:gd name="T28" fmla="*/ 18 w 98"/>
                  <a:gd name="T29" fmla="*/ 110 h 151"/>
                  <a:gd name="T30" fmla="*/ 30 w 98"/>
                  <a:gd name="T31" fmla="*/ 113 h 151"/>
                  <a:gd name="T32" fmla="*/ 27 w 98"/>
                  <a:gd name="T33" fmla="*/ 100 h 151"/>
                  <a:gd name="T34" fmla="*/ 15 w 98"/>
                  <a:gd name="T35" fmla="*/ 97 h 151"/>
                  <a:gd name="T36" fmla="*/ 27 w 98"/>
                  <a:gd name="T37" fmla="*/ 94 h 151"/>
                  <a:gd name="T38" fmla="*/ 27 w 98"/>
                  <a:gd name="T39" fmla="*/ 100 h 151"/>
                  <a:gd name="T40" fmla="*/ 18 w 98"/>
                  <a:gd name="T41" fmla="*/ 84 h 151"/>
                  <a:gd name="T42" fmla="*/ 18 w 98"/>
                  <a:gd name="T43" fmla="*/ 78 h 151"/>
                  <a:gd name="T44" fmla="*/ 30 w 98"/>
                  <a:gd name="T45" fmla="*/ 81 h 151"/>
                  <a:gd name="T46" fmla="*/ 50 w 98"/>
                  <a:gd name="T47" fmla="*/ 132 h 151"/>
                  <a:gd name="T48" fmla="*/ 39 w 98"/>
                  <a:gd name="T49" fmla="*/ 129 h 151"/>
                  <a:gd name="T50" fmla="*/ 50 w 98"/>
                  <a:gd name="T51" fmla="*/ 126 h 151"/>
                  <a:gd name="T52" fmla="*/ 50 w 98"/>
                  <a:gd name="T53" fmla="*/ 132 h 151"/>
                  <a:gd name="T54" fmla="*/ 42 w 98"/>
                  <a:gd name="T55" fmla="*/ 116 h 151"/>
                  <a:gd name="T56" fmla="*/ 42 w 98"/>
                  <a:gd name="T57" fmla="*/ 110 h 151"/>
                  <a:gd name="T58" fmla="*/ 53 w 98"/>
                  <a:gd name="T59" fmla="*/ 113 h 151"/>
                  <a:gd name="T60" fmla="*/ 50 w 98"/>
                  <a:gd name="T61" fmla="*/ 100 h 151"/>
                  <a:gd name="T62" fmla="*/ 39 w 98"/>
                  <a:gd name="T63" fmla="*/ 97 h 151"/>
                  <a:gd name="T64" fmla="*/ 50 w 98"/>
                  <a:gd name="T65" fmla="*/ 94 h 151"/>
                  <a:gd name="T66" fmla="*/ 50 w 98"/>
                  <a:gd name="T67" fmla="*/ 100 h 151"/>
                  <a:gd name="T68" fmla="*/ 42 w 98"/>
                  <a:gd name="T69" fmla="*/ 84 h 151"/>
                  <a:gd name="T70" fmla="*/ 42 w 98"/>
                  <a:gd name="T71" fmla="*/ 78 h 151"/>
                  <a:gd name="T72" fmla="*/ 53 w 98"/>
                  <a:gd name="T73" fmla="*/ 81 h 151"/>
                  <a:gd name="T74" fmla="*/ 74 w 98"/>
                  <a:gd name="T75" fmla="*/ 132 h 151"/>
                  <a:gd name="T76" fmla="*/ 62 w 98"/>
                  <a:gd name="T77" fmla="*/ 129 h 151"/>
                  <a:gd name="T78" fmla="*/ 74 w 98"/>
                  <a:gd name="T79" fmla="*/ 126 h 151"/>
                  <a:gd name="T80" fmla="*/ 74 w 98"/>
                  <a:gd name="T81" fmla="*/ 132 h 151"/>
                  <a:gd name="T82" fmla="*/ 65 w 98"/>
                  <a:gd name="T83" fmla="*/ 116 h 151"/>
                  <a:gd name="T84" fmla="*/ 65 w 98"/>
                  <a:gd name="T85" fmla="*/ 110 h 151"/>
                  <a:gd name="T86" fmla="*/ 77 w 98"/>
                  <a:gd name="T87" fmla="*/ 113 h 151"/>
                  <a:gd name="T88" fmla="*/ 74 w 98"/>
                  <a:gd name="T89" fmla="*/ 100 h 151"/>
                  <a:gd name="T90" fmla="*/ 62 w 98"/>
                  <a:gd name="T91" fmla="*/ 97 h 151"/>
                  <a:gd name="T92" fmla="*/ 74 w 98"/>
                  <a:gd name="T93" fmla="*/ 94 h 151"/>
                  <a:gd name="T94" fmla="*/ 74 w 98"/>
                  <a:gd name="T95" fmla="*/ 100 h 151"/>
                  <a:gd name="T96" fmla="*/ 65 w 98"/>
                  <a:gd name="T97" fmla="*/ 84 h 151"/>
                  <a:gd name="T98" fmla="*/ 65 w 98"/>
                  <a:gd name="T99" fmla="*/ 78 h 151"/>
                  <a:gd name="T100" fmla="*/ 77 w 98"/>
                  <a:gd name="T101" fmla="*/ 8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8" h="151">
                    <a:moveTo>
                      <a:pt x="86" y="36"/>
                    </a:move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4" y="0"/>
                      <a:pt x="8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0" y="36"/>
                      <a:pt x="0" y="36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1"/>
                      <a:pt x="1" y="151"/>
                      <a:pt x="1" y="151"/>
                    </a:cubicBezTo>
                    <a:cubicBezTo>
                      <a:pt x="83" y="151"/>
                      <a:pt x="83" y="151"/>
                      <a:pt x="83" y="151"/>
                    </a:cubicBezTo>
                    <a:cubicBezTo>
                      <a:pt x="91" y="151"/>
                      <a:pt x="98" y="144"/>
                      <a:pt x="98" y="135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8" y="44"/>
                      <a:pt x="93" y="37"/>
                      <a:pt x="86" y="36"/>
                    </a:cubicBezTo>
                    <a:close/>
                    <a:moveTo>
                      <a:pt x="17" y="10"/>
                    </a:move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55"/>
                      <a:pt x="76" y="55"/>
                      <a:pt x="76" y="55"/>
                    </a:cubicBezTo>
                    <a:cubicBezTo>
                      <a:pt x="17" y="55"/>
                      <a:pt x="17" y="55"/>
                      <a:pt x="17" y="55"/>
                    </a:cubicBezTo>
                    <a:lnTo>
                      <a:pt x="17" y="10"/>
                    </a:lnTo>
                    <a:close/>
                    <a:moveTo>
                      <a:pt x="27" y="132"/>
                    </a:moveTo>
                    <a:cubicBezTo>
                      <a:pt x="18" y="132"/>
                      <a:pt x="18" y="132"/>
                      <a:pt x="18" y="132"/>
                    </a:cubicBezTo>
                    <a:cubicBezTo>
                      <a:pt x="16" y="132"/>
                      <a:pt x="15" y="131"/>
                      <a:pt x="15" y="129"/>
                    </a:cubicBezTo>
                    <a:cubicBezTo>
                      <a:pt x="15" y="128"/>
                      <a:pt x="16" y="126"/>
                      <a:pt x="18" y="126"/>
                    </a:cubicBezTo>
                    <a:cubicBezTo>
                      <a:pt x="27" y="126"/>
                      <a:pt x="27" y="126"/>
                      <a:pt x="27" y="126"/>
                    </a:cubicBezTo>
                    <a:cubicBezTo>
                      <a:pt x="28" y="126"/>
                      <a:pt x="30" y="128"/>
                      <a:pt x="30" y="129"/>
                    </a:cubicBezTo>
                    <a:cubicBezTo>
                      <a:pt x="30" y="131"/>
                      <a:pt x="28" y="132"/>
                      <a:pt x="27" y="132"/>
                    </a:cubicBezTo>
                    <a:close/>
                    <a:moveTo>
                      <a:pt x="27" y="116"/>
                    </a:moveTo>
                    <a:cubicBezTo>
                      <a:pt x="18" y="116"/>
                      <a:pt x="18" y="116"/>
                      <a:pt x="18" y="116"/>
                    </a:cubicBezTo>
                    <a:cubicBezTo>
                      <a:pt x="16" y="116"/>
                      <a:pt x="15" y="115"/>
                      <a:pt x="15" y="113"/>
                    </a:cubicBezTo>
                    <a:cubicBezTo>
                      <a:pt x="15" y="112"/>
                      <a:pt x="16" y="110"/>
                      <a:pt x="18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8" y="110"/>
                      <a:pt x="30" y="112"/>
                      <a:pt x="30" y="113"/>
                    </a:cubicBezTo>
                    <a:cubicBezTo>
                      <a:pt x="30" y="115"/>
                      <a:pt x="28" y="116"/>
                      <a:pt x="27" y="116"/>
                    </a:cubicBezTo>
                    <a:close/>
                    <a:moveTo>
                      <a:pt x="27" y="100"/>
                    </a:moveTo>
                    <a:cubicBezTo>
                      <a:pt x="18" y="100"/>
                      <a:pt x="18" y="100"/>
                      <a:pt x="18" y="100"/>
                    </a:cubicBezTo>
                    <a:cubicBezTo>
                      <a:pt x="16" y="100"/>
                      <a:pt x="15" y="99"/>
                      <a:pt x="15" y="97"/>
                    </a:cubicBezTo>
                    <a:cubicBezTo>
                      <a:pt x="15" y="96"/>
                      <a:pt x="16" y="94"/>
                      <a:pt x="18" y="94"/>
                    </a:cubicBezTo>
                    <a:cubicBezTo>
                      <a:pt x="27" y="94"/>
                      <a:pt x="27" y="94"/>
                      <a:pt x="27" y="94"/>
                    </a:cubicBezTo>
                    <a:cubicBezTo>
                      <a:pt x="28" y="94"/>
                      <a:pt x="30" y="96"/>
                      <a:pt x="30" y="97"/>
                    </a:cubicBezTo>
                    <a:cubicBezTo>
                      <a:pt x="30" y="99"/>
                      <a:pt x="28" y="100"/>
                      <a:pt x="27" y="100"/>
                    </a:cubicBezTo>
                    <a:close/>
                    <a:moveTo>
                      <a:pt x="27" y="84"/>
                    </a:moveTo>
                    <a:cubicBezTo>
                      <a:pt x="18" y="84"/>
                      <a:pt x="18" y="84"/>
                      <a:pt x="18" y="84"/>
                    </a:cubicBezTo>
                    <a:cubicBezTo>
                      <a:pt x="16" y="84"/>
                      <a:pt x="15" y="83"/>
                      <a:pt x="15" y="81"/>
                    </a:cubicBezTo>
                    <a:cubicBezTo>
                      <a:pt x="15" y="79"/>
                      <a:pt x="16" y="78"/>
                      <a:pt x="18" y="78"/>
                    </a:cubicBezTo>
                    <a:cubicBezTo>
                      <a:pt x="27" y="78"/>
                      <a:pt x="27" y="78"/>
                      <a:pt x="27" y="78"/>
                    </a:cubicBezTo>
                    <a:cubicBezTo>
                      <a:pt x="28" y="78"/>
                      <a:pt x="30" y="79"/>
                      <a:pt x="30" y="81"/>
                    </a:cubicBezTo>
                    <a:cubicBezTo>
                      <a:pt x="30" y="83"/>
                      <a:pt x="28" y="84"/>
                      <a:pt x="27" y="84"/>
                    </a:cubicBezTo>
                    <a:close/>
                    <a:moveTo>
                      <a:pt x="50" y="132"/>
                    </a:moveTo>
                    <a:cubicBezTo>
                      <a:pt x="42" y="132"/>
                      <a:pt x="42" y="132"/>
                      <a:pt x="42" y="132"/>
                    </a:cubicBezTo>
                    <a:cubicBezTo>
                      <a:pt x="40" y="132"/>
                      <a:pt x="39" y="131"/>
                      <a:pt x="39" y="129"/>
                    </a:cubicBezTo>
                    <a:cubicBezTo>
                      <a:pt x="39" y="128"/>
                      <a:pt x="40" y="126"/>
                      <a:pt x="42" y="126"/>
                    </a:cubicBezTo>
                    <a:cubicBezTo>
                      <a:pt x="50" y="126"/>
                      <a:pt x="50" y="126"/>
                      <a:pt x="50" y="126"/>
                    </a:cubicBezTo>
                    <a:cubicBezTo>
                      <a:pt x="52" y="126"/>
                      <a:pt x="53" y="128"/>
                      <a:pt x="53" y="129"/>
                    </a:cubicBezTo>
                    <a:cubicBezTo>
                      <a:pt x="53" y="131"/>
                      <a:pt x="52" y="132"/>
                      <a:pt x="50" y="132"/>
                    </a:cubicBezTo>
                    <a:close/>
                    <a:moveTo>
                      <a:pt x="50" y="116"/>
                    </a:moveTo>
                    <a:cubicBezTo>
                      <a:pt x="42" y="116"/>
                      <a:pt x="42" y="116"/>
                      <a:pt x="42" y="116"/>
                    </a:cubicBezTo>
                    <a:cubicBezTo>
                      <a:pt x="40" y="116"/>
                      <a:pt x="39" y="115"/>
                      <a:pt x="39" y="113"/>
                    </a:cubicBezTo>
                    <a:cubicBezTo>
                      <a:pt x="39" y="112"/>
                      <a:pt x="40" y="110"/>
                      <a:pt x="42" y="110"/>
                    </a:cubicBezTo>
                    <a:cubicBezTo>
                      <a:pt x="50" y="110"/>
                      <a:pt x="50" y="110"/>
                      <a:pt x="50" y="110"/>
                    </a:cubicBezTo>
                    <a:cubicBezTo>
                      <a:pt x="52" y="110"/>
                      <a:pt x="53" y="112"/>
                      <a:pt x="53" y="113"/>
                    </a:cubicBezTo>
                    <a:cubicBezTo>
                      <a:pt x="53" y="115"/>
                      <a:pt x="52" y="116"/>
                      <a:pt x="50" y="116"/>
                    </a:cubicBezTo>
                    <a:close/>
                    <a:moveTo>
                      <a:pt x="50" y="100"/>
                    </a:moveTo>
                    <a:cubicBezTo>
                      <a:pt x="42" y="100"/>
                      <a:pt x="42" y="100"/>
                      <a:pt x="42" y="100"/>
                    </a:cubicBezTo>
                    <a:cubicBezTo>
                      <a:pt x="40" y="100"/>
                      <a:pt x="39" y="99"/>
                      <a:pt x="39" y="97"/>
                    </a:cubicBezTo>
                    <a:cubicBezTo>
                      <a:pt x="39" y="96"/>
                      <a:pt x="40" y="94"/>
                      <a:pt x="42" y="94"/>
                    </a:cubicBezTo>
                    <a:cubicBezTo>
                      <a:pt x="50" y="94"/>
                      <a:pt x="50" y="94"/>
                      <a:pt x="50" y="94"/>
                    </a:cubicBezTo>
                    <a:cubicBezTo>
                      <a:pt x="52" y="94"/>
                      <a:pt x="53" y="96"/>
                      <a:pt x="53" y="97"/>
                    </a:cubicBezTo>
                    <a:cubicBezTo>
                      <a:pt x="53" y="99"/>
                      <a:pt x="52" y="100"/>
                      <a:pt x="50" y="100"/>
                    </a:cubicBezTo>
                    <a:close/>
                    <a:moveTo>
                      <a:pt x="50" y="84"/>
                    </a:moveTo>
                    <a:cubicBezTo>
                      <a:pt x="42" y="84"/>
                      <a:pt x="42" y="84"/>
                      <a:pt x="42" y="84"/>
                    </a:cubicBezTo>
                    <a:cubicBezTo>
                      <a:pt x="40" y="84"/>
                      <a:pt x="39" y="83"/>
                      <a:pt x="39" y="81"/>
                    </a:cubicBezTo>
                    <a:cubicBezTo>
                      <a:pt x="39" y="79"/>
                      <a:pt x="40" y="78"/>
                      <a:pt x="42" y="78"/>
                    </a:cubicBezTo>
                    <a:cubicBezTo>
                      <a:pt x="50" y="78"/>
                      <a:pt x="50" y="78"/>
                      <a:pt x="50" y="78"/>
                    </a:cubicBezTo>
                    <a:cubicBezTo>
                      <a:pt x="52" y="78"/>
                      <a:pt x="53" y="79"/>
                      <a:pt x="53" y="81"/>
                    </a:cubicBezTo>
                    <a:cubicBezTo>
                      <a:pt x="53" y="83"/>
                      <a:pt x="52" y="84"/>
                      <a:pt x="50" y="84"/>
                    </a:cubicBezTo>
                    <a:close/>
                    <a:moveTo>
                      <a:pt x="74" y="132"/>
                    </a:moveTo>
                    <a:cubicBezTo>
                      <a:pt x="65" y="132"/>
                      <a:pt x="65" y="132"/>
                      <a:pt x="65" y="132"/>
                    </a:cubicBezTo>
                    <a:cubicBezTo>
                      <a:pt x="64" y="132"/>
                      <a:pt x="62" y="131"/>
                      <a:pt x="62" y="129"/>
                    </a:cubicBezTo>
                    <a:cubicBezTo>
                      <a:pt x="62" y="128"/>
                      <a:pt x="64" y="126"/>
                      <a:pt x="65" y="126"/>
                    </a:cubicBezTo>
                    <a:cubicBezTo>
                      <a:pt x="74" y="126"/>
                      <a:pt x="74" y="126"/>
                      <a:pt x="74" y="126"/>
                    </a:cubicBezTo>
                    <a:cubicBezTo>
                      <a:pt x="76" y="126"/>
                      <a:pt x="77" y="128"/>
                      <a:pt x="77" y="129"/>
                    </a:cubicBezTo>
                    <a:cubicBezTo>
                      <a:pt x="77" y="131"/>
                      <a:pt x="76" y="132"/>
                      <a:pt x="74" y="132"/>
                    </a:cubicBezTo>
                    <a:close/>
                    <a:moveTo>
                      <a:pt x="74" y="116"/>
                    </a:moveTo>
                    <a:cubicBezTo>
                      <a:pt x="65" y="116"/>
                      <a:pt x="65" y="116"/>
                      <a:pt x="65" y="116"/>
                    </a:cubicBezTo>
                    <a:cubicBezTo>
                      <a:pt x="64" y="116"/>
                      <a:pt x="62" y="115"/>
                      <a:pt x="62" y="113"/>
                    </a:cubicBezTo>
                    <a:cubicBezTo>
                      <a:pt x="62" y="112"/>
                      <a:pt x="64" y="110"/>
                      <a:pt x="65" y="110"/>
                    </a:cubicBezTo>
                    <a:cubicBezTo>
                      <a:pt x="74" y="110"/>
                      <a:pt x="74" y="110"/>
                      <a:pt x="74" y="110"/>
                    </a:cubicBezTo>
                    <a:cubicBezTo>
                      <a:pt x="76" y="110"/>
                      <a:pt x="77" y="112"/>
                      <a:pt x="77" y="113"/>
                    </a:cubicBezTo>
                    <a:cubicBezTo>
                      <a:pt x="77" y="115"/>
                      <a:pt x="76" y="116"/>
                      <a:pt x="74" y="116"/>
                    </a:cubicBezTo>
                    <a:close/>
                    <a:moveTo>
                      <a:pt x="74" y="100"/>
                    </a:moveTo>
                    <a:cubicBezTo>
                      <a:pt x="65" y="100"/>
                      <a:pt x="65" y="100"/>
                      <a:pt x="65" y="100"/>
                    </a:cubicBezTo>
                    <a:cubicBezTo>
                      <a:pt x="64" y="100"/>
                      <a:pt x="62" y="99"/>
                      <a:pt x="62" y="97"/>
                    </a:cubicBezTo>
                    <a:cubicBezTo>
                      <a:pt x="62" y="96"/>
                      <a:pt x="64" y="94"/>
                      <a:pt x="65" y="94"/>
                    </a:cubicBezTo>
                    <a:cubicBezTo>
                      <a:pt x="74" y="94"/>
                      <a:pt x="74" y="94"/>
                      <a:pt x="74" y="94"/>
                    </a:cubicBezTo>
                    <a:cubicBezTo>
                      <a:pt x="76" y="94"/>
                      <a:pt x="77" y="96"/>
                      <a:pt x="77" y="97"/>
                    </a:cubicBezTo>
                    <a:cubicBezTo>
                      <a:pt x="77" y="99"/>
                      <a:pt x="76" y="100"/>
                      <a:pt x="74" y="100"/>
                    </a:cubicBezTo>
                    <a:close/>
                    <a:moveTo>
                      <a:pt x="74" y="84"/>
                    </a:moveTo>
                    <a:cubicBezTo>
                      <a:pt x="65" y="84"/>
                      <a:pt x="65" y="84"/>
                      <a:pt x="65" y="84"/>
                    </a:cubicBezTo>
                    <a:cubicBezTo>
                      <a:pt x="64" y="84"/>
                      <a:pt x="62" y="83"/>
                      <a:pt x="62" y="81"/>
                    </a:cubicBezTo>
                    <a:cubicBezTo>
                      <a:pt x="62" y="79"/>
                      <a:pt x="64" y="78"/>
                      <a:pt x="65" y="78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6" y="78"/>
                      <a:pt x="77" y="79"/>
                      <a:pt x="77" y="81"/>
                    </a:cubicBezTo>
                    <a:cubicBezTo>
                      <a:pt x="77" y="83"/>
                      <a:pt x="76" y="84"/>
                      <a:pt x="74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86"/>
              <p:cNvSpPr>
                <a:spLocks/>
              </p:cNvSpPr>
              <p:nvPr/>
            </p:nvSpPr>
            <p:spPr bwMode="auto">
              <a:xfrm>
                <a:off x="5816" y="2206"/>
                <a:ext cx="111" cy="132"/>
              </a:xfrm>
              <a:custGeom>
                <a:avLst/>
                <a:gdLst>
                  <a:gd name="T0" fmla="*/ 56 w 61"/>
                  <a:gd name="T1" fmla="*/ 1 h 72"/>
                  <a:gd name="T2" fmla="*/ 55 w 61"/>
                  <a:gd name="T3" fmla="*/ 0 h 72"/>
                  <a:gd name="T4" fmla="*/ 54 w 61"/>
                  <a:gd name="T5" fmla="*/ 0 h 72"/>
                  <a:gd name="T6" fmla="*/ 1 w 61"/>
                  <a:gd name="T7" fmla="*/ 15 h 72"/>
                  <a:gd name="T8" fmla="*/ 0 w 61"/>
                  <a:gd name="T9" fmla="*/ 16 h 72"/>
                  <a:gd name="T10" fmla="*/ 12 w 61"/>
                  <a:gd name="T11" fmla="*/ 71 h 72"/>
                  <a:gd name="T12" fmla="*/ 12 w 61"/>
                  <a:gd name="T13" fmla="*/ 72 h 72"/>
                  <a:gd name="T14" fmla="*/ 13 w 61"/>
                  <a:gd name="T15" fmla="*/ 72 h 72"/>
                  <a:gd name="T16" fmla="*/ 13 w 61"/>
                  <a:gd name="T17" fmla="*/ 72 h 72"/>
                  <a:gd name="T18" fmla="*/ 41 w 61"/>
                  <a:gd name="T19" fmla="*/ 56 h 72"/>
                  <a:gd name="T20" fmla="*/ 56 w 61"/>
                  <a:gd name="T21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72">
                    <a:moveTo>
                      <a:pt x="56" y="1"/>
                    </a:moveTo>
                    <a:cubicBezTo>
                      <a:pt x="55" y="1"/>
                      <a:pt x="55" y="0"/>
                      <a:pt x="55" y="0"/>
                    </a:cubicBezTo>
                    <a:cubicBezTo>
                      <a:pt x="55" y="0"/>
                      <a:pt x="55" y="0"/>
                      <a:pt x="54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12" y="71"/>
                      <a:pt x="12" y="71"/>
                      <a:pt x="12" y="71"/>
                    </a:cubicBezTo>
                    <a:cubicBezTo>
                      <a:pt x="12" y="71"/>
                      <a:pt x="12" y="71"/>
                      <a:pt x="12" y="72"/>
                    </a:cubicBezTo>
                    <a:cubicBezTo>
                      <a:pt x="12" y="72"/>
                      <a:pt x="13" y="72"/>
                      <a:pt x="13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24" y="69"/>
                      <a:pt x="33" y="64"/>
                      <a:pt x="41" y="56"/>
                    </a:cubicBezTo>
                    <a:cubicBezTo>
                      <a:pt x="55" y="42"/>
                      <a:pt x="61" y="21"/>
                      <a:pt x="5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87"/>
              <p:cNvSpPr>
                <a:spLocks/>
              </p:cNvSpPr>
              <p:nvPr/>
            </p:nvSpPr>
            <p:spPr bwMode="auto">
              <a:xfrm>
                <a:off x="5669" y="2109"/>
                <a:ext cx="214" cy="211"/>
              </a:xfrm>
              <a:custGeom>
                <a:avLst/>
                <a:gdLst>
                  <a:gd name="T0" fmla="*/ 116 w 117"/>
                  <a:gd name="T1" fmla="*/ 44 h 115"/>
                  <a:gd name="T2" fmla="*/ 116 w 117"/>
                  <a:gd name="T3" fmla="*/ 42 h 115"/>
                  <a:gd name="T4" fmla="*/ 102 w 117"/>
                  <a:gd name="T5" fmla="*/ 17 h 115"/>
                  <a:gd name="T6" fmla="*/ 62 w 117"/>
                  <a:gd name="T7" fmla="*/ 0 h 115"/>
                  <a:gd name="T8" fmla="*/ 22 w 117"/>
                  <a:gd name="T9" fmla="*/ 17 h 115"/>
                  <a:gd name="T10" fmla="*/ 22 w 117"/>
                  <a:gd name="T11" fmla="*/ 98 h 115"/>
                  <a:gd name="T12" fmla="*/ 62 w 117"/>
                  <a:gd name="T13" fmla="*/ 115 h 115"/>
                  <a:gd name="T14" fmla="*/ 74 w 117"/>
                  <a:gd name="T15" fmla="*/ 113 h 115"/>
                  <a:gd name="T16" fmla="*/ 75 w 117"/>
                  <a:gd name="T17" fmla="*/ 112 h 115"/>
                  <a:gd name="T18" fmla="*/ 63 w 117"/>
                  <a:gd name="T19" fmla="*/ 58 h 115"/>
                  <a:gd name="T20" fmla="*/ 116 w 117"/>
                  <a:gd name="T21" fmla="*/ 4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7" h="115">
                    <a:moveTo>
                      <a:pt x="116" y="44"/>
                    </a:moveTo>
                    <a:cubicBezTo>
                      <a:pt x="116" y="43"/>
                      <a:pt x="117" y="43"/>
                      <a:pt x="116" y="42"/>
                    </a:cubicBezTo>
                    <a:cubicBezTo>
                      <a:pt x="114" y="33"/>
                      <a:pt x="109" y="24"/>
                      <a:pt x="102" y="17"/>
                    </a:cubicBezTo>
                    <a:cubicBezTo>
                      <a:pt x="91" y="6"/>
                      <a:pt x="77" y="0"/>
                      <a:pt x="62" y="0"/>
                    </a:cubicBezTo>
                    <a:cubicBezTo>
                      <a:pt x="47" y="0"/>
                      <a:pt x="33" y="6"/>
                      <a:pt x="22" y="17"/>
                    </a:cubicBezTo>
                    <a:cubicBezTo>
                      <a:pt x="0" y="39"/>
                      <a:pt x="0" y="76"/>
                      <a:pt x="22" y="98"/>
                    </a:cubicBezTo>
                    <a:cubicBezTo>
                      <a:pt x="33" y="109"/>
                      <a:pt x="47" y="115"/>
                      <a:pt x="62" y="115"/>
                    </a:cubicBezTo>
                    <a:cubicBezTo>
                      <a:pt x="66" y="115"/>
                      <a:pt x="70" y="114"/>
                      <a:pt x="74" y="113"/>
                    </a:cubicBezTo>
                    <a:cubicBezTo>
                      <a:pt x="74" y="113"/>
                      <a:pt x="75" y="113"/>
                      <a:pt x="75" y="112"/>
                    </a:cubicBezTo>
                    <a:cubicBezTo>
                      <a:pt x="63" y="58"/>
                      <a:pt x="63" y="58"/>
                      <a:pt x="63" y="58"/>
                    </a:cubicBezTo>
                    <a:lnTo>
                      <a:pt x="116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88"/>
              <p:cNvSpPr>
                <a:spLocks noEditPoints="1"/>
              </p:cNvSpPr>
              <p:nvPr/>
            </p:nvSpPr>
            <p:spPr bwMode="auto">
              <a:xfrm>
                <a:off x="5570" y="1987"/>
                <a:ext cx="236" cy="274"/>
              </a:xfrm>
              <a:custGeom>
                <a:avLst/>
                <a:gdLst>
                  <a:gd name="T0" fmla="*/ 28 w 129"/>
                  <a:gd name="T1" fmla="*/ 92 h 149"/>
                  <a:gd name="T2" fmla="*/ 59 w 129"/>
                  <a:gd name="T3" fmla="*/ 92 h 149"/>
                  <a:gd name="T4" fmla="*/ 70 w 129"/>
                  <a:gd name="T5" fmla="*/ 77 h 149"/>
                  <a:gd name="T6" fmla="*/ 72 w 129"/>
                  <a:gd name="T7" fmla="*/ 76 h 149"/>
                  <a:gd name="T8" fmla="*/ 28 w 129"/>
                  <a:gd name="T9" fmla="*/ 76 h 149"/>
                  <a:gd name="T10" fmla="*/ 24 w 129"/>
                  <a:gd name="T11" fmla="*/ 72 h 149"/>
                  <a:gd name="T12" fmla="*/ 28 w 129"/>
                  <a:gd name="T13" fmla="*/ 68 h 149"/>
                  <a:gd name="T14" fmla="*/ 82 w 129"/>
                  <a:gd name="T15" fmla="*/ 68 h 149"/>
                  <a:gd name="T16" fmla="*/ 116 w 129"/>
                  <a:gd name="T17" fmla="*/ 58 h 149"/>
                  <a:gd name="T18" fmla="*/ 129 w 129"/>
                  <a:gd name="T19" fmla="*/ 60 h 149"/>
                  <a:gd name="T20" fmla="*/ 129 w 129"/>
                  <a:gd name="T21" fmla="*/ 1 h 149"/>
                  <a:gd name="T22" fmla="*/ 128 w 129"/>
                  <a:gd name="T23" fmla="*/ 0 h 149"/>
                  <a:gd name="T24" fmla="*/ 1 w 129"/>
                  <a:gd name="T25" fmla="*/ 0 h 149"/>
                  <a:gd name="T26" fmla="*/ 0 w 129"/>
                  <a:gd name="T27" fmla="*/ 1 h 149"/>
                  <a:gd name="T28" fmla="*/ 0 w 129"/>
                  <a:gd name="T29" fmla="*/ 148 h 149"/>
                  <a:gd name="T30" fmla="*/ 1 w 129"/>
                  <a:gd name="T31" fmla="*/ 149 h 149"/>
                  <a:gd name="T32" fmla="*/ 56 w 129"/>
                  <a:gd name="T33" fmla="*/ 149 h 149"/>
                  <a:gd name="T34" fmla="*/ 51 w 129"/>
                  <a:gd name="T35" fmla="*/ 124 h 149"/>
                  <a:gd name="T36" fmla="*/ 28 w 129"/>
                  <a:gd name="T37" fmla="*/ 124 h 149"/>
                  <a:gd name="T38" fmla="*/ 24 w 129"/>
                  <a:gd name="T39" fmla="*/ 120 h 149"/>
                  <a:gd name="T40" fmla="*/ 28 w 129"/>
                  <a:gd name="T41" fmla="*/ 116 h 149"/>
                  <a:gd name="T42" fmla="*/ 52 w 129"/>
                  <a:gd name="T43" fmla="*/ 116 h 149"/>
                  <a:gd name="T44" fmla="*/ 56 w 129"/>
                  <a:gd name="T45" fmla="*/ 100 h 149"/>
                  <a:gd name="T46" fmla="*/ 28 w 129"/>
                  <a:gd name="T47" fmla="*/ 100 h 149"/>
                  <a:gd name="T48" fmla="*/ 24 w 129"/>
                  <a:gd name="T49" fmla="*/ 96 h 149"/>
                  <a:gd name="T50" fmla="*/ 28 w 129"/>
                  <a:gd name="T51" fmla="*/ 92 h 149"/>
                  <a:gd name="T52" fmla="*/ 28 w 129"/>
                  <a:gd name="T53" fmla="*/ 19 h 149"/>
                  <a:gd name="T54" fmla="*/ 97 w 129"/>
                  <a:gd name="T55" fmla="*/ 19 h 149"/>
                  <a:gd name="T56" fmla="*/ 101 w 129"/>
                  <a:gd name="T57" fmla="*/ 24 h 149"/>
                  <a:gd name="T58" fmla="*/ 97 w 129"/>
                  <a:gd name="T59" fmla="*/ 28 h 149"/>
                  <a:gd name="T60" fmla="*/ 28 w 129"/>
                  <a:gd name="T61" fmla="*/ 28 h 149"/>
                  <a:gd name="T62" fmla="*/ 24 w 129"/>
                  <a:gd name="T63" fmla="*/ 24 h 149"/>
                  <a:gd name="T64" fmla="*/ 28 w 129"/>
                  <a:gd name="T65" fmla="*/ 19 h 149"/>
                  <a:gd name="T66" fmla="*/ 28 w 129"/>
                  <a:gd name="T67" fmla="*/ 44 h 149"/>
                  <a:gd name="T68" fmla="*/ 97 w 129"/>
                  <a:gd name="T69" fmla="*/ 44 h 149"/>
                  <a:gd name="T70" fmla="*/ 101 w 129"/>
                  <a:gd name="T71" fmla="*/ 48 h 149"/>
                  <a:gd name="T72" fmla="*/ 97 w 129"/>
                  <a:gd name="T73" fmla="*/ 52 h 149"/>
                  <a:gd name="T74" fmla="*/ 28 w 129"/>
                  <a:gd name="T75" fmla="*/ 52 h 149"/>
                  <a:gd name="T76" fmla="*/ 24 w 129"/>
                  <a:gd name="T77" fmla="*/ 48 h 149"/>
                  <a:gd name="T78" fmla="*/ 28 w 129"/>
                  <a:gd name="T79" fmla="*/ 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9" h="149">
                    <a:moveTo>
                      <a:pt x="28" y="92"/>
                    </a:moveTo>
                    <a:cubicBezTo>
                      <a:pt x="59" y="92"/>
                      <a:pt x="59" y="92"/>
                      <a:pt x="59" y="92"/>
                    </a:cubicBezTo>
                    <a:cubicBezTo>
                      <a:pt x="62" y="87"/>
                      <a:pt x="66" y="82"/>
                      <a:pt x="70" y="77"/>
                    </a:cubicBezTo>
                    <a:cubicBezTo>
                      <a:pt x="71" y="77"/>
                      <a:pt x="71" y="76"/>
                      <a:pt x="72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26" y="76"/>
                      <a:pt x="24" y="74"/>
                      <a:pt x="24" y="72"/>
                    </a:cubicBezTo>
                    <a:cubicBezTo>
                      <a:pt x="24" y="70"/>
                      <a:pt x="26" y="68"/>
                      <a:pt x="28" y="68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92" y="62"/>
                      <a:pt x="104" y="58"/>
                      <a:pt x="116" y="58"/>
                    </a:cubicBezTo>
                    <a:cubicBezTo>
                      <a:pt x="120" y="58"/>
                      <a:pt x="125" y="59"/>
                      <a:pt x="129" y="60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29" y="0"/>
                      <a:pt x="128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0" y="148"/>
                      <a:pt x="0" y="149"/>
                      <a:pt x="1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3" y="141"/>
                      <a:pt x="51" y="133"/>
                      <a:pt x="51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6" y="124"/>
                      <a:pt x="24" y="122"/>
                      <a:pt x="24" y="120"/>
                    </a:cubicBezTo>
                    <a:cubicBezTo>
                      <a:pt x="24" y="118"/>
                      <a:pt x="26" y="116"/>
                      <a:pt x="28" y="116"/>
                    </a:cubicBezTo>
                    <a:cubicBezTo>
                      <a:pt x="52" y="116"/>
                      <a:pt x="52" y="116"/>
                      <a:pt x="52" y="116"/>
                    </a:cubicBezTo>
                    <a:cubicBezTo>
                      <a:pt x="52" y="111"/>
                      <a:pt x="54" y="105"/>
                      <a:pt x="56" y="100"/>
                    </a:cubicBezTo>
                    <a:cubicBezTo>
                      <a:pt x="28" y="100"/>
                      <a:pt x="28" y="100"/>
                      <a:pt x="28" y="100"/>
                    </a:cubicBezTo>
                    <a:cubicBezTo>
                      <a:pt x="26" y="100"/>
                      <a:pt x="24" y="98"/>
                      <a:pt x="24" y="96"/>
                    </a:cubicBezTo>
                    <a:cubicBezTo>
                      <a:pt x="24" y="94"/>
                      <a:pt x="26" y="92"/>
                      <a:pt x="28" y="92"/>
                    </a:cubicBezTo>
                    <a:close/>
                    <a:moveTo>
                      <a:pt x="28" y="19"/>
                    </a:moveTo>
                    <a:cubicBezTo>
                      <a:pt x="97" y="19"/>
                      <a:pt x="97" y="19"/>
                      <a:pt x="97" y="19"/>
                    </a:cubicBezTo>
                    <a:cubicBezTo>
                      <a:pt x="100" y="19"/>
                      <a:pt x="101" y="21"/>
                      <a:pt x="101" y="24"/>
                    </a:cubicBezTo>
                    <a:cubicBezTo>
                      <a:pt x="101" y="26"/>
                      <a:pt x="100" y="28"/>
                      <a:pt x="97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6" y="28"/>
                      <a:pt x="24" y="26"/>
                      <a:pt x="24" y="24"/>
                    </a:cubicBezTo>
                    <a:cubicBezTo>
                      <a:pt x="24" y="21"/>
                      <a:pt x="26" y="19"/>
                      <a:pt x="28" y="19"/>
                    </a:cubicBezTo>
                    <a:close/>
                    <a:moveTo>
                      <a:pt x="28" y="44"/>
                    </a:moveTo>
                    <a:cubicBezTo>
                      <a:pt x="97" y="44"/>
                      <a:pt x="97" y="44"/>
                      <a:pt x="97" y="44"/>
                    </a:cubicBezTo>
                    <a:cubicBezTo>
                      <a:pt x="100" y="44"/>
                      <a:pt x="101" y="45"/>
                      <a:pt x="101" y="48"/>
                    </a:cubicBezTo>
                    <a:cubicBezTo>
                      <a:pt x="101" y="50"/>
                      <a:pt x="100" y="52"/>
                      <a:pt x="97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6" y="52"/>
                      <a:pt x="24" y="50"/>
                      <a:pt x="24" y="48"/>
                    </a:cubicBezTo>
                    <a:cubicBezTo>
                      <a:pt x="24" y="45"/>
                      <a:pt x="26" y="44"/>
                      <a:pt x="28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89"/>
              <p:cNvSpPr>
                <a:spLocks/>
              </p:cNvSpPr>
              <p:nvPr/>
            </p:nvSpPr>
            <p:spPr bwMode="auto">
              <a:xfrm>
                <a:off x="6469" y="2101"/>
                <a:ext cx="97" cy="55"/>
              </a:xfrm>
              <a:custGeom>
                <a:avLst/>
                <a:gdLst>
                  <a:gd name="T0" fmla="*/ 0 w 53"/>
                  <a:gd name="T1" fmla="*/ 16 h 30"/>
                  <a:gd name="T2" fmla="*/ 4 w 53"/>
                  <a:gd name="T3" fmla="*/ 20 h 30"/>
                  <a:gd name="T4" fmla="*/ 39 w 53"/>
                  <a:gd name="T5" fmla="*/ 20 h 30"/>
                  <a:gd name="T6" fmla="*/ 35 w 53"/>
                  <a:gd name="T7" fmla="*/ 24 h 30"/>
                  <a:gd name="T8" fmla="*/ 34 w 53"/>
                  <a:gd name="T9" fmla="*/ 29 h 30"/>
                  <a:gd name="T10" fmla="*/ 37 w 53"/>
                  <a:gd name="T11" fmla="*/ 30 h 30"/>
                  <a:gd name="T12" fmla="*/ 40 w 53"/>
                  <a:gd name="T13" fmla="*/ 29 h 30"/>
                  <a:gd name="T14" fmla="*/ 51 w 53"/>
                  <a:gd name="T15" fmla="*/ 18 h 30"/>
                  <a:gd name="T16" fmla="*/ 53 w 53"/>
                  <a:gd name="T17" fmla="*/ 16 h 30"/>
                  <a:gd name="T18" fmla="*/ 51 w 53"/>
                  <a:gd name="T19" fmla="*/ 13 h 30"/>
                  <a:gd name="T20" fmla="*/ 40 w 53"/>
                  <a:gd name="T21" fmla="*/ 2 h 30"/>
                  <a:gd name="T22" fmla="*/ 34 w 53"/>
                  <a:gd name="T23" fmla="*/ 2 h 30"/>
                  <a:gd name="T24" fmla="*/ 35 w 53"/>
                  <a:gd name="T25" fmla="*/ 8 h 30"/>
                  <a:gd name="T26" fmla="*/ 39 w 53"/>
                  <a:gd name="T27" fmla="*/ 12 h 30"/>
                  <a:gd name="T28" fmla="*/ 4 w 53"/>
                  <a:gd name="T29" fmla="*/ 12 h 30"/>
                  <a:gd name="T30" fmla="*/ 0 w 53"/>
                  <a:gd name="T31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30">
                    <a:moveTo>
                      <a:pt x="0" y="16"/>
                    </a:moveTo>
                    <a:cubicBezTo>
                      <a:pt x="0" y="18"/>
                      <a:pt x="2" y="20"/>
                      <a:pt x="4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3" y="25"/>
                      <a:pt x="33" y="28"/>
                      <a:pt x="34" y="29"/>
                    </a:cubicBezTo>
                    <a:cubicBezTo>
                      <a:pt x="35" y="30"/>
                      <a:pt x="36" y="30"/>
                      <a:pt x="37" y="30"/>
                    </a:cubicBezTo>
                    <a:cubicBezTo>
                      <a:pt x="38" y="30"/>
                      <a:pt x="39" y="30"/>
                      <a:pt x="40" y="29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3" y="17"/>
                      <a:pt x="53" y="16"/>
                    </a:cubicBezTo>
                    <a:cubicBezTo>
                      <a:pt x="53" y="14"/>
                      <a:pt x="52" y="13"/>
                      <a:pt x="51" y="13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0"/>
                      <a:pt x="36" y="0"/>
                      <a:pt x="34" y="2"/>
                    </a:cubicBezTo>
                    <a:cubicBezTo>
                      <a:pt x="33" y="3"/>
                      <a:pt x="33" y="6"/>
                      <a:pt x="35" y="8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2"/>
                      <a:pt x="0" y="13"/>
                      <a:pt x="0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90"/>
              <p:cNvSpPr>
                <a:spLocks/>
              </p:cNvSpPr>
              <p:nvPr/>
            </p:nvSpPr>
            <p:spPr bwMode="auto">
              <a:xfrm>
                <a:off x="6469" y="2167"/>
                <a:ext cx="183" cy="55"/>
              </a:xfrm>
              <a:custGeom>
                <a:avLst/>
                <a:gdLst>
                  <a:gd name="T0" fmla="*/ 82 w 100"/>
                  <a:gd name="T1" fmla="*/ 1 h 30"/>
                  <a:gd name="T2" fmla="*/ 82 w 100"/>
                  <a:gd name="T3" fmla="*/ 7 h 30"/>
                  <a:gd name="T4" fmla="*/ 86 w 100"/>
                  <a:gd name="T5" fmla="*/ 11 h 30"/>
                  <a:gd name="T6" fmla="*/ 4 w 100"/>
                  <a:gd name="T7" fmla="*/ 11 h 30"/>
                  <a:gd name="T8" fmla="*/ 0 w 100"/>
                  <a:gd name="T9" fmla="*/ 15 h 30"/>
                  <a:gd name="T10" fmla="*/ 4 w 100"/>
                  <a:gd name="T11" fmla="*/ 19 h 30"/>
                  <a:gd name="T12" fmla="*/ 86 w 100"/>
                  <a:gd name="T13" fmla="*/ 19 h 30"/>
                  <a:gd name="T14" fmla="*/ 82 w 100"/>
                  <a:gd name="T15" fmla="*/ 23 h 30"/>
                  <a:gd name="T16" fmla="*/ 82 w 100"/>
                  <a:gd name="T17" fmla="*/ 29 h 30"/>
                  <a:gd name="T18" fmla="*/ 85 w 100"/>
                  <a:gd name="T19" fmla="*/ 30 h 30"/>
                  <a:gd name="T20" fmla="*/ 87 w 100"/>
                  <a:gd name="T21" fmla="*/ 29 h 30"/>
                  <a:gd name="T22" fmla="*/ 99 w 100"/>
                  <a:gd name="T23" fmla="*/ 18 h 30"/>
                  <a:gd name="T24" fmla="*/ 100 w 100"/>
                  <a:gd name="T25" fmla="*/ 15 h 30"/>
                  <a:gd name="T26" fmla="*/ 99 w 100"/>
                  <a:gd name="T27" fmla="*/ 12 h 30"/>
                  <a:gd name="T28" fmla="*/ 87 w 100"/>
                  <a:gd name="T29" fmla="*/ 1 h 30"/>
                  <a:gd name="T30" fmla="*/ 82 w 100"/>
                  <a:gd name="T31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0" h="30">
                    <a:moveTo>
                      <a:pt x="82" y="1"/>
                    </a:moveTo>
                    <a:cubicBezTo>
                      <a:pt x="80" y="3"/>
                      <a:pt x="80" y="6"/>
                      <a:pt x="82" y="7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2" y="11"/>
                      <a:pt x="0" y="13"/>
                      <a:pt x="0" y="15"/>
                    </a:cubicBezTo>
                    <a:cubicBezTo>
                      <a:pt x="0" y="17"/>
                      <a:pt x="2" y="19"/>
                      <a:pt x="4" y="19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0" y="25"/>
                      <a:pt x="80" y="27"/>
                      <a:pt x="82" y="29"/>
                    </a:cubicBezTo>
                    <a:cubicBezTo>
                      <a:pt x="83" y="30"/>
                      <a:pt x="84" y="30"/>
                      <a:pt x="85" y="30"/>
                    </a:cubicBezTo>
                    <a:cubicBezTo>
                      <a:pt x="86" y="30"/>
                      <a:pt x="87" y="30"/>
                      <a:pt x="87" y="29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9" y="17"/>
                      <a:pt x="100" y="16"/>
                      <a:pt x="100" y="15"/>
                    </a:cubicBezTo>
                    <a:cubicBezTo>
                      <a:pt x="100" y="14"/>
                      <a:pt x="99" y="13"/>
                      <a:pt x="99" y="12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6" y="0"/>
                      <a:pt x="83" y="0"/>
                      <a:pt x="8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91"/>
              <p:cNvSpPr>
                <a:spLocks/>
              </p:cNvSpPr>
              <p:nvPr/>
            </p:nvSpPr>
            <p:spPr bwMode="auto">
              <a:xfrm>
                <a:off x="6469" y="2232"/>
                <a:ext cx="218" cy="57"/>
              </a:xfrm>
              <a:custGeom>
                <a:avLst/>
                <a:gdLst>
                  <a:gd name="T0" fmla="*/ 118 w 119"/>
                  <a:gd name="T1" fmla="*/ 13 h 31"/>
                  <a:gd name="T2" fmla="*/ 107 w 119"/>
                  <a:gd name="T3" fmla="*/ 2 h 31"/>
                  <a:gd name="T4" fmla="*/ 101 w 119"/>
                  <a:gd name="T5" fmla="*/ 2 h 31"/>
                  <a:gd name="T6" fmla="*/ 101 w 119"/>
                  <a:gd name="T7" fmla="*/ 8 h 31"/>
                  <a:gd name="T8" fmla="*/ 105 w 119"/>
                  <a:gd name="T9" fmla="*/ 12 h 31"/>
                  <a:gd name="T10" fmla="*/ 4 w 119"/>
                  <a:gd name="T11" fmla="*/ 12 h 31"/>
                  <a:gd name="T12" fmla="*/ 0 w 119"/>
                  <a:gd name="T13" fmla="*/ 16 h 31"/>
                  <a:gd name="T14" fmla="*/ 4 w 119"/>
                  <a:gd name="T15" fmla="*/ 20 h 31"/>
                  <a:gd name="T16" fmla="*/ 105 w 119"/>
                  <a:gd name="T17" fmla="*/ 20 h 31"/>
                  <a:gd name="T18" fmla="*/ 101 w 119"/>
                  <a:gd name="T19" fmla="*/ 24 h 31"/>
                  <a:gd name="T20" fmla="*/ 101 w 119"/>
                  <a:gd name="T21" fmla="*/ 29 h 31"/>
                  <a:gd name="T22" fmla="*/ 104 w 119"/>
                  <a:gd name="T23" fmla="*/ 31 h 31"/>
                  <a:gd name="T24" fmla="*/ 107 w 119"/>
                  <a:gd name="T25" fmla="*/ 29 h 31"/>
                  <a:gd name="T26" fmla="*/ 118 w 119"/>
                  <a:gd name="T27" fmla="*/ 19 h 31"/>
                  <a:gd name="T28" fmla="*/ 119 w 119"/>
                  <a:gd name="T29" fmla="*/ 16 h 31"/>
                  <a:gd name="T30" fmla="*/ 118 w 119"/>
                  <a:gd name="T31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9" h="31">
                    <a:moveTo>
                      <a:pt x="118" y="13"/>
                    </a:moveTo>
                    <a:cubicBezTo>
                      <a:pt x="107" y="2"/>
                      <a:pt x="107" y="2"/>
                      <a:pt x="107" y="2"/>
                    </a:cubicBezTo>
                    <a:cubicBezTo>
                      <a:pt x="105" y="0"/>
                      <a:pt x="103" y="0"/>
                      <a:pt x="101" y="2"/>
                    </a:cubicBezTo>
                    <a:cubicBezTo>
                      <a:pt x="99" y="4"/>
                      <a:pt x="100" y="6"/>
                      <a:pt x="101" y="8"/>
                    </a:cubicBezTo>
                    <a:cubicBezTo>
                      <a:pt x="105" y="12"/>
                      <a:pt x="105" y="12"/>
                      <a:pt x="10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2"/>
                      <a:pt x="0" y="13"/>
                      <a:pt x="0" y="16"/>
                    </a:cubicBezTo>
                    <a:cubicBezTo>
                      <a:pt x="0" y="18"/>
                      <a:pt x="2" y="20"/>
                      <a:pt x="4" y="20"/>
                    </a:cubicBezTo>
                    <a:cubicBezTo>
                      <a:pt x="105" y="20"/>
                      <a:pt x="105" y="20"/>
                      <a:pt x="105" y="20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0" y="25"/>
                      <a:pt x="99" y="28"/>
                      <a:pt x="101" y="29"/>
                    </a:cubicBezTo>
                    <a:cubicBezTo>
                      <a:pt x="102" y="30"/>
                      <a:pt x="103" y="31"/>
                      <a:pt x="104" y="31"/>
                    </a:cubicBezTo>
                    <a:cubicBezTo>
                      <a:pt x="105" y="31"/>
                      <a:pt x="106" y="30"/>
                      <a:pt x="107" y="29"/>
                    </a:cubicBezTo>
                    <a:cubicBezTo>
                      <a:pt x="118" y="19"/>
                      <a:pt x="118" y="19"/>
                      <a:pt x="118" y="19"/>
                    </a:cubicBezTo>
                    <a:cubicBezTo>
                      <a:pt x="119" y="18"/>
                      <a:pt x="119" y="17"/>
                      <a:pt x="119" y="16"/>
                    </a:cubicBezTo>
                    <a:cubicBezTo>
                      <a:pt x="119" y="15"/>
                      <a:pt x="119" y="14"/>
                      <a:pt x="118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92"/>
              <p:cNvSpPr>
                <a:spLocks/>
              </p:cNvSpPr>
              <p:nvPr/>
            </p:nvSpPr>
            <p:spPr bwMode="auto">
              <a:xfrm>
                <a:off x="6404" y="2092"/>
                <a:ext cx="15" cy="44"/>
              </a:xfrm>
              <a:custGeom>
                <a:avLst/>
                <a:gdLst>
                  <a:gd name="T0" fmla="*/ 15 w 15"/>
                  <a:gd name="T1" fmla="*/ 44 h 44"/>
                  <a:gd name="T2" fmla="*/ 15 w 15"/>
                  <a:gd name="T3" fmla="*/ 0 h 44"/>
                  <a:gd name="T4" fmla="*/ 11 w 15"/>
                  <a:gd name="T5" fmla="*/ 0 h 44"/>
                  <a:gd name="T6" fmla="*/ 0 w 15"/>
                  <a:gd name="T7" fmla="*/ 6 h 44"/>
                  <a:gd name="T8" fmla="*/ 2 w 15"/>
                  <a:gd name="T9" fmla="*/ 9 h 44"/>
                  <a:gd name="T10" fmla="*/ 10 w 15"/>
                  <a:gd name="T11" fmla="*/ 6 h 44"/>
                  <a:gd name="T12" fmla="*/ 10 w 15"/>
                  <a:gd name="T13" fmla="*/ 6 h 44"/>
                  <a:gd name="T14" fmla="*/ 10 w 15"/>
                  <a:gd name="T15" fmla="*/ 44 h 44"/>
                  <a:gd name="T16" fmla="*/ 15 w 15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4">
                    <a:moveTo>
                      <a:pt x="15" y="44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44"/>
                    </a:lnTo>
                    <a:lnTo>
                      <a:pt x="15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93"/>
              <p:cNvSpPr>
                <a:spLocks/>
              </p:cNvSpPr>
              <p:nvPr/>
            </p:nvSpPr>
            <p:spPr bwMode="auto">
              <a:xfrm>
                <a:off x="6401" y="2155"/>
                <a:ext cx="27" cy="44"/>
              </a:xfrm>
              <a:custGeom>
                <a:avLst/>
                <a:gdLst>
                  <a:gd name="T0" fmla="*/ 15 w 15"/>
                  <a:gd name="T1" fmla="*/ 22 h 24"/>
                  <a:gd name="T2" fmla="*/ 5 w 15"/>
                  <a:gd name="T3" fmla="*/ 22 h 24"/>
                  <a:gd name="T4" fmla="*/ 5 w 15"/>
                  <a:gd name="T5" fmla="*/ 22 h 24"/>
                  <a:gd name="T6" fmla="*/ 7 w 15"/>
                  <a:gd name="T7" fmla="*/ 20 h 24"/>
                  <a:gd name="T8" fmla="*/ 15 w 15"/>
                  <a:gd name="T9" fmla="*/ 7 h 24"/>
                  <a:gd name="T10" fmla="*/ 8 w 15"/>
                  <a:gd name="T11" fmla="*/ 0 h 24"/>
                  <a:gd name="T12" fmla="*/ 1 w 15"/>
                  <a:gd name="T13" fmla="*/ 3 h 24"/>
                  <a:gd name="T14" fmla="*/ 2 w 15"/>
                  <a:gd name="T15" fmla="*/ 5 h 24"/>
                  <a:gd name="T16" fmla="*/ 7 w 15"/>
                  <a:gd name="T17" fmla="*/ 3 h 24"/>
                  <a:gd name="T18" fmla="*/ 12 w 15"/>
                  <a:gd name="T19" fmla="*/ 7 h 24"/>
                  <a:gd name="T20" fmla="*/ 3 w 15"/>
                  <a:gd name="T21" fmla="*/ 20 h 24"/>
                  <a:gd name="T22" fmla="*/ 0 w 15"/>
                  <a:gd name="T23" fmla="*/ 22 h 24"/>
                  <a:gd name="T24" fmla="*/ 0 w 15"/>
                  <a:gd name="T25" fmla="*/ 24 h 24"/>
                  <a:gd name="T26" fmla="*/ 15 w 15"/>
                  <a:gd name="T27" fmla="*/ 24 h 24"/>
                  <a:gd name="T28" fmla="*/ 15 w 15"/>
                  <a:gd name="T2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24">
                    <a:moveTo>
                      <a:pt x="15" y="22"/>
                    </a:move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12" y="15"/>
                      <a:pt x="15" y="11"/>
                      <a:pt x="15" y="7"/>
                    </a:cubicBezTo>
                    <a:cubicBezTo>
                      <a:pt x="15" y="4"/>
                      <a:pt x="13" y="0"/>
                      <a:pt x="8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5" y="3"/>
                      <a:pt x="7" y="3"/>
                    </a:cubicBezTo>
                    <a:cubicBezTo>
                      <a:pt x="10" y="3"/>
                      <a:pt x="12" y="5"/>
                      <a:pt x="12" y="7"/>
                    </a:cubicBezTo>
                    <a:cubicBezTo>
                      <a:pt x="12" y="11"/>
                      <a:pt x="9" y="14"/>
                      <a:pt x="3" y="2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5" y="24"/>
                      <a:pt x="15" y="24"/>
                      <a:pt x="15" y="24"/>
                    </a:cubicBezTo>
                    <a:lnTo>
                      <a:pt x="1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94"/>
              <p:cNvSpPr>
                <a:spLocks/>
              </p:cNvSpPr>
              <p:nvPr/>
            </p:nvSpPr>
            <p:spPr bwMode="auto">
              <a:xfrm>
                <a:off x="6401" y="2222"/>
                <a:ext cx="27" cy="46"/>
              </a:xfrm>
              <a:custGeom>
                <a:avLst/>
                <a:gdLst>
                  <a:gd name="T0" fmla="*/ 6 w 15"/>
                  <a:gd name="T1" fmla="*/ 23 h 25"/>
                  <a:gd name="T2" fmla="*/ 1 w 15"/>
                  <a:gd name="T3" fmla="*/ 21 h 25"/>
                  <a:gd name="T4" fmla="*/ 0 w 15"/>
                  <a:gd name="T5" fmla="*/ 24 h 25"/>
                  <a:gd name="T6" fmla="*/ 6 w 15"/>
                  <a:gd name="T7" fmla="*/ 25 h 25"/>
                  <a:gd name="T8" fmla="*/ 15 w 15"/>
                  <a:gd name="T9" fmla="*/ 18 h 25"/>
                  <a:gd name="T10" fmla="*/ 10 w 15"/>
                  <a:gd name="T11" fmla="*/ 12 h 25"/>
                  <a:gd name="T12" fmla="*/ 10 w 15"/>
                  <a:gd name="T13" fmla="*/ 12 h 25"/>
                  <a:gd name="T14" fmla="*/ 14 w 15"/>
                  <a:gd name="T15" fmla="*/ 6 h 25"/>
                  <a:gd name="T16" fmla="*/ 7 w 15"/>
                  <a:gd name="T17" fmla="*/ 0 h 25"/>
                  <a:gd name="T18" fmla="*/ 1 w 15"/>
                  <a:gd name="T19" fmla="*/ 2 h 25"/>
                  <a:gd name="T20" fmla="*/ 2 w 15"/>
                  <a:gd name="T21" fmla="*/ 5 h 25"/>
                  <a:gd name="T22" fmla="*/ 7 w 15"/>
                  <a:gd name="T23" fmla="*/ 3 h 25"/>
                  <a:gd name="T24" fmla="*/ 11 w 15"/>
                  <a:gd name="T25" fmla="*/ 7 h 25"/>
                  <a:gd name="T26" fmla="*/ 5 w 15"/>
                  <a:gd name="T27" fmla="*/ 11 h 25"/>
                  <a:gd name="T28" fmla="*/ 4 w 15"/>
                  <a:gd name="T29" fmla="*/ 11 h 25"/>
                  <a:gd name="T30" fmla="*/ 4 w 15"/>
                  <a:gd name="T31" fmla="*/ 13 h 25"/>
                  <a:gd name="T32" fmla="*/ 5 w 15"/>
                  <a:gd name="T33" fmla="*/ 13 h 25"/>
                  <a:gd name="T34" fmla="*/ 12 w 15"/>
                  <a:gd name="T35" fmla="*/ 18 h 25"/>
                  <a:gd name="T36" fmla="*/ 6 w 15"/>
                  <a:gd name="T3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5">
                    <a:moveTo>
                      <a:pt x="6" y="23"/>
                    </a:moveTo>
                    <a:cubicBezTo>
                      <a:pt x="4" y="23"/>
                      <a:pt x="2" y="22"/>
                      <a:pt x="1" y="2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4" y="25"/>
                      <a:pt x="6" y="25"/>
                    </a:cubicBezTo>
                    <a:cubicBezTo>
                      <a:pt x="12" y="25"/>
                      <a:pt x="15" y="22"/>
                      <a:pt x="15" y="18"/>
                    </a:cubicBezTo>
                    <a:cubicBezTo>
                      <a:pt x="15" y="15"/>
                      <a:pt x="13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3" y="11"/>
                      <a:pt x="14" y="9"/>
                      <a:pt x="14" y="6"/>
                    </a:cubicBezTo>
                    <a:cubicBezTo>
                      <a:pt x="14" y="3"/>
                      <a:pt x="12" y="0"/>
                      <a:pt x="7" y="0"/>
                    </a:cubicBezTo>
                    <a:cubicBezTo>
                      <a:pt x="5" y="0"/>
                      <a:pt x="2" y="1"/>
                      <a:pt x="1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5" y="3"/>
                      <a:pt x="7" y="3"/>
                    </a:cubicBezTo>
                    <a:cubicBezTo>
                      <a:pt x="10" y="3"/>
                      <a:pt x="11" y="5"/>
                      <a:pt x="11" y="7"/>
                    </a:cubicBezTo>
                    <a:cubicBezTo>
                      <a:pt x="11" y="10"/>
                      <a:pt x="8" y="11"/>
                      <a:pt x="5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9" y="13"/>
                      <a:pt x="12" y="15"/>
                      <a:pt x="12" y="18"/>
                    </a:cubicBezTo>
                    <a:cubicBezTo>
                      <a:pt x="12" y="20"/>
                      <a:pt x="10" y="23"/>
                      <a:pt x="6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95"/>
              <p:cNvSpPr>
                <a:spLocks noEditPoints="1"/>
              </p:cNvSpPr>
              <p:nvPr/>
            </p:nvSpPr>
            <p:spPr bwMode="auto">
              <a:xfrm>
                <a:off x="6335" y="1989"/>
                <a:ext cx="297" cy="347"/>
              </a:xfrm>
              <a:custGeom>
                <a:avLst/>
                <a:gdLst>
                  <a:gd name="T0" fmla="*/ 141 w 162"/>
                  <a:gd name="T1" fmla="*/ 171 h 189"/>
                  <a:gd name="T2" fmla="*/ 19 w 162"/>
                  <a:gd name="T3" fmla="*/ 171 h 189"/>
                  <a:gd name="T4" fmla="*/ 19 w 162"/>
                  <a:gd name="T5" fmla="*/ 45 h 189"/>
                  <a:gd name="T6" fmla="*/ 141 w 162"/>
                  <a:gd name="T7" fmla="*/ 45 h 189"/>
                  <a:gd name="T8" fmla="*/ 141 w 162"/>
                  <a:gd name="T9" fmla="*/ 58 h 189"/>
                  <a:gd name="T10" fmla="*/ 162 w 162"/>
                  <a:gd name="T11" fmla="*/ 58 h 189"/>
                  <a:gd name="T12" fmla="*/ 162 w 162"/>
                  <a:gd name="T13" fmla="*/ 17 h 189"/>
                  <a:gd name="T14" fmla="*/ 145 w 162"/>
                  <a:gd name="T15" fmla="*/ 0 h 189"/>
                  <a:gd name="T16" fmla="*/ 17 w 162"/>
                  <a:gd name="T17" fmla="*/ 0 h 189"/>
                  <a:gd name="T18" fmla="*/ 0 w 162"/>
                  <a:gd name="T19" fmla="*/ 17 h 189"/>
                  <a:gd name="T20" fmla="*/ 0 w 162"/>
                  <a:gd name="T21" fmla="*/ 172 h 189"/>
                  <a:gd name="T22" fmla="*/ 17 w 162"/>
                  <a:gd name="T23" fmla="*/ 189 h 189"/>
                  <a:gd name="T24" fmla="*/ 145 w 162"/>
                  <a:gd name="T25" fmla="*/ 189 h 189"/>
                  <a:gd name="T26" fmla="*/ 162 w 162"/>
                  <a:gd name="T27" fmla="*/ 172 h 189"/>
                  <a:gd name="T28" fmla="*/ 162 w 162"/>
                  <a:gd name="T29" fmla="*/ 163 h 189"/>
                  <a:gd name="T30" fmla="*/ 141 w 162"/>
                  <a:gd name="T31" fmla="*/ 163 h 189"/>
                  <a:gd name="T32" fmla="*/ 141 w 162"/>
                  <a:gd name="T33" fmla="*/ 171 h 189"/>
                  <a:gd name="T34" fmla="*/ 66 w 162"/>
                  <a:gd name="T35" fmla="*/ 19 h 189"/>
                  <a:gd name="T36" fmla="*/ 77 w 162"/>
                  <a:gd name="T37" fmla="*/ 19 h 189"/>
                  <a:gd name="T38" fmla="*/ 81 w 162"/>
                  <a:gd name="T39" fmla="*/ 23 h 189"/>
                  <a:gd name="T40" fmla="*/ 77 w 162"/>
                  <a:gd name="T41" fmla="*/ 27 h 189"/>
                  <a:gd name="T42" fmla="*/ 66 w 162"/>
                  <a:gd name="T43" fmla="*/ 27 h 189"/>
                  <a:gd name="T44" fmla="*/ 62 w 162"/>
                  <a:gd name="T45" fmla="*/ 23 h 189"/>
                  <a:gd name="T46" fmla="*/ 66 w 162"/>
                  <a:gd name="T47" fmla="*/ 19 h 189"/>
                  <a:gd name="T48" fmla="*/ 43 w 162"/>
                  <a:gd name="T49" fmla="*/ 19 h 189"/>
                  <a:gd name="T50" fmla="*/ 54 w 162"/>
                  <a:gd name="T51" fmla="*/ 19 h 189"/>
                  <a:gd name="T52" fmla="*/ 58 w 162"/>
                  <a:gd name="T53" fmla="*/ 23 h 189"/>
                  <a:gd name="T54" fmla="*/ 54 w 162"/>
                  <a:gd name="T55" fmla="*/ 27 h 189"/>
                  <a:gd name="T56" fmla="*/ 43 w 162"/>
                  <a:gd name="T57" fmla="*/ 27 h 189"/>
                  <a:gd name="T58" fmla="*/ 39 w 162"/>
                  <a:gd name="T59" fmla="*/ 23 h 189"/>
                  <a:gd name="T60" fmla="*/ 43 w 162"/>
                  <a:gd name="T61" fmla="*/ 19 h 189"/>
                  <a:gd name="T62" fmla="*/ 17 w 162"/>
                  <a:gd name="T63" fmla="*/ 23 h 189"/>
                  <a:gd name="T64" fmla="*/ 20 w 162"/>
                  <a:gd name="T65" fmla="*/ 19 h 189"/>
                  <a:gd name="T66" fmla="*/ 31 w 162"/>
                  <a:gd name="T67" fmla="*/ 19 h 189"/>
                  <a:gd name="T68" fmla="*/ 35 w 162"/>
                  <a:gd name="T69" fmla="*/ 23 h 189"/>
                  <a:gd name="T70" fmla="*/ 31 w 162"/>
                  <a:gd name="T71" fmla="*/ 27 h 189"/>
                  <a:gd name="T72" fmla="*/ 20 w 162"/>
                  <a:gd name="T73" fmla="*/ 27 h 189"/>
                  <a:gd name="T74" fmla="*/ 17 w 162"/>
                  <a:gd name="T75" fmla="*/ 2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2" h="189">
                    <a:moveTo>
                      <a:pt x="141" y="171"/>
                    </a:moveTo>
                    <a:cubicBezTo>
                      <a:pt x="19" y="171"/>
                      <a:pt x="19" y="171"/>
                      <a:pt x="19" y="171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41" y="45"/>
                      <a:pt x="141" y="45"/>
                      <a:pt x="141" y="45"/>
                    </a:cubicBezTo>
                    <a:cubicBezTo>
                      <a:pt x="141" y="58"/>
                      <a:pt x="141" y="58"/>
                      <a:pt x="141" y="58"/>
                    </a:cubicBezTo>
                    <a:cubicBezTo>
                      <a:pt x="162" y="58"/>
                      <a:pt x="162" y="58"/>
                      <a:pt x="162" y="58"/>
                    </a:cubicBezTo>
                    <a:cubicBezTo>
                      <a:pt x="162" y="17"/>
                      <a:pt x="162" y="17"/>
                      <a:pt x="162" y="17"/>
                    </a:cubicBezTo>
                    <a:cubicBezTo>
                      <a:pt x="162" y="8"/>
                      <a:pt x="154" y="0"/>
                      <a:pt x="14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172"/>
                      <a:pt x="0" y="172"/>
                      <a:pt x="0" y="172"/>
                    </a:cubicBezTo>
                    <a:cubicBezTo>
                      <a:pt x="0" y="181"/>
                      <a:pt x="8" y="189"/>
                      <a:pt x="17" y="189"/>
                    </a:cubicBezTo>
                    <a:cubicBezTo>
                      <a:pt x="145" y="189"/>
                      <a:pt x="145" y="189"/>
                      <a:pt x="145" y="189"/>
                    </a:cubicBezTo>
                    <a:cubicBezTo>
                      <a:pt x="154" y="189"/>
                      <a:pt x="162" y="181"/>
                      <a:pt x="162" y="172"/>
                    </a:cubicBezTo>
                    <a:cubicBezTo>
                      <a:pt x="162" y="163"/>
                      <a:pt x="162" y="163"/>
                      <a:pt x="162" y="163"/>
                    </a:cubicBezTo>
                    <a:cubicBezTo>
                      <a:pt x="141" y="163"/>
                      <a:pt x="141" y="163"/>
                      <a:pt x="141" y="163"/>
                    </a:cubicBezTo>
                    <a:lnTo>
                      <a:pt x="141" y="171"/>
                    </a:lnTo>
                    <a:close/>
                    <a:moveTo>
                      <a:pt x="66" y="19"/>
                    </a:move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9"/>
                      <a:pt x="81" y="20"/>
                      <a:pt x="81" y="23"/>
                    </a:cubicBezTo>
                    <a:cubicBezTo>
                      <a:pt x="81" y="25"/>
                      <a:pt x="79" y="27"/>
                      <a:pt x="77" y="27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4" y="27"/>
                      <a:pt x="62" y="25"/>
                      <a:pt x="62" y="23"/>
                    </a:cubicBezTo>
                    <a:cubicBezTo>
                      <a:pt x="62" y="20"/>
                      <a:pt x="64" y="19"/>
                      <a:pt x="66" y="19"/>
                    </a:cubicBezTo>
                    <a:close/>
                    <a:moveTo>
                      <a:pt x="43" y="19"/>
                    </a:moveTo>
                    <a:cubicBezTo>
                      <a:pt x="54" y="19"/>
                      <a:pt x="54" y="19"/>
                      <a:pt x="54" y="19"/>
                    </a:cubicBezTo>
                    <a:cubicBezTo>
                      <a:pt x="56" y="19"/>
                      <a:pt x="58" y="20"/>
                      <a:pt x="58" y="23"/>
                    </a:cubicBezTo>
                    <a:cubicBezTo>
                      <a:pt x="58" y="25"/>
                      <a:pt x="56" y="27"/>
                      <a:pt x="54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1" y="27"/>
                      <a:pt x="39" y="25"/>
                      <a:pt x="39" y="23"/>
                    </a:cubicBezTo>
                    <a:cubicBezTo>
                      <a:pt x="39" y="20"/>
                      <a:pt x="41" y="19"/>
                      <a:pt x="43" y="19"/>
                    </a:cubicBezTo>
                    <a:close/>
                    <a:moveTo>
                      <a:pt x="17" y="23"/>
                    </a:moveTo>
                    <a:cubicBezTo>
                      <a:pt x="17" y="20"/>
                      <a:pt x="18" y="19"/>
                      <a:pt x="20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3" y="19"/>
                      <a:pt x="35" y="20"/>
                      <a:pt x="35" y="23"/>
                    </a:cubicBezTo>
                    <a:cubicBezTo>
                      <a:pt x="35" y="25"/>
                      <a:pt x="33" y="27"/>
                      <a:pt x="31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18" y="27"/>
                      <a:pt x="17" y="25"/>
                      <a:pt x="17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96"/>
              <p:cNvSpPr>
                <a:spLocks/>
              </p:cNvSpPr>
              <p:nvPr/>
            </p:nvSpPr>
            <p:spPr bwMode="auto">
              <a:xfrm>
                <a:off x="6443" y="700"/>
                <a:ext cx="104" cy="120"/>
              </a:xfrm>
              <a:custGeom>
                <a:avLst/>
                <a:gdLst>
                  <a:gd name="T0" fmla="*/ 10 w 57"/>
                  <a:gd name="T1" fmla="*/ 6 h 65"/>
                  <a:gd name="T2" fmla="*/ 10 w 57"/>
                  <a:gd name="T3" fmla="*/ 6 h 65"/>
                  <a:gd name="T4" fmla="*/ 9 w 57"/>
                  <a:gd name="T5" fmla="*/ 7 h 65"/>
                  <a:gd name="T6" fmla="*/ 0 w 57"/>
                  <a:gd name="T7" fmla="*/ 62 h 65"/>
                  <a:gd name="T8" fmla="*/ 32 w 57"/>
                  <a:gd name="T9" fmla="*/ 22 h 65"/>
                  <a:gd name="T10" fmla="*/ 35 w 57"/>
                  <a:gd name="T11" fmla="*/ 22 h 65"/>
                  <a:gd name="T12" fmla="*/ 36 w 57"/>
                  <a:gd name="T13" fmla="*/ 25 h 65"/>
                  <a:gd name="T14" fmla="*/ 4 w 57"/>
                  <a:gd name="T15" fmla="*/ 65 h 65"/>
                  <a:gd name="T16" fmla="*/ 55 w 57"/>
                  <a:gd name="T17" fmla="*/ 44 h 65"/>
                  <a:gd name="T18" fmla="*/ 56 w 57"/>
                  <a:gd name="T19" fmla="*/ 44 h 65"/>
                  <a:gd name="T20" fmla="*/ 56 w 57"/>
                  <a:gd name="T21" fmla="*/ 43 h 65"/>
                  <a:gd name="T22" fmla="*/ 57 w 57"/>
                  <a:gd name="T23" fmla="*/ 18 h 65"/>
                  <a:gd name="T24" fmla="*/ 57 w 57"/>
                  <a:gd name="T25" fmla="*/ 18 h 65"/>
                  <a:gd name="T26" fmla="*/ 35 w 57"/>
                  <a:gd name="T27" fmla="*/ 0 h 65"/>
                  <a:gd name="T28" fmla="*/ 15 w 57"/>
                  <a:gd name="T29" fmla="*/ 7 h 65"/>
                  <a:gd name="T30" fmla="*/ 10 w 57"/>
                  <a:gd name="T31" fmla="*/ 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65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3" y="27"/>
                      <a:pt x="5" y="49"/>
                      <a:pt x="0" y="6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3" y="21"/>
                      <a:pt x="34" y="21"/>
                      <a:pt x="35" y="22"/>
                    </a:cubicBezTo>
                    <a:cubicBezTo>
                      <a:pt x="36" y="23"/>
                      <a:pt x="36" y="24"/>
                      <a:pt x="36" y="25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14" y="57"/>
                      <a:pt x="35" y="44"/>
                      <a:pt x="55" y="44"/>
                    </a:cubicBezTo>
                    <a:cubicBezTo>
                      <a:pt x="55" y="44"/>
                      <a:pt x="56" y="44"/>
                      <a:pt x="56" y="44"/>
                    </a:cubicBezTo>
                    <a:cubicBezTo>
                      <a:pt x="56" y="44"/>
                      <a:pt x="56" y="44"/>
                      <a:pt x="56" y="43"/>
                    </a:cubicBezTo>
                    <a:cubicBezTo>
                      <a:pt x="56" y="43"/>
                      <a:pt x="50" y="30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8" y="6"/>
                      <a:pt x="20" y="7"/>
                      <a:pt x="15" y="7"/>
                    </a:cubicBezTo>
                    <a:cubicBezTo>
                      <a:pt x="12" y="7"/>
                      <a:pt x="10" y="6"/>
                      <a:pt x="1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97"/>
              <p:cNvSpPr>
                <a:spLocks/>
              </p:cNvSpPr>
              <p:nvPr/>
            </p:nvSpPr>
            <p:spPr bwMode="auto">
              <a:xfrm>
                <a:off x="6415" y="812"/>
                <a:ext cx="39" cy="35"/>
              </a:xfrm>
              <a:custGeom>
                <a:avLst/>
                <a:gdLst>
                  <a:gd name="T0" fmla="*/ 11 w 21"/>
                  <a:gd name="T1" fmla="*/ 0 h 19"/>
                  <a:gd name="T2" fmla="*/ 3 w 21"/>
                  <a:gd name="T3" fmla="*/ 3 h 19"/>
                  <a:gd name="T4" fmla="*/ 5 w 21"/>
                  <a:gd name="T5" fmla="*/ 17 h 19"/>
                  <a:gd name="T6" fmla="*/ 11 w 21"/>
                  <a:gd name="T7" fmla="*/ 19 h 19"/>
                  <a:gd name="T8" fmla="*/ 18 w 21"/>
                  <a:gd name="T9" fmla="*/ 15 h 19"/>
                  <a:gd name="T10" fmla="*/ 19 w 21"/>
                  <a:gd name="T11" fmla="*/ 4 h 19"/>
                  <a:gd name="T12" fmla="*/ 18 w 21"/>
                  <a:gd name="T13" fmla="*/ 4 h 19"/>
                  <a:gd name="T14" fmla="*/ 18 w 21"/>
                  <a:gd name="T15" fmla="*/ 4 h 19"/>
                  <a:gd name="T16" fmla="*/ 18 w 21"/>
                  <a:gd name="T17" fmla="*/ 3 h 19"/>
                  <a:gd name="T18" fmla="*/ 18 w 21"/>
                  <a:gd name="T19" fmla="*/ 3 h 19"/>
                  <a:gd name="T20" fmla="*/ 15 w 21"/>
                  <a:gd name="T21" fmla="*/ 1 h 19"/>
                  <a:gd name="T22" fmla="*/ 15 w 21"/>
                  <a:gd name="T23" fmla="*/ 1 h 19"/>
                  <a:gd name="T24" fmla="*/ 11 w 21"/>
                  <a:gd name="T2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9">
                    <a:moveTo>
                      <a:pt x="11" y="0"/>
                    </a:moveTo>
                    <a:cubicBezTo>
                      <a:pt x="8" y="0"/>
                      <a:pt x="5" y="1"/>
                      <a:pt x="3" y="3"/>
                    </a:cubicBezTo>
                    <a:cubicBezTo>
                      <a:pt x="0" y="7"/>
                      <a:pt x="1" y="13"/>
                      <a:pt x="5" y="17"/>
                    </a:cubicBezTo>
                    <a:cubicBezTo>
                      <a:pt x="7" y="18"/>
                      <a:pt x="9" y="19"/>
                      <a:pt x="11" y="19"/>
                    </a:cubicBezTo>
                    <a:cubicBezTo>
                      <a:pt x="14" y="19"/>
                      <a:pt x="16" y="18"/>
                      <a:pt x="18" y="15"/>
                    </a:cubicBezTo>
                    <a:cubicBezTo>
                      <a:pt x="21" y="12"/>
                      <a:pt x="21" y="7"/>
                      <a:pt x="19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2"/>
                      <a:pt x="16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2" y="0"/>
                      <a:pt x="1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98"/>
              <p:cNvSpPr>
                <a:spLocks/>
              </p:cNvSpPr>
              <p:nvPr/>
            </p:nvSpPr>
            <p:spPr bwMode="auto">
              <a:xfrm>
                <a:off x="6513" y="640"/>
                <a:ext cx="86" cy="86"/>
              </a:xfrm>
              <a:custGeom>
                <a:avLst/>
                <a:gdLst>
                  <a:gd name="T0" fmla="*/ 21 w 47"/>
                  <a:gd name="T1" fmla="*/ 47 h 47"/>
                  <a:gd name="T2" fmla="*/ 28 w 47"/>
                  <a:gd name="T3" fmla="*/ 41 h 47"/>
                  <a:gd name="T4" fmla="*/ 31 w 47"/>
                  <a:gd name="T5" fmla="*/ 44 h 47"/>
                  <a:gd name="T6" fmla="*/ 32 w 47"/>
                  <a:gd name="T7" fmla="*/ 44 h 47"/>
                  <a:gd name="T8" fmla="*/ 32 w 47"/>
                  <a:gd name="T9" fmla="*/ 44 h 47"/>
                  <a:gd name="T10" fmla="*/ 32 w 47"/>
                  <a:gd name="T11" fmla="*/ 44 h 47"/>
                  <a:gd name="T12" fmla="*/ 47 w 47"/>
                  <a:gd name="T13" fmla="*/ 26 h 47"/>
                  <a:gd name="T14" fmla="*/ 47 w 47"/>
                  <a:gd name="T15" fmla="*/ 25 h 47"/>
                  <a:gd name="T16" fmla="*/ 47 w 47"/>
                  <a:gd name="T17" fmla="*/ 25 h 47"/>
                  <a:gd name="T18" fmla="*/ 16 w 47"/>
                  <a:gd name="T19" fmla="*/ 0 h 47"/>
                  <a:gd name="T20" fmla="*/ 16 w 47"/>
                  <a:gd name="T21" fmla="*/ 0 h 47"/>
                  <a:gd name="T22" fmla="*/ 16 w 47"/>
                  <a:gd name="T23" fmla="*/ 0 h 47"/>
                  <a:gd name="T24" fmla="*/ 1 w 47"/>
                  <a:gd name="T25" fmla="*/ 18 h 47"/>
                  <a:gd name="T26" fmla="*/ 1 w 47"/>
                  <a:gd name="T27" fmla="*/ 19 h 47"/>
                  <a:gd name="T28" fmla="*/ 5 w 47"/>
                  <a:gd name="T29" fmla="*/ 22 h 47"/>
                  <a:gd name="T30" fmla="*/ 0 w 47"/>
                  <a:gd name="T31" fmla="*/ 30 h 47"/>
                  <a:gd name="T32" fmla="*/ 21 w 47"/>
                  <a:gd name="T3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47">
                    <a:moveTo>
                      <a:pt x="21" y="47"/>
                    </a:moveTo>
                    <a:cubicBezTo>
                      <a:pt x="23" y="45"/>
                      <a:pt x="25" y="43"/>
                      <a:pt x="28" y="41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3" y="25"/>
                      <a:pt x="2" y="28"/>
                      <a:pt x="0" y="30"/>
                    </a:cubicBezTo>
                    <a:lnTo>
                      <a:pt x="21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99"/>
              <p:cNvSpPr>
                <a:spLocks noEditPoints="1"/>
              </p:cNvSpPr>
              <p:nvPr/>
            </p:nvSpPr>
            <p:spPr bwMode="auto">
              <a:xfrm>
                <a:off x="6333" y="667"/>
                <a:ext cx="352" cy="266"/>
              </a:xfrm>
              <a:custGeom>
                <a:avLst/>
                <a:gdLst>
                  <a:gd name="T0" fmla="*/ 169 w 192"/>
                  <a:gd name="T1" fmla="*/ 0 h 145"/>
                  <a:gd name="T2" fmla="*/ 158 w 192"/>
                  <a:gd name="T3" fmla="*/ 0 h 145"/>
                  <a:gd name="T4" fmla="*/ 146 w 192"/>
                  <a:gd name="T5" fmla="*/ 0 h 145"/>
                  <a:gd name="T6" fmla="*/ 150 w 192"/>
                  <a:gd name="T7" fmla="*/ 3 h 145"/>
                  <a:gd name="T8" fmla="*/ 153 w 192"/>
                  <a:gd name="T9" fmla="*/ 9 h 145"/>
                  <a:gd name="T10" fmla="*/ 151 w 192"/>
                  <a:gd name="T11" fmla="*/ 16 h 145"/>
                  <a:gd name="T12" fmla="*/ 136 w 192"/>
                  <a:gd name="T13" fmla="*/ 34 h 145"/>
                  <a:gd name="T14" fmla="*/ 131 w 192"/>
                  <a:gd name="T15" fmla="*/ 37 h 145"/>
                  <a:gd name="T16" fmla="*/ 130 w 192"/>
                  <a:gd name="T17" fmla="*/ 37 h 145"/>
                  <a:gd name="T18" fmla="*/ 130 w 192"/>
                  <a:gd name="T19" fmla="*/ 37 h 145"/>
                  <a:gd name="T20" fmla="*/ 126 w 192"/>
                  <a:gd name="T21" fmla="*/ 36 h 145"/>
                  <a:gd name="T22" fmla="*/ 126 w 192"/>
                  <a:gd name="T23" fmla="*/ 37 h 145"/>
                  <a:gd name="T24" fmla="*/ 125 w 192"/>
                  <a:gd name="T25" fmla="*/ 38 h 145"/>
                  <a:gd name="T26" fmla="*/ 124 w 192"/>
                  <a:gd name="T27" fmla="*/ 40 h 145"/>
                  <a:gd name="T28" fmla="*/ 123 w 192"/>
                  <a:gd name="T29" fmla="*/ 58 h 145"/>
                  <a:gd name="T30" fmla="*/ 122 w 192"/>
                  <a:gd name="T31" fmla="*/ 66 h 145"/>
                  <a:gd name="T32" fmla="*/ 115 w 192"/>
                  <a:gd name="T33" fmla="*/ 70 h 145"/>
                  <a:gd name="T34" fmla="*/ 73 w 192"/>
                  <a:gd name="T35" fmla="*/ 86 h 145"/>
                  <a:gd name="T36" fmla="*/ 70 w 192"/>
                  <a:gd name="T37" fmla="*/ 100 h 145"/>
                  <a:gd name="T38" fmla="*/ 56 w 192"/>
                  <a:gd name="T39" fmla="*/ 106 h 145"/>
                  <a:gd name="T40" fmla="*/ 45 w 192"/>
                  <a:gd name="T41" fmla="*/ 102 h 145"/>
                  <a:gd name="T42" fmla="*/ 38 w 192"/>
                  <a:gd name="T43" fmla="*/ 90 h 145"/>
                  <a:gd name="T44" fmla="*/ 42 w 192"/>
                  <a:gd name="T45" fmla="*/ 77 h 145"/>
                  <a:gd name="T46" fmla="*/ 55 w 192"/>
                  <a:gd name="T47" fmla="*/ 71 h 145"/>
                  <a:gd name="T48" fmla="*/ 61 w 192"/>
                  <a:gd name="T49" fmla="*/ 27 h 145"/>
                  <a:gd name="T50" fmla="*/ 64 w 192"/>
                  <a:gd name="T51" fmla="*/ 19 h 145"/>
                  <a:gd name="T52" fmla="*/ 70 w 192"/>
                  <a:gd name="T53" fmla="*/ 16 h 145"/>
                  <a:gd name="T54" fmla="*/ 71 w 192"/>
                  <a:gd name="T55" fmla="*/ 16 h 145"/>
                  <a:gd name="T56" fmla="*/ 71 w 192"/>
                  <a:gd name="T57" fmla="*/ 16 h 145"/>
                  <a:gd name="T58" fmla="*/ 75 w 192"/>
                  <a:gd name="T59" fmla="*/ 16 h 145"/>
                  <a:gd name="T60" fmla="*/ 89 w 192"/>
                  <a:gd name="T61" fmla="*/ 12 h 145"/>
                  <a:gd name="T62" fmla="*/ 91 w 192"/>
                  <a:gd name="T63" fmla="*/ 11 h 145"/>
                  <a:gd name="T64" fmla="*/ 92 w 192"/>
                  <a:gd name="T65" fmla="*/ 10 h 145"/>
                  <a:gd name="T66" fmla="*/ 92 w 192"/>
                  <a:gd name="T67" fmla="*/ 9 h 145"/>
                  <a:gd name="T68" fmla="*/ 91 w 192"/>
                  <a:gd name="T69" fmla="*/ 0 h 145"/>
                  <a:gd name="T70" fmla="*/ 88 w 192"/>
                  <a:gd name="T71" fmla="*/ 0 h 145"/>
                  <a:gd name="T72" fmla="*/ 22 w 192"/>
                  <a:gd name="T73" fmla="*/ 0 h 145"/>
                  <a:gd name="T74" fmla="*/ 0 w 192"/>
                  <a:gd name="T75" fmla="*/ 24 h 145"/>
                  <a:gd name="T76" fmla="*/ 0 w 192"/>
                  <a:gd name="T77" fmla="*/ 122 h 145"/>
                  <a:gd name="T78" fmla="*/ 22 w 192"/>
                  <a:gd name="T79" fmla="*/ 145 h 145"/>
                  <a:gd name="T80" fmla="*/ 169 w 192"/>
                  <a:gd name="T81" fmla="*/ 145 h 145"/>
                  <a:gd name="T82" fmla="*/ 192 w 192"/>
                  <a:gd name="T83" fmla="*/ 122 h 145"/>
                  <a:gd name="T84" fmla="*/ 192 w 192"/>
                  <a:gd name="T85" fmla="*/ 24 h 145"/>
                  <a:gd name="T86" fmla="*/ 169 w 192"/>
                  <a:gd name="T87" fmla="*/ 0 h 145"/>
                  <a:gd name="T88" fmla="*/ 150 w 192"/>
                  <a:gd name="T89" fmla="*/ 119 h 145"/>
                  <a:gd name="T90" fmla="*/ 73 w 192"/>
                  <a:gd name="T91" fmla="*/ 119 h 145"/>
                  <a:gd name="T92" fmla="*/ 69 w 192"/>
                  <a:gd name="T93" fmla="*/ 115 h 145"/>
                  <a:gd name="T94" fmla="*/ 73 w 192"/>
                  <a:gd name="T95" fmla="*/ 111 h 145"/>
                  <a:gd name="T96" fmla="*/ 150 w 192"/>
                  <a:gd name="T97" fmla="*/ 111 h 145"/>
                  <a:gd name="T98" fmla="*/ 154 w 192"/>
                  <a:gd name="T99" fmla="*/ 115 h 145"/>
                  <a:gd name="T100" fmla="*/ 150 w 192"/>
                  <a:gd name="T101" fmla="*/ 11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45">
                    <a:moveTo>
                      <a:pt x="169" y="0"/>
                    </a:moveTo>
                    <a:cubicBezTo>
                      <a:pt x="158" y="0"/>
                      <a:pt x="158" y="0"/>
                      <a:pt x="158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52" y="5"/>
                      <a:pt x="153" y="7"/>
                      <a:pt x="153" y="9"/>
                    </a:cubicBezTo>
                    <a:cubicBezTo>
                      <a:pt x="153" y="12"/>
                      <a:pt x="152" y="14"/>
                      <a:pt x="151" y="16"/>
                    </a:cubicBezTo>
                    <a:cubicBezTo>
                      <a:pt x="136" y="34"/>
                      <a:pt x="136" y="34"/>
                      <a:pt x="136" y="34"/>
                    </a:cubicBezTo>
                    <a:cubicBezTo>
                      <a:pt x="135" y="35"/>
                      <a:pt x="133" y="37"/>
                      <a:pt x="131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28" y="37"/>
                      <a:pt x="127" y="37"/>
                      <a:pt x="126" y="36"/>
                    </a:cubicBezTo>
                    <a:cubicBezTo>
                      <a:pt x="126" y="37"/>
                      <a:pt x="126" y="37"/>
                      <a:pt x="126" y="37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4" y="40"/>
                      <a:pt x="124" y="40"/>
                      <a:pt x="124" y="40"/>
                    </a:cubicBezTo>
                    <a:cubicBezTo>
                      <a:pt x="119" y="48"/>
                      <a:pt x="123" y="58"/>
                      <a:pt x="123" y="58"/>
                    </a:cubicBezTo>
                    <a:cubicBezTo>
                      <a:pt x="124" y="61"/>
                      <a:pt x="124" y="64"/>
                      <a:pt x="122" y="66"/>
                    </a:cubicBezTo>
                    <a:cubicBezTo>
                      <a:pt x="121" y="69"/>
                      <a:pt x="118" y="70"/>
                      <a:pt x="115" y="70"/>
                    </a:cubicBezTo>
                    <a:cubicBezTo>
                      <a:pt x="100" y="71"/>
                      <a:pt x="84" y="79"/>
                      <a:pt x="73" y="86"/>
                    </a:cubicBezTo>
                    <a:cubicBezTo>
                      <a:pt x="74" y="91"/>
                      <a:pt x="73" y="96"/>
                      <a:pt x="70" y="100"/>
                    </a:cubicBezTo>
                    <a:cubicBezTo>
                      <a:pt x="66" y="104"/>
                      <a:pt x="61" y="106"/>
                      <a:pt x="56" y="106"/>
                    </a:cubicBezTo>
                    <a:cubicBezTo>
                      <a:pt x="52" y="106"/>
                      <a:pt x="48" y="105"/>
                      <a:pt x="45" y="102"/>
                    </a:cubicBezTo>
                    <a:cubicBezTo>
                      <a:pt x="41" y="99"/>
                      <a:pt x="39" y="95"/>
                      <a:pt x="38" y="90"/>
                    </a:cubicBezTo>
                    <a:cubicBezTo>
                      <a:pt x="38" y="86"/>
                      <a:pt x="39" y="81"/>
                      <a:pt x="42" y="77"/>
                    </a:cubicBezTo>
                    <a:cubicBezTo>
                      <a:pt x="45" y="73"/>
                      <a:pt x="50" y="71"/>
                      <a:pt x="55" y="71"/>
                    </a:cubicBezTo>
                    <a:cubicBezTo>
                      <a:pt x="59" y="59"/>
                      <a:pt x="64" y="42"/>
                      <a:pt x="61" y="27"/>
                    </a:cubicBezTo>
                    <a:cubicBezTo>
                      <a:pt x="61" y="24"/>
                      <a:pt x="62" y="21"/>
                      <a:pt x="64" y="19"/>
                    </a:cubicBezTo>
                    <a:cubicBezTo>
                      <a:pt x="65" y="17"/>
                      <a:pt x="68" y="16"/>
                      <a:pt x="70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3" y="16"/>
                      <a:pt x="75" y="16"/>
                    </a:cubicBezTo>
                    <a:cubicBezTo>
                      <a:pt x="79" y="16"/>
                      <a:pt x="85" y="16"/>
                      <a:pt x="89" y="12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1" y="6"/>
                      <a:pt x="90" y="3"/>
                      <a:pt x="91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34"/>
                      <a:pt x="10" y="145"/>
                      <a:pt x="22" y="145"/>
                    </a:cubicBezTo>
                    <a:cubicBezTo>
                      <a:pt x="169" y="145"/>
                      <a:pt x="169" y="145"/>
                      <a:pt x="169" y="145"/>
                    </a:cubicBezTo>
                    <a:cubicBezTo>
                      <a:pt x="181" y="145"/>
                      <a:pt x="192" y="134"/>
                      <a:pt x="192" y="122"/>
                    </a:cubicBezTo>
                    <a:cubicBezTo>
                      <a:pt x="192" y="24"/>
                      <a:pt x="192" y="24"/>
                      <a:pt x="192" y="24"/>
                    </a:cubicBezTo>
                    <a:cubicBezTo>
                      <a:pt x="192" y="11"/>
                      <a:pt x="181" y="0"/>
                      <a:pt x="169" y="0"/>
                    </a:cubicBezTo>
                    <a:close/>
                    <a:moveTo>
                      <a:pt x="150" y="119"/>
                    </a:moveTo>
                    <a:cubicBezTo>
                      <a:pt x="73" y="119"/>
                      <a:pt x="73" y="119"/>
                      <a:pt x="73" y="119"/>
                    </a:cubicBezTo>
                    <a:cubicBezTo>
                      <a:pt x="71" y="119"/>
                      <a:pt x="69" y="117"/>
                      <a:pt x="69" y="115"/>
                    </a:cubicBezTo>
                    <a:cubicBezTo>
                      <a:pt x="69" y="113"/>
                      <a:pt x="71" y="111"/>
                      <a:pt x="73" y="111"/>
                    </a:cubicBezTo>
                    <a:cubicBezTo>
                      <a:pt x="150" y="111"/>
                      <a:pt x="150" y="111"/>
                      <a:pt x="150" y="111"/>
                    </a:cubicBezTo>
                    <a:cubicBezTo>
                      <a:pt x="152" y="111"/>
                      <a:pt x="154" y="113"/>
                      <a:pt x="154" y="115"/>
                    </a:cubicBezTo>
                    <a:cubicBezTo>
                      <a:pt x="154" y="117"/>
                      <a:pt x="152" y="119"/>
                      <a:pt x="150" y="1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200"/>
              <p:cNvSpPr>
                <a:spLocks noEditPoints="1"/>
              </p:cNvSpPr>
              <p:nvPr/>
            </p:nvSpPr>
            <p:spPr bwMode="auto">
              <a:xfrm>
                <a:off x="4871" y="619"/>
                <a:ext cx="290" cy="197"/>
              </a:xfrm>
              <a:custGeom>
                <a:avLst/>
                <a:gdLst>
                  <a:gd name="T0" fmla="*/ 155 w 158"/>
                  <a:gd name="T1" fmla="*/ 22 h 107"/>
                  <a:gd name="T2" fmla="*/ 142 w 158"/>
                  <a:gd name="T3" fmla="*/ 19 h 107"/>
                  <a:gd name="T4" fmla="*/ 142 w 158"/>
                  <a:gd name="T5" fmla="*/ 19 h 107"/>
                  <a:gd name="T6" fmla="*/ 142 w 158"/>
                  <a:gd name="T7" fmla="*/ 12 h 107"/>
                  <a:gd name="T8" fmla="*/ 141 w 158"/>
                  <a:gd name="T9" fmla="*/ 11 h 107"/>
                  <a:gd name="T10" fmla="*/ 8 w 158"/>
                  <a:gd name="T11" fmla="*/ 10 h 107"/>
                  <a:gd name="T12" fmla="*/ 11 w 158"/>
                  <a:gd name="T13" fmla="*/ 23 h 107"/>
                  <a:gd name="T14" fmla="*/ 9 w 158"/>
                  <a:gd name="T15" fmla="*/ 24 h 107"/>
                  <a:gd name="T16" fmla="*/ 9 w 158"/>
                  <a:gd name="T17" fmla="*/ 35 h 107"/>
                  <a:gd name="T18" fmla="*/ 13 w 158"/>
                  <a:gd name="T19" fmla="*/ 39 h 107"/>
                  <a:gd name="T20" fmla="*/ 7 w 158"/>
                  <a:gd name="T21" fmla="*/ 44 h 107"/>
                  <a:gd name="T22" fmla="*/ 0 w 158"/>
                  <a:gd name="T23" fmla="*/ 52 h 107"/>
                  <a:gd name="T24" fmla="*/ 0 w 158"/>
                  <a:gd name="T25" fmla="*/ 64 h 107"/>
                  <a:gd name="T26" fmla="*/ 5 w 158"/>
                  <a:gd name="T27" fmla="*/ 74 h 107"/>
                  <a:gd name="T28" fmla="*/ 9 w 158"/>
                  <a:gd name="T29" fmla="*/ 73 h 107"/>
                  <a:gd name="T30" fmla="*/ 17 w 158"/>
                  <a:gd name="T31" fmla="*/ 44 h 107"/>
                  <a:gd name="T32" fmla="*/ 13 w 158"/>
                  <a:gd name="T33" fmla="*/ 41 h 107"/>
                  <a:gd name="T34" fmla="*/ 18 w 158"/>
                  <a:gd name="T35" fmla="*/ 36 h 107"/>
                  <a:gd name="T36" fmla="*/ 20 w 158"/>
                  <a:gd name="T37" fmla="*/ 36 h 107"/>
                  <a:gd name="T38" fmla="*/ 24 w 158"/>
                  <a:gd name="T39" fmla="*/ 32 h 107"/>
                  <a:gd name="T40" fmla="*/ 34 w 158"/>
                  <a:gd name="T41" fmla="*/ 28 h 107"/>
                  <a:gd name="T42" fmla="*/ 37 w 158"/>
                  <a:gd name="T43" fmla="*/ 29 h 107"/>
                  <a:gd name="T44" fmla="*/ 48 w 158"/>
                  <a:gd name="T45" fmla="*/ 36 h 107"/>
                  <a:gd name="T46" fmla="*/ 51 w 158"/>
                  <a:gd name="T47" fmla="*/ 49 h 107"/>
                  <a:gd name="T48" fmla="*/ 47 w 158"/>
                  <a:gd name="T49" fmla="*/ 68 h 107"/>
                  <a:gd name="T50" fmla="*/ 141 w 158"/>
                  <a:gd name="T51" fmla="*/ 75 h 107"/>
                  <a:gd name="T52" fmla="*/ 142 w 158"/>
                  <a:gd name="T53" fmla="*/ 75 h 107"/>
                  <a:gd name="T54" fmla="*/ 142 w 158"/>
                  <a:gd name="T55" fmla="*/ 74 h 107"/>
                  <a:gd name="T56" fmla="*/ 142 w 158"/>
                  <a:gd name="T57" fmla="*/ 27 h 107"/>
                  <a:gd name="T58" fmla="*/ 150 w 158"/>
                  <a:gd name="T59" fmla="*/ 29 h 107"/>
                  <a:gd name="T60" fmla="*/ 150 w 158"/>
                  <a:gd name="T61" fmla="*/ 96 h 107"/>
                  <a:gd name="T62" fmla="*/ 37 w 158"/>
                  <a:gd name="T63" fmla="*/ 76 h 107"/>
                  <a:gd name="T64" fmla="*/ 38 w 158"/>
                  <a:gd name="T65" fmla="*/ 84 h 107"/>
                  <a:gd name="T66" fmla="*/ 152 w 158"/>
                  <a:gd name="T67" fmla="*/ 106 h 107"/>
                  <a:gd name="T68" fmla="*/ 154 w 158"/>
                  <a:gd name="T69" fmla="*/ 107 h 107"/>
                  <a:gd name="T70" fmla="*/ 156 w 158"/>
                  <a:gd name="T71" fmla="*/ 107 h 107"/>
                  <a:gd name="T72" fmla="*/ 158 w 158"/>
                  <a:gd name="T73" fmla="*/ 103 h 107"/>
                  <a:gd name="T74" fmla="*/ 158 w 158"/>
                  <a:gd name="T75" fmla="*/ 26 h 107"/>
                  <a:gd name="T76" fmla="*/ 155 w 158"/>
                  <a:gd name="T77" fmla="*/ 22 h 107"/>
                  <a:gd name="T78" fmla="*/ 71 w 158"/>
                  <a:gd name="T79" fmla="*/ 49 h 107"/>
                  <a:gd name="T80" fmla="*/ 53 w 158"/>
                  <a:gd name="T81" fmla="*/ 35 h 107"/>
                  <a:gd name="T82" fmla="*/ 71 w 158"/>
                  <a:gd name="T83" fmla="*/ 19 h 107"/>
                  <a:gd name="T84" fmla="*/ 89 w 158"/>
                  <a:gd name="T85" fmla="*/ 35 h 107"/>
                  <a:gd name="T86" fmla="*/ 71 w 158"/>
                  <a:gd name="T87" fmla="*/ 49 h 107"/>
                  <a:gd name="T88" fmla="*/ 120 w 158"/>
                  <a:gd name="T89" fmla="*/ 41 h 107"/>
                  <a:gd name="T90" fmla="*/ 115 w 158"/>
                  <a:gd name="T91" fmla="*/ 37 h 107"/>
                  <a:gd name="T92" fmla="*/ 120 w 158"/>
                  <a:gd name="T93" fmla="*/ 32 h 107"/>
                  <a:gd name="T94" fmla="*/ 124 w 158"/>
                  <a:gd name="T95" fmla="*/ 37 h 107"/>
                  <a:gd name="T96" fmla="*/ 120 w 158"/>
                  <a:gd name="T97" fmla="*/ 4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8" h="107">
                    <a:moveTo>
                      <a:pt x="155" y="22"/>
                    </a:moveTo>
                    <a:cubicBezTo>
                      <a:pt x="142" y="19"/>
                      <a:pt x="142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2" y="12"/>
                      <a:pt x="142" y="12"/>
                      <a:pt x="142" y="12"/>
                    </a:cubicBezTo>
                    <a:cubicBezTo>
                      <a:pt x="142" y="12"/>
                      <a:pt x="142" y="11"/>
                      <a:pt x="141" y="11"/>
                    </a:cubicBezTo>
                    <a:cubicBezTo>
                      <a:pt x="98" y="1"/>
                      <a:pt x="52" y="0"/>
                      <a:pt x="8" y="1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4" y="47"/>
                      <a:pt x="2" y="50"/>
                      <a:pt x="0" y="52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1" y="67"/>
                      <a:pt x="3" y="71"/>
                      <a:pt x="5" y="74"/>
                    </a:cubicBezTo>
                    <a:cubicBezTo>
                      <a:pt x="6" y="74"/>
                      <a:pt x="8" y="73"/>
                      <a:pt x="9" y="73"/>
                    </a:cubicBezTo>
                    <a:cubicBezTo>
                      <a:pt x="11" y="67"/>
                      <a:pt x="14" y="56"/>
                      <a:pt x="17" y="44"/>
                    </a:cubicBezTo>
                    <a:cubicBezTo>
                      <a:pt x="15" y="44"/>
                      <a:pt x="13" y="43"/>
                      <a:pt x="13" y="41"/>
                    </a:cubicBezTo>
                    <a:cubicBezTo>
                      <a:pt x="13" y="38"/>
                      <a:pt x="15" y="36"/>
                      <a:pt x="18" y="36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1" y="34"/>
                      <a:pt x="22" y="33"/>
                      <a:pt x="24" y="32"/>
                    </a:cubicBezTo>
                    <a:cubicBezTo>
                      <a:pt x="27" y="30"/>
                      <a:pt x="30" y="28"/>
                      <a:pt x="34" y="28"/>
                    </a:cubicBezTo>
                    <a:cubicBezTo>
                      <a:pt x="35" y="28"/>
                      <a:pt x="36" y="29"/>
                      <a:pt x="37" y="29"/>
                    </a:cubicBezTo>
                    <a:cubicBezTo>
                      <a:pt x="42" y="30"/>
                      <a:pt x="46" y="32"/>
                      <a:pt x="48" y="36"/>
                    </a:cubicBezTo>
                    <a:cubicBezTo>
                      <a:pt x="51" y="40"/>
                      <a:pt x="52" y="44"/>
                      <a:pt x="51" y="49"/>
                    </a:cubicBezTo>
                    <a:cubicBezTo>
                      <a:pt x="51" y="50"/>
                      <a:pt x="51" y="51"/>
                      <a:pt x="47" y="68"/>
                    </a:cubicBezTo>
                    <a:cubicBezTo>
                      <a:pt x="79" y="65"/>
                      <a:pt x="110" y="67"/>
                      <a:pt x="141" y="75"/>
                    </a:cubicBezTo>
                    <a:cubicBezTo>
                      <a:pt x="141" y="75"/>
                      <a:pt x="141" y="75"/>
                      <a:pt x="142" y="75"/>
                    </a:cubicBezTo>
                    <a:cubicBezTo>
                      <a:pt x="142" y="74"/>
                      <a:pt x="142" y="74"/>
                      <a:pt x="142" y="74"/>
                    </a:cubicBezTo>
                    <a:cubicBezTo>
                      <a:pt x="142" y="27"/>
                      <a:pt x="142" y="27"/>
                      <a:pt x="142" y="27"/>
                    </a:cubicBezTo>
                    <a:cubicBezTo>
                      <a:pt x="150" y="29"/>
                      <a:pt x="150" y="29"/>
                      <a:pt x="150" y="29"/>
                    </a:cubicBezTo>
                    <a:cubicBezTo>
                      <a:pt x="150" y="96"/>
                      <a:pt x="150" y="96"/>
                      <a:pt x="150" y="96"/>
                    </a:cubicBezTo>
                    <a:cubicBezTo>
                      <a:pt x="137" y="89"/>
                      <a:pt x="101" y="75"/>
                      <a:pt x="37" y="76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117" y="82"/>
                      <a:pt x="151" y="106"/>
                      <a:pt x="152" y="106"/>
                    </a:cubicBezTo>
                    <a:cubicBezTo>
                      <a:pt x="152" y="107"/>
                      <a:pt x="153" y="107"/>
                      <a:pt x="154" y="107"/>
                    </a:cubicBezTo>
                    <a:cubicBezTo>
                      <a:pt x="155" y="107"/>
                      <a:pt x="155" y="107"/>
                      <a:pt x="156" y="107"/>
                    </a:cubicBezTo>
                    <a:cubicBezTo>
                      <a:pt x="157" y="106"/>
                      <a:pt x="158" y="105"/>
                      <a:pt x="158" y="103"/>
                    </a:cubicBezTo>
                    <a:cubicBezTo>
                      <a:pt x="158" y="26"/>
                      <a:pt x="158" y="26"/>
                      <a:pt x="158" y="26"/>
                    </a:cubicBezTo>
                    <a:cubicBezTo>
                      <a:pt x="158" y="25"/>
                      <a:pt x="157" y="23"/>
                      <a:pt x="155" y="22"/>
                    </a:cubicBezTo>
                    <a:close/>
                    <a:moveTo>
                      <a:pt x="71" y="49"/>
                    </a:moveTo>
                    <a:cubicBezTo>
                      <a:pt x="61" y="49"/>
                      <a:pt x="53" y="44"/>
                      <a:pt x="53" y="35"/>
                    </a:cubicBezTo>
                    <a:cubicBezTo>
                      <a:pt x="53" y="27"/>
                      <a:pt x="61" y="19"/>
                      <a:pt x="71" y="19"/>
                    </a:cubicBezTo>
                    <a:cubicBezTo>
                      <a:pt x="81" y="19"/>
                      <a:pt x="89" y="27"/>
                      <a:pt x="89" y="35"/>
                    </a:cubicBezTo>
                    <a:cubicBezTo>
                      <a:pt x="89" y="44"/>
                      <a:pt x="81" y="49"/>
                      <a:pt x="71" y="49"/>
                    </a:cubicBezTo>
                    <a:close/>
                    <a:moveTo>
                      <a:pt x="120" y="41"/>
                    </a:moveTo>
                    <a:cubicBezTo>
                      <a:pt x="117" y="41"/>
                      <a:pt x="115" y="40"/>
                      <a:pt x="115" y="37"/>
                    </a:cubicBezTo>
                    <a:cubicBezTo>
                      <a:pt x="115" y="35"/>
                      <a:pt x="117" y="32"/>
                      <a:pt x="120" y="32"/>
                    </a:cubicBezTo>
                    <a:cubicBezTo>
                      <a:pt x="122" y="32"/>
                      <a:pt x="124" y="35"/>
                      <a:pt x="124" y="37"/>
                    </a:cubicBezTo>
                    <a:cubicBezTo>
                      <a:pt x="124" y="40"/>
                      <a:pt x="122" y="41"/>
                      <a:pt x="120" y="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201"/>
              <p:cNvSpPr>
                <a:spLocks/>
              </p:cNvSpPr>
              <p:nvPr/>
            </p:nvSpPr>
            <p:spPr bwMode="auto">
              <a:xfrm>
                <a:off x="4803" y="647"/>
                <a:ext cx="149" cy="202"/>
              </a:xfrm>
              <a:custGeom>
                <a:avLst/>
                <a:gdLst>
                  <a:gd name="T0" fmla="*/ 24 w 81"/>
                  <a:gd name="T1" fmla="*/ 110 h 110"/>
                  <a:gd name="T2" fmla="*/ 62 w 81"/>
                  <a:gd name="T3" fmla="*/ 110 h 110"/>
                  <a:gd name="T4" fmla="*/ 62 w 81"/>
                  <a:gd name="T5" fmla="*/ 109 h 110"/>
                  <a:gd name="T6" fmla="*/ 76 w 81"/>
                  <a:gd name="T7" fmla="*/ 53 h 110"/>
                  <a:gd name="T8" fmla="*/ 81 w 81"/>
                  <a:gd name="T9" fmla="*/ 33 h 110"/>
                  <a:gd name="T10" fmla="*/ 79 w 81"/>
                  <a:gd name="T11" fmla="*/ 25 h 110"/>
                  <a:gd name="T12" fmla="*/ 73 w 81"/>
                  <a:gd name="T13" fmla="*/ 22 h 110"/>
                  <a:gd name="T14" fmla="*/ 66 w 81"/>
                  <a:gd name="T15" fmla="*/ 23 h 110"/>
                  <a:gd name="T16" fmla="*/ 62 w 81"/>
                  <a:gd name="T17" fmla="*/ 29 h 110"/>
                  <a:gd name="T18" fmla="*/ 50 w 81"/>
                  <a:gd name="T19" fmla="*/ 67 h 110"/>
                  <a:gd name="T20" fmla="*/ 42 w 81"/>
                  <a:gd name="T21" fmla="*/ 72 h 110"/>
                  <a:gd name="T22" fmla="*/ 27 w 81"/>
                  <a:gd name="T23" fmla="*/ 38 h 110"/>
                  <a:gd name="T24" fmla="*/ 39 w 81"/>
                  <a:gd name="T25" fmla="*/ 24 h 110"/>
                  <a:gd name="T26" fmla="*/ 38 w 81"/>
                  <a:gd name="T27" fmla="*/ 23 h 110"/>
                  <a:gd name="T28" fmla="*/ 38 w 81"/>
                  <a:gd name="T29" fmla="*/ 2 h 110"/>
                  <a:gd name="T30" fmla="*/ 39 w 81"/>
                  <a:gd name="T31" fmla="*/ 2 h 110"/>
                  <a:gd name="T32" fmla="*/ 38 w 81"/>
                  <a:gd name="T33" fmla="*/ 0 h 110"/>
                  <a:gd name="T34" fmla="*/ 34 w 81"/>
                  <a:gd name="T35" fmla="*/ 2 h 110"/>
                  <a:gd name="T36" fmla="*/ 12 w 81"/>
                  <a:gd name="T37" fmla="*/ 26 h 110"/>
                  <a:gd name="T38" fmla="*/ 3 w 81"/>
                  <a:gd name="T39" fmla="*/ 41 h 110"/>
                  <a:gd name="T40" fmla="*/ 24 w 81"/>
                  <a:gd name="T41" fmla="*/ 109 h 110"/>
                  <a:gd name="T42" fmla="*/ 24 w 81"/>
                  <a:gd name="T4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1" h="110">
                    <a:moveTo>
                      <a:pt x="24" y="110"/>
                    </a:moveTo>
                    <a:cubicBezTo>
                      <a:pt x="62" y="110"/>
                      <a:pt x="62" y="110"/>
                      <a:pt x="62" y="110"/>
                    </a:cubicBezTo>
                    <a:cubicBezTo>
                      <a:pt x="62" y="109"/>
                      <a:pt x="62" y="109"/>
                      <a:pt x="62" y="109"/>
                    </a:cubicBezTo>
                    <a:cubicBezTo>
                      <a:pt x="62" y="109"/>
                      <a:pt x="71" y="75"/>
                      <a:pt x="76" y="53"/>
                    </a:cubicBezTo>
                    <a:cubicBezTo>
                      <a:pt x="79" y="41"/>
                      <a:pt x="80" y="34"/>
                      <a:pt x="81" y="33"/>
                    </a:cubicBezTo>
                    <a:cubicBezTo>
                      <a:pt x="81" y="30"/>
                      <a:pt x="80" y="28"/>
                      <a:pt x="79" y="25"/>
                    </a:cubicBezTo>
                    <a:cubicBezTo>
                      <a:pt x="77" y="23"/>
                      <a:pt x="75" y="22"/>
                      <a:pt x="73" y="22"/>
                    </a:cubicBezTo>
                    <a:cubicBezTo>
                      <a:pt x="70" y="21"/>
                      <a:pt x="68" y="22"/>
                      <a:pt x="66" y="23"/>
                    </a:cubicBezTo>
                    <a:cubicBezTo>
                      <a:pt x="64" y="25"/>
                      <a:pt x="62" y="27"/>
                      <a:pt x="62" y="29"/>
                    </a:cubicBezTo>
                    <a:cubicBezTo>
                      <a:pt x="59" y="44"/>
                      <a:pt x="54" y="63"/>
                      <a:pt x="50" y="67"/>
                    </a:cubicBezTo>
                    <a:cubicBezTo>
                      <a:pt x="48" y="70"/>
                      <a:pt x="44" y="72"/>
                      <a:pt x="42" y="72"/>
                    </a:cubicBezTo>
                    <a:cubicBezTo>
                      <a:pt x="36" y="68"/>
                      <a:pt x="26" y="46"/>
                      <a:pt x="27" y="38"/>
                    </a:cubicBezTo>
                    <a:cubicBezTo>
                      <a:pt x="27" y="36"/>
                      <a:pt x="32" y="30"/>
                      <a:pt x="39" y="24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9" y="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5" y="1"/>
                      <a:pt x="34" y="2"/>
                    </a:cubicBezTo>
                    <a:cubicBezTo>
                      <a:pt x="28" y="7"/>
                      <a:pt x="17" y="17"/>
                      <a:pt x="12" y="26"/>
                    </a:cubicBezTo>
                    <a:cubicBezTo>
                      <a:pt x="10" y="29"/>
                      <a:pt x="4" y="36"/>
                      <a:pt x="3" y="41"/>
                    </a:cubicBezTo>
                    <a:cubicBezTo>
                      <a:pt x="0" y="59"/>
                      <a:pt x="23" y="107"/>
                      <a:pt x="24" y="109"/>
                    </a:cubicBezTo>
                    <a:lnTo>
                      <a:pt x="24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202"/>
              <p:cNvSpPr>
                <a:spLocks noEditPoints="1"/>
              </p:cNvSpPr>
              <p:nvPr/>
            </p:nvSpPr>
            <p:spPr bwMode="auto">
              <a:xfrm>
                <a:off x="4832" y="867"/>
                <a:ext cx="125" cy="72"/>
              </a:xfrm>
              <a:custGeom>
                <a:avLst/>
                <a:gdLst>
                  <a:gd name="T0" fmla="*/ 67 w 68"/>
                  <a:gd name="T1" fmla="*/ 0 h 39"/>
                  <a:gd name="T2" fmla="*/ 1 w 68"/>
                  <a:gd name="T3" fmla="*/ 0 h 39"/>
                  <a:gd name="T4" fmla="*/ 0 w 68"/>
                  <a:gd name="T5" fmla="*/ 1 h 39"/>
                  <a:gd name="T6" fmla="*/ 0 w 68"/>
                  <a:gd name="T7" fmla="*/ 38 h 39"/>
                  <a:gd name="T8" fmla="*/ 1 w 68"/>
                  <a:gd name="T9" fmla="*/ 39 h 39"/>
                  <a:gd name="T10" fmla="*/ 67 w 68"/>
                  <a:gd name="T11" fmla="*/ 39 h 39"/>
                  <a:gd name="T12" fmla="*/ 68 w 68"/>
                  <a:gd name="T13" fmla="*/ 38 h 39"/>
                  <a:gd name="T14" fmla="*/ 68 w 68"/>
                  <a:gd name="T15" fmla="*/ 1 h 39"/>
                  <a:gd name="T16" fmla="*/ 67 w 68"/>
                  <a:gd name="T17" fmla="*/ 0 h 39"/>
                  <a:gd name="T18" fmla="*/ 46 w 68"/>
                  <a:gd name="T19" fmla="*/ 27 h 39"/>
                  <a:gd name="T20" fmla="*/ 39 w 68"/>
                  <a:gd name="T21" fmla="*/ 20 h 39"/>
                  <a:gd name="T22" fmla="*/ 46 w 68"/>
                  <a:gd name="T23" fmla="*/ 12 h 39"/>
                  <a:gd name="T24" fmla="*/ 53 w 68"/>
                  <a:gd name="T25" fmla="*/ 20 h 39"/>
                  <a:gd name="T26" fmla="*/ 46 w 68"/>
                  <a:gd name="T27" fmla="*/ 2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8" h="39">
                    <a:moveTo>
                      <a:pt x="6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1" y="39"/>
                      <a:pt x="1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7" y="39"/>
                      <a:pt x="68" y="39"/>
                      <a:pt x="68" y="3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8" y="0"/>
                      <a:pt x="67" y="0"/>
                      <a:pt x="67" y="0"/>
                    </a:cubicBezTo>
                    <a:close/>
                    <a:moveTo>
                      <a:pt x="46" y="27"/>
                    </a:moveTo>
                    <a:cubicBezTo>
                      <a:pt x="42" y="27"/>
                      <a:pt x="39" y="23"/>
                      <a:pt x="39" y="20"/>
                    </a:cubicBezTo>
                    <a:cubicBezTo>
                      <a:pt x="39" y="16"/>
                      <a:pt x="42" y="12"/>
                      <a:pt x="46" y="12"/>
                    </a:cubicBezTo>
                    <a:cubicBezTo>
                      <a:pt x="50" y="12"/>
                      <a:pt x="53" y="16"/>
                      <a:pt x="53" y="20"/>
                    </a:cubicBezTo>
                    <a:cubicBezTo>
                      <a:pt x="53" y="23"/>
                      <a:pt x="50" y="27"/>
                      <a:pt x="46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203"/>
              <p:cNvSpPr>
                <a:spLocks/>
              </p:cNvSpPr>
              <p:nvPr/>
            </p:nvSpPr>
            <p:spPr bwMode="auto">
              <a:xfrm>
                <a:off x="4990" y="663"/>
                <a:ext cx="22" cy="41"/>
              </a:xfrm>
              <a:custGeom>
                <a:avLst/>
                <a:gdLst>
                  <a:gd name="T0" fmla="*/ 7 w 12"/>
                  <a:gd name="T1" fmla="*/ 10 h 22"/>
                  <a:gd name="T2" fmla="*/ 3 w 12"/>
                  <a:gd name="T3" fmla="*/ 7 h 22"/>
                  <a:gd name="T4" fmla="*/ 6 w 12"/>
                  <a:gd name="T5" fmla="*/ 4 h 22"/>
                  <a:gd name="T6" fmla="*/ 11 w 12"/>
                  <a:gd name="T7" fmla="*/ 5 h 22"/>
                  <a:gd name="T8" fmla="*/ 11 w 12"/>
                  <a:gd name="T9" fmla="*/ 4 h 22"/>
                  <a:gd name="T10" fmla="*/ 7 w 12"/>
                  <a:gd name="T11" fmla="*/ 2 h 22"/>
                  <a:gd name="T12" fmla="*/ 7 w 12"/>
                  <a:gd name="T13" fmla="*/ 0 h 22"/>
                  <a:gd name="T14" fmla="*/ 5 w 12"/>
                  <a:gd name="T15" fmla="*/ 0 h 22"/>
                  <a:gd name="T16" fmla="*/ 5 w 12"/>
                  <a:gd name="T17" fmla="*/ 2 h 22"/>
                  <a:gd name="T18" fmla="*/ 0 w 12"/>
                  <a:gd name="T19" fmla="*/ 7 h 22"/>
                  <a:gd name="T20" fmla="*/ 6 w 12"/>
                  <a:gd name="T21" fmla="*/ 11 h 22"/>
                  <a:gd name="T22" fmla="*/ 9 w 12"/>
                  <a:gd name="T23" fmla="*/ 15 h 22"/>
                  <a:gd name="T24" fmla="*/ 5 w 12"/>
                  <a:gd name="T25" fmla="*/ 17 h 22"/>
                  <a:gd name="T26" fmla="*/ 1 w 12"/>
                  <a:gd name="T27" fmla="*/ 17 h 22"/>
                  <a:gd name="T28" fmla="*/ 0 w 12"/>
                  <a:gd name="T29" fmla="*/ 19 h 22"/>
                  <a:gd name="T30" fmla="*/ 5 w 12"/>
                  <a:gd name="T31" fmla="*/ 19 h 22"/>
                  <a:gd name="T32" fmla="*/ 5 w 12"/>
                  <a:gd name="T33" fmla="*/ 22 h 22"/>
                  <a:gd name="T34" fmla="*/ 7 w 12"/>
                  <a:gd name="T35" fmla="*/ 22 h 22"/>
                  <a:gd name="T36" fmla="*/ 7 w 12"/>
                  <a:gd name="T37" fmla="*/ 19 h 22"/>
                  <a:gd name="T38" fmla="*/ 12 w 12"/>
                  <a:gd name="T39" fmla="*/ 15 h 22"/>
                  <a:gd name="T40" fmla="*/ 7 w 12"/>
                  <a:gd name="T4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22">
                    <a:moveTo>
                      <a:pt x="7" y="10"/>
                    </a:moveTo>
                    <a:cubicBezTo>
                      <a:pt x="4" y="8"/>
                      <a:pt x="3" y="8"/>
                      <a:pt x="3" y="7"/>
                    </a:cubicBezTo>
                    <a:cubicBezTo>
                      <a:pt x="3" y="5"/>
                      <a:pt x="4" y="4"/>
                      <a:pt x="6" y="4"/>
                    </a:cubicBezTo>
                    <a:cubicBezTo>
                      <a:pt x="9" y="4"/>
                      <a:pt x="10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0" y="3"/>
                      <a:pt x="9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2" y="3"/>
                      <a:pt x="0" y="5"/>
                      <a:pt x="0" y="7"/>
                    </a:cubicBezTo>
                    <a:cubicBezTo>
                      <a:pt x="0" y="10"/>
                      <a:pt x="2" y="10"/>
                      <a:pt x="6" y="11"/>
                    </a:cubicBezTo>
                    <a:cubicBezTo>
                      <a:pt x="8" y="12"/>
                      <a:pt x="9" y="13"/>
                      <a:pt x="9" y="15"/>
                    </a:cubicBezTo>
                    <a:cubicBezTo>
                      <a:pt x="9" y="16"/>
                      <a:pt x="8" y="17"/>
                      <a:pt x="5" y="17"/>
                    </a:cubicBezTo>
                    <a:cubicBezTo>
                      <a:pt x="4" y="17"/>
                      <a:pt x="2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1" y="19"/>
                      <a:pt x="3" y="19"/>
                      <a:pt x="5" y="19"/>
                    </a:cubicBezTo>
                    <a:cubicBezTo>
                      <a:pt x="5" y="20"/>
                      <a:pt x="5" y="21"/>
                      <a:pt x="5" y="22"/>
                    </a:cubicBezTo>
                    <a:cubicBezTo>
                      <a:pt x="6" y="22"/>
                      <a:pt x="6" y="22"/>
                      <a:pt x="7" y="22"/>
                    </a:cubicBezTo>
                    <a:cubicBezTo>
                      <a:pt x="7" y="21"/>
                      <a:pt x="7" y="20"/>
                      <a:pt x="7" y="19"/>
                    </a:cubicBezTo>
                    <a:cubicBezTo>
                      <a:pt x="10" y="19"/>
                      <a:pt x="12" y="17"/>
                      <a:pt x="12" y="15"/>
                    </a:cubicBezTo>
                    <a:cubicBezTo>
                      <a:pt x="12" y="13"/>
                      <a:pt x="10" y="11"/>
                      <a:pt x="7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204"/>
              <p:cNvSpPr>
                <a:spLocks/>
              </p:cNvSpPr>
              <p:nvPr/>
            </p:nvSpPr>
            <p:spPr bwMode="auto">
              <a:xfrm>
                <a:off x="5678" y="770"/>
                <a:ext cx="167" cy="105"/>
              </a:xfrm>
              <a:custGeom>
                <a:avLst/>
                <a:gdLst>
                  <a:gd name="T0" fmla="*/ 45 w 91"/>
                  <a:gd name="T1" fmla="*/ 0 h 57"/>
                  <a:gd name="T2" fmla="*/ 0 w 91"/>
                  <a:gd name="T3" fmla="*/ 31 h 57"/>
                  <a:gd name="T4" fmla="*/ 45 w 91"/>
                  <a:gd name="T5" fmla="*/ 30 h 57"/>
                  <a:gd name="T6" fmla="*/ 45 w 91"/>
                  <a:gd name="T7" fmla="*/ 30 h 57"/>
                  <a:gd name="T8" fmla="*/ 46 w 91"/>
                  <a:gd name="T9" fmla="*/ 30 h 57"/>
                  <a:gd name="T10" fmla="*/ 46 w 91"/>
                  <a:gd name="T11" fmla="*/ 31 h 57"/>
                  <a:gd name="T12" fmla="*/ 47 w 91"/>
                  <a:gd name="T13" fmla="*/ 31 h 57"/>
                  <a:gd name="T14" fmla="*/ 48 w 91"/>
                  <a:gd name="T15" fmla="*/ 31 h 57"/>
                  <a:gd name="T16" fmla="*/ 78 w 91"/>
                  <a:gd name="T17" fmla="*/ 57 h 57"/>
                  <a:gd name="T18" fmla="*/ 91 w 91"/>
                  <a:gd name="T19" fmla="*/ 34 h 57"/>
                  <a:gd name="T20" fmla="*/ 45 w 91"/>
                  <a:gd name="T2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1" h="57">
                    <a:moveTo>
                      <a:pt x="45" y="0"/>
                    </a:moveTo>
                    <a:cubicBezTo>
                      <a:pt x="21" y="0"/>
                      <a:pt x="2" y="14"/>
                      <a:pt x="0" y="31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6" y="30"/>
                      <a:pt x="46" y="30"/>
                    </a:cubicBezTo>
                    <a:cubicBezTo>
                      <a:pt x="46" y="30"/>
                      <a:pt x="46" y="31"/>
                      <a:pt x="46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8" y="31"/>
                      <a:pt x="48" y="31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86" y="51"/>
                      <a:pt x="91" y="43"/>
                      <a:pt x="91" y="34"/>
                    </a:cubicBezTo>
                    <a:cubicBezTo>
                      <a:pt x="91" y="16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5737" y="843"/>
              <a:ext cx="71" cy="52"/>
            </a:xfrm>
            <a:custGeom>
              <a:avLst/>
              <a:gdLst>
                <a:gd name="T0" fmla="*/ 0 w 39"/>
                <a:gd name="T1" fmla="*/ 27 h 28"/>
                <a:gd name="T2" fmla="*/ 13 w 39"/>
                <a:gd name="T3" fmla="*/ 28 h 28"/>
                <a:gd name="T4" fmla="*/ 39 w 39"/>
                <a:gd name="T5" fmla="*/ 22 h 28"/>
                <a:gd name="T6" fmla="*/ 14 w 39"/>
                <a:gd name="T7" fmla="*/ 0 h 28"/>
                <a:gd name="T8" fmla="*/ 0 w 39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8">
                  <a:moveTo>
                    <a:pt x="0" y="27"/>
                  </a:moveTo>
                  <a:cubicBezTo>
                    <a:pt x="5" y="28"/>
                    <a:pt x="9" y="28"/>
                    <a:pt x="13" y="28"/>
                  </a:cubicBezTo>
                  <a:cubicBezTo>
                    <a:pt x="23" y="28"/>
                    <a:pt x="32" y="26"/>
                    <a:pt x="39" y="22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5638" y="865"/>
              <a:ext cx="69" cy="50"/>
            </a:xfrm>
            <a:custGeom>
              <a:avLst/>
              <a:gdLst>
                <a:gd name="T0" fmla="*/ 25 w 38"/>
                <a:gd name="T1" fmla="*/ 27 h 27"/>
                <a:gd name="T2" fmla="*/ 38 w 38"/>
                <a:gd name="T3" fmla="*/ 0 h 27"/>
                <a:gd name="T4" fmla="*/ 0 w 38"/>
                <a:gd name="T5" fmla="*/ 1 h 27"/>
                <a:gd name="T6" fmla="*/ 25 w 38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7">
                  <a:moveTo>
                    <a:pt x="25" y="27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2"/>
                    <a:pt x="11" y="22"/>
                    <a:pt x="25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 noEditPoints="1"/>
            </p:cNvSpPr>
            <p:nvPr/>
          </p:nvSpPr>
          <p:spPr bwMode="auto">
            <a:xfrm>
              <a:off x="5601" y="605"/>
              <a:ext cx="288" cy="352"/>
            </a:xfrm>
            <a:custGeom>
              <a:avLst/>
              <a:gdLst>
                <a:gd name="T0" fmla="*/ 157 w 157"/>
                <a:gd name="T1" fmla="*/ 63 h 192"/>
                <a:gd name="T2" fmla="*/ 156 w 157"/>
                <a:gd name="T3" fmla="*/ 62 h 192"/>
                <a:gd name="T4" fmla="*/ 156 w 157"/>
                <a:gd name="T5" fmla="*/ 62 h 192"/>
                <a:gd name="T6" fmla="*/ 105 w 157"/>
                <a:gd name="T7" fmla="*/ 9 h 192"/>
                <a:gd name="T8" fmla="*/ 102 w 157"/>
                <a:gd name="T9" fmla="*/ 8 h 192"/>
                <a:gd name="T10" fmla="*/ 62 w 157"/>
                <a:gd name="T11" fmla="*/ 8 h 192"/>
                <a:gd name="T12" fmla="*/ 66 w 157"/>
                <a:gd name="T13" fmla="*/ 60 h 192"/>
                <a:gd name="T14" fmla="*/ 34 w 157"/>
                <a:gd name="T15" fmla="*/ 60 h 192"/>
                <a:gd name="T16" fmla="*/ 38 w 157"/>
                <a:gd name="T17" fmla="*/ 30 h 192"/>
                <a:gd name="T18" fmla="*/ 42 w 157"/>
                <a:gd name="T19" fmla="*/ 60 h 192"/>
                <a:gd name="T20" fmla="*/ 59 w 157"/>
                <a:gd name="T21" fmla="*/ 60 h 192"/>
                <a:gd name="T22" fmla="*/ 49 w 157"/>
                <a:gd name="T23" fmla="*/ 8 h 192"/>
                <a:gd name="T24" fmla="*/ 62 w 157"/>
                <a:gd name="T25" fmla="*/ 8 h 192"/>
                <a:gd name="T26" fmla="*/ 33 w 157"/>
                <a:gd name="T27" fmla="*/ 8 h 192"/>
                <a:gd name="T28" fmla="*/ 19 w 157"/>
                <a:gd name="T29" fmla="*/ 8 h 192"/>
                <a:gd name="T30" fmla="*/ 0 w 157"/>
                <a:gd name="T31" fmla="*/ 12 h 192"/>
                <a:gd name="T32" fmla="*/ 4 w 157"/>
                <a:gd name="T33" fmla="*/ 192 h 192"/>
                <a:gd name="T34" fmla="*/ 157 w 157"/>
                <a:gd name="T35" fmla="*/ 189 h 192"/>
                <a:gd name="T36" fmla="*/ 157 w 157"/>
                <a:gd name="T37" fmla="*/ 64 h 192"/>
                <a:gd name="T38" fmla="*/ 45 w 157"/>
                <a:gd name="T39" fmla="*/ 177 h 192"/>
                <a:gd name="T40" fmla="*/ 13 w 157"/>
                <a:gd name="T41" fmla="*/ 137 h 192"/>
                <a:gd name="T42" fmla="*/ 65 w 157"/>
                <a:gd name="T43" fmla="*/ 134 h 192"/>
                <a:gd name="T44" fmla="*/ 68 w 157"/>
                <a:gd name="T45" fmla="*/ 136 h 192"/>
                <a:gd name="T46" fmla="*/ 50 w 157"/>
                <a:gd name="T47" fmla="*/ 175 h 192"/>
                <a:gd name="T48" fmla="*/ 123 w 157"/>
                <a:gd name="T49" fmla="*/ 155 h 192"/>
                <a:gd name="T50" fmla="*/ 121 w 157"/>
                <a:gd name="T51" fmla="*/ 156 h 192"/>
                <a:gd name="T52" fmla="*/ 68 w 157"/>
                <a:gd name="T53" fmla="*/ 163 h 192"/>
                <a:gd name="T54" fmla="*/ 65 w 157"/>
                <a:gd name="T55" fmla="*/ 157 h 192"/>
                <a:gd name="T56" fmla="*/ 38 w 157"/>
                <a:gd name="T57" fmla="*/ 129 h 192"/>
                <a:gd name="T58" fmla="*/ 34 w 157"/>
                <a:gd name="T59" fmla="*/ 125 h 192"/>
                <a:gd name="T60" fmla="*/ 87 w 157"/>
                <a:gd name="T61" fmla="*/ 83 h 192"/>
                <a:gd name="T62" fmla="*/ 123 w 157"/>
                <a:gd name="T63" fmla="*/ 155 h 192"/>
                <a:gd name="T64" fmla="*/ 106 w 157"/>
                <a:gd name="T65" fmla="*/ 22 h 192"/>
                <a:gd name="T66" fmla="*/ 106 w 157"/>
                <a:gd name="T67" fmla="*/ 6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7" h="192">
                  <a:moveTo>
                    <a:pt x="157" y="64"/>
                  </a:moveTo>
                  <a:cubicBezTo>
                    <a:pt x="157" y="64"/>
                    <a:pt x="157" y="63"/>
                    <a:pt x="157" y="63"/>
                  </a:cubicBezTo>
                  <a:cubicBezTo>
                    <a:pt x="157" y="63"/>
                    <a:pt x="157" y="63"/>
                    <a:pt x="156" y="62"/>
                  </a:cubicBezTo>
                  <a:cubicBezTo>
                    <a:pt x="156" y="62"/>
                    <a:pt x="156" y="62"/>
                    <a:pt x="156" y="62"/>
                  </a:cubicBezTo>
                  <a:cubicBezTo>
                    <a:pt x="156" y="62"/>
                    <a:pt x="156" y="62"/>
                    <a:pt x="156" y="62"/>
                  </a:cubicBezTo>
                  <a:cubicBezTo>
                    <a:pt x="156" y="62"/>
                    <a:pt x="156" y="62"/>
                    <a:pt x="156" y="62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04" y="9"/>
                    <a:pt x="104" y="8"/>
                    <a:pt x="103" y="8"/>
                  </a:cubicBezTo>
                  <a:cubicBezTo>
                    <a:pt x="103" y="8"/>
                    <a:pt x="102" y="8"/>
                    <a:pt x="102" y="8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5" y="11"/>
                    <a:pt x="66" y="16"/>
                    <a:pt x="66" y="2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72"/>
                    <a:pt x="60" y="80"/>
                    <a:pt x="50" y="80"/>
                  </a:cubicBezTo>
                  <a:cubicBezTo>
                    <a:pt x="40" y="80"/>
                    <a:pt x="34" y="72"/>
                    <a:pt x="34" y="60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2"/>
                    <a:pt x="35" y="30"/>
                    <a:pt x="38" y="30"/>
                  </a:cubicBezTo>
                  <a:cubicBezTo>
                    <a:pt x="40" y="30"/>
                    <a:pt x="42" y="32"/>
                    <a:pt x="42" y="34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3"/>
                    <a:pt x="42" y="73"/>
                    <a:pt x="50" y="73"/>
                  </a:cubicBezTo>
                  <a:cubicBezTo>
                    <a:pt x="58" y="73"/>
                    <a:pt x="59" y="63"/>
                    <a:pt x="59" y="6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14"/>
                    <a:pt x="54" y="9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59" y="3"/>
                    <a:pt x="53" y="0"/>
                    <a:pt x="47" y="0"/>
                  </a:cubicBezTo>
                  <a:cubicBezTo>
                    <a:pt x="42" y="0"/>
                    <a:pt x="36" y="3"/>
                    <a:pt x="33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10"/>
                    <a:pt x="0" y="12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1"/>
                    <a:pt x="2" y="192"/>
                    <a:pt x="4" y="192"/>
                  </a:cubicBezTo>
                  <a:cubicBezTo>
                    <a:pt x="153" y="192"/>
                    <a:pt x="153" y="192"/>
                    <a:pt x="153" y="192"/>
                  </a:cubicBezTo>
                  <a:cubicBezTo>
                    <a:pt x="155" y="192"/>
                    <a:pt x="157" y="191"/>
                    <a:pt x="157" y="189"/>
                  </a:cubicBezTo>
                  <a:cubicBezTo>
                    <a:pt x="157" y="65"/>
                    <a:pt x="157" y="65"/>
                    <a:pt x="157" y="65"/>
                  </a:cubicBezTo>
                  <a:cubicBezTo>
                    <a:pt x="157" y="64"/>
                    <a:pt x="157" y="64"/>
                    <a:pt x="157" y="64"/>
                  </a:cubicBezTo>
                  <a:close/>
                  <a:moveTo>
                    <a:pt x="47" y="177"/>
                  </a:moveTo>
                  <a:cubicBezTo>
                    <a:pt x="46" y="177"/>
                    <a:pt x="46" y="177"/>
                    <a:pt x="45" y="177"/>
                  </a:cubicBezTo>
                  <a:cubicBezTo>
                    <a:pt x="25" y="171"/>
                    <a:pt x="12" y="156"/>
                    <a:pt x="12" y="139"/>
                  </a:cubicBezTo>
                  <a:cubicBezTo>
                    <a:pt x="12" y="138"/>
                    <a:pt x="12" y="137"/>
                    <a:pt x="13" y="137"/>
                  </a:cubicBezTo>
                  <a:cubicBezTo>
                    <a:pt x="13" y="136"/>
                    <a:pt x="14" y="135"/>
                    <a:pt x="15" y="135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66" y="134"/>
                    <a:pt x="68" y="135"/>
                    <a:pt x="68" y="136"/>
                  </a:cubicBezTo>
                  <a:cubicBezTo>
                    <a:pt x="69" y="137"/>
                    <a:pt x="69" y="139"/>
                    <a:pt x="68" y="140"/>
                  </a:cubicBezTo>
                  <a:cubicBezTo>
                    <a:pt x="50" y="175"/>
                    <a:pt x="50" y="175"/>
                    <a:pt x="50" y="175"/>
                  </a:cubicBezTo>
                  <a:cubicBezTo>
                    <a:pt x="49" y="177"/>
                    <a:pt x="48" y="177"/>
                    <a:pt x="47" y="177"/>
                  </a:cubicBezTo>
                  <a:close/>
                  <a:moveTo>
                    <a:pt x="123" y="155"/>
                  </a:moveTo>
                  <a:cubicBezTo>
                    <a:pt x="123" y="155"/>
                    <a:pt x="123" y="155"/>
                    <a:pt x="123" y="155"/>
                  </a:cubicBezTo>
                  <a:cubicBezTo>
                    <a:pt x="123" y="156"/>
                    <a:pt x="122" y="156"/>
                    <a:pt x="121" y="156"/>
                  </a:cubicBezTo>
                  <a:cubicBezTo>
                    <a:pt x="112" y="162"/>
                    <a:pt x="100" y="166"/>
                    <a:pt x="87" y="166"/>
                  </a:cubicBezTo>
                  <a:cubicBezTo>
                    <a:pt x="80" y="166"/>
                    <a:pt x="74" y="165"/>
                    <a:pt x="68" y="163"/>
                  </a:cubicBezTo>
                  <a:cubicBezTo>
                    <a:pt x="66" y="163"/>
                    <a:pt x="66" y="162"/>
                    <a:pt x="65" y="161"/>
                  </a:cubicBezTo>
                  <a:cubicBezTo>
                    <a:pt x="65" y="160"/>
                    <a:pt x="65" y="158"/>
                    <a:pt x="65" y="157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6" y="129"/>
                    <a:pt x="34" y="127"/>
                    <a:pt x="34" y="125"/>
                  </a:cubicBezTo>
                  <a:cubicBezTo>
                    <a:pt x="34" y="125"/>
                    <a:pt x="34" y="125"/>
                    <a:pt x="34" y="124"/>
                  </a:cubicBezTo>
                  <a:cubicBezTo>
                    <a:pt x="34" y="101"/>
                    <a:pt x="58" y="83"/>
                    <a:pt x="87" y="83"/>
                  </a:cubicBezTo>
                  <a:cubicBezTo>
                    <a:pt x="116" y="83"/>
                    <a:pt x="140" y="101"/>
                    <a:pt x="140" y="124"/>
                  </a:cubicBezTo>
                  <a:cubicBezTo>
                    <a:pt x="140" y="136"/>
                    <a:pt x="134" y="147"/>
                    <a:pt x="123" y="155"/>
                  </a:cubicBezTo>
                  <a:close/>
                  <a:moveTo>
                    <a:pt x="106" y="61"/>
                  </a:moveTo>
                  <a:cubicBezTo>
                    <a:pt x="106" y="22"/>
                    <a:pt x="106" y="22"/>
                    <a:pt x="106" y="22"/>
                  </a:cubicBezTo>
                  <a:cubicBezTo>
                    <a:pt x="144" y="61"/>
                    <a:pt x="144" y="61"/>
                    <a:pt x="144" y="61"/>
                  </a:cubicBezTo>
                  <a:lnTo>
                    <a:pt x="106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549840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100138" y="796925"/>
            <a:ext cx="9994900" cy="5257800"/>
            <a:chOff x="693" y="502"/>
            <a:chExt cx="6296" cy="3312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693" y="502"/>
              <a:ext cx="6294" cy="3312"/>
              <a:chOff x="693" y="502"/>
              <a:chExt cx="6294" cy="3312"/>
            </a:xfrm>
          </p:grpSpPr>
          <p:sp>
            <p:nvSpPr>
              <p:cNvPr id="21" name="Freeform 5"/>
              <p:cNvSpPr>
                <a:spLocks/>
              </p:cNvSpPr>
              <p:nvPr/>
            </p:nvSpPr>
            <p:spPr bwMode="auto">
              <a:xfrm>
                <a:off x="2024" y="3019"/>
                <a:ext cx="237" cy="147"/>
              </a:xfrm>
              <a:custGeom>
                <a:avLst/>
                <a:gdLst>
                  <a:gd name="T0" fmla="*/ 95 w 148"/>
                  <a:gd name="T1" fmla="*/ 0 h 92"/>
                  <a:gd name="T2" fmla="*/ 0 w 148"/>
                  <a:gd name="T3" fmla="*/ 0 h 92"/>
                  <a:gd name="T4" fmla="*/ 96 w 148"/>
                  <a:gd name="T5" fmla="*/ 92 h 92"/>
                  <a:gd name="T6" fmla="*/ 148 w 148"/>
                  <a:gd name="T7" fmla="*/ 77 h 92"/>
                  <a:gd name="T8" fmla="*/ 95 w 148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92">
                    <a:moveTo>
                      <a:pt x="9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51"/>
                      <a:pt x="44" y="92"/>
                      <a:pt x="96" y="92"/>
                    </a:cubicBezTo>
                    <a:cubicBezTo>
                      <a:pt x="115" y="92"/>
                      <a:pt x="133" y="86"/>
                      <a:pt x="148" y="77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6"/>
              <p:cNvSpPr>
                <a:spLocks/>
              </p:cNvSpPr>
              <p:nvPr/>
            </p:nvSpPr>
            <p:spPr bwMode="auto">
              <a:xfrm>
                <a:off x="2024" y="2859"/>
                <a:ext cx="223" cy="147"/>
              </a:xfrm>
              <a:custGeom>
                <a:avLst/>
                <a:gdLst>
                  <a:gd name="T0" fmla="*/ 96 w 139"/>
                  <a:gd name="T1" fmla="*/ 92 h 92"/>
                  <a:gd name="T2" fmla="*/ 139 w 139"/>
                  <a:gd name="T3" fmla="*/ 11 h 92"/>
                  <a:gd name="T4" fmla="*/ 96 w 139"/>
                  <a:gd name="T5" fmla="*/ 0 h 92"/>
                  <a:gd name="T6" fmla="*/ 0 w 139"/>
                  <a:gd name="T7" fmla="*/ 92 h 92"/>
                  <a:gd name="T8" fmla="*/ 96 w 139"/>
                  <a:gd name="T9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92">
                    <a:moveTo>
                      <a:pt x="96" y="92"/>
                    </a:moveTo>
                    <a:cubicBezTo>
                      <a:pt x="139" y="11"/>
                      <a:pt x="139" y="11"/>
                      <a:pt x="139" y="11"/>
                    </a:cubicBezTo>
                    <a:cubicBezTo>
                      <a:pt x="126" y="4"/>
                      <a:pt x="111" y="0"/>
                      <a:pt x="96" y="0"/>
                    </a:cubicBezTo>
                    <a:cubicBezTo>
                      <a:pt x="44" y="0"/>
                      <a:pt x="2" y="41"/>
                      <a:pt x="0" y="92"/>
                    </a:cubicBezTo>
                    <a:lnTo>
                      <a:pt x="96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7"/>
              <p:cNvSpPr>
                <a:spLocks/>
              </p:cNvSpPr>
              <p:nvPr/>
            </p:nvSpPr>
            <p:spPr bwMode="auto">
              <a:xfrm>
                <a:off x="2188" y="2883"/>
                <a:ext cx="143" cy="251"/>
              </a:xfrm>
              <a:custGeom>
                <a:avLst/>
                <a:gdLst>
                  <a:gd name="T0" fmla="*/ 44 w 90"/>
                  <a:gd name="T1" fmla="*/ 0 h 157"/>
                  <a:gd name="T2" fmla="*/ 0 w 90"/>
                  <a:gd name="T3" fmla="*/ 82 h 157"/>
                  <a:gd name="T4" fmla="*/ 52 w 90"/>
                  <a:gd name="T5" fmla="*/ 157 h 157"/>
                  <a:gd name="T6" fmla="*/ 90 w 90"/>
                  <a:gd name="T7" fmla="*/ 81 h 157"/>
                  <a:gd name="T8" fmla="*/ 44 w 90"/>
                  <a:gd name="T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157">
                    <a:moveTo>
                      <a:pt x="44" y="0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52" y="157"/>
                      <a:pt x="52" y="157"/>
                      <a:pt x="52" y="157"/>
                    </a:cubicBezTo>
                    <a:cubicBezTo>
                      <a:pt x="75" y="139"/>
                      <a:pt x="90" y="112"/>
                      <a:pt x="90" y="81"/>
                    </a:cubicBezTo>
                    <a:cubicBezTo>
                      <a:pt x="90" y="47"/>
                      <a:pt x="71" y="17"/>
                      <a:pt x="4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Oval 8"/>
              <p:cNvSpPr>
                <a:spLocks noChangeArrowheads="1"/>
              </p:cNvSpPr>
              <p:nvPr/>
            </p:nvSpPr>
            <p:spPr bwMode="auto">
              <a:xfrm>
                <a:off x="6799" y="1104"/>
                <a:ext cx="70" cy="7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9"/>
              <p:cNvSpPr>
                <a:spLocks/>
              </p:cNvSpPr>
              <p:nvPr/>
            </p:nvSpPr>
            <p:spPr bwMode="auto">
              <a:xfrm>
                <a:off x="6728" y="1189"/>
                <a:ext cx="210" cy="83"/>
              </a:xfrm>
              <a:custGeom>
                <a:avLst/>
                <a:gdLst>
                  <a:gd name="T0" fmla="*/ 131 w 131"/>
                  <a:gd name="T1" fmla="*/ 51 h 52"/>
                  <a:gd name="T2" fmla="*/ 66 w 131"/>
                  <a:gd name="T3" fmla="*/ 0 h 52"/>
                  <a:gd name="T4" fmla="*/ 0 w 131"/>
                  <a:gd name="T5" fmla="*/ 51 h 52"/>
                  <a:gd name="T6" fmla="*/ 0 w 131"/>
                  <a:gd name="T7" fmla="*/ 52 h 52"/>
                  <a:gd name="T8" fmla="*/ 131 w 131"/>
                  <a:gd name="T9" fmla="*/ 52 h 52"/>
                  <a:gd name="T10" fmla="*/ 131 w 131"/>
                  <a:gd name="T11" fmla="*/ 5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1" h="52">
                    <a:moveTo>
                      <a:pt x="131" y="51"/>
                    </a:moveTo>
                    <a:cubicBezTo>
                      <a:pt x="131" y="23"/>
                      <a:pt x="101" y="0"/>
                      <a:pt x="66" y="0"/>
                    </a:cubicBezTo>
                    <a:cubicBezTo>
                      <a:pt x="30" y="0"/>
                      <a:pt x="0" y="23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131" y="52"/>
                      <a:pt x="131" y="52"/>
                      <a:pt x="131" y="52"/>
                    </a:cubicBezTo>
                    <a:lnTo>
                      <a:pt x="131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10"/>
              <p:cNvSpPr>
                <a:spLocks/>
              </p:cNvSpPr>
              <p:nvPr/>
            </p:nvSpPr>
            <p:spPr bwMode="auto">
              <a:xfrm>
                <a:off x="6684" y="1306"/>
                <a:ext cx="67" cy="48"/>
              </a:xfrm>
              <a:custGeom>
                <a:avLst/>
                <a:gdLst>
                  <a:gd name="T0" fmla="*/ 36 w 42"/>
                  <a:gd name="T1" fmla="*/ 0 h 30"/>
                  <a:gd name="T2" fmla="*/ 0 w 42"/>
                  <a:gd name="T3" fmla="*/ 0 h 30"/>
                  <a:gd name="T4" fmla="*/ 12 w 42"/>
                  <a:gd name="T5" fmla="*/ 30 h 30"/>
                  <a:gd name="T6" fmla="*/ 42 w 42"/>
                  <a:gd name="T7" fmla="*/ 30 h 30"/>
                  <a:gd name="T8" fmla="*/ 36 w 42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36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1"/>
                      <a:pt x="5" y="21"/>
                      <a:pt x="1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38" y="21"/>
                      <a:pt x="36" y="10"/>
                      <a:pt x="3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11"/>
              <p:cNvSpPr>
                <a:spLocks/>
              </p:cNvSpPr>
              <p:nvPr/>
            </p:nvSpPr>
            <p:spPr bwMode="auto">
              <a:xfrm>
                <a:off x="6714" y="1366"/>
                <a:ext cx="69" cy="39"/>
              </a:xfrm>
              <a:custGeom>
                <a:avLst/>
                <a:gdLst>
                  <a:gd name="T0" fmla="*/ 26 w 43"/>
                  <a:gd name="T1" fmla="*/ 0 h 24"/>
                  <a:gd name="T2" fmla="*/ 0 w 43"/>
                  <a:gd name="T3" fmla="*/ 0 h 24"/>
                  <a:gd name="T4" fmla="*/ 43 w 43"/>
                  <a:gd name="T5" fmla="*/ 24 h 24"/>
                  <a:gd name="T6" fmla="*/ 26 w 43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24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1" y="11"/>
                      <a:pt x="26" y="19"/>
                      <a:pt x="43" y="24"/>
                    </a:cubicBezTo>
                    <a:cubicBezTo>
                      <a:pt x="37" y="18"/>
                      <a:pt x="31" y="10"/>
                      <a:pt x="2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12"/>
              <p:cNvSpPr>
                <a:spLocks/>
              </p:cNvSpPr>
              <p:nvPr/>
            </p:nvSpPr>
            <p:spPr bwMode="auto">
              <a:xfrm>
                <a:off x="6754" y="1306"/>
                <a:ext cx="72" cy="48"/>
              </a:xfrm>
              <a:custGeom>
                <a:avLst/>
                <a:gdLst>
                  <a:gd name="T0" fmla="*/ 6 w 45"/>
                  <a:gd name="T1" fmla="*/ 30 h 30"/>
                  <a:gd name="T2" fmla="*/ 45 w 45"/>
                  <a:gd name="T3" fmla="*/ 30 h 30"/>
                  <a:gd name="T4" fmla="*/ 45 w 45"/>
                  <a:gd name="T5" fmla="*/ 0 h 30"/>
                  <a:gd name="T6" fmla="*/ 0 w 45"/>
                  <a:gd name="T7" fmla="*/ 0 h 30"/>
                  <a:gd name="T8" fmla="*/ 6 w 4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0">
                    <a:moveTo>
                      <a:pt x="6" y="30"/>
                    </a:move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1"/>
                      <a:pt x="3" y="21"/>
                      <a:pt x="6" y="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13"/>
              <p:cNvSpPr>
                <a:spLocks/>
              </p:cNvSpPr>
              <p:nvPr/>
            </p:nvSpPr>
            <p:spPr bwMode="auto">
              <a:xfrm>
                <a:off x="6770" y="1366"/>
                <a:ext cx="56" cy="45"/>
              </a:xfrm>
              <a:custGeom>
                <a:avLst/>
                <a:gdLst>
                  <a:gd name="T0" fmla="*/ 35 w 35"/>
                  <a:gd name="T1" fmla="*/ 28 h 28"/>
                  <a:gd name="T2" fmla="*/ 35 w 35"/>
                  <a:gd name="T3" fmla="*/ 0 h 28"/>
                  <a:gd name="T4" fmla="*/ 0 w 35"/>
                  <a:gd name="T5" fmla="*/ 0 h 28"/>
                  <a:gd name="T6" fmla="*/ 35 w 35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28">
                    <a:moveTo>
                      <a:pt x="35" y="28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16"/>
                      <a:pt x="21" y="26"/>
                      <a:pt x="35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14"/>
              <p:cNvSpPr>
                <a:spLocks/>
              </p:cNvSpPr>
              <p:nvPr/>
            </p:nvSpPr>
            <p:spPr bwMode="auto">
              <a:xfrm>
                <a:off x="6840" y="1306"/>
                <a:ext cx="72" cy="48"/>
              </a:xfrm>
              <a:custGeom>
                <a:avLst/>
                <a:gdLst>
                  <a:gd name="T0" fmla="*/ 39 w 45"/>
                  <a:gd name="T1" fmla="*/ 30 h 30"/>
                  <a:gd name="T2" fmla="*/ 45 w 45"/>
                  <a:gd name="T3" fmla="*/ 0 h 30"/>
                  <a:gd name="T4" fmla="*/ 0 w 45"/>
                  <a:gd name="T5" fmla="*/ 0 h 30"/>
                  <a:gd name="T6" fmla="*/ 0 w 45"/>
                  <a:gd name="T7" fmla="*/ 30 h 30"/>
                  <a:gd name="T8" fmla="*/ 39 w 4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0">
                    <a:moveTo>
                      <a:pt x="39" y="30"/>
                    </a:moveTo>
                    <a:cubicBezTo>
                      <a:pt x="42" y="21"/>
                      <a:pt x="45" y="11"/>
                      <a:pt x="4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0"/>
                      <a:pt x="0" y="30"/>
                      <a:pt x="0" y="30"/>
                    </a:cubicBezTo>
                    <a:lnTo>
                      <a:pt x="39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15"/>
              <p:cNvSpPr>
                <a:spLocks/>
              </p:cNvSpPr>
              <p:nvPr/>
            </p:nvSpPr>
            <p:spPr bwMode="auto">
              <a:xfrm>
                <a:off x="6840" y="1366"/>
                <a:ext cx="56" cy="45"/>
              </a:xfrm>
              <a:custGeom>
                <a:avLst/>
                <a:gdLst>
                  <a:gd name="T0" fmla="*/ 0 w 35"/>
                  <a:gd name="T1" fmla="*/ 0 h 28"/>
                  <a:gd name="T2" fmla="*/ 0 w 35"/>
                  <a:gd name="T3" fmla="*/ 28 h 28"/>
                  <a:gd name="T4" fmla="*/ 35 w 35"/>
                  <a:gd name="T5" fmla="*/ 0 h 28"/>
                  <a:gd name="T6" fmla="*/ 0 w 35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28">
                    <a:moveTo>
                      <a:pt x="0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14" y="26"/>
                      <a:pt x="27" y="16"/>
                      <a:pt x="3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16"/>
              <p:cNvSpPr>
                <a:spLocks/>
              </p:cNvSpPr>
              <p:nvPr/>
            </p:nvSpPr>
            <p:spPr bwMode="auto">
              <a:xfrm>
                <a:off x="6917" y="1306"/>
                <a:ext cx="66" cy="48"/>
              </a:xfrm>
              <a:custGeom>
                <a:avLst/>
                <a:gdLst>
                  <a:gd name="T0" fmla="*/ 5 w 41"/>
                  <a:gd name="T1" fmla="*/ 0 h 30"/>
                  <a:gd name="T2" fmla="*/ 0 w 41"/>
                  <a:gd name="T3" fmla="*/ 30 h 30"/>
                  <a:gd name="T4" fmla="*/ 29 w 41"/>
                  <a:gd name="T5" fmla="*/ 30 h 30"/>
                  <a:gd name="T6" fmla="*/ 41 w 41"/>
                  <a:gd name="T7" fmla="*/ 0 h 30"/>
                  <a:gd name="T8" fmla="*/ 5 w 41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0">
                    <a:moveTo>
                      <a:pt x="5" y="0"/>
                    </a:moveTo>
                    <a:cubicBezTo>
                      <a:pt x="5" y="10"/>
                      <a:pt x="3" y="21"/>
                      <a:pt x="0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6" y="21"/>
                      <a:pt x="40" y="11"/>
                      <a:pt x="41" y="0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17"/>
              <p:cNvSpPr>
                <a:spLocks/>
              </p:cNvSpPr>
              <p:nvPr/>
            </p:nvSpPr>
            <p:spPr bwMode="auto">
              <a:xfrm>
                <a:off x="6883" y="1366"/>
                <a:ext cx="69" cy="39"/>
              </a:xfrm>
              <a:custGeom>
                <a:avLst/>
                <a:gdLst>
                  <a:gd name="T0" fmla="*/ 0 w 43"/>
                  <a:gd name="T1" fmla="*/ 24 h 24"/>
                  <a:gd name="T2" fmla="*/ 43 w 43"/>
                  <a:gd name="T3" fmla="*/ 0 h 24"/>
                  <a:gd name="T4" fmla="*/ 17 w 43"/>
                  <a:gd name="T5" fmla="*/ 0 h 24"/>
                  <a:gd name="T6" fmla="*/ 0 w 43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24">
                    <a:moveTo>
                      <a:pt x="0" y="24"/>
                    </a:moveTo>
                    <a:cubicBezTo>
                      <a:pt x="17" y="19"/>
                      <a:pt x="32" y="11"/>
                      <a:pt x="43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10"/>
                      <a:pt x="7" y="18"/>
                      <a:pt x="0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18"/>
              <p:cNvSpPr>
                <a:spLocks/>
              </p:cNvSpPr>
              <p:nvPr/>
            </p:nvSpPr>
            <p:spPr bwMode="auto">
              <a:xfrm>
                <a:off x="1524" y="3027"/>
                <a:ext cx="141" cy="139"/>
              </a:xfrm>
              <a:custGeom>
                <a:avLst/>
                <a:gdLst>
                  <a:gd name="T0" fmla="*/ 87 w 88"/>
                  <a:gd name="T1" fmla="*/ 0 h 87"/>
                  <a:gd name="T2" fmla="*/ 1 w 88"/>
                  <a:gd name="T3" fmla="*/ 0 h 87"/>
                  <a:gd name="T4" fmla="*/ 0 w 88"/>
                  <a:gd name="T5" fmla="*/ 1 h 87"/>
                  <a:gd name="T6" fmla="*/ 0 w 88"/>
                  <a:gd name="T7" fmla="*/ 86 h 87"/>
                  <a:gd name="T8" fmla="*/ 1 w 88"/>
                  <a:gd name="T9" fmla="*/ 87 h 87"/>
                  <a:gd name="T10" fmla="*/ 88 w 88"/>
                  <a:gd name="T11" fmla="*/ 1 h 87"/>
                  <a:gd name="T12" fmla="*/ 87 w 88"/>
                  <a:gd name="T1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87">
                    <a:moveTo>
                      <a:pt x="8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1" y="87"/>
                      <a:pt x="1" y="87"/>
                    </a:cubicBezTo>
                    <a:cubicBezTo>
                      <a:pt x="49" y="87"/>
                      <a:pt x="88" y="48"/>
                      <a:pt x="88" y="1"/>
                    </a:cubicBezTo>
                    <a:cubicBezTo>
                      <a:pt x="88" y="0"/>
                      <a:pt x="88" y="0"/>
                      <a:pt x="8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19"/>
              <p:cNvSpPr>
                <a:spLocks/>
              </p:cNvSpPr>
              <p:nvPr/>
            </p:nvSpPr>
            <p:spPr bwMode="auto">
              <a:xfrm>
                <a:off x="1433" y="2986"/>
                <a:ext cx="21" cy="142"/>
              </a:xfrm>
              <a:custGeom>
                <a:avLst/>
                <a:gdLst>
                  <a:gd name="T0" fmla="*/ 0 w 13"/>
                  <a:gd name="T1" fmla="*/ 84 h 89"/>
                  <a:gd name="T2" fmla="*/ 13 w 13"/>
                  <a:gd name="T3" fmla="*/ 89 h 89"/>
                  <a:gd name="T4" fmla="*/ 13 w 13"/>
                  <a:gd name="T5" fmla="*/ 4 h 89"/>
                  <a:gd name="T6" fmla="*/ 0 w 13"/>
                  <a:gd name="T7" fmla="*/ 0 h 89"/>
                  <a:gd name="T8" fmla="*/ 0 w 13"/>
                  <a:gd name="T9" fmla="*/ 8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9">
                    <a:moveTo>
                      <a:pt x="0" y="84"/>
                    </a:moveTo>
                    <a:cubicBezTo>
                      <a:pt x="4" y="86"/>
                      <a:pt x="8" y="88"/>
                      <a:pt x="13" y="89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0"/>
              <p:cNvSpPr>
                <a:spLocks/>
              </p:cNvSpPr>
              <p:nvPr/>
            </p:nvSpPr>
            <p:spPr bwMode="auto">
              <a:xfrm>
                <a:off x="1359" y="2962"/>
                <a:ext cx="28" cy="118"/>
              </a:xfrm>
              <a:custGeom>
                <a:avLst/>
                <a:gdLst>
                  <a:gd name="T0" fmla="*/ 0 w 17"/>
                  <a:gd name="T1" fmla="*/ 23 h 74"/>
                  <a:gd name="T2" fmla="*/ 17 w 17"/>
                  <a:gd name="T3" fmla="*/ 74 h 74"/>
                  <a:gd name="T4" fmla="*/ 17 w 17"/>
                  <a:gd name="T5" fmla="*/ 5 h 74"/>
                  <a:gd name="T6" fmla="*/ 3 w 17"/>
                  <a:gd name="T7" fmla="*/ 0 h 74"/>
                  <a:gd name="T8" fmla="*/ 0 w 17"/>
                  <a:gd name="T9" fmla="*/ 2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74">
                    <a:moveTo>
                      <a:pt x="0" y="23"/>
                    </a:moveTo>
                    <a:cubicBezTo>
                      <a:pt x="0" y="42"/>
                      <a:pt x="7" y="60"/>
                      <a:pt x="17" y="7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7"/>
                      <a:pt x="0" y="15"/>
                      <a:pt x="0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21"/>
              <p:cNvSpPr>
                <a:spLocks/>
              </p:cNvSpPr>
              <p:nvPr/>
            </p:nvSpPr>
            <p:spPr bwMode="auto">
              <a:xfrm>
                <a:off x="1369" y="2875"/>
                <a:ext cx="118" cy="115"/>
              </a:xfrm>
              <a:custGeom>
                <a:avLst/>
                <a:gdLst>
                  <a:gd name="T0" fmla="*/ 41 w 74"/>
                  <a:gd name="T1" fmla="*/ 0 h 72"/>
                  <a:gd name="T2" fmla="*/ 0 w 74"/>
                  <a:gd name="T3" fmla="*/ 47 h 72"/>
                  <a:gd name="T4" fmla="*/ 74 w 74"/>
                  <a:gd name="T5" fmla="*/ 72 h 72"/>
                  <a:gd name="T6" fmla="*/ 41 w 74"/>
                  <a:gd name="T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4" h="72">
                    <a:moveTo>
                      <a:pt x="41" y="0"/>
                    </a:moveTo>
                    <a:cubicBezTo>
                      <a:pt x="22" y="10"/>
                      <a:pt x="7" y="26"/>
                      <a:pt x="0" y="47"/>
                    </a:cubicBezTo>
                    <a:cubicBezTo>
                      <a:pt x="74" y="72"/>
                      <a:pt x="74" y="72"/>
                      <a:pt x="74" y="72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22"/>
              <p:cNvSpPr>
                <a:spLocks/>
              </p:cNvSpPr>
              <p:nvPr/>
            </p:nvSpPr>
            <p:spPr bwMode="auto">
              <a:xfrm>
                <a:off x="1399" y="2974"/>
                <a:ext cx="21" cy="138"/>
              </a:xfrm>
              <a:custGeom>
                <a:avLst/>
                <a:gdLst>
                  <a:gd name="T0" fmla="*/ 0 w 13"/>
                  <a:gd name="T1" fmla="*/ 76 h 86"/>
                  <a:gd name="T2" fmla="*/ 0 w 13"/>
                  <a:gd name="T3" fmla="*/ 76 h 86"/>
                  <a:gd name="T4" fmla="*/ 13 w 13"/>
                  <a:gd name="T5" fmla="*/ 86 h 86"/>
                  <a:gd name="T6" fmla="*/ 13 w 13"/>
                  <a:gd name="T7" fmla="*/ 4 h 86"/>
                  <a:gd name="T8" fmla="*/ 0 w 13"/>
                  <a:gd name="T9" fmla="*/ 0 h 86"/>
                  <a:gd name="T10" fmla="*/ 0 w 13"/>
                  <a:gd name="T11" fmla="*/ 7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6">
                    <a:moveTo>
                      <a:pt x="0" y="76"/>
                    </a:moveTo>
                    <a:cubicBezTo>
                      <a:pt x="0" y="76"/>
                      <a:pt x="0" y="76"/>
                      <a:pt x="0" y="76"/>
                    </a:cubicBezTo>
                    <a:cubicBezTo>
                      <a:pt x="4" y="80"/>
                      <a:pt x="8" y="83"/>
                      <a:pt x="13" y="8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23"/>
              <p:cNvSpPr>
                <a:spLocks/>
              </p:cNvSpPr>
              <p:nvPr/>
            </p:nvSpPr>
            <p:spPr bwMode="auto">
              <a:xfrm>
                <a:off x="1466" y="2997"/>
                <a:ext cx="34" cy="139"/>
              </a:xfrm>
              <a:custGeom>
                <a:avLst/>
                <a:gdLst>
                  <a:gd name="T0" fmla="*/ 19 w 21"/>
                  <a:gd name="T1" fmla="*/ 6 h 87"/>
                  <a:gd name="T2" fmla="*/ 0 w 21"/>
                  <a:gd name="T3" fmla="*/ 0 h 87"/>
                  <a:gd name="T4" fmla="*/ 0 w 21"/>
                  <a:gd name="T5" fmla="*/ 85 h 87"/>
                  <a:gd name="T6" fmla="*/ 20 w 21"/>
                  <a:gd name="T7" fmla="*/ 87 h 87"/>
                  <a:gd name="T8" fmla="*/ 21 w 21"/>
                  <a:gd name="T9" fmla="*/ 86 h 87"/>
                  <a:gd name="T10" fmla="*/ 21 w 21"/>
                  <a:gd name="T11" fmla="*/ 6 h 87"/>
                  <a:gd name="T12" fmla="*/ 20 w 21"/>
                  <a:gd name="T13" fmla="*/ 6 h 87"/>
                  <a:gd name="T14" fmla="*/ 19 w 21"/>
                  <a:gd name="T15" fmla="*/ 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87">
                    <a:moveTo>
                      <a:pt x="19" y="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6" y="86"/>
                      <a:pt x="13" y="87"/>
                      <a:pt x="20" y="87"/>
                    </a:cubicBezTo>
                    <a:cubicBezTo>
                      <a:pt x="20" y="87"/>
                      <a:pt x="21" y="87"/>
                      <a:pt x="21" y="8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0" y="6"/>
                      <a:pt x="20" y="6"/>
                    </a:cubicBezTo>
                    <a:cubicBezTo>
                      <a:pt x="20" y="6"/>
                      <a:pt x="19" y="6"/>
                      <a:pt x="19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24"/>
              <p:cNvSpPr>
                <a:spLocks/>
              </p:cNvSpPr>
              <p:nvPr/>
            </p:nvSpPr>
            <p:spPr bwMode="auto">
              <a:xfrm>
                <a:off x="1446" y="2859"/>
                <a:ext cx="190" cy="141"/>
              </a:xfrm>
              <a:custGeom>
                <a:avLst/>
                <a:gdLst>
                  <a:gd name="T0" fmla="*/ 119 w 119"/>
                  <a:gd name="T1" fmla="*/ 87 h 88"/>
                  <a:gd name="T2" fmla="*/ 33 w 119"/>
                  <a:gd name="T3" fmla="*/ 0 h 88"/>
                  <a:gd name="T4" fmla="*/ 0 w 119"/>
                  <a:gd name="T5" fmla="*/ 6 h 88"/>
                  <a:gd name="T6" fmla="*/ 36 w 119"/>
                  <a:gd name="T7" fmla="*/ 83 h 88"/>
                  <a:gd name="T8" fmla="*/ 36 w 119"/>
                  <a:gd name="T9" fmla="*/ 86 h 88"/>
                  <a:gd name="T10" fmla="*/ 37 w 119"/>
                  <a:gd name="T11" fmla="*/ 88 h 88"/>
                  <a:gd name="T12" fmla="*/ 118 w 119"/>
                  <a:gd name="T13" fmla="*/ 88 h 88"/>
                  <a:gd name="T14" fmla="*/ 119 w 119"/>
                  <a:gd name="T15" fmla="*/ 8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88">
                    <a:moveTo>
                      <a:pt x="119" y="87"/>
                    </a:moveTo>
                    <a:cubicBezTo>
                      <a:pt x="119" y="39"/>
                      <a:pt x="80" y="0"/>
                      <a:pt x="33" y="0"/>
                    </a:cubicBezTo>
                    <a:cubicBezTo>
                      <a:pt x="21" y="0"/>
                      <a:pt x="10" y="2"/>
                      <a:pt x="0" y="6"/>
                    </a:cubicBez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4"/>
                      <a:pt x="36" y="85"/>
                      <a:pt x="36" y="86"/>
                    </a:cubicBezTo>
                    <a:cubicBezTo>
                      <a:pt x="37" y="86"/>
                      <a:pt x="37" y="87"/>
                      <a:pt x="37" y="88"/>
                    </a:cubicBezTo>
                    <a:cubicBezTo>
                      <a:pt x="118" y="88"/>
                      <a:pt x="118" y="88"/>
                      <a:pt x="118" y="88"/>
                    </a:cubicBezTo>
                    <a:cubicBezTo>
                      <a:pt x="119" y="88"/>
                      <a:pt x="119" y="87"/>
                      <a:pt x="119" y="8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25"/>
              <p:cNvSpPr>
                <a:spLocks/>
              </p:cNvSpPr>
              <p:nvPr/>
            </p:nvSpPr>
            <p:spPr bwMode="auto">
              <a:xfrm>
                <a:off x="3366" y="1802"/>
                <a:ext cx="283" cy="12"/>
              </a:xfrm>
              <a:custGeom>
                <a:avLst/>
                <a:gdLst>
                  <a:gd name="T0" fmla="*/ 4 w 177"/>
                  <a:gd name="T1" fmla="*/ 8 h 8"/>
                  <a:gd name="T2" fmla="*/ 173 w 177"/>
                  <a:gd name="T3" fmla="*/ 8 h 8"/>
                  <a:gd name="T4" fmla="*/ 177 w 177"/>
                  <a:gd name="T5" fmla="*/ 4 h 8"/>
                  <a:gd name="T6" fmla="*/ 173 w 177"/>
                  <a:gd name="T7" fmla="*/ 0 h 8"/>
                  <a:gd name="T8" fmla="*/ 4 w 177"/>
                  <a:gd name="T9" fmla="*/ 0 h 8"/>
                  <a:gd name="T10" fmla="*/ 0 w 177"/>
                  <a:gd name="T11" fmla="*/ 4 h 8"/>
                  <a:gd name="T12" fmla="*/ 4 w 177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7" h="8">
                    <a:moveTo>
                      <a:pt x="4" y="8"/>
                    </a:moveTo>
                    <a:cubicBezTo>
                      <a:pt x="173" y="8"/>
                      <a:pt x="173" y="8"/>
                      <a:pt x="173" y="8"/>
                    </a:cubicBezTo>
                    <a:cubicBezTo>
                      <a:pt x="176" y="8"/>
                      <a:pt x="177" y="7"/>
                      <a:pt x="177" y="4"/>
                    </a:cubicBezTo>
                    <a:cubicBezTo>
                      <a:pt x="177" y="2"/>
                      <a:pt x="176" y="0"/>
                      <a:pt x="17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2" y="8"/>
                      <a:pt x="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26"/>
              <p:cNvSpPr>
                <a:spLocks/>
              </p:cNvSpPr>
              <p:nvPr/>
            </p:nvSpPr>
            <p:spPr bwMode="auto">
              <a:xfrm>
                <a:off x="3380" y="1778"/>
                <a:ext cx="255" cy="12"/>
              </a:xfrm>
              <a:custGeom>
                <a:avLst/>
                <a:gdLst>
                  <a:gd name="T0" fmla="*/ 4 w 159"/>
                  <a:gd name="T1" fmla="*/ 8 h 8"/>
                  <a:gd name="T2" fmla="*/ 155 w 159"/>
                  <a:gd name="T3" fmla="*/ 8 h 8"/>
                  <a:gd name="T4" fmla="*/ 159 w 159"/>
                  <a:gd name="T5" fmla="*/ 4 h 8"/>
                  <a:gd name="T6" fmla="*/ 155 w 159"/>
                  <a:gd name="T7" fmla="*/ 0 h 8"/>
                  <a:gd name="T8" fmla="*/ 4 w 159"/>
                  <a:gd name="T9" fmla="*/ 0 h 8"/>
                  <a:gd name="T10" fmla="*/ 0 w 159"/>
                  <a:gd name="T11" fmla="*/ 4 h 8"/>
                  <a:gd name="T12" fmla="*/ 4 w 159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9" h="8">
                    <a:moveTo>
                      <a:pt x="4" y="8"/>
                    </a:moveTo>
                    <a:cubicBezTo>
                      <a:pt x="155" y="8"/>
                      <a:pt x="155" y="8"/>
                      <a:pt x="155" y="8"/>
                    </a:cubicBezTo>
                    <a:cubicBezTo>
                      <a:pt x="157" y="8"/>
                      <a:pt x="159" y="6"/>
                      <a:pt x="159" y="4"/>
                    </a:cubicBezTo>
                    <a:cubicBezTo>
                      <a:pt x="159" y="2"/>
                      <a:pt x="157" y="0"/>
                      <a:pt x="15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27"/>
              <p:cNvSpPr>
                <a:spLocks/>
              </p:cNvSpPr>
              <p:nvPr/>
            </p:nvSpPr>
            <p:spPr bwMode="auto">
              <a:xfrm>
                <a:off x="3395" y="1755"/>
                <a:ext cx="225" cy="13"/>
              </a:xfrm>
              <a:custGeom>
                <a:avLst/>
                <a:gdLst>
                  <a:gd name="T0" fmla="*/ 4 w 141"/>
                  <a:gd name="T1" fmla="*/ 8 h 8"/>
                  <a:gd name="T2" fmla="*/ 137 w 141"/>
                  <a:gd name="T3" fmla="*/ 8 h 8"/>
                  <a:gd name="T4" fmla="*/ 141 w 141"/>
                  <a:gd name="T5" fmla="*/ 4 h 8"/>
                  <a:gd name="T6" fmla="*/ 137 w 141"/>
                  <a:gd name="T7" fmla="*/ 0 h 8"/>
                  <a:gd name="T8" fmla="*/ 4 w 141"/>
                  <a:gd name="T9" fmla="*/ 0 h 8"/>
                  <a:gd name="T10" fmla="*/ 0 w 141"/>
                  <a:gd name="T11" fmla="*/ 4 h 8"/>
                  <a:gd name="T12" fmla="*/ 4 w 141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8">
                    <a:moveTo>
                      <a:pt x="4" y="8"/>
                    </a:moveTo>
                    <a:cubicBezTo>
                      <a:pt x="137" y="8"/>
                      <a:pt x="137" y="8"/>
                      <a:pt x="137" y="8"/>
                    </a:cubicBezTo>
                    <a:cubicBezTo>
                      <a:pt x="139" y="8"/>
                      <a:pt x="141" y="6"/>
                      <a:pt x="141" y="4"/>
                    </a:cubicBezTo>
                    <a:cubicBezTo>
                      <a:pt x="141" y="1"/>
                      <a:pt x="139" y="0"/>
                      <a:pt x="13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28"/>
              <p:cNvSpPr>
                <a:spLocks noEditPoints="1"/>
              </p:cNvSpPr>
              <p:nvPr/>
            </p:nvSpPr>
            <p:spPr bwMode="auto">
              <a:xfrm>
                <a:off x="3471" y="1864"/>
                <a:ext cx="72" cy="70"/>
              </a:xfrm>
              <a:custGeom>
                <a:avLst/>
                <a:gdLst>
                  <a:gd name="T0" fmla="*/ 23 w 45"/>
                  <a:gd name="T1" fmla="*/ 0 h 44"/>
                  <a:gd name="T2" fmla="*/ 0 w 45"/>
                  <a:gd name="T3" fmla="*/ 22 h 44"/>
                  <a:gd name="T4" fmla="*/ 23 w 45"/>
                  <a:gd name="T5" fmla="*/ 44 h 44"/>
                  <a:gd name="T6" fmla="*/ 45 w 45"/>
                  <a:gd name="T7" fmla="*/ 22 h 44"/>
                  <a:gd name="T8" fmla="*/ 23 w 45"/>
                  <a:gd name="T9" fmla="*/ 0 h 44"/>
                  <a:gd name="T10" fmla="*/ 27 w 45"/>
                  <a:gd name="T11" fmla="*/ 36 h 44"/>
                  <a:gd name="T12" fmla="*/ 24 w 45"/>
                  <a:gd name="T13" fmla="*/ 36 h 44"/>
                  <a:gd name="T14" fmla="*/ 24 w 45"/>
                  <a:gd name="T15" fmla="*/ 12 h 44"/>
                  <a:gd name="T16" fmla="*/ 23 w 45"/>
                  <a:gd name="T17" fmla="*/ 12 h 44"/>
                  <a:gd name="T18" fmla="*/ 19 w 45"/>
                  <a:gd name="T19" fmla="*/ 15 h 44"/>
                  <a:gd name="T20" fmla="*/ 18 w 45"/>
                  <a:gd name="T21" fmla="*/ 12 h 44"/>
                  <a:gd name="T22" fmla="*/ 24 w 45"/>
                  <a:gd name="T23" fmla="*/ 9 h 44"/>
                  <a:gd name="T24" fmla="*/ 27 w 45"/>
                  <a:gd name="T25" fmla="*/ 9 h 44"/>
                  <a:gd name="T26" fmla="*/ 27 w 45"/>
                  <a:gd name="T27" fmla="*/ 3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44">
                    <a:moveTo>
                      <a:pt x="23" y="0"/>
                    </a:moveTo>
                    <a:cubicBezTo>
                      <a:pt x="10" y="0"/>
                      <a:pt x="0" y="10"/>
                      <a:pt x="0" y="22"/>
                    </a:cubicBezTo>
                    <a:cubicBezTo>
                      <a:pt x="0" y="34"/>
                      <a:pt x="10" y="44"/>
                      <a:pt x="23" y="44"/>
                    </a:cubicBezTo>
                    <a:cubicBezTo>
                      <a:pt x="35" y="44"/>
                      <a:pt x="45" y="34"/>
                      <a:pt x="45" y="22"/>
                    </a:cubicBezTo>
                    <a:cubicBezTo>
                      <a:pt x="45" y="10"/>
                      <a:pt x="35" y="0"/>
                      <a:pt x="23" y="0"/>
                    </a:cubicBezTo>
                    <a:close/>
                    <a:moveTo>
                      <a:pt x="27" y="36"/>
                    </a:move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7" y="9"/>
                      <a:pt x="27" y="9"/>
                      <a:pt x="27" y="9"/>
                    </a:cubicBezTo>
                    <a:lnTo>
                      <a:pt x="27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29"/>
              <p:cNvSpPr>
                <a:spLocks noEditPoints="1"/>
              </p:cNvSpPr>
              <p:nvPr/>
            </p:nvSpPr>
            <p:spPr bwMode="auto">
              <a:xfrm>
                <a:off x="3355" y="1832"/>
                <a:ext cx="307" cy="134"/>
              </a:xfrm>
              <a:custGeom>
                <a:avLst/>
                <a:gdLst>
                  <a:gd name="T0" fmla="*/ 0 w 192"/>
                  <a:gd name="T1" fmla="*/ 0 h 84"/>
                  <a:gd name="T2" fmla="*/ 0 w 192"/>
                  <a:gd name="T3" fmla="*/ 84 h 84"/>
                  <a:gd name="T4" fmla="*/ 192 w 192"/>
                  <a:gd name="T5" fmla="*/ 84 h 84"/>
                  <a:gd name="T6" fmla="*/ 192 w 192"/>
                  <a:gd name="T7" fmla="*/ 0 h 84"/>
                  <a:gd name="T8" fmla="*/ 0 w 192"/>
                  <a:gd name="T9" fmla="*/ 0 h 84"/>
                  <a:gd name="T10" fmla="*/ 27 w 192"/>
                  <a:gd name="T11" fmla="*/ 56 h 84"/>
                  <a:gd name="T12" fmla="*/ 27 w 192"/>
                  <a:gd name="T13" fmla="*/ 60 h 84"/>
                  <a:gd name="T14" fmla="*/ 24 w 192"/>
                  <a:gd name="T15" fmla="*/ 60 h 84"/>
                  <a:gd name="T16" fmla="*/ 24 w 192"/>
                  <a:gd name="T17" fmla="*/ 56 h 84"/>
                  <a:gd name="T18" fmla="*/ 17 w 192"/>
                  <a:gd name="T19" fmla="*/ 54 h 84"/>
                  <a:gd name="T20" fmla="*/ 18 w 192"/>
                  <a:gd name="T21" fmla="*/ 51 h 84"/>
                  <a:gd name="T22" fmla="*/ 25 w 192"/>
                  <a:gd name="T23" fmla="*/ 53 h 84"/>
                  <a:gd name="T24" fmla="*/ 30 w 192"/>
                  <a:gd name="T25" fmla="*/ 49 h 84"/>
                  <a:gd name="T26" fmla="*/ 25 w 192"/>
                  <a:gd name="T27" fmla="*/ 43 h 84"/>
                  <a:gd name="T28" fmla="*/ 18 w 192"/>
                  <a:gd name="T29" fmla="*/ 36 h 84"/>
                  <a:gd name="T30" fmla="*/ 24 w 192"/>
                  <a:gd name="T31" fmla="*/ 28 h 84"/>
                  <a:gd name="T32" fmla="*/ 24 w 192"/>
                  <a:gd name="T33" fmla="*/ 24 h 84"/>
                  <a:gd name="T34" fmla="*/ 27 w 192"/>
                  <a:gd name="T35" fmla="*/ 24 h 84"/>
                  <a:gd name="T36" fmla="*/ 27 w 192"/>
                  <a:gd name="T37" fmla="*/ 28 h 84"/>
                  <a:gd name="T38" fmla="*/ 33 w 192"/>
                  <a:gd name="T39" fmla="*/ 30 h 84"/>
                  <a:gd name="T40" fmla="*/ 32 w 192"/>
                  <a:gd name="T41" fmla="*/ 33 h 84"/>
                  <a:gd name="T42" fmla="*/ 26 w 192"/>
                  <a:gd name="T43" fmla="*/ 31 h 84"/>
                  <a:gd name="T44" fmla="*/ 22 w 192"/>
                  <a:gd name="T45" fmla="*/ 35 h 84"/>
                  <a:gd name="T46" fmla="*/ 27 w 192"/>
                  <a:gd name="T47" fmla="*/ 40 h 84"/>
                  <a:gd name="T48" fmla="*/ 34 w 192"/>
                  <a:gd name="T49" fmla="*/ 48 h 84"/>
                  <a:gd name="T50" fmla="*/ 27 w 192"/>
                  <a:gd name="T51" fmla="*/ 56 h 84"/>
                  <a:gd name="T52" fmla="*/ 96 w 192"/>
                  <a:gd name="T53" fmla="*/ 72 h 84"/>
                  <a:gd name="T54" fmla="*/ 65 w 192"/>
                  <a:gd name="T55" fmla="*/ 42 h 84"/>
                  <a:gd name="T56" fmla="*/ 96 w 192"/>
                  <a:gd name="T57" fmla="*/ 12 h 84"/>
                  <a:gd name="T58" fmla="*/ 126 w 192"/>
                  <a:gd name="T59" fmla="*/ 42 h 84"/>
                  <a:gd name="T60" fmla="*/ 96 w 192"/>
                  <a:gd name="T61" fmla="*/ 72 h 84"/>
                  <a:gd name="T62" fmla="*/ 168 w 192"/>
                  <a:gd name="T63" fmla="*/ 56 h 84"/>
                  <a:gd name="T64" fmla="*/ 168 w 192"/>
                  <a:gd name="T65" fmla="*/ 60 h 84"/>
                  <a:gd name="T66" fmla="*/ 165 w 192"/>
                  <a:gd name="T67" fmla="*/ 60 h 84"/>
                  <a:gd name="T68" fmla="*/ 165 w 192"/>
                  <a:gd name="T69" fmla="*/ 56 h 84"/>
                  <a:gd name="T70" fmla="*/ 159 w 192"/>
                  <a:gd name="T71" fmla="*/ 54 h 84"/>
                  <a:gd name="T72" fmla="*/ 160 w 192"/>
                  <a:gd name="T73" fmla="*/ 51 h 84"/>
                  <a:gd name="T74" fmla="*/ 166 w 192"/>
                  <a:gd name="T75" fmla="*/ 53 h 84"/>
                  <a:gd name="T76" fmla="*/ 171 w 192"/>
                  <a:gd name="T77" fmla="*/ 49 h 84"/>
                  <a:gd name="T78" fmla="*/ 166 w 192"/>
                  <a:gd name="T79" fmla="*/ 43 h 84"/>
                  <a:gd name="T80" fmla="*/ 159 w 192"/>
                  <a:gd name="T81" fmla="*/ 36 h 84"/>
                  <a:gd name="T82" fmla="*/ 166 w 192"/>
                  <a:gd name="T83" fmla="*/ 28 h 84"/>
                  <a:gd name="T84" fmla="*/ 166 w 192"/>
                  <a:gd name="T85" fmla="*/ 24 h 84"/>
                  <a:gd name="T86" fmla="*/ 168 w 192"/>
                  <a:gd name="T87" fmla="*/ 24 h 84"/>
                  <a:gd name="T88" fmla="*/ 168 w 192"/>
                  <a:gd name="T89" fmla="*/ 28 h 84"/>
                  <a:gd name="T90" fmla="*/ 174 w 192"/>
                  <a:gd name="T91" fmla="*/ 30 h 84"/>
                  <a:gd name="T92" fmla="*/ 173 w 192"/>
                  <a:gd name="T93" fmla="*/ 33 h 84"/>
                  <a:gd name="T94" fmla="*/ 167 w 192"/>
                  <a:gd name="T95" fmla="*/ 31 h 84"/>
                  <a:gd name="T96" fmla="*/ 163 w 192"/>
                  <a:gd name="T97" fmla="*/ 35 h 84"/>
                  <a:gd name="T98" fmla="*/ 168 w 192"/>
                  <a:gd name="T99" fmla="*/ 40 h 84"/>
                  <a:gd name="T100" fmla="*/ 175 w 192"/>
                  <a:gd name="T101" fmla="*/ 48 h 84"/>
                  <a:gd name="T102" fmla="*/ 168 w 192"/>
                  <a:gd name="T103" fmla="*/ 5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92" h="84">
                    <a:moveTo>
                      <a:pt x="0" y="0"/>
                    </a:moveTo>
                    <a:cubicBezTo>
                      <a:pt x="0" y="84"/>
                      <a:pt x="0" y="84"/>
                      <a:pt x="0" y="84"/>
                    </a:cubicBezTo>
                    <a:cubicBezTo>
                      <a:pt x="192" y="84"/>
                      <a:pt x="192" y="84"/>
                      <a:pt x="192" y="84"/>
                    </a:cubicBezTo>
                    <a:cubicBezTo>
                      <a:pt x="192" y="0"/>
                      <a:pt x="192" y="0"/>
                      <a:pt x="192" y="0"/>
                    </a:cubicBezTo>
                    <a:lnTo>
                      <a:pt x="0" y="0"/>
                    </a:lnTo>
                    <a:close/>
                    <a:moveTo>
                      <a:pt x="27" y="56"/>
                    </a:moveTo>
                    <a:cubicBezTo>
                      <a:pt x="27" y="60"/>
                      <a:pt x="27" y="60"/>
                      <a:pt x="27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2" y="56"/>
                      <a:pt x="19" y="55"/>
                      <a:pt x="17" y="54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20" y="52"/>
                      <a:pt x="22" y="53"/>
                      <a:pt x="25" y="53"/>
                    </a:cubicBezTo>
                    <a:cubicBezTo>
                      <a:pt x="28" y="53"/>
                      <a:pt x="30" y="51"/>
                      <a:pt x="30" y="49"/>
                    </a:cubicBezTo>
                    <a:cubicBezTo>
                      <a:pt x="30" y="46"/>
                      <a:pt x="28" y="45"/>
                      <a:pt x="25" y="43"/>
                    </a:cubicBezTo>
                    <a:cubicBezTo>
                      <a:pt x="21" y="41"/>
                      <a:pt x="18" y="39"/>
                      <a:pt x="18" y="36"/>
                    </a:cubicBezTo>
                    <a:cubicBezTo>
                      <a:pt x="18" y="32"/>
                      <a:pt x="20" y="29"/>
                      <a:pt x="24" y="28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0" y="28"/>
                      <a:pt x="32" y="29"/>
                      <a:pt x="33" y="30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1" y="32"/>
                      <a:pt x="29" y="31"/>
                      <a:pt x="26" y="31"/>
                    </a:cubicBezTo>
                    <a:cubicBezTo>
                      <a:pt x="23" y="31"/>
                      <a:pt x="22" y="33"/>
                      <a:pt x="22" y="35"/>
                    </a:cubicBezTo>
                    <a:cubicBezTo>
                      <a:pt x="22" y="37"/>
                      <a:pt x="23" y="39"/>
                      <a:pt x="27" y="40"/>
                    </a:cubicBezTo>
                    <a:cubicBezTo>
                      <a:pt x="32" y="42"/>
                      <a:pt x="34" y="44"/>
                      <a:pt x="34" y="48"/>
                    </a:cubicBezTo>
                    <a:cubicBezTo>
                      <a:pt x="34" y="52"/>
                      <a:pt x="32" y="55"/>
                      <a:pt x="27" y="56"/>
                    </a:cubicBezTo>
                    <a:close/>
                    <a:moveTo>
                      <a:pt x="96" y="72"/>
                    </a:moveTo>
                    <a:cubicBezTo>
                      <a:pt x="79" y="72"/>
                      <a:pt x="65" y="59"/>
                      <a:pt x="65" y="42"/>
                    </a:cubicBezTo>
                    <a:cubicBezTo>
                      <a:pt x="65" y="26"/>
                      <a:pt x="79" y="12"/>
                      <a:pt x="96" y="12"/>
                    </a:cubicBezTo>
                    <a:cubicBezTo>
                      <a:pt x="112" y="12"/>
                      <a:pt x="126" y="26"/>
                      <a:pt x="126" y="42"/>
                    </a:cubicBezTo>
                    <a:cubicBezTo>
                      <a:pt x="126" y="59"/>
                      <a:pt x="112" y="72"/>
                      <a:pt x="96" y="72"/>
                    </a:cubicBezTo>
                    <a:close/>
                    <a:moveTo>
                      <a:pt x="168" y="56"/>
                    </a:moveTo>
                    <a:cubicBezTo>
                      <a:pt x="168" y="60"/>
                      <a:pt x="168" y="60"/>
                      <a:pt x="168" y="60"/>
                    </a:cubicBezTo>
                    <a:cubicBezTo>
                      <a:pt x="165" y="60"/>
                      <a:pt x="165" y="60"/>
                      <a:pt x="165" y="60"/>
                    </a:cubicBezTo>
                    <a:cubicBezTo>
                      <a:pt x="165" y="56"/>
                      <a:pt x="165" y="56"/>
                      <a:pt x="165" y="56"/>
                    </a:cubicBezTo>
                    <a:cubicBezTo>
                      <a:pt x="163" y="56"/>
                      <a:pt x="160" y="55"/>
                      <a:pt x="159" y="54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1" y="52"/>
                      <a:pt x="164" y="53"/>
                      <a:pt x="166" y="53"/>
                    </a:cubicBezTo>
                    <a:cubicBezTo>
                      <a:pt x="169" y="53"/>
                      <a:pt x="171" y="51"/>
                      <a:pt x="171" y="49"/>
                    </a:cubicBezTo>
                    <a:cubicBezTo>
                      <a:pt x="171" y="46"/>
                      <a:pt x="170" y="45"/>
                      <a:pt x="166" y="43"/>
                    </a:cubicBezTo>
                    <a:cubicBezTo>
                      <a:pt x="162" y="41"/>
                      <a:pt x="159" y="39"/>
                      <a:pt x="159" y="36"/>
                    </a:cubicBezTo>
                    <a:cubicBezTo>
                      <a:pt x="159" y="32"/>
                      <a:pt x="162" y="29"/>
                      <a:pt x="166" y="28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8" y="28"/>
                      <a:pt x="168" y="28"/>
                      <a:pt x="168" y="28"/>
                    </a:cubicBezTo>
                    <a:cubicBezTo>
                      <a:pt x="171" y="28"/>
                      <a:pt x="173" y="29"/>
                      <a:pt x="174" y="30"/>
                    </a:cubicBezTo>
                    <a:cubicBezTo>
                      <a:pt x="173" y="33"/>
                      <a:pt x="173" y="33"/>
                      <a:pt x="173" y="33"/>
                    </a:cubicBezTo>
                    <a:cubicBezTo>
                      <a:pt x="172" y="32"/>
                      <a:pt x="170" y="31"/>
                      <a:pt x="167" y="31"/>
                    </a:cubicBezTo>
                    <a:cubicBezTo>
                      <a:pt x="164" y="31"/>
                      <a:pt x="163" y="33"/>
                      <a:pt x="163" y="35"/>
                    </a:cubicBezTo>
                    <a:cubicBezTo>
                      <a:pt x="163" y="37"/>
                      <a:pt x="164" y="39"/>
                      <a:pt x="168" y="40"/>
                    </a:cubicBezTo>
                    <a:cubicBezTo>
                      <a:pt x="173" y="42"/>
                      <a:pt x="175" y="44"/>
                      <a:pt x="175" y="48"/>
                    </a:cubicBezTo>
                    <a:cubicBezTo>
                      <a:pt x="175" y="52"/>
                      <a:pt x="173" y="55"/>
                      <a:pt x="168" y="5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30"/>
              <p:cNvSpPr>
                <a:spLocks/>
              </p:cNvSpPr>
              <p:nvPr/>
            </p:nvSpPr>
            <p:spPr bwMode="auto">
              <a:xfrm>
                <a:off x="6183" y="2960"/>
                <a:ext cx="134" cy="16"/>
              </a:xfrm>
              <a:custGeom>
                <a:avLst/>
                <a:gdLst>
                  <a:gd name="T0" fmla="*/ 81 w 84"/>
                  <a:gd name="T1" fmla="*/ 0 h 10"/>
                  <a:gd name="T2" fmla="*/ 81 w 84"/>
                  <a:gd name="T3" fmla="*/ 0 h 10"/>
                  <a:gd name="T4" fmla="*/ 3 w 84"/>
                  <a:gd name="T5" fmla="*/ 0 h 10"/>
                  <a:gd name="T6" fmla="*/ 0 w 84"/>
                  <a:gd name="T7" fmla="*/ 10 h 10"/>
                  <a:gd name="T8" fmla="*/ 84 w 84"/>
                  <a:gd name="T9" fmla="*/ 10 h 10"/>
                  <a:gd name="T10" fmla="*/ 81 w 84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0">
                    <a:moveTo>
                      <a:pt x="81" y="0"/>
                    </a:moveTo>
                    <a:cubicBezTo>
                      <a:pt x="81" y="0"/>
                      <a:pt x="81" y="0"/>
                      <a:pt x="8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84" y="10"/>
                      <a:pt x="84" y="10"/>
                      <a:pt x="84" y="10"/>
                    </a:cubicBezTo>
                    <a:cubicBezTo>
                      <a:pt x="83" y="7"/>
                      <a:pt x="82" y="3"/>
                      <a:pt x="8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31"/>
              <p:cNvSpPr>
                <a:spLocks/>
              </p:cNvSpPr>
              <p:nvPr/>
            </p:nvSpPr>
            <p:spPr bwMode="auto">
              <a:xfrm>
                <a:off x="6177" y="2989"/>
                <a:ext cx="144" cy="16"/>
              </a:xfrm>
              <a:custGeom>
                <a:avLst/>
                <a:gdLst>
                  <a:gd name="T0" fmla="*/ 89 w 90"/>
                  <a:gd name="T1" fmla="*/ 0 h 10"/>
                  <a:gd name="T2" fmla="*/ 2 w 90"/>
                  <a:gd name="T3" fmla="*/ 0 h 10"/>
                  <a:gd name="T4" fmla="*/ 0 w 90"/>
                  <a:gd name="T5" fmla="*/ 10 h 10"/>
                  <a:gd name="T6" fmla="*/ 90 w 90"/>
                  <a:gd name="T7" fmla="*/ 10 h 10"/>
                  <a:gd name="T8" fmla="*/ 89 w 9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10">
                    <a:moveTo>
                      <a:pt x="89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90" y="7"/>
                      <a:pt x="90" y="4"/>
                      <a:pt x="8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32"/>
              <p:cNvSpPr>
                <a:spLocks/>
              </p:cNvSpPr>
              <p:nvPr/>
            </p:nvSpPr>
            <p:spPr bwMode="auto">
              <a:xfrm>
                <a:off x="6189" y="2930"/>
                <a:ext cx="117" cy="17"/>
              </a:xfrm>
              <a:custGeom>
                <a:avLst/>
                <a:gdLst>
                  <a:gd name="T0" fmla="*/ 67 w 73"/>
                  <a:gd name="T1" fmla="*/ 0 h 11"/>
                  <a:gd name="T2" fmla="*/ 66 w 73"/>
                  <a:gd name="T3" fmla="*/ 1 h 11"/>
                  <a:gd name="T4" fmla="*/ 3 w 73"/>
                  <a:gd name="T5" fmla="*/ 1 h 11"/>
                  <a:gd name="T6" fmla="*/ 0 w 73"/>
                  <a:gd name="T7" fmla="*/ 11 h 11"/>
                  <a:gd name="T8" fmla="*/ 73 w 73"/>
                  <a:gd name="T9" fmla="*/ 11 h 11"/>
                  <a:gd name="T10" fmla="*/ 67 w 73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3" h="11">
                    <a:moveTo>
                      <a:pt x="67" y="0"/>
                    </a:moveTo>
                    <a:cubicBezTo>
                      <a:pt x="67" y="0"/>
                      <a:pt x="67" y="1"/>
                      <a:pt x="6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1" y="7"/>
                      <a:pt x="70" y="4"/>
                      <a:pt x="6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33"/>
              <p:cNvSpPr>
                <a:spLocks/>
              </p:cNvSpPr>
              <p:nvPr/>
            </p:nvSpPr>
            <p:spPr bwMode="auto">
              <a:xfrm>
                <a:off x="6204" y="2866"/>
                <a:ext cx="54" cy="22"/>
              </a:xfrm>
              <a:custGeom>
                <a:avLst/>
                <a:gdLst>
                  <a:gd name="T0" fmla="*/ 34 w 34"/>
                  <a:gd name="T1" fmla="*/ 14 h 14"/>
                  <a:gd name="T2" fmla="*/ 3 w 34"/>
                  <a:gd name="T3" fmla="*/ 0 h 14"/>
                  <a:gd name="T4" fmla="*/ 0 w 34"/>
                  <a:gd name="T5" fmla="*/ 14 h 14"/>
                  <a:gd name="T6" fmla="*/ 34 w 34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14">
                    <a:moveTo>
                      <a:pt x="34" y="14"/>
                    </a:moveTo>
                    <a:cubicBezTo>
                      <a:pt x="25" y="8"/>
                      <a:pt x="14" y="3"/>
                      <a:pt x="3" y="0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34"/>
              <p:cNvSpPr>
                <a:spLocks/>
              </p:cNvSpPr>
              <p:nvPr/>
            </p:nvSpPr>
            <p:spPr bwMode="auto">
              <a:xfrm>
                <a:off x="6213" y="3077"/>
                <a:ext cx="95" cy="17"/>
              </a:xfrm>
              <a:custGeom>
                <a:avLst/>
                <a:gdLst>
                  <a:gd name="T0" fmla="*/ 0 w 59"/>
                  <a:gd name="T1" fmla="*/ 0 h 11"/>
                  <a:gd name="T2" fmla="*/ 6 w 59"/>
                  <a:gd name="T3" fmla="*/ 10 h 11"/>
                  <a:gd name="T4" fmla="*/ 51 w 59"/>
                  <a:gd name="T5" fmla="*/ 10 h 11"/>
                  <a:gd name="T6" fmla="*/ 53 w 59"/>
                  <a:gd name="T7" fmla="*/ 11 h 11"/>
                  <a:gd name="T8" fmla="*/ 59 w 59"/>
                  <a:gd name="T9" fmla="*/ 0 h 11"/>
                  <a:gd name="T10" fmla="*/ 0 w 59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">
                    <a:moveTo>
                      <a:pt x="0" y="0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2" y="10"/>
                      <a:pt x="53" y="10"/>
                      <a:pt x="53" y="11"/>
                    </a:cubicBezTo>
                    <a:cubicBezTo>
                      <a:pt x="55" y="7"/>
                      <a:pt x="57" y="4"/>
                      <a:pt x="5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35"/>
              <p:cNvSpPr>
                <a:spLocks/>
              </p:cNvSpPr>
              <p:nvPr/>
            </p:nvSpPr>
            <p:spPr bwMode="auto">
              <a:xfrm>
                <a:off x="6196" y="3048"/>
                <a:ext cx="121" cy="16"/>
              </a:xfrm>
              <a:custGeom>
                <a:avLst/>
                <a:gdLst>
                  <a:gd name="T0" fmla="*/ 0 w 76"/>
                  <a:gd name="T1" fmla="*/ 0 h 10"/>
                  <a:gd name="T2" fmla="*/ 6 w 76"/>
                  <a:gd name="T3" fmla="*/ 10 h 10"/>
                  <a:gd name="T4" fmla="*/ 73 w 76"/>
                  <a:gd name="T5" fmla="*/ 10 h 10"/>
                  <a:gd name="T6" fmla="*/ 73 w 76"/>
                  <a:gd name="T7" fmla="*/ 10 h 10"/>
                  <a:gd name="T8" fmla="*/ 76 w 76"/>
                  <a:gd name="T9" fmla="*/ 0 h 10"/>
                  <a:gd name="T10" fmla="*/ 0 w 7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10">
                    <a:moveTo>
                      <a:pt x="0" y="0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4" y="7"/>
                      <a:pt x="75" y="3"/>
                      <a:pt x="7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36"/>
              <p:cNvSpPr>
                <a:spLocks/>
              </p:cNvSpPr>
              <p:nvPr/>
            </p:nvSpPr>
            <p:spPr bwMode="auto">
              <a:xfrm>
                <a:off x="6015" y="3019"/>
                <a:ext cx="226" cy="147"/>
              </a:xfrm>
              <a:custGeom>
                <a:avLst/>
                <a:gdLst>
                  <a:gd name="T0" fmla="*/ 93 w 141"/>
                  <a:gd name="T1" fmla="*/ 0 h 92"/>
                  <a:gd name="T2" fmla="*/ 0 w 141"/>
                  <a:gd name="T3" fmla="*/ 0 h 92"/>
                  <a:gd name="T4" fmla="*/ 96 w 141"/>
                  <a:gd name="T5" fmla="*/ 92 h 92"/>
                  <a:gd name="T6" fmla="*/ 141 w 141"/>
                  <a:gd name="T7" fmla="*/ 81 h 92"/>
                  <a:gd name="T8" fmla="*/ 93 w 141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" h="92">
                    <a:moveTo>
                      <a:pt x="9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51"/>
                      <a:pt x="44" y="92"/>
                      <a:pt x="96" y="92"/>
                    </a:cubicBezTo>
                    <a:cubicBezTo>
                      <a:pt x="112" y="92"/>
                      <a:pt x="127" y="88"/>
                      <a:pt x="141" y="81"/>
                    </a:cubicBez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37"/>
              <p:cNvSpPr>
                <a:spLocks/>
              </p:cNvSpPr>
              <p:nvPr/>
            </p:nvSpPr>
            <p:spPr bwMode="auto">
              <a:xfrm>
                <a:off x="6231" y="3106"/>
                <a:ext cx="59" cy="35"/>
              </a:xfrm>
              <a:custGeom>
                <a:avLst/>
                <a:gdLst>
                  <a:gd name="T0" fmla="*/ 0 w 37"/>
                  <a:gd name="T1" fmla="*/ 0 h 22"/>
                  <a:gd name="T2" fmla="*/ 13 w 37"/>
                  <a:gd name="T3" fmla="*/ 22 h 22"/>
                  <a:gd name="T4" fmla="*/ 37 w 37"/>
                  <a:gd name="T5" fmla="*/ 0 h 22"/>
                  <a:gd name="T6" fmla="*/ 0 w 37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2">
                    <a:moveTo>
                      <a:pt x="0" y="0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22" y="17"/>
                      <a:pt x="30" y="9"/>
                      <a:pt x="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38"/>
              <p:cNvSpPr>
                <a:spLocks/>
              </p:cNvSpPr>
              <p:nvPr/>
            </p:nvSpPr>
            <p:spPr bwMode="auto">
              <a:xfrm>
                <a:off x="6197" y="2901"/>
                <a:ext cx="92" cy="17"/>
              </a:xfrm>
              <a:custGeom>
                <a:avLst/>
                <a:gdLst>
                  <a:gd name="T0" fmla="*/ 45 w 57"/>
                  <a:gd name="T1" fmla="*/ 0 h 11"/>
                  <a:gd name="T2" fmla="*/ 2 w 57"/>
                  <a:gd name="T3" fmla="*/ 0 h 11"/>
                  <a:gd name="T4" fmla="*/ 0 w 57"/>
                  <a:gd name="T5" fmla="*/ 11 h 11"/>
                  <a:gd name="T6" fmla="*/ 57 w 57"/>
                  <a:gd name="T7" fmla="*/ 11 h 11"/>
                  <a:gd name="T8" fmla="*/ 47 w 57"/>
                  <a:gd name="T9" fmla="*/ 0 h 11"/>
                  <a:gd name="T10" fmla="*/ 45 w 57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11">
                    <a:moveTo>
                      <a:pt x="4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4" y="7"/>
                      <a:pt x="50" y="3"/>
                      <a:pt x="47" y="0"/>
                    </a:cubicBezTo>
                    <a:cubicBezTo>
                      <a:pt x="46" y="0"/>
                      <a:pt x="45" y="0"/>
                      <a:pt x="4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39"/>
              <p:cNvSpPr>
                <a:spLocks/>
              </p:cNvSpPr>
              <p:nvPr/>
            </p:nvSpPr>
            <p:spPr bwMode="auto">
              <a:xfrm>
                <a:off x="6015" y="2859"/>
                <a:ext cx="181" cy="147"/>
              </a:xfrm>
              <a:custGeom>
                <a:avLst/>
                <a:gdLst>
                  <a:gd name="T0" fmla="*/ 92 w 113"/>
                  <a:gd name="T1" fmla="*/ 92 h 92"/>
                  <a:gd name="T2" fmla="*/ 113 w 113"/>
                  <a:gd name="T3" fmla="*/ 2 h 92"/>
                  <a:gd name="T4" fmla="*/ 96 w 113"/>
                  <a:gd name="T5" fmla="*/ 0 h 92"/>
                  <a:gd name="T6" fmla="*/ 0 w 113"/>
                  <a:gd name="T7" fmla="*/ 92 h 92"/>
                  <a:gd name="T8" fmla="*/ 92 w 113"/>
                  <a:gd name="T9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92">
                    <a:moveTo>
                      <a:pt x="92" y="92"/>
                    </a:moveTo>
                    <a:cubicBezTo>
                      <a:pt x="113" y="2"/>
                      <a:pt x="113" y="2"/>
                      <a:pt x="113" y="2"/>
                    </a:cubicBezTo>
                    <a:cubicBezTo>
                      <a:pt x="108" y="1"/>
                      <a:pt x="102" y="0"/>
                      <a:pt x="96" y="0"/>
                    </a:cubicBezTo>
                    <a:cubicBezTo>
                      <a:pt x="44" y="0"/>
                      <a:pt x="2" y="41"/>
                      <a:pt x="0" y="92"/>
                    </a:cubicBezTo>
                    <a:lnTo>
                      <a:pt x="92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40"/>
              <p:cNvSpPr>
                <a:spLocks/>
              </p:cNvSpPr>
              <p:nvPr/>
            </p:nvSpPr>
            <p:spPr bwMode="auto">
              <a:xfrm>
                <a:off x="6178" y="3018"/>
                <a:ext cx="143" cy="17"/>
              </a:xfrm>
              <a:custGeom>
                <a:avLst/>
                <a:gdLst>
                  <a:gd name="T0" fmla="*/ 0 w 89"/>
                  <a:gd name="T1" fmla="*/ 0 h 11"/>
                  <a:gd name="T2" fmla="*/ 6 w 89"/>
                  <a:gd name="T3" fmla="*/ 11 h 11"/>
                  <a:gd name="T4" fmla="*/ 89 w 89"/>
                  <a:gd name="T5" fmla="*/ 11 h 11"/>
                  <a:gd name="T6" fmla="*/ 89 w 89"/>
                  <a:gd name="T7" fmla="*/ 0 h 11"/>
                  <a:gd name="T8" fmla="*/ 0 w 8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11">
                    <a:moveTo>
                      <a:pt x="0" y="0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9" y="7"/>
                      <a:pt x="89" y="4"/>
                      <a:pt x="8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41"/>
              <p:cNvSpPr>
                <a:spLocks/>
              </p:cNvSpPr>
              <p:nvPr/>
            </p:nvSpPr>
            <p:spPr bwMode="auto">
              <a:xfrm>
                <a:off x="733" y="733"/>
                <a:ext cx="97" cy="13"/>
              </a:xfrm>
              <a:custGeom>
                <a:avLst/>
                <a:gdLst>
                  <a:gd name="T0" fmla="*/ 57 w 61"/>
                  <a:gd name="T1" fmla="*/ 8 h 8"/>
                  <a:gd name="T2" fmla="*/ 4 w 61"/>
                  <a:gd name="T3" fmla="*/ 8 h 8"/>
                  <a:gd name="T4" fmla="*/ 0 w 61"/>
                  <a:gd name="T5" fmla="*/ 4 h 8"/>
                  <a:gd name="T6" fmla="*/ 4 w 61"/>
                  <a:gd name="T7" fmla="*/ 0 h 8"/>
                  <a:gd name="T8" fmla="*/ 57 w 61"/>
                  <a:gd name="T9" fmla="*/ 0 h 8"/>
                  <a:gd name="T10" fmla="*/ 61 w 61"/>
                  <a:gd name="T11" fmla="*/ 4 h 8"/>
                  <a:gd name="T12" fmla="*/ 57 w 61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8">
                    <a:moveTo>
                      <a:pt x="57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1" y="8"/>
                      <a:pt x="0" y="7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60" y="0"/>
                      <a:pt x="61" y="2"/>
                      <a:pt x="61" y="4"/>
                    </a:cubicBezTo>
                    <a:cubicBezTo>
                      <a:pt x="61" y="7"/>
                      <a:pt x="60" y="8"/>
                      <a:pt x="57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42"/>
              <p:cNvSpPr>
                <a:spLocks/>
              </p:cNvSpPr>
              <p:nvPr/>
            </p:nvSpPr>
            <p:spPr bwMode="auto">
              <a:xfrm>
                <a:off x="884" y="600"/>
                <a:ext cx="56" cy="53"/>
              </a:xfrm>
              <a:custGeom>
                <a:avLst/>
                <a:gdLst>
                  <a:gd name="T0" fmla="*/ 30 w 35"/>
                  <a:gd name="T1" fmla="*/ 0 h 33"/>
                  <a:gd name="T2" fmla="*/ 0 w 35"/>
                  <a:gd name="T3" fmla="*/ 0 h 33"/>
                  <a:gd name="T4" fmla="*/ 0 w 35"/>
                  <a:gd name="T5" fmla="*/ 33 h 33"/>
                  <a:gd name="T6" fmla="*/ 35 w 35"/>
                  <a:gd name="T7" fmla="*/ 33 h 33"/>
                  <a:gd name="T8" fmla="*/ 30 w 35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3">
                    <a:moveTo>
                      <a:pt x="3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21"/>
                      <a:pt x="33" y="10"/>
                      <a:pt x="3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43"/>
              <p:cNvSpPr>
                <a:spLocks/>
              </p:cNvSpPr>
              <p:nvPr/>
            </p:nvSpPr>
            <p:spPr bwMode="auto">
              <a:xfrm>
                <a:off x="947" y="600"/>
                <a:ext cx="51" cy="53"/>
              </a:xfrm>
              <a:custGeom>
                <a:avLst/>
                <a:gdLst>
                  <a:gd name="T0" fmla="*/ 5 w 32"/>
                  <a:gd name="T1" fmla="*/ 33 h 33"/>
                  <a:gd name="T2" fmla="*/ 32 w 32"/>
                  <a:gd name="T3" fmla="*/ 33 h 33"/>
                  <a:gd name="T4" fmla="*/ 23 w 32"/>
                  <a:gd name="T5" fmla="*/ 0 h 33"/>
                  <a:gd name="T6" fmla="*/ 0 w 32"/>
                  <a:gd name="T7" fmla="*/ 0 h 33"/>
                  <a:gd name="T8" fmla="*/ 5 w 32"/>
                  <a:gd name="T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3">
                    <a:moveTo>
                      <a:pt x="5" y="33"/>
                    </a:move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21"/>
                      <a:pt x="28" y="10"/>
                      <a:pt x="2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4" y="21"/>
                      <a:pt x="5" y="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44"/>
              <p:cNvSpPr>
                <a:spLocks/>
              </p:cNvSpPr>
              <p:nvPr/>
            </p:nvSpPr>
            <p:spPr bwMode="auto">
              <a:xfrm>
                <a:off x="947" y="667"/>
                <a:ext cx="51" cy="53"/>
              </a:xfrm>
              <a:custGeom>
                <a:avLst/>
                <a:gdLst>
                  <a:gd name="T0" fmla="*/ 0 w 32"/>
                  <a:gd name="T1" fmla="*/ 33 h 33"/>
                  <a:gd name="T2" fmla="*/ 23 w 32"/>
                  <a:gd name="T3" fmla="*/ 33 h 33"/>
                  <a:gd name="T4" fmla="*/ 32 w 32"/>
                  <a:gd name="T5" fmla="*/ 0 h 33"/>
                  <a:gd name="T6" fmla="*/ 5 w 32"/>
                  <a:gd name="T7" fmla="*/ 0 h 33"/>
                  <a:gd name="T8" fmla="*/ 0 w 32"/>
                  <a:gd name="T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3">
                    <a:moveTo>
                      <a:pt x="0" y="33"/>
                    </a:moveTo>
                    <a:cubicBezTo>
                      <a:pt x="23" y="33"/>
                      <a:pt x="23" y="33"/>
                      <a:pt x="23" y="33"/>
                    </a:cubicBezTo>
                    <a:cubicBezTo>
                      <a:pt x="28" y="23"/>
                      <a:pt x="32" y="12"/>
                      <a:pt x="32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2"/>
                      <a:pt x="3" y="23"/>
                      <a:pt x="0" y="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45"/>
              <p:cNvSpPr>
                <a:spLocks/>
              </p:cNvSpPr>
              <p:nvPr/>
            </p:nvSpPr>
            <p:spPr bwMode="auto">
              <a:xfrm>
                <a:off x="884" y="539"/>
                <a:ext cx="44" cy="48"/>
              </a:xfrm>
              <a:custGeom>
                <a:avLst/>
                <a:gdLst>
                  <a:gd name="T0" fmla="*/ 0 w 27"/>
                  <a:gd name="T1" fmla="*/ 0 h 30"/>
                  <a:gd name="T2" fmla="*/ 0 w 27"/>
                  <a:gd name="T3" fmla="*/ 30 h 30"/>
                  <a:gd name="T4" fmla="*/ 27 w 27"/>
                  <a:gd name="T5" fmla="*/ 30 h 30"/>
                  <a:gd name="T6" fmla="*/ 0 w 27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30">
                    <a:moveTo>
                      <a:pt x="0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1" y="13"/>
                      <a:pt x="11" y="2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46"/>
              <p:cNvSpPr>
                <a:spLocks/>
              </p:cNvSpPr>
              <p:nvPr/>
            </p:nvSpPr>
            <p:spPr bwMode="auto">
              <a:xfrm>
                <a:off x="918" y="546"/>
                <a:ext cx="56" cy="41"/>
              </a:xfrm>
              <a:custGeom>
                <a:avLst/>
                <a:gdLst>
                  <a:gd name="T0" fmla="*/ 35 w 35"/>
                  <a:gd name="T1" fmla="*/ 26 h 26"/>
                  <a:gd name="T2" fmla="*/ 0 w 35"/>
                  <a:gd name="T3" fmla="*/ 0 h 26"/>
                  <a:gd name="T4" fmla="*/ 15 w 35"/>
                  <a:gd name="T5" fmla="*/ 26 h 26"/>
                  <a:gd name="T6" fmla="*/ 35 w 3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26">
                    <a:moveTo>
                      <a:pt x="35" y="26"/>
                    </a:moveTo>
                    <a:cubicBezTo>
                      <a:pt x="26" y="14"/>
                      <a:pt x="14" y="5"/>
                      <a:pt x="0" y="0"/>
                    </a:cubicBezTo>
                    <a:cubicBezTo>
                      <a:pt x="6" y="7"/>
                      <a:pt x="11" y="15"/>
                      <a:pt x="15" y="26"/>
                    </a:cubicBezTo>
                    <a:lnTo>
                      <a:pt x="3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47"/>
              <p:cNvSpPr>
                <a:spLocks/>
              </p:cNvSpPr>
              <p:nvPr/>
            </p:nvSpPr>
            <p:spPr bwMode="auto">
              <a:xfrm>
                <a:off x="918" y="733"/>
                <a:ext cx="56" cy="41"/>
              </a:xfrm>
              <a:custGeom>
                <a:avLst/>
                <a:gdLst>
                  <a:gd name="T0" fmla="*/ 0 w 35"/>
                  <a:gd name="T1" fmla="*/ 26 h 26"/>
                  <a:gd name="T2" fmla="*/ 35 w 35"/>
                  <a:gd name="T3" fmla="*/ 0 h 26"/>
                  <a:gd name="T4" fmla="*/ 15 w 35"/>
                  <a:gd name="T5" fmla="*/ 0 h 26"/>
                  <a:gd name="T6" fmla="*/ 0 w 3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26">
                    <a:moveTo>
                      <a:pt x="0" y="26"/>
                    </a:moveTo>
                    <a:cubicBezTo>
                      <a:pt x="14" y="21"/>
                      <a:pt x="26" y="12"/>
                      <a:pt x="3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1" y="11"/>
                      <a:pt x="6" y="19"/>
                      <a:pt x="0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48"/>
              <p:cNvSpPr>
                <a:spLocks/>
              </p:cNvSpPr>
              <p:nvPr/>
            </p:nvSpPr>
            <p:spPr bwMode="auto">
              <a:xfrm>
                <a:off x="884" y="733"/>
                <a:ext cx="44" cy="48"/>
              </a:xfrm>
              <a:custGeom>
                <a:avLst/>
                <a:gdLst>
                  <a:gd name="T0" fmla="*/ 0 w 27"/>
                  <a:gd name="T1" fmla="*/ 0 h 30"/>
                  <a:gd name="T2" fmla="*/ 0 w 27"/>
                  <a:gd name="T3" fmla="*/ 30 h 30"/>
                  <a:gd name="T4" fmla="*/ 27 w 27"/>
                  <a:gd name="T5" fmla="*/ 0 h 30"/>
                  <a:gd name="T6" fmla="*/ 0 w 27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30">
                    <a:moveTo>
                      <a:pt x="0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11" y="28"/>
                      <a:pt x="21" y="16"/>
                      <a:pt x="2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49"/>
              <p:cNvSpPr>
                <a:spLocks/>
              </p:cNvSpPr>
              <p:nvPr/>
            </p:nvSpPr>
            <p:spPr bwMode="auto">
              <a:xfrm>
                <a:off x="884" y="667"/>
                <a:ext cx="56" cy="53"/>
              </a:xfrm>
              <a:custGeom>
                <a:avLst/>
                <a:gdLst>
                  <a:gd name="T0" fmla="*/ 35 w 35"/>
                  <a:gd name="T1" fmla="*/ 0 h 33"/>
                  <a:gd name="T2" fmla="*/ 0 w 35"/>
                  <a:gd name="T3" fmla="*/ 0 h 33"/>
                  <a:gd name="T4" fmla="*/ 0 w 35"/>
                  <a:gd name="T5" fmla="*/ 33 h 33"/>
                  <a:gd name="T6" fmla="*/ 30 w 35"/>
                  <a:gd name="T7" fmla="*/ 33 h 33"/>
                  <a:gd name="T8" fmla="*/ 35 w 35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3">
                    <a:moveTo>
                      <a:pt x="3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3" y="23"/>
                      <a:pt x="35" y="12"/>
                      <a:pt x="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50"/>
              <p:cNvSpPr>
                <a:spLocks noEditPoints="1"/>
              </p:cNvSpPr>
              <p:nvPr/>
            </p:nvSpPr>
            <p:spPr bwMode="auto">
              <a:xfrm>
                <a:off x="694" y="506"/>
                <a:ext cx="178" cy="307"/>
              </a:xfrm>
              <a:custGeom>
                <a:avLst/>
                <a:gdLst>
                  <a:gd name="T0" fmla="*/ 93 w 111"/>
                  <a:gd name="T1" fmla="*/ 0 h 192"/>
                  <a:gd name="T2" fmla="*/ 18 w 111"/>
                  <a:gd name="T3" fmla="*/ 0 h 192"/>
                  <a:gd name="T4" fmla="*/ 0 w 111"/>
                  <a:gd name="T5" fmla="*/ 22 h 192"/>
                  <a:gd name="T6" fmla="*/ 0 w 111"/>
                  <a:gd name="T7" fmla="*/ 171 h 192"/>
                  <a:gd name="T8" fmla="*/ 18 w 111"/>
                  <a:gd name="T9" fmla="*/ 192 h 192"/>
                  <a:gd name="T10" fmla="*/ 93 w 111"/>
                  <a:gd name="T11" fmla="*/ 192 h 192"/>
                  <a:gd name="T12" fmla="*/ 111 w 111"/>
                  <a:gd name="T13" fmla="*/ 171 h 192"/>
                  <a:gd name="T14" fmla="*/ 111 w 111"/>
                  <a:gd name="T15" fmla="*/ 22 h 192"/>
                  <a:gd name="T16" fmla="*/ 93 w 111"/>
                  <a:gd name="T17" fmla="*/ 0 h 192"/>
                  <a:gd name="T18" fmla="*/ 41 w 111"/>
                  <a:gd name="T19" fmla="*/ 13 h 192"/>
                  <a:gd name="T20" fmla="*/ 65 w 111"/>
                  <a:gd name="T21" fmla="*/ 13 h 192"/>
                  <a:gd name="T22" fmla="*/ 69 w 111"/>
                  <a:gd name="T23" fmla="*/ 17 h 192"/>
                  <a:gd name="T24" fmla="*/ 65 w 111"/>
                  <a:gd name="T25" fmla="*/ 22 h 192"/>
                  <a:gd name="T26" fmla="*/ 41 w 111"/>
                  <a:gd name="T27" fmla="*/ 22 h 192"/>
                  <a:gd name="T28" fmla="*/ 37 w 111"/>
                  <a:gd name="T29" fmla="*/ 17 h 192"/>
                  <a:gd name="T30" fmla="*/ 41 w 111"/>
                  <a:gd name="T31" fmla="*/ 13 h 192"/>
                  <a:gd name="T32" fmla="*/ 35 w 111"/>
                  <a:gd name="T33" fmla="*/ 180 h 192"/>
                  <a:gd name="T34" fmla="*/ 23 w 111"/>
                  <a:gd name="T35" fmla="*/ 180 h 192"/>
                  <a:gd name="T36" fmla="*/ 19 w 111"/>
                  <a:gd name="T37" fmla="*/ 175 h 192"/>
                  <a:gd name="T38" fmla="*/ 23 w 111"/>
                  <a:gd name="T39" fmla="*/ 171 h 192"/>
                  <a:gd name="T40" fmla="*/ 35 w 111"/>
                  <a:gd name="T41" fmla="*/ 171 h 192"/>
                  <a:gd name="T42" fmla="*/ 39 w 111"/>
                  <a:gd name="T43" fmla="*/ 175 h 192"/>
                  <a:gd name="T44" fmla="*/ 35 w 111"/>
                  <a:gd name="T45" fmla="*/ 180 h 192"/>
                  <a:gd name="T46" fmla="*/ 61 w 111"/>
                  <a:gd name="T47" fmla="*/ 180 h 192"/>
                  <a:gd name="T48" fmla="*/ 50 w 111"/>
                  <a:gd name="T49" fmla="*/ 180 h 192"/>
                  <a:gd name="T50" fmla="*/ 45 w 111"/>
                  <a:gd name="T51" fmla="*/ 175 h 192"/>
                  <a:gd name="T52" fmla="*/ 50 w 111"/>
                  <a:gd name="T53" fmla="*/ 171 h 192"/>
                  <a:gd name="T54" fmla="*/ 61 w 111"/>
                  <a:gd name="T55" fmla="*/ 171 h 192"/>
                  <a:gd name="T56" fmla="*/ 66 w 111"/>
                  <a:gd name="T57" fmla="*/ 175 h 192"/>
                  <a:gd name="T58" fmla="*/ 61 w 111"/>
                  <a:gd name="T59" fmla="*/ 180 h 192"/>
                  <a:gd name="T60" fmla="*/ 88 w 111"/>
                  <a:gd name="T61" fmla="*/ 180 h 192"/>
                  <a:gd name="T62" fmla="*/ 76 w 111"/>
                  <a:gd name="T63" fmla="*/ 180 h 192"/>
                  <a:gd name="T64" fmla="*/ 72 w 111"/>
                  <a:gd name="T65" fmla="*/ 175 h 192"/>
                  <a:gd name="T66" fmla="*/ 76 w 111"/>
                  <a:gd name="T67" fmla="*/ 171 h 192"/>
                  <a:gd name="T68" fmla="*/ 88 w 111"/>
                  <a:gd name="T69" fmla="*/ 171 h 192"/>
                  <a:gd name="T70" fmla="*/ 92 w 111"/>
                  <a:gd name="T71" fmla="*/ 175 h 192"/>
                  <a:gd name="T72" fmla="*/ 88 w 111"/>
                  <a:gd name="T73" fmla="*/ 180 h 192"/>
                  <a:gd name="T74" fmla="*/ 94 w 111"/>
                  <a:gd name="T75" fmla="*/ 162 h 192"/>
                  <a:gd name="T76" fmla="*/ 17 w 111"/>
                  <a:gd name="T77" fmla="*/ 162 h 192"/>
                  <a:gd name="T78" fmla="*/ 17 w 111"/>
                  <a:gd name="T79" fmla="*/ 31 h 192"/>
                  <a:gd name="T80" fmla="*/ 94 w 111"/>
                  <a:gd name="T81" fmla="*/ 31 h 192"/>
                  <a:gd name="T82" fmla="*/ 94 w 111"/>
                  <a:gd name="T83" fmla="*/ 16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192">
                    <a:moveTo>
                      <a:pt x="93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10"/>
                      <a:pt x="0" y="22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83"/>
                      <a:pt x="8" y="192"/>
                      <a:pt x="18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103" y="192"/>
                      <a:pt x="111" y="183"/>
                      <a:pt x="111" y="171"/>
                    </a:cubicBezTo>
                    <a:cubicBezTo>
                      <a:pt x="111" y="22"/>
                      <a:pt x="111" y="22"/>
                      <a:pt x="111" y="22"/>
                    </a:cubicBezTo>
                    <a:cubicBezTo>
                      <a:pt x="111" y="10"/>
                      <a:pt x="103" y="0"/>
                      <a:pt x="93" y="0"/>
                    </a:cubicBezTo>
                    <a:close/>
                    <a:moveTo>
                      <a:pt x="41" y="13"/>
                    </a:moveTo>
                    <a:cubicBezTo>
                      <a:pt x="65" y="13"/>
                      <a:pt x="65" y="13"/>
                      <a:pt x="65" y="13"/>
                    </a:cubicBezTo>
                    <a:cubicBezTo>
                      <a:pt x="68" y="13"/>
                      <a:pt x="69" y="15"/>
                      <a:pt x="69" y="17"/>
                    </a:cubicBezTo>
                    <a:cubicBezTo>
                      <a:pt x="69" y="20"/>
                      <a:pt x="68" y="22"/>
                      <a:pt x="65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39" y="22"/>
                      <a:pt x="37" y="20"/>
                      <a:pt x="37" y="17"/>
                    </a:cubicBezTo>
                    <a:cubicBezTo>
                      <a:pt x="37" y="15"/>
                      <a:pt x="39" y="13"/>
                      <a:pt x="41" y="13"/>
                    </a:cubicBezTo>
                    <a:close/>
                    <a:moveTo>
                      <a:pt x="35" y="180"/>
                    </a:moveTo>
                    <a:cubicBezTo>
                      <a:pt x="23" y="180"/>
                      <a:pt x="23" y="180"/>
                      <a:pt x="23" y="180"/>
                    </a:cubicBezTo>
                    <a:cubicBezTo>
                      <a:pt x="20" y="180"/>
                      <a:pt x="19" y="178"/>
                      <a:pt x="19" y="175"/>
                    </a:cubicBezTo>
                    <a:cubicBezTo>
                      <a:pt x="19" y="173"/>
                      <a:pt x="20" y="171"/>
                      <a:pt x="23" y="171"/>
                    </a:cubicBezTo>
                    <a:cubicBezTo>
                      <a:pt x="35" y="171"/>
                      <a:pt x="35" y="171"/>
                      <a:pt x="35" y="171"/>
                    </a:cubicBezTo>
                    <a:cubicBezTo>
                      <a:pt x="37" y="171"/>
                      <a:pt x="39" y="173"/>
                      <a:pt x="39" y="175"/>
                    </a:cubicBezTo>
                    <a:cubicBezTo>
                      <a:pt x="39" y="178"/>
                      <a:pt x="37" y="180"/>
                      <a:pt x="35" y="180"/>
                    </a:cubicBezTo>
                    <a:close/>
                    <a:moveTo>
                      <a:pt x="61" y="180"/>
                    </a:moveTo>
                    <a:cubicBezTo>
                      <a:pt x="50" y="180"/>
                      <a:pt x="50" y="180"/>
                      <a:pt x="50" y="180"/>
                    </a:cubicBezTo>
                    <a:cubicBezTo>
                      <a:pt x="47" y="180"/>
                      <a:pt x="45" y="178"/>
                      <a:pt x="45" y="175"/>
                    </a:cubicBezTo>
                    <a:cubicBezTo>
                      <a:pt x="45" y="173"/>
                      <a:pt x="47" y="171"/>
                      <a:pt x="50" y="171"/>
                    </a:cubicBezTo>
                    <a:cubicBezTo>
                      <a:pt x="61" y="171"/>
                      <a:pt x="61" y="171"/>
                      <a:pt x="61" y="171"/>
                    </a:cubicBezTo>
                    <a:cubicBezTo>
                      <a:pt x="64" y="171"/>
                      <a:pt x="66" y="173"/>
                      <a:pt x="66" y="175"/>
                    </a:cubicBezTo>
                    <a:cubicBezTo>
                      <a:pt x="66" y="178"/>
                      <a:pt x="64" y="180"/>
                      <a:pt x="61" y="180"/>
                    </a:cubicBezTo>
                    <a:close/>
                    <a:moveTo>
                      <a:pt x="88" y="180"/>
                    </a:moveTo>
                    <a:cubicBezTo>
                      <a:pt x="76" y="180"/>
                      <a:pt x="76" y="180"/>
                      <a:pt x="76" y="180"/>
                    </a:cubicBezTo>
                    <a:cubicBezTo>
                      <a:pt x="74" y="180"/>
                      <a:pt x="72" y="178"/>
                      <a:pt x="72" y="175"/>
                    </a:cubicBezTo>
                    <a:cubicBezTo>
                      <a:pt x="72" y="173"/>
                      <a:pt x="74" y="171"/>
                      <a:pt x="76" y="171"/>
                    </a:cubicBezTo>
                    <a:cubicBezTo>
                      <a:pt x="88" y="171"/>
                      <a:pt x="88" y="171"/>
                      <a:pt x="88" y="171"/>
                    </a:cubicBezTo>
                    <a:cubicBezTo>
                      <a:pt x="91" y="171"/>
                      <a:pt x="92" y="173"/>
                      <a:pt x="92" y="175"/>
                    </a:cubicBezTo>
                    <a:cubicBezTo>
                      <a:pt x="92" y="178"/>
                      <a:pt x="91" y="180"/>
                      <a:pt x="88" y="180"/>
                    </a:cubicBezTo>
                    <a:close/>
                    <a:moveTo>
                      <a:pt x="94" y="162"/>
                    </a:moveTo>
                    <a:cubicBezTo>
                      <a:pt x="17" y="162"/>
                      <a:pt x="17" y="162"/>
                      <a:pt x="17" y="162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94" y="31"/>
                      <a:pt x="94" y="31"/>
                      <a:pt x="94" y="31"/>
                    </a:cubicBezTo>
                    <a:lnTo>
                      <a:pt x="94" y="1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51"/>
              <p:cNvSpPr>
                <a:spLocks/>
              </p:cNvSpPr>
              <p:nvPr/>
            </p:nvSpPr>
            <p:spPr bwMode="auto">
              <a:xfrm>
                <a:off x="739" y="686"/>
                <a:ext cx="13" cy="40"/>
              </a:xfrm>
              <a:custGeom>
                <a:avLst/>
                <a:gdLst>
                  <a:gd name="T0" fmla="*/ 4 w 8"/>
                  <a:gd name="T1" fmla="*/ 25 h 25"/>
                  <a:gd name="T2" fmla="*/ 8 w 8"/>
                  <a:gd name="T3" fmla="*/ 21 h 25"/>
                  <a:gd name="T4" fmla="*/ 8 w 8"/>
                  <a:gd name="T5" fmla="*/ 4 h 25"/>
                  <a:gd name="T6" fmla="*/ 4 w 8"/>
                  <a:gd name="T7" fmla="*/ 0 h 25"/>
                  <a:gd name="T8" fmla="*/ 0 w 8"/>
                  <a:gd name="T9" fmla="*/ 4 h 25"/>
                  <a:gd name="T10" fmla="*/ 0 w 8"/>
                  <a:gd name="T11" fmla="*/ 21 h 25"/>
                  <a:gd name="T12" fmla="*/ 4 w 8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5">
                    <a:moveTo>
                      <a:pt x="4" y="25"/>
                    </a:moveTo>
                    <a:cubicBezTo>
                      <a:pt x="6" y="25"/>
                      <a:pt x="8" y="23"/>
                      <a:pt x="8" y="2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3"/>
                      <a:pt x="1" y="25"/>
                      <a:pt x="4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52"/>
              <p:cNvSpPr>
                <a:spLocks/>
              </p:cNvSpPr>
              <p:nvPr/>
            </p:nvSpPr>
            <p:spPr bwMode="auto">
              <a:xfrm>
                <a:off x="773" y="624"/>
                <a:ext cx="12" cy="102"/>
              </a:xfrm>
              <a:custGeom>
                <a:avLst/>
                <a:gdLst>
                  <a:gd name="T0" fmla="*/ 4 w 8"/>
                  <a:gd name="T1" fmla="*/ 64 h 64"/>
                  <a:gd name="T2" fmla="*/ 8 w 8"/>
                  <a:gd name="T3" fmla="*/ 60 h 64"/>
                  <a:gd name="T4" fmla="*/ 8 w 8"/>
                  <a:gd name="T5" fmla="*/ 4 h 64"/>
                  <a:gd name="T6" fmla="*/ 4 w 8"/>
                  <a:gd name="T7" fmla="*/ 0 h 64"/>
                  <a:gd name="T8" fmla="*/ 0 w 8"/>
                  <a:gd name="T9" fmla="*/ 4 h 64"/>
                  <a:gd name="T10" fmla="*/ 0 w 8"/>
                  <a:gd name="T11" fmla="*/ 60 h 64"/>
                  <a:gd name="T12" fmla="*/ 4 w 8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4">
                    <a:moveTo>
                      <a:pt x="4" y="64"/>
                    </a:moveTo>
                    <a:cubicBezTo>
                      <a:pt x="7" y="64"/>
                      <a:pt x="8" y="62"/>
                      <a:pt x="8" y="6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2"/>
                      <a:pt x="2" y="64"/>
                      <a:pt x="4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53"/>
              <p:cNvSpPr>
                <a:spLocks/>
              </p:cNvSpPr>
              <p:nvPr/>
            </p:nvSpPr>
            <p:spPr bwMode="auto">
              <a:xfrm>
                <a:off x="808" y="573"/>
                <a:ext cx="13" cy="153"/>
              </a:xfrm>
              <a:custGeom>
                <a:avLst/>
                <a:gdLst>
                  <a:gd name="T0" fmla="*/ 4 w 8"/>
                  <a:gd name="T1" fmla="*/ 96 h 96"/>
                  <a:gd name="T2" fmla="*/ 8 w 8"/>
                  <a:gd name="T3" fmla="*/ 92 h 96"/>
                  <a:gd name="T4" fmla="*/ 8 w 8"/>
                  <a:gd name="T5" fmla="*/ 4 h 96"/>
                  <a:gd name="T6" fmla="*/ 4 w 8"/>
                  <a:gd name="T7" fmla="*/ 0 h 96"/>
                  <a:gd name="T8" fmla="*/ 0 w 8"/>
                  <a:gd name="T9" fmla="*/ 4 h 96"/>
                  <a:gd name="T10" fmla="*/ 0 w 8"/>
                  <a:gd name="T11" fmla="*/ 92 h 96"/>
                  <a:gd name="T12" fmla="*/ 4 w 8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6">
                    <a:moveTo>
                      <a:pt x="4" y="96"/>
                    </a:moveTo>
                    <a:cubicBezTo>
                      <a:pt x="6" y="96"/>
                      <a:pt x="8" y="94"/>
                      <a:pt x="8" y="9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4"/>
                      <a:pt x="2" y="96"/>
                      <a:pt x="4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Oval 54"/>
              <p:cNvSpPr>
                <a:spLocks noChangeArrowheads="1"/>
              </p:cNvSpPr>
              <p:nvPr/>
            </p:nvSpPr>
            <p:spPr bwMode="auto">
              <a:xfrm>
                <a:off x="747" y="1107"/>
                <a:ext cx="98" cy="9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55"/>
              <p:cNvSpPr>
                <a:spLocks noEditPoints="1"/>
              </p:cNvSpPr>
              <p:nvPr/>
            </p:nvSpPr>
            <p:spPr bwMode="auto">
              <a:xfrm>
                <a:off x="814" y="1229"/>
                <a:ext cx="187" cy="185"/>
              </a:xfrm>
              <a:custGeom>
                <a:avLst/>
                <a:gdLst>
                  <a:gd name="T0" fmla="*/ 100 w 117"/>
                  <a:gd name="T1" fmla="*/ 32 h 116"/>
                  <a:gd name="T2" fmla="*/ 97 w 117"/>
                  <a:gd name="T3" fmla="*/ 14 h 116"/>
                  <a:gd name="T4" fmla="*/ 69 w 117"/>
                  <a:gd name="T5" fmla="*/ 10 h 116"/>
                  <a:gd name="T6" fmla="*/ 54 w 117"/>
                  <a:gd name="T7" fmla="*/ 0 h 116"/>
                  <a:gd name="T8" fmla="*/ 32 w 117"/>
                  <a:gd name="T9" fmla="*/ 17 h 116"/>
                  <a:gd name="T10" fmla="*/ 15 w 117"/>
                  <a:gd name="T11" fmla="*/ 20 h 116"/>
                  <a:gd name="T12" fmla="*/ 10 w 117"/>
                  <a:gd name="T13" fmla="*/ 48 h 116"/>
                  <a:gd name="T14" fmla="*/ 0 w 117"/>
                  <a:gd name="T15" fmla="*/ 62 h 116"/>
                  <a:gd name="T16" fmla="*/ 17 w 117"/>
                  <a:gd name="T17" fmla="*/ 85 h 116"/>
                  <a:gd name="T18" fmla="*/ 20 w 117"/>
                  <a:gd name="T19" fmla="*/ 102 h 116"/>
                  <a:gd name="T20" fmla="*/ 48 w 117"/>
                  <a:gd name="T21" fmla="*/ 107 h 116"/>
                  <a:gd name="T22" fmla="*/ 63 w 117"/>
                  <a:gd name="T23" fmla="*/ 116 h 116"/>
                  <a:gd name="T24" fmla="*/ 85 w 117"/>
                  <a:gd name="T25" fmla="*/ 100 h 116"/>
                  <a:gd name="T26" fmla="*/ 102 w 117"/>
                  <a:gd name="T27" fmla="*/ 97 h 116"/>
                  <a:gd name="T28" fmla="*/ 107 w 117"/>
                  <a:gd name="T29" fmla="*/ 69 h 116"/>
                  <a:gd name="T30" fmla="*/ 117 w 117"/>
                  <a:gd name="T31" fmla="*/ 54 h 116"/>
                  <a:gd name="T32" fmla="*/ 72 w 117"/>
                  <a:gd name="T33" fmla="*/ 77 h 116"/>
                  <a:gd name="T34" fmla="*/ 61 w 117"/>
                  <a:gd name="T35" fmla="*/ 91 h 116"/>
                  <a:gd name="T36" fmla="*/ 60 w 117"/>
                  <a:gd name="T37" fmla="*/ 92 h 116"/>
                  <a:gd name="T38" fmla="*/ 56 w 117"/>
                  <a:gd name="T39" fmla="*/ 92 h 116"/>
                  <a:gd name="T40" fmla="*/ 55 w 117"/>
                  <a:gd name="T41" fmla="*/ 83 h 116"/>
                  <a:gd name="T42" fmla="*/ 47 w 117"/>
                  <a:gd name="T43" fmla="*/ 82 h 116"/>
                  <a:gd name="T44" fmla="*/ 45 w 117"/>
                  <a:gd name="T45" fmla="*/ 79 h 116"/>
                  <a:gd name="T46" fmla="*/ 45 w 117"/>
                  <a:gd name="T47" fmla="*/ 76 h 116"/>
                  <a:gd name="T48" fmla="*/ 50 w 117"/>
                  <a:gd name="T49" fmla="*/ 77 h 116"/>
                  <a:gd name="T50" fmla="*/ 66 w 117"/>
                  <a:gd name="T51" fmla="*/ 74 h 116"/>
                  <a:gd name="T52" fmla="*/ 64 w 117"/>
                  <a:gd name="T53" fmla="*/ 62 h 116"/>
                  <a:gd name="T54" fmla="*/ 51 w 117"/>
                  <a:gd name="T55" fmla="*/ 59 h 116"/>
                  <a:gd name="T56" fmla="*/ 42 w 117"/>
                  <a:gd name="T57" fmla="*/ 48 h 116"/>
                  <a:gd name="T58" fmla="*/ 48 w 117"/>
                  <a:gd name="T59" fmla="*/ 36 h 116"/>
                  <a:gd name="T60" fmla="*/ 54 w 117"/>
                  <a:gd name="T61" fmla="*/ 25 h 116"/>
                  <a:gd name="T62" fmla="*/ 56 w 117"/>
                  <a:gd name="T63" fmla="*/ 24 h 116"/>
                  <a:gd name="T64" fmla="*/ 59 w 117"/>
                  <a:gd name="T65" fmla="*/ 25 h 116"/>
                  <a:gd name="T66" fmla="*/ 62 w 117"/>
                  <a:gd name="T67" fmla="*/ 33 h 116"/>
                  <a:gd name="T68" fmla="*/ 67 w 117"/>
                  <a:gd name="T69" fmla="*/ 35 h 116"/>
                  <a:gd name="T70" fmla="*/ 68 w 117"/>
                  <a:gd name="T71" fmla="*/ 36 h 116"/>
                  <a:gd name="T72" fmla="*/ 69 w 117"/>
                  <a:gd name="T73" fmla="*/ 40 h 116"/>
                  <a:gd name="T74" fmla="*/ 67 w 117"/>
                  <a:gd name="T75" fmla="*/ 40 h 116"/>
                  <a:gd name="T76" fmla="*/ 57 w 117"/>
                  <a:gd name="T77" fmla="*/ 39 h 116"/>
                  <a:gd name="T78" fmla="*/ 48 w 117"/>
                  <a:gd name="T79" fmla="*/ 44 h 116"/>
                  <a:gd name="T80" fmla="*/ 53 w 117"/>
                  <a:gd name="T81" fmla="*/ 52 h 116"/>
                  <a:gd name="T82" fmla="*/ 66 w 117"/>
                  <a:gd name="T83" fmla="*/ 56 h 116"/>
                  <a:gd name="T84" fmla="*/ 75 w 117"/>
                  <a:gd name="T85" fmla="*/ 6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116">
                    <a:moveTo>
                      <a:pt x="110" y="48"/>
                    </a:moveTo>
                    <a:cubicBezTo>
                      <a:pt x="107" y="48"/>
                      <a:pt x="107" y="48"/>
                      <a:pt x="107" y="48"/>
                    </a:cubicBezTo>
                    <a:cubicBezTo>
                      <a:pt x="105" y="42"/>
                      <a:pt x="103" y="37"/>
                      <a:pt x="100" y="32"/>
                    </a:cubicBezTo>
                    <a:cubicBezTo>
                      <a:pt x="102" y="30"/>
                      <a:pt x="102" y="30"/>
                      <a:pt x="102" y="30"/>
                    </a:cubicBezTo>
                    <a:cubicBezTo>
                      <a:pt x="105" y="27"/>
                      <a:pt x="105" y="23"/>
                      <a:pt x="102" y="20"/>
                    </a:cubicBezTo>
                    <a:cubicBezTo>
                      <a:pt x="97" y="14"/>
                      <a:pt x="97" y="14"/>
                      <a:pt x="97" y="14"/>
                    </a:cubicBezTo>
                    <a:cubicBezTo>
                      <a:pt x="94" y="12"/>
                      <a:pt x="90" y="12"/>
                      <a:pt x="87" y="14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0" y="14"/>
                      <a:pt x="75" y="11"/>
                      <a:pt x="69" y="10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3"/>
                      <a:pt x="66" y="0"/>
                      <a:pt x="63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1" y="0"/>
                      <a:pt x="48" y="3"/>
                      <a:pt x="48" y="7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2" y="11"/>
                      <a:pt x="37" y="14"/>
                      <a:pt x="32" y="17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27" y="12"/>
                      <a:pt x="23" y="12"/>
                      <a:pt x="20" y="14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2" y="23"/>
                      <a:pt x="12" y="27"/>
                      <a:pt x="15" y="30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4" y="37"/>
                      <a:pt x="11" y="42"/>
                      <a:pt x="10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3" y="48"/>
                      <a:pt x="0" y="51"/>
                      <a:pt x="0" y="54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6"/>
                      <a:pt x="3" y="69"/>
                      <a:pt x="7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75"/>
                      <a:pt x="14" y="80"/>
                      <a:pt x="17" y="85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2" y="90"/>
                      <a:pt x="12" y="94"/>
                      <a:pt x="15" y="97"/>
                    </a:cubicBezTo>
                    <a:cubicBezTo>
                      <a:pt x="20" y="102"/>
                      <a:pt x="20" y="102"/>
                      <a:pt x="20" y="102"/>
                    </a:cubicBezTo>
                    <a:cubicBezTo>
                      <a:pt x="23" y="105"/>
                      <a:pt x="27" y="105"/>
                      <a:pt x="30" y="102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7" y="103"/>
                      <a:pt x="42" y="105"/>
                      <a:pt x="48" y="107"/>
                    </a:cubicBezTo>
                    <a:cubicBezTo>
                      <a:pt x="48" y="110"/>
                      <a:pt x="48" y="110"/>
                      <a:pt x="48" y="110"/>
                    </a:cubicBezTo>
                    <a:cubicBezTo>
                      <a:pt x="48" y="113"/>
                      <a:pt x="51" y="116"/>
                      <a:pt x="54" y="116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66" y="116"/>
                      <a:pt x="69" y="113"/>
                      <a:pt x="69" y="110"/>
                    </a:cubicBezTo>
                    <a:cubicBezTo>
                      <a:pt x="69" y="107"/>
                      <a:pt x="69" y="107"/>
                      <a:pt x="69" y="107"/>
                    </a:cubicBezTo>
                    <a:cubicBezTo>
                      <a:pt x="75" y="105"/>
                      <a:pt x="80" y="103"/>
                      <a:pt x="85" y="100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90" y="105"/>
                      <a:pt x="94" y="105"/>
                      <a:pt x="97" y="102"/>
                    </a:cubicBezTo>
                    <a:cubicBezTo>
                      <a:pt x="102" y="97"/>
                      <a:pt x="102" y="97"/>
                      <a:pt x="102" y="97"/>
                    </a:cubicBezTo>
                    <a:cubicBezTo>
                      <a:pt x="105" y="94"/>
                      <a:pt x="105" y="90"/>
                      <a:pt x="102" y="87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0"/>
                      <a:pt x="105" y="75"/>
                      <a:pt x="107" y="69"/>
                    </a:cubicBezTo>
                    <a:cubicBezTo>
                      <a:pt x="110" y="69"/>
                      <a:pt x="110" y="69"/>
                      <a:pt x="110" y="69"/>
                    </a:cubicBezTo>
                    <a:cubicBezTo>
                      <a:pt x="114" y="69"/>
                      <a:pt x="117" y="66"/>
                      <a:pt x="117" y="62"/>
                    </a:cubicBezTo>
                    <a:cubicBezTo>
                      <a:pt x="117" y="54"/>
                      <a:pt x="117" y="54"/>
                      <a:pt x="117" y="54"/>
                    </a:cubicBezTo>
                    <a:cubicBezTo>
                      <a:pt x="117" y="51"/>
                      <a:pt x="114" y="48"/>
                      <a:pt x="110" y="48"/>
                    </a:cubicBezTo>
                    <a:close/>
                    <a:moveTo>
                      <a:pt x="75" y="72"/>
                    </a:moveTo>
                    <a:cubicBezTo>
                      <a:pt x="74" y="74"/>
                      <a:pt x="73" y="76"/>
                      <a:pt x="72" y="77"/>
                    </a:cubicBezTo>
                    <a:cubicBezTo>
                      <a:pt x="71" y="78"/>
                      <a:pt x="69" y="79"/>
                      <a:pt x="67" y="80"/>
                    </a:cubicBezTo>
                    <a:cubicBezTo>
                      <a:pt x="65" y="81"/>
                      <a:pt x="63" y="82"/>
                      <a:pt x="61" y="83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61" y="92"/>
                      <a:pt x="61" y="92"/>
                      <a:pt x="60" y="92"/>
                    </a:cubicBezTo>
                    <a:cubicBezTo>
                      <a:pt x="60" y="92"/>
                      <a:pt x="60" y="92"/>
                      <a:pt x="60" y="92"/>
                    </a:cubicBezTo>
                    <a:cubicBezTo>
                      <a:pt x="59" y="92"/>
                      <a:pt x="59" y="92"/>
                      <a:pt x="58" y="92"/>
                    </a:cubicBezTo>
                    <a:cubicBezTo>
                      <a:pt x="58" y="92"/>
                      <a:pt x="57" y="92"/>
                      <a:pt x="57" y="92"/>
                    </a:cubicBezTo>
                    <a:cubicBezTo>
                      <a:pt x="57" y="92"/>
                      <a:pt x="56" y="92"/>
                      <a:pt x="56" y="92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6" y="92"/>
                      <a:pt x="56" y="92"/>
                      <a:pt x="56" y="91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4" y="83"/>
                      <a:pt x="53" y="83"/>
                      <a:pt x="52" y="83"/>
                    </a:cubicBezTo>
                    <a:cubicBezTo>
                      <a:pt x="51" y="83"/>
                      <a:pt x="50" y="83"/>
                      <a:pt x="49" y="83"/>
                    </a:cubicBezTo>
                    <a:cubicBezTo>
                      <a:pt x="48" y="82"/>
                      <a:pt x="48" y="82"/>
                      <a:pt x="47" y="82"/>
                    </a:cubicBezTo>
                    <a:cubicBezTo>
                      <a:pt x="46" y="82"/>
                      <a:pt x="46" y="81"/>
                      <a:pt x="46" y="81"/>
                    </a:cubicBezTo>
                    <a:cubicBezTo>
                      <a:pt x="45" y="81"/>
                      <a:pt x="45" y="81"/>
                      <a:pt x="45" y="80"/>
                    </a:cubicBezTo>
                    <a:cubicBezTo>
                      <a:pt x="45" y="80"/>
                      <a:pt x="45" y="79"/>
                      <a:pt x="45" y="79"/>
                    </a:cubicBezTo>
                    <a:cubicBezTo>
                      <a:pt x="44" y="78"/>
                      <a:pt x="44" y="77"/>
                      <a:pt x="44" y="77"/>
                    </a:cubicBezTo>
                    <a:cubicBezTo>
                      <a:pt x="44" y="77"/>
                      <a:pt x="45" y="76"/>
                      <a:pt x="45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5" y="76"/>
                      <a:pt x="45" y="75"/>
                      <a:pt x="45" y="75"/>
                    </a:cubicBezTo>
                    <a:cubicBezTo>
                      <a:pt x="46" y="75"/>
                      <a:pt x="46" y="75"/>
                      <a:pt x="47" y="76"/>
                    </a:cubicBezTo>
                    <a:cubicBezTo>
                      <a:pt x="48" y="76"/>
                      <a:pt x="48" y="76"/>
                      <a:pt x="50" y="77"/>
                    </a:cubicBezTo>
                    <a:cubicBezTo>
                      <a:pt x="51" y="77"/>
                      <a:pt x="52" y="77"/>
                      <a:pt x="53" y="77"/>
                    </a:cubicBezTo>
                    <a:cubicBezTo>
                      <a:pt x="55" y="78"/>
                      <a:pt x="57" y="78"/>
                      <a:pt x="59" y="77"/>
                    </a:cubicBezTo>
                    <a:cubicBezTo>
                      <a:pt x="62" y="77"/>
                      <a:pt x="65" y="76"/>
                      <a:pt x="66" y="74"/>
                    </a:cubicBezTo>
                    <a:cubicBezTo>
                      <a:pt x="68" y="72"/>
                      <a:pt x="69" y="70"/>
                      <a:pt x="69" y="68"/>
                    </a:cubicBezTo>
                    <a:cubicBezTo>
                      <a:pt x="68" y="67"/>
                      <a:pt x="68" y="65"/>
                      <a:pt x="67" y="64"/>
                    </a:cubicBezTo>
                    <a:cubicBezTo>
                      <a:pt x="66" y="64"/>
                      <a:pt x="65" y="63"/>
                      <a:pt x="64" y="62"/>
                    </a:cubicBezTo>
                    <a:cubicBezTo>
                      <a:pt x="63" y="62"/>
                      <a:pt x="61" y="61"/>
                      <a:pt x="60" y="61"/>
                    </a:cubicBezTo>
                    <a:cubicBezTo>
                      <a:pt x="58" y="61"/>
                      <a:pt x="57" y="60"/>
                      <a:pt x="55" y="60"/>
                    </a:cubicBezTo>
                    <a:cubicBezTo>
                      <a:pt x="54" y="60"/>
                      <a:pt x="52" y="59"/>
                      <a:pt x="51" y="59"/>
                    </a:cubicBezTo>
                    <a:cubicBezTo>
                      <a:pt x="49" y="58"/>
                      <a:pt x="48" y="57"/>
                      <a:pt x="47" y="57"/>
                    </a:cubicBezTo>
                    <a:cubicBezTo>
                      <a:pt x="45" y="56"/>
                      <a:pt x="44" y="55"/>
                      <a:pt x="43" y="53"/>
                    </a:cubicBezTo>
                    <a:cubicBezTo>
                      <a:pt x="43" y="52"/>
                      <a:pt x="42" y="50"/>
                      <a:pt x="42" y="48"/>
                    </a:cubicBezTo>
                    <a:cubicBezTo>
                      <a:pt x="41" y="46"/>
                      <a:pt x="42" y="45"/>
                      <a:pt x="42" y="43"/>
                    </a:cubicBezTo>
                    <a:cubicBezTo>
                      <a:pt x="42" y="42"/>
                      <a:pt x="43" y="40"/>
                      <a:pt x="44" y="39"/>
                    </a:cubicBezTo>
                    <a:cubicBezTo>
                      <a:pt x="45" y="38"/>
                      <a:pt x="46" y="37"/>
                      <a:pt x="48" y="36"/>
                    </a:cubicBezTo>
                    <a:cubicBezTo>
                      <a:pt x="50" y="35"/>
                      <a:pt x="52" y="34"/>
                      <a:pt x="54" y="34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5"/>
                      <a:pt x="55" y="25"/>
                      <a:pt x="55" y="25"/>
                    </a:cubicBezTo>
                    <a:cubicBezTo>
                      <a:pt x="55" y="25"/>
                      <a:pt x="56" y="25"/>
                      <a:pt x="56" y="24"/>
                    </a:cubicBezTo>
                    <a:cubicBezTo>
                      <a:pt x="57" y="24"/>
                      <a:pt x="57" y="24"/>
                      <a:pt x="58" y="24"/>
                    </a:cubicBezTo>
                    <a:cubicBezTo>
                      <a:pt x="58" y="24"/>
                      <a:pt x="58" y="24"/>
                      <a:pt x="58" y="25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60" y="33"/>
                      <a:pt x="61" y="33"/>
                      <a:pt x="62" y="33"/>
                    </a:cubicBezTo>
                    <a:cubicBezTo>
                      <a:pt x="62" y="33"/>
                      <a:pt x="63" y="33"/>
                      <a:pt x="64" y="33"/>
                    </a:cubicBezTo>
                    <a:cubicBezTo>
                      <a:pt x="65" y="34"/>
                      <a:pt x="65" y="34"/>
                      <a:pt x="66" y="34"/>
                    </a:cubicBezTo>
                    <a:cubicBezTo>
                      <a:pt x="67" y="34"/>
                      <a:pt x="67" y="34"/>
                      <a:pt x="67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35"/>
                      <a:pt x="68" y="35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37"/>
                      <a:pt x="69" y="37"/>
                      <a:pt x="69" y="38"/>
                    </a:cubicBezTo>
                    <a:cubicBezTo>
                      <a:pt x="69" y="38"/>
                      <a:pt x="69" y="38"/>
                      <a:pt x="69" y="39"/>
                    </a:cubicBezTo>
                    <a:cubicBezTo>
                      <a:pt x="69" y="39"/>
                      <a:pt x="69" y="39"/>
                      <a:pt x="69" y="40"/>
                    </a:cubicBezTo>
                    <a:cubicBezTo>
                      <a:pt x="69" y="40"/>
                      <a:pt x="69" y="40"/>
                      <a:pt x="68" y="40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8" y="40"/>
                      <a:pt x="67" y="40"/>
                      <a:pt x="67" y="40"/>
                    </a:cubicBezTo>
                    <a:cubicBezTo>
                      <a:pt x="66" y="40"/>
                      <a:pt x="65" y="39"/>
                      <a:pt x="64" y="39"/>
                    </a:cubicBezTo>
                    <a:cubicBezTo>
                      <a:pt x="63" y="39"/>
                      <a:pt x="62" y="39"/>
                      <a:pt x="61" y="39"/>
                    </a:cubicBezTo>
                    <a:cubicBezTo>
                      <a:pt x="60" y="38"/>
                      <a:pt x="58" y="38"/>
                      <a:pt x="57" y="39"/>
                    </a:cubicBezTo>
                    <a:cubicBezTo>
                      <a:pt x="55" y="39"/>
                      <a:pt x="54" y="39"/>
                      <a:pt x="52" y="40"/>
                    </a:cubicBezTo>
                    <a:cubicBezTo>
                      <a:pt x="51" y="40"/>
                      <a:pt x="50" y="41"/>
                      <a:pt x="50" y="41"/>
                    </a:cubicBezTo>
                    <a:cubicBezTo>
                      <a:pt x="49" y="42"/>
                      <a:pt x="49" y="43"/>
                      <a:pt x="48" y="44"/>
                    </a:cubicBezTo>
                    <a:cubicBezTo>
                      <a:pt x="48" y="45"/>
                      <a:pt x="48" y="46"/>
                      <a:pt x="48" y="47"/>
                    </a:cubicBezTo>
                    <a:cubicBezTo>
                      <a:pt x="48" y="48"/>
                      <a:pt x="49" y="49"/>
                      <a:pt x="50" y="50"/>
                    </a:cubicBezTo>
                    <a:cubicBezTo>
                      <a:pt x="51" y="51"/>
                      <a:pt x="52" y="52"/>
                      <a:pt x="53" y="52"/>
                    </a:cubicBezTo>
                    <a:cubicBezTo>
                      <a:pt x="54" y="53"/>
                      <a:pt x="55" y="53"/>
                      <a:pt x="57" y="54"/>
                    </a:cubicBezTo>
                    <a:cubicBezTo>
                      <a:pt x="58" y="54"/>
                      <a:pt x="60" y="54"/>
                      <a:pt x="61" y="55"/>
                    </a:cubicBezTo>
                    <a:cubicBezTo>
                      <a:pt x="63" y="55"/>
                      <a:pt x="65" y="56"/>
                      <a:pt x="66" y="56"/>
                    </a:cubicBezTo>
                    <a:cubicBezTo>
                      <a:pt x="68" y="56"/>
                      <a:pt x="69" y="57"/>
                      <a:pt x="70" y="58"/>
                    </a:cubicBezTo>
                    <a:cubicBezTo>
                      <a:pt x="72" y="59"/>
                      <a:pt x="73" y="60"/>
                      <a:pt x="73" y="61"/>
                    </a:cubicBezTo>
                    <a:cubicBezTo>
                      <a:pt x="74" y="63"/>
                      <a:pt x="75" y="64"/>
                      <a:pt x="75" y="67"/>
                    </a:cubicBezTo>
                    <a:cubicBezTo>
                      <a:pt x="75" y="69"/>
                      <a:pt x="75" y="70"/>
                      <a:pt x="75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56"/>
              <p:cNvSpPr>
                <a:spLocks/>
              </p:cNvSpPr>
              <p:nvPr/>
            </p:nvSpPr>
            <p:spPr bwMode="auto">
              <a:xfrm>
                <a:off x="694" y="1232"/>
                <a:ext cx="146" cy="93"/>
              </a:xfrm>
              <a:custGeom>
                <a:avLst/>
                <a:gdLst>
                  <a:gd name="T0" fmla="*/ 82 w 91"/>
                  <a:gd name="T1" fmla="*/ 31 h 58"/>
                  <a:gd name="T2" fmla="*/ 84 w 91"/>
                  <a:gd name="T3" fmla="*/ 12 h 58"/>
                  <a:gd name="T4" fmla="*/ 89 w 91"/>
                  <a:gd name="T5" fmla="*/ 7 h 58"/>
                  <a:gd name="T6" fmla="*/ 91 w 91"/>
                  <a:gd name="T7" fmla="*/ 5 h 58"/>
                  <a:gd name="T8" fmla="*/ 64 w 91"/>
                  <a:gd name="T9" fmla="*/ 0 h 58"/>
                  <a:gd name="T10" fmla="*/ 0 w 91"/>
                  <a:gd name="T11" fmla="*/ 57 h 58"/>
                  <a:gd name="T12" fmla="*/ 0 w 91"/>
                  <a:gd name="T13" fmla="*/ 58 h 58"/>
                  <a:gd name="T14" fmla="*/ 67 w 91"/>
                  <a:gd name="T15" fmla="*/ 58 h 58"/>
                  <a:gd name="T16" fmla="*/ 67 w 91"/>
                  <a:gd name="T17" fmla="*/ 52 h 58"/>
                  <a:gd name="T18" fmla="*/ 79 w 91"/>
                  <a:gd name="T19" fmla="*/ 38 h 58"/>
                  <a:gd name="T20" fmla="*/ 82 w 91"/>
                  <a:gd name="T21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1" h="58">
                    <a:moveTo>
                      <a:pt x="82" y="31"/>
                    </a:moveTo>
                    <a:cubicBezTo>
                      <a:pt x="78" y="25"/>
                      <a:pt x="79" y="17"/>
                      <a:pt x="84" y="12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90" y="6"/>
                      <a:pt x="90" y="6"/>
                      <a:pt x="91" y="5"/>
                    </a:cubicBezTo>
                    <a:cubicBezTo>
                      <a:pt x="82" y="2"/>
                      <a:pt x="73" y="0"/>
                      <a:pt x="64" y="0"/>
                    </a:cubicBezTo>
                    <a:cubicBezTo>
                      <a:pt x="28" y="0"/>
                      <a:pt x="0" y="25"/>
                      <a:pt x="0" y="57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7" y="45"/>
                      <a:pt x="72" y="39"/>
                      <a:pt x="79" y="38"/>
                    </a:cubicBezTo>
                    <a:cubicBezTo>
                      <a:pt x="80" y="35"/>
                      <a:pt x="81" y="33"/>
                      <a:pt x="82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57"/>
              <p:cNvSpPr>
                <a:spLocks noEditPoints="1"/>
              </p:cNvSpPr>
              <p:nvPr/>
            </p:nvSpPr>
            <p:spPr bwMode="auto">
              <a:xfrm>
                <a:off x="1359" y="502"/>
                <a:ext cx="307" cy="306"/>
              </a:xfrm>
              <a:custGeom>
                <a:avLst/>
                <a:gdLst>
                  <a:gd name="T0" fmla="*/ 191 w 192"/>
                  <a:gd name="T1" fmla="*/ 74 h 191"/>
                  <a:gd name="T2" fmla="*/ 171 w 192"/>
                  <a:gd name="T3" fmla="*/ 74 h 191"/>
                  <a:gd name="T4" fmla="*/ 100 w 192"/>
                  <a:gd name="T5" fmla="*/ 2 h 191"/>
                  <a:gd name="T6" fmla="*/ 91 w 192"/>
                  <a:gd name="T7" fmla="*/ 2 h 191"/>
                  <a:gd name="T8" fmla="*/ 20 w 192"/>
                  <a:gd name="T9" fmla="*/ 74 h 191"/>
                  <a:gd name="T10" fmla="*/ 1 w 192"/>
                  <a:gd name="T11" fmla="*/ 74 h 191"/>
                  <a:gd name="T12" fmla="*/ 0 w 192"/>
                  <a:gd name="T13" fmla="*/ 75 h 191"/>
                  <a:gd name="T14" fmla="*/ 0 w 192"/>
                  <a:gd name="T15" fmla="*/ 190 h 191"/>
                  <a:gd name="T16" fmla="*/ 1 w 192"/>
                  <a:gd name="T17" fmla="*/ 191 h 191"/>
                  <a:gd name="T18" fmla="*/ 191 w 192"/>
                  <a:gd name="T19" fmla="*/ 191 h 191"/>
                  <a:gd name="T20" fmla="*/ 192 w 192"/>
                  <a:gd name="T21" fmla="*/ 190 h 191"/>
                  <a:gd name="T22" fmla="*/ 192 w 192"/>
                  <a:gd name="T23" fmla="*/ 75 h 191"/>
                  <a:gd name="T24" fmla="*/ 191 w 192"/>
                  <a:gd name="T25" fmla="*/ 74 h 191"/>
                  <a:gd name="T26" fmla="*/ 96 w 192"/>
                  <a:gd name="T27" fmla="*/ 15 h 191"/>
                  <a:gd name="T28" fmla="*/ 154 w 192"/>
                  <a:gd name="T29" fmla="*/ 74 h 191"/>
                  <a:gd name="T30" fmla="*/ 37 w 192"/>
                  <a:gd name="T31" fmla="*/ 74 h 191"/>
                  <a:gd name="T32" fmla="*/ 96 w 192"/>
                  <a:gd name="T33" fmla="*/ 15 h 191"/>
                  <a:gd name="T34" fmla="*/ 30 w 192"/>
                  <a:gd name="T35" fmla="*/ 164 h 191"/>
                  <a:gd name="T36" fmla="*/ 17 w 192"/>
                  <a:gd name="T37" fmla="*/ 160 h 191"/>
                  <a:gd name="T38" fmla="*/ 19 w 192"/>
                  <a:gd name="T39" fmla="*/ 155 h 191"/>
                  <a:gd name="T40" fmla="*/ 31 w 192"/>
                  <a:gd name="T41" fmla="*/ 158 h 191"/>
                  <a:gd name="T42" fmla="*/ 42 w 192"/>
                  <a:gd name="T43" fmla="*/ 149 h 191"/>
                  <a:gd name="T44" fmla="*/ 32 w 192"/>
                  <a:gd name="T45" fmla="*/ 138 h 191"/>
                  <a:gd name="T46" fmla="*/ 18 w 192"/>
                  <a:gd name="T47" fmla="*/ 123 h 191"/>
                  <a:gd name="T48" fmla="*/ 35 w 192"/>
                  <a:gd name="T49" fmla="*/ 109 h 191"/>
                  <a:gd name="T50" fmla="*/ 47 w 192"/>
                  <a:gd name="T51" fmla="*/ 111 h 191"/>
                  <a:gd name="T52" fmla="*/ 45 w 192"/>
                  <a:gd name="T53" fmla="*/ 117 h 191"/>
                  <a:gd name="T54" fmla="*/ 35 w 192"/>
                  <a:gd name="T55" fmla="*/ 114 h 191"/>
                  <a:gd name="T56" fmla="*/ 25 w 192"/>
                  <a:gd name="T57" fmla="*/ 122 h 191"/>
                  <a:gd name="T58" fmla="*/ 36 w 192"/>
                  <a:gd name="T59" fmla="*/ 133 h 191"/>
                  <a:gd name="T60" fmla="*/ 49 w 192"/>
                  <a:gd name="T61" fmla="*/ 148 h 191"/>
                  <a:gd name="T62" fmla="*/ 30 w 192"/>
                  <a:gd name="T63" fmla="*/ 164 h 191"/>
                  <a:gd name="T64" fmla="*/ 92 w 192"/>
                  <a:gd name="T65" fmla="*/ 163 h 191"/>
                  <a:gd name="T66" fmla="*/ 86 w 192"/>
                  <a:gd name="T67" fmla="*/ 146 h 191"/>
                  <a:gd name="T68" fmla="*/ 67 w 192"/>
                  <a:gd name="T69" fmla="*/ 146 h 191"/>
                  <a:gd name="T70" fmla="*/ 62 w 192"/>
                  <a:gd name="T71" fmla="*/ 163 h 191"/>
                  <a:gd name="T72" fmla="*/ 55 w 192"/>
                  <a:gd name="T73" fmla="*/ 163 h 191"/>
                  <a:gd name="T74" fmla="*/ 73 w 192"/>
                  <a:gd name="T75" fmla="*/ 110 h 191"/>
                  <a:gd name="T76" fmla="*/ 81 w 192"/>
                  <a:gd name="T77" fmla="*/ 110 h 191"/>
                  <a:gd name="T78" fmla="*/ 99 w 192"/>
                  <a:gd name="T79" fmla="*/ 163 h 191"/>
                  <a:gd name="T80" fmla="*/ 92 w 192"/>
                  <a:gd name="T81" fmla="*/ 163 h 191"/>
                  <a:gd name="T82" fmla="*/ 137 w 192"/>
                  <a:gd name="T83" fmla="*/ 163 h 191"/>
                  <a:gd name="T84" fmla="*/ 107 w 192"/>
                  <a:gd name="T85" fmla="*/ 163 h 191"/>
                  <a:gd name="T86" fmla="*/ 107 w 192"/>
                  <a:gd name="T87" fmla="*/ 110 h 191"/>
                  <a:gd name="T88" fmla="*/ 114 w 192"/>
                  <a:gd name="T89" fmla="*/ 110 h 191"/>
                  <a:gd name="T90" fmla="*/ 114 w 192"/>
                  <a:gd name="T91" fmla="*/ 157 h 191"/>
                  <a:gd name="T92" fmla="*/ 137 w 192"/>
                  <a:gd name="T93" fmla="*/ 157 h 191"/>
                  <a:gd name="T94" fmla="*/ 137 w 192"/>
                  <a:gd name="T95" fmla="*/ 163 h 191"/>
                  <a:gd name="T96" fmla="*/ 174 w 192"/>
                  <a:gd name="T97" fmla="*/ 163 h 191"/>
                  <a:gd name="T98" fmla="*/ 144 w 192"/>
                  <a:gd name="T99" fmla="*/ 163 h 191"/>
                  <a:gd name="T100" fmla="*/ 144 w 192"/>
                  <a:gd name="T101" fmla="*/ 110 h 191"/>
                  <a:gd name="T102" fmla="*/ 173 w 192"/>
                  <a:gd name="T103" fmla="*/ 110 h 191"/>
                  <a:gd name="T104" fmla="*/ 173 w 192"/>
                  <a:gd name="T105" fmla="*/ 115 h 191"/>
                  <a:gd name="T106" fmla="*/ 151 w 192"/>
                  <a:gd name="T107" fmla="*/ 115 h 191"/>
                  <a:gd name="T108" fmla="*/ 151 w 192"/>
                  <a:gd name="T109" fmla="*/ 132 h 191"/>
                  <a:gd name="T110" fmla="*/ 172 w 192"/>
                  <a:gd name="T111" fmla="*/ 132 h 191"/>
                  <a:gd name="T112" fmla="*/ 172 w 192"/>
                  <a:gd name="T113" fmla="*/ 138 h 191"/>
                  <a:gd name="T114" fmla="*/ 151 w 192"/>
                  <a:gd name="T115" fmla="*/ 138 h 191"/>
                  <a:gd name="T116" fmla="*/ 151 w 192"/>
                  <a:gd name="T117" fmla="*/ 157 h 191"/>
                  <a:gd name="T118" fmla="*/ 174 w 192"/>
                  <a:gd name="T119" fmla="*/ 157 h 191"/>
                  <a:gd name="T120" fmla="*/ 174 w 192"/>
                  <a:gd name="T121" fmla="*/ 163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2" h="191">
                    <a:moveTo>
                      <a:pt x="191" y="74"/>
                    </a:moveTo>
                    <a:cubicBezTo>
                      <a:pt x="171" y="74"/>
                      <a:pt x="171" y="74"/>
                      <a:pt x="171" y="74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0"/>
                      <a:pt x="94" y="0"/>
                      <a:pt x="91" y="2"/>
                    </a:cubicBezTo>
                    <a:cubicBezTo>
                      <a:pt x="20" y="74"/>
                      <a:pt x="20" y="74"/>
                      <a:pt x="20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74"/>
                      <a:pt x="0" y="74"/>
                      <a:pt x="0" y="75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1"/>
                      <a:pt x="0" y="191"/>
                      <a:pt x="1" y="191"/>
                    </a:cubicBezTo>
                    <a:cubicBezTo>
                      <a:pt x="191" y="191"/>
                      <a:pt x="191" y="191"/>
                      <a:pt x="191" y="191"/>
                    </a:cubicBezTo>
                    <a:cubicBezTo>
                      <a:pt x="191" y="191"/>
                      <a:pt x="192" y="191"/>
                      <a:pt x="192" y="190"/>
                    </a:cubicBezTo>
                    <a:cubicBezTo>
                      <a:pt x="192" y="75"/>
                      <a:pt x="192" y="75"/>
                      <a:pt x="192" y="75"/>
                    </a:cubicBezTo>
                    <a:cubicBezTo>
                      <a:pt x="192" y="74"/>
                      <a:pt x="191" y="74"/>
                      <a:pt x="191" y="74"/>
                    </a:cubicBezTo>
                    <a:close/>
                    <a:moveTo>
                      <a:pt x="96" y="15"/>
                    </a:moveTo>
                    <a:cubicBezTo>
                      <a:pt x="154" y="74"/>
                      <a:pt x="154" y="74"/>
                      <a:pt x="154" y="74"/>
                    </a:cubicBezTo>
                    <a:cubicBezTo>
                      <a:pt x="37" y="74"/>
                      <a:pt x="37" y="74"/>
                      <a:pt x="37" y="74"/>
                    </a:cubicBezTo>
                    <a:lnTo>
                      <a:pt x="96" y="15"/>
                    </a:lnTo>
                    <a:close/>
                    <a:moveTo>
                      <a:pt x="30" y="164"/>
                    </a:moveTo>
                    <a:cubicBezTo>
                      <a:pt x="25" y="164"/>
                      <a:pt x="20" y="162"/>
                      <a:pt x="17" y="160"/>
                    </a:cubicBezTo>
                    <a:cubicBezTo>
                      <a:pt x="19" y="155"/>
                      <a:pt x="19" y="155"/>
                      <a:pt x="19" y="155"/>
                    </a:cubicBezTo>
                    <a:cubicBezTo>
                      <a:pt x="22" y="156"/>
                      <a:pt x="26" y="158"/>
                      <a:pt x="31" y="158"/>
                    </a:cubicBezTo>
                    <a:cubicBezTo>
                      <a:pt x="38" y="158"/>
                      <a:pt x="42" y="154"/>
                      <a:pt x="42" y="149"/>
                    </a:cubicBezTo>
                    <a:cubicBezTo>
                      <a:pt x="42" y="144"/>
                      <a:pt x="39" y="141"/>
                      <a:pt x="32" y="138"/>
                    </a:cubicBezTo>
                    <a:cubicBezTo>
                      <a:pt x="23" y="135"/>
                      <a:pt x="18" y="131"/>
                      <a:pt x="18" y="123"/>
                    </a:cubicBezTo>
                    <a:cubicBezTo>
                      <a:pt x="18" y="115"/>
                      <a:pt x="25" y="109"/>
                      <a:pt x="35" y="109"/>
                    </a:cubicBezTo>
                    <a:cubicBezTo>
                      <a:pt x="41" y="109"/>
                      <a:pt x="45" y="110"/>
                      <a:pt x="47" y="111"/>
                    </a:cubicBezTo>
                    <a:cubicBezTo>
                      <a:pt x="45" y="117"/>
                      <a:pt x="45" y="117"/>
                      <a:pt x="45" y="117"/>
                    </a:cubicBezTo>
                    <a:cubicBezTo>
                      <a:pt x="43" y="116"/>
                      <a:pt x="40" y="114"/>
                      <a:pt x="35" y="114"/>
                    </a:cubicBezTo>
                    <a:cubicBezTo>
                      <a:pt x="28" y="114"/>
                      <a:pt x="25" y="119"/>
                      <a:pt x="25" y="122"/>
                    </a:cubicBezTo>
                    <a:cubicBezTo>
                      <a:pt x="25" y="127"/>
                      <a:pt x="28" y="130"/>
                      <a:pt x="36" y="133"/>
                    </a:cubicBezTo>
                    <a:cubicBezTo>
                      <a:pt x="45" y="136"/>
                      <a:pt x="49" y="141"/>
                      <a:pt x="49" y="148"/>
                    </a:cubicBezTo>
                    <a:cubicBezTo>
                      <a:pt x="49" y="157"/>
                      <a:pt x="43" y="164"/>
                      <a:pt x="30" y="164"/>
                    </a:cubicBezTo>
                    <a:close/>
                    <a:moveTo>
                      <a:pt x="92" y="163"/>
                    </a:moveTo>
                    <a:cubicBezTo>
                      <a:pt x="86" y="146"/>
                      <a:pt x="86" y="146"/>
                      <a:pt x="86" y="146"/>
                    </a:cubicBezTo>
                    <a:cubicBezTo>
                      <a:pt x="67" y="146"/>
                      <a:pt x="67" y="146"/>
                      <a:pt x="67" y="146"/>
                    </a:cubicBezTo>
                    <a:cubicBezTo>
                      <a:pt x="62" y="163"/>
                      <a:pt x="62" y="163"/>
                      <a:pt x="62" y="163"/>
                    </a:cubicBezTo>
                    <a:cubicBezTo>
                      <a:pt x="55" y="163"/>
                      <a:pt x="55" y="163"/>
                      <a:pt x="55" y="163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81" y="110"/>
                      <a:pt x="81" y="110"/>
                      <a:pt x="81" y="110"/>
                    </a:cubicBezTo>
                    <a:cubicBezTo>
                      <a:pt x="99" y="163"/>
                      <a:pt x="99" y="163"/>
                      <a:pt x="99" y="163"/>
                    </a:cubicBezTo>
                    <a:lnTo>
                      <a:pt x="92" y="163"/>
                    </a:lnTo>
                    <a:close/>
                    <a:moveTo>
                      <a:pt x="137" y="163"/>
                    </a:moveTo>
                    <a:cubicBezTo>
                      <a:pt x="107" y="163"/>
                      <a:pt x="107" y="163"/>
                      <a:pt x="107" y="163"/>
                    </a:cubicBezTo>
                    <a:cubicBezTo>
                      <a:pt x="107" y="110"/>
                      <a:pt x="107" y="110"/>
                      <a:pt x="107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4" y="157"/>
                      <a:pt x="114" y="157"/>
                      <a:pt x="114" y="157"/>
                    </a:cubicBezTo>
                    <a:cubicBezTo>
                      <a:pt x="137" y="157"/>
                      <a:pt x="137" y="157"/>
                      <a:pt x="137" y="157"/>
                    </a:cubicBezTo>
                    <a:lnTo>
                      <a:pt x="137" y="163"/>
                    </a:lnTo>
                    <a:close/>
                    <a:moveTo>
                      <a:pt x="174" y="163"/>
                    </a:moveTo>
                    <a:cubicBezTo>
                      <a:pt x="144" y="163"/>
                      <a:pt x="144" y="163"/>
                      <a:pt x="144" y="163"/>
                    </a:cubicBezTo>
                    <a:cubicBezTo>
                      <a:pt x="144" y="110"/>
                      <a:pt x="144" y="110"/>
                      <a:pt x="144" y="110"/>
                    </a:cubicBezTo>
                    <a:cubicBezTo>
                      <a:pt x="173" y="110"/>
                      <a:pt x="173" y="110"/>
                      <a:pt x="173" y="110"/>
                    </a:cubicBezTo>
                    <a:cubicBezTo>
                      <a:pt x="173" y="115"/>
                      <a:pt x="173" y="115"/>
                      <a:pt x="173" y="115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8"/>
                      <a:pt x="172" y="138"/>
                      <a:pt x="172" y="138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51" y="157"/>
                      <a:pt x="151" y="157"/>
                      <a:pt x="151" y="157"/>
                    </a:cubicBezTo>
                    <a:cubicBezTo>
                      <a:pt x="174" y="157"/>
                      <a:pt x="174" y="157"/>
                      <a:pt x="174" y="157"/>
                    </a:cubicBezTo>
                    <a:lnTo>
                      <a:pt x="174" y="1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58"/>
              <p:cNvSpPr>
                <a:spLocks/>
              </p:cNvSpPr>
              <p:nvPr/>
            </p:nvSpPr>
            <p:spPr bwMode="auto">
              <a:xfrm>
                <a:off x="1470" y="688"/>
                <a:ext cx="25" cy="40"/>
              </a:xfrm>
              <a:custGeom>
                <a:avLst/>
                <a:gdLst>
                  <a:gd name="T0" fmla="*/ 8 w 16"/>
                  <a:gd name="T1" fmla="*/ 0 h 25"/>
                  <a:gd name="T2" fmla="*/ 7 w 16"/>
                  <a:gd name="T3" fmla="*/ 0 h 25"/>
                  <a:gd name="T4" fmla="*/ 5 w 16"/>
                  <a:gd name="T5" fmla="*/ 9 h 25"/>
                  <a:gd name="T6" fmla="*/ 0 w 16"/>
                  <a:gd name="T7" fmla="*/ 25 h 25"/>
                  <a:gd name="T8" fmla="*/ 16 w 16"/>
                  <a:gd name="T9" fmla="*/ 25 h 25"/>
                  <a:gd name="T10" fmla="*/ 10 w 16"/>
                  <a:gd name="T11" fmla="*/ 9 h 25"/>
                  <a:gd name="T12" fmla="*/ 8 w 16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5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3"/>
                      <a:pt x="6" y="6"/>
                      <a:pt x="5" y="9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6"/>
                      <a:pt x="8" y="3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Oval 59"/>
              <p:cNvSpPr>
                <a:spLocks noChangeArrowheads="1"/>
              </p:cNvSpPr>
              <p:nvPr/>
            </p:nvSpPr>
            <p:spPr bwMode="auto">
              <a:xfrm>
                <a:off x="2143" y="648"/>
                <a:ext cx="69" cy="6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60"/>
              <p:cNvSpPr>
                <a:spLocks/>
              </p:cNvSpPr>
              <p:nvPr/>
            </p:nvSpPr>
            <p:spPr bwMode="auto">
              <a:xfrm>
                <a:off x="2108" y="736"/>
                <a:ext cx="140" cy="77"/>
              </a:xfrm>
              <a:custGeom>
                <a:avLst/>
                <a:gdLst>
                  <a:gd name="T0" fmla="*/ 44 w 88"/>
                  <a:gd name="T1" fmla="*/ 0 h 48"/>
                  <a:gd name="T2" fmla="*/ 0 w 88"/>
                  <a:gd name="T3" fmla="*/ 47 h 48"/>
                  <a:gd name="T4" fmla="*/ 0 w 88"/>
                  <a:gd name="T5" fmla="*/ 48 h 48"/>
                  <a:gd name="T6" fmla="*/ 88 w 88"/>
                  <a:gd name="T7" fmla="*/ 48 h 48"/>
                  <a:gd name="T8" fmla="*/ 88 w 88"/>
                  <a:gd name="T9" fmla="*/ 47 h 48"/>
                  <a:gd name="T10" fmla="*/ 44 w 88"/>
                  <a:gd name="T1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48">
                    <a:moveTo>
                      <a:pt x="44" y="0"/>
                    </a:moveTo>
                    <a:cubicBezTo>
                      <a:pt x="19" y="0"/>
                      <a:pt x="0" y="21"/>
                      <a:pt x="0" y="47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8" y="21"/>
                      <a:pt x="68" y="0"/>
                      <a:pt x="4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Oval 61"/>
              <p:cNvSpPr>
                <a:spLocks noChangeArrowheads="1"/>
              </p:cNvSpPr>
              <p:nvPr/>
            </p:nvSpPr>
            <p:spPr bwMode="auto">
              <a:xfrm>
                <a:off x="2047" y="507"/>
                <a:ext cx="46" cy="4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62"/>
              <p:cNvSpPr>
                <a:spLocks/>
              </p:cNvSpPr>
              <p:nvPr/>
            </p:nvSpPr>
            <p:spPr bwMode="auto">
              <a:xfrm>
                <a:off x="2024" y="563"/>
                <a:ext cx="93" cy="53"/>
              </a:xfrm>
              <a:custGeom>
                <a:avLst/>
                <a:gdLst>
                  <a:gd name="T0" fmla="*/ 58 w 58"/>
                  <a:gd name="T1" fmla="*/ 32 h 33"/>
                  <a:gd name="T2" fmla="*/ 29 w 58"/>
                  <a:gd name="T3" fmla="*/ 0 h 33"/>
                  <a:gd name="T4" fmla="*/ 0 w 58"/>
                  <a:gd name="T5" fmla="*/ 32 h 33"/>
                  <a:gd name="T6" fmla="*/ 0 w 58"/>
                  <a:gd name="T7" fmla="*/ 33 h 33"/>
                  <a:gd name="T8" fmla="*/ 58 w 58"/>
                  <a:gd name="T9" fmla="*/ 33 h 33"/>
                  <a:gd name="T10" fmla="*/ 58 w 58"/>
                  <a:gd name="T11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33">
                    <a:moveTo>
                      <a:pt x="58" y="32"/>
                    </a:moveTo>
                    <a:cubicBezTo>
                      <a:pt x="58" y="14"/>
                      <a:pt x="45" y="0"/>
                      <a:pt x="29" y="0"/>
                    </a:cubicBezTo>
                    <a:cubicBezTo>
                      <a:pt x="13" y="0"/>
                      <a:pt x="0" y="14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58" y="33"/>
                      <a:pt x="58" y="33"/>
                      <a:pt x="58" y="33"/>
                    </a:cubicBezTo>
                    <a:lnTo>
                      <a:pt x="5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Oval 63"/>
              <p:cNvSpPr>
                <a:spLocks noChangeArrowheads="1"/>
              </p:cNvSpPr>
              <p:nvPr/>
            </p:nvSpPr>
            <p:spPr bwMode="auto">
              <a:xfrm>
                <a:off x="2261" y="507"/>
                <a:ext cx="46" cy="4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64"/>
              <p:cNvSpPr>
                <a:spLocks/>
              </p:cNvSpPr>
              <p:nvPr/>
            </p:nvSpPr>
            <p:spPr bwMode="auto">
              <a:xfrm>
                <a:off x="2237" y="563"/>
                <a:ext cx="94" cy="53"/>
              </a:xfrm>
              <a:custGeom>
                <a:avLst/>
                <a:gdLst>
                  <a:gd name="T0" fmla="*/ 29 w 59"/>
                  <a:gd name="T1" fmla="*/ 0 h 33"/>
                  <a:gd name="T2" fmla="*/ 0 w 59"/>
                  <a:gd name="T3" fmla="*/ 32 h 33"/>
                  <a:gd name="T4" fmla="*/ 0 w 59"/>
                  <a:gd name="T5" fmla="*/ 33 h 33"/>
                  <a:gd name="T6" fmla="*/ 59 w 59"/>
                  <a:gd name="T7" fmla="*/ 33 h 33"/>
                  <a:gd name="T8" fmla="*/ 59 w 59"/>
                  <a:gd name="T9" fmla="*/ 32 h 33"/>
                  <a:gd name="T10" fmla="*/ 29 w 59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33">
                    <a:moveTo>
                      <a:pt x="29" y="0"/>
                    </a:moveTo>
                    <a:cubicBezTo>
                      <a:pt x="13" y="0"/>
                      <a:pt x="0" y="14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14"/>
                      <a:pt x="45" y="0"/>
                      <a:pt x="2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65"/>
              <p:cNvSpPr>
                <a:spLocks/>
              </p:cNvSpPr>
              <p:nvPr/>
            </p:nvSpPr>
            <p:spPr bwMode="auto">
              <a:xfrm>
                <a:off x="2055" y="627"/>
                <a:ext cx="70" cy="99"/>
              </a:xfrm>
              <a:custGeom>
                <a:avLst/>
                <a:gdLst>
                  <a:gd name="T0" fmla="*/ 44 w 44"/>
                  <a:gd name="T1" fmla="*/ 56 h 62"/>
                  <a:gd name="T2" fmla="*/ 38 w 44"/>
                  <a:gd name="T3" fmla="*/ 50 h 62"/>
                  <a:gd name="T4" fmla="*/ 12 w 44"/>
                  <a:gd name="T5" fmla="*/ 50 h 62"/>
                  <a:gd name="T6" fmla="*/ 12 w 44"/>
                  <a:gd name="T7" fmla="*/ 6 h 62"/>
                  <a:gd name="T8" fmla="*/ 6 w 44"/>
                  <a:gd name="T9" fmla="*/ 0 h 62"/>
                  <a:gd name="T10" fmla="*/ 0 w 44"/>
                  <a:gd name="T11" fmla="*/ 6 h 62"/>
                  <a:gd name="T12" fmla="*/ 0 w 44"/>
                  <a:gd name="T13" fmla="*/ 62 h 62"/>
                  <a:gd name="T14" fmla="*/ 38 w 44"/>
                  <a:gd name="T15" fmla="*/ 62 h 62"/>
                  <a:gd name="T16" fmla="*/ 44 w 44"/>
                  <a:gd name="T17" fmla="*/ 5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62">
                    <a:moveTo>
                      <a:pt x="44" y="56"/>
                    </a:moveTo>
                    <a:cubicBezTo>
                      <a:pt x="44" y="52"/>
                      <a:pt x="41" y="50"/>
                      <a:pt x="38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41" y="62"/>
                      <a:pt x="44" y="59"/>
                      <a:pt x="44" y="5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66"/>
              <p:cNvSpPr>
                <a:spLocks/>
              </p:cNvSpPr>
              <p:nvPr/>
            </p:nvSpPr>
            <p:spPr bwMode="auto">
              <a:xfrm>
                <a:off x="2229" y="627"/>
                <a:ext cx="70" cy="99"/>
              </a:xfrm>
              <a:custGeom>
                <a:avLst/>
                <a:gdLst>
                  <a:gd name="T0" fmla="*/ 38 w 44"/>
                  <a:gd name="T1" fmla="*/ 0 h 62"/>
                  <a:gd name="T2" fmla="*/ 32 w 44"/>
                  <a:gd name="T3" fmla="*/ 6 h 62"/>
                  <a:gd name="T4" fmla="*/ 32 w 44"/>
                  <a:gd name="T5" fmla="*/ 50 h 62"/>
                  <a:gd name="T6" fmla="*/ 6 w 44"/>
                  <a:gd name="T7" fmla="*/ 50 h 62"/>
                  <a:gd name="T8" fmla="*/ 0 w 44"/>
                  <a:gd name="T9" fmla="*/ 56 h 62"/>
                  <a:gd name="T10" fmla="*/ 6 w 44"/>
                  <a:gd name="T11" fmla="*/ 62 h 62"/>
                  <a:gd name="T12" fmla="*/ 44 w 44"/>
                  <a:gd name="T13" fmla="*/ 62 h 62"/>
                  <a:gd name="T14" fmla="*/ 44 w 44"/>
                  <a:gd name="T15" fmla="*/ 6 h 62"/>
                  <a:gd name="T16" fmla="*/ 38 w 44"/>
                  <a:gd name="T1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62">
                    <a:moveTo>
                      <a:pt x="38" y="0"/>
                    </a:moveTo>
                    <a:cubicBezTo>
                      <a:pt x="35" y="0"/>
                      <a:pt x="32" y="3"/>
                      <a:pt x="32" y="6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3" y="50"/>
                      <a:pt x="0" y="52"/>
                      <a:pt x="0" y="56"/>
                    </a:cubicBezTo>
                    <a:cubicBezTo>
                      <a:pt x="0" y="59"/>
                      <a:pt x="3" y="62"/>
                      <a:pt x="6" y="62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3"/>
                      <a:pt x="42" y="0"/>
                      <a:pt x="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67"/>
              <p:cNvSpPr>
                <a:spLocks noEditPoints="1"/>
              </p:cNvSpPr>
              <p:nvPr/>
            </p:nvSpPr>
            <p:spPr bwMode="auto">
              <a:xfrm>
                <a:off x="2776" y="646"/>
                <a:ext cx="133" cy="132"/>
              </a:xfrm>
              <a:custGeom>
                <a:avLst/>
                <a:gdLst>
                  <a:gd name="T0" fmla="*/ 42 w 83"/>
                  <a:gd name="T1" fmla="*/ 0 h 82"/>
                  <a:gd name="T2" fmla="*/ 0 w 83"/>
                  <a:gd name="T3" fmla="*/ 41 h 82"/>
                  <a:gd name="T4" fmla="*/ 42 w 83"/>
                  <a:gd name="T5" fmla="*/ 82 h 82"/>
                  <a:gd name="T6" fmla="*/ 83 w 83"/>
                  <a:gd name="T7" fmla="*/ 41 h 82"/>
                  <a:gd name="T8" fmla="*/ 42 w 83"/>
                  <a:gd name="T9" fmla="*/ 0 h 82"/>
                  <a:gd name="T10" fmla="*/ 42 w 83"/>
                  <a:gd name="T11" fmla="*/ 63 h 82"/>
                  <a:gd name="T12" fmla="*/ 19 w 83"/>
                  <a:gd name="T13" fmla="*/ 41 h 82"/>
                  <a:gd name="T14" fmla="*/ 42 w 83"/>
                  <a:gd name="T15" fmla="*/ 19 h 82"/>
                  <a:gd name="T16" fmla="*/ 64 w 83"/>
                  <a:gd name="T17" fmla="*/ 41 h 82"/>
                  <a:gd name="T18" fmla="*/ 42 w 83"/>
                  <a:gd name="T19" fmla="*/ 6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3" h="82">
                    <a:moveTo>
                      <a:pt x="42" y="0"/>
                    </a:moveTo>
                    <a:cubicBezTo>
                      <a:pt x="19" y="0"/>
                      <a:pt x="0" y="18"/>
                      <a:pt x="0" y="41"/>
                    </a:cubicBezTo>
                    <a:cubicBezTo>
                      <a:pt x="0" y="64"/>
                      <a:pt x="19" y="82"/>
                      <a:pt x="42" y="82"/>
                    </a:cubicBezTo>
                    <a:cubicBezTo>
                      <a:pt x="64" y="82"/>
                      <a:pt x="83" y="64"/>
                      <a:pt x="83" y="41"/>
                    </a:cubicBezTo>
                    <a:cubicBezTo>
                      <a:pt x="83" y="18"/>
                      <a:pt x="64" y="0"/>
                      <a:pt x="42" y="0"/>
                    </a:cubicBezTo>
                    <a:close/>
                    <a:moveTo>
                      <a:pt x="42" y="63"/>
                    </a:moveTo>
                    <a:cubicBezTo>
                      <a:pt x="29" y="63"/>
                      <a:pt x="19" y="53"/>
                      <a:pt x="19" y="41"/>
                    </a:cubicBezTo>
                    <a:cubicBezTo>
                      <a:pt x="19" y="29"/>
                      <a:pt x="29" y="19"/>
                      <a:pt x="42" y="19"/>
                    </a:cubicBezTo>
                    <a:cubicBezTo>
                      <a:pt x="54" y="19"/>
                      <a:pt x="64" y="29"/>
                      <a:pt x="64" y="41"/>
                    </a:cubicBezTo>
                    <a:cubicBezTo>
                      <a:pt x="64" y="53"/>
                      <a:pt x="54" y="63"/>
                      <a:pt x="42" y="6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Oval 68"/>
              <p:cNvSpPr>
                <a:spLocks noChangeArrowheads="1"/>
              </p:cNvSpPr>
              <p:nvPr/>
            </p:nvSpPr>
            <p:spPr bwMode="auto">
              <a:xfrm>
                <a:off x="2819" y="690"/>
                <a:ext cx="46" cy="4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69"/>
              <p:cNvSpPr>
                <a:spLocks noEditPoints="1"/>
              </p:cNvSpPr>
              <p:nvPr/>
            </p:nvSpPr>
            <p:spPr bwMode="auto">
              <a:xfrm>
                <a:off x="2690" y="506"/>
                <a:ext cx="307" cy="307"/>
              </a:xfrm>
              <a:custGeom>
                <a:avLst/>
                <a:gdLst>
                  <a:gd name="T0" fmla="*/ 192 w 192"/>
                  <a:gd name="T1" fmla="*/ 16 h 192"/>
                  <a:gd name="T2" fmla="*/ 176 w 192"/>
                  <a:gd name="T3" fmla="*/ 0 h 192"/>
                  <a:gd name="T4" fmla="*/ 161 w 192"/>
                  <a:gd name="T5" fmla="*/ 0 h 192"/>
                  <a:gd name="T6" fmla="*/ 161 w 192"/>
                  <a:gd name="T7" fmla="*/ 58 h 192"/>
                  <a:gd name="T8" fmla="*/ 157 w 192"/>
                  <a:gd name="T9" fmla="*/ 62 h 192"/>
                  <a:gd name="T10" fmla="*/ 34 w 192"/>
                  <a:gd name="T11" fmla="*/ 62 h 192"/>
                  <a:gd name="T12" fmla="*/ 30 w 192"/>
                  <a:gd name="T13" fmla="*/ 58 h 192"/>
                  <a:gd name="T14" fmla="*/ 30 w 192"/>
                  <a:gd name="T15" fmla="*/ 0 h 192"/>
                  <a:gd name="T16" fmla="*/ 15 w 192"/>
                  <a:gd name="T17" fmla="*/ 0 h 192"/>
                  <a:gd name="T18" fmla="*/ 0 w 192"/>
                  <a:gd name="T19" fmla="*/ 16 h 192"/>
                  <a:gd name="T20" fmla="*/ 0 w 192"/>
                  <a:gd name="T21" fmla="*/ 177 h 192"/>
                  <a:gd name="T22" fmla="*/ 15 w 192"/>
                  <a:gd name="T23" fmla="*/ 192 h 192"/>
                  <a:gd name="T24" fmla="*/ 176 w 192"/>
                  <a:gd name="T25" fmla="*/ 192 h 192"/>
                  <a:gd name="T26" fmla="*/ 192 w 192"/>
                  <a:gd name="T27" fmla="*/ 177 h 192"/>
                  <a:gd name="T28" fmla="*/ 192 w 192"/>
                  <a:gd name="T29" fmla="*/ 16 h 192"/>
                  <a:gd name="T30" fmla="*/ 96 w 192"/>
                  <a:gd name="T31" fmla="*/ 179 h 192"/>
                  <a:gd name="T32" fmla="*/ 46 w 192"/>
                  <a:gd name="T33" fmla="*/ 129 h 192"/>
                  <a:gd name="T34" fmla="*/ 96 w 192"/>
                  <a:gd name="T35" fmla="*/ 79 h 192"/>
                  <a:gd name="T36" fmla="*/ 145 w 192"/>
                  <a:gd name="T37" fmla="*/ 129 h 192"/>
                  <a:gd name="T38" fmla="*/ 96 w 192"/>
                  <a:gd name="T39" fmla="*/ 179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2" h="192">
                    <a:moveTo>
                      <a:pt x="192" y="16"/>
                    </a:moveTo>
                    <a:cubicBezTo>
                      <a:pt x="192" y="7"/>
                      <a:pt x="185" y="0"/>
                      <a:pt x="176" y="0"/>
                    </a:cubicBezTo>
                    <a:cubicBezTo>
                      <a:pt x="161" y="0"/>
                      <a:pt x="161" y="0"/>
                      <a:pt x="161" y="0"/>
                    </a:cubicBezTo>
                    <a:cubicBezTo>
                      <a:pt x="161" y="58"/>
                      <a:pt x="161" y="58"/>
                      <a:pt x="161" y="58"/>
                    </a:cubicBezTo>
                    <a:cubicBezTo>
                      <a:pt x="161" y="60"/>
                      <a:pt x="159" y="62"/>
                      <a:pt x="157" y="62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2" y="62"/>
                      <a:pt x="30" y="60"/>
                      <a:pt x="30" y="58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177"/>
                      <a:pt x="0" y="177"/>
                      <a:pt x="0" y="177"/>
                    </a:cubicBezTo>
                    <a:cubicBezTo>
                      <a:pt x="0" y="185"/>
                      <a:pt x="7" y="192"/>
                      <a:pt x="15" y="192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85" y="192"/>
                      <a:pt x="192" y="185"/>
                      <a:pt x="192" y="177"/>
                    </a:cubicBezTo>
                    <a:lnTo>
                      <a:pt x="192" y="16"/>
                    </a:lnTo>
                    <a:close/>
                    <a:moveTo>
                      <a:pt x="96" y="179"/>
                    </a:moveTo>
                    <a:cubicBezTo>
                      <a:pt x="68" y="179"/>
                      <a:pt x="46" y="156"/>
                      <a:pt x="46" y="129"/>
                    </a:cubicBezTo>
                    <a:cubicBezTo>
                      <a:pt x="46" y="102"/>
                      <a:pt x="68" y="79"/>
                      <a:pt x="96" y="79"/>
                    </a:cubicBezTo>
                    <a:cubicBezTo>
                      <a:pt x="123" y="79"/>
                      <a:pt x="145" y="102"/>
                      <a:pt x="145" y="129"/>
                    </a:cubicBezTo>
                    <a:cubicBezTo>
                      <a:pt x="145" y="156"/>
                      <a:pt x="123" y="179"/>
                      <a:pt x="96" y="17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Rectangle 70"/>
              <p:cNvSpPr>
                <a:spLocks noChangeArrowheads="1"/>
              </p:cNvSpPr>
              <p:nvPr/>
            </p:nvSpPr>
            <p:spPr bwMode="auto">
              <a:xfrm>
                <a:off x="2752" y="506"/>
                <a:ext cx="182" cy="8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71"/>
              <p:cNvSpPr>
                <a:spLocks/>
              </p:cNvSpPr>
              <p:nvPr/>
            </p:nvSpPr>
            <p:spPr bwMode="auto">
              <a:xfrm>
                <a:off x="859" y="2859"/>
                <a:ext cx="142" cy="143"/>
              </a:xfrm>
              <a:custGeom>
                <a:avLst/>
                <a:gdLst>
                  <a:gd name="T0" fmla="*/ 89 w 89"/>
                  <a:gd name="T1" fmla="*/ 88 h 89"/>
                  <a:gd name="T2" fmla="*/ 1 w 89"/>
                  <a:gd name="T3" fmla="*/ 0 h 89"/>
                  <a:gd name="T4" fmla="*/ 0 w 89"/>
                  <a:gd name="T5" fmla="*/ 0 h 89"/>
                  <a:gd name="T6" fmla="*/ 0 w 89"/>
                  <a:gd name="T7" fmla="*/ 89 h 89"/>
                  <a:gd name="T8" fmla="*/ 89 w 89"/>
                  <a:gd name="T9" fmla="*/ 89 h 89"/>
                  <a:gd name="T10" fmla="*/ 89 w 89"/>
                  <a:gd name="T11" fmla="*/ 8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89">
                    <a:moveTo>
                      <a:pt x="89" y="88"/>
                    </a:moveTo>
                    <a:cubicBezTo>
                      <a:pt x="85" y="41"/>
                      <a:pt x="48" y="4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89" y="89"/>
                      <a:pt x="89" y="89"/>
                      <a:pt x="89" y="89"/>
                    </a:cubicBezTo>
                    <a:lnTo>
                      <a:pt x="89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72"/>
              <p:cNvSpPr>
                <a:spLocks/>
              </p:cNvSpPr>
              <p:nvPr/>
            </p:nvSpPr>
            <p:spPr bwMode="auto">
              <a:xfrm>
                <a:off x="859" y="3024"/>
                <a:ext cx="142" cy="142"/>
              </a:xfrm>
              <a:custGeom>
                <a:avLst/>
                <a:gdLst>
                  <a:gd name="T0" fmla="*/ 0 w 89"/>
                  <a:gd name="T1" fmla="*/ 89 h 89"/>
                  <a:gd name="T2" fmla="*/ 1 w 89"/>
                  <a:gd name="T3" fmla="*/ 89 h 89"/>
                  <a:gd name="T4" fmla="*/ 89 w 89"/>
                  <a:gd name="T5" fmla="*/ 1 h 89"/>
                  <a:gd name="T6" fmla="*/ 89 w 89"/>
                  <a:gd name="T7" fmla="*/ 0 h 89"/>
                  <a:gd name="T8" fmla="*/ 0 w 89"/>
                  <a:gd name="T9" fmla="*/ 0 h 89"/>
                  <a:gd name="T10" fmla="*/ 0 w 89"/>
                  <a:gd name="T11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89">
                    <a:moveTo>
                      <a:pt x="0" y="89"/>
                    </a:moveTo>
                    <a:cubicBezTo>
                      <a:pt x="1" y="89"/>
                      <a:pt x="1" y="89"/>
                      <a:pt x="1" y="89"/>
                    </a:cubicBezTo>
                    <a:cubicBezTo>
                      <a:pt x="48" y="85"/>
                      <a:pt x="85" y="48"/>
                      <a:pt x="89" y="1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73"/>
              <p:cNvSpPr>
                <a:spLocks/>
              </p:cNvSpPr>
              <p:nvPr/>
            </p:nvSpPr>
            <p:spPr bwMode="auto">
              <a:xfrm>
                <a:off x="694" y="2859"/>
                <a:ext cx="143" cy="307"/>
              </a:xfrm>
              <a:custGeom>
                <a:avLst/>
                <a:gdLst>
                  <a:gd name="T0" fmla="*/ 0 w 89"/>
                  <a:gd name="T1" fmla="*/ 96 h 192"/>
                  <a:gd name="T2" fmla="*/ 87 w 89"/>
                  <a:gd name="T3" fmla="*/ 192 h 192"/>
                  <a:gd name="T4" fmla="*/ 89 w 89"/>
                  <a:gd name="T5" fmla="*/ 192 h 192"/>
                  <a:gd name="T6" fmla="*/ 89 w 89"/>
                  <a:gd name="T7" fmla="*/ 0 h 192"/>
                  <a:gd name="T8" fmla="*/ 87 w 89"/>
                  <a:gd name="T9" fmla="*/ 0 h 192"/>
                  <a:gd name="T10" fmla="*/ 0 w 89"/>
                  <a:gd name="T11" fmla="*/ 9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192">
                    <a:moveTo>
                      <a:pt x="0" y="96"/>
                    </a:moveTo>
                    <a:cubicBezTo>
                      <a:pt x="0" y="146"/>
                      <a:pt x="38" y="188"/>
                      <a:pt x="87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38" y="5"/>
                      <a:pt x="0" y="47"/>
                      <a:pt x="0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74"/>
              <p:cNvSpPr>
                <a:spLocks noEditPoints="1"/>
              </p:cNvSpPr>
              <p:nvPr/>
            </p:nvSpPr>
            <p:spPr bwMode="auto">
              <a:xfrm>
                <a:off x="1543" y="1296"/>
                <a:ext cx="125" cy="118"/>
              </a:xfrm>
              <a:custGeom>
                <a:avLst/>
                <a:gdLst>
                  <a:gd name="T0" fmla="*/ 39 w 78"/>
                  <a:gd name="T1" fmla="*/ 0 h 74"/>
                  <a:gd name="T2" fmla="*/ 0 w 78"/>
                  <a:gd name="T3" fmla="*/ 37 h 74"/>
                  <a:gd name="T4" fmla="*/ 39 w 78"/>
                  <a:gd name="T5" fmla="*/ 74 h 74"/>
                  <a:gd name="T6" fmla="*/ 78 w 78"/>
                  <a:gd name="T7" fmla="*/ 37 h 74"/>
                  <a:gd name="T8" fmla="*/ 39 w 78"/>
                  <a:gd name="T9" fmla="*/ 0 h 74"/>
                  <a:gd name="T10" fmla="*/ 55 w 78"/>
                  <a:gd name="T11" fmla="*/ 47 h 74"/>
                  <a:gd name="T12" fmla="*/ 55 w 78"/>
                  <a:gd name="T13" fmla="*/ 53 h 74"/>
                  <a:gd name="T14" fmla="*/ 52 w 78"/>
                  <a:gd name="T15" fmla="*/ 54 h 74"/>
                  <a:gd name="T16" fmla="*/ 49 w 78"/>
                  <a:gd name="T17" fmla="*/ 53 h 74"/>
                  <a:gd name="T18" fmla="*/ 39 w 78"/>
                  <a:gd name="T19" fmla="*/ 42 h 74"/>
                  <a:gd name="T20" fmla="*/ 29 w 78"/>
                  <a:gd name="T21" fmla="*/ 53 h 74"/>
                  <a:gd name="T22" fmla="*/ 26 w 78"/>
                  <a:gd name="T23" fmla="*/ 54 h 74"/>
                  <a:gd name="T24" fmla="*/ 23 w 78"/>
                  <a:gd name="T25" fmla="*/ 53 h 74"/>
                  <a:gd name="T26" fmla="*/ 23 w 78"/>
                  <a:gd name="T27" fmla="*/ 47 h 74"/>
                  <a:gd name="T28" fmla="*/ 33 w 78"/>
                  <a:gd name="T29" fmla="*/ 37 h 74"/>
                  <a:gd name="T30" fmla="*/ 23 w 78"/>
                  <a:gd name="T31" fmla="*/ 27 h 74"/>
                  <a:gd name="T32" fmla="*/ 23 w 78"/>
                  <a:gd name="T33" fmla="*/ 21 h 74"/>
                  <a:gd name="T34" fmla="*/ 29 w 78"/>
                  <a:gd name="T35" fmla="*/ 21 h 74"/>
                  <a:gd name="T36" fmla="*/ 39 w 78"/>
                  <a:gd name="T37" fmla="*/ 31 h 74"/>
                  <a:gd name="T38" fmla="*/ 49 w 78"/>
                  <a:gd name="T39" fmla="*/ 21 h 74"/>
                  <a:gd name="T40" fmla="*/ 55 w 78"/>
                  <a:gd name="T41" fmla="*/ 21 h 74"/>
                  <a:gd name="T42" fmla="*/ 55 w 78"/>
                  <a:gd name="T43" fmla="*/ 27 h 74"/>
                  <a:gd name="T44" fmla="*/ 45 w 78"/>
                  <a:gd name="T45" fmla="*/ 37 h 74"/>
                  <a:gd name="T46" fmla="*/ 55 w 78"/>
                  <a:gd name="T47" fmla="*/ 4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8" h="74">
                    <a:moveTo>
                      <a:pt x="39" y="0"/>
                    </a:moveTo>
                    <a:cubicBezTo>
                      <a:pt x="18" y="0"/>
                      <a:pt x="0" y="16"/>
                      <a:pt x="0" y="37"/>
                    </a:cubicBezTo>
                    <a:cubicBezTo>
                      <a:pt x="0" y="57"/>
                      <a:pt x="18" y="74"/>
                      <a:pt x="39" y="74"/>
                    </a:cubicBezTo>
                    <a:cubicBezTo>
                      <a:pt x="60" y="74"/>
                      <a:pt x="78" y="57"/>
                      <a:pt x="78" y="37"/>
                    </a:cubicBezTo>
                    <a:cubicBezTo>
                      <a:pt x="78" y="16"/>
                      <a:pt x="60" y="0"/>
                      <a:pt x="39" y="0"/>
                    </a:cubicBezTo>
                    <a:close/>
                    <a:moveTo>
                      <a:pt x="55" y="47"/>
                    </a:moveTo>
                    <a:cubicBezTo>
                      <a:pt x="57" y="48"/>
                      <a:pt x="57" y="51"/>
                      <a:pt x="55" y="53"/>
                    </a:cubicBezTo>
                    <a:cubicBezTo>
                      <a:pt x="54" y="53"/>
                      <a:pt x="53" y="54"/>
                      <a:pt x="52" y="54"/>
                    </a:cubicBezTo>
                    <a:cubicBezTo>
                      <a:pt x="51" y="54"/>
                      <a:pt x="50" y="53"/>
                      <a:pt x="49" y="53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8" y="53"/>
                      <a:pt x="27" y="54"/>
                      <a:pt x="26" y="54"/>
                    </a:cubicBezTo>
                    <a:cubicBezTo>
                      <a:pt x="25" y="54"/>
                      <a:pt x="24" y="53"/>
                      <a:pt x="23" y="53"/>
                    </a:cubicBezTo>
                    <a:cubicBezTo>
                      <a:pt x="21" y="51"/>
                      <a:pt x="21" y="48"/>
                      <a:pt x="23" y="4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1" y="25"/>
                      <a:pt x="21" y="22"/>
                      <a:pt x="23" y="21"/>
                    </a:cubicBezTo>
                    <a:cubicBezTo>
                      <a:pt x="25" y="19"/>
                      <a:pt x="27" y="19"/>
                      <a:pt x="29" y="2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1" y="19"/>
                      <a:pt x="54" y="19"/>
                      <a:pt x="55" y="21"/>
                    </a:cubicBezTo>
                    <a:cubicBezTo>
                      <a:pt x="57" y="22"/>
                      <a:pt x="57" y="25"/>
                      <a:pt x="55" y="27"/>
                    </a:cubicBezTo>
                    <a:cubicBezTo>
                      <a:pt x="45" y="37"/>
                      <a:pt x="45" y="37"/>
                      <a:pt x="45" y="37"/>
                    </a:cubicBezTo>
                    <a:lnTo>
                      <a:pt x="55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75"/>
              <p:cNvSpPr>
                <a:spLocks noEditPoints="1"/>
              </p:cNvSpPr>
              <p:nvPr/>
            </p:nvSpPr>
            <p:spPr bwMode="auto">
              <a:xfrm>
                <a:off x="2207" y="1296"/>
                <a:ext cx="126" cy="120"/>
              </a:xfrm>
              <a:custGeom>
                <a:avLst/>
                <a:gdLst>
                  <a:gd name="T0" fmla="*/ 40 w 79"/>
                  <a:gd name="T1" fmla="*/ 0 h 75"/>
                  <a:gd name="T2" fmla="*/ 0 w 79"/>
                  <a:gd name="T3" fmla="*/ 37 h 75"/>
                  <a:gd name="T4" fmla="*/ 40 w 79"/>
                  <a:gd name="T5" fmla="*/ 75 h 75"/>
                  <a:gd name="T6" fmla="*/ 79 w 79"/>
                  <a:gd name="T7" fmla="*/ 37 h 75"/>
                  <a:gd name="T8" fmla="*/ 40 w 79"/>
                  <a:gd name="T9" fmla="*/ 0 h 75"/>
                  <a:gd name="T10" fmla="*/ 58 w 79"/>
                  <a:gd name="T11" fmla="*/ 41 h 75"/>
                  <a:gd name="T12" fmla="*/ 21 w 79"/>
                  <a:gd name="T13" fmla="*/ 41 h 75"/>
                  <a:gd name="T14" fmla="*/ 21 w 79"/>
                  <a:gd name="T15" fmla="*/ 41 h 75"/>
                  <a:gd name="T16" fmla="*/ 17 w 79"/>
                  <a:gd name="T17" fmla="*/ 37 h 75"/>
                  <a:gd name="T18" fmla="*/ 21 w 79"/>
                  <a:gd name="T19" fmla="*/ 33 h 75"/>
                  <a:gd name="T20" fmla="*/ 58 w 79"/>
                  <a:gd name="T21" fmla="*/ 33 h 75"/>
                  <a:gd name="T22" fmla="*/ 58 w 79"/>
                  <a:gd name="T23" fmla="*/ 33 h 75"/>
                  <a:gd name="T24" fmla="*/ 62 w 79"/>
                  <a:gd name="T25" fmla="*/ 37 h 75"/>
                  <a:gd name="T26" fmla="*/ 58 w 79"/>
                  <a:gd name="T27" fmla="*/ 4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9" h="75">
                    <a:moveTo>
                      <a:pt x="40" y="0"/>
                    </a:moveTo>
                    <a:cubicBezTo>
                      <a:pt x="18" y="0"/>
                      <a:pt x="0" y="17"/>
                      <a:pt x="0" y="37"/>
                    </a:cubicBezTo>
                    <a:cubicBezTo>
                      <a:pt x="0" y="58"/>
                      <a:pt x="18" y="75"/>
                      <a:pt x="40" y="75"/>
                    </a:cubicBezTo>
                    <a:cubicBezTo>
                      <a:pt x="61" y="75"/>
                      <a:pt x="79" y="58"/>
                      <a:pt x="79" y="37"/>
                    </a:cubicBezTo>
                    <a:cubicBezTo>
                      <a:pt x="79" y="17"/>
                      <a:pt x="61" y="0"/>
                      <a:pt x="40" y="0"/>
                    </a:cubicBezTo>
                    <a:close/>
                    <a:moveTo>
                      <a:pt x="58" y="41"/>
                    </a:move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9" y="41"/>
                      <a:pt x="17" y="40"/>
                      <a:pt x="17" y="37"/>
                    </a:cubicBezTo>
                    <a:cubicBezTo>
                      <a:pt x="17" y="35"/>
                      <a:pt x="18" y="33"/>
                      <a:pt x="21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60" y="33"/>
                      <a:pt x="62" y="35"/>
                      <a:pt x="62" y="37"/>
                    </a:cubicBezTo>
                    <a:cubicBezTo>
                      <a:pt x="62" y="39"/>
                      <a:pt x="61" y="41"/>
                      <a:pt x="58" y="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76"/>
              <p:cNvSpPr>
                <a:spLocks noEditPoints="1"/>
              </p:cNvSpPr>
              <p:nvPr/>
            </p:nvSpPr>
            <p:spPr bwMode="auto">
              <a:xfrm>
                <a:off x="2872" y="1296"/>
                <a:ext cx="126" cy="120"/>
              </a:xfrm>
              <a:custGeom>
                <a:avLst/>
                <a:gdLst>
                  <a:gd name="T0" fmla="*/ 40 w 79"/>
                  <a:gd name="T1" fmla="*/ 0 h 75"/>
                  <a:gd name="T2" fmla="*/ 0 w 79"/>
                  <a:gd name="T3" fmla="*/ 37 h 75"/>
                  <a:gd name="T4" fmla="*/ 40 w 79"/>
                  <a:gd name="T5" fmla="*/ 75 h 75"/>
                  <a:gd name="T6" fmla="*/ 79 w 79"/>
                  <a:gd name="T7" fmla="*/ 37 h 75"/>
                  <a:gd name="T8" fmla="*/ 40 w 79"/>
                  <a:gd name="T9" fmla="*/ 0 h 75"/>
                  <a:gd name="T10" fmla="*/ 58 w 79"/>
                  <a:gd name="T11" fmla="*/ 41 h 75"/>
                  <a:gd name="T12" fmla="*/ 58 w 79"/>
                  <a:gd name="T13" fmla="*/ 41 h 75"/>
                  <a:gd name="T14" fmla="*/ 44 w 79"/>
                  <a:gd name="T15" fmla="*/ 41 h 75"/>
                  <a:gd name="T16" fmla="*/ 44 w 79"/>
                  <a:gd name="T17" fmla="*/ 56 h 75"/>
                  <a:gd name="T18" fmla="*/ 40 w 79"/>
                  <a:gd name="T19" fmla="*/ 60 h 75"/>
                  <a:gd name="T20" fmla="*/ 40 w 79"/>
                  <a:gd name="T21" fmla="*/ 60 h 75"/>
                  <a:gd name="T22" fmla="*/ 35 w 79"/>
                  <a:gd name="T23" fmla="*/ 56 h 75"/>
                  <a:gd name="T24" fmla="*/ 35 w 79"/>
                  <a:gd name="T25" fmla="*/ 41 h 75"/>
                  <a:gd name="T26" fmla="*/ 21 w 79"/>
                  <a:gd name="T27" fmla="*/ 41 h 75"/>
                  <a:gd name="T28" fmla="*/ 17 w 79"/>
                  <a:gd name="T29" fmla="*/ 37 h 75"/>
                  <a:gd name="T30" fmla="*/ 21 w 79"/>
                  <a:gd name="T31" fmla="*/ 33 h 75"/>
                  <a:gd name="T32" fmla="*/ 21 w 79"/>
                  <a:gd name="T33" fmla="*/ 33 h 75"/>
                  <a:gd name="T34" fmla="*/ 35 w 79"/>
                  <a:gd name="T35" fmla="*/ 33 h 75"/>
                  <a:gd name="T36" fmla="*/ 35 w 79"/>
                  <a:gd name="T37" fmla="*/ 19 h 75"/>
                  <a:gd name="T38" fmla="*/ 39 w 79"/>
                  <a:gd name="T39" fmla="*/ 14 h 75"/>
                  <a:gd name="T40" fmla="*/ 39 w 79"/>
                  <a:gd name="T41" fmla="*/ 14 h 75"/>
                  <a:gd name="T42" fmla="*/ 44 w 79"/>
                  <a:gd name="T43" fmla="*/ 19 h 75"/>
                  <a:gd name="T44" fmla="*/ 44 w 79"/>
                  <a:gd name="T45" fmla="*/ 33 h 75"/>
                  <a:gd name="T46" fmla="*/ 58 w 79"/>
                  <a:gd name="T47" fmla="*/ 33 h 75"/>
                  <a:gd name="T48" fmla="*/ 62 w 79"/>
                  <a:gd name="T49" fmla="*/ 37 h 75"/>
                  <a:gd name="T50" fmla="*/ 58 w 79"/>
                  <a:gd name="T51" fmla="*/ 4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9" h="75">
                    <a:moveTo>
                      <a:pt x="40" y="0"/>
                    </a:moveTo>
                    <a:cubicBezTo>
                      <a:pt x="18" y="0"/>
                      <a:pt x="0" y="17"/>
                      <a:pt x="0" y="37"/>
                    </a:cubicBezTo>
                    <a:cubicBezTo>
                      <a:pt x="0" y="58"/>
                      <a:pt x="18" y="75"/>
                      <a:pt x="40" y="75"/>
                    </a:cubicBezTo>
                    <a:cubicBezTo>
                      <a:pt x="61" y="75"/>
                      <a:pt x="79" y="58"/>
                      <a:pt x="79" y="37"/>
                    </a:cubicBezTo>
                    <a:cubicBezTo>
                      <a:pt x="79" y="17"/>
                      <a:pt x="61" y="0"/>
                      <a:pt x="40" y="0"/>
                    </a:cubicBezTo>
                    <a:close/>
                    <a:moveTo>
                      <a:pt x="58" y="41"/>
                    </a:moveTo>
                    <a:cubicBezTo>
                      <a:pt x="58" y="41"/>
                      <a:pt x="58" y="41"/>
                      <a:pt x="58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58"/>
                      <a:pt x="42" y="60"/>
                      <a:pt x="40" y="60"/>
                    </a:cubicBezTo>
                    <a:cubicBezTo>
                      <a:pt x="40" y="60"/>
                      <a:pt x="40" y="60"/>
                      <a:pt x="40" y="60"/>
                    </a:cubicBezTo>
                    <a:cubicBezTo>
                      <a:pt x="37" y="60"/>
                      <a:pt x="35" y="58"/>
                      <a:pt x="35" y="56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8" y="41"/>
                      <a:pt x="17" y="39"/>
                      <a:pt x="17" y="37"/>
                    </a:cubicBezTo>
                    <a:cubicBezTo>
                      <a:pt x="17" y="35"/>
                      <a:pt x="19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6"/>
                      <a:pt x="37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42" y="14"/>
                      <a:pt x="44" y="16"/>
                      <a:pt x="44" y="19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61" y="33"/>
                      <a:pt x="62" y="35"/>
                      <a:pt x="62" y="37"/>
                    </a:cubicBezTo>
                    <a:cubicBezTo>
                      <a:pt x="62" y="40"/>
                      <a:pt x="60" y="41"/>
                      <a:pt x="58" y="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77"/>
              <p:cNvSpPr>
                <a:spLocks noEditPoints="1"/>
              </p:cNvSpPr>
              <p:nvPr/>
            </p:nvSpPr>
            <p:spPr bwMode="auto">
              <a:xfrm>
                <a:off x="3537" y="1296"/>
                <a:ext cx="126" cy="120"/>
              </a:xfrm>
              <a:custGeom>
                <a:avLst/>
                <a:gdLst>
                  <a:gd name="T0" fmla="*/ 40 w 79"/>
                  <a:gd name="T1" fmla="*/ 0 h 75"/>
                  <a:gd name="T2" fmla="*/ 0 w 79"/>
                  <a:gd name="T3" fmla="*/ 37 h 75"/>
                  <a:gd name="T4" fmla="*/ 40 w 79"/>
                  <a:gd name="T5" fmla="*/ 75 h 75"/>
                  <a:gd name="T6" fmla="*/ 79 w 79"/>
                  <a:gd name="T7" fmla="*/ 37 h 75"/>
                  <a:gd name="T8" fmla="*/ 40 w 79"/>
                  <a:gd name="T9" fmla="*/ 0 h 75"/>
                  <a:gd name="T10" fmla="*/ 40 w 79"/>
                  <a:gd name="T11" fmla="*/ 61 h 75"/>
                  <a:gd name="T12" fmla="*/ 39 w 79"/>
                  <a:gd name="T13" fmla="*/ 61 h 75"/>
                  <a:gd name="T14" fmla="*/ 35 w 79"/>
                  <a:gd name="T15" fmla="*/ 57 h 75"/>
                  <a:gd name="T16" fmla="*/ 35 w 79"/>
                  <a:gd name="T17" fmla="*/ 54 h 75"/>
                  <a:gd name="T18" fmla="*/ 39 w 79"/>
                  <a:gd name="T19" fmla="*/ 50 h 75"/>
                  <a:gd name="T20" fmla="*/ 39 w 79"/>
                  <a:gd name="T21" fmla="*/ 50 h 75"/>
                  <a:gd name="T22" fmla="*/ 44 w 79"/>
                  <a:gd name="T23" fmla="*/ 54 h 75"/>
                  <a:gd name="T24" fmla="*/ 44 w 79"/>
                  <a:gd name="T25" fmla="*/ 57 h 75"/>
                  <a:gd name="T26" fmla="*/ 40 w 79"/>
                  <a:gd name="T27" fmla="*/ 61 h 75"/>
                  <a:gd name="T28" fmla="*/ 44 w 79"/>
                  <a:gd name="T29" fmla="*/ 41 h 75"/>
                  <a:gd name="T30" fmla="*/ 40 w 79"/>
                  <a:gd name="T31" fmla="*/ 46 h 75"/>
                  <a:gd name="T32" fmla="*/ 35 w 79"/>
                  <a:gd name="T33" fmla="*/ 41 h 75"/>
                  <a:gd name="T34" fmla="*/ 35 w 79"/>
                  <a:gd name="T35" fmla="*/ 17 h 75"/>
                  <a:gd name="T36" fmla="*/ 40 w 79"/>
                  <a:gd name="T37" fmla="*/ 13 h 75"/>
                  <a:gd name="T38" fmla="*/ 44 w 79"/>
                  <a:gd name="T39" fmla="*/ 17 h 75"/>
                  <a:gd name="T40" fmla="*/ 44 w 79"/>
                  <a:gd name="T41" fmla="*/ 4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75">
                    <a:moveTo>
                      <a:pt x="40" y="0"/>
                    </a:moveTo>
                    <a:cubicBezTo>
                      <a:pt x="18" y="0"/>
                      <a:pt x="0" y="17"/>
                      <a:pt x="0" y="37"/>
                    </a:cubicBezTo>
                    <a:cubicBezTo>
                      <a:pt x="0" y="58"/>
                      <a:pt x="18" y="75"/>
                      <a:pt x="40" y="75"/>
                    </a:cubicBezTo>
                    <a:cubicBezTo>
                      <a:pt x="61" y="75"/>
                      <a:pt x="79" y="58"/>
                      <a:pt x="79" y="37"/>
                    </a:cubicBezTo>
                    <a:cubicBezTo>
                      <a:pt x="79" y="17"/>
                      <a:pt x="61" y="0"/>
                      <a:pt x="40" y="0"/>
                    </a:cubicBezTo>
                    <a:close/>
                    <a:moveTo>
                      <a:pt x="40" y="61"/>
                    </a:moveTo>
                    <a:cubicBezTo>
                      <a:pt x="40" y="61"/>
                      <a:pt x="39" y="61"/>
                      <a:pt x="39" y="61"/>
                    </a:cubicBezTo>
                    <a:cubicBezTo>
                      <a:pt x="37" y="61"/>
                      <a:pt x="35" y="60"/>
                      <a:pt x="35" y="57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5" y="51"/>
                      <a:pt x="37" y="50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42" y="50"/>
                      <a:pt x="44" y="51"/>
                      <a:pt x="44" y="54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9"/>
                      <a:pt x="42" y="61"/>
                      <a:pt x="40" y="61"/>
                    </a:cubicBezTo>
                    <a:close/>
                    <a:moveTo>
                      <a:pt x="44" y="41"/>
                    </a:moveTo>
                    <a:cubicBezTo>
                      <a:pt x="44" y="44"/>
                      <a:pt x="42" y="46"/>
                      <a:pt x="40" y="46"/>
                    </a:cubicBezTo>
                    <a:cubicBezTo>
                      <a:pt x="37" y="46"/>
                      <a:pt x="35" y="44"/>
                      <a:pt x="35" y="41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5"/>
                      <a:pt x="37" y="13"/>
                      <a:pt x="40" y="13"/>
                    </a:cubicBezTo>
                    <a:cubicBezTo>
                      <a:pt x="42" y="13"/>
                      <a:pt x="44" y="15"/>
                      <a:pt x="44" y="17"/>
                    </a:cubicBez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78"/>
              <p:cNvSpPr>
                <a:spLocks noEditPoints="1"/>
              </p:cNvSpPr>
              <p:nvPr/>
            </p:nvSpPr>
            <p:spPr bwMode="auto">
              <a:xfrm>
                <a:off x="4202" y="1296"/>
                <a:ext cx="126" cy="120"/>
              </a:xfrm>
              <a:custGeom>
                <a:avLst/>
                <a:gdLst>
                  <a:gd name="T0" fmla="*/ 40 w 79"/>
                  <a:gd name="T1" fmla="*/ 0 h 75"/>
                  <a:gd name="T2" fmla="*/ 0 w 79"/>
                  <a:gd name="T3" fmla="*/ 37 h 75"/>
                  <a:gd name="T4" fmla="*/ 40 w 79"/>
                  <a:gd name="T5" fmla="*/ 75 h 75"/>
                  <a:gd name="T6" fmla="*/ 79 w 79"/>
                  <a:gd name="T7" fmla="*/ 37 h 75"/>
                  <a:gd name="T8" fmla="*/ 40 w 79"/>
                  <a:gd name="T9" fmla="*/ 0 h 75"/>
                  <a:gd name="T10" fmla="*/ 63 w 79"/>
                  <a:gd name="T11" fmla="*/ 27 h 75"/>
                  <a:gd name="T12" fmla="*/ 37 w 79"/>
                  <a:gd name="T13" fmla="*/ 53 h 75"/>
                  <a:gd name="T14" fmla="*/ 34 w 79"/>
                  <a:gd name="T15" fmla="*/ 54 h 75"/>
                  <a:gd name="T16" fmla="*/ 31 w 79"/>
                  <a:gd name="T17" fmla="*/ 53 h 75"/>
                  <a:gd name="T18" fmla="*/ 16 w 79"/>
                  <a:gd name="T19" fmla="*/ 40 h 75"/>
                  <a:gd name="T20" fmla="*/ 16 w 79"/>
                  <a:gd name="T21" fmla="*/ 35 h 75"/>
                  <a:gd name="T22" fmla="*/ 22 w 79"/>
                  <a:gd name="T23" fmla="*/ 34 h 75"/>
                  <a:gd name="T24" fmla="*/ 34 w 79"/>
                  <a:gd name="T25" fmla="*/ 45 h 75"/>
                  <a:gd name="T26" fmla="*/ 57 w 79"/>
                  <a:gd name="T27" fmla="*/ 21 h 75"/>
                  <a:gd name="T28" fmla="*/ 63 w 79"/>
                  <a:gd name="T29" fmla="*/ 21 h 75"/>
                  <a:gd name="T30" fmla="*/ 63 w 79"/>
                  <a:gd name="T31" fmla="*/ 2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9" h="75">
                    <a:moveTo>
                      <a:pt x="40" y="0"/>
                    </a:moveTo>
                    <a:cubicBezTo>
                      <a:pt x="18" y="0"/>
                      <a:pt x="0" y="17"/>
                      <a:pt x="0" y="37"/>
                    </a:cubicBezTo>
                    <a:cubicBezTo>
                      <a:pt x="0" y="58"/>
                      <a:pt x="18" y="75"/>
                      <a:pt x="40" y="75"/>
                    </a:cubicBezTo>
                    <a:cubicBezTo>
                      <a:pt x="61" y="75"/>
                      <a:pt x="79" y="58"/>
                      <a:pt x="79" y="37"/>
                    </a:cubicBezTo>
                    <a:cubicBezTo>
                      <a:pt x="79" y="17"/>
                      <a:pt x="61" y="0"/>
                      <a:pt x="40" y="0"/>
                    </a:cubicBezTo>
                    <a:close/>
                    <a:moveTo>
                      <a:pt x="63" y="27"/>
                    </a:moveTo>
                    <a:cubicBezTo>
                      <a:pt x="37" y="53"/>
                      <a:pt x="37" y="53"/>
                      <a:pt x="37" y="53"/>
                    </a:cubicBezTo>
                    <a:cubicBezTo>
                      <a:pt x="36" y="54"/>
                      <a:pt x="35" y="54"/>
                      <a:pt x="34" y="54"/>
                    </a:cubicBezTo>
                    <a:cubicBezTo>
                      <a:pt x="33" y="54"/>
                      <a:pt x="32" y="54"/>
                      <a:pt x="31" y="53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5" y="39"/>
                      <a:pt x="15" y="36"/>
                      <a:pt x="16" y="35"/>
                    </a:cubicBezTo>
                    <a:cubicBezTo>
                      <a:pt x="18" y="33"/>
                      <a:pt x="20" y="33"/>
                      <a:pt x="22" y="34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9" y="20"/>
                      <a:pt x="61" y="20"/>
                      <a:pt x="63" y="21"/>
                    </a:cubicBezTo>
                    <a:cubicBezTo>
                      <a:pt x="64" y="23"/>
                      <a:pt x="64" y="25"/>
                      <a:pt x="63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79"/>
              <p:cNvSpPr>
                <a:spLocks noEditPoints="1"/>
              </p:cNvSpPr>
              <p:nvPr/>
            </p:nvSpPr>
            <p:spPr bwMode="auto">
              <a:xfrm>
                <a:off x="4867" y="1296"/>
                <a:ext cx="127" cy="120"/>
              </a:xfrm>
              <a:custGeom>
                <a:avLst/>
                <a:gdLst>
                  <a:gd name="T0" fmla="*/ 40 w 79"/>
                  <a:gd name="T1" fmla="*/ 0 h 75"/>
                  <a:gd name="T2" fmla="*/ 0 w 79"/>
                  <a:gd name="T3" fmla="*/ 37 h 75"/>
                  <a:gd name="T4" fmla="*/ 40 w 79"/>
                  <a:gd name="T5" fmla="*/ 75 h 75"/>
                  <a:gd name="T6" fmla="*/ 79 w 79"/>
                  <a:gd name="T7" fmla="*/ 37 h 75"/>
                  <a:gd name="T8" fmla="*/ 40 w 79"/>
                  <a:gd name="T9" fmla="*/ 0 h 75"/>
                  <a:gd name="T10" fmla="*/ 38 w 79"/>
                  <a:gd name="T11" fmla="*/ 61 h 75"/>
                  <a:gd name="T12" fmla="*/ 34 w 79"/>
                  <a:gd name="T13" fmla="*/ 57 h 75"/>
                  <a:gd name="T14" fmla="*/ 38 w 79"/>
                  <a:gd name="T15" fmla="*/ 52 h 75"/>
                  <a:gd name="T16" fmla="*/ 42 w 79"/>
                  <a:gd name="T17" fmla="*/ 57 h 75"/>
                  <a:gd name="T18" fmla="*/ 38 w 79"/>
                  <a:gd name="T19" fmla="*/ 61 h 75"/>
                  <a:gd name="T20" fmla="*/ 44 w 79"/>
                  <a:gd name="T21" fmla="*/ 35 h 75"/>
                  <a:gd name="T22" fmla="*/ 40 w 79"/>
                  <a:gd name="T23" fmla="*/ 45 h 75"/>
                  <a:gd name="T24" fmla="*/ 40 w 79"/>
                  <a:gd name="T25" fmla="*/ 47 h 75"/>
                  <a:gd name="T26" fmla="*/ 35 w 79"/>
                  <a:gd name="T27" fmla="*/ 47 h 75"/>
                  <a:gd name="T28" fmla="*/ 35 w 79"/>
                  <a:gd name="T29" fmla="*/ 45 h 75"/>
                  <a:gd name="T30" fmla="*/ 39 w 79"/>
                  <a:gd name="T31" fmla="*/ 34 h 75"/>
                  <a:gd name="T32" fmla="*/ 44 w 79"/>
                  <a:gd name="T33" fmla="*/ 24 h 75"/>
                  <a:gd name="T34" fmla="*/ 37 w 79"/>
                  <a:gd name="T35" fmla="*/ 19 h 75"/>
                  <a:gd name="T36" fmla="*/ 31 w 79"/>
                  <a:gd name="T37" fmla="*/ 21 h 75"/>
                  <a:gd name="T38" fmla="*/ 29 w 79"/>
                  <a:gd name="T39" fmla="*/ 16 h 75"/>
                  <a:gd name="T40" fmla="*/ 39 w 79"/>
                  <a:gd name="T41" fmla="*/ 14 h 75"/>
                  <a:gd name="T42" fmla="*/ 50 w 79"/>
                  <a:gd name="T43" fmla="*/ 24 h 75"/>
                  <a:gd name="T44" fmla="*/ 44 w 79"/>
                  <a:gd name="T45" fmla="*/ 3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9" h="75">
                    <a:moveTo>
                      <a:pt x="40" y="0"/>
                    </a:moveTo>
                    <a:cubicBezTo>
                      <a:pt x="18" y="0"/>
                      <a:pt x="0" y="17"/>
                      <a:pt x="0" y="37"/>
                    </a:cubicBezTo>
                    <a:cubicBezTo>
                      <a:pt x="0" y="58"/>
                      <a:pt x="18" y="75"/>
                      <a:pt x="40" y="75"/>
                    </a:cubicBezTo>
                    <a:cubicBezTo>
                      <a:pt x="61" y="75"/>
                      <a:pt x="79" y="58"/>
                      <a:pt x="79" y="37"/>
                    </a:cubicBezTo>
                    <a:cubicBezTo>
                      <a:pt x="79" y="17"/>
                      <a:pt x="61" y="0"/>
                      <a:pt x="40" y="0"/>
                    </a:cubicBezTo>
                    <a:close/>
                    <a:moveTo>
                      <a:pt x="38" y="61"/>
                    </a:moveTo>
                    <a:cubicBezTo>
                      <a:pt x="35" y="61"/>
                      <a:pt x="34" y="59"/>
                      <a:pt x="34" y="57"/>
                    </a:cubicBezTo>
                    <a:cubicBezTo>
                      <a:pt x="34" y="54"/>
                      <a:pt x="35" y="52"/>
                      <a:pt x="38" y="52"/>
                    </a:cubicBezTo>
                    <a:cubicBezTo>
                      <a:pt x="40" y="52"/>
                      <a:pt x="42" y="54"/>
                      <a:pt x="42" y="57"/>
                    </a:cubicBezTo>
                    <a:cubicBezTo>
                      <a:pt x="42" y="59"/>
                      <a:pt x="40" y="61"/>
                      <a:pt x="38" y="61"/>
                    </a:cubicBezTo>
                    <a:close/>
                    <a:moveTo>
                      <a:pt x="44" y="35"/>
                    </a:moveTo>
                    <a:cubicBezTo>
                      <a:pt x="41" y="39"/>
                      <a:pt x="40" y="42"/>
                      <a:pt x="40" y="45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5" y="42"/>
                      <a:pt x="36" y="38"/>
                      <a:pt x="39" y="34"/>
                    </a:cubicBezTo>
                    <a:cubicBezTo>
                      <a:pt x="42" y="30"/>
                      <a:pt x="44" y="27"/>
                      <a:pt x="44" y="24"/>
                    </a:cubicBezTo>
                    <a:cubicBezTo>
                      <a:pt x="44" y="21"/>
                      <a:pt x="42" y="19"/>
                      <a:pt x="37" y="19"/>
                    </a:cubicBezTo>
                    <a:cubicBezTo>
                      <a:pt x="35" y="19"/>
                      <a:pt x="32" y="19"/>
                      <a:pt x="31" y="21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1" y="15"/>
                      <a:pt x="35" y="14"/>
                      <a:pt x="39" y="14"/>
                    </a:cubicBezTo>
                    <a:cubicBezTo>
                      <a:pt x="47" y="14"/>
                      <a:pt x="50" y="18"/>
                      <a:pt x="50" y="24"/>
                    </a:cubicBezTo>
                    <a:cubicBezTo>
                      <a:pt x="50" y="28"/>
                      <a:pt x="47" y="32"/>
                      <a:pt x="44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Oval 80"/>
              <p:cNvSpPr>
                <a:spLocks noChangeArrowheads="1"/>
              </p:cNvSpPr>
              <p:nvPr/>
            </p:nvSpPr>
            <p:spPr bwMode="auto">
              <a:xfrm>
                <a:off x="5438" y="1139"/>
                <a:ext cx="130" cy="13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81"/>
              <p:cNvSpPr>
                <a:spLocks/>
              </p:cNvSpPr>
              <p:nvPr/>
            </p:nvSpPr>
            <p:spPr bwMode="auto">
              <a:xfrm>
                <a:off x="5368" y="1318"/>
                <a:ext cx="270" cy="95"/>
              </a:xfrm>
              <a:custGeom>
                <a:avLst/>
                <a:gdLst>
                  <a:gd name="T0" fmla="*/ 114 w 169"/>
                  <a:gd name="T1" fmla="*/ 0 h 59"/>
                  <a:gd name="T2" fmla="*/ 113 w 169"/>
                  <a:gd name="T3" fmla="*/ 1 h 59"/>
                  <a:gd name="T4" fmla="*/ 113 w 169"/>
                  <a:gd name="T5" fmla="*/ 2 h 59"/>
                  <a:gd name="T6" fmla="*/ 118 w 169"/>
                  <a:gd name="T7" fmla="*/ 38 h 59"/>
                  <a:gd name="T8" fmla="*/ 85 w 169"/>
                  <a:gd name="T9" fmla="*/ 19 h 59"/>
                  <a:gd name="T10" fmla="*/ 84 w 169"/>
                  <a:gd name="T11" fmla="*/ 19 h 59"/>
                  <a:gd name="T12" fmla="*/ 51 w 169"/>
                  <a:gd name="T13" fmla="*/ 38 h 59"/>
                  <a:gd name="T14" fmla="*/ 56 w 169"/>
                  <a:gd name="T15" fmla="*/ 2 h 59"/>
                  <a:gd name="T16" fmla="*/ 56 w 169"/>
                  <a:gd name="T17" fmla="*/ 1 h 59"/>
                  <a:gd name="T18" fmla="*/ 55 w 169"/>
                  <a:gd name="T19" fmla="*/ 0 h 59"/>
                  <a:gd name="T20" fmla="*/ 0 w 169"/>
                  <a:gd name="T21" fmla="*/ 58 h 59"/>
                  <a:gd name="T22" fmla="*/ 1 w 169"/>
                  <a:gd name="T23" fmla="*/ 59 h 59"/>
                  <a:gd name="T24" fmla="*/ 168 w 169"/>
                  <a:gd name="T25" fmla="*/ 59 h 59"/>
                  <a:gd name="T26" fmla="*/ 169 w 169"/>
                  <a:gd name="T27" fmla="*/ 58 h 59"/>
                  <a:gd name="T28" fmla="*/ 114 w 169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9" h="59">
                    <a:moveTo>
                      <a:pt x="114" y="0"/>
                    </a:moveTo>
                    <a:cubicBezTo>
                      <a:pt x="114" y="0"/>
                      <a:pt x="114" y="0"/>
                      <a:pt x="113" y="1"/>
                    </a:cubicBezTo>
                    <a:cubicBezTo>
                      <a:pt x="113" y="1"/>
                      <a:pt x="113" y="1"/>
                      <a:pt x="113" y="2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8"/>
                      <a:pt x="84" y="18"/>
                      <a:pt x="84" y="19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0"/>
                      <a:pt x="55" y="0"/>
                      <a:pt x="55" y="0"/>
                    </a:cubicBezTo>
                    <a:cubicBezTo>
                      <a:pt x="22" y="9"/>
                      <a:pt x="0" y="32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9" y="59"/>
                      <a:pt x="169" y="58"/>
                      <a:pt x="169" y="58"/>
                    </a:cubicBezTo>
                    <a:cubicBezTo>
                      <a:pt x="169" y="32"/>
                      <a:pt x="147" y="9"/>
                      <a:pt x="1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82"/>
              <p:cNvSpPr>
                <a:spLocks/>
              </p:cNvSpPr>
              <p:nvPr/>
            </p:nvSpPr>
            <p:spPr bwMode="auto">
              <a:xfrm>
                <a:off x="5379" y="1187"/>
                <a:ext cx="13" cy="59"/>
              </a:xfrm>
              <a:custGeom>
                <a:avLst/>
                <a:gdLst>
                  <a:gd name="T0" fmla="*/ 4 w 8"/>
                  <a:gd name="T1" fmla="*/ 37 h 37"/>
                  <a:gd name="T2" fmla="*/ 8 w 8"/>
                  <a:gd name="T3" fmla="*/ 33 h 37"/>
                  <a:gd name="T4" fmla="*/ 8 w 8"/>
                  <a:gd name="T5" fmla="*/ 4 h 37"/>
                  <a:gd name="T6" fmla="*/ 4 w 8"/>
                  <a:gd name="T7" fmla="*/ 0 h 37"/>
                  <a:gd name="T8" fmla="*/ 0 w 8"/>
                  <a:gd name="T9" fmla="*/ 4 h 37"/>
                  <a:gd name="T10" fmla="*/ 0 w 8"/>
                  <a:gd name="T11" fmla="*/ 33 h 37"/>
                  <a:gd name="T12" fmla="*/ 4 w 8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7">
                    <a:moveTo>
                      <a:pt x="4" y="37"/>
                    </a:moveTo>
                    <a:cubicBezTo>
                      <a:pt x="6" y="37"/>
                      <a:pt x="8" y="35"/>
                      <a:pt x="8" y="3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1"/>
                      <a:pt x="6" y="0"/>
                      <a:pt x="4" y="0"/>
                    </a:cubicBezTo>
                    <a:cubicBezTo>
                      <a:pt x="2" y="0"/>
                      <a:pt x="0" y="1"/>
                      <a:pt x="0" y="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5"/>
                      <a:pt x="2" y="37"/>
                      <a:pt x="4" y="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83"/>
              <p:cNvSpPr>
                <a:spLocks/>
              </p:cNvSpPr>
              <p:nvPr/>
            </p:nvSpPr>
            <p:spPr bwMode="auto">
              <a:xfrm>
                <a:off x="5614" y="1187"/>
                <a:ext cx="13" cy="59"/>
              </a:xfrm>
              <a:custGeom>
                <a:avLst/>
                <a:gdLst>
                  <a:gd name="T0" fmla="*/ 4 w 8"/>
                  <a:gd name="T1" fmla="*/ 37 h 37"/>
                  <a:gd name="T2" fmla="*/ 8 w 8"/>
                  <a:gd name="T3" fmla="*/ 33 h 37"/>
                  <a:gd name="T4" fmla="*/ 8 w 8"/>
                  <a:gd name="T5" fmla="*/ 4 h 37"/>
                  <a:gd name="T6" fmla="*/ 4 w 8"/>
                  <a:gd name="T7" fmla="*/ 0 h 37"/>
                  <a:gd name="T8" fmla="*/ 0 w 8"/>
                  <a:gd name="T9" fmla="*/ 4 h 37"/>
                  <a:gd name="T10" fmla="*/ 0 w 8"/>
                  <a:gd name="T11" fmla="*/ 33 h 37"/>
                  <a:gd name="T12" fmla="*/ 4 w 8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7">
                    <a:moveTo>
                      <a:pt x="4" y="37"/>
                    </a:moveTo>
                    <a:cubicBezTo>
                      <a:pt x="7" y="37"/>
                      <a:pt x="8" y="35"/>
                      <a:pt x="8" y="3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1"/>
                      <a:pt x="7" y="0"/>
                      <a:pt x="4" y="0"/>
                    </a:cubicBezTo>
                    <a:cubicBezTo>
                      <a:pt x="2" y="0"/>
                      <a:pt x="0" y="1"/>
                      <a:pt x="0" y="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5"/>
                      <a:pt x="2" y="37"/>
                      <a:pt x="4" y="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84"/>
              <p:cNvSpPr>
                <a:spLocks/>
              </p:cNvSpPr>
              <p:nvPr/>
            </p:nvSpPr>
            <p:spPr bwMode="auto">
              <a:xfrm>
                <a:off x="5404" y="1106"/>
                <a:ext cx="197" cy="224"/>
              </a:xfrm>
              <a:custGeom>
                <a:avLst/>
                <a:gdLst>
                  <a:gd name="T0" fmla="*/ 4 w 123"/>
                  <a:gd name="T1" fmla="*/ 65 h 140"/>
                  <a:gd name="T2" fmla="*/ 8 w 123"/>
                  <a:gd name="T3" fmla="*/ 61 h 140"/>
                  <a:gd name="T4" fmla="*/ 62 w 123"/>
                  <a:gd name="T5" fmla="*/ 8 h 140"/>
                  <a:gd name="T6" fmla="*/ 115 w 123"/>
                  <a:gd name="T7" fmla="*/ 61 h 140"/>
                  <a:gd name="T8" fmla="*/ 66 w 123"/>
                  <a:gd name="T9" fmla="*/ 123 h 140"/>
                  <a:gd name="T10" fmla="*/ 66 w 123"/>
                  <a:gd name="T11" fmla="*/ 117 h 140"/>
                  <a:gd name="T12" fmla="*/ 62 w 123"/>
                  <a:gd name="T13" fmla="*/ 113 h 140"/>
                  <a:gd name="T14" fmla="*/ 58 w 123"/>
                  <a:gd name="T15" fmla="*/ 117 h 140"/>
                  <a:gd name="T16" fmla="*/ 58 w 123"/>
                  <a:gd name="T17" fmla="*/ 136 h 140"/>
                  <a:gd name="T18" fmla="*/ 62 w 123"/>
                  <a:gd name="T19" fmla="*/ 140 h 140"/>
                  <a:gd name="T20" fmla="*/ 66 w 123"/>
                  <a:gd name="T21" fmla="*/ 136 h 140"/>
                  <a:gd name="T22" fmla="*/ 66 w 123"/>
                  <a:gd name="T23" fmla="*/ 131 h 140"/>
                  <a:gd name="T24" fmla="*/ 123 w 123"/>
                  <a:gd name="T25" fmla="*/ 61 h 140"/>
                  <a:gd name="T26" fmla="*/ 62 w 123"/>
                  <a:gd name="T27" fmla="*/ 0 h 140"/>
                  <a:gd name="T28" fmla="*/ 0 w 123"/>
                  <a:gd name="T29" fmla="*/ 61 h 140"/>
                  <a:gd name="T30" fmla="*/ 4 w 123"/>
                  <a:gd name="T31" fmla="*/ 65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3" h="140">
                    <a:moveTo>
                      <a:pt x="4" y="65"/>
                    </a:moveTo>
                    <a:cubicBezTo>
                      <a:pt x="6" y="65"/>
                      <a:pt x="8" y="64"/>
                      <a:pt x="8" y="61"/>
                    </a:cubicBezTo>
                    <a:cubicBezTo>
                      <a:pt x="8" y="32"/>
                      <a:pt x="32" y="8"/>
                      <a:pt x="62" y="8"/>
                    </a:cubicBezTo>
                    <a:cubicBezTo>
                      <a:pt x="91" y="8"/>
                      <a:pt x="115" y="32"/>
                      <a:pt x="115" y="61"/>
                    </a:cubicBezTo>
                    <a:cubicBezTo>
                      <a:pt x="115" y="89"/>
                      <a:pt x="94" y="121"/>
                      <a:pt x="66" y="123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66" y="115"/>
                      <a:pt x="64" y="113"/>
                      <a:pt x="62" y="113"/>
                    </a:cubicBezTo>
                    <a:cubicBezTo>
                      <a:pt x="59" y="113"/>
                      <a:pt x="58" y="115"/>
                      <a:pt x="58" y="117"/>
                    </a:cubicBezTo>
                    <a:cubicBezTo>
                      <a:pt x="58" y="136"/>
                      <a:pt x="58" y="136"/>
                      <a:pt x="58" y="136"/>
                    </a:cubicBezTo>
                    <a:cubicBezTo>
                      <a:pt x="58" y="138"/>
                      <a:pt x="59" y="140"/>
                      <a:pt x="62" y="140"/>
                    </a:cubicBezTo>
                    <a:cubicBezTo>
                      <a:pt x="64" y="140"/>
                      <a:pt x="66" y="138"/>
                      <a:pt x="66" y="136"/>
                    </a:cubicBezTo>
                    <a:cubicBezTo>
                      <a:pt x="66" y="131"/>
                      <a:pt x="66" y="131"/>
                      <a:pt x="66" y="131"/>
                    </a:cubicBezTo>
                    <a:cubicBezTo>
                      <a:pt x="99" y="129"/>
                      <a:pt x="123" y="93"/>
                      <a:pt x="123" y="61"/>
                    </a:cubicBezTo>
                    <a:cubicBezTo>
                      <a:pt x="123" y="28"/>
                      <a:pt x="95" y="0"/>
                      <a:pt x="62" y="0"/>
                    </a:cubicBezTo>
                    <a:cubicBezTo>
                      <a:pt x="28" y="0"/>
                      <a:pt x="0" y="28"/>
                      <a:pt x="0" y="61"/>
                    </a:cubicBezTo>
                    <a:cubicBezTo>
                      <a:pt x="0" y="64"/>
                      <a:pt x="2" y="65"/>
                      <a:pt x="4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85"/>
              <p:cNvSpPr>
                <a:spLocks noEditPoints="1"/>
              </p:cNvSpPr>
              <p:nvPr/>
            </p:nvSpPr>
            <p:spPr bwMode="auto">
              <a:xfrm>
                <a:off x="4685" y="506"/>
                <a:ext cx="307" cy="307"/>
              </a:xfrm>
              <a:custGeom>
                <a:avLst/>
                <a:gdLst>
                  <a:gd name="T0" fmla="*/ 184 w 192"/>
                  <a:gd name="T1" fmla="*/ 34 h 192"/>
                  <a:gd name="T2" fmla="*/ 177 w 192"/>
                  <a:gd name="T3" fmla="*/ 185 h 192"/>
                  <a:gd name="T4" fmla="*/ 171 w 192"/>
                  <a:gd name="T5" fmla="*/ 182 h 192"/>
                  <a:gd name="T6" fmla="*/ 169 w 192"/>
                  <a:gd name="T7" fmla="*/ 175 h 192"/>
                  <a:gd name="T8" fmla="*/ 169 w 192"/>
                  <a:gd name="T9" fmla="*/ 4 h 192"/>
                  <a:gd name="T10" fmla="*/ 4 w 192"/>
                  <a:gd name="T11" fmla="*/ 0 h 192"/>
                  <a:gd name="T12" fmla="*/ 0 w 192"/>
                  <a:gd name="T13" fmla="*/ 188 h 192"/>
                  <a:gd name="T14" fmla="*/ 177 w 192"/>
                  <a:gd name="T15" fmla="*/ 192 h 192"/>
                  <a:gd name="T16" fmla="*/ 192 w 192"/>
                  <a:gd name="T17" fmla="*/ 178 h 192"/>
                  <a:gd name="T18" fmla="*/ 188 w 192"/>
                  <a:gd name="T19" fmla="*/ 30 h 192"/>
                  <a:gd name="T20" fmla="*/ 122 w 192"/>
                  <a:gd name="T21" fmla="*/ 32 h 192"/>
                  <a:gd name="T22" fmla="*/ 138 w 192"/>
                  <a:gd name="T23" fmla="*/ 25 h 192"/>
                  <a:gd name="T24" fmla="*/ 131 w 192"/>
                  <a:gd name="T25" fmla="*/ 27 h 192"/>
                  <a:gd name="T26" fmla="*/ 132 w 192"/>
                  <a:gd name="T27" fmla="*/ 38 h 192"/>
                  <a:gd name="T28" fmla="*/ 129 w 192"/>
                  <a:gd name="T29" fmla="*/ 57 h 192"/>
                  <a:gd name="T30" fmla="*/ 122 w 192"/>
                  <a:gd name="T31" fmla="*/ 51 h 192"/>
                  <a:gd name="T32" fmla="*/ 135 w 192"/>
                  <a:gd name="T33" fmla="*/ 48 h 192"/>
                  <a:gd name="T34" fmla="*/ 64 w 192"/>
                  <a:gd name="T35" fmla="*/ 24 h 192"/>
                  <a:gd name="T36" fmla="*/ 80 w 192"/>
                  <a:gd name="T37" fmla="*/ 28 h 192"/>
                  <a:gd name="T38" fmla="*/ 68 w 192"/>
                  <a:gd name="T39" fmla="*/ 38 h 192"/>
                  <a:gd name="T40" fmla="*/ 79 w 192"/>
                  <a:gd name="T41" fmla="*/ 41 h 192"/>
                  <a:gd name="T42" fmla="*/ 68 w 192"/>
                  <a:gd name="T43" fmla="*/ 53 h 192"/>
                  <a:gd name="T44" fmla="*/ 81 w 192"/>
                  <a:gd name="T45" fmla="*/ 56 h 192"/>
                  <a:gd name="T46" fmla="*/ 64 w 192"/>
                  <a:gd name="T47" fmla="*/ 24 h 192"/>
                  <a:gd name="T48" fmla="*/ 40 w 192"/>
                  <a:gd name="T49" fmla="*/ 24 h 192"/>
                  <a:gd name="T50" fmla="*/ 54 w 192"/>
                  <a:gd name="T51" fmla="*/ 51 h 192"/>
                  <a:gd name="T52" fmla="*/ 54 w 192"/>
                  <a:gd name="T53" fmla="*/ 38 h 192"/>
                  <a:gd name="T54" fmla="*/ 57 w 192"/>
                  <a:gd name="T55" fmla="*/ 24 h 192"/>
                  <a:gd name="T56" fmla="*/ 54 w 192"/>
                  <a:gd name="T57" fmla="*/ 56 h 192"/>
                  <a:gd name="T58" fmla="*/ 39 w 192"/>
                  <a:gd name="T59" fmla="*/ 29 h 192"/>
                  <a:gd name="T60" fmla="*/ 39 w 192"/>
                  <a:gd name="T61" fmla="*/ 43 h 192"/>
                  <a:gd name="T62" fmla="*/ 35 w 192"/>
                  <a:gd name="T63" fmla="*/ 56 h 192"/>
                  <a:gd name="T64" fmla="*/ 92 w 192"/>
                  <a:gd name="T65" fmla="*/ 166 h 192"/>
                  <a:gd name="T66" fmla="*/ 24 w 192"/>
                  <a:gd name="T67" fmla="*/ 162 h 192"/>
                  <a:gd name="T68" fmla="*/ 92 w 192"/>
                  <a:gd name="T69" fmla="*/ 158 h 192"/>
                  <a:gd name="T70" fmla="*/ 92 w 192"/>
                  <a:gd name="T71" fmla="*/ 166 h 192"/>
                  <a:gd name="T72" fmla="*/ 28 w 192"/>
                  <a:gd name="T73" fmla="*/ 142 h 192"/>
                  <a:gd name="T74" fmla="*/ 28 w 192"/>
                  <a:gd name="T75" fmla="*/ 134 h 192"/>
                  <a:gd name="T76" fmla="*/ 96 w 192"/>
                  <a:gd name="T77" fmla="*/ 138 h 192"/>
                  <a:gd name="T78" fmla="*/ 92 w 192"/>
                  <a:gd name="T79" fmla="*/ 117 h 192"/>
                  <a:gd name="T80" fmla="*/ 24 w 192"/>
                  <a:gd name="T81" fmla="*/ 113 h 192"/>
                  <a:gd name="T82" fmla="*/ 92 w 192"/>
                  <a:gd name="T83" fmla="*/ 109 h 192"/>
                  <a:gd name="T84" fmla="*/ 92 w 192"/>
                  <a:gd name="T85" fmla="*/ 117 h 192"/>
                  <a:gd name="T86" fmla="*/ 28 w 192"/>
                  <a:gd name="T87" fmla="*/ 93 h 192"/>
                  <a:gd name="T88" fmla="*/ 28 w 192"/>
                  <a:gd name="T89" fmla="*/ 85 h 192"/>
                  <a:gd name="T90" fmla="*/ 96 w 192"/>
                  <a:gd name="T91" fmla="*/ 89 h 192"/>
                  <a:gd name="T92" fmla="*/ 103 w 192"/>
                  <a:gd name="T93" fmla="*/ 40 h 192"/>
                  <a:gd name="T94" fmla="*/ 101 w 192"/>
                  <a:gd name="T95" fmla="*/ 29 h 192"/>
                  <a:gd name="T96" fmla="*/ 95 w 192"/>
                  <a:gd name="T97" fmla="*/ 56 h 192"/>
                  <a:gd name="T98" fmla="*/ 83 w 192"/>
                  <a:gd name="T99" fmla="*/ 24 h 192"/>
                  <a:gd name="T100" fmla="*/ 91 w 192"/>
                  <a:gd name="T101" fmla="*/ 40 h 192"/>
                  <a:gd name="T102" fmla="*/ 93 w 192"/>
                  <a:gd name="T103" fmla="*/ 51 h 192"/>
                  <a:gd name="T104" fmla="*/ 99 w 192"/>
                  <a:gd name="T105" fmla="*/ 24 h 192"/>
                  <a:gd name="T106" fmla="*/ 107 w 192"/>
                  <a:gd name="T107" fmla="*/ 40 h 192"/>
                  <a:gd name="T108" fmla="*/ 109 w 192"/>
                  <a:gd name="T109" fmla="*/ 51 h 192"/>
                  <a:gd name="T110" fmla="*/ 115 w 192"/>
                  <a:gd name="T111" fmla="*/ 24 h 192"/>
                  <a:gd name="T112" fmla="*/ 111 w 192"/>
                  <a:gd name="T113" fmla="*/ 56 h 192"/>
                  <a:gd name="T114" fmla="*/ 103 w 192"/>
                  <a:gd name="T115" fmla="*/ 40 h 192"/>
                  <a:gd name="T116" fmla="*/ 142 w 192"/>
                  <a:gd name="T117" fmla="*/ 166 h 192"/>
                  <a:gd name="T118" fmla="*/ 109 w 192"/>
                  <a:gd name="T119" fmla="*/ 162 h 192"/>
                  <a:gd name="T120" fmla="*/ 113 w 192"/>
                  <a:gd name="T121" fmla="*/ 82 h 192"/>
                  <a:gd name="T122" fmla="*/ 146 w 192"/>
                  <a:gd name="T123" fmla="*/ 8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192">
                    <a:moveTo>
                      <a:pt x="188" y="30"/>
                    </a:moveTo>
                    <a:cubicBezTo>
                      <a:pt x="185" y="30"/>
                      <a:pt x="184" y="32"/>
                      <a:pt x="184" y="34"/>
                    </a:cubicBezTo>
                    <a:cubicBezTo>
                      <a:pt x="184" y="177"/>
                      <a:pt x="184" y="177"/>
                      <a:pt x="184" y="177"/>
                    </a:cubicBezTo>
                    <a:cubicBezTo>
                      <a:pt x="184" y="181"/>
                      <a:pt x="180" y="185"/>
                      <a:pt x="177" y="185"/>
                    </a:cubicBezTo>
                    <a:cubicBezTo>
                      <a:pt x="175" y="185"/>
                      <a:pt x="173" y="184"/>
                      <a:pt x="172" y="182"/>
                    </a:cubicBezTo>
                    <a:cubicBezTo>
                      <a:pt x="171" y="182"/>
                      <a:pt x="171" y="182"/>
                      <a:pt x="171" y="182"/>
                    </a:cubicBezTo>
                    <a:cubicBezTo>
                      <a:pt x="170" y="180"/>
                      <a:pt x="170" y="178"/>
                      <a:pt x="170" y="177"/>
                    </a:cubicBezTo>
                    <a:cubicBezTo>
                      <a:pt x="170" y="176"/>
                      <a:pt x="169" y="175"/>
                      <a:pt x="169" y="175"/>
                    </a:cubicBezTo>
                    <a:cubicBezTo>
                      <a:pt x="169" y="175"/>
                      <a:pt x="169" y="174"/>
                      <a:pt x="169" y="174"/>
                    </a:cubicBezTo>
                    <a:cubicBezTo>
                      <a:pt x="169" y="4"/>
                      <a:pt x="169" y="4"/>
                      <a:pt x="169" y="4"/>
                    </a:cubicBezTo>
                    <a:cubicBezTo>
                      <a:pt x="169" y="2"/>
                      <a:pt x="168" y="0"/>
                      <a:pt x="16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0" y="191"/>
                      <a:pt x="1" y="192"/>
                      <a:pt x="4" y="192"/>
                    </a:cubicBezTo>
                    <a:cubicBezTo>
                      <a:pt x="177" y="192"/>
                      <a:pt x="177" y="192"/>
                      <a:pt x="177" y="192"/>
                    </a:cubicBezTo>
                    <a:cubicBezTo>
                      <a:pt x="184" y="192"/>
                      <a:pt x="190" y="187"/>
                      <a:pt x="191" y="180"/>
                    </a:cubicBezTo>
                    <a:cubicBezTo>
                      <a:pt x="191" y="179"/>
                      <a:pt x="192" y="179"/>
                      <a:pt x="192" y="178"/>
                    </a:cubicBezTo>
                    <a:cubicBezTo>
                      <a:pt x="192" y="34"/>
                      <a:pt x="192" y="34"/>
                      <a:pt x="192" y="34"/>
                    </a:cubicBezTo>
                    <a:cubicBezTo>
                      <a:pt x="192" y="32"/>
                      <a:pt x="190" y="30"/>
                      <a:pt x="188" y="30"/>
                    </a:cubicBezTo>
                    <a:close/>
                    <a:moveTo>
                      <a:pt x="130" y="41"/>
                    </a:moveTo>
                    <a:cubicBezTo>
                      <a:pt x="125" y="40"/>
                      <a:pt x="122" y="37"/>
                      <a:pt x="122" y="32"/>
                    </a:cubicBezTo>
                    <a:cubicBezTo>
                      <a:pt x="122" y="27"/>
                      <a:pt x="126" y="24"/>
                      <a:pt x="132" y="24"/>
                    </a:cubicBezTo>
                    <a:cubicBezTo>
                      <a:pt x="135" y="24"/>
                      <a:pt x="137" y="24"/>
                      <a:pt x="138" y="25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6" y="28"/>
                      <a:pt x="134" y="27"/>
                      <a:pt x="131" y="27"/>
                    </a:cubicBezTo>
                    <a:cubicBezTo>
                      <a:pt x="127" y="27"/>
                      <a:pt x="126" y="30"/>
                      <a:pt x="126" y="32"/>
                    </a:cubicBezTo>
                    <a:cubicBezTo>
                      <a:pt x="126" y="35"/>
                      <a:pt x="128" y="36"/>
                      <a:pt x="132" y="38"/>
                    </a:cubicBezTo>
                    <a:cubicBezTo>
                      <a:pt x="137" y="40"/>
                      <a:pt x="139" y="43"/>
                      <a:pt x="139" y="47"/>
                    </a:cubicBezTo>
                    <a:cubicBezTo>
                      <a:pt x="139" y="52"/>
                      <a:pt x="136" y="57"/>
                      <a:pt x="129" y="57"/>
                    </a:cubicBezTo>
                    <a:cubicBezTo>
                      <a:pt x="126" y="57"/>
                      <a:pt x="123" y="56"/>
                      <a:pt x="121" y="55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4" y="52"/>
                      <a:pt x="127" y="53"/>
                      <a:pt x="129" y="53"/>
                    </a:cubicBezTo>
                    <a:cubicBezTo>
                      <a:pt x="133" y="53"/>
                      <a:pt x="135" y="51"/>
                      <a:pt x="135" y="48"/>
                    </a:cubicBezTo>
                    <a:cubicBezTo>
                      <a:pt x="135" y="45"/>
                      <a:pt x="134" y="43"/>
                      <a:pt x="130" y="41"/>
                    </a:cubicBezTo>
                    <a:close/>
                    <a:moveTo>
                      <a:pt x="64" y="24"/>
                    </a:moveTo>
                    <a:cubicBezTo>
                      <a:pt x="80" y="24"/>
                      <a:pt x="80" y="24"/>
                      <a:pt x="80" y="24"/>
                    </a:cubicBezTo>
                    <a:cubicBezTo>
                      <a:pt x="80" y="28"/>
                      <a:pt x="80" y="28"/>
                      <a:pt x="80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38"/>
                      <a:pt x="68" y="38"/>
                      <a:pt x="68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41"/>
                      <a:pt x="79" y="41"/>
                      <a:pt x="79" y="41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81" y="53"/>
                      <a:pt x="81" y="53"/>
                      <a:pt x="81" y="53"/>
                    </a:cubicBezTo>
                    <a:cubicBezTo>
                      <a:pt x="81" y="56"/>
                      <a:pt x="81" y="56"/>
                      <a:pt x="81" y="56"/>
                    </a:cubicBezTo>
                    <a:cubicBezTo>
                      <a:pt x="64" y="56"/>
                      <a:pt x="64" y="56"/>
                      <a:pt x="64" y="56"/>
                    </a:cubicBezTo>
                    <a:lnTo>
                      <a:pt x="64" y="24"/>
                    </a:lnTo>
                    <a:close/>
                    <a:moveTo>
                      <a:pt x="35" y="24"/>
                    </a:moveTo>
                    <a:cubicBezTo>
                      <a:pt x="40" y="24"/>
                      <a:pt x="40" y="24"/>
                      <a:pt x="40" y="24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51" y="44"/>
                      <a:pt x="53" y="48"/>
                      <a:pt x="54" y="51"/>
                    </a:cubicBezTo>
                    <a:cubicBezTo>
                      <a:pt x="54" y="51"/>
                      <a:pt x="54" y="51"/>
                      <a:pt x="54" y="51"/>
                    </a:cubicBezTo>
                    <a:cubicBezTo>
                      <a:pt x="54" y="46"/>
                      <a:pt x="54" y="43"/>
                      <a:pt x="54" y="38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2" y="36"/>
                      <a:pt x="40" y="33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33"/>
                      <a:pt x="39" y="37"/>
                      <a:pt x="39" y="43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5" y="56"/>
                      <a:pt x="35" y="56"/>
                      <a:pt x="35" y="56"/>
                    </a:cubicBezTo>
                    <a:lnTo>
                      <a:pt x="35" y="24"/>
                    </a:lnTo>
                    <a:close/>
                    <a:moveTo>
                      <a:pt x="92" y="166"/>
                    </a:moveTo>
                    <a:cubicBezTo>
                      <a:pt x="28" y="166"/>
                      <a:pt x="28" y="166"/>
                      <a:pt x="28" y="166"/>
                    </a:cubicBezTo>
                    <a:cubicBezTo>
                      <a:pt x="26" y="166"/>
                      <a:pt x="24" y="165"/>
                      <a:pt x="24" y="162"/>
                    </a:cubicBezTo>
                    <a:cubicBezTo>
                      <a:pt x="24" y="160"/>
                      <a:pt x="26" y="158"/>
                      <a:pt x="28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4" y="158"/>
                      <a:pt x="96" y="160"/>
                      <a:pt x="96" y="162"/>
                    </a:cubicBezTo>
                    <a:cubicBezTo>
                      <a:pt x="96" y="165"/>
                      <a:pt x="94" y="166"/>
                      <a:pt x="92" y="166"/>
                    </a:cubicBezTo>
                    <a:close/>
                    <a:moveTo>
                      <a:pt x="92" y="142"/>
                    </a:moveTo>
                    <a:cubicBezTo>
                      <a:pt x="28" y="142"/>
                      <a:pt x="28" y="142"/>
                      <a:pt x="28" y="142"/>
                    </a:cubicBezTo>
                    <a:cubicBezTo>
                      <a:pt x="26" y="142"/>
                      <a:pt x="24" y="140"/>
                      <a:pt x="24" y="138"/>
                    </a:cubicBezTo>
                    <a:cubicBezTo>
                      <a:pt x="24" y="136"/>
                      <a:pt x="26" y="134"/>
                      <a:pt x="28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4" y="134"/>
                      <a:pt x="96" y="136"/>
                      <a:pt x="96" y="138"/>
                    </a:cubicBezTo>
                    <a:cubicBezTo>
                      <a:pt x="96" y="140"/>
                      <a:pt x="94" y="142"/>
                      <a:pt x="92" y="142"/>
                    </a:cubicBezTo>
                    <a:close/>
                    <a:moveTo>
                      <a:pt x="92" y="117"/>
                    </a:moveTo>
                    <a:cubicBezTo>
                      <a:pt x="28" y="117"/>
                      <a:pt x="28" y="117"/>
                      <a:pt x="28" y="117"/>
                    </a:cubicBezTo>
                    <a:cubicBezTo>
                      <a:pt x="26" y="117"/>
                      <a:pt x="24" y="115"/>
                      <a:pt x="24" y="113"/>
                    </a:cubicBezTo>
                    <a:cubicBezTo>
                      <a:pt x="24" y="111"/>
                      <a:pt x="26" y="109"/>
                      <a:pt x="28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4" y="109"/>
                      <a:pt x="96" y="111"/>
                      <a:pt x="96" y="113"/>
                    </a:cubicBezTo>
                    <a:cubicBezTo>
                      <a:pt x="96" y="115"/>
                      <a:pt x="94" y="117"/>
                      <a:pt x="92" y="117"/>
                    </a:cubicBezTo>
                    <a:close/>
                    <a:moveTo>
                      <a:pt x="92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3"/>
                      <a:pt x="24" y="91"/>
                      <a:pt x="24" y="89"/>
                    </a:cubicBezTo>
                    <a:cubicBezTo>
                      <a:pt x="24" y="86"/>
                      <a:pt x="26" y="85"/>
                      <a:pt x="28" y="85"/>
                    </a:cubicBezTo>
                    <a:cubicBezTo>
                      <a:pt x="92" y="85"/>
                      <a:pt x="92" y="85"/>
                      <a:pt x="92" y="85"/>
                    </a:cubicBezTo>
                    <a:cubicBezTo>
                      <a:pt x="94" y="85"/>
                      <a:pt x="96" y="86"/>
                      <a:pt x="96" y="89"/>
                    </a:cubicBezTo>
                    <a:cubicBezTo>
                      <a:pt x="96" y="91"/>
                      <a:pt x="94" y="93"/>
                      <a:pt x="92" y="93"/>
                    </a:cubicBezTo>
                    <a:close/>
                    <a:moveTo>
                      <a:pt x="103" y="40"/>
                    </a:moveTo>
                    <a:cubicBezTo>
                      <a:pt x="102" y="35"/>
                      <a:pt x="102" y="32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32"/>
                      <a:pt x="100" y="35"/>
                      <a:pt x="99" y="40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1" y="56"/>
                      <a:pt x="91" y="56"/>
                      <a:pt x="91" y="56"/>
                    </a:cubicBezTo>
                    <a:cubicBezTo>
                      <a:pt x="83" y="24"/>
                      <a:pt x="83" y="24"/>
                      <a:pt x="83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91" y="40"/>
                      <a:pt x="91" y="40"/>
                      <a:pt x="91" y="40"/>
                    </a:cubicBezTo>
                    <a:cubicBezTo>
                      <a:pt x="92" y="44"/>
                      <a:pt x="93" y="48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4" y="48"/>
                      <a:pt x="95" y="44"/>
                      <a:pt x="96" y="40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7" y="40"/>
                      <a:pt x="107" y="40"/>
                      <a:pt x="107" y="40"/>
                    </a:cubicBezTo>
                    <a:cubicBezTo>
                      <a:pt x="108" y="44"/>
                      <a:pt x="109" y="48"/>
                      <a:pt x="109" y="51"/>
                    </a:cubicBezTo>
                    <a:cubicBezTo>
                      <a:pt x="109" y="51"/>
                      <a:pt x="109" y="51"/>
                      <a:pt x="109" y="51"/>
                    </a:cubicBezTo>
                    <a:cubicBezTo>
                      <a:pt x="110" y="48"/>
                      <a:pt x="111" y="44"/>
                      <a:pt x="112" y="40"/>
                    </a:cubicBezTo>
                    <a:cubicBezTo>
                      <a:pt x="115" y="24"/>
                      <a:pt x="115" y="24"/>
                      <a:pt x="115" y="24"/>
                    </a:cubicBezTo>
                    <a:cubicBezTo>
                      <a:pt x="119" y="24"/>
                      <a:pt x="119" y="24"/>
                      <a:pt x="119" y="24"/>
                    </a:cubicBezTo>
                    <a:cubicBezTo>
                      <a:pt x="111" y="56"/>
                      <a:pt x="111" y="56"/>
                      <a:pt x="111" y="56"/>
                    </a:cubicBezTo>
                    <a:cubicBezTo>
                      <a:pt x="107" y="56"/>
                      <a:pt x="107" y="56"/>
                      <a:pt x="107" y="56"/>
                    </a:cubicBezTo>
                    <a:lnTo>
                      <a:pt x="103" y="40"/>
                    </a:lnTo>
                    <a:close/>
                    <a:moveTo>
                      <a:pt x="146" y="162"/>
                    </a:moveTo>
                    <a:cubicBezTo>
                      <a:pt x="146" y="165"/>
                      <a:pt x="144" y="166"/>
                      <a:pt x="142" y="166"/>
                    </a:cubicBezTo>
                    <a:cubicBezTo>
                      <a:pt x="113" y="166"/>
                      <a:pt x="113" y="166"/>
                      <a:pt x="113" y="166"/>
                    </a:cubicBezTo>
                    <a:cubicBezTo>
                      <a:pt x="111" y="166"/>
                      <a:pt x="109" y="165"/>
                      <a:pt x="109" y="162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09" y="83"/>
                      <a:pt x="111" y="82"/>
                      <a:pt x="113" y="82"/>
                    </a:cubicBezTo>
                    <a:cubicBezTo>
                      <a:pt x="142" y="82"/>
                      <a:pt x="142" y="82"/>
                      <a:pt x="142" y="82"/>
                    </a:cubicBezTo>
                    <a:cubicBezTo>
                      <a:pt x="144" y="82"/>
                      <a:pt x="146" y="83"/>
                      <a:pt x="146" y="86"/>
                    </a:cubicBezTo>
                    <a:lnTo>
                      <a:pt x="146" y="1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Rectangle 86"/>
              <p:cNvSpPr>
                <a:spLocks noChangeArrowheads="1"/>
              </p:cNvSpPr>
              <p:nvPr/>
            </p:nvSpPr>
            <p:spPr bwMode="auto">
              <a:xfrm>
                <a:off x="4872" y="648"/>
                <a:ext cx="34" cy="11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87"/>
              <p:cNvSpPr>
                <a:spLocks/>
              </p:cNvSpPr>
              <p:nvPr/>
            </p:nvSpPr>
            <p:spPr bwMode="auto">
              <a:xfrm>
                <a:off x="5361" y="744"/>
                <a:ext cx="283" cy="69"/>
              </a:xfrm>
              <a:custGeom>
                <a:avLst/>
                <a:gdLst>
                  <a:gd name="T0" fmla="*/ 176 w 177"/>
                  <a:gd name="T1" fmla="*/ 0 h 43"/>
                  <a:gd name="T2" fmla="*/ 1 w 177"/>
                  <a:gd name="T3" fmla="*/ 0 h 43"/>
                  <a:gd name="T4" fmla="*/ 0 w 177"/>
                  <a:gd name="T5" fmla="*/ 1 h 43"/>
                  <a:gd name="T6" fmla="*/ 0 w 177"/>
                  <a:gd name="T7" fmla="*/ 43 h 43"/>
                  <a:gd name="T8" fmla="*/ 1 w 177"/>
                  <a:gd name="T9" fmla="*/ 43 h 43"/>
                  <a:gd name="T10" fmla="*/ 176 w 177"/>
                  <a:gd name="T11" fmla="*/ 43 h 43"/>
                  <a:gd name="T12" fmla="*/ 177 w 177"/>
                  <a:gd name="T13" fmla="*/ 43 h 43"/>
                  <a:gd name="T14" fmla="*/ 177 w 177"/>
                  <a:gd name="T15" fmla="*/ 1 h 43"/>
                  <a:gd name="T16" fmla="*/ 176 w 177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43">
                    <a:moveTo>
                      <a:pt x="176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1" y="43"/>
                      <a:pt x="1" y="43"/>
                    </a:cubicBezTo>
                    <a:cubicBezTo>
                      <a:pt x="176" y="43"/>
                      <a:pt x="176" y="43"/>
                      <a:pt x="176" y="43"/>
                    </a:cubicBezTo>
                    <a:cubicBezTo>
                      <a:pt x="177" y="43"/>
                      <a:pt x="177" y="43"/>
                      <a:pt x="177" y="43"/>
                    </a:cubicBezTo>
                    <a:cubicBezTo>
                      <a:pt x="177" y="1"/>
                      <a:pt x="177" y="1"/>
                      <a:pt x="177" y="1"/>
                    </a:cubicBezTo>
                    <a:cubicBezTo>
                      <a:pt x="177" y="1"/>
                      <a:pt x="177" y="0"/>
                      <a:pt x="17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88"/>
              <p:cNvSpPr>
                <a:spLocks/>
              </p:cNvSpPr>
              <p:nvPr/>
            </p:nvSpPr>
            <p:spPr bwMode="auto">
              <a:xfrm>
                <a:off x="5361" y="605"/>
                <a:ext cx="283" cy="131"/>
              </a:xfrm>
              <a:custGeom>
                <a:avLst/>
                <a:gdLst>
                  <a:gd name="T0" fmla="*/ 1 w 177"/>
                  <a:gd name="T1" fmla="*/ 82 h 82"/>
                  <a:gd name="T2" fmla="*/ 176 w 177"/>
                  <a:gd name="T3" fmla="*/ 82 h 82"/>
                  <a:gd name="T4" fmla="*/ 177 w 177"/>
                  <a:gd name="T5" fmla="*/ 81 h 82"/>
                  <a:gd name="T6" fmla="*/ 177 w 177"/>
                  <a:gd name="T7" fmla="*/ 80 h 82"/>
                  <a:gd name="T8" fmla="*/ 147 w 177"/>
                  <a:gd name="T9" fmla="*/ 1 h 82"/>
                  <a:gd name="T10" fmla="*/ 146 w 177"/>
                  <a:gd name="T11" fmla="*/ 0 h 82"/>
                  <a:gd name="T12" fmla="*/ 31 w 177"/>
                  <a:gd name="T13" fmla="*/ 0 h 82"/>
                  <a:gd name="T14" fmla="*/ 31 w 177"/>
                  <a:gd name="T15" fmla="*/ 1 h 82"/>
                  <a:gd name="T16" fmla="*/ 0 w 177"/>
                  <a:gd name="T17" fmla="*/ 80 h 82"/>
                  <a:gd name="T18" fmla="*/ 0 w 177"/>
                  <a:gd name="T19" fmla="*/ 81 h 82"/>
                  <a:gd name="T20" fmla="*/ 1 w 177"/>
                  <a:gd name="T2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7" h="82">
                    <a:moveTo>
                      <a:pt x="1" y="82"/>
                    </a:moveTo>
                    <a:cubicBezTo>
                      <a:pt x="176" y="82"/>
                      <a:pt x="176" y="82"/>
                      <a:pt x="176" y="82"/>
                    </a:cubicBezTo>
                    <a:cubicBezTo>
                      <a:pt x="176" y="82"/>
                      <a:pt x="177" y="81"/>
                      <a:pt x="177" y="81"/>
                    </a:cubicBezTo>
                    <a:cubicBezTo>
                      <a:pt x="177" y="81"/>
                      <a:pt x="177" y="81"/>
                      <a:pt x="177" y="80"/>
                    </a:cubicBezTo>
                    <a:cubicBezTo>
                      <a:pt x="147" y="1"/>
                      <a:pt x="147" y="1"/>
                      <a:pt x="147" y="1"/>
                    </a:cubicBezTo>
                    <a:cubicBezTo>
                      <a:pt x="146" y="1"/>
                      <a:pt x="146" y="0"/>
                      <a:pt x="146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1"/>
                      <a:pt x="31" y="1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1"/>
                      <a:pt x="1" y="82"/>
                      <a:pt x="1" y="8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Rectangle 89"/>
              <p:cNvSpPr>
                <a:spLocks noChangeArrowheads="1"/>
              </p:cNvSpPr>
              <p:nvPr/>
            </p:nvSpPr>
            <p:spPr bwMode="auto">
              <a:xfrm>
                <a:off x="5443" y="536"/>
                <a:ext cx="40" cy="2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90"/>
              <p:cNvSpPr>
                <a:spLocks noEditPoints="1"/>
              </p:cNvSpPr>
              <p:nvPr/>
            </p:nvSpPr>
            <p:spPr bwMode="auto">
              <a:xfrm>
                <a:off x="5411" y="506"/>
                <a:ext cx="185" cy="91"/>
              </a:xfrm>
              <a:custGeom>
                <a:avLst/>
                <a:gdLst>
                  <a:gd name="T0" fmla="*/ 115 w 116"/>
                  <a:gd name="T1" fmla="*/ 57 h 57"/>
                  <a:gd name="T2" fmla="*/ 116 w 116"/>
                  <a:gd name="T3" fmla="*/ 1 h 57"/>
                  <a:gd name="T4" fmla="*/ 0 w 116"/>
                  <a:gd name="T5" fmla="*/ 0 h 57"/>
                  <a:gd name="T6" fmla="*/ 0 w 116"/>
                  <a:gd name="T7" fmla="*/ 56 h 57"/>
                  <a:gd name="T8" fmla="*/ 98 w 116"/>
                  <a:gd name="T9" fmla="*/ 13 h 57"/>
                  <a:gd name="T10" fmla="*/ 106 w 116"/>
                  <a:gd name="T11" fmla="*/ 17 h 57"/>
                  <a:gd name="T12" fmla="*/ 98 w 116"/>
                  <a:gd name="T13" fmla="*/ 21 h 57"/>
                  <a:gd name="T14" fmla="*/ 98 w 116"/>
                  <a:gd name="T15" fmla="*/ 13 h 57"/>
                  <a:gd name="T16" fmla="*/ 102 w 116"/>
                  <a:gd name="T17" fmla="*/ 25 h 57"/>
                  <a:gd name="T18" fmla="*/ 102 w 116"/>
                  <a:gd name="T19" fmla="*/ 32 h 57"/>
                  <a:gd name="T20" fmla="*/ 94 w 116"/>
                  <a:gd name="T21" fmla="*/ 29 h 57"/>
                  <a:gd name="T22" fmla="*/ 98 w 116"/>
                  <a:gd name="T23" fmla="*/ 36 h 57"/>
                  <a:gd name="T24" fmla="*/ 106 w 116"/>
                  <a:gd name="T25" fmla="*/ 40 h 57"/>
                  <a:gd name="T26" fmla="*/ 98 w 116"/>
                  <a:gd name="T27" fmla="*/ 44 h 57"/>
                  <a:gd name="T28" fmla="*/ 98 w 116"/>
                  <a:gd name="T29" fmla="*/ 36 h 57"/>
                  <a:gd name="T30" fmla="*/ 84 w 116"/>
                  <a:gd name="T31" fmla="*/ 13 h 57"/>
                  <a:gd name="T32" fmla="*/ 84 w 116"/>
                  <a:gd name="T33" fmla="*/ 21 h 57"/>
                  <a:gd name="T34" fmla="*/ 76 w 116"/>
                  <a:gd name="T35" fmla="*/ 17 h 57"/>
                  <a:gd name="T36" fmla="*/ 80 w 116"/>
                  <a:gd name="T37" fmla="*/ 25 h 57"/>
                  <a:gd name="T38" fmla="*/ 88 w 116"/>
                  <a:gd name="T39" fmla="*/ 29 h 57"/>
                  <a:gd name="T40" fmla="*/ 80 w 116"/>
                  <a:gd name="T41" fmla="*/ 32 h 57"/>
                  <a:gd name="T42" fmla="*/ 80 w 116"/>
                  <a:gd name="T43" fmla="*/ 25 h 57"/>
                  <a:gd name="T44" fmla="*/ 84 w 116"/>
                  <a:gd name="T45" fmla="*/ 36 h 57"/>
                  <a:gd name="T46" fmla="*/ 84 w 116"/>
                  <a:gd name="T47" fmla="*/ 44 h 57"/>
                  <a:gd name="T48" fmla="*/ 76 w 116"/>
                  <a:gd name="T49" fmla="*/ 40 h 57"/>
                  <a:gd name="T50" fmla="*/ 62 w 116"/>
                  <a:gd name="T51" fmla="*/ 13 h 57"/>
                  <a:gd name="T52" fmla="*/ 70 w 116"/>
                  <a:gd name="T53" fmla="*/ 17 h 57"/>
                  <a:gd name="T54" fmla="*/ 62 w 116"/>
                  <a:gd name="T55" fmla="*/ 21 h 57"/>
                  <a:gd name="T56" fmla="*/ 62 w 116"/>
                  <a:gd name="T57" fmla="*/ 13 h 57"/>
                  <a:gd name="T58" fmla="*/ 66 w 116"/>
                  <a:gd name="T59" fmla="*/ 25 h 57"/>
                  <a:gd name="T60" fmla="*/ 66 w 116"/>
                  <a:gd name="T61" fmla="*/ 32 h 57"/>
                  <a:gd name="T62" fmla="*/ 58 w 116"/>
                  <a:gd name="T63" fmla="*/ 29 h 57"/>
                  <a:gd name="T64" fmla="*/ 62 w 116"/>
                  <a:gd name="T65" fmla="*/ 36 h 57"/>
                  <a:gd name="T66" fmla="*/ 70 w 116"/>
                  <a:gd name="T67" fmla="*/ 40 h 57"/>
                  <a:gd name="T68" fmla="*/ 62 w 116"/>
                  <a:gd name="T69" fmla="*/ 44 h 57"/>
                  <a:gd name="T70" fmla="*/ 62 w 116"/>
                  <a:gd name="T71" fmla="*/ 36 h 57"/>
                  <a:gd name="T72" fmla="*/ 16 w 116"/>
                  <a:gd name="T73" fmla="*/ 11 h 57"/>
                  <a:gd name="T74" fmla="*/ 52 w 116"/>
                  <a:gd name="T75" fmla="*/ 15 h 57"/>
                  <a:gd name="T76" fmla="*/ 49 w 116"/>
                  <a:gd name="T77" fmla="*/ 45 h 57"/>
                  <a:gd name="T78" fmla="*/ 12 w 116"/>
                  <a:gd name="T79" fmla="*/ 4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6" h="57">
                    <a:moveTo>
                      <a:pt x="0" y="57"/>
                    </a:moveTo>
                    <a:cubicBezTo>
                      <a:pt x="115" y="57"/>
                      <a:pt x="115" y="57"/>
                      <a:pt x="115" y="57"/>
                    </a:cubicBezTo>
                    <a:cubicBezTo>
                      <a:pt x="115" y="57"/>
                      <a:pt x="116" y="56"/>
                      <a:pt x="116" y="56"/>
                    </a:cubicBezTo>
                    <a:cubicBezTo>
                      <a:pt x="116" y="1"/>
                      <a:pt x="116" y="1"/>
                      <a:pt x="116" y="1"/>
                    </a:cubicBezTo>
                    <a:cubicBezTo>
                      <a:pt x="116" y="1"/>
                      <a:pt x="115" y="0"/>
                      <a:pt x="1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98" y="13"/>
                    </a:moveTo>
                    <a:cubicBezTo>
                      <a:pt x="102" y="13"/>
                      <a:pt x="102" y="13"/>
                      <a:pt x="102" y="13"/>
                    </a:cubicBezTo>
                    <a:cubicBezTo>
                      <a:pt x="104" y="13"/>
                      <a:pt x="106" y="15"/>
                      <a:pt x="106" y="17"/>
                    </a:cubicBezTo>
                    <a:cubicBezTo>
                      <a:pt x="106" y="19"/>
                      <a:pt x="104" y="21"/>
                      <a:pt x="102" y="21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6" y="21"/>
                      <a:pt x="94" y="19"/>
                      <a:pt x="94" y="17"/>
                    </a:cubicBezTo>
                    <a:cubicBezTo>
                      <a:pt x="94" y="15"/>
                      <a:pt x="96" y="13"/>
                      <a:pt x="98" y="13"/>
                    </a:cubicBezTo>
                    <a:close/>
                    <a:moveTo>
                      <a:pt x="98" y="25"/>
                    </a:moveTo>
                    <a:cubicBezTo>
                      <a:pt x="102" y="25"/>
                      <a:pt x="102" y="25"/>
                      <a:pt x="102" y="25"/>
                    </a:cubicBezTo>
                    <a:cubicBezTo>
                      <a:pt x="104" y="25"/>
                      <a:pt x="106" y="27"/>
                      <a:pt x="106" y="29"/>
                    </a:cubicBezTo>
                    <a:cubicBezTo>
                      <a:pt x="106" y="31"/>
                      <a:pt x="104" y="32"/>
                      <a:pt x="102" y="32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6" y="32"/>
                      <a:pt x="94" y="31"/>
                      <a:pt x="94" y="29"/>
                    </a:cubicBezTo>
                    <a:cubicBezTo>
                      <a:pt x="94" y="27"/>
                      <a:pt x="96" y="25"/>
                      <a:pt x="98" y="25"/>
                    </a:cubicBezTo>
                    <a:close/>
                    <a:moveTo>
                      <a:pt x="98" y="36"/>
                    </a:moveTo>
                    <a:cubicBezTo>
                      <a:pt x="102" y="36"/>
                      <a:pt x="102" y="36"/>
                      <a:pt x="102" y="36"/>
                    </a:cubicBezTo>
                    <a:cubicBezTo>
                      <a:pt x="104" y="36"/>
                      <a:pt x="106" y="38"/>
                      <a:pt x="106" y="40"/>
                    </a:cubicBezTo>
                    <a:cubicBezTo>
                      <a:pt x="106" y="42"/>
                      <a:pt x="104" y="44"/>
                      <a:pt x="102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96" y="44"/>
                      <a:pt x="94" y="42"/>
                      <a:pt x="94" y="40"/>
                    </a:cubicBezTo>
                    <a:cubicBezTo>
                      <a:pt x="94" y="38"/>
                      <a:pt x="96" y="36"/>
                      <a:pt x="98" y="36"/>
                    </a:cubicBezTo>
                    <a:close/>
                    <a:moveTo>
                      <a:pt x="80" y="13"/>
                    </a:moveTo>
                    <a:cubicBezTo>
                      <a:pt x="84" y="13"/>
                      <a:pt x="84" y="13"/>
                      <a:pt x="84" y="13"/>
                    </a:cubicBezTo>
                    <a:cubicBezTo>
                      <a:pt x="86" y="13"/>
                      <a:pt x="88" y="15"/>
                      <a:pt x="88" y="17"/>
                    </a:cubicBezTo>
                    <a:cubicBezTo>
                      <a:pt x="88" y="19"/>
                      <a:pt x="86" y="21"/>
                      <a:pt x="84" y="21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78" y="21"/>
                      <a:pt x="76" y="19"/>
                      <a:pt x="76" y="17"/>
                    </a:cubicBezTo>
                    <a:cubicBezTo>
                      <a:pt x="76" y="15"/>
                      <a:pt x="78" y="13"/>
                      <a:pt x="80" y="13"/>
                    </a:cubicBezTo>
                    <a:close/>
                    <a:moveTo>
                      <a:pt x="80" y="25"/>
                    </a:moveTo>
                    <a:cubicBezTo>
                      <a:pt x="84" y="25"/>
                      <a:pt x="84" y="25"/>
                      <a:pt x="84" y="25"/>
                    </a:cubicBezTo>
                    <a:cubicBezTo>
                      <a:pt x="86" y="25"/>
                      <a:pt x="88" y="27"/>
                      <a:pt x="88" y="29"/>
                    </a:cubicBezTo>
                    <a:cubicBezTo>
                      <a:pt x="88" y="31"/>
                      <a:pt x="86" y="32"/>
                      <a:pt x="84" y="32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78" y="32"/>
                      <a:pt x="76" y="31"/>
                      <a:pt x="76" y="29"/>
                    </a:cubicBezTo>
                    <a:cubicBezTo>
                      <a:pt x="76" y="27"/>
                      <a:pt x="78" y="25"/>
                      <a:pt x="80" y="25"/>
                    </a:cubicBezTo>
                    <a:close/>
                    <a:moveTo>
                      <a:pt x="80" y="36"/>
                    </a:moveTo>
                    <a:cubicBezTo>
                      <a:pt x="84" y="36"/>
                      <a:pt x="84" y="36"/>
                      <a:pt x="84" y="36"/>
                    </a:cubicBezTo>
                    <a:cubicBezTo>
                      <a:pt x="86" y="36"/>
                      <a:pt x="88" y="38"/>
                      <a:pt x="88" y="40"/>
                    </a:cubicBezTo>
                    <a:cubicBezTo>
                      <a:pt x="88" y="42"/>
                      <a:pt x="86" y="44"/>
                      <a:pt x="84" y="44"/>
                    </a:cubicBezTo>
                    <a:cubicBezTo>
                      <a:pt x="80" y="44"/>
                      <a:pt x="80" y="44"/>
                      <a:pt x="80" y="44"/>
                    </a:cubicBezTo>
                    <a:cubicBezTo>
                      <a:pt x="78" y="44"/>
                      <a:pt x="76" y="42"/>
                      <a:pt x="76" y="40"/>
                    </a:cubicBezTo>
                    <a:cubicBezTo>
                      <a:pt x="76" y="38"/>
                      <a:pt x="78" y="36"/>
                      <a:pt x="80" y="36"/>
                    </a:cubicBezTo>
                    <a:close/>
                    <a:moveTo>
                      <a:pt x="62" y="13"/>
                    </a:moveTo>
                    <a:cubicBezTo>
                      <a:pt x="66" y="13"/>
                      <a:pt x="66" y="13"/>
                      <a:pt x="66" y="13"/>
                    </a:cubicBezTo>
                    <a:cubicBezTo>
                      <a:pt x="68" y="13"/>
                      <a:pt x="70" y="15"/>
                      <a:pt x="70" y="17"/>
                    </a:cubicBezTo>
                    <a:cubicBezTo>
                      <a:pt x="70" y="19"/>
                      <a:pt x="68" y="21"/>
                      <a:pt x="66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0" y="21"/>
                      <a:pt x="58" y="19"/>
                      <a:pt x="58" y="17"/>
                    </a:cubicBezTo>
                    <a:cubicBezTo>
                      <a:pt x="58" y="15"/>
                      <a:pt x="60" y="13"/>
                      <a:pt x="62" y="13"/>
                    </a:cubicBezTo>
                    <a:close/>
                    <a:moveTo>
                      <a:pt x="62" y="25"/>
                    </a:moveTo>
                    <a:cubicBezTo>
                      <a:pt x="66" y="25"/>
                      <a:pt x="66" y="25"/>
                      <a:pt x="66" y="25"/>
                    </a:cubicBezTo>
                    <a:cubicBezTo>
                      <a:pt x="68" y="25"/>
                      <a:pt x="70" y="27"/>
                      <a:pt x="70" y="29"/>
                    </a:cubicBezTo>
                    <a:cubicBezTo>
                      <a:pt x="70" y="31"/>
                      <a:pt x="68" y="32"/>
                      <a:pt x="66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0" y="32"/>
                      <a:pt x="58" y="31"/>
                      <a:pt x="58" y="29"/>
                    </a:cubicBezTo>
                    <a:cubicBezTo>
                      <a:pt x="58" y="27"/>
                      <a:pt x="60" y="25"/>
                      <a:pt x="62" y="25"/>
                    </a:cubicBezTo>
                    <a:close/>
                    <a:moveTo>
                      <a:pt x="62" y="36"/>
                    </a:moveTo>
                    <a:cubicBezTo>
                      <a:pt x="66" y="36"/>
                      <a:pt x="66" y="36"/>
                      <a:pt x="66" y="36"/>
                    </a:cubicBezTo>
                    <a:cubicBezTo>
                      <a:pt x="68" y="36"/>
                      <a:pt x="70" y="38"/>
                      <a:pt x="70" y="40"/>
                    </a:cubicBezTo>
                    <a:cubicBezTo>
                      <a:pt x="70" y="42"/>
                      <a:pt x="68" y="44"/>
                      <a:pt x="66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0" y="44"/>
                      <a:pt x="58" y="42"/>
                      <a:pt x="58" y="40"/>
                    </a:cubicBezTo>
                    <a:cubicBezTo>
                      <a:pt x="58" y="38"/>
                      <a:pt x="60" y="36"/>
                      <a:pt x="62" y="36"/>
                    </a:cubicBezTo>
                    <a:close/>
                    <a:moveTo>
                      <a:pt x="12" y="15"/>
                    </a:moveTo>
                    <a:cubicBezTo>
                      <a:pt x="12" y="13"/>
                      <a:pt x="14" y="11"/>
                      <a:pt x="16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11"/>
                      <a:pt x="52" y="13"/>
                      <a:pt x="52" y="15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3"/>
                      <a:pt x="51" y="45"/>
                      <a:pt x="49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4" y="45"/>
                      <a:pt x="12" y="43"/>
                      <a:pt x="12" y="41"/>
                    </a:cubicBezTo>
                    <a:lnTo>
                      <a:pt x="12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91"/>
              <p:cNvSpPr>
                <a:spLocks/>
              </p:cNvSpPr>
              <p:nvPr/>
            </p:nvSpPr>
            <p:spPr bwMode="auto">
              <a:xfrm>
                <a:off x="872" y="1851"/>
                <a:ext cx="128" cy="165"/>
              </a:xfrm>
              <a:custGeom>
                <a:avLst/>
                <a:gdLst>
                  <a:gd name="T0" fmla="*/ 80 w 80"/>
                  <a:gd name="T1" fmla="*/ 41 h 103"/>
                  <a:gd name="T2" fmla="*/ 41 w 80"/>
                  <a:gd name="T3" fmla="*/ 1 h 103"/>
                  <a:gd name="T4" fmla="*/ 39 w 80"/>
                  <a:gd name="T5" fmla="*/ 1 h 103"/>
                  <a:gd name="T6" fmla="*/ 0 w 80"/>
                  <a:gd name="T7" fmla="*/ 41 h 103"/>
                  <a:gd name="T8" fmla="*/ 0 w 80"/>
                  <a:gd name="T9" fmla="*/ 42 h 103"/>
                  <a:gd name="T10" fmla="*/ 1 w 80"/>
                  <a:gd name="T11" fmla="*/ 42 h 103"/>
                  <a:gd name="T12" fmla="*/ 19 w 80"/>
                  <a:gd name="T13" fmla="*/ 42 h 103"/>
                  <a:gd name="T14" fmla="*/ 19 w 80"/>
                  <a:gd name="T15" fmla="*/ 102 h 103"/>
                  <a:gd name="T16" fmla="*/ 20 w 80"/>
                  <a:gd name="T17" fmla="*/ 103 h 103"/>
                  <a:gd name="T18" fmla="*/ 60 w 80"/>
                  <a:gd name="T19" fmla="*/ 103 h 103"/>
                  <a:gd name="T20" fmla="*/ 61 w 80"/>
                  <a:gd name="T21" fmla="*/ 102 h 103"/>
                  <a:gd name="T22" fmla="*/ 61 w 80"/>
                  <a:gd name="T23" fmla="*/ 42 h 103"/>
                  <a:gd name="T24" fmla="*/ 79 w 80"/>
                  <a:gd name="T25" fmla="*/ 42 h 103"/>
                  <a:gd name="T26" fmla="*/ 80 w 80"/>
                  <a:gd name="T27" fmla="*/ 42 h 103"/>
                  <a:gd name="T28" fmla="*/ 80 w 80"/>
                  <a:gd name="T29" fmla="*/ 4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103">
                    <a:moveTo>
                      <a:pt x="80" y="41"/>
                    </a:moveTo>
                    <a:cubicBezTo>
                      <a:pt x="41" y="1"/>
                      <a:pt x="41" y="1"/>
                      <a:pt x="41" y="1"/>
                    </a:cubicBezTo>
                    <a:cubicBezTo>
                      <a:pt x="40" y="0"/>
                      <a:pt x="40" y="0"/>
                      <a:pt x="39" y="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2"/>
                    </a:cubicBezTo>
                    <a:cubicBezTo>
                      <a:pt x="0" y="42"/>
                      <a:pt x="0" y="42"/>
                      <a:pt x="1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19" y="103"/>
                      <a:pt x="19" y="103"/>
                      <a:pt x="20" y="103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0" y="103"/>
                      <a:pt x="61" y="103"/>
                      <a:pt x="61" y="10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79" y="42"/>
                      <a:pt x="79" y="42"/>
                      <a:pt x="79" y="42"/>
                    </a:cubicBezTo>
                    <a:cubicBezTo>
                      <a:pt x="79" y="42"/>
                      <a:pt x="80" y="42"/>
                      <a:pt x="80" y="42"/>
                    </a:cubicBezTo>
                    <a:cubicBezTo>
                      <a:pt x="80" y="41"/>
                      <a:pt x="80" y="41"/>
                      <a:pt x="80" y="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92"/>
              <p:cNvSpPr>
                <a:spLocks/>
              </p:cNvSpPr>
              <p:nvPr/>
            </p:nvSpPr>
            <p:spPr bwMode="auto">
              <a:xfrm>
                <a:off x="693" y="1851"/>
                <a:ext cx="128" cy="165"/>
              </a:xfrm>
              <a:custGeom>
                <a:avLst/>
                <a:gdLst>
                  <a:gd name="T0" fmla="*/ 41 w 80"/>
                  <a:gd name="T1" fmla="*/ 1 h 103"/>
                  <a:gd name="T2" fmla="*/ 39 w 80"/>
                  <a:gd name="T3" fmla="*/ 1 h 103"/>
                  <a:gd name="T4" fmla="*/ 0 w 80"/>
                  <a:gd name="T5" fmla="*/ 41 h 103"/>
                  <a:gd name="T6" fmla="*/ 0 w 80"/>
                  <a:gd name="T7" fmla="*/ 42 h 103"/>
                  <a:gd name="T8" fmla="*/ 1 w 80"/>
                  <a:gd name="T9" fmla="*/ 42 h 103"/>
                  <a:gd name="T10" fmla="*/ 19 w 80"/>
                  <a:gd name="T11" fmla="*/ 42 h 103"/>
                  <a:gd name="T12" fmla="*/ 19 w 80"/>
                  <a:gd name="T13" fmla="*/ 102 h 103"/>
                  <a:gd name="T14" fmla="*/ 20 w 80"/>
                  <a:gd name="T15" fmla="*/ 103 h 103"/>
                  <a:gd name="T16" fmla="*/ 60 w 80"/>
                  <a:gd name="T17" fmla="*/ 103 h 103"/>
                  <a:gd name="T18" fmla="*/ 61 w 80"/>
                  <a:gd name="T19" fmla="*/ 102 h 103"/>
                  <a:gd name="T20" fmla="*/ 61 w 80"/>
                  <a:gd name="T21" fmla="*/ 42 h 103"/>
                  <a:gd name="T22" fmla="*/ 79 w 80"/>
                  <a:gd name="T23" fmla="*/ 42 h 103"/>
                  <a:gd name="T24" fmla="*/ 80 w 80"/>
                  <a:gd name="T25" fmla="*/ 42 h 103"/>
                  <a:gd name="T26" fmla="*/ 80 w 80"/>
                  <a:gd name="T27" fmla="*/ 41 h 103"/>
                  <a:gd name="T28" fmla="*/ 41 w 80"/>
                  <a:gd name="T29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103">
                    <a:moveTo>
                      <a:pt x="41" y="1"/>
                    </a:moveTo>
                    <a:cubicBezTo>
                      <a:pt x="40" y="0"/>
                      <a:pt x="40" y="0"/>
                      <a:pt x="39" y="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2"/>
                    </a:cubicBezTo>
                    <a:cubicBezTo>
                      <a:pt x="0" y="42"/>
                      <a:pt x="1" y="42"/>
                      <a:pt x="1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19" y="103"/>
                      <a:pt x="19" y="103"/>
                      <a:pt x="20" y="103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1" y="103"/>
                      <a:pt x="61" y="103"/>
                      <a:pt x="61" y="10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79" y="42"/>
                      <a:pt x="79" y="42"/>
                      <a:pt x="79" y="42"/>
                    </a:cubicBezTo>
                    <a:cubicBezTo>
                      <a:pt x="79" y="42"/>
                      <a:pt x="80" y="42"/>
                      <a:pt x="80" y="42"/>
                    </a:cubicBezTo>
                    <a:cubicBezTo>
                      <a:pt x="80" y="41"/>
                      <a:pt x="80" y="41"/>
                      <a:pt x="80" y="41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93"/>
              <p:cNvSpPr>
                <a:spLocks noEditPoints="1"/>
              </p:cNvSpPr>
              <p:nvPr/>
            </p:nvSpPr>
            <p:spPr bwMode="auto">
              <a:xfrm>
                <a:off x="734" y="1709"/>
                <a:ext cx="222" cy="166"/>
              </a:xfrm>
              <a:custGeom>
                <a:avLst/>
                <a:gdLst>
                  <a:gd name="T0" fmla="*/ 1 w 139"/>
                  <a:gd name="T1" fmla="*/ 43 h 104"/>
                  <a:gd name="T2" fmla="*/ 33 w 139"/>
                  <a:gd name="T3" fmla="*/ 43 h 104"/>
                  <a:gd name="T4" fmla="*/ 33 w 139"/>
                  <a:gd name="T5" fmla="*/ 103 h 104"/>
                  <a:gd name="T6" fmla="*/ 34 w 139"/>
                  <a:gd name="T7" fmla="*/ 104 h 104"/>
                  <a:gd name="T8" fmla="*/ 104 w 139"/>
                  <a:gd name="T9" fmla="*/ 104 h 104"/>
                  <a:gd name="T10" fmla="*/ 106 w 139"/>
                  <a:gd name="T11" fmla="*/ 103 h 104"/>
                  <a:gd name="T12" fmla="*/ 106 w 139"/>
                  <a:gd name="T13" fmla="*/ 43 h 104"/>
                  <a:gd name="T14" fmla="*/ 138 w 139"/>
                  <a:gd name="T15" fmla="*/ 43 h 104"/>
                  <a:gd name="T16" fmla="*/ 139 w 139"/>
                  <a:gd name="T17" fmla="*/ 42 h 104"/>
                  <a:gd name="T18" fmla="*/ 138 w 139"/>
                  <a:gd name="T19" fmla="*/ 41 h 104"/>
                  <a:gd name="T20" fmla="*/ 70 w 139"/>
                  <a:gd name="T21" fmla="*/ 1 h 104"/>
                  <a:gd name="T22" fmla="*/ 69 w 139"/>
                  <a:gd name="T23" fmla="*/ 1 h 104"/>
                  <a:gd name="T24" fmla="*/ 0 w 139"/>
                  <a:gd name="T25" fmla="*/ 41 h 104"/>
                  <a:gd name="T26" fmla="*/ 0 w 139"/>
                  <a:gd name="T27" fmla="*/ 42 h 104"/>
                  <a:gd name="T28" fmla="*/ 1 w 139"/>
                  <a:gd name="T29" fmla="*/ 43 h 104"/>
                  <a:gd name="T30" fmla="*/ 69 w 139"/>
                  <a:gd name="T31" fmla="*/ 57 h 104"/>
                  <a:gd name="T32" fmla="*/ 55 w 139"/>
                  <a:gd name="T33" fmla="*/ 42 h 104"/>
                  <a:gd name="T34" fmla="*/ 68 w 139"/>
                  <a:gd name="T35" fmla="*/ 29 h 104"/>
                  <a:gd name="T36" fmla="*/ 68 w 139"/>
                  <a:gd name="T37" fmla="*/ 20 h 104"/>
                  <a:gd name="T38" fmla="*/ 73 w 139"/>
                  <a:gd name="T39" fmla="*/ 20 h 104"/>
                  <a:gd name="T40" fmla="*/ 73 w 139"/>
                  <a:gd name="T41" fmla="*/ 28 h 104"/>
                  <a:gd name="T42" fmla="*/ 84 w 139"/>
                  <a:gd name="T43" fmla="*/ 31 h 104"/>
                  <a:gd name="T44" fmla="*/ 82 w 139"/>
                  <a:gd name="T45" fmla="*/ 37 h 104"/>
                  <a:gd name="T46" fmla="*/ 71 w 139"/>
                  <a:gd name="T47" fmla="*/ 34 h 104"/>
                  <a:gd name="T48" fmla="*/ 62 w 139"/>
                  <a:gd name="T49" fmla="*/ 41 h 104"/>
                  <a:gd name="T50" fmla="*/ 73 w 139"/>
                  <a:gd name="T51" fmla="*/ 51 h 104"/>
                  <a:gd name="T52" fmla="*/ 86 w 139"/>
                  <a:gd name="T53" fmla="*/ 67 h 104"/>
                  <a:gd name="T54" fmla="*/ 72 w 139"/>
                  <a:gd name="T55" fmla="*/ 81 h 104"/>
                  <a:gd name="T56" fmla="*/ 72 w 139"/>
                  <a:gd name="T57" fmla="*/ 90 h 104"/>
                  <a:gd name="T58" fmla="*/ 67 w 139"/>
                  <a:gd name="T59" fmla="*/ 90 h 104"/>
                  <a:gd name="T60" fmla="*/ 67 w 139"/>
                  <a:gd name="T61" fmla="*/ 82 h 104"/>
                  <a:gd name="T62" fmla="*/ 54 w 139"/>
                  <a:gd name="T63" fmla="*/ 78 h 104"/>
                  <a:gd name="T64" fmla="*/ 56 w 139"/>
                  <a:gd name="T65" fmla="*/ 72 h 104"/>
                  <a:gd name="T66" fmla="*/ 68 w 139"/>
                  <a:gd name="T67" fmla="*/ 76 h 104"/>
                  <a:gd name="T68" fmla="*/ 79 w 139"/>
                  <a:gd name="T69" fmla="*/ 67 h 104"/>
                  <a:gd name="T70" fmla="*/ 69 w 139"/>
                  <a:gd name="T71" fmla="*/ 5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9" h="104">
                    <a:moveTo>
                      <a:pt x="1" y="43"/>
                    </a:move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4" y="104"/>
                      <a:pt x="34" y="104"/>
                    </a:cubicBezTo>
                    <a:cubicBezTo>
                      <a:pt x="104" y="104"/>
                      <a:pt x="104" y="104"/>
                      <a:pt x="104" y="104"/>
                    </a:cubicBezTo>
                    <a:cubicBezTo>
                      <a:pt x="105" y="104"/>
                      <a:pt x="106" y="103"/>
                      <a:pt x="106" y="103"/>
                    </a:cubicBezTo>
                    <a:cubicBezTo>
                      <a:pt x="106" y="43"/>
                      <a:pt x="106" y="43"/>
                      <a:pt x="106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38" y="43"/>
                      <a:pt x="139" y="42"/>
                      <a:pt x="139" y="42"/>
                    </a:cubicBezTo>
                    <a:cubicBezTo>
                      <a:pt x="139" y="41"/>
                      <a:pt x="139" y="41"/>
                      <a:pt x="138" y="4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0"/>
                      <a:pt x="69" y="0"/>
                      <a:pt x="69" y="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2"/>
                    </a:cubicBezTo>
                    <a:cubicBezTo>
                      <a:pt x="0" y="42"/>
                      <a:pt x="0" y="43"/>
                      <a:pt x="1" y="43"/>
                    </a:cubicBezTo>
                    <a:close/>
                    <a:moveTo>
                      <a:pt x="69" y="57"/>
                    </a:moveTo>
                    <a:cubicBezTo>
                      <a:pt x="60" y="54"/>
                      <a:pt x="55" y="50"/>
                      <a:pt x="55" y="42"/>
                    </a:cubicBezTo>
                    <a:cubicBezTo>
                      <a:pt x="55" y="35"/>
                      <a:pt x="60" y="30"/>
                      <a:pt x="68" y="29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8" y="28"/>
                      <a:pt x="82" y="30"/>
                      <a:pt x="84" y="31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80" y="36"/>
                      <a:pt x="77" y="34"/>
                      <a:pt x="71" y="34"/>
                    </a:cubicBezTo>
                    <a:cubicBezTo>
                      <a:pt x="65" y="34"/>
                      <a:pt x="62" y="38"/>
                      <a:pt x="62" y="41"/>
                    </a:cubicBezTo>
                    <a:cubicBezTo>
                      <a:pt x="62" y="46"/>
                      <a:pt x="65" y="48"/>
                      <a:pt x="73" y="51"/>
                    </a:cubicBezTo>
                    <a:cubicBezTo>
                      <a:pt x="82" y="55"/>
                      <a:pt x="86" y="59"/>
                      <a:pt x="86" y="67"/>
                    </a:cubicBezTo>
                    <a:cubicBezTo>
                      <a:pt x="86" y="74"/>
                      <a:pt x="81" y="80"/>
                      <a:pt x="72" y="81"/>
                    </a:cubicBezTo>
                    <a:cubicBezTo>
                      <a:pt x="72" y="90"/>
                      <a:pt x="72" y="90"/>
                      <a:pt x="72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62" y="82"/>
                      <a:pt x="57" y="80"/>
                      <a:pt x="54" y="78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9" y="74"/>
                      <a:pt x="64" y="76"/>
                      <a:pt x="68" y="76"/>
                    </a:cubicBezTo>
                    <a:cubicBezTo>
                      <a:pt x="74" y="76"/>
                      <a:pt x="79" y="72"/>
                      <a:pt x="79" y="67"/>
                    </a:cubicBezTo>
                    <a:cubicBezTo>
                      <a:pt x="79" y="63"/>
                      <a:pt x="75" y="60"/>
                      <a:pt x="69" y="5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94"/>
              <p:cNvSpPr>
                <a:spLocks noEditPoints="1"/>
              </p:cNvSpPr>
              <p:nvPr/>
            </p:nvSpPr>
            <p:spPr bwMode="auto">
              <a:xfrm>
                <a:off x="2021" y="1709"/>
                <a:ext cx="304" cy="307"/>
              </a:xfrm>
              <a:custGeom>
                <a:avLst/>
                <a:gdLst>
                  <a:gd name="T0" fmla="*/ 186 w 190"/>
                  <a:gd name="T1" fmla="*/ 151 h 192"/>
                  <a:gd name="T2" fmla="*/ 177 w 190"/>
                  <a:gd name="T3" fmla="*/ 151 h 192"/>
                  <a:gd name="T4" fmla="*/ 177 w 190"/>
                  <a:gd name="T5" fmla="*/ 145 h 192"/>
                  <a:gd name="T6" fmla="*/ 190 w 190"/>
                  <a:gd name="T7" fmla="*/ 96 h 192"/>
                  <a:gd name="T8" fmla="*/ 95 w 190"/>
                  <a:gd name="T9" fmla="*/ 0 h 192"/>
                  <a:gd name="T10" fmla="*/ 0 w 190"/>
                  <a:gd name="T11" fmla="*/ 96 h 192"/>
                  <a:gd name="T12" fmla="*/ 95 w 190"/>
                  <a:gd name="T13" fmla="*/ 192 h 192"/>
                  <a:gd name="T14" fmla="*/ 167 w 190"/>
                  <a:gd name="T15" fmla="*/ 159 h 192"/>
                  <a:gd name="T16" fmla="*/ 134 w 190"/>
                  <a:gd name="T17" fmla="*/ 159 h 192"/>
                  <a:gd name="T18" fmla="*/ 131 w 190"/>
                  <a:gd name="T19" fmla="*/ 157 h 192"/>
                  <a:gd name="T20" fmla="*/ 131 w 190"/>
                  <a:gd name="T21" fmla="*/ 153 h 192"/>
                  <a:gd name="T22" fmla="*/ 170 w 190"/>
                  <a:gd name="T23" fmla="*/ 102 h 192"/>
                  <a:gd name="T24" fmla="*/ 174 w 190"/>
                  <a:gd name="T25" fmla="*/ 100 h 192"/>
                  <a:gd name="T26" fmla="*/ 177 w 190"/>
                  <a:gd name="T27" fmla="*/ 104 h 192"/>
                  <a:gd name="T28" fmla="*/ 177 w 190"/>
                  <a:gd name="T29" fmla="*/ 145 h 192"/>
                  <a:gd name="T30" fmla="*/ 173 w 190"/>
                  <a:gd name="T31" fmla="*/ 151 h 192"/>
                  <a:gd name="T32" fmla="*/ 167 w 190"/>
                  <a:gd name="T33" fmla="*/ 159 h 192"/>
                  <a:gd name="T34" fmla="*/ 169 w 190"/>
                  <a:gd name="T35" fmla="*/ 159 h 192"/>
                  <a:gd name="T36" fmla="*/ 169 w 190"/>
                  <a:gd name="T37" fmla="*/ 175 h 192"/>
                  <a:gd name="T38" fmla="*/ 173 w 190"/>
                  <a:gd name="T39" fmla="*/ 179 h 192"/>
                  <a:gd name="T40" fmla="*/ 177 w 190"/>
                  <a:gd name="T41" fmla="*/ 175 h 192"/>
                  <a:gd name="T42" fmla="*/ 177 w 190"/>
                  <a:gd name="T43" fmla="*/ 159 h 192"/>
                  <a:gd name="T44" fmla="*/ 186 w 190"/>
                  <a:gd name="T45" fmla="*/ 159 h 192"/>
                  <a:gd name="T46" fmla="*/ 190 w 190"/>
                  <a:gd name="T47" fmla="*/ 155 h 192"/>
                  <a:gd name="T48" fmla="*/ 186 w 190"/>
                  <a:gd name="T49" fmla="*/ 151 h 192"/>
                  <a:gd name="T50" fmla="*/ 125 w 190"/>
                  <a:gd name="T51" fmla="*/ 178 h 192"/>
                  <a:gd name="T52" fmla="*/ 81 w 190"/>
                  <a:gd name="T53" fmla="*/ 178 h 192"/>
                  <a:gd name="T54" fmla="*/ 77 w 190"/>
                  <a:gd name="T55" fmla="*/ 174 h 192"/>
                  <a:gd name="T56" fmla="*/ 96 w 190"/>
                  <a:gd name="T57" fmla="*/ 149 h 192"/>
                  <a:gd name="T58" fmla="*/ 102 w 190"/>
                  <a:gd name="T59" fmla="*/ 144 h 192"/>
                  <a:gd name="T60" fmla="*/ 118 w 190"/>
                  <a:gd name="T61" fmla="*/ 124 h 192"/>
                  <a:gd name="T62" fmla="*/ 103 w 190"/>
                  <a:gd name="T63" fmla="*/ 108 h 192"/>
                  <a:gd name="T64" fmla="*/ 86 w 190"/>
                  <a:gd name="T65" fmla="*/ 124 h 192"/>
                  <a:gd name="T66" fmla="*/ 81 w 190"/>
                  <a:gd name="T67" fmla="*/ 127 h 192"/>
                  <a:gd name="T68" fmla="*/ 78 w 190"/>
                  <a:gd name="T69" fmla="*/ 122 h 192"/>
                  <a:gd name="T70" fmla="*/ 103 w 190"/>
                  <a:gd name="T71" fmla="*/ 100 h 192"/>
                  <a:gd name="T72" fmla="*/ 126 w 190"/>
                  <a:gd name="T73" fmla="*/ 124 h 192"/>
                  <a:gd name="T74" fmla="*/ 107 w 190"/>
                  <a:gd name="T75" fmla="*/ 150 h 192"/>
                  <a:gd name="T76" fmla="*/ 101 w 190"/>
                  <a:gd name="T77" fmla="*/ 155 h 192"/>
                  <a:gd name="T78" fmla="*/ 86 w 190"/>
                  <a:gd name="T79" fmla="*/ 170 h 192"/>
                  <a:gd name="T80" fmla="*/ 125 w 190"/>
                  <a:gd name="T81" fmla="*/ 170 h 192"/>
                  <a:gd name="T82" fmla="*/ 129 w 190"/>
                  <a:gd name="T83" fmla="*/ 174 h 192"/>
                  <a:gd name="T84" fmla="*/ 125 w 190"/>
                  <a:gd name="T85" fmla="*/ 17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0" h="192">
                    <a:moveTo>
                      <a:pt x="186" y="151"/>
                    </a:moveTo>
                    <a:cubicBezTo>
                      <a:pt x="177" y="151"/>
                      <a:pt x="177" y="151"/>
                      <a:pt x="177" y="151"/>
                    </a:cubicBezTo>
                    <a:cubicBezTo>
                      <a:pt x="177" y="145"/>
                      <a:pt x="177" y="145"/>
                      <a:pt x="177" y="145"/>
                    </a:cubicBezTo>
                    <a:cubicBezTo>
                      <a:pt x="185" y="131"/>
                      <a:pt x="190" y="114"/>
                      <a:pt x="190" y="96"/>
                    </a:cubicBezTo>
                    <a:cubicBezTo>
                      <a:pt x="190" y="44"/>
                      <a:pt x="147" y="0"/>
                      <a:pt x="95" y="0"/>
                    </a:cubicBezTo>
                    <a:cubicBezTo>
                      <a:pt x="43" y="0"/>
                      <a:pt x="0" y="44"/>
                      <a:pt x="0" y="96"/>
                    </a:cubicBezTo>
                    <a:cubicBezTo>
                      <a:pt x="0" y="149"/>
                      <a:pt x="43" y="192"/>
                      <a:pt x="95" y="192"/>
                    </a:cubicBezTo>
                    <a:cubicBezTo>
                      <a:pt x="124" y="192"/>
                      <a:pt x="149" y="180"/>
                      <a:pt x="167" y="159"/>
                    </a:cubicBezTo>
                    <a:cubicBezTo>
                      <a:pt x="134" y="159"/>
                      <a:pt x="134" y="159"/>
                      <a:pt x="134" y="159"/>
                    </a:cubicBezTo>
                    <a:cubicBezTo>
                      <a:pt x="133" y="159"/>
                      <a:pt x="132" y="158"/>
                      <a:pt x="131" y="157"/>
                    </a:cubicBezTo>
                    <a:cubicBezTo>
                      <a:pt x="130" y="156"/>
                      <a:pt x="130" y="154"/>
                      <a:pt x="131" y="153"/>
                    </a:cubicBezTo>
                    <a:cubicBezTo>
                      <a:pt x="170" y="102"/>
                      <a:pt x="170" y="102"/>
                      <a:pt x="170" y="102"/>
                    </a:cubicBezTo>
                    <a:cubicBezTo>
                      <a:pt x="171" y="100"/>
                      <a:pt x="172" y="100"/>
                      <a:pt x="174" y="100"/>
                    </a:cubicBezTo>
                    <a:cubicBezTo>
                      <a:pt x="176" y="101"/>
                      <a:pt x="177" y="102"/>
                      <a:pt x="177" y="104"/>
                    </a:cubicBezTo>
                    <a:cubicBezTo>
                      <a:pt x="177" y="145"/>
                      <a:pt x="177" y="145"/>
                      <a:pt x="177" y="145"/>
                    </a:cubicBezTo>
                    <a:cubicBezTo>
                      <a:pt x="176" y="147"/>
                      <a:pt x="174" y="149"/>
                      <a:pt x="173" y="151"/>
                    </a:cubicBezTo>
                    <a:cubicBezTo>
                      <a:pt x="171" y="154"/>
                      <a:pt x="169" y="157"/>
                      <a:pt x="167" y="159"/>
                    </a:cubicBezTo>
                    <a:cubicBezTo>
                      <a:pt x="169" y="159"/>
                      <a:pt x="169" y="159"/>
                      <a:pt x="169" y="159"/>
                    </a:cubicBezTo>
                    <a:cubicBezTo>
                      <a:pt x="169" y="175"/>
                      <a:pt x="169" y="175"/>
                      <a:pt x="169" y="175"/>
                    </a:cubicBezTo>
                    <a:cubicBezTo>
                      <a:pt x="169" y="177"/>
                      <a:pt x="171" y="179"/>
                      <a:pt x="173" y="179"/>
                    </a:cubicBezTo>
                    <a:cubicBezTo>
                      <a:pt x="175" y="179"/>
                      <a:pt x="177" y="177"/>
                      <a:pt x="177" y="175"/>
                    </a:cubicBezTo>
                    <a:cubicBezTo>
                      <a:pt x="177" y="159"/>
                      <a:pt x="177" y="159"/>
                      <a:pt x="177" y="159"/>
                    </a:cubicBezTo>
                    <a:cubicBezTo>
                      <a:pt x="186" y="159"/>
                      <a:pt x="186" y="159"/>
                      <a:pt x="186" y="159"/>
                    </a:cubicBezTo>
                    <a:cubicBezTo>
                      <a:pt x="188" y="159"/>
                      <a:pt x="190" y="157"/>
                      <a:pt x="190" y="155"/>
                    </a:cubicBezTo>
                    <a:cubicBezTo>
                      <a:pt x="190" y="153"/>
                      <a:pt x="188" y="151"/>
                      <a:pt x="186" y="151"/>
                    </a:cubicBezTo>
                    <a:close/>
                    <a:moveTo>
                      <a:pt x="125" y="178"/>
                    </a:moveTo>
                    <a:cubicBezTo>
                      <a:pt x="81" y="178"/>
                      <a:pt x="81" y="178"/>
                      <a:pt x="81" y="178"/>
                    </a:cubicBezTo>
                    <a:cubicBezTo>
                      <a:pt x="79" y="178"/>
                      <a:pt x="77" y="176"/>
                      <a:pt x="77" y="174"/>
                    </a:cubicBezTo>
                    <a:cubicBezTo>
                      <a:pt x="77" y="165"/>
                      <a:pt x="86" y="157"/>
                      <a:pt x="96" y="149"/>
                    </a:cubicBezTo>
                    <a:cubicBezTo>
                      <a:pt x="98" y="147"/>
                      <a:pt x="100" y="146"/>
                      <a:pt x="102" y="144"/>
                    </a:cubicBezTo>
                    <a:cubicBezTo>
                      <a:pt x="110" y="138"/>
                      <a:pt x="118" y="132"/>
                      <a:pt x="118" y="124"/>
                    </a:cubicBezTo>
                    <a:cubicBezTo>
                      <a:pt x="118" y="113"/>
                      <a:pt x="113" y="108"/>
                      <a:pt x="103" y="108"/>
                    </a:cubicBezTo>
                    <a:cubicBezTo>
                      <a:pt x="90" y="108"/>
                      <a:pt x="86" y="123"/>
                      <a:pt x="86" y="124"/>
                    </a:cubicBezTo>
                    <a:cubicBezTo>
                      <a:pt x="86" y="126"/>
                      <a:pt x="83" y="127"/>
                      <a:pt x="81" y="127"/>
                    </a:cubicBezTo>
                    <a:cubicBezTo>
                      <a:pt x="79" y="126"/>
                      <a:pt x="78" y="124"/>
                      <a:pt x="78" y="122"/>
                    </a:cubicBezTo>
                    <a:cubicBezTo>
                      <a:pt x="80" y="114"/>
                      <a:pt x="88" y="100"/>
                      <a:pt x="103" y="100"/>
                    </a:cubicBezTo>
                    <a:cubicBezTo>
                      <a:pt x="117" y="100"/>
                      <a:pt x="126" y="109"/>
                      <a:pt x="126" y="124"/>
                    </a:cubicBezTo>
                    <a:cubicBezTo>
                      <a:pt x="126" y="136"/>
                      <a:pt x="116" y="144"/>
                      <a:pt x="107" y="150"/>
                    </a:cubicBezTo>
                    <a:cubicBezTo>
                      <a:pt x="105" y="152"/>
                      <a:pt x="103" y="153"/>
                      <a:pt x="101" y="155"/>
                    </a:cubicBezTo>
                    <a:cubicBezTo>
                      <a:pt x="95" y="160"/>
                      <a:pt x="89" y="166"/>
                      <a:pt x="86" y="170"/>
                    </a:cubicBezTo>
                    <a:cubicBezTo>
                      <a:pt x="125" y="170"/>
                      <a:pt x="125" y="170"/>
                      <a:pt x="125" y="170"/>
                    </a:cubicBezTo>
                    <a:cubicBezTo>
                      <a:pt x="128" y="170"/>
                      <a:pt x="129" y="172"/>
                      <a:pt x="129" y="174"/>
                    </a:cubicBezTo>
                    <a:cubicBezTo>
                      <a:pt x="129" y="176"/>
                      <a:pt x="128" y="178"/>
                      <a:pt x="125" y="1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95"/>
              <p:cNvSpPr>
                <a:spLocks/>
              </p:cNvSpPr>
              <p:nvPr/>
            </p:nvSpPr>
            <p:spPr bwMode="auto">
              <a:xfrm>
                <a:off x="2248" y="1894"/>
                <a:ext cx="43" cy="56"/>
              </a:xfrm>
              <a:custGeom>
                <a:avLst/>
                <a:gdLst>
                  <a:gd name="T0" fmla="*/ 0 w 43"/>
                  <a:gd name="T1" fmla="*/ 56 h 56"/>
                  <a:gd name="T2" fmla="*/ 43 w 43"/>
                  <a:gd name="T3" fmla="*/ 56 h 56"/>
                  <a:gd name="T4" fmla="*/ 43 w 43"/>
                  <a:gd name="T5" fmla="*/ 0 h 56"/>
                  <a:gd name="T6" fmla="*/ 0 w 43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56">
                    <a:moveTo>
                      <a:pt x="0" y="56"/>
                    </a:moveTo>
                    <a:lnTo>
                      <a:pt x="43" y="56"/>
                    </a:lnTo>
                    <a:lnTo>
                      <a:pt x="43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96"/>
              <p:cNvSpPr>
                <a:spLocks noEditPoints="1"/>
              </p:cNvSpPr>
              <p:nvPr/>
            </p:nvSpPr>
            <p:spPr bwMode="auto">
              <a:xfrm>
                <a:off x="2690" y="1782"/>
                <a:ext cx="307" cy="160"/>
              </a:xfrm>
              <a:custGeom>
                <a:avLst/>
                <a:gdLst>
                  <a:gd name="T0" fmla="*/ 191 w 192"/>
                  <a:gd name="T1" fmla="*/ 50 h 100"/>
                  <a:gd name="T2" fmla="*/ 95 w 192"/>
                  <a:gd name="T3" fmla="*/ 0 h 100"/>
                  <a:gd name="T4" fmla="*/ 0 w 192"/>
                  <a:gd name="T5" fmla="*/ 49 h 100"/>
                  <a:gd name="T6" fmla="*/ 0 w 192"/>
                  <a:gd name="T7" fmla="*/ 50 h 100"/>
                  <a:gd name="T8" fmla="*/ 0 w 192"/>
                  <a:gd name="T9" fmla="*/ 51 h 100"/>
                  <a:gd name="T10" fmla="*/ 96 w 192"/>
                  <a:gd name="T11" fmla="*/ 100 h 100"/>
                  <a:gd name="T12" fmla="*/ 191 w 192"/>
                  <a:gd name="T13" fmla="*/ 52 h 100"/>
                  <a:gd name="T14" fmla="*/ 192 w 192"/>
                  <a:gd name="T15" fmla="*/ 51 h 100"/>
                  <a:gd name="T16" fmla="*/ 191 w 192"/>
                  <a:gd name="T17" fmla="*/ 50 h 100"/>
                  <a:gd name="T18" fmla="*/ 96 w 192"/>
                  <a:gd name="T19" fmla="*/ 91 h 100"/>
                  <a:gd name="T20" fmla="*/ 55 w 192"/>
                  <a:gd name="T21" fmla="*/ 50 h 100"/>
                  <a:gd name="T22" fmla="*/ 96 w 192"/>
                  <a:gd name="T23" fmla="*/ 10 h 100"/>
                  <a:gd name="T24" fmla="*/ 136 w 192"/>
                  <a:gd name="T25" fmla="*/ 50 h 100"/>
                  <a:gd name="T26" fmla="*/ 96 w 192"/>
                  <a:gd name="T27" fmla="*/ 9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100">
                    <a:moveTo>
                      <a:pt x="191" y="50"/>
                    </a:moveTo>
                    <a:cubicBezTo>
                      <a:pt x="172" y="20"/>
                      <a:pt x="135" y="0"/>
                      <a:pt x="95" y="0"/>
                    </a:cubicBezTo>
                    <a:cubicBezTo>
                      <a:pt x="56" y="0"/>
                      <a:pt x="19" y="19"/>
                      <a:pt x="0" y="49"/>
                    </a:cubicBezTo>
                    <a:cubicBezTo>
                      <a:pt x="0" y="49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1"/>
                    </a:cubicBezTo>
                    <a:cubicBezTo>
                      <a:pt x="19" y="81"/>
                      <a:pt x="56" y="100"/>
                      <a:pt x="96" y="100"/>
                    </a:cubicBezTo>
                    <a:cubicBezTo>
                      <a:pt x="135" y="100"/>
                      <a:pt x="172" y="82"/>
                      <a:pt x="191" y="52"/>
                    </a:cubicBezTo>
                    <a:cubicBezTo>
                      <a:pt x="192" y="51"/>
                      <a:pt x="192" y="51"/>
                      <a:pt x="192" y="51"/>
                    </a:cubicBezTo>
                    <a:cubicBezTo>
                      <a:pt x="192" y="51"/>
                      <a:pt x="192" y="51"/>
                      <a:pt x="191" y="50"/>
                    </a:cubicBezTo>
                    <a:close/>
                    <a:moveTo>
                      <a:pt x="96" y="91"/>
                    </a:moveTo>
                    <a:cubicBezTo>
                      <a:pt x="73" y="91"/>
                      <a:pt x="55" y="73"/>
                      <a:pt x="55" y="50"/>
                    </a:cubicBezTo>
                    <a:cubicBezTo>
                      <a:pt x="55" y="28"/>
                      <a:pt x="73" y="10"/>
                      <a:pt x="96" y="10"/>
                    </a:cubicBezTo>
                    <a:cubicBezTo>
                      <a:pt x="118" y="10"/>
                      <a:pt x="136" y="28"/>
                      <a:pt x="136" y="50"/>
                    </a:cubicBezTo>
                    <a:cubicBezTo>
                      <a:pt x="136" y="73"/>
                      <a:pt x="118" y="91"/>
                      <a:pt x="96" y="9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97"/>
              <p:cNvSpPr>
                <a:spLocks noEditPoints="1"/>
              </p:cNvSpPr>
              <p:nvPr/>
            </p:nvSpPr>
            <p:spPr bwMode="auto">
              <a:xfrm>
                <a:off x="2790" y="1811"/>
                <a:ext cx="104" cy="104"/>
              </a:xfrm>
              <a:custGeom>
                <a:avLst/>
                <a:gdLst>
                  <a:gd name="T0" fmla="*/ 33 w 65"/>
                  <a:gd name="T1" fmla="*/ 0 h 65"/>
                  <a:gd name="T2" fmla="*/ 0 w 65"/>
                  <a:gd name="T3" fmla="*/ 32 h 65"/>
                  <a:gd name="T4" fmla="*/ 33 w 65"/>
                  <a:gd name="T5" fmla="*/ 65 h 65"/>
                  <a:gd name="T6" fmla="*/ 65 w 65"/>
                  <a:gd name="T7" fmla="*/ 32 h 65"/>
                  <a:gd name="T8" fmla="*/ 33 w 65"/>
                  <a:gd name="T9" fmla="*/ 0 h 65"/>
                  <a:gd name="T10" fmla="*/ 34 w 65"/>
                  <a:gd name="T11" fmla="*/ 47 h 65"/>
                  <a:gd name="T12" fmla="*/ 34 w 65"/>
                  <a:gd name="T13" fmla="*/ 53 h 65"/>
                  <a:gd name="T14" fmla="*/ 31 w 65"/>
                  <a:gd name="T15" fmla="*/ 53 h 65"/>
                  <a:gd name="T16" fmla="*/ 31 w 65"/>
                  <a:gd name="T17" fmla="*/ 48 h 65"/>
                  <a:gd name="T18" fmla="*/ 23 w 65"/>
                  <a:gd name="T19" fmla="*/ 45 h 65"/>
                  <a:gd name="T20" fmla="*/ 25 w 65"/>
                  <a:gd name="T21" fmla="*/ 42 h 65"/>
                  <a:gd name="T22" fmla="*/ 32 w 65"/>
                  <a:gd name="T23" fmla="*/ 44 h 65"/>
                  <a:gd name="T24" fmla="*/ 37 w 65"/>
                  <a:gd name="T25" fmla="*/ 39 h 65"/>
                  <a:gd name="T26" fmla="*/ 32 w 65"/>
                  <a:gd name="T27" fmla="*/ 34 h 65"/>
                  <a:gd name="T28" fmla="*/ 24 w 65"/>
                  <a:gd name="T29" fmla="*/ 25 h 65"/>
                  <a:gd name="T30" fmla="*/ 31 w 65"/>
                  <a:gd name="T31" fmla="*/ 17 h 65"/>
                  <a:gd name="T32" fmla="*/ 31 w 65"/>
                  <a:gd name="T33" fmla="*/ 12 h 65"/>
                  <a:gd name="T34" fmla="*/ 34 w 65"/>
                  <a:gd name="T35" fmla="*/ 12 h 65"/>
                  <a:gd name="T36" fmla="*/ 34 w 65"/>
                  <a:gd name="T37" fmla="*/ 17 h 65"/>
                  <a:gd name="T38" fmla="*/ 41 w 65"/>
                  <a:gd name="T39" fmla="*/ 19 h 65"/>
                  <a:gd name="T40" fmla="*/ 39 w 65"/>
                  <a:gd name="T41" fmla="*/ 22 h 65"/>
                  <a:gd name="T42" fmla="*/ 33 w 65"/>
                  <a:gd name="T43" fmla="*/ 20 h 65"/>
                  <a:gd name="T44" fmla="*/ 28 w 65"/>
                  <a:gd name="T45" fmla="*/ 25 h 65"/>
                  <a:gd name="T46" fmla="*/ 34 w 65"/>
                  <a:gd name="T47" fmla="*/ 30 h 65"/>
                  <a:gd name="T48" fmla="*/ 42 w 65"/>
                  <a:gd name="T49" fmla="*/ 39 h 65"/>
                  <a:gd name="T50" fmla="*/ 34 w 65"/>
                  <a:gd name="T51" fmla="*/ 4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5" h="65">
                    <a:moveTo>
                      <a:pt x="33" y="0"/>
                    </a:moveTo>
                    <a:cubicBezTo>
                      <a:pt x="15" y="0"/>
                      <a:pt x="0" y="15"/>
                      <a:pt x="0" y="32"/>
                    </a:cubicBezTo>
                    <a:cubicBezTo>
                      <a:pt x="0" y="50"/>
                      <a:pt x="15" y="65"/>
                      <a:pt x="33" y="65"/>
                    </a:cubicBezTo>
                    <a:cubicBezTo>
                      <a:pt x="50" y="65"/>
                      <a:pt x="65" y="50"/>
                      <a:pt x="65" y="32"/>
                    </a:cubicBezTo>
                    <a:cubicBezTo>
                      <a:pt x="65" y="15"/>
                      <a:pt x="50" y="0"/>
                      <a:pt x="33" y="0"/>
                    </a:cubicBezTo>
                    <a:close/>
                    <a:moveTo>
                      <a:pt x="34" y="47"/>
                    </a:moveTo>
                    <a:cubicBezTo>
                      <a:pt x="34" y="53"/>
                      <a:pt x="34" y="53"/>
                      <a:pt x="34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28" y="48"/>
                      <a:pt x="25" y="47"/>
                      <a:pt x="23" y="45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6" y="43"/>
                      <a:pt x="29" y="44"/>
                      <a:pt x="32" y="44"/>
                    </a:cubicBezTo>
                    <a:cubicBezTo>
                      <a:pt x="35" y="44"/>
                      <a:pt x="37" y="42"/>
                      <a:pt x="37" y="39"/>
                    </a:cubicBezTo>
                    <a:cubicBezTo>
                      <a:pt x="37" y="37"/>
                      <a:pt x="36" y="35"/>
                      <a:pt x="32" y="34"/>
                    </a:cubicBezTo>
                    <a:cubicBezTo>
                      <a:pt x="27" y="32"/>
                      <a:pt x="24" y="29"/>
                      <a:pt x="24" y="25"/>
                    </a:cubicBezTo>
                    <a:cubicBezTo>
                      <a:pt x="24" y="21"/>
                      <a:pt x="27" y="18"/>
                      <a:pt x="31" y="17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7" y="17"/>
                      <a:pt x="39" y="18"/>
                      <a:pt x="41" y="19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8" y="21"/>
                      <a:pt x="36" y="20"/>
                      <a:pt x="33" y="20"/>
                    </a:cubicBezTo>
                    <a:cubicBezTo>
                      <a:pt x="29" y="20"/>
                      <a:pt x="28" y="23"/>
                      <a:pt x="28" y="25"/>
                    </a:cubicBezTo>
                    <a:cubicBezTo>
                      <a:pt x="28" y="27"/>
                      <a:pt x="30" y="28"/>
                      <a:pt x="34" y="30"/>
                    </a:cubicBezTo>
                    <a:cubicBezTo>
                      <a:pt x="39" y="32"/>
                      <a:pt x="42" y="35"/>
                      <a:pt x="42" y="39"/>
                    </a:cubicBezTo>
                    <a:cubicBezTo>
                      <a:pt x="42" y="43"/>
                      <a:pt x="39" y="47"/>
                      <a:pt x="34" y="4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98"/>
              <p:cNvSpPr>
                <a:spLocks noEditPoints="1"/>
              </p:cNvSpPr>
              <p:nvPr/>
            </p:nvSpPr>
            <p:spPr bwMode="auto">
              <a:xfrm>
                <a:off x="6682" y="656"/>
                <a:ext cx="283" cy="155"/>
              </a:xfrm>
              <a:custGeom>
                <a:avLst/>
                <a:gdLst>
                  <a:gd name="T0" fmla="*/ 176 w 177"/>
                  <a:gd name="T1" fmla="*/ 24 h 97"/>
                  <a:gd name="T2" fmla="*/ 130 w 177"/>
                  <a:gd name="T3" fmla="*/ 8 h 97"/>
                  <a:gd name="T4" fmla="*/ 95 w 177"/>
                  <a:gd name="T5" fmla="*/ 12 h 97"/>
                  <a:gd name="T6" fmla="*/ 60 w 177"/>
                  <a:gd name="T7" fmla="*/ 15 h 97"/>
                  <a:gd name="T8" fmla="*/ 15 w 177"/>
                  <a:gd name="T9" fmla="*/ 0 h 97"/>
                  <a:gd name="T10" fmla="*/ 14 w 177"/>
                  <a:gd name="T11" fmla="*/ 0 h 97"/>
                  <a:gd name="T12" fmla="*/ 13 w 177"/>
                  <a:gd name="T13" fmla="*/ 1 h 97"/>
                  <a:gd name="T14" fmla="*/ 0 w 177"/>
                  <a:gd name="T15" fmla="*/ 72 h 97"/>
                  <a:gd name="T16" fmla="*/ 0 w 177"/>
                  <a:gd name="T17" fmla="*/ 73 h 97"/>
                  <a:gd name="T18" fmla="*/ 47 w 177"/>
                  <a:gd name="T19" fmla="*/ 88 h 97"/>
                  <a:gd name="T20" fmla="*/ 82 w 177"/>
                  <a:gd name="T21" fmla="*/ 85 h 97"/>
                  <a:gd name="T22" fmla="*/ 117 w 177"/>
                  <a:gd name="T23" fmla="*/ 81 h 97"/>
                  <a:gd name="T24" fmla="*/ 162 w 177"/>
                  <a:gd name="T25" fmla="*/ 97 h 97"/>
                  <a:gd name="T26" fmla="*/ 163 w 177"/>
                  <a:gd name="T27" fmla="*/ 97 h 97"/>
                  <a:gd name="T28" fmla="*/ 163 w 177"/>
                  <a:gd name="T29" fmla="*/ 97 h 97"/>
                  <a:gd name="T30" fmla="*/ 164 w 177"/>
                  <a:gd name="T31" fmla="*/ 96 h 97"/>
                  <a:gd name="T32" fmla="*/ 177 w 177"/>
                  <a:gd name="T33" fmla="*/ 25 h 97"/>
                  <a:gd name="T34" fmla="*/ 176 w 177"/>
                  <a:gd name="T35" fmla="*/ 24 h 97"/>
                  <a:gd name="T36" fmla="*/ 150 w 177"/>
                  <a:gd name="T37" fmla="*/ 49 h 97"/>
                  <a:gd name="T38" fmla="*/ 146 w 177"/>
                  <a:gd name="T39" fmla="*/ 53 h 97"/>
                  <a:gd name="T40" fmla="*/ 145 w 177"/>
                  <a:gd name="T41" fmla="*/ 52 h 97"/>
                  <a:gd name="T42" fmla="*/ 141 w 177"/>
                  <a:gd name="T43" fmla="*/ 47 h 97"/>
                  <a:gd name="T44" fmla="*/ 145 w 177"/>
                  <a:gd name="T45" fmla="*/ 43 h 97"/>
                  <a:gd name="T46" fmla="*/ 146 w 177"/>
                  <a:gd name="T47" fmla="*/ 43 h 97"/>
                  <a:gd name="T48" fmla="*/ 150 w 177"/>
                  <a:gd name="T49" fmla="*/ 49 h 97"/>
                  <a:gd name="T50" fmla="*/ 64 w 177"/>
                  <a:gd name="T51" fmla="*/ 52 h 97"/>
                  <a:gd name="T52" fmla="*/ 93 w 177"/>
                  <a:gd name="T53" fmla="*/ 26 h 97"/>
                  <a:gd name="T54" fmla="*/ 97 w 177"/>
                  <a:gd name="T55" fmla="*/ 25 h 97"/>
                  <a:gd name="T56" fmla="*/ 109 w 177"/>
                  <a:gd name="T57" fmla="*/ 31 h 97"/>
                  <a:gd name="T58" fmla="*/ 113 w 177"/>
                  <a:gd name="T59" fmla="*/ 45 h 97"/>
                  <a:gd name="T60" fmla="*/ 84 w 177"/>
                  <a:gd name="T61" fmla="*/ 71 h 97"/>
                  <a:gd name="T62" fmla="*/ 67 w 177"/>
                  <a:gd name="T63" fmla="*/ 66 h 97"/>
                  <a:gd name="T64" fmla="*/ 64 w 177"/>
                  <a:gd name="T65" fmla="*/ 52 h 97"/>
                  <a:gd name="T66" fmla="*/ 36 w 177"/>
                  <a:gd name="T67" fmla="*/ 50 h 97"/>
                  <a:gd name="T68" fmla="*/ 30 w 177"/>
                  <a:gd name="T69" fmla="*/ 54 h 97"/>
                  <a:gd name="T70" fmla="*/ 27 w 177"/>
                  <a:gd name="T71" fmla="*/ 47 h 97"/>
                  <a:gd name="T72" fmla="*/ 31 w 177"/>
                  <a:gd name="T73" fmla="*/ 44 h 97"/>
                  <a:gd name="T74" fmla="*/ 32 w 177"/>
                  <a:gd name="T75" fmla="*/ 44 h 97"/>
                  <a:gd name="T76" fmla="*/ 36 w 177"/>
                  <a:gd name="T77" fmla="*/ 5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7" h="97">
                    <a:moveTo>
                      <a:pt x="176" y="24"/>
                    </a:moveTo>
                    <a:cubicBezTo>
                      <a:pt x="164" y="13"/>
                      <a:pt x="149" y="8"/>
                      <a:pt x="130" y="8"/>
                    </a:cubicBezTo>
                    <a:cubicBezTo>
                      <a:pt x="118" y="8"/>
                      <a:pt x="106" y="10"/>
                      <a:pt x="95" y="12"/>
                    </a:cubicBezTo>
                    <a:cubicBezTo>
                      <a:pt x="83" y="13"/>
                      <a:pt x="71" y="15"/>
                      <a:pt x="60" y="15"/>
                    </a:cubicBezTo>
                    <a:cubicBezTo>
                      <a:pt x="41" y="15"/>
                      <a:pt x="27" y="1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9" y="24"/>
                      <a:pt x="4" y="48"/>
                      <a:pt x="0" y="72"/>
                    </a:cubicBezTo>
                    <a:cubicBezTo>
                      <a:pt x="0" y="72"/>
                      <a:pt x="0" y="72"/>
                      <a:pt x="0" y="73"/>
                    </a:cubicBezTo>
                    <a:cubicBezTo>
                      <a:pt x="13" y="83"/>
                      <a:pt x="28" y="88"/>
                      <a:pt x="47" y="88"/>
                    </a:cubicBezTo>
                    <a:cubicBezTo>
                      <a:pt x="58" y="88"/>
                      <a:pt x="70" y="87"/>
                      <a:pt x="82" y="85"/>
                    </a:cubicBezTo>
                    <a:cubicBezTo>
                      <a:pt x="93" y="83"/>
                      <a:pt x="105" y="81"/>
                      <a:pt x="117" y="81"/>
                    </a:cubicBezTo>
                    <a:cubicBezTo>
                      <a:pt x="135" y="81"/>
                      <a:pt x="150" y="86"/>
                      <a:pt x="162" y="97"/>
                    </a:cubicBezTo>
                    <a:cubicBezTo>
                      <a:pt x="162" y="97"/>
                      <a:pt x="162" y="97"/>
                      <a:pt x="163" y="97"/>
                    </a:cubicBezTo>
                    <a:cubicBezTo>
                      <a:pt x="163" y="97"/>
                      <a:pt x="163" y="97"/>
                      <a:pt x="163" y="97"/>
                    </a:cubicBezTo>
                    <a:cubicBezTo>
                      <a:pt x="163" y="97"/>
                      <a:pt x="164" y="96"/>
                      <a:pt x="164" y="96"/>
                    </a:cubicBezTo>
                    <a:cubicBezTo>
                      <a:pt x="177" y="25"/>
                      <a:pt x="177" y="25"/>
                      <a:pt x="177" y="25"/>
                    </a:cubicBezTo>
                    <a:cubicBezTo>
                      <a:pt x="177" y="25"/>
                      <a:pt x="177" y="24"/>
                      <a:pt x="176" y="24"/>
                    </a:cubicBezTo>
                    <a:close/>
                    <a:moveTo>
                      <a:pt x="150" y="49"/>
                    </a:moveTo>
                    <a:cubicBezTo>
                      <a:pt x="150" y="51"/>
                      <a:pt x="148" y="53"/>
                      <a:pt x="146" y="53"/>
                    </a:cubicBezTo>
                    <a:cubicBezTo>
                      <a:pt x="146" y="53"/>
                      <a:pt x="145" y="52"/>
                      <a:pt x="145" y="52"/>
                    </a:cubicBezTo>
                    <a:cubicBezTo>
                      <a:pt x="142" y="52"/>
                      <a:pt x="140" y="49"/>
                      <a:pt x="141" y="47"/>
                    </a:cubicBezTo>
                    <a:cubicBezTo>
                      <a:pt x="141" y="44"/>
                      <a:pt x="143" y="43"/>
                      <a:pt x="145" y="43"/>
                    </a:cubicBezTo>
                    <a:cubicBezTo>
                      <a:pt x="145" y="43"/>
                      <a:pt x="146" y="43"/>
                      <a:pt x="146" y="43"/>
                    </a:cubicBezTo>
                    <a:cubicBezTo>
                      <a:pt x="149" y="44"/>
                      <a:pt x="150" y="47"/>
                      <a:pt x="150" y="49"/>
                    </a:cubicBezTo>
                    <a:close/>
                    <a:moveTo>
                      <a:pt x="64" y="52"/>
                    </a:moveTo>
                    <a:cubicBezTo>
                      <a:pt x="66" y="39"/>
                      <a:pt x="79" y="28"/>
                      <a:pt x="93" y="26"/>
                    </a:cubicBezTo>
                    <a:cubicBezTo>
                      <a:pt x="94" y="25"/>
                      <a:pt x="95" y="25"/>
                      <a:pt x="97" y="25"/>
                    </a:cubicBezTo>
                    <a:cubicBezTo>
                      <a:pt x="102" y="25"/>
                      <a:pt x="106" y="27"/>
                      <a:pt x="109" y="31"/>
                    </a:cubicBezTo>
                    <a:cubicBezTo>
                      <a:pt x="112" y="34"/>
                      <a:pt x="114" y="40"/>
                      <a:pt x="113" y="45"/>
                    </a:cubicBezTo>
                    <a:cubicBezTo>
                      <a:pt x="110" y="57"/>
                      <a:pt x="98" y="69"/>
                      <a:pt x="84" y="71"/>
                    </a:cubicBezTo>
                    <a:cubicBezTo>
                      <a:pt x="77" y="72"/>
                      <a:pt x="71" y="70"/>
                      <a:pt x="67" y="66"/>
                    </a:cubicBezTo>
                    <a:cubicBezTo>
                      <a:pt x="64" y="62"/>
                      <a:pt x="63" y="57"/>
                      <a:pt x="64" y="52"/>
                    </a:cubicBezTo>
                    <a:close/>
                    <a:moveTo>
                      <a:pt x="36" y="50"/>
                    </a:moveTo>
                    <a:cubicBezTo>
                      <a:pt x="35" y="53"/>
                      <a:pt x="33" y="54"/>
                      <a:pt x="30" y="54"/>
                    </a:cubicBezTo>
                    <a:cubicBezTo>
                      <a:pt x="28" y="53"/>
                      <a:pt x="26" y="50"/>
                      <a:pt x="27" y="47"/>
                    </a:cubicBezTo>
                    <a:cubicBezTo>
                      <a:pt x="27" y="45"/>
                      <a:pt x="29" y="44"/>
                      <a:pt x="31" y="44"/>
                    </a:cubicBezTo>
                    <a:cubicBezTo>
                      <a:pt x="31" y="44"/>
                      <a:pt x="32" y="44"/>
                      <a:pt x="32" y="44"/>
                    </a:cubicBezTo>
                    <a:cubicBezTo>
                      <a:pt x="35" y="45"/>
                      <a:pt x="36" y="48"/>
                      <a:pt x="36" y="5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99"/>
              <p:cNvSpPr>
                <a:spLocks/>
              </p:cNvSpPr>
              <p:nvPr/>
            </p:nvSpPr>
            <p:spPr bwMode="auto">
              <a:xfrm>
                <a:off x="6808" y="709"/>
                <a:ext cx="29" cy="49"/>
              </a:xfrm>
              <a:custGeom>
                <a:avLst/>
                <a:gdLst>
                  <a:gd name="T0" fmla="*/ 5 w 18"/>
                  <a:gd name="T1" fmla="*/ 31 h 31"/>
                  <a:gd name="T2" fmla="*/ 6 w 18"/>
                  <a:gd name="T3" fmla="*/ 27 h 31"/>
                  <a:gd name="T4" fmla="*/ 0 w 18"/>
                  <a:gd name="T5" fmla="*/ 26 h 31"/>
                  <a:gd name="T6" fmla="*/ 2 w 18"/>
                  <a:gd name="T7" fmla="*/ 24 h 31"/>
                  <a:gd name="T8" fmla="*/ 7 w 18"/>
                  <a:gd name="T9" fmla="*/ 24 h 31"/>
                  <a:gd name="T10" fmla="*/ 12 w 18"/>
                  <a:gd name="T11" fmla="*/ 20 h 31"/>
                  <a:gd name="T12" fmla="*/ 9 w 18"/>
                  <a:gd name="T13" fmla="*/ 16 h 31"/>
                  <a:gd name="T14" fmla="*/ 3 w 18"/>
                  <a:gd name="T15" fmla="*/ 11 h 31"/>
                  <a:gd name="T16" fmla="*/ 10 w 18"/>
                  <a:gd name="T17" fmla="*/ 4 h 31"/>
                  <a:gd name="T18" fmla="*/ 11 w 18"/>
                  <a:gd name="T19" fmla="*/ 0 h 31"/>
                  <a:gd name="T20" fmla="*/ 14 w 18"/>
                  <a:gd name="T21" fmla="*/ 0 h 31"/>
                  <a:gd name="T22" fmla="*/ 13 w 18"/>
                  <a:gd name="T23" fmla="*/ 3 h 31"/>
                  <a:gd name="T24" fmla="*/ 18 w 18"/>
                  <a:gd name="T25" fmla="*/ 4 h 31"/>
                  <a:gd name="T26" fmla="*/ 16 w 18"/>
                  <a:gd name="T27" fmla="*/ 7 h 31"/>
                  <a:gd name="T28" fmla="*/ 12 w 18"/>
                  <a:gd name="T29" fmla="*/ 6 h 31"/>
                  <a:gd name="T30" fmla="*/ 7 w 18"/>
                  <a:gd name="T31" fmla="*/ 10 h 31"/>
                  <a:gd name="T32" fmla="*/ 11 w 18"/>
                  <a:gd name="T33" fmla="*/ 13 h 31"/>
                  <a:gd name="T34" fmla="*/ 16 w 18"/>
                  <a:gd name="T35" fmla="*/ 19 h 31"/>
                  <a:gd name="T36" fmla="*/ 8 w 18"/>
                  <a:gd name="T37" fmla="*/ 26 h 31"/>
                  <a:gd name="T38" fmla="*/ 8 w 18"/>
                  <a:gd name="T39" fmla="*/ 30 h 31"/>
                  <a:gd name="T40" fmla="*/ 5 w 18"/>
                  <a:gd name="T4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31">
                    <a:moveTo>
                      <a:pt x="5" y="31"/>
                    </a:moveTo>
                    <a:cubicBezTo>
                      <a:pt x="5" y="29"/>
                      <a:pt x="6" y="28"/>
                      <a:pt x="6" y="27"/>
                    </a:cubicBezTo>
                    <a:cubicBezTo>
                      <a:pt x="4" y="27"/>
                      <a:pt x="1" y="27"/>
                      <a:pt x="0" y="26"/>
                    </a:cubicBezTo>
                    <a:cubicBezTo>
                      <a:pt x="1" y="25"/>
                      <a:pt x="1" y="24"/>
                      <a:pt x="2" y="24"/>
                    </a:cubicBezTo>
                    <a:cubicBezTo>
                      <a:pt x="3" y="24"/>
                      <a:pt x="5" y="25"/>
                      <a:pt x="7" y="24"/>
                    </a:cubicBezTo>
                    <a:cubicBezTo>
                      <a:pt x="10" y="24"/>
                      <a:pt x="12" y="22"/>
                      <a:pt x="12" y="20"/>
                    </a:cubicBezTo>
                    <a:cubicBezTo>
                      <a:pt x="13" y="18"/>
                      <a:pt x="11" y="17"/>
                      <a:pt x="9" y="16"/>
                    </a:cubicBezTo>
                    <a:cubicBezTo>
                      <a:pt x="5" y="15"/>
                      <a:pt x="3" y="14"/>
                      <a:pt x="3" y="11"/>
                    </a:cubicBezTo>
                    <a:cubicBezTo>
                      <a:pt x="4" y="8"/>
                      <a:pt x="7" y="5"/>
                      <a:pt x="10" y="4"/>
                    </a:cubicBezTo>
                    <a:cubicBezTo>
                      <a:pt x="11" y="3"/>
                      <a:pt x="11" y="2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3" y="1"/>
                      <a:pt x="13" y="2"/>
                      <a:pt x="13" y="3"/>
                    </a:cubicBezTo>
                    <a:cubicBezTo>
                      <a:pt x="15" y="3"/>
                      <a:pt x="17" y="4"/>
                      <a:pt x="18" y="4"/>
                    </a:cubicBezTo>
                    <a:cubicBezTo>
                      <a:pt x="17" y="5"/>
                      <a:pt x="17" y="6"/>
                      <a:pt x="16" y="7"/>
                    </a:cubicBezTo>
                    <a:cubicBezTo>
                      <a:pt x="16" y="6"/>
                      <a:pt x="14" y="6"/>
                      <a:pt x="12" y="6"/>
                    </a:cubicBezTo>
                    <a:cubicBezTo>
                      <a:pt x="9" y="7"/>
                      <a:pt x="7" y="8"/>
                      <a:pt x="7" y="10"/>
                    </a:cubicBezTo>
                    <a:cubicBezTo>
                      <a:pt x="6" y="12"/>
                      <a:pt x="8" y="13"/>
                      <a:pt x="11" y="13"/>
                    </a:cubicBezTo>
                    <a:cubicBezTo>
                      <a:pt x="15" y="14"/>
                      <a:pt x="16" y="16"/>
                      <a:pt x="16" y="19"/>
                    </a:cubicBezTo>
                    <a:cubicBezTo>
                      <a:pt x="15" y="22"/>
                      <a:pt x="13" y="25"/>
                      <a:pt x="8" y="26"/>
                    </a:cubicBezTo>
                    <a:cubicBezTo>
                      <a:pt x="8" y="28"/>
                      <a:pt x="8" y="29"/>
                      <a:pt x="8" y="30"/>
                    </a:cubicBezTo>
                    <a:cubicBezTo>
                      <a:pt x="7" y="30"/>
                      <a:pt x="6" y="31"/>
                      <a:pt x="5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00"/>
              <p:cNvSpPr>
                <a:spLocks/>
              </p:cNvSpPr>
              <p:nvPr/>
            </p:nvSpPr>
            <p:spPr bwMode="auto">
              <a:xfrm>
                <a:off x="4862" y="2429"/>
                <a:ext cx="36" cy="61"/>
              </a:xfrm>
              <a:custGeom>
                <a:avLst/>
                <a:gdLst>
                  <a:gd name="T0" fmla="*/ 11 w 22"/>
                  <a:gd name="T1" fmla="*/ 0 h 38"/>
                  <a:gd name="T2" fmla="*/ 0 w 22"/>
                  <a:gd name="T3" fmla="*/ 19 h 38"/>
                  <a:gd name="T4" fmla="*/ 11 w 22"/>
                  <a:gd name="T5" fmla="*/ 38 h 38"/>
                  <a:gd name="T6" fmla="*/ 22 w 22"/>
                  <a:gd name="T7" fmla="*/ 19 h 38"/>
                  <a:gd name="T8" fmla="*/ 11 w 22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8">
                    <a:moveTo>
                      <a:pt x="11" y="0"/>
                    </a:moveTo>
                    <a:cubicBezTo>
                      <a:pt x="4" y="0"/>
                      <a:pt x="0" y="8"/>
                      <a:pt x="0" y="19"/>
                    </a:cubicBezTo>
                    <a:cubicBezTo>
                      <a:pt x="0" y="30"/>
                      <a:pt x="4" y="38"/>
                      <a:pt x="11" y="38"/>
                    </a:cubicBezTo>
                    <a:cubicBezTo>
                      <a:pt x="19" y="38"/>
                      <a:pt x="22" y="30"/>
                      <a:pt x="22" y="19"/>
                    </a:cubicBezTo>
                    <a:cubicBezTo>
                      <a:pt x="22" y="9"/>
                      <a:pt x="19" y="0"/>
                      <a:pt x="1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Oval 101"/>
              <p:cNvSpPr>
                <a:spLocks noChangeArrowheads="1"/>
              </p:cNvSpPr>
              <p:nvPr/>
            </p:nvSpPr>
            <p:spPr bwMode="auto">
              <a:xfrm>
                <a:off x="4773" y="2373"/>
                <a:ext cx="35" cy="6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02"/>
              <p:cNvSpPr>
                <a:spLocks noEditPoints="1"/>
              </p:cNvSpPr>
              <p:nvPr/>
            </p:nvSpPr>
            <p:spPr bwMode="auto">
              <a:xfrm>
                <a:off x="4685" y="2280"/>
                <a:ext cx="307" cy="304"/>
              </a:xfrm>
              <a:custGeom>
                <a:avLst/>
                <a:gdLst>
                  <a:gd name="T0" fmla="*/ 192 w 192"/>
                  <a:gd name="T1" fmla="*/ 111 h 190"/>
                  <a:gd name="T2" fmla="*/ 191 w 192"/>
                  <a:gd name="T3" fmla="*/ 110 h 190"/>
                  <a:gd name="T4" fmla="*/ 168 w 192"/>
                  <a:gd name="T5" fmla="*/ 87 h 190"/>
                  <a:gd name="T6" fmla="*/ 184 w 192"/>
                  <a:gd name="T7" fmla="*/ 58 h 190"/>
                  <a:gd name="T8" fmla="*/ 184 w 192"/>
                  <a:gd name="T9" fmla="*/ 57 h 190"/>
                  <a:gd name="T10" fmla="*/ 183 w 192"/>
                  <a:gd name="T11" fmla="*/ 56 h 190"/>
                  <a:gd name="T12" fmla="*/ 151 w 192"/>
                  <a:gd name="T13" fmla="*/ 49 h 190"/>
                  <a:gd name="T14" fmla="*/ 148 w 192"/>
                  <a:gd name="T15" fmla="*/ 16 h 190"/>
                  <a:gd name="T16" fmla="*/ 148 w 192"/>
                  <a:gd name="T17" fmla="*/ 16 h 190"/>
                  <a:gd name="T18" fmla="*/ 147 w 192"/>
                  <a:gd name="T19" fmla="*/ 16 h 190"/>
                  <a:gd name="T20" fmla="*/ 116 w 192"/>
                  <a:gd name="T21" fmla="*/ 27 h 190"/>
                  <a:gd name="T22" fmla="*/ 96 w 192"/>
                  <a:gd name="T23" fmla="*/ 1 h 190"/>
                  <a:gd name="T24" fmla="*/ 95 w 192"/>
                  <a:gd name="T25" fmla="*/ 1 h 190"/>
                  <a:gd name="T26" fmla="*/ 75 w 192"/>
                  <a:gd name="T27" fmla="*/ 27 h 190"/>
                  <a:gd name="T28" fmla="*/ 44 w 192"/>
                  <a:gd name="T29" fmla="*/ 16 h 190"/>
                  <a:gd name="T30" fmla="*/ 43 w 192"/>
                  <a:gd name="T31" fmla="*/ 16 h 190"/>
                  <a:gd name="T32" fmla="*/ 43 w 192"/>
                  <a:gd name="T33" fmla="*/ 16 h 190"/>
                  <a:gd name="T34" fmla="*/ 40 w 192"/>
                  <a:gd name="T35" fmla="*/ 49 h 190"/>
                  <a:gd name="T36" fmla="*/ 8 w 192"/>
                  <a:gd name="T37" fmla="*/ 56 h 190"/>
                  <a:gd name="T38" fmla="*/ 7 w 192"/>
                  <a:gd name="T39" fmla="*/ 57 h 190"/>
                  <a:gd name="T40" fmla="*/ 7 w 192"/>
                  <a:gd name="T41" fmla="*/ 58 h 190"/>
                  <a:gd name="T42" fmla="*/ 23 w 192"/>
                  <a:gd name="T43" fmla="*/ 87 h 190"/>
                  <a:gd name="T44" fmla="*/ 0 w 192"/>
                  <a:gd name="T45" fmla="*/ 110 h 190"/>
                  <a:gd name="T46" fmla="*/ 0 w 192"/>
                  <a:gd name="T47" fmla="*/ 111 h 190"/>
                  <a:gd name="T48" fmla="*/ 0 w 192"/>
                  <a:gd name="T49" fmla="*/ 112 h 190"/>
                  <a:gd name="T50" fmla="*/ 29 w 192"/>
                  <a:gd name="T51" fmla="*/ 128 h 190"/>
                  <a:gd name="T52" fmla="*/ 22 w 192"/>
                  <a:gd name="T53" fmla="*/ 160 h 190"/>
                  <a:gd name="T54" fmla="*/ 22 w 192"/>
                  <a:gd name="T55" fmla="*/ 161 h 190"/>
                  <a:gd name="T56" fmla="*/ 23 w 192"/>
                  <a:gd name="T57" fmla="*/ 161 h 190"/>
                  <a:gd name="T58" fmla="*/ 56 w 192"/>
                  <a:gd name="T59" fmla="*/ 159 h 190"/>
                  <a:gd name="T60" fmla="*/ 68 w 192"/>
                  <a:gd name="T61" fmla="*/ 190 h 190"/>
                  <a:gd name="T62" fmla="*/ 68 w 192"/>
                  <a:gd name="T63" fmla="*/ 190 h 190"/>
                  <a:gd name="T64" fmla="*/ 69 w 192"/>
                  <a:gd name="T65" fmla="*/ 190 h 190"/>
                  <a:gd name="T66" fmla="*/ 69 w 192"/>
                  <a:gd name="T67" fmla="*/ 190 h 190"/>
                  <a:gd name="T68" fmla="*/ 96 w 192"/>
                  <a:gd name="T69" fmla="*/ 170 h 190"/>
                  <a:gd name="T70" fmla="*/ 122 w 192"/>
                  <a:gd name="T71" fmla="*/ 190 h 190"/>
                  <a:gd name="T72" fmla="*/ 123 w 192"/>
                  <a:gd name="T73" fmla="*/ 190 h 190"/>
                  <a:gd name="T74" fmla="*/ 124 w 192"/>
                  <a:gd name="T75" fmla="*/ 190 h 190"/>
                  <a:gd name="T76" fmla="*/ 135 w 192"/>
                  <a:gd name="T77" fmla="*/ 159 h 190"/>
                  <a:gd name="T78" fmla="*/ 168 w 192"/>
                  <a:gd name="T79" fmla="*/ 161 h 190"/>
                  <a:gd name="T80" fmla="*/ 169 w 192"/>
                  <a:gd name="T81" fmla="*/ 161 h 190"/>
                  <a:gd name="T82" fmla="*/ 169 w 192"/>
                  <a:gd name="T83" fmla="*/ 160 h 190"/>
                  <a:gd name="T84" fmla="*/ 162 w 192"/>
                  <a:gd name="T85" fmla="*/ 128 h 190"/>
                  <a:gd name="T86" fmla="*/ 191 w 192"/>
                  <a:gd name="T87" fmla="*/ 112 h 190"/>
                  <a:gd name="T88" fmla="*/ 192 w 192"/>
                  <a:gd name="T89" fmla="*/ 111 h 190"/>
                  <a:gd name="T90" fmla="*/ 46 w 192"/>
                  <a:gd name="T91" fmla="*/ 77 h 190"/>
                  <a:gd name="T92" fmla="*/ 67 w 192"/>
                  <a:gd name="T93" fmla="*/ 51 h 190"/>
                  <a:gd name="T94" fmla="*/ 86 w 192"/>
                  <a:gd name="T95" fmla="*/ 76 h 190"/>
                  <a:gd name="T96" fmla="*/ 66 w 192"/>
                  <a:gd name="T97" fmla="*/ 103 h 190"/>
                  <a:gd name="T98" fmla="*/ 46 w 192"/>
                  <a:gd name="T99" fmla="*/ 77 h 190"/>
                  <a:gd name="T100" fmla="*/ 73 w 192"/>
                  <a:gd name="T101" fmla="*/ 139 h 190"/>
                  <a:gd name="T102" fmla="*/ 65 w 192"/>
                  <a:gd name="T103" fmla="*/ 139 h 190"/>
                  <a:gd name="T104" fmla="*/ 115 w 192"/>
                  <a:gd name="T105" fmla="*/ 51 h 190"/>
                  <a:gd name="T106" fmla="*/ 123 w 192"/>
                  <a:gd name="T107" fmla="*/ 51 h 190"/>
                  <a:gd name="T108" fmla="*/ 73 w 192"/>
                  <a:gd name="T109" fmla="*/ 139 h 190"/>
                  <a:gd name="T110" fmla="*/ 122 w 192"/>
                  <a:gd name="T111" fmla="*/ 138 h 190"/>
                  <a:gd name="T112" fmla="*/ 102 w 192"/>
                  <a:gd name="T113" fmla="*/ 113 h 190"/>
                  <a:gd name="T114" fmla="*/ 122 w 192"/>
                  <a:gd name="T115" fmla="*/ 86 h 190"/>
                  <a:gd name="T116" fmla="*/ 142 w 192"/>
                  <a:gd name="T117" fmla="*/ 111 h 190"/>
                  <a:gd name="T118" fmla="*/ 122 w 192"/>
                  <a:gd name="T119" fmla="*/ 13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2" h="190">
                    <a:moveTo>
                      <a:pt x="192" y="111"/>
                    </a:moveTo>
                    <a:cubicBezTo>
                      <a:pt x="192" y="111"/>
                      <a:pt x="191" y="110"/>
                      <a:pt x="191" y="110"/>
                    </a:cubicBezTo>
                    <a:cubicBezTo>
                      <a:pt x="168" y="87"/>
                      <a:pt x="168" y="87"/>
                      <a:pt x="168" y="87"/>
                    </a:cubicBezTo>
                    <a:cubicBezTo>
                      <a:pt x="184" y="58"/>
                      <a:pt x="184" y="58"/>
                      <a:pt x="184" y="58"/>
                    </a:cubicBezTo>
                    <a:cubicBezTo>
                      <a:pt x="184" y="58"/>
                      <a:pt x="184" y="57"/>
                      <a:pt x="184" y="57"/>
                    </a:cubicBezTo>
                    <a:cubicBezTo>
                      <a:pt x="184" y="57"/>
                      <a:pt x="183" y="56"/>
                      <a:pt x="183" y="56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5"/>
                      <a:pt x="147" y="15"/>
                      <a:pt x="147" y="16"/>
                    </a:cubicBezTo>
                    <a:cubicBezTo>
                      <a:pt x="116" y="27"/>
                      <a:pt x="116" y="27"/>
                      <a:pt x="116" y="27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0"/>
                      <a:pt x="95" y="0"/>
                      <a:pt x="95" y="1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5"/>
                      <a:pt x="43" y="15"/>
                      <a:pt x="43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8" y="56"/>
                      <a:pt x="7" y="57"/>
                      <a:pt x="7" y="57"/>
                    </a:cubicBezTo>
                    <a:cubicBezTo>
                      <a:pt x="7" y="57"/>
                      <a:pt x="7" y="58"/>
                      <a:pt x="7" y="58"/>
                    </a:cubicBezTo>
                    <a:cubicBezTo>
                      <a:pt x="23" y="87"/>
                      <a:pt x="23" y="87"/>
                      <a:pt x="23" y="87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29" y="128"/>
                      <a:pt x="29" y="128"/>
                      <a:pt x="29" y="128"/>
                    </a:cubicBezTo>
                    <a:cubicBezTo>
                      <a:pt x="22" y="160"/>
                      <a:pt x="22" y="160"/>
                      <a:pt x="22" y="160"/>
                    </a:cubicBezTo>
                    <a:cubicBezTo>
                      <a:pt x="22" y="160"/>
                      <a:pt x="22" y="161"/>
                      <a:pt x="22" y="161"/>
                    </a:cubicBezTo>
                    <a:cubicBezTo>
                      <a:pt x="22" y="161"/>
                      <a:pt x="23" y="161"/>
                      <a:pt x="23" y="161"/>
                    </a:cubicBezTo>
                    <a:cubicBezTo>
                      <a:pt x="56" y="159"/>
                      <a:pt x="56" y="159"/>
                      <a:pt x="56" y="159"/>
                    </a:cubicBezTo>
                    <a:cubicBezTo>
                      <a:pt x="68" y="190"/>
                      <a:pt x="68" y="190"/>
                      <a:pt x="68" y="190"/>
                    </a:cubicBezTo>
                    <a:cubicBezTo>
                      <a:pt x="68" y="190"/>
                      <a:pt x="68" y="190"/>
                      <a:pt x="68" y="190"/>
                    </a:cubicBezTo>
                    <a:cubicBezTo>
                      <a:pt x="68" y="190"/>
                      <a:pt x="68" y="190"/>
                      <a:pt x="69" y="190"/>
                    </a:cubicBezTo>
                    <a:cubicBezTo>
                      <a:pt x="69" y="190"/>
                      <a:pt x="69" y="190"/>
                      <a:pt x="69" y="190"/>
                    </a:cubicBezTo>
                    <a:cubicBezTo>
                      <a:pt x="96" y="170"/>
                      <a:pt x="96" y="170"/>
                      <a:pt x="96" y="170"/>
                    </a:cubicBezTo>
                    <a:cubicBezTo>
                      <a:pt x="122" y="190"/>
                      <a:pt x="122" y="190"/>
                      <a:pt x="122" y="190"/>
                    </a:cubicBezTo>
                    <a:cubicBezTo>
                      <a:pt x="122" y="190"/>
                      <a:pt x="123" y="190"/>
                      <a:pt x="123" y="190"/>
                    </a:cubicBezTo>
                    <a:cubicBezTo>
                      <a:pt x="123" y="190"/>
                      <a:pt x="123" y="190"/>
                      <a:pt x="124" y="190"/>
                    </a:cubicBezTo>
                    <a:cubicBezTo>
                      <a:pt x="135" y="159"/>
                      <a:pt x="135" y="159"/>
                      <a:pt x="135" y="159"/>
                    </a:cubicBezTo>
                    <a:cubicBezTo>
                      <a:pt x="168" y="161"/>
                      <a:pt x="168" y="161"/>
                      <a:pt x="168" y="161"/>
                    </a:cubicBezTo>
                    <a:cubicBezTo>
                      <a:pt x="168" y="161"/>
                      <a:pt x="169" y="161"/>
                      <a:pt x="169" y="161"/>
                    </a:cubicBezTo>
                    <a:cubicBezTo>
                      <a:pt x="169" y="161"/>
                      <a:pt x="169" y="160"/>
                      <a:pt x="169" y="160"/>
                    </a:cubicBezTo>
                    <a:cubicBezTo>
                      <a:pt x="162" y="128"/>
                      <a:pt x="162" y="128"/>
                      <a:pt x="162" y="128"/>
                    </a:cubicBezTo>
                    <a:cubicBezTo>
                      <a:pt x="191" y="112"/>
                      <a:pt x="191" y="112"/>
                      <a:pt x="191" y="112"/>
                    </a:cubicBezTo>
                    <a:cubicBezTo>
                      <a:pt x="191" y="112"/>
                      <a:pt x="192" y="111"/>
                      <a:pt x="192" y="111"/>
                    </a:cubicBezTo>
                    <a:close/>
                    <a:moveTo>
                      <a:pt x="46" y="77"/>
                    </a:moveTo>
                    <a:cubicBezTo>
                      <a:pt x="46" y="60"/>
                      <a:pt x="55" y="51"/>
                      <a:pt x="67" y="51"/>
                    </a:cubicBezTo>
                    <a:cubicBezTo>
                      <a:pt x="79" y="51"/>
                      <a:pt x="86" y="60"/>
                      <a:pt x="86" y="76"/>
                    </a:cubicBezTo>
                    <a:cubicBezTo>
                      <a:pt x="86" y="94"/>
                      <a:pt x="77" y="103"/>
                      <a:pt x="66" y="103"/>
                    </a:cubicBezTo>
                    <a:cubicBezTo>
                      <a:pt x="55" y="103"/>
                      <a:pt x="46" y="94"/>
                      <a:pt x="46" y="77"/>
                    </a:cubicBezTo>
                    <a:close/>
                    <a:moveTo>
                      <a:pt x="73" y="139"/>
                    </a:moveTo>
                    <a:cubicBezTo>
                      <a:pt x="65" y="139"/>
                      <a:pt x="65" y="139"/>
                      <a:pt x="65" y="139"/>
                    </a:cubicBezTo>
                    <a:cubicBezTo>
                      <a:pt x="115" y="51"/>
                      <a:pt x="115" y="51"/>
                      <a:pt x="115" y="51"/>
                    </a:cubicBezTo>
                    <a:cubicBezTo>
                      <a:pt x="123" y="51"/>
                      <a:pt x="123" y="51"/>
                      <a:pt x="123" y="51"/>
                    </a:cubicBezTo>
                    <a:lnTo>
                      <a:pt x="73" y="139"/>
                    </a:lnTo>
                    <a:close/>
                    <a:moveTo>
                      <a:pt x="122" y="138"/>
                    </a:moveTo>
                    <a:cubicBezTo>
                      <a:pt x="111" y="138"/>
                      <a:pt x="102" y="130"/>
                      <a:pt x="102" y="113"/>
                    </a:cubicBezTo>
                    <a:cubicBezTo>
                      <a:pt x="102" y="96"/>
                      <a:pt x="111" y="86"/>
                      <a:pt x="122" y="86"/>
                    </a:cubicBezTo>
                    <a:cubicBezTo>
                      <a:pt x="134" y="86"/>
                      <a:pt x="142" y="95"/>
                      <a:pt x="142" y="111"/>
                    </a:cubicBezTo>
                    <a:cubicBezTo>
                      <a:pt x="142" y="129"/>
                      <a:pt x="133" y="138"/>
                      <a:pt x="122" y="13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03"/>
              <p:cNvSpPr>
                <a:spLocks noEditPoints="1"/>
              </p:cNvSpPr>
              <p:nvPr/>
            </p:nvSpPr>
            <p:spPr bwMode="auto">
              <a:xfrm>
                <a:off x="5350" y="2280"/>
                <a:ext cx="307" cy="304"/>
              </a:xfrm>
              <a:custGeom>
                <a:avLst/>
                <a:gdLst>
                  <a:gd name="T0" fmla="*/ 191 w 192"/>
                  <a:gd name="T1" fmla="*/ 110 h 190"/>
                  <a:gd name="T2" fmla="*/ 184 w 192"/>
                  <a:gd name="T3" fmla="*/ 58 h 190"/>
                  <a:gd name="T4" fmla="*/ 183 w 192"/>
                  <a:gd name="T5" fmla="*/ 56 h 190"/>
                  <a:gd name="T6" fmla="*/ 148 w 192"/>
                  <a:gd name="T7" fmla="*/ 16 h 190"/>
                  <a:gd name="T8" fmla="*/ 147 w 192"/>
                  <a:gd name="T9" fmla="*/ 16 h 190"/>
                  <a:gd name="T10" fmla="*/ 96 w 192"/>
                  <a:gd name="T11" fmla="*/ 1 h 190"/>
                  <a:gd name="T12" fmla="*/ 75 w 192"/>
                  <a:gd name="T13" fmla="*/ 27 h 190"/>
                  <a:gd name="T14" fmla="*/ 43 w 192"/>
                  <a:gd name="T15" fmla="*/ 16 h 190"/>
                  <a:gd name="T16" fmla="*/ 40 w 192"/>
                  <a:gd name="T17" fmla="*/ 49 h 190"/>
                  <a:gd name="T18" fmla="*/ 7 w 192"/>
                  <a:gd name="T19" fmla="*/ 57 h 190"/>
                  <a:gd name="T20" fmla="*/ 23 w 192"/>
                  <a:gd name="T21" fmla="*/ 87 h 190"/>
                  <a:gd name="T22" fmla="*/ 0 w 192"/>
                  <a:gd name="T23" fmla="*/ 111 h 190"/>
                  <a:gd name="T24" fmla="*/ 29 w 192"/>
                  <a:gd name="T25" fmla="*/ 128 h 190"/>
                  <a:gd name="T26" fmla="*/ 22 w 192"/>
                  <a:gd name="T27" fmla="*/ 161 h 190"/>
                  <a:gd name="T28" fmla="*/ 56 w 192"/>
                  <a:gd name="T29" fmla="*/ 159 h 190"/>
                  <a:gd name="T30" fmla="*/ 68 w 192"/>
                  <a:gd name="T31" fmla="*/ 190 h 190"/>
                  <a:gd name="T32" fmla="*/ 96 w 192"/>
                  <a:gd name="T33" fmla="*/ 170 h 190"/>
                  <a:gd name="T34" fmla="*/ 123 w 192"/>
                  <a:gd name="T35" fmla="*/ 190 h 190"/>
                  <a:gd name="T36" fmla="*/ 124 w 192"/>
                  <a:gd name="T37" fmla="*/ 190 h 190"/>
                  <a:gd name="T38" fmla="*/ 168 w 192"/>
                  <a:gd name="T39" fmla="*/ 161 h 190"/>
                  <a:gd name="T40" fmla="*/ 169 w 192"/>
                  <a:gd name="T41" fmla="*/ 160 h 190"/>
                  <a:gd name="T42" fmla="*/ 191 w 192"/>
                  <a:gd name="T43" fmla="*/ 112 h 190"/>
                  <a:gd name="T44" fmla="*/ 76 w 192"/>
                  <a:gd name="T45" fmla="*/ 117 h 190"/>
                  <a:gd name="T46" fmla="*/ 60 w 192"/>
                  <a:gd name="T47" fmla="*/ 98 h 190"/>
                  <a:gd name="T48" fmla="*/ 53 w 192"/>
                  <a:gd name="T49" fmla="*/ 86 h 190"/>
                  <a:gd name="T50" fmla="*/ 53 w 192"/>
                  <a:gd name="T51" fmla="*/ 117 h 190"/>
                  <a:gd name="T52" fmla="*/ 49 w 192"/>
                  <a:gd name="T53" fmla="*/ 80 h 190"/>
                  <a:gd name="T54" fmla="*/ 66 w 192"/>
                  <a:gd name="T55" fmla="*/ 99 h 190"/>
                  <a:gd name="T56" fmla="*/ 72 w 192"/>
                  <a:gd name="T57" fmla="*/ 111 h 190"/>
                  <a:gd name="T58" fmla="*/ 72 w 192"/>
                  <a:gd name="T59" fmla="*/ 80 h 190"/>
                  <a:gd name="T60" fmla="*/ 76 w 192"/>
                  <a:gd name="T61" fmla="*/ 117 h 190"/>
                  <a:gd name="T62" fmla="*/ 85 w 192"/>
                  <a:gd name="T63" fmla="*/ 117 h 190"/>
                  <a:gd name="T64" fmla="*/ 104 w 192"/>
                  <a:gd name="T65" fmla="*/ 80 h 190"/>
                  <a:gd name="T66" fmla="*/ 89 w 192"/>
                  <a:gd name="T67" fmla="*/ 84 h 190"/>
                  <a:gd name="T68" fmla="*/ 104 w 192"/>
                  <a:gd name="T69" fmla="*/ 96 h 190"/>
                  <a:gd name="T70" fmla="*/ 89 w 192"/>
                  <a:gd name="T71" fmla="*/ 100 h 190"/>
                  <a:gd name="T72" fmla="*/ 105 w 192"/>
                  <a:gd name="T73" fmla="*/ 113 h 190"/>
                  <a:gd name="T74" fmla="*/ 143 w 192"/>
                  <a:gd name="T75" fmla="*/ 117 h 190"/>
                  <a:gd name="T76" fmla="*/ 133 w 192"/>
                  <a:gd name="T77" fmla="*/ 98 h 190"/>
                  <a:gd name="T78" fmla="*/ 131 w 192"/>
                  <a:gd name="T79" fmla="*/ 86 h 190"/>
                  <a:gd name="T80" fmla="*/ 123 w 192"/>
                  <a:gd name="T81" fmla="*/ 117 h 190"/>
                  <a:gd name="T82" fmla="*/ 109 w 192"/>
                  <a:gd name="T83" fmla="*/ 80 h 190"/>
                  <a:gd name="T84" fmla="*/ 118 w 192"/>
                  <a:gd name="T85" fmla="*/ 99 h 190"/>
                  <a:gd name="T86" fmla="*/ 121 w 192"/>
                  <a:gd name="T87" fmla="*/ 112 h 190"/>
                  <a:gd name="T88" fmla="*/ 129 w 192"/>
                  <a:gd name="T89" fmla="*/ 80 h 190"/>
                  <a:gd name="T90" fmla="*/ 138 w 192"/>
                  <a:gd name="T91" fmla="*/ 99 h 190"/>
                  <a:gd name="T92" fmla="*/ 141 w 192"/>
                  <a:gd name="T93" fmla="*/ 112 h 190"/>
                  <a:gd name="T94" fmla="*/ 148 w 192"/>
                  <a:gd name="T95" fmla="*/ 80 h 190"/>
                  <a:gd name="T96" fmla="*/ 143 w 192"/>
                  <a:gd name="T97" fmla="*/ 117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2" h="190">
                    <a:moveTo>
                      <a:pt x="192" y="111"/>
                    </a:moveTo>
                    <a:cubicBezTo>
                      <a:pt x="192" y="111"/>
                      <a:pt x="191" y="110"/>
                      <a:pt x="191" y="110"/>
                    </a:cubicBezTo>
                    <a:cubicBezTo>
                      <a:pt x="168" y="87"/>
                      <a:pt x="168" y="87"/>
                      <a:pt x="168" y="87"/>
                    </a:cubicBezTo>
                    <a:cubicBezTo>
                      <a:pt x="184" y="58"/>
                      <a:pt x="184" y="58"/>
                      <a:pt x="184" y="58"/>
                    </a:cubicBezTo>
                    <a:cubicBezTo>
                      <a:pt x="184" y="58"/>
                      <a:pt x="184" y="57"/>
                      <a:pt x="184" y="57"/>
                    </a:cubicBezTo>
                    <a:cubicBezTo>
                      <a:pt x="184" y="57"/>
                      <a:pt x="183" y="56"/>
                      <a:pt x="183" y="56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5"/>
                      <a:pt x="147" y="15"/>
                      <a:pt x="147" y="16"/>
                    </a:cubicBezTo>
                    <a:cubicBezTo>
                      <a:pt x="116" y="27"/>
                      <a:pt x="116" y="27"/>
                      <a:pt x="116" y="27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0"/>
                      <a:pt x="95" y="0"/>
                      <a:pt x="95" y="1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5"/>
                      <a:pt x="43" y="15"/>
                      <a:pt x="43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8" y="56"/>
                      <a:pt x="7" y="57"/>
                      <a:pt x="7" y="57"/>
                    </a:cubicBezTo>
                    <a:cubicBezTo>
                      <a:pt x="7" y="57"/>
                      <a:pt x="7" y="58"/>
                      <a:pt x="7" y="58"/>
                    </a:cubicBezTo>
                    <a:cubicBezTo>
                      <a:pt x="23" y="87"/>
                      <a:pt x="23" y="87"/>
                      <a:pt x="23" y="87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29" y="128"/>
                      <a:pt x="29" y="128"/>
                      <a:pt x="29" y="128"/>
                    </a:cubicBezTo>
                    <a:cubicBezTo>
                      <a:pt x="22" y="160"/>
                      <a:pt x="22" y="160"/>
                      <a:pt x="22" y="160"/>
                    </a:cubicBezTo>
                    <a:cubicBezTo>
                      <a:pt x="22" y="160"/>
                      <a:pt x="22" y="161"/>
                      <a:pt x="22" y="161"/>
                    </a:cubicBezTo>
                    <a:cubicBezTo>
                      <a:pt x="22" y="161"/>
                      <a:pt x="23" y="161"/>
                      <a:pt x="23" y="161"/>
                    </a:cubicBezTo>
                    <a:cubicBezTo>
                      <a:pt x="56" y="159"/>
                      <a:pt x="56" y="159"/>
                      <a:pt x="56" y="159"/>
                    </a:cubicBezTo>
                    <a:cubicBezTo>
                      <a:pt x="68" y="190"/>
                      <a:pt x="68" y="190"/>
                      <a:pt x="68" y="190"/>
                    </a:cubicBezTo>
                    <a:cubicBezTo>
                      <a:pt x="68" y="190"/>
                      <a:pt x="68" y="190"/>
                      <a:pt x="68" y="190"/>
                    </a:cubicBezTo>
                    <a:cubicBezTo>
                      <a:pt x="69" y="190"/>
                      <a:pt x="69" y="190"/>
                      <a:pt x="69" y="190"/>
                    </a:cubicBezTo>
                    <a:cubicBezTo>
                      <a:pt x="96" y="170"/>
                      <a:pt x="96" y="170"/>
                      <a:pt x="96" y="170"/>
                    </a:cubicBezTo>
                    <a:cubicBezTo>
                      <a:pt x="122" y="190"/>
                      <a:pt x="122" y="190"/>
                      <a:pt x="122" y="190"/>
                    </a:cubicBezTo>
                    <a:cubicBezTo>
                      <a:pt x="122" y="190"/>
                      <a:pt x="122" y="190"/>
                      <a:pt x="123" y="190"/>
                    </a:cubicBezTo>
                    <a:cubicBezTo>
                      <a:pt x="123" y="190"/>
                      <a:pt x="123" y="190"/>
                      <a:pt x="123" y="190"/>
                    </a:cubicBezTo>
                    <a:cubicBezTo>
                      <a:pt x="123" y="190"/>
                      <a:pt x="123" y="190"/>
                      <a:pt x="124" y="190"/>
                    </a:cubicBezTo>
                    <a:cubicBezTo>
                      <a:pt x="135" y="159"/>
                      <a:pt x="135" y="159"/>
                      <a:pt x="135" y="159"/>
                    </a:cubicBezTo>
                    <a:cubicBezTo>
                      <a:pt x="168" y="161"/>
                      <a:pt x="168" y="161"/>
                      <a:pt x="168" y="161"/>
                    </a:cubicBezTo>
                    <a:cubicBezTo>
                      <a:pt x="168" y="161"/>
                      <a:pt x="169" y="161"/>
                      <a:pt x="169" y="161"/>
                    </a:cubicBezTo>
                    <a:cubicBezTo>
                      <a:pt x="169" y="161"/>
                      <a:pt x="169" y="160"/>
                      <a:pt x="169" y="160"/>
                    </a:cubicBezTo>
                    <a:cubicBezTo>
                      <a:pt x="162" y="128"/>
                      <a:pt x="162" y="128"/>
                      <a:pt x="162" y="128"/>
                    </a:cubicBezTo>
                    <a:cubicBezTo>
                      <a:pt x="191" y="112"/>
                      <a:pt x="191" y="112"/>
                      <a:pt x="191" y="112"/>
                    </a:cubicBezTo>
                    <a:cubicBezTo>
                      <a:pt x="191" y="112"/>
                      <a:pt x="192" y="111"/>
                      <a:pt x="192" y="111"/>
                    </a:cubicBezTo>
                    <a:close/>
                    <a:moveTo>
                      <a:pt x="76" y="117"/>
                    </a:moveTo>
                    <a:cubicBezTo>
                      <a:pt x="72" y="117"/>
                      <a:pt x="72" y="117"/>
                      <a:pt x="72" y="117"/>
                    </a:cubicBezTo>
                    <a:cubicBezTo>
                      <a:pt x="60" y="98"/>
                      <a:pt x="60" y="98"/>
                      <a:pt x="60" y="98"/>
                    </a:cubicBezTo>
                    <a:cubicBezTo>
                      <a:pt x="57" y="94"/>
                      <a:pt x="55" y="90"/>
                      <a:pt x="53" y="86"/>
                    </a:cubicBezTo>
                    <a:cubicBezTo>
                      <a:pt x="53" y="86"/>
                      <a:pt x="53" y="86"/>
                      <a:pt x="53" y="86"/>
                    </a:cubicBezTo>
                    <a:cubicBezTo>
                      <a:pt x="53" y="91"/>
                      <a:pt x="53" y="95"/>
                      <a:pt x="53" y="101"/>
                    </a:cubicBezTo>
                    <a:cubicBezTo>
                      <a:pt x="53" y="117"/>
                      <a:pt x="53" y="117"/>
                      <a:pt x="53" y="117"/>
                    </a:cubicBezTo>
                    <a:cubicBezTo>
                      <a:pt x="49" y="117"/>
                      <a:pt x="49" y="117"/>
                      <a:pt x="49" y="117"/>
                    </a:cubicBezTo>
                    <a:cubicBezTo>
                      <a:pt x="49" y="80"/>
                      <a:pt x="49" y="80"/>
                      <a:pt x="49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66" y="99"/>
                      <a:pt x="66" y="99"/>
                      <a:pt x="66" y="99"/>
                    </a:cubicBezTo>
                    <a:cubicBezTo>
                      <a:pt x="69" y="103"/>
                      <a:pt x="71" y="107"/>
                      <a:pt x="72" y="111"/>
                    </a:cubicBezTo>
                    <a:cubicBezTo>
                      <a:pt x="72" y="111"/>
                      <a:pt x="72" y="111"/>
                      <a:pt x="72" y="111"/>
                    </a:cubicBezTo>
                    <a:cubicBezTo>
                      <a:pt x="72" y="106"/>
                      <a:pt x="72" y="101"/>
                      <a:pt x="72" y="96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6" y="80"/>
                      <a:pt x="76" y="80"/>
                      <a:pt x="76" y="80"/>
                    </a:cubicBezTo>
                    <a:lnTo>
                      <a:pt x="76" y="117"/>
                    </a:lnTo>
                    <a:close/>
                    <a:moveTo>
                      <a:pt x="105" y="117"/>
                    </a:moveTo>
                    <a:cubicBezTo>
                      <a:pt x="85" y="117"/>
                      <a:pt x="85" y="117"/>
                      <a:pt x="85" y="117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104" y="80"/>
                      <a:pt x="104" y="80"/>
                      <a:pt x="104" y="80"/>
                    </a:cubicBezTo>
                    <a:cubicBezTo>
                      <a:pt x="104" y="84"/>
                      <a:pt x="104" y="84"/>
                      <a:pt x="104" y="84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89" y="96"/>
                      <a:pt x="89" y="96"/>
                      <a:pt x="89" y="96"/>
                    </a:cubicBezTo>
                    <a:cubicBezTo>
                      <a:pt x="104" y="96"/>
                      <a:pt x="104" y="96"/>
                      <a:pt x="104" y="96"/>
                    </a:cubicBezTo>
                    <a:cubicBezTo>
                      <a:pt x="104" y="100"/>
                      <a:pt x="104" y="100"/>
                      <a:pt x="104" y="100"/>
                    </a:cubicBezTo>
                    <a:cubicBezTo>
                      <a:pt x="89" y="100"/>
                      <a:pt x="89" y="100"/>
                      <a:pt x="89" y="100"/>
                    </a:cubicBezTo>
                    <a:cubicBezTo>
                      <a:pt x="89" y="113"/>
                      <a:pt x="89" y="113"/>
                      <a:pt x="89" y="113"/>
                    </a:cubicBezTo>
                    <a:cubicBezTo>
                      <a:pt x="105" y="113"/>
                      <a:pt x="105" y="113"/>
                      <a:pt x="105" y="113"/>
                    </a:cubicBezTo>
                    <a:lnTo>
                      <a:pt x="105" y="117"/>
                    </a:lnTo>
                    <a:close/>
                    <a:moveTo>
                      <a:pt x="143" y="117"/>
                    </a:moveTo>
                    <a:cubicBezTo>
                      <a:pt x="138" y="117"/>
                      <a:pt x="138" y="117"/>
                      <a:pt x="138" y="117"/>
                    </a:cubicBezTo>
                    <a:cubicBezTo>
                      <a:pt x="133" y="98"/>
                      <a:pt x="133" y="98"/>
                      <a:pt x="133" y="98"/>
                    </a:cubicBezTo>
                    <a:cubicBezTo>
                      <a:pt x="132" y="93"/>
                      <a:pt x="131" y="90"/>
                      <a:pt x="131" y="86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0" y="90"/>
                      <a:pt x="129" y="93"/>
                      <a:pt x="128" y="98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18" y="117"/>
                      <a:pt x="118" y="117"/>
                      <a:pt x="118" y="117"/>
                    </a:cubicBezTo>
                    <a:cubicBezTo>
                      <a:pt x="109" y="80"/>
                      <a:pt x="109" y="80"/>
                      <a:pt x="109" y="80"/>
                    </a:cubicBezTo>
                    <a:cubicBezTo>
                      <a:pt x="114" y="80"/>
                      <a:pt x="114" y="80"/>
                      <a:pt x="114" y="80"/>
                    </a:cubicBezTo>
                    <a:cubicBezTo>
                      <a:pt x="118" y="99"/>
                      <a:pt x="118" y="99"/>
                      <a:pt x="118" y="99"/>
                    </a:cubicBezTo>
                    <a:cubicBezTo>
                      <a:pt x="119" y="104"/>
                      <a:pt x="120" y="108"/>
                      <a:pt x="121" y="112"/>
                    </a:cubicBezTo>
                    <a:cubicBezTo>
                      <a:pt x="121" y="112"/>
                      <a:pt x="121" y="112"/>
                      <a:pt x="121" y="112"/>
                    </a:cubicBezTo>
                    <a:cubicBezTo>
                      <a:pt x="121" y="108"/>
                      <a:pt x="122" y="104"/>
                      <a:pt x="124" y="99"/>
                    </a:cubicBezTo>
                    <a:cubicBezTo>
                      <a:pt x="129" y="80"/>
                      <a:pt x="129" y="80"/>
                      <a:pt x="129" y="80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38" y="99"/>
                      <a:pt x="138" y="99"/>
                      <a:pt x="138" y="99"/>
                    </a:cubicBezTo>
                    <a:cubicBezTo>
                      <a:pt x="139" y="103"/>
                      <a:pt x="140" y="108"/>
                      <a:pt x="141" y="112"/>
                    </a:cubicBezTo>
                    <a:cubicBezTo>
                      <a:pt x="141" y="112"/>
                      <a:pt x="141" y="112"/>
                      <a:pt x="141" y="112"/>
                    </a:cubicBezTo>
                    <a:cubicBezTo>
                      <a:pt x="141" y="108"/>
                      <a:pt x="142" y="103"/>
                      <a:pt x="144" y="99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53" y="80"/>
                      <a:pt x="153" y="80"/>
                      <a:pt x="153" y="80"/>
                    </a:cubicBezTo>
                    <a:lnTo>
                      <a:pt x="143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04"/>
              <p:cNvSpPr>
                <a:spLocks/>
              </p:cNvSpPr>
              <p:nvPr/>
            </p:nvSpPr>
            <p:spPr bwMode="auto">
              <a:xfrm>
                <a:off x="6092" y="2406"/>
                <a:ext cx="26" cy="24"/>
              </a:xfrm>
              <a:custGeom>
                <a:avLst/>
                <a:gdLst>
                  <a:gd name="T0" fmla="*/ 16 w 16"/>
                  <a:gd name="T1" fmla="*/ 7 h 15"/>
                  <a:gd name="T2" fmla="*/ 6 w 16"/>
                  <a:gd name="T3" fmla="*/ 0 h 15"/>
                  <a:gd name="T4" fmla="*/ 0 w 16"/>
                  <a:gd name="T5" fmla="*/ 0 h 15"/>
                  <a:gd name="T6" fmla="*/ 0 w 16"/>
                  <a:gd name="T7" fmla="*/ 15 h 15"/>
                  <a:gd name="T8" fmla="*/ 6 w 16"/>
                  <a:gd name="T9" fmla="*/ 15 h 15"/>
                  <a:gd name="T10" fmla="*/ 16 w 16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16" y="7"/>
                    </a:moveTo>
                    <a:cubicBezTo>
                      <a:pt x="16" y="2"/>
                      <a:pt x="12" y="0"/>
                      <a:pt x="6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2" y="15"/>
                      <a:pt x="16" y="11"/>
                      <a:pt x="1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05"/>
              <p:cNvSpPr>
                <a:spLocks/>
              </p:cNvSpPr>
              <p:nvPr/>
            </p:nvSpPr>
            <p:spPr bwMode="auto">
              <a:xfrm>
                <a:off x="6092" y="2437"/>
                <a:ext cx="27" cy="2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0 h 17"/>
                  <a:gd name="T4" fmla="*/ 0 w 17"/>
                  <a:gd name="T5" fmla="*/ 17 h 17"/>
                  <a:gd name="T6" fmla="*/ 5 w 17"/>
                  <a:gd name="T7" fmla="*/ 17 h 17"/>
                  <a:gd name="T8" fmla="*/ 17 w 17"/>
                  <a:gd name="T9" fmla="*/ 9 h 17"/>
                  <a:gd name="T10" fmla="*/ 5 w 17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17"/>
                      <a:pt x="3" y="17"/>
                      <a:pt x="5" y="17"/>
                    </a:cubicBezTo>
                    <a:cubicBezTo>
                      <a:pt x="11" y="17"/>
                      <a:pt x="17" y="15"/>
                      <a:pt x="17" y="9"/>
                    </a:cubicBezTo>
                    <a:cubicBezTo>
                      <a:pt x="17" y="3"/>
                      <a:pt x="12" y="0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06"/>
              <p:cNvSpPr>
                <a:spLocks noEditPoints="1"/>
              </p:cNvSpPr>
              <p:nvPr/>
            </p:nvSpPr>
            <p:spPr bwMode="auto">
              <a:xfrm>
                <a:off x="6015" y="2280"/>
                <a:ext cx="307" cy="304"/>
              </a:xfrm>
              <a:custGeom>
                <a:avLst/>
                <a:gdLst>
                  <a:gd name="T0" fmla="*/ 191 w 192"/>
                  <a:gd name="T1" fmla="*/ 110 h 190"/>
                  <a:gd name="T2" fmla="*/ 184 w 192"/>
                  <a:gd name="T3" fmla="*/ 58 h 190"/>
                  <a:gd name="T4" fmla="*/ 183 w 192"/>
                  <a:gd name="T5" fmla="*/ 56 h 190"/>
                  <a:gd name="T6" fmla="*/ 148 w 192"/>
                  <a:gd name="T7" fmla="*/ 16 h 190"/>
                  <a:gd name="T8" fmla="*/ 147 w 192"/>
                  <a:gd name="T9" fmla="*/ 16 h 190"/>
                  <a:gd name="T10" fmla="*/ 96 w 192"/>
                  <a:gd name="T11" fmla="*/ 1 h 190"/>
                  <a:gd name="T12" fmla="*/ 75 w 192"/>
                  <a:gd name="T13" fmla="*/ 27 h 190"/>
                  <a:gd name="T14" fmla="*/ 43 w 192"/>
                  <a:gd name="T15" fmla="*/ 16 h 190"/>
                  <a:gd name="T16" fmla="*/ 40 w 192"/>
                  <a:gd name="T17" fmla="*/ 49 h 190"/>
                  <a:gd name="T18" fmla="*/ 7 w 192"/>
                  <a:gd name="T19" fmla="*/ 57 h 190"/>
                  <a:gd name="T20" fmla="*/ 23 w 192"/>
                  <a:gd name="T21" fmla="*/ 87 h 190"/>
                  <a:gd name="T22" fmla="*/ 0 w 192"/>
                  <a:gd name="T23" fmla="*/ 111 h 190"/>
                  <a:gd name="T24" fmla="*/ 29 w 192"/>
                  <a:gd name="T25" fmla="*/ 128 h 190"/>
                  <a:gd name="T26" fmla="*/ 22 w 192"/>
                  <a:gd name="T27" fmla="*/ 161 h 190"/>
                  <a:gd name="T28" fmla="*/ 56 w 192"/>
                  <a:gd name="T29" fmla="*/ 159 h 190"/>
                  <a:gd name="T30" fmla="*/ 68 w 192"/>
                  <a:gd name="T31" fmla="*/ 190 h 190"/>
                  <a:gd name="T32" fmla="*/ 96 w 192"/>
                  <a:gd name="T33" fmla="*/ 170 h 190"/>
                  <a:gd name="T34" fmla="*/ 123 w 192"/>
                  <a:gd name="T35" fmla="*/ 190 h 190"/>
                  <a:gd name="T36" fmla="*/ 124 w 192"/>
                  <a:gd name="T37" fmla="*/ 190 h 190"/>
                  <a:gd name="T38" fmla="*/ 168 w 192"/>
                  <a:gd name="T39" fmla="*/ 161 h 190"/>
                  <a:gd name="T40" fmla="*/ 169 w 192"/>
                  <a:gd name="T41" fmla="*/ 160 h 190"/>
                  <a:gd name="T42" fmla="*/ 191 w 192"/>
                  <a:gd name="T43" fmla="*/ 112 h 190"/>
                  <a:gd name="T44" fmla="*/ 67 w 192"/>
                  <a:gd name="T45" fmla="*/ 116 h 190"/>
                  <a:gd name="T46" fmla="*/ 43 w 192"/>
                  <a:gd name="T47" fmla="*/ 120 h 190"/>
                  <a:gd name="T48" fmla="*/ 53 w 192"/>
                  <a:gd name="T49" fmla="*/ 74 h 190"/>
                  <a:gd name="T50" fmla="*/ 69 w 192"/>
                  <a:gd name="T51" fmla="*/ 85 h 190"/>
                  <a:gd name="T52" fmla="*/ 62 w 192"/>
                  <a:gd name="T53" fmla="*/ 95 h 190"/>
                  <a:gd name="T54" fmla="*/ 67 w 192"/>
                  <a:gd name="T55" fmla="*/ 116 h 190"/>
                  <a:gd name="T56" fmla="*/ 95 w 192"/>
                  <a:gd name="T57" fmla="*/ 120 h 190"/>
                  <a:gd name="T58" fmla="*/ 79 w 192"/>
                  <a:gd name="T59" fmla="*/ 74 h 190"/>
                  <a:gd name="T60" fmla="*/ 85 w 192"/>
                  <a:gd name="T61" fmla="*/ 101 h 190"/>
                  <a:gd name="T62" fmla="*/ 106 w 192"/>
                  <a:gd name="T63" fmla="*/ 101 h 190"/>
                  <a:gd name="T64" fmla="*/ 112 w 192"/>
                  <a:gd name="T65" fmla="*/ 74 h 190"/>
                  <a:gd name="T66" fmla="*/ 138 w 192"/>
                  <a:gd name="T67" fmla="*/ 100 h 190"/>
                  <a:gd name="T68" fmla="*/ 132 w 192"/>
                  <a:gd name="T69" fmla="*/ 120 h 190"/>
                  <a:gd name="T70" fmla="*/ 118 w 192"/>
                  <a:gd name="T71" fmla="*/ 74 h 190"/>
                  <a:gd name="T72" fmla="*/ 131 w 192"/>
                  <a:gd name="T73" fmla="*/ 87 h 190"/>
                  <a:gd name="T74" fmla="*/ 136 w 192"/>
                  <a:gd name="T75" fmla="*/ 96 h 190"/>
                  <a:gd name="T76" fmla="*/ 147 w 192"/>
                  <a:gd name="T77" fmla="*/ 74 h 190"/>
                  <a:gd name="T78" fmla="*/ 138 w 192"/>
                  <a:gd name="T79" fmla="*/ 10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2" h="190">
                    <a:moveTo>
                      <a:pt x="192" y="111"/>
                    </a:moveTo>
                    <a:cubicBezTo>
                      <a:pt x="192" y="111"/>
                      <a:pt x="191" y="110"/>
                      <a:pt x="191" y="110"/>
                    </a:cubicBezTo>
                    <a:cubicBezTo>
                      <a:pt x="168" y="87"/>
                      <a:pt x="168" y="87"/>
                      <a:pt x="168" y="87"/>
                    </a:cubicBezTo>
                    <a:cubicBezTo>
                      <a:pt x="184" y="58"/>
                      <a:pt x="184" y="58"/>
                      <a:pt x="184" y="58"/>
                    </a:cubicBezTo>
                    <a:cubicBezTo>
                      <a:pt x="184" y="58"/>
                      <a:pt x="184" y="57"/>
                      <a:pt x="184" y="57"/>
                    </a:cubicBezTo>
                    <a:cubicBezTo>
                      <a:pt x="184" y="57"/>
                      <a:pt x="183" y="56"/>
                      <a:pt x="183" y="56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5"/>
                      <a:pt x="147" y="15"/>
                      <a:pt x="147" y="16"/>
                    </a:cubicBezTo>
                    <a:cubicBezTo>
                      <a:pt x="116" y="27"/>
                      <a:pt x="116" y="27"/>
                      <a:pt x="116" y="27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0"/>
                      <a:pt x="95" y="0"/>
                      <a:pt x="95" y="1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5"/>
                      <a:pt x="43" y="15"/>
                      <a:pt x="43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8" y="56"/>
                      <a:pt x="7" y="57"/>
                      <a:pt x="7" y="57"/>
                    </a:cubicBezTo>
                    <a:cubicBezTo>
                      <a:pt x="7" y="57"/>
                      <a:pt x="7" y="58"/>
                      <a:pt x="7" y="58"/>
                    </a:cubicBezTo>
                    <a:cubicBezTo>
                      <a:pt x="23" y="87"/>
                      <a:pt x="23" y="87"/>
                      <a:pt x="23" y="87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29" y="128"/>
                      <a:pt x="29" y="128"/>
                      <a:pt x="29" y="128"/>
                    </a:cubicBezTo>
                    <a:cubicBezTo>
                      <a:pt x="22" y="160"/>
                      <a:pt x="22" y="160"/>
                      <a:pt x="22" y="160"/>
                    </a:cubicBezTo>
                    <a:cubicBezTo>
                      <a:pt x="22" y="160"/>
                      <a:pt x="22" y="161"/>
                      <a:pt x="22" y="161"/>
                    </a:cubicBezTo>
                    <a:cubicBezTo>
                      <a:pt x="22" y="161"/>
                      <a:pt x="23" y="161"/>
                      <a:pt x="23" y="161"/>
                    </a:cubicBezTo>
                    <a:cubicBezTo>
                      <a:pt x="56" y="159"/>
                      <a:pt x="56" y="159"/>
                      <a:pt x="56" y="159"/>
                    </a:cubicBezTo>
                    <a:cubicBezTo>
                      <a:pt x="68" y="190"/>
                      <a:pt x="68" y="190"/>
                      <a:pt x="68" y="190"/>
                    </a:cubicBezTo>
                    <a:cubicBezTo>
                      <a:pt x="68" y="190"/>
                      <a:pt x="68" y="190"/>
                      <a:pt x="68" y="190"/>
                    </a:cubicBezTo>
                    <a:cubicBezTo>
                      <a:pt x="69" y="190"/>
                      <a:pt x="69" y="190"/>
                      <a:pt x="69" y="190"/>
                    </a:cubicBezTo>
                    <a:cubicBezTo>
                      <a:pt x="96" y="170"/>
                      <a:pt x="96" y="170"/>
                      <a:pt x="96" y="170"/>
                    </a:cubicBezTo>
                    <a:cubicBezTo>
                      <a:pt x="122" y="190"/>
                      <a:pt x="122" y="190"/>
                      <a:pt x="122" y="190"/>
                    </a:cubicBezTo>
                    <a:cubicBezTo>
                      <a:pt x="122" y="190"/>
                      <a:pt x="122" y="190"/>
                      <a:pt x="123" y="190"/>
                    </a:cubicBezTo>
                    <a:cubicBezTo>
                      <a:pt x="123" y="190"/>
                      <a:pt x="123" y="190"/>
                      <a:pt x="123" y="190"/>
                    </a:cubicBezTo>
                    <a:cubicBezTo>
                      <a:pt x="123" y="190"/>
                      <a:pt x="123" y="190"/>
                      <a:pt x="124" y="190"/>
                    </a:cubicBezTo>
                    <a:cubicBezTo>
                      <a:pt x="135" y="159"/>
                      <a:pt x="135" y="159"/>
                      <a:pt x="135" y="159"/>
                    </a:cubicBezTo>
                    <a:cubicBezTo>
                      <a:pt x="168" y="161"/>
                      <a:pt x="168" y="161"/>
                      <a:pt x="168" y="161"/>
                    </a:cubicBezTo>
                    <a:cubicBezTo>
                      <a:pt x="168" y="161"/>
                      <a:pt x="169" y="161"/>
                      <a:pt x="169" y="161"/>
                    </a:cubicBezTo>
                    <a:cubicBezTo>
                      <a:pt x="169" y="161"/>
                      <a:pt x="169" y="160"/>
                      <a:pt x="169" y="160"/>
                    </a:cubicBezTo>
                    <a:cubicBezTo>
                      <a:pt x="162" y="128"/>
                      <a:pt x="162" y="128"/>
                      <a:pt x="162" y="128"/>
                    </a:cubicBezTo>
                    <a:cubicBezTo>
                      <a:pt x="191" y="112"/>
                      <a:pt x="191" y="112"/>
                      <a:pt x="191" y="112"/>
                    </a:cubicBezTo>
                    <a:cubicBezTo>
                      <a:pt x="191" y="112"/>
                      <a:pt x="192" y="111"/>
                      <a:pt x="192" y="111"/>
                    </a:cubicBezTo>
                    <a:close/>
                    <a:moveTo>
                      <a:pt x="67" y="116"/>
                    </a:moveTo>
                    <a:cubicBezTo>
                      <a:pt x="64" y="119"/>
                      <a:pt x="59" y="120"/>
                      <a:pt x="52" y="120"/>
                    </a:cubicBezTo>
                    <a:cubicBezTo>
                      <a:pt x="48" y="120"/>
                      <a:pt x="45" y="120"/>
                      <a:pt x="43" y="120"/>
                    </a:cubicBezTo>
                    <a:cubicBezTo>
                      <a:pt x="43" y="75"/>
                      <a:pt x="43" y="75"/>
                      <a:pt x="43" y="75"/>
                    </a:cubicBezTo>
                    <a:cubicBezTo>
                      <a:pt x="45" y="75"/>
                      <a:pt x="49" y="74"/>
                      <a:pt x="53" y="74"/>
                    </a:cubicBezTo>
                    <a:cubicBezTo>
                      <a:pt x="59" y="74"/>
                      <a:pt x="63" y="75"/>
                      <a:pt x="66" y="77"/>
                    </a:cubicBezTo>
                    <a:cubicBezTo>
                      <a:pt x="68" y="79"/>
                      <a:pt x="69" y="82"/>
                      <a:pt x="69" y="85"/>
                    </a:cubicBezTo>
                    <a:cubicBezTo>
                      <a:pt x="69" y="90"/>
                      <a:pt x="67" y="94"/>
                      <a:pt x="62" y="95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6" y="97"/>
                      <a:pt x="71" y="100"/>
                      <a:pt x="71" y="107"/>
                    </a:cubicBezTo>
                    <a:cubicBezTo>
                      <a:pt x="71" y="111"/>
                      <a:pt x="70" y="114"/>
                      <a:pt x="67" y="116"/>
                    </a:cubicBezTo>
                    <a:close/>
                    <a:moveTo>
                      <a:pt x="112" y="101"/>
                    </a:moveTo>
                    <a:cubicBezTo>
                      <a:pt x="112" y="115"/>
                      <a:pt x="105" y="120"/>
                      <a:pt x="95" y="120"/>
                    </a:cubicBezTo>
                    <a:cubicBezTo>
                      <a:pt x="86" y="120"/>
                      <a:pt x="79" y="115"/>
                      <a:pt x="79" y="101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85" y="101"/>
                      <a:pt x="85" y="101"/>
                      <a:pt x="85" y="101"/>
                    </a:cubicBezTo>
                    <a:cubicBezTo>
                      <a:pt x="85" y="111"/>
                      <a:pt x="89" y="116"/>
                      <a:pt x="95" y="116"/>
                    </a:cubicBezTo>
                    <a:cubicBezTo>
                      <a:pt x="102" y="116"/>
                      <a:pt x="106" y="111"/>
                      <a:pt x="106" y="101"/>
                    </a:cubicBezTo>
                    <a:cubicBezTo>
                      <a:pt x="106" y="74"/>
                      <a:pt x="106" y="74"/>
                      <a:pt x="106" y="74"/>
                    </a:cubicBezTo>
                    <a:cubicBezTo>
                      <a:pt x="112" y="74"/>
                      <a:pt x="112" y="74"/>
                      <a:pt x="112" y="74"/>
                    </a:cubicBezTo>
                    <a:lnTo>
                      <a:pt x="112" y="101"/>
                    </a:lnTo>
                    <a:close/>
                    <a:moveTo>
                      <a:pt x="138" y="100"/>
                    </a:moveTo>
                    <a:cubicBezTo>
                      <a:pt x="138" y="120"/>
                      <a:pt x="138" y="120"/>
                      <a:pt x="138" y="120"/>
                    </a:cubicBezTo>
                    <a:cubicBezTo>
                      <a:pt x="132" y="120"/>
                      <a:pt x="132" y="120"/>
                      <a:pt x="132" y="120"/>
                    </a:cubicBezTo>
                    <a:cubicBezTo>
                      <a:pt x="132" y="100"/>
                      <a:pt x="132" y="100"/>
                      <a:pt x="132" y="100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31" y="87"/>
                      <a:pt x="131" y="87"/>
                      <a:pt x="131" y="87"/>
                    </a:cubicBezTo>
                    <a:cubicBezTo>
                      <a:pt x="133" y="90"/>
                      <a:pt x="134" y="93"/>
                      <a:pt x="136" y="96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7" y="93"/>
                      <a:pt x="139" y="90"/>
                      <a:pt x="140" y="87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53" y="74"/>
                      <a:pt x="153" y="74"/>
                      <a:pt x="153" y="74"/>
                    </a:cubicBezTo>
                    <a:lnTo>
                      <a:pt x="138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07"/>
              <p:cNvSpPr>
                <a:spLocks/>
              </p:cNvSpPr>
              <p:nvPr/>
            </p:nvSpPr>
            <p:spPr bwMode="auto">
              <a:xfrm>
                <a:off x="6015" y="1712"/>
                <a:ext cx="307" cy="90"/>
              </a:xfrm>
              <a:custGeom>
                <a:avLst/>
                <a:gdLst>
                  <a:gd name="T0" fmla="*/ 165 w 192"/>
                  <a:gd name="T1" fmla="*/ 0 h 56"/>
                  <a:gd name="T2" fmla="*/ 26 w 192"/>
                  <a:gd name="T3" fmla="*/ 0 h 56"/>
                  <a:gd name="T4" fmla="*/ 0 w 192"/>
                  <a:gd name="T5" fmla="*/ 27 h 56"/>
                  <a:gd name="T6" fmla="*/ 0 w 192"/>
                  <a:gd name="T7" fmla="*/ 29 h 56"/>
                  <a:gd name="T8" fmla="*/ 26 w 192"/>
                  <a:gd name="T9" fmla="*/ 56 h 56"/>
                  <a:gd name="T10" fmla="*/ 29 w 192"/>
                  <a:gd name="T11" fmla="*/ 56 h 56"/>
                  <a:gd name="T12" fmla="*/ 29 w 192"/>
                  <a:gd name="T13" fmla="*/ 31 h 56"/>
                  <a:gd name="T14" fmla="*/ 47 w 192"/>
                  <a:gd name="T15" fmla="*/ 13 h 56"/>
                  <a:gd name="T16" fmla="*/ 144 w 192"/>
                  <a:gd name="T17" fmla="*/ 13 h 56"/>
                  <a:gd name="T18" fmla="*/ 162 w 192"/>
                  <a:gd name="T19" fmla="*/ 31 h 56"/>
                  <a:gd name="T20" fmla="*/ 162 w 192"/>
                  <a:gd name="T21" fmla="*/ 56 h 56"/>
                  <a:gd name="T22" fmla="*/ 165 w 192"/>
                  <a:gd name="T23" fmla="*/ 56 h 56"/>
                  <a:gd name="T24" fmla="*/ 192 w 192"/>
                  <a:gd name="T25" fmla="*/ 29 h 56"/>
                  <a:gd name="T26" fmla="*/ 192 w 192"/>
                  <a:gd name="T27" fmla="*/ 27 h 56"/>
                  <a:gd name="T28" fmla="*/ 165 w 192"/>
                  <a:gd name="T2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2" h="56">
                    <a:moveTo>
                      <a:pt x="165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44"/>
                      <a:pt x="12" y="56"/>
                      <a:pt x="26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21"/>
                      <a:pt x="37" y="13"/>
                      <a:pt x="47" y="13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54" y="13"/>
                      <a:pt x="162" y="21"/>
                      <a:pt x="162" y="31"/>
                    </a:cubicBezTo>
                    <a:cubicBezTo>
                      <a:pt x="162" y="56"/>
                      <a:pt x="162" y="56"/>
                      <a:pt x="162" y="56"/>
                    </a:cubicBezTo>
                    <a:cubicBezTo>
                      <a:pt x="165" y="56"/>
                      <a:pt x="165" y="56"/>
                      <a:pt x="165" y="56"/>
                    </a:cubicBezTo>
                    <a:cubicBezTo>
                      <a:pt x="180" y="56"/>
                      <a:pt x="192" y="44"/>
                      <a:pt x="192" y="29"/>
                    </a:cubicBezTo>
                    <a:cubicBezTo>
                      <a:pt x="192" y="27"/>
                      <a:pt x="192" y="27"/>
                      <a:pt x="192" y="27"/>
                    </a:cubicBezTo>
                    <a:cubicBezTo>
                      <a:pt x="192" y="12"/>
                      <a:pt x="180" y="0"/>
                      <a:pt x="16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08"/>
              <p:cNvSpPr>
                <a:spLocks noEditPoints="1"/>
              </p:cNvSpPr>
              <p:nvPr/>
            </p:nvSpPr>
            <p:spPr bwMode="auto">
              <a:xfrm>
                <a:off x="6076" y="1746"/>
                <a:ext cx="185" cy="268"/>
              </a:xfrm>
              <a:custGeom>
                <a:avLst/>
                <a:gdLst>
                  <a:gd name="T0" fmla="*/ 106 w 116"/>
                  <a:gd name="T1" fmla="*/ 0 h 168"/>
                  <a:gd name="T2" fmla="*/ 9 w 116"/>
                  <a:gd name="T3" fmla="*/ 0 h 168"/>
                  <a:gd name="T4" fmla="*/ 0 w 116"/>
                  <a:gd name="T5" fmla="*/ 10 h 168"/>
                  <a:gd name="T6" fmla="*/ 0 w 116"/>
                  <a:gd name="T7" fmla="*/ 159 h 168"/>
                  <a:gd name="T8" fmla="*/ 9 w 116"/>
                  <a:gd name="T9" fmla="*/ 168 h 168"/>
                  <a:gd name="T10" fmla="*/ 106 w 116"/>
                  <a:gd name="T11" fmla="*/ 168 h 168"/>
                  <a:gd name="T12" fmla="*/ 116 w 116"/>
                  <a:gd name="T13" fmla="*/ 159 h 168"/>
                  <a:gd name="T14" fmla="*/ 116 w 116"/>
                  <a:gd name="T15" fmla="*/ 10 h 168"/>
                  <a:gd name="T16" fmla="*/ 106 w 116"/>
                  <a:gd name="T17" fmla="*/ 0 h 168"/>
                  <a:gd name="T18" fmla="*/ 71 w 116"/>
                  <a:gd name="T19" fmla="*/ 151 h 168"/>
                  <a:gd name="T20" fmla="*/ 67 w 116"/>
                  <a:gd name="T21" fmla="*/ 155 h 168"/>
                  <a:gd name="T22" fmla="*/ 63 w 116"/>
                  <a:gd name="T23" fmla="*/ 151 h 168"/>
                  <a:gd name="T24" fmla="*/ 63 w 116"/>
                  <a:gd name="T25" fmla="*/ 19 h 168"/>
                  <a:gd name="T26" fmla="*/ 67 w 116"/>
                  <a:gd name="T27" fmla="*/ 15 h 168"/>
                  <a:gd name="T28" fmla="*/ 71 w 116"/>
                  <a:gd name="T29" fmla="*/ 19 h 168"/>
                  <a:gd name="T30" fmla="*/ 71 w 116"/>
                  <a:gd name="T31" fmla="*/ 15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6" h="168">
                    <a:moveTo>
                      <a:pt x="106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0" y="164"/>
                      <a:pt x="4" y="168"/>
                      <a:pt x="9" y="168"/>
                    </a:cubicBezTo>
                    <a:cubicBezTo>
                      <a:pt x="106" y="168"/>
                      <a:pt x="106" y="168"/>
                      <a:pt x="106" y="168"/>
                    </a:cubicBezTo>
                    <a:cubicBezTo>
                      <a:pt x="111" y="168"/>
                      <a:pt x="116" y="164"/>
                      <a:pt x="116" y="159"/>
                    </a:cubicBezTo>
                    <a:cubicBezTo>
                      <a:pt x="116" y="10"/>
                      <a:pt x="116" y="10"/>
                      <a:pt x="116" y="10"/>
                    </a:cubicBezTo>
                    <a:cubicBezTo>
                      <a:pt x="116" y="5"/>
                      <a:pt x="111" y="0"/>
                      <a:pt x="106" y="0"/>
                    </a:cubicBezTo>
                    <a:close/>
                    <a:moveTo>
                      <a:pt x="71" y="151"/>
                    </a:moveTo>
                    <a:cubicBezTo>
                      <a:pt x="71" y="153"/>
                      <a:pt x="69" y="155"/>
                      <a:pt x="67" y="155"/>
                    </a:cubicBezTo>
                    <a:cubicBezTo>
                      <a:pt x="64" y="155"/>
                      <a:pt x="63" y="153"/>
                      <a:pt x="63" y="15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7"/>
                      <a:pt x="64" y="15"/>
                      <a:pt x="67" y="15"/>
                    </a:cubicBezTo>
                    <a:cubicBezTo>
                      <a:pt x="69" y="15"/>
                      <a:pt x="71" y="17"/>
                      <a:pt x="71" y="19"/>
                    </a:cubicBezTo>
                    <a:lnTo>
                      <a:pt x="71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09"/>
              <p:cNvSpPr>
                <a:spLocks/>
              </p:cNvSpPr>
              <p:nvPr/>
            </p:nvSpPr>
            <p:spPr bwMode="auto">
              <a:xfrm>
                <a:off x="6680" y="1712"/>
                <a:ext cx="307" cy="90"/>
              </a:xfrm>
              <a:custGeom>
                <a:avLst/>
                <a:gdLst>
                  <a:gd name="T0" fmla="*/ 165 w 192"/>
                  <a:gd name="T1" fmla="*/ 0 h 56"/>
                  <a:gd name="T2" fmla="*/ 26 w 192"/>
                  <a:gd name="T3" fmla="*/ 0 h 56"/>
                  <a:gd name="T4" fmla="*/ 0 w 192"/>
                  <a:gd name="T5" fmla="*/ 27 h 56"/>
                  <a:gd name="T6" fmla="*/ 0 w 192"/>
                  <a:gd name="T7" fmla="*/ 29 h 56"/>
                  <a:gd name="T8" fmla="*/ 26 w 192"/>
                  <a:gd name="T9" fmla="*/ 56 h 56"/>
                  <a:gd name="T10" fmla="*/ 29 w 192"/>
                  <a:gd name="T11" fmla="*/ 56 h 56"/>
                  <a:gd name="T12" fmla="*/ 29 w 192"/>
                  <a:gd name="T13" fmla="*/ 31 h 56"/>
                  <a:gd name="T14" fmla="*/ 47 w 192"/>
                  <a:gd name="T15" fmla="*/ 13 h 56"/>
                  <a:gd name="T16" fmla="*/ 144 w 192"/>
                  <a:gd name="T17" fmla="*/ 13 h 56"/>
                  <a:gd name="T18" fmla="*/ 162 w 192"/>
                  <a:gd name="T19" fmla="*/ 31 h 56"/>
                  <a:gd name="T20" fmla="*/ 162 w 192"/>
                  <a:gd name="T21" fmla="*/ 56 h 56"/>
                  <a:gd name="T22" fmla="*/ 165 w 192"/>
                  <a:gd name="T23" fmla="*/ 56 h 56"/>
                  <a:gd name="T24" fmla="*/ 192 w 192"/>
                  <a:gd name="T25" fmla="*/ 29 h 56"/>
                  <a:gd name="T26" fmla="*/ 192 w 192"/>
                  <a:gd name="T27" fmla="*/ 27 h 56"/>
                  <a:gd name="T28" fmla="*/ 165 w 192"/>
                  <a:gd name="T2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2" h="56">
                    <a:moveTo>
                      <a:pt x="165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44"/>
                      <a:pt x="12" y="56"/>
                      <a:pt x="26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21"/>
                      <a:pt x="37" y="13"/>
                      <a:pt x="47" y="13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54" y="13"/>
                      <a:pt x="162" y="21"/>
                      <a:pt x="162" y="31"/>
                    </a:cubicBezTo>
                    <a:cubicBezTo>
                      <a:pt x="162" y="56"/>
                      <a:pt x="162" y="56"/>
                      <a:pt x="162" y="56"/>
                    </a:cubicBezTo>
                    <a:cubicBezTo>
                      <a:pt x="165" y="56"/>
                      <a:pt x="165" y="56"/>
                      <a:pt x="165" y="56"/>
                    </a:cubicBezTo>
                    <a:cubicBezTo>
                      <a:pt x="180" y="56"/>
                      <a:pt x="192" y="44"/>
                      <a:pt x="192" y="29"/>
                    </a:cubicBezTo>
                    <a:cubicBezTo>
                      <a:pt x="192" y="27"/>
                      <a:pt x="192" y="27"/>
                      <a:pt x="192" y="27"/>
                    </a:cubicBezTo>
                    <a:cubicBezTo>
                      <a:pt x="192" y="12"/>
                      <a:pt x="180" y="0"/>
                      <a:pt x="16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Oval 110"/>
              <p:cNvSpPr>
                <a:spLocks noChangeArrowheads="1"/>
              </p:cNvSpPr>
              <p:nvPr/>
            </p:nvSpPr>
            <p:spPr bwMode="auto">
              <a:xfrm>
                <a:off x="6794" y="1768"/>
                <a:ext cx="78" cy="7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11"/>
              <p:cNvSpPr>
                <a:spLocks noEditPoints="1"/>
              </p:cNvSpPr>
              <p:nvPr/>
            </p:nvSpPr>
            <p:spPr bwMode="auto">
              <a:xfrm>
                <a:off x="6741" y="1746"/>
                <a:ext cx="186" cy="268"/>
              </a:xfrm>
              <a:custGeom>
                <a:avLst/>
                <a:gdLst>
                  <a:gd name="T0" fmla="*/ 106 w 116"/>
                  <a:gd name="T1" fmla="*/ 0 h 168"/>
                  <a:gd name="T2" fmla="*/ 9 w 116"/>
                  <a:gd name="T3" fmla="*/ 0 h 168"/>
                  <a:gd name="T4" fmla="*/ 0 w 116"/>
                  <a:gd name="T5" fmla="*/ 10 h 168"/>
                  <a:gd name="T6" fmla="*/ 0 w 116"/>
                  <a:gd name="T7" fmla="*/ 159 h 168"/>
                  <a:gd name="T8" fmla="*/ 9 w 116"/>
                  <a:gd name="T9" fmla="*/ 168 h 168"/>
                  <a:gd name="T10" fmla="*/ 106 w 116"/>
                  <a:gd name="T11" fmla="*/ 168 h 168"/>
                  <a:gd name="T12" fmla="*/ 116 w 116"/>
                  <a:gd name="T13" fmla="*/ 159 h 168"/>
                  <a:gd name="T14" fmla="*/ 116 w 116"/>
                  <a:gd name="T15" fmla="*/ 10 h 168"/>
                  <a:gd name="T16" fmla="*/ 106 w 116"/>
                  <a:gd name="T17" fmla="*/ 0 h 168"/>
                  <a:gd name="T18" fmla="*/ 58 w 116"/>
                  <a:gd name="T19" fmla="*/ 71 h 168"/>
                  <a:gd name="T20" fmla="*/ 25 w 116"/>
                  <a:gd name="T21" fmla="*/ 38 h 168"/>
                  <a:gd name="T22" fmla="*/ 58 w 116"/>
                  <a:gd name="T23" fmla="*/ 6 h 168"/>
                  <a:gd name="T24" fmla="*/ 90 w 116"/>
                  <a:gd name="T25" fmla="*/ 38 h 168"/>
                  <a:gd name="T26" fmla="*/ 58 w 116"/>
                  <a:gd name="T27" fmla="*/ 7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6" h="168">
                    <a:moveTo>
                      <a:pt x="106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0" y="164"/>
                      <a:pt x="4" y="168"/>
                      <a:pt x="9" y="168"/>
                    </a:cubicBezTo>
                    <a:cubicBezTo>
                      <a:pt x="106" y="168"/>
                      <a:pt x="106" y="168"/>
                      <a:pt x="106" y="168"/>
                    </a:cubicBezTo>
                    <a:cubicBezTo>
                      <a:pt x="111" y="168"/>
                      <a:pt x="116" y="164"/>
                      <a:pt x="116" y="159"/>
                    </a:cubicBezTo>
                    <a:cubicBezTo>
                      <a:pt x="116" y="10"/>
                      <a:pt x="116" y="10"/>
                      <a:pt x="116" y="10"/>
                    </a:cubicBezTo>
                    <a:cubicBezTo>
                      <a:pt x="116" y="5"/>
                      <a:pt x="111" y="0"/>
                      <a:pt x="106" y="0"/>
                    </a:cubicBezTo>
                    <a:close/>
                    <a:moveTo>
                      <a:pt x="58" y="71"/>
                    </a:moveTo>
                    <a:cubicBezTo>
                      <a:pt x="40" y="71"/>
                      <a:pt x="25" y="56"/>
                      <a:pt x="25" y="38"/>
                    </a:cubicBezTo>
                    <a:cubicBezTo>
                      <a:pt x="25" y="20"/>
                      <a:pt x="40" y="6"/>
                      <a:pt x="58" y="6"/>
                    </a:cubicBezTo>
                    <a:cubicBezTo>
                      <a:pt x="76" y="6"/>
                      <a:pt x="90" y="20"/>
                      <a:pt x="90" y="38"/>
                    </a:cubicBezTo>
                    <a:cubicBezTo>
                      <a:pt x="90" y="56"/>
                      <a:pt x="76" y="71"/>
                      <a:pt x="58" y="7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12"/>
              <p:cNvSpPr>
                <a:spLocks/>
              </p:cNvSpPr>
              <p:nvPr/>
            </p:nvSpPr>
            <p:spPr bwMode="auto">
              <a:xfrm>
                <a:off x="6743" y="2477"/>
                <a:ext cx="96" cy="70"/>
              </a:xfrm>
              <a:custGeom>
                <a:avLst/>
                <a:gdLst>
                  <a:gd name="T0" fmla="*/ 54 w 60"/>
                  <a:gd name="T1" fmla="*/ 43 h 44"/>
                  <a:gd name="T2" fmla="*/ 56 w 60"/>
                  <a:gd name="T3" fmla="*/ 44 h 44"/>
                  <a:gd name="T4" fmla="*/ 59 w 60"/>
                  <a:gd name="T5" fmla="*/ 42 h 44"/>
                  <a:gd name="T6" fmla="*/ 58 w 60"/>
                  <a:gd name="T7" fmla="*/ 37 h 44"/>
                  <a:gd name="T8" fmla="*/ 7 w 60"/>
                  <a:gd name="T9" fmla="*/ 1 h 44"/>
                  <a:gd name="T10" fmla="*/ 1 w 60"/>
                  <a:gd name="T11" fmla="*/ 2 h 44"/>
                  <a:gd name="T12" fmla="*/ 2 w 60"/>
                  <a:gd name="T13" fmla="*/ 8 h 44"/>
                  <a:gd name="T14" fmla="*/ 54 w 60"/>
                  <a:gd name="T15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44">
                    <a:moveTo>
                      <a:pt x="54" y="43"/>
                    </a:moveTo>
                    <a:cubicBezTo>
                      <a:pt x="54" y="44"/>
                      <a:pt x="55" y="44"/>
                      <a:pt x="56" y="44"/>
                    </a:cubicBezTo>
                    <a:cubicBezTo>
                      <a:pt x="57" y="44"/>
                      <a:pt x="58" y="43"/>
                      <a:pt x="59" y="42"/>
                    </a:cubicBezTo>
                    <a:cubicBezTo>
                      <a:pt x="60" y="40"/>
                      <a:pt x="60" y="38"/>
                      <a:pt x="58" y="3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3" y="0"/>
                      <a:pt x="1" y="2"/>
                    </a:cubicBezTo>
                    <a:cubicBezTo>
                      <a:pt x="0" y="4"/>
                      <a:pt x="1" y="7"/>
                      <a:pt x="2" y="8"/>
                    </a:cubicBezTo>
                    <a:lnTo>
                      <a:pt x="54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13"/>
              <p:cNvSpPr>
                <a:spLocks/>
              </p:cNvSpPr>
              <p:nvPr/>
            </p:nvSpPr>
            <p:spPr bwMode="auto">
              <a:xfrm>
                <a:off x="6684" y="2499"/>
                <a:ext cx="257" cy="90"/>
              </a:xfrm>
              <a:custGeom>
                <a:avLst/>
                <a:gdLst>
                  <a:gd name="T0" fmla="*/ 155 w 161"/>
                  <a:gd name="T1" fmla="*/ 17 h 56"/>
                  <a:gd name="T2" fmla="*/ 88 w 161"/>
                  <a:gd name="T3" fmla="*/ 47 h 56"/>
                  <a:gd name="T4" fmla="*/ 23 w 161"/>
                  <a:gd name="T5" fmla="*/ 1 h 56"/>
                  <a:gd name="T6" fmla="*/ 21 w 161"/>
                  <a:gd name="T7" fmla="*/ 0 h 56"/>
                  <a:gd name="T8" fmla="*/ 4 w 161"/>
                  <a:gd name="T9" fmla="*/ 0 h 56"/>
                  <a:gd name="T10" fmla="*/ 0 w 161"/>
                  <a:gd name="T11" fmla="*/ 4 h 56"/>
                  <a:gd name="T12" fmla="*/ 4 w 161"/>
                  <a:gd name="T13" fmla="*/ 8 h 56"/>
                  <a:gd name="T14" fmla="*/ 20 w 161"/>
                  <a:gd name="T15" fmla="*/ 8 h 56"/>
                  <a:gd name="T16" fmla="*/ 85 w 161"/>
                  <a:gd name="T17" fmla="*/ 55 h 56"/>
                  <a:gd name="T18" fmla="*/ 87 w 161"/>
                  <a:gd name="T19" fmla="*/ 56 h 56"/>
                  <a:gd name="T20" fmla="*/ 89 w 161"/>
                  <a:gd name="T21" fmla="*/ 55 h 56"/>
                  <a:gd name="T22" fmla="*/ 158 w 161"/>
                  <a:gd name="T23" fmla="*/ 24 h 56"/>
                  <a:gd name="T24" fmla="*/ 160 w 161"/>
                  <a:gd name="T25" fmla="*/ 19 h 56"/>
                  <a:gd name="T26" fmla="*/ 155 w 161"/>
                  <a:gd name="T27" fmla="*/ 1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1" h="56">
                    <a:moveTo>
                      <a:pt x="155" y="17"/>
                    </a:moveTo>
                    <a:cubicBezTo>
                      <a:pt x="88" y="47"/>
                      <a:pt x="88" y="47"/>
                      <a:pt x="88" y="47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2" y="0"/>
                      <a:pt x="2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2" y="8"/>
                      <a:pt x="4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6" y="56"/>
                      <a:pt x="87" y="56"/>
                      <a:pt x="87" y="56"/>
                    </a:cubicBezTo>
                    <a:cubicBezTo>
                      <a:pt x="88" y="56"/>
                      <a:pt x="88" y="56"/>
                      <a:pt x="89" y="55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160" y="23"/>
                      <a:pt x="161" y="21"/>
                      <a:pt x="160" y="19"/>
                    </a:cubicBezTo>
                    <a:cubicBezTo>
                      <a:pt x="160" y="17"/>
                      <a:pt x="157" y="16"/>
                      <a:pt x="15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14"/>
              <p:cNvSpPr>
                <a:spLocks/>
              </p:cNvSpPr>
              <p:nvPr/>
            </p:nvSpPr>
            <p:spPr bwMode="auto">
              <a:xfrm>
                <a:off x="6770" y="2379"/>
                <a:ext cx="85" cy="85"/>
              </a:xfrm>
              <a:custGeom>
                <a:avLst/>
                <a:gdLst>
                  <a:gd name="T0" fmla="*/ 24 w 53"/>
                  <a:gd name="T1" fmla="*/ 53 h 53"/>
                  <a:gd name="T2" fmla="*/ 26 w 53"/>
                  <a:gd name="T3" fmla="*/ 53 h 53"/>
                  <a:gd name="T4" fmla="*/ 52 w 53"/>
                  <a:gd name="T5" fmla="*/ 29 h 53"/>
                  <a:gd name="T6" fmla="*/ 28 w 53"/>
                  <a:gd name="T7" fmla="*/ 2 h 53"/>
                  <a:gd name="T8" fmla="*/ 1 w 53"/>
                  <a:gd name="T9" fmla="*/ 25 h 53"/>
                  <a:gd name="T10" fmla="*/ 24 w 53"/>
                  <a:gd name="T1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53">
                    <a:moveTo>
                      <a:pt x="24" y="53"/>
                    </a:moveTo>
                    <a:cubicBezTo>
                      <a:pt x="25" y="53"/>
                      <a:pt x="25" y="53"/>
                      <a:pt x="26" y="53"/>
                    </a:cubicBezTo>
                    <a:cubicBezTo>
                      <a:pt x="39" y="53"/>
                      <a:pt x="51" y="42"/>
                      <a:pt x="52" y="29"/>
                    </a:cubicBezTo>
                    <a:cubicBezTo>
                      <a:pt x="53" y="15"/>
                      <a:pt x="42" y="3"/>
                      <a:pt x="28" y="2"/>
                    </a:cubicBezTo>
                    <a:cubicBezTo>
                      <a:pt x="14" y="0"/>
                      <a:pt x="2" y="11"/>
                      <a:pt x="1" y="25"/>
                    </a:cubicBezTo>
                    <a:cubicBezTo>
                      <a:pt x="0" y="39"/>
                      <a:pt x="10" y="51"/>
                      <a:pt x="24" y="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15"/>
              <p:cNvSpPr>
                <a:spLocks/>
              </p:cNvSpPr>
              <p:nvPr/>
            </p:nvSpPr>
            <p:spPr bwMode="auto">
              <a:xfrm>
                <a:off x="6895" y="2390"/>
                <a:ext cx="83" cy="84"/>
              </a:xfrm>
              <a:custGeom>
                <a:avLst/>
                <a:gdLst>
                  <a:gd name="T0" fmla="*/ 46 w 52"/>
                  <a:gd name="T1" fmla="*/ 10 h 52"/>
                  <a:gd name="T2" fmla="*/ 28 w 52"/>
                  <a:gd name="T3" fmla="*/ 1 h 52"/>
                  <a:gd name="T4" fmla="*/ 1 w 52"/>
                  <a:gd name="T5" fmla="*/ 25 h 52"/>
                  <a:gd name="T6" fmla="*/ 7 w 52"/>
                  <a:gd name="T7" fmla="*/ 43 h 52"/>
                  <a:gd name="T8" fmla="*/ 24 w 52"/>
                  <a:gd name="T9" fmla="*/ 52 h 52"/>
                  <a:gd name="T10" fmla="*/ 26 w 52"/>
                  <a:gd name="T11" fmla="*/ 52 h 52"/>
                  <a:gd name="T12" fmla="*/ 52 w 52"/>
                  <a:gd name="T13" fmla="*/ 29 h 52"/>
                  <a:gd name="T14" fmla="*/ 46 w 52"/>
                  <a:gd name="T15" fmla="*/ 1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52">
                    <a:moveTo>
                      <a:pt x="46" y="10"/>
                    </a:moveTo>
                    <a:cubicBezTo>
                      <a:pt x="41" y="5"/>
                      <a:pt x="35" y="2"/>
                      <a:pt x="28" y="1"/>
                    </a:cubicBezTo>
                    <a:cubicBezTo>
                      <a:pt x="14" y="0"/>
                      <a:pt x="2" y="11"/>
                      <a:pt x="1" y="25"/>
                    </a:cubicBezTo>
                    <a:cubicBezTo>
                      <a:pt x="0" y="31"/>
                      <a:pt x="2" y="38"/>
                      <a:pt x="7" y="43"/>
                    </a:cubicBezTo>
                    <a:cubicBezTo>
                      <a:pt x="11" y="48"/>
                      <a:pt x="17" y="52"/>
                      <a:pt x="24" y="52"/>
                    </a:cubicBezTo>
                    <a:cubicBezTo>
                      <a:pt x="25" y="52"/>
                      <a:pt x="26" y="52"/>
                      <a:pt x="26" y="52"/>
                    </a:cubicBezTo>
                    <a:cubicBezTo>
                      <a:pt x="39" y="52"/>
                      <a:pt x="51" y="42"/>
                      <a:pt x="52" y="29"/>
                    </a:cubicBezTo>
                    <a:cubicBezTo>
                      <a:pt x="52" y="22"/>
                      <a:pt x="50" y="15"/>
                      <a:pt x="46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16"/>
              <p:cNvSpPr>
                <a:spLocks/>
              </p:cNvSpPr>
              <p:nvPr/>
            </p:nvSpPr>
            <p:spPr bwMode="auto">
              <a:xfrm>
                <a:off x="6842" y="2280"/>
                <a:ext cx="83" cy="83"/>
              </a:xfrm>
              <a:custGeom>
                <a:avLst/>
                <a:gdLst>
                  <a:gd name="T0" fmla="*/ 24 w 52"/>
                  <a:gd name="T1" fmla="*/ 52 h 52"/>
                  <a:gd name="T2" fmla="*/ 26 w 52"/>
                  <a:gd name="T3" fmla="*/ 52 h 52"/>
                  <a:gd name="T4" fmla="*/ 52 w 52"/>
                  <a:gd name="T5" fmla="*/ 29 h 52"/>
                  <a:gd name="T6" fmla="*/ 46 w 52"/>
                  <a:gd name="T7" fmla="*/ 10 h 52"/>
                  <a:gd name="T8" fmla="*/ 29 w 52"/>
                  <a:gd name="T9" fmla="*/ 1 h 52"/>
                  <a:gd name="T10" fmla="*/ 1 w 52"/>
                  <a:gd name="T11" fmla="*/ 24 h 52"/>
                  <a:gd name="T12" fmla="*/ 7 w 52"/>
                  <a:gd name="T13" fmla="*/ 43 h 52"/>
                  <a:gd name="T14" fmla="*/ 24 w 52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52">
                    <a:moveTo>
                      <a:pt x="24" y="52"/>
                    </a:moveTo>
                    <a:cubicBezTo>
                      <a:pt x="25" y="52"/>
                      <a:pt x="26" y="52"/>
                      <a:pt x="26" y="52"/>
                    </a:cubicBezTo>
                    <a:cubicBezTo>
                      <a:pt x="40" y="52"/>
                      <a:pt x="51" y="42"/>
                      <a:pt x="52" y="29"/>
                    </a:cubicBezTo>
                    <a:cubicBezTo>
                      <a:pt x="52" y="22"/>
                      <a:pt x="50" y="15"/>
                      <a:pt x="46" y="10"/>
                    </a:cubicBezTo>
                    <a:cubicBezTo>
                      <a:pt x="42" y="5"/>
                      <a:pt x="35" y="1"/>
                      <a:pt x="29" y="1"/>
                    </a:cubicBezTo>
                    <a:cubicBezTo>
                      <a:pt x="15" y="0"/>
                      <a:pt x="2" y="10"/>
                      <a:pt x="1" y="24"/>
                    </a:cubicBezTo>
                    <a:cubicBezTo>
                      <a:pt x="0" y="31"/>
                      <a:pt x="2" y="38"/>
                      <a:pt x="7" y="43"/>
                    </a:cubicBezTo>
                    <a:cubicBezTo>
                      <a:pt x="11" y="48"/>
                      <a:pt x="17" y="51"/>
                      <a:pt x="24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17"/>
              <p:cNvSpPr>
                <a:spLocks noEditPoints="1"/>
              </p:cNvSpPr>
              <p:nvPr/>
            </p:nvSpPr>
            <p:spPr bwMode="auto">
              <a:xfrm>
                <a:off x="6015" y="3579"/>
                <a:ext cx="307" cy="163"/>
              </a:xfrm>
              <a:custGeom>
                <a:avLst/>
                <a:gdLst>
                  <a:gd name="T0" fmla="*/ 186 w 192"/>
                  <a:gd name="T1" fmla="*/ 0 h 102"/>
                  <a:gd name="T2" fmla="*/ 5 w 192"/>
                  <a:gd name="T3" fmla="*/ 0 h 102"/>
                  <a:gd name="T4" fmla="*/ 0 w 192"/>
                  <a:gd name="T5" fmla="*/ 5 h 102"/>
                  <a:gd name="T6" fmla="*/ 0 w 192"/>
                  <a:gd name="T7" fmla="*/ 97 h 102"/>
                  <a:gd name="T8" fmla="*/ 5 w 192"/>
                  <a:gd name="T9" fmla="*/ 102 h 102"/>
                  <a:gd name="T10" fmla="*/ 186 w 192"/>
                  <a:gd name="T11" fmla="*/ 102 h 102"/>
                  <a:gd name="T12" fmla="*/ 192 w 192"/>
                  <a:gd name="T13" fmla="*/ 97 h 102"/>
                  <a:gd name="T14" fmla="*/ 192 w 192"/>
                  <a:gd name="T15" fmla="*/ 5 h 102"/>
                  <a:gd name="T16" fmla="*/ 186 w 192"/>
                  <a:gd name="T17" fmla="*/ 0 h 102"/>
                  <a:gd name="T18" fmla="*/ 31 w 192"/>
                  <a:gd name="T19" fmla="*/ 59 h 102"/>
                  <a:gd name="T20" fmla="*/ 23 w 192"/>
                  <a:gd name="T21" fmla="*/ 51 h 102"/>
                  <a:gd name="T22" fmla="*/ 31 w 192"/>
                  <a:gd name="T23" fmla="*/ 43 h 102"/>
                  <a:gd name="T24" fmla="*/ 39 w 192"/>
                  <a:gd name="T25" fmla="*/ 51 h 102"/>
                  <a:gd name="T26" fmla="*/ 31 w 192"/>
                  <a:gd name="T27" fmla="*/ 59 h 102"/>
                  <a:gd name="T28" fmla="*/ 96 w 192"/>
                  <a:gd name="T29" fmla="*/ 79 h 102"/>
                  <a:gd name="T30" fmla="*/ 68 w 192"/>
                  <a:gd name="T31" fmla="*/ 51 h 102"/>
                  <a:gd name="T32" fmla="*/ 96 w 192"/>
                  <a:gd name="T33" fmla="*/ 23 h 102"/>
                  <a:gd name="T34" fmla="*/ 123 w 192"/>
                  <a:gd name="T35" fmla="*/ 51 h 102"/>
                  <a:gd name="T36" fmla="*/ 96 w 192"/>
                  <a:gd name="T37" fmla="*/ 79 h 102"/>
                  <a:gd name="T38" fmla="*/ 160 w 192"/>
                  <a:gd name="T39" fmla="*/ 59 h 102"/>
                  <a:gd name="T40" fmla="*/ 152 w 192"/>
                  <a:gd name="T41" fmla="*/ 51 h 102"/>
                  <a:gd name="T42" fmla="*/ 160 w 192"/>
                  <a:gd name="T43" fmla="*/ 43 h 102"/>
                  <a:gd name="T44" fmla="*/ 168 w 192"/>
                  <a:gd name="T45" fmla="*/ 51 h 102"/>
                  <a:gd name="T46" fmla="*/ 160 w 192"/>
                  <a:gd name="T47" fmla="*/ 5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2" h="102">
                    <a:moveTo>
                      <a:pt x="18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9"/>
                      <a:pt x="2" y="102"/>
                      <a:pt x="5" y="102"/>
                    </a:cubicBezTo>
                    <a:cubicBezTo>
                      <a:pt x="186" y="102"/>
                      <a:pt x="186" y="102"/>
                      <a:pt x="186" y="102"/>
                    </a:cubicBezTo>
                    <a:cubicBezTo>
                      <a:pt x="189" y="102"/>
                      <a:pt x="192" y="99"/>
                      <a:pt x="192" y="97"/>
                    </a:cubicBezTo>
                    <a:cubicBezTo>
                      <a:pt x="192" y="5"/>
                      <a:pt x="192" y="5"/>
                      <a:pt x="192" y="5"/>
                    </a:cubicBezTo>
                    <a:cubicBezTo>
                      <a:pt x="192" y="3"/>
                      <a:pt x="189" y="0"/>
                      <a:pt x="186" y="0"/>
                    </a:cubicBezTo>
                    <a:close/>
                    <a:moveTo>
                      <a:pt x="31" y="59"/>
                    </a:moveTo>
                    <a:cubicBezTo>
                      <a:pt x="26" y="59"/>
                      <a:pt x="23" y="55"/>
                      <a:pt x="23" y="51"/>
                    </a:cubicBezTo>
                    <a:cubicBezTo>
                      <a:pt x="23" y="47"/>
                      <a:pt x="26" y="43"/>
                      <a:pt x="31" y="43"/>
                    </a:cubicBezTo>
                    <a:cubicBezTo>
                      <a:pt x="35" y="43"/>
                      <a:pt x="39" y="47"/>
                      <a:pt x="39" y="51"/>
                    </a:cubicBezTo>
                    <a:cubicBezTo>
                      <a:pt x="39" y="55"/>
                      <a:pt x="35" y="59"/>
                      <a:pt x="31" y="59"/>
                    </a:cubicBezTo>
                    <a:close/>
                    <a:moveTo>
                      <a:pt x="96" y="79"/>
                    </a:moveTo>
                    <a:cubicBezTo>
                      <a:pt x="80" y="79"/>
                      <a:pt x="68" y="66"/>
                      <a:pt x="68" y="51"/>
                    </a:cubicBezTo>
                    <a:cubicBezTo>
                      <a:pt x="68" y="36"/>
                      <a:pt x="80" y="23"/>
                      <a:pt x="96" y="23"/>
                    </a:cubicBezTo>
                    <a:cubicBezTo>
                      <a:pt x="111" y="23"/>
                      <a:pt x="123" y="36"/>
                      <a:pt x="123" y="51"/>
                    </a:cubicBezTo>
                    <a:cubicBezTo>
                      <a:pt x="123" y="66"/>
                      <a:pt x="111" y="79"/>
                      <a:pt x="96" y="79"/>
                    </a:cubicBezTo>
                    <a:close/>
                    <a:moveTo>
                      <a:pt x="160" y="59"/>
                    </a:moveTo>
                    <a:cubicBezTo>
                      <a:pt x="156" y="59"/>
                      <a:pt x="152" y="55"/>
                      <a:pt x="152" y="51"/>
                    </a:cubicBezTo>
                    <a:cubicBezTo>
                      <a:pt x="152" y="47"/>
                      <a:pt x="156" y="43"/>
                      <a:pt x="160" y="43"/>
                    </a:cubicBezTo>
                    <a:cubicBezTo>
                      <a:pt x="165" y="43"/>
                      <a:pt x="168" y="47"/>
                      <a:pt x="168" y="51"/>
                    </a:cubicBezTo>
                    <a:cubicBezTo>
                      <a:pt x="168" y="55"/>
                      <a:pt x="165" y="59"/>
                      <a:pt x="160" y="5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18"/>
              <p:cNvSpPr>
                <a:spLocks/>
              </p:cNvSpPr>
              <p:nvPr/>
            </p:nvSpPr>
            <p:spPr bwMode="auto">
              <a:xfrm>
                <a:off x="6802" y="3587"/>
                <a:ext cx="62" cy="48"/>
              </a:xfrm>
              <a:custGeom>
                <a:avLst/>
                <a:gdLst>
                  <a:gd name="T0" fmla="*/ 19 w 39"/>
                  <a:gd name="T1" fmla="*/ 0 h 30"/>
                  <a:gd name="T2" fmla="*/ 0 w 39"/>
                  <a:gd name="T3" fmla="*/ 14 h 30"/>
                  <a:gd name="T4" fmla="*/ 4 w 39"/>
                  <a:gd name="T5" fmla="*/ 23 h 30"/>
                  <a:gd name="T6" fmla="*/ 19 w 39"/>
                  <a:gd name="T7" fmla="*/ 30 h 30"/>
                  <a:gd name="T8" fmla="*/ 35 w 39"/>
                  <a:gd name="T9" fmla="*/ 23 h 30"/>
                  <a:gd name="T10" fmla="*/ 38 w 39"/>
                  <a:gd name="T11" fmla="*/ 14 h 30"/>
                  <a:gd name="T12" fmla="*/ 19 w 39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0">
                    <a:moveTo>
                      <a:pt x="19" y="0"/>
                    </a:moveTo>
                    <a:cubicBezTo>
                      <a:pt x="9" y="0"/>
                      <a:pt x="1" y="6"/>
                      <a:pt x="0" y="14"/>
                    </a:cubicBezTo>
                    <a:cubicBezTo>
                      <a:pt x="0" y="17"/>
                      <a:pt x="1" y="20"/>
                      <a:pt x="4" y="23"/>
                    </a:cubicBezTo>
                    <a:cubicBezTo>
                      <a:pt x="7" y="27"/>
                      <a:pt x="13" y="30"/>
                      <a:pt x="19" y="30"/>
                    </a:cubicBezTo>
                    <a:cubicBezTo>
                      <a:pt x="26" y="30"/>
                      <a:pt x="31" y="27"/>
                      <a:pt x="35" y="23"/>
                    </a:cubicBezTo>
                    <a:cubicBezTo>
                      <a:pt x="37" y="21"/>
                      <a:pt x="39" y="18"/>
                      <a:pt x="38" y="14"/>
                    </a:cubicBezTo>
                    <a:cubicBezTo>
                      <a:pt x="37" y="6"/>
                      <a:pt x="29" y="0"/>
                      <a:pt x="1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19"/>
              <p:cNvSpPr>
                <a:spLocks noEditPoints="1"/>
              </p:cNvSpPr>
              <p:nvPr/>
            </p:nvSpPr>
            <p:spPr bwMode="auto">
              <a:xfrm>
                <a:off x="6679" y="3550"/>
                <a:ext cx="308" cy="122"/>
              </a:xfrm>
              <a:custGeom>
                <a:avLst/>
                <a:gdLst>
                  <a:gd name="T0" fmla="*/ 192 w 193"/>
                  <a:gd name="T1" fmla="*/ 67 h 76"/>
                  <a:gd name="T2" fmla="*/ 168 w 193"/>
                  <a:gd name="T3" fmla="*/ 6 h 76"/>
                  <a:gd name="T4" fmla="*/ 159 w 193"/>
                  <a:gd name="T5" fmla="*/ 0 h 76"/>
                  <a:gd name="T6" fmla="*/ 32 w 193"/>
                  <a:gd name="T7" fmla="*/ 0 h 76"/>
                  <a:gd name="T8" fmla="*/ 23 w 193"/>
                  <a:gd name="T9" fmla="*/ 7 h 76"/>
                  <a:gd name="T10" fmla="*/ 1 w 193"/>
                  <a:gd name="T11" fmla="*/ 67 h 76"/>
                  <a:gd name="T12" fmla="*/ 2 w 193"/>
                  <a:gd name="T13" fmla="*/ 73 h 76"/>
                  <a:gd name="T14" fmla="*/ 7 w 193"/>
                  <a:gd name="T15" fmla="*/ 76 h 76"/>
                  <a:gd name="T16" fmla="*/ 186 w 193"/>
                  <a:gd name="T17" fmla="*/ 76 h 76"/>
                  <a:gd name="T18" fmla="*/ 191 w 193"/>
                  <a:gd name="T19" fmla="*/ 73 h 76"/>
                  <a:gd name="T20" fmla="*/ 192 w 193"/>
                  <a:gd name="T21" fmla="*/ 67 h 76"/>
                  <a:gd name="T22" fmla="*/ 49 w 193"/>
                  <a:gd name="T23" fmla="*/ 33 h 76"/>
                  <a:gd name="T24" fmla="*/ 41 w 193"/>
                  <a:gd name="T25" fmla="*/ 38 h 76"/>
                  <a:gd name="T26" fmla="*/ 36 w 193"/>
                  <a:gd name="T27" fmla="*/ 33 h 76"/>
                  <a:gd name="T28" fmla="*/ 44 w 193"/>
                  <a:gd name="T29" fmla="*/ 27 h 76"/>
                  <a:gd name="T30" fmla="*/ 49 w 193"/>
                  <a:gd name="T31" fmla="*/ 33 h 76"/>
                  <a:gd name="T32" fmla="*/ 118 w 193"/>
                  <a:gd name="T33" fmla="*/ 52 h 76"/>
                  <a:gd name="T34" fmla="*/ 96 w 193"/>
                  <a:gd name="T35" fmla="*/ 61 h 76"/>
                  <a:gd name="T36" fmla="*/ 75 w 193"/>
                  <a:gd name="T37" fmla="*/ 52 h 76"/>
                  <a:gd name="T38" fmla="*/ 69 w 193"/>
                  <a:gd name="T39" fmla="*/ 36 h 76"/>
                  <a:gd name="T40" fmla="*/ 96 w 193"/>
                  <a:gd name="T41" fmla="*/ 15 h 76"/>
                  <a:gd name="T42" fmla="*/ 123 w 193"/>
                  <a:gd name="T43" fmla="*/ 36 h 76"/>
                  <a:gd name="T44" fmla="*/ 118 w 193"/>
                  <a:gd name="T45" fmla="*/ 52 h 76"/>
                  <a:gd name="T46" fmla="*/ 151 w 193"/>
                  <a:gd name="T47" fmla="*/ 38 h 76"/>
                  <a:gd name="T48" fmla="*/ 143 w 193"/>
                  <a:gd name="T49" fmla="*/ 33 h 76"/>
                  <a:gd name="T50" fmla="*/ 148 w 193"/>
                  <a:gd name="T51" fmla="*/ 27 h 76"/>
                  <a:gd name="T52" fmla="*/ 156 w 193"/>
                  <a:gd name="T53" fmla="*/ 33 h 76"/>
                  <a:gd name="T54" fmla="*/ 151 w 193"/>
                  <a:gd name="T55" fmla="*/ 3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3" h="76">
                    <a:moveTo>
                      <a:pt x="192" y="67"/>
                    </a:moveTo>
                    <a:cubicBezTo>
                      <a:pt x="168" y="6"/>
                      <a:pt x="168" y="6"/>
                      <a:pt x="168" y="6"/>
                    </a:cubicBezTo>
                    <a:cubicBezTo>
                      <a:pt x="167" y="3"/>
                      <a:pt x="163" y="0"/>
                      <a:pt x="159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8" y="0"/>
                      <a:pt x="25" y="3"/>
                      <a:pt x="23" y="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0" y="69"/>
                      <a:pt x="0" y="71"/>
                      <a:pt x="2" y="73"/>
                    </a:cubicBezTo>
                    <a:cubicBezTo>
                      <a:pt x="3" y="75"/>
                      <a:pt x="5" y="76"/>
                      <a:pt x="7" y="76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8" y="76"/>
                      <a:pt x="190" y="75"/>
                      <a:pt x="191" y="73"/>
                    </a:cubicBezTo>
                    <a:cubicBezTo>
                      <a:pt x="193" y="71"/>
                      <a:pt x="193" y="69"/>
                      <a:pt x="192" y="67"/>
                    </a:cubicBezTo>
                    <a:close/>
                    <a:moveTo>
                      <a:pt x="49" y="33"/>
                    </a:moveTo>
                    <a:cubicBezTo>
                      <a:pt x="49" y="36"/>
                      <a:pt x="45" y="38"/>
                      <a:pt x="41" y="38"/>
                    </a:cubicBezTo>
                    <a:cubicBezTo>
                      <a:pt x="38" y="38"/>
                      <a:pt x="35" y="36"/>
                      <a:pt x="36" y="33"/>
                    </a:cubicBezTo>
                    <a:cubicBezTo>
                      <a:pt x="37" y="30"/>
                      <a:pt x="40" y="27"/>
                      <a:pt x="44" y="27"/>
                    </a:cubicBezTo>
                    <a:cubicBezTo>
                      <a:pt x="48" y="27"/>
                      <a:pt x="50" y="30"/>
                      <a:pt x="49" y="33"/>
                    </a:cubicBezTo>
                    <a:close/>
                    <a:moveTo>
                      <a:pt x="118" y="52"/>
                    </a:moveTo>
                    <a:cubicBezTo>
                      <a:pt x="113" y="57"/>
                      <a:pt x="105" y="61"/>
                      <a:pt x="96" y="61"/>
                    </a:cubicBezTo>
                    <a:cubicBezTo>
                      <a:pt x="88" y="61"/>
                      <a:pt x="80" y="57"/>
                      <a:pt x="75" y="52"/>
                    </a:cubicBezTo>
                    <a:cubicBezTo>
                      <a:pt x="71" y="47"/>
                      <a:pt x="69" y="42"/>
                      <a:pt x="69" y="36"/>
                    </a:cubicBezTo>
                    <a:cubicBezTo>
                      <a:pt x="70" y="24"/>
                      <a:pt x="82" y="15"/>
                      <a:pt x="96" y="15"/>
                    </a:cubicBezTo>
                    <a:cubicBezTo>
                      <a:pt x="110" y="15"/>
                      <a:pt x="121" y="24"/>
                      <a:pt x="123" y="36"/>
                    </a:cubicBezTo>
                    <a:cubicBezTo>
                      <a:pt x="124" y="41"/>
                      <a:pt x="122" y="47"/>
                      <a:pt x="118" y="52"/>
                    </a:cubicBezTo>
                    <a:close/>
                    <a:moveTo>
                      <a:pt x="151" y="38"/>
                    </a:moveTo>
                    <a:cubicBezTo>
                      <a:pt x="147" y="38"/>
                      <a:pt x="143" y="36"/>
                      <a:pt x="143" y="33"/>
                    </a:cubicBezTo>
                    <a:cubicBezTo>
                      <a:pt x="142" y="30"/>
                      <a:pt x="144" y="27"/>
                      <a:pt x="148" y="27"/>
                    </a:cubicBezTo>
                    <a:cubicBezTo>
                      <a:pt x="151" y="27"/>
                      <a:pt x="155" y="30"/>
                      <a:pt x="156" y="33"/>
                    </a:cubicBezTo>
                    <a:cubicBezTo>
                      <a:pt x="157" y="36"/>
                      <a:pt x="155" y="38"/>
                      <a:pt x="151" y="3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20"/>
              <p:cNvSpPr>
                <a:spLocks/>
              </p:cNvSpPr>
              <p:nvPr/>
            </p:nvSpPr>
            <p:spPr bwMode="auto">
              <a:xfrm>
                <a:off x="6688" y="3691"/>
                <a:ext cx="290" cy="13"/>
              </a:xfrm>
              <a:custGeom>
                <a:avLst/>
                <a:gdLst>
                  <a:gd name="T0" fmla="*/ 177 w 181"/>
                  <a:gd name="T1" fmla="*/ 0 h 8"/>
                  <a:gd name="T2" fmla="*/ 4 w 181"/>
                  <a:gd name="T3" fmla="*/ 0 h 8"/>
                  <a:gd name="T4" fmla="*/ 0 w 181"/>
                  <a:gd name="T5" fmla="*/ 4 h 8"/>
                  <a:gd name="T6" fmla="*/ 4 w 181"/>
                  <a:gd name="T7" fmla="*/ 8 h 8"/>
                  <a:gd name="T8" fmla="*/ 177 w 181"/>
                  <a:gd name="T9" fmla="*/ 8 h 8"/>
                  <a:gd name="T10" fmla="*/ 181 w 181"/>
                  <a:gd name="T11" fmla="*/ 4 h 8"/>
                  <a:gd name="T12" fmla="*/ 177 w 18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1" h="8">
                    <a:moveTo>
                      <a:pt x="17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7"/>
                      <a:pt x="1" y="8"/>
                      <a:pt x="4" y="8"/>
                    </a:cubicBezTo>
                    <a:cubicBezTo>
                      <a:pt x="177" y="8"/>
                      <a:pt x="177" y="8"/>
                      <a:pt x="177" y="8"/>
                    </a:cubicBezTo>
                    <a:cubicBezTo>
                      <a:pt x="180" y="8"/>
                      <a:pt x="181" y="7"/>
                      <a:pt x="181" y="4"/>
                    </a:cubicBezTo>
                    <a:cubicBezTo>
                      <a:pt x="181" y="2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21"/>
              <p:cNvSpPr>
                <a:spLocks/>
              </p:cNvSpPr>
              <p:nvPr/>
            </p:nvSpPr>
            <p:spPr bwMode="auto">
              <a:xfrm>
                <a:off x="6688" y="3725"/>
                <a:ext cx="290" cy="13"/>
              </a:xfrm>
              <a:custGeom>
                <a:avLst/>
                <a:gdLst>
                  <a:gd name="T0" fmla="*/ 177 w 181"/>
                  <a:gd name="T1" fmla="*/ 0 h 8"/>
                  <a:gd name="T2" fmla="*/ 4 w 181"/>
                  <a:gd name="T3" fmla="*/ 0 h 8"/>
                  <a:gd name="T4" fmla="*/ 0 w 181"/>
                  <a:gd name="T5" fmla="*/ 4 h 8"/>
                  <a:gd name="T6" fmla="*/ 4 w 181"/>
                  <a:gd name="T7" fmla="*/ 8 h 8"/>
                  <a:gd name="T8" fmla="*/ 177 w 181"/>
                  <a:gd name="T9" fmla="*/ 8 h 8"/>
                  <a:gd name="T10" fmla="*/ 181 w 181"/>
                  <a:gd name="T11" fmla="*/ 4 h 8"/>
                  <a:gd name="T12" fmla="*/ 177 w 18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1" h="8">
                    <a:moveTo>
                      <a:pt x="17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1" y="8"/>
                      <a:pt x="4" y="8"/>
                    </a:cubicBezTo>
                    <a:cubicBezTo>
                      <a:pt x="177" y="8"/>
                      <a:pt x="177" y="8"/>
                      <a:pt x="177" y="8"/>
                    </a:cubicBezTo>
                    <a:cubicBezTo>
                      <a:pt x="180" y="8"/>
                      <a:pt x="181" y="6"/>
                      <a:pt x="181" y="4"/>
                    </a:cubicBezTo>
                    <a:cubicBezTo>
                      <a:pt x="181" y="2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22"/>
              <p:cNvSpPr>
                <a:spLocks/>
              </p:cNvSpPr>
              <p:nvPr/>
            </p:nvSpPr>
            <p:spPr bwMode="auto">
              <a:xfrm>
                <a:off x="6688" y="3758"/>
                <a:ext cx="290" cy="13"/>
              </a:xfrm>
              <a:custGeom>
                <a:avLst/>
                <a:gdLst>
                  <a:gd name="T0" fmla="*/ 177 w 181"/>
                  <a:gd name="T1" fmla="*/ 0 h 8"/>
                  <a:gd name="T2" fmla="*/ 4 w 181"/>
                  <a:gd name="T3" fmla="*/ 0 h 8"/>
                  <a:gd name="T4" fmla="*/ 0 w 181"/>
                  <a:gd name="T5" fmla="*/ 4 h 8"/>
                  <a:gd name="T6" fmla="*/ 4 w 181"/>
                  <a:gd name="T7" fmla="*/ 8 h 8"/>
                  <a:gd name="T8" fmla="*/ 177 w 181"/>
                  <a:gd name="T9" fmla="*/ 8 h 8"/>
                  <a:gd name="T10" fmla="*/ 181 w 181"/>
                  <a:gd name="T11" fmla="*/ 4 h 8"/>
                  <a:gd name="T12" fmla="*/ 177 w 18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1" h="8">
                    <a:moveTo>
                      <a:pt x="17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1" y="8"/>
                      <a:pt x="4" y="8"/>
                    </a:cubicBezTo>
                    <a:cubicBezTo>
                      <a:pt x="177" y="8"/>
                      <a:pt x="177" y="8"/>
                      <a:pt x="177" y="8"/>
                    </a:cubicBezTo>
                    <a:cubicBezTo>
                      <a:pt x="180" y="8"/>
                      <a:pt x="181" y="6"/>
                      <a:pt x="181" y="4"/>
                    </a:cubicBezTo>
                    <a:cubicBezTo>
                      <a:pt x="181" y="2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23"/>
              <p:cNvSpPr>
                <a:spLocks noEditPoints="1"/>
              </p:cNvSpPr>
              <p:nvPr/>
            </p:nvSpPr>
            <p:spPr bwMode="auto">
              <a:xfrm>
                <a:off x="696" y="2304"/>
                <a:ext cx="308" cy="256"/>
              </a:xfrm>
              <a:custGeom>
                <a:avLst/>
                <a:gdLst>
                  <a:gd name="T0" fmla="*/ 190 w 193"/>
                  <a:gd name="T1" fmla="*/ 49 h 160"/>
                  <a:gd name="T2" fmla="*/ 184 w 193"/>
                  <a:gd name="T3" fmla="*/ 50 h 160"/>
                  <a:gd name="T4" fmla="*/ 166 w 193"/>
                  <a:gd name="T5" fmla="*/ 65 h 160"/>
                  <a:gd name="T6" fmla="*/ 165 w 193"/>
                  <a:gd name="T7" fmla="*/ 65 h 160"/>
                  <a:gd name="T8" fmla="*/ 84 w 193"/>
                  <a:gd name="T9" fmla="*/ 15 h 160"/>
                  <a:gd name="T10" fmla="*/ 74 w 193"/>
                  <a:gd name="T11" fmla="*/ 16 h 160"/>
                  <a:gd name="T12" fmla="*/ 37 w 193"/>
                  <a:gd name="T13" fmla="*/ 0 h 160"/>
                  <a:gd name="T14" fmla="*/ 29 w 193"/>
                  <a:gd name="T15" fmla="*/ 1 h 160"/>
                  <a:gd name="T16" fmla="*/ 28 w 193"/>
                  <a:gd name="T17" fmla="*/ 2 h 160"/>
                  <a:gd name="T18" fmla="*/ 28 w 193"/>
                  <a:gd name="T19" fmla="*/ 3 h 160"/>
                  <a:gd name="T20" fmla="*/ 41 w 193"/>
                  <a:gd name="T21" fmla="*/ 35 h 160"/>
                  <a:gd name="T22" fmla="*/ 15 w 193"/>
                  <a:gd name="T23" fmla="*/ 61 h 160"/>
                  <a:gd name="T24" fmla="*/ 6 w 193"/>
                  <a:gd name="T25" fmla="*/ 59 h 160"/>
                  <a:gd name="T26" fmla="*/ 4 w 193"/>
                  <a:gd name="T27" fmla="*/ 59 h 160"/>
                  <a:gd name="T28" fmla="*/ 0 w 193"/>
                  <a:gd name="T29" fmla="*/ 80 h 160"/>
                  <a:gd name="T30" fmla="*/ 2 w 193"/>
                  <a:gd name="T31" fmla="*/ 93 h 160"/>
                  <a:gd name="T32" fmla="*/ 3 w 193"/>
                  <a:gd name="T33" fmla="*/ 94 h 160"/>
                  <a:gd name="T34" fmla="*/ 34 w 193"/>
                  <a:gd name="T35" fmla="*/ 130 h 160"/>
                  <a:gd name="T36" fmla="*/ 34 w 193"/>
                  <a:gd name="T37" fmla="*/ 130 h 160"/>
                  <a:gd name="T38" fmla="*/ 34 w 193"/>
                  <a:gd name="T39" fmla="*/ 131 h 160"/>
                  <a:gd name="T40" fmla="*/ 34 w 193"/>
                  <a:gd name="T41" fmla="*/ 131 h 160"/>
                  <a:gd name="T42" fmla="*/ 34 w 193"/>
                  <a:gd name="T43" fmla="*/ 159 h 160"/>
                  <a:gd name="T44" fmla="*/ 35 w 193"/>
                  <a:gd name="T45" fmla="*/ 160 h 160"/>
                  <a:gd name="T46" fmla="*/ 55 w 193"/>
                  <a:gd name="T47" fmla="*/ 160 h 160"/>
                  <a:gd name="T48" fmla="*/ 56 w 193"/>
                  <a:gd name="T49" fmla="*/ 159 h 160"/>
                  <a:gd name="T50" fmla="*/ 56 w 193"/>
                  <a:gd name="T51" fmla="*/ 140 h 160"/>
                  <a:gd name="T52" fmla="*/ 114 w 193"/>
                  <a:gd name="T53" fmla="*/ 140 h 160"/>
                  <a:gd name="T54" fmla="*/ 114 w 193"/>
                  <a:gd name="T55" fmla="*/ 159 h 160"/>
                  <a:gd name="T56" fmla="*/ 115 w 193"/>
                  <a:gd name="T57" fmla="*/ 160 h 160"/>
                  <a:gd name="T58" fmla="*/ 134 w 193"/>
                  <a:gd name="T59" fmla="*/ 160 h 160"/>
                  <a:gd name="T60" fmla="*/ 135 w 193"/>
                  <a:gd name="T61" fmla="*/ 159 h 160"/>
                  <a:gd name="T62" fmla="*/ 135 w 193"/>
                  <a:gd name="T63" fmla="*/ 130 h 160"/>
                  <a:gd name="T64" fmla="*/ 167 w 193"/>
                  <a:gd name="T65" fmla="*/ 80 h 160"/>
                  <a:gd name="T66" fmla="*/ 167 w 193"/>
                  <a:gd name="T67" fmla="*/ 73 h 160"/>
                  <a:gd name="T68" fmla="*/ 167 w 193"/>
                  <a:gd name="T69" fmla="*/ 73 h 160"/>
                  <a:gd name="T70" fmla="*/ 192 w 193"/>
                  <a:gd name="T71" fmla="*/ 54 h 160"/>
                  <a:gd name="T72" fmla="*/ 190 w 193"/>
                  <a:gd name="T73" fmla="*/ 49 h 160"/>
                  <a:gd name="T74" fmla="*/ 66 w 193"/>
                  <a:gd name="T75" fmla="*/ 61 h 160"/>
                  <a:gd name="T76" fmla="*/ 57 w 193"/>
                  <a:gd name="T77" fmla="*/ 52 h 160"/>
                  <a:gd name="T78" fmla="*/ 66 w 193"/>
                  <a:gd name="T79" fmla="*/ 43 h 160"/>
                  <a:gd name="T80" fmla="*/ 74 w 193"/>
                  <a:gd name="T81" fmla="*/ 52 h 160"/>
                  <a:gd name="T82" fmla="*/ 66 w 193"/>
                  <a:gd name="T83" fmla="*/ 61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3" h="160">
                    <a:moveTo>
                      <a:pt x="190" y="49"/>
                    </a:moveTo>
                    <a:cubicBezTo>
                      <a:pt x="188" y="48"/>
                      <a:pt x="185" y="48"/>
                      <a:pt x="184" y="50"/>
                    </a:cubicBezTo>
                    <a:cubicBezTo>
                      <a:pt x="184" y="51"/>
                      <a:pt x="179" y="63"/>
                      <a:pt x="166" y="65"/>
                    </a:cubicBezTo>
                    <a:cubicBezTo>
                      <a:pt x="165" y="65"/>
                      <a:pt x="165" y="65"/>
                      <a:pt x="165" y="65"/>
                    </a:cubicBezTo>
                    <a:cubicBezTo>
                      <a:pt x="156" y="37"/>
                      <a:pt x="123" y="15"/>
                      <a:pt x="84" y="15"/>
                    </a:cubicBezTo>
                    <a:cubicBezTo>
                      <a:pt x="80" y="15"/>
                      <a:pt x="77" y="15"/>
                      <a:pt x="74" y="16"/>
                    </a:cubicBezTo>
                    <a:cubicBezTo>
                      <a:pt x="63" y="2"/>
                      <a:pt x="46" y="0"/>
                      <a:pt x="37" y="0"/>
                    </a:cubicBezTo>
                    <a:cubicBezTo>
                      <a:pt x="32" y="0"/>
                      <a:pt x="29" y="1"/>
                      <a:pt x="29" y="1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2"/>
                      <a:pt x="28" y="3"/>
                    </a:cubicBezTo>
                    <a:cubicBezTo>
                      <a:pt x="34" y="9"/>
                      <a:pt x="41" y="22"/>
                      <a:pt x="41" y="35"/>
                    </a:cubicBezTo>
                    <a:cubicBezTo>
                      <a:pt x="40" y="50"/>
                      <a:pt x="29" y="61"/>
                      <a:pt x="15" y="61"/>
                    </a:cubicBezTo>
                    <a:cubicBezTo>
                      <a:pt x="12" y="61"/>
                      <a:pt x="9" y="60"/>
                      <a:pt x="6" y="59"/>
                    </a:cubicBezTo>
                    <a:cubicBezTo>
                      <a:pt x="5" y="59"/>
                      <a:pt x="5" y="59"/>
                      <a:pt x="4" y="59"/>
                    </a:cubicBezTo>
                    <a:cubicBezTo>
                      <a:pt x="2" y="66"/>
                      <a:pt x="0" y="73"/>
                      <a:pt x="0" y="80"/>
                    </a:cubicBezTo>
                    <a:cubicBezTo>
                      <a:pt x="0" y="84"/>
                      <a:pt x="1" y="89"/>
                      <a:pt x="2" y="93"/>
                    </a:cubicBezTo>
                    <a:cubicBezTo>
                      <a:pt x="2" y="94"/>
                      <a:pt x="2" y="94"/>
                      <a:pt x="3" y="94"/>
                    </a:cubicBezTo>
                    <a:cubicBezTo>
                      <a:pt x="21" y="97"/>
                      <a:pt x="34" y="112"/>
                      <a:pt x="34" y="130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4" y="130"/>
                      <a:pt x="34" y="130"/>
                      <a:pt x="34" y="131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34" y="160"/>
                      <a:pt x="34" y="160"/>
                      <a:pt x="35" y="160"/>
                    </a:cubicBezTo>
                    <a:cubicBezTo>
                      <a:pt x="55" y="160"/>
                      <a:pt x="55" y="160"/>
                      <a:pt x="55" y="160"/>
                    </a:cubicBezTo>
                    <a:cubicBezTo>
                      <a:pt x="55" y="160"/>
                      <a:pt x="56" y="160"/>
                      <a:pt x="56" y="159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75" y="145"/>
                      <a:pt x="95" y="145"/>
                      <a:pt x="114" y="140"/>
                    </a:cubicBezTo>
                    <a:cubicBezTo>
                      <a:pt x="114" y="159"/>
                      <a:pt x="114" y="159"/>
                      <a:pt x="114" y="159"/>
                    </a:cubicBezTo>
                    <a:cubicBezTo>
                      <a:pt x="114" y="160"/>
                      <a:pt x="114" y="160"/>
                      <a:pt x="115" y="160"/>
                    </a:cubicBezTo>
                    <a:cubicBezTo>
                      <a:pt x="134" y="160"/>
                      <a:pt x="134" y="160"/>
                      <a:pt x="134" y="160"/>
                    </a:cubicBezTo>
                    <a:cubicBezTo>
                      <a:pt x="135" y="160"/>
                      <a:pt x="135" y="160"/>
                      <a:pt x="135" y="159"/>
                    </a:cubicBezTo>
                    <a:cubicBezTo>
                      <a:pt x="135" y="130"/>
                      <a:pt x="135" y="130"/>
                      <a:pt x="135" y="130"/>
                    </a:cubicBezTo>
                    <a:cubicBezTo>
                      <a:pt x="156" y="118"/>
                      <a:pt x="167" y="99"/>
                      <a:pt x="167" y="80"/>
                    </a:cubicBezTo>
                    <a:cubicBezTo>
                      <a:pt x="167" y="77"/>
                      <a:pt x="167" y="75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ubicBezTo>
                      <a:pt x="184" y="70"/>
                      <a:pt x="191" y="55"/>
                      <a:pt x="192" y="54"/>
                    </a:cubicBezTo>
                    <a:cubicBezTo>
                      <a:pt x="193" y="52"/>
                      <a:pt x="192" y="49"/>
                      <a:pt x="190" y="49"/>
                    </a:cubicBezTo>
                    <a:close/>
                    <a:moveTo>
                      <a:pt x="66" y="61"/>
                    </a:moveTo>
                    <a:cubicBezTo>
                      <a:pt x="61" y="61"/>
                      <a:pt x="57" y="57"/>
                      <a:pt x="57" y="52"/>
                    </a:cubicBezTo>
                    <a:cubicBezTo>
                      <a:pt x="57" y="47"/>
                      <a:pt x="61" y="43"/>
                      <a:pt x="66" y="43"/>
                    </a:cubicBezTo>
                    <a:cubicBezTo>
                      <a:pt x="71" y="43"/>
                      <a:pt x="74" y="47"/>
                      <a:pt x="74" y="52"/>
                    </a:cubicBezTo>
                    <a:cubicBezTo>
                      <a:pt x="74" y="57"/>
                      <a:pt x="71" y="61"/>
                      <a:pt x="66" y="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24"/>
              <p:cNvSpPr>
                <a:spLocks noEditPoints="1"/>
              </p:cNvSpPr>
              <p:nvPr/>
            </p:nvSpPr>
            <p:spPr bwMode="auto">
              <a:xfrm>
                <a:off x="1361" y="2304"/>
                <a:ext cx="309" cy="256"/>
              </a:xfrm>
              <a:custGeom>
                <a:avLst/>
                <a:gdLst>
                  <a:gd name="T0" fmla="*/ 190 w 193"/>
                  <a:gd name="T1" fmla="*/ 49 h 160"/>
                  <a:gd name="T2" fmla="*/ 184 w 193"/>
                  <a:gd name="T3" fmla="*/ 50 h 160"/>
                  <a:gd name="T4" fmla="*/ 166 w 193"/>
                  <a:gd name="T5" fmla="*/ 65 h 160"/>
                  <a:gd name="T6" fmla="*/ 165 w 193"/>
                  <a:gd name="T7" fmla="*/ 65 h 160"/>
                  <a:gd name="T8" fmla="*/ 84 w 193"/>
                  <a:gd name="T9" fmla="*/ 15 h 160"/>
                  <a:gd name="T10" fmla="*/ 74 w 193"/>
                  <a:gd name="T11" fmla="*/ 16 h 160"/>
                  <a:gd name="T12" fmla="*/ 37 w 193"/>
                  <a:gd name="T13" fmla="*/ 0 h 160"/>
                  <a:gd name="T14" fmla="*/ 29 w 193"/>
                  <a:gd name="T15" fmla="*/ 1 h 160"/>
                  <a:gd name="T16" fmla="*/ 28 w 193"/>
                  <a:gd name="T17" fmla="*/ 2 h 160"/>
                  <a:gd name="T18" fmla="*/ 28 w 193"/>
                  <a:gd name="T19" fmla="*/ 3 h 160"/>
                  <a:gd name="T20" fmla="*/ 41 w 193"/>
                  <a:gd name="T21" fmla="*/ 35 h 160"/>
                  <a:gd name="T22" fmla="*/ 15 w 193"/>
                  <a:gd name="T23" fmla="*/ 61 h 160"/>
                  <a:gd name="T24" fmla="*/ 6 w 193"/>
                  <a:gd name="T25" fmla="*/ 59 h 160"/>
                  <a:gd name="T26" fmla="*/ 4 w 193"/>
                  <a:gd name="T27" fmla="*/ 59 h 160"/>
                  <a:gd name="T28" fmla="*/ 0 w 193"/>
                  <a:gd name="T29" fmla="*/ 80 h 160"/>
                  <a:gd name="T30" fmla="*/ 2 w 193"/>
                  <a:gd name="T31" fmla="*/ 93 h 160"/>
                  <a:gd name="T32" fmla="*/ 3 w 193"/>
                  <a:gd name="T33" fmla="*/ 94 h 160"/>
                  <a:gd name="T34" fmla="*/ 34 w 193"/>
                  <a:gd name="T35" fmla="*/ 130 h 160"/>
                  <a:gd name="T36" fmla="*/ 34 w 193"/>
                  <a:gd name="T37" fmla="*/ 130 h 160"/>
                  <a:gd name="T38" fmla="*/ 34 w 193"/>
                  <a:gd name="T39" fmla="*/ 131 h 160"/>
                  <a:gd name="T40" fmla="*/ 34 w 193"/>
                  <a:gd name="T41" fmla="*/ 131 h 160"/>
                  <a:gd name="T42" fmla="*/ 34 w 193"/>
                  <a:gd name="T43" fmla="*/ 159 h 160"/>
                  <a:gd name="T44" fmla="*/ 35 w 193"/>
                  <a:gd name="T45" fmla="*/ 160 h 160"/>
                  <a:gd name="T46" fmla="*/ 55 w 193"/>
                  <a:gd name="T47" fmla="*/ 160 h 160"/>
                  <a:gd name="T48" fmla="*/ 56 w 193"/>
                  <a:gd name="T49" fmla="*/ 159 h 160"/>
                  <a:gd name="T50" fmla="*/ 56 w 193"/>
                  <a:gd name="T51" fmla="*/ 140 h 160"/>
                  <a:gd name="T52" fmla="*/ 114 w 193"/>
                  <a:gd name="T53" fmla="*/ 140 h 160"/>
                  <a:gd name="T54" fmla="*/ 114 w 193"/>
                  <a:gd name="T55" fmla="*/ 159 h 160"/>
                  <a:gd name="T56" fmla="*/ 115 w 193"/>
                  <a:gd name="T57" fmla="*/ 160 h 160"/>
                  <a:gd name="T58" fmla="*/ 134 w 193"/>
                  <a:gd name="T59" fmla="*/ 160 h 160"/>
                  <a:gd name="T60" fmla="*/ 135 w 193"/>
                  <a:gd name="T61" fmla="*/ 159 h 160"/>
                  <a:gd name="T62" fmla="*/ 135 w 193"/>
                  <a:gd name="T63" fmla="*/ 130 h 160"/>
                  <a:gd name="T64" fmla="*/ 167 w 193"/>
                  <a:gd name="T65" fmla="*/ 80 h 160"/>
                  <a:gd name="T66" fmla="*/ 167 w 193"/>
                  <a:gd name="T67" fmla="*/ 73 h 160"/>
                  <a:gd name="T68" fmla="*/ 167 w 193"/>
                  <a:gd name="T69" fmla="*/ 73 h 160"/>
                  <a:gd name="T70" fmla="*/ 192 w 193"/>
                  <a:gd name="T71" fmla="*/ 54 h 160"/>
                  <a:gd name="T72" fmla="*/ 190 w 193"/>
                  <a:gd name="T73" fmla="*/ 49 h 160"/>
                  <a:gd name="T74" fmla="*/ 59 w 193"/>
                  <a:gd name="T75" fmla="*/ 65 h 160"/>
                  <a:gd name="T76" fmla="*/ 51 w 193"/>
                  <a:gd name="T77" fmla="*/ 57 h 160"/>
                  <a:gd name="T78" fmla="*/ 59 w 193"/>
                  <a:gd name="T79" fmla="*/ 48 h 160"/>
                  <a:gd name="T80" fmla="*/ 66 w 193"/>
                  <a:gd name="T81" fmla="*/ 57 h 160"/>
                  <a:gd name="T82" fmla="*/ 59 w 193"/>
                  <a:gd name="T83" fmla="*/ 65 h 160"/>
                  <a:gd name="T84" fmla="*/ 114 w 193"/>
                  <a:gd name="T85" fmla="*/ 86 h 160"/>
                  <a:gd name="T86" fmla="*/ 99 w 193"/>
                  <a:gd name="T87" fmla="*/ 101 h 160"/>
                  <a:gd name="T88" fmla="*/ 94 w 193"/>
                  <a:gd name="T89" fmla="*/ 102 h 160"/>
                  <a:gd name="T90" fmla="*/ 90 w 193"/>
                  <a:gd name="T91" fmla="*/ 101 h 160"/>
                  <a:gd name="T92" fmla="*/ 74 w 193"/>
                  <a:gd name="T93" fmla="*/ 87 h 160"/>
                  <a:gd name="T94" fmla="*/ 73 w 193"/>
                  <a:gd name="T95" fmla="*/ 78 h 160"/>
                  <a:gd name="T96" fmla="*/ 82 w 193"/>
                  <a:gd name="T97" fmla="*/ 77 h 160"/>
                  <a:gd name="T98" fmla="*/ 88 w 193"/>
                  <a:gd name="T99" fmla="*/ 83 h 160"/>
                  <a:gd name="T100" fmla="*/ 88 w 193"/>
                  <a:gd name="T101" fmla="*/ 55 h 160"/>
                  <a:gd name="T102" fmla="*/ 94 w 193"/>
                  <a:gd name="T103" fmla="*/ 49 h 160"/>
                  <a:gd name="T104" fmla="*/ 100 w 193"/>
                  <a:gd name="T105" fmla="*/ 55 h 160"/>
                  <a:gd name="T106" fmla="*/ 100 w 193"/>
                  <a:gd name="T107" fmla="*/ 82 h 160"/>
                  <a:gd name="T108" fmla="*/ 106 w 193"/>
                  <a:gd name="T109" fmla="*/ 78 h 160"/>
                  <a:gd name="T110" fmla="*/ 114 w 193"/>
                  <a:gd name="T111" fmla="*/ 78 h 160"/>
                  <a:gd name="T112" fmla="*/ 114 w 193"/>
                  <a:gd name="T113" fmla="*/ 8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3" h="160">
                    <a:moveTo>
                      <a:pt x="190" y="49"/>
                    </a:moveTo>
                    <a:cubicBezTo>
                      <a:pt x="188" y="48"/>
                      <a:pt x="185" y="48"/>
                      <a:pt x="184" y="50"/>
                    </a:cubicBezTo>
                    <a:cubicBezTo>
                      <a:pt x="184" y="51"/>
                      <a:pt x="179" y="63"/>
                      <a:pt x="166" y="65"/>
                    </a:cubicBezTo>
                    <a:cubicBezTo>
                      <a:pt x="165" y="65"/>
                      <a:pt x="165" y="65"/>
                      <a:pt x="165" y="65"/>
                    </a:cubicBezTo>
                    <a:cubicBezTo>
                      <a:pt x="156" y="37"/>
                      <a:pt x="123" y="15"/>
                      <a:pt x="84" y="15"/>
                    </a:cubicBezTo>
                    <a:cubicBezTo>
                      <a:pt x="80" y="15"/>
                      <a:pt x="77" y="15"/>
                      <a:pt x="74" y="16"/>
                    </a:cubicBezTo>
                    <a:cubicBezTo>
                      <a:pt x="63" y="2"/>
                      <a:pt x="46" y="0"/>
                      <a:pt x="37" y="0"/>
                    </a:cubicBezTo>
                    <a:cubicBezTo>
                      <a:pt x="32" y="0"/>
                      <a:pt x="29" y="1"/>
                      <a:pt x="29" y="1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2"/>
                      <a:pt x="28" y="3"/>
                    </a:cubicBezTo>
                    <a:cubicBezTo>
                      <a:pt x="34" y="9"/>
                      <a:pt x="41" y="22"/>
                      <a:pt x="41" y="35"/>
                    </a:cubicBezTo>
                    <a:cubicBezTo>
                      <a:pt x="40" y="50"/>
                      <a:pt x="29" y="61"/>
                      <a:pt x="15" y="61"/>
                    </a:cubicBezTo>
                    <a:cubicBezTo>
                      <a:pt x="12" y="61"/>
                      <a:pt x="9" y="60"/>
                      <a:pt x="6" y="59"/>
                    </a:cubicBezTo>
                    <a:cubicBezTo>
                      <a:pt x="5" y="59"/>
                      <a:pt x="5" y="59"/>
                      <a:pt x="4" y="59"/>
                    </a:cubicBezTo>
                    <a:cubicBezTo>
                      <a:pt x="2" y="66"/>
                      <a:pt x="0" y="73"/>
                      <a:pt x="0" y="80"/>
                    </a:cubicBezTo>
                    <a:cubicBezTo>
                      <a:pt x="0" y="84"/>
                      <a:pt x="1" y="89"/>
                      <a:pt x="2" y="93"/>
                    </a:cubicBezTo>
                    <a:cubicBezTo>
                      <a:pt x="2" y="94"/>
                      <a:pt x="2" y="94"/>
                      <a:pt x="3" y="94"/>
                    </a:cubicBezTo>
                    <a:cubicBezTo>
                      <a:pt x="21" y="97"/>
                      <a:pt x="34" y="112"/>
                      <a:pt x="34" y="130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4" y="130"/>
                      <a:pt x="34" y="130"/>
                      <a:pt x="34" y="131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34" y="160"/>
                      <a:pt x="34" y="160"/>
                      <a:pt x="35" y="160"/>
                    </a:cubicBezTo>
                    <a:cubicBezTo>
                      <a:pt x="55" y="160"/>
                      <a:pt x="55" y="160"/>
                      <a:pt x="55" y="160"/>
                    </a:cubicBezTo>
                    <a:cubicBezTo>
                      <a:pt x="55" y="160"/>
                      <a:pt x="56" y="160"/>
                      <a:pt x="56" y="159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75" y="145"/>
                      <a:pt x="95" y="145"/>
                      <a:pt x="114" y="140"/>
                    </a:cubicBezTo>
                    <a:cubicBezTo>
                      <a:pt x="114" y="159"/>
                      <a:pt x="114" y="159"/>
                      <a:pt x="114" y="159"/>
                    </a:cubicBezTo>
                    <a:cubicBezTo>
                      <a:pt x="114" y="160"/>
                      <a:pt x="114" y="160"/>
                      <a:pt x="115" y="160"/>
                    </a:cubicBezTo>
                    <a:cubicBezTo>
                      <a:pt x="134" y="160"/>
                      <a:pt x="134" y="160"/>
                      <a:pt x="134" y="160"/>
                    </a:cubicBezTo>
                    <a:cubicBezTo>
                      <a:pt x="135" y="160"/>
                      <a:pt x="135" y="160"/>
                      <a:pt x="135" y="159"/>
                    </a:cubicBezTo>
                    <a:cubicBezTo>
                      <a:pt x="135" y="130"/>
                      <a:pt x="135" y="130"/>
                      <a:pt x="135" y="130"/>
                    </a:cubicBezTo>
                    <a:cubicBezTo>
                      <a:pt x="156" y="118"/>
                      <a:pt x="167" y="99"/>
                      <a:pt x="167" y="80"/>
                    </a:cubicBezTo>
                    <a:cubicBezTo>
                      <a:pt x="167" y="77"/>
                      <a:pt x="167" y="75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ubicBezTo>
                      <a:pt x="184" y="70"/>
                      <a:pt x="191" y="55"/>
                      <a:pt x="192" y="54"/>
                    </a:cubicBezTo>
                    <a:cubicBezTo>
                      <a:pt x="193" y="52"/>
                      <a:pt x="192" y="49"/>
                      <a:pt x="190" y="49"/>
                    </a:cubicBezTo>
                    <a:close/>
                    <a:moveTo>
                      <a:pt x="59" y="65"/>
                    </a:moveTo>
                    <a:cubicBezTo>
                      <a:pt x="54" y="65"/>
                      <a:pt x="51" y="61"/>
                      <a:pt x="51" y="57"/>
                    </a:cubicBezTo>
                    <a:cubicBezTo>
                      <a:pt x="51" y="52"/>
                      <a:pt x="54" y="48"/>
                      <a:pt x="59" y="48"/>
                    </a:cubicBezTo>
                    <a:cubicBezTo>
                      <a:pt x="63" y="48"/>
                      <a:pt x="66" y="52"/>
                      <a:pt x="66" y="57"/>
                    </a:cubicBezTo>
                    <a:cubicBezTo>
                      <a:pt x="66" y="61"/>
                      <a:pt x="63" y="65"/>
                      <a:pt x="59" y="65"/>
                    </a:cubicBezTo>
                    <a:close/>
                    <a:moveTo>
                      <a:pt x="114" y="86"/>
                    </a:moveTo>
                    <a:cubicBezTo>
                      <a:pt x="99" y="101"/>
                      <a:pt x="99" y="101"/>
                      <a:pt x="99" y="101"/>
                    </a:cubicBezTo>
                    <a:cubicBezTo>
                      <a:pt x="97" y="102"/>
                      <a:pt x="96" y="102"/>
                      <a:pt x="94" y="102"/>
                    </a:cubicBezTo>
                    <a:cubicBezTo>
                      <a:pt x="93" y="102"/>
                      <a:pt x="92" y="102"/>
                      <a:pt x="90" y="101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2" y="84"/>
                      <a:pt x="71" y="81"/>
                      <a:pt x="73" y="78"/>
                    </a:cubicBezTo>
                    <a:cubicBezTo>
                      <a:pt x="76" y="76"/>
                      <a:pt x="79" y="75"/>
                      <a:pt x="82" y="77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8" y="55"/>
                      <a:pt x="88" y="55"/>
                      <a:pt x="88" y="55"/>
                    </a:cubicBezTo>
                    <a:cubicBezTo>
                      <a:pt x="88" y="51"/>
                      <a:pt x="91" y="49"/>
                      <a:pt x="94" y="49"/>
                    </a:cubicBezTo>
                    <a:cubicBezTo>
                      <a:pt x="98" y="49"/>
                      <a:pt x="100" y="51"/>
                      <a:pt x="100" y="55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08" y="75"/>
                      <a:pt x="112" y="75"/>
                      <a:pt x="114" y="78"/>
                    </a:cubicBezTo>
                    <a:cubicBezTo>
                      <a:pt x="116" y="80"/>
                      <a:pt x="116" y="84"/>
                      <a:pt x="114" y="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25"/>
              <p:cNvSpPr>
                <a:spLocks noEditPoints="1"/>
              </p:cNvSpPr>
              <p:nvPr/>
            </p:nvSpPr>
            <p:spPr bwMode="auto">
              <a:xfrm>
                <a:off x="2026" y="2304"/>
                <a:ext cx="309" cy="256"/>
              </a:xfrm>
              <a:custGeom>
                <a:avLst/>
                <a:gdLst>
                  <a:gd name="T0" fmla="*/ 190 w 193"/>
                  <a:gd name="T1" fmla="*/ 49 h 160"/>
                  <a:gd name="T2" fmla="*/ 184 w 193"/>
                  <a:gd name="T3" fmla="*/ 50 h 160"/>
                  <a:gd name="T4" fmla="*/ 166 w 193"/>
                  <a:gd name="T5" fmla="*/ 65 h 160"/>
                  <a:gd name="T6" fmla="*/ 165 w 193"/>
                  <a:gd name="T7" fmla="*/ 65 h 160"/>
                  <a:gd name="T8" fmla="*/ 84 w 193"/>
                  <a:gd name="T9" fmla="*/ 15 h 160"/>
                  <a:gd name="T10" fmla="*/ 74 w 193"/>
                  <a:gd name="T11" fmla="*/ 16 h 160"/>
                  <a:gd name="T12" fmla="*/ 37 w 193"/>
                  <a:gd name="T13" fmla="*/ 0 h 160"/>
                  <a:gd name="T14" fmla="*/ 29 w 193"/>
                  <a:gd name="T15" fmla="*/ 1 h 160"/>
                  <a:gd name="T16" fmla="*/ 28 w 193"/>
                  <a:gd name="T17" fmla="*/ 2 h 160"/>
                  <a:gd name="T18" fmla="*/ 28 w 193"/>
                  <a:gd name="T19" fmla="*/ 3 h 160"/>
                  <a:gd name="T20" fmla="*/ 41 w 193"/>
                  <a:gd name="T21" fmla="*/ 35 h 160"/>
                  <a:gd name="T22" fmla="*/ 15 w 193"/>
                  <a:gd name="T23" fmla="*/ 61 h 160"/>
                  <a:gd name="T24" fmla="*/ 6 w 193"/>
                  <a:gd name="T25" fmla="*/ 59 h 160"/>
                  <a:gd name="T26" fmla="*/ 4 w 193"/>
                  <a:gd name="T27" fmla="*/ 59 h 160"/>
                  <a:gd name="T28" fmla="*/ 0 w 193"/>
                  <a:gd name="T29" fmla="*/ 80 h 160"/>
                  <a:gd name="T30" fmla="*/ 2 w 193"/>
                  <a:gd name="T31" fmla="*/ 93 h 160"/>
                  <a:gd name="T32" fmla="*/ 3 w 193"/>
                  <a:gd name="T33" fmla="*/ 94 h 160"/>
                  <a:gd name="T34" fmla="*/ 34 w 193"/>
                  <a:gd name="T35" fmla="*/ 130 h 160"/>
                  <a:gd name="T36" fmla="*/ 34 w 193"/>
                  <a:gd name="T37" fmla="*/ 131 h 160"/>
                  <a:gd name="T38" fmla="*/ 34 w 193"/>
                  <a:gd name="T39" fmla="*/ 131 h 160"/>
                  <a:gd name="T40" fmla="*/ 34 w 193"/>
                  <a:gd name="T41" fmla="*/ 159 h 160"/>
                  <a:gd name="T42" fmla="*/ 35 w 193"/>
                  <a:gd name="T43" fmla="*/ 160 h 160"/>
                  <a:gd name="T44" fmla="*/ 55 w 193"/>
                  <a:gd name="T45" fmla="*/ 160 h 160"/>
                  <a:gd name="T46" fmla="*/ 56 w 193"/>
                  <a:gd name="T47" fmla="*/ 159 h 160"/>
                  <a:gd name="T48" fmla="*/ 56 w 193"/>
                  <a:gd name="T49" fmla="*/ 140 h 160"/>
                  <a:gd name="T50" fmla="*/ 114 w 193"/>
                  <a:gd name="T51" fmla="*/ 140 h 160"/>
                  <a:gd name="T52" fmla="*/ 114 w 193"/>
                  <a:gd name="T53" fmla="*/ 159 h 160"/>
                  <a:gd name="T54" fmla="*/ 115 w 193"/>
                  <a:gd name="T55" fmla="*/ 160 h 160"/>
                  <a:gd name="T56" fmla="*/ 134 w 193"/>
                  <a:gd name="T57" fmla="*/ 160 h 160"/>
                  <a:gd name="T58" fmla="*/ 135 w 193"/>
                  <a:gd name="T59" fmla="*/ 159 h 160"/>
                  <a:gd name="T60" fmla="*/ 135 w 193"/>
                  <a:gd name="T61" fmla="*/ 130 h 160"/>
                  <a:gd name="T62" fmla="*/ 167 w 193"/>
                  <a:gd name="T63" fmla="*/ 80 h 160"/>
                  <a:gd name="T64" fmla="*/ 167 w 193"/>
                  <a:gd name="T65" fmla="*/ 73 h 160"/>
                  <a:gd name="T66" fmla="*/ 167 w 193"/>
                  <a:gd name="T67" fmla="*/ 73 h 160"/>
                  <a:gd name="T68" fmla="*/ 192 w 193"/>
                  <a:gd name="T69" fmla="*/ 54 h 160"/>
                  <a:gd name="T70" fmla="*/ 190 w 193"/>
                  <a:gd name="T71" fmla="*/ 49 h 160"/>
                  <a:gd name="T72" fmla="*/ 62 w 193"/>
                  <a:gd name="T73" fmla="*/ 65 h 160"/>
                  <a:gd name="T74" fmla="*/ 54 w 193"/>
                  <a:gd name="T75" fmla="*/ 57 h 160"/>
                  <a:gd name="T76" fmla="*/ 62 w 193"/>
                  <a:gd name="T77" fmla="*/ 48 h 160"/>
                  <a:gd name="T78" fmla="*/ 69 w 193"/>
                  <a:gd name="T79" fmla="*/ 57 h 160"/>
                  <a:gd name="T80" fmla="*/ 62 w 193"/>
                  <a:gd name="T81" fmla="*/ 65 h 160"/>
                  <a:gd name="T82" fmla="*/ 114 w 193"/>
                  <a:gd name="T83" fmla="*/ 73 h 160"/>
                  <a:gd name="T84" fmla="*/ 105 w 193"/>
                  <a:gd name="T85" fmla="*/ 73 h 160"/>
                  <a:gd name="T86" fmla="*/ 100 w 193"/>
                  <a:gd name="T87" fmla="*/ 69 h 160"/>
                  <a:gd name="T88" fmla="*/ 100 w 193"/>
                  <a:gd name="T89" fmla="*/ 96 h 160"/>
                  <a:gd name="T90" fmla="*/ 94 w 193"/>
                  <a:gd name="T91" fmla="*/ 102 h 160"/>
                  <a:gd name="T92" fmla="*/ 88 w 193"/>
                  <a:gd name="T93" fmla="*/ 96 h 160"/>
                  <a:gd name="T94" fmla="*/ 88 w 193"/>
                  <a:gd name="T95" fmla="*/ 68 h 160"/>
                  <a:gd name="T96" fmla="*/ 82 w 193"/>
                  <a:gd name="T97" fmla="*/ 73 h 160"/>
                  <a:gd name="T98" fmla="*/ 78 w 193"/>
                  <a:gd name="T99" fmla="*/ 75 h 160"/>
                  <a:gd name="T100" fmla="*/ 73 w 193"/>
                  <a:gd name="T101" fmla="*/ 73 h 160"/>
                  <a:gd name="T102" fmla="*/ 74 w 193"/>
                  <a:gd name="T103" fmla="*/ 64 h 160"/>
                  <a:gd name="T104" fmla="*/ 90 w 193"/>
                  <a:gd name="T105" fmla="*/ 50 h 160"/>
                  <a:gd name="T106" fmla="*/ 99 w 193"/>
                  <a:gd name="T107" fmla="*/ 50 h 160"/>
                  <a:gd name="T108" fmla="*/ 114 w 193"/>
                  <a:gd name="T109" fmla="*/ 64 h 160"/>
                  <a:gd name="T110" fmla="*/ 114 w 193"/>
                  <a:gd name="T111" fmla="*/ 73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3" h="160">
                    <a:moveTo>
                      <a:pt x="190" y="49"/>
                    </a:moveTo>
                    <a:cubicBezTo>
                      <a:pt x="188" y="48"/>
                      <a:pt x="185" y="48"/>
                      <a:pt x="184" y="50"/>
                    </a:cubicBezTo>
                    <a:cubicBezTo>
                      <a:pt x="184" y="51"/>
                      <a:pt x="179" y="63"/>
                      <a:pt x="166" y="65"/>
                    </a:cubicBezTo>
                    <a:cubicBezTo>
                      <a:pt x="165" y="65"/>
                      <a:pt x="165" y="65"/>
                      <a:pt x="165" y="65"/>
                    </a:cubicBezTo>
                    <a:cubicBezTo>
                      <a:pt x="156" y="37"/>
                      <a:pt x="123" y="15"/>
                      <a:pt x="84" y="15"/>
                    </a:cubicBezTo>
                    <a:cubicBezTo>
                      <a:pt x="80" y="15"/>
                      <a:pt x="77" y="15"/>
                      <a:pt x="74" y="16"/>
                    </a:cubicBezTo>
                    <a:cubicBezTo>
                      <a:pt x="63" y="2"/>
                      <a:pt x="46" y="0"/>
                      <a:pt x="37" y="0"/>
                    </a:cubicBezTo>
                    <a:cubicBezTo>
                      <a:pt x="32" y="0"/>
                      <a:pt x="29" y="1"/>
                      <a:pt x="29" y="1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2"/>
                      <a:pt x="28" y="3"/>
                    </a:cubicBezTo>
                    <a:cubicBezTo>
                      <a:pt x="34" y="9"/>
                      <a:pt x="41" y="22"/>
                      <a:pt x="41" y="35"/>
                    </a:cubicBezTo>
                    <a:cubicBezTo>
                      <a:pt x="40" y="50"/>
                      <a:pt x="29" y="61"/>
                      <a:pt x="15" y="61"/>
                    </a:cubicBezTo>
                    <a:cubicBezTo>
                      <a:pt x="12" y="61"/>
                      <a:pt x="9" y="60"/>
                      <a:pt x="6" y="59"/>
                    </a:cubicBezTo>
                    <a:cubicBezTo>
                      <a:pt x="5" y="59"/>
                      <a:pt x="5" y="59"/>
                      <a:pt x="4" y="59"/>
                    </a:cubicBezTo>
                    <a:cubicBezTo>
                      <a:pt x="1" y="66"/>
                      <a:pt x="0" y="73"/>
                      <a:pt x="0" y="80"/>
                    </a:cubicBezTo>
                    <a:cubicBezTo>
                      <a:pt x="0" y="84"/>
                      <a:pt x="1" y="89"/>
                      <a:pt x="2" y="93"/>
                    </a:cubicBezTo>
                    <a:cubicBezTo>
                      <a:pt x="2" y="94"/>
                      <a:pt x="2" y="94"/>
                      <a:pt x="3" y="94"/>
                    </a:cubicBezTo>
                    <a:cubicBezTo>
                      <a:pt x="21" y="97"/>
                      <a:pt x="34" y="112"/>
                      <a:pt x="34" y="130"/>
                    </a:cubicBezTo>
                    <a:cubicBezTo>
                      <a:pt x="34" y="130"/>
                      <a:pt x="34" y="130"/>
                      <a:pt x="34" y="131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34" y="160"/>
                      <a:pt x="34" y="160"/>
                      <a:pt x="35" y="160"/>
                    </a:cubicBezTo>
                    <a:cubicBezTo>
                      <a:pt x="55" y="160"/>
                      <a:pt x="55" y="160"/>
                      <a:pt x="55" y="160"/>
                    </a:cubicBezTo>
                    <a:cubicBezTo>
                      <a:pt x="55" y="160"/>
                      <a:pt x="56" y="160"/>
                      <a:pt x="56" y="159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75" y="145"/>
                      <a:pt x="95" y="145"/>
                      <a:pt x="114" y="140"/>
                    </a:cubicBezTo>
                    <a:cubicBezTo>
                      <a:pt x="114" y="159"/>
                      <a:pt x="114" y="159"/>
                      <a:pt x="114" y="159"/>
                    </a:cubicBezTo>
                    <a:cubicBezTo>
                      <a:pt x="114" y="160"/>
                      <a:pt x="114" y="160"/>
                      <a:pt x="115" y="160"/>
                    </a:cubicBezTo>
                    <a:cubicBezTo>
                      <a:pt x="134" y="160"/>
                      <a:pt x="134" y="160"/>
                      <a:pt x="134" y="160"/>
                    </a:cubicBezTo>
                    <a:cubicBezTo>
                      <a:pt x="135" y="160"/>
                      <a:pt x="135" y="160"/>
                      <a:pt x="135" y="159"/>
                    </a:cubicBezTo>
                    <a:cubicBezTo>
                      <a:pt x="135" y="130"/>
                      <a:pt x="135" y="130"/>
                      <a:pt x="135" y="130"/>
                    </a:cubicBezTo>
                    <a:cubicBezTo>
                      <a:pt x="156" y="118"/>
                      <a:pt x="167" y="99"/>
                      <a:pt x="167" y="80"/>
                    </a:cubicBezTo>
                    <a:cubicBezTo>
                      <a:pt x="167" y="77"/>
                      <a:pt x="167" y="75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ubicBezTo>
                      <a:pt x="184" y="70"/>
                      <a:pt x="191" y="55"/>
                      <a:pt x="192" y="54"/>
                    </a:cubicBezTo>
                    <a:cubicBezTo>
                      <a:pt x="193" y="52"/>
                      <a:pt x="192" y="49"/>
                      <a:pt x="190" y="49"/>
                    </a:cubicBezTo>
                    <a:close/>
                    <a:moveTo>
                      <a:pt x="62" y="65"/>
                    </a:moveTo>
                    <a:cubicBezTo>
                      <a:pt x="58" y="65"/>
                      <a:pt x="54" y="61"/>
                      <a:pt x="54" y="57"/>
                    </a:cubicBezTo>
                    <a:cubicBezTo>
                      <a:pt x="54" y="52"/>
                      <a:pt x="58" y="48"/>
                      <a:pt x="62" y="48"/>
                    </a:cubicBezTo>
                    <a:cubicBezTo>
                      <a:pt x="66" y="48"/>
                      <a:pt x="69" y="52"/>
                      <a:pt x="69" y="57"/>
                    </a:cubicBezTo>
                    <a:cubicBezTo>
                      <a:pt x="69" y="61"/>
                      <a:pt x="66" y="65"/>
                      <a:pt x="62" y="65"/>
                    </a:cubicBezTo>
                    <a:close/>
                    <a:moveTo>
                      <a:pt x="114" y="73"/>
                    </a:moveTo>
                    <a:cubicBezTo>
                      <a:pt x="112" y="75"/>
                      <a:pt x="108" y="76"/>
                      <a:pt x="105" y="73"/>
                    </a:cubicBezTo>
                    <a:cubicBezTo>
                      <a:pt x="100" y="69"/>
                      <a:pt x="100" y="69"/>
                      <a:pt x="100" y="69"/>
                    </a:cubicBezTo>
                    <a:cubicBezTo>
                      <a:pt x="100" y="96"/>
                      <a:pt x="100" y="96"/>
                      <a:pt x="100" y="96"/>
                    </a:cubicBezTo>
                    <a:cubicBezTo>
                      <a:pt x="100" y="100"/>
                      <a:pt x="98" y="102"/>
                      <a:pt x="94" y="102"/>
                    </a:cubicBezTo>
                    <a:cubicBezTo>
                      <a:pt x="91" y="102"/>
                      <a:pt x="88" y="100"/>
                      <a:pt x="88" y="96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4"/>
                      <a:pt x="79" y="75"/>
                      <a:pt x="78" y="75"/>
                    </a:cubicBezTo>
                    <a:cubicBezTo>
                      <a:pt x="76" y="75"/>
                      <a:pt x="75" y="74"/>
                      <a:pt x="73" y="73"/>
                    </a:cubicBezTo>
                    <a:cubicBezTo>
                      <a:pt x="71" y="70"/>
                      <a:pt x="72" y="66"/>
                      <a:pt x="74" y="64"/>
                    </a:cubicBezTo>
                    <a:cubicBezTo>
                      <a:pt x="90" y="50"/>
                      <a:pt x="90" y="50"/>
                      <a:pt x="90" y="50"/>
                    </a:cubicBezTo>
                    <a:cubicBezTo>
                      <a:pt x="93" y="48"/>
                      <a:pt x="96" y="48"/>
                      <a:pt x="99" y="50"/>
                    </a:cubicBezTo>
                    <a:cubicBezTo>
                      <a:pt x="114" y="64"/>
                      <a:pt x="114" y="64"/>
                      <a:pt x="114" y="64"/>
                    </a:cubicBezTo>
                    <a:cubicBezTo>
                      <a:pt x="116" y="67"/>
                      <a:pt x="116" y="71"/>
                      <a:pt x="114" y="7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26"/>
              <p:cNvSpPr>
                <a:spLocks noEditPoints="1"/>
              </p:cNvSpPr>
              <p:nvPr/>
            </p:nvSpPr>
            <p:spPr bwMode="auto">
              <a:xfrm>
                <a:off x="2691" y="2304"/>
                <a:ext cx="309" cy="256"/>
              </a:xfrm>
              <a:custGeom>
                <a:avLst/>
                <a:gdLst>
                  <a:gd name="T0" fmla="*/ 190 w 193"/>
                  <a:gd name="T1" fmla="*/ 49 h 160"/>
                  <a:gd name="T2" fmla="*/ 184 w 193"/>
                  <a:gd name="T3" fmla="*/ 50 h 160"/>
                  <a:gd name="T4" fmla="*/ 166 w 193"/>
                  <a:gd name="T5" fmla="*/ 65 h 160"/>
                  <a:gd name="T6" fmla="*/ 165 w 193"/>
                  <a:gd name="T7" fmla="*/ 65 h 160"/>
                  <a:gd name="T8" fmla="*/ 84 w 193"/>
                  <a:gd name="T9" fmla="*/ 15 h 160"/>
                  <a:gd name="T10" fmla="*/ 74 w 193"/>
                  <a:gd name="T11" fmla="*/ 16 h 160"/>
                  <a:gd name="T12" fmla="*/ 37 w 193"/>
                  <a:gd name="T13" fmla="*/ 0 h 160"/>
                  <a:gd name="T14" fmla="*/ 29 w 193"/>
                  <a:gd name="T15" fmla="*/ 1 h 160"/>
                  <a:gd name="T16" fmla="*/ 28 w 193"/>
                  <a:gd name="T17" fmla="*/ 2 h 160"/>
                  <a:gd name="T18" fmla="*/ 28 w 193"/>
                  <a:gd name="T19" fmla="*/ 3 h 160"/>
                  <a:gd name="T20" fmla="*/ 41 w 193"/>
                  <a:gd name="T21" fmla="*/ 35 h 160"/>
                  <a:gd name="T22" fmla="*/ 15 w 193"/>
                  <a:gd name="T23" fmla="*/ 61 h 160"/>
                  <a:gd name="T24" fmla="*/ 6 w 193"/>
                  <a:gd name="T25" fmla="*/ 59 h 160"/>
                  <a:gd name="T26" fmla="*/ 4 w 193"/>
                  <a:gd name="T27" fmla="*/ 59 h 160"/>
                  <a:gd name="T28" fmla="*/ 0 w 193"/>
                  <a:gd name="T29" fmla="*/ 80 h 160"/>
                  <a:gd name="T30" fmla="*/ 2 w 193"/>
                  <a:gd name="T31" fmla="*/ 93 h 160"/>
                  <a:gd name="T32" fmla="*/ 3 w 193"/>
                  <a:gd name="T33" fmla="*/ 94 h 160"/>
                  <a:gd name="T34" fmla="*/ 34 w 193"/>
                  <a:gd name="T35" fmla="*/ 130 h 160"/>
                  <a:gd name="T36" fmla="*/ 34 w 193"/>
                  <a:gd name="T37" fmla="*/ 131 h 160"/>
                  <a:gd name="T38" fmla="*/ 34 w 193"/>
                  <a:gd name="T39" fmla="*/ 131 h 160"/>
                  <a:gd name="T40" fmla="*/ 34 w 193"/>
                  <a:gd name="T41" fmla="*/ 159 h 160"/>
                  <a:gd name="T42" fmla="*/ 35 w 193"/>
                  <a:gd name="T43" fmla="*/ 160 h 160"/>
                  <a:gd name="T44" fmla="*/ 55 w 193"/>
                  <a:gd name="T45" fmla="*/ 160 h 160"/>
                  <a:gd name="T46" fmla="*/ 56 w 193"/>
                  <a:gd name="T47" fmla="*/ 159 h 160"/>
                  <a:gd name="T48" fmla="*/ 56 w 193"/>
                  <a:gd name="T49" fmla="*/ 140 h 160"/>
                  <a:gd name="T50" fmla="*/ 114 w 193"/>
                  <a:gd name="T51" fmla="*/ 140 h 160"/>
                  <a:gd name="T52" fmla="*/ 114 w 193"/>
                  <a:gd name="T53" fmla="*/ 159 h 160"/>
                  <a:gd name="T54" fmla="*/ 115 w 193"/>
                  <a:gd name="T55" fmla="*/ 160 h 160"/>
                  <a:gd name="T56" fmla="*/ 134 w 193"/>
                  <a:gd name="T57" fmla="*/ 160 h 160"/>
                  <a:gd name="T58" fmla="*/ 135 w 193"/>
                  <a:gd name="T59" fmla="*/ 159 h 160"/>
                  <a:gd name="T60" fmla="*/ 135 w 193"/>
                  <a:gd name="T61" fmla="*/ 130 h 160"/>
                  <a:gd name="T62" fmla="*/ 167 w 193"/>
                  <a:gd name="T63" fmla="*/ 80 h 160"/>
                  <a:gd name="T64" fmla="*/ 167 w 193"/>
                  <a:gd name="T65" fmla="*/ 73 h 160"/>
                  <a:gd name="T66" fmla="*/ 167 w 193"/>
                  <a:gd name="T67" fmla="*/ 73 h 160"/>
                  <a:gd name="T68" fmla="*/ 192 w 193"/>
                  <a:gd name="T69" fmla="*/ 54 h 160"/>
                  <a:gd name="T70" fmla="*/ 190 w 193"/>
                  <a:gd name="T71" fmla="*/ 49 h 160"/>
                  <a:gd name="T72" fmla="*/ 62 w 193"/>
                  <a:gd name="T73" fmla="*/ 65 h 160"/>
                  <a:gd name="T74" fmla="*/ 54 w 193"/>
                  <a:gd name="T75" fmla="*/ 57 h 160"/>
                  <a:gd name="T76" fmla="*/ 62 w 193"/>
                  <a:gd name="T77" fmla="*/ 48 h 160"/>
                  <a:gd name="T78" fmla="*/ 69 w 193"/>
                  <a:gd name="T79" fmla="*/ 57 h 160"/>
                  <a:gd name="T80" fmla="*/ 62 w 193"/>
                  <a:gd name="T81" fmla="*/ 65 h 160"/>
                  <a:gd name="T82" fmla="*/ 124 w 193"/>
                  <a:gd name="T83" fmla="*/ 82 h 160"/>
                  <a:gd name="T84" fmla="*/ 106 w 193"/>
                  <a:gd name="T85" fmla="*/ 82 h 160"/>
                  <a:gd name="T86" fmla="*/ 106 w 193"/>
                  <a:gd name="T87" fmla="*/ 100 h 160"/>
                  <a:gd name="T88" fmla="*/ 100 w 193"/>
                  <a:gd name="T89" fmla="*/ 106 h 160"/>
                  <a:gd name="T90" fmla="*/ 94 w 193"/>
                  <a:gd name="T91" fmla="*/ 100 h 160"/>
                  <a:gd name="T92" fmla="*/ 94 w 193"/>
                  <a:gd name="T93" fmla="*/ 82 h 160"/>
                  <a:gd name="T94" fmla="*/ 76 w 193"/>
                  <a:gd name="T95" fmla="*/ 82 h 160"/>
                  <a:gd name="T96" fmla="*/ 70 w 193"/>
                  <a:gd name="T97" fmla="*/ 76 h 160"/>
                  <a:gd name="T98" fmla="*/ 76 w 193"/>
                  <a:gd name="T99" fmla="*/ 70 h 160"/>
                  <a:gd name="T100" fmla="*/ 94 w 193"/>
                  <a:gd name="T101" fmla="*/ 70 h 160"/>
                  <a:gd name="T102" fmla="*/ 94 w 193"/>
                  <a:gd name="T103" fmla="*/ 52 h 160"/>
                  <a:gd name="T104" fmla="*/ 100 w 193"/>
                  <a:gd name="T105" fmla="*/ 46 h 160"/>
                  <a:gd name="T106" fmla="*/ 106 w 193"/>
                  <a:gd name="T107" fmla="*/ 52 h 160"/>
                  <a:gd name="T108" fmla="*/ 106 w 193"/>
                  <a:gd name="T109" fmla="*/ 70 h 160"/>
                  <a:gd name="T110" fmla="*/ 124 w 193"/>
                  <a:gd name="T111" fmla="*/ 70 h 160"/>
                  <a:gd name="T112" fmla="*/ 130 w 193"/>
                  <a:gd name="T113" fmla="*/ 76 h 160"/>
                  <a:gd name="T114" fmla="*/ 124 w 193"/>
                  <a:gd name="T115" fmla="*/ 8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3" h="160">
                    <a:moveTo>
                      <a:pt x="190" y="49"/>
                    </a:moveTo>
                    <a:cubicBezTo>
                      <a:pt x="188" y="48"/>
                      <a:pt x="185" y="48"/>
                      <a:pt x="184" y="50"/>
                    </a:cubicBezTo>
                    <a:cubicBezTo>
                      <a:pt x="184" y="51"/>
                      <a:pt x="179" y="63"/>
                      <a:pt x="166" y="65"/>
                    </a:cubicBezTo>
                    <a:cubicBezTo>
                      <a:pt x="165" y="65"/>
                      <a:pt x="165" y="65"/>
                      <a:pt x="165" y="65"/>
                    </a:cubicBezTo>
                    <a:cubicBezTo>
                      <a:pt x="156" y="37"/>
                      <a:pt x="123" y="15"/>
                      <a:pt x="84" y="15"/>
                    </a:cubicBezTo>
                    <a:cubicBezTo>
                      <a:pt x="80" y="15"/>
                      <a:pt x="77" y="15"/>
                      <a:pt x="74" y="16"/>
                    </a:cubicBezTo>
                    <a:cubicBezTo>
                      <a:pt x="63" y="2"/>
                      <a:pt x="46" y="0"/>
                      <a:pt x="37" y="0"/>
                    </a:cubicBezTo>
                    <a:cubicBezTo>
                      <a:pt x="32" y="0"/>
                      <a:pt x="29" y="1"/>
                      <a:pt x="29" y="1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2"/>
                      <a:pt x="28" y="3"/>
                    </a:cubicBezTo>
                    <a:cubicBezTo>
                      <a:pt x="34" y="9"/>
                      <a:pt x="41" y="22"/>
                      <a:pt x="41" y="35"/>
                    </a:cubicBezTo>
                    <a:cubicBezTo>
                      <a:pt x="40" y="50"/>
                      <a:pt x="29" y="61"/>
                      <a:pt x="15" y="61"/>
                    </a:cubicBezTo>
                    <a:cubicBezTo>
                      <a:pt x="12" y="61"/>
                      <a:pt x="9" y="60"/>
                      <a:pt x="6" y="59"/>
                    </a:cubicBezTo>
                    <a:cubicBezTo>
                      <a:pt x="5" y="59"/>
                      <a:pt x="5" y="59"/>
                      <a:pt x="4" y="59"/>
                    </a:cubicBezTo>
                    <a:cubicBezTo>
                      <a:pt x="2" y="66"/>
                      <a:pt x="0" y="73"/>
                      <a:pt x="0" y="80"/>
                    </a:cubicBezTo>
                    <a:cubicBezTo>
                      <a:pt x="0" y="84"/>
                      <a:pt x="1" y="89"/>
                      <a:pt x="2" y="93"/>
                    </a:cubicBezTo>
                    <a:cubicBezTo>
                      <a:pt x="2" y="94"/>
                      <a:pt x="2" y="94"/>
                      <a:pt x="3" y="94"/>
                    </a:cubicBezTo>
                    <a:cubicBezTo>
                      <a:pt x="21" y="97"/>
                      <a:pt x="34" y="112"/>
                      <a:pt x="34" y="130"/>
                    </a:cubicBezTo>
                    <a:cubicBezTo>
                      <a:pt x="34" y="130"/>
                      <a:pt x="34" y="130"/>
                      <a:pt x="34" y="131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34" y="160"/>
                      <a:pt x="34" y="160"/>
                      <a:pt x="35" y="160"/>
                    </a:cubicBezTo>
                    <a:cubicBezTo>
                      <a:pt x="55" y="160"/>
                      <a:pt x="55" y="160"/>
                      <a:pt x="55" y="160"/>
                    </a:cubicBezTo>
                    <a:cubicBezTo>
                      <a:pt x="55" y="160"/>
                      <a:pt x="56" y="160"/>
                      <a:pt x="56" y="159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75" y="145"/>
                      <a:pt x="95" y="145"/>
                      <a:pt x="114" y="140"/>
                    </a:cubicBezTo>
                    <a:cubicBezTo>
                      <a:pt x="114" y="159"/>
                      <a:pt x="114" y="159"/>
                      <a:pt x="114" y="159"/>
                    </a:cubicBezTo>
                    <a:cubicBezTo>
                      <a:pt x="114" y="160"/>
                      <a:pt x="114" y="160"/>
                      <a:pt x="115" y="160"/>
                    </a:cubicBezTo>
                    <a:cubicBezTo>
                      <a:pt x="134" y="160"/>
                      <a:pt x="134" y="160"/>
                      <a:pt x="134" y="160"/>
                    </a:cubicBezTo>
                    <a:cubicBezTo>
                      <a:pt x="135" y="160"/>
                      <a:pt x="135" y="160"/>
                      <a:pt x="135" y="159"/>
                    </a:cubicBezTo>
                    <a:cubicBezTo>
                      <a:pt x="135" y="130"/>
                      <a:pt x="135" y="130"/>
                      <a:pt x="135" y="130"/>
                    </a:cubicBezTo>
                    <a:cubicBezTo>
                      <a:pt x="156" y="118"/>
                      <a:pt x="167" y="99"/>
                      <a:pt x="167" y="80"/>
                    </a:cubicBezTo>
                    <a:cubicBezTo>
                      <a:pt x="167" y="77"/>
                      <a:pt x="167" y="75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ubicBezTo>
                      <a:pt x="184" y="70"/>
                      <a:pt x="191" y="55"/>
                      <a:pt x="192" y="54"/>
                    </a:cubicBezTo>
                    <a:cubicBezTo>
                      <a:pt x="193" y="52"/>
                      <a:pt x="192" y="49"/>
                      <a:pt x="190" y="49"/>
                    </a:cubicBezTo>
                    <a:close/>
                    <a:moveTo>
                      <a:pt x="62" y="65"/>
                    </a:moveTo>
                    <a:cubicBezTo>
                      <a:pt x="57" y="65"/>
                      <a:pt x="54" y="61"/>
                      <a:pt x="54" y="57"/>
                    </a:cubicBezTo>
                    <a:cubicBezTo>
                      <a:pt x="54" y="52"/>
                      <a:pt x="57" y="48"/>
                      <a:pt x="62" y="48"/>
                    </a:cubicBezTo>
                    <a:cubicBezTo>
                      <a:pt x="66" y="48"/>
                      <a:pt x="69" y="52"/>
                      <a:pt x="69" y="57"/>
                    </a:cubicBezTo>
                    <a:cubicBezTo>
                      <a:pt x="69" y="61"/>
                      <a:pt x="66" y="65"/>
                      <a:pt x="62" y="65"/>
                    </a:cubicBezTo>
                    <a:close/>
                    <a:moveTo>
                      <a:pt x="124" y="82"/>
                    </a:moveTo>
                    <a:cubicBezTo>
                      <a:pt x="106" y="82"/>
                      <a:pt x="106" y="82"/>
                      <a:pt x="106" y="82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6" y="104"/>
                      <a:pt x="104" y="106"/>
                      <a:pt x="100" y="106"/>
                    </a:cubicBezTo>
                    <a:cubicBezTo>
                      <a:pt x="97" y="106"/>
                      <a:pt x="94" y="104"/>
                      <a:pt x="94" y="100"/>
                    </a:cubicBezTo>
                    <a:cubicBezTo>
                      <a:pt x="94" y="82"/>
                      <a:pt x="94" y="82"/>
                      <a:pt x="94" y="82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3" y="82"/>
                      <a:pt x="70" y="80"/>
                      <a:pt x="70" y="76"/>
                    </a:cubicBezTo>
                    <a:cubicBezTo>
                      <a:pt x="70" y="73"/>
                      <a:pt x="73" y="70"/>
                      <a:pt x="76" y="70"/>
                    </a:cubicBezTo>
                    <a:cubicBezTo>
                      <a:pt x="94" y="70"/>
                      <a:pt x="94" y="70"/>
                      <a:pt x="94" y="70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49"/>
                      <a:pt x="97" y="46"/>
                      <a:pt x="100" y="46"/>
                    </a:cubicBezTo>
                    <a:cubicBezTo>
                      <a:pt x="104" y="46"/>
                      <a:pt x="106" y="49"/>
                      <a:pt x="106" y="52"/>
                    </a:cubicBezTo>
                    <a:cubicBezTo>
                      <a:pt x="106" y="70"/>
                      <a:pt x="106" y="70"/>
                      <a:pt x="106" y="70"/>
                    </a:cubicBezTo>
                    <a:cubicBezTo>
                      <a:pt x="124" y="70"/>
                      <a:pt x="124" y="70"/>
                      <a:pt x="124" y="70"/>
                    </a:cubicBezTo>
                    <a:cubicBezTo>
                      <a:pt x="128" y="70"/>
                      <a:pt x="130" y="73"/>
                      <a:pt x="130" y="76"/>
                    </a:cubicBezTo>
                    <a:cubicBezTo>
                      <a:pt x="130" y="80"/>
                      <a:pt x="128" y="82"/>
                      <a:pt x="124" y="8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27"/>
              <p:cNvSpPr>
                <a:spLocks noEditPoints="1"/>
              </p:cNvSpPr>
              <p:nvPr/>
            </p:nvSpPr>
            <p:spPr bwMode="auto">
              <a:xfrm>
                <a:off x="3356" y="2304"/>
                <a:ext cx="309" cy="256"/>
              </a:xfrm>
              <a:custGeom>
                <a:avLst/>
                <a:gdLst>
                  <a:gd name="T0" fmla="*/ 190 w 193"/>
                  <a:gd name="T1" fmla="*/ 49 h 160"/>
                  <a:gd name="T2" fmla="*/ 184 w 193"/>
                  <a:gd name="T3" fmla="*/ 50 h 160"/>
                  <a:gd name="T4" fmla="*/ 166 w 193"/>
                  <a:gd name="T5" fmla="*/ 65 h 160"/>
                  <a:gd name="T6" fmla="*/ 165 w 193"/>
                  <a:gd name="T7" fmla="*/ 65 h 160"/>
                  <a:gd name="T8" fmla="*/ 84 w 193"/>
                  <a:gd name="T9" fmla="*/ 15 h 160"/>
                  <a:gd name="T10" fmla="*/ 74 w 193"/>
                  <a:gd name="T11" fmla="*/ 16 h 160"/>
                  <a:gd name="T12" fmla="*/ 37 w 193"/>
                  <a:gd name="T13" fmla="*/ 0 h 160"/>
                  <a:gd name="T14" fmla="*/ 29 w 193"/>
                  <a:gd name="T15" fmla="*/ 1 h 160"/>
                  <a:gd name="T16" fmla="*/ 28 w 193"/>
                  <a:gd name="T17" fmla="*/ 2 h 160"/>
                  <a:gd name="T18" fmla="*/ 28 w 193"/>
                  <a:gd name="T19" fmla="*/ 3 h 160"/>
                  <a:gd name="T20" fmla="*/ 41 w 193"/>
                  <a:gd name="T21" fmla="*/ 35 h 160"/>
                  <a:gd name="T22" fmla="*/ 15 w 193"/>
                  <a:gd name="T23" fmla="*/ 61 h 160"/>
                  <a:gd name="T24" fmla="*/ 6 w 193"/>
                  <a:gd name="T25" fmla="*/ 59 h 160"/>
                  <a:gd name="T26" fmla="*/ 4 w 193"/>
                  <a:gd name="T27" fmla="*/ 59 h 160"/>
                  <a:gd name="T28" fmla="*/ 0 w 193"/>
                  <a:gd name="T29" fmla="*/ 80 h 160"/>
                  <a:gd name="T30" fmla="*/ 2 w 193"/>
                  <a:gd name="T31" fmla="*/ 93 h 160"/>
                  <a:gd name="T32" fmla="*/ 3 w 193"/>
                  <a:gd name="T33" fmla="*/ 94 h 160"/>
                  <a:gd name="T34" fmla="*/ 34 w 193"/>
                  <a:gd name="T35" fmla="*/ 130 h 160"/>
                  <a:gd name="T36" fmla="*/ 34 w 193"/>
                  <a:gd name="T37" fmla="*/ 131 h 160"/>
                  <a:gd name="T38" fmla="*/ 34 w 193"/>
                  <a:gd name="T39" fmla="*/ 131 h 160"/>
                  <a:gd name="T40" fmla="*/ 34 w 193"/>
                  <a:gd name="T41" fmla="*/ 159 h 160"/>
                  <a:gd name="T42" fmla="*/ 35 w 193"/>
                  <a:gd name="T43" fmla="*/ 160 h 160"/>
                  <a:gd name="T44" fmla="*/ 55 w 193"/>
                  <a:gd name="T45" fmla="*/ 160 h 160"/>
                  <a:gd name="T46" fmla="*/ 56 w 193"/>
                  <a:gd name="T47" fmla="*/ 159 h 160"/>
                  <a:gd name="T48" fmla="*/ 56 w 193"/>
                  <a:gd name="T49" fmla="*/ 140 h 160"/>
                  <a:gd name="T50" fmla="*/ 114 w 193"/>
                  <a:gd name="T51" fmla="*/ 140 h 160"/>
                  <a:gd name="T52" fmla="*/ 114 w 193"/>
                  <a:gd name="T53" fmla="*/ 159 h 160"/>
                  <a:gd name="T54" fmla="*/ 115 w 193"/>
                  <a:gd name="T55" fmla="*/ 160 h 160"/>
                  <a:gd name="T56" fmla="*/ 134 w 193"/>
                  <a:gd name="T57" fmla="*/ 160 h 160"/>
                  <a:gd name="T58" fmla="*/ 135 w 193"/>
                  <a:gd name="T59" fmla="*/ 159 h 160"/>
                  <a:gd name="T60" fmla="*/ 135 w 193"/>
                  <a:gd name="T61" fmla="*/ 130 h 160"/>
                  <a:gd name="T62" fmla="*/ 167 w 193"/>
                  <a:gd name="T63" fmla="*/ 80 h 160"/>
                  <a:gd name="T64" fmla="*/ 167 w 193"/>
                  <a:gd name="T65" fmla="*/ 73 h 160"/>
                  <a:gd name="T66" fmla="*/ 167 w 193"/>
                  <a:gd name="T67" fmla="*/ 73 h 160"/>
                  <a:gd name="T68" fmla="*/ 192 w 193"/>
                  <a:gd name="T69" fmla="*/ 54 h 160"/>
                  <a:gd name="T70" fmla="*/ 190 w 193"/>
                  <a:gd name="T71" fmla="*/ 49 h 160"/>
                  <a:gd name="T72" fmla="*/ 65 w 193"/>
                  <a:gd name="T73" fmla="*/ 65 h 160"/>
                  <a:gd name="T74" fmla="*/ 57 w 193"/>
                  <a:gd name="T75" fmla="*/ 57 h 160"/>
                  <a:gd name="T76" fmla="*/ 65 w 193"/>
                  <a:gd name="T77" fmla="*/ 48 h 160"/>
                  <a:gd name="T78" fmla="*/ 73 w 193"/>
                  <a:gd name="T79" fmla="*/ 57 h 160"/>
                  <a:gd name="T80" fmla="*/ 65 w 193"/>
                  <a:gd name="T81" fmla="*/ 65 h 160"/>
                  <a:gd name="T82" fmla="*/ 129 w 193"/>
                  <a:gd name="T83" fmla="*/ 82 h 160"/>
                  <a:gd name="T84" fmla="*/ 81 w 193"/>
                  <a:gd name="T85" fmla="*/ 82 h 160"/>
                  <a:gd name="T86" fmla="*/ 75 w 193"/>
                  <a:gd name="T87" fmla="*/ 76 h 160"/>
                  <a:gd name="T88" fmla="*/ 81 w 193"/>
                  <a:gd name="T89" fmla="*/ 70 h 160"/>
                  <a:gd name="T90" fmla="*/ 129 w 193"/>
                  <a:gd name="T91" fmla="*/ 70 h 160"/>
                  <a:gd name="T92" fmla="*/ 135 w 193"/>
                  <a:gd name="T93" fmla="*/ 76 h 160"/>
                  <a:gd name="T94" fmla="*/ 129 w 193"/>
                  <a:gd name="T95" fmla="*/ 8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3" h="160">
                    <a:moveTo>
                      <a:pt x="190" y="49"/>
                    </a:moveTo>
                    <a:cubicBezTo>
                      <a:pt x="188" y="48"/>
                      <a:pt x="185" y="48"/>
                      <a:pt x="184" y="50"/>
                    </a:cubicBezTo>
                    <a:cubicBezTo>
                      <a:pt x="184" y="51"/>
                      <a:pt x="179" y="63"/>
                      <a:pt x="166" y="65"/>
                    </a:cubicBezTo>
                    <a:cubicBezTo>
                      <a:pt x="165" y="65"/>
                      <a:pt x="165" y="65"/>
                      <a:pt x="165" y="65"/>
                    </a:cubicBezTo>
                    <a:cubicBezTo>
                      <a:pt x="156" y="37"/>
                      <a:pt x="123" y="15"/>
                      <a:pt x="84" y="15"/>
                    </a:cubicBezTo>
                    <a:cubicBezTo>
                      <a:pt x="80" y="15"/>
                      <a:pt x="77" y="15"/>
                      <a:pt x="74" y="16"/>
                    </a:cubicBezTo>
                    <a:cubicBezTo>
                      <a:pt x="63" y="2"/>
                      <a:pt x="46" y="0"/>
                      <a:pt x="37" y="0"/>
                    </a:cubicBezTo>
                    <a:cubicBezTo>
                      <a:pt x="32" y="0"/>
                      <a:pt x="29" y="1"/>
                      <a:pt x="29" y="1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2"/>
                      <a:pt x="28" y="3"/>
                    </a:cubicBezTo>
                    <a:cubicBezTo>
                      <a:pt x="34" y="9"/>
                      <a:pt x="41" y="22"/>
                      <a:pt x="41" y="35"/>
                    </a:cubicBezTo>
                    <a:cubicBezTo>
                      <a:pt x="40" y="50"/>
                      <a:pt x="29" y="61"/>
                      <a:pt x="15" y="61"/>
                    </a:cubicBezTo>
                    <a:cubicBezTo>
                      <a:pt x="12" y="61"/>
                      <a:pt x="9" y="60"/>
                      <a:pt x="6" y="59"/>
                    </a:cubicBezTo>
                    <a:cubicBezTo>
                      <a:pt x="5" y="59"/>
                      <a:pt x="5" y="59"/>
                      <a:pt x="4" y="59"/>
                    </a:cubicBezTo>
                    <a:cubicBezTo>
                      <a:pt x="2" y="66"/>
                      <a:pt x="0" y="73"/>
                      <a:pt x="0" y="80"/>
                    </a:cubicBezTo>
                    <a:cubicBezTo>
                      <a:pt x="0" y="84"/>
                      <a:pt x="1" y="89"/>
                      <a:pt x="2" y="93"/>
                    </a:cubicBezTo>
                    <a:cubicBezTo>
                      <a:pt x="2" y="94"/>
                      <a:pt x="2" y="94"/>
                      <a:pt x="3" y="94"/>
                    </a:cubicBezTo>
                    <a:cubicBezTo>
                      <a:pt x="21" y="97"/>
                      <a:pt x="34" y="112"/>
                      <a:pt x="34" y="130"/>
                    </a:cubicBezTo>
                    <a:cubicBezTo>
                      <a:pt x="34" y="130"/>
                      <a:pt x="34" y="130"/>
                      <a:pt x="34" y="131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34" y="160"/>
                      <a:pt x="34" y="160"/>
                      <a:pt x="35" y="160"/>
                    </a:cubicBezTo>
                    <a:cubicBezTo>
                      <a:pt x="55" y="160"/>
                      <a:pt x="55" y="160"/>
                      <a:pt x="55" y="160"/>
                    </a:cubicBezTo>
                    <a:cubicBezTo>
                      <a:pt x="55" y="160"/>
                      <a:pt x="56" y="160"/>
                      <a:pt x="56" y="159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75" y="145"/>
                      <a:pt x="95" y="145"/>
                      <a:pt x="114" y="140"/>
                    </a:cubicBezTo>
                    <a:cubicBezTo>
                      <a:pt x="114" y="159"/>
                      <a:pt x="114" y="159"/>
                      <a:pt x="114" y="159"/>
                    </a:cubicBezTo>
                    <a:cubicBezTo>
                      <a:pt x="114" y="160"/>
                      <a:pt x="114" y="160"/>
                      <a:pt x="115" y="160"/>
                    </a:cubicBezTo>
                    <a:cubicBezTo>
                      <a:pt x="134" y="160"/>
                      <a:pt x="134" y="160"/>
                      <a:pt x="134" y="160"/>
                    </a:cubicBezTo>
                    <a:cubicBezTo>
                      <a:pt x="135" y="160"/>
                      <a:pt x="135" y="160"/>
                      <a:pt x="135" y="159"/>
                    </a:cubicBezTo>
                    <a:cubicBezTo>
                      <a:pt x="135" y="130"/>
                      <a:pt x="135" y="130"/>
                      <a:pt x="135" y="130"/>
                    </a:cubicBezTo>
                    <a:cubicBezTo>
                      <a:pt x="156" y="118"/>
                      <a:pt x="167" y="99"/>
                      <a:pt x="167" y="80"/>
                    </a:cubicBezTo>
                    <a:cubicBezTo>
                      <a:pt x="167" y="77"/>
                      <a:pt x="167" y="75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ubicBezTo>
                      <a:pt x="184" y="70"/>
                      <a:pt x="191" y="55"/>
                      <a:pt x="192" y="54"/>
                    </a:cubicBezTo>
                    <a:cubicBezTo>
                      <a:pt x="193" y="52"/>
                      <a:pt x="192" y="49"/>
                      <a:pt x="190" y="49"/>
                    </a:cubicBezTo>
                    <a:close/>
                    <a:moveTo>
                      <a:pt x="65" y="65"/>
                    </a:moveTo>
                    <a:cubicBezTo>
                      <a:pt x="61" y="65"/>
                      <a:pt x="57" y="61"/>
                      <a:pt x="57" y="57"/>
                    </a:cubicBezTo>
                    <a:cubicBezTo>
                      <a:pt x="57" y="52"/>
                      <a:pt x="61" y="48"/>
                      <a:pt x="65" y="48"/>
                    </a:cubicBezTo>
                    <a:cubicBezTo>
                      <a:pt x="69" y="48"/>
                      <a:pt x="73" y="52"/>
                      <a:pt x="73" y="57"/>
                    </a:cubicBezTo>
                    <a:cubicBezTo>
                      <a:pt x="73" y="61"/>
                      <a:pt x="69" y="65"/>
                      <a:pt x="65" y="65"/>
                    </a:cubicBezTo>
                    <a:close/>
                    <a:moveTo>
                      <a:pt x="129" y="82"/>
                    </a:moveTo>
                    <a:cubicBezTo>
                      <a:pt x="81" y="82"/>
                      <a:pt x="81" y="82"/>
                      <a:pt x="81" y="82"/>
                    </a:cubicBezTo>
                    <a:cubicBezTo>
                      <a:pt x="77" y="82"/>
                      <a:pt x="75" y="80"/>
                      <a:pt x="75" y="76"/>
                    </a:cubicBezTo>
                    <a:cubicBezTo>
                      <a:pt x="75" y="73"/>
                      <a:pt x="77" y="70"/>
                      <a:pt x="81" y="70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32" y="70"/>
                      <a:pt x="135" y="73"/>
                      <a:pt x="135" y="76"/>
                    </a:cubicBezTo>
                    <a:cubicBezTo>
                      <a:pt x="135" y="80"/>
                      <a:pt x="132" y="82"/>
                      <a:pt x="129" y="8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28"/>
              <p:cNvSpPr>
                <a:spLocks noEditPoints="1"/>
              </p:cNvSpPr>
              <p:nvPr/>
            </p:nvSpPr>
            <p:spPr bwMode="auto">
              <a:xfrm>
                <a:off x="4021" y="2304"/>
                <a:ext cx="309" cy="256"/>
              </a:xfrm>
              <a:custGeom>
                <a:avLst/>
                <a:gdLst>
                  <a:gd name="T0" fmla="*/ 190 w 193"/>
                  <a:gd name="T1" fmla="*/ 49 h 160"/>
                  <a:gd name="T2" fmla="*/ 184 w 193"/>
                  <a:gd name="T3" fmla="*/ 50 h 160"/>
                  <a:gd name="T4" fmla="*/ 166 w 193"/>
                  <a:gd name="T5" fmla="*/ 65 h 160"/>
                  <a:gd name="T6" fmla="*/ 165 w 193"/>
                  <a:gd name="T7" fmla="*/ 65 h 160"/>
                  <a:gd name="T8" fmla="*/ 84 w 193"/>
                  <a:gd name="T9" fmla="*/ 15 h 160"/>
                  <a:gd name="T10" fmla="*/ 74 w 193"/>
                  <a:gd name="T11" fmla="*/ 16 h 160"/>
                  <a:gd name="T12" fmla="*/ 37 w 193"/>
                  <a:gd name="T13" fmla="*/ 0 h 160"/>
                  <a:gd name="T14" fmla="*/ 29 w 193"/>
                  <a:gd name="T15" fmla="*/ 1 h 160"/>
                  <a:gd name="T16" fmla="*/ 28 w 193"/>
                  <a:gd name="T17" fmla="*/ 2 h 160"/>
                  <a:gd name="T18" fmla="*/ 28 w 193"/>
                  <a:gd name="T19" fmla="*/ 3 h 160"/>
                  <a:gd name="T20" fmla="*/ 41 w 193"/>
                  <a:gd name="T21" fmla="*/ 35 h 160"/>
                  <a:gd name="T22" fmla="*/ 15 w 193"/>
                  <a:gd name="T23" fmla="*/ 61 h 160"/>
                  <a:gd name="T24" fmla="*/ 6 w 193"/>
                  <a:gd name="T25" fmla="*/ 59 h 160"/>
                  <a:gd name="T26" fmla="*/ 4 w 193"/>
                  <a:gd name="T27" fmla="*/ 59 h 160"/>
                  <a:gd name="T28" fmla="*/ 0 w 193"/>
                  <a:gd name="T29" fmla="*/ 80 h 160"/>
                  <a:gd name="T30" fmla="*/ 2 w 193"/>
                  <a:gd name="T31" fmla="*/ 93 h 160"/>
                  <a:gd name="T32" fmla="*/ 3 w 193"/>
                  <a:gd name="T33" fmla="*/ 94 h 160"/>
                  <a:gd name="T34" fmla="*/ 34 w 193"/>
                  <a:gd name="T35" fmla="*/ 130 h 160"/>
                  <a:gd name="T36" fmla="*/ 34 w 193"/>
                  <a:gd name="T37" fmla="*/ 131 h 160"/>
                  <a:gd name="T38" fmla="*/ 34 w 193"/>
                  <a:gd name="T39" fmla="*/ 131 h 160"/>
                  <a:gd name="T40" fmla="*/ 34 w 193"/>
                  <a:gd name="T41" fmla="*/ 159 h 160"/>
                  <a:gd name="T42" fmla="*/ 35 w 193"/>
                  <a:gd name="T43" fmla="*/ 160 h 160"/>
                  <a:gd name="T44" fmla="*/ 55 w 193"/>
                  <a:gd name="T45" fmla="*/ 160 h 160"/>
                  <a:gd name="T46" fmla="*/ 56 w 193"/>
                  <a:gd name="T47" fmla="*/ 159 h 160"/>
                  <a:gd name="T48" fmla="*/ 56 w 193"/>
                  <a:gd name="T49" fmla="*/ 140 h 160"/>
                  <a:gd name="T50" fmla="*/ 114 w 193"/>
                  <a:gd name="T51" fmla="*/ 140 h 160"/>
                  <a:gd name="T52" fmla="*/ 114 w 193"/>
                  <a:gd name="T53" fmla="*/ 159 h 160"/>
                  <a:gd name="T54" fmla="*/ 115 w 193"/>
                  <a:gd name="T55" fmla="*/ 160 h 160"/>
                  <a:gd name="T56" fmla="*/ 134 w 193"/>
                  <a:gd name="T57" fmla="*/ 160 h 160"/>
                  <a:gd name="T58" fmla="*/ 135 w 193"/>
                  <a:gd name="T59" fmla="*/ 159 h 160"/>
                  <a:gd name="T60" fmla="*/ 135 w 193"/>
                  <a:gd name="T61" fmla="*/ 130 h 160"/>
                  <a:gd name="T62" fmla="*/ 167 w 193"/>
                  <a:gd name="T63" fmla="*/ 80 h 160"/>
                  <a:gd name="T64" fmla="*/ 167 w 193"/>
                  <a:gd name="T65" fmla="*/ 73 h 160"/>
                  <a:gd name="T66" fmla="*/ 167 w 193"/>
                  <a:gd name="T67" fmla="*/ 73 h 160"/>
                  <a:gd name="T68" fmla="*/ 192 w 193"/>
                  <a:gd name="T69" fmla="*/ 54 h 160"/>
                  <a:gd name="T70" fmla="*/ 190 w 193"/>
                  <a:gd name="T71" fmla="*/ 49 h 160"/>
                  <a:gd name="T72" fmla="*/ 61 w 193"/>
                  <a:gd name="T73" fmla="*/ 65 h 160"/>
                  <a:gd name="T74" fmla="*/ 54 w 193"/>
                  <a:gd name="T75" fmla="*/ 57 h 160"/>
                  <a:gd name="T76" fmla="*/ 61 w 193"/>
                  <a:gd name="T77" fmla="*/ 48 h 160"/>
                  <a:gd name="T78" fmla="*/ 69 w 193"/>
                  <a:gd name="T79" fmla="*/ 57 h 160"/>
                  <a:gd name="T80" fmla="*/ 61 w 193"/>
                  <a:gd name="T81" fmla="*/ 65 h 160"/>
                  <a:gd name="T82" fmla="*/ 110 w 193"/>
                  <a:gd name="T83" fmla="*/ 107 h 160"/>
                  <a:gd name="T84" fmla="*/ 110 w 193"/>
                  <a:gd name="T85" fmla="*/ 115 h 160"/>
                  <a:gd name="T86" fmla="*/ 105 w 193"/>
                  <a:gd name="T87" fmla="*/ 115 h 160"/>
                  <a:gd name="T88" fmla="*/ 105 w 193"/>
                  <a:gd name="T89" fmla="*/ 107 h 160"/>
                  <a:gd name="T90" fmla="*/ 93 w 193"/>
                  <a:gd name="T91" fmla="*/ 104 h 160"/>
                  <a:gd name="T92" fmla="*/ 95 w 193"/>
                  <a:gd name="T93" fmla="*/ 99 h 160"/>
                  <a:gd name="T94" fmla="*/ 106 w 193"/>
                  <a:gd name="T95" fmla="*/ 102 h 160"/>
                  <a:gd name="T96" fmla="*/ 116 w 193"/>
                  <a:gd name="T97" fmla="*/ 94 h 160"/>
                  <a:gd name="T98" fmla="*/ 107 w 193"/>
                  <a:gd name="T99" fmla="*/ 85 h 160"/>
                  <a:gd name="T100" fmla="*/ 94 w 193"/>
                  <a:gd name="T101" fmla="*/ 72 h 160"/>
                  <a:gd name="T102" fmla="*/ 106 w 193"/>
                  <a:gd name="T103" fmla="*/ 60 h 160"/>
                  <a:gd name="T104" fmla="*/ 106 w 193"/>
                  <a:gd name="T105" fmla="*/ 52 h 160"/>
                  <a:gd name="T106" fmla="*/ 111 w 193"/>
                  <a:gd name="T107" fmla="*/ 52 h 160"/>
                  <a:gd name="T108" fmla="*/ 111 w 193"/>
                  <a:gd name="T109" fmla="*/ 60 h 160"/>
                  <a:gd name="T110" fmla="*/ 121 w 193"/>
                  <a:gd name="T111" fmla="*/ 62 h 160"/>
                  <a:gd name="T112" fmla="*/ 119 w 193"/>
                  <a:gd name="T113" fmla="*/ 67 h 160"/>
                  <a:gd name="T114" fmla="*/ 109 w 193"/>
                  <a:gd name="T115" fmla="*/ 65 h 160"/>
                  <a:gd name="T116" fmla="*/ 101 w 193"/>
                  <a:gd name="T117" fmla="*/ 71 h 160"/>
                  <a:gd name="T118" fmla="*/ 110 w 193"/>
                  <a:gd name="T119" fmla="*/ 80 h 160"/>
                  <a:gd name="T120" fmla="*/ 123 w 193"/>
                  <a:gd name="T121" fmla="*/ 94 h 160"/>
                  <a:gd name="T122" fmla="*/ 110 w 193"/>
                  <a:gd name="T123" fmla="*/ 10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3" h="160">
                    <a:moveTo>
                      <a:pt x="190" y="49"/>
                    </a:moveTo>
                    <a:cubicBezTo>
                      <a:pt x="188" y="48"/>
                      <a:pt x="185" y="48"/>
                      <a:pt x="184" y="50"/>
                    </a:cubicBezTo>
                    <a:cubicBezTo>
                      <a:pt x="184" y="51"/>
                      <a:pt x="179" y="63"/>
                      <a:pt x="166" y="65"/>
                    </a:cubicBezTo>
                    <a:cubicBezTo>
                      <a:pt x="165" y="65"/>
                      <a:pt x="165" y="65"/>
                      <a:pt x="165" y="65"/>
                    </a:cubicBezTo>
                    <a:cubicBezTo>
                      <a:pt x="156" y="37"/>
                      <a:pt x="123" y="15"/>
                      <a:pt x="84" y="15"/>
                    </a:cubicBezTo>
                    <a:cubicBezTo>
                      <a:pt x="80" y="15"/>
                      <a:pt x="77" y="15"/>
                      <a:pt x="74" y="16"/>
                    </a:cubicBezTo>
                    <a:cubicBezTo>
                      <a:pt x="63" y="2"/>
                      <a:pt x="46" y="0"/>
                      <a:pt x="37" y="0"/>
                    </a:cubicBezTo>
                    <a:cubicBezTo>
                      <a:pt x="32" y="0"/>
                      <a:pt x="29" y="1"/>
                      <a:pt x="29" y="1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2"/>
                      <a:pt x="28" y="3"/>
                    </a:cubicBezTo>
                    <a:cubicBezTo>
                      <a:pt x="34" y="9"/>
                      <a:pt x="41" y="22"/>
                      <a:pt x="41" y="35"/>
                    </a:cubicBezTo>
                    <a:cubicBezTo>
                      <a:pt x="40" y="50"/>
                      <a:pt x="29" y="61"/>
                      <a:pt x="15" y="61"/>
                    </a:cubicBezTo>
                    <a:cubicBezTo>
                      <a:pt x="12" y="61"/>
                      <a:pt x="9" y="60"/>
                      <a:pt x="6" y="59"/>
                    </a:cubicBezTo>
                    <a:cubicBezTo>
                      <a:pt x="5" y="59"/>
                      <a:pt x="5" y="59"/>
                      <a:pt x="4" y="59"/>
                    </a:cubicBezTo>
                    <a:cubicBezTo>
                      <a:pt x="2" y="66"/>
                      <a:pt x="0" y="73"/>
                      <a:pt x="0" y="80"/>
                    </a:cubicBezTo>
                    <a:cubicBezTo>
                      <a:pt x="0" y="84"/>
                      <a:pt x="1" y="89"/>
                      <a:pt x="2" y="93"/>
                    </a:cubicBezTo>
                    <a:cubicBezTo>
                      <a:pt x="2" y="94"/>
                      <a:pt x="2" y="94"/>
                      <a:pt x="3" y="94"/>
                    </a:cubicBezTo>
                    <a:cubicBezTo>
                      <a:pt x="21" y="97"/>
                      <a:pt x="34" y="112"/>
                      <a:pt x="34" y="130"/>
                    </a:cubicBezTo>
                    <a:cubicBezTo>
                      <a:pt x="34" y="130"/>
                      <a:pt x="34" y="130"/>
                      <a:pt x="34" y="131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34" y="160"/>
                      <a:pt x="34" y="160"/>
                      <a:pt x="35" y="160"/>
                    </a:cubicBezTo>
                    <a:cubicBezTo>
                      <a:pt x="55" y="160"/>
                      <a:pt x="55" y="160"/>
                      <a:pt x="55" y="160"/>
                    </a:cubicBezTo>
                    <a:cubicBezTo>
                      <a:pt x="55" y="160"/>
                      <a:pt x="56" y="160"/>
                      <a:pt x="56" y="159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75" y="145"/>
                      <a:pt x="95" y="145"/>
                      <a:pt x="114" y="140"/>
                    </a:cubicBezTo>
                    <a:cubicBezTo>
                      <a:pt x="114" y="159"/>
                      <a:pt x="114" y="159"/>
                      <a:pt x="114" y="159"/>
                    </a:cubicBezTo>
                    <a:cubicBezTo>
                      <a:pt x="114" y="160"/>
                      <a:pt x="114" y="160"/>
                      <a:pt x="115" y="160"/>
                    </a:cubicBezTo>
                    <a:cubicBezTo>
                      <a:pt x="134" y="160"/>
                      <a:pt x="134" y="160"/>
                      <a:pt x="134" y="160"/>
                    </a:cubicBezTo>
                    <a:cubicBezTo>
                      <a:pt x="135" y="160"/>
                      <a:pt x="135" y="160"/>
                      <a:pt x="135" y="159"/>
                    </a:cubicBezTo>
                    <a:cubicBezTo>
                      <a:pt x="135" y="130"/>
                      <a:pt x="135" y="130"/>
                      <a:pt x="135" y="130"/>
                    </a:cubicBezTo>
                    <a:cubicBezTo>
                      <a:pt x="156" y="118"/>
                      <a:pt x="167" y="99"/>
                      <a:pt x="167" y="80"/>
                    </a:cubicBezTo>
                    <a:cubicBezTo>
                      <a:pt x="167" y="77"/>
                      <a:pt x="167" y="75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ubicBezTo>
                      <a:pt x="184" y="70"/>
                      <a:pt x="191" y="55"/>
                      <a:pt x="192" y="54"/>
                    </a:cubicBezTo>
                    <a:cubicBezTo>
                      <a:pt x="193" y="52"/>
                      <a:pt x="192" y="49"/>
                      <a:pt x="190" y="49"/>
                    </a:cubicBezTo>
                    <a:close/>
                    <a:moveTo>
                      <a:pt x="61" y="65"/>
                    </a:moveTo>
                    <a:cubicBezTo>
                      <a:pt x="57" y="65"/>
                      <a:pt x="54" y="61"/>
                      <a:pt x="54" y="57"/>
                    </a:cubicBezTo>
                    <a:cubicBezTo>
                      <a:pt x="54" y="52"/>
                      <a:pt x="57" y="48"/>
                      <a:pt x="61" y="48"/>
                    </a:cubicBezTo>
                    <a:cubicBezTo>
                      <a:pt x="66" y="48"/>
                      <a:pt x="69" y="52"/>
                      <a:pt x="69" y="57"/>
                    </a:cubicBezTo>
                    <a:cubicBezTo>
                      <a:pt x="69" y="61"/>
                      <a:pt x="66" y="65"/>
                      <a:pt x="61" y="65"/>
                    </a:cubicBezTo>
                    <a:close/>
                    <a:moveTo>
                      <a:pt x="110" y="107"/>
                    </a:moveTo>
                    <a:cubicBezTo>
                      <a:pt x="110" y="115"/>
                      <a:pt x="110" y="115"/>
                      <a:pt x="110" y="115"/>
                    </a:cubicBezTo>
                    <a:cubicBezTo>
                      <a:pt x="105" y="115"/>
                      <a:pt x="105" y="115"/>
                      <a:pt x="105" y="115"/>
                    </a:cubicBezTo>
                    <a:cubicBezTo>
                      <a:pt x="105" y="107"/>
                      <a:pt x="105" y="107"/>
                      <a:pt x="105" y="107"/>
                    </a:cubicBezTo>
                    <a:cubicBezTo>
                      <a:pt x="101" y="107"/>
                      <a:pt x="96" y="106"/>
                      <a:pt x="93" y="104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8" y="100"/>
                      <a:pt x="102" y="102"/>
                      <a:pt x="106" y="102"/>
                    </a:cubicBezTo>
                    <a:cubicBezTo>
                      <a:pt x="112" y="102"/>
                      <a:pt x="116" y="99"/>
                      <a:pt x="116" y="94"/>
                    </a:cubicBezTo>
                    <a:cubicBezTo>
                      <a:pt x="116" y="90"/>
                      <a:pt x="113" y="88"/>
                      <a:pt x="107" y="85"/>
                    </a:cubicBezTo>
                    <a:cubicBezTo>
                      <a:pt x="99" y="82"/>
                      <a:pt x="94" y="79"/>
                      <a:pt x="94" y="72"/>
                    </a:cubicBezTo>
                    <a:cubicBezTo>
                      <a:pt x="94" y="66"/>
                      <a:pt x="98" y="61"/>
                      <a:pt x="106" y="60"/>
                    </a:cubicBezTo>
                    <a:cubicBezTo>
                      <a:pt x="106" y="52"/>
                      <a:pt x="106" y="52"/>
                      <a:pt x="106" y="52"/>
                    </a:cubicBezTo>
                    <a:cubicBezTo>
                      <a:pt x="111" y="52"/>
                      <a:pt x="111" y="52"/>
                      <a:pt x="111" y="52"/>
                    </a:cubicBezTo>
                    <a:cubicBezTo>
                      <a:pt x="111" y="60"/>
                      <a:pt x="111" y="60"/>
                      <a:pt x="111" y="60"/>
                    </a:cubicBezTo>
                    <a:cubicBezTo>
                      <a:pt x="115" y="60"/>
                      <a:pt x="119" y="61"/>
                      <a:pt x="121" y="62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7" y="66"/>
                      <a:pt x="114" y="65"/>
                      <a:pt x="109" y="65"/>
                    </a:cubicBezTo>
                    <a:cubicBezTo>
                      <a:pt x="103" y="65"/>
                      <a:pt x="101" y="68"/>
                      <a:pt x="101" y="71"/>
                    </a:cubicBezTo>
                    <a:cubicBezTo>
                      <a:pt x="101" y="75"/>
                      <a:pt x="104" y="77"/>
                      <a:pt x="110" y="80"/>
                    </a:cubicBezTo>
                    <a:cubicBezTo>
                      <a:pt x="119" y="83"/>
                      <a:pt x="123" y="87"/>
                      <a:pt x="123" y="94"/>
                    </a:cubicBezTo>
                    <a:cubicBezTo>
                      <a:pt x="123" y="100"/>
                      <a:pt x="118" y="106"/>
                      <a:pt x="110" y="10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Rectangle 129"/>
              <p:cNvSpPr>
                <a:spLocks noChangeArrowheads="1"/>
              </p:cNvSpPr>
              <p:nvPr/>
            </p:nvSpPr>
            <p:spPr bwMode="auto">
              <a:xfrm>
                <a:off x="704" y="3573"/>
                <a:ext cx="70" cy="23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Rectangle 130"/>
              <p:cNvSpPr>
                <a:spLocks noChangeArrowheads="1"/>
              </p:cNvSpPr>
              <p:nvPr/>
            </p:nvSpPr>
            <p:spPr bwMode="auto">
              <a:xfrm>
                <a:off x="782" y="3675"/>
                <a:ext cx="72" cy="13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Rectangle 131"/>
              <p:cNvSpPr>
                <a:spLocks noChangeArrowheads="1"/>
              </p:cNvSpPr>
              <p:nvPr/>
            </p:nvSpPr>
            <p:spPr bwMode="auto">
              <a:xfrm>
                <a:off x="860" y="3634"/>
                <a:ext cx="72" cy="17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Rectangle 132"/>
              <p:cNvSpPr>
                <a:spLocks noChangeArrowheads="1"/>
              </p:cNvSpPr>
              <p:nvPr/>
            </p:nvSpPr>
            <p:spPr bwMode="auto">
              <a:xfrm>
                <a:off x="939" y="3722"/>
                <a:ext cx="72" cy="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33"/>
              <p:cNvSpPr>
                <a:spLocks/>
              </p:cNvSpPr>
              <p:nvPr/>
            </p:nvSpPr>
            <p:spPr bwMode="auto">
              <a:xfrm>
                <a:off x="729" y="3504"/>
                <a:ext cx="263" cy="120"/>
              </a:xfrm>
              <a:custGeom>
                <a:avLst/>
                <a:gdLst>
                  <a:gd name="T0" fmla="*/ 130 w 164"/>
                  <a:gd name="T1" fmla="*/ 71 h 75"/>
                  <a:gd name="T2" fmla="*/ 134 w 164"/>
                  <a:gd name="T3" fmla="*/ 75 h 75"/>
                  <a:gd name="T4" fmla="*/ 160 w 164"/>
                  <a:gd name="T5" fmla="*/ 75 h 75"/>
                  <a:gd name="T6" fmla="*/ 163 w 164"/>
                  <a:gd name="T7" fmla="*/ 74 h 75"/>
                  <a:gd name="T8" fmla="*/ 164 w 164"/>
                  <a:gd name="T9" fmla="*/ 71 h 75"/>
                  <a:gd name="T10" fmla="*/ 160 w 164"/>
                  <a:gd name="T11" fmla="*/ 46 h 75"/>
                  <a:gd name="T12" fmla="*/ 156 w 164"/>
                  <a:gd name="T13" fmla="*/ 43 h 75"/>
                  <a:gd name="T14" fmla="*/ 152 w 164"/>
                  <a:gd name="T15" fmla="*/ 47 h 75"/>
                  <a:gd name="T16" fmla="*/ 154 w 164"/>
                  <a:gd name="T17" fmla="*/ 61 h 75"/>
                  <a:gd name="T18" fmla="*/ 99 w 164"/>
                  <a:gd name="T19" fmla="*/ 17 h 75"/>
                  <a:gd name="T20" fmla="*/ 94 w 164"/>
                  <a:gd name="T21" fmla="*/ 17 h 75"/>
                  <a:gd name="T22" fmla="*/ 63 w 164"/>
                  <a:gd name="T23" fmla="*/ 38 h 75"/>
                  <a:gd name="T24" fmla="*/ 7 w 164"/>
                  <a:gd name="T25" fmla="*/ 2 h 75"/>
                  <a:gd name="T26" fmla="*/ 1 w 164"/>
                  <a:gd name="T27" fmla="*/ 3 h 75"/>
                  <a:gd name="T28" fmla="*/ 2 w 164"/>
                  <a:gd name="T29" fmla="*/ 8 h 75"/>
                  <a:gd name="T30" fmla="*/ 61 w 164"/>
                  <a:gd name="T31" fmla="*/ 46 h 75"/>
                  <a:gd name="T32" fmla="*/ 66 w 164"/>
                  <a:gd name="T33" fmla="*/ 46 h 75"/>
                  <a:gd name="T34" fmla="*/ 96 w 164"/>
                  <a:gd name="T35" fmla="*/ 25 h 75"/>
                  <a:gd name="T36" fmla="*/ 149 w 164"/>
                  <a:gd name="T37" fmla="*/ 67 h 75"/>
                  <a:gd name="T38" fmla="*/ 134 w 164"/>
                  <a:gd name="T39" fmla="*/ 67 h 75"/>
                  <a:gd name="T40" fmla="*/ 130 w 164"/>
                  <a:gd name="T41" fmla="*/ 7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4" h="75">
                    <a:moveTo>
                      <a:pt x="130" y="71"/>
                    </a:moveTo>
                    <a:cubicBezTo>
                      <a:pt x="130" y="73"/>
                      <a:pt x="132" y="75"/>
                      <a:pt x="134" y="75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1" y="75"/>
                      <a:pt x="162" y="75"/>
                      <a:pt x="163" y="74"/>
                    </a:cubicBezTo>
                    <a:cubicBezTo>
                      <a:pt x="164" y="73"/>
                      <a:pt x="164" y="72"/>
                      <a:pt x="164" y="71"/>
                    </a:cubicBezTo>
                    <a:cubicBezTo>
                      <a:pt x="160" y="46"/>
                      <a:pt x="160" y="46"/>
                      <a:pt x="160" y="46"/>
                    </a:cubicBezTo>
                    <a:cubicBezTo>
                      <a:pt x="160" y="44"/>
                      <a:pt x="158" y="42"/>
                      <a:pt x="156" y="43"/>
                    </a:cubicBezTo>
                    <a:cubicBezTo>
                      <a:pt x="154" y="43"/>
                      <a:pt x="152" y="45"/>
                      <a:pt x="152" y="47"/>
                    </a:cubicBezTo>
                    <a:cubicBezTo>
                      <a:pt x="154" y="61"/>
                      <a:pt x="154" y="61"/>
                      <a:pt x="154" y="61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97" y="16"/>
                      <a:pt x="95" y="16"/>
                      <a:pt x="94" y="17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5"/>
                      <a:pt x="1" y="7"/>
                      <a:pt x="2" y="8"/>
                    </a:cubicBezTo>
                    <a:cubicBezTo>
                      <a:pt x="61" y="46"/>
                      <a:pt x="61" y="46"/>
                      <a:pt x="61" y="46"/>
                    </a:cubicBezTo>
                    <a:cubicBezTo>
                      <a:pt x="63" y="47"/>
                      <a:pt x="64" y="47"/>
                      <a:pt x="66" y="46"/>
                    </a:cubicBezTo>
                    <a:cubicBezTo>
                      <a:pt x="96" y="25"/>
                      <a:pt x="96" y="25"/>
                      <a:pt x="96" y="25"/>
                    </a:cubicBezTo>
                    <a:cubicBezTo>
                      <a:pt x="149" y="67"/>
                      <a:pt x="149" y="67"/>
                      <a:pt x="149" y="67"/>
                    </a:cubicBezTo>
                    <a:cubicBezTo>
                      <a:pt x="134" y="67"/>
                      <a:pt x="134" y="67"/>
                      <a:pt x="134" y="67"/>
                    </a:cubicBezTo>
                    <a:cubicBezTo>
                      <a:pt x="132" y="67"/>
                      <a:pt x="130" y="69"/>
                      <a:pt x="130" y="7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Rectangle 134"/>
              <p:cNvSpPr>
                <a:spLocks noChangeArrowheads="1"/>
              </p:cNvSpPr>
              <p:nvPr/>
            </p:nvSpPr>
            <p:spPr bwMode="auto">
              <a:xfrm>
                <a:off x="1366" y="3573"/>
                <a:ext cx="72" cy="23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Rectangle 135"/>
              <p:cNvSpPr>
                <a:spLocks noChangeArrowheads="1"/>
              </p:cNvSpPr>
              <p:nvPr/>
            </p:nvSpPr>
            <p:spPr bwMode="auto">
              <a:xfrm>
                <a:off x="1444" y="3675"/>
                <a:ext cx="72" cy="13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Rectangle 136"/>
              <p:cNvSpPr>
                <a:spLocks noChangeArrowheads="1"/>
              </p:cNvSpPr>
              <p:nvPr/>
            </p:nvSpPr>
            <p:spPr bwMode="auto">
              <a:xfrm>
                <a:off x="1522" y="3634"/>
                <a:ext cx="72" cy="17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Rectangle 137"/>
              <p:cNvSpPr>
                <a:spLocks noChangeArrowheads="1"/>
              </p:cNvSpPr>
              <p:nvPr/>
            </p:nvSpPr>
            <p:spPr bwMode="auto">
              <a:xfrm>
                <a:off x="1601" y="3722"/>
                <a:ext cx="72" cy="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38"/>
              <p:cNvSpPr>
                <a:spLocks/>
              </p:cNvSpPr>
              <p:nvPr/>
            </p:nvSpPr>
            <p:spPr bwMode="auto">
              <a:xfrm>
                <a:off x="1390" y="3506"/>
                <a:ext cx="272" cy="110"/>
              </a:xfrm>
              <a:custGeom>
                <a:avLst/>
                <a:gdLst>
                  <a:gd name="T0" fmla="*/ 9 w 170"/>
                  <a:gd name="T1" fmla="*/ 34 h 69"/>
                  <a:gd name="T2" fmla="*/ 9 w 170"/>
                  <a:gd name="T3" fmla="*/ 34 h 69"/>
                  <a:gd name="T4" fmla="*/ 13 w 170"/>
                  <a:gd name="T5" fmla="*/ 29 h 69"/>
                  <a:gd name="T6" fmla="*/ 10 w 170"/>
                  <a:gd name="T7" fmla="*/ 15 h 69"/>
                  <a:gd name="T8" fmla="*/ 69 w 170"/>
                  <a:gd name="T9" fmla="*/ 57 h 69"/>
                  <a:gd name="T10" fmla="*/ 74 w 170"/>
                  <a:gd name="T11" fmla="*/ 57 h 69"/>
                  <a:gd name="T12" fmla="*/ 104 w 170"/>
                  <a:gd name="T13" fmla="*/ 34 h 69"/>
                  <a:gd name="T14" fmla="*/ 163 w 170"/>
                  <a:gd name="T15" fmla="*/ 69 h 69"/>
                  <a:gd name="T16" fmla="*/ 165 w 170"/>
                  <a:gd name="T17" fmla="*/ 69 h 69"/>
                  <a:gd name="T18" fmla="*/ 169 w 170"/>
                  <a:gd name="T19" fmla="*/ 67 h 69"/>
                  <a:gd name="T20" fmla="*/ 167 w 170"/>
                  <a:gd name="T21" fmla="*/ 62 h 69"/>
                  <a:gd name="T22" fmla="*/ 106 w 170"/>
                  <a:gd name="T23" fmla="*/ 26 h 69"/>
                  <a:gd name="T24" fmla="*/ 101 w 170"/>
                  <a:gd name="T25" fmla="*/ 26 h 69"/>
                  <a:gd name="T26" fmla="*/ 71 w 170"/>
                  <a:gd name="T27" fmla="*/ 49 h 69"/>
                  <a:gd name="T28" fmla="*/ 15 w 170"/>
                  <a:gd name="T29" fmla="*/ 9 h 69"/>
                  <a:gd name="T30" fmla="*/ 30 w 170"/>
                  <a:gd name="T31" fmla="*/ 8 h 69"/>
                  <a:gd name="T32" fmla="*/ 34 w 170"/>
                  <a:gd name="T33" fmla="*/ 4 h 69"/>
                  <a:gd name="T34" fmla="*/ 30 w 170"/>
                  <a:gd name="T35" fmla="*/ 0 h 69"/>
                  <a:gd name="T36" fmla="*/ 4 w 170"/>
                  <a:gd name="T37" fmla="*/ 1 h 69"/>
                  <a:gd name="T38" fmla="*/ 1 w 170"/>
                  <a:gd name="T39" fmla="*/ 3 h 69"/>
                  <a:gd name="T40" fmla="*/ 0 w 170"/>
                  <a:gd name="T41" fmla="*/ 6 h 69"/>
                  <a:gd name="T42" fmla="*/ 5 w 170"/>
                  <a:gd name="T43" fmla="*/ 31 h 69"/>
                  <a:gd name="T44" fmla="*/ 9 w 170"/>
                  <a:gd name="T45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0" h="69">
                    <a:moveTo>
                      <a:pt x="9" y="34"/>
                    </a:moveTo>
                    <a:cubicBezTo>
                      <a:pt x="9" y="34"/>
                      <a:pt x="9" y="34"/>
                      <a:pt x="9" y="34"/>
                    </a:cubicBezTo>
                    <a:cubicBezTo>
                      <a:pt x="12" y="34"/>
                      <a:pt x="13" y="32"/>
                      <a:pt x="13" y="29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70" y="58"/>
                      <a:pt x="72" y="58"/>
                      <a:pt x="74" y="57"/>
                    </a:cubicBezTo>
                    <a:cubicBezTo>
                      <a:pt x="104" y="34"/>
                      <a:pt x="104" y="34"/>
                      <a:pt x="104" y="34"/>
                    </a:cubicBezTo>
                    <a:cubicBezTo>
                      <a:pt x="163" y="69"/>
                      <a:pt x="163" y="69"/>
                      <a:pt x="163" y="69"/>
                    </a:cubicBezTo>
                    <a:cubicBezTo>
                      <a:pt x="164" y="69"/>
                      <a:pt x="164" y="69"/>
                      <a:pt x="165" y="69"/>
                    </a:cubicBezTo>
                    <a:cubicBezTo>
                      <a:pt x="167" y="69"/>
                      <a:pt x="168" y="69"/>
                      <a:pt x="169" y="67"/>
                    </a:cubicBezTo>
                    <a:cubicBezTo>
                      <a:pt x="170" y="65"/>
                      <a:pt x="169" y="63"/>
                      <a:pt x="167" y="62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4" y="25"/>
                      <a:pt x="102" y="25"/>
                      <a:pt x="101" y="26"/>
                    </a:cubicBezTo>
                    <a:cubicBezTo>
                      <a:pt x="71" y="49"/>
                      <a:pt x="71" y="49"/>
                      <a:pt x="71" y="4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3" y="8"/>
                      <a:pt x="34" y="6"/>
                      <a:pt x="34" y="4"/>
                    </a:cubicBezTo>
                    <a:cubicBezTo>
                      <a:pt x="34" y="2"/>
                      <a:pt x="32" y="0"/>
                      <a:pt x="30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2"/>
                      <a:pt x="1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3"/>
                      <a:pt x="7" y="34"/>
                      <a:pt x="9" y="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39"/>
              <p:cNvSpPr>
                <a:spLocks/>
              </p:cNvSpPr>
              <p:nvPr/>
            </p:nvSpPr>
            <p:spPr bwMode="auto">
              <a:xfrm>
                <a:off x="2024" y="3507"/>
                <a:ext cx="307" cy="307"/>
              </a:xfrm>
              <a:custGeom>
                <a:avLst/>
                <a:gdLst>
                  <a:gd name="T0" fmla="*/ 186 w 192"/>
                  <a:gd name="T1" fmla="*/ 180 h 192"/>
                  <a:gd name="T2" fmla="*/ 11 w 192"/>
                  <a:gd name="T3" fmla="*/ 180 h 192"/>
                  <a:gd name="T4" fmla="*/ 11 w 192"/>
                  <a:gd name="T5" fmla="*/ 6 h 192"/>
                  <a:gd name="T6" fmla="*/ 5 w 192"/>
                  <a:gd name="T7" fmla="*/ 0 h 192"/>
                  <a:gd name="T8" fmla="*/ 0 w 192"/>
                  <a:gd name="T9" fmla="*/ 6 h 192"/>
                  <a:gd name="T10" fmla="*/ 0 w 192"/>
                  <a:gd name="T11" fmla="*/ 186 h 192"/>
                  <a:gd name="T12" fmla="*/ 5 w 192"/>
                  <a:gd name="T13" fmla="*/ 192 h 192"/>
                  <a:gd name="T14" fmla="*/ 186 w 192"/>
                  <a:gd name="T15" fmla="*/ 192 h 192"/>
                  <a:gd name="T16" fmla="*/ 192 w 192"/>
                  <a:gd name="T17" fmla="*/ 186 h 192"/>
                  <a:gd name="T18" fmla="*/ 186 w 192"/>
                  <a:gd name="T19" fmla="*/ 18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92">
                    <a:moveTo>
                      <a:pt x="186" y="180"/>
                    </a:moveTo>
                    <a:cubicBezTo>
                      <a:pt x="11" y="180"/>
                      <a:pt x="11" y="180"/>
                      <a:pt x="11" y="18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9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89"/>
                      <a:pt x="2" y="192"/>
                      <a:pt x="5" y="192"/>
                    </a:cubicBezTo>
                    <a:cubicBezTo>
                      <a:pt x="186" y="192"/>
                      <a:pt x="186" y="192"/>
                      <a:pt x="186" y="192"/>
                    </a:cubicBezTo>
                    <a:cubicBezTo>
                      <a:pt x="189" y="192"/>
                      <a:pt x="192" y="189"/>
                      <a:pt x="192" y="186"/>
                    </a:cubicBezTo>
                    <a:cubicBezTo>
                      <a:pt x="192" y="183"/>
                      <a:pt x="189" y="180"/>
                      <a:pt x="186" y="1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40"/>
              <p:cNvSpPr>
                <a:spLocks/>
              </p:cNvSpPr>
              <p:nvPr/>
            </p:nvSpPr>
            <p:spPr bwMode="auto">
              <a:xfrm>
                <a:off x="2064" y="3686"/>
                <a:ext cx="52" cy="87"/>
              </a:xfrm>
              <a:custGeom>
                <a:avLst/>
                <a:gdLst>
                  <a:gd name="T0" fmla="*/ 1 w 32"/>
                  <a:gd name="T1" fmla="*/ 54 h 54"/>
                  <a:gd name="T2" fmla="*/ 31 w 32"/>
                  <a:gd name="T3" fmla="*/ 54 h 54"/>
                  <a:gd name="T4" fmla="*/ 32 w 32"/>
                  <a:gd name="T5" fmla="*/ 53 h 54"/>
                  <a:gd name="T6" fmla="*/ 32 w 32"/>
                  <a:gd name="T7" fmla="*/ 1 h 54"/>
                  <a:gd name="T8" fmla="*/ 31 w 32"/>
                  <a:gd name="T9" fmla="*/ 0 h 54"/>
                  <a:gd name="T10" fmla="*/ 1 w 32"/>
                  <a:gd name="T11" fmla="*/ 0 h 54"/>
                  <a:gd name="T12" fmla="*/ 0 w 32"/>
                  <a:gd name="T13" fmla="*/ 1 h 54"/>
                  <a:gd name="T14" fmla="*/ 0 w 32"/>
                  <a:gd name="T15" fmla="*/ 53 h 54"/>
                  <a:gd name="T16" fmla="*/ 1 w 32"/>
                  <a:gd name="T1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54">
                    <a:moveTo>
                      <a:pt x="1" y="54"/>
                    </a:moveTo>
                    <a:cubicBezTo>
                      <a:pt x="31" y="54"/>
                      <a:pt x="31" y="54"/>
                      <a:pt x="31" y="54"/>
                    </a:cubicBezTo>
                    <a:cubicBezTo>
                      <a:pt x="32" y="54"/>
                      <a:pt x="32" y="53"/>
                      <a:pt x="32" y="53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0"/>
                      <a:pt x="32" y="0"/>
                      <a:pt x="3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4"/>
                      <a:pt x="1" y="5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41"/>
              <p:cNvSpPr>
                <a:spLocks/>
              </p:cNvSpPr>
              <p:nvPr/>
            </p:nvSpPr>
            <p:spPr bwMode="auto">
              <a:xfrm>
                <a:off x="2159" y="3542"/>
                <a:ext cx="51" cy="231"/>
              </a:xfrm>
              <a:custGeom>
                <a:avLst/>
                <a:gdLst>
                  <a:gd name="T0" fmla="*/ 1 w 32"/>
                  <a:gd name="T1" fmla="*/ 144 h 144"/>
                  <a:gd name="T2" fmla="*/ 31 w 32"/>
                  <a:gd name="T3" fmla="*/ 144 h 144"/>
                  <a:gd name="T4" fmla="*/ 32 w 32"/>
                  <a:gd name="T5" fmla="*/ 143 h 144"/>
                  <a:gd name="T6" fmla="*/ 32 w 32"/>
                  <a:gd name="T7" fmla="*/ 1 h 144"/>
                  <a:gd name="T8" fmla="*/ 31 w 32"/>
                  <a:gd name="T9" fmla="*/ 0 h 144"/>
                  <a:gd name="T10" fmla="*/ 1 w 32"/>
                  <a:gd name="T11" fmla="*/ 0 h 144"/>
                  <a:gd name="T12" fmla="*/ 0 w 32"/>
                  <a:gd name="T13" fmla="*/ 1 h 144"/>
                  <a:gd name="T14" fmla="*/ 0 w 32"/>
                  <a:gd name="T15" fmla="*/ 143 h 144"/>
                  <a:gd name="T16" fmla="*/ 1 w 32"/>
                  <a:gd name="T17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144">
                    <a:moveTo>
                      <a:pt x="1" y="144"/>
                    </a:moveTo>
                    <a:cubicBezTo>
                      <a:pt x="31" y="144"/>
                      <a:pt x="31" y="144"/>
                      <a:pt x="31" y="144"/>
                    </a:cubicBezTo>
                    <a:cubicBezTo>
                      <a:pt x="32" y="144"/>
                      <a:pt x="32" y="143"/>
                      <a:pt x="32" y="143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0"/>
                      <a:pt x="32" y="0"/>
                      <a:pt x="3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43"/>
                      <a:pt x="0" y="144"/>
                      <a:pt x="1" y="1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42"/>
              <p:cNvSpPr>
                <a:spLocks/>
              </p:cNvSpPr>
              <p:nvPr/>
            </p:nvSpPr>
            <p:spPr bwMode="auto">
              <a:xfrm>
                <a:off x="2253" y="3603"/>
                <a:ext cx="51" cy="170"/>
              </a:xfrm>
              <a:custGeom>
                <a:avLst/>
                <a:gdLst>
                  <a:gd name="T0" fmla="*/ 1 w 32"/>
                  <a:gd name="T1" fmla="*/ 106 h 106"/>
                  <a:gd name="T2" fmla="*/ 31 w 32"/>
                  <a:gd name="T3" fmla="*/ 106 h 106"/>
                  <a:gd name="T4" fmla="*/ 32 w 32"/>
                  <a:gd name="T5" fmla="*/ 105 h 106"/>
                  <a:gd name="T6" fmla="*/ 32 w 32"/>
                  <a:gd name="T7" fmla="*/ 1 h 106"/>
                  <a:gd name="T8" fmla="*/ 31 w 32"/>
                  <a:gd name="T9" fmla="*/ 0 h 106"/>
                  <a:gd name="T10" fmla="*/ 1 w 32"/>
                  <a:gd name="T11" fmla="*/ 0 h 106"/>
                  <a:gd name="T12" fmla="*/ 0 w 32"/>
                  <a:gd name="T13" fmla="*/ 1 h 106"/>
                  <a:gd name="T14" fmla="*/ 0 w 32"/>
                  <a:gd name="T15" fmla="*/ 105 h 106"/>
                  <a:gd name="T16" fmla="*/ 1 w 32"/>
                  <a:gd name="T1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106">
                    <a:moveTo>
                      <a:pt x="1" y="106"/>
                    </a:moveTo>
                    <a:cubicBezTo>
                      <a:pt x="31" y="106"/>
                      <a:pt x="31" y="106"/>
                      <a:pt x="31" y="106"/>
                    </a:cubicBezTo>
                    <a:cubicBezTo>
                      <a:pt x="32" y="106"/>
                      <a:pt x="32" y="105"/>
                      <a:pt x="32" y="105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0"/>
                      <a:pt x="3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6"/>
                      <a:pt x="1" y="10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43"/>
              <p:cNvSpPr>
                <a:spLocks/>
              </p:cNvSpPr>
              <p:nvPr/>
            </p:nvSpPr>
            <p:spPr bwMode="auto">
              <a:xfrm>
                <a:off x="3355" y="3507"/>
                <a:ext cx="307" cy="307"/>
              </a:xfrm>
              <a:custGeom>
                <a:avLst/>
                <a:gdLst>
                  <a:gd name="T0" fmla="*/ 186 w 192"/>
                  <a:gd name="T1" fmla="*/ 180 h 192"/>
                  <a:gd name="T2" fmla="*/ 11 w 192"/>
                  <a:gd name="T3" fmla="*/ 180 h 192"/>
                  <a:gd name="T4" fmla="*/ 11 w 192"/>
                  <a:gd name="T5" fmla="*/ 6 h 192"/>
                  <a:gd name="T6" fmla="*/ 5 w 192"/>
                  <a:gd name="T7" fmla="*/ 0 h 192"/>
                  <a:gd name="T8" fmla="*/ 0 w 192"/>
                  <a:gd name="T9" fmla="*/ 6 h 192"/>
                  <a:gd name="T10" fmla="*/ 0 w 192"/>
                  <a:gd name="T11" fmla="*/ 186 h 192"/>
                  <a:gd name="T12" fmla="*/ 5 w 192"/>
                  <a:gd name="T13" fmla="*/ 192 h 192"/>
                  <a:gd name="T14" fmla="*/ 186 w 192"/>
                  <a:gd name="T15" fmla="*/ 192 h 192"/>
                  <a:gd name="T16" fmla="*/ 192 w 192"/>
                  <a:gd name="T17" fmla="*/ 186 h 192"/>
                  <a:gd name="T18" fmla="*/ 186 w 192"/>
                  <a:gd name="T19" fmla="*/ 18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92">
                    <a:moveTo>
                      <a:pt x="186" y="180"/>
                    </a:moveTo>
                    <a:cubicBezTo>
                      <a:pt x="11" y="180"/>
                      <a:pt x="11" y="180"/>
                      <a:pt x="11" y="18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9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89"/>
                      <a:pt x="2" y="192"/>
                      <a:pt x="5" y="192"/>
                    </a:cubicBezTo>
                    <a:cubicBezTo>
                      <a:pt x="186" y="192"/>
                      <a:pt x="186" y="192"/>
                      <a:pt x="186" y="192"/>
                    </a:cubicBezTo>
                    <a:cubicBezTo>
                      <a:pt x="189" y="192"/>
                      <a:pt x="192" y="189"/>
                      <a:pt x="192" y="186"/>
                    </a:cubicBezTo>
                    <a:cubicBezTo>
                      <a:pt x="192" y="183"/>
                      <a:pt x="189" y="180"/>
                      <a:pt x="186" y="1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44"/>
              <p:cNvSpPr>
                <a:spLocks/>
              </p:cNvSpPr>
              <p:nvPr/>
            </p:nvSpPr>
            <p:spPr bwMode="auto">
              <a:xfrm>
                <a:off x="3380" y="3750"/>
                <a:ext cx="98" cy="18"/>
              </a:xfrm>
              <a:custGeom>
                <a:avLst/>
                <a:gdLst>
                  <a:gd name="T0" fmla="*/ 6 w 61"/>
                  <a:gd name="T1" fmla="*/ 11 h 11"/>
                  <a:gd name="T2" fmla="*/ 55 w 61"/>
                  <a:gd name="T3" fmla="*/ 11 h 11"/>
                  <a:gd name="T4" fmla="*/ 61 w 61"/>
                  <a:gd name="T5" fmla="*/ 6 h 11"/>
                  <a:gd name="T6" fmla="*/ 55 w 61"/>
                  <a:gd name="T7" fmla="*/ 0 h 11"/>
                  <a:gd name="T8" fmla="*/ 6 w 61"/>
                  <a:gd name="T9" fmla="*/ 0 h 11"/>
                  <a:gd name="T10" fmla="*/ 0 w 61"/>
                  <a:gd name="T11" fmla="*/ 6 h 11"/>
                  <a:gd name="T12" fmla="*/ 6 w 61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1">
                    <a:moveTo>
                      <a:pt x="6" y="11"/>
                    </a:moveTo>
                    <a:cubicBezTo>
                      <a:pt x="55" y="11"/>
                      <a:pt x="55" y="11"/>
                      <a:pt x="55" y="11"/>
                    </a:cubicBezTo>
                    <a:cubicBezTo>
                      <a:pt x="58" y="11"/>
                      <a:pt x="61" y="9"/>
                      <a:pt x="61" y="6"/>
                    </a:cubicBezTo>
                    <a:cubicBezTo>
                      <a:pt x="61" y="2"/>
                      <a:pt x="58" y="0"/>
                      <a:pt x="5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9"/>
                      <a:pt x="3" y="11"/>
                      <a:pt x="6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45"/>
              <p:cNvSpPr>
                <a:spLocks/>
              </p:cNvSpPr>
              <p:nvPr/>
            </p:nvSpPr>
            <p:spPr bwMode="auto">
              <a:xfrm>
                <a:off x="3380" y="3683"/>
                <a:ext cx="224" cy="18"/>
              </a:xfrm>
              <a:custGeom>
                <a:avLst/>
                <a:gdLst>
                  <a:gd name="T0" fmla="*/ 6 w 140"/>
                  <a:gd name="T1" fmla="*/ 11 h 11"/>
                  <a:gd name="T2" fmla="*/ 134 w 140"/>
                  <a:gd name="T3" fmla="*/ 11 h 11"/>
                  <a:gd name="T4" fmla="*/ 140 w 140"/>
                  <a:gd name="T5" fmla="*/ 5 h 11"/>
                  <a:gd name="T6" fmla="*/ 134 w 140"/>
                  <a:gd name="T7" fmla="*/ 0 h 11"/>
                  <a:gd name="T8" fmla="*/ 6 w 140"/>
                  <a:gd name="T9" fmla="*/ 0 h 11"/>
                  <a:gd name="T10" fmla="*/ 0 w 140"/>
                  <a:gd name="T11" fmla="*/ 5 h 11"/>
                  <a:gd name="T12" fmla="*/ 6 w 140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0" h="11">
                    <a:moveTo>
                      <a:pt x="6" y="11"/>
                    </a:moveTo>
                    <a:cubicBezTo>
                      <a:pt x="134" y="11"/>
                      <a:pt x="134" y="11"/>
                      <a:pt x="134" y="11"/>
                    </a:cubicBezTo>
                    <a:cubicBezTo>
                      <a:pt x="137" y="11"/>
                      <a:pt x="140" y="9"/>
                      <a:pt x="140" y="5"/>
                    </a:cubicBezTo>
                    <a:cubicBezTo>
                      <a:pt x="140" y="2"/>
                      <a:pt x="137" y="0"/>
                      <a:pt x="13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46"/>
              <p:cNvSpPr>
                <a:spLocks/>
              </p:cNvSpPr>
              <p:nvPr/>
            </p:nvSpPr>
            <p:spPr bwMode="auto">
              <a:xfrm>
                <a:off x="3380" y="3614"/>
                <a:ext cx="98" cy="20"/>
              </a:xfrm>
              <a:custGeom>
                <a:avLst/>
                <a:gdLst>
                  <a:gd name="T0" fmla="*/ 6 w 61"/>
                  <a:gd name="T1" fmla="*/ 12 h 12"/>
                  <a:gd name="T2" fmla="*/ 55 w 61"/>
                  <a:gd name="T3" fmla="*/ 12 h 12"/>
                  <a:gd name="T4" fmla="*/ 61 w 61"/>
                  <a:gd name="T5" fmla="*/ 6 h 12"/>
                  <a:gd name="T6" fmla="*/ 55 w 61"/>
                  <a:gd name="T7" fmla="*/ 0 h 12"/>
                  <a:gd name="T8" fmla="*/ 6 w 61"/>
                  <a:gd name="T9" fmla="*/ 0 h 12"/>
                  <a:gd name="T10" fmla="*/ 0 w 61"/>
                  <a:gd name="T11" fmla="*/ 6 h 12"/>
                  <a:gd name="T12" fmla="*/ 6 w 61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2">
                    <a:moveTo>
                      <a:pt x="6" y="12"/>
                    </a:moveTo>
                    <a:cubicBezTo>
                      <a:pt x="55" y="12"/>
                      <a:pt x="55" y="12"/>
                      <a:pt x="55" y="12"/>
                    </a:cubicBezTo>
                    <a:cubicBezTo>
                      <a:pt x="58" y="12"/>
                      <a:pt x="61" y="9"/>
                      <a:pt x="61" y="6"/>
                    </a:cubicBezTo>
                    <a:cubicBezTo>
                      <a:pt x="61" y="3"/>
                      <a:pt x="58" y="0"/>
                      <a:pt x="5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9"/>
                      <a:pt x="3" y="12"/>
                      <a:pt x="6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47"/>
              <p:cNvSpPr>
                <a:spLocks/>
              </p:cNvSpPr>
              <p:nvPr/>
            </p:nvSpPr>
            <p:spPr bwMode="auto">
              <a:xfrm>
                <a:off x="3380" y="3547"/>
                <a:ext cx="224" cy="19"/>
              </a:xfrm>
              <a:custGeom>
                <a:avLst/>
                <a:gdLst>
                  <a:gd name="T0" fmla="*/ 6 w 140"/>
                  <a:gd name="T1" fmla="*/ 12 h 12"/>
                  <a:gd name="T2" fmla="*/ 134 w 140"/>
                  <a:gd name="T3" fmla="*/ 12 h 12"/>
                  <a:gd name="T4" fmla="*/ 140 w 140"/>
                  <a:gd name="T5" fmla="*/ 6 h 12"/>
                  <a:gd name="T6" fmla="*/ 134 w 140"/>
                  <a:gd name="T7" fmla="*/ 0 h 12"/>
                  <a:gd name="T8" fmla="*/ 6 w 140"/>
                  <a:gd name="T9" fmla="*/ 0 h 12"/>
                  <a:gd name="T10" fmla="*/ 0 w 140"/>
                  <a:gd name="T11" fmla="*/ 6 h 12"/>
                  <a:gd name="T12" fmla="*/ 6 w 140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0" h="12">
                    <a:moveTo>
                      <a:pt x="6" y="12"/>
                    </a:moveTo>
                    <a:cubicBezTo>
                      <a:pt x="134" y="12"/>
                      <a:pt x="134" y="12"/>
                      <a:pt x="134" y="12"/>
                    </a:cubicBezTo>
                    <a:cubicBezTo>
                      <a:pt x="137" y="12"/>
                      <a:pt x="140" y="9"/>
                      <a:pt x="140" y="6"/>
                    </a:cubicBezTo>
                    <a:cubicBezTo>
                      <a:pt x="140" y="3"/>
                      <a:pt x="137" y="0"/>
                      <a:pt x="13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9"/>
                      <a:pt x="3" y="12"/>
                      <a:pt x="6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48"/>
              <p:cNvSpPr>
                <a:spLocks/>
              </p:cNvSpPr>
              <p:nvPr/>
            </p:nvSpPr>
            <p:spPr bwMode="auto">
              <a:xfrm>
                <a:off x="2690" y="3507"/>
                <a:ext cx="307" cy="307"/>
              </a:xfrm>
              <a:custGeom>
                <a:avLst/>
                <a:gdLst>
                  <a:gd name="T0" fmla="*/ 186 w 192"/>
                  <a:gd name="T1" fmla="*/ 180 h 192"/>
                  <a:gd name="T2" fmla="*/ 11 w 192"/>
                  <a:gd name="T3" fmla="*/ 180 h 192"/>
                  <a:gd name="T4" fmla="*/ 11 w 192"/>
                  <a:gd name="T5" fmla="*/ 6 h 192"/>
                  <a:gd name="T6" fmla="*/ 5 w 192"/>
                  <a:gd name="T7" fmla="*/ 0 h 192"/>
                  <a:gd name="T8" fmla="*/ 0 w 192"/>
                  <a:gd name="T9" fmla="*/ 6 h 192"/>
                  <a:gd name="T10" fmla="*/ 0 w 192"/>
                  <a:gd name="T11" fmla="*/ 186 h 192"/>
                  <a:gd name="T12" fmla="*/ 5 w 192"/>
                  <a:gd name="T13" fmla="*/ 192 h 192"/>
                  <a:gd name="T14" fmla="*/ 186 w 192"/>
                  <a:gd name="T15" fmla="*/ 192 h 192"/>
                  <a:gd name="T16" fmla="*/ 192 w 192"/>
                  <a:gd name="T17" fmla="*/ 186 h 192"/>
                  <a:gd name="T18" fmla="*/ 186 w 192"/>
                  <a:gd name="T19" fmla="*/ 18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92">
                    <a:moveTo>
                      <a:pt x="186" y="180"/>
                    </a:moveTo>
                    <a:cubicBezTo>
                      <a:pt x="11" y="180"/>
                      <a:pt x="11" y="180"/>
                      <a:pt x="11" y="18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9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89"/>
                      <a:pt x="2" y="192"/>
                      <a:pt x="5" y="192"/>
                    </a:cubicBezTo>
                    <a:cubicBezTo>
                      <a:pt x="186" y="192"/>
                      <a:pt x="186" y="192"/>
                      <a:pt x="186" y="192"/>
                    </a:cubicBezTo>
                    <a:cubicBezTo>
                      <a:pt x="189" y="192"/>
                      <a:pt x="192" y="189"/>
                      <a:pt x="192" y="186"/>
                    </a:cubicBezTo>
                    <a:cubicBezTo>
                      <a:pt x="192" y="183"/>
                      <a:pt x="189" y="180"/>
                      <a:pt x="186" y="1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49"/>
              <p:cNvSpPr>
                <a:spLocks/>
              </p:cNvSpPr>
              <p:nvPr/>
            </p:nvSpPr>
            <p:spPr bwMode="auto">
              <a:xfrm>
                <a:off x="2942" y="3691"/>
                <a:ext cx="19" cy="96"/>
              </a:xfrm>
              <a:custGeom>
                <a:avLst/>
                <a:gdLst>
                  <a:gd name="T0" fmla="*/ 6 w 12"/>
                  <a:gd name="T1" fmla="*/ 60 h 60"/>
                  <a:gd name="T2" fmla="*/ 12 w 12"/>
                  <a:gd name="T3" fmla="*/ 55 h 60"/>
                  <a:gd name="T4" fmla="*/ 12 w 12"/>
                  <a:gd name="T5" fmla="*/ 5 h 60"/>
                  <a:gd name="T6" fmla="*/ 6 w 12"/>
                  <a:gd name="T7" fmla="*/ 0 h 60"/>
                  <a:gd name="T8" fmla="*/ 0 w 12"/>
                  <a:gd name="T9" fmla="*/ 5 h 60"/>
                  <a:gd name="T10" fmla="*/ 0 w 12"/>
                  <a:gd name="T11" fmla="*/ 55 h 60"/>
                  <a:gd name="T12" fmla="*/ 6 w 12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60">
                    <a:moveTo>
                      <a:pt x="6" y="60"/>
                    </a:moveTo>
                    <a:cubicBezTo>
                      <a:pt x="9" y="60"/>
                      <a:pt x="12" y="58"/>
                      <a:pt x="12" y="5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2"/>
                      <a:pt x="9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8"/>
                      <a:pt x="3" y="60"/>
                      <a:pt x="6" y="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50"/>
              <p:cNvSpPr>
                <a:spLocks/>
              </p:cNvSpPr>
              <p:nvPr/>
            </p:nvSpPr>
            <p:spPr bwMode="auto">
              <a:xfrm>
                <a:off x="2873" y="3565"/>
                <a:ext cx="20" cy="222"/>
              </a:xfrm>
              <a:custGeom>
                <a:avLst/>
                <a:gdLst>
                  <a:gd name="T0" fmla="*/ 6 w 12"/>
                  <a:gd name="T1" fmla="*/ 139 h 139"/>
                  <a:gd name="T2" fmla="*/ 12 w 12"/>
                  <a:gd name="T3" fmla="*/ 134 h 139"/>
                  <a:gd name="T4" fmla="*/ 12 w 12"/>
                  <a:gd name="T5" fmla="*/ 6 h 139"/>
                  <a:gd name="T6" fmla="*/ 6 w 12"/>
                  <a:gd name="T7" fmla="*/ 0 h 139"/>
                  <a:gd name="T8" fmla="*/ 0 w 12"/>
                  <a:gd name="T9" fmla="*/ 6 h 139"/>
                  <a:gd name="T10" fmla="*/ 0 w 12"/>
                  <a:gd name="T11" fmla="*/ 134 h 139"/>
                  <a:gd name="T12" fmla="*/ 6 w 12"/>
                  <a:gd name="T13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39">
                    <a:moveTo>
                      <a:pt x="6" y="139"/>
                    </a:moveTo>
                    <a:cubicBezTo>
                      <a:pt x="9" y="139"/>
                      <a:pt x="12" y="137"/>
                      <a:pt x="12" y="13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2"/>
                      <a:pt x="9" y="0"/>
                      <a:pt x="6" y="0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0" y="137"/>
                      <a:pt x="3" y="139"/>
                      <a:pt x="6" y="13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51"/>
              <p:cNvSpPr>
                <a:spLocks/>
              </p:cNvSpPr>
              <p:nvPr/>
            </p:nvSpPr>
            <p:spPr bwMode="auto">
              <a:xfrm>
                <a:off x="2806" y="3691"/>
                <a:ext cx="18" cy="96"/>
              </a:xfrm>
              <a:custGeom>
                <a:avLst/>
                <a:gdLst>
                  <a:gd name="T0" fmla="*/ 5 w 11"/>
                  <a:gd name="T1" fmla="*/ 60 h 60"/>
                  <a:gd name="T2" fmla="*/ 11 w 11"/>
                  <a:gd name="T3" fmla="*/ 55 h 60"/>
                  <a:gd name="T4" fmla="*/ 11 w 11"/>
                  <a:gd name="T5" fmla="*/ 5 h 60"/>
                  <a:gd name="T6" fmla="*/ 5 w 11"/>
                  <a:gd name="T7" fmla="*/ 0 h 60"/>
                  <a:gd name="T8" fmla="*/ 0 w 11"/>
                  <a:gd name="T9" fmla="*/ 5 h 60"/>
                  <a:gd name="T10" fmla="*/ 0 w 11"/>
                  <a:gd name="T11" fmla="*/ 55 h 60"/>
                  <a:gd name="T12" fmla="*/ 5 w 11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0">
                    <a:moveTo>
                      <a:pt x="5" y="60"/>
                    </a:moveTo>
                    <a:cubicBezTo>
                      <a:pt x="9" y="60"/>
                      <a:pt x="11" y="58"/>
                      <a:pt x="11" y="5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8"/>
                      <a:pt x="2" y="60"/>
                      <a:pt x="5" y="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52"/>
              <p:cNvSpPr>
                <a:spLocks/>
              </p:cNvSpPr>
              <p:nvPr/>
            </p:nvSpPr>
            <p:spPr bwMode="auto">
              <a:xfrm>
                <a:off x="2738" y="3565"/>
                <a:ext cx="19" cy="222"/>
              </a:xfrm>
              <a:custGeom>
                <a:avLst/>
                <a:gdLst>
                  <a:gd name="T0" fmla="*/ 6 w 12"/>
                  <a:gd name="T1" fmla="*/ 139 h 139"/>
                  <a:gd name="T2" fmla="*/ 12 w 12"/>
                  <a:gd name="T3" fmla="*/ 134 h 139"/>
                  <a:gd name="T4" fmla="*/ 12 w 12"/>
                  <a:gd name="T5" fmla="*/ 6 h 139"/>
                  <a:gd name="T6" fmla="*/ 6 w 12"/>
                  <a:gd name="T7" fmla="*/ 0 h 139"/>
                  <a:gd name="T8" fmla="*/ 0 w 12"/>
                  <a:gd name="T9" fmla="*/ 6 h 139"/>
                  <a:gd name="T10" fmla="*/ 0 w 12"/>
                  <a:gd name="T11" fmla="*/ 134 h 139"/>
                  <a:gd name="T12" fmla="*/ 6 w 12"/>
                  <a:gd name="T13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39">
                    <a:moveTo>
                      <a:pt x="6" y="139"/>
                    </a:moveTo>
                    <a:cubicBezTo>
                      <a:pt x="9" y="139"/>
                      <a:pt x="12" y="137"/>
                      <a:pt x="12" y="13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2"/>
                      <a:pt x="9" y="0"/>
                      <a:pt x="6" y="0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0" y="137"/>
                      <a:pt x="3" y="139"/>
                      <a:pt x="6" y="13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53"/>
              <p:cNvSpPr>
                <a:spLocks/>
              </p:cNvSpPr>
              <p:nvPr/>
            </p:nvSpPr>
            <p:spPr bwMode="auto">
              <a:xfrm>
                <a:off x="4020" y="3510"/>
                <a:ext cx="307" cy="301"/>
              </a:xfrm>
              <a:custGeom>
                <a:avLst/>
                <a:gdLst>
                  <a:gd name="T0" fmla="*/ 174 w 192"/>
                  <a:gd name="T1" fmla="*/ 91 h 188"/>
                  <a:gd name="T2" fmla="*/ 166 w 192"/>
                  <a:gd name="T3" fmla="*/ 94 h 188"/>
                  <a:gd name="T4" fmla="*/ 130 w 192"/>
                  <a:gd name="T5" fmla="*/ 24 h 188"/>
                  <a:gd name="T6" fmla="*/ 129 w 192"/>
                  <a:gd name="T7" fmla="*/ 23 h 188"/>
                  <a:gd name="T8" fmla="*/ 131 w 192"/>
                  <a:gd name="T9" fmla="*/ 17 h 188"/>
                  <a:gd name="T10" fmla="*/ 113 w 192"/>
                  <a:gd name="T11" fmla="*/ 0 h 188"/>
                  <a:gd name="T12" fmla="*/ 96 w 192"/>
                  <a:gd name="T13" fmla="*/ 17 h 188"/>
                  <a:gd name="T14" fmla="*/ 104 w 192"/>
                  <a:gd name="T15" fmla="*/ 31 h 188"/>
                  <a:gd name="T16" fmla="*/ 78 w 192"/>
                  <a:gd name="T17" fmla="*/ 154 h 188"/>
                  <a:gd name="T18" fmla="*/ 75 w 192"/>
                  <a:gd name="T19" fmla="*/ 154 h 188"/>
                  <a:gd name="T20" fmla="*/ 69 w 192"/>
                  <a:gd name="T21" fmla="*/ 155 h 188"/>
                  <a:gd name="T22" fmla="*/ 30 w 192"/>
                  <a:gd name="T23" fmla="*/ 110 h 188"/>
                  <a:gd name="T24" fmla="*/ 34 w 192"/>
                  <a:gd name="T25" fmla="*/ 99 h 188"/>
                  <a:gd name="T26" fmla="*/ 17 w 192"/>
                  <a:gd name="T27" fmla="*/ 82 h 188"/>
                  <a:gd name="T28" fmla="*/ 0 w 192"/>
                  <a:gd name="T29" fmla="*/ 99 h 188"/>
                  <a:gd name="T30" fmla="*/ 17 w 192"/>
                  <a:gd name="T31" fmla="*/ 116 h 188"/>
                  <a:gd name="T32" fmla="*/ 19 w 192"/>
                  <a:gd name="T33" fmla="*/ 116 h 188"/>
                  <a:gd name="T34" fmla="*/ 60 w 192"/>
                  <a:gd name="T35" fmla="*/ 163 h 188"/>
                  <a:gd name="T36" fmla="*/ 58 w 192"/>
                  <a:gd name="T37" fmla="*/ 171 h 188"/>
                  <a:gd name="T38" fmla="*/ 75 w 192"/>
                  <a:gd name="T39" fmla="*/ 188 h 188"/>
                  <a:gd name="T40" fmla="*/ 92 w 192"/>
                  <a:gd name="T41" fmla="*/ 171 h 188"/>
                  <a:gd name="T42" fmla="*/ 89 w 192"/>
                  <a:gd name="T43" fmla="*/ 161 h 188"/>
                  <a:gd name="T44" fmla="*/ 116 w 192"/>
                  <a:gd name="T45" fmla="*/ 34 h 188"/>
                  <a:gd name="T46" fmla="*/ 120 w 192"/>
                  <a:gd name="T47" fmla="*/ 32 h 188"/>
                  <a:gd name="T48" fmla="*/ 158 w 192"/>
                  <a:gd name="T49" fmla="*/ 105 h 188"/>
                  <a:gd name="T50" fmla="*/ 157 w 192"/>
                  <a:gd name="T51" fmla="*/ 109 h 188"/>
                  <a:gd name="T52" fmla="*/ 174 w 192"/>
                  <a:gd name="T53" fmla="*/ 126 h 188"/>
                  <a:gd name="T54" fmla="*/ 192 w 192"/>
                  <a:gd name="T55" fmla="*/ 109 h 188"/>
                  <a:gd name="T56" fmla="*/ 174 w 192"/>
                  <a:gd name="T57" fmla="*/ 91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2" h="188">
                    <a:moveTo>
                      <a:pt x="174" y="91"/>
                    </a:moveTo>
                    <a:cubicBezTo>
                      <a:pt x="171" y="91"/>
                      <a:pt x="168" y="92"/>
                      <a:pt x="166" y="94"/>
                    </a:cubicBezTo>
                    <a:cubicBezTo>
                      <a:pt x="130" y="24"/>
                      <a:pt x="130" y="24"/>
                      <a:pt x="130" y="24"/>
                    </a:cubicBezTo>
                    <a:cubicBezTo>
                      <a:pt x="130" y="23"/>
                      <a:pt x="130" y="23"/>
                      <a:pt x="129" y="23"/>
                    </a:cubicBezTo>
                    <a:cubicBezTo>
                      <a:pt x="130" y="21"/>
                      <a:pt x="131" y="19"/>
                      <a:pt x="131" y="17"/>
                    </a:cubicBezTo>
                    <a:cubicBezTo>
                      <a:pt x="131" y="7"/>
                      <a:pt x="123" y="0"/>
                      <a:pt x="113" y="0"/>
                    </a:cubicBezTo>
                    <a:cubicBezTo>
                      <a:pt x="104" y="0"/>
                      <a:pt x="96" y="7"/>
                      <a:pt x="96" y="17"/>
                    </a:cubicBezTo>
                    <a:cubicBezTo>
                      <a:pt x="96" y="23"/>
                      <a:pt x="99" y="28"/>
                      <a:pt x="104" y="31"/>
                    </a:cubicBezTo>
                    <a:cubicBezTo>
                      <a:pt x="78" y="154"/>
                      <a:pt x="78" y="154"/>
                      <a:pt x="78" y="154"/>
                    </a:cubicBezTo>
                    <a:cubicBezTo>
                      <a:pt x="77" y="154"/>
                      <a:pt x="76" y="154"/>
                      <a:pt x="75" y="154"/>
                    </a:cubicBezTo>
                    <a:cubicBezTo>
                      <a:pt x="73" y="154"/>
                      <a:pt x="71" y="154"/>
                      <a:pt x="69" y="155"/>
                    </a:cubicBezTo>
                    <a:cubicBezTo>
                      <a:pt x="30" y="110"/>
                      <a:pt x="30" y="110"/>
                      <a:pt x="30" y="110"/>
                    </a:cubicBezTo>
                    <a:cubicBezTo>
                      <a:pt x="32" y="107"/>
                      <a:pt x="34" y="103"/>
                      <a:pt x="34" y="99"/>
                    </a:cubicBezTo>
                    <a:cubicBezTo>
                      <a:pt x="34" y="90"/>
                      <a:pt x="26" y="82"/>
                      <a:pt x="17" y="82"/>
                    </a:cubicBezTo>
                    <a:cubicBezTo>
                      <a:pt x="7" y="82"/>
                      <a:pt x="0" y="90"/>
                      <a:pt x="0" y="99"/>
                    </a:cubicBezTo>
                    <a:cubicBezTo>
                      <a:pt x="0" y="109"/>
                      <a:pt x="7" y="116"/>
                      <a:pt x="17" y="116"/>
                    </a:cubicBezTo>
                    <a:cubicBezTo>
                      <a:pt x="18" y="116"/>
                      <a:pt x="18" y="116"/>
                      <a:pt x="19" y="116"/>
                    </a:cubicBezTo>
                    <a:cubicBezTo>
                      <a:pt x="60" y="163"/>
                      <a:pt x="60" y="163"/>
                      <a:pt x="60" y="163"/>
                    </a:cubicBezTo>
                    <a:cubicBezTo>
                      <a:pt x="59" y="166"/>
                      <a:pt x="58" y="168"/>
                      <a:pt x="58" y="171"/>
                    </a:cubicBezTo>
                    <a:cubicBezTo>
                      <a:pt x="58" y="181"/>
                      <a:pt x="66" y="188"/>
                      <a:pt x="75" y="188"/>
                    </a:cubicBezTo>
                    <a:cubicBezTo>
                      <a:pt x="85" y="188"/>
                      <a:pt x="92" y="181"/>
                      <a:pt x="92" y="171"/>
                    </a:cubicBezTo>
                    <a:cubicBezTo>
                      <a:pt x="92" y="168"/>
                      <a:pt x="91" y="164"/>
                      <a:pt x="89" y="161"/>
                    </a:cubicBezTo>
                    <a:cubicBezTo>
                      <a:pt x="116" y="34"/>
                      <a:pt x="116" y="34"/>
                      <a:pt x="116" y="34"/>
                    </a:cubicBezTo>
                    <a:cubicBezTo>
                      <a:pt x="118" y="34"/>
                      <a:pt x="119" y="33"/>
                      <a:pt x="120" y="32"/>
                    </a:cubicBezTo>
                    <a:cubicBezTo>
                      <a:pt x="158" y="105"/>
                      <a:pt x="158" y="105"/>
                      <a:pt x="158" y="105"/>
                    </a:cubicBezTo>
                    <a:cubicBezTo>
                      <a:pt x="157" y="106"/>
                      <a:pt x="157" y="107"/>
                      <a:pt x="157" y="109"/>
                    </a:cubicBezTo>
                    <a:cubicBezTo>
                      <a:pt x="157" y="118"/>
                      <a:pt x="165" y="126"/>
                      <a:pt x="174" y="126"/>
                    </a:cubicBezTo>
                    <a:cubicBezTo>
                      <a:pt x="184" y="126"/>
                      <a:pt x="192" y="118"/>
                      <a:pt x="192" y="109"/>
                    </a:cubicBezTo>
                    <a:cubicBezTo>
                      <a:pt x="192" y="99"/>
                      <a:pt x="184" y="91"/>
                      <a:pt x="174" y="9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54"/>
              <p:cNvSpPr>
                <a:spLocks/>
              </p:cNvSpPr>
              <p:nvPr/>
            </p:nvSpPr>
            <p:spPr bwMode="auto">
              <a:xfrm>
                <a:off x="4685" y="3722"/>
                <a:ext cx="18" cy="92"/>
              </a:xfrm>
              <a:custGeom>
                <a:avLst/>
                <a:gdLst>
                  <a:gd name="T0" fmla="*/ 6 w 11"/>
                  <a:gd name="T1" fmla="*/ 0 h 58"/>
                  <a:gd name="T2" fmla="*/ 0 w 11"/>
                  <a:gd name="T3" fmla="*/ 6 h 58"/>
                  <a:gd name="T4" fmla="*/ 0 w 11"/>
                  <a:gd name="T5" fmla="*/ 52 h 58"/>
                  <a:gd name="T6" fmla="*/ 6 w 11"/>
                  <a:gd name="T7" fmla="*/ 58 h 58"/>
                  <a:gd name="T8" fmla="*/ 11 w 11"/>
                  <a:gd name="T9" fmla="*/ 52 h 58"/>
                  <a:gd name="T10" fmla="*/ 11 w 11"/>
                  <a:gd name="T11" fmla="*/ 6 h 58"/>
                  <a:gd name="T12" fmla="*/ 6 w 11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8">
                    <a:moveTo>
                      <a:pt x="6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5"/>
                      <a:pt x="2" y="58"/>
                      <a:pt x="6" y="58"/>
                    </a:cubicBezTo>
                    <a:cubicBezTo>
                      <a:pt x="9" y="58"/>
                      <a:pt x="11" y="55"/>
                      <a:pt x="11" y="52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9" y="0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55"/>
              <p:cNvSpPr>
                <a:spLocks/>
              </p:cNvSpPr>
              <p:nvPr/>
            </p:nvSpPr>
            <p:spPr bwMode="auto">
              <a:xfrm>
                <a:off x="4781" y="3675"/>
                <a:ext cx="17" cy="139"/>
              </a:xfrm>
              <a:custGeom>
                <a:avLst/>
                <a:gdLst>
                  <a:gd name="T0" fmla="*/ 6 w 11"/>
                  <a:gd name="T1" fmla="*/ 0 h 87"/>
                  <a:gd name="T2" fmla="*/ 0 w 11"/>
                  <a:gd name="T3" fmla="*/ 6 h 87"/>
                  <a:gd name="T4" fmla="*/ 0 w 11"/>
                  <a:gd name="T5" fmla="*/ 81 h 87"/>
                  <a:gd name="T6" fmla="*/ 6 w 11"/>
                  <a:gd name="T7" fmla="*/ 87 h 87"/>
                  <a:gd name="T8" fmla="*/ 11 w 11"/>
                  <a:gd name="T9" fmla="*/ 81 h 87"/>
                  <a:gd name="T10" fmla="*/ 11 w 11"/>
                  <a:gd name="T11" fmla="*/ 6 h 87"/>
                  <a:gd name="T12" fmla="*/ 6 w 11"/>
                  <a:gd name="T1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7">
                    <a:moveTo>
                      <a:pt x="6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4"/>
                      <a:pt x="2" y="87"/>
                      <a:pt x="6" y="87"/>
                    </a:cubicBezTo>
                    <a:cubicBezTo>
                      <a:pt x="9" y="87"/>
                      <a:pt x="11" y="84"/>
                      <a:pt x="11" y="81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9" y="0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56"/>
              <p:cNvSpPr>
                <a:spLocks/>
              </p:cNvSpPr>
              <p:nvPr/>
            </p:nvSpPr>
            <p:spPr bwMode="auto">
              <a:xfrm>
                <a:off x="4877" y="3626"/>
                <a:ext cx="17" cy="188"/>
              </a:xfrm>
              <a:custGeom>
                <a:avLst/>
                <a:gdLst>
                  <a:gd name="T0" fmla="*/ 6 w 11"/>
                  <a:gd name="T1" fmla="*/ 0 h 118"/>
                  <a:gd name="T2" fmla="*/ 0 w 11"/>
                  <a:gd name="T3" fmla="*/ 6 h 118"/>
                  <a:gd name="T4" fmla="*/ 0 w 11"/>
                  <a:gd name="T5" fmla="*/ 112 h 118"/>
                  <a:gd name="T6" fmla="*/ 6 w 11"/>
                  <a:gd name="T7" fmla="*/ 118 h 118"/>
                  <a:gd name="T8" fmla="*/ 11 w 11"/>
                  <a:gd name="T9" fmla="*/ 112 h 118"/>
                  <a:gd name="T10" fmla="*/ 11 w 11"/>
                  <a:gd name="T11" fmla="*/ 6 h 118"/>
                  <a:gd name="T12" fmla="*/ 6 w 11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8">
                    <a:moveTo>
                      <a:pt x="6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5"/>
                      <a:pt x="2" y="118"/>
                      <a:pt x="6" y="118"/>
                    </a:cubicBezTo>
                    <a:cubicBezTo>
                      <a:pt x="9" y="118"/>
                      <a:pt x="11" y="115"/>
                      <a:pt x="11" y="112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9" y="0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57"/>
              <p:cNvSpPr>
                <a:spLocks/>
              </p:cNvSpPr>
              <p:nvPr/>
            </p:nvSpPr>
            <p:spPr bwMode="auto">
              <a:xfrm>
                <a:off x="4973" y="3525"/>
                <a:ext cx="17" cy="289"/>
              </a:xfrm>
              <a:custGeom>
                <a:avLst/>
                <a:gdLst>
                  <a:gd name="T0" fmla="*/ 6 w 11"/>
                  <a:gd name="T1" fmla="*/ 0 h 181"/>
                  <a:gd name="T2" fmla="*/ 0 w 11"/>
                  <a:gd name="T3" fmla="*/ 5 h 181"/>
                  <a:gd name="T4" fmla="*/ 0 w 11"/>
                  <a:gd name="T5" fmla="*/ 175 h 181"/>
                  <a:gd name="T6" fmla="*/ 6 w 11"/>
                  <a:gd name="T7" fmla="*/ 181 h 181"/>
                  <a:gd name="T8" fmla="*/ 11 w 11"/>
                  <a:gd name="T9" fmla="*/ 175 h 181"/>
                  <a:gd name="T10" fmla="*/ 11 w 11"/>
                  <a:gd name="T11" fmla="*/ 5 h 181"/>
                  <a:gd name="T12" fmla="*/ 6 w 11"/>
                  <a:gd name="T13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81">
                    <a:moveTo>
                      <a:pt x="6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175"/>
                      <a:pt x="0" y="175"/>
                      <a:pt x="0" y="175"/>
                    </a:cubicBezTo>
                    <a:cubicBezTo>
                      <a:pt x="0" y="178"/>
                      <a:pt x="2" y="181"/>
                      <a:pt x="6" y="181"/>
                    </a:cubicBezTo>
                    <a:cubicBezTo>
                      <a:pt x="9" y="181"/>
                      <a:pt x="11" y="178"/>
                      <a:pt x="11" y="17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9" y="0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58"/>
              <p:cNvSpPr>
                <a:spLocks/>
              </p:cNvSpPr>
              <p:nvPr/>
            </p:nvSpPr>
            <p:spPr bwMode="auto">
              <a:xfrm>
                <a:off x="4690" y="3507"/>
                <a:ext cx="216" cy="159"/>
              </a:xfrm>
              <a:custGeom>
                <a:avLst/>
                <a:gdLst>
                  <a:gd name="T0" fmla="*/ 123 w 135"/>
                  <a:gd name="T1" fmla="*/ 4 h 99"/>
                  <a:gd name="T2" fmla="*/ 119 w 135"/>
                  <a:gd name="T3" fmla="*/ 0 h 99"/>
                  <a:gd name="T4" fmla="*/ 115 w 135"/>
                  <a:gd name="T5" fmla="*/ 1 h 99"/>
                  <a:gd name="T6" fmla="*/ 90 w 135"/>
                  <a:gd name="T7" fmla="*/ 13 h 99"/>
                  <a:gd name="T8" fmla="*/ 87 w 135"/>
                  <a:gd name="T9" fmla="*/ 21 h 99"/>
                  <a:gd name="T10" fmla="*/ 95 w 135"/>
                  <a:gd name="T11" fmla="*/ 24 h 99"/>
                  <a:gd name="T12" fmla="*/ 108 w 135"/>
                  <a:gd name="T13" fmla="*/ 17 h 99"/>
                  <a:gd name="T14" fmla="*/ 7 w 135"/>
                  <a:gd name="T15" fmla="*/ 83 h 99"/>
                  <a:gd name="T16" fmla="*/ 0 w 135"/>
                  <a:gd name="T17" fmla="*/ 87 h 99"/>
                  <a:gd name="T18" fmla="*/ 5 w 135"/>
                  <a:gd name="T19" fmla="*/ 94 h 99"/>
                  <a:gd name="T20" fmla="*/ 22 w 135"/>
                  <a:gd name="T21" fmla="*/ 96 h 99"/>
                  <a:gd name="T22" fmla="*/ 118 w 135"/>
                  <a:gd name="T23" fmla="*/ 24 h 99"/>
                  <a:gd name="T24" fmla="*/ 123 w 135"/>
                  <a:gd name="T25" fmla="*/ 36 h 99"/>
                  <a:gd name="T26" fmla="*/ 128 w 135"/>
                  <a:gd name="T27" fmla="*/ 39 h 99"/>
                  <a:gd name="T28" fmla="*/ 131 w 135"/>
                  <a:gd name="T29" fmla="*/ 39 h 99"/>
                  <a:gd name="T30" fmla="*/ 134 w 135"/>
                  <a:gd name="T31" fmla="*/ 31 h 99"/>
                  <a:gd name="T32" fmla="*/ 123 w 135"/>
                  <a:gd name="T33" fmla="*/ 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5" h="99">
                    <a:moveTo>
                      <a:pt x="123" y="4"/>
                    </a:moveTo>
                    <a:cubicBezTo>
                      <a:pt x="122" y="2"/>
                      <a:pt x="121" y="1"/>
                      <a:pt x="119" y="0"/>
                    </a:cubicBezTo>
                    <a:cubicBezTo>
                      <a:pt x="118" y="0"/>
                      <a:pt x="116" y="0"/>
                      <a:pt x="115" y="1"/>
                    </a:cubicBezTo>
                    <a:cubicBezTo>
                      <a:pt x="90" y="13"/>
                      <a:pt x="90" y="13"/>
                      <a:pt x="90" y="13"/>
                    </a:cubicBezTo>
                    <a:cubicBezTo>
                      <a:pt x="87" y="15"/>
                      <a:pt x="86" y="18"/>
                      <a:pt x="87" y="21"/>
                    </a:cubicBezTo>
                    <a:cubicBezTo>
                      <a:pt x="89" y="24"/>
                      <a:pt x="92" y="25"/>
                      <a:pt x="95" y="24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81" y="99"/>
                      <a:pt x="10" y="84"/>
                      <a:pt x="7" y="83"/>
                    </a:cubicBezTo>
                    <a:cubicBezTo>
                      <a:pt x="4" y="82"/>
                      <a:pt x="1" y="84"/>
                      <a:pt x="0" y="87"/>
                    </a:cubicBezTo>
                    <a:cubicBezTo>
                      <a:pt x="0" y="91"/>
                      <a:pt x="2" y="94"/>
                      <a:pt x="5" y="94"/>
                    </a:cubicBezTo>
                    <a:cubicBezTo>
                      <a:pt x="5" y="95"/>
                      <a:pt x="12" y="96"/>
                      <a:pt x="22" y="96"/>
                    </a:cubicBezTo>
                    <a:cubicBezTo>
                      <a:pt x="48" y="96"/>
                      <a:pt x="96" y="87"/>
                      <a:pt x="118" y="24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4" y="38"/>
                      <a:pt x="126" y="39"/>
                      <a:pt x="128" y="39"/>
                    </a:cubicBezTo>
                    <a:cubicBezTo>
                      <a:pt x="129" y="39"/>
                      <a:pt x="130" y="39"/>
                      <a:pt x="131" y="39"/>
                    </a:cubicBezTo>
                    <a:cubicBezTo>
                      <a:pt x="133" y="38"/>
                      <a:pt x="135" y="34"/>
                      <a:pt x="134" y="31"/>
                    </a:cubicBezTo>
                    <a:lnTo>
                      <a:pt x="12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Oval 159"/>
              <p:cNvSpPr>
                <a:spLocks noChangeArrowheads="1"/>
              </p:cNvSpPr>
              <p:nvPr/>
            </p:nvSpPr>
            <p:spPr bwMode="auto">
              <a:xfrm>
                <a:off x="5512" y="3614"/>
                <a:ext cx="92" cy="9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60"/>
              <p:cNvSpPr>
                <a:spLocks/>
              </p:cNvSpPr>
              <p:nvPr/>
            </p:nvSpPr>
            <p:spPr bwMode="auto">
              <a:xfrm>
                <a:off x="5537" y="3715"/>
                <a:ext cx="50" cy="26"/>
              </a:xfrm>
              <a:custGeom>
                <a:avLst/>
                <a:gdLst>
                  <a:gd name="T0" fmla="*/ 0 w 31"/>
                  <a:gd name="T1" fmla="*/ 2 h 16"/>
                  <a:gd name="T2" fmla="*/ 0 w 31"/>
                  <a:gd name="T3" fmla="*/ 16 h 16"/>
                  <a:gd name="T4" fmla="*/ 31 w 31"/>
                  <a:gd name="T5" fmla="*/ 16 h 16"/>
                  <a:gd name="T6" fmla="*/ 31 w 31"/>
                  <a:gd name="T7" fmla="*/ 0 h 16"/>
                  <a:gd name="T8" fmla="*/ 13 w 31"/>
                  <a:gd name="T9" fmla="*/ 4 h 16"/>
                  <a:gd name="T10" fmla="*/ 0 w 31"/>
                  <a:gd name="T1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6">
                    <a:moveTo>
                      <a:pt x="0" y="2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5" y="2"/>
                      <a:pt x="19" y="4"/>
                      <a:pt x="13" y="4"/>
                    </a:cubicBezTo>
                    <a:cubicBezTo>
                      <a:pt x="8" y="4"/>
                      <a:pt x="4" y="3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61"/>
              <p:cNvSpPr>
                <a:spLocks noEditPoints="1"/>
              </p:cNvSpPr>
              <p:nvPr/>
            </p:nvSpPr>
            <p:spPr bwMode="auto">
              <a:xfrm>
                <a:off x="5350" y="3528"/>
                <a:ext cx="307" cy="272"/>
              </a:xfrm>
              <a:custGeom>
                <a:avLst/>
                <a:gdLst>
                  <a:gd name="T0" fmla="*/ 166 w 192"/>
                  <a:gd name="T1" fmla="*/ 0 h 170"/>
                  <a:gd name="T2" fmla="*/ 26 w 192"/>
                  <a:gd name="T3" fmla="*/ 0 h 170"/>
                  <a:gd name="T4" fmla="*/ 0 w 192"/>
                  <a:gd name="T5" fmla="*/ 26 h 170"/>
                  <a:gd name="T6" fmla="*/ 0 w 192"/>
                  <a:gd name="T7" fmla="*/ 108 h 170"/>
                  <a:gd name="T8" fmla="*/ 26 w 192"/>
                  <a:gd name="T9" fmla="*/ 134 h 170"/>
                  <a:gd name="T10" fmla="*/ 109 w 192"/>
                  <a:gd name="T11" fmla="*/ 134 h 170"/>
                  <a:gd name="T12" fmla="*/ 109 w 192"/>
                  <a:gd name="T13" fmla="*/ 165 h 170"/>
                  <a:gd name="T14" fmla="*/ 111 w 192"/>
                  <a:gd name="T15" fmla="*/ 169 h 170"/>
                  <a:gd name="T16" fmla="*/ 113 w 192"/>
                  <a:gd name="T17" fmla="*/ 169 h 170"/>
                  <a:gd name="T18" fmla="*/ 115 w 192"/>
                  <a:gd name="T19" fmla="*/ 168 h 170"/>
                  <a:gd name="T20" fmla="*/ 132 w 192"/>
                  <a:gd name="T21" fmla="*/ 156 h 170"/>
                  <a:gd name="T22" fmla="*/ 149 w 192"/>
                  <a:gd name="T23" fmla="*/ 168 h 170"/>
                  <a:gd name="T24" fmla="*/ 154 w 192"/>
                  <a:gd name="T25" fmla="*/ 169 h 170"/>
                  <a:gd name="T26" fmla="*/ 156 w 192"/>
                  <a:gd name="T27" fmla="*/ 165 h 170"/>
                  <a:gd name="T28" fmla="*/ 156 w 192"/>
                  <a:gd name="T29" fmla="*/ 134 h 170"/>
                  <a:gd name="T30" fmla="*/ 166 w 192"/>
                  <a:gd name="T31" fmla="*/ 134 h 170"/>
                  <a:gd name="T32" fmla="*/ 192 w 192"/>
                  <a:gd name="T33" fmla="*/ 108 h 170"/>
                  <a:gd name="T34" fmla="*/ 192 w 192"/>
                  <a:gd name="T35" fmla="*/ 26 h 170"/>
                  <a:gd name="T36" fmla="*/ 166 w 192"/>
                  <a:gd name="T37" fmla="*/ 0 h 170"/>
                  <a:gd name="T38" fmla="*/ 37 w 192"/>
                  <a:gd name="T39" fmla="*/ 25 h 170"/>
                  <a:gd name="T40" fmla="*/ 154 w 192"/>
                  <a:gd name="T41" fmla="*/ 25 h 170"/>
                  <a:gd name="T42" fmla="*/ 158 w 192"/>
                  <a:gd name="T43" fmla="*/ 30 h 170"/>
                  <a:gd name="T44" fmla="*/ 154 w 192"/>
                  <a:gd name="T45" fmla="*/ 34 h 170"/>
                  <a:gd name="T46" fmla="*/ 37 w 192"/>
                  <a:gd name="T47" fmla="*/ 34 h 170"/>
                  <a:gd name="T48" fmla="*/ 33 w 192"/>
                  <a:gd name="T49" fmla="*/ 30 h 170"/>
                  <a:gd name="T50" fmla="*/ 37 w 192"/>
                  <a:gd name="T51" fmla="*/ 25 h 170"/>
                  <a:gd name="T52" fmla="*/ 73 w 192"/>
                  <a:gd name="T53" fmla="*/ 106 h 170"/>
                  <a:gd name="T54" fmla="*/ 37 w 192"/>
                  <a:gd name="T55" fmla="*/ 106 h 170"/>
                  <a:gd name="T56" fmla="*/ 33 w 192"/>
                  <a:gd name="T57" fmla="*/ 101 h 170"/>
                  <a:gd name="T58" fmla="*/ 37 w 192"/>
                  <a:gd name="T59" fmla="*/ 97 h 170"/>
                  <a:gd name="T60" fmla="*/ 73 w 192"/>
                  <a:gd name="T61" fmla="*/ 97 h 170"/>
                  <a:gd name="T62" fmla="*/ 77 w 192"/>
                  <a:gd name="T63" fmla="*/ 101 h 170"/>
                  <a:gd name="T64" fmla="*/ 73 w 192"/>
                  <a:gd name="T65" fmla="*/ 106 h 170"/>
                  <a:gd name="T66" fmla="*/ 73 w 192"/>
                  <a:gd name="T67" fmla="*/ 70 h 170"/>
                  <a:gd name="T68" fmla="*/ 37 w 192"/>
                  <a:gd name="T69" fmla="*/ 70 h 170"/>
                  <a:gd name="T70" fmla="*/ 33 w 192"/>
                  <a:gd name="T71" fmla="*/ 65 h 170"/>
                  <a:gd name="T72" fmla="*/ 37 w 192"/>
                  <a:gd name="T73" fmla="*/ 61 h 170"/>
                  <a:gd name="T74" fmla="*/ 73 w 192"/>
                  <a:gd name="T75" fmla="*/ 61 h 170"/>
                  <a:gd name="T76" fmla="*/ 77 w 192"/>
                  <a:gd name="T77" fmla="*/ 65 h 170"/>
                  <a:gd name="T78" fmla="*/ 73 w 192"/>
                  <a:gd name="T79" fmla="*/ 70 h 170"/>
                  <a:gd name="T80" fmla="*/ 156 w 192"/>
                  <a:gd name="T81" fmla="*/ 111 h 170"/>
                  <a:gd name="T82" fmla="*/ 156 w 192"/>
                  <a:gd name="T83" fmla="*/ 111 h 170"/>
                  <a:gd name="T84" fmla="*/ 156 w 192"/>
                  <a:gd name="T85" fmla="*/ 134 h 170"/>
                  <a:gd name="T86" fmla="*/ 148 w 192"/>
                  <a:gd name="T87" fmla="*/ 134 h 170"/>
                  <a:gd name="T88" fmla="*/ 148 w 192"/>
                  <a:gd name="T89" fmla="*/ 157 h 170"/>
                  <a:gd name="T90" fmla="*/ 135 w 192"/>
                  <a:gd name="T91" fmla="*/ 147 h 170"/>
                  <a:gd name="T92" fmla="*/ 130 w 192"/>
                  <a:gd name="T93" fmla="*/ 147 h 170"/>
                  <a:gd name="T94" fmla="*/ 117 w 192"/>
                  <a:gd name="T95" fmla="*/ 157 h 170"/>
                  <a:gd name="T96" fmla="*/ 117 w 192"/>
                  <a:gd name="T97" fmla="*/ 134 h 170"/>
                  <a:gd name="T98" fmla="*/ 109 w 192"/>
                  <a:gd name="T99" fmla="*/ 134 h 170"/>
                  <a:gd name="T100" fmla="*/ 109 w 192"/>
                  <a:gd name="T101" fmla="*/ 114 h 170"/>
                  <a:gd name="T102" fmla="*/ 93 w 192"/>
                  <a:gd name="T103" fmla="*/ 84 h 170"/>
                  <a:gd name="T104" fmla="*/ 130 w 192"/>
                  <a:gd name="T105" fmla="*/ 46 h 170"/>
                  <a:gd name="T106" fmla="*/ 167 w 192"/>
                  <a:gd name="T107" fmla="*/ 84 h 170"/>
                  <a:gd name="T108" fmla="*/ 156 w 192"/>
                  <a:gd name="T109" fmla="*/ 111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2" h="170">
                    <a:moveTo>
                      <a:pt x="16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1" y="0"/>
                      <a:pt x="0" y="11"/>
                      <a:pt x="0" y="26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0" y="123"/>
                      <a:pt x="11" y="134"/>
                      <a:pt x="26" y="134"/>
                    </a:cubicBezTo>
                    <a:cubicBezTo>
                      <a:pt x="109" y="134"/>
                      <a:pt x="109" y="134"/>
                      <a:pt x="109" y="134"/>
                    </a:cubicBezTo>
                    <a:cubicBezTo>
                      <a:pt x="109" y="165"/>
                      <a:pt x="109" y="165"/>
                      <a:pt x="109" y="165"/>
                    </a:cubicBezTo>
                    <a:cubicBezTo>
                      <a:pt x="109" y="167"/>
                      <a:pt x="110" y="168"/>
                      <a:pt x="111" y="169"/>
                    </a:cubicBezTo>
                    <a:cubicBezTo>
                      <a:pt x="112" y="169"/>
                      <a:pt x="112" y="169"/>
                      <a:pt x="113" y="169"/>
                    </a:cubicBezTo>
                    <a:cubicBezTo>
                      <a:pt x="114" y="169"/>
                      <a:pt x="115" y="169"/>
                      <a:pt x="115" y="168"/>
                    </a:cubicBezTo>
                    <a:cubicBezTo>
                      <a:pt x="132" y="156"/>
                      <a:pt x="132" y="156"/>
                      <a:pt x="132" y="156"/>
                    </a:cubicBezTo>
                    <a:cubicBezTo>
                      <a:pt x="149" y="168"/>
                      <a:pt x="149" y="168"/>
                      <a:pt x="149" y="168"/>
                    </a:cubicBezTo>
                    <a:cubicBezTo>
                      <a:pt x="151" y="169"/>
                      <a:pt x="152" y="170"/>
                      <a:pt x="154" y="169"/>
                    </a:cubicBezTo>
                    <a:cubicBezTo>
                      <a:pt x="155" y="168"/>
                      <a:pt x="156" y="167"/>
                      <a:pt x="156" y="165"/>
                    </a:cubicBezTo>
                    <a:cubicBezTo>
                      <a:pt x="156" y="134"/>
                      <a:pt x="156" y="134"/>
                      <a:pt x="156" y="134"/>
                    </a:cubicBezTo>
                    <a:cubicBezTo>
                      <a:pt x="166" y="134"/>
                      <a:pt x="166" y="134"/>
                      <a:pt x="166" y="134"/>
                    </a:cubicBezTo>
                    <a:cubicBezTo>
                      <a:pt x="180" y="134"/>
                      <a:pt x="192" y="123"/>
                      <a:pt x="192" y="108"/>
                    </a:cubicBezTo>
                    <a:cubicBezTo>
                      <a:pt x="192" y="26"/>
                      <a:pt x="192" y="26"/>
                      <a:pt x="192" y="26"/>
                    </a:cubicBezTo>
                    <a:cubicBezTo>
                      <a:pt x="192" y="11"/>
                      <a:pt x="180" y="0"/>
                      <a:pt x="166" y="0"/>
                    </a:cubicBezTo>
                    <a:close/>
                    <a:moveTo>
                      <a:pt x="37" y="25"/>
                    </a:moveTo>
                    <a:cubicBezTo>
                      <a:pt x="154" y="25"/>
                      <a:pt x="154" y="25"/>
                      <a:pt x="154" y="25"/>
                    </a:cubicBezTo>
                    <a:cubicBezTo>
                      <a:pt x="156" y="25"/>
                      <a:pt x="158" y="27"/>
                      <a:pt x="158" y="30"/>
                    </a:cubicBezTo>
                    <a:cubicBezTo>
                      <a:pt x="158" y="32"/>
                      <a:pt x="156" y="34"/>
                      <a:pt x="154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5" y="34"/>
                      <a:pt x="33" y="32"/>
                      <a:pt x="33" y="30"/>
                    </a:cubicBezTo>
                    <a:cubicBezTo>
                      <a:pt x="33" y="27"/>
                      <a:pt x="35" y="25"/>
                      <a:pt x="37" y="25"/>
                    </a:cubicBezTo>
                    <a:close/>
                    <a:moveTo>
                      <a:pt x="73" y="106"/>
                    </a:moveTo>
                    <a:cubicBezTo>
                      <a:pt x="37" y="106"/>
                      <a:pt x="37" y="106"/>
                      <a:pt x="37" y="106"/>
                    </a:cubicBezTo>
                    <a:cubicBezTo>
                      <a:pt x="35" y="106"/>
                      <a:pt x="33" y="104"/>
                      <a:pt x="33" y="101"/>
                    </a:cubicBezTo>
                    <a:cubicBezTo>
                      <a:pt x="33" y="99"/>
                      <a:pt x="35" y="97"/>
                      <a:pt x="37" y="97"/>
                    </a:cubicBezTo>
                    <a:cubicBezTo>
                      <a:pt x="73" y="97"/>
                      <a:pt x="73" y="97"/>
                      <a:pt x="73" y="97"/>
                    </a:cubicBezTo>
                    <a:cubicBezTo>
                      <a:pt x="75" y="97"/>
                      <a:pt x="77" y="99"/>
                      <a:pt x="77" y="101"/>
                    </a:cubicBezTo>
                    <a:cubicBezTo>
                      <a:pt x="77" y="104"/>
                      <a:pt x="75" y="106"/>
                      <a:pt x="73" y="106"/>
                    </a:cubicBezTo>
                    <a:close/>
                    <a:moveTo>
                      <a:pt x="73" y="70"/>
                    </a:moveTo>
                    <a:cubicBezTo>
                      <a:pt x="37" y="70"/>
                      <a:pt x="37" y="70"/>
                      <a:pt x="37" y="70"/>
                    </a:cubicBezTo>
                    <a:cubicBezTo>
                      <a:pt x="35" y="70"/>
                      <a:pt x="33" y="68"/>
                      <a:pt x="33" y="65"/>
                    </a:cubicBezTo>
                    <a:cubicBezTo>
                      <a:pt x="33" y="63"/>
                      <a:pt x="35" y="61"/>
                      <a:pt x="37" y="61"/>
                    </a:cubicBezTo>
                    <a:cubicBezTo>
                      <a:pt x="73" y="61"/>
                      <a:pt x="73" y="61"/>
                      <a:pt x="73" y="61"/>
                    </a:cubicBezTo>
                    <a:cubicBezTo>
                      <a:pt x="75" y="61"/>
                      <a:pt x="77" y="63"/>
                      <a:pt x="77" y="65"/>
                    </a:cubicBezTo>
                    <a:cubicBezTo>
                      <a:pt x="77" y="68"/>
                      <a:pt x="75" y="70"/>
                      <a:pt x="73" y="70"/>
                    </a:cubicBezTo>
                    <a:close/>
                    <a:moveTo>
                      <a:pt x="156" y="111"/>
                    </a:moveTo>
                    <a:cubicBezTo>
                      <a:pt x="156" y="111"/>
                      <a:pt x="156" y="111"/>
                      <a:pt x="156" y="111"/>
                    </a:cubicBezTo>
                    <a:cubicBezTo>
                      <a:pt x="156" y="134"/>
                      <a:pt x="156" y="134"/>
                      <a:pt x="156" y="134"/>
                    </a:cubicBezTo>
                    <a:cubicBezTo>
                      <a:pt x="148" y="134"/>
                      <a:pt x="148" y="134"/>
                      <a:pt x="148" y="134"/>
                    </a:cubicBezTo>
                    <a:cubicBezTo>
                      <a:pt x="148" y="157"/>
                      <a:pt x="148" y="157"/>
                      <a:pt x="148" y="157"/>
                    </a:cubicBezTo>
                    <a:cubicBezTo>
                      <a:pt x="135" y="147"/>
                      <a:pt x="135" y="147"/>
                      <a:pt x="135" y="147"/>
                    </a:cubicBezTo>
                    <a:cubicBezTo>
                      <a:pt x="133" y="146"/>
                      <a:pt x="131" y="146"/>
                      <a:pt x="130" y="147"/>
                    </a:cubicBezTo>
                    <a:cubicBezTo>
                      <a:pt x="117" y="157"/>
                      <a:pt x="117" y="157"/>
                      <a:pt x="117" y="157"/>
                    </a:cubicBez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09" y="134"/>
                      <a:pt x="109" y="134"/>
                      <a:pt x="109" y="134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99" y="108"/>
                      <a:pt x="93" y="96"/>
                      <a:pt x="93" y="84"/>
                    </a:cubicBezTo>
                    <a:cubicBezTo>
                      <a:pt x="93" y="63"/>
                      <a:pt x="109" y="46"/>
                      <a:pt x="130" y="46"/>
                    </a:cubicBezTo>
                    <a:cubicBezTo>
                      <a:pt x="151" y="46"/>
                      <a:pt x="167" y="63"/>
                      <a:pt x="167" y="84"/>
                    </a:cubicBezTo>
                    <a:cubicBezTo>
                      <a:pt x="167" y="94"/>
                      <a:pt x="163" y="104"/>
                      <a:pt x="156" y="1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62"/>
              <p:cNvSpPr>
                <a:spLocks noEditPoints="1"/>
              </p:cNvSpPr>
              <p:nvPr/>
            </p:nvSpPr>
            <p:spPr bwMode="auto">
              <a:xfrm>
                <a:off x="3355" y="2859"/>
                <a:ext cx="307" cy="307"/>
              </a:xfrm>
              <a:custGeom>
                <a:avLst/>
                <a:gdLst>
                  <a:gd name="T0" fmla="*/ 96 w 192"/>
                  <a:gd name="T1" fmla="*/ 0 h 192"/>
                  <a:gd name="T2" fmla="*/ 0 w 192"/>
                  <a:gd name="T3" fmla="*/ 96 h 192"/>
                  <a:gd name="T4" fmla="*/ 96 w 192"/>
                  <a:gd name="T5" fmla="*/ 192 h 192"/>
                  <a:gd name="T6" fmla="*/ 192 w 192"/>
                  <a:gd name="T7" fmla="*/ 96 h 192"/>
                  <a:gd name="T8" fmla="*/ 96 w 192"/>
                  <a:gd name="T9" fmla="*/ 0 h 192"/>
                  <a:gd name="T10" fmla="*/ 99 w 192"/>
                  <a:gd name="T11" fmla="*/ 130 h 192"/>
                  <a:gd name="T12" fmla="*/ 99 w 192"/>
                  <a:gd name="T13" fmla="*/ 141 h 192"/>
                  <a:gd name="T14" fmla="*/ 92 w 192"/>
                  <a:gd name="T15" fmla="*/ 141 h 192"/>
                  <a:gd name="T16" fmla="*/ 92 w 192"/>
                  <a:gd name="T17" fmla="*/ 130 h 192"/>
                  <a:gd name="T18" fmla="*/ 75 w 192"/>
                  <a:gd name="T19" fmla="*/ 125 h 192"/>
                  <a:gd name="T20" fmla="*/ 78 w 192"/>
                  <a:gd name="T21" fmla="*/ 118 h 192"/>
                  <a:gd name="T22" fmla="*/ 93 w 192"/>
                  <a:gd name="T23" fmla="*/ 123 h 192"/>
                  <a:gd name="T24" fmla="*/ 107 w 192"/>
                  <a:gd name="T25" fmla="*/ 112 h 192"/>
                  <a:gd name="T26" fmla="*/ 94 w 192"/>
                  <a:gd name="T27" fmla="*/ 99 h 192"/>
                  <a:gd name="T28" fmla="*/ 76 w 192"/>
                  <a:gd name="T29" fmla="*/ 80 h 192"/>
                  <a:gd name="T30" fmla="*/ 93 w 192"/>
                  <a:gd name="T31" fmla="*/ 62 h 192"/>
                  <a:gd name="T32" fmla="*/ 93 w 192"/>
                  <a:gd name="T33" fmla="*/ 51 h 192"/>
                  <a:gd name="T34" fmla="*/ 99 w 192"/>
                  <a:gd name="T35" fmla="*/ 51 h 192"/>
                  <a:gd name="T36" fmla="*/ 99 w 192"/>
                  <a:gd name="T37" fmla="*/ 62 h 192"/>
                  <a:gd name="T38" fmla="*/ 114 w 192"/>
                  <a:gd name="T39" fmla="*/ 65 h 192"/>
                  <a:gd name="T40" fmla="*/ 111 w 192"/>
                  <a:gd name="T41" fmla="*/ 73 h 192"/>
                  <a:gd name="T42" fmla="*/ 97 w 192"/>
                  <a:gd name="T43" fmla="*/ 69 h 192"/>
                  <a:gd name="T44" fmla="*/ 85 w 192"/>
                  <a:gd name="T45" fmla="*/ 78 h 192"/>
                  <a:gd name="T46" fmla="*/ 99 w 192"/>
                  <a:gd name="T47" fmla="*/ 91 h 192"/>
                  <a:gd name="T48" fmla="*/ 116 w 192"/>
                  <a:gd name="T49" fmla="*/ 111 h 192"/>
                  <a:gd name="T50" fmla="*/ 99 w 192"/>
                  <a:gd name="T51" fmla="*/ 13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2" h="192">
                    <a:moveTo>
                      <a:pt x="96" y="0"/>
                    </a:moveTo>
                    <a:cubicBezTo>
                      <a:pt x="43" y="0"/>
                      <a:pt x="0" y="43"/>
                      <a:pt x="0" y="96"/>
                    </a:cubicBezTo>
                    <a:cubicBezTo>
                      <a:pt x="0" y="149"/>
                      <a:pt x="43" y="192"/>
                      <a:pt x="96" y="192"/>
                    </a:cubicBezTo>
                    <a:cubicBezTo>
                      <a:pt x="148" y="192"/>
                      <a:pt x="192" y="149"/>
                      <a:pt x="192" y="96"/>
                    </a:cubicBezTo>
                    <a:cubicBezTo>
                      <a:pt x="192" y="43"/>
                      <a:pt x="148" y="0"/>
                      <a:pt x="96" y="0"/>
                    </a:cubicBezTo>
                    <a:close/>
                    <a:moveTo>
                      <a:pt x="99" y="130"/>
                    </a:moveTo>
                    <a:cubicBezTo>
                      <a:pt x="99" y="141"/>
                      <a:pt x="99" y="141"/>
                      <a:pt x="99" y="141"/>
                    </a:cubicBezTo>
                    <a:cubicBezTo>
                      <a:pt x="92" y="141"/>
                      <a:pt x="92" y="141"/>
                      <a:pt x="92" y="141"/>
                    </a:cubicBezTo>
                    <a:cubicBezTo>
                      <a:pt x="92" y="130"/>
                      <a:pt x="92" y="130"/>
                      <a:pt x="92" y="130"/>
                    </a:cubicBezTo>
                    <a:cubicBezTo>
                      <a:pt x="85" y="130"/>
                      <a:pt x="79" y="128"/>
                      <a:pt x="75" y="125"/>
                    </a:cubicBezTo>
                    <a:cubicBezTo>
                      <a:pt x="78" y="118"/>
                      <a:pt x="78" y="118"/>
                      <a:pt x="78" y="118"/>
                    </a:cubicBezTo>
                    <a:cubicBezTo>
                      <a:pt x="82" y="121"/>
                      <a:pt x="87" y="123"/>
                      <a:pt x="93" y="123"/>
                    </a:cubicBezTo>
                    <a:cubicBezTo>
                      <a:pt x="101" y="123"/>
                      <a:pt x="107" y="118"/>
                      <a:pt x="107" y="112"/>
                    </a:cubicBezTo>
                    <a:cubicBezTo>
                      <a:pt x="107" y="106"/>
                      <a:pt x="102" y="102"/>
                      <a:pt x="94" y="99"/>
                    </a:cubicBezTo>
                    <a:cubicBezTo>
                      <a:pt x="83" y="94"/>
                      <a:pt x="76" y="89"/>
                      <a:pt x="76" y="80"/>
                    </a:cubicBezTo>
                    <a:cubicBezTo>
                      <a:pt x="76" y="71"/>
                      <a:pt x="82" y="64"/>
                      <a:pt x="93" y="62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62"/>
                      <a:pt x="99" y="62"/>
                      <a:pt x="99" y="62"/>
                    </a:cubicBezTo>
                    <a:cubicBezTo>
                      <a:pt x="106" y="62"/>
                      <a:pt x="111" y="64"/>
                      <a:pt x="114" y="65"/>
                    </a:cubicBezTo>
                    <a:cubicBezTo>
                      <a:pt x="111" y="73"/>
                      <a:pt x="111" y="73"/>
                      <a:pt x="111" y="73"/>
                    </a:cubicBezTo>
                    <a:cubicBezTo>
                      <a:pt x="109" y="71"/>
                      <a:pt x="104" y="69"/>
                      <a:pt x="97" y="69"/>
                    </a:cubicBezTo>
                    <a:cubicBezTo>
                      <a:pt x="89" y="69"/>
                      <a:pt x="85" y="74"/>
                      <a:pt x="85" y="78"/>
                    </a:cubicBezTo>
                    <a:cubicBezTo>
                      <a:pt x="85" y="84"/>
                      <a:pt x="90" y="87"/>
                      <a:pt x="99" y="91"/>
                    </a:cubicBezTo>
                    <a:cubicBezTo>
                      <a:pt x="110" y="96"/>
                      <a:pt x="116" y="101"/>
                      <a:pt x="116" y="111"/>
                    </a:cubicBezTo>
                    <a:cubicBezTo>
                      <a:pt x="116" y="120"/>
                      <a:pt x="110" y="128"/>
                      <a:pt x="99" y="1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63"/>
              <p:cNvSpPr>
                <a:spLocks noEditPoints="1"/>
              </p:cNvSpPr>
              <p:nvPr/>
            </p:nvSpPr>
            <p:spPr bwMode="auto">
              <a:xfrm>
                <a:off x="4020" y="2859"/>
                <a:ext cx="307" cy="307"/>
              </a:xfrm>
              <a:custGeom>
                <a:avLst/>
                <a:gdLst>
                  <a:gd name="T0" fmla="*/ 96 w 192"/>
                  <a:gd name="T1" fmla="*/ 0 h 192"/>
                  <a:gd name="T2" fmla="*/ 0 w 192"/>
                  <a:gd name="T3" fmla="*/ 96 h 192"/>
                  <a:gd name="T4" fmla="*/ 96 w 192"/>
                  <a:gd name="T5" fmla="*/ 192 h 192"/>
                  <a:gd name="T6" fmla="*/ 192 w 192"/>
                  <a:gd name="T7" fmla="*/ 96 h 192"/>
                  <a:gd name="T8" fmla="*/ 96 w 192"/>
                  <a:gd name="T9" fmla="*/ 0 h 192"/>
                  <a:gd name="T10" fmla="*/ 108 w 192"/>
                  <a:gd name="T11" fmla="*/ 84 h 192"/>
                  <a:gd name="T12" fmla="*/ 108 w 192"/>
                  <a:gd name="T13" fmla="*/ 90 h 192"/>
                  <a:gd name="T14" fmla="*/ 72 w 192"/>
                  <a:gd name="T15" fmla="*/ 90 h 192"/>
                  <a:gd name="T16" fmla="*/ 71 w 192"/>
                  <a:gd name="T17" fmla="*/ 96 h 192"/>
                  <a:gd name="T18" fmla="*/ 72 w 192"/>
                  <a:gd name="T19" fmla="*/ 105 h 192"/>
                  <a:gd name="T20" fmla="*/ 108 w 192"/>
                  <a:gd name="T21" fmla="*/ 105 h 192"/>
                  <a:gd name="T22" fmla="*/ 108 w 192"/>
                  <a:gd name="T23" fmla="*/ 112 h 192"/>
                  <a:gd name="T24" fmla="*/ 75 w 192"/>
                  <a:gd name="T25" fmla="*/ 112 h 192"/>
                  <a:gd name="T26" fmla="*/ 100 w 192"/>
                  <a:gd name="T27" fmla="*/ 126 h 192"/>
                  <a:gd name="T28" fmla="*/ 116 w 192"/>
                  <a:gd name="T29" fmla="*/ 123 h 192"/>
                  <a:gd name="T30" fmla="*/ 118 w 192"/>
                  <a:gd name="T31" fmla="*/ 131 h 192"/>
                  <a:gd name="T32" fmla="*/ 98 w 192"/>
                  <a:gd name="T33" fmla="*/ 134 h 192"/>
                  <a:gd name="T34" fmla="*/ 64 w 192"/>
                  <a:gd name="T35" fmla="*/ 112 h 192"/>
                  <a:gd name="T36" fmla="*/ 52 w 192"/>
                  <a:gd name="T37" fmla="*/ 112 h 192"/>
                  <a:gd name="T38" fmla="*/ 52 w 192"/>
                  <a:gd name="T39" fmla="*/ 105 h 192"/>
                  <a:gd name="T40" fmla="*/ 62 w 192"/>
                  <a:gd name="T41" fmla="*/ 105 h 192"/>
                  <a:gd name="T42" fmla="*/ 61 w 192"/>
                  <a:gd name="T43" fmla="*/ 97 h 192"/>
                  <a:gd name="T44" fmla="*/ 62 w 192"/>
                  <a:gd name="T45" fmla="*/ 90 h 192"/>
                  <a:gd name="T46" fmla="*/ 52 w 192"/>
                  <a:gd name="T47" fmla="*/ 90 h 192"/>
                  <a:gd name="T48" fmla="*/ 52 w 192"/>
                  <a:gd name="T49" fmla="*/ 84 h 192"/>
                  <a:gd name="T50" fmla="*/ 63 w 192"/>
                  <a:gd name="T51" fmla="*/ 84 h 192"/>
                  <a:gd name="T52" fmla="*/ 100 w 192"/>
                  <a:gd name="T53" fmla="*/ 58 h 192"/>
                  <a:gd name="T54" fmla="*/ 118 w 192"/>
                  <a:gd name="T55" fmla="*/ 61 h 192"/>
                  <a:gd name="T56" fmla="*/ 115 w 192"/>
                  <a:gd name="T57" fmla="*/ 69 h 192"/>
                  <a:gd name="T58" fmla="*/ 100 w 192"/>
                  <a:gd name="T59" fmla="*/ 66 h 192"/>
                  <a:gd name="T60" fmla="*/ 73 w 192"/>
                  <a:gd name="T61" fmla="*/ 84 h 192"/>
                  <a:gd name="T62" fmla="*/ 108 w 192"/>
                  <a:gd name="T63" fmla="*/ 8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2" h="192">
                    <a:moveTo>
                      <a:pt x="96" y="0"/>
                    </a:moveTo>
                    <a:cubicBezTo>
                      <a:pt x="43" y="0"/>
                      <a:pt x="0" y="43"/>
                      <a:pt x="0" y="96"/>
                    </a:cubicBezTo>
                    <a:cubicBezTo>
                      <a:pt x="0" y="149"/>
                      <a:pt x="43" y="192"/>
                      <a:pt x="96" y="192"/>
                    </a:cubicBezTo>
                    <a:cubicBezTo>
                      <a:pt x="148" y="192"/>
                      <a:pt x="192" y="149"/>
                      <a:pt x="192" y="96"/>
                    </a:cubicBezTo>
                    <a:cubicBezTo>
                      <a:pt x="192" y="43"/>
                      <a:pt x="148" y="0"/>
                      <a:pt x="96" y="0"/>
                    </a:cubicBezTo>
                    <a:close/>
                    <a:moveTo>
                      <a:pt x="108" y="84"/>
                    </a:moveTo>
                    <a:cubicBezTo>
                      <a:pt x="108" y="90"/>
                      <a:pt x="108" y="90"/>
                      <a:pt x="108" y="90"/>
                    </a:cubicBezTo>
                    <a:cubicBezTo>
                      <a:pt x="72" y="90"/>
                      <a:pt x="72" y="90"/>
                      <a:pt x="72" y="90"/>
                    </a:cubicBezTo>
                    <a:cubicBezTo>
                      <a:pt x="72" y="92"/>
                      <a:pt x="71" y="94"/>
                      <a:pt x="71" y="96"/>
                    </a:cubicBezTo>
                    <a:cubicBezTo>
                      <a:pt x="71" y="100"/>
                      <a:pt x="72" y="102"/>
                      <a:pt x="72" y="105"/>
                    </a:cubicBezTo>
                    <a:cubicBezTo>
                      <a:pt x="108" y="105"/>
                      <a:pt x="108" y="105"/>
                      <a:pt x="108" y="105"/>
                    </a:cubicBezTo>
                    <a:cubicBezTo>
                      <a:pt x="108" y="112"/>
                      <a:pt x="108" y="112"/>
                      <a:pt x="108" y="112"/>
                    </a:cubicBezTo>
                    <a:cubicBezTo>
                      <a:pt x="75" y="112"/>
                      <a:pt x="75" y="112"/>
                      <a:pt x="75" y="112"/>
                    </a:cubicBezTo>
                    <a:cubicBezTo>
                      <a:pt x="79" y="121"/>
                      <a:pt x="88" y="126"/>
                      <a:pt x="100" y="126"/>
                    </a:cubicBezTo>
                    <a:cubicBezTo>
                      <a:pt x="106" y="126"/>
                      <a:pt x="112" y="125"/>
                      <a:pt x="116" y="123"/>
                    </a:cubicBezTo>
                    <a:cubicBezTo>
                      <a:pt x="118" y="131"/>
                      <a:pt x="118" y="131"/>
                      <a:pt x="118" y="131"/>
                    </a:cubicBezTo>
                    <a:cubicBezTo>
                      <a:pt x="114" y="133"/>
                      <a:pt x="107" y="134"/>
                      <a:pt x="98" y="134"/>
                    </a:cubicBezTo>
                    <a:cubicBezTo>
                      <a:pt x="82" y="134"/>
                      <a:pt x="69" y="126"/>
                      <a:pt x="64" y="112"/>
                    </a:cubicBezTo>
                    <a:cubicBezTo>
                      <a:pt x="52" y="112"/>
                      <a:pt x="52" y="112"/>
                      <a:pt x="52" y="112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62" y="105"/>
                      <a:pt x="62" y="105"/>
                      <a:pt x="62" y="105"/>
                    </a:cubicBezTo>
                    <a:cubicBezTo>
                      <a:pt x="62" y="103"/>
                      <a:pt x="61" y="100"/>
                      <a:pt x="61" y="97"/>
                    </a:cubicBezTo>
                    <a:cubicBezTo>
                      <a:pt x="61" y="95"/>
                      <a:pt x="62" y="92"/>
                      <a:pt x="6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84"/>
                      <a:pt x="52" y="84"/>
                      <a:pt x="52" y="84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8" y="68"/>
                      <a:pt x="82" y="58"/>
                      <a:pt x="100" y="58"/>
                    </a:cubicBezTo>
                    <a:cubicBezTo>
                      <a:pt x="109" y="58"/>
                      <a:pt x="115" y="60"/>
                      <a:pt x="118" y="61"/>
                    </a:cubicBezTo>
                    <a:cubicBezTo>
                      <a:pt x="115" y="69"/>
                      <a:pt x="115" y="69"/>
                      <a:pt x="115" y="69"/>
                    </a:cubicBezTo>
                    <a:cubicBezTo>
                      <a:pt x="112" y="67"/>
                      <a:pt x="106" y="66"/>
                      <a:pt x="100" y="66"/>
                    </a:cubicBezTo>
                    <a:cubicBezTo>
                      <a:pt x="87" y="66"/>
                      <a:pt x="77" y="72"/>
                      <a:pt x="73" y="84"/>
                    </a:cubicBezTo>
                    <a:lnTo>
                      <a:pt x="108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64"/>
              <p:cNvSpPr>
                <a:spLocks/>
              </p:cNvSpPr>
              <p:nvPr/>
            </p:nvSpPr>
            <p:spPr bwMode="auto">
              <a:xfrm>
                <a:off x="4853" y="3027"/>
                <a:ext cx="139" cy="139"/>
              </a:xfrm>
              <a:custGeom>
                <a:avLst/>
                <a:gdLst>
                  <a:gd name="T0" fmla="*/ 86 w 87"/>
                  <a:gd name="T1" fmla="*/ 0 h 87"/>
                  <a:gd name="T2" fmla="*/ 1 w 87"/>
                  <a:gd name="T3" fmla="*/ 0 h 87"/>
                  <a:gd name="T4" fmla="*/ 0 w 87"/>
                  <a:gd name="T5" fmla="*/ 1 h 87"/>
                  <a:gd name="T6" fmla="*/ 0 w 87"/>
                  <a:gd name="T7" fmla="*/ 86 h 87"/>
                  <a:gd name="T8" fmla="*/ 1 w 87"/>
                  <a:gd name="T9" fmla="*/ 87 h 87"/>
                  <a:gd name="T10" fmla="*/ 87 w 87"/>
                  <a:gd name="T11" fmla="*/ 1 h 87"/>
                  <a:gd name="T12" fmla="*/ 86 w 87"/>
                  <a:gd name="T1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87">
                    <a:moveTo>
                      <a:pt x="86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6"/>
                      <a:pt x="1" y="87"/>
                      <a:pt x="1" y="87"/>
                    </a:cubicBezTo>
                    <a:cubicBezTo>
                      <a:pt x="48" y="87"/>
                      <a:pt x="87" y="48"/>
                      <a:pt x="87" y="1"/>
                    </a:cubicBezTo>
                    <a:cubicBezTo>
                      <a:pt x="87" y="1"/>
                      <a:pt x="86" y="0"/>
                      <a:pt x="8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65"/>
              <p:cNvSpPr>
                <a:spLocks/>
              </p:cNvSpPr>
              <p:nvPr/>
            </p:nvSpPr>
            <p:spPr bwMode="auto">
              <a:xfrm>
                <a:off x="4685" y="2861"/>
                <a:ext cx="273" cy="273"/>
              </a:xfrm>
              <a:custGeom>
                <a:avLst/>
                <a:gdLst>
                  <a:gd name="T0" fmla="*/ 171 w 171"/>
                  <a:gd name="T1" fmla="*/ 85 h 171"/>
                  <a:gd name="T2" fmla="*/ 85 w 171"/>
                  <a:gd name="T3" fmla="*/ 0 h 171"/>
                  <a:gd name="T4" fmla="*/ 0 w 171"/>
                  <a:gd name="T5" fmla="*/ 85 h 171"/>
                  <a:gd name="T6" fmla="*/ 85 w 171"/>
                  <a:gd name="T7" fmla="*/ 171 h 171"/>
                  <a:gd name="T8" fmla="*/ 86 w 171"/>
                  <a:gd name="T9" fmla="*/ 169 h 171"/>
                  <a:gd name="T10" fmla="*/ 86 w 171"/>
                  <a:gd name="T11" fmla="*/ 86 h 171"/>
                  <a:gd name="T12" fmla="*/ 169 w 171"/>
                  <a:gd name="T13" fmla="*/ 86 h 171"/>
                  <a:gd name="T14" fmla="*/ 171 w 171"/>
                  <a:gd name="T15" fmla="*/ 85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71">
                    <a:moveTo>
                      <a:pt x="171" y="85"/>
                    </a:moveTo>
                    <a:cubicBezTo>
                      <a:pt x="171" y="38"/>
                      <a:pt x="132" y="0"/>
                      <a:pt x="85" y="0"/>
                    </a:cubicBezTo>
                    <a:cubicBezTo>
                      <a:pt x="38" y="0"/>
                      <a:pt x="0" y="38"/>
                      <a:pt x="0" y="85"/>
                    </a:cubicBezTo>
                    <a:cubicBezTo>
                      <a:pt x="0" y="132"/>
                      <a:pt x="38" y="171"/>
                      <a:pt x="85" y="171"/>
                    </a:cubicBezTo>
                    <a:cubicBezTo>
                      <a:pt x="86" y="171"/>
                      <a:pt x="86" y="170"/>
                      <a:pt x="86" y="169"/>
                    </a:cubicBezTo>
                    <a:cubicBezTo>
                      <a:pt x="86" y="86"/>
                      <a:pt x="86" y="86"/>
                      <a:pt x="86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70" y="86"/>
                      <a:pt x="171" y="86"/>
                      <a:pt x="171" y="8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66"/>
              <p:cNvSpPr>
                <a:spLocks/>
              </p:cNvSpPr>
              <p:nvPr/>
            </p:nvSpPr>
            <p:spPr bwMode="auto">
              <a:xfrm>
                <a:off x="5523" y="3032"/>
                <a:ext cx="134" cy="134"/>
              </a:xfrm>
              <a:custGeom>
                <a:avLst/>
                <a:gdLst>
                  <a:gd name="T0" fmla="*/ 83 w 84"/>
                  <a:gd name="T1" fmla="*/ 0 h 84"/>
                  <a:gd name="T2" fmla="*/ 42 w 84"/>
                  <a:gd name="T3" fmla="*/ 0 h 84"/>
                  <a:gd name="T4" fmla="*/ 41 w 84"/>
                  <a:gd name="T5" fmla="*/ 1 h 84"/>
                  <a:gd name="T6" fmla="*/ 1 w 84"/>
                  <a:gd name="T7" fmla="*/ 42 h 84"/>
                  <a:gd name="T8" fmla="*/ 0 w 84"/>
                  <a:gd name="T9" fmla="*/ 43 h 84"/>
                  <a:gd name="T10" fmla="*/ 0 w 84"/>
                  <a:gd name="T11" fmla="*/ 83 h 84"/>
                  <a:gd name="T12" fmla="*/ 0 w 84"/>
                  <a:gd name="T13" fmla="*/ 84 h 84"/>
                  <a:gd name="T14" fmla="*/ 1 w 84"/>
                  <a:gd name="T15" fmla="*/ 84 h 84"/>
                  <a:gd name="T16" fmla="*/ 1 w 84"/>
                  <a:gd name="T17" fmla="*/ 84 h 84"/>
                  <a:gd name="T18" fmla="*/ 84 w 84"/>
                  <a:gd name="T19" fmla="*/ 1 h 84"/>
                  <a:gd name="T20" fmla="*/ 83 w 84"/>
                  <a:gd name="T21" fmla="*/ 1 h 84"/>
                  <a:gd name="T22" fmla="*/ 83 w 84"/>
                  <a:gd name="T2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84">
                    <a:moveTo>
                      <a:pt x="83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1" y="1"/>
                      <a:pt x="41" y="1"/>
                    </a:cubicBezTo>
                    <a:cubicBezTo>
                      <a:pt x="36" y="21"/>
                      <a:pt x="20" y="37"/>
                      <a:pt x="1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0" y="84"/>
                      <a:pt x="0" y="84"/>
                    </a:cubicBezTo>
                    <a:cubicBezTo>
                      <a:pt x="0" y="84"/>
                      <a:pt x="1" y="84"/>
                      <a:pt x="1" y="84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44" y="78"/>
                      <a:pt x="78" y="44"/>
                      <a:pt x="84" y="1"/>
                    </a:cubicBezTo>
                    <a:cubicBezTo>
                      <a:pt x="84" y="1"/>
                      <a:pt x="83" y="1"/>
                      <a:pt x="83" y="1"/>
                    </a:cubicBezTo>
                    <a:cubicBezTo>
                      <a:pt x="83" y="0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67"/>
              <p:cNvSpPr>
                <a:spLocks/>
              </p:cNvSpPr>
              <p:nvPr/>
            </p:nvSpPr>
            <p:spPr bwMode="auto">
              <a:xfrm>
                <a:off x="5350" y="2859"/>
                <a:ext cx="307" cy="307"/>
              </a:xfrm>
              <a:custGeom>
                <a:avLst/>
                <a:gdLst>
                  <a:gd name="T0" fmla="*/ 96 w 192"/>
                  <a:gd name="T1" fmla="*/ 42 h 192"/>
                  <a:gd name="T2" fmla="*/ 149 w 192"/>
                  <a:gd name="T3" fmla="*/ 84 h 192"/>
                  <a:gd name="T4" fmla="*/ 150 w 192"/>
                  <a:gd name="T5" fmla="*/ 85 h 192"/>
                  <a:gd name="T6" fmla="*/ 191 w 192"/>
                  <a:gd name="T7" fmla="*/ 85 h 192"/>
                  <a:gd name="T8" fmla="*/ 191 w 192"/>
                  <a:gd name="T9" fmla="*/ 85 h 192"/>
                  <a:gd name="T10" fmla="*/ 192 w 192"/>
                  <a:gd name="T11" fmla="*/ 84 h 192"/>
                  <a:gd name="T12" fmla="*/ 191 w 192"/>
                  <a:gd name="T13" fmla="*/ 83 h 192"/>
                  <a:gd name="T14" fmla="*/ 96 w 192"/>
                  <a:gd name="T15" fmla="*/ 0 h 192"/>
                  <a:gd name="T16" fmla="*/ 0 w 192"/>
                  <a:gd name="T17" fmla="*/ 97 h 192"/>
                  <a:gd name="T18" fmla="*/ 83 w 192"/>
                  <a:gd name="T19" fmla="*/ 192 h 192"/>
                  <a:gd name="T20" fmla="*/ 83 w 192"/>
                  <a:gd name="T21" fmla="*/ 192 h 192"/>
                  <a:gd name="T22" fmla="*/ 84 w 192"/>
                  <a:gd name="T23" fmla="*/ 192 h 192"/>
                  <a:gd name="T24" fmla="*/ 84 w 192"/>
                  <a:gd name="T25" fmla="*/ 191 h 192"/>
                  <a:gd name="T26" fmla="*/ 84 w 192"/>
                  <a:gd name="T27" fmla="*/ 151 h 192"/>
                  <a:gd name="T28" fmla="*/ 84 w 192"/>
                  <a:gd name="T29" fmla="*/ 150 h 192"/>
                  <a:gd name="T30" fmla="*/ 41 w 192"/>
                  <a:gd name="T31" fmla="*/ 97 h 192"/>
                  <a:gd name="T32" fmla="*/ 96 w 192"/>
                  <a:gd name="T33" fmla="*/ 4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2" h="192">
                    <a:moveTo>
                      <a:pt x="96" y="42"/>
                    </a:moveTo>
                    <a:cubicBezTo>
                      <a:pt x="121" y="42"/>
                      <a:pt x="143" y="59"/>
                      <a:pt x="149" y="84"/>
                    </a:cubicBezTo>
                    <a:cubicBezTo>
                      <a:pt x="149" y="85"/>
                      <a:pt x="150" y="85"/>
                      <a:pt x="150" y="85"/>
                    </a:cubicBezTo>
                    <a:cubicBezTo>
                      <a:pt x="191" y="85"/>
                      <a:pt x="191" y="85"/>
                      <a:pt x="191" y="85"/>
                    </a:cubicBezTo>
                    <a:cubicBezTo>
                      <a:pt x="191" y="85"/>
                      <a:pt x="191" y="85"/>
                      <a:pt x="191" y="85"/>
                    </a:cubicBezTo>
                    <a:cubicBezTo>
                      <a:pt x="191" y="85"/>
                      <a:pt x="192" y="84"/>
                      <a:pt x="192" y="84"/>
                    </a:cubicBezTo>
                    <a:cubicBezTo>
                      <a:pt x="192" y="84"/>
                      <a:pt x="192" y="84"/>
                      <a:pt x="191" y="83"/>
                    </a:cubicBezTo>
                    <a:cubicBezTo>
                      <a:pt x="185" y="36"/>
                      <a:pt x="144" y="0"/>
                      <a:pt x="96" y="0"/>
                    </a:cubicBezTo>
                    <a:cubicBezTo>
                      <a:pt x="43" y="0"/>
                      <a:pt x="0" y="43"/>
                      <a:pt x="0" y="97"/>
                    </a:cubicBezTo>
                    <a:cubicBezTo>
                      <a:pt x="0" y="145"/>
                      <a:pt x="36" y="186"/>
                      <a:pt x="83" y="192"/>
                    </a:cubicBezTo>
                    <a:cubicBezTo>
                      <a:pt x="83" y="192"/>
                      <a:pt x="83" y="192"/>
                      <a:pt x="83" y="192"/>
                    </a:cubicBezTo>
                    <a:cubicBezTo>
                      <a:pt x="84" y="192"/>
                      <a:pt x="84" y="192"/>
                      <a:pt x="84" y="192"/>
                    </a:cubicBezTo>
                    <a:cubicBezTo>
                      <a:pt x="84" y="192"/>
                      <a:pt x="84" y="191"/>
                      <a:pt x="84" y="191"/>
                    </a:cubicBezTo>
                    <a:cubicBezTo>
                      <a:pt x="84" y="151"/>
                      <a:pt x="84" y="151"/>
                      <a:pt x="84" y="151"/>
                    </a:cubicBezTo>
                    <a:cubicBezTo>
                      <a:pt x="84" y="150"/>
                      <a:pt x="84" y="150"/>
                      <a:pt x="84" y="150"/>
                    </a:cubicBezTo>
                    <a:cubicBezTo>
                      <a:pt x="59" y="144"/>
                      <a:pt x="41" y="122"/>
                      <a:pt x="41" y="97"/>
                    </a:cubicBezTo>
                    <a:cubicBezTo>
                      <a:pt x="41" y="67"/>
                      <a:pt x="66" y="42"/>
                      <a:pt x="96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68"/>
              <p:cNvSpPr>
                <a:spLocks/>
              </p:cNvSpPr>
              <p:nvPr/>
            </p:nvSpPr>
            <p:spPr bwMode="auto">
              <a:xfrm>
                <a:off x="2851" y="2890"/>
                <a:ext cx="144" cy="115"/>
              </a:xfrm>
              <a:custGeom>
                <a:avLst/>
                <a:gdLst>
                  <a:gd name="T0" fmla="*/ 0 w 90"/>
                  <a:gd name="T1" fmla="*/ 72 h 72"/>
                  <a:gd name="T2" fmla="*/ 90 w 90"/>
                  <a:gd name="T3" fmla="*/ 72 h 72"/>
                  <a:gd name="T4" fmla="*/ 52 w 90"/>
                  <a:gd name="T5" fmla="*/ 0 h 72"/>
                  <a:gd name="T6" fmla="*/ 0 w 90"/>
                  <a:gd name="T7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72">
                    <a:moveTo>
                      <a:pt x="0" y="72"/>
                    </a:moveTo>
                    <a:cubicBezTo>
                      <a:pt x="90" y="72"/>
                      <a:pt x="90" y="72"/>
                      <a:pt x="90" y="72"/>
                    </a:cubicBezTo>
                    <a:cubicBezTo>
                      <a:pt x="89" y="42"/>
                      <a:pt x="74" y="17"/>
                      <a:pt x="52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69"/>
              <p:cNvSpPr>
                <a:spLocks/>
              </p:cNvSpPr>
              <p:nvPr/>
            </p:nvSpPr>
            <p:spPr bwMode="auto">
              <a:xfrm>
                <a:off x="2746" y="2859"/>
                <a:ext cx="177" cy="141"/>
              </a:xfrm>
              <a:custGeom>
                <a:avLst/>
                <a:gdLst>
                  <a:gd name="T0" fmla="*/ 58 w 111"/>
                  <a:gd name="T1" fmla="*/ 88 h 88"/>
                  <a:gd name="T2" fmla="*/ 111 w 111"/>
                  <a:gd name="T3" fmla="*/ 15 h 88"/>
                  <a:gd name="T4" fmla="*/ 61 w 111"/>
                  <a:gd name="T5" fmla="*/ 0 h 88"/>
                  <a:gd name="T6" fmla="*/ 0 w 111"/>
                  <a:gd name="T7" fmla="*/ 21 h 88"/>
                  <a:gd name="T8" fmla="*/ 58 w 111"/>
                  <a:gd name="T9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88">
                    <a:moveTo>
                      <a:pt x="58" y="88"/>
                    </a:moveTo>
                    <a:cubicBezTo>
                      <a:pt x="111" y="15"/>
                      <a:pt x="111" y="15"/>
                      <a:pt x="111" y="15"/>
                    </a:cubicBezTo>
                    <a:cubicBezTo>
                      <a:pt x="96" y="5"/>
                      <a:pt x="79" y="0"/>
                      <a:pt x="61" y="0"/>
                    </a:cubicBezTo>
                    <a:cubicBezTo>
                      <a:pt x="38" y="0"/>
                      <a:pt x="17" y="8"/>
                      <a:pt x="0" y="21"/>
                    </a:cubicBezTo>
                    <a:lnTo>
                      <a:pt x="58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70"/>
              <p:cNvSpPr>
                <a:spLocks/>
              </p:cNvSpPr>
              <p:nvPr/>
            </p:nvSpPr>
            <p:spPr bwMode="auto">
              <a:xfrm>
                <a:off x="2690" y="2902"/>
                <a:ext cx="142" cy="264"/>
              </a:xfrm>
              <a:custGeom>
                <a:avLst/>
                <a:gdLst>
                  <a:gd name="T0" fmla="*/ 89 w 89"/>
                  <a:gd name="T1" fmla="*/ 69 h 165"/>
                  <a:gd name="T2" fmla="*/ 29 w 89"/>
                  <a:gd name="T3" fmla="*/ 0 h 165"/>
                  <a:gd name="T4" fmla="*/ 0 w 89"/>
                  <a:gd name="T5" fmla="*/ 69 h 165"/>
                  <a:gd name="T6" fmla="*/ 89 w 89"/>
                  <a:gd name="T7" fmla="*/ 165 h 165"/>
                  <a:gd name="T8" fmla="*/ 89 w 89"/>
                  <a:gd name="T9" fmla="*/ 69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165">
                    <a:moveTo>
                      <a:pt x="89" y="69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1" y="17"/>
                      <a:pt x="0" y="42"/>
                      <a:pt x="0" y="69"/>
                    </a:cubicBezTo>
                    <a:cubicBezTo>
                      <a:pt x="0" y="120"/>
                      <a:pt x="39" y="162"/>
                      <a:pt x="89" y="165"/>
                    </a:cubicBez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71"/>
              <p:cNvSpPr>
                <a:spLocks/>
              </p:cNvSpPr>
              <p:nvPr/>
            </p:nvSpPr>
            <p:spPr bwMode="auto">
              <a:xfrm>
                <a:off x="2845" y="3018"/>
                <a:ext cx="152" cy="148"/>
              </a:xfrm>
              <a:custGeom>
                <a:avLst/>
                <a:gdLst>
                  <a:gd name="T0" fmla="*/ 0 w 95"/>
                  <a:gd name="T1" fmla="*/ 0 h 93"/>
                  <a:gd name="T2" fmla="*/ 0 w 95"/>
                  <a:gd name="T3" fmla="*/ 93 h 93"/>
                  <a:gd name="T4" fmla="*/ 95 w 95"/>
                  <a:gd name="T5" fmla="*/ 0 h 93"/>
                  <a:gd name="T6" fmla="*/ 0 w 95"/>
                  <a:gd name="T7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93">
                    <a:moveTo>
                      <a:pt x="0" y="0"/>
                    </a:moveTo>
                    <a:cubicBezTo>
                      <a:pt x="0" y="93"/>
                      <a:pt x="0" y="93"/>
                      <a:pt x="0" y="93"/>
                    </a:cubicBezTo>
                    <a:cubicBezTo>
                      <a:pt x="52" y="92"/>
                      <a:pt x="93" y="51"/>
                      <a:pt x="9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72"/>
              <p:cNvSpPr>
                <a:spLocks noEditPoints="1"/>
              </p:cNvSpPr>
              <p:nvPr/>
            </p:nvSpPr>
            <p:spPr bwMode="auto">
              <a:xfrm>
                <a:off x="6071" y="573"/>
                <a:ext cx="184" cy="174"/>
              </a:xfrm>
              <a:custGeom>
                <a:avLst/>
                <a:gdLst>
                  <a:gd name="T0" fmla="*/ 115 w 115"/>
                  <a:gd name="T1" fmla="*/ 54 h 109"/>
                  <a:gd name="T2" fmla="*/ 99 w 115"/>
                  <a:gd name="T3" fmla="*/ 16 h 109"/>
                  <a:gd name="T4" fmla="*/ 61 w 115"/>
                  <a:gd name="T5" fmla="*/ 0 h 109"/>
                  <a:gd name="T6" fmla="*/ 22 w 115"/>
                  <a:gd name="T7" fmla="*/ 16 h 109"/>
                  <a:gd name="T8" fmla="*/ 22 w 115"/>
                  <a:gd name="T9" fmla="*/ 93 h 109"/>
                  <a:gd name="T10" fmla="*/ 61 w 115"/>
                  <a:gd name="T11" fmla="*/ 109 h 109"/>
                  <a:gd name="T12" fmla="*/ 99 w 115"/>
                  <a:gd name="T13" fmla="*/ 93 h 109"/>
                  <a:gd name="T14" fmla="*/ 115 w 115"/>
                  <a:gd name="T15" fmla="*/ 54 h 109"/>
                  <a:gd name="T16" fmla="*/ 64 w 115"/>
                  <a:gd name="T17" fmla="*/ 87 h 109"/>
                  <a:gd name="T18" fmla="*/ 64 w 115"/>
                  <a:gd name="T19" fmla="*/ 98 h 109"/>
                  <a:gd name="T20" fmla="*/ 57 w 115"/>
                  <a:gd name="T21" fmla="*/ 98 h 109"/>
                  <a:gd name="T22" fmla="*/ 57 w 115"/>
                  <a:gd name="T23" fmla="*/ 87 h 109"/>
                  <a:gd name="T24" fmla="*/ 41 w 115"/>
                  <a:gd name="T25" fmla="*/ 82 h 109"/>
                  <a:gd name="T26" fmla="*/ 43 w 115"/>
                  <a:gd name="T27" fmla="*/ 75 h 109"/>
                  <a:gd name="T28" fmla="*/ 59 w 115"/>
                  <a:gd name="T29" fmla="*/ 80 h 109"/>
                  <a:gd name="T30" fmla="*/ 71 w 115"/>
                  <a:gd name="T31" fmla="*/ 70 h 109"/>
                  <a:gd name="T32" fmla="*/ 59 w 115"/>
                  <a:gd name="T33" fmla="*/ 57 h 109"/>
                  <a:gd name="T34" fmla="*/ 42 w 115"/>
                  <a:gd name="T35" fmla="*/ 39 h 109"/>
                  <a:gd name="T36" fmla="*/ 58 w 115"/>
                  <a:gd name="T37" fmla="*/ 22 h 109"/>
                  <a:gd name="T38" fmla="*/ 58 w 115"/>
                  <a:gd name="T39" fmla="*/ 11 h 109"/>
                  <a:gd name="T40" fmla="*/ 64 w 115"/>
                  <a:gd name="T41" fmla="*/ 11 h 109"/>
                  <a:gd name="T42" fmla="*/ 64 w 115"/>
                  <a:gd name="T43" fmla="*/ 22 h 109"/>
                  <a:gd name="T44" fmla="*/ 78 w 115"/>
                  <a:gd name="T45" fmla="*/ 25 h 109"/>
                  <a:gd name="T46" fmla="*/ 75 w 115"/>
                  <a:gd name="T47" fmla="*/ 32 h 109"/>
                  <a:gd name="T48" fmla="*/ 62 w 115"/>
                  <a:gd name="T49" fmla="*/ 29 h 109"/>
                  <a:gd name="T50" fmla="*/ 51 w 115"/>
                  <a:gd name="T51" fmla="*/ 38 h 109"/>
                  <a:gd name="T52" fmla="*/ 64 w 115"/>
                  <a:gd name="T53" fmla="*/ 50 h 109"/>
                  <a:gd name="T54" fmla="*/ 80 w 115"/>
                  <a:gd name="T55" fmla="*/ 69 h 109"/>
                  <a:gd name="T56" fmla="*/ 64 w 115"/>
                  <a:gd name="T57" fmla="*/ 8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5" h="109">
                    <a:moveTo>
                      <a:pt x="115" y="54"/>
                    </a:moveTo>
                    <a:cubicBezTo>
                      <a:pt x="115" y="40"/>
                      <a:pt x="110" y="26"/>
                      <a:pt x="99" y="16"/>
                    </a:cubicBezTo>
                    <a:cubicBezTo>
                      <a:pt x="89" y="5"/>
                      <a:pt x="75" y="0"/>
                      <a:pt x="61" y="0"/>
                    </a:cubicBezTo>
                    <a:cubicBezTo>
                      <a:pt x="46" y="0"/>
                      <a:pt x="32" y="5"/>
                      <a:pt x="22" y="16"/>
                    </a:cubicBezTo>
                    <a:cubicBezTo>
                      <a:pt x="0" y="37"/>
                      <a:pt x="0" y="72"/>
                      <a:pt x="22" y="93"/>
                    </a:cubicBezTo>
                    <a:cubicBezTo>
                      <a:pt x="32" y="104"/>
                      <a:pt x="46" y="109"/>
                      <a:pt x="61" y="109"/>
                    </a:cubicBezTo>
                    <a:cubicBezTo>
                      <a:pt x="75" y="109"/>
                      <a:pt x="89" y="104"/>
                      <a:pt x="99" y="93"/>
                    </a:cubicBezTo>
                    <a:cubicBezTo>
                      <a:pt x="110" y="83"/>
                      <a:pt x="115" y="69"/>
                      <a:pt x="115" y="54"/>
                    </a:cubicBezTo>
                    <a:close/>
                    <a:moveTo>
                      <a:pt x="64" y="87"/>
                    </a:moveTo>
                    <a:cubicBezTo>
                      <a:pt x="64" y="98"/>
                      <a:pt x="64" y="98"/>
                      <a:pt x="64" y="98"/>
                    </a:cubicBezTo>
                    <a:cubicBezTo>
                      <a:pt x="57" y="98"/>
                      <a:pt x="57" y="98"/>
                      <a:pt x="57" y="98"/>
                    </a:cubicBezTo>
                    <a:cubicBezTo>
                      <a:pt x="57" y="87"/>
                      <a:pt x="57" y="87"/>
                      <a:pt x="57" y="87"/>
                    </a:cubicBezTo>
                    <a:cubicBezTo>
                      <a:pt x="51" y="87"/>
                      <a:pt x="45" y="85"/>
                      <a:pt x="41" y="82"/>
                    </a:cubicBezTo>
                    <a:cubicBezTo>
                      <a:pt x="43" y="75"/>
                      <a:pt x="43" y="75"/>
                      <a:pt x="43" y="75"/>
                    </a:cubicBezTo>
                    <a:cubicBezTo>
                      <a:pt x="47" y="78"/>
                      <a:pt x="53" y="80"/>
                      <a:pt x="59" y="80"/>
                    </a:cubicBezTo>
                    <a:cubicBezTo>
                      <a:pt x="66" y="80"/>
                      <a:pt x="71" y="76"/>
                      <a:pt x="71" y="70"/>
                    </a:cubicBezTo>
                    <a:cubicBezTo>
                      <a:pt x="71" y="64"/>
                      <a:pt x="67" y="60"/>
                      <a:pt x="59" y="57"/>
                    </a:cubicBezTo>
                    <a:cubicBezTo>
                      <a:pt x="48" y="53"/>
                      <a:pt x="42" y="48"/>
                      <a:pt x="42" y="39"/>
                    </a:cubicBezTo>
                    <a:cubicBezTo>
                      <a:pt x="42" y="30"/>
                      <a:pt x="48" y="24"/>
                      <a:pt x="58" y="22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71" y="22"/>
                      <a:pt x="75" y="23"/>
                      <a:pt x="78" y="25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73" y="31"/>
                      <a:pt x="69" y="29"/>
                      <a:pt x="62" y="29"/>
                    </a:cubicBezTo>
                    <a:cubicBezTo>
                      <a:pt x="54" y="29"/>
                      <a:pt x="51" y="33"/>
                      <a:pt x="51" y="38"/>
                    </a:cubicBezTo>
                    <a:cubicBezTo>
                      <a:pt x="51" y="43"/>
                      <a:pt x="55" y="46"/>
                      <a:pt x="64" y="50"/>
                    </a:cubicBezTo>
                    <a:cubicBezTo>
                      <a:pt x="75" y="54"/>
                      <a:pt x="80" y="59"/>
                      <a:pt x="80" y="69"/>
                    </a:cubicBezTo>
                    <a:cubicBezTo>
                      <a:pt x="80" y="77"/>
                      <a:pt x="74" y="85"/>
                      <a:pt x="64" y="8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73"/>
              <p:cNvSpPr>
                <a:spLocks/>
              </p:cNvSpPr>
              <p:nvPr/>
            </p:nvSpPr>
            <p:spPr bwMode="auto">
              <a:xfrm>
                <a:off x="6205" y="506"/>
                <a:ext cx="117" cy="116"/>
              </a:xfrm>
              <a:custGeom>
                <a:avLst/>
                <a:gdLst>
                  <a:gd name="T0" fmla="*/ 21 w 73"/>
                  <a:gd name="T1" fmla="*/ 52 h 73"/>
                  <a:gd name="T2" fmla="*/ 35 w 73"/>
                  <a:gd name="T3" fmla="*/ 73 h 73"/>
                  <a:gd name="T4" fmla="*/ 60 w 73"/>
                  <a:gd name="T5" fmla="*/ 48 h 73"/>
                  <a:gd name="T6" fmla="*/ 71 w 73"/>
                  <a:gd name="T7" fmla="*/ 59 h 73"/>
                  <a:gd name="T8" fmla="*/ 72 w 73"/>
                  <a:gd name="T9" fmla="*/ 59 h 73"/>
                  <a:gd name="T10" fmla="*/ 73 w 73"/>
                  <a:gd name="T11" fmla="*/ 58 h 73"/>
                  <a:gd name="T12" fmla="*/ 73 w 73"/>
                  <a:gd name="T13" fmla="*/ 1 h 73"/>
                  <a:gd name="T14" fmla="*/ 72 w 73"/>
                  <a:gd name="T15" fmla="*/ 0 h 73"/>
                  <a:gd name="T16" fmla="*/ 15 w 73"/>
                  <a:gd name="T17" fmla="*/ 0 h 73"/>
                  <a:gd name="T18" fmla="*/ 14 w 73"/>
                  <a:gd name="T19" fmla="*/ 1 h 73"/>
                  <a:gd name="T20" fmla="*/ 14 w 73"/>
                  <a:gd name="T21" fmla="*/ 2 h 73"/>
                  <a:gd name="T22" fmla="*/ 25 w 73"/>
                  <a:gd name="T23" fmla="*/ 13 h 73"/>
                  <a:gd name="T24" fmla="*/ 0 w 73"/>
                  <a:gd name="T25" fmla="*/ 38 h 73"/>
                  <a:gd name="T26" fmla="*/ 21 w 73"/>
                  <a:gd name="T27" fmla="*/ 5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73">
                    <a:moveTo>
                      <a:pt x="21" y="52"/>
                    </a:moveTo>
                    <a:cubicBezTo>
                      <a:pt x="27" y="58"/>
                      <a:pt x="32" y="65"/>
                      <a:pt x="35" y="73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71" y="59"/>
                      <a:pt x="71" y="59"/>
                      <a:pt x="71" y="59"/>
                    </a:cubicBezTo>
                    <a:cubicBezTo>
                      <a:pt x="71" y="59"/>
                      <a:pt x="72" y="59"/>
                      <a:pt x="72" y="59"/>
                    </a:cubicBezTo>
                    <a:cubicBezTo>
                      <a:pt x="72" y="59"/>
                      <a:pt x="73" y="59"/>
                      <a:pt x="73" y="58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2" y="0"/>
                      <a:pt x="7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8" y="41"/>
                      <a:pt x="15" y="46"/>
                      <a:pt x="21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74"/>
              <p:cNvSpPr>
                <a:spLocks/>
              </p:cNvSpPr>
              <p:nvPr/>
            </p:nvSpPr>
            <p:spPr bwMode="auto">
              <a:xfrm>
                <a:off x="6205" y="698"/>
                <a:ext cx="117" cy="115"/>
              </a:xfrm>
              <a:custGeom>
                <a:avLst/>
                <a:gdLst>
                  <a:gd name="T0" fmla="*/ 72 w 73"/>
                  <a:gd name="T1" fmla="*/ 14 h 72"/>
                  <a:gd name="T2" fmla="*/ 71 w 73"/>
                  <a:gd name="T3" fmla="*/ 14 h 72"/>
                  <a:gd name="T4" fmla="*/ 60 w 73"/>
                  <a:gd name="T5" fmla="*/ 25 h 72"/>
                  <a:gd name="T6" fmla="*/ 35 w 73"/>
                  <a:gd name="T7" fmla="*/ 0 h 72"/>
                  <a:gd name="T8" fmla="*/ 21 w 73"/>
                  <a:gd name="T9" fmla="*/ 21 h 72"/>
                  <a:gd name="T10" fmla="*/ 0 w 73"/>
                  <a:gd name="T11" fmla="*/ 35 h 72"/>
                  <a:gd name="T12" fmla="*/ 25 w 73"/>
                  <a:gd name="T13" fmla="*/ 60 h 72"/>
                  <a:gd name="T14" fmla="*/ 14 w 73"/>
                  <a:gd name="T15" fmla="*/ 71 h 72"/>
                  <a:gd name="T16" fmla="*/ 14 w 73"/>
                  <a:gd name="T17" fmla="*/ 72 h 72"/>
                  <a:gd name="T18" fmla="*/ 15 w 73"/>
                  <a:gd name="T19" fmla="*/ 72 h 72"/>
                  <a:gd name="T20" fmla="*/ 72 w 73"/>
                  <a:gd name="T21" fmla="*/ 72 h 72"/>
                  <a:gd name="T22" fmla="*/ 73 w 73"/>
                  <a:gd name="T23" fmla="*/ 71 h 72"/>
                  <a:gd name="T24" fmla="*/ 73 w 73"/>
                  <a:gd name="T25" fmla="*/ 15 h 72"/>
                  <a:gd name="T26" fmla="*/ 72 w 73"/>
                  <a:gd name="T27" fmla="*/ 1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72">
                    <a:moveTo>
                      <a:pt x="72" y="14"/>
                    </a:moveTo>
                    <a:cubicBezTo>
                      <a:pt x="72" y="14"/>
                      <a:pt x="71" y="14"/>
                      <a:pt x="71" y="14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2" y="8"/>
                      <a:pt x="27" y="15"/>
                      <a:pt x="21" y="21"/>
                    </a:cubicBezTo>
                    <a:cubicBezTo>
                      <a:pt x="15" y="27"/>
                      <a:pt x="8" y="32"/>
                      <a:pt x="0" y="35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14" y="71"/>
                      <a:pt x="14" y="71"/>
                      <a:pt x="14" y="71"/>
                    </a:cubicBezTo>
                    <a:cubicBezTo>
                      <a:pt x="14" y="71"/>
                      <a:pt x="14" y="71"/>
                      <a:pt x="14" y="72"/>
                    </a:cubicBezTo>
                    <a:cubicBezTo>
                      <a:pt x="14" y="72"/>
                      <a:pt x="14" y="72"/>
                      <a:pt x="15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3" y="72"/>
                      <a:pt x="73" y="71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4"/>
                      <a:pt x="72" y="14"/>
                      <a:pt x="72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75"/>
              <p:cNvSpPr>
                <a:spLocks/>
              </p:cNvSpPr>
              <p:nvPr/>
            </p:nvSpPr>
            <p:spPr bwMode="auto">
              <a:xfrm>
                <a:off x="6015" y="506"/>
                <a:ext cx="115" cy="116"/>
              </a:xfrm>
              <a:custGeom>
                <a:avLst/>
                <a:gdLst>
                  <a:gd name="T0" fmla="*/ 0 w 72"/>
                  <a:gd name="T1" fmla="*/ 59 h 73"/>
                  <a:gd name="T2" fmla="*/ 1 w 72"/>
                  <a:gd name="T3" fmla="*/ 59 h 73"/>
                  <a:gd name="T4" fmla="*/ 12 w 72"/>
                  <a:gd name="T5" fmla="*/ 48 h 73"/>
                  <a:gd name="T6" fmla="*/ 37 w 72"/>
                  <a:gd name="T7" fmla="*/ 73 h 73"/>
                  <a:gd name="T8" fmla="*/ 51 w 72"/>
                  <a:gd name="T9" fmla="*/ 52 h 73"/>
                  <a:gd name="T10" fmla="*/ 72 w 72"/>
                  <a:gd name="T11" fmla="*/ 38 h 73"/>
                  <a:gd name="T12" fmla="*/ 47 w 72"/>
                  <a:gd name="T13" fmla="*/ 13 h 73"/>
                  <a:gd name="T14" fmla="*/ 58 w 72"/>
                  <a:gd name="T15" fmla="*/ 2 h 73"/>
                  <a:gd name="T16" fmla="*/ 58 w 72"/>
                  <a:gd name="T17" fmla="*/ 1 h 73"/>
                  <a:gd name="T18" fmla="*/ 57 w 72"/>
                  <a:gd name="T19" fmla="*/ 0 h 73"/>
                  <a:gd name="T20" fmla="*/ 1 w 72"/>
                  <a:gd name="T21" fmla="*/ 0 h 73"/>
                  <a:gd name="T22" fmla="*/ 0 w 72"/>
                  <a:gd name="T23" fmla="*/ 1 h 73"/>
                  <a:gd name="T24" fmla="*/ 0 w 72"/>
                  <a:gd name="T25" fmla="*/ 58 h 73"/>
                  <a:gd name="T26" fmla="*/ 0 w 72"/>
                  <a:gd name="T27" fmla="*/ 5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73">
                    <a:moveTo>
                      <a:pt x="0" y="59"/>
                    </a:moveTo>
                    <a:cubicBezTo>
                      <a:pt x="1" y="59"/>
                      <a:pt x="1" y="59"/>
                      <a:pt x="1" y="59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37" y="73"/>
                      <a:pt x="37" y="73"/>
                      <a:pt x="37" y="73"/>
                    </a:cubicBezTo>
                    <a:cubicBezTo>
                      <a:pt x="40" y="65"/>
                      <a:pt x="45" y="58"/>
                      <a:pt x="51" y="52"/>
                    </a:cubicBezTo>
                    <a:cubicBezTo>
                      <a:pt x="57" y="46"/>
                      <a:pt x="64" y="41"/>
                      <a:pt x="72" y="38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1"/>
                      <a:pt x="58" y="1"/>
                    </a:cubicBezTo>
                    <a:cubicBezTo>
                      <a:pt x="58" y="1"/>
                      <a:pt x="58" y="0"/>
                      <a:pt x="57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0" y="59"/>
                      <a:pt x="0" y="5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76"/>
              <p:cNvSpPr>
                <a:spLocks/>
              </p:cNvSpPr>
              <p:nvPr/>
            </p:nvSpPr>
            <p:spPr bwMode="auto">
              <a:xfrm>
                <a:off x="6015" y="698"/>
                <a:ext cx="115" cy="115"/>
              </a:xfrm>
              <a:custGeom>
                <a:avLst/>
                <a:gdLst>
                  <a:gd name="T0" fmla="*/ 51 w 72"/>
                  <a:gd name="T1" fmla="*/ 21 h 72"/>
                  <a:gd name="T2" fmla="*/ 37 w 72"/>
                  <a:gd name="T3" fmla="*/ 0 h 72"/>
                  <a:gd name="T4" fmla="*/ 12 w 72"/>
                  <a:gd name="T5" fmla="*/ 25 h 72"/>
                  <a:gd name="T6" fmla="*/ 1 w 72"/>
                  <a:gd name="T7" fmla="*/ 14 h 72"/>
                  <a:gd name="T8" fmla="*/ 0 w 72"/>
                  <a:gd name="T9" fmla="*/ 14 h 72"/>
                  <a:gd name="T10" fmla="*/ 0 w 72"/>
                  <a:gd name="T11" fmla="*/ 15 h 72"/>
                  <a:gd name="T12" fmla="*/ 0 w 72"/>
                  <a:gd name="T13" fmla="*/ 71 h 72"/>
                  <a:gd name="T14" fmla="*/ 1 w 72"/>
                  <a:gd name="T15" fmla="*/ 72 h 72"/>
                  <a:gd name="T16" fmla="*/ 57 w 72"/>
                  <a:gd name="T17" fmla="*/ 72 h 72"/>
                  <a:gd name="T18" fmla="*/ 58 w 72"/>
                  <a:gd name="T19" fmla="*/ 72 h 72"/>
                  <a:gd name="T20" fmla="*/ 58 w 72"/>
                  <a:gd name="T21" fmla="*/ 71 h 72"/>
                  <a:gd name="T22" fmla="*/ 47 w 72"/>
                  <a:gd name="T23" fmla="*/ 60 h 72"/>
                  <a:gd name="T24" fmla="*/ 72 w 72"/>
                  <a:gd name="T25" fmla="*/ 35 h 72"/>
                  <a:gd name="T26" fmla="*/ 51 w 72"/>
                  <a:gd name="T27" fmla="*/ 2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72">
                    <a:moveTo>
                      <a:pt x="51" y="21"/>
                    </a:moveTo>
                    <a:cubicBezTo>
                      <a:pt x="45" y="15"/>
                      <a:pt x="40" y="8"/>
                      <a:pt x="37" y="0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72"/>
                      <a:pt x="0" y="72"/>
                      <a:pt x="1" y="72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8" y="72"/>
                      <a:pt x="58" y="72"/>
                      <a:pt x="58" y="72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64" y="32"/>
                      <a:pt x="57" y="27"/>
                      <a:pt x="51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77"/>
              <p:cNvSpPr>
                <a:spLocks noEditPoints="1"/>
              </p:cNvSpPr>
              <p:nvPr/>
            </p:nvSpPr>
            <p:spPr bwMode="auto">
              <a:xfrm>
                <a:off x="2026" y="1109"/>
                <a:ext cx="208" cy="272"/>
              </a:xfrm>
              <a:custGeom>
                <a:avLst/>
                <a:gdLst>
                  <a:gd name="T0" fmla="*/ 105 w 130"/>
                  <a:gd name="T1" fmla="*/ 154 h 170"/>
                  <a:gd name="T2" fmla="*/ 130 w 130"/>
                  <a:gd name="T3" fmla="*/ 114 h 170"/>
                  <a:gd name="T4" fmla="*/ 130 w 130"/>
                  <a:gd name="T5" fmla="*/ 0 h 170"/>
                  <a:gd name="T6" fmla="*/ 0 w 130"/>
                  <a:gd name="T7" fmla="*/ 0 h 170"/>
                  <a:gd name="T8" fmla="*/ 0 w 130"/>
                  <a:gd name="T9" fmla="*/ 170 h 170"/>
                  <a:gd name="T10" fmla="*/ 108 w 130"/>
                  <a:gd name="T11" fmla="*/ 170 h 170"/>
                  <a:gd name="T12" fmla="*/ 105 w 130"/>
                  <a:gd name="T13" fmla="*/ 154 h 170"/>
                  <a:gd name="T14" fmla="*/ 28 w 130"/>
                  <a:gd name="T15" fmla="*/ 26 h 170"/>
                  <a:gd name="T16" fmla="*/ 102 w 130"/>
                  <a:gd name="T17" fmla="*/ 26 h 170"/>
                  <a:gd name="T18" fmla="*/ 106 w 130"/>
                  <a:gd name="T19" fmla="*/ 30 h 170"/>
                  <a:gd name="T20" fmla="*/ 102 w 130"/>
                  <a:gd name="T21" fmla="*/ 34 h 170"/>
                  <a:gd name="T22" fmla="*/ 28 w 130"/>
                  <a:gd name="T23" fmla="*/ 34 h 170"/>
                  <a:gd name="T24" fmla="*/ 24 w 130"/>
                  <a:gd name="T25" fmla="*/ 30 h 170"/>
                  <a:gd name="T26" fmla="*/ 28 w 130"/>
                  <a:gd name="T27" fmla="*/ 26 h 170"/>
                  <a:gd name="T28" fmla="*/ 28 w 130"/>
                  <a:gd name="T29" fmla="*/ 53 h 170"/>
                  <a:gd name="T30" fmla="*/ 102 w 130"/>
                  <a:gd name="T31" fmla="*/ 53 h 170"/>
                  <a:gd name="T32" fmla="*/ 106 w 130"/>
                  <a:gd name="T33" fmla="*/ 58 h 170"/>
                  <a:gd name="T34" fmla="*/ 102 w 130"/>
                  <a:gd name="T35" fmla="*/ 62 h 170"/>
                  <a:gd name="T36" fmla="*/ 28 w 130"/>
                  <a:gd name="T37" fmla="*/ 62 h 170"/>
                  <a:gd name="T38" fmla="*/ 24 w 130"/>
                  <a:gd name="T39" fmla="*/ 58 h 170"/>
                  <a:gd name="T40" fmla="*/ 28 w 130"/>
                  <a:gd name="T41" fmla="*/ 53 h 170"/>
                  <a:gd name="T42" fmla="*/ 28 w 130"/>
                  <a:gd name="T43" fmla="*/ 81 h 170"/>
                  <a:gd name="T44" fmla="*/ 102 w 130"/>
                  <a:gd name="T45" fmla="*/ 81 h 170"/>
                  <a:gd name="T46" fmla="*/ 106 w 130"/>
                  <a:gd name="T47" fmla="*/ 85 h 170"/>
                  <a:gd name="T48" fmla="*/ 102 w 130"/>
                  <a:gd name="T49" fmla="*/ 89 h 170"/>
                  <a:gd name="T50" fmla="*/ 28 w 130"/>
                  <a:gd name="T51" fmla="*/ 89 h 170"/>
                  <a:gd name="T52" fmla="*/ 24 w 130"/>
                  <a:gd name="T53" fmla="*/ 85 h 170"/>
                  <a:gd name="T54" fmla="*/ 28 w 130"/>
                  <a:gd name="T55" fmla="*/ 81 h 170"/>
                  <a:gd name="T56" fmla="*/ 28 w 130"/>
                  <a:gd name="T57" fmla="*/ 108 h 170"/>
                  <a:gd name="T58" fmla="*/ 102 w 130"/>
                  <a:gd name="T59" fmla="*/ 108 h 170"/>
                  <a:gd name="T60" fmla="*/ 106 w 130"/>
                  <a:gd name="T61" fmla="*/ 112 h 170"/>
                  <a:gd name="T62" fmla="*/ 102 w 130"/>
                  <a:gd name="T63" fmla="*/ 116 h 170"/>
                  <a:gd name="T64" fmla="*/ 28 w 130"/>
                  <a:gd name="T65" fmla="*/ 116 h 170"/>
                  <a:gd name="T66" fmla="*/ 24 w 130"/>
                  <a:gd name="T67" fmla="*/ 112 h 170"/>
                  <a:gd name="T68" fmla="*/ 28 w 130"/>
                  <a:gd name="T69" fmla="*/ 108 h 170"/>
                  <a:gd name="T70" fmla="*/ 102 w 130"/>
                  <a:gd name="T71" fmla="*/ 143 h 170"/>
                  <a:gd name="T72" fmla="*/ 28 w 130"/>
                  <a:gd name="T73" fmla="*/ 143 h 170"/>
                  <a:gd name="T74" fmla="*/ 24 w 130"/>
                  <a:gd name="T75" fmla="*/ 139 h 170"/>
                  <a:gd name="T76" fmla="*/ 28 w 130"/>
                  <a:gd name="T77" fmla="*/ 135 h 170"/>
                  <a:gd name="T78" fmla="*/ 102 w 130"/>
                  <a:gd name="T79" fmla="*/ 135 h 170"/>
                  <a:gd name="T80" fmla="*/ 106 w 130"/>
                  <a:gd name="T81" fmla="*/ 139 h 170"/>
                  <a:gd name="T82" fmla="*/ 102 w 130"/>
                  <a:gd name="T83" fmla="*/ 143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0" h="170">
                    <a:moveTo>
                      <a:pt x="105" y="154"/>
                    </a:moveTo>
                    <a:cubicBezTo>
                      <a:pt x="105" y="137"/>
                      <a:pt x="115" y="122"/>
                      <a:pt x="130" y="114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108" y="170"/>
                      <a:pt x="108" y="170"/>
                      <a:pt x="108" y="170"/>
                    </a:cubicBezTo>
                    <a:cubicBezTo>
                      <a:pt x="106" y="165"/>
                      <a:pt x="105" y="160"/>
                      <a:pt x="105" y="154"/>
                    </a:cubicBezTo>
                    <a:close/>
                    <a:moveTo>
                      <a:pt x="28" y="26"/>
                    </a:moveTo>
                    <a:cubicBezTo>
                      <a:pt x="102" y="26"/>
                      <a:pt x="102" y="26"/>
                      <a:pt x="102" y="26"/>
                    </a:cubicBezTo>
                    <a:cubicBezTo>
                      <a:pt x="104" y="26"/>
                      <a:pt x="106" y="28"/>
                      <a:pt x="106" y="30"/>
                    </a:cubicBezTo>
                    <a:cubicBezTo>
                      <a:pt x="106" y="33"/>
                      <a:pt x="104" y="34"/>
                      <a:pt x="102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6" y="34"/>
                      <a:pt x="24" y="33"/>
                      <a:pt x="24" y="30"/>
                    </a:cubicBezTo>
                    <a:cubicBezTo>
                      <a:pt x="24" y="28"/>
                      <a:pt x="26" y="26"/>
                      <a:pt x="28" y="26"/>
                    </a:cubicBezTo>
                    <a:close/>
                    <a:moveTo>
                      <a:pt x="28" y="53"/>
                    </a:moveTo>
                    <a:cubicBezTo>
                      <a:pt x="102" y="53"/>
                      <a:pt x="102" y="53"/>
                      <a:pt x="102" y="53"/>
                    </a:cubicBezTo>
                    <a:cubicBezTo>
                      <a:pt x="104" y="53"/>
                      <a:pt x="106" y="55"/>
                      <a:pt x="106" y="58"/>
                    </a:cubicBezTo>
                    <a:cubicBezTo>
                      <a:pt x="106" y="60"/>
                      <a:pt x="104" y="62"/>
                      <a:pt x="102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6" y="62"/>
                      <a:pt x="24" y="60"/>
                      <a:pt x="24" y="58"/>
                    </a:cubicBezTo>
                    <a:cubicBezTo>
                      <a:pt x="24" y="55"/>
                      <a:pt x="26" y="53"/>
                      <a:pt x="28" y="53"/>
                    </a:cubicBezTo>
                    <a:close/>
                    <a:moveTo>
                      <a:pt x="28" y="81"/>
                    </a:moveTo>
                    <a:cubicBezTo>
                      <a:pt x="102" y="81"/>
                      <a:pt x="102" y="81"/>
                      <a:pt x="102" y="81"/>
                    </a:cubicBezTo>
                    <a:cubicBezTo>
                      <a:pt x="104" y="81"/>
                      <a:pt x="106" y="82"/>
                      <a:pt x="106" y="85"/>
                    </a:cubicBezTo>
                    <a:cubicBezTo>
                      <a:pt x="106" y="87"/>
                      <a:pt x="104" y="89"/>
                      <a:pt x="102" y="89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6" y="89"/>
                      <a:pt x="24" y="87"/>
                      <a:pt x="24" y="85"/>
                    </a:cubicBezTo>
                    <a:cubicBezTo>
                      <a:pt x="24" y="82"/>
                      <a:pt x="26" y="81"/>
                      <a:pt x="28" y="81"/>
                    </a:cubicBezTo>
                    <a:close/>
                    <a:moveTo>
                      <a:pt x="28" y="108"/>
                    </a:move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4" y="108"/>
                      <a:pt x="106" y="110"/>
                      <a:pt x="106" y="112"/>
                    </a:cubicBezTo>
                    <a:cubicBezTo>
                      <a:pt x="106" y="114"/>
                      <a:pt x="104" y="116"/>
                      <a:pt x="102" y="116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6" y="116"/>
                      <a:pt x="24" y="114"/>
                      <a:pt x="24" y="112"/>
                    </a:cubicBezTo>
                    <a:cubicBezTo>
                      <a:pt x="24" y="110"/>
                      <a:pt x="26" y="108"/>
                      <a:pt x="28" y="108"/>
                    </a:cubicBezTo>
                    <a:close/>
                    <a:moveTo>
                      <a:pt x="102" y="143"/>
                    </a:moveTo>
                    <a:cubicBezTo>
                      <a:pt x="28" y="143"/>
                      <a:pt x="28" y="143"/>
                      <a:pt x="28" y="143"/>
                    </a:cubicBezTo>
                    <a:cubicBezTo>
                      <a:pt x="26" y="143"/>
                      <a:pt x="24" y="141"/>
                      <a:pt x="24" y="139"/>
                    </a:cubicBezTo>
                    <a:cubicBezTo>
                      <a:pt x="24" y="137"/>
                      <a:pt x="26" y="135"/>
                      <a:pt x="28" y="135"/>
                    </a:cubicBezTo>
                    <a:cubicBezTo>
                      <a:pt x="102" y="135"/>
                      <a:pt x="102" y="135"/>
                      <a:pt x="102" y="135"/>
                    </a:cubicBezTo>
                    <a:cubicBezTo>
                      <a:pt x="104" y="135"/>
                      <a:pt x="106" y="137"/>
                      <a:pt x="106" y="139"/>
                    </a:cubicBezTo>
                    <a:cubicBezTo>
                      <a:pt x="106" y="141"/>
                      <a:pt x="104" y="143"/>
                      <a:pt x="102" y="1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78"/>
              <p:cNvSpPr>
                <a:spLocks noEditPoints="1"/>
              </p:cNvSpPr>
              <p:nvPr/>
            </p:nvSpPr>
            <p:spPr bwMode="auto">
              <a:xfrm>
                <a:off x="2691" y="1109"/>
                <a:ext cx="208" cy="272"/>
              </a:xfrm>
              <a:custGeom>
                <a:avLst/>
                <a:gdLst>
                  <a:gd name="T0" fmla="*/ 105 w 130"/>
                  <a:gd name="T1" fmla="*/ 154 h 170"/>
                  <a:gd name="T2" fmla="*/ 130 w 130"/>
                  <a:gd name="T3" fmla="*/ 114 h 170"/>
                  <a:gd name="T4" fmla="*/ 130 w 130"/>
                  <a:gd name="T5" fmla="*/ 0 h 170"/>
                  <a:gd name="T6" fmla="*/ 0 w 130"/>
                  <a:gd name="T7" fmla="*/ 0 h 170"/>
                  <a:gd name="T8" fmla="*/ 0 w 130"/>
                  <a:gd name="T9" fmla="*/ 170 h 170"/>
                  <a:gd name="T10" fmla="*/ 108 w 130"/>
                  <a:gd name="T11" fmla="*/ 170 h 170"/>
                  <a:gd name="T12" fmla="*/ 105 w 130"/>
                  <a:gd name="T13" fmla="*/ 154 h 170"/>
                  <a:gd name="T14" fmla="*/ 28 w 130"/>
                  <a:gd name="T15" fmla="*/ 26 h 170"/>
                  <a:gd name="T16" fmla="*/ 102 w 130"/>
                  <a:gd name="T17" fmla="*/ 26 h 170"/>
                  <a:gd name="T18" fmla="*/ 106 w 130"/>
                  <a:gd name="T19" fmla="*/ 30 h 170"/>
                  <a:gd name="T20" fmla="*/ 102 w 130"/>
                  <a:gd name="T21" fmla="*/ 34 h 170"/>
                  <a:gd name="T22" fmla="*/ 28 w 130"/>
                  <a:gd name="T23" fmla="*/ 34 h 170"/>
                  <a:gd name="T24" fmla="*/ 24 w 130"/>
                  <a:gd name="T25" fmla="*/ 30 h 170"/>
                  <a:gd name="T26" fmla="*/ 28 w 130"/>
                  <a:gd name="T27" fmla="*/ 26 h 170"/>
                  <a:gd name="T28" fmla="*/ 28 w 130"/>
                  <a:gd name="T29" fmla="*/ 53 h 170"/>
                  <a:gd name="T30" fmla="*/ 102 w 130"/>
                  <a:gd name="T31" fmla="*/ 53 h 170"/>
                  <a:gd name="T32" fmla="*/ 106 w 130"/>
                  <a:gd name="T33" fmla="*/ 58 h 170"/>
                  <a:gd name="T34" fmla="*/ 102 w 130"/>
                  <a:gd name="T35" fmla="*/ 62 h 170"/>
                  <a:gd name="T36" fmla="*/ 28 w 130"/>
                  <a:gd name="T37" fmla="*/ 62 h 170"/>
                  <a:gd name="T38" fmla="*/ 24 w 130"/>
                  <a:gd name="T39" fmla="*/ 58 h 170"/>
                  <a:gd name="T40" fmla="*/ 28 w 130"/>
                  <a:gd name="T41" fmla="*/ 53 h 170"/>
                  <a:gd name="T42" fmla="*/ 28 w 130"/>
                  <a:gd name="T43" fmla="*/ 81 h 170"/>
                  <a:gd name="T44" fmla="*/ 102 w 130"/>
                  <a:gd name="T45" fmla="*/ 81 h 170"/>
                  <a:gd name="T46" fmla="*/ 106 w 130"/>
                  <a:gd name="T47" fmla="*/ 85 h 170"/>
                  <a:gd name="T48" fmla="*/ 102 w 130"/>
                  <a:gd name="T49" fmla="*/ 89 h 170"/>
                  <a:gd name="T50" fmla="*/ 28 w 130"/>
                  <a:gd name="T51" fmla="*/ 89 h 170"/>
                  <a:gd name="T52" fmla="*/ 24 w 130"/>
                  <a:gd name="T53" fmla="*/ 85 h 170"/>
                  <a:gd name="T54" fmla="*/ 28 w 130"/>
                  <a:gd name="T55" fmla="*/ 81 h 170"/>
                  <a:gd name="T56" fmla="*/ 28 w 130"/>
                  <a:gd name="T57" fmla="*/ 108 h 170"/>
                  <a:gd name="T58" fmla="*/ 102 w 130"/>
                  <a:gd name="T59" fmla="*/ 108 h 170"/>
                  <a:gd name="T60" fmla="*/ 106 w 130"/>
                  <a:gd name="T61" fmla="*/ 112 h 170"/>
                  <a:gd name="T62" fmla="*/ 102 w 130"/>
                  <a:gd name="T63" fmla="*/ 116 h 170"/>
                  <a:gd name="T64" fmla="*/ 28 w 130"/>
                  <a:gd name="T65" fmla="*/ 116 h 170"/>
                  <a:gd name="T66" fmla="*/ 24 w 130"/>
                  <a:gd name="T67" fmla="*/ 112 h 170"/>
                  <a:gd name="T68" fmla="*/ 28 w 130"/>
                  <a:gd name="T69" fmla="*/ 108 h 170"/>
                  <a:gd name="T70" fmla="*/ 102 w 130"/>
                  <a:gd name="T71" fmla="*/ 143 h 170"/>
                  <a:gd name="T72" fmla="*/ 28 w 130"/>
                  <a:gd name="T73" fmla="*/ 143 h 170"/>
                  <a:gd name="T74" fmla="*/ 24 w 130"/>
                  <a:gd name="T75" fmla="*/ 139 h 170"/>
                  <a:gd name="T76" fmla="*/ 28 w 130"/>
                  <a:gd name="T77" fmla="*/ 135 h 170"/>
                  <a:gd name="T78" fmla="*/ 102 w 130"/>
                  <a:gd name="T79" fmla="*/ 135 h 170"/>
                  <a:gd name="T80" fmla="*/ 106 w 130"/>
                  <a:gd name="T81" fmla="*/ 139 h 170"/>
                  <a:gd name="T82" fmla="*/ 102 w 130"/>
                  <a:gd name="T83" fmla="*/ 143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0" h="170">
                    <a:moveTo>
                      <a:pt x="105" y="154"/>
                    </a:moveTo>
                    <a:cubicBezTo>
                      <a:pt x="105" y="137"/>
                      <a:pt x="115" y="122"/>
                      <a:pt x="130" y="114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108" y="170"/>
                      <a:pt x="108" y="170"/>
                      <a:pt x="108" y="170"/>
                    </a:cubicBezTo>
                    <a:cubicBezTo>
                      <a:pt x="106" y="165"/>
                      <a:pt x="105" y="160"/>
                      <a:pt x="105" y="154"/>
                    </a:cubicBezTo>
                    <a:close/>
                    <a:moveTo>
                      <a:pt x="28" y="26"/>
                    </a:moveTo>
                    <a:cubicBezTo>
                      <a:pt x="102" y="26"/>
                      <a:pt x="102" y="26"/>
                      <a:pt x="102" y="26"/>
                    </a:cubicBezTo>
                    <a:cubicBezTo>
                      <a:pt x="104" y="26"/>
                      <a:pt x="106" y="28"/>
                      <a:pt x="106" y="30"/>
                    </a:cubicBezTo>
                    <a:cubicBezTo>
                      <a:pt x="106" y="33"/>
                      <a:pt x="104" y="34"/>
                      <a:pt x="102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6" y="34"/>
                      <a:pt x="24" y="33"/>
                      <a:pt x="24" y="30"/>
                    </a:cubicBezTo>
                    <a:cubicBezTo>
                      <a:pt x="24" y="28"/>
                      <a:pt x="26" y="26"/>
                      <a:pt x="28" y="26"/>
                    </a:cubicBezTo>
                    <a:close/>
                    <a:moveTo>
                      <a:pt x="28" y="53"/>
                    </a:moveTo>
                    <a:cubicBezTo>
                      <a:pt x="102" y="53"/>
                      <a:pt x="102" y="53"/>
                      <a:pt x="102" y="53"/>
                    </a:cubicBezTo>
                    <a:cubicBezTo>
                      <a:pt x="104" y="53"/>
                      <a:pt x="106" y="55"/>
                      <a:pt x="106" y="58"/>
                    </a:cubicBezTo>
                    <a:cubicBezTo>
                      <a:pt x="106" y="60"/>
                      <a:pt x="104" y="62"/>
                      <a:pt x="102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6" y="62"/>
                      <a:pt x="24" y="60"/>
                      <a:pt x="24" y="58"/>
                    </a:cubicBezTo>
                    <a:cubicBezTo>
                      <a:pt x="24" y="55"/>
                      <a:pt x="26" y="53"/>
                      <a:pt x="28" y="53"/>
                    </a:cubicBezTo>
                    <a:close/>
                    <a:moveTo>
                      <a:pt x="28" y="81"/>
                    </a:moveTo>
                    <a:cubicBezTo>
                      <a:pt x="102" y="81"/>
                      <a:pt x="102" y="81"/>
                      <a:pt x="102" y="81"/>
                    </a:cubicBezTo>
                    <a:cubicBezTo>
                      <a:pt x="104" y="81"/>
                      <a:pt x="106" y="82"/>
                      <a:pt x="106" y="85"/>
                    </a:cubicBezTo>
                    <a:cubicBezTo>
                      <a:pt x="106" y="87"/>
                      <a:pt x="104" y="89"/>
                      <a:pt x="102" y="89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6" y="89"/>
                      <a:pt x="24" y="87"/>
                      <a:pt x="24" y="85"/>
                    </a:cubicBezTo>
                    <a:cubicBezTo>
                      <a:pt x="24" y="82"/>
                      <a:pt x="26" y="81"/>
                      <a:pt x="28" y="81"/>
                    </a:cubicBezTo>
                    <a:close/>
                    <a:moveTo>
                      <a:pt x="28" y="108"/>
                    </a:move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4" y="108"/>
                      <a:pt x="106" y="110"/>
                      <a:pt x="106" y="112"/>
                    </a:cubicBezTo>
                    <a:cubicBezTo>
                      <a:pt x="106" y="114"/>
                      <a:pt x="104" y="116"/>
                      <a:pt x="102" y="116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6" y="116"/>
                      <a:pt x="24" y="114"/>
                      <a:pt x="24" y="112"/>
                    </a:cubicBezTo>
                    <a:cubicBezTo>
                      <a:pt x="24" y="110"/>
                      <a:pt x="26" y="108"/>
                      <a:pt x="28" y="108"/>
                    </a:cubicBezTo>
                    <a:close/>
                    <a:moveTo>
                      <a:pt x="102" y="143"/>
                    </a:moveTo>
                    <a:cubicBezTo>
                      <a:pt x="28" y="143"/>
                      <a:pt x="28" y="143"/>
                      <a:pt x="28" y="143"/>
                    </a:cubicBezTo>
                    <a:cubicBezTo>
                      <a:pt x="26" y="143"/>
                      <a:pt x="24" y="141"/>
                      <a:pt x="24" y="139"/>
                    </a:cubicBezTo>
                    <a:cubicBezTo>
                      <a:pt x="24" y="137"/>
                      <a:pt x="26" y="135"/>
                      <a:pt x="28" y="135"/>
                    </a:cubicBezTo>
                    <a:cubicBezTo>
                      <a:pt x="102" y="135"/>
                      <a:pt x="102" y="135"/>
                      <a:pt x="102" y="135"/>
                    </a:cubicBezTo>
                    <a:cubicBezTo>
                      <a:pt x="104" y="135"/>
                      <a:pt x="106" y="137"/>
                      <a:pt x="106" y="139"/>
                    </a:cubicBezTo>
                    <a:cubicBezTo>
                      <a:pt x="106" y="141"/>
                      <a:pt x="104" y="143"/>
                      <a:pt x="102" y="1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79"/>
              <p:cNvSpPr>
                <a:spLocks noEditPoints="1"/>
              </p:cNvSpPr>
              <p:nvPr/>
            </p:nvSpPr>
            <p:spPr bwMode="auto">
              <a:xfrm>
                <a:off x="3356" y="1109"/>
                <a:ext cx="208" cy="272"/>
              </a:xfrm>
              <a:custGeom>
                <a:avLst/>
                <a:gdLst>
                  <a:gd name="T0" fmla="*/ 105 w 130"/>
                  <a:gd name="T1" fmla="*/ 154 h 170"/>
                  <a:gd name="T2" fmla="*/ 130 w 130"/>
                  <a:gd name="T3" fmla="*/ 114 h 170"/>
                  <a:gd name="T4" fmla="*/ 130 w 130"/>
                  <a:gd name="T5" fmla="*/ 0 h 170"/>
                  <a:gd name="T6" fmla="*/ 0 w 130"/>
                  <a:gd name="T7" fmla="*/ 0 h 170"/>
                  <a:gd name="T8" fmla="*/ 0 w 130"/>
                  <a:gd name="T9" fmla="*/ 170 h 170"/>
                  <a:gd name="T10" fmla="*/ 108 w 130"/>
                  <a:gd name="T11" fmla="*/ 170 h 170"/>
                  <a:gd name="T12" fmla="*/ 105 w 130"/>
                  <a:gd name="T13" fmla="*/ 154 h 170"/>
                  <a:gd name="T14" fmla="*/ 28 w 130"/>
                  <a:gd name="T15" fmla="*/ 26 h 170"/>
                  <a:gd name="T16" fmla="*/ 102 w 130"/>
                  <a:gd name="T17" fmla="*/ 26 h 170"/>
                  <a:gd name="T18" fmla="*/ 106 w 130"/>
                  <a:gd name="T19" fmla="*/ 30 h 170"/>
                  <a:gd name="T20" fmla="*/ 102 w 130"/>
                  <a:gd name="T21" fmla="*/ 34 h 170"/>
                  <a:gd name="T22" fmla="*/ 28 w 130"/>
                  <a:gd name="T23" fmla="*/ 34 h 170"/>
                  <a:gd name="T24" fmla="*/ 24 w 130"/>
                  <a:gd name="T25" fmla="*/ 30 h 170"/>
                  <a:gd name="T26" fmla="*/ 28 w 130"/>
                  <a:gd name="T27" fmla="*/ 26 h 170"/>
                  <a:gd name="T28" fmla="*/ 28 w 130"/>
                  <a:gd name="T29" fmla="*/ 53 h 170"/>
                  <a:gd name="T30" fmla="*/ 102 w 130"/>
                  <a:gd name="T31" fmla="*/ 53 h 170"/>
                  <a:gd name="T32" fmla="*/ 106 w 130"/>
                  <a:gd name="T33" fmla="*/ 58 h 170"/>
                  <a:gd name="T34" fmla="*/ 102 w 130"/>
                  <a:gd name="T35" fmla="*/ 62 h 170"/>
                  <a:gd name="T36" fmla="*/ 28 w 130"/>
                  <a:gd name="T37" fmla="*/ 62 h 170"/>
                  <a:gd name="T38" fmla="*/ 24 w 130"/>
                  <a:gd name="T39" fmla="*/ 58 h 170"/>
                  <a:gd name="T40" fmla="*/ 28 w 130"/>
                  <a:gd name="T41" fmla="*/ 53 h 170"/>
                  <a:gd name="T42" fmla="*/ 28 w 130"/>
                  <a:gd name="T43" fmla="*/ 81 h 170"/>
                  <a:gd name="T44" fmla="*/ 102 w 130"/>
                  <a:gd name="T45" fmla="*/ 81 h 170"/>
                  <a:gd name="T46" fmla="*/ 106 w 130"/>
                  <a:gd name="T47" fmla="*/ 85 h 170"/>
                  <a:gd name="T48" fmla="*/ 102 w 130"/>
                  <a:gd name="T49" fmla="*/ 89 h 170"/>
                  <a:gd name="T50" fmla="*/ 28 w 130"/>
                  <a:gd name="T51" fmla="*/ 89 h 170"/>
                  <a:gd name="T52" fmla="*/ 24 w 130"/>
                  <a:gd name="T53" fmla="*/ 85 h 170"/>
                  <a:gd name="T54" fmla="*/ 28 w 130"/>
                  <a:gd name="T55" fmla="*/ 81 h 170"/>
                  <a:gd name="T56" fmla="*/ 28 w 130"/>
                  <a:gd name="T57" fmla="*/ 108 h 170"/>
                  <a:gd name="T58" fmla="*/ 102 w 130"/>
                  <a:gd name="T59" fmla="*/ 108 h 170"/>
                  <a:gd name="T60" fmla="*/ 106 w 130"/>
                  <a:gd name="T61" fmla="*/ 112 h 170"/>
                  <a:gd name="T62" fmla="*/ 102 w 130"/>
                  <a:gd name="T63" fmla="*/ 116 h 170"/>
                  <a:gd name="T64" fmla="*/ 28 w 130"/>
                  <a:gd name="T65" fmla="*/ 116 h 170"/>
                  <a:gd name="T66" fmla="*/ 24 w 130"/>
                  <a:gd name="T67" fmla="*/ 112 h 170"/>
                  <a:gd name="T68" fmla="*/ 28 w 130"/>
                  <a:gd name="T69" fmla="*/ 108 h 170"/>
                  <a:gd name="T70" fmla="*/ 102 w 130"/>
                  <a:gd name="T71" fmla="*/ 143 h 170"/>
                  <a:gd name="T72" fmla="*/ 28 w 130"/>
                  <a:gd name="T73" fmla="*/ 143 h 170"/>
                  <a:gd name="T74" fmla="*/ 24 w 130"/>
                  <a:gd name="T75" fmla="*/ 139 h 170"/>
                  <a:gd name="T76" fmla="*/ 28 w 130"/>
                  <a:gd name="T77" fmla="*/ 135 h 170"/>
                  <a:gd name="T78" fmla="*/ 102 w 130"/>
                  <a:gd name="T79" fmla="*/ 135 h 170"/>
                  <a:gd name="T80" fmla="*/ 106 w 130"/>
                  <a:gd name="T81" fmla="*/ 139 h 170"/>
                  <a:gd name="T82" fmla="*/ 102 w 130"/>
                  <a:gd name="T83" fmla="*/ 143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0" h="170">
                    <a:moveTo>
                      <a:pt x="105" y="154"/>
                    </a:moveTo>
                    <a:cubicBezTo>
                      <a:pt x="105" y="137"/>
                      <a:pt x="115" y="122"/>
                      <a:pt x="130" y="114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108" y="170"/>
                      <a:pt x="108" y="170"/>
                      <a:pt x="108" y="170"/>
                    </a:cubicBezTo>
                    <a:cubicBezTo>
                      <a:pt x="106" y="165"/>
                      <a:pt x="105" y="160"/>
                      <a:pt x="105" y="154"/>
                    </a:cubicBezTo>
                    <a:close/>
                    <a:moveTo>
                      <a:pt x="28" y="26"/>
                    </a:moveTo>
                    <a:cubicBezTo>
                      <a:pt x="102" y="26"/>
                      <a:pt x="102" y="26"/>
                      <a:pt x="102" y="26"/>
                    </a:cubicBezTo>
                    <a:cubicBezTo>
                      <a:pt x="104" y="26"/>
                      <a:pt x="106" y="28"/>
                      <a:pt x="106" y="30"/>
                    </a:cubicBezTo>
                    <a:cubicBezTo>
                      <a:pt x="106" y="33"/>
                      <a:pt x="104" y="34"/>
                      <a:pt x="102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6" y="34"/>
                      <a:pt x="24" y="33"/>
                      <a:pt x="24" y="30"/>
                    </a:cubicBezTo>
                    <a:cubicBezTo>
                      <a:pt x="24" y="28"/>
                      <a:pt x="26" y="26"/>
                      <a:pt x="28" y="26"/>
                    </a:cubicBezTo>
                    <a:close/>
                    <a:moveTo>
                      <a:pt x="28" y="53"/>
                    </a:moveTo>
                    <a:cubicBezTo>
                      <a:pt x="102" y="53"/>
                      <a:pt x="102" y="53"/>
                      <a:pt x="102" y="53"/>
                    </a:cubicBezTo>
                    <a:cubicBezTo>
                      <a:pt x="104" y="53"/>
                      <a:pt x="106" y="55"/>
                      <a:pt x="106" y="58"/>
                    </a:cubicBezTo>
                    <a:cubicBezTo>
                      <a:pt x="106" y="60"/>
                      <a:pt x="104" y="62"/>
                      <a:pt x="102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6" y="62"/>
                      <a:pt x="24" y="60"/>
                      <a:pt x="24" y="58"/>
                    </a:cubicBezTo>
                    <a:cubicBezTo>
                      <a:pt x="24" y="55"/>
                      <a:pt x="26" y="53"/>
                      <a:pt x="28" y="53"/>
                    </a:cubicBezTo>
                    <a:close/>
                    <a:moveTo>
                      <a:pt x="28" y="81"/>
                    </a:moveTo>
                    <a:cubicBezTo>
                      <a:pt x="102" y="81"/>
                      <a:pt x="102" y="81"/>
                      <a:pt x="102" y="81"/>
                    </a:cubicBezTo>
                    <a:cubicBezTo>
                      <a:pt x="104" y="81"/>
                      <a:pt x="106" y="82"/>
                      <a:pt x="106" y="85"/>
                    </a:cubicBezTo>
                    <a:cubicBezTo>
                      <a:pt x="106" y="87"/>
                      <a:pt x="104" y="89"/>
                      <a:pt x="102" y="89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6" y="89"/>
                      <a:pt x="24" y="87"/>
                      <a:pt x="24" y="85"/>
                    </a:cubicBezTo>
                    <a:cubicBezTo>
                      <a:pt x="24" y="82"/>
                      <a:pt x="26" y="81"/>
                      <a:pt x="28" y="81"/>
                    </a:cubicBezTo>
                    <a:close/>
                    <a:moveTo>
                      <a:pt x="28" y="108"/>
                    </a:move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4" y="108"/>
                      <a:pt x="106" y="110"/>
                      <a:pt x="106" y="112"/>
                    </a:cubicBezTo>
                    <a:cubicBezTo>
                      <a:pt x="106" y="114"/>
                      <a:pt x="104" y="116"/>
                      <a:pt x="102" y="116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6" y="116"/>
                      <a:pt x="24" y="114"/>
                      <a:pt x="24" y="112"/>
                    </a:cubicBezTo>
                    <a:cubicBezTo>
                      <a:pt x="24" y="110"/>
                      <a:pt x="26" y="108"/>
                      <a:pt x="28" y="108"/>
                    </a:cubicBezTo>
                    <a:close/>
                    <a:moveTo>
                      <a:pt x="102" y="143"/>
                    </a:moveTo>
                    <a:cubicBezTo>
                      <a:pt x="28" y="143"/>
                      <a:pt x="28" y="143"/>
                      <a:pt x="28" y="143"/>
                    </a:cubicBezTo>
                    <a:cubicBezTo>
                      <a:pt x="26" y="143"/>
                      <a:pt x="24" y="141"/>
                      <a:pt x="24" y="139"/>
                    </a:cubicBezTo>
                    <a:cubicBezTo>
                      <a:pt x="24" y="137"/>
                      <a:pt x="26" y="135"/>
                      <a:pt x="28" y="135"/>
                    </a:cubicBezTo>
                    <a:cubicBezTo>
                      <a:pt x="102" y="135"/>
                      <a:pt x="102" y="135"/>
                      <a:pt x="102" y="135"/>
                    </a:cubicBezTo>
                    <a:cubicBezTo>
                      <a:pt x="104" y="135"/>
                      <a:pt x="106" y="137"/>
                      <a:pt x="106" y="139"/>
                    </a:cubicBezTo>
                    <a:cubicBezTo>
                      <a:pt x="106" y="141"/>
                      <a:pt x="104" y="143"/>
                      <a:pt x="102" y="1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80"/>
              <p:cNvSpPr>
                <a:spLocks noEditPoints="1"/>
              </p:cNvSpPr>
              <p:nvPr/>
            </p:nvSpPr>
            <p:spPr bwMode="auto">
              <a:xfrm>
                <a:off x="4021" y="1109"/>
                <a:ext cx="208" cy="272"/>
              </a:xfrm>
              <a:custGeom>
                <a:avLst/>
                <a:gdLst>
                  <a:gd name="T0" fmla="*/ 105 w 130"/>
                  <a:gd name="T1" fmla="*/ 154 h 170"/>
                  <a:gd name="T2" fmla="*/ 130 w 130"/>
                  <a:gd name="T3" fmla="*/ 114 h 170"/>
                  <a:gd name="T4" fmla="*/ 130 w 130"/>
                  <a:gd name="T5" fmla="*/ 0 h 170"/>
                  <a:gd name="T6" fmla="*/ 0 w 130"/>
                  <a:gd name="T7" fmla="*/ 0 h 170"/>
                  <a:gd name="T8" fmla="*/ 0 w 130"/>
                  <a:gd name="T9" fmla="*/ 170 h 170"/>
                  <a:gd name="T10" fmla="*/ 108 w 130"/>
                  <a:gd name="T11" fmla="*/ 170 h 170"/>
                  <a:gd name="T12" fmla="*/ 105 w 130"/>
                  <a:gd name="T13" fmla="*/ 154 h 170"/>
                  <a:gd name="T14" fmla="*/ 28 w 130"/>
                  <a:gd name="T15" fmla="*/ 26 h 170"/>
                  <a:gd name="T16" fmla="*/ 102 w 130"/>
                  <a:gd name="T17" fmla="*/ 26 h 170"/>
                  <a:gd name="T18" fmla="*/ 106 w 130"/>
                  <a:gd name="T19" fmla="*/ 30 h 170"/>
                  <a:gd name="T20" fmla="*/ 102 w 130"/>
                  <a:gd name="T21" fmla="*/ 34 h 170"/>
                  <a:gd name="T22" fmla="*/ 28 w 130"/>
                  <a:gd name="T23" fmla="*/ 34 h 170"/>
                  <a:gd name="T24" fmla="*/ 24 w 130"/>
                  <a:gd name="T25" fmla="*/ 30 h 170"/>
                  <a:gd name="T26" fmla="*/ 28 w 130"/>
                  <a:gd name="T27" fmla="*/ 26 h 170"/>
                  <a:gd name="T28" fmla="*/ 28 w 130"/>
                  <a:gd name="T29" fmla="*/ 53 h 170"/>
                  <a:gd name="T30" fmla="*/ 102 w 130"/>
                  <a:gd name="T31" fmla="*/ 53 h 170"/>
                  <a:gd name="T32" fmla="*/ 106 w 130"/>
                  <a:gd name="T33" fmla="*/ 58 h 170"/>
                  <a:gd name="T34" fmla="*/ 102 w 130"/>
                  <a:gd name="T35" fmla="*/ 62 h 170"/>
                  <a:gd name="T36" fmla="*/ 28 w 130"/>
                  <a:gd name="T37" fmla="*/ 62 h 170"/>
                  <a:gd name="T38" fmla="*/ 24 w 130"/>
                  <a:gd name="T39" fmla="*/ 58 h 170"/>
                  <a:gd name="T40" fmla="*/ 28 w 130"/>
                  <a:gd name="T41" fmla="*/ 53 h 170"/>
                  <a:gd name="T42" fmla="*/ 28 w 130"/>
                  <a:gd name="T43" fmla="*/ 81 h 170"/>
                  <a:gd name="T44" fmla="*/ 102 w 130"/>
                  <a:gd name="T45" fmla="*/ 81 h 170"/>
                  <a:gd name="T46" fmla="*/ 106 w 130"/>
                  <a:gd name="T47" fmla="*/ 85 h 170"/>
                  <a:gd name="T48" fmla="*/ 102 w 130"/>
                  <a:gd name="T49" fmla="*/ 89 h 170"/>
                  <a:gd name="T50" fmla="*/ 28 w 130"/>
                  <a:gd name="T51" fmla="*/ 89 h 170"/>
                  <a:gd name="T52" fmla="*/ 24 w 130"/>
                  <a:gd name="T53" fmla="*/ 85 h 170"/>
                  <a:gd name="T54" fmla="*/ 28 w 130"/>
                  <a:gd name="T55" fmla="*/ 81 h 170"/>
                  <a:gd name="T56" fmla="*/ 28 w 130"/>
                  <a:gd name="T57" fmla="*/ 108 h 170"/>
                  <a:gd name="T58" fmla="*/ 102 w 130"/>
                  <a:gd name="T59" fmla="*/ 108 h 170"/>
                  <a:gd name="T60" fmla="*/ 106 w 130"/>
                  <a:gd name="T61" fmla="*/ 112 h 170"/>
                  <a:gd name="T62" fmla="*/ 102 w 130"/>
                  <a:gd name="T63" fmla="*/ 116 h 170"/>
                  <a:gd name="T64" fmla="*/ 28 w 130"/>
                  <a:gd name="T65" fmla="*/ 116 h 170"/>
                  <a:gd name="T66" fmla="*/ 24 w 130"/>
                  <a:gd name="T67" fmla="*/ 112 h 170"/>
                  <a:gd name="T68" fmla="*/ 28 w 130"/>
                  <a:gd name="T69" fmla="*/ 108 h 170"/>
                  <a:gd name="T70" fmla="*/ 102 w 130"/>
                  <a:gd name="T71" fmla="*/ 143 h 170"/>
                  <a:gd name="T72" fmla="*/ 28 w 130"/>
                  <a:gd name="T73" fmla="*/ 143 h 170"/>
                  <a:gd name="T74" fmla="*/ 24 w 130"/>
                  <a:gd name="T75" fmla="*/ 139 h 170"/>
                  <a:gd name="T76" fmla="*/ 28 w 130"/>
                  <a:gd name="T77" fmla="*/ 135 h 170"/>
                  <a:gd name="T78" fmla="*/ 102 w 130"/>
                  <a:gd name="T79" fmla="*/ 135 h 170"/>
                  <a:gd name="T80" fmla="*/ 106 w 130"/>
                  <a:gd name="T81" fmla="*/ 139 h 170"/>
                  <a:gd name="T82" fmla="*/ 102 w 130"/>
                  <a:gd name="T83" fmla="*/ 143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0" h="170">
                    <a:moveTo>
                      <a:pt x="105" y="154"/>
                    </a:moveTo>
                    <a:cubicBezTo>
                      <a:pt x="105" y="137"/>
                      <a:pt x="115" y="122"/>
                      <a:pt x="130" y="114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108" y="170"/>
                      <a:pt x="108" y="170"/>
                      <a:pt x="108" y="170"/>
                    </a:cubicBezTo>
                    <a:cubicBezTo>
                      <a:pt x="106" y="165"/>
                      <a:pt x="105" y="160"/>
                      <a:pt x="105" y="154"/>
                    </a:cubicBezTo>
                    <a:close/>
                    <a:moveTo>
                      <a:pt x="28" y="26"/>
                    </a:moveTo>
                    <a:cubicBezTo>
                      <a:pt x="102" y="26"/>
                      <a:pt x="102" y="26"/>
                      <a:pt x="102" y="26"/>
                    </a:cubicBezTo>
                    <a:cubicBezTo>
                      <a:pt x="104" y="26"/>
                      <a:pt x="106" y="28"/>
                      <a:pt x="106" y="30"/>
                    </a:cubicBezTo>
                    <a:cubicBezTo>
                      <a:pt x="106" y="33"/>
                      <a:pt x="104" y="34"/>
                      <a:pt x="102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6" y="34"/>
                      <a:pt x="24" y="33"/>
                      <a:pt x="24" y="30"/>
                    </a:cubicBezTo>
                    <a:cubicBezTo>
                      <a:pt x="24" y="28"/>
                      <a:pt x="26" y="26"/>
                      <a:pt x="28" y="26"/>
                    </a:cubicBezTo>
                    <a:close/>
                    <a:moveTo>
                      <a:pt x="28" y="53"/>
                    </a:moveTo>
                    <a:cubicBezTo>
                      <a:pt x="102" y="53"/>
                      <a:pt x="102" y="53"/>
                      <a:pt x="102" y="53"/>
                    </a:cubicBezTo>
                    <a:cubicBezTo>
                      <a:pt x="104" y="53"/>
                      <a:pt x="106" y="55"/>
                      <a:pt x="106" y="58"/>
                    </a:cubicBezTo>
                    <a:cubicBezTo>
                      <a:pt x="106" y="60"/>
                      <a:pt x="104" y="62"/>
                      <a:pt x="102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6" y="62"/>
                      <a:pt x="24" y="60"/>
                      <a:pt x="24" y="58"/>
                    </a:cubicBezTo>
                    <a:cubicBezTo>
                      <a:pt x="24" y="55"/>
                      <a:pt x="26" y="53"/>
                      <a:pt x="28" y="53"/>
                    </a:cubicBezTo>
                    <a:close/>
                    <a:moveTo>
                      <a:pt x="28" y="81"/>
                    </a:moveTo>
                    <a:cubicBezTo>
                      <a:pt x="102" y="81"/>
                      <a:pt x="102" y="81"/>
                      <a:pt x="102" y="81"/>
                    </a:cubicBezTo>
                    <a:cubicBezTo>
                      <a:pt x="104" y="81"/>
                      <a:pt x="106" y="82"/>
                      <a:pt x="106" y="85"/>
                    </a:cubicBezTo>
                    <a:cubicBezTo>
                      <a:pt x="106" y="87"/>
                      <a:pt x="104" y="89"/>
                      <a:pt x="102" y="89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6" y="89"/>
                      <a:pt x="24" y="87"/>
                      <a:pt x="24" y="85"/>
                    </a:cubicBezTo>
                    <a:cubicBezTo>
                      <a:pt x="24" y="82"/>
                      <a:pt x="26" y="81"/>
                      <a:pt x="28" y="81"/>
                    </a:cubicBezTo>
                    <a:close/>
                    <a:moveTo>
                      <a:pt x="28" y="108"/>
                    </a:move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4" y="108"/>
                      <a:pt x="106" y="110"/>
                      <a:pt x="106" y="112"/>
                    </a:cubicBezTo>
                    <a:cubicBezTo>
                      <a:pt x="106" y="114"/>
                      <a:pt x="104" y="116"/>
                      <a:pt x="102" y="116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6" y="116"/>
                      <a:pt x="24" y="114"/>
                      <a:pt x="24" y="112"/>
                    </a:cubicBezTo>
                    <a:cubicBezTo>
                      <a:pt x="24" y="110"/>
                      <a:pt x="26" y="108"/>
                      <a:pt x="28" y="108"/>
                    </a:cubicBezTo>
                    <a:close/>
                    <a:moveTo>
                      <a:pt x="102" y="143"/>
                    </a:moveTo>
                    <a:cubicBezTo>
                      <a:pt x="28" y="143"/>
                      <a:pt x="28" y="143"/>
                      <a:pt x="28" y="143"/>
                    </a:cubicBezTo>
                    <a:cubicBezTo>
                      <a:pt x="26" y="143"/>
                      <a:pt x="24" y="141"/>
                      <a:pt x="24" y="139"/>
                    </a:cubicBezTo>
                    <a:cubicBezTo>
                      <a:pt x="24" y="137"/>
                      <a:pt x="26" y="135"/>
                      <a:pt x="28" y="135"/>
                    </a:cubicBezTo>
                    <a:cubicBezTo>
                      <a:pt x="102" y="135"/>
                      <a:pt x="102" y="135"/>
                      <a:pt x="102" y="135"/>
                    </a:cubicBezTo>
                    <a:cubicBezTo>
                      <a:pt x="104" y="135"/>
                      <a:pt x="106" y="137"/>
                      <a:pt x="106" y="139"/>
                    </a:cubicBezTo>
                    <a:cubicBezTo>
                      <a:pt x="106" y="141"/>
                      <a:pt x="104" y="143"/>
                      <a:pt x="102" y="1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81"/>
              <p:cNvSpPr>
                <a:spLocks noEditPoints="1"/>
              </p:cNvSpPr>
              <p:nvPr/>
            </p:nvSpPr>
            <p:spPr bwMode="auto">
              <a:xfrm>
                <a:off x="4687" y="1109"/>
                <a:ext cx="207" cy="272"/>
              </a:xfrm>
              <a:custGeom>
                <a:avLst/>
                <a:gdLst>
                  <a:gd name="T0" fmla="*/ 105 w 130"/>
                  <a:gd name="T1" fmla="*/ 154 h 170"/>
                  <a:gd name="T2" fmla="*/ 130 w 130"/>
                  <a:gd name="T3" fmla="*/ 114 h 170"/>
                  <a:gd name="T4" fmla="*/ 130 w 130"/>
                  <a:gd name="T5" fmla="*/ 0 h 170"/>
                  <a:gd name="T6" fmla="*/ 0 w 130"/>
                  <a:gd name="T7" fmla="*/ 0 h 170"/>
                  <a:gd name="T8" fmla="*/ 0 w 130"/>
                  <a:gd name="T9" fmla="*/ 170 h 170"/>
                  <a:gd name="T10" fmla="*/ 108 w 130"/>
                  <a:gd name="T11" fmla="*/ 170 h 170"/>
                  <a:gd name="T12" fmla="*/ 105 w 130"/>
                  <a:gd name="T13" fmla="*/ 154 h 170"/>
                  <a:gd name="T14" fmla="*/ 28 w 130"/>
                  <a:gd name="T15" fmla="*/ 26 h 170"/>
                  <a:gd name="T16" fmla="*/ 102 w 130"/>
                  <a:gd name="T17" fmla="*/ 26 h 170"/>
                  <a:gd name="T18" fmla="*/ 106 w 130"/>
                  <a:gd name="T19" fmla="*/ 30 h 170"/>
                  <a:gd name="T20" fmla="*/ 102 w 130"/>
                  <a:gd name="T21" fmla="*/ 34 h 170"/>
                  <a:gd name="T22" fmla="*/ 28 w 130"/>
                  <a:gd name="T23" fmla="*/ 34 h 170"/>
                  <a:gd name="T24" fmla="*/ 24 w 130"/>
                  <a:gd name="T25" fmla="*/ 30 h 170"/>
                  <a:gd name="T26" fmla="*/ 28 w 130"/>
                  <a:gd name="T27" fmla="*/ 26 h 170"/>
                  <a:gd name="T28" fmla="*/ 28 w 130"/>
                  <a:gd name="T29" fmla="*/ 53 h 170"/>
                  <a:gd name="T30" fmla="*/ 102 w 130"/>
                  <a:gd name="T31" fmla="*/ 53 h 170"/>
                  <a:gd name="T32" fmla="*/ 106 w 130"/>
                  <a:gd name="T33" fmla="*/ 58 h 170"/>
                  <a:gd name="T34" fmla="*/ 102 w 130"/>
                  <a:gd name="T35" fmla="*/ 62 h 170"/>
                  <a:gd name="T36" fmla="*/ 28 w 130"/>
                  <a:gd name="T37" fmla="*/ 62 h 170"/>
                  <a:gd name="T38" fmla="*/ 24 w 130"/>
                  <a:gd name="T39" fmla="*/ 58 h 170"/>
                  <a:gd name="T40" fmla="*/ 28 w 130"/>
                  <a:gd name="T41" fmla="*/ 53 h 170"/>
                  <a:gd name="T42" fmla="*/ 28 w 130"/>
                  <a:gd name="T43" fmla="*/ 81 h 170"/>
                  <a:gd name="T44" fmla="*/ 102 w 130"/>
                  <a:gd name="T45" fmla="*/ 81 h 170"/>
                  <a:gd name="T46" fmla="*/ 106 w 130"/>
                  <a:gd name="T47" fmla="*/ 85 h 170"/>
                  <a:gd name="T48" fmla="*/ 102 w 130"/>
                  <a:gd name="T49" fmla="*/ 89 h 170"/>
                  <a:gd name="T50" fmla="*/ 28 w 130"/>
                  <a:gd name="T51" fmla="*/ 89 h 170"/>
                  <a:gd name="T52" fmla="*/ 24 w 130"/>
                  <a:gd name="T53" fmla="*/ 85 h 170"/>
                  <a:gd name="T54" fmla="*/ 28 w 130"/>
                  <a:gd name="T55" fmla="*/ 81 h 170"/>
                  <a:gd name="T56" fmla="*/ 28 w 130"/>
                  <a:gd name="T57" fmla="*/ 108 h 170"/>
                  <a:gd name="T58" fmla="*/ 102 w 130"/>
                  <a:gd name="T59" fmla="*/ 108 h 170"/>
                  <a:gd name="T60" fmla="*/ 106 w 130"/>
                  <a:gd name="T61" fmla="*/ 112 h 170"/>
                  <a:gd name="T62" fmla="*/ 102 w 130"/>
                  <a:gd name="T63" fmla="*/ 116 h 170"/>
                  <a:gd name="T64" fmla="*/ 28 w 130"/>
                  <a:gd name="T65" fmla="*/ 116 h 170"/>
                  <a:gd name="T66" fmla="*/ 24 w 130"/>
                  <a:gd name="T67" fmla="*/ 112 h 170"/>
                  <a:gd name="T68" fmla="*/ 28 w 130"/>
                  <a:gd name="T69" fmla="*/ 108 h 170"/>
                  <a:gd name="T70" fmla="*/ 102 w 130"/>
                  <a:gd name="T71" fmla="*/ 143 h 170"/>
                  <a:gd name="T72" fmla="*/ 28 w 130"/>
                  <a:gd name="T73" fmla="*/ 143 h 170"/>
                  <a:gd name="T74" fmla="*/ 24 w 130"/>
                  <a:gd name="T75" fmla="*/ 139 h 170"/>
                  <a:gd name="T76" fmla="*/ 28 w 130"/>
                  <a:gd name="T77" fmla="*/ 135 h 170"/>
                  <a:gd name="T78" fmla="*/ 102 w 130"/>
                  <a:gd name="T79" fmla="*/ 135 h 170"/>
                  <a:gd name="T80" fmla="*/ 106 w 130"/>
                  <a:gd name="T81" fmla="*/ 139 h 170"/>
                  <a:gd name="T82" fmla="*/ 102 w 130"/>
                  <a:gd name="T83" fmla="*/ 143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0" h="170">
                    <a:moveTo>
                      <a:pt x="105" y="154"/>
                    </a:moveTo>
                    <a:cubicBezTo>
                      <a:pt x="105" y="137"/>
                      <a:pt x="115" y="122"/>
                      <a:pt x="130" y="114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108" y="170"/>
                      <a:pt x="108" y="170"/>
                      <a:pt x="108" y="170"/>
                    </a:cubicBezTo>
                    <a:cubicBezTo>
                      <a:pt x="106" y="165"/>
                      <a:pt x="105" y="160"/>
                      <a:pt x="105" y="154"/>
                    </a:cubicBezTo>
                    <a:close/>
                    <a:moveTo>
                      <a:pt x="28" y="26"/>
                    </a:moveTo>
                    <a:cubicBezTo>
                      <a:pt x="102" y="26"/>
                      <a:pt x="102" y="26"/>
                      <a:pt x="102" y="26"/>
                    </a:cubicBezTo>
                    <a:cubicBezTo>
                      <a:pt x="104" y="26"/>
                      <a:pt x="106" y="28"/>
                      <a:pt x="106" y="30"/>
                    </a:cubicBezTo>
                    <a:cubicBezTo>
                      <a:pt x="106" y="33"/>
                      <a:pt x="104" y="34"/>
                      <a:pt x="102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6" y="34"/>
                      <a:pt x="24" y="33"/>
                      <a:pt x="24" y="30"/>
                    </a:cubicBezTo>
                    <a:cubicBezTo>
                      <a:pt x="24" y="28"/>
                      <a:pt x="26" y="26"/>
                      <a:pt x="28" y="26"/>
                    </a:cubicBezTo>
                    <a:close/>
                    <a:moveTo>
                      <a:pt x="28" y="53"/>
                    </a:moveTo>
                    <a:cubicBezTo>
                      <a:pt x="102" y="53"/>
                      <a:pt x="102" y="53"/>
                      <a:pt x="102" y="53"/>
                    </a:cubicBezTo>
                    <a:cubicBezTo>
                      <a:pt x="104" y="53"/>
                      <a:pt x="106" y="55"/>
                      <a:pt x="106" y="58"/>
                    </a:cubicBezTo>
                    <a:cubicBezTo>
                      <a:pt x="106" y="60"/>
                      <a:pt x="104" y="62"/>
                      <a:pt x="102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6" y="62"/>
                      <a:pt x="24" y="60"/>
                      <a:pt x="24" y="58"/>
                    </a:cubicBezTo>
                    <a:cubicBezTo>
                      <a:pt x="24" y="55"/>
                      <a:pt x="26" y="53"/>
                      <a:pt x="28" y="53"/>
                    </a:cubicBezTo>
                    <a:close/>
                    <a:moveTo>
                      <a:pt x="28" y="81"/>
                    </a:moveTo>
                    <a:cubicBezTo>
                      <a:pt x="102" y="81"/>
                      <a:pt x="102" y="81"/>
                      <a:pt x="102" y="81"/>
                    </a:cubicBezTo>
                    <a:cubicBezTo>
                      <a:pt x="104" y="81"/>
                      <a:pt x="106" y="82"/>
                      <a:pt x="106" y="85"/>
                    </a:cubicBezTo>
                    <a:cubicBezTo>
                      <a:pt x="106" y="87"/>
                      <a:pt x="104" y="89"/>
                      <a:pt x="102" y="89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6" y="89"/>
                      <a:pt x="24" y="87"/>
                      <a:pt x="24" y="85"/>
                    </a:cubicBezTo>
                    <a:cubicBezTo>
                      <a:pt x="24" y="82"/>
                      <a:pt x="26" y="81"/>
                      <a:pt x="28" y="81"/>
                    </a:cubicBezTo>
                    <a:close/>
                    <a:moveTo>
                      <a:pt x="28" y="108"/>
                    </a:move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4" y="108"/>
                      <a:pt x="106" y="110"/>
                      <a:pt x="106" y="112"/>
                    </a:cubicBezTo>
                    <a:cubicBezTo>
                      <a:pt x="106" y="114"/>
                      <a:pt x="104" y="116"/>
                      <a:pt x="102" y="116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6" y="116"/>
                      <a:pt x="24" y="114"/>
                      <a:pt x="24" y="112"/>
                    </a:cubicBezTo>
                    <a:cubicBezTo>
                      <a:pt x="24" y="110"/>
                      <a:pt x="26" y="108"/>
                      <a:pt x="28" y="108"/>
                    </a:cubicBezTo>
                    <a:close/>
                    <a:moveTo>
                      <a:pt x="102" y="143"/>
                    </a:moveTo>
                    <a:cubicBezTo>
                      <a:pt x="28" y="143"/>
                      <a:pt x="28" y="143"/>
                      <a:pt x="28" y="143"/>
                    </a:cubicBezTo>
                    <a:cubicBezTo>
                      <a:pt x="26" y="143"/>
                      <a:pt x="24" y="141"/>
                      <a:pt x="24" y="139"/>
                    </a:cubicBezTo>
                    <a:cubicBezTo>
                      <a:pt x="24" y="137"/>
                      <a:pt x="26" y="135"/>
                      <a:pt x="28" y="135"/>
                    </a:cubicBezTo>
                    <a:cubicBezTo>
                      <a:pt x="102" y="135"/>
                      <a:pt x="102" y="135"/>
                      <a:pt x="102" y="135"/>
                    </a:cubicBezTo>
                    <a:cubicBezTo>
                      <a:pt x="104" y="135"/>
                      <a:pt x="106" y="137"/>
                      <a:pt x="106" y="139"/>
                    </a:cubicBezTo>
                    <a:cubicBezTo>
                      <a:pt x="106" y="141"/>
                      <a:pt x="104" y="143"/>
                      <a:pt x="102" y="1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82"/>
              <p:cNvSpPr>
                <a:spLocks noEditPoints="1"/>
              </p:cNvSpPr>
              <p:nvPr/>
            </p:nvSpPr>
            <p:spPr bwMode="auto">
              <a:xfrm>
                <a:off x="1361" y="1107"/>
                <a:ext cx="213" cy="275"/>
              </a:xfrm>
              <a:custGeom>
                <a:avLst/>
                <a:gdLst>
                  <a:gd name="T0" fmla="*/ 106 w 133"/>
                  <a:gd name="T1" fmla="*/ 155 h 172"/>
                  <a:gd name="T2" fmla="*/ 133 w 133"/>
                  <a:gd name="T3" fmla="*/ 114 h 172"/>
                  <a:gd name="T4" fmla="*/ 133 w 133"/>
                  <a:gd name="T5" fmla="*/ 1 h 172"/>
                  <a:gd name="T6" fmla="*/ 132 w 133"/>
                  <a:gd name="T7" fmla="*/ 0 h 172"/>
                  <a:gd name="T8" fmla="*/ 1 w 133"/>
                  <a:gd name="T9" fmla="*/ 0 h 172"/>
                  <a:gd name="T10" fmla="*/ 0 w 133"/>
                  <a:gd name="T11" fmla="*/ 1 h 172"/>
                  <a:gd name="T12" fmla="*/ 0 w 133"/>
                  <a:gd name="T13" fmla="*/ 171 h 172"/>
                  <a:gd name="T14" fmla="*/ 1 w 133"/>
                  <a:gd name="T15" fmla="*/ 172 h 172"/>
                  <a:gd name="T16" fmla="*/ 110 w 133"/>
                  <a:gd name="T17" fmla="*/ 172 h 172"/>
                  <a:gd name="T18" fmla="*/ 106 w 133"/>
                  <a:gd name="T19" fmla="*/ 155 h 172"/>
                  <a:gd name="T20" fmla="*/ 30 w 133"/>
                  <a:gd name="T21" fmla="*/ 28 h 172"/>
                  <a:gd name="T22" fmla="*/ 103 w 133"/>
                  <a:gd name="T23" fmla="*/ 28 h 172"/>
                  <a:gd name="T24" fmla="*/ 107 w 133"/>
                  <a:gd name="T25" fmla="*/ 32 h 172"/>
                  <a:gd name="T26" fmla="*/ 103 w 133"/>
                  <a:gd name="T27" fmla="*/ 36 h 172"/>
                  <a:gd name="T28" fmla="*/ 30 w 133"/>
                  <a:gd name="T29" fmla="*/ 36 h 172"/>
                  <a:gd name="T30" fmla="*/ 26 w 133"/>
                  <a:gd name="T31" fmla="*/ 32 h 172"/>
                  <a:gd name="T32" fmla="*/ 30 w 133"/>
                  <a:gd name="T33" fmla="*/ 28 h 172"/>
                  <a:gd name="T34" fmla="*/ 30 w 133"/>
                  <a:gd name="T35" fmla="*/ 55 h 172"/>
                  <a:gd name="T36" fmla="*/ 103 w 133"/>
                  <a:gd name="T37" fmla="*/ 55 h 172"/>
                  <a:gd name="T38" fmla="*/ 107 w 133"/>
                  <a:gd name="T39" fmla="*/ 59 h 172"/>
                  <a:gd name="T40" fmla="*/ 103 w 133"/>
                  <a:gd name="T41" fmla="*/ 63 h 172"/>
                  <a:gd name="T42" fmla="*/ 30 w 133"/>
                  <a:gd name="T43" fmla="*/ 63 h 172"/>
                  <a:gd name="T44" fmla="*/ 26 w 133"/>
                  <a:gd name="T45" fmla="*/ 59 h 172"/>
                  <a:gd name="T46" fmla="*/ 30 w 133"/>
                  <a:gd name="T47" fmla="*/ 55 h 172"/>
                  <a:gd name="T48" fmla="*/ 30 w 133"/>
                  <a:gd name="T49" fmla="*/ 82 h 172"/>
                  <a:gd name="T50" fmla="*/ 103 w 133"/>
                  <a:gd name="T51" fmla="*/ 82 h 172"/>
                  <a:gd name="T52" fmla="*/ 107 w 133"/>
                  <a:gd name="T53" fmla="*/ 86 h 172"/>
                  <a:gd name="T54" fmla="*/ 103 w 133"/>
                  <a:gd name="T55" fmla="*/ 90 h 172"/>
                  <a:gd name="T56" fmla="*/ 30 w 133"/>
                  <a:gd name="T57" fmla="*/ 90 h 172"/>
                  <a:gd name="T58" fmla="*/ 26 w 133"/>
                  <a:gd name="T59" fmla="*/ 86 h 172"/>
                  <a:gd name="T60" fmla="*/ 30 w 133"/>
                  <a:gd name="T61" fmla="*/ 82 h 172"/>
                  <a:gd name="T62" fmla="*/ 30 w 133"/>
                  <a:gd name="T63" fmla="*/ 109 h 172"/>
                  <a:gd name="T64" fmla="*/ 103 w 133"/>
                  <a:gd name="T65" fmla="*/ 109 h 172"/>
                  <a:gd name="T66" fmla="*/ 107 w 133"/>
                  <a:gd name="T67" fmla="*/ 113 h 172"/>
                  <a:gd name="T68" fmla="*/ 103 w 133"/>
                  <a:gd name="T69" fmla="*/ 117 h 172"/>
                  <a:gd name="T70" fmla="*/ 30 w 133"/>
                  <a:gd name="T71" fmla="*/ 117 h 172"/>
                  <a:gd name="T72" fmla="*/ 26 w 133"/>
                  <a:gd name="T73" fmla="*/ 113 h 172"/>
                  <a:gd name="T74" fmla="*/ 30 w 133"/>
                  <a:gd name="T75" fmla="*/ 109 h 172"/>
                  <a:gd name="T76" fmla="*/ 103 w 133"/>
                  <a:gd name="T77" fmla="*/ 144 h 172"/>
                  <a:gd name="T78" fmla="*/ 30 w 133"/>
                  <a:gd name="T79" fmla="*/ 144 h 172"/>
                  <a:gd name="T80" fmla="*/ 26 w 133"/>
                  <a:gd name="T81" fmla="*/ 140 h 172"/>
                  <a:gd name="T82" fmla="*/ 30 w 133"/>
                  <a:gd name="T83" fmla="*/ 136 h 172"/>
                  <a:gd name="T84" fmla="*/ 103 w 133"/>
                  <a:gd name="T85" fmla="*/ 136 h 172"/>
                  <a:gd name="T86" fmla="*/ 107 w 133"/>
                  <a:gd name="T87" fmla="*/ 140 h 172"/>
                  <a:gd name="T88" fmla="*/ 103 w 133"/>
                  <a:gd name="T89" fmla="*/ 14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3" h="172">
                    <a:moveTo>
                      <a:pt x="106" y="155"/>
                    </a:moveTo>
                    <a:cubicBezTo>
                      <a:pt x="106" y="137"/>
                      <a:pt x="117" y="121"/>
                      <a:pt x="133" y="114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3" y="0"/>
                      <a:pt x="133" y="0"/>
                      <a:pt x="13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2"/>
                      <a:pt x="0" y="172"/>
                      <a:pt x="1" y="172"/>
                    </a:cubicBezTo>
                    <a:cubicBezTo>
                      <a:pt x="110" y="172"/>
                      <a:pt x="110" y="172"/>
                      <a:pt x="110" y="172"/>
                    </a:cubicBezTo>
                    <a:cubicBezTo>
                      <a:pt x="108" y="167"/>
                      <a:pt x="106" y="161"/>
                      <a:pt x="106" y="155"/>
                    </a:cubicBezTo>
                    <a:close/>
                    <a:moveTo>
                      <a:pt x="30" y="28"/>
                    </a:moveTo>
                    <a:cubicBezTo>
                      <a:pt x="103" y="28"/>
                      <a:pt x="103" y="28"/>
                      <a:pt x="103" y="28"/>
                    </a:cubicBezTo>
                    <a:cubicBezTo>
                      <a:pt x="105" y="28"/>
                      <a:pt x="107" y="30"/>
                      <a:pt x="107" y="32"/>
                    </a:cubicBezTo>
                    <a:cubicBezTo>
                      <a:pt x="107" y="34"/>
                      <a:pt x="105" y="36"/>
                      <a:pt x="103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28" y="36"/>
                      <a:pt x="26" y="34"/>
                      <a:pt x="26" y="32"/>
                    </a:cubicBezTo>
                    <a:cubicBezTo>
                      <a:pt x="26" y="30"/>
                      <a:pt x="28" y="28"/>
                      <a:pt x="30" y="28"/>
                    </a:cubicBezTo>
                    <a:close/>
                    <a:moveTo>
                      <a:pt x="30" y="55"/>
                    </a:moveTo>
                    <a:cubicBezTo>
                      <a:pt x="103" y="55"/>
                      <a:pt x="103" y="55"/>
                      <a:pt x="103" y="55"/>
                    </a:cubicBezTo>
                    <a:cubicBezTo>
                      <a:pt x="105" y="55"/>
                      <a:pt x="107" y="57"/>
                      <a:pt x="107" y="59"/>
                    </a:cubicBezTo>
                    <a:cubicBezTo>
                      <a:pt x="107" y="61"/>
                      <a:pt x="105" y="63"/>
                      <a:pt x="103" y="63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28" y="63"/>
                      <a:pt x="26" y="61"/>
                      <a:pt x="26" y="59"/>
                    </a:cubicBezTo>
                    <a:cubicBezTo>
                      <a:pt x="26" y="57"/>
                      <a:pt x="28" y="55"/>
                      <a:pt x="30" y="55"/>
                    </a:cubicBezTo>
                    <a:close/>
                    <a:moveTo>
                      <a:pt x="30" y="82"/>
                    </a:moveTo>
                    <a:cubicBezTo>
                      <a:pt x="103" y="82"/>
                      <a:pt x="103" y="82"/>
                      <a:pt x="103" y="82"/>
                    </a:cubicBezTo>
                    <a:cubicBezTo>
                      <a:pt x="105" y="82"/>
                      <a:pt x="107" y="84"/>
                      <a:pt x="107" y="86"/>
                    </a:cubicBezTo>
                    <a:cubicBezTo>
                      <a:pt x="107" y="88"/>
                      <a:pt x="105" y="90"/>
                      <a:pt x="103" y="90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28" y="90"/>
                      <a:pt x="26" y="88"/>
                      <a:pt x="26" y="86"/>
                    </a:cubicBezTo>
                    <a:cubicBezTo>
                      <a:pt x="26" y="84"/>
                      <a:pt x="28" y="82"/>
                      <a:pt x="30" y="82"/>
                    </a:cubicBezTo>
                    <a:close/>
                    <a:moveTo>
                      <a:pt x="30" y="109"/>
                    </a:moveTo>
                    <a:cubicBezTo>
                      <a:pt x="103" y="109"/>
                      <a:pt x="103" y="109"/>
                      <a:pt x="103" y="109"/>
                    </a:cubicBezTo>
                    <a:cubicBezTo>
                      <a:pt x="105" y="109"/>
                      <a:pt x="107" y="111"/>
                      <a:pt x="107" y="113"/>
                    </a:cubicBezTo>
                    <a:cubicBezTo>
                      <a:pt x="107" y="115"/>
                      <a:pt x="105" y="117"/>
                      <a:pt x="103" y="117"/>
                    </a:cubicBezTo>
                    <a:cubicBezTo>
                      <a:pt x="30" y="117"/>
                      <a:pt x="30" y="117"/>
                      <a:pt x="30" y="117"/>
                    </a:cubicBezTo>
                    <a:cubicBezTo>
                      <a:pt x="28" y="117"/>
                      <a:pt x="26" y="115"/>
                      <a:pt x="26" y="113"/>
                    </a:cubicBezTo>
                    <a:cubicBezTo>
                      <a:pt x="26" y="111"/>
                      <a:pt x="28" y="109"/>
                      <a:pt x="30" y="109"/>
                    </a:cubicBezTo>
                    <a:close/>
                    <a:moveTo>
                      <a:pt x="103" y="144"/>
                    </a:moveTo>
                    <a:cubicBezTo>
                      <a:pt x="30" y="144"/>
                      <a:pt x="30" y="144"/>
                      <a:pt x="30" y="144"/>
                    </a:cubicBezTo>
                    <a:cubicBezTo>
                      <a:pt x="28" y="144"/>
                      <a:pt x="26" y="142"/>
                      <a:pt x="26" y="140"/>
                    </a:cubicBezTo>
                    <a:cubicBezTo>
                      <a:pt x="26" y="137"/>
                      <a:pt x="28" y="136"/>
                      <a:pt x="30" y="136"/>
                    </a:cubicBezTo>
                    <a:cubicBezTo>
                      <a:pt x="103" y="136"/>
                      <a:pt x="103" y="136"/>
                      <a:pt x="103" y="136"/>
                    </a:cubicBezTo>
                    <a:cubicBezTo>
                      <a:pt x="105" y="136"/>
                      <a:pt x="107" y="137"/>
                      <a:pt x="107" y="140"/>
                    </a:cubicBezTo>
                    <a:cubicBezTo>
                      <a:pt x="107" y="142"/>
                      <a:pt x="105" y="144"/>
                      <a:pt x="103" y="1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83"/>
              <p:cNvSpPr>
                <a:spLocks noEditPoints="1"/>
              </p:cNvSpPr>
              <p:nvPr/>
            </p:nvSpPr>
            <p:spPr bwMode="auto">
              <a:xfrm>
                <a:off x="3451" y="506"/>
                <a:ext cx="211" cy="225"/>
              </a:xfrm>
              <a:custGeom>
                <a:avLst/>
                <a:gdLst>
                  <a:gd name="T0" fmla="*/ 117 w 132"/>
                  <a:gd name="T1" fmla="*/ 0 h 141"/>
                  <a:gd name="T2" fmla="*/ 15 w 132"/>
                  <a:gd name="T3" fmla="*/ 0 h 141"/>
                  <a:gd name="T4" fmla="*/ 0 w 132"/>
                  <a:gd name="T5" fmla="*/ 15 h 141"/>
                  <a:gd name="T6" fmla="*/ 0 w 132"/>
                  <a:gd name="T7" fmla="*/ 90 h 141"/>
                  <a:gd name="T8" fmla="*/ 15 w 132"/>
                  <a:gd name="T9" fmla="*/ 105 h 141"/>
                  <a:gd name="T10" fmla="*/ 83 w 132"/>
                  <a:gd name="T11" fmla="*/ 105 h 141"/>
                  <a:gd name="T12" fmla="*/ 117 w 132"/>
                  <a:gd name="T13" fmla="*/ 141 h 141"/>
                  <a:gd name="T14" fmla="*/ 118 w 132"/>
                  <a:gd name="T15" fmla="*/ 141 h 141"/>
                  <a:gd name="T16" fmla="*/ 118 w 132"/>
                  <a:gd name="T17" fmla="*/ 141 h 141"/>
                  <a:gd name="T18" fmla="*/ 119 w 132"/>
                  <a:gd name="T19" fmla="*/ 140 h 141"/>
                  <a:gd name="T20" fmla="*/ 119 w 132"/>
                  <a:gd name="T21" fmla="*/ 105 h 141"/>
                  <a:gd name="T22" fmla="*/ 132 w 132"/>
                  <a:gd name="T23" fmla="*/ 90 h 141"/>
                  <a:gd name="T24" fmla="*/ 132 w 132"/>
                  <a:gd name="T25" fmla="*/ 15 h 141"/>
                  <a:gd name="T26" fmla="*/ 117 w 132"/>
                  <a:gd name="T27" fmla="*/ 0 h 141"/>
                  <a:gd name="T28" fmla="*/ 66 w 132"/>
                  <a:gd name="T29" fmla="*/ 92 h 141"/>
                  <a:gd name="T30" fmla="*/ 27 w 132"/>
                  <a:gd name="T31" fmla="*/ 52 h 141"/>
                  <a:gd name="T32" fmla="*/ 66 w 132"/>
                  <a:gd name="T33" fmla="*/ 13 h 141"/>
                  <a:gd name="T34" fmla="*/ 105 w 132"/>
                  <a:gd name="T35" fmla="*/ 52 h 141"/>
                  <a:gd name="T36" fmla="*/ 66 w 132"/>
                  <a:gd name="T37" fmla="*/ 92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41">
                    <a:moveTo>
                      <a:pt x="117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9"/>
                      <a:pt x="7" y="105"/>
                      <a:pt x="15" y="105"/>
                    </a:cubicBezTo>
                    <a:cubicBezTo>
                      <a:pt x="83" y="105"/>
                      <a:pt x="83" y="105"/>
                      <a:pt x="83" y="105"/>
                    </a:cubicBezTo>
                    <a:cubicBezTo>
                      <a:pt x="117" y="141"/>
                      <a:pt x="117" y="141"/>
                      <a:pt x="117" y="141"/>
                    </a:cubicBezTo>
                    <a:cubicBezTo>
                      <a:pt x="117" y="141"/>
                      <a:pt x="117" y="141"/>
                      <a:pt x="118" y="141"/>
                    </a:cubicBezTo>
                    <a:cubicBezTo>
                      <a:pt x="118" y="141"/>
                      <a:pt x="118" y="141"/>
                      <a:pt x="118" y="141"/>
                    </a:cubicBezTo>
                    <a:cubicBezTo>
                      <a:pt x="118" y="141"/>
                      <a:pt x="119" y="141"/>
                      <a:pt x="119" y="140"/>
                    </a:cubicBezTo>
                    <a:cubicBezTo>
                      <a:pt x="119" y="105"/>
                      <a:pt x="119" y="105"/>
                      <a:pt x="119" y="105"/>
                    </a:cubicBezTo>
                    <a:cubicBezTo>
                      <a:pt x="126" y="104"/>
                      <a:pt x="132" y="98"/>
                      <a:pt x="132" y="90"/>
                    </a:cubicBezTo>
                    <a:cubicBezTo>
                      <a:pt x="132" y="15"/>
                      <a:pt x="132" y="15"/>
                      <a:pt x="132" y="15"/>
                    </a:cubicBezTo>
                    <a:cubicBezTo>
                      <a:pt x="132" y="7"/>
                      <a:pt x="125" y="0"/>
                      <a:pt x="117" y="0"/>
                    </a:cubicBezTo>
                    <a:close/>
                    <a:moveTo>
                      <a:pt x="66" y="92"/>
                    </a:moveTo>
                    <a:cubicBezTo>
                      <a:pt x="44" y="92"/>
                      <a:pt x="27" y="74"/>
                      <a:pt x="27" y="52"/>
                    </a:cubicBezTo>
                    <a:cubicBezTo>
                      <a:pt x="27" y="31"/>
                      <a:pt x="44" y="13"/>
                      <a:pt x="66" y="13"/>
                    </a:cubicBezTo>
                    <a:cubicBezTo>
                      <a:pt x="87" y="13"/>
                      <a:pt x="105" y="31"/>
                      <a:pt x="105" y="52"/>
                    </a:cubicBezTo>
                    <a:cubicBezTo>
                      <a:pt x="105" y="74"/>
                      <a:pt x="87" y="92"/>
                      <a:pt x="66" y="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84"/>
              <p:cNvSpPr>
                <a:spLocks noEditPoints="1"/>
              </p:cNvSpPr>
              <p:nvPr/>
            </p:nvSpPr>
            <p:spPr bwMode="auto">
              <a:xfrm>
                <a:off x="3507" y="539"/>
                <a:ext cx="99" cy="101"/>
              </a:xfrm>
              <a:custGeom>
                <a:avLst/>
                <a:gdLst>
                  <a:gd name="T0" fmla="*/ 31 w 62"/>
                  <a:gd name="T1" fmla="*/ 0 h 63"/>
                  <a:gd name="T2" fmla="*/ 0 w 62"/>
                  <a:gd name="T3" fmla="*/ 31 h 63"/>
                  <a:gd name="T4" fmla="*/ 31 w 62"/>
                  <a:gd name="T5" fmla="*/ 63 h 63"/>
                  <a:gd name="T6" fmla="*/ 62 w 62"/>
                  <a:gd name="T7" fmla="*/ 31 h 63"/>
                  <a:gd name="T8" fmla="*/ 31 w 62"/>
                  <a:gd name="T9" fmla="*/ 0 h 63"/>
                  <a:gd name="T10" fmla="*/ 33 w 62"/>
                  <a:gd name="T11" fmla="*/ 50 h 63"/>
                  <a:gd name="T12" fmla="*/ 33 w 62"/>
                  <a:gd name="T13" fmla="*/ 56 h 63"/>
                  <a:gd name="T14" fmla="*/ 29 w 62"/>
                  <a:gd name="T15" fmla="*/ 56 h 63"/>
                  <a:gd name="T16" fmla="*/ 29 w 62"/>
                  <a:gd name="T17" fmla="*/ 50 h 63"/>
                  <a:gd name="T18" fmla="*/ 19 w 62"/>
                  <a:gd name="T19" fmla="*/ 48 h 63"/>
                  <a:gd name="T20" fmla="*/ 21 w 62"/>
                  <a:gd name="T21" fmla="*/ 44 h 63"/>
                  <a:gd name="T22" fmla="*/ 30 w 62"/>
                  <a:gd name="T23" fmla="*/ 46 h 63"/>
                  <a:gd name="T24" fmla="*/ 37 w 62"/>
                  <a:gd name="T25" fmla="*/ 40 h 63"/>
                  <a:gd name="T26" fmla="*/ 30 w 62"/>
                  <a:gd name="T27" fmla="*/ 33 h 63"/>
                  <a:gd name="T28" fmla="*/ 20 w 62"/>
                  <a:gd name="T29" fmla="*/ 22 h 63"/>
                  <a:gd name="T30" fmla="*/ 29 w 62"/>
                  <a:gd name="T31" fmla="*/ 13 h 63"/>
                  <a:gd name="T32" fmla="*/ 29 w 62"/>
                  <a:gd name="T33" fmla="*/ 6 h 63"/>
                  <a:gd name="T34" fmla="*/ 33 w 62"/>
                  <a:gd name="T35" fmla="*/ 6 h 63"/>
                  <a:gd name="T36" fmla="*/ 33 w 62"/>
                  <a:gd name="T37" fmla="*/ 12 h 63"/>
                  <a:gd name="T38" fmla="*/ 41 w 62"/>
                  <a:gd name="T39" fmla="*/ 14 h 63"/>
                  <a:gd name="T40" fmla="*/ 39 w 62"/>
                  <a:gd name="T41" fmla="*/ 18 h 63"/>
                  <a:gd name="T42" fmla="*/ 32 w 62"/>
                  <a:gd name="T43" fmla="*/ 16 h 63"/>
                  <a:gd name="T44" fmla="*/ 25 w 62"/>
                  <a:gd name="T45" fmla="*/ 22 h 63"/>
                  <a:gd name="T46" fmla="*/ 33 w 62"/>
                  <a:gd name="T47" fmla="*/ 29 h 63"/>
                  <a:gd name="T48" fmla="*/ 42 w 62"/>
                  <a:gd name="T49" fmla="*/ 40 h 63"/>
                  <a:gd name="T50" fmla="*/ 33 w 62"/>
                  <a:gd name="T51" fmla="*/ 5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2" h="63">
                    <a:moveTo>
                      <a:pt x="31" y="0"/>
                    </a:moveTo>
                    <a:cubicBezTo>
                      <a:pt x="14" y="0"/>
                      <a:pt x="0" y="14"/>
                      <a:pt x="0" y="31"/>
                    </a:cubicBezTo>
                    <a:cubicBezTo>
                      <a:pt x="0" y="49"/>
                      <a:pt x="14" y="63"/>
                      <a:pt x="31" y="63"/>
                    </a:cubicBezTo>
                    <a:cubicBezTo>
                      <a:pt x="48" y="63"/>
                      <a:pt x="62" y="49"/>
                      <a:pt x="62" y="31"/>
                    </a:cubicBezTo>
                    <a:cubicBezTo>
                      <a:pt x="62" y="14"/>
                      <a:pt x="48" y="0"/>
                      <a:pt x="31" y="0"/>
                    </a:cubicBezTo>
                    <a:close/>
                    <a:moveTo>
                      <a:pt x="33" y="50"/>
                    </a:moveTo>
                    <a:cubicBezTo>
                      <a:pt x="33" y="56"/>
                      <a:pt x="33" y="56"/>
                      <a:pt x="33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5" y="50"/>
                      <a:pt x="22" y="49"/>
                      <a:pt x="19" y="48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3" y="45"/>
                      <a:pt x="26" y="46"/>
                      <a:pt x="30" y="46"/>
                    </a:cubicBezTo>
                    <a:cubicBezTo>
                      <a:pt x="34" y="46"/>
                      <a:pt x="37" y="44"/>
                      <a:pt x="37" y="40"/>
                    </a:cubicBezTo>
                    <a:cubicBezTo>
                      <a:pt x="37" y="37"/>
                      <a:pt x="35" y="35"/>
                      <a:pt x="30" y="33"/>
                    </a:cubicBezTo>
                    <a:cubicBezTo>
                      <a:pt x="24" y="30"/>
                      <a:pt x="20" y="28"/>
                      <a:pt x="20" y="22"/>
                    </a:cubicBezTo>
                    <a:cubicBezTo>
                      <a:pt x="20" y="17"/>
                      <a:pt x="24" y="13"/>
                      <a:pt x="29" y="13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7" y="12"/>
                      <a:pt x="39" y="13"/>
                      <a:pt x="41" y="14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8" y="18"/>
                      <a:pt x="36" y="16"/>
                      <a:pt x="32" y="16"/>
                    </a:cubicBezTo>
                    <a:cubicBezTo>
                      <a:pt x="27" y="16"/>
                      <a:pt x="25" y="19"/>
                      <a:pt x="25" y="22"/>
                    </a:cubicBezTo>
                    <a:cubicBezTo>
                      <a:pt x="25" y="25"/>
                      <a:pt x="27" y="26"/>
                      <a:pt x="33" y="29"/>
                    </a:cubicBezTo>
                    <a:cubicBezTo>
                      <a:pt x="39" y="31"/>
                      <a:pt x="42" y="34"/>
                      <a:pt x="42" y="40"/>
                    </a:cubicBezTo>
                    <a:cubicBezTo>
                      <a:pt x="42" y="45"/>
                      <a:pt x="39" y="49"/>
                      <a:pt x="33" y="5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85"/>
              <p:cNvSpPr>
                <a:spLocks/>
              </p:cNvSpPr>
              <p:nvPr/>
            </p:nvSpPr>
            <p:spPr bwMode="auto">
              <a:xfrm>
                <a:off x="3355" y="587"/>
                <a:ext cx="209" cy="226"/>
              </a:xfrm>
              <a:custGeom>
                <a:avLst/>
                <a:gdLst>
                  <a:gd name="T0" fmla="*/ 52 w 131"/>
                  <a:gd name="T1" fmla="*/ 39 h 141"/>
                  <a:gd name="T2" fmla="*/ 52 w 131"/>
                  <a:gd name="T3" fmla="*/ 0 h 141"/>
                  <a:gd name="T4" fmla="*/ 15 w 131"/>
                  <a:gd name="T5" fmla="*/ 0 h 141"/>
                  <a:gd name="T6" fmla="*/ 0 w 131"/>
                  <a:gd name="T7" fmla="*/ 15 h 141"/>
                  <a:gd name="T8" fmla="*/ 0 w 131"/>
                  <a:gd name="T9" fmla="*/ 90 h 141"/>
                  <a:gd name="T10" fmla="*/ 13 w 131"/>
                  <a:gd name="T11" fmla="*/ 105 h 141"/>
                  <a:gd name="T12" fmla="*/ 13 w 131"/>
                  <a:gd name="T13" fmla="*/ 140 h 141"/>
                  <a:gd name="T14" fmla="*/ 13 w 131"/>
                  <a:gd name="T15" fmla="*/ 141 h 141"/>
                  <a:gd name="T16" fmla="*/ 14 w 131"/>
                  <a:gd name="T17" fmla="*/ 141 h 141"/>
                  <a:gd name="T18" fmla="*/ 14 w 131"/>
                  <a:gd name="T19" fmla="*/ 141 h 141"/>
                  <a:gd name="T20" fmla="*/ 48 w 131"/>
                  <a:gd name="T21" fmla="*/ 105 h 141"/>
                  <a:gd name="T22" fmla="*/ 116 w 131"/>
                  <a:gd name="T23" fmla="*/ 105 h 141"/>
                  <a:gd name="T24" fmla="*/ 131 w 131"/>
                  <a:gd name="T25" fmla="*/ 90 h 141"/>
                  <a:gd name="T26" fmla="*/ 131 w 131"/>
                  <a:gd name="T27" fmla="*/ 62 h 141"/>
                  <a:gd name="T28" fmla="*/ 75 w 131"/>
                  <a:gd name="T29" fmla="*/ 62 h 141"/>
                  <a:gd name="T30" fmla="*/ 52 w 131"/>
                  <a:gd name="T31" fmla="*/ 3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1" h="141">
                    <a:moveTo>
                      <a:pt x="52" y="39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6" y="0"/>
                      <a:pt x="0" y="7"/>
                      <a:pt x="0" y="1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8"/>
                      <a:pt x="5" y="104"/>
                      <a:pt x="13" y="105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4" y="14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48" y="105"/>
                      <a:pt x="48" y="105"/>
                      <a:pt x="48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24" y="105"/>
                      <a:pt x="131" y="99"/>
                      <a:pt x="131" y="90"/>
                    </a:cubicBezTo>
                    <a:cubicBezTo>
                      <a:pt x="131" y="62"/>
                      <a:pt x="131" y="62"/>
                      <a:pt x="131" y="62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62" y="62"/>
                      <a:pt x="52" y="52"/>
                      <a:pt x="52" y="3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86"/>
              <p:cNvSpPr>
                <a:spLocks noEditPoints="1"/>
              </p:cNvSpPr>
              <p:nvPr/>
            </p:nvSpPr>
            <p:spPr bwMode="auto">
              <a:xfrm>
                <a:off x="4116" y="506"/>
                <a:ext cx="211" cy="225"/>
              </a:xfrm>
              <a:custGeom>
                <a:avLst/>
                <a:gdLst>
                  <a:gd name="T0" fmla="*/ 117 w 132"/>
                  <a:gd name="T1" fmla="*/ 0 h 141"/>
                  <a:gd name="T2" fmla="*/ 15 w 132"/>
                  <a:gd name="T3" fmla="*/ 0 h 141"/>
                  <a:gd name="T4" fmla="*/ 0 w 132"/>
                  <a:gd name="T5" fmla="*/ 15 h 141"/>
                  <a:gd name="T6" fmla="*/ 0 w 132"/>
                  <a:gd name="T7" fmla="*/ 90 h 141"/>
                  <a:gd name="T8" fmla="*/ 15 w 132"/>
                  <a:gd name="T9" fmla="*/ 105 h 141"/>
                  <a:gd name="T10" fmla="*/ 83 w 132"/>
                  <a:gd name="T11" fmla="*/ 105 h 141"/>
                  <a:gd name="T12" fmla="*/ 117 w 132"/>
                  <a:gd name="T13" fmla="*/ 141 h 141"/>
                  <a:gd name="T14" fmla="*/ 118 w 132"/>
                  <a:gd name="T15" fmla="*/ 141 h 141"/>
                  <a:gd name="T16" fmla="*/ 118 w 132"/>
                  <a:gd name="T17" fmla="*/ 141 h 141"/>
                  <a:gd name="T18" fmla="*/ 119 w 132"/>
                  <a:gd name="T19" fmla="*/ 140 h 141"/>
                  <a:gd name="T20" fmla="*/ 119 w 132"/>
                  <a:gd name="T21" fmla="*/ 105 h 141"/>
                  <a:gd name="T22" fmla="*/ 132 w 132"/>
                  <a:gd name="T23" fmla="*/ 90 h 141"/>
                  <a:gd name="T24" fmla="*/ 132 w 132"/>
                  <a:gd name="T25" fmla="*/ 15 h 141"/>
                  <a:gd name="T26" fmla="*/ 117 w 132"/>
                  <a:gd name="T27" fmla="*/ 0 h 141"/>
                  <a:gd name="T28" fmla="*/ 105 w 132"/>
                  <a:gd name="T29" fmla="*/ 79 h 141"/>
                  <a:gd name="T30" fmla="*/ 28 w 132"/>
                  <a:gd name="T31" fmla="*/ 79 h 141"/>
                  <a:gd name="T32" fmla="*/ 24 w 132"/>
                  <a:gd name="T33" fmla="*/ 75 h 141"/>
                  <a:gd name="T34" fmla="*/ 28 w 132"/>
                  <a:gd name="T35" fmla="*/ 71 h 141"/>
                  <a:gd name="T36" fmla="*/ 105 w 132"/>
                  <a:gd name="T37" fmla="*/ 71 h 141"/>
                  <a:gd name="T38" fmla="*/ 109 w 132"/>
                  <a:gd name="T39" fmla="*/ 75 h 141"/>
                  <a:gd name="T40" fmla="*/ 105 w 132"/>
                  <a:gd name="T41" fmla="*/ 79 h 141"/>
                  <a:gd name="T42" fmla="*/ 105 w 132"/>
                  <a:gd name="T43" fmla="*/ 57 h 141"/>
                  <a:gd name="T44" fmla="*/ 28 w 132"/>
                  <a:gd name="T45" fmla="*/ 57 h 141"/>
                  <a:gd name="T46" fmla="*/ 24 w 132"/>
                  <a:gd name="T47" fmla="*/ 52 h 141"/>
                  <a:gd name="T48" fmla="*/ 28 w 132"/>
                  <a:gd name="T49" fmla="*/ 48 h 141"/>
                  <a:gd name="T50" fmla="*/ 105 w 132"/>
                  <a:gd name="T51" fmla="*/ 48 h 141"/>
                  <a:gd name="T52" fmla="*/ 109 w 132"/>
                  <a:gd name="T53" fmla="*/ 52 h 141"/>
                  <a:gd name="T54" fmla="*/ 105 w 132"/>
                  <a:gd name="T55" fmla="*/ 57 h 141"/>
                  <a:gd name="T56" fmla="*/ 105 w 132"/>
                  <a:gd name="T57" fmla="*/ 34 h 141"/>
                  <a:gd name="T58" fmla="*/ 28 w 132"/>
                  <a:gd name="T59" fmla="*/ 34 h 141"/>
                  <a:gd name="T60" fmla="*/ 24 w 132"/>
                  <a:gd name="T61" fmla="*/ 30 h 141"/>
                  <a:gd name="T62" fmla="*/ 28 w 132"/>
                  <a:gd name="T63" fmla="*/ 26 h 141"/>
                  <a:gd name="T64" fmla="*/ 105 w 132"/>
                  <a:gd name="T65" fmla="*/ 26 h 141"/>
                  <a:gd name="T66" fmla="*/ 109 w 132"/>
                  <a:gd name="T67" fmla="*/ 30 h 141"/>
                  <a:gd name="T68" fmla="*/ 105 w 132"/>
                  <a:gd name="T69" fmla="*/ 34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2" h="141">
                    <a:moveTo>
                      <a:pt x="117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9"/>
                      <a:pt x="7" y="105"/>
                      <a:pt x="15" y="105"/>
                    </a:cubicBezTo>
                    <a:cubicBezTo>
                      <a:pt x="83" y="105"/>
                      <a:pt x="83" y="105"/>
                      <a:pt x="83" y="105"/>
                    </a:cubicBezTo>
                    <a:cubicBezTo>
                      <a:pt x="117" y="141"/>
                      <a:pt x="117" y="141"/>
                      <a:pt x="117" y="141"/>
                    </a:cubicBezTo>
                    <a:cubicBezTo>
                      <a:pt x="117" y="141"/>
                      <a:pt x="117" y="141"/>
                      <a:pt x="118" y="141"/>
                    </a:cubicBezTo>
                    <a:cubicBezTo>
                      <a:pt x="118" y="141"/>
                      <a:pt x="118" y="141"/>
                      <a:pt x="118" y="141"/>
                    </a:cubicBezTo>
                    <a:cubicBezTo>
                      <a:pt x="118" y="141"/>
                      <a:pt x="119" y="141"/>
                      <a:pt x="119" y="140"/>
                    </a:cubicBezTo>
                    <a:cubicBezTo>
                      <a:pt x="119" y="105"/>
                      <a:pt x="119" y="105"/>
                      <a:pt x="119" y="105"/>
                    </a:cubicBezTo>
                    <a:cubicBezTo>
                      <a:pt x="126" y="104"/>
                      <a:pt x="132" y="98"/>
                      <a:pt x="132" y="90"/>
                    </a:cubicBezTo>
                    <a:cubicBezTo>
                      <a:pt x="132" y="15"/>
                      <a:pt x="132" y="15"/>
                      <a:pt x="132" y="15"/>
                    </a:cubicBezTo>
                    <a:cubicBezTo>
                      <a:pt x="132" y="7"/>
                      <a:pt x="125" y="0"/>
                      <a:pt x="117" y="0"/>
                    </a:cubicBezTo>
                    <a:close/>
                    <a:moveTo>
                      <a:pt x="105" y="79"/>
                    </a:moveTo>
                    <a:cubicBezTo>
                      <a:pt x="28" y="79"/>
                      <a:pt x="28" y="79"/>
                      <a:pt x="28" y="79"/>
                    </a:cubicBezTo>
                    <a:cubicBezTo>
                      <a:pt x="26" y="79"/>
                      <a:pt x="24" y="77"/>
                      <a:pt x="24" y="75"/>
                    </a:cubicBezTo>
                    <a:cubicBezTo>
                      <a:pt x="24" y="73"/>
                      <a:pt x="26" y="71"/>
                      <a:pt x="28" y="71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7" y="71"/>
                      <a:pt x="109" y="73"/>
                      <a:pt x="109" y="75"/>
                    </a:cubicBezTo>
                    <a:cubicBezTo>
                      <a:pt x="109" y="77"/>
                      <a:pt x="107" y="79"/>
                      <a:pt x="105" y="79"/>
                    </a:cubicBezTo>
                    <a:close/>
                    <a:moveTo>
                      <a:pt x="105" y="57"/>
                    </a:moveTo>
                    <a:cubicBezTo>
                      <a:pt x="28" y="57"/>
                      <a:pt x="28" y="57"/>
                      <a:pt x="28" y="57"/>
                    </a:cubicBezTo>
                    <a:cubicBezTo>
                      <a:pt x="26" y="57"/>
                      <a:pt x="24" y="55"/>
                      <a:pt x="24" y="52"/>
                    </a:cubicBezTo>
                    <a:cubicBezTo>
                      <a:pt x="24" y="50"/>
                      <a:pt x="26" y="48"/>
                      <a:pt x="28" y="48"/>
                    </a:cubicBezTo>
                    <a:cubicBezTo>
                      <a:pt x="105" y="48"/>
                      <a:pt x="105" y="48"/>
                      <a:pt x="105" y="48"/>
                    </a:cubicBezTo>
                    <a:cubicBezTo>
                      <a:pt x="107" y="48"/>
                      <a:pt x="109" y="50"/>
                      <a:pt x="109" y="52"/>
                    </a:cubicBezTo>
                    <a:cubicBezTo>
                      <a:pt x="109" y="55"/>
                      <a:pt x="107" y="57"/>
                      <a:pt x="105" y="57"/>
                    </a:cubicBezTo>
                    <a:close/>
                    <a:moveTo>
                      <a:pt x="105" y="34"/>
                    </a:moveTo>
                    <a:cubicBezTo>
                      <a:pt x="28" y="34"/>
                      <a:pt x="28" y="34"/>
                      <a:pt x="28" y="34"/>
                    </a:cubicBezTo>
                    <a:cubicBezTo>
                      <a:pt x="26" y="34"/>
                      <a:pt x="24" y="32"/>
                      <a:pt x="24" y="30"/>
                    </a:cubicBezTo>
                    <a:cubicBezTo>
                      <a:pt x="24" y="28"/>
                      <a:pt x="26" y="26"/>
                      <a:pt x="28" y="26"/>
                    </a:cubicBezTo>
                    <a:cubicBezTo>
                      <a:pt x="105" y="26"/>
                      <a:pt x="105" y="26"/>
                      <a:pt x="105" y="26"/>
                    </a:cubicBezTo>
                    <a:cubicBezTo>
                      <a:pt x="107" y="26"/>
                      <a:pt x="109" y="28"/>
                      <a:pt x="109" y="30"/>
                    </a:cubicBezTo>
                    <a:cubicBezTo>
                      <a:pt x="109" y="32"/>
                      <a:pt x="107" y="34"/>
                      <a:pt x="105" y="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87"/>
              <p:cNvSpPr>
                <a:spLocks/>
              </p:cNvSpPr>
              <p:nvPr/>
            </p:nvSpPr>
            <p:spPr bwMode="auto">
              <a:xfrm>
                <a:off x="4020" y="587"/>
                <a:ext cx="209" cy="226"/>
              </a:xfrm>
              <a:custGeom>
                <a:avLst/>
                <a:gdLst>
                  <a:gd name="T0" fmla="*/ 52 w 131"/>
                  <a:gd name="T1" fmla="*/ 39 h 141"/>
                  <a:gd name="T2" fmla="*/ 52 w 131"/>
                  <a:gd name="T3" fmla="*/ 0 h 141"/>
                  <a:gd name="T4" fmla="*/ 15 w 131"/>
                  <a:gd name="T5" fmla="*/ 0 h 141"/>
                  <a:gd name="T6" fmla="*/ 0 w 131"/>
                  <a:gd name="T7" fmla="*/ 15 h 141"/>
                  <a:gd name="T8" fmla="*/ 0 w 131"/>
                  <a:gd name="T9" fmla="*/ 90 h 141"/>
                  <a:gd name="T10" fmla="*/ 13 w 131"/>
                  <a:gd name="T11" fmla="*/ 105 h 141"/>
                  <a:gd name="T12" fmla="*/ 13 w 131"/>
                  <a:gd name="T13" fmla="*/ 140 h 141"/>
                  <a:gd name="T14" fmla="*/ 13 w 131"/>
                  <a:gd name="T15" fmla="*/ 141 h 141"/>
                  <a:gd name="T16" fmla="*/ 14 w 131"/>
                  <a:gd name="T17" fmla="*/ 141 h 141"/>
                  <a:gd name="T18" fmla="*/ 14 w 131"/>
                  <a:gd name="T19" fmla="*/ 141 h 141"/>
                  <a:gd name="T20" fmla="*/ 48 w 131"/>
                  <a:gd name="T21" fmla="*/ 105 h 141"/>
                  <a:gd name="T22" fmla="*/ 116 w 131"/>
                  <a:gd name="T23" fmla="*/ 105 h 141"/>
                  <a:gd name="T24" fmla="*/ 131 w 131"/>
                  <a:gd name="T25" fmla="*/ 90 h 141"/>
                  <a:gd name="T26" fmla="*/ 131 w 131"/>
                  <a:gd name="T27" fmla="*/ 62 h 141"/>
                  <a:gd name="T28" fmla="*/ 75 w 131"/>
                  <a:gd name="T29" fmla="*/ 62 h 141"/>
                  <a:gd name="T30" fmla="*/ 52 w 131"/>
                  <a:gd name="T31" fmla="*/ 3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1" h="141">
                    <a:moveTo>
                      <a:pt x="52" y="39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6" y="0"/>
                      <a:pt x="0" y="7"/>
                      <a:pt x="0" y="1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8"/>
                      <a:pt x="5" y="104"/>
                      <a:pt x="13" y="105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4" y="14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48" y="105"/>
                      <a:pt x="48" y="105"/>
                      <a:pt x="48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24" y="105"/>
                      <a:pt x="131" y="99"/>
                      <a:pt x="131" y="90"/>
                    </a:cubicBezTo>
                    <a:cubicBezTo>
                      <a:pt x="131" y="62"/>
                      <a:pt x="131" y="62"/>
                      <a:pt x="131" y="62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62" y="62"/>
                      <a:pt x="52" y="52"/>
                      <a:pt x="52" y="3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88"/>
              <p:cNvSpPr>
                <a:spLocks/>
              </p:cNvSpPr>
              <p:nvPr/>
            </p:nvSpPr>
            <p:spPr bwMode="auto">
              <a:xfrm>
                <a:off x="6218" y="1131"/>
                <a:ext cx="111" cy="66"/>
              </a:xfrm>
              <a:custGeom>
                <a:avLst/>
                <a:gdLst>
                  <a:gd name="T0" fmla="*/ 33 w 69"/>
                  <a:gd name="T1" fmla="*/ 5 h 41"/>
                  <a:gd name="T2" fmla="*/ 3 w 69"/>
                  <a:gd name="T3" fmla="*/ 1 h 41"/>
                  <a:gd name="T4" fmla="*/ 0 w 69"/>
                  <a:gd name="T5" fmla="*/ 4 h 41"/>
                  <a:gd name="T6" fmla="*/ 5 w 69"/>
                  <a:gd name="T7" fmla="*/ 6 h 41"/>
                  <a:gd name="T8" fmla="*/ 7 w 69"/>
                  <a:gd name="T9" fmla="*/ 9 h 41"/>
                  <a:gd name="T10" fmla="*/ 30 w 69"/>
                  <a:gd name="T11" fmla="*/ 13 h 41"/>
                  <a:gd name="T12" fmla="*/ 58 w 69"/>
                  <a:gd name="T13" fmla="*/ 31 h 41"/>
                  <a:gd name="T14" fmla="*/ 57 w 69"/>
                  <a:gd name="T15" fmla="*/ 32 h 41"/>
                  <a:gd name="T16" fmla="*/ 25 w 69"/>
                  <a:gd name="T17" fmla="*/ 29 h 41"/>
                  <a:gd name="T18" fmla="*/ 8 w 69"/>
                  <a:gd name="T19" fmla="*/ 21 h 41"/>
                  <a:gd name="T20" fmla="*/ 7 w 69"/>
                  <a:gd name="T21" fmla="*/ 30 h 41"/>
                  <a:gd name="T22" fmla="*/ 23 w 69"/>
                  <a:gd name="T23" fmla="*/ 36 h 41"/>
                  <a:gd name="T24" fmla="*/ 49 w 69"/>
                  <a:gd name="T25" fmla="*/ 41 h 41"/>
                  <a:gd name="T26" fmla="*/ 60 w 69"/>
                  <a:gd name="T27" fmla="*/ 39 h 41"/>
                  <a:gd name="T28" fmla="*/ 65 w 69"/>
                  <a:gd name="T29" fmla="*/ 33 h 41"/>
                  <a:gd name="T30" fmla="*/ 33 w 69"/>
                  <a:gd name="T31" fmla="*/ 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" h="41">
                    <a:moveTo>
                      <a:pt x="33" y="5"/>
                    </a:moveTo>
                    <a:cubicBezTo>
                      <a:pt x="22" y="2"/>
                      <a:pt x="11" y="0"/>
                      <a:pt x="3" y="1"/>
                    </a:cubicBezTo>
                    <a:cubicBezTo>
                      <a:pt x="2" y="1"/>
                      <a:pt x="0" y="2"/>
                      <a:pt x="0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14" y="9"/>
                      <a:pt x="22" y="10"/>
                      <a:pt x="30" y="13"/>
                    </a:cubicBezTo>
                    <a:cubicBezTo>
                      <a:pt x="50" y="20"/>
                      <a:pt x="58" y="29"/>
                      <a:pt x="58" y="31"/>
                    </a:cubicBezTo>
                    <a:cubicBezTo>
                      <a:pt x="58" y="31"/>
                      <a:pt x="57" y="31"/>
                      <a:pt x="57" y="32"/>
                    </a:cubicBezTo>
                    <a:cubicBezTo>
                      <a:pt x="52" y="34"/>
                      <a:pt x="40" y="34"/>
                      <a:pt x="25" y="29"/>
                    </a:cubicBezTo>
                    <a:cubicBezTo>
                      <a:pt x="19" y="27"/>
                      <a:pt x="13" y="24"/>
                      <a:pt x="8" y="2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12" y="32"/>
                      <a:pt x="17" y="34"/>
                      <a:pt x="23" y="36"/>
                    </a:cubicBezTo>
                    <a:cubicBezTo>
                      <a:pt x="32" y="40"/>
                      <a:pt x="41" y="41"/>
                      <a:pt x="49" y="41"/>
                    </a:cubicBezTo>
                    <a:cubicBezTo>
                      <a:pt x="53" y="41"/>
                      <a:pt x="58" y="40"/>
                      <a:pt x="60" y="39"/>
                    </a:cubicBezTo>
                    <a:cubicBezTo>
                      <a:pt x="64" y="37"/>
                      <a:pt x="65" y="35"/>
                      <a:pt x="65" y="33"/>
                    </a:cubicBezTo>
                    <a:cubicBezTo>
                      <a:pt x="69" y="23"/>
                      <a:pt x="51" y="12"/>
                      <a:pt x="3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89"/>
              <p:cNvSpPr>
                <a:spLocks/>
              </p:cNvSpPr>
              <p:nvPr/>
            </p:nvSpPr>
            <p:spPr bwMode="auto">
              <a:xfrm>
                <a:off x="6221" y="1363"/>
                <a:ext cx="8" cy="15"/>
              </a:xfrm>
              <a:custGeom>
                <a:avLst/>
                <a:gdLst>
                  <a:gd name="T0" fmla="*/ 3 w 5"/>
                  <a:gd name="T1" fmla="*/ 4 h 9"/>
                  <a:gd name="T2" fmla="*/ 2 w 5"/>
                  <a:gd name="T3" fmla="*/ 0 h 9"/>
                  <a:gd name="T4" fmla="*/ 2 w 5"/>
                  <a:gd name="T5" fmla="*/ 0 h 9"/>
                  <a:gd name="T6" fmla="*/ 1 w 5"/>
                  <a:gd name="T7" fmla="*/ 4 h 9"/>
                  <a:gd name="T8" fmla="*/ 0 w 5"/>
                  <a:gd name="T9" fmla="*/ 9 h 9"/>
                  <a:gd name="T10" fmla="*/ 5 w 5"/>
                  <a:gd name="T11" fmla="*/ 9 h 9"/>
                  <a:gd name="T12" fmla="*/ 3 w 5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4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5" y="9"/>
                      <a:pt x="5" y="9"/>
                      <a:pt x="5" y="9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90"/>
              <p:cNvSpPr>
                <a:spLocks/>
              </p:cNvSpPr>
              <p:nvPr/>
            </p:nvSpPr>
            <p:spPr bwMode="auto">
              <a:xfrm>
                <a:off x="6250" y="1363"/>
                <a:ext cx="11" cy="11"/>
              </a:xfrm>
              <a:custGeom>
                <a:avLst/>
                <a:gdLst>
                  <a:gd name="T0" fmla="*/ 7 w 7"/>
                  <a:gd name="T1" fmla="*/ 3 h 7"/>
                  <a:gd name="T2" fmla="*/ 2 w 7"/>
                  <a:gd name="T3" fmla="*/ 0 h 7"/>
                  <a:gd name="T4" fmla="*/ 0 w 7"/>
                  <a:gd name="T5" fmla="*/ 0 h 7"/>
                  <a:gd name="T6" fmla="*/ 0 w 7"/>
                  <a:gd name="T7" fmla="*/ 7 h 7"/>
                  <a:gd name="T8" fmla="*/ 2 w 7"/>
                  <a:gd name="T9" fmla="*/ 7 h 7"/>
                  <a:gd name="T10" fmla="*/ 7 w 7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cubicBezTo>
                      <a:pt x="7" y="1"/>
                      <a:pt x="5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7"/>
                      <a:pt x="7" y="6"/>
                      <a:pt x="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91"/>
              <p:cNvSpPr>
                <a:spLocks/>
              </p:cNvSpPr>
              <p:nvPr/>
            </p:nvSpPr>
            <p:spPr bwMode="auto">
              <a:xfrm>
                <a:off x="6094" y="1253"/>
                <a:ext cx="225" cy="33"/>
              </a:xfrm>
              <a:custGeom>
                <a:avLst/>
                <a:gdLst>
                  <a:gd name="T0" fmla="*/ 131 w 141"/>
                  <a:gd name="T1" fmla="*/ 0 h 21"/>
                  <a:gd name="T2" fmla="*/ 10 w 141"/>
                  <a:gd name="T3" fmla="*/ 0 h 21"/>
                  <a:gd name="T4" fmla="*/ 0 w 141"/>
                  <a:gd name="T5" fmla="*/ 10 h 21"/>
                  <a:gd name="T6" fmla="*/ 0 w 141"/>
                  <a:gd name="T7" fmla="*/ 21 h 21"/>
                  <a:gd name="T8" fmla="*/ 141 w 141"/>
                  <a:gd name="T9" fmla="*/ 21 h 21"/>
                  <a:gd name="T10" fmla="*/ 141 w 141"/>
                  <a:gd name="T11" fmla="*/ 10 h 21"/>
                  <a:gd name="T12" fmla="*/ 131 w 141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21">
                    <a:moveTo>
                      <a:pt x="13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41" y="21"/>
                      <a:pt x="141" y="21"/>
                      <a:pt x="141" y="21"/>
                    </a:cubicBezTo>
                    <a:cubicBezTo>
                      <a:pt x="141" y="10"/>
                      <a:pt x="141" y="10"/>
                      <a:pt x="141" y="10"/>
                    </a:cubicBezTo>
                    <a:cubicBezTo>
                      <a:pt x="141" y="4"/>
                      <a:pt x="137" y="0"/>
                      <a:pt x="13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Rectangle 192"/>
              <p:cNvSpPr>
                <a:spLocks noChangeArrowheads="1"/>
              </p:cNvSpPr>
              <p:nvPr/>
            </p:nvSpPr>
            <p:spPr bwMode="auto">
              <a:xfrm>
                <a:off x="6094" y="1299"/>
                <a:ext cx="225" cy="2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93"/>
              <p:cNvSpPr>
                <a:spLocks/>
              </p:cNvSpPr>
              <p:nvPr/>
            </p:nvSpPr>
            <p:spPr bwMode="auto">
              <a:xfrm>
                <a:off x="6277" y="1363"/>
                <a:ext cx="18" cy="26"/>
              </a:xfrm>
              <a:custGeom>
                <a:avLst/>
                <a:gdLst>
                  <a:gd name="T0" fmla="*/ 11 w 11"/>
                  <a:gd name="T1" fmla="*/ 7 h 16"/>
                  <a:gd name="T2" fmla="*/ 3 w 11"/>
                  <a:gd name="T3" fmla="*/ 0 h 16"/>
                  <a:gd name="T4" fmla="*/ 0 w 11"/>
                  <a:gd name="T5" fmla="*/ 0 h 16"/>
                  <a:gd name="T6" fmla="*/ 0 w 11"/>
                  <a:gd name="T7" fmla="*/ 15 h 16"/>
                  <a:gd name="T8" fmla="*/ 3 w 11"/>
                  <a:gd name="T9" fmla="*/ 16 h 16"/>
                  <a:gd name="T10" fmla="*/ 11 w 11"/>
                  <a:gd name="T11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6">
                    <a:moveTo>
                      <a:pt x="11" y="7"/>
                    </a:moveTo>
                    <a:cubicBezTo>
                      <a:pt x="11" y="3"/>
                      <a:pt x="8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8" y="16"/>
                      <a:pt x="11" y="13"/>
                      <a:pt x="11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94"/>
              <p:cNvSpPr>
                <a:spLocks noEditPoints="1"/>
              </p:cNvSpPr>
              <p:nvPr/>
            </p:nvSpPr>
            <p:spPr bwMode="auto">
              <a:xfrm>
                <a:off x="6094" y="1336"/>
                <a:ext cx="225" cy="77"/>
              </a:xfrm>
              <a:custGeom>
                <a:avLst/>
                <a:gdLst>
                  <a:gd name="T0" fmla="*/ 0 w 141"/>
                  <a:gd name="T1" fmla="*/ 37 h 48"/>
                  <a:gd name="T2" fmla="*/ 10 w 141"/>
                  <a:gd name="T3" fmla="*/ 48 h 48"/>
                  <a:gd name="T4" fmla="*/ 131 w 141"/>
                  <a:gd name="T5" fmla="*/ 48 h 48"/>
                  <a:gd name="T6" fmla="*/ 141 w 141"/>
                  <a:gd name="T7" fmla="*/ 37 h 48"/>
                  <a:gd name="T8" fmla="*/ 141 w 141"/>
                  <a:gd name="T9" fmla="*/ 0 h 48"/>
                  <a:gd name="T10" fmla="*/ 0 w 141"/>
                  <a:gd name="T11" fmla="*/ 0 h 48"/>
                  <a:gd name="T12" fmla="*/ 0 w 141"/>
                  <a:gd name="T13" fmla="*/ 37 h 48"/>
                  <a:gd name="T14" fmla="*/ 113 w 141"/>
                  <a:gd name="T15" fmla="*/ 15 h 48"/>
                  <a:gd name="T16" fmla="*/ 118 w 141"/>
                  <a:gd name="T17" fmla="*/ 15 h 48"/>
                  <a:gd name="T18" fmla="*/ 126 w 141"/>
                  <a:gd name="T19" fmla="*/ 17 h 48"/>
                  <a:gd name="T20" fmla="*/ 129 w 141"/>
                  <a:gd name="T21" fmla="*/ 24 h 48"/>
                  <a:gd name="T22" fmla="*/ 126 w 141"/>
                  <a:gd name="T23" fmla="*/ 32 h 48"/>
                  <a:gd name="T24" fmla="*/ 117 w 141"/>
                  <a:gd name="T25" fmla="*/ 35 h 48"/>
                  <a:gd name="T26" fmla="*/ 113 w 141"/>
                  <a:gd name="T27" fmla="*/ 34 h 48"/>
                  <a:gd name="T28" fmla="*/ 113 w 141"/>
                  <a:gd name="T29" fmla="*/ 15 h 48"/>
                  <a:gd name="T30" fmla="*/ 95 w 141"/>
                  <a:gd name="T31" fmla="*/ 15 h 48"/>
                  <a:gd name="T32" fmla="*/ 100 w 141"/>
                  <a:gd name="T33" fmla="*/ 15 h 48"/>
                  <a:gd name="T34" fmla="*/ 106 w 141"/>
                  <a:gd name="T35" fmla="*/ 16 h 48"/>
                  <a:gd name="T36" fmla="*/ 107 w 141"/>
                  <a:gd name="T37" fmla="*/ 20 h 48"/>
                  <a:gd name="T38" fmla="*/ 104 w 141"/>
                  <a:gd name="T39" fmla="*/ 25 h 48"/>
                  <a:gd name="T40" fmla="*/ 104 w 141"/>
                  <a:gd name="T41" fmla="*/ 25 h 48"/>
                  <a:gd name="T42" fmla="*/ 106 w 141"/>
                  <a:gd name="T43" fmla="*/ 29 h 48"/>
                  <a:gd name="T44" fmla="*/ 108 w 141"/>
                  <a:gd name="T45" fmla="*/ 34 h 48"/>
                  <a:gd name="T46" fmla="*/ 105 w 141"/>
                  <a:gd name="T47" fmla="*/ 34 h 48"/>
                  <a:gd name="T48" fmla="*/ 104 w 141"/>
                  <a:gd name="T49" fmla="*/ 30 h 48"/>
                  <a:gd name="T50" fmla="*/ 100 w 141"/>
                  <a:gd name="T51" fmla="*/ 26 h 48"/>
                  <a:gd name="T52" fmla="*/ 98 w 141"/>
                  <a:gd name="T53" fmla="*/ 26 h 48"/>
                  <a:gd name="T54" fmla="*/ 98 w 141"/>
                  <a:gd name="T55" fmla="*/ 34 h 48"/>
                  <a:gd name="T56" fmla="*/ 95 w 141"/>
                  <a:gd name="T57" fmla="*/ 34 h 48"/>
                  <a:gd name="T58" fmla="*/ 95 w 141"/>
                  <a:gd name="T59" fmla="*/ 15 h 48"/>
                  <a:gd name="T60" fmla="*/ 81 w 141"/>
                  <a:gd name="T61" fmla="*/ 15 h 48"/>
                  <a:gd name="T62" fmla="*/ 84 w 141"/>
                  <a:gd name="T63" fmla="*/ 15 h 48"/>
                  <a:gd name="T64" fmla="*/ 91 w 141"/>
                  <a:gd name="T65" fmla="*/ 34 h 48"/>
                  <a:gd name="T66" fmla="*/ 88 w 141"/>
                  <a:gd name="T67" fmla="*/ 34 h 48"/>
                  <a:gd name="T68" fmla="*/ 86 w 141"/>
                  <a:gd name="T69" fmla="*/ 28 h 48"/>
                  <a:gd name="T70" fmla="*/ 79 w 141"/>
                  <a:gd name="T71" fmla="*/ 28 h 48"/>
                  <a:gd name="T72" fmla="*/ 77 w 141"/>
                  <a:gd name="T73" fmla="*/ 34 h 48"/>
                  <a:gd name="T74" fmla="*/ 74 w 141"/>
                  <a:gd name="T75" fmla="*/ 34 h 48"/>
                  <a:gd name="T76" fmla="*/ 81 w 141"/>
                  <a:gd name="T77" fmla="*/ 15 h 48"/>
                  <a:gd name="T78" fmla="*/ 66 w 141"/>
                  <a:gd name="T79" fmla="*/ 14 h 48"/>
                  <a:gd name="T80" fmla="*/ 71 w 141"/>
                  <a:gd name="T81" fmla="*/ 15 h 48"/>
                  <a:gd name="T82" fmla="*/ 70 w 141"/>
                  <a:gd name="T83" fmla="*/ 17 h 48"/>
                  <a:gd name="T84" fmla="*/ 66 w 141"/>
                  <a:gd name="T85" fmla="*/ 17 h 48"/>
                  <a:gd name="T86" fmla="*/ 59 w 141"/>
                  <a:gd name="T87" fmla="*/ 25 h 48"/>
                  <a:gd name="T88" fmla="*/ 66 w 141"/>
                  <a:gd name="T89" fmla="*/ 33 h 48"/>
                  <a:gd name="T90" fmla="*/ 70 w 141"/>
                  <a:gd name="T91" fmla="*/ 32 h 48"/>
                  <a:gd name="T92" fmla="*/ 71 w 141"/>
                  <a:gd name="T93" fmla="*/ 34 h 48"/>
                  <a:gd name="T94" fmla="*/ 66 w 141"/>
                  <a:gd name="T95" fmla="*/ 35 h 48"/>
                  <a:gd name="T96" fmla="*/ 56 w 141"/>
                  <a:gd name="T97" fmla="*/ 25 h 48"/>
                  <a:gd name="T98" fmla="*/ 66 w 141"/>
                  <a:gd name="T99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1" h="48">
                    <a:moveTo>
                      <a:pt x="0" y="37"/>
                    </a:moveTo>
                    <a:cubicBezTo>
                      <a:pt x="0" y="43"/>
                      <a:pt x="5" y="48"/>
                      <a:pt x="10" y="48"/>
                    </a:cubicBezTo>
                    <a:cubicBezTo>
                      <a:pt x="131" y="48"/>
                      <a:pt x="131" y="48"/>
                      <a:pt x="131" y="48"/>
                    </a:cubicBezTo>
                    <a:cubicBezTo>
                      <a:pt x="137" y="48"/>
                      <a:pt x="141" y="43"/>
                      <a:pt x="141" y="37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37"/>
                    </a:lnTo>
                    <a:close/>
                    <a:moveTo>
                      <a:pt x="113" y="15"/>
                    </a:moveTo>
                    <a:cubicBezTo>
                      <a:pt x="114" y="15"/>
                      <a:pt x="116" y="15"/>
                      <a:pt x="118" y="15"/>
                    </a:cubicBezTo>
                    <a:cubicBezTo>
                      <a:pt x="122" y="15"/>
                      <a:pt x="124" y="15"/>
                      <a:pt x="126" y="17"/>
                    </a:cubicBezTo>
                    <a:cubicBezTo>
                      <a:pt x="128" y="19"/>
                      <a:pt x="129" y="21"/>
                      <a:pt x="129" y="24"/>
                    </a:cubicBezTo>
                    <a:cubicBezTo>
                      <a:pt x="129" y="27"/>
                      <a:pt x="128" y="30"/>
                      <a:pt x="126" y="32"/>
                    </a:cubicBezTo>
                    <a:cubicBezTo>
                      <a:pt x="124" y="34"/>
                      <a:pt x="121" y="35"/>
                      <a:pt x="117" y="35"/>
                    </a:cubicBezTo>
                    <a:cubicBezTo>
                      <a:pt x="115" y="35"/>
                      <a:pt x="114" y="35"/>
                      <a:pt x="113" y="34"/>
                    </a:cubicBezTo>
                    <a:lnTo>
                      <a:pt x="113" y="15"/>
                    </a:lnTo>
                    <a:close/>
                    <a:moveTo>
                      <a:pt x="95" y="15"/>
                    </a:moveTo>
                    <a:cubicBezTo>
                      <a:pt x="97" y="15"/>
                      <a:pt x="98" y="15"/>
                      <a:pt x="100" y="15"/>
                    </a:cubicBezTo>
                    <a:cubicBezTo>
                      <a:pt x="103" y="15"/>
                      <a:pt x="105" y="15"/>
                      <a:pt x="106" y="16"/>
                    </a:cubicBezTo>
                    <a:cubicBezTo>
                      <a:pt x="107" y="17"/>
                      <a:pt x="107" y="18"/>
                      <a:pt x="107" y="20"/>
                    </a:cubicBezTo>
                    <a:cubicBezTo>
                      <a:pt x="107" y="23"/>
                      <a:pt x="106" y="24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5" y="26"/>
                      <a:pt x="106" y="27"/>
                      <a:pt x="106" y="29"/>
                    </a:cubicBezTo>
                    <a:cubicBezTo>
                      <a:pt x="107" y="32"/>
                      <a:pt x="108" y="34"/>
                      <a:pt x="108" y="3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05" y="34"/>
                      <a:pt x="105" y="32"/>
                      <a:pt x="104" y="30"/>
                    </a:cubicBezTo>
                    <a:cubicBezTo>
                      <a:pt x="103" y="27"/>
                      <a:pt x="102" y="26"/>
                      <a:pt x="100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8" y="34"/>
                      <a:pt x="98" y="34"/>
                      <a:pt x="98" y="34"/>
                    </a:cubicBezTo>
                    <a:cubicBezTo>
                      <a:pt x="95" y="34"/>
                      <a:pt x="95" y="34"/>
                      <a:pt x="95" y="34"/>
                    </a:cubicBezTo>
                    <a:lnTo>
                      <a:pt x="95" y="15"/>
                    </a:lnTo>
                    <a:close/>
                    <a:moveTo>
                      <a:pt x="81" y="15"/>
                    </a:moveTo>
                    <a:cubicBezTo>
                      <a:pt x="84" y="15"/>
                      <a:pt x="84" y="15"/>
                      <a:pt x="84" y="15"/>
                    </a:cubicBezTo>
                    <a:cubicBezTo>
                      <a:pt x="91" y="34"/>
                      <a:pt x="91" y="34"/>
                      <a:pt x="91" y="34"/>
                    </a:cubicBezTo>
                    <a:cubicBezTo>
                      <a:pt x="88" y="34"/>
                      <a:pt x="88" y="34"/>
                      <a:pt x="88" y="34"/>
                    </a:cubicBezTo>
                    <a:cubicBezTo>
                      <a:pt x="86" y="28"/>
                      <a:pt x="86" y="28"/>
                      <a:pt x="86" y="28"/>
                    </a:cubicBezTo>
                    <a:cubicBezTo>
                      <a:pt x="79" y="28"/>
                      <a:pt x="79" y="28"/>
                      <a:pt x="79" y="28"/>
                    </a:cubicBezTo>
                    <a:cubicBezTo>
                      <a:pt x="77" y="34"/>
                      <a:pt x="77" y="34"/>
                      <a:pt x="77" y="34"/>
                    </a:cubicBezTo>
                    <a:cubicBezTo>
                      <a:pt x="74" y="34"/>
                      <a:pt x="74" y="34"/>
                      <a:pt x="74" y="34"/>
                    </a:cubicBezTo>
                    <a:lnTo>
                      <a:pt x="81" y="15"/>
                    </a:lnTo>
                    <a:close/>
                    <a:moveTo>
                      <a:pt x="66" y="14"/>
                    </a:moveTo>
                    <a:cubicBezTo>
                      <a:pt x="69" y="14"/>
                      <a:pt x="70" y="15"/>
                      <a:pt x="71" y="15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69" y="17"/>
                      <a:pt x="68" y="17"/>
                      <a:pt x="66" y="17"/>
                    </a:cubicBezTo>
                    <a:cubicBezTo>
                      <a:pt x="62" y="17"/>
                      <a:pt x="59" y="20"/>
                      <a:pt x="59" y="25"/>
                    </a:cubicBezTo>
                    <a:cubicBezTo>
                      <a:pt x="59" y="30"/>
                      <a:pt x="61" y="33"/>
                      <a:pt x="66" y="33"/>
                    </a:cubicBezTo>
                    <a:cubicBezTo>
                      <a:pt x="68" y="33"/>
                      <a:pt x="69" y="32"/>
                      <a:pt x="70" y="32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4"/>
                      <a:pt x="68" y="35"/>
                      <a:pt x="66" y="35"/>
                    </a:cubicBezTo>
                    <a:cubicBezTo>
                      <a:pt x="60" y="35"/>
                      <a:pt x="56" y="31"/>
                      <a:pt x="56" y="25"/>
                    </a:cubicBezTo>
                    <a:cubicBezTo>
                      <a:pt x="56" y="19"/>
                      <a:pt x="60" y="14"/>
                      <a:pt x="66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95"/>
              <p:cNvSpPr>
                <a:spLocks/>
              </p:cNvSpPr>
              <p:nvPr/>
            </p:nvSpPr>
            <p:spPr bwMode="auto">
              <a:xfrm>
                <a:off x="6015" y="1109"/>
                <a:ext cx="219" cy="193"/>
              </a:xfrm>
              <a:custGeom>
                <a:avLst/>
                <a:gdLst>
                  <a:gd name="T0" fmla="*/ 120 w 137"/>
                  <a:gd name="T1" fmla="*/ 32 h 121"/>
                  <a:gd name="T2" fmla="*/ 121 w 137"/>
                  <a:gd name="T3" fmla="*/ 27 h 121"/>
                  <a:gd name="T4" fmla="*/ 126 w 137"/>
                  <a:gd name="T5" fmla="*/ 28 h 121"/>
                  <a:gd name="T6" fmla="*/ 135 w 137"/>
                  <a:gd name="T7" fmla="*/ 35 h 121"/>
                  <a:gd name="T8" fmla="*/ 136 w 137"/>
                  <a:gd name="T9" fmla="*/ 29 h 121"/>
                  <a:gd name="T10" fmla="*/ 134 w 137"/>
                  <a:gd name="T11" fmla="*/ 23 h 121"/>
                  <a:gd name="T12" fmla="*/ 131 w 137"/>
                  <a:gd name="T13" fmla="*/ 23 h 121"/>
                  <a:gd name="T14" fmla="*/ 127 w 137"/>
                  <a:gd name="T15" fmla="*/ 19 h 121"/>
                  <a:gd name="T16" fmla="*/ 127 w 137"/>
                  <a:gd name="T17" fmla="*/ 18 h 121"/>
                  <a:gd name="T18" fmla="*/ 97 w 137"/>
                  <a:gd name="T19" fmla="*/ 2 h 121"/>
                  <a:gd name="T20" fmla="*/ 87 w 137"/>
                  <a:gd name="T21" fmla="*/ 2 h 121"/>
                  <a:gd name="T22" fmla="*/ 4 w 137"/>
                  <a:gd name="T23" fmla="*/ 45 h 121"/>
                  <a:gd name="T24" fmla="*/ 2 w 137"/>
                  <a:gd name="T25" fmla="*/ 54 h 121"/>
                  <a:gd name="T26" fmla="*/ 33 w 137"/>
                  <a:gd name="T27" fmla="*/ 118 h 121"/>
                  <a:gd name="T28" fmla="*/ 37 w 137"/>
                  <a:gd name="T29" fmla="*/ 121 h 121"/>
                  <a:gd name="T30" fmla="*/ 39 w 137"/>
                  <a:gd name="T31" fmla="*/ 121 h 121"/>
                  <a:gd name="T32" fmla="*/ 41 w 137"/>
                  <a:gd name="T33" fmla="*/ 121 h 121"/>
                  <a:gd name="T34" fmla="*/ 41 w 137"/>
                  <a:gd name="T35" fmla="*/ 100 h 121"/>
                  <a:gd name="T36" fmla="*/ 59 w 137"/>
                  <a:gd name="T37" fmla="*/ 82 h 121"/>
                  <a:gd name="T38" fmla="*/ 117 w 137"/>
                  <a:gd name="T39" fmla="*/ 82 h 121"/>
                  <a:gd name="T40" fmla="*/ 125 w 137"/>
                  <a:gd name="T41" fmla="*/ 78 h 121"/>
                  <a:gd name="T42" fmla="*/ 131 w 137"/>
                  <a:gd name="T43" fmla="*/ 69 h 121"/>
                  <a:gd name="T44" fmla="*/ 134 w 137"/>
                  <a:gd name="T45" fmla="*/ 44 h 121"/>
                  <a:gd name="T46" fmla="*/ 120 w 137"/>
                  <a:gd name="T47" fmla="*/ 32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7" h="121">
                    <a:moveTo>
                      <a:pt x="120" y="32"/>
                    </a:moveTo>
                    <a:cubicBezTo>
                      <a:pt x="119" y="31"/>
                      <a:pt x="119" y="28"/>
                      <a:pt x="121" y="27"/>
                    </a:cubicBezTo>
                    <a:cubicBezTo>
                      <a:pt x="122" y="25"/>
                      <a:pt x="125" y="26"/>
                      <a:pt x="126" y="28"/>
                    </a:cubicBezTo>
                    <a:cubicBezTo>
                      <a:pt x="128" y="30"/>
                      <a:pt x="131" y="33"/>
                      <a:pt x="135" y="35"/>
                    </a:cubicBezTo>
                    <a:cubicBezTo>
                      <a:pt x="136" y="29"/>
                      <a:pt x="136" y="29"/>
                      <a:pt x="136" y="29"/>
                    </a:cubicBezTo>
                    <a:cubicBezTo>
                      <a:pt x="137" y="27"/>
                      <a:pt x="136" y="25"/>
                      <a:pt x="134" y="23"/>
                    </a:cubicBezTo>
                    <a:cubicBezTo>
                      <a:pt x="133" y="23"/>
                      <a:pt x="132" y="23"/>
                      <a:pt x="131" y="23"/>
                    </a:cubicBezTo>
                    <a:cubicBezTo>
                      <a:pt x="129" y="23"/>
                      <a:pt x="127" y="21"/>
                      <a:pt x="127" y="19"/>
                    </a:cubicBezTo>
                    <a:cubicBezTo>
                      <a:pt x="127" y="19"/>
                      <a:pt x="127" y="18"/>
                      <a:pt x="127" y="18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5" y="0"/>
                      <a:pt x="90" y="0"/>
                      <a:pt x="87" y="2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1" y="47"/>
                      <a:pt x="0" y="50"/>
                      <a:pt x="2" y="54"/>
                    </a:cubicBezTo>
                    <a:cubicBezTo>
                      <a:pt x="33" y="118"/>
                      <a:pt x="33" y="118"/>
                      <a:pt x="33" y="118"/>
                    </a:cubicBezTo>
                    <a:cubicBezTo>
                      <a:pt x="34" y="120"/>
                      <a:pt x="36" y="121"/>
                      <a:pt x="37" y="121"/>
                    </a:cubicBezTo>
                    <a:cubicBezTo>
                      <a:pt x="38" y="121"/>
                      <a:pt x="38" y="121"/>
                      <a:pt x="39" y="121"/>
                    </a:cubicBezTo>
                    <a:cubicBezTo>
                      <a:pt x="40" y="121"/>
                      <a:pt x="40" y="121"/>
                      <a:pt x="41" y="121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90"/>
                      <a:pt x="49" y="82"/>
                      <a:pt x="59" y="82"/>
                    </a:cubicBezTo>
                    <a:cubicBezTo>
                      <a:pt x="117" y="82"/>
                      <a:pt x="117" y="82"/>
                      <a:pt x="117" y="82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8" y="76"/>
                      <a:pt x="130" y="72"/>
                      <a:pt x="131" y="69"/>
                    </a:cubicBezTo>
                    <a:cubicBezTo>
                      <a:pt x="134" y="44"/>
                      <a:pt x="134" y="44"/>
                      <a:pt x="134" y="44"/>
                    </a:cubicBezTo>
                    <a:cubicBezTo>
                      <a:pt x="128" y="40"/>
                      <a:pt x="123" y="36"/>
                      <a:pt x="120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96"/>
              <p:cNvSpPr>
                <a:spLocks/>
              </p:cNvSpPr>
              <p:nvPr/>
            </p:nvSpPr>
            <p:spPr bwMode="auto">
              <a:xfrm>
                <a:off x="6680" y="2864"/>
                <a:ext cx="306" cy="222"/>
              </a:xfrm>
              <a:custGeom>
                <a:avLst/>
                <a:gdLst>
                  <a:gd name="T0" fmla="*/ 18 w 191"/>
                  <a:gd name="T1" fmla="*/ 82 h 139"/>
                  <a:gd name="T2" fmla="*/ 18 w 191"/>
                  <a:gd name="T3" fmla="*/ 124 h 139"/>
                  <a:gd name="T4" fmla="*/ 46 w 191"/>
                  <a:gd name="T5" fmla="*/ 124 h 139"/>
                  <a:gd name="T6" fmla="*/ 48 w 191"/>
                  <a:gd name="T7" fmla="*/ 125 h 139"/>
                  <a:gd name="T8" fmla="*/ 64 w 191"/>
                  <a:gd name="T9" fmla="*/ 139 h 139"/>
                  <a:gd name="T10" fmla="*/ 127 w 191"/>
                  <a:gd name="T11" fmla="*/ 139 h 139"/>
                  <a:gd name="T12" fmla="*/ 143 w 191"/>
                  <a:gd name="T13" fmla="*/ 125 h 139"/>
                  <a:gd name="T14" fmla="*/ 145 w 191"/>
                  <a:gd name="T15" fmla="*/ 124 h 139"/>
                  <a:gd name="T16" fmla="*/ 174 w 191"/>
                  <a:gd name="T17" fmla="*/ 124 h 139"/>
                  <a:gd name="T18" fmla="*/ 174 w 191"/>
                  <a:gd name="T19" fmla="*/ 84 h 139"/>
                  <a:gd name="T20" fmla="*/ 183 w 191"/>
                  <a:gd name="T21" fmla="*/ 123 h 139"/>
                  <a:gd name="T22" fmla="*/ 191 w 191"/>
                  <a:gd name="T23" fmla="*/ 123 h 139"/>
                  <a:gd name="T24" fmla="*/ 181 w 191"/>
                  <a:gd name="T25" fmla="*/ 80 h 139"/>
                  <a:gd name="T26" fmla="*/ 177 w 191"/>
                  <a:gd name="T27" fmla="*/ 77 h 139"/>
                  <a:gd name="T28" fmla="*/ 174 w 191"/>
                  <a:gd name="T29" fmla="*/ 79 h 139"/>
                  <a:gd name="T30" fmla="*/ 174 w 191"/>
                  <a:gd name="T31" fmla="*/ 79 h 139"/>
                  <a:gd name="T32" fmla="*/ 174 w 191"/>
                  <a:gd name="T33" fmla="*/ 1 h 139"/>
                  <a:gd name="T34" fmla="*/ 173 w 191"/>
                  <a:gd name="T35" fmla="*/ 0 h 139"/>
                  <a:gd name="T36" fmla="*/ 146 w 191"/>
                  <a:gd name="T37" fmla="*/ 0 h 139"/>
                  <a:gd name="T38" fmla="*/ 146 w 191"/>
                  <a:gd name="T39" fmla="*/ 75 h 139"/>
                  <a:gd name="T40" fmla="*/ 132 w 191"/>
                  <a:gd name="T41" fmla="*/ 56 h 139"/>
                  <a:gd name="T42" fmla="*/ 117 w 191"/>
                  <a:gd name="T43" fmla="*/ 75 h 139"/>
                  <a:gd name="T44" fmla="*/ 117 w 191"/>
                  <a:gd name="T45" fmla="*/ 0 h 139"/>
                  <a:gd name="T46" fmla="*/ 19 w 191"/>
                  <a:gd name="T47" fmla="*/ 0 h 139"/>
                  <a:gd name="T48" fmla="*/ 18 w 191"/>
                  <a:gd name="T49" fmla="*/ 1 h 139"/>
                  <a:gd name="T50" fmla="*/ 18 w 191"/>
                  <a:gd name="T51" fmla="*/ 76 h 139"/>
                  <a:gd name="T52" fmla="*/ 15 w 191"/>
                  <a:gd name="T53" fmla="*/ 75 h 139"/>
                  <a:gd name="T54" fmla="*/ 10 w 191"/>
                  <a:gd name="T55" fmla="*/ 78 h 139"/>
                  <a:gd name="T56" fmla="*/ 0 w 191"/>
                  <a:gd name="T57" fmla="*/ 123 h 139"/>
                  <a:gd name="T58" fmla="*/ 8 w 191"/>
                  <a:gd name="T59" fmla="*/ 123 h 139"/>
                  <a:gd name="T60" fmla="*/ 18 w 191"/>
                  <a:gd name="T61" fmla="*/ 8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1" h="139">
                    <a:moveTo>
                      <a:pt x="18" y="82"/>
                    </a:moveTo>
                    <a:cubicBezTo>
                      <a:pt x="18" y="124"/>
                      <a:pt x="18" y="124"/>
                      <a:pt x="18" y="124"/>
                    </a:cubicBezTo>
                    <a:cubicBezTo>
                      <a:pt x="46" y="124"/>
                      <a:pt x="46" y="124"/>
                      <a:pt x="46" y="124"/>
                    </a:cubicBezTo>
                    <a:cubicBezTo>
                      <a:pt x="47" y="124"/>
                      <a:pt x="48" y="124"/>
                      <a:pt x="48" y="125"/>
                    </a:cubicBezTo>
                    <a:cubicBezTo>
                      <a:pt x="64" y="139"/>
                      <a:pt x="64" y="139"/>
                      <a:pt x="64" y="139"/>
                    </a:cubicBezTo>
                    <a:cubicBezTo>
                      <a:pt x="127" y="139"/>
                      <a:pt x="127" y="139"/>
                      <a:pt x="127" y="139"/>
                    </a:cubicBezTo>
                    <a:cubicBezTo>
                      <a:pt x="143" y="125"/>
                      <a:pt x="143" y="125"/>
                      <a:pt x="143" y="125"/>
                    </a:cubicBezTo>
                    <a:cubicBezTo>
                      <a:pt x="143" y="124"/>
                      <a:pt x="144" y="124"/>
                      <a:pt x="145" y="124"/>
                    </a:cubicBezTo>
                    <a:cubicBezTo>
                      <a:pt x="174" y="124"/>
                      <a:pt x="174" y="124"/>
                      <a:pt x="174" y="124"/>
                    </a:cubicBezTo>
                    <a:cubicBezTo>
                      <a:pt x="174" y="84"/>
                      <a:pt x="174" y="84"/>
                      <a:pt x="174" y="84"/>
                    </a:cubicBezTo>
                    <a:cubicBezTo>
                      <a:pt x="183" y="123"/>
                      <a:pt x="183" y="123"/>
                      <a:pt x="183" y="123"/>
                    </a:cubicBezTo>
                    <a:cubicBezTo>
                      <a:pt x="191" y="123"/>
                      <a:pt x="191" y="123"/>
                      <a:pt x="191" y="123"/>
                    </a:cubicBezTo>
                    <a:cubicBezTo>
                      <a:pt x="181" y="80"/>
                      <a:pt x="181" y="80"/>
                      <a:pt x="181" y="80"/>
                    </a:cubicBezTo>
                    <a:cubicBezTo>
                      <a:pt x="181" y="78"/>
                      <a:pt x="179" y="77"/>
                      <a:pt x="177" y="77"/>
                    </a:cubicBezTo>
                    <a:cubicBezTo>
                      <a:pt x="175" y="77"/>
                      <a:pt x="175" y="78"/>
                      <a:pt x="174" y="79"/>
                    </a:cubicBezTo>
                    <a:cubicBezTo>
                      <a:pt x="174" y="79"/>
                      <a:pt x="174" y="79"/>
                      <a:pt x="174" y="79"/>
                    </a:cubicBezTo>
                    <a:cubicBezTo>
                      <a:pt x="174" y="1"/>
                      <a:pt x="174" y="1"/>
                      <a:pt x="174" y="1"/>
                    </a:cubicBezTo>
                    <a:cubicBezTo>
                      <a:pt x="174" y="0"/>
                      <a:pt x="174" y="0"/>
                      <a:pt x="173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75"/>
                      <a:pt x="146" y="75"/>
                      <a:pt x="146" y="75"/>
                    </a:cubicBezTo>
                    <a:cubicBezTo>
                      <a:pt x="132" y="56"/>
                      <a:pt x="132" y="56"/>
                      <a:pt x="132" y="56"/>
                    </a:cubicBezTo>
                    <a:cubicBezTo>
                      <a:pt x="117" y="75"/>
                      <a:pt x="117" y="75"/>
                      <a:pt x="117" y="75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1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17" y="76"/>
                      <a:pt x="16" y="75"/>
                      <a:pt x="15" y="75"/>
                    </a:cubicBezTo>
                    <a:cubicBezTo>
                      <a:pt x="13" y="74"/>
                      <a:pt x="11" y="76"/>
                      <a:pt x="10" y="78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8" y="123"/>
                      <a:pt x="8" y="123"/>
                      <a:pt x="8" y="123"/>
                    </a:cubicBezTo>
                    <a:lnTo>
                      <a:pt x="18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97"/>
              <p:cNvSpPr>
                <a:spLocks/>
              </p:cNvSpPr>
              <p:nvPr/>
            </p:nvSpPr>
            <p:spPr bwMode="auto">
              <a:xfrm>
                <a:off x="6680" y="3070"/>
                <a:ext cx="307" cy="96"/>
              </a:xfrm>
              <a:custGeom>
                <a:avLst/>
                <a:gdLst>
                  <a:gd name="T0" fmla="*/ 191 w 192"/>
                  <a:gd name="T1" fmla="*/ 1 h 60"/>
                  <a:gd name="T2" fmla="*/ 188 w 192"/>
                  <a:gd name="T3" fmla="*/ 3 h 60"/>
                  <a:gd name="T4" fmla="*/ 147 w 192"/>
                  <a:gd name="T5" fmla="*/ 3 h 60"/>
                  <a:gd name="T6" fmla="*/ 131 w 192"/>
                  <a:gd name="T7" fmla="*/ 17 h 60"/>
                  <a:gd name="T8" fmla="*/ 128 w 192"/>
                  <a:gd name="T9" fmla="*/ 18 h 60"/>
                  <a:gd name="T10" fmla="*/ 63 w 192"/>
                  <a:gd name="T11" fmla="*/ 18 h 60"/>
                  <a:gd name="T12" fmla="*/ 60 w 192"/>
                  <a:gd name="T13" fmla="*/ 17 h 60"/>
                  <a:gd name="T14" fmla="*/ 44 w 192"/>
                  <a:gd name="T15" fmla="*/ 3 h 60"/>
                  <a:gd name="T16" fmla="*/ 3 w 192"/>
                  <a:gd name="T17" fmla="*/ 3 h 60"/>
                  <a:gd name="T18" fmla="*/ 0 w 192"/>
                  <a:gd name="T19" fmla="*/ 1 h 60"/>
                  <a:gd name="T20" fmla="*/ 0 w 192"/>
                  <a:gd name="T21" fmla="*/ 0 h 60"/>
                  <a:gd name="T22" fmla="*/ 7 w 192"/>
                  <a:gd name="T23" fmla="*/ 57 h 60"/>
                  <a:gd name="T24" fmla="*/ 11 w 192"/>
                  <a:gd name="T25" fmla="*/ 60 h 60"/>
                  <a:gd name="T26" fmla="*/ 180 w 192"/>
                  <a:gd name="T27" fmla="*/ 60 h 60"/>
                  <a:gd name="T28" fmla="*/ 184 w 192"/>
                  <a:gd name="T29" fmla="*/ 57 h 60"/>
                  <a:gd name="T30" fmla="*/ 192 w 192"/>
                  <a:gd name="T31" fmla="*/ 0 h 60"/>
                  <a:gd name="T32" fmla="*/ 191 w 192"/>
                  <a:gd name="T33" fmla="*/ 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2" h="60">
                    <a:moveTo>
                      <a:pt x="191" y="1"/>
                    </a:moveTo>
                    <a:cubicBezTo>
                      <a:pt x="190" y="2"/>
                      <a:pt x="189" y="3"/>
                      <a:pt x="188" y="3"/>
                    </a:cubicBezTo>
                    <a:cubicBezTo>
                      <a:pt x="147" y="3"/>
                      <a:pt x="147" y="3"/>
                      <a:pt x="147" y="3"/>
                    </a:cubicBezTo>
                    <a:cubicBezTo>
                      <a:pt x="131" y="17"/>
                      <a:pt x="131" y="17"/>
                      <a:pt x="131" y="17"/>
                    </a:cubicBezTo>
                    <a:cubicBezTo>
                      <a:pt x="130" y="17"/>
                      <a:pt x="129" y="18"/>
                      <a:pt x="128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2" y="18"/>
                      <a:pt x="61" y="17"/>
                      <a:pt x="60" y="1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8" y="59"/>
                      <a:pt x="9" y="60"/>
                      <a:pt x="11" y="60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2" y="60"/>
                      <a:pt x="184" y="59"/>
                      <a:pt x="184" y="57"/>
                    </a:cubicBezTo>
                    <a:cubicBezTo>
                      <a:pt x="192" y="0"/>
                      <a:pt x="192" y="0"/>
                      <a:pt x="192" y="0"/>
                    </a:cubicBezTo>
                    <a:cubicBezTo>
                      <a:pt x="191" y="0"/>
                      <a:pt x="191" y="1"/>
                      <a:pt x="19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98"/>
              <p:cNvSpPr>
                <a:spLocks/>
              </p:cNvSpPr>
              <p:nvPr/>
            </p:nvSpPr>
            <p:spPr bwMode="auto">
              <a:xfrm>
                <a:off x="1447" y="1707"/>
                <a:ext cx="162" cy="111"/>
              </a:xfrm>
              <a:custGeom>
                <a:avLst/>
                <a:gdLst>
                  <a:gd name="T0" fmla="*/ 7 w 101"/>
                  <a:gd name="T1" fmla="*/ 38 h 69"/>
                  <a:gd name="T2" fmla="*/ 1 w 101"/>
                  <a:gd name="T3" fmla="*/ 38 h 69"/>
                  <a:gd name="T4" fmla="*/ 1 w 101"/>
                  <a:gd name="T5" fmla="*/ 44 h 69"/>
                  <a:gd name="T6" fmla="*/ 26 w 101"/>
                  <a:gd name="T7" fmla="*/ 68 h 69"/>
                  <a:gd name="T8" fmla="*/ 29 w 101"/>
                  <a:gd name="T9" fmla="*/ 69 h 69"/>
                  <a:gd name="T10" fmla="*/ 31 w 101"/>
                  <a:gd name="T11" fmla="*/ 68 h 69"/>
                  <a:gd name="T12" fmla="*/ 99 w 101"/>
                  <a:gd name="T13" fmla="*/ 7 h 69"/>
                  <a:gd name="T14" fmla="*/ 99 w 101"/>
                  <a:gd name="T15" fmla="*/ 2 h 69"/>
                  <a:gd name="T16" fmla="*/ 94 w 101"/>
                  <a:gd name="T17" fmla="*/ 1 h 69"/>
                  <a:gd name="T18" fmla="*/ 29 w 101"/>
                  <a:gd name="T19" fmla="*/ 60 h 69"/>
                  <a:gd name="T20" fmla="*/ 7 w 101"/>
                  <a:gd name="T21" fmla="*/ 3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1" h="69">
                    <a:moveTo>
                      <a:pt x="7" y="38"/>
                    </a:moveTo>
                    <a:cubicBezTo>
                      <a:pt x="5" y="36"/>
                      <a:pt x="3" y="36"/>
                      <a:pt x="1" y="38"/>
                    </a:cubicBezTo>
                    <a:cubicBezTo>
                      <a:pt x="0" y="40"/>
                      <a:pt x="0" y="42"/>
                      <a:pt x="1" y="44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7" y="69"/>
                      <a:pt x="28" y="69"/>
                      <a:pt x="29" y="69"/>
                    </a:cubicBezTo>
                    <a:cubicBezTo>
                      <a:pt x="30" y="69"/>
                      <a:pt x="31" y="69"/>
                      <a:pt x="31" y="68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101" y="6"/>
                      <a:pt x="101" y="3"/>
                      <a:pt x="99" y="2"/>
                    </a:cubicBezTo>
                    <a:cubicBezTo>
                      <a:pt x="98" y="0"/>
                      <a:pt x="95" y="0"/>
                      <a:pt x="94" y="1"/>
                    </a:cubicBezTo>
                    <a:cubicBezTo>
                      <a:pt x="29" y="60"/>
                      <a:pt x="29" y="60"/>
                      <a:pt x="29" y="60"/>
                    </a:cubicBez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99"/>
              <p:cNvSpPr>
                <a:spLocks/>
              </p:cNvSpPr>
              <p:nvPr/>
            </p:nvSpPr>
            <p:spPr bwMode="auto">
              <a:xfrm>
                <a:off x="1369" y="1872"/>
                <a:ext cx="299" cy="40"/>
              </a:xfrm>
              <a:custGeom>
                <a:avLst/>
                <a:gdLst>
                  <a:gd name="T0" fmla="*/ 22 w 299"/>
                  <a:gd name="T1" fmla="*/ 0 h 40"/>
                  <a:gd name="T2" fmla="*/ 0 w 299"/>
                  <a:gd name="T3" fmla="*/ 40 h 40"/>
                  <a:gd name="T4" fmla="*/ 299 w 299"/>
                  <a:gd name="T5" fmla="*/ 40 h 40"/>
                  <a:gd name="T6" fmla="*/ 277 w 299"/>
                  <a:gd name="T7" fmla="*/ 0 h 40"/>
                  <a:gd name="T8" fmla="*/ 22 w 299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9" h="40">
                    <a:moveTo>
                      <a:pt x="22" y="0"/>
                    </a:moveTo>
                    <a:lnTo>
                      <a:pt x="0" y="40"/>
                    </a:lnTo>
                    <a:lnTo>
                      <a:pt x="299" y="40"/>
                    </a:lnTo>
                    <a:lnTo>
                      <a:pt x="277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200"/>
              <p:cNvSpPr>
                <a:spLocks/>
              </p:cNvSpPr>
              <p:nvPr/>
            </p:nvSpPr>
            <p:spPr bwMode="auto">
              <a:xfrm>
                <a:off x="1369" y="1923"/>
                <a:ext cx="299" cy="40"/>
              </a:xfrm>
              <a:custGeom>
                <a:avLst/>
                <a:gdLst>
                  <a:gd name="T0" fmla="*/ 22 w 299"/>
                  <a:gd name="T1" fmla="*/ 0 h 40"/>
                  <a:gd name="T2" fmla="*/ 0 w 299"/>
                  <a:gd name="T3" fmla="*/ 40 h 40"/>
                  <a:gd name="T4" fmla="*/ 299 w 299"/>
                  <a:gd name="T5" fmla="*/ 40 h 40"/>
                  <a:gd name="T6" fmla="*/ 277 w 299"/>
                  <a:gd name="T7" fmla="*/ 0 h 40"/>
                  <a:gd name="T8" fmla="*/ 22 w 299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9" h="40">
                    <a:moveTo>
                      <a:pt x="22" y="0"/>
                    </a:moveTo>
                    <a:lnTo>
                      <a:pt x="0" y="40"/>
                    </a:lnTo>
                    <a:lnTo>
                      <a:pt x="299" y="40"/>
                    </a:lnTo>
                    <a:lnTo>
                      <a:pt x="277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201"/>
              <p:cNvSpPr>
                <a:spLocks/>
              </p:cNvSpPr>
              <p:nvPr/>
            </p:nvSpPr>
            <p:spPr bwMode="auto">
              <a:xfrm>
                <a:off x="1369" y="1974"/>
                <a:ext cx="299" cy="40"/>
              </a:xfrm>
              <a:custGeom>
                <a:avLst/>
                <a:gdLst>
                  <a:gd name="T0" fmla="*/ 22 w 299"/>
                  <a:gd name="T1" fmla="*/ 0 h 40"/>
                  <a:gd name="T2" fmla="*/ 0 w 299"/>
                  <a:gd name="T3" fmla="*/ 40 h 40"/>
                  <a:gd name="T4" fmla="*/ 299 w 299"/>
                  <a:gd name="T5" fmla="*/ 40 h 40"/>
                  <a:gd name="T6" fmla="*/ 277 w 299"/>
                  <a:gd name="T7" fmla="*/ 0 h 40"/>
                  <a:gd name="T8" fmla="*/ 22 w 299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9" h="40">
                    <a:moveTo>
                      <a:pt x="22" y="0"/>
                    </a:moveTo>
                    <a:lnTo>
                      <a:pt x="0" y="40"/>
                    </a:lnTo>
                    <a:lnTo>
                      <a:pt x="299" y="40"/>
                    </a:lnTo>
                    <a:lnTo>
                      <a:pt x="277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202"/>
              <p:cNvSpPr>
                <a:spLocks/>
              </p:cNvSpPr>
              <p:nvPr/>
            </p:nvSpPr>
            <p:spPr bwMode="auto">
              <a:xfrm>
                <a:off x="1369" y="1744"/>
                <a:ext cx="299" cy="117"/>
              </a:xfrm>
              <a:custGeom>
                <a:avLst/>
                <a:gdLst>
                  <a:gd name="T0" fmla="*/ 146 w 187"/>
                  <a:gd name="T1" fmla="*/ 0 h 73"/>
                  <a:gd name="T2" fmla="*/ 137 w 187"/>
                  <a:gd name="T3" fmla="*/ 0 h 73"/>
                  <a:gd name="T4" fmla="*/ 83 w 187"/>
                  <a:gd name="T5" fmla="*/ 48 h 73"/>
                  <a:gd name="T6" fmla="*/ 78 w 187"/>
                  <a:gd name="T7" fmla="*/ 50 h 73"/>
                  <a:gd name="T8" fmla="*/ 72 w 187"/>
                  <a:gd name="T9" fmla="*/ 48 h 73"/>
                  <a:gd name="T10" fmla="*/ 47 w 187"/>
                  <a:gd name="T11" fmla="*/ 24 h 73"/>
                  <a:gd name="T12" fmla="*/ 45 w 187"/>
                  <a:gd name="T13" fmla="*/ 18 h 73"/>
                  <a:gd name="T14" fmla="*/ 47 w 187"/>
                  <a:gd name="T15" fmla="*/ 12 h 73"/>
                  <a:gd name="T16" fmla="*/ 53 w 187"/>
                  <a:gd name="T17" fmla="*/ 10 h 73"/>
                  <a:gd name="T18" fmla="*/ 59 w 187"/>
                  <a:gd name="T19" fmla="*/ 12 h 73"/>
                  <a:gd name="T20" fmla="*/ 78 w 187"/>
                  <a:gd name="T21" fmla="*/ 31 h 73"/>
                  <a:gd name="T22" fmla="*/ 113 w 187"/>
                  <a:gd name="T23" fmla="*/ 0 h 73"/>
                  <a:gd name="T24" fmla="*/ 100 w 187"/>
                  <a:gd name="T25" fmla="*/ 0 h 73"/>
                  <a:gd name="T26" fmla="*/ 42 w 187"/>
                  <a:gd name="T27" fmla="*/ 0 h 73"/>
                  <a:gd name="T28" fmla="*/ 0 w 187"/>
                  <a:gd name="T29" fmla="*/ 73 h 73"/>
                  <a:gd name="T30" fmla="*/ 187 w 187"/>
                  <a:gd name="T31" fmla="*/ 73 h 73"/>
                  <a:gd name="T32" fmla="*/ 146 w 187"/>
                  <a:gd name="T3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7" h="73">
                    <a:moveTo>
                      <a:pt x="146" y="0"/>
                    </a:moveTo>
                    <a:cubicBezTo>
                      <a:pt x="137" y="0"/>
                      <a:pt x="137" y="0"/>
                      <a:pt x="137" y="0"/>
                    </a:cubicBezTo>
                    <a:cubicBezTo>
                      <a:pt x="83" y="48"/>
                      <a:pt x="83" y="48"/>
                      <a:pt x="83" y="48"/>
                    </a:cubicBezTo>
                    <a:cubicBezTo>
                      <a:pt x="82" y="50"/>
                      <a:pt x="80" y="50"/>
                      <a:pt x="78" y="50"/>
                    </a:cubicBezTo>
                    <a:cubicBezTo>
                      <a:pt x="76" y="50"/>
                      <a:pt x="74" y="50"/>
                      <a:pt x="72" y="48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6" y="22"/>
                      <a:pt x="45" y="20"/>
                      <a:pt x="45" y="18"/>
                    </a:cubicBezTo>
                    <a:cubicBezTo>
                      <a:pt x="45" y="16"/>
                      <a:pt x="46" y="14"/>
                      <a:pt x="47" y="12"/>
                    </a:cubicBezTo>
                    <a:cubicBezTo>
                      <a:pt x="49" y="11"/>
                      <a:pt x="51" y="10"/>
                      <a:pt x="53" y="10"/>
                    </a:cubicBezTo>
                    <a:cubicBezTo>
                      <a:pt x="55" y="10"/>
                      <a:pt x="57" y="11"/>
                      <a:pt x="59" y="12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187" y="73"/>
                      <a:pt x="187" y="73"/>
                      <a:pt x="187" y="73"/>
                    </a:cubicBez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203"/>
              <p:cNvSpPr>
                <a:spLocks/>
              </p:cNvSpPr>
              <p:nvPr/>
            </p:nvSpPr>
            <p:spPr bwMode="auto">
              <a:xfrm>
                <a:off x="5355" y="1731"/>
                <a:ext cx="225" cy="13"/>
              </a:xfrm>
              <a:custGeom>
                <a:avLst/>
                <a:gdLst>
                  <a:gd name="T0" fmla="*/ 4 w 141"/>
                  <a:gd name="T1" fmla="*/ 8 h 8"/>
                  <a:gd name="T2" fmla="*/ 137 w 141"/>
                  <a:gd name="T3" fmla="*/ 8 h 8"/>
                  <a:gd name="T4" fmla="*/ 141 w 141"/>
                  <a:gd name="T5" fmla="*/ 4 h 8"/>
                  <a:gd name="T6" fmla="*/ 137 w 141"/>
                  <a:gd name="T7" fmla="*/ 0 h 8"/>
                  <a:gd name="T8" fmla="*/ 4 w 141"/>
                  <a:gd name="T9" fmla="*/ 0 h 8"/>
                  <a:gd name="T10" fmla="*/ 0 w 141"/>
                  <a:gd name="T11" fmla="*/ 4 h 8"/>
                  <a:gd name="T12" fmla="*/ 4 w 141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8">
                    <a:moveTo>
                      <a:pt x="4" y="8"/>
                    </a:moveTo>
                    <a:cubicBezTo>
                      <a:pt x="137" y="8"/>
                      <a:pt x="137" y="8"/>
                      <a:pt x="137" y="8"/>
                    </a:cubicBezTo>
                    <a:cubicBezTo>
                      <a:pt x="139" y="8"/>
                      <a:pt x="141" y="6"/>
                      <a:pt x="141" y="4"/>
                    </a:cubicBezTo>
                    <a:cubicBezTo>
                      <a:pt x="141" y="2"/>
                      <a:pt x="139" y="0"/>
                      <a:pt x="13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204"/>
              <p:cNvSpPr>
                <a:spLocks/>
              </p:cNvSpPr>
              <p:nvPr/>
            </p:nvSpPr>
            <p:spPr bwMode="auto">
              <a:xfrm>
                <a:off x="5374" y="1707"/>
                <a:ext cx="187" cy="13"/>
              </a:xfrm>
              <a:custGeom>
                <a:avLst/>
                <a:gdLst>
                  <a:gd name="T0" fmla="*/ 4 w 117"/>
                  <a:gd name="T1" fmla="*/ 8 h 8"/>
                  <a:gd name="T2" fmla="*/ 113 w 117"/>
                  <a:gd name="T3" fmla="*/ 8 h 8"/>
                  <a:gd name="T4" fmla="*/ 117 w 117"/>
                  <a:gd name="T5" fmla="*/ 4 h 8"/>
                  <a:gd name="T6" fmla="*/ 113 w 117"/>
                  <a:gd name="T7" fmla="*/ 0 h 8"/>
                  <a:gd name="T8" fmla="*/ 4 w 117"/>
                  <a:gd name="T9" fmla="*/ 0 h 8"/>
                  <a:gd name="T10" fmla="*/ 0 w 117"/>
                  <a:gd name="T11" fmla="*/ 4 h 8"/>
                  <a:gd name="T12" fmla="*/ 4 w 117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8">
                    <a:moveTo>
                      <a:pt x="4" y="8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8"/>
                      <a:pt x="117" y="6"/>
                      <a:pt x="117" y="4"/>
                    </a:cubicBezTo>
                    <a:cubicBezTo>
                      <a:pt x="117" y="2"/>
                      <a:pt x="115" y="0"/>
                      <a:pt x="11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Freeform 206"/>
            <p:cNvSpPr>
              <a:spLocks noEditPoints="1"/>
            </p:cNvSpPr>
            <p:nvPr/>
          </p:nvSpPr>
          <p:spPr bwMode="auto">
            <a:xfrm>
              <a:off x="5524" y="1818"/>
              <a:ext cx="130" cy="196"/>
            </a:xfrm>
            <a:custGeom>
              <a:avLst/>
              <a:gdLst>
                <a:gd name="T0" fmla="*/ 41 w 81"/>
                <a:gd name="T1" fmla="*/ 42 h 123"/>
                <a:gd name="T2" fmla="*/ 22 w 81"/>
                <a:gd name="T3" fmla="*/ 46 h 123"/>
                <a:gd name="T4" fmla="*/ 22 w 81"/>
                <a:gd name="T5" fmla="*/ 27 h 123"/>
                <a:gd name="T6" fmla="*/ 40 w 81"/>
                <a:gd name="T7" fmla="*/ 8 h 123"/>
                <a:gd name="T8" fmla="*/ 42 w 81"/>
                <a:gd name="T9" fmla="*/ 8 h 123"/>
                <a:gd name="T10" fmla="*/ 60 w 81"/>
                <a:gd name="T11" fmla="*/ 27 h 123"/>
                <a:gd name="T12" fmla="*/ 64 w 81"/>
                <a:gd name="T13" fmla="*/ 31 h 123"/>
                <a:gd name="T14" fmla="*/ 68 w 81"/>
                <a:gd name="T15" fmla="*/ 27 h 123"/>
                <a:gd name="T16" fmla="*/ 42 w 81"/>
                <a:gd name="T17" fmla="*/ 0 h 123"/>
                <a:gd name="T18" fmla="*/ 40 w 81"/>
                <a:gd name="T19" fmla="*/ 0 h 123"/>
                <a:gd name="T20" fmla="*/ 14 w 81"/>
                <a:gd name="T21" fmla="*/ 27 h 123"/>
                <a:gd name="T22" fmla="*/ 14 w 81"/>
                <a:gd name="T23" fmla="*/ 52 h 123"/>
                <a:gd name="T24" fmla="*/ 14 w 81"/>
                <a:gd name="T25" fmla="*/ 52 h 123"/>
                <a:gd name="T26" fmla="*/ 0 w 81"/>
                <a:gd name="T27" fmla="*/ 82 h 123"/>
                <a:gd name="T28" fmla="*/ 41 w 81"/>
                <a:gd name="T29" fmla="*/ 123 h 123"/>
                <a:gd name="T30" fmla="*/ 81 w 81"/>
                <a:gd name="T31" fmla="*/ 82 h 123"/>
                <a:gd name="T32" fmla="*/ 41 w 81"/>
                <a:gd name="T33" fmla="*/ 42 h 123"/>
                <a:gd name="T34" fmla="*/ 45 w 81"/>
                <a:gd name="T35" fmla="*/ 88 h 123"/>
                <a:gd name="T36" fmla="*/ 45 w 81"/>
                <a:gd name="T37" fmla="*/ 105 h 123"/>
                <a:gd name="T38" fmla="*/ 37 w 81"/>
                <a:gd name="T39" fmla="*/ 105 h 123"/>
                <a:gd name="T40" fmla="*/ 37 w 81"/>
                <a:gd name="T41" fmla="*/ 88 h 123"/>
                <a:gd name="T42" fmla="*/ 29 w 81"/>
                <a:gd name="T43" fmla="*/ 78 h 123"/>
                <a:gd name="T44" fmla="*/ 41 w 81"/>
                <a:gd name="T45" fmla="*/ 66 h 123"/>
                <a:gd name="T46" fmla="*/ 52 w 81"/>
                <a:gd name="T47" fmla="*/ 78 h 123"/>
                <a:gd name="T48" fmla="*/ 45 w 81"/>
                <a:gd name="T49" fmla="*/ 88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123">
                  <a:moveTo>
                    <a:pt x="41" y="42"/>
                  </a:moveTo>
                  <a:cubicBezTo>
                    <a:pt x="34" y="42"/>
                    <a:pt x="27" y="43"/>
                    <a:pt x="22" y="4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17"/>
                    <a:pt x="30" y="8"/>
                    <a:pt x="40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52" y="8"/>
                    <a:pt x="60" y="17"/>
                    <a:pt x="60" y="27"/>
                  </a:cubicBezTo>
                  <a:cubicBezTo>
                    <a:pt x="60" y="30"/>
                    <a:pt x="61" y="31"/>
                    <a:pt x="64" y="31"/>
                  </a:cubicBezTo>
                  <a:cubicBezTo>
                    <a:pt x="66" y="31"/>
                    <a:pt x="68" y="30"/>
                    <a:pt x="68" y="27"/>
                  </a:cubicBezTo>
                  <a:cubicBezTo>
                    <a:pt x="68" y="12"/>
                    <a:pt x="56" y="0"/>
                    <a:pt x="4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5" y="0"/>
                    <a:pt x="14" y="12"/>
                    <a:pt x="14" y="27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6" y="59"/>
                    <a:pt x="0" y="70"/>
                    <a:pt x="0" y="82"/>
                  </a:cubicBezTo>
                  <a:cubicBezTo>
                    <a:pt x="0" y="105"/>
                    <a:pt x="18" y="123"/>
                    <a:pt x="41" y="123"/>
                  </a:cubicBezTo>
                  <a:cubicBezTo>
                    <a:pt x="63" y="123"/>
                    <a:pt x="81" y="105"/>
                    <a:pt x="81" y="82"/>
                  </a:cubicBezTo>
                  <a:cubicBezTo>
                    <a:pt x="81" y="60"/>
                    <a:pt x="63" y="42"/>
                    <a:pt x="41" y="42"/>
                  </a:cubicBezTo>
                  <a:close/>
                  <a:moveTo>
                    <a:pt x="45" y="88"/>
                  </a:moveTo>
                  <a:cubicBezTo>
                    <a:pt x="45" y="105"/>
                    <a:pt x="45" y="105"/>
                    <a:pt x="45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3" y="87"/>
                    <a:pt x="29" y="83"/>
                    <a:pt x="29" y="78"/>
                  </a:cubicBezTo>
                  <a:cubicBezTo>
                    <a:pt x="29" y="71"/>
                    <a:pt x="34" y="66"/>
                    <a:pt x="41" y="66"/>
                  </a:cubicBezTo>
                  <a:cubicBezTo>
                    <a:pt x="47" y="66"/>
                    <a:pt x="52" y="71"/>
                    <a:pt x="52" y="78"/>
                  </a:cubicBezTo>
                  <a:cubicBezTo>
                    <a:pt x="52" y="83"/>
                    <a:pt x="49" y="87"/>
                    <a:pt x="45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 noEditPoints="1"/>
            </p:cNvSpPr>
            <p:nvPr/>
          </p:nvSpPr>
          <p:spPr bwMode="auto">
            <a:xfrm>
              <a:off x="5352" y="1758"/>
              <a:ext cx="239" cy="164"/>
            </a:xfrm>
            <a:custGeom>
              <a:avLst/>
              <a:gdLst>
                <a:gd name="T0" fmla="*/ 114 w 150"/>
                <a:gd name="T1" fmla="*/ 64 h 102"/>
                <a:gd name="T2" fmla="*/ 148 w 150"/>
                <a:gd name="T3" fmla="*/ 29 h 102"/>
                <a:gd name="T4" fmla="*/ 150 w 150"/>
                <a:gd name="T5" fmla="*/ 29 h 102"/>
                <a:gd name="T6" fmla="*/ 150 w 150"/>
                <a:gd name="T7" fmla="*/ 0 h 102"/>
                <a:gd name="T8" fmla="*/ 0 w 150"/>
                <a:gd name="T9" fmla="*/ 0 h 102"/>
                <a:gd name="T10" fmla="*/ 0 w 150"/>
                <a:gd name="T11" fmla="*/ 102 h 102"/>
                <a:gd name="T12" fmla="*/ 103 w 150"/>
                <a:gd name="T13" fmla="*/ 102 h 102"/>
                <a:gd name="T14" fmla="*/ 114 w 150"/>
                <a:gd name="T15" fmla="*/ 86 h 102"/>
                <a:gd name="T16" fmla="*/ 114 w 150"/>
                <a:gd name="T17" fmla="*/ 64 h 102"/>
                <a:gd name="T18" fmla="*/ 21 w 150"/>
                <a:gd name="T19" fmla="*/ 58 h 102"/>
                <a:gd name="T20" fmla="*/ 15 w 150"/>
                <a:gd name="T21" fmla="*/ 51 h 102"/>
                <a:gd name="T22" fmla="*/ 21 w 150"/>
                <a:gd name="T23" fmla="*/ 45 h 102"/>
                <a:gd name="T24" fmla="*/ 28 w 150"/>
                <a:gd name="T25" fmla="*/ 51 h 102"/>
                <a:gd name="T26" fmla="*/ 21 w 150"/>
                <a:gd name="T27" fmla="*/ 58 h 102"/>
                <a:gd name="T28" fmla="*/ 75 w 150"/>
                <a:gd name="T29" fmla="*/ 94 h 102"/>
                <a:gd name="T30" fmla="*/ 38 w 150"/>
                <a:gd name="T31" fmla="*/ 51 h 102"/>
                <a:gd name="T32" fmla="*/ 75 w 150"/>
                <a:gd name="T33" fmla="*/ 8 h 102"/>
                <a:gd name="T34" fmla="*/ 112 w 150"/>
                <a:gd name="T35" fmla="*/ 51 h 102"/>
                <a:gd name="T36" fmla="*/ 75 w 150"/>
                <a:gd name="T37" fmla="*/ 9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02">
                  <a:moveTo>
                    <a:pt x="114" y="64"/>
                  </a:moveTo>
                  <a:cubicBezTo>
                    <a:pt x="114" y="45"/>
                    <a:pt x="129" y="29"/>
                    <a:pt x="148" y="29"/>
                  </a:cubicBezTo>
                  <a:cubicBezTo>
                    <a:pt x="150" y="29"/>
                    <a:pt x="150" y="29"/>
                    <a:pt x="150" y="29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6" y="96"/>
                    <a:pt x="109" y="91"/>
                    <a:pt x="114" y="86"/>
                  </a:cubicBezTo>
                  <a:lnTo>
                    <a:pt x="114" y="64"/>
                  </a:lnTo>
                  <a:close/>
                  <a:moveTo>
                    <a:pt x="21" y="58"/>
                  </a:moveTo>
                  <a:cubicBezTo>
                    <a:pt x="17" y="58"/>
                    <a:pt x="15" y="55"/>
                    <a:pt x="15" y="51"/>
                  </a:cubicBezTo>
                  <a:cubicBezTo>
                    <a:pt x="15" y="48"/>
                    <a:pt x="17" y="45"/>
                    <a:pt x="21" y="45"/>
                  </a:cubicBezTo>
                  <a:cubicBezTo>
                    <a:pt x="25" y="45"/>
                    <a:pt x="28" y="48"/>
                    <a:pt x="28" y="51"/>
                  </a:cubicBezTo>
                  <a:cubicBezTo>
                    <a:pt x="28" y="55"/>
                    <a:pt x="25" y="58"/>
                    <a:pt x="21" y="58"/>
                  </a:cubicBezTo>
                  <a:close/>
                  <a:moveTo>
                    <a:pt x="75" y="94"/>
                  </a:moveTo>
                  <a:cubicBezTo>
                    <a:pt x="55" y="94"/>
                    <a:pt x="38" y="75"/>
                    <a:pt x="38" y="51"/>
                  </a:cubicBezTo>
                  <a:cubicBezTo>
                    <a:pt x="38" y="28"/>
                    <a:pt x="55" y="8"/>
                    <a:pt x="75" y="8"/>
                  </a:cubicBezTo>
                  <a:cubicBezTo>
                    <a:pt x="95" y="8"/>
                    <a:pt x="112" y="28"/>
                    <a:pt x="112" y="51"/>
                  </a:cubicBezTo>
                  <a:cubicBezTo>
                    <a:pt x="112" y="75"/>
                    <a:pt x="95" y="94"/>
                    <a:pt x="75" y="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 noEditPoints="1"/>
            </p:cNvSpPr>
            <p:nvPr/>
          </p:nvSpPr>
          <p:spPr bwMode="auto">
            <a:xfrm>
              <a:off x="5425" y="1786"/>
              <a:ext cx="93" cy="110"/>
            </a:xfrm>
            <a:custGeom>
              <a:avLst/>
              <a:gdLst>
                <a:gd name="T0" fmla="*/ 29 w 58"/>
                <a:gd name="T1" fmla="*/ 0 h 69"/>
                <a:gd name="T2" fmla="*/ 0 w 58"/>
                <a:gd name="T3" fmla="*/ 34 h 69"/>
                <a:gd name="T4" fmla="*/ 29 w 58"/>
                <a:gd name="T5" fmla="*/ 69 h 69"/>
                <a:gd name="T6" fmla="*/ 58 w 58"/>
                <a:gd name="T7" fmla="*/ 34 h 69"/>
                <a:gd name="T8" fmla="*/ 29 w 58"/>
                <a:gd name="T9" fmla="*/ 0 h 69"/>
                <a:gd name="T10" fmla="*/ 31 w 58"/>
                <a:gd name="T11" fmla="*/ 56 h 69"/>
                <a:gd name="T12" fmla="*/ 31 w 58"/>
                <a:gd name="T13" fmla="*/ 63 h 69"/>
                <a:gd name="T14" fmla="*/ 26 w 58"/>
                <a:gd name="T15" fmla="*/ 63 h 69"/>
                <a:gd name="T16" fmla="*/ 26 w 58"/>
                <a:gd name="T17" fmla="*/ 56 h 69"/>
                <a:gd name="T18" fmla="*/ 16 w 58"/>
                <a:gd name="T19" fmla="*/ 53 h 69"/>
                <a:gd name="T20" fmla="*/ 17 w 58"/>
                <a:gd name="T21" fmla="*/ 48 h 69"/>
                <a:gd name="T22" fmla="*/ 28 w 58"/>
                <a:gd name="T23" fmla="*/ 51 h 69"/>
                <a:gd name="T24" fmla="*/ 36 w 58"/>
                <a:gd name="T25" fmla="*/ 44 h 69"/>
                <a:gd name="T26" fmla="*/ 28 w 58"/>
                <a:gd name="T27" fmla="*/ 36 h 69"/>
                <a:gd name="T28" fmla="*/ 16 w 58"/>
                <a:gd name="T29" fmla="*/ 24 h 69"/>
                <a:gd name="T30" fmla="*/ 27 w 58"/>
                <a:gd name="T31" fmla="*/ 12 h 69"/>
                <a:gd name="T32" fmla="*/ 27 w 58"/>
                <a:gd name="T33" fmla="*/ 5 h 69"/>
                <a:gd name="T34" fmla="*/ 31 w 58"/>
                <a:gd name="T35" fmla="*/ 5 h 69"/>
                <a:gd name="T36" fmla="*/ 31 w 58"/>
                <a:gd name="T37" fmla="*/ 12 h 69"/>
                <a:gd name="T38" fmla="*/ 41 w 58"/>
                <a:gd name="T39" fmla="*/ 14 h 69"/>
                <a:gd name="T40" fmla="*/ 39 w 58"/>
                <a:gd name="T41" fmla="*/ 19 h 69"/>
                <a:gd name="T42" fmla="*/ 30 w 58"/>
                <a:gd name="T43" fmla="*/ 17 h 69"/>
                <a:gd name="T44" fmla="*/ 22 w 58"/>
                <a:gd name="T45" fmla="*/ 23 h 69"/>
                <a:gd name="T46" fmla="*/ 31 w 58"/>
                <a:gd name="T47" fmla="*/ 31 h 69"/>
                <a:gd name="T48" fmla="*/ 42 w 58"/>
                <a:gd name="T49" fmla="*/ 44 h 69"/>
                <a:gd name="T50" fmla="*/ 31 w 58"/>
                <a:gd name="T51" fmla="*/ 5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8" h="69">
                  <a:moveTo>
                    <a:pt x="29" y="0"/>
                  </a:moveTo>
                  <a:cubicBezTo>
                    <a:pt x="13" y="0"/>
                    <a:pt x="0" y="15"/>
                    <a:pt x="0" y="34"/>
                  </a:cubicBezTo>
                  <a:cubicBezTo>
                    <a:pt x="0" y="53"/>
                    <a:pt x="13" y="69"/>
                    <a:pt x="29" y="69"/>
                  </a:cubicBezTo>
                  <a:cubicBezTo>
                    <a:pt x="45" y="69"/>
                    <a:pt x="58" y="53"/>
                    <a:pt x="58" y="34"/>
                  </a:cubicBezTo>
                  <a:cubicBezTo>
                    <a:pt x="58" y="15"/>
                    <a:pt x="45" y="0"/>
                    <a:pt x="29" y="0"/>
                  </a:cubicBezTo>
                  <a:close/>
                  <a:moveTo>
                    <a:pt x="31" y="56"/>
                  </a:moveTo>
                  <a:cubicBezTo>
                    <a:pt x="31" y="63"/>
                    <a:pt x="31" y="63"/>
                    <a:pt x="31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2" y="56"/>
                    <a:pt x="18" y="55"/>
                    <a:pt x="16" y="53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20" y="50"/>
                    <a:pt x="24" y="51"/>
                    <a:pt x="28" y="51"/>
                  </a:cubicBezTo>
                  <a:cubicBezTo>
                    <a:pt x="33" y="51"/>
                    <a:pt x="36" y="48"/>
                    <a:pt x="36" y="44"/>
                  </a:cubicBezTo>
                  <a:cubicBezTo>
                    <a:pt x="36" y="40"/>
                    <a:pt x="33" y="38"/>
                    <a:pt x="28" y="36"/>
                  </a:cubicBezTo>
                  <a:cubicBezTo>
                    <a:pt x="21" y="33"/>
                    <a:pt x="16" y="30"/>
                    <a:pt x="16" y="24"/>
                  </a:cubicBezTo>
                  <a:cubicBezTo>
                    <a:pt x="16" y="18"/>
                    <a:pt x="20" y="13"/>
                    <a:pt x="27" y="12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6" y="12"/>
                    <a:pt x="39" y="13"/>
                    <a:pt x="41" y="14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7" y="18"/>
                    <a:pt x="34" y="17"/>
                    <a:pt x="30" y="17"/>
                  </a:cubicBezTo>
                  <a:cubicBezTo>
                    <a:pt x="24" y="17"/>
                    <a:pt x="22" y="20"/>
                    <a:pt x="22" y="23"/>
                  </a:cubicBezTo>
                  <a:cubicBezTo>
                    <a:pt x="22" y="26"/>
                    <a:pt x="25" y="28"/>
                    <a:pt x="31" y="31"/>
                  </a:cubicBezTo>
                  <a:cubicBezTo>
                    <a:pt x="38" y="34"/>
                    <a:pt x="42" y="38"/>
                    <a:pt x="42" y="44"/>
                  </a:cubicBezTo>
                  <a:cubicBezTo>
                    <a:pt x="42" y="49"/>
                    <a:pt x="38" y="55"/>
                    <a:pt x="31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4690" y="1731"/>
              <a:ext cx="225" cy="13"/>
            </a:xfrm>
            <a:custGeom>
              <a:avLst/>
              <a:gdLst>
                <a:gd name="T0" fmla="*/ 4 w 141"/>
                <a:gd name="T1" fmla="*/ 8 h 8"/>
                <a:gd name="T2" fmla="*/ 137 w 141"/>
                <a:gd name="T3" fmla="*/ 8 h 8"/>
                <a:gd name="T4" fmla="*/ 141 w 141"/>
                <a:gd name="T5" fmla="*/ 4 h 8"/>
                <a:gd name="T6" fmla="*/ 137 w 141"/>
                <a:gd name="T7" fmla="*/ 0 h 8"/>
                <a:gd name="T8" fmla="*/ 4 w 141"/>
                <a:gd name="T9" fmla="*/ 0 h 8"/>
                <a:gd name="T10" fmla="*/ 0 w 141"/>
                <a:gd name="T11" fmla="*/ 4 h 8"/>
                <a:gd name="T12" fmla="*/ 4 w 141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8">
                  <a:moveTo>
                    <a:pt x="4" y="8"/>
                  </a:moveTo>
                  <a:cubicBezTo>
                    <a:pt x="137" y="8"/>
                    <a:pt x="137" y="8"/>
                    <a:pt x="137" y="8"/>
                  </a:cubicBezTo>
                  <a:cubicBezTo>
                    <a:pt x="139" y="8"/>
                    <a:pt x="141" y="6"/>
                    <a:pt x="141" y="4"/>
                  </a:cubicBezTo>
                  <a:cubicBezTo>
                    <a:pt x="141" y="2"/>
                    <a:pt x="139" y="0"/>
                    <a:pt x="13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4709" y="1707"/>
              <a:ext cx="187" cy="13"/>
            </a:xfrm>
            <a:custGeom>
              <a:avLst/>
              <a:gdLst>
                <a:gd name="T0" fmla="*/ 4 w 117"/>
                <a:gd name="T1" fmla="*/ 8 h 8"/>
                <a:gd name="T2" fmla="*/ 113 w 117"/>
                <a:gd name="T3" fmla="*/ 8 h 8"/>
                <a:gd name="T4" fmla="*/ 117 w 117"/>
                <a:gd name="T5" fmla="*/ 4 h 8"/>
                <a:gd name="T6" fmla="*/ 113 w 117"/>
                <a:gd name="T7" fmla="*/ 0 h 8"/>
                <a:gd name="T8" fmla="*/ 4 w 117"/>
                <a:gd name="T9" fmla="*/ 0 h 8"/>
                <a:gd name="T10" fmla="*/ 0 w 117"/>
                <a:gd name="T11" fmla="*/ 4 h 8"/>
                <a:gd name="T12" fmla="*/ 4 w 117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8">
                  <a:moveTo>
                    <a:pt x="4" y="8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15" y="8"/>
                    <a:pt x="117" y="6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 noEditPoints="1"/>
            </p:cNvSpPr>
            <p:nvPr/>
          </p:nvSpPr>
          <p:spPr bwMode="auto">
            <a:xfrm>
              <a:off x="4859" y="1818"/>
              <a:ext cx="130" cy="196"/>
            </a:xfrm>
            <a:custGeom>
              <a:avLst/>
              <a:gdLst>
                <a:gd name="T0" fmla="*/ 68 w 81"/>
                <a:gd name="T1" fmla="*/ 52 h 123"/>
                <a:gd name="T2" fmla="*/ 68 w 81"/>
                <a:gd name="T3" fmla="*/ 29 h 123"/>
                <a:gd name="T4" fmla="*/ 42 w 81"/>
                <a:gd name="T5" fmla="*/ 0 h 123"/>
                <a:gd name="T6" fmla="*/ 40 w 81"/>
                <a:gd name="T7" fmla="*/ 0 h 123"/>
                <a:gd name="T8" fmla="*/ 14 w 81"/>
                <a:gd name="T9" fmla="*/ 29 h 123"/>
                <a:gd name="T10" fmla="*/ 14 w 81"/>
                <a:gd name="T11" fmla="*/ 52 h 123"/>
                <a:gd name="T12" fmla="*/ 0 w 81"/>
                <a:gd name="T13" fmla="*/ 82 h 123"/>
                <a:gd name="T14" fmla="*/ 41 w 81"/>
                <a:gd name="T15" fmla="*/ 123 h 123"/>
                <a:gd name="T16" fmla="*/ 81 w 81"/>
                <a:gd name="T17" fmla="*/ 82 h 123"/>
                <a:gd name="T18" fmla="*/ 68 w 81"/>
                <a:gd name="T19" fmla="*/ 52 h 123"/>
                <a:gd name="T20" fmla="*/ 45 w 81"/>
                <a:gd name="T21" fmla="*/ 88 h 123"/>
                <a:gd name="T22" fmla="*/ 45 w 81"/>
                <a:gd name="T23" fmla="*/ 105 h 123"/>
                <a:gd name="T24" fmla="*/ 37 w 81"/>
                <a:gd name="T25" fmla="*/ 105 h 123"/>
                <a:gd name="T26" fmla="*/ 37 w 81"/>
                <a:gd name="T27" fmla="*/ 88 h 123"/>
                <a:gd name="T28" fmla="*/ 29 w 81"/>
                <a:gd name="T29" fmla="*/ 78 h 123"/>
                <a:gd name="T30" fmla="*/ 41 w 81"/>
                <a:gd name="T31" fmla="*/ 66 h 123"/>
                <a:gd name="T32" fmla="*/ 52 w 81"/>
                <a:gd name="T33" fmla="*/ 78 h 123"/>
                <a:gd name="T34" fmla="*/ 45 w 81"/>
                <a:gd name="T35" fmla="*/ 88 h 123"/>
                <a:gd name="T36" fmla="*/ 60 w 81"/>
                <a:gd name="T37" fmla="*/ 46 h 123"/>
                <a:gd name="T38" fmla="*/ 41 w 81"/>
                <a:gd name="T39" fmla="*/ 42 h 123"/>
                <a:gd name="T40" fmla="*/ 22 w 81"/>
                <a:gd name="T41" fmla="*/ 46 h 123"/>
                <a:gd name="T42" fmla="*/ 22 w 81"/>
                <a:gd name="T43" fmla="*/ 29 h 123"/>
                <a:gd name="T44" fmla="*/ 40 w 81"/>
                <a:gd name="T45" fmla="*/ 8 h 123"/>
                <a:gd name="T46" fmla="*/ 42 w 81"/>
                <a:gd name="T47" fmla="*/ 8 h 123"/>
                <a:gd name="T48" fmla="*/ 60 w 81"/>
                <a:gd name="T49" fmla="*/ 29 h 123"/>
                <a:gd name="T50" fmla="*/ 60 w 81"/>
                <a:gd name="T51" fmla="*/ 4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123">
                  <a:moveTo>
                    <a:pt x="68" y="52"/>
                  </a:moveTo>
                  <a:cubicBezTo>
                    <a:pt x="68" y="29"/>
                    <a:pt x="68" y="29"/>
                    <a:pt x="68" y="29"/>
                  </a:cubicBezTo>
                  <a:cubicBezTo>
                    <a:pt x="68" y="13"/>
                    <a:pt x="56" y="0"/>
                    <a:pt x="4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5" y="0"/>
                    <a:pt x="14" y="13"/>
                    <a:pt x="14" y="29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6" y="60"/>
                    <a:pt x="0" y="70"/>
                    <a:pt x="0" y="82"/>
                  </a:cubicBezTo>
                  <a:cubicBezTo>
                    <a:pt x="0" y="105"/>
                    <a:pt x="18" y="123"/>
                    <a:pt x="41" y="123"/>
                  </a:cubicBezTo>
                  <a:cubicBezTo>
                    <a:pt x="63" y="123"/>
                    <a:pt x="81" y="105"/>
                    <a:pt x="81" y="82"/>
                  </a:cubicBezTo>
                  <a:cubicBezTo>
                    <a:pt x="81" y="70"/>
                    <a:pt x="76" y="60"/>
                    <a:pt x="68" y="52"/>
                  </a:cubicBezTo>
                  <a:close/>
                  <a:moveTo>
                    <a:pt x="45" y="88"/>
                  </a:moveTo>
                  <a:cubicBezTo>
                    <a:pt x="45" y="105"/>
                    <a:pt x="45" y="105"/>
                    <a:pt x="45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3" y="87"/>
                    <a:pt x="29" y="83"/>
                    <a:pt x="29" y="78"/>
                  </a:cubicBezTo>
                  <a:cubicBezTo>
                    <a:pt x="29" y="71"/>
                    <a:pt x="34" y="66"/>
                    <a:pt x="41" y="66"/>
                  </a:cubicBezTo>
                  <a:cubicBezTo>
                    <a:pt x="47" y="66"/>
                    <a:pt x="52" y="71"/>
                    <a:pt x="52" y="78"/>
                  </a:cubicBezTo>
                  <a:cubicBezTo>
                    <a:pt x="52" y="83"/>
                    <a:pt x="49" y="87"/>
                    <a:pt x="45" y="88"/>
                  </a:cubicBezTo>
                  <a:close/>
                  <a:moveTo>
                    <a:pt x="60" y="46"/>
                  </a:moveTo>
                  <a:cubicBezTo>
                    <a:pt x="54" y="43"/>
                    <a:pt x="48" y="42"/>
                    <a:pt x="41" y="42"/>
                  </a:cubicBezTo>
                  <a:cubicBezTo>
                    <a:pt x="34" y="42"/>
                    <a:pt x="27" y="43"/>
                    <a:pt x="22" y="46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17"/>
                    <a:pt x="30" y="8"/>
                    <a:pt x="40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52" y="8"/>
                    <a:pt x="60" y="17"/>
                    <a:pt x="60" y="29"/>
                  </a:cubicBezTo>
                  <a:lnTo>
                    <a:pt x="60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 noEditPoints="1"/>
            </p:cNvSpPr>
            <p:nvPr/>
          </p:nvSpPr>
          <p:spPr bwMode="auto">
            <a:xfrm>
              <a:off x="4760" y="1786"/>
              <a:ext cx="93" cy="110"/>
            </a:xfrm>
            <a:custGeom>
              <a:avLst/>
              <a:gdLst>
                <a:gd name="T0" fmla="*/ 29 w 58"/>
                <a:gd name="T1" fmla="*/ 0 h 69"/>
                <a:gd name="T2" fmla="*/ 0 w 58"/>
                <a:gd name="T3" fmla="*/ 34 h 69"/>
                <a:gd name="T4" fmla="*/ 29 w 58"/>
                <a:gd name="T5" fmla="*/ 69 h 69"/>
                <a:gd name="T6" fmla="*/ 58 w 58"/>
                <a:gd name="T7" fmla="*/ 34 h 69"/>
                <a:gd name="T8" fmla="*/ 29 w 58"/>
                <a:gd name="T9" fmla="*/ 0 h 69"/>
                <a:gd name="T10" fmla="*/ 31 w 58"/>
                <a:gd name="T11" fmla="*/ 56 h 69"/>
                <a:gd name="T12" fmla="*/ 31 w 58"/>
                <a:gd name="T13" fmla="*/ 63 h 69"/>
                <a:gd name="T14" fmla="*/ 26 w 58"/>
                <a:gd name="T15" fmla="*/ 63 h 69"/>
                <a:gd name="T16" fmla="*/ 26 w 58"/>
                <a:gd name="T17" fmla="*/ 56 h 69"/>
                <a:gd name="T18" fmla="*/ 16 w 58"/>
                <a:gd name="T19" fmla="*/ 53 h 69"/>
                <a:gd name="T20" fmla="*/ 17 w 58"/>
                <a:gd name="T21" fmla="*/ 48 h 69"/>
                <a:gd name="T22" fmla="*/ 28 w 58"/>
                <a:gd name="T23" fmla="*/ 51 h 69"/>
                <a:gd name="T24" fmla="*/ 36 w 58"/>
                <a:gd name="T25" fmla="*/ 44 h 69"/>
                <a:gd name="T26" fmla="*/ 28 w 58"/>
                <a:gd name="T27" fmla="*/ 36 h 69"/>
                <a:gd name="T28" fmla="*/ 16 w 58"/>
                <a:gd name="T29" fmla="*/ 24 h 69"/>
                <a:gd name="T30" fmla="*/ 27 w 58"/>
                <a:gd name="T31" fmla="*/ 12 h 69"/>
                <a:gd name="T32" fmla="*/ 27 w 58"/>
                <a:gd name="T33" fmla="*/ 5 h 69"/>
                <a:gd name="T34" fmla="*/ 31 w 58"/>
                <a:gd name="T35" fmla="*/ 5 h 69"/>
                <a:gd name="T36" fmla="*/ 31 w 58"/>
                <a:gd name="T37" fmla="*/ 12 h 69"/>
                <a:gd name="T38" fmla="*/ 41 w 58"/>
                <a:gd name="T39" fmla="*/ 14 h 69"/>
                <a:gd name="T40" fmla="*/ 39 w 58"/>
                <a:gd name="T41" fmla="*/ 19 h 69"/>
                <a:gd name="T42" fmla="*/ 30 w 58"/>
                <a:gd name="T43" fmla="*/ 17 h 69"/>
                <a:gd name="T44" fmla="*/ 22 w 58"/>
                <a:gd name="T45" fmla="*/ 23 h 69"/>
                <a:gd name="T46" fmla="*/ 31 w 58"/>
                <a:gd name="T47" fmla="*/ 31 h 69"/>
                <a:gd name="T48" fmla="*/ 42 w 58"/>
                <a:gd name="T49" fmla="*/ 44 h 69"/>
                <a:gd name="T50" fmla="*/ 31 w 58"/>
                <a:gd name="T51" fmla="*/ 5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8" h="69">
                  <a:moveTo>
                    <a:pt x="29" y="0"/>
                  </a:moveTo>
                  <a:cubicBezTo>
                    <a:pt x="13" y="0"/>
                    <a:pt x="0" y="15"/>
                    <a:pt x="0" y="34"/>
                  </a:cubicBezTo>
                  <a:cubicBezTo>
                    <a:pt x="0" y="53"/>
                    <a:pt x="13" y="69"/>
                    <a:pt x="29" y="69"/>
                  </a:cubicBezTo>
                  <a:cubicBezTo>
                    <a:pt x="45" y="69"/>
                    <a:pt x="58" y="53"/>
                    <a:pt x="58" y="34"/>
                  </a:cubicBezTo>
                  <a:cubicBezTo>
                    <a:pt x="58" y="15"/>
                    <a:pt x="45" y="0"/>
                    <a:pt x="29" y="0"/>
                  </a:cubicBezTo>
                  <a:close/>
                  <a:moveTo>
                    <a:pt x="31" y="56"/>
                  </a:moveTo>
                  <a:cubicBezTo>
                    <a:pt x="31" y="63"/>
                    <a:pt x="31" y="63"/>
                    <a:pt x="31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2" y="56"/>
                    <a:pt x="18" y="55"/>
                    <a:pt x="16" y="53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20" y="50"/>
                    <a:pt x="24" y="51"/>
                    <a:pt x="28" y="51"/>
                  </a:cubicBezTo>
                  <a:cubicBezTo>
                    <a:pt x="33" y="51"/>
                    <a:pt x="36" y="48"/>
                    <a:pt x="36" y="44"/>
                  </a:cubicBezTo>
                  <a:cubicBezTo>
                    <a:pt x="36" y="40"/>
                    <a:pt x="33" y="38"/>
                    <a:pt x="28" y="36"/>
                  </a:cubicBezTo>
                  <a:cubicBezTo>
                    <a:pt x="21" y="33"/>
                    <a:pt x="16" y="30"/>
                    <a:pt x="16" y="24"/>
                  </a:cubicBezTo>
                  <a:cubicBezTo>
                    <a:pt x="16" y="18"/>
                    <a:pt x="20" y="13"/>
                    <a:pt x="27" y="12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6" y="12"/>
                    <a:pt x="39" y="13"/>
                    <a:pt x="41" y="14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7" y="18"/>
                    <a:pt x="34" y="17"/>
                    <a:pt x="30" y="17"/>
                  </a:cubicBezTo>
                  <a:cubicBezTo>
                    <a:pt x="24" y="17"/>
                    <a:pt x="22" y="20"/>
                    <a:pt x="22" y="23"/>
                  </a:cubicBezTo>
                  <a:cubicBezTo>
                    <a:pt x="22" y="26"/>
                    <a:pt x="25" y="28"/>
                    <a:pt x="31" y="31"/>
                  </a:cubicBezTo>
                  <a:cubicBezTo>
                    <a:pt x="38" y="34"/>
                    <a:pt x="42" y="38"/>
                    <a:pt x="42" y="44"/>
                  </a:cubicBezTo>
                  <a:cubicBezTo>
                    <a:pt x="42" y="49"/>
                    <a:pt x="38" y="55"/>
                    <a:pt x="31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 noEditPoints="1"/>
            </p:cNvSpPr>
            <p:nvPr/>
          </p:nvSpPr>
          <p:spPr bwMode="auto">
            <a:xfrm>
              <a:off x="4687" y="1758"/>
              <a:ext cx="239" cy="164"/>
            </a:xfrm>
            <a:custGeom>
              <a:avLst/>
              <a:gdLst>
                <a:gd name="T0" fmla="*/ 114 w 150"/>
                <a:gd name="T1" fmla="*/ 66 h 102"/>
                <a:gd name="T2" fmla="*/ 148 w 150"/>
                <a:gd name="T3" fmla="*/ 29 h 102"/>
                <a:gd name="T4" fmla="*/ 150 w 150"/>
                <a:gd name="T5" fmla="*/ 29 h 102"/>
                <a:gd name="T6" fmla="*/ 150 w 150"/>
                <a:gd name="T7" fmla="*/ 0 h 102"/>
                <a:gd name="T8" fmla="*/ 0 w 150"/>
                <a:gd name="T9" fmla="*/ 0 h 102"/>
                <a:gd name="T10" fmla="*/ 0 w 150"/>
                <a:gd name="T11" fmla="*/ 102 h 102"/>
                <a:gd name="T12" fmla="*/ 103 w 150"/>
                <a:gd name="T13" fmla="*/ 102 h 102"/>
                <a:gd name="T14" fmla="*/ 114 w 150"/>
                <a:gd name="T15" fmla="*/ 86 h 102"/>
                <a:gd name="T16" fmla="*/ 114 w 150"/>
                <a:gd name="T17" fmla="*/ 66 h 102"/>
                <a:gd name="T18" fmla="*/ 21 w 150"/>
                <a:gd name="T19" fmla="*/ 58 h 102"/>
                <a:gd name="T20" fmla="*/ 15 w 150"/>
                <a:gd name="T21" fmla="*/ 51 h 102"/>
                <a:gd name="T22" fmla="*/ 21 w 150"/>
                <a:gd name="T23" fmla="*/ 45 h 102"/>
                <a:gd name="T24" fmla="*/ 28 w 150"/>
                <a:gd name="T25" fmla="*/ 51 h 102"/>
                <a:gd name="T26" fmla="*/ 21 w 150"/>
                <a:gd name="T27" fmla="*/ 58 h 102"/>
                <a:gd name="T28" fmla="*/ 75 w 150"/>
                <a:gd name="T29" fmla="*/ 94 h 102"/>
                <a:gd name="T30" fmla="*/ 38 w 150"/>
                <a:gd name="T31" fmla="*/ 51 h 102"/>
                <a:gd name="T32" fmla="*/ 75 w 150"/>
                <a:gd name="T33" fmla="*/ 8 h 102"/>
                <a:gd name="T34" fmla="*/ 112 w 150"/>
                <a:gd name="T35" fmla="*/ 51 h 102"/>
                <a:gd name="T36" fmla="*/ 75 w 150"/>
                <a:gd name="T37" fmla="*/ 9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02">
                  <a:moveTo>
                    <a:pt x="114" y="66"/>
                  </a:moveTo>
                  <a:cubicBezTo>
                    <a:pt x="114" y="45"/>
                    <a:pt x="129" y="29"/>
                    <a:pt x="148" y="29"/>
                  </a:cubicBezTo>
                  <a:cubicBezTo>
                    <a:pt x="150" y="29"/>
                    <a:pt x="150" y="29"/>
                    <a:pt x="150" y="29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6" y="96"/>
                    <a:pt x="109" y="91"/>
                    <a:pt x="114" y="86"/>
                  </a:cubicBezTo>
                  <a:lnTo>
                    <a:pt x="114" y="66"/>
                  </a:lnTo>
                  <a:close/>
                  <a:moveTo>
                    <a:pt x="21" y="58"/>
                  </a:moveTo>
                  <a:cubicBezTo>
                    <a:pt x="17" y="58"/>
                    <a:pt x="15" y="55"/>
                    <a:pt x="15" y="51"/>
                  </a:cubicBezTo>
                  <a:cubicBezTo>
                    <a:pt x="15" y="48"/>
                    <a:pt x="17" y="45"/>
                    <a:pt x="21" y="45"/>
                  </a:cubicBezTo>
                  <a:cubicBezTo>
                    <a:pt x="25" y="45"/>
                    <a:pt x="28" y="48"/>
                    <a:pt x="28" y="51"/>
                  </a:cubicBezTo>
                  <a:cubicBezTo>
                    <a:pt x="28" y="55"/>
                    <a:pt x="25" y="58"/>
                    <a:pt x="21" y="58"/>
                  </a:cubicBezTo>
                  <a:close/>
                  <a:moveTo>
                    <a:pt x="75" y="94"/>
                  </a:moveTo>
                  <a:cubicBezTo>
                    <a:pt x="55" y="94"/>
                    <a:pt x="38" y="75"/>
                    <a:pt x="38" y="51"/>
                  </a:cubicBezTo>
                  <a:cubicBezTo>
                    <a:pt x="38" y="28"/>
                    <a:pt x="55" y="8"/>
                    <a:pt x="75" y="8"/>
                  </a:cubicBezTo>
                  <a:cubicBezTo>
                    <a:pt x="95" y="8"/>
                    <a:pt x="112" y="28"/>
                    <a:pt x="112" y="51"/>
                  </a:cubicBezTo>
                  <a:cubicBezTo>
                    <a:pt x="112" y="75"/>
                    <a:pt x="95" y="94"/>
                    <a:pt x="75" y="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/>
            </p:cNvSpPr>
            <p:nvPr/>
          </p:nvSpPr>
          <p:spPr bwMode="auto">
            <a:xfrm>
              <a:off x="4153" y="1826"/>
              <a:ext cx="139" cy="166"/>
            </a:xfrm>
            <a:custGeom>
              <a:avLst/>
              <a:gdLst>
                <a:gd name="T0" fmla="*/ 31 w 87"/>
                <a:gd name="T1" fmla="*/ 61 h 104"/>
                <a:gd name="T2" fmla="*/ 7 w 87"/>
                <a:gd name="T3" fmla="*/ 0 h 104"/>
                <a:gd name="T4" fmla="*/ 3 w 87"/>
                <a:gd name="T5" fmla="*/ 26 h 104"/>
                <a:gd name="T6" fmla="*/ 24 w 87"/>
                <a:gd name="T7" fmla="*/ 67 h 104"/>
                <a:gd name="T8" fmla="*/ 87 w 87"/>
                <a:gd name="T9" fmla="*/ 95 h 104"/>
                <a:gd name="T10" fmla="*/ 31 w 87"/>
                <a:gd name="T11" fmla="*/ 6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104">
                  <a:moveTo>
                    <a:pt x="31" y="61"/>
                  </a:moveTo>
                  <a:cubicBezTo>
                    <a:pt x="14" y="40"/>
                    <a:pt x="5" y="17"/>
                    <a:pt x="7" y="0"/>
                  </a:cubicBezTo>
                  <a:cubicBezTo>
                    <a:pt x="2" y="5"/>
                    <a:pt x="0" y="14"/>
                    <a:pt x="3" y="26"/>
                  </a:cubicBezTo>
                  <a:cubicBezTo>
                    <a:pt x="5" y="39"/>
                    <a:pt x="13" y="53"/>
                    <a:pt x="24" y="67"/>
                  </a:cubicBezTo>
                  <a:cubicBezTo>
                    <a:pt x="45" y="91"/>
                    <a:pt x="74" y="104"/>
                    <a:pt x="87" y="95"/>
                  </a:cubicBezTo>
                  <a:cubicBezTo>
                    <a:pt x="69" y="93"/>
                    <a:pt x="48" y="81"/>
                    <a:pt x="31" y="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5"/>
            <p:cNvSpPr>
              <a:spLocks noEditPoints="1"/>
            </p:cNvSpPr>
            <p:nvPr/>
          </p:nvSpPr>
          <p:spPr bwMode="auto">
            <a:xfrm>
              <a:off x="4167" y="1798"/>
              <a:ext cx="169" cy="165"/>
            </a:xfrm>
            <a:custGeom>
              <a:avLst/>
              <a:gdLst>
                <a:gd name="T0" fmla="*/ 77 w 106"/>
                <a:gd name="T1" fmla="*/ 31 h 103"/>
                <a:gd name="T2" fmla="*/ 25 w 106"/>
                <a:gd name="T3" fmla="*/ 0 h 103"/>
                <a:gd name="T4" fmla="*/ 13 w 106"/>
                <a:gd name="T5" fmla="*/ 4 h 103"/>
                <a:gd name="T6" fmla="*/ 29 w 106"/>
                <a:gd name="T7" fmla="*/ 72 h 103"/>
                <a:gd name="T8" fmla="*/ 81 w 106"/>
                <a:gd name="T9" fmla="*/ 103 h 103"/>
                <a:gd name="T10" fmla="*/ 93 w 106"/>
                <a:gd name="T11" fmla="*/ 99 h 103"/>
                <a:gd name="T12" fmla="*/ 94 w 106"/>
                <a:gd name="T13" fmla="*/ 99 h 103"/>
                <a:gd name="T14" fmla="*/ 77 w 106"/>
                <a:gd name="T15" fmla="*/ 31 h 103"/>
                <a:gd name="T16" fmla="*/ 70 w 106"/>
                <a:gd name="T17" fmla="*/ 69 h 103"/>
                <a:gd name="T18" fmla="*/ 65 w 106"/>
                <a:gd name="T19" fmla="*/ 65 h 103"/>
                <a:gd name="T20" fmla="*/ 57 w 106"/>
                <a:gd name="T21" fmla="*/ 70 h 103"/>
                <a:gd name="T22" fmla="*/ 55 w 106"/>
                <a:gd name="T23" fmla="*/ 66 h 103"/>
                <a:gd name="T24" fmla="*/ 63 w 106"/>
                <a:gd name="T25" fmla="*/ 61 h 103"/>
                <a:gd name="T26" fmla="*/ 63 w 106"/>
                <a:gd name="T27" fmla="*/ 52 h 103"/>
                <a:gd name="T28" fmla="*/ 53 w 106"/>
                <a:gd name="T29" fmla="*/ 52 h 103"/>
                <a:gd name="T30" fmla="*/ 38 w 106"/>
                <a:gd name="T31" fmla="*/ 53 h 103"/>
                <a:gd name="T32" fmla="*/ 36 w 106"/>
                <a:gd name="T33" fmla="*/ 39 h 103"/>
                <a:gd name="T34" fmla="*/ 32 w 106"/>
                <a:gd name="T35" fmla="*/ 35 h 103"/>
                <a:gd name="T36" fmla="*/ 34 w 106"/>
                <a:gd name="T37" fmla="*/ 32 h 103"/>
                <a:gd name="T38" fmla="*/ 39 w 106"/>
                <a:gd name="T39" fmla="*/ 36 h 103"/>
                <a:gd name="T40" fmla="*/ 46 w 106"/>
                <a:gd name="T41" fmla="*/ 31 h 103"/>
                <a:gd name="T42" fmla="*/ 48 w 106"/>
                <a:gd name="T43" fmla="*/ 35 h 103"/>
                <a:gd name="T44" fmla="*/ 41 w 106"/>
                <a:gd name="T45" fmla="*/ 40 h 103"/>
                <a:gd name="T46" fmla="*/ 41 w 106"/>
                <a:gd name="T47" fmla="*/ 48 h 103"/>
                <a:gd name="T48" fmla="*/ 51 w 106"/>
                <a:gd name="T49" fmla="*/ 47 h 103"/>
                <a:gd name="T50" fmla="*/ 66 w 106"/>
                <a:gd name="T51" fmla="*/ 47 h 103"/>
                <a:gd name="T52" fmla="*/ 68 w 106"/>
                <a:gd name="T53" fmla="*/ 61 h 103"/>
                <a:gd name="T54" fmla="*/ 73 w 106"/>
                <a:gd name="T55" fmla="*/ 66 h 103"/>
                <a:gd name="T56" fmla="*/ 70 w 106"/>
                <a:gd name="T57" fmla="*/ 6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6" h="103">
                  <a:moveTo>
                    <a:pt x="77" y="31"/>
                  </a:moveTo>
                  <a:cubicBezTo>
                    <a:pt x="61" y="12"/>
                    <a:pt x="40" y="0"/>
                    <a:pt x="25" y="0"/>
                  </a:cubicBezTo>
                  <a:cubicBezTo>
                    <a:pt x="20" y="0"/>
                    <a:pt x="16" y="1"/>
                    <a:pt x="13" y="4"/>
                  </a:cubicBezTo>
                  <a:cubicBezTo>
                    <a:pt x="0" y="15"/>
                    <a:pt x="7" y="46"/>
                    <a:pt x="29" y="72"/>
                  </a:cubicBezTo>
                  <a:cubicBezTo>
                    <a:pt x="45" y="91"/>
                    <a:pt x="66" y="103"/>
                    <a:pt x="81" y="103"/>
                  </a:cubicBezTo>
                  <a:cubicBezTo>
                    <a:pt x="86" y="103"/>
                    <a:pt x="90" y="102"/>
                    <a:pt x="93" y="99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106" y="87"/>
                    <a:pt x="98" y="57"/>
                    <a:pt x="77" y="31"/>
                  </a:cubicBezTo>
                  <a:close/>
                  <a:moveTo>
                    <a:pt x="70" y="69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3" y="67"/>
                    <a:pt x="60" y="69"/>
                    <a:pt x="57" y="70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7" y="65"/>
                    <a:pt x="60" y="64"/>
                    <a:pt x="63" y="61"/>
                  </a:cubicBezTo>
                  <a:cubicBezTo>
                    <a:pt x="66" y="58"/>
                    <a:pt x="66" y="54"/>
                    <a:pt x="63" y="52"/>
                  </a:cubicBezTo>
                  <a:cubicBezTo>
                    <a:pt x="60" y="49"/>
                    <a:pt x="57" y="50"/>
                    <a:pt x="53" y="52"/>
                  </a:cubicBezTo>
                  <a:cubicBezTo>
                    <a:pt x="47" y="55"/>
                    <a:pt x="42" y="56"/>
                    <a:pt x="38" y="53"/>
                  </a:cubicBezTo>
                  <a:cubicBezTo>
                    <a:pt x="34" y="49"/>
                    <a:pt x="33" y="44"/>
                    <a:pt x="36" y="39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1" y="33"/>
                    <a:pt x="44" y="32"/>
                    <a:pt x="46" y="31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6" y="36"/>
                    <a:pt x="44" y="37"/>
                    <a:pt x="41" y="40"/>
                  </a:cubicBezTo>
                  <a:cubicBezTo>
                    <a:pt x="38" y="43"/>
                    <a:pt x="39" y="47"/>
                    <a:pt x="41" y="48"/>
                  </a:cubicBezTo>
                  <a:cubicBezTo>
                    <a:pt x="43" y="50"/>
                    <a:pt x="46" y="50"/>
                    <a:pt x="51" y="47"/>
                  </a:cubicBezTo>
                  <a:cubicBezTo>
                    <a:pt x="57" y="44"/>
                    <a:pt x="62" y="44"/>
                    <a:pt x="66" y="47"/>
                  </a:cubicBezTo>
                  <a:cubicBezTo>
                    <a:pt x="70" y="50"/>
                    <a:pt x="71" y="56"/>
                    <a:pt x="68" y="61"/>
                  </a:cubicBezTo>
                  <a:cubicBezTo>
                    <a:pt x="73" y="66"/>
                    <a:pt x="73" y="66"/>
                    <a:pt x="73" y="66"/>
                  </a:cubicBezTo>
                  <a:lnTo>
                    <a:pt x="70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4020" y="1926"/>
              <a:ext cx="180" cy="68"/>
            </a:xfrm>
            <a:custGeom>
              <a:avLst/>
              <a:gdLst>
                <a:gd name="T0" fmla="*/ 99 w 113"/>
                <a:gd name="T1" fmla="*/ 12 h 42"/>
                <a:gd name="T2" fmla="*/ 61 w 113"/>
                <a:gd name="T3" fmla="*/ 19 h 42"/>
                <a:gd name="T4" fmla="*/ 2 w 113"/>
                <a:gd name="T5" fmla="*/ 0 h 42"/>
                <a:gd name="T6" fmla="*/ 0 w 113"/>
                <a:gd name="T7" fmla="*/ 9 h 42"/>
                <a:gd name="T8" fmla="*/ 61 w 113"/>
                <a:gd name="T9" fmla="*/ 42 h 42"/>
                <a:gd name="T10" fmla="*/ 113 w 113"/>
                <a:gd name="T11" fmla="*/ 27 h 42"/>
                <a:gd name="T12" fmla="*/ 99 w 113"/>
                <a:gd name="T13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42">
                  <a:moveTo>
                    <a:pt x="99" y="12"/>
                  </a:moveTo>
                  <a:cubicBezTo>
                    <a:pt x="88" y="17"/>
                    <a:pt x="75" y="19"/>
                    <a:pt x="61" y="19"/>
                  </a:cubicBezTo>
                  <a:cubicBezTo>
                    <a:pt x="36" y="19"/>
                    <a:pt x="14" y="11"/>
                    <a:pt x="2" y="0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0" y="27"/>
                    <a:pt x="27" y="42"/>
                    <a:pt x="61" y="42"/>
                  </a:cubicBezTo>
                  <a:cubicBezTo>
                    <a:pt x="83" y="42"/>
                    <a:pt x="102" y="36"/>
                    <a:pt x="113" y="27"/>
                  </a:cubicBezTo>
                  <a:cubicBezTo>
                    <a:pt x="108" y="22"/>
                    <a:pt x="103" y="18"/>
                    <a:pt x="99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4020" y="1875"/>
              <a:ext cx="149" cy="69"/>
            </a:xfrm>
            <a:custGeom>
              <a:avLst/>
              <a:gdLst>
                <a:gd name="T0" fmla="*/ 61 w 93"/>
                <a:gd name="T1" fmla="*/ 43 h 43"/>
                <a:gd name="T2" fmla="*/ 93 w 93"/>
                <a:gd name="T3" fmla="*/ 38 h 43"/>
                <a:gd name="T4" fmla="*/ 81 w 93"/>
                <a:gd name="T5" fmla="*/ 18 h 43"/>
                <a:gd name="T6" fmla="*/ 61 w 93"/>
                <a:gd name="T7" fmla="*/ 20 h 43"/>
                <a:gd name="T8" fmla="*/ 2 w 93"/>
                <a:gd name="T9" fmla="*/ 0 h 43"/>
                <a:gd name="T10" fmla="*/ 0 w 93"/>
                <a:gd name="T11" fmla="*/ 9 h 43"/>
                <a:gd name="T12" fmla="*/ 61 w 93"/>
                <a:gd name="T1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43">
                  <a:moveTo>
                    <a:pt x="61" y="43"/>
                  </a:moveTo>
                  <a:cubicBezTo>
                    <a:pt x="73" y="43"/>
                    <a:pt x="84" y="41"/>
                    <a:pt x="93" y="38"/>
                  </a:cubicBezTo>
                  <a:cubicBezTo>
                    <a:pt x="88" y="31"/>
                    <a:pt x="84" y="25"/>
                    <a:pt x="81" y="18"/>
                  </a:cubicBezTo>
                  <a:cubicBezTo>
                    <a:pt x="75" y="19"/>
                    <a:pt x="68" y="20"/>
                    <a:pt x="61" y="20"/>
                  </a:cubicBezTo>
                  <a:cubicBezTo>
                    <a:pt x="36" y="20"/>
                    <a:pt x="14" y="12"/>
                    <a:pt x="2" y="0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0" y="28"/>
                    <a:pt x="27" y="43"/>
                    <a:pt x="61" y="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8"/>
            <p:cNvSpPr>
              <a:spLocks/>
            </p:cNvSpPr>
            <p:nvPr/>
          </p:nvSpPr>
          <p:spPr bwMode="auto">
            <a:xfrm>
              <a:off x="4020" y="1826"/>
              <a:ext cx="125" cy="67"/>
            </a:xfrm>
            <a:custGeom>
              <a:avLst/>
              <a:gdLst>
                <a:gd name="T0" fmla="*/ 61 w 78"/>
                <a:gd name="T1" fmla="*/ 42 h 42"/>
                <a:gd name="T2" fmla="*/ 78 w 78"/>
                <a:gd name="T3" fmla="*/ 41 h 42"/>
                <a:gd name="T4" fmla="*/ 75 w 78"/>
                <a:gd name="T5" fmla="*/ 30 h 42"/>
                <a:gd name="T6" fmla="*/ 73 w 78"/>
                <a:gd name="T7" fmla="*/ 19 h 42"/>
                <a:gd name="T8" fmla="*/ 61 w 78"/>
                <a:gd name="T9" fmla="*/ 19 h 42"/>
                <a:gd name="T10" fmla="*/ 2 w 78"/>
                <a:gd name="T11" fmla="*/ 0 h 42"/>
                <a:gd name="T12" fmla="*/ 0 w 78"/>
                <a:gd name="T13" fmla="*/ 9 h 42"/>
                <a:gd name="T14" fmla="*/ 61 w 78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42">
                  <a:moveTo>
                    <a:pt x="61" y="42"/>
                  </a:moveTo>
                  <a:cubicBezTo>
                    <a:pt x="67" y="42"/>
                    <a:pt x="73" y="42"/>
                    <a:pt x="78" y="41"/>
                  </a:cubicBezTo>
                  <a:cubicBezTo>
                    <a:pt x="77" y="38"/>
                    <a:pt x="75" y="34"/>
                    <a:pt x="75" y="30"/>
                  </a:cubicBezTo>
                  <a:cubicBezTo>
                    <a:pt x="74" y="26"/>
                    <a:pt x="73" y="22"/>
                    <a:pt x="73" y="19"/>
                  </a:cubicBezTo>
                  <a:cubicBezTo>
                    <a:pt x="69" y="19"/>
                    <a:pt x="65" y="19"/>
                    <a:pt x="61" y="19"/>
                  </a:cubicBezTo>
                  <a:cubicBezTo>
                    <a:pt x="36" y="19"/>
                    <a:pt x="14" y="12"/>
                    <a:pt x="2" y="0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0" y="27"/>
                    <a:pt x="27" y="42"/>
                    <a:pt x="61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9"/>
            <p:cNvSpPr>
              <a:spLocks noEditPoints="1"/>
            </p:cNvSpPr>
            <p:nvPr/>
          </p:nvSpPr>
          <p:spPr bwMode="auto">
            <a:xfrm>
              <a:off x="4020" y="1738"/>
              <a:ext cx="195" cy="105"/>
            </a:xfrm>
            <a:custGeom>
              <a:avLst/>
              <a:gdLst>
                <a:gd name="T0" fmla="*/ 61 w 122"/>
                <a:gd name="T1" fmla="*/ 66 h 66"/>
                <a:gd name="T2" fmla="*/ 74 w 122"/>
                <a:gd name="T3" fmla="*/ 65 h 66"/>
                <a:gd name="T4" fmla="*/ 85 w 122"/>
                <a:gd name="T5" fmla="*/ 45 h 66"/>
                <a:gd name="T6" fmla="*/ 96 w 122"/>
                <a:gd name="T7" fmla="*/ 36 h 66"/>
                <a:gd name="T8" fmla="*/ 97 w 122"/>
                <a:gd name="T9" fmla="*/ 35 h 66"/>
                <a:gd name="T10" fmla="*/ 119 w 122"/>
                <a:gd name="T11" fmla="*/ 27 h 66"/>
                <a:gd name="T12" fmla="*/ 122 w 122"/>
                <a:gd name="T13" fmla="*/ 27 h 66"/>
                <a:gd name="T14" fmla="*/ 61 w 122"/>
                <a:gd name="T15" fmla="*/ 0 h 66"/>
                <a:gd name="T16" fmla="*/ 0 w 122"/>
                <a:gd name="T17" fmla="*/ 33 h 66"/>
                <a:gd name="T18" fmla="*/ 61 w 122"/>
                <a:gd name="T19" fmla="*/ 66 h 66"/>
                <a:gd name="T20" fmla="*/ 59 w 122"/>
                <a:gd name="T21" fmla="*/ 33 h 66"/>
                <a:gd name="T22" fmla="*/ 49 w 122"/>
                <a:gd name="T23" fmla="*/ 23 h 66"/>
                <a:gd name="T24" fmla="*/ 58 w 122"/>
                <a:gd name="T25" fmla="*/ 14 h 66"/>
                <a:gd name="T26" fmla="*/ 58 w 122"/>
                <a:gd name="T27" fmla="*/ 8 h 66"/>
                <a:gd name="T28" fmla="*/ 61 w 122"/>
                <a:gd name="T29" fmla="*/ 8 h 66"/>
                <a:gd name="T30" fmla="*/ 61 w 122"/>
                <a:gd name="T31" fmla="*/ 14 h 66"/>
                <a:gd name="T32" fmla="*/ 69 w 122"/>
                <a:gd name="T33" fmla="*/ 16 h 66"/>
                <a:gd name="T34" fmla="*/ 67 w 122"/>
                <a:gd name="T35" fmla="*/ 19 h 66"/>
                <a:gd name="T36" fmla="*/ 60 w 122"/>
                <a:gd name="T37" fmla="*/ 17 h 66"/>
                <a:gd name="T38" fmla="*/ 54 w 122"/>
                <a:gd name="T39" fmla="*/ 22 h 66"/>
                <a:gd name="T40" fmla="*/ 61 w 122"/>
                <a:gd name="T41" fmla="*/ 29 h 66"/>
                <a:gd name="T42" fmla="*/ 70 w 122"/>
                <a:gd name="T43" fmla="*/ 39 h 66"/>
                <a:gd name="T44" fmla="*/ 61 w 122"/>
                <a:gd name="T45" fmla="*/ 48 h 66"/>
                <a:gd name="T46" fmla="*/ 61 w 122"/>
                <a:gd name="T47" fmla="*/ 54 h 66"/>
                <a:gd name="T48" fmla="*/ 57 w 122"/>
                <a:gd name="T49" fmla="*/ 54 h 66"/>
                <a:gd name="T50" fmla="*/ 57 w 122"/>
                <a:gd name="T51" fmla="*/ 49 h 66"/>
                <a:gd name="T52" fmla="*/ 49 w 122"/>
                <a:gd name="T53" fmla="*/ 46 h 66"/>
                <a:gd name="T54" fmla="*/ 50 w 122"/>
                <a:gd name="T55" fmla="*/ 42 h 66"/>
                <a:gd name="T56" fmla="*/ 58 w 122"/>
                <a:gd name="T57" fmla="*/ 45 h 66"/>
                <a:gd name="T58" fmla="*/ 65 w 122"/>
                <a:gd name="T59" fmla="*/ 39 h 66"/>
                <a:gd name="T60" fmla="*/ 59 w 122"/>
                <a:gd name="T61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66">
                  <a:moveTo>
                    <a:pt x="61" y="66"/>
                  </a:moveTo>
                  <a:cubicBezTo>
                    <a:pt x="65" y="66"/>
                    <a:pt x="70" y="66"/>
                    <a:pt x="74" y="65"/>
                  </a:cubicBezTo>
                  <a:cubicBezTo>
                    <a:pt x="75" y="57"/>
                    <a:pt x="79" y="50"/>
                    <a:pt x="85" y="45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103" y="30"/>
                    <a:pt x="110" y="27"/>
                    <a:pt x="119" y="27"/>
                  </a:cubicBezTo>
                  <a:cubicBezTo>
                    <a:pt x="120" y="27"/>
                    <a:pt x="121" y="27"/>
                    <a:pt x="122" y="27"/>
                  </a:cubicBezTo>
                  <a:cubicBezTo>
                    <a:pt x="117" y="12"/>
                    <a:pt x="92" y="0"/>
                    <a:pt x="61" y="0"/>
                  </a:cubicBezTo>
                  <a:cubicBezTo>
                    <a:pt x="27" y="0"/>
                    <a:pt x="0" y="15"/>
                    <a:pt x="0" y="33"/>
                  </a:cubicBezTo>
                  <a:cubicBezTo>
                    <a:pt x="0" y="51"/>
                    <a:pt x="27" y="66"/>
                    <a:pt x="61" y="66"/>
                  </a:cubicBezTo>
                  <a:close/>
                  <a:moveTo>
                    <a:pt x="59" y="33"/>
                  </a:moveTo>
                  <a:cubicBezTo>
                    <a:pt x="53" y="30"/>
                    <a:pt x="49" y="28"/>
                    <a:pt x="49" y="23"/>
                  </a:cubicBezTo>
                  <a:cubicBezTo>
                    <a:pt x="49" y="18"/>
                    <a:pt x="53" y="15"/>
                    <a:pt x="58" y="14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5" y="14"/>
                    <a:pt x="67" y="15"/>
                    <a:pt x="69" y="16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6" y="19"/>
                    <a:pt x="64" y="17"/>
                    <a:pt x="60" y="17"/>
                  </a:cubicBezTo>
                  <a:cubicBezTo>
                    <a:pt x="56" y="17"/>
                    <a:pt x="54" y="20"/>
                    <a:pt x="54" y="22"/>
                  </a:cubicBezTo>
                  <a:cubicBezTo>
                    <a:pt x="54" y="25"/>
                    <a:pt x="56" y="27"/>
                    <a:pt x="61" y="29"/>
                  </a:cubicBezTo>
                  <a:cubicBezTo>
                    <a:pt x="67" y="31"/>
                    <a:pt x="70" y="34"/>
                    <a:pt x="70" y="39"/>
                  </a:cubicBezTo>
                  <a:cubicBezTo>
                    <a:pt x="70" y="43"/>
                    <a:pt x="67" y="47"/>
                    <a:pt x="61" y="48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4" y="49"/>
                    <a:pt x="51" y="47"/>
                    <a:pt x="49" y="46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2" y="44"/>
                    <a:pt x="55" y="45"/>
                    <a:pt x="58" y="45"/>
                  </a:cubicBezTo>
                  <a:cubicBezTo>
                    <a:pt x="62" y="45"/>
                    <a:pt x="65" y="42"/>
                    <a:pt x="65" y="39"/>
                  </a:cubicBezTo>
                  <a:cubicBezTo>
                    <a:pt x="65" y="36"/>
                    <a:pt x="63" y="34"/>
                    <a:pt x="59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20"/>
            <p:cNvSpPr>
              <a:spLocks/>
            </p:cNvSpPr>
            <p:nvPr/>
          </p:nvSpPr>
          <p:spPr bwMode="auto">
            <a:xfrm>
              <a:off x="6723" y="504"/>
              <a:ext cx="266" cy="160"/>
            </a:xfrm>
            <a:custGeom>
              <a:avLst/>
              <a:gdLst>
                <a:gd name="T0" fmla="*/ 165 w 166"/>
                <a:gd name="T1" fmla="*/ 60 h 100"/>
                <a:gd name="T2" fmla="*/ 122 w 166"/>
                <a:gd name="T3" fmla="*/ 2 h 100"/>
                <a:gd name="T4" fmla="*/ 122 w 166"/>
                <a:gd name="T5" fmla="*/ 1 h 100"/>
                <a:gd name="T6" fmla="*/ 116 w 166"/>
                <a:gd name="T7" fmla="*/ 1 h 100"/>
                <a:gd name="T8" fmla="*/ 74 w 166"/>
                <a:gd name="T9" fmla="*/ 41 h 100"/>
                <a:gd name="T10" fmla="*/ 73 w 166"/>
                <a:gd name="T11" fmla="*/ 44 h 100"/>
                <a:gd name="T12" fmla="*/ 74 w 166"/>
                <a:gd name="T13" fmla="*/ 46 h 100"/>
                <a:gd name="T14" fmla="*/ 50 w 166"/>
                <a:gd name="T15" fmla="*/ 48 h 100"/>
                <a:gd name="T16" fmla="*/ 11 w 166"/>
                <a:gd name="T17" fmla="*/ 54 h 100"/>
                <a:gd name="T18" fmla="*/ 5 w 166"/>
                <a:gd name="T19" fmla="*/ 56 h 100"/>
                <a:gd name="T20" fmla="*/ 5 w 166"/>
                <a:gd name="T21" fmla="*/ 75 h 100"/>
                <a:gd name="T22" fmla="*/ 19 w 166"/>
                <a:gd name="T23" fmla="*/ 85 h 100"/>
                <a:gd name="T24" fmla="*/ 9 w 166"/>
                <a:gd name="T25" fmla="*/ 98 h 100"/>
                <a:gd name="T26" fmla="*/ 17 w 166"/>
                <a:gd name="T27" fmla="*/ 100 h 100"/>
                <a:gd name="T28" fmla="*/ 27 w 166"/>
                <a:gd name="T29" fmla="*/ 87 h 100"/>
                <a:gd name="T30" fmla="*/ 35 w 166"/>
                <a:gd name="T31" fmla="*/ 88 h 100"/>
                <a:gd name="T32" fmla="*/ 58 w 166"/>
                <a:gd name="T33" fmla="*/ 94 h 100"/>
                <a:gd name="T34" fmla="*/ 63 w 166"/>
                <a:gd name="T35" fmla="*/ 91 h 100"/>
                <a:gd name="T36" fmla="*/ 60 w 166"/>
                <a:gd name="T37" fmla="*/ 86 h 100"/>
                <a:gd name="T38" fmla="*/ 37 w 166"/>
                <a:gd name="T39" fmla="*/ 80 h 100"/>
                <a:gd name="T40" fmla="*/ 36 w 166"/>
                <a:gd name="T41" fmla="*/ 80 h 100"/>
                <a:gd name="T42" fmla="*/ 12 w 166"/>
                <a:gd name="T43" fmla="*/ 71 h 100"/>
                <a:gd name="T44" fmla="*/ 11 w 166"/>
                <a:gd name="T45" fmla="*/ 62 h 100"/>
                <a:gd name="T46" fmla="*/ 53 w 166"/>
                <a:gd name="T47" fmla="*/ 55 h 100"/>
                <a:gd name="T48" fmla="*/ 100 w 166"/>
                <a:gd name="T49" fmla="*/ 68 h 100"/>
                <a:gd name="T50" fmla="*/ 101 w 166"/>
                <a:gd name="T51" fmla="*/ 69 h 100"/>
                <a:gd name="T52" fmla="*/ 113 w 166"/>
                <a:gd name="T53" fmla="*/ 96 h 100"/>
                <a:gd name="T54" fmla="*/ 121 w 166"/>
                <a:gd name="T55" fmla="*/ 97 h 100"/>
                <a:gd name="T56" fmla="*/ 120 w 166"/>
                <a:gd name="T57" fmla="*/ 81 h 100"/>
                <a:gd name="T58" fmla="*/ 135 w 166"/>
                <a:gd name="T59" fmla="*/ 92 h 100"/>
                <a:gd name="T60" fmla="*/ 137 w 166"/>
                <a:gd name="T61" fmla="*/ 93 h 100"/>
                <a:gd name="T62" fmla="*/ 140 w 166"/>
                <a:gd name="T63" fmla="*/ 91 h 100"/>
                <a:gd name="T64" fmla="*/ 144 w 166"/>
                <a:gd name="T65" fmla="*/ 87 h 100"/>
                <a:gd name="T66" fmla="*/ 144 w 166"/>
                <a:gd name="T67" fmla="*/ 87 h 100"/>
                <a:gd name="T68" fmla="*/ 144 w 166"/>
                <a:gd name="T69" fmla="*/ 87 h 100"/>
                <a:gd name="T70" fmla="*/ 165 w 166"/>
                <a:gd name="T71" fmla="*/ 65 h 100"/>
                <a:gd name="T72" fmla="*/ 165 w 166"/>
                <a:gd name="T73" fmla="*/ 6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6" h="100">
                  <a:moveTo>
                    <a:pt x="165" y="60"/>
                  </a:moveTo>
                  <a:cubicBezTo>
                    <a:pt x="122" y="2"/>
                    <a:pt x="122" y="2"/>
                    <a:pt x="122" y="2"/>
                  </a:cubicBezTo>
                  <a:cubicBezTo>
                    <a:pt x="122" y="1"/>
                    <a:pt x="122" y="1"/>
                    <a:pt x="122" y="1"/>
                  </a:cubicBezTo>
                  <a:cubicBezTo>
                    <a:pt x="120" y="0"/>
                    <a:pt x="118" y="0"/>
                    <a:pt x="116" y="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2"/>
                    <a:pt x="73" y="43"/>
                    <a:pt x="73" y="44"/>
                  </a:cubicBezTo>
                  <a:cubicBezTo>
                    <a:pt x="73" y="45"/>
                    <a:pt x="74" y="45"/>
                    <a:pt x="74" y="46"/>
                  </a:cubicBezTo>
                  <a:cubicBezTo>
                    <a:pt x="67" y="45"/>
                    <a:pt x="59" y="45"/>
                    <a:pt x="50" y="48"/>
                  </a:cubicBezTo>
                  <a:cubicBezTo>
                    <a:pt x="34" y="52"/>
                    <a:pt x="14" y="55"/>
                    <a:pt x="11" y="54"/>
                  </a:cubicBezTo>
                  <a:cubicBezTo>
                    <a:pt x="9" y="53"/>
                    <a:pt x="6" y="54"/>
                    <a:pt x="5" y="56"/>
                  </a:cubicBezTo>
                  <a:cubicBezTo>
                    <a:pt x="5" y="56"/>
                    <a:pt x="0" y="66"/>
                    <a:pt x="5" y="75"/>
                  </a:cubicBezTo>
                  <a:cubicBezTo>
                    <a:pt x="8" y="79"/>
                    <a:pt x="12" y="83"/>
                    <a:pt x="19" y="85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12" y="99"/>
                    <a:pt x="15" y="100"/>
                    <a:pt x="17" y="100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30" y="87"/>
                    <a:pt x="32" y="87"/>
                    <a:pt x="35" y="88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60" y="94"/>
                    <a:pt x="62" y="93"/>
                    <a:pt x="63" y="91"/>
                  </a:cubicBezTo>
                  <a:cubicBezTo>
                    <a:pt x="63" y="89"/>
                    <a:pt x="62" y="87"/>
                    <a:pt x="60" y="86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23" y="79"/>
                    <a:pt x="15" y="76"/>
                    <a:pt x="12" y="71"/>
                  </a:cubicBezTo>
                  <a:cubicBezTo>
                    <a:pt x="10" y="68"/>
                    <a:pt x="11" y="65"/>
                    <a:pt x="11" y="62"/>
                  </a:cubicBezTo>
                  <a:cubicBezTo>
                    <a:pt x="22" y="63"/>
                    <a:pt x="43" y="58"/>
                    <a:pt x="53" y="55"/>
                  </a:cubicBezTo>
                  <a:cubicBezTo>
                    <a:pt x="80" y="47"/>
                    <a:pt x="99" y="67"/>
                    <a:pt x="100" y="68"/>
                  </a:cubicBezTo>
                  <a:cubicBezTo>
                    <a:pt x="100" y="68"/>
                    <a:pt x="100" y="68"/>
                    <a:pt x="101" y="69"/>
                  </a:cubicBezTo>
                  <a:cubicBezTo>
                    <a:pt x="111" y="76"/>
                    <a:pt x="115" y="85"/>
                    <a:pt x="113" y="96"/>
                  </a:cubicBezTo>
                  <a:cubicBezTo>
                    <a:pt x="116" y="96"/>
                    <a:pt x="119" y="96"/>
                    <a:pt x="121" y="97"/>
                  </a:cubicBezTo>
                  <a:cubicBezTo>
                    <a:pt x="122" y="91"/>
                    <a:pt x="122" y="86"/>
                    <a:pt x="120" y="81"/>
                  </a:cubicBezTo>
                  <a:cubicBezTo>
                    <a:pt x="135" y="92"/>
                    <a:pt x="135" y="92"/>
                    <a:pt x="135" y="92"/>
                  </a:cubicBezTo>
                  <a:cubicBezTo>
                    <a:pt x="136" y="92"/>
                    <a:pt x="137" y="93"/>
                    <a:pt x="137" y="93"/>
                  </a:cubicBezTo>
                  <a:cubicBezTo>
                    <a:pt x="138" y="93"/>
                    <a:pt x="140" y="92"/>
                    <a:pt x="140" y="91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6" y="64"/>
                    <a:pt x="166" y="61"/>
                    <a:pt x="165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28022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642938" y="561976"/>
            <a:ext cx="10899775" cy="5737225"/>
            <a:chOff x="405" y="354"/>
            <a:chExt cx="6866" cy="3614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405" y="354"/>
              <a:ext cx="6866" cy="2958"/>
              <a:chOff x="405" y="354"/>
              <a:chExt cx="6866" cy="2958"/>
            </a:xfrm>
          </p:grpSpPr>
          <p:sp>
            <p:nvSpPr>
              <p:cNvPr id="59" name="Freeform 5"/>
              <p:cNvSpPr>
                <a:spLocks/>
              </p:cNvSpPr>
              <p:nvPr/>
            </p:nvSpPr>
            <p:spPr bwMode="auto">
              <a:xfrm>
                <a:off x="442" y="509"/>
                <a:ext cx="273" cy="173"/>
              </a:xfrm>
              <a:custGeom>
                <a:avLst/>
                <a:gdLst>
                  <a:gd name="T0" fmla="*/ 157 w 157"/>
                  <a:gd name="T1" fmla="*/ 0 h 99"/>
                  <a:gd name="T2" fmla="*/ 157 w 157"/>
                  <a:gd name="T3" fmla="*/ 95 h 99"/>
                  <a:gd name="T4" fmla="*/ 153 w 157"/>
                  <a:gd name="T5" fmla="*/ 99 h 99"/>
                  <a:gd name="T6" fmla="*/ 4 w 157"/>
                  <a:gd name="T7" fmla="*/ 99 h 99"/>
                  <a:gd name="T8" fmla="*/ 0 w 157"/>
                  <a:gd name="T9" fmla="*/ 95 h 99"/>
                  <a:gd name="T10" fmla="*/ 0 w 157"/>
                  <a:gd name="T1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7" h="99">
                    <a:moveTo>
                      <a:pt x="157" y="0"/>
                    </a:moveTo>
                    <a:cubicBezTo>
                      <a:pt x="157" y="95"/>
                      <a:pt x="157" y="95"/>
                      <a:pt x="157" y="95"/>
                    </a:cubicBezTo>
                    <a:cubicBezTo>
                      <a:pt x="157" y="97"/>
                      <a:pt x="155" y="99"/>
                      <a:pt x="153" y="99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2" y="99"/>
                      <a:pt x="0" y="97"/>
                      <a:pt x="0" y="9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6"/>
              <p:cNvSpPr>
                <a:spLocks/>
              </p:cNvSpPr>
              <p:nvPr/>
            </p:nvSpPr>
            <p:spPr bwMode="auto">
              <a:xfrm>
                <a:off x="618" y="408"/>
                <a:ext cx="122" cy="104"/>
              </a:xfrm>
              <a:custGeom>
                <a:avLst/>
                <a:gdLst>
                  <a:gd name="T0" fmla="*/ 43 w 70"/>
                  <a:gd name="T1" fmla="*/ 0 h 60"/>
                  <a:gd name="T2" fmla="*/ 66 w 70"/>
                  <a:gd name="T3" fmla="*/ 44 h 60"/>
                  <a:gd name="T4" fmla="*/ 56 w 70"/>
                  <a:gd name="T5" fmla="*/ 60 h 60"/>
                  <a:gd name="T6" fmla="*/ 28 w 70"/>
                  <a:gd name="T7" fmla="*/ 60 h 60"/>
                  <a:gd name="T8" fmla="*/ 7 w 70"/>
                  <a:gd name="T9" fmla="*/ 42 h 60"/>
                  <a:gd name="T10" fmla="*/ 0 w 70"/>
                  <a:gd name="T11" fmla="*/ 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60">
                    <a:moveTo>
                      <a:pt x="43" y="0"/>
                    </a:moveTo>
                    <a:cubicBezTo>
                      <a:pt x="66" y="44"/>
                      <a:pt x="66" y="44"/>
                      <a:pt x="66" y="44"/>
                    </a:cubicBezTo>
                    <a:cubicBezTo>
                      <a:pt x="70" y="52"/>
                      <a:pt x="66" y="60"/>
                      <a:pt x="56" y="60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18" y="60"/>
                      <a:pt x="9" y="52"/>
                      <a:pt x="7" y="4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7"/>
              <p:cNvSpPr>
                <a:spLocks/>
              </p:cNvSpPr>
              <p:nvPr/>
            </p:nvSpPr>
            <p:spPr bwMode="auto">
              <a:xfrm>
                <a:off x="527" y="411"/>
                <a:ext cx="107" cy="101"/>
              </a:xfrm>
              <a:custGeom>
                <a:avLst/>
                <a:gdLst>
                  <a:gd name="T0" fmla="*/ 52 w 61"/>
                  <a:gd name="T1" fmla="*/ 0 h 58"/>
                  <a:gd name="T2" fmla="*/ 59 w 61"/>
                  <a:gd name="T3" fmla="*/ 40 h 58"/>
                  <a:gd name="T4" fmla="*/ 44 w 61"/>
                  <a:gd name="T5" fmla="*/ 58 h 58"/>
                  <a:gd name="T6" fmla="*/ 16 w 61"/>
                  <a:gd name="T7" fmla="*/ 58 h 58"/>
                  <a:gd name="T8" fmla="*/ 1 w 61"/>
                  <a:gd name="T9" fmla="*/ 40 h 58"/>
                  <a:gd name="T10" fmla="*/ 7 w 61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58">
                    <a:moveTo>
                      <a:pt x="52" y="0"/>
                    </a:moveTo>
                    <a:cubicBezTo>
                      <a:pt x="59" y="40"/>
                      <a:pt x="59" y="40"/>
                      <a:pt x="59" y="40"/>
                    </a:cubicBezTo>
                    <a:cubicBezTo>
                      <a:pt x="61" y="50"/>
                      <a:pt x="54" y="58"/>
                      <a:pt x="44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7" y="58"/>
                      <a:pt x="0" y="50"/>
                      <a:pt x="1" y="4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8"/>
              <p:cNvSpPr>
                <a:spLocks/>
              </p:cNvSpPr>
              <p:nvPr/>
            </p:nvSpPr>
            <p:spPr bwMode="auto">
              <a:xfrm>
                <a:off x="416" y="408"/>
                <a:ext cx="125" cy="104"/>
              </a:xfrm>
              <a:custGeom>
                <a:avLst/>
                <a:gdLst>
                  <a:gd name="T0" fmla="*/ 72 w 72"/>
                  <a:gd name="T1" fmla="*/ 2 h 60"/>
                  <a:gd name="T2" fmla="*/ 63 w 72"/>
                  <a:gd name="T3" fmla="*/ 54 h 60"/>
                  <a:gd name="T4" fmla="*/ 56 w 72"/>
                  <a:gd name="T5" fmla="*/ 60 h 60"/>
                  <a:gd name="T6" fmla="*/ 5 w 72"/>
                  <a:gd name="T7" fmla="*/ 60 h 60"/>
                  <a:gd name="T8" fmla="*/ 1 w 72"/>
                  <a:gd name="T9" fmla="*/ 54 h 60"/>
                  <a:gd name="T10" fmla="*/ 28 w 72"/>
                  <a:gd name="T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60">
                    <a:moveTo>
                      <a:pt x="72" y="2"/>
                    </a:moveTo>
                    <a:cubicBezTo>
                      <a:pt x="63" y="54"/>
                      <a:pt x="63" y="54"/>
                      <a:pt x="63" y="54"/>
                    </a:cubicBezTo>
                    <a:cubicBezTo>
                      <a:pt x="63" y="57"/>
                      <a:pt x="60" y="60"/>
                      <a:pt x="56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1" y="60"/>
                      <a:pt x="0" y="57"/>
                      <a:pt x="1" y="54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9"/>
              <p:cNvSpPr>
                <a:spLocks noEditPoints="1"/>
              </p:cNvSpPr>
              <p:nvPr/>
            </p:nvSpPr>
            <p:spPr bwMode="auto">
              <a:xfrm>
                <a:off x="459" y="354"/>
                <a:ext cx="239" cy="61"/>
              </a:xfrm>
              <a:custGeom>
                <a:avLst/>
                <a:gdLst>
                  <a:gd name="T0" fmla="*/ 129 w 137"/>
                  <a:gd name="T1" fmla="*/ 8 h 35"/>
                  <a:gd name="T2" fmla="*/ 129 w 137"/>
                  <a:gd name="T3" fmla="*/ 27 h 35"/>
                  <a:gd name="T4" fmla="*/ 8 w 137"/>
                  <a:gd name="T5" fmla="*/ 27 h 35"/>
                  <a:gd name="T6" fmla="*/ 8 w 137"/>
                  <a:gd name="T7" fmla="*/ 8 h 35"/>
                  <a:gd name="T8" fmla="*/ 129 w 137"/>
                  <a:gd name="T9" fmla="*/ 8 h 35"/>
                  <a:gd name="T10" fmla="*/ 133 w 137"/>
                  <a:gd name="T11" fmla="*/ 0 h 35"/>
                  <a:gd name="T12" fmla="*/ 4 w 137"/>
                  <a:gd name="T13" fmla="*/ 0 h 35"/>
                  <a:gd name="T14" fmla="*/ 0 w 137"/>
                  <a:gd name="T15" fmla="*/ 4 h 35"/>
                  <a:gd name="T16" fmla="*/ 0 w 137"/>
                  <a:gd name="T17" fmla="*/ 31 h 35"/>
                  <a:gd name="T18" fmla="*/ 4 w 137"/>
                  <a:gd name="T19" fmla="*/ 35 h 35"/>
                  <a:gd name="T20" fmla="*/ 133 w 137"/>
                  <a:gd name="T21" fmla="*/ 35 h 35"/>
                  <a:gd name="T22" fmla="*/ 137 w 137"/>
                  <a:gd name="T23" fmla="*/ 31 h 35"/>
                  <a:gd name="T24" fmla="*/ 137 w 137"/>
                  <a:gd name="T25" fmla="*/ 4 h 35"/>
                  <a:gd name="T26" fmla="*/ 133 w 137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7" h="35">
                    <a:moveTo>
                      <a:pt x="129" y="8"/>
                    </a:moveTo>
                    <a:cubicBezTo>
                      <a:pt x="129" y="27"/>
                      <a:pt x="129" y="27"/>
                      <a:pt x="129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29" y="8"/>
                      <a:pt x="129" y="8"/>
                      <a:pt x="129" y="8"/>
                    </a:cubicBezTo>
                    <a:moveTo>
                      <a:pt x="13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3"/>
                      <a:pt x="2" y="35"/>
                      <a:pt x="4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5" y="35"/>
                      <a:pt x="137" y="33"/>
                      <a:pt x="137" y="31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7" y="2"/>
                      <a:pt x="135" y="0"/>
                      <a:pt x="13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10"/>
              <p:cNvSpPr>
                <a:spLocks noEditPoints="1"/>
              </p:cNvSpPr>
              <p:nvPr/>
            </p:nvSpPr>
            <p:spPr bwMode="auto">
              <a:xfrm>
                <a:off x="522" y="539"/>
                <a:ext cx="113" cy="149"/>
              </a:xfrm>
              <a:custGeom>
                <a:avLst/>
                <a:gdLst>
                  <a:gd name="T0" fmla="*/ 57 w 65"/>
                  <a:gd name="T1" fmla="*/ 8 h 86"/>
                  <a:gd name="T2" fmla="*/ 57 w 65"/>
                  <a:gd name="T3" fmla="*/ 78 h 86"/>
                  <a:gd name="T4" fmla="*/ 8 w 65"/>
                  <a:gd name="T5" fmla="*/ 78 h 86"/>
                  <a:gd name="T6" fmla="*/ 8 w 65"/>
                  <a:gd name="T7" fmla="*/ 8 h 86"/>
                  <a:gd name="T8" fmla="*/ 57 w 65"/>
                  <a:gd name="T9" fmla="*/ 8 h 86"/>
                  <a:gd name="T10" fmla="*/ 61 w 65"/>
                  <a:gd name="T11" fmla="*/ 0 h 86"/>
                  <a:gd name="T12" fmla="*/ 4 w 65"/>
                  <a:gd name="T13" fmla="*/ 0 h 86"/>
                  <a:gd name="T14" fmla="*/ 0 w 65"/>
                  <a:gd name="T15" fmla="*/ 4 h 86"/>
                  <a:gd name="T16" fmla="*/ 0 w 65"/>
                  <a:gd name="T17" fmla="*/ 82 h 86"/>
                  <a:gd name="T18" fmla="*/ 4 w 65"/>
                  <a:gd name="T19" fmla="*/ 86 h 86"/>
                  <a:gd name="T20" fmla="*/ 61 w 65"/>
                  <a:gd name="T21" fmla="*/ 86 h 86"/>
                  <a:gd name="T22" fmla="*/ 65 w 65"/>
                  <a:gd name="T23" fmla="*/ 82 h 86"/>
                  <a:gd name="T24" fmla="*/ 65 w 65"/>
                  <a:gd name="T25" fmla="*/ 4 h 86"/>
                  <a:gd name="T26" fmla="*/ 61 w 65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86">
                    <a:moveTo>
                      <a:pt x="57" y="8"/>
                    </a:moveTo>
                    <a:cubicBezTo>
                      <a:pt x="57" y="78"/>
                      <a:pt x="57" y="78"/>
                      <a:pt x="57" y="78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57" y="8"/>
                      <a:pt x="57" y="8"/>
                      <a:pt x="57" y="8"/>
                    </a:cubicBezTo>
                    <a:moveTo>
                      <a:pt x="61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4"/>
                      <a:pt x="2" y="86"/>
                      <a:pt x="4" y="86"/>
                    </a:cubicBezTo>
                    <a:cubicBezTo>
                      <a:pt x="61" y="86"/>
                      <a:pt x="61" y="86"/>
                      <a:pt x="61" y="86"/>
                    </a:cubicBezTo>
                    <a:cubicBezTo>
                      <a:pt x="64" y="86"/>
                      <a:pt x="65" y="84"/>
                      <a:pt x="65" y="82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2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11"/>
              <p:cNvSpPr>
                <a:spLocks noEditPoints="1"/>
              </p:cNvSpPr>
              <p:nvPr/>
            </p:nvSpPr>
            <p:spPr bwMode="auto">
              <a:xfrm>
                <a:off x="1125" y="354"/>
                <a:ext cx="350" cy="334"/>
              </a:xfrm>
              <a:custGeom>
                <a:avLst/>
                <a:gdLst>
                  <a:gd name="T0" fmla="*/ 101 w 201"/>
                  <a:gd name="T1" fmla="*/ 8 h 192"/>
                  <a:gd name="T2" fmla="*/ 115 w 201"/>
                  <a:gd name="T3" fmla="*/ 13 h 192"/>
                  <a:gd name="T4" fmla="*/ 185 w 201"/>
                  <a:gd name="T5" fmla="*/ 75 h 192"/>
                  <a:gd name="T6" fmla="*/ 188 w 201"/>
                  <a:gd name="T7" fmla="*/ 78 h 192"/>
                  <a:gd name="T8" fmla="*/ 183 w 201"/>
                  <a:gd name="T9" fmla="*/ 78 h 192"/>
                  <a:gd name="T10" fmla="*/ 174 w 201"/>
                  <a:gd name="T11" fmla="*/ 78 h 192"/>
                  <a:gd name="T12" fmla="*/ 166 w 201"/>
                  <a:gd name="T13" fmla="*/ 78 h 192"/>
                  <a:gd name="T14" fmla="*/ 166 w 201"/>
                  <a:gd name="T15" fmla="*/ 86 h 192"/>
                  <a:gd name="T16" fmla="*/ 166 w 201"/>
                  <a:gd name="T17" fmla="*/ 184 h 192"/>
                  <a:gd name="T18" fmla="*/ 36 w 201"/>
                  <a:gd name="T19" fmla="*/ 184 h 192"/>
                  <a:gd name="T20" fmla="*/ 36 w 201"/>
                  <a:gd name="T21" fmla="*/ 86 h 192"/>
                  <a:gd name="T22" fmla="*/ 36 w 201"/>
                  <a:gd name="T23" fmla="*/ 78 h 192"/>
                  <a:gd name="T24" fmla="*/ 28 w 201"/>
                  <a:gd name="T25" fmla="*/ 78 h 192"/>
                  <a:gd name="T26" fmla="*/ 18 w 201"/>
                  <a:gd name="T27" fmla="*/ 78 h 192"/>
                  <a:gd name="T28" fmla="*/ 13 w 201"/>
                  <a:gd name="T29" fmla="*/ 78 h 192"/>
                  <a:gd name="T30" fmla="*/ 16 w 201"/>
                  <a:gd name="T31" fmla="*/ 75 h 192"/>
                  <a:gd name="T32" fmla="*/ 86 w 201"/>
                  <a:gd name="T33" fmla="*/ 13 h 192"/>
                  <a:gd name="T34" fmla="*/ 101 w 201"/>
                  <a:gd name="T35" fmla="*/ 8 h 192"/>
                  <a:gd name="T36" fmla="*/ 101 w 201"/>
                  <a:gd name="T37" fmla="*/ 0 h 192"/>
                  <a:gd name="T38" fmla="*/ 81 w 201"/>
                  <a:gd name="T39" fmla="*/ 7 h 192"/>
                  <a:gd name="T40" fmla="*/ 11 w 201"/>
                  <a:gd name="T41" fmla="*/ 69 h 192"/>
                  <a:gd name="T42" fmla="*/ 18 w 201"/>
                  <a:gd name="T43" fmla="*/ 86 h 192"/>
                  <a:gd name="T44" fmla="*/ 28 w 201"/>
                  <a:gd name="T45" fmla="*/ 86 h 192"/>
                  <a:gd name="T46" fmla="*/ 28 w 201"/>
                  <a:gd name="T47" fmla="*/ 192 h 192"/>
                  <a:gd name="T48" fmla="*/ 174 w 201"/>
                  <a:gd name="T49" fmla="*/ 192 h 192"/>
                  <a:gd name="T50" fmla="*/ 174 w 201"/>
                  <a:gd name="T51" fmla="*/ 86 h 192"/>
                  <a:gd name="T52" fmla="*/ 183 w 201"/>
                  <a:gd name="T53" fmla="*/ 86 h 192"/>
                  <a:gd name="T54" fmla="*/ 190 w 201"/>
                  <a:gd name="T55" fmla="*/ 69 h 192"/>
                  <a:gd name="T56" fmla="*/ 121 w 201"/>
                  <a:gd name="T57" fmla="*/ 7 h 192"/>
                  <a:gd name="T58" fmla="*/ 101 w 201"/>
                  <a:gd name="T5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1" h="192">
                    <a:moveTo>
                      <a:pt x="101" y="8"/>
                    </a:moveTo>
                    <a:cubicBezTo>
                      <a:pt x="106" y="8"/>
                      <a:pt x="112" y="10"/>
                      <a:pt x="115" y="13"/>
                    </a:cubicBezTo>
                    <a:cubicBezTo>
                      <a:pt x="185" y="75"/>
                      <a:pt x="185" y="75"/>
                      <a:pt x="185" y="75"/>
                    </a:cubicBezTo>
                    <a:cubicBezTo>
                      <a:pt x="186" y="76"/>
                      <a:pt x="187" y="77"/>
                      <a:pt x="188" y="78"/>
                    </a:cubicBezTo>
                    <a:cubicBezTo>
                      <a:pt x="187" y="78"/>
                      <a:pt x="185" y="78"/>
                      <a:pt x="183" y="78"/>
                    </a:cubicBezTo>
                    <a:cubicBezTo>
                      <a:pt x="174" y="78"/>
                      <a:pt x="174" y="78"/>
                      <a:pt x="174" y="78"/>
                    </a:cubicBezTo>
                    <a:cubicBezTo>
                      <a:pt x="166" y="78"/>
                      <a:pt x="166" y="78"/>
                      <a:pt x="166" y="78"/>
                    </a:cubicBezTo>
                    <a:cubicBezTo>
                      <a:pt x="166" y="86"/>
                      <a:pt x="166" y="86"/>
                      <a:pt x="166" y="86"/>
                    </a:cubicBezTo>
                    <a:cubicBezTo>
                      <a:pt x="166" y="184"/>
                      <a:pt x="166" y="184"/>
                      <a:pt x="166" y="184"/>
                    </a:cubicBezTo>
                    <a:cubicBezTo>
                      <a:pt x="36" y="184"/>
                      <a:pt x="36" y="184"/>
                      <a:pt x="36" y="184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6" y="78"/>
                      <a:pt x="36" y="78"/>
                      <a:pt x="36" y="78"/>
                    </a:cubicBezTo>
                    <a:cubicBezTo>
                      <a:pt x="28" y="78"/>
                      <a:pt x="28" y="78"/>
                      <a:pt x="2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6" y="78"/>
                      <a:pt x="14" y="78"/>
                      <a:pt x="13" y="78"/>
                    </a:cubicBezTo>
                    <a:cubicBezTo>
                      <a:pt x="14" y="77"/>
                      <a:pt x="15" y="76"/>
                      <a:pt x="16" y="75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90" y="10"/>
                      <a:pt x="95" y="8"/>
                      <a:pt x="101" y="8"/>
                    </a:cubicBezTo>
                    <a:moveTo>
                      <a:pt x="101" y="0"/>
                    </a:moveTo>
                    <a:cubicBezTo>
                      <a:pt x="93" y="0"/>
                      <a:pt x="86" y="2"/>
                      <a:pt x="81" y="7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0" y="78"/>
                      <a:pt x="3" y="86"/>
                      <a:pt x="18" y="86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174" y="192"/>
                      <a:pt x="174" y="192"/>
                      <a:pt x="174" y="192"/>
                    </a:cubicBezTo>
                    <a:cubicBezTo>
                      <a:pt x="174" y="86"/>
                      <a:pt x="174" y="86"/>
                      <a:pt x="174" y="86"/>
                    </a:cubicBezTo>
                    <a:cubicBezTo>
                      <a:pt x="183" y="86"/>
                      <a:pt x="183" y="86"/>
                      <a:pt x="183" y="86"/>
                    </a:cubicBezTo>
                    <a:cubicBezTo>
                      <a:pt x="198" y="86"/>
                      <a:pt x="201" y="78"/>
                      <a:pt x="190" y="69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15" y="2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12"/>
              <p:cNvSpPr>
                <a:spLocks noEditPoints="1"/>
              </p:cNvSpPr>
              <p:nvPr/>
            </p:nvSpPr>
            <p:spPr bwMode="auto">
              <a:xfrm>
                <a:off x="1243" y="526"/>
                <a:ext cx="114" cy="162"/>
              </a:xfrm>
              <a:custGeom>
                <a:avLst/>
                <a:gdLst>
                  <a:gd name="T0" fmla="*/ 57 w 65"/>
                  <a:gd name="T1" fmla="*/ 8 h 93"/>
                  <a:gd name="T2" fmla="*/ 57 w 65"/>
                  <a:gd name="T3" fmla="*/ 85 h 93"/>
                  <a:gd name="T4" fmla="*/ 8 w 65"/>
                  <a:gd name="T5" fmla="*/ 85 h 93"/>
                  <a:gd name="T6" fmla="*/ 8 w 65"/>
                  <a:gd name="T7" fmla="*/ 8 h 93"/>
                  <a:gd name="T8" fmla="*/ 57 w 65"/>
                  <a:gd name="T9" fmla="*/ 8 h 93"/>
                  <a:gd name="T10" fmla="*/ 61 w 65"/>
                  <a:gd name="T11" fmla="*/ 0 h 93"/>
                  <a:gd name="T12" fmla="*/ 4 w 65"/>
                  <a:gd name="T13" fmla="*/ 0 h 93"/>
                  <a:gd name="T14" fmla="*/ 0 w 65"/>
                  <a:gd name="T15" fmla="*/ 4 h 93"/>
                  <a:gd name="T16" fmla="*/ 0 w 65"/>
                  <a:gd name="T17" fmla="*/ 89 h 93"/>
                  <a:gd name="T18" fmla="*/ 4 w 65"/>
                  <a:gd name="T19" fmla="*/ 93 h 93"/>
                  <a:gd name="T20" fmla="*/ 61 w 65"/>
                  <a:gd name="T21" fmla="*/ 93 h 93"/>
                  <a:gd name="T22" fmla="*/ 65 w 65"/>
                  <a:gd name="T23" fmla="*/ 89 h 93"/>
                  <a:gd name="T24" fmla="*/ 65 w 65"/>
                  <a:gd name="T25" fmla="*/ 4 h 93"/>
                  <a:gd name="T26" fmla="*/ 61 w 65"/>
                  <a:gd name="T27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93">
                    <a:moveTo>
                      <a:pt x="57" y="8"/>
                    </a:moveTo>
                    <a:cubicBezTo>
                      <a:pt x="57" y="85"/>
                      <a:pt x="57" y="85"/>
                      <a:pt x="57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57" y="8"/>
                      <a:pt x="57" y="8"/>
                      <a:pt x="57" y="8"/>
                    </a:cubicBezTo>
                    <a:moveTo>
                      <a:pt x="61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91"/>
                      <a:pt x="2" y="93"/>
                      <a:pt x="4" y="93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3" y="93"/>
                      <a:pt x="65" y="91"/>
                      <a:pt x="65" y="89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2"/>
                      <a:pt x="63" y="0"/>
                      <a:pt x="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13"/>
              <p:cNvSpPr>
                <a:spLocks noEditPoints="1"/>
              </p:cNvSpPr>
              <p:nvPr/>
            </p:nvSpPr>
            <p:spPr bwMode="auto">
              <a:xfrm>
                <a:off x="1862" y="373"/>
                <a:ext cx="324" cy="112"/>
              </a:xfrm>
              <a:custGeom>
                <a:avLst/>
                <a:gdLst>
                  <a:gd name="T0" fmla="*/ 93 w 186"/>
                  <a:gd name="T1" fmla="*/ 8 h 64"/>
                  <a:gd name="T2" fmla="*/ 95 w 186"/>
                  <a:gd name="T3" fmla="*/ 8 h 64"/>
                  <a:gd name="T4" fmla="*/ 164 w 186"/>
                  <a:gd name="T5" fmla="*/ 56 h 64"/>
                  <a:gd name="T6" fmla="*/ 23 w 186"/>
                  <a:gd name="T7" fmla="*/ 56 h 64"/>
                  <a:gd name="T8" fmla="*/ 91 w 186"/>
                  <a:gd name="T9" fmla="*/ 8 h 64"/>
                  <a:gd name="T10" fmla="*/ 93 w 186"/>
                  <a:gd name="T11" fmla="*/ 8 h 64"/>
                  <a:gd name="T12" fmla="*/ 93 w 186"/>
                  <a:gd name="T13" fmla="*/ 0 h 64"/>
                  <a:gd name="T14" fmla="*/ 87 w 186"/>
                  <a:gd name="T15" fmla="*/ 2 h 64"/>
                  <a:gd name="T16" fmla="*/ 4 w 186"/>
                  <a:gd name="T17" fmla="*/ 60 h 64"/>
                  <a:gd name="T18" fmla="*/ 5 w 186"/>
                  <a:gd name="T19" fmla="*/ 64 h 64"/>
                  <a:gd name="T20" fmla="*/ 181 w 186"/>
                  <a:gd name="T21" fmla="*/ 64 h 64"/>
                  <a:gd name="T22" fmla="*/ 183 w 186"/>
                  <a:gd name="T23" fmla="*/ 60 h 64"/>
                  <a:gd name="T24" fmla="*/ 100 w 186"/>
                  <a:gd name="T25" fmla="*/ 2 h 64"/>
                  <a:gd name="T26" fmla="*/ 93 w 186"/>
                  <a:gd name="T2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6" h="64">
                    <a:moveTo>
                      <a:pt x="93" y="8"/>
                    </a:moveTo>
                    <a:cubicBezTo>
                      <a:pt x="94" y="8"/>
                      <a:pt x="95" y="8"/>
                      <a:pt x="95" y="8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2" y="8"/>
                      <a:pt x="93" y="8"/>
                    </a:cubicBezTo>
                    <a:moveTo>
                      <a:pt x="93" y="0"/>
                    </a:moveTo>
                    <a:cubicBezTo>
                      <a:pt x="91" y="0"/>
                      <a:pt x="88" y="1"/>
                      <a:pt x="87" y="2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0" y="62"/>
                      <a:pt x="1" y="64"/>
                      <a:pt x="5" y="64"/>
                    </a:cubicBezTo>
                    <a:cubicBezTo>
                      <a:pt x="181" y="64"/>
                      <a:pt x="181" y="64"/>
                      <a:pt x="181" y="64"/>
                    </a:cubicBezTo>
                    <a:cubicBezTo>
                      <a:pt x="186" y="64"/>
                      <a:pt x="186" y="62"/>
                      <a:pt x="183" y="60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1"/>
                      <a:pt x="96" y="0"/>
                      <a:pt x="9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Line 14"/>
              <p:cNvSpPr>
                <a:spLocks noChangeShapeType="1"/>
              </p:cNvSpPr>
              <p:nvPr/>
            </p:nvSpPr>
            <p:spPr bwMode="auto">
              <a:xfrm>
                <a:off x="1930" y="481"/>
                <a:ext cx="0" cy="18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Line 15"/>
              <p:cNvSpPr>
                <a:spLocks noChangeShapeType="1"/>
              </p:cNvSpPr>
              <p:nvPr/>
            </p:nvSpPr>
            <p:spPr bwMode="auto">
              <a:xfrm>
                <a:off x="2024" y="481"/>
                <a:ext cx="0" cy="18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Line 16"/>
              <p:cNvSpPr>
                <a:spLocks noChangeShapeType="1"/>
              </p:cNvSpPr>
              <p:nvPr/>
            </p:nvSpPr>
            <p:spPr bwMode="auto">
              <a:xfrm>
                <a:off x="2120" y="481"/>
                <a:ext cx="0" cy="18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Line 17"/>
              <p:cNvSpPr>
                <a:spLocks noChangeShapeType="1"/>
              </p:cNvSpPr>
              <p:nvPr/>
            </p:nvSpPr>
            <p:spPr bwMode="auto">
              <a:xfrm>
                <a:off x="1885" y="666"/>
                <a:ext cx="280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18"/>
              <p:cNvSpPr>
                <a:spLocks noEditPoints="1"/>
              </p:cNvSpPr>
              <p:nvPr/>
            </p:nvSpPr>
            <p:spPr bwMode="auto">
              <a:xfrm>
                <a:off x="2584" y="425"/>
                <a:ext cx="334" cy="262"/>
              </a:xfrm>
              <a:custGeom>
                <a:avLst/>
                <a:gdLst>
                  <a:gd name="T0" fmla="*/ 184 w 192"/>
                  <a:gd name="T1" fmla="*/ 8 h 150"/>
                  <a:gd name="T2" fmla="*/ 184 w 192"/>
                  <a:gd name="T3" fmla="*/ 142 h 150"/>
                  <a:gd name="T4" fmla="*/ 8 w 192"/>
                  <a:gd name="T5" fmla="*/ 142 h 150"/>
                  <a:gd name="T6" fmla="*/ 8 w 192"/>
                  <a:gd name="T7" fmla="*/ 8 h 150"/>
                  <a:gd name="T8" fmla="*/ 184 w 192"/>
                  <a:gd name="T9" fmla="*/ 8 h 150"/>
                  <a:gd name="T10" fmla="*/ 184 w 192"/>
                  <a:gd name="T11" fmla="*/ 0 h 150"/>
                  <a:gd name="T12" fmla="*/ 8 w 192"/>
                  <a:gd name="T13" fmla="*/ 0 h 150"/>
                  <a:gd name="T14" fmla="*/ 0 w 192"/>
                  <a:gd name="T15" fmla="*/ 8 h 150"/>
                  <a:gd name="T16" fmla="*/ 0 w 192"/>
                  <a:gd name="T17" fmla="*/ 142 h 150"/>
                  <a:gd name="T18" fmla="*/ 8 w 192"/>
                  <a:gd name="T19" fmla="*/ 150 h 150"/>
                  <a:gd name="T20" fmla="*/ 184 w 192"/>
                  <a:gd name="T21" fmla="*/ 150 h 150"/>
                  <a:gd name="T22" fmla="*/ 192 w 192"/>
                  <a:gd name="T23" fmla="*/ 142 h 150"/>
                  <a:gd name="T24" fmla="*/ 192 w 192"/>
                  <a:gd name="T25" fmla="*/ 8 h 150"/>
                  <a:gd name="T26" fmla="*/ 184 w 192"/>
                  <a:gd name="T27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150">
                    <a:moveTo>
                      <a:pt x="184" y="8"/>
                    </a:moveTo>
                    <a:cubicBezTo>
                      <a:pt x="184" y="142"/>
                      <a:pt x="184" y="142"/>
                      <a:pt x="184" y="142"/>
                    </a:cubicBezTo>
                    <a:cubicBezTo>
                      <a:pt x="8" y="142"/>
                      <a:pt x="8" y="142"/>
                      <a:pt x="8" y="14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84" y="8"/>
                      <a:pt x="184" y="8"/>
                      <a:pt x="184" y="8"/>
                    </a:cubicBezTo>
                    <a:moveTo>
                      <a:pt x="184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0" y="146"/>
                      <a:pt x="4" y="150"/>
                      <a:pt x="8" y="150"/>
                    </a:cubicBezTo>
                    <a:cubicBezTo>
                      <a:pt x="184" y="150"/>
                      <a:pt x="184" y="150"/>
                      <a:pt x="184" y="150"/>
                    </a:cubicBezTo>
                    <a:cubicBezTo>
                      <a:pt x="189" y="150"/>
                      <a:pt x="192" y="146"/>
                      <a:pt x="192" y="142"/>
                    </a:cubicBezTo>
                    <a:cubicBezTo>
                      <a:pt x="192" y="8"/>
                      <a:pt x="192" y="8"/>
                      <a:pt x="192" y="8"/>
                    </a:cubicBezTo>
                    <a:cubicBezTo>
                      <a:pt x="192" y="4"/>
                      <a:pt x="189" y="0"/>
                      <a:pt x="18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19"/>
              <p:cNvSpPr>
                <a:spLocks/>
              </p:cNvSpPr>
              <p:nvPr/>
            </p:nvSpPr>
            <p:spPr bwMode="auto">
              <a:xfrm>
                <a:off x="2672" y="361"/>
                <a:ext cx="157" cy="134"/>
              </a:xfrm>
              <a:custGeom>
                <a:avLst/>
                <a:gdLst>
                  <a:gd name="T0" fmla="*/ 0 w 90"/>
                  <a:gd name="T1" fmla="*/ 77 h 77"/>
                  <a:gd name="T2" fmla="*/ 45 w 90"/>
                  <a:gd name="T3" fmla="*/ 0 h 77"/>
                  <a:gd name="T4" fmla="*/ 90 w 90"/>
                  <a:gd name="T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0" h="77">
                    <a:moveTo>
                      <a:pt x="0" y="77"/>
                    </a:moveTo>
                    <a:cubicBezTo>
                      <a:pt x="0" y="34"/>
                      <a:pt x="20" y="0"/>
                      <a:pt x="45" y="0"/>
                    </a:cubicBezTo>
                    <a:cubicBezTo>
                      <a:pt x="70" y="0"/>
                      <a:pt x="90" y="34"/>
                      <a:pt x="90" y="77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20"/>
              <p:cNvSpPr>
                <a:spLocks noEditPoints="1"/>
              </p:cNvSpPr>
              <p:nvPr/>
            </p:nvSpPr>
            <p:spPr bwMode="auto">
              <a:xfrm>
                <a:off x="3308" y="406"/>
                <a:ext cx="335" cy="282"/>
              </a:xfrm>
              <a:custGeom>
                <a:avLst/>
                <a:gdLst>
                  <a:gd name="T0" fmla="*/ 52 w 192"/>
                  <a:gd name="T1" fmla="*/ 8 h 162"/>
                  <a:gd name="T2" fmla="*/ 52 w 192"/>
                  <a:gd name="T3" fmla="*/ 8 h 162"/>
                  <a:gd name="T4" fmla="*/ 142 w 192"/>
                  <a:gd name="T5" fmla="*/ 8 h 162"/>
                  <a:gd name="T6" fmla="*/ 162 w 192"/>
                  <a:gd name="T7" fmla="*/ 20 h 162"/>
                  <a:gd name="T8" fmla="*/ 181 w 192"/>
                  <a:gd name="T9" fmla="*/ 131 h 162"/>
                  <a:gd name="T10" fmla="*/ 177 w 192"/>
                  <a:gd name="T11" fmla="*/ 147 h 162"/>
                  <a:gd name="T12" fmla="*/ 160 w 192"/>
                  <a:gd name="T13" fmla="*/ 154 h 162"/>
                  <a:gd name="T14" fmla="*/ 32 w 192"/>
                  <a:gd name="T15" fmla="*/ 154 h 162"/>
                  <a:gd name="T16" fmla="*/ 15 w 192"/>
                  <a:gd name="T17" fmla="*/ 147 h 162"/>
                  <a:gd name="T18" fmla="*/ 11 w 192"/>
                  <a:gd name="T19" fmla="*/ 131 h 162"/>
                  <a:gd name="T20" fmla="*/ 32 w 192"/>
                  <a:gd name="T21" fmla="*/ 20 h 162"/>
                  <a:gd name="T22" fmla="*/ 52 w 192"/>
                  <a:gd name="T23" fmla="*/ 8 h 162"/>
                  <a:gd name="T24" fmla="*/ 52 w 192"/>
                  <a:gd name="T25" fmla="*/ 0 h 162"/>
                  <a:gd name="T26" fmla="*/ 24 w 192"/>
                  <a:gd name="T27" fmla="*/ 18 h 162"/>
                  <a:gd name="T28" fmla="*/ 4 w 192"/>
                  <a:gd name="T29" fmla="*/ 129 h 162"/>
                  <a:gd name="T30" fmla="*/ 32 w 192"/>
                  <a:gd name="T31" fmla="*/ 162 h 162"/>
                  <a:gd name="T32" fmla="*/ 160 w 192"/>
                  <a:gd name="T33" fmla="*/ 162 h 162"/>
                  <a:gd name="T34" fmla="*/ 189 w 192"/>
                  <a:gd name="T35" fmla="*/ 129 h 162"/>
                  <a:gd name="T36" fmla="*/ 170 w 192"/>
                  <a:gd name="T37" fmla="*/ 18 h 162"/>
                  <a:gd name="T38" fmla="*/ 142 w 192"/>
                  <a:gd name="T39" fmla="*/ 0 h 162"/>
                  <a:gd name="T40" fmla="*/ 52 w 192"/>
                  <a:gd name="T4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2" h="162">
                    <a:moveTo>
                      <a:pt x="52" y="8"/>
                    </a:moveTo>
                    <a:cubicBezTo>
                      <a:pt x="52" y="8"/>
                      <a:pt x="52" y="8"/>
                      <a:pt x="52" y="8"/>
                    </a:cubicBezTo>
                    <a:cubicBezTo>
                      <a:pt x="142" y="8"/>
                      <a:pt x="142" y="8"/>
                      <a:pt x="142" y="8"/>
                    </a:cubicBezTo>
                    <a:cubicBezTo>
                      <a:pt x="152" y="8"/>
                      <a:pt x="161" y="14"/>
                      <a:pt x="162" y="20"/>
                    </a:cubicBezTo>
                    <a:cubicBezTo>
                      <a:pt x="181" y="131"/>
                      <a:pt x="181" y="131"/>
                      <a:pt x="181" y="131"/>
                    </a:cubicBezTo>
                    <a:cubicBezTo>
                      <a:pt x="182" y="137"/>
                      <a:pt x="181" y="142"/>
                      <a:pt x="177" y="147"/>
                    </a:cubicBezTo>
                    <a:cubicBezTo>
                      <a:pt x="173" y="152"/>
                      <a:pt x="167" y="154"/>
                      <a:pt x="160" y="154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25" y="154"/>
                      <a:pt x="19" y="152"/>
                      <a:pt x="15" y="147"/>
                    </a:cubicBezTo>
                    <a:cubicBezTo>
                      <a:pt x="12" y="143"/>
                      <a:pt x="10" y="137"/>
                      <a:pt x="11" y="131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3" y="14"/>
                      <a:pt x="41" y="8"/>
                      <a:pt x="52" y="8"/>
                    </a:cubicBezTo>
                    <a:moveTo>
                      <a:pt x="52" y="0"/>
                    </a:moveTo>
                    <a:cubicBezTo>
                      <a:pt x="38" y="0"/>
                      <a:pt x="26" y="8"/>
                      <a:pt x="24" y="18"/>
                    </a:cubicBezTo>
                    <a:cubicBezTo>
                      <a:pt x="4" y="129"/>
                      <a:pt x="4" y="129"/>
                      <a:pt x="4" y="129"/>
                    </a:cubicBezTo>
                    <a:cubicBezTo>
                      <a:pt x="0" y="147"/>
                      <a:pt x="13" y="162"/>
                      <a:pt x="32" y="162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79" y="162"/>
                      <a:pt x="192" y="147"/>
                      <a:pt x="189" y="129"/>
                    </a:cubicBezTo>
                    <a:cubicBezTo>
                      <a:pt x="170" y="18"/>
                      <a:pt x="170" y="18"/>
                      <a:pt x="170" y="18"/>
                    </a:cubicBezTo>
                    <a:cubicBezTo>
                      <a:pt x="168" y="8"/>
                      <a:pt x="155" y="0"/>
                      <a:pt x="142" y="0"/>
                    </a:cubicBezTo>
                    <a:cubicBezTo>
                      <a:pt x="52" y="0"/>
                      <a:pt x="52" y="0"/>
                      <a:pt x="5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21"/>
              <p:cNvSpPr>
                <a:spLocks/>
              </p:cNvSpPr>
              <p:nvPr/>
            </p:nvSpPr>
            <p:spPr bwMode="auto">
              <a:xfrm>
                <a:off x="3432" y="354"/>
                <a:ext cx="89" cy="89"/>
              </a:xfrm>
              <a:custGeom>
                <a:avLst/>
                <a:gdLst>
                  <a:gd name="T0" fmla="*/ 0 w 51"/>
                  <a:gd name="T1" fmla="*/ 51 h 51"/>
                  <a:gd name="T2" fmla="*/ 26 w 51"/>
                  <a:gd name="T3" fmla="*/ 0 h 51"/>
                  <a:gd name="T4" fmla="*/ 51 w 51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51">
                    <a:moveTo>
                      <a:pt x="0" y="51"/>
                    </a:moveTo>
                    <a:cubicBezTo>
                      <a:pt x="0" y="23"/>
                      <a:pt x="3" y="0"/>
                      <a:pt x="26" y="0"/>
                    </a:cubicBezTo>
                    <a:cubicBezTo>
                      <a:pt x="47" y="0"/>
                      <a:pt x="51" y="23"/>
                      <a:pt x="51" y="5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22"/>
              <p:cNvSpPr>
                <a:spLocks noEditPoints="1"/>
              </p:cNvSpPr>
              <p:nvPr/>
            </p:nvSpPr>
            <p:spPr bwMode="auto">
              <a:xfrm>
                <a:off x="4033" y="422"/>
                <a:ext cx="335" cy="261"/>
              </a:xfrm>
              <a:custGeom>
                <a:avLst/>
                <a:gdLst>
                  <a:gd name="T0" fmla="*/ 184 w 192"/>
                  <a:gd name="T1" fmla="*/ 8 h 150"/>
                  <a:gd name="T2" fmla="*/ 184 w 192"/>
                  <a:gd name="T3" fmla="*/ 142 h 150"/>
                  <a:gd name="T4" fmla="*/ 8 w 192"/>
                  <a:gd name="T5" fmla="*/ 142 h 150"/>
                  <a:gd name="T6" fmla="*/ 8 w 192"/>
                  <a:gd name="T7" fmla="*/ 8 h 150"/>
                  <a:gd name="T8" fmla="*/ 184 w 192"/>
                  <a:gd name="T9" fmla="*/ 8 h 150"/>
                  <a:gd name="T10" fmla="*/ 184 w 192"/>
                  <a:gd name="T11" fmla="*/ 0 h 150"/>
                  <a:gd name="T12" fmla="*/ 8 w 192"/>
                  <a:gd name="T13" fmla="*/ 0 h 150"/>
                  <a:gd name="T14" fmla="*/ 0 w 192"/>
                  <a:gd name="T15" fmla="*/ 8 h 150"/>
                  <a:gd name="T16" fmla="*/ 0 w 192"/>
                  <a:gd name="T17" fmla="*/ 142 h 150"/>
                  <a:gd name="T18" fmla="*/ 8 w 192"/>
                  <a:gd name="T19" fmla="*/ 150 h 150"/>
                  <a:gd name="T20" fmla="*/ 184 w 192"/>
                  <a:gd name="T21" fmla="*/ 150 h 150"/>
                  <a:gd name="T22" fmla="*/ 192 w 192"/>
                  <a:gd name="T23" fmla="*/ 142 h 150"/>
                  <a:gd name="T24" fmla="*/ 192 w 192"/>
                  <a:gd name="T25" fmla="*/ 8 h 150"/>
                  <a:gd name="T26" fmla="*/ 184 w 192"/>
                  <a:gd name="T27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150">
                    <a:moveTo>
                      <a:pt x="184" y="8"/>
                    </a:moveTo>
                    <a:cubicBezTo>
                      <a:pt x="184" y="142"/>
                      <a:pt x="184" y="142"/>
                      <a:pt x="184" y="142"/>
                    </a:cubicBezTo>
                    <a:cubicBezTo>
                      <a:pt x="8" y="142"/>
                      <a:pt x="8" y="142"/>
                      <a:pt x="8" y="14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84" y="8"/>
                      <a:pt x="184" y="8"/>
                      <a:pt x="184" y="8"/>
                    </a:cubicBezTo>
                    <a:moveTo>
                      <a:pt x="184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0" y="147"/>
                      <a:pt x="3" y="150"/>
                      <a:pt x="8" y="150"/>
                    </a:cubicBezTo>
                    <a:cubicBezTo>
                      <a:pt x="184" y="150"/>
                      <a:pt x="184" y="150"/>
                      <a:pt x="184" y="150"/>
                    </a:cubicBezTo>
                    <a:cubicBezTo>
                      <a:pt x="188" y="150"/>
                      <a:pt x="192" y="147"/>
                      <a:pt x="192" y="142"/>
                    </a:cubicBezTo>
                    <a:cubicBezTo>
                      <a:pt x="192" y="8"/>
                      <a:pt x="192" y="8"/>
                      <a:pt x="192" y="8"/>
                    </a:cubicBezTo>
                    <a:cubicBezTo>
                      <a:pt x="192" y="4"/>
                      <a:pt x="188" y="0"/>
                      <a:pt x="18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23"/>
              <p:cNvSpPr>
                <a:spLocks/>
              </p:cNvSpPr>
              <p:nvPr/>
            </p:nvSpPr>
            <p:spPr bwMode="auto">
              <a:xfrm>
                <a:off x="4122" y="357"/>
                <a:ext cx="157" cy="77"/>
              </a:xfrm>
              <a:custGeom>
                <a:avLst/>
                <a:gdLst>
                  <a:gd name="T0" fmla="*/ 0 w 90"/>
                  <a:gd name="T1" fmla="*/ 44 h 44"/>
                  <a:gd name="T2" fmla="*/ 45 w 90"/>
                  <a:gd name="T3" fmla="*/ 0 h 44"/>
                  <a:gd name="T4" fmla="*/ 90 w 90"/>
                  <a:gd name="T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0" h="44">
                    <a:moveTo>
                      <a:pt x="0" y="44"/>
                    </a:moveTo>
                    <a:cubicBezTo>
                      <a:pt x="0" y="20"/>
                      <a:pt x="20" y="0"/>
                      <a:pt x="45" y="0"/>
                    </a:cubicBezTo>
                    <a:cubicBezTo>
                      <a:pt x="70" y="0"/>
                      <a:pt x="90" y="20"/>
                      <a:pt x="90" y="44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Line 24"/>
              <p:cNvSpPr>
                <a:spLocks noChangeShapeType="1"/>
              </p:cNvSpPr>
              <p:nvPr/>
            </p:nvSpPr>
            <p:spPr bwMode="auto">
              <a:xfrm>
                <a:off x="4107" y="516"/>
                <a:ext cx="18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>
                <a:off x="4107" y="589"/>
                <a:ext cx="18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26"/>
              <p:cNvSpPr>
                <a:spLocks noEditPoints="1"/>
              </p:cNvSpPr>
              <p:nvPr/>
            </p:nvSpPr>
            <p:spPr bwMode="auto">
              <a:xfrm>
                <a:off x="4758" y="408"/>
                <a:ext cx="335" cy="277"/>
              </a:xfrm>
              <a:custGeom>
                <a:avLst/>
                <a:gdLst>
                  <a:gd name="T0" fmla="*/ 184 w 192"/>
                  <a:gd name="T1" fmla="*/ 8 h 159"/>
                  <a:gd name="T2" fmla="*/ 184 w 192"/>
                  <a:gd name="T3" fmla="*/ 151 h 159"/>
                  <a:gd name="T4" fmla="*/ 8 w 192"/>
                  <a:gd name="T5" fmla="*/ 151 h 159"/>
                  <a:gd name="T6" fmla="*/ 8 w 192"/>
                  <a:gd name="T7" fmla="*/ 8 h 159"/>
                  <a:gd name="T8" fmla="*/ 184 w 192"/>
                  <a:gd name="T9" fmla="*/ 8 h 159"/>
                  <a:gd name="T10" fmla="*/ 184 w 192"/>
                  <a:gd name="T11" fmla="*/ 0 h 159"/>
                  <a:gd name="T12" fmla="*/ 8 w 192"/>
                  <a:gd name="T13" fmla="*/ 0 h 159"/>
                  <a:gd name="T14" fmla="*/ 0 w 192"/>
                  <a:gd name="T15" fmla="*/ 8 h 159"/>
                  <a:gd name="T16" fmla="*/ 0 w 192"/>
                  <a:gd name="T17" fmla="*/ 151 h 159"/>
                  <a:gd name="T18" fmla="*/ 8 w 192"/>
                  <a:gd name="T19" fmla="*/ 159 h 159"/>
                  <a:gd name="T20" fmla="*/ 184 w 192"/>
                  <a:gd name="T21" fmla="*/ 159 h 159"/>
                  <a:gd name="T22" fmla="*/ 192 w 192"/>
                  <a:gd name="T23" fmla="*/ 151 h 159"/>
                  <a:gd name="T24" fmla="*/ 192 w 192"/>
                  <a:gd name="T25" fmla="*/ 8 h 159"/>
                  <a:gd name="T26" fmla="*/ 184 w 192"/>
                  <a:gd name="T27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159">
                    <a:moveTo>
                      <a:pt x="184" y="8"/>
                    </a:moveTo>
                    <a:cubicBezTo>
                      <a:pt x="184" y="151"/>
                      <a:pt x="184" y="151"/>
                      <a:pt x="184" y="151"/>
                    </a:cubicBezTo>
                    <a:cubicBezTo>
                      <a:pt x="8" y="151"/>
                      <a:pt x="8" y="151"/>
                      <a:pt x="8" y="15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84" y="8"/>
                      <a:pt x="184" y="8"/>
                      <a:pt x="184" y="8"/>
                    </a:cubicBezTo>
                    <a:moveTo>
                      <a:pt x="184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55"/>
                      <a:pt x="4" y="159"/>
                      <a:pt x="8" y="159"/>
                    </a:cubicBezTo>
                    <a:cubicBezTo>
                      <a:pt x="184" y="159"/>
                      <a:pt x="184" y="159"/>
                      <a:pt x="184" y="159"/>
                    </a:cubicBezTo>
                    <a:cubicBezTo>
                      <a:pt x="188" y="159"/>
                      <a:pt x="192" y="155"/>
                      <a:pt x="192" y="151"/>
                    </a:cubicBezTo>
                    <a:cubicBezTo>
                      <a:pt x="192" y="8"/>
                      <a:pt x="192" y="8"/>
                      <a:pt x="192" y="8"/>
                    </a:cubicBezTo>
                    <a:cubicBezTo>
                      <a:pt x="192" y="3"/>
                      <a:pt x="188" y="0"/>
                      <a:pt x="18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27"/>
              <p:cNvSpPr>
                <a:spLocks/>
              </p:cNvSpPr>
              <p:nvPr/>
            </p:nvSpPr>
            <p:spPr bwMode="auto">
              <a:xfrm>
                <a:off x="4847" y="357"/>
                <a:ext cx="157" cy="65"/>
              </a:xfrm>
              <a:custGeom>
                <a:avLst/>
                <a:gdLst>
                  <a:gd name="T0" fmla="*/ 0 w 90"/>
                  <a:gd name="T1" fmla="*/ 37 h 37"/>
                  <a:gd name="T2" fmla="*/ 45 w 90"/>
                  <a:gd name="T3" fmla="*/ 0 h 37"/>
                  <a:gd name="T4" fmla="*/ 90 w 90"/>
                  <a:gd name="T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0" h="37">
                    <a:moveTo>
                      <a:pt x="0" y="37"/>
                    </a:moveTo>
                    <a:cubicBezTo>
                      <a:pt x="0" y="17"/>
                      <a:pt x="20" y="0"/>
                      <a:pt x="45" y="0"/>
                    </a:cubicBezTo>
                    <a:cubicBezTo>
                      <a:pt x="70" y="0"/>
                      <a:pt x="90" y="17"/>
                      <a:pt x="90" y="37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Line 28"/>
              <p:cNvSpPr>
                <a:spLocks noChangeShapeType="1"/>
              </p:cNvSpPr>
              <p:nvPr/>
            </p:nvSpPr>
            <p:spPr bwMode="auto">
              <a:xfrm>
                <a:off x="4776" y="505"/>
                <a:ext cx="300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Line 29"/>
              <p:cNvSpPr>
                <a:spLocks noChangeShapeType="1"/>
              </p:cNvSpPr>
              <p:nvPr/>
            </p:nvSpPr>
            <p:spPr bwMode="auto">
              <a:xfrm>
                <a:off x="4926" y="481"/>
                <a:ext cx="0" cy="7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30"/>
              <p:cNvSpPr>
                <a:spLocks/>
              </p:cNvSpPr>
              <p:nvPr/>
            </p:nvSpPr>
            <p:spPr bwMode="auto">
              <a:xfrm>
                <a:off x="5509" y="486"/>
                <a:ext cx="286" cy="190"/>
              </a:xfrm>
              <a:custGeom>
                <a:avLst/>
                <a:gdLst>
                  <a:gd name="T0" fmla="*/ 164 w 164"/>
                  <a:gd name="T1" fmla="*/ 0 h 109"/>
                  <a:gd name="T2" fmla="*/ 152 w 164"/>
                  <a:gd name="T3" fmla="*/ 87 h 109"/>
                  <a:gd name="T4" fmla="*/ 131 w 164"/>
                  <a:gd name="T5" fmla="*/ 109 h 109"/>
                  <a:gd name="T6" fmla="*/ 33 w 164"/>
                  <a:gd name="T7" fmla="*/ 109 h 109"/>
                  <a:gd name="T8" fmla="*/ 12 w 164"/>
                  <a:gd name="T9" fmla="*/ 87 h 109"/>
                  <a:gd name="T10" fmla="*/ 0 w 164"/>
                  <a:gd name="T1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4" h="109">
                    <a:moveTo>
                      <a:pt x="164" y="0"/>
                    </a:moveTo>
                    <a:cubicBezTo>
                      <a:pt x="152" y="87"/>
                      <a:pt x="152" y="87"/>
                      <a:pt x="152" y="87"/>
                    </a:cubicBezTo>
                    <a:cubicBezTo>
                      <a:pt x="152" y="99"/>
                      <a:pt x="143" y="109"/>
                      <a:pt x="131" y="109"/>
                    </a:cubicBezTo>
                    <a:cubicBezTo>
                      <a:pt x="33" y="109"/>
                      <a:pt x="33" y="109"/>
                      <a:pt x="33" y="109"/>
                    </a:cubicBezTo>
                    <a:cubicBezTo>
                      <a:pt x="21" y="109"/>
                      <a:pt x="12" y="99"/>
                      <a:pt x="12" y="8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31"/>
              <p:cNvSpPr>
                <a:spLocks noEditPoints="1"/>
              </p:cNvSpPr>
              <p:nvPr/>
            </p:nvSpPr>
            <p:spPr bwMode="auto">
              <a:xfrm>
                <a:off x="5485" y="410"/>
                <a:ext cx="335" cy="88"/>
              </a:xfrm>
              <a:custGeom>
                <a:avLst/>
                <a:gdLst>
                  <a:gd name="T0" fmla="*/ 184 w 192"/>
                  <a:gd name="T1" fmla="*/ 8 h 51"/>
                  <a:gd name="T2" fmla="*/ 184 w 192"/>
                  <a:gd name="T3" fmla="*/ 43 h 51"/>
                  <a:gd name="T4" fmla="*/ 8 w 192"/>
                  <a:gd name="T5" fmla="*/ 43 h 51"/>
                  <a:gd name="T6" fmla="*/ 8 w 192"/>
                  <a:gd name="T7" fmla="*/ 8 h 51"/>
                  <a:gd name="T8" fmla="*/ 184 w 192"/>
                  <a:gd name="T9" fmla="*/ 8 h 51"/>
                  <a:gd name="T10" fmla="*/ 184 w 192"/>
                  <a:gd name="T11" fmla="*/ 0 h 51"/>
                  <a:gd name="T12" fmla="*/ 8 w 192"/>
                  <a:gd name="T13" fmla="*/ 0 h 51"/>
                  <a:gd name="T14" fmla="*/ 0 w 192"/>
                  <a:gd name="T15" fmla="*/ 8 h 51"/>
                  <a:gd name="T16" fmla="*/ 0 w 192"/>
                  <a:gd name="T17" fmla="*/ 43 h 51"/>
                  <a:gd name="T18" fmla="*/ 8 w 192"/>
                  <a:gd name="T19" fmla="*/ 51 h 51"/>
                  <a:gd name="T20" fmla="*/ 184 w 192"/>
                  <a:gd name="T21" fmla="*/ 51 h 51"/>
                  <a:gd name="T22" fmla="*/ 192 w 192"/>
                  <a:gd name="T23" fmla="*/ 43 h 51"/>
                  <a:gd name="T24" fmla="*/ 192 w 192"/>
                  <a:gd name="T25" fmla="*/ 8 h 51"/>
                  <a:gd name="T26" fmla="*/ 184 w 192"/>
                  <a:gd name="T2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51">
                    <a:moveTo>
                      <a:pt x="184" y="8"/>
                    </a:moveTo>
                    <a:cubicBezTo>
                      <a:pt x="184" y="43"/>
                      <a:pt x="184" y="43"/>
                      <a:pt x="184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84" y="8"/>
                      <a:pt x="184" y="8"/>
                      <a:pt x="184" y="8"/>
                    </a:cubicBezTo>
                    <a:moveTo>
                      <a:pt x="184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8"/>
                      <a:pt x="4" y="51"/>
                      <a:pt x="8" y="51"/>
                    </a:cubicBezTo>
                    <a:cubicBezTo>
                      <a:pt x="184" y="51"/>
                      <a:pt x="184" y="51"/>
                      <a:pt x="184" y="51"/>
                    </a:cubicBezTo>
                    <a:cubicBezTo>
                      <a:pt x="188" y="51"/>
                      <a:pt x="192" y="48"/>
                      <a:pt x="192" y="43"/>
                    </a:cubicBezTo>
                    <a:cubicBezTo>
                      <a:pt x="192" y="8"/>
                      <a:pt x="192" y="8"/>
                      <a:pt x="192" y="8"/>
                    </a:cubicBezTo>
                    <a:cubicBezTo>
                      <a:pt x="192" y="4"/>
                      <a:pt x="188" y="0"/>
                      <a:pt x="18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Line 32"/>
              <p:cNvSpPr>
                <a:spLocks noChangeShapeType="1"/>
              </p:cNvSpPr>
              <p:nvPr/>
            </p:nvSpPr>
            <p:spPr bwMode="auto">
              <a:xfrm>
                <a:off x="5529" y="359"/>
                <a:ext cx="43" cy="5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Line 33"/>
              <p:cNvSpPr>
                <a:spLocks noChangeShapeType="1"/>
              </p:cNvSpPr>
              <p:nvPr/>
            </p:nvSpPr>
            <p:spPr bwMode="auto">
              <a:xfrm flipH="1">
                <a:off x="5733" y="359"/>
                <a:ext cx="43" cy="5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34"/>
              <p:cNvSpPr>
                <a:spLocks/>
              </p:cNvSpPr>
              <p:nvPr/>
            </p:nvSpPr>
            <p:spPr bwMode="auto">
              <a:xfrm>
                <a:off x="6231" y="486"/>
                <a:ext cx="286" cy="190"/>
              </a:xfrm>
              <a:custGeom>
                <a:avLst/>
                <a:gdLst>
                  <a:gd name="T0" fmla="*/ 164 w 164"/>
                  <a:gd name="T1" fmla="*/ 0 h 109"/>
                  <a:gd name="T2" fmla="*/ 152 w 164"/>
                  <a:gd name="T3" fmla="*/ 87 h 109"/>
                  <a:gd name="T4" fmla="*/ 131 w 164"/>
                  <a:gd name="T5" fmla="*/ 109 h 109"/>
                  <a:gd name="T6" fmla="*/ 33 w 164"/>
                  <a:gd name="T7" fmla="*/ 109 h 109"/>
                  <a:gd name="T8" fmla="*/ 12 w 164"/>
                  <a:gd name="T9" fmla="*/ 87 h 109"/>
                  <a:gd name="T10" fmla="*/ 0 w 164"/>
                  <a:gd name="T1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4" h="109">
                    <a:moveTo>
                      <a:pt x="164" y="0"/>
                    </a:moveTo>
                    <a:cubicBezTo>
                      <a:pt x="152" y="87"/>
                      <a:pt x="152" y="87"/>
                      <a:pt x="152" y="87"/>
                    </a:cubicBezTo>
                    <a:cubicBezTo>
                      <a:pt x="152" y="99"/>
                      <a:pt x="143" y="109"/>
                      <a:pt x="131" y="109"/>
                    </a:cubicBezTo>
                    <a:cubicBezTo>
                      <a:pt x="33" y="109"/>
                      <a:pt x="33" y="109"/>
                      <a:pt x="33" y="109"/>
                    </a:cubicBezTo>
                    <a:cubicBezTo>
                      <a:pt x="21" y="109"/>
                      <a:pt x="12" y="99"/>
                      <a:pt x="12" y="8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35"/>
              <p:cNvSpPr>
                <a:spLocks noEditPoints="1"/>
              </p:cNvSpPr>
              <p:nvPr/>
            </p:nvSpPr>
            <p:spPr bwMode="auto">
              <a:xfrm>
                <a:off x="6207" y="410"/>
                <a:ext cx="334" cy="90"/>
              </a:xfrm>
              <a:custGeom>
                <a:avLst/>
                <a:gdLst>
                  <a:gd name="T0" fmla="*/ 184 w 192"/>
                  <a:gd name="T1" fmla="*/ 8 h 52"/>
                  <a:gd name="T2" fmla="*/ 184 w 192"/>
                  <a:gd name="T3" fmla="*/ 44 h 52"/>
                  <a:gd name="T4" fmla="*/ 8 w 192"/>
                  <a:gd name="T5" fmla="*/ 44 h 52"/>
                  <a:gd name="T6" fmla="*/ 8 w 192"/>
                  <a:gd name="T7" fmla="*/ 8 h 52"/>
                  <a:gd name="T8" fmla="*/ 184 w 192"/>
                  <a:gd name="T9" fmla="*/ 8 h 52"/>
                  <a:gd name="T10" fmla="*/ 184 w 192"/>
                  <a:gd name="T11" fmla="*/ 0 h 52"/>
                  <a:gd name="T12" fmla="*/ 8 w 192"/>
                  <a:gd name="T13" fmla="*/ 0 h 52"/>
                  <a:gd name="T14" fmla="*/ 0 w 192"/>
                  <a:gd name="T15" fmla="*/ 8 h 52"/>
                  <a:gd name="T16" fmla="*/ 0 w 192"/>
                  <a:gd name="T17" fmla="*/ 44 h 52"/>
                  <a:gd name="T18" fmla="*/ 8 w 192"/>
                  <a:gd name="T19" fmla="*/ 52 h 52"/>
                  <a:gd name="T20" fmla="*/ 184 w 192"/>
                  <a:gd name="T21" fmla="*/ 52 h 52"/>
                  <a:gd name="T22" fmla="*/ 192 w 192"/>
                  <a:gd name="T23" fmla="*/ 44 h 52"/>
                  <a:gd name="T24" fmla="*/ 192 w 192"/>
                  <a:gd name="T25" fmla="*/ 8 h 52"/>
                  <a:gd name="T26" fmla="*/ 184 w 192"/>
                  <a:gd name="T2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52">
                    <a:moveTo>
                      <a:pt x="184" y="8"/>
                    </a:moveTo>
                    <a:cubicBezTo>
                      <a:pt x="184" y="44"/>
                      <a:pt x="184" y="44"/>
                      <a:pt x="184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84" y="8"/>
                      <a:pt x="184" y="8"/>
                      <a:pt x="184" y="8"/>
                    </a:cubicBezTo>
                    <a:moveTo>
                      <a:pt x="184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8"/>
                      <a:pt x="4" y="52"/>
                      <a:pt x="8" y="52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88" y="52"/>
                      <a:pt x="192" y="48"/>
                      <a:pt x="192" y="44"/>
                    </a:cubicBezTo>
                    <a:cubicBezTo>
                      <a:pt x="192" y="8"/>
                      <a:pt x="192" y="8"/>
                      <a:pt x="192" y="8"/>
                    </a:cubicBezTo>
                    <a:cubicBezTo>
                      <a:pt x="192" y="4"/>
                      <a:pt x="188" y="0"/>
                      <a:pt x="18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Line 36"/>
              <p:cNvSpPr>
                <a:spLocks noChangeShapeType="1"/>
              </p:cNvSpPr>
              <p:nvPr/>
            </p:nvSpPr>
            <p:spPr bwMode="auto">
              <a:xfrm flipH="1">
                <a:off x="6264" y="364"/>
                <a:ext cx="80" cy="5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Line 37"/>
              <p:cNvSpPr>
                <a:spLocks noChangeShapeType="1"/>
              </p:cNvSpPr>
              <p:nvPr/>
            </p:nvSpPr>
            <p:spPr bwMode="auto">
              <a:xfrm>
                <a:off x="6403" y="364"/>
                <a:ext cx="81" cy="5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38"/>
              <p:cNvSpPr>
                <a:spLocks/>
              </p:cNvSpPr>
              <p:nvPr/>
            </p:nvSpPr>
            <p:spPr bwMode="auto">
              <a:xfrm>
                <a:off x="6958" y="488"/>
                <a:ext cx="284" cy="190"/>
              </a:xfrm>
              <a:custGeom>
                <a:avLst/>
                <a:gdLst>
                  <a:gd name="T0" fmla="*/ 163 w 163"/>
                  <a:gd name="T1" fmla="*/ 0 h 109"/>
                  <a:gd name="T2" fmla="*/ 151 w 163"/>
                  <a:gd name="T3" fmla="*/ 87 h 109"/>
                  <a:gd name="T4" fmla="*/ 131 w 163"/>
                  <a:gd name="T5" fmla="*/ 109 h 109"/>
                  <a:gd name="T6" fmla="*/ 32 w 163"/>
                  <a:gd name="T7" fmla="*/ 109 h 109"/>
                  <a:gd name="T8" fmla="*/ 11 w 163"/>
                  <a:gd name="T9" fmla="*/ 87 h 109"/>
                  <a:gd name="T10" fmla="*/ 0 w 163"/>
                  <a:gd name="T1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3" h="109">
                    <a:moveTo>
                      <a:pt x="163" y="0"/>
                    </a:moveTo>
                    <a:cubicBezTo>
                      <a:pt x="151" y="87"/>
                      <a:pt x="151" y="87"/>
                      <a:pt x="151" y="87"/>
                    </a:cubicBezTo>
                    <a:cubicBezTo>
                      <a:pt x="151" y="99"/>
                      <a:pt x="142" y="109"/>
                      <a:pt x="131" y="109"/>
                    </a:cubicBezTo>
                    <a:cubicBezTo>
                      <a:pt x="32" y="109"/>
                      <a:pt x="32" y="109"/>
                      <a:pt x="32" y="109"/>
                    </a:cubicBezTo>
                    <a:cubicBezTo>
                      <a:pt x="21" y="109"/>
                      <a:pt x="11" y="99"/>
                      <a:pt x="11" y="8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39"/>
              <p:cNvSpPr>
                <a:spLocks noEditPoints="1"/>
              </p:cNvSpPr>
              <p:nvPr/>
            </p:nvSpPr>
            <p:spPr bwMode="auto">
              <a:xfrm>
                <a:off x="6931" y="411"/>
                <a:ext cx="335" cy="91"/>
              </a:xfrm>
              <a:custGeom>
                <a:avLst/>
                <a:gdLst>
                  <a:gd name="T0" fmla="*/ 184 w 192"/>
                  <a:gd name="T1" fmla="*/ 8 h 52"/>
                  <a:gd name="T2" fmla="*/ 184 w 192"/>
                  <a:gd name="T3" fmla="*/ 44 h 52"/>
                  <a:gd name="T4" fmla="*/ 8 w 192"/>
                  <a:gd name="T5" fmla="*/ 44 h 52"/>
                  <a:gd name="T6" fmla="*/ 8 w 192"/>
                  <a:gd name="T7" fmla="*/ 8 h 52"/>
                  <a:gd name="T8" fmla="*/ 184 w 192"/>
                  <a:gd name="T9" fmla="*/ 8 h 52"/>
                  <a:gd name="T10" fmla="*/ 184 w 192"/>
                  <a:gd name="T11" fmla="*/ 0 h 52"/>
                  <a:gd name="T12" fmla="*/ 8 w 192"/>
                  <a:gd name="T13" fmla="*/ 0 h 52"/>
                  <a:gd name="T14" fmla="*/ 0 w 192"/>
                  <a:gd name="T15" fmla="*/ 8 h 52"/>
                  <a:gd name="T16" fmla="*/ 0 w 192"/>
                  <a:gd name="T17" fmla="*/ 44 h 52"/>
                  <a:gd name="T18" fmla="*/ 8 w 192"/>
                  <a:gd name="T19" fmla="*/ 52 h 52"/>
                  <a:gd name="T20" fmla="*/ 184 w 192"/>
                  <a:gd name="T21" fmla="*/ 52 h 52"/>
                  <a:gd name="T22" fmla="*/ 192 w 192"/>
                  <a:gd name="T23" fmla="*/ 44 h 52"/>
                  <a:gd name="T24" fmla="*/ 192 w 192"/>
                  <a:gd name="T25" fmla="*/ 8 h 52"/>
                  <a:gd name="T26" fmla="*/ 184 w 192"/>
                  <a:gd name="T2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52">
                    <a:moveTo>
                      <a:pt x="184" y="8"/>
                    </a:moveTo>
                    <a:cubicBezTo>
                      <a:pt x="184" y="44"/>
                      <a:pt x="184" y="44"/>
                      <a:pt x="184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84" y="8"/>
                      <a:pt x="184" y="8"/>
                      <a:pt x="184" y="8"/>
                    </a:cubicBezTo>
                    <a:moveTo>
                      <a:pt x="184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8"/>
                      <a:pt x="4" y="52"/>
                      <a:pt x="8" y="52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89" y="52"/>
                      <a:pt x="192" y="48"/>
                      <a:pt x="192" y="44"/>
                    </a:cubicBezTo>
                    <a:cubicBezTo>
                      <a:pt x="192" y="8"/>
                      <a:pt x="192" y="8"/>
                      <a:pt x="192" y="8"/>
                    </a:cubicBezTo>
                    <a:cubicBezTo>
                      <a:pt x="192" y="4"/>
                      <a:pt x="189" y="0"/>
                      <a:pt x="18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Line 40"/>
              <p:cNvSpPr>
                <a:spLocks noChangeShapeType="1"/>
              </p:cNvSpPr>
              <p:nvPr/>
            </p:nvSpPr>
            <p:spPr bwMode="auto">
              <a:xfrm>
                <a:off x="6975" y="361"/>
                <a:ext cx="44" cy="5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Line 41"/>
              <p:cNvSpPr>
                <a:spLocks noChangeShapeType="1"/>
              </p:cNvSpPr>
              <p:nvPr/>
            </p:nvSpPr>
            <p:spPr bwMode="auto">
              <a:xfrm flipH="1">
                <a:off x="7181" y="361"/>
                <a:ext cx="43" cy="5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Line 42"/>
              <p:cNvSpPr>
                <a:spLocks noChangeShapeType="1"/>
              </p:cNvSpPr>
              <p:nvPr/>
            </p:nvSpPr>
            <p:spPr bwMode="auto">
              <a:xfrm>
                <a:off x="7055" y="535"/>
                <a:ext cx="0" cy="9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Line 43"/>
              <p:cNvSpPr>
                <a:spLocks noChangeShapeType="1"/>
              </p:cNvSpPr>
              <p:nvPr/>
            </p:nvSpPr>
            <p:spPr bwMode="auto">
              <a:xfrm>
                <a:off x="7144" y="535"/>
                <a:ext cx="0" cy="9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44"/>
              <p:cNvSpPr>
                <a:spLocks/>
              </p:cNvSpPr>
              <p:nvPr/>
            </p:nvSpPr>
            <p:spPr bwMode="auto">
              <a:xfrm>
                <a:off x="433" y="1144"/>
                <a:ext cx="284" cy="190"/>
              </a:xfrm>
              <a:custGeom>
                <a:avLst/>
                <a:gdLst>
                  <a:gd name="T0" fmla="*/ 163 w 163"/>
                  <a:gd name="T1" fmla="*/ 0 h 109"/>
                  <a:gd name="T2" fmla="*/ 152 w 163"/>
                  <a:gd name="T3" fmla="*/ 86 h 109"/>
                  <a:gd name="T4" fmla="*/ 131 w 163"/>
                  <a:gd name="T5" fmla="*/ 109 h 109"/>
                  <a:gd name="T6" fmla="*/ 32 w 163"/>
                  <a:gd name="T7" fmla="*/ 109 h 109"/>
                  <a:gd name="T8" fmla="*/ 12 w 163"/>
                  <a:gd name="T9" fmla="*/ 86 h 109"/>
                  <a:gd name="T10" fmla="*/ 0 w 163"/>
                  <a:gd name="T1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3" h="109">
                    <a:moveTo>
                      <a:pt x="163" y="0"/>
                    </a:moveTo>
                    <a:cubicBezTo>
                      <a:pt x="152" y="86"/>
                      <a:pt x="152" y="86"/>
                      <a:pt x="152" y="86"/>
                    </a:cubicBezTo>
                    <a:cubicBezTo>
                      <a:pt x="152" y="99"/>
                      <a:pt x="142" y="109"/>
                      <a:pt x="131" y="109"/>
                    </a:cubicBezTo>
                    <a:cubicBezTo>
                      <a:pt x="32" y="109"/>
                      <a:pt x="32" y="109"/>
                      <a:pt x="32" y="109"/>
                    </a:cubicBezTo>
                    <a:cubicBezTo>
                      <a:pt x="21" y="109"/>
                      <a:pt x="12" y="99"/>
                      <a:pt x="12" y="8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45"/>
              <p:cNvSpPr>
                <a:spLocks noEditPoints="1"/>
              </p:cNvSpPr>
              <p:nvPr/>
            </p:nvSpPr>
            <p:spPr bwMode="auto">
              <a:xfrm>
                <a:off x="409" y="1067"/>
                <a:ext cx="334" cy="89"/>
              </a:xfrm>
              <a:custGeom>
                <a:avLst/>
                <a:gdLst>
                  <a:gd name="T0" fmla="*/ 184 w 192"/>
                  <a:gd name="T1" fmla="*/ 8 h 51"/>
                  <a:gd name="T2" fmla="*/ 184 w 192"/>
                  <a:gd name="T3" fmla="*/ 43 h 51"/>
                  <a:gd name="T4" fmla="*/ 8 w 192"/>
                  <a:gd name="T5" fmla="*/ 43 h 51"/>
                  <a:gd name="T6" fmla="*/ 8 w 192"/>
                  <a:gd name="T7" fmla="*/ 8 h 51"/>
                  <a:gd name="T8" fmla="*/ 184 w 192"/>
                  <a:gd name="T9" fmla="*/ 8 h 51"/>
                  <a:gd name="T10" fmla="*/ 184 w 192"/>
                  <a:gd name="T11" fmla="*/ 0 h 51"/>
                  <a:gd name="T12" fmla="*/ 8 w 192"/>
                  <a:gd name="T13" fmla="*/ 0 h 51"/>
                  <a:gd name="T14" fmla="*/ 0 w 192"/>
                  <a:gd name="T15" fmla="*/ 8 h 51"/>
                  <a:gd name="T16" fmla="*/ 0 w 192"/>
                  <a:gd name="T17" fmla="*/ 43 h 51"/>
                  <a:gd name="T18" fmla="*/ 8 w 192"/>
                  <a:gd name="T19" fmla="*/ 51 h 51"/>
                  <a:gd name="T20" fmla="*/ 184 w 192"/>
                  <a:gd name="T21" fmla="*/ 51 h 51"/>
                  <a:gd name="T22" fmla="*/ 192 w 192"/>
                  <a:gd name="T23" fmla="*/ 43 h 51"/>
                  <a:gd name="T24" fmla="*/ 192 w 192"/>
                  <a:gd name="T25" fmla="*/ 8 h 51"/>
                  <a:gd name="T26" fmla="*/ 184 w 192"/>
                  <a:gd name="T2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51">
                    <a:moveTo>
                      <a:pt x="184" y="8"/>
                    </a:moveTo>
                    <a:cubicBezTo>
                      <a:pt x="184" y="43"/>
                      <a:pt x="184" y="43"/>
                      <a:pt x="184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84" y="8"/>
                      <a:pt x="184" y="8"/>
                      <a:pt x="184" y="8"/>
                    </a:cubicBezTo>
                    <a:moveTo>
                      <a:pt x="184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3"/>
                      <a:pt x="0" y="8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8"/>
                      <a:pt x="3" y="51"/>
                      <a:pt x="8" y="51"/>
                    </a:cubicBezTo>
                    <a:cubicBezTo>
                      <a:pt x="184" y="51"/>
                      <a:pt x="184" y="51"/>
                      <a:pt x="184" y="51"/>
                    </a:cubicBezTo>
                    <a:cubicBezTo>
                      <a:pt x="188" y="51"/>
                      <a:pt x="192" y="48"/>
                      <a:pt x="192" y="43"/>
                    </a:cubicBezTo>
                    <a:cubicBezTo>
                      <a:pt x="192" y="8"/>
                      <a:pt x="192" y="8"/>
                      <a:pt x="192" y="8"/>
                    </a:cubicBezTo>
                    <a:cubicBezTo>
                      <a:pt x="192" y="3"/>
                      <a:pt x="188" y="0"/>
                      <a:pt x="18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Line 46"/>
              <p:cNvSpPr>
                <a:spLocks noChangeShapeType="1"/>
              </p:cNvSpPr>
              <p:nvPr/>
            </p:nvSpPr>
            <p:spPr bwMode="auto">
              <a:xfrm flipH="1">
                <a:off x="464" y="1020"/>
                <a:ext cx="82" cy="5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Line 47"/>
              <p:cNvSpPr>
                <a:spLocks noChangeShapeType="1"/>
              </p:cNvSpPr>
              <p:nvPr/>
            </p:nvSpPr>
            <p:spPr bwMode="auto">
              <a:xfrm>
                <a:off x="604" y="1020"/>
                <a:ext cx="82" cy="5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Line 48"/>
              <p:cNvSpPr>
                <a:spLocks noChangeShapeType="1"/>
              </p:cNvSpPr>
              <p:nvPr/>
            </p:nvSpPr>
            <p:spPr bwMode="auto">
              <a:xfrm>
                <a:off x="531" y="1191"/>
                <a:ext cx="0" cy="9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Line 49"/>
              <p:cNvSpPr>
                <a:spLocks noChangeShapeType="1"/>
              </p:cNvSpPr>
              <p:nvPr/>
            </p:nvSpPr>
            <p:spPr bwMode="auto">
              <a:xfrm>
                <a:off x="620" y="1191"/>
                <a:ext cx="0" cy="9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50"/>
              <p:cNvSpPr>
                <a:spLocks/>
              </p:cNvSpPr>
              <p:nvPr/>
            </p:nvSpPr>
            <p:spPr bwMode="auto">
              <a:xfrm>
                <a:off x="1160" y="1142"/>
                <a:ext cx="284" cy="190"/>
              </a:xfrm>
              <a:custGeom>
                <a:avLst/>
                <a:gdLst>
                  <a:gd name="T0" fmla="*/ 163 w 163"/>
                  <a:gd name="T1" fmla="*/ 0 h 109"/>
                  <a:gd name="T2" fmla="*/ 151 w 163"/>
                  <a:gd name="T3" fmla="*/ 86 h 109"/>
                  <a:gd name="T4" fmla="*/ 131 w 163"/>
                  <a:gd name="T5" fmla="*/ 109 h 109"/>
                  <a:gd name="T6" fmla="*/ 32 w 163"/>
                  <a:gd name="T7" fmla="*/ 109 h 109"/>
                  <a:gd name="T8" fmla="*/ 11 w 163"/>
                  <a:gd name="T9" fmla="*/ 86 h 109"/>
                  <a:gd name="T10" fmla="*/ 0 w 163"/>
                  <a:gd name="T1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3" h="109">
                    <a:moveTo>
                      <a:pt x="163" y="0"/>
                    </a:moveTo>
                    <a:cubicBezTo>
                      <a:pt x="151" y="86"/>
                      <a:pt x="151" y="86"/>
                      <a:pt x="151" y="86"/>
                    </a:cubicBezTo>
                    <a:cubicBezTo>
                      <a:pt x="151" y="99"/>
                      <a:pt x="142" y="109"/>
                      <a:pt x="131" y="109"/>
                    </a:cubicBezTo>
                    <a:cubicBezTo>
                      <a:pt x="32" y="109"/>
                      <a:pt x="32" y="109"/>
                      <a:pt x="32" y="109"/>
                    </a:cubicBezTo>
                    <a:cubicBezTo>
                      <a:pt x="21" y="109"/>
                      <a:pt x="11" y="99"/>
                      <a:pt x="11" y="8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51"/>
              <p:cNvSpPr>
                <a:spLocks noEditPoints="1"/>
              </p:cNvSpPr>
              <p:nvPr/>
            </p:nvSpPr>
            <p:spPr bwMode="auto">
              <a:xfrm>
                <a:off x="1134" y="1065"/>
                <a:ext cx="334" cy="89"/>
              </a:xfrm>
              <a:custGeom>
                <a:avLst/>
                <a:gdLst>
                  <a:gd name="T0" fmla="*/ 184 w 192"/>
                  <a:gd name="T1" fmla="*/ 8 h 51"/>
                  <a:gd name="T2" fmla="*/ 184 w 192"/>
                  <a:gd name="T3" fmla="*/ 43 h 51"/>
                  <a:gd name="T4" fmla="*/ 8 w 192"/>
                  <a:gd name="T5" fmla="*/ 43 h 51"/>
                  <a:gd name="T6" fmla="*/ 8 w 192"/>
                  <a:gd name="T7" fmla="*/ 8 h 51"/>
                  <a:gd name="T8" fmla="*/ 184 w 192"/>
                  <a:gd name="T9" fmla="*/ 8 h 51"/>
                  <a:gd name="T10" fmla="*/ 184 w 192"/>
                  <a:gd name="T11" fmla="*/ 0 h 51"/>
                  <a:gd name="T12" fmla="*/ 8 w 192"/>
                  <a:gd name="T13" fmla="*/ 0 h 51"/>
                  <a:gd name="T14" fmla="*/ 0 w 192"/>
                  <a:gd name="T15" fmla="*/ 8 h 51"/>
                  <a:gd name="T16" fmla="*/ 0 w 192"/>
                  <a:gd name="T17" fmla="*/ 43 h 51"/>
                  <a:gd name="T18" fmla="*/ 8 w 192"/>
                  <a:gd name="T19" fmla="*/ 51 h 51"/>
                  <a:gd name="T20" fmla="*/ 184 w 192"/>
                  <a:gd name="T21" fmla="*/ 51 h 51"/>
                  <a:gd name="T22" fmla="*/ 192 w 192"/>
                  <a:gd name="T23" fmla="*/ 43 h 51"/>
                  <a:gd name="T24" fmla="*/ 192 w 192"/>
                  <a:gd name="T25" fmla="*/ 8 h 51"/>
                  <a:gd name="T26" fmla="*/ 184 w 192"/>
                  <a:gd name="T2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51">
                    <a:moveTo>
                      <a:pt x="184" y="8"/>
                    </a:moveTo>
                    <a:cubicBezTo>
                      <a:pt x="184" y="43"/>
                      <a:pt x="184" y="43"/>
                      <a:pt x="184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84" y="8"/>
                      <a:pt x="184" y="8"/>
                      <a:pt x="184" y="8"/>
                    </a:cubicBezTo>
                    <a:moveTo>
                      <a:pt x="184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8"/>
                      <a:pt x="4" y="51"/>
                      <a:pt x="8" y="51"/>
                    </a:cubicBezTo>
                    <a:cubicBezTo>
                      <a:pt x="184" y="51"/>
                      <a:pt x="184" y="51"/>
                      <a:pt x="184" y="51"/>
                    </a:cubicBezTo>
                    <a:cubicBezTo>
                      <a:pt x="189" y="51"/>
                      <a:pt x="192" y="48"/>
                      <a:pt x="192" y="43"/>
                    </a:cubicBezTo>
                    <a:cubicBezTo>
                      <a:pt x="192" y="8"/>
                      <a:pt x="192" y="8"/>
                      <a:pt x="192" y="8"/>
                    </a:cubicBezTo>
                    <a:cubicBezTo>
                      <a:pt x="192" y="3"/>
                      <a:pt x="189" y="0"/>
                      <a:pt x="18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Line 52"/>
              <p:cNvSpPr>
                <a:spLocks noChangeShapeType="1"/>
              </p:cNvSpPr>
              <p:nvPr/>
            </p:nvSpPr>
            <p:spPr bwMode="auto">
              <a:xfrm>
                <a:off x="1177" y="1013"/>
                <a:ext cx="44" cy="5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Line 53"/>
              <p:cNvSpPr>
                <a:spLocks noChangeShapeType="1"/>
              </p:cNvSpPr>
              <p:nvPr/>
            </p:nvSpPr>
            <p:spPr bwMode="auto">
              <a:xfrm flipH="1">
                <a:off x="1381" y="1013"/>
                <a:ext cx="45" cy="5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Oval 54"/>
              <p:cNvSpPr>
                <a:spLocks noChangeArrowheads="1"/>
              </p:cNvSpPr>
              <p:nvPr/>
            </p:nvSpPr>
            <p:spPr bwMode="auto">
              <a:xfrm>
                <a:off x="1247" y="1217"/>
                <a:ext cx="30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Oval 55"/>
              <p:cNvSpPr>
                <a:spLocks noChangeArrowheads="1"/>
              </p:cNvSpPr>
              <p:nvPr/>
            </p:nvSpPr>
            <p:spPr bwMode="auto">
              <a:xfrm>
                <a:off x="1327" y="1217"/>
                <a:ext cx="30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56"/>
              <p:cNvSpPr>
                <a:spLocks/>
              </p:cNvSpPr>
              <p:nvPr/>
            </p:nvSpPr>
            <p:spPr bwMode="auto">
              <a:xfrm>
                <a:off x="1883" y="1142"/>
                <a:ext cx="286" cy="190"/>
              </a:xfrm>
              <a:custGeom>
                <a:avLst/>
                <a:gdLst>
                  <a:gd name="T0" fmla="*/ 164 w 164"/>
                  <a:gd name="T1" fmla="*/ 0 h 109"/>
                  <a:gd name="T2" fmla="*/ 152 w 164"/>
                  <a:gd name="T3" fmla="*/ 87 h 109"/>
                  <a:gd name="T4" fmla="*/ 131 w 164"/>
                  <a:gd name="T5" fmla="*/ 109 h 109"/>
                  <a:gd name="T6" fmla="*/ 33 w 164"/>
                  <a:gd name="T7" fmla="*/ 109 h 109"/>
                  <a:gd name="T8" fmla="*/ 12 w 164"/>
                  <a:gd name="T9" fmla="*/ 87 h 109"/>
                  <a:gd name="T10" fmla="*/ 0 w 164"/>
                  <a:gd name="T1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4" h="109">
                    <a:moveTo>
                      <a:pt x="164" y="0"/>
                    </a:moveTo>
                    <a:cubicBezTo>
                      <a:pt x="152" y="87"/>
                      <a:pt x="152" y="87"/>
                      <a:pt x="152" y="87"/>
                    </a:cubicBezTo>
                    <a:cubicBezTo>
                      <a:pt x="152" y="99"/>
                      <a:pt x="143" y="109"/>
                      <a:pt x="131" y="109"/>
                    </a:cubicBezTo>
                    <a:cubicBezTo>
                      <a:pt x="33" y="109"/>
                      <a:pt x="33" y="109"/>
                      <a:pt x="33" y="109"/>
                    </a:cubicBezTo>
                    <a:cubicBezTo>
                      <a:pt x="21" y="109"/>
                      <a:pt x="12" y="99"/>
                      <a:pt x="12" y="8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57"/>
              <p:cNvSpPr>
                <a:spLocks noEditPoints="1"/>
              </p:cNvSpPr>
              <p:nvPr/>
            </p:nvSpPr>
            <p:spPr bwMode="auto">
              <a:xfrm>
                <a:off x="1859" y="1065"/>
                <a:ext cx="334" cy="91"/>
              </a:xfrm>
              <a:custGeom>
                <a:avLst/>
                <a:gdLst>
                  <a:gd name="T0" fmla="*/ 184 w 192"/>
                  <a:gd name="T1" fmla="*/ 8 h 52"/>
                  <a:gd name="T2" fmla="*/ 184 w 192"/>
                  <a:gd name="T3" fmla="*/ 44 h 52"/>
                  <a:gd name="T4" fmla="*/ 8 w 192"/>
                  <a:gd name="T5" fmla="*/ 44 h 52"/>
                  <a:gd name="T6" fmla="*/ 8 w 192"/>
                  <a:gd name="T7" fmla="*/ 8 h 52"/>
                  <a:gd name="T8" fmla="*/ 184 w 192"/>
                  <a:gd name="T9" fmla="*/ 8 h 52"/>
                  <a:gd name="T10" fmla="*/ 184 w 192"/>
                  <a:gd name="T11" fmla="*/ 0 h 52"/>
                  <a:gd name="T12" fmla="*/ 8 w 192"/>
                  <a:gd name="T13" fmla="*/ 0 h 52"/>
                  <a:gd name="T14" fmla="*/ 0 w 192"/>
                  <a:gd name="T15" fmla="*/ 8 h 52"/>
                  <a:gd name="T16" fmla="*/ 0 w 192"/>
                  <a:gd name="T17" fmla="*/ 44 h 52"/>
                  <a:gd name="T18" fmla="*/ 8 w 192"/>
                  <a:gd name="T19" fmla="*/ 52 h 52"/>
                  <a:gd name="T20" fmla="*/ 184 w 192"/>
                  <a:gd name="T21" fmla="*/ 52 h 52"/>
                  <a:gd name="T22" fmla="*/ 192 w 192"/>
                  <a:gd name="T23" fmla="*/ 44 h 52"/>
                  <a:gd name="T24" fmla="*/ 192 w 192"/>
                  <a:gd name="T25" fmla="*/ 8 h 52"/>
                  <a:gd name="T26" fmla="*/ 184 w 192"/>
                  <a:gd name="T2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52">
                    <a:moveTo>
                      <a:pt x="184" y="8"/>
                    </a:moveTo>
                    <a:cubicBezTo>
                      <a:pt x="184" y="44"/>
                      <a:pt x="184" y="44"/>
                      <a:pt x="184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84" y="8"/>
                      <a:pt x="184" y="8"/>
                      <a:pt x="184" y="8"/>
                    </a:cubicBezTo>
                    <a:moveTo>
                      <a:pt x="184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8"/>
                      <a:pt x="4" y="52"/>
                      <a:pt x="8" y="52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88" y="52"/>
                      <a:pt x="192" y="48"/>
                      <a:pt x="192" y="44"/>
                    </a:cubicBezTo>
                    <a:cubicBezTo>
                      <a:pt x="192" y="8"/>
                      <a:pt x="192" y="8"/>
                      <a:pt x="192" y="8"/>
                    </a:cubicBezTo>
                    <a:cubicBezTo>
                      <a:pt x="192" y="4"/>
                      <a:pt x="188" y="0"/>
                      <a:pt x="18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Line 58"/>
              <p:cNvSpPr>
                <a:spLocks noChangeShapeType="1"/>
              </p:cNvSpPr>
              <p:nvPr/>
            </p:nvSpPr>
            <p:spPr bwMode="auto">
              <a:xfrm flipH="1">
                <a:off x="1916" y="1018"/>
                <a:ext cx="80" cy="5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Line 59"/>
              <p:cNvSpPr>
                <a:spLocks noChangeShapeType="1"/>
              </p:cNvSpPr>
              <p:nvPr/>
            </p:nvSpPr>
            <p:spPr bwMode="auto">
              <a:xfrm>
                <a:off x="2056" y="1018"/>
                <a:ext cx="80" cy="5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Oval 60"/>
              <p:cNvSpPr>
                <a:spLocks noChangeArrowheads="1"/>
              </p:cNvSpPr>
              <p:nvPr/>
            </p:nvSpPr>
            <p:spPr bwMode="auto">
              <a:xfrm>
                <a:off x="1972" y="1219"/>
                <a:ext cx="28" cy="2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Oval 61"/>
              <p:cNvSpPr>
                <a:spLocks noChangeArrowheads="1"/>
              </p:cNvSpPr>
              <p:nvPr/>
            </p:nvSpPr>
            <p:spPr bwMode="auto">
              <a:xfrm>
                <a:off x="2052" y="1219"/>
                <a:ext cx="28" cy="2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62"/>
              <p:cNvSpPr>
                <a:spLocks/>
              </p:cNvSpPr>
              <p:nvPr/>
            </p:nvSpPr>
            <p:spPr bwMode="auto">
              <a:xfrm>
                <a:off x="2627" y="1056"/>
                <a:ext cx="253" cy="290"/>
              </a:xfrm>
              <a:custGeom>
                <a:avLst/>
                <a:gdLst>
                  <a:gd name="T0" fmla="*/ 145 w 145"/>
                  <a:gd name="T1" fmla="*/ 0 h 166"/>
                  <a:gd name="T2" fmla="*/ 145 w 145"/>
                  <a:gd name="T3" fmla="*/ 140 h 166"/>
                  <a:gd name="T4" fmla="*/ 117 w 145"/>
                  <a:gd name="T5" fmla="*/ 166 h 166"/>
                  <a:gd name="T6" fmla="*/ 27 w 145"/>
                  <a:gd name="T7" fmla="*/ 166 h 166"/>
                  <a:gd name="T8" fmla="*/ 0 w 145"/>
                  <a:gd name="T9" fmla="*/ 140 h 166"/>
                  <a:gd name="T10" fmla="*/ 0 w 145"/>
                  <a:gd name="T11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66">
                    <a:moveTo>
                      <a:pt x="145" y="0"/>
                    </a:moveTo>
                    <a:cubicBezTo>
                      <a:pt x="145" y="140"/>
                      <a:pt x="145" y="140"/>
                      <a:pt x="145" y="140"/>
                    </a:cubicBezTo>
                    <a:cubicBezTo>
                      <a:pt x="145" y="154"/>
                      <a:pt x="132" y="166"/>
                      <a:pt x="117" y="166"/>
                    </a:cubicBezTo>
                    <a:cubicBezTo>
                      <a:pt x="27" y="166"/>
                      <a:pt x="27" y="166"/>
                      <a:pt x="27" y="166"/>
                    </a:cubicBezTo>
                    <a:cubicBezTo>
                      <a:pt x="12" y="166"/>
                      <a:pt x="0" y="154"/>
                      <a:pt x="0" y="14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Line 63"/>
              <p:cNvSpPr>
                <a:spLocks noChangeShapeType="1"/>
              </p:cNvSpPr>
              <p:nvPr/>
            </p:nvSpPr>
            <p:spPr bwMode="auto">
              <a:xfrm>
                <a:off x="2587" y="1056"/>
                <a:ext cx="333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Line 64"/>
              <p:cNvSpPr>
                <a:spLocks noChangeShapeType="1"/>
              </p:cNvSpPr>
              <p:nvPr/>
            </p:nvSpPr>
            <p:spPr bwMode="auto">
              <a:xfrm>
                <a:off x="2713" y="1107"/>
                <a:ext cx="0" cy="18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Line 65"/>
              <p:cNvSpPr>
                <a:spLocks noChangeShapeType="1"/>
              </p:cNvSpPr>
              <p:nvPr/>
            </p:nvSpPr>
            <p:spPr bwMode="auto">
              <a:xfrm>
                <a:off x="2793" y="1107"/>
                <a:ext cx="0" cy="18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Line 66"/>
              <p:cNvSpPr>
                <a:spLocks noChangeShapeType="1"/>
              </p:cNvSpPr>
              <p:nvPr/>
            </p:nvSpPr>
            <p:spPr bwMode="auto">
              <a:xfrm>
                <a:off x="2692" y="1011"/>
                <a:ext cx="122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67"/>
              <p:cNvSpPr>
                <a:spLocks noEditPoints="1"/>
              </p:cNvSpPr>
              <p:nvPr/>
            </p:nvSpPr>
            <p:spPr bwMode="auto">
              <a:xfrm>
                <a:off x="3308" y="1013"/>
                <a:ext cx="335" cy="335"/>
              </a:xfrm>
              <a:custGeom>
                <a:avLst/>
                <a:gdLst>
                  <a:gd name="T0" fmla="*/ 184 w 192"/>
                  <a:gd name="T1" fmla="*/ 8 h 192"/>
                  <a:gd name="T2" fmla="*/ 184 w 192"/>
                  <a:gd name="T3" fmla="*/ 184 h 192"/>
                  <a:gd name="T4" fmla="*/ 8 w 192"/>
                  <a:gd name="T5" fmla="*/ 184 h 192"/>
                  <a:gd name="T6" fmla="*/ 8 w 192"/>
                  <a:gd name="T7" fmla="*/ 8 h 192"/>
                  <a:gd name="T8" fmla="*/ 184 w 192"/>
                  <a:gd name="T9" fmla="*/ 8 h 192"/>
                  <a:gd name="T10" fmla="*/ 184 w 192"/>
                  <a:gd name="T11" fmla="*/ 0 h 192"/>
                  <a:gd name="T12" fmla="*/ 8 w 192"/>
                  <a:gd name="T13" fmla="*/ 0 h 192"/>
                  <a:gd name="T14" fmla="*/ 0 w 192"/>
                  <a:gd name="T15" fmla="*/ 8 h 192"/>
                  <a:gd name="T16" fmla="*/ 0 w 192"/>
                  <a:gd name="T17" fmla="*/ 184 h 192"/>
                  <a:gd name="T18" fmla="*/ 8 w 192"/>
                  <a:gd name="T19" fmla="*/ 192 h 192"/>
                  <a:gd name="T20" fmla="*/ 184 w 192"/>
                  <a:gd name="T21" fmla="*/ 192 h 192"/>
                  <a:gd name="T22" fmla="*/ 192 w 192"/>
                  <a:gd name="T23" fmla="*/ 184 h 192"/>
                  <a:gd name="T24" fmla="*/ 192 w 192"/>
                  <a:gd name="T25" fmla="*/ 8 h 192"/>
                  <a:gd name="T26" fmla="*/ 184 w 192"/>
                  <a:gd name="T2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192">
                    <a:moveTo>
                      <a:pt x="184" y="8"/>
                    </a:moveTo>
                    <a:cubicBezTo>
                      <a:pt x="184" y="184"/>
                      <a:pt x="184" y="184"/>
                      <a:pt x="184" y="184"/>
                    </a:cubicBezTo>
                    <a:cubicBezTo>
                      <a:pt x="8" y="184"/>
                      <a:pt x="8" y="184"/>
                      <a:pt x="8" y="184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84" y="8"/>
                      <a:pt x="184" y="8"/>
                      <a:pt x="184" y="8"/>
                    </a:cubicBezTo>
                    <a:moveTo>
                      <a:pt x="184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8"/>
                      <a:pt x="4" y="192"/>
                      <a:pt x="8" y="192"/>
                    </a:cubicBezTo>
                    <a:cubicBezTo>
                      <a:pt x="184" y="192"/>
                      <a:pt x="184" y="192"/>
                      <a:pt x="184" y="192"/>
                    </a:cubicBezTo>
                    <a:cubicBezTo>
                      <a:pt x="189" y="192"/>
                      <a:pt x="192" y="188"/>
                      <a:pt x="192" y="184"/>
                    </a:cubicBezTo>
                    <a:cubicBezTo>
                      <a:pt x="192" y="8"/>
                      <a:pt x="192" y="8"/>
                      <a:pt x="192" y="8"/>
                    </a:cubicBezTo>
                    <a:cubicBezTo>
                      <a:pt x="192" y="3"/>
                      <a:pt x="189" y="0"/>
                      <a:pt x="18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68"/>
              <p:cNvSpPr>
                <a:spLocks noEditPoints="1"/>
              </p:cNvSpPr>
              <p:nvPr/>
            </p:nvSpPr>
            <p:spPr bwMode="auto">
              <a:xfrm>
                <a:off x="3380" y="1013"/>
                <a:ext cx="192" cy="131"/>
              </a:xfrm>
              <a:custGeom>
                <a:avLst/>
                <a:gdLst>
                  <a:gd name="T0" fmla="*/ 102 w 110"/>
                  <a:gd name="T1" fmla="*/ 8 h 75"/>
                  <a:gd name="T2" fmla="*/ 102 w 110"/>
                  <a:gd name="T3" fmla="*/ 67 h 75"/>
                  <a:gd name="T4" fmla="*/ 8 w 110"/>
                  <a:gd name="T5" fmla="*/ 67 h 75"/>
                  <a:gd name="T6" fmla="*/ 8 w 110"/>
                  <a:gd name="T7" fmla="*/ 8 h 75"/>
                  <a:gd name="T8" fmla="*/ 102 w 110"/>
                  <a:gd name="T9" fmla="*/ 8 h 75"/>
                  <a:gd name="T10" fmla="*/ 106 w 110"/>
                  <a:gd name="T11" fmla="*/ 0 h 75"/>
                  <a:gd name="T12" fmla="*/ 4 w 110"/>
                  <a:gd name="T13" fmla="*/ 0 h 75"/>
                  <a:gd name="T14" fmla="*/ 0 w 110"/>
                  <a:gd name="T15" fmla="*/ 4 h 75"/>
                  <a:gd name="T16" fmla="*/ 0 w 110"/>
                  <a:gd name="T17" fmla="*/ 71 h 75"/>
                  <a:gd name="T18" fmla="*/ 4 w 110"/>
                  <a:gd name="T19" fmla="*/ 75 h 75"/>
                  <a:gd name="T20" fmla="*/ 106 w 110"/>
                  <a:gd name="T21" fmla="*/ 75 h 75"/>
                  <a:gd name="T22" fmla="*/ 110 w 110"/>
                  <a:gd name="T23" fmla="*/ 71 h 75"/>
                  <a:gd name="T24" fmla="*/ 110 w 110"/>
                  <a:gd name="T25" fmla="*/ 4 h 75"/>
                  <a:gd name="T26" fmla="*/ 106 w 110"/>
                  <a:gd name="T2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0" h="75">
                    <a:moveTo>
                      <a:pt x="102" y="8"/>
                    </a:moveTo>
                    <a:cubicBezTo>
                      <a:pt x="102" y="67"/>
                      <a:pt x="102" y="67"/>
                      <a:pt x="102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2" y="8"/>
                      <a:pt x="102" y="8"/>
                      <a:pt x="102" y="8"/>
                    </a:cubicBezTo>
                    <a:moveTo>
                      <a:pt x="10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73"/>
                      <a:pt x="2" y="75"/>
                      <a:pt x="4" y="75"/>
                    </a:cubicBezTo>
                    <a:cubicBezTo>
                      <a:pt x="106" y="75"/>
                      <a:pt x="106" y="75"/>
                      <a:pt x="106" y="75"/>
                    </a:cubicBezTo>
                    <a:cubicBezTo>
                      <a:pt x="109" y="75"/>
                      <a:pt x="110" y="73"/>
                      <a:pt x="110" y="71"/>
                    </a:cubicBezTo>
                    <a:cubicBezTo>
                      <a:pt x="110" y="4"/>
                      <a:pt x="110" y="4"/>
                      <a:pt x="110" y="4"/>
                    </a:cubicBezTo>
                    <a:cubicBezTo>
                      <a:pt x="110" y="2"/>
                      <a:pt x="109" y="0"/>
                      <a:pt x="10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69"/>
              <p:cNvSpPr>
                <a:spLocks noEditPoints="1"/>
              </p:cNvSpPr>
              <p:nvPr/>
            </p:nvSpPr>
            <p:spPr bwMode="auto">
              <a:xfrm>
                <a:off x="4035" y="1011"/>
                <a:ext cx="335" cy="335"/>
              </a:xfrm>
              <a:custGeom>
                <a:avLst/>
                <a:gdLst>
                  <a:gd name="T0" fmla="*/ 184 w 192"/>
                  <a:gd name="T1" fmla="*/ 8 h 192"/>
                  <a:gd name="T2" fmla="*/ 184 w 192"/>
                  <a:gd name="T3" fmla="*/ 184 h 192"/>
                  <a:gd name="T4" fmla="*/ 8 w 192"/>
                  <a:gd name="T5" fmla="*/ 184 h 192"/>
                  <a:gd name="T6" fmla="*/ 8 w 192"/>
                  <a:gd name="T7" fmla="*/ 8 h 192"/>
                  <a:gd name="T8" fmla="*/ 184 w 192"/>
                  <a:gd name="T9" fmla="*/ 8 h 192"/>
                  <a:gd name="T10" fmla="*/ 184 w 192"/>
                  <a:gd name="T11" fmla="*/ 0 h 192"/>
                  <a:gd name="T12" fmla="*/ 8 w 192"/>
                  <a:gd name="T13" fmla="*/ 0 h 192"/>
                  <a:gd name="T14" fmla="*/ 0 w 192"/>
                  <a:gd name="T15" fmla="*/ 8 h 192"/>
                  <a:gd name="T16" fmla="*/ 0 w 192"/>
                  <a:gd name="T17" fmla="*/ 184 h 192"/>
                  <a:gd name="T18" fmla="*/ 8 w 192"/>
                  <a:gd name="T19" fmla="*/ 192 h 192"/>
                  <a:gd name="T20" fmla="*/ 184 w 192"/>
                  <a:gd name="T21" fmla="*/ 192 h 192"/>
                  <a:gd name="T22" fmla="*/ 192 w 192"/>
                  <a:gd name="T23" fmla="*/ 184 h 192"/>
                  <a:gd name="T24" fmla="*/ 192 w 192"/>
                  <a:gd name="T25" fmla="*/ 8 h 192"/>
                  <a:gd name="T26" fmla="*/ 184 w 192"/>
                  <a:gd name="T2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192">
                    <a:moveTo>
                      <a:pt x="184" y="8"/>
                    </a:moveTo>
                    <a:cubicBezTo>
                      <a:pt x="184" y="184"/>
                      <a:pt x="184" y="184"/>
                      <a:pt x="184" y="184"/>
                    </a:cubicBezTo>
                    <a:cubicBezTo>
                      <a:pt x="8" y="184"/>
                      <a:pt x="8" y="184"/>
                      <a:pt x="8" y="184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84" y="8"/>
                      <a:pt x="184" y="8"/>
                      <a:pt x="184" y="8"/>
                    </a:cubicBezTo>
                    <a:moveTo>
                      <a:pt x="184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8"/>
                      <a:pt x="4" y="192"/>
                      <a:pt x="8" y="192"/>
                    </a:cubicBezTo>
                    <a:cubicBezTo>
                      <a:pt x="184" y="192"/>
                      <a:pt x="184" y="192"/>
                      <a:pt x="184" y="192"/>
                    </a:cubicBezTo>
                    <a:cubicBezTo>
                      <a:pt x="189" y="192"/>
                      <a:pt x="192" y="188"/>
                      <a:pt x="192" y="184"/>
                    </a:cubicBezTo>
                    <a:cubicBezTo>
                      <a:pt x="192" y="8"/>
                      <a:pt x="192" y="8"/>
                      <a:pt x="192" y="8"/>
                    </a:cubicBezTo>
                    <a:cubicBezTo>
                      <a:pt x="192" y="4"/>
                      <a:pt x="189" y="0"/>
                      <a:pt x="18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70"/>
              <p:cNvSpPr>
                <a:spLocks noEditPoints="1"/>
              </p:cNvSpPr>
              <p:nvPr/>
            </p:nvSpPr>
            <p:spPr bwMode="auto">
              <a:xfrm>
                <a:off x="4107" y="1011"/>
                <a:ext cx="191" cy="131"/>
              </a:xfrm>
              <a:custGeom>
                <a:avLst/>
                <a:gdLst>
                  <a:gd name="T0" fmla="*/ 102 w 110"/>
                  <a:gd name="T1" fmla="*/ 8 h 75"/>
                  <a:gd name="T2" fmla="*/ 102 w 110"/>
                  <a:gd name="T3" fmla="*/ 67 h 75"/>
                  <a:gd name="T4" fmla="*/ 8 w 110"/>
                  <a:gd name="T5" fmla="*/ 67 h 75"/>
                  <a:gd name="T6" fmla="*/ 8 w 110"/>
                  <a:gd name="T7" fmla="*/ 8 h 75"/>
                  <a:gd name="T8" fmla="*/ 102 w 110"/>
                  <a:gd name="T9" fmla="*/ 8 h 75"/>
                  <a:gd name="T10" fmla="*/ 106 w 110"/>
                  <a:gd name="T11" fmla="*/ 0 h 75"/>
                  <a:gd name="T12" fmla="*/ 4 w 110"/>
                  <a:gd name="T13" fmla="*/ 0 h 75"/>
                  <a:gd name="T14" fmla="*/ 0 w 110"/>
                  <a:gd name="T15" fmla="*/ 4 h 75"/>
                  <a:gd name="T16" fmla="*/ 0 w 110"/>
                  <a:gd name="T17" fmla="*/ 71 h 75"/>
                  <a:gd name="T18" fmla="*/ 4 w 110"/>
                  <a:gd name="T19" fmla="*/ 75 h 75"/>
                  <a:gd name="T20" fmla="*/ 106 w 110"/>
                  <a:gd name="T21" fmla="*/ 75 h 75"/>
                  <a:gd name="T22" fmla="*/ 110 w 110"/>
                  <a:gd name="T23" fmla="*/ 71 h 75"/>
                  <a:gd name="T24" fmla="*/ 110 w 110"/>
                  <a:gd name="T25" fmla="*/ 4 h 75"/>
                  <a:gd name="T26" fmla="*/ 106 w 110"/>
                  <a:gd name="T2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0" h="75">
                    <a:moveTo>
                      <a:pt x="102" y="8"/>
                    </a:moveTo>
                    <a:cubicBezTo>
                      <a:pt x="102" y="67"/>
                      <a:pt x="102" y="67"/>
                      <a:pt x="102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2" y="8"/>
                      <a:pt x="102" y="8"/>
                      <a:pt x="102" y="8"/>
                    </a:cubicBezTo>
                    <a:moveTo>
                      <a:pt x="10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73"/>
                      <a:pt x="2" y="75"/>
                      <a:pt x="4" y="75"/>
                    </a:cubicBezTo>
                    <a:cubicBezTo>
                      <a:pt x="106" y="75"/>
                      <a:pt x="106" y="75"/>
                      <a:pt x="106" y="75"/>
                    </a:cubicBezTo>
                    <a:cubicBezTo>
                      <a:pt x="109" y="75"/>
                      <a:pt x="110" y="73"/>
                      <a:pt x="110" y="71"/>
                    </a:cubicBezTo>
                    <a:cubicBezTo>
                      <a:pt x="110" y="4"/>
                      <a:pt x="110" y="4"/>
                      <a:pt x="110" y="4"/>
                    </a:cubicBezTo>
                    <a:cubicBezTo>
                      <a:pt x="110" y="2"/>
                      <a:pt x="109" y="0"/>
                      <a:pt x="10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71"/>
              <p:cNvSpPr>
                <a:spLocks noEditPoints="1"/>
              </p:cNvSpPr>
              <p:nvPr/>
            </p:nvSpPr>
            <p:spPr bwMode="auto">
              <a:xfrm>
                <a:off x="4107" y="1178"/>
                <a:ext cx="191" cy="168"/>
              </a:xfrm>
              <a:custGeom>
                <a:avLst/>
                <a:gdLst>
                  <a:gd name="T0" fmla="*/ 102 w 110"/>
                  <a:gd name="T1" fmla="*/ 8 h 96"/>
                  <a:gd name="T2" fmla="*/ 102 w 110"/>
                  <a:gd name="T3" fmla="*/ 88 h 96"/>
                  <a:gd name="T4" fmla="*/ 8 w 110"/>
                  <a:gd name="T5" fmla="*/ 88 h 96"/>
                  <a:gd name="T6" fmla="*/ 8 w 110"/>
                  <a:gd name="T7" fmla="*/ 8 h 96"/>
                  <a:gd name="T8" fmla="*/ 102 w 110"/>
                  <a:gd name="T9" fmla="*/ 8 h 96"/>
                  <a:gd name="T10" fmla="*/ 106 w 110"/>
                  <a:gd name="T11" fmla="*/ 0 h 96"/>
                  <a:gd name="T12" fmla="*/ 4 w 110"/>
                  <a:gd name="T13" fmla="*/ 0 h 96"/>
                  <a:gd name="T14" fmla="*/ 0 w 110"/>
                  <a:gd name="T15" fmla="*/ 4 h 96"/>
                  <a:gd name="T16" fmla="*/ 0 w 110"/>
                  <a:gd name="T17" fmla="*/ 92 h 96"/>
                  <a:gd name="T18" fmla="*/ 4 w 110"/>
                  <a:gd name="T19" fmla="*/ 96 h 96"/>
                  <a:gd name="T20" fmla="*/ 106 w 110"/>
                  <a:gd name="T21" fmla="*/ 96 h 96"/>
                  <a:gd name="T22" fmla="*/ 110 w 110"/>
                  <a:gd name="T23" fmla="*/ 92 h 96"/>
                  <a:gd name="T24" fmla="*/ 110 w 110"/>
                  <a:gd name="T25" fmla="*/ 4 h 96"/>
                  <a:gd name="T26" fmla="*/ 106 w 110"/>
                  <a:gd name="T2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0" h="96">
                    <a:moveTo>
                      <a:pt x="102" y="8"/>
                    </a:moveTo>
                    <a:cubicBezTo>
                      <a:pt x="102" y="88"/>
                      <a:pt x="102" y="88"/>
                      <a:pt x="102" y="88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2" y="8"/>
                      <a:pt x="102" y="8"/>
                      <a:pt x="102" y="8"/>
                    </a:cubicBezTo>
                    <a:moveTo>
                      <a:pt x="10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4"/>
                      <a:pt x="2" y="96"/>
                      <a:pt x="4" y="96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9" y="96"/>
                      <a:pt x="110" y="94"/>
                      <a:pt x="110" y="92"/>
                    </a:cubicBezTo>
                    <a:cubicBezTo>
                      <a:pt x="110" y="4"/>
                      <a:pt x="110" y="4"/>
                      <a:pt x="110" y="4"/>
                    </a:cubicBezTo>
                    <a:cubicBezTo>
                      <a:pt x="110" y="2"/>
                      <a:pt x="109" y="0"/>
                      <a:pt x="10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Line 72"/>
              <p:cNvSpPr>
                <a:spLocks noChangeShapeType="1"/>
              </p:cNvSpPr>
              <p:nvPr/>
            </p:nvSpPr>
            <p:spPr bwMode="auto">
              <a:xfrm flipV="1">
                <a:off x="4926" y="1201"/>
                <a:ext cx="0" cy="7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Line 73"/>
              <p:cNvSpPr>
                <a:spLocks noChangeShapeType="1"/>
              </p:cNvSpPr>
              <p:nvPr/>
            </p:nvSpPr>
            <p:spPr bwMode="auto">
              <a:xfrm flipH="1" flipV="1">
                <a:off x="4926" y="1189"/>
                <a:ext cx="40" cy="43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Line 74"/>
              <p:cNvSpPr>
                <a:spLocks noChangeShapeType="1"/>
              </p:cNvSpPr>
              <p:nvPr/>
            </p:nvSpPr>
            <p:spPr bwMode="auto">
              <a:xfrm flipV="1">
                <a:off x="4886" y="1189"/>
                <a:ext cx="40" cy="43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75"/>
              <p:cNvSpPr>
                <a:spLocks noEditPoints="1"/>
              </p:cNvSpPr>
              <p:nvPr/>
            </p:nvSpPr>
            <p:spPr bwMode="auto">
              <a:xfrm>
                <a:off x="4758" y="1009"/>
                <a:ext cx="335" cy="335"/>
              </a:xfrm>
              <a:custGeom>
                <a:avLst/>
                <a:gdLst>
                  <a:gd name="T0" fmla="*/ 184 w 192"/>
                  <a:gd name="T1" fmla="*/ 8 h 192"/>
                  <a:gd name="T2" fmla="*/ 184 w 192"/>
                  <a:gd name="T3" fmla="*/ 184 h 192"/>
                  <a:gd name="T4" fmla="*/ 8 w 192"/>
                  <a:gd name="T5" fmla="*/ 184 h 192"/>
                  <a:gd name="T6" fmla="*/ 8 w 192"/>
                  <a:gd name="T7" fmla="*/ 8 h 192"/>
                  <a:gd name="T8" fmla="*/ 184 w 192"/>
                  <a:gd name="T9" fmla="*/ 8 h 192"/>
                  <a:gd name="T10" fmla="*/ 184 w 192"/>
                  <a:gd name="T11" fmla="*/ 0 h 192"/>
                  <a:gd name="T12" fmla="*/ 8 w 192"/>
                  <a:gd name="T13" fmla="*/ 0 h 192"/>
                  <a:gd name="T14" fmla="*/ 0 w 192"/>
                  <a:gd name="T15" fmla="*/ 8 h 192"/>
                  <a:gd name="T16" fmla="*/ 0 w 192"/>
                  <a:gd name="T17" fmla="*/ 184 h 192"/>
                  <a:gd name="T18" fmla="*/ 8 w 192"/>
                  <a:gd name="T19" fmla="*/ 192 h 192"/>
                  <a:gd name="T20" fmla="*/ 184 w 192"/>
                  <a:gd name="T21" fmla="*/ 192 h 192"/>
                  <a:gd name="T22" fmla="*/ 192 w 192"/>
                  <a:gd name="T23" fmla="*/ 184 h 192"/>
                  <a:gd name="T24" fmla="*/ 192 w 192"/>
                  <a:gd name="T25" fmla="*/ 8 h 192"/>
                  <a:gd name="T26" fmla="*/ 184 w 192"/>
                  <a:gd name="T2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192">
                    <a:moveTo>
                      <a:pt x="184" y="8"/>
                    </a:moveTo>
                    <a:cubicBezTo>
                      <a:pt x="184" y="184"/>
                      <a:pt x="184" y="184"/>
                      <a:pt x="184" y="184"/>
                    </a:cubicBezTo>
                    <a:cubicBezTo>
                      <a:pt x="8" y="184"/>
                      <a:pt x="8" y="184"/>
                      <a:pt x="8" y="184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84" y="8"/>
                      <a:pt x="184" y="8"/>
                      <a:pt x="184" y="8"/>
                    </a:cubicBezTo>
                    <a:moveTo>
                      <a:pt x="184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8"/>
                      <a:pt x="4" y="192"/>
                      <a:pt x="8" y="192"/>
                    </a:cubicBezTo>
                    <a:cubicBezTo>
                      <a:pt x="184" y="192"/>
                      <a:pt x="184" y="192"/>
                      <a:pt x="184" y="192"/>
                    </a:cubicBezTo>
                    <a:cubicBezTo>
                      <a:pt x="188" y="192"/>
                      <a:pt x="192" y="188"/>
                      <a:pt x="192" y="184"/>
                    </a:cubicBezTo>
                    <a:cubicBezTo>
                      <a:pt x="192" y="8"/>
                      <a:pt x="192" y="8"/>
                      <a:pt x="192" y="8"/>
                    </a:cubicBezTo>
                    <a:cubicBezTo>
                      <a:pt x="192" y="4"/>
                      <a:pt x="188" y="0"/>
                      <a:pt x="18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76"/>
              <p:cNvSpPr>
                <a:spLocks noEditPoints="1"/>
              </p:cNvSpPr>
              <p:nvPr/>
            </p:nvSpPr>
            <p:spPr bwMode="auto">
              <a:xfrm>
                <a:off x="4830" y="1009"/>
                <a:ext cx="192" cy="131"/>
              </a:xfrm>
              <a:custGeom>
                <a:avLst/>
                <a:gdLst>
                  <a:gd name="T0" fmla="*/ 102 w 110"/>
                  <a:gd name="T1" fmla="*/ 8 h 75"/>
                  <a:gd name="T2" fmla="*/ 102 w 110"/>
                  <a:gd name="T3" fmla="*/ 67 h 75"/>
                  <a:gd name="T4" fmla="*/ 8 w 110"/>
                  <a:gd name="T5" fmla="*/ 67 h 75"/>
                  <a:gd name="T6" fmla="*/ 8 w 110"/>
                  <a:gd name="T7" fmla="*/ 8 h 75"/>
                  <a:gd name="T8" fmla="*/ 102 w 110"/>
                  <a:gd name="T9" fmla="*/ 8 h 75"/>
                  <a:gd name="T10" fmla="*/ 106 w 110"/>
                  <a:gd name="T11" fmla="*/ 0 h 75"/>
                  <a:gd name="T12" fmla="*/ 4 w 110"/>
                  <a:gd name="T13" fmla="*/ 0 h 75"/>
                  <a:gd name="T14" fmla="*/ 0 w 110"/>
                  <a:gd name="T15" fmla="*/ 4 h 75"/>
                  <a:gd name="T16" fmla="*/ 0 w 110"/>
                  <a:gd name="T17" fmla="*/ 71 h 75"/>
                  <a:gd name="T18" fmla="*/ 4 w 110"/>
                  <a:gd name="T19" fmla="*/ 75 h 75"/>
                  <a:gd name="T20" fmla="*/ 106 w 110"/>
                  <a:gd name="T21" fmla="*/ 75 h 75"/>
                  <a:gd name="T22" fmla="*/ 110 w 110"/>
                  <a:gd name="T23" fmla="*/ 71 h 75"/>
                  <a:gd name="T24" fmla="*/ 110 w 110"/>
                  <a:gd name="T25" fmla="*/ 4 h 75"/>
                  <a:gd name="T26" fmla="*/ 106 w 110"/>
                  <a:gd name="T2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0" h="75">
                    <a:moveTo>
                      <a:pt x="102" y="8"/>
                    </a:moveTo>
                    <a:cubicBezTo>
                      <a:pt x="102" y="67"/>
                      <a:pt x="102" y="67"/>
                      <a:pt x="102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2" y="8"/>
                      <a:pt x="102" y="8"/>
                      <a:pt x="102" y="8"/>
                    </a:cubicBezTo>
                    <a:moveTo>
                      <a:pt x="10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73"/>
                      <a:pt x="2" y="75"/>
                      <a:pt x="4" y="75"/>
                    </a:cubicBezTo>
                    <a:cubicBezTo>
                      <a:pt x="106" y="75"/>
                      <a:pt x="106" y="75"/>
                      <a:pt x="106" y="75"/>
                    </a:cubicBezTo>
                    <a:cubicBezTo>
                      <a:pt x="108" y="75"/>
                      <a:pt x="110" y="73"/>
                      <a:pt x="110" y="71"/>
                    </a:cubicBezTo>
                    <a:cubicBezTo>
                      <a:pt x="110" y="4"/>
                      <a:pt x="110" y="4"/>
                      <a:pt x="110" y="4"/>
                    </a:cubicBezTo>
                    <a:cubicBezTo>
                      <a:pt x="110" y="2"/>
                      <a:pt x="108" y="0"/>
                      <a:pt x="10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Line 77"/>
              <p:cNvSpPr>
                <a:spLocks noChangeShapeType="1"/>
              </p:cNvSpPr>
              <p:nvPr/>
            </p:nvSpPr>
            <p:spPr bwMode="auto">
              <a:xfrm>
                <a:off x="5652" y="1191"/>
                <a:ext cx="0" cy="7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Line 78"/>
              <p:cNvSpPr>
                <a:spLocks noChangeShapeType="1"/>
              </p:cNvSpPr>
              <p:nvPr/>
            </p:nvSpPr>
            <p:spPr bwMode="auto">
              <a:xfrm>
                <a:off x="5612" y="1232"/>
                <a:ext cx="40" cy="4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Line 79"/>
              <p:cNvSpPr>
                <a:spLocks noChangeShapeType="1"/>
              </p:cNvSpPr>
              <p:nvPr/>
            </p:nvSpPr>
            <p:spPr bwMode="auto">
              <a:xfrm flipH="1">
                <a:off x="5652" y="1232"/>
                <a:ext cx="39" cy="4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80"/>
              <p:cNvSpPr>
                <a:spLocks noEditPoints="1"/>
              </p:cNvSpPr>
              <p:nvPr/>
            </p:nvSpPr>
            <p:spPr bwMode="auto">
              <a:xfrm>
                <a:off x="5485" y="1011"/>
                <a:ext cx="335" cy="335"/>
              </a:xfrm>
              <a:custGeom>
                <a:avLst/>
                <a:gdLst>
                  <a:gd name="T0" fmla="*/ 184 w 192"/>
                  <a:gd name="T1" fmla="*/ 8 h 192"/>
                  <a:gd name="T2" fmla="*/ 184 w 192"/>
                  <a:gd name="T3" fmla="*/ 184 h 192"/>
                  <a:gd name="T4" fmla="*/ 8 w 192"/>
                  <a:gd name="T5" fmla="*/ 184 h 192"/>
                  <a:gd name="T6" fmla="*/ 8 w 192"/>
                  <a:gd name="T7" fmla="*/ 8 h 192"/>
                  <a:gd name="T8" fmla="*/ 184 w 192"/>
                  <a:gd name="T9" fmla="*/ 8 h 192"/>
                  <a:gd name="T10" fmla="*/ 184 w 192"/>
                  <a:gd name="T11" fmla="*/ 0 h 192"/>
                  <a:gd name="T12" fmla="*/ 8 w 192"/>
                  <a:gd name="T13" fmla="*/ 0 h 192"/>
                  <a:gd name="T14" fmla="*/ 0 w 192"/>
                  <a:gd name="T15" fmla="*/ 8 h 192"/>
                  <a:gd name="T16" fmla="*/ 0 w 192"/>
                  <a:gd name="T17" fmla="*/ 184 h 192"/>
                  <a:gd name="T18" fmla="*/ 8 w 192"/>
                  <a:gd name="T19" fmla="*/ 192 h 192"/>
                  <a:gd name="T20" fmla="*/ 184 w 192"/>
                  <a:gd name="T21" fmla="*/ 192 h 192"/>
                  <a:gd name="T22" fmla="*/ 192 w 192"/>
                  <a:gd name="T23" fmla="*/ 184 h 192"/>
                  <a:gd name="T24" fmla="*/ 192 w 192"/>
                  <a:gd name="T25" fmla="*/ 8 h 192"/>
                  <a:gd name="T26" fmla="*/ 184 w 192"/>
                  <a:gd name="T2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192">
                    <a:moveTo>
                      <a:pt x="184" y="8"/>
                    </a:moveTo>
                    <a:cubicBezTo>
                      <a:pt x="184" y="184"/>
                      <a:pt x="184" y="184"/>
                      <a:pt x="184" y="184"/>
                    </a:cubicBezTo>
                    <a:cubicBezTo>
                      <a:pt x="8" y="184"/>
                      <a:pt x="8" y="184"/>
                      <a:pt x="8" y="184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84" y="8"/>
                      <a:pt x="184" y="8"/>
                      <a:pt x="184" y="8"/>
                    </a:cubicBezTo>
                    <a:moveTo>
                      <a:pt x="184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8"/>
                      <a:pt x="3" y="192"/>
                      <a:pt x="8" y="192"/>
                    </a:cubicBezTo>
                    <a:cubicBezTo>
                      <a:pt x="184" y="192"/>
                      <a:pt x="184" y="192"/>
                      <a:pt x="184" y="192"/>
                    </a:cubicBezTo>
                    <a:cubicBezTo>
                      <a:pt x="188" y="192"/>
                      <a:pt x="192" y="188"/>
                      <a:pt x="192" y="184"/>
                    </a:cubicBezTo>
                    <a:cubicBezTo>
                      <a:pt x="192" y="8"/>
                      <a:pt x="192" y="8"/>
                      <a:pt x="192" y="8"/>
                    </a:cubicBezTo>
                    <a:cubicBezTo>
                      <a:pt x="192" y="4"/>
                      <a:pt x="188" y="0"/>
                      <a:pt x="18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81"/>
              <p:cNvSpPr>
                <a:spLocks noEditPoints="1"/>
              </p:cNvSpPr>
              <p:nvPr/>
            </p:nvSpPr>
            <p:spPr bwMode="auto">
              <a:xfrm>
                <a:off x="5557" y="1011"/>
                <a:ext cx="191" cy="131"/>
              </a:xfrm>
              <a:custGeom>
                <a:avLst/>
                <a:gdLst>
                  <a:gd name="T0" fmla="*/ 102 w 110"/>
                  <a:gd name="T1" fmla="*/ 8 h 75"/>
                  <a:gd name="T2" fmla="*/ 102 w 110"/>
                  <a:gd name="T3" fmla="*/ 67 h 75"/>
                  <a:gd name="T4" fmla="*/ 8 w 110"/>
                  <a:gd name="T5" fmla="*/ 67 h 75"/>
                  <a:gd name="T6" fmla="*/ 8 w 110"/>
                  <a:gd name="T7" fmla="*/ 8 h 75"/>
                  <a:gd name="T8" fmla="*/ 102 w 110"/>
                  <a:gd name="T9" fmla="*/ 8 h 75"/>
                  <a:gd name="T10" fmla="*/ 106 w 110"/>
                  <a:gd name="T11" fmla="*/ 0 h 75"/>
                  <a:gd name="T12" fmla="*/ 4 w 110"/>
                  <a:gd name="T13" fmla="*/ 0 h 75"/>
                  <a:gd name="T14" fmla="*/ 0 w 110"/>
                  <a:gd name="T15" fmla="*/ 4 h 75"/>
                  <a:gd name="T16" fmla="*/ 0 w 110"/>
                  <a:gd name="T17" fmla="*/ 71 h 75"/>
                  <a:gd name="T18" fmla="*/ 4 w 110"/>
                  <a:gd name="T19" fmla="*/ 75 h 75"/>
                  <a:gd name="T20" fmla="*/ 106 w 110"/>
                  <a:gd name="T21" fmla="*/ 75 h 75"/>
                  <a:gd name="T22" fmla="*/ 110 w 110"/>
                  <a:gd name="T23" fmla="*/ 71 h 75"/>
                  <a:gd name="T24" fmla="*/ 110 w 110"/>
                  <a:gd name="T25" fmla="*/ 4 h 75"/>
                  <a:gd name="T26" fmla="*/ 106 w 110"/>
                  <a:gd name="T2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0" h="75">
                    <a:moveTo>
                      <a:pt x="102" y="8"/>
                    </a:moveTo>
                    <a:cubicBezTo>
                      <a:pt x="102" y="67"/>
                      <a:pt x="102" y="67"/>
                      <a:pt x="102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2" y="8"/>
                      <a:pt x="102" y="8"/>
                      <a:pt x="102" y="8"/>
                    </a:cubicBezTo>
                    <a:moveTo>
                      <a:pt x="10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73"/>
                      <a:pt x="2" y="75"/>
                      <a:pt x="4" y="75"/>
                    </a:cubicBezTo>
                    <a:cubicBezTo>
                      <a:pt x="106" y="75"/>
                      <a:pt x="106" y="75"/>
                      <a:pt x="106" y="75"/>
                    </a:cubicBezTo>
                    <a:cubicBezTo>
                      <a:pt x="108" y="75"/>
                      <a:pt x="110" y="73"/>
                      <a:pt x="110" y="71"/>
                    </a:cubicBezTo>
                    <a:cubicBezTo>
                      <a:pt x="110" y="4"/>
                      <a:pt x="110" y="4"/>
                      <a:pt x="110" y="4"/>
                    </a:cubicBezTo>
                    <a:cubicBezTo>
                      <a:pt x="110" y="2"/>
                      <a:pt x="108" y="0"/>
                      <a:pt x="10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82"/>
              <p:cNvSpPr>
                <a:spLocks noEditPoints="1"/>
              </p:cNvSpPr>
              <p:nvPr/>
            </p:nvSpPr>
            <p:spPr bwMode="auto">
              <a:xfrm>
                <a:off x="6212" y="1009"/>
                <a:ext cx="334" cy="335"/>
              </a:xfrm>
              <a:custGeom>
                <a:avLst/>
                <a:gdLst>
                  <a:gd name="T0" fmla="*/ 184 w 192"/>
                  <a:gd name="T1" fmla="*/ 8 h 192"/>
                  <a:gd name="T2" fmla="*/ 184 w 192"/>
                  <a:gd name="T3" fmla="*/ 184 h 192"/>
                  <a:gd name="T4" fmla="*/ 8 w 192"/>
                  <a:gd name="T5" fmla="*/ 184 h 192"/>
                  <a:gd name="T6" fmla="*/ 8 w 192"/>
                  <a:gd name="T7" fmla="*/ 8 h 192"/>
                  <a:gd name="T8" fmla="*/ 184 w 192"/>
                  <a:gd name="T9" fmla="*/ 8 h 192"/>
                  <a:gd name="T10" fmla="*/ 184 w 192"/>
                  <a:gd name="T11" fmla="*/ 0 h 192"/>
                  <a:gd name="T12" fmla="*/ 8 w 192"/>
                  <a:gd name="T13" fmla="*/ 0 h 192"/>
                  <a:gd name="T14" fmla="*/ 0 w 192"/>
                  <a:gd name="T15" fmla="*/ 8 h 192"/>
                  <a:gd name="T16" fmla="*/ 0 w 192"/>
                  <a:gd name="T17" fmla="*/ 184 h 192"/>
                  <a:gd name="T18" fmla="*/ 8 w 192"/>
                  <a:gd name="T19" fmla="*/ 192 h 192"/>
                  <a:gd name="T20" fmla="*/ 184 w 192"/>
                  <a:gd name="T21" fmla="*/ 192 h 192"/>
                  <a:gd name="T22" fmla="*/ 192 w 192"/>
                  <a:gd name="T23" fmla="*/ 184 h 192"/>
                  <a:gd name="T24" fmla="*/ 192 w 192"/>
                  <a:gd name="T25" fmla="*/ 8 h 192"/>
                  <a:gd name="T26" fmla="*/ 184 w 192"/>
                  <a:gd name="T2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192">
                    <a:moveTo>
                      <a:pt x="184" y="8"/>
                    </a:moveTo>
                    <a:cubicBezTo>
                      <a:pt x="184" y="184"/>
                      <a:pt x="184" y="184"/>
                      <a:pt x="184" y="184"/>
                    </a:cubicBezTo>
                    <a:cubicBezTo>
                      <a:pt x="8" y="184"/>
                      <a:pt x="8" y="184"/>
                      <a:pt x="8" y="184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84" y="8"/>
                      <a:pt x="184" y="8"/>
                      <a:pt x="184" y="8"/>
                    </a:cubicBezTo>
                    <a:moveTo>
                      <a:pt x="184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8"/>
                      <a:pt x="3" y="192"/>
                      <a:pt x="8" y="192"/>
                    </a:cubicBezTo>
                    <a:cubicBezTo>
                      <a:pt x="184" y="192"/>
                      <a:pt x="184" y="192"/>
                      <a:pt x="184" y="192"/>
                    </a:cubicBezTo>
                    <a:cubicBezTo>
                      <a:pt x="188" y="192"/>
                      <a:pt x="192" y="188"/>
                      <a:pt x="192" y="184"/>
                    </a:cubicBezTo>
                    <a:cubicBezTo>
                      <a:pt x="192" y="8"/>
                      <a:pt x="192" y="8"/>
                      <a:pt x="192" y="8"/>
                    </a:cubicBezTo>
                    <a:cubicBezTo>
                      <a:pt x="192" y="4"/>
                      <a:pt x="188" y="0"/>
                      <a:pt x="18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83"/>
              <p:cNvSpPr>
                <a:spLocks noEditPoints="1"/>
              </p:cNvSpPr>
              <p:nvPr/>
            </p:nvSpPr>
            <p:spPr bwMode="auto">
              <a:xfrm>
                <a:off x="6281" y="1009"/>
                <a:ext cx="194" cy="131"/>
              </a:xfrm>
              <a:custGeom>
                <a:avLst/>
                <a:gdLst>
                  <a:gd name="T0" fmla="*/ 103 w 111"/>
                  <a:gd name="T1" fmla="*/ 8 h 75"/>
                  <a:gd name="T2" fmla="*/ 103 w 111"/>
                  <a:gd name="T3" fmla="*/ 67 h 75"/>
                  <a:gd name="T4" fmla="*/ 8 w 111"/>
                  <a:gd name="T5" fmla="*/ 67 h 75"/>
                  <a:gd name="T6" fmla="*/ 8 w 111"/>
                  <a:gd name="T7" fmla="*/ 8 h 75"/>
                  <a:gd name="T8" fmla="*/ 103 w 111"/>
                  <a:gd name="T9" fmla="*/ 8 h 75"/>
                  <a:gd name="T10" fmla="*/ 107 w 111"/>
                  <a:gd name="T11" fmla="*/ 0 h 75"/>
                  <a:gd name="T12" fmla="*/ 4 w 111"/>
                  <a:gd name="T13" fmla="*/ 0 h 75"/>
                  <a:gd name="T14" fmla="*/ 0 w 111"/>
                  <a:gd name="T15" fmla="*/ 4 h 75"/>
                  <a:gd name="T16" fmla="*/ 0 w 111"/>
                  <a:gd name="T17" fmla="*/ 71 h 75"/>
                  <a:gd name="T18" fmla="*/ 4 w 111"/>
                  <a:gd name="T19" fmla="*/ 75 h 75"/>
                  <a:gd name="T20" fmla="*/ 107 w 111"/>
                  <a:gd name="T21" fmla="*/ 75 h 75"/>
                  <a:gd name="T22" fmla="*/ 111 w 111"/>
                  <a:gd name="T23" fmla="*/ 71 h 75"/>
                  <a:gd name="T24" fmla="*/ 111 w 111"/>
                  <a:gd name="T25" fmla="*/ 4 h 75"/>
                  <a:gd name="T26" fmla="*/ 107 w 111"/>
                  <a:gd name="T2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1" h="75">
                    <a:moveTo>
                      <a:pt x="103" y="8"/>
                    </a:moveTo>
                    <a:cubicBezTo>
                      <a:pt x="103" y="67"/>
                      <a:pt x="103" y="67"/>
                      <a:pt x="103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3" y="8"/>
                      <a:pt x="103" y="8"/>
                      <a:pt x="103" y="8"/>
                    </a:cubicBezTo>
                    <a:moveTo>
                      <a:pt x="10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73"/>
                      <a:pt x="2" y="75"/>
                      <a:pt x="4" y="75"/>
                    </a:cubicBezTo>
                    <a:cubicBezTo>
                      <a:pt x="107" y="75"/>
                      <a:pt x="107" y="75"/>
                      <a:pt x="107" y="75"/>
                    </a:cubicBezTo>
                    <a:cubicBezTo>
                      <a:pt x="109" y="75"/>
                      <a:pt x="111" y="73"/>
                      <a:pt x="111" y="71"/>
                    </a:cubicBezTo>
                    <a:cubicBezTo>
                      <a:pt x="111" y="4"/>
                      <a:pt x="111" y="4"/>
                      <a:pt x="111" y="4"/>
                    </a:cubicBezTo>
                    <a:cubicBezTo>
                      <a:pt x="111" y="2"/>
                      <a:pt x="109" y="0"/>
                      <a:pt x="1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Oval 84"/>
              <p:cNvSpPr>
                <a:spLocks noChangeArrowheads="1"/>
              </p:cNvSpPr>
              <p:nvPr/>
            </p:nvSpPr>
            <p:spPr bwMode="auto">
              <a:xfrm>
                <a:off x="6323" y="1166"/>
                <a:ext cx="110" cy="110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Line 85"/>
              <p:cNvSpPr>
                <a:spLocks noChangeShapeType="1"/>
              </p:cNvSpPr>
              <p:nvPr/>
            </p:nvSpPr>
            <p:spPr bwMode="auto">
              <a:xfrm>
                <a:off x="6426" y="1259"/>
                <a:ext cx="38" cy="3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Line 86"/>
              <p:cNvSpPr>
                <a:spLocks noChangeShapeType="1"/>
              </p:cNvSpPr>
              <p:nvPr/>
            </p:nvSpPr>
            <p:spPr bwMode="auto">
              <a:xfrm flipV="1">
                <a:off x="630" y="1885"/>
                <a:ext cx="75" cy="5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87"/>
              <p:cNvSpPr>
                <a:spLocks/>
              </p:cNvSpPr>
              <p:nvPr/>
            </p:nvSpPr>
            <p:spPr bwMode="auto">
              <a:xfrm>
                <a:off x="630" y="1792"/>
                <a:ext cx="108" cy="204"/>
              </a:xfrm>
              <a:custGeom>
                <a:avLst/>
                <a:gdLst>
                  <a:gd name="T0" fmla="*/ 99 w 108"/>
                  <a:gd name="T1" fmla="*/ 0 h 204"/>
                  <a:gd name="T2" fmla="*/ 108 w 108"/>
                  <a:gd name="T3" fmla="*/ 113 h 204"/>
                  <a:gd name="T4" fmla="*/ 9 w 108"/>
                  <a:gd name="T5" fmla="*/ 181 h 204"/>
                  <a:gd name="T6" fmla="*/ 0 w 108"/>
                  <a:gd name="T7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8" h="204">
                    <a:moveTo>
                      <a:pt x="99" y="0"/>
                    </a:moveTo>
                    <a:lnTo>
                      <a:pt x="108" y="113"/>
                    </a:lnTo>
                    <a:lnTo>
                      <a:pt x="9" y="181"/>
                    </a:lnTo>
                    <a:lnTo>
                      <a:pt x="0" y="204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Line 88"/>
              <p:cNvSpPr>
                <a:spLocks noChangeShapeType="1"/>
              </p:cNvSpPr>
              <p:nvPr/>
            </p:nvSpPr>
            <p:spPr bwMode="auto">
              <a:xfrm flipH="1" flipV="1">
                <a:off x="442" y="1885"/>
                <a:ext cx="77" cy="5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89"/>
              <p:cNvSpPr>
                <a:spLocks/>
              </p:cNvSpPr>
              <p:nvPr/>
            </p:nvSpPr>
            <p:spPr bwMode="auto">
              <a:xfrm>
                <a:off x="409" y="1792"/>
                <a:ext cx="110" cy="204"/>
              </a:xfrm>
              <a:custGeom>
                <a:avLst/>
                <a:gdLst>
                  <a:gd name="T0" fmla="*/ 8 w 110"/>
                  <a:gd name="T1" fmla="*/ 0 h 204"/>
                  <a:gd name="T2" fmla="*/ 0 w 110"/>
                  <a:gd name="T3" fmla="*/ 113 h 204"/>
                  <a:gd name="T4" fmla="*/ 101 w 110"/>
                  <a:gd name="T5" fmla="*/ 181 h 204"/>
                  <a:gd name="T6" fmla="*/ 110 w 110"/>
                  <a:gd name="T7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0" h="204">
                    <a:moveTo>
                      <a:pt x="8" y="0"/>
                    </a:moveTo>
                    <a:lnTo>
                      <a:pt x="0" y="113"/>
                    </a:lnTo>
                    <a:lnTo>
                      <a:pt x="101" y="181"/>
                    </a:lnTo>
                    <a:lnTo>
                      <a:pt x="110" y="204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90"/>
              <p:cNvSpPr>
                <a:spLocks/>
              </p:cNvSpPr>
              <p:nvPr/>
            </p:nvSpPr>
            <p:spPr bwMode="auto">
              <a:xfrm>
                <a:off x="466" y="1661"/>
                <a:ext cx="213" cy="248"/>
              </a:xfrm>
              <a:custGeom>
                <a:avLst/>
                <a:gdLst>
                  <a:gd name="T0" fmla="*/ 0 w 213"/>
                  <a:gd name="T1" fmla="*/ 63 h 248"/>
                  <a:gd name="T2" fmla="*/ 107 w 213"/>
                  <a:gd name="T3" fmla="*/ 0 h 248"/>
                  <a:gd name="T4" fmla="*/ 213 w 213"/>
                  <a:gd name="T5" fmla="*/ 63 h 248"/>
                  <a:gd name="T6" fmla="*/ 213 w 213"/>
                  <a:gd name="T7" fmla="*/ 187 h 248"/>
                  <a:gd name="T8" fmla="*/ 107 w 213"/>
                  <a:gd name="T9" fmla="*/ 248 h 248"/>
                  <a:gd name="T10" fmla="*/ 0 w 213"/>
                  <a:gd name="T11" fmla="*/ 187 h 248"/>
                  <a:gd name="T12" fmla="*/ 0 w 213"/>
                  <a:gd name="T13" fmla="*/ 63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248">
                    <a:moveTo>
                      <a:pt x="0" y="63"/>
                    </a:moveTo>
                    <a:lnTo>
                      <a:pt x="107" y="0"/>
                    </a:lnTo>
                    <a:lnTo>
                      <a:pt x="213" y="63"/>
                    </a:lnTo>
                    <a:lnTo>
                      <a:pt x="213" y="187"/>
                    </a:lnTo>
                    <a:lnTo>
                      <a:pt x="107" y="248"/>
                    </a:lnTo>
                    <a:lnTo>
                      <a:pt x="0" y="187"/>
                    </a:lnTo>
                    <a:lnTo>
                      <a:pt x="0" y="63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91"/>
              <p:cNvSpPr>
                <a:spLocks/>
              </p:cNvSpPr>
              <p:nvPr/>
            </p:nvSpPr>
            <p:spPr bwMode="auto">
              <a:xfrm>
                <a:off x="475" y="1729"/>
                <a:ext cx="200" cy="42"/>
              </a:xfrm>
              <a:custGeom>
                <a:avLst/>
                <a:gdLst>
                  <a:gd name="T0" fmla="*/ 0 w 200"/>
                  <a:gd name="T1" fmla="*/ 0 h 42"/>
                  <a:gd name="T2" fmla="*/ 98 w 200"/>
                  <a:gd name="T3" fmla="*/ 42 h 42"/>
                  <a:gd name="T4" fmla="*/ 200 w 200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0" h="42">
                    <a:moveTo>
                      <a:pt x="0" y="0"/>
                    </a:moveTo>
                    <a:lnTo>
                      <a:pt x="98" y="42"/>
                    </a:lnTo>
                    <a:lnTo>
                      <a:pt x="200" y="0"/>
                    </a:ln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Line 92"/>
              <p:cNvSpPr>
                <a:spLocks noChangeShapeType="1"/>
              </p:cNvSpPr>
              <p:nvPr/>
            </p:nvSpPr>
            <p:spPr bwMode="auto">
              <a:xfrm>
                <a:off x="1273" y="1946"/>
                <a:ext cx="66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93"/>
              <p:cNvSpPr>
                <a:spLocks/>
              </p:cNvSpPr>
              <p:nvPr/>
            </p:nvSpPr>
            <p:spPr bwMode="auto">
              <a:xfrm>
                <a:off x="1137" y="1689"/>
                <a:ext cx="335" cy="257"/>
              </a:xfrm>
              <a:custGeom>
                <a:avLst/>
                <a:gdLst>
                  <a:gd name="T0" fmla="*/ 159 w 192"/>
                  <a:gd name="T1" fmla="*/ 147 h 147"/>
                  <a:gd name="T2" fmla="*/ 168 w 192"/>
                  <a:gd name="T3" fmla="*/ 147 h 147"/>
                  <a:gd name="T4" fmla="*/ 192 w 192"/>
                  <a:gd name="T5" fmla="*/ 123 h 147"/>
                  <a:gd name="T6" fmla="*/ 192 w 192"/>
                  <a:gd name="T7" fmla="*/ 78 h 147"/>
                  <a:gd name="T8" fmla="*/ 102 w 192"/>
                  <a:gd name="T9" fmla="*/ 78 h 147"/>
                  <a:gd name="T10" fmla="*/ 102 w 192"/>
                  <a:gd name="T11" fmla="*/ 0 h 147"/>
                  <a:gd name="T12" fmla="*/ 24 w 192"/>
                  <a:gd name="T13" fmla="*/ 0 h 147"/>
                  <a:gd name="T14" fmla="*/ 0 w 192"/>
                  <a:gd name="T15" fmla="*/ 24 h 147"/>
                  <a:gd name="T16" fmla="*/ 0 w 192"/>
                  <a:gd name="T17" fmla="*/ 123 h 147"/>
                  <a:gd name="T18" fmla="*/ 24 w 192"/>
                  <a:gd name="T19" fmla="*/ 147 h 147"/>
                  <a:gd name="T20" fmla="*/ 36 w 192"/>
                  <a:gd name="T21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2" h="147">
                    <a:moveTo>
                      <a:pt x="159" y="147"/>
                    </a:moveTo>
                    <a:cubicBezTo>
                      <a:pt x="168" y="147"/>
                      <a:pt x="168" y="147"/>
                      <a:pt x="168" y="147"/>
                    </a:cubicBezTo>
                    <a:cubicBezTo>
                      <a:pt x="181" y="147"/>
                      <a:pt x="192" y="136"/>
                      <a:pt x="192" y="123"/>
                    </a:cubicBezTo>
                    <a:cubicBezTo>
                      <a:pt x="192" y="78"/>
                      <a:pt x="192" y="78"/>
                      <a:pt x="192" y="78"/>
                    </a:cubicBezTo>
                    <a:cubicBezTo>
                      <a:pt x="102" y="78"/>
                      <a:pt x="102" y="78"/>
                      <a:pt x="102" y="78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136"/>
                      <a:pt x="10" y="147"/>
                      <a:pt x="24" y="147"/>
                    </a:cubicBezTo>
                    <a:cubicBezTo>
                      <a:pt x="36" y="147"/>
                      <a:pt x="36" y="147"/>
                      <a:pt x="36" y="147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94"/>
              <p:cNvSpPr>
                <a:spLocks/>
              </p:cNvSpPr>
              <p:nvPr/>
            </p:nvSpPr>
            <p:spPr bwMode="auto">
              <a:xfrm>
                <a:off x="1308" y="1708"/>
                <a:ext cx="162" cy="117"/>
              </a:xfrm>
              <a:custGeom>
                <a:avLst/>
                <a:gdLst>
                  <a:gd name="T0" fmla="*/ 0 w 162"/>
                  <a:gd name="T1" fmla="*/ 0 h 117"/>
                  <a:gd name="T2" fmla="*/ 80 w 162"/>
                  <a:gd name="T3" fmla="*/ 0 h 117"/>
                  <a:gd name="T4" fmla="*/ 162 w 162"/>
                  <a:gd name="T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2" h="117">
                    <a:moveTo>
                      <a:pt x="0" y="0"/>
                    </a:moveTo>
                    <a:lnTo>
                      <a:pt x="80" y="0"/>
                    </a:lnTo>
                    <a:lnTo>
                      <a:pt x="162" y="117"/>
                    </a:ln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Oval 95"/>
              <p:cNvSpPr>
                <a:spLocks noChangeArrowheads="1"/>
              </p:cNvSpPr>
              <p:nvPr/>
            </p:nvSpPr>
            <p:spPr bwMode="auto">
              <a:xfrm>
                <a:off x="1193" y="1900"/>
                <a:ext cx="80" cy="79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Oval 96"/>
              <p:cNvSpPr>
                <a:spLocks noChangeArrowheads="1"/>
              </p:cNvSpPr>
              <p:nvPr/>
            </p:nvSpPr>
            <p:spPr bwMode="auto">
              <a:xfrm>
                <a:off x="1339" y="1900"/>
                <a:ext cx="80" cy="79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Line 97"/>
              <p:cNvSpPr>
                <a:spLocks noChangeShapeType="1"/>
              </p:cNvSpPr>
              <p:nvPr/>
            </p:nvSpPr>
            <p:spPr bwMode="auto">
              <a:xfrm>
                <a:off x="1993" y="1946"/>
                <a:ext cx="68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Line 98"/>
              <p:cNvSpPr>
                <a:spLocks noChangeShapeType="1"/>
              </p:cNvSpPr>
              <p:nvPr/>
            </p:nvSpPr>
            <p:spPr bwMode="auto">
              <a:xfrm>
                <a:off x="1857" y="1946"/>
                <a:ext cx="57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99"/>
              <p:cNvSpPr>
                <a:spLocks/>
              </p:cNvSpPr>
              <p:nvPr/>
            </p:nvSpPr>
            <p:spPr bwMode="auto">
              <a:xfrm>
                <a:off x="1899" y="1689"/>
                <a:ext cx="292" cy="257"/>
              </a:xfrm>
              <a:custGeom>
                <a:avLst/>
                <a:gdLst>
                  <a:gd name="T0" fmla="*/ 138 w 168"/>
                  <a:gd name="T1" fmla="*/ 147 h 147"/>
                  <a:gd name="T2" fmla="*/ 144 w 168"/>
                  <a:gd name="T3" fmla="*/ 147 h 147"/>
                  <a:gd name="T4" fmla="*/ 168 w 168"/>
                  <a:gd name="T5" fmla="*/ 123 h 147"/>
                  <a:gd name="T6" fmla="*/ 168 w 168"/>
                  <a:gd name="T7" fmla="*/ 79 h 147"/>
                  <a:gd name="T8" fmla="*/ 78 w 168"/>
                  <a:gd name="T9" fmla="*/ 79 h 147"/>
                  <a:gd name="T10" fmla="*/ 78 w 168"/>
                  <a:gd name="T11" fmla="*/ 0 h 147"/>
                  <a:gd name="T12" fmla="*/ 0 w 168"/>
                  <a:gd name="T13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8" h="147">
                    <a:moveTo>
                      <a:pt x="138" y="147"/>
                    </a:moveTo>
                    <a:cubicBezTo>
                      <a:pt x="144" y="147"/>
                      <a:pt x="144" y="147"/>
                      <a:pt x="144" y="147"/>
                    </a:cubicBezTo>
                    <a:cubicBezTo>
                      <a:pt x="157" y="147"/>
                      <a:pt x="168" y="136"/>
                      <a:pt x="168" y="123"/>
                    </a:cubicBezTo>
                    <a:cubicBezTo>
                      <a:pt x="168" y="79"/>
                      <a:pt x="168" y="79"/>
                      <a:pt x="168" y="79"/>
                    </a:cubicBezTo>
                    <a:cubicBezTo>
                      <a:pt x="78" y="79"/>
                      <a:pt x="78" y="79"/>
                      <a:pt x="78" y="79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00"/>
              <p:cNvSpPr>
                <a:spLocks/>
              </p:cNvSpPr>
              <p:nvPr/>
            </p:nvSpPr>
            <p:spPr bwMode="auto">
              <a:xfrm>
                <a:off x="2028" y="1710"/>
                <a:ext cx="163" cy="117"/>
              </a:xfrm>
              <a:custGeom>
                <a:avLst/>
                <a:gdLst>
                  <a:gd name="T0" fmla="*/ 0 w 163"/>
                  <a:gd name="T1" fmla="*/ 0 h 117"/>
                  <a:gd name="T2" fmla="*/ 80 w 163"/>
                  <a:gd name="T3" fmla="*/ 0 h 117"/>
                  <a:gd name="T4" fmla="*/ 163 w 163"/>
                  <a:gd name="T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3" h="117">
                    <a:moveTo>
                      <a:pt x="0" y="0"/>
                    </a:moveTo>
                    <a:lnTo>
                      <a:pt x="80" y="0"/>
                    </a:lnTo>
                    <a:lnTo>
                      <a:pt x="163" y="117"/>
                    </a:ln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Oval 101"/>
              <p:cNvSpPr>
                <a:spLocks noChangeArrowheads="1"/>
              </p:cNvSpPr>
              <p:nvPr/>
            </p:nvSpPr>
            <p:spPr bwMode="auto">
              <a:xfrm>
                <a:off x="1914" y="1900"/>
                <a:ext cx="79" cy="80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Oval 102"/>
              <p:cNvSpPr>
                <a:spLocks noChangeArrowheads="1"/>
              </p:cNvSpPr>
              <p:nvPr/>
            </p:nvSpPr>
            <p:spPr bwMode="auto">
              <a:xfrm>
                <a:off x="2061" y="1900"/>
                <a:ext cx="78" cy="80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Line 103"/>
              <p:cNvSpPr>
                <a:spLocks noChangeShapeType="1"/>
              </p:cNvSpPr>
              <p:nvPr/>
            </p:nvSpPr>
            <p:spPr bwMode="auto">
              <a:xfrm>
                <a:off x="1895" y="1743"/>
                <a:ext cx="87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Line 104"/>
              <p:cNvSpPr>
                <a:spLocks noChangeShapeType="1"/>
              </p:cNvSpPr>
              <p:nvPr/>
            </p:nvSpPr>
            <p:spPr bwMode="auto">
              <a:xfrm>
                <a:off x="1873" y="1799"/>
                <a:ext cx="87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Line 105"/>
              <p:cNvSpPr>
                <a:spLocks noChangeShapeType="1"/>
              </p:cNvSpPr>
              <p:nvPr/>
            </p:nvSpPr>
            <p:spPr bwMode="auto">
              <a:xfrm>
                <a:off x="1860" y="1853"/>
                <a:ext cx="87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06"/>
              <p:cNvSpPr>
                <a:spLocks noEditPoints="1"/>
              </p:cNvSpPr>
              <p:nvPr/>
            </p:nvSpPr>
            <p:spPr bwMode="auto">
              <a:xfrm>
                <a:off x="2582" y="1851"/>
                <a:ext cx="341" cy="147"/>
              </a:xfrm>
              <a:custGeom>
                <a:avLst/>
                <a:gdLst>
                  <a:gd name="T0" fmla="*/ 180 w 196"/>
                  <a:gd name="T1" fmla="*/ 8 h 84"/>
                  <a:gd name="T2" fmla="*/ 182 w 196"/>
                  <a:gd name="T3" fmla="*/ 8 h 84"/>
                  <a:gd name="T4" fmla="*/ 181 w 196"/>
                  <a:gd name="T5" fmla="*/ 9 h 84"/>
                  <a:gd name="T6" fmla="*/ 114 w 196"/>
                  <a:gd name="T7" fmla="*/ 63 h 84"/>
                  <a:gd name="T8" fmla="*/ 76 w 196"/>
                  <a:gd name="T9" fmla="*/ 76 h 84"/>
                  <a:gd name="T10" fmla="*/ 25 w 196"/>
                  <a:gd name="T11" fmla="*/ 76 h 84"/>
                  <a:gd name="T12" fmla="*/ 8 w 196"/>
                  <a:gd name="T13" fmla="*/ 60 h 84"/>
                  <a:gd name="T14" fmla="*/ 8 w 196"/>
                  <a:gd name="T15" fmla="*/ 24 h 84"/>
                  <a:gd name="T16" fmla="*/ 25 w 196"/>
                  <a:gd name="T17" fmla="*/ 8 h 84"/>
                  <a:gd name="T18" fmla="*/ 180 w 196"/>
                  <a:gd name="T19" fmla="*/ 8 h 84"/>
                  <a:gd name="T20" fmla="*/ 180 w 196"/>
                  <a:gd name="T21" fmla="*/ 0 h 84"/>
                  <a:gd name="T22" fmla="*/ 25 w 196"/>
                  <a:gd name="T23" fmla="*/ 0 h 84"/>
                  <a:gd name="T24" fmla="*/ 0 w 196"/>
                  <a:gd name="T25" fmla="*/ 24 h 84"/>
                  <a:gd name="T26" fmla="*/ 0 w 196"/>
                  <a:gd name="T27" fmla="*/ 60 h 84"/>
                  <a:gd name="T28" fmla="*/ 25 w 196"/>
                  <a:gd name="T29" fmla="*/ 84 h 84"/>
                  <a:gd name="T30" fmla="*/ 76 w 196"/>
                  <a:gd name="T31" fmla="*/ 84 h 84"/>
                  <a:gd name="T32" fmla="*/ 119 w 196"/>
                  <a:gd name="T33" fmla="*/ 69 h 84"/>
                  <a:gd name="T34" fmla="*/ 186 w 196"/>
                  <a:gd name="T35" fmla="*/ 15 h 84"/>
                  <a:gd name="T36" fmla="*/ 180 w 196"/>
                  <a:gd name="T3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6" h="84">
                    <a:moveTo>
                      <a:pt x="180" y="8"/>
                    </a:moveTo>
                    <a:cubicBezTo>
                      <a:pt x="181" y="8"/>
                      <a:pt x="182" y="8"/>
                      <a:pt x="182" y="8"/>
                    </a:cubicBezTo>
                    <a:cubicBezTo>
                      <a:pt x="182" y="8"/>
                      <a:pt x="181" y="8"/>
                      <a:pt x="181" y="9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05" y="70"/>
                      <a:pt x="87" y="76"/>
                      <a:pt x="76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16" y="76"/>
                      <a:pt x="8" y="69"/>
                      <a:pt x="8" y="60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15"/>
                      <a:pt x="16" y="8"/>
                      <a:pt x="25" y="8"/>
                    </a:cubicBezTo>
                    <a:cubicBezTo>
                      <a:pt x="180" y="8"/>
                      <a:pt x="180" y="8"/>
                      <a:pt x="180" y="8"/>
                    </a:cubicBezTo>
                    <a:moveTo>
                      <a:pt x="18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2" y="0"/>
                      <a:pt x="0" y="10"/>
                      <a:pt x="0" y="24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73"/>
                      <a:pt x="12" y="84"/>
                      <a:pt x="25" y="84"/>
                    </a:cubicBezTo>
                    <a:cubicBezTo>
                      <a:pt x="76" y="84"/>
                      <a:pt x="76" y="84"/>
                      <a:pt x="76" y="84"/>
                    </a:cubicBezTo>
                    <a:cubicBezTo>
                      <a:pt x="89" y="84"/>
                      <a:pt x="109" y="77"/>
                      <a:pt x="119" y="69"/>
                    </a:cubicBezTo>
                    <a:cubicBezTo>
                      <a:pt x="186" y="15"/>
                      <a:pt x="186" y="15"/>
                      <a:pt x="186" y="15"/>
                    </a:cubicBezTo>
                    <a:cubicBezTo>
                      <a:pt x="196" y="6"/>
                      <a:pt x="194" y="0"/>
                      <a:pt x="18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07"/>
              <p:cNvSpPr>
                <a:spLocks/>
              </p:cNvSpPr>
              <p:nvPr/>
            </p:nvSpPr>
            <p:spPr bwMode="auto">
              <a:xfrm>
                <a:off x="2650" y="1672"/>
                <a:ext cx="99" cy="188"/>
              </a:xfrm>
              <a:custGeom>
                <a:avLst/>
                <a:gdLst>
                  <a:gd name="T0" fmla="*/ 99 w 99"/>
                  <a:gd name="T1" fmla="*/ 188 h 188"/>
                  <a:gd name="T2" fmla="*/ 99 w 99"/>
                  <a:gd name="T3" fmla="*/ 0 h 188"/>
                  <a:gd name="T4" fmla="*/ 0 w 99"/>
                  <a:gd name="T5" fmla="*/ 148 h 188"/>
                  <a:gd name="T6" fmla="*/ 96 w 99"/>
                  <a:gd name="T7" fmla="*/ 14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9" h="188">
                    <a:moveTo>
                      <a:pt x="99" y="188"/>
                    </a:moveTo>
                    <a:lnTo>
                      <a:pt x="99" y="0"/>
                    </a:lnTo>
                    <a:lnTo>
                      <a:pt x="0" y="148"/>
                    </a:lnTo>
                    <a:lnTo>
                      <a:pt x="96" y="148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08"/>
              <p:cNvSpPr>
                <a:spLocks/>
              </p:cNvSpPr>
              <p:nvPr/>
            </p:nvSpPr>
            <p:spPr bwMode="auto">
              <a:xfrm>
                <a:off x="3310" y="1665"/>
                <a:ext cx="335" cy="335"/>
              </a:xfrm>
              <a:custGeom>
                <a:avLst/>
                <a:gdLst>
                  <a:gd name="T0" fmla="*/ 168 w 192"/>
                  <a:gd name="T1" fmla="*/ 73 h 192"/>
                  <a:gd name="T2" fmla="*/ 147 w 192"/>
                  <a:gd name="T3" fmla="*/ 73 h 192"/>
                  <a:gd name="T4" fmla="*/ 107 w 192"/>
                  <a:gd name="T5" fmla="*/ 0 h 192"/>
                  <a:gd name="T6" fmla="*/ 74 w 192"/>
                  <a:gd name="T7" fmla="*/ 0 h 192"/>
                  <a:gd name="T8" fmla="*/ 95 w 192"/>
                  <a:gd name="T9" fmla="*/ 73 h 192"/>
                  <a:gd name="T10" fmla="*/ 48 w 192"/>
                  <a:gd name="T11" fmla="*/ 73 h 192"/>
                  <a:gd name="T12" fmla="*/ 28 w 192"/>
                  <a:gd name="T13" fmla="*/ 45 h 192"/>
                  <a:gd name="T14" fmla="*/ 0 w 192"/>
                  <a:gd name="T15" fmla="*/ 45 h 192"/>
                  <a:gd name="T16" fmla="*/ 13 w 192"/>
                  <a:gd name="T17" fmla="*/ 96 h 192"/>
                  <a:gd name="T18" fmla="*/ 0 w 192"/>
                  <a:gd name="T19" fmla="*/ 146 h 192"/>
                  <a:gd name="T20" fmla="*/ 28 w 192"/>
                  <a:gd name="T21" fmla="*/ 146 h 192"/>
                  <a:gd name="T22" fmla="*/ 48 w 192"/>
                  <a:gd name="T23" fmla="*/ 119 h 192"/>
                  <a:gd name="T24" fmla="*/ 95 w 192"/>
                  <a:gd name="T25" fmla="*/ 119 h 192"/>
                  <a:gd name="T26" fmla="*/ 74 w 192"/>
                  <a:gd name="T27" fmla="*/ 192 h 192"/>
                  <a:gd name="T28" fmla="*/ 107 w 192"/>
                  <a:gd name="T29" fmla="*/ 192 h 192"/>
                  <a:gd name="T30" fmla="*/ 147 w 192"/>
                  <a:gd name="T31" fmla="*/ 119 h 192"/>
                  <a:gd name="T32" fmla="*/ 168 w 192"/>
                  <a:gd name="T33" fmla="*/ 119 h 192"/>
                  <a:gd name="T34" fmla="*/ 192 w 192"/>
                  <a:gd name="T35" fmla="*/ 96 h 192"/>
                  <a:gd name="T36" fmla="*/ 168 w 192"/>
                  <a:gd name="T37" fmla="*/ 7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2" h="192">
                    <a:moveTo>
                      <a:pt x="168" y="73"/>
                    </a:moveTo>
                    <a:cubicBezTo>
                      <a:pt x="147" y="73"/>
                      <a:pt x="147" y="73"/>
                      <a:pt x="147" y="73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48" y="119"/>
                      <a:pt x="48" y="119"/>
                      <a:pt x="48" y="119"/>
                    </a:cubicBezTo>
                    <a:cubicBezTo>
                      <a:pt x="95" y="119"/>
                      <a:pt x="95" y="119"/>
                      <a:pt x="95" y="119"/>
                    </a:cubicBezTo>
                    <a:cubicBezTo>
                      <a:pt x="74" y="192"/>
                      <a:pt x="74" y="192"/>
                      <a:pt x="74" y="192"/>
                    </a:cubicBezTo>
                    <a:cubicBezTo>
                      <a:pt x="107" y="192"/>
                      <a:pt x="107" y="192"/>
                      <a:pt x="107" y="192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68" y="119"/>
                      <a:pt x="168" y="119"/>
                      <a:pt x="168" y="119"/>
                    </a:cubicBezTo>
                    <a:cubicBezTo>
                      <a:pt x="181" y="119"/>
                      <a:pt x="192" y="109"/>
                      <a:pt x="192" y="96"/>
                    </a:cubicBezTo>
                    <a:cubicBezTo>
                      <a:pt x="192" y="83"/>
                      <a:pt x="181" y="73"/>
                      <a:pt x="168" y="73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09"/>
              <p:cNvSpPr>
                <a:spLocks/>
              </p:cNvSpPr>
              <p:nvPr/>
            </p:nvSpPr>
            <p:spPr bwMode="auto">
              <a:xfrm>
                <a:off x="4032" y="1665"/>
                <a:ext cx="334" cy="335"/>
              </a:xfrm>
              <a:custGeom>
                <a:avLst/>
                <a:gdLst>
                  <a:gd name="T0" fmla="*/ 192 w 192"/>
                  <a:gd name="T1" fmla="*/ 96 h 192"/>
                  <a:gd name="T2" fmla="*/ 96 w 192"/>
                  <a:gd name="T3" fmla="*/ 192 h 192"/>
                  <a:gd name="T4" fmla="*/ 0 w 192"/>
                  <a:gd name="T5" fmla="*/ 96 h 192"/>
                  <a:gd name="T6" fmla="*/ 96 w 192"/>
                  <a:gd name="T7" fmla="*/ 0 h 192"/>
                  <a:gd name="T8" fmla="*/ 170 w 192"/>
                  <a:gd name="T9" fmla="*/ 35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" h="192">
                    <a:moveTo>
                      <a:pt x="192" y="96"/>
                    </a:moveTo>
                    <a:cubicBezTo>
                      <a:pt x="192" y="149"/>
                      <a:pt x="149" y="192"/>
                      <a:pt x="96" y="192"/>
                    </a:cubicBezTo>
                    <a:cubicBezTo>
                      <a:pt x="43" y="192"/>
                      <a:pt x="0" y="149"/>
                      <a:pt x="0" y="96"/>
                    </a:cubicBezTo>
                    <a:cubicBezTo>
                      <a:pt x="0" y="43"/>
                      <a:pt x="43" y="0"/>
                      <a:pt x="96" y="0"/>
                    </a:cubicBezTo>
                    <a:cubicBezTo>
                      <a:pt x="126" y="0"/>
                      <a:pt x="152" y="14"/>
                      <a:pt x="170" y="35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10"/>
              <p:cNvSpPr>
                <a:spLocks/>
              </p:cNvSpPr>
              <p:nvPr/>
            </p:nvSpPr>
            <p:spPr bwMode="auto">
              <a:xfrm>
                <a:off x="4286" y="1688"/>
                <a:ext cx="56" cy="52"/>
              </a:xfrm>
              <a:custGeom>
                <a:avLst/>
                <a:gdLst>
                  <a:gd name="T0" fmla="*/ 56 w 56"/>
                  <a:gd name="T1" fmla="*/ 0 h 52"/>
                  <a:gd name="T2" fmla="*/ 52 w 56"/>
                  <a:gd name="T3" fmla="*/ 52 h 52"/>
                  <a:gd name="T4" fmla="*/ 0 w 56"/>
                  <a:gd name="T5" fmla="*/ 4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52">
                    <a:moveTo>
                      <a:pt x="56" y="0"/>
                    </a:moveTo>
                    <a:lnTo>
                      <a:pt x="52" y="52"/>
                    </a:lnTo>
                    <a:lnTo>
                      <a:pt x="0" y="43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11"/>
              <p:cNvSpPr>
                <a:spLocks/>
              </p:cNvSpPr>
              <p:nvPr/>
            </p:nvSpPr>
            <p:spPr bwMode="auto">
              <a:xfrm>
                <a:off x="4107" y="1769"/>
                <a:ext cx="75" cy="121"/>
              </a:xfrm>
              <a:custGeom>
                <a:avLst/>
                <a:gdLst>
                  <a:gd name="T0" fmla="*/ 0 w 43"/>
                  <a:gd name="T1" fmla="*/ 69 h 69"/>
                  <a:gd name="T2" fmla="*/ 0 w 43"/>
                  <a:gd name="T3" fmla="*/ 64 h 69"/>
                  <a:gd name="T4" fmla="*/ 7 w 43"/>
                  <a:gd name="T5" fmla="*/ 57 h 69"/>
                  <a:gd name="T6" fmla="*/ 32 w 43"/>
                  <a:gd name="T7" fmla="*/ 21 h 69"/>
                  <a:gd name="T8" fmla="*/ 19 w 43"/>
                  <a:gd name="T9" fmla="*/ 8 h 69"/>
                  <a:gd name="T10" fmla="*/ 4 w 43"/>
                  <a:gd name="T11" fmla="*/ 14 h 69"/>
                  <a:gd name="T12" fmla="*/ 1 w 43"/>
                  <a:gd name="T13" fmla="*/ 7 h 69"/>
                  <a:gd name="T14" fmla="*/ 21 w 43"/>
                  <a:gd name="T15" fmla="*/ 0 h 69"/>
                  <a:gd name="T16" fmla="*/ 41 w 43"/>
                  <a:gd name="T17" fmla="*/ 20 h 69"/>
                  <a:gd name="T18" fmla="*/ 18 w 43"/>
                  <a:gd name="T19" fmla="*/ 56 h 69"/>
                  <a:gd name="T20" fmla="*/ 13 w 43"/>
                  <a:gd name="T21" fmla="*/ 61 h 69"/>
                  <a:gd name="T22" fmla="*/ 13 w 43"/>
                  <a:gd name="T23" fmla="*/ 62 h 69"/>
                  <a:gd name="T24" fmla="*/ 43 w 43"/>
                  <a:gd name="T25" fmla="*/ 62 h 69"/>
                  <a:gd name="T26" fmla="*/ 43 w 43"/>
                  <a:gd name="T27" fmla="*/ 69 h 69"/>
                  <a:gd name="T28" fmla="*/ 0 w 43"/>
                  <a:gd name="T29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" h="69">
                    <a:moveTo>
                      <a:pt x="0" y="69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24" y="40"/>
                      <a:pt x="32" y="31"/>
                      <a:pt x="32" y="21"/>
                    </a:cubicBezTo>
                    <a:cubicBezTo>
                      <a:pt x="32" y="14"/>
                      <a:pt x="29" y="8"/>
                      <a:pt x="19" y="8"/>
                    </a:cubicBezTo>
                    <a:cubicBezTo>
                      <a:pt x="13" y="8"/>
                      <a:pt x="7" y="11"/>
                      <a:pt x="4" y="1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6" y="3"/>
                      <a:pt x="13" y="0"/>
                      <a:pt x="21" y="0"/>
                    </a:cubicBezTo>
                    <a:cubicBezTo>
                      <a:pt x="35" y="0"/>
                      <a:pt x="41" y="10"/>
                      <a:pt x="41" y="20"/>
                    </a:cubicBezTo>
                    <a:cubicBezTo>
                      <a:pt x="41" y="32"/>
                      <a:pt x="32" y="43"/>
                      <a:pt x="18" y="56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69"/>
                      <a:pt x="43" y="69"/>
                      <a:pt x="43" y="69"/>
                    </a:cubicBez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12"/>
              <p:cNvSpPr>
                <a:spLocks noEditPoints="1"/>
              </p:cNvSpPr>
              <p:nvPr/>
            </p:nvSpPr>
            <p:spPr bwMode="auto">
              <a:xfrm>
                <a:off x="4194" y="1771"/>
                <a:ext cx="87" cy="119"/>
              </a:xfrm>
              <a:custGeom>
                <a:avLst/>
                <a:gdLst>
                  <a:gd name="T0" fmla="*/ 32 w 50"/>
                  <a:gd name="T1" fmla="*/ 68 h 68"/>
                  <a:gd name="T2" fmla="*/ 32 w 50"/>
                  <a:gd name="T3" fmla="*/ 50 h 68"/>
                  <a:gd name="T4" fmla="*/ 0 w 50"/>
                  <a:gd name="T5" fmla="*/ 50 h 68"/>
                  <a:gd name="T6" fmla="*/ 0 w 50"/>
                  <a:gd name="T7" fmla="*/ 44 h 68"/>
                  <a:gd name="T8" fmla="*/ 31 w 50"/>
                  <a:gd name="T9" fmla="*/ 0 h 68"/>
                  <a:gd name="T10" fmla="*/ 40 w 50"/>
                  <a:gd name="T11" fmla="*/ 0 h 68"/>
                  <a:gd name="T12" fmla="*/ 40 w 50"/>
                  <a:gd name="T13" fmla="*/ 43 h 68"/>
                  <a:gd name="T14" fmla="*/ 50 w 50"/>
                  <a:gd name="T15" fmla="*/ 43 h 68"/>
                  <a:gd name="T16" fmla="*/ 50 w 50"/>
                  <a:gd name="T17" fmla="*/ 50 h 68"/>
                  <a:gd name="T18" fmla="*/ 40 w 50"/>
                  <a:gd name="T19" fmla="*/ 50 h 68"/>
                  <a:gd name="T20" fmla="*/ 40 w 50"/>
                  <a:gd name="T21" fmla="*/ 68 h 68"/>
                  <a:gd name="T22" fmla="*/ 32 w 50"/>
                  <a:gd name="T23" fmla="*/ 68 h 68"/>
                  <a:gd name="T24" fmla="*/ 32 w 50"/>
                  <a:gd name="T25" fmla="*/ 43 h 68"/>
                  <a:gd name="T26" fmla="*/ 32 w 50"/>
                  <a:gd name="T27" fmla="*/ 20 h 68"/>
                  <a:gd name="T28" fmla="*/ 32 w 50"/>
                  <a:gd name="T29" fmla="*/ 9 h 68"/>
                  <a:gd name="T30" fmla="*/ 32 w 50"/>
                  <a:gd name="T31" fmla="*/ 9 h 68"/>
                  <a:gd name="T32" fmla="*/ 26 w 50"/>
                  <a:gd name="T33" fmla="*/ 19 h 68"/>
                  <a:gd name="T34" fmla="*/ 10 w 50"/>
                  <a:gd name="T35" fmla="*/ 42 h 68"/>
                  <a:gd name="T36" fmla="*/ 10 w 50"/>
                  <a:gd name="T37" fmla="*/ 43 h 68"/>
                  <a:gd name="T38" fmla="*/ 32 w 50"/>
                  <a:gd name="T39" fmla="*/ 4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68">
                    <a:moveTo>
                      <a:pt x="32" y="68"/>
                    </a:moveTo>
                    <a:cubicBezTo>
                      <a:pt x="32" y="50"/>
                      <a:pt x="32" y="50"/>
                      <a:pt x="32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68"/>
                      <a:pt x="40" y="68"/>
                      <a:pt x="40" y="68"/>
                    </a:cubicBezTo>
                    <a:lnTo>
                      <a:pt x="32" y="68"/>
                    </a:lnTo>
                    <a:close/>
                    <a:moveTo>
                      <a:pt x="32" y="43"/>
                    </a:move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16"/>
                      <a:pt x="32" y="13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0" y="13"/>
                      <a:pt x="28" y="16"/>
                      <a:pt x="26" y="19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3"/>
                      <a:pt x="10" y="43"/>
                      <a:pt x="10" y="43"/>
                    </a:cubicBezTo>
                    <a:lnTo>
                      <a:pt x="32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13"/>
              <p:cNvSpPr>
                <a:spLocks/>
              </p:cNvSpPr>
              <p:nvPr/>
            </p:nvSpPr>
            <p:spPr bwMode="auto">
              <a:xfrm>
                <a:off x="4758" y="1806"/>
                <a:ext cx="335" cy="173"/>
              </a:xfrm>
              <a:custGeom>
                <a:avLst/>
                <a:gdLst>
                  <a:gd name="T0" fmla="*/ 192 w 192"/>
                  <a:gd name="T1" fmla="*/ 75 h 99"/>
                  <a:gd name="T2" fmla="*/ 168 w 192"/>
                  <a:gd name="T3" fmla="*/ 99 h 99"/>
                  <a:gd name="T4" fmla="*/ 24 w 192"/>
                  <a:gd name="T5" fmla="*/ 99 h 99"/>
                  <a:gd name="T6" fmla="*/ 0 w 192"/>
                  <a:gd name="T7" fmla="*/ 75 h 99"/>
                  <a:gd name="T8" fmla="*/ 0 w 192"/>
                  <a:gd name="T9" fmla="*/ 72 h 99"/>
                  <a:gd name="T10" fmla="*/ 96 w 192"/>
                  <a:gd name="T11" fmla="*/ 0 h 99"/>
                  <a:gd name="T12" fmla="*/ 192 w 192"/>
                  <a:gd name="T13" fmla="*/ 72 h 99"/>
                  <a:gd name="T14" fmla="*/ 192 w 192"/>
                  <a:gd name="T15" fmla="*/ 7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99">
                    <a:moveTo>
                      <a:pt x="192" y="75"/>
                    </a:moveTo>
                    <a:cubicBezTo>
                      <a:pt x="192" y="89"/>
                      <a:pt x="181" y="99"/>
                      <a:pt x="168" y="99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10" y="99"/>
                      <a:pt x="0" y="89"/>
                      <a:pt x="0" y="75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40"/>
                      <a:pt x="96" y="0"/>
                      <a:pt x="96" y="0"/>
                    </a:cubicBezTo>
                    <a:cubicBezTo>
                      <a:pt x="96" y="0"/>
                      <a:pt x="192" y="41"/>
                      <a:pt x="192" y="72"/>
                    </a:cubicBezTo>
                    <a:lnTo>
                      <a:pt x="192" y="75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14"/>
              <p:cNvSpPr>
                <a:spLocks/>
              </p:cNvSpPr>
              <p:nvPr/>
            </p:nvSpPr>
            <p:spPr bwMode="auto">
              <a:xfrm>
                <a:off x="4886" y="1679"/>
                <a:ext cx="83" cy="125"/>
              </a:xfrm>
              <a:custGeom>
                <a:avLst/>
                <a:gdLst>
                  <a:gd name="T0" fmla="*/ 48 w 48"/>
                  <a:gd name="T1" fmla="*/ 23 h 72"/>
                  <a:gd name="T2" fmla="*/ 24 w 48"/>
                  <a:gd name="T3" fmla="*/ 0 h 72"/>
                  <a:gd name="T4" fmla="*/ 0 w 48"/>
                  <a:gd name="T5" fmla="*/ 23 h 72"/>
                  <a:gd name="T6" fmla="*/ 24 w 48"/>
                  <a:gd name="T7" fmla="*/ 47 h 72"/>
                  <a:gd name="T8" fmla="*/ 24 w 48"/>
                  <a:gd name="T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72">
                    <a:moveTo>
                      <a:pt x="48" y="23"/>
                    </a:moveTo>
                    <a:cubicBezTo>
                      <a:pt x="48" y="10"/>
                      <a:pt x="37" y="0"/>
                      <a:pt x="24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7"/>
                      <a:pt x="11" y="47"/>
                      <a:pt x="24" y="47"/>
                    </a:cubicBezTo>
                    <a:cubicBezTo>
                      <a:pt x="24" y="72"/>
                      <a:pt x="24" y="72"/>
                      <a:pt x="24" y="72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15"/>
              <p:cNvSpPr>
                <a:spLocks/>
              </p:cNvSpPr>
              <p:nvPr/>
            </p:nvSpPr>
            <p:spPr bwMode="auto">
              <a:xfrm>
                <a:off x="5483" y="1797"/>
                <a:ext cx="335" cy="110"/>
              </a:xfrm>
              <a:custGeom>
                <a:avLst/>
                <a:gdLst>
                  <a:gd name="T0" fmla="*/ 30 w 192"/>
                  <a:gd name="T1" fmla="*/ 63 h 63"/>
                  <a:gd name="T2" fmla="*/ 17 w 192"/>
                  <a:gd name="T3" fmla="*/ 63 h 63"/>
                  <a:gd name="T4" fmla="*/ 0 w 192"/>
                  <a:gd name="T5" fmla="*/ 47 h 63"/>
                  <a:gd name="T6" fmla="*/ 0 w 192"/>
                  <a:gd name="T7" fmla="*/ 45 h 63"/>
                  <a:gd name="T8" fmla="*/ 96 w 192"/>
                  <a:gd name="T9" fmla="*/ 0 h 63"/>
                  <a:gd name="T10" fmla="*/ 192 w 192"/>
                  <a:gd name="T11" fmla="*/ 45 h 63"/>
                  <a:gd name="T12" fmla="*/ 192 w 192"/>
                  <a:gd name="T13" fmla="*/ 47 h 63"/>
                  <a:gd name="T14" fmla="*/ 174 w 192"/>
                  <a:gd name="T15" fmla="*/ 63 h 63"/>
                  <a:gd name="T16" fmla="*/ 161 w 192"/>
                  <a:gd name="T17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63">
                    <a:moveTo>
                      <a:pt x="30" y="63"/>
                    </a:moveTo>
                    <a:cubicBezTo>
                      <a:pt x="17" y="63"/>
                      <a:pt x="17" y="63"/>
                      <a:pt x="17" y="63"/>
                    </a:cubicBezTo>
                    <a:cubicBezTo>
                      <a:pt x="4" y="63"/>
                      <a:pt x="0" y="56"/>
                      <a:pt x="0" y="47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25"/>
                      <a:pt x="96" y="0"/>
                      <a:pt x="96" y="0"/>
                    </a:cubicBezTo>
                    <a:cubicBezTo>
                      <a:pt x="96" y="0"/>
                      <a:pt x="192" y="26"/>
                      <a:pt x="192" y="45"/>
                    </a:cubicBezTo>
                    <a:cubicBezTo>
                      <a:pt x="192" y="47"/>
                      <a:pt x="192" y="47"/>
                      <a:pt x="192" y="47"/>
                    </a:cubicBezTo>
                    <a:cubicBezTo>
                      <a:pt x="192" y="56"/>
                      <a:pt x="187" y="63"/>
                      <a:pt x="174" y="63"/>
                    </a:cubicBezTo>
                    <a:cubicBezTo>
                      <a:pt x="161" y="63"/>
                      <a:pt x="161" y="63"/>
                      <a:pt x="161" y="63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16"/>
              <p:cNvSpPr>
                <a:spLocks/>
              </p:cNvSpPr>
              <p:nvPr/>
            </p:nvSpPr>
            <p:spPr bwMode="auto">
              <a:xfrm>
                <a:off x="5611" y="1667"/>
                <a:ext cx="83" cy="129"/>
              </a:xfrm>
              <a:custGeom>
                <a:avLst/>
                <a:gdLst>
                  <a:gd name="T0" fmla="*/ 48 w 48"/>
                  <a:gd name="T1" fmla="*/ 24 h 74"/>
                  <a:gd name="T2" fmla="*/ 24 w 48"/>
                  <a:gd name="T3" fmla="*/ 0 h 74"/>
                  <a:gd name="T4" fmla="*/ 0 w 48"/>
                  <a:gd name="T5" fmla="*/ 24 h 74"/>
                  <a:gd name="T6" fmla="*/ 24 w 48"/>
                  <a:gd name="T7" fmla="*/ 48 h 74"/>
                  <a:gd name="T8" fmla="*/ 24 w 48"/>
                  <a:gd name="T9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74">
                    <a:moveTo>
                      <a:pt x="48" y="24"/>
                    </a:moveTo>
                    <a:cubicBezTo>
                      <a:pt x="48" y="11"/>
                      <a:pt x="37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8"/>
                      <a:pt x="11" y="48"/>
                      <a:pt x="24" y="48"/>
                    </a:cubicBezTo>
                    <a:cubicBezTo>
                      <a:pt x="24" y="74"/>
                      <a:pt x="24" y="74"/>
                      <a:pt x="24" y="74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Rectangle 117"/>
              <p:cNvSpPr>
                <a:spLocks noChangeArrowheads="1"/>
              </p:cNvSpPr>
              <p:nvPr/>
            </p:nvSpPr>
            <p:spPr bwMode="auto">
              <a:xfrm>
                <a:off x="5536" y="1885"/>
                <a:ext cx="230" cy="106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18"/>
              <p:cNvSpPr>
                <a:spLocks/>
              </p:cNvSpPr>
              <p:nvPr/>
            </p:nvSpPr>
            <p:spPr bwMode="auto">
              <a:xfrm>
                <a:off x="6234" y="1665"/>
                <a:ext cx="279" cy="336"/>
              </a:xfrm>
              <a:custGeom>
                <a:avLst/>
                <a:gdLst>
                  <a:gd name="T0" fmla="*/ 152 w 160"/>
                  <a:gd name="T1" fmla="*/ 29 h 193"/>
                  <a:gd name="T2" fmla="*/ 120 w 160"/>
                  <a:gd name="T3" fmla="*/ 3 h 193"/>
                  <a:gd name="T4" fmla="*/ 113 w 160"/>
                  <a:gd name="T5" fmla="*/ 1 h 193"/>
                  <a:gd name="T6" fmla="*/ 80 w 160"/>
                  <a:gd name="T7" fmla="*/ 26 h 193"/>
                  <a:gd name="T8" fmla="*/ 46 w 160"/>
                  <a:gd name="T9" fmla="*/ 1 h 193"/>
                  <a:gd name="T10" fmla="*/ 40 w 160"/>
                  <a:gd name="T11" fmla="*/ 3 h 193"/>
                  <a:gd name="T12" fmla="*/ 8 w 160"/>
                  <a:gd name="T13" fmla="*/ 29 h 193"/>
                  <a:gd name="T14" fmla="*/ 2 w 160"/>
                  <a:gd name="T15" fmla="*/ 48 h 193"/>
                  <a:gd name="T16" fmla="*/ 5 w 160"/>
                  <a:gd name="T17" fmla="*/ 60 h 193"/>
                  <a:gd name="T18" fmla="*/ 20 w 160"/>
                  <a:gd name="T19" fmla="*/ 67 h 193"/>
                  <a:gd name="T20" fmla="*/ 36 w 160"/>
                  <a:gd name="T21" fmla="*/ 59 h 193"/>
                  <a:gd name="T22" fmla="*/ 53 w 160"/>
                  <a:gd name="T23" fmla="*/ 99 h 193"/>
                  <a:gd name="T24" fmla="*/ 27 w 160"/>
                  <a:gd name="T25" fmla="*/ 180 h 193"/>
                  <a:gd name="T26" fmla="*/ 38 w 160"/>
                  <a:gd name="T27" fmla="*/ 193 h 193"/>
                  <a:gd name="T28" fmla="*/ 66 w 160"/>
                  <a:gd name="T29" fmla="*/ 193 h 193"/>
                  <a:gd name="T30" fmla="*/ 80 w 160"/>
                  <a:gd name="T31" fmla="*/ 193 h 193"/>
                  <a:gd name="T32" fmla="*/ 93 w 160"/>
                  <a:gd name="T33" fmla="*/ 193 h 193"/>
                  <a:gd name="T34" fmla="*/ 122 w 160"/>
                  <a:gd name="T35" fmla="*/ 193 h 193"/>
                  <a:gd name="T36" fmla="*/ 132 w 160"/>
                  <a:gd name="T37" fmla="*/ 180 h 193"/>
                  <a:gd name="T38" fmla="*/ 107 w 160"/>
                  <a:gd name="T39" fmla="*/ 99 h 193"/>
                  <a:gd name="T40" fmla="*/ 123 w 160"/>
                  <a:gd name="T41" fmla="*/ 59 h 193"/>
                  <a:gd name="T42" fmla="*/ 140 w 160"/>
                  <a:gd name="T43" fmla="*/ 67 h 193"/>
                  <a:gd name="T44" fmla="*/ 155 w 160"/>
                  <a:gd name="T45" fmla="*/ 60 h 193"/>
                  <a:gd name="T46" fmla="*/ 158 w 160"/>
                  <a:gd name="T47" fmla="*/ 48 h 193"/>
                  <a:gd name="T48" fmla="*/ 152 w 160"/>
                  <a:gd name="T49" fmla="*/ 29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0" h="193">
                    <a:moveTo>
                      <a:pt x="152" y="29"/>
                    </a:moveTo>
                    <a:cubicBezTo>
                      <a:pt x="120" y="3"/>
                      <a:pt x="120" y="3"/>
                      <a:pt x="120" y="3"/>
                    </a:cubicBezTo>
                    <a:cubicBezTo>
                      <a:pt x="118" y="1"/>
                      <a:pt x="116" y="0"/>
                      <a:pt x="113" y="1"/>
                    </a:cubicBezTo>
                    <a:cubicBezTo>
                      <a:pt x="110" y="15"/>
                      <a:pt x="96" y="26"/>
                      <a:pt x="80" y="26"/>
                    </a:cubicBezTo>
                    <a:cubicBezTo>
                      <a:pt x="64" y="26"/>
                      <a:pt x="50" y="15"/>
                      <a:pt x="46" y="1"/>
                    </a:cubicBezTo>
                    <a:cubicBezTo>
                      <a:pt x="44" y="0"/>
                      <a:pt x="42" y="1"/>
                      <a:pt x="40" y="3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3" y="33"/>
                      <a:pt x="0" y="42"/>
                      <a:pt x="2" y="48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7" y="67"/>
                      <a:pt x="14" y="70"/>
                      <a:pt x="20" y="67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43" y="57"/>
                      <a:pt x="54" y="92"/>
                      <a:pt x="53" y="99"/>
                    </a:cubicBezTo>
                    <a:cubicBezTo>
                      <a:pt x="27" y="180"/>
                      <a:pt x="27" y="180"/>
                      <a:pt x="27" y="180"/>
                    </a:cubicBezTo>
                    <a:cubicBezTo>
                      <a:pt x="26" y="187"/>
                      <a:pt x="31" y="193"/>
                      <a:pt x="38" y="193"/>
                    </a:cubicBezTo>
                    <a:cubicBezTo>
                      <a:pt x="66" y="193"/>
                      <a:pt x="66" y="193"/>
                      <a:pt x="66" y="193"/>
                    </a:cubicBezTo>
                    <a:cubicBezTo>
                      <a:pt x="73" y="193"/>
                      <a:pt x="79" y="193"/>
                      <a:pt x="80" y="193"/>
                    </a:cubicBezTo>
                    <a:cubicBezTo>
                      <a:pt x="80" y="193"/>
                      <a:pt x="86" y="193"/>
                      <a:pt x="93" y="193"/>
                    </a:cubicBezTo>
                    <a:cubicBezTo>
                      <a:pt x="122" y="193"/>
                      <a:pt x="122" y="193"/>
                      <a:pt x="122" y="193"/>
                    </a:cubicBezTo>
                    <a:cubicBezTo>
                      <a:pt x="129" y="193"/>
                      <a:pt x="133" y="187"/>
                      <a:pt x="132" y="180"/>
                    </a:cubicBezTo>
                    <a:cubicBezTo>
                      <a:pt x="107" y="99"/>
                      <a:pt x="107" y="99"/>
                      <a:pt x="107" y="99"/>
                    </a:cubicBezTo>
                    <a:cubicBezTo>
                      <a:pt x="105" y="92"/>
                      <a:pt x="117" y="57"/>
                      <a:pt x="123" y="59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6" y="70"/>
                      <a:pt x="153" y="67"/>
                      <a:pt x="155" y="60"/>
                    </a:cubicBezTo>
                    <a:cubicBezTo>
                      <a:pt x="158" y="48"/>
                      <a:pt x="158" y="48"/>
                      <a:pt x="158" y="48"/>
                    </a:cubicBezTo>
                    <a:cubicBezTo>
                      <a:pt x="160" y="42"/>
                      <a:pt x="157" y="33"/>
                      <a:pt x="152" y="29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19"/>
              <p:cNvSpPr>
                <a:spLocks noEditPoints="1"/>
              </p:cNvSpPr>
              <p:nvPr/>
            </p:nvSpPr>
            <p:spPr bwMode="auto">
              <a:xfrm>
                <a:off x="6991" y="1665"/>
                <a:ext cx="218" cy="335"/>
              </a:xfrm>
              <a:custGeom>
                <a:avLst/>
                <a:gdLst>
                  <a:gd name="T0" fmla="*/ 117 w 125"/>
                  <a:gd name="T1" fmla="*/ 8 h 192"/>
                  <a:gd name="T2" fmla="*/ 117 w 125"/>
                  <a:gd name="T3" fmla="*/ 184 h 192"/>
                  <a:gd name="T4" fmla="*/ 76 w 125"/>
                  <a:gd name="T5" fmla="*/ 184 h 192"/>
                  <a:gd name="T6" fmla="*/ 76 w 125"/>
                  <a:gd name="T7" fmla="*/ 66 h 192"/>
                  <a:gd name="T8" fmla="*/ 64 w 125"/>
                  <a:gd name="T9" fmla="*/ 54 h 192"/>
                  <a:gd name="T10" fmla="*/ 60 w 125"/>
                  <a:gd name="T11" fmla="*/ 54 h 192"/>
                  <a:gd name="T12" fmla="*/ 48 w 125"/>
                  <a:gd name="T13" fmla="*/ 66 h 192"/>
                  <a:gd name="T14" fmla="*/ 48 w 125"/>
                  <a:gd name="T15" fmla="*/ 184 h 192"/>
                  <a:gd name="T16" fmla="*/ 8 w 125"/>
                  <a:gd name="T17" fmla="*/ 184 h 192"/>
                  <a:gd name="T18" fmla="*/ 8 w 125"/>
                  <a:gd name="T19" fmla="*/ 8 h 192"/>
                  <a:gd name="T20" fmla="*/ 117 w 125"/>
                  <a:gd name="T21" fmla="*/ 8 h 192"/>
                  <a:gd name="T22" fmla="*/ 121 w 125"/>
                  <a:gd name="T23" fmla="*/ 0 h 192"/>
                  <a:gd name="T24" fmla="*/ 4 w 125"/>
                  <a:gd name="T25" fmla="*/ 0 h 192"/>
                  <a:gd name="T26" fmla="*/ 0 w 125"/>
                  <a:gd name="T27" fmla="*/ 4 h 192"/>
                  <a:gd name="T28" fmla="*/ 0 w 125"/>
                  <a:gd name="T29" fmla="*/ 188 h 192"/>
                  <a:gd name="T30" fmla="*/ 4 w 125"/>
                  <a:gd name="T31" fmla="*/ 192 h 192"/>
                  <a:gd name="T32" fmla="*/ 52 w 125"/>
                  <a:gd name="T33" fmla="*/ 192 h 192"/>
                  <a:gd name="T34" fmla="*/ 56 w 125"/>
                  <a:gd name="T35" fmla="*/ 188 h 192"/>
                  <a:gd name="T36" fmla="*/ 56 w 125"/>
                  <a:gd name="T37" fmla="*/ 66 h 192"/>
                  <a:gd name="T38" fmla="*/ 60 w 125"/>
                  <a:gd name="T39" fmla="*/ 62 h 192"/>
                  <a:gd name="T40" fmla="*/ 64 w 125"/>
                  <a:gd name="T41" fmla="*/ 62 h 192"/>
                  <a:gd name="T42" fmla="*/ 68 w 125"/>
                  <a:gd name="T43" fmla="*/ 66 h 192"/>
                  <a:gd name="T44" fmla="*/ 68 w 125"/>
                  <a:gd name="T45" fmla="*/ 188 h 192"/>
                  <a:gd name="T46" fmla="*/ 72 w 125"/>
                  <a:gd name="T47" fmla="*/ 192 h 192"/>
                  <a:gd name="T48" fmla="*/ 121 w 125"/>
                  <a:gd name="T49" fmla="*/ 192 h 192"/>
                  <a:gd name="T50" fmla="*/ 125 w 125"/>
                  <a:gd name="T51" fmla="*/ 188 h 192"/>
                  <a:gd name="T52" fmla="*/ 125 w 125"/>
                  <a:gd name="T53" fmla="*/ 4 h 192"/>
                  <a:gd name="T54" fmla="*/ 121 w 125"/>
                  <a:gd name="T5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5" h="192">
                    <a:moveTo>
                      <a:pt x="117" y="8"/>
                    </a:moveTo>
                    <a:cubicBezTo>
                      <a:pt x="117" y="184"/>
                      <a:pt x="117" y="184"/>
                      <a:pt x="117" y="184"/>
                    </a:cubicBezTo>
                    <a:cubicBezTo>
                      <a:pt x="76" y="184"/>
                      <a:pt x="76" y="184"/>
                      <a:pt x="76" y="184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0"/>
                      <a:pt x="71" y="54"/>
                      <a:pt x="64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4" y="54"/>
                      <a:pt x="48" y="60"/>
                      <a:pt x="48" y="66"/>
                    </a:cubicBezTo>
                    <a:cubicBezTo>
                      <a:pt x="48" y="184"/>
                      <a:pt x="48" y="184"/>
                      <a:pt x="48" y="184"/>
                    </a:cubicBezTo>
                    <a:cubicBezTo>
                      <a:pt x="8" y="184"/>
                      <a:pt x="8" y="184"/>
                      <a:pt x="8" y="184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17" y="8"/>
                      <a:pt x="117" y="8"/>
                      <a:pt x="117" y="8"/>
                    </a:cubicBezTo>
                    <a:moveTo>
                      <a:pt x="121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0" y="190"/>
                      <a:pt x="1" y="192"/>
                      <a:pt x="4" y="192"/>
                    </a:cubicBezTo>
                    <a:cubicBezTo>
                      <a:pt x="52" y="192"/>
                      <a:pt x="52" y="192"/>
                      <a:pt x="52" y="192"/>
                    </a:cubicBezTo>
                    <a:cubicBezTo>
                      <a:pt x="55" y="192"/>
                      <a:pt x="56" y="190"/>
                      <a:pt x="56" y="188"/>
                    </a:cubicBezTo>
                    <a:cubicBezTo>
                      <a:pt x="56" y="66"/>
                      <a:pt x="56" y="66"/>
                      <a:pt x="56" y="66"/>
                    </a:cubicBezTo>
                    <a:cubicBezTo>
                      <a:pt x="56" y="64"/>
                      <a:pt x="58" y="62"/>
                      <a:pt x="60" y="62"/>
                    </a:cubicBezTo>
                    <a:cubicBezTo>
                      <a:pt x="64" y="62"/>
                      <a:pt x="64" y="62"/>
                      <a:pt x="64" y="62"/>
                    </a:cubicBezTo>
                    <a:cubicBezTo>
                      <a:pt x="66" y="62"/>
                      <a:pt x="68" y="64"/>
                      <a:pt x="68" y="66"/>
                    </a:cubicBezTo>
                    <a:cubicBezTo>
                      <a:pt x="68" y="188"/>
                      <a:pt x="68" y="188"/>
                      <a:pt x="68" y="188"/>
                    </a:cubicBezTo>
                    <a:cubicBezTo>
                      <a:pt x="68" y="190"/>
                      <a:pt x="70" y="192"/>
                      <a:pt x="72" y="192"/>
                    </a:cubicBezTo>
                    <a:cubicBezTo>
                      <a:pt x="121" y="192"/>
                      <a:pt x="121" y="192"/>
                      <a:pt x="121" y="192"/>
                    </a:cubicBezTo>
                    <a:cubicBezTo>
                      <a:pt x="123" y="192"/>
                      <a:pt x="125" y="190"/>
                      <a:pt x="125" y="188"/>
                    </a:cubicBezTo>
                    <a:cubicBezTo>
                      <a:pt x="125" y="4"/>
                      <a:pt x="125" y="4"/>
                      <a:pt x="125" y="4"/>
                    </a:cubicBezTo>
                    <a:cubicBezTo>
                      <a:pt x="125" y="2"/>
                      <a:pt x="123" y="0"/>
                      <a:pt x="12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Line 120"/>
              <p:cNvSpPr>
                <a:spLocks noChangeShapeType="1"/>
              </p:cNvSpPr>
              <p:nvPr/>
            </p:nvSpPr>
            <p:spPr bwMode="auto">
              <a:xfrm>
                <a:off x="7099" y="1679"/>
                <a:ext cx="0" cy="4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21"/>
              <p:cNvSpPr>
                <a:spLocks/>
              </p:cNvSpPr>
              <p:nvPr/>
            </p:nvSpPr>
            <p:spPr bwMode="auto">
              <a:xfrm>
                <a:off x="7005" y="1681"/>
                <a:ext cx="47" cy="48"/>
              </a:xfrm>
              <a:custGeom>
                <a:avLst/>
                <a:gdLst>
                  <a:gd name="T0" fmla="*/ 0 w 27"/>
                  <a:gd name="T1" fmla="*/ 28 h 28"/>
                  <a:gd name="T2" fmla="*/ 27 w 27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28">
                    <a:moveTo>
                      <a:pt x="0" y="28"/>
                    </a:moveTo>
                    <a:cubicBezTo>
                      <a:pt x="0" y="28"/>
                      <a:pt x="20" y="19"/>
                      <a:pt x="27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22"/>
              <p:cNvSpPr>
                <a:spLocks/>
              </p:cNvSpPr>
              <p:nvPr/>
            </p:nvSpPr>
            <p:spPr bwMode="auto">
              <a:xfrm>
                <a:off x="7148" y="1681"/>
                <a:ext cx="47" cy="48"/>
              </a:xfrm>
              <a:custGeom>
                <a:avLst/>
                <a:gdLst>
                  <a:gd name="T0" fmla="*/ 27 w 27"/>
                  <a:gd name="T1" fmla="*/ 28 h 28"/>
                  <a:gd name="T2" fmla="*/ 0 w 27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28">
                    <a:moveTo>
                      <a:pt x="27" y="28"/>
                    </a:moveTo>
                    <a:cubicBezTo>
                      <a:pt x="27" y="28"/>
                      <a:pt x="6" y="19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23"/>
              <p:cNvSpPr>
                <a:spLocks/>
              </p:cNvSpPr>
              <p:nvPr/>
            </p:nvSpPr>
            <p:spPr bwMode="auto">
              <a:xfrm>
                <a:off x="405" y="2317"/>
                <a:ext cx="338" cy="338"/>
              </a:xfrm>
              <a:custGeom>
                <a:avLst/>
                <a:gdLst>
                  <a:gd name="T0" fmla="*/ 147 w 194"/>
                  <a:gd name="T1" fmla="*/ 4 h 194"/>
                  <a:gd name="T2" fmla="*/ 133 w 194"/>
                  <a:gd name="T3" fmla="*/ 8 h 194"/>
                  <a:gd name="T4" fmla="*/ 97 w 194"/>
                  <a:gd name="T5" fmla="*/ 22 h 194"/>
                  <a:gd name="T6" fmla="*/ 61 w 194"/>
                  <a:gd name="T7" fmla="*/ 8 h 194"/>
                  <a:gd name="T8" fmla="*/ 47 w 194"/>
                  <a:gd name="T9" fmla="*/ 4 h 194"/>
                  <a:gd name="T10" fmla="*/ 8 w 194"/>
                  <a:gd name="T11" fmla="*/ 38 h 194"/>
                  <a:gd name="T12" fmla="*/ 3 w 194"/>
                  <a:gd name="T13" fmla="*/ 57 h 194"/>
                  <a:gd name="T14" fmla="*/ 7 w 194"/>
                  <a:gd name="T15" fmla="*/ 69 h 194"/>
                  <a:gd name="T16" fmla="*/ 24 w 194"/>
                  <a:gd name="T17" fmla="*/ 77 h 194"/>
                  <a:gd name="T18" fmla="*/ 27 w 194"/>
                  <a:gd name="T19" fmla="*/ 76 h 194"/>
                  <a:gd name="T20" fmla="*/ 39 w 194"/>
                  <a:gd name="T21" fmla="*/ 84 h 194"/>
                  <a:gd name="T22" fmla="*/ 39 w 194"/>
                  <a:gd name="T23" fmla="*/ 181 h 194"/>
                  <a:gd name="T24" fmla="*/ 51 w 194"/>
                  <a:gd name="T25" fmla="*/ 194 h 194"/>
                  <a:gd name="T26" fmla="*/ 84 w 194"/>
                  <a:gd name="T27" fmla="*/ 194 h 194"/>
                  <a:gd name="T28" fmla="*/ 97 w 194"/>
                  <a:gd name="T29" fmla="*/ 194 h 194"/>
                  <a:gd name="T30" fmla="*/ 110 w 194"/>
                  <a:gd name="T31" fmla="*/ 194 h 194"/>
                  <a:gd name="T32" fmla="*/ 143 w 194"/>
                  <a:gd name="T33" fmla="*/ 194 h 194"/>
                  <a:gd name="T34" fmla="*/ 156 w 194"/>
                  <a:gd name="T35" fmla="*/ 181 h 194"/>
                  <a:gd name="T36" fmla="*/ 156 w 194"/>
                  <a:gd name="T37" fmla="*/ 84 h 194"/>
                  <a:gd name="T38" fmla="*/ 167 w 194"/>
                  <a:gd name="T39" fmla="*/ 76 h 194"/>
                  <a:gd name="T40" fmla="*/ 171 w 194"/>
                  <a:gd name="T41" fmla="*/ 77 h 194"/>
                  <a:gd name="T42" fmla="*/ 187 w 194"/>
                  <a:gd name="T43" fmla="*/ 69 h 194"/>
                  <a:gd name="T44" fmla="*/ 192 w 194"/>
                  <a:gd name="T45" fmla="*/ 57 h 194"/>
                  <a:gd name="T46" fmla="*/ 187 w 194"/>
                  <a:gd name="T47" fmla="*/ 38 h 194"/>
                  <a:gd name="T48" fmla="*/ 147 w 194"/>
                  <a:gd name="T49" fmla="*/ 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4" h="194">
                    <a:moveTo>
                      <a:pt x="147" y="4"/>
                    </a:moveTo>
                    <a:cubicBezTo>
                      <a:pt x="142" y="0"/>
                      <a:pt x="136" y="1"/>
                      <a:pt x="133" y="8"/>
                    </a:cubicBezTo>
                    <a:cubicBezTo>
                      <a:pt x="133" y="8"/>
                      <a:pt x="128" y="21"/>
                      <a:pt x="97" y="22"/>
                    </a:cubicBezTo>
                    <a:cubicBezTo>
                      <a:pt x="66" y="21"/>
                      <a:pt x="61" y="8"/>
                      <a:pt x="61" y="8"/>
                    </a:cubicBezTo>
                    <a:cubicBezTo>
                      <a:pt x="59" y="1"/>
                      <a:pt x="52" y="0"/>
                      <a:pt x="47" y="4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2" y="42"/>
                      <a:pt x="0" y="51"/>
                      <a:pt x="3" y="57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0" y="75"/>
                      <a:pt x="17" y="79"/>
                      <a:pt x="24" y="77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34" y="74"/>
                      <a:pt x="39" y="78"/>
                      <a:pt x="39" y="84"/>
                    </a:cubicBezTo>
                    <a:cubicBezTo>
                      <a:pt x="39" y="181"/>
                      <a:pt x="39" y="181"/>
                      <a:pt x="39" y="181"/>
                    </a:cubicBezTo>
                    <a:cubicBezTo>
                      <a:pt x="39" y="188"/>
                      <a:pt x="45" y="194"/>
                      <a:pt x="51" y="194"/>
                    </a:cubicBezTo>
                    <a:cubicBezTo>
                      <a:pt x="84" y="194"/>
                      <a:pt x="84" y="194"/>
                      <a:pt x="84" y="194"/>
                    </a:cubicBezTo>
                    <a:cubicBezTo>
                      <a:pt x="91" y="194"/>
                      <a:pt x="97" y="194"/>
                      <a:pt x="97" y="194"/>
                    </a:cubicBezTo>
                    <a:cubicBezTo>
                      <a:pt x="98" y="194"/>
                      <a:pt x="103" y="194"/>
                      <a:pt x="110" y="194"/>
                    </a:cubicBezTo>
                    <a:cubicBezTo>
                      <a:pt x="143" y="194"/>
                      <a:pt x="143" y="194"/>
                      <a:pt x="143" y="194"/>
                    </a:cubicBezTo>
                    <a:cubicBezTo>
                      <a:pt x="150" y="194"/>
                      <a:pt x="156" y="188"/>
                      <a:pt x="156" y="181"/>
                    </a:cubicBezTo>
                    <a:cubicBezTo>
                      <a:pt x="156" y="84"/>
                      <a:pt x="156" y="84"/>
                      <a:pt x="156" y="84"/>
                    </a:cubicBezTo>
                    <a:cubicBezTo>
                      <a:pt x="156" y="78"/>
                      <a:pt x="161" y="74"/>
                      <a:pt x="167" y="76"/>
                    </a:cubicBezTo>
                    <a:cubicBezTo>
                      <a:pt x="171" y="77"/>
                      <a:pt x="171" y="77"/>
                      <a:pt x="171" y="77"/>
                    </a:cubicBezTo>
                    <a:cubicBezTo>
                      <a:pt x="177" y="79"/>
                      <a:pt x="185" y="75"/>
                      <a:pt x="187" y="69"/>
                    </a:cubicBezTo>
                    <a:cubicBezTo>
                      <a:pt x="192" y="57"/>
                      <a:pt x="192" y="57"/>
                      <a:pt x="192" y="57"/>
                    </a:cubicBezTo>
                    <a:cubicBezTo>
                      <a:pt x="194" y="51"/>
                      <a:pt x="192" y="42"/>
                      <a:pt x="187" y="38"/>
                    </a:cubicBezTo>
                    <a:lnTo>
                      <a:pt x="147" y="4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24"/>
              <p:cNvSpPr>
                <a:spLocks noEditPoints="1"/>
              </p:cNvSpPr>
              <p:nvPr/>
            </p:nvSpPr>
            <p:spPr bwMode="auto">
              <a:xfrm>
                <a:off x="1132" y="2320"/>
                <a:ext cx="348" cy="335"/>
              </a:xfrm>
              <a:custGeom>
                <a:avLst/>
                <a:gdLst>
                  <a:gd name="T0" fmla="*/ 18 w 200"/>
                  <a:gd name="T1" fmla="*/ 8 h 192"/>
                  <a:gd name="T2" fmla="*/ 19 w 200"/>
                  <a:gd name="T3" fmla="*/ 8 h 192"/>
                  <a:gd name="T4" fmla="*/ 47 w 200"/>
                  <a:gd name="T5" fmla="*/ 17 h 192"/>
                  <a:gd name="T6" fmla="*/ 71 w 200"/>
                  <a:gd name="T7" fmla="*/ 25 h 192"/>
                  <a:gd name="T8" fmla="*/ 75 w 200"/>
                  <a:gd name="T9" fmla="*/ 30 h 192"/>
                  <a:gd name="T10" fmla="*/ 75 w 200"/>
                  <a:gd name="T11" fmla="*/ 30 h 192"/>
                  <a:gd name="T12" fmla="*/ 129 w 200"/>
                  <a:gd name="T13" fmla="*/ 119 h 192"/>
                  <a:gd name="T14" fmla="*/ 181 w 200"/>
                  <a:gd name="T15" fmla="*/ 152 h 192"/>
                  <a:gd name="T16" fmla="*/ 183 w 200"/>
                  <a:gd name="T17" fmla="*/ 180 h 192"/>
                  <a:gd name="T18" fmla="*/ 180 w 200"/>
                  <a:gd name="T19" fmla="*/ 181 h 192"/>
                  <a:gd name="T20" fmla="*/ 119 w 200"/>
                  <a:gd name="T21" fmla="*/ 181 h 192"/>
                  <a:gd name="T22" fmla="*/ 107 w 200"/>
                  <a:gd name="T23" fmla="*/ 176 h 192"/>
                  <a:gd name="T24" fmla="*/ 52 w 200"/>
                  <a:gd name="T25" fmla="*/ 116 h 192"/>
                  <a:gd name="T26" fmla="*/ 45 w 200"/>
                  <a:gd name="T27" fmla="*/ 114 h 192"/>
                  <a:gd name="T28" fmla="*/ 33 w 200"/>
                  <a:gd name="T29" fmla="*/ 125 h 192"/>
                  <a:gd name="T30" fmla="*/ 33 w 200"/>
                  <a:gd name="T31" fmla="*/ 176 h 192"/>
                  <a:gd name="T32" fmla="*/ 28 w 200"/>
                  <a:gd name="T33" fmla="*/ 184 h 192"/>
                  <a:gd name="T34" fmla="*/ 21 w 200"/>
                  <a:gd name="T35" fmla="*/ 184 h 192"/>
                  <a:gd name="T36" fmla="*/ 17 w 200"/>
                  <a:gd name="T37" fmla="*/ 176 h 192"/>
                  <a:gd name="T38" fmla="*/ 17 w 200"/>
                  <a:gd name="T39" fmla="*/ 175 h 192"/>
                  <a:gd name="T40" fmla="*/ 9 w 200"/>
                  <a:gd name="T41" fmla="*/ 67 h 192"/>
                  <a:gd name="T42" fmla="*/ 11 w 200"/>
                  <a:gd name="T43" fmla="*/ 31 h 192"/>
                  <a:gd name="T44" fmla="*/ 15 w 200"/>
                  <a:gd name="T45" fmla="*/ 13 h 192"/>
                  <a:gd name="T46" fmla="*/ 16 w 200"/>
                  <a:gd name="T47" fmla="*/ 10 h 192"/>
                  <a:gd name="T48" fmla="*/ 18 w 200"/>
                  <a:gd name="T49" fmla="*/ 8 h 192"/>
                  <a:gd name="T50" fmla="*/ 18 w 200"/>
                  <a:gd name="T51" fmla="*/ 0 h 192"/>
                  <a:gd name="T52" fmla="*/ 8 w 200"/>
                  <a:gd name="T53" fmla="*/ 8 h 192"/>
                  <a:gd name="T54" fmla="*/ 3 w 200"/>
                  <a:gd name="T55" fmla="*/ 29 h 192"/>
                  <a:gd name="T56" fmla="*/ 1 w 200"/>
                  <a:gd name="T57" fmla="*/ 67 h 192"/>
                  <a:gd name="T58" fmla="*/ 9 w 200"/>
                  <a:gd name="T59" fmla="*/ 176 h 192"/>
                  <a:gd name="T60" fmla="*/ 21 w 200"/>
                  <a:gd name="T61" fmla="*/ 192 h 192"/>
                  <a:gd name="T62" fmla="*/ 28 w 200"/>
                  <a:gd name="T63" fmla="*/ 192 h 192"/>
                  <a:gd name="T64" fmla="*/ 41 w 200"/>
                  <a:gd name="T65" fmla="*/ 176 h 192"/>
                  <a:gd name="T66" fmla="*/ 41 w 200"/>
                  <a:gd name="T67" fmla="*/ 125 h 192"/>
                  <a:gd name="T68" fmla="*/ 45 w 200"/>
                  <a:gd name="T69" fmla="*/ 122 h 192"/>
                  <a:gd name="T70" fmla="*/ 47 w 200"/>
                  <a:gd name="T71" fmla="*/ 122 h 192"/>
                  <a:gd name="T72" fmla="*/ 101 w 200"/>
                  <a:gd name="T73" fmla="*/ 181 h 192"/>
                  <a:gd name="T74" fmla="*/ 119 w 200"/>
                  <a:gd name="T75" fmla="*/ 189 h 192"/>
                  <a:gd name="T76" fmla="*/ 120 w 200"/>
                  <a:gd name="T77" fmla="*/ 189 h 192"/>
                  <a:gd name="T78" fmla="*/ 180 w 200"/>
                  <a:gd name="T79" fmla="*/ 189 h 192"/>
                  <a:gd name="T80" fmla="*/ 190 w 200"/>
                  <a:gd name="T81" fmla="*/ 183 h 192"/>
                  <a:gd name="T82" fmla="*/ 131 w 200"/>
                  <a:gd name="T83" fmla="*/ 111 h 192"/>
                  <a:gd name="T84" fmla="*/ 83 w 200"/>
                  <a:gd name="T85" fmla="*/ 32 h 192"/>
                  <a:gd name="T86" fmla="*/ 74 w 200"/>
                  <a:gd name="T87" fmla="*/ 18 h 192"/>
                  <a:gd name="T88" fmla="*/ 22 w 200"/>
                  <a:gd name="T89" fmla="*/ 0 h 192"/>
                  <a:gd name="T90" fmla="*/ 18 w 200"/>
                  <a:gd name="T91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0" h="192">
                    <a:moveTo>
                      <a:pt x="18" y="8"/>
                    </a:moveTo>
                    <a:cubicBezTo>
                      <a:pt x="18" y="8"/>
                      <a:pt x="19" y="8"/>
                      <a:pt x="19" y="8"/>
                    </a:cubicBezTo>
                    <a:cubicBezTo>
                      <a:pt x="26" y="10"/>
                      <a:pt x="37" y="14"/>
                      <a:pt x="47" y="17"/>
                    </a:cubicBezTo>
                    <a:cubicBezTo>
                      <a:pt x="56" y="20"/>
                      <a:pt x="65" y="23"/>
                      <a:pt x="71" y="25"/>
                    </a:cubicBezTo>
                    <a:cubicBezTo>
                      <a:pt x="75" y="26"/>
                      <a:pt x="75" y="30"/>
                      <a:pt x="75" y="30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62" y="77"/>
                      <a:pt x="94" y="109"/>
                      <a:pt x="129" y="119"/>
                    </a:cubicBezTo>
                    <a:cubicBezTo>
                      <a:pt x="156" y="127"/>
                      <a:pt x="173" y="138"/>
                      <a:pt x="181" y="152"/>
                    </a:cubicBezTo>
                    <a:cubicBezTo>
                      <a:pt x="186" y="163"/>
                      <a:pt x="185" y="173"/>
                      <a:pt x="183" y="180"/>
                    </a:cubicBezTo>
                    <a:cubicBezTo>
                      <a:pt x="182" y="180"/>
                      <a:pt x="181" y="181"/>
                      <a:pt x="180" y="181"/>
                    </a:cubicBezTo>
                    <a:cubicBezTo>
                      <a:pt x="119" y="181"/>
                      <a:pt x="119" y="181"/>
                      <a:pt x="119" y="181"/>
                    </a:cubicBezTo>
                    <a:cubicBezTo>
                      <a:pt x="115" y="181"/>
                      <a:pt x="110" y="180"/>
                      <a:pt x="107" y="176"/>
                    </a:cubicBezTo>
                    <a:cubicBezTo>
                      <a:pt x="91" y="153"/>
                      <a:pt x="74" y="134"/>
                      <a:pt x="52" y="116"/>
                    </a:cubicBezTo>
                    <a:cubicBezTo>
                      <a:pt x="50" y="114"/>
                      <a:pt x="48" y="114"/>
                      <a:pt x="45" y="114"/>
                    </a:cubicBezTo>
                    <a:cubicBezTo>
                      <a:pt x="39" y="114"/>
                      <a:pt x="33" y="119"/>
                      <a:pt x="33" y="125"/>
                    </a:cubicBezTo>
                    <a:cubicBezTo>
                      <a:pt x="33" y="176"/>
                      <a:pt x="33" y="176"/>
                      <a:pt x="33" y="176"/>
                    </a:cubicBezTo>
                    <a:cubicBezTo>
                      <a:pt x="33" y="180"/>
                      <a:pt x="30" y="184"/>
                      <a:pt x="28" y="184"/>
                    </a:cubicBezTo>
                    <a:cubicBezTo>
                      <a:pt x="21" y="184"/>
                      <a:pt x="21" y="184"/>
                      <a:pt x="21" y="184"/>
                    </a:cubicBezTo>
                    <a:cubicBezTo>
                      <a:pt x="20" y="184"/>
                      <a:pt x="17" y="180"/>
                      <a:pt x="17" y="176"/>
                    </a:cubicBezTo>
                    <a:cubicBezTo>
                      <a:pt x="17" y="175"/>
                      <a:pt x="17" y="175"/>
                      <a:pt x="17" y="175"/>
                    </a:cubicBezTo>
                    <a:cubicBezTo>
                      <a:pt x="17" y="174"/>
                      <a:pt x="10" y="94"/>
                      <a:pt x="9" y="67"/>
                    </a:cubicBezTo>
                    <a:cubicBezTo>
                      <a:pt x="8" y="63"/>
                      <a:pt x="8" y="43"/>
                      <a:pt x="11" y="31"/>
                    </a:cubicBezTo>
                    <a:cubicBezTo>
                      <a:pt x="13" y="23"/>
                      <a:pt x="14" y="18"/>
                      <a:pt x="15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8"/>
                      <a:pt x="17" y="8"/>
                      <a:pt x="18" y="8"/>
                    </a:cubicBezTo>
                    <a:moveTo>
                      <a:pt x="18" y="0"/>
                    </a:moveTo>
                    <a:cubicBezTo>
                      <a:pt x="13" y="0"/>
                      <a:pt x="9" y="3"/>
                      <a:pt x="8" y="8"/>
                    </a:cubicBezTo>
                    <a:cubicBezTo>
                      <a:pt x="7" y="13"/>
                      <a:pt x="5" y="19"/>
                      <a:pt x="3" y="29"/>
                    </a:cubicBezTo>
                    <a:cubicBezTo>
                      <a:pt x="0" y="45"/>
                      <a:pt x="1" y="67"/>
                      <a:pt x="1" y="67"/>
                    </a:cubicBezTo>
                    <a:cubicBezTo>
                      <a:pt x="2" y="94"/>
                      <a:pt x="9" y="176"/>
                      <a:pt x="9" y="176"/>
                    </a:cubicBezTo>
                    <a:cubicBezTo>
                      <a:pt x="9" y="184"/>
                      <a:pt x="15" y="192"/>
                      <a:pt x="21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35" y="192"/>
                      <a:pt x="41" y="184"/>
                      <a:pt x="41" y="176"/>
                    </a:cubicBezTo>
                    <a:cubicBezTo>
                      <a:pt x="41" y="176"/>
                      <a:pt x="41" y="138"/>
                      <a:pt x="41" y="125"/>
                    </a:cubicBezTo>
                    <a:cubicBezTo>
                      <a:pt x="41" y="124"/>
                      <a:pt x="43" y="122"/>
                      <a:pt x="45" y="122"/>
                    </a:cubicBezTo>
                    <a:cubicBezTo>
                      <a:pt x="46" y="122"/>
                      <a:pt x="47" y="122"/>
                      <a:pt x="47" y="122"/>
                    </a:cubicBezTo>
                    <a:cubicBezTo>
                      <a:pt x="65" y="137"/>
                      <a:pt x="83" y="155"/>
                      <a:pt x="101" y="181"/>
                    </a:cubicBezTo>
                    <a:cubicBezTo>
                      <a:pt x="107" y="189"/>
                      <a:pt x="116" y="189"/>
                      <a:pt x="119" y="189"/>
                    </a:cubicBezTo>
                    <a:cubicBezTo>
                      <a:pt x="119" y="189"/>
                      <a:pt x="120" y="189"/>
                      <a:pt x="120" y="189"/>
                    </a:cubicBezTo>
                    <a:cubicBezTo>
                      <a:pt x="132" y="189"/>
                      <a:pt x="164" y="189"/>
                      <a:pt x="180" y="189"/>
                    </a:cubicBezTo>
                    <a:cubicBezTo>
                      <a:pt x="185" y="189"/>
                      <a:pt x="189" y="187"/>
                      <a:pt x="190" y="183"/>
                    </a:cubicBezTo>
                    <a:cubicBezTo>
                      <a:pt x="195" y="169"/>
                      <a:pt x="200" y="131"/>
                      <a:pt x="131" y="111"/>
                    </a:cubicBezTo>
                    <a:cubicBezTo>
                      <a:pt x="85" y="98"/>
                      <a:pt x="75" y="61"/>
                      <a:pt x="83" y="32"/>
                    </a:cubicBezTo>
                    <a:cubicBezTo>
                      <a:pt x="84" y="28"/>
                      <a:pt x="82" y="20"/>
                      <a:pt x="74" y="18"/>
                    </a:cubicBezTo>
                    <a:cubicBezTo>
                      <a:pt x="61" y="13"/>
                      <a:pt x="35" y="5"/>
                      <a:pt x="22" y="0"/>
                    </a:cubicBezTo>
                    <a:cubicBezTo>
                      <a:pt x="21" y="0"/>
                      <a:pt x="19" y="0"/>
                      <a:pt x="1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25"/>
              <p:cNvSpPr>
                <a:spLocks/>
              </p:cNvSpPr>
              <p:nvPr/>
            </p:nvSpPr>
            <p:spPr bwMode="auto">
              <a:xfrm>
                <a:off x="1853" y="2395"/>
                <a:ext cx="359" cy="175"/>
              </a:xfrm>
              <a:custGeom>
                <a:avLst/>
                <a:gdLst>
                  <a:gd name="T0" fmla="*/ 5 w 206"/>
                  <a:gd name="T1" fmla="*/ 0 h 100"/>
                  <a:gd name="T2" fmla="*/ 5 w 206"/>
                  <a:gd name="T3" fmla="*/ 100 h 100"/>
                  <a:gd name="T4" fmla="*/ 55 w 206"/>
                  <a:gd name="T5" fmla="*/ 100 h 100"/>
                  <a:gd name="T6" fmla="*/ 56 w 206"/>
                  <a:gd name="T7" fmla="*/ 79 h 100"/>
                  <a:gd name="T8" fmla="*/ 102 w 206"/>
                  <a:gd name="T9" fmla="*/ 100 h 100"/>
                  <a:gd name="T10" fmla="*/ 191 w 206"/>
                  <a:gd name="T11" fmla="*/ 100 h 100"/>
                  <a:gd name="T12" fmla="*/ 174 w 206"/>
                  <a:gd name="T13" fmla="*/ 56 h 100"/>
                  <a:gd name="T14" fmla="*/ 70 w 206"/>
                  <a:gd name="T15" fmla="*/ 1 h 100"/>
                  <a:gd name="T16" fmla="*/ 5 w 206"/>
                  <a:gd name="T17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6" h="100">
                    <a:moveTo>
                      <a:pt x="5" y="0"/>
                    </a:moveTo>
                    <a:cubicBezTo>
                      <a:pt x="5" y="0"/>
                      <a:pt x="0" y="57"/>
                      <a:pt x="5" y="100"/>
                    </a:cubicBezTo>
                    <a:cubicBezTo>
                      <a:pt x="55" y="100"/>
                      <a:pt x="55" y="100"/>
                      <a:pt x="55" y="100"/>
                    </a:cubicBezTo>
                    <a:cubicBezTo>
                      <a:pt x="56" y="79"/>
                      <a:pt x="56" y="79"/>
                      <a:pt x="56" y="79"/>
                    </a:cubicBezTo>
                    <a:cubicBezTo>
                      <a:pt x="102" y="100"/>
                      <a:pt x="102" y="100"/>
                      <a:pt x="102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206" y="61"/>
                      <a:pt x="174" y="56"/>
                    </a:cubicBezTo>
                    <a:cubicBezTo>
                      <a:pt x="142" y="50"/>
                      <a:pt x="86" y="45"/>
                      <a:pt x="70" y="1"/>
                    </a:cubicBezTo>
                    <a:cubicBezTo>
                      <a:pt x="70" y="1"/>
                      <a:pt x="35" y="30"/>
                      <a:pt x="5" y="0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26"/>
              <p:cNvSpPr>
                <a:spLocks/>
              </p:cNvSpPr>
              <p:nvPr/>
            </p:nvSpPr>
            <p:spPr bwMode="auto">
              <a:xfrm>
                <a:off x="2022" y="2470"/>
                <a:ext cx="20" cy="35"/>
              </a:xfrm>
              <a:custGeom>
                <a:avLst/>
                <a:gdLst>
                  <a:gd name="T0" fmla="*/ 0 w 11"/>
                  <a:gd name="T1" fmla="*/ 20 h 20"/>
                  <a:gd name="T2" fmla="*/ 11 w 11"/>
                  <a:gd name="T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1" h="20">
                    <a:moveTo>
                      <a:pt x="0" y="20"/>
                    </a:moveTo>
                    <a:cubicBezTo>
                      <a:pt x="0" y="20"/>
                      <a:pt x="5" y="19"/>
                      <a:pt x="11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27"/>
              <p:cNvSpPr>
                <a:spLocks/>
              </p:cNvSpPr>
              <p:nvPr/>
            </p:nvSpPr>
            <p:spPr bwMode="auto">
              <a:xfrm>
                <a:off x="2073" y="2481"/>
                <a:ext cx="19" cy="35"/>
              </a:xfrm>
              <a:custGeom>
                <a:avLst/>
                <a:gdLst>
                  <a:gd name="T0" fmla="*/ 0 w 11"/>
                  <a:gd name="T1" fmla="*/ 20 h 20"/>
                  <a:gd name="T2" fmla="*/ 11 w 11"/>
                  <a:gd name="T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1" h="20">
                    <a:moveTo>
                      <a:pt x="0" y="20"/>
                    </a:moveTo>
                    <a:cubicBezTo>
                      <a:pt x="0" y="20"/>
                      <a:pt x="5" y="19"/>
                      <a:pt x="11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28"/>
              <p:cNvSpPr>
                <a:spLocks/>
              </p:cNvSpPr>
              <p:nvPr/>
            </p:nvSpPr>
            <p:spPr bwMode="auto">
              <a:xfrm>
                <a:off x="2585" y="2352"/>
                <a:ext cx="335" cy="300"/>
              </a:xfrm>
              <a:custGeom>
                <a:avLst/>
                <a:gdLst>
                  <a:gd name="T0" fmla="*/ 114 w 192"/>
                  <a:gd name="T1" fmla="*/ 45 h 172"/>
                  <a:gd name="T2" fmla="*/ 114 w 192"/>
                  <a:gd name="T3" fmla="*/ 12 h 172"/>
                  <a:gd name="T4" fmla="*/ 102 w 192"/>
                  <a:gd name="T5" fmla="*/ 0 h 172"/>
                  <a:gd name="T6" fmla="*/ 90 w 192"/>
                  <a:gd name="T7" fmla="*/ 0 h 172"/>
                  <a:gd name="T8" fmla="*/ 77 w 192"/>
                  <a:gd name="T9" fmla="*/ 12 h 172"/>
                  <a:gd name="T10" fmla="*/ 77 w 192"/>
                  <a:gd name="T11" fmla="*/ 45 h 172"/>
                  <a:gd name="T12" fmla="*/ 0 w 192"/>
                  <a:gd name="T13" fmla="*/ 139 h 172"/>
                  <a:gd name="T14" fmla="*/ 0 w 192"/>
                  <a:gd name="T15" fmla="*/ 144 h 172"/>
                  <a:gd name="T16" fmla="*/ 24 w 192"/>
                  <a:gd name="T17" fmla="*/ 144 h 172"/>
                  <a:gd name="T18" fmla="*/ 24 w 192"/>
                  <a:gd name="T19" fmla="*/ 160 h 172"/>
                  <a:gd name="T20" fmla="*/ 36 w 192"/>
                  <a:gd name="T21" fmla="*/ 172 h 172"/>
                  <a:gd name="T22" fmla="*/ 155 w 192"/>
                  <a:gd name="T23" fmla="*/ 172 h 172"/>
                  <a:gd name="T24" fmla="*/ 167 w 192"/>
                  <a:gd name="T25" fmla="*/ 160 h 172"/>
                  <a:gd name="T26" fmla="*/ 167 w 192"/>
                  <a:gd name="T27" fmla="*/ 144 h 172"/>
                  <a:gd name="T28" fmla="*/ 191 w 192"/>
                  <a:gd name="T29" fmla="*/ 144 h 172"/>
                  <a:gd name="T30" fmla="*/ 192 w 192"/>
                  <a:gd name="T31" fmla="*/ 139 h 172"/>
                  <a:gd name="T32" fmla="*/ 114 w 192"/>
                  <a:gd name="T33" fmla="*/ 4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2" h="172">
                    <a:moveTo>
                      <a:pt x="114" y="45"/>
                    </a:move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5"/>
                      <a:pt x="108" y="0"/>
                      <a:pt x="102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3" y="0"/>
                      <a:pt x="77" y="5"/>
                      <a:pt x="77" y="12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33" y="54"/>
                      <a:pt x="0" y="93"/>
                      <a:pt x="0" y="139"/>
                    </a:cubicBezTo>
                    <a:cubicBezTo>
                      <a:pt x="0" y="141"/>
                      <a:pt x="0" y="142"/>
                      <a:pt x="0" y="144"/>
                    </a:cubicBezTo>
                    <a:cubicBezTo>
                      <a:pt x="24" y="144"/>
                      <a:pt x="24" y="144"/>
                      <a:pt x="24" y="144"/>
                    </a:cubicBezTo>
                    <a:cubicBezTo>
                      <a:pt x="24" y="160"/>
                      <a:pt x="24" y="160"/>
                      <a:pt x="24" y="160"/>
                    </a:cubicBezTo>
                    <a:cubicBezTo>
                      <a:pt x="24" y="166"/>
                      <a:pt x="30" y="172"/>
                      <a:pt x="36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62" y="172"/>
                      <a:pt x="167" y="166"/>
                      <a:pt x="167" y="160"/>
                    </a:cubicBezTo>
                    <a:cubicBezTo>
                      <a:pt x="167" y="144"/>
                      <a:pt x="167" y="144"/>
                      <a:pt x="167" y="144"/>
                    </a:cubicBezTo>
                    <a:cubicBezTo>
                      <a:pt x="191" y="144"/>
                      <a:pt x="191" y="144"/>
                      <a:pt x="191" y="144"/>
                    </a:cubicBezTo>
                    <a:cubicBezTo>
                      <a:pt x="191" y="142"/>
                      <a:pt x="192" y="141"/>
                      <a:pt x="192" y="139"/>
                    </a:cubicBezTo>
                    <a:cubicBezTo>
                      <a:pt x="192" y="93"/>
                      <a:pt x="158" y="54"/>
                      <a:pt x="114" y="45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29"/>
              <p:cNvSpPr>
                <a:spLocks/>
              </p:cNvSpPr>
              <p:nvPr/>
            </p:nvSpPr>
            <p:spPr bwMode="auto">
              <a:xfrm>
                <a:off x="2786" y="2376"/>
                <a:ext cx="78" cy="28"/>
              </a:xfrm>
              <a:custGeom>
                <a:avLst/>
                <a:gdLst>
                  <a:gd name="T0" fmla="*/ 0 w 45"/>
                  <a:gd name="T1" fmla="*/ 16 h 16"/>
                  <a:gd name="T2" fmla="*/ 24 w 45"/>
                  <a:gd name="T3" fmla="*/ 13 h 16"/>
                  <a:gd name="T4" fmla="*/ 45 w 45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16">
                    <a:moveTo>
                      <a:pt x="0" y="16"/>
                    </a:moveTo>
                    <a:cubicBezTo>
                      <a:pt x="8" y="16"/>
                      <a:pt x="16" y="16"/>
                      <a:pt x="24" y="13"/>
                    </a:cubicBezTo>
                    <a:cubicBezTo>
                      <a:pt x="32" y="10"/>
                      <a:pt x="40" y="7"/>
                      <a:pt x="45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Oval 130"/>
              <p:cNvSpPr>
                <a:spLocks noChangeArrowheads="1"/>
              </p:cNvSpPr>
              <p:nvPr/>
            </p:nvSpPr>
            <p:spPr bwMode="auto">
              <a:xfrm>
                <a:off x="2850" y="2320"/>
                <a:ext cx="59" cy="61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Oval 131"/>
              <p:cNvSpPr>
                <a:spLocks noChangeArrowheads="1"/>
              </p:cNvSpPr>
              <p:nvPr/>
            </p:nvSpPr>
            <p:spPr bwMode="auto">
              <a:xfrm>
                <a:off x="3308" y="2488"/>
                <a:ext cx="142" cy="129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Oval 132"/>
              <p:cNvSpPr>
                <a:spLocks noChangeArrowheads="1"/>
              </p:cNvSpPr>
              <p:nvPr/>
            </p:nvSpPr>
            <p:spPr bwMode="auto">
              <a:xfrm>
                <a:off x="3502" y="2488"/>
                <a:ext cx="141" cy="129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33"/>
              <p:cNvSpPr>
                <a:spLocks/>
              </p:cNvSpPr>
              <p:nvPr/>
            </p:nvSpPr>
            <p:spPr bwMode="auto">
              <a:xfrm>
                <a:off x="3444" y="2484"/>
                <a:ext cx="65" cy="32"/>
              </a:xfrm>
              <a:custGeom>
                <a:avLst/>
                <a:gdLst>
                  <a:gd name="T0" fmla="*/ 0 w 37"/>
                  <a:gd name="T1" fmla="*/ 18 h 18"/>
                  <a:gd name="T2" fmla="*/ 37 w 37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8">
                    <a:moveTo>
                      <a:pt x="0" y="18"/>
                    </a:moveTo>
                    <a:cubicBezTo>
                      <a:pt x="0" y="18"/>
                      <a:pt x="19" y="0"/>
                      <a:pt x="37" y="1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34"/>
              <p:cNvSpPr>
                <a:spLocks/>
              </p:cNvSpPr>
              <p:nvPr/>
            </p:nvSpPr>
            <p:spPr bwMode="auto">
              <a:xfrm>
                <a:off x="3315" y="2350"/>
                <a:ext cx="107" cy="174"/>
              </a:xfrm>
              <a:custGeom>
                <a:avLst/>
                <a:gdLst>
                  <a:gd name="T0" fmla="*/ 0 w 61"/>
                  <a:gd name="T1" fmla="*/ 100 h 100"/>
                  <a:gd name="T2" fmla="*/ 33 w 61"/>
                  <a:gd name="T3" fmla="*/ 18 h 100"/>
                  <a:gd name="T4" fmla="*/ 61 w 61"/>
                  <a:gd name="T5" fmla="*/ 1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100">
                    <a:moveTo>
                      <a:pt x="0" y="100"/>
                    </a:move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45" y="0"/>
                      <a:pt x="61" y="1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35"/>
              <p:cNvSpPr>
                <a:spLocks/>
              </p:cNvSpPr>
              <p:nvPr/>
            </p:nvSpPr>
            <p:spPr bwMode="auto">
              <a:xfrm>
                <a:off x="3532" y="2350"/>
                <a:ext cx="106" cy="174"/>
              </a:xfrm>
              <a:custGeom>
                <a:avLst/>
                <a:gdLst>
                  <a:gd name="T0" fmla="*/ 61 w 61"/>
                  <a:gd name="T1" fmla="*/ 100 h 100"/>
                  <a:gd name="T2" fmla="*/ 28 w 61"/>
                  <a:gd name="T3" fmla="*/ 18 h 100"/>
                  <a:gd name="T4" fmla="*/ 0 w 61"/>
                  <a:gd name="T5" fmla="*/ 1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100">
                    <a:moveTo>
                      <a:pt x="61" y="100"/>
                    </a:move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16" y="0"/>
                      <a:pt x="0" y="1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36"/>
              <p:cNvSpPr>
                <a:spLocks/>
              </p:cNvSpPr>
              <p:nvPr/>
            </p:nvSpPr>
            <p:spPr bwMode="auto">
              <a:xfrm>
                <a:off x="4091" y="2523"/>
                <a:ext cx="218" cy="130"/>
              </a:xfrm>
              <a:custGeom>
                <a:avLst/>
                <a:gdLst>
                  <a:gd name="T0" fmla="*/ 111 w 125"/>
                  <a:gd name="T1" fmla="*/ 0 h 75"/>
                  <a:gd name="T2" fmla="*/ 63 w 125"/>
                  <a:gd name="T3" fmla="*/ 0 h 75"/>
                  <a:gd name="T4" fmla="*/ 14 w 125"/>
                  <a:gd name="T5" fmla="*/ 0 h 75"/>
                  <a:gd name="T6" fmla="*/ 5 w 125"/>
                  <a:gd name="T7" fmla="*/ 46 h 75"/>
                  <a:gd name="T8" fmla="*/ 52 w 125"/>
                  <a:gd name="T9" fmla="*/ 75 h 75"/>
                  <a:gd name="T10" fmla="*/ 63 w 125"/>
                  <a:gd name="T11" fmla="*/ 75 h 75"/>
                  <a:gd name="T12" fmla="*/ 73 w 125"/>
                  <a:gd name="T13" fmla="*/ 75 h 75"/>
                  <a:gd name="T14" fmla="*/ 121 w 125"/>
                  <a:gd name="T15" fmla="*/ 46 h 75"/>
                  <a:gd name="T16" fmla="*/ 111 w 125"/>
                  <a:gd name="T1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5" h="75">
                    <a:moveTo>
                      <a:pt x="111" y="0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0" y="14"/>
                      <a:pt x="5" y="46"/>
                    </a:cubicBezTo>
                    <a:cubicBezTo>
                      <a:pt x="5" y="46"/>
                      <a:pt x="43" y="41"/>
                      <a:pt x="52" y="75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73" y="75"/>
                      <a:pt x="73" y="75"/>
                      <a:pt x="73" y="75"/>
                    </a:cubicBezTo>
                    <a:cubicBezTo>
                      <a:pt x="83" y="41"/>
                      <a:pt x="121" y="46"/>
                      <a:pt x="121" y="46"/>
                    </a:cubicBezTo>
                    <a:cubicBezTo>
                      <a:pt x="125" y="14"/>
                      <a:pt x="111" y="0"/>
                      <a:pt x="111" y="0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Oval 137"/>
              <p:cNvSpPr>
                <a:spLocks noChangeArrowheads="1"/>
              </p:cNvSpPr>
              <p:nvPr/>
            </p:nvSpPr>
            <p:spPr bwMode="auto">
              <a:xfrm>
                <a:off x="4091" y="2394"/>
                <a:ext cx="96" cy="76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Oval 138"/>
              <p:cNvSpPr>
                <a:spLocks noChangeArrowheads="1"/>
              </p:cNvSpPr>
              <p:nvPr/>
            </p:nvSpPr>
            <p:spPr bwMode="auto">
              <a:xfrm>
                <a:off x="4213" y="2394"/>
                <a:ext cx="96" cy="76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Line 139"/>
              <p:cNvSpPr>
                <a:spLocks noChangeShapeType="1"/>
              </p:cNvSpPr>
              <p:nvPr/>
            </p:nvSpPr>
            <p:spPr bwMode="auto">
              <a:xfrm>
                <a:off x="4140" y="2470"/>
                <a:ext cx="120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Line 140"/>
              <p:cNvSpPr>
                <a:spLocks noChangeShapeType="1"/>
              </p:cNvSpPr>
              <p:nvPr/>
            </p:nvSpPr>
            <p:spPr bwMode="auto">
              <a:xfrm flipV="1">
                <a:off x="4140" y="2319"/>
                <a:ext cx="0" cy="6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Line 141"/>
              <p:cNvSpPr>
                <a:spLocks noChangeShapeType="1"/>
              </p:cNvSpPr>
              <p:nvPr/>
            </p:nvSpPr>
            <p:spPr bwMode="auto">
              <a:xfrm flipV="1">
                <a:off x="4262" y="2319"/>
                <a:ext cx="0" cy="6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42"/>
              <p:cNvSpPr>
                <a:spLocks/>
              </p:cNvSpPr>
              <p:nvPr/>
            </p:nvSpPr>
            <p:spPr bwMode="auto">
              <a:xfrm>
                <a:off x="4758" y="2326"/>
                <a:ext cx="335" cy="326"/>
              </a:xfrm>
              <a:custGeom>
                <a:avLst/>
                <a:gdLst>
                  <a:gd name="T0" fmla="*/ 141 w 192"/>
                  <a:gd name="T1" fmla="*/ 0 h 187"/>
                  <a:gd name="T2" fmla="*/ 96 w 192"/>
                  <a:gd name="T3" fmla="*/ 0 h 187"/>
                  <a:gd name="T4" fmla="*/ 51 w 192"/>
                  <a:gd name="T5" fmla="*/ 0 h 187"/>
                  <a:gd name="T6" fmla="*/ 0 w 192"/>
                  <a:gd name="T7" fmla="*/ 86 h 187"/>
                  <a:gd name="T8" fmla="*/ 19 w 192"/>
                  <a:gd name="T9" fmla="*/ 106 h 187"/>
                  <a:gd name="T10" fmla="*/ 55 w 192"/>
                  <a:gd name="T11" fmla="*/ 62 h 187"/>
                  <a:gd name="T12" fmla="*/ 55 w 192"/>
                  <a:gd name="T13" fmla="*/ 187 h 187"/>
                  <a:gd name="T14" fmla="*/ 96 w 192"/>
                  <a:gd name="T15" fmla="*/ 187 h 187"/>
                  <a:gd name="T16" fmla="*/ 137 w 192"/>
                  <a:gd name="T17" fmla="*/ 187 h 187"/>
                  <a:gd name="T18" fmla="*/ 137 w 192"/>
                  <a:gd name="T19" fmla="*/ 62 h 187"/>
                  <a:gd name="T20" fmla="*/ 173 w 192"/>
                  <a:gd name="T21" fmla="*/ 106 h 187"/>
                  <a:gd name="T22" fmla="*/ 192 w 192"/>
                  <a:gd name="T23" fmla="*/ 86 h 187"/>
                  <a:gd name="T24" fmla="*/ 141 w 192"/>
                  <a:gd name="T25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2" h="187">
                    <a:moveTo>
                      <a:pt x="141" y="0"/>
                    </a:moveTo>
                    <a:cubicBezTo>
                      <a:pt x="117" y="0"/>
                      <a:pt x="96" y="0"/>
                      <a:pt x="96" y="0"/>
                    </a:cubicBezTo>
                    <a:cubicBezTo>
                      <a:pt x="96" y="0"/>
                      <a:pt x="74" y="0"/>
                      <a:pt x="51" y="0"/>
                    </a:cubicBezTo>
                    <a:cubicBezTo>
                      <a:pt x="28" y="0"/>
                      <a:pt x="0" y="86"/>
                      <a:pt x="0" y="86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5" y="187"/>
                      <a:pt x="55" y="187"/>
                      <a:pt x="55" y="187"/>
                    </a:cubicBezTo>
                    <a:cubicBezTo>
                      <a:pt x="96" y="187"/>
                      <a:pt x="96" y="187"/>
                      <a:pt x="96" y="187"/>
                    </a:cubicBezTo>
                    <a:cubicBezTo>
                      <a:pt x="137" y="187"/>
                      <a:pt x="137" y="187"/>
                      <a:pt x="137" y="187"/>
                    </a:cubicBezTo>
                    <a:cubicBezTo>
                      <a:pt x="137" y="62"/>
                      <a:pt x="137" y="62"/>
                      <a:pt x="137" y="62"/>
                    </a:cubicBezTo>
                    <a:cubicBezTo>
                      <a:pt x="173" y="106"/>
                      <a:pt x="173" y="106"/>
                      <a:pt x="173" y="106"/>
                    </a:cubicBezTo>
                    <a:cubicBezTo>
                      <a:pt x="192" y="86"/>
                      <a:pt x="192" y="86"/>
                      <a:pt x="192" y="86"/>
                    </a:cubicBezTo>
                    <a:cubicBezTo>
                      <a:pt x="192" y="86"/>
                      <a:pt x="163" y="0"/>
                      <a:pt x="141" y="0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43"/>
              <p:cNvSpPr>
                <a:spLocks/>
              </p:cNvSpPr>
              <p:nvPr/>
            </p:nvSpPr>
            <p:spPr bwMode="auto">
              <a:xfrm>
                <a:off x="4861" y="2333"/>
                <a:ext cx="65" cy="312"/>
              </a:xfrm>
              <a:custGeom>
                <a:avLst/>
                <a:gdLst>
                  <a:gd name="T0" fmla="*/ 0 w 65"/>
                  <a:gd name="T1" fmla="*/ 0 h 312"/>
                  <a:gd name="T2" fmla="*/ 65 w 65"/>
                  <a:gd name="T3" fmla="*/ 106 h 312"/>
                  <a:gd name="T4" fmla="*/ 65 w 65"/>
                  <a:gd name="T5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5" h="312">
                    <a:moveTo>
                      <a:pt x="0" y="0"/>
                    </a:moveTo>
                    <a:lnTo>
                      <a:pt x="65" y="106"/>
                    </a:lnTo>
                    <a:lnTo>
                      <a:pt x="65" y="312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Line 144"/>
              <p:cNvSpPr>
                <a:spLocks noChangeShapeType="1"/>
              </p:cNvSpPr>
              <p:nvPr/>
            </p:nvSpPr>
            <p:spPr bwMode="auto">
              <a:xfrm flipV="1">
                <a:off x="4929" y="2334"/>
                <a:ext cx="68" cy="10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45"/>
              <p:cNvSpPr>
                <a:spLocks/>
              </p:cNvSpPr>
              <p:nvPr/>
            </p:nvSpPr>
            <p:spPr bwMode="auto">
              <a:xfrm>
                <a:off x="5557" y="2563"/>
                <a:ext cx="184" cy="90"/>
              </a:xfrm>
              <a:custGeom>
                <a:avLst/>
                <a:gdLst>
                  <a:gd name="T0" fmla="*/ 106 w 106"/>
                  <a:gd name="T1" fmla="*/ 38 h 52"/>
                  <a:gd name="T2" fmla="*/ 96 w 106"/>
                  <a:gd name="T3" fmla="*/ 52 h 52"/>
                  <a:gd name="T4" fmla="*/ 10 w 106"/>
                  <a:gd name="T5" fmla="*/ 52 h 52"/>
                  <a:gd name="T6" fmla="*/ 0 w 106"/>
                  <a:gd name="T7" fmla="*/ 38 h 52"/>
                  <a:gd name="T8" fmla="*/ 0 w 106"/>
                  <a:gd name="T9" fmla="*/ 14 h 52"/>
                  <a:gd name="T10" fmla="*/ 10 w 106"/>
                  <a:gd name="T11" fmla="*/ 0 h 52"/>
                  <a:gd name="T12" fmla="*/ 96 w 106"/>
                  <a:gd name="T13" fmla="*/ 0 h 52"/>
                  <a:gd name="T14" fmla="*/ 106 w 106"/>
                  <a:gd name="T15" fmla="*/ 14 h 52"/>
                  <a:gd name="T16" fmla="*/ 106 w 106"/>
                  <a:gd name="T17" fmla="*/ 3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52">
                    <a:moveTo>
                      <a:pt x="106" y="38"/>
                    </a:moveTo>
                    <a:cubicBezTo>
                      <a:pt x="106" y="46"/>
                      <a:pt x="102" y="52"/>
                      <a:pt x="96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5" y="52"/>
                      <a:pt x="0" y="46"/>
                      <a:pt x="0" y="38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5" y="0"/>
                      <a:pt x="10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2" y="0"/>
                      <a:pt x="106" y="6"/>
                      <a:pt x="106" y="14"/>
                    </a:cubicBezTo>
                    <a:lnTo>
                      <a:pt x="106" y="3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46"/>
              <p:cNvSpPr>
                <a:spLocks/>
              </p:cNvSpPr>
              <p:nvPr/>
            </p:nvSpPr>
            <p:spPr bwMode="auto">
              <a:xfrm>
                <a:off x="5593" y="2399"/>
                <a:ext cx="117" cy="164"/>
              </a:xfrm>
              <a:custGeom>
                <a:avLst/>
                <a:gdLst>
                  <a:gd name="T0" fmla="*/ 67 w 67"/>
                  <a:gd name="T1" fmla="*/ 13 h 94"/>
                  <a:gd name="T2" fmla="*/ 52 w 67"/>
                  <a:gd name="T3" fmla="*/ 0 h 94"/>
                  <a:gd name="T4" fmla="*/ 15 w 67"/>
                  <a:gd name="T5" fmla="*/ 0 h 94"/>
                  <a:gd name="T6" fmla="*/ 0 w 67"/>
                  <a:gd name="T7" fmla="*/ 13 h 94"/>
                  <a:gd name="T8" fmla="*/ 0 w 67"/>
                  <a:gd name="T9" fmla="*/ 81 h 94"/>
                  <a:gd name="T10" fmla="*/ 15 w 67"/>
                  <a:gd name="T11" fmla="*/ 94 h 94"/>
                  <a:gd name="T12" fmla="*/ 52 w 67"/>
                  <a:gd name="T13" fmla="*/ 94 h 94"/>
                  <a:gd name="T14" fmla="*/ 67 w 67"/>
                  <a:gd name="T15" fmla="*/ 81 h 94"/>
                  <a:gd name="T16" fmla="*/ 67 w 67"/>
                  <a:gd name="T17" fmla="*/ 1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94">
                    <a:moveTo>
                      <a:pt x="67" y="13"/>
                    </a:moveTo>
                    <a:cubicBezTo>
                      <a:pt x="67" y="6"/>
                      <a:pt x="60" y="0"/>
                      <a:pt x="5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6"/>
                      <a:pt x="0" y="13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8"/>
                      <a:pt x="7" y="94"/>
                      <a:pt x="15" y="94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60" y="94"/>
                      <a:pt x="67" y="88"/>
                      <a:pt x="67" y="81"/>
                    </a:cubicBezTo>
                    <a:lnTo>
                      <a:pt x="67" y="13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47"/>
              <p:cNvSpPr>
                <a:spLocks/>
              </p:cNvSpPr>
              <p:nvPr/>
            </p:nvSpPr>
            <p:spPr bwMode="auto">
              <a:xfrm>
                <a:off x="5626" y="2319"/>
                <a:ext cx="51" cy="75"/>
              </a:xfrm>
              <a:custGeom>
                <a:avLst/>
                <a:gdLst>
                  <a:gd name="T0" fmla="*/ 0 w 51"/>
                  <a:gd name="T1" fmla="*/ 75 h 75"/>
                  <a:gd name="T2" fmla="*/ 0 w 51"/>
                  <a:gd name="T3" fmla="*/ 35 h 75"/>
                  <a:gd name="T4" fmla="*/ 51 w 51"/>
                  <a:gd name="T5" fmla="*/ 0 h 75"/>
                  <a:gd name="T6" fmla="*/ 51 w 51"/>
                  <a:gd name="T7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75">
                    <a:moveTo>
                      <a:pt x="0" y="75"/>
                    </a:moveTo>
                    <a:lnTo>
                      <a:pt x="0" y="35"/>
                    </a:lnTo>
                    <a:lnTo>
                      <a:pt x="51" y="0"/>
                    </a:lnTo>
                    <a:lnTo>
                      <a:pt x="51" y="75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48"/>
              <p:cNvSpPr>
                <a:spLocks/>
              </p:cNvSpPr>
              <p:nvPr/>
            </p:nvSpPr>
            <p:spPr bwMode="auto">
              <a:xfrm>
                <a:off x="6255" y="2523"/>
                <a:ext cx="98" cy="132"/>
              </a:xfrm>
              <a:custGeom>
                <a:avLst/>
                <a:gdLst>
                  <a:gd name="T0" fmla="*/ 56 w 56"/>
                  <a:gd name="T1" fmla="*/ 64 h 76"/>
                  <a:gd name="T2" fmla="*/ 43 w 56"/>
                  <a:gd name="T3" fmla="*/ 76 h 76"/>
                  <a:gd name="T4" fmla="*/ 12 w 56"/>
                  <a:gd name="T5" fmla="*/ 76 h 76"/>
                  <a:gd name="T6" fmla="*/ 0 w 56"/>
                  <a:gd name="T7" fmla="*/ 64 h 76"/>
                  <a:gd name="T8" fmla="*/ 0 w 56"/>
                  <a:gd name="T9" fmla="*/ 13 h 76"/>
                  <a:gd name="T10" fmla="*/ 12 w 56"/>
                  <a:gd name="T11" fmla="*/ 0 h 76"/>
                  <a:gd name="T12" fmla="*/ 43 w 56"/>
                  <a:gd name="T13" fmla="*/ 0 h 76"/>
                  <a:gd name="T14" fmla="*/ 56 w 56"/>
                  <a:gd name="T15" fmla="*/ 13 h 76"/>
                  <a:gd name="T16" fmla="*/ 56 w 56"/>
                  <a:gd name="T17" fmla="*/ 6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76">
                    <a:moveTo>
                      <a:pt x="56" y="64"/>
                    </a:moveTo>
                    <a:cubicBezTo>
                      <a:pt x="56" y="70"/>
                      <a:pt x="50" y="76"/>
                      <a:pt x="43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5" y="76"/>
                      <a:pt x="0" y="70"/>
                      <a:pt x="0" y="6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5" y="0"/>
                      <a:pt x="12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50" y="0"/>
                      <a:pt x="56" y="6"/>
                      <a:pt x="56" y="13"/>
                    </a:cubicBezTo>
                    <a:lnTo>
                      <a:pt x="56" y="64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49"/>
              <p:cNvSpPr>
                <a:spLocks/>
              </p:cNvSpPr>
              <p:nvPr/>
            </p:nvSpPr>
            <p:spPr bwMode="auto">
              <a:xfrm>
                <a:off x="6395" y="2462"/>
                <a:ext cx="104" cy="193"/>
              </a:xfrm>
              <a:custGeom>
                <a:avLst/>
                <a:gdLst>
                  <a:gd name="T0" fmla="*/ 60 w 60"/>
                  <a:gd name="T1" fmla="*/ 98 h 111"/>
                  <a:gd name="T2" fmla="*/ 47 w 60"/>
                  <a:gd name="T3" fmla="*/ 111 h 111"/>
                  <a:gd name="T4" fmla="*/ 13 w 60"/>
                  <a:gd name="T5" fmla="*/ 111 h 111"/>
                  <a:gd name="T6" fmla="*/ 0 w 60"/>
                  <a:gd name="T7" fmla="*/ 98 h 111"/>
                  <a:gd name="T8" fmla="*/ 0 w 60"/>
                  <a:gd name="T9" fmla="*/ 19 h 111"/>
                  <a:gd name="T10" fmla="*/ 30 w 60"/>
                  <a:gd name="T11" fmla="*/ 0 h 111"/>
                  <a:gd name="T12" fmla="*/ 60 w 60"/>
                  <a:gd name="T13" fmla="*/ 19 h 111"/>
                  <a:gd name="T14" fmla="*/ 60 w 60"/>
                  <a:gd name="T15" fmla="*/ 9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111">
                    <a:moveTo>
                      <a:pt x="60" y="98"/>
                    </a:moveTo>
                    <a:cubicBezTo>
                      <a:pt x="60" y="105"/>
                      <a:pt x="54" y="111"/>
                      <a:pt x="47" y="111"/>
                    </a:cubicBezTo>
                    <a:cubicBezTo>
                      <a:pt x="13" y="111"/>
                      <a:pt x="13" y="111"/>
                      <a:pt x="13" y="111"/>
                    </a:cubicBezTo>
                    <a:cubicBezTo>
                      <a:pt x="6" y="111"/>
                      <a:pt x="0" y="105"/>
                      <a:pt x="0" y="9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2"/>
                      <a:pt x="26" y="0"/>
                      <a:pt x="30" y="0"/>
                    </a:cubicBezTo>
                    <a:cubicBezTo>
                      <a:pt x="34" y="0"/>
                      <a:pt x="60" y="12"/>
                      <a:pt x="60" y="19"/>
                    </a:cubicBezTo>
                    <a:lnTo>
                      <a:pt x="60" y="9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Line 150"/>
              <p:cNvSpPr>
                <a:spLocks noChangeShapeType="1"/>
              </p:cNvSpPr>
              <p:nvPr/>
            </p:nvSpPr>
            <p:spPr bwMode="auto">
              <a:xfrm>
                <a:off x="6304" y="2320"/>
                <a:ext cx="0" cy="19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Line 151"/>
              <p:cNvSpPr>
                <a:spLocks noChangeShapeType="1"/>
              </p:cNvSpPr>
              <p:nvPr/>
            </p:nvSpPr>
            <p:spPr bwMode="auto">
              <a:xfrm>
                <a:off x="6266" y="2341"/>
                <a:ext cx="7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Line 152"/>
              <p:cNvSpPr>
                <a:spLocks noChangeShapeType="1"/>
              </p:cNvSpPr>
              <p:nvPr/>
            </p:nvSpPr>
            <p:spPr bwMode="auto">
              <a:xfrm>
                <a:off x="6250" y="2374"/>
                <a:ext cx="10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Line 153"/>
              <p:cNvSpPr>
                <a:spLocks noChangeShapeType="1"/>
              </p:cNvSpPr>
              <p:nvPr/>
            </p:nvSpPr>
            <p:spPr bwMode="auto">
              <a:xfrm>
                <a:off x="6266" y="2408"/>
                <a:ext cx="7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54"/>
              <p:cNvSpPr>
                <a:spLocks/>
              </p:cNvSpPr>
              <p:nvPr/>
            </p:nvSpPr>
            <p:spPr bwMode="auto">
              <a:xfrm>
                <a:off x="6931" y="2509"/>
                <a:ext cx="335" cy="52"/>
              </a:xfrm>
              <a:custGeom>
                <a:avLst/>
                <a:gdLst>
                  <a:gd name="T0" fmla="*/ 192 w 192"/>
                  <a:gd name="T1" fmla="*/ 18 h 30"/>
                  <a:gd name="T2" fmla="*/ 180 w 192"/>
                  <a:gd name="T3" fmla="*/ 30 h 30"/>
                  <a:gd name="T4" fmla="*/ 12 w 192"/>
                  <a:gd name="T5" fmla="*/ 30 h 30"/>
                  <a:gd name="T6" fmla="*/ 0 w 192"/>
                  <a:gd name="T7" fmla="*/ 18 h 30"/>
                  <a:gd name="T8" fmla="*/ 0 w 192"/>
                  <a:gd name="T9" fmla="*/ 12 h 30"/>
                  <a:gd name="T10" fmla="*/ 12 w 192"/>
                  <a:gd name="T11" fmla="*/ 0 h 30"/>
                  <a:gd name="T12" fmla="*/ 180 w 192"/>
                  <a:gd name="T13" fmla="*/ 0 h 30"/>
                  <a:gd name="T14" fmla="*/ 192 w 192"/>
                  <a:gd name="T15" fmla="*/ 12 h 30"/>
                  <a:gd name="T16" fmla="*/ 192 w 192"/>
                  <a:gd name="T17" fmla="*/ 1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30">
                    <a:moveTo>
                      <a:pt x="192" y="18"/>
                    </a:moveTo>
                    <a:cubicBezTo>
                      <a:pt x="192" y="24"/>
                      <a:pt x="187" y="30"/>
                      <a:pt x="180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6" y="30"/>
                      <a:pt x="0" y="24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7" y="0"/>
                      <a:pt x="192" y="5"/>
                      <a:pt x="192" y="12"/>
                    </a:cubicBezTo>
                    <a:lnTo>
                      <a:pt x="192" y="1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Line 155"/>
              <p:cNvSpPr>
                <a:spLocks noChangeShapeType="1"/>
              </p:cNvSpPr>
              <p:nvPr/>
            </p:nvSpPr>
            <p:spPr bwMode="auto">
              <a:xfrm>
                <a:off x="6965" y="2430"/>
                <a:ext cx="0" cy="7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Line 156"/>
              <p:cNvSpPr>
                <a:spLocks noChangeShapeType="1"/>
              </p:cNvSpPr>
              <p:nvPr/>
            </p:nvSpPr>
            <p:spPr bwMode="auto">
              <a:xfrm>
                <a:off x="7006" y="2415"/>
                <a:ext cx="0" cy="9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Line 157"/>
              <p:cNvSpPr>
                <a:spLocks noChangeShapeType="1"/>
              </p:cNvSpPr>
              <p:nvPr/>
            </p:nvSpPr>
            <p:spPr bwMode="auto">
              <a:xfrm>
                <a:off x="7048" y="2415"/>
                <a:ext cx="0" cy="9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Line 158"/>
              <p:cNvSpPr>
                <a:spLocks noChangeShapeType="1"/>
              </p:cNvSpPr>
              <p:nvPr/>
            </p:nvSpPr>
            <p:spPr bwMode="auto">
              <a:xfrm>
                <a:off x="7090" y="2430"/>
                <a:ext cx="0" cy="7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59"/>
              <p:cNvSpPr>
                <a:spLocks/>
              </p:cNvSpPr>
              <p:nvPr/>
            </p:nvSpPr>
            <p:spPr bwMode="auto">
              <a:xfrm>
                <a:off x="428" y="3129"/>
                <a:ext cx="294" cy="183"/>
              </a:xfrm>
              <a:custGeom>
                <a:avLst/>
                <a:gdLst>
                  <a:gd name="T0" fmla="*/ 106 w 169"/>
                  <a:gd name="T1" fmla="*/ 0 h 105"/>
                  <a:gd name="T2" fmla="*/ 156 w 169"/>
                  <a:gd name="T3" fmla="*/ 0 h 105"/>
                  <a:gd name="T4" fmla="*/ 169 w 169"/>
                  <a:gd name="T5" fmla="*/ 13 h 105"/>
                  <a:gd name="T6" fmla="*/ 169 w 169"/>
                  <a:gd name="T7" fmla="*/ 92 h 105"/>
                  <a:gd name="T8" fmla="*/ 156 w 169"/>
                  <a:gd name="T9" fmla="*/ 105 h 105"/>
                  <a:gd name="T10" fmla="*/ 13 w 169"/>
                  <a:gd name="T11" fmla="*/ 105 h 105"/>
                  <a:gd name="T12" fmla="*/ 0 w 169"/>
                  <a:gd name="T13" fmla="*/ 92 h 105"/>
                  <a:gd name="T14" fmla="*/ 0 w 169"/>
                  <a:gd name="T15" fmla="*/ 13 h 105"/>
                  <a:gd name="T16" fmla="*/ 13 w 169"/>
                  <a:gd name="T17" fmla="*/ 0 h 105"/>
                  <a:gd name="T18" fmla="*/ 63 w 169"/>
                  <a:gd name="T1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9" h="105">
                    <a:moveTo>
                      <a:pt x="106" y="0"/>
                    </a:moveTo>
                    <a:cubicBezTo>
                      <a:pt x="156" y="0"/>
                      <a:pt x="156" y="0"/>
                      <a:pt x="156" y="0"/>
                    </a:cubicBezTo>
                    <a:cubicBezTo>
                      <a:pt x="163" y="0"/>
                      <a:pt x="169" y="6"/>
                      <a:pt x="169" y="13"/>
                    </a:cubicBezTo>
                    <a:cubicBezTo>
                      <a:pt x="169" y="92"/>
                      <a:pt x="169" y="92"/>
                      <a:pt x="169" y="92"/>
                    </a:cubicBezTo>
                    <a:cubicBezTo>
                      <a:pt x="169" y="99"/>
                      <a:pt x="163" y="105"/>
                      <a:pt x="156" y="105"/>
                    </a:cubicBezTo>
                    <a:cubicBezTo>
                      <a:pt x="13" y="105"/>
                      <a:pt x="13" y="105"/>
                      <a:pt x="13" y="105"/>
                    </a:cubicBezTo>
                    <a:cubicBezTo>
                      <a:pt x="6" y="105"/>
                      <a:pt x="0" y="99"/>
                      <a:pt x="0" y="9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60"/>
              <p:cNvSpPr>
                <a:spLocks/>
              </p:cNvSpPr>
              <p:nvPr/>
            </p:nvSpPr>
            <p:spPr bwMode="auto">
              <a:xfrm>
                <a:off x="412" y="3054"/>
                <a:ext cx="326" cy="75"/>
              </a:xfrm>
              <a:custGeom>
                <a:avLst/>
                <a:gdLst>
                  <a:gd name="T0" fmla="*/ 74 w 187"/>
                  <a:gd name="T1" fmla="*/ 43 h 43"/>
                  <a:gd name="T2" fmla="*/ 14 w 187"/>
                  <a:gd name="T3" fmla="*/ 43 h 43"/>
                  <a:gd name="T4" fmla="*/ 0 w 187"/>
                  <a:gd name="T5" fmla="*/ 30 h 43"/>
                  <a:gd name="T6" fmla="*/ 0 w 187"/>
                  <a:gd name="T7" fmla="*/ 13 h 43"/>
                  <a:gd name="T8" fmla="*/ 14 w 187"/>
                  <a:gd name="T9" fmla="*/ 0 h 43"/>
                  <a:gd name="T10" fmla="*/ 173 w 187"/>
                  <a:gd name="T11" fmla="*/ 0 h 43"/>
                  <a:gd name="T12" fmla="*/ 187 w 187"/>
                  <a:gd name="T13" fmla="*/ 13 h 43"/>
                  <a:gd name="T14" fmla="*/ 187 w 187"/>
                  <a:gd name="T15" fmla="*/ 30 h 43"/>
                  <a:gd name="T16" fmla="*/ 173 w 187"/>
                  <a:gd name="T17" fmla="*/ 43 h 43"/>
                  <a:gd name="T18" fmla="*/ 113 w 187"/>
                  <a:gd name="T1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7" h="43">
                    <a:moveTo>
                      <a:pt x="74" y="43"/>
                    </a:moveTo>
                    <a:cubicBezTo>
                      <a:pt x="14" y="43"/>
                      <a:pt x="14" y="43"/>
                      <a:pt x="14" y="43"/>
                    </a:cubicBezTo>
                    <a:cubicBezTo>
                      <a:pt x="6" y="43"/>
                      <a:pt x="0" y="38"/>
                      <a:pt x="0" y="3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73" y="0"/>
                      <a:pt x="173" y="0"/>
                      <a:pt x="173" y="0"/>
                    </a:cubicBezTo>
                    <a:cubicBezTo>
                      <a:pt x="181" y="0"/>
                      <a:pt x="187" y="6"/>
                      <a:pt x="187" y="13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7" y="38"/>
                      <a:pt x="181" y="43"/>
                      <a:pt x="173" y="43"/>
                    </a:cubicBezTo>
                    <a:cubicBezTo>
                      <a:pt x="113" y="43"/>
                      <a:pt x="113" y="43"/>
                      <a:pt x="113" y="43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Rectangle 161"/>
              <p:cNvSpPr>
                <a:spLocks noChangeArrowheads="1"/>
              </p:cNvSpPr>
              <p:nvPr/>
            </p:nvSpPr>
            <p:spPr bwMode="auto">
              <a:xfrm>
                <a:off x="545" y="3054"/>
                <a:ext cx="62" cy="258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62"/>
              <p:cNvSpPr>
                <a:spLocks/>
              </p:cNvSpPr>
              <p:nvPr/>
            </p:nvSpPr>
            <p:spPr bwMode="auto">
              <a:xfrm>
                <a:off x="576" y="2939"/>
                <a:ext cx="108" cy="115"/>
              </a:xfrm>
              <a:custGeom>
                <a:avLst/>
                <a:gdLst>
                  <a:gd name="T0" fmla="*/ 0 w 62"/>
                  <a:gd name="T1" fmla="*/ 60 h 66"/>
                  <a:gd name="T2" fmla="*/ 44 w 62"/>
                  <a:gd name="T3" fmla="*/ 31 h 66"/>
                  <a:gd name="T4" fmla="*/ 15 w 62"/>
                  <a:gd name="T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2" h="66">
                    <a:moveTo>
                      <a:pt x="0" y="60"/>
                    </a:moveTo>
                    <a:cubicBezTo>
                      <a:pt x="0" y="56"/>
                      <a:pt x="22" y="0"/>
                      <a:pt x="44" y="31"/>
                    </a:cubicBezTo>
                    <a:cubicBezTo>
                      <a:pt x="62" y="58"/>
                      <a:pt x="17" y="66"/>
                      <a:pt x="15" y="66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63"/>
              <p:cNvSpPr>
                <a:spLocks/>
              </p:cNvSpPr>
              <p:nvPr/>
            </p:nvSpPr>
            <p:spPr bwMode="auto">
              <a:xfrm>
                <a:off x="466" y="2939"/>
                <a:ext cx="108" cy="115"/>
              </a:xfrm>
              <a:custGeom>
                <a:avLst/>
                <a:gdLst>
                  <a:gd name="T0" fmla="*/ 62 w 62"/>
                  <a:gd name="T1" fmla="*/ 60 h 66"/>
                  <a:gd name="T2" fmla="*/ 18 w 62"/>
                  <a:gd name="T3" fmla="*/ 31 h 66"/>
                  <a:gd name="T4" fmla="*/ 47 w 62"/>
                  <a:gd name="T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2" h="66">
                    <a:moveTo>
                      <a:pt x="62" y="60"/>
                    </a:moveTo>
                    <a:cubicBezTo>
                      <a:pt x="62" y="56"/>
                      <a:pt x="40" y="0"/>
                      <a:pt x="18" y="31"/>
                    </a:cubicBezTo>
                    <a:cubicBezTo>
                      <a:pt x="0" y="58"/>
                      <a:pt x="45" y="66"/>
                      <a:pt x="47" y="66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Line 164"/>
              <p:cNvSpPr>
                <a:spLocks noChangeShapeType="1"/>
              </p:cNvSpPr>
              <p:nvPr/>
            </p:nvSpPr>
            <p:spPr bwMode="auto">
              <a:xfrm flipH="1">
                <a:off x="1252" y="3056"/>
                <a:ext cx="54" cy="18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65"/>
              <p:cNvSpPr>
                <a:spLocks/>
              </p:cNvSpPr>
              <p:nvPr/>
            </p:nvSpPr>
            <p:spPr bwMode="auto">
              <a:xfrm>
                <a:off x="1247" y="3218"/>
                <a:ext cx="73" cy="75"/>
              </a:xfrm>
              <a:custGeom>
                <a:avLst/>
                <a:gdLst>
                  <a:gd name="T0" fmla="*/ 3 w 42"/>
                  <a:gd name="T1" fmla="*/ 16 h 43"/>
                  <a:gd name="T2" fmla="*/ 15 w 42"/>
                  <a:gd name="T3" fmla="*/ 40 h 43"/>
                  <a:gd name="T4" fmla="*/ 39 w 42"/>
                  <a:gd name="T5" fmla="*/ 27 h 43"/>
                  <a:gd name="T6" fmla="*/ 26 w 42"/>
                  <a:gd name="T7" fmla="*/ 3 h 43"/>
                  <a:gd name="T8" fmla="*/ 3 w 42"/>
                  <a:gd name="T9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3" y="16"/>
                    </a:moveTo>
                    <a:cubicBezTo>
                      <a:pt x="0" y="26"/>
                      <a:pt x="5" y="37"/>
                      <a:pt x="15" y="40"/>
                    </a:cubicBezTo>
                    <a:cubicBezTo>
                      <a:pt x="25" y="43"/>
                      <a:pt x="36" y="37"/>
                      <a:pt x="39" y="27"/>
                    </a:cubicBezTo>
                    <a:cubicBezTo>
                      <a:pt x="42" y="17"/>
                      <a:pt x="36" y="6"/>
                      <a:pt x="26" y="3"/>
                    </a:cubicBezTo>
                    <a:cubicBezTo>
                      <a:pt x="16" y="0"/>
                      <a:pt x="6" y="6"/>
                      <a:pt x="3" y="16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Line 166"/>
              <p:cNvSpPr>
                <a:spLocks noChangeShapeType="1"/>
              </p:cNvSpPr>
              <p:nvPr/>
            </p:nvSpPr>
            <p:spPr bwMode="auto">
              <a:xfrm flipH="1">
                <a:off x="1179" y="3089"/>
                <a:ext cx="282" cy="8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67"/>
              <p:cNvSpPr>
                <a:spLocks/>
              </p:cNvSpPr>
              <p:nvPr/>
            </p:nvSpPr>
            <p:spPr bwMode="auto">
              <a:xfrm>
                <a:off x="1130" y="3103"/>
                <a:ext cx="73" cy="73"/>
              </a:xfrm>
              <a:custGeom>
                <a:avLst/>
                <a:gdLst>
                  <a:gd name="T0" fmla="*/ 27 w 42"/>
                  <a:gd name="T1" fmla="*/ 39 h 42"/>
                  <a:gd name="T2" fmla="*/ 3 w 42"/>
                  <a:gd name="T3" fmla="*/ 26 h 42"/>
                  <a:gd name="T4" fmla="*/ 16 w 42"/>
                  <a:gd name="T5" fmla="*/ 3 h 42"/>
                  <a:gd name="T6" fmla="*/ 39 w 42"/>
                  <a:gd name="T7" fmla="*/ 16 h 42"/>
                  <a:gd name="T8" fmla="*/ 27 w 42"/>
                  <a:gd name="T9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2">
                    <a:moveTo>
                      <a:pt x="27" y="39"/>
                    </a:moveTo>
                    <a:cubicBezTo>
                      <a:pt x="17" y="42"/>
                      <a:pt x="6" y="36"/>
                      <a:pt x="3" y="26"/>
                    </a:cubicBezTo>
                    <a:cubicBezTo>
                      <a:pt x="0" y="16"/>
                      <a:pt x="6" y="6"/>
                      <a:pt x="16" y="3"/>
                    </a:cubicBezTo>
                    <a:cubicBezTo>
                      <a:pt x="26" y="0"/>
                      <a:pt x="36" y="6"/>
                      <a:pt x="39" y="16"/>
                    </a:cubicBezTo>
                    <a:cubicBezTo>
                      <a:pt x="42" y="26"/>
                      <a:pt x="37" y="36"/>
                      <a:pt x="27" y="39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Line 168"/>
              <p:cNvSpPr>
                <a:spLocks noChangeShapeType="1"/>
              </p:cNvSpPr>
              <p:nvPr/>
            </p:nvSpPr>
            <p:spPr bwMode="auto">
              <a:xfrm>
                <a:off x="1146" y="3004"/>
                <a:ext cx="47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Line 169"/>
              <p:cNvSpPr>
                <a:spLocks noChangeShapeType="1"/>
              </p:cNvSpPr>
              <p:nvPr/>
            </p:nvSpPr>
            <p:spPr bwMode="auto">
              <a:xfrm>
                <a:off x="1238" y="3004"/>
                <a:ext cx="47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Line 170"/>
              <p:cNvSpPr>
                <a:spLocks noChangeShapeType="1"/>
              </p:cNvSpPr>
              <p:nvPr/>
            </p:nvSpPr>
            <p:spPr bwMode="auto">
              <a:xfrm>
                <a:off x="1331" y="3004"/>
                <a:ext cx="4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Line 171"/>
              <p:cNvSpPr>
                <a:spLocks noChangeShapeType="1"/>
              </p:cNvSpPr>
              <p:nvPr/>
            </p:nvSpPr>
            <p:spPr bwMode="auto">
              <a:xfrm>
                <a:off x="1421" y="3004"/>
                <a:ext cx="47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72"/>
              <p:cNvSpPr>
                <a:spLocks/>
              </p:cNvSpPr>
              <p:nvPr/>
            </p:nvSpPr>
            <p:spPr bwMode="auto">
              <a:xfrm>
                <a:off x="1857" y="2965"/>
                <a:ext cx="345" cy="346"/>
              </a:xfrm>
              <a:custGeom>
                <a:avLst/>
                <a:gdLst>
                  <a:gd name="T0" fmla="*/ 193 w 198"/>
                  <a:gd name="T1" fmla="*/ 82 h 198"/>
                  <a:gd name="T2" fmla="*/ 82 w 198"/>
                  <a:gd name="T3" fmla="*/ 193 h 198"/>
                  <a:gd name="T4" fmla="*/ 61 w 198"/>
                  <a:gd name="T5" fmla="*/ 192 h 198"/>
                  <a:gd name="T6" fmla="*/ 7 w 198"/>
                  <a:gd name="T7" fmla="*/ 138 h 198"/>
                  <a:gd name="T8" fmla="*/ 6 w 198"/>
                  <a:gd name="T9" fmla="*/ 116 h 198"/>
                  <a:gd name="T10" fmla="*/ 117 w 198"/>
                  <a:gd name="T11" fmla="*/ 6 h 198"/>
                  <a:gd name="T12" fmla="*/ 180 w 198"/>
                  <a:gd name="T13" fmla="*/ 18 h 198"/>
                  <a:gd name="T14" fmla="*/ 193 w 198"/>
                  <a:gd name="T15" fmla="*/ 8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98">
                    <a:moveTo>
                      <a:pt x="193" y="82"/>
                    </a:moveTo>
                    <a:cubicBezTo>
                      <a:pt x="82" y="193"/>
                      <a:pt x="82" y="193"/>
                      <a:pt x="82" y="193"/>
                    </a:cubicBezTo>
                    <a:cubicBezTo>
                      <a:pt x="77" y="198"/>
                      <a:pt x="67" y="198"/>
                      <a:pt x="61" y="192"/>
                    </a:cubicBezTo>
                    <a:cubicBezTo>
                      <a:pt x="7" y="138"/>
                      <a:pt x="7" y="138"/>
                      <a:pt x="7" y="138"/>
                    </a:cubicBezTo>
                    <a:cubicBezTo>
                      <a:pt x="1" y="132"/>
                      <a:pt x="0" y="122"/>
                      <a:pt x="6" y="116"/>
                    </a:cubicBezTo>
                    <a:cubicBezTo>
                      <a:pt x="117" y="6"/>
                      <a:pt x="117" y="6"/>
                      <a:pt x="117" y="6"/>
                    </a:cubicBezTo>
                    <a:cubicBezTo>
                      <a:pt x="122" y="0"/>
                      <a:pt x="180" y="18"/>
                      <a:pt x="180" y="18"/>
                    </a:cubicBezTo>
                    <a:cubicBezTo>
                      <a:pt x="180" y="18"/>
                      <a:pt x="198" y="76"/>
                      <a:pt x="193" y="82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73"/>
              <p:cNvSpPr>
                <a:spLocks/>
              </p:cNvSpPr>
              <p:nvPr/>
            </p:nvSpPr>
            <p:spPr bwMode="auto">
              <a:xfrm>
                <a:off x="2069" y="3028"/>
                <a:ext cx="72" cy="72"/>
              </a:xfrm>
              <a:custGeom>
                <a:avLst/>
                <a:gdLst>
                  <a:gd name="T0" fmla="*/ 33 w 41"/>
                  <a:gd name="T1" fmla="*/ 7 h 41"/>
                  <a:gd name="T2" fmla="*/ 33 w 41"/>
                  <a:gd name="T3" fmla="*/ 34 h 41"/>
                  <a:gd name="T4" fmla="*/ 7 w 41"/>
                  <a:gd name="T5" fmla="*/ 34 h 41"/>
                  <a:gd name="T6" fmla="*/ 7 w 41"/>
                  <a:gd name="T7" fmla="*/ 7 h 41"/>
                  <a:gd name="T8" fmla="*/ 33 w 41"/>
                  <a:gd name="T9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33" y="7"/>
                    </a:moveTo>
                    <a:cubicBezTo>
                      <a:pt x="41" y="15"/>
                      <a:pt x="41" y="26"/>
                      <a:pt x="33" y="34"/>
                    </a:cubicBezTo>
                    <a:cubicBezTo>
                      <a:pt x="26" y="41"/>
                      <a:pt x="14" y="41"/>
                      <a:pt x="7" y="34"/>
                    </a:cubicBezTo>
                    <a:cubicBezTo>
                      <a:pt x="0" y="26"/>
                      <a:pt x="0" y="15"/>
                      <a:pt x="7" y="7"/>
                    </a:cubicBezTo>
                    <a:cubicBezTo>
                      <a:pt x="14" y="0"/>
                      <a:pt x="26" y="0"/>
                      <a:pt x="33" y="7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74"/>
              <p:cNvSpPr>
                <a:spLocks/>
              </p:cNvSpPr>
              <p:nvPr/>
            </p:nvSpPr>
            <p:spPr bwMode="auto">
              <a:xfrm>
                <a:off x="1921" y="3190"/>
                <a:ext cx="58" cy="61"/>
              </a:xfrm>
              <a:custGeom>
                <a:avLst/>
                <a:gdLst>
                  <a:gd name="T0" fmla="*/ 18 w 33"/>
                  <a:gd name="T1" fmla="*/ 31 h 35"/>
                  <a:gd name="T2" fmla="*/ 25 w 33"/>
                  <a:gd name="T3" fmla="*/ 27 h 35"/>
                  <a:gd name="T4" fmla="*/ 26 w 33"/>
                  <a:gd name="T5" fmla="*/ 18 h 35"/>
                  <a:gd name="T6" fmla="*/ 16 w 33"/>
                  <a:gd name="T7" fmla="*/ 18 h 35"/>
                  <a:gd name="T8" fmla="*/ 3 w 33"/>
                  <a:gd name="T9" fmla="*/ 18 h 35"/>
                  <a:gd name="T10" fmla="*/ 5 w 33"/>
                  <a:gd name="T11" fmla="*/ 4 h 35"/>
                  <a:gd name="T12" fmla="*/ 11 w 33"/>
                  <a:gd name="T13" fmla="*/ 0 h 35"/>
                  <a:gd name="T14" fmla="*/ 13 w 33"/>
                  <a:gd name="T15" fmla="*/ 3 h 35"/>
                  <a:gd name="T16" fmla="*/ 7 w 33"/>
                  <a:gd name="T17" fmla="*/ 6 h 35"/>
                  <a:gd name="T18" fmla="*/ 6 w 33"/>
                  <a:gd name="T19" fmla="*/ 14 h 35"/>
                  <a:gd name="T20" fmla="*/ 15 w 33"/>
                  <a:gd name="T21" fmla="*/ 14 h 35"/>
                  <a:gd name="T22" fmla="*/ 28 w 33"/>
                  <a:gd name="T23" fmla="*/ 15 h 35"/>
                  <a:gd name="T24" fmla="*/ 27 w 33"/>
                  <a:gd name="T25" fmla="*/ 30 h 35"/>
                  <a:gd name="T26" fmla="*/ 19 w 33"/>
                  <a:gd name="T27" fmla="*/ 35 h 35"/>
                  <a:gd name="T28" fmla="*/ 18 w 33"/>
                  <a:gd name="T29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35">
                    <a:moveTo>
                      <a:pt x="18" y="31"/>
                    </a:moveTo>
                    <a:cubicBezTo>
                      <a:pt x="20" y="31"/>
                      <a:pt x="23" y="29"/>
                      <a:pt x="25" y="27"/>
                    </a:cubicBezTo>
                    <a:cubicBezTo>
                      <a:pt x="28" y="24"/>
                      <a:pt x="28" y="21"/>
                      <a:pt x="26" y="18"/>
                    </a:cubicBezTo>
                    <a:cubicBezTo>
                      <a:pt x="23" y="16"/>
                      <a:pt x="21" y="16"/>
                      <a:pt x="16" y="18"/>
                    </a:cubicBezTo>
                    <a:cubicBezTo>
                      <a:pt x="11" y="21"/>
                      <a:pt x="7" y="21"/>
                      <a:pt x="3" y="18"/>
                    </a:cubicBezTo>
                    <a:cubicBezTo>
                      <a:pt x="0" y="14"/>
                      <a:pt x="0" y="8"/>
                      <a:pt x="5" y="4"/>
                    </a:cubicBezTo>
                    <a:cubicBezTo>
                      <a:pt x="7" y="1"/>
                      <a:pt x="9" y="0"/>
                      <a:pt x="11" y="0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9" y="4"/>
                      <a:pt x="7" y="6"/>
                    </a:cubicBezTo>
                    <a:cubicBezTo>
                      <a:pt x="4" y="9"/>
                      <a:pt x="5" y="13"/>
                      <a:pt x="6" y="14"/>
                    </a:cubicBezTo>
                    <a:cubicBezTo>
                      <a:pt x="8" y="16"/>
                      <a:pt x="11" y="16"/>
                      <a:pt x="15" y="14"/>
                    </a:cubicBezTo>
                    <a:cubicBezTo>
                      <a:pt x="21" y="12"/>
                      <a:pt x="25" y="12"/>
                      <a:pt x="28" y="15"/>
                    </a:cubicBezTo>
                    <a:cubicBezTo>
                      <a:pt x="32" y="19"/>
                      <a:pt x="33" y="24"/>
                      <a:pt x="27" y="30"/>
                    </a:cubicBezTo>
                    <a:cubicBezTo>
                      <a:pt x="25" y="32"/>
                      <a:pt x="22" y="34"/>
                      <a:pt x="19" y="35"/>
                    </a:cubicBezTo>
                    <a:lnTo>
                      <a:pt x="18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75"/>
              <p:cNvSpPr>
                <a:spLocks noEditPoints="1"/>
              </p:cNvSpPr>
              <p:nvPr/>
            </p:nvSpPr>
            <p:spPr bwMode="auto">
              <a:xfrm>
                <a:off x="1960" y="3162"/>
                <a:ext cx="61" cy="62"/>
              </a:xfrm>
              <a:custGeom>
                <a:avLst/>
                <a:gdLst>
                  <a:gd name="T0" fmla="*/ 13 w 35"/>
                  <a:gd name="T1" fmla="*/ 22 h 35"/>
                  <a:gd name="T2" fmla="*/ 18 w 35"/>
                  <a:gd name="T3" fmla="*/ 32 h 35"/>
                  <a:gd name="T4" fmla="*/ 15 w 35"/>
                  <a:gd name="T5" fmla="*/ 35 h 35"/>
                  <a:gd name="T6" fmla="*/ 0 w 35"/>
                  <a:gd name="T7" fmla="*/ 3 h 35"/>
                  <a:gd name="T8" fmla="*/ 3 w 35"/>
                  <a:gd name="T9" fmla="*/ 0 h 35"/>
                  <a:gd name="T10" fmla="*/ 35 w 35"/>
                  <a:gd name="T11" fmla="*/ 15 h 35"/>
                  <a:gd name="T12" fmla="*/ 32 w 35"/>
                  <a:gd name="T13" fmla="*/ 19 h 35"/>
                  <a:gd name="T14" fmla="*/ 22 w 35"/>
                  <a:gd name="T15" fmla="*/ 14 h 35"/>
                  <a:gd name="T16" fmla="*/ 13 w 35"/>
                  <a:gd name="T17" fmla="*/ 22 h 35"/>
                  <a:gd name="T18" fmla="*/ 19 w 35"/>
                  <a:gd name="T19" fmla="*/ 12 h 35"/>
                  <a:gd name="T20" fmla="*/ 10 w 35"/>
                  <a:gd name="T21" fmla="*/ 7 h 35"/>
                  <a:gd name="T22" fmla="*/ 4 w 35"/>
                  <a:gd name="T23" fmla="*/ 4 h 35"/>
                  <a:gd name="T24" fmla="*/ 4 w 35"/>
                  <a:gd name="T25" fmla="*/ 4 h 35"/>
                  <a:gd name="T26" fmla="*/ 7 w 35"/>
                  <a:gd name="T27" fmla="*/ 10 h 35"/>
                  <a:gd name="T28" fmla="*/ 12 w 35"/>
                  <a:gd name="T29" fmla="*/ 19 h 35"/>
                  <a:gd name="T30" fmla="*/ 19 w 35"/>
                  <a:gd name="T3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35">
                    <a:moveTo>
                      <a:pt x="13" y="22"/>
                    </a:moveTo>
                    <a:cubicBezTo>
                      <a:pt x="18" y="32"/>
                      <a:pt x="18" y="32"/>
                      <a:pt x="18" y="32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22" y="14"/>
                      <a:pt x="22" y="14"/>
                      <a:pt x="22" y="14"/>
                    </a:cubicBezTo>
                    <a:lnTo>
                      <a:pt x="13" y="22"/>
                    </a:lnTo>
                    <a:close/>
                    <a:moveTo>
                      <a:pt x="19" y="12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8" y="6"/>
                      <a:pt x="6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6"/>
                      <a:pt x="6" y="8"/>
                      <a:pt x="7" y="10"/>
                    </a:cubicBezTo>
                    <a:cubicBezTo>
                      <a:pt x="12" y="19"/>
                      <a:pt x="12" y="19"/>
                      <a:pt x="12" y="19"/>
                    </a:cubicBez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76"/>
              <p:cNvSpPr>
                <a:spLocks/>
              </p:cNvSpPr>
              <p:nvPr/>
            </p:nvSpPr>
            <p:spPr bwMode="auto">
              <a:xfrm>
                <a:off x="1986" y="3136"/>
                <a:ext cx="64" cy="47"/>
              </a:xfrm>
              <a:custGeom>
                <a:avLst/>
                <a:gdLst>
                  <a:gd name="T0" fmla="*/ 0 w 64"/>
                  <a:gd name="T1" fmla="*/ 6 h 47"/>
                  <a:gd name="T2" fmla="*/ 5 w 64"/>
                  <a:gd name="T3" fmla="*/ 0 h 47"/>
                  <a:gd name="T4" fmla="*/ 42 w 64"/>
                  <a:gd name="T5" fmla="*/ 37 h 47"/>
                  <a:gd name="T6" fmla="*/ 59 w 64"/>
                  <a:gd name="T7" fmla="*/ 20 h 47"/>
                  <a:gd name="T8" fmla="*/ 64 w 64"/>
                  <a:gd name="T9" fmla="*/ 25 h 47"/>
                  <a:gd name="T10" fmla="*/ 42 w 64"/>
                  <a:gd name="T11" fmla="*/ 47 h 47"/>
                  <a:gd name="T12" fmla="*/ 0 w 64"/>
                  <a:gd name="T13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47">
                    <a:moveTo>
                      <a:pt x="0" y="6"/>
                    </a:moveTo>
                    <a:lnTo>
                      <a:pt x="5" y="0"/>
                    </a:lnTo>
                    <a:lnTo>
                      <a:pt x="42" y="37"/>
                    </a:lnTo>
                    <a:lnTo>
                      <a:pt x="59" y="20"/>
                    </a:lnTo>
                    <a:lnTo>
                      <a:pt x="64" y="25"/>
                    </a:lnTo>
                    <a:lnTo>
                      <a:pt x="42" y="47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77"/>
              <p:cNvSpPr>
                <a:spLocks/>
              </p:cNvSpPr>
              <p:nvPr/>
            </p:nvSpPr>
            <p:spPr bwMode="auto">
              <a:xfrm>
                <a:off x="2014" y="3091"/>
                <a:ext cx="64" cy="63"/>
              </a:xfrm>
              <a:custGeom>
                <a:avLst/>
                <a:gdLst>
                  <a:gd name="T0" fmla="*/ 43 w 64"/>
                  <a:gd name="T1" fmla="*/ 23 h 63"/>
                  <a:gd name="T2" fmla="*/ 28 w 64"/>
                  <a:gd name="T3" fmla="*/ 38 h 63"/>
                  <a:gd name="T4" fmla="*/ 43 w 64"/>
                  <a:gd name="T5" fmla="*/ 54 h 63"/>
                  <a:gd name="T6" fmla="*/ 61 w 64"/>
                  <a:gd name="T7" fmla="*/ 35 h 63"/>
                  <a:gd name="T8" fmla="*/ 64 w 64"/>
                  <a:gd name="T9" fmla="*/ 40 h 63"/>
                  <a:gd name="T10" fmla="*/ 42 w 64"/>
                  <a:gd name="T11" fmla="*/ 63 h 63"/>
                  <a:gd name="T12" fmla="*/ 0 w 64"/>
                  <a:gd name="T13" fmla="*/ 23 h 63"/>
                  <a:gd name="T14" fmla="*/ 22 w 64"/>
                  <a:gd name="T15" fmla="*/ 0 h 63"/>
                  <a:gd name="T16" fmla="*/ 28 w 64"/>
                  <a:gd name="T17" fmla="*/ 3 h 63"/>
                  <a:gd name="T18" fmla="*/ 10 w 64"/>
                  <a:gd name="T19" fmla="*/ 21 h 63"/>
                  <a:gd name="T20" fmla="*/ 24 w 64"/>
                  <a:gd name="T21" fmla="*/ 35 h 63"/>
                  <a:gd name="T22" fmla="*/ 40 w 64"/>
                  <a:gd name="T23" fmla="*/ 17 h 63"/>
                  <a:gd name="T24" fmla="*/ 43 w 64"/>
                  <a:gd name="T25" fmla="*/ 2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63">
                    <a:moveTo>
                      <a:pt x="43" y="23"/>
                    </a:moveTo>
                    <a:lnTo>
                      <a:pt x="28" y="38"/>
                    </a:lnTo>
                    <a:lnTo>
                      <a:pt x="43" y="54"/>
                    </a:lnTo>
                    <a:lnTo>
                      <a:pt x="61" y="35"/>
                    </a:lnTo>
                    <a:lnTo>
                      <a:pt x="64" y="40"/>
                    </a:lnTo>
                    <a:lnTo>
                      <a:pt x="42" y="63"/>
                    </a:lnTo>
                    <a:lnTo>
                      <a:pt x="0" y="23"/>
                    </a:lnTo>
                    <a:lnTo>
                      <a:pt x="22" y="0"/>
                    </a:lnTo>
                    <a:lnTo>
                      <a:pt x="28" y="3"/>
                    </a:lnTo>
                    <a:lnTo>
                      <a:pt x="10" y="21"/>
                    </a:lnTo>
                    <a:lnTo>
                      <a:pt x="24" y="35"/>
                    </a:lnTo>
                    <a:lnTo>
                      <a:pt x="40" y="17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78"/>
              <p:cNvSpPr>
                <a:spLocks/>
              </p:cNvSpPr>
              <p:nvPr/>
            </p:nvSpPr>
            <p:spPr bwMode="auto">
              <a:xfrm>
                <a:off x="2585" y="2967"/>
                <a:ext cx="345" cy="345"/>
              </a:xfrm>
              <a:custGeom>
                <a:avLst/>
                <a:gdLst>
                  <a:gd name="T0" fmla="*/ 192 w 198"/>
                  <a:gd name="T1" fmla="*/ 82 h 198"/>
                  <a:gd name="T2" fmla="*/ 82 w 198"/>
                  <a:gd name="T3" fmla="*/ 193 h 198"/>
                  <a:gd name="T4" fmla="*/ 61 w 198"/>
                  <a:gd name="T5" fmla="*/ 192 h 198"/>
                  <a:gd name="T6" fmla="*/ 6 w 198"/>
                  <a:gd name="T7" fmla="*/ 138 h 198"/>
                  <a:gd name="T8" fmla="*/ 6 w 198"/>
                  <a:gd name="T9" fmla="*/ 116 h 198"/>
                  <a:gd name="T10" fmla="*/ 116 w 198"/>
                  <a:gd name="T11" fmla="*/ 6 h 198"/>
                  <a:gd name="T12" fmla="*/ 180 w 198"/>
                  <a:gd name="T13" fmla="*/ 18 h 198"/>
                  <a:gd name="T14" fmla="*/ 192 w 198"/>
                  <a:gd name="T15" fmla="*/ 8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98">
                    <a:moveTo>
                      <a:pt x="192" y="82"/>
                    </a:moveTo>
                    <a:cubicBezTo>
                      <a:pt x="82" y="193"/>
                      <a:pt x="82" y="193"/>
                      <a:pt x="82" y="193"/>
                    </a:cubicBezTo>
                    <a:cubicBezTo>
                      <a:pt x="76" y="198"/>
                      <a:pt x="67" y="198"/>
                      <a:pt x="61" y="192"/>
                    </a:cubicBezTo>
                    <a:cubicBezTo>
                      <a:pt x="6" y="138"/>
                      <a:pt x="6" y="138"/>
                      <a:pt x="6" y="138"/>
                    </a:cubicBezTo>
                    <a:cubicBezTo>
                      <a:pt x="0" y="132"/>
                      <a:pt x="0" y="122"/>
                      <a:pt x="6" y="116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22" y="0"/>
                      <a:pt x="180" y="18"/>
                      <a:pt x="180" y="18"/>
                    </a:cubicBezTo>
                    <a:cubicBezTo>
                      <a:pt x="180" y="18"/>
                      <a:pt x="198" y="77"/>
                      <a:pt x="192" y="82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79"/>
              <p:cNvSpPr>
                <a:spLocks/>
              </p:cNvSpPr>
              <p:nvPr/>
            </p:nvSpPr>
            <p:spPr bwMode="auto">
              <a:xfrm>
                <a:off x="2796" y="3030"/>
                <a:ext cx="72" cy="71"/>
              </a:xfrm>
              <a:custGeom>
                <a:avLst/>
                <a:gdLst>
                  <a:gd name="T0" fmla="*/ 34 w 41"/>
                  <a:gd name="T1" fmla="*/ 7 h 41"/>
                  <a:gd name="T2" fmla="*/ 34 w 41"/>
                  <a:gd name="T3" fmla="*/ 34 h 41"/>
                  <a:gd name="T4" fmla="*/ 8 w 41"/>
                  <a:gd name="T5" fmla="*/ 34 h 41"/>
                  <a:gd name="T6" fmla="*/ 8 w 41"/>
                  <a:gd name="T7" fmla="*/ 7 h 41"/>
                  <a:gd name="T8" fmla="*/ 34 w 41"/>
                  <a:gd name="T9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34" y="7"/>
                    </a:moveTo>
                    <a:cubicBezTo>
                      <a:pt x="41" y="15"/>
                      <a:pt x="41" y="26"/>
                      <a:pt x="34" y="34"/>
                    </a:cubicBezTo>
                    <a:cubicBezTo>
                      <a:pt x="27" y="41"/>
                      <a:pt x="15" y="41"/>
                      <a:pt x="8" y="34"/>
                    </a:cubicBezTo>
                    <a:cubicBezTo>
                      <a:pt x="0" y="26"/>
                      <a:pt x="0" y="15"/>
                      <a:pt x="8" y="7"/>
                    </a:cubicBezTo>
                    <a:cubicBezTo>
                      <a:pt x="15" y="0"/>
                      <a:pt x="27" y="0"/>
                      <a:pt x="34" y="7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80"/>
              <p:cNvSpPr>
                <a:spLocks noEditPoints="1"/>
              </p:cNvSpPr>
              <p:nvPr/>
            </p:nvSpPr>
            <p:spPr bwMode="auto">
              <a:xfrm>
                <a:off x="2672" y="3136"/>
                <a:ext cx="103" cy="89"/>
              </a:xfrm>
              <a:custGeom>
                <a:avLst/>
                <a:gdLst>
                  <a:gd name="T0" fmla="*/ 20 w 59"/>
                  <a:gd name="T1" fmla="*/ 21 h 51"/>
                  <a:gd name="T2" fmla="*/ 22 w 59"/>
                  <a:gd name="T3" fmla="*/ 38 h 51"/>
                  <a:gd name="T4" fmla="*/ 6 w 59"/>
                  <a:gd name="T5" fmla="*/ 36 h 51"/>
                  <a:gd name="T6" fmla="*/ 4 w 59"/>
                  <a:gd name="T7" fmla="*/ 19 h 51"/>
                  <a:gd name="T8" fmla="*/ 20 w 59"/>
                  <a:gd name="T9" fmla="*/ 21 h 51"/>
                  <a:gd name="T10" fmla="*/ 9 w 59"/>
                  <a:gd name="T11" fmla="*/ 33 h 51"/>
                  <a:gd name="T12" fmla="*/ 20 w 59"/>
                  <a:gd name="T13" fmla="*/ 36 h 51"/>
                  <a:gd name="T14" fmla="*/ 17 w 59"/>
                  <a:gd name="T15" fmla="*/ 25 h 51"/>
                  <a:gd name="T16" fmla="*/ 6 w 59"/>
                  <a:gd name="T17" fmla="*/ 22 h 51"/>
                  <a:gd name="T18" fmla="*/ 9 w 59"/>
                  <a:gd name="T19" fmla="*/ 33 h 51"/>
                  <a:gd name="T20" fmla="*/ 35 w 59"/>
                  <a:gd name="T21" fmla="*/ 51 h 51"/>
                  <a:gd name="T22" fmla="*/ 21 w 59"/>
                  <a:gd name="T23" fmla="*/ 2 h 51"/>
                  <a:gd name="T24" fmla="*/ 24 w 59"/>
                  <a:gd name="T25" fmla="*/ 0 h 51"/>
                  <a:gd name="T26" fmla="*/ 38 w 59"/>
                  <a:gd name="T27" fmla="*/ 49 h 51"/>
                  <a:gd name="T28" fmla="*/ 35 w 59"/>
                  <a:gd name="T29" fmla="*/ 51 h 51"/>
                  <a:gd name="T30" fmla="*/ 52 w 59"/>
                  <a:gd name="T31" fmla="*/ 14 h 51"/>
                  <a:gd name="T32" fmla="*/ 55 w 59"/>
                  <a:gd name="T33" fmla="*/ 31 h 51"/>
                  <a:gd name="T34" fmla="*/ 39 w 59"/>
                  <a:gd name="T35" fmla="*/ 29 h 51"/>
                  <a:gd name="T36" fmla="*/ 36 w 59"/>
                  <a:gd name="T37" fmla="*/ 12 h 51"/>
                  <a:gd name="T38" fmla="*/ 52 w 59"/>
                  <a:gd name="T39" fmla="*/ 14 h 51"/>
                  <a:gd name="T40" fmla="*/ 42 w 59"/>
                  <a:gd name="T41" fmla="*/ 26 h 51"/>
                  <a:gd name="T42" fmla="*/ 52 w 59"/>
                  <a:gd name="T43" fmla="*/ 29 h 51"/>
                  <a:gd name="T44" fmla="*/ 49 w 59"/>
                  <a:gd name="T45" fmla="*/ 18 h 51"/>
                  <a:gd name="T46" fmla="*/ 39 w 59"/>
                  <a:gd name="T47" fmla="*/ 15 h 51"/>
                  <a:gd name="T48" fmla="*/ 42 w 59"/>
                  <a:gd name="T4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51">
                    <a:moveTo>
                      <a:pt x="20" y="21"/>
                    </a:moveTo>
                    <a:cubicBezTo>
                      <a:pt x="27" y="28"/>
                      <a:pt x="26" y="34"/>
                      <a:pt x="22" y="38"/>
                    </a:cubicBezTo>
                    <a:cubicBezTo>
                      <a:pt x="19" y="42"/>
                      <a:pt x="12" y="42"/>
                      <a:pt x="6" y="36"/>
                    </a:cubicBezTo>
                    <a:cubicBezTo>
                      <a:pt x="0" y="30"/>
                      <a:pt x="0" y="23"/>
                      <a:pt x="4" y="19"/>
                    </a:cubicBezTo>
                    <a:cubicBezTo>
                      <a:pt x="8" y="15"/>
                      <a:pt x="14" y="16"/>
                      <a:pt x="20" y="21"/>
                    </a:cubicBezTo>
                    <a:close/>
                    <a:moveTo>
                      <a:pt x="9" y="33"/>
                    </a:moveTo>
                    <a:cubicBezTo>
                      <a:pt x="13" y="37"/>
                      <a:pt x="17" y="38"/>
                      <a:pt x="20" y="36"/>
                    </a:cubicBezTo>
                    <a:cubicBezTo>
                      <a:pt x="23" y="33"/>
                      <a:pt x="21" y="29"/>
                      <a:pt x="17" y="25"/>
                    </a:cubicBezTo>
                    <a:cubicBezTo>
                      <a:pt x="13" y="21"/>
                      <a:pt x="9" y="19"/>
                      <a:pt x="6" y="22"/>
                    </a:cubicBezTo>
                    <a:cubicBezTo>
                      <a:pt x="4" y="25"/>
                      <a:pt x="5" y="29"/>
                      <a:pt x="9" y="33"/>
                    </a:cubicBezTo>
                    <a:close/>
                    <a:moveTo>
                      <a:pt x="35" y="51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38" y="49"/>
                      <a:pt x="38" y="49"/>
                      <a:pt x="38" y="49"/>
                    </a:cubicBezTo>
                    <a:lnTo>
                      <a:pt x="35" y="51"/>
                    </a:lnTo>
                    <a:close/>
                    <a:moveTo>
                      <a:pt x="52" y="14"/>
                    </a:moveTo>
                    <a:cubicBezTo>
                      <a:pt x="59" y="21"/>
                      <a:pt x="59" y="27"/>
                      <a:pt x="55" y="31"/>
                    </a:cubicBezTo>
                    <a:cubicBezTo>
                      <a:pt x="51" y="35"/>
                      <a:pt x="45" y="35"/>
                      <a:pt x="39" y="29"/>
                    </a:cubicBezTo>
                    <a:cubicBezTo>
                      <a:pt x="32" y="23"/>
                      <a:pt x="32" y="16"/>
                      <a:pt x="36" y="12"/>
                    </a:cubicBezTo>
                    <a:cubicBezTo>
                      <a:pt x="41" y="8"/>
                      <a:pt x="47" y="8"/>
                      <a:pt x="52" y="14"/>
                    </a:cubicBezTo>
                    <a:close/>
                    <a:moveTo>
                      <a:pt x="42" y="26"/>
                    </a:moveTo>
                    <a:cubicBezTo>
                      <a:pt x="45" y="30"/>
                      <a:pt x="50" y="31"/>
                      <a:pt x="52" y="29"/>
                    </a:cubicBezTo>
                    <a:cubicBezTo>
                      <a:pt x="55" y="26"/>
                      <a:pt x="53" y="22"/>
                      <a:pt x="49" y="18"/>
                    </a:cubicBezTo>
                    <a:cubicBezTo>
                      <a:pt x="46" y="14"/>
                      <a:pt x="42" y="12"/>
                      <a:pt x="39" y="15"/>
                    </a:cubicBezTo>
                    <a:cubicBezTo>
                      <a:pt x="36" y="17"/>
                      <a:pt x="38" y="22"/>
                      <a:pt x="42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81"/>
              <p:cNvSpPr>
                <a:spLocks/>
              </p:cNvSpPr>
              <p:nvPr/>
            </p:nvSpPr>
            <p:spPr bwMode="auto">
              <a:xfrm>
                <a:off x="3305" y="2967"/>
                <a:ext cx="345" cy="345"/>
              </a:xfrm>
              <a:custGeom>
                <a:avLst/>
                <a:gdLst>
                  <a:gd name="T0" fmla="*/ 192 w 198"/>
                  <a:gd name="T1" fmla="*/ 82 h 198"/>
                  <a:gd name="T2" fmla="*/ 82 w 198"/>
                  <a:gd name="T3" fmla="*/ 193 h 198"/>
                  <a:gd name="T4" fmla="*/ 60 w 198"/>
                  <a:gd name="T5" fmla="*/ 192 h 198"/>
                  <a:gd name="T6" fmla="*/ 6 w 198"/>
                  <a:gd name="T7" fmla="*/ 138 h 198"/>
                  <a:gd name="T8" fmla="*/ 5 w 198"/>
                  <a:gd name="T9" fmla="*/ 116 h 198"/>
                  <a:gd name="T10" fmla="*/ 116 w 198"/>
                  <a:gd name="T11" fmla="*/ 6 h 198"/>
                  <a:gd name="T12" fmla="*/ 179 w 198"/>
                  <a:gd name="T13" fmla="*/ 18 h 198"/>
                  <a:gd name="T14" fmla="*/ 192 w 198"/>
                  <a:gd name="T15" fmla="*/ 8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98">
                    <a:moveTo>
                      <a:pt x="192" y="82"/>
                    </a:moveTo>
                    <a:cubicBezTo>
                      <a:pt x="82" y="193"/>
                      <a:pt x="82" y="193"/>
                      <a:pt x="82" y="193"/>
                    </a:cubicBezTo>
                    <a:cubicBezTo>
                      <a:pt x="76" y="198"/>
                      <a:pt x="66" y="198"/>
                      <a:pt x="60" y="192"/>
                    </a:cubicBezTo>
                    <a:cubicBezTo>
                      <a:pt x="6" y="138"/>
                      <a:pt x="6" y="138"/>
                      <a:pt x="6" y="138"/>
                    </a:cubicBezTo>
                    <a:cubicBezTo>
                      <a:pt x="0" y="132"/>
                      <a:pt x="0" y="122"/>
                      <a:pt x="5" y="116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21" y="0"/>
                      <a:pt x="179" y="18"/>
                      <a:pt x="179" y="18"/>
                    </a:cubicBezTo>
                    <a:cubicBezTo>
                      <a:pt x="179" y="18"/>
                      <a:pt x="198" y="77"/>
                      <a:pt x="192" y="82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82"/>
              <p:cNvSpPr>
                <a:spLocks/>
              </p:cNvSpPr>
              <p:nvPr/>
            </p:nvSpPr>
            <p:spPr bwMode="auto">
              <a:xfrm>
                <a:off x="3516" y="3030"/>
                <a:ext cx="71" cy="71"/>
              </a:xfrm>
              <a:custGeom>
                <a:avLst/>
                <a:gdLst>
                  <a:gd name="T0" fmla="*/ 34 w 41"/>
                  <a:gd name="T1" fmla="*/ 7 h 41"/>
                  <a:gd name="T2" fmla="*/ 34 w 41"/>
                  <a:gd name="T3" fmla="*/ 34 h 41"/>
                  <a:gd name="T4" fmla="*/ 7 w 41"/>
                  <a:gd name="T5" fmla="*/ 34 h 41"/>
                  <a:gd name="T6" fmla="*/ 7 w 41"/>
                  <a:gd name="T7" fmla="*/ 7 h 41"/>
                  <a:gd name="T8" fmla="*/ 34 w 41"/>
                  <a:gd name="T9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34" y="7"/>
                    </a:moveTo>
                    <a:cubicBezTo>
                      <a:pt x="41" y="15"/>
                      <a:pt x="41" y="26"/>
                      <a:pt x="34" y="34"/>
                    </a:cubicBezTo>
                    <a:cubicBezTo>
                      <a:pt x="26" y="41"/>
                      <a:pt x="15" y="41"/>
                      <a:pt x="7" y="34"/>
                    </a:cubicBezTo>
                    <a:cubicBezTo>
                      <a:pt x="0" y="26"/>
                      <a:pt x="0" y="15"/>
                      <a:pt x="7" y="7"/>
                    </a:cubicBezTo>
                    <a:cubicBezTo>
                      <a:pt x="15" y="0"/>
                      <a:pt x="26" y="0"/>
                      <a:pt x="34" y="7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83"/>
              <p:cNvSpPr>
                <a:spLocks/>
              </p:cNvSpPr>
              <p:nvPr/>
            </p:nvSpPr>
            <p:spPr bwMode="auto">
              <a:xfrm>
                <a:off x="4035" y="3098"/>
                <a:ext cx="335" cy="190"/>
              </a:xfrm>
              <a:custGeom>
                <a:avLst/>
                <a:gdLst>
                  <a:gd name="T0" fmla="*/ 192 w 192"/>
                  <a:gd name="T1" fmla="*/ 101 h 109"/>
                  <a:gd name="T2" fmla="*/ 184 w 192"/>
                  <a:gd name="T3" fmla="*/ 109 h 109"/>
                  <a:gd name="T4" fmla="*/ 8 w 192"/>
                  <a:gd name="T5" fmla="*/ 109 h 109"/>
                  <a:gd name="T6" fmla="*/ 0 w 192"/>
                  <a:gd name="T7" fmla="*/ 101 h 109"/>
                  <a:gd name="T8" fmla="*/ 0 w 192"/>
                  <a:gd name="T9" fmla="*/ 8 h 109"/>
                  <a:gd name="T10" fmla="*/ 8 w 192"/>
                  <a:gd name="T11" fmla="*/ 0 h 109"/>
                  <a:gd name="T12" fmla="*/ 184 w 192"/>
                  <a:gd name="T13" fmla="*/ 0 h 109"/>
                  <a:gd name="T14" fmla="*/ 192 w 192"/>
                  <a:gd name="T15" fmla="*/ 8 h 109"/>
                  <a:gd name="T16" fmla="*/ 192 w 192"/>
                  <a:gd name="T17" fmla="*/ 10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09">
                    <a:moveTo>
                      <a:pt x="192" y="101"/>
                    </a:moveTo>
                    <a:cubicBezTo>
                      <a:pt x="192" y="106"/>
                      <a:pt x="189" y="109"/>
                      <a:pt x="184" y="109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4" y="109"/>
                      <a:pt x="0" y="106"/>
                      <a:pt x="0" y="10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9" y="0"/>
                      <a:pt x="192" y="4"/>
                      <a:pt x="192" y="8"/>
                    </a:cubicBezTo>
                    <a:lnTo>
                      <a:pt x="192" y="101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84"/>
              <p:cNvSpPr>
                <a:spLocks/>
              </p:cNvSpPr>
              <p:nvPr/>
            </p:nvSpPr>
            <p:spPr bwMode="auto">
              <a:xfrm>
                <a:off x="4084" y="2992"/>
                <a:ext cx="239" cy="106"/>
              </a:xfrm>
              <a:custGeom>
                <a:avLst/>
                <a:gdLst>
                  <a:gd name="T0" fmla="*/ 0 w 137"/>
                  <a:gd name="T1" fmla="*/ 61 h 61"/>
                  <a:gd name="T2" fmla="*/ 52 w 137"/>
                  <a:gd name="T3" fmla="*/ 9 h 61"/>
                  <a:gd name="T4" fmla="*/ 84 w 137"/>
                  <a:gd name="T5" fmla="*/ 9 h 61"/>
                  <a:gd name="T6" fmla="*/ 137 w 137"/>
                  <a:gd name="T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7" h="61">
                    <a:moveTo>
                      <a:pt x="0" y="61"/>
                    </a:moveTo>
                    <a:cubicBezTo>
                      <a:pt x="52" y="9"/>
                      <a:pt x="52" y="9"/>
                      <a:pt x="52" y="9"/>
                    </a:cubicBezTo>
                    <a:cubicBezTo>
                      <a:pt x="61" y="0"/>
                      <a:pt x="76" y="0"/>
                      <a:pt x="84" y="9"/>
                    </a:cubicBezTo>
                    <a:cubicBezTo>
                      <a:pt x="137" y="61"/>
                      <a:pt x="137" y="61"/>
                      <a:pt x="137" y="61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85"/>
              <p:cNvSpPr>
                <a:spLocks noEditPoints="1"/>
              </p:cNvSpPr>
              <p:nvPr/>
            </p:nvSpPr>
            <p:spPr bwMode="auto">
              <a:xfrm>
                <a:off x="4068" y="3152"/>
                <a:ext cx="73" cy="84"/>
              </a:xfrm>
              <a:custGeom>
                <a:avLst/>
                <a:gdLst>
                  <a:gd name="T0" fmla="*/ 42 w 42"/>
                  <a:gd name="T1" fmla="*/ 23 h 48"/>
                  <a:gd name="T2" fmla="*/ 21 w 42"/>
                  <a:gd name="T3" fmla="*/ 48 h 48"/>
                  <a:gd name="T4" fmla="*/ 0 w 42"/>
                  <a:gd name="T5" fmla="*/ 24 h 48"/>
                  <a:gd name="T6" fmla="*/ 22 w 42"/>
                  <a:gd name="T7" fmla="*/ 0 h 48"/>
                  <a:gd name="T8" fmla="*/ 42 w 42"/>
                  <a:gd name="T9" fmla="*/ 23 h 48"/>
                  <a:gd name="T10" fmla="*/ 7 w 42"/>
                  <a:gd name="T11" fmla="*/ 24 h 48"/>
                  <a:gd name="T12" fmla="*/ 21 w 42"/>
                  <a:gd name="T13" fmla="*/ 43 h 48"/>
                  <a:gd name="T14" fmla="*/ 36 w 42"/>
                  <a:gd name="T15" fmla="*/ 24 h 48"/>
                  <a:gd name="T16" fmla="*/ 21 w 42"/>
                  <a:gd name="T17" fmla="*/ 5 h 48"/>
                  <a:gd name="T18" fmla="*/ 7 w 42"/>
                  <a:gd name="T19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48">
                    <a:moveTo>
                      <a:pt x="42" y="23"/>
                    </a:moveTo>
                    <a:cubicBezTo>
                      <a:pt x="42" y="39"/>
                      <a:pt x="33" y="48"/>
                      <a:pt x="21" y="48"/>
                    </a:cubicBezTo>
                    <a:cubicBezTo>
                      <a:pt x="9" y="48"/>
                      <a:pt x="0" y="38"/>
                      <a:pt x="0" y="24"/>
                    </a:cubicBezTo>
                    <a:cubicBezTo>
                      <a:pt x="0" y="10"/>
                      <a:pt x="9" y="0"/>
                      <a:pt x="22" y="0"/>
                    </a:cubicBezTo>
                    <a:cubicBezTo>
                      <a:pt x="34" y="0"/>
                      <a:pt x="42" y="10"/>
                      <a:pt x="42" y="23"/>
                    </a:cubicBezTo>
                    <a:close/>
                    <a:moveTo>
                      <a:pt x="7" y="24"/>
                    </a:moveTo>
                    <a:cubicBezTo>
                      <a:pt x="7" y="34"/>
                      <a:pt x="12" y="43"/>
                      <a:pt x="21" y="43"/>
                    </a:cubicBezTo>
                    <a:cubicBezTo>
                      <a:pt x="31" y="43"/>
                      <a:pt x="36" y="34"/>
                      <a:pt x="36" y="24"/>
                    </a:cubicBezTo>
                    <a:cubicBezTo>
                      <a:pt x="36" y="15"/>
                      <a:pt x="31" y="5"/>
                      <a:pt x="21" y="5"/>
                    </a:cubicBezTo>
                    <a:cubicBezTo>
                      <a:pt x="12" y="5"/>
                      <a:pt x="7" y="14"/>
                      <a:pt x="7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86"/>
              <p:cNvSpPr>
                <a:spLocks noEditPoints="1"/>
              </p:cNvSpPr>
              <p:nvPr/>
            </p:nvSpPr>
            <p:spPr bwMode="auto">
              <a:xfrm>
                <a:off x="4155" y="3154"/>
                <a:ext cx="49" cy="80"/>
              </a:xfrm>
              <a:custGeom>
                <a:avLst/>
                <a:gdLst>
                  <a:gd name="T0" fmla="*/ 0 w 28"/>
                  <a:gd name="T1" fmla="*/ 0 h 46"/>
                  <a:gd name="T2" fmla="*/ 11 w 28"/>
                  <a:gd name="T3" fmla="*/ 0 h 46"/>
                  <a:gd name="T4" fmla="*/ 24 w 28"/>
                  <a:gd name="T5" fmla="*/ 3 h 46"/>
                  <a:gd name="T6" fmla="*/ 28 w 28"/>
                  <a:gd name="T7" fmla="*/ 13 h 46"/>
                  <a:gd name="T8" fmla="*/ 25 w 28"/>
                  <a:gd name="T9" fmla="*/ 23 h 46"/>
                  <a:gd name="T10" fmla="*/ 11 w 28"/>
                  <a:gd name="T11" fmla="*/ 28 h 46"/>
                  <a:gd name="T12" fmla="*/ 6 w 28"/>
                  <a:gd name="T13" fmla="*/ 27 h 46"/>
                  <a:gd name="T14" fmla="*/ 6 w 28"/>
                  <a:gd name="T15" fmla="*/ 46 h 46"/>
                  <a:gd name="T16" fmla="*/ 0 w 28"/>
                  <a:gd name="T17" fmla="*/ 46 h 46"/>
                  <a:gd name="T18" fmla="*/ 0 w 28"/>
                  <a:gd name="T19" fmla="*/ 0 h 46"/>
                  <a:gd name="T20" fmla="*/ 6 w 28"/>
                  <a:gd name="T21" fmla="*/ 23 h 46"/>
                  <a:gd name="T22" fmla="*/ 11 w 28"/>
                  <a:gd name="T23" fmla="*/ 23 h 46"/>
                  <a:gd name="T24" fmla="*/ 22 w 28"/>
                  <a:gd name="T25" fmla="*/ 13 h 46"/>
                  <a:gd name="T26" fmla="*/ 12 w 28"/>
                  <a:gd name="T27" fmla="*/ 4 h 46"/>
                  <a:gd name="T28" fmla="*/ 6 w 28"/>
                  <a:gd name="T29" fmla="*/ 5 h 46"/>
                  <a:gd name="T30" fmla="*/ 6 w 28"/>
                  <a:gd name="T31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46">
                    <a:moveTo>
                      <a:pt x="0" y="0"/>
                    </a:moveTo>
                    <a:cubicBezTo>
                      <a:pt x="3" y="0"/>
                      <a:pt x="7" y="0"/>
                      <a:pt x="11" y="0"/>
                    </a:cubicBezTo>
                    <a:cubicBezTo>
                      <a:pt x="17" y="0"/>
                      <a:pt x="22" y="1"/>
                      <a:pt x="24" y="3"/>
                    </a:cubicBezTo>
                    <a:cubicBezTo>
                      <a:pt x="27" y="6"/>
                      <a:pt x="28" y="9"/>
                      <a:pt x="28" y="13"/>
                    </a:cubicBezTo>
                    <a:cubicBezTo>
                      <a:pt x="28" y="17"/>
                      <a:pt x="27" y="20"/>
                      <a:pt x="25" y="23"/>
                    </a:cubicBezTo>
                    <a:cubicBezTo>
                      <a:pt x="22" y="26"/>
                      <a:pt x="16" y="28"/>
                      <a:pt x="11" y="28"/>
                    </a:cubicBezTo>
                    <a:cubicBezTo>
                      <a:pt x="9" y="28"/>
                      <a:pt x="7" y="28"/>
                      <a:pt x="6" y="27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0" y="46"/>
                      <a:pt x="0" y="46"/>
                      <a:pt x="0" y="46"/>
                    </a:cubicBezTo>
                    <a:lnTo>
                      <a:pt x="0" y="0"/>
                    </a:lnTo>
                    <a:close/>
                    <a:moveTo>
                      <a:pt x="6" y="23"/>
                    </a:moveTo>
                    <a:cubicBezTo>
                      <a:pt x="7" y="23"/>
                      <a:pt x="9" y="23"/>
                      <a:pt x="11" y="23"/>
                    </a:cubicBezTo>
                    <a:cubicBezTo>
                      <a:pt x="18" y="23"/>
                      <a:pt x="22" y="20"/>
                      <a:pt x="22" y="13"/>
                    </a:cubicBezTo>
                    <a:cubicBezTo>
                      <a:pt x="22" y="7"/>
                      <a:pt x="18" y="4"/>
                      <a:pt x="12" y="4"/>
                    </a:cubicBezTo>
                    <a:cubicBezTo>
                      <a:pt x="9" y="4"/>
                      <a:pt x="7" y="5"/>
                      <a:pt x="6" y="5"/>
                    </a:cubicBez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87"/>
              <p:cNvSpPr>
                <a:spLocks/>
              </p:cNvSpPr>
              <p:nvPr/>
            </p:nvSpPr>
            <p:spPr bwMode="auto">
              <a:xfrm>
                <a:off x="4218" y="3154"/>
                <a:ext cx="45" cy="80"/>
              </a:xfrm>
              <a:custGeom>
                <a:avLst/>
                <a:gdLst>
                  <a:gd name="T0" fmla="*/ 42 w 45"/>
                  <a:gd name="T1" fmla="*/ 42 h 80"/>
                  <a:gd name="T2" fmla="*/ 11 w 45"/>
                  <a:gd name="T3" fmla="*/ 42 h 80"/>
                  <a:gd name="T4" fmla="*/ 11 w 45"/>
                  <a:gd name="T5" fmla="*/ 71 h 80"/>
                  <a:gd name="T6" fmla="*/ 45 w 45"/>
                  <a:gd name="T7" fmla="*/ 71 h 80"/>
                  <a:gd name="T8" fmla="*/ 45 w 45"/>
                  <a:gd name="T9" fmla="*/ 80 h 80"/>
                  <a:gd name="T10" fmla="*/ 0 w 45"/>
                  <a:gd name="T11" fmla="*/ 80 h 80"/>
                  <a:gd name="T12" fmla="*/ 0 w 45"/>
                  <a:gd name="T13" fmla="*/ 0 h 80"/>
                  <a:gd name="T14" fmla="*/ 44 w 45"/>
                  <a:gd name="T15" fmla="*/ 0 h 80"/>
                  <a:gd name="T16" fmla="*/ 44 w 45"/>
                  <a:gd name="T17" fmla="*/ 8 h 80"/>
                  <a:gd name="T18" fmla="*/ 11 w 45"/>
                  <a:gd name="T19" fmla="*/ 8 h 80"/>
                  <a:gd name="T20" fmla="*/ 11 w 45"/>
                  <a:gd name="T21" fmla="*/ 33 h 80"/>
                  <a:gd name="T22" fmla="*/ 42 w 45"/>
                  <a:gd name="T23" fmla="*/ 33 h 80"/>
                  <a:gd name="T24" fmla="*/ 42 w 45"/>
                  <a:gd name="T25" fmla="*/ 4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" h="80">
                    <a:moveTo>
                      <a:pt x="42" y="42"/>
                    </a:moveTo>
                    <a:lnTo>
                      <a:pt x="11" y="42"/>
                    </a:lnTo>
                    <a:lnTo>
                      <a:pt x="11" y="71"/>
                    </a:lnTo>
                    <a:lnTo>
                      <a:pt x="45" y="71"/>
                    </a:lnTo>
                    <a:lnTo>
                      <a:pt x="45" y="80"/>
                    </a:lnTo>
                    <a:lnTo>
                      <a:pt x="0" y="80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8"/>
                    </a:lnTo>
                    <a:lnTo>
                      <a:pt x="11" y="8"/>
                    </a:lnTo>
                    <a:lnTo>
                      <a:pt x="11" y="33"/>
                    </a:lnTo>
                    <a:lnTo>
                      <a:pt x="42" y="33"/>
                    </a:lnTo>
                    <a:lnTo>
                      <a:pt x="42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88"/>
              <p:cNvSpPr>
                <a:spLocks/>
              </p:cNvSpPr>
              <p:nvPr/>
            </p:nvSpPr>
            <p:spPr bwMode="auto">
              <a:xfrm>
                <a:off x="4277" y="3154"/>
                <a:ext cx="60" cy="80"/>
              </a:xfrm>
              <a:custGeom>
                <a:avLst/>
                <a:gdLst>
                  <a:gd name="T0" fmla="*/ 0 w 34"/>
                  <a:gd name="T1" fmla="*/ 46 h 46"/>
                  <a:gd name="T2" fmla="*/ 0 w 34"/>
                  <a:gd name="T3" fmla="*/ 0 h 46"/>
                  <a:gd name="T4" fmla="*/ 6 w 34"/>
                  <a:gd name="T5" fmla="*/ 0 h 46"/>
                  <a:gd name="T6" fmla="*/ 21 w 34"/>
                  <a:gd name="T7" fmla="*/ 23 h 46"/>
                  <a:gd name="T8" fmla="*/ 29 w 34"/>
                  <a:gd name="T9" fmla="*/ 38 h 46"/>
                  <a:gd name="T10" fmla="*/ 29 w 34"/>
                  <a:gd name="T11" fmla="*/ 38 h 46"/>
                  <a:gd name="T12" fmla="*/ 29 w 34"/>
                  <a:gd name="T13" fmla="*/ 19 h 46"/>
                  <a:gd name="T14" fmla="*/ 29 w 34"/>
                  <a:gd name="T15" fmla="*/ 0 h 46"/>
                  <a:gd name="T16" fmla="*/ 34 w 34"/>
                  <a:gd name="T17" fmla="*/ 0 h 46"/>
                  <a:gd name="T18" fmla="*/ 34 w 34"/>
                  <a:gd name="T19" fmla="*/ 46 h 46"/>
                  <a:gd name="T20" fmla="*/ 28 w 34"/>
                  <a:gd name="T21" fmla="*/ 46 h 46"/>
                  <a:gd name="T22" fmla="*/ 14 w 34"/>
                  <a:gd name="T23" fmla="*/ 23 h 46"/>
                  <a:gd name="T24" fmla="*/ 5 w 34"/>
                  <a:gd name="T25" fmla="*/ 7 h 46"/>
                  <a:gd name="T26" fmla="*/ 5 w 34"/>
                  <a:gd name="T27" fmla="*/ 7 h 46"/>
                  <a:gd name="T28" fmla="*/ 5 w 34"/>
                  <a:gd name="T29" fmla="*/ 26 h 46"/>
                  <a:gd name="T30" fmla="*/ 5 w 34"/>
                  <a:gd name="T31" fmla="*/ 46 h 46"/>
                  <a:gd name="T32" fmla="*/ 0 w 34"/>
                  <a:gd name="T3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46">
                    <a:moveTo>
                      <a:pt x="0" y="4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4" y="29"/>
                      <a:pt x="27" y="33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2"/>
                      <a:pt x="29" y="26"/>
                      <a:pt x="29" y="19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0" y="17"/>
                      <a:pt x="7" y="12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9"/>
                      <a:pt x="5" y="26"/>
                    </a:cubicBezTo>
                    <a:cubicBezTo>
                      <a:pt x="5" y="46"/>
                      <a:pt x="5" y="46"/>
                      <a:pt x="5" y="46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89"/>
              <p:cNvSpPr>
                <a:spLocks/>
              </p:cNvSpPr>
              <p:nvPr/>
            </p:nvSpPr>
            <p:spPr bwMode="auto">
              <a:xfrm>
                <a:off x="4757" y="3100"/>
                <a:ext cx="334" cy="190"/>
              </a:xfrm>
              <a:custGeom>
                <a:avLst/>
                <a:gdLst>
                  <a:gd name="T0" fmla="*/ 192 w 192"/>
                  <a:gd name="T1" fmla="*/ 101 h 109"/>
                  <a:gd name="T2" fmla="*/ 184 w 192"/>
                  <a:gd name="T3" fmla="*/ 109 h 109"/>
                  <a:gd name="T4" fmla="*/ 8 w 192"/>
                  <a:gd name="T5" fmla="*/ 109 h 109"/>
                  <a:gd name="T6" fmla="*/ 0 w 192"/>
                  <a:gd name="T7" fmla="*/ 101 h 109"/>
                  <a:gd name="T8" fmla="*/ 0 w 192"/>
                  <a:gd name="T9" fmla="*/ 8 h 109"/>
                  <a:gd name="T10" fmla="*/ 8 w 192"/>
                  <a:gd name="T11" fmla="*/ 0 h 109"/>
                  <a:gd name="T12" fmla="*/ 184 w 192"/>
                  <a:gd name="T13" fmla="*/ 0 h 109"/>
                  <a:gd name="T14" fmla="*/ 192 w 192"/>
                  <a:gd name="T15" fmla="*/ 8 h 109"/>
                  <a:gd name="T16" fmla="*/ 192 w 192"/>
                  <a:gd name="T17" fmla="*/ 10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09">
                    <a:moveTo>
                      <a:pt x="192" y="101"/>
                    </a:moveTo>
                    <a:cubicBezTo>
                      <a:pt x="192" y="106"/>
                      <a:pt x="189" y="109"/>
                      <a:pt x="184" y="109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4" y="109"/>
                      <a:pt x="0" y="106"/>
                      <a:pt x="0" y="10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9" y="0"/>
                      <a:pt x="192" y="4"/>
                      <a:pt x="192" y="8"/>
                    </a:cubicBezTo>
                    <a:lnTo>
                      <a:pt x="192" y="101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90"/>
              <p:cNvSpPr>
                <a:spLocks/>
              </p:cNvSpPr>
              <p:nvPr/>
            </p:nvSpPr>
            <p:spPr bwMode="auto">
              <a:xfrm>
                <a:off x="4805" y="2993"/>
                <a:ext cx="237" cy="107"/>
              </a:xfrm>
              <a:custGeom>
                <a:avLst/>
                <a:gdLst>
                  <a:gd name="T0" fmla="*/ 0 w 136"/>
                  <a:gd name="T1" fmla="*/ 61 h 61"/>
                  <a:gd name="T2" fmla="*/ 52 w 136"/>
                  <a:gd name="T3" fmla="*/ 9 h 61"/>
                  <a:gd name="T4" fmla="*/ 84 w 136"/>
                  <a:gd name="T5" fmla="*/ 9 h 61"/>
                  <a:gd name="T6" fmla="*/ 136 w 136"/>
                  <a:gd name="T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" h="61">
                    <a:moveTo>
                      <a:pt x="0" y="61"/>
                    </a:moveTo>
                    <a:cubicBezTo>
                      <a:pt x="52" y="9"/>
                      <a:pt x="52" y="9"/>
                      <a:pt x="52" y="9"/>
                    </a:cubicBezTo>
                    <a:cubicBezTo>
                      <a:pt x="61" y="0"/>
                      <a:pt x="75" y="0"/>
                      <a:pt x="84" y="9"/>
                    </a:cubicBezTo>
                    <a:cubicBezTo>
                      <a:pt x="136" y="61"/>
                      <a:pt x="136" y="61"/>
                      <a:pt x="136" y="61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91"/>
              <p:cNvSpPr>
                <a:spLocks/>
              </p:cNvSpPr>
              <p:nvPr/>
            </p:nvSpPr>
            <p:spPr bwMode="auto">
              <a:xfrm>
                <a:off x="4791" y="3159"/>
                <a:ext cx="53" cy="70"/>
              </a:xfrm>
              <a:custGeom>
                <a:avLst/>
                <a:gdLst>
                  <a:gd name="T0" fmla="*/ 30 w 30"/>
                  <a:gd name="T1" fmla="*/ 38 h 40"/>
                  <a:gd name="T2" fmla="*/ 19 w 30"/>
                  <a:gd name="T3" fmla="*/ 40 h 40"/>
                  <a:gd name="T4" fmla="*/ 0 w 30"/>
                  <a:gd name="T5" fmla="*/ 20 h 40"/>
                  <a:gd name="T6" fmla="*/ 20 w 30"/>
                  <a:gd name="T7" fmla="*/ 0 h 40"/>
                  <a:gd name="T8" fmla="*/ 30 w 30"/>
                  <a:gd name="T9" fmla="*/ 1 h 40"/>
                  <a:gd name="T10" fmla="*/ 28 w 30"/>
                  <a:gd name="T11" fmla="*/ 6 h 40"/>
                  <a:gd name="T12" fmla="*/ 20 w 30"/>
                  <a:gd name="T13" fmla="*/ 4 h 40"/>
                  <a:gd name="T14" fmla="*/ 5 w 30"/>
                  <a:gd name="T15" fmla="*/ 20 h 40"/>
                  <a:gd name="T16" fmla="*/ 20 w 30"/>
                  <a:gd name="T17" fmla="*/ 36 h 40"/>
                  <a:gd name="T18" fmla="*/ 28 w 30"/>
                  <a:gd name="T19" fmla="*/ 34 h 40"/>
                  <a:gd name="T20" fmla="*/ 30 w 30"/>
                  <a:gd name="T21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40">
                    <a:moveTo>
                      <a:pt x="30" y="38"/>
                    </a:moveTo>
                    <a:cubicBezTo>
                      <a:pt x="28" y="39"/>
                      <a:pt x="24" y="40"/>
                      <a:pt x="19" y="40"/>
                    </a:cubicBezTo>
                    <a:cubicBezTo>
                      <a:pt x="8" y="40"/>
                      <a:pt x="0" y="33"/>
                      <a:pt x="0" y="20"/>
                    </a:cubicBezTo>
                    <a:cubicBezTo>
                      <a:pt x="0" y="8"/>
                      <a:pt x="8" y="0"/>
                      <a:pt x="20" y="0"/>
                    </a:cubicBezTo>
                    <a:cubicBezTo>
                      <a:pt x="25" y="0"/>
                      <a:pt x="28" y="1"/>
                      <a:pt x="30" y="1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6" y="5"/>
                      <a:pt x="24" y="4"/>
                      <a:pt x="20" y="4"/>
                    </a:cubicBezTo>
                    <a:cubicBezTo>
                      <a:pt x="11" y="4"/>
                      <a:pt x="5" y="10"/>
                      <a:pt x="5" y="20"/>
                    </a:cubicBezTo>
                    <a:cubicBezTo>
                      <a:pt x="5" y="30"/>
                      <a:pt x="11" y="36"/>
                      <a:pt x="20" y="36"/>
                    </a:cubicBezTo>
                    <a:cubicBezTo>
                      <a:pt x="23" y="36"/>
                      <a:pt x="26" y="35"/>
                      <a:pt x="28" y="34"/>
                    </a:cubicBezTo>
                    <a:lnTo>
                      <a:pt x="30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92"/>
              <p:cNvSpPr>
                <a:spLocks/>
              </p:cNvSpPr>
              <p:nvPr/>
            </p:nvSpPr>
            <p:spPr bwMode="auto">
              <a:xfrm>
                <a:off x="4854" y="3159"/>
                <a:ext cx="39" cy="70"/>
              </a:xfrm>
              <a:custGeom>
                <a:avLst/>
                <a:gdLst>
                  <a:gd name="T0" fmla="*/ 0 w 39"/>
                  <a:gd name="T1" fmla="*/ 0 h 70"/>
                  <a:gd name="T2" fmla="*/ 9 w 39"/>
                  <a:gd name="T3" fmla="*/ 0 h 70"/>
                  <a:gd name="T4" fmla="*/ 9 w 39"/>
                  <a:gd name="T5" fmla="*/ 61 h 70"/>
                  <a:gd name="T6" fmla="*/ 39 w 39"/>
                  <a:gd name="T7" fmla="*/ 61 h 70"/>
                  <a:gd name="T8" fmla="*/ 39 w 39"/>
                  <a:gd name="T9" fmla="*/ 70 h 70"/>
                  <a:gd name="T10" fmla="*/ 0 w 39"/>
                  <a:gd name="T11" fmla="*/ 70 h 70"/>
                  <a:gd name="T12" fmla="*/ 0 w 39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70">
                    <a:moveTo>
                      <a:pt x="0" y="0"/>
                    </a:moveTo>
                    <a:lnTo>
                      <a:pt x="9" y="0"/>
                    </a:lnTo>
                    <a:lnTo>
                      <a:pt x="9" y="61"/>
                    </a:lnTo>
                    <a:lnTo>
                      <a:pt x="39" y="61"/>
                    </a:lnTo>
                    <a:lnTo>
                      <a:pt x="39" y="70"/>
                    </a:lnTo>
                    <a:lnTo>
                      <a:pt x="0" y="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93"/>
              <p:cNvSpPr>
                <a:spLocks noEditPoints="1"/>
              </p:cNvSpPr>
              <p:nvPr/>
            </p:nvSpPr>
            <p:spPr bwMode="auto">
              <a:xfrm>
                <a:off x="4894" y="3159"/>
                <a:ext cx="63" cy="70"/>
              </a:xfrm>
              <a:custGeom>
                <a:avLst/>
                <a:gdLst>
                  <a:gd name="T0" fmla="*/ 36 w 36"/>
                  <a:gd name="T1" fmla="*/ 20 h 40"/>
                  <a:gd name="T2" fmla="*/ 18 w 36"/>
                  <a:gd name="T3" fmla="*/ 40 h 40"/>
                  <a:gd name="T4" fmla="*/ 0 w 36"/>
                  <a:gd name="T5" fmla="*/ 20 h 40"/>
                  <a:gd name="T6" fmla="*/ 18 w 36"/>
                  <a:gd name="T7" fmla="*/ 0 h 40"/>
                  <a:gd name="T8" fmla="*/ 36 w 36"/>
                  <a:gd name="T9" fmla="*/ 20 h 40"/>
                  <a:gd name="T10" fmla="*/ 5 w 36"/>
                  <a:gd name="T11" fmla="*/ 20 h 40"/>
                  <a:gd name="T12" fmla="*/ 18 w 36"/>
                  <a:gd name="T13" fmla="*/ 36 h 40"/>
                  <a:gd name="T14" fmla="*/ 31 w 36"/>
                  <a:gd name="T15" fmla="*/ 20 h 40"/>
                  <a:gd name="T16" fmla="*/ 18 w 36"/>
                  <a:gd name="T17" fmla="*/ 4 h 40"/>
                  <a:gd name="T18" fmla="*/ 5 w 36"/>
                  <a:gd name="T1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40">
                    <a:moveTo>
                      <a:pt x="36" y="20"/>
                    </a:moveTo>
                    <a:cubicBezTo>
                      <a:pt x="36" y="33"/>
                      <a:pt x="28" y="40"/>
                      <a:pt x="18" y="40"/>
                    </a:cubicBezTo>
                    <a:cubicBezTo>
                      <a:pt x="7" y="40"/>
                      <a:pt x="0" y="32"/>
                      <a:pt x="0" y="20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29" y="0"/>
                      <a:pt x="36" y="8"/>
                      <a:pt x="36" y="20"/>
                    </a:cubicBezTo>
                    <a:close/>
                    <a:moveTo>
                      <a:pt x="5" y="20"/>
                    </a:moveTo>
                    <a:cubicBezTo>
                      <a:pt x="5" y="29"/>
                      <a:pt x="10" y="36"/>
                      <a:pt x="18" y="36"/>
                    </a:cubicBezTo>
                    <a:cubicBezTo>
                      <a:pt x="26" y="36"/>
                      <a:pt x="31" y="29"/>
                      <a:pt x="31" y="20"/>
                    </a:cubicBezTo>
                    <a:cubicBezTo>
                      <a:pt x="31" y="12"/>
                      <a:pt x="27" y="4"/>
                      <a:pt x="18" y="4"/>
                    </a:cubicBezTo>
                    <a:cubicBezTo>
                      <a:pt x="10" y="4"/>
                      <a:pt x="5" y="12"/>
                      <a:pt x="5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94"/>
              <p:cNvSpPr>
                <a:spLocks/>
              </p:cNvSpPr>
              <p:nvPr/>
            </p:nvSpPr>
            <p:spPr bwMode="auto">
              <a:xfrm>
                <a:off x="4966" y="3159"/>
                <a:ext cx="42" cy="70"/>
              </a:xfrm>
              <a:custGeom>
                <a:avLst/>
                <a:gdLst>
                  <a:gd name="T0" fmla="*/ 1 w 24"/>
                  <a:gd name="T1" fmla="*/ 34 h 40"/>
                  <a:gd name="T2" fmla="*/ 10 w 24"/>
                  <a:gd name="T3" fmla="*/ 36 h 40"/>
                  <a:gd name="T4" fmla="*/ 18 w 24"/>
                  <a:gd name="T5" fmla="*/ 29 h 40"/>
                  <a:gd name="T6" fmla="*/ 11 w 24"/>
                  <a:gd name="T7" fmla="*/ 22 h 40"/>
                  <a:gd name="T8" fmla="*/ 1 w 24"/>
                  <a:gd name="T9" fmla="*/ 10 h 40"/>
                  <a:gd name="T10" fmla="*/ 13 w 24"/>
                  <a:gd name="T11" fmla="*/ 0 h 40"/>
                  <a:gd name="T12" fmla="*/ 22 w 24"/>
                  <a:gd name="T13" fmla="*/ 2 h 40"/>
                  <a:gd name="T14" fmla="*/ 21 w 24"/>
                  <a:gd name="T15" fmla="*/ 6 h 40"/>
                  <a:gd name="T16" fmla="*/ 13 w 24"/>
                  <a:gd name="T17" fmla="*/ 4 h 40"/>
                  <a:gd name="T18" fmla="*/ 6 w 24"/>
                  <a:gd name="T19" fmla="*/ 10 h 40"/>
                  <a:gd name="T20" fmla="*/ 13 w 24"/>
                  <a:gd name="T21" fmla="*/ 17 h 40"/>
                  <a:gd name="T22" fmla="*/ 24 w 24"/>
                  <a:gd name="T23" fmla="*/ 29 h 40"/>
                  <a:gd name="T24" fmla="*/ 10 w 24"/>
                  <a:gd name="T25" fmla="*/ 40 h 40"/>
                  <a:gd name="T26" fmla="*/ 0 w 24"/>
                  <a:gd name="T27" fmla="*/ 38 h 40"/>
                  <a:gd name="T28" fmla="*/ 1 w 24"/>
                  <a:gd name="T29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40">
                    <a:moveTo>
                      <a:pt x="1" y="34"/>
                    </a:moveTo>
                    <a:cubicBezTo>
                      <a:pt x="3" y="35"/>
                      <a:pt x="7" y="36"/>
                      <a:pt x="10" y="36"/>
                    </a:cubicBezTo>
                    <a:cubicBezTo>
                      <a:pt x="15" y="36"/>
                      <a:pt x="18" y="33"/>
                      <a:pt x="18" y="29"/>
                    </a:cubicBezTo>
                    <a:cubicBezTo>
                      <a:pt x="18" y="26"/>
                      <a:pt x="16" y="24"/>
                      <a:pt x="11" y="22"/>
                    </a:cubicBezTo>
                    <a:cubicBezTo>
                      <a:pt x="4" y="19"/>
                      <a:pt x="1" y="16"/>
                      <a:pt x="1" y="10"/>
                    </a:cubicBezTo>
                    <a:cubicBezTo>
                      <a:pt x="1" y="4"/>
                      <a:pt x="6" y="0"/>
                      <a:pt x="13" y="0"/>
                    </a:cubicBezTo>
                    <a:cubicBezTo>
                      <a:pt x="17" y="0"/>
                      <a:pt x="20" y="1"/>
                      <a:pt x="22" y="2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9" y="5"/>
                      <a:pt x="17" y="4"/>
                      <a:pt x="13" y="4"/>
                    </a:cubicBezTo>
                    <a:cubicBezTo>
                      <a:pt x="8" y="4"/>
                      <a:pt x="6" y="7"/>
                      <a:pt x="6" y="10"/>
                    </a:cubicBezTo>
                    <a:cubicBezTo>
                      <a:pt x="6" y="13"/>
                      <a:pt x="8" y="15"/>
                      <a:pt x="13" y="17"/>
                    </a:cubicBezTo>
                    <a:cubicBezTo>
                      <a:pt x="20" y="20"/>
                      <a:pt x="24" y="23"/>
                      <a:pt x="24" y="29"/>
                    </a:cubicBezTo>
                    <a:cubicBezTo>
                      <a:pt x="24" y="35"/>
                      <a:pt x="19" y="40"/>
                      <a:pt x="10" y="40"/>
                    </a:cubicBezTo>
                    <a:cubicBezTo>
                      <a:pt x="6" y="40"/>
                      <a:pt x="2" y="39"/>
                      <a:pt x="0" y="38"/>
                    </a:cubicBezTo>
                    <a:lnTo>
                      <a:pt x="1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95"/>
              <p:cNvSpPr>
                <a:spLocks/>
              </p:cNvSpPr>
              <p:nvPr/>
            </p:nvSpPr>
            <p:spPr bwMode="auto">
              <a:xfrm>
                <a:off x="5020" y="3159"/>
                <a:ext cx="38" cy="70"/>
              </a:xfrm>
              <a:custGeom>
                <a:avLst/>
                <a:gdLst>
                  <a:gd name="T0" fmla="*/ 35 w 38"/>
                  <a:gd name="T1" fmla="*/ 37 h 70"/>
                  <a:gd name="T2" fmla="*/ 8 w 38"/>
                  <a:gd name="T3" fmla="*/ 37 h 70"/>
                  <a:gd name="T4" fmla="*/ 8 w 38"/>
                  <a:gd name="T5" fmla="*/ 61 h 70"/>
                  <a:gd name="T6" fmla="*/ 38 w 38"/>
                  <a:gd name="T7" fmla="*/ 61 h 70"/>
                  <a:gd name="T8" fmla="*/ 38 w 38"/>
                  <a:gd name="T9" fmla="*/ 70 h 70"/>
                  <a:gd name="T10" fmla="*/ 0 w 38"/>
                  <a:gd name="T11" fmla="*/ 70 h 70"/>
                  <a:gd name="T12" fmla="*/ 0 w 38"/>
                  <a:gd name="T13" fmla="*/ 0 h 70"/>
                  <a:gd name="T14" fmla="*/ 36 w 38"/>
                  <a:gd name="T15" fmla="*/ 0 h 70"/>
                  <a:gd name="T16" fmla="*/ 36 w 38"/>
                  <a:gd name="T17" fmla="*/ 9 h 70"/>
                  <a:gd name="T18" fmla="*/ 8 w 38"/>
                  <a:gd name="T19" fmla="*/ 9 h 70"/>
                  <a:gd name="T20" fmla="*/ 8 w 38"/>
                  <a:gd name="T21" fmla="*/ 30 h 70"/>
                  <a:gd name="T22" fmla="*/ 35 w 38"/>
                  <a:gd name="T23" fmla="*/ 30 h 70"/>
                  <a:gd name="T24" fmla="*/ 35 w 38"/>
                  <a:gd name="T25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70">
                    <a:moveTo>
                      <a:pt x="35" y="37"/>
                    </a:moveTo>
                    <a:lnTo>
                      <a:pt x="8" y="37"/>
                    </a:lnTo>
                    <a:lnTo>
                      <a:pt x="8" y="61"/>
                    </a:lnTo>
                    <a:lnTo>
                      <a:pt x="38" y="61"/>
                    </a:lnTo>
                    <a:lnTo>
                      <a:pt x="38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9"/>
                    </a:lnTo>
                    <a:lnTo>
                      <a:pt x="8" y="9"/>
                    </a:lnTo>
                    <a:lnTo>
                      <a:pt x="8" y="30"/>
                    </a:lnTo>
                    <a:lnTo>
                      <a:pt x="35" y="30"/>
                    </a:lnTo>
                    <a:lnTo>
                      <a:pt x="35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96"/>
              <p:cNvSpPr>
                <a:spLocks/>
              </p:cNvSpPr>
              <p:nvPr/>
            </p:nvSpPr>
            <p:spPr bwMode="auto">
              <a:xfrm>
                <a:off x="5483" y="2978"/>
                <a:ext cx="335" cy="331"/>
              </a:xfrm>
              <a:custGeom>
                <a:avLst/>
                <a:gdLst>
                  <a:gd name="T0" fmla="*/ 168 w 335"/>
                  <a:gd name="T1" fmla="*/ 0 h 331"/>
                  <a:gd name="T2" fmla="*/ 202 w 335"/>
                  <a:gd name="T3" fmla="*/ 47 h 331"/>
                  <a:gd name="T4" fmla="*/ 258 w 335"/>
                  <a:gd name="T5" fmla="*/ 26 h 331"/>
                  <a:gd name="T6" fmla="*/ 263 w 335"/>
                  <a:gd name="T7" fmla="*/ 85 h 331"/>
                  <a:gd name="T8" fmla="*/ 321 w 335"/>
                  <a:gd name="T9" fmla="*/ 99 h 331"/>
                  <a:gd name="T10" fmla="*/ 293 w 335"/>
                  <a:gd name="T11" fmla="*/ 150 h 331"/>
                  <a:gd name="T12" fmla="*/ 335 w 335"/>
                  <a:gd name="T13" fmla="*/ 193 h 331"/>
                  <a:gd name="T14" fmla="*/ 283 w 335"/>
                  <a:gd name="T15" fmla="*/ 221 h 331"/>
                  <a:gd name="T16" fmla="*/ 295 w 335"/>
                  <a:gd name="T17" fmla="*/ 279 h 331"/>
                  <a:gd name="T18" fmla="*/ 236 w 335"/>
                  <a:gd name="T19" fmla="*/ 275 h 331"/>
                  <a:gd name="T20" fmla="*/ 215 w 335"/>
                  <a:gd name="T21" fmla="*/ 331 h 331"/>
                  <a:gd name="T22" fmla="*/ 168 w 335"/>
                  <a:gd name="T23" fmla="*/ 296 h 331"/>
                  <a:gd name="T24" fmla="*/ 119 w 335"/>
                  <a:gd name="T25" fmla="*/ 331 h 331"/>
                  <a:gd name="T26" fmla="*/ 98 w 335"/>
                  <a:gd name="T27" fmla="*/ 275 h 331"/>
                  <a:gd name="T28" fmla="*/ 39 w 335"/>
                  <a:gd name="T29" fmla="*/ 279 h 331"/>
                  <a:gd name="T30" fmla="*/ 53 w 335"/>
                  <a:gd name="T31" fmla="*/ 221 h 331"/>
                  <a:gd name="T32" fmla="*/ 0 w 335"/>
                  <a:gd name="T33" fmla="*/ 193 h 331"/>
                  <a:gd name="T34" fmla="*/ 42 w 335"/>
                  <a:gd name="T35" fmla="*/ 150 h 331"/>
                  <a:gd name="T36" fmla="*/ 14 w 335"/>
                  <a:gd name="T37" fmla="*/ 99 h 331"/>
                  <a:gd name="T38" fmla="*/ 72 w 335"/>
                  <a:gd name="T39" fmla="*/ 85 h 331"/>
                  <a:gd name="T40" fmla="*/ 75 w 335"/>
                  <a:gd name="T41" fmla="*/ 26 h 331"/>
                  <a:gd name="T42" fmla="*/ 131 w 335"/>
                  <a:gd name="T43" fmla="*/ 47 h 331"/>
                  <a:gd name="T44" fmla="*/ 168 w 335"/>
                  <a:gd name="T45" fmla="*/ 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5" h="331">
                    <a:moveTo>
                      <a:pt x="168" y="0"/>
                    </a:moveTo>
                    <a:lnTo>
                      <a:pt x="202" y="47"/>
                    </a:lnTo>
                    <a:lnTo>
                      <a:pt x="258" y="26"/>
                    </a:lnTo>
                    <a:lnTo>
                      <a:pt x="263" y="85"/>
                    </a:lnTo>
                    <a:lnTo>
                      <a:pt x="321" y="99"/>
                    </a:lnTo>
                    <a:lnTo>
                      <a:pt x="293" y="150"/>
                    </a:lnTo>
                    <a:lnTo>
                      <a:pt x="335" y="193"/>
                    </a:lnTo>
                    <a:lnTo>
                      <a:pt x="283" y="221"/>
                    </a:lnTo>
                    <a:lnTo>
                      <a:pt x="295" y="279"/>
                    </a:lnTo>
                    <a:lnTo>
                      <a:pt x="236" y="275"/>
                    </a:lnTo>
                    <a:lnTo>
                      <a:pt x="215" y="331"/>
                    </a:lnTo>
                    <a:lnTo>
                      <a:pt x="168" y="296"/>
                    </a:lnTo>
                    <a:lnTo>
                      <a:pt x="119" y="331"/>
                    </a:lnTo>
                    <a:lnTo>
                      <a:pt x="98" y="275"/>
                    </a:lnTo>
                    <a:lnTo>
                      <a:pt x="39" y="279"/>
                    </a:lnTo>
                    <a:lnTo>
                      <a:pt x="53" y="221"/>
                    </a:lnTo>
                    <a:lnTo>
                      <a:pt x="0" y="193"/>
                    </a:lnTo>
                    <a:lnTo>
                      <a:pt x="42" y="150"/>
                    </a:lnTo>
                    <a:lnTo>
                      <a:pt x="14" y="99"/>
                    </a:lnTo>
                    <a:lnTo>
                      <a:pt x="72" y="85"/>
                    </a:lnTo>
                    <a:lnTo>
                      <a:pt x="75" y="26"/>
                    </a:lnTo>
                    <a:lnTo>
                      <a:pt x="131" y="47"/>
                    </a:lnTo>
                    <a:lnTo>
                      <a:pt x="168" y="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97"/>
              <p:cNvSpPr>
                <a:spLocks noEditPoints="1"/>
              </p:cNvSpPr>
              <p:nvPr/>
            </p:nvSpPr>
            <p:spPr bwMode="auto">
              <a:xfrm>
                <a:off x="5563" y="3065"/>
                <a:ext cx="170" cy="155"/>
              </a:xfrm>
              <a:custGeom>
                <a:avLst/>
                <a:gdLst>
                  <a:gd name="T0" fmla="*/ 41 w 97"/>
                  <a:gd name="T1" fmla="*/ 25 h 89"/>
                  <a:gd name="T2" fmla="*/ 20 w 97"/>
                  <a:gd name="T3" fmla="*/ 53 h 89"/>
                  <a:gd name="T4" fmla="*/ 0 w 97"/>
                  <a:gd name="T5" fmla="*/ 27 h 89"/>
                  <a:gd name="T6" fmla="*/ 21 w 97"/>
                  <a:gd name="T7" fmla="*/ 0 h 89"/>
                  <a:gd name="T8" fmla="*/ 41 w 97"/>
                  <a:gd name="T9" fmla="*/ 25 h 89"/>
                  <a:gd name="T10" fmla="*/ 9 w 97"/>
                  <a:gd name="T11" fmla="*/ 26 h 89"/>
                  <a:gd name="T12" fmla="*/ 20 w 97"/>
                  <a:gd name="T13" fmla="*/ 46 h 89"/>
                  <a:gd name="T14" fmla="*/ 31 w 97"/>
                  <a:gd name="T15" fmla="*/ 26 h 89"/>
                  <a:gd name="T16" fmla="*/ 20 w 97"/>
                  <a:gd name="T17" fmla="*/ 7 h 89"/>
                  <a:gd name="T18" fmla="*/ 9 w 97"/>
                  <a:gd name="T19" fmla="*/ 26 h 89"/>
                  <a:gd name="T20" fmla="*/ 19 w 97"/>
                  <a:gd name="T21" fmla="*/ 89 h 89"/>
                  <a:gd name="T22" fmla="*/ 70 w 97"/>
                  <a:gd name="T23" fmla="*/ 0 h 89"/>
                  <a:gd name="T24" fmla="*/ 77 w 97"/>
                  <a:gd name="T25" fmla="*/ 0 h 89"/>
                  <a:gd name="T26" fmla="*/ 26 w 97"/>
                  <a:gd name="T27" fmla="*/ 89 h 89"/>
                  <a:gd name="T28" fmla="*/ 19 w 97"/>
                  <a:gd name="T29" fmla="*/ 89 h 89"/>
                  <a:gd name="T30" fmla="*/ 97 w 97"/>
                  <a:gd name="T31" fmla="*/ 61 h 89"/>
                  <a:gd name="T32" fmla="*/ 76 w 97"/>
                  <a:gd name="T33" fmla="*/ 88 h 89"/>
                  <a:gd name="T34" fmla="*/ 56 w 97"/>
                  <a:gd name="T35" fmla="*/ 62 h 89"/>
                  <a:gd name="T36" fmla="*/ 77 w 97"/>
                  <a:gd name="T37" fmla="*/ 35 h 89"/>
                  <a:gd name="T38" fmla="*/ 97 w 97"/>
                  <a:gd name="T39" fmla="*/ 61 h 89"/>
                  <a:gd name="T40" fmla="*/ 65 w 97"/>
                  <a:gd name="T41" fmla="*/ 62 h 89"/>
                  <a:gd name="T42" fmla="*/ 76 w 97"/>
                  <a:gd name="T43" fmla="*/ 81 h 89"/>
                  <a:gd name="T44" fmla="*/ 88 w 97"/>
                  <a:gd name="T45" fmla="*/ 62 h 89"/>
                  <a:gd name="T46" fmla="*/ 76 w 97"/>
                  <a:gd name="T47" fmla="*/ 42 h 89"/>
                  <a:gd name="T48" fmla="*/ 65 w 97"/>
                  <a:gd name="T49" fmla="*/ 6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89">
                    <a:moveTo>
                      <a:pt x="41" y="25"/>
                    </a:moveTo>
                    <a:cubicBezTo>
                      <a:pt x="41" y="44"/>
                      <a:pt x="31" y="53"/>
                      <a:pt x="20" y="53"/>
                    </a:cubicBezTo>
                    <a:cubicBezTo>
                      <a:pt x="9" y="53"/>
                      <a:pt x="0" y="44"/>
                      <a:pt x="0" y="27"/>
                    </a:cubicBezTo>
                    <a:cubicBezTo>
                      <a:pt x="0" y="9"/>
                      <a:pt x="9" y="0"/>
                      <a:pt x="21" y="0"/>
                    </a:cubicBezTo>
                    <a:cubicBezTo>
                      <a:pt x="33" y="0"/>
                      <a:pt x="41" y="9"/>
                      <a:pt x="41" y="25"/>
                    </a:cubicBezTo>
                    <a:close/>
                    <a:moveTo>
                      <a:pt x="9" y="26"/>
                    </a:moveTo>
                    <a:cubicBezTo>
                      <a:pt x="9" y="37"/>
                      <a:pt x="13" y="46"/>
                      <a:pt x="20" y="46"/>
                    </a:cubicBezTo>
                    <a:cubicBezTo>
                      <a:pt x="28" y="46"/>
                      <a:pt x="31" y="37"/>
                      <a:pt x="31" y="26"/>
                    </a:cubicBezTo>
                    <a:cubicBezTo>
                      <a:pt x="31" y="15"/>
                      <a:pt x="28" y="7"/>
                      <a:pt x="20" y="7"/>
                    </a:cubicBezTo>
                    <a:cubicBezTo>
                      <a:pt x="13" y="7"/>
                      <a:pt x="9" y="15"/>
                      <a:pt x="9" y="26"/>
                    </a:cubicBezTo>
                    <a:close/>
                    <a:moveTo>
                      <a:pt x="19" y="89"/>
                    </a:moveTo>
                    <a:cubicBezTo>
                      <a:pt x="70" y="0"/>
                      <a:pt x="70" y="0"/>
                      <a:pt x="70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26" y="89"/>
                      <a:pt x="26" y="89"/>
                      <a:pt x="26" y="89"/>
                    </a:cubicBezTo>
                    <a:lnTo>
                      <a:pt x="19" y="89"/>
                    </a:lnTo>
                    <a:close/>
                    <a:moveTo>
                      <a:pt x="97" y="61"/>
                    </a:moveTo>
                    <a:cubicBezTo>
                      <a:pt x="97" y="79"/>
                      <a:pt x="87" y="88"/>
                      <a:pt x="76" y="88"/>
                    </a:cubicBezTo>
                    <a:cubicBezTo>
                      <a:pt x="65" y="88"/>
                      <a:pt x="56" y="80"/>
                      <a:pt x="56" y="62"/>
                    </a:cubicBezTo>
                    <a:cubicBezTo>
                      <a:pt x="56" y="45"/>
                      <a:pt x="65" y="35"/>
                      <a:pt x="77" y="35"/>
                    </a:cubicBezTo>
                    <a:cubicBezTo>
                      <a:pt x="89" y="35"/>
                      <a:pt x="97" y="45"/>
                      <a:pt x="97" y="61"/>
                    </a:cubicBezTo>
                    <a:close/>
                    <a:moveTo>
                      <a:pt x="65" y="62"/>
                    </a:moveTo>
                    <a:cubicBezTo>
                      <a:pt x="65" y="73"/>
                      <a:pt x="69" y="81"/>
                      <a:pt x="76" y="81"/>
                    </a:cubicBezTo>
                    <a:cubicBezTo>
                      <a:pt x="84" y="81"/>
                      <a:pt x="88" y="73"/>
                      <a:pt x="88" y="62"/>
                    </a:cubicBezTo>
                    <a:cubicBezTo>
                      <a:pt x="88" y="51"/>
                      <a:pt x="85" y="42"/>
                      <a:pt x="76" y="42"/>
                    </a:cubicBezTo>
                    <a:cubicBezTo>
                      <a:pt x="69" y="42"/>
                      <a:pt x="65" y="51"/>
                      <a:pt x="65" y="6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98"/>
              <p:cNvSpPr>
                <a:spLocks/>
              </p:cNvSpPr>
              <p:nvPr/>
            </p:nvSpPr>
            <p:spPr bwMode="auto">
              <a:xfrm>
                <a:off x="6212" y="2974"/>
                <a:ext cx="334" cy="331"/>
              </a:xfrm>
              <a:custGeom>
                <a:avLst/>
                <a:gdLst>
                  <a:gd name="T0" fmla="*/ 167 w 334"/>
                  <a:gd name="T1" fmla="*/ 0 h 331"/>
                  <a:gd name="T2" fmla="*/ 204 w 334"/>
                  <a:gd name="T3" fmla="*/ 47 h 331"/>
                  <a:gd name="T4" fmla="*/ 259 w 334"/>
                  <a:gd name="T5" fmla="*/ 26 h 331"/>
                  <a:gd name="T6" fmla="*/ 263 w 334"/>
                  <a:gd name="T7" fmla="*/ 86 h 331"/>
                  <a:gd name="T8" fmla="*/ 322 w 334"/>
                  <a:gd name="T9" fmla="*/ 100 h 331"/>
                  <a:gd name="T10" fmla="*/ 293 w 334"/>
                  <a:gd name="T11" fmla="*/ 152 h 331"/>
                  <a:gd name="T12" fmla="*/ 334 w 334"/>
                  <a:gd name="T13" fmla="*/ 194 h 331"/>
                  <a:gd name="T14" fmla="*/ 284 w 334"/>
                  <a:gd name="T15" fmla="*/ 222 h 331"/>
                  <a:gd name="T16" fmla="*/ 296 w 334"/>
                  <a:gd name="T17" fmla="*/ 281 h 331"/>
                  <a:gd name="T18" fmla="*/ 237 w 334"/>
                  <a:gd name="T19" fmla="*/ 276 h 331"/>
                  <a:gd name="T20" fmla="*/ 216 w 334"/>
                  <a:gd name="T21" fmla="*/ 331 h 331"/>
                  <a:gd name="T22" fmla="*/ 167 w 334"/>
                  <a:gd name="T23" fmla="*/ 297 h 331"/>
                  <a:gd name="T24" fmla="*/ 120 w 334"/>
                  <a:gd name="T25" fmla="*/ 331 h 331"/>
                  <a:gd name="T26" fmla="*/ 99 w 334"/>
                  <a:gd name="T27" fmla="*/ 276 h 331"/>
                  <a:gd name="T28" fmla="*/ 40 w 334"/>
                  <a:gd name="T29" fmla="*/ 281 h 331"/>
                  <a:gd name="T30" fmla="*/ 52 w 334"/>
                  <a:gd name="T31" fmla="*/ 222 h 331"/>
                  <a:gd name="T32" fmla="*/ 0 w 334"/>
                  <a:gd name="T33" fmla="*/ 194 h 331"/>
                  <a:gd name="T34" fmla="*/ 42 w 334"/>
                  <a:gd name="T35" fmla="*/ 152 h 331"/>
                  <a:gd name="T36" fmla="*/ 14 w 334"/>
                  <a:gd name="T37" fmla="*/ 100 h 331"/>
                  <a:gd name="T38" fmla="*/ 71 w 334"/>
                  <a:gd name="T39" fmla="*/ 86 h 331"/>
                  <a:gd name="T40" fmla="*/ 76 w 334"/>
                  <a:gd name="T41" fmla="*/ 26 h 331"/>
                  <a:gd name="T42" fmla="*/ 132 w 334"/>
                  <a:gd name="T43" fmla="*/ 47 h 331"/>
                  <a:gd name="T44" fmla="*/ 167 w 334"/>
                  <a:gd name="T45" fmla="*/ 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4" h="331">
                    <a:moveTo>
                      <a:pt x="167" y="0"/>
                    </a:moveTo>
                    <a:lnTo>
                      <a:pt x="204" y="47"/>
                    </a:lnTo>
                    <a:lnTo>
                      <a:pt x="259" y="26"/>
                    </a:lnTo>
                    <a:lnTo>
                      <a:pt x="263" y="86"/>
                    </a:lnTo>
                    <a:lnTo>
                      <a:pt x="322" y="100"/>
                    </a:lnTo>
                    <a:lnTo>
                      <a:pt x="293" y="152"/>
                    </a:lnTo>
                    <a:lnTo>
                      <a:pt x="334" y="194"/>
                    </a:lnTo>
                    <a:lnTo>
                      <a:pt x="284" y="222"/>
                    </a:lnTo>
                    <a:lnTo>
                      <a:pt x="296" y="281"/>
                    </a:lnTo>
                    <a:lnTo>
                      <a:pt x="237" y="276"/>
                    </a:lnTo>
                    <a:lnTo>
                      <a:pt x="216" y="331"/>
                    </a:lnTo>
                    <a:lnTo>
                      <a:pt x="167" y="297"/>
                    </a:lnTo>
                    <a:lnTo>
                      <a:pt x="120" y="331"/>
                    </a:lnTo>
                    <a:lnTo>
                      <a:pt x="99" y="276"/>
                    </a:lnTo>
                    <a:lnTo>
                      <a:pt x="40" y="281"/>
                    </a:lnTo>
                    <a:lnTo>
                      <a:pt x="52" y="222"/>
                    </a:lnTo>
                    <a:lnTo>
                      <a:pt x="0" y="194"/>
                    </a:lnTo>
                    <a:lnTo>
                      <a:pt x="42" y="152"/>
                    </a:lnTo>
                    <a:lnTo>
                      <a:pt x="14" y="100"/>
                    </a:lnTo>
                    <a:lnTo>
                      <a:pt x="71" y="86"/>
                    </a:lnTo>
                    <a:lnTo>
                      <a:pt x="76" y="26"/>
                    </a:lnTo>
                    <a:lnTo>
                      <a:pt x="132" y="47"/>
                    </a:lnTo>
                    <a:lnTo>
                      <a:pt x="167" y="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99"/>
              <p:cNvSpPr>
                <a:spLocks/>
              </p:cNvSpPr>
              <p:nvPr/>
            </p:nvSpPr>
            <p:spPr bwMode="auto">
              <a:xfrm>
                <a:off x="6297" y="3114"/>
                <a:ext cx="49" cy="64"/>
              </a:xfrm>
              <a:custGeom>
                <a:avLst/>
                <a:gdLst>
                  <a:gd name="T0" fmla="*/ 0 w 28"/>
                  <a:gd name="T1" fmla="*/ 37 h 37"/>
                  <a:gd name="T2" fmla="*/ 0 w 28"/>
                  <a:gd name="T3" fmla="*/ 0 h 37"/>
                  <a:gd name="T4" fmla="*/ 6 w 28"/>
                  <a:gd name="T5" fmla="*/ 0 h 37"/>
                  <a:gd name="T6" fmla="*/ 17 w 28"/>
                  <a:gd name="T7" fmla="*/ 19 h 37"/>
                  <a:gd name="T8" fmla="*/ 24 w 28"/>
                  <a:gd name="T9" fmla="*/ 31 h 37"/>
                  <a:gd name="T10" fmla="*/ 24 w 28"/>
                  <a:gd name="T11" fmla="*/ 31 h 37"/>
                  <a:gd name="T12" fmla="*/ 24 w 28"/>
                  <a:gd name="T13" fmla="*/ 16 h 37"/>
                  <a:gd name="T14" fmla="*/ 24 w 28"/>
                  <a:gd name="T15" fmla="*/ 0 h 37"/>
                  <a:gd name="T16" fmla="*/ 28 w 28"/>
                  <a:gd name="T17" fmla="*/ 0 h 37"/>
                  <a:gd name="T18" fmla="*/ 28 w 28"/>
                  <a:gd name="T19" fmla="*/ 37 h 37"/>
                  <a:gd name="T20" fmla="*/ 23 w 28"/>
                  <a:gd name="T21" fmla="*/ 37 h 37"/>
                  <a:gd name="T22" fmla="*/ 12 w 28"/>
                  <a:gd name="T23" fmla="*/ 18 h 37"/>
                  <a:gd name="T24" fmla="*/ 5 w 28"/>
                  <a:gd name="T25" fmla="*/ 6 h 37"/>
                  <a:gd name="T26" fmla="*/ 4 w 28"/>
                  <a:gd name="T27" fmla="*/ 6 h 37"/>
                  <a:gd name="T28" fmla="*/ 5 w 28"/>
                  <a:gd name="T29" fmla="*/ 21 h 37"/>
                  <a:gd name="T30" fmla="*/ 5 w 28"/>
                  <a:gd name="T31" fmla="*/ 37 h 37"/>
                  <a:gd name="T32" fmla="*/ 0 w 28"/>
                  <a:gd name="T3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37">
                    <a:moveTo>
                      <a:pt x="0" y="37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20" y="23"/>
                      <a:pt x="22" y="27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26"/>
                      <a:pt x="24" y="21"/>
                      <a:pt x="24" y="16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4"/>
                      <a:pt x="6" y="10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1"/>
                      <a:pt x="5" y="15"/>
                      <a:pt x="5" y="21"/>
                    </a:cubicBezTo>
                    <a:cubicBezTo>
                      <a:pt x="5" y="37"/>
                      <a:pt x="5" y="37"/>
                      <a:pt x="5" y="37"/>
                    </a:cubicBez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200"/>
              <p:cNvSpPr>
                <a:spLocks/>
              </p:cNvSpPr>
              <p:nvPr/>
            </p:nvSpPr>
            <p:spPr bwMode="auto">
              <a:xfrm>
                <a:off x="6360" y="3114"/>
                <a:ext cx="36" cy="64"/>
              </a:xfrm>
              <a:custGeom>
                <a:avLst/>
                <a:gdLst>
                  <a:gd name="T0" fmla="*/ 35 w 36"/>
                  <a:gd name="T1" fmla="*/ 35 h 64"/>
                  <a:gd name="T2" fmla="*/ 9 w 36"/>
                  <a:gd name="T3" fmla="*/ 35 h 64"/>
                  <a:gd name="T4" fmla="*/ 9 w 36"/>
                  <a:gd name="T5" fmla="*/ 57 h 64"/>
                  <a:gd name="T6" fmla="*/ 36 w 36"/>
                  <a:gd name="T7" fmla="*/ 57 h 64"/>
                  <a:gd name="T8" fmla="*/ 36 w 36"/>
                  <a:gd name="T9" fmla="*/ 64 h 64"/>
                  <a:gd name="T10" fmla="*/ 0 w 36"/>
                  <a:gd name="T11" fmla="*/ 64 h 64"/>
                  <a:gd name="T12" fmla="*/ 0 w 36"/>
                  <a:gd name="T13" fmla="*/ 0 h 64"/>
                  <a:gd name="T14" fmla="*/ 35 w 36"/>
                  <a:gd name="T15" fmla="*/ 0 h 64"/>
                  <a:gd name="T16" fmla="*/ 35 w 36"/>
                  <a:gd name="T17" fmla="*/ 7 h 64"/>
                  <a:gd name="T18" fmla="*/ 9 w 36"/>
                  <a:gd name="T19" fmla="*/ 7 h 64"/>
                  <a:gd name="T20" fmla="*/ 9 w 36"/>
                  <a:gd name="T21" fmla="*/ 28 h 64"/>
                  <a:gd name="T22" fmla="*/ 35 w 36"/>
                  <a:gd name="T23" fmla="*/ 28 h 64"/>
                  <a:gd name="T24" fmla="*/ 35 w 36"/>
                  <a:gd name="T25" fmla="*/ 3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64">
                    <a:moveTo>
                      <a:pt x="35" y="35"/>
                    </a:moveTo>
                    <a:lnTo>
                      <a:pt x="9" y="35"/>
                    </a:lnTo>
                    <a:lnTo>
                      <a:pt x="9" y="57"/>
                    </a:lnTo>
                    <a:lnTo>
                      <a:pt x="36" y="57"/>
                    </a:lnTo>
                    <a:lnTo>
                      <a:pt x="36" y="64"/>
                    </a:lnTo>
                    <a:lnTo>
                      <a:pt x="0" y="6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7"/>
                    </a:lnTo>
                    <a:lnTo>
                      <a:pt x="9" y="7"/>
                    </a:lnTo>
                    <a:lnTo>
                      <a:pt x="9" y="28"/>
                    </a:lnTo>
                    <a:lnTo>
                      <a:pt x="35" y="28"/>
                    </a:lnTo>
                    <a:lnTo>
                      <a:pt x="3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201"/>
              <p:cNvSpPr>
                <a:spLocks/>
              </p:cNvSpPr>
              <p:nvPr/>
            </p:nvSpPr>
            <p:spPr bwMode="auto">
              <a:xfrm>
                <a:off x="6403" y="3114"/>
                <a:ext cx="79" cy="64"/>
              </a:xfrm>
              <a:custGeom>
                <a:avLst/>
                <a:gdLst>
                  <a:gd name="T0" fmla="*/ 9 w 45"/>
                  <a:gd name="T1" fmla="*/ 37 h 37"/>
                  <a:gd name="T2" fmla="*/ 0 w 45"/>
                  <a:gd name="T3" fmla="*/ 0 h 37"/>
                  <a:gd name="T4" fmla="*/ 5 w 45"/>
                  <a:gd name="T5" fmla="*/ 0 h 37"/>
                  <a:gd name="T6" fmla="*/ 9 w 45"/>
                  <a:gd name="T7" fmla="*/ 19 h 37"/>
                  <a:gd name="T8" fmla="*/ 12 w 45"/>
                  <a:gd name="T9" fmla="*/ 32 h 37"/>
                  <a:gd name="T10" fmla="*/ 12 w 45"/>
                  <a:gd name="T11" fmla="*/ 32 h 37"/>
                  <a:gd name="T12" fmla="*/ 15 w 45"/>
                  <a:gd name="T13" fmla="*/ 19 h 37"/>
                  <a:gd name="T14" fmla="*/ 20 w 45"/>
                  <a:gd name="T15" fmla="*/ 0 h 37"/>
                  <a:gd name="T16" fmla="*/ 25 w 45"/>
                  <a:gd name="T17" fmla="*/ 0 h 37"/>
                  <a:gd name="T18" fmla="*/ 29 w 45"/>
                  <a:gd name="T19" fmla="*/ 19 h 37"/>
                  <a:gd name="T20" fmla="*/ 32 w 45"/>
                  <a:gd name="T21" fmla="*/ 31 h 37"/>
                  <a:gd name="T22" fmla="*/ 32 w 45"/>
                  <a:gd name="T23" fmla="*/ 31 h 37"/>
                  <a:gd name="T24" fmla="*/ 35 w 45"/>
                  <a:gd name="T25" fmla="*/ 19 h 37"/>
                  <a:gd name="T26" fmla="*/ 40 w 45"/>
                  <a:gd name="T27" fmla="*/ 0 h 37"/>
                  <a:gd name="T28" fmla="*/ 45 w 45"/>
                  <a:gd name="T29" fmla="*/ 0 h 37"/>
                  <a:gd name="T30" fmla="*/ 34 w 45"/>
                  <a:gd name="T31" fmla="*/ 37 h 37"/>
                  <a:gd name="T32" fmla="*/ 29 w 45"/>
                  <a:gd name="T33" fmla="*/ 37 h 37"/>
                  <a:gd name="T34" fmla="*/ 25 w 45"/>
                  <a:gd name="T35" fmla="*/ 18 h 37"/>
                  <a:gd name="T36" fmla="*/ 22 w 45"/>
                  <a:gd name="T37" fmla="*/ 6 h 37"/>
                  <a:gd name="T38" fmla="*/ 22 w 45"/>
                  <a:gd name="T39" fmla="*/ 6 h 37"/>
                  <a:gd name="T40" fmla="*/ 19 w 45"/>
                  <a:gd name="T41" fmla="*/ 18 h 37"/>
                  <a:gd name="T42" fmla="*/ 14 w 45"/>
                  <a:gd name="T43" fmla="*/ 37 h 37"/>
                  <a:gd name="T44" fmla="*/ 9 w 45"/>
                  <a:gd name="T4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37">
                    <a:moveTo>
                      <a:pt x="9" y="37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23"/>
                      <a:pt x="11" y="28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28"/>
                      <a:pt x="14" y="23"/>
                      <a:pt x="15" y="19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30" y="23"/>
                      <a:pt x="31" y="28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27"/>
                      <a:pt x="34" y="23"/>
                      <a:pt x="35" y="19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3" y="13"/>
                      <a:pt x="23" y="9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9"/>
                      <a:pt x="21" y="13"/>
                      <a:pt x="19" y="18"/>
                    </a:cubicBezTo>
                    <a:cubicBezTo>
                      <a:pt x="14" y="37"/>
                      <a:pt x="14" y="37"/>
                      <a:pt x="14" y="37"/>
                    </a:cubicBez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202"/>
              <p:cNvSpPr>
                <a:spLocks/>
              </p:cNvSpPr>
              <p:nvPr/>
            </p:nvSpPr>
            <p:spPr bwMode="auto">
              <a:xfrm>
                <a:off x="6937" y="2976"/>
                <a:ext cx="334" cy="331"/>
              </a:xfrm>
              <a:custGeom>
                <a:avLst/>
                <a:gdLst>
                  <a:gd name="T0" fmla="*/ 167 w 334"/>
                  <a:gd name="T1" fmla="*/ 0 h 331"/>
                  <a:gd name="T2" fmla="*/ 202 w 334"/>
                  <a:gd name="T3" fmla="*/ 47 h 331"/>
                  <a:gd name="T4" fmla="*/ 258 w 334"/>
                  <a:gd name="T5" fmla="*/ 26 h 331"/>
                  <a:gd name="T6" fmla="*/ 263 w 334"/>
                  <a:gd name="T7" fmla="*/ 85 h 331"/>
                  <a:gd name="T8" fmla="*/ 320 w 334"/>
                  <a:gd name="T9" fmla="*/ 99 h 331"/>
                  <a:gd name="T10" fmla="*/ 292 w 334"/>
                  <a:gd name="T11" fmla="*/ 152 h 331"/>
                  <a:gd name="T12" fmla="*/ 334 w 334"/>
                  <a:gd name="T13" fmla="*/ 193 h 331"/>
                  <a:gd name="T14" fmla="*/ 282 w 334"/>
                  <a:gd name="T15" fmla="*/ 221 h 331"/>
                  <a:gd name="T16" fmla="*/ 294 w 334"/>
                  <a:gd name="T17" fmla="*/ 281 h 331"/>
                  <a:gd name="T18" fmla="*/ 235 w 334"/>
                  <a:gd name="T19" fmla="*/ 275 h 331"/>
                  <a:gd name="T20" fmla="*/ 214 w 334"/>
                  <a:gd name="T21" fmla="*/ 331 h 331"/>
                  <a:gd name="T22" fmla="*/ 167 w 334"/>
                  <a:gd name="T23" fmla="*/ 296 h 331"/>
                  <a:gd name="T24" fmla="*/ 118 w 334"/>
                  <a:gd name="T25" fmla="*/ 331 h 331"/>
                  <a:gd name="T26" fmla="*/ 97 w 334"/>
                  <a:gd name="T27" fmla="*/ 275 h 331"/>
                  <a:gd name="T28" fmla="*/ 38 w 334"/>
                  <a:gd name="T29" fmla="*/ 281 h 331"/>
                  <a:gd name="T30" fmla="*/ 50 w 334"/>
                  <a:gd name="T31" fmla="*/ 221 h 331"/>
                  <a:gd name="T32" fmla="*/ 0 w 334"/>
                  <a:gd name="T33" fmla="*/ 193 h 331"/>
                  <a:gd name="T34" fmla="*/ 42 w 334"/>
                  <a:gd name="T35" fmla="*/ 152 h 331"/>
                  <a:gd name="T36" fmla="*/ 12 w 334"/>
                  <a:gd name="T37" fmla="*/ 99 h 331"/>
                  <a:gd name="T38" fmla="*/ 71 w 334"/>
                  <a:gd name="T39" fmla="*/ 85 h 331"/>
                  <a:gd name="T40" fmla="*/ 75 w 334"/>
                  <a:gd name="T41" fmla="*/ 26 h 331"/>
                  <a:gd name="T42" fmla="*/ 130 w 334"/>
                  <a:gd name="T43" fmla="*/ 47 h 331"/>
                  <a:gd name="T44" fmla="*/ 167 w 334"/>
                  <a:gd name="T45" fmla="*/ 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4" h="331">
                    <a:moveTo>
                      <a:pt x="167" y="0"/>
                    </a:moveTo>
                    <a:lnTo>
                      <a:pt x="202" y="47"/>
                    </a:lnTo>
                    <a:lnTo>
                      <a:pt x="258" y="26"/>
                    </a:lnTo>
                    <a:lnTo>
                      <a:pt x="263" y="85"/>
                    </a:lnTo>
                    <a:lnTo>
                      <a:pt x="320" y="99"/>
                    </a:lnTo>
                    <a:lnTo>
                      <a:pt x="292" y="152"/>
                    </a:lnTo>
                    <a:lnTo>
                      <a:pt x="334" y="193"/>
                    </a:lnTo>
                    <a:lnTo>
                      <a:pt x="282" y="221"/>
                    </a:lnTo>
                    <a:lnTo>
                      <a:pt x="294" y="281"/>
                    </a:lnTo>
                    <a:lnTo>
                      <a:pt x="235" y="275"/>
                    </a:lnTo>
                    <a:lnTo>
                      <a:pt x="214" y="331"/>
                    </a:lnTo>
                    <a:lnTo>
                      <a:pt x="167" y="296"/>
                    </a:lnTo>
                    <a:lnTo>
                      <a:pt x="118" y="331"/>
                    </a:lnTo>
                    <a:lnTo>
                      <a:pt x="97" y="275"/>
                    </a:lnTo>
                    <a:lnTo>
                      <a:pt x="38" y="281"/>
                    </a:lnTo>
                    <a:lnTo>
                      <a:pt x="50" y="221"/>
                    </a:lnTo>
                    <a:lnTo>
                      <a:pt x="0" y="193"/>
                    </a:lnTo>
                    <a:lnTo>
                      <a:pt x="42" y="152"/>
                    </a:lnTo>
                    <a:lnTo>
                      <a:pt x="12" y="99"/>
                    </a:lnTo>
                    <a:lnTo>
                      <a:pt x="71" y="85"/>
                    </a:lnTo>
                    <a:lnTo>
                      <a:pt x="75" y="26"/>
                    </a:lnTo>
                    <a:lnTo>
                      <a:pt x="130" y="47"/>
                    </a:lnTo>
                    <a:lnTo>
                      <a:pt x="167" y="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203"/>
              <p:cNvSpPr>
                <a:spLocks noEditPoints="1"/>
              </p:cNvSpPr>
              <p:nvPr/>
            </p:nvSpPr>
            <p:spPr bwMode="auto">
              <a:xfrm>
                <a:off x="7010" y="3105"/>
                <a:ext cx="50" cy="80"/>
              </a:xfrm>
              <a:custGeom>
                <a:avLst/>
                <a:gdLst>
                  <a:gd name="T0" fmla="*/ 0 w 29"/>
                  <a:gd name="T1" fmla="*/ 1 h 46"/>
                  <a:gd name="T2" fmla="*/ 11 w 29"/>
                  <a:gd name="T3" fmla="*/ 0 h 46"/>
                  <a:gd name="T4" fmla="*/ 23 w 29"/>
                  <a:gd name="T5" fmla="*/ 3 h 46"/>
                  <a:gd name="T6" fmla="*/ 27 w 29"/>
                  <a:gd name="T7" fmla="*/ 11 h 46"/>
                  <a:gd name="T8" fmla="*/ 19 w 29"/>
                  <a:gd name="T9" fmla="*/ 21 h 46"/>
                  <a:gd name="T10" fmla="*/ 19 w 29"/>
                  <a:gd name="T11" fmla="*/ 21 h 46"/>
                  <a:gd name="T12" fmla="*/ 29 w 29"/>
                  <a:gd name="T13" fmla="*/ 33 h 46"/>
                  <a:gd name="T14" fmla="*/ 25 w 29"/>
                  <a:gd name="T15" fmla="*/ 42 h 46"/>
                  <a:gd name="T16" fmla="*/ 9 w 29"/>
                  <a:gd name="T17" fmla="*/ 46 h 46"/>
                  <a:gd name="T18" fmla="*/ 0 w 29"/>
                  <a:gd name="T19" fmla="*/ 46 h 46"/>
                  <a:gd name="T20" fmla="*/ 0 w 29"/>
                  <a:gd name="T21" fmla="*/ 1 h 46"/>
                  <a:gd name="T22" fmla="*/ 6 w 29"/>
                  <a:gd name="T23" fmla="*/ 19 h 46"/>
                  <a:gd name="T24" fmla="*/ 11 w 29"/>
                  <a:gd name="T25" fmla="*/ 19 h 46"/>
                  <a:gd name="T26" fmla="*/ 21 w 29"/>
                  <a:gd name="T27" fmla="*/ 12 h 46"/>
                  <a:gd name="T28" fmla="*/ 11 w 29"/>
                  <a:gd name="T29" fmla="*/ 4 h 46"/>
                  <a:gd name="T30" fmla="*/ 6 w 29"/>
                  <a:gd name="T31" fmla="*/ 5 h 46"/>
                  <a:gd name="T32" fmla="*/ 6 w 29"/>
                  <a:gd name="T33" fmla="*/ 19 h 46"/>
                  <a:gd name="T34" fmla="*/ 6 w 29"/>
                  <a:gd name="T35" fmla="*/ 41 h 46"/>
                  <a:gd name="T36" fmla="*/ 11 w 29"/>
                  <a:gd name="T37" fmla="*/ 42 h 46"/>
                  <a:gd name="T38" fmla="*/ 23 w 29"/>
                  <a:gd name="T39" fmla="*/ 33 h 46"/>
                  <a:gd name="T40" fmla="*/ 11 w 29"/>
                  <a:gd name="T41" fmla="*/ 24 h 46"/>
                  <a:gd name="T42" fmla="*/ 6 w 29"/>
                  <a:gd name="T43" fmla="*/ 24 h 46"/>
                  <a:gd name="T44" fmla="*/ 6 w 29"/>
                  <a:gd name="T45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" h="46">
                    <a:moveTo>
                      <a:pt x="0" y="1"/>
                    </a:moveTo>
                    <a:cubicBezTo>
                      <a:pt x="3" y="0"/>
                      <a:pt x="7" y="0"/>
                      <a:pt x="11" y="0"/>
                    </a:cubicBezTo>
                    <a:cubicBezTo>
                      <a:pt x="17" y="0"/>
                      <a:pt x="21" y="1"/>
                      <a:pt x="23" y="3"/>
                    </a:cubicBezTo>
                    <a:cubicBezTo>
                      <a:pt x="26" y="5"/>
                      <a:pt x="27" y="7"/>
                      <a:pt x="27" y="11"/>
                    </a:cubicBezTo>
                    <a:cubicBezTo>
                      <a:pt x="27" y="15"/>
                      <a:pt x="24" y="19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24" y="22"/>
                      <a:pt x="29" y="26"/>
                      <a:pt x="29" y="33"/>
                    </a:cubicBezTo>
                    <a:cubicBezTo>
                      <a:pt x="29" y="37"/>
                      <a:pt x="27" y="40"/>
                      <a:pt x="25" y="42"/>
                    </a:cubicBezTo>
                    <a:cubicBezTo>
                      <a:pt x="22" y="45"/>
                      <a:pt x="17" y="46"/>
                      <a:pt x="9" y="46"/>
                    </a:cubicBezTo>
                    <a:cubicBezTo>
                      <a:pt x="5" y="46"/>
                      <a:pt x="2" y="46"/>
                      <a:pt x="0" y="46"/>
                    </a:cubicBezTo>
                    <a:lnTo>
                      <a:pt x="0" y="1"/>
                    </a:lnTo>
                    <a:close/>
                    <a:moveTo>
                      <a:pt x="6" y="19"/>
                    </a:moveTo>
                    <a:cubicBezTo>
                      <a:pt x="11" y="19"/>
                      <a:pt x="11" y="19"/>
                      <a:pt x="11" y="19"/>
                    </a:cubicBezTo>
                    <a:cubicBezTo>
                      <a:pt x="18" y="19"/>
                      <a:pt x="21" y="16"/>
                      <a:pt x="21" y="12"/>
                    </a:cubicBezTo>
                    <a:cubicBezTo>
                      <a:pt x="21" y="6"/>
                      <a:pt x="17" y="4"/>
                      <a:pt x="11" y="4"/>
                    </a:cubicBezTo>
                    <a:cubicBezTo>
                      <a:pt x="9" y="4"/>
                      <a:pt x="7" y="4"/>
                      <a:pt x="6" y="5"/>
                    </a:cubicBezTo>
                    <a:lnTo>
                      <a:pt x="6" y="19"/>
                    </a:lnTo>
                    <a:close/>
                    <a:moveTo>
                      <a:pt x="6" y="41"/>
                    </a:moveTo>
                    <a:cubicBezTo>
                      <a:pt x="7" y="41"/>
                      <a:pt x="9" y="42"/>
                      <a:pt x="11" y="42"/>
                    </a:cubicBezTo>
                    <a:cubicBezTo>
                      <a:pt x="17" y="42"/>
                      <a:pt x="23" y="39"/>
                      <a:pt x="23" y="33"/>
                    </a:cubicBezTo>
                    <a:cubicBezTo>
                      <a:pt x="23" y="26"/>
                      <a:pt x="17" y="24"/>
                      <a:pt x="11" y="24"/>
                    </a:cubicBezTo>
                    <a:cubicBezTo>
                      <a:pt x="6" y="24"/>
                      <a:pt x="6" y="24"/>
                      <a:pt x="6" y="24"/>
                    </a:cubicBez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204"/>
              <p:cNvSpPr>
                <a:spLocks/>
              </p:cNvSpPr>
              <p:nvPr/>
            </p:nvSpPr>
            <p:spPr bwMode="auto">
              <a:xfrm>
                <a:off x="7074" y="3105"/>
                <a:ext cx="58" cy="80"/>
              </a:xfrm>
              <a:custGeom>
                <a:avLst/>
                <a:gdLst>
                  <a:gd name="T0" fmla="*/ 6 w 33"/>
                  <a:gd name="T1" fmla="*/ 0 h 46"/>
                  <a:gd name="T2" fmla="*/ 6 w 33"/>
                  <a:gd name="T3" fmla="*/ 27 h 46"/>
                  <a:gd name="T4" fmla="*/ 16 w 33"/>
                  <a:gd name="T5" fmla="*/ 42 h 46"/>
                  <a:gd name="T6" fmla="*/ 28 w 33"/>
                  <a:gd name="T7" fmla="*/ 27 h 46"/>
                  <a:gd name="T8" fmla="*/ 28 w 33"/>
                  <a:gd name="T9" fmla="*/ 0 h 46"/>
                  <a:gd name="T10" fmla="*/ 33 w 33"/>
                  <a:gd name="T11" fmla="*/ 0 h 46"/>
                  <a:gd name="T12" fmla="*/ 33 w 33"/>
                  <a:gd name="T13" fmla="*/ 27 h 46"/>
                  <a:gd name="T14" fmla="*/ 16 w 33"/>
                  <a:gd name="T15" fmla="*/ 46 h 46"/>
                  <a:gd name="T16" fmla="*/ 0 w 33"/>
                  <a:gd name="T17" fmla="*/ 27 h 46"/>
                  <a:gd name="T18" fmla="*/ 0 w 33"/>
                  <a:gd name="T19" fmla="*/ 0 h 46"/>
                  <a:gd name="T20" fmla="*/ 6 w 33"/>
                  <a:gd name="T2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46">
                    <a:moveTo>
                      <a:pt x="6" y="0"/>
                    </a:moveTo>
                    <a:cubicBezTo>
                      <a:pt x="6" y="27"/>
                      <a:pt x="6" y="27"/>
                      <a:pt x="6" y="27"/>
                    </a:cubicBezTo>
                    <a:cubicBezTo>
                      <a:pt x="6" y="37"/>
                      <a:pt x="10" y="42"/>
                      <a:pt x="16" y="42"/>
                    </a:cubicBezTo>
                    <a:cubicBezTo>
                      <a:pt x="23" y="42"/>
                      <a:pt x="28" y="37"/>
                      <a:pt x="28" y="27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41"/>
                      <a:pt x="26" y="46"/>
                      <a:pt x="16" y="46"/>
                    </a:cubicBezTo>
                    <a:cubicBezTo>
                      <a:pt x="7" y="46"/>
                      <a:pt x="0" y="41"/>
                      <a:pt x="0" y="2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7142" y="3105"/>
              <a:ext cx="63" cy="80"/>
            </a:xfrm>
            <a:custGeom>
              <a:avLst/>
              <a:gdLst>
                <a:gd name="T0" fmla="*/ 15 w 36"/>
                <a:gd name="T1" fmla="*/ 46 h 46"/>
                <a:gd name="T2" fmla="*/ 15 w 36"/>
                <a:gd name="T3" fmla="*/ 26 h 46"/>
                <a:gd name="T4" fmla="*/ 0 w 36"/>
                <a:gd name="T5" fmla="*/ 0 h 46"/>
                <a:gd name="T6" fmla="*/ 7 w 36"/>
                <a:gd name="T7" fmla="*/ 0 h 46"/>
                <a:gd name="T8" fmla="*/ 14 w 36"/>
                <a:gd name="T9" fmla="*/ 13 h 46"/>
                <a:gd name="T10" fmla="*/ 18 w 36"/>
                <a:gd name="T11" fmla="*/ 22 h 46"/>
                <a:gd name="T12" fmla="*/ 18 w 36"/>
                <a:gd name="T13" fmla="*/ 22 h 46"/>
                <a:gd name="T14" fmla="*/ 23 w 36"/>
                <a:gd name="T15" fmla="*/ 13 h 46"/>
                <a:gd name="T16" fmla="*/ 29 w 36"/>
                <a:gd name="T17" fmla="*/ 0 h 46"/>
                <a:gd name="T18" fmla="*/ 36 w 36"/>
                <a:gd name="T19" fmla="*/ 0 h 46"/>
                <a:gd name="T20" fmla="*/ 21 w 36"/>
                <a:gd name="T21" fmla="*/ 26 h 46"/>
                <a:gd name="T22" fmla="*/ 21 w 36"/>
                <a:gd name="T23" fmla="*/ 46 h 46"/>
                <a:gd name="T24" fmla="*/ 15 w 36"/>
                <a:gd name="T2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46">
                  <a:moveTo>
                    <a:pt x="15" y="46"/>
                  </a:moveTo>
                  <a:cubicBezTo>
                    <a:pt x="15" y="26"/>
                    <a:pt x="15" y="26"/>
                    <a:pt x="15" y="2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6"/>
                    <a:pt x="17" y="19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0" y="19"/>
                    <a:pt x="21" y="16"/>
                    <a:pt x="23" y="13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46"/>
                    <a:pt x="21" y="46"/>
                    <a:pt x="21" y="46"/>
                  </a:cubicBezTo>
                  <a:lnTo>
                    <a:pt x="15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410" y="3670"/>
              <a:ext cx="335" cy="258"/>
            </a:xfrm>
            <a:custGeom>
              <a:avLst/>
              <a:gdLst>
                <a:gd name="T0" fmla="*/ 192 w 192"/>
                <a:gd name="T1" fmla="*/ 122 h 148"/>
                <a:gd name="T2" fmla="*/ 165 w 192"/>
                <a:gd name="T3" fmla="*/ 148 h 148"/>
                <a:gd name="T4" fmla="*/ 26 w 192"/>
                <a:gd name="T5" fmla="*/ 148 h 148"/>
                <a:gd name="T6" fmla="*/ 0 w 192"/>
                <a:gd name="T7" fmla="*/ 122 h 148"/>
                <a:gd name="T8" fmla="*/ 0 w 192"/>
                <a:gd name="T9" fmla="*/ 26 h 148"/>
                <a:gd name="T10" fmla="*/ 26 w 192"/>
                <a:gd name="T11" fmla="*/ 0 h 148"/>
                <a:gd name="T12" fmla="*/ 165 w 192"/>
                <a:gd name="T13" fmla="*/ 0 h 148"/>
                <a:gd name="T14" fmla="*/ 192 w 192"/>
                <a:gd name="T15" fmla="*/ 26 h 148"/>
                <a:gd name="T16" fmla="*/ 192 w 192"/>
                <a:gd name="T17" fmla="*/ 12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48">
                  <a:moveTo>
                    <a:pt x="192" y="122"/>
                  </a:moveTo>
                  <a:cubicBezTo>
                    <a:pt x="192" y="137"/>
                    <a:pt x="180" y="148"/>
                    <a:pt x="165" y="148"/>
                  </a:cubicBezTo>
                  <a:cubicBezTo>
                    <a:pt x="26" y="148"/>
                    <a:pt x="26" y="148"/>
                    <a:pt x="26" y="148"/>
                  </a:cubicBezTo>
                  <a:cubicBezTo>
                    <a:pt x="11" y="148"/>
                    <a:pt x="0" y="137"/>
                    <a:pt x="0" y="12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1" y="0"/>
                    <a:pt x="26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80" y="0"/>
                    <a:pt x="192" y="12"/>
                    <a:pt x="192" y="26"/>
                  </a:cubicBezTo>
                  <a:lnTo>
                    <a:pt x="192" y="122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Line 208"/>
            <p:cNvSpPr>
              <a:spLocks noChangeShapeType="1"/>
            </p:cNvSpPr>
            <p:nvPr/>
          </p:nvSpPr>
          <p:spPr bwMode="auto">
            <a:xfrm>
              <a:off x="487" y="3717"/>
              <a:ext cx="0" cy="164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Line 209"/>
            <p:cNvSpPr>
              <a:spLocks noChangeShapeType="1"/>
            </p:cNvSpPr>
            <p:nvPr/>
          </p:nvSpPr>
          <p:spPr bwMode="auto">
            <a:xfrm>
              <a:off x="578" y="3717"/>
              <a:ext cx="0" cy="164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Line 210"/>
            <p:cNvSpPr>
              <a:spLocks noChangeShapeType="1"/>
            </p:cNvSpPr>
            <p:nvPr/>
          </p:nvSpPr>
          <p:spPr bwMode="auto">
            <a:xfrm>
              <a:off x="668" y="3717"/>
              <a:ext cx="0" cy="164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1134" y="3654"/>
              <a:ext cx="334" cy="258"/>
            </a:xfrm>
            <a:custGeom>
              <a:avLst/>
              <a:gdLst>
                <a:gd name="T0" fmla="*/ 192 w 192"/>
                <a:gd name="T1" fmla="*/ 122 h 148"/>
                <a:gd name="T2" fmla="*/ 166 w 192"/>
                <a:gd name="T3" fmla="*/ 148 h 148"/>
                <a:gd name="T4" fmla="*/ 26 w 192"/>
                <a:gd name="T5" fmla="*/ 148 h 148"/>
                <a:gd name="T6" fmla="*/ 0 w 192"/>
                <a:gd name="T7" fmla="*/ 122 h 148"/>
                <a:gd name="T8" fmla="*/ 0 w 192"/>
                <a:gd name="T9" fmla="*/ 26 h 148"/>
                <a:gd name="T10" fmla="*/ 26 w 192"/>
                <a:gd name="T11" fmla="*/ 0 h 148"/>
                <a:gd name="T12" fmla="*/ 166 w 192"/>
                <a:gd name="T13" fmla="*/ 0 h 148"/>
                <a:gd name="T14" fmla="*/ 192 w 192"/>
                <a:gd name="T15" fmla="*/ 26 h 148"/>
                <a:gd name="T16" fmla="*/ 192 w 192"/>
                <a:gd name="T17" fmla="*/ 12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48">
                  <a:moveTo>
                    <a:pt x="192" y="122"/>
                  </a:moveTo>
                  <a:cubicBezTo>
                    <a:pt x="192" y="136"/>
                    <a:pt x="180" y="148"/>
                    <a:pt x="166" y="148"/>
                  </a:cubicBezTo>
                  <a:cubicBezTo>
                    <a:pt x="26" y="148"/>
                    <a:pt x="26" y="148"/>
                    <a:pt x="26" y="148"/>
                  </a:cubicBezTo>
                  <a:cubicBezTo>
                    <a:pt x="12" y="148"/>
                    <a:pt x="0" y="136"/>
                    <a:pt x="0" y="12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1"/>
                    <a:pt x="12" y="0"/>
                    <a:pt x="26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80" y="0"/>
                    <a:pt x="192" y="11"/>
                    <a:pt x="192" y="26"/>
                  </a:cubicBezTo>
                  <a:lnTo>
                    <a:pt x="192" y="122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Line 212"/>
            <p:cNvSpPr>
              <a:spLocks noChangeShapeType="1"/>
            </p:cNvSpPr>
            <p:nvPr/>
          </p:nvSpPr>
          <p:spPr bwMode="auto">
            <a:xfrm>
              <a:off x="1210" y="3701"/>
              <a:ext cx="0" cy="164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Line 213"/>
            <p:cNvSpPr>
              <a:spLocks noChangeShapeType="1"/>
            </p:cNvSpPr>
            <p:nvPr/>
          </p:nvSpPr>
          <p:spPr bwMode="auto">
            <a:xfrm>
              <a:off x="1301" y="3701"/>
              <a:ext cx="0" cy="6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Line 214"/>
            <p:cNvSpPr>
              <a:spLocks noChangeShapeType="1"/>
            </p:cNvSpPr>
            <p:nvPr/>
          </p:nvSpPr>
          <p:spPr bwMode="auto">
            <a:xfrm>
              <a:off x="1392" y="3701"/>
              <a:ext cx="0" cy="58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215"/>
            <p:cNvSpPr>
              <a:spLocks noChangeArrowheads="1"/>
            </p:cNvSpPr>
            <p:nvPr/>
          </p:nvSpPr>
          <p:spPr bwMode="auto">
            <a:xfrm>
              <a:off x="1280" y="3747"/>
              <a:ext cx="134" cy="136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Line 216"/>
            <p:cNvSpPr>
              <a:spLocks noChangeShapeType="1"/>
            </p:cNvSpPr>
            <p:nvPr/>
          </p:nvSpPr>
          <p:spPr bwMode="auto">
            <a:xfrm>
              <a:off x="1390" y="3872"/>
              <a:ext cx="54" cy="7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1893" y="3698"/>
              <a:ext cx="278" cy="270"/>
            </a:xfrm>
            <a:custGeom>
              <a:avLst/>
              <a:gdLst>
                <a:gd name="T0" fmla="*/ 159 w 159"/>
                <a:gd name="T1" fmla="*/ 0 h 155"/>
                <a:gd name="T2" fmla="*/ 159 w 159"/>
                <a:gd name="T3" fmla="*/ 129 h 155"/>
                <a:gd name="T4" fmla="*/ 133 w 159"/>
                <a:gd name="T5" fmla="*/ 155 h 155"/>
                <a:gd name="T6" fmla="*/ 26 w 159"/>
                <a:gd name="T7" fmla="*/ 155 h 155"/>
                <a:gd name="T8" fmla="*/ 0 w 159"/>
                <a:gd name="T9" fmla="*/ 129 h 155"/>
                <a:gd name="T10" fmla="*/ 0 w 159"/>
                <a:gd name="T1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9" h="155">
                  <a:moveTo>
                    <a:pt x="159" y="0"/>
                  </a:moveTo>
                  <a:cubicBezTo>
                    <a:pt x="159" y="129"/>
                    <a:pt x="159" y="129"/>
                    <a:pt x="159" y="129"/>
                  </a:cubicBezTo>
                  <a:cubicBezTo>
                    <a:pt x="159" y="143"/>
                    <a:pt x="147" y="155"/>
                    <a:pt x="133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12" y="155"/>
                    <a:pt x="0" y="143"/>
                    <a:pt x="0" y="12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8"/>
            <p:cNvSpPr>
              <a:spLocks/>
            </p:cNvSpPr>
            <p:nvPr/>
          </p:nvSpPr>
          <p:spPr bwMode="auto">
            <a:xfrm>
              <a:off x="1866" y="3633"/>
              <a:ext cx="331" cy="65"/>
            </a:xfrm>
            <a:custGeom>
              <a:avLst/>
              <a:gdLst>
                <a:gd name="T0" fmla="*/ 190 w 190"/>
                <a:gd name="T1" fmla="*/ 33 h 37"/>
                <a:gd name="T2" fmla="*/ 186 w 190"/>
                <a:gd name="T3" fmla="*/ 37 h 37"/>
                <a:gd name="T4" fmla="*/ 4 w 190"/>
                <a:gd name="T5" fmla="*/ 37 h 37"/>
                <a:gd name="T6" fmla="*/ 0 w 190"/>
                <a:gd name="T7" fmla="*/ 33 h 37"/>
                <a:gd name="T8" fmla="*/ 0 w 190"/>
                <a:gd name="T9" fmla="*/ 4 h 37"/>
                <a:gd name="T10" fmla="*/ 4 w 190"/>
                <a:gd name="T11" fmla="*/ 0 h 37"/>
                <a:gd name="T12" fmla="*/ 186 w 190"/>
                <a:gd name="T13" fmla="*/ 0 h 37"/>
                <a:gd name="T14" fmla="*/ 190 w 190"/>
                <a:gd name="T15" fmla="*/ 4 h 37"/>
                <a:gd name="T16" fmla="*/ 190 w 190"/>
                <a:gd name="T1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0" h="37">
                  <a:moveTo>
                    <a:pt x="190" y="33"/>
                  </a:moveTo>
                  <a:cubicBezTo>
                    <a:pt x="190" y="35"/>
                    <a:pt x="189" y="37"/>
                    <a:pt x="186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2" y="37"/>
                    <a:pt x="0" y="35"/>
                    <a:pt x="0" y="3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9" y="0"/>
                    <a:pt x="190" y="2"/>
                    <a:pt x="190" y="4"/>
                  </a:cubicBezTo>
                  <a:lnTo>
                    <a:pt x="190" y="33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9"/>
            <p:cNvSpPr>
              <a:spLocks/>
            </p:cNvSpPr>
            <p:nvPr/>
          </p:nvSpPr>
          <p:spPr bwMode="auto">
            <a:xfrm>
              <a:off x="1937" y="3764"/>
              <a:ext cx="190" cy="73"/>
            </a:xfrm>
            <a:custGeom>
              <a:avLst/>
              <a:gdLst>
                <a:gd name="T0" fmla="*/ 109 w 109"/>
                <a:gd name="T1" fmla="*/ 38 h 42"/>
                <a:gd name="T2" fmla="*/ 105 w 109"/>
                <a:gd name="T3" fmla="*/ 42 h 42"/>
                <a:gd name="T4" fmla="*/ 4 w 109"/>
                <a:gd name="T5" fmla="*/ 42 h 42"/>
                <a:gd name="T6" fmla="*/ 0 w 109"/>
                <a:gd name="T7" fmla="*/ 38 h 42"/>
                <a:gd name="T8" fmla="*/ 0 w 109"/>
                <a:gd name="T9" fmla="*/ 4 h 42"/>
                <a:gd name="T10" fmla="*/ 4 w 109"/>
                <a:gd name="T11" fmla="*/ 0 h 42"/>
                <a:gd name="T12" fmla="*/ 105 w 109"/>
                <a:gd name="T13" fmla="*/ 0 h 42"/>
                <a:gd name="T14" fmla="*/ 109 w 109"/>
                <a:gd name="T15" fmla="*/ 4 h 42"/>
                <a:gd name="T16" fmla="*/ 109 w 109"/>
                <a:gd name="T17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42">
                  <a:moveTo>
                    <a:pt x="109" y="38"/>
                  </a:moveTo>
                  <a:cubicBezTo>
                    <a:pt x="109" y="40"/>
                    <a:pt x="107" y="42"/>
                    <a:pt x="105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2" y="42"/>
                    <a:pt x="0" y="40"/>
                    <a:pt x="0" y="3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0"/>
                    <a:pt x="109" y="2"/>
                    <a:pt x="109" y="4"/>
                  </a:cubicBezTo>
                  <a:lnTo>
                    <a:pt x="109" y="38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20"/>
            <p:cNvSpPr>
              <a:spLocks/>
            </p:cNvSpPr>
            <p:nvPr/>
          </p:nvSpPr>
          <p:spPr bwMode="auto">
            <a:xfrm>
              <a:off x="4032" y="3724"/>
              <a:ext cx="334" cy="225"/>
            </a:xfrm>
            <a:custGeom>
              <a:avLst/>
              <a:gdLst>
                <a:gd name="T0" fmla="*/ 192 w 192"/>
                <a:gd name="T1" fmla="*/ 103 h 129"/>
                <a:gd name="T2" fmla="*/ 167 w 192"/>
                <a:gd name="T3" fmla="*/ 129 h 129"/>
                <a:gd name="T4" fmla="*/ 26 w 192"/>
                <a:gd name="T5" fmla="*/ 129 h 129"/>
                <a:gd name="T6" fmla="*/ 0 w 192"/>
                <a:gd name="T7" fmla="*/ 103 h 129"/>
                <a:gd name="T8" fmla="*/ 0 w 192"/>
                <a:gd name="T9" fmla="*/ 26 h 129"/>
                <a:gd name="T10" fmla="*/ 26 w 192"/>
                <a:gd name="T11" fmla="*/ 0 h 129"/>
                <a:gd name="T12" fmla="*/ 167 w 192"/>
                <a:gd name="T13" fmla="*/ 0 h 129"/>
                <a:gd name="T14" fmla="*/ 192 w 192"/>
                <a:gd name="T15" fmla="*/ 26 h 129"/>
                <a:gd name="T16" fmla="*/ 192 w 192"/>
                <a:gd name="T17" fmla="*/ 10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29">
                  <a:moveTo>
                    <a:pt x="192" y="103"/>
                  </a:moveTo>
                  <a:cubicBezTo>
                    <a:pt x="192" y="118"/>
                    <a:pt x="181" y="129"/>
                    <a:pt x="167" y="129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12" y="129"/>
                    <a:pt x="0" y="118"/>
                    <a:pt x="0" y="10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81" y="0"/>
                    <a:pt x="192" y="12"/>
                    <a:pt x="192" y="26"/>
                  </a:cubicBezTo>
                  <a:lnTo>
                    <a:pt x="192" y="103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1"/>
            <p:cNvSpPr>
              <a:spLocks/>
            </p:cNvSpPr>
            <p:nvPr/>
          </p:nvSpPr>
          <p:spPr bwMode="auto">
            <a:xfrm>
              <a:off x="4060" y="3635"/>
              <a:ext cx="256" cy="92"/>
            </a:xfrm>
            <a:custGeom>
              <a:avLst/>
              <a:gdLst>
                <a:gd name="T0" fmla="*/ 0 w 147"/>
                <a:gd name="T1" fmla="*/ 53 h 53"/>
                <a:gd name="T2" fmla="*/ 110 w 147"/>
                <a:gd name="T3" fmla="*/ 8 h 53"/>
                <a:gd name="T4" fmla="*/ 137 w 147"/>
                <a:gd name="T5" fmla="*/ 18 h 53"/>
                <a:gd name="T6" fmla="*/ 147 w 147"/>
                <a:gd name="T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53">
                  <a:moveTo>
                    <a:pt x="0" y="53"/>
                  </a:move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31" y="0"/>
                    <a:pt x="137" y="18"/>
                  </a:cubicBezTo>
                  <a:cubicBezTo>
                    <a:pt x="143" y="39"/>
                    <a:pt x="147" y="51"/>
                    <a:pt x="147" y="51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Oval 222"/>
            <p:cNvSpPr>
              <a:spLocks noChangeArrowheads="1"/>
            </p:cNvSpPr>
            <p:nvPr/>
          </p:nvSpPr>
          <p:spPr bwMode="auto">
            <a:xfrm>
              <a:off x="4270" y="3809"/>
              <a:ext cx="58" cy="56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3"/>
            <p:cNvSpPr>
              <a:spLocks/>
            </p:cNvSpPr>
            <p:nvPr/>
          </p:nvSpPr>
          <p:spPr bwMode="auto">
            <a:xfrm>
              <a:off x="4757" y="3719"/>
              <a:ext cx="334" cy="225"/>
            </a:xfrm>
            <a:custGeom>
              <a:avLst/>
              <a:gdLst>
                <a:gd name="T0" fmla="*/ 192 w 192"/>
                <a:gd name="T1" fmla="*/ 103 h 129"/>
                <a:gd name="T2" fmla="*/ 167 w 192"/>
                <a:gd name="T3" fmla="*/ 129 h 129"/>
                <a:gd name="T4" fmla="*/ 26 w 192"/>
                <a:gd name="T5" fmla="*/ 129 h 129"/>
                <a:gd name="T6" fmla="*/ 0 w 192"/>
                <a:gd name="T7" fmla="*/ 103 h 129"/>
                <a:gd name="T8" fmla="*/ 0 w 192"/>
                <a:gd name="T9" fmla="*/ 25 h 129"/>
                <a:gd name="T10" fmla="*/ 26 w 192"/>
                <a:gd name="T11" fmla="*/ 0 h 129"/>
                <a:gd name="T12" fmla="*/ 167 w 192"/>
                <a:gd name="T13" fmla="*/ 0 h 129"/>
                <a:gd name="T14" fmla="*/ 192 w 192"/>
                <a:gd name="T15" fmla="*/ 25 h 129"/>
                <a:gd name="T16" fmla="*/ 192 w 192"/>
                <a:gd name="T17" fmla="*/ 10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29">
                  <a:moveTo>
                    <a:pt x="192" y="103"/>
                  </a:moveTo>
                  <a:cubicBezTo>
                    <a:pt x="192" y="117"/>
                    <a:pt x="181" y="129"/>
                    <a:pt x="167" y="129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12" y="129"/>
                    <a:pt x="0" y="117"/>
                    <a:pt x="0" y="10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1"/>
                    <a:pt x="12" y="0"/>
                    <a:pt x="26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81" y="0"/>
                    <a:pt x="192" y="11"/>
                    <a:pt x="192" y="25"/>
                  </a:cubicBezTo>
                  <a:lnTo>
                    <a:pt x="192" y="103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4"/>
            <p:cNvSpPr>
              <a:spLocks/>
            </p:cNvSpPr>
            <p:nvPr/>
          </p:nvSpPr>
          <p:spPr bwMode="auto">
            <a:xfrm>
              <a:off x="4898" y="3638"/>
              <a:ext cx="155" cy="81"/>
            </a:xfrm>
            <a:custGeom>
              <a:avLst/>
              <a:gdLst>
                <a:gd name="T0" fmla="*/ 0 w 89"/>
                <a:gd name="T1" fmla="*/ 46 h 46"/>
                <a:gd name="T2" fmla="*/ 41 w 89"/>
                <a:gd name="T3" fmla="*/ 13 h 46"/>
                <a:gd name="T4" fmla="*/ 69 w 89"/>
                <a:gd name="T5" fmla="*/ 16 h 46"/>
                <a:gd name="T6" fmla="*/ 89 w 89"/>
                <a:gd name="T7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46">
                  <a:moveTo>
                    <a:pt x="0" y="46"/>
                  </a:move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59" y="0"/>
                    <a:pt x="69" y="16"/>
                  </a:cubicBezTo>
                  <a:cubicBezTo>
                    <a:pt x="81" y="34"/>
                    <a:pt x="89" y="45"/>
                    <a:pt x="89" y="45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5"/>
            <p:cNvSpPr>
              <a:spLocks/>
            </p:cNvSpPr>
            <p:nvPr/>
          </p:nvSpPr>
          <p:spPr bwMode="auto">
            <a:xfrm>
              <a:off x="4790" y="3638"/>
              <a:ext cx="139" cy="81"/>
            </a:xfrm>
            <a:custGeom>
              <a:avLst/>
              <a:gdLst>
                <a:gd name="T0" fmla="*/ 0 w 80"/>
                <a:gd name="T1" fmla="*/ 46 h 46"/>
                <a:gd name="T2" fmla="*/ 40 w 80"/>
                <a:gd name="T3" fmla="*/ 13 h 46"/>
                <a:gd name="T4" fmla="*/ 69 w 80"/>
                <a:gd name="T5" fmla="*/ 16 h 46"/>
                <a:gd name="T6" fmla="*/ 80 w 80"/>
                <a:gd name="T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46">
                  <a:moveTo>
                    <a:pt x="0" y="46"/>
                  </a:move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58" y="0"/>
                    <a:pt x="69" y="16"/>
                  </a:cubicBezTo>
                  <a:cubicBezTo>
                    <a:pt x="73" y="22"/>
                    <a:pt x="77" y="28"/>
                    <a:pt x="80" y="32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226"/>
            <p:cNvSpPr>
              <a:spLocks noChangeArrowheads="1"/>
            </p:cNvSpPr>
            <p:nvPr/>
          </p:nvSpPr>
          <p:spPr bwMode="auto">
            <a:xfrm>
              <a:off x="4997" y="3802"/>
              <a:ext cx="56" cy="56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7"/>
            <p:cNvSpPr>
              <a:spLocks/>
            </p:cNvSpPr>
            <p:nvPr/>
          </p:nvSpPr>
          <p:spPr bwMode="auto">
            <a:xfrm>
              <a:off x="5485" y="3637"/>
              <a:ext cx="335" cy="303"/>
            </a:xfrm>
            <a:custGeom>
              <a:avLst/>
              <a:gdLst>
                <a:gd name="T0" fmla="*/ 192 w 192"/>
                <a:gd name="T1" fmla="*/ 148 h 174"/>
                <a:gd name="T2" fmla="*/ 166 w 192"/>
                <a:gd name="T3" fmla="*/ 174 h 174"/>
                <a:gd name="T4" fmla="*/ 25 w 192"/>
                <a:gd name="T5" fmla="*/ 174 h 174"/>
                <a:gd name="T6" fmla="*/ 0 w 192"/>
                <a:gd name="T7" fmla="*/ 148 h 174"/>
                <a:gd name="T8" fmla="*/ 0 w 192"/>
                <a:gd name="T9" fmla="*/ 26 h 174"/>
                <a:gd name="T10" fmla="*/ 25 w 192"/>
                <a:gd name="T11" fmla="*/ 0 h 174"/>
                <a:gd name="T12" fmla="*/ 166 w 192"/>
                <a:gd name="T13" fmla="*/ 0 h 174"/>
                <a:gd name="T14" fmla="*/ 192 w 192"/>
                <a:gd name="T15" fmla="*/ 26 h 174"/>
                <a:gd name="T16" fmla="*/ 192 w 192"/>
                <a:gd name="T17" fmla="*/ 14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74">
                  <a:moveTo>
                    <a:pt x="192" y="148"/>
                  </a:moveTo>
                  <a:cubicBezTo>
                    <a:pt x="192" y="162"/>
                    <a:pt x="181" y="174"/>
                    <a:pt x="166" y="174"/>
                  </a:cubicBezTo>
                  <a:cubicBezTo>
                    <a:pt x="25" y="174"/>
                    <a:pt x="25" y="174"/>
                    <a:pt x="25" y="174"/>
                  </a:cubicBezTo>
                  <a:cubicBezTo>
                    <a:pt x="11" y="174"/>
                    <a:pt x="0" y="162"/>
                    <a:pt x="0" y="14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1" y="0"/>
                    <a:pt x="25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81" y="0"/>
                    <a:pt x="192" y="12"/>
                    <a:pt x="192" y="26"/>
                  </a:cubicBezTo>
                  <a:lnTo>
                    <a:pt x="192" y="148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Oval 228"/>
            <p:cNvSpPr>
              <a:spLocks noChangeArrowheads="1"/>
            </p:cNvSpPr>
            <p:nvPr/>
          </p:nvSpPr>
          <p:spPr bwMode="auto">
            <a:xfrm>
              <a:off x="5713" y="3760"/>
              <a:ext cx="56" cy="56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Line 229"/>
            <p:cNvSpPr>
              <a:spLocks noChangeShapeType="1"/>
            </p:cNvSpPr>
            <p:nvPr/>
          </p:nvSpPr>
          <p:spPr bwMode="auto">
            <a:xfrm>
              <a:off x="5551" y="3687"/>
              <a:ext cx="0" cy="68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Line 230"/>
            <p:cNvSpPr>
              <a:spLocks noChangeShapeType="1"/>
            </p:cNvSpPr>
            <p:nvPr/>
          </p:nvSpPr>
          <p:spPr bwMode="auto">
            <a:xfrm>
              <a:off x="5551" y="3822"/>
              <a:ext cx="0" cy="68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Line 231"/>
            <p:cNvSpPr>
              <a:spLocks noChangeShapeType="1"/>
            </p:cNvSpPr>
            <p:nvPr/>
          </p:nvSpPr>
          <p:spPr bwMode="auto">
            <a:xfrm>
              <a:off x="5560" y="3940"/>
              <a:ext cx="0" cy="26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Line 232"/>
            <p:cNvSpPr>
              <a:spLocks noChangeShapeType="1"/>
            </p:cNvSpPr>
            <p:nvPr/>
          </p:nvSpPr>
          <p:spPr bwMode="auto">
            <a:xfrm>
              <a:off x="5745" y="3940"/>
              <a:ext cx="0" cy="26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3"/>
            <p:cNvSpPr>
              <a:spLocks/>
            </p:cNvSpPr>
            <p:nvPr/>
          </p:nvSpPr>
          <p:spPr bwMode="auto">
            <a:xfrm>
              <a:off x="6208" y="3637"/>
              <a:ext cx="335" cy="94"/>
            </a:xfrm>
            <a:custGeom>
              <a:avLst/>
              <a:gdLst>
                <a:gd name="T0" fmla="*/ 38 w 192"/>
                <a:gd name="T1" fmla="*/ 54 h 54"/>
                <a:gd name="T2" fmla="*/ 26 w 192"/>
                <a:gd name="T3" fmla="*/ 54 h 54"/>
                <a:gd name="T4" fmla="*/ 0 w 192"/>
                <a:gd name="T5" fmla="*/ 28 h 54"/>
                <a:gd name="T6" fmla="*/ 0 w 192"/>
                <a:gd name="T7" fmla="*/ 26 h 54"/>
                <a:gd name="T8" fmla="*/ 26 w 192"/>
                <a:gd name="T9" fmla="*/ 0 h 54"/>
                <a:gd name="T10" fmla="*/ 166 w 192"/>
                <a:gd name="T11" fmla="*/ 0 h 54"/>
                <a:gd name="T12" fmla="*/ 192 w 192"/>
                <a:gd name="T13" fmla="*/ 26 h 54"/>
                <a:gd name="T14" fmla="*/ 192 w 192"/>
                <a:gd name="T15" fmla="*/ 28 h 54"/>
                <a:gd name="T16" fmla="*/ 166 w 192"/>
                <a:gd name="T17" fmla="*/ 54 h 54"/>
                <a:gd name="T18" fmla="*/ 155 w 192"/>
                <a:gd name="T1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54">
                  <a:moveTo>
                    <a:pt x="38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11" y="54"/>
                    <a:pt x="0" y="43"/>
                    <a:pt x="0" y="2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1" y="0"/>
                    <a:pt x="26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80" y="0"/>
                    <a:pt x="192" y="12"/>
                    <a:pt x="192" y="26"/>
                  </a:cubicBezTo>
                  <a:cubicBezTo>
                    <a:pt x="192" y="28"/>
                    <a:pt x="192" y="28"/>
                    <a:pt x="192" y="28"/>
                  </a:cubicBezTo>
                  <a:cubicBezTo>
                    <a:pt x="192" y="43"/>
                    <a:pt x="180" y="54"/>
                    <a:pt x="166" y="54"/>
                  </a:cubicBezTo>
                  <a:cubicBezTo>
                    <a:pt x="155" y="54"/>
                    <a:pt x="155" y="54"/>
                    <a:pt x="155" y="54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4"/>
            <p:cNvSpPr>
              <a:spLocks/>
            </p:cNvSpPr>
            <p:nvPr/>
          </p:nvSpPr>
          <p:spPr bwMode="auto">
            <a:xfrm>
              <a:off x="6274" y="3675"/>
              <a:ext cx="201" cy="291"/>
            </a:xfrm>
            <a:custGeom>
              <a:avLst/>
              <a:gdLst>
                <a:gd name="T0" fmla="*/ 115 w 115"/>
                <a:gd name="T1" fmla="*/ 159 h 167"/>
                <a:gd name="T2" fmla="*/ 107 w 115"/>
                <a:gd name="T3" fmla="*/ 167 h 167"/>
                <a:gd name="T4" fmla="*/ 8 w 115"/>
                <a:gd name="T5" fmla="*/ 167 h 167"/>
                <a:gd name="T6" fmla="*/ 0 w 115"/>
                <a:gd name="T7" fmla="*/ 159 h 167"/>
                <a:gd name="T8" fmla="*/ 0 w 115"/>
                <a:gd name="T9" fmla="*/ 8 h 167"/>
                <a:gd name="T10" fmla="*/ 8 w 115"/>
                <a:gd name="T11" fmla="*/ 0 h 167"/>
                <a:gd name="T12" fmla="*/ 107 w 115"/>
                <a:gd name="T13" fmla="*/ 0 h 167"/>
                <a:gd name="T14" fmla="*/ 115 w 115"/>
                <a:gd name="T15" fmla="*/ 8 h 167"/>
                <a:gd name="T16" fmla="*/ 115 w 115"/>
                <a:gd name="T17" fmla="*/ 15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167">
                  <a:moveTo>
                    <a:pt x="115" y="159"/>
                  </a:moveTo>
                  <a:cubicBezTo>
                    <a:pt x="115" y="164"/>
                    <a:pt x="112" y="167"/>
                    <a:pt x="107" y="167"/>
                  </a:cubicBezTo>
                  <a:cubicBezTo>
                    <a:pt x="8" y="167"/>
                    <a:pt x="8" y="167"/>
                    <a:pt x="8" y="167"/>
                  </a:cubicBezTo>
                  <a:cubicBezTo>
                    <a:pt x="4" y="167"/>
                    <a:pt x="0" y="164"/>
                    <a:pt x="0" y="15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12" y="0"/>
                    <a:pt x="115" y="4"/>
                    <a:pt x="115" y="8"/>
                  </a:cubicBezTo>
                  <a:lnTo>
                    <a:pt x="115" y="159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Line 235"/>
            <p:cNvSpPr>
              <a:spLocks noChangeShapeType="1"/>
            </p:cNvSpPr>
            <p:nvPr/>
          </p:nvSpPr>
          <p:spPr bwMode="auto">
            <a:xfrm>
              <a:off x="6391" y="3706"/>
              <a:ext cx="0" cy="23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6"/>
            <p:cNvSpPr>
              <a:spLocks/>
            </p:cNvSpPr>
            <p:nvPr/>
          </p:nvSpPr>
          <p:spPr bwMode="auto">
            <a:xfrm>
              <a:off x="6933" y="3631"/>
              <a:ext cx="335" cy="95"/>
            </a:xfrm>
            <a:custGeom>
              <a:avLst/>
              <a:gdLst>
                <a:gd name="T0" fmla="*/ 39 w 192"/>
                <a:gd name="T1" fmla="*/ 54 h 54"/>
                <a:gd name="T2" fmla="*/ 26 w 192"/>
                <a:gd name="T3" fmla="*/ 54 h 54"/>
                <a:gd name="T4" fmla="*/ 0 w 192"/>
                <a:gd name="T5" fmla="*/ 28 h 54"/>
                <a:gd name="T6" fmla="*/ 0 w 192"/>
                <a:gd name="T7" fmla="*/ 26 h 54"/>
                <a:gd name="T8" fmla="*/ 26 w 192"/>
                <a:gd name="T9" fmla="*/ 0 h 54"/>
                <a:gd name="T10" fmla="*/ 167 w 192"/>
                <a:gd name="T11" fmla="*/ 0 h 54"/>
                <a:gd name="T12" fmla="*/ 192 w 192"/>
                <a:gd name="T13" fmla="*/ 26 h 54"/>
                <a:gd name="T14" fmla="*/ 192 w 192"/>
                <a:gd name="T15" fmla="*/ 28 h 54"/>
                <a:gd name="T16" fmla="*/ 167 w 192"/>
                <a:gd name="T17" fmla="*/ 54 h 54"/>
                <a:gd name="T18" fmla="*/ 156 w 192"/>
                <a:gd name="T1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54">
                  <a:moveTo>
                    <a:pt x="39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12" y="54"/>
                    <a:pt x="0" y="42"/>
                    <a:pt x="0" y="2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81" y="0"/>
                    <a:pt x="192" y="12"/>
                    <a:pt x="192" y="26"/>
                  </a:cubicBezTo>
                  <a:cubicBezTo>
                    <a:pt x="192" y="28"/>
                    <a:pt x="192" y="28"/>
                    <a:pt x="192" y="28"/>
                  </a:cubicBezTo>
                  <a:cubicBezTo>
                    <a:pt x="192" y="42"/>
                    <a:pt x="181" y="54"/>
                    <a:pt x="167" y="54"/>
                  </a:cubicBezTo>
                  <a:cubicBezTo>
                    <a:pt x="156" y="54"/>
                    <a:pt x="156" y="54"/>
                    <a:pt x="156" y="54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7"/>
            <p:cNvSpPr>
              <a:spLocks/>
            </p:cNvSpPr>
            <p:nvPr/>
          </p:nvSpPr>
          <p:spPr bwMode="auto">
            <a:xfrm>
              <a:off x="7001" y="3670"/>
              <a:ext cx="201" cy="291"/>
            </a:xfrm>
            <a:custGeom>
              <a:avLst/>
              <a:gdLst>
                <a:gd name="T0" fmla="*/ 115 w 115"/>
                <a:gd name="T1" fmla="*/ 159 h 167"/>
                <a:gd name="T2" fmla="*/ 107 w 115"/>
                <a:gd name="T3" fmla="*/ 167 h 167"/>
                <a:gd name="T4" fmla="*/ 8 w 115"/>
                <a:gd name="T5" fmla="*/ 167 h 167"/>
                <a:gd name="T6" fmla="*/ 0 w 115"/>
                <a:gd name="T7" fmla="*/ 159 h 167"/>
                <a:gd name="T8" fmla="*/ 0 w 115"/>
                <a:gd name="T9" fmla="*/ 8 h 167"/>
                <a:gd name="T10" fmla="*/ 8 w 115"/>
                <a:gd name="T11" fmla="*/ 0 h 167"/>
                <a:gd name="T12" fmla="*/ 107 w 115"/>
                <a:gd name="T13" fmla="*/ 0 h 167"/>
                <a:gd name="T14" fmla="*/ 115 w 115"/>
                <a:gd name="T15" fmla="*/ 8 h 167"/>
                <a:gd name="T16" fmla="*/ 115 w 115"/>
                <a:gd name="T17" fmla="*/ 15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167">
                  <a:moveTo>
                    <a:pt x="115" y="159"/>
                  </a:moveTo>
                  <a:cubicBezTo>
                    <a:pt x="115" y="163"/>
                    <a:pt x="111" y="167"/>
                    <a:pt x="107" y="167"/>
                  </a:cubicBezTo>
                  <a:cubicBezTo>
                    <a:pt x="8" y="167"/>
                    <a:pt x="8" y="167"/>
                    <a:pt x="8" y="167"/>
                  </a:cubicBezTo>
                  <a:cubicBezTo>
                    <a:pt x="3" y="167"/>
                    <a:pt x="0" y="163"/>
                    <a:pt x="0" y="15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11" y="0"/>
                    <a:pt x="115" y="3"/>
                    <a:pt x="115" y="8"/>
                  </a:cubicBezTo>
                  <a:lnTo>
                    <a:pt x="115" y="159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Oval 238"/>
            <p:cNvSpPr>
              <a:spLocks noChangeArrowheads="1"/>
            </p:cNvSpPr>
            <p:nvPr/>
          </p:nvSpPr>
          <p:spPr bwMode="auto">
            <a:xfrm>
              <a:off x="7052" y="3670"/>
              <a:ext cx="99" cy="99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9"/>
            <p:cNvSpPr>
              <a:spLocks/>
            </p:cNvSpPr>
            <p:nvPr/>
          </p:nvSpPr>
          <p:spPr bwMode="auto">
            <a:xfrm>
              <a:off x="2577" y="3598"/>
              <a:ext cx="397" cy="363"/>
            </a:xfrm>
            <a:custGeom>
              <a:avLst/>
              <a:gdLst>
                <a:gd name="T0" fmla="*/ 30 w 228"/>
                <a:gd name="T1" fmla="*/ 133 h 208"/>
                <a:gd name="T2" fmla="*/ 7 w 228"/>
                <a:gd name="T3" fmla="*/ 169 h 208"/>
                <a:gd name="T4" fmla="*/ 39 w 228"/>
                <a:gd name="T5" fmla="*/ 190 h 208"/>
                <a:gd name="T6" fmla="*/ 181 w 228"/>
                <a:gd name="T7" fmla="*/ 78 h 208"/>
                <a:gd name="T8" fmla="*/ 132 w 228"/>
                <a:gd name="T9" fmla="*/ 55 h 208"/>
                <a:gd name="T10" fmla="*/ 140 w 228"/>
                <a:gd name="T11" fmla="*/ 96 h 208"/>
                <a:gd name="T12" fmla="*/ 112 w 228"/>
                <a:gd name="T13" fmla="*/ 68 h 208"/>
                <a:gd name="T14" fmla="*/ 88 w 228"/>
                <a:gd name="T15" fmla="*/ 86 h 208"/>
                <a:gd name="T16" fmla="*/ 101 w 228"/>
                <a:gd name="T17" fmla="*/ 124 h 208"/>
                <a:gd name="T18" fmla="*/ 72 w 228"/>
                <a:gd name="T19" fmla="*/ 98 h 208"/>
                <a:gd name="T20" fmla="*/ 42 w 228"/>
                <a:gd name="T21" fmla="*/ 123 h 208"/>
                <a:gd name="T22" fmla="*/ 67 w 228"/>
                <a:gd name="T23" fmla="*/ 150 h 208"/>
                <a:gd name="T24" fmla="*/ 30 w 228"/>
                <a:gd name="T25" fmla="*/ 13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8" h="208">
                  <a:moveTo>
                    <a:pt x="30" y="133"/>
                  </a:moveTo>
                  <a:cubicBezTo>
                    <a:pt x="30" y="133"/>
                    <a:pt x="12" y="152"/>
                    <a:pt x="7" y="169"/>
                  </a:cubicBezTo>
                  <a:cubicBezTo>
                    <a:pt x="0" y="190"/>
                    <a:pt x="7" y="208"/>
                    <a:pt x="39" y="190"/>
                  </a:cubicBezTo>
                  <a:cubicBezTo>
                    <a:pt x="97" y="159"/>
                    <a:pt x="153" y="113"/>
                    <a:pt x="181" y="78"/>
                  </a:cubicBezTo>
                  <a:cubicBezTo>
                    <a:pt x="190" y="67"/>
                    <a:pt x="228" y="0"/>
                    <a:pt x="132" y="55"/>
                  </a:cubicBezTo>
                  <a:cubicBezTo>
                    <a:pt x="132" y="55"/>
                    <a:pt x="130" y="81"/>
                    <a:pt x="140" y="96"/>
                  </a:cubicBezTo>
                  <a:cubicBezTo>
                    <a:pt x="140" y="96"/>
                    <a:pt x="118" y="89"/>
                    <a:pt x="112" y="68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9" y="108"/>
                    <a:pt x="101" y="124"/>
                  </a:cubicBezTo>
                  <a:cubicBezTo>
                    <a:pt x="101" y="124"/>
                    <a:pt x="76" y="116"/>
                    <a:pt x="72" y="98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2" y="123"/>
                    <a:pt x="41" y="144"/>
                    <a:pt x="67" y="150"/>
                  </a:cubicBezTo>
                  <a:cubicBezTo>
                    <a:pt x="67" y="150"/>
                    <a:pt x="34" y="160"/>
                    <a:pt x="30" y="133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3525" y="3692"/>
              <a:ext cx="52" cy="51"/>
            </a:xfrm>
            <a:custGeom>
              <a:avLst/>
              <a:gdLst>
                <a:gd name="T0" fmla="*/ 30 w 30"/>
                <a:gd name="T1" fmla="*/ 14 h 29"/>
                <a:gd name="T2" fmla="*/ 25 w 30"/>
                <a:gd name="T3" fmla="*/ 25 h 29"/>
                <a:gd name="T4" fmla="*/ 15 w 30"/>
                <a:gd name="T5" fmla="*/ 29 h 29"/>
                <a:gd name="T6" fmla="*/ 0 w 30"/>
                <a:gd name="T7" fmla="*/ 14 h 29"/>
                <a:gd name="T8" fmla="*/ 3 w 30"/>
                <a:gd name="T9" fmla="*/ 5 h 29"/>
                <a:gd name="T10" fmla="*/ 15 w 30"/>
                <a:gd name="T11" fmla="*/ 0 h 29"/>
                <a:gd name="T12" fmla="*/ 30 w 30"/>
                <a:gd name="T13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9">
                  <a:moveTo>
                    <a:pt x="30" y="14"/>
                  </a:moveTo>
                  <a:cubicBezTo>
                    <a:pt x="30" y="19"/>
                    <a:pt x="28" y="22"/>
                    <a:pt x="25" y="25"/>
                  </a:cubicBezTo>
                  <a:cubicBezTo>
                    <a:pt x="23" y="28"/>
                    <a:pt x="19" y="29"/>
                    <a:pt x="15" y="29"/>
                  </a:cubicBezTo>
                  <a:cubicBezTo>
                    <a:pt x="7" y="29"/>
                    <a:pt x="0" y="23"/>
                    <a:pt x="0" y="14"/>
                  </a:cubicBezTo>
                  <a:cubicBezTo>
                    <a:pt x="0" y="11"/>
                    <a:pt x="1" y="8"/>
                    <a:pt x="3" y="5"/>
                  </a:cubicBezTo>
                  <a:cubicBezTo>
                    <a:pt x="6" y="2"/>
                    <a:pt x="10" y="0"/>
                    <a:pt x="15" y="0"/>
                  </a:cubicBezTo>
                  <a:cubicBezTo>
                    <a:pt x="23" y="0"/>
                    <a:pt x="30" y="6"/>
                    <a:pt x="30" y="14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Oval 241"/>
            <p:cNvSpPr>
              <a:spLocks noChangeArrowheads="1"/>
            </p:cNvSpPr>
            <p:nvPr/>
          </p:nvSpPr>
          <p:spPr bwMode="auto">
            <a:xfrm>
              <a:off x="3373" y="3856"/>
              <a:ext cx="51" cy="51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Oval 242"/>
            <p:cNvSpPr>
              <a:spLocks noChangeArrowheads="1"/>
            </p:cNvSpPr>
            <p:nvPr/>
          </p:nvSpPr>
          <p:spPr bwMode="auto">
            <a:xfrm>
              <a:off x="3307" y="3631"/>
              <a:ext cx="334" cy="335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43"/>
            <p:cNvSpPr>
              <a:spLocks/>
            </p:cNvSpPr>
            <p:nvPr/>
          </p:nvSpPr>
          <p:spPr bwMode="auto">
            <a:xfrm>
              <a:off x="3417" y="3736"/>
              <a:ext cx="170" cy="176"/>
            </a:xfrm>
            <a:custGeom>
              <a:avLst/>
              <a:gdLst>
                <a:gd name="T0" fmla="*/ 87 w 98"/>
                <a:gd name="T1" fmla="*/ 0 h 101"/>
                <a:gd name="T2" fmla="*/ 98 w 98"/>
                <a:gd name="T3" fmla="*/ 36 h 101"/>
                <a:gd name="T4" fmla="*/ 33 w 98"/>
                <a:gd name="T5" fmla="*/ 101 h 101"/>
                <a:gd name="T6" fmla="*/ 0 w 98"/>
                <a:gd name="T7" fmla="*/ 9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8" h="101">
                  <a:moveTo>
                    <a:pt x="87" y="0"/>
                  </a:moveTo>
                  <a:cubicBezTo>
                    <a:pt x="94" y="11"/>
                    <a:pt x="98" y="23"/>
                    <a:pt x="98" y="36"/>
                  </a:cubicBezTo>
                  <a:cubicBezTo>
                    <a:pt x="98" y="72"/>
                    <a:pt x="69" y="101"/>
                    <a:pt x="33" y="101"/>
                  </a:cubicBezTo>
                  <a:cubicBezTo>
                    <a:pt x="21" y="101"/>
                    <a:pt x="10" y="98"/>
                    <a:pt x="0" y="92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44"/>
            <p:cNvSpPr>
              <a:spLocks/>
            </p:cNvSpPr>
            <p:nvPr/>
          </p:nvSpPr>
          <p:spPr bwMode="auto">
            <a:xfrm>
              <a:off x="3361" y="3687"/>
              <a:ext cx="172" cy="178"/>
            </a:xfrm>
            <a:custGeom>
              <a:avLst/>
              <a:gdLst>
                <a:gd name="T0" fmla="*/ 12 w 99"/>
                <a:gd name="T1" fmla="*/ 102 h 102"/>
                <a:gd name="T2" fmla="*/ 0 w 99"/>
                <a:gd name="T3" fmla="*/ 64 h 102"/>
                <a:gd name="T4" fmla="*/ 65 w 99"/>
                <a:gd name="T5" fmla="*/ 0 h 102"/>
                <a:gd name="T6" fmla="*/ 99 w 99"/>
                <a:gd name="T7" fmla="*/ 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102">
                  <a:moveTo>
                    <a:pt x="12" y="102"/>
                  </a:moveTo>
                  <a:cubicBezTo>
                    <a:pt x="5" y="91"/>
                    <a:pt x="0" y="78"/>
                    <a:pt x="0" y="64"/>
                  </a:cubicBezTo>
                  <a:cubicBezTo>
                    <a:pt x="0" y="29"/>
                    <a:pt x="29" y="0"/>
                    <a:pt x="65" y="0"/>
                  </a:cubicBezTo>
                  <a:cubicBezTo>
                    <a:pt x="78" y="0"/>
                    <a:pt x="89" y="3"/>
                    <a:pt x="99" y="9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Oval 245"/>
            <p:cNvSpPr>
              <a:spLocks noChangeArrowheads="1"/>
            </p:cNvSpPr>
            <p:nvPr/>
          </p:nvSpPr>
          <p:spPr bwMode="auto">
            <a:xfrm>
              <a:off x="3424" y="3750"/>
              <a:ext cx="101" cy="99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Line 246"/>
            <p:cNvSpPr>
              <a:spLocks noChangeShapeType="1"/>
            </p:cNvSpPr>
            <p:nvPr/>
          </p:nvSpPr>
          <p:spPr bwMode="auto">
            <a:xfrm>
              <a:off x="3307" y="3799"/>
              <a:ext cx="334" cy="0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Line 247"/>
            <p:cNvSpPr>
              <a:spLocks noChangeShapeType="1"/>
            </p:cNvSpPr>
            <p:nvPr/>
          </p:nvSpPr>
          <p:spPr bwMode="auto">
            <a:xfrm>
              <a:off x="3474" y="3631"/>
              <a:ext cx="0" cy="335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48"/>
            <p:cNvSpPr>
              <a:spLocks/>
            </p:cNvSpPr>
            <p:nvPr/>
          </p:nvSpPr>
          <p:spPr bwMode="auto">
            <a:xfrm>
              <a:off x="7045" y="1016"/>
              <a:ext cx="137" cy="253"/>
            </a:xfrm>
            <a:custGeom>
              <a:avLst/>
              <a:gdLst>
                <a:gd name="T0" fmla="*/ 137 w 137"/>
                <a:gd name="T1" fmla="*/ 0 h 253"/>
                <a:gd name="T2" fmla="*/ 0 w 137"/>
                <a:gd name="T3" fmla="*/ 182 h 253"/>
                <a:gd name="T4" fmla="*/ 96 w 137"/>
                <a:gd name="T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7" h="253">
                  <a:moveTo>
                    <a:pt x="137" y="0"/>
                  </a:moveTo>
                  <a:lnTo>
                    <a:pt x="0" y="182"/>
                  </a:lnTo>
                  <a:lnTo>
                    <a:pt x="96" y="253"/>
                  </a:ln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49"/>
            <p:cNvSpPr>
              <a:spLocks/>
            </p:cNvSpPr>
            <p:nvPr/>
          </p:nvSpPr>
          <p:spPr bwMode="auto">
            <a:xfrm>
              <a:off x="7144" y="1009"/>
              <a:ext cx="47" cy="46"/>
            </a:xfrm>
            <a:custGeom>
              <a:avLst/>
              <a:gdLst>
                <a:gd name="T0" fmla="*/ 0 w 47"/>
                <a:gd name="T1" fmla="*/ 9 h 46"/>
                <a:gd name="T2" fmla="*/ 2 w 47"/>
                <a:gd name="T3" fmla="*/ 16 h 46"/>
                <a:gd name="T4" fmla="*/ 37 w 47"/>
                <a:gd name="T5" fmla="*/ 9 h 46"/>
                <a:gd name="T6" fmla="*/ 40 w 47"/>
                <a:gd name="T7" fmla="*/ 46 h 46"/>
                <a:gd name="T8" fmla="*/ 47 w 47"/>
                <a:gd name="T9" fmla="*/ 44 h 46"/>
                <a:gd name="T10" fmla="*/ 44 w 47"/>
                <a:gd name="T11" fmla="*/ 0 h 46"/>
                <a:gd name="T12" fmla="*/ 0 w 47"/>
                <a:gd name="T13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6">
                  <a:moveTo>
                    <a:pt x="0" y="9"/>
                  </a:moveTo>
                  <a:lnTo>
                    <a:pt x="2" y="16"/>
                  </a:lnTo>
                  <a:lnTo>
                    <a:pt x="37" y="9"/>
                  </a:lnTo>
                  <a:lnTo>
                    <a:pt x="40" y="46"/>
                  </a:lnTo>
                  <a:lnTo>
                    <a:pt x="47" y="44"/>
                  </a:lnTo>
                  <a:lnTo>
                    <a:pt x="4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Oval 250"/>
            <p:cNvSpPr>
              <a:spLocks noChangeArrowheads="1"/>
            </p:cNvSpPr>
            <p:nvPr/>
          </p:nvSpPr>
          <p:spPr bwMode="auto">
            <a:xfrm>
              <a:off x="7149" y="1269"/>
              <a:ext cx="75" cy="75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Line 251"/>
            <p:cNvSpPr>
              <a:spLocks noChangeShapeType="1"/>
            </p:cNvSpPr>
            <p:nvPr/>
          </p:nvSpPr>
          <p:spPr bwMode="auto">
            <a:xfrm flipH="1">
              <a:off x="7024" y="1039"/>
              <a:ext cx="57" cy="57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Line 252"/>
            <p:cNvSpPr>
              <a:spLocks noChangeShapeType="1"/>
            </p:cNvSpPr>
            <p:nvPr/>
          </p:nvSpPr>
          <p:spPr bwMode="auto">
            <a:xfrm flipH="1" flipV="1">
              <a:off x="7024" y="1039"/>
              <a:ext cx="57" cy="57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Line 253"/>
            <p:cNvSpPr>
              <a:spLocks noChangeShapeType="1"/>
            </p:cNvSpPr>
            <p:nvPr/>
          </p:nvSpPr>
          <p:spPr bwMode="auto">
            <a:xfrm flipH="1">
              <a:off x="6933" y="1086"/>
              <a:ext cx="59" cy="59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Line 254"/>
            <p:cNvSpPr>
              <a:spLocks noChangeShapeType="1"/>
            </p:cNvSpPr>
            <p:nvPr/>
          </p:nvSpPr>
          <p:spPr bwMode="auto">
            <a:xfrm flipH="1" flipV="1">
              <a:off x="6933" y="1086"/>
              <a:ext cx="59" cy="59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Line 255"/>
            <p:cNvSpPr>
              <a:spLocks noChangeShapeType="1"/>
            </p:cNvSpPr>
            <p:nvPr/>
          </p:nvSpPr>
          <p:spPr bwMode="auto">
            <a:xfrm flipH="1">
              <a:off x="7111" y="1147"/>
              <a:ext cx="59" cy="59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Line 256"/>
            <p:cNvSpPr>
              <a:spLocks noChangeShapeType="1"/>
            </p:cNvSpPr>
            <p:nvPr/>
          </p:nvSpPr>
          <p:spPr bwMode="auto">
            <a:xfrm flipH="1" flipV="1">
              <a:off x="7111" y="1147"/>
              <a:ext cx="59" cy="59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Line 257"/>
            <p:cNvSpPr>
              <a:spLocks noChangeShapeType="1"/>
            </p:cNvSpPr>
            <p:nvPr/>
          </p:nvSpPr>
          <p:spPr bwMode="auto">
            <a:xfrm flipH="1">
              <a:off x="7209" y="1096"/>
              <a:ext cx="59" cy="60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Line 258"/>
            <p:cNvSpPr>
              <a:spLocks noChangeShapeType="1"/>
            </p:cNvSpPr>
            <p:nvPr/>
          </p:nvSpPr>
          <p:spPr bwMode="auto">
            <a:xfrm flipH="1" flipV="1">
              <a:off x="7209" y="1096"/>
              <a:ext cx="59" cy="60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342118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439738" y="442913"/>
            <a:ext cx="11310938" cy="5972175"/>
            <a:chOff x="277" y="279"/>
            <a:chExt cx="7125" cy="3762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277" y="279"/>
              <a:ext cx="7125" cy="3081"/>
              <a:chOff x="277" y="279"/>
              <a:chExt cx="7125" cy="3081"/>
            </a:xfrm>
          </p:grpSpPr>
          <p:sp>
            <p:nvSpPr>
              <p:cNvPr id="89" name="Freeform 5"/>
              <p:cNvSpPr>
                <a:spLocks/>
              </p:cNvSpPr>
              <p:nvPr/>
            </p:nvSpPr>
            <p:spPr bwMode="auto">
              <a:xfrm>
                <a:off x="391" y="279"/>
                <a:ext cx="169" cy="362"/>
              </a:xfrm>
              <a:custGeom>
                <a:avLst/>
                <a:gdLst>
                  <a:gd name="T0" fmla="*/ 0 w 93"/>
                  <a:gd name="T1" fmla="*/ 50 h 200"/>
                  <a:gd name="T2" fmla="*/ 0 w 93"/>
                  <a:gd name="T3" fmla="*/ 41 h 200"/>
                  <a:gd name="T4" fmla="*/ 29 w 93"/>
                  <a:gd name="T5" fmla="*/ 9 h 200"/>
                  <a:gd name="T6" fmla="*/ 54 w 93"/>
                  <a:gd name="T7" fmla="*/ 4 h 200"/>
                  <a:gd name="T8" fmla="*/ 93 w 93"/>
                  <a:gd name="T9" fmla="*/ 31 h 200"/>
                  <a:gd name="T10" fmla="*/ 93 w 93"/>
                  <a:gd name="T11" fmla="*/ 172 h 200"/>
                  <a:gd name="T12" fmla="*/ 54 w 93"/>
                  <a:gd name="T13" fmla="*/ 194 h 200"/>
                  <a:gd name="T14" fmla="*/ 29 w 93"/>
                  <a:gd name="T15" fmla="*/ 186 h 200"/>
                  <a:gd name="T16" fmla="*/ 0 w 93"/>
                  <a:gd name="T17" fmla="*/ 152 h 200"/>
                  <a:gd name="T18" fmla="*/ 0 w 93"/>
                  <a:gd name="T19" fmla="*/ 14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200">
                    <a:moveTo>
                      <a:pt x="0" y="50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26"/>
                      <a:pt x="13" y="12"/>
                      <a:pt x="29" y="9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75" y="0"/>
                      <a:pt x="93" y="12"/>
                      <a:pt x="93" y="31"/>
                    </a:cubicBezTo>
                    <a:cubicBezTo>
                      <a:pt x="93" y="172"/>
                      <a:pt x="93" y="172"/>
                      <a:pt x="93" y="172"/>
                    </a:cubicBezTo>
                    <a:cubicBezTo>
                      <a:pt x="93" y="190"/>
                      <a:pt x="75" y="200"/>
                      <a:pt x="54" y="194"/>
                    </a:cubicBezTo>
                    <a:cubicBezTo>
                      <a:pt x="29" y="186"/>
                      <a:pt x="29" y="186"/>
                      <a:pt x="29" y="186"/>
                    </a:cubicBezTo>
                    <a:cubicBezTo>
                      <a:pt x="13" y="182"/>
                      <a:pt x="0" y="166"/>
                      <a:pt x="0" y="152"/>
                    </a:cubicBezTo>
                    <a:cubicBezTo>
                      <a:pt x="0" y="148"/>
                      <a:pt x="0" y="148"/>
                      <a:pt x="0" y="14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Line 6"/>
              <p:cNvSpPr>
                <a:spLocks noChangeShapeType="1"/>
              </p:cNvSpPr>
              <p:nvPr/>
            </p:nvSpPr>
            <p:spPr bwMode="auto">
              <a:xfrm>
                <a:off x="471" y="354"/>
                <a:ext cx="0" cy="213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7"/>
              <p:cNvSpPr>
                <a:spLocks/>
              </p:cNvSpPr>
              <p:nvPr/>
            </p:nvSpPr>
            <p:spPr bwMode="auto">
              <a:xfrm>
                <a:off x="325" y="370"/>
                <a:ext cx="146" cy="181"/>
              </a:xfrm>
              <a:custGeom>
                <a:avLst/>
                <a:gdLst>
                  <a:gd name="T0" fmla="*/ 50 w 81"/>
                  <a:gd name="T1" fmla="*/ 0 h 100"/>
                  <a:gd name="T2" fmla="*/ 0 w 81"/>
                  <a:gd name="T3" fmla="*/ 50 h 100"/>
                  <a:gd name="T4" fmla="*/ 50 w 81"/>
                  <a:gd name="T5" fmla="*/ 100 h 100"/>
                  <a:gd name="T6" fmla="*/ 81 w 81"/>
                  <a:gd name="T7" fmla="*/ 88 h 100"/>
                  <a:gd name="T8" fmla="*/ 81 w 81"/>
                  <a:gd name="T9" fmla="*/ 11 h 100"/>
                  <a:gd name="T10" fmla="*/ 50 w 81"/>
                  <a:gd name="T1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00">
                    <a:moveTo>
                      <a:pt x="50" y="0"/>
                    </a:moveTo>
                    <a:cubicBezTo>
                      <a:pt x="22" y="0"/>
                      <a:pt x="0" y="22"/>
                      <a:pt x="0" y="50"/>
                    </a:cubicBezTo>
                    <a:cubicBezTo>
                      <a:pt x="0" y="77"/>
                      <a:pt x="22" y="100"/>
                      <a:pt x="50" y="100"/>
                    </a:cubicBezTo>
                    <a:cubicBezTo>
                      <a:pt x="62" y="100"/>
                      <a:pt x="73" y="95"/>
                      <a:pt x="81" y="88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73" y="4"/>
                      <a:pt x="62" y="0"/>
                      <a:pt x="50" y="0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Oval 8"/>
              <p:cNvSpPr>
                <a:spLocks noChangeArrowheads="1"/>
              </p:cNvSpPr>
              <p:nvPr/>
            </p:nvSpPr>
            <p:spPr bwMode="auto">
              <a:xfrm>
                <a:off x="1137" y="279"/>
                <a:ext cx="232" cy="65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9"/>
              <p:cNvSpPr>
                <a:spLocks/>
              </p:cNvSpPr>
              <p:nvPr/>
            </p:nvSpPr>
            <p:spPr bwMode="auto">
              <a:xfrm>
                <a:off x="1146" y="370"/>
                <a:ext cx="223" cy="32"/>
              </a:xfrm>
              <a:custGeom>
                <a:avLst/>
                <a:gdLst>
                  <a:gd name="T0" fmla="*/ 123 w 123"/>
                  <a:gd name="T1" fmla="*/ 0 h 18"/>
                  <a:gd name="T2" fmla="*/ 59 w 123"/>
                  <a:gd name="T3" fmla="*/ 18 h 18"/>
                  <a:gd name="T4" fmla="*/ 40 w 123"/>
                  <a:gd name="T5" fmla="*/ 17 h 18"/>
                  <a:gd name="T6" fmla="*/ 0 w 123"/>
                  <a:gd name="T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3" h="18">
                    <a:moveTo>
                      <a:pt x="123" y="0"/>
                    </a:moveTo>
                    <a:cubicBezTo>
                      <a:pt x="123" y="10"/>
                      <a:pt x="95" y="18"/>
                      <a:pt x="59" y="18"/>
                    </a:cubicBezTo>
                    <a:cubicBezTo>
                      <a:pt x="52" y="18"/>
                      <a:pt x="46" y="17"/>
                      <a:pt x="40" y="17"/>
                    </a:cubicBezTo>
                    <a:cubicBezTo>
                      <a:pt x="39" y="17"/>
                      <a:pt x="0" y="12"/>
                      <a:pt x="0" y="12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10"/>
              <p:cNvSpPr>
                <a:spLocks/>
              </p:cNvSpPr>
              <p:nvPr/>
            </p:nvSpPr>
            <p:spPr bwMode="auto">
              <a:xfrm>
                <a:off x="1259" y="433"/>
                <a:ext cx="110" cy="33"/>
              </a:xfrm>
              <a:custGeom>
                <a:avLst/>
                <a:gdLst>
                  <a:gd name="T0" fmla="*/ 61 w 61"/>
                  <a:gd name="T1" fmla="*/ 0 h 18"/>
                  <a:gd name="T2" fmla="*/ 0 w 61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18">
                    <a:moveTo>
                      <a:pt x="61" y="0"/>
                    </a:moveTo>
                    <a:cubicBezTo>
                      <a:pt x="61" y="9"/>
                      <a:pt x="34" y="17"/>
                      <a:pt x="0" y="1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11"/>
              <p:cNvSpPr>
                <a:spLocks/>
              </p:cNvSpPr>
              <p:nvPr/>
            </p:nvSpPr>
            <p:spPr bwMode="auto">
              <a:xfrm>
                <a:off x="1260" y="495"/>
                <a:ext cx="109" cy="32"/>
              </a:xfrm>
              <a:custGeom>
                <a:avLst/>
                <a:gdLst>
                  <a:gd name="T0" fmla="*/ 60 w 60"/>
                  <a:gd name="T1" fmla="*/ 0 h 18"/>
                  <a:gd name="T2" fmla="*/ 0 w 60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0" h="18">
                    <a:moveTo>
                      <a:pt x="60" y="0"/>
                    </a:moveTo>
                    <a:cubicBezTo>
                      <a:pt x="60" y="10"/>
                      <a:pt x="34" y="18"/>
                      <a:pt x="0" y="1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Line 12"/>
              <p:cNvSpPr>
                <a:spLocks noChangeShapeType="1"/>
              </p:cNvSpPr>
              <p:nvPr/>
            </p:nvSpPr>
            <p:spPr bwMode="auto">
              <a:xfrm>
                <a:off x="1137" y="323"/>
                <a:ext cx="0" cy="7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Line 13"/>
              <p:cNvSpPr>
                <a:spLocks noChangeShapeType="1"/>
              </p:cNvSpPr>
              <p:nvPr/>
            </p:nvSpPr>
            <p:spPr bwMode="auto">
              <a:xfrm>
                <a:off x="1369" y="323"/>
                <a:ext cx="0" cy="17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Oval 14"/>
              <p:cNvSpPr>
                <a:spLocks noChangeArrowheads="1"/>
              </p:cNvSpPr>
              <p:nvPr/>
            </p:nvSpPr>
            <p:spPr bwMode="auto">
              <a:xfrm>
                <a:off x="1029" y="397"/>
                <a:ext cx="230" cy="230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5"/>
              <p:cNvSpPr>
                <a:spLocks/>
              </p:cNvSpPr>
              <p:nvPr/>
            </p:nvSpPr>
            <p:spPr bwMode="auto">
              <a:xfrm>
                <a:off x="1108" y="437"/>
                <a:ext cx="69" cy="148"/>
              </a:xfrm>
              <a:custGeom>
                <a:avLst/>
                <a:gdLst>
                  <a:gd name="T0" fmla="*/ 16 w 38"/>
                  <a:gd name="T1" fmla="*/ 82 h 82"/>
                  <a:gd name="T2" fmla="*/ 16 w 38"/>
                  <a:gd name="T3" fmla="*/ 72 h 82"/>
                  <a:gd name="T4" fmla="*/ 0 w 38"/>
                  <a:gd name="T5" fmla="*/ 68 h 82"/>
                  <a:gd name="T6" fmla="*/ 3 w 38"/>
                  <a:gd name="T7" fmla="*/ 61 h 82"/>
                  <a:gd name="T8" fmla="*/ 17 w 38"/>
                  <a:gd name="T9" fmla="*/ 66 h 82"/>
                  <a:gd name="T10" fmla="*/ 29 w 38"/>
                  <a:gd name="T11" fmla="*/ 56 h 82"/>
                  <a:gd name="T12" fmla="*/ 18 w 38"/>
                  <a:gd name="T13" fmla="*/ 44 h 82"/>
                  <a:gd name="T14" fmla="*/ 1 w 38"/>
                  <a:gd name="T15" fmla="*/ 27 h 82"/>
                  <a:gd name="T16" fmla="*/ 16 w 38"/>
                  <a:gd name="T17" fmla="*/ 10 h 82"/>
                  <a:gd name="T18" fmla="*/ 16 w 38"/>
                  <a:gd name="T19" fmla="*/ 0 h 82"/>
                  <a:gd name="T20" fmla="*/ 23 w 38"/>
                  <a:gd name="T21" fmla="*/ 0 h 82"/>
                  <a:gd name="T22" fmla="*/ 23 w 38"/>
                  <a:gd name="T23" fmla="*/ 10 h 82"/>
                  <a:gd name="T24" fmla="*/ 36 w 38"/>
                  <a:gd name="T25" fmla="*/ 14 h 82"/>
                  <a:gd name="T26" fmla="*/ 33 w 38"/>
                  <a:gd name="T27" fmla="*/ 20 h 82"/>
                  <a:gd name="T28" fmla="*/ 21 w 38"/>
                  <a:gd name="T29" fmla="*/ 17 h 82"/>
                  <a:gd name="T30" fmla="*/ 10 w 38"/>
                  <a:gd name="T31" fmla="*/ 25 h 82"/>
                  <a:gd name="T32" fmla="*/ 22 w 38"/>
                  <a:gd name="T33" fmla="*/ 37 h 82"/>
                  <a:gd name="T34" fmla="*/ 38 w 38"/>
                  <a:gd name="T35" fmla="*/ 55 h 82"/>
                  <a:gd name="T36" fmla="*/ 22 w 38"/>
                  <a:gd name="T37" fmla="*/ 72 h 82"/>
                  <a:gd name="T38" fmla="*/ 22 w 38"/>
                  <a:gd name="T39" fmla="*/ 82 h 82"/>
                  <a:gd name="T40" fmla="*/ 16 w 38"/>
                  <a:gd name="T4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82">
                    <a:moveTo>
                      <a:pt x="16" y="82"/>
                    </a:moveTo>
                    <a:cubicBezTo>
                      <a:pt x="16" y="72"/>
                      <a:pt x="16" y="72"/>
                      <a:pt x="16" y="72"/>
                    </a:cubicBezTo>
                    <a:cubicBezTo>
                      <a:pt x="10" y="72"/>
                      <a:pt x="4" y="70"/>
                      <a:pt x="0" y="68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6" y="64"/>
                      <a:pt x="12" y="66"/>
                      <a:pt x="17" y="66"/>
                    </a:cubicBezTo>
                    <a:cubicBezTo>
                      <a:pt x="24" y="66"/>
                      <a:pt x="29" y="61"/>
                      <a:pt x="29" y="56"/>
                    </a:cubicBezTo>
                    <a:cubicBezTo>
                      <a:pt x="29" y="50"/>
                      <a:pt x="25" y="47"/>
                      <a:pt x="18" y="44"/>
                    </a:cubicBezTo>
                    <a:cubicBezTo>
                      <a:pt x="8" y="40"/>
                      <a:pt x="1" y="35"/>
                      <a:pt x="1" y="27"/>
                    </a:cubicBezTo>
                    <a:cubicBezTo>
                      <a:pt x="1" y="18"/>
                      <a:pt x="7" y="12"/>
                      <a:pt x="16" y="1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9" y="10"/>
                      <a:pt x="33" y="12"/>
                      <a:pt x="36" y="14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1" y="19"/>
                      <a:pt x="27" y="17"/>
                      <a:pt x="21" y="17"/>
                    </a:cubicBezTo>
                    <a:cubicBezTo>
                      <a:pt x="13" y="17"/>
                      <a:pt x="10" y="21"/>
                      <a:pt x="10" y="25"/>
                    </a:cubicBezTo>
                    <a:cubicBezTo>
                      <a:pt x="10" y="31"/>
                      <a:pt x="14" y="33"/>
                      <a:pt x="22" y="37"/>
                    </a:cubicBezTo>
                    <a:cubicBezTo>
                      <a:pt x="33" y="41"/>
                      <a:pt x="38" y="46"/>
                      <a:pt x="38" y="55"/>
                    </a:cubicBezTo>
                    <a:cubicBezTo>
                      <a:pt x="38" y="63"/>
                      <a:pt x="32" y="70"/>
                      <a:pt x="22" y="72"/>
                    </a:cubicBezTo>
                    <a:cubicBezTo>
                      <a:pt x="22" y="82"/>
                      <a:pt x="22" y="82"/>
                      <a:pt x="22" y="82"/>
                    </a:cubicBezTo>
                    <a:lnTo>
                      <a:pt x="16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Line 16"/>
              <p:cNvSpPr>
                <a:spLocks noChangeShapeType="1"/>
              </p:cNvSpPr>
              <p:nvPr/>
            </p:nvSpPr>
            <p:spPr bwMode="auto">
              <a:xfrm>
                <a:off x="1856" y="518"/>
                <a:ext cx="96" cy="6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7"/>
              <p:cNvSpPr>
                <a:spLocks/>
              </p:cNvSpPr>
              <p:nvPr/>
            </p:nvSpPr>
            <p:spPr bwMode="auto">
              <a:xfrm>
                <a:off x="1787" y="544"/>
                <a:ext cx="283" cy="88"/>
              </a:xfrm>
              <a:custGeom>
                <a:avLst/>
                <a:gdLst>
                  <a:gd name="T0" fmla="*/ 283 w 283"/>
                  <a:gd name="T1" fmla="*/ 29 h 88"/>
                  <a:gd name="T2" fmla="*/ 154 w 283"/>
                  <a:gd name="T3" fmla="*/ 88 h 88"/>
                  <a:gd name="T4" fmla="*/ 31 w 283"/>
                  <a:gd name="T5" fmla="*/ 0 h 88"/>
                  <a:gd name="T6" fmla="*/ 0 w 283"/>
                  <a:gd name="T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3" h="88">
                    <a:moveTo>
                      <a:pt x="283" y="29"/>
                    </a:moveTo>
                    <a:lnTo>
                      <a:pt x="154" y="88"/>
                    </a:lnTo>
                    <a:lnTo>
                      <a:pt x="31" y="0"/>
                    </a:lnTo>
                    <a:lnTo>
                      <a:pt x="0" y="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8"/>
              <p:cNvSpPr>
                <a:spLocks/>
              </p:cNvSpPr>
              <p:nvPr/>
            </p:nvSpPr>
            <p:spPr bwMode="auto">
              <a:xfrm>
                <a:off x="1879" y="399"/>
                <a:ext cx="96" cy="96"/>
              </a:xfrm>
              <a:custGeom>
                <a:avLst/>
                <a:gdLst>
                  <a:gd name="T0" fmla="*/ 52 w 53"/>
                  <a:gd name="T1" fmla="*/ 29 h 53"/>
                  <a:gd name="T2" fmla="*/ 25 w 53"/>
                  <a:gd name="T3" fmla="*/ 51 h 53"/>
                  <a:gd name="T4" fmla="*/ 2 w 53"/>
                  <a:gd name="T5" fmla="*/ 24 h 53"/>
                  <a:gd name="T6" fmla="*/ 29 w 53"/>
                  <a:gd name="T7" fmla="*/ 1 h 53"/>
                  <a:gd name="T8" fmla="*/ 52 w 53"/>
                  <a:gd name="T9" fmla="*/ 2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3">
                    <a:moveTo>
                      <a:pt x="52" y="29"/>
                    </a:moveTo>
                    <a:cubicBezTo>
                      <a:pt x="51" y="42"/>
                      <a:pt x="39" y="53"/>
                      <a:pt x="25" y="51"/>
                    </a:cubicBezTo>
                    <a:cubicBezTo>
                      <a:pt x="11" y="50"/>
                      <a:pt x="0" y="38"/>
                      <a:pt x="2" y="24"/>
                    </a:cubicBezTo>
                    <a:cubicBezTo>
                      <a:pt x="3" y="10"/>
                      <a:pt x="15" y="0"/>
                      <a:pt x="29" y="1"/>
                    </a:cubicBezTo>
                    <a:cubicBezTo>
                      <a:pt x="43" y="2"/>
                      <a:pt x="53" y="15"/>
                      <a:pt x="52" y="29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9"/>
              <p:cNvSpPr>
                <a:spLocks/>
              </p:cNvSpPr>
              <p:nvPr/>
            </p:nvSpPr>
            <p:spPr bwMode="auto">
              <a:xfrm>
                <a:off x="2026" y="411"/>
                <a:ext cx="94" cy="96"/>
              </a:xfrm>
              <a:custGeom>
                <a:avLst/>
                <a:gdLst>
                  <a:gd name="T0" fmla="*/ 51 w 52"/>
                  <a:gd name="T1" fmla="*/ 28 h 53"/>
                  <a:gd name="T2" fmla="*/ 24 w 52"/>
                  <a:gd name="T3" fmla="*/ 51 h 53"/>
                  <a:gd name="T4" fmla="*/ 1 w 52"/>
                  <a:gd name="T5" fmla="*/ 24 h 53"/>
                  <a:gd name="T6" fmla="*/ 28 w 52"/>
                  <a:gd name="T7" fmla="*/ 1 h 53"/>
                  <a:gd name="T8" fmla="*/ 51 w 52"/>
                  <a:gd name="T9" fmla="*/ 2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51" y="28"/>
                    </a:moveTo>
                    <a:cubicBezTo>
                      <a:pt x="50" y="42"/>
                      <a:pt x="38" y="53"/>
                      <a:pt x="24" y="51"/>
                    </a:cubicBezTo>
                    <a:cubicBezTo>
                      <a:pt x="10" y="50"/>
                      <a:pt x="0" y="38"/>
                      <a:pt x="1" y="24"/>
                    </a:cubicBezTo>
                    <a:cubicBezTo>
                      <a:pt x="2" y="10"/>
                      <a:pt x="14" y="0"/>
                      <a:pt x="28" y="1"/>
                    </a:cubicBezTo>
                    <a:cubicBezTo>
                      <a:pt x="42" y="2"/>
                      <a:pt x="52" y="14"/>
                      <a:pt x="51" y="28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20"/>
              <p:cNvSpPr>
                <a:spLocks/>
              </p:cNvSpPr>
              <p:nvPr/>
            </p:nvSpPr>
            <p:spPr bwMode="auto">
              <a:xfrm>
                <a:off x="1965" y="283"/>
                <a:ext cx="94" cy="94"/>
              </a:xfrm>
              <a:custGeom>
                <a:avLst/>
                <a:gdLst>
                  <a:gd name="T0" fmla="*/ 51 w 52"/>
                  <a:gd name="T1" fmla="*/ 28 h 52"/>
                  <a:gd name="T2" fmla="*/ 24 w 52"/>
                  <a:gd name="T3" fmla="*/ 51 h 52"/>
                  <a:gd name="T4" fmla="*/ 1 w 52"/>
                  <a:gd name="T5" fmla="*/ 24 h 52"/>
                  <a:gd name="T6" fmla="*/ 28 w 52"/>
                  <a:gd name="T7" fmla="*/ 1 h 52"/>
                  <a:gd name="T8" fmla="*/ 51 w 52"/>
                  <a:gd name="T9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1" y="28"/>
                    </a:moveTo>
                    <a:cubicBezTo>
                      <a:pt x="50" y="42"/>
                      <a:pt x="38" y="52"/>
                      <a:pt x="24" y="51"/>
                    </a:cubicBezTo>
                    <a:cubicBezTo>
                      <a:pt x="10" y="50"/>
                      <a:pt x="0" y="38"/>
                      <a:pt x="1" y="24"/>
                    </a:cubicBezTo>
                    <a:cubicBezTo>
                      <a:pt x="2" y="10"/>
                      <a:pt x="14" y="0"/>
                      <a:pt x="28" y="1"/>
                    </a:cubicBezTo>
                    <a:cubicBezTo>
                      <a:pt x="42" y="2"/>
                      <a:pt x="52" y="14"/>
                      <a:pt x="51" y="28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21"/>
              <p:cNvSpPr>
                <a:spLocks/>
              </p:cNvSpPr>
              <p:nvPr/>
            </p:nvSpPr>
            <p:spPr bwMode="auto">
              <a:xfrm>
                <a:off x="2537" y="361"/>
                <a:ext cx="347" cy="183"/>
              </a:xfrm>
              <a:custGeom>
                <a:avLst/>
                <a:gdLst>
                  <a:gd name="T0" fmla="*/ 192 w 192"/>
                  <a:gd name="T1" fmla="*/ 97 h 101"/>
                  <a:gd name="T2" fmla="*/ 188 w 192"/>
                  <a:gd name="T3" fmla="*/ 101 h 101"/>
                  <a:gd name="T4" fmla="*/ 4 w 192"/>
                  <a:gd name="T5" fmla="*/ 101 h 101"/>
                  <a:gd name="T6" fmla="*/ 0 w 192"/>
                  <a:gd name="T7" fmla="*/ 97 h 101"/>
                  <a:gd name="T8" fmla="*/ 0 w 192"/>
                  <a:gd name="T9" fmla="*/ 4 h 101"/>
                  <a:gd name="T10" fmla="*/ 4 w 192"/>
                  <a:gd name="T11" fmla="*/ 0 h 101"/>
                  <a:gd name="T12" fmla="*/ 188 w 192"/>
                  <a:gd name="T13" fmla="*/ 0 h 101"/>
                  <a:gd name="T14" fmla="*/ 192 w 192"/>
                  <a:gd name="T15" fmla="*/ 4 h 101"/>
                  <a:gd name="T16" fmla="*/ 192 w 192"/>
                  <a:gd name="T17" fmla="*/ 9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01">
                    <a:moveTo>
                      <a:pt x="192" y="97"/>
                    </a:moveTo>
                    <a:cubicBezTo>
                      <a:pt x="192" y="99"/>
                      <a:pt x="190" y="101"/>
                      <a:pt x="188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2" y="101"/>
                      <a:pt x="0" y="99"/>
                      <a:pt x="0" y="9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lnTo>
                      <a:pt x="192" y="97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Oval 22"/>
              <p:cNvSpPr>
                <a:spLocks noChangeArrowheads="1"/>
              </p:cNvSpPr>
              <p:nvPr/>
            </p:nvSpPr>
            <p:spPr bwMode="auto">
              <a:xfrm>
                <a:off x="2658" y="401"/>
                <a:ext cx="105" cy="103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Oval 23"/>
              <p:cNvSpPr>
                <a:spLocks noChangeArrowheads="1"/>
              </p:cNvSpPr>
              <p:nvPr/>
            </p:nvSpPr>
            <p:spPr bwMode="auto">
              <a:xfrm>
                <a:off x="2578" y="437"/>
                <a:ext cx="29" cy="3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Oval 24"/>
              <p:cNvSpPr>
                <a:spLocks noChangeArrowheads="1"/>
              </p:cNvSpPr>
              <p:nvPr/>
            </p:nvSpPr>
            <p:spPr bwMode="auto">
              <a:xfrm>
                <a:off x="2815" y="437"/>
                <a:ext cx="29" cy="3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25"/>
              <p:cNvSpPr>
                <a:spLocks/>
              </p:cNvSpPr>
              <p:nvPr/>
            </p:nvSpPr>
            <p:spPr bwMode="auto">
              <a:xfrm>
                <a:off x="3290" y="335"/>
                <a:ext cx="345" cy="127"/>
              </a:xfrm>
              <a:custGeom>
                <a:avLst/>
                <a:gdLst>
                  <a:gd name="T0" fmla="*/ 190 w 191"/>
                  <a:gd name="T1" fmla="*/ 66 h 70"/>
                  <a:gd name="T2" fmla="*/ 188 w 191"/>
                  <a:gd name="T3" fmla="*/ 70 h 70"/>
                  <a:gd name="T4" fmla="*/ 4 w 191"/>
                  <a:gd name="T5" fmla="*/ 70 h 70"/>
                  <a:gd name="T6" fmla="*/ 1 w 191"/>
                  <a:gd name="T7" fmla="*/ 66 h 70"/>
                  <a:gd name="T8" fmla="*/ 24 w 191"/>
                  <a:gd name="T9" fmla="*/ 4 h 70"/>
                  <a:gd name="T10" fmla="*/ 29 w 191"/>
                  <a:gd name="T11" fmla="*/ 0 h 70"/>
                  <a:gd name="T12" fmla="*/ 160 w 191"/>
                  <a:gd name="T13" fmla="*/ 0 h 70"/>
                  <a:gd name="T14" fmla="*/ 166 w 191"/>
                  <a:gd name="T15" fmla="*/ 4 h 70"/>
                  <a:gd name="T16" fmla="*/ 190 w 191"/>
                  <a:gd name="T17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1" h="70">
                    <a:moveTo>
                      <a:pt x="190" y="66"/>
                    </a:moveTo>
                    <a:cubicBezTo>
                      <a:pt x="191" y="68"/>
                      <a:pt x="190" y="70"/>
                      <a:pt x="188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1" y="70"/>
                      <a:pt x="0" y="68"/>
                      <a:pt x="1" y="66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2"/>
                      <a:pt x="27" y="0"/>
                      <a:pt x="29" y="0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2" y="0"/>
                      <a:pt x="165" y="2"/>
                      <a:pt x="166" y="4"/>
                    </a:cubicBezTo>
                    <a:lnTo>
                      <a:pt x="190" y="66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26"/>
              <p:cNvSpPr>
                <a:spLocks/>
              </p:cNvSpPr>
              <p:nvPr/>
            </p:nvSpPr>
            <p:spPr bwMode="auto">
              <a:xfrm>
                <a:off x="3416" y="364"/>
                <a:ext cx="91" cy="69"/>
              </a:xfrm>
              <a:custGeom>
                <a:avLst/>
                <a:gdLst>
                  <a:gd name="T0" fmla="*/ 49 w 50"/>
                  <a:gd name="T1" fmla="*/ 17 h 38"/>
                  <a:gd name="T2" fmla="*/ 25 w 50"/>
                  <a:gd name="T3" fmla="*/ 38 h 38"/>
                  <a:gd name="T4" fmla="*/ 2 w 50"/>
                  <a:gd name="T5" fmla="*/ 17 h 38"/>
                  <a:gd name="T6" fmla="*/ 25 w 50"/>
                  <a:gd name="T7" fmla="*/ 0 h 38"/>
                  <a:gd name="T8" fmla="*/ 49 w 50"/>
                  <a:gd name="T9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8">
                    <a:moveTo>
                      <a:pt x="49" y="17"/>
                    </a:moveTo>
                    <a:cubicBezTo>
                      <a:pt x="50" y="28"/>
                      <a:pt x="40" y="38"/>
                      <a:pt x="25" y="38"/>
                    </a:cubicBezTo>
                    <a:cubicBezTo>
                      <a:pt x="11" y="38"/>
                      <a:pt x="0" y="28"/>
                      <a:pt x="2" y="17"/>
                    </a:cubicBezTo>
                    <a:cubicBezTo>
                      <a:pt x="3" y="7"/>
                      <a:pt x="13" y="0"/>
                      <a:pt x="25" y="0"/>
                    </a:cubicBezTo>
                    <a:cubicBezTo>
                      <a:pt x="37" y="0"/>
                      <a:pt x="47" y="7"/>
                      <a:pt x="49" y="17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27"/>
              <p:cNvSpPr>
                <a:spLocks/>
              </p:cNvSpPr>
              <p:nvPr/>
            </p:nvSpPr>
            <p:spPr bwMode="auto">
              <a:xfrm>
                <a:off x="3349" y="379"/>
                <a:ext cx="28" cy="20"/>
              </a:xfrm>
              <a:custGeom>
                <a:avLst/>
                <a:gdLst>
                  <a:gd name="T0" fmla="*/ 14 w 15"/>
                  <a:gd name="T1" fmla="*/ 5 h 11"/>
                  <a:gd name="T2" fmla="*/ 6 w 15"/>
                  <a:gd name="T3" fmla="*/ 11 h 11"/>
                  <a:gd name="T4" fmla="*/ 0 w 15"/>
                  <a:gd name="T5" fmla="*/ 5 h 11"/>
                  <a:gd name="T6" fmla="*/ 9 w 15"/>
                  <a:gd name="T7" fmla="*/ 0 h 11"/>
                  <a:gd name="T8" fmla="*/ 14 w 15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3" y="8"/>
                      <a:pt x="10" y="11"/>
                      <a:pt x="6" y="11"/>
                    </a:cubicBezTo>
                    <a:cubicBezTo>
                      <a:pt x="2" y="11"/>
                      <a:pt x="0" y="8"/>
                      <a:pt x="0" y="5"/>
                    </a:cubicBezTo>
                    <a:cubicBezTo>
                      <a:pt x="1" y="2"/>
                      <a:pt x="5" y="0"/>
                      <a:pt x="9" y="0"/>
                    </a:cubicBezTo>
                    <a:cubicBezTo>
                      <a:pt x="12" y="0"/>
                      <a:pt x="15" y="2"/>
                      <a:pt x="14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28"/>
              <p:cNvSpPr>
                <a:spLocks/>
              </p:cNvSpPr>
              <p:nvPr/>
            </p:nvSpPr>
            <p:spPr bwMode="auto">
              <a:xfrm>
                <a:off x="3547" y="379"/>
                <a:ext cx="29" cy="20"/>
              </a:xfrm>
              <a:custGeom>
                <a:avLst/>
                <a:gdLst>
                  <a:gd name="T0" fmla="*/ 15 w 16"/>
                  <a:gd name="T1" fmla="*/ 5 h 11"/>
                  <a:gd name="T2" fmla="*/ 10 w 16"/>
                  <a:gd name="T3" fmla="*/ 11 h 11"/>
                  <a:gd name="T4" fmla="*/ 1 w 16"/>
                  <a:gd name="T5" fmla="*/ 5 h 11"/>
                  <a:gd name="T6" fmla="*/ 7 w 16"/>
                  <a:gd name="T7" fmla="*/ 0 h 11"/>
                  <a:gd name="T8" fmla="*/ 15 w 16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1">
                    <a:moveTo>
                      <a:pt x="15" y="5"/>
                    </a:moveTo>
                    <a:cubicBezTo>
                      <a:pt x="16" y="8"/>
                      <a:pt x="13" y="11"/>
                      <a:pt x="10" y="11"/>
                    </a:cubicBezTo>
                    <a:cubicBezTo>
                      <a:pt x="6" y="11"/>
                      <a:pt x="2" y="8"/>
                      <a:pt x="1" y="5"/>
                    </a:cubicBezTo>
                    <a:cubicBezTo>
                      <a:pt x="0" y="2"/>
                      <a:pt x="3" y="0"/>
                      <a:pt x="7" y="0"/>
                    </a:cubicBezTo>
                    <a:cubicBezTo>
                      <a:pt x="10" y="0"/>
                      <a:pt x="14" y="2"/>
                      <a:pt x="15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Line 29"/>
              <p:cNvSpPr>
                <a:spLocks noChangeShapeType="1"/>
              </p:cNvSpPr>
              <p:nvPr/>
            </p:nvSpPr>
            <p:spPr bwMode="auto">
              <a:xfrm>
                <a:off x="3301" y="500"/>
                <a:ext cx="324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Line 30"/>
              <p:cNvSpPr>
                <a:spLocks noChangeShapeType="1"/>
              </p:cNvSpPr>
              <p:nvPr/>
            </p:nvSpPr>
            <p:spPr bwMode="auto">
              <a:xfrm>
                <a:off x="3301" y="538"/>
                <a:ext cx="324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Line 31"/>
              <p:cNvSpPr>
                <a:spLocks noChangeShapeType="1"/>
              </p:cNvSpPr>
              <p:nvPr/>
            </p:nvSpPr>
            <p:spPr bwMode="auto">
              <a:xfrm>
                <a:off x="3301" y="576"/>
                <a:ext cx="324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4041" y="283"/>
                <a:ext cx="347" cy="348"/>
              </a:xfrm>
              <a:custGeom>
                <a:avLst/>
                <a:gdLst>
                  <a:gd name="T0" fmla="*/ 192 w 192"/>
                  <a:gd name="T1" fmla="*/ 184 h 192"/>
                  <a:gd name="T2" fmla="*/ 184 w 192"/>
                  <a:gd name="T3" fmla="*/ 192 h 192"/>
                  <a:gd name="T4" fmla="*/ 8 w 192"/>
                  <a:gd name="T5" fmla="*/ 192 h 192"/>
                  <a:gd name="T6" fmla="*/ 0 w 192"/>
                  <a:gd name="T7" fmla="*/ 184 h 192"/>
                  <a:gd name="T8" fmla="*/ 0 w 192"/>
                  <a:gd name="T9" fmla="*/ 8 h 192"/>
                  <a:gd name="T10" fmla="*/ 8 w 192"/>
                  <a:gd name="T11" fmla="*/ 0 h 192"/>
                  <a:gd name="T12" fmla="*/ 184 w 192"/>
                  <a:gd name="T13" fmla="*/ 0 h 192"/>
                  <a:gd name="T14" fmla="*/ 192 w 192"/>
                  <a:gd name="T15" fmla="*/ 8 h 192"/>
                  <a:gd name="T16" fmla="*/ 192 w 192"/>
                  <a:gd name="T17" fmla="*/ 18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84"/>
                    </a:moveTo>
                    <a:cubicBezTo>
                      <a:pt x="192" y="188"/>
                      <a:pt x="189" y="192"/>
                      <a:pt x="184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4" y="192"/>
                      <a:pt x="0" y="188"/>
                      <a:pt x="0" y="18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9" y="0"/>
                      <a:pt x="192" y="3"/>
                      <a:pt x="192" y="8"/>
                    </a:cubicBezTo>
                    <a:lnTo>
                      <a:pt x="192" y="184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Line 33"/>
              <p:cNvSpPr>
                <a:spLocks noChangeShapeType="1"/>
              </p:cNvSpPr>
              <p:nvPr/>
            </p:nvSpPr>
            <p:spPr bwMode="auto">
              <a:xfrm>
                <a:off x="4097" y="388"/>
                <a:ext cx="78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Line 34"/>
              <p:cNvSpPr>
                <a:spLocks noChangeShapeType="1"/>
              </p:cNvSpPr>
              <p:nvPr/>
            </p:nvSpPr>
            <p:spPr bwMode="auto">
              <a:xfrm>
                <a:off x="4097" y="518"/>
                <a:ext cx="78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Line 35"/>
              <p:cNvSpPr>
                <a:spLocks noChangeShapeType="1"/>
              </p:cNvSpPr>
              <p:nvPr/>
            </p:nvSpPr>
            <p:spPr bwMode="auto">
              <a:xfrm>
                <a:off x="4097" y="555"/>
                <a:ext cx="78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Line 36"/>
              <p:cNvSpPr>
                <a:spLocks noChangeShapeType="1"/>
              </p:cNvSpPr>
              <p:nvPr/>
            </p:nvSpPr>
            <p:spPr bwMode="auto">
              <a:xfrm>
                <a:off x="4256" y="388"/>
                <a:ext cx="7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Line 37"/>
              <p:cNvSpPr>
                <a:spLocks noChangeShapeType="1"/>
              </p:cNvSpPr>
              <p:nvPr/>
            </p:nvSpPr>
            <p:spPr bwMode="auto">
              <a:xfrm>
                <a:off x="4294" y="350"/>
                <a:ext cx="0" cy="7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Line 38"/>
              <p:cNvSpPr>
                <a:spLocks noChangeShapeType="1"/>
              </p:cNvSpPr>
              <p:nvPr/>
            </p:nvSpPr>
            <p:spPr bwMode="auto">
              <a:xfrm>
                <a:off x="4267" y="509"/>
                <a:ext cx="54" cy="5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Line 39"/>
              <p:cNvSpPr>
                <a:spLocks noChangeShapeType="1"/>
              </p:cNvSpPr>
              <p:nvPr/>
            </p:nvSpPr>
            <p:spPr bwMode="auto">
              <a:xfrm flipH="1">
                <a:off x="4267" y="509"/>
                <a:ext cx="54" cy="5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40"/>
              <p:cNvSpPr>
                <a:spLocks/>
              </p:cNvSpPr>
              <p:nvPr/>
            </p:nvSpPr>
            <p:spPr bwMode="auto">
              <a:xfrm>
                <a:off x="4892" y="285"/>
                <a:ext cx="155" cy="74"/>
              </a:xfrm>
              <a:custGeom>
                <a:avLst/>
                <a:gdLst>
                  <a:gd name="T0" fmla="*/ 0 w 155"/>
                  <a:gd name="T1" fmla="*/ 0 h 74"/>
                  <a:gd name="T2" fmla="*/ 155 w 155"/>
                  <a:gd name="T3" fmla="*/ 0 h 74"/>
                  <a:gd name="T4" fmla="*/ 112 w 155"/>
                  <a:gd name="T5" fmla="*/ 74 h 74"/>
                  <a:gd name="T6" fmla="*/ 40 w 155"/>
                  <a:gd name="T7" fmla="*/ 74 h 74"/>
                  <a:gd name="T8" fmla="*/ 0 w 155"/>
                  <a:gd name="T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" h="74">
                    <a:moveTo>
                      <a:pt x="0" y="0"/>
                    </a:moveTo>
                    <a:lnTo>
                      <a:pt x="155" y="0"/>
                    </a:lnTo>
                    <a:lnTo>
                      <a:pt x="112" y="74"/>
                    </a:lnTo>
                    <a:lnTo>
                      <a:pt x="40" y="7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41"/>
              <p:cNvSpPr>
                <a:spLocks/>
              </p:cNvSpPr>
              <p:nvPr/>
            </p:nvSpPr>
            <p:spPr bwMode="auto">
              <a:xfrm>
                <a:off x="4817" y="388"/>
                <a:ext cx="305" cy="246"/>
              </a:xfrm>
              <a:custGeom>
                <a:avLst/>
                <a:gdLst>
                  <a:gd name="T0" fmla="*/ 74 w 168"/>
                  <a:gd name="T1" fmla="*/ 2 h 136"/>
                  <a:gd name="T2" fmla="*/ 106 w 168"/>
                  <a:gd name="T3" fmla="*/ 2 h 136"/>
                  <a:gd name="T4" fmla="*/ 122 w 168"/>
                  <a:gd name="T5" fmla="*/ 17 h 136"/>
                  <a:gd name="T6" fmla="*/ 149 w 168"/>
                  <a:gd name="T7" fmla="*/ 59 h 136"/>
                  <a:gd name="T8" fmla="*/ 165 w 168"/>
                  <a:gd name="T9" fmla="*/ 96 h 136"/>
                  <a:gd name="T10" fmla="*/ 150 w 168"/>
                  <a:gd name="T11" fmla="*/ 130 h 136"/>
                  <a:gd name="T12" fmla="*/ 108 w 168"/>
                  <a:gd name="T13" fmla="*/ 135 h 136"/>
                  <a:gd name="T14" fmla="*/ 47 w 168"/>
                  <a:gd name="T15" fmla="*/ 134 h 136"/>
                  <a:gd name="T16" fmla="*/ 4 w 168"/>
                  <a:gd name="T17" fmla="*/ 118 h 136"/>
                  <a:gd name="T18" fmla="*/ 7 w 168"/>
                  <a:gd name="T19" fmla="*/ 79 h 136"/>
                  <a:gd name="T20" fmla="*/ 16 w 168"/>
                  <a:gd name="T21" fmla="*/ 57 h 136"/>
                  <a:gd name="T22" fmla="*/ 24 w 168"/>
                  <a:gd name="T23" fmla="*/ 39 h 136"/>
                  <a:gd name="T24" fmla="*/ 36 w 168"/>
                  <a:gd name="T25" fmla="*/ 22 h 136"/>
                  <a:gd name="T26" fmla="*/ 56 w 168"/>
                  <a:gd name="T27" fmla="*/ 2 h 136"/>
                  <a:gd name="T28" fmla="*/ 74 w 168"/>
                  <a:gd name="T29" fmla="*/ 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136">
                    <a:moveTo>
                      <a:pt x="74" y="2"/>
                    </a:moveTo>
                    <a:cubicBezTo>
                      <a:pt x="83" y="2"/>
                      <a:pt x="98" y="0"/>
                      <a:pt x="106" y="2"/>
                    </a:cubicBezTo>
                    <a:cubicBezTo>
                      <a:pt x="112" y="4"/>
                      <a:pt x="119" y="13"/>
                      <a:pt x="122" y="17"/>
                    </a:cubicBezTo>
                    <a:cubicBezTo>
                      <a:pt x="133" y="30"/>
                      <a:pt x="141" y="44"/>
                      <a:pt x="149" y="59"/>
                    </a:cubicBezTo>
                    <a:cubicBezTo>
                      <a:pt x="155" y="71"/>
                      <a:pt x="162" y="83"/>
                      <a:pt x="165" y="96"/>
                    </a:cubicBezTo>
                    <a:cubicBezTo>
                      <a:pt x="168" y="107"/>
                      <a:pt x="163" y="125"/>
                      <a:pt x="150" y="130"/>
                    </a:cubicBezTo>
                    <a:cubicBezTo>
                      <a:pt x="138" y="134"/>
                      <a:pt x="122" y="135"/>
                      <a:pt x="108" y="135"/>
                    </a:cubicBezTo>
                    <a:cubicBezTo>
                      <a:pt x="87" y="136"/>
                      <a:pt x="68" y="134"/>
                      <a:pt x="47" y="134"/>
                    </a:cubicBezTo>
                    <a:cubicBezTo>
                      <a:pt x="34" y="134"/>
                      <a:pt x="9" y="131"/>
                      <a:pt x="4" y="118"/>
                    </a:cubicBezTo>
                    <a:cubicBezTo>
                      <a:pt x="0" y="107"/>
                      <a:pt x="4" y="89"/>
                      <a:pt x="7" y="79"/>
                    </a:cubicBezTo>
                    <a:cubicBezTo>
                      <a:pt x="9" y="71"/>
                      <a:pt x="13" y="64"/>
                      <a:pt x="16" y="57"/>
                    </a:cubicBezTo>
                    <a:cubicBezTo>
                      <a:pt x="19" y="51"/>
                      <a:pt x="21" y="45"/>
                      <a:pt x="24" y="39"/>
                    </a:cubicBezTo>
                    <a:cubicBezTo>
                      <a:pt x="27" y="33"/>
                      <a:pt x="32" y="28"/>
                      <a:pt x="36" y="22"/>
                    </a:cubicBezTo>
                    <a:cubicBezTo>
                      <a:pt x="40" y="15"/>
                      <a:pt x="46" y="4"/>
                      <a:pt x="56" y="2"/>
                    </a:cubicBezTo>
                    <a:cubicBezTo>
                      <a:pt x="61" y="1"/>
                      <a:pt x="68" y="2"/>
                      <a:pt x="74" y="2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42"/>
              <p:cNvSpPr>
                <a:spLocks/>
              </p:cNvSpPr>
              <p:nvPr/>
            </p:nvSpPr>
            <p:spPr bwMode="auto">
              <a:xfrm>
                <a:off x="4932" y="428"/>
                <a:ext cx="76" cy="168"/>
              </a:xfrm>
              <a:custGeom>
                <a:avLst/>
                <a:gdLst>
                  <a:gd name="T0" fmla="*/ 17 w 42"/>
                  <a:gd name="T1" fmla="*/ 93 h 93"/>
                  <a:gd name="T2" fmla="*/ 17 w 42"/>
                  <a:gd name="T3" fmla="*/ 81 h 93"/>
                  <a:gd name="T4" fmla="*/ 0 w 42"/>
                  <a:gd name="T5" fmla="*/ 76 h 93"/>
                  <a:gd name="T6" fmla="*/ 3 w 42"/>
                  <a:gd name="T7" fmla="*/ 69 h 93"/>
                  <a:gd name="T8" fmla="*/ 19 w 42"/>
                  <a:gd name="T9" fmla="*/ 73 h 93"/>
                  <a:gd name="T10" fmla="*/ 32 w 42"/>
                  <a:gd name="T11" fmla="*/ 62 h 93"/>
                  <a:gd name="T12" fmla="*/ 20 w 42"/>
                  <a:gd name="T13" fmla="*/ 49 h 93"/>
                  <a:gd name="T14" fmla="*/ 1 w 42"/>
                  <a:gd name="T15" fmla="*/ 29 h 93"/>
                  <a:gd name="T16" fmla="*/ 18 w 42"/>
                  <a:gd name="T17" fmla="*/ 11 h 93"/>
                  <a:gd name="T18" fmla="*/ 18 w 42"/>
                  <a:gd name="T19" fmla="*/ 0 h 93"/>
                  <a:gd name="T20" fmla="*/ 25 w 42"/>
                  <a:gd name="T21" fmla="*/ 0 h 93"/>
                  <a:gd name="T22" fmla="*/ 25 w 42"/>
                  <a:gd name="T23" fmla="*/ 11 h 93"/>
                  <a:gd name="T24" fmla="*/ 40 w 42"/>
                  <a:gd name="T25" fmla="*/ 15 h 93"/>
                  <a:gd name="T26" fmla="*/ 37 w 42"/>
                  <a:gd name="T27" fmla="*/ 22 h 93"/>
                  <a:gd name="T28" fmla="*/ 23 w 42"/>
                  <a:gd name="T29" fmla="*/ 18 h 93"/>
                  <a:gd name="T30" fmla="*/ 11 w 42"/>
                  <a:gd name="T31" fmla="*/ 28 h 93"/>
                  <a:gd name="T32" fmla="*/ 25 w 42"/>
                  <a:gd name="T33" fmla="*/ 41 h 93"/>
                  <a:gd name="T34" fmla="*/ 42 w 42"/>
                  <a:gd name="T35" fmla="*/ 62 h 93"/>
                  <a:gd name="T36" fmla="*/ 24 w 42"/>
                  <a:gd name="T37" fmla="*/ 81 h 93"/>
                  <a:gd name="T38" fmla="*/ 24 w 42"/>
                  <a:gd name="T39" fmla="*/ 93 h 93"/>
                  <a:gd name="T40" fmla="*/ 17 w 42"/>
                  <a:gd name="T4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93">
                    <a:moveTo>
                      <a:pt x="17" y="93"/>
                    </a:moveTo>
                    <a:cubicBezTo>
                      <a:pt x="17" y="81"/>
                      <a:pt x="17" y="81"/>
                      <a:pt x="17" y="81"/>
                    </a:cubicBezTo>
                    <a:cubicBezTo>
                      <a:pt x="11" y="81"/>
                      <a:pt x="4" y="79"/>
                      <a:pt x="0" y="76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7" y="71"/>
                      <a:pt x="13" y="73"/>
                      <a:pt x="19" y="73"/>
                    </a:cubicBezTo>
                    <a:cubicBezTo>
                      <a:pt x="27" y="73"/>
                      <a:pt x="32" y="69"/>
                      <a:pt x="32" y="62"/>
                    </a:cubicBezTo>
                    <a:cubicBezTo>
                      <a:pt x="32" y="56"/>
                      <a:pt x="28" y="52"/>
                      <a:pt x="20" y="49"/>
                    </a:cubicBezTo>
                    <a:cubicBezTo>
                      <a:pt x="8" y="44"/>
                      <a:pt x="1" y="39"/>
                      <a:pt x="1" y="29"/>
                    </a:cubicBezTo>
                    <a:cubicBezTo>
                      <a:pt x="1" y="20"/>
                      <a:pt x="8" y="13"/>
                      <a:pt x="18" y="1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32" y="11"/>
                      <a:pt x="36" y="13"/>
                      <a:pt x="40" y="15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4" y="21"/>
                      <a:pt x="30" y="18"/>
                      <a:pt x="23" y="18"/>
                    </a:cubicBezTo>
                    <a:cubicBezTo>
                      <a:pt x="14" y="18"/>
                      <a:pt x="11" y="24"/>
                      <a:pt x="11" y="28"/>
                    </a:cubicBezTo>
                    <a:cubicBezTo>
                      <a:pt x="11" y="34"/>
                      <a:pt x="15" y="37"/>
                      <a:pt x="25" y="41"/>
                    </a:cubicBezTo>
                    <a:cubicBezTo>
                      <a:pt x="36" y="46"/>
                      <a:pt x="42" y="52"/>
                      <a:pt x="42" y="62"/>
                    </a:cubicBezTo>
                    <a:cubicBezTo>
                      <a:pt x="42" y="71"/>
                      <a:pt x="36" y="79"/>
                      <a:pt x="24" y="81"/>
                    </a:cubicBezTo>
                    <a:cubicBezTo>
                      <a:pt x="24" y="93"/>
                      <a:pt x="24" y="93"/>
                      <a:pt x="24" y="93"/>
                    </a:cubicBezTo>
                    <a:lnTo>
                      <a:pt x="17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43"/>
              <p:cNvSpPr>
                <a:spLocks/>
              </p:cNvSpPr>
              <p:nvPr/>
            </p:nvSpPr>
            <p:spPr bwMode="auto">
              <a:xfrm>
                <a:off x="5643" y="285"/>
                <a:ext cx="154" cy="74"/>
              </a:xfrm>
              <a:custGeom>
                <a:avLst/>
                <a:gdLst>
                  <a:gd name="T0" fmla="*/ 0 w 154"/>
                  <a:gd name="T1" fmla="*/ 0 h 74"/>
                  <a:gd name="T2" fmla="*/ 154 w 154"/>
                  <a:gd name="T3" fmla="*/ 0 h 74"/>
                  <a:gd name="T4" fmla="*/ 110 w 154"/>
                  <a:gd name="T5" fmla="*/ 74 h 74"/>
                  <a:gd name="T6" fmla="*/ 38 w 154"/>
                  <a:gd name="T7" fmla="*/ 74 h 74"/>
                  <a:gd name="T8" fmla="*/ 0 w 154"/>
                  <a:gd name="T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74">
                    <a:moveTo>
                      <a:pt x="0" y="0"/>
                    </a:moveTo>
                    <a:lnTo>
                      <a:pt x="154" y="0"/>
                    </a:lnTo>
                    <a:lnTo>
                      <a:pt x="110" y="74"/>
                    </a:lnTo>
                    <a:lnTo>
                      <a:pt x="38" y="7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44"/>
              <p:cNvSpPr>
                <a:spLocks/>
              </p:cNvSpPr>
              <p:nvPr/>
            </p:nvSpPr>
            <p:spPr bwMode="auto">
              <a:xfrm>
                <a:off x="5567" y="386"/>
                <a:ext cx="306" cy="248"/>
              </a:xfrm>
              <a:custGeom>
                <a:avLst/>
                <a:gdLst>
                  <a:gd name="T0" fmla="*/ 74 w 169"/>
                  <a:gd name="T1" fmla="*/ 3 h 137"/>
                  <a:gd name="T2" fmla="*/ 106 w 169"/>
                  <a:gd name="T3" fmla="*/ 3 h 137"/>
                  <a:gd name="T4" fmla="*/ 123 w 169"/>
                  <a:gd name="T5" fmla="*/ 18 h 137"/>
                  <a:gd name="T6" fmla="*/ 149 w 169"/>
                  <a:gd name="T7" fmla="*/ 59 h 137"/>
                  <a:gd name="T8" fmla="*/ 166 w 169"/>
                  <a:gd name="T9" fmla="*/ 96 h 137"/>
                  <a:gd name="T10" fmla="*/ 150 w 169"/>
                  <a:gd name="T11" fmla="*/ 130 h 137"/>
                  <a:gd name="T12" fmla="*/ 108 w 169"/>
                  <a:gd name="T13" fmla="*/ 136 h 137"/>
                  <a:gd name="T14" fmla="*/ 48 w 169"/>
                  <a:gd name="T15" fmla="*/ 134 h 137"/>
                  <a:gd name="T16" fmla="*/ 4 w 169"/>
                  <a:gd name="T17" fmla="*/ 118 h 137"/>
                  <a:gd name="T18" fmla="*/ 7 w 169"/>
                  <a:gd name="T19" fmla="*/ 79 h 137"/>
                  <a:gd name="T20" fmla="*/ 17 w 169"/>
                  <a:gd name="T21" fmla="*/ 58 h 137"/>
                  <a:gd name="T22" fmla="*/ 24 w 169"/>
                  <a:gd name="T23" fmla="*/ 40 h 137"/>
                  <a:gd name="T24" fmla="*/ 36 w 169"/>
                  <a:gd name="T25" fmla="*/ 23 h 137"/>
                  <a:gd name="T26" fmla="*/ 56 w 169"/>
                  <a:gd name="T27" fmla="*/ 3 h 137"/>
                  <a:gd name="T28" fmla="*/ 74 w 169"/>
                  <a:gd name="T29" fmla="*/ 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9" h="137">
                    <a:moveTo>
                      <a:pt x="74" y="3"/>
                    </a:moveTo>
                    <a:cubicBezTo>
                      <a:pt x="83" y="3"/>
                      <a:pt x="98" y="0"/>
                      <a:pt x="106" y="3"/>
                    </a:cubicBezTo>
                    <a:cubicBezTo>
                      <a:pt x="113" y="5"/>
                      <a:pt x="119" y="13"/>
                      <a:pt x="123" y="18"/>
                    </a:cubicBezTo>
                    <a:cubicBezTo>
                      <a:pt x="134" y="31"/>
                      <a:pt x="142" y="45"/>
                      <a:pt x="149" y="59"/>
                    </a:cubicBezTo>
                    <a:cubicBezTo>
                      <a:pt x="156" y="71"/>
                      <a:pt x="163" y="83"/>
                      <a:pt x="166" y="96"/>
                    </a:cubicBezTo>
                    <a:cubicBezTo>
                      <a:pt x="169" y="108"/>
                      <a:pt x="163" y="125"/>
                      <a:pt x="150" y="130"/>
                    </a:cubicBezTo>
                    <a:cubicBezTo>
                      <a:pt x="138" y="135"/>
                      <a:pt x="122" y="135"/>
                      <a:pt x="108" y="136"/>
                    </a:cubicBezTo>
                    <a:cubicBezTo>
                      <a:pt x="88" y="137"/>
                      <a:pt x="68" y="134"/>
                      <a:pt x="48" y="134"/>
                    </a:cubicBezTo>
                    <a:cubicBezTo>
                      <a:pt x="34" y="134"/>
                      <a:pt x="9" y="132"/>
                      <a:pt x="4" y="118"/>
                    </a:cubicBezTo>
                    <a:cubicBezTo>
                      <a:pt x="0" y="107"/>
                      <a:pt x="4" y="90"/>
                      <a:pt x="7" y="79"/>
                    </a:cubicBezTo>
                    <a:cubicBezTo>
                      <a:pt x="9" y="72"/>
                      <a:pt x="13" y="65"/>
                      <a:pt x="17" y="58"/>
                    </a:cubicBezTo>
                    <a:cubicBezTo>
                      <a:pt x="20" y="52"/>
                      <a:pt x="21" y="46"/>
                      <a:pt x="24" y="40"/>
                    </a:cubicBezTo>
                    <a:cubicBezTo>
                      <a:pt x="28" y="34"/>
                      <a:pt x="33" y="29"/>
                      <a:pt x="36" y="23"/>
                    </a:cubicBezTo>
                    <a:cubicBezTo>
                      <a:pt x="41" y="16"/>
                      <a:pt x="47" y="5"/>
                      <a:pt x="56" y="3"/>
                    </a:cubicBezTo>
                    <a:cubicBezTo>
                      <a:pt x="61" y="2"/>
                      <a:pt x="69" y="3"/>
                      <a:pt x="74" y="3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45"/>
              <p:cNvSpPr>
                <a:spLocks/>
              </p:cNvSpPr>
              <p:nvPr/>
            </p:nvSpPr>
            <p:spPr bwMode="auto">
              <a:xfrm>
                <a:off x="5643" y="437"/>
                <a:ext cx="121" cy="143"/>
              </a:xfrm>
              <a:custGeom>
                <a:avLst/>
                <a:gdLst>
                  <a:gd name="T0" fmla="*/ 49 w 67"/>
                  <a:gd name="T1" fmla="*/ 70 h 79"/>
                  <a:gd name="T2" fmla="*/ 23 w 67"/>
                  <a:gd name="T3" fmla="*/ 55 h 79"/>
                  <a:gd name="T4" fmla="*/ 58 w 67"/>
                  <a:gd name="T5" fmla="*/ 55 h 79"/>
                  <a:gd name="T6" fmla="*/ 58 w 67"/>
                  <a:gd name="T7" fmla="*/ 49 h 79"/>
                  <a:gd name="T8" fmla="*/ 21 w 67"/>
                  <a:gd name="T9" fmla="*/ 49 h 79"/>
                  <a:gd name="T10" fmla="*/ 20 w 67"/>
                  <a:gd name="T11" fmla="*/ 40 h 79"/>
                  <a:gd name="T12" fmla="*/ 20 w 67"/>
                  <a:gd name="T13" fmla="*/ 33 h 79"/>
                  <a:gd name="T14" fmla="*/ 58 w 67"/>
                  <a:gd name="T15" fmla="*/ 33 h 79"/>
                  <a:gd name="T16" fmla="*/ 58 w 67"/>
                  <a:gd name="T17" fmla="*/ 27 h 79"/>
                  <a:gd name="T18" fmla="*/ 22 w 67"/>
                  <a:gd name="T19" fmla="*/ 27 h 79"/>
                  <a:gd name="T20" fmla="*/ 50 w 67"/>
                  <a:gd name="T21" fmla="*/ 8 h 79"/>
                  <a:gd name="T22" fmla="*/ 65 w 67"/>
                  <a:gd name="T23" fmla="*/ 12 h 79"/>
                  <a:gd name="T24" fmla="*/ 67 w 67"/>
                  <a:gd name="T25" fmla="*/ 4 h 79"/>
                  <a:gd name="T26" fmla="*/ 49 w 67"/>
                  <a:gd name="T27" fmla="*/ 0 h 79"/>
                  <a:gd name="T28" fmla="*/ 12 w 67"/>
                  <a:gd name="T29" fmla="*/ 27 h 79"/>
                  <a:gd name="T30" fmla="*/ 0 w 67"/>
                  <a:gd name="T31" fmla="*/ 27 h 79"/>
                  <a:gd name="T32" fmla="*/ 0 w 67"/>
                  <a:gd name="T33" fmla="*/ 33 h 79"/>
                  <a:gd name="T34" fmla="*/ 10 w 67"/>
                  <a:gd name="T35" fmla="*/ 33 h 79"/>
                  <a:gd name="T36" fmla="*/ 10 w 67"/>
                  <a:gd name="T37" fmla="*/ 40 h 79"/>
                  <a:gd name="T38" fmla="*/ 10 w 67"/>
                  <a:gd name="T39" fmla="*/ 49 h 79"/>
                  <a:gd name="T40" fmla="*/ 0 w 67"/>
                  <a:gd name="T41" fmla="*/ 49 h 79"/>
                  <a:gd name="T42" fmla="*/ 0 w 67"/>
                  <a:gd name="T43" fmla="*/ 55 h 79"/>
                  <a:gd name="T44" fmla="*/ 12 w 67"/>
                  <a:gd name="T45" fmla="*/ 55 h 79"/>
                  <a:gd name="T46" fmla="*/ 47 w 67"/>
                  <a:gd name="T47" fmla="*/ 79 h 79"/>
                  <a:gd name="T48" fmla="*/ 67 w 67"/>
                  <a:gd name="T49" fmla="*/ 75 h 79"/>
                  <a:gd name="T50" fmla="*/ 65 w 67"/>
                  <a:gd name="T51" fmla="*/ 67 h 79"/>
                  <a:gd name="T52" fmla="*/ 49 w 67"/>
                  <a:gd name="T53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7" h="79">
                    <a:moveTo>
                      <a:pt x="49" y="70"/>
                    </a:moveTo>
                    <a:cubicBezTo>
                      <a:pt x="37" y="70"/>
                      <a:pt x="28" y="65"/>
                      <a:pt x="23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0" y="46"/>
                      <a:pt x="20" y="43"/>
                      <a:pt x="20" y="40"/>
                    </a:cubicBezTo>
                    <a:cubicBezTo>
                      <a:pt x="20" y="38"/>
                      <a:pt x="20" y="35"/>
                      <a:pt x="20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6" y="15"/>
                      <a:pt x="36" y="8"/>
                      <a:pt x="50" y="8"/>
                    </a:cubicBezTo>
                    <a:cubicBezTo>
                      <a:pt x="56" y="8"/>
                      <a:pt x="61" y="10"/>
                      <a:pt x="65" y="12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5" y="2"/>
                      <a:pt x="59" y="0"/>
                      <a:pt x="49" y="0"/>
                    </a:cubicBezTo>
                    <a:cubicBezTo>
                      <a:pt x="31" y="0"/>
                      <a:pt x="17" y="10"/>
                      <a:pt x="12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6"/>
                      <a:pt x="10" y="38"/>
                      <a:pt x="10" y="40"/>
                    </a:cubicBezTo>
                    <a:cubicBezTo>
                      <a:pt x="10" y="43"/>
                      <a:pt x="10" y="46"/>
                      <a:pt x="1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7" y="71"/>
                      <a:pt x="31" y="79"/>
                      <a:pt x="47" y="79"/>
                    </a:cubicBezTo>
                    <a:cubicBezTo>
                      <a:pt x="56" y="79"/>
                      <a:pt x="64" y="77"/>
                      <a:pt x="67" y="75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1" y="69"/>
                      <a:pt x="55" y="70"/>
                      <a:pt x="49" y="7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46"/>
              <p:cNvSpPr>
                <a:spLocks/>
              </p:cNvSpPr>
              <p:nvPr/>
            </p:nvSpPr>
            <p:spPr bwMode="auto">
              <a:xfrm>
                <a:off x="6398" y="283"/>
                <a:ext cx="154" cy="74"/>
              </a:xfrm>
              <a:custGeom>
                <a:avLst/>
                <a:gdLst>
                  <a:gd name="T0" fmla="*/ 0 w 154"/>
                  <a:gd name="T1" fmla="*/ 0 h 74"/>
                  <a:gd name="T2" fmla="*/ 154 w 154"/>
                  <a:gd name="T3" fmla="*/ 0 h 74"/>
                  <a:gd name="T4" fmla="*/ 110 w 154"/>
                  <a:gd name="T5" fmla="*/ 74 h 74"/>
                  <a:gd name="T6" fmla="*/ 38 w 154"/>
                  <a:gd name="T7" fmla="*/ 74 h 74"/>
                  <a:gd name="T8" fmla="*/ 0 w 154"/>
                  <a:gd name="T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74">
                    <a:moveTo>
                      <a:pt x="0" y="0"/>
                    </a:moveTo>
                    <a:lnTo>
                      <a:pt x="154" y="0"/>
                    </a:lnTo>
                    <a:lnTo>
                      <a:pt x="110" y="74"/>
                    </a:lnTo>
                    <a:lnTo>
                      <a:pt x="38" y="7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47"/>
              <p:cNvSpPr>
                <a:spLocks/>
              </p:cNvSpPr>
              <p:nvPr/>
            </p:nvSpPr>
            <p:spPr bwMode="auto">
              <a:xfrm>
                <a:off x="6322" y="384"/>
                <a:ext cx="306" cy="248"/>
              </a:xfrm>
              <a:custGeom>
                <a:avLst/>
                <a:gdLst>
                  <a:gd name="T0" fmla="*/ 74 w 169"/>
                  <a:gd name="T1" fmla="*/ 3 h 137"/>
                  <a:gd name="T2" fmla="*/ 106 w 169"/>
                  <a:gd name="T3" fmla="*/ 3 h 137"/>
                  <a:gd name="T4" fmla="*/ 123 w 169"/>
                  <a:gd name="T5" fmla="*/ 18 h 137"/>
                  <a:gd name="T6" fmla="*/ 149 w 169"/>
                  <a:gd name="T7" fmla="*/ 59 h 137"/>
                  <a:gd name="T8" fmla="*/ 166 w 169"/>
                  <a:gd name="T9" fmla="*/ 96 h 137"/>
                  <a:gd name="T10" fmla="*/ 150 w 169"/>
                  <a:gd name="T11" fmla="*/ 130 h 137"/>
                  <a:gd name="T12" fmla="*/ 108 w 169"/>
                  <a:gd name="T13" fmla="*/ 136 h 137"/>
                  <a:gd name="T14" fmla="*/ 48 w 169"/>
                  <a:gd name="T15" fmla="*/ 134 h 137"/>
                  <a:gd name="T16" fmla="*/ 4 w 169"/>
                  <a:gd name="T17" fmla="*/ 118 h 137"/>
                  <a:gd name="T18" fmla="*/ 7 w 169"/>
                  <a:gd name="T19" fmla="*/ 79 h 137"/>
                  <a:gd name="T20" fmla="*/ 17 w 169"/>
                  <a:gd name="T21" fmla="*/ 58 h 137"/>
                  <a:gd name="T22" fmla="*/ 24 w 169"/>
                  <a:gd name="T23" fmla="*/ 40 h 137"/>
                  <a:gd name="T24" fmla="*/ 36 w 169"/>
                  <a:gd name="T25" fmla="*/ 23 h 137"/>
                  <a:gd name="T26" fmla="*/ 56 w 169"/>
                  <a:gd name="T27" fmla="*/ 3 h 137"/>
                  <a:gd name="T28" fmla="*/ 74 w 169"/>
                  <a:gd name="T29" fmla="*/ 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9" h="137">
                    <a:moveTo>
                      <a:pt x="74" y="3"/>
                    </a:moveTo>
                    <a:cubicBezTo>
                      <a:pt x="83" y="3"/>
                      <a:pt x="98" y="0"/>
                      <a:pt x="106" y="3"/>
                    </a:cubicBezTo>
                    <a:cubicBezTo>
                      <a:pt x="113" y="5"/>
                      <a:pt x="119" y="13"/>
                      <a:pt x="123" y="18"/>
                    </a:cubicBezTo>
                    <a:cubicBezTo>
                      <a:pt x="134" y="31"/>
                      <a:pt x="142" y="45"/>
                      <a:pt x="149" y="59"/>
                    </a:cubicBezTo>
                    <a:cubicBezTo>
                      <a:pt x="156" y="71"/>
                      <a:pt x="163" y="83"/>
                      <a:pt x="166" y="96"/>
                    </a:cubicBezTo>
                    <a:cubicBezTo>
                      <a:pt x="169" y="108"/>
                      <a:pt x="163" y="125"/>
                      <a:pt x="150" y="130"/>
                    </a:cubicBezTo>
                    <a:cubicBezTo>
                      <a:pt x="138" y="135"/>
                      <a:pt x="122" y="135"/>
                      <a:pt x="108" y="136"/>
                    </a:cubicBezTo>
                    <a:cubicBezTo>
                      <a:pt x="88" y="137"/>
                      <a:pt x="68" y="134"/>
                      <a:pt x="48" y="134"/>
                    </a:cubicBezTo>
                    <a:cubicBezTo>
                      <a:pt x="34" y="134"/>
                      <a:pt x="9" y="132"/>
                      <a:pt x="4" y="118"/>
                    </a:cubicBezTo>
                    <a:cubicBezTo>
                      <a:pt x="0" y="107"/>
                      <a:pt x="4" y="90"/>
                      <a:pt x="7" y="79"/>
                    </a:cubicBezTo>
                    <a:cubicBezTo>
                      <a:pt x="9" y="72"/>
                      <a:pt x="13" y="65"/>
                      <a:pt x="17" y="58"/>
                    </a:cubicBezTo>
                    <a:cubicBezTo>
                      <a:pt x="20" y="52"/>
                      <a:pt x="21" y="46"/>
                      <a:pt x="24" y="40"/>
                    </a:cubicBezTo>
                    <a:cubicBezTo>
                      <a:pt x="28" y="34"/>
                      <a:pt x="33" y="29"/>
                      <a:pt x="36" y="23"/>
                    </a:cubicBezTo>
                    <a:cubicBezTo>
                      <a:pt x="41" y="16"/>
                      <a:pt x="47" y="5"/>
                      <a:pt x="56" y="3"/>
                    </a:cubicBezTo>
                    <a:cubicBezTo>
                      <a:pt x="62" y="2"/>
                      <a:pt x="69" y="3"/>
                      <a:pt x="74" y="3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48"/>
              <p:cNvSpPr>
                <a:spLocks/>
              </p:cNvSpPr>
              <p:nvPr/>
            </p:nvSpPr>
            <p:spPr bwMode="auto">
              <a:xfrm>
                <a:off x="7055" y="301"/>
                <a:ext cx="306" cy="301"/>
              </a:xfrm>
              <a:custGeom>
                <a:avLst/>
                <a:gdLst>
                  <a:gd name="T0" fmla="*/ 169 w 169"/>
                  <a:gd name="T1" fmla="*/ 84 h 166"/>
                  <a:gd name="T2" fmla="*/ 85 w 169"/>
                  <a:gd name="T3" fmla="*/ 19 h 166"/>
                  <a:gd name="T4" fmla="*/ 74 w 169"/>
                  <a:gd name="T5" fmla="*/ 20 h 166"/>
                  <a:gd name="T6" fmla="*/ 28 w 169"/>
                  <a:gd name="T7" fmla="*/ 5 h 166"/>
                  <a:gd name="T8" fmla="*/ 41 w 169"/>
                  <a:gd name="T9" fmla="*/ 39 h 166"/>
                  <a:gd name="T10" fmla="*/ 14 w 169"/>
                  <a:gd name="T11" fmla="*/ 66 h 166"/>
                  <a:gd name="T12" fmla="*/ 4 w 169"/>
                  <a:gd name="T13" fmla="*/ 64 h 166"/>
                  <a:gd name="T14" fmla="*/ 0 w 169"/>
                  <a:gd name="T15" fmla="*/ 84 h 166"/>
                  <a:gd name="T16" fmla="*/ 2 w 169"/>
                  <a:gd name="T17" fmla="*/ 98 h 166"/>
                  <a:gd name="T18" fmla="*/ 35 w 169"/>
                  <a:gd name="T19" fmla="*/ 136 h 166"/>
                  <a:gd name="T20" fmla="*/ 35 w 169"/>
                  <a:gd name="T21" fmla="*/ 137 h 166"/>
                  <a:gd name="T22" fmla="*/ 35 w 169"/>
                  <a:gd name="T23" fmla="*/ 137 h 166"/>
                  <a:gd name="T24" fmla="*/ 35 w 169"/>
                  <a:gd name="T25" fmla="*/ 166 h 166"/>
                  <a:gd name="T26" fmla="*/ 55 w 169"/>
                  <a:gd name="T27" fmla="*/ 166 h 166"/>
                  <a:gd name="T28" fmla="*/ 55 w 169"/>
                  <a:gd name="T29" fmla="*/ 145 h 166"/>
                  <a:gd name="T30" fmla="*/ 85 w 169"/>
                  <a:gd name="T31" fmla="*/ 149 h 166"/>
                  <a:gd name="T32" fmla="*/ 116 w 169"/>
                  <a:gd name="T33" fmla="*/ 145 h 166"/>
                  <a:gd name="T34" fmla="*/ 116 w 169"/>
                  <a:gd name="T35" fmla="*/ 166 h 166"/>
                  <a:gd name="T36" fmla="*/ 137 w 169"/>
                  <a:gd name="T37" fmla="*/ 166 h 166"/>
                  <a:gd name="T38" fmla="*/ 137 w 169"/>
                  <a:gd name="T39" fmla="*/ 136 h 166"/>
                  <a:gd name="T40" fmla="*/ 169 w 169"/>
                  <a:gd name="T41" fmla="*/ 84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66">
                    <a:moveTo>
                      <a:pt x="169" y="84"/>
                    </a:moveTo>
                    <a:cubicBezTo>
                      <a:pt x="169" y="48"/>
                      <a:pt x="131" y="19"/>
                      <a:pt x="85" y="19"/>
                    </a:cubicBezTo>
                    <a:cubicBezTo>
                      <a:pt x="81" y="19"/>
                      <a:pt x="78" y="20"/>
                      <a:pt x="74" y="20"/>
                    </a:cubicBezTo>
                    <a:cubicBezTo>
                      <a:pt x="58" y="0"/>
                      <a:pt x="28" y="5"/>
                      <a:pt x="28" y="5"/>
                    </a:cubicBezTo>
                    <a:cubicBezTo>
                      <a:pt x="35" y="11"/>
                      <a:pt x="42" y="25"/>
                      <a:pt x="41" y="39"/>
                    </a:cubicBezTo>
                    <a:cubicBezTo>
                      <a:pt x="41" y="54"/>
                      <a:pt x="29" y="66"/>
                      <a:pt x="14" y="66"/>
                    </a:cubicBezTo>
                    <a:cubicBezTo>
                      <a:pt x="11" y="66"/>
                      <a:pt x="7" y="65"/>
                      <a:pt x="4" y="64"/>
                    </a:cubicBezTo>
                    <a:cubicBezTo>
                      <a:pt x="1" y="70"/>
                      <a:pt x="0" y="77"/>
                      <a:pt x="0" y="84"/>
                    </a:cubicBezTo>
                    <a:cubicBezTo>
                      <a:pt x="0" y="89"/>
                      <a:pt x="1" y="94"/>
                      <a:pt x="2" y="98"/>
                    </a:cubicBezTo>
                    <a:cubicBezTo>
                      <a:pt x="20" y="101"/>
                      <a:pt x="35" y="117"/>
                      <a:pt x="35" y="136"/>
                    </a:cubicBezTo>
                    <a:cubicBezTo>
                      <a:pt x="35" y="136"/>
                      <a:pt x="35" y="136"/>
                      <a:pt x="35" y="137"/>
                    </a:cubicBezTo>
                    <a:cubicBezTo>
                      <a:pt x="35" y="137"/>
                      <a:pt x="35" y="137"/>
                      <a:pt x="35" y="137"/>
                    </a:cubicBezTo>
                    <a:cubicBezTo>
                      <a:pt x="35" y="166"/>
                      <a:pt x="35" y="166"/>
                      <a:pt x="35" y="166"/>
                    </a:cubicBezTo>
                    <a:cubicBezTo>
                      <a:pt x="55" y="166"/>
                      <a:pt x="55" y="166"/>
                      <a:pt x="55" y="166"/>
                    </a:cubicBezTo>
                    <a:cubicBezTo>
                      <a:pt x="55" y="145"/>
                      <a:pt x="55" y="145"/>
                      <a:pt x="55" y="145"/>
                    </a:cubicBezTo>
                    <a:cubicBezTo>
                      <a:pt x="64" y="148"/>
                      <a:pt x="74" y="149"/>
                      <a:pt x="85" y="149"/>
                    </a:cubicBezTo>
                    <a:cubicBezTo>
                      <a:pt x="96" y="149"/>
                      <a:pt x="107" y="148"/>
                      <a:pt x="116" y="145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37" y="166"/>
                      <a:pt x="137" y="166"/>
                      <a:pt x="137" y="166"/>
                    </a:cubicBezTo>
                    <a:cubicBezTo>
                      <a:pt x="137" y="136"/>
                      <a:pt x="137" y="136"/>
                      <a:pt x="137" y="136"/>
                    </a:cubicBezTo>
                    <a:cubicBezTo>
                      <a:pt x="157" y="124"/>
                      <a:pt x="169" y="105"/>
                      <a:pt x="169" y="84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Oval 49"/>
              <p:cNvSpPr>
                <a:spLocks noChangeArrowheads="1"/>
              </p:cNvSpPr>
              <p:nvPr/>
            </p:nvSpPr>
            <p:spPr bwMode="auto">
              <a:xfrm>
                <a:off x="7158" y="386"/>
                <a:ext cx="33" cy="3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50"/>
              <p:cNvSpPr>
                <a:spLocks/>
              </p:cNvSpPr>
              <p:nvPr/>
            </p:nvSpPr>
            <p:spPr bwMode="auto">
              <a:xfrm>
                <a:off x="7361" y="402"/>
                <a:ext cx="41" cy="31"/>
              </a:xfrm>
              <a:custGeom>
                <a:avLst/>
                <a:gdLst>
                  <a:gd name="T0" fmla="*/ 23 w 23"/>
                  <a:gd name="T1" fmla="*/ 0 h 17"/>
                  <a:gd name="T2" fmla="*/ 0 w 23"/>
                  <a:gd name="T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3" h="17">
                    <a:moveTo>
                      <a:pt x="23" y="0"/>
                    </a:moveTo>
                    <a:cubicBezTo>
                      <a:pt x="23" y="0"/>
                      <a:pt x="16" y="15"/>
                      <a:pt x="0" y="17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51"/>
              <p:cNvSpPr>
                <a:spLocks/>
              </p:cNvSpPr>
              <p:nvPr/>
            </p:nvSpPr>
            <p:spPr bwMode="auto">
              <a:xfrm>
                <a:off x="277" y="980"/>
                <a:ext cx="308" cy="303"/>
              </a:xfrm>
              <a:custGeom>
                <a:avLst/>
                <a:gdLst>
                  <a:gd name="T0" fmla="*/ 170 w 170"/>
                  <a:gd name="T1" fmla="*/ 85 h 167"/>
                  <a:gd name="T2" fmla="*/ 85 w 170"/>
                  <a:gd name="T3" fmla="*/ 20 h 167"/>
                  <a:gd name="T4" fmla="*/ 75 w 170"/>
                  <a:gd name="T5" fmla="*/ 20 h 167"/>
                  <a:gd name="T6" fmla="*/ 29 w 170"/>
                  <a:gd name="T7" fmla="*/ 5 h 167"/>
                  <a:gd name="T8" fmla="*/ 42 w 170"/>
                  <a:gd name="T9" fmla="*/ 40 h 167"/>
                  <a:gd name="T10" fmla="*/ 15 w 170"/>
                  <a:gd name="T11" fmla="*/ 67 h 167"/>
                  <a:gd name="T12" fmla="*/ 5 w 170"/>
                  <a:gd name="T13" fmla="*/ 65 h 167"/>
                  <a:gd name="T14" fmla="*/ 0 w 170"/>
                  <a:gd name="T15" fmla="*/ 85 h 167"/>
                  <a:gd name="T16" fmla="*/ 2 w 170"/>
                  <a:gd name="T17" fmla="*/ 99 h 167"/>
                  <a:gd name="T18" fmla="*/ 35 w 170"/>
                  <a:gd name="T19" fmla="*/ 137 h 167"/>
                  <a:gd name="T20" fmla="*/ 35 w 170"/>
                  <a:gd name="T21" fmla="*/ 137 h 167"/>
                  <a:gd name="T22" fmla="*/ 35 w 170"/>
                  <a:gd name="T23" fmla="*/ 137 h 167"/>
                  <a:gd name="T24" fmla="*/ 35 w 170"/>
                  <a:gd name="T25" fmla="*/ 167 h 167"/>
                  <a:gd name="T26" fmla="*/ 55 w 170"/>
                  <a:gd name="T27" fmla="*/ 167 h 167"/>
                  <a:gd name="T28" fmla="*/ 55 w 170"/>
                  <a:gd name="T29" fmla="*/ 146 h 167"/>
                  <a:gd name="T30" fmla="*/ 85 w 170"/>
                  <a:gd name="T31" fmla="*/ 150 h 167"/>
                  <a:gd name="T32" fmla="*/ 117 w 170"/>
                  <a:gd name="T33" fmla="*/ 145 h 167"/>
                  <a:gd name="T34" fmla="*/ 117 w 170"/>
                  <a:gd name="T35" fmla="*/ 167 h 167"/>
                  <a:gd name="T36" fmla="*/ 137 w 170"/>
                  <a:gd name="T37" fmla="*/ 167 h 167"/>
                  <a:gd name="T38" fmla="*/ 137 w 170"/>
                  <a:gd name="T39" fmla="*/ 136 h 167"/>
                  <a:gd name="T40" fmla="*/ 170 w 170"/>
                  <a:gd name="T41" fmla="*/ 8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67">
                    <a:moveTo>
                      <a:pt x="170" y="85"/>
                    </a:moveTo>
                    <a:cubicBezTo>
                      <a:pt x="170" y="49"/>
                      <a:pt x="132" y="20"/>
                      <a:pt x="85" y="20"/>
                    </a:cubicBezTo>
                    <a:cubicBezTo>
                      <a:pt x="82" y="20"/>
                      <a:pt x="78" y="20"/>
                      <a:pt x="75" y="20"/>
                    </a:cubicBezTo>
                    <a:cubicBezTo>
                      <a:pt x="59" y="0"/>
                      <a:pt x="29" y="5"/>
                      <a:pt x="29" y="5"/>
                    </a:cubicBezTo>
                    <a:cubicBezTo>
                      <a:pt x="36" y="12"/>
                      <a:pt x="42" y="25"/>
                      <a:pt x="42" y="40"/>
                    </a:cubicBezTo>
                    <a:cubicBezTo>
                      <a:pt x="41" y="54"/>
                      <a:pt x="30" y="67"/>
                      <a:pt x="15" y="67"/>
                    </a:cubicBezTo>
                    <a:cubicBezTo>
                      <a:pt x="11" y="67"/>
                      <a:pt x="8" y="66"/>
                      <a:pt x="5" y="65"/>
                    </a:cubicBezTo>
                    <a:cubicBezTo>
                      <a:pt x="2" y="71"/>
                      <a:pt x="0" y="78"/>
                      <a:pt x="0" y="85"/>
                    </a:cubicBezTo>
                    <a:cubicBezTo>
                      <a:pt x="0" y="90"/>
                      <a:pt x="1" y="94"/>
                      <a:pt x="2" y="99"/>
                    </a:cubicBezTo>
                    <a:cubicBezTo>
                      <a:pt x="21" y="102"/>
                      <a:pt x="35" y="117"/>
                      <a:pt x="35" y="137"/>
                    </a:cubicBezTo>
                    <a:cubicBezTo>
                      <a:pt x="35" y="137"/>
                      <a:pt x="35" y="137"/>
                      <a:pt x="35" y="137"/>
                    </a:cubicBezTo>
                    <a:cubicBezTo>
                      <a:pt x="35" y="137"/>
                      <a:pt x="35" y="137"/>
                      <a:pt x="35" y="13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55" y="167"/>
                      <a:pt x="55" y="167"/>
                      <a:pt x="55" y="167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65" y="148"/>
                      <a:pt x="75" y="150"/>
                      <a:pt x="85" y="150"/>
                    </a:cubicBezTo>
                    <a:cubicBezTo>
                      <a:pt x="96" y="150"/>
                      <a:pt x="107" y="148"/>
                      <a:pt x="117" y="145"/>
                    </a:cubicBezTo>
                    <a:cubicBezTo>
                      <a:pt x="117" y="167"/>
                      <a:pt x="117" y="167"/>
                      <a:pt x="117" y="167"/>
                    </a:cubicBezTo>
                    <a:cubicBezTo>
                      <a:pt x="137" y="167"/>
                      <a:pt x="137" y="167"/>
                      <a:pt x="137" y="167"/>
                    </a:cubicBezTo>
                    <a:cubicBezTo>
                      <a:pt x="137" y="136"/>
                      <a:pt x="137" y="136"/>
                      <a:pt x="137" y="136"/>
                    </a:cubicBezTo>
                    <a:cubicBezTo>
                      <a:pt x="157" y="124"/>
                      <a:pt x="170" y="106"/>
                      <a:pt x="170" y="85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52"/>
              <p:cNvSpPr>
                <a:spLocks/>
              </p:cNvSpPr>
              <p:nvPr/>
            </p:nvSpPr>
            <p:spPr bwMode="auto">
              <a:xfrm>
                <a:off x="585" y="1083"/>
                <a:ext cx="40" cy="31"/>
              </a:xfrm>
              <a:custGeom>
                <a:avLst/>
                <a:gdLst>
                  <a:gd name="T0" fmla="*/ 22 w 22"/>
                  <a:gd name="T1" fmla="*/ 0 h 17"/>
                  <a:gd name="T2" fmla="*/ 0 w 22"/>
                  <a:gd name="T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2" h="17">
                    <a:moveTo>
                      <a:pt x="22" y="0"/>
                    </a:moveTo>
                    <a:cubicBezTo>
                      <a:pt x="22" y="0"/>
                      <a:pt x="16" y="14"/>
                      <a:pt x="0" y="17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Line 53"/>
              <p:cNvSpPr>
                <a:spLocks noChangeShapeType="1"/>
              </p:cNvSpPr>
              <p:nvPr/>
            </p:nvSpPr>
            <p:spPr bwMode="auto">
              <a:xfrm>
                <a:off x="433" y="1087"/>
                <a:ext cx="0" cy="6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54"/>
              <p:cNvSpPr>
                <a:spLocks/>
              </p:cNvSpPr>
              <p:nvPr/>
            </p:nvSpPr>
            <p:spPr bwMode="auto">
              <a:xfrm>
                <a:off x="402" y="1138"/>
                <a:ext cx="58" cy="27"/>
              </a:xfrm>
              <a:custGeom>
                <a:avLst/>
                <a:gdLst>
                  <a:gd name="T0" fmla="*/ 0 w 58"/>
                  <a:gd name="T1" fmla="*/ 0 h 27"/>
                  <a:gd name="T2" fmla="*/ 31 w 58"/>
                  <a:gd name="T3" fmla="*/ 27 h 27"/>
                  <a:gd name="T4" fmla="*/ 58 w 58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27">
                    <a:moveTo>
                      <a:pt x="0" y="0"/>
                    </a:moveTo>
                    <a:lnTo>
                      <a:pt x="31" y="27"/>
                    </a:lnTo>
                    <a:lnTo>
                      <a:pt x="58" y="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55"/>
              <p:cNvSpPr>
                <a:spLocks/>
              </p:cNvSpPr>
              <p:nvPr/>
            </p:nvSpPr>
            <p:spPr bwMode="auto">
              <a:xfrm>
                <a:off x="1032" y="980"/>
                <a:ext cx="306" cy="301"/>
              </a:xfrm>
              <a:custGeom>
                <a:avLst/>
                <a:gdLst>
                  <a:gd name="T0" fmla="*/ 169 w 169"/>
                  <a:gd name="T1" fmla="*/ 84 h 166"/>
                  <a:gd name="T2" fmla="*/ 85 w 169"/>
                  <a:gd name="T3" fmla="*/ 19 h 166"/>
                  <a:gd name="T4" fmla="*/ 74 w 169"/>
                  <a:gd name="T5" fmla="*/ 20 h 166"/>
                  <a:gd name="T6" fmla="*/ 28 w 169"/>
                  <a:gd name="T7" fmla="*/ 5 h 166"/>
                  <a:gd name="T8" fmla="*/ 41 w 169"/>
                  <a:gd name="T9" fmla="*/ 39 h 166"/>
                  <a:gd name="T10" fmla="*/ 14 w 169"/>
                  <a:gd name="T11" fmla="*/ 66 h 166"/>
                  <a:gd name="T12" fmla="*/ 4 w 169"/>
                  <a:gd name="T13" fmla="*/ 64 h 166"/>
                  <a:gd name="T14" fmla="*/ 0 w 169"/>
                  <a:gd name="T15" fmla="*/ 84 h 166"/>
                  <a:gd name="T16" fmla="*/ 2 w 169"/>
                  <a:gd name="T17" fmla="*/ 98 h 166"/>
                  <a:gd name="T18" fmla="*/ 35 w 169"/>
                  <a:gd name="T19" fmla="*/ 136 h 166"/>
                  <a:gd name="T20" fmla="*/ 35 w 169"/>
                  <a:gd name="T21" fmla="*/ 137 h 166"/>
                  <a:gd name="T22" fmla="*/ 35 w 169"/>
                  <a:gd name="T23" fmla="*/ 137 h 166"/>
                  <a:gd name="T24" fmla="*/ 35 w 169"/>
                  <a:gd name="T25" fmla="*/ 166 h 166"/>
                  <a:gd name="T26" fmla="*/ 55 w 169"/>
                  <a:gd name="T27" fmla="*/ 166 h 166"/>
                  <a:gd name="T28" fmla="*/ 55 w 169"/>
                  <a:gd name="T29" fmla="*/ 145 h 166"/>
                  <a:gd name="T30" fmla="*/ 85 w 169"/>
                  <a:gd name="T31" fmla="*/ 149 h 166"/>
                  <a:gd name="T32" fmla="*/ 116 w 169"/>
                  <a:gd name="T33" fmla="*/ 145 h 166"/>
                  <a:gd name="T34" fmla="*/ 116 w 169"/>
                  <a:gd name="T35" fmla="*/ 166 h 166"/>
                  <a:gd name="T36" fmla="*/ 137 w 169"/>
                  <a:gd name="T37" fmla="*/ 166 h 166"/>
                  <a:gd name="T38" fmla="*/ 137 w 169"/>
                  <a:gd name="T39" fmla="*/ 136 h 166"/>
                  <a:gd name="T40" fmla="*/ 169 w 169"/>
                  <a:gd name="T41" fmla="*/ 84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66">
                    <a:moveTo>
                      <a:pt x="169" y="84"/>
                    </a:moveTo>
                    <a:cubicBezTo>
                      <a:pt x="169" y="49"/>
                      <a:pt x="132" y="19"/>
                      <a:pt x="85" y="19"/>
                    </a:cubicBezTo>
                    <a:cubicBezTo>
                      <a:pt x="81" y="19"/>
                      <a:pt x="78" y="20"/>
                      <a:pt x="74" y="20"/>
                    </a:cubicBezTo>
                    <a:cubicBezTo>
                      <a:pt x="58" y="0"/>
                      <a:pt x="28" y="5"/>
                      <a:pt x="28" y="5"/>
                    </a:cubicBezTo>
                    <a:cubicBezTo>
                      <a:pt x="35" y="11"/>
                      <a:pt x="42" y="25"/>
                      <a:pt x="41" y="39"/>
                    </a:cubicBezTo>
                    <a:cubicBezTo>
                      <a:pt x="41" y="54"/>
                      <a:pt x="29" y="66"/>
                      <a:pt x="14" y="66"/>
                    </a:cubicBezTo>
                    <a:cubicBezTo>
                      <a:pt x="11" y="66"/>
                      <a:pt x="7" y="65"/>
                      <a:pt x="4" y="64"/>
                    </a:cubicBezTo>
                    <a:cubicBezTo>
                      <a:pt x="1" y="70"/>
                      <a:pt x="0" y="77"/>
                      <a:pt x="0" y="84"/>
                    </a:cubicBezTo>
                    <a:cubicBezTo>
                      <a:pt x="0" y="89"/>
                      <a:pt x="1" y="94"/>
                      <a:pt x="2" y="98"/>
                    </a:cubicBezTo>
                    <a:cubicBezTo>
                      <a:pt x="20" y="101"/>
                      <a:pt x="35" y="117"/>
                      <a:pt x="35" y="136"/>
                    </a:cubicBezTo>
                    <a:cubicBezTo>
                      <a:pt x="35" y="136"/>
                      <a:pt x="35" y="137"/>
                      <a:pt x="35" y="137"/>
                    </a:cubicBezTo>
                    <a:cubicBezTo>
                      <a:pt x="35" y="137"/>
                      <a:pt x="35" y="137"/>
                      <a:pt x="35" y="137"/>
                    </a:cubicBezTo>
                    <a:cubicBezTo>
                      <a:pt x="35" y="166"/>
                      <a:pt x="35" y="166"/>
                      <a:pt x="35" y="166"/>
                    </a:cubicBezTo>
                    <a:cubicBezTo>
                      <a:pt x="55" y="166"/>
                      <a:pt x="55" y="166"/>
                      <a:pt x="55" y="166"/>
                    </a:cubicBezTo>
                    <a:cubicBezTo>
                      <a:pt x="55" y="145"/>
                      <a:pt x="55" y="145"/>
                      <a:pt x="55" y="145"/>
                    </a:cubicBezTo>
                    <a:cubicBezTo>
                      <a:pt x="64" y="148"/>
                      <a:pt x="74" y="149"/>
                      <a:pt x="85" y="149"/>
                    </a:cubicBezTo>
                    <a:cubicBezTo>
                      <a:pt x="96" y="149"/>
                      <a:pt x="107" y="148"/>
                      <a:pt x="116" y="145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37" y="166"/>
                      <a:pt x="137" y="166"/>
                      <a:pt x="137" y="166"/>
                    </a:cubicBezTo>
                    <a:cubicBezTo>
                      <a:pt x="137" y="136"/>
                      <a:pt x="137" y="136"/>
                      <a:pt x="137" y="136"/>
                    </a:cubicBezTo>
                    <a:cubicBezTo>
                      <a:pt x="157" y="124"/>
                      <a:pt x="169" y="105"/>
                      <a:pt x="169" y="84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56"/>
              <p:cNvSpPr>
                <a:spLocks/>
              </p:cNvSpPr>
              <p:nvPr/>
            </p:nvSpPr>
            <p:spPr bwMode="auto">
              <a:xfrm>
                <a:off x="1338" y="1082"/>
                <a:ext cx="42" cy="32"/>
              </a:xfrm>
              <a:custGeom>
                <a:avLst/>
                <a:gdLst>
                  <a:gd name="T0" fmla="*/ 23 w 23"/>
                  <a:gd name="T1" fmla="*/ 0 h 18"/>
                  <a:gd name="T2" fmla="*/ 0 w 23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3" h="18">
                    <a:moveTo>
                      <a:pt x="23" y="0"/>
                    </a:moveTo>
                    <a:cubicBezTo>
                      <a:pt x="23" y="0"/>
                      <a:pt x="16" y="15"/>
                      <a:pt x="0" y="1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Line 57"/>
              <p:cNvSpPr>
                <a:spLocks noChangeShapeType="1"/>
              </p:cNvSpPr>
              <p:nvPr/>
            </p:nvSpPr>
            <p:spPr bwMode="auto">
              <a:xfrm flipV="1">
                <a:off x="1186" y="1105"/>
                <a:ext cx="0" cy="6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58"/>
              <p:cNvSpPr>
                <a:spLocks/>
              </p:cNvSpPr>
              <p:nvPr/>
            </p:nvSpPr>
            <p:spPr bwMode="auto">
              <a:xfrm>
                <a:off x="1155" y="1087"/>
                <a:ext cx="60" cy="27"/>
              </a:xfrm>
              <a:custGeom>
                <a:avLst/>
                <a:gdLst>
                  <a:gd name="T0" fmla="*/ 0 w 60"/>
                  <a:gd name="T1" fmla="*/ 27 h 27"/>
                  <a:gd name="T2" fmla="*/ 31 w 60"/>
                  <a:gd name="T3" fmla="*/ 0 h 27"/>
                  <a:gd name="T4" fmla="*/ 60 w 60"/>
                  <a:gd name="T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27">
                    <a:moveTo>
                      <a:pt x="0" y="27"/>
                    </a:moveTo>
                    <a:lnTo>
                      <a:pt x="31" y="0"/>
                    </a:lnTo>
                    <a:lnTo>
                      <a:pt x="60" y="27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59"/>
              <p:cNvSpPr>
                <a:spLocks/>
              </p:cNvSpPr>
              <p:nvPr/>
            </p:nvSpPr>
            <p:spPr bwMode="auto">
              <a:xfrm>
                <a:off x="1782" y="982"/>
                <a:ext cx="307" cy="301"/>
              </a:xfrm>
              <a:custGeom>
                <a:avLst/>
                <a:gdLst>
                  <a:gd name="T0" fmla="*/ 170 w 170"/>
                  <a:gd name="T1" fmla="*/ 85 h 166"/>
                  <a:gd name="T2" fmla="*/ 85 w 170"/>
                  <a:gd name="T3" fmla="*/ 20 h 166"/>
                  <a:gd name="T4" fmla="*/ 75 w 170"/>
                  <a:gd name="T5" fmla="*/ 20 h 166"/>
                  <a:gd name="T6" fmla="*/ 29 w 170"/>
                  <a:gd name="T7" fmla="*/ 5 h 166"/>
                  <a:gd name="T8" fmla="*/ 42 w 170"/>
                  <a:gd name="T9" fmla="*/ 39 h 166"/>
                  <a:gd name="T10" fmla="*/ 15 w 170"/>
                  <a:gd name="T11" fmla="*/ 66 h 166"/>
                  <a:gd name="T12" fmla="*/ 5 w 170"/>
                  <a:gd name="T13" fmla="*/ 64 h 166"/>
                  <a:gd name="T14" fmla="*/ 0 w 170"/>
                  <a:gd name="T15" fmla="*/ 85 h 166"/>
                  <a:gd name="T16" fmla="*/ 2 w 170"/>
                  <a:gd name="T17" fmla="*/ 98 h 166"/>
                  <a:gd name="T18" fmla="*/ 35 w 170"/>
                  <a:gd name="T19" fmla="*/ 136 h 166"/>
                  <a:gd name="T20" fmla="*/ 35 w 170"/>
                  <a:gd name="T21" fmla="*/ 137 h 166"/>
                  <a:gd name="T22" fmla="*/ 35 w 170"/>
                  <a:gd name="T23" fmla="*/ 137 h 166"/>
                  <a:gd name="T24" fmla="*/ 35 w 170"/>
                  <a:gd name="T25" fmla="*/ 166 h 166"/>
                  <a:gd name="T26" fmla="*/ 55 w 170"/>
                  <a:gd name="T27" fmla="*/ 166 h 166"/>
                  <a:gd name="T28" fmla="*/ 55 w 170"/>
                  <a:gd name="T29" fmla="*/ 145 h 166"/>
                  <a:gd name="T30" fmla="*/ 85 w 170"/>
                  <a:gd name="T31" fmla="*/ 150 h 166"/>
                  <a:gd name="T32" fmla="*/ 117 w 170"/>
                  <a:gd name="T33" fmla="*/ 145 h 166"/>
                  <a:gd name="T34" fmla="*/ 117 w 170"/>
                  <a:gd name="T35" fmla="*/ 166 h 166"/>
                  <a:gd name="T36" fmla="*/ 137 w 170"/>
                  <a:gd name="T37" fmla="*/ 166 h 166"/>
                  <a:gd name="T38" fmla="*/ 137 w 170"/>
                  <a:gd name="T39" fmla="*/ 136 h 166"/>
                  <a:gd name="T40" fmla="*/ 170 w 170"/>
                  <a:gd name="T41" fmla="*/ 8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66">
                    <a:moveTo>
                      <a:pt x="170" y="85"/>
                    </a:moveTo>
                    <a:cubicBezTo>
                      <a:pt x="170" y="49"/>
                      <a:pt x="132" y="20"/>
                      <a:pt x="85" y="20"/>
                    </a:cubicBezTo>
                    <a:cubicBezTo>
                      <a:pt x="81" y="20"/>
                      <a:pt x="78" y="20"/>
                      <a:pt x="75" y="20"/>
                    </a:cubicBezTo>
                    <a:cubicBezTo>
                      <a:pt x="59" y="0"/>
                      <a:pt x="29" y="5"/>
                      <a:pt x="29" y="5"/>
                    </a:cubicBezTo>
                    <a:cubicBezTo>
                      <a:pt x="35" y="12"/>
                      <a:pt x="42" y="25"/>
                      <a:pt x="42" y="39"/>
                    </a:cubicBezTo>
                    <a:cubicBezTo>
                      <a:pt x="41" y="54"/>
                      <a:pt x="30" y="66"/>
                      <a:pt x="15" y="66"/>
                    </a:cubicBezTo>
                    <a:cubicBezTo>
                      <a:pt x="11" y="66"/>
                      <a:pt x="8" y="66"/>
                      <a:pt x="5" y="64"/>
                    </a:cubicBezTo>
                    <a:cubicBezTo>
                      <a:pt x="2" y="71"/>
                      <a:pt x="0" y="78"/>
                      <a:pt x="0" y="85"/>
                    </a:cubicBezTo>
                    <a:cubicBezTo>
                      <a:pt x="0" y="89"/>
                      <a:pt x="1" y="94"/>
                      <a:pt x="2" y="98"/>
                    </a:cubicBezTo>
                    <a:cubicBezTo>
                      <a:pt x="21" y="101"/>
                      <a:pt x="35" y="117"/>
                      <a:pt x="35" y="136"/>
                    </a:cubicBezTo>
                    <a:cubicBezTo>
                      <a:pt x="35" y="137"/>
                      <a:pt x="35" y="137"/>
                      <a:pt x="35" y="137"/>
                    </a:cubicBezTo>
                    <a:cubicBezTo>
                      <a:pt x="35" y="137"/>
                      <a:pt x="35" y="137"/>
                      <a:pt x="35" y="137"/>
                    </a:cubicBezTo>
                    <a:cubicBezTo>
                      <a:pt x="35" y="166"/>
                      <a:pt x="35" y="166"/>
                      <a:pt x="35" y="166"/>
                    </a:cubicBezTo>
                    <a:cubicBezTo>
                      <a:pt x="55" y="166"/>
                      <a:pt x="55" y="166"/>
                      <a:pt x="55" y="166"/>
                    </a:cubicBezTo>
                    <a:cubicBezTo>
                      <a:pt x="55" y="145"/>
                      <a:pt x="55" y="145"/>
                      <a:pt x="55" y="145"/>
                    </a:cubicBezTo>
                    <a:cubicBezTo>
                      <a:pt x="65" y="148"/>
                      <a:pt x="74" y="150"/>
                      <a:pt x="85" y="150"/>
                    </a:cubicBezTo>
                    <a:cubicBezTo>
                      <a:pt x="96" y="150"/>
                      <a:pt x="107" y="148"/>
                      <a:pt x="117" y="145"/>
                    </a:cubicBezTo>
                    <a:cubicBezTo>
                      <a:pt x="117" y="166"/>
                      <a:pt x="117" y="166"/>
                      <a:pt x="117" y="166"/>
                    </a:cubicBezTo>
                    <a:cubicBezTo>
                      <a:pt x="137" y="166"/>
                      <a:pt x="137" y="166"/>
                      <a:pt x="137" y="166"/>
                    </a:cubicBezTo>
                    <a:cubicBezTo>
                      <a:pt x="137" y="136"/>
                      <a:pt x="137" y="136"/>
                      <a:pt x="137" y="136"/>
                    </a:cubicBezTo>
                    <a:cubicBezTo>
                      <a:pt x="157" y="124"/>
                      <a:pt x="170" y="106"/>
                      <a:pt x="170" y="85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60"/>
              <p:cNvSpPr>
                <a:spLocks/>
              </p:cNvSpPr>
              <p:nvPr/>
            </p:nvSpPr>
            <p:spPr bwMode="auto">
              <a:xfrm>
                <a:off x="2089" y="1085"/>
                <a:ext cx="40" cy="31"/>
              </a:xfrm>
              <a:custGeom>
                <a:avLst/>
                <a:gdLst>
                  <a:gd name="T0" fmla="*/ 22 w 22"/>
                  <a:gd name="T1" fmla="*/ 0 h 17"/>
                  <a:gd name="T2" fmla="*/ 0 w 22"/>
                  <a:gd name="T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2" h="17">
                    <a:moveTo>
                      <a:pt x="22" y="0"/>
                    </a:moveTo>
                    <a:cubicBezTo>
                      <a:pt x="22" y="0"/>
                      <a:pt x="16" y="14"/>
                      <a:pt x="0" y="17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Line 61"/>
              <p:cNvSpPr>
                <a:spLocks noChangeShapeType="1"/>
              </p:cNvSpPr>
              <p:nvPr/>
            </p:nvSpPr>
            <p:spPr bwMode="auto">
              <a:xfrm>
                <a:off x="1903" y="1129"/>
                <a:ext cx="89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Line 62"/>
              <p:cNvSpPr>
                <a:spLocks noChangeShapeType="1"/>
              </p:cNvSpPr>
              <p:nvPr/>
            </p:nvSpPr>
            <p:spPr bwMode="auto">
              <a:xfrm>
                <a:off x="1948" y="1085"/>
                <a:ext cx="0" cy="8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63"/>
              <p:cNvSpPr>
                <a:spLocks/>
              </p:cNvSpPr>
              <p:nvPr/>
            </p:nvSpPr>
            <p:spPr bwMode="auto">
              <a:xfrm>
                <a:off x="2540" y="982"/>
                <a:ext cx="308" cy="302"/>
              </a:xfrm>
              <a:custGeom>
                <a:avLst/>
                <a:gdLst>
                  <a:gd name="T0" fmla="*/ 170 w 170"/>
                  <a:gd name="T1" fmla="*/ 85 h 167"/>
                  <a:gd name="T2" fmla="*/ 85 w 170"/>
                  <a:gd name="T3" fmla="*/ 20 h 167"/>
                  <a:gd name="T4" fmla="*/ 74 w 170"/>
                  <a:gd name="T5" fmla="*/ 20 h 167"/>
                  <a:gd name="T6" fmla="*/ 29 w 170"/>
                  <a:gd name="T7" fmla="*/ 5 h 167"/>
                  <a:gd name="T8" fmla="*/ 42 w 170"/>
                  <a:gd name="T9" fmla="*/ 40 h 167"/>
                  <a:gd name="T10" fmla="*/ 14 w 170"/>
                  <a:gd name="T11" fmla="*/ 66 h 167"/>
                  <a:gd name="T12" fmla="*/ 4 w 170"/>
                  <a:gd name="T13" fmla="*/ 64 h 167"/>
                  <a:gd name="T14" fmla="*/ 0 w 170"/>
                  <a:gd name="T15" fmla="*/ 85 h 167"/>
                  <a:gd name="T16" fmla="*/ 2 w 170"/>
                  <a:gd name="T17" fmla="*/ 99 h 167"/>
                  <a:gd name="T18" fmla="*/ 35 w 170"/>
                  <a:gd name="T19" fmla="*/ 136 h 167"/>
                  <a:gd name="T20" fmla="*/ 35 w 170"/>
                  <a:gd name="T21" fmla="*/ 137 h 167"/>
                  <a:gd name="T22" fmla="*/ 35 w 170"/>
                  <a:gd name="T23" fmla="*/ 137 h 167"/>
                  <a:gd name="T24" fmla="*/ 35 w 170"/>
                  <a:gd name="T25" fmla="*/ 167 h 167"/>
                  <a:gd name="T26" fmla="*/ 55 w 170"/>
                  <a:gd name="T27" fmla="*/ 167 h 167"/>
                  <a:gd name="T28" fmla="*/ 55 w 170"/>
                  <a:gd name="T29" fmla="*/ 146 h 167"/>
                  <a:gd name="T30" fmla="*/ 85 w 170"/>
                  <a:gd name="T31" fmla="*/ 150 h 167"/>
                  <a:gd name="T32" fmla="*/ 117 w 170"/>
                  <a:gd name="T33" fmla="*/ 145 h 167"/>
                  <a:gd name="T34" fmla="*/ 117 w 170"/>
                  <a:gd name="T35" fmla="*/ 167 h 167"/>
                  <a:gd name="T36" fmla="*/ 137 w 170"/>
                  <a:gd name="T37" fmla="*/ 167 h 167"/>
                  <a:gd name="T38" fmla="*/ 137 w 170"/>
                  <a:gd name="T39" fmla="*/ 136 h 167"/>
                  <a:gd name="T40" fmla="*/ 170 w 170"/>
                  <a:gd name="T41" fmla="*/ 8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67">
                    <a:moveTo>
                      <a:pt x="170" y="85"/>
                    </a:moveTo>
                    <a:cubicBezTo>
                      <a:pt x="170" y="49"/>
                      <a:pt x="132" y="20"/>
                      <a:pt x="85" y="20"/>
                    </a:cubicBezTo>
                    <a:cubicBezTo>
                      <a:pt x="81" y="20"/>
                      <a:pt x="78" y="20"/>
                      <a:pt x="74" y="20"/>
                    </a:cubicBezTo>
                    <a:cubicBezTo>
                      <a:pt x="58" y="0"/>
                      <a:pt x="29" y="5"/>
                      <a:pt x="29" y="5"/>
                    </a:cubicBezTo>
                    <a:cubicBezTo>
                      <a:pt x="35" y="12"/>
                      <a:pt x="42" y="25"/>
                      <a:pt x="42" y="40"/>
                    </a:cubicBezTo>
                    <a:cubicBezTo>
                      <a:pt x="41" y="54"/>
                      <a:pt x="29" y="66"/>
                      <a:pt x="14" y="66"/>
                    </a:cubicBezTo>
                    <a:cubicBezTo>
                      <a:pt x="11" y="66"/>
                      <a:pt x="7" y="66"/>
                      <a:pt x="4" y="64"/>
                    </a:cubicBezTo>
                    <a:cubicBezTo>
                      <a:pt x="2" y="71"/>
                      <a:pt x="0" y="78"/>
                      <a:pt x="0" y="85"/>
                    </a:cubicBezTo>
                    <a:cubicBezTo>
                      <a:pt x="0" y="90"/>
                      <a:pt x="1" y="94"/>
                      <a:pt x="2" y="99"/>
                    </a:cubicBezTo>
                    <a:cubicBezTo>
                      <a:pt x="21" y="102"/>
                      <a:pt x="35" y="117"/>
                      <a:pt x="35" y="136"/>
                    </a:cubicBezTo>
                    <a:cubicBezTo>
                      <a:pt x="35" y="137"/>
                      <a:pt x="35" y="137"/>
                      <a:pt x="35" y="137"/>
                    </a:cubicBezTo>
                    <a:cubicBezTo>
                      <a:pt x="35" y="137"/>
                      <a:pt x="35" y="137"/>
                      <a:pt x="35" y="13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55" y="167"/>
                      <a:pt x="55" y="167"/>
                      <a:pt x="55" y="167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64" y="148"/>
                      <a:pt x="74" y="150"/>
                      <a:pt x="85" y="150"/>
                    </a:cubicBezTo>
                    <a:cubicBezTo>
                      <a:pt x="96" y="150"/>
                      <a:pt x="107" y="148"/>
                      <a:pt x="117" y="145"/>
                    </a:cubicBezTo>
                    <a:cubicBezTo>
                      <a:pt x="117" y="167"/>
                      <a:pt x="117" y="167"/>
                      <a:pt x="117" y="167"/>
                    </a:cubicBezTo>
                    <a:cubicBezTo>
                      <a:pt x="137" y="167"/>
                      <a:pt x="137" y="167"/>
                      <a:pt x="137" y="167"/>
                    </a:cubicBezTo>
                    <a:cubicBezTo>
                      <a:pt x="137" y="136"/>
                      <a:pt x="137" y="136"/>
                      <a:pt x="137" y="136"/>
                    </a:cubicBezTo>
                    <a:cubicBezTo>
                      <a:pt x="157" y="124"/>
                      <a:pt x="170" y="106"/>
                      <a:pt x="170" y="85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64"/>
              <p:cNvSpPr>
                <a:spLocks/>
              </p:cNvSpPr>
              <p:nvPr/>
            </p:nvSpPr>
            <p:spPr bwMode="auto">
              <a:xfrm>
                <a:off x="2848" y="1085"/>
                <a:ext cx="40" cy="31"/>
              </a:xfrm>
              <a:custGeom>
                <a:avLst/>
                <a:gdLst>
                  <a:gd name="T0" fmla="*/ 22 w 22"/>
                  <a:gd name="T1" fmla="*/ 0 h 17"/>
                  <a:gd name="T2" fmla="*/ 0 w 22"/>
                  <a:gd name="T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2" h="17">
                    <a:moveTo>
                      <a:pt x="22" y="0"/>
                    </a:moveTo>
                    <a:cubicBezTo>
                      <a:pt x="22" y="0"/>
                      <a:pt x="15" y="14"/>
                      <a:pt x="0" y="17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Line 65"/>
              <p:cNvSpPr>
                <a:spLocks noChangeShapeType="1"/>
              </p:cNvSpPr>
              <p:nvPr/>
            </p:nvSpPr>
            <p:spPr bwMode="auto">
              <a:xfrm>
                <a:off x="2669" y="1129"/>
                <a:ext cx="90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Rectangle 66"/>
              <p:cNvSpPr>
                <a:spLocks noChangeArrowheads="1"/>
              </p:cNvSpPr>
              <p:nvPr/>
            </p:nvSpPr>
            <p:spPr bwMode="auto">
              <a:xfrm>
                <a:off x="3295" y="1029"/>
                <a:ext cx="83" cy="277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Rectangle 67"/>
              <p:cNvSpPr>
                <a:spLocks noChangeArrowheads="1"/>
              </p:cNvSpPr>
              <p:nvPr/>
            </p:nvSpPr>
            <p:spPr bwMode="auto">
              <a:xfrm>
                <a:off x="3378" y="1149"/>
                <a:ext cx="85" cy="157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Rectangle 68"/>
              <p:cNvSpPr>
                <a:spLocks noChangeArrowheads="1"/>
              </p:cNvSpPr>
              <p:nvPr/>
            </p:nvSpPr>
            <p:spPr bwMode="auto">
              <a:xfrm>
                <a:off x="3463" y="1100"/>
                <a:ext cx="84" cy="206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Rectangle 69"/>
              <p:cNvSpPr>
                <a:spLocks noChangeArrowheads="1"/>
              </p:cNvSpPr>
              <p:nvPr/>
            </p:nvSpPr>
            <p:spPr bwMode="auto">
              <a:xfrm>
                <a:off x="3547" y="1203"/>
                <a:ext cx="83" cy="103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70"/>
              <p:cNvSpPr>
                <a:spLocks/>
              </p:cNvSpPr>
              <p:nvPr/>
            </p:nvSpPr>
            <p:spPr bwMode="auto">
              <a:xfrm>
                <a:off x="3333" y="958"/>
                <a:ext cx="284" cy="116"/>
              </a:xfrm>
              <a:custGeom>
                <a:avLst/>
                <a:gdLst>
                  <a:gd name="T0" fmla="*/ 0 w 284"/>
                  <a:gd name="T1" fmla="*/ 0 h 116"/>
                  <a:gd name="T2" fmla="*/ 111 w 284"/>
                  <a:gd name="T3" fmla="*/ 71 h 116"/>
                  <a:gd name="T4" fmla="*/ 172 w 284"/>
                  <a:gd name="T5" fmla="*/ 28 h 116"/>
                  <a:gd name="T6" fmla="*/ 284 w 284"/>
                  <a:gd name="T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4" h="116">
                    <a:moveTo>
                      <a:pt x="0" y="0"/>
                    </a:moveTo>
                    <a:lnTo>
                      <a:pt x="111" y="71"/>
                    </a:lnTo>
                    <a:lnTo>
                      <a:pt x="172" y="28"/>
                    </a:lnTo>
                    <a:lnTo>
                      <a:pt x="284" y="116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71"/>
              <p:cNvSpPr>
                <a:spLocks/>
              </p:cNvSpPr>
              <p:nvPr/>
            </p:nvSpPr>
            <p:spPr bwMode="auto">
              <a:xfrm>
                <a:off x="3576" y="1034"/>
                <a:ext cx="47" cy="48"/>
              </a:xfrm>
              <a:custGeom>
                <a:avLst/>
                <a:gdLst>
                  <a:gd name="T0" fmla="*/ 41 w 47"/>
                  <a:gd name="T1" fmla="*/ 0 h 48"/>
                  <a:gd name="T2" fmla="*/ 47 w 47"/>
                  <a:gd name="T3" fmla="*/ 48 h 48"/>
                  <a:gd name="T4" fmla="*/ 0 w 47"/>
                  <a:gd name="T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48">
                    <a:moveTo>
                      <a:pt x="41" y="0"/>
                    </a:moveTo>
                    <a:lnTo>
                      <a:pt x="47" y="48"/>
                    </a:lnTo>
                    <a:lnTo>
                      <a:pt x="0" y="48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Rectangle 72"/>
              <p:cNvSpPr>
                <a:spLocks noChangeArrowheads="1"/>
              </p:cNvSpPr>
              <p:nvPr/>
            </p:nvSpPr>
            <p:spPr bwMode="auto">
              <a:xfrm>
                <a:off x="4045" y="1058"/>
                <a:ext cx="86" cy="254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Rectangle 73"/>
              <p:cNvSpPr>
                <a:spLocks noChangeArrowheads="1"/>
              </p:cNvSpPr>
              <p:nvPr/>
            </p:nvSpPr>
            <p:spPr bwMode="auto">
              <a:xfrm>
                <a:off x="4131" y="1168"/>
                <a:ext cx="85" cy="144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Rectangle 74"/>
              <p:cNvSpPr>
                <a:spLocks noChangeArrowheads="1"/>
              </p:cNvSpPr>
              <p:nvPr/>
            </p:nvSpPr>
            <p:spPr bwMode="auto">
              <a:xfrm>
                <a:off x="4216" y="1123"/>
                <a:ext cx="86" cy="189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Rectangle 75"/>
              <p:cNvSpPr>
                <a:spLocks noChangeArrowheads="1"/>
              </p:cNvSpPr>
              <p:nvPr/>
            </p:nvSpPr>
            <p:spPr bwMode="auto">
              <a:xfrm>
                <a:off x="4302" y="1217"/>
                <a:ext cx="86" cy="95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76"/>
              <p:cNvSpPr>
                <a:spLocks/>
              </p:cNvSpPr>
              <p:nvPr/>
            </p:nvSpPr>
            <p:spPr bwMode="auto">
              <a:xfrm>
                <a:off x="4073" y="973"/>
                <a:ext cx="294" cy="107"/>
              </a:xfrm>
              <a:custGeom>
                <a:avLst/>
                <a:gdLst>
                  <a:gd name="T0" fmla="*/ 294 w 294"/>
                  <a:gd name="T1" fmla="*/ 107 h 107"/>
                  <a:gd name="T2" fmla="*/ 180 w 294"/>
                  <a:gd name="T3" fmla="*/ 40 h 107"/>
                  <a:gd name="T4" fmla="*/ 118 w 294"/>
                  <a:gd name="T5" fmla="*/ 85 h 107"/>
                  <a:gd name="T6" fmla="*/ 0 w 294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107">
                    <a:moveTo>
                      <a:pt x="294" y="107"/>
                    </a:moveTo>
                    <a:lnTo>
                      <a:pt x="180" y="40"/>
                    </a:lnTo>
                    <a:lnTo>
                      <a:pt x="118" y="85"/>
                    </a:lnTo>
                    <a:lnTo>
                      <a:pt x="0" y="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77"/>
              <p:cNvSpPr>
                <a:spLocks/>
              </p:cNvSpPr>
              <p:nvPr/>
            </p:nvSpPr>
            <p:spPr bwMode="auto">
              <a:xfrm>
                <a:off x="4066" y="964"/>
                <a:ext cx="49" cy="49"/>
              </a:xfrm>
              <a:custGeom>
                <a:avLst/>
                <a:gdLst>
                  <a:gd name="T0" fmla="*/ 9 w 49"/>
                  <a:gd name="T1" fmla="*/ 49 h 49"/>
                  <a:gd name="T2" fmla="*/ 0 w 49"/>
                  <a:gd name="T3" fmla="*/ 3 h 49"/>
                  <a:gd name="T4" fmla="*/ 49 w 49"/>
                  <a:gd name="T5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49">
                    <a:moveTo>
                      <a:pt x="9" y="49"/>
                    </a:moveTo>
                    <a:lnTo>
                      <a:pt x="0" y="3"/>
                    </a:lnTo>
                    <a:lnTo>
                      <a:pt x="49" y="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78"/>
              <p:cNvSpPr>
                <a:spLocks/>
              </p:cNvSpPr>
              <p:nvPr/>
            </p:nvSpPr>
            <p:spPr bwMode="auto">
              <a:xfrm>
                <a:off x="4794" y="964"/>
                <a:ext cx="348" cy="346"/>
              </a:xfrm>
              <a:custGeom>
                <a:avLst/>
                <a:gdLst>
                  <a:gd name="T0" fmla="*/ 0 w 348"/>
                  <a:gd name="T1" fmla="*/ 0 h 346"/>
                  <a:gd name="T2" fmla="*/ 0 w 348"/>
                  <a:gd name="T3" fmla="*/ 346 h 346"/>
                  <a:gd name="T4" fmla="*/ 348 w 348"/>
                  <a:gd name="T5" fmla="*/ 346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8" h="346">
                    <a:moveTo>
                      <a:pt x="0" y="0"/>
                    </a:moveTo>
                    <a:lnTo>
                      <a:pt x="0" y="346"/>
                    </a:lnTo>
                    <a:lnTo>
                      <a:pt x="348" y="346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Rectangle 79"/>
              <p:cNvSpPr>
                <a:spLocks noChangeArrowheads="1"/>
              </p:cNvSpPr>
              <p:nvPr/>
            </p:nvSpPr>
            <p:spPr bwMode="auto">
              <a:xfrm>
                <a:off x="4832" y="1168"/>
                <a:ext cx="60" cy="10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Rectangle 80"/>
              <p:cNvSpPr>
                <a:spLocks noChangeArrowheads="1"/>
              </p:cNvSpPr>
              <p:nvPr/>
            </p:nvSpPr>
            <p:spPr bwMode="auto">
              <a:xfrm>
                <a:off x="4946" y="995"/>
                <a:ext cx="58" cy="273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Rectangle 81"/>
              <p:cNvSpPr>
                <a:spLocks noChangeArrowheads="1"/>
              </p:cNvSpPr>
              <p:nvPr/>
            </p:nvSpPr>
            <p:spPr bwMode="auto">
              <a:xfrm>
                <a:off x="5060" y="1069"/>
                <a:ext cx="58" cy="199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82"/>
              <p:cNvSpPr>
                <a:spLocks/>
              </p:cNvSpPr>
              <p:nvPr/>
            </p:nvSpPr>
            <p:spPr bwMode="auto">
              <a:xfrm>
                <a:off x="5552" y="966"/>
                <a:ext cx="348" cy="346"/>
              </a:xfrm>
              <a:custGeom>
                <a:avLst/>
                <a:gdLst>
                  <a:gd name="T0" fmla="*/ 0 w 348"/>
                  <a:gd name="T1" fmla="*/ 0 h 346"/>
                  <a:gd name="T2" fmla="*/ 0 w 348"/>
                  <a:gd name="T3" fmla="*/ 346 h 346"/>
                  <a:gd name="T4" fmla="*/ 348 w 348"/>
                  <a:gd name="T5" fmla="*/ 346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8" h="346">
                    <a:moveTo>
                      <a:pt x="0" y="0"/>
                    </a:moveTo>
                    <a:lnTo>
                      <a:pt x="0" y="346"/>
                    </a:lnTo>
                    <a:lnTo>
                      <a:pt x="348" y="346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Line 83"/>
              <p:cNvSpPr>
                <a:spLocks noChangeShapeType="1"/>
              </p:cNvSpPr>
              <p:nvPr/>
            </p:nvSpPr>
            <p:spPr bwMode="auto">
              <a:xfrm flipV="1">
                <a:off x="5857" y="1185"/>
                <a:ext cx="0" cy="9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Line 84"/>
              <p:cNvSpPr>
                <a:spLocks noChangeShapeType="1"/>
              </p:cNvSpPr>
              <p:nvPr/>
            </p:nvSpPr>
            <p:spPr bwMode="auto">
              <a:xfrm flipV="1">
                <a:off x="5775" y="1033"/>
                <a:ext cx="0" cy="24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Line 85"/>
              <p:cNvSpPr>
                <a:spLocks noChangeShapeType="1"/>
              </p:cNvSpPr>
              <p:nvPr/>
            </p:nvSpPr>
            <p:spPr bwMode="auto">
              <a:xfrm flipV="1">
                <a:off x="5692" y="1185"/>
                <a:ext cx="0" cy="9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Line 86"/>
              <p:cNvSpPr>
                <a:spLocks noChangeShapeType="1"/>
              </p:cNvSpPr>
              <p:nvPr/>
            </p:nvSpPr>
            <p:spPr bwMode="auto">
              <a:xfrm flipV="1">
                <a:off x="5610" y="1033"/>
                <a:ext cx="0" cy="24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87"/>
              <p:cNvSpPr>
                <a:spLocks/>
              </p:cNvSpPr>
              <p:nvPr/>
            </p:nvSpPr>
            <p:spPr bwMode="auto">
              <a:xfrm>
                <a:off x="6304" y="967"/>
                <a:ext cx="347" cy="348"/>
              </a:xfrm>
              <a:custGeom>
                <a:avLst/>
                <a:gdLst>
                  <a:gd name="T0" fmla="*/ 0 w 347"/>
                  <a:gd name="T1" fmla="*/ 0 h 348"/>
                  <a:gd name="T2" fmla="*/ 0 w 347"/>
                  <a:gd name="T3" fmla="*/ 348 h 348"/>
                  <a:gd name="T4" fmla="*/ 347 w 347"/>
                  <a:gd name="T5" fmla="*/ 348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" h="348">
                    <a:moveTo>
                      <a:pt x="0" y="0"/>
                    </a:moveTo>
                    <a:lnTo>
                      <a:pt x="0" y="348"/>
                    </a:lnTo>
                    <a:lnTo>
                      <a:pt x="347" y="348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Line 88"/>
              <p:cNvSpPr>
                <a:spLocks noChangeShapeType="1"/>
              </p:cNvSpPr>
              <p:nvPr/>
            </p:nvSpPr>
            <p:spPr bwMode="auto">
              <a:xfrm>
                <a:off x="6334" y="1259"/>
                <a:ext cx="9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Line 89"/>
              <p:cNvSpPr>
                <a:spLocks noChangeShapeType="1"/>
              </p:cNvSpPr>
              <p:nvPr/>
            </p:nvSpPr>
            <p:spPr bwMode="auto">
              <a:xfrm>
                <a:off x="6334" y="1178"/>
                <a:ext cx="248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Line 90"/>
              <p:cNvSpPr>
                <a:spLocks noChangeShapeType="1"/>
              </p:cNvSpPr>
              <p:nvPr/>
            </p:nvSpPr>
            <p:spPr bwMode="auto">
              <a:xfrm>
                <a:off x="6334" y="1098"/>
                <a:ext cx="9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Line 91"/>
              <p:cNvSpPr>
                <a:spLocks noChangeShapeType="1"/>
              </p:cNvSpPr>
              <p:nvPr/>
            </p:nvSpPr>
            <p:spPr bwMode="auto">
              <a:xfrm>
                <a:off x="6334" y="1016"/>
                <a:ext cx="248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Oval 92"/>
              <p:cNvSpPr>
                <a:spLocks noChangeArrowheads="1"/>
              </p:cNvSpPr>
              <p:nvPr/>
            </p:nvSpPr>
            <p:spPr bwMode="auto">
              <a:xfrm>
                <a:off x="7053" y="1116"/>
                <a:ext cx="58" cy="60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Oval 93"/>
              <p:cNvSpPr>
                <a:spLocks noChangeArrowheads="1"/>
              </p:cNvSpPr>
              <p:nvPr/>
            </p:nvSpPr>
            <p:spPr bwMode="auto">
              <a:xfrm>
                <a:off x="7160" y="1248"/>
                <a:ext cx="58" cy="60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Oval 94"/>
              <p:cNvSpPr>
                <a:spLocks noChangeArrowheads="1"/>
              </p:cNvSpPr>
              <p:nvPr/>
            </p:nvSpPr>
            <p:spPr bwMode="auto">
              <a:xfrm>
                <a:off x="7229" y="966"/>
                <a:ext cx="59" cy="59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Oval 95"/>
              <p:cNvSpPr>
                <a:spLocks noChangeArrowheads="1"/>
              </p:cNvSpPr>
              <p:nvPr/>
            </p:nvSpPr>
            <p:spPr bwMode="auto">
              <a:xfrm>
                <a:off x="7341" y="1134"/>
                <a:ext cx="60" cy="60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Line 96"/>
              <p:cNvSpPr>
                <a:spLocks noChangeShapeType="1"/>
              </p:cNvSpPr>
              <p:nvPr/>
            </p:nvSpPr>
            <p:spPr bwMode="auto">
              <a:xfrm>
                <a:off x="7104" y="1176"/>
                <a:ext cx="63" cy="83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Line 97"/>
              <p:cNvSpPr>
                <a:spLocks noChangeShapeType="1"/>
              </p:cNvSpPr>
              <p:nvPr/>
            </p:nvSpPr>
            <p:spPr bwMode="auto">
              <a:xfrm flipV="1">
                <a:off x="7203" y="1025"/>
                <a:ext cx="51" cy="223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Line 98"/>
              <p:cNvSpPr>
                <a:spLocks noChangeShapeType="1"/>
              </p:cNvSpPr>
              <p:nvPr/>
            </p:nvSpPr>
            <p:spPr bwMode="auto">
              <a:xfrm>
                <a:off x="7278" y="1025"/>
                <a:ext cx="72" cy="11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Line 99"/>
              <p:cNvSpPr>
                <a:spLocks noChangeShapeType="1"/>
              </p:cNvSpPr>
              <p:nvPr/>
            </p:nvSpPr>
            <p:spPr bwMode="auto">
              <a:xfrm>
                <a:off x="279" y="1902"/>
                <a:ext cx="0" cy="8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Line 100"/>
              <p:cNvSpPr>
                <a:spLocks noChangeShapeType="1"/>
              </p:cNvSpPr>
              <p:nvPr/>
            </p:nvSpPr>
            <p:spPr bwMode="auto">
              <a:xfrm>
                <a:off x="395" y="1846"/>
                <a:ext cx="0" cy="14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Line 101"/>
              <p:cNvSpPr>
                <a:spLocks noChangeShapeType="1"/>
              </p:cNvSpPr>
              <p:nvPr/>
            </p:nvSpPr>
            <p:spPr bwMode="auto">
              <a:xfrm>
                <a:off x="509" y="1786"/>
                <a:ext cx="0" cy="20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Line 102"/>
              <p:cNvSpPr>
                <a:spLocks noChangeShapeType="1"/>
              </p:cNvSpPr>
              <p:nvPr/>
            </p:nvSpPr>
            <p:spPr bwMode="auto">
              <a:xfrm>
                <a:off x="625" y="1665"/>
                <a:ext cx="0" cy="32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03"/>
              <p:cNvSpPr>
                <a:spLocks/>
              </p:cNvSpPr>
              <p:nvPr/>
            </p:nvSpPr>
            <p:spPr bwMode="auto">
              <a:xfrm>
                <a:off x="286" y="1665"/>
                <a:ext cx="209" cy="174"/>
              </a:xfrm>
              <a:custGeom>
                <a:avLst/>
                <a:gdLst>
                  <a:gd name="T0" fmla="*/ 0 w 115"/>
                  <a:gd name="T1" fmla="*/ 77 h 96"/>
                  <a:gd name="T2" fmla="*/ 115 w 115"/>
                  <a:gd name="T3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15" h="96">
                    <a:moveTo>
                      <a:pt x="0" y="77"/>
                    </a:moveTo>
                    <a:cubicBezTo>
                      <a:pt x="0" y="77"/>
                      <a:pt x="85" y="96"/>
                      <a:pt x="115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04"/>
              <p:cNvSpPr>
                <a:spLocks/>
              </p:cNvSpPr>
              <p:nvPr/>
            </p:nvSpPr>
            <p:spPr bwMode="auto">
              <a:xfrm>
                <a:off x="453" y="1643"/>
                <a:ext cx="69" cy="54"/>
              </a:xfrm>
              <a:custGeom>
                <a:avLst/>
                <a:gdLst>
                  <a:gd name="T0" fmla="*/ 0 w 69"/>
                  <a:gd name="T1" fmla="*/ 25 h 54"/>
                  <a:gd name="T2" fmla="*/ 47 w 69"/>
                  <a:gd name="T3" fmla="*/ 0 h 54"/>
                  <a:gd name="T4" fmla="*/ 69 w 69"/>
                  <a:gd name="T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9" h="54">
                    <a:moveTo>
                      <a:pt x="0" y="25"/>
                    </a:moveTo>
                    <a:lnTo>
                      <a:pt x="47" y="0"/>
                    </a:lnTo>
                    <a:lnTo>
                      <a:pt x="69" y="54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05"/>
              <p:cNvSpPr>
                <a:spLocks/>
              </p:cNvSpPr>
              <p:nvPr/>
            </p:nvSpPr>
            <p:spPr bwMode="auto">
              <a:xfrm>
                <a:off x="1030" y="1667"/>
                <a:ext cx="348" cy="242"/>
              </a:xfrm>
              <a:custGeom>
                <a:avLst/>
                <a:gdLst>
                  <a:gd name="T0" fmla="*/ 113 w 192"/>
                  <a:gd name="T1" fmla="*/ 134 h 134"/>
                  <a:gd name="T2" fmla="*/ 25 w 192"/>
                  <a:gd name="T3" fmla="*/ 134 h 134"/>
                  <a:gd name="T4" fmla="*/ 0 w 192"/>
                  <a:gd name="T5" fmla="*/ 109 h 134"/>
                  <a:gd name="T6" fmla="*/ 0 w 192"/>
                  <a:gd name="T7" fmla="*/ 25 h 134"/>
                  <a:gd name="T8" fmla="*/ 25 w 192"/>
                  <a:gd name="T9" fmla="*/ 0 h 134"/>
                  <a:gd name="T10" fmla="*/ 166 w 192"/>
                  <a:gd name="T11" fmla="*/ 0 h 134"/>
                  <a:gd name="T12" fmla="*/ 192 w 192"/>
                  <a:gd name="T13" fmla="*/ 25 h 134"/>
                  <a:gd name="T14" fmla="*/ 192 w 192"/>
                  <a:gd name="T15" fmla="*/ 109 h 134"/>
                  <a:gd name="T16" fmla="*/ 166 w 192"/>
                  <a:gd name="T17" fmla="*/ 134 h 134"/>
                  <a:gd name="T18" fmla="*/ 156 w 192"/>
                  <a:gd name="T19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34">
                    <a:moveTo>
                      <a:pt x="113" y="134"/>
                    </a:moveTo>
                    <a:cubicBezTo>
                      <a:pt x="25" y="134"/>
                      <a:pt x="25" y="134"/>
                      <a:pt x="25" y="134"/>
                    </a:cubicBezTo>
                    <a:cubicBezTo>
                      <a:pt x="11" y="134"/>
                      <a:pt x="0" y="123"/>
                      <a:pt x="0" y="109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12"/>
                      <a:pt x="11" y="0"/>
                      <a:pt x="25" y="0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80" y="0"/>
                      <a:pt x="192" y="12"/>
                      <a:pt x="192" y="25"/>
                    </a:cubicBezTo>
                    <a:cubicBezTo>
                      <a:pt x="192" y="109"/>
                      <a:pt x="192" y="109"/>
                      <a:pt x="192" y="109"/>
                    </a:cubicBezTo>
                    <a:cubicBezTo>
                      <a:pt x="192" y="123"/>
                      <a:pt x="180" y="134"/>
                      <a:pt x="166" y="134"/>
                    </a:cubicBezTo>
                    <a:cubicBezTo>
                      <a:pt x="156" y="134"/>
                      <a:pt x="156" y="134"/>
                      <a:pt x="156" y="134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Line 106"/>
              <p:cNvSpPr>
                <a:spLocks noChangeShapeType="1"/>
              </p:cNvSpPr>
              <p:nvPr/>
            </p:nvSpPr>
            <p:spPr bwMode="auto">
              <a:xfrm>
                <a:off x="1096" y="1719"/>
                <a:ext cx="21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Line 107"/>
              <p:cNvSpPr>
                <a:spLocks noChangeShapeType="1"/>
              </p:cNvSpPr>
              <p:nvPr/>
            </p:nvSpPr>
            <p:spPr bwMode="auto">
              <a:xfrm>
                <a:off x="1096" y="1786"/>
                <a:ext cx="6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Line 108"/>
              <p:cNvSpPr>
                <a:spLocks noChangeShapeType="1"/>
              </p:cNvSpPr>
              <p:nvPr/>
            </p:nvSpPr>
            <p:spPr bwMode="auto">
              <a:xfrm>
                <a:off x="1096" y="1851"/>
                <a:ext cx="6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Oval 109"/>
              <p:cNvSpPr>
                <a:spLocks noChangeArrowheads="1"/>
              </p:cNvSpPr>
              <p:nvPr/>
            </p:nvSpPr>
            <p:spPr bwMode="auto">
              <a:xfrm>
                <a:off x="1206" y="1757"/>
                <a:ext cx="121" cy="123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10"/>
              <p:cNvSpPr>
                <a:spLocks/>
              </p:cNvSpPr>
              <p:nvPr/>
            </p:nvSpPr>
            <p:spPr bwMode="auto">
              <a:xfrm>
                <a:off x="1235" y="1869"/>
                <a:ext cx="71" cy="98"/>
              </a:xfrm>
              <a:custGeom>
                <a:avLst/>
                <a:gdLst>
                  <a:gd name="T0" fmla="*/ 0 w 71"/>
                  <a:gd name="T1" fmla="*/ 2 h 98"/>
                  <a:gd name="T2" fmla="*/ 0 w 71"/>
                  <a:gd name="T3" fmla="*/ 98 h 98"/>
                  <a:gd name="T4" fmla="*/ 36 w 71"/>
                  <a:gd name="T5" fmla="*/ 73 h 98"/>
                  <a:gd name="T6" fmla="*/ 71 w 71"/>
                  <a:gd name="T7" fmla="*/ 98 h 98"/>
                  <a:gd name="T8" fmla="*/ 71 w 71"/>
                  <a:gd name="T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98">
                    <a:moveTo>
                      <a:pt x="0" y="2"/>
                    </a:moveTo>
                    <a:lnTo>
                      <a:pt x="0" y="98"/>
                    </a:lnTo>
                    <a:lnTo>
                      <a:pt x="36" y="73"/>
                    </a:lnTo>
                    <a:lnTo>
                      <a:pt x="71" y="98"/>
                    </a:lnTo>
                    <a:lnTo>
                      <a:pt x="71" y="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11"/>
              <p:cNvSpPr>
                <a:spLocks/>
              </p:cNvSpPr>
              <p:nvPr/>
            </p:nvSpPr>
            <p:spPr bwMode="auto">
              <a:xfrm>
                <a:off x="1832" y="1677"/>
                <a:ext cx="247" cy="314"/>
              </a:xfrm>
              <a:custGeom>
                <a:avLst/>
                <a:gdLst>
                  <a:gd name="T0" fmla="*/ 128 w 136"/>
                  <a:gd name="T1" fmla="*/ 0 h 173"/>
                  <a:gd name="T2" fmla="*/ 136 w 136"/>
                  <a:gd name="T3" fmla="*/ 8 h 173"/>
                  <a:gd name="T4" fmla="*/ 136 w 136"/>
                  <a:gd name="T5" fmla="*/ 165 h 173"/>
                  <a:gd name="T6" fmla="*/ 128 w 136"/>
                  <a:gd name="T7" fmla="*/ 173 h 173"/>
                  <a:gd name="T8" fmla="*/ 8 w 136"/>
                  <a:gd name="T9" fmla="*/ 173 h 173"/>
                  <a:gd name="T10" fmla="*/ 0 w 136"/>
                  <a:gd name="T11" fmla="*/ 165 h 173"/>
                  <a:gd name="T12" fmla="*/ 0 w 136"/>
                  <a:gd name="T13" fmla="*/ 8 h 173"/>
                  <a:gd name="T14" fmla="*/ 8 w 136"/>
                  <a:gd name="T15" fmla="*/ 0 h 173"/>
                  <a:gd name="T16" fmla="*/ 128 w 136"/>
                  <a:gd name="T17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6" h="173">
                    <a:moveTo>
                      <a:pt x="128" y="0"/>
                    </a:moveTo>
                    <a:cubicBezTo>
                      <a:pt x="133" y="0"/>
                      <a:pt x="136" y="3"/>
                      <a:pt x="136" y="8"/>
                    </a:cubicBezTo>
                    <a:cubicBezTo>
                      <a:pt x="136" y="165"/>
                      <a:pt x="136" y="165"/>
                      <a:pt x="136" y="165"/>
                    </a:cubicBezTo>
                    <a:cubicBezTo>
                      <a:pt x="136" y="169"/>
                      <a:pt x="133" y="173"/>
                      <a:pt x="128" y="173"/>
                    </a:cubicBezTo>
                    <a:cubicBezTo>
                      <a:pt x="8" y="173"/>
                      <a:pt x="8" y="173"/>
                      <a:pt x="8" y="173"/>
                    </a:cubicBezTo>
                    <a:cubicBezTo>
                      <a:pt x="4" y="173"/>
                      <a:pt x="0" y="169"/>
                      <a:pt x="0" y="16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lnTo>
                      <a:pt x="128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Line 112"/>
              <p:cNvSpPr>
                <a:spLocks noChangeShapeType="1"/>
              </p:cNvSpPr>
              <p:nvPr/>
            </p:nvSpPr>
            <p:spPr bwMode="auto">
              <a:xfrm>
                <a:off x="1908" y="1643"/>
                <a:ext cx="9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Line 113"/>
              <p:cNvSpPr>
                <a:spLocks noChangeShapeType="1"/>
              </p:cNvSpPr>
              <p:nvPr/>
            </p:nvSpPr>
            <p:spPr bwMode="auto">
              <a:xfrm>
                <a:off x="1879" y="1752"/>
                <a:ext cx="11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Line 114"/>
              <p:cNvSpPr>
                <a:spLocks noChangeShapeType="1"/>
              </p:cNvSpPr>
              <p:nvPr/>
            </p:nvSpPr>
            <p:spPr bwMode="auto">
              <a:xfrm>
                <a:off x="1928" y="1752"/>
                <a:ext cx="10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Line 115"/>
              <p:cNvSpPr>
                <a:spLocks noChangeShapeType="1"/>
              </p:cNvSpPr>
              <p:nvPr/>
            </p:nvSpPr>
            <p:spPr bwMode="auto">
              <a:xfrm>
                <a:off x="1879" y="1811"/>
                <a:ext cx="11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Line 116"/>
              <p:cNvSpPr>
                <a:spLocks noChangeShapeType="1"/>
              </p:cNvSpPr>
              <p:nvPr/>
            </p:nvSpPr>
            <p:spPr bwMode="auto">
              <a:xfrm>
                <a:off x="1928" y="1811"/>
                <a:ext cx="10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Line 117"/>
              <p:cNvSpPr>
                <a:spLocks noChangeShapeType="1"/>
              </p:cNvSpPr>
              <p:nvPr/>
            </p:nvSpPr>
            <p:spPr bwMode="auto">
              <a:xfrm>
                <a:off x="1879" y="1869"/>
                <a:ext cx="11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Line 118"/>
              <p:cNvSpPr>
                <a:spLocks noChangeShapeType="1"/>
              </p:cNvSpPr>
              <p:nvPr/>
            </p:nvSpPr>
            <p:spPr bwMode="auto">
              <a:xfrm>
                <a:off x="1928" y="1869"/>
                <a:ext cx="10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Line 119"/>
              <p:cNvSpPr>
                <a:spLocks noChangeShapeType="1"/>
              </p:cNvSpPr>
              <p:nvPr/>
            </p:nvSpPr>
            <p:spPr bwMode="auto">
              <a:xfrm>
                <a:off x="1879" y="1929"/>
                <a:ext cx="11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Line 120"/>
              <p:cNvSpPr>
                <a:spLocks noChangeShapeType="1"/>
              </p:cNvSpPr>
              <p:nvPr/>
            </p:nvSpPr>
            <p:spPr bwMode="auto">
              <a:xfrm>
                <a:off x="1928" y="1929"/>
                <a:ext cx="10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21"/>
              <p:cNvSpPr>
                <a:spLocks/>
              </p:cNvSpPr>
              <p:nvPr/>
            </p:nvSpPr>
            <p:spPr bwMode="auto">
              <a:xfrm>
                <a:off x="2589" y="1643"/>
                <a:ext cx="244" cy="348"/>
              </a:xfrm>
              <a:custGeom>
                <a:avLst/>
                <a:gdLst>
                  <a:gd name="T0" fmla="*/ 127 w 135"/>
                  <a:gd name="T1" fmla="*/ 0 h 192"/>
                  <a:gd name="T2" fmla="*/ 135 w 135"/>
                  <a:gd name="T3" fmla="*/ 8 h 192"/>
                  <a:gd name="T4" fmla="*/ 135 w 135"/>
                  <a:gd name="T5" fmla="*/ 184 h 192"/>
                  <a:gd name="T6" fmla="*/ 127 w 135"/>
                  <a:gd name="T7" fmla="*/ 192 h 192"/>
                  <a:gd name="T8" fmla="*/ 8 w 135"/>
                  <a:gd name="T9" fmla="*/ 192 h 192"/>
                  <a:gd name="T10" fmla="*/ 0 w 135"/>
                  <a:gd name="T11" fmla="*/ 184 h 192"/>
                  <a:gd name="T12" fmla="*/ 0 w 135"/>
                  <a:gd name="T13" fmla="*/ 8 h 192"/>
                  <a:gd name="T14" fmla="*/ 8 w 135"/>
                  <a:gd name="T15" fmla="*/ 0 h 192"/>
                  <a:gd name="T16" fmla="*/ 127 w 135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192">
                    <a:moveTo>
                      <a:pt x="127" y="0"/>
                    </a:moveTo>
                    <a:cubicBezTo>
                      <a:pt x="132" y="0"/>
                      <a:pt x="135" y="3"/>
                      <a:pt x="135" y="8"/>
                    </a:cubicBezTo>
                    <a:cubicBezTo>
                      <a:pt x="135" y="184"/>
                      <a:pt x="135" y="184"/>
                      <a:pt x="135" y="184"/>
                    </a:cubicBezTo>
                    <a:cubicBezTo>
                      <a:pt x="135" y="188"/>
                      <a:pt x="132" y="192"/>
                      <a:pt x="127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3" y="192"/>
                      <a:pt x="0" y="188"/>
                      <a:pt x="0" y="18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8" y="0"/>
                    </a:cubicBezTo>
                    <a:lnTo>
                      <a:pt x="127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Line 122"/>
              <p:cNvSpPr>
                <a:spLocks noChangeShapeType="1"/>
              </p:cNvSpPr>
              <p:nvPr/>
            </p:nvSpPr>
            <p:spPr bwMode="auto">
              <a:xfrm>
                <a:off x="2634" y="1726"/>
                <a:ext cx="13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Line 123"/>
              <p:cNvSpPr>
                <a:spLocks noChangeShapeType="1"/>
              </p:cNvSpPr>
              <p:nvPr/>
            </p:nvSpPr>
            <p:spPr bwMode="auto">
              <a:xfrm>
                <a:off x="2683" y="1726"/>
                <a:ext cx="10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Line 124"/>
              <p:cNvSpPr>
                <a:spLocks noChangeShapeType="1"/>
              </p:cNvSpPr>
              <p:nvPr/>
            </p:nvSpPr>
            <p:spPr bwMode="auto">
              <a:xfrm>
                <a:off x="2634" y="1786"/>
                <a:ext cx="13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Line 125"/>
              <p:cNvSpPr>
                <a:spLocks noChangeShapeType="1"/>
              </p:cNvSpPr>
              <p:nvPr/>
            </p:nvSpPr>
            <p:spPr bwMode="auto">
              <a:xfrm>
                <a:off x="2683" y="1786"/>
                <a:ext cx="10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Line 126"/>
              <p:cNvSpPr>
                <a:spLocks noChangeShapeType="1"/>
              </p:cNvSpPr>
              <p:nvPr/>
            </p:nvSpPr>
            <p:spPr bwMode="auto">
              <a:xfrm>
                <a:off x="2634" y="1846"/>
                <a:ext cx="13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Line 127"/>
              <p:cNvSpPr>
                <a:spLocks noChangeShapeType="1"/>
              </p:cNvSpPr>
              <p:nvPr/>
            </p:nvSpPr>
            <p:spPr bwMode="auto">
              <a:xfrm>
                <a:off x="2683" y="1846"/>
                <a:ext cx="10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Line 128"/>
              <p:cNvSpPr>
                <a:spLocks noChangeShapeType="1"/>
              </p:cNvSpPr>
              <p:nvPr/>
            </p:nvSpPr>
            <p:spPr bwMode="auto">
              <a:xfrm>
                <a:off x="2634" y="1906"/>
                <a:ext cx="13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Line 129"/>
              <p:cNvSpPr>
                <a:spLocks noChangeShapeType="1"/>
              </p:cNvSpPr>
              <p:nvPr/>
            </p:nvSpPr>
            <p:spPr bwMode="auto">
              <a:xfrm>
                <a:off x="2683" y="1906"/>
                <a:ext cx="10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Line 130"/>
              <p:cNvSpPr>
                <a:spLocks noChangeShapeType="1"/>
              </p:cNvSpPr>
              <p:nvPr/>
            </p:nvSpPr>
            <p:spPr bwMode="auto">
              <a:xfrm>
                <a:off x="3398" y="1712"/>
                <a:ext cx="10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Line 131"/>
              <p:cNvSpPr>
                <a:spLocks noChangeShapeType="1"/>
              </p:cNvSpPr>
              <p:nvPr/>
            </p:nvSpPr>
            <p:spPr bwMode="auto">
              <a:xfrm>
                <a:off x="3398" y="1772"/>
                <a:ext cx="10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Line 132"/>
              <p:cNvSpPr>
                <a:spLocks noChangeShapeType="1"/>
              </p:cNvSpPr>
              <p:nvPr/>
            </p:nvSpPr>
            <p:spPr bwMode="auto">
              <a:xfrm>
                <a:off x="3398" y="1831"/>
                <a:ext cx="10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33"/>
              <p:cNvSpPr>
                <a:spLocks/>
              </p:cNvSpPr>
              <p:nvPr/>
            </p:nvSpPr>
            <p:spPr bwMode="auto">
              <a:xfrm>
                <a:off x="3384" y="1686"/>
                <a:ext cx="179" cy="299"/>
              </a:xfrm>
              <a:custGeom>
                <a:avLst/>
                <a:gdLst>
                  <a:gd name="T0" fmla="*/ 99 w 99"/>
                  <a:gd name="T1" fmla="*/ 0 h 165"/>
                  <a:gd name="T2" fmla="*/ 99 w 99"/>
                  <a:gd name="T3" fmla="*/ 140 h 165"/>
                  <a:gd name="T4" fmla="*/ 76 w 99"/>
                  <a:gd name="T5" fmla="*/ 165 h 165"/>
                  <a:gd name="T6" fmla="*/ 0 w 99"/>
                  <a:gd name="T7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9" h="165">
                    <a:moveTo>
                      <a:pt x="99" y="0"/>
                    </a:moveTo>
                    <a:cubicBezTo>
                      <a:pt x="99" y="140"/>
                      <a:pt x="99" y="140"/>
                      <a:pt x="99" y="140"/>
                    </a:cubicBezTo>
                    <a:cubicBezTo>
                      <a:pt x="99" y="154"/>
                      <a:pt x="89" y="165"/>
                      <a:pt x="76" y="165"/>
                    </a:cubicBezTo>
                    <a:cubicBezTo>
                      <a:pt x="0" y="165"/>
                      <a:pt x="0" y="165"/>
                      <a:pt x="0" y="165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34"/>
              <p:cNvSpPr>
                <a:spLocks/>
              </p:cNvSpPr>
              <p:nvPr/>
            </p:nvSpPr>
            <p:spPr bwMode="auto">
              <a:xfrm>
                <a:off x="3342" y="1641"/>
                <a:ext cx="259" cy="261"/>
              </a:xfrm>
              <a:custGeom>
                <a:avLst/>
                <a:gdLst>
                  <a:gd name="T0" fmla="*/ 0 w 143"/>
                  <a:gd name="T1" fmla="*/ 144 h 144"/>
                  <a:gd name="T2" fmla="*/ 0 w 143"/>
                  <a:gd name="T3" fmla="*/ 25 h 144"/>
                  <a:gd name="T4" fmla="*/ 23 w 143"/>
                  <a:gd name="T5" fmla="*/ 0 h 144"/>
                  <a:gd name="T6" fmla="*/ 143 w 143"/>
                  <a:gd name="T7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3" h="144">
                    <a:moveTo>
                      <a:pt x="0" y="144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11"/>
                      <a:pt x="11" y="0"/>
                      <a:pt x="23" y="0"/>
                    </a:cubicBezTo>
                    <a:cubicBezTo>
                      <a:pt x="143" y="0"/>
                      <a:pt x="143" y="0"/>
                      <a:pt x="143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35"/>
              <p:cNvSpPr>
                <a:spLocks/>
              </p:cNvSpPr>
              <p:nvPr/>
            </p:nvSpPr>
            <p:spPr bwMode="auto">
              <a:xfrm>
                <a:off x="3291" y="1902"/>
                <a:ext cx="239" cy="83"/>
              </a:xfrm>
              <a:custGeom>
                <a:avLst/>
                <a:gdLst>
                  <a:gd name="T0" fmla="*/ 132 w 132"/>
                  <a:gd name="T1" fmla="*/ 0 h 46"/>
                  <a:gd name="T2" fmla="*/ 21 w 132"/>
                  <a:gd name="T3" fmla="*/ 0 h 46"/>
                  <a:gd name="T4" fmla="*/ 0 w 132"/>
                  <a:gd name="T5" fmla="*/ 23 h 46"/>
                  <a:gd name="T6" fmla="*/ 21 w 132"/>
                  <a:gd name="T7" fmla="*/ 46 h 46"/>
                  <a:gd name="T8" fmla="*/ 132 w 132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46">
                    <a:moveTo>
                      <a:pt x="132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10"/>
                      <a:pt x="0" y="23"/>
                    </a:cubicBezTo>
                    <a:cubicBezTo>
                      <a:pt x="0" y="36"/>
                      <a:pt x="9" y="46"/>
                      <a:pt x="21" y="46"/>
                    </a:cubicBezTo>
                    <a:cubicBezTo>
                      <a:pt x="21" y="46"/>
                      <a:pt x="132" y="46"/>
                      <a:pt x="132" y="46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Oval 136"/>
              <p:cNvSpPr>
                <a:spLocks noChangeArrowheads="1"/>
              </p:cNvSpPr>
              <p:nvPr/>
            </p:nvSpPr>
            <p:spPr bwMode="auto">
              <a:xfrm>
                <a:off x="3487" y="1902"/>
                <a:ext cx="76" cy="83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Oval 137"/>
              <p:cNvSpPr>
                <a:spLocks noChangeArrowheads="1"/>
              </p:cNvSpPr>
              <p:nvPr/>
            </p:nvSpPr>
            <p:spPr bwMode="auto">
              <a:xfrm>
                <a:off x="3563" y="1641"/>
                <a:ext cx="76" cy="83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38"/>
              <p:cNvSpPr>
                <a:spLocks/>
              </p:cNvSpPr>
              <p:nvPr/>
            </p:nvSpPr>
            <p:spPr bwMode="auto">
              <a:xfrm>
                <a:off x="4041" y="1648"/>
                <a:ext cx="347" cy="330"/>
              </a:xfrm>
              <a:custGeom>
                <a:avLst/>
                <a:gdLst>
                  <a:gd name="T0" fmla="*/ 174 w 347"/>
                  <a:gd name="T1" fmla="*/ 0 h 330"/>
                  <a:gd name="T2" fmla="*/ 215 w 347"/>
                  <a:gd name="T3" fmla="*/ 124 h 330"/>
                  <a:gd name="T4" fmla="*/ 347 w 347"/>
                  <a:gd name="T5" fmla="*/ 125 h 330"/>
                  <a:gd name="T6" fmla="*/ 242 w 347"/>
                  <a:gd name="T7" fmla="*/ 205 h 330"/>
                  <a:gd name="T8" fmla="*/ 280 w 347"/>
                  <a:gd name="T9" fmla="*/ 330 h 330"/>
                  <a:gd name="T10" fmla="*/ 174 w 347"/>
                  <a:gd name="T11" fmla="*/ 256 h 330"/>
                  <a:gd name="T12" fmla="*/ 65 w 347"/>
                  <a:gd name="T13" fmla="*/ 330 h 330"/>
                  <a:gd name="T14" fmla="*/ 103 w 347"/>
                  <a:gd name="T15" fmla="*/ 205 h 330"/>
                  <a:gd name="T16" fmla="*/ 0 w 347"/>
                  <a:gd name="T17" fmla="*/ 125 h 330"/>
                  <a:gd name="T18" fmla="*/ 130 w 347"/>
                  <a:gd name="T19" fmla="*/ 124 h 330"/>
                  <a:gd name="T20" fmla="*/ 174 w 347"/>
                  <a:gd name="T21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7" h="330">
                    <a:moveTo>
                      <a:pt x="174" y="0"/>
                    </a:moveTo>
                    <a:lnTo>
                      <a:pt x="215" y="124"/>
                    </a:lnTo>
                    <a:lnTo>
                      <a:pt x="347" y="125"/>
                    </a:lnTo>
                    <a:lnTo>
                      <a:pt x="242" y="205"/>
                    </a:lnTo>
                    <a:lnTo>
                      <a:pt x="280" y="330"/>
                    </a:lnTo>
                    <a:lnTo>
                      <a:pt x="174" y="256"/>
                    </a:lnTo>
                    <a:lnTo>
                      <a:pt x="65" y="330"/>
                    </a:lnTo>
                    <a:lnTo>
                      <a:pt x="103" y="205"/>
                    </a:lnTo>
                    <a:lnTo>
                      <a:pt x="0" y="125"/>
                    </a:lnTo>
                    <a:lnTo>
                      <a:pt x="130" y="124"/>
                    </a:lnTo>
                    <a:lnTo>
                      <a:pt x="174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39"/>
              <p:cNvSpPr>
                <a:spLocks/>
              </p:cNvSpPr>
              <p:nvPr/>
            </p:nvSpPr>
            <p:spPr bwMode="auto">
              <a:xfrm>
                <a:off x="4932" y="1734"/>
                <a:ext cx="74" cy="164"/>
              </a:xfrm>
              <a:custGeom>
                <a:avLst/>
                <a:gdLst>
                  <a:gd name="T0" fmla="*/ 17 w 41"/>
                  <a:gd name="T1" fmla="*/ 91 h 91"/>
                  <a:gd name="T2" fmla="*/ 17 w 41"/>
                  <a:gd name="T3" fmla="*/ 80 h 91"/>
                  <a:gd name="T4" fmla="*/ 0 w 41"/>
                  <a:gd name="T5" fmla="*/ 75 h 91"/>
                  <a:gd name="T6" fmla="*/ 2 w 41"/>
                  <a:gd name="T7" fmla="*/ 68 h 91"/>
                  <a:gd name="T8" fmla="*/ 18 w 41"/>
                  <a:gd name="T9" fmla="*/ 73 h 91"/>
                  <a:gd name="T10" fmla="*/ 32 w 41"/>
                  <a:gd name="T11" fmla="*/ 62 h 91"/>
                  <a:gd name="T12" fmla="*/ 19 w 41"/>
                  <a:gd name="T13" fmla="*/ 48 h 91"/>
                  <a:gd name="T14" fmla="*/ 1 w 41"/>
                  <a:gd name="T15" fmla="*/ 29 h 91"/>
                  <a:gd name="T16" fmla="*/ 17 w 41"/>
                  <a:gd name="T17" fmla="*/ 11 h 91"/>
                  <a:gd name="T18" fmla="*/ 17 w 41"/>
                  <a:gd name="T19" fmla="*/ 0 h 91"/>
                  <a:gd name="T20" fmla="*/ 24 w 41"/>
                  <a:gd name="T21" fmla="*/ 0 h 91"/>
                  <a:gd name="T22" fmla="*/ 24 w 41"/>
                  <a:gd name="T23" fmla="*/ 11 h 91"/>
                  <a:gd name="T24" fmla="*/ 39 w 41"/>
                  <a:gd name="T25" fmla="*/ 15 h 91"/>
                  <a:gd name="T26" fmla="*/ 36 w 41"/>
                  <a:gd name="T27" fmla="*/ 22 h 91"/>
                  <a:gd name="T28" fmla="*/ 22 w 41"/>
                  <a:gd name="T29" fmla="*/ 18 h 91"/>
                  <a:gd name="T30" fmla="*/ 10 w 41"/>
                  <a:gd name="T31" fmla="*/ 28 h 91"/>
                  <a:gd name="T32" fmla="*/ 24 w 41"/>
                  <a:gd name="T33" fmla="*/ 41 h 91"/>
                  <a:gd name="T34" fmla="*/ 41 w 41"/>
                  <a:gd name="T35" fmla="*/ 61 h 91"/>
                  <a:gd name="T36" fmla="*/ 24 w 41"/>
                  <a:gd name="T37" fmla="*/ 80 h 91"/>
                  <a:gd name="T38" fmla="*/ 24 w 41"/>
                  <a:gd name="T39" fmla="*/ 91 h 91"/>
                  <a:gd name="T40" fmla="*/ 17 w 41"/>
                  <a:gd name="T4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91">
                    <a:moveTo>
                      <a:pt x="17" y="91"/>
                    </a:moveTo>
                    <a:cubicBezTo>
                      <a:pt x="17" y="80"/>
                      <a:pt x="17" y="80"/>
                      <a:pt x="17" y="80"/>
                    </a:cubicBezTo>
                    <a:cubicBezTo>
                      <a:pt x="10" y="80"/>
                      <a:pt x="4" y="78"/>
                      <a:pt x="0" y="75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6" y="71"/>
                      <a:pt x="12" y="73"/>
                      <a:pt x="18" y="73"/>
                    </a:cubicBezTo>
                    <a:cubicBezTo>
                      <a:pt x="26" y="73"/>
                      <a:pt x="32" y="68"/>
                      <a:pt x="32" y="62"/>
                    </a:cubicBezTo>
                    <a:cubicBezTo>
                      <a:pt x="32" y="56"/>
                      <a:pt x="27" y="52"/>
                      <a:pt x="19" y="48"/>
                    </a:cubicBezTo>
                    <a:cubicBezTo>
                      <a:pt x="8" y="44"/>
                      <a:pt x="1" y="39"/>
                      <a:pt x="1" y="29"/>
                    </a:cubicBezTo>
                    <a:cubicBezTo>
                      <a:pt x="1" y="20"/>
                      <a:pt x="7" y="13"/>
                      <a:pt x="17" y="1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31" y="11"/>
                      <a:pt x="36" y="13"/>
                      <a:pt x="39" y="15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4" y="21"/>
                      <a:pt x="29" y="18"/>
                      <a:pt x="22" y="18"/>
                    </a:cubicBezTo>
                    <a:cubicBezTo>
                      <a:pt x="13" y="18"/>
                      <a:pt x="10" y="23"/>
                      <a:pt x="10" y="28"/>
                    </a:cubicBezTo>
                    <a:cubicBezTo>
                      <a:pt x="10" y="34"/>
                      <a:pt x="14" y="37"/>
                      <a:pt x="24" y="41"/>
                    </a:cubicBezTo>
                    <a:cubicBezTo>
                      <a:pt x="35" y="45"/>
                      <a:pt x="41" y="51"/>
                      <a:pt x="41" y="61"/>
                    </a:cubicBezTo>
                    <a:cubicBezTo>
                      <a:pt x="41" y="70"/>
                      <a:pt x="35" y="78"/>
                      <a:pt x="24" y="80"/>
                    </a:cubicBezTo>
                    <a:cubicBezTo>
                      <a:pt x="24" y="91"/>
                      <a:pt x="24" y="91"/>
                      <a:pt x="24" y="91"/>
                    </a:cubicBezTo>
                    <a:lnTo>
                      <a:pt x="17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Oval 140"/>
              <p:cNvSpPr>
                <a:spLocks noChangeArrowheads="1"/>
              </p:cNvSpPr>
              <p:nvPr/>
            </p:nvSpPr>
            <p:spPr bwMode="auto">
              <a:xfrm>
                <a:off x="4794" y="1643"/>
                <a:ext cx="348" cy="34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41"/>
              <p:cNvSpPr>
                <a:spLocks/>
              </p:cNvSpPr>
              <p:nvPr/>
            </p:nvSpPr>
            <p:spPr bwMode="auto">
              <a:xfrm>
                <a:off x="5643" y="1750"/>
                <a:ext cx="121" cy="139"/>
              </a:xfrm>
              <a:custGeom>
                <a:avLst/>
                <a:gdLst>
                  <a:gd name="T0" fmla="*/ 49 w 67"/>
                  <a:gd name="T1" fmla="*/ 69 h 77"/>
                  <a:gd name="T2" fmla="*/ 24 w 67"/>
                  <a:gd name="T3" fmla="*/ 54 h 77"/>
                  <a:gd name="T4" fmla="*/ 58 w 67"/>
                  <a:gd name="T5" fmla="*/ 54 h 77"/>
                  <a:gd name="T6" fmla="*/ 58 w 67"/>
                  <a:gd name="T7" fmla="*/ 47 h 77"/>
                  <a:gd name="T8" fmla="*/ 21 w 67"/>
                  <a:gd name="T9" fmla="*/ 47 h 77"/>
                  <a:gd name="T10" fmla="*/ 20 w 67"/>
                  <a:gd name="T11" fmla="*/ 39 h 77"/>
                  <a:gd name="T12" fmla="*/ 21 w 67"/>
                  <a:gd name="T13" fmla="*/ 32 h 77"/>
                  <a:gd name="T14" fmla="*/ 58 w 67"/>
                  <a:gd name="T15" fmla="*/ 32 h 77"/>
                  <a:gd name="T16" fmla="*/ 58 w 67"/>
                  <a:gd name="T17" fmla="*/ 26 h 77"/>
                  <a:gd name="T18" fmla="*/ 22 w 67"/>
                  <a:gd name="T19" fmla="*/ 26 h 77"/>
                  <a:gd name="T20" fmla="*/ 50 w 67"/>
                  <a:gd name="T21" fmla="*/ 8 h 77"/>
                  <a:gd name="T22" fmla="*/ 65 w 67"/>
                  <a:gd name="T23" fmla="*/ 11 h 77"/>
                  <a:gd name="T24" fmla="*/ 67 w 67"/>
                  <a:gd name="T25" fmla="*/ 3 h 77"/>
                  <a:gd name="T26" fmla="*/ 49 w 67"/>
                  <a:gd name="T27" fmla="*/ 0 h 77"/>
                  <a:gd name="T28" fmla="*/ 12 w 67"/>
                  <a:gd name="T29" fmla="*/ 26 h 77"/>
                  <a:gd name="T30" fmla="*/ 0 w 67"/>
                  <a:gd name="T31" fmla="*/ 26 h 77"/>
                  <a:gd name="T32" fmla="*/ 0 w 67"/>
                  <a:gd name="T33" fmla="*/ 32 h 77"/>
                  <a:gd name="T34" fmla="*/ 11 w 67"/>
                  <a:gd name="T35" fmla="*/ 32 h 77"/>
                  <a:gd name="T36" fmla="*/ 10 w 67"/>
                  <a:gd name="T37" fmla="*/ 39 h 77"/>
                  <a:gd name="T38" fmla="*/ 11 w 67"/>
                  <a:gd name="T39" fmla="*/ 47 h 77"/>
                  <a:gd name="T40" fmla="*/ 0 w 67"/>
                  <a:gd name="T41" fmla="*/ 47 h 77"/>
                  <a:gd name="T42" fmla="*/ 0 w 67"/>
                  <a:gd name="T43" fmla="*/ 54 h 77"/>
                  <a:gd name="T44" fmla="*/ 13 w 67"/>
                  <a:gd name="T45" fmla="*/ 54 h 77"/>
                  <a:gd name="T46" fmla="*/ 47 w 67"/>
                  <a:gd name="T47" fmla="*/ 77 h 77"/>
                  <a:gd name="T48" fmla="*/ 67 w 67"/>
                  <a:gd name="T49" fmla="*/ 73 h 77"/>
                  <a:gd name="T50" fmla="*/ 65 w 67"/>
                  <a:gd name="T51" fmla="*/ 66 h 77"/>
                  <a:gd name="T52" fmla="*/ 49 w 67"/>
                  <a:gd name="T53" fmla="*/ 6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7" h="77">
                    <a:moveTo>
                      <a:pt x="49" y="69"/>
                    </a:moveTo>
                    <a:cubicBezTo>
                      <a:pt x="37" y="69"/>
                      <a:pt x="28" y="63"/>
                      <a:pt x="24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1" y="45"/>
                      <a:pt x="20" y="42"/>
                      <a:pt x="20" y="39"/>
                    </a:cubicBezTo>
                    <a:cubicBezTo>
                      <a:pt x="20" y="36"/>
                      <a:pt x="21" y="34"/>
                      <a:pt x="21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7" y="14"/>
                      <a:pt x="36" y="8"/>
                      <a:pt x="50" y="8"/>
                    </a:cubicBezTo>
                    <a:cubicBezTo>
                      <a:pt x="56" y="8"/>
                      <a:pt x="61" y="9"/>
                      <a:pt x="65" y="1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5" y="2"/>
                      <a:pt x="59" y="0"/>
                      <a:pt x="49" y="0"/>
                    </a:cubicBezTo>
                    <a:cubicBezTo>
                      <a:pt x="31" y="0"/>
                      <a:pt x="17" y="10"/>
                      <a:pt x="12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0" y="34"/>
                      <a:pt x="10" y="37"/>
                      <a:pt x="10" y="39"/>
                    </a:cubicBezTo>
                    <a:cubicBezTo>
                      <a:pt x="10" y="42"/>
                      <a:pt x="10" y="45"/>
                      <a:pt x="11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8" y="69"/>
                      <a:pt x="31" y="77"/>
                      <a:pt x="47" y="77"/>
                    </a:cubicBezTo>
                    <a:cubicBezTo>
                      <a:pt x="56" y="77"/>
                      <a:pt x="63" y="75"/>
                      <a:pt x="67" y="73"/>
                    </a:cubicBezTo>
                    <a:cubicBezTo>
                      <a:pt x="65" y="66"/>
                      <a:pt x="65" y="66"/>
                      <a:pt x="65" y="66"/>
                    </a:cubicBezTo>
                    <a:cubicBezTo>
                      <a:pt x="61" y="68"/>
                      <a:pt x="55" y="69"/>
                      <a:pt x="49" y="6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Oval 142"/>
              <p:cNvSpPr>
                <a:spLocks noChangeArrowheads="1"/>
              </p:cNvSpPr>
              <p:nvPr/>
            </p:nvSpPr>
            <p:spPr bwMode="auto">
              <a:xfrm>
                <a:off x="5551" y="1645"/>
                <a:ext cx="347" cy="34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43"/>
              <p:cNvSpPr>
                <a:spLocks/>
              </p:cNvSpPr>
              <p:nvPr/>
            </p:nvSpPr>
            <p:spPr bwMode="auto">
              <a:xfrm>
                <a:off x="6496" y="1839"/>
                <a:ext cx="153" cy="153"/>
              </a:xfrm>
              <a:custGeom>
                <a:avLst/>
                <a:gdLst>
                  <a:gd name="T0" fmla="*/ 0 w 85"/>
                  <a:gd name="T1" fmla="*/ 85 h 85"/>
                  <a:gd name="T2" fmla="*/ 85 w 85"/>
                  <a:gd name="T3" fmla="*/ 0 h 85"/>
                  <a:gd name="T4" fmla="*/ 0 w 85"/>
                  <a:gd name="T5" fmla="*/ 0 h 85"/>
                  <a:gd name="T6" fmla="*/ 0 w 85"/>
                  <a:gd name="T7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85">
                    <a:moveTo>
                      <a:pt x="0" y="85"/>
                    </a:moveTo>
                    <a:cubicBezTo>
                      <a:pt x="47" y="85"/>
                      <a:pt x="85" y="47"/>
                      <a:pt x="85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5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44"/>
              <p:cNvSpPr>
                <a:spLocks/>
              </p:cNvSpPr>
              <p:nvPr/>
            </p:nvSpPr>
            <p:spPr bwMode="auto">
              <a:xfrm>
                <a:off x="6302" y="1647"/>
                <a:ext cx="309" cy="309"/>
              </a:xfrm>
              <a:custGeom>
                <a:avLst/>
                <a:gdLst>
                  <a:gd name="T0" fmla="*/ 86 w 171"/>
                  <a:gd name="T1" fmla="*/ 0 h 171"/>
                  <a:gd name="T2" fmla="*/ 0 w 171"/>
                  <a:gd name="T3" fmla="*/ 85 h 171"/>
                  <a:gd name="T4" fmla="*/ 86 w 171"/>
                  <a:gd name="T5" fmla="*/ 171 h 171"/>
                  <a:gd name="T6" fmla="*/ 86 w 171"/>
                  <a:gd name="T7" fmla="*/ 85 h 171"/>
                  <a:gd name="T8" fmla="*/ 171 w 171"/>
                  <a:gd name="T9" fmla="*/ 85 h 171"/>
                  <a:gd name="T10" fmla="*/ 86 w 171"/>
                  <a:gd name="T11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1" h="171">
                    <a:moveTo>
                      <a:pt x="86" y="0"/>
                    </a:moveTo>
                    <a:cubicBezTo>
                      <a:pt x="39" y="0"/>
                      <a:pt x="0" y="38"/>
                      <a:pt x="0" y="85"/>
                    </a:cubicBezTo>
                    <a:cubicBezTo>
                      <a:pt x="0" y="133"/>
                      <a:pt x="39" y="171"/>
                      <a:pt x="86" y="171"/>
                    </a:cubicBezTo>
                    <a:cubicBezTo>
                      <a:pt x="86" y="85"/>
                      <a:pt x="86" y="85"/>
                      <a:pt x="86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1" y="38"/>
                      <a:pt x="133" y="0"/>
                      <a:pt x="86" y="0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45"/>
              <p:cNvSpPr>
                <a:spLocks/>
              </p:cNvSpPr>
              <p:nvPr/>
            </p:nvSpPr>
            <p:spPr bwMode="auto">
              <a:xfrm>
                <a:off x="7249" y="1840"/>
                <a:ext cx="150" cy="151"/>
              </a:xfrm>
              <a:custGeom>
                <a:avLst/>
                <a:gdLst>
                  <a:gd name="T0" fmla="*/ 42 w 83"/>
                  <a:gd name="T1" fmla="*/ 0 h 83"/>
                  <a:gd name="T2" fmla="*/ 0 w 83"/>
                  <a:gd name="T3" fmla="*/ 42 h 83"/>
                  <a:gd name="T4" fmla="*/ 0 w 83"/>
                  <a:gd name="T5" fmla="*/ 83 h 83"/>
                  <a:gd name="T6" fmla="*/ 83 w 83"/>
                  <a:gd name="T7" fmla="*/ 0 h 83"/>
                  <a:gd name="T8" fmla="*/ 42 w 83"/>
                  <a:gd name="T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83">
                    <a:moveTo>
                      <a:pt x="42" y="0"/>
                    </a:moveTo>
                    <a:cubicBezTo>
                      <a:pt x="37" y="21"/>
                      <a:pt x="21" y="37"/>
                      <a:pt x="0" y="42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43" y="77"/>
                      <a:pt x="77" y="43"/>
                      <a:pt x="83" y="0"/>
                    </a:cubicBezTo>
                    <a:lnTo>
                      <a:pt x="42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46"/>
              <p:cNvSpPr>
                <a:spLocks/>
              </p:cNvSpPr>
              <p:nvPr/>
            </p:nvSpPr>
            <p:spPr bwMode="auto">
              <a:xfrm>
                <a:off x="7051" y="1643"/>
                <a:ext cx="348" cy="348"/>
              </a:xfrm>
              <a:custGeom>
                <a:avLst/>
                <a:gdLst>
                  <a:gd name="T0" fmla="*/ 84 w 192"/>
                  <a:gd name="T1" fmla="*/ 151 h 192"/>
                  <a:gd name="T2" fmla="*/ 40 w 192"/>
                  <a:gd name="T3" fmla="*/ 96 h 192"/>
                  <a:gd name="T4" fmla="*/ 96 w 192"/>
                  <a:gd name="T5" fmla="*/ 40 h 192"/>
                  <a:gd name="T6" fmla="*/ 151 w 192"/>
                  <a:gd name="T7" fmla="*/ 83 h 192"/>
                  <a:gd name="T8" fmla="*/ 192 w 192"/>
                  <a:gd name="T9" fmla="*/ 83 h 192"/>
                  <a:gd name="T10" fmla="*/ 96 w 192"/>
                  <a:gd name="T11" fmla="*/ 0 h 192"/>
                  <a:gd name="T12" fmla="*/ 0 w 192"/>
                  <a:gd name="T13" fmla="*/ 96 h 192"/>
                  <a:gd name="T14" fmla="*/ 84 w 192"/>
                  <a:gd name="T15" fmla="*/ 192 h 192"/>
                  <a:gd name="T16" fmla="*/ 84 w 192"/>
                  <a:gd name="T17" fmla="*/ 15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84" y="151"/>
                    </a:moveTo>
                    <a:cubicBezTo>
                      <a:pt x="59" y="145"/>
                      <a:pt x="40" y="123"/>
                      <a:pt x="40" y="96"/>
                    </a:cubicBezTo>
                    <a:cubicBezTo>
                      <a:pt x="40" y="65"/>
                      <a:pt x="65" y="40"/>
                      <a:pt x="96" y="40"/>
                    </a:cubicBezTo>
                    <a:cubicBezTo>
                      <a:pt x="123" y="40"/>
                      <a:pt x="145" y="59"/>
                      <a:pt x="151" y="83"/>
                    </a:cubicBezTo>
                    <a:cubicBezTo>
                      <a:pt x="192" y="83"/>
                      <a:pt x="192" y="83"/>
                      <a:pt x="192" y="83"/>
                    </a:cubicBezTo>
                    <a:cubicBezTo>
                      <a:pt x="186" y="36"/>
                      <a:pt x="145" y="0"/>
                      <a:pt x="96" y="0"/>
                    </a:cubicBezTo>
                    <a:cubicBezTo>
                      <a:pt x="43" y="0"/>
                      <a:pt x="0" y="43"/>
                      <a:pt x="0" y="96"/>
                    </a:cubicBezTo>
                    <a:cubicBezTo>
                      <a:pt x="0" y="145"/>
                      <a:pt x="36" y="185"/>
                      <a:pt x="84" y="192"/>
                    </a:cubicBezTo>
                    <a:lnTo>
                      <a:pt x="84" y="151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Oval 147"/>
              <p:cNvSpPr>
                <a:spLocks noChangeArrowheads="1"/>
              </p:cNvSpPr>
              <p:nvPr/>
            </p:nvSpPr>
            <p:spPr bwMode="auto">
              <a:xfrm>
                <a:off x="277" y="2326"/>
                <a:ext cx="348" cy="34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48"/>
              <p:cNvSpPr>
                <a:spLocks/>
              </p:cNvSpPr>
              <p:nvPr/>
            </p:nvSpPr>
            <p:spPr bwMode="auto">
              <a:xfrm>
                <a:off x="451" y="2500"/>
                <a:ext cx="163" cy="164"/>
              </a:xfrm>
              <a:custGeom>
                <a:avLst/>
                <a:gdLst>
                  <a:gd name="T0" fmla="*/ 163 w 163"/>
                  <a:gd name="T1" fmla="*/ 0 h 164"/>
                  <a:gd name="T2" fmla="*/ 0 w 163"/>
                  <a:gd name="T3" fmla="*/ 0 h 164"/>
                  <a:gd name="T4" fmla="*/ 0 w 163"/>
                  <a:gd name="T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3" h="164">
                    <a:moveTo>
                      <a:pt x="163" y="0"/>
                    </a:moveTo>
                    <a:lnTo>
                      <a:pt x="0" y="0"/>
                    </a:lnTo>
                    <a:lnTo>
                      <a:pt x="0" y="164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Line 149"/>
              <p:cNvSpPr>
                <a:spLocks noChangeShapeType="1"/>
              </p:cNvSpPr>
              <p:nvPr/>
            </p:nvSpPr>
            <p:spPr bwMode="auto">
              <a:xfrm flipV="1">
                <a:off x="451" y="2366"/>
                <a:ext cx="98" cy="13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Line 150"/>
              <p:cNvSpPr>
                <a:spLocks noChangeShapeType="1"/>
              </p:cNvSpPr>
              <p:nvPr/>
            </p:nvSpPr>
            <p:spPr bwMode="auto">
              <a:xfrm>
                <a:off x="337" y="2367"/>
                <a:ext cx="114" cy="133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51"/>
              <p:cNvSpPr>
                <a:spLocks/>
              </p:cNvSpPr>
              <p:nvPr/>
            </p:nvSpPr>
            <p:spPr bwMode="auto">
              <a:xfrm>
                <a:off x="1029" y="2538"/>
                <a:ext cx="114" cy="56"/>
              </a:xfrm>
              <a:custGeom>
                <a:avLst/>
                <a:gdLst>
                  <a:gd name="T0" fmla="*/ 32 w 63"/>
                  <a:gd name="T1" fmla="*/ 31 h 31"/>
                  <a:gd name="T2" fmla="*/ 63 w 63"/>
                  <a:gd name="T3" fmla="*/ 0 h 31"/>
                  <a:gd name="T4" fmla="*/ 0 w 63"/>
                  <a:gd name="T5" fmla="*/ 0 h 31"/>
                  <a:gd name="T6" fmla="*/ 32 w 63"/>
                  <a:gd name="T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31">
                    <a:moveTo>
                      <a:pt x="32" y="31"/>
                    </a:moveTo>
                    <a:cubicBezTo>
                      <a:pt x="49" y="31"/>
                      <a:pt x="63" y="17"/>
                      <a:pt x="6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14" y="31"/>
                      <a:pt x="32" y="31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52"/>
              <p:cNvSpPr>
                <a:spLocks/>
              </p:cNvSpPr>
              <p:nvPr/>
            </p:nvSpPr>
            <p:spPr bwMode="auto">
              <a:xfrm>
                <a:off x="1029" y="2385"/>
                <a:ext cx="114" cy="153"/>
              </a:xfrm>
              <a:custGeom>
                <a:avLst/>
                <a:gdLst>
                  <a:gd name="T0" fmla="*/ 0 w 114"/>
                  <a:gd name="T1" fmla="*/ 153 h 153"/>
                  <a:gd name="T2" fmla="*/ 58 w 114"/>
                  <a:gd name="T3" fmla="*/ 0 h 153"/>
                  <a:gd name="T4" fmla="*/ 114 w 114"/>
                  <a:gd name="T5" fmla="*/ 151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4" h="153">
                    <a:moveTo>
                      <a:pt x="0" y="153"/>
                    </a:moveTo>
                    <a:lnTo>
                      <a:pt x="58" y="0"/>
                    </a:lnTo>
                    <a:lnTo>
                      <a:pt x="114" y="151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53"/>
              <p:cNvSpPr>
                <a:spLocks/>
              </p:cNvSpPr>
              <p:nvPr/>
            </p:nvSpPr>
            <p:spPr bwMode="auto">
              <a:xfrm>
                <a:off x="1262" y="2538"/>
                <a:ext cx="114" cy="56"/>
              </a:xfrm>
              <a:custGeom>
                <a:avLst/>
                <a:gdLst>
                  <a:gd name="T0" fmla="*/ 31 w 63"/>
                  <a:gd name="T1" fmla="*/ 31 h 31"/>
                  <a:gd name="T2" fmla="*/ 63 w 63"/>
                  <a:gd name="T3" fmla="*/ 0 h 31"/>
                  <a:gd name="T4" fmla="*/ 0 w 63"/>
                  <a:gd name="T5" fmla="*/ 0 h 31"/>
                  <a:gd name="T6" fmla="*/ 31 w 63"/>
                  <a:gd name="T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31">
                    <a:moveTo>
                      <a:pt x="31" y="31"/>
                    </a:moveTo>
                    <a:cubicBezTo>
                      <a:pt x="49" y="31"/>
                      <a:pt x="63" y="17"/>
                      <a:pt x="6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14" y="31"/>
                      <a:pt x="31" y="31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54"/>
              <p:cNvSpPr>
                <a:spLocks/>
              </p:cNvSpPr>
              <p:nvPr/>
            </p:nvSpPr>
            <p:spPr bwMode="auto">
              <a:xfrm>
                <a:off x="1262" y="2385"/>
                <a:ext cx="114" cy="153"/>
              </a:xfrm>
              <a:custGeom>
                <a:avLst/>
                <a:gdLst>
                  <a:gd name="T0" fmla="*/ 0 w 114"/>
                  <a:gd name="T1" fmla="*/ 153 h 153"/>
                  <a:gd name="T2" fmla="*/ 56 w 114"/>
                  <a:gd name="T3" fmla="*/ 0 h 153"/>
                  <a:gd name="T4" fmla="*/ 114 w 114"/>
                  <a:gd name="T5" fmla="*/ 151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4" h="153">
                    <a:moveTo>
                      <a:pt x="0" y="153"/>
                    </a:moveTo>
                    <a:lnTo>
                      <a:pt x="56" y="0"/>
                    </a:lnTo>
                    <a:lnTo>
                      <a:pt x="114" y="151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Line 155"/>
              <p:cNvSpPr>
                <a:spLocks noChangeShapeType="1"/>
              </p:cNvSpPr>
              <p:nvPr/>
            </p:nvSpPr>
            <p:spPr bwMode="auto">
              <a:xfrm>
                <a:off x="1202" y="2322"/>
                <a:ext cx="0" cy="35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Line 156"/>
              <p:cNvSpPr>
                <a:spLocks noChangeShapeType="1"/>
              </p:cNvSpPr>
              <p:nvPr/>
            </p:nvSpPr>
            <p:spPr bwMode="auto">
              <a:xfrm>
                <a:off x="1159" y="2672"/>
                <a:ext cx="89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Line 157"/>
              <p:cNvSpPr>
                <a:spLocks noChangeShapeType="1"/>
              </p:cNvSpPr>
              <p:nvPr/>
            </p:nvSpPr>
            <p:spPr bwMode="auto">
              <a:xfrm flipV="1">
                <a:off x="1043" y="2349"/>
                <a:ext cx="159" cy="4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Line 158"/>
              <p:cNvSpPr>
                <a:spLocks noChangeShapeType="1"/>
              </p:cNvSpPr>
              <p:nvPr/>
            </p:nvSpPr>
            <p:spPr bwMode="auto">
              <a:xfrm flipH="1" flipV="1">
                <a:off x="1202" y="2349"/>
                <a:ext cx="160" cy="4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59"/>
              <p:cNvSpPr>
                <a:spLocks/>
              </p:cNvSpPr>
              <p:nvPr/>
            </p:nvSpPr>
            <p:spPr bwMode="auto">
              <a:xfrm>
                <a:off x="1785" y="2326"/>
                <a:ext cx="348" cy="235"/>
              </a:xfrm>
              <a:custGeom>
                <a:avLst/>
                <a:gdLst>
                  <a:gd name="T0" fmla="*/ 0 w 192"/>
                  <a:gd name="T1" fmla="*/ 130 h 130"/>
                  <a:gd name="T2" fmla="*/ 0 w 192"/>
                  <a:gd name="T3" fmla="*/ 102 h 130"/>
                  <a:gd name="T4" fmla="*/ 96 w 192"/>
                  <a:gd name="T5" fmla="*/ 0 h 130"/>
                  <a:gd name="T6" fmla="*/ 192 w 192"/>
                  <a:gd name="T7" fmla="*/ 102 h 130"/>
                  <a:gd name="T8" fmla="*/ 192 w 192"/>
                  <a:gd name="T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" h="130">
                    <a:moveTo>
                      <a:pt x="0" y="13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0" y="46"/>
                      <a:pt x="43" y="0"/>
                      <a:pt x="96" y="0"/>
                    </a:cubicBezTo>
                    <a:cubicBezTo>
                      <a:pt x="148" y="0"/>
                      <a:pt x="192" y="46"/>
                      <a:pt x="192" y="102"/>
                    </a:cubicBezTo>
                    <a:cubicBezTo>
                      <a:pt x="192" y="130"/>
                      <a:pt x="192" y="130"/>
                      <a:pt x="192" y="13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60"/>
              <p:cNvSpPr>
                <a:spLocks/>
              </p:cNvSpPr>
              <p:nvPr/>
            </p:nvSpPr>
            <p:spPr bwMode="auto">
              <a:xfrm>
                <a:off x="1785" y="2512"/>
                <a:ext cx="69" cy="76"/>
              </a:xfrm>
              <a:custGeom>
                <a:avLst/>
                <a:gdLst>
                  <a:gd name="T0" fmla="*/ 38 w 38"/>
                  <a:gd name="T1" fmla="*/ 38 h 42"/>
                  <a:gd name="T2" fmla="*/ 34 w 38"/>
                  <a:gd name="T3" fmla="*/ 42 h 42"/>
                  <a:gd name="T4" fmla="*/ 4 w 38"/>
                  <a:gd name="T5" fmla="*/ 42 h 42"/>
                  <a:gd name="T6" fmla="*/ 0 w 38"/>
                  <a:gd name="T7" fmla="*/ 38 h 42"/>
                  <a:gd name="T8" fmla="*/ 0 w 38"/>
                  <a:gd name="T9" fmla="*/ 4 h 42"/>
                  <a:gd name="T10" fmla="*/ 4 w 38"/>
                  <a:gd name="T11" fmla="*/ 0 h 42"/>
                  <a:gd name="T12" fmla="*/ 34 w 38"/>
                  <a:gd name="T13" fmla="*/ 0 h 42"/>
                  <a:gd name="T14" fmla="*/ 38 w 38"/>
                  <a:gd name="T15" fmla="*/ 4 h 42"/>
                  <a:gd name="T16" fmla="*/ 38 w 38"/>
                  <a:gd name="T17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42">
                    <a:moveTo>
                      <a:pt x="38" y="38"/>
                    </a:moveTo>
                    <a:cubicBezTo>
                      <a:pt x="38" y="41"/>
                      <a:pt x="36" y="42"/>
                      <a:pt x="3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1" y="42"/>
                      <a:pt x="0" y="41"/>
                      <a:pt x="0" y="3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6" y="0"/>
                      <a:pt x="38" y="2"/>
                      <a:pt x="38" y="4"/>
                    </a:cubicBezTo>
                    <a:lnTo>
                      <a:pt x="38" y="3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61"/>
              <p:cNvSpPr>
                <a:spLocks/>
              </p:cNvSpPr>
              <p:nvPr/>
            </p:nvSpPr>
            <p:spPr bwMode="auto">
              <a:xfrm>
                <a:off x="2064" y="2512"/>
                <a:ext cx="69" cy="76"/>
              </a:xfrm>
              <a:custGeom>
                <a:avLst/>
                <a:gdLst>
                  <a:gd name="T0" fmla="*/ 38 w 38"/>
                  <a:gd name="T1" fmla="*/ 38 h 42"/>
                  <a:gd name="T2" fmla="*/ 34 w 38"/>
                  <a:gd name="T3" fmla="*/ 42 h 42"/>
                  <a:gd name="T4" fmla="*/ 4 w 38"/>
                  <a:gd name="T5" fmla="*/ 42 h 42"/>
                  <a:gd name="T6" fmla="*/ 0 w 38"/>
                  <a:gd name="T7" fmla="*/ 38 h 42"/>
                  <a:gd name="T8" fmla="*/ 0 w 38"/>
                  <a:gd name="T9" fmla="*/ 4 h 42"/>
                  <a:gd name="T10" fmla="*/ 4 w 38"/>
                  <a:gd name="T11" fmla="*/ 0 h 42"/>
                  <a:gd name="T12" fmla="*/ 34 w 38"/>
                  <a:gd name="T13" fmla="*/ 0 h 42"/>
                  <a:gd name="T14" fmla="*/ 38 w 38"/>
                  <a:gd name="T15" fmla="*/ 4 h 42"/>
                  <a:gd name="T16" fmla="*/ 38 w 38"/>
                  <a:gd name="T17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42">
                    <a:moveTo>
                      <a:pt x="38" y="38"/>
                    </a:moveTo>
                    <a:cubicBezTo>
                      <a:pt x="38" y="41"/>
                      <a:pt x="36" y="42"/>
                      <a:pt x="3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2" y="42"/>
                      <a:pt x="0" y="41"/>
                      <a:pt x="0" y="3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6" y="0"/>
                      <a:pt x="38" y="2"/>
                      <a:pt x="38" y="4"/>
                    </a:cubicBezTo>
                    <a:lnTo>
                      <a:pt x="38" y="3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62"/>
              <p:cNvSpPr>
                <a:spLocks/>
              </p:cNvSpPr>
              <p:nvPr/>
            </p:nvSpPr>
            <p:spPr bwMode="auto">
              <a:xfrm>
                <a:off x="1975" y="2594"/>
                <a:ext cx="107" cy="61"/>
              </a:xfrm>
              <a:custGeom>
                <a:avLst/>
                <a:gdLst>
                  <a:gd name="T0" fmla="*/ 59 w 59"/>
                  <a:gd name="T1" fmla="*/ 0 h 34"/>
                  <a:gd name="T2" fmla="*/ 0 w 59"/>
                  <a:gd name="T3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9" h="34">
                    <a:moveTo>
                      <a:pt x="59" y="0"/>
                    </a:moveTo>
                    <a:cubicBezTo>
                      <a:pt x="59" y="0"/>
                      <a:pt x="50" y="34"/>
                      <a:pt x="0" y="32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Oval 163"/>
              <p:cNvSpPr>
                <a:spLocks noChangeArrowheads="1"/>
              </p:cNvSpPr>
              <p:nvPr/>
            </p:nvSpPr>
            <p:spPr bwMode="auto">
              <a:xfrm>
                <a:off x="1908" y="2623"/>
                <a:ext cx="67" cy="50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64"/>
              <p:cNvSpPr>
                <a:spLocks/>
              </p:cNvSpPr>
              <p:nvPr/>
            </p:nvSpPr>
            <p:spPr bwMode="auto">
              <a:xfrm>
                <a:off x="2540" y="2318"/>
                <a:ext cx="346" cy="348"/>
              </a:xfrm>
              <a:custGeom>
                <a:avLst/>
                <a:gdLst>
                  <a:gd name="T0" fmla="*/ 0 w 346"/>
                  <a:gd name="T1" fmla="*/ 0 h 348"/>
                  <a:gd name="T2" fmla="*/ 0 w 346"/>
                  <a:gd name="T3" fmla="*/ 348 h 348"/>
                  <a:gd name="T4" fmla="*/ 346 w 346"/>
                  <a:gd name="T5" fmla="*/ 348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6" h="348">
                    <a:moveTo>
                      <a:pt x="0" y="0"/>
                    </a:moveTo>
                    <a:lnTo>
                      <a:pt x="0" y="348"/>
                    </a:lnTo>
                    <a:lnTo>
                      <a:pt x="346" y="348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65"/>
              <p:cNvSpPr>
                <a:spLocks/>
              </p:cNvSpPr>
              <p:nvPr/>
            </p:nvSpPr>
            <p:spPr bwMode="auto">
              <a:xfrm>
                <a:off x="2540" y="2356"/>
                <a:ext cx="310" cy="310"/>
              </a:xfrm>
              <a:custGeom>
                <a:avLst/>
                <a:gdLst>
                  <a:gd name="T0" fmla="*/ 0 w 171"/>
                  <a:gd name="T1" fmla="*/ 0 h 171"/>
                  <a:gd name="T2" fmla="*/ 171 w 171"/>
                  <a:gd name="T3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1" h="171">
                    <a:moveTo>
                      <a:pt x="0" y="0"/>
                    </a:moveTo>
                    <a:cubicBezTo>
                      <a:pt x="94" y="0"/>
                      <a:pt x="171" y="76"/>
                      <a:pt x="171" y="17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Line 166"/>
              <p:cNvSpPr>
                <a:spLocks noChangeShapeType="1"/>
              </p:cNvSpPr>
              <p:nvPr/>
            </p:nvSpPr>
            <p:spPr bwMode="auto">
              <a:xfrm flipH="1">
                <a:off x="2761" y="2389"/>
                <a:ext cx="51" cy="4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Line 167"/>
              <p:cNvSpPr>
                <a:spLocks noChangeShapeType="1"/>
              </p:cNvSpPr>
              <p:nvPr/>
            </p:nvSpPr>
            <p:spPr bwMode="auto">
              <a:xfrm flipH="1">
                <a:off x="2669" y="2331"/>
                <a:ext cx="25" cy="4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Line 168"/>
              <p:cNvSpPr>
                <a:spLocks noChangeShapeType="1"/>
              </p:cNvSpPr>
              <p:nvPr/>
            </p:nvSpPr>
            <p:spPr bwMode="auto">
              <a:xfrm flipH="1">
                <a:off x="2823" y="2510"/>
                <a:ext cx="54" cy="2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69"/>
              <p:cNvSpPr>
                <a:spLocks/>
              </p:cNvSpPr>
              <p:nvPr/>
            </p:nvSpPr>
            <p:spPr bwMode="auto">
              <a:xfrm>
                <a:off x="3288" y="2362"/>
                <a:ext cx="347" cy="275"/>
              </a:xfrm>
              <a:custGeom>
                <a:avLst/>
                <a:gdLst>
                  <a:gd name="T0" fmla="*/ 166 w 192"/>
                  <a:gd name="T1" fmla="*/ 21 h 152"/>
                  <a:gd name="T2" fmla="*/ 156 w 192"/>
                  <a:gd name="T3" fmla="*/ 21 h 152"/>
                  <a:gd name="T4" fmla="*/ 156 w 192"/>
                  <a:gd name="T5" fmla="*/ 0 h 152"/>
                  <a:gd name="T6" fmla="*/ 118 w 192"/>
                  <a:gd name="T7" fmla="*/ 0 h 152"/>
                  <a:gd name="T8" fmla="*/ 118 w 192"/>
                  <a:gd name="T9" fmla="*/ 21 h 152"/>
                  <a:gd name="T10" fmla="*/ 25 w 192"/>
                  <a:gd name="T11" fmla="*/ 21 h 152"/>
                  <a:gd name="T12" fmla="*/ 0 w 192"/>
                  <a:gd name="T13" fmla="*/ 47 h 152"/>
                  <a:gd name="T14" fmla="*/ 0 w 192"/>
                  <a:gd name="T15" fmla="*/ 126 h 152"/>
                  <a:gd name="T16" fmla="*/ 25 w 192"/>
                  <a:gd name="T17" fmla="*/ 152 h 152"/>
                  <a:gd name="T18" fmla="*/ 166 w 192"/>
                  <a:gd name="T19" fmla="*/ 152 h 152"/>
                  <a:gd name="T20" fmla="*/ 192 w 192"/>
                  <a:gd name="T21" fmla="*/ 126 h 152"/>
                  <a:gd name="T22" fmla="*/ 192 w 192"/>
                  <a:gd name="T23" fmla="*/ 47 h 152"/>
                  <a:gd name="T24" fmla="*/ 166 w 192"/>
                  <a:gd name="T25" fmla="*/ 2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2" h="152">
                    <a:moveTo>
                      <a:pt x="166" y="21"/>
                    </a:moveTo>
                    <a:cubicBezTo>
                      <a:pt x="156" y="21"/>
                      <a:pt x="156" y="21"/>
                      <a:pt x="156" y="2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21"/>
                      <a:pt x="118" y="21"/>
                      <a:pt x="118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11" y="21"/>
                      <a:pt x="0" y="33"/>
                      <a:pt x="0" y="47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40"/>
                      <a:pt x="11" y="152"/>
                      <a:pt x="25" y="152"/>
                    </a:cubicBezTo>
                    <a:cubicBezTo>
                      <a:pt x="166" y="152"/>
                      <a:pt x="166" y="152"/>
                      <a:pt x="166" y="152"/>
                    </a:cubicBezTo>
                    <a:cubicBezTo>
                      <a:pt x="180" y="152"/>
                      <a:pt x="192" y="140"/>
                      <a:pt x="192" y="126"/>
                    </a:cubicBezTo>
                    <a:cubicBezTo>
                      <a:pt x="192" y="47"/>
                      <a:pt x="192" y="47"/>
                      <a:pt x="192" y="47"/>
                    </a:cubicBezTo>
                    <a:cubicBezTo>
                      <a:pt x="192" y="33"/>
                      <a:pt x="180" y="21"/>
                      <a:pt x="166" y="21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Oval 170"/>
              <p:cNvSpPr>
                <a:spLocks noChangeArrowheads="1"/>
              </p:cNvSpPr>
              <p:nvPr/>
            </p:nvSpPr>
            <p:spPr bwMode="auto">
              <a:xfrm>
                <a:off x="3409" y="2434"/>
                <a:ext cx="165" cy="163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Line 171"/>
              <p:cNvSpPr>
                <a:spLocks noChangeShapeType="1"/>
              </p:cNvSpPr>
              <p:nvPr/>
            </p:nvSpPr>
            <p:spPr bwMode="auto">
              <a:xfrm>
                <a:off x="3348" y="2449"/>
                <a:ext cx="0" cy="13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72"/>
              <p:cNvSpPr>
                <a:spLocks/>
              </p:cNvSpPr>
              <p:nvPr/>
            </p:nvSpPr>
            <p:spPr bwMode="auto">
              <a:xfrm>
                <a:off x="4041" y="2402"/>
                <a:ext cx="347" cy="224"/>
              </a:xfrm>
              <a:custGeom>
                <a:avLst/>
                <a:gdLst>
                  <a:gd name="T0" fmla="*/ 192 w 192"/>
                  <a:gd name="T1" fmla="*/ 116 h 124"/>
                  <a:gd name="T2" fmla="*/ 184 w 192"/>
                  <a:gd name="T3" fmla="*/ 124 h 124"/>
                  <a:gd name="T4" fmla="*/ 8 w 192"/>
                  <a:gd name="T5" fmla="*/ 124 h 124"/>
                  <a:gd name="T6" fmla="*/ 0 w 192"/>
                  <a:gd name="T7" fmla="*/ 116 h 124"/>
                  <a:gd name="T8" fmla="*/ 0 w 192"/>
                  <a:gd name="T9" fmla="*/ 8 h 124"/>
                  <a:gd name="T10" fmla="*/ 8 w 192"/>
                  <a:gd name="T11" fmla="*/ 0 h 124"/>
                  <a:gd name="T12" fmla="*/ 184 w 192"/>
                  <a:gd name="T13" fmla="*/ 0 h 124"/>
                  <a:gd name="T14" fmla="*/ 192 w 192"/>
                  <a:gd name="T15" fmla="*/ 8 h 124"/>
                  <a:gd name="T16" fmla="*/ 192 w 192"/>
                  <a:gd name="T17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24">
                    <a:moveTo>
                      <a:pt x="192" y="116"/>
                    </a:moveTo>
                    <a:cubicBezTo>
                      <a:pt x="192" y="121"/>
                      <a:pt x="188" y="124"/>
                      <a:pt x="184" y="124"/>
                    </a:cubicBezTo>
                    <a:cubicBezTo>
                      <a:pt x="8" y="124"/>
                      <a:pt x="8" y="124"/>
                      <a:pt x="8" y="124"/>
                    </a:cubicBezTo>
                    <a:cubicBezTo>
                      <a:pt x="3" y="124"/>
                      <a:pt x="0" y="121"/>
                      <a:pt x="0" y="11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8" y="0"/>
                      <a:pt x="192" y="4"/>
                      <a:pt x="192" y="8"/>
                    </a:cubicBezTo>
                    <a:lnTo>
                      <a:pt x="192" y="116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Oval 173"/>
              <p:cNvSpPr>
                <a:spLocks noChangeArrowheads="1"/>
              </p:cNvSpPr>
              <p:nvPr/>
            </p:nvSpPr>
            <p:spPr bwMode="auto">
              <a:xfrm>
                <a:off x="4186" y="2433"/>
                <a:ext cx="164" cy="164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Oval 174"/>
              <p:cNvSpPr>
                <a:spLocks noChangeArrowheads="1"/>
              </p:cNvSpPr>
              <p:nvPr/>
            </p:nvSpPr>
            <p:spPr bwMode="auto">
              <a:xfrm>
                <a:off x="4233" y="2480"/>
                <a:ext cx="70" cy="70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Line 175"/>
              <p:cNvSpPr>
                <a:spLocks noChangeShapeType="1"/>
              </p:cNvSpPr>
              <p:nvPr/>
            </p:nvSpPr>
            <p:spPr bwMode="auto">
              <a:xfrm>
                <a:off x="4079" y="2481"/>
                <a:ext cx="69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Line 176"/>
              <p:cNvSpPr>
                <a:spLocks noChangeShapeType="1"/>
              </p:cNvSpPr>
              <p:nvPr/>
            </p:nvSpPr>
            <p:spPr bwMode="auto">
              <a:xfrm>
                <a:off x="4079" y="2548"/>
                <a:ext cx="69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Line 177"/>
              <p:cNvSpPr>
                <a:spLocks noChangeShapeType="1"/>
              </p:cNvSpPr>
              <p:nvPr/>
            </p:nvSpPr>
            <p:spPr bwMode="auto">
              <a:xfrm>
                <a:off x="4112" y="2373"/>
                <a:ext cx="6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78"/>
              <p:cNvSpPr>
                <a:spLocks/>
              </p:cNvSpPr>
              <p:nvPr/>
            </p:nvSpPr>
            <p:spPr bwMode="auto">
              <a:xfrm>
                <a:off x="4794" y="2402"/>
                <a:ext cx="348" cy="224"/>
              </a:xfrm>
              <a:custGeom>
                <a:avLst/>
                <a:gdLst>
                  <a:gd name="T0" fmla="*/ 192 w 192"/>
                  <a:gd name="T1" fmla="*/ 116 h 124"/>
                  <a:gd name="T2" fmla="*/ 184 w 192"/>
                  <a:gd name="T3" fmla="*/ 124 h 124"/>
                  <a:gd name="T4" fmla="*/ 8 w 192"/>
                  <a:gd name="T5" fmla="*/ 124 h 124"/>
                  <a:gd name="T6" fmla="*/ 0 w 192"/>
                  <a:gd name="T7" fmla="*/ 116 h 124"/>
                  <a:gd name="T8" fmla="*/ 0 w 192"/>
                  <a:gd name="T9" fmla="*/ 8 h 124"/>
                  <a:gd name="T10" fmla="*/ 8 w 192"/>
                  <a:gd name="T11" fmla="*/ 0 h 124"/>
                  <a:gd name="T12" fmla="*/ 184 w 192"/>
                  <a:gd name="T13" fmla="*/ 0 h 124"/>
                  <a:gd name="T14" fmla="*/ 192 w 192"/>
                  <a:gd name="T15" fmla="*/ 8 h 124"/>
                  <a:gd name="T16" fmla="*/ 192 w 192"/>
                  <a:gd name="T17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24">
                    <a:moveTo>
                      <a:pt x="192" y="116"/>
                    </a:moveTo>
                    <a:cubicBezTo>
                      <a:pt x="192" y="120"/>
                      <a:pt x="189" y="124"/>
                      <a:pt x="184" y="124"/>
                    </a:cubicBezTo>
                    <a:cubicBezTo>
                      <a:pt x="8" y="124"/>
                      <a:pt x="8" y="124"/>
                      <a:pt x="8" y="124"/>
                    </a:cubicBezTo>
                    <a:cubicBezTo>
                      <a:pt x="4" y="124"/>
                      <a:pt x="0" y="120"/>
                      <a:pt x="0" y="11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9" y="0"/>
                      <a:pt x="192" y="4"/>
                      <a:pt x="192" y="8"/>
                    </a:cubicBezTo>
                    <a:lnTo>
                      <a:pt x="192" y="116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Oval 179"/>
              <p:cNvSpPr>
                <a:spLocks noChangeArrowheads="1"/>
              </p:cNvSpPr>
              <p:nvPr/>
            </p:nvSpPr>
            <p:spPr bwMode="auto">
              <a:xfrm>
                <a:off x="4948" y="2442"/>
                <a:ext cx="146" cy="144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Line 180"/>
              <p:cNvSpPr>
                <a:spLocks noChangeShapeType="1"/>
              </p:cNvSpPr>
              <p:nvPr/>
            </p:nvSpPr>
            <p:spPr bwMode="auto">
              <a:xfrm>
                <a:off x="4799" y="2481"/>
                <a:ext cx="67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Line 181"/>
              <p:cNvSpPr>
                <a:spLocks noChangeShapeType="1"/>
              </p:cNvSpPr>
              <p:nvPr/>
            </p:nvSpPr>
            <p:spPr bwMode="auto">
              <a:xfrm>
                <a:off x="4799" y="2547"/>
                <a:ext cx="67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Line 182"/>
              <p:cNvSpPr>
                <a:spLocks noChangeShapeType="1"/>
              </p:cNvSpPr>
              <p:nvPr/>
            </p:nvSpPr>
            <p:spPr bwMode="auto">
              <a:xfrm>
                <a:off x="4989" y="2373"/>
                <a:ext cx="6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Oval 183"/>
              <p:cNvSpPr>
                <a:spLocks noChangeArrowheads="1"/>
              </p:cNvSpPr>
              <p:nvPr/>
            </p:nvSpPr>
            <p:spPr bwMode="auto">
              <a:xfrm>
                <a:off x="5674" y="2369"/>
                <a:ext cx="94" cy="96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84"/>
              <p:cNvSpPr>
                <a:spLocks/>
              </p:cNvSpPr>
              <p:nvPr/>
            </p:nvSpPr>
            <p:spPr bwMode="auto">
              <a:xfrm>
                <a:off x="5607" y="2324"/>
                <a:ext cx="228" cy="167"/>
              </a:xfrm>
              <a:custGeom>
                <a:avLst/>
                <a:gdLst>
                  <a:gd name="T0" fmla="*/ 109 w 126"/>
                  <a:gd name="T1" fmla="*/ 11 h 92"/>
                  <a:gd name="T2" fmla="*/ 80 w 126"/>
                  <a:gd name="T3" fmla="*/ 11 h 92"/>
                  <a:gd name="T4" fmla="*/ 80 w 126"/>
                  <a:gd name="T5" fmla="*/ 0 h 92"/>
                  <a:gd name="T6" fmla="*/ 46 w 126"/>
                  <a:gd name="T7" fmla="*/ 0 h 92"/>
                  <a:gd name="T8" fmla="*/ 46 w 126"/>
                  <a:gd name="T9" fmla="*/ 11 h 92"/>
                  <a:gd name="T10" fmla="*/ 17 w 126"/>
                  <a:gd name="T11" fmla="*/ 11 h 92"/>
                  <a:gd name="T12" fmla="*/ 0 w 126"/>
                  <a:gd name="T13" fmla="*/ 28 h 92"/>
                  <a:gd name="T14" fmla="*/ 0 w 126"/>
                  <a:gd name="T15" fmla="*/ 75 h 92"/>
                  <a:gd name="T16" fmla="*/ 17 w 126"/>
                  <a:gd name="T17" fmla="*/ 92 h 92"/>
                  <a:gd name="T18" fmla="*/ 109 w 126"/>
                  <a:gd name="T19" fmla="*/ 92 h 92"/>
                  <a:gd name="T20" fmla="*/ 126 w 126"/>
                  <a:gd name="T21" fmla="*/ 75 h 92"/>
                  <a:gd name="T22" fmla="*/ 126 w 126"/>
                  <a:gd name="T23" fmla="*/ 28 h 92"/>
                  <a:gd name="T24" fmla="*/ 109 w 126"/>
                  <a:gd name="T25" fmla="*/ 1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6" h="92">
                    <a:moveTo>
                      <a:pt x="109" y="11"/>
                    </a:moveTo>
                    <a:cubicBezTo>
                      <a:pt x="80" y="11"/>
                      <a:pt x="80" y="11"/>
                      <a:pt x="80" y="1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8" y="11"/>
                      <a:pt x="0" y="19"/>
                      <a:pt x="0" y="2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85"/>
                      <a:pt x="8" y="92"/>
                      <a:pt x="17" y="92"/>
                    </a:cubicBezTo>
                    <a:cubicBezTo>
                      <a:pt x="109" y="92"/>
                      <a:pt x="109" y="92"/>
                      <a:pt x="109" y="92"/>
                    </a:cubicBezTo>
                    <a:cubicBezTo>
                      <a:pt x="118" y="92"/>
                      <a:pt x="126" y="85"/>
                      <a:pt x="126" y="75"/>
                    </a:cubicBezTo>
                    <a:cubicBezTo>
                      <a:pt x="126" y="28"/>
                      <a:pt x="126" y="28"/>
                      <a:pt x="126" y="28"/>
                    </a:cubicBezTo>
                    <a:cubicBezTo>
                      <a:pt x="126" y="19"/>
                      <a:pt x="118" y="11"/>
                      <a:pt x="109" y="11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Line 185"/>
              <p:cNvSpPr>
                <a:spLocks noChangeShapeType="1"/>
              </p:cNvSpPr>
              <p:nvPr/>
            </p:nvSpPr>
            <p:spPr bwMode="auto">
              <a:xfrm>
                <a:off x="5721" y="2494"/>
                <a:ext cx="0" cy="17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Line 186"/>
              <p:cNvSpPr>
                <a:spLocks noChangeShapeType="1"/>
              </p:cNvSpPr>
              <p:nvPr/>
            </p:nvSpPr>
            <p:spPr bwMode="auto">
              <a:xfrm flipV="1">
                <a:off x="5630" y="2567"/>
                <a:ext cx="91" cy="8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Line 187"/>
              <p:cNvSpPr>
                <a:spLocks noChangeShapeType="1"/>
              </p:cNvSpPr>
              <p:nvPr/>
            </p:nvSpPr>
            <p:spPr bwMode="auto">
              <a:xfrm flipH="1" flipV="1">
                <a:off x="5721" y="2567"/>
                <a:ext cx="90" cy="8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Oval 188"/>
              <p:cNvSpPr>
                <a:spLocks noChangeArrowheads="1"/>
              </p:cNvSpPr>
              <p:nvPr/>
            </p:nvSpPr>
            <p:spPr bwMode="auto">
              <a:xfrm>
                <a:off x="6400" y="2481"/>
                <a:ext cx="144" cy="151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89"/>
              <p:cNvSpPr>
                <a:spLocks/>
              </p:cNvSpPr>
              <p:nvPr/>
            </p:nvSpPr>
            <p:spPr bwMode="auto">
              <a:xfrm>
                <a:off x="6300" y="2409"/>
                <a:ext cx="344" cy="263"/>
              </a:xfrm>
              <a:custGeom>
                <a:avLst/>
                <a:gdLst>
                  <a:gd name="T0" fmla="*/ 165 w 190"/>
                  <a:gd name="T1" fmla="*/ 18 h 145"/>
                  <a:gd name="T2" fmla="*/ 121 w 190"/>
                  <a:gd name="T3" fmla="*/ 18 h 145"/>
                  <a:gd name="T4" fmla="*/ 121 w 190"/>
                  <a:gd name="T5" fmla="*/ 0 h 145"/>
                  <a:gd name="T6" fmla="*/ 69 w 190"/>
                  <a:gd name="T7" fmla="*/ 0 h 145"/>
                  <a:gd name="T8" fmla="*/ 69 w 190"/>
                  <a:gd name="T9" fmla="*/ 18 h 145"/>
                  <a:gd name="T10" fmla="*/ 26 w 190"/>
                  <a:gd name="T11" fmla="*/ 18 h 145"/>
                  <a:gd name="T12" fmla="*/ 0 w 190"/>
                  <a:gd name="T13" fmla="*/ 45 h 145"/>
                  <a:gd name="T14" fmla="*/ 0 w 190"/>
                  <a:gd name="T15" fmla="*/ 119 h 145"/>
                  <a:gd name="T16" fmla="*/ 26 w 190"/>
                  <a:gd name="T17" fmla="*/ 145 h 145"/>
                  <a:gd name="T18" fmla="*/ 165 w 190"/>
                  <a:gd name="T19" fmla="*/ 145 h 145"/>
                  <a:gd name="T20" fmla="*/ 190 w 190"/>
                  <a:gd name="T21" fmla="*/ 119 h 145"/>
                  <a:gd name="T22" fmla="*/ 190 w 190"/>
                  <a:gd name="T23" fmla="*/ 45 h 145"/>
                  <a:gd name="T24" fmla="*/ 165 w 190"/>
                  <a:gd name="T25" fmla="*/ 18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0" h="145">
                    <a:moveTo>
                      <a:pt x="165" y="18"/>
                    </a:moveTo>
                    <a:cubicBezTo>
                      <a:pt x="121" y="18"/>
                      <a:pt x="121" y="18"/>
                      <a:pt x="121" y="18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11" y="18"/>
                      <a:pt x="0" y="30"/>
                      <a:pt x="0" y="45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33"/>
                      <a:pt x="11" y="145"/>
                      <a:pt x="26" y="145"/>
                    </a:cubicBezTo>
                    <a:cubicBezTo>
                      <a:pt x="165" y="145"/>
                      <a:pt x="165" y="145"/>
                      <a:pt x="165" y="145"/>
                    </a:cubicBezTo>
                    <a:cubicBezTo>
                      <a:pt x="179" y="145"/>
                      <a:pt x="190" y="133"/>
                      <a:pt x="190" y="119"/>
                    </a:cubicBezTo>
                    <a:cubicBezTo>
                      <a:pt x="190" y="45"/>
                      <a:pt x="190" y="45"/>
                      <a:pt x="190" y="45"/>
                    </a:cubicBezTo>
                    <a:cubicBezTo>
                      <a:pt x="190" y="30"/>
                      <a:pt x="179" y="18"/>
                      <a:pt x="165" y="18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90"/>
              <p:cNvSpPr>
                <a:spLocks/>
              </p:cNvSpPr>
              <p:nvPr/>
            </p:nvSpPr>
            <p:spPr bwMode="auto">
              <a:xfrm>
                <a:off x="6378" y="2324"/>
                <a:ext cx="179" cy="85"/>
              </a:xfrm>
              <a:custGeom>
                <a:avLst/>
                <a:gdLst>
                  <a:gd name="T0" fmla="*/ 99 w 99"/>
                  <a:gd name="T1" fmla="*/ 39 h 47"/>
                  <a:gd name="T2" fmla="*/ 91 w 99"/>
                  <a:gd name="T3" fmla="*/ 47 h 47"/>
                  <a:gd name="T4" fmla="*/ 8 w 99"/>
                  <a:gd name="T5" fmla="*/ 47 h 47"/>
                  <a:gd name="T6" fmla="*/ 0 w 99"/>
                  <a:gd name="T7" fmla="*/ 39 h 47"/>
                  <a:gd name="T8" fmla="*/ 0 w 99"/>
                  <a:gd name="T9" fmla="*/ 8 h 47"/>
                  <a:gd name="T10" fmla="*/ 8 w 99"/>
                  <a:gd name="T11" fmla="*/ 0 h 47"/>
                  <a:gd name="T12" fmla="*/ 91 w 99"/>
                  <a:gd name="T13" fmla="*/ 0 h 47"/>
                  <a:gd name="T14" fmla="*/ 99 w 99"/>
                  <a:gd name="T15" fmla="*/ 8 h 47"/>
                  <a:gd name="T16" fmla="*/ 99 w 99"/>
                  <a:gd name="T17" fmla="*/ 3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47">
                    <a:moveTo>
                      <a:pt x="99" y="39"/>
                    </a:moveTo>
                    <a:cubicBezTo>
                      <a:pt x="99" y="43"/>
                      <a:pt x="96" y="47"/>
                      <a:pt x="91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3" y="47"/>
                      <a:pt x="0" y="43"/>
                      <a:pt x="0" y="3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6" y="0"/>
                      <a:pt x="99" y="4"/>
                      <a:pt x="99" y="8"/>
                    </a:cubicBezTo>
                    <a:lnTo>
                      <a:pt x="99" y="39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Line 191"/>
              <p:cNvSpPr>
                <a:spLocks noChangeShapeType="1"/>
              </p:cNvSpPr>
              <p:nvPr/>
            </p:nvSpPr>
            <p:spPr bwMode="auto">
              <a:xfrm>
                <a:off x="6429" y="2366"/>
                <a:ext cx="77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92"/>
              <p:cNvSpPr>
                <a:spLocks/>
              </p:cNvSpPr>
              <p:nvPr/>
            </p:nvSpPr>
            <p:spPr bwMode="auto">
              <a:xfrm>
                <a:off x="7100" y="2324"/>
                <a:ext cx="257" cy="348"/>
              </a:xfrm>
              <a:custGeom>
                <a:avLst/>
                <a:gdLst>
                  <a:gd name="T0" fmla="*/ 0 w 257"/>
                  <a:gd name="T1" fmla="*/ 0 h 348"/>
                  <a:gd name="T2" fmla="*/ 0 w 257"/>
                  <a:gd name="T3" fmla="*/ 348 h 348"/>
                  <a:gd name="T4" fmla="*/ 257 w 257"/>
                  <a:gd name="T5" fmla="*/ 174 h 348"/>
                  <a:gd name="T6" fmla="*/ 0 w 257"/>
                  <a:gd name="T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7" h="348">
                    <a:moveTo>
                      <a:pt x="0" y="0"/>
                    </a:moveTo>
                    <a:lnTo>
                      <a:pt x="0" y="348"/>
                    </a:lnTo>
                    <a:lnTo>
                      <a:pt x="257" y="17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Rectangle 193"/>
              <p:cNvSpPr>
                <a:spLocks noChangeArrowheads="1"/>
              </p:cNvSpPr>
              <p:nvPr/>
            </p:nvSpPr>
            <p:spPr bwMode="auto">
              <a:xfrm>
                <a:off x="277" y="3012"/>
                <a:ext cx="143" cy="348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Rectangle 194"/>
              <p:cNvSpPr>
                <a:spLocks noChangeArrowheads="1"/>
              </p:cNvSpPr>
              <p:nvPr/>
            </p:nvSpPr>
            <p:spPr bwMode="auto">
              <a:xfrm>
                <a:off x="482" y="3012"/>
                <a:ext cx="143" cy="348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95"/>
              <p:cNvSpPr>
                <a:spLocks/>
              </p:cNvSpPr>
              <p:nvPr/>
            </p:nvSpPr>
            <p:spPr bwMode="auto">
              <a:xfrm>
                <a:off x="1025" y="3010"/>
                <a:ext cx="348" cy="348"/>
              </a:xfrm>
              <a:custGeom>
                <a:avLst/>
                <a:gdLst>
                  <a:gd name="T0" fmla="*/ 0 w 348"/>
                  <a:gd name="T1" fmla="*/ 174 h 348"/>
                  <a:gd name="T2" fmla="*/ 196 w 348"/>
                  <a:gd name="T3" fmla="*/ 0 h 348"/>
                  <a:gd name="T4" fmla="*/ 196 w 348"/>
                  <a:gd name="T5" fmla="*/ 136 h 348"/>
                  <a:gd name="T6" fmla="*/ 348 w 348"/>
                  <a:gd name="T7" fmla="*/ 0 h 348"/>
                  <a:gd name="T8" fmla="*/ 348 w 348"/>
                  <a:gd name="T9" fmla="*/ 348 h 348"/>
                  <a:gd name="T10" fmla="*/ 196 w 348"/>
                  <a:gd name="T11" fmla="*/ 212 h 348"/>
                  <a:gd name="T12" fmla="*/ 196 w 348"/>
                  <a:gd name="T13" fmla="*/ 348 h 348"/>
                  <a:gd name="T14" fmla="*/ 0 w 348"/>
                  <a:gd name="T15" fmla="*/ 17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8" h="348">
                    <a:moveTo>
                      <a:pt x="0" y="174"/>
                    </a:moveTo>
                    <a:lnTo>
                      <a:pt x="196" y="0"/>
                    </a:lnTo>
                    <a:lnTo>
                      <a:pt x="196" y="136"/>
                    </a:lnTo>
                    <a:lnTo>
                      <a:pt x="348" y="0"/>
                    </a:lnTo>
                    <a:lnTo>
                      <a:pt x="348" y="348"/>
                    </a:lnTo>
                    <a:lnTo>
                      <a:pt x="196" y="212"/>
                    </a:lnTo>
                    <a:lnTo>
                      <a:pt x="196" y="348"/>
                    </a:lnTo>
                    <a:lnTo>
                      <a:pt x="0" y="174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96"/>
              <p:cNvSpPr>
                <a:spLocks/>
              </p:cNvSpPr>
              <p:nvPr/>
            </p:nvSpPr>
            <p:spPr bwMode="auto">
              <a:xfrm>
                <a:off x="1780" y="3012"/>
                <a:ext cx="347" cy="348"/>
              </a:xfrm>
              <a:custGeom>
                <a:avLst/>
                <a:gdLst>
                  <a:gd name="T0" fmla="*/ 347 w 347"/>
                  <a:gd name="T1" fmla="*/ 174 h 348"/>
                  <a:gd name="T2" fmla="*/ 152 w 347"/>
                  <a:gd name="T3" fmla="*/ 0 h 348"/>
                  <a:gd name="T4" fmla="*/ 152 w 347"/>
                  <a:gd name="T5" fmla="*/ 136 h 348"/>
                  <a:gd name="T6" fmla="*/ 0 w 347"/>
                  <a:gd name="T7" fmla="*/ 0 h 348"/>
                  <a:gd name="T8" fmla="*/ 0 w 347"/>
                  <a:gd name="T9" fmla="*/ 348 h 348"/>
                  <a:gd name="T10" fmla="*/ 152 w 347"/>
                  <a:gd name="T11" fmla="*/ 212 h 348"/>
                  <a:gd name="T12" fmla="*/ 152 w 347"/>
                  <a:gd name="T13" fmla="*/ 348 h 348"/>
                  <a:gd name="T14" fmla="*/ 347 w 347"/>
                  <a:gd name="T15" fmla="*/ 17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7" h="348">
                    <a:moveTo>
                      <a:pt x="347" y="174"/>
                    </a:moveTo>
                    <a:lnTo>
                      <a:pt x="152" y="0"/>
                    </a:lnTo>
                    <a:lnTo>
                      <a:pt x="152" y="136"/>
                    </a:lnTo>
                    <a:lnTo>
                      <a:pt x="0" y="0"/>
                    </a:lnTo>
                    <a:lnTo>
                      <a:pt x="0" y="348"/>
                    </a:lnTo>
                    <a:lnTo>
                      <a:pt x="152" y="212"/>
                    </a:lnTo>
                    <a:lnTo>
                      <a:pt x="152" y="348"/>
                    </a:lnTo>
                    <a:lnTo>
                      <a:pt x="347" y="174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97"/>
              <p:cNvSpPr>
                <a:spLocks/>
              </p:cNvSpPr>
              <p:nvPr/>
            </p:nvSpPr>
            <p:spPr bwMode="auto">
              <a:xfrm>
                <a:off x="2700" y="3007"/>
                <a:ext cx="179" cy="347"/>
              </a:xfrm>
              <a:custGeom>
                <a:avLst/>
                <a:gdLst>
                  <a:gd name="T0" fmla="*/ 179 w 179"/>
                  <a:gd name="T1" fmla="*/ 0 h 347"/>
                  <a:gd name="T2" fmla="*/ 179 w 179"/>
                  <a:gd name="T3" fmla="*/ 347 h 347"/>
                  <a:gd name="T4" fmla="*/ 0 w 179"/>
                  <a:gd name="T5" fmla="*/ 174 h 347"/>
                  <a:gd name="T6" fmla="*/ 179 w 179"/>
                  <a:gd name="T7" fmla="*/ 0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9" h="347">
                    <a:moveTo>
                      <a:pt x="179" y="0"/>
                    </a:moveTo>
                    <a:lnTo>
                      <a:pt x="179" y="347"/>
                    </a:lnTo>
                    <a:lnTo>
                      <a:pt x="0" y="174"/>
                    </a:lnTo>
                    <a:lnTo>
                      <a:pt x="179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Rectangle 198"/>
              <p:cNvSpPr>
                <a:spLocks noChangeArrowheads="1"/>
              </p:cNvSpPr>
              <p:nvPr/>
            </p:nvSpPr>
            <p:spPr bwMode="auto">
              <a:xfrm>
                <a:off x="2531" y="3007"/>
                <a:ext cx="112" cy="347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99"/>
              <p:cNvSpPr>
                <a:spLocks/>
              </p:cNvSpPr>
              <p:nvPr/>
            </p:nvSpPr>
            <p:spPr bwMode="auto">
              <a:xfrm>
                <a:off x="3290" y="3007"/>
                <a:ext cx="179" cy="347"/>
              </a:xfrm>
              <a:custGeom>
                <a:avLst/>
                <a:gdLst>
                  <a:gd name="T0" fmla="*/ 0 w 179"/>
                  <a:gd name="T1" fmla="*/ 0 h 347"/>
                  <a:gd name="T2" fmla="*/ 0 w 179"/>
                  <a:gd name="T3" fmla="*/ 347 h 347"/>
                  <a:gd name="T4" fmla="*/ 179 w 179"/>
                  <a:gd name="T5" fmla="*/ 174 h 347"/>
                  <a:gd name="T6" fmla="*/ 0 w 179"/>
                  <a:gd name="T7" fmla="*/ 0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9" h="347">
                    <a:moveTo>
                      <a:pt x="0" y="0"/>
                    </a:moveTo>
                    <a:lnTo>
                      <a:pt x="0" y="347"/>
                    </a:lnTo>
                    <a:lnTo>
                      <a:pt x="179" y="17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Rectangle 200"/>
              <p:cNvSpPr>
                <a:spLocks noChangeArrowheads="1"/>
              </p:cNvSpPr>
              <p:nvPr/>
            </p:nvSpPr>
            <p:spPr bwMode="auto">
              <a:xfrm>
                <a:off x="3525" y="3007"/>
                <a:ext cx="112" cy="347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201"/>
              <p:cNvSpPr>
                <a:spLocks/>
              </p:cNvSpPr>
              <p:nvPr/>
            </p:nvSpPr>
            <p:spPr bwMode="auto">
              <a:xfrm>
                <a:off x="4043" y="3008"/>
                <a:ext cx="347" cy="180"/>
              </a:xfrm>
              <a:custGeom>
                <a:avLst/>
                <a:gdLst>
                  <a:gd name="T0" fmla="*/ 0 w 347"/>
                  <a:gd name="T1" fmla="*/ 180 h 180"/>
                  <a:gd name="T2" fmla="*/ 347 w 347"/>
                  <a:gd name="T3" fmla="*/ 180 h 180"/>
                  <a:gd name="T4" fmla="*/ 173 w 347"/>
                  <a:gd name="T5" fmla="*/ 0 h 180"/>
                  <a:gd name="T6" fmla="*/ 0 w 347"/>
                  <a:gd name="T7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7" h="180">
                    <a:moveTo>
                      <a:pt x="0" y="180"/>
                    </a:moveTo>
                    <a:lnTo>
                      <a:pt x="347" y="180"/>
                    </a:lnTo>
                    <a:lnTo>
                      <a:pt x="173" y="0"/>
                    </a:lnTo>
                    <a:lnTo>
                      <a:pt x="0" y="18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Rectangle 202"/>
              <p:cNvSpPr>
                <a:spLocks noChangeArrowheads="1"/>
              </p:cNvSpPr>
              <p:nvPr/>
            </p:nvSpPr>
            <p:spPr bwMode="auto">
              <a:xfrm>
                <a:off x="4043" y="3244"/>
                <a:ext cx="347" cy="112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03"/>
              <p:cNvSpPr>
                <a:spLocks/>
              </p:cNvSpPr>
              <p:nvPr/>
            </p:nvSpPr>
            <p:spPr bwMode="auto">
              <a:xfrm>
                <a:off x="4850" y="3010"/>
                <a:ext cx="235" cy="348"/>
              </a:xfrm>
              <a:custGeom>
                <a:avLst/>
                <a:gdLst>
                  <a:gd name="T0" fmla="*/ 130 w 130"/>
                  <a:gd name="T1" fmla="*/ 184 h 192"/>
                  <a:gd name="T2" fmla="*/ 122 w 130"/>
                  <a:gd name="T3" fmla="*/ 192 h 192"/>
                  <a:gd name="T4" fmla="*/ 8 w 130"/>
                  <a:gd name="T5" fmla="*/ 192 h 192"/>
                  <a:gd name="T6" fmla="*/ 0 w 130"/>
                  <a:gd name="T7" fmla="*/ 184 h 192"/>
                  <a:gd name="T8" fmla="*/ 0 w 130"/>
                  <a:gd name="T9" fmla="*/ 8 h 192"/>
                  <a:gd name="T10" fmla="*/ 8 w 130"/>
                  <a:gd name="T11" fmla="*/ 0 h 192"/>
                  <a:gd name="T12" fmla="*/ 122 w 130"/>
                  <a:gd name="T13" fmla="*/ 0 h 192"/>
                  <a:gd name="T14" fmla="*/ 130 w 130"/>
                  <a:gd name="T15" fmla="*/ 8 h 192"/>
                  <a:gd name="T16" fmla="*/ 130 w 130"/>
                  <a:gd name="T17" fmla="*/ 18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192">
                    <a:moveTo>
                      <a:pt x="130" y="184"/>
                    </a:moveTo>
                    <a:cubicBezTo>
                      <a:pt x="130" y="188"/>
                      <a:pt x="127" y="192"/>
                      <a:pt x="122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4" y="192"/>
                      <a:pt x="0" y="188"/>
                      <a:pt x="0" y="18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7" y="0"/>
                      <a:pt x="130" y="3"/>
                      <a:pt x="130" y="8"/>
                    </a:cubicBezTo>
                    <a:lnTo>
                      <a:pt x="130" y="184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Oval 204"/>
              <p:cNvSpPr>
                <a:spLocks noChangeArrowheads="1"/>
              </p:cNvSpPr>
              <p:nvPr/>
            </p:nvSpPr>
            <p:spPr bwMode="auto">
              <a:xfrm>
                <a:off x="4886" y="3159"/>
                <a:ext cx="165" cy="165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Oval 206"/>
            <p:cNvSpPr>
              <a:spLocks noChangeArrowheads="1"/>
            </p:cNvSpPr>
            <p:nvPr/>
          </p:nvSpPr>
          <p:spPr bwMode="auto">
            <a:xfrm>
              <a:off x="4930" y="3045"/>
              <a:ext cx="76" cy="76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Oval 207"/>
            <p:cNvSpPr>
              <a:spLocks noChangeArrowheads="1"/>
            </p:cNvSpPr>
            <p:nvPr/>
          </p:nvSpPr>
          <p:spPr bwMode="auto">
            <a:xfrm>
              <a:off x="4930" y="3202"/>
              <a:ext cx="76" cy="76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5545" y="3101"/>
              <a:ext cx="348" cy="219"/>
            </a:xfrm>
            <a:custGeom>
              <a:avLst/>
              <a:gdLst>
                <a:gd name="T0" fmla="*/ 192 w 192"/>
                <a:gd name="T1" fmla="*/ 113 h 121"/>
                <a:gd name="T2" fmla="*/ 184 w 192"/>
                <a:gd name="T3" fmla="*/ 121 h 121"/>
                <a:gd name="T4" fmla="*/ 8 w 192"/>
                <a:gd name="T5" fmla="*/ 121 h 121"/>
                <a:gd name="T6" fmla="*/ 0 w 192"/>
                <a:gd name="T7" fmla="*/ 113 h 121"/>
                <a:gd name="T8" fmla="*/ 0 w 192"/>
                <a:gd name="T9" fmla="*/ 8 h 121"/>
                <a:gd name="T10" fmla="*/ 8 w 192"/>
                <a:gd name="T11" fmla="*/ 0 h 121"/>
                <a:gd name="T12" fmla="*/ 184 w 192"/>
                <a:gd name="T13" fmla="*/ 0 h 121"/>
                <a:gd name="T14" fmla="*/ 192 w 192"/>
                <a:gd name="T15" fmla="*/ 8 h 121"/>
                <a:gd name="T16" fmla="*/ 192 w 192"/>
                <a:gd name="T17" fmla="*/ 11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21">
                  <a:moveTo>
                    <a:pt x="192" y="113"/>
                  </a:moveTo>
                  <a:cubicBezTo>
                    <a:pt x="192" y="118"/>
                    <a:pt x="188" y="121"/>
                    <a:pt x="184" y="121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4" y="121"/>
                    <a:pt x="0" y="118"/>
                    <a:pt x="0" y="11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8" y="0"/>
                    <a:pt x="192" y="4"/>
                    <a:pt x="192" y="8"/>
                  </a:cubicBezTo>
                  <a:lnTo>
                    <a:pt x="192" y="113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Oval 209"/>
            <p:cNvSpPr>
              <a:spLocks noChangeArrowheads="1"/>
            </p:cNvSpPr>
            <p:nvPr/>
          </p:nvSpPr>
          <p:spPr bwMode="auto">
            <a:xfrm>
              <a:off x="5726" y="3141"/>
              <a:ext cx="136" cy="137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Rectangle 210"/>
            <p:cNvSpPr>
              <a:spLocks noChangeArrowheads="1"/>
            </p:cNvSpPr>
            <p:nvPr/>
          </p:nvSpPr>
          <p:spPr bwMode="auto">
            <a:xfrm>
              <a:off x="5583" y="3161"/>
              <a:ext cx="103" cy="67"/>
            </a:xfrm>
            <a:prstGeom prst="rect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Line 211"/>
            <p:cNvSpPr>
              <a:spLocks noChangeShapeType="1"/>
            </p:cNvSpPr>
            <p:nvPr/>
          </p:nvSpPr>
          <p:spPr bwMode="auto">
            <a:xfrm>
              <a:off x="5585" y="3266"/>
              <a:ext cx="0" cy="1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Line 212"/>
            <p:cNvSpPr>
              <a:spLocks noChangeShapeType="1"/>
            </p:cNvSpPr>
            <p:nvPr/>
          </p:nvSpPr>
          <p:spPr bwMode="auto">
            <a:xfrm>
              <a:off x="5621" y="3266"/>
              <a:ext cx="0" cy="1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Line 213"/>
            <p:cNvSpPr>
              <a:spLocks noChangeShapeType="1"/>
            </p:cNvSpPr>
            <p:nvPr/>
          </p:nvSpPr>
          <p:spPr bwMode="auto">
            <a:xfrm>
              <a:off x="5657" y="3266"/>
              <a:ext cx="0" cy="1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Line 214"/>
            <p:cNvSpPr>
              <a:spLocks noChangeShapeType="1"/>
            </p:cNvSpPr>
            <p:nvPr/>
          </p:nvSpPr>
          <p:spPr bwMode="auto">
            <a:xfrm>
              <a:off x="5694" y="3266"/>
              <a:ext cx="0" cy="1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5600" y="3043"/>
              <a:ext cx="238" cy="49"/>
            </a:xfrm>
            <a:custGeom>
              <a:avLst/>
              <a:gdLst>
                <a:gd name="T0" fmla="*/ 238 w 238"/>
                <a:gd name="T1" fmla="*/ 49 h 49"/>
                <a:gd name="T2" fmla="*/ 238 w 238"/>
                <a:gd name="T3" fmla="*/ 0 h 49"/>
                <a:gd name="T4" fmla="*/ 0 w 238"/>
                <a:gd name="T5" fmla="*/ 0 h 49"/>
                <a:gd name="T6" fmla="*/ 0 w 238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8" h="49">
                  <a:moveTo>
                    <a:pt x="238" y="49"/>
                  </a:moveTo>
                  <a:lnTo>
                    <a:pt x="238" y="0"/>
                  </a:lnTo>
                  <a:lnTo>
                    <a:pt x="0" y="0"/>
                  </a:lnTo>
                  <a:lnTo>
                    <a:pt x="0" y="49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6342" y="3008"/>
              <a:ext cx="259" cy="348"/>
            </a:xfrm>
            <a:custGeom>
              <a:avLst/>
              <a:gdLst>
                <a:gd name="T0" fmla="*/ 8 w 143"/>
                <a:gd name="T1" fmla="*/ 192 h 192"/>
                <a:gd name="T2" fmla="*/ 0 w 143"/>
                <a:gd name="T3" fmla="*/ 184 h 192"/>
                <a:gd name="T4" fmla="*/ 0 w 143"/>
                <a:gd name="T5" fmla="*/ 8 h 192"/>
                <a:gd name="T6" fmla="*/ 8 w 143"/>
                <a:gd name="T7" fmla="*/ 0 h 192"/>
                <a:gd name="T8" fmla="*/ 135 w 143"/>
                <a:gd name="T9" fmla="*/ 0 h 192"/>
                <a:gd name="T10" fmla="*/ 143 w 143"/>
                <a:gd name="T11" fmla="*/ 8 h 192"/>
                <a:gd name="T12" fmla="*/ 143 w 143"/>
                <a:gd name="T13" fmla="*/ 184 h 192"/>
                <a:gd name="T14" fmla="*/ 135 w 143"/>
                <a:gd name="T15" fmla="*/ 192 h 192"/>
                <a:gd name="T16" fmla="*/ 8 w 143"/>
                <a:gd name="T17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3" h="192">
                  <a:moveTo>
                    <a:pt x="8" y="192"/>
                  </a:moveTo>
                  <a:cubicBezTo>
                    <a:pt x="4" y="192"/>
                    <a:pt x="0" y="189"/>
                    <a:pt x="0" y="18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9" y="0"/>
                    <a:pt x="143" y="4"/>
                    <a:pt x="143" y="8"/>
                  </a:cubicBezTo>
                  <a:cubicBezTo>
                    <a:pt x="143" y="184"/>
                    <a:pt x="143" y="184"/>
                    <a:pt x="143" y="184"/>
                  </a:cubicBezTo>
                  <a:cubicBezTo>
                    <a:pt x="143" y="189"/>
                    <a:pt x="139" y="192"/>
                    <a:pt x="135" y="192"/>
                  </a:cubicBezTo>
                  <a:lnTo>
                    <a:pt x="8" y="192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Rectangle 217"/>
            <p:cNvSpPr>
              <a:spLocks noChangeArrowheads="1"/>
            </p:cNvSpPr>
            <p:nvPr/>
          </p:nvSpPr>
          <p:spPr bwMode="auto">
            <a:xfrm>
              <a:off x="6391" y="3050"/>
              <a:ext cx="161" cy="116"/>
            </a:xfrm>
            <a:prstGeom prst="rect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Oval 218"/>
            <p:cNvSpPr>
              <a:spLocks noChangeArrowheads="1"/>
            </p:cNvSpPr>
            <p:nvPr/>
          </p:nvSpPr>
          <p:spPr bwMode="auto">
            <a:xfrm>
              <a:off x="6423" y="3209"/>
              <a:ext cx="98" cy="98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Oval 219"/>
            <p:cNvSpPr>
              <a:spLocks noChangeArrowheads="1"/>
            </p:cNvSpPr>
            <p:nvPr/>
          </p:nvSpPr>
          <p:spPr bwMode="auto">
            <a:xfrm>
              <a:off x="7169" y="3222"/>
              <a:ext cx="31" cy="3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Oval 220"/>
            <p:cNvSpPr>
              <a:spLocks noChangeArrowheads="1"/>
            </p:cNvSpPr>
            <p:nvPr/>
          </p:nvSpPr>
          <p:spPr bwMode="auto">
            <a:xfrm>
              <a:off x="7256" y="3222"/>
              <a:ext cx="31" cy="3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Oval 221"/>
            <p:cNvSpPr>
              <a:spLocks noChangeArrowheads="1"/>
            </p:cNvSpPr>
            <p:nvPr/>
          </p:nvSpPr>
          <p:spPr bwMode="auto">
            <a:xfrm>
              <a:off x="7109" y="3037"/>
              <a:ext cx="24" cy="2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Oval 222"/>
            <p:cNvSpPr>
              <a:spLocks noChangeArrowheads="1"/>
            </p:cNvSpPr>
            <p:nvPr/>
          </p:nvSpPr>
          <p:spPr bwMode="auto">
            <a:xfrm>
              <a:off x="7109" y="3094"/>
              <a:ext cx="24" cy="2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Oval 223"/>
            <p:cNvSpPr>
              <a:spLocks noChangeArrowheads="1"/>
            </p:cNvSpPr>
            <p:nvPr/>
          </p:nvSpPr>
          <p:spPr bwMode="auto">
            <a:xfrm>
              <a:off x="7136" y="3066"/>
              <a:ext cx="24" cy="2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Oval 224"/>
            <p:cNvSpPr>
              <a:spLocks noChangeArrowheads="1"/>
            </p:cNvSpPr>
            <p:nvPr/>
          </p:nvSpPr>
          <p:spPr bwMode="auto">
            <a:xfrm>
              <a:off x="7082" y="3066"/>
              <a:ext cx="24" cy="2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Oval 225"/>
            <p:cNvSpPr>
              <a:spLocks noChangeArrowheads="1"/>
            </p:cNvSpPr>
            <p:nvPr/>
          </p:nvSpPr>
          <p:spPr bwMode="auto">
            <a:xfrm>
              <a:off x="7323" y="3037"/>
              <a:ext cx="23" cy="2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226"/>
            <p:cNvSpPr>
              <a:spLocks noChangeArrowheads="1"/>
            </p:cNvSpPr>
            <p:nvPr/>
          </p:nvSpPr>
          <p:spPr bwMode="auto">
            <a:xfrm>
              <a:off x="7323" y="3094"/>
              <a:ext cx="23" cy="2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Oval 227"/>
            <p:cNvSpPr>
              <a:spLocks noChangeArrowheads="1"/>
            </p:cNvSpPr>
            <p:nvPr/>
          </p:nvSpPr>
          <p:spPr bwMode="auto">
            <a:xfrm>
              <a:off x="7350" y="3066"/>
              <a:ext cx="24" cy="2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Oval 228"/>
            <p:cNvSpPr>
              <a:spLocks noChangeArrowheads="1"/>
            </p:cNvSpPr>
            <p:nvPr/>
          </p:nvSpPr>
          <p:spPr bwMode="auto">
            <a:xfrm>
              <a:off x="7296" y="3066"/>
              <a:ext cx="21" cy="2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Line 229"/>
            <p:cNvSpPr>
              <a:spLocks noChangeShapeType="1"/>
            </p:cNvSpPr>
            <p:nvPr/>
          </p:nvSpPr>
          <p:spPr bwMode="auto">
            <a:xfrm>
              <a:off x="7169" y="3309"/>
              <a:ext cx="118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Oval 230"/>
            <p:cNvSpPr>
              <a:spLocks noChangeArrowheads="1"/>
            </p:cNvSpPr>
            <p:nvPr/>
          </p:nvSpPr>
          <p:spPr bwMode="auto">
            <a:xfrm>
              <a:off x="7053" y="3010"/>
              <a:ext cx="136" cy="134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Oval 231"/>
            <p:cNvSpPr>
              <a:spLocks noChangeArrowheads="1"/>
            </p:cNvSpPr>
            <p:nvPr/>
          </p:nvSpPr>
          <p:spPr bwMode="auto">
            <a:xfrm>
              <a:off x="7267" y="3010"/>
              <a:ext cx="134" cy="134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32"/>
            <p:cNvSpPr>
              <a:spLocks/>
            </p:cNvSpPr>
            <p:nvPr/>
          </p:nvSpPr>
          <p:spPr bwMode="auto">
            <a:xfrm>
              <a:off x="7053" y="3094"/>
              <a:ext cx="348" cy="259"/>
            </a:xfrm>
            <a:custGeom>
              <a:avLst/>
              <a:gdLst>
                <a:gd name="T0" fmla="*/ 155 w 192"/>
                <a:gd name="T1" fmla="*/ 28 h 143"/>
                <a:gd name="T2" fmla="*/ 119 w 192"/>
                <a:gd name="T3" fmla="*/ 0 h 143"/>
                <a:gd name="T4" fmla="*/ 74 w 192"/>
                <a:gd name="T5" fmla="*/ 0 h 143"/>
                <a:gd name="T6" fmla="*/ 38 w 192"/>
                <a:gd name="T7" fmla="*/ 28 h 143"/>
                <a:gd name="T8" fmla="*/ 6 w 192"/>
                <a:gd name="T9" fmla="*/ 10 h 143"/>
                <a:gd name="T10" fmla="*/ 0 w 192"/>
                <a:gd name="T11" fmla="*/ 26 h 143"/>
                <a:gd name="T12" fmla="*/ 0 w 192"/>
                <a:gd name="T13" fmla="*/ 117 h 143"/>
                <a:gd name="T14" fmla="*/ 26 w 192"/>
                <a:gd name="T15" fmla="*/ 143 h 143"/>
                <a:gd name="T16" fmla="*/ 167 w 192"/>
                <a:gd name="T17" fmla="*/ 143 h 143"/>
                <a:gd name="T18" fmla="*/ 192 w 192"/>
                <a:gd name="T19" fmla="*/ 117 h 143"/>
                <a:gd name="T20" fmla="*/ 192 w 192"/>
                <a:gd name="T21" fmla="*/ 26 h 143"/>
                <a:gd name="T22" fmla="*/ 187 w 192"/>
                <a:gd name="T23" fmla="*/ 10 h 143"/>
                <a:gd name="T24" fmla="*/ 155 w 192"/>
                <a:gd name="T25" fmla="*/ 2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" h="143">
                  <a:moveTo>
                    <a:pt x="155" y="28"/>
                  </a:moveTo>
                  <a:cubicBezTo>
                    <a:pt x="138" y="28"/>
                    <a:pt x="123" y="16"/>
                    <a:pt x="119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9" y="16"/>
                    <a:pt x="55" y="28"/>
                    <a:pt x="38" y="28"/>
                  </a:cubicBezTo>
                  <a:cubicBezTo>
                    <a:pt x="24" y="28"/>
                    <a:pt x="12" y="21"/>
                    <a:pt x="6" y="10"/>
                  </a:cubicBezTo>
                  <a:cubicBezTo>
                    <a:pt x="3" y="14"/>
                    <a:pt x="0" y="20"/>
                    <a:pt x="0" y="26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31"/>
                    <a:pt x="12" y="143"/>
                    <a:pt x="26" y="143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81" y="143"/>
                    <a:pt x="192" y="131"/>
                    <a:pt x="192" y="117"/>
                  </a:cubicBezTo>
                  <a:cubicBezTo>
                    <a:pt x="192" y="26"/>
                    <a:pt x="192" y="26"/>
                    <a:pt x="192" y="26"/>
                  </a:cubicBezTo>
                  <a:cubicBezTo>
                    <a:pt x="192" y="20"/>
                    <a:pt x="190" y="14"/>
                    <a:pt x="187" y="10"/>
                  </a:cubicBezTo>
                  <a:cubicBezTo>
                    <a:pt x="181" y="21"/>
                    <a:pt x="169" y="28"/>
                    <a:pt x="155" y="28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3"/>
            <p:cNvSpPr>
              <a:spLocks/>
            </p:cNvSpPr>
            <p:nvPr/>
          </p:nvSpPr>
          <p:spPr bwMode="auto">
            <a:xfrm>
              <a:off x="281" y="3689"/>
              <a:ext cx="348" cy="348"/>
            </a:xfrm>
            <a:custGeom>
              <a:avLst/>
              <a:gdLst>
                <a:gd name="T0" fmla="*/ 192 w 192"/>
                <a:gd name="T1" fmla="*/ 184 h 192"/>
                <a:gd name="T2" fmla="*/ 184 w 192"/>
                <a:gd name="T3" fmla="*/ 192 h 192"/>
                <a:gd name="T4" fmla="*/ 8 w 192"/>
                <a:gd name="T5" fmla="*/ 192 h 192"/>
                <a:gd name="T6" fmla="*/ 0 w 192"/>
                <a:gd name="T7" fmla="*/ 184 h 192"/>
                <a:gd name="T8" fmla="*/ 0 w 192"/>
                <a:gd name="T9" fmla="*/ 8 h 192"/>
                <a:gd name="T10" fmla="*/ 8 w 192"/>
                <a:gd name="T11" fmla="*/ 0 h 192"/>
                <a:gd name="T12" fmla="*/ 184 w 192"/>
                <a:gd name="T13" fmla="*/ 0 h 192"/>
                <a:gd name="T14" fmla="*/ 192 w 192"/>
                <a:gd name="T15" fmla="*/ 8 h 192"/>
                <a:gd name="T16" fmla="*/ 192 w 192"/>
                <a:gd name="T17" fmla="*/ 18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92">
                  <a:moveTo>
                    <a:pt x="192" y="184"/>
                  </a:moveTo>
                  <a:cubicBezTo>
                    <a:pt x="192" y="188"/>
                    <a:pt x="188" y="192"/>
                    <a:pt x="184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3" y="192"/>
                    <a:pt x="0" y="188"/>
                    <a:pt x="0" y="18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8" y="0"/>
                    <a:pt x="192" y="3"/>
                    <a:pt x="192" y="8"/>
                  </a:cubicBezTo>
                  <a:lnTo>
                    <a:pt x="192" y="184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Oval 234"/>
            <p:cNvSpPr>
              <a:spLocks noChangeArrowheads="1"/>
            </p:cNvSpPr>
            <p:nvPr/>
          </p:nvSpPr>
          <p:spPr bwMode="auto">
            <a:xfrm>
              <a:off x="325" y="3733"/>
              <a:ext cx="258" cy="259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Oval 235"/>
            <p:cNvSpPr>
              <a:spLocks noChangeArrowheads="1"/>
            </p:cNvSpPr>
            <p:nvPr/>
          </p:nvSpPr>
          <p:spPr bwMode="auto">
            <a:xfrm>
              <a:off x="410" y="3818"/>
              <a:ext cx="90" cy="89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Oval 236"/>
            <p:cNvSpPr>
              <a:spLocks noChangeArrowheads="1"/>
            </p:cNvSpPr>
            <p:nvPr/>
          </p:nvSpPr>
          <p:spPr bwMode="auto">
            <a:xfrm>
              <a:off x="306" y="3713"/>
              <a:ext cx="40" cy="4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Oval 237"/>
            <p:cNvSpPr>
              <a:spLocks noChangeArrowheads="1"/>
            </p:cNvSpPr>
            <p:nvPr/>
          </p:nvSpPr>
          <p:spPr bwMode="auto">
            <a:xfrm>
              <a:off x="558" y="3713"/>
              <a:ext cx="40" cy="4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Oval 238"/>
            <p:cNvSpPr>
              <a:spLocks noChangeArrowheads="1"/>
            </p:cNvSpPr>
            <p:nvPr/>
          </p:nvSpPr>
          <p:spPr bwMode="auto">
            <a:xfrm>
              <a:off x="306" y="3972"/>
              <a:ext cx="40" cy="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Oval 239"/>
            <p:cNvSpPr>
              <a:spLocks noChangeArrowheads="1"/>
            </p:cNvSpPr>
            <p:nvPr/>
          </p:nvSpPr>
          <p:spPr bwMode="auto">
            <a:xfrm>
              <a:off x="558" y="3972"/>
              <a:ext cx="40" cy="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1132" y="3689"/>
              <a:ext cx="143" cy="225"/>
            </a:xfrm>
            <a:custGeom>
              <a:avLst/>
              <a:gdLst>
                <a:gd name="T0" fmla="*/ 79 w 79"/>
                <a:gd name="T1" fmla="*/ 85 h 124"/>
                <a:gd name="T2" fmla="*/ 40 w 79"/>
                <a:gd name="T3" fmla="*/ 124 h 124"/>
                <a:gd name="T4" fmla="*/ 39 w 79"/>
                <a:gd name="T5" fmla="*/ 124 h 124"/>
                <a:gd name="T6" fmla="*/ 0 w 79"/>
                <a:gd name="T7" fmla="*/ 85 h 124"/>
                <a:gd name="T8" fmla="*/ 0 w 79"/>
                <a:gd name="T9" fmla="*/ 39 h 124"/>
                <a:gd name="T10" fmla="*/ 39 w 79"/>
                <a:gd name="T11" fmla="*/ 0 h 124"/>
                <a:gd name="T12" fmla="*/ 40 w 79"/>
                <a:gd name="T13" fmla="*/ 0 h 124"/>
                <a:gd name="T14" fmla="*/ 79 w 79"/>
                <a:gd name="T15" fmla="*/ 39 h 124"/>
                <a:gd name="T16" fmla="*/ 79 w 79"/>
                <a:gd name="T17" fmla="*/ 8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24">
                  <a:moveTo>
                    <a:pt x="79" y="85"/>
                  </a:moveTo>
                  <a:cubicBezTo>
                    <a:pt x="79" y="106"/>
                    <a:pt x="61" y="124"/>
                    <a:pt x="40" y="124"/>
                  </a:cubicBezTo>
                  <a:cubicBezTo>
                    <a:pt x="39" y="124"/>
                    <a:pt x="39" y="124"/>
                    <a:pt x="39" y="124"/>
                  </a:cubicBezTo>
                  <a:cubicBezTo>
                    <a:pt x="17" y="124"/>
                    <a:pt x="0" y="106"/>
                    <a:pt x="0" y="8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8"/>
                    <a:pt x="17" y="0"/>
                    <a:pt x="3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61" y="0"/>
                    <a:pt x="79" y="18"/>
                    <a:pt x="79" y="39"/>
                  </a:cubicBezTo>
                  <a:lnTo>
                    <a:pt x="79" y="85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41"/>
            <p:cNvSpPr>
              <a:spLocks/>
            </p:cNvSpPr>
            <p:nvPr/>
          </p:nvSpPr>
          <p:spPr bwMode="auto">
            <a:xfrm>
              <a:off x="1094" y="3780"/>
              <a:ext cx="217" cy="176"/>
            </a:xfrm>
            <a:custGeom>
              <a:avLst/>
              <a:gdLst>
                <a:gd name="T0" fmla="*/ 120 w 120"/>
                <a:gd name="T1" fmla="*/ 0 h 97"/>
                <a:gd name="T2" fmla="*/ 120 w 120"/>
                <a:gd name="T3" fmla="*/ 37 h 97"/>
                <a:gd name="T4" fmla="*/ 61 w 120"/>
                <a:gd name="T5" fmla="*/ 97 h 97"/>
                <a:gd name="T6" fmla="*/ 59 w 120"/>
                <a:gd name="T7" fmla="*/ 97 h 97"/>
                <a:gd name="T8" fmla="*/ 0 w 120"/>
                <a:gd name="T9" fmla="*/ 37 h 97"/>
                <a:gd name="T10" fmla="*/ 0 w 120"/>
                <a:gd name="T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97">
                  <a:moveTo>
                    <a:pt x="120" y="0"/>
                  </a:moveTo>
                  <a:cubicBezTo>
                    <a:pt x="120" y="37"/>
                    <a:pt x="120" y="37"/>
                    <a:pt x="120" y="37"/>
                  </a:cubicBezTo>
                  <a:cubicBezTo>
                    <a:pt x="120" y="70"/>
                    <a:pt x="94" y="97"/>
                    <a:pt x="61" y="97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27" y="97"/>
                    <a:pt x="0" y="70"/>
                    <a:pt x="0" y="3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Line 242"/>
            <p:cNvSpPr>
              <a:spLocks noChangeShapeType="1"/>
            </p:cNvSpPr>
            <p:nvPr/>
          </p:nvSpPr>
          <p:spPr bwMode="auto">
            <a:xfrm>
              <a:off x="1202" y="3959"/>
              <a:ext cx="0" cy="78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Line 243"/>
            <p:cNvSpPr>
              <a:spLocks noChangeShapeType="1"/>
            </p:cNvSpPr>
            <p:nvPr/>
          </p:nvSpPr>
          <p:spPr bwMode="auto">
            <a:xfrm>
              <a:off x="1146" y="4037"/>
              <a:ext cx="113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Line 244"/>
            <p:cNvSpPr>
              <a:spLocks noChangeShapeType="1"/>
            </p:cNvSpPr>
            <p:nvPr/>
          </p:nvSpPr>
          <p:spPr bwMode="auto">
            <a:xfrm>
              <a:off x="1139" y="3775"/>
              <a:ext cx="33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Line 245"/>
            <p:cNvSpPr>
              <a:spLocks noChangeShapeType="1"/>
            </p:cNvSpPr>
            <p:nvPr/>
          </p:nvSpPr>
          <p:spPr bwMode="auto">
            <a:xfrm>
              <a:off x="1139" y="3829"/>
              <a:ext cx="33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Line 246"/>
            <p:cNvSpPr>
              <a:spLocks noChangeShapeType="1"/>
            </p:cNvSpPr>
            <p:nvPr/>
          </p:nvSpPr>
          <p:spPr bwMode="auto">
            <a:xfrm>
              <a:off x="1235" y="3775"/>
              <a:ext cx="31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Line 247"/>
            <p:cNvSpPr>
              <a:spLocks noChangeShapeType="1"/>
            </p:cNvSpPr>
            <p:nvPr/>
          </p:nvSpPr>
          <p:spPr bwMode="auto">
            <a:xfrm>
              <a:off x="1235" y="3829"/>
              <a:ext cx="31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48"/>
            <p:cNvSpPr>
              <a:spLocks/>
            </p:cNvSpPr>
            <p:nvPr/>
          </p:nvSpPr>
          <p:spPr bwMode="auto">
            <a:xfrm>
              <a:off x="1885" y="3691"/>
              <a:ext cx="145" cy="225"/>
            </a:xfrm>
            <a:custGeom>
              <a:avLst/>
              <a:gdLst>
                <a:gd name="T0" fmla="*/ 80 w 80"/>
                <a:gd name="T1" fmla="*/ 85 h 124"/>
                <a:gd name="T2" fmla="*/ 40 w 80"/>
                <a:gd name="T3" fmla="*/ 124 h 124"/>
                <a:gd name="T4" fmla="*/ 39 w 80"/>
                <a:gd name="T5" fmla="*/ 124 h 124"/>
                <a:gd name="T6" fmla="*/ 0 w 80"/>
                <a:gd name="T7" fmla="*/ 85 h 124"/>
                <a:gd name="T8" fmla="*/ 0 w 80"/>
                <a:gd name="T9" fmla="*/ 39 h 124"/>
                <a:gd name="T10" fmla="*/ 39 w 80"/>
                <a:gd name="T11" fmla="*/ 0 h 124"/>
                <a:gd name="T12" fmla="*/ 40 w 80"/>
                <a:gd name="T13" fmla="*/ 0 h 124"/>
                <a:gd name="T14" fmla="*/ 80 w 80"/>
                <a:gd name="T15" fmla="*/ 39 h 124"/>
                <a:gd name="T16" fmla="*/ 80 w 80"/>
                <a:gd name="T17" fmla="*/ 8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124">
                  <a:moveTo>
                    <a:pt x="80" y="85"/>
                  </a:moveTo>
                  <a:cubicBezTo>
                    <a:pt x="80" y="106"/>
                    <a:pt x="62" y="124"/>
                    <a:pt x="40" y="124"/>
                  </a:cubicBezTo>
                  <a:cubicBezTo>
                    <a:pt x="39" y="124"/>
                    <a:pt x="39" y="124"/>
                    <a:pt x="39" y="124"/>
                  </a:cubicBezTo>
                  <a:cubicBezTo>
                    <a:pt x="18" y="124"/>
                    <a:pt x="0" y="106"/>
                    <a:pt x="0" y="8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8"/>
                    <a:pt x="18" y="0"/>
                    <a:pt x="3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62" y="0"/>
                    <a:pt x="80" y="18"/>
                    <a:pt x="80" y="39"/>
                  </a:cubicBezTo>
                  <a:lnTo>
                    <a:pt x="80" y="85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49"/>
            <p:cNvSpPr>
              <a:spLocks/>
            </p:cNvSpPr>
            <p:nvPr/>
          </p:nvSpPr>
          <p:spPr bwMode="auto">
            <a:xfrm>
              <a:off x="1849" y="3782"/>
              <a:ext cx="217" cy="175"/>
            </a:xfrm>
            <a:custGeom>
              <a:avLst/>
              <a:gdLst>
                <a:gd name="T0" fmla="*/ 120 w 120"/>
                <a:gd name="T1" fmla="*/ 0 h 97"/>
                <a:gd name="T2" fmla="*/ 120 w 120"/>
                <a:gd name="T3" fmla="*/ 37 h 97"/>
                <a:gd name="T4" fmla="*/ 61 w 120"/>
                <a:gd name="T5" fmla="*/ 97 h 97"/>
                <a:gd name="T6" fmla="*/ 59 w 120"/>
                <a:gd name="T7" fmla="*/ 97 h 97"/>
                <a:gd name="T8" fmla="*/ 0 w 120"/>
                <a:gd name="T9" fmla="*/ 37 h 97"/>
                <a:gd name="T10" fmla="*/ 0 w 120"/>
                <a:gd name="T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97">
                  <a:moveTo>
                    <a:pt x="120" y="0"/>
                  </a:moveTo>
                  <a:cubicBezTo>
                    <a:pt x="120" y="37"/>
                    <a:pt x="120" y="37"/>
                    <a:pt x="120" y="37"/>
                  </a:cubicBezTo>
                  <a:cubicBezTo>
                    <a:pt x="120" y="70"/>
                    <a:pt x="93" y="97"/>
                    <a:pt x="61" y="97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26" y="97"/>
                    <a:pt x="0" y="70"/>
                    <a:pt x="0" y="3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Line 250"/>
            <p:cNvSpPr>
              <a:spLocks noChangeShapeType="1"/>
            </p:cNvSpPr>
            <p:nvPr/>
          </p:nvSpPr>
          <p:spPr bwMode="auto">
            <a:xfrm>
              <a:off x="1957" y="3963"/>
              <a:ext cx="0" cy="76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Line 251"/>
            <p:cNvSpPr>
              <a:spLocks noChangeShapeType="1"/>
            </p:cNvSpPr>
            <p:nvPr/>
          </p:nvSpPr>
          <p:spPr bwMode="auto">
            <a:xfrm>
              <a:off x="1901" y="4039"/>
              <a:ext cx="112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Line 252"/>
            <p:cNvSpPr>
              <a:spLocks noChangeShapeType="1"/>
            </p:cNvSpPr>
            <p:nvPr/>
          </p:nvSpPr>
          <p:spPr bwMode="auto">
            <a:xfrm>
              <a:off x="1894" y="3776"/>
              <a:ext cx="31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Line 253"/>
            <p:cNvSpPr>
              <a:spLocks noChangeShapeType="1"/>
            </p:cNvSpPr>
            <p:nvPr/>
          </p:nvSpPr>
          <p:spPr bwMode="auto">
            <a:xfrm>
              <a:off x="1894" y="3831"/>
              <a:ext cx="31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Line 254"/>
            <p:cNvSpPr>
              <a:spLocks noChangeShapeType="1"/>
            </p:cNvSpPr>
            <p:nvPr/>
          </p:nvSpPr>
          <p:spPr bwMode="auto">
            <a:xfrm>
              <a:off x="1990" y="3776"/>
              <a:ext cx="31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Line 255"/>
            <p:cNvSpPr>
              <a:spLocks noChangeShapeType="1"/>
            </p:cNvSpPr>
            <p:nvPr/>
          </p:nvSpPr>
          <p:spPr bwMode="auto">
            <a:xfrm>
              <a:off x="1990" y="3831"/>
              <a:ext cx="31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Line 256"/>
            <p:cNvSpPr>
              <a:spLocks noChangeShapeType="1"/>
            </p:cNvSpPr>
            <p:nvPr/>
          </p:nvSpPr>
          <p:spPr bwMode="auto">
            <a:xfrm flipH="1">
              <a:off x="1787" y="3691"/>
              <a:ext cx="342" cy="348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57"/>
            <p:cNvSpPr>
              <a:spLocks/>
            </p:cNvSpPr>
            <p:nvPr/>
          </p:nvSpPr>
          <p:spPr bwMode="auto">
            <a:xfrm>
              <a:off x="2526" y="3684"/>
              <a:ext cx="181" cy="179"/>
            </a:xfrm>
            <a:custGeom>
              <a:avLst/>
              <a:gdLst>
                <a:gd name="T0" fmla="*/ 81 w 100"/>
                <a:gd name="T1" fmla="*/ 17 h 99"/>
                <a:gd name="T2" fmla="*/ 83 w 100"/>
                <a:gd name="T3" fmla="*/ 81 h 99"/>
                <a:gd name="T4" fmla="*/ 19 w 100"/>
                <a:gd name="T5" fmla="*/ 82 h 99"/>
                <a:gd name="T6" fmla="*/ 18 w 100"/>
                <a:gd name="T7" fmla="*/ 18 h 99"/>
                <a:gd name="T8" fmla="*/ 81 w 100"/>
                <a:gd name="T9" fmla="*/ 1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99">
                  <a:moveTo>
                    <a:pt x="81" y="17"/>
                  </a:moveTo>
                  <a:cubicBezTo>
                    <a:pt x="99" y="34"/>
                    <a:pt x="100" y="63"/>
                    <a:pt x="83" y="81"/>
                  </a:cubicBezTo>
                  <a:cubicBezTo>
                    <a:pt x="65" y="99"/>
                    <a:pt x="37" y="99"/>
                    <a:pt x="19" y="82"/>
                  </a:cubicBezTo>
                  <a:cubicBezTo>
                    <a:pt x="1" y="65"/>
                    <a:pt x="0" y="36"/>
                    <a:pt x="18" y="18"/>
                  </a:cubicBezTo>
                  <a:cubicBezTo>
                    <a:pt x="35" y="0"/>
                    <a:pt x="63" y="0"/>
                    <a:pt x="81" y="17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58"/>
            <p:cNvSpPr>
              <a:spLocks/>
            </p:cNvSpPr>
            <p:nvPr/>
          </p:nvSpPr>
          <p:spPr bwMode="auto">
            <a:xfrm>
              <a:off x="2625" y="3780"/>
              <a:ext cx="257" cy="252"/>
            </a:xfrm>
            <a:custGeom>
              <a:avLst/>
              <a:gdLst>
                <a:gd name="T0" fmla="*/ 75 w 257"/>
                <a:gd name="T1" fmla="*/ 0 h 252"/>
                <a:gd name="T2" fmla="*/ 257 w 257"/>
                <a:gd name="T3" fmla="*/ 196 h 252"/>
                <a:gd name="T4" fmla="*/ 203 w 257"/>
                <a:gd name="T5" fmla="*/ 252 h 252"/>
                <a:gd name="T6" fmla="*/ 0 w 257"/>
                <a:gd name="T7" fmla="*/ 7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7" h="252">
                  <a:moveTo>
                    <a:pt x="75" y="0"/>
                  </a:moveTo>
                  <a:lnTo>
                    <a:pt x="257" y="196"/>
                  </a:lnTo>
                  <a:lnTo>
                    <a:pt x="203" y="252"/>
                  </a:lnTo>
                  <a:lnTo>
                    <a:pt x="0" y="78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Line 259"/>
            <p:cNvSpPr>
              <a:spLocks noChangeShapeType="1"/>
            </p:cNvSpPr>
            <p:nvPr/>
          </p:nvSpPr>
          <p:spPr bwMode="auto">
            <a:xfrm>
              <a:off x="2725" y="3878"/>
              <a:ext cx="47" cy="4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60"/>
            <p:cNvSpPr>
              <a:spLocks/>
            </p:cNvSpPr>
            <p:nvPr/>
          </p:nvSpPr>
          <p:spPr bwMode="auto">
            <a:xfrm>
              <a:off x="3288" y="3691"/>
              <a:ext cx="347" cy="272"/>
            </a:xfrm>
            <a:custGeom>
              <a:avLst/>
              <a:gdLst>
                <a:gd name="T0" fmla="*/ 0 w 192"/>
                <a:gd name="T1" fmla="*/ 150 h 150"/>
                <a:gd name="T2" fmla="*/ 0 w 192"/>
                <a:gd name="T3" fmla="*/ 105 h 150"/>
                <a:gd name="T4" fmla="*/ 96 w 192"/>
                <a:gd name="T5" fmla="*/ 0 h 150"/>
                <a:gd name="T6" fmla="*/ 192 w 192"/>
                <a:gd name="T7" fmla="*/ 105 h 150"/>
                <a:gd name="T8" fmla="*/ 192 w 192"/>
                <a:gd name="T9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150">
                  <a:moveTo>
                    <a:pt x="0" y="150"/>
                  </a:moveTo>
                  <a:cubicBezTo>
                    <a:pt x="0" y="105"/>
                    <a:pt x="0" y="105"/>
                    <a:pt x="0" y="105"/>
                  </a:cubicBezTo>
                  <a:cubicBezTo>
                    <a:pt x="0" y="47"/>
                    <a:pt x="43" y="0"/>
                    <a:pt x="96" y="0"/>
                  </a:cubicBezTo>
                  <a:cubicBezTo>
                    <a:pt x="149" y="0"/>
                    <a:pt x="192" y="47"/>
                    <a:pt x="192" y="105"/>
                  </a:cubicBezTo>
                  <a:cubicBezTo>
                    <a:pt x="192" y="150"/>
                    <a:pt x="192" y="150"/>
                    <a:pt x="192" y="15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61"/>
            <p:cNvSpPr>
              <a:spLocks/>
            </p:cNvSpPr>
            <p:nvPr/>
          </p:nvSpPr>
          <p:spPr bwMode="auto">
            <a:xfrm>
              <a:off x="3288" y="3898"/>
              <a:ext cx="76" cy="141"/>
            </a:xfrm>
            <a:custGeom>
              <a:avLst/>
              <a:gdLst>
                <a:gd name="T0" fmla="*/ 32 w 42"/>
                <a:gd name="T1" fmla="*/ 0 h 78"/>
                <a:gd name="T2" fmla="*/ 0 w 42"/>
                <a:gd name="T3" fmla="*/ 39 h 78"/>
                <a:gd name="T4" fmla="*/ 32 w 42"/>
                <a:gd name="T5" fmla="*/ 78 h 78"/>
                <a:gd name="T6" fmla="*/ 42 w 42"/>
                <a:gd name="T7" fmla="*/ 76 h 78"/>
                <a:gd name="T8" fmla="*/ 42 w 42"/>
                <a:gd name="T9" fmla="*/ 3 h 78"/>
                <a:gd name="T10" fmla="*/ 32 w 42"/>
                <a:gd name="T1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78">
                  <a:moveTo>
                    <a:pt x="32" y="0"/>
                  </a:moveTo>
                  <a:cubicBezTo>
                    <a:pt x="14" y="0"/>
                    <a:pt x="0" y="18"/>
                    <a:pt x="0" y="39"/>
                  </a:cubicBezTo>
                  <a:cubicBezTo>
                    <a:pt x="0" y="61"/>
                    <a:pt x="14" y="78"/>
                    <a:pt x="32" y="78"/>
                  </a:cubicBezTo>
                  <a:cubicBezTo>
                    <a:pt x="35" y="78"/>
                    <a:pt x="39" y="78"/>
                    <a:pt x="42" y="76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39" y="1"/>
                    <a:pt x="35" y="0"/>
                    <a:pt x="32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62"/>
            <p:cNvSpPr>
              <a:spLocks/>
            </p:cNvSpPr>
            <p:nvPr/>
          </p:nvSpPr>
          <p:spPr bwMode="auto">
            <a:xfrm>
              <a:off x="3559" y="3898"/>
              <a:ext cx="76" cy="141"/>
            </a:xfrm>
            <a:custGeom>
              <a:avLst/>
              <a:gdLst>
                <a:gd name="T0" fmla="*/ 11 w 42"/>
                <a:gd name="T1" fmla="*/ 0 h 78"/>
                <a:gd name="T2" fmla="*/ 42 w 42"/>
                <a:gd name="T3" fmla="*/ 39 h 78"/>
                <a:gd name="T4" fmla="*/ 11 w 42"/>
                <a:gd name="T5" fmla="*/ 78 h 78"/>
                <a:gd name="T6" fmla="*/ 0 w 42"/>
                <a:gd name="T7" fmla="*/ 76 h 78"/>
                <a:gd name="T8" fmla="*/ 0 w 42"/>
                <a:gd name="T9" fmla="*/ 3 h 78"/>
                <a:gd name="T10" fmla="*/ 11 w 42"/>
                <a:gd name="T1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78">
                  <a:moveTo>
                    <a:pt x="11" y="0"/>
                  </a:moveTo>
                  <a:cubicBezTo>
                    <a:pt x="28" y="0"/>
                    <a:pt x="42" y="18"/>
                    <a:pt x="42" y="39"/>
                  </a:cubicBezTo>
                  <a:cubicBezTo>
                    <a:pt x="42" y="61"/>
                    <a:pt x="28" y="78"/>
                    <a:pt x="11" y="78"/>
                  </a:cubicBezTo>
                  <a:cubicBezTo>
                    <a:pt x="7" y="78"/>
                    <a:pt x="4" y="78"/>
                    <a:pt x="0" y="7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1"/>
                    <a:pt x="7" y="0"/>
                    <a:pt x="11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63"/>
            <p:cNvSpPr>
              <a:spLocks/>
            </p:cNvSpPr>
            <p:nvPr/>
          </p:nvSpPr>
          <p:spPr bwMode="auto">
            <a:xfrm>
              <a:off x="4041" y="3689"/>
              <a:ext cx="347" cy="348"/>
            </a:xfrm>
            <a:custGeom>
              <a:avLst/>
              <a:gdLst>
                <a:gd name="T0" fmla="*/ 192 w 192"/>
                <a:gd name="T1" fmla="*/ 184 h 192"/>
                <a:gd name="T2" fmla="*/ 184 w 192"/>
                <a:gd name="T3" fmla="*/ 192 h 192"/>
                <a:gd name="T4" fmla="*/ 8 w 192"/>
                <a:gd name="T5" fmla="*/ 192 h 192"/>
                <a:gd name="T6" fmla="*/ 0 w 192"/>
                <a:gd name="T7" fmla="*/ 184 h 192"/>
                <a:gd name="T8" fmla="*/ 0 w 192"/>
                <a:gd name="T9" fmla="*/ 8 h 192"/>
                <a:gd name="T10" fmla="*/ 8 w 192"/>
                <a:gd name="T11" fmla="*/ 0 h 192"/>
                <a:gd name="T12" fmla="*/ 184 w 192"/>
                <a:gd name="T13" fmla="*/ 0 h 192"/>
                <a:gd name="T14" fmla="*/ 192 w 192"/>
                <a:gd name="T15" fmla="*/ 8 h 192"/>
                <a:gd name="T16" fmla="*/ 192 w 192"/>
                <a:gd name="T17" fmla="*/ 18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92">
                  <a:moveTo>
                    <a:pt x="192" y="184"/>
                  </a:moveTo>
                  <a:cubicBezTo>
                    <a:pt x="192" y="189"/>
                    <a:pt x="189" y="192"/>
                    <a:pt x="184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4" y="192"/>
                    <a:pt x="0" y="189"/>
                    <a:pt x="0" y="18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9" y="0"/>
                    <a:pt x="192" y="4"/>
                    <a:pt x="192" y="8"/>
                  </a:cubicBezTo>
                  <a:lnTo>
                    <a:pt x="192" y="184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Oval 264"/>
            <p:cNvSpPr>
              <a:spLocks noChangeArrowheads="1"/>
            </p:cNvSpPr>
            <p:nvPr/>
          </p:nvSpPr>
          <p:spPr bwMode="auto">
            <a:xfrm>
              <a:off x="4072" y="3755"/>
              <a:ext cx="239" cy="239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Oval 265"/>
            <p:cNvSpPr>
              <a:spLocks noChangeArrowheads="1"/>
            </p:cNvSpPr>
            <p:nvPr/>
          </p:nvSpPr>
          <p:spPr bwMode="auto">
            <a:xfrm>
              <a:off x="4144" y="3827"/>
              <a:ext cx="94" cy="94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66"/>
            <p:cNvSpPr>
              <a:spLocks/>
            </p:cNvSpPr>
            <p:nvPr/>
          </p:nvSpPr>
          <p:spPr bwMode="auto">
            <a:xfrm>
              <a:off x="4256" y="3695"/>
              <a:ext cx="93" cy="244"/>
            </a:xfrm>
            <a:custGeom>
              <a:avLst/>
              <a:gdLst>
                <a:gd name="T0" fmla="*/ 93 w 93"/>
                <a:gd name="T1" fmla="*/ 0 h 244"/>
                <a:gd name="T2" fmla="*/ 93 w 93"/>
                <a:gd name="T3" fmla="*/ 168 h 244"/>
                <a:gd name="T4" fmla="*/ 0 w 93"/>
                <a:gd name="T5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244">
                  <a:moveTo>
                    <a:pt x="93" y="0"/>
                  </a:moveTo>
                  <a:lnTo>
                    <a:pt x="93" y="168"/>
                  </a:lnTo>
                  <a:lnTo>
                    <a:pt x="0" y="244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67"/>
            <p:cNvSpPr>
              <a:spLocks/>
            </p:cNvSpPr>
            <p:nvPr/>
          </p:nvSpPr>
          <p:spPr bwMode="auto">
            <a:xfrm>
              <a:off x="4794" y="3753"/>
              <a:ext cx="348" cy="221"/>
            </a:xfrm>
            <a:custGeom>
              <a:avLst/>
              <a:gdLst>
                <a:gd name="T0" fmla="*/ 192 w 192"/>
                <a:gd name="T1" fmla="*/ 118 h 122"/>
                <a:gd name="T2" fmla="*/ 188 w 192"/>
                <a:gd name="T3" fmla="*/ 122 h 122"/>
                <a:gd name="T4" fmla="*/ 4 w 192"/>
                <a:gd name="T5" fmla="*/ 122 h 122"/>
                <a:gd name="T6" fmla="*/ 0 w 192"/>
                <a:gd name="T7" fmla="*/ 118 h 122"/>
                <a:gd name="T8" fmla="*/ 0 w 192"/>
                <a:gd name="T9" fmla="*/ 4 h 122"/>
                <a:gd name="T10" fmla="*/ 4 w 192"/>
                <a:gd name="T11" fmla="*/ 0 h 122"/>
                <a:gd name="T12" fmla="*/ 188 w 192"/>
                <a:gd name="T13" fmla="*/ 0 h 122"/>
                <a:gd name="T14" fmla="*/ 192 w 192"/>
                <a:gd name="T15" fmla="*/ 4 h 122"/>
                <a:gd name="T16" fmla="*/ 192 w 192"/>
                <a:gd name="T17" fmla="*/ 11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22">
                  <a:moveTo>
                    <a:pt x="192" y="118"/>
                  </a:moveTo>
                  <a:cubicBezTo>
                    <a:pt x="192" y="120"/>
                    <a:pt x="190" y="122"/>
                    <a:pt x="188" y="122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1" y="122"/>
                    <a:pt x="0" y="120"/>
                    <a:pt x="0" y="11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0" y="0"/>
                    <a:pt x="192" y="2"/>
                    <a:pt x="192" y="4"/>
                  </a:cubicBezTo>
                  <a:lnTo>
                    <a:pt x="192" y="118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Oval 268"/>
            <p:cNvSpPr>
              <a:spLocks noChangeArrowheads="1"/>
            </p:cNvSpPr>
            <p:nvPr/>
          </p:nvSpPr>
          <p:spPr bwMode="auto">
            <a:xfrm>
              <a:off x="4852" y="3811"/>
              <a:ext cx="61" cy="61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Oval 269"/>
            <p:cNvSpPr>
              <a:spLocks noChangeArrowheads="1"/>
            </p:cNvSpPr>
            <p:nvPr/>
          </p:nvSpPr>
          <p:spPr bwMode="auto">
            <a:xfrm>
              <a:off x="5020" y="3811"/>
              <a:ext cx="62" cy="61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70"/>
            <p:cNvSpPr>
              <a:spLocks/>
            </p:cNvSpPr>
            <p:nvPr/>
          </p:nvSpPr>
          <p:spPr bwMode="auto">
            <a:xfrm>
              <a:off x="4865" y="3921"/>
              <a:ext cx="204" cy="44"/>
            </a:xfrm>
            <a:custGeom>
              <a:avLst/>
              <a:gdLst>
                <a:gd name="T0" fmla="*/ 0 w 204"/>
                <a:gd name="T1" fmla="*/ 44 h 44"/>
                <a:gd name="T2" fmla="*/ 25 w 204"/>
                <a:gd name="T3" fmla="*/ 0 h 44"/>
                <a:gd name="T4" fmla="*/ 177 w 204"/>
                <a:gd name="T5" fmla="*/ 0 h 44"/>
                <a:gd name="T6" fmla="*/ 204 w 204"/>
                <a:gd name="T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44">
                  <a:moveTo>
                    <a:pt x="0" y="44"/>
                  </a:moveTo>
                  <a:lnTo>
                    <a:pt x="25" y="0"/>
                  </a:lnTo>
                  <a:lnTo>
                    <a:pt x="177" y="0"/>
                  </a:lnTo>
                  <a:lnTo>
                    <a:pt x="204" y="44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Rectangle 271"/>
            <p:cNvSpPr>
              <a:spLocks noChangeArrowheads="1"/>
            </p:cNvSpPr>
            <p:nvPr/>
          </p:nvSpPr>
          <p:spPr bwMode="auto">
            <a:xfrm>
              <a:off x="5551" y="3691"/>
              <a:ext cx="87" cy="348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Rectangle 272"/>
            <p:cNvSpPr>
              <a:spLocks noChangeArrowheads="1"/>
            </p:cNvSpPr>
            <p:nvPr/>
          </p:nvSpPr>
          <p:spPr bwMode="auto">
            <a:xfrm>
              <a:off x="5638" y="3691"/>
              <a:ext cx="86" cy="348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Rectangle 273"/>
            <p:cNvSpPr>
              <a:spLocks noChangeArrowheads="1"/>
            </p:cNvSpPr>
            <p:nvPr/>
          </p:nvSpPr>
          <p:spPr bwMode="auto">
            <a:xfrm>
              <a:off x="5724" y="3691"/>
              <a:ext cx="87" cy="348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Rectangle 274"/>
            <p:cNvSpPr>
              <a:spLocks noChangeArrowheads="1"/>
            </p:cNvSpPr>
            <p:nvPr/>
          </p:nvSpPr>
          <p:spPr bwMode="auto">
            <a:xfrm>
              <a:off x="5811" y="3691"/>
              <a:ext cx="87" cy="348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Line 275"/>
            <p:cNvSpPr>
              <a:spLocks noChangeShapeType="1"/>
            </p:cNvSpPr>
            <p:nvPr/>
          </p:nvSpPr>
          <p:spPr bwMode="auto">
            <a:xfrm>
              <a:off x="5619" y="3704"/>
              <a:ext cx="0" cy="176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Line 276"/>
            <p:cNvSpPr>
              <a:spLocks noChangeShapeType="1"/>
            </p:cNvSpPr>
            <p:nvPr/>
          </p:nvSpPr>
          <p:spPr bwMode="auto">
            <a:xfrm>
              <a:off x="5701" y="3704"/>
              <a:ext cx="0" cy="176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Line 277"/>
            <p:cNvSpPr>
              <a:spLocks noChangeShapeType="1"/>
            </p:cNvSpPr>
            <p:nvPr/>
          </p:nvSpPr>
          <p:spPr bwMode="auto">
            <a:xfrm>
              <a:off x="5788" y="3704"/>
              <a:ext cx="0" cy="176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Line 278"/>
            <p:cNvSpPr>
              <a:spLocks noChangeShapeType="1"/>
            </p:cNvSpPr>
            <p:nvPr/>
          </p:nvSpPr>
          <p:spPr bwMode="auto">
            <a:xfrm>
              <a:off x="5876" y="3704"/>
              <a:ext cx="0" cy="176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Oval 279"/>
            <p:cNvSpPr>
              <a:spLocks noChangeArrowheads="1"/>
            </p:cNvSpPr>
            <p:nvPr/>
          </p:nvSpPr>
          <p:spPr bwMode="auto">
            <a:xfrm>
              <a:off x="6304" y="3753"/>
              <a:ext cx="342" cy="90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80"/>
            <p:cNvSpPr>
              <a:spLocks/>
            </p:cNvSpPr>
            <p:nvPr/>
          </p:nvSpPr>
          <p:spPr bwMode="auto">
            <a:xfrm>
              <a:off x="6304" y="3798"/>
              <a:ext cx="342" cy="235"/>
            </a:xfrm>
            <a:custGeom>
              <a:avLst/>
              <a:gdLst>
                <a:gd name="T0" fmla="*/ 94 w 189"/>
                <a:gd name="T1" fmla="*/ 25 h 130"/>
                <a:gd name="T2" fmla="*/ 0 w 189"/>
                <a:gd name="T3" fmla="*/ 0 h 130"/>
                <a:gd name="T4" fmla="*/ 0 w 189"/>
                <a:gd name="T5" fmla="*/ 106 h 130"/>
                <a:gd name="T6" fmla="*/ 94 w 189"/>
                <a:gd name="T7" fmla="*/ 130 h 130"/>
                <a:gd name="T8" fmla="*/ 189 w 189"/>
                <a:gd name="T9" fmla="*/ 106 h 130"/>
                <a:gd name="T10" fmla="*/ 189 w 189"/>
                <a:gd name="T11" fmla="*/ 0 h 130"/>
                <a:gd name="T12" fmla="*/ 94 w 189"/>
                <a:gd name="T13" fmla="*/ 2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30">
                  <a:moveTo>
                    <a:pt x="94" y="25"/>
                  </a:moveTo>
                  <a:cubicBezTo>
                    <a:pt x="42" y="25"/>
                    <a:pt x="0" y="13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19"/>
                    <a:pt x="42" y="130"/>
                    <a:pt x="94" y="130"/>
                  </a:cubicBezTo>
                  <a:cubicBezTo>
                    <a:pt x="146" y="130"/>
                    <a:pt x="189" y="119"/>
                    <a:pt x="189" y="106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89" y="13"/>
                    <a:pt x="146" y="25"/>
                    <a:pt x="94" y="25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Line 281"/>
            <p:cNvSpPr>
              <a:spLocks noChangeShapeType="1"/>
            </p:cNvSpPr>
            <p:nvPr/>
          </p:nvSpPr>
          <p:spPr bwMode="auto">
            <a:xfrm>
              <a:off x="6325" y="3709"/>
              <a:ext cx="120" cy="98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Line 282"/>
            <p:cNvSpPr>
              <a:spLocks noChangeShapeType="1"/>
            </p:cNvSpPr>
            <p:nvPr/>
          </p:nvSpPr>
          <p:spPr bwMode="auto">
            <a:xfrm flipH="1">
              <a:off x="6487" y="3686"/>
              <a:ext cx="121" cy="98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Line 283"/>
            <p:cNvSpPr>
              <a:spLocks noChangeShapeType="1"/>
            </p:cNvSpPr>
            <p:nvPr/>
          </p:nvSpPr>
          <p:spPr bwMode="auto">
            <a:xfrm>
              <a:off x="6385" y="3889"/>
              <a:ext cx="0" cy="7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Line 284"/>
            <p:cNvSpPr>
              <a:spLocks noChangeShapeType="1"/>
            </p:cNvSpPr>
            <p:nvPr/>
          </p:nvSpPr>
          <p:spPr bwMode="auto">
            <a:xfrm>
              <a:off x="6514" y="3889"/>
              <a:ext cx="0" cy="7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Oval 285"/>
            <p:cNvSpPr>
              <a:spLocks noChangeArrowheads="1"/>
            </p:cNvSpPr>
            <p:nvPr/>
          </p:nvSpPr>
          <p:spPr bwMode="auto">
            <a:xfrm>
              <a:off x="7050" y="3938"/>
              <a:ext cx="104" cy="103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86"/>
            <p:cNvSpPr>
              <a:spLocks/>
            </p:cNvSpPr>
            <p:nvPr/>
          </p:nvSpPr>
          <p:spPr bwMode="auto">
            <a:xfrm>
              <a:off x="7154" y="3693"/>
              <a:ext cx="239" cy="295"/>
            </a:xfrm>
            <a:custGeom>
              <a:avLst/>
              <a:gdLst>
                <a:gd name="T0" fmla="*/ 0 w 239"/>
                <a:gd name="T1" fmla="*/ 295 h 295"/>
                <a:gd name="T2" fmla="*/ 0 w 239"/>
                <a:gd name="T3" fmla="*/ 29 h 295"/>
                <a:gd name="T4" fmla="*/ 239 w 239"/>
                <a:gd name="T5" fmla="*/ 0 h 295"/>
                <a:gd name="T6" fmla="*/ 239 w 239"/>
                <a:gd name="T7" fmla="*/ 266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9" h="295">
                  <a:moveTo>
                    <a:pt x="0" y="295"/>
                  </a:moveTo>
                  <a:lnTo>
                    <a:pt x="0" y="29"/>
                  </a:lnTo>
                  <a:lnTo>
                    <a:pt x="239" y="0"/>
                  </a:lnTo>
                  <a:lnTo>
                    <a:pt x="239" y="266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Oval 287"/>
            <p:cNvSpPr>
              <a:spLocks noChangeArrowheads="1"/>
            </p:cNvSpPr>
            <p:nvPr/>
          </p:nvSpPr>
          <p:spPr bwMode="auto">
            <a:xfrm>
              <a:off x="7290" y="3912"/>
              <a:ext cx="103" cy="103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Line 288"/>
            <p:cNvSpPr>
              <a:spLocks noChangeShapeType="1"/>
            </p:cNvSpPr>
            <p:nvPr/>
          </p:nvSpPr>
          <p:spPr bwMode="auto">
            <a:xfrm flipV="1">
              <a:off x="7162" y="3771"/>
              <a:ext cx="222" cy="2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550090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704851" y="692150"/>
            <a:ext cx="10775950" cy="5691187"/>
            <a:chOff x="444" y="436"/>
            <a:chExt cx="6788" cy="3585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446" y="436"/>
              <a:ext cx="6786" cy="2318"/>
              <a:chOff x="446" y="436"/>
              <a:chExt cx="6786" cy="2318"/>
            </a:xfrm>
          </p:grpSpPr>
          <p:sp>
            <p:nvSpPr>
              <p:cNvPr id="119" name="Oval 5"/>
              <p:cNvSpPr>
                <a:spLocks noChangeArrowheads="1"/>
              </p:cNvSpPr>
              <p:nvPr/>
            </p:nvSpPr>
            <p:spPr bwMode="auto">
              <a:xfrm>
                <a:off x="448" y="678"/>
                <a:ext cx="100" cy="9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6"/>
              <p:cNvSpPr>
                <a:spLocks/>
              </p:cNvSpPr>
              <p:nvPr/>
            </p:nvSpPr>
            <p:spPr bwMode="auto">
              <a:xfrm>
                <a:off x="548" y="445"/>
                <a:ext cx="227" cy="281"/>
              </a:xfrm>
              <a:custGeom>
                <a:avLst/>
                <a:gdLst>
                  <a:gd name="T0" fmla="*/ 0 w 227"/>
                  <a:gd name="T1" fmla="*/ 281 h 281"/>
                  <a:gd name="T2" fmla="*/ 0 w 227"/>
                  <a:gd name="T3" fmla="*/ 27 h 281"/>
                  <a:gd name="T4" fmla="*/ 227 w 227"/>
                  <a:gd name="T5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7" h="281">
                    <a:moveTo>
                      <a:pt x="0" y="281"/>
                    </a:moveTo>
                    <a:lnTo>
                      <a:pt x="0" y="27"/>
                    </a:lnTo>
                    <a:lnTo>
                      <a:pt x="227" y="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Line 7"/>
              <p:cNvSpPr>
                <a:spLocks noChangeShapeType="1"/>
              </p:cNvSpPr>
              <p:nvPr/>
            </p:nvSpPr>
            <p:spPr bwMode="auto">
              <a:xfrm flipV="1">
                <a:off x="554" y="519"/>
                <a:ext cx="221" cy="2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Oval 8"/>
              <p:cNvSpPr>
                <a:spLocks noChangeArrowheads="1"/>
              </p:cNvSpPr>
              <p:nvPr/>
            </p:nvSpPr>
            <p:spPr bwMode="auto">
              <a:xfrm>
                <a:off x="1232" y="660"/>
                <a:ext cx="106" cy="10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9"/>
              <p:cNvSpPr>
                <a:spLocks/>
              </p:cNvSpPr>
              <p:nvPr/>
            </p:nvSpPr>
            <p:spPr bwMode="auto">
              <a:xfrm>
                <a:off x="1338" y="436"/>
                <a:ext cx="124" cy="278"/>
              </a:xfrm>
              <a:custGeom>
                <a:avLst/>
                <a:gdLst>
                  <a:gd name="T0" fmla="*/ 0 w 72"/>
                  <a:gd name="T1" fmla="*/ 161 h 161"/>
                  <a:gd name="T2" fmla="*/ 0 w 72"/>
                  <a:gd name="T3" fmla="*/ 0 h 161"/>
                  <a:gd name="T4" fmla="*/ 43 w 72"/>
                  <a:gd name="T5" fmla="*/ 106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161">
                    <a:moveTo>
                      <a:pt x="0" y="16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72" y="33"/>
                      <a:pt x="43" y="106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Line 10"/>
              <p:cNvSpPr>
                <a:spLocks noChangeShapeType="1"/>
              </p:cNvSpPr>
              <p:nvPr/>
            </p:nvSpPr>
            <p:spPr bwMode="auto">
              <a:xfrm>
                <a:off x="1883" y="778"/>
                <a:ext cx="79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Line 11"/>
              <p:cNvSpPr>
                <a:spLocks noChangeShapeType="1"/>
              </p:cNvSpPr>
              <p:nvPr/>
            </p:nvSpPr>
            <p:spPr bwMode="auto">
              <a:xfrm>
                <a:off x="1883" y="722"/>
                <a:ext cx="79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Line 12"/>
              <p:cNvSpPr>
                <a:spLocks noChangeShapeType="1"/>
              </p:cNvSpPr>
              <p:nvPr/>
            </p:nvSpPr>
            <p:spPr bwMode="auto">
              <a:xfrm>
                <a:off x="1883" y="669"/>
                <a:ext cx="79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Line 13"/>
              <p:cNvSpPr>
                <a:spLocks noChangeShapeType="1"/>
              </p:cNvSpPr>
              <p:nvPr/>
            </p:nvSpPr>
            <p:spPr bwMode="auto">
              <a:xfrm>
                <a:off x="1883" y="614"/>
                <a:ext cx="79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Line 14"/>
              <p:cNvSpPr>
                <a:spLocks noChangeShapeType="1"/>
              </p:cNvSpPr>
              <p:nvPr/>
            </p:nvSpPr>
            <p:spPr bwMode="auto">
              <a:xfrm>
                <a:off x="1883" y="559"/>
                <a:ext cx="79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Line 15"/>
              <p:cNvSpPr>
                <a:spLocks noChangeShapeType="1"/>
              </p:cNvSpPr>
              <p:nvPr/>
            </p:nvSpPr>
            <p:spPr bwMode="auto">
              <a:xfrm>
                <a:off x="2007" y="778"/>
                <a:ext cx="81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Line 16"/>
              <p:cNvSpPr>
                <a:spLocks noChangeShapeType="1"/>
              </p:cNvSpPr>
              <p:nvPr/>
            </p:nvSpPr>
            <p:spPr bwMode="auto">
              <a:xfrm>
                <a:off x="2007" y="722"/>
                <a:ext cx="81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Line 17"/>
              <p:cNvSpPr>
                <a:spLocks noChangeShapeType="1"/>
              </p:cNvSpPr>
              <p:nvPr/>
            </p:nvSpPr>
            <p:spPr bwMode="auto">
              <a:xfrm>
                <a:off x="2007" y="669"/>
                <a:ext cx="81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Line 18"/>
              <p:cNvSpPr>
                <a:spLocks noChangeShapeType="1"/>
              </p:cNvSpPr>
              <p:nvPr/>
            </p:nvSpPr>
            <p:spPr bwMode="auto">
              <a:xfrm>
                <a:off x="2007" y="614"/>
                <a:ext cx="81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Line 19"/>
              <p:cNvSpPr>
                <a:spLocks noChangeShapeType="1"/>
              </p:cNvSpPr>
              <p:nvPr/>
            </p:nvSpPr>
            <p:spPr bwMode="auto">
              <a:xfrm>
                <a:off x="2007" y="559"/>
                <a:ext cx="81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Line 20"/>
              <p:cNvSpPr>
                <a:spLocks noChangeShapeType="1"/>
              </p:cNvSpPr>
              <p:nvPr/>
            </p:nvSpPr>
            <p:spPr bwMode="auto">
              <a:xfrm>
                <a:off x="2007" y="503"/>
                <a:ext cx="81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Line 21"/>
              <p:cNvSpPr>
                <a:spLocks noChangeShapeType="1"/>
              </p:cNvSpPr>
              <p:nvPr/>
            </p:nvSpPr>
            <p:spPr bwMode="auto">
              <a:xfrm>
                <a:off x="2007" y="447"/>
                <a:ext cx="81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Line 22"/>
              <p:cNvSpPr>
                <a:spLocks noChangeShapeType="1"/>
              </p:cNvSpPr>
              <p:nvPr/>
            </p:nvSpPr>
            <p:spPr bwMode="auto">
              <a:xfrm>
                <a:off x="2133" y="778"/>
                <a:ext cx="81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Line 23"/>
              <p:cNvSpPr>
                <a:spLocks noChangeShapeType="1"/>
              </p:cNvSpPr>
              <p:nvPr/>
            </p:nvSpPr>
            <p:spPr bwMode="auto">
              <a:xfrm>
                <a:off x="2133" y="722"/>
                <a:ext cx="81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Line 24"/>
              <p:cNvSpPr>
                <a:spLocks noChangeShapeType="1"/>
              </p:cNvSpPr>
              <p:nvPr/>
            </p:nvSpPr>
            <p:spPr bwMode="auto">
              <a:xfrm>
                <a:off x="2133" y="669"/>
                <a:ext cx="81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Oval 25"/>
              <p:cNvSpPr>
                <a:spLocks noChangeArrowheads="1"/>
              </p:cNvSpPr>
              <p:nvPr/>
            </p:nvSpPr>
            <p:spPr bwMode="auto">
              <a:xfrm>
                <a:off x="2605" y="441"/>
                <a:ext cx="317" cy="31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Oval 26"/>
              <p:cNvSpPr>
                <a:spLocks noChangeArrowheads="1"/>
              </p:cNvSpPr>
              <p:nvPr/>
            </p:nvSpPr>
            <p:spPr bwMode="auto">
              <a:xfrm>
                <a:off x="2730" y="483"/>
                <a:ext cx="66" cy="65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Oval 27"/>
              <p:cNvSpPr>
                <a:spLocks noChangeArrowheads="1"/>
              </p:cNvSpPr>
              <p:nvPr/>
            </p:nvSpPr>
            <p:spPr bwMode="auto">
              <a:xfrm>
                <a:off x="2730" y="652"/>
                <a:ext cx="66" cy="65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Oval 28"/>
              <p:cNvSpPr>
                <a:spLocks noChangeArrowheads="1"/>
              </p:cNvSpPr>
              <p:nvPr/>
            </p:nvSpPr>
            <p:spPr bwMode="auto">
              <a:xfrm>
                <a:off x="2815" y="567"/>
                <a:ext cx="65" cy="66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Oval 29"/>
              <p:cNvSpPr>
                <a:spLocks noChangeArrowheads="1"/>
              </p:cNvSpPr>
              <p:nvPr/>
            </p:nvSpPr>
            <p:spPr bwMode="auto">
              <a:xfrm>
                <a:off x="2646" y="567"/>
                <a:ext cx="66" cy="66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Line 30"/>
              <p:cNvSpPr>
                <a:spLocks noChangeShapeType="1"/>
              </p:cNvSpPr>
              <p:nvPr/>
            </p:nvSpPr>
            <p:spPr bwMode="auto">
              <a:xfrm>
                <a:off x="2815" y="750"/>
                <a:ext cx="107" cy="2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31"/>
              <p:cNvSpPr>
                <a:spLocks/>
              </p:cNvSpPr>
              <p:nvPr/>
            </p:nvSpPr>
            <p:spPr bwMode="auto">
              <a:xfrm>
                <a:off x="3315" y="540"/>
                <a:ext cx="256" cy="203"/>
              </a:xfrm>
              <a:custGeom>
                <a:avLst/>
                <a:gdLst>
                  <a:gd name="T0" fmla="*/ 149 w 149"/>
                  <a:gd name="T1" fmla="*/ 114 h 118"/>
                  <a:gd name="T2" fmla="*/ 145 w 149"/>
                  <a:gd name="T3" fmla="*/ 118 h 118"/>
                  <a:gd name="T4" fmla="*/ 4 w 149"/>
                  <a:gd name="T5" fmla="*/ 118 h 118"/>
                  <a:gd name="T6" fmla="*/ 0 w 149"/>
                  <a:gd name="T7" fmla="*/ 114 h 118"/>
                  <a:gd name="T8" fmla="*/ 0 w 149"/>
                  <a:gd name="T9" fmla="*/ 4 h 118"/>
                  <a:gd name="T10" fmla="*/ 4 w 149"/>
                  <a:gd name="T11" fmla="*/ 0 h 118"/>
                  <a:gd name="T12" fmla="*/ 145 w 149"/>
                  <a:gd name="T13" fmla="*/ 0 h 118"/>
                  <a:gd name="T14" fmla="*/ 149 w 149"/>
                  <a:gd name="T15" fmla="*/ 4 h 118"/>
                  <a:gd name="T16" fmla="*/ 149 w 149"/>
                  <a:gd name="T17" fmla="*/ 11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18">
                    <a:moveTo>
                      <a:pt x="149" y="114"/>
                    </a:moveTo>
                    <a:cubicBezTo>
                      <a:pt x="149" y="116"/>
                      <a:pt x="147" y="118"/>
                      <a:pt x="145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2" y="118"/>
                      <a:pt x="0" y="116"/>
                      <a:pt x="0" y="11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7" y="0"/>
                      <a:pt x="149" y="2"/>
                      <a:pt x="149" y="4"/>
                    </a:cubicBezTo>
                    <a:lnTo>
                      <a:pt x="149" y="114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32"/>
              <p:cNvSpPr>
                <a:spLocks/>
              </p:cNvSpPr>
              <p:nvPr/>
            </p:nvSpPr>
            <p:spPr bwMode="auto">
              <a:xfrm>
                <a:off x="3578" y="564"/>
                <a:ext cx="67" cy="155"/>
              </a:xfrm>
              <a:custGeom>
                <a:avLst/>
                <a:gdLst>
                  <a:gd name="T0" fmla="*/ 0 w 67"/>
                  <a:gd name="T1" fmla="*/ 38 h 155"/>
                  <a:gd name="T2" fmla="*/ 67 w 67"/>
                  <a:gd name="T3" fmla="*/ 0 h 155"/>
                  <a:gd name="T4" fmla="*/ 67 w 67"/>
                  <a:gd name="T5" fmla="*/ 155 h 155"/>
                  <a:gd name="T6" fmla="*/ 0 w 67"/>
                  <a:gd name="T7" fmla="*/ 119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155">
                    <a:moveTo>
                      <a:pt x="0" y="38"/>
                    </a:moveTo>
                    <a:lnTo>
                      <a:pt x="67" y="0"/>
                    </a:lnTo>
                    <a:lnTo>
                      <a:pt x="67" y="155"/>
                    </a:lnTo>
                    <a:lnTo>
                      <a:pt x="0" y="119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Oval 33"/>
              <p:cNvSpPr>
                <a:spLocks noChangeArrowheads="1"/>
              </p:cNvSpPr>
              <p:nvPr/>
            </p:nvSpPr>
            <p:spPr bwMode="auto">
              <a:xfrm>
                <a:off x="3471" y="622"/>
                <a:ext cx="52" cy="52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Oval 34"/>
              <p:cNvSpPr>
                <a:spLocks noChangeArrowheads="1"/>
              </p:cNvSpPr>
              <p:nvPr/>
            </p:nvSpPr>
            <p:spPr bwMode="auto">
              <a:xfrm>
                <a:off x="3364" y="622"/>
                <a:ext cx="52" cy="52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35"/>
              <p:cNvSpPr>
                <a:spLocks/>
              </p:cNvSpPr>
              <p:nvPr/>
            </p:nvSpPr>
            <p:spPr bwMode="auto">
              <a:xfrm>
                <a:off x="3387" y="493"/>
                <a:ext cx="91" cy="40"/>
              </a:xfrm>
              <a:custGeom>
                <a:avLst/>
                <a:gdLst>
                  <a:gd name="T0" fmla="*/ 0 w 91"/>
                  <a:gd name="T1" fmla="*/ 40 h 40"/>
                  <a:gd name="T2" fmla="*/ 0 w 91"/>
                  <a:gd name="T3" fmla="*/ 0 h 40"/>
                  <a:gd name="T4" fmla="*/ 91 w 91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0">
                    <a:moveTo>
                      <a:pt x="0" y="40"/>
                    </a:moveTo>
                    <a:lnTo>
                      <a:pt x="0" y="0"/>
                    </a:lnTo>
                    <a:lnTo>
                      <a:pt x="91" y="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Oval 36"/>
              <p:cNvSpPr>
                <a:spLocks noChangeArrowheads="1"/>
              </p:cNvSpPr>
              <p:nvPr/>
            </p:nvSpPr>
            <p:spPr bwMode="auto">
              <a:xfrm>
                <a:off x="3478" y="471"/>
                <a:ext cx="93" cy="45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37"/>
              <p:cNvSpPr>
                <a:spLocks/>
              </p:cNvSpPr>
              <p:nvPr/>
            </p:nvSpPr>
            <p:spPr bwMode="auto">
              <a:xfrm>
                <a:off x="4035" y="572"/>
                <a:ext cx="256" cy="185"/>
              </a:xfrm>
              <a:custGeom>
                <a:avLst/>
                <a:gdLst>
                  <a:gd name="T0" fmla="*/ 149 w 149"/>
                  <a:gd name="T1" fmla="*/ 103 h 107"/>
                  <a:gd name="T2" fmla="*/ 145 w 149"/>
                  <a:gd name="T3" fmla="*/ 107 h 107"/>
                  <a:gd name="T4" fmla="*/ 4 w 149"/>
                  <a:gd name="T5" fmla="*/ 107 h 107"/>
                  <a:gd name="T6" fmla="*/ 0 w 149"/>
                  <a:gd name="T7" fmla="*/ 103 h 107"/>
                  <a:gd name="T8" fmla="*/ 0 w 149"/>
                  <a:gd name="T9" fmla="*/ 4 h 107"/>
                  <a:gd name="T10" fmla="*/ 4 w 149"/>
                  <a:gd name="T11" fmla="*/ 0 h 107"/>
                  <a:gd name="T12" fmla="*/ 145 w 149"/>
                  <a:gd name="T13" fmla="*/ 0 h 107"/>
                  <a:gd name="T14" fmla="*/ 149 w 149"/>
                  <a:gd name="T15" fmla="*/ 4 h 107"/>
                  <a:gd name="T16" fmla="*/ 149 w 149"/>
                  <a:gd name="T17" fmla="*/ 10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07">
                    <a:moveTo>
                      <a:pt x="149" y="103"/>
                    </a:moveTo>
                    <a:cubicBezTo>
                      <a:pt x="149" y="105"/>
                      <a:pt x="147" y="107"/>
                      <a:pt x="145" y="107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2" y="107"/>
                      <a:pt x="0" y="105"/>
                      <a:pt x="0" y="10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7" y="0"/>
                      <a:pt x="149" y="2"/>
                      <a:pt x="149" y="4"/>
                    </a:cubicBezTo>
                    <a:lnTo>
                      <a:pt x="149" y="103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38"/>
              <p:cNvSpPr>
                <a:spLocks/>
              </p:cNvSpPr>
              <p:nvPr/>
            </p:nvSpPr>
            <p:spPr bwMode="auto">
              <a:xfrm>
                <a:off x="4298" y="586"/>
                <a:ext cx="67" cy="157"/>
              </a:xfrm>
              <a:custGeom>
                <a:avLst/>
                <a:gdLst>
                  <a:gd name="T0" fmla="*/ 0 w 67"/>
                  <a:gd name="T1" fmla="*/ 38 h 157"/>
                  <a:gd name="T2" fmla="*/ 67 w 67"/>
                  <a:gd name="T3" fmla="*/ 0 h 157"/>
                  <a:gd name="T4" fmla="*/ 67 w 67"/>
                  <a:gd name="T5" fmla="*/ 157 h 157"/>
                  <a:gd name="T6" fmla="*/ 0 w 67"/>
                  <a:gd name="T7" fmla="*/ 12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157">
                    <a:moveTo>
                      <a:pt x="0" y="38"/>
                    </a:moveTo>
                    <a:lnTo>
                      <a:pt x="67" y="0"/>
                    </a:lnTo>
                    <a:lnTo>
                      <a:pt x="67" y="157"/>
                    </a:lnTo>
                    <a:lnTo>
                      <a:pt x="0" y="121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Line 39"/>
              <p:cNvSpPr>
                <a:spLocks noChangeShapeType="1"/>
              </p:cNvSpPr>
              <p:nvPr/>
            </p:nvSpPr>
            <p:spPr bwMode="auto">
              <a:xfrm>
                <a:off x="4095" y="710"/>
                <a:ext cx="13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Oval 40"/>
              <p:cNvSpPr>
                <a:spLocks noChangeArrowheads="1"/>
              </p:cNvSpPr>
              <p:nvPr/>
            </p:nvSpPr>
            <p:spPr bwMode="auto">
              <a:xfrm>
                <a:off x="4069" y="459"/>
                <a:ext cx="91" cy="89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Oval 41"/>
              <p:cNvSpPr>
                <a:spLocks noChangeArrowheads="1"/>
              </p:cNvSpPr>
              <p:nvPr/>
            </p:nvSpPr>
            <p:spPr bwMode="auto">
              <a:xfrm>
                <a:off x="4198" y="474"/>
                <a:ext cx="68" cy="6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42"/>
              <p:cNvSpPr>
                <a:spLocks/>
              </p:cNvSpPr>
              <p:nvPr/>
            </p:nvSpPr>
            <p:spPr bwMode="auto">
              <a:xfrm>
                <a:off x="4750" y="516"/>
                <a:ext cx="255" cy="184"/>
              </a:xfrm>
              <a:custGeom>
                <a:avLst/>
                <a:gdLst>
                  <a:gd name="T0" fmla="*/ 148 w 148"/>
                  <a:gd name="T1" fmla="*/ 103 h 107"/>
                  <a:gd name="T2" fmla="*/ 144 w 148"/>
                  <a:gd name="T3" fmla="*/ 107 h 107"/>
                  <a:gd name="T4" fmla="*/ 4 w 148"/>
                  <a:gd name="T5" fmla="*/ 107 h 107"/>
                  <a:gd name="T6" fmla="*/ 0 w 148"/>
                  <a:gd name="T7" fmla="*/ 103 h 107"/>
                  <a:gd name="T8" fmla="*/ 0 w 148"/>
                  <a:gd name="T9" fmla="*/ 4 h 107"/>
                  <a:gd name="T10" fmla="*/ 4 w 148"/>
                  <a:gd name="T11" fmla="*/ 0 h 107"/>
                  <a:gd name="T12" fmla="*/ 144 w 148"/>
                  <a:gd name="T13" fmla="*/ 0 h 107"/>
                  <a:gd name="T14" fmla="*/ 148 w 148"/>
                  <a:gd name="T15" fmla="*/ 4 h 107"/>
                  <a:gd name="T16" fmla="*/ 148 w 148"/>
                  <a:gd name="T17" fmla="*/ 10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107">
                    <a:moveTo>
                      <a:pt x="148" y="103"/>
                    </a:moveTo>
                    <a:cubicBezTo>
                      <a:pt x="148" y="105"/>
                      <a:pt x="147" y="107"/>
                      <a:pt x="144" y="107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2" y="107"/>
                      <a:pt x="0" y="105"/>
                      <a:pt x="0" y="10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47" y="0"/>
                      <a:pt x="148" y="2"/>
                      <a:pt x="148" y="4"/>
                    </a:cubicBezTo>
                    <a:lnTo>
                      <a:pt x="148" y="103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43"/>
              <p:cNvSpPr>
                <a:spLocks/>
              </p:cNvSpPr>
              <p:nvPr/>
            </p:nvSpPr>
            <p:spPr bwMode="auto">
              <a:xfrm>
                <a:off x="5013" y="529"/>
                <a:ext cx="67" cy="157"/>
              </a:xfrm>
              <a:custGeom>
                <a:avLst/>
                <a:gdLst>
                  <a:gd name="T0" fmla="*/ 0 w 67"/>
                  <a:gd name="T1" fmla="*/ 38 h 157"/>
                  <a:gd name="T2" fmla="*/ 67 w 67"/>
                  <a:gd name="T3" fmla="*/ 0 h 157"/>
                  <a:gd name="T4" fmla="*/ 67 w 67"/>
                  <a:gd name="T5" fmla="*/ 157 h 157"/>
                  <a:gd name="T6" fmla="*/ 0 w 67"/>
                  <a:gd name="T7" fmla="*/ 12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157">
                    <a:moveTo>
                      <a:pt x="0" y="38"/>
                    </a:moveTo>
                    <a:lnTo>
                      <a:pt x="67" y="0"/>
                    </a:lnTo>
                    <a:lnTo>
                      <a:pt x="67" y="157"/>
                    </a:lnTo>
                    <a:lnTo>
                      <a:pt x="0" y="121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44"/>
              <p:cNvSpPr>
                <a:spLocks/>
              </p:cNvSpPr>
              <p:nvPr/>
            </p:nvSpPr>
            <p:spPr bwMode="auto">
              <a:xfrm>
                <a:off x="4781" y="553"/>
                <a:ext cx="81" cy="109"/>
              </a:xfrm>
              <a:custGeom>
                <a:avLst/>
                <a:gdLst>
                  <a:gd name="T0" fmla="*/ 13 w 81"/>
                  <a:gd name="T1" fmla="*/ 0 h 109"/>
                  <a:gd name="T2" fmla="*/ 13 w 81"/>
                  <a:gd name="T3" fmla="*/ 45 h 109"/>
                  <a:gd name="T4" fmla="*/ 67 w 81"/>
                  <a:gd name="T5" fmla="*/ 45 h 109"/>
                  <a:gd name="T6" fmla="*/ 67 w 81"/>
                  <a:gd name="T7" fmla="*/ 0 h 109"/>
                  <a:gd name="T8" fmla="*/ 81 w 81"/>
                  <a:gd name="T9" fmla="*/ 0 h 109"/>
                  <a:gd name="T10" fmla="*/ 81 w 81"/>
                  <a:gd name="T11" fmla="*/ 109 h 109"/>
                  <a:gd name="T12" fmla="*/ 67 w 81"/>
                  <a:gd name="T13" fmla="*/ 109 h 109"/>
                  <a:gd name="T14" fmla="*/ 67 w 81"/>
                  <a:gd name="T15" fmla="*/ 57 h 109"/>
                  <a:gd name="T16" fmla="*/ 13 w 81"/>
                  <a:gd name="T17" fmla="*/ 57 h 109"/>
                  <a:gd name="T18" fmla="*/ 13 w 81"/>
                  <a:gd name="T19" fmla="*/ 109 h 109"/>
                  <a:gd name="T20" fmla="*/ 0 w 81"/>
                  <a:gd name="T21" fmla="*/ 109 h 109"/>
                  <a:gd name="T22" fmla="*/ 0 w 81"/>
                  <a:gd name="T23" fmla="*/ 0 h 109"/>
                  <a:gd name="T24" fmla="*/ 13 w 81"/>
                  <a:gd name="T25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09">
                    <a:moveTo>
                      <a:pt x="13" y="0"/>
                    </a:moveTo>
                    <a:lnTo>
                      <a:pt x="13" y="45"/>
                    </a:lnTo>
                    <a:lnTo>
                      <a:pt x="67" y="45"/>
                    </a:lnTo>
                    <a:lnTo>
                      <a:pt x="67" y="0"/>
                    </a:lnTo>
                    <a:lnTo>
                      <a:pt x="81" y="0"/>
                    </a:lnTo>
                    <a:lnTo>
                      <a:pt x="81" y="109"/>
                    </a:lnTo>
                    <a:lnTo>
                      <a:pt x="67" y="109"/>
                    </a:lnTo>
                    <a:lnTo>
                      <a:pt x="67" y="57"/>
                    </a:lnTo>
                    <a:lnTo>
                      <a:pt x="13" y="57"/>
                    </a:lnTo>
                    <a:lnTo>
                      <a:pt x="13" y="109"/>
                    </a:lnTo>
                    <a:lnTo>
                      <a:pt x="0" y="109"/>
                    </a:lnTo>
                    <a:lnTo>
                      <a:pt x="0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45"/>
              <p:cNvSpPr>
                <a:spLocks noEditPoints="1"/>
              </p:cNvSpPr>
              <p:nvPr/>
            </p:nvSpPr>
            <p:spPr bwMode="auto">
              <a:xfrm>
                <a:off x="4886" y="553"/>
                <a:ext cx="88" cy="109"/>
              </a:xfrm>
              <a:custGeom>
                <a:avLst/>
                <a:gdLst>
                  <a:gd name="T0" fmla="*/ 0 w 51"/>
                  <a:gd name="T1" fmla="*/ 1 h 63"/>
                  <a:gd name="T2" fmla="*/ 17 w 51"/>
                  <a:gd name="T3" fmla="*/ 0 h 63"/>
                  <a:gd name="T4" fmla="*/ 42 w 51"/>
                  <a:gd name="T5" fmla="*/ 7 h 63"/>
                  <a:gd name="T6" fmla="*/ 51 w 51"/>
                  <a:gd name="T7" fmla="*/ 30 h 63"/>
                  <a:gd name="T8" fmla="*/ 42 w 51"/>
                  <a:gd name="T9" fmla="*/ 54 h 63"/>
                  <a:gd name="T10" fmla="*/ 14 w 51"/>
                  <a:gd name="T11" fmla="*/ 63 h 63"/>
                  <a:gd name="T12" fmla="*/ 0 w 51"/>
                  <a:gd name="T13" fmla="*/ 62 h 63"/>
                  <a:gd name="T14" fmla="*/ 0 w 51"/>
                  <a:gd name="T15" fmla="*/ 1 h 63"/>
                  <a:gd name="T16" fmla="*/ 8 w 51"/>
                  <a:gd name="T17" fmla="*/ 56 h 63"/>
                  <a:gd name="T18" fmla="*/ 16 w 51"/>
                  <a:gd name="T19" fmla="*/ 57 h 63"/>
                  <a:gd name="T20" fmla="*/ 43 w 51"/>
                  <a:gd name="T21" fmla="*/ 30 h 63"/>
                  <a:gd name="T22" fmla="*/ 17 w 51"/>
                  <a:gd name="T23" fmla="*/ 6 h 63"/>
                  <a:gd name="T24" fmla="*/ 8 w 51"/>
                  <a:gd name="T25" fmla="*/ 7 h 63"/>
                  <a:gd name="T26" fmla="*/ 8 w 51"/>
                  <a:gd name="T27" fmla="*/ 5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63">
                    <a:moveTo>
                      <a:pt x="0" y="1"/>
                    </a:moveTo>
                    <a:cubicBezTo>
                      <a:pt x="5" y="0"/>
                      <a:pt x="11" y="0"/>
                      <a:pt x="17" y="0"/>
                    </a:cubicBezTo>
                    <a:cubicBezTo>
                      <a:pt x="29" y="0"/>
                      <a:pt x="37" y="2"/>
                      <a:pt x="42" y="7"/>
                    </a:cubicBezTo>
                    <a:cubicBezTo>
                      <a:pt x="48" y="13"/>
                      <a:pt x="51" y="20"/>
                      <a:pt x="51" y="30"/>
                    </a:cubicBezTo>
                    <a:cubicBezTo>
                      <a:pt x="51" y="40"/>
                      <a:pt x="48" y="48"/>
                      <a:pt x="42" y="54"/>
                    </a:cubicBezTo>
                    <a:cubicBezTo>
                      <a:pt x="36" y="60"/>
                      <a:pt x="27" y="63"/>
                      <a:pt x="14" y="63"/>
                    </a:cubicBezTo>
                    <a:cubicBezTo>
                      <a:pt x="9" y="63"/>
                      <a:pt x="4" y="63"/>
                      <a:pt x="0" y="62"/>
                    </a:cubicBezTo>
                    <a:lnTo>
                      <a:pt x="0" y="1"/>
                    </a:lnTo>
                    <a:close/>
                    <a:moveTo>
                      <a:pt x="8" y="56"/>
                    </a:moveTo>
                    <a:cubicBezTo>
                      <a:pt x="10" y="57"/>
                      <a:pt x="13" y="57"/>
                      <a:pt x="16" y="57"/>
                    </a:cubicBezTo>
                    <a:cubicBezTo>
                      <a:pt x="33" y="57"/>
                      <a:pt x="43" y="47"/>
                      <a:pt x="43" y="30"/>
                    </a:cubicBezTo>
                    <a:cubicBezTo>
                      <a:pt x="43" y="15"/>
                      <a:pt x="34" y="6"/>
                      <a:pt x="17" y="6"/>
                    </a:cubicBezTo>
                    <a:cubicBezTo>
                      <a:pt x="13" y="6"/>
                      <a:pt x="10" y="6"/>
                      <a:pt x="8" y="7"/>
                    </a:cubicBezTo>
                    <a:lnTo>
                      <a:pt x="8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46"/>
              <p:cNvSpPr>
                <a:spLocks/>
              </p:cNvSpPr>
              <p:nvPr/>
            </p:nvSpPr>
            <p:spPr bwMode="auto">
              <a:xfrm>
                <a:off x="5472" y="450"/>
                <a:ext cx="175" cy="331"/>
              </a:xfrm>
              <a:custGeom>
                <a:avLst/>
                <a:gdLst>
                  <a:gd name="T0" fmla="*/ 76 w 102"/>
                  <a:gd name="T1" fmla="*/ 0 h 192"/>
                  <a:gd name="T2" fmla="*/ 56 w 102"/>
                  <a:gd name="T3" fmla="*/ 0 h 192"/>
                  <a:gd name="T4" fmla="*/ 45 w 102"/>
                  <a:gd name="T5" fmla="*/ 0 h 192"/>
                  <a:gd name="T6" fmla="*/ 26 w 102"/>
                  <a:gd name="T7" fmla="*/ 0 h 192"/>
                  <a:gd name="T8" fmla="*/ 0 w 102"/>
                  <a:gd name="T9" fmla="*/ 25 h 192"/>
                  <a:gd name="T10" fmla="*/ 0 w 102"/>
                  <a:gd name="T11" fmla="*/ 166 h 192"/>
                  <a:gd name="T12" fmla="*/ 26 w 102"/>
                  <a:gd name="T13" fmla="*/ 192 h 192"/>
                  <a:gd name="T14" fmla="*/ 45 w 102"/>
                  <a:gd name="T15" fmla="*/ 192 h 192"/>
                  <a:gd name="T16" fmla="*/ 71 w 102"/>
                  <a:gd name="T17" fmla="*/ 166 h 192"/>
                  <a:gd name="T18" fmla="*/ 71 w 102"/>
                  <a:gd name="T19" fmla="*/ 96 h 192"/>
                  <a:gd name="T20" fmla="*/ 76 w 102"/>
                  <a:gd name="T21" fmla="*/ 96 h 192"/>
                  <a:gd name="T22" fmla="*/ 102 w 102"/>
                  <a:gd name="T23" fmla="*/ 70 h 192"/>
                  <a:gd name="T24" fmla="*/ 102 w 102"/>
                  <a:gd name="T25" fmla="*/ 25 h 192"/>
                  <a:gd name="T26" fmla="*/ 76 w 102"/>
                  <a:gd name="T2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2" h="192">
                    <a:moveTo>
                      <a:pt x="7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4" y="0"/>
                      <a:pt x="47" y="0"/>
                      <a:pt x="45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1"/>
                      <a:pt x="0" y="25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80"/>
                      <a:pt x="12" y="192"/>
                      <a:pt x="26" y="192"/>
                    </a:cubicBezTo>
                    <a:cubicBezTo>
                      <a:pt x="45" y="192"/>
                      <a:pt x="45" y="192"/>
                      <a:pt x="45" y="192"/>
                    </a:cubicBezTo>
                    <a:cubicBezTo>
                      <a:pt x="59" y="192"/>
                      <a:pt x="71" y="180"/>
                      <a:pt x="71" y="166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6" y="96"/>
                      <a:pt x="76" y="96"/>
                      <a:pt x="76" y="96"/>
                    </a:cubicBezTo>
                    <a:cubicBezTo>
                      <a:pt x="90" y="96"/>
                      <a:pt x="102" y="84"/>
                      <a:pt x="102" y="70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102" y="11"/>
                      <a:pt x="90" y="0"/>
                      <a:pt x="76" y="0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47"/>
              <p:cNvSpPr>
                <a:spLocks/>
              </p:cNvSpPr>
              <p:nvPr/>
            </p:nvSpPr>
            <p:spPr bwMode="auto">
              <a:xfrm>
                <a:off x="5692" y="481"/>
                <a:ext cx="98" cy="100"/>
              </a:xfrm>
              <a:custGeom>
                <a:avLst/>
                <a:gdLst>
                  <a:gd name="T0" fmla="*/ 57 w 57"/>
                  <a:gd name="T1" fmla="*/ 45 h 58"/>
                  <a:gd name="T2" fmla="*/ 44 w 57"/>
                  <a:gd name="T3" fmla="*/ 58 h 58"/>
                  <a:gd name="T4" fmla="*/ 13 w 57"/>
                  <a:gd name="T5" fmla="*/ 58 h 58"/>
                  <a:gd name="T6" fmla="*/ 0 w 57"/>
                  <a:gd name="T7" fmla="*/ 45 h 58"/>
                  <a:gd name="T8" fmla="*/ 0 w 57"/>
                  <a:gd name="T9" fmla="*/ 13 h 58"/>
                  <a:gd name="T10" fmla="*/ 13 w 57"/>
                  <a:gd name="T11" fmla="*/ 0 h 58"/>
                  <a:gd name="T12" fmla="*/ 44 w 57"/>
                  <a:gd name="T13" fmla="*/ 0 h 58"/>
                  <a:gd name="T14" fmla="*/ 57 w 57"/>
                  <a:gd name="T15" fmla="*/ 13 h 58"/>
                  <a:gd name="T16" fmla="*/ 57 w 57"/>
                  <a:gd name="T17" fmla="*/ 4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58">
                    <a:moveTo>
                      <a:pt x="57" y="45"/>
                    </a:moveTo>
                    <a:cubicBezTo>
                      <a:pt x="57" y="52"/>
                      <a:pt x="51" y="58"/>
                      <a:pt x="44" y="58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6" y="58"/>
                      <a:pt x="0" y="52"/>
                      <a:pt x="0" y="45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51" y="0"/>
                      <a:pt x="57" y="6"/>
                      <a:pt x="57" y="13"/>
                    </a:cubicBezTo>
                    <a:lnTo>
                      <a:pt x="57" y="45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Line 48"/>
              <p:cNvSpPr>
                <a:spLocks noChangeShapeType="1"/>
              </p:cNvSpPr>
              <p:nvPr/>
            </p:nvSpPr>
            <p:spPr bwMode="auto">
              <a:xfrm>
                <a:off x="5656" y="531"/>
                <a:ext cx="31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Oval 49"/>
              <p:cNvSpPr>
                <a:spLocks noChangeArrowheads="1"/>
              </p:cNvSpPr>
              <p:nvPr/>
            </p:nvSpPr>
            <p:spPr bwMode="auto">
              <a:xfrm>
                <a:off x="5513" y="486"/>
                <a:ext cx="91" cy="92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50"/>
              <p:cNvSpPr>
                <a:spLocks/>
              </p:cNvSpPr>
              <p:nvPr/>
            </p:nvSpPr>
            <p:spPr bwMode="auto">
              <a:xfrm>
                <a:off x="6181" y="447"/>
                <a:ext cx="331" cy="331"/>
              </a:xfrm>
              <a:custGeom>
                <a:avLst/>
                <a:gdLst>
                  <a:gd name="T0" fmla="*/ 192 w 192"/>
                  <a:gd name="T1" fmla="*/ 184 h 192"/>
                  <a:gd name="T2" fmla="*/ 184 w 192"/>
                  <a:gd name="T3" fmla="*/ 192 h 192"/>
                  <a:gd name="T4" fmla="*/ 8 w 192"/>
                  <a:gd name="T5" fmla="*/ 192 h 192"/>
                  <a:gd name="T6" fmla="*/ 0 w 192"/>
                  <a:gd name="T7" fmla="*/ 184 h 192"/>
                  <a:gd name="T8" fmla="*/ 0 w 192"/>
                  <a:gd name="T9" fmla="*/ 8 h 192"/>
                  <a:gd name="T10" fmla="*/ 8 w 192"/>
                  <a:gd name="T11" fmla="*/ 0 h 192"/>
                  <a:gd name="T12" fmla="*/ 184 w 192"/>
                  <a:gd name="T13" fmla="*/ 0 h 192"/>
                  <a:gd name="T14" fmla="*/ 192 w 192"/>
                  <a:gd name="T15" fmla="*/ 8 h 192"/>
                  <a:gd name="T16" fmla="*/ 192 w 192"/>
                  <a:gd name="T17" fmla="*/ 18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84"/>
                    </a:moveTo>
                    <a:cubicBezTo>
                      <a:pt x="192" y="188"/>
                      <a:pt x="188" y="192"/>
                      <a:pt x="184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4" y="192"/>
                      <a:pt x="0" y="188"/>
                      <a:pt x="0" y="18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8" y="0"/>
                      <a:pt x="192" y="3"/>
                      <a:pt x="192" y="8"/>
                    </a:cubicBezTo>
                    <a:lnTo>
                      <a:pt x="192" y="184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51"/>
              <p:cNvSpPr>
                <a:spLocks/>
              </p:cNvSpPr>
              <p:nvPr/>
            </p:nvSpPr>
            <p:spPr bwMode="auto">
              <a:xfrm>
                <a:off x="6218" y="483"/>
                <a:ext cx="69" cy="70"/>
              </a:xfrm>
              <a:custGeom>
                <a:avLst/>
                <a:gdLst>
                  <a:gd name="T0" fmla="*/ 0 w 40"/>
                  <a:gd name="T1" fmla="*/ 41 h 41"/>
                  <a:gd name="T2" fmla="*/ 0 w 40"/>
                  <a:gd name="T3" fmla="*/ 26 h 41"/>
                  <a:gd name="T4" fmla="*/ 26 w 40"/>
                  <a:gd name="T5" fmla="*/ 0 h 41"/>
                  <a:gd name="T6" fmla="*/ 40 w 4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1">
                    <a:moveTo>
                      <a:pt x="0" y="41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12" y="0"/>
                      <a:pt x="26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52"/>
              <p:cNvSpPr>
                <a:spLocks/>
              </p:cNvSpPr>
              <p:nvPr/>
            </p:nvSpPr>
            <p:spPr bwMode="auto">
              <a:xfrm>
                <a:off x="6407" y="483"/>
                <a:ext cx="69" cy="70"/>
              </a:xfrm>
              <a:custGeom>
                <a:avLst/>
                <a:gdLst>
                  <a:gd name="T0" fmla="*/ 40 w 40"/>
                  <a:gd name="T1" fmla="*/ 41 h 41"/>
                  <a:gd name="T2" fmla="*/ 40 w 40"/>
                  <a:gd name="T3" fmla="*/ 26 h 41"/>
                  <a:gd name="T4" fmla="*/ 14 w 40"/>
                  <a:gd name="T5" fmla="*/ 0 h 41"/>
                  <a:gd name="T6" fmla="*/ 0 w 4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1">
                    <a:moveTo>
                      <a:pt x="40" y="41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12"/>
                      <a:pt x="28" y="0"/>
                      <a:pt x="1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53"/>
              <p:cNvSpPr>
                <a:spLocks/>
              </p:cNvSpPr>
              <p:nvPr/>
            </p:nvSpPr>
            <p:spPr bwMode="auto">
              <a:xfrm>
                <a:off x="6218" y="669"/>
                <a:ext cx="69" cy="71"/>
              </a:xfrm>
              <a:custGeom>
                <a:avLst/>
                <a:gdLst>
                  <a:gd name="T0" fmla="*/ 0 w 40"/>
                  <a:gd name="T1" fmla="*/ 0 h 41"/>
                  <a:gd name="T2" fmla="*/ 0 w 40"/>
                  <a:gd name="T3" fmla="*/ 15 h 41"/>
                  <a:gd name="T4" fmla="*/ 26 w 40"/>
                  <a:gd name="T5" fmla="*/ 41 h 41"/>
                  <a:gd name="T6" fmla="*/ 40 w 40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1">
                    <a:moveTo>
                      <a:pt x="0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9"/>
                      <a:pt x="12" y="41"/>
                      <a:pt x="26" y="41"/>
                    </a:cubicBezTo>
                    <a:cubicBezTo>
                      <a:pt x="40" y="41"/>
                      <a:pt x="40" y="41"/>
                      <a:pt x="40" y="41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54"/>
              <p:cNvSpPr>
                <a:spLocks/>
              </p:cNvSpPr>
              <p:nvPr/>
            </p:nvSpPr>
            <p:spPr bwMode="auto">
              <a:xfrm>
                <a:off x="6407" y="669"/>
                <a:ext cx="69" cy="71"/>
              </a:xfrm>
              <a:custGeom>
                <a:avLst/>
                <a:gdLst>
                  <a:gd name="T0" fmla="*/ 40 w 40"/>
                  <a:gd name="T1" fmla="*/ 0 h 41"/>
                  <a:gd name="T2" fmla="*/ 40 w 40"/>
                  <a:gd name="T3" fmla="*/ 15 h 41"/>
                  <a:gd name="T4" fmla="*/ 14 w 40"/>
                  <a:gd name="T5" fmla="*/ 41 h 41"/>
                  <a:gd name="T6" fmla="*/ 0 w 40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1">
                    <a:moveTo>
                      <a:pt x="40" y="0"/>
                    </a:move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29"/>
                      <a:pt x="28" y="41"/>
                      <a:pt x="14" y="41"/>
                    </a:cubicBezTo>
                    <a:cubicBezTo>
                      <a:pt x="0" y="41"/>
                      <a:pt x="0" y="41"/>
                      <a:pt x="0" y="41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Oval 55"/>
              <p:cNvSpPr>
                <a:spLocks noChangeArrowheads="1"/>
              </p:cNvSpPr>
              <p:nvPr/>
            </p:nvSpPr>
            <p:spPr bwMode="auto">
              <a:xfrm>
                <a:off x="6281" y="545"/>
                <a:ext cx="131" cy="133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56"/>
              <p:cNvSpPr>
                <a:spLocks/>
              </p:cNvSpPr>
              <p:nvPr/>
            </p:nvSpPr>
            <p:spPr bwMode="auto">
              <a:xfrm>
                <a:off x="6898" y="521"/>
                <a:ext cx="331" cy="245"/>
              </a:xfrm>
              <a:custGeom>
                <a:avLst/>
                <a:gdLst>
                  <a:gd name="T0" fmla="*/ 192 w 192"/>
                  <a:gd name="T1" fmla="*/ 134 h 142"/>
                  <a:gd name="T2" fmla="*/ 184 w 192"/>
                  <a:gd name="T3" fmla="*/ 142 h 142"/>
                  <a:gd name="T4" fmla="*/ 8 w 192"/>
                  <a:gd name="T5" fmla="*/ 142 h 142"/>
                  <a:gd name="T6" fmla="*/ 0 w 192"/>
                  <a:gd name="T7" fmla="*/ 134 h 142"/>
                  <a:gd name="T8" fmla="*/ 0 w 192"/>
                  <a:gd name="T9" fmla="*/ 8 h 142"/>
                  <a:gd name="T10" fmla="*/ 8 w 192"/>
                  <a:gd name="T11" fmla="*/ 0 h 142"/>
                  <a:gd name="T12" fmla="*/ 184 w 192"/>
                  <a:gd name="T13" fmla="*/ 0 h 142"/>
                  <a:gd name="T14" fmla="*/ 192 w 192"/>
                  <a:gd name="T15" fmla="*/ 8 h 142"/>
                  <a:gd name="T16" fmla="*/ 192 w 192"/>
                  <a:gd name="T17" fmla="*/ 13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42">
                    <a:moveTo>
                      <a:pt x="192" y="134"/>
                    </a:moveTo>
                    <a:cubicBezTo>
                      <a:pt x="192" y="138"/>
                      <a:pt x="188" y="142"/>
                      <a:pt x="184" y="142"/>
                    </a:cubicBezTo>
                    <a:cubicBezTo>
                      <a:pt x="8" y="142"/>
                      <a:pt x="8" y="142"/>
                      <a:pt x="8" y="142"/>
                    </a:cubicBezTo>
                    <a:cubicBezTo>
                      <a:pt x="4" y="142"/>
                      <a:pt x="0" y="138"/>
                      <a:pt x="0" y="13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8" y="0"/>
                      <a:pt x="192" y="3"/>
                      <a:pt x="192" y="8"/>
                    </a:cubicBezTo>
                    <a:lnTo>
                      <a:pt x="192" y="134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57"/>
              <p:cNvSpPr>
                <a:spLocks/>
              </p:cNvSpPr>
              <p:nvPr/>
            </p:nvSpPr>
            <p:spPr bwMode="auto">
              <a:xfrm>
                <a:off x="6933" y="557"/>
                <a:ext cx="193" cy="172"/>
              </a:xfrm>
              <a:custGeom>
                <a:avLst/>
                <a:gdLst>
                  <a:gd name="T0" fmla="*/ 112 w 112"/>
                  <a:gd name="T1" fmla="*/ 96 h 100"/>
                  <a:gd name="T2" fmla="*/ 108 w 112"/>
                  <a:gd name="T3" fmla="*/ 100 h 100"/>
                  <a:gd name="T4" fmla="*/ 4 w 112"/>
                  <a:gd name="T5" fmla="*/ 100 h 100"/>
                  <a:gd name="T6" fmla="*/ 0 w 112"/>
                  <a:gd name="T7" fmla="*/ 96 h 100"/>
                  <a:gd name="T8" fmla="*/ 0 w 112"/>
                  <a:gd name="T9" fmla="*/ 4 h 100"/>
                  <a:gd name="T10" fmla="*/ 4 w 112"/>
                  <a:gd name="T11" fmla="*/ 0 h 100"/>
                  <a:gd name="T12" fmla="*/ 108 w 112"/>
                  <a:gd name="T13" fmla="*/ 0 h 100"/>
                  <a:gd name="T14" fmla="*/ 112 w 112"/>
                  <a:gd name="T15" fmla="*/ 4 h 100"/>
                  <a:gd name="T16" fmla="*/ 112 w 112"/>
                  <a:gd name="T17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" h="100">
                    <a:moveTo>
                      <a:pt x="112" y="96"/>
                    </a:moveTo>
                    <a:cubicBezTo>
                      <a:pt x="112" y="98"/>
                      <a:pt x="110" y="100"/>
                      <a:pt x="108" y="100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2" y="100"/>
                      <a:pt x="0" y="98"/>
                      <a:pt x="0" y="9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108" y="0"/>
                      <a:pt x="108" y="0"/>
                      <a:pt x="108" y="0"/>
                    </a:cubicBezTo>
                    <a:cubicBezTo>
                      <a:pt x="110" y="0"/>
                      <a:pt x="112" y="1"/>
                      <a:pt x="112" y="4"/>
                    </a:cubicBezTo>
                    <a:lnTo>
                      <a:pt x="112" y="96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Oval 58"/>
              <p:cNvSpPr>
                <a:spLocks noChangeArrowheads="1"/>
              </p:cNvSpPr>
              <p:nvPr/>
            </p:nvSpPr>
            <p:spPr bwMode="auto">
              <a:xfrm>
                <a:off x="7160" y="634"/>
                <a:ext cx="31" cy="3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Oval 59"/>
              <p:cNvSpPr>
                <a:spLocks noChangeArrowheads="1"/>
              </p:cNvSpPr>
              <p:nvPr/>
            </p:nvSpPr>
            <p:spPr bwMode="auto">
              <a:xfrm>
                <a:off x="7160" y="688"/>
                <a:ext cx="31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60"/>
              <p:cNvSpPr>
                <a:spLocks/>
              </p:cNvSpPr>
              <p:nvPr/>
            </p:nvSpPr>
            <p:spPr bwMode="auto">
              <a:xfrm>
                <a:off x="6984" y="450"/>
                <a:ext cx="136" cy="67"/>
              </a:xfrm>
              <a:custGeom>
                <a:avLst/>
                <a:gdLst>
                  <a:gd name="T0" fmla="*/ 0 w 136"/>
                  <a:gd name="T1" fmla="*/ 12 h 67"/>
                  <a:gd name="T2" fmla="*/ 59 w 136"/>
                  <a:gd name="T3" fmla="*/ 67 h 67"/>
                  <a:gd name="T4" fmla="*/ 136 w 136"/>
                  <a:gd name="T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6" h="67">
                    <a:moveTo>
                      <a:pt x="0" y="12"/>
                    </a:moveTo>
                    <a:lnTo>
                      <a:pt x="59" y="67"/>
                    </a:lnTo>
                    <a:lnTo>
                      <a:pt x="136" y="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61"/>
              <p:cNvSpPr>
                <a:spLocks/>
              </p:cNvSpPr>
              <p:nvPr/>
            </p:nvSpPr>
            <p:spPr bwMode="auto">
              <a:xfrm>
                <a:off x="448" y="1091"/>
                <a:ext cx="330" cy="331"/>
              </a:xfrm>
              <a:custGeom>
                <a:avLst/>
                <a:gdLst>
                  <a:gd name="T0" fmla="*/ 192 w 192"/>
                  <a:gd name="T1" fmla="*/ 184 h 192"/>
                  <a:gd name="T2" fmla="*/ 184 w 192"/>
                  <a:gd name="T3" fmla="*/ 192 h 192"/>
                  <a:gd name="T4" fmla="*/ 8 w 192"/>
                  <a:gd name="T5" fmla="*/ 192 h 192"/>
                  <a:gd name="T6" fmla="*/ 0 w 192"/>
                  <a:gd name="T7" fmla="*/ 184 h 192"/>
                  <a:gd name="T8" fmla="*/ 0 w 192"/>
                  <a:gd name="T9" fmla="*/ 8 h 192"/>
                  <a:gd name="T10" fmla="*/ 8 w 192"/>
                  <a:gd name="T11" fmla="*/ 0 h 192"/>
                  <a:gd name="T12" fmla="*/ 184 w 192"/>
                  <a:gd name="T13" fmla="*/ 0 h 192"/>
                  <a:gd name="T14" fmla="*/ 192 w 192"/>
                  <a:gd name="T15" fmla="*/ 8 h 192"/>
                  <a:gd name="T16" fmla="*/ 192 w 192"/>
                  <a:gd name="T17" fmla="*/ 18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84"/>
                    </a:moveTo>
                    <a:cubicBezTo>
                      <a:pt x="192" y="188"/>
                      <a:pt x="188" y="192"/>
                      <a:pt x="184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3" y="192"/>
                      <a:pt x="0" y="188"/>
                      <a:pt x="0" y="18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8" y="0"/>
                      <a:pt x="192" y="3"/>
                      <a:pt x="192" y="8"/>
                    </a:cubicBezTo>
                    <a:lnTo>
                      <a:pt x="192" y="184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Line 62"/>
              <p:cNvSpPr>
                <a:spLocks noChangeShapeType="1"/>
              </p:cNvSpPr>
              <p:nvPr/>
            </p:nvSpPr>
            <p:spPr bwMode="auto">
              <a:xfrm>
                <a:off x="455" y="1160"/>
                <a:ext cx="31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Line 63"/>
              <p:cNvSpPr>
                <a:spLocks noChangeShapeType="1"/>
              </p:cNvSpPr>
              <p:nvPr/>
            </p:nvSpPr>
            <p:spPr bwMode="auto">
              <a:xfrm>
                <a:off x="455" y="1352"/>
                <a:ext cx="31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Line 64"/>
              <p:cNvSpPr>
                <a:spLocks noChangeShapeType="1"/>
              </p:cNvSpPr>
              <p:nvPr/>
            </p:nvSpPr>
            <p:spPr bwMode="auto">
              <a:xfrm>
                <a:off x="529" y="1095"/>
                <a:ext cx="0" cy="5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Line 65"/>
              <p:cNvSpPr>
                <a:spLocks noChangeShapeType="1"/>
              </p:cNvSpPr>
              <p:nvPr/>
            </p:nvSpPr>
            <p:spPr bwMode="auto">
              <a:xfrm>
                <a:off x="613" y="1095"/>
                <a:ext cx="0" cy="5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Line 66"/>
              <p:cNvSpPr>
                <a:spLocks noChangeShapeType="1"/>
              </p:cNvSpPr>
              <p:nvPr/>
            </p:nvSpPr>
            <p:spPr bwMode="auto">
              <a:xfrm>
                <a:off x="696" y="1095"/>
                <a:ext cx="0" cy="5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Line 67"/>
              <p:cNvSpPr>
                <a:spLocks noChangeShapeType="1"/>
              </p:cNvSpPr>
              <p:nvPr/>
            </p:nvSpPr>
            <p:spPr bwMode="auto">
              <a:xfrm>
                <a:off x="529" y="1357"/>
                <a:ext cx="0" cy="5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Line 68"/>
              <p:cNvSpPr>
                <a:spLocks noChangeShapeType="1"/>
              </p:cNvSpPr>
              <p:nvPr/>
            </p:nvSpPr>
            <p:spPr bwMode="auto">
              <a:xfrm>
                <a:off x="613" y="1357"/>
                <a:ext cx="0" cy="5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Line 69"/>
              <p:cNvSpPr>
                <a:spLocks noChangeShapeType="1"/>
              </p:cNvSpPr>
              <p:nvPr/>
            </p:nvSpPr>
            <p:spPr bwMode="auto">
              <a:xfrm>
                <a:off x="696" y="1357"/>
                <a:ext cx="0" cy="5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70"/>
              <p:cNvSpPr>
                <a:spLocks/>
              </p:cNvSpPr>
              <p:nvPr/>
            </p:nvSpPr>
            <p:spPr bwMode="auto">
              <a:xfrm>
                <a:off x="567" y="1184"/>
                <a:ext cx="93" cy="144"/>
              </a:xfrm>
              <a:custGeom>
                <a:avLst/>
                <a:gdLst>
                  <a:gd name="T0" fmla="*/ 0 w 93"/>
                  <a:gd name="T1" fmla="*/ 0 h 144"/>
                  <a:gd name="T2" fmla="*/ 0 w 93"/>
                  <a:gd name="T3" fmla="*/ 144 h 144"/>
                  <a:gd name="T4" fmla="*/ 93 w 93"/>
                  <a:gd name="T5" fmla="*/ 73 h 144"/>
                  <a:gd name="T6" fmla="*/ 0 w 93"/>
                  <a:gd name="T7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3" h="144">
                    <a:moveTo>
                      <a:pt x="0" y="0"/>
                    </a:moveTo>
                    <a:lnTo>
                      <a:pt x="0" y="144"/>
                    </a:lnTo>
                    <a:lnTo>
                      <a:pt x="93" y="7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71"/>
              <p:cNvSpPr>
                <a:spLocks/>
              </p:cNvSpPr>
              <p:nvPr/>
            </p:nvSpPr>
            <p:spPr bwMode="auto">
              <a:xfrm>
                <a:off x="1309" y="1128"/>
                <a:ext cx="81" cy="125"/>
              </a:xfrm>
              <a:custGeom>
                <a:avLst/>
                <a:gdLst>
                  <a:gd name="T0" fmla="*/ 0 w 81"/>
                  <a:gd name="T1" fmla="*/ 0 h 125"/>
                  <a:gd name="T2" fmla="*/ 0 w 81"/>
                  <a:gd name="T3" fmla="*/ 125 h 125"/>
                  <a:gd name="T4" fmla="*/ 81 w 81"/>
                  <a:gd name="T5" fmla="*/ 62 h 125"/>
                  <a:gd name="T6" fmla="*/ 0 w 81"/>
                  <a:gd name="T7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125">
                    <a:moveTo>
                      <a:pt x="0" y="0"/>
                    </a:moveTo>
                    <a:lnTo>
                      <a:pt x="0" y="125"/>
                    </a:lnTo>
                    <a:lnTo>
                      <a:pt x="81" y="6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Line 72"/>
              <p:cNvSpPr>
                <a:spLocks noChangeShapeType="1"/>
              </p:cNvSpPr>
              <p:nvPr/>
            </p:nvSpPr>
            <p:spPr bwMode="auto">
              <a:xfrm>
                <a:off x="1168" y="1093"/>
                <a:ext cx="331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73"/>
              <p:cNvSpPr>
                <a:spLocks/>
              </p:cNvSpPr>
              <p:nvPr/>
            </p:nvSpPr>
            <p:spPr bwMode="auto">
              <a:xfrm>
                <a:off x="1197" y="1093"/>
                <a:ext cx="272" cy="195"/>
              </a:xfrm>
              <a:custGeom>
                <a:avLst/>
                <a:gdLst>
                  <a:gd name="T0" fmla="*/ 158 w 158"/>
                  <a:gd name="T1" fmla="*/ 105 h 113"/>
                  <a:gd name="T2" fmla="*/ 150 w 158"/>
                  <a:gd name="T3" fmla="*/ 113 h 113"/>
                  <a:gd name="T4" fmla="*/ 8 w 158"/>
                  <a:gd name="T5" fmla="*/ 113 h 113"/>
                  <a:gd name="T6" fmla="*/ 0 w 158"/>
                  <a:gd name="T7" fmla="*/ 105 h 113"/>
                  <a:gd name="T8" fmla="*/ 0 w 158"/>
                  <a:gd name="T9" fmla="*/ 8 h 113"/>
                  <a:gd name="T10" fmla="*/ 8 w 158"/>
                  <a:gd name="T11" fmla="*/ 0 h 113"/>
                  <a:gd name="T12" fmla="*/ 150 w 158"/>
                  <a:gd name="T13" fmla="*/ 0 h 113"/>
                  <a:gd name="T14" fmla="*/ 158 w 158"/>
                  <a:gd name="T15" fmla="*/ 8 h 113"/>
                  <a:gd name="T16" fmla="*/ 158 w 158"/>
                  <a:gd name="T17" fmla="*/ 105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8" h="113">
                    <a:moveTo>
                      <a:pt x="158" y="105"/>
                    </a:moveTo>
                    <a:cubicBezTo>
                      <a:pt x="158" y="109"/>
                      <a:pt x="155" y="113"/>
                      <a:pt x="150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3" y="113"/>
                      <a:pt x="0" y="109"/>
                      <a:pt x="0" y="10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5" y="0"/>
                      <a:pt x="158" y="3"/>
                      <a:pt x="158" y="8"/>
                    </a:cubicBezTo>
                    <a:lnTo>
                      <a:pt x="158" y="105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Line 74"/>
              <p:cNvSpPr>
                <a:spLocks noChangeShapeType="1"/>
              </p:cNvSpPr>
              <p:nvPr/>
            </p:nvSpPr>
            <p:spPr bwMode="auto">
              <a:xfrm>
                <a:off x="1330" y="1295"/>
                <a:ext cx="0" cy="11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Line 75"/>
              <p:cNvSpPr>
                <a:spLocks noChangeShapeType="1"/>
              </p:cNvSpPr>
              <p:nvPr/>
            </p:nvSpPr>
            <p:spPr bwMode="auto">
              <a:xfrm flipV="1">
                <a:off x="1244" y="1352"/>
                <a:ext cx="86" cy="6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Line 76"/>
              <p:cNvSpPr>
                <a:spLocks noChangeShapeType="1"/>
              </p:cNvSpPr>
              <p:nvPr/>
            </p:nvSpPr>
            <p:spPr bwMode="auto">
              <a:xfrm flipH="1" flipV="1">
                <a:off x="1330" y="1352"/>
                <a:ext cx="84" cy="6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Rectangle 77"/>
              <p:cNvSpPr>
                <a:spLocks noChangeArrowheads="1"/>
              </p:cNvSpPr>
              <p:nvPr/>
            </p:nvSpPr>
            <p:spPr bwMode="auto">
              <a:xfrm>
                <a:off x="1890" y="1233"/>
                <a:ext cx="320" cy="186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78"/>
              <p:cNvSpPr>
                <a:spLocks/>
              </p:cNvSpPr>
              <p:nvPr/>
            </p:nvSpPr>
            <p:spPr bwMode="auto">
              <a:xfrm>
                <a:off x="1879" y="1088"/>
                <a:ext cx="328" cy="141"/>
              </a:xfrm>
              <a:custGeom>
                <a:avLst/>
                <a:gdLst>
                  <a:gd name="T0" fmla="*/ 312 w 328"/>
                  <a:gd name="T1" fmla="*/ 0 h 141"/>
                  <a:gd name="T2" fmla="*/ 0 w 328"/>
                  <a:gd name="T3" fmla="*/ 64 h 141"/>
                  <a:gd name="T4" fmla="*/ 16 w 328"/>
                  <a:gd name="T5" fmla="*/ 141 h 141"/>
                  <a:gd name="T6" fmla="*/ 328 w 328"/>
                  <a:gd name="T7" fmla="*/ 78 h 141"/>
                  <a:gd name="T8" fmla="*/ 312 w 328"/>
                  <a:gd name="T9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8" h="141">
                    <a:moveTo>
                      <a:pt x="312" y="0"/>
                    </a:moveTo>
                    <a:lnTo>
                      <a:pt x="0" y="64"/>
                    </a:lnTo>
                    <a:lnTo>
                      <a:pt x="16" y="141"/>
                    </a:lnTo>
                    <a:lnTo>
                      <a:pt x="328" y="78"/>
                    </a:lnTo>
                    <a:lnTo>
                      <a:pt x="312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Rectangle 79"/>
              <p:cNvSpPr>
                <a:spLocks noChangeArrowheads="1"/>
              </p:cNvSpPr>
              <p:nvPr/>
            </p:nvSpPr>
            <p:spPr bwMode="auto">
              <a:xfrm>
                <a:off x="1890" y="1233"/>
                <a:ext cx="320" cy="79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Line 80"/>
              <p:cNvSpPr>
                <a:spLocks noChangeShapeType="1"/>
              </p:cNvSpPr>
              <p:nvPr/>
            </p:nvSpPr>
            <p:spPr bwMode="auto">
              <a:xfrm flipH="1">
                <a:off x="1910" y="1240"/>
                <a:ext cx="52" cy="6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Line 81"/>
              <p:cNvSpPr>
                <a:spLocks noChangeShapeType="1"/>
              </p:cNvSpPr>
              <p:nvPr/>
            </p:nvSpPr>
            <p:spPr bwMode="auto">
              <a:xfrm flipH="1">
                <a:off x="1974" y="1240"/>
                <a:ext cx="52" cy="6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Line 82"/>
              <p:cNvSpPr>
                <a:spLocks noChangeShapeType="1"/>
              </p:cNvSpPr>
              <p:nvPr/>
            </p:nvSpPr>
            <p:spPr bwMode="auto">
              <a:xfrm flipH="1">
                <a:off x="2040" y="1240"/>
                <a:ext cx="50" cy="6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Line 83"/>
              <p:cNvSpPr>
                <a:spLocks noChangeShapeType="1"/>
              </p:cNvSpPr>
              <p:nvPr/>
            </p:nvSpPr>
            <p:spPr bwMode="auto">
              <a:xfrm flipH="1">
                <a:off x="2103" y="1240"/>
                <a:ext cx="50" cy="6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Line 84"/>
              <p:cNvSpPr>
                <a:spLocks noChangeShapeType="1"/>
              </p:cNvSpPr>
              <p:nvPr/>
            </p:nvSpPr>
            <p:spPr bwMode="auto">
              <a:xfrm flipH="1">
                <a:off x="2167" y="1250"/>
                <a:ext cx="43" cy="5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Line 85"/>
              <p:cNvSpPr>
                <a:spLocks noChangeShapeType="1"/>
              </p:cNvSpPr>
              <p:nvPr/>
            </p:nvSpPr>
            <p:spPr bwMode="auto">
              <a:xfrm flipH="1">
                <a:off x="1914" y="1145"/>
                <a:ext cx="36" cy="7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Line 86"/>
              <p:cNvSpPr>
                <a:spLocks noChangeShapeType="1"/>
              </p:cNvSpPr>
              <p:nvPr/>
            </p:nvSpPr>
            <p:spPr bwMode="auto">
              <a:xfrm flipH="1">
                <a:off x="1976" y="1131"/>
                <a:ext cx="36" cy="7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Line 87"/>
              <p:cNvSpPr>
                <a:spLocks noChangeShapeType="1"/>
              </p:cNvSpPr>
              <p:nvPr/>
            </p:nvSpPr>
            <p:spPr bwMode="auto">
              <a:xfrm flipH="1">
                <a:off x="2040" y="1119"/>
                <a:ext cx="36" cy="7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Line 88"/>
              <p:cNvSpPr>
                <a:spLocks noChangeShapeType="1"/>
              </p:cNvSpPr>
              <p:nvPr/>
            </p:nvSpPr>
            <p:spPr bwMode="auto">
              <a:xfrm flipH="1">
                <a:off x="2102" y="1105"/>
                <a:ext cx="36" cy="7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Line 89"/>
              <p:cNvSpPr>
                <a:spLocks noChangeShapeType="1"/>
              </p:cNvSpPr>
              <p:nvPr/>
            </p:nvSpPr>
            <p:spPr bwMode="auto">
              <a:xfrm flipH="1">
                <a:off x="2165" y="1105"/>
                <a:ext cx="30" cy="6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Line 90"/>
              <p:cNvSpPr>
                <a:spLocks noChangeShapeType="1"/>
              </p:cNvSpPr>
              <p:nvPr/>
            </p:nvSpPr>
            <p:spPr bwMode="auto">
              <a:xfrm>
                <a:off x="1936" y="1364"/>
                <a:ext cx="40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Line 91"/>
              <p:cNvSpPr>
                <a:spLocks noChangeShapeType="1"/>
              </p:cNvSpPr>
              <p:nvPr/>
            </p:nvSpPr>
            <p:spPr bwMode="auto">
              <a:xfrm>
                <a:off x="2100" y="1364"/>
                <a:ext cx="40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92"/>
              <p:cNvSpPr>
                <a:spLocks/>
              </p:cNvSpPr>
              <p:nvPr/>
            </p:nvSpPr>
            <p:spPr bwMode="auto">
              <a:xfrm>
                <a:off x="2600" y="1136"/>
                <a:ext cx="330" cy="250"/>
              </a:xfrm>
              <a:custGeom>
                <a:avLst/>
                <a:gdLst>
                  <a:gd name="T0" fmla="*/ 192 w 192"/>
                  <a:gd name="T1" fmla="*/ 137 h 145"/>
                  <a:gd name="T2" fmla="*/ 184 w 192"/>
                  <a:gd name="T3" fmla="*/ 145 h 145"/>
                  <a:gd name="T4" fmla="*/ 8 w 192"/>
                  <a:gd name="T5" fmla="*/ 145 h 145"/>
                  <a:gd name="T6" fmla="*/ 0 w 192"/>
                  <a:gd name="T7" fmla="*/ 137 h 145"/>
                  <a:gd name="T8" fmla="*/ 0 w 192"/>
                  <a:gd name="T9" fmla="*/ 8 h 145"/>
                  <a:gd name="T10" fmla="*/ 8 w 192"/>
                  <a:gd name="T11" fmla="*/ 0 h 145"/>
                  <a:gd name="T12" fmla="*/ 184 w 192"/>
                  <a:gd name="T13" fmla="*/ 0 h 145"/>
                  <a:gd name="T14" fmla="*/ 192 w 192"/>
                  <a:gd name="T15" fmla="*/ 8 h 145"/>
                  <a:gd name="T16" fmla="*/ 192 w 192"/>
                  <a:gd name="T17" fmla="*/ 137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45">
                    <a:moveTo>
                      <a:pt x="192" y="137"/>
                    </a:moveTo>
                    <a:cubicBezTo>
                      <a:pt x="192" y="142"/>
                      <a:pt x="188" y="145"/>
                      <a:pt x="184" y="145"/>
                    </a:cubicBezTo>
                    <a:cubicBezTo>
                      <a:pt x="8" y="145"/>
                      <a:pt x="8" y="145"/>
                      <a:pt x="8" y="145"/>
                    </a:cubicBezTo>
                    <a:cubicBezTo>
                      <a:pt x="3" y="145"/>
                      <a:pt x="0" y="142"/>
                      <a:pt x="0" y="13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8" y="0"/>
                      <a:pt x="192" y="3"/>
                      <a:pt x="192" y="8"/>
                    </a:cubicBezTo>
                    <a:lnTo>
                      <a:pt x="192" y="137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93"/>
              <p:cNvSpPr>
                <a:spLocks/>
              </p:cNvSpPr>
              <p:nvPr/>
            </p:nvSpPr>
            <p:spPr bwMode="auto">
              <a:xfrm>
                <a:off x="2610" y="1234"/>
                <a:ext cx="317" cy="128"/>
              </a:xfrm>
              <a:custGeom>
                <a:avLst/>
                <a:gdLst>
                  <a:gd name="T0" fmla="*/ 0 w 184"/>
                  <a:gd name="T1" fmla="*/ 74 h 74"/>
                  <a:gd name="T2" fmla="*/ 7 w 184"/>
                  <a:gd name="T3" fmla="*/ 67 h 74"/>
                  <a:gd name="T4" fmla="*/ 16 w 184"/>
                  <a:gd name="T5" fmla="*/ 58 h 74"/>
                  <a:gd name="T6" fmla="*/ 30 w 184"/>
                  <a:gd name="T7" fmla="*/ 41 h 74"/>
                  <a:gd name="T8" fmla="*/ 47 w 184"/>
                  <a:gd name="T9" fmla="*/ 18 h 74"/>
                  <a:gd name="T10" fmla="*/ 63 w 184"/>
                  <a:gd name="T11" fmla="*/ 3 h 74"/>
                  <a:gd name="T12" fmla="*/ 80 w 184"/>
                  <a:gd name="T13" fmla="*/ 22 h 74"/>
                  <a:gd name="T14" fmla="*/ 99 w 184"/>
                  <a:gd name="T15" fmla="*/ 41 h 74"/>
                  <a:gd name="T16" fmla="*/ 105 w 184"/>
                  <a:gd name="T17" fmla="*/ 49 h 74"/>
                  <a:gd name="T18" fmla="*/ 116 w 184"/>
                  <a:gd name="T19" fmla="*/ 45 h 74"/>
                  <a:gd name="T20" fmla="*/ 127 w 184"/>
                  <a:gd name="T21" fmla="*/ 32 h 74"/>
                  <a:gd name="T22" fmla="*/ 133 w 184"/>
                  <a:gd name="T23" fmla="*/ 24 h 74"/>
                  <a:gd name="T24" fmla="*/ 153 w 184"/>
                  <a:gd name="T25" fmla="*/ 26 h 74"/>
                  <a:gd name="T26" fmla="*/ 184 w 184"/>
                  <a:gd name="T27" fmla="*/ 48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4" h="74">
                    <a:moveTo>
                      <a:pt x="0" y="74"/>
                    </a:moveTo>
                    <a:cubicBezTo>
                      <a:pt x="0" y="71"/>
                      <a:pt x="5" y="69"/>
                      <a:pt x="7" y="67"/>
                    </a:cubicBezTo>
                    <a:cubicBezTo>
                      <a:pt x="10" y="64"/>
                      <a:pt x="13" y="62"/>
                      <a:pt x="16" y="58"/>
                    </a:cubicBezTo>
                    <a:cubicBezTo>
                      <a:pt x="21" y="52"/>
                      <a:pt x="25" y="46"/>
                      <a:pt x="30" y="41"/>
                    </a:cubicBezTo>
                    <a:cubicBezTo>
                      <a:pt x="36" y="33"/>
                      <a:pt x="42" y="25"/>
                      <a:pt x="47" y="18"/>
                    </a:cubicBezTo>
                    <a:cubicBezTo>
                      <a:pt x="51" y="13"/>
                      <a:pt x="56" y="0"/>
                      <a:pt x="63" y="3"/>
                    </a:cubicBezTo>
                    <a:cubicBezTo>
                      <a:pt x="71" y="7"/>
                      <a:pt x="73" y="17"/>
                      <a:pt x="80" y="22"/>
                    </a:cubicBezTo>
                    <a:cubicBezTo>
                      <a:pt x="87" y="28"/>
                      <a:pt x="94" y="34"/>
                      <a:pt x="99" y="41"/>
                    </a:cubicBezTo>
                    <a:cubicBezTo>
                      <a:pt x="101" y="44"/>
                      <a:pt x="103" y="48"/>
                      <a:pt x="105" y="49"/>
                    </a:cubicBezTo>
                    <a:cubicBezTo>
                      <a:pt x="109" y="51"/>
                      <a:pt x="113" y="47"/>
                      <a:pt x="116" y="45"/>
                    </a:cubicBezTo>
                    <a:cubicBezTo>
                      <a:pt x="120" y="41"/>
                      <a:pt x="124" y="37"/>
                      <a:pt x="127" y="32"/>
                    </a:cubicBezTo>
                    <a:cubicBezTo>
                      <a:pt x="129" y="30"/>
                      <a:pt x="131" y="27"/>
                      <a:pt x="133" y="24"/>
                    </a:cubicBezTo>
                    <a:cubicBezTo>
                      <a:pt x="140" y="17"/>
                      <a:pt x="146" y="21"/>
                      <a:pt x="153" y="26"/>
                    </a:cubicBezTo>
                    <a:cubicBezTo>
                      <a:pt x="164" y="33"/>
                      <a:pt x="173" y="41"/>
                      <a:pt x="184" y="48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Oval 94"/>
              <p:cNvSpPr>
                <a:spLocks noChangeArrowheads="1"/>
              </p:cNvSpPr>
              <p:nvPr/>
            </p:nvSpPr>
            <p:spPr bwMode="auto">
              <a:xfrm>
                <a:off x="2779" y="1174"/>
                <a:ext cx="58" cy="59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95"/>
              <p:cNvSpPr>
                <a:spLocks/>
              </p:cNvSpPr>
              <p:nvPr/>
            </p:nvSpPr>
            <p:spPr bwMode="auto">
              <a:xfrm>
                <a:off x="3313" y="1103"/>
                <a:ext cx="331" cy="250"/>
              </a:xfrm>
              <a:custGeom>
                <a:avLst/>
                <a:gdLst>
                  <a:gd name="T0" fmla="*/ 114 w 192"/>
                  <a:gd name="T1" fmla="*/ 145 h 145"/>
                  <a:gd name="T2" fmla="*/ 26 w 192"/>
                  <a:gd name="T3" fmla="*/ 145 h 145"/>
                  <a:gd name="T4" fmla="*/ 0 w 192"/>
                  <a:gd name="T5" fmla="*/ 120 h 145"/>
                  <a:gd name="T6" fmla="*/ 0 w 192"/>
                  <a:gd name="T7" fmla="*/ 25 h 145"/>
                  <a:gd name="T8" fmla="*/ 26 w 192"/>
                  <a:gd name="T9" fmla="*/ 0 h 145"/>
                  <a:gd name="T10" fmla="*/ 167 w 192"/>
                  <a:gd name="T11" fmla="*/ 0 h 145"/>
                  <a:gd name="T12" fmla="*/ 192 w 192"/>
                  <a:gd name="T13" fmla="*/ 25 h 145"/>
                  <a:gd name="T14" fmla="*/ 192 w 192"/>
                  <a:gd name="T15" fmla="*/ 120 h 145"/>
                  <a:gd name="T16" fmla="*/ 188 w 192"/>
                  <a:gd name="T17" fmla="*/ 13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45">
                    <a:moveTo>
                      <a:pt x="114" y="145"/>
                    </a:moveTo>
                    <a:cubicBezTo>
                      <a:pt x="26" y="145"/>
                      <a:pt x="26" y="145"/>
                      <a:pt x="26" y="145"/>
                    </a:cubicBezTo>
                    <a:cubicBezTo>
                      <a:pt x="12" y="145"/>
                      <a:pt x="0" y="134"/>
                      <a:pt x="0" y="120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11"/>
                      <a:pt x="12" y="0"/>
                      <a:pt x="26" y="0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181" y="0"/>
                      <a:pt x="192" y="11"/>
                      <a:pt x="192" y="25"/>
                    </a:cubicBezTo>
                    <a:cubicBezTo>
                      <a:pt x="192" y="120"/>
                      <a:pt x="192" y="120"/>
                      <a:pt x="192" y="120"/>
                    </a:cubicBezTo>
                    <a:cubicBezTo>
                      <a:pt x="192" y="125"/>
                      <a:pt x="191" y="129"/>
                      <a:pt x="188" y="133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96"/>
              <p:cNvSpPr>
                <a:spLocks/>
              </p:cNvSpPr>
              <p:nvPr/>
            </p:nvSpPr>
            <p:spPr bwMode="auto">
              <a:xfrm>
                <a:off x="3325" y="1162"/>
                <a:ext cx="315" cy="128"/>
              </a:xfrm>
              <a:custGeom>
                <a:avLst/>
                <a:gdLst>
                  <a:gd name="T0" fmla="*/ 0 w 183"/>
                  <a:gd name="T1" fmla="*/ 74 h 74"/>
                  <a:gd name="T2" fmla="*/ 6 w 183"/>
                  <a:gd name="T3" fmla="*/ 67 h 74"/>
                  <a:gd name="T4" fmla="*/ 15 w 183"/>
                  <a:gd name="T5" fmla="*/ 58 h 74"/>
                  <a:gd name="T6" fmla="*/ 30 w 183"/>
                  <a:gd name="T7" fmla="*/ 40 h 74"/>
                  <a:gd name="T8" fmla="*/ 47 w 183"/>
                  <a:gd name="T9" fmla="*/ 18 h 74"/>
                  <a:gd name="T10" fmla="*/ 62 w 183"/>
                  <a:gd name="T11" fmla="*/ 3 h 74"/>
                  <a:gd name="T12" fmla="*/ 79 w 183"/>
                  <a:gd name="T13" fmla="*/ 22 h 74"/>
                  <a:gd name="T14" fmla="*/ 99 w 183"/>
                  <a:gd name="T15" fmla="*/ 41 h 74"/>
                  <a:gd name="T16" fmla="*/ 105 w 183"/>
                  <a:gd name="T17" fmla="*/ 49 h 74"/>
                  <a:gd name="T18" fmla="*/ 115 w 183"/>
                  <a:gd name="T19" fmla="*/ 44 h 74"/>
                  <a:gd name="T20" fmla="*/ 127 w 183"/>
                  <a:gd name="T21" fmla="*/ 32 h 74"/>
                  <a:gd name="T22" fmla="*/ 132 w 183"/>
                  <a:gd name="T23" fmla="*/ 24 h 74"/>
                  <a:gd name="T24" fmla="*/ 153 w 183"/>
                  <a:gd name="T25" fmla="*/ 26 h 74"/>
                  <a:gd name="T26" fmla="*/ 183 w 183"/>
                  <a:gd name="T27" fmla="*/ 48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3" h="74">
                    <a:moveTo>
                      <a:pt x="0" y="74"/>
                    </a:moveTo>
                    <a:cubicBezTo>
                      <a:pt x="0" y="71"/>
                      <a:pt x="4" y="69"/>
                      <a:pt x="6" y="67"/>
                    </a:cubicBezTo>
                    <a:cubicBezTo>
                      <a:pt x="9" y="64"/>
                      <a:pt x="13" y="62"/>
                      <a:pt x="15" y="58"/>
                    </a:cubicBezTo>
                    <a:cubicBezTo>
                      <a:pt x="20" y="52"/>
                      <a:pt x="25" y="46"/>
                      <a:pt x="30" y="40"/>
                    </a:cubicBezTo>
                    <a:cubicBezTo>
                      <a:pt x="36" y="33"/>
                      <a:pt x="41" y="25"/>
                      <a:pt x="47" y="18"/>
                    </a:cubicBezTo>
                    <a:cubicBezTo>
                      <a:pt x="50" y="13"/>
                      <a:pt x="55" y="0"/>
                      <a:pt x="62" y="3"/>
                    </a:cubicBezTo>
                    <a:cubicBezTo>
                      <a:pt x="70" y="7"/>
                      <a:pt x="73" y="17"/>
                      <a:pt x="79" y="22"/>
                    </a:cubicBezTo>
                    <a:cubicBezTo>
                      <a:pt x="87" y="28"/>
                      <a:pt x="93" y="34"/>
                      <a:pt x="99" y="41"/>
                    </a:cubicBezTo>
                    <a:cubicBezTo>
                      <a:pt x="101" y="44"/>
                      <a:pt x="102" y="47"/>
                      <a:pt x="105" y="49"/>
                    </a:cubicBezTo>
                    <a:cubicBezTo>
                      <a:pt x="109" y="51"/>
                      <a:pt x="112" y="47"/>
                      <a:pt x="115" y="44"/>
                    </a:cubicBezTo>
                    <a:cubicBezTo>
                      <a:pt x="119" y="41"/>
                      <a:pt x="124" y="37"/>
                      <a:pt x="127" y="32"/>
                    </a:cubicBezTo>
                    <a:cubicBezTo>
                      <a:pt x="129" y="29"/>
                      <a:pt x="130" y="27"/>
                      <a:pt x="132" y="24"/>
                    </a:cubicBezTo>
                    <a:cubicBezTo>
                      <a:pt x="139" y="17"/>
                      <a:pt x="146" y="21"/>
                      <a:pt x="153" y="26"/>
                    </a:cubicBezTo>
                    <a:cubicBezTo>
                      <a:pt x="164" y="32"/>
                      <a:pt x="173" y="41"/>
                      <a:pt x="183" y="48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Oval 97"/>
              <p:cNvSpPr>
                <a:spLocks noChangeArrowheads="1"/>
              </p:cNvSpPr>
              <p:nvPr/>
            </p:nvSpPr>
            <p:spPr bwMode="auto">
              <a:xfrm>
                <a:off x="3483" y="1128"/>
                <a:ext cx="61" cy="58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Line 98"/>
              <p:cNvSpPr>
                <a:spLocks noChangeShapeType="1"/>
              </p:cNvSpPr>
              <p:nvPr/>
            </p:nvSpPr>
            <p:spPr bwMode="auto">
              <a:xfrm>
                <a:off x="3571" y="1329"/>
                <a:ext cx="0" cy="43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99"/>
              <p:cNvSpPr>
                <a:spLocks/>
              </p:cNvSpPr>
              <p:nvPr/>
            </p:nvSpPr>
            <p:spPr bwMode="auto">
              <a:xfrm>
                <a:off x="3545" y="1310"/>
                <a:ext cx="52" cy="30"/>
              </a:xfrm>
              <a:custGeom>
                <a:avLst/>
                <a:gdLst>
                  <a:gd name="T0" fmla="*/ 0 w 52"/>
                  <a:gd name="T1" fmla="*/ 30 h 30"/>
                  <a:gd name="T2" fmla="*/ 26 w 52"/>
                  <a:gd name="T3" fmla="*/ 0 h 30"/>
                  <a:gd name="T4" fmla="*/ 52 w 52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30">
                    <a:moveTo>
                      <a:pt x="0" y="30"/>
                    </a:moveTo>
                    <a:lnTo>
                      <a:pt x="26" y="0"/>
                    </a:lnTo>
                    <a:lnTo>
                      <a:pt x="52" y="3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Oval 100"/>
              <p:cNvSpPr>
                <a:spLocks noChangeArrowheads="1"/>
              </p:cNvSpPr>
              <p:nvPr/>
            </p:nvSpPr>
            <p:spPr bwMode="auto">
              <a:xfrm>
                <a:off x="3502" y="1272"/>
                <a:ext cx="138" cy="138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01"/>
              <p:cNvSpPr>
                <a:spLocks/>
              </p:cNvSpPr>
              <p:nvPr/>
            </p:nvSpPr>
            <p:spPr bwMode="auto">
              <a:xfrm>
                <a:off x="4031" y="1102"/>
                <a:ext cx="331" cy="251"/>
              </a:xfrm>
              <a:custGeom>
                <a:avLst/>
                <a:gdLst>
                  <a:gd name="T0" fmla="*/ 113 w 192"/>
                  <a:gd name="T1" fmla="*/ 146 h 146"/>
                  <a:gd name="T2" fmla="*/ 26 w 192"/>
                  <a:gd name="T3" fmla="*/ 146 h 146"/>
                  <a:gd name="T4" fmla="*/ 0 w 192"/>
                  <a:gd name="T5" fmla="*/ 120 h 146"/>
                  <a:gd name="T6" fmla="*/ 0 w 192"/>
                  <a:gd name="T7" fmla="*/ 26 h 146"/>
                  <a:gd name="T8" fmla="*/ 26 w 192"/>
                  <a:gd name="T9" fmla="*/ 0 h 146"/>
                  <a:gd name="T10" fmla="*/ 166 w 192"/>
                  <a:gd name="T11" fmla="*/ 0 h 146"/>
                  <a:gd name="T12" fmla="*/ 192 w 192"/>
                  <a:gd name="T13" fmla="*/ 26 h 146"/>
                  <a:gd name="T14" fmla="*/ 192 w 192"/>
                  <a:gd name="T15" fmla="*/ 120 h 146"/>
                  <a:gd name="T16" fmla="*/ 188 w 192"/>
                  <a:gd name="T17" fmla="*/ 13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46">
                    <a:moveTo>
                      <a:pt x="113" y="146"/>
                    </a:moveTo>
                    <a:cubicBezTo>
                      <a:pt x="26" y="146"/>
                      <a:pt x="26" y="146"/>
                      <a:pt x="26" y="146"/>
                    </a:cubicBezTo>
                    <a:cubicBezTo>
                      <a:pt x="12" y="146"/>
                      <a:pt x="0" y="134"/>
                      <a:pt x="0" y="12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12" y="0"/>
                      <a:pt x="26" y="0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80" y="0"/>
                      <a:pt x="192" y="12"/>
                      <a:pt x="192" y="26"/>
                    </a:cubicBezTo>
                    <a:cubicBezTo>
                      <a:pt x="192" y="120"/>
                      <a:pt x="192" y="120"/>
                      <a:pt x="192" y="120"/>
                    </a:cubicBezTo>
                    <a:cubicBezTo>
                      <a:pt x="192" y="125"/>
                      <a:pt x="191" y="130"/>
                      <a:pt x="188" y="134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02"/>
              <p:cNvSpPr>
                <a:spLocks/>
              </p:cNvSpPr>
              <p:nvPr/>
            </p:nvSpPr>
            <p:spPr bwMode="auto">
              <a:xfrm>
                <a:off x="4042" y="1162"/>
                <a:ext cx="317" cy="128"/>
              </a:xfrm>
              <a:custGeom>
                <a:avLst/>
                <a:gdLst>
                  <a:gd name="T0" fmla="*/ 0 w 184"/>
                  <a:gd name="T1" fmla="*/ 74 h 74"/>
                  <a:gd name="T2" fmla="*/ 7 w 184"/>
                  <a:gd name="T3" fmla="*/ 67 h 74"/>
                  <a:gd name="T4" fmla="*/ 16 w 184"/>
                  <a:gd name="T5" fmla="*/ 58 h 74"/>
                  <a:gd name="T6" fmla="*/ 30 w 184"/>
                  <a:gd name="T7" fmla="*/ 40 h 74"/>
                  <a:gd name="T8" fmla="*/ 47 w 184"/>
                  <a:gd name="T9" fmla="*/ 17 h 74"/>
                  <a:gd name="T10" fmla="*/ 63 w 184"/>
                  <a:gd name="T11" fmla="*/ 3 h 74"/>
                  <a:gd name="T12" fmla="*/ 80 w 184"/>
                  <a:gd name="T13" fmla="*/ 22 h 74"/>
                  <a:gd name="T14" fmla="*/ 100 w 184"/>
                  <a:gd name="T15" fmla="*/ 41 h 74"/>
                  <a:gd name="T16" fmla="*/ 105 w 184"/>
                  <a:gd name="T17" fmla="*/ 48 h 74"/>
                  <a:gd name="T18" fmla="*/ 116 w 184"/>
                  <a:gd name="T19" fmla="*/ 44 h 74"/>
                  <a:gd name="T20" fmla="*/ 127 w 184"/>
                  <a:gd name="T21" fmla="*/ 32 h 74"/>
                  <a:gd name="T22" fmla="*/ 133 w 184"/>
                  <a:gd name="T23" fmla="*/ 24 h 74"/>
                  <a:gd name="T24" fmla="*/ 154 w 184"/>
                  <a:gd name="T25" fmla="*/ 25 h 74"/>
                  <a:gd name="T26" fmla="*/ 184 w 184"/>
                  <a:gd name="T27" fmla="*/ 4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4" h="74">
                    <a:moveTo>
                      <a:pt x="0" y="74"/>
                    </a:moveTo>
                    <a:cubicBezTo>
                      <a:pt x="1" y="71"/>
                      <a:pt x="5" y="69"/>
                      <a:pt x="7" y="67"/>
                    </a:cubicBezTo>
                    <a:cubicBezTo>
                      <a:pt x="10" y="64"/>
                      <a:pt x="13" y="61"/>
                      <a:pt x="16" y="58"/>
                    </a:cubicBezTo>
                    <a:cubicBezTo>
                      <a:pt x="21" y="52"/>
                      <a:pt x="25" y="46"/>
                      <a:pt x="30" y="40"/>
                    </a:cubicBezTo>
                    <a:cubicBezTo>
                      <a:pt x="37" y="33"/>
                      <a:pt x="42" y="25"/>
                      <a:pt x="47" y="17"/>
                    </a:cubicBezTo>
                    <a:cubicBezTo>
                      <a:pt x="51" y="13"/>
                      <a:pt x="56" y="0"/>
                      <a:pt x="63" y="3"/>
                    </a:cubicBezTo>
                    <a:cubicBezTo>
                      <a:pt x="71" y="7"/>
                      <a:pt x="73" y="17"/>
                      <a:pt x="80" y="22"/>
                    </a:cubicBezTo>
                    <a:cubicBezTo>
                      <a:pt x="87" y="28"/>
                      <a:pt x="94" y="34"/>
                      <a:pt x="100" y="41"/>
                    </a:cubicBezTo>
                    <a:cubicBezTo>
                      <a:pt x="101" y="43"/>
                      <a:pt x="103" y="47"/>
                      <a:pt x="105" y="48"/>
                    </a:cubicBezTo>
                    <a:cubicBezTo>
                      <a:pt x="109" y="51"/>
                      <a:pt x="113" y="47"/>
                      <a:pt x="116" y="44"/>
                    </a:cubicBezTo>
                    <a:cubicBezTo>
                      <a:pt x="120" y="40"/>
                      <a:pt x="124" y="37"/>
                      <a:pt x="127" y="32"/>
                    </a:cubicBezTo>
                    <a:cubicBezTo>
                      <a:pt x="129" y="29"/>
                      <a:pt x="131" y="26"/>
                      <a:pt x="133" y="24"/>
                    </a:cubicBezTo>
                    <a:cubicBezTo>
                      <a:pt x="140" y="17"/>
                      <a:pt x="146" y="21"/>
                      <a:pt x="154" y="25"/>
                    </a:cubicBezTo>
                    <a:cubicBezTo>
                      <a:pt x="164" y="32"/>
                      <a:pt x="173" y="41"/>
                      <a:pt x="184" y="47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Oval 103"/>
              <p:cNvSpPr>
                <a:spLocks noChangeArrowheads="1"/>
              </p:cNvSpPr>
              <p:nvPr/>
            </p:nvSpPr>
            <p:spPr bwMode="auto">
              <a:xfrm>
                <a:off x="4202" y="1126"/>
                <a:ext cx="58" cy="60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Line 104"/>
              <p:cNvSpPr>
                <a:spLocks noChangeShapeType="1"/>
              </p:cNvSpPr>
              <p:nvPr/>
            </p:nvSpPr>
            <p:spPr bwMode="auto">
              <a:xfrm flipV="1">
                <a:off x="4290" y="1310"/>
                <a:ext cx="0" cy="43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05"/>
              <p:cNvSpPr>
                <a:spLocks/>
              </p:cNvSpPr>
              <p:nvPr/>
            </p:nvSpPr>
            <p:spPr bwMode="auto">
              <a:xfrm>
                <a:off x="4264" y="1343"/>
                <a:ext cx="52" cy="29"/>
              </a:xfrm>
              <a:custGeom>
                <a:avLst/>
                <a:gdLst>
                  <a:gd name="T0" fmla="*/ 52 w 52"/>
                  <a:gd name="T1" fmla="*/ 0 h 29"/>
                  <a:gd name="T2" fmla="*/ 26 w 52"/>
                  <a:gd name="T3" fmla="*/ 29 h 29"/>
                  <a:gd name="T4" fmla="*/ 0 w 52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29">
                    <a:moveTo>
                      <a:pt x="52" y="0"/>
                    </a:moveTo>
                    <a:lnTo>
                      <a:pt x="26" y="29"/>
                    </a:lnTo>
                    <a:lnTo>
                      <a:pt x="0" y="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Oval 106"/>
              <p:cNvSpPr>
                <a:spLocks noChangeArrowheads="1"/>
              </p:cNvSpPr>
              <p:nvPr/>
            </p:nvSpPr>
            <p:spPr bwMode="auto">
              <a:xfrm>
                <a:off x="4221" y="1272"/>
                <a:ext cx="138" cy="138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07"/>
              <p:cNvSpPr>
                <a:spLocks/>
              </p:cNvSpPr>
              <p:nvPr/>
            </p:nvSpPr>
            <p:spPr bwMode="auto">
              <a:xfrm>
                <a:off x="4748" y="1093"/>
                <a:ext cx="329" cy="331"/>
              </a:xfrm>
              <a:custGeom>
                <a:avLst/>
                <a:gdLst>
                  <a:gd name="T0" fmla="*/ 191 w 191"/>
                  <a:gd name="T1" fmla="*/ 184 h 192"/>
                  <a:gd name="T2" fmla="*/ 183 w 191"/>
                  <a:gd name="T3" fmla="*/ 192 h 192"/>
                  <a:gd name="T4" fmla="*/ 8 w 191"/>
                  <a:gd name="T5" fmla="*/ 192 h 192"/>
                  <a:gd name="T6" fmla="*/ 0 w 191"/>
                  <a:gd name="T7" fmla="*/ 184 h 192"/>
                  <a:gd name="T8" fmla="*/ 0 w 191"/>
                  <a:gd name="T9" fmla="*/ 8 h 192"/>
                  <a:gd name="T10" fmla="*/ 8 w 191"/>
                  <a:gd name="T11" fmla="*/ 0 h 192"/>
                  <a:gd name="T12" fmla="*/ 183 w 191"/>
                  <a:gd name="T13" fmla="*/ 0 h 192"/>
                  <a:gd name="T14" fmla="*/ 191 w 191"/>
                  <a:gd name="T15" fmla="*/ 8 h 192"/>
                  <a:gd name="T16" fmla="*/ 191 w 191"/>
                  <a:gd name="T17" fmla="*/ 18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1" h="192">
                    <a:moveTo>
                      <a:pt x="191" y="184"/>
                    </a:moveTo>
                    <a:cubicBezTo>
                      <a:pt x="191" y="189"/>
                      <a:pt x="187" y="192"/>
                      <a:pt x="183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3" y="192"/>
                      <a:pt x="0" y="189"/>
                      <a:pt x="0" y="18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91" y="4"/>
                      <a:pt x="191" y="8"/>
                    </a:cubicBezTo>
                    <a:lnTo>
                      <a:pt x="191" y="184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08"/>
              <p:cNvSpPr>
                <a:spLocks/>
              </p:cNvSpPr>
              <p:nvPr/>
            </p:nvSpPr>
            <p:spPr bwMode="auto">
              <a:xfrm>
                <a:off x="4748" y="1233"/>
                <a:ext cx="326" cy="141"/>
              </a:xfrm>
              <a:custGeom>
                <a:avLst/>
                <a:gdLst>
                  <a:gd name="T0" fmla="*/ 0 w 189"/>
                  <a:gd name="T1" fmla="*/ 82 h 82"/>
                  <a:gd name="T2" fmla="*/ 12 w 189"/>
                  <a:gd name="T3" fmla="*/ 67 h 82"/>
                  <a:gd name="T4" fmla="*/ 22 w 189"/>
                  <a:gd name="T5" fmla="*/ 58 h 82"/>
                  <a:gd name="T6" fmla="*/ 36 w 189"/>
                  <a:gd name="T7" fmla="*/ 40 h 82"/>
                  <a:gd name="T8" fmla="*/ 53 w 189"/>
                  <a:gd name="T9" fmla="*/ 18 h 82"/>
                  <a:gd name="T10" fmla="*/ 68 w 189"/>
                  <a:gd name="T11" fmla="*/ 3 h 82"/>
                  <a:gd name="T12" fmla="*/ 85 w 189"/>
                  <a:gd name="T13" fmla="*/ 22 h 82"/>
                  <a:gd name="T14" fmla="*/ 105 w 189"/>
                  <a:gd name="T15" fmla="*/ 41 h 82"/>
                  <a:gd name="T16" fmla="*/ 110 w 189"/>
                  <a:gd name="T17" fmla="*/ 49 h 82"/>
                  <a:gd name="T18" fmla="*/ 121 w 189"/>
                  <a:gd name="T19" fmla="*/ 44 h 82"/>
                  <a:gd name="T20" fmla="*/ 133 w 189"/>
                  <a:gd name="T21" fmla="*/ 32 h 82"/>
                  <a:gd name="T22" fmla="*/ 138 w 189"/>
                  <a:gd name="T23" fmla="*/ 24 h 82"/>
                  <a:gd name="T24" fmla="*/ 159 w 189"/>
                  <a:gd name="T25" fmla="*/ 26 h 82"/>
                  <a:gd name="T26" fmla="*/ 189 w 189"/>
                  <a:gd name="T27" fmla="*/ 4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9" h="82">
                    <a:moveTo>
                      <a:pt x="0" y="82"/>
                    </a:moveTo>
                    <a:cubicBezTo>
                      <a:pt x="5" y="75"/>
                      <a:pt x="10" y="69"/>
                      <a:pt x="12" y="67"/>
                    </a:cubicBezTo>
                    <a:cubicBezTo>
                      <a:pt x="15" y="64"/>
                      <a:pt x="19" y="61"/>
                      <a:pt x="22" y="58"/>
                    </a:cubicBezTo>
                    <a:cubicBezTo>
                      <a:pt x="26" y="52"/>
                      <a:pt x="31" y="46"/>
                      <a:pt x="36" y="40"/>
                    </a:cubicBezTo>
                    <a:cubicBezTo>
                      <a:pt x="42" y="33"/>
                      <a:pt x="47" y="25"/>
                      <a:pt x="53" y="18"/>
                    </a:cubicBezTo>
                    <a:cubicBezTo>
                      <a:pt x="56" y="13"/>
                      <a:pt x="62" y="0"/>
                      <a:pt x="68" y="3"/>
                    </a:cubicBezTo>
                    <a:cubicBezTo>
                      <a:pt x="76" y="7"/>
                      <a:pt x="79" y="17"/>
                      <a:pt x="85" y="22"/>
                    </a:cubicBezTo>
                    <a:cubicBezTo>
                      <a:pt x="93" y="28"/>
                      <a:pt x="99" y="34"/>
                      <a:pt x="105" y="41"/>
                    </a:cubicBezTo>
                    <a:cubicBezTo>
                      <a:pt x="107" y="44"/>
                      <a:pt x="108" y="47"/>
                      <a:pt x="110" y="49"/>
                    </a:cubicBezTo>
                    <a:cubicBezTo>
                      <a:pt x="115" y="51"/>
                      <a:pt x="118" y="47"/>
                      <a:pt x="121" y="44"/>
                    </a:cubicBezTo>
                    <a:cubicBezTo>
                      <a:pt x="125" y="41"/>
                      <a:pt x="129" y="37"/>
                      <a:pt x="133" y="32"/>
                    </a:cubicBezTo>
                    <a:cubicBezTo>
                      <a:pt x="134" y="30"/>
                      <a:pt x="136" y="27"/>
                      <a:pt x="138" y="24"/>
                    </a:cubicBezTo>
                    <a:cubicBezTo>
                      <a:pt x="145" y="17"/>
                      <a:pt x="151" y="21"/>
                      <a:pt x="159" y="26"/>
                    </a:cubicBezTo>
                    <a:cubicBezTo>
                      <a:pt x="169" y="32"/>
                      <a:pt x="178" y="41"/>
                      <a:pt x="189" y="4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Oval 109"/>
              <p:cNvSpPr>
                <a:spLocks noChangeArrowheads="1"/>
              </p:cNvSpPr>
              <p:nvPr/>
            </p:nvSpPr>
            <p:spPr bwMode="auto">
              <a:xfrm>
                <a:off x="4925" y="1143"/>
                <a:ext cx="61" cy="59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Line 110"/>
              <p:cNvSpPr>
                <a:spLocks noChangeShapeType="1"/>
              </p:cNvSpPr>
              <p:nvPr/>
            </p:nvSpPr>
            <p:spPr bwMode="auto">
              <a:xfrm>
                <a:off x="4860" y="1360"/>
                <a:ext cx="186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11"/>
              <p:cNvSpPr>
                <a:spLocks/>
              </p:cNvSpPr>
              <p:nvPr/>
            </p:nvSpPr>
            <p:spPr bwMode="auto">
              <a:xfrm>
                <a:off x="5465" y="1091"/>
                <a:ext cx="329" cy="331"/>
              </a:xfrm>
              <a:custGeom>
                <a:avLst/>
                <a:gdLst>
                  <a:gd name="T0" fmla="*/ 191 w 191"/>
                  <a:gd name="T1" fmla="*/ 184 h 192"/>
                  <a:gd name="T2" fmla="*/ 183 w 191"/>
                  <a:gd name="T3" fmla="*/ 192 h 192"/>
                  <a:gd name="T4" fmla="*/ 8 w 191"/>
                  <a:gd name="T5" fmla="*/ 192 h 192"/>
                  <a:gd name="T6" fmla="*/ 0 w 191"/>
                  <a:gd name="T7" fmla="*/ 184 h 192"/>
                  <a:gd name="T8" fmla="*/ 0 w 191"/>
                  <a:gd name="T9" fmla="*/ 8 h 192"/>
                  <a:gd name="T10" fmla="*/ 8 w 191"/>
                  <a:gd name="T11" fmla="*/ 0 h 192"/>
                  <a:gd name="T12" fmla="*/ 183 w 191"/>
                  <a:gd name="T13" fmla="*/ 0 h 192"/>
                  <a:gd name="T14" fmla="*/ 191 w 191"/>
                  <a:gd name="T15" fmla="*/ 8 h 192"/>
                  <a:gd name="T16" fmla="*/ 191 w 191"/>
                  <a:gd name="T17" fmla="*/ 18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1" h="192">
                    <a:moveTo>
                      <a:pt x="191" y="184"/>
                    </a:moveTo>
                    <a:cubicBezTo>
                      <a:pt x="191" y="188"/>
                      <a:pt x="187" y="192"/>
                      <a:pt x="183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3" y="192"/>
                      <a:pt x="0" y="188"/>
                      <a:pt x="0" y="18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91" y="3"/>
                      <a:pt x="191" y="8"/>
                    </a:cubicBezTo>
                    <a:lnTo>
                      <a:pt x="191" y="184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Oval 112"/>
              <p:cNvSpPr>
                <a:spLocks noChangeArrowheads="1"/>
              </p:cNvSpPr>
              <p:nvPr/>
            </p:nvSpPr>
            <p:spPr bwMode="auto">
              <a:xfrm>
                <a:off x="5575" y="1136"/>
                <a:ext cx="107" cy="105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13"/>
              <p:cNvSpPr>
                <a:spLocks/>
              </p:cNvSpPr>
              <p:nvPr/>
            </p:nvSpPr>
            <p:spPr bwMode="auto">
              <a:xfrm>
                <a:off x="5506" y="1286"/>
                <a:ext cx="245" cy="136"/>
              </a:xfrm>
              <a:custGeom>
                <a:avLst/>
                <a:gdLst>
                  <a:gd name="T0" fmla="*/ 0 w 142"/>
                  <a:gd name="T1" fmla="*/ 79 h 79"/>
                  <a:gd name="T2" fmla="*/ 71 w 142"/>
                  <a:gd name="T3" fmla="*/ 0 h 79"/>
                  <a:gd name="T4" fmla="*/ 142 w 142"/>
                  <a:gd name="T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2" h="79">
                    <a:moveTo>
                      <a:pt x="0" y="79"/>
                    </a:moveTo>
                    <a:cubicBezTo>
                      <a:pt x="0" y="35"/>
                      <a:pt x="32" y="0"/>
                      <a:pt x="71" y="0"/>
                    </a:cubicBezTo>
                    <a:cubicBezTo>
                      <a:pt x="111" y="0"/>
                      <a:pt x="142" y="35"/>
                      <a:pt x="142" y="79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14"/>
              <p:cNvSpPr>
                <a:spLocks/>
              </p:cNvSpPr>
              <p:nvPr/>
            </p:nvSpPr>
            <p:spPr bwMode="auto">
              <a:xfrm>
                <a:off x="6187" y="1176"/>
                <a:ext cx="322" cy="245"/>
              </a:xfrm>
              <a:custGeom>
                <a:avLst/>
                <a:gdLst>
                  <a:gd name="T0" fmla="*/ 187 w 187"/>
                  <a:gd name="T1" fmla="*/ 134 h 142"/>
                  <a:gd name="T2" fmla="*/ 179 w 187"/>
                  <a:gd name="T3" fmla="*/ 142 h 142"/>
                  <a:gd name="T4" fmla="*/ 8 w 187"/>
                  <a:gd name="T5" fmla="*/ 142 h 142"/>
                  <a:gd name="T6" fmla="*/ 0 w 187"/>
                  <a:gd name="T7" fmla="*/ 134 h 142"/>
                  <a:gd name="T8" fmla="*/ 0 w 187"/>
                  <a:gd name="T9" fmla="*/ 8 h 142"/>
                  <a:gd name="T10" fmla="*/ 8 w 187"/>
                  <a:gd name="T11" fmla="*/ 0 h 142"/>
                  <a:gd name="T12" fmla="*/ 179 w 187"/>
                  <a:gd name="T13" fmla="*/ 0 h 142"/>
                  <a:gd name="T14" fmla="*/ 187 w 187"/>
                  <a:gd name="T15" fmla="*/ 8 h 142"/>
                  <a:gd name="T16" fmla="*/ 187 w 187"/>
                  <a:gd name="T17" fmla="*/ 13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142">
                    <a:moveTo>
                      <a:pt x="187" y="134"/>
                    </a:moveTo>
                    <a:cubicBezTo>
                      <a:pt x="187" y="138"/>
                      <a:pt x="184" y="142"/>
                      <a:pt x="179" y="142"/>
                    </a:cubicBezTo>
                    <a:cubicBezTo>
                      <a:pt x="8" y="142"/>
                      <a:pt x="8" y="142"/>
                      <a:pt x="8" y="142"/>
                    </a:cubicBezTo>
                    <a:cubicBezTo>
                      <a:pt x="4" y="142"/>
                      <a:pt x="0" y="138"/>
                      <a:pt x="0" y="13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84" y="0"/>
                      <a:pt x="187" y="4"/>
                      <a:pt x="187" y="8"/>
                    </a:cubicBezTo>
                    <a:lnTo>
                      <a:pt x="187" y="134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15"/>
              <p:cNvSpPr>
                <a:spLocks/>
              </p:cNvSpPr>
              <p:nvPr/>
            </p:nvSpPr>
            <p:spPr bwMode="auto">
              <a:xfrm>
                <a:off x="6199" y="1272"/>
                <a:ext cx="306" cy="125"/>
              </a:xfrm>
              <a:custGeom>
                <a:avLst/>
                <a:gdLst>
                  <a:gd name="T0" fmla="*/ 0 w 178"/>
                  <a:gd name="T1" fmla="*/ 72 h 72"/>
                  <a:gd name="T2" fmla="*/ 6 w 178"/>
                  <a:gd name="T3" fmla="*/ 65 h 72"/>
                  <a:gd name="T4" fmla="*/ 15 w 178"/>
                  <a:gd name="T5" fmla="*/ 57 h 72"/>
                  <a:gd name="T6" fmla="*/ 29 w 178"/>
                  <a:gd name="T7" fmla="*/ 39 h 72"/>
                  <a:gd name="T8" fmla="*/ 45 w 178"/>
                  <a:gd name="T9" fmla="*/ 17 h 72"/>
                  <a:gd name="T10" fmla="*/ 61 w 178"/>
                  <a:gd name="T11" fmla="*/ 3 h 72"/>
                  <a:gd name="T12" fmla="*/ 77 w 178"/>
                  <a:gd name="T13" fmla="*/ 21 h 72"/>
                  <a:gd name="T14" fmla="*/ 96 w 178"/>
                  <a:gd name="T15" fmla="*/ 40 h 72"/>
                  <a:gd name="T16" fmla="*/ 102 w 178"/>
                  <a:gd name="T17" fmla="*/ 47 h 72"/>
                  <a:gd name="T18" fmla="*/ 112 w 178"/>
                  <a:gd name="T19" fmla="*/ 43 h 72"/>
                  <a:gd name="T20" fmla="*/ 123 w 178"/>
                  <a:gd name="T21" fmla="*/ 31 h 72"/>
                  <a:gd name="T22" fmla="*/ 129 w 178"/>
                  <a:gd name="T23" fmla="*/ 24 h 72"/>
                  <a:gd name="T24" fmla="*/ 149 w 178"/>
                  <a:gd name="T25" fmla="*/ 25 h 72"/>
                  <a:gd name="T26" fmla="*/ 178 w 178"/>
                  <a:gd name="T27" fmla="*/ 4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8" h="72">
                    <a:moveTo>
                      <a:pt x="0" y="72"/>
                    </a:moveTo>
                    <a:cubicBezTo>
                      <a:pt x="0" y="69"/>
                      <a:pt x="4" y="67"/>
                      <a:pt x="6" y="65"/>
                    </a:cubicBezTo>
                    <a:cubicBezTo>
                      <a:pt x="9" y="62"/>
                      <a:pt x="12" y="60"/>
                      <a:pt x="15" y="57"/>
                    </a:cubicBezTo>
                    <a:cubicBezTo>
                      <a:pt x="20" y="51"/>
                      <a:pt x="24" y="45"/>
                      <a:pt x="29" y="39"/>
                    </a:cubicBezTo>
                    <a:cubicBezTo>
                      <a:pt x="35" y="32"/>
                      <a:pt x="40" y="25"/>
                      <a:pt x="45" y="17"/>
                    </a:cubicBezTo>
                    <a:cubicBezTo>
                      <a:pt x="49" y="13"/>
                      <a:pt x="54" y="0"/>
                      <a:pt x="61" y="3"/>
                    </a:cubicBezTo>
                    <a:cubicBezTo>
                      <a:pt x="68" y="7"/>
                      <a:pt x="71" y="16"/>
                      <a:pt x="77" y="21"/>
                    </a:cubicBezTo>
                    <a:cubicBezTo>
                      <a:pt x="84" y="27"/>
                      <a:pt x="90" y="33"/>
                      <a:pt x="96" y="40"/>
                    </a:cubicBezTo>
                    <a:cubicBezTo>
                      <a:pt x="98" y="42"/>
                      <a:pt x="99" y="46"/>
                      <a:pt x="102" y="47"/>
                    </a:cubicBezTo>
                    <a:cubicBezTo>
                      <a:pt x="106" y="50"/>
                      <a:pt x="109" y="46"/>
                      <a:pt x="112" y="43"/>
                    </a:cubicBezTo>
                    <a:cubicBezTo>
                      <a:pt x="116" y="40"/>
                      <a:pt x="120" y="36"/>
                      <a:pt x="123" y="31"/>
                    </a:cubicBezTo>
                    <a:cubicBezTo>
                      <a:pt x="125" y="29"/>
                      <a:pt x="127" y="26"/>
                      <a:pt x="129" y="24"/>
                    </a:cubicBezTo>
                    <a:cubicBezTo>
                      <a:pt x="135" y="17"/>
                      <a:pt x="142" y="20"/>
                      <a:pt x="149" y="25"/>
                    </a:cubicBezTo>
                    <a:cubicBezTo>
                      <a:pt x="159" y="31"/>
                      <a:pt x="168" y="40"/>
                      <a:pt x="178" y="46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Oval 116"/>
              <p:cNvSpPr>
                <a:spLocks noChangeArrowheads="1"/>
              </p:cNvSpPr>
              <p:nvPr/>
            </p:nvSpPr>
            <p:spPr bwMode="auto">
              <a:xfrm>
                <a:off x="6361" y="1212"/>
                <a:ext cx="58" cy="59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17"/>
              <p:cNvSpPr>
                <a:spLocks/>
              </p:cNvSpPr>
              <p:nvPr/>
            </p:nvSpPr>
            <p:spPr bwMode="auto">
              <a:xfrm>
                <a:off x="6243" y="1084"/>
                <a:ext cx="211" cy="92"/>
              </a:xfrm>
              <a:custGeom>
                <a:avLst/>
                <a:gdLst>
                  <a:gd name="T0" fmla="*/ 0 w 122"/>
                  <a:gd name="T1" fmla="*/ 53 h 53"/>
                  <a:gd name="T2" fmla="*/ 43 w 122"/>
                  <a:gd name="T3" fmla="*/ 10 h 53"/>
                  <a:gd name="T4" fmla="*/ 79 w 122"/>
                  <a:gd name="T5" fmla="*/ 10 h 53"/>
                  <a:gd name="T6" fmla="*/ 122 w 122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2" h="53">
                    <a:moveTo>
                      <a:pt x="0" y="53"/>
                    </a:moveTo>
                    <a:cubicBezTo>
                      <a:pt x="43" y="10"/>
                      <a:pt x="43" y="10"/>
                      <a:pt x="43" y="10"/>
                    </a:cubicBezTo>
                    <a:cubicBezTo>
                      <a:pt x="53" y="0"/>
                      <a:pt x="69" y="0"/>
                      <a:pt x="79" y="10"/>
                    </a:cubicBezTo>
                    <a:cubicBezTo>
                      <a:pt x="122" y="53"/>
                      <a:pt x="122" y="53"/>
                      <a:pt x="122" y="53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18"/>
              <p:cNvSpPr>
                <a:spLocks/>
              </p:cNvSpPr>
              <p:nvPr/>
            </p:nvSpPr>
            <p:spPr bwMode="auto">
              <a:xfrm>
                <a:off x="6912" y="1128"/>
                <a:ext cx="320" cy="239"/>
              </a:xfrm>
              <a:custGeom>
                <a:avLst/>
                <a:gdLst>
                  <a:gd name="T0" fmla="*/ 0 w 186"/>
                  <a:gd name="T1" fmla="*/ 0 h 139"/>
                  <a:gd name="T2" fmla="*/ 137 w 186"/>
                  <a:gd name="T3" fmla="*/ 0 h 139"/>
                  <a:gd name="T4" fmla="*/ 186 w 186"/>
                  <a:gd name="T5" fmla="*/ 49 h 139"/>
                  <a:gd name="T6" fmla="*/ 186 w 186"/>
                  <a:gd name="T7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6" h="139">
                    <a:moveTo>
                      <a:pt x="0" y="0"/>
                    </a:moveTo>
                    <a:cubicBezTo>
                      <a:pt x="137" y="0"/>
                      <a:pt x="137" y="0"/>
                      <a:pt x="137" y="0"/>
                    </a:cubicBezTo>
                    <a:cubicBezTo>
                      <a:pt x="164" y="0"/>
                      <a:pt x="186" y="22"/>
                      <a:pt x="186" y="49"/>
                    </a:cubicBezTo>
                    <a:cubicBezTo>
                      <a:pt x="186" y="139"/>
                      <a:pt x="186" y="139"/>
                      <a:pt x="186" y="139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19"/>
              <p:cNvSpPr>
                <a:spLocks/>
              </p:cNvSpPr>
              <p:nvPr/>
            </p:nvSpPr>
            <p:spPr bwMode="auto">
              <a:xfrm>
                <a:off x="6902" y="1169"/>
                <a:ext cx="289" cy="219"/>
              </a:xfrm>
              <a:custGeom>
                <a:avLst/>
                <a:gdLst>
                  <a:gd name="T0" fmla="*/ 168 w 168"/>
                  <a:gd name="T1" fmla="*/ 103 h 127"/>
                  <a:gd name="T2" fmla="*/ 143 w 168"/>
                  <a:gd name="T3" fmla="*/ 127 h 127"/>
                  <a:gd name="T4" fmla="*/ 25 w 168"/>
                  <a:gd name="T5" fmla="*/ 127 h 127"/>
                  <a:gd name="T6" fmla="*/ 0 w 168"/>
                  <a:gd name="T7" fmla="*/ 103 h 127"/>
                  <a:gd name="T8" fmla="*/ 0 w 168"/>
                  <a:gd name="T9" fmla="*/ 25 h 127"/>
                  <a:gd name="T10" fmla="*/ 25 w 168"/>
                  <a:gd name="T11" fmla="*/ 0 h 127"/>
                  <a:gd name="T12" fmla="*/ 143 w 168"/>
                  <a:gd name="T13" fmla="*/ 0 h 127"/>
                  <a:gd name="T14" fmla="*/ 168 w 168"/>
                  <a:gd name="T15" fmla="*/ 25 h 127"/>
                  <a:gd name="T16" fmla="*/ 168 w 168"/>
                  <a:gd name="T17" fmla="*/ 10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8" h="127">
                    <a:moveTo>
                      <a:pt x="168" y="103"/>
                    </a:moveTo>
                    <a:cubicBezTo>
                      <a:pt x="168" y="116"/>
                      <a:pt x="157" y="127"/>
                      <a:pt x="143" y="127"/>
                    </a:cubicBezTo>
                    <a:cubicBezTo>
                      <a:pt x="25" y="127"/>
                      <a:pt x="25" y="127"/>
                      <a:pt x="25" y="127"/>
                    </a:cubicBezTo>
                    <a:cubicBezTo>
                      <a:pt x="11" y="127"/>
                      <a:pt x="0" y="116"/>
                      <a:pt x="0" y="103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11"/>
                      <a:pt x="11" y="0"/>
                      <a:pt x="25" y="0"/>
                    </a:cubicBezTo>
                    <a:cubicBezTo>
                      <a:pt x="143" y="0"/>
                      <a:pt x="143" y="0"/>
                      <a:pt x="143" y="0"/>
                    </a:cubicBezTo>
                    <a:cubicBezTo>
                      <a:pt x="157" y="0"/>
                      <a:pt x="168" y="11"/>
                      <a:pt x="168" y="25"/>
                    </a:cubicBezTo>
                    <a:lnTo>
                      <a:pt x="168" y="103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20"/>
              <p:cNvSpPr>
                <a:spLocks/>
              </p:cNvSpPr>
              <p:nvPr/>
            </p:nvSpPr>
            <p:spPr bwMode="auto">
              <a:xfrm>
                <a:off x="6912" y="1255"/>
                <a:ext cx="276" cy="112"/>
              </a:xfrm>
              <a:custGeom>
                <a:avLst/>
                <a:gdLst>
                  <a:gd name="T0" fmla="*/ 0 w 160"/>
                  <a:gd name="T1" fmla="*/ 65 h 65"/>
                  <a:gd name="T2" fmla="*/ 5 w 160"/>
                  <a:gd name="T3" fmla="*/ 59 h 65"/>
                  <a:gd name="T4" fmla="*/ 13 w 160"/>
                  <a:gd name="T5" fmla="*/ 51 h 65"/>
                  <a:gd name="T6" fmla="*/ 26 w 160"/>
                  <a:gd name="T7" fmla="*/ 36 h 65"/>
                  <a:gd name="T8" fmla="*/ 41 w 160"/>
                  <a:gd name="T9" fmla="*/ 16 h 65"/>
                  <a:gd name="T10" fmla="*/ 54 w 160"/>
                  <a:gd name="T11" fmla="*/ 3 h 65"/>
                  <a:gd name="T12" fmla="*/ 69 w 160"/>
                  <a:gd name="T13" fmla="*/ 20 h 65"/>
                  <a:gd name="T14" fmla="*/ 86 w 160"/>
                  <a:gd name="T15" fmla="*/ 37 h 65"/>
                  <a:gd name="T16" fmla="*/ 91 w 160"/>
                  <a:gd name="T17" fmla="*/ 43 h 65"/>
                  <a:gd name="T18" fmla="*/ 100 w 160"/>
                  <a:gd name="T19" fmla="*/ 39 h 65"/>
                  <a:gd name="T20" fmla="*/ 110 w 160"/>
                  <a:gd name="T21" fmla="*/ 29 h 65"/>
                  <a:gd name="T22" fmla="*/ 116 w 160"/>
                  <a:gd name="T23" fmla="*/ 22 h 65"/>
                  <a:gd name="T24" fmla="*/ 133 w 160"/>
                  <a:gd name="T25" fmla="*/ 23 h 65"/>
                  <a:gd name="T26" fmla="*/ 160 w 160"/>
                  <a:gd name="T27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0" h="65">
                    <a:moveTo>
                      <a:pt x="0" y="65"/>
                    </a:moveTo>
                    <a:cubicBezTo>
                      <a:pt x="0" y="63"/>
                      <a:pt x="4" y="61"/>
                      <a:pt x="5" y="59"/>
                    </a:cubicBezTo>
                    <a:cubicBezTo>
                      <a:pt x="8" y="56"/>
                      <a:pt x="11" y="54"/>
                      <a:pt x="13" y="51"/>
                    </a:cubicBezTo>
                    <a:cubicBezTo>
                      <a:pt x="18" y="46"/>
                      <a:pt x="22" y="41"/>
                      <a:pt x="26" y="36"/>
                    </a:cubicBezTo>
                    <a:cubicBezTo>
                      <a:pt x="31" y="29"/>
                      <a:pt x="36" y="23"/>
                      <a:pt x="41" y="16"/>
                    </a:cubicBezTo>
                    <a:cubicBezTo>
                      <a:pt x="44" y="12"/>
                      <a:pt x="48" y="0"/>
                      <a:pt x="54" y="3"/>
                    </a:cubicBezTo>
                    <a:cubicBezTo>
                      <a:pt x="61" y="7"/>
                      <a:pt x="64" y="15"/>
                      <a:pt x="69" y="20"/>
                    </a:cubicBezTo>
                    <a:cubicBezTo>
                      <a:pt x="76" y="25"/>
                      <a:pt x="81" y="30"/>
                      <a:pt x="86" y="37"/>
                    </a:cubicBezTo>
                    <a:cubicBezTo>
                      <a:pt x="88" y="39"/>
                      <a:pt x="89" y="42"/>
                      <a:pt x="91" y="43"/>
                    </a:cubicBezTo>
                    <a:cubicBezTo>
                      <a:pt x="95" y="45"/>
                      <a:pt x="98" y="41"/>
                      <a:pt x="100" y="39"/>
                    </a:cubicBezTo>
                    <a:cubicBezTo>
                      <a:pt x="104" y="36"/>
                      <a:pt x="108" y="33"/>
                      <a:pt x="110" y="29"/>
                    </a:cubicBezTo>
                    <a:cubicBezTo>
                      <a:pt x="112" y="26"/>
                      <a:pt x="113" y="24"/>
                      <a:pt x="116" y="22"/>
                    </a:cubicBezTo>
                    <a:cubicBezTo>
                      <a:pt x="121" y="15"/>
                      <a:pt x="127" y="19"/>
                      <a:pt x="133" y="23"/>
                    </a:cubicBezTo>
                    <a:cubicBezTo>
                      <a:pt x="143" y="29"/>
                      <a:pt x="151" y="36"/>
                      <a:pt x="160" y="42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Oval 121"/>
              <p:cNvSpPr>
                <a:spLocks noChangeArrowheads="1"/>
              </p:cNvSpPr>
              <p:nvPr/>
            </p:nvSpPr>
            <p:spPr bwMode="auto">
              <a:xfrm>
                <a:off x="7058" y="1203"/>
                <a:ext cx="52" cy="52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Rectangle 122"/>
              <p:cNvSpPr>
                <a:spLocks noChangeArrowheads="1"/>
              </p:cNvSpPr>
              <p:nvPr/>
            </p:nvSpPr>
            <p:spPr bwMode="auto">
              <a:xfrm>
                <a:off x="448" y="1740"/>
                <a:ext cx="330" cy="33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23"/>
              <p:cNvSpPr>
                <a:spLocks/>
              </p:cNvSpPr>
              <p:nvPr/>
            </p:nvSpPr>
            <p:spPr bwMode="auto">
              <a:xfrm>
                <a:off x="446" y="1838"/>
                <a:ext cx="236" cy="236"/>
              </a:xfrm>
              <a:custGeom>
                <a:avLst/>
                <a:gdLst>
                  <a:gd name="T0" fmla="*/ 111 w 137"/>
                  <a:gd name="T1" fmla="*/ 86 h 137"/>
                  <a:gd name="T2" fmla="*/ 126 w 137"/>
                  <a:gd name="T3" fmla="*/ 61 h 137"/>
                  <a:gd name="T4" fmla="*/ 126 w 137"/>
                  <a:gd name="T5" fmla="*/ 21 h 137"/>
                  <a:gd name="T6" fmla="*/ 116 w 137"/>
                  <a:gd name="T7" fmla="*/ 11 h 137"/>
                  <a:gd name="T8" fmla="*/ 75 w 137"/>
                  <a:gd name="T9" fmla="*/ 11 h 137"/>
                  <a:gd name="T10" fmla="*/ 51 w 137"/>
                  <a:gd name="T11" fmla="*/ 25 h 137"/>
                  <a:gd name="T12" fmla="*/ 17 w 137"/>
                  <a:gd name="T13" fmla="*/ 39 h 137"/>
                  <a:gd name="T14" fmla="*/ 26 w 137"/>
                  <a:gd name="T15" fmla="*/ 110 h 137"/>
                  <a:gd name="T16" fmla="*/ 97 w 137"/>
                  <a:gd name="T17" fmla="*/ 120 h 137"/>
                  <a:gd name="T18" fmla="*/ 111 w 137"/>
                  <a:gd name="T19" fmla="*/ 8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7" h="137">
                    <a:moveTo>
                      <a:pt x="111" y="86"/>
                    </a:moveTo>
                    <a:cubicBezTo>
                      <a:pt x="113" y="79"/>
                      <a:pt x="126" y="61"/>
                      <a:pt x="126" y="61"/>
                    </a:cubicBezTo>
                    <a:cubicBezTo>
                      <a:pt x="137" y="50"/>
                      <a:pt x="137" y="32"/>
                      <a:pt x="126" y="21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04" y="0"/>
                      <a:pt x="86" y="0"/>
                      <a:pt x="75" y="11"/>
                    </a:cubicBezTo>
                    <a:cubicBezTo>
                      <a:pt x="75" y="11"/>
                      <a:pt x="57" y="23"/>
                      <a:pt x="51" y="25"/>
                    </a:cubicBezTo>
                    <a:cubicBezTo>
                      <a:pt x="36" y="30"/>
                      <a:pt x="26" y="30"/>
                      <a:pt x="17" y="39"/>
                    </a:cubicBezTo>
                    <a:cubicBezTo>
                      <a:pt x="0" y="56"/>
                      <a:pt x="4" y="88"/>
                      <a:pt x="26" y="110"/>
                    </a:cubicBezTo>
                    <a:cubicBezTo>
                      <a:pt x="48" y="133"/>
                      <a:pt x="80" y="137"/>
                      <a:pt x="97" y="120"/>
                    </a:cubicBezTo>
                    <a:cubicBezTo>
                      <a:pt x="107" y="110"/>
                      <a:pt x="107" y="101"/>
                      <a:pt x="111" y="86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24"/>
              <p:cNvSpPr>
                <a:spLocks/>
              </p:cNvSpPr>
              <p:nvPr/>
            </p:nvSpPr>
            <p:spPr bwMode="auto">
              <a:xfrm>
                <a:off x="525" y="1933"/>
                <a:ext cx="60" cy="60"/>
              </a:xfrm>
              <a:custGeom>
                <a:avLst/>
                <a:gdLst>
                  <a:gd name="T0" fmla="*/ 29 w 35"/>
                  <a:gd name="T1" fmla="*/ 29 h 35"/>
                  <a:gd name="T2" fmla="*/ 6 w 35"/>
                  <a:gd name="T3" fmla="*/ 29 h 35"/>
                  <a:gd name="T4" fmla="*/ 6 w 35"/>
                  <a:gd name="T5" fmla="*/ 6 h 35"/>
                  <a:gd name="T6" fmla="*/ 29 w 35"/>
                  <a:gd name="T7" fmla="*/ 6 h 35"/>
                  <a:gd name="T8" fmla="*/ 29 w 35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29" y="29"/>
                    </a:moveTo>
                    <a:cubicBezTo>
                      <a:pt x="23" y="35"/>
                      <a:pt x="13" y="35"/>
                      <a:pt x="6" y="29"/>
                    </a:cubicBezTo>
                    <a:cubicBezTo>
                      <a:pt x="0" y="23"/>
                      <a:pt x="0" y="13"/>
                      <a:pt x="6" y="6"/>
                    </a:cubicBezTo>
                    <a:cubicBezTo>
                      <a:pt x="13" y="0"/>
                      <a:pt x="23" y="0"/>
                      <a:pt x="29" y="6"/>
                    </a:cubicBezTo>
                    <a:cubicBezTo>
                      <a:pt x="35" y="13"/>
                      <a:pt x="35" y="23"/>
                      <a:pt x="29" y="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Line 125"/>
              <p:cNvSpPr>
                <a:spLocks noChangeShapeType="1"/>
              </p:cNvSpPr>
              <p:nvPr/>
            </p:nvSpPr>
            <p:spPr bwMode="auto">
              <a:xfrm flipH="1">
                <a:off x="654" y="1764"/>
                <a:ext cx="102" cy="10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Line 126"/>
              <p:cNvSpPr>
                <a:spLocks noChangeShapeType="1"/>
              </p:cNvSpPr>
              <p:nvPr/>
            </p:nvSpPr>
            <p:spPr bwMode="auto">
              <a:xfrm>
                <a:off x="742" y="1750"/>
                <a:ext cx="26" cy="2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Rectangle 127"/>
              <p:cNvSpPr>
                <a:spLocks noChangeArrowheads="1"/>
              </p:cNvSpPr>
              <p:nvPr/>
            </p:nvSpPr>
            <p:spPr bwMode="auto">
              <a:xfrm>
                <a:off x="1168" y="1741"/>
                <a:ext cx="331" cy="33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28"/>
              <p:cNvSpPr>
                <a:spLocks/>
              </p:cNvSpPr>
              <p:nvPr/>
            </p:nvSpPr>
            <p:spPr bwMode="auto">
              <a:xfrm>
                <a:off x="1173" y="1771"/>
                <a:ext cx="320" cy="269"/>
              </a:xfrm>
              <a:custGeom>
                <a:avLst/>
                <a:gdLst>
                  <a:gd name="T0" fmla="*/ 118 w 186"/>
                  <a:gd name="T1" fmla="*/ 58 h 156"/>
                  <a:gd name="T2" fmla="*/ 0 w 186"/>
                  <a:gd name="T3" fmla="*/ 58 h 156"/>
                  <a:gd name="T4" fmla="*/ 0 w 186"/>
                  <a:gd name="T5" fmla="*/ 77 h 156"/>
                  <a:gd name="T6" fmla="*/ 0 w 186"/>
                  <a:gd name="T7" fmla="*/ 79 h 156"/>
                  <a:gd name="T8" fmla="*/ 0 w 186"/>
                  <a:gd name="T9" fmla="*/ 97 h 156"/>
                  <a:gd name="T10" fmla="*/ 118 w 186"/>
                  <a:gd name="T11" fmla="*/ 97 h 156"/>
                  <a:gd name="T12" fmla="*/ 186 w 186"/>
                  <a:gd name="T13" fmla="*/ 156 h 156"/>
                  <a:gd name="T14" fmla="*/ 186 w 186"/>
                  <a:gd name="T15" fmla="*/ 126 h 156"/>
                  <a:gd name="T16" fmla="*/ 186 w 186"/>
                  <a:gd name="T17" fmla="*/ 79 h 156"/>
                  <a:gd name="T18" fmla="*/ 186 w 186"/>
                  <a:gd name="T19" fmla="*/ 77 h 156"/>
                  <a:gd name="T20" fmla="*/ 186 w 186"/>
                  <a:gd name="T21" fmla="*/ 29 h 156"/>
                  <a:gd name="T22" fmla="*/ 186 w 186"/>
                  <a:gd name="T23" fmla="*/ 0 h 156"/>
                  <a:gd name="T24" fmla="*/ 118 w 186"/>
                  <a:gd name="T25" fmla="*/ 58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6" h="156">
                    <a:moveTo>
                      <a:pt x="118" y="58"/>
                    </a:moveTo>
                    <a:cubicBezTo>
                      <a:pt x="88" y="62"/>
                      <a:pt x="0" y="58"/>
                      <a:pt x="0" y="58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88" y="93"/>
                      <a:pt x="118" y="97"/>
                    </a:cubicBezTo>
                    <a:cubicBezTo>
                      <a:pt x="140" y="100"/>
                      <a:pt x="172" y="113"/>
                      <a:pt x="186" y="156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6" y="79"/>
                      <a:pt x="186" y="79"/>
                      <a:pt x="186" y="79"/>
                    </a:cubicBezTo>
                    <a:cubicBezTo>
                      <a:pt x="186" y="77"/>
                      <a:pt x="186" y="77"/>
                      <a:pt x="186" y="77"/>
                    </a:cubicBezTo>
                    <a:cubicBezTo>
                      <a:pt x="186" y="29"/>
                      <a:pt x="186" y="29"/>
                      <a:pt x="186" y="29"/>
                    </a:cubicBezTo>
                    <a:cubicBezTo>
                      <a:pt x="186" y="0"/>
                      <a:pt x="186" y="0"/>
                      <a:pt x="186" y="0"/>
                    </a:cubicBezTo>
                    <a:cubicBezTo>
                      <a:pt x="172" y="42"/>
                      <a:pt x="140" y="55"/>
                      <a:pt x="118" y="58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29"/>
              <p:cNvSpPr>
                <a:spLocks/>
              </p:cNvSpPr>
              <p:nvPr/>
            </p:nvSpPr>
            <p:spPr bwMode="auto">
              <a:xfrm>
                <a:off x="1190" y="1938"/>
                <a:ext cx="195" cy="107"/>
              </a:xfrm>
              <a:custGeom>
                <a:avLst/>
                <a:gdLst>
                  <a:gd name="T0" fmla="*/ 113 w 113"/>
                  <a:gd name="T1" fmla="*/ 54 h 62"/>
                  <a:gd name="T2" fmla="*/ 105 w 113"/>
                  <a:gd name="T3" fmla="*/ 62 h 62"/>
                  <a:gd name="T4" fmla="*/ 8 w 113"/>
                  <a:gd name="T5" fmla="*/ 62 h 62"/>
                  <a:gd name="T6" fmla="*/ 0 w 113"/>
                  <a:gd name="T7" fmla="*/ 54 h 62"/>
                  <a:gd name="T8" fmla="*/ 0 w 113"/>
                  <a:gd name="T9" fmla="*/ 8 h 62"/>
                  <a:gd name="T10" fmla="*/ 8 w 113"/>
                  <a:gd name="T11" fmla="*/ 0 h 62"/>
                  <a:gd name="T12" fmla="*/ 105 w 113"/>
                  <a:gd name="T13" fmla="*/ 0 h 62"/>
                  <a:gd name="T14" fmla="*/ 113 w 113"/>
                  <a:gd name="T15" fmla="*/ 8 h 62"/>
                  <a:gd name="T16" fmla="*/ 113 w 113"/>
                  <a:gd name="T17" fmla="*/ 5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3" h="62">
                    <a:moveTo>
                      <a:pt x="113" y="54"/>
                    </a:moveTo>
                    <a:cubicBezTo>
                      <a:pt x="113" y="59"/>
                      <a:pt x="109" y="62"/>
                      <a:pt x="105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4" y="62"/>
                      <a:pt x="0" y="59"/>
                      <a:pt x="0" y="5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09" y="0"/>
                      <a:pt x="113" y="4"/>
                      <a:pt x="113" y="8"/>
                    </a:cubicBezTo>
                    <a:lnTo>
                      <a:pt x="113" y="54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Line 130"/>
              <p:cNvSpPr>
                <a:spLocks noChangeShapeType="1"/>
              </p:cNvSpPr>
              <p:nvPr/>
            </p:nvSpPr>
            <p:spPr bwMode="auto">
              <a:xfrm>
                <a:off x="1263" y="1943"/>
                <a:ext cx="0" cy="5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Line 131"/>
              <p:cNvSpPr>
                <a:spLocks noChangeShapeType="1"/>
              </p:cNvSpPr>
              <p:nvPr/>
            </p:nvSpPr>
            <p:spPr bwMode="auto">
              <a:xfrm>
                <a:off x="1313" y="1943"/>
                <a:ext cx="0" cy="5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Rectangle 132"/>
              <p:cNvSpPr>
                <a:spLocks noChangeArrowheads="1"/>
              </p:cNvSpPr>
              <p:nvPr/>
            </p:nvSpPr>
            <p:spPr bwMode="auto">
              <a:xfrm>
                <a:off x="1881" y="1741"/>
                <a:ext cx="331" cy="33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33"/>
              <p:cNvSpPr>
                <a:spLocks/>
              </p:cNvSpPr>
              <p:nvPr/>
            </p:nvSpPr>
            <p:spPr bwMode="auto">
              <a:xfrm>
                <a:off x="1886" y="1750"/>
                <a:ext cx="321" cy="212"/>
              </a:xfrm>
              <a:custGeom>
                <a:avLst/>
                <a:gdLst>
                  <a:gd name="T0" fmla="*/ 186 w 186"/>
                  <a:gd name="T1" fmla="*/ 115 h 123"/>
                  <a:gd name="T2" fmla="*/ 178 w 186"/>
                  <a:gd name="T3" fmla="*/ 123 h 123"/>
                  <a:gd name="T4" fmla="*/ 8 w 186"/>
                  <a:gd name="T5" fmla="*/ 123 h 123"/>
                  <a:gd name="T6" fmla="*/ 0 w 186"/>
                  <a:gd name="T7" fmla="*/ 115 h 123"/>
                  <a:gd name="T8" fmla="*/ 0 w 186"/>
                  <a:gd name="T9" fmla="*/ 8 h 123"/>
                  <a:gd name="T10" fmla="*/ 8 w 186"/>
                  <a:gd name="T11" fmla="*/ 0 h 123"/>
                  <a:gd name="T12" fmla="*/ 178 w 186"/>
                  <a:gd name="T13" fmla="*/ 0 h 123"/>
                  <a:gd name="T14" fmla="*/ 186 w 186"/>
                  <a:gd name="T15" fmla="*/ 8 h 123"/>
                  <a:gd name="T16" fmla="*/ 186 w 186"/>
                  <a:gd name="T17" fmla="*/ 11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6" h="123">
                    <a:moveTo>
                      <a:pt x="186" y="115"/>
                    </a:moveTo>
                    <a:cubicBezTo>
                      <a:pt x="186" y="119"/>
                      <a:pt x="182" y="123"/>
                      <a:pt x="178" y="123"/>
                    </a:cubicBezTo>
                    <a:cubicBezTo>
                      <a:pt x="8" y="123"/>
                      <a:pt x="8" y="123"/>
                      <a:pt x="8" y="123"/>
                    </a:cubicBezTo>
                    <a:cubicBezTo>
                      <a:pt x="4" y="123"/>
                      <a:pt x="0" y="119"/>
                      <a:pt x="0" y="11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82" y="0"/>
                      <a:pt x="186" y="4"/>
                      <a:pt x="186" y="8"/>
                    </a:cubicBezTo>
                    <a:lnTo>
                      <a:pt x="186" y="115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Oval 134"/>
              <p:cNvSpPr>
                <a:spLocks noChangeArrowheads="1"/>
              </p:cNvSpPr>
              <p:nvPr/>
            </p:nvSpPr>
            <p:spPr bwMode="auto">
              <a:xfrm>
                <a:off x="1976" y="1785"/>
                <a:ext cx="141" cy="143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35"/>
              <p:cNvSpPr>
                <a:spLocks/>
              </p:cNvSpPr>
              <p:nvPr/>
            </p:nvSpPr>
            <p:spPr bwMode="auto">
              <a:xfrm>
                <a:off x="1917" y="1962"/>
                <a:ext cx="259" cy="100"/>
              </a:xfrm>
              <a:custGeom>
                <a:avLst/>
                <a:gdLst>
                  <a:gd name="T0" fmla="*/ 150 w 150"/>
                  <a:gd name="T1" fmla="*/ 50 h 58"/>
                  <a:gd name="T2" fmla="*/ 142 w 150"/>
                  <a:gd name="T3" fmla="*/ 58 h 58"/>
                  <a:gd name="T4" fmla="*/ 8 w 150"/>
                  <a:gd name="T5" fmla="*/ 58 h 58"/>
                  <a:gd name="T6" fmla="*/ 0 w 150"/>
                  <a:gd name="T7" fmla="*/ 50 h 58"/>
                  <a:gd name="T8" fmla="*/ 0 w 150"/>
                  <a:gd name="T9" fmla="*/ 8 h 58"/>
                  <a:gd name="T10" fmla="*/ 8 w 150"/>
                  <a:gd name="T11" fmla="*/ 0 h 58"/>
                  <a:gd name="T12" fmla="*/ 142 w 150"/>
                  <a:gd name="T13" fmla="*/ 0 h 58"/>
                  <a:gd name="T14" fmla="*/ 150 w 150"/>
                  <a:gd name="T15" fmla="*/ 8 h 58"/>
                  <a:gd name="T16" fmla="*/ 150 w 150"/>
                  <a:gd name="T17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0" h="58">
                    <a:moveTo>
                      <a:pt x="150" y="50"/>
                    </a:moveTo>
                    <a:cubicBezTo>
                      <a:pt x="150" y="55"/>
                      <a:pt x="147" y="58"/>
                      <a:pt x="142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3" y="58"/>
                      <a:pt x="0" y="55"/>
                      <a:pt x="0" y="5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47" y="0"/>
                      <a:pt x="150" y="3"/>
                      <a:pt x="150" y="8"/>
                    </a:cubicBezTo>
                    <a:lnTo>
                      <a:pt x="150" y="5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Line 136"/>
              <p:cNvSpPr>
                <a:spLocks noChangeShapeType="1"/>
              </p:cNvSpPr>
              <p:nvPr/>
            </p:nvSpPr>
            <p:spPr bwMode="auto">
              <a:xfrm>
                <a:off x="1976" y="2009"/>
                <a:ext cx="141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Oval 137"/>
              <p:cNvSpPr>
                <a:spLocks noChangeArrowheads="1"/>
              </p:cNvSpPr>
              <p:nvPr/>
            </p:nvSpPr>
            <p:spPr bwMode="auto">
              <a:xfrm>
                <a:off x="2651" y="1816"/>
                <a:ext cx="154" cy="153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Line 138"/>
              <p:cNvSpPr>
                <a:spLocks noChangeShapeType="1"/>
              </p:cNvSpPr>
              <p:nvPr/>
            </p:nvSpPr>
            <p:spPr bwMode="auto">
              <a:xfrm>
                <a:off x="2867" y="1821"/>
                <a:ext cx="0" cy="53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Oval 139"/>
              <p:cNvSpPr>
                <a:spLocks noChangeArrowheads="1"/>
              </p:cNvSpPr>
              <p:nvPr/>
            </p:nvSpPr>
            <p:spPr bwMode="auto">
              <a:xfrm>
                <a:off x="2791" y="1933"/>
                <a:ext cx="132" cy="134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40"/>
              <p:cNvSpPr>
                <a:spLocks/>
              </p:cNvSpPr>
              <p:nvPr/>
            </p:nvSpPr>
            <p:spPr bwMode="auto">
              <a:xfrm>
                <a:off x="2605" y="1747"/>
                <a:ext cx="318" cy="255"/>
              </a:xfrm>
              <a:custGeom>
                <a:avLst/>
                <a:gdLst>
                  <a:gd name="T0" fmla="*/ 161 w 185"/>
                  <a:gd name="T1" fmla="*/ 21 h 148"/>
                  <a:gd name="T2" fmla="*/ 109 w 185"/>
                  <a:gd name="T3" fmla="*/ 21 h 148"/>
                  <a:gd name="T4" fmla="*/ 109 w 185"/>
                  <a:gd name="T5" fmla="*/ 12 h 148"/>
                  <a:gd name="T6" fmla="*/ 97 w 185"/>
                  <a:gd name="T7" fmla="*/ 0 h 148"/>
                  <a:gd name="T8" fmla="*/ 49 w 185"/>
                  <a:gd name="T9" fmla="*/ 0 h 148"/>
                  <a:gd name="T10" fmla="*/ 37 w 185"/>
                  <a:gd name="T11" fmla="*/ 12 h 148"/>
                  <a:gd name="T12" fmla="*/ 37 w 185"/>
                  <a:gd name="T13" fmla="*/ 21 h 148"/>
                  <a:gd name="T14" fmla="*/ 25 w 185"/>
                  <a:gd name="T15" fmla="*/ 21 h 148"/>
                  <a:gd name="T16" fmla="*/ 0 w 185"/>
                  <a:gd name="T17" fmla="*/ 45 h 148"/>
                  <a:gd name="T18" fmla="*/ 0 w 185"/>
                  <a:gd name="T19" fmla="*/ 124 h 148"/>
                  <a:gd name="T20" fmla="*/ 25 w 185"/>
                  <a:gd name="T21" fmla="*/ 148 h 148"/>
                  <a:gd name="T22" fmla="*/ 108 w 185"/>
                  <a:gd name="T23" fmla="*/ 148 h 148"/>
                  <a:gd name="T24" fmla="*/ 108 w 185"/>
                  <a:gd name="T25" fmla="*/ 147 h 148"/>
                  <a:gd name="T26" fmla="*/ 147 w 185"/>
                  <a:gd name="T27" fmla="*/ 108 h 148"/>
                  <a:gd name="T28" fmla="*/ 183 w 185"/>
                  <a:gd name="T29" fmla="*/ 134 h 148"/>
                  <a:gd name="T30" fmla="*/ 185 w 185"/>
                  <a:gd name="T31" fmla="*/ 124 h 148"/>
                  <a:gd name="T32" fmla="*/ 185 w 185"/>
                  <a:gd name="T33" fmla="*/ 45 h 148"/>
                  <a:gd name="T34" fmla="*/ 161 w 185"/>
                  <a:gd name="T35" fmla="*/ 21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5" h="148">
                    <a:moveTo>
                      <a:pt x="161" y="21"/>
                    </a:moveTo>
                    <a:cubicBezTo>
                      <a:pt x="109" y="21"/>
                      <a:pt x="109" y="21"/>
                      <a:pt x="109" y="21"/>
                    </a:cubicBezTo>
                    <a:cubicBezTo>
                      <a:pt x="109" y="12"/>
                      <a:pt x="109" y="12"/>
                      <a:pt x="109" y="12"/>
                    </a:cubicBezTo>
                    <a:cubicBezTo>
                      <a:pt x="109" y="5"/>
                      <a:pt x="104" y="0"/>
                      <a:pt x="97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2" y="0"/>
                      <a:pt x="37" y="5"/>
                      <a:pt x="37" y="1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11" y="21"/>
                      <a:pt x="0" y="32"/>
                      <a:pt x="0" y="45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37"/>
                      <a:pt x="11" y="148"/>
                      <a:pt x="25" y="148"/>
                    </a:cubicBezTo>
                    <a:cubicBezTo>
                      <a:pt x="108" y="148"/>
                      <a:pt x="108" y="148"/>
                      <a:pt x="108" y="148"/>
                    </a:cubicBezTo>
                    <a:cubicBezTo>
                      <a:pt x="108" y="148"/>
                      <a:pt x="108" y="147"/>
                      <a:pt x="108" y="147"/>
                    </a:cubicBezTo>
                    <a:cubicBezTo>
                      <a:pt x="108" y="125"/>
                      <a:pt x="125" y="108"/>
                      <a:pt x="147" y="108"/>
                    </a:cubicBezTo>
                    <a:cubicBezTo>
                      <a:pt x="164" y="108"/>
                      <a:pt x="178" y="119"/>
                      <a:pt x="183" y="134"/>
                    </a:cubicBezTo>
                    <a:cubicBezTo>
                      <a:pt x="185" y="131"/>
                      <a:pt x="185" y="127"/>
                      <a:pt x="185" y="124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85" y="32"/>
                      <a:pt x="174" y="21"/>
                      <a:pt x="161" y="21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Line 141"/>
              <p:cNvSpPr>
                <a:spLocks noChangeShapeType="1"/>
              </p:cNvSpPr>
              <p:nvPr/>
            </p:nvSpPr>
            <p:spPr bwMode="auto">
              <a:xfrm>
                <a:off x="2856" y="1986"/>
                <a:ext cx="0" cy="43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42"/>
              <p:cNvSpPr>
                <a:spLocks/>
              </p:cNvSpPr>
              <p:nvPr/>
            </p:nvSpPr>
            <p:spPr bwMode="auto">
              <a:xfrm>
                <a:off x="2832" y="1969"/>
                <a:ext cx="50" cy="28"/>
              </a:xfrm>
              <a:custGeom>
                <a:avLst/>
                <a:gdLst>
                  <a:gd name="T0" fmla="*/ 0 w 50"/>
                  <a:gd name="T1" fmla="*/ 28 h 28"/>
                  <a:gd name="T2" fmla="*/ 24 w 50"/>
                  <a:gd name="T3" fmla="*/ 0 h 28"/>
                  <a:gd name="T4" fmla="*/ 50 w 50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28">
                    <a:moveTo>
                      <a:pt x="0" y="28"/>
                    </a:moveTo>
                    <a:lnTo>
                      <a:pt x="24" y="0"/>
                    </a:lnTo>
                    <a:lnTo>
                      <a:pt x="50" y="28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43"/>
              <p:cNvSpPr>
                <a:spLocks/>
              </p:cNvSpPr>
              <p:nvPr/>
            </p:nvSpPr>
            <p:spPr bwMode="auto">
              <a:xfrm>
                <a:off x="3473" y="1835"/>
                <a:ext cx="167" cy="141"/>
              </a:xfrm>
              <a:custGeom>
                <a:avLst/>
                <a:gdLst>
                  <a:gd name="T0" fmla="*/ 65 w 97"/>
                  <a:gd name="T1" fmla="*/ 54 h 82"/>
                  <a:gd name="T2" fmla="*/ 69 w 97"/>
                  <a:gd name="T3" fmla="*/ 50 h 82"/>
                  <a:gd name="T4" fmla="*/ 93 w 97"/>
                  <a:gd name="T5" fmla="*/ 50 h 82"/>
                  <a:gd name="T6" fmla="*/ 97 w 97"/>
                  <a:gd name="T7" fmla="*/ 46 h 82"/>
                  <a:gd name="T8" fmla="*/ 97 w 97"/>
                  <a:gd name="T9" fmla="*/ 4 h 82"/>
                  <a:gd name="T10" fmla="*/ 93 w 97"/>
                  <a:gd name="T11" fmla="*/ 0 h 82"/>
                  <a:gd name="T12" fmla="*/ 4 w 97"/>
                  <a:gd name="T13" fmla="*/ 0 h 82"/>
                  <a:gd name="T14" fmla="*/ 0 w 97"/>
                  <a:gd name="T15" fmla="*/ 4 h 82"/>
                  <a:gd name="T16" fmla="*/ 0 w 97"/>
                  <a:gd name="T17" fmla="*/ 78 h 82"/>
                  <a:gd name="T18" fmla="*/ 4 w 97"/>
                  <a:gd name="T19" fmla="*/ 82 h 82"/>
                  <a:gd name="T20" fmla="*/ 61 w 97"/>
                  <a:gd name="T21" fmla="*/ 82 h 82"/>
                  <a:gd name="T22" fmla="*/ 65 w 97"/>
                  <a:gd name="T23" fmla="*/ 78 h 82"/>
                  <a:gd name="T24" fmla="*/ 65 w 97"/>
                  <a:gd name="T25" fmla="*/ 5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7" h="82">
                    <a:moveTo>
                      <a:pt x="65" y="54"/>
                    </a:moveTo>
                    <a:cubicBezTo>
                      <a:pt x="65" y="52"/>
                      <a:pt x="67" y="50"/>
                      <a:pt x="69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5" y="50"/>
                      <a:pt x="97" y="48"/>
                      <a:pt x="97" y="46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7" y="2"/>
                      <a:pt x="95" y="0"/>
                      <a:pt x="9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80"/>
                      <a:pt x="1" y="82"/>
                      <a:pt x="4" y="82"/>
                    </a:cubicBezTo>
                    <a:cubicBezTo>
                      <a:pt x="61" y="82"/>
                      <a:pt x="61" y="82"/>
                      <a:pt x="61" y="82"/>
                    </a:cubicBezTo>
                    <a:cubicBezTo>
                      <a:pt x="63" y="82"/>
                      <a:pt x="65" y="80"/>
                      <a:pt x="65" y="78"/>
                    </a:cubicBezTo>
                    <a:lnTo>
                      <a:pt x="65" y="54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Line 144"/>
              <p:cNvSpPr>
                <a:spLocks noChangeShapeType="1"/>
              </p:cNvSpPr>
              <p:nvPr/>
            </p:nvSpPr>
            <p:spPr bwMode="auto">
              <a:xfrm>
                <a:off x="3506" y="1857"/>
                <a:ext cx="0" cy="22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Line 145"/>
              <p:cNvSpPr>
                <a:spLocks noChangeShapeType="1"/>
              </p:cNvSpPr>
              <p:nvPr/>
            </p:nvSpPr>
            <p:spPr bwMode="auto">
              <a:xfrm>
                <a:off x="3540" y="1857"/>
                <a:ext cx="0" cy="22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Line 146"/>
              <p:cNvSpPr>
                <a:spLocks noChangeShapeType="1"/>
              </p:cNvSpPr>
              <p:nvPr/>
            </p:nvSpPr>
            <p:spPr bwMode="auto">
              <a:xfrm>
                <a:off x="3506" y="1931"/>
                <a:ext cx="0" cy="24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Line 147"/>
              <p:cNvSpPr>
                <a:spLocks noChangeShapeType="1"/>
              </p:cNvSpPr>
              <p:nvPr/>
            </p:nvSpPr>
            <p:spPr bwMode="auto">
              <a:xfrm>
                <a:off x="3540" y="1931"/>
                <a:ext cx="0" cy="24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Line 148"/>
              <p:cNvSpPr>
                <a:spLocks noChangeShapeType="1"/>
              </p:cNvSpPr>
              <p:nvPr/>
            </p:nvSpPr>
            <p:spPr bwMode="auto">
              <a:xfrm>
                <a:off x="3576" y="1857"/>
                <a:ext cx="0" cy="22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Line 149"/>
              <p:cNvSpPr>
                <a:spLocks noChangeShapeType="1"/>
              </p:cNvSpPr>
              <p:nvPr/>
            </p:nvSpPr>
            <p:spPr bwMode="auto">
              <a:xfrm>
                <a:off x="3613" y="1857"/>
                <a:ext cx="0" cy="22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150"/>
              <p:cNvSpPr>
                <a:spLocks/>
              </p:cNvSpPr>
              <p:nvPr/>
            </p:nvSpPr>
            <p:spPr bwMode="auto">
              <a:xfrm>
                <a:off x="3320" y="1755"/>
                <a:ext cx="181" cy="302"/>
              </a:xfrm>
              <a:custGeom>
                <a:avLst/>
                <a:gdLst>
                  <a:gd name="T0" fmla="*/ 101 w 105"/>
                  <a:gd name="T1" fmla="*/ 28 h 175"/>
                  <a:gd name="T2" fmla="*/ 105 w 105"/>
                  <a:gd name="T3" fmla="*/ 24 h 175"/>
                  <a:gd name="T4" fmla="*/ 105 w 105"/>
                  <a:gd name="T5" fmla="*/ 4 h 175"/>
                  <a:gd name="T6" fmla="*/ 101 w 105"/>
                  <a:gd name="T7" fmla="*/ 0 h 175"/>
                  <a:gd name="T8" fmla="*/ 4 w 105"/>
                  <a:gd name="T9" fmla="*/ 0 h 175"/>
                  <a:gd name="T10" fmla="*/ 0 w 105"/>
                  <a:gd name="T11" fmla="*/ 4 h 175"/>
                  <a:gd name="T12" fmla="*/ 0 w 105"/>
                  <a:gd name="T13" fmla="*/ 24 h 175"/>
                  <a:gd name="T14" fmla="*/ 4 w 105"/>
                  <a:gd name="T15" fmla="*/ 28 h 175"/>
                  <a:gd name="T16" fmla="*/ 12 w 105"/>
                  <a:gd name="T17" fmla="*/ 28 h 175"/>
                  <a:gd name="T18" fmla="*/ 16 w 105"/>
                  <a:gd name="T19" fmla="*/ 32 h 175"/>
                  <a:gd name="T20" fmla="*/ 16 w 105"/>
                  <a:gd name="T21" fmla="*/ 142 h 175"/>
                  <a:gd name="T22" fmla="*/ 12 w 105"/>
                  <a:gd name="T23" fmla="*/ 146 h 175"/>
                  <a:gd name="T24" fmla="*/ 4 w 105"/>
                  <a:gd name="T25" fmla="*/ 146 h 175"/>
                  <a:gd name="T26" fmla="*/ 0 w 105"/>
                  <a:gd name="T27" fmla="*/ 150 h 175"/>
                  <a:gd name="T28" fmla="*/ 0 w 105"/>
                  <a:gd name="T29" fmla="*/ 171 h 175"/>
                  <a:gd name="T30" fmla="*/ 4 w 105"/>
                  <a:gd name="T31" fmla="*/ 175 h 175"/>
                  <a:gd name="T32" fmla="*/ 101 w 105"/>
                  <a:gd name="T33" fmla="*/ 175 h 175"/>
                  <a:gd name="T34" fmla="*/ 105 w 105"/>
                  <a:gd name="T35" fmla="*/ 171 h 175"/>
                  <a:gd name="T36" fmla="*/ 105 w 105"/>
                  <a:gd name="T37" fmla="*/ 150 h 175"/>
                  <a:gd name="T38" fmla="*/ 101 w 105"/>
                  <a:gd name="T39" fmla="*/ 146 h 175"/>
                  <a:gd name="T40" fmla="*/ 93 w 105"/>
                  <a:gd name="T41" fmla="*/ 146 h 175"/>
                  <a:gd name="T42" fmla="*/ 89 w 105"/>
                  <a:gd name="T43" fmla="*/ 142 h 175"/>
                  <a:gd name="T44" fmla="*/ 89 w 105"/>
                  <a:gd name="T45" fmla="*/ 32 h 175"/>
                  <a:gd name="T46" fmla="*/ 93 w 105"/>
                  <a:gd name="T47" fmla="*/ 28 h 175"/>
                  <a:gd name="T48" fmla="*/ 101 w 105"/>
                  <a:gd name="T49" fmla="*/ 2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5" h="175">
                    <a:moveTo>
                      <a:pt x="101" y="28"/>
                    </a:moveTo>
                    <a:cubicBezTo>
                      <a:pt x="103" y="28"/>
                      <a:pt x="105" y="26"/>
                      <a:pt x="105" y="24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1"/>
                      <a:pt x="103" y="0"/>
                      <a:pt x="10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2" y="28"/>
                      <a:pt x="4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4" y="28"/>
                      <a:pt x="16" y="30"/>
                      <a:pt x="16" y="32"/>
                    </a:cubicBezTo>
                    <a:cubicBezTo>
                      <a:pt x="16" y="142"/>
                      <a:pt x="16" y="142"/>
                      <a:pt x="16" y="142"/>
                    </a:cubicBezTo>
                    <a:cubicBezTo>
                      <a:pt x="16" y="144"/>
                      <a:pt x="14" y="146"/>
                      <a:pt x="12" y="146"/>
                    </a:cubicBezTo>
                    <a:cubicBezTo>
                      <a:pt x="4" y="146"/>
                      <a:pt x="4" y="146"/>
                      <a:pt x="4" y="146"/>
                    </a:cubicBezTo>
                    <a:cubicBezTo>
                      <a:pt x="2" y="146"/>
                      <a:pt x="0" y="148"/>
                      <a:pt x="0" y="15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3"/>
                      <a:pt x="2" y="175"/>
                      <a:pt x="4" y="175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3" y="175"/>
                      <a:pt x="105" y="173"/>
                      <a:pt x="105" y="171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5" y="148"/>
                      <a:pt x="103" y="146"/>
                      <a:pt x="101" y="146"/>
                    </a:cubicBezTo>
                    <a:cubicBezTo>
                      <a:pt x="93" y="146"/>
                      <a:pt x="93" y="146"/>
                      <a:pt x="93" y="146"/>
                    </a:cubicBezTo>
                    <a:cubicBezTo>
                      <a:pt x="90" y="146"/>
                      <a:pt x="89" y="144"/>
                      <a:pt x="89" y="142"/>
                    </a:cubicBezTo>
                    <a:cubicBezTo>
                      <a:pt x="89" y="32"/>
                      <a:pt x="89" y="32"/>
                      <a:pt x="89" y="32"/>
                    </a:cubicBezTo>
                    <a:cubicBezTo>
                      <a:pt x="89" y="30"/>
                      <a:pt x="90" y="28"/>
                      <a:pt x="93" y="28"/>
                    </a:cubicBezTo>
                    <a:lnTo>
                      <a:pt x="101" y="28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51"/>
              <p:cNvSpPr>
                <a:spLocks/>
              </p:cNvSpPr>
              <p:nvPr/>
            </p:nvSpPr>
            <p:spPr bwMode="auto">
              <a:xfrm>
                <a:off x="4097" y="1793"/>
                <a:ext cx="98" cy="98"/>
              </a:xfrm>
              <a:custGeom>
                <a:avLst/>
                <a:gdLst>
                  <a:gd name="T0" fmla="*/ 47 w 57"/>
                  <a:gd name="T1" fmla="*/ 47 h 57"/>
                  <a:gd name="T2" fmla="*/ 10 w 57"/>
                  <a:gd name="T3" fmla="*/ 47 h 57"/>
                  <a:gd name="T4" fmla="*/ 10 w 57"/>
                  <a:gd name="T5" fmla="*/ 10 h 57"/>
                  <a:gd name="T6" fmla="*/ 47 w 57"/>
                  <a:gd name="T7" fmla="*/ 10 h 57"/>
                  <a:gd name="T8" fmla="*/ 47 w 57"/>
                  <a:gd name="T9" fmla="*/ 4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47" y="47"/>
                    </a:moveTo>
                    <a:cubicBezTo>
                      <a:pt x="37" y="57"/>
                      <a:pt x="20" y="57"/>
                      <a:pt x="10" y="47"/>
                    </a:cubicBezTo>
                    <a:cubicBezTo>
                      <a:pt x="0" y="37"/>
                      <a:pt x="0" y="20"/>
                      <a:pt x="10" y="10"/>
                    </a:cubicBezTo>
                    <a:cubicBezTo>
                      <a:pt x="20" y="0"/>
                      <a:pt x="37" y="0"/>
                      <a:pt x="47" y="10"/>
                    </a:cubicBezTo>
                    <a:cubicBezTo>
                      <a:pt x="57" y="20"/>
                      <a:pt x="57" y="37"/>
                      <a:pt x="47" y="47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52"/>
              <p:cNvSpPr>
                <a:spLocks/>
              </p:cNvSpPr>
              <p:nvPr/>
            </p:nvSpPr>
            <p:spPr bwMode="auto">
              <a:xfrm>
                <a:off x="4160" y="1857"/>
                <a:ext cx="99" cy="98"/>
              </a:xfrm>
              <a:custGeom>
                <a:avLst/>
                <a:gdLst>
                  <a:gd name="T0" fmla="*/ 47 w 57"/>
                  <a:gd name="T1" fmla="*/ 47 h 57"/>
                  <a:gd name="T2" fmla="*/ 10 w 57"/>
                  <a:gd name="T3" fmla="*/ 47 h 57"/>
                  <a:gd name="T4" fmla="*/ 10 w 57"/>
                  <a:gd name="T5" fmla="*/ 10 h 57"/>
                  <a:gd name="T6" fmla="*/ 47 w 57"/>
                  <a:gd name="T7" fmla="*/ 10 h 57"/>
                  <a:gd name="T8" fmla="*/ 47 w 57"/>
                  <a:gd name="T9" fmla="*/ 4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47" y="47"/>
                    </a:moveTo>
                    <a:cubicBezTo>
                      <a:pt x="37" y="57"/>
                      <a:pt x="20" y="57"/>
                      <a:pt x="10" y="47"/>
                    </a:cubicBezTo>
                    <a:cubicBezTo>
                      <a:pt x="0" y="37"/>
                      <a:pt x="0" y="20"/>
                      <a:pt x="10" y="10"/>
                    </a:cubicBezTo>
                    <a:cubicBezTo>
                      <a:pt x="20" y="0"/>
                      <a:pt x="37" y="0"/>
                      <a:pt x="47" y="10"/>
                    </a:cubicBezTo>
                    <a:cubicBezTo>
                      <a:pt x="57" y="20"/>
                      <a:pt x="57" y="37"/>
                      <a:pt x="47" y="47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53"/>
              <p:cNvSpPr>
                <a:spLocks/>
              </p:cNvSpPr>
              <p:nvPr/>
            </p:nvSpPr>
            <p:spPr bwMode="auto">
              <a:xfrm>
                <a:off x="4224" y="1921"/>
                <a:ext cx="98" cy="98"/>
              </a:xfrm>
              <a:custGeom>
                <a:avLst/>
                <a:gdLst>
                  <a:gd name="T0" fmla="*/ 47 w 57"/>
                  <a:gd name="T1" fmla="*/ 47 h 57"/>
                  <a:gd name="T2" fmla="*/ 10 w 57"/>
                  <a:gd name="T3" fmla="*/ 47 h 57"/>
                  <a:gd name="T4" fmla="*/ 10 w 57"/>
                  <a:gd name="T5" fmla="*/ 10 h 57"/>
                  <a:gd name="T6" fmla="*/ 47 w 57"/>
                  <a:gd name="T7" fmla="*/ 10 h 57"/>
                  <a:gd name="T8" fmla="*/ 47 w 57"/>
                  <a:gd name="T9" fmla="*/ 4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47" y="47"/>
                    </a:moveTo>
                    <a:cubicBezTo>
                      <a:pt x="37" y="57"/>
                      <a:pt x="20" y="57"/>
                      <a:pt x="10" y="47"/>
                    </a:cubicBezTo>
                    <a:cubicBezTo>
                      <a:pt x="0" y="37"/>
                      <a:pt x="0" y="20"/>
                      <a:pt x="10" y="10"/>
                    </a:cubicBezTo>
                    <a:cubicBezTo>
                      <a:pt x="20" y="0"/>
                      <a:pt x="37" y="0"/>
                      <a:pt x="47" y="10"/>
                    </a:cubicBezTo>
                    <a:cubicBezTo>
                      <a:pt x="57" y="20"/>
                      <a:pt x="57" y="37"/>
                      <a:pt x="47" y="47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54"/>
              <p:cNvSpPr>
                <a:spLocks/>
              </p:cNvSpPr>
              <p:nvPr/>
            </p:nvSpPr>
            <p:spPr bwMode="auto">
              <a:xfrm>
                <a:off x="4071" y="1881"/>
                <a:ext cx="100" cy="100"/>
              </a:xfrm>
              <a:custGeom>
                <a:avLst/>
                <a:gdLst>
                  <a:gd name="T0" fmla="*/ 47 w 58"/>
                  <a:gd name="T1" fmla="*/ 48 h 58"/>
                  <a:gd name="T2" fmla="*/ 10 w 58"/>
                  <a:gd name="T3" fmla="*/ 48 h 58"/>
                  <a:gd name="T4" fmla="*/ 10 w 58"/>
                  <a:gd name="T5" fmla="*/ 11 h 58"/>
                  <a:gd name="T6" fmla="*/ 47 w 58"/>
                  <a:gd name="T7" fmla="*/ 11 h 58"/>
                  <a:gd name="T8" fmla="*/ 47 w 58"/>
                  <a:gd name="T9" fmla="*/ 4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8">
                    <a:moveTo>
                      <a:pt x="47" y="48"/>
                    </a:moveTo>
                    <a:cubicBezTo>
                      <a:pt x="37" y="58"/>
                      <a:pt x="21" y="58"/>
                      <a:pt x="10" y="48"/>
                    </a:cubicBezTo>
                    <a:cubicBezTo>
                      <a:pt x="0" y="37"/>
                      <a:pt x="0" y="21"/>
                      <a:pt x="10" y="11"/>
                    </a:cubicBezTo>
                    <a:cubicBezTo>
                      <a:pt x="21" y="0"/>
                      <a:pt x="37" y="0"/>
                      <a:pt x="47" y="11"/>
                    </a:cubicBezTo>
                    <a:cubicBezTo>
                      <a:pt x="58" y="21"/>
                      <a:pt x="58" y="37"/>
                      <a:pt x="47" y="48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55"/>
              <p:cNvSpPr>
                <a:spLocks/>
              </p:cNvSpPr>
              <p:nvPr/>
            </p:nvSpPr>
            <p:spPr bwMode="auto">
              <a:xfrm>
                <a:off x="4135" y="1945"/>
                <a:ext cx="100" cy="100"/>
              </a:xfrm>
              <a:custGeom>
                <a:avLst/>
                <a:gdLst>
                  <a:gd name="T0" fmla="*/ 47 w 58"/>
                  <a:gd name="T1" fmla="*/ 48 h 58"/>
                  <a:gd name="T2" fmla="*/ 10 w 58"/>
                  <a:gd name="T3" fmla="*/ 48 h 58"/>
                  <a:gd name="T4" fmla="*/ 10 w 58"/>
                  <a:gd name="T5" fmla="*/ 11 h 58"/>
                  <a:gd name="T6" fmla="*/ 47 w 58"/>
                  <a:gd name="T7" fmla="*/ 11 h 58"/>
                  <a:gd name="T8" fmla="*/ 47 w 58"/>
                  <a:gd name="T9" fmla="*/ 4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8">
                    <a:moveTo>
                      <a:pt x="47" y="48"/>
                    </a:moveTo>
                    <a:cubicBezTo>
                      <a:pt x="37" y="58"/>
                      <a:pt x="21" y="58"/>
                      <a:pt x="10" y="48"/>
                    </a:cubicBezTo>
                    <a:cubicBezTo>
                      <a:pt x="0" y="37"/>
                      <a:pt x="0" y="21"/>
                      <a:pt x="10" y="11"/>
                    </a:cubicBezTo>
                    <a:cubicBezTo>
                      <a:pt x="21" y="0"/>
                      <a:pt x="37" y="0"/>
                      <a:pt x="47" y="11"/>
                    </a:cubicBezTo>
                    <a:cubicBezTo>
                      <a:pt x="58" y="21"/>
                      <a:pt x="58" y="37"/>
                      <a:pt x="47" y="48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56"/>
              <p:cNvSpPr>
                <a:spLocks/>
              </p:cNvSpPr>
              <p:nvPr/>
            </p:nvSpPr>
            <p:spPr bwMode="auto">
              <a:xfrm>
                <a:off x="4045" y="1971"/>
                <a:ext cx="100" cy="100"/>
              </a:xfrm>
              <a:custGeom>
                <a:avLst/>
                <a:gdLst>
                  <a:gd name="T0" fmla="*/ 47 w 58"/>
                  <a:gd name="T1" fmla="*/ 48 h 58"/>
                  <a:gd name="T2" fmla="*/ 10 w 58"/>
                  <a:gd name="T3" fmla="*/ 48 h 58"/>
                  <a:gd name="T4" fmla="*/ 10 w 58"/>
                  <a:gd name="T5" fmla="*/ 11 h 58"/>
                  <a:gd name="T6" fmla="*/ 47 w 58"/>
                  <a:gd name="T7" fmla="*/ 11 h 58"/>
                  <a:gd name="T8" fmla="*/ 47 w 58"/>
                  <a:gd name="T9" fmla="*/ 4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8">
                    <a:moveTo>
                      <a:pt x="47" y="48"/>
                    </a:moveTo>
                    <a:cubicBezTo>
                      <a:pt x="37" y="58"/>
                      <a:pt x="21" y="58"/>
                      <a:pt x="10" y="48"/>
                    </a:cubicBezTo>
                    <a:cubicBezTo>
                      <a:pt x="0" y="37"/>
                      <a:pt x="0" y="21"/>
                      <a:pt x="10" y="11"/>
                    </a:cubicBezTo>
                    <a:cubicBezTo>
                      <a:pt x="21" y="0"/>
                      <a:pt x="37" y="0"/>
                      <a:pt x="47" y="11"/>
                    </a:cubicBezTo>
                    <a:cubicBezTo>
                      <a:pt x="58" y="21"/>
                      <a:pt x="58" y="37"/>
                      <a:pt x="47" y="48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57"/>
              <p:cNvSpPr>
                <a:spLocks/>
              </p:cNvSpPr>
              <p:nvPr/>
            </p:nvSpPr>
            <p:spPr bwMode="auto">
              <a:xfrm>
                <a:off x="4247" y="1809"/>
                <a:ext cx="93" cy="60"/>
              </a:xfrm>
              <a:custGeom>
                <a:avLst/>
                <a:gdLst>
                  <a:gd name="T0" fmla="*/ 0 w 54"/>
                  <a:gd name="T1" fmla="*/ 35 h 35"/>
                  <a:gd name="T2" fmla="*/ 54 w 54"/>
                  <a:gd name="T3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4" h="35">
                    <a:moveTo>
                      <a:pt x="0" y="35"/>
                    </a:moveTo>
                    <a:cubicBezTo>
                      <a:pt x="0" y="35"/>
                      <a:pt x="21" y="0"/>
                      <a:pt x="54" y="12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58"/>
              <p:cNvSpPr>
                <a:spLocks/>
              </p:cNvSpPr>
              <p:nvPr/>
            </p:nvSpPr>
            <p:spPr bwMode="auto">
              <a:xfrm>
                <a:off x="4204" y="1745"/>
                <a:ext cx="103" cy="95"/>
              </a:xfrm>
              <a:custGeom>
                <a:avLst/>
                <a:gdLst>
                  <a:gd name="T0" fmla="*/ 40 w 60"/>
                  <a:gd name="T1" fmla="*/ 48 h 55"/>
                  <a:gd name="T2" fmla="*/ 3 w 60"/>
                  <a:gd name="T3" fmla="*/ 0 h 55"/>
                  <a:gd name="T4" fmla="*/ 40 w 60"/>
                  <a:gd name="T5" fmla="*/ 4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55">
                    <a:moveTo>
                      <a:pt x="40" y="48"/>
                    </a:moveTo>
                    <a:cubicBezTo>
                      <a:pt x="40" y="48"/>
                      <a:pt x="60" y="12"/>
                      <a:pt x="3" y="0"/>
                    </a:cubicBezTo>
                    <a:cubicBezTo>
                      <a:pt x="3" y="0"/>
                      <a:pt x="0" y="55"/>
                      <a:pt x="40" y="48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59"/>
              <p:cNvSpPr>
                <a:spLocks/>
              </p:cNvSpPr>
              <p:nvPr/>
            </p:nvSpPr>
            <p:spPr bwMode="auto">
              <a:xfrm>
                <a:off x="4726" y="1805"/>
                <a:ext cx="287" cy="290"/>
              </a:xfrm>
              <a:custGeom>
                <a:avLst/>
                <a:gdLst>
                  <a:gd name="T0" fmla="*/ 148 w 167"/>
                  <a:gd name="T1" fmla="*/ 116 h 168"/>
                  <a:gd name="T2" fmla="*/ 26 w 167"/>
                  <a:gd name="T3" fmla="*/ 141 h 168"/>
                  <a:gd name="T4" fmla="*/ 51 w 167"/>
                  <a:gd name="T5" fmla="*/ 20 h 168"/>
                  <a:gd name="T6" fmla="*/ 135 w 167"/>
                  <a:gd name="T7" fmla="*/ 32 h 168"/>
                  <a:gd name="T8" fmla="*/ 148 w 167"/>
                  <a:gd name="T9" fmla="*/ 116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68">
                    <a:moveTo>
                      <a:pt x="148" y="116"/>
                    </a:moveTo>
                    <a:cubicBezTo>
                      <a:pt x="128" y="136"/>
                      <a:pt x="53" y="168"/>
                      <a:pt x="26" y="141"/>
                    </a:cubicBezTo>
                    <a:cubicBezTo>
                      <a:pt x="0" y="114"/>
                      <a:pt x="31" y="39"/>
                      <a:pt x="51" y="20"/>
                    </a:cubicBezTo>
                    <a:cubicBezTo>
                      <a:pt x="71" y="0"/>
                      <a:pt x="108" y="6"/>
                      <a:pt x="135" y="32"/>
                    </a:cubicBezTo>
                    <a:cubicBezTo>
                      <a:pt x="162" y="59"/>
                      <a:pt x="167" y="97"/>
                      <a:pt x="148" y="116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60"/>
              <p:cNvSpPr>
                <a:spLocks/>
              </p:cNvSpPr>
              <p:nvPr/>
            </p:nvSpPr>
            <p:spPr bwMode="auto">
              <a:xfrm>
                <a:off x="4906" y="1745"/>
                <a:ext cx="128" cy="103"/>
              </a:xfrm>
              <a:custGeom>
                <a:avLst/>
                <a:gdLst>
                  <a:gd name="T0" fmla="*/ 31 w 74"/>
                  <a:gd name="T1" fmla="*/ 60 h 60"/>
                  <a:gd name="T2" fmla="*/ 40 w 74"/>
                  <a:gd name="T3" fmla="*/ 0 h 60"/>
                  <a:gd name="T4" fmla="*/ 31 w 74"/>
                  <a:gd name="T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60">
                    <a:moveTo>
                      <a:pt x="31" y="60"/>
                    </a:moveTo>
                    <a:cubicBezTo>
                      <a:pt x="31" y="60"/>
                      <a:pt x="0" y="29"/>
                      <a:pt x="40" y="0"/>
                    </a:cubicBezTo>
                    <a:cubicBezTo>
                      <a:pt x="40" y="0"/>
                      <a:pt x="74" y="42"/>
                      <a:pt x="31" y="60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61"/>
              <p:cNvSpPr>
                <a:spLocks/>
              </p:cNvSpPr>
              <p:nvPr/>
            </p:nvSpPr>
            <p:spPr bwMode="auto">
              <a:xfrm>
                <a:off x="4970" y="1785"/>
                <a:ext cx="104" cy="127"/>
              </a:xfrm>
              <a:custGeom>
                <a:avLst/>
                <a:gdLst>
                  <a:gd name="T0" fmla="*/ 0 w 60"/>
                  <a:gd name="T1" fmla="*/ 43 h 74"/>
                  <a:gd name="T2" fmla="*/ 60 w 60"/>
                  <a:gd name="T3" fmla="*/ 34 h 74"/>
                  <a:gd name="T4" fmla="*/ 0 w 60"/>
                  <a:gd name="T5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74">
                    <a:moveTo>
                      <a:pt x="0" y="43"/>
                    </a:moveTo>
                    <a:cubicBezTo>
                      <a:pt x="0" y="43"/>
                      <a:pt x="31" y="74"/>
                      <a:pt x="60" y="34"/>
                    </a:cubicBezTo>
                    <a:cubicBezTo>
                      <a:pt x="60" y="34"/>
                      <a:pt x="18" y="0"/>
                      <a:pt x="0" y="43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62"/>
              <p:cNvSpPr>
                <a:spLocks/>
              </p:cNvSpPr>
              <p:nvPr/>
            </p:nvSpPr>
            <p:spPr bwMode="auto">
              <a:xfrm>
                <a:off x="4848" y="1860"/>
                <a:ext cx="29" cy="31"/>
              </a:xfrm>
              <a:custGeom>
                <a:avLst/>
                <a:gdLst>
                  <a:gd name="T0" fmla="*/ 14 w 17"/>
                  <a:gd name="T1" fmla="*/ 15 h 18"/>
                  <a:gd name="T2" fmla="*/ 3 w 17"/>
                  <a:gd name="T3" fmla="*/ 15 h 18"/>
                  <a:gd name="T4" fmla="*/ 3 w 17"/>
                  <a:gd name="T5" fmla="*/ 3 h 18"/>
                  <a:gd name="T6" fmla="*/ 14 w 17"/>
                  <a:gd name="T7" fmla="*/ 3 h 18"/>
                  <a:gd name="T8" fmla="*/ 1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15"/>
                    </a:moveTo>
                    <a:cubicBezTo>
                      <a:pt x="11" y="18"/>
                      <a:pt x="6" y="18"/>
                      <a:pt x="3" y="15"/>
                    </a:cubicBezTo>
                    <a:cubicBezTo>
                      <a:pt x="0" y="11"/>
                      <a:pt x="0" y="6"/>
                      <a:pt x="3" y="3"/>
                    </a:cubicBezTo>
                    <a:cubicBezTo>
                      <a:pt x="6" y="0"/>
                      <a:pt x="11" y="0"/>
                      <a:pt x="14" y="3"/>
                    </a:cubicBezTo>
                    <a:cubicBezTo>
                      <a:pt x="17" y="6"/>
                      <a:pt x="17" y="11"/>
                      <a:pt x="14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63"/>
              <p:cNvSpPr>
                <a:spLocks/>
              </p:cNvSpPr>
              <p:nvPr/>
            </p:nvSpPr>
            <p:spPr bwMode="auto">
              <a:xfrm>
                <a:off x="4888" y="1902"/>
                <a:ext cx="31" cy="29"/>
              </a:xfrm>
              <a:custGeom>
                <a:avLst/>
                <a:gdLst>
                  <a:gd name="T0" fmla="*/ 14 w 18"/>
                  <a:gd name="T1" fmla="*/ 14 h 17"/>
                  <a:gd name="T2" fmla="*/ 3 w 18"/>
                  <a:gd name="T3" fmla="*/ 14 h 17"/>
                  <a:gd name="T4" fmla="*/ 3 w 18"/>
                  <a:gd name="T5" fmla="*/ 3 h 17"/>
                  <a:gd name="T6" fmla="*/ 14 w 18"/>
                  <a:gd name="T7" fmla="*/ 3 h 17"/>
                  <a:gd name="T8" fmla="*/ 14 w 18"/>
                  <a:gd name="T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14" y="14"/>
                    </a:moveTo>
                    <a:cubicBezTo>
                      <a:pt x="11" y="17"/>
                      <a:pt x="6" y="17"/>
                      <a:pt x="3" y="14"/>
                    </a:cubicBezTo>
                    <a:cubicBezTo>
                      <a:pt x="0" y="11"/>
                      <a:pt x="0" y="6"/>
                      <a:pt x="3" y="3"/>
                    </a:cubicBezTo>
                    <a:cubicBezTo>
                      <a:pt x="6" y="0"/>
                      <a:pt x="11" y="0"/>
                      <a:pt x="14" y="3"/>
                    </a:cubicBezTo>
                    <a:cubicBezTo>
                      <a:pt x="18" y="6"/>
                      <a:pt x="18" y="11"/>
                      <a:pt x="14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64"/>
              <p:cNvSpPr>
                <a:spLocks/>
              </p:cNvSpPr>
              <p:nvPr/>
            </p:nvSpPr>
            <p:spPr bwMode="auto">
              <a:xfrm>
                <a:off x="4929" y="1941"/>
                <a:ext cx="29" cy="31"/>
              </a:xfrm>
              <a:custGeom>
                <a:avLst/>
                <a:gdLst>
                  <a:gd name="T0" fmla="*/ 14 w 17"/>
                  <a:gd name="T1" fmla="*/ 15 h 18"/>
                  <a:gd name="T2" fmla="*/ 3 w 17"/>
                  <a:gd name="T3" fmla="*/ 15 h 18"/>
                  <a:gd name="T4" fmla="*/ 3 w 17"/>
                  <a:gd name="T5" fmla="*/ 3 h 18"/>
                  <a:gd name="T6" fmla="*/ 14 w 17"/>
                  <a:gd name="T7" fmla="*/ 3 h 18"/>
                  <a:gd name="T8" fmla="*/ 1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15"/>
                    </a:moveTo>
                    <a:cubicBezTo>
                      <a:pt x="11" y="18"/>
                      <a:pt x="6" y="18"/>
                      <a:pt x="3" y="15"/>
                    </a:cubicBezTo>
                    <a:cubicBezTo>
                      <a:pt x="0" y="11"/>
                      <a:pt x="0" y="6"/>
                      <a:pt x="3" y="3"/>
                    </a:cubicBezTo>
                    <a:cubicBezTo>
                      <a:pt x="6" y="0"/>
                      <a:pt x="11" y="0"/>
                      <a:pt x="14" y="3"/>
                    </a:cubicBezTo>
                    <a:cubicBezTo>
                      <a:pt x="17" y="6"/>
                      <a:pt x="17" y="11"/>
                      <a:pt x="14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65"/>
              <p:cNvSpPr>
                <a:spLocks/>
              </p:cNvSpPr>
              <p:nvPr/>
            </p:nvSpPr>
            <p:spPr bwMode="auto">
              <a:xfrm>
                <a:off x="4827" y="1922"/>
                <a:ext cx="30" cy="30"/>
              </a:xfrm>
              <a:custGeom>
                <a:avLst/>
                <a:gdLst>
                  <a:gd name="T0" fmla="*/ 14 w 17"/>
                  <a:gd name="T1" fmla="*/ 14 h 17"/>
                  <a:gd name="T2" fmla="*/ 3 w 17"/>
                  <a:gd name="T3" fmla="*/ 14 h 17"/>
                  <a:gd name="T4" fmla="*/ 3 w 17"/>
                  <a:gd name="T5" fmla="*/ 3 h 17"/>
                  <a:gd name="T6" fmla="*/ 14 w 17"/>
                  <a:gd name="T7" fmla="*/ 3 h 17"/>
                  <a:gd name="T8" fmla="*/ 14 w 17"/>
                  <a:gd name="T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4" y="14"/>
                    </a:moveTo>
                    <a:cubicBezTo>
                      <a:pt x="11" y="17"/>
                      <a:pt x="6" y="17"/>
                      <a:pt x="3" y="14"/>
                    </a:cubicBezTo>
                    <a:cubicBezTo>
                      <a:pt x="0" y="11"/>
                      <a:pt x="0" y="6"/>
                      <a:pt x="3" y="3"/>
                    </a:cubicBezTo>
                    <a:cubicBezTo>
                      <a:pt x="6" y="0"/>
                      <a:pt x="11" y="0"/>
                      <a:pt x="14" y="3"/>
                    </a:cubicBezTo>
                    <a:cubicBezTo>
                      <a:pt x="17" y="6"/>
                      <a:pt x="17" y="11"/>
                      <a:pt x="14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66"/>
              <p:cNvSpPr>
                <a:spLocks/>
              </p:cNvSpPr>
              <p:nvPr/>
            </p:nvSpPr>
            <p:spPr bwMode="auto">
              <a:xfrm>
                <a:off x="4867" y="1962"/>
                <a:ext cx="31" cy="31"/>
              </a:xfrm>
              <a:custGeom>
                <a:avLst/>
                <a:gdLst>
                  <a:gd name="T0" fmla="*/ 15 w 18"/>
                  <a:gd name="T1" fmla="*/ 15 h 18"/>
                  <a:gd name="T2" fmla="*/ 3 w 18"/>
                  <a:gd name="T3" fmla="*/ 15 h 18"/>
                  <a:gd name="T4" fmla="*/ 3 w 18"/>
                  <a:gd name="T5" fmla="*/ 3 h 18"/>
                  <a:gd name="T6" fmla="*/ 15 w 18"/>
                  <a:gd name="T7" fmla="*/ 3 h 18"/>
                  <a:gd name="T8" fmla="*/ 15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5" y="15"/>
                    </a:moveTo>
                    <a:cubicBezTo>
                      <a:pt x="11" y="18"/>
                      <a:pt x="6" y="18"/>
                      <a:pt x="3" y="15"/>
                    </a:cubicBezTo>
                    <a:cubicBezTo>
                      <a:pt x="0" y="11"/>
                      <a:pt x="0" y="6"/>
                      <a:pt x="3" y="3"/>
                    </a:cubicBezTo>
                    <a:cubicBezTo>
                      <a:pt x="6" y="0"/>
                      <a:pt x="11" y="0"/>
                      <a:pt x="15" y="3"/>
                    </a:cubicBezTo>
                    <a:cubicBezTo>
                      <a:pt x="18" y="6"/>
                      <a:pt x="18" y="11"/>
                      <a:pt x="15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67"/>
              <p:cNvSpPr>
                <a:spLocks/>
              </p:cNvSpPr>
              <p:nvPr/>
            </p:nvSpPr>
            <p:spPr bwMode="auto">
              <a:xfrm>
                <a:off x="4808" y="1981"/>
                <a:ext cx="30" cy="31"/>
              </a:xfrm>
              <a:custGeom>
                <a:avLst/>
                <a:gdLst>
                  <a:gd name="T0" fmla="*/ 14 w 17"/>
                  <a:gd name="T1" fmla="*/ 15 h 18"/>
                  <a:gd name="T2" fmla="*/ 3 w 17"/>
                  <a:gd name="T3" fmla="*/ 15 h 18"/>
                  <a:gd name="T4" fmla="*/ 3 w 17"/>
                  <a:gd name="T5" fmla="*/ 3 h 18"/>
                  <a:gd name="T6" fmla="*/ 14 w 17"/>
                  <a:gd name="T7" fmla="*/ 3 h 18"/>
                  <a:gd name="T8" fmla="*/ 1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15"/>
                    </a:moveTo>
                    <a:cubicBezTo>
                      <a:pt x="11" y="18"/>
                      <a:pt x="6" y="18"/>
                      <a:pt x="3" y="15"/>
                    </a:cubicBezTo>
                    <a:cubicBezTo>
                      <a:pt x="0" y="11"/>
                      <a:pt x="0" y="6"/>
                      <a:pt x="3" y="3"/>
                    </a:cubicBezTo>
                    <a:cubicBezTo>
                      <a:pt x="6" y="0"/>
                      <a:pt x="11" y="0"/>
                      <a:pt x="14" y="3"/>
                    </a:cubicBezTo>
                    <a:cubicBezTo>
                      <a:pt x="17" y="6"/>
                      <a:pt x="17" y="11"/>
                      <a:pt x="14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68"/>
              <p:cNvSpPr>
                <a:spLocks/>
              </p:cNvSpPr>
              <p:nvPr/>
            </p:nvSpPr>
            <p:spPr bwMode="auto">
              <a:xfrm>
                <a:off x="5523" y="1722"/>
                <a:ext cx="109" cy="126"/>
              </a:xfrm>
              <a:custGeom>
                <a:avLst/>
                <a:gdLst>
                  <a:gd name="T0" fmla="*/ 63 w 63"/>
                  <a:gd name="T1" fmla="*/ 51 h 73"/>
                  <a:gd name="T2" fmla="*/ 0 w 63"/>
                  <a:gd name="T3" fmla="*/ 22 h 73"/>
                  <a:gd name="T4" fmla="*/ 63 w 63"/>
                  <a:gd name="T5" fmla="*/ 5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73">
                    <a:moveTo>
                      <a:pt x="63" y="51"/>
                    </a:moveTo>
                    <a:cubicBezTo>
                      <a:pt x="63" y="51"/>
                      <a:pt x="18" y="73"/>
                      <a:pt x="0" y="22"/>
                    </a:cubicBezTo>
                    <a:cubicBezTo>
                      <a:pt x="0" y="22"/>
                      <a:pt x="58" y="0"/>
                      <a:pt x="63" y="51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69"/>
              <p:cNvSpPr>
                <a:spLocks/>
              </p:cNvSpPr>
              <p:nvPr/>
            </p:nvSpPr>
            <p:spPr bwMode="auto">
              <a:xfrm>
                <a:off x="5463" y="1840"/>
                <a:ext cx="338" cy="234"/>
              </a:xfrm>
              <a:custGeom>
                <a:avLst/>
                <a:gdLst>
                  <a:gd name="T0" fmla="*/ 149 w 196"/>
                  <a:gd name="T1" fmla="*/ 3 h 136"/>
                  <a:gd name="T2" fmla="*/ 98 w 196"/>
                  <a:gd name="T3" fmla="*/ 21 h 136"/>
                  <a:gd name="T4" fmla="*/ 47 w 196"/>
                  <a:gd name="T5" fmla="*/ 3 h 136"/>
                  <a:gd name="T6" fmla="*/ 10 w 196"/>
                  <a:gd name="T7" fmla="*/ 76 h 136"/>
                  <a:gd name="T8" fmla="*/ 82 w 196"/>
                  <a:gd name="T9" fmla="*/ 131 h 136"/>
                  <a:gd name="T10" fmla="*/ 98 w 196"/>
                  <a:gd name="T11" fmla="*/ 124 h 136"/>
                  <a:gd name="T12" fmla="*/ 114 w 196"/>
                  <a:gd name="T13" fmla="*/ 131 h 136"/>
                  <a:gd name="T14" fmla="*/ 186 w 196"/>
                  <a:gd name="T15" fmla="*/ 76 h 136"/>
                  <a:gd name="T16" fmla="*/ 149 w 196"/>
                  <a:gd name="T17" fmla="*/ 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6" h="136">
                    <a:moveTo>
                      <a:pt x="149" y="3"/>
                    </a:moveTo>
                    <a:cubicBezTo>
                      <a:pt x="131" y="0"/>
                      <a:pt x="112" y="7"/>
                      <a:pt x="98" y="21"/>
                    </a:cubicBezTo>
                    <a:cubicBezTo>
                      <a:pt x="84" y="7"/>
                      <a:pt x="65" y="0"/>
                      <a:pt x="47" y="3"/>
                    </a:cubicBezTo>
                    <a:cubicBezTo>
                      <a:pt x="17" y="8"/>
                      <a:pt x="0" y="41"/>
                      <a:pt x="10" y="76"/>
                    </a:cubicBezTo>
                    <a:cubicBezTo>
                      <a:pt x="19" y="112"/>
                      <a:pt x="51" y="136"/>
                      <a:pt x="82" y="131"/>
                    </a:cubicBezTo>
                    <a:cubicBezTo>
                      <a:pt x="88" y="130"/>
                      <a:pt x="93" y="127"/>
                      <a:pt x="98" y="124"/>
                    </a:cubicBezTo>
                    <a:cubicBezTo>
                      <a:pt x="103" y="127"/>
                      <a:pt x="108" y="130"/>
                      <a:pt x="114" y="131"/>
                    </a:cubicBezTo>
                    <a:cubicBezTo>
                      <a:pt x="144" y="136"/>
                      <a:pt x="177" y="112"/>
                      <a:pt x="186" y="76"/>
                    </a:cubicBezTo>
                    <a:cubicBezTo>
                      <a:pt x="196" y="41"/>
                      <a:pt x="179" y="8"/>
                      <a:pt x="149" y="3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70"/>
              <p:cNvSpPr>
                <a:spLocks/>
              </p:cNvSpPr>
              <p:nvPr/>
            </p:nvSpPr>
            <p:spPr bwMode="auto">
              <a:xfrm>
                <a:off x="5620" y="1753"/>
                <a:ext cx="51" cy="111"/>
              </a:xfrm>
              <a:custGeom>
                <a:avLst/>
                <a:gdLst>
                  <a:gd name="T0" fmla="*/ 7 w 30"/>
                  <a:gd name="T1" fmla="*/ 64 h 64"/>
                  <a:gd name="T2" fmla="*/ 30 w 30"/>
                  <a:gd name="T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0" h="64">
                    <a:moveTo>
                      <a:pt x="7" y="64"/>
                    </a:moveTo>
                    <a:cubicBezTo>
                      <a:pt x="7" y="64"/>
                      <a:pt x="0" y="17"/>
                      <a:pt x="3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71"/>
              <p:cNvSpPr>
                <a:spLocks/>
              </p:cNvSpPr>
              <p:nvPr/>
            </p:nvSpPr>
            <p:spPr bwMode="auto">
              <a:xfrm>
                <a:off x="6231" y="1717"/>
                <a:ext cx="116" cy="133"/>
              </a:xfrm>
              <a:custGeom>
                <a:avLst/>
                <a:gdLst>
                  <a:gd name="T0" fmla="*/ 67 w 67"/>
                  <a:gd name="T1" fmla="*/ 53 h 77"/>
                  <a:gd name="T2" fmla="*/ 0 w 67"/>
                  <a:gd name="T3" fmla="*/ 23 h 77"/>
                  <a:gd name="T4" fmla="*/ 67 w 67"/>
                  <a:gd name="T5" fmla="*/ 5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7" h="77">
                    <a:moveTo>
                      <a:pt x="67" y="53"/>
                    </a:moveTo>
                    <a:cubicBezTo>
                      <a:pt x="67" y="53"/>
                      <a:pt x="19" y="77"/>
                      <a:pt x="0" y="23"/>
                    </a:cubicBezTo>
                    <a:cubicBezTo>
                      <a:pt x="0" y="23"/>
                      <a:pt x="62" y="0"/>
                      <a:pt x="67" y="53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Oval 172"/>
              <p:cNvSpPr>
                <a:spLocks noChangeArrowheads="1"/>
              </p:cNvSpPr>
              <p:nvPr/>
            </p:nvSpPr>
            <p:spPr bwMode="auto">
              <a:xfrm>
                <a:off x="6226" y="1836"/>
                <a:ext cx="241" cy="22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73"/>
              <p:cNvSpPr>
                <a:spLocks/>
              </p:cNvSpPr>
              <p:nvPr/>
            </p:nvSpPr>
            <p:spPr bwMode="auto">
              <a:xfrm>
                <a:off x="6340" y="1743"/>
                <a:ext cx="50" cy="93"/>
              </a:xfrm>
              <a:custGeom>
                <a:avLst/>
                <a:gdLst>
                  <a:gd name="T0" fmla="*/ 8 w 29"/>
                  <a:gd name="T1" fmla="*/ 54 h 54"/>
                  <a:gd name="T2" fmla="*/ 29 w 29"/>
                  <a:gd name="T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9" h="54">
                    <a:moveTo>
                      <a:pt x="8" y="54"/>
                    </a:moveTo>
                    <a:cubicBezTo>
                      <a:pt x="8" y="54"/>
                      <a:pt x="0" y="13"/>
                      <a:pt x="29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74"/>
              <p:cNvSpPr>
                <a:spLocks/>
              </p:cNvSpPr>
              <p:nvPr/>
            </p:nvSpPr>
            <p:spPr bwMode="auto">
              <a:xfrm>
                <a:off x="6898" y="1821"/>
                <a:ext cx="331" cy="165"/>
              </a:xfrm>
              <a:custGeom>
                <a:avLst/>
                <a:gdLst>
                  <a:gd name="T0" fmla="*/ 96 w 192"/>
                  <a:gd name="T1" fmla="*/ 96 h 96"/>
                  <a:gd name="T2" fmla="*/ 192 w 192"/>
                  <a:gd name="T3" fmla="*/ 0 h 96"/>
                  <a:gd name="T4" fmla="*/ 0 w 192"/>
                  <a:gd name="T5" fmla="*/ 0 h 96"/>
                  <a:gd name="T6" fmla="*/ 96 w 192"/>
                  <a:gd name="T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2" h="96">
                    <a:moveTo>
                      <a:pt x="96" y="96"/>
                    </a:moveTo>
                    <a:cubicBezTo>
                      <a:pt x="149" y="96"/>
                      <a:pt x="192" y="53"/>
                      <a:pt x="19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3"/>
                      <a:pt x="43" y="96"/>
                      <a:pt x="96" y="96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75"/>
              <p:cNvSpPr>
                <a:spLocks/>
              </p:cNvSpPr>
              <p:nvPr/>
            </p:nvSpPr>
            <p:spPr bwMode="auto">
              <a:xfrm>
                <a:off x="6931" y="1821"/>
                <a:ext cx="265" cy="132"/>
              </a:xfrm>
              <a:custGeom>
                <a:avLst/>
                <a:gdLst>
                  <a:gd name="T0" fmla="*/ 77 w 154"/>
                  <a:gd name="T1" fmla="*/ 77 h 77"/>
                  <a:gd name="T2" fmla="*/ 154 w 154"/>
                  <a:gd name="T3" fmla="*/ 0 h 77"/>
                  <a:gd name="T4" fmla="*/ 0 w 154"/>
                  <a:gd name="T5" fmla="*/ 0 h 77"/>
                  <a:gd name="T6" fmla="*/ 77 w 154"/>
                  <a:gd name="T7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4" h="77">
                    <a:moveTo>
                      <a:pt x="77" y="77"/>
                    </a:moveTo>
                    <a:cubicBezTo>
                      <a:pt x="119" y="77"/>
                      <a:pt x="154" y="43"/>
                      <a:pt x="1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3"/>
                      <a:pt x="35" y="77"/>
                      <a:pt x="77" y="77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Line 176"/>
              <p:cNvSpPr>
                <a:spLocks noChangeShapeType="1"/>
              </p:cNvSpPr>
              <p:nvPr/>
            </p:nvSpPr>
            <p:spPr bwMode="auto">
              <a:xfrm>
                <a:off x="7060" y="1826"/>
                <a:ext cx="0" cy="12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Line 177"/>
              <p:cNvSpPr>
                <a:spLocks noChangeShapeType="1"/>
              </p:cNvSpPr>
              <p:nvPr/>
            </p:nvSpPr>
            <p:spPr bwMode="auto">
              <a:xfrm flipH="1">
                <a:off x="6977" y="1826"/>
                <a:ext cx="76" cy="8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Line 178"/>
              <p:cNvSpPr>
                <a:spLocks noChangeShapeType="1"/>
              </p:cNvSpPr>
              <p:nvPr/>
            </p:nvSpPr>
            <p:spPr bwMode="auto">
              <a:xfrm>
                <a:off x="7069" y="1826"/>
                <a:ext cx="79" cy="93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79"/>
              <p:cNvSpPr>
                <a:spLocks/>
              </p:cNvSpPr>
              <p:nvPr/>
            </p:nvSpPr>
            <p:spPr bwMode="auto">
              <a:xfrm>
                <a:off x="446" y="2433"/>
                <a:ext cx="336" cy="250"/>
              </a:xfrm>
              <a:custGeom>
                <a:avLst/>
                <a:gdLst>
                  <a:gd name="T0" fmla="*/ 168 w 195"/>
                  <a:gd name="T1" fmla="*/ 36 h 145"/>
                  <a:gd name="T2" fmla="*/ 166 w 195"/>
                  <a:gd name="T3" fmla="*/ 37 h 145"/>
                  <a:gd name="T4" fmla="*/ 84 w 195"/>
                  <a:gd name="T5" fmla="*/ 7 h 145"/>
                  <a:gd name="T6" fmla="*/ 20 w 195"/>
                  <a:gd name="T7" fmla="*/ 67 h 145"/>
                  <a:gd name="T8" fmla="*/ 18 w 195"/>
                  <a:gd name="T9" fmla="*/ 67 h 145"/>
                  <a:gd name="T10" fmla="*/ 2 w 195"/>
                  <a:gd name="T11" fmla="*/ 93 h 145"/>
                  <a:gd name="T12" fmla="*/ 27 w 195"/>
                  <a:gd name="T13" fmla="*/ 109 h 145"/>
                  <a:gd name="T14" fmla="*/ 29 w 195"/>
                  <a:gd name="T15" fmla="*/ 108 h 145"/>
                  <a:gd name="T16" fmla="*/ 111 w 195"/>
                  <a:gd name="T17" fmla="*/ 138 h 145"/>
                  <a:gd name="T18" fmla="*/ 175 w 195"/>
                  <a:gd name="T19" fmla="*/ 78 h 145"/>
                  <a:gd name="T20" fmla="*/ 177 w 195"/>
                  <a:gd name="T21" fmla="*/ 78 h 145"/>
                  <a:gd name="T22" fmla="*/ 193 w 195"/>
                  <a:gd name="T23" fmla="*/ 53 h 145"/>
                  <a:gd name="T24" fmla="*/ 168 w 195"/>
                  <a:gd name="T25" fmla="*/ 3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5" h="145">
                    <a:moveTo>
                      <a:pt x="168" y="36"/>
                    </a:moveTo>
                    <a:cubicBezTo>
                      <a:pt x="167" y="36"/>
                      <a:pt x="167" y="37"/>
                      <a:pt x="166" y="37"/>
                    </a:cubicBezTo>
                    <a:cubicBezTo>
                      <a:pt x="151" y="13"/>
                      <a:pt x="118" y="0"/>
                      <a:pt x="84" y="7"/>
                    </a:cubicBezTo>
                    <a:cubicBezTo>
                      <a:pt x="50" y="14"/>
                      <a:pt x="25" y="39"/>
                      <a:pt x="20" y="67"/>
                    </a:cubicBezTo>
                    <a:cubicBezTo>
                      <a:pt x="20" y="67"/>
                      <a:pt x="19" y="67"/>
                      <a:pt x="18" y="67"/>
                    </a:cubicBezTo>
                    <a:cubicBezTo>
                      <a:pt x="7" y="70"/>
                      <a:pt x="0" y="81"/>
                      <a:pt x="2" y="93"/>
                    </a:cubicBezTo>
                    <a:cubicBezTo>
                      <a:pt x="4" y="104"/>
                      <a:pt x="16" y="111"/>
                      <a:pt x="27" y="109"/>
                    </a:cubicBezTo>
                    <a:cubicBezTo>
                      <a:pt x="28" y="109"/>
                      <a:pt x="28" y="109"/>
                      <a:pt x="29" y="108"/>
                    </a:cubicBezTo>
                    <a:cubicBezTo>
                      <a:pt x="44" y="132"/>
                      <a:pt x="77" y="145"/>
                      <a:pt x="111" y="138"/>
                    </a:cubicBezTo>
                    <a:cubicBezTo>
                      <a:pt x="145" y="131"/>
                      <a:pt x="170" y="106"/>
                      <a:pt x="175" y="78"/>
                    </a:cubicBezTo>
                    <a:cubicBezTo>
                      <a:pt x="175" y="78"/>
                      <a:pt x="176" y="78"/>
                      <a:pt x="177" y="78"/>
                    </a:cubicBezTo>
                    <a:cubicBezTo>
                      <a:pt x="188" y="75"/>
                      <a:pt x="195" y="64"/>
                      <a:pt x="193" y="53"/>
                    </a:cubicBezTo>
                    <a:cubicBezTo>
                      <a:pt x="191" y="41"/>
                      <a:pt x="179" y="34"/>
                      <a:pt x="168" y="36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Oval 180"/>
              <p:cNvSpPr>
                <a:spLocks noChangeArrowheads="1"/>
              </p:cNvSpPr>
              <p:nvPr/>
            </p:nvSpPr>
            <p:spPr bwMode="auto">
              <a:xfrm>
                <a:off x="1173" y="2597"/>
                <a:ext cx="124" cy="124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Oval 181"/>
              <p:cNvSpPr>
                <a:spLocks noChangeArrowheads="1"/>
              </p:cNvSpPr>
              <p:nvPr/>
            </p:nvSpPr>
            <p:spPr bwMode="auto">
              <a:xfrm>
                <a:off x="1366" y="2597"/>
                <a:ext cx="124" cy="124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82"/>
              <p:cNvSpPr>
                <a:spLocks/>
              </p:cNvSpPr>
              <p:nvPr/>
            </p:nvSpPr>
            <p:spPr bwMode="auto">
              <a:xfrm>
                <a:off x="1242" y="2390"/>
                <a:ext cx="81" cy="200"/>
              </a:xfrm>
              <a:custGeom>
                <a:avLst/>
                <a:gdLst>
                  <a:gd name="T0" fmla="*/ 0 w 47"/>
                  <a:gd name="T1" fmla="*/ 116 h 116"/>
                  <a:gd name="T2" fmla="*/ 14 w 47"/>
                  <a:gd name="T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116">
                    <a:moveTo>
                      <a:pt x="0" y="116"/>
                    </a:moveTo>
                    <a:cubicBezTo>
                      <a:pt x="0" y="116"/>
                      <a:pt x="47" y="38"/>
                      <a:pt x="14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83"/>
              <p:cNvSpPr>
                <a:spLocks/>
              </p:cNvSpPr>
              <p:nvPr/>
            </p:nvSpPr>
            <p:spPr bwMode="auto">
              <a:xfrm>
                <a:off x="1287" y="2450"/>
                <a:ext cx="143" cy="140"/>
              </a:xfrm>
              <a:custGeom>
                <a:avLst/>
                <a:gdLst>
                  <a:gd name="T0" fmla="*/ 0 w 83"/>
                  <a:gd name="T1" fmla="*/ 0 h 81"/>
                  <a:gd name="T2" fmla="*/ 79 w 83"/>
                  <a:gd name="T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3" h="81">
                    <a:moveTo>
                      <a:pt x="0" y="0"/>
                    </a:moveTo>
                    <a:cubicBezTo>
                      <a:pt x="0" y="0"/>
                      <a:pt x="83" y="17"/>
                      <a:pt x="79" y="8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84"/>
              <p:cNvSpPr>
                <a:spLocks/>
              </p:cNvSpPr>
              <p:nvPr/>
            </p:nvSpPr>
            <p:spPr bwMode="auto">
              <a:xfrm>
                <a:off x="1380" y="2379"/>
                <a:ext cx="112" cy="138"/>
              </a:xfrm>
              <a:custGeom>
                <a:avLst/>
                <a:gdLst>
                  <a:gd name="T0" fmla="*/ 0 w 65"/>
                  <a:gd name="T1" fmla="*/ 64 h 80"/>
                  <a:gd name="T2" fmla="*/ 59 w 65"/>
                  <a:gd name="T3" fmla="*/ 10 h 80"/>
                  <a:gd name="T4" fmla="*/ 0 w 65"/>
                  <a:gd name="T5" fmla="*/ 6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5" h="80">
                    <a:moveTo>
                      <a:pt x="0" y="64"/>
                    </a:moveTo>
                    <a:cubicBezTo>
                      <a:pt x="0" y="64"/>
                      <a:pt x="1" y="0"/>
                      <a:pt x="59" y="10"/>
                    </a:cubicBezTo>
                    <a:cubicBezTo>
                      <a:pt x="59" y="10"/>
                      <a:pt x="65" y="80"/>
                      <a:pt x="0" y="64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85"/>
              <p:cNvSpPr>
                <a:spLocks/>
              </p:cNvSpPr>
              <p:nvPr/>
            </p:nvSpPr>
            <p:spPr bwMode="auto">
              <a:xfrm>
                <a:off x="1912" y="2531"/>
                <a:ext cx="207" cy="198"/>
              </a:xfrm>
              <a:custGeom>
                <a:avLst/>
                <a:gdLst>
                  <a:gd name="T0" fmla="*/ 89 w 120"/>
                  <a:gd name="T1" fmla="*/ 25 h 115"/>
                  <a:gd name="T2" fmla="*/ 104 w 120"/>
                  <a:gd name="T3" fmla="*/ 97 h 115"/>
                  <a:gd name="T4" fmla="*/ 31 w 120"/>
                  <a:gd name="T5" fmla="*/ 90 h 115"/>
                  <a:gd name="T6" fmla="*/ 16 w 120"/>
                  <a:gd name="T7" fmla="*/ 18 h 115"/>
                  <a:gd name="T8" fmla="*/ 89 w 120"/>
                  <a:gd name="T9" fmla="*/ 2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15">
                    <a:moveTo>
                      <a:pt x="89" y="25"/>
                    </a:moveTo>
                    <a:cubicBezTo>
                      <a:pt x="114" y="46"/>
                      <a:pt x="120" y="79"/>
                      <a:pt x="104" y="97"/>
                    </a:cubicBezTo>
                    <a:cubicBezTo>
                      <a:pt x="88" y="115"/>
                      <a:pt x="55" y="112"/>
                      <a:pt x="31" y="90"/>
                    </a:cubicBezTo>
                    <a:cubicBezTo>
                      <a:pt x="6" y="69"/>
                      <a:pt x="0" y="36"/>
                      <a:pt x="16" y="18"/>
                    </a:cubicBezTo>
                    <a:cubicBezTo>
                      <a:pt x="32" y="0"/>
                      <a:pt x="65" y="3"/>
                      <a:pt x="89" y="25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86"/>
              <p:cNvSpPr>
                <a:spLocks/>
              </p:cNvSpPr>
              <p:nvPr/>
            </p:nvSpPr>
            <p:spPr bwMode="auto">
              <a:xfrm>
                <a:off x="1924" y="2604"/>
                <a:ext cx="178" cy="70"/>
              </a:xfrm>
              <a:custGeom>
                <a:avLst/>
                <a:gdLst>
                  <a:gd name="T0" fmla="*/ 0 w 103"/>
                  <a:gd name="T1" fmla="*/ 0 h 41"/>
                  <a:gd name="T2" fmla="*/ 29 w 103"/>
                  <a:gd name="T3" fmla="*/ 13 h 41"/>
                  <a:gd name="T4" fmla="*/ 54 w 103"/>
                  <a:gd name="T5" fmla="*/ 10 h 41"/>
                  <a:gd name="T6" fmla="*/ 103 w 103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3" h="41">
                    <a:moveTo>
                      <a:pt x="0" y="0"/>
                    </a:moveTo>
                    <a:cubicBezTo>
                      <a:pt x="9" y="8"/>
                      <a:pt x="17" y="13"/>
                      <a:pt x="29" y="13"/>
                    </a:cubicBezTo>
                    <a:cubicBezTo>
                      <a:pt x="38" y="13"/>
                      <a:pt x="46" y="11"/>
                      <a:pt x="54" y="10"/>
                    </a:cubicBezTo>
                    <a:cubicBezTo>
                      <a:pt x="75" y="6"/>
                      <a:pt x="103" y="17"/>
                      <a:pt x="103" y="4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87"/>
              <p:cNvSpPr>
                <a:spLocks/>
              </p:cNvSpPr>
              <p:nvPr/>
            </p:nvSpPr>
            <p:spPr bwMode="auto">
              <a:xfrm>
                <a:off x="1962" y="2376"/>
                <a:ext cx="219" cy="183"/>
              </a:xfrm>
              <a:custGeom>
                <a:avLst/>
                <a:gdLst>
                  <a:gd name="T0" fmla="*/ 47 w 127"/>
                  <a:gd name="T1" fmla="*/ 94 h 106"/>
                  <a:gd name="T2" fmla="*/ 9 w 127"/>
                  <a:gd name="T3" fmla="*/ 31 h 106"/>
                  <a:gd name="T4" fmla="*/ 80 w 127"/>
                  <a:gd name="T5" fmla="*/ 12 h 106"/>
                  <a:gd name="T6" fmla="*/ 118 w 127"/>
                  <a:gd name="T7" fmla="*/ 76 h 106"/>
                  <a:gd name="T8" fmla="*/ 47 w 127"/>
                  <a:gd name="T9" fmla="*/ 9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06">
                    <a:moveTo>
                      <a:pt x="47" y="94"/>
                    </a:moveTo>
                    <a:cubicBezTo>
                      <a:pt x="17" y="82"/>
                      <a:pt x="0" y="53"/>
                      <a:pt x="9" y="31"/>
                    </a:cubicBezTo>
                    <a:cubicBezTo>
                      <a:pt x="18" y="8"/>
                      <a:pt x="50" y="0"/>
                      <a:pt x="80" y="12"/>
                    </a:cubicBezTo>
                    <a:cubicBezTo>
                      <a:pt x="110" y="25"/>
                      <a:pt x="127" y="53"/>
                      <a:pt x="118" y="76"/>
                    </a:cubicBezTo>
                    <a:cubicBezTo>
                      <a:pt x="109" y="98"/>
                      <a:pt x="77" y="106"/>
                      <a:pt x="47" y="94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88"/>
              <p:cNvSpPr>
                <a:spLocks/>
              </p:cNvSpPr>
              <p:nvPr/>
            </p:nvSpPr>
            <p:spPr bwMode="auto">
              <a:xfrm>
                <a:off x="1976" y="2452"/>
                <a:ext cx="191" cy="43"/>
              </a:xfrm>
              <a:custGeom>
                <a:avLst/>
                <a:gdLst>
                  <a:gd name="T0" fmla="*/ 111 w 111"/>
                  <a:gd name="T1" fmla="*/ 6 h 25"/>
                  <a:gd name="T2" fmla="*/ 79 w 111"/>
                  <a:gd name="T3" fmla="*/ 4 h 25"/>
                  <a:gd name="T4" fmla="*/ 56 w 111"/>
                  <a:gd name="T5" fmla="*/ 15 h 25"/>
                  <a:gd name="T6" fmla="*/ 0 w 111"/>
                  <a:gd name="T7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1" h="25">
                    <a:moveTo>
                      <a:pt x="111" y="6"/>
                    </a:moveTo>
                    <a:cubicBezTo>
                      <a:pt x="99" y="1"/>
                      <a:pt x="91" y="0"/>
                      <a:pt x="79" y="4"/>
                    </a:cubicBezTo>
                    <a:cubicBezTo>
                      <a:pt x="71" y="7"/>
                      <a:pt x="64" y="11"/>
                      <a:pt x="56" y="15"/>
                    </a:cubicBezTo>
                    <a:cubicBezTo>
                      <a:pt x="38" y="25"/>
                      <a:pt x="8" y="25"/>
                      <a:pt x="0" y="2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89"/>
              <p:cNvSpPr>
                <a:spLocks/>
              </p:cNvSpPr>
              <p:nvPr/>
            </p:nvSpPr>
            <p:spPr bwMode="auto">
              <a:xfrm>
                <a:off x="2577" y="2460"/>
                <a:ext cx="278" cy="285"/>
              </a:xfrm>
              <a:custGeom>
                <a:avLst/>
                <a:gdLst>
                  <a:gd name="T0" fmla="*/ 148 w 161"/>
                  <a:gd name="T1" fmla="*/ 71 h 165"/>
                  <a:gd name="T2" fmla="*/ 16 w 161"/>
                  <a:gd name="T3" fmla="*/ 149 h 165"/>
                  <a:gd name="T4" fmla="*/ 89 w 161"/>
                  <a:gd name="T5" fmla="*/ 14 h 165"/>
                  <a:gd name="T6" fmla="*/ 142 w 161"/>
                  <a:gd name="T7" fmla="*/ 18 h 165"/>
                  <a:gd name="T8" fmla="*/ 148 w 161"/>
                  <a:gd name="T9" fmla="*/ 7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165">
                    <a:moveTo>
                      <a:pt x="148" y="71"/>
                    </a:moveTo>
                    <a:cubicBezTo>
                      <a:pt x="135" y="84"/>
                      <a:pt x="33" y="165"/>
                      <a:pt x="16" y="149"/>
                    </a:cubicBezTo>
                    <a:cubicBezTo>
                      <a:pt x="0" y="133"/>
                      <a:pt x="76" y="27"/>
                      <a:pt x="89" y="14"/>
                    </a:cubicBezTo>
                    <a:cubicBezTo>
                      <a:pt x="102" y="0"/>
                      <a:pt x="125" y="2"/>
                      <a:pt x="142" y="18"/>
                    </a:cubicBezTo>
                    <a:cubicBezTo>
                      <a:pt x="158" y="34"/>
                      <a:pt x="161" y="57"/>
                      <a:pt x="148" y="71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Line 190"/>
              <p:cNvSpPr>
                <a:spLocks noChangeShapeType="1"/>
              </p:cNvSpPr>
              <p:nvPr/>
            </p:nvSpPr>
            <p:spPr bwMode="auto">
              <a:xfrm>
                <a:off x="2749" y="2538"/>
                <a:ext cx="35" cy="33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Line 191"/>
              <p:cNvSpPr>
                <a:spLocks noChangeShapeType="1"/>
              </p:cNvSpPr>
              <p:nvPr/>
            </p:nvSpPr>
            <p:spPr bwMode="auto">
              <a:xfrm>
                <a:off x="2660" y="2593"/>
                <a:ext cx="34" cy="3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92"/>
              <p:cNvSpPr>
                <a:spLocks/>
              </p:cNvSpPr>
              <p:nvPr/>
            </p:nvSpPr>
            <p:spPr bwMode="auto">
              <a:xfrm>
                <a:off x="2830" y="2435"/>
                <a:ext cx="95" cy="55"/>
              </a:xfrm>
              <a:custGeom>
                <a:avLst/>
                <a:gdLst>
                  <a:gd name="T0" fmla="*/ 0 w 55"/>
                  <a:gd name="T1" fmla="*/ 32 h 32"/>
                  <a:gd name="T2" fmla="*/ 55 w 55"/>
                  <a:gd name="T3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5" h="32">
                    <a:moveTo>
                      <a:pt x="0" y="32"/>
                    </a:moveTo>
                    <a:cubicBezTo>
                      <a:pt x="0" y="32"/>
                      <a:pt x="32" y="0"/>
                      <a:pt x="55" y="1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93"/>
              <p:cNvSpPr>
                <a:spLocks/>
              </p:cNvSpPr>
              <p:nvPr/>
            </p:nvSpPr>
            <p:spPr bwMode="auto">
              <a:xfrm>
                <a:off x="2867" y="2390"/>
                <a:ext cx="22" cy="70"/>
              </a:xfrm>
              <a:custGeom>
                <a:avLst/>
                <a:gdLst>
                  <a:gd name="T0" fmla="*/ 0 w 13"/>
                  <a:gd name="T1" fmla="*/ 0 h 41"/>
                  <a:gd name="T2" fmla="*/ 1 w 13"/>
                  <a:gd name="T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41">
                    <a:moveTo>
                      <a:pt x="0" y="0"/>
                    </a:moveTo>
                    <a:cubicBezTo>
                      <a:pt x="0" y="0"/>
                      <a:pt x="13" y="21"/>
                      <a:pt x="1" y="4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94"/>
              <p:cNvSpPr>
                <a:spLocks/>
              </p:cNvSpPr>
              <p:nvPr/>
            </p:nvSpPr>
            <p:spPr bwMode="auto">
              <a:xfrm>
                <a:off x="2827" y="2405"/>
                <a:ext cx="36" cy="80"/>
              </a:xfrm>
              <a:custGeom>
                <a:avLst/>
                <a:gdLst>
                  <a:gd name="T0" fmla="*/ 0 w 21"/>
                  <a:gd name="T1" fmla="*/ 46 h 46"/>
                  <a:gd name="T2" fmla="*/ 2 w 21"/>
                  <a:gd name="T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46">
                    <a:moveTo>
                      <a:pt x="0" y="46"/>
                    </a:moveTo>
                    <a:cubicBezTo>
                      <a:pt x="0" y="46"/>
                      <a:pt x="21" y="31"/>
                      <a:pt x="2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95"/>
              <p:cNvSpPr>
                <a:spLocks/>
              </p:cNvSpPr>
              <p:nvPr/>
            </p:nvSpPr>
            <p:spPr bwMode="auto">
              <a:xfrm>
                <a:off x="3277" y="2350"/>
                <a:ext cx="403" cy="404"/>
              </a:xfrm>
              <a:custGeom>
                <a:avLst/>
                <a:gdLst>
                  <a:gd name="T0" fmla="*/ 146 w 234"/>
                  <a:gd name="T1" fmla="*/ 195 h 234"/>
                  <a:gd name="T2" fmla="*/ 183 w 234"/>
                  <a:gd name="T3" fmla="*/ 116 h 234"/>
                  <a:gd name="T4" fmla="*/ 197 w 234"/>
                  <a:gd name="T5" fmla="*/ 37 h 234"/>
                  <a:gd name="T6" fmla="*/ 118 w 234"/>
                  <a:gd name="T7" fmla="*/ 52 h 234"/>
                  <a:gd name="T8" fmla="*/ 40 w 234"/>
                  <a:gd name="T9" fmla="*/ 89 h 234"/>
                  <a:gd name="T10" fmla="*/ 44 w 234"/>
                  <a:gd name="T11" fmla="*/ 185 h 234"/>
                  <a:gd name="T12" fmla="*/ 44 w 234"/>
                  <a:gd name="T13" fmla="*/ 185 h 234"/>
                  <a:gd name="T14" fmla="*/ 47 w 234"/>
                  <a:gd name="T15" fmla="*/ 188 h 234"/>
                  <a:gd name="T16" fmla="*/ 50 w 234"/>
                  <a:gd name="T17" fmla="*/ 191 h 234"/>
                  <a:gd name="T18" fmla="*/ 50 w 234"/>
                  <a:gd name="T19" fmla="*/ 191 h 234"/>
                  <a:gd name="T20" fmla="*/ 146 w 234"/>
                  <a:gd name="T21" fmla="*/ 19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4" h="234">
                    <a:moveTo>
                      <a:pt x="146" y="195"/>
                    </a:moveTo>
                    <a:cubicBezTo>
                      <a:pt x="175" y="165"/>
                      <a:pt x="175" y="130"/>
                      <a:pt x="183" y="116"/>
                    </a:cubicBezTo>
                    <a:cubicBezTo>
                      <a:pt x="190" y="102"/>
                      <a:pt x="234" y="68"/>
                      <a:pt x="197" y="37"/>
                    </a:cubicBezTo>
                    <a:cubicBezTo>
                      <a:pt x="165" y="0"/>
                      <a:pt x="132" y="44"/>
                      <a:pt x="118" y="52"/>
                    </a:cubicBezTo>
                    <a:cubicBezTo>
                      <a:pt x="104" y="60"/>
                      <a:pt x="69" y="60"/>
                      <a:pt x="40" y="89"/>
                    </a:cubicBezTo>
                    <a:cubicBezTo>
                      <a:pt x="0" y="129"/>
                      <a:pt x="30" y="170"/>
                      <a:pt x="44" y="185"/>
                    </a:cubicBezTo>
                    <a:cubicBezTo>
                      <a:pt x="44" y="185"/>
                      <a:pt x="44" y="185"/>
                      <a:pt x="44" y="185"/>
                    </a:cubicBezTo>
                    <a:cubicBezTo>
                      <a:pt x="44" y="185"/>
                      <a:pt x="45" y="187"/>
                      <a:pt x="47" y="188"/>
                    </a:cubicBezTo>
                    <a:cubicBezTo>
                      <a:pt x="48" y="190"/>
                      <a:pt x="50" y="191"/>
                      <a:pt x="50" y="191"/>
                    </a:cubicBezTo>
                    <a:cubicBezTo>
                      <a:pt x="50" y="191"/>
                      <a:pt x="50" y="191"/>
                      <a:pt x="50" y="191"/>
                    </a:cubicBezTo>
                    <a:cubicBezTo>
                      <a:pt x="65" y="205"/>
                      <a:pt x="107" y="234"/>
                      <a:pt x="146" y="195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96"/>
              <p:cNvSpPr>
                <a:spLocks/>
              </p:cNvSpPr>
              <p:nvPr/>
            </p:nvSpPr>
            <p:spPr bwMode="auto">
              <a:xfrm>
                <a:off x="3378" y="2493"/>
                <a:ext cx="159" cy="159"/>
              </a:xfrm>
              <a:custGeom>
                <a:avLst/>
                <a:gdLst>
                  <a:gd name="T0" fmla="*/ 71 w 92"/>
                  <a:gd name="T1" fmla="*/ 71 h 92"/>
                  <a:gd name="T2" fmla="*/ 14 w 92"/>
                  <a:gd name="T3" fmla="*/ 79 h 92"/>
                  <a:gd name="T4" fmla="*/ 21 w 92"/>
                  <a:gd name="T5" fmla="*/ 21 h 92"/>
                  <a:gd name="T6" fmla="*/ 78 w 92"/>
                  <a:gd name="T7" fmla="*/ 14 h 92"/>
                  <a:gd name="T8" fmla="*/ 71 w 92"/>
                  <a:gd name="T9" fmla="*/ 7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2">
                    <a:moveTo>
                      <a:pt x="71" y="71"/>
                    </a:moveTo>
                    <a:cubicBezTo>
                      <a:pt x="54" y="89"/>
                      <a:pt x="28" y="92"/>
                      <a:pt x="14" y="79"/>
                    </a:cubicBezTo>
                    <a:cubicBezTo>
                      <a:pt x="0" y="65"/>
                      <a:pt x="3" y="39"/>
                      <a:pt x="21" y="21"/>
                    </a:cubicBezTo>
                    <a:cubicBezTo>
                      <a:pt x="39" y="3"/>
                      <a:pt x="64" y="0"/>
                      <a:pt x="78" y="14"/>
                    </a:cubicBezTo>
                    <a:cubicBezTo>
                      <a:pt x="92" y="28"/>
                      <a:pt x="89" y="54"/>
                      <a:pt x="71" y="71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97"/>
              <p:cNvSpPr>
                <a:spLocks/>
              </p:cNvSpPr>
              <p:nvPr/>
            </p:nvSpPr>
            <p:spPr bwMode="auto">
              <a:xfrm>
                <a:off x="4062" y="2390"/>
                <a:ext cx="266" cy="331"/>
              </a:xfrm>
              <a:custGeom>
                <a:avLst/>
                <a:gdLst>
                  <a:gd name="T0" fmla="*/ 154 w 154"/>
                  <a:gd name="T1" fmla="*/ 100 h 192"/>
                  <a:gd name="T2" fmla="*/ 101 w 154"/>
                  <a:gd name="T3" fmla="*/ 33 h 192"/>
                  <a:gd name="T4" fmla="*/ 101 w 154"/>
                  <a:gd name="T5" fmla="*/ 0 h 192"/>
                  <a:gd name="T6" fmla="*/ 53 w 154"/>
                  <a:gd name="T7" fmla="*/ 0 h 192"/>
                  <a:gd name="T8" fmla="*/ 53 w 154"/>
                  <a:gd name="T9" fmla="*/ 33 h 192"/>
                  <a:gd name="T10" fmla="*/ 0 w 154"/>
                  <a:gd name="T11" fmla="*/ 100 h 192"/>
                  <a:gd name="T12" fmla="*/ 65 w 154"/>
                  <a:gd name="T13" fmla="*/ 170 h 192"/>
                  <a:gd name="T14" fmla="*/ 58 w 154"/>
                  <a:gd name="T15" fmla="*/ 192 h 192"/>
                  <a:gd name="T16" fmla="*/ 78 w 154"/>
                  <a:gd name="T17" fmla="*/ 171 h 192"/>
                  <a:gd name="T18" fmla="*/ 87 w 154"/>
                  <a:gd name="T19" fmla="*/ 171 h 192"/>
                  <a:gd name="T20" fmla="*/ 111 w 154"/>
                  <a:gd name="T21" fmla="*/ 190 h 192"/>
                  <a:gd name="T22" fmla="*/ 104 w 154"/>
                  <a:gd name="T23" fmla="*/ 167 h 192"/>
                  <a:gd name="T24" fmla="*/ 154 w 154"/>
                  <a:gd name="T25" fmla="*/ 10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192">
                    <a:moveTo>
                      <a:pt x="154" y="100"/>
                    </a:moveTo>
                    <a:cubicBezTo>
                      <a:pt x="154" y="69"/>
                      <a:pt x="132" y="42"/>
                      <a:pt x="101" y="3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22" y="42"/>
                      <a:pt x="0" y="69"/>
                      <a:pt x="0" y="100"/>
                    </a:cubicBezTo>
                    <a:cubicBezTo>
                      <a:pt x="0" y="136"/>
                      <a:pt x="28" y="165"/>
                      <a:pt x="65" y="170"/>
                    </a:cubicBezTo>
                    <a:cubicBezTo>
                      <a:pt x="58" y="192"/>
                      <a:pt x="58" y="192"/>
                      <a:pt x="58" y="192"/>
                    </a:cubicBezTo>
                    <a:cubicBezTo>
                      <a:pt x="78" y="171"/>
                      <a:pt x="78" y="171"/>
                      <a:pt x="78" y="171"/>
                    </a:cubicBezTo>
                    <a:cubicBezTo>
                      <a:pt x="81" y="171"/>
                      <a:pt x="84" y="171"/>
                      <a:pt x="87" y="171"/>
                    </a:cubicBezTo>
                    <a:cubicBezTo>
                      <a:pt x="111" y="190"/>
                      <a:pt x="111" y="190"/>
                      <a:pt x="111" y="190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133" y="157"/>
                      <a:pt x="154" y="131"/>
                      <a:pt x="154" y="100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98"/>
              <p:cNvSpPr>
                <a:spLocks/>
              </p:cNvSpPr>
              <p:nvPr/>
            </p:nvSpPr>
            <p:spPr bwMode="auto">
              <a:xfrm>
                <a:off x="4782" y="2386"/>
                <a:ext cx="264" cy="152"/>
              </a:xfrm>
              <a:custGeom>
                <a:avLst/>
                <a:gdLst>
                  <a:gd name="T0" fmla="*/ 153 w 153"/>
                  <a:gd name="T1" fmla="*/ 76 h 88"/>
                  <a:gd name="T2" fmla="*/ 76 w 153"/>
                  <a:gd name="T3" fmla="*/ 0 h 88"/>
                  <a:gd name="T4" fmla="*/ 0 w 153"/>
                  <a:gd name="T5" fmla="*/ 76 h 88"/>
                  <a:gd name="T6" fmla="*/ 0 w 153"/>
                  <a:gd name="T7" fmla="*/ 88 h 88"/>
                  <a:gd name="T8" fmla="*/ 152 w 153"/>
                  <a:gd name="T9" fmla="*/ 88 h 88"/>
                  <a:gd name="T10" fmla="*/ 153 w 153"/>
                  <a:gd name="T11" fmla="*/ 7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" h="88">
                    <a:moveTo>
                      <a:pt x="153" y="76"/>
                    </a:moveTo>
                    <a:cubicBezTo>
                      <a:pt x="153" y="34"/>
                      <a:pt x="119" y="0"/>
                      <a:pt x="76" y="0"/>
                    </a:cubicBezTo>
                    <a:cubicBezTo>
                      <a:pt x="34" y="0"/>
                      <a:pt x="0" y="34"/>
                      <a:pt x="0" y="76"/>
                    </a:cubicBezTo>
                    <a:cubicBezTo>
                      <a:pt x="0" y="80"/>
                      <a:pt x="0" y="84"/>
                      <a:pt x="0" y="88"/>
                    </a:cubicBezTo>
                    <a:cubicBezTo>
                      <a:pt x="152" y="88"/>
                      <a:pt x="152" y="88"/>
                      <a:pt x="152" y="88"/>
                    </a:cubicBezTo>
                    <a:cubicBezTo>
                      <a:pt x="153" y="84"/>
                      <a:pt x="153" y="80"/>
                      <a:pt x="153" y="76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99"/>
              <p:cNvSpPr>
                <a:spLocks/>
              </p:cNvSpPr>
              <p:nvPr/>
            </p:nvSpPr>
            <p:spPr bwMode="auto">
              <a:xfrm>
                <a:off x="4831" y="2538"/>
                <a:ext cx="170" cy="181"/>
              </a:xfrm>
              <a:custGeom>
                <a:avLst/>
                <a:gdLst>
                  <a:gd name="T0" fmla="*/ 18 w 99"/>
                  <a:gd name="T1" fmla="*/ 1 h 105"/>
                  <a:gd name="T2" fmla="*/ 14 w 99"/>
                  <a:gd name="T3" fmla="*/ 50 h 105"/>
                  <a:gd name="T4" fmla="*/ 4 w 99"/>
                  <a:gd name="T5" fmla="*/ 86 h 105"/>
                  <a:gd name="T6" fmla="*/ 33 w 99"/>
                  <a:gd name="T7" fmla="*/ 101 h 105"/>
                  <a:gd name="T8" fmla="*/ 73 w 99"/>
                  <a:gd name="T9" fmla="*/ 103 h 105"/>
                  <a:gd name="T10" fmla="*/ 90 w 99"/>
                  <a:gd name="T11" fmla="*/ 58 h 105"/>
                  <a:gd name="T12" fmla="*/ 84 w 99"/>
                  <a:gd name="T13" fmla="*/ 29 h 105"/>
                  <a:gd name="T14" fmla="*/ 77 w 99"/>
                  <a:gd name="T1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105">
                    <a:moveTo>
                      <a:pt x="18" y="1"/>
                    </a:moveTo>
                    <a:cubicBezTo>
                      <a:pt x="19" y="17"/>
                      <a:pt x="16" y="34"/>
                      <a:pt x="14" y="50"/>
                    </a:cubicBezTo>
                    <a:cubicBezTo>
                      <a:pt x="12" y="63"/>
                      <a:pt x="6" y="74"/>
                      <a:pt x="4" y="86"/>
                    </a:cubicBezTo>
                    <a:cubicBezTo>
                      <a:pt x="0" y="104"/>
                      <a:pt x="21" y="100"/>
                      <a:pt x="33" y="101"/>
                    </a:cubicBezTo>
                    <a:cubicBezTo>
                      <a:pt x="46" y="102"/>
                      <a:pt x="60" y="105"/>
                      <a:pt x="73" y="103"/>
                    </a:cubicBezTo>
                    <a:cubicBezTo>
                      <a:pt x="99" y="101"/>
                      <a:pt x="95" y="76"/>
                      <a:pt x="90" y="58"/>
                    </a:cubicBezTo>
                    <a:cubicBezTo>
                      <a:pt x="88" y="48"/>
                      <a:pt x="86" y="39"/>
                      <a:pt x="84" y="29"/>
                    </a:cubicBezTo>
                    <a:cubicBezTo>
                      <a:pt x="83" y="20"/>
                      <a:pt x="76" y="9"/>
                      <a:pt x="77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00"/>
              <p:cNvSpPr>
                <a:spLocks/>
              </p:cNvSpPr>
              <p:nvPr/>
            </p:nvSpPr>
            <p:spPr bwMode="auto">
              <a:xfrm>
                <a:off x="5465" y="2445"/>
                <a:ext cx="330" cy="277"/>
              </a:xfrm>
              <a:custGeom>
                <a:avLst/>
                <a:gdLst>
                  <a:gd name="T0" fmla="*/ 330 w 330"/>
                  <a:gd name="T1" fmla="*/ 0 h 277"/>
                  <a:gd name="T2" fmla="*/ 0 w 330"/>
                  <a:gd name="T3" fmla="*/ 121 h 277"/>
                  <a:gd name="T4" fmla="*/ 0 w 330"/>
                  <a:gd name="T5" fmla="*/ 277 h 277"/>
                  <a:gd name="T6" fmla="*/ 330 w 330"/>
                  <a:gd name="T7" fmla="*/ 164 h 277"/>
                  <a:gd name="T8" fmla="*/ 330 w 330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0" h="277">
                    <a:moveTo>
                      <a:pt x="330" y="0"/>
                    </a:moveTo>
                    <a:lnTo>
                      <a:pt x="0" y="121"/>
                    </a:lnTo>
                    <a:lnTo>
                      <a:pt x="0" y="277"/>
                    </a:lnTo>
                    <a:lnTo>
                      <a:pt x="330" y="164"/>
                    </a:lnTo>
                    <a:lnTo>
                      <a:pt x="33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01"/>
              <p:cNvSpPr>
                <a:spLocks/>
              </p:cNvSpPr>
              <p:nvPr/>
            </p:nvSpPr>
            <p:spPr bwMode="auto">
              <a:xfrm>
                <a:off x="5465" y="2367"/>
                <a:ext cx="330" cy="193"/>
              </a:xfrm>
              <a:custGeom>
                <a:avLst/>
                <a:gdLst>
                  <a:gd name="T0" fmla="*/ 0 w 192"/>
                  <a:gd name="T1" fmla="*/ 112 h 112"/>
                  <a:gd name="T2" fmla="*/ 35 w 192"/>
                  <a:gd name="T3" fmla="*/ 16 h 112"/>
                  <a:gd name="T4" fmla="*/ 192 w 192"/>
                  <a:gd name="T5" fmla="*/ 4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2" h="112">
                    <a:moveTo>
                      <a:pt x="0" y="112"/>
                    </a:move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155" y="0"/>
                      <a:pt x="192" y="45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Oval 202"/>
              <p:cNvSpPr>
                <a:spLocks noChangeArrowheads="1"/>
              </p:cNvSpPr>
              <p:nvPr/>
            </p:nvSpPr>
            <p:spPr bwMode="auto">
              <a:xfrm>
                <a:off x="5503" y="2540"/>
                <a:ext cx="84" cy="79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Oval 203"/>
              <p:cNvSpPr>
                <a:spLocks noChangeArrowheads="1"/>
              </p:cNvSpPr>
              <p:nvPr/>
            </p:nvSpPr>
            <p:spPr bwMode="auto">
              <a:xfrm>
                <a:off x="5675" y="2548"/>
                <a:ext cx="83" cy="80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04"/>
              <p:cNvSpPr>
                <a:spLocks/>
              </p:cNvSpPr>
              <p:nvPr/>
            </p:nvSpPr>
            <p:spPr bwMode="auto">
              <a:xfrm>
                <a:off x="6176" y="2467"/>
                <a:ext cx="259" cy="257"/>
              </a:xfrm>
              <a:custGeom>
                <a:avLst/>
                <a:gdLst>
                  <a:gd name="T0" fmla="*/ 81 w 150"/>
                  <a:gd name="T1" fmla="*/ 132 h 149"/>
                  <a:gd name="T2" fmla="*/ 18 w 150"/>
                  <a:gd name="T3" fmla="*/ 132 h 149"/>
                  <a:gd name="T4" fmla="*/ 18 w 150"/>
                  <a:gd name="T5" fmla="*/ 69 h 149"/>
                  <a:gd name="T6" fmla="*/ 122 w 150"/>
                  <a:gd name="T7" fmla="*/ 27 h 149"/>
                  <a:gd name="T8" fmla="*/ 81 w 150"/>
                  <a:gd name="T9" fmla="*/ 13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149">
                    <a:moveTo>
                      <a:pt x="81" y="132"/>
                    </a:moveTo>
                    <a:cubicBezTo>
                      <a:pt x="63" y="149"/>
                      <a:pt x="35" y="149"/>
                      <a:pt x="18" y="132"/>
                    </a:cubicBezTo>
                    <a:cubicBezTo>
                      <a:pt x="0" y="115"/>
                      <a:pt x="0" y="86"/>
                      <a:pt x="18" y="69"/>
                    </a:cubicBezTo>
                    <a:cubicBezTo>
                      <a:pt x="35" y="52"/>
                      <a:pt x="95" y="0"/>
                      <a:pt x="122" y="27"/>
                    </a:cubicBezTo>
                    <a:cubicBezTo>
                      <a:pt x="150" y="55"/>
                      <a:pt x="98" y="114"/>
                      <a:pt x="81" y="132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6361" y="2383"/>
              <a:ext cx="156" cy="157"/>
            </a:xfrm>
            <a:custGeom>
              <a:avLst/>
              <a:gdLst>
                <a:gd name="T0" fmla="*/ 28 w 91"/>
                <a:gd name="T1" fmla="*/ 35 h 91"/>
                <a:gd name="T2" fmla="*/ 31 w 91"/>
                <a:gd name="T3" fmla="*/ 38 h 91"/>
                <a:gd name="T4" fmla="*/ 0 w 91"/>
                <a:gd name="T5" fmla="*/ 69 h 91"/>
                <a:gd name="T6" fmla="*/ 15 w 91"/>
                <a:gd name="T7" fmla="*/ 76 h 91"/>
                <a:gd name="T8" fmla="*/ 23 w 91"/>
                <a:gd name="T9" fmla="*/ 91 h 91"/>
                <a:gd name="T10" fmla="*/ 53 w 91"/>
                <a:gd name="T11" fmla="*/ 60 h 91"/>
                <a:gd name="T12" fmla="*/ 56 w 91"/>
                <a:gd name="T13" fmla="*/ 63 h 91"/>
                <a:gd name="T14" fmla="*/ 84 w 91"/>
                <a:gd name="T15" fmla="*/ 63 h 91"/>
                <a:gd name="T16" fmla="*/ 84 w 91"/>
                <a:gd name="T17" fmla="*/ 35 h 91"/>
                <a:gd name="T18" fmla="*/ 59 w 91"/>
                <a:gd name="T19" fmla="*/ 33 h 91"/>
                <a:gd name="T20" fmla="*/ 58 w 91"/>
                <a:gd name="T21" fmla="*/ 32 h 91"/>
                <a:gd name="T22" fmla="*/ 56 w 91"/>
                <a:gd name="T23" fmla="*/ 8 h 91"/>
                <a:gd name="T24" fmla="*/ 28 w 91"/>
                <a:gd name="T25" fmla="*/ 8 h 91"/>
                <a:gd name="T26" fmla="*/ 28 w 91"/>
                <a:gd name="T27" fmla="*/ 3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1" h="91">
                  <a:moveTo>
                    <a:pt x="28" y="35"/>
                  </a:moveTo>
                  <a:cubicBezTo>
                    <a:pt x="29" y="36"/>
                    <a:pt x="30" y="37"/>
                    <a:pt x="31" y="3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6" y="70"/>
                    <a:pt x="11" y="72"/>
                    <a:pt x="15" y="76"/>
                  </a:cubicBezTo>
                  <a:cubicBezTo>
                    <a:pt x="19" y="80"/>
                    <a:pt x="22" y="85"/>
                    <a:pt x="23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4" y="61"/>
                    <a:pt x="55" y="62"/>
                    <a:pt x="56" y="63"/>
                  </a:cubicBezTo>
                  <a:cubicBezTo>
                    <a:pt x="63" y="71"/>
                    <a:pt x="76" y="71"/>
                    <a:pt x="84" y="63"/>
                  </a:cubicBezTo>
                  <a:cubicBezTo>
                    <a:pt x="91" y="56"/>
                    <a:pt x="91" y="43"/>
                    <a:pt x="84" y="35"/>
                  </a:cubicBezTo>
                  <a:cubicBezTo>
                    <a:pt x="77" y="29"/>
                    <a:pt x="66" y="28"/>
                    <a:pt x="59" y="33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63" y="25"/>
                    <a:pt x="62" y="14"/>
                    <a:pt x="56" y="8"/>
                  </a:cubicBezTo>
                  <a:cubicBezTo>
                    <a:pt x="48" y="0"/>
                    <a:pt x="35" y="0"/>
                    <a:pt x="28" y="8"/>
                  </a:cubicBezTo>
                  <a:cubicBezTo>
                    <a:pt x="20" y="15"/>
                    <a:pt x="20" y="28"/>
                    <a:pt x="28" y="35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6900" y="2379"/>
              <a:ext cx="331" cy="345"/>
            </a:xfrm>
            <a:custGeom>
              <a:avLst/>
              <a:gdLst>
                <a:gd name="T0" fmla="*/ 47 w 192"/>
                <a:gd name="T1" fmla="*/ 89 h 200"/>
                <a:gd name="T2" fmla="*/ 0 w 192"/>
                <a:gd name="T3" fmla="*/ 55 h 200"/>
                <a:gd name="T4" fmla="*/ 0 w 192"/>
                <a:gd name="T5" fmla="*/ 100 h 200"/>
                <a:gd name="T6" fmla="*/ 0 w 192"/>
                <a:gd name="T7" fmla="*/ 145 h 200"/>
                <a:gd name="T8" fmla="*/ 47 w 192"/>
                <a:gd name="T9" fmla="*/ 111 h 200"/>
                <a:gd name="T10" fmla="*/ 192 w 192"/>
                <a:gd name="T11" fmla="*/ 100 h 200"/>
                <a:gd name="T12" fmla="*/ 47 w 192"/>
                <a:gd name="T13" fmla="*/ 8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200">
                  <a:moveTo>
                    <a:pt x="47" y="89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147" y="200"/>
                    <a:pt x="192" y="100"/>
                    <a:pt x="192" y="100"/>
                  </a:cubicBezTo>
                  <a:cubicBezTo>
                    <a:pt x="192" y="100"/>
                    <a:pt x="147" y="0"/>
                    <a:pt x="47" y="89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Oval 208"/>
            <p:cNvSpPr>
              <a:spLocks noChangeArrowheads="1"/>
            </p:cNvSpPr>
            <p:nvPr/>
          </p:nvSpPr>
          <p:spPr bwMode="auto">
            <a:xfrm>
              <a:off x="7131" y="2533"/>
              <a:ext cx="36" cy="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7072" y="2512"/>
              <a:ext cx="19" cy="85"/>
            </a:xfrm>
            <a:custGeom>
              <a:avLst/>
              <a:gdLst>
                <a:gd name="T0" fmla="*/ 11 w 11"/>
                <a:gd name="T1" fmla="*/ 0 h 49"/>
                <a:gd name="T2" fmla="*/ 11 w 11"/>
                <a:gd name="T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49">
                  <a:moveTo>
                    <a:pt x="11" y="0"/>
                  </a:moveTo>
                  <a:cubicBezTo>
                    <a:pt x="11" y="0"/>
                    <a:pt x="0" y="17"/>
                    <a:pt x="11" y="49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444" y="3059"/>
              <a:ext cx="336" cy="288"/>
            </a:xfrm>
            <a:custGeom>
              <a:avLst/>
              <a:gdLst>
                <a:gd name="T0" fmla="*/ 49 w 195"/>
                <a:gd name="T1" fmla="*/ 33 h 167"/>
                <a:gd name="T2" fmla="*/ 20 w 195"/>
                <a:gd name="T3" fmla="*/ 39 h 167"/>
                <a:gd name="T4" fmla="*/ 12 w 195"/>
                <a:gd name="T5" fmla="*/ 65 h 167"/>
                <a:gd name="T6" fmla="*/ 12 w 195"/>
                <a:gd name="T7" fmla="*/ 76 h 167"/>
                <a:gd name="T8" fmla="*/ 5 w 195"/>
                <a:gd name="T9" fmla="*/ 88 h 167"/>
                <a:gd name="T10" fmla="*/ 1 w 195"/>
                <a:gd name="T11" fmla="*/ 110 h 167"/>
                <a:gd name="T12" fmla="*/ 19 w 195"/>
                <a:gd name="T13" fmla="*/ 131 h 167"/>
                <a:gd name="T14" fmla="*/ 32 w 195"/>
                <a:gd name="T15" fmla="*/ 139 h 167"/>
                <a:gd name="T16" fmla="*/ 37 w 195"/>
                <a:gd name="T17" fmla="*/ 152 h 167"/>
                <a:gd name="T18" fmla="*/ 59 w 195"/>
                <a:gd name="T19" fmla="*/ 166 h 167"/>
                <a:gd name="T20" fmla="*/ 87 w 195"/>
                <a:gd name="T21" fmla="*/ 159 h 167"/>
                <a:gd name="T22" fmla="*/ 148 w 195"/>
                <a:gd name="T23" fmla="*/ 152 h 167"/>
                <a:gd name="T24" fmla="*/ 161 w 195"/>
                <a:gd name="T25" fmla="*/ 125 h 167"/>
                <a:gd name="T26" fmla="*/ 184 w 195"/>
                <a:gd name="T27" fmla="*/ 104 h 167"/>
                <a:gd name="T28" fmla="*/ 192 w 195"/>
                <a:gd name="T29" fmla="*/ 75 h 167"/>
                <a:gd name="T30" fmla="*/ 176 w 195"/>
                <a:gd name="T31" fmla="*/ 54 h 167"/>
                <a:gd name="T32" fmla="*/ 155 w 195"/>
                <a:gd name="T33" fmla="*/ 28 h 167"/>
                <a:gd name="T34" fmla="*/ 141 w 195"/>
                <a:gd name="T35" fmla="*/ 26 h 167"/>
                <a:gd name="T36" fmla="*/ 128 w 195"/>
                <a:gd name="T37" fmla="*/ 30 h 167"/>
                <a:gd name="T38" fmla="*/ 96 w 195"/>
                <a:gd name="T39" fmla="*/ 17 h 167"/>
                <a:gd name="T40" fmla="*/ 69 w 195"/>
                <a:gd name="T41" fmla="*/ 4 h 167"/>
                <a:gd name="T42" fmla="*/ 48 w 195"/>
                <a:gd name="T43" fmla="*/ 3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5" h="167">
                  <a:moveTo>
                    <a:pt x="49" y="33"/>
                  </a:moveTo>
                  <a:cubicBezTo>
                    <a:pt x="38" y="33"/>
                    <a:pt x="30" y="32"/>
                    <a:pt x="20" y="39"/>
                  </a:cubicBezTo>
                  <a:cubicBezTo>
                    <a:pt x="11" y="47"/>
                    <a:pt x="12" y="54"/>
                    <a:pt x="12" y="65"/>
                  </a:cubicBezTo>
                  <a:cubicBezTo>
                    <a:pt x="12" y="69"/>
                    <a:pt x="12" y="73"/>
                    <a:pt x="12" y="76"/>
                  </a:cubicBezTo>
                  <a:cubicBezTo>
                    <a:pt x="11" y="82"/>
                    <a:pt x="9" y="82"/>
                    <a:pt x="5" y="88"/>
                  </a:cubicBezTo>
                  <a:cubicBezTo>
                    <a:pt x="2" y="93"/>
                    <a:pt x="0" y="103"/>
                    <a:pt x="1" y="110"/>
                  </a:cubicBezTo>
                  <a:cubicBezTo>
                    <a:pt x="3" y="120"/>
                    <a:pt x="10" y="127"/>
                    <a:pt x="19" y="131"/>
                  </a:cubicBezTo>
                  <a:cubicBezTo>
                    <a:pt x="24" y="133"/>
                    <a:pt x="29" y="134"/>
                    <a:pt x="32" y="139"/>
                  </a:cubicBezTo>
                  <a:cubicBezTo>
                    <a:pt x="35" y="144"/>
                    <a:pt x="34" y="148"/>
                    <a:pt x="37" y="152"/>
                  </a:cubicBezTo>
                  <a:cubicBezTo>
                    <a:pt x="42" y="161"/>
                    <a:pt x="50" y="166"/>
                    <a:pt x="59" y="166"/>
                  </a:cubicBezTo>
                  <a:cubicBezTo>
                    <a:pt x="71" y="167"/>
                    <a:pt x="77" y="162"/>
                    <a:pt x="87" y="159"/>
                  </a:cubicBezTo>
                  <a:cubicBezTo>
                    <a:pt x="107" y="154"/>
                    <a:pt x="130" y="167"/>
                    <a:pt x="148" y="152"/>
                  </a:cubicBezTo>
                  <a:cubicBezTo>
                    <a:pt x="158" y="144"/>
                    <a:pt x="157" y="136"/>
                    <a:pt x="161" y="125"/>
                  </a:cubicBezTo>
                  <a:cubicBezTo>
                    <a:pt x="164" y="113"/>
                    <a:pt x="176" y="112"/>
                    <a:pt x="184" y="104"/>
                  </a:cubicBezTo>
                  <a:cubicBezTo>
                    <a:pt x="190" y="97"/>
                    <a:pt x="195" y="84"/>
                    <a:pt x="192" y="75"/>
                  </a:cubicBezTo>
                  <a:cubicBezTo>
                    <a:pt x="190" y="68"/>
                    <a:pt x="180" y="61"/>
                    <a:pt x="176" y="54"/>
                  </a:cubicBezTo>
                  <a:cubicBezTo>
                    <a:pt x="170" y="44"/>
                    <a:pt x="166" y="31"/>
                    <a:pt x="155" y="28"/>
                  </a:cubicBezTo>
                  <a:cubicBezTo>
                    <a:pt x="151" y="26"/>
                    <a:pt x="145" y="25"/>
                    <a:pt x="141" y="26"/>
                  </a:cubicBezTo>
                  <a:cubicBezTo>
                    <a:pt x="136" y="27"/>
                    <a:pt x="133" y="29"/>
                    <a:pt x="128" y="30"/>
                  </a:cubicBezTo>
                  <a:cubicBezTo>
                    <a:pt x="117" y="32"/>
                    <a:pt x="105" y="21"/>
                    <a:pt x="96" y="17"/>
                  </a:cubicBezTo>
                  <a:cubicBezTo>
                    <a:pt x="87" y="13"/>
                    <a:pt x="78" y="5"/>
                    <a:pt x="69" y="4"/>
                  </a:cubicBezTo>
                  <a:cubicBezTo>
                    <a:pt x="49" y="0"/>
                    <a:pt x="55" y="24"/>
                    <a:pt x="48" y="34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Oval 211"/>
            <p:cNvSpPr>
              <a:spLocks noChangeArrowheads="1"/>
            </p:cNvSpPr>
            <p:nvPr/>
          </p:nvSpPr>
          <p:spPr bwMode="auto">
            <a:xfrm>
              <a:off x="532" y="3141"/>
              <a:ext cx="136" cy="137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1269" y="3088"/>
              <a:ext cx="131" cy="124"/>
            </a:xfrm>
            <a:custGeom>
              <a:avLst/>
              <a:gdLst>
                <a:gd name="T0" fmla="*/ 0 w 76"/>
                <a:gd name="T1" fmla="*/ 14 h 72"/>
                <a:gd name="T2" fmla="*/ 7 w 76"/>
                <a:gd name="T3" fmla="*/ 42 h 72"/>
                <a:gd name="T4" fmla="*/ 18 w 76"/>
                <a:gd name="T5" fmla="*/ 67 h 72"/>
                <a:gd name="T6" fmla="*/ 30 w 76"/>
                <a:gd name="T7" fmla="*/ 70 h 72"/>
                <a:gd name="T8" fmla="*/ 49 w 76"/>
                <a:gd name="T9" fmla="*/ 70 h 72"/>
                <a:gd name="T10" fmla="*/ 63 w 76"/>
                <a:gd name="T11" fmla="*/ 48 h 72"/>
                <a:gd name="T12" fmla="*/ 69 w 76"/>
                <a:gd name="T13" fmla="*/ 23 h 72"/>
                <a:gd name="T14" fmla="*/ 65 w 76"/>
                <a:gd name="T15" fmla="*/ 3 h 72"/>
                <a:gd name="T16" fmla="*/ 36 w 76"/>
                <a:gd name="T17" fmla="*/ 0 h 72"/>
                <a:gd name="T18" fmla="*/ 20 w 76"/>
                <a:gd name="T19" fmla="*/ 0 h 72"/>
                <a:gd name="T20" fmla="*/ 3 w 76"/>
                <a:gd name="T21" fmla="*/ 3 h 72"/>
                <a:gd name="T22" fmla="*/ 0 w 76"/>
                <a:gd name="T23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72">
                  <a:moveTo>
                    <a:pt x="0" y="14"/>
                  </a:moveTo>
                  <a:cubicBezTo>
                    <a:pt x="0" y="23"/>
                    <a:pt x="5" y="33"/>
                    <a:pt x="7" y="42"/>
                  </a:cubicBezTo>
                  <a:cubicBezTo>
                    <a:pt x="9" y="49"/>
                    <a:pt x="12" y="63"/>
                    <a:pt x="18" y="67"/>
                  </a:cubicBezTo>
                  <a:cubicBezTo>
                    <a:pt x="21" y="70"/>
                    <a:pt x="26" y="70"/>
                    <a:pt x="30" y="70"/>
                  </a:cubicBezTo>
                  <a:cubicBezTo>
                    <a:pt x="36" y="70"/>
                    <a:pt x="43" y="72"/>
                    <a:pt x="49" y="70"/>
                  </a:cubicBezTo>
                  <a:cubicBezTo>
                    <a:pt x="59" y="68"/>
                    <a:pt x="61" y="57"/>
                    <a:pt x="63" y="48"/>
                  </a:cubicBezTo>
                  <a:cubicBezTo>
                    <a:pt x="66" y="40"/>
                    <a:pt x="67" y="31"/>
                    <a:pt x="69" y="23"/>
                  </a:cubicBezTo>
                  <a:cubicBezTo>
                    <a:pt x="72" y="15"/>
                    <a:pt x="76" y="6"/>
                    <a:pt x="65" y="3"/>
                  </a:cubicBezTo>
                  <a:cubicBezTo>
                    <a:pt x="56" y="0"/>
                    <a:pt x="45" y="0"/>
                    <a:pt x="36" y="0"/>
                  </a:cubicBezTo>
                  <a:cubicBezTo>
                    <a:pt x="30" y="0"/>
                    <a:pt x="25" y="0"/>
                    <a:pt x="20" y="0"/>
                  </a:cubicBezTo>
                  <a:cubicBezTo>
                    <a:pt x="15" y="0"/>
                    <a:pt x="6" y="0"/>
                    <a:pt x="3" y="3"/>
                  </a:cubicBezTo>
                  <a:cubicBezTo>
                    <a:pt x="0" y="5"/>
                    <a:pt x="0" y="9"/>
                    <a:pt x="0" y="12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/>
            </p:cNvSpPr>
            <p:nvPr/>
          </p:nvSpPr>
          <p:spPr bwMode="auto">
            <a:xfrm>
              <a:off x="1188" y="3109"/>
              <a:ext cx="111" cy="141"/>
            </a:xfrm>
            <a:custGeom>
              <a:avLst/>
              <a:gdLst>
                <a:gd name="T0" fmla="*/ 37 w 64"/>
                <a:gd name="T1" fmla="*/ 0 h 82"/>
                <a:gd name="T2" fmla="*/ 13 w 64"/>
                <a:gd name="T3" fmla="*/ 15 h 82"/>
                <a:gd name="T4" fmla="*/ 1 w 64"/>
                <a:gd name="T5" fmla="*/ 37 h 82"/>
                <a:gd name="T6" fmla="*/ 12 w 64"/>
                <a:gd name="T7" fmla="*/ 62 h 82"/>
                <a:gd name="T8" fmla="*/ 33 w 64"/>
                <a:gd name="T9" fmla="*/ 82 h 82"/>
                <a:gd name="T10" fmla="*/ 53 w 64"/>
                <a:gd name="T11" fmla="*/ 70 h 82"/>
                <a:gd name="T12" fmla="*/ 59 w 64"/>
                <a:gd name="T13" fmla="*/ 5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82">
                  <a:moveTo>
                    <a:pt x="37" y="0"/>
                  </a:moveTo>
                  <a:cubicBezTo>
                    <a:pt x="28" y="3"/>
                    <a:pt x="21" y="9"/>
                    <a:pt x="13" y="15"/>
                  </a:cubicBezTo>
                  <a:cubicBezTo>
                    <a:pt x="6" y="21"/>
                    <a:pt x="0" y="27"/>
                    <a:pt x="1" y="37"/>
                  </a:cubicBezTo>
                  <a:cubicBezTo>
                    <a:pt x="2" y="46"/>
                    <a:pt x="9" y="54"/>
                    <a:pt x="12" y="62"/>
                  </a:cubicBezTo>
                  <a:cubicBezTo>
                    <a:pt x="17" y="71"/>
                    <a:pt x="22" y="81"/>
                    <a:pt x="33" y="82"/>
                  </a:cubicBezTo>
                  <a:cubicBezTo>
                    <a:pt x="42" y="82"/>
                    <a:pt x="47" y="76"/>
                    <a:pt x="53" y="70"/>
                  </a:cubicBezTo>
                  <a:cubicBezTo>
                    <a:pt x="58" y="66"/>
                    <a:pt x="64" y="59"/>
                    <a:pt x="59" y="52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/>
            </p:cNvSpPr>
            <p:nvPr/>
          </p:nvSpPr>
          <p:spPr bwMode="auto">
            <a:xfrm>
              <a:off x="1161" y="3179"/>
              <a:ext cx="72" cy="152"/>
            </a:xfrm>
            <a:custGeom>
              <a:avLst/>
              <a:gdLst>
                <a:gd name="T0" fmla="*/ 14 w 42"/>
                <a:gd name="T1" fmla="*/ 0 h 88"/>
                <a:gd name="T2" fmla="*/ 6 w 42"/>
                <a:gd name="T3" fmla="*/ 32 h 88"/>
                <a:gd name="T4" fmla="*/ 2 w 42"/>
                <a:gd name="T5" fmla="*/ 64 h 88"/>
                <a:gd name="T6" fmla="*/ 11 w 42"/>
                <a:gd name="T7" fmla="*/ 88 h 88"/>
                <a:gd name="T8" fmla="*/ 32 w 42"/>
                <a:gd name="T9" fmla="*/ 70 h 88"/>
                <a:gd name="T10" fmla="*/ 42 w 42"/>
                <a:gd name="T11" fmla="*/ 4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88">
                  <a:moveTo>
                    <a:pt x="14" y="0"/>
                  </a:moveTo>
                  <a:cubicBezTo>
                    <a:pt x="8" y="9"/>
                    <a:pt x="9" y="22"/>
                    <a:pt x="6" y="32"/>
                  </a:cubicBezTo>
                  <a:cubicBezTo>
                    <a:pt x="4" y="43"/>
                    <a:pt x="2" y="53"/>
                    <a:pt x="2" y="64"/>
                  </a:cubicBezTo>
                  <a:cubicBezTo>
                    <a:pt x="2" y="72"/>
                    <a:pt x="0" y="88"/>
                    <a:pt x="11" y="88"/>
                  </a:cubicBezTo>
                  <a:cubicBezTo>
                    <a:pt x="21" y="88"/>
                    <a:pt x="28" y="78"/>
                    <a:pt x="32" y="70"/>
                  </a:cubicBezTo>
                  <a:cubicBezTo>
                    <a:pt x="36" y="61"/>
                    <a:pt x="40" y="50"/>
                    <a:pt x="42" y="4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1361" y="3109"/>
              <a:ext cx="110" cy="141"/>
            </a:xfrm>
            <a:custGeom>
              <a:avLst/>
              <a:gdLst>
                <a:gd name="T0" fmla="*/ 27 w 64"/>
                <a:gd name="T1" fmla="*/ 0 h 82"/>
                <a:gd name="T2" fmla="*/ 50 w 64"/>
                <a:gd name="T3" fmla="*/ 15 h 82"/>
                <a:gd name="T4" fmla="*/ 63 w 64"/>
                <a:gd name="T5" fmla="*/ 37 h 82"/>
                <a:gd name="T6" fmla="*/ 51 w 64"/>
                <a:gd name="T7" fmla="*/ 62 h 82"/>
                <a:gd name="T8" fmla="*/ 31 w 64"/>
                <a:gd name="T9" fmla="*/ 82 h 82"/>
                <a:gd name="T10" fmla="*/ 10 w 64"/>
                <a:gd name="T11" fmla="*/ 70 h 82"/>
                <a:gd name="T12" fmla="*/ 4 w 64"/>
                <a:gd name="T13" fmla="*/ 5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82">
                  <a:moveTo>
                    <a:pt x="27" y="0"/>
                  </a:moveTo>
                  <a:cubicBezTo>
                    <a:pt x="36" y="3"/>
                    <a:pt x="43" y="9"/>
                    <a:pt x="50" y="15"/>
                  </a:cubicBezTo>
                  <a:cubicBezTo>
                    <a:pt x="57" y="21"/>
                    <a:pt x="64" y="27"/>
                    <a:pt x="63" y="37"/>
                  </a:cubicBezTo>
                  <a:cubicBezTo>
                    <a:pt x="62" y="46"/>
                    <a:pt x="55" y="54"/>
                    <a:pt x="51" y="62"/>
                  </a:cubicBezTo>
                  <a:cubicBezTo>
                    <a:pt x="47" y="71"/>
                    <a:pt x="42" y="81"/>
                    <a:pt x="31" y="82"/>
                  </a:cubicBezTo>
                  <a:cubicBezTo>
                    <a:pt x="21" y="82"/>
                    <a:pt x="17" y="76"/>
                    <a:pt x="10" y="70"/>
                  </a:cubicBezTo>
                  <a:cubicBezTo>
                    <a:pt x="6" y="66"/>
                    <a:pt x="0" y="59"/>
                    <a:pt x="4" y="52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1426" y="3179"/>
              <a:ext cx="73" cy="152"/>
            </a:xfrm>
            <a:custGeom>
              <a:avLst/>
              <a:gdLst>
                <a:gd name="T0" fmla="*/ 27 w 42"/>
                <a:gd name="T1" fmla="*/ 0 h 88"/>
                <a:gd name="T2" fmla="*/ 35 w 42"/>
                <a:gd name="T3" fmla="*/ 32 h 88"/>
                <a:gd name="T4" fmla="*/ 40 w 42"/>
                <a:gd name="T5" fmla="*/ 64 h 88"/>
                <a:gd name="T6" fmla="*/ 31 w 42"/>
                <a:gd name="T7" fmla="*/ 88 h 88"/>
                <a:gd name="T8" fmla="*/ 10 w 42"/>
                <a:gd name="T9" fmla="*/ 70 h 88"/>
                <a:gd name="T10" fmla="*/ 0 w 42"/>
                <a:gd name="T11" fmla="*/ 4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88">
                  <a:moveTo>
                    <a:pt x="27" y="0"/>
                  </a:moveTo>
                  <a:cubicBezTo>
                    <a:pt x="33" y="9"/>
                    <a:pt x="33" y="22"/>
                    <a:pt x="35" y="32"/>
                  </a:cubicBezTo>
                  <a:cubicBezTo>
                    <a:pt x="38" y="43"/>
                    <a:pt x="40" y="53"/>
                    <a:pt x="40" y="64"/>
                  </a:cubicBezTo>
                  <a:cubicBezTo>
                    <a:pt x="40" y="72"/>
                    <a:pt x="42" y="88"/>
                    <a:pt x="31" y="88"/>
                  </a:cubicBezTo>
                  <a:cubicBezTo>
                    <a:pt x="21" y="88"/>
                    <a:pt x="14" y="78"/>
                    <a:pt x="10" y="70"/>
                  </a:cubicBezTo>
                  <a:cubicBezTo>
                    <a:pt x="6" y="61"/>
                    <a:pt x="2" y="50"/>
                    <a:pt x="0" y="4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1879" y="3036"/>
              <a:ext cx="331" cy="331"/>
            </a:xfrm>
            <a:custGeom>
              <a:avLst/>
              <a:gdLst>
                <a:gd name="T0" fmla="*/ 175 w 192"/>
                <a:gd name="T1" fmla="*/ 47 h 192"/>
                <a:gd name="T2" fmla="*/ 192 w 192"/>
                <a:gd name="T3" fmla="*/ 25 h 192"/>
                <a:gd name="T4" fmla="*/ 161 w 192"/>
                <a:gd name="T5" fmla="*/ 0 h 192"/>
                <a:gd name="T6" fmla="*/ 31 w 192"/>
                <a:gd name="T7" fmla="*/ 0 h 192"/>
                <a:gd name="T8" fmla="*/ 0 w 192"/>
                <a:gd name="T9" fmla="*/ 25 h 192"/>
                <a:gd name="T10" fmla="*/ 17 w 192"/>
                <a:gd name="T11" fmla="*/ 47 h 192"/>
                <a:gd name="T12" fmla="*/ 0 w 192"/>
                <a:gd name="T13" fmla="*/ 72 h 192"/>
                <a:gd name="T14" fmla="*/ 0 w 192"/>
                <a:gd name="T15" fmla="*/ 165 h 192"/>
                <a:gd name="T16" fmla="*/ 31 w 192"/>
                <a:gd name="T17" fmla="*/ 192 h 192"/>
                <a:gd name="T18" fmla="*/ 161 w 192"/>
                <a:gd name="T19" fmla="*/ 192 h 192"/>
                <a:gd name="T20" fmla="*/ 192 w 192"/>
                <a:gd name="T21" fmla="*/ 165 h 192"/>
                <a:gd name="T22" fmla="*/ 192 w 192"/>
                <a:gd name="T23" fmla="*/ 72 h 192"/>
                <a:gd name="T24" fmla="*/ 175 w 192"/>
                <a:gd name="T25" fmla="*/ 4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" h="192">
                  <a:moveTo>
                    <a:pt x="175" y="47"/>
                  </a:moveTo>
                  <a:cubicBezTo>
                    <a:pt x="185" y="43"/>
                    <a:pt x="192" y="35"/>
                    <a:pt x="192" y="25"/>
                  </a:cubicBezTo>
                  <a:cubicBezTo>
                    <a:pt x="192" y="11"/>
                    <a:pt x="178" y="0"/>
                    <a:pt x="16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1"/>
                    <a:pt x="0" y="25"/>
                  </a:cubicBezTo>
                  <a:cubicBezTo>
                    <a:pt x="0" y="35"/>
                    <a:pt x="7" y="43"/>
                    <a:pt x="17" y="47"/>
                  </a:cubicBezTo>
                  <a:cubicBezTo>
                    <a:pt x="7" y="52"/>
                    <a:pt x="0" y="61"/>
                    <a:pt x="0" y="72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80"/>
                    <a:pt x="14" y="192"/>
                    <a:pt x="31" y="192"/>
                  </a:cubicBezTo>
                  <a:cubicBezTo>
                    <a:pt x="161" y="192"/>
                    <a:pt x="161" y="192"/>
                    <a:pt x="161" y="192"/>
                  </a:cubicBezTo>
                  <a:cubicBezTo>
                    <a:pt x="178" y="192"/>
                    <a:pt x="192" y="180"/>
                    <a:pt x="192" y="165"/>
                  </a:cubicBezTo>
                  <a:cubicBezTo>
                    <a:pt x="192" y="72"/>
                    <a:pt x="192" y="72"/>
                    <a:pt x="192" y="72"/>
                  </a:cubicBezTo>
                  <a:cubicBezTo>
                    <a:pt x="192" y="61"/>
                    <a:pt x="185" y="52"/>
                    <a:pt x="175" y="47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Oval 218"/>
            <p:cNvSpPr>
              <a:spLocks noChangeArrowheads="1"/>
            </p:cNvSpPr>
            <p:nvPr/>
          </p:nvSpPr>
          <p:spPr bwMode="auto">
            <a:xfrm>
              <a:off x="1959" y="3138"/>
              <a:ext cx="31" cy="2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Oval 219"/>
            <p:cNvSpPr>
              <a:spLocks noChangeArrowheads="1"/>
            </p:cNvSpPr>
            <p:nvPr/>
          </p:nvSpPr>
          <p:spPr bwMode="auto">
            <a:xfrm>
              <a:off x="2133" y="3176"/>
              <a:ext cx="29" cy="31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Oval 220"/>
            <p:cNvSpPr>
              <a:spLocks noChangeArrowheads="1"/>
            </p:cNvSpPr>
            <p:nvPr/>
          </p:nvSpPr>
          <p:spPr bwMode="auto">
            <a:xfrm>
              <a:off x="2077" y="3264"/>
              <a:ext cx="30" cy="2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Oval 221"/>
            <p:cNvSpPr>
              <a:spLocks noChangeArrowheads="1"/>
            </p:cNvSpPr>
            <p:nvPr/>
          </p:nvSpPr>
          <p:spPr bwMode="auto">
            <a:xfrm>
              <a:off x="2064" y="3088"/>
              <a:ext cx="22" cy="2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Oval 222"/>
            <p:cNvSpPr>
              <a:spLocks noChangeArrowheads="1"/>
            </p:cNvSpPr>
            <p:nvPr/>
          </p:nvSpPr>
          <p:spPr bwMode="auto">
            <a:xfrm>
              <a:off x="1948" y="3252"/>
              <a:ext cx="42" cy="41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Oval 223"/>
            <p:cNvSpPr>
              <a:spLocks noChangeArrowheads="1"/>
            </p:cNvSpPr>
            <p:nvPr/>
          </p:nvSpPr>
          <p:spPr bwMode="auto">
            <a:xfrm>
              <a:off x="2698" y="3152"/>
              <a:ext cx="15" cy="1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Oval 224"/>
            <p:cNvSpPr>
              <a:spLocks noChangeArrowheads="1"/>
            </p:cNvSpPr>
            <p:nvPr/>
          </p:nvSpPr>
          <p:spPr bwMode="auto">
            <a:xfrm>
              <a:off x="2753" y="3152"/>
              <a:ext cx="15" cy="1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Oval 225"/>
            <p:cNvSpPr>
              <a:spLocks noChangeArrowheads="1"/>
            </p:cNvSpPr>
            <p:nvPr/>
          </p:nvSpPr>
          <p:spPr bwMode="auto">
            <a:xfrm>
              <a:off x="2808" y="3152"/>
              <a:ext cx="15" cy="1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226"/>
            <p:cNvSpPr>
              <a:spLocks noChangeArrowheads="1"/>
            </p:cNvSpPr>
            <p:nvPr/>
          </p:nvSpPr>
          <p:spPr bwMode="auto">
            <a:xfrm>
              <a:off x="2725" y="3116"/>
              <a:ext cx="16" cy="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Oval 227"/>
            <p:cNvSpPr>
              <a:spLocks noChangeArrowheads="1"/>
            </p:cNvSpPr>
            <p:nvPr/>
          </p:nvSpPr>
          <p:spPr bwMode="auto">
            <a:xfrm>
              <a:off x="2780" y="3116"/>
              <a:ext cx="16" cy="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8"/>
            <p:cNvSpPr>
              <a:spLocks/>
            </p:cNvSpPr>
            <p:nvPr/>
          </p:nvSpPr>
          <p:spPr bwMode="auto">
            <a:xfrm>
              <a:off x="2637" y="3071"/>
              <a:ext cx="247" cy="134"/>
            </a:xfrm>
            <a:custGeom>
              <a:avLst/>
              <a:gdLst>
                <a:gd name="T0" fmla="*/ 71 w 143"/>
                <a:gd name="T1" fmla="*/ 0 h 78"/>
                <a:gd name="T2" fmla="*/ 0 w 143"/>
                <a:gd name="T3" fmla="*/ 78 h 78"/>
                <a:gd name="T4" fmla="*/ 143 w 143"/>
                <a:gd name="T5" fmla="*/ 78 h 78"/>
                <a:gd name="T6" fmla="*/ 71 w 143"/>
                <a:gd name="T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78">
                  <a:moveTo>
                    <a:pt x="71" y="0"/>
                  </a:moveTo>
                  <a:cubicBezTo>
                    <a:pt x="32" y="0"/>
                    <a:pt x="0" y="35"/>
                    <a:pt x="0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3" y="35"/>
                    <a:pt x="111" y="0"/>
                    <a:pt x="71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9"/>
            <p:cNvSpPr>
              <a:spLocks/>
            </p:cNvSpPr>
            <p:nvPr/>
          </p:nvSpPr>
          <p:spPr bwMode="auto">
            <a:xfrm>
              <a:off x="2594" y="3205"/>
              <a:ext cx="331" cy="59"/>
            </a:xfrm>
            <a:custGeom>
              <a:avLst/>
              <a:gdLst>
                <a:gd name="T0" fmla="*/ 192 w 192"/>
                <a:gd name="T1" fmla="*/ 26 h 34"/>
                <a:gd name="T2" fmla="*/ 184 w 192"/>
                <a:gd name="T3" fmla="*/ 34 h 34"/>
                <a:gd name="T4" fmla="*/ 8 w 192"/>
                <a:gd name="T5" fmla="*/ 34 h 34"/>
                <a:gd name="T6" fmla="*/ 0 w 192"/>
                <a:gd name="T7" fmla="*/ 26 h 34"/>
                <a:gd name="T8" fmla="*/ 0 w 192"/>
                <a:gd name="T9" fmla="*/ 8 h 34"/>
                <a:gd name="T10" fmla="*/ 8 w 192"/>
                <a:gd name="T11" fmla="*/ 0 h 34"/>
                <a:gd name="T12" fmla="*/ 184 w 192"/>
                <a:gd name="T13" fmla="*/ 0 h 34"/>
                <a:gd name="T14" fmla="*/ 192 w 192"/>
                <a:gd name="T15" fmla="*/ 8 h 34"/>
                <a:gd name="T16" fmla="*/ 192 w 192"/>
                <a:gd name="T17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34">
                  <a:moveTo>
                    <a:pt x="192" y="26"/>
                  </a:moveTo>
                  <a:cubicBezTo>
                    <a:pt x="192" y="31"/>
                    <a:pt x="189" y="34"/>
                    <a:pt x="184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4" y="34"/>
                    <a:pt x="0" y="31"/>
                    <a:pt x="0" y="2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9" y="0"/>
                    <a:pt x="192" y="4"/>
                    <a:pt x="192" y="8"/>
                  </a:cubicBezTo>
                  <a:lnTo>
                    <a:pt x="192" y="26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30"/>
            <p:cNvSpPr>
              <a:spLocks/>
            </p:cNvSpPr>
            <p:nvPr/>
          </p:nvSpPr>
          <p:spPr bwMode="auto">
            <a:xfrm>
              <a:off x="2625" y="3264"/>
              <a:ext cx="269" cy="71"/>
            </a:xfrm>
            <a:custGeom>
              <a:avLst/>
              <a:gdLst>
                <a:gd name="T0" fmla="*/ 156 w 156"/>
                <a:gd name="T1" fmla="*/ 37 h 41"/>
                <a:gd name="T2" fmla="*/ 152 w 156"/>
                <a:gd name="T3" fmla="*/ 41 h 41"/>
                <a:gd name="T4" fmla="*/ 4 w 156"/>
                <a:gd name="T5" fmla="*/ 41 h 41"/>
                <a:gd name="T6" fmla="*/ 0 w 156"/>
                <a:gd name="T7" fmla="*/ 37 h 41"/>
                <a:gd name="T8" fmla="*/ 0 w 156"/>
                <a:gd name="T9" fmla="*/ 4 h 41"/>
                <a:gd name="T10" fmla="*/ 4 w 156"/>
                <a:gd name="T11" fmla="*/ 0 h 41"/>
                <a:gd name="T12" fmla="*/ 152 w 156"/>
                <a:gd name="T13" fmla="*/ 0 h 41"/>
                <a:gd name="T14" fmla="*/ 156 w 156"/>
                <a:gd name="T15" fmla="*/ 4 h 41"/>
                <a:gd name="T16" fmla="*/ 156 w 156"/>
                <a:gd name="T17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41">
                  <a:moveTo>
                    <a:pt x="156" y="37"/>
                  </a:moveTo>
                  <a:cubicBezTo>
                    <a:pt x="156" y="40"/>
                    <a:pt x="155" y="41"/>
                    <a:pt x="152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2" y="41"/>
                    <a:pt x="0" y="40"/>
                    <a:pt x="0" y="3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5" y="0"/>
                    <a:pt x="156" y="2"/>
                    <a:pt x="156" y="4"/>
                  </a:cubicBezTo>
                  <a:lnTo>
                    <a:pt x="156" y="37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Oval 231"/>
            <p:cNvSpPr>
              <a:spLocks noChangeArrowheads="1"/>
            </p:cNvSpPr>
            <p:nvPr/>
          </p:nvSpPr>
          <p:spPr bwMode="auto">
            <a:xfrm>
              <a:off x="3363" y="3307"/>
              <a:ext cx="19" cy="1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Oval 232"/>
            <p:cNvSpPr>
              <a:spLocks noChangeArrowheads="1"/>
            </p:cNvSpPr>
            <p:nvPr/>
          </p:nvSpPr>
          <p:spPr bwMode="auto">
            <a:xfrm>
              <a:off x="3373" y="3255"/>
              <a:ext cx="19" cy="1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Oval 233"/>
            <p:cNvSpPr>
              <a:spLocks noChangeArrowheads="1"/>
            </p:cNvSpPr>
            <p:nvPr/>
          </p:nvSpPr>
          <p:spPr bwMode="auto">
            <a:xfrm>
              <a:off x="3414" y="3293"/>
              <a:ext cx="19" cy="1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4"/>
            <p:cNvSpPr>
              <a:spLocks/>
            </p:cNvSpPr>
            <p:nvPr/>
          </p:nvSpPr>
          <p:spPr bwMode="auto">
            <a:xfrm>
              <a:off x="3309" y="3219"/>
              <a:ext cx="157" cy="157"/>
            </a:xfrm>
            <a:custGeom>
              <a:avLst/>
              <a:gdLst>
                <a:gd name="T0" fmla="*/ 75 w 91"/>
                <a:gd name="T1" fmla="*/ 16 h 91"/>
                <a:gd name="T2" fmla="*/ 75 w 91"/>
                <a:gd name="T3" fmla="*/ 75 h 91"/>
                <a:gd name="T4" fmla="*/ 16 w 91"/>
                <a:gd name="T5" fmla="*/ 75 h 91"/>
                <a:gd name="T6" fmla="*/ 16 w 91"/>
                <a:gd name="T7" fmla="*/ 16 h 91"/>
                <a:gd name="T8" fmla="*/ 75 w 91"/>
                <a:gd name="T9" fmla="*/ 1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91">
                  <a:moveTo>
                    <a:pt x="75" y="16"/>
                  </a:moveTo>
                  <a:cubicBezTo>
                    <a:pt x="91" y="32"/>
                    <a:pt x="91" y="58"/>
                    <a:pt x="75" y="75"/>
                  </a:cubicBezTo>
                  <a:cubicBezTo>
                    <a:pt x="59" y="91"/>
                    <a:pt x="33" y="91"/>
                    <a:pt x="16" y="75"/>
                  </a:cubicBezTo>
                  <a:cubicBezTo>
                    <a:pt x="0" y="58"/>
                    <a:pt x="0" y="32"/>
                    <a:pt x="16" y="16"/>
                  </a:cubicBezTo>
                  <a:cubicBezTo>
                    <a:pt x="33" y="0"/>
                    <a:pt x="59" y="0"/>
                    <a:pt x="75" y="16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3339" y="3043"/>
              <a:ext cx="303" cy="304"/>
            </a:xfrm>
            <a:custGeom>
              <a:avLst/>
              <a:gdLst>
                <a:gd name="T0" fmla="*/ 0 w 176"/>
                <a:gd name="T1" fmla="*/ 117 h 176"/>
                <a:gd name="T2" fmla="*/ 99 w 176"/>
                <a:gd name="T3" fmla="*/ 19 h 176"/>
                <a:gd name="T4" fmla="*/ 160 w 176"/>
                <a:gd name="T5" fmla="*/ 16 h 176"/>
                <a:gd name="T6" fmla="*/ 157 w 176"/>
                <a:gd name="T7" fmla="*/ 77 h 176"/>
                <a:gd name="T8" fmla="*/ 59 w 176"/>
                <a:gd name="T9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176">
                  <a:moveTo>
                    <a:pt x="0" y="117"/>
                  </a:moveTo>
                  <a:cubicBezTo>
                    <a:pt x="99" y="19"/>
                    <a:pt x="99" y="19"/>
                    <a:pt x="99" y="19"/>
                  </a:cubicBezTo>
                  <a:cubicBezTo>
                    <a:pt x="116" y="1"/>
                    <a:pt x="144" y="0"/>
                    <a:pt x="160" y="16"/>
                  </a:cubicBezTo>
                  <a:cubicBezTo>
                    <a:pt x="176" y="32"/>
                    <a:pt x="175" y="60"/>
                    <a:pt x="157" y="77"/>
                  </a:cubicBezTo>
                  <a:cubicBezTo>
                    <a:pt x="59" y="176"/>
                    <a:pt x="59" y="176"/>
                    <a:pt x="59" y="176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Line 236"/>
            <p:cNvSpPr>
              <a:spLocks noChangeShapeType="1"/>
            </p:cNvSpPr>
            <p:nvPr/>
          </p:nvSpPr>
          <p:spPr bwMode="auto">
            <a:xfrm flipV="1">
              <a:off x="3614" y="3038"/>
              <a:ext cx="33" cy="33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7"/>
            <p:cNvSpPr>
              <a:spLocks/>
            </p:cNvSpPr>
            <p:nvPr/>
          </p:nvSpPr>
          <p:spPr bwMode="auto">
            <a:xfrm>
              <a:off x="4031" y="3085"/>
              <a:ext cx="305" cy="272"/>
            </a:xfrm>
            <a:custGeom>
              <a:avLst/>
              <a:gdLst>
                <a:gd name="T0" fmla="*/ 98 w 177"/>
                <a:gd name="T1" fmla="*/ 141 h 158"/>
                <a:gd name="T2" fmla="*/ 2 w 177"/>
                <a:gd name="T3" fmla="*/ 29 h 158"/>
                <a:gd name="T4" fmla="*/ 22 w 177"/>
                <a:gd name="T5" fmla="*/ 2 h 158"/>
                <a:gd name="T6" fmla="*/ 49 w 177"/>
                <a:gd name="T7" fmla="*/ 21 h 158"/>
                <a:gd name="T8" fmla="*/ 156 w 177"/>
                <a:gd name="T9" fmla="*/ 109 h 158"/>
                <a:gd name="T10" fmla="*/ 175 w 177"/>
                <a:gd name="T11" fmla="*/ 137 h 158"/>
                <a:gd name="T12" fmla="*/ 147 w 177"/>
                <a:gd name="T13" fmla="*/ 156 h 158"/>
                <a:gd name="T14" fmla="*/ 98 w 177"/>
                <a:gd name="T15" fmla="*/ 14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158">
                  <a:moveTo>
                    <a:pt x="98" y="141"/>
                  </a:moveTo>
                  <a:cubicBezTo>
                    <a:pt x="15" y="105"/>
                    <a:pt x="3" y="33"/>
                    <a:pt x="2" y="29"/>
                  </a:cubicBezTo>
                  <a:cubicBezTo>
                    <a:pt x="0" y="16"/>
                    <a:pt x="9" y="4"/>
                    <a:pt x="22" y="2"/>
                  </a:cubicBezTo>
                  <a:cubicBezTo>
                    <a:pt x="35" y="0"/>
                    <a:pt x="47" y="8"/>
                    <a:pt x="49" y="21"/>
                  </a:cubicBezTo>
                  <a:cubicBezTo>
                    <a:pt x="50" y="25"/>
                    <a:pt x="63" y="91"/>
                    <a:pt x="156" y="109"/>
                  </a:cubicBezTo>
                  <a:cubicBezTo>
                    <a:pt x="169" y="111"/>
                    <a:pt x="177" y="124"/>
                    <a:pt x="175" y="137"/>
                  </a:cubicBezTo>
                  <a:cubicBezTo>
                    <a:pt x="172" y="149"/>
                    <a:pt x="160" y="158"/>
                    <a:pt x="147" y="156"/>
                  </a:cubicBezTo>
                  <a:cubicBezTo>
                    <a:pt x="128" y="152"/>
                    <a:pt x="112" y="147"/>
                    <a:pt x="98" y="141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Line 238"/>
            <p:cNvSpPr>
              <a:spLocks noChangeShapeType="1"/>
            </p:cNvSpPr>
            <p:nvPr/>
          </p:nvSpPr>
          <p:spPr bwMode="auto">
            <a:xfrm>
              <a:off x="4052" y="3055"/>
              <a:ext cx="12" cy="33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Line 239"/>
            <p:cNvSpPr>
              <a:spLocks noChangeShapeType="1"/>
            </p:cNvSpPr>
            <p:nvPr/>
          </p:nvSpPr>
          <p:spPr bwMode="auto">
            <a:xfrm>
              <a:off x="4338" y="3324"/>
              <a:ext cx="27" cy="7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4851" y="3150"/>
              <a:ext cx="23" cy="22"/>
            </a:xfrm>
            <a:custGeom>
              <a:avLst/>
              <a:gdLst>
                <a:gd name="T0" fmla="*/ 13 w 13"/>
                <a:gd name="T1" fmla="*/ 7 h 13"/>
                <a:gd name="T2" fmla="*/ 6 w 13"/>
                <a:gd name="T3" fmla="*/ 13 h 13"/>
                <a:gd name="T4" fmla="*/ 0 w 13"/>
                <a:gd name="T5" fmla="*/ 6 h 13"/>
                <a:gd name="T6" fmla="*/ 6 w 13"/>
                <a:gd name="T7" fmla="*/ 0 h 13"/>
                <a:gd name="T8" fmla="*/ 13 w 13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0"/>
                    <a:pt x="10" y="13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3"/>
                    <a:pt x="1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Oval 241"/>
            <p:cNvSpPr>
              <a:spLocks noChangeArrowheads="1"/>
            </p:cNvSpPr>
            <p:nvPr/>
          </p:nvSpPr>
          <p:spPr bwMode="auto">
            <a:xfrm>
              <a:off x="4900" y="3150"/>
              <a:ext cx="22" cy="2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Oval 242"/>
            <p:cNvSpPr>
              <a:spLocks noChangeArrowheads="1"/>
            </p:cNvSpPr>
            <p:nvPr/>
          </p:nvSpPr>
          <p:spPr bwMode="auto">
            <a:xfrm>
              <a:off x="4948" y="3150"/>
              <a:ext cx="22" cy="2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Oval 243"/>
            <p:cNvSpPr>
              <a:spLocks noChangeArrowheads="1"/>
            </p:cNvSpPr>
            <p:nvPr/>
          </p:nvSpPr>
          <p:spPr bwMode="auto">
            <a:xfrm>
              <a:off x="4875" y="3198"/>
              <a:ext cx="23" cy="2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Oval 244"/>
            <p:cNvSpPr>
              <a:spLocks noChangeArrowheads="1"/>
            </p:cNvSpPr>
            <p:nvPr/>
          </p:nvSpPr>
          <p:spPr bwMode="auto">
            <a:xfrm>
              <a:off x="4924" y="3198"/>
              <a:ext cx="22" cy="2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45"/>
            <p:cNvSpPr>
              <a:spLocks/>
            </p:cNvSpPr>
            <p:nvPr/>
          </p:nvSpPr>
          <p:spPr bwMode="auto">
            <a:xfrm>
              <a:off x="4900" y="3245"/>
              <a:ext cx="22" cy="22"/>
            </a:xfrm>
            <a:custGeom>
              <a:avLst/>
              <a:gdLst>
                <a:gd name="T0" fmla="*/ 13 w 13"/>
                <a:gd name="T1" fmla="*/ 6 h 13"/>
                <a:gd name="T2" fmla="*/ 6 w 13"/>
                <a:gd name="T3" fmla="*/ 13 h 13"/>
                <a:gd name="T4" fmla="*/ 0 w 13"/>
                <a:gd name="T5" fmla="*/ 6 h 13"/>
                <a:gd name="T6" fmla="*/ 6 w 13"/>
                <a:gd name="T7" fmla="*/ 0 h 13"/>
                <a:gd name="T8" fmla="*/ 13 w 13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0" y="13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46"/>
            <p:cNvSpPr>
              <a:spLocks/>
            </p:cNvSpPr>
            <p:nvPr/>
          </p:nvSpPr>
          <p:spPr bwMode="auto">
            <a:xfrm>
              <a:off x="4762" y="2985"/>
              <a:ext cx="300" cy="388"/>
            </a:xfrm>
            <a:custGeom>
              <a:avLst/>
              <a:gdLst>
                <a:gd name="T0" fmla="*/ 0 w 174"/>
                <a:gd name="T1" fmla="*/ 59 h 225"/>
                <a:gd name="T2" fmla="*/ 89 w 174"/>
                <a:gd name="T3" fmla="*/ 225 h 225"/>
                <a:gd name="T4" fmla="*/ 174 w 174"/>
                <a:gd name="T5" fmla="*/ 59 h 225"/>
                <a:gd name="T6" fmla="*/ 0 w 174"/>
                <a:gd name="T7" fmla="*/ 5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4" h="225">
                  <a:moveTo>
                    <a:pt x="0" y="59"/>
                  </a:moveTo>
                  <a:cubicBezTo>
                    <a:pt x="89" y="225"/>
                    <a:pt x="89" y="225"/>
                    <a:pt x="89" y="225"/>
                  </a:cubicBezTo>
                  <a:cubicBezTo>
                    <a:pt x="174" y="59"/>
                    <a:pt x="174" y="59"/>
                    <a:pt x="174" y="59"/>
                  </a:cubicBezTo>
                  <a:cubicBezTo>
                    <a:pt x="174" y="59"/>
                    <a:pt x="100" y="0"/>
                    <a:pt x="0" y="59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47"/>
            <p:cNvSpPr>
              <a:spLocks/>
            </p:cNvSpPr>
            <p:nvPr/>
          </p:nvSpPr>
          <p:spPr bwMode="auto">
            <a:xfrm>
              <a:off x="4798" y="3066"/>
              <a:ext cx="239" cy="72"/>
            </a:xfrm>
            <a:custGeom>
              <a:avLst/>
              <a:gdLst>
                <a:gd name="T0" fmla="*/ 0 w 139"/>
                <a:gd name="T1" fmla="*/ 42 h 42"/>
                <a:gd name="T2" fmla="*/ 139 w 139"/>
                <a:gd name="T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9" h="42">
                  <a:moveTo>
                    <a:pt x="0" y="42"/>
                  </a:moveTo>
                  <a:cubicBezTo>
                    <a:pt x="0" y="42"/>
                    <a:pt x="44" y="0"/>
                    <a:pt x="139" y="39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48"/>
            <p:cNvSpPr>
              <a:spLocks/>
            </p:cNvSpPr>
            <p:nvPr/>
          </p:nvSpPr>
          <p:spPr bwMode="auto">
            <a:xfrm>
              <a:off x="5473" y="3167"/>
              <a:ext cx="316" cy="202"/>
            </a:xfrm>
            <a:custGeom>
              <a:avLst/>
              <a:gdLst>
                <a:gd name="T0" fmla="*/ 316 w 316"/>
                <a:gd name="T1" fmla="*/ 0 h 202"/>
                <a:gd name="T2" fmla="*/ 0 w 316"/>
                <a:gd name="T3" fmla="*/ 92 h 202"/>
                <a:gd name="T4" fmla="*/ 0 w 316"/>
                <a:gd name="T5" fmla="*/ 202 h 202"/>
                <a:gd name="T6" fmla="*/ 316 w 316"/>
                <a:gd name="T7" fmla="*/ 119 h 202"/>
                <a:gd name="T8" fmla="*/ 316 w 316"/>
                <a:gd name="T9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6" h="202">
                  <a:moveTo>
                    <a:pt x="316" y="0"/>
                  </a:moveTo>
                  <a:lnTo>
                    <a:pt x="0" y="92"/>
                  </a:lnTo>
                  <a:lnTo>
                    <a:pt x="0" y="202"/>
                  </a:lnTo>
                  <a:lnTo>
                    <a:pt x="316" y="119"/>
                  </a:lnTo>
                  <a:lnTo>
                    <a:pt x="316" y="0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49"/>
            <p:cNvSpPr>
              <a:spLocks/>
            </p:cNvSpPr>
            <p:nvPr/>
          </p:nvSpPr>
          <p:spPr bwMode="auto">
            <a:xfrm>
              <a:off x="5625" y="3129"/>
              <a:ext cx="164" cy="38"/>
            </a:xfrm>
            <a:custGeom>
              <a:avLst/>
              <a:gdLst>
                <a:gd name="T0" fmla="*/ 0 w 95"/>
                <a:gd name="T1" fmla="*/ 0 h 22"/>
                <a:gd name="T2" fmla="*/ 95 w 95"/>
                <a:gd name="T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5" h="22">
                  <a:moveTo>
                    <a:pt x="0" y="0"/>
                  </a:moveTo>
                  <a:cubicBezTo>
                    <a:pt x="33" y="2"/>
                    <a:pt x="70" y="8"/>
                    <a:pt x="95" y="22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50"/>
            <p:cNvSpPr>
              <a:spLocks/>
            </p:cNvSpPr>
            <p:nvPr/>
          </p:nvSpPr>
          <p:spPr bwMode="auto">
            <a:xfrm>
              <a:off x="5473" y="3126"/>
              <a:ext cx="66" cy="129"/>
            </a:xfrm>
            <a:custGeom>
              <a:avLst/>
              <a:gdLst>
                <a:gd name="T0" fmla="*/ 0 w 38"/>
                <a:gd name="T1" fmla="*/ 75 h 75"/>
                <a:gd name="T2" fmla="*/ 8 w 38"/>
                <a:gd name="T3" fmla="*/ 1 h 75"/>
                <a:gd name="T4" fmla="*/ 38 w 38"/>
                <a:gd name="T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75">
                  <a:moveTo>
                    <a:pt x="0" y="75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20" y="0"/>
                    <a:pt x="38" y="0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51"/>
            <p:cNvSpPr>
              <a:spLocks/>
            </p:cNvSpPr>
            <p:nvPr/>
          </p:nvSpPr>
          <p:spPr bwMode="auto">
            <a:xfrm>
              <a:off x="5473" y="3207"/>
              <a:ext cx="316" cy="103"/>
            </a:xfrm>
            <a:custGeom>
              <a:avLst/>
              <a:gdLst>
                <a:gd name="T0" fmla="*/ 183 w 183"/>
                <a:gd name="T1" fmla="*/ 0 h 60"/>
                <a:gd name="T2" fmla="*/ 173 w 183"/>
                <a:gd name="T3" fmla="*/ 13 h 60"/>
                <a:gd name="T4" fmla="*/ 147 w 183"/>
                <a:gd name="T5" fmla="*/ 17 h 60"/>
                <a:gd name="T6" fmla="*/ 104 w 183"/>
                <a:gd name="T7" fmla="*/ 40 h 60"/>
                <a:gd name="T8" fmla="*/ 42 w 183"/>
                <a:gd name="T9" fmla="*/ 44 h 60"/>
                <a:gd name="T10" fmla="*/ 0 w 183"/>
                <a:gd name="T1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60">
                  <a:moveTo>
                    <a:pt x="183" y="0"/>
                  </a:moveTo>
                  <a:cubicBezTo>
                    <a:pt x="182" y="4"/>
                    <a:pt x="178" y="10"/>
                    <a:pt x="173" y="13"/>
                  </a:cubicBezTo>
                  <a:cubicBezTo>
                    <a:pt x="166" y="17"/>
                    <a:pt x="157" y="17"/>
                    <a:pt x="147" y="17"/>
                  </a:cubicBezTo>
                  <a:cubicBezTo>
                    <a:pt x="119" y="19"/>
                    <a:pt x="122" y="32"/>
                    <a:pt x="104" y="40"/>
                  </a:cubicBezTo>
                  <a:cubicBezTo>
                    <a:pt x="86" y="46"/>
                    <a:pt x="62" y="42"/>
                    <a:pt x="42" y="44"/>
                  </a:cubicBezTo>
                  <a:cubicBezTo>
                    <a:pt x="24" y="46"/>
                    <a:pt x="6" y="51"/>
                    <a:pt x="0" y="6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Oval 252"/>
            <p:cNvSpPr>
              <a:spLocks noChangeArrowheads="1"/>
            </p:cNvSpPr>
            <p:nvPr/>
          </p:nvSpPr>
          <p:spPr bwMode="auto">
            <a:xfrm>
              <a:off x="5532" y="3109"/>
              <a:ext cx="98" cy="93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53"/>
            <p:cNvSpPr>
              <a:spLocks/>
            </p:cNvSpPr>
            <p:nvPr/>
          </p:nvSpPr>
          <p:spPr bwMode="auto">
            <a:xfrm>
              <a:off x="5580" y="3038"/>
              <a:ext cx="29" cy="66"/>
            </a:xfrm>
            <a:custGeom>
              <a:avLst/>
              <a:gdLst>
                <a:gd name="T0" fmla="*/ 1 w 17"/>
                <a:gd name="T1" fmla="*/ 38 h 38"/>
                <a:gd name="T2" fmla="*/ 17 w 17"/>
                <a:gd name="T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38">
                  <a:moveTo>
                    <a:pt x="1" y="38"/>
                  </a:moveTo>
                  <a:cubicBezTo>
                    <a:pt x="1" y="38"/>
                    <a:pt x="0" y="9"/>
                    <a:pt x="17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54"/>
            <p:cNvSpPr>
              <a:spLocks/>
            </p:cNvSpPr>
            <p:nvPr/>
          </p:nvSpPr>
          <p:spPr bwMode="auto">
            <a:xfrm>
              <a:off x="6180" y="3238"/>
              <a:ext cx="330" cy="131"/>
            </a:xfrm>
            <a:custGeom>
              <a:avLst/>
              <a:gdLst>
                <a:gd name="T0" fmla="*/ 192 w 192"/>
                <a:gd name="T1" fmla="*/ 68 h 76"/>
                <a:gd name="T2" fmla="*/ 184 w 192"/>
                <a:gd name="T3" fmla="*/ 76 h 76"/>
                <a:gd name="T4" fmla="*/ 8 w 192"/>
                <a:gd name="T5" fmla="*/ 76 h 76"/>
                <a:gd name="T6" fmla="*/ 0 w 192"/>
                <a:gd name="T7" fmla="*/ 68 h 76"/>
                <a:gd name="T8" fmla="*/ 0 w 192"/>
                <a:gd name="T9" fmla="*/ 8 h 76"/>
                <a:gd name="T10" fmla="*/ 8 w 192"/>
                <a:gd name="T11" fmla="*/ 0 h 76"/>
                <a:gd name="T12" fmla="*/ 184 w 192"/>
                <a:gd name="T13" fmla="*/ 0 h 76"/>
                <a:gd name="T14" fmla="*/ 192 w 192"/>
                <a:gd name="T15" fmla="*/ 8 h 76"/>
                <a:gd name="T16" fmla="*/ 192 w 192"/>
                <a:gd name="T17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76">
                  <a:moveTo>
                    <a:pt x="192" y="68"/>
                  </a:moveTo>
                  <a:cubicBezTo>
                    <a:pt x="192" y="72"/>
                    <a:pt x="189" y="76"/>
                    <a:pt x="184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4" y="76"/>
                    <a:pt x="0" y="72"/>
                    <a:pt x="0" y="6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9" y="0"/>
                    <a:pt x="192" y="4"/>
                    <a:pt x="192" y="8"/>
                  </a:cubicBezTo>
                  <a:lnTo>
                    <a:pt x="192" y="68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55"/>
            <p:cNvSpPr>
              <a:spLocks/>
            </p:cNvSpPr>
            <p:nvPr/>
          </p:nvSpPr>
          <p:spPr bwMode="auto">
            <a:xfrm>
              <a:off x="6221" y="3140"/>
              <a:ext cx="250" cy="98"/>
            </a:xfrm>
            <a:custGeom>
              <a:avLst/>
              <a:gdLst>
                <a:gd name="T0" fmla="*/ 145 w 145"/>
                <a:gd name="T1" fmla="*/ 49 h 57"/>
                <a:gd name="T2" fmla="*/ 137 w 145"/>
                <a:gd name="T3" fmla="*/ 57 h 57"/>
                <a:gd name="T4" fmla="*/ 8 w 145"/>
                <a:gd name="T5" fmla="*/ 57 h 57"/>
                <a:gd name="T6" fmla="*/ 0 w 145"/>
                <a:gd name="T7" fmla="*/ 49 h 57"/>
                <a:gd name="T8" fmla="*/ 0 w 145"/>
                <a:gd name="T9" fmla="*/ 8 h 57"/>
                <a:gd name="T10" fmla="*/ 8 w 145"/>
                <a:gd name="T11" fmla="*/ 0 h 57"/>
                <a:gd name="T12" fmla="*/ 137 w 145"/>
                <a:gd name="T13" fmla="*/ 0 h 57"/>
                <a:gd name="T14" fmla="*/ 145 w 145"/>
                <a:gd name="T15" fmla="*/ 8 h 57"/>
                <a:gd name="T16" fmla="*/ 145 w 145"/>
                <a:gd name="T17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57">
                  <a:moveTo>
                    <a:pt x="145" y="49"/>
                  </a:moveTo>
                  <a:cubicBezTo>
                    <a:pt x="145" y="54"/>
                    <a:pt x="141" y="57"/>
                    <a:pt x="137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4" y="57"/>
                    <a:pt x="0" y="54"/>
                    <a:pt x="0" y="4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1" y="0"/>
                    <a:pt x="145" y="4"/>
                    <a:pt x="145" y="8"/>
                  </a:cubicBezTo>
                  <a:lnTo>
                    <a:pt x="145" y="49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Line 256"/>
            <p:cNvSpPr>
              <a:spLocks noChangeShapeType="1"/>
            </p:cNvSpPr>
            <p:nvPr/>
          </p:nvSpPr>
          <p:spPr bwMode="auto">
            <a:xfrm>
              <a:off x="6218" y="3279"/>
              <a:ext cx="50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Line 257"/>
            <p:cNvSpPr>
              <a:spLocks noChangeShapeType="1"/>
            </p:cNvSpPr>
            <p:nvPr/>
          </p:nvSpPr>
          <p:spPr bwMode="auto">
            <a:xfrm>
              <a:off x="6321" y="3279"/>
              <a:ext cx="50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Line 258"/>
            <p:cNvSpPr>
              <a:spLocks noChangeShapeType="1"/>
            </p:cNvSpPr>
            <p:nvPr/>
          </p:nvSpPr>
          <p:spPr bwMode="auto">
            <a:xfrm>
              <a:off x="6424" y="3279"/>
              <a:ext cx="49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Line 259"/>
            <p:cNvSpPr>
              <a:spLocks noChangeShapeType="1"/>
            </p:cNvSpPr>
            <p:nvPr/>
          </p:nvSpPr>
          <p:spPr bwMode="auto">
            <a:xfrm>
              <a:off x="6281" y="3174"/>
              <a:ext cx="0" cy="3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Line 260"/>
            <p:cNvSpPr>
              <a:spLocks noChangeShapeType="1"/>
            </p:cNvSpPr>
            <p:nvPr/>
          </p:nvSpPr>
          <p:spPr bwMode="auto">
            <a:xfrm>
              <a:off x="6345" y="3174"/>
              <a:ext cx="0" cy="3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Line 261"/>
            <p:cNvSpPr>
              <a:spLocks noChangeShapeType="1"/>
            </p:cNvSpPr>
            <p:nvPr/>
          </p:nvSpPr>
          <p:spPr bwMode="auto">
            <a:xfrm>
              <a:off x="6411" y="3174"/>
              <a:ext cx="0" cy="3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Line 262"/>
            <p:cNvSpPr>
              <a:spLocks noChangeShapeType="1"/>
            </p:cNvSpPr>
            <p:nvPr/>
          </p:nvSpPr>
          <p:spPr bwMode="auto">
            <a:xfrm>
              <a:off x="6281" y="3081"/>
              <a:ext cx="0" cy="5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Line 263"/>
            <p:cNvSpPr>
              <a:spLocks noChangeShapeType="1"/>
            </p:cNvSpPr>
            <p:nvPr/>
          </p:nvSpPr>
          <p:spPr bwMode="auto">
            <a:xfrm>
              <a:off x="6345" y="3081"/>
              <a:ext cx="0" cy="5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Line 264"/>
            <p:cNvSpPr>
              <a:spLocks noChangeShapeType="1"/>
            </p:cNvSpPr>
            <p:nvPr/>
          </p:nvSpPr>
          <p:spPr bwMode="auto">
            <a:xfrm>
              <a:off x="6411" y="3081"/>
              <a:ext cx="0" cy="5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Line 265"/>
            <p:cNvSpPr>
              <a:spLocks noChangeShapeType="1"/>
            </p:cNvSpPr>
            <p:nvPr/>
          </p:nvSpPr>
          <p:spPr bwMode="auto">
            <a:xfrm>
              <a:off x="6281" y="3038"/>
              <a:ext cx="0" cy="16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Line 266"/>
            <p:cNvSpPr>
              <a:spLocks noChangeShapeType="1"/>
            </p:cNvSpPr>
            <p:nvPr/>
          </p:nvSpPr>
          <p:spPr bwMode="auto">
            <a:xfrm>
              <a:off x="6345" y="3038"/>
              <a:ext cx="0" cy="16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Line 267"/>
            <p:cNvSpPr>
              <a:spLocks noChangeShapeType="1"/>
            </p:cNvSpPr>
            <p:nvPr/>
          </p:nvSpPr>
          <p:spPr bwMode="auto">
            <a:xfrm>
              <a:off x="6411" y="3038"/>
              <a:ext cx="0" cy="16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68"/>
            <p:cNvSpPr>
              <a:spLocks/>
            </p:cNvSpPr>
            <p:nvPr/>
          </p:nvSpPr>
          <p:spPr bwMode="auto">
            <a:xfrm>
              <a:off x="6946" y="3166"/>
              <a:ext cx="240" cy="189"/>
            </a:xfrm>
            <a:custGeom>
              <a:avLst/>
              <a:gdLst>
                <a:gd name="T0" fmla="*/ 129 w 139"/>
                <a:gd name="T1" fmla="*/ 102 h 110"/>
                <a:gd name="T2" fmla="*/ 120 w 139"/>
                <a:gd name="T3" fmla="*/ 110 h 110"/>
                <a:gd name="T4" fmla="*/ 19 w 139"/>
                <a:gd name="T5" fmla="*/ 110 h 110"/>
                <a:gd name="T6" fmla="*/ 11 w 139"/>
                <a:gd name="T7" fmla="*/ 102 h 110"/>
                <a:gd name="T8" fmla="*/ 0 w 139"/>
                <a:gd name="T9" fmla="*/ 8 h 110"/>
                <a:gd name="T10" fmla="*/ 8 w 139"/>
                <a:gd name="T11" fmla="*/ 0 h 110"/>
                <a:gd name="T12" fmla="*/ 132 w 139"/>
                <a:gd name="T13" fmla="*/ 0 h 110"/>
                <a:gd name="T14" fmla="*/ 139 w 139"/>
                <a:gd name="T15" fmla="*/ 8 h 110"/>
                <a:gd name="T16" fmla="*/ 129 w 139"/>
                <a:gd name="T17" fmla="*/ 10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9" h="110">
                  <a:moveTo>
                    <a:pt x="129" y="102"/>
                  </a:moveTo>
                  <a:cubicBezTo>
                    <a:pt x="128" y="106"/>
                    <a:pt x="124" y="110"/>
                    <a:pt x="120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5" y="110"/>
                    <a:pt x="11" y="106"/>
                    <a:pt x="11" y="10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6" y="0"/>
                    <a:pt x="139" y="3"/>
                    <a:pt x="139" y="8"/>
                  </a:cubicBezTo>
                  <a:lnTo>
                    <a:pt x="129" y="102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69"/>
            <p:cNvSpPr>
              <a:spLocks/>
            </p:cNvSpPr>
            <p:nvPr/>
          </p:nvSpPr>
          <p:spPr bwMode="auto">
            <a:xfrm>
              <a:off x="6902" y="3035"/>
              <a:ext cx="330" cy="165"/>
            </a:xfrm>
            <a:custGeom>
              <a:avLst/>
              <a:gdLst>
                <a:gd name="T0" fmla="*/ 170 w 192"/>
                <a:gd name="T1" fmla="*/ 96 h 96"/>
                <a:gd name="T2" fmla="*/ 192 w 192"/>
                <a:gd name="T3" fmla="*/ 74 h 96"/>
                <a:gd name="T4" fmla="*/ 175 w 192"/>
                <a:gd name="T5" fmla="*/ 52 h 96"/>
                <a:gd name="T6" fmla="*/ 175 w 192"/>
                <a:gd name="T7" fmla="*/ 52 h 96"/>
                <a:gd name="T8" fmla="*/ 144 w 192"/>
                <a:gd name="T9" fmla="*/ 20 h 96"/>
                <a:gd name="T10" fmla="*/ 131 w 192"/>
                <a:gd name="T11" fmla="*/ 23 h 96"/>
                <a:gd name="T12" fmla="*/ 96 w 192"/>
                <a:gd name="T13" fmla="*/ 0 h 96"/>
                <a:gd name="T14" fmla="*/ 61 w 192"/>
                <a:gd name="T15" fmla="*/ 23 h 96"/>
                <a:gd name="T16" fmla="*/ 48 w 192"/>
                <a:gd name="T17" fmla="*/ 20 h 96"/>
                <a:gd name="T18" fmla="*/ 16 w 192"/>
                <a:gd name="T19" fmla="*/ 52 h 96"/>
                <a:gd name="T20" fmla="*/ 16 w 192"/>
                <a:gd name="T21" fmla="*/ 52 h 96"/>
                <a:gd name="T22" fmla="*/ 0 w 192"/>
                <a:gd name="T23" fmla="*/ 74 h 96"/>
                <a:gd name="T24" fmla="*/ 22 w 192"/>
                <a:gd name="T2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" h="96">
                  <a:moveTo>
                    <a:pt x="170" y="96"/>
                  </a:moveTo>
                  <a:cubicBezTo>
                    <a:pt x="182" y="96"/>
                    <a:pt x="192" y="86"/>
                    <a:pt x="192" y="74"/>
                  </a:cubicBezTo>
                  <a:cubicBezTo>
                    <a:pt x="192" y="64"/>
                    <a:pt x="184" y="55"/>
                    <a:pt x="175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34"/>
                    <a:pt x="161" y="20"/>
                    <a:pt x="144" y="20"/>
                  </a:cubicBezTo>
                  <a:cubicBezTo>
                    <a:pt x="139" y="20"/>
                    <a:pt x="134" y="21"/>
                    <a:pt x="131" y="23"/>
                  </a:cubicBezTo>
                  <a:cubicBezTo>
                    <a:pt x="125" y="9"/>
                    <a:pt x="111" y="0"/>
                    <a:pt x="96" y="0"/>
                  </a:cubicBezTo>
                  <a:cubicBezTo>
                    <a:pt x="80" y="0"/>
                    <a:pt x="66" y="9"/>
                    <a:pt x="61" y="23"/>
                  </a:cubicBezTo>
                  <a:cubicBezTo>
                    <a:pt x="57" y="21"/>
                    <a:pt x="52" y="20"/>
                    <a:pt x="48" y="20"/>
                  </a:cubicBezTo>
                  <a:cubicBezTo>
                    <a:pt x="30" y="20"/>
                    <a:pt x="16" y="34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7" y="55"/>
                    <a:pt x="0" y="64"/>
                    <a:pt x="0" y="74"/>
                  </a:cubicBezTo>
                  <a:cubicBezTo>
                    <a:pt x="0" y="86"/>
                    <a:pt x="10" y="96"/>
                    <a:pt x="22" y="96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Line 270"/>
            <p:cNvSpPr>
              <a:spLocks noChangeShapeType="1"/>
            </p:cNvSpPr>
            <p:nvPr/>
          </p:nvSpPr>
          <p:spPr bwMode="auto">
            <a:xfrm>
              <a:off x="7026" y="3217"/>
              <a:ext cx="0" cy="9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Line 271"/>
            <p:cNvSpPr>
              <a:spLocks noChangeShapeType="1"/>
            </p:cNvSpPr>
            <p:nvPr/>
          </p:nvSpPr>
          <p:spPr bwMode="auto">
            <a:xfrm>
              <a:off x="7107" y="3217"/>
              <a:ext cx="0" cy="9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72"/>
            <p:cNvSpPr>
              <a:spLocks/>
            </p:cNvSpPr>
            <p:nvPr/>
          </p:nvSpPr>
          <p:spPr bwMode="auto">
            <a:xfrm>
              <a:off x="446" y="3721"/>
              <a:ext cx="331" cy="227"/>
            </a:xfrm>
            <a:custGeom>
              <a:avLst/>
              <a:gdLst>
                <a:gd name="T0" fmla="*/ 192 w 192"/>
                <a:gd name="T1" fmla="*/ 124 h 132"/>
                <a:gd name="T2" fmla="*/ 184 w 192"/>
                <a:gd name="T3" fmla="*/ 132 h 132"/>
                <a:gd name="T4" fmla="*/ 8 w 192"/>
                <a:gd name="T5" fmla="*/ 132 h 132"/>
                <a:gd name="T6" fmla="*/ 0 w 192"/>
                <a:gd name="T7" fmla="*/ 124 h 132"/>
                <a:gd name="T8" fmla="*/ 0 w 192"/>
                <a:gd name="T9" fmla="*/ 8 h 132"/>
                <a:gd name="T10" fmla="*/ 8 w 192"/>
                <a:gd name="T11" fmla="*/ 0 h 132"/>
                <a:gd name="T12" fmla="*/ 184 w 192"/>
                <a:gd name="T13" fmla="*/ 0 h 132"/>
                <a:gd name="T14" fmla="*/ 192 w 192"/>
                <a:gd name="T15" fmla="*/ 8 h 132"/>
                <a:gd name="T16" fmla="*/ 192 w 192"/>
                <a:gd name="T17" fmla="*/ 12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32">
                  <a:moveTo>
                    <a:pt x="192" y="124"/>
                  </a:moveTo>
                  <a:cubicBezTo>
                    <a:pt x="192" y="128"/>
                    <a:pt x="189" y="132"/>
                    <a:pt x="184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4" y="132"/>
                    <a:pt x="0" y="128"/>
                    <a:pt x="0" y="12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9" y="0"/>
                    <a:pt x="192" y="3"/>
                    <a:pt x="192" y="8"/>
                  </a:cubicBezTo>
                  <a:lnTo>
                    <a:pt x="192" y="124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73"/>
            <p:cNvSpPr>
              <a:spLocks/>
            </p:cNvSpPr>
            <p:nvPr/>
          </p:nvSpPr>
          <p:spPr bwMode="auto">
            <a:xfrm>
              <a:off x="492" y="3764"/>
              <a:ext cx="188" cy="141"/>
            </a:xfrm>
            <a:custGeom>
              <a:avLst/>
              <a:gdLst>
                <a:gd name="T0" fmla="*/ 109 w 109"/>
                <a:gd name="T1" fmla="*/ 78 h 82"/>
                <a:gd name="T2" fmla="*/ 105 w 109"/>
                <a:gd name="T3" fmla="*/ 82 h 82"/>
                <a:gd name="T4" fmla="*/ 4 w 109"/>
                <a:gd name="T5" fmla="*/ 82 h 82"/>
                <a:gd name="T6" fmla="*/ 0 w 109"/>
                <a:gd name="T7" fmla="*/ 78 h 82"/>
                <a:gd name="T8" fmla="*/ 0 w 109"/>
                <a:gd name="T9" fmla="*/ 4 h 82"/>
                <a:gd name="T10" fmla="*/ 4 w 109"/>
                <a:gd name="T11" fmla="*/ 0 h 82"/>
                <a:gd name="T12" fmla="*/ 105 w 109"/>
                <a:gd name="T13" fmla="*/ 0 h 82"/>
                <a:gd name="T14" fmla="*/ 109 w 109"/>
                <a:gd name="T15" fmla="*/ 4 h 82"/>
                <a:gd name="T16" fmla="*/ 109 w 109"/>
                <a:gd name="T17" fmla="*/ 7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82">
                  <a:moveTo>
                    <a:pt x="109" y="78"/>
                  </a:moveTo>
                  <a:cubicBezTo>
                    <a:pt x="109" y="80"/>
                    <a:pt x="107" y="82"/>
                    <a:pt x="105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2" y="82"/>
                    <a:pt x="0" y="80"/>
                    <a:pt x="0" y="7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0"/>
                    <a:pt x="109" y="1"/>
                    <a:pt x="109" y="4"/>
                  </a:cubicBezTo>
                  <a:lnTo>
                    <a:pt x="109" y="78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Oval 274"/>
            <p:cNvSpPr>
              <a:spLocks noChangeArrowheads="1"/>
            </p:cNvSpPr>
            <p:nvPr/>
          </p:nvSpPr>
          <p:spPr bwMode="auto">
            <a:xfrm>
              <a:off x="718" y="3776"/>
              <a:ext cx="23" cy="2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Oval 275"/>
            <p:cNvSpPr>
              <a:spLocks noChangeArrowheads="1"/>
            </p:cNvSpPr>
            <p:nvPr/>
          </p:nvSpPr>
          <p:spPr bwMode="auto">
            <a:xfrm>
              <a:off x="718" y="3823"/>
              <a:ext cx="23" cy="2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Line 276"/>
            <p:cNvSpPr>
              <a:spLocks noChangeShapeType="1"/>
            </p:cNvSpPr>
            <p:nvPr/>
          </p:nvSpPr>
          <p:spPr bwMode="auto">
            <a:xfrm>
              <a:off x="511" y="3955"/>
              <a:ext cx="0" cy="3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Line 277"/>
            <p:cNvSpPr>
              <a:spLocks noChangeShapeType="1"/>
            </p:cNvSpPr>
            <p:nvPr/>
          </p:nvSpPr>
          <p:spPr bwMode="auto">
            <a:xfrm>
              <a:off x="711" y="3955"/>
              <a:ext cx="0" cy="3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Line 278"/>
            <p:cNvSpPr>
              <a:spLocks noChangeShapeType="1"/>
            </p:cNvSpPr>
            <p:nvPr/>
          </p:nvSpPr>
          <p:spPr bwMode="auto">
            <a:xfrm>
              <a:off x="1233" y="3986"/>
              <a:ext cx="0" cy="3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Line 279"/>
            <p:cNvSpPr>
              <a:spLocks noChangeShapeType="1"/>
            </p:cNvSpPr>
            <p:nvPr/>
          </p:nvSpPr>
          <p:spPr bwMode="auto">
            <a:xfrm>
              <a:off x="1433" y="3986"/>
              <a:ext cx="0" cy="3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80"/>
            <p:cNvSpPr>
              <a:spLocks/>
            </p:cNvSpPr>
            <p:nvPr/>
          </p:nvSpPr>
          <p:spPr bwMode="auto">
            <a:xfrm>
              <a:off x="1168" y="3779"/>
              <a:ext cx="331" cy="197"/>
            </a:xfrm>
            <a:custGeom>
              <a:avLst/>
              <a:gdLst>
                <a:gd name="T0" fmla="*/ 192 w 192"/>
                <a:gd name="T1" fmla="*/ 26 h 114"/>
                <a:gd name="T2" fmla="*/ 166 w 192"/>
                <a:gd name="T3" fmla="*/ 0 h 114"/>
                <a:gd name="T4" fmla="*/ 26 w 192"/>
                <a:gd name="T5" fmla="*/ 0 h 114"/>
                <a:gd name="T6" fmla="*/ 0 w 192"/>
                <a:gd name="T7" fmla="*/ 26 h 114"/>
                <a:gd name="T8" fmla="*/ 0 w 192"/>
                <a:gd name="T9" fmla="*/ 114 h 114"/>
                <a:gd name="T10" fmla="*/ 192 w 192"/>
                <a:gd name="T11" fmla="*/ 114 h 114"/>
                <a:gd name="T12" fmla="*/ 192 w 192"/>
                <a:gd name="T13" fmla="*/ 2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14">
                  <a:moveTo>
                    <a:pt x="192" y="26"/>
                  </a:moveTo>
                  <a:cubicBezTo>
                    <a:pt x="192" y="12"/>
                    <a:pt x="180" y="0"/>
                    <a:pt x="16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192" y="114"/>
                    <a:pt x="192" y="114"/>
                    <a:pt x="192" y="114"/>
                  </a:cubicBezTo>
                  <a:lnTo>
                    <a:pt x="192" y="26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81"/>
            <p:cNvSpPr>
              <a:spLocks/>
            </p:cNvSpPr>
            <p:nvPr/>
          </p:nvSpPr>
          <p:spPr bwMode="auto">
            <a:xfrm>
              <a:off x="1256" y="3828"/>
              <a:ext cx="177" cy="93"/>
            </a:xfrm>
            <a:custGeom>
              <a:avLst/>
              <a:gdLst>
                <a:gd name="T0" fmla="*/ 0 w 177"/>
                <a:gd name="T1" fmla="*/ 93 h 93"/>
                <a:gd name="T2" fmla="*/ 177 w 177"/>
                <a:gd name="T3" fmla="*/ 93 h 93"/>
                <a:gd name="T4" fmla="*/ 177 w 177"/>
                <a:gd name="T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7" h="93">
                  <a:moveTo>
                    <a:pt x="0" y="93"/>
                  </a:moveTo>
                  <a:lnTo>
                    <a:pt x="177" y="93"/>
                  </a:lnTo>
                  <a:lnTo>
                    <a:pt x="177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82"/>
            <p:cNvSpPr>
              <a:spLocks/>
            </p:cNvSpPr>
            <p:nvPr/>
          </p:nvSpPr>
          <p:spPr bwMode="auto">
            <a:xfrm>
              <a:off x="1211" y="3681"/>
              <a:ext cx="126" cy="95"/>
            </a:xfrm>
            <a:custGeom>
              <a:avLst/>
              <a:gdLst>
                <a:gd name="T0" fmla="*/ 16 w 73"/>
                <a:gd name="T1" fmla="*/ 55 h 55"/>
                <a:gd name="T2" fmla="*/ 16 w 73"/>
                <a:gd name="T3" fmla="*/ 29 h 55"/>
                <a:gd name="T4" fmla="*/ 0 w 73"/>
                <a:gd name="T5" fmla="*/ 15 h 55"/>
                <a:gd name="T6" fmla="*/ 16 w 73"/>
                <a:gd name="T7" fmla="*/ 2 h 55"/>
                <a:gd name="T8" fmla="*/ 73 w 73"/>
                <a:gd name="T9" fmla="*/ 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55">
                  <a:moveTo>
                    <a:pt x="16" y="55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0" y="31"/>
                    <a:pt x="0" y="15"/>
                  </a:cubicBezTo>
                  <a:cubicBezTo>
                    <a:pt x="0" y="0"/>
                    <a:pt x="11" y="2"/>
                    <a:pt x="16" y="2"/>
                  </a:cubicBezTo>
                  <a:cubicBezTo>
                    <a:pt x="22" y="2"/>
                    <a:pt x="73" y="2"/>
                    <a:pt x="73" y="2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83"/>
            <p:cNvSpPr>
              <a:spLocks/>
            </p:cNvSpPr>
            <p:nvPr/>
          </p:nvSpPr>
          <p:spPr bwMode="auto">
            <a:xfrm>
              <a:off x="1330" y="3681"/>
              <a:ext cx="126" cy="95"/>
            </a:xfrm>
            <a:custGeom>
              <a:avLst/>
              <a:gdLst>
                <a:gd name="T0" fmla="*/ 57 w 73"/>
                <a:gd name="T1" fmla="*/ 55 h 55"/>
                <a:gd name="T2" fmla="*/ 57 w 73"/>
                <a:gd name="T3" fmla="*/ 29 h 55"/>
                <a:gd name="T4" fmla="*/ 73 w 73"/>
                <a:gd name="T5" fmla="*/ 15 h 55"/>
                <a:gd name="T6" fmla="*/ 57 w 73"/>
                <a:gd name="T7" fmla="*/ 2 h 55"/>
                <a:gd name="T8" fmla="*/ 0 w 73"/>
                <a:gd name="T9" fmla="*/ 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55">
                  <a:moveTo>
                    <a:pt x="57" y="55"/>
                  </a:moveTo>
                  <a:cubicBezTo>
                    <a:pt x="57" y="29"/>
                    <a:pt x="57" y="29"/>
                    <a:pt x="57" y="29"/>
                  </a:cubicBezTo>
                  <a:cubicBezTo>
                    <a:pt x="57" y="29"/>
                    <a:pt x="73" y="31"/>
                    <a:pt x="73" y="15"/>
                  </a:cubicBezTo>
                  <a:cubicBezTo>
                    <a:pt x="73" y="0"/>
                    <a:pt x="62" y="2"/>
                    <a:pt x="57" y="2"/>
                  </a:cubicBezTo>
                  <a:cubicBezTo>
                    <a:pt x="51" y="2"/>
                    <a:pt x="0" y="2"/>
                    <a:pt x="0" y="2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84"/>
            <p:cNvSpPr>
              <a:spLocks/>
            </p:cNvSpPr>
            <p:nvPr/>
          </p:nvSpPr>
          <p:spPr bwMode="auto">
            <a:xfrm>
              <a:off x="1883" y="3750"/>
              <a:ext cx="331" cy="105"/>
            </a:xfrm>
            <a:custGeom>
              <a:avLst/>
              <a:gdLst>
                <a:gd name="T0" fmla="*/ 192 w 192"/>
                <a:gd name="T1" fmla="*/ 53 h 61"/>
                <a:gd name="T2" fmla="*/ 184 w 192"/>
                <a:gd name="T3" fmla="*/ 61 h 61"/>
                <a:gd name="T4" fmla="*/ 8 w 192"/>
                <a:gd name="T5" fmla="*/ 61 h 61"/>
                <a:gd name="T6" fmla="*/ 0 w 192"/>
                <a:gd name="T7" fmla="*/ 53 h 61"/>
                <a:gd name="T8" fmla="*/ 0 w 192"/>
                <a:gd name="T9" fmla="*/ 8 h 61"/>
                <a:gd name="T10" fmla="*/ 8 w 192"/>
                <a:gd name="T11" fmla="*/ 0 h 61"/>
                <a:gd name="T12" fmla="*/ 184 w 192"/>
                <a:gd name="T13" fmla="*/ 0 h 61"/>
                <a:gd name="T14" fmla="*/ 192 w 192"/>
                <a:gd name="T15" fmla="*/ 8 h 61"/>
                <a:gd name="T16" fmla="*/ 192 w 192"/>
                <a:gd name="T17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61">
                  <a:moveTo>
                    <a:pt x="192" y="53"/>
                  </a:moveTo>
                  <a:cubicBezTo>
                    <a:pt x="192" y="57"/>
                    <a:pt x="188" y="61"/>
                    <a:pt x="184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3" y="61"/>
                    <a:pt x="0" y="57"/>
                    <a:pt x="0" y="5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8" y="0"/>
                    <a:pt x="192" y="4"/>
                    <a:pt x="192" y="8"/>
                  </a:cubicBezTo>
                  <a:lnTo>
                    <a:pt x="192" y="53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85"/>
            <p:cNvSpPr>
              <a:spLocks/>
            </p:cNvSpPr>
            <p:nvPr/>
          </p:nvSpPr>
          <p:spPr bwMode="auto">
            <a:xfrm>
              <a:off x="1926" y="3860"/>
              <a:ext cx="81" cy="40"/>
            </a:xfrm>
            <a:custGeom>
              <a:avLst/>
              <a:gdLst>
                <a:gd name="T0" fmla="*/ 47 w 47"/>
                <a:gd name="T1" fmla="*/ 0 h 23"/>
                <a:gd name="T2" fmla="*/ 23 w 47"/>
                <a:gd name="T3" fmla="*/ 23 h 23"/>
                <a:gd name="T4" fmla="*/ 0 w 47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3">
                  <a:moveTo>
                    <a:pt x="47" y="0"/>
                  </a:moveTo>
                  <a:cubicBezTo>
                    <a:pt x="47" y="13"/>
                    <a:pt x="36" y="23"/>
                    <a:pt x="23" y="23"/>
                  </a:cubicBezTo>
                  <a:cubicBezTo>
                    <a:pt x="10" y="23"/>
                    <a:pt x="0" y="13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Line 286"/>
            <p:cNvSpPr>
              <a:spLocks noChangeShapeType="1"/>
            </p:cNvSpPr>
            <p:nvPr/>
          </p:nvSpPr>
          <p:spPr bwMode="auto">
            <a:xfrm flipV="1">
              <a:off x="1965" y="3900"/>
              <a:ext cx="0" cy="116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87"/>
            <p:cNvSpPr>
              <a:spLocks/>
            </p:cNvSpPr>
            <p:nvPr/>
          </p:nvSpPr>
          <p:spPr bwMode="auto">
            <a:xfrm>
              <a:off x="1912" y="3931"/>
              <a:ext cx="48" cy="88"/>
            </a:xfrm>
            <a:custGeom>
              <a:avLst/>
              <a:gdLst>
                <a:gd name="T0" fmla="*/ 48 w 48"/>
                <a:gd name="T1" fmla="*/ 88 h 88"/>
                <a:gd name="T2" fmla="*/ 0 w 48"/>
                <a:gd name="T3" fmla="*/ 83 h 88"/>
                <a:gd name="T4" fmla="*/ 0 w 48"/>
                <a:gd name="T5" fmla="*/ 10 h 88"/>
                <a:gd name="T6" fmla="*/ 48 w 48"/>
                <a:gd name="T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88">
                  <a:moveTo>
                    <a:pt x="48" y="88"/>
                  </a:moveTo>
                  <a:lnTo>
                    <a:pt x="0" y="83"/>
                  </a:lnTo>
                  <a:lnTo>
                    <a:pt x="0" y="10"/>
                  </a:lnTo>
                  <a:lnTo>
                    <a:pt x="48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88"/>
            <p:cNvSpPr>
              <a:spLocks/>
            </p:cNvSpPr>
            <p:nvPr/>
          </p:nvSpPr>
          <p:spPr bwMode="auto">
            <a:xfrm>
              <a:off x="1965" y="3931"/>
              <a:ext cx="49" cy="88"/>
            </a:xfrm>
            <a:custGeom>
              <a:avLst/>
              <a:gdLst>
                <a:gd name="T0" fmla="*/ 0 w 49"/>
                <a:gd name="T1" fmla="*/ 88 h 88"/>
                <a:gd name="T2" fmla="*/ 49 w 49"/>
                <a:gd name="T3" fmla="*/ 83 h 88"/>
                <a:gd name="T4" fmla="*/ 49 w 49"/>
                <a:gd name="T5" fmla="*/ 10 h 88"/>
                <a:gd name="T6" fmla="*/ 0 w 49"/>
                <a:gd name="T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88">
                  <a:moveTo>
                    <a:pt x="0" y="88"/>
                  </a:moveTo>
                  <a:lnTo>
                    <a:pt x="49" y="83"/>
                  </a:lnTo>
                  <a:lnTo>
                    <a:pt x="49" y="1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89"/>
            <p:cNvSpPr>
              <a:spLocks/>
            </p:cNvSpPr>
            <p:nvPr/>
          </p:nvSpPr>
          <p:spPr bwMode="auto">
            <a:xfrm>
              <a:off x="1957" y="3688"/>
              <a:ext cx="176" cy="59"/>
            </a:xfrm>
            <a:custGeom>
              <a:avLst/>
              <a:gdLst>
                <a:gd name="T0" fmla="*/ 2 w 102"/>
                <a:gd name="T1" fmla="*/ 34 h 34"/>
                <a:gd name="T2" fmla="*/ 2 w 102"/>
                <a:gd name="T3" fmla="*/ 15 h 34"/>
                <a:gd name="T4" fmla="*/ 19 w 102"/>
                <a:gd name="T5" fmla="*/ 0 h 34"/>
                <a:gd name="T6" fmla="*/ 102 w 102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34">
                  <a:moveTo>
                    <a:pt x="2" y="3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0" y="0"/>
                    <a:pt x="19" y="0"/>
                  </a:cubicBezTo>
                  <a:cubicBezTo>
                    <a:pt x="38" y="0"/>
                    <a:pt x="102" y="0"/>
                    <a:pt x="102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90"/>
            <p:cNvSpPr>
              <a:spLocks/>
            </p:cNvSpPr>
            <p:nvPr/>
          </p:nvSpPr>
          <p:spPr bwMode="auto">
            <a:xfrm>
              <a:off x="2665" y="3688"/>
              <a:ext cx="198" cy="331"/>
            </a:xfrm>
            <a:custGeom>
              <a:avLst/>
              <a:gdLst>
                <a:gd name="T0" fmla="*/ 115 w 115"/>
                <a:gd name="T1" fmla="*/ 188 h 192"/>
                <a:gd name="T2" fmla="*/ 111 w 115"/>
                <a:gd name="T3" fmla="*/ 192 h 192"/>
                <a:gd name="T4" fmla="*/ 4 w 115"/>
                <a:gd name="T5" fmla="*/ 192 h 192"/>
                <a:gd name="T6" fmla="*/ 0 w 115"/>
                <a:gd name="T7" fmla="*/ 188 h 192"/>
                <a:gd name="T8" fmla="*/ 0 w 115"/>
                <a:gd name="T9" fmla="*/ 4 h 192"/>
                <a:gd name="T10" fmla="*/ 4 w 115"/>
                <a:gd name="T11" fmla="*/ 0 h 192"/>
                <a:gd name="T12" fmla="*/ 111 w 115"/>
                <a:gd name="T13" fmla="*/ 0 h 192"/>
                <a:gd name="T14" fmla="*/ 115 w 115"/>
                <a:gd name="T15" fmla="*/ 4 h 192"/>
                <a:gd name="T16" fmla="*/ 115 w 115"/>
                <a:gd name="T17" fmla="*/ 18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192">
                  <a:moveTo>
                    <a:pt x="115" y="188"/>
                  </a:moveTo>
                  <a:cubicBezTo>
                    <a:pt x="115" y="190"/>
                    <a:pt x="113" y="192"/>
                    <a:pt x="111" y="192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2" y="192"/>
                    <a:pt x="0" y="190"/>
                    <a:pt x="0" y="18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3" y="0"/>
                    <a:pt x="115" y="2"/>
                    <a:pt x="115" y="4"/>
                  </a:cubicBezTo>
                  <a:lnTo>
                    <a:pt x="115" y="188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Line 291"/>
            <p:cNvSpPr>
              <a:spLocks noChangeShapeType="1"/>
            </p:cNvSpPr>
            <p:nvPr/>
          </p:nvSpPr>
          <p:spPr bwMode="auto">
            <a:xfrm>
              <a:off x="2670" y="3810"/>
              <a:ext cx="188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Line 292"/>
            <p:cNvSpPr>
              <a:spLocks noChangeShapeType="1"/>
            </p:cNvSpPr>
            <p:nvPr/>
          </p:nvSpPr>
          <p:spPr bwMode="auto">
            <a:xfrm>
              <a:off x="2829" y="3724"/>
              <a:ext cx="0" cy="5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Line 293"/>
            <p:cNvSpPr>
              <a:spLocks noChangeShapeType="1"/>
            </p:cNvSpPr>
            <p:nvPr/>
          </p:nvSpPr>
          <p:spPr bwMode="auto">
            <a:xfrm>
              <a:off x="2829" y="3847"/>
              <a:ext cx="0" cy="86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94"/>
            <p:cNvSpPr>
              <a:spLocks/>
            </p:cNvSpPr>
            <p:nvPr/>
          </p:nvSpPr>
          <p:spPr bwMode="auto">
            <a:xfrm>
              <a:off x="3335" y="3681"/>
              <a:ext cx="317" cy="317"/>
            </a:xfrm>
            <a:custGeom>
              <a:avLst/>
              <a:gdLst>
                <a:gd name="T0" fmla="*/ 172 w 184"/>
                <a:gd name="T1" fmla="*/ 85 h 184"/>
                <a:gd name="T2" fmla="*/ 172 w 184"/>
                <a:gd name="T3" fmla="*/ 42 h 184"/>
                <a:gd name="T4" fmla="*/ 142 w 184"/>
                <a:gd name="T5" fmla="*/ 12 h 184"/>
                <a:gd name="T6" fmla="*/ 99 w 184"/>
                <a:gd name="T7" fmla="*/ 12 h 184"/>
                <a:gd name="T8" fmla="*/ 0 w 184"/>
                <a:gd name="T9" fmla="*/ 111 h 184"/>
                <a:gd name="T10" fmla="*/ 73 w 184"/>
                <a:gd name="T11" fmla="*/ 184 h 184"/>
                <a:gd name="T12" fmla="*/ 172 w 184"/>
                <a:gd name="T13" fmla="*/ 8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4" h="184">
                  <a:moveTo>
                    <a:pt x="172" y="85"/>
                  </a:moveTo>
                  <a:cubicBezTo>
                    <a:pt x="184" y="74"/>
                    <a:pt x="184" y="54"/>
                    <a:pt x="172" y="42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30" y="0"/>
                    <a:pt x="111" y="0"/>
                    <a:pt x="99" y="12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73" y="184"/>
                    <a:pt x="73" y="184"/>
                    <a:pt x="73" y="184"/>
                  </a:cubicBezTo>
                  <a:lnTo>
                    <a:pt x="172" y="85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Line 295"/>
            <p:cNvSpPr>
              <a:spLocks noChangeShapeType="1"/>
            </p:cNvSpPr>
            <p:nvPr/>
          </p:nvSpPr>
          <p:spPr bwMode="auto">
            <a:xfrm flipH="1">
              <a:off x="3316" y="3938"/>
              <a:ext cx="79" cy="7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96"/>
            <p:cNvSpPr>
              <a:spLocks/>
            </p:cNvSpPr>
            <p:nvPr/>
          </p:nvSpPr>
          <p:spPr bwMode="auto">
            <a:xfrm>
              <a:off x="4104" y="3819"/>
              <a:ext cx="186" cy="198"/>
            </a:xfrm>
            <a:custGeom>
              <a:avLst/>
              <a:gdLst>
                <a:gd name="T0" fmla="*/ 0 w 186"/>
                <a:gd name="T1" fmla="*/ 0 h 198"/>
                <a:gd name="T2" fmla="*/ 93 w 186"/>
                <a:gd name="T3" fmla="*/ 198 h 198"/>
                <a:gd name="T4" fmla="*/ 186 w 186"/>
                <a:gd name="T5" fmla="*/ 0 h 198"/>
                <a:gd name="T6" fmla="*/ 0 w 186"/>
                <a:gd name="T7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198">
                  <a:moveTo>
                    <a:pt x="0" y="0"/>
                  </a:moveTo>
                  <a:lnTo>
                    <a:pt x="93" y="198"/>
                  </a:lnTo>
                  <a:lnTo>
                    <a:pt x="18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Oval 297"/>
            <p:cNvSpPr>
              <a:spLocks noChangeArrowheads="1"/>
            </p:cNvSpPr>
            <p:nvPr/>
          </p:nvSpPr>
          <p:spPr bwMode="auto">
            <a:xfrm>
              <a:off x="4154" y="3686"/>
              <a:ext cx="86" cy="87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98"/>
            <p:cNvSpPr>
              <a:spLocks/>
            </p:cNvSpPr>
            <p:nvPr/>
          </p:nvSpPr>
          <p:spPr bwMode="auto">
            <a:xfrm>
              <a:off x="4109" y="3760"/>
              <a:ext cx="88" cy="59"/>
            </a:xfrm>
            <a:custGeom>
              <a:avLst/>
              <a:gdLst>
                <a:gd name="T0" fmla="*/ 26 w 51"/>
                <a:gd name="T1" fmla="*/ 0 h 34"/>
                <a:gd name="T2" fmla="*/ 0 w 51"/>
                <a:gd name="T3" fmla="*/ 25 h 34"/>
                <a:gd name="T4" fmla="*/ 2 w 51"/>
                <a:gd name="T5" fmla="*/ 34 h 34"/>
                <a:gd name="T6" fmla="*/ 49 w 51"/>
                <a:gd name="T7" fmla="*/ 34 h 34"/>
                <a:gd name="T8" fmla="*/ 51 w 51"/>
                <a:gd name="T9" fmla="*/ 25 h 34"/>
                <a:gd name="T10" fmla="*/ 26 w 51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4">
                  <a:moveTo>
                    <a:pt x="26" y="0"/>
                  </a:moveTo>
                  <a:cubicBezTo>
                    <a:pt x="12" y="0"/>
                    <a:pt x="0" y="11"/>
                    <a:pt x="0" y="25"/>
                  </a:cubicBezTo>
                  <a:cubicBezTo>
                    <a:pt x="0" y="28"/>
                    <a:pt x="1" y="31"/>
                    <a:pt x="2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50" y="31"/>
                    <a:pt x="51" y="28"/>
                    <a:pt x="51" y="25"/>
                  </a:cubicBezTo>
                  <a:cubicBezTo>
                    <a:pt x="51" y="11"/>
                    <a:pt x="40" y="0"/>
                    <a:pt x="26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99"/>
            <p:cNvSpPr>
              <a:spLocks/>
            </p:cNvSpPr>
            <p:nvPr/>
          </p:nvSpPr>
          <p:spPr bwMode="auto">
            <a:xfrm>
              <a:off x="4197" y="3760"/>
              <a:ext cx="88" cy="59"/>
            </a:xfrm>
            <a:custGeom>
              <a:avLst/>
              <a:gdLst>
                <a:gd name="T0" fmla="*/ 51 w 51"/>
                <a:gd name="T1" fmla="*/ 25 h 34"/>
                <a:gd name="T2" fmla="*/ 25 w 51"/>
                <a:gd name="T3" fmla="*/ 0 h 34"/>
                <a:gd name="T4" fmla="*/ 0 w 51"/>
                <a:gd name="T5" fmla="*/ 25 h 34"/>
                <a:gd name="T6" fmla="*/ 1 w 51"/>
                <a:gd name="T7" fmla="*/ 34 h 34"/>
                <a:gd name="T8" fmla="*/ 49 w 51"/>
                <a:gd name="T9" fmla="*/ 34 h 34"/>
                <a:gd name="T10" fmla="*/ 51 w 51"/>
                <a:gd name="T11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4">
                  <a:moveTo>
                    <a:pt x="51" y="25"/>
                  </a:moveTo>
                  <a:cubicBezTo>
                    <a:pt x="51" y="11"/>
                    <a:pt x="39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28"/>
                    <a:pt x="1" y="31"/>
                    <a:pt x="1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50" y="31"/>
                    <a:pt x="51" y="28"/>
                    <a:pt x="51" y="25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300"/>
            <p:cNvSpPr>
              <a:spLocks/>
            </p:cNvSpPr>
            <p:nvPr/>
          </p:nvSpPr>
          <p:spPr bwMode="auto">
            <a:xfrm>
              <a:off x="4746" y="3748"/>
              <a:ext cx="250" cy="269"/>
            </a:xfrm>
            <a:custGeom>
              <a:avLst/>
              <a:gdLst>
                <a:gd name="T0" fmla="*/ 0 w 145"/>
                <a:gd name="T1" fmla="*/ 0 h 156"/>
                <a:gd name="T2" fmla="*/ 0 w 145"/>
                <a:gd name="T3" fmla="*/ 128 h 156"/>
                <a:gd name="T4" fmla="*/ 28 w 145"/>
                <a:gd name="T5" fmla="*/ 156 h 156"/>
                <a:gd name="T6" fmla="*/ 117 w 145"/>
                <a:gd name="T7" fmla="*/ 156 h 156"/>
                <a:gd name="T8" fmla="*/ 145 w 145"/>
                <a:gd name="T9" fmla="*/ 128 h 156"/>
                <a:gd name="T10" fmla="*/ 145 w 145"/>
                <a:gd name="T11" fmla="*/ 0 h 156"/>
                <a:gd name="T12" fmla="*/ 0 w 145"/>
                <a:gd name="T1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56">
                  <a:moveTo>
                    <a:pt x="0" y="0"/>
                  </a:moveTo>
                  <a:cubicBezTo>
                    <a:pt x="0" y="128"/>
                    <a:pt x="0" y="128"/>
                    <a:pt x="0" y="128"/>
                  </a:cubicBezTo>
                  <a:cubicBezTo>
                    <a:pt x="0" y="143"/>
                    <a:pt x="13" y="156"/>
                    <a:pt x="28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33" y="156"/>
                    <a:pt x="145" y="143"/>
                    <a:pt x="145" y="128"/>
                  </a:cubicBezTo>
                  <a:cubicBezTo>
                    <a:pt x="145" y="0"/>
                    <a:pt x="145" y="0"/>
                    <a:pt x="145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301"/>
            <p:cNvSpPr>
              <a:spLocks/>
            </p:cNvSpPr>
            <p:nvPr/>
          </p:nvSpPr>
          <p:spPr bwMode="auto">
            <a:xfrm>
              <a:off x="4996" y="3743"/>
              <a:ext cx="95" cy="186"/>
            </a:xfrm>
            <a:custGeom>
              <a:avLst/>
              <a:gdLst>
                <a:gd name="T0" fmla="*/ 0 w 55"/>
                <a:gd name="T1" fmla="*/ 23 h 108"/>
                <a:gd name="T2" fmla="*/ 45 w 55"/>
                <a:gd name="T3" fmla="*/ 28 h 108"/>
                <a:gd name="T4" fmla="*/ 0 w 55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108">
                  <a:moveTo>
                    <a:pt x="0" y="23"/>
                  </a:moveTo>
                  <a:cubicBezTo>
                    <a:pt x="0" y="23"/>
                    <a:pt x="35" y="0"/>
                    <a:pt x="45" y="28"/>
                  </a:cubicBezTo>
                  <a:cubicBezTo>
                    <a:pt x="55" y="56"/>
                    <a:pt x="9" y="99"/>
                    <a:pt x="0" y="108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Line 302"/>
            <p:cNvSpPr>
              <a:spLocks noChangeShapeType="1"/>
            </p:cNvSpPr>
            <p:nvPr/>
          </p:nvSpPr>
          <p:spPr bwMode="auto">
            <a:xfrm flipV="1">
              <a:off x="4901" y="3686"/>
              <a:ext cx="0" cy="37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Line 303"/>
            <p:cNvSpPr>
              <a:spLocks noChangeShapeType="1"/>
            </p:cNvSpPr>
            <p:nvPr/>
          </p:nvSpPr>
          <p:spPr bwMode="auto">
            <a:xfrm flipV="1">
              <a:off x="4863" y="3686"/>
              <a:ext cx="0" cy="37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Line 304"/>
            <p:cNvSpPr>
              <a:spLocks noChangeShapeType="1"/>
            </p:cNvSpPr>
            <p:nvPr/>
          </p:nvSpPr>
          <p:spPr bwMode="auto">
            <a:xfrm flipV="1">
              <a:off x="4824" y="3686"/>
              <a:ext cx="0" cy="37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305"/>
            <p:cNvSpPr>
              <a:spLocks/>
            </p:cNvSpPr>
            <p:nvPr/>
          </p:nvSpPr>
          <p:spPr bwMode="auto">
            <a:xfrm>
              <a:off x="5466" y="3805"/>
              <a:ext cx="281" cy="150"/>
            </a:xfrm>
            <a:custGeom>
              <a:avLst/>
              <a:gdLst>
                <a:gd name="T0" fmla="*/ 82 w 163"/>
                <a:gd name="T1" fmla="*/ 87 h 87"/>
                <a:gd name="T2" fmla="*/ 163 w 163"/>
                <a:gd name="T3" fmla="*/ 0 h 87"/>
                <a:gd name="T4" fmla="*/ 0 w 163"/>
                <a:gd name="T5" fmla="*/ 0 h 87"/>
                <a:gd name="T6" fmla="*/ 82 w 163"/>
                <a:gd name="T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87">
                  <a:moveTo>
                    <a:pt x="82" y="87"/>
                  </a:moveTo>
                  <a:cubicBezTo>
                    <a:pt x="127" y="87"/>
                    <a:pt x="163" y="48"/>
                    <a:pt x="16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8"/>
                    <a:pt x="37" y="87"/>
                    <a:pt x="82" y="87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306"/>
            <p:cNvSpPr>
              <a:spLocks/>
            </p:cNvSpPr>
            <p:nvPr/>
          </p:nvSpPr>
          <p:spPr bwMode="auto">
            <a:xfrm>
              <a:off x="5509" y="3926"/>
              <a:ext cx="197" cy="78"/>
            </a:xfrm>
            <a:custGeom>
              <a:avLst/>
              <a:gdLst>
                <a:gd name="T0" fmla="*/ 105 w 114"/>
                <a:gd name="T1" fmla="*/ 0 h 45"/>
                <a:gd name="T2" fmla="*/ 57 w 114"/>
                <a:gd name="T3" fmla="*/ 17 h 45"/>
                <a:gd name="T4" fmla="*/ 8 w 114"/>
                <a:gd name="T5" fmla="*/ 0 h 45"/>
                <a:gd name="T6" fmla="*/ 0 w 114"/>
                <a:gd name="T7" fmla="*/ 15 h 45"/>
                <a:gd name="T8" fmla="*/ 57 w 114"/>
                <a:gd name="T9" fmla="*/ 45 h 45"/>
                <a:gd name="T10" fmla="*/ 114 w 114"/>
                <a:gd name="T11" fmla="*/ 15 h 45"/>
                <a:gd name="T12" fmla="*/ 105 w 114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45">
                  <a:moveTo>
                    <a:pt x="105" y="0"/>
                  </a:moveTo>
                  <a:cubicBezTo>
                    <a:pt x="91" y="11"/>
                    <a:pt x="75" y="17"/>
                    <a:pt x="57" y="17"/>
                  </a:cubicBezTo>
                  <a:cubicBezTo>
                    <a:pt x="39" y="17"/>
                    <a:pt x="22" y="11"/>
                    <a:pt x="8" y="0"/>
                  </a:cubicBezTo>
                  <a:cubicBezTo>
                    <a:pt x="3" y="5"/>
                    <a:pt x="0" y="10"/>
                    <a:pt x="0" y="15"/>
                  </a:cubicBezTo>
                  <a:cubicBezTo>
                    <a:pt x="0" y="32"/>
                    <a:pt x="25" y="45"/>
                    <a:pt x="57" y="45"/>
                  </a:cubicBezTo>
                  <a:cubicBezTo>
                    <a:pt x="88" y="45"/>
                    <a:pt x="114" y="32"/>
                    <a:pt x="114" y="15"/>
                  </a:cubicBezTo>
                  <a:cubicBezTo>
                    <a:pt x="114" y="10"/>
                    <a:pt x="110" y="5"/>
                    <a:pt x="105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307"/>
            <p:cNvSpPr>
              <a:spLocks/>
            </p:cNvSpPr>
            <p:nvPr/>
          </p:nvSpPr>
          <p:spPr bwMode="auto">
            <a:xfrm>
              <a:off x="5713" y="3809"/>
              <a:ext cx="84" cy="101"/>
            </a:xfrm>
            <a:custGeom>
              <a:avLst/>
              <a:gdLst>
                <a:gd name="T0" fmla="*/ 24 w 49"/>
                <a:gd name="T1" fmla="*/ 8 h 59"/>
                <a:gd name="T2" fmla="*/ 49 w 49"/>
                <a:gd name="T3" fmla="*/ 21 h 59"/>
                <a:gd name="T4" fmla="*/ 0 w 49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59">
                  <a:moveTo>
                    <a:pt x="24" y="8"/>
                  </a:moveTo>
                  <a:cubicBezTo>
                    <a:pt x="24" y="8"/>
                    <a:pt x="49" y="0"/>
                    <a:pt x="49" y="21"/>
                  </a:cubicBezTo>
                  <a:cubicBezTo>
                    <a:pt x="49" y="52"/>
                    <a:pt x="0" y="59"/>
                    <a:pt x="0" y="59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Line 308"/>
            <p:cNvSpPr>
              <a:spLocks noChangeShapeType="1"/>
            </p:cNvSpPr>
            <p:nvPr/>
          </p:nvSpPr>
          <p:spPr bwMode="auto">
            <a:xfrm>
              <a:off x="5665" y="3729"/>
              <a:ext cx="0" cy="4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Line 309"/>
            <p:cNvSpPr>
              <a:spLocks noChangeShapeType="1"/>
            </p:cNvSpPr>
            <p:nvPr/>
          </p:nvSpPr>
          <p:spPr bwMode="auto">
            <a:xfrm>
              <a:off x="5608" y="3704"/>
              <a:ext cx="0" cy="67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Line 310"/>
            <p:cNvSpPr>
              <a:spLocks noChangeShapeType="1"/>
            </p:cNvSpPr>
            <p:nvPr/>
          </p:nvSpPr>
          <p:spPr bwMode="auto">
            <a:xfrm>
              <a:off x="5549" y="3729"/>
              <a:ext cx="0" cy="4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311"/>
            <p:cNvSpPr>
              <a:spLocks/>
            </p:cNvSpPr>
            <p:nvPr/>
          </p:nvSpPr>
          <p:spPr bwMode="auto">
            <a:xfrm>
              <a:off x="6178" y="3690"/>
              <a:ext cx="331" cy="177"/>
            </a:xfrm>
            <a:custGeom>
              <a:avLst/>
              <a:gdLst>
                <a:gd name="T0" fmla="*/ 2 w 192"/>
                <a:gd name="T1" fmla="*/ 0 h 103"/>
                <a:gd name="T2" fmla="*/ 0 w 192"/>
                <a:gd name="T3" fmla="*/ 11 h 103"/>
                <a:gd name="T4" fmla="*/ 96 w 192"/>
                <a:gd name="T5" fmla="*/ 103 h 103"/>
                <a:gd name="T6" fmla="*/ 192 w 192"/>
                <a:gd name="T7" fmla="*/ 11 h 103"/>
                <a:gd name="T8" fmla="*/ 191 w 192"/>
                <a:gd name="T9" fmla="*/ 0 h 103"/>
                <a:gd name="T10" fmla="*/ 2 w 192"/>
                <a:gd name="T1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103">
                  <a:moveTo>
                    <a:pt x="2" y="0"/>
                  </a:moveTo>
                  <a:cubicBezTo>
                    <a:pt x="1" y="3"/>
                    <a:pt x="0" y="7"/>
                    <a:pt x="0" y="11"/>
                  </a:cubicBezTo>
                  <a:cubicBezTo>
                    <a:pt x="0" y="62"/>
                    <a:pt x="43" y="103"/>
                    <a:pt x="96" y="103"/>
                  </a:cubicBezTo>
                  <a:cubicBezTo>
                    <a:pt x="149" y="103"/>
                    <a:pt x="192" y="62"/>
                    <a:pt x="192" y="11"/>
                  </a:cubicBezTo>
                  <a:cubicBezTo>
                    <a:pt x="192" y="7"/>
                    <a:pt x="192" y="3"/>
                    <a:pt x="191" y="0"/>
                  </a:cubicBezTo>
                  <a:lnTo>
                    <a:pt x="2" y="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Line 312"/>
            <p:cNvSpPr>
              <a:spLocks noChangeShapeType="1"/>
            </p:cNvSpPr>
            <p:nvPr/>
          </p:nvSpPr>
          <p:spPr bwMode="auto">
            <a:xfrm>
              <a:off x="6343" y="3879"/>
              <a:ext cx="0" cy="13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Line 313"/>
            <p:cNvSpPr>
              <a:spLocks noChangeShapeType="1"/>
            </p:cNvSpPr>
            <p:nvPr/>
          </p:nvSpPr>
          <p:spPr bwMode="auto">
            <a:xfrm>
              <a:off x="6274" y="4021"/>
              <a:ext cx="140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Line 314"/>
            <p:cNvSpPr>
              <a:spLocks noChangeShapeType="1"/>
            </p:cNvSpPr>
            <p:nvPr/>
          </p:nvSpPr>
          <p:spPr bwMode="auto">
            <a:xfrm>
              <a:off x="6192" y="3759"/>
              <a:ext cx="305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315"/>
            <p:cNvSpPr>
              <a:spLocks/>
            </p:cNvSpPr>
            <p:nvPr/>
          </p:nvSpPr>
          <p:spPr bwMode="auto">
            <a:xfrm>
              <a:off x="6965" y="3686"/>
              <a:ext cx="192" cy="257"/>
            </a:xfrm>
            <a:custGeom>
              <a:avLst/>
              <a:gdLst>
                <a:gd name="T0" fmla="*/ 0 w 111"/>
                <a:gd name="T1" fmla="*/ 0 h 149"/>
                <a:gd name="T2" fmla="*/ 0 w 111"/>
                <a:gd name="T3" fmla="*/ 94 h 149"/>
                <a:gd name="T4" fmla="*/ 56 w 111"/>
                <a:gd name="T5" fmla="*/ 149 h 149"/>
                <a:gd name="T6" fmla="*/ 111 w 111"/>
                <a:gd name="T7" fmla="*/ 94 h 149"/>
                <a:gd name="T8" fmla="*/ 111 w 111"/>
                <a:gd name="T9" fmla="*/ 0 h 149"/>
                <a:gd name="T10" fmla="*/ 0 w 111"/>
                <a:gd name="T1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149">
                  <a:moveTo>
                    <a:pt x="0" y="0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125"/>
                    <a:pt x="25" y="149"/>
                    <a:pt x="56" y="149"/>
                  </a:cubicBezTo>
                  <a:cubicBezTo>
                    <a:pt x="86" y="149"/>
                    <a:pt x="111" y="125"/>
                    <a:pt x="111" y="94"/>
                  </a:cubicBezTo>
                  <a:cubicBezTo>
                    <a:pt x="111" y="0"/>
                    <a:pt x="111" y="0"/>
                    <a:pt x="111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Line 316"/>
            <p:cNvSpPr>
              <a:spLocks noChangeShapeType="1"/>
            </p:cNvSpPr>
            <p:nvPr/>
          </p:nvSpPr>
          <p:spPr bwMode="auto">
            <a:xfrm>
              <a:off x="7062" y="3950"/>
              <a:ext cx="0" cy="67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Line 317"/>
            <p:cNvSpPr>
              <a:spLocks noChangeShapeType="1"/>
            </p:cNvSpPr>
            <p:nvPr/>
          </p:nvSpPr>
          <p:spPr bwMode="auto">
            <a:xfrm>
              <a:off x="7017" y="4017"/>
              <a:ext cx="88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Line 318"/>
            <p:cNvSpPr>
              <a:spLocks noChangeShapeType="1"/>
            </p:cNvSpPr>
            <p:nvPr/>
          </p:nvSpPr>
          <p:spPr bwMode="auto">
            <a:xfrm>
              <a:off x="6965" y="3788"/>
              <a:ext cx="186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562241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533401" y="492126"/>
            <a:ext cx="11125200" cy="5873750"/>
            <a:chOff x="336" y="310"/>
            <a:chExt cx="7008" cy="3700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336" y="310"/>
              <a:ext cx="7008" cy="3030"/>
              <a:chOff x="336" y="310"/>
              <a:chExt cx="7008" cy="3030"/>
            </a:xfrm>
          </p:grpSpPr>
          <p:sp>
            <p:nvSpPr>
              <p:cNvPr id="82" name="Freeform 5"/>
              <p:cNvSpPr>
                <a:spLocks/>
              </p:cNvSpPr>
              <p:nvPr/>
            </p:nvSpPr>
            <p:spPr bwMode="auto">
              <a:xfrm>
                <a:off x="409" y="316"/>
                <a:ext cx="190" cy="231"/>
              </a:xfrm>
              <a:custGeom>
                <a:avLst/>
                <a:gdLst>
                  <a:gd name="T0" fmla="*/ 105 w 107"/>
                  <a:gd name="T1" fmla="*/ 73 h 130"/>
                  <a:gd name="T2" fmla="*/ 95 w 107"/>
                  <a:gd name="T3" fmla="*/ 0 h 130"/>
                  <a:gd name="T4" fmla="*/ 12 w 107"/>
                  <a:gd name="T5" fmla="*/ 0 h 130"/>
                  <a:gd name="T6" fmla="*/ 1 w 107"/>
                  <a:gd name="T7" fmla="*/ 73 h 130"/>
                  <a:gd name="T8" fmla="*/ 0 w 107"/>
                  <a:gd name="T9" fmla="*/ 84 h 130"/>
                  <a:gd name="T10" fmla="*/ 53 w 107"/>
                  <a:gd name="T11" fmla="*/ 130 h 130"/>
                  <a:gd name="T12" fmla="*/ 107 w 107"/>
                  <a:gd name="T13" fmla="*/ 84 h 130"/>
                  <a:gd name="T14" fmla="*/ 105 w 107"/>
                  <a:gd name="T15" fmla="*/ 73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30">
                    <a:moveTo>
                      <a:pt x="105" y="73"/>
                    </a:moveTo>
                    <a:cubicBezTo>
                      <a:pt x="95" y="0"/>
                      <a:pt x="95" y="0"/>
                      <a:pt x="95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7"/>
                      <a:pt x="0" y="80"/>
                      <a:pt x="0" y="84"/>
                    </a:cubicBezTo>
                    <a:cubicBezTo>
                      <a:pt x="0" y="109"/>
                      <a:pt x="24" y="130"/>
                      <a:pt x="53" y="130"/>
                    </a:cubicBezTo>
                    <a:cubicBezTo>
                      <a:pt x="83" y="130"/>
                      <a:pt x="107" y="109"/>
                      <a:pt x="107" y="84"/>
                    </a:cubicBezTo>
                    <a:cubicBezTo>
                      <a:pt x="107" y="80"/>
                      <a:pt x="106" y="77"/>
                      <a:pt x="105" y="73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Line 6"/>
              <p:cNvSpPr>
                <a:spLocks noChangeShapeType="1"/>
              </p:cNvSpPr>
              <p:nvPr/>
            </p:nvSpPr>
            <p:spPr bwMode="auto">
              <a:xfrm>
                <a:off x="503" y="556"/>
                <a:ext cx="0" cy="10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Line 7"/>
              <p:cNvSpPr>
                <a:spLocks noChangeShapeType="1"/>
              </p:cNvSpPr>
              <p:nvPr/>
            </p:nvSpPr>
            <p:spPr bwMode="auto">
              <a:xfrm>
                <a:off x="448" y="658"/>
                <a:ext cx="110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Line 8"/>
              <p:cNvSpPr>
                <a:spLocks noChangeShapeType="1"/>
              </p:cNvSpPr>
              <p:nvPr/>
            </p:nvSpPr>
            <p:spPr bwMode="auto">
              <a:xfrm>
                <a:off x="423" y="412"/>
                <a:ext cx="162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9"/>
              <p:cNvSpPr>
                <a:spLocks/>
              </p:cNvSpPr>
              <p:nvPr/>
            </p:nvSpPr>
            <p:spPr bwMode="auto">
              <a:xfrm>
                <a:off x="1098" y="356"/>
                <a:ext cx="299" cy="163"/>
              </a:xfrm>
              <a:custGeom>
                <a:avLst/>
                <a:gdLst>
                  <a:gd name="T0" fmla="*/ 0 w 299"/>
                  <a:gd name="T1" fmla="*/ 0 h 163"/>
                  <a:gd name="T2" fmla="*/ 149 w 299"/>
                  <a:gd name="T3" fmla="*/ 163 h 163"/>
                  <a:gd name="T4" fmla="*/ 299 w 299"/>
                  <a:gd name="T5" fmla="*/ 0 h 163"/>
                  <a:gd name="T6" fmla="*/ 0 w 299"/>
                  <a:gd name="T7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9" h="163">
                    <a:moveTo>
                      <a:pt x="0" y="0"/>
                    </a:moveTo>
                    <a:lnTo>
                      <a:pt x="149" y="163"/>
                    </a:lnTo>
                    <a:lnTo>
                      <a:pt x="29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Line 10"/>
              <p:cNvSpPr>
                <a:spLocks noChangeShapeType="1"/>
              </p:cNvSpPr>
              <p:nvPr/>
            </p:nvSpPr>
            <p:spPr bwMode="auto">
              <a:xfrm>
                <a:off x="1247" y="526"/>
                <a:ext cx="0" cy="13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Line 11"/>
              <p:cNvSpPr>
                <a:spLocks noChangeShapeType="1"/>
              </p:cNvSpPr>
              <p:nvPr/>
            </p:nvSpPr>
            <p:spPr bwMode="auto">
              <a:xfrm>
                <a:off x="1197" y="656"/>
                <a:ext cx="100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Line 12"/>
              <p:cNvSpPr>
                <a:spLocks noChangeShapeType="1"/>
              </p:cNvSpPr>
              <p:nvPr/>
            </p:nvSpPr>
            <p:spPr bwMode="auto">
              <a:xfrm>
                <a:off x="1167" y="421"/>
                <a:ext cx="169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Line 13"/>
              <p:cNvSpPr>
                <a:spLocks noChangeShapeType="1"/>
              </p:cNvSpPr>
              <p:nvPr/>
            </p:nvSpPr>
            <p:spPr bwMode="auto">
              <a:xfrm>
                <a:off x="1128" y="314"/>
                <a:ext cx="80" cy="10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14"/>
              <p:cNvSpPr>
                <a:spLocks/>
              </p:cNvSpPr>
              <p:nvPr/>
            </p:nvSpPr>
            <p:spPr bwMode="auto">
              <a:xfrm>
                <a:off x="1838" y="397"/>
                <a:ext cx="256" cy="139"/>
              </a:xfrm>
              <a:custGeom>
                <a:avLst/>
                <a:gdLst>
                  <a:gd name="T0" fmla="*/ 0 w 256"/>
                  <a:gd name="T1" fmla="*/ 0 h 139"/>
                  <a:gd name="T2" fmla="*/ 128 w 256"/>
                  <a:gd name="T3" fmla="*/ 139 h 139"/>
                  <a:gd name="T4" fmla="*/ 256 w 256"/>
                  <a:gd name="T5" fmla="*/ 0 h 139"/>
                  <a:gd name="T6" fmla="*/ 0 w 256"/>
                  <a:gd name="T7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6" h="139">
                    <a:moveTo>
                      <a:pt x="0" y="0"/>
                    </a:moveTo>
                    <a:lnTo>
                      <a:pt x="128" y="139"/>
                    </a:lnTo>
                    <a:lnTo>
                      <a:pt x="25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Line 15"/>
              <p:cNvSpPr>
                <a:spLocks noChangeShapeType="1"/>
              </p:cNvSpPr>
              <p:nvPr/>
            </p:nvSpPr>
            <p:spPr bwMode="auto">
              <a:xfrm>
                <a:off x="1966" y="544"/>
                <a:ext cx="0" cy="11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Line 16"/>
              <p:cNvSpPr>
                <a:spLocks noChangeShapeType="1"/>
              </p:cNvSpPr>
              <p:nvPr/>
            </p:nvSpPr>
            <p:spPr bwMode="auto">
              <a:xfrm>
                <a:off x="1923" y="654"/>
                <a:ext cx="8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Line 17"/>
              <p:cNvSpPr>
                <a:spLocks noChangeShapeType="1"/>
              </p:cNvSpPr>
              <p:nvPr/>
            </p:nvSpPr>
            <p:spPr bwMode="auto">
              <a:xfrm>
                <a:off x="1897" y="453"/>
                <a:ext cx="14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18"/>
              <p:cNvSpPr>
                <a:spLocks/>
              </p:cNvSpPr>
              <p:nvPr/>
            </p:nvSpPr>
            <p:spPr bwMode="auto">
              <a:xfrm>
                <a:off x="1991" y="312"/>
                <a:ext cx="146" cy="146"/>
              </a:xfrm>
              <a:custGeom>
                <a:avLst/>
                <a:gdLst>
                  <a:gd name="T0" fmla="*/ 1 w 82"/>
                  <a:gd name="T1" fmla="*/ 46 h 82"/>
                  <a:gd name="T2" fmla="*/ 0 w 82"/>
                  <a:gd name="T3" fmla="*/ 41 h 82"/>
                  <a:gd name="T4" fmla="*/ 41 w 82"/>
                  <a:gd name="T5" fmla="*/ 0 h 82"/>
                  <a:gd name="T6" fmla="*/ 82 w 82"/>
                  <a:gd name="T7" fmla="*/ 41 h 82"/>
                  <a:gd name="T8" fmla="*/ 41 w 82"/>
                  <a:gd name="T9" fmla="*/ 82 h 82"/>
                  <a:gd name="T10" fmla="*/ 29 w 82"/>
                  <a:gd name="T11" fmla="*/ 8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82">
                    <a:moveTo>
                      <a:pt x="1" y="46"/>
                    </a:moveTo>
                    <a:cubicBezTo>
                      <a:pt x="0" y="45"/>
                      <a:pt x="0" y="43"/>
                      <a:pt x="0" y="41"/>
                    </a:cubicBezTo>
                    <a:cubicBezTo>
                      <a:pt x="0" y="19"/>
                      <a:pt x="18" y="0"/>
                      <a:pt x="41" y="0"/>
                    </a:cubicBezTo>
                    <a:cubicBezTo>
                      <a:pt x="63" y="0"/>
                      <a:pt x="82" y="19"/>
                      <a:pt x="82" y="41"/>
                    </a:cubicBezTo>
                    <a:cubicBezTo>
                      <a:pt x="82" y="64"/>
                      <a:pt x="63" y="82"/>
                      <a:pt x="41" y="82"/>
                    </a:cubicBezTo>
                    <a:cubicBezTo>
                      <a:pt x="37" y="82"/>
                      <a:pt x="33" y="81"/>
                      <a:pt x="29" y="8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9"/>
              <p:cNvSpPr>
                <a:spLocks/>
              </p:cNvSpPr>
              <p:nvPr/>
            </p:nvSpPr>
            <p:spPr bwMode="auto">
              <a:xfrm>
                <a:off x="2035" y="324"/>
                <a:ext cx="89" cy="59"/>
              </a:xfrm>
              <a:custGeom>
                <a:avLst/>
                <a:gdLst>
                  <a:gd name="T0" fmla="*/ 0 w 89"/>
                  <a:gd name="T1" fmla="*/ 0 h 59"/>
                  <a:gd name="T2" fmla="*/ 27 w 89"/>
                  <a:gd name="T3" fmla="*/ 59 h 59"/>
                  <a:gd name="T4" fmla="*/ 89 w 89"/>
                  <a:gd name="T5" fmla="*/ 2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9" h="59">
                    <a:moveTo>
                      <a:pt x="0" y="0"/>
                    </a:moveTo>
                    <a:lnTo>
                      <a:pt x="27" y="59"/>
                    </a:lnTo>
                    <a:lnTo>
                      <a:pt x="89" y="2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20"/>
              <p:cNvSpPr>
                <a:spLocks/>
              </p:cNvSpPr>
              <p:nvPr/>
            </p:nvSpPr>
            <p:spPr bwMode="auto">
              <a:xfrm>
                <a:off x="2815" y="399"/>
                <a:ext cx="85" cy="173"/>
              </a:xfrm>
              <a:custGeom>
                <a:avLst/>
                <a:gdLst>
                  <a:gd name="T0" fmla="*/ 0 w 48"/>
                  <a:gd name="T1" fmla="*/ 21 h 97"/>
                  <a:gd name="T2" fmla="*/ 40 w 48"/>
                  <a:gd name="T3" fmla="*/ 25 h 97"/>
                  <a:gd name="T4" fmla="*/ 0 w 48"/>
                  <a:gd name="T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97">
                    <a:moveTo>
                      <a:pt x="0" y="21"/>
                    </a:moveTo>
                    <a:cubicBezTo>
                      <a:pt x="0" y="21"/>
                      <a:pt x="31" y="0"/>
                      <a:pt x="40" y="25"/>
                    </a:cubicBezTo>
                    <a:cubicBezTo>
                      <a:pt x="48" y="50"/>
                      <a:pt x="8" y="88"/>
                      <a:pt x="0" y="97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21"/>
              <p:cNvSpPr>
                <a:spLocks/>
              </p:cNvSpPr>
              <p:nvPr/>
            </p:nvSpPr>
            <p:spPr bwMode="auto">
              <a:xfrm>
                <a:off x="2564" y="310"/>
                <a:ext cx="271" cy="121"/>
              </a:xfrm>
              <a:custGeom>
                <a:avLst/>
                <a:gdLst>
                  <a:gd name="T0" fmla="*/ 127 w 152"/>
                  <a:gd name="T1" fmla="*/ 8 h 68"/>
                  <a:gd name="T2" fmla="*/ 107 w 152"/>
                  <a:gd name="T3" fmla="*/ 18 h 68"/>
                  <a:gd name="T4" fmla="*/ 76 w 152"/>
                  <a:gd name="T5" fmla="*/ 0 h 68"/>
                  <a:gd name="T6" fmla="*/ 46 w 152"/>
                  <a:gd name="T7" fmla="*/ 18 h 68"/>
                  <a:gd name="T8" fmla="*/ 26 w 152"/>
                  <a:gd name="T9" fmla="*/ 8 h 68"/>
                  <a:gd name="T10" fmla="*/ 0 w 152"/>
                  <a:gd name="T11" fmla="*/ 34 h 68"/>
                  <a:gd name="T12" fmla="*/ 26 w 152"/>
                  <a:gd name="T13" fmla="*/ 59 h 68"/>
                  <a:gd name="T14" fmla="*/ 46 w 152"/>
                  <a:gd name="T15" fmla="*/ 49 h 68"/>
                  <a:gd name="T16" fmla="*/ 76 w 152"/>
                  <a:gd name="T17" fmla="*/ 68 h 68"/>
                  <a:gd name="T18" fmla="*/ 107 w 152"/>
                  <a:gd name="T19" fmla="*/ 49 h 68"/>
                  <a:gd name="T20" fmla="*/ 127 w 152"/>
                  <a:gd name="T21" fmla="*/ 59 h 68"/>
                  <a:gd name="T22" fmla="*/ 152 w 152"/>
                  <a:gd name="T23" fmla="*/ 34 h 68"/>
                  <a:gd name="T24" fmla="*/ 127 w 152"/>
                  <a:gd name="T25" fmla="*/ 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2" h="68">
                    <a:moveTo>
                      <a:pt x="127" y="8"/>
                    </a:moveTo>
                    <a:cubicBezTo>
                      <a:pt x="119" y="8"/>
                      <a:pt x="112" y="12"/>
                      <a:pt x="107" y="18"/>
                    </a:cubicBezTo>
                    <a:cubicBezTo>
                      <a:pt x="101" y="7"/>
                      <a:pt x="90" y="0"/>
                      <a:pt x="76" y="0"/>
                    </a:cubicBezTo>
                    <a:cubicBezTo>
                      <a:pt x="63" y="0"/>
                      <a:pt x="52" y="7"/>
                      <a:pt x="46" y="18"/>
                    </a:cubicBezTo>
                    <a:cubicBezTo>
                      <a:pt x="41" y="12"/>
                      <a:pt x="34" y="8"/>
                      <a:pt x="26" y="8"/>
                    </a:cubicBezTo>
                    <a:cubicBezTo>
                      <a:pt x="12" y="8"/>
                      <a:pt x="0" y="20"/>
                      <a:pt x="0" y="34"/>
                    </a:cubicBezTo>
                    <a:cubicBezTo>
                      <a:pt x="0" y="48"/>
                      <a:pt x="12" y="59"/>
                      <a:pt x="26" y="59"/>
                    </a:cubicBezTo>
                    <a:cubicBezTo>
                      <a:pt x="34" y="59"/>
                      <a:pt x="41" y="55"/>
                      <a:pt x="46" y="49"/>
                    </a:cubicBezTo>
                    <a:cubicBezTo>
                      <a:pt x="52" y="61"/>
                      <a:pt x="63" y="68"/>
                      <a:pt x="76" y="68"/>
                    </a:cubicBezTo>
                    <a:cubicBezTo>
                      <a:pt x="90" y="68"/>
                      <a:pt x="101" y="61"/>
                      <a:pt x="107" y="49"/>
                    </a:cubicBezTo>
                    <a:cubicBezTo>
                      <a:pt x="112" y="55"/>
                      <a:pt x="119" y="59"/>
                      <a:pt x="127" y="59"/>
                    </a:cubicBezTo>
                    <a:cubicBezTo>
                      <a:pt x="141" y="59"/>
                      <a:pt x="152" y="48"/>
                      <a:pt x="152" y="34"/>
                    </a:cubicBezTo>
                    <a:cubicBezTo>
                      <a:pt x="152" y="20"/>
                      <a:pt x="141" y="8"/>
                      <a:pt x="127" y="8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22"/>
              <p:cNvSpPr>
                <a:spLocks/>
              </p:cNvSpPr>
              <p:nvPr/>
            </p:nvSpPr>
            <p:spPr bwMode="auto">
              <a:xfrm>
                <a:off x="2585" y="405"/>
                <a:ext cx="230" cy="247"/>
              </a:xfrm>
              <a:custGeom>
                <a:avLst/>
                <a:gdLst>
                  <a:gd name="T0" fmla="*/ 115 w 129"/>
                  <a:gd name="T1" fmla="*/ 6 h 139"/>
                  <a:gd name="T2" fmla="*/ 98 w 129"/>
                  <a:gd name="T3" fmla="*/ 0 h 139"/>
                  <a:gd name="T4" fmla="*/ 93 w 129"/>
                  <a:gd name="T5" fmla="*/ 0 h 139"/>
                  <a:gd name="T6" fmla="*/ 64 w 129"/>
                  <a:gd name="T7" fmla="*/ 15 h 139"/>
                  <a:gd name="T8" fmla="*/ 36 w 129"/>
                  <a:gd name="T9" fmla="*/ 0 h 139"/>
                  <a:gd name="T10" fmla="*/ 31 w 129"/>
                  <a:gd name="T11" fmla="*/ 0 h 139"/>
                  <a:gd name="T12" fmla="*/ 14 w 129"/>
                  <a:gd name="T13" fmla="*/ 6 h 139"/>
                  <a:gd name="T14" fmla="*/ 0 w 129"/>
                  <a:gd name="T15" fmla="*/ 2 h 139"/>
                  <a:gd name="T16" fmla="*/ 0 w 129"/>
                  <a:gd name="T17" fmla="*/ 114 h 139"/>
                  <a:gd name="T18" fmla="*/ 24 w 129"/>
                  <a:gd name="T19" fmla="*/ 139 h 139"/>
                  <a:gd name="T20" fmla="*/ 104 w 129"/>
                  <a:gd name="T21" fmla="*/ 139 h 139"/>
                  <a:gd name="T22" fmla="*/ 129 w 129"/>
                  <a:gd name="T23" fmla="*/ 114 h 139"/>
                  <a:gd name="T24" fmla="*/ 129 w 129"/>
                  <a:gd name="T25" fmla="*/ 2 h 139"/>
                  <a:gd name="T26" fmla="*/ 115 w 129"/>
                  <a:gd name="T27" fmla="*/ 6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9" h="139">
                    <a:moveTo>
                      <a:pt x="115" y="6"/>
                    </a:moveTo>
                    <a:cubicBezTo>
                      <a:pt x="108" y="6"/>
                      <a:pt x="103" y="4"/>
                      <a:pt x="98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87" y="9"/>
                      <a:pt x="76" y="15"/>
                      <a:pt x="64" y="15"/>
                    </a:cubicBezTo>
                    <a:cubicBezTo>
                      <a:pt x="52" y="15"/>
                      <a:pt x="42" y="9"/>
                      <a:pt x="36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6" y="4"/>
                      <a:pt x="20" y="6"/>
                      <a:pt x="14" y="6"/>
                    </a:cubicBezTo>
                    <a:cubicBezTo>
                      <a:pt x="9" y="6"/>
                      <a:pt x="4" y="5"/>
                      <a:pt x="0" y="2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27"/>
                      <a:pt x="11" y="139"/>
                      <a:pt x="24" y="139"/>
                    </a:cubicBezTo>
                    <a:cubicBezTo>
                      <a:pt x="104" y="139"/>
                      <a:pt x="104" y="139"/>
                      <a:pt x="104" y="139"/>
                    </a:cubicBezTo>
                    <a:cubicBezTo>
                      <a:pt x="118" y="139"/>
                      <a:pt x="129" y="127"/>
                      <a:pt x="129" y="114"/>
                    </a:cubicBezTo>
                    <a:cubicBezTo>
                      <a:pt x="129" y="2"/>
                      <a:pt x="129" y="2"/>
                      <a:pt x="129" y="2"/>
                    </a:cubicBezTo>
                    <a:cubicBezTo>
                      <a:pt x="125" y="5"/>
                      <a:pt x="120" y="6"/>
                      <a:pt x="115" y="6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Line 23"/>
              <p:cNvSpPr>
                <a:spLocks noChangeShapeType="1"/>
              </p:cNvSpPr>
              <p:nvPr/>
            </p:nvSpPr>
            <p:spPr bwMode="auto">
              <a:xfrm>
                <a:off x="2644" y="469"/>
                <a:ext cx="0" cy="12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Line 24"/>
              <p:cNvSpPr>
                <a:spLocks noChangeShapeType="1"/>
              </p:cNvSpPr>
              <p:nvPr/>
            </p:nvSpPr>
            <p:spPr bwMode="auto">
              <a:xfrm>
                <a:off x="2699" y="469"/>
                <a:ext cx="0" cy="12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Line 25"/>
              <p:cNvSpPr>
                <a:spLocks noChangeShapeType="1"/>
              </p:cNvSpPr>
              <p:nvPr/>
            </p:nvSpPr>
            <p:spPr bwMode="auto">
              <a:xfrm>
                <a:off x="2756" y="469"/>
                <a:ext cx="0" cy="12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26"/>
              <p:cNvSpPr>
                <a:spLocks/>
              </p:cNvSpPr>
              <p:nvPr/>
            </p:nvSpPr>
            <p:spPr bwMode="auto">
              <a:xfrm>
                <a:off x="3365" y="365"/>
                <a:ext cx="185" cy="293"/>
              </a:xfrm>
              <a:custGeom>
                <a:avLst/>
                <a:gdLst>
                  <a:gd name="T0" fmla="*/ 162 w 185"/>
                  <a:gd name="T1" fmla="*/ 293 h 293"/>
                  <a:gd name="T2" fmla="*/ 23 w 185"/>
                  <a:gd name="T3" fmla="*/ 293 h 293"/>
                  <a:gd name="T4" fmla="*/ 0 w 185"/>
                  <a:gd name="T5" fmla="*/ 0 h 293"/>
                  <a:gd name="T6" fmla="*/ 185 w 185"/>
                  <a:gd name="T7" fmla="*/ 0 h 293"/>
                  <a:gd name="T8" fmla="*/ 162 w 185"/>
                  <a:gd name="T9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5" h="293">
                    <a:moveTo>
                      <a:pt x="162" y="293"/>
                    </a:moveTo>
                    <a:lnTo>
                      <a:pt x="23" y="293"/>
                    </a:lnTo>
                    <a:lnTo>
                      <a:pt x="0" y="0"/>
                    </a:lnTo>
                    <a:lnTo>
                      <a:pt x="185" y="0"/>
                    </a:lnTo>
                    <a:lnTo>
                      <a:pt x="162" y="293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Line 27"/>
              <p:cNvSpPr>
                <a:spLocks noChangeShapeType="1"/>
              </p:cNvSpPr>
              <p:nvPr/>
            </p:nvSpPr>
            <p:spPr bwMode="auto">
              <a:xfrm>
                <a:off x="3379" y="454"/>
                <a:ext cx="157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28"/>
              <p:cNvSpPr>
                <a:spLocks/>
              </p:cNvSpPr>
              <p:nvPr/>
            </p:nvSpPr>
            <p:spPr bwMode="auto">
              <a:xfrm>
                <a:off x="3470" y="316"/>
                <a:ext cx="101" cy="130"/>
              </a:xfrm>
              <a:custGeom>
                <a:avLst/>
                <a:gdLst>
                  <a:gd name="T0" fmla="*/ 0 w 101"/>
                  <a:gd name="T1" fmla="*/ 130 h 130"/>
                  <a:gd name="T2" fmla="*/ 59 w 101"/>
                  <a:gd name="T3" fmla="*/ 0 h 130"/>
                  <a:gd name="T4" fmla="*/ 101 w 101"/>
                  <a:gd name="T5" fmla="*/ 1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1" h="130">
                    <a:moveTo>
                      <a:pt x="0" y="130"/>
                    </a:moveTo>
                    <a:lnTo>
                      <a:pt x="59" y="0"/>
                    </a:lnTo>
                    <a:lnTo>
                      <a:pt x="101" y="14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29"/>
              <p:cNvSpPr>
                <a:spLocks/>
              </p:cNvSpPr>
              <p:nvPr/>
            </p:nvSpPr>
            <p:spPr bwMode="auto">
              <a:xfrm>
                <a:off x="4132" y="314"/>
                <a:ext cx="149" cy="342"/>
              </a:xfrm>
              <a:custGeom>
                <a:avLst/>
                <a:gdLst>
                  <a:gd name="T0" fmla="*/ 60 w 84"/>
                  <a:gd name="T1" fmla="*/ 55 h 192"/>
                  <a:gd name="T2" fmla="*/ 59 w 84"/>
                  <a:gd name="T3" fmla="*/ 55 h 192"/>
                  <a:gd name="T4" fmla="*/ 59 w 84"/>
                  <a:gd name="T5" fmla="*/ 0 h 192"/>
                  <a:gd name="T6" fmla="*/ 25 w 84"/>
                  <a:gd name="T7" fmla="*/ 0 h 192"/>
                  <a:gd name="T8" fmla="*/ 25 w 84"/>
                  <a:gd name="T9" fmla="*/ 55 h 192"/>
                  <a:gd name="T10" fmla="*/ 25 w 84"/>
                  <a:gd name="T11" fmla="*/ 55 h 192"/>
                  <a:gd name="T12" fmla="*/ 0 w 84"/>
                  <a:gd name="T13" fmla="*/ 79 h 192"/>
                  <a:gd name="T14" fmla="*/ 0 w 84"/>
                  <a:gd name="T15" fmla="*/ 168 h 192"/>
                  <a:gd name="T16" fmla="*/ 25 w 84"/>
                  <a:gd name="T17" fmla="*/ 192 h 192"/>
                  <a:gd name="T18" fmla="*/ 60 w 84"/>
                  <a:gd name="T19" fmla="*/ 192 h 192"/>
                  <a:gd name="T20" fmla="*/ 84 w 84"/>
                  <a:gd name="T21" fmla="*/ 168 h 192"/>
                  <a:gd name="T22" fmla="*/ 84 w 84"/>
                  <a:gd name="T23" fmla="*/ 79 h 192"/>
                  <a:gd name="T24" fmla="*/ 60 w 84"/>
                  <a:gd name="T25" fmla="*/ 55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" h="192">
                    <a:moveTo>
                      <a:pt x="60" y="55"/>
                    </a:move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11" y="55"/>
                      <a:pt x="0" y="66"/>
                      <a:pt x="0" y="79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82"/>
                      <a:pt x="11" y="192"/>
                      <a:pt x="25" y="192"/>
                    </a:cubicBezTo>
                    <a:cubicBezTo>
                      <a:pt x="60" y="192"/>
                      <a:pt x="60" y="192"/>
                      <a:pt x="60" y="192"/>
                    </a:cubicBezTo>
                    <a:cubicBezTo>
                      <a:pt x="73" y="192"/>
                      <a:pt x="84" y="182"/>
                      <a:pt x="84" y="168"/>
                    </a:cubicBezTo>
                    <a:cubicBezTo>
                      <a:pt x="84" y="79"/>
                      <a:pt x="84" y="79"/>
                      <a:pt x="84" y="79"/>
                    </a:cubicBezTo>
                    <a:cubicBezTo>
                      <a:pt x="84" y="66"/>
                      <a:pt x="73" y="55"/>
                      <a:pt x="60" y="55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Oval 30"/>
              <p:cNvSpPr>
                <a:spLocks noChangeArrowheads="1"/>
              </p:cNvSpPr>
              <p:nvPr/>
            </p:nvSpPr>
            <p:spPr bwMode="auto">
              <a:xfrm>
                <a:off x="4162" y="472"/>
                <a:ext cx="89" cy="129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Line 31"/>
              <p:cNvSpPr>
                <a:spLocks noChangeShapeType="1"/>
              </p:cNvSpPr>
              <p:nvPr/>
            </p:nvSpPr>
            <p:spPr bwMode="auto">
              <a:xfrm>
                <a:off x="4183" y="351"/>
                <a:ext cx="47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32"/>
              <p:cNvSpPr>
                <a:spLocks/>
              </p:cNvSpPr>
              <p:nvPr/>
            </p:nvSpPr>
            <p:spPr bwMode="auto">
              <a:xfrm>
                <a:off x="4867" y="422"/>
                <a:ext cx="160" cy="230"/>
              </a:xfrm>
              <a:custGeom>
                <a:avLst/>
                <a:gdLst>
                  <a:gd name="T0" fmla="*/ 140 w 160"/>
                  <a:gd name="T1" fmla="*/ 230 h 230"/>
                  <a:gd name="T2" fmla="*/ 19 w 160"/>
                  <a:gd name="T3" fmla="*/ 230 h 230"/>
                  <a:gd name="T4" fmla="*/ 0 w 160"/>
                  <a:gd name="T5" fmla="*/ 0 h 230"/>
                  <a:gd name="T6" fmla="*/ 160 w 160"/>
                  <a:gd name="T7" fmla="*/ 0 h 230"/>
                  <a:gd name="T8" fmla="*/ 140 w 160"/>
                  <a:gd name="T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230">
                    <a:moveTo>
                      <a:pt x="140" y="230"/>
                    </a:moveTo>
                    <a:lnTo>
                      <a:pt x="19" y="230"/>
                    </a:lnTo>
                    <a:lnTo>
                      <a:pt x="0" y="0"/>
                    </a:lnTo>
                    <a:lnTo>
                      <a:pt x="160" y="0"/>
                    </a:lnTo>
                    <a:lnTo>
                      <a:pt x="140" y="23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33"/>
              <p:cNvSpPr>
                <a:spLocks/>
              </p:cNvSpPr>
              <p:nvPr/>
            </p:nvSpPr>
            <p:spPr bwMode="auto">
              <a:xfrm>
                <a:off x="4856" y="310"/>
                <a:ext cx="182" cy="112"/>
              </a:xfrm>
              <a:custGeom>
                <a:avLst/>
                <a:gdLst>
                  <a:gd name="T0" fmla="*/ 70 w 102"/>
                  <a:gd name="T1" fmla="*/ 20 h 63"/>
                  <a:gd name="T2" fmla="*/ 70 w 102"/>
                  <a:gd name="T3" fmla="*/ 0 h 63"/>
                  <a:gd name="T4" fmla="*/ 32 w 102"/>
                  <a:gd name="T5" fmla="*/ 0 h 63"/>
                  <a:gd name="T6" fmla="*/ 32 w 102"/>
                  <a:gd name="T7" fmla="*/ 20 h 63"/>
                  <a:gd name="T8" fmla="*/ 0 w 102"/>
                  <a:gd name="T9" fmla="*/ 63 h 63"/>
                  <a:gd name="T10" fmla="*/ 102 w 102"/>
                  <a:gd name="T11" fmla="*/ 63 h 63"/>
                  <a:gd name="T12" fmla="*/ 70 w 102"/>
                  <a:gd name="T13" fmla="*/ 2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63">
                    <a:moveTo>
                      <a:pt x="70" y="20"/>
                    </a:moveTo>
                    <a:cubicBezTo>
                      <a:pt x="70" y="0"/>
                      <a:pt x="70" y="0"/>
                      <a:pt x="7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13" y="27"/>
                      <a:pt x="0" y="43"/>
                      <a:pt x="0" y="63"/>
                    </a:cubicBezTo>
                    <a:cubicBezTo>
                      <a:pt x="102" y="63"/>
                      <a:pt x="102" y="63"/>
                      <a:pt x="102" y="63"/>
                    </a:cubicBezTo>
                    <a:cubicBezTo>
                      <a:pt x="102" y="43"/>
                      <a:pt x="88" y="27"/>
                      <a:pt x="70" y="20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Rectangle 34"/>
              <p:cNvSpPr>
                <a:spLocks noChangeArrowheads="1"/>
              </p:cNvSpPr>
              <p:nvPr/>
            </p:nvSpPr>
            <p:spPr bwMode="auto">
              <a:xfrm>
                <a:off x="5580" y="362"/>
                <a:ext cx="219" cy="246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35"/>
              <p:cNvSpPr>
                <a:spLocks/>
              </p:cNvSpPr>
              <p:nvPr/>
            </p:nvSpPr>
            <p:spPr bwMode="auto">
              <a:xfrm>
                <a:off x="5580" y="608"/>
                <a:ext cx="219" cy="48"/>
              </a:xfrm>
              <a:custGeom>
                <a:avLst/>
                <a:gdLst>
                  <a:gd name="T0" fmla="*/ 219 w 219"/>
                  <a:gd name="T1" fmla="*/ 0 h 48"/>
                  <a:gd name="T2" fmla="*/ 0 w 219"/>
                  <a:gd name="T3" fmla="*/ 0 h 48"/>
                  <a:gd name="T4" fmla="*/ 47 w 219"/>
                  <a:gd name="T5" fmla="*/ 48 h 48"/>
                  <a:gd name="T6" fmla="*/ 173 w 219"/>
                  <a:gd name="T7" fmla="*/ 48 h 48"/>
                  <a:gd name="T8" fmla="*/ 219 w 219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48">
                    <a:moveTo>
                      <a:pt x="219" y="0"/>
                    </a:moveTo>
                    <a:lnTo>
                      <a:pt x="0" y="0"/>
                    </a:lnTo>
                    <a:lnTo>
                      <a:pt x="47" y="48"/>
                    </a:lnTo>
                    <a:lnTo>
                      <a:pt x="173" y="48"/>
                    </a:lnTo>
                    <a:lnTo>
                      <a:pt x="219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36"/>
              <p:cNvSpPr>
                <a:spLocks/>
              </p:cNvSpPr>
              <p:nvPr/>
            </p:nvSpPr>
            <p:spPr bwMode="auto">
              <a:xfrm>
                <a:off x="5580" y="314"/>
                <a:ext cx="219" cy="48"/>
              </a:xfrm>
              <a:custGeom>
                <a:avLst/>
                <a:gdLst>
                  <a:gd name="T0" fmla="*/ 219 w 219"/>
                  <a:gd name="T1" fmla="*/ 48 h 48"/>
                  <a:gd name="T2" fmla="*/ 0 w 219"/>
                  <a:gd name="T3" fmla="*/ 48 h 48"/>
                  <a:gd name="T4" fmla="*/ 47 w 219"/>
                  <a:gd name="T5" fmla="*/ 0 h 48"/>
                  <a:gd name="T6" fmla="*/ 173 w 219"/>
                  <a:gd name="T7" fmla="*/ 0 h 48"/>
                  <a:gd name="T8" fmla="*/ 219 w 219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48">
                    <a:moveTo>
                      <a:pt x="219" y="48"/>
                    </a:moveTo>
                    <a:lnTo>
                      <a:pt x="0" y="48"/>
                    </a:lnTo>
                    <a:lnTo>
                      <a:pt x="47" y="0"/>
                    </a:lnTo>
                    <a:lnTo>
                      <a:pt x="173" y="0"/>
                    </a:lnTo>
                    <a:lnTo>
                      <a:pt x="219" y="4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Oval 37"/>
              <p:cNvSpPr>
                <a:spLocks noChangeArrowheads="1"/>
              </p:cNvSpPr>
              <p:nvPr/>
            </p:nvSpPr>
            <p:spPr bwMode="auto">
              <a:xfrm>
                <a:off x="5625" y="431"/>
                <a:ext cx="130" cy="10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Line 38"/>
              <p:cNvSpPr>
                <a:spLocks noChangeShapeType="1"/>
              </p:cNvSpPr>
              <p:nvPr/>
            </p:nvSpPr>
            <p:spPr bwMode="auto">
              <a:xfrm>
                <a:off x="5586" y="485"/>
                <a:ext cx="32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Line 39"/>
              <p:cNvSpPr>
                <a:spLocks noChangeShapeType="1"/>
              </p:cNvSpPr>
              <p:nvPr/>
            </p:nvSpPr>
            <p:spPr bwMode="auto">
              <a:xfrm>
                <a:off x="5760" y="485"/>
                <a:ext cx="30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40"/>
              <p:cNvSpPr>
                <a:spLocks/>
              </p:cNvSpPr>
              <p:nvPr/>
            </p:nvSpPr>
            <p:spPr bwMode="auto">
              <a:xfrm>
                <a:off x="6257" y="470"/>
                <a:ext cx="190" cy="139"/>
              </a:xfrm>
              <a:custGeom>
                <a:avLst/>
                <a:gdLst>
                  <a:gd name="T0" fmla="*/ 178 w 190"/>
                  <a:gd name="T1" fmla="*/ 139 h 139"/>
                  <a:gd name="T2" fmla="*/ 12 w 190"/>
                  <a:gd name="T3" fmla="*/ 139 h 139"/>
                  <a:gd name="T4" fmla="*/ 0 w 190"/>
                  <a:gd name="T5" fmla="*/ 0 h 139"/>
                  <a:gd name="T6" fmla="*/ 190 w 190"/>
                  <a:gd name="T7" fmla="*/ 0 h 139"/>
                  <a:gd name="T8" fmla="*/ 178 w 190"/>
                  <a:gd name="T9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0" h="139">
                    <a:moveTo>
                      <a:pt x="178" y="139"/>
                    </a:moveTo>
                    <a:lnTo>
                      <a:pt x="12" y="139"/>
                    </a:lnTo>
                    <a:lnTo>
                      <a:pt x="0" y="0"/>
                    </a:lnTo>
                    <a:lnTo>
                      <a:pt x="190" y="0"/>
                    </a:lnTo>
                    <a:lnTo>
                      <a:pt x="178" y="139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41"/>
              <p:cNvSpPr>
                <a:spLocks/>
              </p:cNvSpPr>
              <p:nvPr/>
            </p:nvSpPr>
            <p:spPr bwMode="auto">
              <a:xfrm>
                <a:off x="6259" y="396"/>
                <a:ext cx="188" cy="74"/>
              </a:xfrm>
              <a:custGeom>
                <a:avLst/>
                <a:gdLst>
                  <a:gd name="T0" fmla="*/ 53 w 106"/>
                  <a:gd name="T1" fmla="*/ 0 h 42"/>
                  <a:gd name="T2" fmla="*/ 0 w 106"/>
                  <a:gd name="T3" fmla="*/ 42 h 42"/>
                  <a:gd name="T4" fmla="*/ 106 w 106"/>
                  <a:gd name="T5" fmla="*/ 42 h 42"/>
                  <a:gd name="T6" fmla="*/ 53 w 106"/>
                  <a:gd name="T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42">
                    <a:moveTo>
                      <a:pt x="53" y="0"/>
                    </a:moveTo>
                    <a:cubicBezTo>
                      <a:pt x="25" y="0"/>
                      <a:pt x="3" y="19"/>
                      <a:pt x="0" y="42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3" y="19"/>
                      <a:pt x="80" y="0"/>
                      <a:pt x="53" y="0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Line 42"/>
              <p:cNvSpPr>
                <a:spLocks noChangeShapeType="1"/>
              </p:cNvSpPr>
              <p:nvPr/>
            </p:nvSpPr>
            <p:spPr bwMode="auto">
              <a:xfrm>
                <a:off x="6353" y="362"/>
                <a:ext cx="0" cy="3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Line 43"/>
              <p:cNvSpPr>
                <a:spLocks noChangeShapeType="1"/>
              </p:cNvSpPr>
              <p:nvPr/>
            </p:nvSpPr>
            <p:spPr bwMode="auto">
              <a:xfrm>
                <a:off x="6458" y="470"/>
                <a:ext cx="140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44"/>
              <p:cNvSpPr>
                <a:spLocks/>
              </p:cNvSpPr>
              <p:nvPr/>
            </p:nvSpPr>
            <p:spPr bwMode="auto">
              <a:xfrm>
                <a:off x="7031" y="412"/>
                <a:ext cx="279" cy="140"/>
              </a:xfrm>
              <a:custGeom>
                <a:avLst/>
                <a:gdLst>
                  <a:gd name="T0" fmla="*/ 78 w 157"/>
                  <a:gd name="T1" fmla="*/ 0 h 79"/>
                  <a:gd name="T2" fmla="*/ 0 w 157"/>
                  <a:gd name="T3" fmla="*/ 79 h 79"/>
                  <a:gd name="T4" fmla="*/ 157 w 157"/>
                  <a:gd name="T5" fmla="*/ 79 h 79"/>
                  <a:gd name="T6" fmla="*/ 78 w 157"/>
                  <a:gd name="T7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7" h="79">
                    <a:moveTo>
                      <a:pt x="78" y="0"/>
                    </a:moveTo>
                    <a:cubicBezTo>
                      <a:pt x="35" y="0"/>
                      <a:pt x="0" y="35"/>
                      <a:pt x="0" y="79"/>
                    </a:cubicBezTo>
                    <a:cubicBezTo>
                      <a:pt x="157" y="79"/>
                      <a:pt x="157" y="79"/>
                      <a:pt x="157" y="79"/>
                    </a:cubicBezTo>
                    <a:cubicBezTo>
                      <a:pt x="157" y="35"/>
                      <a:pt x="122" y="0"/>
                      <a:pt x="78" y="0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45"/>
              <p:cNvSpPr>
                <a:spLocks/>
              </p:cNvSpPr>
              <p:nvPr/>
            </p:nvSpPr>
            <p:spPr bwMode="auto">
              <a:xfrm>
                <a:off x="6999" y="588"/>
                <a:ext cx="342" cy="53"/>
              </a:xfrm>
              <a:custGeom>
                <a:avLst/>
                <a:gdLst>
                  <a:gd name="T0" fmla="*/ 192 w 192"/>
                  <a:gd name="T1" fmla="*/ 22 h 30"/>
                  <a:gd name="T2" fmla="*/ 184 w 192"/>
                  <a:gd name="T3" fmla="*/ 30 h 30"/>
                  <a:gd name="T4" fmla="*/ 8 w 192"/>
                  <a:gd name="T5" fmla="*/ 30 h 30"/>
                  <a:gd name="T6" fmla="*/ 0 w 192"/>
                  <a:gd name="T7" fmla="*/ 22 h 30"/>
                  <a:gd name="T8" fmla="*/ 0 w 192"/>
                  <a:gd name="T9" fmla="*/ 8 h 30"/>
                  <a:gd name="T10" fmla="*/ 8 w 192"/>
                  <a:gd name="T11" fmla="*/ 0 h 30"/>
                  <a:gd name="T12" fmla="*/ 184 w 192"/>
                  <a:gd name="T13" fmla="*/ 0 h 30"/>
                  <a:gd name="T14" fmla="*/ 192 w 192"/>
                  <a:gd name="T15" fmla="*/ 8 h 30"/>
                  <a:gd name="T16" fmla="*/ 192 w 192"/>
                  <a:gd name="T17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30">
                    <a:moveTo>
                      <a:pt x="192" y="22"/>
                    </a:moveTo>
                    <a:cubicBezTo>
                      <a:pt x="192" y="27"/>
                      <a:pt x="189" y="30"/>
                      <a:pt x="184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4" y="30"/>
                      <a:pt x="0" y="27"/>
                      <a:pt x="0" y="2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9" y="0"/>
                      <a:pt x="192" y="4"/>
                      <a:pt x="192" y="8"/>
                    </a:cubicBezTo>
                    <a:lnTo>
                      <a:pt x="192" y="22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Oval 46"/>
              <p:cNvSpPr>
                <a:spLocks noChangeArrowheads="1"/>
              </p:cNvSpPr>
              <p:nvPr/>
            </p:nvSpPr>
            <p:spPr bwMode="auto">
              <a:xfrm>
                <a:off x="7138" y="332"/>
                <a:ext cx="64" cy="64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47"/>
              <p:cNvSpPr>
                <a:spLocks/>
              </p:cNvSpPr>
              <p:nvPr/>
            </p:nvSpPr>
            <p:spPr bwMode="auto">
              <a:xfrm>
                <a:off x="382" y="1142"/>
                <a:ext cx="249" cy="182"/>
              </a:xfrm>
              <a:custGeom>
                <a:avLst/>
                <a:gdLst>
                  <a:gd name="T0" fmla="*/ 233 w 249"/>
                  <a:gd name="T1" fmla="*/ 182 h 182"/>
                  <a:gd name="T2" fmla="*/ 16 w 249"/>
                  <a:gd name="T3" fmla="*/ 182 h 182"/>
                  <a:gd name="T4" fmla="*/ 0 w 249"/>
                  <a:gd name="T5" fmla="*/ 0 h 182"/>
                  <a:gd name="T6" fmla="*/ 249 w 249"/>
                  <a:gd name="T7" fmla="*/ 0 h 182"/>
                  <a:gd name="T8" fmla="*/ 233 w 249"/>
                  <a:gd name="T9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9" h="182">
                    <a:moveTo>
                      <a:pt x="233" y="182"/>
                    </a:moveTo>
                    <a:lnTo>
                      <a:pt x="16" y="182"/>
                    </a:lnTo>
                    <a:lnTo>
                      <a:pt x="0" y="0"/>
                    </a:lnTo>
                    <a:lnTo>
                      <a:pt x="249" y="0"/>
                    </a:lnTo>
                    <a:lnTo>
                      <a:pt x="233" y="182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48"/>
              <p:cNvSpPr>
                <a:spLocks/>
              </p:cNvSpPr>
              <p:nvPr/>
            </p:nvSpPr>
            <p:spPr bwMode="auto">
              <a:xfrm>
                <a:off x="384" y="1042"/>
                <a:ext cx="247" cy="100"/>
              </a:xfrm>
              <a:custGeom>
                <a:avLst/>
                <a:gdLst>
                  <a:gd name="T0" fmla="*/ 69 w 139"/>
                  <a:gd name="T1" fmla="*/ 0 h 56"/>
                  <a:gd name="T2" fmla="*/ 0 w 139"/>
                  <a:gd name="T3" fmla="*/ 56 h 56"/>
                  <a:gd name="T4" fmla="*/ 139 w 139"/>
                  <a:gd name="T5" fmla="*/ 56 h 56"/>
                  <a:gd name="T6" fmla="*/ 69 w 139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9" h="56">
                    <a:moveTo>
                      <a:pt x="69" y="0"/>
                    </a:moveTo>
                    <a:cubicBezTo>
                      <a:pt x="33" y="0"/>
                      <a:pt x="3" y="25"/>
                      <a:pt x="0" y="56"/>
                    </a:cubicBezTo>
                    <a:cubicBezTo>
                      <a:pt x="139" y="56"/>
                      <a:pt x="139" y="56"/>
                      <a:pt x="139" y="56"/>
                    </a:cubicBezTo>
                    <a:cubicBezTo>
                      <a:pt x="135" y="25"/>
                      <a:pt x="106" y="0"/>
                      <a:pt x="69" y="0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Line 49"/>
              <p:cNvSpPr>
                <a:spLocks noChangeShapeType="1"/>
              </p:cNvSpPr>
              <p:nvPr/>
            </p:nvSpPr>
            <p:spPr bwMode="auto">
              <a:xfrm>
                <a:off x="336" y="1142"/>
                <a:ext cx="342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Oval 50"/>
              <p:cNvSpPr>
                <a:spLocks noChangeArrowheads="1"/>
              </p:cNvSpPr>
              <p:nvPr/>
            </p:nvSpPr>
            <p:spPr bwMode="auto">
              <a:xfrm>
                <a:off x="476" y="982"/>
                <a:ext cx="61" cy="60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51"/>
              <p:cNvSpPr>
                <a:spLocks/>
              </p:cNvSpPr>
              <p:nvPr/>
            </p:nvSpPr>
            <p:spPr bwMode="auto">
              <a:xfrm>
                <a:off x="1131" y="1130"/>
                <a:ext cx="285" cy="178"/>
              </a:xfrm>
              <a:custGeom>
                <a:avLst/>
                <a:gdLst>
                  <a:gd name="T0" fmla="*/ 160 w 160"/>
                  <a:gd name="T1" fmla="*/ 99 h 100"/>
                  <a:gd name="T2" fmla="*/ 160 w 160"/>
                  <a:gd name="T3" fmla="*/ 78 h 100"/>
                  <a:gd name="T4" fmla="*/ 81 w 160"/>
                  <a:gd name="T5" fmla="*/ 0 h 100"/>
                  <a:gd name="T6" fmla="*/ 78 w 160"/>
                  <a:gd name="T7" fmla="*/ 0 h 100"/>
                  <a:gd name="T8" fmla="*/ 0 w 160"/>
                  <a:gd name="T9" fmla="*/ 78 h 100"/>
                  <a:gd name="T10" fmla="*/ 0 w 160"/>
                  <a:gd name="T11" fmla="*/ 99 h 100"/>
                  <a:gd name="T12" fmla="*/ 0 w 160"/>
                  <a:gd name="T13" fmla="*/ 100 h 100"/>
                  <a:gd name="T14" fmla="*/ 160 w 160"/>
                  <a:gd name="T15" fmla="*/ 100 h 100"/>
                  <a:gd name="T16" fmla="*/ 160 w 160"/>
                  <a:gd name="T17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100">
                    <a:moveTo>
                      <a:pt x="160" y="99"/>
                    </a:moveTo>
                    <a:cubicBezTo>
                      <a:pt x="160" y="78"/>
                      <a:pt x="160" y="78"/>
                      <a:pt x="160" y="78"/>
                    </a:cubicBezTo>
                    <a:cubicBezTo>
                      <a:pt x="160" y="35"/>
                      <a:pt x="124" y="0"/>
                      <a:pt x="81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35" y="0"/>
                      <a:pt x="0" y="35"/>
                      <a:pt x="0" y="78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160" y="100"/>
                      <a:pt x="160" y="100"/>
                      <a:pt x="160" y="100"/>
                    </a:cubicBezTo>
                    <a:cubicBezTo>
                      <a:pt x="160" y="100"/>
                      <a:pt x="160" y="100"/>
                      <a:pt x="160" y="99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Oval 52"/>
              <p:cNvSpPr>
                <a:spLocks noChangeArrowheads="1"/>
              </p:cNvSpPr>
              <p:nvPr/>
            </p:nvSpPr>
            <p:spPr bwMode="auto">
              <a:xfrm>
                <a:off x="1238" y="1062"/>
                <a:ext cx="70" cy="6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53"/>
              <p:cNvSpPr>
                <a:spLocks/>
              </p:cNvSpPr>
              <p:nvPr/>
            </p:nvSpPr>
            <p:spPr bwMode="auto">
              <a:xfrm>
                <a:off x="1074" y="1130"/>
                <a:ext cx="86" cy="122"/>
              </a:xfrm>
              <a:custGeom>
                <a:avLst/>
                <a:gdLst>
                  <a:gd name="T0" fmla="*/ 86 w 86"/>
                  <a:gd name="T1" fmla="*/ 46 h 122"/>
                  <a:gd name="T2" fmla="*/ 29 w 86"/>
                  <a:gd name="T3" fmla="*/ 0 h 122"/>
                  <a:gd name="T4" fmla="*/ 0 w 86"/>
                  <a:gd name="T5" fmla="*/ 28 h 122"/>
                  <a:gd name="T6" fmla="*/ 57 w 86"/>
                  <a:gd name="T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6" h="122">
                    <a:moveTo>
                      <a:pt x="86" y="46"/>
                    </a:moveTo>
                    <a:lnTo>
                      <a:pt x="29" y="0"/>
                    </a:lnTo>
                    <a:lnTo>
                      <a:pt x="0" y="28"/>
                    </a:lnTo>
                    <a:lnTo>
                      <a:pt x="57" y="122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54"/>
              <p:cNvSpPr>
                <a:spLocks/>
              </p:cNvSpPr>
              <p:nvPr/>
            </p:nvSpPr>
            <p:spPr bwMode="auto">
              <a:xfrm>
                <a:off x="1158" y="998"/>
                <a:ext cx="230" cy="171"/>
              </a:xfrm>
              <a:custGeom>
                <a:avLst/>
                <a:gdLst>
                  <a:gd name="T0" fmla="*/ 8 w 129"/>
                  <a:gd name="T1" fmla="*/ 96 h 96"/>
                  <a:gd name="T2" fmla="*/ 0 w 129"/>
                  <a:gd name="T3" fmla="*/ 64 h 96"/>
                  <a:gd name="T4" fmla="*/ 65 w 129"/>
                  <a:gd name="T5" fmla="*/ 0 h 96"/>
                  <a:gd name="T6" fmla="*/ 129 w 129"/>
                  <a:gd name="T7" fmla="*/ 64 h 96"/>
                  <a:gd name="T8" fmla="*/ 122 w 129"/>
                  <a:gd name="T9" fmla="*/ 9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96">
                    <a:moveTo>
                      <a:pt x="8" y="96"/>
                    </a:moveTo>
                    <a:cubicBezTo>
                      <a:pt x="3" y="87"/>
                      <a:pt x="0" y="76"/>
                      <a:pt x="0" y="64"/>
                    </a:cubicBezTo>
                    <a:cubicBezTo>
                      <a:pt x="0" y="29"/>
                      <a:pt x="29" y="0"/>
                      <a:pt x="65" y="0"/>
                    </a:cubicBezTo>
                    <a:cubicBezTo>
                      <a:pt x="100" y="0"/>
                      <a:pt x="129" y="29"/>
                      <a:pt x="129" y="64"/>
                    </a:cubicBezTo>
                    <a:cubicBezTo>
                      <a:pt x="129" y="75"/>
                      <a:pt x="126" y="85"/>
                      <a:pt x="122" y="94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55"/>
              <p:cNvSpPr>
                <a:spLocks/>
              </p:cNvSpPr>
              <p:nvPr/>
            </p:nvSpPr>
            <p:spPr bwMode="auto">
              <a:xfrm>
                <a:off x="1907" y="1073"/>
                <a:ext cx="168" cy="252"/>
              </a:xfrm>
              <a:custGeom>
                <a:avLst/>
                <a:gdLst>
                  <a:gd name="T0" fmla="*/ 157 w 168"/>
                  <a:gd name="T1" fmla="*/ 252 h 252"/>
                  <a:gd name="T2" fmla="*/ 11 w 168"/>
                  <a:gd name="T3" fmla="*/ 252 h 252"/>
                  <a:gd name="T4" fmla="*/ 0 w 168"/>
                  <a:gd name="T5" fmla="*/ 0 h 252"/>
                  <a:gd name="T6" fmla="*/ 168 w 168"/>
                  <a:gd name="T7" fmla="*/ 0 h 252"/>
                  <a:gd name="T8" fmla="*/ 157 w 168"/>
                  <a:gd name="T9" fmla="*/ 25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252">
                    <a:moveTo>
                      <a:pt x="157" y="252"/>
                    </a:moveTo>
                    <a:lnTo>
                      <a:pt x="11" y="252"/>
                    </a:lnTo>
                    <a:lnTo>
                      <a:pt x="0" y="0"/>
                    </a:lnTo>
                    <a:lnTo>
                      <a:pt x="168" y="0"/>
                    </a:lnTo>
                    <a:lnTo>
                      <a:pt x="157" y="252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56"/>
              <p:cNvSpPr>
                <a:spLocks/>
              </p:cNvSpPr>
              <p:nvPr/>
            </p:nvSpPr>
            <p:spPr bwMode="auto">
              <a:xfrm>
                <a:off x="1907" y="1007"/>
                <a:ext cx="166" cy="66"/>
              </a:xfrm>
              <a:custGeom>
                <a:avLst/>
                <a:gdLst>
                  <a:gd name="T0" fmla="*/ 47 w 93"/>
                  <a:gd name="T1" fmla="*/ 0 h 37"/>
                  <a:gd name="T2" fmla="*/ 0 w 93"/>
                  <a:gd name="T3" fmla="*/ 37 h 37"/>
                  <a:gd name="T4" fmla="*/ 93 w 93"/>
                  <a:gd name="T5" fmla="*/ 37 h 37"/>
                  <a:gd name="T6" fmla="*/ 47 w 93"/>
                  <a:gd name="T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3" h="37">
                    <a:moveTo>
                      <a:pt x="47" y="0"/>
                    </a:moveTo>
                    <a:cubicBezTo>
                      <a:pt x="22" y="0"/>
                      <a:pt x="3" y="16"/>
                      <a:pt x="0" y="37"/>
                    </a:cubicBezTo>
                    <a:cubicBezTo>
                      <a:pt x="93" y="37"/>
                      <a:pt x="93" y="37"/>
                      <a:pt x="93" y="37"/>
                    </a:cubicBezTo>
                    <a:cubicBezTo>
                      <a:pt x="91" y="16"/>
                      <a:pt x="71" y="0"/>
                      <a:pt x="47" y="0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57"/>
              <p:cNvSpPr>
                <a:spLocks/>
              </p:cNvSpPr>
              <p:nvPr/>
            </p:nvSpPr>
            <p:spPr bwMode="auto">
              <a:xfrm>
                <a:off x="1843" y="1073"/>
                <a:ext cx="71" cy="171"/>
              </a:xfrm>
              <a:custGeom>
                <a:avLst/>
                <a:gdLst>
                  <a:gd name="T0" fmla="*/ 66 w 71"/>
                  <a:gd name="T1" fmla="*/ 44 h 171"/>
                  <a:gd name="T2" fmla="*/ 36 w 71"/>
                  <a:gd name="T3" fmla="*/ 0 h 171"/>
                  <a:gd name="T4" fmla="*/ 0 w 71"/>
                  <a:gd name="T5" fmla="*/ 0 h 171"/>
                  <a:gd name="T6" fmla="*/ 71 w 71"/>
                  <a:gd name="T7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171">
                    <a:moveTo>
                      <a:pt x="66" y="44"/>
                    </a:moveTo>
                    <a:lnTo>
                      <a:pt x="36" y="0"/>
                    </a:lnTo>
                    <a:lnTo>
                      <a:pt x="0" y="0"/>
                    </a:lnTo>
                    <a:lnTo>
                      <a:pt x="71" y="171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58"/>
              <p:cNvSpPr>
                <a:spLocks/>
              </p:cNvSpPr>
              <p:nvPr/>
            </p:nvSpPr>
            <p:spPr bwMode="auto">
              <a:xfrm>
                <a:off x="2066" y="1080"/>
                <a:ext cx="80" cy="185"/>
              </a:xfrm>
              <a:custGeom>
                <a:avLst/>
                <a:gdLst>
                  <a:gd name="T0" fmla="*/ 5 w 45"/>
                  <a:gd name="T1" fmla="*/ 15 h 104"/>
                  <a:gd name="T2" fmla="*/ 34 w 45"/>
                  <a:gd name="T3" fmla="*/ 18 h 104"/>
                  <a:gd name="T4" fmla="*/ 0 w 45"/>
                  <a:gd name="T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104">
                    <a:moveTo>
                      <a:pt x="5" y="15"/>
                    </a:moveTo>
                    <a:cubicBezTo>
                      <a:pt x="5" y="15"/>
                      <a:pt x="23" y="0"/>
                      <a:pt x="34" y="18"/>
                    </a:cubicBezTo>
                    <a:cubicBezTo>
                      <a:pt x="45" y="36"/>
                      <a:pt x="0" y="104"/>
                      <a:pt x="0" y="104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Line 59"/>
              <p:cNvSpPr>
                <a:spLocks noChangeShapeType="1"/>
              </p:cNvSpPr>
              <p:nvPr/>
            </p:nvSpPr>
            <p:spPr bwMode="auto">
              <a:xfrm>
                <a:off x="1991" y="983"/>
                <a:ext cx="0" cy="1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60"/>
              <p:cNvSpPr>
                <a:spLocks/>
              </p:cNvSpPr>
              <p:nvPr/>
            </p:nvSpPr>
            <p:spPr bwMode="auto">
              <a:xfrm>
                <a:off x="2557" y="987"/>
                <a:ext cx="261" cy="342"/>
              </a:xfrm>
              <a:custGeom>
                <a:avLst/>
                <a:gdLst>
                  <a:gd name="T0" fmla="*/ 28 w 147"/>
                  <a:gd name="T1" fmla="*/ 0 h 192"/>
                  <a:gd name="T2" fmla="*/ 0 w 147"/>
                  <a:gd name="T3" fmla="*/ 0 h 192"/>
                  <a:gd name="T4" fmla="*/ 28 w 147"/>
                  <a:gd name="T5" fmla="*/ 34 h 192"/>
                  <a:gd name="T6" fmla="*/ 28 w 147"/>
                  <a:gd name="T7" fmla="*/ 165 h 192"/>
                  <a:gd name="T8" fmla="*/ 55 w 147"/>
                  <a:gd name="T9" fmla="*/ 192 h 192"/>
                  <a:gd name="T10" fmla="*/ 120 w 147"/>
                  <a:gd name="T11" fmla="*/ 192 h 192"/>
                  <a:gd name="T12" fmla="*/ 147 w 147"/>
                  <a:gd name="T13" fmla="*/ 165 h 192"/>
                  <a:gd name="T14" fmla="*/ 147 w 147"/>
                  <a:gd name="T15" fmla="*/ 1 h 192"/>
                  <a:gd name="T16" fmla="*/ 147 w 147"/>
                  <a:gd name="T17" fmla="*/ 0 h 192"/>
                  <a:gd name="T18" fmla="*/ 28 w 147"/>
                  <a:gd name="T1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7" h="192">
                    <a:moveTo>
                      <a:pt x="28" y="0"/>
                    </a:moveTo>
                    <a:cubicBezTo>
                      <a:pt x="28" y="1"/>
                      <a:pt x="0" y="0"/>
                      <a:pt x="0" y="0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165"/>
                      <a:pt x="28" y="165"/>
                      <a:pt x="28" y="165"/>
                    </a:cubicBezTo>
                    <a:cubicBezTo>
                      <a:pt x="28" y="180"/>
                      <a:pt x="40" y="192"/>
                      <a:pt x="55" y="192"/>
                    </a:cubicBezTo>
                    <a:cubicBezTo>
                      <a:pt x="120" y="192"/>
                      <a:pt x="120" y="192"/>
                      <a:pt x="120" y="192"/>
                    </a:cubicBezTo>
                    <a:cubicBezTo>
                      <a:pt x="135" y="192"/>
                      <a:pt x="147" y="180"/>
                      <a:pt x="147" y="165"/>
                    </a:cubicBezTo>
                    <a:cubicBezTo>
                      <a:pt x="147" y="1"/>
                      <a:pt x="147" y="1"/>
                      <a:pt x="147" y="1"/>
                    </a:cubicBezTo>
                    <a:cubicBezTo>
                      <a:pt x="147" y="1"/>
                      <a:pt x="147" y="1"/>
                      <a:pt x="147" y="0"/>
                    </a:cubicBezTo>
                    <a:lnTo>
                      <a:pt x="28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61"/>
              <p:cNvSpPr>
                <a:spLocks/>
              </p:cNvSpPr>
              <p:nvPr/>
            </p:nvSpPr>
            <p:spPr bwMode="auto">
              <a:xfrm>
                <a:off x="2818" y="1010"/>
                <a:ext cx="97" cy="180"/>
              </a:xfrm>
              <a:custGeom>
                <a:avLst/>
                <a:gdLst>
                  <a:gd name="T0" fmla="*/ 0 w 54"/>
                  <a:gd name="T1" fmla="*/ 18 h 101"/>
                  <a:gd name="T2" fmla="*/ 24 w 54"/>
                  <a:gd name="T3" fmla="*/ 1 h 101"/>
                  <a:gd name="T4" fmla="*/ 35 w 54"/>
                  <a:gd name="T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101">
                    <a:moveTo>
                      <a:pt x="0" y="18"/>
                    </a:moveTo>
                    <a:cubicBezTo>
                      <a:pt x="0" y="18"/>
                      <a:pt x="9" y="1"/>
                      <a:pt x="24" y="1"/>
                    </a:cubicBezTo>
                    <a:cubicBezTo>
                      <a:pt x="39" y="0"/>
                      <a:pt x="54" y="32"/>
                      <a:pt x="35" y="10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Line 62"/>
              <p:cNvSpPr>
                <a:spLocks noChangeShapeType="1"/>
              </p:cNvSpPr>
              <p:nvPr/>
            </p:nvSpPr>
            <p:spPr bwMode="auto">
              <a:xfrm>
                <a:off x="2762" y="1039"/>
                <a:ext cx="0" cy="20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Oval 63"/>
              <p:cNvSpPr>
                <a:spLocks noChangeArrowheads="1"/>
              </p:cNvSpPr>
              <p:nvPr/>
            </p:nvSpPr>
            <p:spPr bwMode="auto">
              <a:xfrm>
                <a:off x="3381" y="1065"/>
                <a:ext cx="181" cy="184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Oval 64"/>
              <p:cNvSpPr>
                <a:spLocks noChangeArrowheads="1"/>
              </p:cNvSpPr>
              <p:nvPr/>
            </p:nvSpPr>
            <p:spPr bwMode="auto">
              <a:xfrm>
                <a:off x="3434" y="1121"/>
                <a:ext cx="75" cy="74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65"/>
              <p:cNvSpPr>
                <a:spLocks/>
              </p:cNvSpPr>
              <p:nvPr/>
            </p:nvSpPr>
            <p:spPr bwMode="auto">
              <a:xfrm>
                <a:off x="3297" y="1060"/>
                <a:ext cx="66" cy="71"/>
              </a:xfrm>
              <a:custGeom>
                <a:avLst/>
                <a:gdLst>
                  <a:gd name="T0" fmla="*/ 37 w 37"/>
                  <a:gd name="T1" fmla="*/ 0 h 40"/>
                  <a:gd name="T2" fmla="*/ 37 w 37"/>
                  <a:gd name="T3" fmla="*/ 25 h 40"/>
                  <a:gd name="T4" fmla="*/ 21 w 37"/>
                  <a:gd name="T5" fmla="*/ 40 h 40"/>
                  <a:gd name="T6" fmla="*/ 16 w 37"/>
                  <a:gd name="T7" fmla="*/ 40 h 40"/>
                  <a:gd name="T8" fmla="*/ 0 w 37"/>
                  <a:gd name="T9" fmla="*/ 25 h 40"/>
                  <a:gd name="T10" fmla="*/ 0 w 37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40">
                    <a:moveTo>
                      <a:pt x="37" y="0"/>
                    </a:move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33"/>
                      <a:pt x="30" y="40"/>
                      <a:pt x="21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40"/>
                      <a:pt x="0" y="33"/>
                      <a:pt x="0" y="2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Line 66"/>
              <p:cNvSpPr>
                <a:spLocks noChangeShapeType="1"/>
              </p:cNvSpPr>
              <p:nvPr/>
            </p:nvSpPr>
            <p:spPr bwMode="auto">
              <a:xfrm>
                <a:off x="3329" y="1060"/>
                <a:ext cx="0" cy="19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67"/>
              <p:cNvSpPr>
                <a:spLocks/>
              </p:cNvSpPr>
              <p:nvPr/>
            </p:nvSpPr>
            <p:spPr bwMode="auto">
              <a:xfrm>
                <a:off x="3589" y="1060"/>
                <a:ext cx="50" cy="196"/>
              </a:xfrm>
              <a:custGeom>
                <a:avLst/>
                <a:gdLst>
                  <a:gd name="T0" fmla="*/ 28 w 28"/>
                  <a:gd name="T1" fmla="*/ 110 h 110"/>
                  <a:gd name="T2" fmla="*/ 28 w 28"/>
                  <a:gd name="T3" fmla="*/ 0 h 110"/>
                  <a:gd name="T4" fmla="*/ 5 w 28"/>
                  <a:gd name="T5" fmla="*/ 66 h 110"/>
                  <a:gd name="T6" fmla="*/ 28 w 28"/>
                  <a:gd name="T7" fmla="*/ 6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110">
                    <a:moveTo>
                      <a:pt x="28" y="11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0" y="8"/>
                      <a:pt x="5" y="66"/>
                    </a:cubicBezTo>
                    <a:cubicBezTo>
                      <a:pt x="28" y="67"/>
                      <a:pt x="28" y="67"/>
                      <a:pt x="28" y="67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68"/>
              <p:cNvSpPr>
                <a:spLocks/>
              </p:cNvSpPr>
              <p:nvPr/>
            </p:nvSpPr>
            <p:spPr bwMode="auto">
              <a:xfrm>
                <a:off x="4039" y="985"/>
                <a:ext cx="89" cy="98"/>
              </a:xfrm>
              <a:custGeom>
                <a:avLst/>
                <a:gdLst>
                  <a:gd name="T0" fmla="*/ 50 w 50"/>
                  <a:gd name="T1" fmla="*/ 0 h 55"/>
                  <a:gd name="T2" fmla="*/ 50 w 50"/>
                  <a:gd name="T3" fmla="*/ 34 h 55"/>
                  <a:gd name="T4" fmla="*/ 29 w 50"/>
                  <a:gd name="T5" fmla="*/ 55 h 55"/>
                  <a:gd name="T6" fmla="*/ 21 w 50"/>
                  <a:gd name="T7" fmla="*/ 55 h 55"/>
                  <a:gd name="T8" fmla="*/ 0 w 50"/>
                  <a:gd name="T9" fmla="*/ 34 h 55"/>
                  <a:gd name="T10" fmla="*/ 0 w 50"/>
                  <a:gd name="T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5">
                    <a:moveTo>
                      <a:pt x="50" y="0"/>
                    </a:move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46"/>
                      <a:pt x="40" y="55"/>
                      <a:pt x="29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9" y="55"/>
                      <a:pt x="0" y="46"/>
                      <a:pt x="0" y="3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Line 69"/>
              <p:cNvSpPr>
                <a:spLocks noChangeShapeType="1"/>
              </p:cNvSpPr>
              <p:nvPr/>
            </p:nvSpPr>
            <p:spPr bwMode="auto">
              <a:xfrm>
                <a:off x="4084" y="985"/>
                <a:ext cx="0" cy="34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Line 70"/>
              <p:cNvSpPr>
                <a:spLocks noChangeShapeType="1"/>
              </p:cNvSpPr>
              <p:nvPr/>
            </p:nvSpPr>
            <p:spPr bwMode="auto">
              <a:xfrm>
                <a:off x="4224" y="1140"/>
                <a:ext cx="0" cy="18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71"/>
              <p:cNvSpPr>
                <a:spLocks/>
              </p:cNvSpPr>
              <p:nvPr/>
            </p:nvSpPr>
            <p:spPr bwMode="auto">
              <a:xfrm>
                <a:off x="4312" y="985"/>
                <a:ext cx="69" cy="340"/>
              </a:xfrm>
              <a:custGeom>
                <a:avLst/>
                <a:gdLst>
                  <a:gd name="T0" fmla="*/ 39 w 39"/>
                  <a:gd name="T1" fmla="*/ 191 h 191"/>
                  <a:gd name="T2" fmla="*/ 39 w 39"/>
                  <a:gd name="T3" fmla="*/ 0 h 191"/>
                  <a:gd name="T4" fmla="*/ 6 w 39"/>
                  <a:gd name="T5" fmla="*/ 91 h 191"/>
                  <a:gd name="T6" fmla="*/ 39 w 39"/>
                  <a:gd name="T7" fmla="*/ 9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91">
                    <a:moveTo>
                      <a:pt x="39" y="191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0" y="11"/>
                      <a:pt x="6" y="91"/>
                    </a:cubicBezTo>
                    <a:cubicBezTo>
                      <a:pt x="39" y="92"/>
                      <a:pt x="39" y="92"/>
                      <a:pt x="39" y="92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Oval 72"/>
              <p:cNvSpPr>
                <a:spLocks noChangeArrowheads="1"/>
              </p:cNvSpPr>
              <p:nvPr/>
            </p:nvSpPr>
            <p:spPr bwMode="auto">
              <a:xfrm>
                <a:off x="4169" y="985"/>
                <a:ext cx="111" cy="150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73"/>
              <p:cNvSpPr>
                <a:spLocks/>
              </p:cNvSpPr>
              <p:nvPr/>
            </p:nvSpPr>
            <p:spPr bwMode="auto">
              <a:xfrm>
                <a:off x="4838" y="985"/>
                <a:ext cx="214" cy="91"/>
              </a:xfrm>
              <a:custGeom>
                <a:avLst/>
                <a:gdLst>
                  <a:gd name="T0" fmla="*/ 120 w 120"/>
                  <a:gd name="T1" fmla="*/ 43 h 51"/>
                  <a:gd name="T2" fmla="*/ 112 w 120"/>
                  <a:gd name="T3" fmla="*/ 51 h 51"/>
                  <a:gd name="T4" fmla="*/ 8 w 120"/>
                  <a:gd name="T5" fmla="*/ 51 h 51"/>
                  <a:gd name="T6" fmla="*/ 0 w 120"/>
                  <a:gd name="T7" fmla="*/ 43 h 51"/>
                  <a:gd name="T8" fmla="*/ 0 w 120"/>
                  <a:gd name="T9" fmla="*/ 8 h 51"/>
                  <a:gd name="T10" fmla="*/ 8 w 120"/>
                  <a:gd name="T11" fmla="*/ 0 h 51"/>
                  <a:gd name="T12" fmla="*/ 112 w 120"/>
                  <a:gd name="T13" fmla="*/ 0 h 51"/>
                  <a:gd name="T14" fmla="*/ 120 w 120"/>
                  <a:gd name="T15" fmla="*/ 8 h 51"/>
                  <a:gd name="T16" fmla="*/ 120 w 120"/>
                  <a:gd name="T17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51">
                    <a:moveTo>
                      <a:pt x="120" y="43"/>
                    </a:moveTo>
                    <a:cubicBezTo>
                      <a:pt x="120" y="47"/>
                      <a:pt x="117" y="51"/>
                      <a:pt x="112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3" y="51"/>
                      <a:pt x="0" y="47"/>
                      <a:pt x="0" y="4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7" y="0"/>
                      <a:pt x="120" y="4"/>
                      <a:pt x="120" y="8"/>
                    </a:cubicBezTo>
                    <a:lnTo>
                      <a:pt x="120" y="43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74"/>
              <p:cNvSpPr>
                <a:spLocks/>
              </p:cNvSpPr>
              <p:nvPr/>
            </p:nvSpPr>
            <p:spPr bwMode="auto">
              <a:xfrm>
                <a:off x="4920" y="1085"/>
                <a:ext cx="63" cy="242"/>
              </a:xfrm>
              <a:custGeom>
                <a:avLst/>
                <a:gdLst>
                  <a:gd name="T0" fmla="*/ 25 w 63"/>
                  <a:gd name="T1" fmla="*/ 0 h 242"/>
                  <a:gd name="T2" fmla="*/ 25 w 63"/>
                  <a:gd name="T3" fmla="*/ 100 h 242"/>
                  <a:gd name="T4" fmla="*/ 63 w 63"/>
                  <a:gd name="T5" fmla="*/ 125 h 242"/>
                  <a:gd name="T6" fmla="*/ 0 w 63"/>
                  <a:gd name="T7" fmla="*/ 159 h 242"/>
                  <a:gd name="T8" fmla="*/ 63 w 63"/>
                  <a:gd name="T9" fmla="*/ 192 h 242"/>
                  <a:gd name="T10" fmla="*/ 25 w 63"/>
                  <a:gd name="T11" fmla="*/ 217 h 242"/>
                  <a:gd name="T12" fmla="*/ 25 w 63"/>
                  <a:gd name="T13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242">
                    <a:moveTo>
                      <a:pt x="25" y="0"/>
                    </a:moveTo>
                    <a:lnTo>
                      <a:pt x="25" y="100"/>
                    </a:lnTo>
                    <a:lnTo>
                      <a:pt x="63" y="125"/>
                    </a:lnTo>
                    <a:lnTo>
                      <a:pt x="0" y="159"/>
                    </a:lnTo>
                    <a:lnTo>
                      <a:pt x="63" y="192"/>
                    </a:lnTo>
                    <a:lnTo>
                      <a:pt x="25" y="217"/>
                    </a:lnTo>
                    <a:lnTo>
                      <a:pt x="25" y="242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75"/>
              <p:cNvSpPr>
                <a:spLocks/>
              </p:cNvSpPr>
              <p:nvPr/>
            </p:nvSpPr>
            <p:spPr bwMode="auto">
              <a:xfrm>
                <a:off x="5621" y="1235"/>
                <a:ext cx="185" cy="92"/>
              </a:xfrm>
              <a:custGeom>
                <a:avLst/>
                <a:gdLst>
                  <a:gd name="T0" fmla="*/ 52 w 104"/>
                  <a:gd name="T1" fmla="*/ 52 h 52"/>
                  <a:gd name="T2" fmla="*/ 104 w 104"/>
                  <a:gd name="T3" fmla="*/ 0 h 52"/>
                  <a:gd name="T4" fmla="*/ 0 w 104"/>
                  <a:gd name="T5" fmla="*/ 0 h 52"/>
                  <a:gd name="T6" fmla="*/ 52 w 104"/>
                  <a:gd name="T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" h="52">
                    <a:moveTo>
                      <a:pt x="52" y="52"/>
                    </a:moveTo>
                    <a:cubicBezTo>
                      <a:pt x="80" y="52"/>
                      <a:pt x="104" y="28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23" y="52"/>
                      <a:pt x="52" y="52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76"/>
              <p:cNvSpPr>
                <a:spLocks/>
              </p:cNvSpPr>
              <p:nvPr/>
            </p:nvSpPr>
            <p:spPr bwMode="auto">
              <a:xfrm>
                <a:off x="5564" y="985"/>
                <a:ext cx="63" cy="241"/>
              </a:xfrm>
              <a:custGeom>
                <a:avLst/>
                <a:gdLst>
                  <a:gd name="T0" fmla="*/ 32 w 35"/>
                  <a:gd name="T1" fmla="*/ 135 h 135"/>
                  <a:gd name="T2" fmla="*/ 32 w 35"/>
                  <a:gd name="T3" fmla="*/ 27 h 135"/>
                  <a:gd name="T4" fmla="*/ 0 w 35"/>
                  <a:gd name="T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35">
                    <a:moveTo>
                      <a:pt x="32" y="135"/>
                    </a:move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5" y="0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77"/>
              <p:cNvSpPr>
                <a:spLocks/>
              </p:cNvSpPr>
              <p:nvPr/>
            </p:nvSpPr>
            <p:spPr bwMode="auto">
              <a:xfrm>
                <a:off x="6314" y="1097"/>
                <a:ext cx="235" cy="113"/>
              </a:xfrm>
              <a:custGeom>
                <a:avLst/>
                <a:gdLst>
                  <a:gd name="T0" fmla="*/ 8 w 132"/>
                  <a:gd name="T1" fmla="*/ 63 h 63"/>
                  <a:gd name="T2" fmla="*/ 0 w 132"/>
                  <a:gd name="T3" fmla="*/ 55 h 63"/>
                  <a:gd name="T4" fmla="*/ 0 w 132"/>
                  <a:gd name="T5" fmla="*/ 8 h 63"/>
                  <a:gd name="T6" fmla="*/ 8 w 132"/>
                  <a:gd name="T7" fmla="*/ 0 h 63"/>
                  <a:gd name="T8" fmla="*/ 124 w 132"/>
                  <a:gd name="T9" fmla="*/ 0 h 63"/>
                  <a:gd name="T10" fmla="*/ 132 w 132"/>
                  <a:gd name="T11" fmla="*/ 8 h 63"/>
                  <a:gd name="T12" fmla="*/ 132 w 132"/>
                  <a:gd name="T13" fmla="*/ 55 h 63"/>
                  <a:gd name="T14" fmla="*/ 124 w 132"/>
                  <a:gd name="T15" fmla="*/ 63 h 63"/>
                  <a:gd name="T16" fmla="*/ 8 w 132"/>
                  <a:gd name="T17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63">
                    <a:moveTo>
                      <a:pt x="8" y="63"/>
                    </a:moveTo>
                    <a:cubicBezTo>
                      <a:pt x="4" y="63"/>
                      <a:pt x="0" y="59"/>
                      <a:pt x="0" y="5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8" y="0"/>
                      <a:pt x="132" y="4"/>
                      <a:pt x="132" y="8"/>
                    </a:cubicBezTo>
                    <a:cubicBezTo>
                      <a:pt x="132" y="55"/>
                      <a:pt x="132" y="55"/>
                      <a:pt x="132" y="55"/>
                    </a:cubicBezTo>
                    <a:cubicBezTo>
                      <a:pt x="132" y="59"/>
                      <a:pt x="128" y="63"/>
                      <a:pt x="124" y="63"/>
                    </a:cubicBezTo>
                    <a:lnTo>
                      <a:pt x="8" y="63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Line 78"/>
              <p:cNvSpPr>
                <a:spLocks noChangeShapeType="1"/>
              </p:cNvSpPr>
              <p:nvPr/>
            </p:nvSpPr>
            <p:spPr bwMode="auto">
              <a:xfrm flipH="1">
                <a:off x="6260" y="1153"/>
                <a:ext cx="54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Line 79"/>
              <p:cNvSpPr>
                <a:spLocks noChangeShapeType="1"/>
              </p:cNvSpPr>
              <p:nvPr/>
            </p:nvSpPr>
            <p:spPr bwMode="auto">
              <a:xfrm flipH="1">
                <a:off x="6549" y="1153"/>
                <a:ext cx="53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80"/>
              <p:cNvSpPr>
                <a:spLocks/>
              </p:cNvSpPr>
              <p:nvPr/>
            </p:nvSpPr>
            <p:spPr bwMode="auto">
              <a:xfrm>
                <a:off x="6999" y="1085"/>
                <a:ext cx="213" cy="144"/>
              </a:xfrm>
              <a:custGeom>
                <a:avLst/>
                <a:gdLst>
                  <a:gd name="T0" fmla="*/ 120 w 120"/>
                  <a:gd name="T1" fmla="*/ 77 h 81"/>
                  <a:gd name="T2" fmla="*/ 116 w 120"/>
                  <a:gd name="T3" fmla="*/ 81 h 81"/>
                  <a:gd name="T4" fmla="*/ 4 w 120"/>
                  <a:gd name="T5" fmla="*/ 81 h 81"/>
                  <a:gd name="T6" fmla="*/ 0 w 120"/>
                  <a:gd name="T7" fmla="*/ 77 h 81"/>
                  <a:gd name="T8" fmla="*/ 0 w 120"/>
                  <a:gd name="T9" fmla="*/ 4 h 81"/>
                  <a:gd name="T10" fmla="*/ 4 w 120"/>
                  <a:gd name="T11" fmla="*/ 0 h 81"/>
                  <a:gd name="T12" fmla="*/ 116 w 120"/>
                  <a:gd name="T13" fmla="*/ 0 h 81"/>
                  <a:gd name="T14" fmla="*/ 120 w 120"/>
                  <a:gd name="T15" fmla="*/ 4 h 81"/>
                  <a:gd name="T16" fmla="*/ 120 w 120"/>
                  <a:gd name="T17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81">
                    <a:moveTo>
                      <a:pt x="120" y="77"/>
                    </a:moveTo>
                    <a:cubicBezTo>
                      <a:pt x="120" y="79"/>
                      <a:pt x="118" y="81"/>
                      <a:pt x="116" y="81"/>
                    </a:cubicBezTo>
                    <a:cubicBezTo>
                      <a:pt x="4" y="81"/>
                      <a:pt x="4" y="81"/>
                      <a:pt x="4" y="81"/>
                    </a:cubicBezTo>
                    <a:cubicBezTo>
                      <a:pt x="2" y="81"/>
                      <a:pt x="0" y="79"/>
                      <a:pt x="0" y="7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8" y="0"/>
                      <a:pt x="120" y="1"/>
                      <a:pt x="120" y="4"/>
                    </a:cubicBezTo>
                    <a:lnTo>
                      <a:pt x="120" y="77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81"/>
              <p:cNvSpPr>
                <a:spLocks/>
              </p:cNvSpPr>
              <p:nvPr/>
            </p:nvSpPr>
            <p:spPr bwMode="auto">
              <a:xfrm>
                <a:off x="7134" y="1085"/>
                <a:ext cx="207" cy="41"/>
              </a:xfrm>
              <a:custGeom>
                <a:avLst/>
                <a:gdLst>
                  <a:gd name="T0" fmla="*/ 0 w 207"/>
                  <a:gd name="T1" fmla="*/ 0 h 41"/>
                  <a:gd name="T2" fmla="*/ 207 w 207"/>
                  <a:gd name="T3" fmla="*/ 0 h 41"/>
                  <a:gd name="T4" fmla="*/ 207 w 207"/>
                  <a:gd name="T5" fmla="*/ 41 h 41"/>
                  <a:gd name="T6" fmla="*/ 78 w 207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7" h="41">
                    <a:moveTo>
                      <a:pt x="0" y="0"/>
                    </a:moveTo>
                    <a:lnTo>
                      <a:pt x="207" y="0"/>
                    </a:lnTo>
                    <a:lnTo>
                      <a:pt x="207" y="41"/>
                    </a:lnTo>
                    <a:lnTo>
                      <a:pt x="78" y="41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82"/>
              <p:cNvSpPr>
                <a:spLocks/>
              </p:cNvSpPr>
              <p:nvPr/>
            </p:nvSpPr>
            <p:spPr bwMode="auto">
              <a:xfrm>
                <a:off x="398" y="1705"/>
                <a:ext cx="214" cy="290"/>
              </a:xfrm>
              <a:custGeom>
                <a:avLst/>
                <a:gdLst>
                  <a:gd name="T0" fmla="*/ 120 w 120"/>
                  <a:gd name="T1" fmla="*/ 155 h 163"/>
                  <a:gd name="T2" fmla="*/ 112 w 120"/>
                  <a:gd name="T3" fmla="*/ 163 h 163"/>
                  <a:gd name="T4" fmla="*/ 8 w 120"/>
                  <a:gd name="T5" fmla="*/ 163 h 163"/>
                  <a:gd name="T6" fmla="*/ 1 w 120"/>
                  <a:gd name="T7" fmla="*/ 155 h 163"/>
                  <a:gd name="T8" fmla="*/ 12 w 120"/>
                  <a:gd name="T9" fmla="*/ 8 h 163"/>
                  <a:gd name="T10" fmla="*/ 21 w 120"/>
                  <a:gd name="T11" fmla="*/ 0 h 163"/>
                  <a:gd name="T12" fmla="*/ 99 w 120"/>
                  <a:gd name="T13" fmla="*/ 0 h 163"/>
                  <a:gd name="T14" fmla="*/ 108 w 120"/>
                  <a:gd name="T15" fmla="*/ 8 h 163"/>
                  <a:gd name="T16" fmla="*/ 120 w 120"/>
                  <a:gd name="T17" fmla="*/ 155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163">
                    <a:moveTo>
                      <a:pt x="120" y="155"/>
                    </a:moveTo>
                    <a:cubicBezTo>
                      <a:pt x="120" y="160"/>
                      <a:pt x="117" y="163"/>
                      <a:pt x="112" y="163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4" y="163"/>
                      <a:pt x="0" y="160"/>
                      <a:pt x="1" y="155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3"/>
                      <a:pt x="17" y="0"/>
                      <a:pt x="21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104" y="0"/>
                      <a:pt x="108" y="3"/>
                      <a:pt x="108" y="8"/>
                    </a:cubicBezTo>
                    <a:lnTo>
                      <a:pt x="120" y="155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83"/>
              <p:cNvSpPr>
                <a:spLocks/>
              </p:cNvSpPr>
              <p:nvPr/>
            </p:nvSpPr>
            <p:spPr bwMode="auto">
              <a:xfrm>
                <a:off x="466" y="1653"/>
                <a:ext cx="80" cy="45"/>
              </a:xfrm>
              <a:custGeom>
                <a:avLst/>
                <a:gdLst>
                  <a:gd name="T0" fmla="*/ 0 w 80"/>
                  <a:gd name="T1" fmla="*/ 45 h 45"/>
                  <a:gd name="T2" fmla="*/ 0 w 80"/>
                  <a:gd name="T3" fmla="*/ 0 h 45"/>
                  <a:gd name="T4" fmla="*/ 80 w 80"/>
                  <a:gd name="T5" fmla="*/ 0 h 45"/>
                  <a:gd name="T6" fmla="*/ 80 w 80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" h="45">
                    <a:moveTo>
                      <a:pt x="0" y="45"/>
                    </a:moveTo>
                    <a:lnTo>
                      <a:pt x="0" y="0"/>
                    </a:lnTo>
                    <a:lnTo>
                      <a:pt x="80" y="0"/>
                    </a:lnTo>
                    <a:lnTo>
                      <a:pt x="80" y="45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Oval 84"/>
              <p:cNvSpPr>
                <a:spLocks noChangeArrowheads="1"/>
              </p:cNvSpPr>
              <p:nvPr/>
            </p:nvSpPr>
            <p:spPr bwMode="auto">
              <a:xfrm>
                <a:off x="464" y="1757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Oval 85"/>
              <p:cNvSpPr>
                <a:spLocks noChangeArrowheads="1"/>
              </p:cNvSpPr>
              <p:nvPr/>
            </p:nvSpPr>
            <p:spPr bwMode="auto">
              <a:xfrm>
                <a:off x="525" y="1757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Oval 86"/>
              <p:cNvSpPr>
                <a:spLocks noChangeArrowheads="1"/>
              </p:cNvSpPr>
              <p:nvPr/>
            </p:nvSpPr>
            <p:spPr bwMode="auto">
              <a:xfrm>
                <a:off x="464" y="1812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Oval 87"/>
              <p:cNvSpPr>
                <a:spLocks noChangeArrowheads="1"/>
              </p:cNvSpPr>
              <p:nvPr/>
            </p:nvSpPr>
            <p:spPr bwMode="auto">
              <a:xfrm>
                <a:off x="525" y="1812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Oval 88"/>
              <p:cNvSpPr>
                <a:spLocks noChangeArrowheads="1"/>
              </p:cNvSpPr>
              <p:nvPr/>
            </p:nvSpPr>
            <p:spPr bwMode="auto">
              <a:xfrm>
                <a:off x="464" y="1867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Oval 89"/>
              <p:cNvSpPr>
                <a:spLocks noChangeArrowheads="1"/>
              </p:cNvSpPr>
              <p:nvPr/>
            </p:nvSpPr>
            <p:spPr bwMode="auto">
              <a:xfrm>
                <a:off x="525" y="1867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Oval 90"/>
              <p:cNvSpPr>
                <a:spLocks noChangeArrowheads="1"/>
              </p:cNvSpPr>
              <p:nvPr/>
            </p:nvSpPr>
            <p:spPr bwMode="auto">
              <a:xfrm>
                <a:off x="464" y="1922"/>
                <a:ext cx="21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Oval 91"/>
              <p:cNvSpPr>
                <a:spLocks noChangeArrowheads="1"/>
              </p:cNvSpPr>
              <p:nvPr/>
            </p:nvSpPr>
            <p:spPr bwMode="auto">
              <a:xfrm>
                <a:off x="525" y="1922"/>
                <a:ext cx="21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92"/>
              <p:cNvSpPr>
                <a:spLocks/>
              </p:cNvSpPr>
              <p:nvPr/>
            </p:nvSpPr>
            <p:spPr bwMode="auto">
              <a:xfrm>
                <a:off x="1074" y="1840"/>
                <a:ext cx="337" cy="98"/>
              </a:xfrm>
              <a:custGeom>
                <a:avLst/>
                <a:gdLst>
                  <a:gd name="T0" fmla="*/ 169 w 189"/>
                  <a:gd name="T1" fmla="*/ 48 h 55"/>
                  <a:gd name="T2" fmla="*/ 158 w 189"/>
                  <a:gd name="T3" fmla="*/ 55 h 55"/>
                  <a:gd name="T4" fmla="*/ 32 w 189"/>
                  <a:gd name="T5" fmla="*/ 55 h 55"/>
                  <a:gd name="T6" fmla="*/ 21 w 189"/>
                  <a:gd name="T7" fmla="*/ 48 h 55"/>
                  <a:gd name="T8" fmla="*/ 2 w 189"/>
                  <a:gd name="T9" fmla="*/ 7 h 55"/>
                  <a:gd name="T10" fmla="*/ 7 w 189"/>
                  <a:gd name="T11" fmla="*/ 0 h 55"/>
                  <a:gd name="T12" fmla="*/ 183 w 189"/>
                  <a:gd name="T13" fmla="*/ 0 h 55"/>
                  <a:gd name="T14" fmla="*/ 188 w 189"/>
                  <a:gd name="T15" fmla="*/ 7 h 55"/>
                  <a:gd name="T16" fmla="*/ 169 w 189"/>
                  <a:gd name="T17" fmla="*/ 4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9" h="55">
                    <a:moveTo>
                      <a:pt x="169" y="48"/>
                    </a:moveTo>
                    <a:cubicBezTo>
                      <a:pt x="167" y="52"/>
                      <a:pt x="162" y="55"/>
                      <a:pt x="158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27" y="55"/>
                      <a:pt x="22" y="52"/>
                      <a:pt x="21" y="4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3"/>
                      <a:pt x="2" y="0"/>
                      <a:pt x="7" y="0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9" y="3"/>
                      <a:pt x="188" y="7"/>
                    </a:cubicBezTo>
                    <a:lnTo>
                      <a:pt x="169" y="48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93"/>
              <p:cNvSpPr>
                <a:spLocks/>
              </p:cNvSpPr>
              <p:nvPr/>
            </p:nvSpPr>
            <p:spPr bwMode="auto">
              <a:xfrm>
                <a:off x="1160" y="1703"/>
                <a:ext cx="84" cy="128"/>
              </a:xfrm>
              <a:custGeom>
                <a:avLst/>
                <a:gdLst>
                  <a:gd name="T0" fmla="*/ 1 w 47"/>
                  <a:gd name="T1" fmla="*/ 72 h 72"/>
                  <a:gd name="T2" fmla="*/ 47 w 47"/>
                  <a:gd name="T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72">
                    <a:moveTo>
                      <a:pt x="1" y="72"/>
                    </a:moveTo>
                    <a:cubicBezTo>
                      <a:pt x="1" y="72"/>
                      <a:pt x="0" y="25"/>
                      <a:pt x="47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94"/>
              <p:cNvSpPr>
                <a:spLocks/>
              </p:cNvSpPr>
              <p:nvPr/>
            </p:nvSpPr>
            <p:spPr bwMode="auto">
              <a:xfrm>
                <a:off x="1244" y="1703"/>
                <a:ext cx="81" cy="128"/>
              </a:xfrm>
              <a:custGeom>
                <a:avLst/>
                <a:gdLst>
                  <a:gd name="T0" fmla="*/ 46 w 46"/>
                  <a:gd name="T1" fmla="*/ 72 h 72"/>
                  <a:gd name="T2" fmla="*/ 0 w 46"/>
                  <a:gd name="T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6" h="72">
                    <a:moveTo>
                      <a:pt x="46" y="72"/>
                    </a:moveTo>
                    <a:cubicBezTo>
                      <a:pt x="46" y="72"/>
                      <a:pt x="46" y="2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Line 95"/>
              <p:cNvSpPr>
                <a:spLocks noChangeShapeType="1"/>
              </p:cNvSpPr>
              <p:nvPr/>
            </p:nvSpPr>
            <p:spPr bwMode="auto">
              <a:xfrm>
                <a:off x="1244" y="1712"/>
                <a:ext cx="0" cy="11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Oval 96"/>
              <p:cNvSpPr>
                <a:spLocks noChangeArrowheads="1"/>
              </p:cNvSpPr>
              <p:nvPr/>
            </p:nvSpPr>
            <p:spPr bwMode="auto">
              <a:xfrm>
                <a:off x="2051" y="1689"/>
                <a:ext cx="22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Oval 97"/>
              <p:cNvSpPr>
                <a:spLocks noChangeArrowheads="1"/>
              </p:cNvSpPr>
              <p:nvPr/>
            </p:nvSpPr>
            <p:spPr bwMode="auto">
              <a:xfrm>
                <a:off x="2051" y="1730"/>
                <a:ext cx="22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98"/>
              <p:cNvSpPr>
                <a:spLocks/>
              </p:cNvSpPr>
              <p:nvPr/>
            </p:nvSpPr>
            <p:spPr bwMode="auto">
              <a:xfrm>
                <a:off x="1818" y="1785"/>
                <a:ext cx="342" cy="173"/>
              </a:xfrm>
              <a:custGeom>
                <a:avLst/>
                <a:gdLst>
                  <a:gd name="T0" fmla="*/ 342 w 342"/>
                  <a:gd name="T1" fmla="*/ 173 h 173"/>
                  <a:gd name="T2" fmla="*/ 0 w 342"/>
                  <a:gd name="T3" fmla="*/ 173 h 173"/>
                  <a:gd name="T4" fmla="*/ 45 w 342"/>
                  <a:gd name="T5" fmla="*/ 0 h 173"/>
                  <a:gd name="T6" fmla="*/ 296 w 342"/>
                  <a:gd name="T7" fmla="*/ 0 h 173"/>
                  <a:gd name="T8" fmla="*/ 342 w 342"/>
                  <a:gd name="T9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2" h="173">
                    <a:moveTo>
                      <a:pt x="342" y="173"/>
                    </a:moveTo>
                    <a:lnTo>
                      <a:pt x="0" y="173"/>
                    </a:lnTo>
                    <a:lnTo>
                      <a:pt x="45" y="0"/>
                    </a:lnTo>
                    <a:lnTo>
                      <a:pt x="296" y="0"/>
                    </a:lnTo>
                    <a:lnTo>
                      <a:pt x="342" y="173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Rectangle 99"/>
              <p:cNvSpPr>
                <a:spLocks noChangeArrowheads="1"/>
              </p:cNvSpPr>
              <p:nvPr/>
            </p:nvSpPr>
            <p:spPr bwMode="auto">
              <a:xfrm>
                <a:off x="1863" y="1657"/>
                <a:ext cx="253" cy="128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Rectangle 100"/>
              <p:cNvSpPr>
                <a:spLocks noChangeArrowheads="1"/>
              </p:cNvSpPr>
              <p:nvPr/>
            </p:nvSpPr>
            <p:spPr bwMode="auto">
              <a:xfrm>
                <a:off x="1902" y="1689"/>
                <a:ext cx="82" cy="64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Line 101"/>
              <p:cNvSpPr>
                <a:spLocks noChangeShapeType="1"/>
              </p:cNvSpPr>
              <p:nvPr/>
            </p:nvSpPr>
            <p:spPr bwMode="auto">
              <a:xfrm>
                <a:off x="1818" y="1999"/>
                <a:ext cx="342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Oval 102"/>
              <p:cNvSpPr>
                <a:spLocks noChangeArrowheads="1"/>
              </p:cNvSpPr>
              <p:nvPr/>
            </p:nvSpPr>
            <p:spPr bwMode="auto">
              <a:xfrm>
                <a:off x="2708" y="1913"/>
                <a:ext cx="43" cy="4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03"/>
              <p:cNvSpPr>
                <a:spLocks/>
              </p:cNvSpPr>
              <p:nvPr/>
            </p:nvSpPr>
            <p:spPr bwMode="auto">
              <a:xfrm>
                <a:off x="2580" y="1737"/>
                <a:ext cx="297" cy="255"/>
              </a:xfrm>
              <a:custGeom>
                <a:avLst/>
                <a:gdLst>
                  <a:gd name="T0" fmla="*/ 142 w 167"/>
                  <a:gd name="T1" fmla="*/ 78 h 143"/>
                  <a:gd name="T2" fmla="*/ 109 w 167"/>
                  <a:gd name="T3" fmla="*/ 78 h 143"/>
                  <a:gd name="T4" fmla="*/ 109 w 167"/>
                  <a:gd name="T5" fmla="*/ 62 h 143"/>
                  <a:gd name="T6" fmla="*/ 158 w 167"/>
                  <a:gd name="T7" fmla="*/ 3 h 143"/>
                  <a:gd name="T8" fmla="*/ 158 w 167"/>
                  <a:gd name="T9" fmla="*/ 0 h 143"/>
                  <a:gd name="T10" fmla="*/ 10 w 167"/>
                  <a:gd name="T11" fmla="*/ 0 h 143"/>
                  <a:gd name="T12" fmla="*/ 9 w 167"/>
                  <a:gd name="T13" fmla="*/ 3 h 143"/>
                  <a:gd name="T14" fmla="*/ 58 w 167"/>
                  <a:gd name="T15" fmla="*/ 62 h 143"/>
                  <a:gd name="T16" fmla="*/ 58 w 167"/>
                  <a:gd name="T17" fmla="*/ 78 h 143"/>
                  <a:gd name="T18" fmla="*/ 26 w 167"/>
                  <a:gd name="T19" fmla="*/ 78 h 143"/>
                  <a:gd name="T20" fmla="*/ 0 w 167"/>
                  <a:gd name="T21" fmla="*/ 100 h 143"/>
                  <a:gd name="T22" fmla="*/ 0 w 167"/>
                  <a:gd name="T23" fmla="*/ 122 h 143"/>
                  <a:gd name="T24" fmla="*/ 26 w 167"/>
                  <a:gd name="T25" fmla="*/ 143 h 143"/>
                  <a:gd name="T26" fmla="*/ 142 w 167"/>
                  <a:gd name="T27" fmla="*/ 143 h 143"/>
                  <a:gd name="T28" fmla="*/ 167 w 167"/>
                  <a:gd name="T29" fmla="*/ 122 h 143"/>
                  <a:gd name="T30" fmla="*/ 167 w 167"/>
                  <a:gd name="T31" fmla="*/ 100 h 143"/>
                  <a:gd name="T32" fmla="*/ 142 w 167"/>
                  <a:gd name="T33" fmla="*/ 7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7" h="143">
                    <a:moveTo>
                      <a:pt x="142" y="78"/>
                    </a:moveTo>
                    <a:cubicBezTo>
                      <a:pt x="109" y="78"/>
                      <a:pt x="109" y="78"/>
                      <a:pt x="109" y="78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38" y="54"/>
                      <a:pt x="158" y="30"/>
                      <a:pt x="158" y="3"/>
                    </a:cubicBezTo>
                    <a:cubicBezTo>
                      <a:pt x="158" y="2"/>
                      <a:pt x="158" y="1"/>
                      <a:pt x="15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9" y="2"/>
                      <a:pt x="9" y="3"/>
                    </a:cubicBezTo>
                    <a:cubicBezTo>
                      <a:pt x="9" y="30"/>
                      <a:pt x="30" y="54"/>
                      <a:pt x="58" y="62"/>
                    </a:cubicBezTo>
                    <a:cubicBezTo>
                      <a:pt x="58" y="78"/>
                      <a:pt x="58" y="78"/>
                      <a:pt x="58" y="78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12" y="78"/>
                      <a:pt x="0" y="88"/>
                      <a:pt x="0" y="100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34"/>
                      <a:pt x="12" y="143"/>
                      <a:pt x="26" y="143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56" y="143"/>
                      <a:pt x="167" y="134"/>
                      <a:pt x="167" y="122"/>
                    </a:cubicBezTo>
                    <a:cubicBezTo>
                      <a:pt x="167" y="100"/>
                      <a:pt x="167" y="100"/>
                      <a:pt x="167" y="100"/>
                    </a:cubicBezTo>
                    <a:cubicBezTo>
                      <a:pt x="167" y="88"/>
                      <a:pt x="156" y="78"/>
                      <a:pt x="142" y="78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04"/>
              <p:cNvSpPr>
                <a:spLocks/>
              </p:cNvSpPr>
              <p:nvPr/>
            </p:nvSpPr>
            <p:spPr bwMode="auto">
              <a:xfrm>
                <a:off x="2730" y="1650"/>
                <a:ext cx="147" cy="87"/>
              </a:xfrm>
              <a:custGeom>
                <a:avLst/>
                <a:gdLst>
                  <a:gd name="T0" fmla="*/ 0 w 147"/>
                  <a:gd name="T1" fmla="*/ 87 h 87"/>
                  <a:gd name="T2" fmla="*/ 0 w 147"/>
                  <a:gd name="T3" fmla="*/ 39 h 87"/>
                  <a:gd name="T4" fmla="*/ 147 w 147"/>
                  <a:gd name="T5" fmla="*/ 39 h 87"/>
                  <a:gd name="T6" fmla="*/ 147 w 147"/>
                  <a:gd name="T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7" h="87">
                    <a:moveTo>
                      <a:pt x="0" y="87"/>
                    </a:moveTo>
                    <a:lnTo>
                      <a:pt x="0" y="39"/>
                    </a:lnTo>
                    <a:lnTo>
                      <a:pt x="147" y="39"/>
                    </a:lnTo>
                    <a:lnTo>
                      <a:pt x="147" y="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Line 105"/>
              <p:cNvSpPr>
                <a:spLocks noChangeShapeType="1"/>
              </p:cNvSpPr>
              <p:nvPr/>
            </p:nvSpPr>
            <p:spPr bwMode="auto">
              <a:xfrm>
                <a:off x="2559" y="1992"/>
                <a:ext cx="341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Oval 106"/>
              <p:cNvSpPr>
                <a:spLocks noChangeArrowheads="1"/>
              </p:cNvSpPr>
              <p:nvPr/>
            </p:nvSpPr>
            <p:spPr bwMode="auto">
              <a:xfrm>
                <a:off x="3440" y="1936"/>
                <a:ext cx="26" cy="2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07"/>
              <p:cNvSpPr>
                <a:spLocks/>
              </p:cNvSpPr>
              <p:nvPr/>
            </p:nvSpPr>
            <p:spPr bwMode="auto">
              <a:xfrm>
                <a:off x="3386" y="1694"/>
                <a:ext cx="134" cy="177"/>
              </a:xfrm>
              <a:custGeom>
                <a:avLst/>
                <a:gdLst>
                  <a:gd name="T0" fmla="*/ 121 w 134"/>
                  <a:gd name="T1" fmla="*/ 177 h 177"/>
                  <a:gd name="T2" fmla="*/ 13 w 134"/>
                  <a:gd name="T3" fmla="*/ 177 h 177"/>
                  <a:gd name="T4" fmla="*/ 0 w 134"/>
                  <a:gd name="T5" fmla="*/ 0 h 177"/>
                  <a:gd name="T6" fmla="*/ 134 w 134"/>
                  <a:gd name="T7" fmla="*/ 0 h 177"/>
                  <a:gd name="T8" fmla="*/ 121 w 134"/>
                  <a:gd name="T9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177">
                    <a:moveTo>
                      <a:pt x="121" y="177"/>
                    </a:moveTo>
                    <a:lnTo>
                      <a:pt x="13" y="177"/>
                    </a:lnTo>
                    <a:lnTo>
                      <a:pt x="0" y="0"/>
                    </a:lnTo>
                    <a:lnTo>
                      <a:pt x="134" y="0"/>
                    </a:lnTo>
                    <a:lnTo>
                      <a:pt x="121" y="177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08"/>
              <p:cNvSpPr>
                <a:spLocks/>
              </p:cNvSpPr>
              <p:nvPr/>
            </p:nvSpPr>
            <p:spPr bwMode="auto">
              <a:xfrm>
                <a:off x="3374" y="1904"/>
                <a:ext cx="158" cy="89"/>
              </a:xfrm>
              <a:custGeom>
                <a:avLst/>
                <a:gdLst>
                  <a:gd name="T0" fmla="*/ 158 w 158"/>
                  <a:gd name="T1" fmla="*/ 89 h 89"/>
                  <a:gd name="T2" fmla="*/ 0 w 158"/>
                  <a:gd name="T3" fmla="*/ 89 h 89"/>
                  <a:gd name="T4" fmla="*/ 21 w 158"/>
                  <a:gd name="T5" fmla="*/ 0 h 89"/>
                  <a:gd name="T6" fmla="*/ 137 w 158"/>
                  <a:gd name="T7" fmla="*/ 0 h 89"/>
                  <a:gd name="T8" fmla="*/ 158 w 158"/>
                  <a:gd name="T9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" h="89">
                    <a:moveTo>
                      <a:pt x="158" y="89"/>
                    </a:moveTo>
                    <a:lnTo>
                      <a:pt x="0" y="89"/>
                    </a:lnTo>
                    <a:lnTo>
                      <a:pt x="21" y="0"/>
                    </a:lnTo>
                    <a:lnTo>
                      <a:pt x="137" y="0"/>
                    </a:lnTo>
                    <a:lnTo>
                      <a:pt x="158" y="89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09"/>
              <p:cNvSpPr>
                <a:spLocks/>
              </p:cNvSpPr>
              <p:nvPr/>
            </p:nvSpPr>
            <p:spPr bwMode="auto">
              <a:xfrm>
                <a:off x="3386" y="1651"/>
                <a:ext cx="134" cy="41"/>
              </a:xfrm>
              <a:custGeom>
                <a:avLst/>
                <a:gdLst>
                  <a:gd name="T0" fmla="*/ 0 w 75"/>
                  <a:gd name="T1" fmla="*/ 23 h 23"/>
                  <a:gd name="T2" fmla="*/ 38 w 75"/>
                  <a:gd name="T3" fmla="*/ 0 h 23"/>
                  <a:gd name="T4" fmla="*/ 75 w 75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5" h="23">
                    <a:moveTo>
                      <a:pt x="0" y="23"/>
                    </a:moveTo>
                    <a:cubicBezTo>
                      <a:pt x="0" y="11"/>
                      <a:pt x="17" y="0"/>
                      <a:pt x="38" y="0"/>
                    </a:cubicBezTo>
                    <a:cubicBezTo>
                      <a:pt x="58" y="0"/>
                      <a:pt x="75" y="11"/>
                      <a:pt x="75" y="23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10"/>
              <p:cNvSpPr>
                <a:spLocks/>
              </p:cNvSpPr>
              <p:nvPr/>
            </p:nvSpPr>
            <p:spPr bwMode="auto">
              <a:xfrm>
                <a:off x="3520" y="1714"/>
                <a:ext cx="76" cy="94"/>
              </a:xfrm>
              <a:custGeom>
                <a:avLst/>
                <a:gdLst>
                  <a:gd name="T0" fmla="*/ 0 w 43"/>
                  <a:gd name="T1" fmla="*/ 0 h 53"/>
                  <a:gd name="T2" fmla="*/ 16 w 43"/>
                  <a:gd name="T3" fmla="*/ 0 h 53"/>
                  <a:gd name="T4" fmla="*/ 23 w 43"/>
                  <a:gd name="T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3">
                    <a:moveTo>
                      <a:pt x="0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43" y="3"/>
                      <a:pt x="23" y="53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Line 111"/>
              <p:cNvSpPr>
                <a:spLocks noChangeShapeType="1"/>
              </p:cNvSpPr>
              <p:nvPr/>
            </p:nvSpPr>
            <p:spPr bwMode="auto">
              <a:xfrm>
                <a:off x="3431" y="1741"/>
                <a:ext cx="42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Line 112"/>
              <p:cNvSpPr>
                <a:spLocks noChangeShapeType="1"/>
              </p:cNvSpPr>
              <p:nvPr/>
            </p:nvSpPr>
            <p:spPr bwMode="auto">
              <a:xfrm>
                <a:off x="3431" y="1781"/>
                <a:ext cx="42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Line 113"/>
              <p:cNvSpPr>
                <a:spLocks noChangeShapeType="1"/>
              </p:cNvSpPr>
              <p:nvPr/>
            </p:nvSpPr>
            <p:spPr bwMode="auto">
              <a:xfrm>
                <a:off x="4208" y="1701"/>
                <a:ext cx="0" cy="28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Line 114"/>
              <p:cNvSpPr>
                <a:spLocks noChangeShapeType="1"/>
              </p:cNvSpPr>
              <p:nvPr/>
            </p:nvSpPr>
            <p:spPr bwMode="auto">
              <a:xfrm>
                <a:off x="4039" y="1990"/>
                <a:ext cx="337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Oval 115"/>
              <p:cNvSpPr>
                <a:spLocks noChangeArrowheads="1"/>
              </p:cNvSpPr>
              <p:nvPr/>
            </p:nvSpPr>
            <p:spPr bwMode="auto">
              <a:xfrm>
                <a:off x="4182" y="1648"/>
                <a:ext cx="53" cy="53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16"/>
              <p:cNvSpPr>
                <a:spLocks/>
              </p:cNvSpPr>
              <p:nvPr/>
            </p:nvSpPr>
            <p:spPr bwMode="auto">
              <a:xfrm>
                <a:off x="4050" y="1780"/>
                <a:ext cx="126" cy="178"/>
              </a:xfrm>
              <a:custGeom>
                <a:avLst/>
                <a:gdLst>
                  <a:gd name="T0" fmla="*/ 126 w 126"/>
                  <a:gd name="T1" fmla="*/ 178 h 178"/>
                  <a:gd name="T2" fmla="*/ 0 w 126"/>
                  <a:gd name="T3" fmla="*/ 178 h 178"/>
                  <a:gd name="T4" fmla="*/ 16 w 126"/>
                  <a:gd name="T5" fmla="*/ 0 h 178"/>
                  <a:gd name="T6" fmla="*/ 110 w 126"/>
                  <a:gd name="T7" fmla="*/ 0 h 178"/>
                  <a:gd name="T8" fmla="*/ 126 w 126"/>
                  <a:gd name="T9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78">
                    <a:moveTo>
                      <a:pt x="126" y="178"/>
                    </a:moveTo>
                    <a:lnTo>
                      <a:pt x="0" y="178"/>
                    </a:lnTo>
                    <a:lnTo>
                      <a:pt x="16" y="0"/>
                    </a:lnTo>
                    <a:lnTo>
                      <a:pt x="110" y="0"/>
                    </a:lnTo>
                    <a:lnTo>
                      <a:pt x="126" y="17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17"/>
              <p:cNvSpPr>
                <a:spLocks/>
              </p:cNvSpPr>
              <p:nvPr/>
            </p:nvSpPr>
            <p:spPr bwMode="auto">
              <a:xfrm>
                <a:off x="4061" y="1728"/>
                <a:ext cx="105" cy="52"/>
              </a:xfrm>
              <a:custGeom>
                <a:avLst/>
                <a:gdLst>
                  <a:gd name="T0" fmla="*/ 0 w 59"/>
                  <a:gd name="T1" fmla="*/ 29 h 29"/>
                  <a:gd name="T2" fmla="*/ 30 w 59"/>
                  <a:gd name="T3" fmla="*/ 0 h 29"/>
                  <a:gd name="T4" fmla="*/ 59 w 59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0" y="29"/>
                    </a:moveTo>
                    <a:cubicBezTo>
                      <a:pt x="0" y="13"/>
                      <a:pt x="13" y="0"/>
                      <a:pt x="30" y="0"/>
                    </a:cubicBezTo>
                    <a:cubicBezTo>
                      <a:pt x="46" y="0"/>
                      <a:pt x="59" y="13"/>
                      <a:pt x="59" y="29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18"/>
              <p:cNvSpPr>
                <a:spLocks/>
              </p:cNvSpPr>
              <p:nvPr/>
            </p:nvSpPr>
            <p:spPr bwMode="auto">
              <a:xfrm>
                <a:off x="4239" y="1780"/>
                <a:ext cx="128" cy="178"/>
              </a:xfrm>
              <a:custGeom>
                <a:avLst/>
                <a:gdLst>
                  <a:gd name="T0" fmla="*/ 128 w 128"/>
                  <a:gd name="T1" fmla="*/ 178 h 178"/>
                  <a:gd name="T2" fmla="*/ 0 w 128"/>
                  <a:gd name="T3" fmla="*/ 178 h 178"/>
                  <a:gd name="T4" fmla="*/ 16 w 128"/>
                  <a:gd name="T5" fmla="*/ 0 h 178"/>
                  <a:gd name="T6" fmla="*/ 110 w 128"/>
                  <a:gd name="T7" fmla="*/ 0 h 178"/>
                  <a:gd name="T8" fmla="*/ 128 w 128"/>
                  <a:gd name="T9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78">
                    <a:moveTo>
                      <a:pt x="128" y="178"/>
                    </a:moveTo>
                    <a:lnTo>
                      <a:pt x="0" y="178"/>
                    </a:lnTo>
                    <a:lnTo>
                      <a:pt x="16" y="0"/>
                    </a:lnTo>
                    <a:lnTo>
                      <a:pt x="110" y="0"/>
                    </a:lnTo>
                    <a:lnTo>
                      <a:pt x="128" y="17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19"/>
              <p:cNvSpPr>
                <a:spLocks/>
              </p:cNvSpPr>
              <p:nvPr/>
            </p:nvSpPr>
            <p:spPr bwMode="auto">
              <a:xfrm>
                <a:off x="4251" y="1728"/>
                <a:ext cx="103" cy="52"/>
              </a:xfrm>
              <a:custGeom>
                <a:avLst/>
                <a:gdLst>
                  <a:gd name="T0" fmla="*/ 0 w 58"/>
                  <a:gd name="T1" fmla="*/ 29 h 29"/>
                  <a:gd name="T2" fmla="*/ 29 w 58"/>
                  <a:gd name="T3" fmla="*/ 0 h 29"/>
                  <a:gd name="T4" fmla="*/ 58 w 58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29">
                    <a:moveTo>
                      <a:pt x="0" y="29"/>
                    </a:moveTo>
                    <a:cubicBezTo>
                      <a:pt x="0" y="13"/>
                      <a:pt x="13" y="0"/>
                      <a:pt x="29" y="0"/>
                    </a:cubicBezTo>
                    <a:cubicBezTo>
                      <a:pt x="45" y="0"/>
                      <a:pt x="58" y="13"/>
                      <a:pt x="58" y="29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20"/>
              <p:cNvSpPr>
                <a:spLocks/>
              </p:cNvSpPr>
              <p:nvPr/>
            </p:nvSpPr>
            <p:spPr bwMode="auto">
              <a:xfrm>
                <a:off x="4781" y="1773"/>
                <a:ext cx="342" cy="171"/>
              </a:xfrm>
              <a:custGeom>
                <a:avLst/>
                <a:gdLst>
                  <a:gd name="T0" fmla="*/ 96 w 192"/>
                  <a:gd name="T1" fmla="*/ 96 h 96"/>
                  <a:gd name="T2" fmla="*/ 192 w 192"/>
                  <a:gd name="T3" fmla="*/ 0 h 96"/>
                  <a:gd name="T4" fmla="*/ 0 w 192"/>
                  <a:gd name="T5" fmla="*/ 0 h 96"/>
                  <a:gd name="T6" fmla="*/ 96 w 192"/>
                  <a:gd name="T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2" h="96">
                    <a:moveTo>
                      <a:pt x="96" y="96"/>
                    </a:moveTo>
                    <a:cubicBezTo>
                      <a:pt x="149" y="96"/>
                      <a:pt x="192" y="53"/>
                      <a:pt x="19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3"/>
                      <a:pt x="43" y="96"/>
                      <a:pt x="96" y="96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Line 121"/>
              <p:cNvSpPr>
                <a:spLocks noChangeShapeType="1"/>
              </p:cNvSpPr>
              <p:nvPr/>
            </p:nvSpPr>
            <p:spPr bwMode="auto">
              <a:xfrm>
                <a:off x="4781" y="1970"/>
                <a:ext cx="342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Line 122"/>
              <p:cNvSpPr>
                <a:spLocks noChangeShapeType="1"/>
              </p:cNvSpPr>
              <p:nvPr/>
            </p:nvSpPr>
            <p:spPr bwMode="auto">
              <a:xfrm flipH="1" flipV="1">
                <a:off x="4792" y="1671"/>
                <a:ext cx="114" cy="9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Oval 123"/>
              <p:cNvSpPr>
                <a:spLocks noChangeArrowheads="1"/>
              </p:cNvSpPr>
              <p:nvPr/>
            </p:nvSpPr>
            <p:spPr bwMode="auto">
              <a:xfrm>
                <a:off x="5516" y="1651"/>
                <a:ext cx="342" cy="342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Line 124"/>
              <p:cNvSpPr>
                <a:spLocks noChangeShapeType="1"/>
              </p:cNvSpPr>
              <p:nvPr/>
            </p:nvSpPr>
            <p:spPr bwMode="auto">
              <a:xfrm>
                <a:off x="5687" y="1651"/>
                <a:ext cx="0" cy="3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Line 125"/>
              <p:cNvSpPr>
                <a:spLocks noChangeShapeType="1"/>
              </p:cNvSpPr>
              <p:nvPr/>
            </p:nvSpPr>
            <p:spPr bwMode="auto">
              <a:xfrm>
                <a:off x="5687" y="1945"/>
                <a:ext cx="0" cy="3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Line 126"/>
              <p:cNvSpPr>
                <a:spLocks noChangeShapeType="1"/>
              </p:cNvSpPr>
              <p:nvPr/>
            </p:nvSpPr>
            <p:spPr bwMode="auto">
              <a:xfrm flipH="1">
                <a:off x="5815" y="1817"/>
                <a:ext cx="38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Line 127"/>
              <p:cNvSpPr>
                <a:spLocks noChangeShapeType="1"/>
              </p:cNvSpPr>
              <p:nvPr/>
            </p:nvSpPr>
            <p:spPr bwMode="auto">
              <a:xfrm flipH="1">
                <a:off x="5522" y="1817"/>
                <a:ext cx="3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Line 128"/>
              <p:cNvSpPr>
                <a:spLocks noChangeShapeType="1"/>
              </p:cNvSpPr>
              <p:nvPr/>
            </p:nvSpPr>
            <p:spPr bwMode="auto">
              <a:xfrm flipH="1">
                <a:off x="5778" y="1701"/>
                <a:ext cx="27" cy="2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Line 129"/>
              <p:cNvSpPr>
                <a:spLocks noChangeShapeType="1"/>
              </p:cNvSpPr>
              <p:nvPr/>
            </p:nvSpPr>
            <p:spPr bwMode="auto">
              <a:xfrm flipH="1">
                <a:off x="5570" y="1908"/>
                <a:ext cx="25" cy="2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Line 130"/>
              <p:cNvSpPr>
                <a:spLocks noChangeShapeType="1"/>
              </p:cNvSpPr>
              <p:nvPr/>
            </p:nvSpPr>
            <p:spPr bwMode="auto">
              <a:xfrm flipH="1" flipV="1">
                <a:off x="5776" y="1908"/>
                <a:ext cx="27" cy="2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Line 131"/>
              <p:cNvSpPr>
                <a:spLocks noChangeShapeType="1"/>
              </p:cNvSpPr>
              <p:nvPr/>
            </p:nvSpPr>
            <p:spPr bwMode="auto">
              <a:xfrm flipH="1" flipV="1">
                <a:off x="5570" y="1700"/>
                <a:ext cx="27" cy="2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Oval 132"/>
              <p:cNvSpPr>
                <a:spLocks noChangeArrowheads="1"/>
              </p:cNvSpPr>
              <p:nvPr/>
            </p:nvSpPr>
            <p:spPr bwMode="auto">
              <a:xfrm>
                <a:off x="6257" y="1655"/>
                <a:ext cx="341" cy="342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Line 133"/>
              <p:cNvSpPr>
                <a:spLocks noChangeShapeType="1"/>
              </p:cNvSpPr>
              <p:nvPr/>
            </p:nvSpPr>
            <p:spPr bwMode="auto">
              <a:xfrm>
                <a:off x="6428" y="1949"/>
                <a:ext cx="0" cy="3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Line 134"/>
              <p:cNvSpPr>
                <a:spLocks noChangeShapeType="1"/>
              </p:cNvSpPr>
              <p:nvPr/>
            </p:nvSpPr>
            <p:spPr bwMode="auto">
              <a:xfrm flipH="1">
                <a:off x="6262" y="1821"/>
                <a:ext cx="37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Line 135"/>
              <p:cNvSpPr>
                <a:spLocks noChangeShapeType="1"/>
              </p:cNvSpPr>
              <p:nvPr/>
            </p:nvSpPr>
            <p:spPr bwMode="auto">
              <a:xfrm flipH="1">
                <a:off x="6310" y="1912"/>
                <a:ext cx="27" cy="2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Line 136"/>
              <p:cNvSpPr>
                <a:spLocks noChangeShapeType="1"/>
              </p:cNvSpPr>
              <p:nvPr/>
            </p:nvSpPr>
            <p:spPr bwMode="auto">
              <a:xfrm flipH="1" flipV="1">
                <a:off x="6518" y="1912"/>
                <a:ext cx="27" cy="2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Line 137"/>
              <p:cNvSpPr>
                <a:spLocks noChangeShapeType="1"/>
              </p:cNvSpPr>
              <p:nvPr/>
            </p:nvSpPr>
            <p:spPr bwMode="auto">
              <a:xfrm flipH="1" flipV="1">
                <a:off x="6312" y="1703"/>
                <a:ext cx="25" cy="2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38"/>
              <p:cNvSpPr>
                <a:spLocks/>
              </p:cNvSpPr>
              <p:nvPr/>
            </p:nvSpPr>
            <p:spPr bwMode="auto">
              <a:xfrm>
                <a:off x="6428" y="1657"/>
                <a:ext cx="169" cy="169"/>
              </a:xfrm>
              <a:custGeom>
                <a:avLst/>
                <a:gdLst>
                  <a:gd name="T0" fmla="*/ 0 w 169"/>
                  <a:gd name="T1" fmla="*/ 0 h 169"/>
                  <a:gd name="T2" fmla="*/ 0 w 169"/>
                  <a:gd name="T3" fmla="*/ 169 h 169"/>
                  <a:gd name="T4" fmla="*/ 169 w 169"/>
                  <a:gd name="T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9" h="169">
                    <a:moveTo>
                      <a:pt x="0" y="0"/>
                    </a:moveTo>
                    <a:lnTo>
                      <a:pt x="0" y="169"/>
                    </a:lnTo>
                    <a:lnTo>
                      <a:pt x="169" y="169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Oval 139"/>
              <p:cNvSpPr>
                <a:spLocks noChangeArrowheads="1"/>
              </p:cNvSpPr>
              <p:nvPr/>
            </p:nvSpPr>
            <p:spPr bwMode="auto">
              <a:xfrm>
                <a:off x="7002" y="1653"/>
                <a:ext cx="342" cy="342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Line 140"/>
              <p:cNvSpPr>
                <a:spLocks noChangeShapeType="1"/>
              </p:cNvSpPr>
              <p:nvPr/>
            </p:nvSpPr>
            <p:spPr bwMode="auto">
              <a:xfrm flipH="1">
                <a:off x="7008" y="1819"/>
                <a:ext cx="37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Line 141"/>
              <p:cNvSpPr>
                <a:spLocks noChangeShapeType="1"/>
              </p:cNvSpPr>
              <p:nvPr/>
            </p:nvSpPr>
            <p:spPr bwMode="auto">
              <a:xfrm flipH="1">
                <a:off x="7056" y="1908"/>
                <a:ext cx="26" cy="2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Line 142"/>
              <p:cNvSpPr>
                <a:spLocks noChangeShapeType="1"/>
              </p:cNvSpPr>
              <p:nvPr/>
            </p:nvSpPr>
            <p:spPr bwMode="auto">
              <a:xfrm flipH="1" flipV="1">
                <a:off x="7058" y="1701"/>
                <a:ext cx="26" cy="2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Line 143"/>
              <p:cNvSpPr>
                <a:spLocks noChangeShapeType="1"/>
              </p:cNvSpPr>
              <p:nvPr/>
            </p:nvSpPr>
            <p:spPr bwMode="auto">
              <a:xfrm>
                <a:off x="7173" y="1655"/>
                <a:ext cx="0" cy="34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Oval 144"/>
              <p:cNvSpPr>
                <a:spLocks noChangeArrowheads="1"/>
              </p:cNvSpPr>
              <p:nvPr/>
            </p:nvSpPr>
            <p:spPr bwMode="auto">
              <a:xfrm>
                <a:off x="336" y="2321"/>
                <a:ext cx="342" cy="342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Line 145"/>
              <p:cNvSpPr>
                <a:spLocks noChangeShapeType="1"/>
              </p:cNvSpPr>
              <p:nvPr/>
            </p:nvSpPr>
            <p:spPr bwMode="auto">
              <a:xfrm flipH="1" flipV="1">
                <a:off x="391" y="2369"/>
                <a:ext cx="25" cy="2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46"/>
              <p:cNvSpPr>
                <a:spLocks/>
              </p:cNvSpPr>
              <p:nvPr/>
            </p:nvSpPr>
            <p:spPr bwMode="auto">
              <a:xfrm>
                <a:off x="336" y="2323"/>
                <a:ext cx="169" cy="169"/>
              </a:xfrm>
              <a:custGeom>
                <a:avLst/>
                <a:gdLst>
                  <a:gd name="T0" fmla="*/ 169 w 169"/>
                  <a:gd name="T1" fmla="*/ 0 h 169"/>
                  <a:gd name="T2" fmla="*/ 169 w 169"/>
                  <a:gd name="T3" fmla="*/ 169 h 169"/>
                  <a:gd name="T4" fmla="*/ 0 w 169"/>
                  <a:gd name="T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9" h="169">
                    <a:moveTo>
                      <a:pt x="169" y="0"/>
                    </a:moveTo>
                    <a:lnTo>
                      <a:pt x="169" y="169"/>
                    </a:lnTo>
                    <a:lnTo>
                      <a:pt x="0" y="169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47"/>
              <p:cNvSpPr>
                <a:spLocks/>
              </p:cNvSpPr>
              <p:nvPr/>
            </p:nvSpPr>
            <p:spPr bwMode="auto">
              <a:xfrm>
                <a:off x="1153" y="2323"/>
                <a:ext cx="188" cy="342"/>
              </a:xfrm>
              <a:custGeom>
                <a:avLst/>
                <a:gdLst>
                  <a:gd name="T0" fmla="*/ 106 w 106"/>
                  <a:gd name="T1" fmla="*/ 184 h 192"/>
                  <a:gd name="T2" fmla="*/ 98 w 106"/>
                  <a:gd name="T3" fmla="*/ 192 h 192"/>
                  <a:gd name="T4" fmla="*/ 8 w 106"/>
                  <a:gd name="T5" fmla="*/ 192 h 192"/>
                  <a:gd name="T6" fmla="*/ 0 w 106"/>
                  <a:gd name="T7" fmla="*/ 184 h 192"/>
                  <a:gd name="T8" fmla="*/ 0 w 106"/>
                  <a:gd name="T9" fmla="*/ 8 h 192"/>
                  <a:gd name="T10" fmla="*/ 8 w 106"/>
                  <a:gd name="T11" fmla="*/ 0 h 192"/>
                  <a:gd name="T12" fmla="*/ 98 w 106"/>
                  <a:gd name="T13" fmla="*/ 0 h 192"/>
                  <a:gd name="T14" fmla="*/ 106 w 106"/>
                  <a:gd name="T15" fmla="*/ 8 h 192"/>
                  <a:gd name="T16" fmla="*/ 106 w 106"/>
                  <a:gd name="T17" fmla="*/ 18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192">
                    <a:moveTo>
                      <a:pt x="106" y="184"/>
                    </a:moveTo>
                    <a:cubicBezTo>
                      <a:pt x="106" y="189"/>
                      <a:pt x="102" y="192"/>
                      <a:pt x="98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3" y="192"/>
                      <a:pt x="0" y="189"/>
                      <a:pt x="0" y="18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2" y="0"/>
                      <a:pt x="106" y="4"/>
                      <a:pt x="106" y="8"/>
                    </a:cubicBezTo>
                    <a:lnTo>
                      <a:pt x="106" y="184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Oval 148"/>
              <p:cNvSpPr>
                <a:spLocks noChangeArrowheads="1"/>
              </p:cNvSpPr>
              <p:nvPr/>
            </p:nvSpPr>
            <p:spPr bwMode="auto">
              <a:xfrm>
                <a:off x="1190" y="2439"/>
                <a:ext cx="112" cy="112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Line 149"/>
              <p:cNvSpPr>
                <a:spLocks noChangeShapeType="1"/>
              </p:cNvSpPr>
              <p:nvPr/>
            </p:nvSpPr>
            <p:spPr bwMode="auto">
              <a:xfrm>
                <a:off x="1220" y="2613"/>
                <a:ext cx="52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Line 150"/>
              <p:cNvSpPr>
                <a:spLocks noChangeShapeType="1"/>
              </p:cNvSpPr>
              <p:nvPr/>
            </p:nvSpPr>
            <p:spPr bwMode="auto">
              <a:xfrm>
                <a:off x="1220" y="2376"/>
                <a:ext cx="52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51"/>
              <p:cNvSpPr>
                <a:spLocks/>
              </p:cNvSpPr>
              <p:nvPr/>
            </p:nvSpPr>
            <p:spPr bwMode="auto">
              <a:xfrm>
                <a:off x="1247" y="2467"/>
                <a:ext cx="20" cy="27"/>
              </a:xfrm>
              <a:custGeom>
                <a:avLst/>
                <a:gdLst>
                  <a:gd name="T0" fmla="*/ 0 w 20"/>
                  <a:gd name="T1" fmla="*/ 0 h 27"/>
                  <a:gd name="T2" fmla="*/ 0 w 20"/>
                  <a:gd name="T3" fmla="*/ 27 h 27"/>
                  <a:gd name="T4" fmla="*/ 20 w 20"/>
                  <a:gd name="T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7">
                    <a:moveTo>
                      <a:pt x="0" y="0"/>
                    </a:moveTo>
                    <a:lnTo>
                      <a:pt x="0" y="27"/>
                    </a:lnTo>
                    <a:lnTo>
                      <a:pt x="20" y="27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Oval 152"/>
              <p:cNvSpPr>
                <a:spLocks noChangeArrowheads="1"/>
              </p:cNvSpPr>
              <p:nvPr/>
            </p:nvSpPr>
            <p:spPr bwMode="auto">
              <a:xfrm>
                <a:off x="1815" y="2325"/>
                <a:ext cx="341" cy="342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53"/>
              <p:cNvSpPr>
                <a:spLocks/>
              </p:cNvSpPr>
              <p:nvPr/>
            </p:nvSpPr>
            <p:spPr bwMode="auto">
              <a:xfrm>
                <a:off x="1898" y="2357"/>
                <a:ext cx="84" cy="139"/>
              </a:xfrm>
              <a:custGeom>
                <a:avLst/>
                <a:gdLst>
                  <a:gd name="T0" fmla="*/ 84 w 84"/>
                  <a:gd name="T1" fmla="*/ 0 h 139"/>
                  <a:gd name="T2" fmla="*/ 84 w 84"/>
                  <a:gd name="T3" fmla="*/ 139 h 139"/>
                  <a:gd name="T4" fmla="*/ 0 w 84"/>
                  <a:gd name="T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4" h="139">
                    <a:moveTo>
                      <a:pt x="84" y="0"/>
                    </a:moveTo>
                    <a:lnTo>
                      <a:pt x="84" y="139"/>
                    </a:lnTo>
                    <a:lnTo>
                      <a:pt x="0" y="139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54"/>
              <p:cNvSpPr>
                <a:spLocks/>
              </p:cNvSpPr>
              <p:nvPr/>
            </p:nvSpPr>
            <p:spPr bwMode="auto">
              <a:xfrm>
                <a:off x="2728" y="2357"/>
                <a:ext cx="83" cy="206"/>
              </a:xfrm>
              <a:custGeom>
                <a:avLst/>
                <a:gdLst>
                  <a:gd name="T0" fmla="*/ 0 w 83"/>
                  <a:gd name="T1" fmla="*/ 0 h 206"/>
                  <a:gd name="T2" fmla="*/ 0 w 83"/>
                  <a:gd name="T3" fmla="*/ 141 h 206"/>
                  <a:gd name="T4" fmla="*/ 83 w 83"/>
                  <a:gd name="T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3" h="206">
                    <a:moveTo>
                      <a:pt x="0" y="0"/>
                    </a:moveTo>
                    <a:lnTo>
                      <a:pt x="0" y="141"/>
                    </a:lnTo>
                    <a:lnTo>
                      <a:pt x="83" y="206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Oval 155"/>
              <p:cNvSpPr>
                <a:spLocks noChangeArrowheads="1"/>
              </p:cNvSpPr>
              <p:nvPr/>
            </p:nvSpPr>
            <p:spPr bwMode="auto">
              <a:xfrm>
                <a:off x="2557" y="2327"/>
                <a:ext cx="342" cy="342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6"/>
              <p:cNvSpPr>
                <a:spLocks/>
              </p:cNvSpPr>
              <p:nvPr/>
            </p:nvSpPr>
            <p:spPr bwMode="auto">
              <a:xfrm>
                <a:off x="3470" y="2396"/>
                <a:ext cx="55" cy="130"/>
              </a:xfrm>
              <a:custGeom>
                <a:avLst/>
                <a:gdLst>
                  <a:gd name="T0" fmla="*/ 0 w 55"/>
                  <a:gd name="T1" fmla="*/ 0 h 130"/>
                  <a:gd name="T2" fmla="*/ 0 w 55"/>
                  <a:gd name="T3" fmla="*/ 96 h 130"/>
                  <a:gd name="T4" fmla="*/ 55 w 55"/>
                  <a:gd name="T5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130">
                    <a:moveTo>
                      <a:pt x="0" y="0"/>
                    </a:moveTo>
                    <a:lnTo>
                      <a:pt x="0" y="96"/>
                    </a:lnTo>
                    <a:lnTo>
                      <a:pt x="55" y="13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57"/>
              <p:cNvSpPr>
                <a:spLocks/>
              </p:cNvSpPr>
              <p:nvPr/>
            </p:nvSpPr>
            <p:spPr bwMode="auto">
              <a:xfrm>
                <a:off x="3299" y="2321"/>
                <a:ext cx="342" cy="342"/>
              </a:xfrm>
              <a:custGeom>
                <a:avLst/>
                <a:gdLst>
                  <a:gd name="T0" fmla="*/ 192 w 192"/>
                  <a:gd name="T1" fmla="*/ 184 h 192"/>
                  <a:gd name="T2" fmla="*/ 184 w 192"/>
                  <a:gd name="T3" fmla="*/ 192 h 192"/>
                  <a:gd name="T4" fmla="*/ 8 w 192"/>
                  <a:gd name="T5" fmla="*/ 192 h 192"/>
                  <a:gd name="T6" fmla="*/ 0 w 192"/>
                  <a:gd name="T7" fmla="*/ 184 h 192"/>
                  <a:gd name="T8" fmla="*/ 0 w 192"/>
                  <a:gd name="T9" fmla="*/ 8 h 192"/>
                  <a:gd name="T10" fmla="*/ 8 w 192"/>
                  <a:gd name="T11" fmla="*/ 0 h 192"/>
                  <a:gd name="T12" fmla="*/ 184 w 192"/>
                  <a:gd name="T13" fmla="*/ 0 h 192"/>
                  <a:gd name="T14" fmla="*/ 192 w 192"/>
                  <a:gd name="T15" fmla="*/ 8 h 192"/>
                  <a:gd name="T16" fmla="*/ 192 w 192"/>
                  <a:gd name="T17" fmla="*/ 18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84"/>
                    </a:moveTo>
                    <a:cubicBezTo>
                      <a:pt x="192" y="188"/>
                      <a:pt x="189" y="192"/>
                      <a:pt x="184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4" y="192"/>
                      <a:pt x="0" y="188"/>
                      <a:pt x="0" y="18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9" y="0"/>
                      <a:pt x="192" y="3"/>
                      <a:pt x="192" y="8"/>
                    </a:cubicBezTo>
                    <a:lnTo>
                      <a:pt x="192" y="184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Line 158"/>
              <p:cNvSpPr>
                <a:spLocks noChangeShapeType="1"/>
              </p:cNvSpPr>
              <p:nvPr/>
            </p:nvSpPr>
            <p:spPr bwMode="auto">
              <a:xfrm>
                <a:off x="3470" y="2615"/>
                <a:ext cx="0" cy="4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Line 159"/>
              <p:cNvSpPr>
                <a:spLocks noChangeShapeType="1"/>
              </p:cNvSpPr>
              <p:nvPr/>
            </p:nvSpPr>
            <p:spPr bwMode="auto">
              <a:xfrm>
                <a:off x="3470" y="2321"/>
                <a:ext cx="0" cy="4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Line 160"/>
              <p:cNvSpPr>
                <a:spLocks noChangeShapeType="1"/>
              </p:cNvSpPr>
              <p:nvPr/>
            </p:nvSpPr>
            <p:spPr bwMode="auto">
              <a:xfrm flipH="1">
                <a:off x="3299" y="2492"/>
                <a:ext cx="48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Line 161"/>
              <p:cNvSpPr>
                <a:spLocks noChangeShapeType="1"/>
              </p:cNvSpPr>
              <p:nvPr/>
            </p:nvSpPr>
            <p:spPr bwMode="auto">
              <a:xfrm flipH="1">
                <a:off x="3594" y="2492"/>
                <a:ext cx="47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Oval 162"/>
              <p:cNvSpPr>
                <a:spLocks noChangeArrowheads="1"/>
              </p:cNvSpPr>
              <p:nvPr/>
            </p:nvSpPr>
            <p:spPr bwMode="auto">
              <a:xfrm>
                <a:off x="4070" y="2366"/>
                <a:ext cx="281" cy="27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Line 163"/>
              <p:cNvSpPr>
                <a:spLocks noChangeShapeType="1"/>
              </p:cNvSpPr>
              <p:nvPr/>
            </p:nvSpPr>
            <p:spPr bwMode="auto">
              <a:xfrm flipH="1">
                <a:off x="4116" y="2624"/>
                <a:ext cx="16" cy="4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Line 164"/>
              <p:cNvSpPr>
                <a:spLocks noChangeShapeType="1"/>
              </p:cNvSpPr>
              <p:nvPr/>
            </p:nvSpPr>
            <p:spPr bwMode="auto">
              <a:xfrm>
                <a:off x="4288" y="2624"/>
                <a:ext cx="16" cy="4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65"/>
              <p:cNvSpPr>
                <a:spLocks/>
              </p:cNvSpPr>
              <p:nvPr/>
            </p:nvSpPr>
            <p:spPr bwMode="auto">
              <a:xfrm>
                <a:off x="4034" y="2319"/>
                <a:ext cx="101" cy="97"/>
              </a:xfrm>
              <a:custGeom>
                <a:avLst/>
                <a:gdLst>
                  <a:gd name="T0" fmla="*/ 13 w 57"/>
                  <a:gd name="T1" fmla="*/ 11 h 54"/>
                  <a:gd name="T2" fmla="*/ 11 w 57"/>
                  <a:gd name="T3" fmla="*/ 54 h 54"/>
                  <a:gd name="T4" fmla="*/ 57 w 57"/>
                  <a:gd name="T5" fmla="*/ 14 h 54"/>
                  <a:gd name="T6" fmla="*/ 13 w 57"/>
                  <a:gd name="T7" fmla="*/ 1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4">
                    <a:moveTo>
                      <a:pt x="13" y="11"/>
                    </a:moveTo>
                    <a:cubicBezTo>
                      <a:pt x="1" y="23"/>
                      <a:pt x="0" y="42"/>
                      <a:pt x="11" y="5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45" y="1"/>
                      <a:pt x="26" y="0"/>
                      <a:pt x="13" y="11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66"/>
              <p:cNvSpPr>
                <a:spLocks/>
              </p:cNvSpPr>
              <p:nvPr/>
            </p:nvSpPr>
            <p:spPr bwMode="auto">
              <a:xfrm>
                <a:off x="4285" y="2319"/>
                <a:ext cx="103" cy="97"/>
              </a:xfrm>
              <a:custGeom>
                <a:avLst/>
                <a:gdLst>
                  <a:gd name="T0" fmla="*/ 44 w 58"/>
                  <a:gd name="T1" fmla="*/ 11 h 54"/>
                  <a:gd name="T2" fmla="*/ 46 w 58"/>
                  <a:gd name="T3" fmla="*/ 54 h 54"/>
                  <a:gd name="T4" fmla="*/ 0 w 58"/>
                  <a:gd name="T5" fmla="*/ 14 h 54"/>
                  <a:gd name="T6" fmla="*/ 44 w 58"/>
                  <a:gd name="T7" fmla="*/ 1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4">
                    <a:moveTo>
                      <a:pt x="44" y="11"/>
                    </a:moveTo>
                    <a:cubicBezTo>
                      <a:pt x="56" y="23"/>
                      <a:pt x="58" y="42"/>
                      <a:pt x="46" y="5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2" y="1"/>
                      <a:pt x="31" y="0"/>
                      <a:pt x="44" y="11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67"/>
              <p:cNvSpPr>
                <a:spLocks/>
              </p:cNvSpPr>
              <p:nvPr/>
            </p:nvSpPr>
            <p:spPr bwMode="auto">
              <a:xfrm>
                <a:off x="4210" y="2400"/>
                <a:ext cx="78" cy="105"/>
              </a:xfrm>
              <a:custGeom>
                <a:avLst/>
                <a:gdLst>
                  <a:gd name="T0" fmla="*/ 0 w 78"/>
                  <a:gd name="T1" fmla="*/ 0 h 105"/>
                  <a:gd name="T2" fmla="*/ 0 w 78"/>
                  <a:gd name="T3" fmla="*/ 105 h 105"/>
                  <a:gd name="T4" fmla="*/ 78 w 78"/>
                  <a:gd name="T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105">
                    <a:moveTo>
                      <a:pt x="0" y="0"/>
                    </a:moveTo>
                    <a:lnTo>
                      <a:pt x="0" y="105"/>
                    </a:lnTo>
                    <a:lnTo>
                      <a:pt x="78" y="105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68"/>
              <p:cNvSpPr>
                <a:spLocks/>
              </p:cNvSpPr>
              <p:nvPr/>
            </p:nvSpPr>
            <p:spPr bwMode="auto">
              <a:xfrm>
                <a:off x="4844" y="2410"/>
                <a:ext cx="206" cy="153"/>
              </a:xfrm>
              <a:custGeom>
                <a:avLst/>
                <a:gdLst>
                  <a:gd name="T0" fmla="*/ 116 w 116"/>
                  <a:gd name="T1" fmla="*/ 0 h 86"/>
                  <a:gd name="T2" fmla="*/ 108 w 116"/>
                  <a:gd name="T3" fmla="*/ 74 h 86"/>
                  <a:gd name="T4" fmla="*/ 92 w 116"/>
                  <a:gd name="T5" fmla="*/ 86 h 86"/>
                  <a:gd name="T6" fmla="*/ 24 w 116"/>
                  <a:gd name="T7" fmla="*/ 86 h 86"/>
                  <a:gd name="T8" fmla="*/ 8 w 116"/>
                  <a:gd name="T9" fmla="*/ 74 h 86"/>
                  <a:gd name="T10" fmla="*/ 0 w 116"/>
                  <a:gd name="T1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86">
                    <a:moveTo>
                      <a:pt x="116" y="0"/>
                    </a:moveTo>
                    <a:cubicBezTo>
                      <a:pt x="108" y="74"/>
                      <a:pt x="108" y="74"/>
                      <a:pt x="108" y="74"/>
                    </a:cubicBezTo>
                    <a:cubicBezTo>
                      <a:pt x="108" y="81"/>
                      <a:pt x="101" y="86"/>
                      <a:pt x="92" y="86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16" y="86"/>
                      <a:pt x="8" y="81"/>
                      <a:pt x="8" y="7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69"/>
              <p:cNvSpPr>
                <a:spLocks/>
              </p:cNvSpPr>
              <p:nvPr/>
            </p:nvSpPr>
            <p:spPr bwMode="auto">
              <a:xfrm>
                <a:off x="4810" y="2325"/>
                <a:ext cx="274" cy="84"/>
              </a:xfrm>
              <a:custGeom>
                <a:avLst/>
                <a:gdLst>
                  <a:gd name="T0" fmla="*/ 0 w 274"/>
                  <a:gd name="T1" fmla="*/ 84 h 84"/>
                  <a:gd name="T2" fmla="*/ 132 w 274"/>
                  <a:gd name="T3" fmla="*/ 0 h 84"/>
                  <a:gd name="T4" fmla="*/ 274 w 274"/>
                  <a:gd name="T5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4" h="84">
                    <a:moveTo>
                      <a:pt x="0" y="84"/>
                    </a:moveTo>
                    <a:lnTo>
                      <a:pt x="132" y="0"/>
                    </a:lnTo>
                    <a:lnTo>
                      <a:pt x="274" y="84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Oval 170"/>
              <p:cNvSpPr>
                <a:spLocks noChangeArrowheads="1"/>
              </p:cNvSpPr>
              <p:nvPr/>
            </p:nvSpPr>
            <p:spPr bwMode="auto">
              <a:xfrm>
                <a:off x="4890" y="2394"/>
                <a:ext cx="116" cy="116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Line 171"/>
              <p:cNvSpPr>
                <a:spLocks noChangeShapeType="1"/>
              </p:cNvSpPr>
              <p:nvPr/>
            </p:nvSpPr>
            <p:spPr bwMode="auto">
              <a:xfrm>
                <a:off x="4947" y="2563"/>
                <a:ext cx="0" cy="4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Oval 172"/>
              <p:cNvSpPr>
                <a:spLocks noChangeArrowheads="1"/>
              </p:cNvSpPr>
              <p:nvPr/>
            </p:nvSpPr>
            <p:spPr bwMode="auto">
              <a:xfrm>
                <a:off x="4917" y="2604"/>
                <a:ext cx="62" cy="63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73"/>
              <p:cNvSpPr>
                <a:spLocks/>
              </p:cNvSpPr>
              <p:nvPr/>
            </p:nvSpPr>
            <p:spPr bwMode="auto">
              <a:xfrm>
                <a:off x="5534" y="2325"/>
                <a:ext cx="305" cy="249"/>
              </a:xfrm>
              <a:custGeom>
                <a:avLst/>
                <a:gdLst>
                  <a:gd name="T0" fmla="*/ 154 w 171"/>
                  <a:gd name="T1" fmla="*/ 101 h 140"/>
                  <a:gd name="T2" fmla="*/ 138 w 171"/>
                  <a:gd name="T3" fmla="*/ 43 h 140"/>
                  <a:gd name="T4" fmla="*/ 86 w 171"/>
                  <a:gd name="T5" fmla="*/ 0 h 140"/>
                  <a:gd name="T6" fmla="*/ 34 w 171"/>
                  <a:gd name="T7" fmla="*/ 43 h 140"/>
                  <a:gd name="T8" fmla="*/ 17 w 171"/>
                  <a:gd name="T9" fmla="*/ 101 h 140"/>
                  <a:gd name="T10" fmla="*/ 0 w 171"/>
                  <a:gd name="T11" fmla="*/ 140 h 140"/>
                  <a:gd name="T12" fmla="*/ 86 w 171"/>
                  <a:gd name="T13" fmla="*/ 140 h 140"/>
                  <a:gd name="T14" fmla="*/ 171 w 171"/>
                  <a:gd name="T15" fmla="*/ 140 h 140"/>
                  <a:gd name="T16" fmla="*/ 154 w 171"/>
                  <a:gd name="T17" fmla="*/ 10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1" h="140">
                    <a:moveTo>
                      <a:pt x="154" y="101"/>
                    </a:moveTo>
                    <a:cubicBezTo>
                      <a:pt x="134" y="75"/>
                      <a:pt x="138" y="43"/>
                      <a:pt x="138" y="43"/>
                    </a:cubicBezTo>
                    <a:cubicBezTo>
                      <a:pt x="138" y="43"/>
                      <a:pt x="140" y="0"/>
                      <a:pt x="86" y="0"/>
                    </a:cubicBezTo>
                    <a:cubicBezTo>
                      <a:pt x="32" y="0"/>
                      <a:pt x="34" y="43"/>
                      <a:pt x="34" y="43"/>
                    </a:cubicBezTo>
                    <a:cubicBezTo>
                      <a:pt x="34" y="43"/>
                      <a:pt x="37" y="75"/>
                      <a:pt x="17" y="101"/>
                    </a:cubicBezTo>
                    <a:cubicBezTo>
                      <a:pt x="10" y="111"/>
                      <a:pt x="0" y="140"/>
                      <a:pt x="0" y="140"/>
                    </a:cubicBezTo>
                    <a:cubicBezTo>
                      <a:pt x="86" y="140"/>
                      <a:pt x="86" y="140"/>
                      <a:pt x="86" y="140"/>
                    </a:cubicBezTo>
                    <a:cubicBezTo>
                      <a:pt x="171" y="140"/>
                      <a:pt x="171" y="140"/>
                      <a:pt x="171" y="140"/>
                    </a:cubicBezTo>
                    <a:cubicBezTo>
                      <a:pt x="171" y="140"/>
                      <a:pt x="162" y="111"/>
                      <a:pt x="154" y="101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74"/>
              <p:cNvSpPr>
                <a:spLocks/>
              </p:cNvSpPr>
              <p:nvPr/>
            </p:nvSpPr>
            <p:spPr bwMode="auto">
              <a:xfrm>
                <a:off x="5621" y="2574"/>
                <a:ext cx="132" cy="93"/>
              </a:xfrm>
              <a:custGeom>
                <a:avLst/>
                <a:gdLst>
                  <a:gd name="T0" fmla="*/ 71 w 74"/>
                  <a:gd name="T1" fmla="*/ 0 h 52"/>
                  <a:gd name="T2" fmla="*/ 74 w 74"/>
                  <a:gd name="T3" fmla="*/ 15 h 52"/>
                  <a:gd name="T4" fmla="*/ 37 w 74"/>
                  <a:gd name="T5" fmla="*/ 52 h 52"/>
                  <a:gd name="T6" fmla="*/ 0 w 74"/>
                  <a:gd name="T7" fmla="*/ 15 h 52"/>
                  <a:gd name="T8" fmla="*/ 3 w 7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2">
                    <a:moveTo>
                      <a:pt x="71" y="0"/>
                    </a:moveTo>
                    <a:cubicBezTo>
                      <a:pt x="73" y="5"/>
                      <a:pt x="74" y="10"/>
                      <a:pt x="74" y="15"/>
                    </a:cubicBezTo>
                    <a:cubicBezTo>
                      <a:pt x="74" y="35"/>
                      <a:pt x="57" y="52"/>
                      <a:pt x="37" y="52"/>
                    </a:cubicBezTo>
                    <a:cubicBezTo>
                      <a:pt x="16" y="52"/>
                      <a:pt x="0" y="35"/>
                      <a:pt x="0" y="15"/>
                    </a:cubicBezTo>
                    <a:cubicBezTo>
                      <a:pt x="0" y="10"/>
                      <a:pt x="1" y="5"/>
                      <a:pt x="3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75"/>
              <p:cNvSpPr>
                <a:spLocks/>
              </p:cNvSpPr>
              <p:nvPr/>
            </p:nvSpPr>
            <p:spPr bwMode="auto">
              <a:xfrm>
                <a:off x="6276" y="2323"/>
                <a:ext cx="305" cy="251"/>
              </a:xfrm>
              <a:custGeom>
                <a:avLst/>
                <a:gdLst>
                  <a:gd name="T0" fmla="*/ 154 w 171"/>
                  <a:gd name="T1" fmla="*/ 101 h 141"/>
                  <a:gd name="T2" fmla="*/ 138 w 171"/>
                  <a:gd name="T3" fmla="*/ 44 h 141"/>
                  <a:gd name="T4" fmla="*/ 86 w 171"/>
                  <a:gd name="T5" fmla="*/ 0 h 141"/>
                  <a:gd name="T6" fmla="*/ 33 w 171"/>
                  <a:gd name="T7" fmla="*/ 44 h 141"/>
                  <a:gd name="T8" fmla="*/ 17 w 171"/>
                  <a:gd name="T9" fmla="*/ 101 h 141"/>
                  <a:gd name="T10" fmla="*/ 0 w 171"/>
                  <a:gd name="T11" fmla="*/ 141 h 141"/>
                  <a:gd name="T12" fmla="*/ 86 w 171"/>
                  <a:gd name="T13" fmla="*/ 141 h 141"/>
                  <a:gd name="T14" fmla="*/ 171 w 171"/>
                  <a:gd name="T15" fmla="*/ 141 h 141"/>
                  <a:gd name="T16" fmla="*/ 154 w 171"/>
                  <a:gd name="T17" fmla="*/ 10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1" h="141">
                    <a:moveTo>
                      <a:pt x="154" y="101"/>
                    </a:moveTo>
                    <a:cubicBezTo>
                      <a:pt x="134" y="76"/>
                      <a:pt x="138" y="44"/>
                      <a:pt x="138" y="44"/>
                    </a:cubicBezTo>
                    <a:cubicBezTo>
                      <a:pt x="138" y="44"/>
                      <a:pt x="139" y="0"/>
                      <a:pt x="86" y="0"/>
                    </a:cubicBezTo>
                    <a:cubicBezTo>
                      <a:pt x="32" y="0"/>
                      <a:pt x="33" y="44"/>
                      <a:pt x="33" y="44"/>
                    </a:cubicBezTo>
                    <a:cubicBezTo>
                      <a:pt x="33" y="44"/>
                      <a:pt x="37" y="76"/>
                      <a:pt x="17" y="101"/>
                    </a:cubicBezTo>
                    <a:cubicBezTo>
                      <a:pt x="10" y="111"/>
                      <a:pt x="0" y="141"/>
                      <a:pt x="0" y="141"/>
                    </a:cubicBezTo>
                    <a:cubicBezTo>
                      <a:pt x="86" y="141"/>
                      <a:pt x="86" y="141"/>
                      <a:pt x="86" y="141"/>
                    </a:cubicBezTo>
                    <a:cubicBezTo>
                      <a:pt x="171" y="141"/>
                      <a:pt x="171" y="141"/>
                      <a:pt x="171" y="141"/>
                    </a:cubicBezTo>
                    <a:cubicBezTo>
                      <a:pt x="171" y="141"/>
                      <a:pt x="161" y="111"/>
                      <a:pt x="154" y="101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76"/>
              <p:cNvSpPr>
                <a:spLocks/>
              </p:cNvSpPr>
              <p:nvPr/>
            </p:nvSpPr>
            <p:spPr bwMode="auto">
              <a:xfrm>
                <a:off x="6364" y="2574"/>
                <a:ext cx="131" cy="91"/>
              </a:xfrm>
              <a:custGeom>
                <a:avLst/>
                <a:gdLst>
                  <a:gd name="T0" fmla="*/ 71 w 74"/>
                  <a:gd name="T1" fmla="*/ 0 h 51"/>
                  <a:gd name="T2" fmla="*/ 74 w 74"/>
                  <a:gd name="T3" fmla="*/ 14 h 51"/>
                  <a:gd name="T4" fmla="*/ 37 w 74"/>
                  <a:gd name="T5" fmla="*/ 51 h 51"/>
                  <a:gd name="T6" fmla="*/ 0 w 74"/>
                  <a:gd name="T7" fmla="*/ 14 h 51"/>
                  <a:gd name="T8" fmla="*/ 2 w 74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1">
                    <a:moveTo>
                      <a:pt x="71" y="0"/>
                    </a:moveTo>
                    <a:cubicBezTo>
                      <a:pt x="72" y="4"/>
                      <a:pt x="74" y="9"/>
                      <a:pt x="74" y="14"/>
                    </a:cubicBezTo>
                    <a:cubicBezTo>
                      <a:pt x="74" y="35"/>
                      <a:pt x="57" y="51"/>
                      <a:pt x="37" y="51"/>
                    </a:cubicBezTo>
                    <a:cubicBezTo>
                      <a:pt x="16" y="51"/>
                      <a:pt x="0" y="35"/>
                      <a:pt x="0" y="14"/>
                    </a:cubicBezTo>
                    <a:cubicBezTo>
                      <a:pt x="0" y="9"/>
                      <a:pt x="1" y="4"/>
                      <a:pt x="2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Line 177"/>
              <p:cNvSpPr>
                <a:spLocks noChangeShapeType="1"/>
              </p:cNvSpPr>
              <p:nvPr/>
            </p:nvSpPr>
            <p:spPr bwMode="auto">
              <a:xfrm flipH="1">
                <a:off x="6259" y="2323"/>
                <a:ext cx="341" cy="34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78"/>
              <p:cNvSpPr>
                <a:spLocks/>
              </p:cNvSpPr>
              <p:nvPr/>
            </p:nvSpPr>
            <p:spPr bwMode="auto">
              <a:xfrm>
                <a:off x="6999" y="2321"/>
                <a:ext cx="302" cy="250"/>
              </a:xfrm>
              <a:custGeom>
                <a:avLst/>
                <a:gdLst>
                  <a:gd name="T0" fmla="*/ 153 w 170"/>
                  <a:gd name="T1" fmla="*/ 100 h 140"/>
                  <a:gd name="T2" fmla="*/ 137 w 170"/>
                  <a:gd name="T3" fmla="*/ 43 h 140"/>
                  <a:gd name="T4" fmla="*/ 85 w 170"/>
                  <a:gd name="T5" fmla="*/ 0 h 140"/>
                  <a:gd name="T6" fmla="*/ 33 w 170"/>
                  <a:gd name="T7" fmla="*/ 43 h 140"/>
                  <a:gd name="T8" fmla="*/ 17 w 170"/>
                  <a:gd name="T9" fmla="*/ 100 h 140"/>
                  <a:gd name="T10" fmla="*/ 0 w 170"/>
                  <a:gd name="T11" fmla="*/ 140 h 140"/>
                  <a:gd name="T12" fmla="*/ 85 w 170"/>
                  <a:gd name="T13" fmla="*/ 140 h 140"/>
                  <a:gd name="T14" fmla="*/ 170 w 170"/>
                  <a:gd name="T15" fmla="*/ 140 h 140"/>
                  <a:gd name="T16" fmla="*/ 153 w 170"/>
                  <a:gd name="T17" fmla="*/ 10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0" h="140">
                    <a:moveTo>
                      <a:pt x="153" y="100"/>
                    </a:moveTo>
                    <a:cubicBezTo>
                      <a:pt x="133" y="75"/>
                      <a:pt x="137" y="43"/>
                      <a:pt x="137" y="43"/>
                    </a:cubicBezTo>
                    <a:cubicBezTo>
                      <a:pt x="137" y="43"/>
                      <a:pt x="139" y="0"/>
                      <a:pt x="85" y="0"/>
                    </a:cubicBezTo>
                    <a:cubicBezTo>
                      <a:pt x="32" y="0"/>
                      <a:pt x="33" y="43"/>
                      <a:pt x="33" y="43"/>
                    </a:cubicBezTo>
                    <a:cubicBezTo>
                      <a:pt x="33" y="43"/>
                      <a:pt x="37" y="75"/>
                      <a:pt x="17" y="100"/>
                    </a:cubicBezTo>
                    <a:cubicBezTo>
                      <a:pt x="9" y="110"/>
                      <a:pt x="0" y="140"/>
                      <a:pt x="0" y="140"/>
                    </a:cubicBezTo>
                    <a:cubicBezTo>
                      <a:pt x="85" y="140"/>
                      <a:pt x="85" y="140"/>
                      <a:pt x="85" y="140"/>
                    </a:cubicBezTo>
                    <a:cubicBezTo>
                      <a:pt x="170" y="140"/>
                      <a:pt x="170" y="140"/>
                      <a:pt x="170" y="140"/>
                    </a:cubicBezTo>
                    <a:cubicBezTo>
                      <a:pt x="170" y="140"/>
                      <a:pt x="161" y="110"/>
                      <a:pt x="153" y="100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79"/>
              <p:cNvSpPr>
                <a:spLocks/>
              </p:cNvSpPr>
              <p:nvPr/>
            </p:nvSpPr>
            <p:spPr bwMode="auto">
              <a:xfrm>
                <a:off x="7084" y="2571"/>
                <a:ext cx="132" cy="90"/>
              </a:xfrm>
              <a:custGeom>
                <a:avLst/>
                <a:gdLst>
                  <a:gd name="T0" fmla="*/ 71 w 74"/>
                  <a:gd name="T1" fmla="*/ 0 h 51"/>
                  <a:gd name="T2" fmla="*/ 74 w 74"/>
                  <a:gd name="T3" fmla="*/ 14 h 51"/>
                  <a:gd name="T4" fmla="*/ 37 w 74"/>
                  <a:gd name="T5" fmla="*/ 51 h 51"/>
                  <a:gd name="T6" fmla="*/ 0 w 74"/>
                  <a:gd name="T7" fmla="*/ 14 h 51"/>
                  <a:gd name="T8" fmla="*/ 3 w 74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1">
                    <a:moveTo>
                      <a:pt x="71" y="0"/>
                    </a:moveTo>
                    <a:cubicBezTo>
                      <a:pt x="73" y="4"/>
                      <a:pt x="74" y="9"/>
                      <a:pt x="74" y="14"/>
                    </a:cubicBezTo>
                    <a:cubicBezTo>
                      <a:pt x="74" y="34"/>
                      <a:pt x="57" y="51"/>
                      <a:pt x="37" y="51"/>
                    </a:cubicBezTo>
                    <a:cubicBezTo>
                      <a:pt x="17" y="51"/>
                      <a:pt x="0" y="34"/>
                      <a:pt x="0" y="14"/>
                    </a:cubicBezTo>
                    <a:cubicBezTo>
                      <a:pt x="0" y="9"/>
                      <a:pt x="1" y="4"/>
                      <a:pt x="3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80"/>
              <p:cNvSpPr>
                <a:spLocks/>
              </p:cNvSpPr>
              <p:nvPr/>
            </p:nvSpPr>
            <p:spPr bwMode="auto">
              <a:xfrm>
                <a:off x="7257" y="2327"/>
                <a:ext cx="52" cy="60"/>
              </a:xfrm>
              <a:custGeom>
                <a:avLst/>
                <a:gdLst>
                  <a:gd name="T0" fmla="*/ 5 w 29"/>
                  <a:gd name="T1" fmla="*/ 31 h 34"/>
                  <a:gd name="T2" fmla="*/ 14 w 29"/>
                  <a:gd name="T3" fmla="*/ 11 h 34"/>
                  <a:gd name="T4" fmla="*/ 17 w 29"/>
                  <a:gd name="T5" fmla="*/ 6 h 34"/>
                  <a:gd name="T6" fmla="*/ 17 w 29"/>
                  <a:gd name="T7" fmla="*/ 5 h 34"/>
                  <a:gd name="T8" fmla="*/ 1 w 29"/>
                  <a:gd name="T9" fmla="*/ 9 h 34"/>
                  <a:gd name="T10" fmla="*/ 0 w 29"/>
                  <a:gd name="T11" fmla="*/ 5 h 34"/>
                  <a:gd name="T12" fmla="*/ 22 w 29"/>
                  <a:gd name="T13" fmla="*/ 0 h 34"/>
                  <a:gd name="T14" fmla="*/ 23 w 29"/>
                  <a:gd name="T15" fmla="*/ 3 h 34"/>
                  <a:gd name="T16" fmla="*/ 14 w 29"/>
                  <a:gd name="T17" fmla="*/ 23 h 34"/>
                  <a:gd name="T18" fmla="*/ 11 w 29"/>
                  <a:gd name="T19" fmla="*/ 28 h 34"/>
                  <a:gd name="T20" fmla="*/ 11 w 29"/>
                  <a:gd name="T21" fmla="*/ 29 h 34"/>
                  <a:gd name="T22" fmla="*/ 28 w 29"/>
                  <a:gd name="T23" fmla="*/ 25 h 34"/>
                  <a:gd name="T24" fmla="*/ 29 w 29"/>
                  <a:gd name="T25" fmla="*/ 29 h 34"/>
                  <a:gd name="T26" fmla="*/ 6 w 29"/>
                  <a:gd name="T27" fmla="*/ 34 h 34"/>
                  <a:gd name="T28" fmla="*/ 5 w 29"/>
                  <a:gd name="T29" fmla="*/ 3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34">
                    <a:moveTo>
                      <a:pt x="5" y="31"/>
                    </a:move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9"/>
                      <a:pt x="16" y="7"/>
                      <a:pt x="17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3" y="25"/>
                      <a:pt x="12" y="27"/>
                      <a:pt x="11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6" y="34"/>
                      <a:pt x="6" y="34"/>
                      <a:pt x="6" y="34"/>
                    </a:cubicBezTo>
                    <a:lnTo>
                      <a:pt x="5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81"/>
              <p:cNvSpPr>
                <a:spLocks/>
              </p:cNvSpPr>
              <p:nvPr/>
            </p:nvSpPr>
            <p:spPr bwMode="auto">
              <a:xfrm>
                <a:off x="7305" y="2335"/>
                <a:ext cx="36" cy="41"/>
              </a:xfrm>
              <a:custGeom>
                <a:avLst/>
                <a:gdLst>
                  <a:gd name="T0" fmla="*/ 4 w 20"/>
                  <a:gd name="T1" fmla="*/ 21 h 23"/>
                  <a:gd name="T2" fmla="*/ 10 w 20"/>
                  <a:gd name="T3" fmla="*/ 8 h 23"/>
                  <a:gd name="T4" fmla="*/ 11 w 20"/>
                  <a:gd name="T5" fmla="*/ 4 h 23"/>
                  <a:gd name="T6" fmla="*/ 11 w 20"/>
                  <a:gd name="T7" fmla="*/ 4 h 23"/>
                  <a:gd name="T8" fmla="*/ 1 w 20"/>
                  <a:gd name="T9" fmla="*/ 7 h 23"/>
                  <a:gd name="T10" fmla="*/ 0 w 20"/>
                  <a:gd name="T11" fmla="*/ 4 h 23"/>
                  <a:gd name="T12" fmla="*/ 15 w 20"/>
                  <a:gd name="T13" fmla="*/ 0 h 23"/>
                  <a:gd name="T14" fmla="*/ 16 w 20"/>
                  <a:gd name="T15" fmla="*/ 2 h 23"/>
                  <a:gd name="T16" fmla="*/ 10 w 20"/>
                  <a:gd name="T17" fmla="*/ 16 h 23"/>
                  <a:gd name="T18" fmla="*/ 8 w 20"/>
                  <a:gd name="T19" fmla="*/ 19 h 23"/>
                  <a:gd name="T20" fmla="*/ 8 w 20"/>
                  <a:gd name="T21" fmla="*/ 19 h 23"/>
                  <a:gd name="T22" fmla="*/ 19 w 20"/>
                  <a:gd name="T23" fmla="*/ 17 h 23"/>
                  <a:gd name="T24" fmla="*/ 20 w 20"/>
                  <a:gd name="T25" fmla="*/ 20 h 23"/>
                  <a:gd name="T26" fmla="*/ 4 w 20"/>
                  <a:gd name="T27" fmla="*/ 23 h 23"/>
                  <a:gd name="T28" fmla="*/ 4 w 20"/>
                  <a:gd name="T2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23">
                    <a:moveTo>
                      <a:pt x="4" y="21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7"/>
                      <a:pt x="8" y="18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4" y="23"/>
                      <a:pt x="4" y="23"/>
                      <a:pt x="4" y="23"/>
                    </a:cubicBez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82"/>
              <p:cNvSpPr>
                <a:spLocks/>
              </p:cNvSpPr>
              <p:nvPr/>
            </p:nvSpPr>
            <p:spPr bwMode="auto">
              <a:xfrm>
                <a:off x="428" y="2995"/>
                <a:ext cx="166" cy="171"/>
              </a:xfrm>
              <a:custGeom>
                <a:avLst/>
                <a:gdLst>
                  <a:gd name="T0" fmla="*/ 0 w 93"/>
                  <a:gd name="T1" fmla="*/ 0 h 96"/>
                  <a:gd name="T2" fmla="*/ 0 w 93"/>
                  <a:gd name="T3" fmla="*/ 58 h 96"/>
                  <a:gd name="T4" fmla="*/ 38 w 93"/>
                  <a:gd name="T5" fmla="*/ 96 h 96"/>
                  <a:gd name="T6" fmla="*/ 55 w 93"/>
                  <a:gd name="T7" fmla="*/ 96 h 96"/>
                  <a:gd name="T8" fmla="*/ 93 w 93"/>
                  <a:gd name="T9" fmla="*/ 58 h 96"/>
                  <a:gd name="T10" fmla="*/ 93 w 93"/>
                  <a:gd name="T11" fmla="*/ 0 h 96"/>
                  <a:gd name="T12" fmla="*/ 0 w 93"/>
                  <a:gd name="T13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96">
                    <a:moveTo>
                      <a:pt x="0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79"/>
                      <a:pt x="17" y="96"/>
                      <a:pt x="38" y="96"/>
                    </a:cubicBezTo>
                    <a:cubicBezTo>
                      <a:pt x="55" y="96"/>
                      <a:pt x="55" y="96"/>
                      <a:pt x="55" y="96"/>
                    </a:cubicBezTo>
                    <a:cubicBezTo>
                      <a:pt x="76" y="96"/>
                      <a:pt x="93" y="79"/>
                      <a:pt x="93" y="58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83"/>
              <p:cNvSpPr>
                <a:spLocks/>
              </p:cNvSpPr>
              <p:nvPr/>
            </p:nvSpPr>
            <p:spPr bwMode="auto">
              <a:xfrm>
                <a:off x="428" y="3166"/>
                <a:ext cx="166" cy="171"/>
              </a:xfrm>
              <a:custGeom>
                <a:avLst/>
                <a:gdLst>
                  <a:gd name="T0" fmla="*/ 0 w 93"/>
                  <a:gd name="T1" fmla="*/ 96 h 96"/>
                  <a:gd name="T2" fmla="*/ 0 w 93"/>
                  <a:gd name="T3" fmla="*/ 38 h 96"/>
                  <a:gd name="T4" fmla="*/ 38 w 93"/>
                  <a:gd name="T5" fmla="*/ 0 h 96"/>
                  <a:gd name="T6" fmla="*/ 55 w 93"/>
                  <a:gd name="T7" fmla="*/ 0 h 96"/>
                  <a:gd name="T8" fmla="*/ 93 w 93"/>
                  <a:gd name="T9" fmla="*/ 38 h 96"/>
                  <a:gd name="T10" fmla="*/ 93 w 93"/>
                  <a:gd name="T11" fmla="*/ 96 h 96"/>
                  <a:gd name="T12" fmla="*/ 0 w 93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96">
                    <a:moveTo>
                      <a:pt x="0" y="96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17"/>
                      <a:pt x="17" y="0"/>
                      <a:pt x="38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76" y="0"/>
                      <a:pt x="93" y="17"/>
                      <a:pt x="93" y="38"/>
                    </a:cubicBezTo>
                    <a:cubicBezTo>
                      <a:pt x="93" y="96"/>
                      <a:pt x="93" y="96"/>
                      <a:pt x="93" y="96"/>
                    </a:cubicBezTo>
                    <a:lnTo>
                      <a:pt x="0" y="96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Line 184"/>
              <p:cNvSpPr>
                <a:spLocks noChangeShapeType="1"/>
              </p:cNvSpPr>
              <p:nvPr/>
            </p:nvSpPr>
            <p:spPr bwMode="auto">
              <a:xfrm>
                <a:off x="434" y="3244"/>
                <a:ext cx="153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Line 185"/>
              <p:cNvSpPr>
                <a:spLocks noChangeShapeType="1"/>
              </p:cNvSpPr>
              <p:nvPr/>
            </p:nvSpPr>
            <p:spPr bwMode="auto">
              <a:xfrm>
                <a:off x="434" y="3087"/>
                <a:ext cx="153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86"/>
              <p:cNvSpPr>
                <a:spLocks/>
              </p:cNvSpPr>
              <p:nvPr/>
            </p:nvSpPr>
            <p:spPr bwMode="auto">
              <a:xfrm>
                <a:off x="1078" y="2998"/>
                <a:ext cx="342" cy="342"/>
              </a:xfrm>
              <a:custGeom>
                <a:avLst/>
                <a:gdLst>
                  <a:gd name="T0" fmla="*/ 192 w 192"/>
                  <a:gd name="T1" fmla="*/ 184 h 192"/>
                  <a:gd name="T2" fmla="*/ 184 w 192"/>
                  <a:gd name="T3" fmla="*/ 192 h 192"/>
                  <a:gd name="T4" fmla="*/ 8 w 192"/>
                  <a:gd name="T5" fmla="*/ 192 h 192"/>
                  <a:gd name="T6" fmla="*/ 0 w 192"/>
                  <a:gd name="T7" fmla="*/ 184 h 192"/>
                  <a:gd name="T8" fmla="*/ 0 w 192"/>
                  <a:gd name="T9" fmla="*/ 8 h 192"/>
                  <a:gd name="T10" fmla="*/ 8 w 192"/>
                  <a:gd name="T11" fmla="*/ 0 h 192"/>
                  <a:gd name="T12" fmla="*/ 184 w 192"/>
                  <a:gd name="T13" fmla="*/ 0 h 192"/>
                  <a:gd name="T14" fmla="*/ 192 w 192"/>
                  <a:gd name="T15" fmla="*/ 8 h 192"/>
                  <a:gd name="T16" fmla="*/ 192 w 192"/>
                  <a:gd name="T17" fmla="*/ 18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84"/>
                    </a:moveTo>
                    <a:cubicBezTo>
                      <a:pt x="192" y="188"/>
                      <a:pt x="189" y="192"/>
                      <a:pt x="184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4" y="192"/>
                      <a:pt x="0" y="188"/>
                      <a:pt x="0" y="18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9" y="0"/>
                      <a:pt x="192" y="3"/>
                      <a:pt x="192" y="8"/>
                    </a:cubicBezTo>
                    <a:lnTo>
                      <a:pt x="192" y="184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Line 187"/>
              <p:cNvSpPr>
                <a:spLocks noChangeShapeType="1"/>
              </p:cNvSpPr>
              <p:nvPr/>
            </p:nvSpPr>
            <p:spPr bwMode="auto">
              <a:xfrm>
                <a:off x="1087" y="3085"/>
                <a:ext cx="333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Line 188"/>
              <p:cNvSpPr>
                <a:spLocks noChangeShapeType="1"/>
              </p:cNvSpPr>
              <p:nvPr/>
            </p:nvSpPr>
            <p:spPr bwMode="auto">
              <a:xfrm>
                <a:off x="1199" y="3125"/>
                <a:ext cx="0" cy="17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Line 189"/>
              <p:cNvSpPr>
                <a:spLocks noChangeShapeType="1"/>
              </p:cNvSpPr>
              <p:nvPr/>
            </p:nvSpPr>
            <p:spPr bwMode="auto">
              <a:xfrm>
                <a:off x="1300" y="3125"/>
                <a:ext cx="0" cy="17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Line 190"/>
              <p:cNvSpPr>
                <a:spLocks noChangeShapeType="1"/>
              </p:cNvSpPr>
              <p:nvPr/>
            </p:nvSpPr>
            <p:spPr bwMode="auto">
              <a:xfrm flipH="1">
                <a:off x="1163" y="3158"/>
                <a:ext cx="171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Line 191"/>
              <p:cNvSpPr>
                <a:spLocks noChangeShapeType="1"/>
              </p:cNvSpPr>
              <p:nvPr/>
            </p:nvSpPr>
            <p:spPr bwMode="auto">
              <a:xfrm flipH="1">
                <a:off x="1163" y="3262"/>
                <a:ext cx="171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Line 192"/>
              <p:cNvSpPr>
                <a:spLocks noChangeShapeType="1"/>
              </p:cNvSpPr>
              <p:nvPr/>
            </p:nvSpPr>
            <p:spPr bwMode="auto">
              <a:xfrm>
                <a:off x="1167" y="3039"/>
                <a:ext cx="1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Line 193"/>
              <p:cNvSpPr>
                <a:spLocks noChangeShapeType="1"/>
              </p:cNvSpPr>
              <p:nvPr/>
            </p:nvSpPr>
            <p:spPr bwMode="auto">
              <a:xfrm>
                <a:off x="1316" y="3039"/>
                <a:ext cx="1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94"/>
              <p:cNvSpPr>
                <a:spLocks/>
              </p:cNvSpPr>
              <p:nvPr/>
            </p:nvSpPr>
            <p:spPr bwMode="auto">
              <a:xfrm>
                <a:off x="1818" y="2996"/>
                <a:ext cx="342" cy="342"/>
              </a:xfrm>
              <a:custGeom>
                <a:avLst/>
                <a:gdLst>
                  <a:gd name="T0" fmla="*/ 192 w 192"/>
                  <a:gd name="T1" fmla="*/ 184 h 192"/>
                  <a:gd name="T2" fmla="*/ 184 w 192"/>
                  <a:gd name="T3" fmla="*/ 192 h 192"/>
                  <a:gd name="T4" fmla="*/ 8 w 192"/>
                  <a:gd name="T5" fmla="*/ 192 h 192"/>
                  <a:gd name="T6" fmla="*/ 0 w 192"/>
                  <a:gd name="T7" fmla="*/ 184 h 192"/>
                  <a:gd name="T8" fmla="*/ 0 w 192"/>
                  <a:gd name="T9" fmla="*/ 8 h 192"/>
                  <a:gd name="T10" fmla="*/ 8 w 192"/>
                  <a:gd name="T11" fmla="*/ 0 h 192"/>
                  <a:gd name="T12" fmla="*/ 184 w 192"/>
                  <a:gd name="T13" fmla="*/ 0 h 192"/>
                  <a:gd name="T14" fmla="*/ 192 w 192"/>
                  <a:gd name="T15" fmla="*/ 8 h 192"/>
                  <a:gd name="T16" fmla="*/ 192 w 192"/>
                  <a:gd name="T17" fmla="*/ 18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84"/>
                    </a:moveTo>
                    <a:cubicBezTo>
                      <a:pt x="192" y="188"/>
                      <a:pt x="188" y="192"/>
                      <a:pt x="184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4" y="192"/>
                      <a:pt x="0" y="188"/>
                      <a:pt x="0" y="18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8" y="0"/>
                      <a:pt x="192" y="3"/>
                      <a:pt x="192" y="8"/>
                    </a:cubicBezTo>
                    <a:lnTo>
                      <a:pt x="192" y="184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Line 195"/>
              <p:cNvSpPr>
                <a:spLocks noChangeShapeType="1"/>
              </p:cNvSpPr>
              <p:nvPr/>
            </p:nvSpPr>
            <p:spPr bwMode="auto">
              <a:xfrm>
                <a:off x="1822" y="3084"/>
                <a:ext cx="334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Line 196"/>
              <p:cNvSpPr>
                <a:spLocks noChangeShapeType="1"/>
              </p:cNvSpPr>
              <p:nvPr/>
            </p:nvSpPr>
            <p:spPr bwMode="auto">
              <a:xfrm>
                <a:off x="1907" y="3037"/>
                <a:ext cx="1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Line 197"/>
              <p:cNvSpPr>
                <a:spLocks noChangeShapeType="1"/>
              </p:cNvSpPr>
              <p:nvPr/>
            </p:nvSpPr>
            <p:spPr bwMode="auto">
              <a:xfrm>
                <a:off x="2055" y="3037"/>
                <a:ext cx="1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98"/>
              <p:cNvSpPr>
                <a:spLocks/>
              </p:cNvSpPr>
              <p:nvPr/>
            </p:nvSpPr>
            <p:spPr bwMode="auto">
              <a:xfrm>
                <a:off x="1911" y="3150"/>
                <a:ext cx="39" cy="119"/>
              </a:xfrm>
              <a:custGeom>
                <a:avLst/>
                <a:gdLst>
                  <a:gd name="T0" fmla="*/ 23 w 39"/>
                  <a:gd name="T1" fmla="*/ 16 h 119"/>
                  <a:gd name="T2" fmla="*/ 23 w 39"/>
                  <a:gd name="T3" fmla="*/ 16 h 119"/>
                  <a:gd name="T4" fmla="*/ 2 w 39"/>
                  <a:gd name="T5" fmla="*/ 26 h 119"/>
                  <a:gd name="T6" fmla="*/ 0 w 39"/>
                  <a:gd name="T7" fmla="*/ 14 h 119"/>
                  <a:gd name="T8" fmla="*/ 25 w 39"/>
                  <a:gd name="T9" fmla="*/ 0 h 119"/>
                  <a:gd name="T10" fmla="*/ 39 w 39"/>
                  <a:gd name="T11" fmla="*/ 0 h 119"/>
                  <a:gd name="T12" fmla="*/ 39 w 39"/>
                  <a:gd name="T13" fmla="*/ 119 h 119"/>
                  <a:gd name="T14" fmla="*/ 23 w 39"/>
                  <a:gd name="T15" fmla="*/ 119 h 119"/>
                  <a:gd name="T16" fmla="*/ 23 w 39"/>
                  <a:gd name="T17" fmla="*/ 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119">
                    <a:moveTo>
                      <a:pt x="23" y="16"/>
                    </a:moveTo>
                    <a:lnTo>
                      <a:pt x="23" y="16"/>
                    </a:lnTo>
                    <a:lnTo>
                      <a:pt x="2" y="26"/>
                    </a:lnTo>
                    <a:lnTo>
                      <a:pt x="0" y="14"/>
                    </a:lnTo>
                    <a:lnTo>
                      <a:pt x="25" y="0"/>
                    </a:lnTo>
                    <a:lnTo>
                      <a:pt x="39" y="0"/>
                    </a:lnTo>
                    <a:lnTo>
                      <a:pt x="39" y="119"/>
                    </a:lnTo>
                    <a:lnTo>
                      <a:pt x="23" y="119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99"/>
              <p:cNvSpPr>
                <a:spLocks/>
              </p:cNvSpPr>
              <p:nvPr/>
            </p:nvSpPr>
            <p:spPr bwMode="auto">
              <a:xfrm>
                <a:off x="1993" y="3148"/>
                <a:ext cx="74" cy="121"/>
              </a:xfrm>
              <a:custGeom>
                <a:avLst/>
                <a:gdLst>
                  <a:gd name="T0" fmla="*/ 0 w 42"/>
                  <a:gd name="T1" fmla="*/ 68 h 68"/>
                  <a:gd name="T2" fmla="*/ 0 w 42"/>
                  <a:gd name="T3" fmla="*/ 62 h 68"/>
                  <a:gd name="T4" fmla="*/ 7 w 42"/>
                  <a:gd name="T5" fmla="*/ 55 h 68"/>
                  <a:gd name="T6" fmla="*/ 32 w 42"/>
                  <a:gd name="T7" fmla="*/ 21 h 68"/>
                  <a:gd name="T8" fmla="*/ 19 w 42"/>
                  <a:gd name="T9" fmla="*/ 8 h 68"/>
                  <a:gd name="T10" fmla="*/ 5 w 42"/>
                  <a:gd name="T11" fmla="*/ 13 h 68"/>
                  <a:gd name="T12" fmla="*/ 2 w 42"/>
                  <a:gd name="T13" fmla="*/ 7 h 68"/>
                  <a:gd name="T14" fmla="*/ 20 w 42"/>
                  <a:gd name="T15" fmla="*/ 0 h 68"/>
                  <a:gd name="T16" fmla="*/ 41 w 42"/>
                  <a:gd name="T17" fmla="*/ 19 h 68"/>
                  <a:gd name="T18" fmla="*/ 18 w 42"/>
                  <a:gd name="T19" fmla="*/ 55 h 68"/>
                  <a:gd name="T20" fmla="*/ 13 w 42"/>
                  <a:gd name="T21" fmla="*/ 60 h 68"/>
                  <a:gd name="T22" fmla="*/ 13 w 42"/>
                  <a:gd name="T23" fmla="*/ 60 h 68"/>
                  <a:gd name="T24" fmla="*/ 42 w 42"/>
                  <a:gd name="T25" fmla="*/ 60 h 68"/>
                  <a:gd name="T26" fmla="*/ 42 w 42"/>
                  <a:gd name="T27" fmla="*/ 68 h 68"/>
                  <a:gd name="T28" fmla="*/ 0 w 42"/>
                  <a:gd name="T29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" h="68">
                    <a:moveTo>
                      <a:pt x="0" y="68"/>
                    </a:moveTo>
                    <a:cubicBezTo>
                      <a:pt x="0" y="62"/>
                      <a:pt x="0" y="62"/>
                      <a:pt x="0" y="62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24" y="39"/>
                      <a:pt x="32" y="31"/>
                      <a:pt x="32" y="21"/>
                    </a:cubicBezTo>
                    <a:cubicBezTo>
                      <a:pt x="32" y="14"/>
                      <a:pt x="29" y="8"/>
                      <a:pt x="19" y="8"/>
                    </a:cubicBezTo>
                    <a:cubicBezTo>
                      <a:pt x="13" y="8"/>
                      <a:pt x="8" y="11"/>
                      <a:pt x="5" y="13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3"/>
                      <a:pt x="13" y="0"/>
                      <a:pt x="20" y="0"/>
                    </a:cubicBezTo>
                    <a:cubicBezTo>
                      <a:pt x="35" y="0"/>
                      <a:pt x="41" y="10"/>
                      <a:pt x="41" y="19"/>
                    </a:cubicBezTo>
                    <a:cubicBezTo>
                      <a:pt x="41" y="32"/>
                      <a:pt x="32" y="42"/>
                      <a:pt x="18" y="55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2" y="68"/>
                      <a:pt x="42" y="68"/>
                      <a:pt x="42" y="68"/>
                    </a:cubicBez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00"/>
              <p:cNvSpPr>
                <a:spLocks/>
              </p:cNvSpPr>
              <p:nvPr/>
            </p:nvSpPr>
            <p:spPr bwMode="auto">
              <a:xfrm>
                <a:off x="2555" y="2991"/>
                <a:ext cx="342" cy="342"/>
              </a:xfrm>
              <a:custGeom>
                <a:avLst/>
                <a:gdLst>
                  <a:gd name="T0" fmla="*/ 192 w 192"/>
                  <a:gd name="T1" fmla="*/ 184 h 192"/>
                  <a:gd name="T2" fmla="*/ 184 w 192"/>
                  <a:gd name="T3" fmla="*/ 192 h 192"/>
                  <a:gd name="T4" fmla="*/ 8 w 192"/>
                  <a:gd name="T5" fmla="*/ 192 h 192"/>
                  <a:gd name="T6" fmla="*/ 0 w 192"/>
                  <a:gd name="T7" fmla="*/ 184 h 192"/>
                  <a:gd name="T8" fmla="*/ 0 w 192"/>
                  <a:gd name="T9" fmla="*/ 8 h 192"/>
                  <a:gd name="T10" fmla="*/ 8 w 192"/>
                  <a:gd name="T11" fmla="*/ 0 h 192"/>
                  <a:gd name="T12" fmla="*/ 184 w 192"/>
                  <a:gd name="T13" fmla="*/ 0 h 192"/>
                  <a:gd name="T14" fmla="*/ 192 w 192"/>
                  <a:gd name="T15" fmla="*/ 8 h 192"/>
                  <a:gd name="T16" fmla="*/ 192 w 192"/>
                  <a:gd name="T17" fmla="*/ 18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84"/>
                    </a:moveTo>
                    <a:cubicBezTo>
                      <a:pt x="192" y="189"/>
                      <a:pt x="188" y="192"/>
                      <a:pt x="184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4" y="192"/>
                      <a:pt x="0" y="189"/>
                      <a:pt x="0" y="18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8" y="0"/>
                      <a:pt x="192" y="4"/>
                      <a:pt x="192" y="8"/>
                    </a:cubicBezTo>
                    <a:lnTo>
                      <a:pt x="192" y="184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Line 201"/>
              <p:cNvSpPr>
                <a:spLocks noChangeShapeType="1"/>
              </p:cNvSpPr>
              <p:nvPr/>
            </p:nvSpPr>
            <p:spPr bwMode="auto">
              <a:xfrm>
                <a:off x="2559" y="3078"/>
                <a:ext cx="334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Line 202"/>
              <p:cNvSpPr>
                <a:spLocks noChangeShapeType="1"/>
              </p:cNvSpPr>
              <p:nvPr/>
            </p:nvSpPr>
            <p:spPr bwMode="auto">
              <a:xfrm>
                <a:off x="2644" y="3032"/>
                <a:ext cx="1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Line 203"/>
              <p:cNvSpPr>
                <a:spLocks noChangeShapeType="1"/>
              </p:cNvSpPr>
              <p:nvPr/>
            </p:nvSpPr>
            <p:spPr bwMode="auto">
              <a:xfrm>
                <a:off x="2792" y="3032"/>
                <a:ext cx="1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204"/>
              <p:cNvSpPr>
                <a:spLocks noEditPoints="1"/>
              </p:cNvSpPr>
              <p:nvPr/>
            </p:nvSpPr>
            <p:spPr bwMode="auto">
              <a:xfrm>
                <a:off x="2610" y="3142"/>
                <a:ext cx="79" cy="98"/>
              </a:xfrm>
              <a:custGeom>
                <a:avLst/>
                <a:gdLst>
                  <a:gd name="T0" fmla="*/ 0 w 44"/>
                  <a:gd name="T1" fmla="*/ 1 h 55"/>
                  <a:gd name="T2" fmla="*/ 15 w 44"/>
                  <a:gd name="T3" fmla="*/ 0 h 55"/>
                  <a:gd name="T4" fmla="*/ 36 w 44"/>
                  <a:gd name="T5" fmla="*/ 7 h 55"/>
                  <a:gd name="T6" fmla="*/ 44 w 44"/>
                  <a:gd name="T7" fmla="*/ 26 h 55"/>
                  <a:gd name="T8" fmla="*/ 36 w 44"/>
                  <a:gd name="T9" fmla="*/ 47 h 55"/>
                  <a:gd name="T10" fmla="*/ 12 w 44"/>
                  <a:gd name="T11" fmla="*/ 55 h 55"/>
                  <a:gd name="T12" fmla="*/ 0 w 44"/>
                  <a:gd name="T13" fmla="*/ 54 h 55"/>
                  <a:gd name="T14" fmla="*/ 0 w 44"/>
                  <a:gd name="T15" fmla="*/ 1 h 55"/>
                  <a:gd name="T16" fmla="*/ 7 w 44"/>
                  <a:gd name="T17" fmla="*/ 49 h 55"/>
                  <a:gd name="T18" fmla="*/ 14 w 44"/>
                  <a:gd name="T19" fmla="*/ 49 h 55"/>
                  <a:gd name="T20" fmla="*/ 37 w 44"/>
                  <a:gd name="T21" fmla="*/ 26 h 55"/>
                  <a:gd name="T22" fmla="*/ 15 w 44"/>
                  <a:gd name="T23" fmla="*/ 5 h 55"/>
                  <a:gd name="T24" fmla="*/ 7 w 44"/>
                  <a:gd name="T25" fmla="*/ 6 h 55"/>
                  <a:gd name="T26" fmla="*/ 7 w 44"/>
                  <a:gd name="T27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55">
                    <a:moveTo>
                      <a:pt x="0" y="1"/>
                    </a:moveTo>
                    <a:cubicBezTo>
                      <a:pt x="4" y="0"/>
                      <a:pt x="9" y="0"/>
                      <a:pt x="15" y="0"/>
                    </a:cubicBezTo>
                    <a:cubicBezTo>
                      <a:pt x="25" y="0"/>
                      <a:pt x="32" y="2"/>
                      <a:pt x="36" y="7"/>
                    </a:cubicBezTo>
                    <a:cubicBezTo>
                      <a:pt x="41" y="11"/>
                      <a:pt x="44" y="17"/>
                      <a:pt x="44" y="26"/>
                    </a:cubicBezTo>
                    <a:cubicBezTo>
                      <a:pt x="44" y="35"/>
                      <a:pt x="41" y="42"/>
                      <a:pt x="36" y="47"/>
                    </a:cubicBezTo>
                    <a:cubicBezTo>
                      <a:pt x="31" y="52"/>
                      <a:pt x="23" y="55"/>
                      <a:pt x="12" y="55"/>
                    </a:cubicBezTo>
                    <a:cubicBezTo>
                      <a:pt x="8" y="55"/>
                      <a:pt x="3" y="54"/>
                      <a:pt x="0" y="54"/>
                    </a:cubicBezTo>
                    <a:lnTo>
                      <a:pt x="0" y="1"/>
                    </a:lnTo>
                    <a:close/>
                    <a:moveTo>
                      <a:pt x="7" y="49"/>
                    </a:moveTo>
                    <a:cubicBezTo>
                      <a:pt x="9" y="49"/>
                      <a:pt x="11" y="49"/>
                      <a:pt x="14" y="49"/>
                    </a:cubicBezTo>
                    <a:cubicBezTo>
                      <a:pt x="29" y="49"/>
                      <a:pt x="37" y="41"/>
                      <a:pt x="37" y="26"/>
                    </a:cubicBezTo>
                    <a:cubicBezTo>
                      <a:pt x="37" y="13"/>
                      <a:pt x="30" y="5"/>
                      <a:pt x="15" y="5"/>
                    </a:cubicBezTo>
                    <a:cubicBezTo>
                      <a:pt x="11" y="5"/>
                      <a:pt x="9" y="6"/>
                      <a:pt x="7" y="6"/>
                    </a:cubicBezTo>
                    <a:lnTo>
                      <a:pt x="7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2705" y="3142"/>
              <a:ext cx="53" cy="97"/>
            </a:xfrm>
            <a:custGeom>
              <a:avLst/>
              <a:gdLst>
                <a:gd name="T0" fmla="*/ 49 w 53"/>
                <a:gd name="T1" fmla="*/ 52 h 97"/>
                <a:gd name="T2" fmla="*/ 12 w 53"/>
                <a:gd name="T3" fmla="*/ 52 h 97"/>
                <a:gd name="T4" fmla="*/ 12 w 53"/>
                <a:gd name="T5" fmla="*/ 86 h 97"/>
                <a:gd name="T6" fmla="*/ 53 w 53"/>
                <a:gd name="T7" fmla="*/ 86 h 97"/>
                <a:gd name="T8" fmla="*/ 53 w 53"/>
                <a:gd name="T9" fmla="*/ 97 h 97"/>
                <a:gd name="T10" fmla="*/ 0 w 53"/>
                <a:gd name="T11" fmla="*/ 97 h 97"/>
                <a:gd name="T12" fmla="*/ 0 w 53"/>
                <a:gd name="T13" fmla="*/ 0 h 97"/>
                <a:gd name="T14" fmla="*/ 51 w 53"/>
                <a:gd name="T15" fmla="*/ 0 h 97"/>
                <a:gd name="T16" fmla="*/ 51 w 53"/>
                <a:gd name="T17" fmla="*/ 11 h 97"/>
                <a:gd name="T18" fmla="*/ 12 w 53"/>
                <a:gd name="T19" fmla="*/ 11 h 97"/>
                <a:gd name="T20" fmla="*/ 12 w 53"/>
                <a:gd name="T21" fmla="*/ 41 h 97"/>
                <a:gd name="T22" fmla="*/ 49 w 53"/>
                <a:gd name="T23" fmla="*/ 41 h 97"/>
                <a:gd name="T24" fmla="*/ 49 w 53"/>
                <a:gd name="T25" fmla="*/ 5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97">
                  <a:moveTo>
                    <a:pt x="49" y="52"/>
                  </a:moveTo>
                  <a:lnTo>
                    <a:pt x="12" y="52"/>
                  </a:lnTo>
                  <a:lnTo>
                    <a:pt x="12" y="86"/>
                  </a:lnTo>
                  <a:lnTo>
                    <a:pt x="53" y="86"/>
                  </a:lnTo>
                  <a:lnTo>
                    <a:pt x="53" y="97"/>
                  </a:lnTo>
                  <a:lnTo>
                    <a:pt x="0" y="97"/>
                  </a:lnTo>
                  <a:lnTo>
                    <a:pt x="0" y="0"/>
                  </a:lnTo>
                  <a:lnTo>
                    <a:pt x="51" y="0"/>
                  </a:lnTo>
                  <a:lnTo>
                    <a:pt x="51" y="11"/>
                  </a:lnTo>
                  <a:lnTo>
                    <a:pt x="12" y="11"/>
                  </a:lnTo>
                  <a:lnTo>
                    <a:pt x="12" y="41"/>
                  </a:lnTo>
                  <a:lnTo>
                    <a:pt x="49" y="41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2769" y="3141"/>
              <a:ext cx="73" cy="99"/>
            </a:xfrm>
            <a:custGeom>
              <a:avLst/>
              <a:gdLst>
                <a:gd name="T0" fmla="*/ 41 w 41"/>
                <a:gd name="T1" fmla="*/ 53 h 56"/>
                <a:gd name="T2" fmla="*/ 27 w 41"/>
                <a:gd name="T3" fmla="*/ 56 h 56"/>
                <a:gd name="T4" fmla="*/ 0 w 41"/>
                <a:gd name="T5" fmla="*/ 29 h 56"/>
                <a:gd name="T6" fmla="*/ 28 w 41"/>
                <a:gd name="T7" fmla="*/ 0 h 56"/>
                <a:gd name="T8" fmla="*/ 41 w 41"/>
                <a:gd name="T9" fmla="*/ 3 h 56"/>
                <a:gd name="T10" fmla="*/ 39 w 41"/>
                <a:gd name="T11" fmla="*/ 8 h 56"/>
                <a:gd name="T12" fmla="*/ 29 w 41"/>
                <a:gd name="T13" fmla="*/ 6 h 56"/>
                <a:gd name="T14" fmla="*/ 8 w 41"/>
                <a:gd name="T15" fmla="*/ 28 h 56"/>
                <a:gd name="T16" fmla="*/ 28 w 41"/>
                <a:gd name="T17" fmla="*/ 50 h 56"/>
                <a:gd name="T18" fmla="*/ 40 w 41"/>
                <a:gd name="T19" fmla="*/ 48 h 56"/>
                <a:gd name="T20" fmla="*/ 41 w 41"/>
                <a:gd name="T21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56">
                  <a:moveTo>
                    <a:pt x="41" y="53"/>
                  </a:moveTo>
                  <a:cubicBezTo>
                    <a:pt x="39" y="55"/>
                    <a:pt x="33" y="56"/>
                    <a:pt x="27" y="56"/>
                  </a:cubicBezTo>
                  <a:cubicBezTo>
                    <a:pt x="12" y="56"/>
                    <a:pt x="0" y="46"/>
                    <a:pt x="0" y="29"/>
                  </a:cubicBezTo>
                  <a:cubicBezTo>
                    <a:pt x="0" y="12"/>
                    <a:pt x="12" y="0"/>
                    <a:pt x="28" y="0"/>
                  </a:cubicBezTo>
                  <a:cubicBezTo>
                    <a:pt x="35" y="0"/>
                    <a:pt x="39" y="2"/>
                    <a:pt x="41" y="3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7" y="7"/>
                    <a:pt x="33" y="6"/>
                    <a:pt x="29" y="6"/>
                  </a:cubicBezTo>
                  <a:cubicBezTo>
                    <a:pt x="16" y="6"/>
                    <a:pt x="8" y="14"/>
                    <a:pt x="8" y="28"/>
                  </a:cubicBezTo>
                  <a:cubicBezTo>
                    <a:pt x="8" y="42"/>
                    <a:pt x="15" y="50"/>
                    <a:pt x="28" y="50"/>
                  </a:cubicBezTo>
                  <a:cubicBezTo>
                    <a:pt x="33" y="50"/>
                    <a:pt x="37" y="49"/>
                    <a:pt x="40" y="48"/>
                  </a:cubicBezTo>
                  <a:lnTo>
                    <a:pt x="41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Oval 208"/>
            <p:cNvSpPr>
              <a:spLocks noChangeArrowheads="1"/>
            </p:cNvSpPr>
            <p:nvPr/>
          </p:nvSpPr>
          <p:spPr bwMode="auto">
            <a:xfrm>
              <a:off x="3317" y="3025"/>
              <a:ext cx="276" cy="276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3361" y="3276"/>
              <a:ext cx="185" cy="59"/>
            </a:xfrm>
            <a:custGeom>
              <a:avLst/>
              <a:gdLst>
                <a:gd name="T0" fmla="*/ 0 w 185"/>
                <a:gd name="T1" fmla="*/ 0 h 59"/>
                <a:gd name="T2" fmla="*/ 0 w 185"/>
                <a:gd name="T3" fmla="*/ 59 h 59"/>
                <a:gd name="T4" fmla="*/ 185 w 185"/>
                <a:gd name="T5" fmla="*/ 59 h 59"/>
                <a:gd name="T6" fmla="*/ 185 w 185"/>
                <a:gd name="T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5" h="59">
                  <a:moveTo>
                    <a:pt x="0" y="0"/>
                  </a:moveTo>
                  <a:lnTo>
                    <a:pt x="0" y="59"/>
                  </a:lnTo>
                  <a:lnTo>
                    <a:pt x="185" y="59"/>
                  </a:lnTo>
                  <a:lnTo>
                    <a:pt x="185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3361" y="2993"/>
              <a:ext cx="185" cy="59"/>
            </a:xfrm>
            <a:custGeom>
              <a:avLst/>
              <a:gdLst>
                <a:gd name="T0" fmla="*/ 185 w 185"/>
                <a:gd name="T1" fmla="*/ 59 h 59"/>
                <a:gd name="T2" fmla="*/ 185 w 185"/>
                <a:gd name="T3" fmla="*/ 0 h 59"/>
                <a:gd name="T4" fmla="*/ 0 w 185"/>
                <a:gd name="T5" fmla="*/ 0 h 59"/>
                <a:gd name="T6" fmla="*/ 0 w 185"/>
                <a:gd name="T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5" h="59">
                  <a:moveTo>
                    <a:pt x="185" y="59"/>
                  </a:moveTo>
                  <a:lnTo>
                    <a:pt x="185" y="0"/>
                  </a:lnTo>
                  <a:lnTo>
                    <a:pt x="0" y="0"/>
                  </a:lnTo>
                  <a:lnTo>
                    <a:pt x="0" y="59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3454" y="3071"/>
              <a:ext cx="76" cy="93"/>
            </a:xfrm>
            <a:custGeom>
              <a:avLst/>
              <a:gdLst>
                <a:gd name="T0" fmla="*/ 0 w 76"/>
                <a:gd name="T1" fmla="*/ 0 h 93"/>
                <a:gd name="T2" fmla="*/ 0 w 76"/>
                <a:gd name="T3" fmla="*/ 93 h 93"/>
                <a:gd name="T4" fmla="*/ 76 w 76"/>
                <a:gd name="T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93">
                  <a:moveTo>
                    <a:pt x="0" y="0"/>
                  </a:moveTo>
                  <a:lnTo>
                    <a:pt x="0" y="93"/>
                  </a:lnTo>
                  <a:lnTo>
                    <a:pt x="76" y="93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Line 212"/>
            <p:cNvSpPr>
              <a:spLocks noChangeShapeType="1"/>
            </p:cNvSpPr>
            <p:nvPr/>
          </p:nvSpPr>
          <p:spPr bwMode="auto">
            <a:xfrm>
              <a:off x="3598" y="3171"/>
              <a:ext cx="20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Oval 213"/>
            <p:cNvSpPr>
              <a:spLocks noChangeArrowheads="1"/>
            </p:cNvSpPr>
            <p:nvPr/>
          </p:nvSpPr>
          <p:spPr bwMode="auto">
            <a:xfrm>
              <a:off x="4111" y="3082"/>
              <a:ext cx="161" cy="160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/>
            </p:cNvSpPr>
            <p:nvPr/>
          </p:nvSpPr>
          <p:spPr bwMode="auto">
            <a:xfrm>
              <a:off x="4137" y="3226"/>
              <a:ext cx="109" cy="107"/>
            </a:xfrm>
            <a:custGeom>
              <a:avLst/>
              <a:gdLst>
                <a:gd name="T0" fmla="*/ 0 w 109"/>
                <a:gd name="T1" fmla="*/ 0 h 107"/>
                <a:gd name="T2" fmla="*/ 0 w 109"/>
                <a:gd name="T3" fmla="*/ 107 h 107"/>
                <a:gd name="T4" fmla="*/ 109 w 109"/>
                <a:gd name="T5" fmla="*/ 107 h 107"/>
                <a:gd name="T6" fmla="*/ 109 w 109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0" y="107"/>
                  </a:lnTo>
                  <a:lnTo>
                    <a:pt x="109" y="107"/>
                  </a:lnTo>
                  <a:lnTo>
                    <a:pt x="109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4137" y="2991"/>
              <a:ext cx="109" cy="105"/>
            </a:xfrm>
            <a:custGeom>
              <a:avLst/>
              <a:gdLst>
                <a:gd name="T0" fmla="*/ 109 w 109"/>
                <a:gd name="T1" fmla="*/ 105 h 105"/>
                <a:gd name="T2" fmla="*/ 109 w 109"/>
                <a:gd name="T3" fmla="*/ 0 h 105"/>
                <a:gd name="T4" fmla="*/ 0 w 109"/>
                <a:gd name="T5" fmla="*/ 0 h 105"/>
                <a:gd name="T6" fmla="*/ 0 w 109"/>
                <a:gd name="T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" h="105">
                  <a:moveTo>
                    <a:pt x="109" y="105"/>
                  </a:moveTo>
                  <a:lnTo>
                    <a:pt x="109" y="0"/>
                  </a:lnTo>
                  <a:lnTo>
                    <a:pt x="0" y="0"/>
                  </a:lnTo>
                  <a:lnTo>
                    <a:pt x="0" y="10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4191" y="3109"/>
              <a:ext cx="44" cy="53"/>
            </a:xfrm>
            <a:custGeom>
              <a:avLst/>
              <a:gdLst>
                <a:gd name="T0" fmla="*/ 0 w 44"/>
                <a:gd name="T1" fmla="*/ 0 h 53"/>
                <a:gd name="T2" fmla="*/ 0 w 44"/>
                <a:gd name="T3" fmla="*/ 53 h 53"/>
                <a:gd name="T4" fmla="*/ 44 w 44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3">
                  <a:moveTo>
                    <a:pt x="0" y="0"/>
                  </a:moveTo>
                  <a:lnTo>
                    <a:pt x="0" y="53"/>
                  </a:lnTo>
                  <a:lnTo>
                    <a:pt x="44" y="53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Line 217"/>
            <p:cNvSpPr>
              <a:spLocks noChangeShapeType="1"/>
            </p:cNvSpPr>
            <p:nvPr/>
          </p:nvSpPr>
          <p:spPr bwMode="auto">
            <a:xfrm>
              <a:off x="4274" y="3162"/>
              <a:ext cx="25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8"/>
            <p:cNvSpPr>
              <a:spLocks/>
            </p:cNvSpPr>
            <p:nvPr/>
          </p:nvSpPr>
          <p:spPr bwMode="auto">
            <a:xfrm>
              <a:off x="4776" y="3053"/>
              <a:ext cx="342" cy="223"/>
            </a:xfrm>
            <a:custGeom>
              <a:avLst/>
              <a:gdLst>
                <a:gd name="T0" fmla="*/ 192 w 192"/>
                <a:gd name="T1" fmla="*/ 117 h 125"/>
                <a:gd name="T2" fmla="*/ 184 w 192"/>
                <a:gd name="T3" fmla="*/ 125 h 125"/>
                <a:gd name="T4" fmla="*/ 8 w 192"/>
                <a:gd name="T5" fmla="*/ 125 h 125"/>
                <a:gd name="T6" fmla="*/ 0 w 192"/>
                <a:gd name="T7" fmla="*/ 117 h 125"/>
                <a:gd name="T8" fmla="*/ 0 w 192"/>
                <a:gd name="T9" fmla="*/ 8 h 125"/>
                <a:gd name="T10" fmla="*/ 8 w 192"/>
                <a:gd name="T11" fmla="*/ 0 h 125"/>
                <a:gd name="T12" fmla="*/ 184 w 192"/>
                <a:gd name="T13" fmla="*/ 0 h 125"/>
                <a:gd name="T14" fmla="*/ 192 w 192"/>
                <a:gd name="T15" fmla="*/ 8 h 125"/>
                <a:gd name="T16" fmla="*/ 192 w 192"/>
                <a:gd name="T17" fmla="*/ 11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25">
                  <a:moveTo>
                    <a:pt x="192" y="117"/>
                  </a:moveTo>
                  <a:cubicBezTo>
                    <a:pt x="192" y="121"/>
                    <a:pt x="189" y="125"/>
                    <a:pt x="184" y="125"/>
                  </a:cubicBezTo>
                  <a:cubicBezTo>
                    <a:pt x="8" y="125"/>
                    <a:pt x="8" y="125"/>
                    <a:pt x="8" y="125"/>
                  </a:cubicBezTo>
                  <a:cubicBezTo>
                    <a:pt x="4" y="125"/>
                    <a:pt x="0" y="121"/>
                    <a:pt x="0" y="11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9" y="0"/>
                    <a:pt x="192" y="4"/>
                    <a:pt x="192" y="8"/>
                  </a:cubicBezTo>
                  <a:lnTo>
                    <a:pt x="192" y="117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9"/>
            <p:cNvSpPr>
              <a:spLocks/>
            </p:cNvSpPr>
            <p:nvPr/>
          </p:nvSpPr>
          <p:spPr bwMode="auto">
            <a:xfrm>
              <a:off x="4796" y="3064"/>
              <a:ext cx="304" cy="150"/>
            </a:xfrm>
            <a:custGeom>
              <a:avLst/>
              <a:gdLst>
                <a:gd name="T0" fmla="*/ 171 w 171"/>
                <a:gd name="T1" fmla="*/ 0 h 84"/>
                <a:gd name="T2" fmla="*/ 104 w 171"/>
                <a:gd name="T3" fmla="*/ 73 h 84"/>
                <a:gd name="T4" fmla="*/ 67 w 171"/>
                <a:gd name="T5" fmla="*/ 73 h 84"/>
                <a:gd name="T6" fmla="*/ 0 w 171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1" h="84">
                  <a:moveTo>
                    <a:pt x="171" y="0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94" y="84"/>
                    <a:pt x="77" y="84"/>
                    <a:pt x="67" y="7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Line 220"/>
            <p:cNvSpPr>
              <a:spLocks noChangeShapeType="1"/>
            </p:cNvSpPr>
            <p:nvPr/>
          </p:nvSpPr>
          <p:spPr bwMode="auto">
            <a:xfrm flipV="1">
              <a:off x="4790" y="3160"/>
              <a:ext cx="93" cy="10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Line 221"/>
            <p:cNvSpPr>
              <a:spLocks noChangeShapeType="1"/>
            </p:cNvSpPr>
            <p:nvPr/>
          </p:nvSpPr>
          <p:spPr bwMode="auto">
            <a:xfrm flipH="1" flipV="1">
              <a:off x="5013" y="3160"/>
              <a:ext cx="92" cy="10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2"/>
            <p:cNvSpPr>
              <a:spLocks/>
            </p:cNvSpPr>
            <p:nvPr/>
          </p:nvSpPr>
          <p:spPr bwMode="auto">
            <a:xfrm>
              <a:off x="5518" y="3052"/>
              <a:ext cx="342" cy="222"/>
            </a:xfrm>
            <a:custGeom>
              <a:avLst/>
              <a:gdLst>
                <a:gd name="T0" fmla="*/ 192 w 192"/>
                <a:gd name="T1" fmla="*/ 117 h 125"/>
                <a:gd name="T2" fmla="*/ 184 w 192"/>
                <a:gd name="T3" fmla="*/ 125 h 125"/>
                <a:gd name="T4" fmla="*/ 8 w 192"/>
                <a:gd name="T5" fmla="*/ 125 h 125"/>
                <a:gd name="T6" fmla="*/ 0 w 192"/>
                <a:gd name="T7" fmla="*/ 117 h 125"/>
                <a:gd name="T8" fmla="*/ 0 w 192"/>
                <a:gd name="T9" fmla="*/ 8 h 125"/>
                <a:gd name="T10" fmla="*/ 8 w 192"/>
                <a:gd name="T11" fmla="*/ 0 h 125"/>
                <a:gd name="T12" fmla="*/ 184 w 192"/>
                <a:gd name="T13" fmla="*/ 0 h 125"/>
                <a:gd name="T14" fmla="*/ 192 w 192"/>
                <a:gd name="T15" fmla="*/ 8 h 125"/>
                <a:gd name="T16" fmla="*/ 192 w 192"/>
                <a:gd name="T17" fmla="*/ 11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25">
                  <a:moveTo>
                    <a:pt x="192" y="117"/>
                  </a:moveTo>
                  <a:cubicBezTo>
                    <a:pt x="192" y="121"/>
                    <a:pt x="188" y="125"/>
                    <a:pt x="184" y="125"/>
                  </a:cubicBezTo>
                  <a:cubicBezTo>
                    <a:pt x="8" y="125"/>
                    <a:pt x="8" y="125"/>
                    <a:pt x="8" y="125"/>
                  </a:cubicBezTo>
                  <a:cubicBezTo>
                    <a:pt x="4" y="125"/>
                    <a:pt x="0" y="121"/>
                    <a:pt x="0" y="11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8" y="0"/>
                    <a:pt x="192" y="4"/>
                    <a:pt x="192" y="8"/>
                  </a:cubicBezTo>
                  <a:lnTo>
                    <a:pt x="192" y="117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3"/>
            <p:cNvSpPr>
              <a:spLocks/>
            </p:cNvSpPr>
            <p:nvPr/>
          </p:nvSpPr>
          <p:spPr bwMode="auto">
            <a:xfrm>
              <a:off x="5536" y="3062"/>
              <a:ext cx="304" cy="150"/>
            </a:xfrm>
            <a:custGeom>
              <a:avLst/>
              <a:gdLst>
                <a:gd name="T0" fmla="*/ 171 w 171"/>
                <a:gd name="T1" fmla="*/ 0 h 84"/>
                <a:gd name="T2" fmla="*/ 105 w 171"/>
                <a:gd name="T3" fmla="*/ 72 h 84"/>
                <a:gd name="T4" fmla="*/ 67 w 171"/>
                <a:gd name="T5" fmla="*/ 72 h 84"/>
                <a:gd name="T6" fmla="*/ 0 w 171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1" h="84">
                  <a:moveTo>
                    <a:pt x="171" y="0"/>
                  </a:moveTo>
                  <a:cubicBezTo>
                    <a:pt x="105" y="72"/>
                    <a:pt x="105" y="72"/>
                    <a:pt x="105" y="72"/>
                  </a:cubicBezTo>
                  <a:cubicBezTo>
                    <a:pt x="94" y="84"/>
                    <a:pt x="78" y="84"/>
                    <a:pt x="67" y="7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4"/>
            <p:cNvSpPr>
              <a:spLocks/>
            </p:cNvSpPr>
            <p:nvPr/>
          </p:nvSpPr>
          <p:spPr bwMode="auto">
            <a:xfrm>
              <a:off x="6262" y="3128"/>
              <a:ext cx="342" cy="207"/>
            </a:xfrm>
            <a:custGeom>
              <a:avLst/>
              <a:gdLst>
                <a:gd name="T0" fmla="*/ 181 w 192"/>
                <a:gd name="T1" fmla="*/ 0 h 116"/>
                <a:gd name="T2" fmla="*/ 192 w 192"/>
                <a:gd name="T3" fmla="*/ 21 h 116"/>
                <a:gd name="T4" fmla="*/ 192 w 192"/>
                <a:gd name="T5" fmla="*/ 91 h 116"/>
                <a:gd name="T6" fmla="*/ 166 w 192"/>
                <a:gd name="T7" fmla="*/ 116 h 116"/>
                <a:gd name="T8" fmla="*/ 26 w 192"/>
                <a:gd name="T9" fmla="*/ 116 h 116"/>
                <a:gd name="T10" fmla="*/ 0 w 192"/>
                <a:gd name="T11" fmla="*/ 91 h 116"/>
                <a:gd name="T12" fmla="*/ 0 w 192"/>
                <a:gd name="T13" fmla="*/ 21 h 116"/>
                <a:gd name="T14" fmla="*/ 11 w 192"/>
                <a:gd name="T1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16">
                  <a:moveTo>
                    <a:pt x="181" y="0"/>
                  </a:moveTo>
                  <a:cubicBezTo>
                    <a:pt x="188" y="5"/>
                    <a:pt x="192" y="12"/>
                    <a:pt x="192" y="21"/>
                  </a:cubicBezTo>
                  <a:cubicBezTo>
                    <a:pt x="192" y="91"/>
                    <a:pt x="192" y="91"/>
                    <a:pt x="192" y="91"/>
                  </a:cubicBezTo>
                  <a:cubicBezTo>
                    <a:pt x="192" y="105"/>
                    <a:pt x="181" y="116"/>
                    <a:pt x="166" y="116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12" y="116"/>
                    <a:pt x="0" y="105"/>
                    <a:pt x="0" y="9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2"/>
                    <a:pt x="4" y="5"/>
                    <a:pt x="11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5"/>
            <p:cNvSpPr>
              <a:spLocks/>
            </p:cNvSpPr>
            <p:nvPr/>
          </p:nvSpPr>
          <p:spPr bwMode="auto">
            <a:xfrm>
              <a:off x="6278" y="2987"/>
              <a:ext cx="310" cy="145"/>
            </a:xfrm>
            <a:custGeom>
              <a:avLst/>
              <a:gdLst>
                <a:gd name="T0" fmla="*/ 0 w 174"/>
                <a:gd name="T1" fmla="*/ 81 h 81"/>
                <a:gd name="T2" fmla="*/ 68 w 174"/>
                <a:gd name="T3" fmla="*/ 11 h 81"/>
                <a:gd name="T4" fmla="*/ 106 w 174"/>
                <a:gd name="T5" fmla="*/ 11 h 81"/>
                <a:gd name="T6" fmla="*/ 174 w 174"/>
                <a:gd name="T7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4" h="81">
                  <a:moveTo>
                    <a:pt x="0" y="81"/>
                  </a:moveTo>
                  <a:cubicBezTo>
                    <a:pt x="68" y="11"/>
                    <a:pt x="68" y="11"/>
                    <a:pt x="68" y="11"/>
                  </a:cubicBezTo>
                  <a:cubicBezTo>
                    <a:pt x="79" y="0"/>
                    <a:pt x="96" y="0"/>
                    <a:pt x="106" y="11"/>
                  </a:cubicBezTo>
                  <a:cubicBezTo>
                    <a:pt x="174" y="81"/>
                    <a:pt x="174" y="81"/>
                    <a:pt x="174" y="81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6"/>
            <p:cNvSpPr>
              <a:spLocks/>
            </p:cNvSpPr>
            <p:nvPr/>
          </p:nvSpPr>
          <p:spPr bwMode="auto">
            <a:xfrm>
              <a:off x="6276" y="3228"/>
              <a:ext cx="314" cy="93"/>
            </a:xfrm>
            <a:custGeom>
              <a:avLst/>
              <a:gdLst>
                <a:gd name="T0" fmla="*/ 0 w 314"/>
                <a:gd name="T1" fmla="*/ 93 h 93"/>
                <a:gd name="T2" fmla="*/ 91 w 314"/>
                <a:gd name="T3" fmla="*/ 0 h 93"/>
                <a:gd name="T4" fmla="*/ 223 w 314"/>
                <a:gd name="T5" fmla="*/ 0 h 93"/>
                <a:gd name="T6" fmla="*/ 314 w 314"/>
                <a:gd name="T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4" h="93">
                  <a:moveTo>
                    <a:pt x="0" y="93"/>
                  </a:moveTo>
                  <a:lnTo>
                    <a:pt x="91" y="0"/>
                  </a:lnTo>
                  <a:lnTo>
                    <a:pt x="223" y="0"/>
                  </a:lnTo>
                  <a:lnTo>
                    <a:pt x="314" y="93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7"/>
            <p:cNvSpPr>
              <a:spLocks/>
            </p:cNvSpPr>
            <p:nvPr/>
          </p:nvSpPr>
          <p:spPr bwMode="auto">
            <a:xfrm>
              <a:off x="6276" y="3135"/>
              <a:ext cx="314" cy="93"/>
            </a:xfrm>
            <a:custGeom>
              <a:avLst/>
              <a:gdLst>
                <a:gd name="T0" fmla="*/ 314 w 314"/>
                <a:gd name="T1" fmla="*/ 0 h 93"/>
                <a:gd name="T2" fmla="*/ 223 w 314"/>
                <a:gd name="T3" fmla="*/ 93 h 93"/>
                <a:gd name="T4" fmla="*/ 91 w 314"/>
                <a:gd name="T5" fmla="*/ 93 h 93"/>
                <a:gd name="T6" fmla="*/ 0 w 314"/>
                <a:gd name="T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4" h="93">
                  <a:moveTo>
                    <a:pt x="314" y="0"/>
                  </a:moveTo>
                  <a:lnTo>
                    <a:pt x="223" y="93"/>
                  </a:lnTo>
                  <a:lnTo>
                    <a:pt x="91" y="93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8"/>
            <p:cNvSpPr>
              <a:spLocks/>
            </p:cNvSpPr>
            <p:nvPr/>
          </p:nvSpPr>
          <p:spPr bwMode="auto">
            <a:xfrm>
              <a:off x="6999" y="3112"/>
              <a:ext cx="342" cy="228"/>
            </a:xfrm>
            <a:custGeom>
              <a:avLst/>
              <a:gdLst>
                <a:gd name="T0" fmla="*/ 182 w 192"/>
                <a:gd name="T1" fmla="*/ 1 h 128"/>
                <a:gd name="T2" fmla="*/ 192 w 192"/>
                <a:gd name="T3" fmla="*/ 23 h 128"/>
                <a:gd name="T4" fmla="*/ 192 w 192"/>
                <a:gd name="T5" fmla="*/ 101 h 128"/>
                <a:gd name="T6" fmla="*/ 167 w 192"/>
                <a:gd name="T7" fmla="*/ 128 h 128"/>
                <a:gd name="T8" fmla="*/ 26 w 192"/>
                <a:gd name="T9" fmla="*/ 128 h 128"/>
                <a:gd name="T10" fmla="*/ 0 w 192"/>
                <a:gd name="T11" fmla="*/ 101 h 128"/>
                <a:gd name="T12" fmla="*/ 0 w 192"/>
                <a:gd name="T13" fmla="*/ 23 h 128"/>
                <a:gd name="T14" fmla="*/ 12 w 192"/>
                <a:gd name="T1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28">
                  <a:moveTo>
                    <a:pt x="182" y="1"/>
                  </a:moveTo>
                  <a:cubicBezTo>
                    <a:pt x="188" y="6"/>
                    <a:pt x="192" y="14"/>
                    <a:pt x="192" y="23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2" y="116"/>
                    <a:pt x="181" y="128"/>
                    <a:pt x="167" y="128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12" y="128"/>
                    <a:pt x="0" y="116"/>
                    <a:pt x="0" y="10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4"/>
                    <a:pt x="5" y="5"/>
                    <a:pt x="12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Line 229"/>
            <p:cNvSpPr>
              <a:spLocks noChangeShapeType="1"/>
            </p:cNvSpPr>
            <p:nvPr/>
          </p:nvSpPr>
          <p:spPr bwMode="auto">
            <a:xfrm>
              <a:off x="7266" y="3066"/>
              <a:ext cx="60" cy="5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Line 230"/>
            <p:cNvSpPr>
              <a:spLocks noChangeShapeType="1"/>
            </p:cNvSpPr>
            <p:nvPr/>
          </p:nvSpPr>
          <p:spPr bwMode="auto">
            <a:xfrm flipV="1">
              <a:off x="7013" y="3069"/>
              <a:ext cx="59" cy="48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31"/>
            <p:cNvSpPr>
              <a:spLocks/>
            </p:cNvSpPr>
            <p:nvPr/>
          </p:nvSpPr>
          <p:spPr bwMode="auto">
            <a:xfrm>
              <a:off x="7013" y="3224"/>
              <a:ext cx="313" cy="100"/>
            </a:xfrm>
            <a:custGeom>
              <a:avLst/>
              <a:gdLst>
                <a:gd name="T0" fmla="*/ 0 w 313"/>
                <a:gd name="T1" fmla="*/ 100 h 100"/>
                <a:gd name="T2" fmla="*/ 93 w 313"/>
                <a:gd name="T3" fmla="*/ 0 h 100"/>
                <a:gd name="T4" fmla="*/ 223 w 313"/>
                <a:gd name="T5" fmla="*/ 0 h 100"/>
                <a:gd name="T6" fmla="*/ 313 w 313"/>
                <a:gd name="T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3" h="100">
                  <a:moveTo>
                    <a:pt x="0" y="100"/>
                  </a:moveTo>
                  <a:lnTo>
                    <a:pt x="93" y="0"/>
                  </a:lnTo>
                  <a:lnTo>
                    <a:pt x="223" y="0"/>
                  </a:lnTo>
                  <a:lnTo>
                    <a:pt x="313" y="10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32"/>
            <p:cNvSpPr>
              <a:spLocks/>
            </p:cNvSpPr>
            <p:nvPr/>
          </p:nvSpPr>
          <p:spPr bwMode="auto">
            <a:xfrm>
              <a:off x="7013" y="3125"/>
              <a:ext cx="313" cy="99"/>
            </a:xfrm>
            <a:custGeom>
              <a:avLst/>
              <a:gdLst>
                <a:gd name="T0" fmla="*/ 313 w 313"/>
                <a:gd name="T1" fmla="*/ 0 h 99"/>
                <a:gd name="T2" fmla="*/ 223 w 313"/>
                <a:gd name="T3" fmla="*/ 99 h 99"/>
                <a:gd name="T4" fmla="*/ 93 w 313"/>
                <a:gd name="T5" fmla="*/ 99 h 99"/>
                <a:gd name="T6" fmla="*/ 0 w 313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3" h="99">
                  <a:moveTo>
                    <a:pt x="313" y="0"/>
                  </a:moveTo>
                  <a:lnTo>
                    <a:pt x="223" y="99"/>
                  </a:lnTo>
                  <a:lnTo>
                    <a:pt x="93" y="99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3"/>
            <p:cNvSpPr>
              <a:spLocks/>
            </p:cNvSpPr>
            <p:nvPr/>
          </p:nvSpPr>
          <p:spPr bwMode="auto">
            <a:xfrm>
              <a:off x="7075" y="2998"/>
              <a:ext cx="189" cy="191"/>
            </a:xfrm>
            <a:custGeom>
              <a:avLst/>
              <a:gdLst>
                <a:gd name="T0" fmla="*/ 0 w 189"/>
                <a:gd name="T1" fmla="*/ 191 h 191"/>
                <a:gd name="T2" fmla="*/ 0 w 189"/>
                <a:gd name="T3" fmla="*/ 0 h 191"/>
                <a:gd name="T4" fmla="*/ 189 w 189"/>
                <a:gd name="T5" fmla="*/ 0 h 191"/>
                <a:gd name="T6" fmla="*/ 189 w 189"/>
                <a:gd name="T7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9" h="191">
                  <a:moveTo>
                    <a:pt x="0" y="191"/>
                  </a:moveTo>
                  <a:lnTo>
                    <a:pt x="0" y="0"/>
                  </a:lnTo>
                  <a:lnTo>
                    <a:pt x="189" y="0"/>
                  </a:lnTo>
                  <a:lnTo>
                    <a:pt x="189" y="191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Line 234"/>
            <p:cNvSpPr>
              <a:spLocks noChangeShapeType="1"/>
            </p:cNvSpPr>
            <p:nvPr/>
          </p:nvSpPr>
          <p:spPr bwMode="auto">
            <a:xfrm>
              <a:off x="7125" y="3057"/>
              <a:ext cx="86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Line 235"/>
            <p:cNvSpPr>
              <a:spLocks noChangeShapeType="1"/>
            </p:cNvSpPr>
            <p:nvPr/>
          </p:nvSpPr>
          <p:spPr bwMode="auto">
            <a:xfrm>
              <a:off x="7125" y="3117"/>
              <a:ext cx="86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Line 236"/>
            <p:cNvSpPr>
              <a:spLocks noChangeShapeType="1"/>
            </p:cNvSpPr>
            <p:nvPr/>
          </p:nvSpPr>
          <p:spPr bwMode="auto">
            <a:xfrm>
              <a:off x="7125" y="3180"/>
              <a:ext cx="86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7"/>
            <p:cNvSpPr>
              <a:spLocks/>
            </p:cNvSpPr>
            <p:nvPr/>
          </p:nvSpPr>
          <p:spPr bwMode="auto">
            <a:xfrm>
              <a:off x="357" y="3671"/>
              <a:ext cx="303" cy="148"/>
            </a:xfrm>
            <a:custGeom>
              <a:avLst/>
              <a:gdLst>
                <a:gd name="T0" fmla="*/ 170 w 170"/>
                <a:gd name="T1" fmla="*/ 0 h 83"/>
                <a:gd name="T2" fmla="*/ 103 w 170"/>
                <a:gd name="T3" fmla="*/ 72 h 83"/>
                <a:gd name="T4" fmla="*/ 66 w 170"/>
                <a:gd name="T5" fmla="*/ 72 h 83"/>
                <a:gd name="T6" fmla="*/ 0 w 170"/>
                <a:gd name="T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83">
                  <a:moveTo>
                    <a:pt x="170" y="0"/>
                  </a:moveTo>
                  <a:cubicBezTo>
                    <a:pt x="103" y="72"/>
                    <a:pt x="103" y="72"/>
                    <a:pt x="103" y="72"/>
                  </a:cubicBezTo>
                  <a:cubicBezTo>
                    <a:pt x="93" y="83"/>
                    <a:pt x="76" y="83"/>
                    <a:pt x="66" y="7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Oval 238"/>
            <p:cNvSpPr>
              <a:spLocks noChangeArrowheads="1"/>
            </p:cNvSpPr>
            <p:nvPr/>
          </p:nvSpPr>
          <p:spPr bwMode="auto">
            <a:xfrm>
              <a:off x="514" y="3839"/>
              <a:ext cx="164" cy="164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9"/>
            <p:cNvSpPr>
              <a:spLocks/>
            </p:cNvSpPr>
            <p:nvPr/>
          </p:nvSpPr>
          <p:spPr bwMode="auto">
            <a:xfrm>
              <a:off x="339" y="3661"/>
              <a:ext cx="339" cy="221"/>
            </a:xfrm>
            <a:custGeom>
              <a:avLst/>
              <a:gdLst>
                <a:gd name="T0" fmla="*/ 165 w 190"/>
                <a:gd name="T1" fmla="*/ 0 h 124"/>
                <a:gd name="T2" fmla="*/ 25 w 190"/>
                <a:gd name="T3" fmla="*/ 0 h 124"/>
                <a:gd name="T4" fmla="*/ 0 w 190"/>
                <a:gd name="T5" fmla="*/ 26 h 124"/>
                <a:gd name="T6" fmla="*/ 0 w 190"/>
                <a:gd name="T7" fmla="*/ 98 h 124"/>
                <a:gd name="T8" fmla="*/ 25 w 190"/>
                <a:gd name="T9" fmla="*/ 124 h 124"/>
                <a:gd name="T10" fmla="*/ 104 w 190"/>
                <a:gd name="T11" fmla="*/ 124 h 124"/>
                <a:gd name="T12" fmla="*/ 144 w 190"/>
                <a:gd name="T13" fmla="*/ 100 h 124"/>
                <a:gd name="T14" fmla="*/ 180 w 190"/>
                <a:gd name="T15" fmla="*/ 118 h 124"/>
                <a:gd name="T16" fmla="*/ 190 w 190"/>
                <a:gd name="T17" fmla="*/ 98 h 124"/>
                <a:gd name="T18" fmla="*/ 190 w 190"/>
                <a:gd name="T19" fmla="*/ 26 h 124"/>
                <a:gd name="T20" fmla="*/ 165 w 190"/>
                <a:gd name="T2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0" h="124">
                  <a:moveTo>
                    <a:pt x="16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12"/>
                    <a:pt x="11" y="124"/>
                    <a:pt x="25" y="124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2" y="110"/>
                    <a:pt x="127" y="100"/>
                    <a:pt x="144" y="100"/>
                  </a:cubicBezTo>
                  <a:cubicBezTo>
                    <a:pt x="159" y="100"/>
                    <a:pt x="172" y="107"/>
                    <a:pt x="180" y="118"/>
                  </a:cubicBezTo>
                  <a:cubicBezTo>
                    <a:pt x="186" y="114"/>
                    <a:pt x="190" y="106"/>
                    <a:pt x="190" y="98"/>
                  </a:cubicBezTo>
                  <a:cubicBezTo>
                    <a:pt x="190" y="26"/>
                    <a:pt x="190" y="26"/>
                    <a:pt x="190" y="26"/>
                  </a:cubicBezTo>
                  <a:cubicBezTo>
                    <a:pt x="190" y="12"/>
                    <a:pt x="179" y="0"/>
                    <a:pt x="165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Line 240"/>
            <p:cNvSpPr>
              <a:spLocks noChangeShapeType="1"/>
            </p:cNvSpPr>
            <p:nvPr/>
          </p:nvSpPr>
          <p:spPr bwMode="auto">
            <a:xfrm>
              <a:off x="569" y="3896"/>
              <a:ext cx="53" cy="5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Line 241"/>
            <p:cNvSpPr>
              <a:spLocks noChangeShapeType="1"/>
            </p:cNvSpPr>
            <p:nvPr/>
          </p:nvSpPr>
          <p:spPr bwMode="auto">
            <a:xfrm flipH="1">
              <a:off x="569" y="3896"/>
              <a:ext cx="53" cy="5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42"/>
            <p:cNvSpPr>
              <a:spLocks/>
            </p:cNvSpPr>
            <p:nvPr/>
          </p:nvSpPr>
          <p:spPr bwMode="auto">
            <a:xfrm>
              <a:off x="1098" y="3668"/>
              <a:ext cx="302" cy="148"/>
            </a:xfrm>
            <a:custGeom>
              <a:avLst/>
              <a:gdLst>
                <a:gd name="T0" fmla="*/ 170 w 170"/>
                <a:gd name="T1" fmla="*/ 0 h 83"/>
                <a:gd name="T2" fmla="*/ 103 w 170"/>
                <a:gd name="T3" fmla="*/ 72 h 83"/>
                <a:gd name="T4" fmla="*/ 66 w 170"/>
                <a:gd name="T5" fmla="*/ 72 h 83"/>
                <a:gd name="T6" fmla="*/ 0 w 170"/>
                <a:gd name="T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83">
                  <a:moveTo>
                    <a:pt x="170" y="0"/>
                  </a:moveTo>
                  <a:cubicBezTo>
                    <a:pt x="103" y="72"/>
                    <a:pt x="103" y="72"/>
                    <a:pt x="103" y="72"/>
                  </a:cubicBezTo>
                  <a:cubicBezTo>
                    <a:pt x="93" y="83"/>
                    <a:pt x="76" y="83"/>
                    <a:pt x="66" y="7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Oval 243"/>
            <p:cNvSpPr>
              <a:spLocks noChangeArrowheads="1"/>
            </p:cNvSpPr>
            <p:nvPr/>
          </p:nvSpPr>
          <p:spPr bwMode="auto">
            <a:xfrm>
              <a:off x="1254" y="3835"/>
              <a:ext cx="164" cy="164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44"/>
            <p:cNvSpPr>
              <a:spLocks/>
            </p:cNvSpPr>
            <p:nvPr/>
          </p:nvSpPr>
          <p:spPr bwMode="auto">
            <a:xfrm>
              <a:off x="1080" y="3657"/>
              <a:ext cx="338" cy="221"/>
            </a:xfrm>
            <a:custGeom>
              <a:avLst/>
              <a:gdLst>
                <a:gd name="T0" fmla="*/ 165 w 190"/>
                <a:gd name="T1" fmla="*/ 0 h 124"/>
                <a:gd name="T2" fmla="*/ 25 w 190"/>
                <a:gd name="T3" fmla="*/ 0 h 124"/>
                <a:gd name="T4" fmla="*/ 0 w 190"/>
                <a:gd name="T5" fmla="*/ 26 h 124"/>
                <a:gd name="T6" fmla="*/ 0 w 190"/>
                <a:gd name="T7" fmla="*/ 98 h 124"/>
                <a:gd name="T8" fmla="*/ 25 w 190"/>
                <a:gd name="T9" fmla="*/ 124 h 124"/>
                <a:gd name="T10" fmla="*/ 104 w 190"/>
                <a:gd name="T11" fmla="*/ 124 h 124"/>
                <a:gd name="T12" fmla="*/ 144 w 190"/>
                <a:gd name="T13" fmla="*/ 100 h 124"/>
                <a:gd name="T14" fmla="*/ 180 w 190"/>
                <a:gd name="T15" fmla="*/ 118 h 124"/>
                <a:gd name="T16" fmla="*/ 190 w 190"/>
                <a:gd name="T17" fmla="*/ 98 h 124"/>
                <a:gd name="T18" fmla="*/ 190 w 190"/>
                <a:gd name="T19" fmla="*/ 26 h 124"/>
                <a:gd name="T20" fmla="*/ 165 w 190"/>
                <a:gd name="T2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0" h="124">
                  <a:moveTo>
                    <a:pt x="16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12"/>
                    <a:pt x="11" y="124"/>
                    <a:pt x="25" y="124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2" y="110"/>
                    <a:pt x="127" y="100"/>
                    <a:pt x="144" y="100"/>
                  </a:cubicBezTo>
                  <a:cubicBezTo>
                    <a:pt x="159" y="100"/>
                    <a:pt x="172" y="107"/>
                    <a:pt x="180" y="118"/>
                  </a:cubicBezTo>
                  <a:cubicBezTo>
                    <a:pt x="186" y="114"/>
                    <a:pt x="190" y="106"/>
                    <a:pt x="190" y="98"/>
                  </a:cubicBezTo>
                  <a:cubicBezTo>
                    <a:pt x="190" y="26"/>
                    <a:pt x="190" y="26"/>
                    <a:pt x="190" y="26"/>
                  </a:cubicBezTo>
                  <a:cubicBezTo>
                    <a:pt x="190" y="12"/>
                    <a:pt x="179" y="0"/>
                    <a:pt x="165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Line 245"/>
            <p:cNvSpPr>
              <a:spLocks noChangeShapeType="1"/>
            </p:cNvSpPr>
            <p:nvPr/>
          </p:nvSpPr>
          <p:spPr bwMode="auto">
            <a:xfrm>
              <a:off x="1299" y="3917"/>
              <a:ext cx="74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46"/>
            <p:cNvSpPr>
              <a:spLocks/>
            </p:cNvSpPr>
            <p:nvPr/>
          </p:nvSpPr>
          <p:spPr bwMode="auto">
            <a:xfrm>
              <a:off x="1834" y="3673"/>
              <a:ext cx="303" cy="146"/>
            </a:xfrm>
            <a:custGeom>
              <a:avLst/>
              <a:gdLst>
                <a:gd name="T0" fmla="*/ 170 w 170"/>
                <a:gd name="T1" fmla="*/ 0 h 82"/>
                <a:gd name="T2" fmla="*/ 104 w 170"/>
                <a:gd name="T3" fmla="*/ 71 h 82"/>
                <a:gd name="T4" fmla="*/ 67 w 170"/>
                <a:gd name="T5" fmla="*/ 71 h 82"/>
                <a:gd name="T6" fmla="*/ 0 w 170"/>
                <a:gd name="T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82">
                  <a:moveTo>
                    <a:pt x="170" y="0"/>
                  </a:moveTo>
                  <a:cubicBezTo>
                    <a:pt x="104" y="71"/>
                    <a:pt x="104" y="71"/>
                    <a:pt x="104" y="71"/>
                  </a:cubicBezTo>
                  <a:cubicBezTo>
                    <a:pt x="93" y="82"/>
                    <a:pt x="77" y="82"/>
                    <a:pt x="67" y="7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247"/>
            <p:cNvSpPr>
              <a:spLocks noChangeArrowheads="1"/>
            </p:cNvSpPr>
            <p:nvPr/>
          </p:nvSpPr>
          <p:spPr bwMode="auto">
            <a:xfrm>
              <a:off x="1991" y="3841"/>
              <a:ext cx="164" cy="164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48"/>
            <p:cNvSpPr>
              <a:spLocks/>
            </p:cNvSpPr>
            <p:nvPr/>
          </p:nvSpPr>
          <p:spPr bwMode="auto">
            <a:xfrm>
              <a:off x="1817" y="3663"/>
              <a:ext cx="338" cy="219"/>
            </a:xfrm>
            <a:custGeom>
              <a:avLst/>
              <a:gdLst>
                <a:gd name="T0" fmla="*/ 165 w 190"/>
                <a:gd name="T1" fmla="*/ 0 h 123"/>
                <a:gd name="T2" fmla="*/ 25 w 190"/>
                <a:gd name="T3" fmla="*/ 0 h 123"/>
                <a:gd name="T4" fmla="*/ 0 w 190"/>
                <a:gd name="T5" fmla="*/ 25 h 123"/>
                <a:gd name="T6" fmla="*/ 0 w 190"/>
                <a:gd name="T7" fmla="*/ 98 h 123"/>
                <a:gd name="T8" fmla="*/ 25 w 190"/>
                <a:gd name="T9" fmla="*/ 123 h 123"/>
                <a:gd name="T10" fmla="*/ 104 w 190"/>
                <a:gd name="T11" fmla="*/ 123 h 123"/>
                <a:gd name="T12" fmla="*/ 144 w 190"/>
                <a:gd name="T13" fmla="*/ 100 h 123"/>
                <a:gd name="T14" fmla="*/ 181 w 190"/>
                <a:gd name="T15" fmla="*/ 118 h 123"/>
                <a:gd name="T16" fmla="*/ 190 w 190"/>
                <a:gd name="T17" fmla="*/ 98 h 123"/>
                <a:gd name="T18" fmla="*/ 190 w 190"/>
                <a:gd name="T19" fmla="*/ 25 h 123"/>
                <a:gd name="T20" fmla="*/ 165 w 190"/>
                <a:gd name="T2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0" h="123">
                  <a:moveTo>
                    <a:pt x="16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12"/>
                    <a:pt x="11" y="123"/>
                    <a:pt x="25" y="123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12" y="109"/>
                    <a:pt x="127" y="100"/>
                    <a:pt x="144" y="100"/>
                  </a:cubicBezTo>
                  <a:cubicBezTo>
                    <a:pt x="159" y="100"/>
                    <a:pt x="172" y="107"/>
                    <a:pt x="181" y="118"/>
                  </a:cubicBezTo>
                  <a:cubicBezTo>
                    <a:pt x="187" y="113"/>
                    <a:pt x="190" y="106"/>
                    <a:pt x="190" y="98"/>
                  </a:cubicBezTo>
                  <a:cubicBezTo>
                    <a:pt x="190" y="25"/>
                    <a:pt x="190" y="25"/>
                    <a:pt x="190" y="25"/>
                  </a:cubicBezTo>
                  <a:cubicBezTo>
                    <a:pt x="190" y="11"/>
                    <a:pt x="179" y="0"/>
                    <a:pt x="165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Line 249"/>
            <p:cNvSpPr>
              <a:spLocks noChangeShapeType="1"/>
            </p:cNvSpPr>
            <p:nvPr/>
          </p:nvSpPr>
          <p:spPr bwMode="auto">
            <a:xfrm>
              <a:off x="2037" y="3923"/>
              <a:ext cx="73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Line 250"/>
            <p:cNvSpPr>
              <a:spLocks noChangeShapeType="1"/>
            </p:cNvSpPr>
            <p:nvPr/>
          </p:nvSpPr>
          <p:spPr bwMode="auto">
            <a:xfrm>
              <a:off x="2073" y="3885"/>
              <a:ext cx="0" cy="7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51"/>
            <p:cNvSpPr>
              <a:spLocks/>
            </p:cNvSpPr>
            <p:nvPr/>
          </p:nvSpPr>
          <p:spPr bwMode="auto">
            <a:xfrm>
              <a:off x="2578" y="3679"/>
              <a:ext cx="303" cy="146"/>
            </a:xfrm>
            <a:custGeom>
              <a:avLst/>
              <a:gdLst>
                <a:gd name="T0" fmla="*/ 170 w 170"/>
                <a:gd name="T1" fmla="*/ 0 h 82"/>
                <a:gd name="T2" fmla="*/ 103 w 170"/>
                <a:gd name="T3" fmla="*/ 71 h 82"/>
                <a:gd name="T4" fmla="*/ 66 w 170"/>
                <a:gd name="T5" fmla="*/ 71 h 82"/>
                <a:gd name="T6" fmla="*/ 0 w 170"/>
                <a:gd name="T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82">
                  <a:moveTo>
                    <a:pt x="170" y="0"/>
                  </a:moveTo>
                  <a:cubicBezTo>
                    <a:pt x="103" y="71"/>
                    <a:pt x="103" y="71"/>
                    <a:pt x="103" y="71"/>
                  </a:cubicBezTo>
                  <a:cubicBezTo>
                    <a:pt x="93" y="82"/>
                    <a:pt x="76" y="82"/>
                    <a:pt x="66" y="7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Oval 252"/>
            <p:cNvSpPr>
              <a:spLocks noChangeArrowheads="1"/>
            </p:cNvSpPr>
            <p:nvPr/>
          </p:nvSpPr>
          <p:spPr bwMode="auto">
            <a:xfrm>
              <a:off x="2735" y="3846"/>
              <a:ext cx="164" cy="164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53"/>
            <p:cNvSpPr>
              <a:spLocks/>
            </p:cNvSpPr>
            <p:nvPr/>
          </p:nvSpPr>
          <p:spPr bwMode="auto">
            <a:xfrm>
              <a:off x="2560" y="3668"/>
              <a:ext cx="339" cy="219"/>
            </a:xfrm>
            <a:custGeom>
              <a:avLst/>
              <a:gdLst>
                <a:gd name="T0" fmla="*/ 165 w 190"/>
                <a:gd name="T1" fmla="*/ 0 h 123"/>
                <a:gd name="T2" fmla="*/ 25 w 190"/>
                <a:gd name="T3" fmla="*/ 0 h 123"/>
                <a:gd name="T4" fmla="*/ 0 w 190"/>
                <a:gd name="T5" fmla="*/ 25 h 123"/>
                <a:gd name="T6" fmla="*/ 0 w 190"/>
                <a:gd name="T7" fmla="*/ 98 h 123"/>
                <a:gd name="T8" fmla="*/ 25 w 190"/>
                <a:gd name="T9" fmla="*/ 123 h 123"/>
                <a:gd name="T10" fmla="*/ 104 w 190"/>
                <a:gd name="T11" fmla="*/ 123 h 123"/>
                <a:gd name="T12" fmla="*/ 144 w 190"/>
                <a:gd name="T13" fmla="*/ 100 h 123"/>
                <a:gd name="T14" fmla="*/ 180 w 190"/>
                <a:gd name="T15" fmla="*/ 118 h 123"/>
                <a:gd name="T16" fmla="*/ 190 w 190"/>
                <a:gd name="T17" fmla="*/ 98 h 123"/>
                <a:gd name="T18" fmla="*/ 190 w 190"/>
                <a:gd name="T19" fmla="*/ 25 h 123"/>
                <a:gd name="T20" fmla="*/ 165 w 190"/>
                <a:gd name="T2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0" h="123">
                  <a:moveTo>
                    <a:pt x="16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12"/>
                    <a:pt x="11" y="123"/>
                    <a:pt x="25" y="123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12" y="109"/>
                    <a:pt x="127" y="100"/>
                    <a:pt x="144" y="100"/>
                  </a:cubicBezTo>
                  <a:cubicBezTo>
                    <a:pt x="159" y="100"/>
                    <a:pt x="172" y="107"/>
                    <a:pt x="180" y="118"/>
                  </a:cubicBezTo>
                  <a:cubicBezTo>
                    <a:pt x="186" y="113"/>
                    <a:pt x="190" y="106"/>
                    <a:pt x="190" y="98"/>
                  </a:cubicBezTo>
                  <a:cubicBezTo>
                    <a:pt x="190" y="25"/>
                    <a:pt x="190" y="25"/>
                    <a:pt x="190" y="25"/>
                  </a:cubicBezTo>
                  <a:cubicBezTo>
                    <a:pt x="190" y="11"/>
                    <a:pt x="179" y="0"/>
                    <a:pt x="165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54"/>
            <p:cNvSpPr>
              <a:spLocks/>
            </p:cNvSpPr>
            <p:nvPr/>
          </p:nvSpPr>
          <p:spPr bwMode="auto">
            <a:xfrm>
              <a:off x="2767" y="3901"/>
              <a:ext cx="98" cy="64"/>
            </a:xfrm>
            <a:custGeom>
              <a:avLst/>
              <a:gdLst>
                <a:gd name="T0" fmla="*/ 0 w 98"/>
                <a:gd name="T1" fmla="*/ 27 h 64"/>
                <a:gd name="T2" fmla="*/ 37 w 98"/>
                <a:gd name="T3" fmla="*/ 64 h 64"/>
                <a:gd name="T4" fmla="*/ 98 w 98"/>
                <a:gd name="T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8" h="64">
                  <a:moveTo>
                    <a:pt x="0" y="27"/>
                  </a:moveTo>
                  <a:lnTo>
                    <a:pt x="37" y="64"/>
                  </a:lnTo>
                  <a:lnTo>
                    <a:pt x="98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55"/>
            <p:cNvSpPr>
              <a:spLocks/>
            </p:cNvSpPr>
            <p:nvPr/>
          </p:nvSpPr>
          <p:spPr bwMode="auto">
            <a:xfrm>
              <a:off x="3317" y="3673"/>
              <a:ext cx="302" cy="146"/>
            </a:xfrm>
            <a:custGeom>
              <a:avLst/>
              <a:gdLst>
                <a:gd name="T0" fmla="*/ 170 w 170"/>
                <a:gd name="T1" fmla="*/ 0 h 82"/>
                <a:gd name="T2" fmla="*/ 104 w 170"/>
                <a:gd name="T3" fmla="*/ 71 h 82"/>
                <a:gd name="T4" fmla="*/ 67 w 170"/>
                <a:gd name="T5" fmla="*/ 71 h 82"/>
                <a:gd name="T6" fmla="*/ 0 w 170"/>
                <a:gd name="T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82">
                  <a:moveTo>
                    <a:pt x="170" y="0"/>
                  </a:moveTo>
                  <a:cubicBezTo>
                    <a:pt x="104" y="71"/>
                    <a:pt x="104" y="71"/>
                    <a:pt x="104" y="71"/>
                  </a:cubicBezTo>
                  <a:cubicBezTo>
                    <a:pt x="93" y="82"/>
                    <a:pt x="77" y="82"/>
                    <a:pt x="67" y="7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Oval 256"/>
            <p:cNvSpPr>
              <a:spLocks noChangeArrowheads="1"/>
            </p:cNvSpPr>
            <p:nvPr/>
          </p:nvSpPr>
          <p:spPr bwMode="auto">
            <a:xfrm>
              <a:off x="3473" y="3841"/>
              <a:ext cx="164" cy="164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57"/>
            <p:cNvSpPr>
              <a:spLocks/>
            </p:cNvSpPr>
            <p:nvPr/>
          </p:nvSpPr>
          <p:spPr bwMode="auto">
            <a:xfrm>
              <a:off x="3299" y="3663"/>
              <a:ext cx="338" cy="219"/>
            </a:xfrm>
            <a:custGeom>
              <a:avLst/>
              <a:gdLst>
                <a:gd name="T0" fmla="*/ 165 w 190"/>
                <a:gd name="T1" fmla="*/ 0 h 123"/>
                <a:gd name="T2" fmla="*/ 25 w 190"/>
                <a:gd name="T3" fmla="*/ 0 h 123"/>
                <a:gd name="T4" fmla="*/ 0 w 190"/>
                <a:gd name="T5" fmla="*/ 25 h 123"/>
                <a:gd name="T6" fmla="*/ 0 w 190"/>
                <a:gd name="T7" fmla="*/ 98 h 123"/>
                <a:gd name="T8" fmla="*/ 25 w 190"/>
                <a:gd name="T9" fmla="*/ 123 h 123"/>
                <a:gd name="T10" fmla="*/ 104 w 190"/>
                <a:gd name="T11" fmla="*/ 123 h 123"/>
                <a:gd name="T12" fmla="*/ 144 w 190"/>
                <a:gd name="T13" fmla="*/ 100 h 123"/>
                <a:gd name="T14" fmla="*/ 181 w 190"/>
                <a:gd name="T15" fmla="*/ 118 h 123"/>
                <a:gd name="T16" fmla="*/ 190 w 190"/>
                <a:gd name="T17" fmla="*/ 98 h 123"/>
                <a:gd name="T18" fmla="*/ 190 w 190"/>
                <a:gd name="T19" fmla="*/ 25 h 123"/>
                <a:gd name="T20" fmla="*/ 165 w 190"/>
                <a:gd name="T2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0" h="123">
                  <a:moveTo>
                    <a:pt x="16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12"/>
                    <a:pt x="11" y="123"/>
                    <a:pt x="25" y="123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12" y="109"/>
                    <a:pt x="127" y="100"/>
                    <a:pt x="144" y="100"/>
                  </a:cubicBezTo>
                  <a:cubicBezTo>
                    <a:pt x="159" y="100"/>
                    <a:pt x="172" y="107"/>
                    <a:pt x="181" y="118"/>
                  </a:cubicBezTo>
                  <a:cubicBezTo>
                    <a:pt x="187" y="113"/>
                    <a:pt x="190" y="106"/>
                    <a:pt x="190" y="98"/>
                  </a:cubicBezTo>
                  <a:cubicBezTo>
                    <a:pt x="190" y="25"/>
                    <a:pt x="190" y="25"/>
                    <a:pt x="190" y="25"/>
                  </a:cubicBezTo>
                  <a:cubicBezTo>
                    <a:pt x="190" y="11"/>
                    <a:pt x="179" y="0"/>
                    <a:pt x="165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Line 258"/>
            <p:cNvSpPr>
              <a:spLocks noChangeShapeType="1"/>
            </p:cNvSpPr>
            <p:nvPr/>
          </p:nvSpPr>
          <p:spPr bwMode="auto">
            <a:xfrm flipH="1">
              <a:off x="3509" y="3855"/>
              <a:ext cx="93" cy="13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59"/>
            <p:cNvSpPr>
              <a:spLocks/>
            </p:cNvSpPr>
            <p:nvPr/>
          </p:nvSpPr>
          <p:spPr bwMode="auto">
            <a:xfrm>
              <a:off x="4057" y="3677"/>
              <a:ext cx="303" cy="146"/>
            </a:xfrm>
            <a:custGeom>
              <a:avLst/>
              <a:gdLst>
                <a:gd name="T0" fmla="*/ 170 w 170"/>
                <a:gd name="T1" fmla="*/ 0 h 82"/>
                <a:gd name="T2" fmla="*/ 104 w 170"/>
                <a:gd name="T3" fmla="*/ 71 h 82"/>
                <a:gd name="T4" fmla="*/ 67 w 170"/>
                <a:gd name="T5" fmla="*/ 71 h 82"/>
                <a:gd name="T6" fmla="*/ 0 w 170"/>
                <a:gd name="T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82">
                  <a:moveTo>
                    <a:pt x="170" y="0"/>
                  </a:moveTo>
                  <a:cubicBezTo>
                    <a:pt x="104" y="71"/>
                    <a:pt x="104" y="71"/>
                    <a:pt x="104" y="71"/>
                  </a:cubicBezTo>
                  <a:cubicBezTo>
                    <a:pt x="94" y="82"/>
                    <a:pt x="77" y="82"/>
                    <a:pt x="67" y="7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Oval 260"/>
            <p:cNvSpPr>
              <a:spLocks noChangeArrowheads="1"/>
            </p:cNvSpPr>
            <p:nvPr/>
          </p:nvSpPr>
          <p:spPr bwMode="auto">
            <a:xfrm>
              <a:off x="4214" y="3844"/>
              <a:ext cx="165" cy="164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61"/>
            <p:cNvSpPr>
              <a:spLocks/>
            </p:cNvSpPr>
            <p:nvPr/>
          </p:nvSpPr>
          <p:spPr bwMode="auto">
            <a:xfrm>
              <a:off x="4039" y="3666"/>
              <a:ext cx="340" cy="219"/>
            </a:xfrm>
            <a:custGeom>
              <a:avLst/>
              <a:gdLst>
                <a:gd name="T0" fmla="*/ 165 w 191"/>
                <a:gd name="T1" fmla="*/ 0 h 123"/>
                <a:gd name="T2" fmla="*/ 25 w 191"/>
                <a:gd name="T3" fmla="*/ 0 h 123"/>
                <a:gd name="T4" fmla="*/ 0 w 191"/>
                <a:gd name="T5" fmla="*/ 25 h 123"/>
                <a:gd name="T6" fmla="*/ 0 w 191"/>
                <a:gd name="T7" fmla="*/ 98 h 123"/>
                <a:gd name="T8" fmla="*/ 25 w 191"/>
                <a:gd name="T9" fmla="*/ 123 h 123"/>
                <a:gd name="T10" fmla="*/ 104 w 191"/>
                <a:gd name="T11" fmla="*/ 123 h 123"/>
                <a:gd name="T12" fmla="*/ 144 w 191"/>
                <a:gd name="T13" fmla="*/ 100 h 123"/>
                <a:gd name="T14" fmla="*/ 181 w 191"/>
                <a:gd name="T15" fmla="*/ 118 h 123"/>
                <a:gd name="T16" fmla="*/ 191 w 191"/>
                <a:gd name="T17" fmla="*/ 98 h 123"/>
                <a:gd name="T18" fmla="*/ 191 w 191"/>
                <a:gd name="T19" fmla="*/ 25 h 123"/>
                <a:gd name="T20" fmla="*/ 165 w 191"/>
                <a:gd name="T2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23">
                  <a:moveTo>
                    <a:pt x="16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12"/>
                    <a:pt x="11" y="123"/>
                    <a:pt x="25" y="123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12" y="109"/>
                    <a:pt x="127" y="100"/>
                    <a:pt x="144" y="100"/>
                  </a:cubicBezTo>
                  <a:cubicBezTo>
                    <a:pt x="159" y="100"/>
                    <a:pt x="172" y="107"/>
                    <a:pt x="181" y="118"/>
                  </a:cubicBezTo>
                  <a:cubicBezTo>
                    <a:pt x="187" y="113"/>
                    <a:pt x="191" y="106"/>
                    <a:pt x="191" y="98"/>
                  </a:cubicBezTo>
                  <a:cubicBezTo>
                    <a:pt x="191" y="25"/>
                    <a:pt x="191" y="25"/>
                    <a:pt x="191" y="25"/>
                  </a:cubicBezTo>
                  <a:cubicBezTo>
                    <a:pt x="191" y="11"/>
                    <a:pt x="179" y="0"/>
                    <a:pt x="165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62"/>
            <p:cNvSpPr>
              <a:spLocks/>
            </p:cNvSpPr>
            <p:nvPr/>
          </p:nvSpPr>
          <p:spPr bwMode="auto">
            <a:xfrm>
              <a:off x="4251" y="3905"/>
              <a:ext cx="89" cy="69"/>
            </a:xfrm>
            <a:custGeom>
              <a:avLst/>
              <a:gdLst>
                <a:gd name="T0" fmla="*/ 0 w 89"/>
                <a:gd name="T1" fmla="*/ 0 h 69"/>
                <a:gd name="T2" fmla="*/ 89 w 89"/>
                <a:gd name="T3" fmla="*/ 0 h 69"/>
                <a:gd name="T4" fmla="*/ 45 w 89"/>
                <a:gd name="T5" fmla="*/ 69 h 69"/>
                <a:gd name="T6" fmla="*/ 0 w 89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69">
                  <a:moveTo>
                    <a:pt x="0" y="0"/>
                  </a:moveTo>
                  <a:lnTo>
                    <a:pt x="89" y="0"/>
                  </a:lnTo>
                  <a:lnTo>
                    <a:pt x="45" y="6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63"/>
            <p:cNvSpPr>
              <a:spLocks/>
            </p:cNvSpPr>
            <p:nvPr/>
          </p:nvSpPr>
          <p:spPr bwMode="auto">
            <a:xfrm>
              <a:off x="4797" y="3675"/>
              <a:ext cx="303" cy="148"/>
            </a:xfrm>
            <a:custGeom>
              <a:avLst/>
              <a:gdLst>
                <a:gd name="T0" fmla="*/ 170 w 170"/>
                <a:gd name="T1" fmla="*/ 0 h 83"/>
                <a:gd name="T2" fmla="*/ 103 w 170"/>
                <a:gd name="T3" fmla="*/ 72 h 83"/>
                <a:gd name="T4" fmla="*/ 66 w 170"/>
                <a:gd name="T5" fmla="*/ 72 h 83"/>
                <a:gd name="T6" fmla="*/ 0 w 170"/>
                <a:gd name="T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83">
                  <a:moveTo>
                    <a:pt x="170" y="0"/>
                  </a:moveTo>
                  <a:cubicBezTo>
                    <a:pt x="103" y="72"/>
                    <a:pt x="103" y="72"/>
                    <a:pt x="103" y="72"/>
                  </a:cubicBezTo>
                  <a:cubicBezTo>
                    <a:pt x="93" y="83"/>
                    <a:pt x="76" y="83"/>
                    <a:pt x="66" y="7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Oval 264"/>
            <p:cNvSpPr>
              <a:spLocks noChangeArrowheads="1"/>
            </p:cNvSpPr>
            <p:nvPr/>
          </p:nvSpPr>
          <p:spPr bwMode="auto">
            <a:xfrm>
              <a:off x="4954" y="3842"/>
              <a:ext cx="164" cy="164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65"/>
            <p:cNvSpPr>
              <a:spLocks/>
            </p:cNvSpPr>
            <p:nvPr/>
          </p:nvSpPr>
          <p:spPr bwMode="auto">
            <a:xfrm>
              <a:off x="4780" y="3664"/>
              <a:ext cx="338" cy="221"/>
            </a:xfrm>
            <a:custGeom>
              <a:avLst/>
              <a:gdLst>
                <a:gd name="T0" fmla="*/ 165 w 190"/>
                <a:gd name="T1" fmla="*/ 0 h 124"/>
                <a:gd name="T2" fmla="*/ 25 w 190"/>
                <a:gd name="T3" fmla="*/ 0 h 124"/>
                <a:gd name="T4" fmla="*/ 0 w 190"/>
                <a:gd name="T5" fmla="*/ 26 h 124"/>
                <a:gd name="T6" fmla="*/ 0 w 190"/>
                <a:gd name="T7" fmla="*/ 98 h 124"/>
                <a:gd name="T8" fmla="*/ 25 w 190"/>
                <a:gd name="T9" fmla="*/ 124 h 124"/>
                <a:gd name="T10" fmla="*/ 104 w 190"/>
                <a:gd name="T11" fmla="*/ 124 h 124"/>
                <a:gd name="T12" fmla="*/ 144 w 190"/>
                <a:gd name="T13" fmla="*/ 100 h 124"/>
                <a:gd name="T14" fmla="*/ 180 w 190"/>
                <a:gd name="T15" fmla="*/ 118 h 124"/>
                <a:gd name="T16" fmla="*/ 190 w 190"/>
                <a:gd name="T17" fmla="*/ 98 h 124"/>
                <a:gd name="T18" fmla="*/ 190 w 190"/>
                <a:gd name="T19" fmla="*/ 26 h 124"/>
                <a:gd name="T20" fmla="*/ 165 w 190"/>
                <a:gd name="T2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0" h="124">
                  <a:moveTo>
                    <a:pt x="16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12"/>
                    <a:pt x="11" y="124"/>
                    <a:pt x="25" y="124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2" y="110"/>
                    <a:pt x="127" y="100"/>
                    <a:pt x="144" y="100"/>
                  </a:cubicBezTo>
                  <a:cubicBezTo>
                    <a:pt x="159" y="100"/>
                    <a:pt x="172" y="107"/>
                    <a:pt x="180" y="118"/>
                  </a:cubicBezTo>
                  <a:cubicBezTo>
                    <a:pt x="186" y="114"/>
                    <a:pt x="190" y="106"/>
                    <a:pt x="190" y="98"/>
                  </a:cubicBezTo>
                  <a:cubicBezTo>
                    <a:pt x="190" y="26"/>
                    <a:pt x="190" y="26"/>
                    <a:pt x="190" y="26"/>
                  </a:cubicBezTo>
                  <a:cubicBezTo>
                    <a:pt x="190" y="12"/>
                    <a:pt x="179" y="0"/>
                    <a:pt x="165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66"/>
            <p:cNvSpPr>
              <a:spLocks/>
            </p:cNvSpPr>
            <p:nvPr/>
          </p:nvSpPr>
          <p:spPr bwMode="auto">
            <a:xfrm>
              <a:off x="4988" y="3880"/>
              <a:ext cx="96" cy="91"/>
            </a:xfrm>
            <a:custGeom>
              <a:avLst/>
              <a:gdLst>
                <a:gd name="T0" fmla="*/ 48 w 96"/>
                <a:gd name="T1" fmla="*/ 73 h 91"/>
                <a:gd name="T2" fmla="*/ 18 w 96"/>
                <a:gd name="T3" fmla="*/ 91 h 91"/>
                <a:gd name="T4" fmla="*/ 27 w 96"/>
                <a:gd name="T5" fmla="*/ 57 h 91"/>
                <a:gd name="T6" fmla="*/ 0 w 96"/>
                <a:gd name="T7" fmla="*/ 34 h 91"/>
                <a:gd name="T8" fmla="*/ 34 w 96"/>
                <a:gd name="T9" fmla="*/ 32 h 91"/>
                <a:gd name="T10" fmla="*/ 48 w 96"/>
                <a:gd name="T11" fmla="*/ 0 h 91"/>
                <a:gd name="T12" fmla="*/ 60 w 96"/>
                <a:gd name="T13" fmla="*/ 32 h 91"/>
                <a:gd name="T14" fmla="*/ 96 w 96"/>
                <a:gd name="T15" fmla="*/ 34 h 91"/>
                <a:gd name="T16" fmla="*/ 69 w 96"/>
                <a:gd name="T17" fmla="*/ 57 h 91"/>
                <a:gd name="T18" fmla="*/ 78 w 96"/>
                <a:gd name="T19" fmla="*/ 91 h 91"/>
                <a:gd name="T20" fmla="*/ 48 w 96"/>
                <a:gd name="T21" fmla="*/ 7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91">
                  <a:moveTo>
                    <a:pt x="48" y="73"/>
                  </a:moveTo>
                  <a:lnTo>
                    <a:pt x="18" y="91"/>
                  </a:lnTo>
                  <a:lnTo>
                    <a:pt x="27" y="57"/>
                  </a:lnTo>
                  <a:lnTo>
                    <a:pt x="0" y="34"/>
                  </a:lnTo>
                  <a:lnTo>
                    <a:pt x="34" y="32"/>
                  </a:lnTo>
                  <a:lnTo>
                    <a:pt x="48" y="0"/>
                  </a:lnTo>
                  <a:lnTo>
                    <a:pt x="60" y="32"/>
                  </a:lnTo>
                  <a:lnTo>
                    <a:pt x="96" y="34"/>
                  </a:lnTo>
                  <a:lnTo>
                    <a:pt x="69" y="57"/>
                  </a:lnTo>
                  <a:lnTo>
                    <a:pt x="78" y="91"/>
                  </a:lnTo>
                  <a:lnTo>
                    <a:pt x="48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67"/>
            <p:cNvSpPr>
              <a:spLocks/>
            </p:cNvSpPr>
            <p:nvPr/>
          </p:nvSpPr>
          <p:spPr bwMode="auto">
            <a:xfrm>
              <a:off x="5540" y="3675"/>
              <a:ext cx="302" cy="148"/>
            </a:xfrm>
            <a:custGeom>
              <a:avLst/>
              <a:gdLst>
                <a:gd name="T0" fmla="*/ 170 w 170"/>
                <a:gd name="T1" fmla="*/ 0 h 83"/>
                <a:gd name="T2" fmla="*/ 104 w 170"/>
                <a:gd name="T3" fmla="*/ 72 h 83"/>
                <a:gd name="T4" fmla="*/ 67 w 170"/>
                <a:gd name="T5" fmla="*/ 72 h 83"/>
                <a:gd name="T6" fmla="*/ 0 w 170"/>
                <a:gd name="T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83">
                  <a:moveTo>
                    <a:pt x="170" y="0"/>
                  </a:moveTo>
                  <a:cubicBezTo>
                    <a:pt x="104" y="72"/>
                    <a:pt x="104" y="72"/>
                    <a:pt x="104" y="72"/>
                  </a:cubicBezTo>
                  <a:cubicBezTo>
                    <a:pt x="93" y="83"/>
                    <a:pt x="77" y="83"/>
                    <a:pt x="67" y="7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Oval 268"/>
            <p:cNvSpPr>
              <a:spLocks noChangeArrowheads="1"/>
            </p:cNvSpPr>
            <p:nvPr/>
          </p:nvSpPr>
          <p:spPr bwMode="auto">
            <a:xfrm>
              <a:off x="5696" y="3842"/>
              <a:ext cx="164" cy="166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69"/>
            <p:cNvSpPr>
              <a:spLocks/>
            </p:cNvSpPr>
            <p:nvPr/>
          </p:nvSpPr>
          <p:spPr bwMode="auto">
            <a:xfrm>
              <a:off x="5522" y="3666"/>
              <a:ext cx="338" cy="219"/>
            </a:xfrm>
            <a:custGeom>
              <a:avLst/>
              <a:gdLst>
                <a:gd name="T0" fmla="*/ 165 w 190"/>
                <a:gd name="T1" fmla="*/ 0 h 123"/>
                <a:gd name="T2" fmla="*/ 25 w 190"/>
                <a:gd name="T3" fmla="*/ 0 h 123"/>
                <a:gd name="T4" fmla="*/ 0 w 190"/>
                <a:gd name="T5" fmla="*/ 25 h 123"/>
                <a:gd name="T6" fmla="*/ 0 w 190"/>
                <a:gd name="T7" fmla="*/ 98 h 123"/>
                <a:gd name="T8" fmla="*/ 25 w 190"/>
                <a:gd name="T9" fmla="*/ 123 h 123"/>
                <a:gd name="T10" fmla="*/ 104 w 190"/>
                <a:gd name="T11" fmla="*/ 123 h 123"/>
                <a:gd name="T12" fmla="*/ 144 w 190"/>
                <a:gd name="T13" fmla="*/ 99 h 123"/>
                <a:gd name="T14" fmla="*/ 181 w 190"/>
                <a:gd name="T15" fmla="*/ 117 h 123"/>
                <a:gd name="T16" fmla="*/ 190 w 190"/>
                <a:gd name="T17" fmla="*/ 98 h 123"/>
                <a:gd name="T18" fmla="*/ 190 w 190"/>
                <a:gd name="T19" fmla="*/ 25 h 123"/>
                <a:gd name="T20" fmla="*/ 165 w 190"/>
                <a:gd name="T2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0" h="123">
                  <a:moveTo>
                    <a:pt x="16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12"/>
                    <a:pt x="11" y="123"/>
                    <a:pt x="25" y="123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12" y="109"/>
                    <a:pt x="127" y="99"/>
                    <a:pt x="144" y="99"/>
                  </a:cubicBezTo>
                  <a:cubicBezTo>
                    <a:pt x="159" y="99"/>
                    <a:pt x="172" y="107"/>
                    <a:pt x="181" y="117"/>
                  </a:cubicBezTo>
                  <a:cubicBezTo>
                    <a:pt x="186" y="113"/>
                    <a:pt x="190" y="106"/>
                    <a:pt x="190" y="98"/>
                  </a:cubicBezTo>
                  <a:cubicBezTo>
                    <a:pt x="190" y="25"/>
                    <a:pt x="190" y="25"/>
                    <a:pt x="190" y="25"/>
                  </a:cubicBezTo>
                  <a:cubicBezTo>
                    <a:pt x="190" y="11"/>
                    <a:pt x="179" y="0"/>
                    <a:pt x="165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Line 270"/>
            <p:cNvSpPr>
              <a:spLocks noChangeShapeType="1"/>
            </p:cNvSpPr>
            <p:nvPr/>
          </p:nvSpPr>
          <p:spPr bwMode="auto">
            <a:xfrm>
              <a:off x="5778" y="3882"/>
              <a:ext cx="0" cy="7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71"/>
            <p:cNvSpPr>
              <a:spLocks/>
            </p:cNvSpPr>
            <p:nvPr/>
          </p:nvSpPr>
          <p:spPr bwMode="auto">
            <a:xfrm>
              <a:off x="5739" y="3930"/>
              <a:ext cx="78" cy="37"/>
            </a:xfrm>
            <a:custGeom>
              <a:avLst/>
              <a:gdLst>
                <a:gd name="T0" fmla="*/ 0 w 78"/>
                <a:gd name="T1" fmla="*/ 1 h 37"/>
                <a:gd name="T2" fmla="*/ 41 w 78"/>
                <a:gd name="T3" fmla="*/ 37 h 37"/>
                <a:gd name="T4" fmla="*/ 78 w 78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37">
                  <a:moveTo>
                    <a:pt x="0" y="1"/>
                  </a:moveTo>
                  <a:lnTo>
                    <a:pt x="41" y="37"/>
                  </a:lnTo>
                  <a:lnTo>
                    <a:pt x="78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72"/>
            <p:cNvSpPr>
              <a:spLocks/>
            </p:cNvSpPr>
            <p:nvPr/>
          </p:nvSpPr>
          <p:spPr bwMode="auto">
            <a:xfrm>
              <a:off x="6280" y="3673"/>
              <a:ext cx="302" cy="148"/>
            </a:xfrm>
            <a:custGeom>
              <a:avLst/>
              <a:gdLst>
                <a:gd name="T0" fmla="*/ 170 w 170"/>
                <a:gd name="T1" fmla="*/ 0 h 83"/>
                <a:gd name="T2" fmla="*/ 103 w 170"/>
                <a:gd name="T3" fmla="*/ 72 h 83"/>
                <a:gd name="T4" fmla="*/ 66 w 170"/>
                <a:gd name="T5" fmla="*/ 72 h 83"/>
                <a:gd name="T6" fmla="*/ 0 w 170"/>
                <a:gd name="T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83">
                  <a:moveTo>
                    <a:pt x="170" y="0"/>
                  </a:moveTo>
                  <a:cubicBezTo>
                    <a:pt x="103" y="72"/>
                    <a:pt x="103" y="72"/>
                    <a:pt x="103" y="72"/>
                  </a:cubicBezTo>
                  <a:cubicBezTo>
                    <a:pt x="93" y="83"/>
                    <a:pt x="76" y="83"/>
                    <a:pt x="66" y="7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Oval 273"/>
            <p:cNvSpPr>
              <a:spLocks noChangeArrowheads="1"/>
            </p:cNvSpPr>
            <p:nvPr/>
          </p:nvSpPr>
          <p:spPr bwMode="auto">
            <a:xfrm>
              <a:off x="6436" y="3841"/>
              <a:ext cx="164" cy="164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74"/>
            <p:cNvSpPr>
              <a:spLocks/>
            </p:cNvSpPr>
            <p:nvPr/>
          </p:nvSpPr>
          <p:spPr bwMode="auto">
            <a:xfrm>
              <a:off x="6262" y="3663"/>
              <a:ext cx="338" cy="220"/>
            </a:xfrm>
            <a:custGeom>
              <a:avLst/>
              <a:gdLst>
                <a:gd name="T0" fmla="*/ 165 w 190"/>
                <a:gd name="T1" fmla="*/ 0 h 124"/>
                <a:gd name="T2" fmla="*/ 25 w 190"/>
                <a:gd name="T3" fmla="*/ 0 h 124"/>
                <a:gd name="T4" fmla="*/ 0 w 190"/>
                <a:gd name="T5" fmla="*/ 26 h 124"/>
                <a:gd name="T6" fmla="*/ 0 w 190"/>
                <a:gd name="T7" fmla="*/ 98 h 124"/>
                <a:gd name="T8" fmla="*/ 25 w 190"/>
                <a:gd name="T9" fmla="*/ 124 h 124"/>
                <a:gd name="T10" fmla="*/ 104 w 190"/>
                <a:gd name="T11" fmla="*/ 124 h 124"/>
                <a:gd name="T12" fmla="*/ 144 w 190"/>
                <a:gd name="T13" fmla="*/ 100 h 124"/>
                <a:gd name="T14" fmla="*/ 180 w 190"/>
                <a:gd name="T15" fmla="*/ 118 h 124"/>
                <a:gd name="T16" fmla="*/ 190 w 190"/>
                <a:gd name="T17" fmla="*/ 98 h 124"/>
                <a:gd name="T18" fmla="*/ 190 w 190"/>
                <a:gd name="T19" fmla="*/ 26 h 124"/>
                <a:gd name="T20" fmla="*/ 165 w 190"/>
                <a:gd name="T2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0" h="124">
                  <a:moveTo>
                    <a:pt x="16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12"/>
                    <a:pt x="11" y="124"/>
                    <a:pt x="25" y="124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2" y="110"/>
                    <a:pt x="127" y="100"/>
                    <a:pt x="144" y="100"/>
                  </a:cubicBezTo>
                  <a:cubicBezTo>
                    <a:pt x="159" y="100"/>
                    <a:pt x="172" y="107"/>
                    <a:pt x="180" y="118"/>
                  </a:cubicBezTo>
                  <a:cubicBezTo>
                    <a:pt x="186" y="114"/>
                    <a:pt x="190" y="106"/>
                    <a:pt x="190" y="98"/>
                  </a:cubicBezTo>
                  <a:cubicBezTo>
                    <a:pt x="190" y="26"/>
                    <a:pt x="190" y="26"/>
                    <a:pt x="190" y="26"/>
                  </a:cubicBezTo>
                  <a:cubicBezTo>
                    <a:pt x="190" y="12"/>
                    <a:pt x="179" y="0"/>
                    <a:pt x="165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Line 275"/>
            <p:cNvSpPr>
              <a:spLocks noChangeShapeType="1"/>
            </p:cNvSpPr>
            <p:nvPr/>
          </p:nvSpPr>
          <p:spPr bwMode="auto">
            <a:xfrm flipV="1">
              <a:off x="6518" y="3894"/>
              <a:ext cx="0" cy="7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76"/>
            <p:cNvSpPr>
              <a:spLocks/>
            </p:cNvSpPr>
            <p:nvPr/>
          </p:nvSpPr>
          <p:spPr bwMode="auto">
            <a:xfrm>
              <a:off x="6479" y="3880"/>
              <a:ext cx="79" cy="37"/>
            </a:xfrm>
            <a:custGeom>
              <a:avLst/>
              <a:gdLst>
                <a:gd name="T0" fmla="*/ 79 w 79"/>
                <a:gd name="T1" fmla="*/ 35 h 37"/>
                <a:gd name="T2" fmla="*/ 38 w 79"/>
                <a:gd name="T3" fmla="*/ 0 h 37"/>
                <a:gd name="T4" fmla="*/ 0 w 79"/>
                <a:gd name="T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37">
                  <a:moveTo>
                    <a:pt x="79" y="35"/>
                  </a:moveTo>
                  <a:lnTo>
                    <a:pt x="38" y="0"/>
                  </a:lnTo>
                  <a:lnTo>
                    <a:pt x="0" y="37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77"/>
            <p:cNvSpPr>
              <a:spLocks/>
            </p:cNvSpPr>
            <p:nvPr/>
          </p:nvSpPr>
          <p:spPr bwMode="auto">
            <a:xfrm>
              <a:off x="7020" y="3673"/>
              <a:ext cx="303" cy="146"/>
            </a:xfrm>
            <a:custGeom>
              <a:avLst/>
              <a:gdLst>
                <a:gd name="T0" fmla="*/ 170 w 170"/>
                <a:gd name="T1" fmla="*/ 0 h 82"/>
                <a:gd name="T2" fmla="*/ 104 w 170"/>
                <a:gd name="T3" fmla="*/ 71 h 82"/>
                <a:gd name="T4" fmla="*/ 67 w 170"/>
                <a:gd name="T5" fmla="*/ 71 h 82"/>
                <a:gd name="T6" fmla="*/ 0 w 170"/>
                <a:gd name="T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82">
                  <a:moveTo>
                    <a:pt x="170" y="0"/>
                  </a:moveTo>
                  <a:cubicBezTo>
                    <a:pt x="104" y="71"/>
                    <a:pt x="104" y="71"/>
                    <a:pt x="104" y="71"/>
                  </a:cubicBezTo>
                  <a:cubicBezTo>
                    <a:pt x="94" y="82"/>
                    <a:pt x="77" y="82"/>
                    <a:pt x="67" y="7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Oval 278"/>
            <p:cNvSpPr>
              <a:spLocks noChangeArrowheads="1"/>
            </p:cNvSpPr>
            <p:nvPr/>
          </p:nvSpPr>
          <p:spPr bwMode="auto">
            <a:xfrm>
              <a:off x="7177" y="3841"/>
              <a:ext cx="165" cy="164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79"/>
            <p:cNvSpPr>
              <a:spLocks/>
            </p:cNvSpPr>
            <p:nvPr/>
          </p:nvSpPr>
          <p:spPr bwMode="auto">
            <a:xfrm>
              <a:off x="7002" y="3663"/>
              <a:ext cx="340" cy="219"/>
            </a:xfrm>
            <a:custGeom>
              <a:avLst/>
              <a:gdLst>
                <a:gd name="T0" fmla="*/ 165 w 191"/>
                <a:gd name="T1" fmla="*/ 0 h 123"/>
                <a:gd name="T2" fmla="*/ 26 w 191"/>
                <a:gd name="T3" fmla="*/ 0 h 123"/>
                <a:gd name="T4" fmla="*/ 0 w 191"/>
                <a:gd name="T5" fmla="*/ 25 h 123"/>
                <a:gd name="T6" fmla="*/ 0 w 191"/>
                <a:gd name="T7" fmla="*/ 98 h 123"/>
                <a:gd name="T8" fmla="*/ 26 w 191"/>
                <a:gd name="T9" fmla="*/ 123 h 123"/>
                <a:gd name="T10" fmla="*/ 104 w 191"/>
                <a:gd name="T11" fmla="*/ 123 h 123"/>
                <a:gd name="T12" fmla="*/ 145 w 191"/>
                <a:gd name="T13" fmla="*/ 100 h 123"/>
                <a:gd name="T14" fmla="*/ 181 w 191"/>
                <a:gd name="T15" fmla="*/ 118 h 123"/>
                <a:gd name="T16" fmla="*/ 191 w 191"/>
                <a:gd name="T17" fmla="*/ 98 h 123"/>
                <a:gd name="T18" fmla="*/ 191 w 191"/>
                <a:gd name="T19" fmla="*/ 25 h 123"/>
                <a:gd name="T20" fmla="*/ 165 w 191"/>
                <a:gd name="T2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23">
                  <a:moveTo>
                    <a:pt x="165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1"/>
                    <a:pt x="0" y="25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12"/>
                    <a:pt x="12" y="123"/>
                    <a:pt x="26" y="123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12" y="109"/>
                    <a:pt x="127" y="100"/>
                    <a:pt x="145" y="100"/>
                  </a:cubicBezTo>
                  <a:cubicBezTo>
                    <a:pt x="159" y="100"/>
                    <a:pt x="172" y="107"/>
                    <a:pt x="181" y="118"/>
                  </a:cubicBezTo>
                  <a:cubicBezTo>
                    <a:pt x="187" y="113"/>
                    <a:pt x="191" y="106"/>
                    <a:pt x="191" y="98"/>
                  </a:cubicBezTo>
                  <a:cubicBezTo>
                    <a:pt x="191" y="25"/>
                    <a:pt x="191" y="25"/>
                    <a:pt x="191" y="25"/>
                  </a:cubicBezTo>
                  <a:cubicBezTo>
                    <a:pt x="191" y="11"/>
                    <a:pt x="179" y="0"/>
                    <a:pt x="165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Line 280"/>
            <p:cNvSpPr>
              <a:spLocks noChangeShapeType="1"/>
            </p:cNvSpPr>
            <p:nvPr/>
          </p:nvSpPr>
          <p:spPr bwMode="auto">
            <a:xfrm flipV="1">
              <a:off x="7259" y="3874"/>
              <a:ext cx="0" cy="5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Line 281"/>
            <p:cNvSpPr>
              <a:spLocks noChangeShapeType="1"/>
            </p:cNvSpPr>
            <p:nvPr/>
          </p:nvSpPr>
          <p:spPr bwMode="auto">
            <a:xfrm flipV="1">
              <a:off x="7259" y="3956"/>
              <a:ext cx="0" cy="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26221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674688" y="863600"/>
            <a:ext cx="10837863" cy="5133975"/>
            <a:chOff x="425" y="544"/>
            <a:chExt cx="6827" cy="3234"/>
          </a:xfrm>
        </p:grpSpPr>
        <p:grpSp>
          <p:nvGrpSpPr>
            <p:cNvPr id="7" name="Group 205"/>
            <p:cNvGrpSpPr>
              <a:grpSpLocks/>
            </p:cNvGrpSpPr>
            <p:nvPr/>
          </p:nvGrpSpPr>
          <p:grpSpPr bwMode="auto">
            <a:xfrm>
              <a:off x="425" y="544"/>
              <a:ext cx="6820" cy="3234"/>
              <a:chOff x="425" y="544"/>
              <a:chExt cx="6820" cy="3234"/>
            </a:xfrm>
          </p:grpSpPr>
          <p:sp>
            <p:nvSpPr>
              <p:cNvPr id="49" name="Oval 5"/>
              <p:cNvSpPr>
                <a:spLocks noChangeArrowheads="1"/>
              </p:cNvSpPr>
              <p:nvPr/>
            </p:nvSpPr>
            <p:spPr bwMode="auto">
              <a:xfrm>
                <a:off x="4031" y="741"/>
                <a:ext cx="133" cy="13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Oval 6"/>
              <p:cNvSpPr>
                <a:spLocks noChangeArrowheads="1"/>
              </p:cNvSpPr>
              <p:nvPr/>
            </p:nvSpPr>
            <p:spPr bwMode="auto">
              <a:xfrm>
                <a:off x="4231" y="741"/>
                <a:ext cx="133" cy="13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7"/>
              <p:cNvSpPr>
                <a:spLocks/>
              </p:cNvSpPr>
              <p:nvPr/>
            </p:nvSpPr>
            <p:spPr bwMode="auto">
              <a:xfrm>
                <a:off x="4085" y="616"/>
                <a:ext cx="206" cy="213"/>
              </a:xfrm>
              <a:custGeom>
                <a:avLst/>
                <a:gdLst>
                  <a:gd name="T0" fmla="*/ 118 w 120"/>
                  <a:gd name="T1" fmla="*/ 34 h 124"/>
                  <a:gd name="T2" fmla="*/ 112 w 120"/>
                  <a:gd name="T3" fmla="*/ 28 h 124"/>
                  <a:gd name="T4" fmla="*/ 41 w 120"/>
                  <a:gd name="T5" fmla="*/ 0 h 124"/>
                  <a:gd name="T6" fmla="*/ 41 w 120"/>
                  <a:gd name="T7" fmla="*/ 0 h 124"/>
                  <a:gd name="T8" fmla="*/ 34 w 120"/>
                  <a:gd name="T9" fmla="*/ 4 h 124"/>
                  <a:gd name="T10" fmla="*/ 5 w 120"/>
                  <a:gd name="T11" fmla="*/ 36 h 124"/>
                  <a:gd name="T12" fmla="*/ 5 w 120"/>
                  <a:gd name="T13" fmla="*/ 36 h 124"/>
                  <a:gd name="T14" fmla="*/ 1 w 120"/>
                  <a:gd name="T15" fmla="*/ 49 h 124"/>
                  <a:gd name="T16" fmla="*/ 9 w 120"/>
                  <a:gd name="T17" fmla="*/ 63 h 124"/>
                  <a:gd name="T18" fmla="*/ 41 w 120"/>
                  <a:gd name="T19" fmla="*/ 77 h 124"/>
                  <a:gd name="T20" fmla="*/ 57 w 120"/>
                  <a:gd name="T21" fmla="*/ 116 h 124"/>
                  <a:gd name="T22" fmla="*/ 70 w 120"/>
                  <a:gd name="T23" fmla="*/ 124 h 124"/>
                  <a:gd name="T24" fmla="*/ 75 w 120"/>
                  <a:gd name="T25" fmla="*/ 123 h 124"/>
                  <a:gd name="T26" fmla="*/ 82 w 120"/>
                  <a:gd name="T27" fmla="*/ 116 h 124"/>
                  <a:gd name="T28" fmla="*/ 82 w 120"/>
                  <a:gd name="T29" fmla="*/ 106 h 124"/>
                  <a:gd name="T30" fmla="*/ 61 w 120"/>
                  <a:gd name="T31" fmla="*/ 56 h 124"/>
                  <a:gd name="T32" fmla="*/ 45 w 120"/>
                  <a:gd name="T33" fmla="*/ 49 h 124"/>
                  <a:gd name="T34" fmla="*/ 61 w 120"/>
                  <a:gd name="T35" fmla="*/ 32 h 124"/>
                  <a:gd name="T36" fmla="*/ 103 w 120"/>
                  <a:gd name="T37" fmla="*/ 49 h 124"/>
                  <a:gd name="T38" fmla="*/ 118 w 120"/>
                  <a:gd name="T39" fmla="*/ 43 h 124"/>
                  <a:gd name="T40" fmla="*/ 118 w 120"/>
                  <a:gd name="T4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0" h="124">
                    <a:moveTo>
                      <a:pt x="118" y="34"/>
                    </a:moveTo>
                    <a:cubicBezTo>
                      <a:pt x="117" y="31"/>
                      <a:pt x="115" y="29"/>
                      <a:pt x="112" y="28"/>
                    </a:cubicBezTo>
                    <a:cubicBezTo>
                      <a:pt x="102" y="23"/>
                      <a:pt x="52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0" y="0"/>
                      <a:pt x="35" y="2"/>
                      <a:pt x="34" y="4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7"/>
                      <a:pt x="1" y="43"/>
                      <a:pt x="1" y="49"/>
                    </a:cubicBezTo>
                    <a:cubicBezTo>
                      <a:pt x="0" y="55"/>
                      <a:pt x="3" y="60"/>
                      <a:pt x="9" y="63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60" y="121"/>
                      <a:pt x="64" y="124"/>
                      <a:pt x="70" y="124"/>
                    </a:cubicBezTo>
                    <a:cubicBezTo>
                      <a:pt x="71" y="124"/>
                      <a:pt x="73" y="124"/>
                      <a:pt x="75" y="123"/>
                    </a:cubicBezTo>
                    <a:cubicBezTo>
                      <a:pt x="78" y="122"/>
                      <a:pt x="81" y="120"/>
                      <a:pt x="82" y="116"/>
                    </a:cubicBezTo>
                    <a:cubicBezTo>
                      <a:pt x="83" y="113"/>
                      <a:pt x="83" y="109"/>
                      <a:pt x="82" y="106"/>
                    </a:cubicBezTo>
                    <a:cubicBezTo>
                      <a:pt x="61" y="56"/>
                      <a:pt x="61" y="56"/>
                      <a:pt x="61" y="56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103" y="49"/>
                      <a:pt x="103" y="49"/>
                      <a:pt x="103" y="49"/>
                    </a:cubicBezTo>
                    <a:cubicBezTo>
                      <a:pt x="109" y="52"/>
                      <a:pt x="116" y="49"/>
                      <a:pt x="118" y="43"/>
                    </a:cubicBezTo>
                    <a:cubicBezTo>
                      <a:pt x="120" y="40"/>
                      <a:pt x="120" y="37"/>
                      <a:pt x="118" y="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Oval 8"/>
              <p:cNvSpPr>
                <a:spLocks noChangeArrowheads="1"/>
              </p:cNvSpPr>
              <p:nvPr/>
            </p:nvSpPr>
            <p:spPr bwMode="auto">
              <a:xfrm>
                <a:off x="4181" y="556"/>
                <a:ext cx="72" cy="7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9"/>
              <p:cNvSpPr>
                <a:spLocks/>
              </p:cNvSpPr>
              <p:nvPr/>
            </p:nvSpPr>
            <p:spPr bwMode="auto">
              <a:xfrm>
                <a:off x="4055" y="606"/>
                <a:ext cx="90" cy="87"/>
              </a:xfrm>
              <a:custGeom>
                <a:avLst/>
                <a:gdLst>
                  <a:gd name="T0" fmla="*/ 21 w 52"/>
                  <a:gd name="T1" fmla="*/ 51 h 51"/>
                  <a:gd name="T2" fmla="*/ 1 w 52"/>
                  <a:gd name="T3" fmla="*/ 32 h 51"/>
                  <a:gd name="T4" fmla="*/ 23 w 52"/>
                  <a:gd name="T5" fmla="*/ 7 h 51"/>
                  <a:gd name="T6" fmla="*/ 24 w 52"/>
                  <a:gd name="T7" fmla="*/ 7 h 51"/>
                  <a:gd name="T8" fmla="*/ 52 w 52"/>
                  <a:gd name="T9" fmla="*/ 13 h 51"/>
                  <a:gd name="T10" fmla="*/ 46 w 52"/>
                  <a:gd name="T11" fmla="*/ 19 h 51"/>
                  <a:gd name="T12" fmla="*/ 27 w 52"/>
                  <a:gd name="T13" fmla="*/ 14 h 51"/>
                  <a:gd name="T14" fmla="*/ 9 w 52"/>
                  <a:gd name="T15" fmla="*/ 31 h 51"/>
                  <a:gd name="T16" fmla="*/ 25 w 52"/>
                  <a:gd name="T17" fmla="*/ 44 h 51"/>
                  <a:gd name="T18" fmla="*/ 21 w 52"/>
                  <a:gd name="T1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51">
                    <a:moveTo>
                      <a:pt x="21" y="51"/>
                    </a:moveTo>
                    <a:cubicBezTo>
                      <a:pt x="17" y="49"/>
                      <a:pt x="2" y="40"/>
                      <a:pt x="1" y="32"/>
                    </a:cubicBezTo>
                    <a:cubicBezTo>
                      <a:pt x="0" y="23"/>
                      <a:pt x="16" y="12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6"/>
                      <a:pt x="40" y="0"/>
                      <a:pt x="52" y="13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38" y="11"/>
                      <a:pt x="29" y="13"/>
                      <a:pt x="27" y="14"/>
                    </a:cubicBezTo>
                    <a:cubicBezTo>
                      <a:pt x="18" y="20"/>
                      <a:pt x="9" y="28"/>
                      <a:pt x="9" y="31"/>
                    </a:cubicBezTo>
                    <a:cubicBezTo>
                      <a:pt x="9" y="33"/>
                      <a:pt x="17" y="40"/>
                      <a:pt x="25" y="44"/>
                    </a:cubicBezTo>
                    <a:lnTo>
                      <a:pt x="21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0"/>
              <p:cNvSpPr>
                <a:spLocks/>
              </p:cNvSpPr>
              <p:nvPr/>
            </p:nvSpPr>
            <p:spPr bwMode="auto">
              <a:xfrm>
                <a:off x="7192" y="547"/>
                <a:ext cx="53" cy="333"/>
              </a:xfrm>
              <a:custGeom>
                <a:avLst/>
                <a:gdLst>
                  <a:gd name="T0" fmla="*/ 15 w 31"/>
                  <a:gd name="T1" fmla="*/ 0 h 194"/>
                  <a:gd name="T2" fmla="*/ 0 w 31"/>
                  <a:gd name="T3" fmla="*/ 19 h 194"/>
                  <a:gd name="T4" fmla="*/ 0 w 31"/>
                  <a:gd name="T5" fmla="*/ 176 h 194"/>
                  <a:gd name="T6" fmla="*/ 15 w 31"/>
                  <a:gd name="T7" fmla="*/ 194 h 194"/>
                  <a:gd name="T8" fmla="*/ 31 w 31"/>
                  <a:gd name="T9" fmla="*/ 176 h 194"/>
                  <a:gd name="T10" fmla="*/ 31 w 31"/>
                  <a:gd name="T11" fmla="*/ 19 h 194"/>
                  <a:gd name="T12" fmla="*/ 15 w 31"/>
                  <a:gd name="T13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94">
                    <a:moveTo>
                      <a:pt x="15" y="0"/>
                    </a:moveTo>
                    <a:cubicBezTo>
                      <a:pt x="7" y="0"/>
                      <a:pt x="0" y="9"/>
                      <a:pt x="0" y="19"/>
                    </a:cubicBezTo>
                    <a:cubicBezTo>
                      <a:pt x="0" y="176"/>
                      <a:pt x="0" y="176"/>
                      <a:pt x="0" y="176"/>
                    </a:cubicBezTo>
                    <a:cubicBezTo>
                      <a:pt x="0" y="186"/>
                      <a:pt x="7" y="194"/>
                      <a:pt x="15" y="194"/>
                    </a:cubicBezTo>
                    <a:cubicBezTo>
                      <a:pt x="24" y="194"/>
                      <a:pt x="31" y="186"/>
                      <a:pt x="31" y="176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9"/>
                      <a:pt x="24" y="0"/>
                      <a:pt x="1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11"/>
              <p:cNvSpPr>
                <a:spLocks/>
              </p:cNvSpPr>
              <p:nvPr/>
            </p:nvSpPr>
            <p:spPr bwMode="auto">
              <a:xfrm>
                <a:off x="6912" y="547"/>
                <a:ext cx="53" cy="333"/>
              </a:xfrm>
              <a:custGeom>
                <a:avLst/>
                <a:gdLst>
                  <a:gd name="T0" fmla="*/ 16 w 31"/>
                  <a:gd name="T1" fmla="*/ 0 h 194"/>
                  <a:gd name="T2" fmla="*/ 0 w 31"/>
                  <a:gd name="T3" fmla="*/ 19 h 194"/>
                  <a:gd name="T4" fmla="*/ 0 w 31"/>
                  <a:gd name="T5" fmla="*/ 176 h 194"/>
                  <a:gd name="T6" fmla="*/ 16 w 31"/>
                  <a:gd name="T7" fmla="*/ 194 h 194"/>
                  <a:gd name="T8" fmla="*/ 31 w 31"/>
                  <a:gd name="T9" fmla="*/ 176 h 194"/>
                  <a:gd name="T10" fmla="*/ 31 w 31"/>
                  <a:gd name="T11" fmla="*/ 19 h 194"/>
                  <a:gd name="T12" fmla="*/ 16 w 31"/>
                  <a:gd name="T13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94">
                    <a:moveTo>
                      <a:pt x="16" y="0"/>
                    </a:moveTo>
                    <a:cubicBezTo>
                      <a:pt x="7" y="0"/>
                      <a:pt x="0" y="9"/>
                      <a:pt x="0" y="19"/>
                    </a:cubicBezTo>
                    <a:cubicBezTo>
                      <a:pt x="0" y="176"/>
                      <a:pt x="0" y="176"/>
                      <a:pt x="0" y="176"/>
                    </a:cubicBezTo>
                    <a:cubicBezTo>
                      <a:pt x="0" y="186"/>
                      <a:pt x="7" y="194"/>
                      <a:pt x="16" y="194"/>
                    </a:cubicBezTo>
                    <a:cubicBezTo>
                      <a:pt x="24" y="194"/>
                      <a:pt x="31" y="186"/>
                      <a:pt x="31" y="176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9"/>
                      <a:pt x="24" y="0"/>
                      <a:pt x="1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12"/>
              <p:cNvSpPr>
                <a:spLocks/>
              </p:cNvSpPr>
              <p:nvPr/>
            </p:nvSpPr>
            <p:spPr bwMode="auto">
              <a:xfrm>
                <a:off x="6955" y="628"/>
                <a:ext cx="53" cy="14"/>
              </a:xfrm>
              <a:custGeom>
                <a:avLst/>
                <a:gdLst>
                  <a:gd name="T0" fmla="*/ 27 w 31"/>
                  <a:gd name="T1" fmla="*/ 8 h 8"/>
                  <a:gd name="T2" fmla="*/ 4 w 31"/>
                  <a:gd name="T3" fmla="*/ 8 h 8"/>
                  <a:gd name="T4" fmla="*/ 0 w 31"/>
                  <a:gd name="T5" fmla="*/ 4 h 8"/>
                  <a:gd name="T6" fmla="*/ 4 w 31"/>
                  <a:gd name="T7" fmla="*/ 0 h 8"/>
                  <a:gd name="T8" fmla="*/ 27 w 31"/>
                  <a:gd name="T9" fmla="*/ 0 h 8"/>
                  <a:gd name="T10" fmla="*/ 31 w 31"/>
                  <a:gd name="T11" fmla="*/ 4 h 8"/>
                  <a:gd name="T12" fmla="*/ 27 w 31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7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9" y="0"/>
                      <a:pt x="31" y="2"/>
                      <a:pt x="31" y="4"/>
                    </a:cubicBezTo>
                    <a:cubicBezTo>
                      <a:pt x="31" y="6"/>
                      <a:pt x="29" y="8"/>
                      <a:pt x="27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13"/>
              <p:cNvSpPr>
                <a:spLocks/>
              </p:cNvSpPr>
              <p:nvPr/>
            </p:nvSpPr>
            <p:spPr bwMode="auto">
              <a:xfrm>
                <a:off x="7017" y="628"/>
                <a:ext cx="58" cy="14"/>
              </a:xfrm>
              <a:custGeom>
                <a:avLst/>
                <a:gdLst>
                  <a:gd name="T0" fmla="*/ 30 w 34"/>
                  <a:gd name="T1" fmla="*/ 8 h 8"/>
                  <a:gd name="T2" fmla="*/ 4 w 34"/>
                  <a:gd name="T3" fmla="*/ 8 h 8"/>
                  <a:gd name="T4" fmla="*/ 0 w 34"/>
                  <a:gd name="T5" fmla="*/ 4 h 8"/>
                  <a:gd name="T6" fmla="*/ 4 w 34"/>
                  <a:gd name="T7" fmla="*/ 0 h 8"/>
                  <a:gd name="T8" fmla="*/ 30 w 34"/>
                  <a:gd name="T9" fmla="*/ 0 h 8"/>
                  <a:gd name="T10" fmla="*/ 34 w 34"/>
                  <a:gd name="T11" fmla="*/ 4 h 8"/>
                  <a:gd name="T12" fmla="*/ 30 w 3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2" y="0"/>
                      <a:pt x="34" y="2"/>
                      <a:pt x="34" y="4"/>
                    </a:cubicBezTo>
                    <a:cubicBezTo>
                      <a:pt x="34" y="6"/>
                      <a:pt x="32" y="8"/>
                      <a:pt x="3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14"/>
              <p:cNvSpPr>
                <a:spLocks/>
              </p:cNvSpPr>
              <p:nvPr/>
            </p:nvSpPr>
            <p:spPr bwMode="auto">
              <a:xfrm>
                <a:off x="7087" y="628"/>
                <a:ext cx="60" cy="14"/>
              </a:xfrm>
              <a:custGeom>
                <a:avLst/>
                <a:gdLst>
                  <a:gd name="T0" fmla="*/ 31 w 35"/>
                  <a:gd name="T1" fmla="*/ 8 h 8"/>
                  <a:gd name="T2" fmla="*/ 4 w 35"/>
                  <a:gd name="T3" fmla="*/ 8 h 8"/>
                  <a:gd name="T4" fmla="*/ 0 w 35"/>
                  <a:gd name="T5" fmla="*/ 4 h 8"/>
                  <a:gd name="T6" fmla="*/ 4 w 35"/>
                  <a:gd name="T7" fmla="*/ 0 h 8"/>
                  <a:gd name="T8" fmla="*/ 31 w 35"/>
                  <a:gd name="T9" fmla="*/ 0 h 8"/>
                  <a:gd name="T10" fmla="*/ 35 w 35"/>
                  <a:gd name="T11" fmla="*/ 4 h 8"/>
                  <a:gd name="T12" fmla="*/ 31 w 35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8">
                    <a:moveTo>
                      <a:pt x="31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3" y="0"/>
                      <a:pt x="35" y="2"/>
                      <a:pt x="35" y="4"/>
                    </a:cubicBezTo>
                    <a:cubicBezTo>
                      <a:pt x="35" y="6"/>
                      <a:pt x="33" y="8"/>
                      <a:pt x="31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15"/>
              <p:cNvSpPr>
                <a:spLocks/>
              </p:cNvSpPr>
              <p:nvPr/>
            </p:nvSpPr>
            <p:spPr bwMode="auto">
              <a:xfrm>
                <a:off x="7161" y="628"/>
                <a:ext cx="45" cy="14"/>
              </a:xfrm>
              <a:custGeom>
                <a:avLst/>
                <a:gdLst>
                  <a:gd name="T0" fmla="*/ 22 w 26"/>
                  <a:gd name="T1" fmla="*/ 8 h 8"/>
                  <a:gd name="T2" fmla="*/ 4 w 26"/>
                  <a:gd name="T3" fmla="*/ 8 h 8"/>
                  <a:gd name="T4" fmla="*/ 0 w 26"/>
                  <a:gd name="T5" fmla="*/ 4 h 8"/>
                  <a:gd name="T6" fmla="*/ 4 w 26"/>
                  <a:gd name="T7" fmla="*/ 0 h 8"/>
                  <a:gd name="T8" fmla="*/ 22 w 26"/>
                  <a:gd name="T9" fmla="*/ 0 h 8"/>
                  <a:gd name="T10" fmla="*/ 26 w 26"/>
                  <a:gd name="T11" fmla="*/ 4 h 8"/>
                  <a:gd name="T12" fmla="*/ 22 w 2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8">
                    <a:moveTo>
                      <a:pt x="22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1" y="8"/>
                      <a:pt x="0" y="6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4" y="0"/>
                      <a:pt x="26" y="2"/>
                      <a:pt x="26" y="4"/>
                    </a:cubicBezTo>
                    <a:cubicBezTo>
                      <a:pt x="26" y="6"/>
                      <a:pt x="24" y="8"/>
                      <a:pt x="2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16"/>
              <p:cNvSpPr>
                <a:spLocks/>
              </p:cNvSpPr>
              <p:nvPr/>
            </p:nvSpPr>
            <p:spPr bwMode="auto">
              <a:xfrm>
                <a:off x="6955" y="714"/>
                <a:ext cx="58" cy="13"/>
              </a:xfrm>
              <a:custGeom>
                <a:avLst/>
                <a:gdLst>
                  <a:gd name="T0" fmla="*/ 30 w 34"/>
                  <a:gd name="T1" fmla="*/ 8 h 8"/>
                  <a:gd name="T2" fmla="*/ 4 w 34"/>
                  <a:gd name="T3" fmla="*/ 8 h 8"/>
                  <a:gd name="T4" fmla="*/ 0 w 34"/>
                  <a:gd name="T5" fmla="*/ 4 h 8"/>
                  <a:gd name="T6" fmla="*/ 4 w 34"/>
                  <a:gd name="T7" fmla="*/ 0 h 8"/>
                  <a:gd name="T8" fmla="*/ 30 w 34"/>
                  <a:gd name="T9" fmla="*/ 0 h 8"/>
                  <a:gd name="T10" fmla="*/ 34 w 34"/>
                  <a:gd name="T11" fmla="*/ 4 h 8"/>
                  <a:gd name="T12" fmla="*/ 30 w 3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2" y="0"/>
                      <a:pt x="34" y="2"/>
                      <a:pt x="34" y="4"/>
                    </a:cubicBezTo>
                    <a:cubicBezTo>
                      <a:pt x="34" y="6"/>
                      <a:pt x="32" y="8"/>
                      <a:pt x="3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17"/>
              <p:cNvSpPr>
                <a:spLocks/>
              </p:cNvSpPr>
              <p:nvPr/>
            </p:nvSpPr>
            <p:spPr bwMode="auto">
              <a:xfrm>
                <a:off x="7017" y="714"/>
                <a:ext cx="69" cy="13"/>
              </a:xfrm>
              <a:custGeom>
                <a:avLst/>
                <a:gdLst>
                  <a:gd name="T0" fmla="*/ 36 w 40"/>
                  <a:gd name="T1" fmla="*/ 8 h 8"/>
                  <a:gd name="T2" fmla="*/ 4 w 40"/>
                  <a:gd name="T3" fmla="*/ 8 h 8"/>
                  <a:gd name="T4" fmla="*/ 0 w 40"/>
                  <a:gd name="T5" fmla="*/ 4 h 8"/>
                  <a:gd name="T6" fmla="*/ 4 w 40"/>
                  <a:gd name="T7" fmla="*/ 0 h 8"/>
                  <a:gd name="T8" fmla="*/ 36 w 40"/>
                  <a:gd name="T9" fmla="*/ 0 h 8"/>
                  <a:gd name="T10" fmla="*/ 40 w 40"/>
                  <a:gd name="T11" fmla="*/ 4 h 8"/>
                  <a:gd name="T12" fmla="*/ 36 w 4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8">
                    <a:moveTo>
                      <a:pt x="3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6"/>
                      <a:pt x="38" y="8"/>
                      <a:pt x="3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18"/>
              <p:cNvSpPr>
                <a:spLocks/>
              </p:cNvSpPr>
              <p:nvPr/>
            </p:nvSpPr>
            <p:spPr bwMode="auto">
              <a:xfrm>
                <a:off x="7103" y="714"/>
                <a:ext cx="103" cy="13"/>
              </a:xfrm>
              <a:custGeom>
                <a:avLst/>
                <a:gdLst>
                  <a:gd name="T0" fmla="*/ 56 w 60"/>
                  <a:gd name="T1" fmla="*/ 8 h 8"/>
                  <a:gd name="T2" fmla="*/ 4 w 60"/>
                  <a:gd name="T3" fmla="*/ 8 h 8"/>
                  <a:gd name="T4" fmla="*/ 0 w 60"/>
                  <a:gd name="T5" fmla="*/ 4 h 8"/>
                  <a:gd name="T6" fmla="*/ 4 w 60"/>
                  <a:gd name="T7" fmla="*/ 0 h 8"/>
                  <a:gd name="T8" fmla="*/ 56 w 60"/>
                  <a:gd name="T9" fmla="*/ 0 h 8"/>
                  <a:gd name="T10" fmla="*/ 60 w 60"/>
                  <a:gd name="T11" fmla="*/ 4 h 8"/>
                  <a:gd name="T12" fmla="*/ 56 w 6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8">
                    <a:moveTo>
                      <a:pt x="5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8" y="0"/>
                      <a:pt x="60" y="2"/>
                      <a:pt x="60" y="4"/>
                    </a:cubicBezTo>
                    <a:cubicBezTo>
                      <a:pt x="60" y="6"/>
                      <a:pt x="58" y="8"/>
                      <a:pt x="5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19"/>
              <p:cNvSpPr>
                <a:spLocks/>
              </p:cNvSpPr>
              <p:nvPr/>
            </p:nvSpPr>
            <p:spPr bwMode="auto">
              <a:xfrm>
                <a:off x="6955" y="800"/>
                <a:ext cx="98" cy="13"/>
              </a:xfrm>
              <a:custGeom>
                <a:avLst/>
                <a:gdLst>
                  <a:gd name="T0" fmla="*/ 53 w 57"/>
                  <a:gd name="T1" fmla="*/ 8 h 8"/>
                  <a:gd name="T2" fmla="*/ 4 w 57"/>
                  <a:gd name="T3" fmla="*/ 8 h 8"/>
                  <a:gd name="T4" fmla="*/ 0 w 57"/>
                  <a:gd name="T5" fmla="*/ 4 h 8"/>
                  <a:gd name="T6" fmla="*/ 4 w 57"/>
                  <a:gd name="T7" fmla="*/ 0 h 8"/>
                  <a:gd name="T8" fmla="*/ 53 w 57"/>
                  <a:gd name="T9" fmla="*/ 0 h 8"/>
                  <a:gd name="T10" fmla="*/ 57 w 57"/>
                  <a:gd name="T11" fmla="*/ 4 h 8"/>
                  <a:gd name="T12" fmla="*/ 53 w 57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8">
                    <a:moveTo>
                      <a:pt x="53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7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5" y="0"/>
                      <a:pt x="57" y="2"/>
                      <a:pt x="57" y="4"/>
                    </a:cubicBezTo>
                    <a:cubicBezTo>
                      <a:pt x="57" y="7"/>
                      <a:pt x="55" y="8"/>
                      <a:pt x="53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20"/>
              <p:cNvSpPr>
                <a:spLocks/>
              </p:cNvSpPr>
              <p:nvPr/>
            </p:nvSpPr>
            <p:spPr bwMode="auto">
              <a:xfrm>
                <a:off x="7068" y="800"/>
                <a:ext cx="138" cy="13"/>
              </a:xfrm>
              <a:custGeom>
                <a:avLst/>
                <a:gdLst>
                  <a:gd name="T0" fmla="*/ 76 w 80"/>
                  <a:gd name="T1" fmla="*/ 8 h 8"/>
                  <a:gd name="T2" fmla="*/ 4 w 80"/>
                  <a:gd name="T3" fmla="*/ 8 h 8"/>
                  <a:gd name="T4" fmla="*/ 0 w 80"/>
                  <a:gd name="T5" fmla="*/ 4 h 8"/>
                  <a:gd name="T6" fmla="*/ 4 w 80"/>
                  <a:gd name="T7" fmla="*/ 0 h 8"/>
                  <a:gd name="T8" fmla="*/ 76 w 80"/>
                  <a:gd name="T9" fmla="*/ 0 h 8"/>
                  <a:gd name="T10" fmla="*/ 80 w 80"/>
                  <a:gd name="T11" fmla="*/ 4 h 8"/>
                  <a:gd name="T12" fmla="*/ 76 w 8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">
                    <a:moveTo>
                      <a:pt x="7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1" y="8"/>
                      <a:pt x="0" y="7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8" y="0"/>
                      <a:pt x="80" y="2"/>
                      <a:pt x="80" y="4"/>
                    </a:cubicBezTo>
                    <a:cubicBezTo>
                      <a:pt x="80" y="7"/>
                      <a:pt x="78" y="8"/>
                      <a:pt x="7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Oval 21"/>
              <p:cNvSpPr>
                <a:spLocks noChangeArrowheads="1"/>
              </p:cNvSpPr>
              <p:nvPr/>
            </p:nvSpPr>
            <p:spPr bwMode="auto">
              <a:xfrm>
                <a:off x="6972" y="599"/>
                <a:ext cx="59" cy="7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Oval 22"/>
              <p:cNvSpPr>
                <a:spLocks noChangeArrowheads="1"/>
              </p:cNvSpPr>
              <p:nvPr/>
            </p:nvSpPr>
            <p:spPr bwMode="auto">
              <a:xfrm>
                <a:off x="7041" y="599"/>
                <a:ext cx="60" cy="7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Oval 23"/>
              <p:cNvSpPr>
                <a:spLocks noChangeArrowheads="1"/>
              </p:cNvSpPr>
              <p:nvPr/>
            </p:nvSpPr>
            <p:spPr bwMode="auto">
              <a:xfrm>
                <a:off x="7115" y="599"/>
                <a:ext cx="58" cy="7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Oval 24"/>
              <p:cNvSpPr>
                <a:spLocks noChangeArrowheads="1"/>
              </p:cNvSpPr>
              <p:nvPr/>
            </p:nvSpPr>
            <p:spPr bwMode="auto">
              <a:xfrm>
                <a:off x="6972" y="685"/>
                <a:ext cx="59" cy="7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Oval 25"/>
              <p:cNvSpPr>
                <a:spLocks noChangeArrowheads="1"/>
              </p:cNvSpPr>
              <p:nvPr/>
            </p:nvSpPr>
            <p:spPr bwMode="auto">
              <a:xfrm>
                <a:off x="7055" y="685"/>
                <a:ext cx="60" cy="7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Oval 26"/>
              <p:cNvSpPr>
                <a:spLocks noChangeArrowheads="1"/>
              </p:cNvSpPr>
              <p:nvPr/>
            </p:nvSpPr>
            <p:spPr bwMode="auto">
              <a:xfrm>
                <a:off x="7019" y="770"/>
                <a:ext cx="58" cy="7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27"/>
              <p:cNvSpPr>
                <a:spLocks/>
              </p:cNvSpPr>
              <p:nvPr/>
            </p:nvSpPr>
            <p:spPr bwMode="auto">
              <a:xfrm>
                <a:off x="6203" y="750"/>
                <a:ext cx="311" cy="139"/>
              </a:xfrm>
              <a:custGeom>
                <a:avLst/>
                <a:gdLst>
                  <a:gd name="T0" fmla="*/ 112 w 181"/>
                  <a:gd name="T1" fmla="*/ 47 h 81"/>
                  <a:gd name="T2" fmla="*/ 69 w 181"/>
                  <a:gd name="T3" fmla="*/ 47 h 81"/>
                  <a:gd name="T4" fmla="*/ 65 w 181"/>
                  <a:gd name="T5" fmla="*/ 43 h 81"/>
                  <a:gd name="T6" fmla="*/ 65 w 181"/>
                  <a:gd name="T7" fmla="*/ 0 h 81"/>
                  <a:gd name="T8" fmla="*/ 0 w 181"/>
                  <a:gd name="T9" fmla="*/ 0 h 81"/>
                  <a:gd name="T10" fmla="*/ 0 w 181"/>
                  <a:gd name="T11" fmla="*/ 77 h 81"/>
                  <a:gd name="T12" fmla="*/ 4 w 181"/>
                  <a:gd name="T13" fmla="*/ 81 h 81"/>
                  <a:gd name="T14" fmla="*/ 177 w 181"/>
                  <a:gd name="T15" fmla="*/ 81 h 81"/>
                  <a:gd name="T16" fmla="*/ 181 w 181"/>
                  <a:gd name="T17" fmla="*/ 77 h 81"/>
                  <a:gd name="T18" fmla="*/ 181 w 181"/>
                  <a:gd name="T19" fmla="*/ 0 h 81"/>
                  <a:gd name="T20" fmla="*/ 116 w 181"/>
                  <a:gd name="T21" fmla="*/ 0 h 81"/>
                  <a:gd name="T22" fmla="*/ 116 w 181"/>
                  <a:gd name="T23" fmla="*/ 43 h 81"/>
                  <a:gd name="T24" fmla="*/ 112 w 181"/>
                  <a:gd name="T25" fmla="*/ 4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1" h="81">
                    <a:moveTo>
                      <a:pt x="112" y="47"/>
                    </a:moveTo>
                    <a:cubicBezTo>
                      <a:pt x="69" y="47"/>
                      <a:pt x="69" y="47"/>
                      <a:pt x="69" y="47"/>
                    </a:cubicBezTo>
                    <a:cubicBezTo>
                      <a:pt x="66" y="47"/>
                      <a:pt x="65" y="46"/>
                      <a:pt x="65" y="43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9"/>
                      <a:pt x="2" y="81"/>
                      <a:pt x="4" y="81"/>
                    </a:cubicBezTo>
                    <a:cubicBezTo>
                      <a:pt x="177" y="81"/>
                      <a:pt x="177" y="81"/>
                      <a:pt x="177" y="81"/>
                    </a:cubicBezTo>
                    <a:cubicBezTo>
                      <a:pt x="179" y="81"/>
                      <a:pt x="181" y="79"/>
                      <a:pt x="181" y="77"/>
                    </a:cubicBezTo>
                    <a:cubicBezTo>
                      <a:pt x="181" y="0"/>
                      <a:pt x="181" y="0"/>
                      <a:pt x="181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6" y="43"/>
                      <a:pt x="116" y="43"/>
                      <a:pt x="116" y="43"/>
                    </a:cubicBezTo>
                    <a:cubicBezTo>
                      <a:pt x="116" y="46"/>
                      <a:pt x="115" y="47"/>
                      <a:pt x="112" y="4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28"/>
              <p:cNvSpPr>
                <a:spLocks/>
              </p:cNvSpPr>
              <p:nvPr/>
            </p:nvSpPr>
            <p:spPr bwMode="auto">
              <a:xfrm>
                <a:off x="6275" y="544"/>
                <a:ext cx="167" cy="77"/>
              </a:xfrm>
              <a:custGeom>
                <a:avLst/>
                <a:gdLst>
                  <a:gd name="T0" fmla="*/ 91 w 97"/>
                  <a:gd name="T1" fmla="*/ 45 h 45"/>
                  <a:gd name="T2" fmla="*/ 85 w 97"/>
                  <a:gd name="T3" fmla="*/ 39 h 45"/>
                  <a:gd name="T4" fmla="*/ 49 w 97"/>
                  <a:gd name="T5" fmla="*/ 12 h 45"/>
                  <a:gd name="T6" fmla="*/ 12 w 97"/>
                  <a:gd name="T7" fmla="*/ 39 h 45"/>
                  <a:gd name="T8" fmla="*/ 6 w 97"/>
                  <a:gd name="T9" fmla="*/ 45 h 45"/>
                  <a:gd name="T10" fmla="*/ 0 w 97"/>
                  <a:gd name="T11" fmla="*/ 39 h 45"/>
                  <a:gd name="T12" fmla="*/ 49 w 97"/>
                  <a:gd name="T13" fmla="*/ 0 h 45"/>
                  <a:gd name="T14" fmla="*/ 97 w 97"/>
                  <a:gd name="T15" fmla="*/ 39 h 45"/>
                  <a:gd name="T16" fmla="*/ 91 w 97"/>
                  <a:gd name="T1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45">
                    <a:moveTo>
                      <a:pt x="91" y="45"/>
                    </a:moveTo>
                    <a:cubicBezTo>
                      <a:pt x="88" y="45"/>
                      <a:pt x="85" y="42"/>
                      <a:pt x="85" y="39"/>
                    </a:cubicBezTo>
                    <a:cubicBezTo>
                      <a:pt x="85" y="24"/>
                      <a:pt x="69" y="12"/>
                      <a:pt x="49" y="12"/>
                    </a:cubicBezTo>
                    <a:cubicBezTo>
                      <a:pt x="28" y="12"/>
                      <a:pt x="12" y="24"/>
                      <a:pt x="12" y="39"/>
                    </a:cubicBezTo>
                    <a:cubicBezTo>
                      <a:pt x="12" y="42"/>
                      <a:pt x="9" y="45"/>
                      <a:pt x="6" y="45"/>
                    </a:cubicBezTo>
                    <a:cubicBezTo>
                      <a:pt x="2" y="45"/>
                      <a:pt x="0" y="42"/>
                      <a:pt x="0" y="39"/>
                    </a:cubicBezTo>
                    <a:cubicBezTo>
                      <a:pt x="0" y="18"/>
                      <a:pt x="22" y="0"/>
                      <a:pt x="49" y="0"/>
                    </a:cubicBezTo>
                    <a:cubicBezTo>
                      <a:pt x="76" y="0"/>
                      <a:pt x="97" y="18"/>
                      <a:pt x="97" y="39"/>
                    </a:cubicBezTo>
                    <a:cubicBezTo>
                      <a:pt x="97" y="42"/>
                      <a:pt x="95" y="45"/>
                      <a:pt x="91" y="4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29"/>
              <p:cNvSpPr>
                <a:spLocks noEditPoints="1"/>
              </p:cNvSpPr>
              <p:nvPr/>
            </p:nvSpPr>
            <p:spPr bwMode="auto">
              <a:xfrm>
                <a:off x="6193" y="606"/>
                <a:ext cx="333" cy="137"/>
              </a:xfrm>
              <a:custGeom>
                <a:avLst/>
                <a:gdLst>
                  <a:gd name="T0" fmla="*/ 190 w 194"/>
                  <a:gd name="T1" fmla="*/ 0 h 80"/>
                  <a:gd name="T2" fmla="*/ 4 w 194"/>
                  <a:gd name="T3" fmla="*/ 0 h 80"/>
                  <a:gd name="T4" fmla="*/ 0 w 194"/>
                  <a:gd name="T5" fmla="*/ 4 h 80"/>
                  <a:gd name="T6" fmla="*/ 0 w 194"/>
                  <a:gd name="T7" fmla="*/ 76 h 80"/>
                  <a:gd name="T8" fmla="*/ 4 w 194"/>
                  <a:gd name="T9" fmla="*/ 80 h 80"/>
                  <a:gd name="T10" fmla="*/ 6 w 194"/>
                  <a:gd name="T11" fmla="*/ 80 h 80"/>
                  <a:gd name="T12" fmla="*/ 71 w 194"/>
                  <a:gd name="T13" fmla="*/ 80 h 80"/>
                  <a:gd name="T14" fmla="*/ 71 w 194"/>
                  <a:gd name="T15" fmla="*/ 76 h 80"/>
                  <a:gd name="T16" fmla="*/ 75 w 194"/>
                  <a:gd name="T17" fmla="*/ 72 h 80"/>
                  <a:gd name="T18" fmla="*/ 118 w 194"/>
                  <a:gd name="T19" fmla="*/ 72 h 80"/>
                  <a:gd name="T20" fmla="*/ 122 w 194"/>
                  <a:gd name="T21" fmla="*/ 76 h 80"/>
                  <a:gd name="T22" fmla="*/ 122 w 194"/>
                  <a:gd name="T23" fmla="*/ 80 h 80"/>
                  <a:gd name="T24" fmla="*/ 187 w 194"/>
                  <a:gd name="T25" fmla="*/ 80 h 80"/>
                  <a:gd name="T26" fmla="*/ 190 w 194"/>
                  <a:gd name="T27" fmla="*/ 80 h 80"/>
                  <a:gd name="T28" fmla="*/ 194 w 194"/>
                  <a:gd name="T29" fmla="*/ 76 h 80"/>
                  <a:gd name="T30" fmla="*/ 194 w 194"/>
                  <a:gd name="T31" fmla="*/ 4 h 80"/>
                  <a:gd name="T32" fmla="*/ 190 w 194"/>
                  <a:gd name="T33" fmla="*/ 0 h 80"/>
                  <a:gd name="T34" fmla="*/ 118 w 194"/>
                  <a:gd name="T35" fmla="*/ 42 h 80"/>
                  <a:gd name="T36" fmla="*/ 75 w 194"/>
                  <a:gd name="T37" fmla="*/ 42 h 80"/>
                  <a:gd name="T38" fmla="*/ 71 w 194"/>
                  <a:gd name="T39" fmla="*/ 38 h 80"/>
                  <a:gd name="T40" fmla="*/ 75 w 194"/>
                  <a:gd name="T41" fmla="*/ 34 h 80"/>
                  <a:gd name="T42" fmla="*/ 118 w 194"/>
                  <a:gd name="T43" fmla="*/ 34 h 80"/>
                  <a:gd name="T44" fmla="*/ 122 w 194"/>
                  <a:gd name="T45" fmla="*/ 38 h 80"/>
                  <a:gd name="T46" fmla="*/ 118 w 194"/>
                  <a:gd name="T47" fmla="*/ 4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4" h="80">
                    <a:moveTo>
                      <a:pt x="19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8"/>
                      <a:pt x="1" y="80"/>
                      <a:pt x="4" y="80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71" y="80"/>
                      <a:pt x="71" y="80"/>
                      <a:pt x="71" y="80"/>
                    </a:cubicBezTo>
                    <a:cubicBezTo>
                      <a:pt x="71" y="76"/>
                      <a:pt x="71" y="76"/>
                      <a:pt x="71" y="76"/>
                    </a:cubicBezTo>
                    <a:cubicBezTo>
                      <a:pt x="71" y="73"/>
                      <a:pt x="72" y="72"/>
                      <a:pt x="75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21" y="72"/>
                      <a:pt x="122" y="73"/>
                      <a:pt x="122" y="76"/>
                    </a:cubicBezTo>
                    <a:cubicBezTo>
                      <a:pt x="122" y="80"/>
                      <a:pt x="122" y="80"/>
                      <a:pt x="122" y="80"/>
                    </a:cubicBezTo>
                    <a:cubicBezTo>
                      <a:pt x="187" y="80"/>
                      <a:pt x="187" y="80"/>
                      <a:pt x="187" y="80"/>
                    </a:cubicBezTo>
                    <a:cubicBezTo>
                      <a:pt x="190" y="80"/>
                      <a:pt x="190" y="80"/>
                      <a:pt x="190" y="80"/>
                    </a:cubicBezTo>
                    <a:cubicBezTo>
                      <a:pt x="192" y="80"/>
                      <a:pt x="194" y="78"/>
                      <a:pt x="194" y="76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4" y="2"/>
                      <a:pt x="192" y="0"/>
                      <a:pt x="190" y="0"/>
                    </a:cubicBezTo>
                    <a:close/>
                    <a:moveTo>
                      <a:pt x="118" y="42"/>
                    </a:moveTo>
                    <a:cubicBezTo>
                      <a:pt x="75" y="42"/>
                      <a:pt x="75" y="42"/>
                      <a:pt x="75" y="42"/>
                    </a:cubicBezTo>
                    <a:cubicBezTo>
                      <a:pt x="72" y="42"/>
                      <a:pt x="71" y="40"/>
                      <a:pt x="71" y="38"/>
                    </a:cubicBezTo>
                    <a:cubicBezTo>
                      <a:pt x="71" y="36"/>
                      <a:pt x="72" y="34"/>
                      <a:pt x="75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21" y="34"/>
                      <a:pt x="122" y="36"/>
                      <a:pt x="122" y="38"/>
                    </a:cubicBezTo>
                    <a:cubicBezTo>
                      <a:pt x="122" y="40"/>
                      <a:pt x="121" y="42"/>
                      <a:pt x="118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30"/>
              <p:cNvSpPr>
                <a:spLocks noEditPoints="1"/>
              </p:cNvSpPr>
              <p:nvPr/>
            </p:nvSpPr>
            <p:spPr bwMode="auto">
              <a:xfrm>
                <a:off x="6241" y="1399"/>
                <a:ext cx="235" cy="206"/>
              </a:xfrm>
              <a:custGeom>
                <a:avLst/>
                <a:gdLst>
                  <a:gd name="T0" fmla="*/ 0 w 137"/>
                  <a:gd name="T1" fmla="*/ 116 h 120"/>
                  <a:gd name="T2" fmla="*/ 4 w 137"/>
                  <a:gd name="T3" fmla="*/ 120 h 120"/>
                  <a:gd name="T4" fmla="*/ 47 w 137"/>
                  <a:gd name="T5" fmla="*/ 120 h 120"/>
                  <a:gd name="T6" fmla="*/ 47 w 137"/>
                  <a:gd name="T7" fmla="*/ 63 h 120"/>
                  <a:gd name="T8" fmla="*/ 51 w 137"/>
                  <a:gd name="T9" fmla="*/ 59 h 120"/>
                  <a:gd name="T10" fmla="*/ 86 w 137"/>
                  <a:gd name="T11" fmla="*/ 59 h 120"/>
                  <a:gd name="T12" fmla="*/ 90 w 137"/>
                  <a:gd name="T13" fmla="*/ 63 h 120"/>
                  <a:gd name="T14" fmla="*/ 90 w 137"/>
                  <a:gd name="T15" fmla="*/ 120 h 120"/>
                  <a:gd name="T16" fmla="*/ 133 w 137"/>
                  <a:gd name="T17" fmla="*/ 120 h 120"/>
                  <a:gd name="T18" fmla="*/ 137 w 137"/>
                  <a:gd name="T19" fmla="*/ 116 h 120"/>
                  <a:gd name="T20" fmla="*/ 137 w 137"/>
                  <a:gd name="T21" fmla="*/ 0 h 120"/>
                  <a:gd name="T22" fmla="*/ 0 w 137"/>
                  <a:gd name="T23" fmla="*/ 0 h 120"/>
                  <a:gd name="T24" fmla="*/ 0 w 137"/>
                  <a:gd name="T25" fmla="*/ 116 h 120"/>
                  <a:gd name="T26" fmla="*/ 110 w 137"/>
                  <a:gd name="T27" fmla="*/ 16 h 120"/>
                  <a:gd name="T28" fmla="*/ 114 w 137"/>
                  <a:gd name="T29" fmla="*/ 12 h 120"/>
                  <a:gd name="T30" fmla="*/ 118 w 137"/>
                  <a:gd name="T31" fmla="*/ 16 h 120"/>
                  <a:gd name="T32" fmla="*/ 118 w 137"/>
                  <a:gd name="T33" fmla="*/ 44 h 120"/>
                  <a:gd name="T34" fmla="*/ 114 w 137"/>
                  <a:gd name="T35" fmla="*/ 48 h 120"/>
                  <a:gd name="T36" fmla="*/ 110 w 137"/>
                  <a:gd name="T37" fmla="*/ 44 h 120"/>
                  <a:gd name="T38" fmla="*/ 110 w 137"/>
                  <a:gd name="T39" fmla="*/ 16 h 120"/>
                  <a:gd name="T40" fmla="*/ 110 w 137"/>
                  <a:gd name="T41" fmla="*/ 65 h 120"/>
                  <a:gd name="T42" fmla="*/ 114 w 137"/>
                  <a:gd name="T43" fmla="*/ 61 h 120"/>
                  <a:gd name="T44" fmla="*/ 118 w 137"/>
                  <a:gd name="T45" fmla="*/ 65 h 120"/>
                  <a:gd name="T46" fmla="*/ 118 w 137"/>
                  <a:gd name="T47" fmla="*/ 94 h 120"/>
                  <a:gd name="T48" fmla="*/ 114 w 137"/>
                  <a:gd name="T49" fmla="*/ 98 h 120"/>
                  <a:gd name="T50" fmla="*/ 110 w 137"/>
                  <a:gd name="T51" fmla="*/ 94 h 120"/>
                  <a:gd name="T52" fmla="*/ 110 w 137"/>
                  <a:gd name="T53" fmla="*/ 65 h 120"/>
                  <a:gd name="T54" fmla="*/ 80 w 137"/>
                  <a:gd name="T55" fmla="*/ 16 h 120"/>
                  <a:gd name="T56" fmla="*/ 84 w 137"/>
                  <a:gd name="T57" fmla="*/ 12 h 120"/>
                  <a:gd name="T58" fmla="*/ 88 w 137"/>
                  <a:gd name="T59" fmla="*/ 16 h 120"/>
                  <a:gd name="T60" fmla="*/ 88 w 137"/>
                  <a:gd name="T61" fmla="*/ 44 h 120"/>
                  <a:gd name="T62" fmla="*/ 84 w 137"/>
                  <a:gd name="T63" fmla="*/ 48 h 120"/>
                  <a:gd name="T64" fmla="*/ 80 w 137"/>
                  <a:gd name="T65" fmla="*/ 44 h 120"/>
                  <a:gd name="T66" fmla="*/ 80 w 137"/>
                  <a:gd name="T67" fmla="*/ 16 h 120"/>
                  <a:gd name="T68" fmla="*/ 49 w 137"/>
                  <a:gd name="T69" fmla="*/ 16 h 120"/>
                  <a:gd name="T70" fmla="*/ 53 w 137"/>
                  <a:gd name="T71" fmla="*/ 12 h 120"/>
                  <a:gd name="T72" fmla="*/ 57 w 137"/>
                  <a:gd name="T73" fmla="*/ 16 h 120"/>
                  <a:gd name="T74" fmla="*/ 57 w 137"/>
                  <a:gd name="T75" fmla="*/ 44 h 120"/>
                  <a:gd name="T76" fmla="*/ 53 w 137"/>
                  <a:gd name="T77" fmla="*/ 48 h 120"/>
                  <a:gd name="T78" fmla="*/ 49 w 137"/>
                  <a:gd name="T79" fmla="*/ 44 h 120"/>
                  <a:gd name="T80" fmla="*/ 49 w 137"/>
                  <a:gd name="T81" fmla="*/ 16 h 120"/>
                  <a:gd name="T82" fmla="*/ 19 w 137"/>
                  <a:gd name="T83" fmla="*/ 16 h 120"/>
                  <a:gd name="T84" fmla="*/ 23 w 137"/>
                  <a:gd name="T85" fmla="*/ 12 h 120"/>
                  <a:gd name="T86" fmla="*/ 27 w 137"/>
                  <a:gd name="T87" fmla="*/ 16 h 120"/>
                  <a:gd name="T88" fmla="*/ 27 w 137"/>
                  <a:gd name="T89" fmla="*/ 44 h 120"/>
                  <a:gd name="T90" fmla="*/ 23 w 137"/>
                  <a:gd name="T91" fmla="*/ 48 h 120"/>
                  <a:gd name="T92" fmla="*/ 19 w 137"/>
                  <a:gd name="T93" fmla="*/ 44 h 120"/>
                  <a:gd name="T94" fmla="*/ 19 w 137"/>
                  <a:gd name="T95" fmla="*/ 16 h 120"/>
                  <a:gd name="T96" fmla="*/ 19 w 137"/>
                  <a:gd name="T97" fmla="*/ 65 h 120"/>
                  <a:gd name="T98" fmla="*/ 23 w 137"/>
                  <a:gd name="T99" fmla="*/ 61 h 120"/>
                  <a:gd name="T100" fmla="*/ 27 w 137"/>
                  <a:gd name="T101" fmla="*/ 65 h 120"/>
                  <a:gd name="T102" fmla="*/ 27 w 137"/>
                  <a:gd name="T103" fmla="*/ 94 h 120"/>
                  <a:gd name="T104" fmla="*/ 23 w 137"/>
                  <a:gd name="T105" fmla="*/ 98 h 120"/>
                  <a:gd name="T106" fmla="*/ 19 w 137"/>
                  <a:gd name="T107" fmla="*/ 94 h 120"/>
                  <a:gd name="T108" fmla="*/ 19 w 137"/>
                  <a:gd name="T109" fmla="*/ 6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7" h="120">
                    <a:moveTo>
                      <a:pt x="0" y="116"/>
                    </a:moveTo>
                    <a:cubicBezTo>
                      <a:pt x="0" y="118"/>
                      <a:pt x="1" y="120"/>
                      <a:pt x="4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7" y="61"/>
                      <a:pt x="49" y="59"/>
                      <a:pt x="51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8" y="59"/>
                      <a:pt x="90" y="61"/>
                      <a:pt x="90" y="63"/>
                    </a:cubicBezTo>
                    <a:cubicBezTo>
                      <a:pt x="90" y="120"/>
                      <a:pt x="90" y="120"/>
                      <a:pt x="90" y="120"/>
                    </a:cubicBezTo>
                    <a:cubicBezTo>
                      <a:pt x="133" y="120"/>
                      <a:pt x="133" y="120"/>
                      <a:pt x="133" y="120"/>
                    </a:cubicBezTo>
                    <a:cubicBezTo>
                      <a:pt x="136" y="120"/>
                      <a:pt x="137" y="118"/>
                      <a:pt x="137" y="116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16"/>
                    </a:lnTo>
                    <a:close/>
                    <a:moveTo>
                      <a:pt x="110" y="16"/>
                    </a:moveTo>
                    <a:cubicBezTo>
                      <a:pt x="110" y="13"/>
                      <a:pt x="112" y="12"/>
                      <a:pt x="114" y="12"/>
                    </a:cubicBezTo>
                    <a:cubicBezTo>
                      <a:pt x="116" y="12"/>
                      <a:pt x="118" y="13"/>
                      <a:pt x="118" y="16"/>
                    </a:cubicBezTo>
                    <a:cubicBezTo>
                      <a:pt x="118" y="44"/>
                      <a:pt x="118" y="44"/>
                      <a:pt x="118" y="44"/>
                    </a:cubicBezTo>
                    <a:cubicBezTo>
                      <a:pt x="118" y="46"/>
                      <a:pt x="116" y="48"/>
                      <a:pt x="114" y="48"/>
                    </a:cubicBezTo>
                    <a:cubicBezTo>
                      <a:pt x="112" y="48"/>
                      <a:pt x="110" y="46"/>
                      <a:pt x="110" y="44"/>
                    </a:cubicBezTo>
                    <a:lnTo>
                      <a:pt x="110" y="16"/>
                    </a:lnTo>
                    <a:close/>
                    <a:moveTo>
                      <a:pt x="110" y="65"/>
                    </a:moveTo>
                    <a:cubicBezTo>
                      <a:pt x="110" y="63"/>
                      <a:pt x="112" y="61"/>
                      <a:pt x="114" y="61"/>
                    </a:cubicBezTo>
                    <a:cubicBezTo>
                      <a:pt x="116" y="61"/>
                      <a:pt x="118" y="63"/>
                      <a:pt x="118" y="65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6"/>
                      <a:pt x="116" y="98"/>
                      <a:pt x="114" y="98"/>
                    </a:cubicBezTo>
                    <a:cubicBezTo>
                      <a:pt x="112" y="98"/>
                      <a:pt x="110" y="96"/>
                      <a:pt x="110" y="94"/>
                    </a:cubicBezTo>
                    <a:lnTo>
                      <a:pt x="110" y="65"/>
                    </a:lnTo>
                    <a:close/>
                    <a:moveTo>
                      <a:pt x="80" y="16"/>
                    </a:moveTo>
                    <a:cubicBezTo>
                      <a:pt x="80" y="13"/>
                      <a:pt x="81" y="12"/>
                      <a:pt x="84" y="12"/>
                    </a:cubicBezTo>
                    <a:cubicBezTo>
                      <a:pt x="86" y="12"/>
                      <a:pt x="88" y="13"/>
                      <a:pt x="88" y="16"/>
                    </a:cubicBezTo>
                    <a:cubicBezTo>
                      <a:pt x="88" y="44"/>
                      <a:pt x="88" y="44"/>
                      <a:pt x="88" y="44"/>
                    </a:cubicBezTo>
                    <a:cubicBezTo>
                      <a:pt x="88" y="46"/>
                      <a:pt x="86" y="48"/>
                      <a:pt x="84" y="48"/>
                    </a:cubicBezTo>
                    <a:cubicBezTo>
                      <a:pt x="81" y="48"/>
                      <a:pt x="80" y="46"/>
                      <a:pt x="80" y="44"/>
                    </a:cubicBezTo>
                    <a:lnTo>
                      <a:pt x="80" y="16"/>
                    </a:lnTo>
                    <a:close/>
                    <a:moveTo>
                      <a:pt x="49" y="16"/>
                    </a:moveTo>
                    <a:cubicBezTo>
                      <a:pt x="49" y="13"/>
                      <a:pt x="51" y="12"/>
                      <a:pt x="53" y="12"/>
                    </a:cubicBezTo>
                    <a:cubicBezTo>
                      <a:pt x="56" y="12"/>
                      <a:pt x="57" y="13"/>
                      <a:pt x="57" y="16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57" y="46"/>
                      <a:pt x="56" y="48"/>
                      <a:pt x="53" y="48"/>
                    </a:cubicBezTo>
                    <a:cubicBezTo>
                      <a:pt x="51" y="48"/>
                      <a:pt x="49" y="46"/>
                      <a:pt x="49" y="44"/>
                    </a:cubicBezTo>
                    <a:lnTo>
                      <a:pt x="49" y="16"/>
                    </a:lnTo>
                    <a:close/>
                    <a:moveTo>
                      <a:pt x="19" y="16"/>
                    </a:moveTo>
                    <a:cubicBezTo>
                      <a:pt x="19" y="13"/>
                      <a:pt x="21" y="12"/>
                      <a:pt x="23" y="12"/>
                    </a:cubicBezTo>
                    <a:cubicBezTo>
                      <a:pt x="25" y="12"/>
                      <a:pt x="27" y="13"/>
                      <a:pt x="27" y="16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6"/>
                      <a:pt x="25" y="48"/>
                      <a:pt x="23" y="48"/>
                    </a:cubicBezTo>
                    <a:cubicBezTo>
                      <a:pt x="21" y="48"/>
                      <a:pt x="19" y="46"/>
                      <a:pt x="19" y="44"/>
                    </a:cubicBezTo>
                    <a:lnTo>
                      <a:pt x="19" y="16"/>
                    </a:lnTo>
                    <a:close/>
                    <a:moveTo>
                      <a:pt x="19" y="65"/>
                    </a:moveTo>
                    <a:cubicBezTo>
                      <a:pt x="19" y="63"/>
                      <a:pt x="21" y="61"/>
                      <a:pt x="23" y="61"/>
                    </a:cubicBezTo>
                    <a:cubicBezTo>
                      <a:pt x="25" y="61"/>
                      <a:pt x="27" y="63"/>
                      <a:pt x="27" y="65"/>
                    </a:cubicBezTo>
                    <a:cubicBezTo>
                      <a:pt x="27" y="94"/>
                      <a:pt x="27" y="94"/>
                      <a:pt x="27" y="94"/>
                    </a:cubicBezTo>
                    <a:cubicBezTo>
                      <a:pt x="27" y="96"/>
                      <a:pt x="25" y="98"/>
                      <a:pt x="23" y="98"/>
                    </a:cubicBezTo>
                    <a:cubicBezTo>
                      <a:pt x="21" y="98"/>
                      <a:pt x="19" y="96"/>
                      <a:pt x="19" y="94"/>
                    </a:cubicBezTo>
                    <a:lnTo>
                      <a:pt x="19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31"/>
              <p:cNvSpPr>
                <a:spLocks/>
              </p:cNvSpPr>
              <p:nvPr/>
            </p:nvSpPr>
            <p:spPr bwMode="auto">
              <a:xfrm>
                <a:off x="6191" y="1258"/>
                <a:ext cx="335" cy="127"/>
              </a:xfrm>
              <a:custGeom>
                <a:avLst/>
                <a:gdLst>
                  <a:gd name="T0" fmla="*/ 193 w 195"/>
                  <a:gd name="T1" fmla="*/ 67 h 74"/>
                  <a:gd name="T2" fmla="*/ 100 w 195"/>
                  <a:gd name="T3" fmla="*/ 1 h 74"/>
                  <a:gd name="T4" fmla="*/ 95 w 195"/>
                  <a:gd name="T5" fmla="*/ 1 h 74"/>
                  <a:gd name="T6" fmla="*/ 2 w 195"/>
                  <a:gd name="T7" fmla="*/ 67 h 74"/>
                  <a:gd name="T8" fmla="*/ 1 w 195"/>
                  <a:gd name="T9" fmla="*/ 71 h 74"/>
                  <a:gd name="T10" fmla="*/ 5 w 195"/>
                  <a:gd name="T11" fmla="*/ 74 h 74"/>
                  <a:gd name="T12" fmla="*/ 29 w 195"/>
                  <a:gd name="T13" fmla="*/ 74 h 74"/>
                  <a:gd name="T14" fmla="*/ 166 w 195"/>
                  <a:gd name="T15" fmla="*/ 74 h 74"/>
                  <a:gd name="T16" fmla="*/ 191 w 195"/>
                  <a:gd name="T17" fmla="*/ 74 h 74"/>
                  <a:gd name="T18" fmla="*/ 194 w 195"/>
                  <a:gd name="T19" fmla="*/ 71 h 74"/>
                  <a:gd name="T20" fmla="*/ 193 w 195"/>
                  <a:gd name="T21" fmla="*/ 6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74">
                    <a:moveTo>
                      <a:pt x="193" y="67"/>
                    </a:moveTo>
                    <a:cubicBezTo>
                      <a:pt x="100" y="1"/>
                      <a:pt x="100" y="1"/>
                      <a:pt x="100" y="1"/>
                    </a:cubicBezTo>
                    <a:cubicBezTo>
                      <a:pt x="98" y="0"/>
                      <a:pt x="97" y="0"/>
                      <a:pt x="95" y="1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0" y="69"/>
                      <a:pt x="1" y="71"/>
                    </a:cubicBezTo>
                    <a:cubicBezTo>
                      <a:pt x="1" y="73"/>
                      <a:pt x="3" y="74"/>
                      <a:pt x="5" y="74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166" y="74"/>
                      <a:pt x="166" y="74"/>
                      <a:pt x="166" y="74"/>
                    </a:cubicBezTo>
                    <a:cubicBezTo>
                      <a:pt x="191" y="74"/>
                      <a:pt x="191" y="74"/>
                      <a:pt x="191" y="74"/>
                    </a:cubicBezTo>
                    <a:cubicBezTo>
                      <a:pt x="192" y="74"/>
                      <a:pt x="194" y="73"/>
                      <a:pt x="194" y="71"/>
                    </a:cubicBezTo>
                    <a:cubicBezTo>
                      <a:pt x="195" y="69"/>
                      <a:pt x="194" y="68"/>
                      <a:pt x="193" y="6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5534" y="1576"/>
                <a:ext cx="209" cy="52"/>
              </a:xfrm>
              <a:custGeom>
                <a:avLst/>
                <a:gdLst>
                  <a:gd name="T0" fmla="*/ 121 w 122"/>
                  <a:gd name="T1" fmla="*/ 24 h 30"/>
                  <a:gd name="T2" fmla="*/ 107 w 122"/>
                  <a:gd name="T3" fmla="*/ 2 h 30"/>
                  <a:gd name="T4" fmla="*/ 104 w 122"/>
                  <a:gd name="T5" fmla="*/ 0 h 30"/>
                  <a:gd name="T6" fmla="*/ 62 w 122"/>
                  <a:gd name="T7" fmla="*/ 0 h 30"/>
                  <a:gd name="T8" fmla="*/ 60 w 122"/>
                  <a:gd name="T9" fmla="*/ 0 h 30"/>
                  <a:gd name="T10" fmla="*/ 18 w 122"/>
                  <a:gd name="T11" fmla="*/ 0 h 30"/>
                  <a:gd name="T12" fmla="*/ 15 w 122"/>
                  <a:gd name="T13" fmla="*/ 2 h 30"/>
                  <a:gd name="T14" fmla="*/ 1 w 122"/>
                  <a:gd name="T15" fmla="*/ 24 h 30"/>
                  <a:gd name="T16" fmla="*/ 2 w 122"/>
                  <a:gd name="T17" fmla="*/ 29 h 30"/>
                  <a:gd name="T18" fmla="*/ 4 w 122"/>
                  <a:gd name="T19" fmla="*/ 30 h 30"/>
                  <a:gd name="T20" fmla="*/ 8 w 122"/>
                  <a:gd name="T21" fmla="*/ 28 h 30"/>
                  <a:gd name="T22" fmla="*/ 20 w 122"/>
                  <a:gd name="T23" fmla="*/ 8 h 30"/>
                  <a:gd name="T24" fmla="*/ 60 w 122"/>
                  <a:gd name="T25" fmla="*/ 8 h 30"/>
                  <a:gd name="T26" fmla="*/ 62 w 122"/>
                  <a:gd name="T27" fmla="*/ 8 h 30"/>
                  <a:gd name="T28" fmla="*/ 102 w 122"/>
                  <a:gd name="T29" fmla="*/ 8 h 30"/>
                  <a:gd name="T30" fmla="*/ 114 w 122"/>
                  <a:gd name="T31" fmla="*/ 28 h 30"/>
                  <a:gd name="T32" fmla="*/ 118 w 122"/>
                  <a:gd name="T33" fmla="*/ 30 h 30"/>
                  <a:gd name="T34" fmla="*/ 120 w 122"/>
                  <a:gd name="T35" fmla="*/ 29 h 30"/>
                  <a:gd name="T36" fmla="*/ 121 w 122"/>
                  <a:gd name="T37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2" h="30">
                    <a:moveTo>
                      <a:pt x="121" y="24"/>
                    </a:moveTo>
                    <a:cubicBezTo>
                      <a:pt x="107" y="2"/>
                      <a:pt x="107" y="2"/>
                      <a:pt x="107" y="2"/>
                    </a:cubicBezTo>
                    <a:cubicBezTo>
                      <a:pt x="106" y="1"/>
                      <a:pt x="105" y="0"/>
                      <a:pt x="104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5" y="1"/>
                      <a:pt x="15" y="2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6"/>
                      <a:pt x="0" y="28"/>
                      <a:pt x="2" y="29"/>
                    </a:cubicBezTo>
                    <a:cubicBezTo>
                      <a:pt x="3" y="30"/>
                      <a:pt x="3" y="30"/>
                      <a:pt x="4" y="30"/>
                    </a:cubicBezTo>
                    <a:cubicBezTo>
                      <a:pt x="6" y="30"/>
                      <a:pt x="7" y="29"/>
                      <a:pt x="8" y="2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14" y="28"/>
                      <a:pt x="114" y="28"/>
                      <a:pt x="114" y="28"/>
                    </a:cubicBezTo>
                    <a:cubicBezTo>
                      <a:pt x="115" y="29"/>
                      <a:pt x="116" y="30"/>
                      <a:pt x="118" y="30"/>
                    </a:cubicBezTo>
                    <a:cubicBezTo>
                      <a:pt x="118" y="30"/>
                      <a:pt x="119" y="30"/>
                      <a:pt x="120" y="29"/>
                    </a:cubicBezTo>
                    <a:cubicBezTo>
                      <a:pt x="122" y="28"/>
                      <a:pt x="122" y="26"/>
                      <a:pt x="121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33"/>
              <p:cNvSpPr>
                <a:spLocks/>
              </p:cNvSpPr>
              <p:nvPr/>
            </p:nvSpPr>
            <p:spPr bwMode="auto">
              <a:xfrm>
                <a:off x="5472" y="1272"/>
                <a:ext cx="104" cy="94"/>
              </a:xfrm>
              <a:custGeom>
                <a:avLst/>
                <a:gdLst>
                  <a:gd name="T0" fmla="*/ 33 w 61"/>
                  <a:gd name="T1" fmla="*/ 0 h 55"/>
                  <a:gd name="T2" fmla="*/ 0 w 61"/>
                  <a:gd name="T3" fmla="*/ 33 h 55"/>
                  <a:gd name="T4" fmla="*/ 7 w 61"/>
                  <a:gd name="T5" fmla="*/ 54 h 55"/>
                  <a:gd name="T6" fmla="*/ 10 w 61"/>
                  <a:gd name="T7" fmla="*/ 55 h 55"/>
                  <a:gd name="T8" fmla="*/ 13 w 61"/>
                  <a:gd name="T9" fmla="*/ 55 h 55"/>
                  <a:gd name="T10" fmla="*/ 59 w 61"/>
                  <a:gd name="T11" fmla="*/ 19 h 55"/>
                  <a:gd name="T12" fmla="*/ 60 w 61"/>
                  <a:gd name="T13" fmla="*/ 13 h 55"/>
                  <a:gd name="T14" fmla="*/ 33 w 61"/>
                  <a:gd name="T1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55">
                    <a:moveTo>
                      <a:pt x="33" y="0"/>
                    </a:moveTo>
                    <a:cubicBezTo>
                      <a:pt x="15" y="0"/>
                      <a:pt x="0" y="15"/>
                      <a:pt x="0" y="33"/>
                    </a:cubicBezTo>
                    <a:cubicBezTo>
                      <a:pt x="0" y="41"/>
                      <a:pt x="2" y="48"/>
                      <a:pt x="7" y="54"/>
                    </a:cubicBezTo>
                    <a:cubicBezTo>
                      <a:pt x="8" y="55"/>
                      <a:pt x="9" y="55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61" y="17"/>
                      <a:pt x="61" y="15"/>
                      <a:pt x="60" y="13"/>
                    </a:cubicBezTo>
                    <a:cubicBezTo>
                      <a:pt x="54" y="5"/>
                      <a:pt x="44" y="0"/>
                      <a:pt x="3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34"/>
              <p:cNvSpPr>
                <a:spLocks/>
              </p:cNvSpPr>
              <p:nvPr/>
            </p:nvSpPr>
            <p:spPr bwMode="auto">
              <a:xfrm>
                <a:off x="5700" y="1272"/>
                <a:ext cx="105" cy="94"/>
              </a:xfrm>
              <a:custGeom>
                <a:avLst/>
                <a:gdLst>
                  <a:gd name="T0" fmla="*/ 28 w 61"/>
                  <a:gd name="T1" fmla="*/ 0 h 55"/>
                  <a:gd name="T2" fmla="*/ 1 w 61"/>
                  <a:gd name="T3" fmla="*/ 13 h 55"/>
                  <a:gd name="T4" fmla="*/ 2 w 61"/>
                  <a:gd name="T5" fmla="*/ 19 h 55"/>
                  <a:gd name="T6" fmla="*/ 48 w 61"/>
                  <a:gd name="T7" fmla="*/ 55 h 55"/>
                  <a:gd name="T8" fmla="*/ 51 w 61"/>
                  <a:gd name="T9" fmla="*/ 55 h 55"/>
                  <a:gd name="T10" fmla="*/ 54 w 61"/>
                  <a:gd name="T11" fmla="*/ 54 h 55"/>
                  <a:gd name="T12" fmla="*/ 61 w 61"/>
                  <a:gd name="T13" fmla="*/ 33 h 55"/>
                  <a:gd name="T14" fmla="*/ 28 w 61"/>
                  <a:gd name="T1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55">
                    <a:moveTo>
                      <a:pt x="28" y="0"/>
                    </a:moveTo>
                    <a:cubicBezTo>
                      <a:pt x="17" y="0"/>
                      <a:pt x="7" y="5"/>
                      <a:pt x="1" y="13"/>
                    </a:cubicBezTo>
                    <a:cubicBezTo>
                      <a:pt x="0" y="15"/>
                      <a:pt x="0" y="17"/>
                      <a:pt x="2" y="19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49" y="55"/>
                      <a:pt x="50" y="55"/>
                      <a:pt x="51" y="55"/>
                    </a:cubicBezTo>
                    <a:cubicBezTo>
                      <a:pt x="52" y="55"/>
                      <a:pt x="53" y="55"/>
                      <a:pt x="54" y="54"/>
                    </a:cubicBezTo>
                    <a:cubicBezTo>
                      <a:pt x="58" y="48"/>
                      <a:pt x="61" y="41"/>
                      <a:pt x="61" y="33"/>
                    </a:cubicBezTo>
                    <a:cubicBezTo>
                      <a:pt x="61" y="15"/>
                      <a:pt x="46" y="0"/>
                      <a:pt x="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35"/>
              <p:cNvSpPr>
                <a:spLocks/>
              </p:cNvSpPr>
              <p:nvPr/>
            </p:nvSpPr>
            <p:spPr bwMode="auto">
              <a:xfrm>
                <a:off x="3326" y="581"/>
                <a:ext cx="317" cy="212"/>
              </a:xfrm>
              <a:custGeom>
                <a:avLst/>
                <a:gdLst>
                  <a:gd name="T0" fmla="*/ 185 w 185"/>
                  <a:gd name="T1" fmla="*/ 37 h 123"/>
                  <a:gd name="T2" fmla="*/ 183 w 185"/>
                  <a:gd name="T3" fmla="*/ 35 h 123"/>
                  <a:gd name="T4" fmla="*/ 90 w 185"/>
                  <a:gd name="T5" fmla="*/ 1 h 123"/>
                  <a:gd name="T6" fmla="*/ 86 w 185"/>
                  <a:gd name="T7" fmla="*/ 2 h 123"/>
                  <a:gd name="T8" fmla="*/ 2 w 185"/>
                  <a:gd name="T9" fmla="*/ 74 h 123"/>
                  <a:gd name="T10" fmla="*/ 1 w 185"/>
                  <a:gd name="T11" fmla="*/ 77 h 123"/>
                  <a:gd name="T12" fmla="*/ 3 w 185"/>
                  <a:gd name="T13" fmla="*/ 80 h 123"/>
                  <a:gd name="T14" fmla="*/ 99 w 185"/>
                  <a:gd name="T15" fmla="*/ 123 h 123"/>
                  <a:gd name="T16" fmla="*/ 101 w 185"/>
                  <a:gd name="T17" fmla="*/ 123 h 123"/>
                  <a:gd name="T18" fmla="*/ 104 w 185"/>
                  <a:gd name="T19" fmla="*/ 122 h 123"/>
                  <a:gd name="T20" fmla="*/ 184 w 185"/>
                  <a:gd name="T21" fmla="*/ 41 h 123"/>
                  <a:gd name="T22" fmla="*/ 185 w 185"/>
                  <a:gd name="T23" fmla="*/ 37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5" h="123">
                    <a:moveTo>
                      <a:pt x="185" y="37"/>
                    </a:moveTo>
                    <a:cubicBezTo>
                      <a:pt x="185" y="36"/>
                      <a:pt x="184" y="35"/>
                      <a:pt x="183" y="35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88" y="0"/>
                      <a:pt x="87" y="1"/>
                      <a:pt x="86" y="2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1" y="75"/>
                      <a:pt x="0" y="76"/>
                      <a:pt x="1" y="77"/>
                    </a:cubicBezTo>
                    <a:cubicBezTo>
                      <a:pt x="1" y="79"/>
                      <a:pt x="2" y="80"/>
                      <a:pt x="3" y="80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100" y="123"/>
                      <a:pt x="101" y="123"/>
                      <a:pt x="101" y="123"/>
                    </a:cubicBezTo>
                    <a:cubicBezTo>
                      <a:pt x="102" y="123"/>
                      <a:pt x="103" y="123"/>
                      <a:pt x="104" y="122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85" y="40"/>
                      <a:pt x="185" y="39"/>
                      <a:pt x="185" y="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36"/>
              <p:cNvSpPr>
                <a:spLocks/>
              </p:cNvSpPr>
              <p:nvPr/>
            </p:nvSpPr>
            <p:spPr bwMode="auto">
              <a:xfrm>
                <a:off x="3310" y="705"/>
                <a:ext cx="323" cy="141"/>
              </a:xfrm>
              <a:custGeom>
                <a:avLst/>
                <a:gdLst>
                  <a:gd name="T0" fmla="*/ 111 w 188"/>
                  <a:gd name="T1" fmla="*/ 82 h 82"/>
                  <a:gd name="T2" fmla="*/ 109 w 188"/>
                  <a:gd name="T3" fmla="*/ 82 h 82"/>
                  <a:gd name="T4" fmla="*/ 16 w 188"/>
                  <a:gd name="T5" fmla="*/ 42 h 82"/>
                  <a:gd name="T6" fmla="*/ 0 w 188"/>
                  <a:gd name="T7" fmla="*/ 20 h 82"/>
                  <a:gd name="T8" fmla="*/ 12 w 188"/>
                  <a:gd name="T9" fmla="*/ 1 h 82"/>
                  <a:gd name="T10" fmla="*/ 17 w 188"/>
                  <a:gd name="T11" fmla="*/ 3 h 82"/>
                  <a:gd name="T12" fmla="*/ 15 w 188"/>
                  <a:gd name="T13" fmla="*/ 8 h 82"/>
                  <a:gd name="T14" fmla="*/ 8 w 188"/>
                  <a:gd name="T15" fmla="*/ 20 h 82"/>
                  <a:gd name="T16" fmla="*/ 19 w 188"/>
                  <a:gd name="T17" fmla="*/ 34 h 82"/>
                  <a:gd name="T18" fmla="*/ 110 w 188"/>
                  <a:gd name="T19" fmla="*/ 73 h 82"/>
                  <a:gd name="T20" fmla="*/ 180 w 188"/>
                  <a:gd name="T21" fmla="*/ 2 h 82"/>
                  <a:gd name="T22" fmla="*/ 186 w 188"/>
                  <a:gd name="T23" fmla="*/ 2 h 82"/>
                  <a:gd name="T24" fmla="*/ 186 w 188"/>
                  <a:gd name="T25" fmla="*/ 7 h 82"/>
                  <a:gd name="T26" fmla="*/ 114 w 188"/>
                  <a:gd name="T27" fmla="*/ 81 h 82"/>
                  <a:gd name="T28" fmla="*/ 111 w 188"/>
                  <a:gd name="T29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8" h="82">
                    <a:moveTo>
                      <a:pt x="111" y="82"/>
                    </a:moveTo>
                    <a:cubicBezTo>
                      <a:pt x="110" y="82"/>
                      <a:pt x="110" y="82"/>
                      <a:pt x="109" y="82"/>
                    </a:cubicBezTo>
                    <a:cubicBezTo>
                      <a:pt x="109" y="82"/>
                      <a:pt x="44" y="54"/>
                      <a:pt x="16" y="42"/>
                    </a:cubicBezTo>
                    <a:cubicBezTo>
                      <a:pt x="2" y="36"/>
                      <a:pt x="0" y="25"/>
                      <a:pt x="0" y="20"/>
                    </a:cubicBezTo>
                    <a:cubicBezTo>
                      <a:pt x="1" y="11"/>
                      <a:pt x="7" y="3"/>
                      <a:pt x="12" y="1"/>
                    </a:cubicBezTo>
                    <a:cubicBezTo>
                      <a:pt x="14" y="0"/>
                      <a:pt x="17" y="1"/>
                      <a:pt x="17" y="3"/>
                    </a:cubicBezTo>
                    <a:cubicBezTo>
                      <a:pt x="18" y="6"/>
                      <a:pt x="17" y="8"/>
                      <a:pt x="15" y="8"/>
                    </a:cubicBezTo>
                    <a:cubicBezTo>
                      <a:pt x="13" y="9"/>
                      <a:pt x="9" y="14"/>
                      <a:pt x="8" y="20"/>
                    </a:cubicBezTo>
                    <a:cubicBezTo>
                      <a:pt x="8" y="26"/>
                      <a:pt x="12" y="31"/>
                      <a:pt x="19" y="34"/>
                    </a:cubicBezTo>
                    <a:cubicBezTo>
                      <a:pt x="44" y="45"/>
                      <a:pt x="98" y="68"/>
                      <a:pt x="110" y="73"/>
                    </a:cubicBezTo>
                    <a:cubicBezTo>
                      <a:pt x="180" y="2"/>
                      <a:pt x="180" y="2"/>
                      <a:pt x="180" y="2"/>
                    </a:cubicBezTo>
                    <a:cubicBezTo>
                      <a:pt x="182" y="0"/>
                      <a:pt x="184" y="0"/>
                      <a:pt x="186" y="2"/>
                    </a:cubicBezTo>
                    <a:cubicBezTo>
                      <a:pt x="188" y="3"/>
                      <a:pt x="188" y="6"/>
                      <a:pt x="186" y="7"/>
                    </a:cubicBezTo>
                    <a:cubicBezTo>
                      <a:pt x="114" y="81"/>
                      <a:pt x="114" y="81"/>
                      <a:pt x="114" y="81"/>
                    </a:cubicBezTo>
                    <a:cubicBezTo>
                      <a:pt x="113" y="82"/>
                      <a:pt x="112" y="82"/>
                      <a:pt x="111" y="8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37"/>
              <p:cNvSpPr>
                <a:spLocks/>
              </p:cNvSpPr>
              <p:nvPr/>
            </p:nvSpPr>
            <p:spPr bwMode="auto">
              <a:xfrm>
                <a:off x="3594" y="660"/>
                <a:ext cx="32" cy="67"/>
              </a:xfrm>
              <a:custGeom>
                <a:avLst/>
                <a:gdLst>
                  <a:gd name="T0" fmla="*/ 14 w 19"/>
                  <a:gd name="T1" fmla="*/ 39 h 39"/>
                  <a:gd name="T2" fmla="*/ 11 w 19"/>
                  <a:gd name="T3" fmla="*/ 37 h 39"/>
                  <a:gd name="T4" fmla="*/ 10 w 19"/>
                  <a:gd name="T5" fmla="*/ 3 h 39"/>
                  <a:gd name="T6" fmla="*/ 15 w 19"/>
                  <a:gd name="T7" fmla="*/ 1 h 39"/>
                  <a:gd name="T8" fmla="*/ 17 w 19"/>
                  <a:gd name="T9" fmla="*/ 6 h 39"/>
                  <a:gd name="T10" fmla="*/ 17 w 19"/>
                  <a:gd name="T11" fmla="*/ 6 h 39"/>
                  <a:gd name="T12" fmla="*/ 17 w 19"/>
                  <a:gd name="T13" fmla="*/ 33 h 39"/>
                  <a:gd name="T14" fmla="*/ 16 w 19"/>
                  <a:gd name="T15" fmla="*/ 38 h 39"/>
                  <a:gd name="T16" fmla="*/ 14 w 19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39">
                    <a:moveTo>
                      <a:pt x="14" y="39"/>
                    </a:moveTo>
                    <a:cubicBezTo>
                      <a:pt x="13" y="39"/>
                      <a:pt x="12" y="38"/>
                      <a:pt x="11" y="37"/>
                    </a:cubicBezTo>
                    <a:cubicBezTo>
                      <a:pt x="0" y="22"/>
                      <a:pt x="10" y="3"/>
                      <a:pt x="10" y="3"/>
                    </a:cubicBezTo>
                    <a:cubicBezTo>
                      <a:pt x="11" y="1"/>
                      <a:pt x="14" y="0"/>
                      <a:pt x="15" y="1"/>
                    </a:cubicBezTo>
                    <a:cubicBezTo>
                      <a:pt x="17" y="2"/>
                      <a:pt x="18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9" y="21"/>
                      <a:pt x="17" y="33"/>
                    </a:cubicBezTo>
                    <a:cubicBezTo>
                      <a:pt x="19" y="34"/>
                      <a:pt x="18" y="37"/>
                      <a:pt x="16" y="38"/>
                    </a:cubicBezTo>
                    <a:cubicBezTo>
                      <a:pt x="16" y="39"/>
                      <a:pt x="15" y="39"/>
                      <a:pt x="14" y="3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38"/>
              <p:cNvSpPr>
                <a:spLocks/>
              </p:cNvSpPr>
              <p:nvPr/>
            </p:nvSpPr>
            <p:spPr bwMode="auto">
              <a:xfrm>
                <a:off x="3475" y="782"/>
                <a:ext cx="33" cy="61"/>
              </a:xfrm>
              <a:custGeom>
                <a:avLst/>
                <a:gdLst>
                  <a:gd name="T0" fmla="*/ 14 w 19"/>
                  <a:gd name="T1" fmla="*/ 35 h 35"/>
                  <a:gd name="T2" fmla="*/ 11 w 19"/>
                  <a:gd name="T3" fmla="*/ 34 h 35"/>
                  <a:gd name="T4" fmla="*/ 10 w 19"/>
                  <a:gd name="T5" fmla="*/ 3 h 35"/>
                  <a:gd name="T6" fmla="*/ 16 w 19"/>
                  <a:gd name="T7" fmla="*/ 1 h 35"/>
                  <a:gd name="T8" fmla="*/ 17 w 19"/>
                  <a:gd name="T9" fmla="*/ 7 h 35"/>
                  <a:gd name="T10" fmla="*/ 17 w 19"/>
                  <a:gd name="T11" fmla="*/ 29 h 35"/>
                  <a:gd name="T12" fmla="*/ 17 w 19"/>
                  <a:gd name="T13" fmla="*/ 34 h 35"/>
                  <a:gd name="T14" fmla="*/ 14 w 19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35">
                    <a:moveTo>
                      <a:pt x="14" y="35"/>
                    </a:moveTo>
                    <a:cubicBezTo>
                      <a:pt x="13" y="35"/>
                      <a:pt x="12" y="35"/>
                      <a:pt x="11" y="34"/>
                    </a:cubicBezTo>
                    <a:cubicBezTo>
                      <a:pt x="0" y="20"/>
                      <a:pt x="10" y="3"/>
                      <a:pt x="10" y="3"/>
                    </a:cubicBezTo>
                    <a:cubicBezTo>
                      <a:pt x="11" y="1"/>
                      <a:pt x="14" y="0"/>
                      <a:pt x="16" y="1"/>
                    </a:cubicBezTo>
                    <a:cubicBezTo>
                      <a:pt x="18" y="2"/>
                      <a:pt x="18" y="5"/>
                      <a:pt x="17" y="7"/>
                    </a:cubicBezTo>
                    <a:cubicBezTo>
                      <a:pt x="17" y="7"/>
                      <a:pt x="10" y="19"/>
                      <a:pt x="17" y="29"/>
                    </a:cubicBezTo>
                    <a:cubicBezTo>
                      <a:pt x="19" y="31"/>
                      <a:pt x="18" y="33"/>
                      <a:pt x="17" y="34"/>
                    </a:cubicBezTo>
                    <a:cubicBezTo>
                      <a:pt x="16" y="35"/>
                      <a:pt x="15" y="35"/>
                      <a:pt x="14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39"/>
              <p:cNvSpPr>
                <a:spLocks/>
              </p:cNvSpPr>
              <p:nvPr/>
            </p:nvSpPr>
            <p:spPr bwMode="auto">
              <a:xfrm>
                <a:off x="2867" y="671"/>
                <a:ext cx="64" cy="125"/>
              </a:xfrm>
              <a:custGeom>
                <a:avLst/>
                <a:gdLst>
                  <a:gd name="T0" fmla="*/ 1 w 37"/>
                  <a:gd name="T1" fmla="*/ 3 h 73"/>
                  <a:gd name="T2" fmla="*/ 0 w 37"/>
                  <a:gd name="T3" fmla="*/ 0 h 73"/>
                  <a:gd name="T4" fmla="*/ 6 w 37"/>
                  <a:gd name="T5" fmla="*/ 20 h 73"/>
                  <a:gd name="T6" fmla="*/ 10 w 37"/>
                  <a:gd name="T7" fmla="*/ 36 h 73"/>
                  <a:gd name="T8" fmla="*/ 12 w 37"/>
                  <a:gd name="T9" fmla="*/ 44 h 73"/>
                  <a:gd name="T10" fmla="*/ 18 w 37"/>
                  <a:gd name="T11" fmla="*/ 73 h 73"/>
                  <a:gd name="T12" fmla="*/ 18 w 37"/>
                  <a:gd name="T13" fmla="*/ 73 h 73"/>
                  <a:gd name="T14" fmla="*/ 22 w 37"/>
                  <a:gd name="T15" fmla="*/ 72 h 73"/>
                  <a:gd name="T16" fmla="*/ 31 w 37"/>
                  <a:gd name="T17" fmla="*/ 62 h 73"/>
                  <a:gd name="T18" fmla="*/ 1 w 37"/>
                  <a:gd name="T19" fmla="*/ 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73">
                    <a:moveTo>
                      <a:pt x="1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3" y="7"/>
                      <a:pt x="4" y="14"/>
                      <a:pt x="6" y="20"/>
                    </a:cubicBezTo>
                    <a:cubicBezTo>
                      <a:pt x="8" y="25"/>
                      <a:pt x="9" y="31"/>
                      <a:pt x="10" y="36"/>
                    </a:cubicBezTo>
                    <a:cubicBezTo>
                      <a:pt x="11" y="39"/>
                      <a:pt x="12" y="41"/>
                      <a:pt x="12" y="44"/>
                    </a:cubicBezTo>
                    <a:cubicBezTo>
                      <a:pt x="14" y="53"/>
                      <a:pt x="16" y="6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20" y="73"/>
                      <a:pt x="21" y="72"/>
                      <a:pt x="22" y="72"/>
                    </a:cubicBezTo>
                    <a:cubicBezTo>
                      <a:pt x="27" y="69"/>
                      <a:pt x="30" y="66"/>
                      <a:pt x="31" y="62"/>
                    </a:cubicBezTo>
                    <a:cubicBezTo>
                      <a:pt x="37" y="43"/>
                      <a:pt x="25" y="20"/>
                      <a:pt x="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40"/>
              <p:cNvSpPr>
                <a:spLocks/>
              </p:cNvSpPr>
              <p:nvPr/>
            </p:nvSpPr>
            <p:spPr bwMode="auto">
              <a:xfrm>
                <a:off x="2801" y="554"/>
                <a:ext cx="99" cy="311"/>
              </a:xfrm>
              <a:custGeom>
                <a:avLst/>
                <a:gdLst>
                  <a:gd name="T0" fmla="*/ 58 w 58"/>
                  <a:gd name="T1" fmla="*/ 165 h 181"/>
                  <a:gd name="T2" fmla="*/ 56 w 58"/>
                  <a:gd name="T3" fmla="*/ 157 h 181"/>
                  <a:gd name="T4" fmla="*/ 55 w 58"/>
                  <a:gd name="T5" fmla="*/ 148 h 181"/>
                  <a:gd name="T6" fmla="*/ 54 w 58"/>
                  <a:gd name="T7" fmla="*/ 142 h 181"/>
                  <a:gd name="T8" fmla="*/ 47 w 58"/>
                  <a:gd name="T9" fmla="*/ 113 h 181"/>
                  <a:gd name="T10" fmla="*/ 45 w 58"/>
                  <a:gd name="T11" fmla="*/ 105 h 181"/>
                  <a:gd name="T12" fmla="*/ 41 w 58"/>
                  <a:gd name="T13" fmla="*/ 90 h 181"/>
                  <a:gd name="T14" fmla="*/ 36 w 58"/>
                  <a:gd name="T15" fmla="*/ 70 h 181"/>
                  <a:gd name="T16" fmla="*/ 35 w 58"/>
                  <a:gd name="T17" fmla="*/ 67 h 181"/>
                  <a:gd name="T18" fmla="*/ 37 w 58"/>
                  <a:gd name="T19" fmla="*/ 65 h 181"/>
                  <a:gd name="T20" fmla="*/ 42 w 58"/>
                  <a:gd name="T21" fmla="*/ 61 h 181"/>
                  <a:gd name="T22" fmla="*/ 47 w 58"/>
                  <a:gd name="T23" fmla="*/ 47 h 181"/>
                  <a:gd name="T24" fmla="*/ 20 w 58"/>
                  <a:gd name="T25" fmla="*/ 0 h 181"/>
                  <a:gd name="T26" fmla="*/ 11 w 58"/>
                  <a:gd name="T27" fmla="*/ 23 h 181"/>
                  <a:gd name="T28" fmla="*/ 10 w 58"/>
                  <a:gd name="T29" fmla="*/ 24 h 181"/>
                  <a:gd name="T30" fmla="*/ 7 w 58"/>
                  <a:gd name="T31" fmla="*/ 29 h 181"/>
                  <a:gd name="T32" fmla="*/ 5 w 58"/>
                  <a:gd name="T33" fmla="*/ 31 h 181"/>
                  <a:gd name="T34" fmla="*/ 4 w 58"/>
                  <a:gd name="T35" fmla="*/ 32 h 181"/>
                  <a:gd name="T36" fmla="*/ 3 w 58"/>
                  <a:gd name="T37" fmla="*/ 34 h 181"/>
                  <a:gd name="T38" fmla="*/ 3 w 58"/>
                  <a:gd name="T39" fmla="*/ 35 h 181"/>
                  <a:gd name="T40" fmla="*/ 2 w 58"/>
                  <a:gd name="T41" fmla="*/ 37 h 181"/>
                  <a:gd name="T42" fmla="*/ 2 w 58"/>
                  <a:gd name="T43" fmla="*/ 38 h 181"/>
                  <a:gd name="T44" fmla="*/ 1 w 58"/>
                  <a:gd name="T45" fmla="*/ 40 h 181"/>
                  <a:gd name="T46" fmla="*/ 1 w 58"/>
                  <a:gd name="T47" fmla="*/ 41 h 181"/>
                  <a:gd name="T48" fmla="*/ 0 w 58"/>
                  <a:gd name="T49" fmla="*/ 46 h 181"/>
                  <a:gd name="T50" fmla="*/ 0 w 58"/>
                  <a:gd name="T51" fmla="*/ 48 h 181"/>
                  <a:gd name="T52" fmla="*/ 1 w 58"/>
                  <a:gd name="T53" fmla="*/ 51 h 181"/>
                  <a:gd name="T54" fmla="*/ 2 w 58"/>
                  <a:gd name="T55" fmla="*/ 57 h 181"/>
                  <a:gd name="T56" fmla="*/ 13 w 58"/>
                  <a:gd name="T57" fmla="*/ 68 h 181"/>
                  <a:gd name="T58" fmla="*/ 15 w 58"/>
                  <a:gd name="T59" fmla="*/ 69 h 181"/>
                  <a:gd name="T60" fmla="*/ 15 w 58"/>
                  <a:gd name="T61" fmla="*/ 72 h 181"/>
                  <a:gd name="T62" fmla="*/ 16 w 58"/>
                  <a:gd name="T63" fmla="*/ 93 h 181"/>
                  <a:gd name="T64" fmla="*/ 17 w 58"/>
                  <a:gd name="T65" fmla="*/ 109 h 181"/>
                  <a:gd name="T66" fmla="*/ 18 w 58"/>
                  <a:gd name="T67" fmla="*/ 117 h 181"/>
                  <a:gd name="T68" fmla="*/ 23 w 58"/>
                  <a:gd name="T69" fmla="*/ 162 h 181"/>
                  <a:gd name="T70" fmla="*/ 24 w 58"/>
                  <a:gd name="T71" fmla="*/ 170 h 181"/>
                  <a:gd name="T72" fmla="*/ 25 w 58"/>
                  <a:gd name="T73" fmla="*/ 172 h 181"/>
                  <a:gd name="T74" fmla="*/ 26 w 58"/>
                  <a:gd name="T75" fmla="*/ 174 h 181"/>
                  <a:gd name="T76" fmla="*/ 27 w 58"/>
                  <a:gd name="T77" fmla="*/ 176 h 181"/>
                  <a:gd name="T78" fmla="*/ 33 w 58"/>
                  <a:gd name="T79" fmla="*/ 179 h 181"/>
                  <a:gd name="T80" fmla="*/ 36 w 58"/>
                  <a:gd name="T81" fmla="*/ 180 h 181"/>
                  <a:gd name="T82" fmla="*/ 40 w 58"/>
                  <a:gd name="T83" fmla="*/ 181 h 181"/>
                  <a:gd name="T84" fmla="*/ 50 w 58"/>
                  <a:gd name="T85" fmla="*/ 178 h 181"/>
                  <a:gd name="T86" fmla="*/ 52 w 58"/>
                  <a:gd name="T87" fmla="*/ 176 h 181"/>
                  <a:gd name="T88" fmla="*/ 57 w 58"/>
                  <a:gd name="T89" fmla="*/ 171 h 181"/>
                  <a:gd name="T90" fmla="*/ 58 w 58"/>
                  <a:gd name="T91" fmla="*/ 165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8" h="181">
                    <a:moveTo>
                      <a:pt x="58" y="165"/>
                    </a:moveTo>
                    <a:cubicBezTo>
                      <a:pt x="56" y="157"/>
                      <a:pt x="56" y="157"/>
                      <a:pt x="56" y="157"/>
                    </a:cubicBezTo>
                    <a:cubicBezTo>
                      <a:pt x="56" y="154"/>
                      <a:pt x="55" y="151"/>
                      <a:pt x="55" y="148"/>
                    </a:cubicBezTo>
                    <a:cubicBezTo>
                      <a:pt x="54" y="142"/>
                      <a:pt x="54" y="142"/>
                      <a:pt x="54" y="142"/>
                    </a:cubicBezTo>
                    <a:cubicBezTo>
                      <a:pt x="51" y="131"/>
                      <a:pt x="49" y="121"/>
                      <a:pt x="47" y="113"/>
                    </a:cubicBezTo>
                    <a:cubicBezTo>
                      <a:pt x="47" y="110"/>
                      <a:pt x="46" y="108"/>
                      <a:pt x="45" y="105"/>
                    </a:cubicBezTo>
                    <a:cubicBezTo>
                      <a:pt x="44" y="100"/>
                      <a:pt x="43" y="95"/>
                      <a:pt x="41" y="90"/>
                    </a:cubicBezTo>
                    <a:cubicBezTo>
                      <a:pt x="40" y="83"/>
                      <a:pt x="38" y="76"/>
                      <a:pt x="36" y="70"/>
                    </a:cubicBezTo>
                    <a:cubicBezTo>
                      <a:pt x="35" y="67"/>
                      <a:pt x="35" y="67"/>
                      <a:pt x="35" y="67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9" y="64"/>
                      <a:pt x="40" y="63"/>
                      <a:pt x="42" y="61"/>
                    </a:cubicBezTo>
                    <a:cubicBezTo>
                      <a:pt x="46" y="57"/>
                      <a:pt x="47" y="52"/>
                      <a:pt x="47" y="47"/>
                    </a:cubicBezTo>
                    <a:cubicBezTo>
                      <a:pt x="46" y="30"/>
                      <a:pt x="29" y="9"/>
                      <a:pt x="20" y="0"/>
                    </a:cubicBezTo>
                    <a:cubicBezTo>
                      <a:pt x="22" y="9"/>
                      <a:pt x="18" y="14"/>
                      <a:pt x="11" y="2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5"/>
                      <a:pt x="8" y="27"/>
                      <a:pt x="7" y="29"/>
                    </a:cubicBezTo>
                    <a:cubicBezTo>
                      <a:pt x="6" y="29"/>
                      <a:pt x="5" y="30"/>
                      <a:pt x="5" y="31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3"/>
                      <a:pt x="4" y="33"/>
                      <a:pt x="3" y="34"/>
                    </a:cubicBezTo>
                    <a:cubicBezTo>
                      <a:pt x="3" y="34"/>
                      <a:pt x="3" y="35"/>
                      <a:pt x="3" y="35"/>
                    </a:cubicBezTo>
                    <a:cubicBezTo>
                      <a:pt x="3" y="36"/>
                      <a:pt x="2" y="36"/>
                      <a:pt x="2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9"/>
                      <a:pt x="1" y="39"/>
                      <a:pt x="1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2"/>
                      <a:pt x="0" y="44"/>
                      <a:pt x="0" y="46"/>
                    </a:cubicBezTo>
                    <a:cubicBezTo>
                      <a:pt x="0" y="47"/>
                      <a:pt x="0" y="48"/>
                      <a:pt x="0" y="48"/>
                    </a:cubicBezTo>
                    <a:cubicBezTo>
                      <a:pt x="0" y="49"/>
                      <a:pt x="0" y="50"/>
                      <a:pt x="1" y="51"/>
                    </a:cubicBezTo>
                    <a:cubicBezTo>
                      <a:pt x="1" y="54"/>
                      <a:pt x="2" y="57"/>
                      <a:pt x="2" y="57"/>
                    </a:cubicBezTo>
                    <a:cubicBezTo>
                      <a:pt x="4" y="62"/>
                      <a:pt x="8" y="66"/>
                      <a:pt x="13" y="68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79"/>
                      <a:pt x="15" y="86"/>
                      <a:pt x="16" y="93"/>
                    </a:cubicBezTo>
                    <a:cubicBezTo>
                      <a:pt x="16" y="98"/>
                      <a:pt x="17" y="104"/>
                      <a:pt x="17" y="109"/>
                    </a:cubicBezTo>
                    <a:cubicBezTo>
                      <a:pt x="17" y="112"/>
                      <a:pt x="17" y="115"/>
                      <a:pt x="18" y="117"/>
                    </a:cubicBezTo>
                    <a:cubicBezTo>
                      <a:pt x="19" y="130"/>
                      <a:pt x="21" y="145"/>
                      <a:pt x="23" y="162"/>
                    </a:cubicBezTo>
                    <a:cubicBezTo>
                      <a:pt x="24" y="170"/>
                      <a:pt x="24" y="170"/>
                      <a:pt x="24" y="170"/>
                    </a:cubicBezTo>
                    <a:cubicBezTo>
                      <a:pt x="24" y="171"/>
                      <a:pt x="25" y="171"/>
                      <a:pt x="25" y="172"/>
                    </a:cubicBezTo>
                    <a:cubicBezTo>
                      <a:pt x="25" y="173"/>
                      <a:pt x="25" y="174"/>
                      <a:pt x="26" y="174"/>
                    </a:cubicBezTo>
                    <a:cubicBezTo>
                      <a:pt x="26" y="175"/>
                      <a:pt x="27" y="175"/>
                      <a:pt x="27" y="176"/>
                    </a:cubicBezTo>
                    <a:cubicBezTo>
                      <a:pt x="29" y="177"/>
                      <a:pt x="31" y="178"/>
                      <a:pt x="33" y="179"/>
                    </a:cubicBezTo>
                    <a:cubicBezTo>
                      <a:pt x="35" y="180"/>
                      <a:pt x="36" y="180"/>
                      <a:pt x="36" y="180"/>
                    </a:cubicBezTo>
                    <a:cubicBezTo>
                      <a:pt x="38" y="180"/>
                      <a:pt x="39" y="181"/>
                      <a:pt x="40" y="181"/>
                    </a:cubicBezTo>
                    <a:cubicBezTo>
                      <a:pt x="44" y="181"/>
                      <a:pt x="47" y="180"/>
                      <a:pt x="50" y="178"/>
                    </a:cubicBezTo>
                    <a:cubicBezTo>
                      <a:pt x="50" y="178"/>
                      <a:pt x="51" y="177"/>
                      <a:pt x="52" y="176"/>
                    </a:cubicBezTo>
                    <a:cubicBezTo>
                      <a:pt x="53" y="176"/>
                      <a:pt x="56" y="174"/>
                      <a:pt x="57" y="171"/>
                    </a:cubicBezTo>
                    <a:cubicBezTo>
                      <a:pt x="58" y="170"/>
                      <a:pt x="58" y="168"/>
                      <a:pt x="58" y="1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41"/>
              <p:cNvSpPr>
                <a:spLocks noEditPoints="1"/>
              </p:cNvSpPr>
              <p:nvPr/>
            </p:nvSpPr>
            <p:spPr bwMode="auto">
              <a:xfrm>
                <a:off x="2588" y="624"/>
                <a:ext cx="249" cy="256"/>
              </a:xfrm>
              <a:custGeom>
                <a:avLst/>
                <a:gdLst>
                  <a:gd name="T0" fmla="*/ 144 w 145"/>
                  <a:gd name="T1" fmla="*/ 129 h 149"/>
                  <a:gd name="T2" fmla="*/ 143 w 145"/>
                  <a:gd name="T3" fmla="*/ 121 h 149"/>
                  <a:gd name="T4" fmla="*/ 138 w 145"/>
                  <a:gd name="T5" fmla="*/ 77 h 149"/>
                  <a:gd name="T6" fmla="*/ 137 w 145"/>
                  <a:gd name="T7" fmla="*/ 68 h 149"/>
                  <a:gd name="T8" fmla="*/ 136 w 145"/>
                  <a:gd name="T9" fmla="*/ 52 h 149"/>
                  <a:gd name="T10" fmla="*/ 135 w 145"/>
                  <a:gd name="T11" fmla="*/ 31 h 149"/>
                  <a:gd name="T12" fmla="*/ 135 w 145"/>
                  <a:gd name="T13" fmla="*/ 31 h 149"/>
                  <a:gd name="T14" fmla="*/ 122 w 145"/>
                  <a:gd name="T15" fmla="*/ 17 h 149"/>
                  <a:gd name="T16" fmla="*/ 121 w 145"/>
                  <a:gd name="T17" fmla="*/ 10 h 149"/>
                  <a:gd name="T18" fmla="*/ 110 w 145"/>
                  <a:gd name="T19" fmla="*/ 8 h 149"/>
                  <a:gd name="T20" fmla="*/ 2 w 145"/>
                  <a:gd name="T21" fmla="*/ 63 h 149"/>
                  <a:gd name="T22" fmla="*/ 14 w 145"/>
                  <a:gd name="T23" fmla="*/ 107 h 149"/>
                  <a:gd name="T24" fmla="*/ 87 w 145"/>
                  <a:gd name="T25" fmla="*/ 147 h 149"/>
                  <a:gd name="T26" fmla="*/ 110 w 145"/>
                  <a:gd name="T27" fmla="*/ 149 h 149"/>
                  <a:gd name="T28" fmla="*/ 143 w 145"/>
                  <a:gd name="T29" fmla="*/ 137 h 149"/>
                  <a:gd name="T30" fmla="*/ 145 w 145"/>
                  <a:gd name="T31" fmla="*/ 133 h 149"/>
                  <a:gd name="T32" fmla="*/ 144 w 145"/>
                  <a:gd name="T33" fmla="*/ 129 h 149"/>
                  <a:gd name="T34" fmla="*/ 24 w 145"/>
                  <a:gd name="T35" fmla="*/ 60 h 149"/>
                  <a:gd name="T36" fmla="*/ 45 w 145"/>
                  <a:gd name="T37" fmla="*/ 43 h 149"/>
                  <a:gd name="T38" fmla="*/ 67 w 145"/>
                  <a:gd name="T39" fmla="*/ 60 h 149"/>
                  <a:gd name="T40" fmla="*/ 45 w 145"/>
                  <a:gd name="T41" fmla="*/ 77 h 149"/>
                  <a:gd name="T42" fmla="*/ 24 w 145"/>
                  <a:gd name="T43" fmla="*/ 60 h 149"/>
                  <a:gd name="T44" fmla="*/ 70 w 145"/>
                  <a:gd name="T45" fmla="*/ 118 h 149"/>
                  <a:gd name="T46" fmla="*/ 48 w 145"/>
                  <a:gd name="T47" fmla="*/ 101 h 149"/>
                  <a:gd name="T48" fmla="*/ 70 w 145"/>
                  <a:gd name="T49" fmla="*/ 85 h 149"/>
                  <a:gd name="T50" fmla="*/ 91 w 145"/>
                  <a:gd name="T51" fmla="*/ 101 h 149"/>
                  <a:gd name="T52" fmla="*/ 70 w 145"/>
                  <a:gd name="T53" fmla="*/ 118 h 149"/>
                  <a:gd name="T54" fmla="*/ 91 w 145"/>
                  <a:gd name="T55" fmla="*/ 53 h 149"/>
                  <a:gd name="T56" fmla="*/ 69 w 145"/>
                  <a:gd name="T57" fmla="*/ 37 h 149"/>
                  <a:gd name="T58" fmla="*/ 91 w 145"/>
                  <a:gd name="T59" fmla="*/ 20 h 149"/>
                  <a:gd name="T60" fmla="*/ 112 w 145"/>
                  <a:gd name="T61" fmla="*/ 37 h 149"/>
                  <a:gd name="T62" fmla="*/ 91 w 145"/>
                  <a:gd name="T63" fmla="*/ 53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49">
                    <a:moveTo>
                      <a:pt x="144" y="129"/>
                    </a:moveTo>
                    <a:cubicBezTo>
                      <a:pt x="143" y="121"/>
                      <a:pt x="143" y="121"/>
                      <a:pt x="143" y="121"/>
                    </a:cubicBezTo>
                    <a:cubicBezTo>
                      <a:pt x="141" y="105"/>
                      <a:pt x="139" y="90"/>
                      <a:pt x="138" y="77"/>
                    </a:cubicBezTo>
                    <a:cubicBezTo>
                      <a:pt x="137" y="74"/>
                      <a:pt x="137" y="71"/>
                      <a:pt x="137" y="68"/>
                    </a:cubicBezTo>
                    <a:cubicBezTo>
                      <a:pt x="137" y="63"/>
                      <a:pt x="136" y="58"/>
                      <a:pt x="136" y="52"/>
                    </a:cubicBezTo>
                    <a:cubicBezTo>
                      <a:pt x="135" y="46"/>
                      <a:pt x="135" y="39"/>
                      <a:pt x="135" y="31"/>
                    </a:cubicBezTo>
                    <a:cubicBezTo>
                      <a:pt x="135" y="31"/>
                      <a:pt x="135" y="31"/>
                      <a:pt x="135" y="31"/>
                    </a:cubicBezTo>
                    <a:cubicBezTo>
                      <a:pt x="129" y="28"/>
                      <a:pt x="125" y="24"/>
                      <a:pt x="122" y="17"/>
                    </a:cubicBezTo>
                    <a:cubicBezTo>
                      <a:pt x="122" y="17"/>
                      <a:pt x="121" y="14"/>
                      <a:pt x="121" y="10"/>
                    </a:cubicBezTo>
                    <a:cubicBezTo>
                      <a:pt x="117" y="9"/>
                      <a:pt x="113" y="8"/>
                      <a:pt x="110" y="8"/>
                    </a:cubicBezTo>
                    <a:cubicBezTo>
                      <a:pt x="57" y="0"/>
                      <a:pt x="9" y="25"/>
                      <a:pt x="2" y="63"/>
                    </a:cubicBezTo>
                    <a:cubicBezTo>
                      <a:pt x="0" y="78"/>
                      <a:pt x="4" y="93"/>
                      <a:pt x="14" y="107"/>
                    </a:cubicBezTo>
                    <a:cubicBezTo>
                      <a:pt x="29" y="128"/>
                      <a:pt x="56" y="143"/>
                      <a:pt x="87" y="147"/>
                    </a:cubicBezTo>
                    <a:cubicBezTo>
                      <a:pt x="94" y="149"/>
                      <a:pt x="102" y="149"/>
                      <a:pt x="110" y="149"/>
                    </a:cubicBezTo>
                    <a:cubicBezTo>
                      <a:pt x="123" y="149"/>
                      <a:pt x="135" y="147"/>
                      <a:pt x="143" y="137"/>
                    </a:cubicBezTo>
                    <a:cubicBezTo>
                      <a:pt x="144" y="136"/>
                      <a:pt x="145" y="134"/>
                      <a:pt x="145" y="133"/>
                    </a:cubicBezTo>
                    <a:cubicBezTo>
                      <a:pt x="145" y="131"/>
                      <a:pt x="145" y="130"/>
                      <a:pt x="144" y="129"/>
                    </a:cubicBezTo>
                    <a:close/>
                    <a:moveTo>
                      <a:pt x="24" y="60"/>
                    </a:moveTo>
                    <a:cubicBezTo>
                      <a:pt x="24" y="50"/>
                      <a:pt x="33" y="43"/>
                      <a:pt x="45" y="43"/>
                    </a:cubicBezTo>
                    <a:cubicBezTo>
                      <a:pt x="57" y="43"/>
                      <a:pt x="67" y="50"/>
                      <a:pt x="67" y="60"/>
                    </a:cubicBezTo>
                    <a:cubicBezTo>
                      <a:pt x="67" y="69"/>
                      <a:pt x="57" y="77"/>
                      <a:pt x="45" y="77"/>
                    </a:cubicBezTo>
                    <a:cubicBezTo>
                      <a:pt x="33" y="77"/>
                      <a:pt x="24" y="69"/>
                      <a:pt x="24" y="60"/>
                    </a:cubicBezTo>
                    <a:close/>
                    <a:moveTo>
                      <a:pt x="70" y="118"/>
                    </a:moveTo>
                    <a:cubicBezTo>
                      <a:pt x="57" y="118"/>
                      <a:pt x="48" y="111"/>
                      <a:pt x="48" y="101"/>
                    </a:cubicBezTo>
                    <a:cubicBezTo>
                      <a:pt x="48" y="92"/>
                      <a:pt x="57" y="85"/>
                      <a:pt x="70" y="85"/>
                    </a:cubicBezTo>
                    <a:cubicBezTo>
                      <a:pt x="82" y="85"/>
                      <a:pt x="91" y="92"/>
                      <a:pt x="91" y="101"/>
                    </a:cubicBezTo>
                    <a:cubicBezTo>
                      <a:pt x="91" y="111"/>
                      <a:pt x="82" y="118"/>
                      <a:pt x="70" y="118"/>
                    </a:cubicBezTo>
                    <a:close/>
                    <a:moveTo>
                      <a:pt x="91" y="53"/>
                    </a:moveTo>
                    <a:cubicBezTo>
                      <a:pt x="79" y="53"/>
                      <a:pt x="69" y="46"/>
                      <a:pt x="69" y="37"/>
                    </a:cubicBezTo>
                    <a:cubicBezTo>
                      <a:pt x="69" y="27"/>
                      <a:pt x="79" y="20"/>
                      <a:pt x="91" y="20"/>
                    </a:cubicBezTo>
                    <a:cubicBezTo>
                      <a:pt x="103" y="20"/>
                      <a:pt x="112" y="27"/>
                      <a:pt x="112" y="37"/>
                    </a:cubicBezTo>
                    <a:cubicBezTo>
                      <a:pt x="112" y="46"/>
                      <a:pt x="103" y="53"/>
                      <a:pt x="91" y="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42"/>
              <p:cNvSpPr>
                <a:spLocks noEditPoints="1"/>
              </p:cNvSpPr>
              <p:nvPr/>
            </p:nvSpPr>
            <p:spPr bwMode="auto">
              <a:xfrm>
                <a:off x="1877" y="1269"/>
                <a:ext cx="318" cy="340"/>
              </a:xfrm>
              <a:custGeom>
                <a:avLst/>
                <a:gdLst>
                  <a:gd name="T0" fmla="*/ 169 w 185"/>
                  <a:gd name="T1" fmla="*/ 93 h 198"/>
                  <a:gd name="T2" fmla="*/ 147 w 185"/>
                  <a:gd name="T3" fmla="*/ 35 h 198"/>
                  <a:gd name="T4" fmla="*/ 93 w 185"/>
                  <a:gd name="T5" fmla="*/ 0 h 198"/>
                  <a:gd name="T6" fmla="*/ 39 w 185"/>
                  <a:gd name="T7" fmla="*/ 35 h 198"/>
                  <a:gd name="T8" fmla="*/ 22 w 185"/>
                  <a:gd name="T9" fmla="*/ 99 h 198"/>
                  <a:gd name="T10" fmla="*/ 39 w 185"/>
                  <a:gd name="T11" fmla="*/ 162 h 198"/>
                  <a:gd name="T12" fmla="*/ 93 w 185"/>
                  <a:gd name="T13" fmla="*/ 198 h 198"/>
                  <a:gd name="T14" fmla="*/ 147 w 185"/>
                  <a:gd name="T15" fmla="*/ 162 h 198"/>
                  <a:gd name="T16" fmla="*/ 169 w 185"/>
                  <a:gd name="T17" fmla="*/ 104 h 198"/>
                  <a:gd name="T18" fmla="*/ 147 w 185"/>
                  <a:gd name="T19" fmla="*/ 47 h 198"/>
                  <a:gd name="T20" fmla="*/ 159 w 185"/>
                  <a:gd name="T21" fmla="*/ 86 h 198"/>
                  <a:gd name="T22" fmla="*/ 137 w 185"/>
                  <a:gd name="T23" fmla="*/ 74 h 198"/>
                  <a:gd name="T24" fmla="*/ 147 w 185"/>
                  <a:gd name="T25" fmla="*/ 47 h 198"/>
                  <a:gd name="T26" fmla="*/ 93 w 185"/>
                  <a:gd name="T27" fmla="*/ 136 h 198"/>
                  <a:gd name="T28" fmla="*/ 61 w 185"/>
                  <a:gd name="T29" fmla="*/ 117 h 198"/>
                  <a:gd name="T30" fmla="*/ 61 w 185"/>
                  <a:gd name="T31" fmla="*/ 80 h 198"/>
                  <a:gd name="T32" fmla="*/ 93 w 185"/>
                  <a:gd name="T33" fmla="*/ 61 h 198"/>
                  <a:gd name="T34" fmla="*/ 125 w 185"/>
                  <a:gd name="T35" fmla="*/ 80 h 198"/>
                  <a:gd name="T36" fmla="*/ 125 w 185"/>
                  <a:gd name="T37" fmla="*/ 117 h 198"/>
                  <a:gd name="T38" fmla="*/ 123 w 185"/>
                  <a:gd name="T39" fmla="*/ 133 h 198"/>
                  <a:gd name="T40" fmla="*/ 108 w 185"/>
                  <a:gd name="T41" fmla="*/ 142 h 198"/>
                  <a:gd name="T42" fmla="*/ 123 w 185"/>
                  <a:gd name="T43" fmla="*/ 133 h 198"/>
                  <a:gd name="T44" fmla="*/ 66 w 185"/>
                  <a:gd name="T45" fmla="*/ 146 h 198"/>
                  <a:gd name="T46" fmla="*/ 71 w 185"/>
                  <a:gd name="T47" fmla="*/ 138 h 198"/>
                  <a:gd name="T48" fmla="*/ 48 w 185"/>
                  <a:gd name="T49" fmla="*/ 108 h 198"/>
                  <a:gd name="T50" fmla="*/ 48 w 185"/>
                  <a:gd name="T51" fmla="*/ 90 h 198"/>
                  <a:gd name="T52" fmla="*/ 48 w 185"/>
                  <a:gd name="T53" fmla="*/ 108 h 198"/>
                  <a:gd name="T54" fmla="*/ 66 w 185"/>
                  <a:gd name="T55" fmla="*/ 51 h 198"/>
                  <a:gd name="T56" fmla="*/ 71 w 185"/>
                  <a:gd name="T57" fmla="*/ 60 h 198"/>
                  <a:gd name="T58" fmla="*/ 108 w 185"/>
                  <a:gd name="T59" fmla="*/ 55 h 198"/>
                  <a:gd name="T60" fmla="*/ 123 w 185"/>
                  <a:gd name="T61" fmla="*/ 64 h 198"/>
                  <a:gd name="T62" fmla="*/ 108 w 185"/>
                  <a:gd name="T63" fmla="*/ 55 h 198"/>
                  <a:gd name="T64" fmla="*/ 148 w 185"/>
                  <a:gd name="T65" fmla="*/ 99 h 198"/>
                  <a:gd name="T66" fmla="*/ 138 w 185"/>
                  <a:gd name="T67" fmla="*/ 99 h 198"/>
                  <a:gd name="T68" fmla="*/ 93 w 185"/>
                  <a:gd name="T69" fmla="*/ 12 h 198"/>
                  <a:gd name="T70" fmla="*/ 93 w 185"/>
                  <a:gd name="T71" fmla="*/ 48 h 198"/>
                  <a:gd name="T72" fmla="*/ 93 w 185"/>
                  <a:gd name="T73" fmla="*/ 12 h 198"/>
                  <a:gd name="T74" fmla="*/ 39 w 185"/>
                  <a:gd name="T75" fmla="*/ 47 h 198"/>
                  <a:gd name="T76" fmla="*/ 49 w 185"/>
                  <a:gd name="T77" fmla="*/ 73 h 198"/>
                  <a:gd name="T78" fmla="*/ 18 w 185"/>
                  <a:gd name="T79" fmla="*/ 55 h 198"/>
                  <a:gd name="T80" fmla="*/ 18 w 185"/>
                  <a:gd name="T81" fmla="*/ 142 h 198"/>
                  <a:gd name="T82" fmla="*/ 49 w 185"/>
                  <a:gd name="T83" fmla="*/ 124 h 198"/>
                  <a:gd name="T84" fmla="*/ 39 w 185"/>
                  <a:gd name="T85" fmla="*/ 150 h 198"/>
                  <a:gd name="T86" fmla="*/ 69 w 185"/>
                  <a:gd name="T87" fmla="*/ 158 h 198"/>
                  <a:gd name="T88" fmla="*/ 117 w 185"/>
                  <a:gd name="T89" fmla="*/ 158 h 198"/>
                  <a:gd name="T90" fmla="*/ 168 w 185"/>
                  <a:gd name="T91" fmla="*/ 142 h 198"/>
                  <a:gd name="T92" fmla="*/ 132 w 185"/>
                  <a:gd name="T93" fmla="*/ 149 h 198"/>
                  <a:gd name="T94" fmla="*/ 156 w 185"/>
                  <a:gd name="T95" fmla="*/ 107 h 198"/>
                  <a:gd name="T96" fmla="*/ 168 w 185"/>
                  <a:gd name="T97" fmla="*/ 14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5" h="198">
                    <a:moveTo>
                      <a:pt x="164" y="99"/>
                    </a:moveTo>
                    <a:cubicBezTo>
                      <a:pt x="166" y="97"/>
                      <a:pt x="167" y="95"/>
                      <a:pt x="169" y="93"/>
                    </a:cubicBezTo>
                    <a:cubicBezTo>
                      <a:pt x="182" y="76"/>
                      <a:pt x="185" y="60"/>
                      <a:pt x="179" y="49"/>
                    </a:cubicBezTo>
                    <a:cubicBezTo>
                      <a:pt x="175" y="43"/>
                      <a:pt x="167" y="35"/>
                      <a:pt x="147" y="35"/>
                    </a:cubicBezTo>
                    <a:cubicBezTo>
                      <a:pt x="141" y="35"/>
                      <a:pt x="135" y="36"/>
                      <a:pt x="129" y="37"/>
                    </a:cubicBezTo>
                    <a:cubicBezTo>
                      <a:pt x="121" y="14"/>
                      <a:pt x="108" y="0"/>
                      <a:pt x="93" y="0"/>
                    </a:cubicBezTo>
                    <a:cubicBezTo>
                      <a:pt x="78" y="0"/>
                      <a:pt x="65" y="14"/>
                      <a:pt x="57" y="37"/>
                    </a:cubicBezTo>
                    <a:cubicBezTo>
                      <a:pt x="51" y="36"/>
                      <a:pt x="45" y="35"/>
                      <a:pt x="39" y="35"/>
                    </a:cubicBezTo>
                    <a:cubicBezTo>
                      <a:pt x="20" y="35"/>
                      <a:pt x="11" y="43"/>
                      <a:pt x="7" y="49"/>
                    </a:cubicBezTo>
                    <a:cubicBezTo>
                      <a:pt x="0" y="62"/>
                      <a:pt x="6" y="80"/>
                      <a:pt x="22" y="99"/>
                    </a:cubicBezTo>
                    <a:cubicBezTo>
                      <a:pt x="6" y="117"/>
                      <a:pt x="0" y="135"/>
                      <a:pt x="7" y="148"/>
                    </a:cubicBezTo>
                    <a:cubicBezTo>
                      <a:pt x="11" y="155"/>
                      <a:pt x="20" y="162"/>
                      <a:pt x="39" y="162"/>
                    </a:cubicBezTo>
                    <a:cubicBezTo>
                      <a:pt x="45" y="162"/>
                      <a:pt x="51" y="162"/>
                      <a:pt x="57" y="160"/>
                    </a:cubicBezTo>
                    <a:cubicBezTo>
                      <a:pt x="65" y="183"/>
                      <a:pt x="78" y="198"/>
                      <a:pt x="93" y="198"/>
                    </a:cubicBezTo>
                    <a:cubicBezTo>
                      <a:pt x="108" y="198"/>
                      <a:pt x="121" y="183"/>
                      <a:pt x="129" y="160"/>
                    </a:cubicBezTo>
                    <a:cubicBezTo>
                      <a:pt x="135" y="162"/>
                      <a:pt x="141" y="162"/>
                      <a:pt x="147" y="162"/>
                    </a:cubicBezTo>
                    <a:cubicBezTo>
                      <a:pt x="167" y="162"/>
                      <a:pt x="175" y="155"/>
                      <a:pt x="179" y="148"/>
                    </a:cubicBezTo>
                    <a:cubicBezTo>
                      <a:pt x="185" y="137"/>
                      <a:pt x="182" y="121"/>
                      <a:pt x="169" y="104"/>
                    </a:cubicBezTo>
                    <a:cubicBezTo>
                      <a:pt x="167" y="102"/>
                      <a:pt x="166" y="100"/>
                      <a:pt x="164" y="99"/>
                    </a:cubicBezTo>
                    <a:close/>
                    <a:moveTo>
                      <a:pt x="147" y="47"/>
                    </a:moveTo>
                    <a:cubicBezTo>
                      <a:pt x="158" y="47"/>
                      <a:pt x="165" y="50"/>
                      <a:pt x="168" y="55"/>
                    </a:cubicBezTo>
                    <a:cubicBezTo>
                      <a:pt x="172" y="62"/>
                      <a:pt x="169" y="73"/>
                      <a:pt x="159" y="86"/>
                    </a:cubicBezTo>
                    <a:cubicBezTo>
                      <a:pt x="158" y="87"/>
                      <a:pt x="157" y="89"/>
                      <a:pt x="156" y="90"/>
                    </a:cubicBezTo>
                    <a:cubicBezTo>
                      <a:pt x="150" y="84"/>
                      <a:pt x="144" y="79"/>
                      <a:pt x="137" y="74"/>
                    </a:cubicBezTo>
                    <a:cubicBezTo>
                      <a:pt x="136" y="65"/>
                      <a:pt x="134" y="56"/>
                      <a:pt x="132" y="49"/>
                    </a:cubicBezTo>
                    <a:cubicBezTo>
                      <a:pt x="137" y="48"/>
                      <a:pt x="142" y="47"/>
                      <a:pt x="147" y="47"/>
                    </a:cubicBezTo>
                    <a:close/>
                    <a:moveTo>
                      <a:pt x="110" y="127"/>
                    </a:moveTo>
                    <a:cubicBezTo>
                      <a:pt x="104" y="130"/>
                      <a:pt x="99" y="133"/>
                      <a:pt x="93" y="136"/>
                    </a:cubicBezTo>
                    <a:cubicBezTo>
                      <a:pt x="88" y="133"/>
                      <a:pt x="82" y="130"/>
                      <a:pt x="77" y="127"/>
                    </a:cubicBezTo>
                    <a:cubicBezTo>
                      <a:pt x="71" y="124"/>
                      <a:pt x="66" y="121"/>
                      <a:pt x="61" y="117"/>
                    </a:cubicBezTo>
                    <a:cubicBezTo>
                      <a:pt x="60" y="111"/>
                      <a:pt x="60" y="105"/>
                      <a:pt x="60" y="99"/>
                    </a:cubicBezTo>
                    <a:cubicBezTo>
                      <a:pt x="60" y="92"/>
                      <a:pt x="60" y="86"/>
                      <a:pt x="61" y="80"/>
                    </a:cubicBezTo>
                    <a:cubicBezTo>
                      <a:pt x="66" y="77"/>
                      <a:pt x="71" y="73"/>
                      <a:pt x="77" y="70"/>
                    </a:cubicBezTo>
                    <a:cubicBezTo>
                      <a:pt x="82" y="67"/>
                      <a:pt x="88" y="64"/>
                      <a:pt x="93" y="61"/>
                    </a:cubicBezTo>
                    <a:cubicBezTo>
                      <a:pt x="99" y="64"/>
                      <a:pt x="104" y="67"/>
                      <a:pt x="110" y="70"/>
                    </a:cubicBezTo>
                    <a:cubicBezTo>
                      <a:pt x="115" y="73"/>
                      <a:pt x="120" y="77"/>
                      <a:pt x="125" y="80"/>
                    </a:cubicBezTo>
                    <a:cubicBezTo>
                      <a:pt x="126" y="86"/>
                      <a:pt x="126" y="92"/>
                      <a:pt x="126" y="99"/>
                    </a:cubicBezTo>
                    <a:cubicBezTo>
                      <a:pt x="126" y="105"/>
                      <a:pt x="126" y="111"/>
                      <a:pt x="125" y="117"/>
                    </a:cubicBezTo>
                    <a:cubicBezTo>
                      <a:pt x="120" y="121"/>
                      <a:pt x="115" y="124"/>
                      <a:pt x="110" y="127"/>
                    </a:cubicBezTo>
                    <a:close/>
                    <a:moveTo>
                      <a:pt x="123" y="133"/>
                    </a:moveTo>
                    <a:cubicBezTo>
                      <a:pt x="122" y="138"/>
                      <a:pt x="122" y="142"/>
                      <a:pt x="120" y="146"/>
                    </a:cubicBezTo>
                    <a:cubicBezTo>
                      <a:pt x="116" y="145"/>
                      <a:pt x="112" y="144"/>
                      <a:pt x="108" y="142"/>
                    </a:cubicBezTo>
                    <a:cubicBezTo>
                      <a:pt x="110" y="141"/>
                      <a:pt x="113" y="139"/>
                      <a:pt x="116" y="138"/>
                    </a:cubicBezTo>
                    <a:cubicBezTo>
                      <a:pt x="118" y="136"/>
                      <a:pt x="121" y="135"/>
                      <a:pt x="123" y="133"/>
                    </a:cubicBezTo>
                    <a:close/>
                    <a:moveTo>
                      <a:pt x="78" y="142"/>
                    </a:moveTo>
                    <a:cubicBezTo>
                      <a:pt x="74" y="144"/>
                      <a:pt x="70" y="145"/>
                      <a:pt x="66" y="146"/>
                    </a:cubicBezTo>
                    <a:cubicBezTo>
                      <a:pt x="65" y="142"/>
                      <a:pt x="64" y="138"/>
                      <a:pt x="63" y="133"/>
                    </a:cubicBezTo>
                    <a:cubicBezTo>
                      <a:pt x="65" y="135"/>
                      <a:pt x="68" y="136"/>
                      <a:pt x="71" y="138"/>
                    </a:cubicBezTo>
                    <a:cubicBezTo>
                      <a:pt x="73" y="139"/>
                      <a:pt x="76" y="141"/>
                      <a:pt x="78" y="142"/>
                    </a:cubicBezTo>
                    <a:close/>
                    <a:moveTo>
                      <a:pt x="48" y="108"/>
                    </a:moveTo>
                    <a:cubicBezTo>
                      <a:pt x="45" y="105"/>
                      <a:pt x="41" y="102"/>
                      <a:pt x="38" y="99"/>
                    </a:cubicBezTo>
                    <a:cubicBezTo>
                      <a:pt x="41" y="96"/>
                      <a:pt x="45" y="93"/>
                      <a:pt x="48" y="90"/>
                    </a:cubicBezTo>
                    <a:cubicBezTo>
                      <a:pt x="48" y="93"/>
                      <a:pt x="48" y="96"/>
                      <a:pt x="48" y="99"/>
                    </a:cubicBezTo>
                    <a:cubicBezTo>
                      <a:pt x="48" y="102"/>
                      <a:pt x="48" y="105"/>
                      <a:pt x="48" y="108"/>
                    </a:cubicBezTo>
                    <a:close/>
                    <a:moveTo>
                      <a:pt x="63" y="64"/>
                    </a:moveTo>
                    <a:cubicBezTo>
                      <a:pt x="64" y="60"/>
                      <a:pt x="65" y="55"/>
                      <a:pt x="66" y="51"/>
                    </a:cubicBezTo>
                    <a:cubicBezTo>
                      <a:pt x="70" y="52"/>
                      <a:pt x="74" y="54"/>
                      <a:pt x="78" y="55"/>
                    </a:cubicBezTo>
                    <a:cubicBezTo>
                      <a:pt x="76" y="57"/>
                      <a:pt x="73" y="58"/>
                      <a:pt x="71" y="60"/>
                    </a:cubicBezTo>
                    <a:cubicBezTo>
                      <a:pt x="68" y="61"/>
                      <a:pt x="65" y="63"/>
                      <a:pt x="63" y="64"/>
                    </a:cubicBezTo>
                    <a:close/>
                    <a:moveTo>
                      <a:pt x="108" y="55"/>
                    </a:moveTo>
                    <a:cubicBezTo>
                      <a:pt x="112" y="54"/>
                      <a:pt x="116" y="52"/>
                      <a:pt x="120" y="51"/>
                    </a:cubicBezTo>
                    <a:cubicBezTo>
                      <a:pt x="122" y="55"/>
                      <a:pt x="122" y="60"/>
                      <a:pt x="123" y="64"/>
                    </a:cubicBezTo>
                    <a:cubicBezTo>
                      <a:pt x="121" y="63"/>
                      <a:pt x="118" y="61"/>
                      <a:pt x="116" y="60"/>
                    </a:cubicBezTo>
                    <a:cubicBezTo>
                      <a:pt x="113" y="58"/>
                      <a:pt x="110" y="57"/>
                      <a:pt x="108" y="55"/>
                    </a:cubicBezTo>
                    <a:close/>
                    <a:moveTo>
                      <a:pt x="138" y="90"/>
                    </a:moveTo>
                    <a:cubicBezTo>
                      <a:pt x="141" y="93"/>
                      <a:pt x="145" y="96"/>
                      <a:pt x="148" y="99"/>
                    </a:cubicBezTo>
                    <a:cubicBezTo>
                      <a:pt x="145" y="102"/>
                      <a:pt x="141" y="105"/>
                      <a:pt x="138" y="108"/>
                    </a:cubicBezTo>
                    <a:cubicBezTo>
                      <a:pt x="138" y="105"/>
                      <a:pt x="138" y="102"/>
                      <a:pt x="138" y="99"/>
                    </a:cubicBezTo>
                    <a:cubicBezTo>
                      <a:pt x="138" y="96"/>
                      <a:pt x="138" y="93"/>
                      <a:pt x="138" y="90"/>
                    </a:cubicBezTo>
                    <a:close/>
                    <a:moveTo>
                      <a:pt x="93" y="12"/>
                    </a:moveTo>
                    <a:cubicBezTo>
                      <a:pt x="102" y="12"/>
                      <a:pt x="110" y="22"/>
                      <a:pt x="117" y="40"/>
                    </a:cubicBezTo>
                    <a:cubicBezTo>
                      <a:pt x="109" y="42"/>
                      <a:pt x="101" y="45"/>
                      <a:pt x="93" y="48"/>
                    </a:cubicBezTo>
                    <a:cubicBezTo>
                      <a:pt x="85" y="45"/>
                      <a:pt x="77" y="42"/>
                      <a:pt x="69" y="40"/>
                    </a:cubicBezTo>
                    <a:cubicBezTo>
                      <a:pt x="76" y="22"/>
                      <a:pt x="85" y="12"/>
                      <a:pt x="93" y="12"/>
                    </a:cubicBezTo>
                    <a:close/>
                    <a:moveTo>
                      <a:pt x="18" y="55"/>
                    </a:moveTo>
                    <a:cubicBezTo>
                      <a:pt x="21" y="50"/>
                      <a:pt x="28" y="47"/>
                      <a:pt x="39" y="47"/>
                    </a:cubicBezTo>
                    <a:cubicBezTo>
                      <a:pt x="44" y="47"/>
                      <a:pt x="49" y="48"/>
                      <a:pt x="54" y="49"/>
                    </a:cubicBezTo>
                    <a:cubicBezTo>
                      <a:pt x="52" y="56"/>
                      <a:pt x="50" y="65"/>
                      <a:pt x="49" y="73"/>
                    </a:cubicBezTo>
                    <a:cubicBezTo>
                      <a:pt x="42" y="79"/>
                      <a:pt x="36" y="84"/>
                      <a:pt x="30" y="90"/>
                    </a:cubicBezTo>
                    <a:cubicBezTo>
                      <a:pt x="18" y="75"/>
                      <a:pt x="14" y="62"/>
                      <a:pt x="18" y="55"/>
                    </a:cubicBezTo>
                    <a:close/>
                    <a:moveTo>
                      <a:pt x="39" y="150"/>
                    </a:moveTo>
                    <a:cubicBezTo>
                      <a:pt x="28" y="150"/>
                      <a:pt x="21" y="147"/>
                      <a:pt x="18" y="142"/>
                    </a:cubicBezTo>
                    <a:cubicBezTo>
                      <a:pt x="14" y="135"/>
                      <a:pt x="18" y="122"/>
                      <a:pt x="30" y="108"/>
                    </a:cubicBezTo>
                    <a:cubicBezTo>
                      <a:pt x="36" y="113"/>
                      <a:pt x="42" y="119"/>
                      <a:pt x="49" y="124"/>
                    </a:cubicBezTo>
                    <a:cubicBezTo>
                      <a:pt x="50" y="133"/>
                      <a:pt x="52" y="141"/>
                      <a:pt x="54" y="149"/>
                    </a:cubicBezTo>
                    <a:cubicBezTo>
                      <a:pt x="49" y="150"/>
                      <a:pt x="44" y="150"/>
                      <a:pt x="39" y="150"/>
                    </a:cubicBezTo>
                    <a:close/>
                    <a:moveTo>
                      <a:pt x="93" y="186"/>
                    </a:moveTo>
                    <a:cubicBezTo>
                      <a:pt x="85" y="186"/>
                      <a:pt x="76" y="175"/>
                      <a:pt x="69" y="158"/>
                    </a:cubicBezTo>
                    <a:cubicBezTo>
                      <a:pt x="77" y="155"/>
                      <a:pt x="85" y="153"/>
                      <a:pt x="93" y="149"/>
                    </a:cubicBezTo>
                    <a:cubicBezTo>
                      <a:pt x="101" y="153"/>
                      <a:pt x="109" y="155"/>
                      <a:pt x="117" y="158"/>
                    </a:cubicBezTo>
                    <a:cubicBezTo>
                      <a:pt x="110" y="175"/>
                      <a:pt x="102" y="186"/>
                      <a:pt x="93" y="186"/>
                    </a:cubicBezTo>
                    <a:close/>
                    <a:moveTo>
                      <a:pt x="168" y="142"/>
                    </a:moveTo>
                    <a:cubicBezTo>
                      <a:pt x="165" y="147"/>
                      <a:pt x="158" y="150"/>
                      <a:pt x="147" y="150"/>
                    </a:cubicBezTo>
                    <a:cubicBezTo>
                      <a:pt x="142" y="150"/>
                      <a:pt x="137" y="150"/>
                      <a:pt x="132" y="149"/>
                    </a:cubicBezTo>
                    <a:cubicBezTo>
                      <a:pt x="134" y="141"/>
                      <a:pt x="136" y="133"/>
                      <a:pt x="137" y="124"/>
                    </a:cubicBezTo>
                    <a:cubicBezTo>
                      <a:pt x="144" y="119"/>
                      <a:pt x="150" y="113"/>
                      <a:pt x="156" y="107"/>
                    </a:cubicBezTo>
                    <a:cubicBezTo>
                      <a:pt x="157" y="109"/>
                      <a:pt x="158" y="110"/>
                      <a:pt x="159" y="111"/>
                    </a:cubicBezTo>
                    <a:cubicBezTo>
                      <a:pt x="169" y="124"/>
                      <a:pt x="172" y="135"/>
                      <a:pt x="168" y="1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43"/>
              <p:cNvSpPr>
                <a:spLocks/>
              </p:cNvSpPr>
              <p:nvPr/>
            </p:nvSpPr>
            <p:spPr bwMode="auto">
              <a:xfrm>
                <a:off x="1190" y="1270"/>
                <a:ext cx="268" cy="289"/>
              </a:xfrm>
              <a:custGeom>
                <a:avLst/>
                <a:gdLst>
                  <a:gd name="T0" fmla="*/ 65 w 156"/>
                  <a:gd name="T1" fmla="*/ 168 h 168"/>
                  <a:gd name="T2" fmla="*/ 2 w 156"/>
                  <a:gd name="T3" fmla="*/ 142 h 168"/>
                  <a:gd name="T4" fmla="*/ 2 w 156"/>
                  <a:gd name="T5" fmla="*/ 137 h 168"/>
                  <a:gd name="T6" fmla="*/ 7 w 156"/>
                  <a:gd name="T7" fmla="*/ 137 h 168"/>
                  <a:gd name="T8" fmla="*/ 65 w 156"/>
                  <a:gd name="T9" fmla="*/ 160 h 168"/>
                  <a:gd name="T10" fmla="*/ 148 w 156"/>
                  <a:gd name="T11" fmla="*/ 77 h 168"/>
                  <a:gd name="T12" fmla="*/ 111 w 156"/>
                  <a:gd name="T13" fmla="*/ 8 h 168"/>
                  <a:gd name="T14" fmla="*/ 110 w 156"/>
                  <a:gd name="T15" fmla="*/ 2 h 168"/>
                  <a:gd name="T16" fmla="*/ 116 w 156"/>
                  <a:gd name="T17" fmla="*/ 1 h 168"/>
                  <a:gd name="T18" fmla="*/ 156 w 156"/>
                  <a:gd name="T19" fmla="*/ 77 h 168"/>
                  <a:gd name="T20" fmla="*/ 65 w 156"/>
                  <a:gd name="T2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68">
                    <a:moveTo>
                      <a:pt x="65" y="168"/>
                    </a:moveTo>
                    <a:cubicBezTo>
                      <a:pt x="41" y="168"/>
                      <a:pt x="19" y="159"/>
                      <a:pt x="2" y="142"/>
                    </a:cubicBezTo>
                    <a:cubicBezTo>
                      <a:pt x="0" y="141"/>
                      <a:pt x="0" y="138"/>
                      <a:pt x="2" y="137"/>
                    </a:cubicBezTo>
                    <a:cubicBezTo>
                      <a:pt x="3" y="135"/>
                      <a:pt x="6" y="135"/>
                      <a:pt x="7" y="137"/>
                    </a:cubicBezTo>
                    <a:cubicBezTo>
                      <a:pt x="23" y="152"/>
                      <a:pt x="43" y="160"/>
                      <a:pt x="65" y="160"/>
                    </a:cubicBezTo>
                    <a:cubicBezTo>
                      <a:pt x="111" y="160"/>
                      <a:pt x="148" y="123"/>
                      <a:pt x="148" y="77"/>
                    </a:cubicBezTo>
                    <a:cubicBezTo>
                      <a:pt x="148" y="49"/>
                      <a:pt x="134" y="23"/>
                      <a:pt x="111" y="8"/>
                    </a:cubicBezTo>
                    <a:cubicBezTo>
                      <a:pt x="109" y="7"/>
                      <a:pt x="109" y="4"/>
                      <a:pt x="110" y="2"/>
                    </a:cubicBezTo>
                    <a:cubicBezTo>
                      <a:pt x="111" y="1"/>
                      <a:pt x="114" y="0"/>
                      <a:pt x="116" y="1"/>
                    </a:cubicBezTo>
                    <a:cubicBezTo>
                      <a:pt x="141" y="18"/>
                      <a:pt x="156" y="47"/>
                      <a:pt x="156" y="77"/>
                    </a:cubicBezTo>
                    <a:cubicBezTo>
                      <a:pt x="156" y="127"/>
                      <a:pt x="115" y="168"/>
                      <a:pt x="65" y="16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44"/>
              <p:cNvSpPr>
                <a:spLocks/>
              </p:cNvSpPr>
              <p:nvPr/>
            </p:nvSpPr>
            <p:spPr bwMode="auto">
              <a:xfrm>
                <a:off x="1295" y="1545"/>
                <a:ext cx="14" cy="60"/>
              </a:xfrm>
              <a:custGeom>
                <a:avLst/>
                <a:gdLst>
                  <a:gd name="T0" fmla="*/ 4 w 8"/>
                  <a:gd name="T1" fmla="*/ 35 h 35"/>
                  <a:gd name="T2" fmla="*/ 0 w 8"/>
                  <a:gd name="T3" fmla="*/ 31 h 35"/>
                  <a:gd name="T4" fmla="*/ 0 w 8"/>
                  <a:gd name="T5" fmla="*/ 4 h 35"/>
                  <a:gd name="T6" fmla="*/ 4 w 8"/>
                  <a:gd name="T7" fmla="*/ 0 h 35"/>
                  <a:gd name="T8" fmla="*/ 8 w 8"/>
                  <a:gd name="T9" fmla="*/ 4 h 35"/>
                  <a:gd name="T10" fmla="*/ 8 w 8"/>
                  <a:gd name="T11" fmla="*/ 31 h 35"/>
                  <a:gd name="T12" fmla="*/ 4 w 8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5">
                    <a:moveTo>
                      <a:pt x="4" y="35"/>
                    </a:moveTo>
                    <a:cubicBezTo>
                      <a:pt x="2" y="35"/>
                      <a:pt x="0" y="33"/>
                      <a:pt x="0" y="3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3"/>
                      <a:pt x="6" y="35"/>
                      <a:pt x="4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45"/>
              <p:cNvSpPr>
                <a:spLocks/>
              </p:cNvSpPr>
              <p:nvPr/>
            </p:nvSpPr>
            <p:spPr bwMode="auto">
              <a:xfrm>
                <a:off x="1235" y="1591"/>
                <a:ext cx="134" cy="14"/>
              </a:xfrm>
              <a:custGeom>
                <a:avLst/>
                <a:gdLst>
                  <a:gd name="T0" fmla="*/ 74 w 78"/>
                  <a:gd name="T1" fmla="*/ 8 h 8"/>
                  <a:gd name="T2" fmla="*/ 4 w 78"/>
                  <a:gd name="T3" fmla="*/ 8 h 8"/>
                  <a:gd name="T4" fmla="*/ 0 w 78"/>
                  <a:gd name="T5" fmla="*/ 4 h 8"/>
                  <a:gd name="T6" fmla="*/ 4 w 78"/>
                  <a:gd name="T7" fmla="*/ 0 h 8"/>
                  <a:gd name="T8" fmla="*/ 74 w 78"/>
                  <a:gd name="T9" fmla="*/ 0 h 8"/>
                  <a:gd name="T10" fmla="*/ 78 w 78"/>
                  <a:gd name="T11" fmla="*/ 4 h 8"/>
                  <a:gd name="T12" fmla="*/ 74 w 7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8">
                    <a:moveTo>
                      <a:pt x="7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7" y="0"/>
                      <a:pt x="78" y="1"/>
                      <a:pt x="78" y="4"/>
                    </a:cubicBezTo>
                    <a:cubicBezTo>
                      <a:pt x="78" y="6"/>
                      <a:pt x="77" y="8"/>
                      <a:pt x="7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46"/>
              <p:cNvSpPr>
                <a:spLocks/>
              </p:cNvSpPr>
              <p:nvPr/>
            </p:nvSpPr>
            <p:spPr bwMode="auto">
              <a:xfrm>
                <a:off x="1173" y="1411"/>
                <a:ext cx="41" cy="45"/>
              </a:xfrm>
              <a:custGeom>
                <a:avLst/>
                <a:gdLst>
                  <a:gd name="T0" fmla="*/ 0 w 24"/>
                  <a:gd name="T1" fmla="*/ 0 h 26"/>
                  <a:gd name="T2" fmla="*/ 21 w 24"/>
                  <a:gd name="T3" fmla="*/ 0 h 26"/>
                  <a:gd name="T4" fmla="*/ 24 w 24"/>
                  <a:gd name="T5" fmla="*/ 26 h 26"/>
                  <a:gd name="T6" fmla="*/ 7 w 24"/>
                  <a:gd name="T7" fmla="*/ 26 h 26"/>
                  <a:gd name="T8" fmla="*/ 0 w 24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0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9"/>
                      <a:pt x="22" y="18"/>
                      <a:pt x="24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3" y="18"/>
                      <a:pt x="1" y="9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47"/>
              <p:cNvSpPr>
                <a:spLocks/>
              </p:cNvSpPr>
              <p:nvPr/>
            </p:nvSpPr>
            <p:spPr bwMode="auto">
              <a:xfrm>
                <a:off x="1173" y="1349"/>
                <a:ext cx="41" cy="45"/>
              </a:xfrm>
              <a:custGeom>
                <a:avLst/>
                <a:gdLst>
                  <a:gd name="T0" fmla="*/ 7 w 24"/>
                  <a:gd name="T1" fmla="*/ 0 h 26"/>
                  <a:gd name="T2" fmla="*/ 24 w 24"/>
                  <a:gd name="T3" fmla="*/ 0 h 26"/>
                  <a:gd name="T4" fmla="*/ 21 w 24"/>
                  <a:gd name="T5" fmla="*/ 26 h 26"/>
                  <a:gd name="T6" fmla="*/ 0 w 24"/>
                  <a:gd name="T7" fmla="*/ 26 h 26"/>
                  <a:gd name="T8" fmla="*/ 7 w 24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2" y="8"/>
                      <a:pt x="21" y="17"/>
                      <a:pt x="21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17"/>
                      <a:pt x="3" y="8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48"/>
              <p:cNvSpPr>
                <a:spLocks/>
              </p:cNvSpPr>
              <p:nvPr/>
            </p:nvSpPr>
            <p:spPr bwMode="auto">
              <a:xfrm>
                <a:off x="1389" y="1349"/>
                <a:ext cx="42" cy="45"/>
              </a:xfrm>
              <a:custGeom>
                <a:avLst/>
                <a:gdLst>
                  <a:gd name="T0" fmla="*/ 24 w 24"/>
                  <a:gd name="T1" fmla="*/ 26 h 26"/>
                  <a:gd name="T2" fmla="*/ 4 w 24"/>
                  <a:gd name="T3" fmla="*/ 26 h 26"/>
                  <a:gd name="T4" fmla="*/ 0 w 24"/>
                  <a:gd name="T5" fmla="*/ 0 h 26"/>
                  <a:gd name="T6" fmla="*/ 18 w 24"/>
                  <a:gd name="T7" fmla="*/ 0 h 26"/>
                  <a:gd name="T8" fmla="*/ 24 w 24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24" y="26"/>
                    </a:moveTo>
                    <a:cubicBezTo>
                      <a:pt x="4" y="26"/>
                      <a:pt x="4" y="26"/>
                      <a:pt x="4" y="26"/>
                    </a:cubicBezTo>
                    <a:cubicBezTo>
                      <a:pt x="3" y="17"/>
                      <a:pt x="2" y="8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1" y="8"/>
                      <a:pt x="24" y="17"/>
                      <a:pt x="24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49"/>
              <p:cNvSpPr>
                <a:spLocks/>
              </p:cNvSpPr>
              <p:nvPr/>
            </p:nvSpPr>
            <p:spPr bwMode="auto">
              <a:xfrm>
                <a:off x="1341" y="1349"/>
                <a:ext cx="40" cy="45"/>
              </a:xfrm>
              <a:custGeom>
                <a:avLst/>
                <a:gdLst>
                  <a:gd name="T0" fmla="*/ 23 w 23"/>
                  <a:gd name="T1" fmla="*/ 26 h 26"/>
                  <a:gd name="T2" fmla="*/ 1 w 23"/>
                  <a:gd name="T3" fmla="*/ 26 h 26"/>
                  <a:gd name="T4" fmla="*/ 0 w 23"/>
                  <a:gd name="T5" fmla="*/ 0 h 26"/>
                  <a:gd name="T6" fmla="*/ 19 w 23"/>
                  <a:gd name="T7" fmla="*/ 0 h 26"/>
                  <a:gd name="T8" fmla="*/ 23 w 23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6">
                    <a:moveTo>
                      <a:pt x="23" y="26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1" y="19"/>
                      <a:pt x="1" y="9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1" y="8"/>
                      <a:pt x="22" y="17"/>
                      <a:pt x="23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50"/>
              <p:cNvSpPr>
                <a:spLocks/>
              </p:cNvSpPr>
              <p:nvPr/>
            </p:nvSpPr>
            <p:spPr bwMode="auto">
              <a:xfrm>
                <a:off x="1276" y="1349"/>
                <a:ext cx="52" cy="45"/>
              </a:xfrm>
              <a:custGeom>
                <a:avLst/>
                <a:gdLst>
                  <a:gd name="T0" fmla="*/ 0 w 30"/>
                  <a:gd name="T1" fmla="*/ 26 h 26"/>
                  <a:gd name="T2" fmla="*/ 2 w 30"/>
                  <a:gd name="T3" fmla="*/ 0 h 26"/>
                  <a:gd name="T4" fmla="*/ 29 w 30"/>
                  <a:gd name="T5" fmla="*/ 0 h 26"/>
                  <a:gd name="T6" fmla="*/ 30 w 30"/>
                  <a:gd name="T7" fmla="*/ 26 h 26"/>
                  <a:gd name="T8" fmla="*/ 0 w 30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0" y="26"/>
                    </a:moveTo>
                    <a:cubicBezTo>
                      <a:pt x="0" y="17"/>
                      <a:pt x="1" y="8"/>
                      <a:pt x="2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8"/>
                      <a:pt x="30" y="17"/>
                      <a:pt x="30" y="26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51"/>
              <p:cNvSpPr>
                <a:spLocks/>
              </p:cNvSpPr>
              <p:nvPr/>
            </p:nvSpPr>
            <p:spPr bwMode="auto">
              <a:xfrm>
                <a:off x="1276" y="1411"/>
                <a:ext cx="52" cy="45"/>
              </a:xfrm>
              <a:custGeom>
                <a:avLst/>
                <a:gdLst>
                  <a:gd name="T0" fmla="*/ 30 w 30"/>
                  <a:gd name="T1" fmla="*/ 0 h 26"/>
                  <a:gd name="T2" fmla="*/ 29 w 30"/>
                  <a:gd name="T3" fmla="*/ 26 h 26"/>
                  <a:gd name="T4" fmla="*/ 2 w 30"/>
                  <a:gd name="T5" fmla="*/ 26 h 26"/>
                  <a:gd name="T6" fmla="*/ 0 w 30"/>
                  <a:gd name="T7" fmla="*/ 0 h 26"/>
                  <a:gd name="T8" fmla="*/ 30 w 3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30" y="0"/>
                    </a:moveTo>
                    <a:cubicBezTo>
                      <a:pt x="30" y="9"/>
                      <a:pt x="29" y="18"/>
                      <a:pt x="29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18"/>
                      <a:pt x="0" y="9"/>
                      <a:pt x="0" y="0"/>
                    </a:cubicBez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52"/>
              <p:cNvSpPr>
                <a:spLocks/>
              </p:cNvSpPr>
              <p:nvPr/>
            </p:nvSpPr>
            <p:spPr bwMode="auto">
              <a:xfrm>
                <a:off x="1326" y="1279"/>
                <a:ext cx="43" cy="55"/>
              </a:xfrm>
              <a:custGeom>
                <a:avLst/>
                <a:gdLst>
                  <a:gd name="T0" fmla="*/ 8 w 25"/>
                  <a:gd name="T1" fmla="*/ 32 h 32"/>
                  <a:gd name="T2" fmla="*/ 0 w 25"/>
                  <a:gd name="T3" fmla="*/ 0 h 32"/>
                  <a:gd name="T4" fmla="*/ 25 w 25"/>
                  <a:gd name="T5" fmla="*/ 32 h 32"/>
                  <a:gd name="T6" fmla="*/ 8 w 25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2">
                    <a:moveTo>
                      <a:pt x="8" y="32"/>
                    </a:moveTo>
                    <a:cubicBezTo>
                      <a:pt x="6" y="20"/>
                      <a:pt x="3" y="8"/>
                      <a:pt x="0" y="0"/>
                    </a:cubicBezTo>
                    <a:cubicBezTo>
                      <a:pt x="10" y="5"/>
                      <a:pt x="19" y="17"/>
                      <a:pt x="25" y="32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53"/>
              <p:cNvSpPr>
                <a:spLocks/>
              </p:cNvSpPr>
              <p:nvPr/>
            </p:nvSpPr>
            <p:spPr bwMode="auto">
              <a:xfrm>
                <a:off x="1281" y="1274"/>
                <a:ext cx="41" cy="60"/>
              </a:xfrm>
              <a:custGeom>
                <a:avLst/>
                <a:gdLst>
                  <a:gd name="T0" fmla="*/ 24 w 24"/>
                  <a:gd name="T1" fmla="*/ 35 h 35"/>
                  <a:gd name="T2" fmla="*/ 0 w 24"/>
                  <a:gd name="T3" fmla="*/ 35 h 35"/>
                  <a:gd name="T4" fmla="*/ 12 w 24"/>
                  <a:gd name="T5" fmla="*/ 0 h 35"/>
                  <a:gd name="T6" fmla="*/ 24 w 24"/>
                  <a:gd name="T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35">
                    <a:moveTo>
                      <a:pt x="24" y="35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3" y="12"/>
                      <a:pt x="9" y="0"/>
                      <a:pt x="12" y="0"/>
                    </a:cubicBezTo>
                    <a:cubicBezTo>
                      <a:pt x="15" y="0"/>
                      <a:pt x="21" y="12"/>
                      <a:pt x="24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54"/>
              <p:cNvSpPr>
                <a:spLocks/>
              </p:cNvSpPr>
              <p:nvPr/>
            </p:nvSpPr>
            <p:spPr bwMode="auto">
              <a:xfrm>
                <a:off x="1237" y="1279"/>
                <a:ext cx="42" cy="55"/>
              </a:xfrm>
              <a:custGeom>
                <a:avLst/>
                <a:gdLst>
                  <a:gd name="T0" fmla="*/ 25 w 25"/>
                  <a:gd name="T1" fmla="*/ 0 h 32"/>
                  <a:gd name="T2" fmla="*/ 17 w 25"/>
                  <a:gd name="T3" fmla="*/ 32 h 32"/>
                  <a:gd name="T4" fmla="*/ 0 w 25"/>
                  <a:gd name="T5" fmla="*/ 32 h 32"/>
                  <a:gd name="T6" fmla="*/ 25 w 25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2">
                    <a:moveTo>
                      <a:pt x="25" y="0"/>
                    </a:moveTo>
                    <a:cubicBezTo>
                      <a:pt x="21" y="8"/>
                      <a:pt x="19" y="20"/>
                      <a:pt x="17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5" y="17"/>
                      <a:pt x="14" y="5"/>
                      <a:pt x="2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55"/>
              <p:cNvSpPr>
                <a:spLocks/>
              </p:cNvSpPr>
              <p:nvPr/>
            </p:nvSpPr>
            <p:spPr bwMode="auto">
              <a:xfrm>
                <a:off x="1225" y="1349"/>
                <a:ext cx="39" cy="45"/>
              </a:xfrm>
              <a:custGeom>
                <a:avLst/>
                <a:gdLst>
                  <a:gd name="T0" fmla="*/ 23 w 23"/>
                  <a:gd name="T1" fmla="*/ 0 h 26"/>
                  <a:gd name="T2" fmla="*/ 21 w 23"/>
                  <a:gd name="T3" fmla="*/ 26 h 26"/>
                  <a:gd name="T4" fmla="*/ 0 w 23"/>
                  <a:gd name="T5" fmla="*/ 26 h 26"/>
                  <a:gd name="T6" fmla="*/ 4 w 23"/>
                  <a:gd name="T7" fmla="*/ 0 h 26"/>
                  <a:gd name="T8" fmla="*/ 23 w 23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6">
                    <a:moveTo>
                      <a:pt x="23" y="0"/>
                    </a:moveTo>
                    <a:cubicBezTo>
                      <a:pt x="22" y="9"/>
                      <a:pt x="21" y="19"/>
                      <a:pt x="21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7"/>
                      <a:pt x="1" y="8"/>
                      <a:pt x="4" y="0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56"/>
              <p:cNvSpPr>
                <a:spLocks/>
              </p:cNvSpPr>
              <p:nvPr/>
            </p:nvSpPr>
            <p:spPr bwMode="auto">
              <a:xfrm>
                <a:off x="1225" y="1411"/>
                <a:ext cx="39" cy="45"/>
              </a:xfrm>
              <a:custGeom>
                <a:avLst/>
                <a:gdLst>
                  <a:gd name="T0" fmla="*/ 0 w 23"/>
                  <a:gd name="T1" fmla="*/ 0 h 26"/>
                  <a:gd name="T2" fmla="*/ 21 w 23"/>
                  <a:gd name="T3" fmla="*/ 0 h 26"/>
                  <a:gd name="T4" fmla="*/ 23 w 23"/>
                  <a:gd name="T5" fmla="*/ 26 h 26"/>
                  <a:gd name="T6" fmla="*/ 4 w 23"/>
                  <a:gd name="T7" fmla="*/ 26 h 26"/>
                  <a:gd name="T8" fmla="*/ 0 w 23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6">
                    <a:moveTo>
                      <a:pt x="0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7"/>
                      <a:pt x="22" y="17"/>
                      <a:pt x="23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1" y="18"/>
                      <a:pt x="0" y="9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57"/>
              <p:cNvSpPr>
                <a:spLocks/>
              </p:cNvSpPr>
              <p:nvPr/>
            </p:nvSpPr>
            <p:spPr bwMode="auto">
              <a:xfrm>
                <a:off x="1237" y="1471"/>
                <a:ext cx="42" cy="55"/>
              </a:xfrm>
              <a:custGeom>
                <a:avLst/>
                <a:gdLst>
                  <a:gd name="T0" fmla="*/ 17 w 25"/>
                  <a:gd name="T1" fmla="*/ 0 h 32"/>
                  <a:gd name="T2" fmla="*/ 25 w 25"/>
                  <a:gd name="T3" fmla="*/ 32 h 32"/>
                  <a:gd name="T4" fmla="*/ 0 w 25"/>
                  <a:gd name="T5" fmla="*/ 0 h 32"/>
                  <a:gd name="T6" fmla="*/ 17 w 25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2">
                    <a:moveTo>
                      <a:pt x="17" y="0"/>
                    </a:moveTo>
                    <a:cubicBezTo>
                      <a:pt x="19" y="12"/>
                      <a:pt x="21" y="24"/>
                      <a:pt x="25" y="32"/>
                    </a:cubicBezTo>
                    <a:cubicBezTo>
                      <a:pt x="14" y="27"/>
                      <a:pt x="5" y="15"/>
                      <a:pt x="0" y="0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58"/>
              <p:cNvSpPr>
                <a:spLocks/>
              </p:cNvSpPr>
              <p:nvPr/>
            </p:nvSpPr>
            <p:spPr bwMode="auto">
              <a:xfrm>
                <a:off x="1281" y="1471"/>
                <a:ext cx="41" cy="60"/>
              </a:xfrm>
              <a:custGeom>
                <a:avLst/>
                <a:gdLst>
                  <a:gd name="T0" fmla="*/ 0 w 24"/>
                  <a:gd name="T1" fmla="*/ 0 h 35"/>
                  <a:gd name="T2" fmla="*/ 24 w 24"/>
                  <a:gd name="T3" fmla="*/ 0 h 35"/>
                  <a:gd name="T4" fmla="*/ 12 w 24"/>
                  <a:gd name="T5" fmla="*/ 35 h 35"/>
                  <a:gd name="T6" fmla="*/ 0 w 24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35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1" y="23"/>
                      <a:pt x="15" y="35"/>
                      <a:pt x="12" y="35"/>
                    </a:cubicBezTo>
                    <a:cubicBezTo>
                      <a:pt x="9" y="35"/>
                      <a:pt x="3" y="2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59"/>
              <p:cNvSpPr>
                <a:spLocks/>
              </p:cNvSpPr>
              <p:nvPr/>
            </p:nvSpPr>
            <p:spPr bwMode="auto">
              <a:xfrm>
                <a:off x="1326" y="1471"/>
                <a:ext cx="43" cy="55"/>
              </a:xfrm>
              <a:custGeom>
                <a:avLst/>
                <a:gdLst>
                  <a:gd name="T0" fmla="*/ 0 w 25"/>
                  <a:gd name="T1" fmla="*/ 32 h 32"/>
                  <a:gd name="T2" fmla="*/ 8 w 25"/>
                  <a:gd name="T3" fmla="*/ 0 h 32"/>
                  <a:gd name="T4" fmla="*/ 25 w 25"/>
                  <a:gd name="T5" fmla="*/ 0 h 32"/>
                  <a:gd name="T6" fmla="*/ 0 w 25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2">
                    <a:moveTo>
                      <a:pt x="0" y="32"/>
                    </a:moveTo>
                    <a:cubicBezTo>
                      <a:pt x="3" y="24"/>
                      <a:pt x="6" y="12"/>
                      <a:pt x="8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9" y="15"/>
                      <a:pt x="10" y="27"/>
                      <a:pt x="0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60"/>
              <p:cNvSpPr>
                <a:spLocks/>
              </p:cNvSpPr>
              <p:nvPr/>
            </p:nvSpPr>
            <p:spPr bwMode="auto">
              <a:xfrm>
                <a:off x="1341" y="1411"/>
                <a:ext cx="40" cy="45"/>
              </a:xfrm>
              <a:custGeom>
                <a:avLst/>
                <a:gdLst>
                  <a:gd name="T0" fmla="*/ 0 w 23"/>
                  <a:gd name="T1" fmla="*/ 26 h 26"/>
                  <a:gd name="T2" fmla="*/ 1 w 23"/>
                  <a:gd name="T3" fmla="*/ 0 h 26"/>
                  <a:gd name="T4" fmla="*/ 23 w 23"/>
                  <a:gd name="T5" fmla="*/ 0 h 26"/>
                  <a:gd name="T6" fmla="*/ 19 w 23"/>
                  <a:gd name="T7" fmla="*/ 26 h 26"/>
                  <a:gd name="T8" fmla="*/ 0 w 23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6">
                    <a:moveTo>
                      <a:pt x="0" y="26"/>
                    </a:moveTo>
                    <a:cubicBezTo>
                      <a:pt x="1" y="17"/>
                      <a:pt x="1" y="7"/>
                      <a:pt x="1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9"/>
                      <a:pt x="21" y="18"/>
                      <a:pt x="19" y="26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61"/>
              <p:cNvSpPr>
                <a:spLocks/>
              </p:cNvSpPr>
              <p:nvPr/>
            </p:nvSpPr>
            <p:spPr bwMode="auto">
              <a:xfrm>
                <a:off x="1389" y="1411"/>
                <a:ext cx="42" cy="45"/>
              </a:xfrm>
              <a:custGeom>
                <a:avLst/>
                <a:gdLst>
                  <a:gd name="T0" fmla="*/ 4 w 24"/>
                  <a:gd name="T1" fmla="*/ 0 h 26"/>
                  <a:gd name="T2" fmla="*/ 24 w 24"/>
                  <a:gd name="T3" fmla="*/ 0 h 26"/>
                  <a:gd name="T4" fmla="*/ 18 w 24"/>
                  <a:gd name="T5" fmla="*/ 26 h 26"/>
                  <a:gd name="T6" fmla="*/ 0 w 24"/>
                  <a:gd name="T7" fmla="*/ 26 h 26"/>
                  <a:gd name="T8" fmla="*/ 4 w 24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9"/>
                      <a:pt x="21" y="18"/>
                      <a:pt x="18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18"/>
                      <a:pt x="3" y="9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62"/>
              <p:cNvSpPr>
                <a:spLocks/>
              </p:cNvSpPr>
              <p:nvPr/>
            </p:nvSpPr>
            <p:spPr bwMode="auto">
              <a:xfrm>
                <a:off x="1358" y="1286"/>
                <a:ext cx="54" cy="48"/>
              </a:xfrm>
              <a:custGeom>
                <a:avLst/>
                <a:gdLst>
                  <a:gd name="T0" fmla="*/ 31 w 31"/>
                  <a:gd name="T1" fmla="*/ 28 h 28"/>
                  <a:gd name="T2" fmla="*/ 15 w 31"/>
                  <a:gd name="T3" fmla="*/ 28 h 28"/>
                  <a:gd name="T4" fmla="*/ 0 w 31"/>
                  <a:gd name="T5" fmla="*/ 0 h 28"/>
                  <a:gd name="T6" fmla="*/ 31 w 31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8">
                    <a:moveTo>
                      <a:pt x="31" y="28"/>
                    </a:moveTo>
                    <a:cubicBezTo>
                      <a:pt x="15" y="28"/>
                      <a:pt x="15" y="28"/>
                      <a:pt x="15" y="28"/>
                    </a:cubicBezTo>
                    <a:cubicBezTo>
                      <a:pt x="11" y="17"/>
                      <a:pt x="6" y="7"/>
                      <a:pt x="0" y="0"/>
                    </a:cubicBezTo>
                    <a:cubicBezTo>
                      <a:pt x="12" y="6"/>
                      <a:pt x="23" y="16"/>
                      <a:pt x="31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63"/>
              <p:cNvSpPr>
                <a:spLocks/>
              </p:cNvSpPr>
              <p:nvPr/>
            </p:nvSpPr>
            <p:spPr bwMode="auto">
              <a:xfrm>
                <a:off x="1194" y="1286"/>
                <a:ext cx="53" cy="48"/>
              </a:xfrm>
              <a:custGeom>
                <a:avLst/>
                <a:gdLst>
                  <a:gd name="T0" fmla="*/ 31 w 31"/>
                  <a:gd name="T1" fmla="*/ 0 h 28"/>
                  <a:gd name="T2" fmla="*/ 15 w 31"/>
                  <a:gd name="T3" fmla="*/ 28 h 28"/>
                  <a:gd name="T4" fmla="*/ 0 w 31"/>
                  <a:gd name="T5" fmla="*/ 28 h 28"/>
                  <a:gd name="T6" fmla="*/ 31 w 31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8">
                    <a:moveTo>
                      <a:pt x="31" y="0"/>
                    </a:moveTo>
                    <a:cubicBezTo>
                      <a:pt x="24" y="7"/>
                      <a:pt x="19" y="17"/>
                      <a:pt x="15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7" y="16"/>
                      <a:pt x="18" y="6"/>
                      <a:pt x="3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64"/>
              <p:cNvSpPr>
                <a:spLocks/>
              </p:cNvSpPr>
              <p:nvPr/>
            </p:nvSpPr>
            <p:spPr bwMode="auto">
              <a:xfrm>
                <a:off x="1194" y="1471"/>
                <a:ext cx="53" cy="48"/>
              </a:xfrm>
              <a:custGeom>
                <a:avLst/>
                <a:gdLst>
                  <a:gd name="T0" fmla="*/ 0 w 31"/>
                  <a:gd name="T1" fmla="*/ 0 h 28"/>
                  <a:gd name="T2" fmla="*/ 15 w 31"/>
                  <a:gd name="T3" fmla="*/ 0 h 28"/>
                  <a:gd name="T4" fmla="*/ 31 w 31"/>
                  <a:gd name="T5" fmla="*/ 28 h 28"/>
                  <a:gd name="T6" fmla="*/ 0 w 31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8">
                    <a:moveTo>
                      <a:pt x="0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9" y="11"/>
                      <a:pt x="24" y="21"/>
                      <a:pt x="31" y="28"/>
                    </a:cubicBezTo>
                    <a:cubicBezTo>
                      <a:pt x="18" y="22"/>
                      <a:pt x="7" y="12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65"/>
              <p:cNvSpPr>
                <a:spLocks/>
              </p:cNvSpPr>
              <p:nvPr/>
            </p:nvSpPr>
            <p:spPr bwMode="auto">
              <a:xfrm>
                <a:off x="1358" y="1471"/>
                <a:ext cx="54" cy="48"/>
              </a:xfrm>
              <a:custGeom>
                <a:avLst/>
                <a:gdLst>
                  <a:gd name="T0" fmla="*/ 0 w 31"/>
                  <a:gd name="T1" fmla="*/ 28 h 28"/>
                  <a:gd name="T2" fmla="*/ 15 w 31"/>
                  <a:gd name="T3" fmla="*/ 0 h 28"/>
                  <a:gd name="T4" fmla="*/ 31 w 31"/>
                  <a:gd name="T5" fmla="*/ 0 h 28"/>
                  <a:gd name="T6" fmla="*/ 0 w 31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8">
                    <a:moveTo>
                      <a:pt x="0" y="28"/>
                    </a:moveTo>
                    <a:cubicBezTo>
                      <a:pt x="6" y="21"/>
                      <a:pt x="11" y="11"/>
                      <a:pt x="15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3" y="12"/>
                      <a:pt x="12" y="22"/>
                      <a:pt x="0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66"/>
              <p:cNvSpPr>
                <a:spLocks/>
              </p:cNvSpPr>
              <p:nvPr/>
            </p:nvSpPr>
            <p:spPr bwMode="auto">
              <a:xfrm>
                <a:off x="6950" y="1968"/>
                <a:ext cx="261" cy="183"/>
              </a:xfrm>
              <a:custGeom>
                <a:avLst/>
                <a:gdLst>
                  <a:gd name="T0" fmla="*/ 137 w 152"/>
                  <a:gd name="T1" fmla="*/ 0 h 107"/>
                  <a:gd name="T2" fmla="*/ 15 w 152"/>
                  <a:gd name="T3" fmla="*/ 0 h 107"/>
                  <a:gd name="T4" fmla="*/ 0 w 152"/>
                  <a:gd name="T5" fmla="*/ 17 h 107"/>
                  <a:gd name="T6" fmla="*/ 0 w 152"/>
                  <a:gd name="T7" fmla="*/ 90 h 107"/>
                  <a:gd name="T8" fmla="*/ 15 w 152"/>
                  <a:gd name="T9" fmla="*/ 107 h 107"/>
                  <a:gd name="T10" fmla="*/ 137 w 152"/>
                  <a:gd name="T11" fmla="*/ 107 h 107"/>
                  <a:gd name="T12" fmla="*/ 152 w 152"/>
                  <a:gd name="T13" fmla="*/ 90 h 107"/>
                  <a:gd name="T14" fmla="*/ 152 w 152"/>
                  <a:gd name="T15" fmla="*/ 17 h 107"/>
                  <a:gd name="T16" fmla="*/ 137 w 152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2" h="107">
                    <a:moveTo>
                      <a:pt x="137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9"/>
                      <a:pt x="7" y="107"/>
                      <a:pt x="15" y="107"/>
                    </a:cubicBezTo>
                    <a:cubicBezTo>
                      <a:pt x="137" y="107"/>
                      <a:pt x="137" y="107"/>
                      <a:pt x="137" y="107"/>
                    </a:cubicBezTo>
                    <a:cubicBezTo>
                      <a:pt x="145" y="107"/>
                      <a:pt x="152" y="99"/>
                      <a:pt x="152" y="90"/>
                    </a:cubicBezTo>
                    <a:cubicBezTo>
                      <a:pt x="152" y="17"/>
                      <a:pt x="152" y="17"/>
                      <a:pt x="152" y="17"/>
                    </a:cubicBezTo>
                    <a:cubicBezTo>
                      <a:pt x="152" y="8"/>
                      <a:pt x="145" y="0"/>
                      <a:pt x="13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67"/>
              <p:cNvSpPr>
                <a:spLocks noEditPoints="1"/>
              </p:cNvSpPr>
              <p:nvPr/>
            </p:nvSpPr>
            <p:spPr bwMode="auto">
              <a:xfrm>
                <a:off x="6912" y="2163"/>
                <a:ext cx="333" cy="165"/>
              </a:xfrm>
              <a:custGeom>
                <a:avLst/>
                <a:gdLst>
                  <a:gd name="T0" fmla="*/ 167 w 194"/>
                  <a:gd name="T1" fmla="*/ 3 h 96"/>
                  <a:gd name="T2" fmla="*/ 31 w 194"/>
                  <a:gd name="T3" fmla="*/ 0 h 96"/>
                  <a:gd name="T4" fmla="*/ 0 w 194"/>
                  <a:gd name="T5" fmla="*/ 91 h 96"/>
                  <a:gd name="T6" fmla="*/ 4 w 194"/>
                  <a:gd name="T7" fmla="*/ 96 h 96"/>
                  <a:gd name="T8" fmla="*/ 190 w 194"/>
                  <a:gd name="T9" fmla="*/ 96 h 96"/>
                  <a:gd name="T10" fmla="*/ 194 w 194"/>
                  <a:gd name="T11" fmla="*/ 90 h 96"/>
                  <a:gd name="T12" fmla="*/ 35 w 194"/>
                  <a:gd name="T13" fmla="*/ 72 h 96"/>
                  <a:gd name="T14" fmla="*/ 35 w 194"/>
                  <a:gd name="T15" fmla="*/ 64 h 96"/>
                  <a:gd name="T16" fmla="*/ 50 w 194"/>
                  <a:gd name="T17" fmla="*/ 68 h 96"/>
                  <a:gd name="T18" fmla="*/ 51 w 194"/>
                  <a:gd name="T19" fmla="*/ 52 h 96"/>
                  <a:gd name="T20" fmla="*/ 37 w 194"/>
                  <a:gd name="T21" fmla="*/ 48 h 96"/>
                  <a:gd name="T22" fmla="*/ 51 w 194"/>
                  <a:gd name="T23" fmla="*/ 44 h 96"/>
                  <a:gd name="T24" fmla="*/ 51 w 194"/>
                  <a:gd name="T25" fmla="*/ 52 h 96"/>
                  <a:gd name="T26" fmla="*/ 48 w 194"/>
                  <a:gd name="T27" fmla="*/ 32 h 96"/>
                  <a:gd name="T28" fmla="*/ 48 w 194"/>
                  <a:gd name="T29" fmla="*/ 24 h 96"/>
                  <a:gd name="T30" fmla="*/ 61 w 194"/>
                  <a:gd name="T31" fmla="*/ 28 h 96"/>
                  <a:gd name="T32" fmla="*/ 84 w 194"/>
                  <a:gd name="T33" fmla="*/ 72 h 96"/>
                  <a:gd name="T34" fmla="*/ 69 w 194"/>
                  <a:gd name="T35" fmla="*/ 68 h 96"/>
                  <a:gd name="T36" fmla="*/ 84 w 194"/>
                  <a:gd name="T37" fmla="*/ 64 h 96"/>
                  <a:gd name="T38" fmla="*/ 84 w 194"/>
                  <a:gd name="T39" fmla="*/ 72 h 96"/>
                  <a:gd name="T40" fmla="*/ 75 w 194"/>
                  <a:gd name="T41" fmla="*/ 52 h 96"/>
                  <a:gd name="T42" fmla="*/ 75 w 194"/>
                  <a:gd name="T43" fmla="*/ 44 h 96"/>
                  <a:gd name="T44" fmla="*/ 89 w 194"/>
                  <a:gd name="T45" fmla="*/ 48 h 96"/>
                  <a:gd name="T46" fmla="*/ 87 w 194"/>
                  <a:gd name="T47" fmla="*/ 32 h 96"/>
                  <a:gd name="T48" fmla="*/ 74 w 194"/>
                  <a:gd name="T49" fmla="*/ 28 h 96"/>
                  <a:gd name="T50" fmla="*/ 87 w 194"/>
                  <a:gd name="T51" fmla="*/ 24 h 96"/>
                  <a:gd name="T52" fmla="*/ 87 w 194"/>
                  <a:gd name="T53" fmla="*/ 32 h 96"/>
                  <a:gd name="T54" fmla="*/ 108 w 194"/>
                  <a:gd name="T55" fmla="*/ 24 h 96"/>
                  <a:gd name="T56" fmla="*/ 120 w 194"/>
                  <a:gd name="T57" fmla="*/ 28 h 96"/>
                  <a:gd name="T58" fmla="*/ 108 w 194"/>
                  <a:gd name="T59" fmla="*/ 32 h 96"/>
                  <a:gd name="T60" fmla="*/ 105 w 194"/>
                  <a:gd name="T61" fmla="*/ 48 h 96"/>
                  <a:gd name="T62" fmla="*/ 119 w 194"/>
                  <a:gd name="T63" fmla="*/ 44 h 96"/>
                  <a:gd name="T64" fmla="*/ 119 w 194"/>
                  <a:gd name="T65" fmla="*/ 52 h 96"/>
                  <a:gd name="T66" fmla="*/ 105 w 194"/>
                  <a:gd name="T67" fmla="*/ 48 h 96"/>
                  <a:gd name="T68" fmla="*/ 110 w 194"/>
                  <a:gd name="T69" fmla="*/ 72 h 96"/>
                  <a:gd name="T70" fmla="*/ 110 w 194"/>
                  <a:gd name="T71" fmla="*/ 64 h 96"/>
                  <a:gd name="T72" fmla="*/ 126 w 194"/>
                  <a:gd name="T73" fmla="*/ 68 h 96"/>
                  <a:gd name="T74" fmla="*/ 133 w 194"/>
                  <a:gd name="T75" fmla="*/ 28 h 96"/>
                  <a:gd name="T76" fmla="*/ 146 w 194"/>
                  <a:gd name="T77" fmla="*/ 24 h 96"/>
                  <a:gd name="T78" fmla="*/ 146 w 194"/>
                  <a:gd name="T79" fmla="*/ 32 h 96"/>
                  <a:gd name="T80" fmla="*/ 133 w 194"/>
                  <a:gd name="T81" fmla="*/ 28 h 96"/>
                  <a:gd name="T82" fmla="*/ 143 w 194"/>
                  <a:gd name="T83" fmla="*/ 44 h 96"/>
                  <a:gd name="T84" fmla="*/ 158 w 194"/>
                  <a:gd name="T85" fmla="*/ 48 h 96"/>
                  <a:gd name="T86" fmla="*/ 143 w 194"/>
                  <a:gd name="T87" fmla="*/ 52 h 96"/>
                  <a:gd name="T88" fmla="*/ 159 w 194"/>
                  <a:gd name="T89" fmla="*/ 72 h 96"/>
                  <a:gd name="T90" fmla="*/ 144 w 194"/>
                  <a:gd name="T91" fmla="*/ 68 h 96"/>
                  <a:gd name="T92" fmla="*/ 159 w 194"/>
                  <a:gd name="T93" fmla="*/ 64 h 96"/>
                  <a:gd name="T94" fmla="*/ 159 w 194"/>
                  <a:gd name="T95" fmla="*/ 7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4" h="96">
                    <a:moveTo>
                      <a:pt x="194" y="90"/>
                    </a:moveTo>
                    <a:cubicBezTo>
                      <a:pt x="167" y="3"/>
                      <a:pt x="167" y="3"/>
                      <a:pt x="167" y="3"/>
                    </a:cubicBezTo>
                    <a:cubicBezTo>
                      <a:pt x="167" y="1"/>
                      <a:pt x="165" y="0"/>
                      <a:pt x="163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9" y="0"/>
                      <a:pt x="28" y="1"/>
                      <a:pt x="27" y="3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2"/>
                      <a:pt x="0" y="93"/>
                      <a:pt x="1" y="94"/>
                    </a:cubicBezTo>
                    <a:cubicBezTo>
                      <a:pt x="2" y="95"/>
                      <a:pt x="3" y="96"/>
                      <a:pt x="4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2" y="96"/>
                      <a:pt x="194" y="94"/>
                      <a:pt x="194" y="92"/>
                    </a:cubicBezTo>
                    <a:cubicBezTo>
                      <a:pt x="194" y="91"/>
                      <a:pt x="194" y="91"/>
                      <a:pt x="194" y="90"/>
                    </a:cubicBezTo>
                    <a:close/>
                    <a:moveTo>
                      <a:pt x="46" y="72"/>
                    </a:moveTo>
                    <a:cubicBezTo>
                      <a:pt x="35" y="72"/>
                      <a:pt x="35" y="72"/>
                      <a:pt x="35" y="72"/>
                    </a:cubicBezTo>
                    <a:cubicBezTo>
                      <a:pt x="33" y="72"/>
                      <a:pt x="31" y="71"/>
                      <a:pt x="31" y="68"/>
                    </a:cubicBezTo>
                    <a:cubicBezTo>
                      <a:pt x="31" y="66"/>
                      <a:pt x="33" y="64"/>
                      <a:pt x="35" y="64"/>
                    </a:cubicBezTo>
                    <a:cubicBezTo>
                      <a:pt x="46" y="64"/>
                      <a:pt x="46" y="64"/>
                      <a:pt x="46" y="64"/>
                    </a:cubicBezTo>
                    <a:cubicBezTo>
                      <a:pt x="48" y="64"/>
                      <a:pt x="50" y="66"/>
                      <a:pt x="50" y="68"/>
                    </a:cubicBezTo>
                    <a:cubicBezTo>
                      <a:pt x="50" y="71"/>
                      <a:pt x="48" y="72"/>
                      <a:pt x="46" y="72"/>
                    </a:cubicBezTo>
                    <a:close/>
                    <a:moveTo>
                      <a:pt x="51" y="52"/>
                    </a:moveTo>
                    <a:cubicBezTo>
                      <a:pt x="41" y="52"/>
                      <a:pt x="41" y="52"/>
                      <a:pt x="41" y="52"/>
                    </a:cubicBezTo>
                    <a:cubicBezTo>
                      <a:pt x="38" y="52"/>
                      <a:pt x="37" y="50"/>
                      <a:pt x="37" y="48"/>
                    </a:cubicBezTo>
                    <a:cubicBezTo>
                      <a:pt x="37" y="46"/>
                      <a:pt x="38" y="44"/>
                      <a:pt x="41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3" y="44"/>
                      <a:pt x="55" y="46"/>
                      <a:pt x="55" y="48"/>
                    </a:cubicBezTo>
                    <a:cubicBezTo>
                      <a:pt x="55" y="50"/>
                      <a:pt x="53" y="52"/>
                      <a:pt x="51" y="52"/>
                    </a:cubicBezTo>
                    <a:close/>
                    <a:moveTo>
                      <a:pt x="57" y="32"/>
                    </a:moveTo>
                    <a:cubicBezTo>
                      <a:pt x="48" y="32"/>
                      <a:pt x="48" y="32"/>
                      <a:pt x="48" y="32"/>
                    </a:cubicBezTo>
                    <a:cubicBezTo>
                      <a:pt x="46" y="32"/>
                      <a:pt x="44" y="30"/>
                      <a:pt x="44" y="28"/>
                    </a:cubicBezTo>
                    <a:cubicBezTo>
                      <a:pt x="44" y="25"/>
                      <a:pt x="46" y="24"/>
                      <a:pt x="48" y="24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9" y="24"/>
                      <a:pt x="61" y="25"/>
                      <a:pt x="61" y="28"/>
                    </a:cubicBezTo>
                    <a:cubicBezTo>
                      <a:pt x="61" y="30"/>
                      <a:pt x="59" y="32"/>
                      <a:pt x="57" y="32"/>
                    </a:cubicBezTo>
                    <a:close/>
                    <a:moveTo>
                      <a:pt x="84" y="72"/>
                    </a:moveTo>
                    <a:cubicBezTo>
                      <a:pt x="73" y="72"/>
                      <a:pt x="73" y="72"/>
                      <a:pt x="73" y="72"/>
                    </a:cubicBezTo>
                    <a:cubicBezTo>
                      <a:pt x="70" y="72"/>
                      <a:pt x="69" y="71"/>
                      <a:pt x="69" y="68"/>
                    </a:cubicBezTo>
                    <a:cubicBezTo>
                      <a:pt x="69" y="66"/>
                      <a:pt x="70" y="64"/>
                      <a:pt x="73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6" y="64"/>
                      <a:pt x="88" y="66"/>
                      <a:pt x="88" y="68"/>
                    </a:cubicBezTo>
                    <a:cubicBezTo>
                      <a:pt x="88" y="71"/>
                      <a:pt x="86" y="72"/>
                      <a:pt x="84" y="72"/>
                    </a:cubicBezTo>
                    <a:close/>
                    <a:moveTo>
                      <a:pt x="85" y="52"/>
                    </a:moveTo>
                    <a:cubicBezTo>
                      <a:pt x="75" y="52"/>
                      <a:pt x="75" y="52"/>
                      <a:pt x="75" y="52"/>
                    </a:cubicBezTo>
                    <a:cubicBezTo>
                      <a:pt x="73" y="52"/>
                      <a:pt x="71" y="50"/>
                      <a:pt x="71" y="48"/>
                    </a:cubicBezTo>
                    <a:cubicBezTo>
                      <a:pt x="71" y="46"/>
                      <a:pt x="73" y="44"/>
                      <a:pt x="75" y="44"/>
                    </a:cubicBezTo>
                    <a:cubicBezTo>
                      <a:pt x="85" y="44"/>
                      <a:pt x="85" y="44"/>
                      <a:pt x="85" y="44"/>
                    </a:cubicBezTo>
                    <a:cubicBezTo>
                      <a:pt x="87" y="44"/>
                      <a:pt x="89" y="46"/>
                      <a:pt x="89" y="48"/>
                    </a:cubicBezTo>
                    <a:cubicBezTo>
                      <a:pt x="89" y="50"/>
                      <a:pt x="87" y="52"/>
                      <a:pt x="85" y="52"/>
                    </a:cubicBezTo>
                    <a:close/>
                    <a:moveTo>
                      <a:pt x="87" y="32"/>
                    </a:moveTo>
                    <a:cubicBezTo>
                      <a:pt x="78" y="32"/>
                      <a:pt x="78" y="32"/>
                      <a:pt x="78" y="32"/>
                    </a:cubicBezTo>
                    <a:cubicBezTo>
                      <a:pt x="76" y="32"/>
                      <a:pt x="74" y="30"/>
                      <a:pt x="74" y="28"/>
                    </a:cubicBezTo>
                    <a:cubicBezTo>
                      <a:pt x="74" y="25"/>
                      <a:pt x="76" y="24"/>
                      <a:pt x="78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9" y="24"/>
                      <a:pt x="91" y="25"/>
                      <a:pt x="91" y="28"/>
                    </a:cubicBezTo>
                    <a:cubicBezTo>
                      <a:pt x="91" y="30"/>
                      <a:pt x="89" y="32"/>
                      <a:pt x="87" y="32"/>
                    </a:cubicBezTo>
                    <a:close/>
                    <a:moveTo>
                      <a:pt x="104" y="28"/>
                    </a:moveTo>
                    <a:cubicBezTo>
                      <a:pt x="104" y="25"/>
                      <a:pt x="105" y="24"/>
                      <a:pt x="108" y="24"/>
                    </a:cubicBezTo>
                    <a:cubicBezTo>
                      <a:pt x="116" y="24"/>
                      <a:pt x="116" y="24"/>
                      <a:pt x="116" y="24"/>
                    </a:cubicBezTo>
                    <a:cubicBezTo>
                      <a:pt x="119" y="24"/>
                      <a:pt x="120" y="25"/>
                      <a:pt x="120" y="28"/>
                    </a:cubicBezTo>
                    <a:cubicBezTo>
                      <a:pt x="120" y="30"/>
                      <a:pt x="119" y="32"/>
                      <a:pt x="116" y="32"/>
                    </a:cubicBezTo>
                    <a:cubicBezTo>
                      <a:pt x="108" y="32"/>
                      <a:pt x="108" y="32"/>
                      <a:pt x="108" y="32"/>
                    </a:cubicBezTo>
                    <a:cubicBezTo>
                      <a:pt x="105" y="32"/>
                      <a:pt x="104" y="30"/>
                      <a:pt x="104" y="28"/>
                    </a:cubicBezTo>
                    <a:close/>
                    <a:moveTo>
                      <a:pt x="105" y="48"/>
                    </a:moveTo>
                    <a:cubicBezTo>
                      <a:pt x="105" y="46"/>
                      <a:pt x="107" y="44"/>
                      <a:pt x="10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22" y="44"/>
                      <a:pt x="123" y="46"/>
                      <a:pt x="123" y="48"/>
                    </a:cubicBezTo>
                    <a:cubicBezTo>
                      <a:pt x="123" y="50"/>
                      <a:pt x="122" y="52"/>
                      <a:pt x="119" y="52"/>
                    </a:cubicBezTo>
                    <a:cubicBezTo>
                      <a:pt x="109" y="52"/>
                      <a:pt x="109" y="52"/>
                      <a:pt x="109" y="52"/>
                    </a:cubicBezTo>
                    <a:cubicBezTo>
                      <a:pt x="107" y="52"/>
                      <a:pt x="105" y="50"/>
                      <a:pt x="105" y="48"/>
                    </a:cubicBezTo>
                    <a:close/>
                    <a:moveTo>
                      <a:pt x="122" y="72"/>
                    </a:moveTo>
                    <a:cubicBezTo>
                      <a:pt x="110" y="72"/>
                      <a:pt x="110" y="72"/>
                      <a:pt x="110" y="72"/>
                    </a:cubicBezTo>
                    <a:cubicBezTo>
                      <a:pt x="108" y="72"/>
                      <a:pt x="106" y="71"/>
                      <a:pt x="106" y="68"/>
                    </a:cubicBezTo>
                    <a:cubicBezTo>
                      <a:pt x="106" y="66"/>
                      <a:pt x="108" y="64"/>
                      <a:pt x="110" y="64"/>
                    </a:cubicBezTo>
                    <a:cubicBezTo>
                      <a:pt x="122" y="64"/>
                      <a:pt x="122" y="64"/>
                      <a:pt x="122" y="64"/>
                    </a:cubicBezTo>
                    <a:cubicBezTo>
                      <a:pt x="124" y="64"/>
                      <a:pt x="126" y="66"/>
                      <a:pt x="126" y="68"/>
                    </a:cubicBezTo>
                    <a:cubicBezTo>
                      <a:pt x="126" y="71"/>
                      <a:pt x="124" y="72"/>
                      <a:pt x="122" y="72"/>
                    </a:cubicBezTo>
                    <a:close/>
                    <a:moveTo>
                      <a:pt x="133" y="28"/>
                    </a:moveTo>
                    <a:cubicBezTo>
                      <a:pt x="133" y="25"/>
                      <a:pt x="135" y="24"/>
                      <a:pt x="137" y="2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8" y="24"/>
                      <a:pt x="150" y="25"/>
                      <a:pt x="150" y="28"/>
                    </a:cubicBezTo>
                    <a:cubicBezTo>
                      <a:pt x="150" y="30"/>
                      <a:pt x="148" y="32"/>
                      <a:pt x="146" y="32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5" y="32"/>
                      <a:pt x="133" y="30"/>
                      <a:pt x="133" y="28"/>
                    </a:cubicBezTo>
                    <a:close/>
                    <a:moveTo>
                      <a:pt x="139" y="48"/>
                    </a:moveTo>
                    <a:cubicBezTo>
                      <a:pt x="139" y="46"/>
                      <a:pt x="141" y="44"/>
                      <a:pt x="143" y="44"/>
                    </a:cubicBezTo>
                    <a:cubicBezTo>
                      <a:pt x="154" y="44"/>
                      <a:pt x="154" y="44"/>
                      <a:pt x="154" y="44"/>
                    </a:cubicBezTo>
                    <a:cubicBezTo>
                      <a:pt x="156" y="44"/>
                      <a:pt x="158" y="46"/>
                      <a:pt x="158" y="48"/>
                    </a:cubicBezTo>
                    <a:cubicBezTo>
                      <a:pt x="158" y="50"/>
                      <a:pt x="156" y="52"/>
                      <a:pt x="154" y="52"/>
                    </a:cubicBezTo>
                    <a:cubicBezTo>
                      <a:pt x="143" y="52"/>
                      <a:pt x="143" y="52"/>
                      <a:pt x="143" y="52"/>
                    </a:cubicBezTo>
                    <a:cubicBezTo>
                      <a:pt x="141" y="52"/>
                      <a:pt x="139" y="50"/>
                      <a:pt x="139" y="48"/>
                    </a:cubicBezTo>
                    <a:close/>
                    <a:moveTo>
                      <a:pt x="159" y="72"/>
                    </a:moveTo>
                    <a:cubicBezTo>
                      <a:pt x="148" y="72"/>
                      <a:pt x="148" y="72"/>
                      <a:pt x="148" y="72"/>
                    </a:cubicBezTo>
                    <a:cubicBezTo>
                      <a:pt x="146" y="72"/>
                      <a:pt x="144" y="71"/>
                      <a:pt x="144" y="68"/>
                    </a:cubicBezTo>
                    <a:cubicBezTo>
                      <a:pt x="144" y="66"/>
                      <a:pt x="146" y="64"/>
                      <a:pt x="148" y="64"/>
                    </a:cubicBezTo>
                    <a:cubicBezTo>
                      <a:pt x="159" y="64"/>
                      <a:pt x="159" y="64"/>
                      <a:pt x="159" y="64"/>
                    </a:cubicBezTo>
                    <a:cubicBezTo>
                      <a:pt x="161" y="64"/>
                      <a:pt x="163" y="66"/>
                      <a:pt x="163" y="68"/>
                    </a:cubicBezTo>
                    <a:cubicBezTo>
                      <a:pt x="163" y="71"/>
                      <a:pt x="161" y="72"/>
                      <a:pt x="159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68"/>
              <p:cNvSpPr>
                <a:spLocks noEditPoints="1"/>
              </p:cNvSpPr>
              <p:nvPr/>
            </p:nvSpPr>
            <p:spPr bwMode="auto">
              <a:xfrm>
                <a:off x="4783" y="3654"/>
                <a:ext cx="83" cy="114"/>
              </a:xfrm>
              <a:custGeom>
                <a:avLst/>
                <a:gdLst>
                  <a:gd name="T0" fmla="*/ 29 w 48"/>
                  <a:gd name="T1" fmla="*/ 66 h 66"/>
                  <a:gd name="T2" fmla="*/ 27 w 48"/>
                  <a:gd name="T3" fmla="*/ 65 h 66"/>
                  <a:gd name="T4" fmla="*/ 22 w 48"/>
                  <a:gd name="T5" fmla="*/ 48 h 66"/>
                  <a:gd name="T6" fmla="*/ 16 w 48"/>
                  <a:gd name="T7" fmla="*/ 65 h 66"/>
                  <a:gd name="T8" fmla="*/ 14 w 48"/>
                  <a:gd name="T9" fmla="*/ 66 h 66"/>
                  <a:gd name="T10" fmla="*/ 12 w 48"/>
                  <a:gd name="T11" fmla="*/ 65 h 66"/>
                  <a:gd name="T12" fmla="*/ 9 w 48"/>
                  <a:gd name="T13" fmla="*/ 55 h 66"/>
                  <a:gd name="T14" fmla="*/ 2 w 48"/>
                  <a:gd name="T15" fmla="*/ 54 h 66"/>
                  <a:gd name="T16" fmla="*/ 0 w 48"/>
                  <a:gd name="T17" fmla="*/ 53 h 66"/>
                  <a:gd name="T18" fmla="*/ 1 w 48"/>
                  <a:gd name="T19" fmla="*/ 51 h 66"/>
                  <a:gd name="T20" fmla="*/ 12 w 48"/>
                  <a:gd name="T21" fmla="*/ 36 h 66"/>
                  <a:gd name="T22" fmla="*/ 10 w 48"/>
                  <a:gd name="T23" fmla="*/ 35 h 66"/>
                  <a:gd name="T24" fmla="*/ 6 w 48"/>
                  <a:gd name="T25" fmla="*/ 29 h 66"/>
                  <a:gd name="T26" fmla="*/ 4 w 48"/>
                  <a:gd name="T27" fmla="*/ 20 h 66"/>
                  <a:gd name="T28" fmla="*/ 23 w 48"/>
                  <a:gd name="T29" fmla="*/ 0 h 66"/>
                  <a:gd name="T30" fmla="*/ 43 w 48"/>
                  <a:gd name="T31" fmla="*/ 20 h 66"/>
                  <a:gd name="T32" fmla="*/ 41 w 48"/>
                  <a:gd name="T33" fmla="*/ 29 h 66"/>
                  <a:gd name="T34" fmla="*/ 35 w 48"/>
                  <a:gd name="T35" fmla="*/ 36 h 66"/>
                  <a:gd name="T36" fmla="*/ 34 w 48"/>
                  <a:gd name="T37" fmla="*/ 37 h 66"/>
                  <a:gd name="T38" fmla="*/ 47 w 48"/>
                  <a:gd name="T39" fmla="*/ 57 h 66"/>
                  <a:gd name="T40" fmla="*/ 47 w 48"/>
                  <a:gd name="T41" fmla="*/ 59 h 66"/>
                  <a:gd name="T42" fmla="*/ 46 w 48"/>
                  <a:gd name="T43" fmla="*/ 60 h 66"/>
                  <a:gd name="T44" fmla="*/ 46 w 48"/>
                  <a:gd name="T45" fmla="*/ 60 h 66"/>
                  <a:gd name="T46" fmla="*/ 45 w 48"/>
                  <a:gd name="T47" fmla="*/ 60 h 66"/>
                  <a:gd name="T48" fmla="*/ 35 w 48"/>
                  <a:gd name="T49" fmla="*/ 58 h 66"/>
                  <a:gd name="T50" fmla="*/ 30 w 48"/>
                  <a:gd name="T51" fmla="*/ 66 h 66"/>
                  <a:gd name="T52" fmla="*/ 29 w 48"/>
                  <a:gd name="T53" fmla="*/ 66 h 66"/>
                  <a:gd name="T54" fmla="*/ 30 w 48"/>
                  <a:gd name="T55" fmla="*/ 44 h 66"/>
                  <a:gd name="T56" fmla="*/ 30 w 48"/>
                  <a:gd name="T57" fmla="*/ 44 h 66"/>
                  <a:gd name="T58" fmla="*/ 24 w 48"/>
                  <a:gd name="T59" fmla="*/ 40 h 66"/>
                  <a:gd name="T60" fmla="*/ 30 w 48"/>
                  <a:gd name="T61" fmla="*/ 44 h 66"/>
                  <a:gd name="T62" fmla="*/ 30 w 48"/>
                  <a:gd name="T63" fmla="*/ 44 h 66"/>
                  <a:gd name="T64" fmla="*/ 30 w 48"/>
                  <a:gd name="T65" fmla="*/ 43 h 66"/>
                  <a:gd name="T66" fmla="*/ 30 w 48"/>
                  <a:gd name="T67" fmla="*/ 44 h 66"/>
                  <a:gd name="T68" fmla="*/ 30 w 48"/>
                  <a:gd name="T69" fmla="*/ 44 h 66"/>
                  <a:gd name="T70" fmla="*/ 30 w 48"/>
                  <a:gd name="T71" fmla="*/ 44 h 66"/>
                  <a:gd name="T72" fmla="*/ 15 w 48"/>
                  <a:gd name="T73" fmla="*/ 45 h 66"/>
                  <a:gd name="T74" fmla="*/ 15 w 48"/>
                  <a:gd name="T75" fmla="*/ 45 h 66"/>
                  <a:gd name="T76" fmla="*/ 14 w 48"/>
                  <a:gd name="T77" fmla="*/ 46 h 66"/>
                  <a:gd name="T78" fmla="*/ 14 w 48"/>
                  <a:gd name="T79" fmla="*/ 46 h 66"/>
                  <a:gd name="T80" fmla="*/ 20 w 48"/>
                  <a:gd name="T81" fmla="*/ 44 h 66"/>
                  <a:gd name="T82" fmla="*/ 14 w 48"/>
                  <a:gd name="T83" fmla="*/ 46 h 66"/>
                  <a:gd name="T84" fmla="*/ 20 w 48"/>
                  <a:gd name="T85" fmla="*/ 42 h 66"/>
                  <a:gd name="T86" fmla="*/ 14 w 48"/>
                  <a:gd name="T87" fmla="*/ 46 h 66"/>
                  <a:gd name="T88" fmla="*/ 11 w 48"/>
                  <a:gd name="T89" fmla="*/ 44 h 66"/>
                  <a:gd name="T90" fmla="*/ 10 w 48"/>
                  <a:gd name="T91" fmla="*/ 43 h 66"/>
                  <a:gd name="T92" fmla="*/ 15 w 48"/>
                  <a:gd name="T93" fmla="*/ 38 h 66"/>
                  <a:gd name="T94" fmla="*/ 15 w 48"/>
                  <a:gd name="T95" fmla="*/ 4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8" h="66">
                    <a:moveTo>
                      <a:pt x="29" y="66"/>
                    </a:moveTo>
                    <a:cubicBezTo>
                      <a:pt x="28" y="66"/>
                      <a:pt x="27" y="66"/>
                      <a:pt x="27" y="65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6" y="66"/>
                      <a:pt x="15" y="66"/>
                      <a:pt x="14" y="66"/>
                    </a:cubicBezTo>
                    <a:cubicBezTo>
                      <a:pt x="13" y="66"/>
                      <a:pt x="13" y="66"/>
                      <a:pt x="12" y="6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1" y="54"/>
                      <a:pt x="1" y="54"/>
                      <a:pt x="0" y="53"/>
                    </a:cubicBezTo>
                    <a:cubicBezTo>
                      <a:pt x="0" y="52"/>
                      <a:pt x="0" y="52"/>
                      <a:pt x="1" y="51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8" y="33"/>
                      <a:pt x="7" y="31"/>
                      <a:pt x="6" y="29"/>
                    </a:cubicBezTo>
                    <a:cubicBezTo>
                      <a:pt x="4" y="26"/>
                      <a:pt x="4" y="23"/>
                      <a:pt x="4" y="20"/>
                    </a:cubicBezTo>
                    <a:cubicBezTo>
                      <a:pt x="4" y="9"/>
                      <a:pt x="12" y="0"/>
                      <a:pt x="23" y="0"/>
                    </a:cubicBezTo>
                    <a:cubicBezTo>
                      <a:pt x="34" y="0"/>
                      <a:pt x="43" y="9"/>
                      <a:pt x="43" y="20"/>
                    </a:cubicBezTo>
                    <a:cubicBezTo>
                      <a:pt x="43" y="23"/>
                      <a:pt x="42" y="26"/>
                      <a:pt x="41" y="29"/>
                    </a:cubicBezTo>
                    <a:cubicBezTo>
                      <a:pt x="39" y="32"/>
                      <a:pt x="38" y="34"/>
                      <a:pt x="35" y="36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8" y="58"/>
                      <a:pt x="48" y="59"/>
                      <a:pt x="47" y="59"/>
                    </a:cubicBezTo>
                    <a:cubicBezTo>
                      <a:pt x="47" y="60"/>
                      <a:pt x="46" y="60"/>
                      <a:pt x="46" y="60"/>
                    </a:cubicBezTo>
                    <a:cubicBezTo>
                      <a:pt x="46" y="60"/>
                      <a:pt x="46" y="60"/>
                      <a:pt x="46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6"/>
                      <a:pt x="30" y="66"/>
                      <a:pt x="29" y="66"/>
                    </a:cubicBezTo>
                    <a:close/>
                    <a:moveTo>
                      <a:pt x="30" y="44"/>
                    </a:moveTo>
                    <a:cubicBezTo>
                      <a:pt x="28" y="44"/>
                      <a:pt x="31" y="44"/>
                      <a:pt x="30" y="44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3"/>
                      <a:pt x="29" y="43"/>
                      <a:pt x="30" y="43"/>
                    </a:cubicBezTo>
                    <a:cubicBezTo>
                      <a:pt x="30" y="43"/>
                      <a:pt x="29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lose/>
                    <a:moveTo>
                      <a:pt x="15" y="45"/>
                    </a:move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3" y="45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0" y="43"/>
                      <a:pt x="11" y="44"/>
                      <a:pt x="10" y="43"/>
                    </a:cubicBezTo>
                    <a:cubicBezTo>
                      <a:pt x="15" y="38"/>
                      <a:pt x="15" y="38"/>
                      <a:pt x="15" y="38"/>
                    </a:cubicBez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69"/>
              <p:cNvSpPr>
                <a:spLocks/>
              </p:cNvSpPr>
              <p:nvPr/>
            </p:nvSpPr>
            <p:spPr bwMode="auto">
              <a:xfrm>
                <a:off x="4826" y="1286"/>
                <a:ext cx="184" cy="146"/>
              </a:xfrm>
              <a:custGeom>
                <a:avLst/>
                <a:gdLst>
                  <a:gd name="T0" fmla="*/ 75 w 107"/>
                  <a:gd name="T1" fmla="*/ 61 h 85"/>
                  <a:gd name="T2" fmla="*/ 75 w 107"/>
                  <a:gd name="T3" fmla="*/ 0 h 85"/>
                  <a:gd name="T4" fmla="*/ 31 w 107"/>
                  <a:gd name="T5" fmla="*/ 0 h 85"/>
                  <a:gd name="T6" fmla="*/ 31 w 107"/>
                  <a:gd name="T7" fmla="*/ 61 h 85"/>
                  <a:gd name="T8" fmla="*/ 0 w 107"/>
                  <a:gd name="T9" fmla="*/ 85 h 85"/>
                  <a:gd name="T10" fmla="*/ 107 w 107"/>
                  <a:gd name="T11" fmla="*/ 85 h 85"/>
                  <a:gd name="T12" fmla="*/ 75 w 107"/>
                  <a:gd name="T13" fmla="*/ 6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85">
                    <a:moveTo>
                      <a:pt x="75" y="61"/>
                    </a:moveTo>
                    <a:cubicBezTo>
                      <a:pt x="75" y="0"/>
                      <a:pt x="75" y="0"/>
                      <a:pt x="75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18" y="65"/>
                      <a:pt x="8" y="74"/>
                      <a:pt x="0" y="85"/>
                    </a:cubicBezTo>
                    <a:cubicBezTo>
                      <a:pt x="107" y="85"/>
                      <a:pt x="107" y="85"/>
                      <a:pt x="107" y="85"/>
                    </a:cubicBezTo>
                    <a:cubicBezTo>
                      <a:pt x="99" y="74"/>
                      <a:pt x="88" y="65"/>
                      <a:pt x="75" y="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70"/>
              <p:cNvSpPr>
                <a:spLocks/>
              </p:cNvSpPr>
              <p:nvPr/>
            </p:nvSpPr>
            <p:spPr bwMode="auto">
              <a:xfrm>
                <a:off x="4807" y="1445"/>
                <a:ext cx="222" cy="160"/>
              </a:xfrm>
              <a:custGeom>
                <a:avLst/>
                <a:gdLst>
                  <a:gd name="T0" fmla="*/ 122 w 129"/>
                  <a:gd name="T1" fmla="*/ 0 h 93"/>
                  <a:gd name="T2" fmla="*/ 6 w 129"/>
                  <a:gd name="T3" fmla="*/ 0 h 93"/>
                  <a:gd name="T4" fmla="*/ 0 w 129"/>
                  <a:gd name="T5" fmla="*/ 28 h 93"/>
                  <a:gd name="T6" fmla="*/ 64 w 129"/>
                  <a:gd name="T7" fmla="*/ 93 h 93"/>
                  <a:gd name="T8" fmla="*/ 129 w 129"/>
                  <a:gd name="T9" fmla="*/ 28 h 93"/>
                  <a:gd name="T10" fmla="*/ 122 w 129"/>
                  <a:gd name="T1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93">
                    <a:moveTo>
                      <a:pt x="122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8"/>
                      <a:pt x="0" y="18"/>
                      <a:pt x="0" y="28"/>
                    </a:cubicBezTo>
                    <a:cubicBezTo>
                      <a:pt x="0" y="64"/>
                      <a:pt x="29" y="93"/>
                      <a:pt x="64" y="93"/>
                    </a:cubicBezTo>
                    <a:cubicBezTo>
                      <a:pt x="100" y="93"/>
                      <a:pt x="129" y="64"/>
                      <a:pt x="129" y="28"/>
                    </a:cubicBezTo>
                    <a:cubicBezTo>
                      <a:pt x="129" y="18"/>
                      <a:pt x="126" y="8"/>
                      <a:pt x="12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71"/>
              <p:cNvSpPr>
                <a:spLocks/>
              </p:cNvSpPr>
              <p:nvPr/>
            </p:nvSpPr>
            <p:spPr bwMode="auto">
              <a:xfrm>
                <a:off x="4855" y="1265"/>
                <a:ext cx="126" cy="14"/>
              </a:xfrm>
              <a:custGeom>
                <a:avLst/>
                <a:gdLst>
                  <a:gd name="T0" fmla="*/ 69 w 73"/>
                  <a:gd name="T1" fmla="*/ 0 h 8"/>
                  <a:gd name="T2" fmla="*/ 54 w 73"/>
                  <a:gd name="T3" fmla="*/ 0 h 8"/>
                  <a:gd name="T4" fmla="*/ 18 w 73"/>
                  <a:gd name="T5" fmla="*/ 0 h 8"/>
                  <a:gd name="T6" fmla="*/ 4 w 73"/>
                  <a:gd name="T7" fmla="*/ 0 h 8"/>
                  <a:gd name="T8" fmla="*/ 0 w 73"/>
                  <a:gd name="T9" fmla="*/ 4 h 8"/>
                  <a:gd name="T10" fmla="*/ 4 w 73"/>
                  <a:gd name="T11" fmla="*/ 8 h 8"/>
                  <a:gd name="T12" fmla="*/ 14 w 73"/>
                  <a:gd name="T13" fmla="*/ 8 h 8"/>
                  <a:gd name="T14" fmla="*/ 58 w 73"/>
                  <a:gd name="T15" fmla="*/ 8 h 8"/>
                  <a:gd name="T16" fmla="*/ 69 w 73"/>
                  <a:gd name="T17" fmla="*/ 8 h 8"/>
                  <a:gd name="T18" fmla="*/ 73 w 73"/>
                  <a:gd name="T19" fmla="*/ 4 h 8"/>
                  <a:gd name="T20" fmla="*/ 69 w 73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8">
                    <a:moveTo>
                      <a:pt x="69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71" y="8"/>
                      <a:pt x="73" y="6"/>
                      <a:pt x="73" y="4"/>
                    </a:cubicBezTo>
                    <a:cubicBezTo>
                      <a:pt x="73" y="2"/>
                      <a:pt x="71" y="0"/>
                      <a:pt x="6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72"/>
              <p:cNvSpPr>
                <a:spLocks/>
              </p:cNvSpPr>
              <p:nvPr/>
            </p:nvSpPr>
            <p:spPr bwMode="auto">
              <a:xfrm>
                <a:off x="6291" y="2009"/>
                <a:ext cx="135" cy="163"/>
              </a:xfrm>
              <a:custGeom>
                <a:avLst/>
                <a:gdLst>
                  <a:gd name="T0" fmla="*/ 20 w 135"/>
                  <a:gd name="T1" fmla="*/ 136 h 163"/>
                  <a:gd name="T2" fmla="*/ 0 w 135"/>
                  <a:gd name="T3" fmla="*/ 163 h 163"/>
                  <a:gd name="T4" fmla="*/ 135 w 135"/>
                  <a:gd name="T5" fmla="*/ 163 h 163"/>
                  <a:gd name="T6" fmla="*/ 115 w 135"/>
                  <a:gd name="T7" fmla="*/ 136 h 163"/>
                  <a:gd name="T8" fmla="*/ 115 w 135"/>
                  <a:gd name="T9" fmla="*/ 0 h 163"/>
                  <a:gd name="T10" fmla="*/ 20 w 135"/>
                  <a:gd name="T11" fmla="*/ 0 h 163"/>
                  <a:gd name="T12" fmla="*/ 20 w 135"/>
                  <a:gd name="T13" fmla="*/ 136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63">
                    <a:moveTo>
                      <a:pt x="20" y="136"/>
                    </a:moveTo>
                    <a:lnTo>
                      <a:pt x="0" y="163"/>
                    </a:lnTo>
                    <a:lnTo>
                      <a:pt x="135" y="163"/>
                    </a:lnTo>
                    <a:lnTo>
                      <a:pt x="115" y="136"/>
                    </a:lnTo>
                    <a:lnTo>
                      <a:pt x="115" y="0"/>
                    </a:lnTo>
                    <a:lnTo>
                      <a:pt x="20" y="0"/>
                    </a:lnTo>
                    <a:lnTo>
                      <a:pt x="20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73"/>
              <p:cNvSpPr>
                <a:spLocks/>
              </p:cNvSpPr>
              <p:nvPr/>
            </p:nvSpPr>
            <p:spPr bwMode="auto">
              <a:xfrm>
                <a:off x="6287" y="1988"/>
                <a:ext cx="143" cy="14"/>
              </a:xfrm>
              <a:custGeom>
                <a:avLst/>
                <a:gdLst>
                  <a:gd name="T0" fmla="*/ 79 w 83"/>
                  <a:gd name="T1" fmla="*/ 0 h 8"/>
                  <a:gd name="T2" fmla="*/ 65 w 83"/>
                  <a:gd name="T3" fmla="*/ 0 h 8"/>
                  <a:gd name="T4" fmla="*/ 18 w 83"/>
                  <a:gd name="T5" fmla="*/ 0 h 8"/>
                  <a:gd name="T6" fmla="*/ 4 w 83"/>
                  <a:gd name="T7" fmla="*/ 0 h 8"/>
                  <a:gd name="T8" fmla="*/ 0 w 83"/>
                  <a:gd name="T9" fmla="*/ 4 h 8"/>
                  <a:gd name="T10" fmla="*/ 4 w 83"/>
                  <a:gd name="T11" fmla="*/ 8 h 8"/>
                  <a:gd name="T12" fmla="*/ 14 w 83"/>
                  <a:gd name="T13" fmla="*/ 8 h 8"/>
                  <a:gd name="T14" fmla="*/ 69 w 83"/>
                  <a:gd name="T15" fmla="*/ 8 h 8"/>
                  <a:gd name="T16" fmla="*/ 79 w 83"/>
                  <a:gd name="T17" fmla="*/ 8 h 8"/>
                  <a:gd name="T18" fmla="*/ 83 w 83"/>
                  <a:gd name="T19" fmla="*/ 4 h 8"/>
                  <a:gd name="T20" fmla="*/ 79 w 83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3" h="8">
                    <a:moveTo>
                      <a:pt x="7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1" y="8"/>
                      <a:pt x="83" y="6"/>
                      <a:pt x="83" y="4"/>
                    </a:cubicBezTo>
                    <a:cubicBezTo>
                      <a:pt x="83" y="2"/>
                      <a:pt x="81" y="0"/>
                      <a:pt x="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74"/>
              <p:cNvSpPr>
                <a:spLocks/>
              </p:cNvSpPr>
              <p:nvPr/>
            </p:nvSpPr>
            <p:spPr bwMode="auto">
              <a:xfrm>
                <a:off x="6196" y="2186"/>
                <a:ext cx="325" cy="142"/>
              </a:xfrm>
              <a:custGeom>
                <a:avLst/>
                <a:gdLst>
                  <a:gd name="T0" fmla="*/ 180 w 189"/>
                  <a:gd name="T1" fmla="*/ 51 h 83"/>
                  <a:gd name="T2" fmla="*/ 140 w 189"/>
                  <a:gd name="T3" fmla="*/ 0 h 83"/>
                  <a:gd name="T4" fmla="*/ 49 w 189"/>
                  <a:gd name="T5" fmla="*/ 0 h 83"/>
                  <a:gd name="T6" fmla="*/ 9 w 189"/>
                  <a:gd name="T7" fmla="*/ 51 h 83"/>
                  <a:gd name="T8" fmla="*/ 3 w 189"/>
                  <a:gd name="T9" fmla="*/ 74 h 83"/>
                  <a:gd name="T10" fmla="*/ 20 w 189"/>
                  <a:gd name="T11" fmla="*/ 83 h 83"/>
                  <a:gd name="T12" fmla="*/ 169 w 189"/>
                  <a:gd name="T13" fmla="*/ 83 h 83"/>
                  <a:gd name="T14" fmla="*/ 186 w 189"/>
                  <a:gd name="T15" fmla="*/ 74 h 83"/>
                  <a:gd name="T16" fmla="*/ 180 w 189"/>
                  <a:gd name="T17" fmla="*/ 5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9" h="83">
                    <a:moveTo>
                      <a:pt x="180" y="51"/>
                    </a:moveTo>
                    <a:cubicBezTo>
                      <a:pt x="140" y="0"/>
                      <a:pt x="140" y="0"/>
                      <a:pt x="140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2" y="60"/>
                      <a:pt x="0" y="68"/>
                      <a:pt x="3" y="74"/>
                    </a:cubicBezTo>
                    <a:cubicBezTo>
                      <a:pt x="4" y="78"/>
                      <a:pt x="9" y="83"/>
                      <a:pt x="20" y="83"/>
                    </a:cubicBezTo>
                    <a:cubicBezTo>
                      <a:pt x="169" y="83"/>
                      <a:pt x="169" y="83"/>
                      <a:pt x="169" y="83"/>
                    </a:cubicBezTo>
                    <a:cubicBezTo>
                      <a:pt x="180" y="83"/>
                      <a:pt x="185" y="78"/>
                      <a:pt x="186" y="74"/>
                    </a:cubicBezTo>
                    <a:cubicBezTo>
                      <a:pt x="189" y="68"/>
                      <a:pt x="187" y="60"/>
                      <a:pt x="180" y="5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75"/>
              <p:cNvSpPr>
                <a:spLocks noEditPoints="1"/>
              </p:cNvSpPr>
              <p:nvPr/>
            </p:nvSpPr>
            <p:spPr bwMode="auto">
              <a:xfrm>
                <a:off x="6952" y="1272"/>
                <a:ext cx="254" cy="333"/>
              </a:xfrm>
              <a:custGeom>
                <a:avLst/>
                <a:gdLst>
                  <a:gd name="T0" fmla="*/ 15 w 148"/>
                  <a:gd name="T1" fmla="*/ 0 h 194"/>
                  <a:gd name="T2" fmla="*/ 0 w 148"/>
                  <a:gd name="T3" fmla="*/ 179 h 194"/>
                  <a:gd name="T4" fmla="*/ 133 w 148"/>
                  <a:gd name="T5" fmla="*/ 194 h 194"/>
                  <a:gd name="T6" fmla="*/ 148 w 148"/>
                  <a:gd name="T7" fmla="*/ 14 h 194"/>
                  <a:gd name="T8" fmla="*/ 28 w 148"/>
                  <a:gd name="T9" fmla="*/ 29 h 194"/>
                  <a:gd name="T10" fmla="*/ 121 w 148"/>
                  <a:gd name="T11" fmla="*/ 65 h 194"/>
                  <a:gd name="T12" fmla="*/ 28 w 148"/>
                  <a:gd name="T13" fmla="*/ 29 h 194"/>
                  <a:gd name="T14" fmla="*/ 31 w 148"/>
                  <a:gd name="T15" fmla="*/ 160 h 194"/>
                  <a:gd name="T16" fmla="*/ 31 w 148"/>
                  <a:gd name="T17" fmla="*/ 152 h 194"/>
                  <a:gd name="T18" fmla="*/ 47 w 148"/>
                  <a:gd name="T19" fmla="*/ 156 h 194"/>
                  <a:gd name="T20" fmla="*/ 43 w 148"/>
                  <a:gd name="T21" fmla="*/ 129 h 194"/>
                  <a:gd name="T22" fmla="*/ 27 w 148"/>
                  <a:gd name="T23" fmla="*/ 125 h 194"/>
                  <a:gd name="T24" fmla="*/ 43 w 148"/>
                  <a:gd name="T25" fmla="*/ 121 h 194"/>
                  <a:gd name="T26" fmla="*/ 43 w 148"/>
                  <a:gd name="T27" fmla="*/ 129 h 194"/>
                  <a:gd name="T28" fmla="*/ 31 w 148"/>
                  <a:gd name="T29" fmla="*/ 99 h 194"/>
                  <a:gd name="T30" fmla="*/ 31 w 148"/>
                  <a:gd name="T31" fmla="*/ 91 h 194"/>
                  <a:gd name="T32" fmla="*/ 47 w 148"/>
                  <a:gd name="T33" fmla="*/ 95 h 194"/>
                  <a:gd name="T34" fmla="*/ 80 w 148"/>
                  <a:gd name="T35" fmla="*/ 160 h 194"/>
                  <a:gd name="T36" fmla="*/ 64 w 148"/>
                  <a:gd name="T37" fmla="*/ 156 h 194"/>
                  <a:gd name="T38" fmla="*/ 80 w 148"/>
                  <a:gd name="T39" fmla="*/ 152 h 194"/>
                  <a:gd name="T40" fmla="*/ 80 w 148"/>
                  <a:gd name="T41" fmla="*/ 160 h 194"/>
                  <a:gd name="T42" fmla="*/ 68 w 148"/>
                  <a:gd name="T43" fmla="*/ 129 h 194"/>
                  <a:gd name="T44" fmla="*/ 68 w 148"/>
                  <a:gd name="T45" fmla="*/ 121 h 194"/>
                  <a:gd name="T46" fmla="*/ 84 w 148"/>
                  <a:gd name="T47" fmla="*/ 125 h 194"/>
                  <a:gd name="T48" fmla="*/ 80 w 148"/>
                  <a:gd name="T49" fmla="*/ 99 h 194"/>
                  <a:gd name="T50" fmla="*/ 64 w 148"/>
                  <a:gd name="T51" fmla="*/ 95 h 194"/>
                  <a:gd name="T52" fmla="*/ 80 w 148"/>
                  <a:gd name="T53" fmla="*/ 91 h 194"/>
                  <a:gd name="T54" fmla="*/ 80 w 148"/>
                  <a:gd name="T55" fmla="*/ 99 h 194"/>
                  <a:gd name="T56" fmla="*/ 105 w 148"/>
                  <a:gd name="T57" fmla="*/ 160 h 194"/>
                  <a:gd name="T58" fmla="*/ 105 w 148"/>
                  <a:gd name="T59" fmla="*/ 152 h 194"/>
                  <a:gd name="T60" fmla="*/ 121 w 148"/>
                  <a:gd name="T61" fmla="*/ 156 h 194"/>
                  <a:gd name="T62" fmla="*/ 117 w 148"/>
                  <a:gd name="T63" fmla="*/ 129 h 194"/>
                  <a:gd name="T64" fmla="*/ 101 w 148"/>
                  <a:gd name="T65" fmla="*/ 125 h 194"/>
                  <a:gd name="T66" fmla="*/ 117 w 148"/>
                  <a:gd name="T67" fmla="*/ 121 h 194"/>
                  <a:gd name="T68" fmla="*/ 117 w 148"/>
                  <a:gd name="T69" fmla="*/ 129 h 194"/>
                  <a:gd name="T70" fmla="*/ 105 w 148"/>
                  <a:gd name="T71" fmla="*/ 99 h 194"/>
                  <a:gd name="T72" fmla="*/ 105 w 148"/>
                  <a:gd name="T73" fmla="*/ 91 h 194"/>
                  <a:gd name="T74" fmla="*/ 121 w 148"/>
                  <a:gd name="T75" fmla="*/ 9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8" h="194">
                    <a:moveTo>
                      <a:pt x="133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0" y="187"/>
                      <a:pt x="7" y="194"/>
                      <a:pt x="15" y="194"/>
                    </a:cubicBezTo>
                    <a:cubicBezTo>
                      <a:pt x="133" y="194"/>
                      <a:pt x="133" y="194"/>
                      <a:pt x="133" y="194"/>
                    </a:cubicBezTo>
                    <a:cubicBezTo>
                      <a:pt x="141" y="194"/>
                      <a:pt x="148" y="187"/>
                      <a:pt x="148" y="179"/>
                    </a:cubicBezTo>
                    <a:cubicBezTo>
                      <a:pt x="148" y="14"/>
                      <a:pt x="148" y="14"/>
                      <a:pt x="148" y="14"/>
                    </a:cubicBezTo>
                    <a:cubicBezTo>
                      <a:pt x="148" y="6"/>
                      <a:pt x="141" y="0"/>
                      <a:pt x="133" y="0"/>
                    </a:cubicBezTo>
                    <a:close/>
                    <a:moveTo>
                      <a:pt x="28" y="29"/>
                    </a:moveTo>
                    <a:cubicBezTo>
                      <a:pt x="121" y="29"/>
                      <a:pt x="121" y="29"/>
                      <a:pt x="121" y="29"/>
                    </a:cubicBezTo>
                    <a:cubicBezTo>
                      <a:pt x="121" y="65"/>
                      <a:pt x="121" y="65"/>
                      <a:pt x="121" y="65"/>
                    </a:cubicBezTo>
                    <a:cubicBezTo>
                      <a:pt x="28" y="65"/>
                      <a:pt x="28" y="65"/>
                      <a:pt x="28" y="65"/>
                    </a:cubicBezTo>
                    <a:lnTo>
                      <a:pt x="28" y="29"/>
                    </a:lnTo>
                    <a:close/>
                    <a:moveTo>
                      <a:pt x="43" y="160"/>
                    </a:moveTo>
                    <a:cubicBezTo>
                      <a:pt x="31" y="160"/>
                      <a:pt x="31" y="160"/>
                      <a:pt x="31" y="160"/>
                    </a:cubicBezTo>
                    <a:cubicBezTo>
                      <a:pt x="29" y="160"/>
                      <a:pt x="27" y="158"/>
                      <a:pt x="27" y="156"/>
                    </a:cubicBezTo>
                    <a:cubicBezTo>
                      <a:pt x="27" y="153"/>
                      <a:pt x="29" y="152"/>
                      <a:pt x="31" y="152"/>
                    </a:cubicBezTo>
                    <a:cubicBezTo>
                      <a:pt x="43" y="152"/>
                      <a:pt x="43" y="152"/>
                      <a:pt x="43" y="152"/>
                    </a:cubicBezTo>
                    <a:cubicBezTo>
                      <a:pt x="45" y="152"/>
                      <a:pt x="47" y="153"/>
                      <a:pt x="47" y="156"/>
                    </a:cubicBezTo>
                    <a:cubicBezTo>
                      <a:pt x="47" y="158"/>
                      <a:pt x="45" y="160"/>
                      <a:pt x="43" y="160"/>
                    </a:cubicBezTo>
                    <a:close/>
                    <a:moveTo>
                      <a:pt x="43" y="129"/>
                    </a:moveTo>
                    <a:cubicBezTo>
                      <a:pt x="31" y="129"/>
                      <a:pt x="31" y="129"/>
                      <a:pt x="31" y="129"/>
                    </a:cubicBezTo>
                    <a:cubicBezTo>
                      <a:pt x="29" y="129"/>
                      <a:pt x="27" y="127"/>
                      <a:pt x="27" y="125"/>
                    </a:cubicBezTo>
                    <a:cubicBezTo>
                      <a:pt x="27" y="123"/>
                      <a:pt x="29" y="121"/>
                      <a:pt x="31" y="121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45" y="121"/>
                      <a:pt x="47" y="123"/>
                      <a:pt x="47" y="125"/>
                    </a:cubicBezTo>
                    <a:cubicBezTo>
                      <a:pt x="47" y="127"/>
                      <a:pt x="45" y="129"/>
                      <a:pt x="43" y="129"/>
                    </a:cubicBezTo>
                    <a:close/>
                    <a:moveTo>
                      <a:pt x="43" y="99"/>
                    </a:moveTo>
                    <a:cubicBezTo>
                      <a:pt x="31" y="99"/>
                      <a:pt x="31" y="99"/>
                      <a:pt x="31" y="99"/>
                    </a:cubicBezTo>
                    <a:cubicBezTo>
                      <a:pt x="29" y="99"/>
                      <a:pt x="27" y="97"/>
                      <a:pt x="27" y="95"/>
                    </a:cubicBezTo>
                    <a:cubicBezTo>
                      <a:pt x="27" y="92"/>
                      <a:pt x="29" y="91"/>
                      <a:pt x="31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5" y="91"/>
                      <a:pt x="47" y="92"/>
                      <a:pt x="47" y="95"/>
                    </a:cubicBezTo>
                    <a:cubicBezTo>
                      <a:pt x="47" y="97"/>
                      <a:pt x="45" y="99"/>
                      <a:pt x="43" y="99"/>
                    </a:cubicBezTo>
                    <a:close/>
                    <a:moveTo>
                      <a:pt x="80" y="160"/>
                    </a:moveTo>
                    <a:cubicBezTo>
                      <a:pt x="68" y="160"/>
                      <a:pt x="68" y="160"/>
                      <a:pt x="68" y="160"/>
                    </a:cubicBezTo>
                    <a:cubicBezTo>
                      <a:pt x="66" y="160"/>
                      <a:pt x="64" y="158"/>
                      <a:pt x="64" y="156"/>
                    </a:cubicBezTo>
                    <a:cubicBezTo>
                      <a:pt x="64" y="153"/>
                      <a:pt x="66" y="152"/>
                      <a:pt x="68" y="152"/>
                    </a:cubicBezTo>
                    <a:cubicBezTo>
                      <a:pt x="80" y="152"/>
                      <a:pt x="80" y="152"/>
                      <a:pt x="80" y="152"/>
                    </a:cubicBezTo>
                    <a:cubicBezTo>
                      <a:pt x="82" y="152"/>
                      <a:pt x="84" y="153"/>
                      <a:pt x="84" y="156"/>
                    </a:cubicBezTo>
                    <a:cubicBezTo>
                      <a:pt x="84" y="158"/>
                      <a:pt x="82" y="160"/>
                      <a:pt x="80" y="160"/>
                    </a:cubicBezTo>
                    <a:close/>
                    <a:moveTo>
                      <a:pt x="80" y="129"/>
                    </a:moveTo>
                    <a:cubicBezTo>
                      <a:pt x="68" y="129"/>
                      <a:pt x="68" y="129"/>
                      <a:pt x="68" y="129"/>
                    </a:cubicBezTo>
                    <a:cubicBezTo>
                      <a:pt x="66" y="129"/>
                      <a:pt x="64" y="127"/>
                      <a:pt x="64" y="125"/>
                    </a:cubicBezTo>
                    <a:cubicBezTo>
                      <a:pt x="64" y="123"/>
                      <a:pt x="66" y="121"/>
                      <a:pt x="68" y="121"/>
                    </a:cubicBezTo>
                    <a:cubicBezTo>
                      <a:pt x="80" y="121"/>
                      <a:pt x="80" y="121"/>
                      <a:pt x="80" y="121"/>
                    </a:cubicBezTo>
                    <a:cubicBezTo>
                      <a:pt x="82" y="121"/>
                      <a:pt x="84" y="123"/>
                      <a:pt x="84" y="125"/>
                    </a:cubicBezTo>
                    <a:cubicBezTo>
                      <a:pt x="84" y="127"/>
                      <a:pt x="82" y="129"/>
                      <a:pt x="80" y="129"/>
                    </a:cubicBezTo>
                    <a:close/>
                    <a:moveTo>
                      <a:pt x="80" y="99"/>
                    </a:moveTo>
                    <a:cubicBezTo>
                      <a:pt x="68" y="99"/>
                      <a:pt x="68" y="99"/>
                      <a:pt x="68" y="99"/>
                    </a:cubicBezTo>
                    <a:cubicBezTo>
                      <a:pt x="66" y="99"/>
                      <a:pt x="64" y="97"/>
                      <a:pt x="64" y="95"/>
                    </a:cubicBezTo>
                    <a:cubicBezTo>
                      <a:pt x="64" y="92"/>
                      <a:pt x="66" y="91"/>
                      <a:pt x="68" y="91"/>
                    </a:cubicBezTo>
                    <a:cubicBezTo>
                      <a:pt x="80" y="91"/>
                      <a:pt x="80" y="91"/>
                      <a:pt x="80" y="91"/>
                    </a:cubicBezTo>
                    <a:cubicBezTo>
                      <a:pt x="82" y="91"/>
                      <a:pt x="84" y="92"/>
                      <a:pt x="84" y="95"/>
                    </a:cubicBezTo>
                    <a:cubicBezTo>
                      <a:pt x="84" y="97"/>
                      <a:pt x="82" y="99"/>
                      <a:pt x="80" y="99"/>
                    </a:cubicBezTo>
                    <a:close/>
                    <a:moveTo>
                      <a:pt x="117" y="160"/>
                    </a:move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3" y="160"/>
                      <a:pt x="101" y="158"/>
                      <a:pt x="101" y="156"/>
                    </a:cubicBezTo>
                    <a:cubicBezTo>
                      <a:pt x="101" y="153"/>
                      <a:pt x="103" y="152"/>
                      <a:pt x="105" y="152"/>
                    </a:cubicBezTo>
                    <a:cubicBezTo>
                      <a:pt x="117" y="152"/>
                      <a:pt x="117" y="152"/>
                      <a:pt x="117" y="152"/>
                    </a:cubicBezTo>
                    <a:cubicBezTo>
                      <a:pt x="119" y="152"/>
                      <a:pt x="121" y="153"/>
                      <a:pt x="121" y="156"/>
                    </a:cubicBezTo>
                    <a:cubicBezTo>
                      <a:pt x="121" y="158"/>
                      <a:pt x="119" y="160"/>
                      <a:pt x="117" y="160"/>
                    </a:cubicBezTo>
                    <a:close/>
                    <a:moveTo>
                      <a:pt x="117" y="129"/>
                    </a:moveTo>
                    <a:cubicBezTo>
                      <a:pt x="105" y="129"/>
                      <a:pt x="105" y="129"/>
                      <a:pt x="105" y="129"/>
                    </a:cubicBezTo>
                    <a:cubicBezTo>
                      <a:pt x="103" y="129"/>
                      <a:pt x="101" y="127"/>
                      <a:pt x="101" y="125"/>
                    </a:cubicBezTo>
                    <a:cubicBezTo>
                      <a:pt x="101" y="123"/>
                      <a:pt x="103" y="121"/>
                      <a:pt x="105" y="121"/>
                    </a:cubicBezTo>
                    <a:cubicBezTo>
                      <a:pt x="117" y="121"/>
                      <a:pt x="117" y="121"/>
                      <a:pt x="117" y="121"/>
                    </a:cubicBezTo>
                    <a:cubicBezTo>
                      <a:pt x="119" y="121"/>
                      <a:pt x="121" y="123"/>
                      <a:pt x="121" y="125"/>
                    </a:cubicBezTo>
                    <a:cubicBezTo>
                      <a:pt x="121" y="127"/>
                      <a:pt x="119" y="129"/>
                      <a:pt x="117" y="129"/>
                    </a:cubicBezTo>
                    <a:close/>
                    <a:moveTo>
                      <a:pt x="117" y="99"/>
                    </a:moveTo>
                    <a:cubicBezTo>
                      <a:pt x="105" y="99"/>
                      <a:pt x="105" y="99"/>
                      <a:pt x="105" y="99"/>
                    </a:cubicBezTo>
                    <a:cubicBezTo>
                      <a:pt x="103" y="99"/>
                      <a:pt x="101" y="97"/>
                      <a:pt x="101" y="95"/>
                    </a:cubicBezTo>
                    <a:cubicBezTo>
                      <a:pt x="101" y="92"/>
                      <a:pt x="103" y="91"/>
                      <a:pt x="105" y="91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9" y="91"/>
                      <a:pt x="121" y="92"/>
                      <a:pt x="121" y="95"/>
                    </a:cubicBezTo>
                    <a:cubicBezTo>
                      <a:pt x="121" y="97"/>
                      <a:pt x="119" y="99"/>
                      <a:pt x="117" y="9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Oval 76"/>
              <p:cNvSpPr>
                <a:spLocks noChangeArrowheads="1"/>
              </p:cNvSpPr>
              <p:nvPr/>
            </p:nvSpPr>
            <p:spPr bwMode="auto">
              <a:xfrm>
                <a:off x="658" y="1475"/>
                <a:ext cx="76" cy="7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Oval 77"/>
              <p:cNvSpPr>
                <a:spLocks noChangeArrowheads="1"/>
              </p:cNvSpPr>
              <p:nvPr/>
            </p:nvSpPr>
            <p:spPr bwMode="auto">
              <a:xfrm>
                <a:off x="466" y="1475"/>
                <a:ext cx="75" cy="7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Rectangle 78"/>
              <p:cNvSpPr>
                <a:spLocks noChangeArrowheads="1"/>
              </p:cNvSpPr>
              <p:nvPr/>
            </p:nvSpPr>
            <p:spPr bwMode="auto">
              <a:xfrm>
                <a:off x="584" y="1394"/>
                <a:ext cx="36" cy="3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Rectangle 79"/>
              <p:cNvSpPr>
                <a:spLocks noChangeArrowheads="1"/>
              </p:cNvSpPr>
              <p:nvPr/>
            </p:nvSpPr>
            <p:spPr bwMode="auto">
              <a:xfrm>
                <a:off x="634" y="1394"/>
                <a:ext cx="38" cy="3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80"/>
              <p:cNvSpPr>
                <a:spLocks noEditPoints="1"/>
              </p:cNvSpPr>
              <p:nvPr/>
            </p:nvSpPr>
            <p:spPr bwMode="auto">
              <a:xfrm>
                <a:off x="430" y="1354"/>
                <a:ext cx="333" cy="165"/>
              </a:xfrm>
              <a:custGeom>
                <a:avLst/>
                <a:gdLst>
                  <a:gd name="T0" fmla="*/ 190 w 194"/>
                  <a:gd name="T1" fmla="*/ 0 h 96"/>
                  <a:gd name="T2" fmla="*/ 72 w 194"/>
                  <a:gd name="T3" fmla="*/ 0 h 96"/>
                  <a:gd name="T4" fmla="*/ 68 w 194"/>
                  <a:gd name="T5" fmla="*/ 4 h 96"/>
                  <a:gd name="T6" fmla="*/ 61 w 194"/>
                  <a:gd name="T7" fmla="*/ 39 h 96"/>
                  <a:gd name="T8" fmla="*/ 38 w 194"/>
                  <a:gd name="T9" fmla="*/ 46 h 96"/>
                  <a:gd name="T10" fmla="*/ 12 w 194"/>
                  <a:gd name="T11" fmla="*/ 53 h 96"/>
                  <a:gd name="T12" fmla="*/ 0 w 194"/>
                  <a:gd name="T13" fmla="*/ 91 h 96"/>
                  <a:gd name="T14" fmla="*/ 1 w 194"/>
                  <a:gd name="T15" fmla="*/ 94 h 96"/>
                  <a:gd name="T16" fmla="*/ 4 w 194"/>
                  <a:gd name="T17" fmla="*/ 96 h 96"/>
                  <a:gd name="T18" fmla="*/ 17 w 194"/>
                  <a:gd name="T19" fmla="*/ 96 h 96"/>
                  <a:gd name="T20" fmla="*/ 17 w 194"/>
                  <a:gd name="T21" fmla="*/ 92 h 96"/>
                  <a:gd name="T22" fmla="*/ 43 w 194"/>
                  <a:gd name="T23" fmla="*/ 66 h 96"/>
                  <a:gd name="T24" fmla="*/ 69 w 194"/>
                  <a:gd name="T25" fmla="*/ 92 h 96"/>
                  <a:gd name="T26" fmla="*/ 68 w 194"/>
                  <a:gd name="T27" fmla="*/ 96 h 96"/>
                  <a:gd name="T28" fmla="*/ 130 w 194"/>
                  <a:gd name="T29" fmla="*/ 96 h 96"/>
                  <a:gd name="T30" fmla="*/ 129 w 194"/>
                  <a:gd name="T31" fmla="*/ 92 h 96"/>
                  <a:gd name="T32" fmla="*/ 155 w 194"/>
                  <a:gd name="T33" fmla="*/ 66 h 96"/>
                  <a:gd name="T34" fmla="*/ 181 w 194"/>
                  <a:gd name="T35" fmla="*/ 92 h 96"/>
                  <a:gd name="T36" fmla="*/ 181 w 194"/>
                  <a:gd name="T37" fmla="*/ 96 h 96"/>
                  <a:gd name="T38" fmla="*/ 190 w 194"/>
                  <a:gd name="T39" fmla="*/ 96 h 96"/>
                  <a:gd name="T40" fmla="*/ 194 w 194"/>
                  <a:gd name="T41" fmla="*/ 92 h 96"/>
                  <a:gd name="T42" fmla="*/ 194 w 194"/>
                  <a:gd name="T43" fmla="*/ 4 h 96"/>
                  <a:gd name="T44" fmla="*/ 190 w 194"/>
                  <a:gd name="T45" fmla="*/ 0 h 96"/>
                  <a:gd name="T46" fmla="*/ 178 w 194"/>
                  <a:gd name="T47" fmla="*/ 48 h 96"/>
                  <a:gd name="T48" fmla="*/ 174 w 194"/>
                  <a:gd name="T49" fmla="*/ 52 h 96"/>
                  <a:gd name="T50" fmla="*/ 145 w 194"/>
                  <a:gd name="T51" fmla="*/ 52 h 96"/>
                  <a:gd name="T52" fmla="*/ 115 w 194"/>
                  <a:gd name="T53" fmla="*/ 52 h 96"/>
                  <a:gd name="T54" fmla="*/ 86 w 194"/>
                  <a:gd name="T55" fmla="*/ 52 h 96"/>
                  <a:gd name="T56" fmla="*/ 82 w 194"/>
                  <a:gd name="T57" fmla="*/ 48 h 96"/>
                  <a:gd name="T58" fmla="*/ 82 w 194"/>
                  <a:gd name="T59" fmla="*/ 19 h 96"/>
                  <a:gd name="T60" fmla="*/ 86 w 194"/>
                  <a:gd name="T61" fmla="*/ 15 h 96"/>
                  <a:gd name="T62" fmla="*/ 115 w 194"/>
                  <a:gd name="T63" fmla="*/ 15 h 96"/>
                  <a:gd name="T64" fmla="*/ 145 w 194"/>
                  <a:gd name="T65" fmla="*/ 15 h 96"/>
                  <a:gd name="T66" fmla="*/ 174 w 194"/>
                  <a:gd name="T67" fmla="*/ 15 h 96"/>
                  <a:gd name="T68" fmla="*/ 178 w 194"/>
                  <a:gd name="T69" fmla="*/ 19 h 96"/>
                  <a:gd name="T70" fmla="*/ 178 w 194"/>
                  <a:gd name="T71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4" h="96">
                    <a:moveTo>
                      <a:pt x="190" y="0"/>
                    </a:moveTo>
                    <a:cubicBezTo>
                      <a:pt x="72" y="0"/>
                      <a:pt x="72" y="0"/>
                      <a:pt x="72" y="0"/>
                    </a:cubicBezTo>
                    <a:cubicBezTo>
                      <a:pt x="70" y="0"/>
                      <a:pt x="68" y="2"/>
                      <a:pt x="68" y="4"/>
                    </a:cubicBezTo>
                    <a:cubicBezTo>
                      <a:pt x="67" y="16"/>
                      <a:pt x="65" y="35"/>
                      <a:pt x="61" y="39"/>
                    </a:cubicBezTo>
                    <a:cubicBezTo>
                      <a:pt x="57" y="43"/>
                      <a:pt x="47" y="44"/>
                      <a:pt x="38" y="46"/>
                    </a:cubicBezTo>
                    <a:cubicBezTo>
                      <a:pt x="28" y="47"/>
                      <a:pt x="18" y="49"/>
                      <a:pt x="12" y="53"/>
                    </a:cubicBezTo>
                    <a:cubicBezTo>
                      <a:pt x="4" y="60"/>
                      <a:pt x="1" y="86"/>
                      <a:pt x="0" y="91"/>
                    </a:cubicBezTo>
                    <a:cubicBezTo>
                      <a:pt x="0" y="92"/>
                      <a:pt x="0" y="93"/>
                      <a:pt x="1" y="94"/>
                    </a:cubicBezTo>
                    <a:cubicBezTo>
                      <a:pt x="2" y="95"/>
                      <a:pt x="3" y="96"/>
                      <a:pt x="4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4"/>
                      <a:pt x="17" y="93"/>
                      <a:pt x="17" y="92"/>
                    </a:cubicBezTo>
                    <a:cubicBezTo>
                      <a:pt x="17" y="77"/>
                      <a:pt x="28" y="66"/>
                      <a:pt x="43" y="66"/>
                    </a:cubicBezTo>
                    <a:cubicBezTo>
                      <a:pt x="57" y="66"/>
                      <a:pt x="69" y="77"/>
                      <a:pt x="69" y="92"/>
                    </a:cubicBezTo>
                    <a:cubicBezTo>
                      <a:pt x="69" y="93"/>
                      <a:pt x="68" y="94"/>
                      <a:pt x="68" y="96"/>
                    </a:cubicBezTo>
                    <a:cubicBezTo>
                      <a:pt x="130" y="96"/>
                      <a:pt x="130" y="96"/>
                      <a:pt x="130" y="96"/>
                    </a:cubicBezTo>
                    <a:cubicBezTo>
                      <a:pt x="129" y="94"/>
                      <a:pt x="129" y="93"/>
                      <a:pt x="129" y="92"/>
                    </a:cubicBezTo>
                    <a:cubicBezTo>
                      <a:pt x="129" y="77"/>
                      <a:pt x="141" y="66"/>
                      <a:pt x="155" y="66"/>
                    </a:cubicBezTo>
                    <a:cubicBezTo>
                      <a:pt x="170" y="66"/>
                      <a:pt x="181" y="77"/>
                      <a:pt x="181" y="92"/>
                    </a:cubicBezTo>
                    <a:cubicBezTo>
                      <a:pt x="181" y="93"/>
                      <a:pt x="181" y="94"/>
                      <a:pt x="181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2" y="96"/>
                      <a:pt x="194" y="94"/>
                      <a:pt x="194" y="92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4" y="2"/>
                      <a:pt x="192" y="0"/>
                      <a:pt x="190" y="0"/>
                    </a:cubicBezTo>
                    <a:close/>
                    <a:moveTo>
                      <a:pt x="178" y="48"/>
                    </a:moveTo>
                    <a:cubicBezTo>
                      <a:pt x="178" y="50"/>
                      <a:pt x="177" y="52"/>
                      <a:pt x="174" y="52"/>
                    </a:cubicBezTo>
                    <a:cubicBezTo>
                      <a:pt x="145" y="52"/>
                      <a:pt x="145" y="52"/>
                      <a:pt x="145" y="52"/>
                    </a:cubicBezTo>
                    <a:cubicBezTo>
                      <a:pt x="115" y="52"/>
                      <a:pt x="115" y="52"/>
                      <a:pt x="115" y="52"/>
                    </a:cubicBezTo>
                    <a:cubicBezTo>
                      <a:pt x="86" y="52"/>
                      <a:pt x="86" y="52"/>
                      <a:pt x="86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7"/>
                      <a:pt x="83" y="15"/>
                      <a:pt x="86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45" y="15"/>
                      <a:pt x="145" y="15"/>
                      <a:pt x="145" y="15"/>
                    </a:cubicBezTo>
                    <a:cubicBezTo>
                      <a:pt x="174" y="15"/>
                      <a:pt x="174" y="15"/>
                      <a:pt x="174" y="15"/>
                    </a:cubicBezTo>
                    <a:cubicBezTo>
                      <a:pt x="177" y="15"/>
                      <a:pt x="178" y="17"/>
                      <a:pt x="178" y="19"/>
                    </a:cubicBezTo>
                    <a:lnTo>
                      <a:pt x="178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Rectangle 81"/>
              <p:cNvSpPr>
                <a:spLocks noChangeArrowheads="1"/>
              </p:cNvSpPr>
              <p:nvPr/>
            </p:nvSpPr>
            <p:spPr bwMode="auto">
              <a:xfrm>
                <a:off x="685" y="1394"/>
                <a:ext cx="37" cy="3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82"/>
              <p:cNvSpPr>
                <a:spLocks/>
              </p:cNvSpPr>
              <p:nvPr/>
            </p:nvSpPr>
            <p:spPr bwMode="auto">
              <a:xfrm>
                <a:off x="576" y="1320"/>
                <a:ext cx="13" cy="48"/>
              </a:xfrm>
              <a:custGeom>
                <a:avLst/>
                <a:gdLst>
                  <a:gd name="T0" fmla="*/ 4 w 8"/>
                  <a:gd name="T1" fmla="*/ 28 h 28"/>
                  <a:gd name="T2" fmla="*/ 0 w 8"/>
                  <a:gd name="T3" fmla="*/ 24 h 28"/>
                  <a:gd name="T4" fmla="*/ 0 w 8"/>
                  <a:gd name="T5" fmla="*/ 4 h 28"/>
                  <a:gd name="T6" fmla="*/ 4 w 8"/>
                  <a:gd name="T7" fmla="*/ 0 h 28"/>
                  <a:gd name="T8" fmla="*/ 8 w 8"/>
                  <a:gd name="T9" fmla="*/ 4 h 28"/>
                  <a:gd name="T10" fmla="*/ 8 w 8"/>
                  <a:gd name="T11" fmla="*/ 24 h 28"/>
                  <a:gd name="T12" fmla="*/ 4 w 8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4" y="28"/>
                    </a:moveTo>
                    <a:cubicBezTo>
                      <a:pt x="1" y="28"/>
                      <a:pt x="0" y="27"/>
                      <a:pt x="0" y="2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7"/>
                      <a:pt x="6" y="28"/>
                      <a:pt x="4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83"/>
              <p:cNvSpPr>
                <a:spLocks/>
              </p:cNvSpPr>
              <p:nvPr/>
            </p:nvSpPr>
            <p:spPr bwMode="auto">
              <a:xfrm>
                <a:off x="2790" y="1251"/>
                <a:ext cx="79" cy="72"/>
              </a:xfrm>
              <a:custGeom>
                <a:avLst/>
                <a:gdLst>
                  <a:gd name="T0" fmla="*/ 46 w 46"/>
                  <a:gd name="T1" fmla="*/ 18 h 42"/>
                  <a:gd name="T2" fmla="*/ 44 w 46"/>
                  <a:gd name="T3" fmla="*/ 15 h 42"/>
                  <a:gd name="T4" fmla="*/ 19 w 46"/>
                  <a:gd name="T5" fmla="*/ 1 h 42"/>
                  <a:gd name="T6" fmla="*/ 14 w 46"/>
                  <a:gd name="T7" fmla="*/ 3 h 42"/>
                  <a:gd name="T8" fmla="*/ 1 w 46"/>
                  <a:gd name="T9" fmla="*/ 22 h 42"/>
                  <a:gd name="T10" fmla="*/ 0 w 46"/>
                  <a:gd name="T11" fmla="*/ 25 h 42"/>
                  <a:gd name="T12" fmla="*/ 2 w 46"/>
                  <a:gd name="T13" fmla="*/ 28 h 42"/>
                  <a:gd name="T14" fmla="*/ 27 w 46"/>
                  <a:gd name="T15" fmla="*/ 41 h 42"/>
                  <a:gd name="T16" fmla="*/ 29 w 46"/>
                  <a:gd name="T17" fmla="*/ 42 h 42"/>
                  <a:gd name="T18" fmla="*/ 32 w 46"/>
                  <a:gd name="T19" fmla="*/ 40 h 42"/>
                  <a:gd name="T20" fmla="*/ 46 w 46"/>
                  <a:gd name="T21" fmla="*/ 21 h 42"/>
                  <a:gd name="T22" fmla="*/ 46 w 46"/>
                  <a:gd name="T23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42">
                    <a:moveTo>
                      <a:pt x="46" y="18"/>
                    </a:moveTo>
                    <a:cubicBezTo>
                      <a:pt x="46" y="16"/>
                      <a:pt x="45" y="15"/>
                      <a:pt x="44" y="15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0"/>
                      <a:pt x="15" y="1"/>
                      <a:pt x="14" y="3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3"/>
                      <a:pt x="0" y="24"/>
                      <a:pt x="0" y="25"/>
                    </a:cubicBezTo>
                    <a:cubicBezTo>
                      <a:pt x="1" y="26"/>
                      <a:pt x="1" y="27"/>
                      <a:pt x="2" y="28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8" y="42"/>
                      <a:pt x="28" y="42"/>
                      <a:pt x="29" y="42"/>
                    </a:cubicBezTo>
                    <a:cubicBezTo>
                      <a:pt x="30" y="42"/>
                      <a:pt x="32" y="41"/>
                      <a:pt x="32" y="40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0"/>
                      <a:pt x="46" y="19"/>
                      <a:pt x="46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84"/>
              <p:cNvSpPr>
                <a:spLocks/>
              </p:cNvSpPr>
              <p:nvPr/>
            </p:nvSpPr>
            <p:spPr bwMode="auto">
              <a:xfrm>
                <a:off x="2677" y="1305"/>
                <a:ext cx="163" cy="170"/>
              </a:xfrm>
              <a:custGeom>
                <a:avLst/>
                <a:gdLst>
                  <a:gd name="T0" fmla="*/ 94 w 95"/>
                  <a:gd name="T1" fmla="*/ 23 h 99"/>
                  <a:gd name="T2" fmla="*/ 87 w 95"/>
                  <a:gd name="T3" fmla="*/ 13 h 99"/>
                  <a:gd name="T4" fmla="*/ 66 w 95"/>
                  <a:gd name="T5" fmla="*/ 2 h 99"/>
                  <a:gd name="T6" fmla="*/ 58 w 95"/>
                  <a:gd name="T7" fmla="*/ 0 h 99"/>
                  <a:gd name="T8" fmla="*/ 42 w 95"/>
                  <a:gd name="T9" fmla="*/ 8 h 99"/>
                  <a:gd name="T10" fmla="*/ 0 w 95"/>
                  <a:gd name="T11" fmla="*/ 72 h 99"/>
                  <a:gd name="T12" fmla="*/ 49 w 95"/>
                  <a:gd name="T13" fmla="*/ 99 h 99"/>
                  <a:gd name="T14" fmla="*/ 92 w 95"/>
                  <a:gd name="T15" fmla="*/ 36 h 99"/>
                  <a:gd name="T16" fmla="*/ 94 w 95"/>
                  <a:gd name="T17" fmla="*/ 2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99">
                    <a:moveTo>
                      <a:pt x="94" y="23"/>
                    </a:moveTo>
                    <a:cubicBezTo>
                      <a:pt x="93" y="19"/>
                      <a:pt x="91" y="15"/>
                      <a:pt x="87" y="13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3" y="0"/>
                      <a:pt x="61" y="0"/>
                      <a:pt x="58" y="0"/>
                    </a:cubicBezTo>
                    <a:cubicBezTo>
                      <a:pt x="52" y="0"/>
                      <a:pt x="46" y="3"/>
                      <a:pt x="42" y="8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49" y="99"/>
                      <a:pt x="49" y="99"/>
                      <a:pt x="49" y="99"/>
                    </a:cubicBezTo>
                    <a:cubicBezTo>
                      <a:pt x="92" y="36"/>
                      <a:pt x="92" y="36"/>
                      <a:pt x="92" y="36"/>
                    </a:cubicBezTo>
                    <a:cubicBezTo>
                      <a:pt x="94" y="32"/>
                      <a:pt x="95" y="27"/>
                      <a:pt x="94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85"/>
              <p:cNvSpPr>
                <a:spLocks/>
              </p:cNvSpPr>
              <p:nvPr/>
            </p:nvSpPr>
            <p:spPr bwMode="auto">
              <a:xfrm>
                <a:off x="2752" y="1368"/>
                <a:ext cx="150" cy="241"/>
              </a:xfrm>
              <a:custGeom>
                <a:avLst/>
                <a:gdLst>
                  <a:gd name="T0" fmla="*/ 6 w 87"/>
                  <a:gd name="T1" fmla="*/ 140 h 140"/>
                  <a:gd name="T2" fmla="*/ 0 w 87"/>
                  <a:gd name="T3" fmla="*/ 134 h 140"/>
                  <a:gd name="T4" fmla="*/ 6 w 87"/>
                  <a:gd name="T5" fmla="*/ 128 h 140"/>
                  <a:gd name="T6" fmla="*/ 75 w 87"/>
                  <a:gd name="T7" fmla="*/ 66 h 140"/>
                  <a:gd name="T8" fmla="*/ 40 w 87"/>
                  <a:gd name="T9" fmla="*/ 12 h 140"/>
                  <a:gd name="T10" fmla="*/ 37 w 87"/>
                  <a:gd name="T11" fmla="*/ 4 h 140"/>
                  <a:gd name="T12" fmla="*/ 45 w 87"/>
                  <a:gd name="T13" fmla="*/ 1 h 140"/>
                  <a:gd name="T14" fmla="*/ 87 w 87"/>
                  <a:gd name="T15" fmla="*/ 66 h 140"/>
                  <a:gd name="T16" fmla="*/ 6 w 87"/>
                  <a:gd name="T17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140">
                    <a:moveTo>
                      <a:pt x="6" y="140"/>
                    </a:moveTo>
                    <a:cubicBezTo>
                      <a:pt x="3" y="140"/>
                      <a:pt x="0" y="137"/>
                      <a:pt x="0" y="134"/>
                    </a:cubicBezTo>
                    <a:cubicBezTo>
                      <a:pt x="0" y="130"/>
                      <a:pt x="3" y="128"/>
                      <a:pt x="6" y="128"/>
                    </a:cubicBezTo>
                    <a:cubicBezTo>
                      <a:pt x="44" y="128"/>
                      <a:pt x="75" y="100"/>
                      <a:pt x="75" y="66"/>
                    </a:cubicBezTo>
                    <a:cubicBezTo>
                      <a:pt x="75" y="44"/>
                      <a:pt x="62" y="23"/>
                      <a:pt x="40" y="12"/>
                    </a:cubicBezTo>
                    <a:cubicBezTo>
                      <a:pt x="37" y="11"/>
                      <a:pt x="36" y="7"/>
                      <a:pt x="37" y="4"/>
                    </a:cubicBezTo>
                    <a:cubicBezTo>
                      <a:pt x="39" y="1"/>
                      <a:pt x="43" y="0"/>
                      <a:pt x="45" y="1"/>
                    </a:cubicBezTo>
                    <a:cubicBezTo>
                      <a:pt x="71" y="15"/>
                      <a:pt x="87" y="39"/>
                      <a:pt x="87" y="66"/>
                    </a:cubicBezTo>
                    <a:cubicBezTo>
                      <a:pt x="87" y="107"/>
                      <a:pt x="51" y="140"/>
                      <a:pt x="6" y="1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86"/>
              <p:cNvSpPr>
                <a:spLocks/>
              </p:cNvSpPr>
              <p:nvPr/>
            </p:nvSpPr>
            <p:spPr bwMode="auto">
              <a:xfrm>
                <a:off x="2672" y="1588"/>
                <a:ext cx="216" cy="21"/>
              </a:xfrm>
              <a:custGeom>
                <a:avLst/>
                <a:gdLst>
                  <a:gd name="T0" fmla="*/ 120 w 126"/>
                  <a:gd name="T1" fmla="*/ 12 h 12"/>
                  <a:gd name="T2" fmla="*/ 6 w 126"/>
                  <a:gd name="T3" fmla="*/ 12 h 12"/>
                  <a:gd name="T4" fmla="*/ 0 w 126"/>
                  <a:gd name="T5" fmla="*/ 6 h 12"/>
                  <a:gd name="T6" fmla="*/ 6 w 126"/>
                  <a:gd name="T7" fmla="*/ 0 h 12"/>
                  <a:gd name="T8" fmla="*/ 120 w 126"/>
                  <a:gd name="T9" fmla="*/ 0 h 12"/>
                  <a:gd name="T10" fmla="*/ 126 w 126"/>
                  <a:gd name="T11" fmla="*/ 6 h 12"/>
                  <a:gd name="T12" fmla="*/ 120 w 126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12">
                    <a:moveTo>
                      <a:pt x="120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6" y="2"/>
                      <a:pt x="126" y="6"/>
                    </a:cubicBezTo>
                    <a:cubicBezTo>
                      <a:pt x="126" y="9"/>
                      <a:pt x="124" y="12"/>
                      <a:pt x="12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87"/>
              <p:cNvSpPr>
                <a:spLocks/>
              </p:cNvSpPr>
              <p:nvPr/>
            </p:nvSpPr>
            <p:spPr bwMode="auto">
              <a:xfrm>
                <a:off x="2706" y="1497"/>
                <a:ext cx="91" cy="106"/>
              </a:xfrm>
              <a:custGeom>
                <a:avLst/>
                <a:gdLst>
                  <a:gd name="T0" fmla="*/ 46 w 53"/>
                  <a:gd name="T1" fmla="*/ 62 h 62"/>
                  <a:gd name="T2" fmla="*/ 40 w 53"/>
                  <a:gd name="T3" fmla="*/ 58 h 62"/>
                  <a:gd name="T4" fmla="*/ 4 w 53"/>
                  <a:gd name="T5" fmla="*/ 12 h 62"/>
                  <a:gd name="T6" fmla="*/ 1 w 53"/>
                  <a:gd name="T7" fmla="*/ 5 h 62"/>
                  <a:gd name="T8" fmla="*/ 9 w 53"/>
                  <a:gd name="T9" fmla="*/ 1 h 62"/>
                  <a:gd name="T10" fmla="*/ 52 w 53"/>
                  <a:gd name="T11" fmla="*/ 55 h 62"/>
                  <a:gd name="T12" fmla="*/ 48 w 53"/>
                  <a:gd name="T13" fmla="*/ 62 h 62"/>
                  <a:gd name="T14" fmla="*/ 46 w 53"/>
                  <a:gd name="T15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62">
                    <a:moveTo>
                      <a:pt x="46" y="62"/>
                    </a:moveTo>
                    <a:cubicBezTo>
                      <a:pt x="43" y="62"/>
                      <a:pt x="41" y="61"/>
                      <a:pt x="40" y="58"/>
                    </a:cubicBezTo>
                    <a:cubicBezTo>
                      <a:pt x="40" y="58"/>
                      <a:pt x="29" y="22"/>
                      <a:pt x="4" y="12"/>
                    </a:cubicBezTo>
                    <a:cubicBezTo>
                      <a:pt x="1" y="11"/>
                      <a:pt x="0" y="8"/>
                      <a:pt x="1" y="5"/>
                    </a:cubicBezTo>
                    <a:cubicBezTo>
                      <a:pt x="2" y="1"/>
                      <a:pt x="6" y="0"/>
                      <a:pt x="9" y="1"/>
                    </a:cubicBezTo>
                    <a:cubicBezTo>
                      <a:pt x="39" y="13"/>
                      <a:pt x="51" y="53"/>
                      <a:pt x="52" y="55"/>
                    </a:cubicBezTo>
                    <a:cubicBezTo>
                      <a:pt x="53" y="58"/>
                      <a:pt x="51" y="61"/>
                      <a:pt x="48" y="62"/>
                    </a:cubicBezTo>
                    <a:cubicBezTo>
                      <a:pt x="47" y="62"/>
                      <a:pt x="47" y="62"/>
                      <a:pt x="46" y="6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88"/>
              <p:cNvSpPr>
                <a:spLocks/>
              </p:cNvSpPr>
              <p:nvPr/>
            </p:nvSpPr>
            <p:spPr bwMode="auto">
              <a:xfrm>
                <a:off x="2612" y="1499"/>
                <a:ext cx="211" cy="20"/>
              </a:xfrm>
              <a:custGeom>
                <a:avLst/>
                <a:gdLst>
                  <a:gd name="T0" fmla="*/ 117 w 123"/>
                  <a:gd name="T1" fmla="*/ 12 h 12"/>
                  <a:gd name="T2" fmla="*/ 6 w 123"/>
                  <a:gd name="T3" fmla="*/ 12 h 12"/>
                  <a:gd name="T4" fmla="*/ 0 w 123"/>
                  <a:gd name="T5" fmla="*/ 6 h 12"/>
                  <a:gd name="T6" fmla="*/ 6 w 123"/>
                  <a:gd name="T7" fmla="*/ 0 h 12"/>
                  <a:gd name="T8" fmla="*/ 117 w 123"/>
                  <a:gd name="T9" fmla="*/ 0 h 12"/>
                  <a:gd name="T10" fmla="*/ 123 w 123"/>
                  <a:gd name="T11" fmla="*/ 6 h 12"/>
                  <a:gd name="T12" fmla="*/ 117 w 123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2">
                    <a:moveTo>
                      <a:pt x="117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0" y="0"/>
                      <a:pt x="123" y="2"/>
                      <a:pt x="123" y="6"/>
                    </a:cubicBezTo>
                    <a:cubicBezTo>
                      <a:pt x="123" y="9"/>
                      <a:pt x="120" y="12"/>
                      <a:pt x="117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89"/>
              <p:cNvSpPr>
                <a:spLocks/>
              </p:cNvSpPr>
              <p:nvPr/>
            </p:nvSpPr>
            <p:spPr bwMode="auto">
              <a:xfrm>
                <a:off x="3467" y="1263"/>
                <a:ext cx="20" cy="340"/>
              </a:xfrm>
              <a:custGeom>
                <a:avLst/>
                <a:gdLst>
                  <a:gd name="T0" fmla="*/ 6 w 12"/>
                  <a:gd name="T1" fmla="*/ 198 h 198"/>
                  <a:gd name="T2" fmla="*/ 0 w 12"/>
                  <a:gd name="T3" fmla="*/ 192 h 198"/>
                  <a:gd name="T4" fmla="*/ 0 w 12"/>
                  <a:gd name="T5" fmla="*/ 6 h 198"/>
                  <a:gd name="T6" fmla="*/ 6 w 12"/>
                  <a:gd name="T7" fmla="*/ 0 h 198"/>
                  <a:gd name="T8" fmla="*/ 12 w 12"/>
                  <a:gd name="T9" fmla="*/ 6 h 198"/>
                  <a:gd name="T10" fmla="*/ 12 w 12"/>
                  <a:gd name="T11" fmla="*/ 192 h 198"/>
                  <a:gd name="T12" fmla="*/ 6 w 12"/>
                  <a:gd name="T13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98">
                    <a:moveTo>
                      <a:pt x="6" y="198"/>
                    </a:moveTo>
                    <a:cubicBezTo>
                      <a:pt x="3" y="198"/>
                      <a:pt x="0" y="195"/>
                      <a:pt x="0" y="19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10" y="0"/>
                      <a:pt x="12" y="2"/>
                      <a:pt x="12" y="6"/>
                    </a:cubicBezTo>
                    <a:cubicBezTo>
                      <a:pt x="12" y="192"/>
                      <a:pt x="12" y="192"/>
                      <a:pt x="12" y="192"/>
                    </a:cubicBezTo>
                    <a:cubicBezTo>
                      <a:pt x="12" y="195"/>
                      <a:pt x="10" y="198"/>
                      <a:pt x="6" y="19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90"/>
              <p:cNvSpPr>
                <a:spLocks/>
              </p:cNvSpPr>
              <p:nvPr/>
            </p:nvSpPr>
            <p:spPr bwMode="auto">
              <a:xfrm>
                <a:off x="3372" y="1583"/>
                <a:ext cx="211" cy="20"/>
              </a:xfrm>
              <a:custGeom>
                <a:avLst/>
                <a:gdLst>
                  <a:gd name="T0" fmla="*/ 117 w 123"/>
                  <a:gd name="T1" fmla="*/ 12 h 12"/>
                  <a:gd name="T2" fmla="*/ 6 w 123"/>
                  <a:gd name="T3" fmla="*/ 12 h 12"/>
                  <a:gd name="T4" fmla="*/ 0 w 123"/>
                  <a:gd name="T5" fmla="*/ 6 h 12"/>
                  <a:gd name="T6" fmla="*/ 6 w 123"/>
                  <a:gd name="T7" fmla="*/ 0 h 12"/>
                  <a:gd name="T8" fmla="*/ 117 w 123"/>
                  <a:gd name="T9" fmla="*/ 0 h 12"/>
                  <a:gd name="T10" fmla="*/ 123 w 123"/>
                  <a:gd name="T11" fmla="*/ 6 h 12"/>
                  <a:gd name="T12" fmla="*/ 117 w 123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2">
                    <a:moveTo>
                      <a:pt x="117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0" y="0"/>
                      <a:pt x="123" y="2"/>
                      <a:pt x="123" y="6"/>
                    </a:cubicBezTo>
                    <a:cubicBezTo>
                      <a:pt x="123" y="9"/>
                      <a:pt x="120" y="12"/>
                      <a:pt x="117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91"/>
              <p:cNvSpPr>
                <a:spLocks/>
              </p:cNvSpPr>
              <p:nvPr/>
            </p:nvSpPr>
            <p:spPr bwMode="auto">
              <a:xfrm>
                <a:off x="3307" y="1354"/>
                <a:ext cx="58" cy="21"/>
              </a:xfrm>
              <a:custGeom>
                <a:avLst/>
                <a:gdLst>
                  <a:gd name="T0" fmla="*/ 28 w 34"/>
                  <a:gd name="T1" fmla="*/ 12 h 12"/>
                  <a:gd name="T2" fmla="*/ 6 w 34"/>
                  <a:gd name="T3" fmla="*/ 12 h 12"/>
                  <a:gd name="T4" fmla="*/ 0 w 34"/>
                  <a:gd name="T5" fmla="*/ 6 h 12"/>
                  <a:gd name="T6" fmla="*/ 6 w 34"/>
                  <a:gd name="T7" fmla="*/ 0 h 12"/>
                  <a:gd name="T8" fmla="*/ 28 w 34"/>
                  <a:gd name="T9" fmla="*/ 0 h 12"/>
                  <a:gd name="T10" fmla="*/ 34 w 34"/>
                  <a:gd name="T11" fmla="*/ 6 h 12"/>
                  <a:gd name="T12" fmla="*/ 28 w 34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2">
                    <a:moveTo>
                      <a:pt x="28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1" y="0"/>
                      <a:pt x="34" y="3"/>
                      <a:pt x="34" y="6"/>
                    </a:cubicBezTo>
                    <a:cubicBezTo>
                      <a:pt x="34" y="9"/>
                      <a:pt x="31" y="12"/>
                      <a:pt x="28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92"/>
              <p:cNvSpPr>
                <a:spLocks/>
              </p:cNvSpPr>
              <p:nvPr/>
            </p:nvSpPr>
            <p:spPr bwMode="auto">
              <a:xfrm>
                <a:off x="3590" y="1354"/>
                <a:ext cx="57" cy="21"/>
              </a:xfrm>
              <a:custGeom>
                <a:avLst/>
                <a:gdLst>
                  <a:gd name="T0" fmla="*/ 27 w 33"/>
                  <a:gd name="T1" fmla="*/ 12 h 12"/>
                  <a:gd name="T2" fmla="*/ 6 w 33"/>
                  <a:gd name="T3" fmla="*/ 12 h 12"/>
                  <a:gd name="T4" fmla="*/ 0 w 33"/>
                  <a:gd name="T5" fmla="*/ 6 h 12"/>
                  <a:gd name="T6" fmla="*/ 6 w 33"/>
                  <a:gd name="T7" fmla="*/ 0 h 12"/>
                  <a:gd name="T8" fmla="*/ 27 w 33"/>
                  <a:gd name="T9" fmla="*/ 0 h 12"/>
                  <a:gd name="T10" fmla="*/ 33 w 33"/>
                  <a:gd name="T11" fmla="*/ 6 h 12"/>
                  <a:gd name="T12" fmla="*/ 27 w 33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2">
                    <a:moveTo>
                      <a:pt x="27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31" y="0"/>
                      <a:pt x="33" y="3"/>
                      <a:pt x="33" y="6"/>
                    </a:cubicBezTo>
                    <a:cubicBezTo>
                      <a:pt x="33" y="9"/>
                      <a:pt x="31" y="12"/>
                      <a:pt x="27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93"/>
              <p:cNvSpPr>
                <a:spLocks/>
              </p:cNvSpPr>
              <p:nvPr/>
            </p:nvSpPr>
            <p:spPr bwMode="auto">
              <a:xfrm>
                <a:off x="3408" y="1354"/>
                <a:ext cx="139" cy="21"/>
              </a:xfrm>
              <a:custGeom>
                <a:avLst/>
                <a:gdLst>
                  <a:gd name="T0" fmla="*/ 75 w 81"/>
                  <a:gd name="T1" fmla="*/ 12 h 12"/>
                  <a:gd name="T2" fmla="*/ 6 w 81"/>
                  <a:gd name="T3" fmla="*/ 12 h 12"/>
                  <a:gd name="T4" fmla="*/ 0 w 81"/>
                  <a:gd name="T5" fmla="*/ 6 h 12"/>
                  <a:gd name="T6" fmla="*/ 6 w 81"/>
                  <a:gd name="T7" fmla="*/ 0 h 12"/>
                  <a:gd name="T8" fmla="*/ 75 w 81"/>
                  <a:gd name="T9" fmla="*/ 0 h 12"/>
                  <a:gd name="T10" fmla="*/ 81 w 81"/>
                  <a:gd name="T11" fmla="*/ 6 h 12"/>
                  <a:gd name="T12" fmla="*/ 75 w 81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12">
                    <a:moveTo>
                      <a:pt x="75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8" y="0"/>
                      <a:pt x="81" y="3"/>
                      <a:pt x="81" y="6"/>
                    </a:cubicBezTo>
                    <a:cubicBezTo>
                      <a:pt x="81" y="9"/>
                      <a:pt x="78" y="12"/>
                      <a:pt x="75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94"/>
              <p:cNvSpPr>
                <a:spLocks noEditPoints="1"/>
              </p:cNvSpPr>
              <p:nvPr/>
            </p:nvSpPr>
            <p:spPr bwMode="auto">
              <a:xfrm>
                <a:off x="3513" y="1267"/>
                <a:ext cx="112" cy="263"/>
              </a:xfrm>
              <a:custGeom>
                <a:avLst/>
                <a:gdLst>
                  <a:gd name="T0" fmla="*/ 0 w 65"/>
                  <a:gd name="T1" fmla="*/ 0 h 153"/>
                  <a:gd name="T2" fmla="*/ 0 w 65"/>
                  <a:gd name="T3" fmla="*/ 124 h 153"/>
                  <a:gd name="T4" fmla="*/ 30 w 65"/>
                  <a:gd name="T5" fmla="*/ 153 h 153"/>
                  <a:gd name="T6" fmla="*/ 35 w 65"/>
                  <a:gd name="T7" fmla="*/ 153 h 153"/>
                  <a:gd name="T8" fmla="*/ 65 w 65"/>
                  <a:gd name="T9" fmla="*/ 124 h 153"/>
                  <a:gd name="T10" fmla="*/ 65 w 65"/>
                  <a:gd name="T11" fmla="*/ 0 h 153"/>
                  <a:gd name="T12" fmla="*/ 0 w 65"/>
                  <a:gd name="T13" fmla="*/ 0 h 153"/>
                  <a:gd name="T14" fmla="*/ 23 w 65"/>
                  <a:gd name="T15" fmla="*/ 132 h 153"/>
                  <a:gd name="T16" fmla="*/ 17 w 65"/>
                  <a:gd name="T17" fmla="*/ 126 h 153"/>
                  <a:gd name="T18" fmla="*/ 23 w 65"/>
                  <a:gd name="T19" fmla="*/ 121 h 153"/>
                  <a:gd name="T20" fmla="*/ 29 w 65"/>
                  <a:gd name="T21" fmla="*/ 126 h 153"/>
                  <a:gd name="T22" fmla="*/ 23 w 65"/>
                  <a:gd name="T23" fmla="*/ 132 h 153"/>
                  <a:gd name="T24" fmla="*/ 23 w 65"/>
                  <a:gd name="T25" fmla="*/ 106 h 153"/>
                  <a:gd name="T26" fmla="*/ 17 w 65"/>
                  <a:gd name="T27" fmla="*/ 100 h 153"/>
                  <a:gd name="T28" fmla="*/ 23 w 65"/>
                  <a:gd name="T29" fmla="*/ 95 h 153"/>
                  <a:gd name="T30" fmla="*/ 29 w 65"/>
                  <a:gd name="T31" fmla="*/ 100 h 153"/>
                  <a:gd name="T32" fmla="*/ 23 w 65"/>
                  <a:gd name="T33" fmla="*/ 106 h 153"/>
                  <a:gd name="T34" fmla="*/ 35 w 65"/>
                  <a:gd name="T35" fmla="*/ 80 h 153"/>
                  <a:gd name="T36" fmla="*/ 41 w 65"/>
                  <a:gd name="T37" fmla="*/ 75 h 153"/>
                  <a:gd name="T38" fmla="*/ 46 w 65"/>
                  <a:gd name="T39" fmla="*/ 80 h 153"/>
                  <a:gd name="T40" fmla="*/ 41 w 65"/>
                  <a:gd name="T41" fmla="*/ 86 h 153"/>
                  <a:gd name="T42" fmla="*/ 35 w 65"/>
                  <a:gd name="T43" fmla="*/ 80 h 153"/>
                  <a:gd name="T44" fmla="*/ 44 w 65"/>
                  <a:gd name="T45" fmla="*/ 115 h 153"/>
                  <a:gd name="T46" fmla="*/ 39 w 65"/>
                  <a:gd name="T47" fmla="*/ 109 h 153"/>
                  <a:gd name="T48" fmla="*/ 44 w 65"/>
                  <a:gd name="T49" fmla="*/ 104 h 153"/>
                  <a:gd name="T50" fmla="*/ 50 w 65"/>
                  <a:gd name="T51" fmla="*/ 109 h 153"/>
                  <a:gd name="T52" fmla="*/ 44 w 65"/>
                  <a:gd name="T53" fmla="*/ 11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5" h="153">
                    <a:moveTo>
                      <a:pt x="0" y="0"/>
                    </a:move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40"/>
                      <a:pt x="13" y="153"/>
                      <a:pt x="30" y="153"/>
                    </a:cubicBezTo>
                    <a:cubicBezTo>
                      <a:pt x="35" y="153"/>
                      <a:pt x="35" y="153"/>
                      <a:pt x="35" y="153"/>
                    </a:cubicBezTo>
                    <a:cubicBezTo>
                      <a:pt x="52" y="153"/>
                      <a:pt x="65" y="140"/>
                      <a:pt x="65" y="124"/>
                    </a:cubicBezTo>
                    <a:cubicBezTo>
                      <a:pt x="65" y="0"/>
                      <a:pt x="65" y="0"/>
                      <a:pt x="65" y="0"/>
                    </a:cubicBezTo>
                    <a:lnTo>
                      <a:pt x="0" y="0"/>
                    </a:lnTo>
                    <a:close/>
                    <a:moveTo>
                      <a:pt x="23" y="132"/>
                    </a:moveTo>
                    <a:cubicBezTo>
                      <a:pt x="20" y="132"/>
                      <a:pt x="17" y="130"/>
                      <a:pt x="17" y="126"/>
                    </a:cubicBezTo>
                    <a:cubicBezTo>
                      <a:pt x="17" y="123"/>
                      <a:pt x="20" y="121"/>
                      <a:pt x="23" y="121"/>
                    </a:cubicBezTo>
                    <a:cubicBezTo>
                      <a:pt x="27" y="121"/>
                      <a:pt x="29" y="123"/>
                      <a:pt x="29" y="126"/>
                    </a:cubicBezTo>
                    <a:cubicBezTo>
                      <a:pt x="29" y="130"/>
                      <a:pt x="27" y="132"/>
                      <a:pt x="23" y="132"/>
                    </a:cubicBezTo>
                    <a:close/>
                    <a:moveTo>
                      <a:pt x="23" y="106"/>
                    </a:moveTo>
                    <a:cubicBezTo>
                      <a:pt x="20" y="106"/>
                      <a:pt x="17" y="104"/>
                      <a:pt x="17" y="100"/>
                    </a:cubicBezTo>
                    <a:cubicBezTo>
                      <a:pt x="17" y="97"/>
                      <a:pt x="20" y="95"/>
                      <a:pt x="23" y="95"/>
                    </a:cubicBezTo>
                    <a:cubicBezTo>
                      <a:pt x="27" y="95"/>
                      <a:pt x="29" y="97"/>
                      <a:pt x="29" y="100"/>
                    </a:cubicBezTo>
                    <a:cubicBezTo>
                      <a:pt x="29" y="104"/>
                      <a:pt x="27" y="106"/>
                      <a:pt x="23" y="106"/>
                    </a:cubicBezTo>
                    <a:close/>
                    <a:moveTo>
                      <a:pt x="35" y="80"/>
                    </a:moveTo>
                    <a:cubicBezTo>
                      <a:pt x="35" y="77"/>
                      <a:pt x="37" y="75"/>
                      <a:pt x="41" y="75"/>
                    </a:cubicBezTo>
                    <a:cubicBezTo>
                      <a:pt x="44" y="75"/>
                      <a:pt x="46" y="77"/>
                      <a:pt x="46" y="80"/>
                    </a:cubicBezTo>
                    <a:cubicBezTo>
                      <a:pt x="46" y="83"/>
                      <a:pt x="44" y="86"/>
                      <a:pt x="41" y="86"/>
                    </a:cubicBezTo>
                    <a:cubicBezTo>
                      <a:pt x="37" y="86"/>
                      <a:pt x="35" y="83"/>
                      <a:pt x="35" y="80"/>
                    </a:cubicBezTo>
                    <a:close/>
                    <a:moveTo>
                      <a:pt x="44" y="115"/>
                    </a:moveTo>
                    <a:cubicBezTo>
                      <a:pt x="41" y="115"/>
                      <a:pt x="39" y="113"/>
                      <a:pt x="39" y="109"/>
                    </a:cubicBezTo>
                    <a:cubicBezTo>
                      <a:pt x="39" y="106"/>
                      <a:pt x="41" y="104"/>
                      <a:pt x="44" y="104"/>
                    </a:cubicBezTo>
                    <a:cubicBezTo>
                      <a:pt x="48" y="104"/>
                      <a:pt x="50" y="106"/>
                      <a:pt x="50" y="109"/>
                    </a:cubicBezTo>
                    <a:cubicBezTo>
                      <a:pt x="50" y="113"/>
                      <a:pt x="48" y="115"/>
                      <a:pt x="44" y="1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95"/>
              <p:cNvSpPr>
                <a:spLocks noEditPoints="1"/>
              </p:cNvSpPr>
              <p:nvPr/>
            </p:nvSpPr>
            <p:spPr bwMode="auto">
              <a:xfrm>
                <a:off x="3329" y="1267"/>
                <a:ext cx="114" cy="263"/>
              </a:xfrm>
              <a:custGeom>
                <a:avLst/>
                <a:gdLst>
                  <a:gd name="T0" fmla="*/ 0 w 66"/>
                  <a:gd name="T1" fmla="*/ 0 h 153"/>
                  <a:gd name="T2" fmla="*/ 0 w 66"/>
                  <a:gd name="T3" fmla="*/ 124 h 153"/>
                  <a:gd name="T4" fmla="*/ 31 w 66"/>
                  <a:gd name="T5" fmla="*/ 153 h 153"/>
                  <a:gd name="T6" fmla="*/ 35 w 66"/>
                  <a:gd name="T7" fmla="*/ 153 h 153"/>
                  <a:gd name="T8" fmla="*/ 66 w 66"/>
                  <a:gd name="T9" fmla="*/ 124 h 153"/>
                  <a:gd name="T10" fmla="*/ 66 w 66"/>
                  <a:gd name="T11" fmla="*/ 0 h 153"/>
                  <a:gd name="T12" fmla="*/ 0 w 66"/>
                  <a:gd name="T13" fmla="*/ 0 h 153"/>
                  <a:gd name="T14" fmla="*/ 17 w 66"/>
                  <a:gd name="T15" fmla="*/ 80 h 153"/>
                  <a:gd name="T16" fmla="*/ 23 w 66"/>
                  <a:gd name="T17" fmla="*/ 75 h 153"/>
                  <a:gd name="T18" fmla="*/ 29 w 66"/>
                  <a:gd name="T19" fmla="*/ 80 h 153"/>
                  <a:gd name="T20" fmla="*/ 23 w 66"/>
                  <a:gd name="T21" fmla="*/ 86 h 153"/>
                  <a:gd name="T22" fmla="*/ 17 w 66"/>
                  <a:gd name="T23" fmla="*/ 80 h 153"/>
                  <a:gd name="T24" fmla="*/ 27 w 66"/>
                  <a:gd name="T25" fmla="*/ 123 h 153"/>
                  <a:gd name="T26" fmla="*/ 21 w 66"/>
                  <a:gd name="T27" fmla="*/ 117 h 153"/>
                  <a:gd name="T28" fmla="*/ 27 w 66"/>
                  <a:gd name="T29" fmla="*/ 111 h 153"/>
                  <a:gd name="T30" fmla="*/ 33 w 66"/>
                  <a:gd name="T31" fmla="*/ 117 h 153"/>
                  <a:gd name="T32" fmla="*/ 27 w 66"/>
                  <a:gd name="T33" fmla="*/ 123 h 153"/>
                  <a:gd name="T34" fmla="*/ 39 w 66"/>
                  <a:gd name="T35" fmla="*/ 136 h 153"/>
                  <a:gd name="T36" fmla="*/ 34 w 66"/>
                  <a:gd name="T37" fmla="*/ 130 h 153"/>
                  <a:gd name="T38" fmla="*/ 39 w 66"/>
                  <a:gd name="T39" fmla="*/ 124 h 153"/>
                  <a:gd name="T40" fmla="*/ 45 w 66"/>
                  <a:gd name="T41" fmla="*/ 130 h 153"/>
                  <a:gd name="T42" fmla="*/ 39 w 66"/>
                  <a:gd name="T43" fmla="*/ 136 h 153"/>
                  <a:gd name="T44" fmla="*/ 45 w 66"/>
                  <a:gd name="T45" fmla="*/ 102 h 153"/>
                  <a:gd name="T46" fmla="*/ 39 w 66"/>
                  <a:gd name="T47" fmla="*/ 97 h 153"/>
                  <a:gd name="T48" fmla="*/ 45 w 66"/>
                  <a:gd name="T49" fmla="*/ 91 h 153"/>
                  <a:gd name="T50" fmla="*/ 51 w 66"/>
                  <a:gd name="T51" fmla="*/ 97 h 153"/>
                  <a:gd name="T52" fmla="*/ 45 w 66"/>
                  <a:gd name="T53" fmla="*/ 10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153">
                    <a:moveTo>
                      <a:pt x="0" y="0"/>
                    </a:move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40"/>
                      <a:pt x="14" y="153"/>
                      <a:pt x="31" y="153"/>
                    </a:cubicBezTo>
                    <a:cubicBezTo>
                      <a:pt x="35" y="153"/>
                      <a:pt x="35" y="153"/>
                      <a:pt x="35" y="153"/>
                    </a:cubicBezTo>
                    <a:cubicBezTo>
                      <a:pt x="52" y="153"/>
                      <a:pt x="66" y="140"/>
                      <a:pt x="66" y="124"/>
                    </a:cubicBezTo>
                    <a:cubicBezTo>
                      <a:pt x="66" y="0"/>
                      <a:pt x="66" y="0"/>
                      <a:pt x="66" y="0"/>
                    </a:cubicBezTo>
                    <a:lnTo>
                      <a:pt x="0" y="0"/>
                    </a:lnTo>
                    <a:close/>
                    <a:moveTo>
                      <a:pt x="17" y="80"/>
                    </a:moveTo>
                    <a:cubicBezTo>
                      <a:pt x="17" y="77"/>
                      <a:pt x="20" y="75"/>
                      <a:pt x="23" y="75"/>
                    </a:cubicBezTo>
                    <a:cubicBezTo>
                      <a:pt x="26" y="75"/>
                      <a:pt x="29" y="77"/>
                      <a:pt x="29" y="80"/>
                    </a:cubicBezTo>
                    <a:cubicBezTo>
                      <a:pt x="29" y="83"/>
                      <a:pt x="26" y="86"/>
                      <a:pt x="23" y="86"/>
                    </a:cubicBezTo>
                    <a:cubicBezTo>
                      <a:pt x="20" y="86"/>
                      <a:pt x="17" y="83"/>
                      <a:pt x="17" y="80"/>
                    </a:cubicBezTo>
                    <a:close/>
                    <a:moveTo>
                      <a:pt x="27" y="123"/>
                    </a:moveTo>
                    <a:cubicBezTo>
                      <a:pt x="24" y="123"/>
                      <a:pt x="21" y="120"/>
                      <a:pt x="21" y="117"/>
                    </a:cubicBezTo>
                    <a:cubicBezTo>
                      <a:pt x="21" y="114"/>
                      <a:pt x="24" y="111"/>
                      <a:pt x="27" y="111"/>
                    </a:cubicBezTo>
                    <a:cubicBezTo>
                      <a:pt x="30" y="111"/>
                      <a:pt x="33" y="114"/>
                      <a:pt x="33" y="117"/>
                    </a:cubicBezTo>
                    <a:cubicBezTo>
                      <a:pt x="33" y="120"/>
                      <a:pt x="30" y="123"/>
                      <a:pt x="27" y="123"/>
                    </a:cubicBezTo>
                    <a:close/>
                    <a:moveTo>
                      <a:pt x="39" y="136"/>
                    </a:moveTo>
                    <a:cubicBezTo>
                      <a:pt x="36" y="136"/>
                      <a:pt x="34" y="133"/>
                      <a:pt x="34" y="130"/>
                    </a:cubicBezTo>
                    <a:cubicBezTo>
                      <a:pt x="34" y="127"/>
                      <a:pt x="36" y="124"/>
                      <a:pt x="39" y="124"/>
                    </a:cubicBezTo>
                    <a:cubicBezTo>
                      <a:pt x="43" y="124"/>
                      <a:pt x="45" y="127"/>
                      <a:pt x="45" y="130"/>
                    </a:cubicBezTo>
                    <a:cubicBezTo>
                      <a:pt x="45" y="133"/>
                      <a:pt x="43" y="136"/>
                      <a:pt x="39" y="136"/>
                    </a:cubicBezTo>
                    <a:close/>
                    <a:moveTo>
                      <a:pt x="45" y="102"/>
                    </a:moveTo>
                    <a:cubicBezTo>
                      <a:pt x="42" y="102"/>
                      <a:pt x="39" y="100"/>
                      <a:pt x="39" y="97"/>
                    </a:cubicBezTo>
                    <a:cubicBezTo>
                      <a:pt x="39" y="93"/>
                      <a:pt x="42" y="91"/>
                      <a:pt x="45" y="91"/>
                    </a:cubicBezTo>
                    <a:cubicBezTo>
                      <a:pt x="48" y="91"/>
                      <a:pt x="51" y="93"/>
                      <a:pt x="51" y="97"/>
                    </a:cubicBezTo>
                    <a:cubicBezTo>
                      <a:pt x="51" y="100"/>
                      <a:pt x="48" y="102"/>
                      <a:pt x="45" y="1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96"/>
              <p:cNvSpPr>
                <a:spLocks/>
              </p:cNvSpPr>
              <p:nvPr/>
            </p:nvSpPr>
            <p:spPr bwMode="auto">
              <a:xfrm>
                <a:off x="4102" y="1564"/>
                <a:ext cx="14" cy="41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7" y="0"/>
                      <a:pt x="8" y="1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7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97"/>
              <p:cNvSpPr>
                <a:spLocks/>
              </p:cNvSpPr>
              <p:nvPr/>
            </p:nvSpPr>
            <p:spPr bwMode="auto">
              <a:xfrm>
                <a:off x="4279" y="1564"/>
                <a:ext cx="13" cy="41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98"/>
              <p:cNvSpPr>
                <a:spLocks/>
              </p:cNvSpPr>
              <p:nvPr/>
            </p:nvSpPr>
            <p:spPr bwMode="auto">
              <a:xfrm>
                <a:off x="4031" y="1358"/>
                <a:ext cx="14" cy="87"/>
              </a:xfrm>
              <a:custGeom>
                <a:avLst/>
                <a:gdLst>
                  <a:gd name="T0" fmla="*/ 4 w 8"/>
                  <a:gd name="T1" fmla="*/ 51 h 51"/>
                  <a:gd name="T2" fmla="*/ 0 w 8"/>
                  <a:gd name="T3" fmla="*/ 47 h 51"/>
                  <a:gd name="T4" fmla="*/ 0 w 8"/>
                  <a:gd name="T5" fmla="*/ 4 h 51"/>
                  <a:gd name="T6" fmla="*/ 4 w 8"/>
                  <a:gd name="T7" fmla="*/ 0 h 51"/>
                  <a:gd name="T8" fmla="*/ 8 w 8"/>
                  <a:gd name="T9" fmla="*/ 4 h 51"/>
                  <a:gd name="T10" fmla="*/ 8 w 8"/>
                  <a:gd name="T11" fmla="*/ 47 h 51"/>
                  <a:gd name="T12" fmla="*/ 4 w 8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1">
                    <a:moveTo>
                      <a:pt x="4" y="51"/>
                    </a:moveTo>
                    <a:cubicBezTo>
                      <a:pt x="2" y="51"/>
                      <a:pt x="0" y="50"/>
                      <a:pt x="0" y="4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50"/>
                      <a:pt x="6" y="51"/>
                      <a:pt x="4" y="5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99"/>
              <p:cNvSpPr>
                <a:spLocks/>
              </p:cNvSpPr>
              <p:nvPr/>
            </p:nvSpPr>
            <p:spPr bwMode="auto">
              <a:xfrm>
                <a:off x="4351" y="1358"/>
                <a:ext cx="13" cy="87"/>
              </a:xfrm>
              <a:custGeom>
                <a:avLst/>
                <a:gdLst>
                  <a:gd name="T0" fmla="*/ 4 w 8"/>
                  <a:gd name="T1" fmla="*/ 51 h 51"/>
                  <a:gd name="T2" fmla="*/ 0 w 8"/>
                  <a:gd name="T3" fmla="*/ 47 h 51"/>
                  <a:gd name="T4" fmla="*/ 0 w 8"/>
                  <a:gd name="T5" fmla="*/ 4 h 51"/>
                  <a:gd name="T6" fmla="*/ 4 w 8"/>
                  <a:gd name="T7" fmla="*/ 0 h 51"/>
                  <a:gd name="T8" fmla="*/ 8 w 8"/>
                  <a:gd name="T9" fmla="*/ 4 h 51"/>
                  <a:gd name="T10" fmla="*/ 8 w 8"/>
                  <a:gd name="T11" fmla="*/ 47 h 51"/>
                  <a:gd name="T12" fmla="*/ 4 w 8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1">
                    <a:moveTo>
                      <a:pt x="4" y="51"/>
                    </a:moveTo>
                    <a:cubicBezTo>
                      <a:pt x="2" y="51"/>
                      <a:pt x="0" y="50"/>
                      <a:pt x="0" y="4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50"/>
                      <a:pt x="6" y="51"/>
                      <a:pt x="4" y="5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00"/>
              <p:cNvSpPr>
                <a:spLocks/>
              </p:cNvSpPr>
              <p:nvPr/>
            </p:nvSpPr>
            <p:spPr bwMode="auto">
              <a:xfrm>
                <a:off x="4124" y="1272"/>
                <a:ext cx="148" cy="14"/>
              </a:xfrm>
              <a:custGeom>
                <a:avLst/>
                <a:gdLst>
                  <a:gd name="T0" fmla="*/ 82 w 86"/>
                  <a:gd name="T1" fmla="*/ 8 h 8"/>
                  <a:gd name="T2" fmla="*/ 4 w 86"/>
                  <a:gd name="T3" fmla="*/ 8 h 8"/>
                  <a:gd name="T4" fmla="*/ 0 w 86"/>
                  <a:gd name="T5" fmla="*/ 4 h 8"/>
                  <a:gd name="T6" fmla="*/ 4 w 86"/>
                  <a:gd name="T7" fmla="*/ 0 h 8"/>
                  <a:gd name="T8" fmla="*/ 82 w 86"/>
                  <a:gd name="T9" fmla="*/ 0 h 8"/>
                  <a:gd name="T10" fmla="*/ 86 w 86"/>
                  <a:gd name="T11" fmla="*/ 4 h 8"/>
                  <a:gd name="T12" fmla="*/ 82 w 8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8">
                    <a:moveTo>
                      <a:pt x="82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4" y="0"/>
                      <a:pt x="86" y="1"/>
                      <a:pt x="86" y="4"/>
                    </a:cubicBezTo>
                    <a:cubicBezTo>
                      <a:pt x="86" y="6"/>
                      <a:pt x="84" y="8"/>
                      <a:pt x="8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01"/>
              <p:cNvSpPr>
                <a:spLocks noEditPoints="1"/>
              </p:cNvSpPr>
              <p:nvPr/>
            </p:nvSpPr>
            <p:spPr bwMode="auto">
              <a:xfrm>
                <a:off x="4055" y="1301"/>
                <a:ext cx="285" cy="277"/>
              </a:xfrm>
              <a:custGeom>
                <a:avLst/>
                <a:gdLst>
                  <a:gd name="T0" fmla="*/ 148 w 166"/>
                  <a:gd name="T1" fmla="*/ 0 h 161"/>
                  <a:gd name="T2" fmla="*/ 17 w 166"/>
                  <a:gd name="T3" fmla="*/ 0 h 161"/>
                  <a:gd name="T4" fmla="*/ 0 w 166"/>
                  <a:gd name="T5" fmla="*/ 18 h 161"/>
                  <a:gd name="T6" fmla="*/ 0 w 166"/>
                  <a:gd name="T7" fmla="*/ 143 h 161"/>
                  <a:gd name="T8" fmla="*/ 17 w 166"/>
                  <a:gd name="T9" fmla="*/ 161 h 161"/>
                  <a:gd name="T10" fmla="*/ 148 w 166"/>
                  <a:gd name="T11" fmla="*/ 161 h 161"/>
                  <a:gd name="T12" fmla="*/ 166 w 166"/>
                  <a:gd name="T13" fmla="*/ 143 h 161"/>
                  <a:gd name="T14" fmla="*/ 166 w 166"/>
                  <a:gd name="T15" fmla="*/ 18 h 161"/>
                  <a:gd name="T16" fmla="*/ 148 w 166"/>
                  <a:gd name="T17" fmla="*/ 0 h 161"/>
                  <a:gd name="T18" fmla="*/ 17 w 166"/>
                  <a:gd name="T19" fmla="*/ 92 h 161"/>
                  <a:gd name="T20" fmla="*/ 17 w 166"/>
                  <a:gd name="T21" fmla="*/ 27 h 161"/>
                  <a:gd name="T22" fmla="*/ 79 w 166"/>
                  <a:gd name="T23" fmla="*/ 27 h 161"/>
                  <a:gd name="T24" fmla="*/ 79 w 166"/>
                  <a:gd name="T25" fmla="*/ 92 h 161"/>
                  <a:gd name="T26" fmla="*/ 17 w 166"/>
                  <a:gd name="T27" fmla="*/ 92 h 161"/>
                  <a:gd name="T28" fmla="*/ 35 w 166"/>
                  <a:gd name="T29" fmla="*/ 140 h 161"/>
                  <a:gd name="T30" fmla="*/ 25 w 166"/>
                  <a:gd name="T31" fmla="*/ 131 h 161"/>
                  <a:gd name="T32" fmla="*/ 35 w 166"/>
                  <a:gd name="T33" fmla="*/ 121 h 161"/>
                  <a:gd name="T34" fmla="*/ 44 w 166"/>
                  <a:gd name="T35" fmla="*/ 131 h 161"/>
                  <a:gd name="T36" fmla="*/ 35 w 166"/>
                  <a:gd name="T37" fmla="*/ 140 h 161"/>
                  <a:gd name="T38" fmla="*/ 66 w 166"/>
                  <a:gd name="T39" fmla="*/ 137 h 161"/>
                  <a:gd name="T40" fmla="*/ 62 w 166"/>
                  <a:gd name="T41" fmla="*/ 141 h 161"/>
                  <a:gd name="T42" fmla="*/ 58 w 166"/>
                  <a:gd name="T43" fmla="*/ 137 h 161"/>
                  <a:gd name="T44" fmla="*/ 58 w 166"/>
                  <a:gd name="T45" fmla="*/ 111 h 161"/>
                  <a:gd name="T46" fmla="*/ 62 w 166"/>
                  <a:gd name="T47" fmla="*/ 107 h 161"/>
                  <a:gd name="T48" fmla="*/ 66 w 166"/>
                  <a:gd name="T49" fmla="*/ 111 h 161"/>
                  <a:gd name="T50" fmla="*/ 66 w 166"/>
                  <a:gd name="T51" fmla="*/ 137 h 161"/>
                  <a:gd name="T52" fmla="*/ 87 w 166"/>
                  <a:gd name="T53" fmla="*/ 137 h 161"/>
                  <a:gd name="T54" fmla="*/ 83 w 166"/>
                  <a:gd name="T55" fmla="*/ 141 h 161"/>
                  <a:gd name="T56" fmla="*/ 79 w 166"/>
                  <a:gd name="T57" fmla="*/ 137 h 161"/>
                  <a:gd name="T58" fmla="*/ 79 w 166"/>
                  <a:gd name="T59" fmla="*/ 111 h 161"/>
                  <a:gd name="T60" fmla="*/ 83 w 166"/>
                  <a:gd name="T61" fmla="*/ 107 h 161"/>
                  <a:gd name="T62" fmla="*/ 87 w 166"/>
                  <a:gd name="T63" fmla="*/ 111 h 161"/>
                  <a:gd name="T64" fmla="*/ 87 w 166"/>
                  <a:gd name="T65" fmla="*/ 137 h 161"/>
                  <a:gd name="T66" fmla="*/ 108 w 166"/>
                  <a:gd name="T67" fmla="*/ 137 h 161"/>
                  <a:gd name="T68" fmla="*/ 104 w 166"/>
                  <a:gd name="T69" fmla="*/ 141 h 161"/>
                  <a:gd name="T70" fmla="*/ 100 w 166"/>
                  <a:gd name="T71" fmla="*/ 137 h 161"/>
                  <a:gd name="T72" fmla="*/ 100 w 166"/>
                  <a:gd name="T73" fmla="*/ 111 h 161"/>
                  <a:gd name="T74" fmla="*/ 104 w 166"/>
                  <a:gd name="T75" fmla="*/ 107 h 161"/>
                  <a:gd name="T76" fmla="*/ 108 w 166"/>
                  <a:gd name="T77" fmla="*/ 111 h 161"/>
                  <a:gd name="T78" fmla="*/ 108 w 166"/>
                  <a:gd name="T79" fmla="*/ 137 h 161"/>
                  <a:gd name="T80" fmla="*/ 131 w 166"/>
                  <a:gd name="T81" fmla="*/ 140 h 161"/>
                  <a:gd name="T82" fmla="*/ 122 w 166"/>
                  <a:gd name="T83" fmla="*/ 131 h 161"/>
                  <a:gd name="T84" fmla="*/ 131 w 166"/>
                  <a:gd name="T85" fmla="*/ 121 h 161"/>
                  <a:gd name="T86" fmla="*/ 140 w 166"/>
                  <a:gd name="T87" fmla="*/ 131 h 161"/>
                  <a:gd name="T88" fmla="*/ 131 w 166"/>
                  <a:gd name="T89" fmla="*/ 140 h 161"/>
                  <a:gd name="T90" fmla="*/ 149 w 166"/>
                  <a:gd name="T91" fmla="*/ 92 h 161"/>
                  <a:gd name="T92" fmla="*/ 87 w 166"/>
                  <a:gd name="T93" fmla="*/ 92 h 161"/>
                  <a:gd name="T94" fmla="*/ 87 w 166"/>
                  <a:gd name="T95" fmla="*/ 27 h 161"/>
                  <a:gd name="T96" fmla="*/ 149 w 166"/>
                  <a:gd name="T97" fmla="*/ 27 h 161"/>
                  <a:gd name="T98" fmla="*/ 149 w 166"/>
                  <a:gd name="T99" fmla="*/ 92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6" h="161">
                    <a:moveTo>
                      <a:pt x="148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53"/>
                      <a:pt x="8" y="161"/>
                      <a:pt x="17" y="161"/>
                    </a:cubicBezTo>
                    <a:cubicBezTo>
                      <a:pt x="148" y="161"/>
                      <a:pt x="148" y="161"/>
                      <a:pt x="148" y="161"/>
                    </a:cubicBezTo>
                    <a:cubicBezTo>
                      <a:pt x="158" y="161"/>
                      <a:pt x="166" y="153"/>
                      <a:pt x="166" y="143"/>
                    </a:cubicBezTo>
                    <a:cubicBezTo>
                      <a:pt x="166" y="18"/>
                      <a:pt x="166" y="18"/>
                      <a:pt x="166" y="18"/>
                    </a:cubicBezTo>
                    <a:cubicBezTo>
                      <a:pt x="166" y="8"/>
                      <a:pt x="158" y="0"/>
                      <a:pt x="148" y="0"/>
                    </a:cubicBezTo>
                    <a:close/>
                    <a:moveTo>
                      <a:pt x="17" y="92"/>
                    </a:moveTo>
                    <a:cubicBezTo>
                      <a:pt x="17" y="27"/>
                      <a:pt x="17" y="27"/>
                      <a:pt x="17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9" y="92"/>
                      <a:pt x="79" y="92"/>
                      <a:pt x="79" y="92"/>
                    </a:cubicBezTo>
                    <a:lnTo>
                      <a:pt x="17" y="92"/>
                    </a:lnTo>
                    <a:close/>
                    <a:moveTo>
                      <a:pt x="35" y="140"/>
                    </a:moveTo>
                    <a:cubicBezTo>
                      <a:pt x="29" y="140"/>
                      <a:pt x="25" y="136"/>
                      <a:pt x="25" y="131"/>
                    </a:cubicBezTo>
                    <a:cubicBezTo>
                      <a:pt x="25" y="126"/>
                      <a:pt x="29" y="121"/>
                      <a:pt x="35" y="121"/>
                    </a:cubicBezTo>
                    <a:cubicBezTo>
                      <a:pt x="40" y="121"/>
                      <a:pt x="44" y="126"/>
                      <a:pt x="44" y="131"/>
                    </a:cubicBezTo>
                    <a:cubicBezTo>
                      <a:pt x="44" y="136"/>
                      <a:pt x="40" y="140"/>
                      <a:pt x="35" y="140"/>
                    </a:cubicBezTo>
                    <a:close/>
                    <a:moveTo>
                      <a:pt x="66" y="137"/>
                    </a:moveTo>
                    <a:cubicBezTo>
                      <a:pt x="66" y="139"/>
                      <a:pt x="64" y="141"/>
                      <a:pt x="62" y="141"/>
                    </a:cubicBezTo>
                    <a:cubicBezTo>
                      <a:pt x="60" y="141"/>
                      <a:pt x="58" y="139"/>
                      <a:pt x="58" y="137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58" y="109"/>
                      <a:pt x="60" y="107"/>
                      <a:pt x="62" y="107"/>
                    </a:cubicBezTo>
                    <a:cubicBezTo>
                      <a:pt x="64" y="107"/>
                      <a:pt x="66" y="109"/>
                      <a:pt x="66" y="111"/>
                    </a:cubicBezTo>
                    <a:lnTo>
                      <a:pt x="66" y="137"/>
                    </a:lnTo>
                    <a:close/>
                    <a:moveTo>
                      <a:pt x="87" y="137"/>
                    </a:moveTo>
                    <a:cubicBezTo>
                      <a:pt x="87" y="139"/>
                      <a:pt x="85" y="141"/>
                      <a:pt x="83" y="141"/>
                    </a:cubicBezTo>
                    <a:cubicBezTo>
                      <a:pt x="81" y="141"/>
                      <a:pt x="79" y="139"/>
                      <a:pt x="79" y="137"/>
                    </a:cubicBezTo>
                    <a:cubicBezTo>
                      <a:pt x="79" y="111"/>
                      <a:pt x="79" y="111"/>
                      <a:pt x="79" y="111"/>
                    </a:cubicBezTo>
                    <a:cubicBezTo>
                      <a:pt x="79" y="109"/>
                      <a:pt x="81" y="107"/>
                      <a:pt x="83" y="107"/>
                    </a:cubicBezTo>
                    <a:cubicBezTo>
                      <a:pt x="85" y="107"/>
                      <a:pt x="87" y="109"/>
                      <a:pt x="87" y="111"/>
                    </a:cubicBezTo>
                    <a:lnTo>
                      <a:pt x="87" y="137"/>
                    </a:lnTo>
                    <a:close/>
                    <a:moveTo>
                      <a:pt x="108" y="137"/>
                    </a:moveTo>
                    <a:cubicBezTo>
                      <a:pt x="108" y="139"/>
                      <a:pt x="106" y="141"/>
                      <a:pt x="104" y="141"/>
                    </a:cubicBezTo>
                    <a:cubicBezTo>
                      <a:pt x="101" y="141"/>
                      <a:pt x="100" y="139"/>
                      <a:pt x="100" y="137"/>
                    </a:cubicBezTo>
                    <a:cubicBezTo>
                      <a:pt x="100" y="111"/>
                      <a:pt x="100" y="111"/>
                      <a:pt x="100" y="111"/>
                    </a:cubicBezTo>
                    <a:cubicBezTo>
                      <a:pt x="100" y="109"/>
                      <a:pt x="101" y="107"/>
                      <a:pt x="104" y="107"/>
                    </a:cubicBezTo>
                    <a:cubicBezTo>
                      <a:pt x="106" y="107"/>
                      <a:pt x="108" y="109"/>
                      <a:pt x="108" y="111"/>
                    </a:cubicBezTo>
                    <a:lnTo>
                      <a:pt x="108" y="137"/>
                    </a:lnTo>
                    <a:close/>
                    <a:moveTo>
                      <a:pt x="131" y="140"/>
                    </a:moveTo>
                    <a:cubicBezTo>
                      <a:pt x="126" y="140"/>
                      <a:pt x="122" y="136"/>
                      <a:pt x="122" y="131"/>
                    </a:cubicBezTo>
                    <a:cubicBezTo>
                      <a:pt x="122" y="126"/>
                      <a:pt x="126" y="121"/>
                      <a:pt x="131" y="121"/>
                    </a:cubicBezTo>
                    <a:cubicBezTo>
                      <a:pt x="136" y="121"/>
                      <a:pt x="140" y="126"/>
                      <a:pt x="140" y="131"/>
                    </a:cubicBezTo>
                    <a:cubicBezTo>
                      <a:pt x="140" y="136"/>
                      <a:pt x="136" y="140"/>
                      <a:pt x="131" y="140"/>
                    </a:cubicBezTo>
                    <a:close/>
                    <a:moveTo>
                      <a:pt x="149" y="92"/>
                    </a:moveTo>
                    <a:cubicBezTo>
                      <a:pt x="87" y="92"/>
                      <a:pt x="87" y="92"/>
                      <a:pt x="87" y="92"/>
                    </a:cubicBezTo>
                    <a:cubicBezTo>
                      <a:pt x="87" y="27"/>
                      <a:pt x="87" y="27"/>
                      <a:pt x="87" y="27"/>
                    </a:cubicBezTo>
                    <a:cubicBezTo>
                      <a:pt x="149" y="27"/>
                      <a:pt x="149" y="27"/>
                      <a:pt x="149" y="27"/>
                    </a:cubicBezTo>
                    <a:lnTo>
                      <a:pt x="149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02"/>
              <p:cNvSpPr>
                <a:spLocks noEditPoints="1"/>
              </p:cNvSpPr>
              <p:nvPr/>
            </p:nvSpPr>
            <p:spPr bwMode="auto">
              <a:xfrm>
                <a:off x="5496" y="2078"/>
                <a:ext cx="309" cy="250"/>
              </a:xfrm>
              <a:custGeom>
                <a:avLst/>
                <a:gdLst>
                  <a:gd name="T0" fmla="*/ 178 w 180"/>
                  <a:gd name="T1" fmla="*/ 1 h 146"/>
                  <a:gd name="T2" fmla="*/ 173 w 180"/>
                  <a:gd name="T3" fmla="*/ 1 h 146"/>
                  <a:gd name="T4" fmla="*/ 2 w 180"/>
                  <a:gd name="T5" fmla="*/ 139 h 146"/>
                  <a:gd name="T6" fmla="*/ 1 w 180"/>
                  <a:gd name="T7" fmla="*/ 143 h 146"/>
                  <a:gd name="T8" fmla="*/ 5 w 180"/>
                  <a:gd name="T9" fmla="*/ 146 h 146"/>
                  <a:gd name="T10" fmla="*/ 176 w 180"/>
                  <a:gd name="T11" fmla="*/ 146 h 146"/>
                  <a:gd name="T12" fmla="*/ 180 w 180"/>
                  <a:gd name="T13" fmla="*/ 142 h 146"/>
                  <a:gd name="T14" fmla="*/ 180 w 180"/>
                  <a:gd name="T15" fmla="*/ 4 h 146"/>
                  <a:gd name="T16" fmla="*/ 178 w 180"/>
                  <a:gd name="T17" fmla="*/ 1 h 146"/>
                  <a:gd name="T18" fmla="*/ 149 w 180"/>
                  <a:gd name="T19" fmla="*/ 112 h 146"/>
                  <a:gd name="T20" fmla="*/ 145 w 180"/>
                  <a:gd name="T21" fmla="*/ 116 h 146"/>
                  <a:gd name="T22" fmla="*/ 89 w 180"/>
                  <a:gd name="T23" fmla="*/ 116 h 146"/>
                  <a:gd name="T24" fmla="*/ 85 w 180"/>
                  <a:gd name="T25" fmla="*/ 114 h 146"/>
                  <a:gd name="T26" fmla="*/ 86 w 180"/>
                  <a:gd name="T27" fmla="*/ 109 h 146"/>
                  <a:gd name="T28" fmla="*/ 143 w 180"/>
                  <a:gd name="T29" fmla="*/ 66 h 146"/>
                  <a:gd name="T30" fmla="*/ 147 w 180"/>
                  <a:gd name="T31" fmla="*/ 66 h 146"/>
                  <a:gd name="T32" fmla="*/ 149 w 180"/>
                  <a:gd name="T33" fmla="*/ 69 h 146"/>
                  <a:gd name="T34" fmla="*/ 149 w 180"/>
                  <a:gd name="T35" fmla="*/ 112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0" h="146">
                    <a:moveTo>
                      <a:pt x="178" y="1"/>
                    </a:moveTo>
                    <a:cubicBezTo>
                      <a:pt x="176" y="0"/>
                      <a:pt x="175" y="0"/>
                      <a:pt x="173" y="1"/>
                    </a:cubicBezTo>
                    <a:cubicBezTo>
                      <a:pt x="2" y="139"/>
                      <a:pt x="2" y="139"/>
                      <a:pt x="2" y="139"/>
                    </a:cubicBezTo>
                    <a:cubicBezTo>
                      <a:pt x="1" y="140"/>
                      <a:pt x="0" y="142"/>
                      <a:pt x="1" y="143"/>
                    </a:cubicBezTo>
                    <a:cubicBezTo>
                      <a:pt x="1" y="145"/>
                      <a:pt x="3" y="146"/>
                      <a:pt x="5" y="146"/>
                    </a:cubicBezTo>
                    <a:cubicBezTo>
                      <a:pt x="176" y="146"/>
                      <a:pt x="176" y="146"/>
                      <a:pt x="176" y="146"/>
                    </a:cubicBezTo>
                    <a:cubicBezTo>
                      <a:pt x="178" y="146"/>
                      <a:pt x="180" y="144"/>
                      <a:pt x="180" y="142"/>
                    </a:cubicBezTo>
                    <a:cubicBezTo>
                      <a:pt x="180" y="4"/>
                      <a:pt x="180" y="4"/>
                      <a:pt x="180" y="4"/>
                    </a:cubicBezTo>
                    <a:cubicBezTo>
                      <a:pt x="180" y="3"/>
                      <a:pt x="179" y="1"/>
                      <a:pt x="178" y="1"/>
                    </a:cubicBezTo>
                    <a:close/>
                    <a:moveTo>
                      <a:pt x="149" y="112"/>
                    </a:moveTo>
                    <a:cubicBezTo>
                      <a:pt x="149" y="114"/>
                      <a:pt x="147" y="116"/>
                      <a:pt x="145" y="116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7" y="116"/>
                      <a:pt x="85" y="115"/>
                      <a:pt x="85" y="114"/>
                    </a:cubicBezTo>
                    <a:cubicBezTo>
                      <a:pt x="84" y="112"/>
                      <a:pt x="85" y="110"/>
                      <a:pt x="86" y="109"/>
                    </a:cubicBezTo>
                    <a:cubicBezTo>
                      <a:pt x="143" y="66"/>
                      <a:pt x="143" y="66"/>
                      <a:pt x="143" y="66"/>
                    </a:cubicBezTo>
                    <a:cubicBezTo>
                      <a:pt x="144" y="65"/>
                      <a:pt x="146" y="65"/>
                      <a:pt x="147" y="66"/>
                    </a:cubicBezTo>
                    <a:cubicBezTo>
                      <a:pt x="148" y="66"/>
                      <a:pt x="149" y="68"/>
                      <a:pt x="149" y="69"/>
                    </a:cubicBezTo>
                    <a:lnTo>
                      <a:pt x="149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03"/>
              <p:cNvSpPr>
                <a:spLocks noEditPoints="1"/>
              </p:cNvSpPr>
              <p:nvPr/>
            </p:nvSpPr>
            <p:spPr bwMode="auto">
              <a:xfrm>
                <a:off x="5468" y="1995"/>
                <a:ext cx="297" cy="268"/>
              </a:xfrm>
              <a:custGeom>
                <a:avLst/>
                <a:gdLst>
                  <a:gd name="T0" fmla="*/ 172 w 173"/>
                  <a:gd name="T1" fmla="*/ 36 h 156"/>
                  <a:gd name="T2" fmla="*/ 98 w 173"/>
                  <a:gd name="T3" fmla="*/ 0 h 156"/>
                  <a:gd name="T4" fmla="*/ 38 w 173"/>
                  <a:gd name="T5" fmla="*/ 21 h 156"/>
                  <a:gd name="T6" fmla="*/ 3 w 173"/>
                  <a:gd name="T7" fmla="*/ 85 h 156"/>
                  <a:gd name="T8" fmla="*/ 23 w 173"/>
                  <a:gd name="T9" fmla="*/ 155 h 156"/>
                  <a:gd name="T10" fmla="*/ 26 w 173"/>
                  <a:gd name="T11" fmla="*/ 156 h 156"/>
                  <a:gd name="T12" fmla="*/ 28 w 173"/>
                  <a:gd name="T13" fmla="*/ 156 h 156"/>
                  <a:gd name="T14" fmla="*/ 172 w 173"/>
                  <a:gd name="T15" fmla="*/ 41 h 156"/>
                  <a:gd name="T16" fmla="*/ 173 w 173"/>
                  <a:gd name="T17" fmla="*/ 39 h 156"/>
                  <a:gd name="T18" fmla="*/ 172 w 173"/>
                  <a:gd name="T19" fmla="*/ 36 h 156"/>
                  <a:gd name="T20" fmla="*/ 115 w 173"/>
                  <a:gd name="T21" fmla="*/ 55 h 156"/>
                  <a:gd name="T22" fmla="*/ 54 w 173"/>
                  <a:gd name="T23" fmla="*/ 103 h 156"/>
                  <a:gd name="T24" fmla="*/ 52 w 173"/>
                  <a:gd name="T25" fmla="*/ 104 h 156"/>
                  <a:gd name="T26" fmla="*/ 49 w 173"/>
                  <a:gd name="T27" fmla="*/ 103 h 156"/>
                  <a:gd name="T28" fmla="*/ 42 w 173"/>
                  <a:gd name="T29" fmla="*/ 77 h 156"/>
                  <a:gd name="T30" fmla="*/ 59 w 173"/>
                  <a:gd name="T31" fmla="*/ 47 h 156"/>
                  <a:gd name="T32" fmla="*/ 87 w 173"/>
                  <a:gd name="T33" fmla="*/ 36 h 156"/>
                  <a:gd name="T34" fmla="*/ 115 w 173"/>
                  <a:gd name="T35" fmla="*/ 49 h 156"/>
                  <a:gd name="T36" fmla="*/ 116 w 173"/>
                  <a:gd name="T37" fmla="*/ 52 h 156"/>
                  <a:gd name="T38" fmla="*/ 115 w 173"/>
                  <a:gd name="T39" fmla="*/ 5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3" h="156">
                    <a:moveTo>
                      <a:pt x="172" y="36"/>
                    </a:moveTo>
                    <a:cubicBezTo>
                      <a:pt x="154" y="13"/>
                      <a:pt x="127" y="0"/>
                      <a:pt x="98" y="0"/>
                    </a:cubicBezTo>
                    <a:cubicBezTo>
                      <a:pt x="76" y="0"/>
                      <a:pt x="55" y="7"/>
                      <a:pt x="38" y="21"/>
                    </a:cubicBezTo>
                    <a:cubicBezTo>
                      <a:pt x="18" y="37"/>
                      <a:pt x="5" y="59"/>
                      <a:pt x="3" y="85"/>
                    </a:cubicBezTo>
                    <a:cubicBezTo>
                      <a:pt x="0" y="110"/>
                      <a:pt x="7" y="135"/>
                      <a:pt x="23" y="155"/>
                    </a:cubicBezTo>
                    <a:cubicBezTo>
                      <a:pt x="24" y="156"/>
                      <a:pt x="25" y="156"/>
                      <a:pt x="26" y="156"/>
                    </a:cubicBezTo>
                    <a:cubicBezTo>
                      <a:pt x="27" y="156"/>
                      <a:pt x="28" y="156"/>
                      <a:pt x="28" y="156"/>
                    </a:cubicBezTo>
                    <a:cubicBezTo>
                      <a:pt x="172" y="41"/>
                      <a:pt x="172" y="41"/>
                      <a:pt x="172" y="41"/>
                    </a:cubicBezTo>
                    <a:cubicBezTo>
                      <a:pt x="173" y="41"/>
                      <a:pt x="173" y="40"/>
                      <a:pt x="173" y="39"/>
                    </a:cubicBezTo>
                    <a:cubicBezTo>
                      <a:pt x="173" y="38"/>
                      <a:pt x="173" y="37"/>
                      <a:pt x="172" y="36"/>
                    </a:cubicBezTo>
                    <a:close/>
                    <a:moveTo>
                      <a:pt x="115" y="55"/>
                    </a:moveTo>
                    <a:cubicBezTo>
                      <a:pt x="54" y="103"/>
                      <a:pt x="54" y="103"/>
                      <a:pt x="54" y="103"/>
                    </a:cubicBezTo>
                    <a:cubicBezTo>
                      <a:pt x="54" y="104"/>
                      <a:pt x="53" y="104"/>
                      <a:pt x="52" y="104"/>
                    </a:cubicBezTo>
                    <a:cubicBezTo>
                      <a:pt x="51" y="104"/>
                      <a:pt x="50" y="104"/>
                      <a:pt x="49" y="103"/>
                    </a:cubicBezTo>
                    <a:cubicBezTo>
                      <a:pt x="43" y="95"/>
                      <a:pt x="40" y="86"/>
                      <a:pt x="42" y="77"/>
                    </a:cubicBezTo>
                    <a:cubicBezTo>
                      <a:pt x="43" y="65"/>
                      <a:pt x="49" y="54"/>
                      <a:pt x="59" y="47"/>
                    </a:cubicBezTo>
                    <a:cubicBezTo>
                      <a:pt x="67" y="40"/>
                      <a:pt x="77" y="36"/>
                      <a:pt x="87" y="36"/>
                    </a:cubicBezTo>
                    <a:cubicBezTo>
                      <a:pt x="99" y="36"/>
                      <a:pt x="109" y="41"/>
                      <a:pt x="115" y="49"/>
                    </a:cubicBezTo>
                    <a:cubicBezTo>
                      <a:pt x="116" y="50"/>
                      <a:pt x="116" y="51"/>
                      <a:pt x="116" y="52"/>
                    </a:cubicBezTo>
                    <a:cubicBezTo>
                      <a:pt x="116" y="53"/>
                      <a:pt x="116" y="54"/>
                      <a:pt x="115" y="5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04"/>
              <p:cNvSpPr>
                <a:spLocks/>
              </p:cNvSpPr>
              <p:nvPr/>
            </p:nvSpPr>
            <p:spPr bwMode="auto">
              <a:xfrm>
                <a:off x="4751" y="1993"/>
                <a:ext cx="336" cy="335"/>
              </a:xfrm>
              <a:custGeom>
                <a:avLst/>
                <a:gdLst>
                  <a:gd name="T0" fmla="*/ 190 w 196"/>
                  <a:gd name="T1" fmla="*/ 101 h 195"/>
                  <a:gd name="T2" fmla="*/ 189 w 196"/>
                  <a:gd name="T3" fmla="*/ 101 h 195"/>
                  <a:gd name="T4" fmla="*/ 169 w 196"/>
                  <a:gd name="T5" fmla="*/ 75 h 195"/>
                  <a:gd name="T6" fmla="*/ 171 w 196"/>
                  <a:gd name="T7" fmla="*/ 70 h 195"/>
                  <a:gd name="T8" fmla="*/ 173 w 196"/>
                  <a:gd name="T9" fmla="*/ 63 h 195"/>
                  <a:gd name="T10" fmla="*/ 162 w 196"/>
                  <a:gd name="T11" fmla="*/ 40 h 195"/>
                  <a:gd name="T12" fmla="*/ 133 w 196"/>
                  <a:gd name="T13" fmla="*/ 23 h 195"/>
                  <a:gd name="T14" fmla="*/ 125 w 196"/>
                  <a:gd name="T15" fmla="*/ 25 h 195"/>
                  <a:gd name="T16" fmla="*/ 119 w 196"/>
                  <a:gd name="T17" fmla="*/ 26 h 195"/>
                  <a:gd name="T18" fmla="*/ 95 w 196"/>
                  <a:gd name="T19" fmla="*/ 6 h 195"/>
                  <a:gd name="T20" fmla="*/ 94 w 196"/>
                  <a:gd name="T21" fmla="*/ 5 h 195"/>
                  <a:gd name="T22" fmla="*/ 72 w 196"/>
                  <a:gd name="T23" fmla="*/ 5 h 195"/>
                  <a:gd name="T24" fmla="*/ 55 w 196"/>
                  <a:gd name="T25" fmla="*/ 22 h 195"/>
                  <a:gd name="T26" fmla="*/ 51 w 196"/>
                  <a:gd name="T27" fmla="*/ 34 h 195"/>
                  <a:gd name="T28" fmla="*/ 55 w 196"/>
                  <a:gd name="T29" fmla="*/ 45 h 195"/>
                  <a:gd name="T30" fmla="*/ 85 w 196"/>
                  <a:gd name="T31" fmla="*/ 75 h 195"/>
                  <a:gd name="T32" fmla="*/ 2 w 196"/>
                  <a:gd name="T33" fmla="*/ 158 h 195"/>
                  <a:gd name="T34" fmla="*/ 2 w 196"/>
                  <a:gd name="T35" fmla="*/ 164 h 195"/>
                  <a:gd name="T36" fmla="*/ 32 w 196"/>
                  <a:gd name="T37" fmla="*/ 194 h 195"/>
                  <a:gd name="T38" fmla="*/ 34 w 196"/>
                  <a:gd name="T39" fmla="*/ 195 h 195"/>
                  <a:gd name="T40" fmla="*/ 37 w 196"/>
                  <a:gd name="T41" fmla="*/ 194 h 195"/>
                  <a:gd name="T42" fmla="*/ 121 w 196"/>
                  <a:gd name="T43" fmla="*/ 110 h 195"/>
                  <a:gd name="T44" fmla="*/ 151 w 196"/>
                  <a:gd name="T45" fmla="*/ 140 h 195"/>
                  <a:gd name="T46" fmla="*/ 162 w 196"/>
                  <a:gd name="T47" fmla="*/ 145 h 195"/>
                  <a:gd name="T48" fmla="*/ 173 w 196"/>
                  <a:gd name="T49" fmla="*/ 140 h 195"/>
                  <a:gd name="T50" fmla="*/ 190 w 196"/>
                  <a:gd name="T51" fmla="*/ 123 h 195"/>
                  <a:gd name="T52" fmla="*/ 190 w 196"/>
                  <a:gd name="T53" fmla="*/ 101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6" h="195">
                    <a:moveTo>
                      <a:pt x="190" y="101"/>
                    </a:moveTo>
                    <a:cubicBezTo>
                      <a:pt x="190" y="101"/>
                      <a:pt x="190" y="101"/>
                      <a:pt x="189" y="101"/>
                    </a:cubicBezTo>
                    <a:cubicBezTo>
                      <a:pt x="181" y="94"/>
                      <a:pt x="169" y="81"/>
                      <a:pt x="169" y="75"/>
                    </a:cubicBezTo>
                    <a:cubicBezTo>
                      <a:pt x="169" y="74"/>
                      <a:pt x="170" y="72"/>
                      <a:pt x="171" y="70"/>
                    </a:cubicBezTo>
                    <a:cubicBezTo>
                      <a:pt x="172" y="68"/>
                      <a:pt x="172" y="65"/>
                      <a:pt x="173" y="63"/>
                    </a:cubicBezTo>
                    <a:cubicBezTo>
                      <a:pt x="173" y="54"/>
                      <a:pt x="166" y="45"/>
                      <a:pt x="162" y="40"/>
                    </a:cubicBezTo>
                    <a:cubicBezTo>
                      <a:pt x="154" y="31"/>
                      <a:pt x="142" y="23"/>
                      <a:pt x="133" y="23"/>
                    </a:cubicBezTo>
                    <a:cubicBezTo>
                      <a:pt x="130" y="23"/>
                      <a:pt x="127" y="24"/>
                      <a:pt x="125" y="25"/>
                    </a:cubicBezTo>
                    <a:cubicBezTo>
                      <a:pt x="123" y="25"/>
                      <a:pt x="121" y="26"/>
                      <a:pt x="119" y="26"/>
                    </a:cubicBezTo>
                    <a:cubicBezTo>
                      <a:pt x="113" y="26"/>
                      <a:pt x="101" y="14"/>
                      <a:pt x="95" y="6"/>
                    </a:cubicBezTo>
                    <a:cubicBezTo>
                      <a:pt x="94" y="6"/>
                      <a:pt x="94" y="6"/>
                      <a:pt x="94" y="5"/>
                    </a:cubicBezTo>
                    <a:cubicBezTo>
                      <a:pt x="88" y="0"/>
                      <a:pt x="78" y="0"/>
                      <a:pt x="72" y="5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2" y="25"/>
                      <a:pt x="51" y="29"/>
                      <a:pt x="51" y="34"/>
                    </a:cubicBezTo>
                    <a:cubicBezTo>
                      <a:pt x="51" y="38"/>
                      <a:pt x="52" y="42"/>
                      <a:pt x="55" y="45"/>
                    </a:cubicBezTo>
                    <a:cubicBezTo>
                      <a:pt x="85" y="75"/>
                      <a:pt x="85" y="75"/>
                      <a:pt x="85" y="75"/>
                    </a:cubicBezTo>
                    <a:cubicBezTo>
                      <a:pt x="2" y="158"/>
                      <a:pt x="2" y="158"/>
                      <a:pt x="2" y="158"/>
                    </a:cubicBezTo>
                    <a:cubicBezTo>
                      <a:pt x="0" y="160"/>
                      <a:pt x="0" y="162"/>
                      <a:pt x="2" y="164"/>
                    </a:cubicBezTo>
                    <a:cubicBezTo>
                      <a:pt x="32" y="194"/>
                      <a:pt x="32" y="194"/>
                      <a:pt x="32" y="194"/>
                    </a:cubicBezTo>
                    <a:cubicBezTo>
                      <a:pt x="32" y="194"/>
                      <a:pt x="33" y="195"/>
                      <a:pt x="34" y="195"/>
                    </a:cubicBezTo>
                    <a:cubicBezTo>
                      <a:pt x="35" y="195"/>
                      <a:pt x="36" y="194"/>
                      <a:pt x="37" y="194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4" y="143"/>
                      <a:pt x="157" y="145"/>
                      <a:pt x="162" y="145"/>
                    </a:cubicBezTo>
                    <a:cubicBezTo>
                      <a:pt x="166" y="145"/>
                      <a:pt x="170" y="143"/>
                      <a:pt x="173" y="140"/>
                    </a:cubicBezTo>
                    <a:cubicBezTo>
                      <a:pt x="190" y="123"/>
                      <a:pt x="190" y="123"/>
                      <a:pt x="190" y="123"/>
                    </a:cubicBezTo>
                    <a:cubicBezTo>
                      <a:pt x="196" y="117"/>
                      <a:pt x="196" y="107"/>
                      <a:pt x="190" y="10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05"/>
              <p:cNvSpPr>
                <a:spLocks/>
              </p:cNvSpPr>
              <p:nvPr/>
            </p:nvSpPr>
            <p:spPr bwMode="auto">
              <a:xfrm>
                <a:off x="4134" y="2045"/>
                <a:ext cx="127" cy="100"/>
              </a:xfrm>
              <a:custGeom>
                <a:avLst/>
                <a:gdLst>
                  <a:gd name="T0" fmla="*/ 9 w 74"/>
                  <a:gd name="T1" fmla="*/ 57 h 58"/>
                  <a:gd name="T2" fmla="*/ 4 w 74"/>
                  <a:gd name="T3" fmla="*/ 54 h 58"/>
                  <a:gd name="T4" fmla="*/ 0 w 74"/>
                  <a:gd name="T5" fmla="*/ 37 h 58"/>
                  <a:gd name="T6" fmla="*/ 37 w 74"/>
                  <a:gd name="T7" fmla="*/ 0 h 58"/>
                  <a:gd name="T8" fmla="*/ 74 w 74"/>
                  <a:gd name="T9" fmla="*/ 37 h 58"/>
                  <a:gd name="T10" fmla="*/ 70 w 74"/>
                  <a:gd name="T11" fmla="*/ 54 h 58"/>
                  <a:gd name="T12" fmla="*/ 62 w 74"/>
                  <a:gd name="T13" fmla="*/ 56 h 58"/>
                  <a:gd name="T14" fmla="*/ 59 w 74"/>
                  <a:gd name="T15" fmla="*/ 48 h 58"/>
                  <a:gd name="T16" fmla="*/ 62 w 74"/>
                  <a:gd name="T17" fmla="*/ 37 h 58"/>
                  <a:gd name="T18" fmla="*/ 37 w 74"/>
                  <a:gd name="T19" fmla="*/ 12 h 58"/>
                  <a:gd name="T20" fmla="*/ 12 w 74"/>
                  <a:gd name="T21" fmla="*/ 37 h 58"/>
                  <a:gd name="T22" fmla="*/ 15 w 74"/>
                  <a:gd name="T23" fmla="*/ 48 h 58"/>
                  <a:gd name="T24" fmla="*/ 12 w 74"/>
                  <a:gd name="T25" fmla="*/ 56 h 58"/>
                  <a:gd name="T26" fmla="*/ 9 w 74"/>
                  <a:gd name="T27" fmla="*/ 5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58">
                    <a:moveTo>
                      <a:pt x="9" y="57"/>
                    </a:moveTo>
                    <a:cubicBezTo>
                      <a:pt x="7" y="57"/>
                      <a:pt x="5" y="56"/>
                      <a:pt x="4" y="54"/>
                    </a:cubicBezTo>
                    <a:cubicBezTo>
                      <a:pt x="1" y="49"/>
                      <a:pt x="0" y="43"/>
                      <a:pt x="0" y="37"/>
                    </a:cubicBezTo>
                    <a:cubicBezTo>
                      <a:pt x="0" y="17"/>
                      <a:pt x="16" y="0"/>
                      <a:pt x="37" y="0"/>
                    </a:cubicBezTo>
                    <a:cubicBezTo>
                      <a:pt x="57" y="0"/>
                      <a:pt x="74" y="17"/>
                      <a:pt x="74" y="37"/>
                    </a:cubicBezTo>
                    <a:cubicBezTo>
                      <a:pt x="74" y="43"/>
                      <a:pt x="72" y="48"/>
                      <a:pt x="70" y="54"/>
                    </a:cubicBezTo>
                    <a:cubicBezTo>
                      <a:pt x="68" y="57"/>
                      <a:pt x="65" y="58"/>
                      <a:pt x="62" y="56"/>
                    </a:cubicBezTo>
                    <a:cubicBezTo>
                      <a:pt x="59" y="55"/>
                      <a:pt x="58" y="51"/>
                      <a:pt x="59" y="48"/>
                    </a:cubicBezTo>
                    <a:cubicBezTo>
                      <a:pt x="61" y="45"/>
                      <a:pt x="62" y="41"/>
                      <a:pt x="62" y="37"/>
                    </a:cubicBezTo>
                    <a:cubicBezTo>
                      <a:pt x="62" y="23"/>
                      <a:pt x="51" y="12"/>
                      <a:pt x="37" y="12"/>
                    </a:cubicBezTo>
                    <a:cubicBezTo>
                      <a:pt x="23" y="12"/>
                      <a:pt x="12" y="23"/>
                      <a:pt x="12" y="37"/>
                    </a:cubicBezTo>
                    <a:cubicBezTo>
                      <a:pt x="12" y="41"/>
                      <a:pt x="13" y="45"/>
                      <a:pt x="15" y="48"/>
                    </a:cubicBezTo>
                    <a:cubicBezTo>
                      <a:pt x="16" y="51"/>
                      <a:pt x="15" y="55"/>
                      <a:pt x="12" y="56"/>
                    </a:cubicBezTo>
                    <a:cubicBezTo>
                      <a:pt x="11" y="57"/>
                      <a:pt x="10" y="57"/>
                      <a:pt x="9" y="5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06"/>
              <p:cNvSpPr>
                <a:spLocks/>
              </p:cNvSpPr>
              <p:nvPr/>
            </p:nvSpPr>
            <p:spPr bwMode="auto">
              <a:xfrm>
                <a:off x="4059" y="2103"/>
                <a:ext cx="120" cy="229"/>
              </a:xfrm>
              <a:custGeom>
                <a:avLst/>
                <a:gdLst>
                  <a:gd name="T0" fmla="*/ 7 w 70"/>
                  <a:gd name="T1" fmla="*/ 133 h 133"/>
                  <a:gd name="T2" fmla="*/ 4 w 70"/>
                  <a:gd name="T3" fmla="*/ 132 h 133"/>
                  <a:gd name="T4" fmla="*/ 1 w 70"/>
                  <a:gd name="T5" fmla="*/ 124 h 133"/>
                  <a:gd name="T6" fmla="*/ 58 w 70"/>
                  <a:gd name="T7" fmla="*/ 4 h 133"/>
                  <a:gd name="T8" fmla="*/ 66 w 70"/>
                  <a:gd name="T9" fmla="*/ 1 h 133"/>
                  <a:gd name="T10" fmla="*/ 69 w 70"/>
                  <a:gd name="T11" fmla="*/ 9 h 133"/>
                  <a:gd name="T12" fmla="*/ 12 w 70"/>
                  <a:gd name="T13" fmla="*/ 129 h 133"/>
                  <a:gd name="T14" fmla="*/ 7 w 70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33">
                    <a:moveTo>
                      <a:pt x="7" y="133"/>
                    </a:moveTo>
                    <a:cubicBezTo>
                      <a:pt x="6" y="133"/>
                      <a:pt x="5" y="133"/>
                      <a:pt x="4" y="132"/>
                    </a:cubicBezTo>
                    <a:cubicBezTo>
                      <a:pt x="1" y="131"/>
                      <a:pt x="0" y="127"/>
                      <a:pt x="1" y="12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60" y="1"/>
                      <a:pt x="63" y="0"/>
                      <a:pt x="66" y="1"/>
                    </a:cubicBezTo>
                    <a:cubicBezTo>
                      <a:pt x="69" y="3"/>
                      <a:pt x="70" y="6"/>
                      <a:pt x="69" y="9"/>
                    </a:cubicBezTo>
                    <a:cubicBezTo>
                      <a:pt x="12" y="129"/>
                      <a:pt x="12" y="129"/>
                      <a:pt x="12" y="129"/>
                    </a:cubicBezTo>
                    <a:cubicBezTo>
                      <a:pt x="11" y="132"/>
                      <a:pt x="9" y="133"/>
                      <a:pt x="7" y="1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07"/>
              <p:cNvSpPr>
                <a:spLocks/>
              </p:cNvSpPr>
              <p:nvPr/>
            </p:nvSpPr>
            <p:spPr bwMode="auto">
              <a:xfrm>
                <a:off x="4215" y="2103"/>
                <a:ext cx="122" cy="229"/>
              </a:xfrm>
              <a:custGeom>
                <a:avLst/>
                <a:gdLst>
                  <a:gd name="T0" fmla="*/ 64 w 71"/>
                  <a:gd name="T1" fmla="*/ 133 h 133"/>
                  <a:gd name="T2" fmla="*/ 58 w 71"/>
                  <a:gd name="T3" fmla="*/ 129 h 133"/>
                  <a:gd name="T4" fmla="*/ 2 w 71"/>
                  <a:gd name="T5" fmla="*/ 9 h 133"/>
                  <a:gd name="T6" fmla="*/ 4 w 71"/>
                  <a:gd name="T7" fmla="*/ 1 h 133"/>
                  <a:gd name="T8" fmla="*/ 12 w 71"/>
                  <a:gd name="T9" fmla="*/ 4 h 133"/>
                  <a:gd name="T10" fmla="*/ 69 w 71"/>
                  <a:gd name="T11" fmla="*/ 124 h 133"/>
                  <a:gd name="T12" fmla="*/ 66 w 71"/>
                  <a:gd name="T13" fmla="*/ 132 h 133"/>
                  <a:gd name="T14" fmla="*/ 64 w 71"/>
                  <a:gd name="T15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133">
                    <a:moveTo>
                      <a:pt x="64" y="133"/>
                    </a:moveTo>
                    <a:cubicBezTo>
                      <a:pt x="62" y="133"/>
                      <a:pt x="60" y="132"/>
                      <a:pt x="58" y="12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6"/>
                      <a:pt x="1" y="3"/>
                      <a:pt x="4" y="1"/>
                    </a:cubicBezTo>
                    <a:cubicBezTo>
                      <a:pt x="7" y="0"/>
                      <a:pt x="11" y="1"/>
                      <a:pt x="12" y="4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71" y="127"/>
                      <a:pt x="69" y="131"/>
                      <a:pt x="66" y="132"/>
                    </a:cubicBezTo>
                    <a:cubicBezTo>
                      <a:pt x="66" y="133"/>
                      <a:pt x="65" y="133"/>
                      <a:pt x="64" y="1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08"/>
              <p:cNvSpPr>
                <a:spLocks/>
              </p:cNvSpPr>
              <p:nvPr/>
            </p:nvSpPr>
            <p:spPr bwMode="auto">
              <a:xfrm>
                <a:off x="4188" y="1992"/>
                <a:ext cx="20" cy="74"/>
              </a:xfrm>
              <a:custGeom>
                <a:avLst/>
                <a:gdLst>
                  <a:gd name="T0" fmla="*/ 6 w 12"/>
                  <a:gd name="T1" fmla="*/ 43 h 43"/>
                  <a:gd name="T2" fmla="*/ 0 w 12"/>
                  <a:gd name="T3" fmla="*/ 37 h 43"/>
                  <a:gd name="T4" fmla="*/ 0 w 12"/>
                  <a:gd name="T5" fmla="*/ 6 h 43"/>
                  <a:gd name="T6" fmla="*/ 6 w 12"/>
                  <a:gd name="T7" fmla="*/ 0 h 43"/>
                  <a:gd name="T8" fmla="*/ 12 w 12"/>
                  <a:gd name="T9" fmla="*/ 6 h 43"/>
                  <a:gd name="T10" fmla="*/ 12 w 12"/>
                  <a:gd name="T11" fmla="*/ 37 h 43"/>
                  <a:gd name="T12" fmla="*/ 6 w 12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3">
                    <a:moveTo>
                      <a:pt x="6" y="43"/>
                    </a:moveTo>
                    <a:cubicBezTo>
                      <a:pt x="2" y="43"/>
                      <a:pt x="0" y="41"/>
                      <a:pt x="0" y="3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41"/>
                      <a:pt x="9" y="43"/>
                      <a:pt x="6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09"/>
              <p:cNvSpPr>
                <a:spLocks/>
              </p:cNvSpPr>
              <p:nvPr/>
            </p:nvSpPr>
            <p:spPr bwMode="auto">
              <a:xfrm>
                <a:off x="4076" y="2225"/>
                <a:ext cx="242" cy="21"/>
              </a:xfrm>
              <a:custGeom>
                <a:avLst/>
                <a:gdLst>
                  <a:gd name="T0" fmla="*/ 135 w 141"/>
                  <a:gd name="T1" fmla="*/ 12 h 12"/>
                  <a:gd name="T2" fmla="*/ 6 w 141"/>
                  <a:gd name="T3" fmla="*/ 12 h 12"/>
                  <a:gd name="T4" fmla="*/ 0 w 141"/>
                  <a:gd name="T5" fmla="*/ 6 h 12"/>
                  <a:gd name="T6" fmla="*/ 6 w 141"/>
                  <a:gd name="T7" fmla="*/ 0 h 12"/>
                  <a:gd name="T8" fmla="*/ 135 w 141"/>
                  <a:gd name="T9" fmla="*/ 0 h 12"/>
                  <a:gd name="T10" fmla="*/ 141 w 141"/>
                  <a:gd name="T11" fmla="*/ 6 h 12"/>
                  <a:gd name="T12" fmla="*/ 135 w 141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12">
                    <a:moveTo>
                      <a:pt x="135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9" y="0"/>
                      <a:pt x="141" y="3"/>
                      <a:pt x="141" y="6"/>
                    </a:cubicBezTo>
                    <a:cubicBezTo>
                      <a:pt x="141" y="9"/>
                      <a:pt x="139" y="12"/>
                      <a:pt x="135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10"/>
              <p:cNvSpPr>
                <a:spLocks/>
              </p:cNvSpPr>
              <p:nvPr/>
            </p:nvSpPr>
            <p:spPr bwMode="auto">
              <a:xfrm>
                <a:off x="619" y="2885"/>
                <a:ext cx="147" cy="170"/>
              </a:xfrm>
              <a:custGeom>
                <a:avLst/>
                <a:gdLst>
                  <a:gd name="T0" fmla="*/ 25 w 86"/>
                  <a:gd name="T1" fmla="*/ 99 h 99"/>
                  <a:gd name="T2" fmla="*/ 25 w 86"/>
                  <a:gd name="T3" fmla="*/ 99 h 99"/>
                  <a:gd name="T4" fmla="*/ 19 w 86"/>
                  <a:gd name="T5" fmla="*/ 95 h 99"/>
                  <a:gd name="T6" fmla="*/ 0 w 86"/>
                  <a:gd name="T7" fmla="*/ 31 h 99"/>
                  <a:gd name="T8" fmla="*/ 12 w 86"/>
                  <a:gd name="T9" fmla="*/ 28 h 99"/>
                  <a:gd name="T10" fmla="*/ 26 w 86"/>
                  <a:gd name="T11" fmla="*/ 75 h 99"/>
                  <a:gd name="T12" fmla="*/ 36 w 86"/>
                  <a:gd name="T13" fmla="*/ 49 h 99"/>
                  <a:gd name="T14" fmla="*/ 43 w 86"/>
                  <a:gd name="T15" fmla="*/ 46 h 99"/>
                  <a:gd name="T16" fmla="*/ 66 w 86"/>
                  <a:gd name="T17" fmla="*/ 50 h 99"/>
                  <a:gd name="T18" fmla="*/ 34 w 86"/>
                  <a:gd name="T19" fmla="*/ 7 h 99"/>
                  <a:gd name="T20" fmla="*/ 44 w 86"/>
                  <a:gd name="T21" fmla="*/ 0 h 99"/>
                  <a:gd name="T22" fmla="*/ 85 w 86"/>
                  <a:gd name="T23" fmla="*/ 55 h 99"/>
                  <a:gd name="T24" fmla="*/ 85 w 86"/>
                  <a:gd name="T25" fmla="*/ 61 h 99"/>
                  <a:gd name="T26" fmla="*/ 79 w 86"/>
                  <a:gd name="T27" fmla="*/ 64 h 99"/>
                  <a:gd name="T28" fmla="*/ 45 w 86"/>
                  <a:gd name="T29" fmla="*/ 58 h 99"/>
                  <a:gd name="T30" fmla="*/ 30 w 86"/>
                  <a:gd name="T31" fmla="*/ 95 h 99"/>
                  <a:gd name="T32" fmla="*/ 25 w 86"/>
                  <a:gd name="T3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99">
                    <a:moveTo>
                      <a:pt x="25" y="99"/>
                    </a:moveTo>
                    <a:cubicBezTo>
                      <a:pt x="25" y="99"/>
                      <a:pt x="25" y="99"/>
                      <a:pt x="25" y="99"/>
                    </a:cubicBezTo>
                    <a:cubicBezTo>
                      <a:pt x="22" y="99"/>
                      <a:pt x="20" y="97"/>
                      <a:pt x="19" y="9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7" y="47"/>
                      <a:pt x="40" y="45"/>
                      <a:pt x="43" y="46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6" y="57"/>
                      <a:pt x="86" y="59"/>
                      <a:pt x="85" y="61"/>
                    </a:cubicBezTo>
                    <a:cubicBezTo>
                      <a:pt x="84" y="64"/>
                      <a:pt x="81" y="65"/>
                      <a:pt x="79" y="64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30" y="95"/>
                      <a:pt x="30" y="95"/>
                      <a:pt x="30" y="95"/>
                    </a:cubicBezTo>
                    <a:cubicBezTo>
                      <a:pt x="29" y="98"/>
                      <a:pt x="27" y="99"/>
                      <a:pt x="25" y="9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11"/>
              <p:cNvSpPr>
                <a:spLocks/>
              </p:cNvSpPr>
              <p:nvPr/>
            </p:nvSpPr>
            <p:spPr bwMode="auto">
              <a:xfrm>
                <a:off x="425" y="2883"/>
                <a:ext cx="156" cy="160"/>
              </a:xfrm>
              <a:custGeom>
                <a:avLst/>
                <a:gdLst>
                  <a:gd name="T0" fmla="*/ 57 w 91"/>
                  <a:gd name="T1" fmla="*/ 93 h 93"/>
                  <a:gd name="T2" fmla="*/ 56 w 91"/>
                  <a:gd name="T3" fmla="*/ 93 h 93"/>
                  <a:gd name="T4" fmla="*/ 51 w 91"/>
                  <a:gd name="T5" fmla="*/ 88 h 93"/>
                  <a:gd name="T6" fmla="*/ 44 w 91"/>
                  <a:gd name="T7" fmla="*/ 53 h 93"/>
                  <a:gd name="T8" fmla="*/ 7 w 91"/>
                  <a:gd name="T9" fmla="*/ 52 h 93"/>
                  <a:gd name="T10" fmla="*/ 1 w 91"/>
                  <a:gd name="T11" fmla="*/ 48 h 93"/>
                  <a:gd name="T12" fmla="*/ 3 w 91"/>
                  <a:gd name="T13" fmla="*/ 41 h 93"/>
                  <a:gd name="T14" fmla="*/ 49 w 91"/>
                  <a:gd name="T15" fmla="*/ 0 h 93"/>
                  <a:gd name="T16" fmla="*/ 57 w 91"/>
                  <a:gd name="T17" fmla="*/ 9 h 93"/>
                  <a:gd name="T18" fmla="*/ 22 w 91"/>
                  <a:gd name="T19" fmla="*/ 40 h 93"/>
                  <a:gd name="T20" fmla="*/ 49 w 91"/>
                  <a:gd name="T21" fmla="*/ 41 h 93"/>
                  <a:gd name="T22" fmla="*/ 54 w 91"/>
                  <a:gd name="T23" fmla="*/ 46 h 93"/>
                  <a:gd name="T24" fmla="*/ 60 w 91"/>
                  <a:gd name="T25" fmla="*/ 70 h 93"/>
                  <a:gd name="T26" fmla="*/ 81 w 91"/>
                  <a:gd name="T27" fmla="*/ 29 h 93"/>
                  <a:gd name="T28" fmla="*/ 91 w 91"/>
                  <a:gd name="T29" fmla="*/ 35 h 93"/>
                  <a:gd name="T30" fmla="*/ 63 w 91"/>
                  <a:gd name="T31" fmla="*/ 90 h 93"/>
                  <a:gd name="T32" fmla="*/ 57 w 91"/>
                  <a:gd name="T3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57" y="93"/>
                    </a:moveTo>
                    <a:cubicBezTo>
                      <a:pt x="57" y="93"/>
                      <a:pt x="57" y="93"/>
                      <a:pt x="56" y="93"/>
                    </a:cubicBezTo>
                    <a:cubicBezTo>
                      <a:pt x="54" y="93"/>
                      <a:pt x="52" y="91"/>
                      <a:pt x="51" y="88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4" y="52"/>
                      <a:pt x="2" y="50"/>
                      <a:pt x="1" y="48"/>
                    </a:cubicBezTo>
                    <a:cubicBezTo>
                      <a:pt x="0" y="45"/>
                      <a:pt x="1" y="43"/>
                      <a:pt x="3" y="41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51" y="41"/>
                      <a:pt x="54" y="43"/>
                      <a:pt x="54" y="46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81" y="29"/>
                      <a:pt x="81" y="29"/>
                      <a:pt x="81" y="29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2" y="92"/>
                      <a:pt x="59" y="93"/>
                      <a:pt x="57" y="9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Oval 112"/>
              <p:cNvSpPr>
                <a:spLocks noChangeArrowheads="1"/>
              </p:cNvSpPr>
              <p:nvPr/>
            </p:nvSpPr>
            <p:spPr bwMode="auto">
              <a:xfrm>
                <a:off x="555" y="2785"/>
                <a:ext cx="93" cy="9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13"/>
              <p:cNvSpPr>
                <a:spLocks noEditPoints="1"/>
              </p:cNvSpPr>
              <p:nvPr/>
            </p:nvSpPr>
            <p:spPr bwMode="auto">
              <a:xfrm>
                <a:off x="486" y="2718"/>
                <a:ext cx="230" cy="225"/>
              </a:xfrm>
              <a:custGeom>
                <a:avLst/>
                <a:gdLst>
                  <a:gd name="T0" fmla="*/ 131 w 134"/>
                  <a:gd name="T1" fmla="*/ 69 h 131"/>
                  <a:gd name="T2" fmla="*/ 134 w 134"/>
                  <a:gd name="T3" fmla="*/ 58 h 131"/>
                  <a:gd name="T4" fmla="*/ 129 w 134"/>
                  <a:gd name="T5" fmla="*/ 48 h 131"/>
                  <a:gd name="T6" fmla="*/ 126 w 134"/>
                  <a:gd name="T7" fmla="*/ 44 h 131"/>
                  <a:gd name="T8" fmla="*/ 125 w 134"/>
                  <a:gd name="T9" fmla="*/ 39 h 131"/>
                  <a:gd name="T10" fmla="*/ 122 w 134"/>
                  <a:gd name="T11" fmla="*/ 29 h 131"/>
                  <a:gd name="T12" fmla="*/ 113 w 134"/>
                  <a:gd name="T13" fmla="*/ 22 h 131"/>
                  <a:gd name="T14" fmla="*/ 109 w 134"/>
                  <a:gd name="T15" fmla="*/ 19 h 131"/>
                  <a:gd name="T16" fmla="*/ 106 w 134"/>
                  <a:gd name="T17" fmla="*/ 15 h 131"/>
                  <a:gd name="T18" fmla="*/ 98 w 134"/>
                  <a:gd name="T19" fmla="*/ 8 h 131"/>
                  <a:gd name="T20" fmla="*/ 87 w 134"/>
                  <a:gd name="T21" fmla="*/ 6 h 131"/>
                  <a:gd name="T22" fmla="*/ 82 w 134"/>
                  <a:gd name="T23" fmla="*/ 6 h 131"/>
                  <a:gd name="T24" fmla="*/ 77 w 134"/>
                  <a:gd name="T25" fmla="*/ 4 h 131"/>
                  <a:gd name="T26" fmla="*/ 67 w 134"/>
                  <a:gd name="T27" fmla="*/ 0 h 131"/>
                  <a:gd name="T28" fmla="*/ 57 w 134"/>
                  <a:gd name="T29" fmla="*/ 3 h 131"/>
                  <a:gd name="T30" fmla="*/ 52 w 134"/>
                  <a:gd name="T31" fmla="*/ 6 h 131"/>
                  <a:gd name="T32" fmla="*/ 47 w 134"/>
                  <a:gd name="T33" fmla="*/ 6 h 131"/>
                  <a:gd name="T34" fmla="*/ 36 w 134"/>
                  <a:gd name="T35" fmla="*/ 8 h 131"/>
                  <a:gd name="T36" fmla="*/ 28 w 134"/>
                  <a:gd name="T37" fmla="*/ 16 h 131"/>
                  <a:gd name="T38" fmla="*/ 25 w 134"/>
                  <a:gd name="T39" fmla="*/ 20 h 131"/>
                  <a:gd name="T40" fmla="*/ 20 w 134"/>
                  <a:gd name="T41" fmla="*/ 22 h 131"/>
                  <a:gd name="T42" fmla="*/ 11 w 134"/>
                  <a:gd name="T43" fmla="*/ 29 h 131"/>
                  <a:gd name="T44" fmla="*/ 8 w 134"/>
                  <a:gd name="T45" fmla="*/ 39 h 131"/>
                  <a:gd name="T46" fmla="*/ 7 w 134"/>
                  <a:gd name="T47" fmla="*/ 44 h 131"/>
                  <a:gd name="T48" fmla="*/ 5 w 134"/>
                  <a:gd name="T49" fmla="*/ 48 h 131"/>
                  <a:gd name="T50" fmla="*/ 0 w 134"/>
                  <a:gd name="T51" fmla="*/ 58 h 131"/>
                  <a:gd name="T52" fmla="*/ 2 w 134"/>
                  <a:gd name="T53" fmla="*/ 69 h 131"/>
                  <a:gd name="T54" fmla="*/ 4 w 134"/>
                  <a:gd name="T55" fmla="*/ 74 h 131"/>
                  <a:gd name="T56" fmla="*/ 4 w 134"/>
                  <a:gd name="T57" fmla="*/ 79 h 131"/>
                  <a:gd name="T58" fmla="*/ 4 w 134"/>
                  <a:gd name="T59" fmla="*/ 90 h 131"/>
                  <a:gd name="T60" fmla="*/ 11 w 134"/>
                  <a:gd name="T61" fmla="*/ 98 h 131"/>
                  <a:gd name="T62" fmla="*/ 15 w 134"/>
                  <a:gd name="T63" fmla="*/ 102 h 131"/>
                  <a:gd name="T64" fmla="*/ 17 w 134"/>
                  <a:gd name="T65" fmla="*/ 106 h 131"/>
                  <a:gd name="T66" fmla="*/ 22 w 134"/>
                  <a:gd name="T67" fmla="*/ 116 h 131"/>
                  <a:gd name="T68" fmla="*/ 32 w 134"/>
                  <a:gd name="T69" fmla="*/ 120 h 131"/>
                  <a:gd name="T70" fmla="*/ 37 w 134"/>
                  <a:gd name="T71" fmla="*/ 121 h 131"/>
                  <a:gd name="T72" fmla="*/ 42 w 134"/>
                  <a:gd name="T73" fmla="*/ 124 h 131"/>
                  <a:gd name="T74" fmla="*/ 51 w 134"/>
                  <a:gd name="T75" fmla="*/ 130 h 131"/>
                  <a:gd name="T76" fmla="*/ 62 w 134"/>
                  <a:gd name="T77" fmla="*/ 129 h 131"/>
                  <a:gd name="T78" fmla="*/ 67 w 134"/>
                  <a:gd name="T79" fmla="*/ 128 h 131"/>
                  <a:gd name="T80" fmla="*/ 72 w 134"/>
                  <a:gd name="T81" fmla="*/ 129 h 131"/>
                  <a:gd name="T82" fmla="*/ 80 w 134"/>
                  <a:gd name="T83" fmla="*/ 130 h 131"/>
                  <a:gd name="T84" fmla="*/ 83 w 134"/>
                  <a:gd name="T85" fmla="*/ 130 h 131"/>
                  <a:gd name="T86" fmla="*/ 92 w 134"/>
                  <a:gd name="T87" fmla="*/ 124 h 131"/>
                  <a:gd name="T88" fmla="*/ 96 w 134"/>
                  <a:gd name="T89" fmla="*/ 121 h 131"/>
                  <a:gd name="T90" fmla="*/ 101 w 134"/>
                  <a:gd name="T91" fmla="*/ 120 h 131"/>
                  <a:gd name="T92" fmla="*/ 111 w 134"/>
                  <a:gd name="T93" fmla="*/ 116 h 131"/>
                  <a:gd name="T94" fmla="*/ 117 w 134"/>
                  <a:gd name="T95" fmla="*/ 106 h 131"/>
                  <a:gd name="T96" fmla="*/ 119 w 134"/>
                  <a:gd name="T97" fmla="*/ 102 h 131"/>
                  <a:gd name="T98" fmla="*/ 123 w 134"/>
                  <a:gd name="T99" fmla="*/ 98 h 131"/>
                  <a:gd name="T100" fmla="*/ 130 w 134"/>
                  <a:gd name="T101" fmla="*/ 90 h 131"/>
                  <a:gd name="T102" fmla="*/ 130 w 134"/>
                  <a:gd name="T103" fmla="*/ 79 h 131"/>
                  <a:gd name="T104" fmla="*/ 130 w 134"/>
                  <a:gd name="T105" fmla="*/ 74 h 131"/>
                  <a:gd name="T106" fmla="*/ 131 w 134"/>
                  <a:gd name="T107" fmla="*/ 69 h 131"/>
                  <a:gd name="T108" fmla="*/ 67 w 134"/>
                  <a:gd name="T109" fmla="*/ 104 h 131"/>
                  <a:gd name="T110" fmla="*/ 28 w 134"/>
                  <a:gd name="T111" fmla="*/ 65 h 131"/>
                  <a:gd name="T112" fmla="*/ 67 w 134"/>
                  <a:gd name="T113" fmla="*/ 27 h 131"/>
                  <a:gd name="T114" fmla="*/ 106 w 134"/>
                  <a:gd name="T115" fmla="*/ 65 h 131"/>
                  <a:gd name="T116" fmla="*/ 67 w 134"/>
                  <a:gd name="T117" fmla="*/ 104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131">
                    <a:moveTo>
                      <a:pt x="131" y="69"/>
                    </a:moveTo>
                    <a:cubicBezTo>
                      <a:pt x="133" y="65"/>
                      <a:pt x="134" y="61"/>
                      <a:pt x="134" y="58"/>
                    </a:cubicBezTo>
                    <a:cubicBezTo>
                      <a:pt x="133" y="55"/>
                      <a:pt x="131" y="52"/>
                      <a:pt x="129" y="48"/>
                    </a:cubicBezTo>
                    <a:cubicBezTo>
                      <a:pt x="128" y="47"/>
                      <a:pt x="127" y="45"/>
                      <a:pt x="126" y="44"/>
                    </a:cubicBezTo>
                    <a:cubicBezTo>
                      <a:pt x="126" y="43"/>
                      <a:pt x="125" y="41"/>
                      <a:pt x="125" y="39"/>
                    </a:cubicBezTo>
                    <a:cubicBezTo>
                      <a:pt x="125" y="35"/>
                      <a:pt x="124" y="31"/>
                      <a:pt x="122" y="29"/>
                    </a:cubicBezTo>
                    <a:cubicBezTo>
                      <a:pt x="120" y="26"/>
                      <a:pt x="117" y="24"/>
                      <a:pt x="113" y="22"/>
                    </a:cubicBezTo>
                    <a:cubicBezTo>
                      <a:pt x="112" y="21"/>
                      <a:pt x="110" y="20"/>
                      <a:pt x="109" y="19"/>
                    </a:cubicBezTo>
                    <a:cubicBezTo>
                      <a:pt x="108" y="19"/>
                      <a:pt x="107" y="17"/>
                      <a:pt x="106" y="15"/>
                    </a:cubicBezTo>
                    <a:cubicBezTo>
                      <a:pt x="103" y="12"/>
                      <a:pt x="101" y="9"/>
                      <a:pt x="98" y="8"/>
                    </a:cubicBezTo>
                    <a:cubicBezTo>
                      <a:pt x="95" y="6"/>
                      <a:pt x="91" y="6"/>
                      <a:pt x="87" y="6"/>
                    </a:cubicBezTo>
                    <a:cubicBezTo>
                      <a:pt x="85" y="6"/>
                      <a:pt x="83" y="6"/>
                      <a:pt x="82" y="6"/>
                    </a:cubicBezTo>
                    <a:cubicBezTo>
                      <a:pt x="81" y="5"/>
                      <a:pt x="79" y="4"/>
                      <a:pt x="77" y="4"/>
                    </a:cubicBezTo>
                    <a:cubicBezTo>
                      <a:pt x="74" y="2"/>
                      <a:pt x="70" y="0"/>
                      <a:pt x="67" y="0"/>
                    </a:cubicBezTo>
                    <a:cubicBezTo>
                      <a:pt x="64" y="0"/>
                      <a:pt x="60" y="2"/>
                      <a:pt x="57" y="3"/>
                    </a:cubicBezTo>
                    <a:cubicBezTo>
                      <a:pt x="55" y="4"/>
                      <a:pt x="53" y="5"/>
                      <a:pt x="52" y="6"/>
                    </a:cubicBezTo>
                    <a:cubicBezTo>
                      <a:pt x="51" y="6"/>
                      <a:pt x="49" y="6"/>
                      <a:pt x="47" y="6"/>
                    </a:cubicBezTo>
                    <a:cubicBezTo>
                      <a:pt x="43" y="6"/>
                      <a:pt x="39" y="6"/>
                      <a:pt x="36" y="8"/>
                    </a:cubicBezTo>
                    <a:cubicBezTo>
                      <a:pt x="33" y="9"/>
                      <a:pt x="30" y="13"/>
                      <a:pt x="28" y="16"/>
                    </a:cubicBezTo>
                    <a:cubicBezTo>
                      <a:pt x="26" y="17"/>
                      <a:pt x="25" y="19"/>
                      <a:pt x="25" y="20"/>
                    </a:cubicBezTo>
                    <a:cubicBezTo>
                      <a:pt x="24" y="20"/>
                      <a:pt x="22" y="21"/>
                      <a:pt x="20" y="22"/>
                    </a:cubicBezTo>
                    <a:cubicBezTo>
                      <a:pt x="17" y="24"/>
                      <a:pt x="13" y="26"/>
                      <a:pt x="11" y="29"/>
                    </a:cubicBezTo>
                    <a:cubicBezTo>
                      <a:pt x="10" y="31"/>
                      <a:pt x="9" y="35"/>
                      <a:pt x="8" y="39"/>
                    </a:cubicBezTo>
                    <a:cubicBezTo>
                      <a:pt x="8" y="41"/>
                      <a:pt x="8" y="43"/>
                      <a:pt x="7" y="44"/>
                    </a:cubicBezTo>
                    <a:cubicBezTo>
                      <a:pt x="7" y="45"/>
                      <a:pt x="6" y="47"/>
                      <a:pt x="5" y="48"/>
                    </a:cubicBezTo>
                    <a:cubicBezTo>
                      <a:pt x="3" y="52"/>
                      <a:pt x="0" y="55"/>
                      <a:pt x="0" y="58"/>
                    </a:cubicBezTo>
                    <a:cubicBezTo>
                      <a:pt x="0" y="61"/>
                      <a:pt x="1" y="65"/>
                      <a:pt x="2" y="69"/>
                    </a:cubicBezTo>
                    <a:cubicBezTo>
                      <a:pt x="3" y="70"/>
                      <a:pt x="4" y="73"/>
                      <a:pt x="4" y="74"/>
                    </a:cubicBezTo>
                    <a:cubicBezTo>
                      <a:pt x="4" y="75"/>
                      <a:pt x="4" y="77"/>
                      <a:pt x="4" y="79"/>
                    </a:cubicBezTo>
                    <a:cubicBezTo>
                      <a:pt x="3" y="83"/>
                      <a:pt x="3" y="87"/>
                      <a:pt x="4" y="90"/>
                    </a:cubicBezTo>
                    <a:cubicBezTo>
                      <a:pt x="5" y="92"/>
                      <a:pt x="8" y="95"/>
                      <a:pt x="11" y="98"/>
                    </a:cubicBezTo>
                    <a:cubicBezTo>
                      <a:pt x="12" y="99"/>
                      <a:pt x="14" y="101"/>
                      <a:pt x="15" y="102"/>
                    </a:cubicBezTo>
                    <a:cubicBezTo>
                      <a:pt x="15" y="102"/>
                      <a:pt x="16" y="104"/>
                      <a:pt x="17" y="106"/>
                    </a:cubicBezTo>
                    <a:cubicBezTo>
                      <a:pt x="18" y="110"/>
                      <a:pt x="20" y="113"/>
                      <a:pt x="22" y="116"/>
                    </a:cubicBezTo>
                    <a:cubicBezTo>
                      <a:pt x="25" y="118"/>
                      <a:pt x="29" y="119"/>
                      <a:pt x="32" y="120"/>
                    </a:cubicBezTo>
                    <a:cubicBezTo>
                      <a:pt x="34" y="120"/>
                      <a:pt x="36" y="121"/>
                      <a:pt x="37" y="121"/>
                    </a:cubicBezTo>
                    <a:cubicBezTo>
                      <a:pt x="38" y="122"/>
                      <a:pt x="40" y="123"/>
                      <a:pt x="42" y="124"/>
                    </a:cubicBezTo>
                    <a:cubicBezTo>
                      <a:pt x="45" y="127"/>
                      <a:pt x="48" y="129"/>
                      <a:pt x="51" y="130"/>
                    </a:cubicBezTo>
                    <a:cubicBezTo>
                      <a:pt x="54" y="131"/>
                      <a:pt x="58" y="130"/>
                      <a:pt x="62" y="129"/>
                    </a:cubicBezTo>
                    <a:cubicBezTo>
                      <a:pt x="64" y="129"/>
                      <a:pt x="66" y="128"/>
                      <a:pt x="67" y="128"/>
                    </a:cubicBezTo>
                    <a:cubicBezTo>
                      <a:pt x="68" y="128"/>
                      <a:pt x="70" y="129"/>
                      <a:pt x="72" y="129"/>
                    </a:cubicBezTo>
                    <a:cubicBezTo>
                      <a:pt x="75" y="130"/>
                      <a:pt x="78" y="130"/>
                      <a:pt x="80" y="130"/>
                    </a:cubicBezTo>
                    <a:cubicBezTo>
                      <a:pt x="81" y="130"/>
                      <a:pt x="82" y="130"/>
                      <a:pt x="83" y="130"/>
                    </a:cubicBezTo>
                    <a:cubicBezTo>
                      <a:pt x="86" y="129"/>
                      <a:pt x="89" y="127"/>
                      <a:pt x="92" y="124"/>
                    </a:cubicBezTo>
                    <a:cubicBezTo>
                      <a:pt x="94" y="123"/>
                      <a:pt x="95" y="122"/>
                      <a:pt x="96" y="121"/>
                    </a:cubicBezTo>
                    <a:cubicBezTo>
                      <a:pt x="97" y="121"/>
                      <a:pt x="99" y="120"/>
                      <a:pt x="101" y="120"/>
                    </a:cubicBezTo>
                    <a:cubicBezTo>
                      <a:pt x="105" y="119"/>
                      <a:pt x="109" y="118"/>
                      <a:pt x="111" y="116"/>
                    </a:cubicBezTo>
                    <a:cubicBezTo>
                      <a:pt x="114" y="113"/>
                      <a:pt x="115" y="110"/>
                      <a:pt x="117" y="106"/>
                    </a:cubicBezTo>
                    <a:cubicBezTo>
                      <a:pt x="118" y="104"/>
                      <a:pt x="118" y="102"/>
                      <a:pt x="119" y="102"/>
                    </a:cubicBezTo>
                    <a:cubicBezTo>
                      <a:pt x="120" y="101"/>
                      <a:pt x="121" y="99"/>
                      <a:pt x="123" y="98"/>
                    </a:cubicBezTo>
                    <a:cubicBezTo>
                      <a:pt x="126" y="95"/>
                      <a:pt x="129" y="92"/>
                      <a:pt x="130" y="90"/>
                    </a:cubicBezTo>
                    <a:cubicBezTo>
                      <a:pt x="131" y="87"/>
                      <a:pt x="130" y="83"/>
                      <a:pt x="130" y="79"/>
                    </a:cubicBezTo>
                    <a:cubicBezTo>
                      <a:pt x="130" y="77"/>
                      <a:pt x="130" y="75"/>
                      <a:pt x="130" y="74"/>
                    </a:cubicBezTo>
                    <a:cubicBezTo>
                      <a:pt x="130" y="73"/>
                      <a:pt x="131" y="71"/>
                      <a:pt x="131" y="69"/>
                    </a:cubicBezTo>
                    <a:close/>
                    <a:moveTo>
                      <a:pt x="67" y="104"/>
                    </a:moveTo>
                    <a:cubicBezTo>
                      <a:pt x="45" y="104"/>
                      <a:pt x="28" y="86"/>
                      <a:pt x="28" y="65"/>
                    </a:cubicBezTo>
                    <a:cubicBezTo>
                      <a:pt x="28" y="44"/>
                      <a:pt x="45" y="27"/>
                      <a:pt x="67" y="27"/>
                    </a:cubicBezTo>
                    <a:cubicBezTo>
                      <a:pt x="88" y="27"/>
                      <a:pt x="106" y="44"/>
                      <a:pt x="106" y="65"/>
                    </a:cubicBezTo>
                    <a:cubicBezTo>
                      <a:pt x="106" y="86"/>
                      <a:pt x="88" y="104"/>
                      <a:pt x="67" y="10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14"/>
              <p:cNvSpPr>
                <a:spLocks/>
              </p:cNvSpPr>
              <p:nvPr/>
            </p:nvSpPr>
            <p:spPr bwMode="auto">
              <a:xfrm>
                <a:off x="473" y="1992"/>
                <a:ext cx="142" cy="180"/>
              </a:xfrm>
              <a:custGeom>
                <a:avLst/>
                <a:gdLst>
                  <a:gd name="T0" fmla="*/ 77 w 83"/>
                  <a:gd name="T1" fmla="*/ 105 h 105"/>
                  <a:gd name="T2" fmla="*/ 10 w 83"/>
                  <a:gd name="T3" fmla="*/ 55 h 105"/>
                  <a:gd name="T4" fmla="*/ 0 w 83"/>
                  <a:gd name="T5" fmla="*/ 6 h 105"/>
                  <a:gd name="T6" fmla="*/ 6 w 83"/>
                  <a:gd name="T7" fmla="*/ 0 h 105"/>
                  <a:gd name="T8" fmla="*/ 6 w 83"/>
                  <a:gd name="T9" fmla="*/ 0 h 105"/>
                  <a:gd name="T10" fmla="*/ 12 w 83"/>
                  <a:gd name="T11" fmla="*/ 6 h 105"/>
                  <a:gd name="T12" fmla="*/ 77 w 83"/>
                  <a:gd name="T13" fmla="*/ 93 h 105"/>
                  <a:gd name="T14" fmla="*/ 83 w 83"/>
                  <a:gd name="T15" fmla="*/ 99 h 105"/>
                  <a:gd name="T16" fmla="*/ 77 w 83"/>
                  <a:gd name="T17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105">
                    <a:moveTo>
                      <a:pt x="77" y="105"/>
                    </a:moveTo>
                    <a:cubicBezTo>
                      <a:pt x="46" y="105"/>
                      <a:pt x="22" y="87"/>
                      <a:pt x="10" y="55"/>
                    </a:cubicBezTo>
                    <a:cubicBezTo>
                      <a:pt x="0" y="31"/>
                      <a:pt x="0" y="7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0" y="0"/>
                      <a:pt x="12" y="3"/>
                      <a:pt x="12" y="6"/>
                    </a:cubicBezTo>
                    <a:cubicBezTo>
                      <a:pt x="12" y="9"/>
                      <a:pt x="13" y="93"/>
                      <a:pt x="77" y="93"/>
                    </a:cubicBezTo>
                    <a:cubicBezTo>
                      <a:pt x="81" y="93"/>
                      <a:pt x="83" y="96"/>
                      <a:pt x="83" y="99"/>
                    </a:cubicBezTo>
                    <a:cubicBezTo>
                      <a:pt x="83" y="102"/>
                      <a:pt x="81" y="105"/>
                      <a:pt x="77" y="10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15"/>
              <p:cNvSpPr>
                <a:spLocks/>
              </p:cNvSpPr>
              <p:nvPr/>
            </p:nvSpPr>
            <p:spPr bwMode="auto">
              <a:xfrm>
                <a:off x="577" y="1992"/>
                <a:ext cx="143" cy="180"/>
              </a:xfrm>
              <a:custGeom>
                <a:avLst/>
                <a:gdLst>
                  <a:gd name="T0" fmla="*/ 6 w 83"/>
                  <a:gd name="T1" fmla="*/ 105 h 105"/>
                  <a:gd name="T2" fmla="*/ 0 w 83"/>
                  <a:gd name="T3" fmla="*/ 99 h 105"/>
                  <a:gd name="T4" fmla="*/ 6 w 83"/>
                  <a:gd name="T5" fmla="*/ 93 h 105"/>
                  <a:gd name="T6" fmla="*/ 71 w 83"/>
                  <a:gd name="T7" fmla="*/ 6 h 105"/>
                  <a:gd name="T8" fmla="*/ 77 w 83"/>
                  <a:gd name="T9" fmla="*/ 0 h 105"/>
                  <a:gd name="T10" fmla="*/ 77 w 83"/>
                  <a:gd name="T11" fmla="*/ 0 h 105"/>
                  <a:gd name="T12" fmla="*/ 83 w 83"/>
                  <a:gd name="T13" fmla="*/ 6 h 105"/>
                  <a:gd name="T14" fmla="*/ 74 w 83"/>
                  <a:gd name="T15" fmla="*/ 55 h 105"/>
                  <a:gd name="T16" fmla="*/ 6 w 83"/>
                  <a:gd name="T17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105">
                    <a:moveTo>
                      <a:pt x="6" y="105"/>
                    </a:moveTo>
                    <a:cubicBezTo>
                      <a:pt x="3" y="105"/>
                      <a:pt x="0" y="102"/>
                      <a:pt x="0" y="99"/>
                    </a:cubicBezTo>
                    <a:cubicBezTo>
                      <a:pt x="0" y="96"/>
                      <a:pt x="3" y="93"/>
                      <a:pt x="6" y="93"/>
                    </a:cubicBezTo>
                    <a:cubicBezTo>
                      <a:pt x="71" y="93"/>
                      <a:pt x="71" y="9"/>
                      <a:pt x="71" y="6"/>
                    </a:cubicBezTo>
                    <a:cubicBezTo>
                      <a:pt x="71" y="3"/>
                      <a:pt x="74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81" y="0"/>
                      <a:pt x="83" y="3"/>
                      <a:pt x="83" y="6"/>
                    </a:cubicBezTo>
                    <a:cubicBezTo>
                      <a:pt x="83" y="7"/>
                      <a:pt x="83" y="31"/>
                      <a:pt x="74" y="55"/>
                    </a:cubicBezTo>
                    <a:cubicBezTo>
                      <a:pt x="61" y="87"/>
                      <a:pt x="38" y="105"/>
                      <a:pt x="6" y="10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16"/>
              <p:cNvSpPr>
                <a:spLocks/>
              </p:cNvSpPr>
              <p:nvPr/>
            </p:nvSpPr>
            <p:spPr bwMode="auto">
              <a:xfrm>
                <a:off x="579" y="2150"/>
                <a:ext cx="141" cy="182"/>
              </a:xfrm>
              <a:custGeom>
                <a:avLst/>
                <a:gdLst>
                  <a:gd name="T0" fmla="*/ 76 w 82"/>
                  <a:gd name="T1" fmla="*/ 106 h 106"/>
                  <a:gd name="T2" fmla="*/ 76 w 82"/>
                  <a:gd name="T3" fmla="*/ 106 h 106"/>
                  <a:gd name="T4" fmla="*/ 70 w 82"/>
                  <a:gd name="T5" fmla="*/ 100 h 106"/>
                  <a:gd name="T6" fmla="*/ 46 w 82"/>
                  <a:gd name="T7" fmla="*/ 28 h 106"/>
                  <a:gd name="T8" fmla="*/ 6 w 82"/>
                  <a:gd name="T9" fmla="*/ 12 h 106"/>
                  <a:gd name="T10" fmla="*/ 0 w 82"/>
                  <a:gd name="T11" fmla="*/ 6 h 106"/>
                  <a:gd name="T12" fmla="*/ 6 w 82"/>
                  <a:gd name="T13" fmla="*/ 0 h 106"/>
                  <a:gd name="T14" fmla="*/ 6 w 82"/>
                  <a:gd name="T15" fmla="*/ 0 h 106"/>
                  <a:gd name="T16" fmla="*/ 54 w 82"/>
                  <a:gd name="T17" fmla="*/ 20 h 106"/>
                  <a:gd name="T18" fmla="*/ 82 w 82"/>
                  <a:gd name="T19" fmla="*/ 100 h 106"/>
                  <a:gd name="T20" fmla="*/ 76 w 82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106">
                    <a:moveTo>
                      <a:pt x="76" y="106"/>
                    </a:moveTo>
                    <a:cubicBezTo>
                      <a:pt x="76" y="106"/>
                      <a:pt x="76" y="106"/>
                      <a:pt x="76" y="106"/>
                    </a:cubicBezTo>
                    <a:cubicBezTo>
                      <a:pt x="72" y="106"/>
                      <a:pt x="70" y="103"/>
                      <a:pt x="70" y="100"/>
                    </a:cubicBezTo>
                    <a:cubicBezTo>
                      <a:pt x="70" y="99"/>
                      <a:pt x="70" y="53"/>
                      <a:pt x="46" y="28"/>
                    </a:cubicBezTo>
                    <a:cubicBezTo>
                      <a:pt x="35" y="18"/>
                      <a:pt x="22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5" y="0"/>
                      <a:pt x="42" y="7"/>
                      <a:pt x="54" y="20"/>
                    </a:cubicBezTo>
                    <a:cubicBezTo>
                      <a:pt x="82" y="48"/>
                      <a:pt x="82" y="98"/>
                      <a:pt x="82" y="100"/>
                    </a:cubicBezTo>
                    <a:cubicBezTo>
                      <a:pt x="82" y="103"/>
                      <a:pt x="79" y="106"/>
                      <a:pt x="76" y="10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17"/>
              <p:cNvSpPr>
                <a:spLocks/>
              </p:cNvSpPr>
              <p:nvPr/>
            </p:nvSpPr>
            <p:spPr bwMode="auto">
              <a:xfrm>
                <a:off x="471" y="2150"/>
                <a:ext cx="146" cy="180"/>
              </a:xfrm>
              <a:custGeom>
                <a:avLst/>
                <a:gdLst>
                  <a:gd name="T0" fmla="*/ 6 w 85"/>
                  <a:gd name="T1" fmla="*/ 105 h 105"/>
                  <a:gd name="T2" fmla="*/ 6 w 85"/>
                  <a:gd name="T3" fmla="*/ 105 h 105"/>
                  <a:gd name="T4" fmla="*/ 0 w 85"/>
                  <a:gd name="T5" fmla="*/ 99 h 105"/>
                  <a:gd name="T6" fmla="*/ 78 w 85"/>
                  <a:gd name="T7" fmla="*/ 0 h 105"/>
                  <a:gd name="T8" fmla="*/ 79 w 85"/>
                  <a:gd name="T9" fmla="*/ 0 h 105"/>
                  <a:gd name="T10" fmla="*/ 85 w 85"/>
                  <a:gd name="T11" fmla="*/ 6 h 105"/>
                  <a:gd name="T12" fmla="*/ 79 w 85"/>
                  <a:gd name="T13" fmla="*/ 12 h 105"/>
                  <a:gd name="T14" fmla="*/ 78 w 85"/>
                  <a:gd name="T15" fmla="*/ 12 h 105"/>
                  <a:gd name="T16" fmla="*/ 12 w 85"/>
                  <a:gd name="T17" fmla="*/ 99 h 105"/>
                  <a:gd name="T18" fmla="*/ 6 w 85"/>
                  <a:gd name="T19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5" h="105">
                    <a:moveTo>
                      <a:pt x="6" y="105"/>
                    </a:moveTo>
                    <a:cubicBezTo>
                      <a:pt x="6" y="105"/>
                      <a:pt x="6" y="105"/>
                      <a:pt x="6" y="105"/>
                    </a:cubicBezTo>
                    <a:cubicBezTo>
                      <a:pt x="3" y="105"/>
                      <a:pt x="0" y="102"/>
                      <a:pt x="0" y="99"/>
                    </a:cubicBezTo>
                    <a:cubicBezTo>
                      <a:pt x="0" y="98"/>
                      <a:pt x="3" y="0"/>
                      <a:pt x="78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3" y="0"/>
                      <a:pt x="85" y="3"/>
                      <a:pt x="85" y="6"/>
                    </a:cubicBezTo>
                    <a:cubicBezTo>
                      <a:pt x="85" y="10"/>
                      <a:pt x="83" y="12"/>
                      <a:pt x="79" y="12"/>
                    </a:cubicBezTo>
                    <a:cubicBezTo>
                      <a:pt x="79" y="12"/>
                      <a:pt x="79" y="12"/>
                      <a:pt x="78" y="12"/>
                    </a:cubicBezTo>
                    <a:cubicBezTo>
                      <a:pt x="15" y="12"/>
                      <a:pt x="13" y="95"/>
                      <a:pt x="12" y="99"/>
                    </a:cubicBezTo>
                    <a:cubicBezTo>
                      <a:pt x="12" y="102"/>
                      <a:pt x="10" y="105"/>
                      <a:pt x="6" y="10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18"/>
              <p:cNvSpPr>
                <a:spLocks/>
              </p:cNvSpPr>
              <p:nvPr/>
            </p:nvSpPr>
            <p:spPr bwMode="auto">
              <a:xfrm>
                <a:off x="522" y="1999"/>
                <a:ext cx="148" cy="20"/>
              </a:xfrm>
              <a:custGeom>
                <a:avLst/>
                <a:gdLst>
                  <a:gd name="T0" fmla="*/ 80 w 86"/>
                  <a:gd name="T1" fmla="*/ 12 h 12"/>
                  <a:gd name="T2" fmla="*/ 6 w 86"/>
                  <a:gd name="T3" fmla="*/ 12 h 12"/>
                  <a:gd name="T4" fmla="*/ 0 w 86"/>
                  <a:gd name="T5" fmla="*/ 6 h 12"/>
                  <a:gd name="T6" fmla="*/ 6 w 86"/>
                  <a:gd name="T7" fmla="*/ 0 h 12"/>
                  <a:gd name="T8" fmla="*/ 80 w 86"/>
                  <a:gd name="T9" fmla="*/ 0 h 12"/>
                  <a:gd name="T10" fmla="*/ 86 w 86"/>
                  <a:gd name="T11" fmla="*/ 6 h 12"/>
                  <a:gd name="T12" fmla="*/ 80 w 86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2">
                    <a:moveTo>
                      <a:pt x="80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3" y="0"/>
                      <a:pt x="86" y="3"/>
                      <a:pt x="86" y="6"/>
                    </a:cubicBezTo>
                    <a:cubicBezTo>
                      <a:pt x="86" y="9"/>
                      <a:pt x="83" y="12"/>
                      <a:pt x="8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19"/>
              <p:cNvSpPr>
                <a:spLocks/>
              </p:cNvSpPr>
              <p:nvPr/>
            </p:nvSpPr>
            <p:spPr bwMode="auto">
              <a:xfrm>
                <a:off x="522" y="2045"/>
                <a:ext cx="148" cy="21"/>
              </a:xfrm>
              <a:custGeom>
                <a:avLst/>
                <a:gdLst>
                  <a:gd name="T0" fmla="*/ 80 w 86"/>
                  <a:gd name="T1" fmla="*/ 12 h 12"/>
                  <a:gd name="T2" fmla="*/ 6 w 86"/>
                  <a:gd name="T3" fmla="*/ 12 h 12"/>
                  <a:gd name="T4" fmla="*/ 0 w 86"/>
                  <a:gd name="T5" fmla="*/ 6 h 12"/>
                  <a:gd name="T6" fmla="*/ 6 w 86"/>
                  <a:gd name="T7" fmla="*/ 0 h 12"/>
                  <a:gd name="T8" fmla="*/ 80 w 86"/>
                  <a:gd name="T9" fmla="*/ 0 h 12"/>
                  <a:gd name="T10" fmla="*/ 86 w 86"/>
                  <a:gd name="T11" fmla="*/ 6 h 12"/>
                  <a:gd name="T12" fmla="*/ 80 w 86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2">
                    <a:moveTo>
                      <a:pt x="80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3" y="0"/>
                      <a:pt x="86" y="3"/>
                      <a:pt x="86" y="6"/>
                    </a:cubicBezTo>
                    <a:cubicBezTo>
                      <a:pt x="86" y="9"/>
                      <a:pt x="83" y="12"/>
                      <a:pt x="8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20"/>
              <p:cNvSpPr>
                <a:spLocks/>
              </p:cNvSpPr>
              <p:nvPr/>
            </p:nvSpPr>
            <p:spPr bwMode="auto">
              <a:xfrm>
                <a:off x="545" y="2091"/>
                <a:ext cx="103" cy="21"/>
              </a:xfrm>
              <a:custGeom>
                <a:avLst/>
                <a:gdLst>
                  <a:gd name="T0" fmla="*/ 54 w 60"/>
                  <a:gd name="T1" fmla="*/ 12 h 12"/>
                  <a:gd name="T2" fmla="*/ 6 w 60"/>
                  <a:gd name="T3" fmla="*/ 12 h 12"/>
                  <a:gd name="T4" fmla="*/ 0 w 60"/>
                  <a:gd name="T5" fmla="*/ 6 h 12"/>
                  <a:gd name="T6" fmla="*/ 6 w 60"/>
                  <a:gd name="T7" fmla="*/ 0 h 12"/>
                  <a:gd name="T8" fmla="*/ 54 w 60"/>
                  <a:gd name="T9" fmla="*/ 0 h 12"/>
                  <a:gd name="T10" fmla="*/ 60 w 60"/>
                  <a:gd name="T11" fmla="*/ 6 h 12"/>
                  <a:gd name="T12" fmla="*/ 54 w 60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2">
                    <a:moveTo>
                      <a:pt x="54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7" y="0"/>
                      <a:pt x="60" y="3"/>
                      <a:pt x="60" y="6"/>
                    </a:cubicBezTo>
                    <a:cubicBezTo>
                      <a:pt x="60" y="10"/>
                      <a:pt x="57" y="12"/>
                      <a:pt x="54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21"/>
              <p:cNvSpPr>
                <a:spLocks/>
              </p:cNvSpPr>
              <p:nvPr/>
            </p:nvSpPr>
            <p:spPr bwMode="auto">
              <a:xfrm>
                <a:off x="522" y="2304"/>
                <a:ext cx="148" cy="21"/>
              </a:xfrm>
              <a:custGeom>
                <a:avLst/>
                <a:gdLst>
                  <a:gd name="T0" fmla="*/ 80 w 86"/>
                  <a:gd name="T1" fmla="*/ 12 h 12"/>
                  <a:gd name="T2" fmla="*/ 6 w 86"/>
                  <a:gd name="T3" fmla="*/ 12 h 12"/>
                  <a:gd name="T4" fmla="*/ 0 w 86"/>
                  <a:gd name="T5" fmla="*/ 6 h 12"/>
                  <a:gd name="T6" fmla="*/ 6 w 86"/>
                  <a:gd name="T7" fmla="*/ 0 h 12"/>
                  <a:gd name="T8" fmla="*/ 80 w 86"/>
                  <a:gd name="T9" fmla="*/ 0 h 12"/>
                  <a:gd name="T10" fmla="*/ 86 w 86"/>
                  <a:gd name="T11" fmla="*/ 6 h 12"/>
                  <a:gd name="T12" fmla="*/ 80 w 86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2">
                    <a:moveTo>
                      <a:pt x="80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3" y="0"/>
                      <a:pt x="86" y="3"/>
                      <a:pt x="86" y="6"/>
                    </a:cubicBezTo>
                    <a:cubicBezTo>
                      <a:pt x="86" y="9"/>
                      <a:pt x="83" y="12"/>
                      <a:pt x="8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22"/>
              <p:cNvSpPr>
                <a:spLocks/>
              </p:cNvSpPr>
              <p:nvPr/>
            </p:nvSpPr>
            <p:spPr bwMode="auto">
              <a:xfrm>
                <a:off x="522" y="2258"/>
                <a:ext cx="148" cy="20"/>
              </a:xfrm>
              <a:custGeom>
                <a:avLst/>
                <a:gdLst>
                  <a:gd name="T0" fmla="*/ 80 w 86"/>
                  <a:gd name="T1" fmla="*/ 12 h 12"/>
                  <a:gd name="T2" fmla="*/ 6 w 86"/>
                  <a:gd name="T3" fmla="*/ 12 h 12"/>
                  <a:gd name="T4" fmla="*/ 0 w 86"/>
                  <a:gd name="T5" fmla="*/ 6 h 12"/>
                  <a:gd name="T6" fmla="*/ 6 w 86"/>
                  <a:gd name="T7" fmla="*/ 0 h 12"/>
                  <a:gd name="T8" fmla="*/ 80 w 86"/>
                  <a:gd name="T9" fmla="*/ 0 h 12"/>
                  <a:gd name="T10" fmla="*/ 86 w 86"/>
                  <a:gd name="T11" fmla="*/ 6 h 12"/>
                  <a:gd name="T12" fmla="*/ 80 w 86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2">
                    <a:moveTo>
                      <a:pt x="80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3" y="0"/>
                      <a:pt x="86" y="2"/>
                      <a:pt x="86" y="6"/>
                    </a:cubicBezTo>
                    <a:cubicBezTo>
                      <a:pt x="86" y="9"/>
                      <a:pt x="83" y="12"/>
                      <a:pt x="8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23"/>
              <p:cNvSpPr>
                <a:spLocks/>
              </p:cNvSpPr>
              <p:nvPr/>
            </p:nvSpPr>
            <p:spPr bwMode="auto">
              <a:xfrm>
                <a:off x="545" y="2210"/>
                <a:ext cx="103" cy="20"/>
              </a:xfrm>
              <a:custGeom>
                <a:avLst/>
                <a:gdLst>
                  <a:gd name="T0" fmla="*/ 54 w 60"/>
                  <a:gd name="T1" fmla="*/ 12 h 12"/>
                  <a:gd name="T2" fmla="*/ 6 w 60"/>
                  <a:gd name="T3" fmla="*/ 12 h 12"/>
                  <a:gd name="T4" fmla="*/ 0 w 60"/>
                  <a:gd name="T5" fmla="*/ 6 h 12"/>
                  <a:gd name="T6" fmla="*/ 6 w 60"/>
                  <a:gd name="T7" fmla="*/ 0 h 12"/>
                  <a:gd name="T8" fmla="*/ 54 w 60"/>
                  <a:gd name="T9" fmla="*/ 0 h 12"/>
                  <a:gd name="T10" fmla="*/ 60 w 60"/>
                  <a:gd name="T11" fmla="*/ 6 h 12"/>
                  <a:gd name="T12" fmla="*/ 54 w 60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2">
                    <a:moveTo>
                      <a:pt x="54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7" y="0"/>
                      <a:pt x="60" y="3"/>
                      <a:pt x="60" y="6"/>
                    </a:cubicBezTo>
                    <a:cubicBezTo>
                      <a:pt x="60" y="10"/>
                      <a:pt x="57" y="12"/>
                      <a:pt x="54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24"/>
              <p:cNvSpPr>
                <a:spLocks/>
              </p:cNvSpPr>
              <p:nvPr/>
            </p:nvSpPr>
            <p:spPr bwMode="auto">
              <a:xfrm>
                <a:off x="2704" y="2138"/>
                <a:ext cx="213" cy="142"/>
              </a:xfrm>
              <a:custGeom>
                <a:avLst/>
                <a:gdLst>
                  <a:gd name="T0" fmla="*/ 40 w 124"/>
                  <a:gd name="T1" fmla="*/ 83 h 83"/>
                  <a:gd name="T2" fmla="*/ 40 w 124"/>
                  <a:gd name="T3" fmla="*/ 78 h 83"/>
                  <a:gd name="T4" fmla="*/ 41 w 124"/>
                  <a:gd name="T5" fmla="*/ 71 h 83"/>
                  <a:gd name="T6" fmla="*/ 32 w 124"/>
                  <a:gd name="T7" fmla="*/ 75 h 83"/>
                  <a:gd name="T8" fmla="*/ 29 w 124"/>
                  <a:gd name="T9" fmla="*/ 75 h 83"/>
                  <a:gd name="T10" fmla="*/ 23 w 124"/>
                  <a:gd name="T11" fmla="*/ 72 h 83"/>
                  <a:gd name="T12" fmla="*/ 3 w 124"/>
                  <a:gd name="T13" fmla="*/ 41 h 83"/>
                  <a:gd name="T14" fmla="*/ 5 w 124"/>
                  <a:gd name="T15" fmla="*/ 31 h 83"/>
                  <a:gd name="T16" fmla="*/ 9 w 124"/>
                  <a:gd name="T17" fmla="*/ 30 h 83"/>
                  <a:gd name="T18" fmla="*/ 15 w 124"/>
                  <a:gd name="T19" fmla="*/ 33 h 83"/>
                  <a:gd name="T20" fmla="*/ 32 w 124"/>
                  <a:gd name="T21" fmla="*/ 59 h 83"/>
                  <a:gd name="T22" fmla="*/ 55 w 124"/>
                  <a:gd name="T23" fmla="*/ 50 h 83"/>
                  <a:gd name="T24" fmla="*/ 56 w 124"/>
                  <a:gd name="T25" fmla="*/ 50 h 83"/>
                  <a:gd name="T26" fmla="*/ 64 w 124"/>
                  <a:gd name="T27" fmla="*/ 45 h 83"/>
                  <a:gd name="T28" fmla="*/ 69 w 124"/>
                  <a:gd name="T29" fmla="*/ 43 h 83"/>
                  <a:gd name="T30" fmla="*/ 65 w 124"/>
                  <a:gd name="T31" fmla="*/ 39 h 83"/>
                  <a:gd name="T32" fmla="*/ 59 w 124"/>
                  <a:gd name="T33" fmla="*/ 23 h 83"/>
                  <a:gd name="T34" fmla="*/ 82 w 124"/>
                  <a:gd name="T35" fmla="*/ 0 h 83"/>
                  <a:gd name="T36" fmla="*/ 88 w 124"/>
                  <a:gd name="T37" fmla="*/ 1 h 83"/>
                  <a:gd name="T38" fmla="*/ 105 w 124"/>
                  <a:gd name="T39" fmla="*/ 23 h 83"/>
                  <a:gd name="T40" fmla="*/ 99 w 124"/>
                  <a:gd name="T41" fmla="*/ 39 h 83"/>
                  <a:gd name="T42" fmla="*/ 95 w 124"/>
                  <a:gd name="T43" fmla="*/ 43 h 83"/>
                  <a:gd name="T44" fmla="*/ 100 w 124"/>
                  <a:gd name="T45" fmla="*/ 45 h 83"/>
                  <a:gd name="T46" fmla="*/ 124 w 124"/>
                  <a:gd name="T47" fmla="*/ 83 h 83"/>
                  <a:gd name="T48" fmla="*/ 40 w 124"/>
                  <a:gd name="T4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4" h="83">
                    <a:moveTo>
                      <a:pt x="40" y="83"/>
                    </a:moveTo>
                    <a:cubicBezTo>
                      <a:pt x="40" y="81"/>
                      <a:pt x="40" y="80"/>
                      <a:pt x="40" y="78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1" y="75"/>
                      <a:pt x="30" y="75"/>
                      <a:pt x="29" y="75"/>
                    </a:cubicBezTo>
                    <a:cubicBezTo>
                      <a:pt x="27" y="75"/>
                      <a:pt x="24" y="74"/>
                      <a:pt x="23" y="72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0" y="37"/>
                      <a:pt x="1" y="33"/>
                      <a:pt x="5" y="31"/>
                    </a:cubicBezTo>
                    <a:cubicBezTo>
                      <a:pt x="6" y="30"/>
                      <a:pt x="7" y="30"/>
                      <a:pt x="9" y="30"/>
                    </a:cubicBezTo>
                    <a:cubicBezTo>
                      <a:pt x="11" y="30"/>
                      <a:pt x="13" y="31"/>
                      <a:pt x="15" y="33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8" y="48"/>
                      <a:pt x="61" y="47"/>
                      <a:pt x="64" y="45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61" y="35"/>
                      <a:pt x="59" y="29"/>
                      <a:pt x="59" y="23"/>
                    </a:cubicBezTo>
                    <a:cubicBezTo>
                      <a:pt x="59" y="11"/>
                      <a:pt x="69" y="0"/>
                      <a:pt x="82" y="0"/>
                    </a:cubicBezTo>
                    <a:cubicBezTo>
                      <a:pt x="84" y="0"/>
                      <a:pt x="86" y="1"/>
                      <a:pt x="88" y="1"/>
                    </a:cubicBezTo>
                    <a:cubicBezTo>
                      <a:pt x="98" y="4"/>
                      <a:pt x="105" y="13"/>
                      <a:pt x="105" y="23"/>
                    </a:cubicBezTo>
                    <a:cubicBezTo>
                      <a:pt x="105" y="29"/>
                      <a:pt x="102" y="35"/>
                      <a:pt x="99" y="39"/>
                    </a:cubicBezTo>
                    <a:cubicBezTo>
                      <a:pt x="95" y="43"/>
                      <a:pt x="95" y="43"/>
                      <a:pt x="95" y="43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115" y="52"/>
                      <a:pt x="124" y="67"/>
                      <a:pt x="124" y="83"/>
                    </a:cubicBezTo>
                    <a:lnTo>
                      <a:pt x="40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25"/>
              <p:cNvSpPr>
                <a:spLocks noEditPoints="1"/>
              </p:cNvSpPr>
              <p:nvPr/>
            </p:nvSpPr>
            <p:spPr bwMode="auto">
              <a:xfrm>
                <a:off x="2608" y="2036"/>
                <a:ext cx="249" cy="198"/>
              </a:xfrm>
              <a:custGeom>
                <a:avLst/>
                <a:gdLst>
                  <a:gd name="T0" fmla="*/ 141 w 145"/>
                  <a:gd name="T1" fmla="*/ 0 h 115"/>
                  <a:gd name="T2" fmla="*/ 4 w 145"/>
                  <a:gd name="T3" fmla="*/ 0 h 115"/>
                  <a:gd name="T4" fmla="*/ 0 w 145"/>
                  <a:gd name="T5" fmla="*/ 4 h 115"/>
                  <a:gd name="T6" fmla="*/ 0 w 145"/>
                  <a:gd name="T7" fmla="*/ 111 h 115"/>
                  <a:gd name="T8" fmla="*/ 4 w 145"/>
                  <a:gd name="T9" fmla="*/ 115 h 115"/>
                  <a:gd name="T10" fmla="*/ 64 w 145"/>
                  <a:gd name="T11" fmla="*/ 115 h 115"/>
                  <a:gd name="T12" fmla="*/ 55 w 145"/>
                  <a:gd name="T13" fmla="*/ 102 h 115"/>
                  <a:gd name="T14" fmla="*/ 54 w 145"/>
                  <a:gd name="T15" fmla="*/ 91 h 115"/>
                  <a:gd name="T16" fmla="*/ 54 w 145"/>
                  <a:gd name="T17" fmla="*/ 91 h 115"/>
                  <a:gd name="T18" fmla="*/ 30 w 145"/>
                  <a:gd name="T19" fmla="*/ 55 h 115"/>
                  <a:gd name="T20" fmla="*/ 31 w 145"/>
                  <a:gd name="T21" fmla="*/ 49 h 115"/>
                  <a:gd name="T22" fmla="*/ 37 w 145"/>
                  <a:gd name="T23" fmla="*/ 50 h 115"/>
                  <a:gd name="T24" fmla="*/ 60 w 145"/>
                  <a:gd name="T25" fmla="*/ 86 h 115"/>
                  <a:gd name="T26" fmla="*/ 74 w 145"/>
                  <a:gd name="T27" fmla="*/ 90 h 115"/>
                  <a:gd name="T28" fmla="*/ 90 w 145"/>
                  <a:gd name="T29" fmla="*/ 113 h 115"/>
                  <a:gd name="T30" fmla="*/ 109 w 145"/>
                  <a:gd name="T31" fmla="*/ 106 h 115"/>
                  <a:gd name="T32" fmla="*/ 118 w 145"/>
                  <a:gd name="T33" fmla="*/ 100 h 115"/>
                  <a:gd name="T34" fmla="*/ 111 w 145"/>
                  <a:gd name="T35" fmla="*/ 82 h 115"/>
                  <a:gd name="T36" fmla="*/ 138 w 145"/>
                  <a:gd name="T37" fmla="*/ 55 h 115"/>
                  <a:gd name="T38" fmla="*/ 145 w 145"/>
                  <a:gd name="T39" fmla="*/ 57 h 115"/>
                  <a:gd name="T40" fmla="*/ 145 w 145"/>
                  <a:gd name="T41" fmla="*/ 4 h 115"/>
                  <a:gd name="T42" fmla="*/ 141 w 145"/>
                  <a:gd name="T43" fmla="*/ 0 h 115"/>
                  <a:gd name="T44" fmla="*/ 103 w 145"/>
                  <a:gd name="T45" fmla="*/ 67 h 115"/>
                  <a:gd name="T46" fmla="*/ 60 w 145"/>
                  <a:gd name="T47" fmla="*/ 67 h 115"/>
                  <a:gd name="T48" fmla="*/ 56 w 145"/>
                  <a:gd name="T49" fmla="*/ 63 h 115"/>
                  <a:gd name="T50" fmla="*/ 60 w 145"/>
                  <a:gd name="T51" fmla="*/ 59 h 115"/>
                  <a:gd name="T52" fmla="*/ 103 w 145"/>
                  <a:gd name="T53" fmla="*/ 59 h 115"/>
                  <a:gd name="T54" fmla="*/ 107 w 145"/>
                  <a:gd name="T55" fmla="*/ 63 h 115"/>
                  <a:gd name="T56" fmla="*/ 103 w 145"/>
                  <a:gd name="T57" fmla="*/ 67 h 115"/>
                  <a:gd name="T58" fmla="*/ 115 w 145"/>
                  <a:gd name="T59" fmla="*/ 48 h 115"/>
                  <a:gd name="T60" fmla="*/ 60 w 145"/>
                  <a:gd name="T61" fmla="*/ 48 h 115"/>
                  <a:gd name="T62" fmla="*/ 56 w 145"/>
                  <a:gd name="T63" fmla="*/ 44 h 115"/>
                  <a:gd name="T64" fmla="*/ 60 w 145"/>
                  <a:gd name="T65" fmla="*/ 40 h 115"/>
                  <a:gd name="T66" fmla="*/ 115 w 145"/>
                  <a:gd name="T67" fmla="*/ 40 h 115"/>
                  <a:gd name="T68" fmla="*/ 119 w 145"/>
                  <a:gd name="T69" fmla="*/ 44 h 115"/>
                  <a:gd name="T70" fmla="*/ 115 w 145"/>
                  <a:gd name="T71" fmla="*/ 48 h 115"/>
                  <a:gd name="T72" fmla="*/ 115 w 145"/>
                  <a:gd name="T73" fmla="*/ 28 h 115"/>
                  <a:gd name="T74" fmla="*/ 60 w 145"/>
                  <a:gd name="T75" fmla="*/ 28 h 115"/>
                  <a:gd name="T76" fmla="*/ 56 w 145"/>
                  <a:gd name="T77" fmla="*/ 24 h 115"/>
                  <a:gd name="T78" fmla="*/ 60 w 145"/>
                  <a:gd name="T79" fmla="*/ 20 h 115"/>
                  <a:gd name="T80" fmla="*/ 115 w 145"/>
                  <a:gd name="T81" fmla="*/ 20 h 115"/>
                  <a:gd name="T82" fmla="*/ 119 w 145"/>
                  <a:gd name="T83" fmla="*/ 24 h 115"/>
                  <a:gd name="T84" fmla="*/ 115 w 145"/>
                  <a:gd name="T85" fmla="*/ 2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5" h="115">
                    <a:moveTo>
                      <a:pt x="141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3"/>
                      <a:pt x="1" y="115"/>
                      <a:pt x="4" y="115"/>
                    </a:cubicBezTo>
                    <a:cubicBezTo>
                      <a:pt x="64" y="115"/>
                      <a:pt x="64" y="115"/>
                      <a:pt x="64" y="115"/>
                    </a:cubicBezTo>
                    <a:cubicBezTo>
                      <a:pt x="55" y="102"/>
                      <a:pt x="55" y="102"/>
                      <a:pt x="55" y="102"/>
                    </a:cubicBezTo>
                    <a:cubicBezTo>
                      <a:pt x="53" y="99"/>
                      <a:pt x="53" y="95"/>
                      <a:pt x="54" y="91"/>
                    </a:cubicBezTo>
                    <a:cubicBezTo>
                      <a:pt x="54" y="91"/>
                      <a:pt x="54" y="91"/>
                      <a:pt x="54" y="91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29" y="53"/>
                      <a:pt x="29" y="50"/>
                      <a:pt x="31" y="49"/>
                    </a:cubicBezTo>
                    <a:cubicBezTo>
                      <a:pt x="33" y="48"/>
                      <a:pt x="36" y="48"/>
                      <a:pt x="37" y="50"/>
                    </a:cubicBezTo>
                    <a:cubicBezTo>
                      <a:pt x="60" y="86"/>
                      <a:pt x="60" y="86"/>
                      <a:pt x="60" y="86"/>
                    </a:cubicBezTo>
                    <a:cubicBezTo>
                      <a:pt x="65" y="83"/>
                      <a:pt x="71" y="85"/>
                      <a:pt x="74" y="90"/>
                    </a:cubicBezTo>
                    <a:cubicBezTo>
                      <a:pt x="90" y="113"/>
                      <a:pt x="90" y="113"/>
                      <a:pt x="90" y="113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12" y="104"/>
                      <a:pt x="115" y="102"/>
                      <a:pt x="118" y="100"/>
                    </a:cubicBezTo>
                    <a:cubicBezTo>
                      <a:pt x="114" y="96"/>
                      <a:pt x="111" y="89"/>
                      <a:pt x="111" y="82"/>
                    </a:cubicBezTo>
                    <a:cubicBezTo>
                      <a:pt x="111" y="68"/>
                      <a:pt x="123" y="55"/>
                      <a:pt x="138" y="55"/>
                    </a:cubicBezTo>
                    <a:cubicBezTo>
                      <a:pt x="140" y="55"/>
                      <a:pt x="143" y="56"/>
                      <a:pt x="145" y="57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5" y="2"/>
                      <a:pt x="143" y="0"/>
                      <a:pt x="141" y="0"/>
                    </a:cubicBezTo>
                    <a:close/>
                    <a:moveTo>
                      <a:pt x="103" y="67"/>
                    </a:moveTo>
                    <a:cubicBezTo>
                      <a:pt x="60" y="67"/>
                      <a:pt x="60" y="67"/>
                      <a:pt x="60" y="67"/>
                    </a:cubicBezTo>
                    <a:cubicBezTo>
                      <a:pt x="58" y="67"/>
                      <a:pt x="56" y="65"/>
                      <a:pt x="56" y="63"/>
                    </a:cubicBezTo>
                    <a:cubicBezTo>
                      <a:pt x="56" y="61"/>
                      <a:pt x="58" y="59"/>
                      <a:pt x="60" y="59"/>
                    </a:cubicBezTo>
                    <a:cubicBezTo>
                      <a:pt x="103" y="59"/>
                      <a:pt x="103" y="59"/>
                      <a:pt x="103" y="59"/>
                    </a:cubicBezTo>
                    <a:cubicBezTo>
                      <a:pt x="106" y="59"/>
                      <a:pt x="107" y="61"/>
                      <a:pt x="107" y="63"/>
                    </a:cubicBezTo>
                    <a:cubicBezTo>
                      <a:pt x="107" y="65"/>
                      <a:pt x="106" y="67"/>
                      <a:pt x="103" y="67"/>
                    </a:cubicBezTo>
                    <a:close/>
                    <a:moveTo>
                      <a:pt x="115" y="48"/>
                    </a:moveTo>
                    <a:cubicBezTo>
                      <a:pt x="60" y="48"/>
                      <a:pt x="60" y="48"/>
                      <a:pt x="60" y="48"/>
                    </a:cubicBezTo>
                    <a:cubicBezTo>
                      <a:pt x="58" y="48"/>
                      <a:pt x="56" y="46"/>
                      <a:pt x="56" y="44"/>
                    </a:cubicBezTo>
                    <a:cubicBezTo>
                      <a:pt x="56" y="41"/>
                      <a:pt x="58" y="40"/>
                      <a:pt x="60" y="40"/>
                    </a:cubicBezTo>
                    <a:cubicBezTo>
                      <a:pt x="115" y="40"/>
                      <a:pt x="115" y="40"/>
                      <a:pt x="115" y="40"/>
                    </a:cubicBezTo>
                    <a:cubicBezTo>
                      <a:pt x="117" y="40"/>
                      <a:pt x="119" y="41"/>
                      <a:pt x="119" y="44"/>
                    </a:cubicBezTo>
                    <a:cubicBezTo>
                      <a:pt x="119" y="46"/>
                      <a:pt x="117" y="48"/>
                      <a:pt x="115" y="48"/>
                    </a:cubicBezTo>
                    <a:close/>
                    <a:moveTo>
                      <a:pt x="115" y="28"/>
                    </a:moveTo>
                    <a:cubicBezTo>
                      <a:pt x="60" y="28"/>
                      <a:pt x="60" y="28"/>
                      <a:pt x="60" y="28"/>
                    </a:cubicBezTo>
                    <a:cubicBezTo>
                      <a:pt x="58" y="28"/>
                      <a:pt x="56" y="27"/>
                      <a:pt x="56" y="24"/>
                    </a:cubicBezTo>
                    <a:cubicBezTo>
                      <a:pt x="56" y="22"/>
                      <a:pt x="58" y="20"/>
                      <a:pt x="60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117" y="20"/>
                      <a:pt x="119" y="22"/>
                      <a:pt x="119" y="24"/>
                    </a:cubicBezTo>
                    <a:cubicBezTo>
                      <a:pt x="119" y="27"/>
                      <a:pt x="117" y="28"/>
                      <a:pt x="115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26"/>
              <p:cNvSpPr>
                <a:spLocks/>
              </p:cNvSpPr>
              <p:nvPr/>
            </p:nvSpPr>
            <p:spPr bwMode="auto">
              <a:xfrm>
                <a:off x="2591" y="2254"/>
                <a:ext cx="139" cy="14"/>
              </a:xfrm>
              <a:custGeom>
                <a:avLst/>
                <a:gdLst>
                  <a:gd name="T0" fmla="*/ 77 w 81"/>
                  <a:gd name="T1" fmla="*/ 8 h 8"/>
                  <a:gd name="T2" fmla="*/ 3 w 81"/>
                  <a:gd name="T3" fmla="*/ 8 h 8"/>
                  <a:gd name="T4" fmla="*/ 0 w 81"/>
                  <a:gd name="T5" fmla="*/ 4 h 8"/>
                  <a:gd name="T6" fmla="*/ 3 w 81"/>
                  <a:gd name="T7" fmla="*/ 0 h 8"/>
                  <a:gd name="T8" fmla="*/ 77 w 81"/>
                  <a:gd name="T9" fmla="*/ 0 h 8"/>
                  <a:gd name="T10" fmla="*/ 81 w 81"/>
                  <a:gd name="T11" fmla="*/ 4 h 8"/>
                  <a:gd name="T12" fmla="*/ 77 w 81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8">
                    <a:moveTo>
                      <a:pt x="77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1" y="8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9" y="0"/>
                      <a:pt x="81" y="1"/>
                      <a:pt x="81" y="4"/>
                    </a:cubicBezTo>
                    <a:cubicBezTo>
                      <a:pt x="81" y="6"/>
                      <a:pt x="79" y="8"/>
                      <a:pt x="77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27"/>
              <p:cNvSpPr>
                <a:spLocks/>
              </p:cNvSpPr>
              <p:nvPr/>
            </p:nvSpPr>
            <p:spPr bwMode="auto">
              <a:xfrm>
                <a:off x="1990" y="2110"/>
                <a:ext cx="167" cy="218"/>
              </a:xfrm>
              <a:custGeom>
                <a:avLst/>
                <a:gdLst>
                  <a:gd name="T0" fmla="*/ 4 w 97"/>
                  <a:gd name="T1" fmla="*/ 127 h 127"/>
                  <a:gd name="T2" fmla="*/ 2 w 97"/>
                  <a:gd name="T3" fmla="*/ 126 h 127"/>
                  <a:gd name="T4" fmla="*/ 1 w 97"/>
                  <a:gd name="T5" fmla="*/ 120 h 127"/>
                  <a:gd name="T6" fmla="*/ 89 w 97"/>
                  <a:gd name="T7" fmla="*/ 2 h 127"/>
                  <a:gd name="T8" fmla="*/ 95 w 97"/>
                  <a:gd name="T9" fmla="*/ 1 h 127"/>
                  <a:gd name="T10" fmla="*/ 96 w 97"/>
                  <a:gd name="T11" fmla="*/ 7 h 127"/>
                  <a:gd name="T12" fmla="*/ 7 w 97"/>
                  <a:gd name="T13" fmla="*/ 125 h 127"/>
                  <a:gd name="T14" fmla="*/ 4 w 97"/>
                  <a:gd name="T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127">
                    <a:moveTo>
                      <a:pt x="4" y="127"/>
                    </a:moveTo>
                    <a:cubicBezTo>
                      <a:pt x="3" y="127"/>
                      <a:pt x="3" y="127"/>
                      <a:pt x="2" y="126"/>
                    </a:cubicBezTo>
                    <a:cubicBezTo>
                      <a:pt x="0" y="125"/>
                      <a:pt x="0" y="122"/>
                      <a:pt x="1" y="120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91" y="0"/>
                      <a:pt x="93" y="0"/>
                      <a:pt x="95" y="1"/>
                    </a:cubicBezTo>
                    <a:cubicBezTo>
                      <a:pt x="97" y="2"/>
                      <a:pt x="97" y="5"/>
                      <a:pt x="96" y="7"/>
                    </a:cubicBezTo>
                    <a:cubicBezTo>
                      <a:pt x="7" y="125"/>
                      <a:pt x="7" y="125"/>
                      <a:pt x="7" y="125"/>
                    </a:cubicBezTo>
                    <a:cubicBezTo>
                      <a:pt x="7" y="126"/>
                      <a:pt x="5" y="127"/>
                      <a:pt x="4" y="1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28"/>
              <p:cNvSpPr>
                <a:spLocks noEditPoints="1"/>
              </p:cNvSpPr>
              <p:nvPr/>
            </p:nvSpPr>
            <p:spPr bwMode="auto">
              <a:xfrm>
                <a:off x="1891" y="2187"/>
                <a:ext cx="139" cy="141"/>
              </a:xfrm>
              <a:custGeom>
                <a:avLst/>
                <a:gdLst>
                  <a:gd name="T0" fmla="*/ 62 w 81"/>
                  <a:gd name="T1" fmla="*/ 82 h 82"/>
                  <a:gd name="T2" fmla="*/ 61 w 81"/>
                  <a:gd name="T3" fmla="*/ 82 h 82"/>
                  <a:gd name="T4" fmla="*/ 3 w 81"/>
                  <a:gd name="T5" fmla="*/ 57 h 82"/>
                  <a:gd name="T6" fmla="*/ 1 w 81"/>
                  <a:gd name="T7" fmla="*/ 52 h 82"/>
                  <a:gd name="T8" fmla="*/ 15 w 81"/>
                  <a:gd name="T9" fmla="*/ 3 h 82"/>
                  <a:gd name="T10" fmla="*/ 17 w 81"/>
                  <a:gd name="T11" fmla="*/ 0 h 82"/>
                  <a:gd name="T12" fmla="*/ 21 w 81"/>
                  <a:gd name="T13" fmla="*/ 0 h 82"/>
                  <a:gd name="T14" fmla="*/ 78 w 81"/>
                  <a:gd name="T15" fmla="*/ 25 h 82"/>
                  <a:gd name="T16" fmla="*/ 81 w 81"/>
                  <a:gd name="T17" fmla="*/ 30 h 82"/>
                  <a:gd name="T18" fmla="*/ 66 w 81"/>
                  <a:gd name="T19" fmla="*/ 79 h 82"/>
                  <a:gd name="T20" fmla="*/ 64 w 81"/>
                  <a:gd name="T21" fmla="*/ 81 h 82"/>
                  <a:gd name="T22" fmla="*/ 62 w 81"/>
                  <a:gd name="T23" fmla="*/ 82 h 82"/>
                  <a:gd name="T24" fmla="*/ 9 w 81"/>
                  <a:gd name="T25" fmla="*/ 51 h 82"/>
                  <a:gd name="T26" fmla="*/ 60 w 81"/>
                  <a:gd name="T27" fmla="*/ 72 h 82"/>
                  <a:gd name="T28" fmla="*/ 72 w 81"/>
                  <a:gd name="T29" fmla="*/ 31 h 82"/>
                  <a:gd name="T30" fmla="*/ 22 w 81"/>
                  <a:gd name="T31" fmla="*/ 9 h 82"/>
                  <a:gd name="T32" fmla="*/ 9 w 81"/>
                  <a:gd name="T33" fmla="*/ 5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1" h="82">
                    <a:moveTo>
                      <a:pt x="62" y="82"/>
                    </a:moveTo>
                    <a:cubicBezTo>
                      <a:pt x="62" y="82"/>
                      <a:pt x="61" y="82"/>
                      <a:pt x="61" y="82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1" y="56"/>
                      <a:pt x="0" y="54"/>
                      <a:pt x="1" y="5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6" y="1"/>
                      <a:pt x="17" y="0"/>
                    </a:cubicBezTo>
                    <a:cubicBezTo>
                      <a:pt x="18" y="0"/>
                      <a:pt x="20" y="0"/>
                      <a:pt x="21" y="0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80" y="26"/>
                      <a:pt x="81" y="28"/>
                      <a:pt x="81" y="30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80"/>
                      <a:pt x="65" y="81"/>
                      <a:pt x="64" y="81"/>
                    </a:cubicBezTo>
                    <a:cubicBezTo>
                      <a:pt x="63" y="82"/>
                      <a:pt x="63" y="82"/>
                      <a:pt x="62" y="82"/>
                    </a:cubicBezTo>
                    <a:close/>
                    <a:moveTo>
                      <a:pt x="9" y="51"/>
                    </a:moveTo>
                    <a:cubicBezTo>
                      <a:pt x="60" y="72"/>
                      <a:pt x="60" y="72"/>
                      <a:pt x="60" y="72"/>
                    </a:cubicBezTo>
                    <a:cubicBezTo>
                      <a:pt x="72" y="31"/>
                      <a:pt x="72" y="31"/>
                      <a:pt x="72" y="31"/>
                    </a:cubicBezTo>
                    <a:cubicBezTo>
                      <a:pt x="22" y="9"/>
                      <a:pt x="22" y="9"/>
                      <a:pt x="22" y="9"/>
                    </a:cubicBezTo>
                    <a:lnTo>
                      <a:pt x="9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29"/>
              <p:cNvSpPr>
                <a:spLocks/>
              </p:cNvSpPr>
              <p:nvPr/>
            </p:nvSpPr>
            <p:spPr bwMode="auto">
              <a:xfrm>
                <a:off x="2141" y="2024"/>
                <a:ext cx="41" cy="100"/>
              </a:xfrm>
              <a:custGeom>
                <a:avLst/>
                <a:gdLst>
                  <a:gd name="T0" fmla="*/ 5 w 24"/>
                  <a:gd name="T1" fmla="*/ 58 h 58"/>
                  <a:gd name="T2" fmla="*/ 4 w 24"/>
                  <a:gd name="T3" fmla="*/ 58 h 58"/>
                  <a:gd name="T4" fmla="*/ 1 w 24"/>
                  <a:gd name="T5" fmla="*/ 53 h 58"/>
                  <a:gd name="T6" fmla="*/ 16 w 24"/>
                  <a:gd name="T7" fmla="*/ 4 h 58"/>
                  <a:gd name="T8" fmla="*/ 21 w 24"/>
                  <a:gd name="T9" fmla="*/ 1 h 58"/>
                  <a:gd name="T10" fmla="*/ 23 w 24"/>
                  <a:gd name="T11" fmla="*/ 6 h 58"/>
                  <a:gd name="T12" fmla="*/ 9 w 24"/>
                  <a:gd name="T13" fmla="*/ 55 h 58"/>
                  <a:gd name="T14" fmla="*/ 5 w 24"/>
                  <a:gd name="T15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58">
                    <a:moveTo>
                      <a:pt x="5" y="58"/>
                    </a:moveTo>
                    <a:cubicBezTo>
                      <a:pt x="4" y="58"/>
                      <a:pt x="4" y="58"/>
                      <a:pt x="4" y="58"/>
                    </a:cubicBezTo>
                    <a:cubicBezTo>
                      <a:pt x="1" y="57"/>
                      <a:pt x="0" y="55"/>
                      <a:pt x="1" y="5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1"/>
                      <a:pt x="19" y="0"/>
                      <a:pt x="21" y="1"/>
                    </a:cubicBezTo>
                    <a:cubicBezTo>
                      <a:pt x="23" y="2"/>
                      <a:pt x="24" y="4"/>
                      <a:pt x="23" y="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7"/>
                      <a:pt x="6" y="58"/>
                      <a:pt x="5" y="5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30"/>
              <p:cNvSpPr>
                <a:spLocks/>
              </p:cNvSpPr>
              <p:nvPr/>
            </p:nvSpPr>
            <p:spPr bwMode="auto">
              <a:xfrm>
                <a:off x="1916" y="2090"/>
                <a:ext cx="176" cy="154"/>
              </a:xfrm>
              <a:custGeom>
                <a:avLst/>
                <a:gdLst>
                  <a:gd name="T0" fmla="*/ 50 w 102"/>
                  <a:gd name="T1" fmla="*/ 0 h 90"/>
                  <a:gd name="T2" fmla="*/ 1 w 102"/>
                  <a:gd name="T3" fmla="*/ 58 h 90"/>
                  <a:gd name="T4" fmla="*/ 0 w 102"/>
                  <a:gd name="T5" fmla="*/ 62 h 90"/>
                  <a:gd name="T6" fmla="*/ 2 w 102"/>
                  <a:gd name="T7" fmla="*/ 64 h 90"/>
                  <a:gd name="T8" fmla="*/ 60 w 102"/>
                  <a:gd name="T9" fmla="*/ 90 h 90"/>
                  <a:gd name="T10" fmla="*/ 62 w 102"/>
                  <a:gd name="T11" fmla="*/ 90 h 90"/>
                  <a:gd name="T12" fmla="*/ 65 w 102"/>
                  <a:gd name="T13" fmla="*/ 88 h 90"/>
                  <a:gd name="T14" fmla="*/ 98 w 102"/>
                  <a:gd name="T15" fmla="*/ 44 h 90"/>
                  <a:gd name="T16" fmla="*/ 102 w 102"/>
                  <a:gd name="T17" fmla="*/ 24 h 90"/>
                  <a:gd name="T18" fmla="*/ 50 w 102"/>
                  <a:gd name="T1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2" h="90">
                    <a:moveTo>
                      <a:pt x="50" y="0"/>
                    </a:moveTo>
                    <a:cubicBezTo>
                      <a:pt x="1" y="58"/>
                      <a:pt x="1" y="58"/>
                      <a:pt x="1" y="58"/>
                    </a:cubicBezTo>
                    <a:cubicBezTo>
                      <a:pt x="0" y="59"/>
                      <a:pt x="0" y="61"/>
                      <a:pt x="0" y="62"/>
                    </a:cubicBezTo>
                    <a:cubicBezTo>
                      <a:pt x="0" y="63"/>
                      <a:pt x="1" y="64"/>
                      <a:pt x="2" y="64"/>
                    </a:cubicBezTo>
                    <a:cubicBezTo>
                      <a:pt x="60" y="90"/>
                      <a:pt x="60" y="90"/>
                      <a:pt x="60" y="90"/>
                    </a:cubicBezTo>
                    <a:cubicBezTo>
                      <a:pt x="61" y="90"/>
                      <a:pt x="61" y="90"/>
                      <a:pt x="62" y="90"/>
                    </a:cubicBezTo>
                    <a:cubicBezTo>
                      <a:pt x="63" y="90"/>
                      <a:pt x="64" y="89"/>
                      <a:pt x="65" y="88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102" y="24"/>
                      <a:pt x="102" y="24"/>
                      <a:pt x="102" y="24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31"/>
              <p:cNvSpPr>
                <a:spLocks/>
              </p:cNvSpPr>
              <p:nvPr/>
            </p:nvSpPr>
            <p:spPr bwMode="auto">
              <a:xfrm>
                <a:off x="2011" y="1995"/>
                <a:ext cx="171" cy="144"/>
              </a:xfrm>
              <a:custGeom>
                <a:avLst/>
                <a:gdLst>
                  <a:gd name="T0" fmla="*/ 99 w 100"/>
                  <a:gd name="T1" fmla="*/ 21 h 84"/>
                  <a:gd name="T2" fmla="*/ 97 w 100"/>
                  <a:gd name="T3" fmla="*/ 18 h 84"/>
                  <a:gd name="T4" fmla="*/ 44 w 100"/>
                  <a:gd name="T5" fmla="*/ 0 h 84"/>
                  <a:gd name="T6" fmla="*/ 40 w 100"/>
                  <a:gd name="T7" fmla="*/ 1 h 84"/>
                  <a:gd name="T8" fmla="*/ 0 w 100"/>
                  <a:gd name="T9" fmla="*/ 49 h 84"/>
                  <a:gd name="T10" fmla="*/ 53 w 100"/>
                  <a:gd name="T11" fmla="*/ 73 h 84"/>
                  <a:gd name="T12" fmla="*/ 56 w 100"/>
                  <a:gd name="T13" fmla="*/ 77 h 84"/>
                  <a:gd name="T14" fmla="*/ 54 w 100"/>
                  <a:gd name="T15" fmla="*/ 84 h 84"/>
                  <a:gd name="T16" fmla="*/ 99 w 100"/>
                  <a:gd name="T17" fmla="*/ 24 h 84"/>
                  <a:gd name="T18" fmla="*/ 99 w 100"/>
                  <a:gd name="T19" fmla="*/ 2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84">
                    <a:moveTo>
                      <a:pt x="99" y="21"/>
                    </a:moveTo>
                    <a:cubicBezTo>
                      <a:pt x="99" y="19"/>
                      <a:pt x="98" y="18"/>
                      <a:pt x="97" y="18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3" y="0"/>
                      <a:pt x="41" y="0"/>
                      <a:pt x="40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5" y="73"/>
                      <a:pt x="56" y="75"/>
                      <a:pt x="56" y="77"/>
                    </a:cubicBezTo>
                    <a:cubicBezTo>
                      <a:pt x="54" y="84"/>
                      <a:pt x="54" y="84"/>
                      <a:pt x="54" y="8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0" y="23"/>
                      <a:pt x="100" y="22"/>
                      <a:pt x="99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32"/>
              <p:cNvSpPr>
                <a:spLocks/>
              </p:cNvSpPr>
              <p:nvPr/>
            </p:nvSpPr>
            <p:spPr bwMode="auto">
              <a:xfrm>
                <a:off x="2074" y="2139"/>
                <a:ext cx="30" cy="74"/>
              </a:xfrm>
              <a:custGeom>
                <a:avLst/>
                <a:gdLst>
                  <a:gd name="T0" fmla="*/ 1 w 17"/>
                  <a:gd name="T1" fmla="*/ 39 h 43"/>
                  <a:gd name="T2" fmla="*/ 4 w 17"/>
                  <a:gd name="T3" fmla="*/ 43 h 43"/>
                  <a:gd name="T4" fmla="*/ 5 w 17"/>
                  <a:gd name="T5" fmla="*/ 43 h 43"/>
                  <a:gd name="T6" fmla="*/ 9 w 17"/>
                  <a:gd name="T7" fmla="*/ 40 h 43"/>
                  <a:gd name="T8" fmla="*/ 17 w 17"/>
                  <a:gd name="T9" fmla="*/ 0 h 43"/>
                  <a:gd name="T10" fmla="*/ 6 w 17"/>
                  <a:gd name="T11" fmla="*/ 15 h 43"/>
                  <a:gd name="T12" fmla="*/ 1 w 17"/>
                  <a:gd name="T13" fmla="*/ 3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43">
                    <a:moveTo>
                      <a:pt x="1" y="39"/>
                    </a:moveTo>
                    <a:cubicBezTo>
                      <a:pt x="0" y="41"/>
                      <a:pt x="2" y="43"/>
                      <a:pt x="4" y="43"/>
                    </a:cubicBezTo>
                    <a:cubicBezTo>
                      <a:pt x="4" y="43"/>
                      <a:pt x="5" y="43"/>
                      <a:pt x="5" y="43"/>
                    </a:cubicBezTo>
                    <a:cubicBezTo>
                      <a:pt x="7" y="43"/>
                      <a:pt x="8" y="42"/>
                      <a:pt x="9" y="4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6" y="15"/>
                      <a:pt x="6" y="15"/>
                      <a:pt x="6" y="15"/>
                    </a:cubicBez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33"/>
              <p:cNvSpPr>
                <a:spLocks noEditPoints="1"/>
              </p:cNvSpPr>
              <p:nvPr/>
            </p:nvSpPr>
            <p:spPr bwMode="auto">
              <a:xfrm>
                <a:off x="3461" y="2038"/>
                <a:ext cx="176" cy="175"/>
              </a:xfrm>
              <a:custGeom>
                <a:avLst/>
                <a:gdLst>
                  <a:gd name="T0" fmla="*/ 9 w 102"/>
                  <a:gd name="T1" fmla="*/ 102 h 102"/>
                  <a:gd name="T2" fmla="*/ 5 w 102"/>
                  <a:gd name="T3" fmla="*/ 100 h 102"/>
                  <a:gd name="T4" fmla="*/ 3 w 102"/>
                  <a:gd name="T5" fmla="*/ 99 h 102"/>
                  <a:gd name="T6" fmla="*/ 0 w 102"/>
                  <a:gd name="T7" fmla="*/ 94 h 102"/>
                  <a:gd name="T8" fmla="*/ 2 w 102"/>
                  <a:gd name="T9" fmla="*/ 89 h 102"/>
                  <a:gd name="T10" fmla="*/ 7 w 102"/>
                  <a:gd name="T11" fmla="*/ 87 h 102"/>
                  <a:gd name="T12" fmla="*/ 9 w 102"/>
                  <a:gd name="T13" fmla="*/ 87 h 102"/>
                  <a:gd name="T14" fmla="*/ 12 w 102"/>
                  <a:gd name="T15" fmla="*/ 87 h 102"/>
                  <a:gd name="T16" fmla="*/ 13 w 102"/>
                  <a:gd name="T17" fmla="*/ 84 h 102"/>
                  <a:gd name="T18" fmla="*/ 16 w 102"/>
                  <a:gd name="T19" fmla="*/ 48 h 102"/>
                  <a:gd name="T20" fmla="*/ 49 w 102"/>
                  <a:gd name="T21" fmla="*/ 30 h 102"/>
                  <a:gd name="T22" fmla="*/ 53 w 102"/>
                  <a:gd name="T23" fmla="*/ 28 h 102"/>
                  <a:gd name="T24" fmla="*/ 50 w 102"/>
                  <a:gd name="T25" fmla="*/ 24 h 102"/>
                  <a:gd name="T26" fmla="*/ 74 w 102"/>
                  <a:gd name="T27" fmla="*/ 0 h 102"/>
                  <a:gd name="T28" fmla="*/ 102 w 102"/>
                  <a:gd name="T29" fmla="*/ 26 h 102"/>
                  <a:gd name="T30" fmla="*/ 79 w 102"/>
                  <a:gd name="T31" fmla="*/ 50 h 102"/>
                  <a:gd name="T32" fmla="*/ 75 w 102"/>
                  <a:gd name="T33" fmla="*/ 47 h 102"/>
                  <a:gd name="T34" fmla="*/ 73 w 102"/>
                  <a:gd name="T35" fmla="*/ 51 h 102"/>
                  <a:gd name="T36" fmla="*/ 56 w 102"/>
                  <a:gd name="T37" fmla="*/ 85 h 102"/>
                  <a:gd name="T38" fmla="*/ 46 w 102"/>
                  <a:gd name="T39" fmla="*/ 84 h 102"/>
                  <a:gd name="T40" fmla="*/ 19 w 102"/>
                  <a:gd name="T41" fmla="*/ 89 h 102"/>
                  <a:gd name="T42" fmla="*/ 16 w 102"/>
                  <a:gd name="T43" fmla="*/ 91 h 102"/>
                  <a:gd name="T44" fmla="*/ 17 w 102"/>
                  <a:gd name="T45" fmla="*/ 94 h 102"/>
                  <a:gd name="T46" fmla="*/ 15 w 102"/>
                  <a:gd name="T47" fmla="*/ 100 h 102"/>
                  <a:gd name="T48" fmla="*/ 9 w 102"/>
                  <a:gd name="T49" fmla="*/ 102 h 102"/>
                  <a:gd name="T50" fmla="*/ 41 w 102"/>
                  <a:gd name="T51" fmla="*/ 44 h 102"/>
                  <a:gd name="T52" fmla="*/ 24 w 102"/>
                  <a:gd name="T53" fmla="*/ 60 h 102"/>
                  <a:gd name="T54" fmla="*/ 41 w 102"/>
                  <a:gd name="T55" fmla="*/ 77 h 102"/>
                  <a:gd name="T56" fmla="*/ 57 w 102"/>
                  <a:gd name="T57" fmla="*/ 60 h 102"/>
                  <a:gd name="T58" fmla="*/ 41 w 102"/>
                  <a:gd name="T59" fmla="*/ 4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2" h="102">
                    <a:moveTo>
                      <a:pt x="9" y="102"/>
                    </a:moveTo>
                    <a:cubicBezTo>
                      <a:pt x="8" y="102"/>
                      <a:pt x="6" y="102"/>
                      <a:pt x="5" y="100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1" y="97"/>
                      <a:pt x="0" y="96"/>
                      <a:pt x="0" y="94"/>
                    </a:cubicBezTo>
                    <a:cubicBezTo>
                      <a:pt x="0" y="92"/>
                      <a:pt x="1" y="90"/>
                      <a:pt x="2" y="89"/>
                    </a:cubicBezTo>
                    <a:cubicBezTo>
                      <a:pt x="4" y="87"/>
                      <a:pt x="5" y="87"/>
                      <a:pt x="7" y="87"/>
                    </a:cubicBezTo>
                    <a:cubicBezTo>
                      <a:pt x="8" y="87"/>
                      <a:pt x="8" y="87"/>
                      <a:pt x="9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3" y="84"/>
                      <a:pt x="13" y="84"/>
                      <a:pt x="13" y="84"/>
                    </a:cubicBezTo>
                    <a:cubicBezTo>
                      <a:pt x="16" y="76"/>
                      <a:pt x="19" y="64"/>
                      <a:pt x="16" y="48"/>
                    </a:cubicBezTo>
                    <a:cubicBezTo>
                      <a:pt x="18" y="47"/>
                      <a:pt x="38" y="36"/>
                      <a:pt x="49" y="30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5" y="47"/>
                      <a:pt x="75" y="47"/>
                      <a:pt x="75" y="47"/>
                    </a:cubicBezTo>
                    <a:cubicBezTo>
                      <a:pt x="73" y="51"/>
                      <a:pt x="73" y="51"/>
                      <a:pt x="73" y="51"/>
                    </a:cubicBezTo>
                    <a:cubicBezTo>
                      <a:pt x="68" y="62"/>
                      <a:pt x="58" y="81"/>
                      <a:pt x="56" y="85"/>
                    </a:cubicBezTo>
                    <a:cubicBezTo>
                      <a:pt x="53" y="84"/>
                      <a:pt x="49" y="84"/>
                      <a:pt x="46" y="84"/>
                    </a:cubicBezTo>
                    <a:cubicBezTo>
                      <a:pt x="34" y="84"/>
                      <a:pt x="25" y="87"/>
                      <a:pt x="19" y="89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7" y="96"/>
                      <a:pt x="16" y="98"/>
                      <a:pt x="15" y="100"/>
                    </a:cubicBezTo>
                    <a:cubicBezTo>
                      <a:pt x="13" y="101"/>
                      <a:pt x="11" y="102"/>
                      <a:pt x="9" y="102"/>
                    </a:cubicBezTo>
                    <a:close/>
                    <a:moveTo>
                      <a:pt x="41" y="44"/>
                    </a:moveTo>
                    <a:cubicBezTo>
                      <a:pt x="31" y="44"/>
                      <a:pt x="24" y="51"/>
                      <a:pt x="24" y="60"/>
                    </a:cubicBezTo>
                    <a:cubicBezTo>
                      <a:pt x="24" y="69"/>
                      <a:pt x="31" y="77"/>
                      <a:pt x="41" y="77"/>
                    </a:cubicBezTo>
                    <a:cubicBezTo>
                      <a:pt x="50" y="77"/>
                      <a:pt x="57" y="69"/>
                      <a:pt x="57" y="60"/>
                    </a:cubicBezTo>
                    <a:cubicBezTo>
                      <a:pt x="57" y="51"/>
                      <a:pt x="50" y="44"/>
                      <a:pt x="41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34"/>
              <p:cNvSpPr>
                <a:spLocks/>
              </p:cNvSpPr>
              <p:nvPr/>
            </p:nvSpPr>
            <p:spPr bwMode="auto">
              <a:xfrm>
                <a:off x="1861" y="2808"/>
                <a:ext cx="253" cy="247"/>
              </a:xfrm>
              <a:custGeom>
                <a:avLst/>
                <a:gdLst>
                  <a:gd name="T0" fmla="*/ 122 w 147"/>
                  <a:gd name="T1" fmla="*/ 144 h 144"/>
                  <a:gd name="T2" fmla="*/ 92 w 147"/>
                  <a:gd name="T3" fmla="*/ 131 h 144"/>
                  <a:gd name="T4" fmla="*/ 90 w 147"/>
                  <a:gd name="T5" fmla="*/ 123 h 144"/>
                  <a:gd name="T6" fmla="*/ 98 w 147"/>
                  <a:gd name="T7" fmla="*/ 121 h 144"/>
                  <a:gd name="T8" fmla="*/ 124 w 147"/>
                  <a:gd name="T9" fmla="*/ 132 h 144"/>
                  <a:gd name="T10" fmla="*/ 80 w 147"/>
                  <a:gd name="T11" fmla="*/ 67 h 144"/>
                  <a:gd name="T12" fmla="*/ 15 w 147"/>
                  <a:gd name="T13" fmla="*/ 24 h 144"/>
                  <a:gd name="T14" fmla="*/ 59 w 147"/>
                  <a:gd name="T15" fmla="*/ 88 h 144"/>
                  <a:gd name="T16" fmla="*/ 63 w 147"/>
                  <a:gd name="T17" fmla="*/ 92 h 144"/>
                  <a:gd name="T18" fmla="*/ 63 w 147"/>
                  <a:gd name="T19" fmla="*/ 101 h 144"/>
                  <a:gd name="T20" fmla="*/ 54 w 147"/>
                  <a:gd name="T21" fmla="*/ 101 h 144"/>
                  <a:gd name="T22" fmla="*/ 50 w 147"/>
                  <a:gd name="T23" fmla="*/ 97 h 144"/>
                  <a:gd name="T24" fmla="*/ 12 w 147"/>
                  <a:gd name="T25" fmla="*/ 50 h 144"/>
                  <a:gd name="T26" fmla="*/ 7 w 147"/>
                  <a:gd name="T27" fmla="*/ 15 h 144"/>
                  <a:gd name="T28" fmla="*/ 88 w 147"/>
                  <a:gd name="T29" fmla="*/ 59 h 144"/>
                  <a:gd name="T30" fmla="*/ 132 w 147"/>
                  <a:gd name="T31" fmla="*/ 140 h 144"/>
                  <a:gd name="T32" fmla="*/ 122 w 147"/>
                  <a:gd name="T3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7" h="144">
                    <a:moveTo>
                      <a:pt x="122" y="144"/>
                    </a:moveTo>
                    <a:cubicBezTo>
                      <a:pt x="115" y="144"/>
                      <a:pt x="105" y="140"/>
                      <a:pt x="92" y="131"/>
                    </a:cubicBezTo>
                    <a:cubicBezTo>
                      <a:pt x="89" y="129"/>
                      <a:pt x="88" y="126"/>
                      <a:pt x="90" y="123"/>
                    </a:cubicBezTo>
                    <a:cubicBezTo>
                      <a:pt x="92" y="120"/>
                      <a:pt x="95" y="119"/>
                      <a:pt x="98" y="121"/>
                    </a:cubicBezTo>
                    <a:cubicBezTo>
                      <a:pt x="115" y="132"/>
                      <a:pt x="123" y="132"/>
                      <a:pt x="124" y="132"/>
                    </a:cubicBezTo>
                    <a:cubicBezTo>
                      <a:pt x="126" y="128"/>
                      <a:pt x="116" y="103"/>
                      <a:pt x="80" y="67"/>
                    </a:cubicBezTo>
                    <a:cubicBezTo>
                      <a:pt x="44" y="31"/>
                      <a:pt x="19" y="21"/>
                      <a:pt x="15" y="24"/>
                    </a:cubicBezTo>
                    <a:cubicBezTo>
                      <a:pt x="13" y="27"/>
                      <a:pt x="23" y="52"/>
                      <a:pt x="59" y="88"/>
                    </a:cubicBezTo>
                    <a:cubicBezTo>
                      <a:pt x="60" y="90"/>
                      <a:pt x="61" y="91"/>
                      <a:pt x="63" y="92"/>
                    </a:cubicBezTo>
                    <a:cubicBezTo>
                      <a:pt x="65" y="94"/>
                      <a:pt x="65" y="98"/>
                      <a:pt x="63" y="101"/>
                    </a:cubicBezTo>
                    <a:cubicBezTo>
                      <a:pt x="60" y="103"/>
                      <a:pt x="57" y="103"/>
                      <a:pt x="54" y="101"/>
                    </a:cubicBezTo>
                    <a:cubicBezTo>
                      <a:pt x="53" y="100"/>
                      <a:pt x="52" y="98"/>
                      <a:pt x="50" y="97"/>
                    </a:cubicBezTo>
                    <a:cubicBezTo>
                      <a:pt x="34" y="81"/>
                      <a:pt x="21" y="64"/>
                      <a:pt x="12" y="50"/>
                    </a:cubicBezTo>
                    <a:cubicBezTo>
                      <a:pt x="2" y="33"/>
                      <a:pt x="0" y="21"/>
                      <a:pt x="7" y="15"/>
                    </a:cubicBezTo>
                    <a:cubicBezTo>
                      <a:pt x="22" y="0"/>
                      <a:pt x="65" y="35"/>
                      <a:pt x="88" y="59"/>
                    </a:cubicBezTo>
                    <a:cubicBezTo>
                      <a:pt x="112" y="82"/>
                      <a:pt x="147" y="125"/>
                      <a:pt x="132" y="140"/>
                    </a:cubicBezTo>
                    <a:cubicBezTo>
                      <a:pt x="130" y="143"/>
                      <a:pt x="126" y="144"/>
                      <a:pt x="122" y="1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35"/>
              <p:cNvSpPr>
                <a:spLocks/>
              </p:cNvSpPr>
              <p:nvPr/>
            </p:nvSpPr>
            <p:spPr bwMode="auto">
              <a:xfrm>
                <a:off x="1949" y="2947"/>
                <a:ext cx="94" cy="91"/>
              </a:xfrm>
              <a:custGeom>
                <a:avLst/>
                <a:gdLst>
                  <a:gd name="T0" fmla="*/ 48 w 55"/>
                  <a:gd name="T1" fmla="*/ 8 h 53"/>
                  <a:gd name="T2" fmla="*/ 29 w 55"/>
                  <a:gd name="T3" fmla="*/ 0 h 53"/>
                  <a:gd name="T4" fmla="*/ 10 w 55"/>
                  <a:gd name="T5" fmla="*/ 8 h 53"/>
                  <a:gd name="T6" fmla="*/ 10 w 55"/>
                  <a:gd name="T7" fmla="*/ 45 h 53"/>
                  <a:gd name="T8" fmla="*/ 29 w 55"/>
                  <a:gd name="T9" fmla="*/ 53 h 53"/>
                  <a:gd name="T10" fmla="*/ 45 w 55"/>
                  <a:gd name="T11" fmla="*/ 48 h 53"/>
                  <a:gd name="T12" fmla="*/ 46 w 55"/>
                  <a:gd name="T13" fmla="*/ 47 h 53"/>
                  <a:gd name="T14" fmla="*/ 48 w 55"/>
                  <a:gd name="T15" fmla="*/ 45 h 53"/>
                  <a:gd name="T16" fmla="*/ 55 w 55"/>
                  <a:gd name="T17" fmla="*/ 26 h 53"/>
                  <a:gd name="T18" fmla="*/ 48 w 55"/>
                  <a:gd name="T19" fmla="*/ 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3">
                    <a:moveTo>
                      <a:pt x="48" y="8"/>
                    </a:moveTo>
                    <a:cubicBezTo>
                      <a:pt x="43" y="3"/>
                      <a:pt x="36" y="0"/>
                      <a:pt x="29" y="0"/>
                    </a:cubicBezTo>
                    <a:cubicBezTo>
                      <a:pt x="22" y="0"/>
                      <a:pt x="15" y="3"/>
                      <a:pt x="10" y="8"/>
                    </a:cubicBezTo>
                    <a:cubicBezTo>
                      <a:pt x="0" y="18"/>
                      <a:pt x="0" y="35"/>
                      <a:pt x="10" y="45"/>
                    </a:cubicBezTo>
                    <a:cubicBezTo>
                      <a:pt x="15" y="50"/>
                      <a:pt x="22" y="53"/>
                      <a:pt x="29" y="53"/>
                    </a:cubicBezTo>
                    <a:cubicBezTo>
                      <a:pt x="35" y="53"/>
                      <a:pt x="40" y="51"/>
                      <a:pt x="45" y="48"/>
                    </a:cubicBezTo>
                    <a:cubicBezTo>
                      <a:pt x="45" y="47"/>
                      <a:pt x="46" y="47"/>
                      <a:pt x="46" y="47"/>
                    </a:cubicBezTo>
                    <a:cubicBezTo>
                      <a:pt x="47" y="46"/>
                      <a:pt x="47" y="46"/>
                      <a:pt x="48" y="45"/>
                    </a:cubicBezTo>
                    <a:cubicBezTo>
                      <a:pt x="53" y="40"/>
                      <a:pt x="55" y="34"/>
                      <a:pt x="55" y="26"/>
                    </a:cubicBezTo>
                    <a:cubicBezTo>
                      <a:pt x="55" y="19"/>
                      <a:pt x="53" y="13"/>
                      <a:pt x="4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36"/>
              <p:cNvSpPr>
                <a:spLocks/>
              </p:cNvSpPr>
              <p:nvPr/>
            </p:nvSpPr>
            <p:spPr bwMode="auto">
              <a:xfrm>
                <a:off x="2124" y="2710"/>
                <a:ext cx="89" cy="86"/>
              </a:xfrm>
              <a:custGeom>
                <a:avLst/>
                <a:gdLst>
                  <a:gd name="T0" fmla="*/ 33 w 52"/>
                  <a:gd name="T1" fmla="*/ 50 h 50"/>
                  <a:gd name="T2" fmla="*/ 29 w 52"/>
                  <a:gd name="T3" fmla="*/ 49 h 50"/>
                  <a:gd name="T4" fmla="*/ 29 w 52"/>
                  <a:gd name="T5" fmla="*/ 40 h 50"/>
                  <a:gd name="T6" fmla="*/ 33 w 52"/>
                  <a:gd name="T7" fmla="*/ 18 h 50"/>
                  <a:gd name="T8" fmla="*/ 11 w 52"/>
                  <a:gd name="T9" fmla="*/ 22 h 50"/>
                  <a:gd name="T10" fmla="*/ 3 w 52"/>
                  <a:gd name="T11" fmla="*/ 22 h 50"/>
                  <a:gd name="T12" fmla="*/ 3 w 52"/>
                  <a:gd name="T13" fmla="*/ 14 h 50"/>
                  <a:gd name="T14" fmla="*/ 42 w 52"/>
                  <a:gd name="T15" fmla="*/ 9 h 50"/>
                  <a:gd name="T16" fmla="*/ 37 w 52"/>
                  <a:gd name="T17" fmla="*/ 49 h 50"/>
                  <a:gd name="T18" fmla="*/ 33 w 52"/>
                  <a:gd name="T1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50">
                    <a:moveTo>
                      <a:pt x="33" y="50"/>
                    </a:moveTo>
                    <a:cubicBezTo>
                      <a:pt x="32" y="50"/>
                      <a:pt x="30" y="50"/>
                      <a:pt x="29" y="49"/>
                    </a:cubicBezTo>
                    <a:cubicBezTo>
                      <a:pt x="27" y="46"/>
                      <a:pt x="27" y="42"/>
                      <a:pt x="29" y="40"/>
                    </a:cubicBezTo>
                    <a:cubicBezTo>
                      <a:pt x="36" y="33"/>
                      <a:pt x="38" y="23"/>
                      <a:pt x="33" y="18"/>
                    </a:cubicBezTo>
                    <a:cubicBezTo>
                      <a:pt x="29" y="13"/>
                      <a:pt x="18" y="15"/>
                      <a:pt x="11" y="22"/>
                    </a:cubicBezTo>
                    <a:cubicBezTo>
                      <a:pt x="9" y="24"/>
                      <a:pt x="5" y="24"/>
                      <a:pt x="3" y="22"/>
                    </a:cubicBezTo>
                    <a:cubicBezTo>
                      <a:pt x="0" y="20"/>
                      <a:pt x="0" y="16"/>
                      <a:pt x="3" y="14"/>
                    </a:cubicBezTo>
                    <a:cubicBezTo>
                      <a:pt x="15" y="2"/>
                      <a:pt x="32" y="0"/>
                      <a:pt x="42" y="9"/>
                    </a:cubicBezTo>
                    <a:cubicBezTo>
                      <a:pt x="52" y="19"/>
                      <a:pt x="50" y="36"/>
                      <a:pt x="37" y="49"/>
                    </a:cubicBezTo>
                    <a:cubicBezTo>
                      <a:pt x="36" y="50"/>
                      <a:pt x="35" y="50"/>
                      <a:pt x="33" y="5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37"/>
              <p:cNvSpPr>
                <a:spLocks noEditPoints="1"/>
              </p:cNvSpPr>
              <p:nvPr/>
            </p:nvSpPr>
            <p:spPr bwMode="auto">
              <a:xfrm>
                <a:off x="1882" y="2722"/>
                <a:ext cx="319" cy="317"/>
              </a:xfrm>
              <a:custGeom>
                <a:avLst/>
                <a:gdLst>
                  <a:gd name="T0" fmla="*/ 185 w 186"/>
                  <a:gd name="T1" fmla="*/ 57 h 185"/>
                  <a:gd name="T2" fmla="*/ 165 w 186"/>
                  <a:gd name="T3" fmla="*/ 20 h 185"/>
                  <a:gd name="T4" fmla="*/ 124 w 186"/>
                  <a:gd name="T5" fmla="*/ 0 h 185"/>
                  <a:gd name="T6" fmla="*/ 94 w 186"/>
                  <a:gd name="T7" fmla="*/ 13 h 185"/>
                  <a:gd name="T8" fmla="*/ 94 w 186"/>
                  <a:gd name="T9" fmla="*/ 13 h 185"/>
                  <a:gd name="T10" fmla="*/ 3 w 186"/>
                  <a:gd name="T11" fmla="*/ 63 h 185"/>
                  <a:gd name="T12" fmla="*/ 0 w 186"/>
                  <a:gd name="T13" fmla="*/ 66 h 185"/>
                  <a:gd name="T14" fmla="*/ 1 w 186"/>
                  <a:gd name="T15" fmla="*/ 70 h 185"/>
                  <a:gd name="T16" fmla="*/ 4 w 186"/>
                  <a:gd name="T17" fmla="*/ 71 h 185"/>
                  <a:gd name="T18" fmla="*/ 69 w 186"/>
                  <a:gd name="T19" fmla="*/ 116 h 185"/>
                  <a:gd name="T20" fmla="*/ 114 w 186"/>
                  <a:gd name="T21" fmla="*/ 181 h 185"/>
                  <a:gd name="T22" fmla="*/ 115 w 186"/>
                  <a:gd name="T23" fmla="*/ 184 h 185"/>
                  <a:gd name="T24" fmla="*/ 115 w 186"/>
                  <a:gd name="T25" fmla="*/ 184 h 185"/>
                  <a:gd name="T26" fmla="*/ 118 w 186"/>
                  <a:gd name="T27" fmla="*/ 185 h 185"/>
                  <a:gd name="T28" fmla="*/ 119 w 186"/>
                  <a:gd name="T29" fmla="*/ 185 h 185"/>
                  <a:gd name="T30" fmla="*/ 122 w 186"/>
                  <a:gd name="T31" fmla="*/ 182 h 185"/>
                  <a:gd name="T32" fmla="*/ 172 w 186"/>
                  <a:gd name="T33" fmla="*/ 92 h 185"/>
                  <a:gd name="T34" fmla="*/ 173 w 186"/>
                  <a:gd name="T35" fmla="*/ 91 h 185"/>
                  <a:gd name="T36" fmla="*/ 185 w 186"/>
                  <a:gd name="T37" fmla="*/ 57 h 185"/>
                  <a:gd name="T38" fmla="*/ 140 w 186"/>
                  <a:gd name="T39" fmla="*/ 35 h 185"/>
                  <a:gd name="T40" fmla="*/ 135 w 186"/>
                  <a:gd name="T41" fmla="*/ 37 h 185"/>
                  <a:gd name="T42" fmla="*/ 108 w 186"/>
                  <a:gd name="T43" fmla="*/ 47 h 185"/>
                  <a:gd name="T44" fmla="*/ 70 w 186"/>
                  <a:gd name="T45" fmla="*/ 73 h 185"/>
                  <a:gd name="T46" fmla="*/ 68 w 186"/>
                  <a:gd name="T47" fmla="*/ 74 h 185"/>
                  <a:gd name="T48" fmla="*/ 64 w 186"/>
                  <a:gd name="T49" fmla="*/ 71 h 185"/>
                  <a:gd name="T50" fmla="*/ 66 w 186"/>
                  <a:gd name="T51" fmla="*/ 66 h 185"/>
                  <a:gd name="T52" fmla="*/ 102 w 186"/>
                  <a:gd name="T53" fmla="*/ 42 h 185"/>
                  <a:gd name="T54" fmla="*/ 138 w 186"/>
                  <a:gd name="T55" fmla="*/ 30 h 185"/>
                  <a:gd name="T56" fmla="*/ 140 w 186"/>
                  <a:gd name="T57" fmla="*/ 3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6" h="185">
                    <a:moveTo>
                      <a:pt x="185" y="57"/>
                    </a:moveTo>
                    <a:cubicBezTo>
                      <a:pt x="183" y="44"/>
                      <a:pt x="177" y="31"/>
                      <a:pt x="165" y="20"/>
                    </a:cubicBezTo>
                    <a:cubicBezTo>
                      <a:pt x="153" y="7"/>
                      <a:pt x="138" y="0"/>
                      <a:pt x="124" y="0"/>
                    </a:cubicBezTo>
                    <a:cubicBezTo>
                      <a:pt x="112" y="0"/>
                      <a:pt x="102" y="5"/>
                      <a:pt x="94" y="13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87" y="20"/>
                      <a:pt x="49" y="57"/>
                      <a:pt x="3" y="63"/>
                    </a:cubicBezTo>
                    <a:cubicBezTo>
                      <a:pt x="2" y="64"/>
                      <a:pt x="1" y="65"/>
                      <a:pt x="0" y="66"/>
                    </a:cubicBezTo>
                    <a:cubicBezTo>
                      <a:pt x="0" y="68"/>
                      <a:pt x="0" y="69"/>
                      <a:pt x="1" y="70"/>
                    </a:cubicBezTo>
                    <a:cubicBezTo>
                      <a:pt x="2" y="71"/>
                      <a:pt x="3" y="72"/>
                      <a:pt x="4" y="71"/>
                    </a:cubicBezTo>
                    <a:cubicBezTo>
                      <a:pt x="15" y="71"/>
                      <a:pt x="40" y="87"/>
                      <a:pt x="69" y="116"/>
                    </a:cubicBezTo>
                    <a:cubicBezTo>
                      <a:pt x="99" y="145"/>
                      <a:pt x="114" y="171"/>
                      <a:pt x="114" y="181"/>
                    </a:cubicBezTo>
                    <a:cubicBezTo>
                      <a:pt x="114" y="182"/>
                      <a:pt x="114" y="183"/>
                      <a:pt x="115" y="184"/>
                    </a:cubicBezTo>
                    <a:cubicBezTo>
                      <a:pt x="115" y="184"/>
                      <a:pt x="115" y="184"/>
                      <a:pt x="115" y="184"/>
                    </a:cubicBezTo>
                    <a:cubicBezTo>
                      <a:pt x="116" y="185"/>
                      <a:pt x="117" y="185"/>
                      <a:pt x="118" y="185"/>
                    </a:cubicBezTo>
                    <a:cubicBezTo>
                      <a:pt x="118" y="185"/>
                      <a:pt x="119" y="185"/>
                      <a:pt x="119" y="185"/>
                    </a:cubicBezTo>
                    <a:cubicBezTo>
                      <a:pt x="121" y="185"/>
                      <a:pt x="122" y="183"/>
                      <a:pt x="122" y="182"/>
                    </a:cubicBezTo>
                    <a:cubicBezTo>
                      <a:pt x="128" y="137"/>
                      <a:pt x="165" y="99"/>
                      <a:pt x="172" y="92"/>
                    </a:cubicBezTo>
                    <a:cubicBezTo>
                      <a:pt x="172" y="91"/>
                      <a:pt x="172" y="91"/>
                      <a:pt x="173" y="91"/>
                    </a:cubicBezTo>
                    <a:cubicBezTo>
                      <a:pt x="181" y="82"/>
                      <a:pt x="186" y="70"/>
                      <a:pt x="185" y="57"/>
                    </a:cubicBezTo>
                    <a:close/>
                    <a:moveTo>
                      <a:pt x="140" y="35"/>
                    </a:moveTo>
                    <a:cubicBezTo>
                      <a:pt x="139" y="37"/>
                      <a:pt x="137" y="38"/>
                      <a:pt x="135" y="37"/>
                    </a:cubicBezTo>
                    <a:cubicBezTo>
                      <a:pt x="131" y="35"/>
                      <a:pt x="120" y="35"/>
                      <a:pt x="108" y="47"/>
                    </a:cubicBezTo>
                    <a:cubicBezTo>
                      <a:pt x="94" y="62"/>
                      <a:pt x="71" y="73"/>
                      <a:pt x="70" y="73"/>
                    </a:cubicBezTo>
                    <a:cubicBezTo>
                      <a:pt x="69" y="74"/>
                      <a:pt x="69" y="74"/>
                      <a:pt x="68" y="74"/>
                    </a:cubicBezTo>
                    <a:cubicBezTo>
                      <a:pt x="66" y="74"/>
                      <a:pt x="65" y="73"/>
                      <a:pt x="64" y="71"/>
                    </a:cubicBezTo>
                    <a:cubicBezTo>
                      <a:pt x="63" y="69"/>
                      <a:pt x="64" y="67"/>
                      <a:pt x="66" y="66"/>
                    </a:cubicBezTo>
                    <a:cubicBezTo>
                      <a:pt x="67" y="66"/>
                      <a:pt x="90" y="55"/>
                      <a:pt x="102" y="42"/>
                    </a:cubicBezTo>
                    <a:cubicBezTo>
                      <a:pt x="117" y="27"/>
                      <a:pt x="132" y="26"/>
                      <a:pt x="138" y="30"/>
                    </a:cubicBezTo>
                    <a:cubicBezTo>
                      <a:pt x="140" y="31"/>
                      <a:pt x="141" y="33"/>
                      <a:pt x="140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38"/>
              <p:cNvSpPr>
                <a:spLocks/>
              </p:cNvSpPr>
              <p:nvPr/>
            </p:nvSpPr>
            <p:spPr bwMode="auto">
              <a:xfrm>
                <a:off x="6936" y="2741"/>
                <a:ext cx="285" cy="247"/>
              </a:xfrm>
              <a:custGeom>
                <a:avLst/>
                <a:gdLst>
                  <a:gd name="T0" fmla="*/ 164 w 166"/>
                  <a:gd name="T1" fmla="*/ 12 h 144"/>
                  <a:gd name="T2" fmla="*/ 123 w 166"/>
                  <a:gd name="T3" fmla="*/ 0 h 144"/>
                  <a:gd name="T4" fmla="*/ 83 w 166"/>
                  <a:gd name="T5" fmla="*/ 11 h 144"/>
                  <a:gd name="T6" fmla="*/ 44 w 166"/>
                  <a:gd name="T7" fmla="*/ 0 h 144"/>
                  <a:gd name="T8" fmla="*/ 2 w 166"/>
                  <a:gd name="T9" fmla="*/ 12 h 144"/>
                  <a:gd name="T10" fmla="*/ 0 w 166"/>
                  <a:gd name="T11" fmla="*/ 15 h 144"/>
                  <a:gd name="T12" fmla="*/ 0 w 166"/>
                  <a:gd name="T13" fmla="*/ 140 h 144"/>
                  <a:gd name="T14" fmla="*/ 2 w 166"/>
                  <a:gd name="T15" fmla="*/ 143 h 144"/>
                  <a:gd name="T16" fmla="*/ 6 w 166"/>
                  <a:gd name="T17" fmla="*/ 143 h 144"/>
                  <a:gd name="T18" fmla="*/ 44 w 166"/>
                  <a:gd name="T19" fmla="*/ 132 h 144"/>
                  <a:gd name="T20" fmla="*/ 81 w 166"/>
                  <a:gd name="T21" fmla="*/ 143 h 144"/>
                  <a:gd name="T22" fmla="*/ 81 w 166"/>
                  <a:gd name="T23" fmla="*/ 143 h 144"/>
                  <a:gd name="T24" fmla="*/ 81 w 166"/>
                  <a:gd name="T25" fmla="*/ 143 h 144"/>
                  <a:gd name="T26" fmla="*/ 82 w 166"/>
                  <a:gd name="T27" fmla="*/ 143 h 144"/>
                  <a:gd name="T28" fmla="*/ 82 w 166"/>
                  <a:gd name="T29" fmla="*/ 144 h 144"/>
                  <a:gd name="T30" fmla="*/ 83 w 166"/>
                  <a:gd name="T31" fmla="*/ 144 h 144"/>
                  <a:gd name="T32" fmla="*/ 83 w 166"/>
                  <a:gd name="T33" fmla="*/ 144 h 144"/>
                  <a:gd name="T34" fmla="*/ 83 w 166"/>
                  <a:gd name="T35" fmla="*/ 144 h 144"/>
                  <a:gd name="T36" fmla="*/ 84 w 166"/>
                  <a:gd name="T37" fmla="*/ 144 h 144"/>
                  <a:gd name="T38" fmla="*/ 84 w 166"/>
                  <a:gd name="T39" fmla="*/ 144 h 144"/>
                  <a:gd name="T40" fmla="*/ 85 w 166"/>
                  <a:gd name="T41" fmla="*/ 143 h 144"/>
                  <a:gd name="T42" fmla="*/ 85 w 166"/>
                  <a:gd name="T43" fmla="*/ 143 h 144"/>
                  <a:gd name="T44" fmla="*/ 85 w 166"/>
                  <a:gd name="T45" fmla="*/ 143 h 144"/>
                  <a:gd name="T46" fmla="*/ 85 w 166"/>
                  <a:gd name="T47" fmla="*/ 143 h 144"/>
                  <a:gd name="T48" fmla="*/ 123 w 166"/>
                  <a:gd name="T49" fmla="*/ 132 h 144"/>
                  <a:gd name="T50" fmla="*/ 160 w 166"/>
                  <a:gd name="T51" fmla="*/ 143 h 144"/>
                  <a:gd name="T52" fmla="*/ 162 w 166"/>
                  <a:gd name="T53" fmla="*/ 144 h 144"/>
                  <a:gd name="T54" fmla="*/ 164 w 166"/>
                  <a:gd name="T55" fmla="*/ 143 h 144"/>
                  <a:gd name="T56" fmla="*/ 166 w 166"/>
                  <a:gd name="T57" fmla="*/ 140 h 144"/>
                  <a:gd name="T58" fmla="*/ 166 w 166"/>
                  <a:gd name="T59" fmla="*/ 15 h 144"/>
                  <a:gd name="T60" fmla="*/ 164 w 166"/>
                  <a:gd name="T61" fmla="*/ 1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6" h="144">
                    <a:moveTo>
                      <a:pt x="164" y="12"/>
                    </a:moveTo>
                    <a:cubicBezTo>
                      <a:pt x="151" y="4"/>
                      <a:pt x="137" y="0"/>
                      <a:pt x="123" y="0"/>
                    </a:cubicBezTo>
                    <a:cubicBezTo>
                      <a:pt x="109" y="0"/>
                      <a:pt x="95" y="3"/>
                      <a:pt x="83" y="11"/>
                    </a:cubicBezTo>
                    <a:cubicBezTo>
                      <a:pt x="71" y="3"/>
                      <a:pt x="57" y="0"/>
                      <a:pt x="44" y="0"/>
                    </a:cubicBezTo>
                    <a:cubicBezTo>
                      <a:pt x="29" y="0"/>
                      <a:pt x="15" y="4"/>
                      <a:pt x="2" y="12"/>
                    </a:cubicBezTo>
                    <a:cubicBezTo>
                      <a:pt x="1" y="13"/>
                      <a:pt x="0" y="14"/>
                      <a:pt x="0" y="1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1"/>
                      <a:pt x="1" y="143"/>
                      <a:pt x="2" y="143"/>
                    </a:cubicBezTo>
                    <a:cubicBezTo>
                      <a:pt x="3" y="144"/>
                      <a:pt x="5" y="144"/>
                      <a:pt x="6" y="143"/>
                    </a:cubicBezTo>
                    <a:cubicBezTo>
                      <a:pt x="18" y="136"/>
                      <a:pt x="31" y="132"/>
                      <a:pt x="44" y="132"/>
                    </a:cubicBezTo>
                    <a:cubicBezTo>
                      <a:pt x="57" y="132"/>
                      <a:pt x="69" y="136"/>
                      <a:pt x="81" y="143"/>
                    </a:cubicBezTo>
                    <a:cubicBezTo>
                      <a:pt x="81" y="143"/>
                      <a:pt x="81" y="143"/>
                      <a:pt x="81" y="143"/>
                    </a:cubicBezTo>
                    <a:cubicBezTo>
                      <a:pt x="81" y="143"/>
                      <a:pt x="81" y="143"/>
                      <a:pt x="81" y="143"/>
                    </a:cubicBezTo>
                    <a:cubicBezTo>
                      <a:pt x="81" y="143"/>
                      <a:pt x="81" y="143"/>
                      <a:pt x="82" y="143"/>
                    </a:cubicBezTo>
                    <a:cubicBezTo>
                      <a:pt x="82" y="143"/>
                      <a:pt x="82" y="144"/>
                      <a:pt x="82" y="144"/>
                    </a:cubicBezTo>
                    <a:cubicBezTo>
                      <a:pt x="82" y="144"/>
                      <a:pt x="82" y="144"/>
                      <a:pt x="83" y="144"/>
                    </a:cubicBezTo>
                    <a:cubicBezTo>
                      <a:pt x="83" y="144"/>
                      <a:pt x="83" y="144"/>
                      <a:pt x="83" y="144"/>
                    </a:cubicBezTo>
                    <a:cubicBezTo>
                      <a:pt x="83" y="144"/>
                      <a:pt x="83" y="144"/>
                      <a:pt x="83" y="144"/>
                    </a:cubicBezTo>
                    <a:cubicBezTo>
                      <a:pt x="83" y="144"/>
                      <a:pt x="83" y="144"/>
                      <a:pt x="84" y="144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44"/>
                      <a:pt x="84" y="143"/>
                      <a:pt x="85" y="143"/>
                    </a:cubicBezTo>
                    <a:cubicBezTo>
                      <a:pt x="85" y="143"/>
                      <a:pt x="85" y="143"/>
                      <a:pt x="85" y="143"/>
                    </a:cubicBezTo>
                    <a:cubicBezTo>
                      <a:pt x="85" y="143"/>
                      <a:pt x="85" y="143"/>
                      <a:pt x="85" y="143"/>
                    </a:cubicBezTo>
                    <a:cubicBezTo>
                      <a:pt x="85" y="143"/>
                      <a:pt x="85" y="143"/>
                      <a:pt x="85" y="143"/>
                    </a:cubicBezTo>
                    <a:cubicBezTo>
                      <a:pt x="97" y="136"/>
                      <a:pt x="110" y="132"/>
                      <a:pt x="123" y="132"/>
                    </a:cubicBezTo>
                    <a:cubicBezTo>
                      <a:pt x="136" y="132"/>
                      <a:pt x="149" y="136"/>
                      <a:pt x="160" y="143"/>
                    </a:cubicBezTo>
                    <a:cubicBezTo>
                      <a:pt x="161" y="144"/>
                      <a:pt x="161" y="144"/>
                      <a:pt x="162" y="144"/>
                    </a:cubicBezTo>
                    <a:cubicBezTo>
                      <a:pt x="163" y="144"/>
                      <a:pt x="163" y="144"/>
                      <a:pt x="164" y="143"/>
                    </a:cubicBezTo>
                    <a:cubicBezTo>
                      <a:pt x="165" y="143"/>
                      <a:pt x="166" y="141"/>
                      <a:pt x="166" y="140"/>
                    </a:cubicBezTo>
                    <a:cubicBezTo>
                      <a:pt x="166" y="15"/>
                      <a:pt x="166" y="15"/>
                      <a:pt x="166" y="15"/>
                    </a:cubicBezTo>
                    <a:cubicBezTo>
                      <a:pt x="166" y="14"/>
                      <a:pt x="165" y="13"/>
                      <a:pt x="164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39"/>
              <p:cNvSpPr>
                <a:spLocks/>
              </p:cNvSpPr>
              <p:nvPr/>
            </p:nvSpPr>
            <p:spPr bwMode="auto">
              <a:xfrm>
                <a:off x="6912" y="2771"/>
                <a:ext cx="174" cy="260"/>
              </a:xfrm>
              <a:custGeom>
                <a:avLst/>
                <a:gdLst>
                  <a:gd name="T0" fmla="*/ 97 w 101"/>
                  <a:gd name="T1" fmla="*/ 151 h 151"/>
                  <a:gd name="T2" fmla="*/ 96 w 101"/>
                  <a:gd name="T3" fmla="*/ 151 h 151"/>
                  <a:gd name="T4" fmla="*/ 3 w 101"/>
                  <a:gd name="T5" fmla="*/ 134 h 151"/>
                  <a:gd name="T6" fmla="*/ 0 w 101"/>
                  <a:gd name="T7" fmla="*/ 130 h 151"/>
                  <a:gd name="T8" fmla="*/ 0 w 101"/>
                  <a:gd name="T9" fmla="*/ 9 h 151"/>
                  <a:gd name="T10" fmla="*/ 3 w 101"/>
                  <a:gd name="T11" fmla="*/ 5 h 151"/>
                  <a:gd name="T12" fmla="*/ 17 w 101"/>
                  <a:gd name="T13" fmla="*/ 0 h 151"/>
                  <a:gd name="T14" fmla="*/ 22 w 101"/>
                  <a:gd name="T15" fmla="*/ 3 h 151"/>
                  <a:gd name="T16" fmla="*/ 19 w 101"/>
                  <a:gd name="T17" fmla="*/ 8 h 151"/>
                  <a:gd name="T18" fmla="*/ 8 w 101"/>
                  <a:gd name="T19" fmla="*/ 12 h 151"/>
                  <a:gd name="T20" fmla="*/ 8 w 101"/>
                  <a:gd name="T21" fmla="*/ 127 h 151"/>
                  <a:gd name="T22" fmla="*/ 98 w 101"/>
                  <a:gd name="T23" fmla="*/ 143 h 151"/>
                  <a:gd name="T24" fmla="*/ 101 w 101"/>
                  <a:gd name="T25" fmla="*/ 147 h 151"/>
                  <a:gd name="T26" fmla="*/ 97 w 101"/>
                  <a:gd name="T2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151">
                    <a:moveTo>
                      <a:pt x="97" y="151"/>
                    </a:moveTo>
                    <a:cubicBezTo>
                      <a:pt x="97" y="151"/>
                      <a:pt x="97" y="151"/>
                      <a:pt x="96" y="151"/>
                    </a:cubicBezTo>
                    <a:cubicBezTo>
                      <a:pt x="3" y="134"/>
                      <a:pt x="3" y="134"/>
                      <a:pt x="3" y="134"/>
                    </a:cubicBezTo>
                    <a:cubicBezTo>
                      <a:pt x="1" y="134"/>
                      <a:pt x="0" y="132"/>
                      <a:pt x="0" y="13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1" y="6"/>
                      <a:pt x="3" y="5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9" y="0"/>
                      <a:pt x="21" y="1"/>
                      <a:pt x="22" y="3"/>
                    </a:cubicBezTo>
                    <a:cubicBezTo>
                      <a:pt x="23" y="5"/>
                      <a:pt x="21" y="7"/>
                      <a:pt x="1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7"/>
                      <a:pt x="8" y="127"/>
                      <a:pt x="8" y="127"/>
                    </a:cubicBezTo>
                    <a:cubicBezTo>
                      <a:pt x="98" y="143"/>
                      <a:pt x="98" y="143"/>
                      <a:pt x="98" y="143"/>
                    </a:cubicBezTo>
                    <a:cubicBezTo>
                      <a:pt x="100" y="143"/>
                      <a:pt x="101" y="145"/>
                      <a:pt x="101" y="147"/>
                    </a:cubicBezTo>
                    <a:cubicBezTo>
                      <a:pt x="101" y="149"/>
                      <a:pt x="99" y="151"/>
                      <a:pt x="97" y="15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40"/>
              <p:cNvSpPr>
                <a:spLocks/>
              </p:cNvSpPr>
              <p:nvPr/>
            </p:nvSpPr>
            <p:spPr bwMode="auto">
              <a:xfrm>
                <a:off x="7072" y="2771"/>
                <a:ext cx="173" cy="260"/>
              </a:xfrm>
              <a:custGeom>
                <a:avLst/>
                <a:gdLst>
                  <a:gd name="T0" fmla="*/ 4 w 101"/>
                  <a:gd name="T1" fmla="*/ 151 h 151"/>
                  <a:gd name="T2" fmla="*/ 0 w 101"/>
                  <a:gd name="T3" fmla="*/ 147 h 151"/>
                  <a:gd name="T4" fmla="*/ 3 w 101"/>
                  <a:gd name="T5" fmla="*/ 143 h 151"/>
                  <a:gd name="T6" fmla="*/ 93 w 101"/>
                  <a:gd name="T7" fmla="*/ 127 h 151"/>
                  <a:gd name="T8" fmla="*/ 93 w 101"/>
                  <a:gd name="T9" fmla="*/ 12 h 151"/>
                  <a:gd name="T10" fmla="*/ 82 w 101"/>
                  <a:gd name="T11" fmla="*/ 8 h 151"/>
                  <a:gd name="T12" fmla="*/ 79 w 101"/>
                  <a:gd name="T13" fmla="*/ 3 h 151"/>
                  <a:gd name="T14" fmla="*/ 85 w 101"/>
                  <a:gd name="T15" fmla="*/ 0 h 151"/>
                  <a:gd name="T16" fmla="*/ 98 w 101"/>
                  <a:gd name="T17" fmla="*/ 5 h 151"/>
                  <a:gd name="T18" fmla="*/ 101 w 101"/>
                  <a:gd name="T19" fmla="*/ 9 h 151"/>
                  <a:gd name="T20" fmla="*/ 101 w 101"/>
                  <a:gd name="T21" fmla="*/ 130 h 151"/>
                  <a:gd name="T22" fmla="*/ 98 w 101"/>
                  <a:gd name="T23" fmla="*/ 134 h 151"/>
                  <a:gd name="T24" fmla="*/ 5 w 101"/>
                  <a:gd name="T25" fmla="*/ 151 h 151"/>
                  <a:gd name="T26" fmla="*/ 4 w 101"/>
                  <a:gd name="T2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151">
                    <a:moveTo>
                      <a:pt x="4" y="151"/>
                    </a:moveTo>
                    <a:cubicBezTo>
                      <a:pt x="2" y="151"/>
                      <a:pt x="0" y="149"/>
                      <a:pt x="0" y="147"/>
                    </a:cubicBezTo>
                    <a:cubicBezTo>
                      <a:pt x="0" y="145"/>
                      <a:pt x="1" y="143"/>
                      <a:pt x="3" y="143"/>
                    </a:cubicBezTo>
                    <a:cubicBezTo>
                      <a:pt x="93" y="127"/>
                      <a:pt x="93" y="127"/>
                      <a:pt x="93" y="127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7"/>
                      <a:pt x="79" y="5"/>
                      <a:pt x="79" y="3"/>
                    </a:cubicBezTo>
                    <a:cubicBezTo>
                      <a:pt x="80" y="1"/>
                      <a:pt x="82" y="0"/>
                      <a:pt x="85" y="0"/>
                    </a:cubicBezTo>
                    <a:cubicBezTo>
                      <a:pt x="98" y="5"/>
                      <a:pt x="98" y="5"/>
                      <a:pt x="98" y="5"/>
                    </a:cubicBezTo>
                    <a:cubicBezTo>
                      <a:pt x="100" y="6"/>
                      <a:pt x="101" y="8"/>
                      <a:pt x="101" y="9"/>
                    </a:cubicBezTo>
                    <a:cubicBezTo>
                      <a:pt x="101" y="130"/>
                      <a:pt x="101" y="130"/>
                      <a:pt x="101" y="130"/>
                    </a:cubicBezTo>
                    <a:cubicBezTo>
                      <a:pt x="101" y="132"/>
                      <a:pt x="100" y="134"/>
                      <a:pt x="98" y="134"/>
                    </a:cubicBezTo>
                    <a:cubicBezTo>
                      <a:pt x="5" y="151"/>
                      <a:pt x="5" y="151"/>
                      <a:pt x="5" y="151"/>
                    </a:cubicBezTo>
                    <a:cubicBezTo>
                      <a:pt x="5" y="151"/>
                      <a:pt x="4" y="151"/>
                      <a:pt x="4" y="15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41"/>
              <p:cNvSpPr>
                <a:spLocks/>
              </p:cNvSpPr>
              <p:nvPr/>
            </p:nvSpPr>
            <p:spPr bwMode="auto">
              <a:xfrm>
                <a:off x="6193" y="2816"/>
                <a:ext cx="256" cy="203"/>
              </a:xfrm>
              <a:custGeom>
                <a:avLst/>
                <a:gdLst>
                  <a:gd name="T0" fmla="*/ 145 w 149"/>
                  <a:gd name="T1" fmla="*/ 63 h 118"/>
                  <a:gd name="T2" fmla="*/ 141 w 149"/>
                  <a:gd name="T3" fmla="*/ 67 h 118"/>
                  <a:gd name="T4" fmla="*/ 141 w 149"/>
                  <a:gd name="T5" fmla="*/ 98 h 118"/>
                  <a:gd name="T6" fmla="*/ 74 w 149"/>
                  <a:gd name="T7" fmla="*/ 110 h 118"/>
                  <a:gd name="T8" fmla="*/ 8 w 149"/>
                  <a:gd name="T9" fmla="*/ 98 h 118"/>
                  <a:gd name="T10" fmla="*/ 8 w 149"/>
                  <a:gd name="T11" fmla="*/ 12 h 118"/>
                  <a:gd name="T12" fmla="*/ 16 w 149"/>
                  <a:gd name="T13" fmla="*/ 9 h 118"/>
                  <a:gd name="T14" fmla="*/ 18 w 149"/>
                  <a:gd name="T15" fmla="*/ 4 h 118"/>
                  <a:gd name="T16" fmla="*/ 13 w 149"/>
                  <a:gd name="T17" fmla="*/ 1 h 118"/>
                  <a:gd name="T18" fmla="*/ 2 w 149"/>
                  <a:gd name="T19" fmla="*/ 5 h 118"/>
                  <a:gd name="T20" fmla="*/ 0 w 149"/>
                  <a:gd name="T21" fmla="*/ 9 h 118"/>
                  <a:gd name="T22" fmla="*/ 0 w 149"/>
                  <a:gd name="T23" fmla="*/ 101 h 118"/>
                  <a:gd name="T24" fmla="*/ 3 w 149"/>
                  <a:gd name="T25" fmla="*/ 105 h 118"/>
                  <a:gd name="T26" fmla="*/ 74 w 149"/>
                  <a:gd name="T27" fmla="*/ 118 h 118"/>
                  <a:gd name="T28" fmla="*/ 74 w 149"/>
                  <a:gd name="T29" fmla="*/ 118 h 118"/>
                  <a:gd name="T30" fmla="*/ 74 w 149"/>
                  <a:gd name="T31" fmla="*/ 118 h 118"/>
                  <a:gd name="T32" fmla="*/ 74 w 149"/>
                  <a:gd name="T33" fmla="*/ 118 h 118"/>
                  <a:gd name="T34" fmla="*/ 74 w 149"/>
                  <a:gd name="T35" fmla="*/ 118 h 118"/>
                  <a:gd name="T36" fmla="*/ 74 w 149"/>
                  <a:gd name="T37" fmla="*/ 118 h 118"/>
                  <a:gd name="T38" fmla="*/ 75 w 149"/>
                  <a:gd name="T39" fmla="*/ 118 h 118"/>
                  <a:gd name="T40" fmla="*/ 146 w 149"/>
                  <a:gd name="T41" fmla="*/ 105 h 118"/>
                  <a:gd name="T42" fmla="*/ 149 w 149"/>
                  <a:gd name="T43" fmla="*/ 101 h 118"/>
                  <a:gd name="T44" fmla="*/ 149 w 149"/>
                  <a:gd name="T45" fmla="*/ 67 h 118"/>
                  <a:gd name="T46" fmla="*/ 145 w 149"/>
                  <a:gd name="T47" fmla="*/ 6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9" h="118">
                    <a:moveTo>
                      <a:pt x="145" y="63"/>
                    </a:moveTo>
                    <a:cubicBezTo>
                      <a:pt x="143" y="63"/>
                      <a:pt x="141" y="65"/>
                      <a:pt x="141" y="67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74" y="110"/>
                      <a:pt x="74" y="110"/>
                      <a:pt x="74" y="110"/>
                    </a:cubicBezTo>
                    <a:cubicBezTo>
                      <a:pt x="8" y="98"/>
                      <a:pt x="8" y="98"/>
                      <a:pt x="8" y="9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8"/>
                      <a:pt x="19" y="6"/>
                      <a:pt x="18" y="4"/>
                    </a:cubicBezTo>
                    <a:cubicBezTo>
                      <a:pt x="17" y="2"/>
                      <a:pt x="15" y="0"/>
                      <a:pt x="13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0" y="7"/>
                      <a:pt x="0" y="9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3"/>
                      <a:pt x="1" y="105"/>
                      <a:pt x="3" y="105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146" y="105"/>
                      <a:pt x="146" y="105"/>
                      <a:pt x="146" y="105"/>
                    </a:cubicBezTo>
                    <a:cubicBezTo>
                      <a:pt x="148" y="105"/>
                      <a:pt x="149" y="103"/>
                      <a:pt x="149" y="101"/>
                    </a:cubicBezTo>
                    <a:cubicBezTo>
                      <a:pt x="149" y="67"/>
                      <a:pt x="149" y="67"/>
                      <a:pt x="149" y="67"/>
                    </a:cubicBezTo>
                    <a:cubicBezTo>
                      <a:pt x="149" y="65"/>
                      <a:pt x="148" y="63"/>
                      <a:pt x="145" y="6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42"/>
              <p:cNvSpPr>
                <a:spLocks/>
              </p:cNvSpPr>
              <p:nvPr/>
            </p:nvSpPr>
            <p:spPr bwMode="auto">
              <a:xfrm>
                <a:off x="6210" y="2789"/>
                <a:ext cx="221" cy="197"/>
              </a:xfrm>
              <a:custGeom>
                <a:avLst/>
                <a:gdLst>
                  <a:gd name="T0" fmla="*/ 74 w 129"/>
                  <a:gd name="T1" fmla="*/ 33 h 115"/>
                  <a:gd name="T2" fmla="*/ 83 w 129"/>
                  <a:gd name="T3" fmla="*/ 4 h 115"/>
                  <a:gd name="T4" fmla="*/ 83 w 129"/>
                  <a:gd name="T5" fmla="*/ 4 h 115"/>
                  <a:gd name="T6" fmla="*/ 64 w 129"/>
                  <a:gd name="T7" fmla="*/ 11 h 115"/>
                  <a:gd name="T8" fmla="*/ 2 w 129"/>
                  <a:gd name="T9" fmla="*/ 12 h 115"/>
                  <a:gd name="T10" fmla="*/ 0 w 129"/>
                  <a:gd name="T11" fmla="*/ 16 h 115"/>
                  <a:gd name="T12" fmla="*/ 0 w 129"/>
                  <a:gd name="T13" fmla="*/ 111 h 115"/>
                  <a:gd name="T14" fmla="*/ 2 w 129"/>
                  <a:gd name="T15" fmla="*/ 114 h 115"/>
                  <a:gd name="T16" fmla="*/ 6 w 129"/>
                  <a:gd name="T17" fmla="*/ 114 h 115"/>
                  <a:gd name="T18" fmla="*/ 62 w 129"/>
                  <a:gd name="T19" fmla="*/ 114 h 115"/>
                  <a:gd name="T20" fmla="*/ 62 w 129"/>
                  <a:gd name="T21" fmla="*/ 114 h 115"/>
                  <a:gd name="T22" fmla="*/ 62 w 129"/>
                  <a:gd name="T23" fmla="*/ 114 h 115"/>
                  <a:gd name="T24" fmla="*/ 63 w 129"/>
                  <a:gd name="T25" fmla="*/ 114 h 115"/>
                  <a:gd name="T26" fmla="*/ 63 w 129"/>
                  <a:gd name="T27" fmla="*/ 114 h 115"/>
                  <a:gd name="T28" fmla="*/ 64 w 129"/>
                  <a:gd name="T29" fmla="*/ 115 h 115"/>
                  <a:gd name="T30" fmla="*/ 64 w 129"/>
                  <a:gd name="T31" fmla="*/ 115 h 115"/>
                  <a:gd name="T32" fmla="*/ 64 w 129"/>
                  <a:gd name="T33" fmla="*/ 115 h 115"/>
                  <a:gd name="T34" fmla="*/ 65 w 129"/>
                  <a:gd name="T35" fmla="*/ 115 h 115"/>
                  <a:gd name="T36" fmla="*/ 65 w 129"/>
                  <a:gd name="T37" fmla="*/ 114 h 115"/>
                  <a:gd name="T38" fmla="*/ 66 w 129"/>
                  <a:gd name="T39" fmla="*/ 114 h 115"/>
                  <a:gd name="T40" fmla="*/ 66 w 129"/>
                  <a:gd name="T41" fmla="*/ 114 h 115"/>
                  <a:gd name="T42" fmla="*/ 66 w 129"/>
                  <a:gd name="T43" fmla="*/ 114 h 115"/>
                  <a:gd name="T44" fmla="*/ 67 w 129"/>
                  <a:gd name="T45" fmla="*/ 114 h 115"/>
                  <a:gd name="T46" fmla="*/ 123 w 129"/>
                  <a:gd name="T47" fmla="*/ 114 h 115"/>
                  <a:gd name="T48" fmla="*/ 125 w 129"/>
                  <a:gd name="T49" fmla="*/ 115 h 115"/>
                  <a:gd name="T50" fmla="*/ 127 w 129"/>
                  <a:gd name="T51" fmla="*/ 114 h 115"/>
                  <a:gd name="T52" fmla="*/ 129 w 129"/>
                  <a:gd name="T53" fmla="*/ 111 h 115"/>
                  <a:gd name="T54" fmla="*/ 129 w 129"/>
                  <a:gd name="T55" fmla="*/ 88 h 115"/>
                  <a:gd name="T56" fmla="*/ 129 w 129"/>
                  <a:gd name="T57" fmla="*/ 88 h 115"/>
                  <a:gd name="T58" fmla="*/ 74 w 129"/>
                  <a:gd name="T59" fmla="*/ 3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9" h="115">
                    <a:moveTo>
                      <a:pt x="74" y="33"/>
                    </a:moveTo>
                    <a:cubicBezTo>
                      <a:pt x="74" y="23"/>
                      <a:pt x="77" y="13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76" y="5"/>
                      <a:pt x="70" y="8"/>
                      <a:pt x="64" y="11"/>
                    </a:cubicBezTo>
                    <a:cubicBezTo>
                      <a:pt x="45" y="0"/>
                      <a:pt x="21" y="0"/>
                      <a:pt x="2" y="12"/>
                    </a:cubicBezTo>
                    <a:cubicBezTo>
                      <a:pt x="1" y="13"/>
                      <a:pt x="0" y="14"/>
                      <a:pt x="0" y="16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1" y="113"/>
                      <a:pt x="2" y="114"/>
                    </a:cubicBezTo>
                    <a:cubicBezTo>
                      <a:pt x="3" y="115"/>
                      <a:pt x="5" y="115"/>
                      <a:pt x="6" y="114"/>
                    </a:cubicBezTo>
                    <a:cubicBezTo>
                      <a:pt x="23" y="103"/>
                      <a:pt x="45" y="103"/>
                      <a:pt x="62" y="114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4" y="115"/>
                      <a:pt x="64" y="115"/>
                      <a:pt x="64" y="115"/>
                    </a:cubicBezTo>
                    <a:cubicBezTo>
                      <a:pt x="64" y="115"/>
                      <a:pt x="64" y="115"/>
                      <a:pt x="64" y="115"/>
                    </a:cubicBezTo>
                    <a:cubicBezTo>
                      <a:pt x="64" y="115"/>
                      <a:pt x="64" y="115"/>
                      <a:pt x="64" y="115"/>
                    </a:cubicBezTo>
                    <a:cubicBezTo>
                      <a:pt x="65" y="115"/>
                      <a:pt x="65" y="115"/>
                      <a:pt x="65" y="115"/>
                    </a:cubicBezTo>
                    <a:cubicBezTo>
                      <a:pt x="65" y="115"/>
                      <a:pt x="65" y="115"/>
                      <a:pt x="65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7" y="114"/>
                    </a:cubicBezTo>
                    <a:cubicBezTo>
                      <a:pt x="84" y="103"/>
                      <a:pt x="105" y="103"/>
                      <a:pt x="123" y="114"/>
                    </a:cubicBezTo>
                    <a:cubicBezTo>
                      <a:pt x="123" y="114"/>
                      <a:pt x="124" y="115"/>
                      <a:pt x="125" y="115"/>
                    </a:cubicBezTo>
                    <a:cubicBezTo>
                      <a:pt x="125" y="115"/>
                      <a:pt x="126" y="114"/>
                      <a:pt x="127" y="114"/>
                    </a:cubicBezTo>
                    <a:cubicBezTo>
                      <a:pt x="128" y="113"/>
                      <a:pt x="129" y="112"/>
                      <a:pt x="129" y="111"/>
                    </a:cubicBezTo>
                    <a:cubicBezTo>
                      <a:pt x="129" y="88"/>
                      <a:pt x="129" y="88"/>
                      <a:pt x="129" y="88"/>
                    </a:cubicBezTo>
                    <a:cubicBezTo>
                      <a:pt x="129" y="88"/>
                      <a:pt x="129" y="88"/>
                      <a:pt x="129" y="88"/>
                    </a:cubicBezTo>
                    <a:cubicBezTo>
                      <a:pt x="99" y="88"/>
                      <a:pt x="74" y="63"/>
                      <a:pt x="74" y="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43"/>
              <p:cNvSpPr>
                <a:spLocks/>
              </p:cNvSpPr>
              <p:nvPr/>
            </p:nvSpPr>
            <p:spPr bwMode="auto">
              <a:xfrm>
                <a:off x="6356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44"/>
              <p:cNvSpPr>
                <a:spLocks/>
              </p:cNvSpPr>
              <p:nvPr/>
            </p:nvSpPr>
            <p:spPr bwMode="auto">
              <a:xfrm>
                <a:off x="3441" y="2710"/>
                <a:ext cx="113" cy="113"/>
              </a:xfrm>
              <a:custGeom>
                <a:avLst/>
                <a:gdLst>
                  <a:gd name="T0" fmla="*/ 57 w 66"/>
                  <a:gd name="T1" fmla="*/ 11 h 66"/>
                  <a:gd name="T2" fmla="*/ 55 w 66"/>
                  <a:gd name="T3" fmla="*/ 9 h 66"/>
                  <a:gd name="T4" fmla="*/ 23 w 66"/>
                  <a:gd name="T5" fmla="*/ 9 h 66"/>
                  <a:gd name="T6" fmla="*/ 0 w 66"/>
                  <a:gd name="T7" fmla="*/ 32 h 66"/>
                  <a:gd name="T8" fmla="*/ 20 w 66"/>
                  <a:gd name="T9" fmla="*/ 46 h 66"/>
                  <a:gd name="T10" fmla="*/ 34 w 66"/>
                  <a:gd name="T11" fmla="*/ 66 h 66"/>
                  <a:gd name="T12" fmla="*/ 57 w 66"/>
                  <a:gd name="T13" fmla="*/ 43 h 66"/>
                  <a:gd name="T14" fmla="*/ 57 w 66"/>
                  <a:gd name="T15" fmla="*/ 1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66">
                    <a:moveTo>
                      <a:pt x="57" y="11"/>
                    </a:moveTo>
                    <a:cubicBezTo>
                      <a:pt x="55" y="9"/>
                      <a:pt x="55" y="9"/>
                      <a:pt x="55" y="9"/>
                    </a:cubicBezTo>
                    <a:cubicBezTo>
                      <a:pt x="46" y="0"/>
                      <a:pt x="31" y="0"/>
                      <a:pt x="23" y="9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7" y="35"/>
                      <a:pt x="14" y="40"/>
                      <a:pt x="20" y="46"/>
                    </a:cubicBezTo>
                    <a:cubicBezTo>
                      <a:pt x="26" y="52"/>
                      <a:pt x="31" y="59"/>
                      <a:pt x="34" y="66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66" y="35"/>
                      <a:pt x="66" y="20"/>
                      <a:pt x="57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45"/>
              <p:cNvSpPr>
                <a:spLocks/>
              </p:cNvSpPr>
              <p:nvPr/>
            </p:nvSpPr>
            <p:spPr bwMode="auto">
              <a:xfrm>
                <a:off x="3326" y="2840"/>
                <a:ext cx="96" cy="91"/>
              </a:xfrm>
              <a:custGeom>
                <a:avLst/>
                <a:gdLst>
                  <a:gd name="T0" fmla="*/ 53 w 56"/>
                  <a:gd name="T1" fmla="*/ 37 h 53"/>
                  <a:gd name="T2" fmla="*/ 50 w 56"/>
                  <a:gd name="T3" fmla="*/ 34 h 53"/>
                  <a:gd name="T4" fmla="*/ 22 w 56"/>
                  <a:gd name="T5" fmla="*/ 6 h 53"/>
                  <a:gd name="T6" fmla="*/ 19 w 56"/>
                  <a:gd name="T7" fmla="*/ 3 h 53"/>
                  <a:gd name="T8" fmla="*/ 17 w 56"/>
                  <a:gd name="T9" fmla="*/ 0 h 53"/>
                  <a:gd name="T10" fmla="*/ 12 w 56"/>
                  <a:gd name="T11" fmla="*/ 4 h 53"/>
                  <a:gd name="T12" fmla="*/ 12 w 56"/>
                  <a:gd name="T13" fmla="*/ 45 h 53"/>
                  <a:gd name="T14" fmla="*/ 32 w 56"/>
                  <a:gd name="T15" fmla="*/ 53 h 53"/>
                  <a:gd name="T16" fmla="*/ 52 w 56"/>
                  <a:gd name="T17" fmla="*/ 45 h 53"/>
                  <a:gd name="T18" fmla="*/ 56 w 56"/>
                  <a:gd name="T19" fmla="*/ 40 h 53"/>
                  <a:gd name="T20" fmla="*/ 53 w 56"/>
                  <a:gd name="T21" fmla="*/ 3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53">
                    <a:moveTo>
                      <a:pt x="53" y="37"/>
                    </a:moveTo>
                    <a:cubicBezTo>
                      <a:pt x="50" y="34"/>
                      <a:pt x="50" y="34"/>
                      <a:pt x="50" y="3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3" y="3"/>
                      <a:pt x="12" y="4"/>
                    </a:cubicBezTo>
                    <a:cubicBezTo>
                      <a:pt x="0" y="15"/>
                      <a:pt x="0" y="34"/>
                      <a:pt x="12" y="45"/>
                    </a:cubicBezTo>
                    <a:cubicBezTo>
                      <a:pt x="17" y="50"/>
                      <a:pt x="24" y="53"/>
                      <a:pt x="32" y="53"/>
                    </a:cubicBezTo>
                    <a:cubicBezTo>
                      <a:pt x="39" y="53"/>
                      <a:pt x="46" y="50"/>
                      <a:pt x="52" y="45"/>
                    </a:cubicBezTo>
                    <a:cubicBezTo>
                      <a:pt x="53" y="43"/>
                      <a:pt x="55" y="41"/>
                      <a:pt x="56" y="40"/>
                    </a:cubicBezTo>
                    <a:lnTo>
                      <a:pt x="53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46"/>
              <p:cNvSpPr>
                <a:spLocks/>
              </p:cNvSpPr>
              <p:nvPr/>
            </p:nvSpPr>
            <p:spPr bwMode="auto">
              <a:xfrm>
                <a:off x="3322" y="2763"/>
                <a:ext cx="188" cy="178"/>
              </a:xfrm>
              <a:custGeom>
                <a:avLst/>
                <a:gdLst>
                  <a:gd name="T0" fmla="*/ 100 w 109"/>
                  <a:gd name="T1" fmla="*/ 38 h 104"/>
                  <a:gd name="T2" fmla="*/ 87 w 109"/>
                  <a:gd name="T3" fmla="*/ 17 h 104"/>
                  <a:gd name="T4" fmla="*/ 66 w 109"/>
                  <a:gd name="T5" fmla="*/ 4 h 104"/>
                  <a:gd name="T6" fmla="*/ 44 w 109"/>
                  <a:gd name="T7" fmla="*/ 0 h 104"/>
                  <a:gd name="T8" fmla="*/ 1 w 109"/>
                  <a:gd name="T9" fmla="*/ 17 h 104"/>
                  <a:gd name="T10" fmla="*/ 1 w 109"/>
                  <a:gd name="T11" fmla="*/ 23 h 104"/>
                  <a:gd name="T12" fmla="*/ 22 w 109"/>
                  <a:gd name="T13" fmla="*/ 43 h 104"/>
                  <a:gd name="T14" fmla="*/ 25 w 109"/>
                  <a:gd name="T15" fmla="*/ 46 h 104"/>
                  <a:gd name="T16" fmla="*/ 28 w 109"/>
                  <a:gd name="T17" fmla="*/ 49 h 104"/>
                  <a:gd name="T18" fmla="*/ 55 w 109"/>
                  <a:gd name="T19" fmla="*/ 76 h 104"/>
                  <a:gd name="T20" fmla="*/ 58 w 109"/>
                  <a:gd name="T21" fmla="*/ 79 h 104"/>
                  <a:gd name="T22" fmla="*/ 61 w 109"/>
                  <a:gd name="T23" fmla="*/ 82 h 104"/>
                  <a:gd name="T24" fmla="*/ 81 w 109"/>
                  <a:gd name="T25" fmla="*/ 103 h 104"/>
                  <a:gd name="T26" fmla="*/ 84 w 109"/>
                  <a:gd name="T27" fmla="*/ 104 h 104"/>
                  <a:gd name="T28" fmla="*/ 87 w 109"/>
                  <a:gd name="T29" fmla="*/ 103 h 104"/>
                  <a:gd name="T30" fmla="*/ 100 w 109"/>
                  <a:gd name="T31" fmla="*/ 3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9" h="104">
                    <a:moveTo>
                      <a:pt x="100" y="38"/>
                    </a:moveTo>
                    <a:cubicBezTo>
                      <a:pt x="97" y="30"/>
                      <a:pt x="93" y="23"/>
                      <a:pt x="87" y="17"/>
                    </a:cubicBezTo>
                    <a:cubicBezTo>
                      <a:pt x="81" y="11"/>
                      <a:pt x="74" y="7"/>
                      <a:pt x="66" y="4"/>
                    </a:cubicBezTo>
                    <a:cubicBezTo>
                      <a:pt x="59" y="1"/>
                      <a:pt x="52" y="0"/>
                      <a:pt x="44" y="0"/>
                    </a:cubicBezTo>
                    <a:cubicBezTo>
                      <a:pt x="28" y="0"/>
                      <a:pt x="13" y="6"/>
                      <a:pt x="1" y="17"/>
                    </a:cubicBezTo>
                    <a:cubicBezTo>
                      <a:pt x="0" y="19"/>
                      <a:pt x="0" y="21"/>
                      <a:pt x="1" y="2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61" y="82"/>
                      <a:pt x="61" y="82"/>
                      <a:pt x="61" y="82"/>
                    </a:cubicBezTo>
                    <a:cubicBezTo>
                      <a:pt x="81" y="103"/>
                      <a:pt x="81" y="103"/>
                      <a:pt x="81" y="103"/>
                    </a:cubicBezTo>
                    <a:cubicBezTo>
                      <a:pt x="82" y="103"/>
                      <a:pt x="83" y="104"/>
                      <a:pt x="84" y="104"/>
                    </a:cubicBezTo>
                    <a:cubicBezTo>
                      <a:pt x="85" y="104"/>
                      <a:pt x="86" y="103"/>
                      <a:pt x="87" y="103"/>
                    </a:cubicBezTo>
                    <a:cubicBezTo>
                      <a:pt x="104" y="85"/>
                      <a:pt x="109" y="60"/>
                      <a:pt x="100" y="3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47"/>
              <p:cNvSpPr>
                <a:spLocks/>
              </p:cNvSpPr>
              <p:nvPr/>
            </p:nvSpPr>
            <p:spPr bwMode="auto">
              <a:xfrm>
                <a:off x="3468" y="2794"/>
                <a:ext cx="167" cy="261"/>
              </a:xfrm>
              <a:custGeom>
                <a:avLst/>
                <a:gdLst>
                  <a:gd name="T0" fmla="*/ 6 w 97"/>
                  <a:gd name="T1" fmla="*/ 152 h 152"/>
                  <a:gd name="T2" fmla="*/ 2 w 97"/>
                  <a:gd name="T3" fmla="*/ 150 h 152"/>
                  <a:gd name="T4" fmla="*/ 3 w 97"/>
                  <a:gd name="T5" fmla="*/ 141 h 152"/>
                  <a:gd name="T6" fmla="*/ 82 w 97"/>
                  <a:gd name="T7" fmla="*/ 79 h 152"/>
                  <a:gd name="T8" fmla="*/ 19 w 97"/>
                  <a:gd name="T9" fmla="*/ 10 h 152"/>
                  <a:gd name="T10" fmla="*/ 20 w 97"/>
                  <a:gd name="T11" fmla="*/ 2 h 152"/>
                  <a:gd name="T12" fmla="*/ 28 w 97"/>
                  <a:gd name="T13" fmla="*/ 2 h 152"/>
                  <a:gd name="T14" fmla="*/ 96 w 97"/>
                  <a:gd name="T15" fmla="*/ 76 h 152"/>
                  <a:gd name="T16" fmla="*/ 97 w 97"/>
                  <a:gd name="T17" fmla="*/ 80 h 152"/>
                  <a:gd name="T18" fmla="*/ 95 w 97"/>
                  <a:gd name="T19" fmla="*/ 85 h 152"/>
                  <a:gd name="T20" fmla="*/ 10 w 97"/>
                  <a:gd name="T21" fmla="*/ 151 h 152"/>
                  <a:gd name="T22" fmla="*/ 6 w 97"/>
                  <a:gd name="T23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152">
                    <a:moveTo>
                      <a:pt x="6" y="152"/>
                    </a:moveTo>
                    <a:cubicBezTo>
                      <a:pt x="5" y="152"/>
                      <a:pt x="3" y="151"/>
                      <a:pt x="2" y="150"/>
                    </a:cubicBezTo>
                    <a:cubicBezTo>
                      <a:pt x="0" y="147"/>
                      <a:pt x="0" y="143"/>
                      <a:pt x="3" y="141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7" y="8"/>
                      <a:pt x="17" y="4"/>
                      <a:pt x="20" y="2"/>
                    </a:cubicBezTo>
                    <a:cubicBezTo>
                      <a:pt x="22" y="0"/>
                      <a:pt x="26" y="0"/>
                      <a:pt x="28" y="2"/>
                    </a:cubicBezTo>
                    <a:cubicBezTo>
                      <a:pt x="96" y="76"/>
                      <a:pt x="96" y="76"/>
                      <a:pt x="96" y="76"/>
                    </a:cubicBezTo>
                    <a:cubicBezTo>
                      <a:pt x="97" y="77"/>
                      <a:pt x="97" y="79"/>
                      <a:pt x="97" y="80"/>
                    </a:cubicBezTo>
                    <a:cubicBezTo>
                      <a:pt x="97" y="82"/>
                      <a:pt x="96" y="84"/>
                      <a:pt x="95" y="85"/>
                    </a:cubicBezTo>
                    <a:cubicBezTo>
                      <a:pt x="10" y="151"/>
                      <a:pt x="10" y="151"/>
                      <a:pt x="10" y="151"/>
                    </a:cubicBezTo>
                    <a:cubicBezTo>
                      <a:pt x="9" y="152"/>
                      <a:pt x="8" y="152"/>
                      <a:pt x="6" y="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48"/>
              <p:cNvSpPr>
                <a:spLocks/>
              </p:cNvSpPr>
              <p:nvPr/>
            </p:nvSpPr>
            <p:spPr bwMode="auto">
              <a:xfrm>
                <a:off x="3319" y="3034"/>
                <a:ext cx="288" cy="21"/>
              </a:xfrm>
              <a:custGeom>
                <a:avLst/>
                <a:gdLst>
                  <a:gd name="T0" fmla="*/ 162 w 168"/>
                  <a:gd name="T1" fmla="*/ 12 h 12"/>
                  <a:gd name="T2" fmla="*/ 6 w 168"/>
                  <a:gd name="T3" fmla="*/ 12 h 12"/>
                  <a:gd name="T4" fmla="*/ 0 w 168"/>
                  <a:gd name="T5" fmla="*/ 6 h 12"/>
                  <a:gd name="T6" fmla="*/ 6 w 168"/>
                  <a:gd name="T7" fmla="*/ 0 h 12"/>
                  <a:gd name="T8" fmla="*/ 162 w 168"/>
                  <a:gd name="T9" fmla="*/ 0 h 12"/>
                  <a:gd name="T10" fmla="*/ 168 w 168"/>
                  <a:gd name="T11" fmla="*/ 6 h 12"/>
                  <a:gd name="T12" fmla="*/ 162 w 168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8" h="12">
                    <a:moveTo>
                      <a:pt x="162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162" y="0"/>
                      <a:pt x="162" y="0"/>
                      <a:pt x="162" y="0"/>
                    </a:cubicBezTo>
                    <a:cubicBezTo>
                      <a:pt x="165" y="0"/>
                      <a:pt x="168" y="3"/>
                      <a:pt x="168" y="6"/>
                    </a:cubicBezTo>
                    <a:cubicBezTo>
                      <a:pt x="168" y="9"/>
                      <a:pt x="165" y="12"/>
                      <a:pt x="162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49"/>
              <p:cNvSpPr>
                <a:spLocks/>
              </p:cNvSpPr>
              <p:nvPr/>
            </p:nvSpPr>
            <p:spPr bwMode="auto">
              <a:xfrm>
                <a:off x="510" y="3441"/>
                <a:ext cx="172" cy="170"/>
              </a:xfrm>
              <a:custGeom>
                <a:avLst/>
                <a:gdLst>
                  <a:gd name="T0" fmla="*/ 99 w 100"/>
                  <a:gd name="T1" fmla="*/ 2 h 99"/>
                  <a:gd name="T2" fmla="*/ 96 w 100"/>
                  <a:gd name="T3" fmla="*/ 0 h 99"/>
                  <a:gd name="T4" fmla="*/ 73 w 100"/>
                  <a:gd name="T5" fmla="*/ 0 h 99"/>
                  <a:gd name="T6" fmla="*/ 69 w 100"/>
                  <a:gd name="T7" fmla="*/ 3 h 99"/>
                  <a:gd name="T8" fmla="*/ 50 w 100"/>
                  <a:gd name="T9" fmla="*/ 55 h 99"/>
                  <a:gd name="T10" fmla="*/ 31 w 100"/>
                  <a:gd name="T11" fmla="*/ 3 h 99"/>
                  <a:gd name="T12" fmla="*/ 27 w 100"/>
                  <a:gd name="T13" fmla="*/ 0 h 99"/>
                  <a:gd name="T14" fmla="*/ 4 w 100"/>
                  <a:gd name="T15" fmla="*/ 0 h 99"/>
                  <a:gd name="T16" fmla="*/ 1 w 100"/>
                  <a:gd name="T17" fmla="*/ 2 h 99"/>
                  <a:gd name="T18" fmla="*/ 0 w 100"/>
                  <a:gd name="T19" fmla="*/ 6 h 99"/>
                  <a:gd name="T20" fmla="*/ 33 w 100"/>
                  <a:gd name="T21" fmla="*/ 96 h 99"/>
                  <a:gd name="T22" fmla="*/ 38 w 100"/>
                  <a:gd name="T23" fmla="*/ 98 h 99"/>
                  <a:gd name="T24" fmla="*/ 41 w 100"/>
                  <a:gd name="T25" fmla="*/ 94 h 99"/>
                  <a:gd name="T26" fmla="*/ 59 w 100"/>
                  <a:gd name="T27" fmla="*/ 94 h 99"/>
                  <a:gd name="T28" fmla="*/ 61 w 100"/>
                  <a:gd name="T29" fmla="*/ 98 h 99"/>
                  <a:gd name="T30" fmla="*/ 63 w 100"/>
                  <a:gd name="T31" fmla="*/ 98 h 99"/>
                  <a:gd name="T32" fmla="*/ 67 w 100"/>
                  <a:gd name="T33" fmla="*/ 96 h 99"/>
                  <a:gd name="T34" fmla="*/ 99 w 100"/>
                  <a:gd name="T35" fmla="*/ 6 h 99"/>
                  <a:gd name="T36" fmla="*/ 99 w 100"/>
                  <a:gd name="T37" fmla="*/ 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0" h="99">
                    <a:moveTo>
                      <a:pt x="99" y="2"/>
                    </a:moveTo>
                    <a:cubicBezTo>
                      <a:pt x="98" y="1"/>
                      <a:pt x="97" y="0"/>
                      <a:pt x="96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1" y="0"/>
                      <a:pt x="70" y="1"/>
                      <a:pt x="69" y="3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1"/>
                      <a:pt x="29" y="0"/>
                      <a:pt x="2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33" y="96"/>
                      <a:pt x="33" y="96"/>
                      <a:pt x="33" y="96"/>
                    </a:cubicBezTo>
                    <a:cubicBezTo>
                      <a:pt x="34" y="98"/>
                      <a:pt x="36" y="99"/>
                      <a:pt x="38" y="98"/>
                    </a:cubicBezTo>
                    <a:cubicBezTo>
                      <a:pt x="40" y="98"/>
                      <a:pt x="41" y="96"/>
                      <a:pt x="41" y="94"/>
                    </a:cubicBezTo>
                    <a:cubicBezTo>
                      <a:pt x="59" y="94"/>
                      <a:pt x="59" y="94"/>
                      <a:pt x="59" y="94"/>
                    </a:cubicBezTo>
                    <a:cubicBezTo>
                      <a:pt x="59" y="96"/>
                      <a:pt x="60" y="98"/>
                      <a:pt x="61" y="98"/>
                    </a:cubicBezTo>
                    <a:cubicBezTo>
                      <a:pt x="62" y="98"/>
                      <a:pt x="62" y="98"/>
                      <a:pt x="63" y="98"/>
                    </a:cubicBezTo>
                    <a:cubicBezTo>
                      <a:pt x="64" y="98"/>
                      <a:pt x="66" y="97"/>
                      <a:pt x="67" y="9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100" y="4"/>
                      <a:pt x="100" y="3"/>
                      <a:pt x="99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Oval 150"/>
              <p:cNvSpPr>
                <a:spLocks noChangeArrowheads="1"/>
              </p:cNvSpPr>
              <p:nvPr/>
            </p:nvSpPr>
            <p:spPr bwMode="auto">
              <a:xfrm>
                <a:off x="2655" y="3507"/>
                <a:ext cx="204" cy="20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51"/>
              <p:cNvSpPr>
                <a:spLocks/>
              </p:cNvSpPr>
              <p:nvPr/>
            </p:nvSpPr>
            <p:spPr bwMode="auto">
              <a:xfrm>
                <a:off x="2579" y="3517"/>
                <a:ext cx="352" cy="172"/>
              </a:xfrm>
              <a:custGeom>
                <a:avLst/>
                <a:gdLst>
                  <a:gd name="T0" fmla="*/ 24 w 205"/>
                  <a:gd name="T1" fmla="*/ 100 h 100"/>
                  <a:gd name="T2" fmla="*/ 5 w 205"/>
                  <a:gd name="T3" fmla="*/ 92 h 100"/>
                  <a:gd name="T4" fmla="*/ 45 w 205"/>
                  <a:gd name="T5" fmla="*/ 53 h 100"/>
                  <a:gd name="T6" fmla="*/ 51 w 205"/>
                  <a:gd name="T7" fmla="*/ 63 h 100"/>
                  <a:gd name="T8" fmla="*/ 17 w 205"/>
                  <a:gd name="T9" fmla="*/ 88 h 100"/>
                  <a:gd name="T10" fmla="*/ 108 w 205"/>
                  <a:gd name="T11" fmla="*/ 65 h 100"/>
                  <a:gd name="T12" fmla="*/ 190 w 205"/>
                  <a:gd name="T13" fmla="*/ 19 h 100"/>
                  <a:gd name="T14" fmla="*/ 149 w 205"/>
                  <a:gd name="T15" fmla="*/ 25 h 100"/>
                  <a:gd name="T16" fmla="*/ 146 w 205"/>
                  <a:gd name="T17" fmla="*/ 13 h 100"/>
                  <a:gd name="T18" fmla="*/ 202 w 205"/>
                  <a:gd name="T19" fmla="*/ 14 h 100"/>
                  <a:gd name="T20" fmla="*/ 177 w 205"/>
                  <a:gd name="T21" fmla="*/ 45 h 100"/>
                  <a:gd name="T22" fmla="*/ 113 w 205"/>
                  <a:gd name="T23" fmla="*/ 76 h 100"/>
                  <a:gd name="T24" fmla="*/ 24 w 205"/>
                  <a:gd name="T2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5" h="100">
                    <a:moveTo>
                      <a:pt x="24" y="100"/>
                    </a:moveTo>
                    <a:cubicBezTo>
                      <a:pt x="14" y="100"/>
                      <a:pt x="8" y="98"/>
                      <a:pt x="5" y="92"/>
                    </a:cubicBezTo>
                    <a:cubicBezTo>
                      <a:pt x="4" y="88"/>
                      <a:pt x="0" y="78"/>
                      <a:pt x="45" y="5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28" y="76"/>
                      <a:pt x="19" y="84"/>
                      <a:pt x="17" y="88"/>
                    </a:cubicBezTo>
                    <a:cubicBezTo>
                      <a:pt x="25" y="90"/>
                      <a:pt x="57" y="86"/>
                      <a:pt x="108" y="65"/>
                    </a:cubicBezTo>
                    <a:cubicBezTo>
                      <a:pt x="160" y="45"/>
                      <a:pt x="186" y="26"/>
                      <a:pt x="190" y="19"/>
                    </a:cubicBezTo>
                    <a:cubicBezTo>
                      <a:pt x="186" y="18"/>
                      <a:pt x="175" y="18"/>
                      <a:pt x="149" y="25"/>
                    </a:cubicBezTo>
                    <a:cubicBezTo>
                      <a:pt x="146" y="13"/>
                      <a:pt x="146" y="13"/>
                      <a:pt x="146" y="13"/>
                    </a:cubicBezTo>
                    <a:cubicBezTo>
                      <a:pt x="196" y="0"/>
                      <a:pt x="200" y="10"/>
                      <a:pt x="202" y="14"/>
                    </a:cubicBezTo>
                    <a:cubicBezTo>
                      <a:pt x="205" y="22"/>
                      <a:pt x="198" y="32"/>
                      <a:pt x="177" y="45"/>
                    </a:cubicBezTo>
                    <a:cubicBezTo>
                      <a:pt x="161" y="55"/>
                      <a:pt x="138" y="66"/>
                      <a:pt x="113" y="76"/>
                    </a:cubicBezTo>
                    <a:cubicBezTo>
                      <a:pt x="105" y="80"/>
                      <a:pt x="53" y="100"/>
                      <a:pt x="24" y="1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52"/>
              <p:cNvSpPr>
                <a:spLocks/>
              </p:cNvSpPr>
              <p:nvPr/>
            </p:nvSpPr>
            <p:spPr bwMode="auto">
              <a:xfrm>
                <a:off x="5472" y="2797"/>
                <a:ext cx="326" cy="108"/>
              </a:xfrm>
              <a:custGeom>
                <a:avLst/>
                <a:gdLst>
                  <a:gd name="T0" fmla="*/ 189 w 190"/>
                  <a:gd name="T1" fmla="*/ 21 h 63"/>
                  <a:gd name="T2" fmla="*/ 187 w 190"/>
                  <a:gd name="T3" fmla="*/ 18 h 63"/>
                  <a:gd name="T4" fmla="*/ 127 w 190"/>
                  <a:gd name="T5" fmla="*/ 0 h 63"/>
                  <a:gd name="T6" fmla="*/ 127 w 190"/>
                  <a:gd name="T7" fmla="*/ 2 h 63"/>
                  <a:gd name="T8" fmla="*/ 125 w 190"/>
                  <a:gd name="T9" fmla="*/ 7 h 63"/>
                  <a:gd name="T10" fmla="*/ 82 w 190"/>
                  <a:gd name="T11" fmla="*/ 19 h 63"/>
                  <a:gd name="T12" fmla="*/ 59 w 190"/>
                  <a:gd name="T13" fmla="*/ 16 h 63"/>
                  <a:gd name="T14" fmla="*/ 56 w 190"/>
                  <a:gd name="T15" fmla="*/ 12 h 63"/>
                  <a:gd name="T16" fmla="*/ 56 w 190"/>
                  <a:gd name="T17" fmla="*/ 10 h 63"/>
                  <a:gd name="T18" fmla="*/ 2 w 190"/>
                  <a:gd name="T19" fmla="*/ 42 h 63"/>
                  <a:gd name="T20" fmla="*/ 2 w 190"/>
                  <a:gd name="T21" fmla="*/ 42 h 63"/>
                  <a:gd name="T22" fmla="*/ 2 w 190"/>
                  <a:gd name="T23" fmla="*/ 42 h 63"/>
                  <a:gd name="T24" fmla="*/ 1 w 190"/>
                  <a:gd name="T25" fmla="*/ 43 h 63"/>
                  <a:gd name="T26" fmla="*/ 1 w 190"/>
                  <a:gd name="T27" fmla="*/ 44 h 63"/>
                  <a:gd name="T28" fmla="*/ 0 w 190"/>
                  <a:gd name="T29" fmla="*/ 45 h 63"/>
                  <a:gd name="T30" fmla="*/ 0 w 190"/>
                  <a:gd name="T31" fmla="*/ 45 h 63"/>
                  <a:gd name="T32" fmla="*/ 0 w 190"/>
                  <a:gd name="T33" fmla="*/ 46 h 63"/>
                  <a:gd name="T34" fmla="*/ 0 w 190"/>
                  <a:gd name="T35" fmla="*/ 47 h 63"/>
                  <a:gd name="T36" fmla="*/ 1 w 190"/>
                  <a:gd name="T37" fmla="*/ 48 h 63"/>
                  <a:gd name="T38" fmla="*/ 1 w 190"/>
                  <a:gd name="T39" fmla="*/ 48 h 63"/>
                  <a:gd name="T40" fmla="*/ 2 w 190"/>
                  <a:gd name="T41" fmla="*/ 49 h 63"/>
                  <a:gd name="T42" fmla="*/ 2 w 190"/>
                  <a:gd name="T43" fmla="*/ 49 h 63"/>
                  <a:gd name="T44" fmla="*/ 80 w 190"/>
                  <a:gd name="T45" fmla="*/ 63 h 63"/>
                  <a:gd name="T46" fmla="*/ 187 w 190"/>
                  <a:gd name="T47" fmla="*/ 26 h 63"/>
                  <a:gd name="T48" fmla="*/ 188 w 190"/>
                  <a:gd name="T49" fmla="*/ 25 h 63"/>
                  <a:gd name="T50" fmla="*/ 189 w 190"/>
                  <a:gd name="T51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0" h="63">
                    <a:moveTo>
                      <a:pt x="189" y="21"/>
                    </a:moveTo>
                    <a:cubicBezTo>
                      <a:pt x="189" y="20"/>
                      <a:pt x="188" y="19"/>
                      <a:pt x="187" y="18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7" y="1"/>
                      <a:pt x="127" y="2"/>
                      <a:pt x="127" y="2"/>
                    </a:cubicBezTo>
                    <a:cubicBezTo>
                      <a:pt x="127" y="4"/>
                      <a:pt x="127" y="6"/>
                      <a:pt x="125" y="7"/>
                    </a:cubicBezTo>
                    <a:cubicBezTo>
                      <a:pt x="112" y="15"/>
                      <a:pt x="98" y="19"/>
                      <a:pt x="82" y="19"/>
                    </a:cubicBezTo>
                    <a:cubicBezTo>
                      <a:pt x="72" y="19"/>
                      <a:pt x="64" y="17"/>
                      <a:pt x="59" y="16"/>
                    </a:cubicBezTo>
                    <a:cubicBezTo>
                      <a:pt x="57" y="15"/>
                      <a:pt x="56" y="14"/>
                      <a:pt x="56" y="12"/>
                    </a:cubicBezTo>
                    <a:cubicBezTo>
                      <a:pt x="56" y="12"/>
                      <a:pt x="56" y="11"/>
                      <a:pt x="56" y="10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6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0" y="47"/>
                      <a:pt x="0" y="47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3" y="50"/>
                      <a:pt x="37" y="63"/>
                      <a:pt x="80" y="63"/>
                    </a:cubicBezTo>
                    <a:cubicBezTo>
                      <a:pt x="114" y="63"/>
                      <a:pt x="153" y="55"/>
                      <a:pt x="187" y="26"/>
                    </a:cubicBezTo>
                    <a:cubicBezTo>
                      <a:pt x="187" y="26"/>
                      <a:pt x="188" y="26"/>
                      <a:pt x="188" y="25"/>
                    </a:cubicBezTo>
                    <a:cubicBezTo>
                      <a:pt x="189" y="24"/>
                      <a:pt x="190" y="23"/>
                      <a:pt x="189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53"/>
              <p:cNvSpPr>
                <a:spLocks/>
              </p:cNvSpPr>
              <p:nvPr/>
            </p:nvSpPr>
            <p:spPr bwMode="auto">
              <a:xfrm>
                <a:off x="5576" y="2756"/>
                <a:ext cx="105" cy="69"/>
              </a:xfrm>
              <a:custGeom>
                <a:avLst/>
                <a:gdLst>
                  <a:gd name="T0" fmla="*/ 61 w 61"/>
                  <a:gd name="T1" fmla="*/ 26 h 40"/>
                  <a:gd name="T2" fmla="*/ 60 w 61"/>
                  <a:gd name="T3" fmla="*/ 24 h 40"/>
                  <a:gd name="T4" fmla="*/ 31 w 61"/>
                  <a:gd name="T5" fmla="*/ 0 h 40"/>
                  <a:gd name="T6" fmla="*/ 0 w 61"/>
                  <a:gd name="T7" fmla="*/ 31 h 40"/>
                  <a:gd name="T8" fmla="*/ 0 w 61"/>
                  <a:gd name="T9" fmla="*/ 32 h 40"/>
                  <a:gd name="T10" fmla="*/ 0 w 61"/>
                  <a:gd name="T11" fmla="*/ 34 h 40"/>
                  <a:gd name="T12" fmla="*/ 2 w 61"/>
                  <a:gd name="T13" fmla="*/ 37 h 40"/>
                  <a:gd name="T14" fmla="*/ 23 w 61"/>
                  <a:gd name="T15" fmla="*/ 40 h 40"/>
                  <a:gd name="T16" fmla="*/ 59 w 61"/>
                  <a:gd name="T17" fmla="*/ 29 h 40"/>
                  <a:gd name="T18" fmla="*/ 61 w 61"/>
                  <a:gd name="T19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40">
                    <a:moveTo>
                      <a:pt x="61" y="26"/>
                    </a:moveTo>
                    <a:cubicBezTo>
                      <a:pt x="61" y="25"/>
                      <a:pt x="60" y="24"/>
                      <a:pt x="60" y="24"/>
                    </a:cubicBezTo>
                    <a:cubicBezTo>
                      <a:pt x="57" y="10"/>
                      <a:pt x="45" y="0"/>
                      <a:pt x="31" y="0"/>
                    </a:cubicBezTo>
                    <a:cubicBezTo>
                      <a:pt x="14" y="0"/>
                      <a:pt x="0" y="14"/>
                      <a:pt x="0" y="31"/>
                    </a:cubicBezTo>
                    <a:cubicBezTo>
                      <a:pt x="0" y="31"/>
                      <a:pt x="0" y="32"/>
                      <a:pt x="0" y="32"/>
                    </a:cubicBezTo>
                    <a:cubicBezTo>
                      <a:pt x="0" y="33"/>
                      <a:pt x="0" y="33"/>
                      <a:pt x="0" y="34"/>
                    </a:cubicBezTo>
                    <a:cubicBezTo>
                      <a:pt x="0" y="35"/>
                      <a:pt x="1" y="36"/>
                      <a:pt x="2" y="37"/>
                    </a:cubicBezTo>
                    <a:cubicBezTo>
                      <a:pt x="7" y="38"/>
                      <a:pt x="14" y="40"/>
                      <a:pt x="23" y="40"/>
                    </a:cubicBezTo>
                    <a:cubicBezTo>
                      <a:pt x="36" y="40"/>
                      <a:pt x="48" y="36"/>
                      <a:pt x="59" y="29"/>
                    </a:cubicBezTo>
                    <a:cubicBezTo>
                      <a:pt x="60" y="28"/>
                      <a:pt x="61" y="27"/>
                      <a:pt x="61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54"/>
              <p:cNvSpPr>
                <a:spLocks/>
              </p:cNvSpPr>
              <p:nvPr/>
            </p:nvSpPr>
            <p:spPr bwMode="auto">
              <a:xfrm>
                <a:off x="5475" y="2850"/>
                <a:ext cx="335" cy="181"/>
              </a:xfrm>
              <a:custGeom>
                <a:avLst/>
                <a:gdLst>
                  <a:gd name="T0" fmla="*/ 193 w 195"/>
                  <a:gd name="T1" fmla="*/ 97 h 105"/>
                  <a:gd name="T2" fmla="*/ 161 w 195"/>
                  <a:gd name="T3" fmla="*/ 30 h 105"/>
                  <a:gd name="T4" fmla="*/ 185 w 195"/>
                  <a:gd name="T5" fmla="*/ 0 h 105"/>
                  <a:gd name="T6" fmla="*/ 78 w 195"/>
                  <a:gd name="T7" fmla="*/ 37 h 105"/>
                  <a:gd name="T8" fmla="*/ 0 w 195"/>
                  <a:gd name="T9" fmla="*/ 24 h 105"/>
                  <a:gd name="T10" fmla="*/ 0 w 195"/>
                  <a:gd name="T11" fmla="*/ 23 h 105"/>
                  <a:gd name="T12" fmla="*/ 0 w 195"/>
                  <a:gd name="T13" fmla="*/ 23 h 105"/>
                  <a:gd name="T14" fmla="*/ 4 w 195"/>
                  <a:gd name="T15" fmla="*/ 26 h 105"/>
                  <a:gd name="T16" fmla="*/ 41 w 195"/>
                  <a:gd name="T17" fmla="*/ 50 h 105"/>
                  <a:gd name="T18" fmla="*/ 19 w 195"/>
                  <a:gd name="T19" fmla="*/ 97 h 105"/>
                  <a:gd name="T20" fmla="*/ 22 w 195"/>
                  <a:gd name="T21" fmla="*/ 105 h 105"/>
                  <a:gd name="T22" fmla="*/ 25 w 195"/>
                  <a:gd name="T23" fmla="*/ 105 h 105"/>
                  <a:gd name="T24" fmla="*/ 30 w 195"/>
                  <a:gd name="T25" fmla="*/ 102 h 105"/>
                  <a:gd name="T26" fmla="*/ 52 w 195"/>
                  <a:gd name="T27" fmla="*/ 56 h 105"/>
                  <a:gd name="T28" fmla="*/ 62 w 195"/>
                  <a:gd name="T29" fmla="*/ 61 h 105"/>
                  <a:gd name="T30" fmla="*/ 66 w 195"/>
                  <a:gd name="T31" fmla="*/ 63 h 105"/>
                  <a:gd name="T32" fmla="*/ 103 w 195"/>
                  <a:gd name="T33" fmla="*/ 74 h 105"/>
                  <a:gd name="T34" fmla="*/ 110 w 195"/>
                  <a:gd name="T35" fmla="*/ 73 h 105"/>
                  <a:gd name="T36" fmla="*/ 143 w 195"/>
                  <a:gd name="T37" fmla="*/ 50 h 105"/>
                  <a:gd name="T38" fmla="*/ 146 w 195"/>
                  <a:gd name="T39" fmla="*/ 46 h 105"/>
                  <a:gd name="T40" fmla="*/ 152 w 195"/>
                  <a:gd name="T41" fmla="*/ 40 h 105"/>
                  <a:gd name="T42" fmla="*/ 183 w 195"/>
                  <a:gd name="T43" fmla="*/ 102 h 105"/>
                  <a:gd name="T44" fmla="*/ 188 w 195"/>
                  <a:gd name="T45" fmla="*/ 105 h 105"/>
                  <a:gd name="T46" fmla="*/ 191 w 195"/>
                  <a:gd name="T47" fmla="*/ 105 h 105"/>
                  <a:gd name="T48" fmla="*/ 193 w 195"/>
                  <a:gd name="T49" fmla="*/ 9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5" h="105">
                    <a:moveTo>
                      <a:pt x="193" y="97"/>
                    </a:moveTo>
                    <a:cubicBezTo>
                      <a:pt x="161" y="30"/>
                      <a:pt x="161" y="30"/>
                      <a:pt x="161" y="30"/>
                    </a:cubicBezTo>
                    <a:cubicBezTo>
                      <a:pt x="172" y="17"/>
                      <a:pt x="181" y="5"/>
                      <a:pt x="185" y="0"/>
                    </a:cubicBezTo>
                    <a:cubicBezTo>
                      <a:pt x="151" y="29"/>
                      <a:pt x="112" y="37"/>
                      <a:pt x="78" y="37"/>
                    </a:cubicBezTo>
                    <a:cubicBezTo>
                      <a:pt x="35" y="37"/>
                      <a:pt x="1" y="24"/>
                      <a:pt x="0" y="24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4"/>
                      <a:pt x="2" y="25"/>
                      <a:pt x="4" y="26"/>
                    </a:cubicBezTo>
                    <a:cubicBezTo>
                      <a:pt x="11" y="31"/>
                      <a:pt x="25" y="41"/>
                      <a:pt x="41" y="50"/>
                    </a:cubicBezTo>
                    <a:cubicBezTo>
                      <a:pt x="19" y="97"/>
                      <a:pt x="19" y="97"/>
                      <a:pt x="19" y="97"/>
                    </a:cubicBezTo>
                    <a:cubicBezTo>
                      <a:pt x="18" y="100"/>
                      <a:pt x="19" y="103"/>
                      <a:pt x="22" y="105"/>
                    </a:cubicBezTo>
                    <a:cubicBezTo>
                      <a:pt x="23" y="105"/>
                      <a:pt x="24" y="105"/>
                      <a:pt x="25" y="105"/>
                    </a:cubicBezTo>
                    <a:cubicBezTo>
                      <a:pt x="27" y="105"/>
                      <a:pt x="29" y="104"/>
                      <a:pt x="30" y="102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5" y="58"/>
                      <a:pt x="58" y="59"/>
                      <a:pt x="62" y="61"/>
                    </a:cubicBezTo>
                    <a:cubicBezTo>
                      <a:pt x="66" y="63"/>
                      <a:pt x="66" y="63"/>
                      <a:pt x="66" y="63"/>
                    </a:cubicBezTo>
                    <a:cubicBezTo>
                      <a:pt x="82" y="70"/>
                      <a:pt x="94" y="74"/>
                      <a:pt x="103" y="74"/>
                    </a:cubicBezTo>
                    <a:cubicBezTo>
                      <a:pt x="106" y="74"/>
                      <a:pt x="108" y="73"/>
                      <a:pt x="110" y="73"/>
                    </a:cubicBezTo>
                    <a:cubicBezTo>
                      <a:pt x="119" y="70"/>
                      <a:pt x="130" y="63"/>
                      <a:pt x="143" y="50"/>
                    </a:cubicBezTo>
                    <a:cubicBezTo>
                      <a:pt x="146" y="46"/>
                      <a:pt x="146" y="46"/>
                      <a:pt x="146" y="46"/>
                    </a:cubicBezTo>
                    <a:cubicBezTo>
                      <a:pt x="148" y="44"/>
                      <a:pt x="150" y="42"/>
                      <a:pt x="152" y="40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84" y="104"/>
                      <a:pt x="186" y="105"/>
                      <a:pt x="188" y="105"/>
                    </a:cubicBezTo>
                    <a:cubicBezTo>
                      <a:pt x="189" y="105"/>
                      <a:pt x="190" y="105"/>
                      <a:pt x="191" y="105"/>
                    </a:cubicBezTo>
                    <a:cubicBezTo>
                      <a:pt x="194" y="103"/>
                      <a:pt x="195" y="99"/>
                      <a:pt x="193" y="9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55"/>
              <p:cNvSpPr>
                <a:spLocks/>
              </p:cNvSpPr>
              <p:nvPr/>
            </p:nvSpPr>
            <p:spPr bwMode="auto">
              <a:xfrm>
                <a:off x="4801" y="2814"/>
                <a:ext cx="127" cy="91"/>
              </a:xfrm>
              <a:custGeom>
                <a:avLst/>
                <a:gdLst>
                  <a:gd name="T0" fmla="*/ 38 w 74"/>
                  <a:gd name="T1" fmla="*/ 53 h 53"/>
                  <a:gd name="T2" fmla="*/ 38 w 74"/>
                  <a:gd name="T3" fmla="*/ 53 h 53"/>
                  <a:gd name="T4" fmla="*/ 6 w 74"/>
                  <a:gd name="T5" fmla="*/ 50 h 53"/>
                  <a:gd name="T6" fmla="*/ 1 w 74"/>
                  <a:gd name="T7" fmla="*/ 45 h 53"/>
                  <a:gd name="T8" fmla="*/ 3 w 74"/>
                  <a:gd name="T9" fmla="*/ 39 h 53"/>
                  <a:gd name="T10" fmla="*/ 46 w 74"/>
                  <a:gd name="T11" fmla="*/ 2 h 53"/>
                  <a:gd name="T12" fmla="*/ 51 w 74"/>
                  <a:gd name="T13" fmla="*/ 0 h 53"/>
                  <a:gd name="T14" fmla="*/ 69 w 74"/>
                  <a:gd name="T15" fmla="*/ 3 h 53"/>
                  <a:gd name="T16" fmla="*/ 74 w 74"/>
                  <a:gd name="T17" fmla="*/ 10 h 53"/>
                  <a:gd name="T18" fmla="*/ 67 w 74"/>
                  <a:gd name="T19" fmla="*/ 15 h 53"/>
                  <a:gd name="T20" fmla="*/ 52 w 74"/>
                  <a:gd name="T21" fmla="*/ 12 h 53"/>
                  <a:gd name="T22" fmla="*/ 21 w 74"/>
                  <a:gd name="T23" fmla="*/ 39 h 53"/>
                  <a:gd name="T24" fmla="*/ 39 w 74"/>
                  <a:gd name="T25" fmla="*/ 41 h 53"/>
                  <a:gd name="T26" fmla="*/ 44 w 74"/>
                  <a:gd name="T27" fmla="*/ 48 h 53"/>
                  <a:gd name="T28" fmla="*/ 38 w 74"/>
                  <a:gd name="T2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53">
                    <a:moveTo>
                      <a:pt x="38" y="53"/>
                    </a:moveTo>
                    <a:cubicBezTo>
                      <a:pt x="38" y="53"/>
                      <a:pt x="38" y="53"/>
                      <a:pt x="3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4" y="49"/>
                      <a:pt x="2" y="48"/>
                      <a:pt x="1" y="45"/>
                    </a:cubicBezTo>
                    <a:cubicBezTo>
                      <a:pt x="0" y="43"/>
                      <a:pt x="1" y="41"/>
                      <a:pt x="3" y="39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8" y="0"/>
                      <a:pt x="49" y="0"/>
                      <a:pt x="51" y="0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72" y="3"/>
                      <a:pt x="74" y="6"/>
                      <a:pt x="74" y="10"/>
                    </a:cubicBezTo>
                    <a:cubicBezTo>
                      <a:pt x="73" y="13"/>
                      <a:pt x="70" y="15"/>
                      <a:pt x="67" y="15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2" y="42"/>
                      <a:pt x="45" y="45"/>
                      <a:pt x="44" y="48"/>
                    </a:cubicBezTo>
                    <a:cubicBezTo>
                      <a:pt x="44" y="51"/>
                      <a:pt x="41" y="53"/>
                      <a:pt x="38" y="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56"/>
              <p:cNvSpPr>
                <a:spLocks/>
              </p:cNvSpPr>
              <p:nvPr/>
            </p:nvSpPr>
            <p:spPr bwMode="auto">
              <a:xfrm>
                <a:off x="4907" y="2883"/>
                <a:ext cx="91" cy="119"/>
              </a:xfrm>
              <a:custGeom>
                <a:avLst/>
                <a:gdLst>
                  <a:gd name="T0" fmla="*/ 7 w 53"/>
                  <a:gd name="T1" fmla="*/ 69 h 69"/>
                  <a:gd name="T2" fmla="*/ 4 w 53"/>
                  <a:gd name="T3" fmla="*/ 68 h 69"/>
                  <a:gd name="T4" fmla="*/ 1 w 53"/>
                  <a:gd name="T5" fmla="*/ 63 h 69"/>
                  <a:gd name="T6" fmla="*/ 0 w 53"/>
                  <a:gd name="T7" fmla="*/ 32 h 69"/>
                  <a:gd name="T8" fmla="*/ 5 w 53"/>
                  <a:gd name="T9" fmla="*/ 26 h 69"/>
                  <a:gd name="T10" fmla="*/ 12 w 53"/>
                  <a:gd name="T11" fmla="*/ 31 h 69"/>
                  <a:gd name="T12" fmla="*/ 12 w 53"/>
                  <a:gd name="T13" fmla="*/ 49 h 69"/>
                  <a:gd name="T14" fmla="*/ 41 w 53"/>
                  <a:gd name="T15" fmla="*/ 21 h 69"/>
                  <a:gd name="T16" fmla="*/ 39 w 53"/>
                  <a:gd name="T17" fmla="*/ 6 h 69"/>
                  <a:gd name="T18" fmla="*/ 45 w 53"/>
                  <a:gd name="T19" fmla="*/ 0 h 69"/>
                  <a:gd name="T20" fmla="*/ 51 w 53"/>
                  <a:gd name="T21" fmla="*/ 5 h 69"/>
                  <a:gd name="T22" fmla="*/ 53 w 53"/>
                  <a:gd name="T23" fmla="*/ 23 h 69"/>
                  <a:gd name="T24" fmla="*/ 51 w 53"/>
                  <a:gd name="T25" fmla="*/ 27 h 69"/>
                  <a:gd name="T26" fmla="*/ 11 w 53"/>
                  <a:gd name="T27" fmla="*/ 67 h 69"/>
                  <a:gd name="T28" fmla="*/ 7 w 53"/>
                  <a:gd name="T29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3" h="69">
                    <a:moveTo>
                      <a:pt x="7" y="69"/>
                    </a:moveTo>
                    <a:cubicBezTo>
                      <a:pt x="6" y="69"/>
                      <a:pt x="5" y="68"/>
                      <a:pt x="4" y="68"/>
                    </a:cubicBezTo>
                    <a:cubicBezTo>
                      <a:pt x="2" y="67"/>
                      <a:pt x="1" y="65"/>
                      <a:pt x="1" y="63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29"/>
                      <a:pt x="2" y="26"/>
                      <a:pt x="5" y="26"/>
                    </a:cubicBezTo>
                    <a:cubicBezTo>
                      <a:pt x="9" y="25"/>
                      <a:pt x="11" y="28"/>
                      <a:pt x="12" y="31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3"/>
                      <a:pt x="42" y="0"/>
                      <a:pt x="45" y="0"/>
                    </a:cubicBezTo>
                    <a:cubicBezTo>
                      <a:pt x="48" y="0"/>
                      <a:pt x="51" y="2"/>
                      <a:pt x="51" y="5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4"/>
                      <a:pt x="52" y="26"/>
                      <a:pt x="51" y="27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0" y="68"/>
                      <a:pt x="8" y="69"/>
                      <a:pt x="7" y="6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57"/>
              <p:cNvSpPr>
                <a:spLocks noEditPoints="1"/>
              </p:cNvSpPr>
              <p:nvPr/>
            </p:nvSpPr>
            <p:spPr bwMode="auto">
              <a:xfrm>
                <a:off x="4859" y="2718"/>
                <a:ext cx="227" cy="229"/>
              </a:xfrm>
              <a:custGeom>
                <a:avLst/>
                <a:gdLst>
                  <a:gd name="T0" fmla="*/ 130 w 132"/>
                  <a:gd name="T1" fmla="*/ 1 h 133"/>
                  <a:gd name="T2" fmla="*/ 127 w 132"/>
                  <a:gd name="T3" fmla="*/ 0 h 133"/>
                  <a:gd name="T4" fmla="*/ 1 w 132"/>
                  <a:gd name="T5" fmla="*/ 102 h 133"/>
                  <a:gd name="T6" fmla="*/ 1 w 132"/>
                  <a:gd name="T7" fmla="*/ 107 h 133"/>
                  <a:gd name="T8" fmla="*/ 27 w 132"/>
                  <a:gd name="T9" fmla="*/ 131 h 133"/>
                  <a:gd name="T10" fmla="*/ 30 w 132"/>
                  <a:gd name="T11" fmla="*/ 133 h 133"/>
                  <a:gd name="T12" fmla="*/ 31 w 132"/>
                  <a:gd name="T13" fmla="*/ 132 h 133"/>
                  <a:gd name="T14" fmla="*/ 131 w 132"/>
                  <a:gd name="T15" fmla="*/ 5 h 133"/>
                  <a:gd name="T16" fmla="*/ 130 w 132"/>
                  <a:gd name="T17" fmla="*/ 1 h 133"/>
                  <a:gd name="T18" fmla="*/ 81 w 132"/>
                  <a:gd name="T19" fmla="*/ 51 h 133"/>
                  <a:gd name="T20" fmla="*/ 42 w 132"/>
                  <a:gd name="T21" fmla="*/ 93 h 133"/>
                  <a:gd name="T22" fmla="*/ 39 w 132"/>
                  <a:gd name="T23" fmla="*/ 94 h 133"/>
                  <a:gd name="T24" fmla="*/ 37 w 132"/>
                  <a:gd name="T25" fmla="*/ 93 h 133"/>
                  <a:gd name="T26" fmla="*/ 36 w 132"/>
                  <a:gd name="T27" fmla="*/ 87 h 133"/>
                  <a:gd name="T28" fmla="*/ 75 w 132"/>
                  <a:gd name="T29" fmla="*/ 45 h 133"/>
                  <a:gd name="T30" fmla="*/ 81 w 132"/>
                  <a:gd name="T31" fmla="*/ 45 h 133"/>
                  <a:gd name="T32" fmla="*/ 81 w 132"/>
                  <a:gd name="T33" fmla="*/ 5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2" h="133">
                    <a:moveTo>
                      <a:pt x="130" y="1"/>
                    </a:moveTo>
                    <a:cubicBezTo>
                      <a:pt x="129" y="0"/>
                      <a:pt x="128" y="0"/>
                      <a:pt x="127" y="0"/>
                    </a:cubicBezTo>
                    <a:cubicBezTo>
                      <a:pt x="56" y="11"/>
                      <a:pt x="3" y="98"/>
                      <a:pt x="1" y="102"/>
                    </a:cubicBezTo>
                    <a:cubicBezTo>
                      <a:pt x="0" y="104"/>
                      <a:pt x="0" y="106"/>
                      <a:pt x="1" y="107"/>
                    </a:cubicBezTo>
                    <a:cubicBezTo>
                      <a:pt x="27" y="131"/>
                      <a:pt x="27" y="131"/>
                      <a:pt x="27" y="131"/>
                    </a:cubicBezTo>
                    <a:cubicBezTo>
                      <a:pt x="28" y="132"/>
                      <a:pt x="29" y="133"/>
                      <a:pt x="30" y="133"/>
                    </a:cubicBezTo>
                    <a:cubicBezTo>
                      <a:pt x="30" y="133"/>
                      <a:pt x="31" y="132"/>
                      <a:pt x="31" y="132"/>
                    </a:cubicBezTo>
                    <a:cubicBezTo>
                      <a:pt x="112" y="93"/>
                      <a:pt x="131" y="6"/>
                      <a:pt x="131" y="5"/>
                    </a:cubicBezTo>
                    <a:cubicBezTo>
                      <a:pt x="132" y="4"/>
                      <a:pt x="131" y="2"/>
                      <a:pt x="130" y="1"/>
                    </a:cubicBezTo>
                    <a:close/>
                    <a:moveTo>
                      <a:pt x="81" y="51"/>
                    </a:moveTo>
                    <a:cubicBezTo>
                      <a:pt x="42" y="93"/>
                      <a:pt x="42" y="93"/>
                      <a:pt x="42" y="93"/>
                    </a:cubicBezTo>
                    <a:cubicBezTo>
                      <a:pt x="42" y="94"/>
                      <a:pt x="40" y="94"/>
                      <a:pt x="39" y="94"/>
                    </a:cubicBezTo>
                    <a:cubicBezTo>
                      <a:pt x="38" y="94"/>
                      <a:pt x="37" y="94"/>
                      <a:pt x="37" y="93"/>
                    </a:cubicBezTo>
                    <a:cubicBezTo>
                      <a:pt x="35" y="92"/>
                      <a:pt x="35" y="89"/>
                      <a:pt x="36" y="87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7" y="44"/>
                      <a:pt x="79" y="44"/>
                      <a:pt x="81" y="45"/>
                    </a:cubicBezTo>
                    <a:cubicBezTo>
                      <a:pt x="83" y="47"/>
                      <a:pt x="83" y="49"/>
                      <a:pt x="81" y="5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58"/>
              <p:cNvSpPr>
                <a:spLocks/>
              </p:cNvSpPr>
              <p:nvPr/>
            </p:nvSpPr>
            <p:spPr bwMode="auto">
              <a:xfrm>
                <a:off x="4751" y="2904"/>
                <a:ext cx="106" cy="62"/>
              </a:xfrm>
              <a:custGeom>
                <a:avLst/>
                <a:gdLst>
                  <a:gd name="T0" fmla="*/ 4 w 62"/>
                  <a:gd name="T1" fmla="*/ 36 h 36"/>
                  <a:gd name="T2" fmla="*/ 1 w 62"/>
                  <a:gd name="T3" fmla="*/ 34 h 36"/>
                  <a:gd name="T4" fmla="*/ 3 w 62"/>
                  <a:gd name="T5" fmla="*/ 28 h 36"/>
                  <a:gd name="T6" fmla="*/ 56 w 62"/>
                  <a:gd name="T7" fmla="*/ 1 h 36"/>
                  <a:gd name="T8" fmla="*/ 61 w 62"/>
                  <a:gd name="T9" fmla="*/ 3 h 36"/>
                  <a:gd name="T10" fmla="*/ 59 w 62"/>
                  <a:gd name="T11" fmla="*/ 8 h 36"/>
                  <a:gd name="T12" fmla="*/ 6 w 62"/>
                  <a:gd name="T13" fmla="*/ 35 h 36"/>
                  <a:gd name="T14" fmla="*/ 4 w 62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36">
                    <a:moveTo>
                      <a:pt x="4" y="36"/>
                    </a:moveTo>
                    <a:cubicBezTo>
                      <a:pt x="3" y="36"/>
                      <a:pt x="1" y="35"/>
                      <a:pt x="1" y="34"/>
                    </a:cubicBezTo>
                    <a:cubicBezTo>
                      <a:pt x="0" y="32"/>
                      <a:pt x="1" y="29"/>
                      <a:pt x="3" y="28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7" y="0"/>
                      <a:pt x="60" y="1"/>
                      <a:pt x="61" y="3"/>
                    </a:cubicBezTo>
                    <a:cubicBezTo>
                      <a:pt x="62" y="5"/>
                      <a:pt x="61" y="7"/>
                      <a:pt x="59" y="8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6"/>
                      <a:pt x="5" y="36"/>
                      <a:pt x="4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59"/>
              <p:cNvSpPr>
                <a:spLocks/>
              </p:cNvSpPr>
              <p:nvPr/>
            </p:nvSpPr>
            <p:spPr bwMode="auto">
              <a:xfrm>
                <a:off x="4837" y="2950"/>
                <a:ext cx="65" cy="101"/>
              </a:xfrm>
              <a:custGeom>
                <a:avLst/>
                <a:gdLst>
                  <a:gd name="T0" fmla="*/ 5 w 38"/>
                  <a:gd name="T1" fmla="*/ 59 h 59"/>
                  <a:gd name="T2" fmla="*/ 3 w 38"/>
                  <a:gd name="T3" fmla="*/ 59 h 59"/>
                  <a:gd name="T4" fmla="*/ 1 w 38"/>
                  <a:gd name="T5" fmla="*/ 53 h 59"/>
                  <a:gd name="T6" fmla="*/ 30 w 38"/>
                  <a:gd name="T7" fmla="*/ 3 h 59"/>
                  <a:gd name="T8" fmla="*/ 35 w 38"/>
                  <a:gd name="T9" fmla="*/ 1 h 59"/>
                  <a:gd name="T10" fmla="*/ 36 w 38"/>
                  <a:gd name="T11" fmla="*/ 7 h 59"/>
                  <a:gd name="T12" fmla="*/ 8 w 38"/>
                  <a:gd name="T13" fmla="*/ 57 h 59"/>
                  <a:gd name="T14" fmla="*/ 5 w 38"/>
                  <a:gd name="T1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59">
                    <a:moveTo>
                      <a:pt x="5" y="59"/>
                    </a:moveTo>
                    <a:cubicBezTo>
                      <a:pt x="4" y="59"/>
                      <a:pt x="3" y="59"/>
                      <a:pt x="3" y="59"/>
                    </a:cubicBezTo>
                    <a:cubicBezTo>
                      <a:pt x="1" y="57"/>
                      <a:pt x="0" y="55"/>
                      <a:pt x="1" y="5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1" y="1"/>
                      <a:pt x="33" y="0"/>
                      <a:pt x="35" y="1"/>
                    </a:cubicBezTo>
                    <a:cubicBezTo>
                      <a:pt x="37" y="2"/>
                      <a:pt x="38" y="5"/>
                      <a:pt x="36" y="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7" y="58"/>
                      <a:pt x="6" y="59"/>
                      <a:pt x="5" y="5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60"/>
              <p:cNvSpPr>
                <a:spLocks/>
              </p:cNvSpPr>
              <p:nvPr/>
            </p:nvSpPr>
            <p:spPr bwMode="auto">
              <a:xfrm>
                <a:off x="4799" y="2967"/>
                <a:ext cx="60" cy="78"/>
              </a:xfrm>
              <a:custGeom>
                <a:avLst/>
                <a:gdLst>
                  <a:gd name="T0" fmla="*/ 5 w 35"/>
                  <a:gd name="T1" fmla="*/ 45 h 45"/>
                  <a:gd name="T2" fmla="*/ 2 w 35"/>
                  <a:gd name="T3" fmla="*/ 44 h 45"/>
                  <a:gd name="T4" fmla="*/ 1 w 35"/>
                  <a:gd name="T5" fmla="*/ 39 h 45"/>
                  <a:gd name="T6" fmla="*/ 28 w 35"/>
                  <a:gd name="T7" fmla="*/ 2 h 45"/>
                  <a:gd name="T8" fmla="*/ 33 w 35"/>
                  <a:gd name="T9" fmla="*/ 1 h 45"/>
                  <a:gd name="T10" fmla="*/ 34 w 35"/>
                  <a:gd name="T11" fmla="*/ 7 h 45"/>
                  <a:gd name="T12" fmla="*/ 8 w 35"/>
                  <a:gd name="T13" fmla="*/ 44 h 45"/>
                  <a:gd name="T14" fmla="*/ 5 w 35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45">
                    <a:moveTo>
                      <a:pt x="5" y="45"/>
                    </a:moveTo>
                    <a:cubicBezTo>
                      <a:pt x="4" y="45"/>
                      <a:pt x="3" y="45"/>
                      <a:pt x="2" y="44"/>
                    </a:cubicBezTo>
                    <a:cubicBezTo>
                      <a:pt x="1" y="43"/>
                      <a:pt x="0" y="41"/>
                      <a:pt x="1" y="39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9" y="1"/>
                      <a:pt x="31" y="0"/>
                      <a:pt x="33" y="1"/>
                    </a:cubicBezTo>
                    <a:cubicBezTo>
                      <a:pt x="35" y="3"/>
                      <a:pt x="35" y="5"/>
                      <a:pt x="34" y="7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7" y="45"/>
                      <a:pt x="6" y="45"/>
                      <a:pt x="5" y="4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61"/>
              <p:cNvSpPr>
                <a:spLocks/>
              </p:cNvSpPr>
              <p:nvPr/>
            </p:nvSpPr>
            <p:spPr bwMode="auto">
              <a:xfrm>
                <a:off x="4789" y="2935"/>
                <a:ext cx="68" cy="53"/>
              </a:xfrm>
              <a:custGeom>
                <a:avLst/>
                <a:gdLst>
                  <a:gd name="T0" fmla="*/ 4 w 40"/>
                  <a:gd name="T1" fmla="*/ 31 h 31"/>
                  <a:gd name="T2" fmla="*/ 1 w 40"/>
                  <a:gd name="T3" fmla="*/ 29 h 31"/>
                  <a:gd name="T4" fmla="*/ 2 w 40"/>
                  <a:gd name="T5" fmla="*/ 24 h 31"/>
                  <a:gd name="T6" fmla="*/ 33 w 40"/>
                  <a:gd name="T7" fmla="*/ 1 h 31"/>
                  <a:gd name="T8" fmla="*/ 39 w 40"/>
                  <a:gd name="T9" fmla="*/ 2 h 31"/>
                  <a:gd name="T10" fmla="*/ 38 w 40"/>
                  <a:gd name="T11" fmla="*/ 7 h 31"/>
                  <a:gd name="T12" fmla="*/ 7 w 40"/>
                  <a:gd name="T13" fmla="*/ 30 h 31"/>
                  <a:gd name="T14" fmla="*/ 4 w 40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31">
                    <a:moveTo>
                      <a:pt x="4" y="31"/>
                    </a:moveTo>
                    <a:cubicBezTo>
                      <a:pt x="3" y="31"/>
                      <a:pt x="2" y="30"/>
                      <a:pt x="1" y="29"/>
                    </a:cubicBezTo>
                    <a:cubicBezTo>
                      <a:pt x="0" y="28"/>
                      <a:pt x="0" y="25"/>
                      <a:pt x="2" y="24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5" y="0"/>
                      <a:pt x="37" y="0"/>
                      <a:pt x="39" y="2"/>
                    </a:cubicBezTo>
                    <a:cubicBezTo>
                      <a:pt x="40" y="4"/>
                      <a:pt x="39" y="6"/>
                      <a:pt x="38" y="7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6" y="31"/>
                      <a:pt x="5" y="31"/>
                      <a:pt x="4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62"/>
              <p:cNvSpPr>
                <a:spLocks/>
              </p:cNvSpPr>
              <p:nvPr/>
            </p:nvSpPr>
            <p:spPr bwMode="auto">
              <a:xfrm>
                <a:off x="4191" y="2789"/>
                <a:ext cx="14" cy="15"/>
              </a:xfrm>
              <a:custGeom>
                <a:avLst/>
                <a:gdLst>
                  <a:gd name="T0" fmla="*/ 0 w 14"/>
                  <a:gd name="T1" fmla="*/ 15 h 15"/>
                  <a:gd name="T2" fmla="*/ 14 w 14"/>
                  <a:gd name="T3" fmla="*/ 15 h 15"/>
                  <a:gd name="T4" fmla="*/ 7 w 14"/>
                  <a:gd name="T5" fmla="*/ 0 h 15"/>
                  <a:gd name="T6" fmla="*/ 0 w 14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0" y="15"/>
                    </a:moveTo>
                    <a:lnTo>
                      <a:pt x="14" y="15"/>
                    </a:lnTo>
                    <a:lnTo>
                      <a:pt x="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63"/>
              <p:cNvSpPr>
                <a:spLocks noEditPoints="1"/>
              </p:cNvSpPr>
              <p:nvPr/>
            </p:nvSpPr>
            <p:spPr bwMode="auto">
              <a:xfrm>
                <a:off x="4117" y="2718"/>
                <a:ext cx="160" cy="163"/>
              </a:xfrm>
              <a:custGeom>
                <a:avLst/>
                <a:gdLst>
                  <a:gd name="T0" fmla="*/ 72 w 93"/>
                  <a:gd name="T1" fmla="*/ 0 h 95"/>
                  <a:gd name="T2" fmla="*/ 21 w 93"/>
                  <a:gd name="T3" fmla="*/ 0 h 95"/>
                  <a:gd name="T4" fmla="*/ 0 w 93"/>
                  <a:gd name="T5" fmla="*/ 22 h 95"/>
                  <a:gd name="T6" fmla="*/ 0 w 93"/>
                  <a:gd name="T7" fmla="*/ 73 h 95"/>
                  <a:gd name="T8" fmla="*/ 21 w 93"/>
                  <a:gd name="T9" fmla="*/ 95 h 95"/>
                  <a:gd name="T10" fmla="*/ 72 w 93"/>
                  <a:gd name="T11" fmla="*/ 95 h 95"/>
                  <a:gd name="T12" fmla="*/ 93 w 93"/>
                  <a:gd name="T13" fmla="*/ 73 h 95"/>
                  <a:gd name="T14" fmla="*/ 93 w 93"/>
                  <a:gd name="T15" fmla="*/ 22 h 95"/>
                  <a:gd name="T16" fmla="*/ 72 w 93"/>
                  <a:gd name="T17" fmla="*/ 0 h 95"/>
                  <a:gd name="T18" fmla="*/ 68 w 93"/>
                  <a:gd name="T19" fmla="*/ 75 h 95"/>
                  <a:gd name="T20" fmla="*/ 60 w 93"/>
                  <a:gd name="T21" fmla="*/ 72 h 95"/>
                  <a:gd name="T22" fmla="*/ 56 w 93"/>
                  <a:gd name="T23" fmla="*/ 62 h 95"/>
                  <a:gd name="T24" fmla="*/ 37 w 93"/>
                  <a:gd name="T25" fmla="*/ 62 h 95"/>
                  <a:gd name="T26" fmla="*/ 33 w 93"/>
                  <a:gd name="T27" fmla="*/ 72 h 95"/>
                  <a:gd name="T28" fmla="*/ 28 w 93"/>
                  <a:gd name="T29" fmla="*/ 75 h 95"/>
                  <a:gd name="T30" fmla="*/ 25 w 93"/>
                  <a:gd name="T31" fmla="*/ 75 h 95"/>
                  <a:gd name="T32" fmla="*/ 22 w 93"/>
                  <a:gd name="T33" fmla="*/ 67 h 95"/>
                  <a:gd name="T34" fmla="*/ 41 w 93"/>
                  <a:gd name="T35" fmla="*/ 23 h 95"/>
                  <a:gd name="T36" fmla="*/ 47 w 93"/>
                  <a:gd name="T37" fmla="*/ 20 h 95"/>
                  <a:gd name="T38" fmla="*/ 52 w 93"/>
                  <a:gd name="T39" fmla="*/ 23 h 95"/>
                  <a:gd name="T40" fmla="*/ 71 w 93"/>
                  <a:gd name="T41" fmla="*/ 67 h 95"/>
                  <a:gd name="T42" fmla="*/ 68 w 93"/>
                  <a:gd name="T43" fmla="*/ 7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3" h="95">
                    <a:moveTo>
                      <a:pt x="72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85"/>
                      <a:pt x="10" y="95"/>
                      <a:pt x="21" y="95"/>
                    </a:cubicBezTo>
                    <a:cubicBezTo>
                      <a:pt x="72" y="95"/>
                      <a:pt x="72" y="95"/>
                      <a:pt x="72" y="95"/>
                    </a:cubicBezTo>
                    <a:cubicBezTo>
                      <a:pt x="84" y="95"/>
                      <a:pt x="93" y="85"/>
                      <a:pt x="93" y="73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10"/>
                      <a:pt x="84" y="0"/>
                      <a:pt x="72" y="0"/>
                    </a:cubicBezTo>
                    <a:close/>
                    <a:moveTo>
                      <a:pt x="68" y="75"/>
                    </a:moveTo>
                    <a:cubicBezTo>
                      <a:pt x="65" y="76"/>
                      <a:pt x="62" y="75"/>
                      <a:pt x="60" y="7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3" y="72"/>
                      <a:pt x="33" y="72"/>
                      <a:pt x="33" y="72"/>
                    </a:cubicBezTo>
                    <a:cubicBezTo>
                      <a:pt x="32" y="74"/>
                      <a:pt x="30" y="75"/>
                      <a:pt x="28" y="75"/>
                    </a:cubicBezTo>
                    <a:cubicBezTo>
                      <a:pt x="27" y="75"/>
                      <a:pt x="26" y="75"/>
                      <a:pt x="25" y="75"/>
                    </a:cubicBezTo>
                    <a:cubicBezTo>
                      <a:pt x="22" y="73"/>
                      <a:pt x="21" y="70"/>
                      <a:pt x="22" y="67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2" y="21"/>
                      <a:pt x="44" y="20"/>
                      <a:pt x="47" y="20"/>
                    </a:cubicBezTo>
                    <a:cubicBezTo>
                      <a:pt x="49" y="20"/>
                      <a:pt x="51" y="21"/>
                      <a:pt x="52" y="23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3" y="70"/>
                      <a:pt x="71" y="73"/>
                      <a:pt x="68" y="7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64"/>
              <p:cNvSpPr>
                <a:spLocks noEditPoints="1"/>
              </p:cNvSpPr>
              <p:nvPr/>
            </p:nvSpPr>
            <p:spPr bwMode="auto">
              <a:xfrm>
                <a:off x="4203" y="2888"/>
                <a:ext cx="161" cy="163"/>
              </a:xfrm>
              <a:custGeom>
                <a:avLst/>
                <a:gdLst>
                  <a:gd name="T0" fmla="*/ 73 w 94"/>
                  <a:gd name="T1" fmla="*/ 0 h 95"/>
                  <a:gd name="T2" fmla="*/ 22 w 94"/>
                  <a:gd name="T3" fmla="*/ 0 h 95"/>
                  <a:gd name="T4" fmla="*/ 0 w 94"/>
                  <a:gd name="T5" fmla="*/ 22 h 95"/>
                  <a:gd name="T6" fmla="*/ 0 w 94"/>
                  <a:gd name="T7" fmla="*/ 74 h 95"/>
                  <a:gd name="T8" fmla="*/ 22 w 94"/>
                  <a:gd name="T9" fmla="*/ 95 h 95"/>
                  <a:gd name="T10" fmla="*/ 73 w 94"/>
                  <a:gd name="T11" fmla="*/ 95 h 95"/>
                  <a:gd name="T12" fmla="*/ 94 w 94"/>
                  <a:gd name="T13" fmla="*/ 74 h 95"/>
                  <a:gd name="T14" fmla="*/ 94 w 94"/>
                  <a:gd name="T15" fmla="*/ 22 h 95"/>
                  <a:gd name="T16" fmla="*/ 73 w 94"/>
                  <a:gd name="T17" fmla="*/ 0 h 95"/>
                  <a:gd name="T18" fmla="*/ 49 w 94"/>
                  <a:gd name="T19" fmla="*/ 66 h 95"/>
                  <a:gd name="T20" fmla="*/ 59 w 94"/>
                  <a:gd name="T21" fmla="*/ 59 h 95"/>
                  <a:gd name="T22" fmla="*/ 68 w 94"/>
                  <a:gd name="T23" fmla="*/ 58 h 95"/>
                  <a:gd name="T24" fmla="*/ 70 w 94"/>
                  <a:gd name="T25" fmla="*/ 66 h 95"/>
                  <a:gd name="T26" fmla="*/ 49 w 94"/>
                  <a:gd name="T27" fmla="*/ 78 h 95"/>
                  <a:gd name="T28" fmla="*/ 23 w 94"/>
                  <a:gd name="T29" fmla="*/ 48 h 95"/>
                  <a:gd name="T30" fmla="*/ 49 w 94"/>
                  <a:gd name="T31" fmla="*/ 17 h 95"/>
                  <a:gd name="T32" fmla="*/ 70 w 94"/>
                  <a:gd name="T33" fmla="*/ 30 h 95"/>
                  <a:gd name="T34" fmla="*/ 68 w 94"/>
                  <a:gd name="T35" fmla="*/ 39 h 95"/>
                  <a:gd name="T36" fmla="*/ 60 w 94"/>
                  <a:gd name="T37" fmla="*/ 36 h 95"/>
                  <a:gd name="T38" fmla="*/ 49 w 94"/>
                  <a:gd name="T39" fmla="*/ 29 h 95"/>
                  <a:gd name="T40" fmla="*/ 35 w 94"/>
                  <a:gd name="T41" fmla="*/ 48 h 95"/>
                  <a:gd name="T42" fmla="*/ 49 w 94"/>
                  <a:gd name="T43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4" h="95">
                    <a:moveTo>
                      <a:pt x="73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85"/>
                      <a:pt x="10" y="95"/>
                      <a:pt x="22" y="95"/>
                    </a:cubicBezTo>
                    <a:cubicBezTo>
                      <a:pt x="73" y="95"/>
                      <a:pt x="73" y="95"/>
                      <a:pt x="73" y="95"/>
                    </a:cubicBezTo>
                    <a:cubicBezTo>
                      <a:pt x="84" y="95"/>
                      <a:pt x="94" y="85"/>
                      <a:pt x="94" y="74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10"/>
                      <a:pt x="84" y="0"/>
                      <a:pt x="73" y="0"/>
                    </a:cubicBezTo>
                    <a:close/>
                    <a:moveTo>
                      <a:pt x="49" y="66"/>
                    </a:moveTo>
                    <a:cubicBezTo>
                      <a:pt x="53" y="66"/>
                      <a:pt x="57" y="64"/>
                      <a:pt x="59" y="59"/>
                    </a:cubicBezTo>
                    <a:cubicBezTo>
                      <a:pt x="61" y="57"/>
                      <a:pt x="65" y="56"/>
                      <a:pt x="68" y="58"/>
                    </a:cubicBezTo>
                    <a:cubicBezTo>
                      <a:pt x="71" y="59"/>
                      <a:pt x="71" y="63"/>
                      <a:pt x="70" y="66"/>
                    </a:cubicBezTo>
                    <a:cubicBezTo>
                      <a:pt x="65" y="74"/>
                      <a:pt x="57" y="78"/>
                      <a:pt x="49" y="78"/>
                    </a:cubicBezTo>
                    <a:cubicBezTo>
                      <a:pt x="35" y="78"/>
                      <a:pt x="23" y="64"/>
                      <a:pt x="23" y="48"/>
                    </a:cubicBezTo>
                    <a:cubicBezTo>
                      <a:pt x="23" y="31"/>
                      <a:pt x="35" y="17"/>
                      <a:pt x="49" y="17"/>
                    </a:cubicBezTo>
                    <a:cubicBezTo>
                      <a:pt x="57" y="17"/>
                      <a:pt x="65" y="22"/>
                      <a:pt x="70" y="30"/>
                    </a:cubicBezTo>
                    <a:cubicBezTo>
                      <a:pt x="72" y="33"/>
                      <a:pt x="71" y="37"/>
                      <a:pt x="68" y="39"/>
                    </a:cubicBezTo>
                    <a:cubicBezTo>
                      <a:pt x="65" y="40"/>
                      <a:pt x="62" y="39"/>
                      <a:pt x="60" y="36"/>
                    </a:cubicBezTo>
                    <a:cubicBezTo>
                      <a:pt x="57" y="32"/>
                      <a:pt x="53" y="29"/>
                      <a:pt x="49" y="29"/>
                    </a:cubicBezTo>
                    <a:cubicBezTo>
                      <a:pt x="41" y="29"/>
                      <a:pt x="35" y="38"/>
                      <a:pt x="35" y="48"/>
                    </a:cubicBezTo>
                    <a:cubicBezTo>
                      <a:pt x="35" y="58"/>
                      <a:pt x="41" y="66"/>
                      <a:pt x="49" y="6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65"/>
              <p:cNvSpPr>
                <a:spLocks/>
              </p:cNvSpPr>
              <p:nvPr/>
            </p:nvSpPr>
            <p:spPr bwMode="auto">
              <a:xfrm>
                <a:off x="4093" y="2978"/>
                <a:ext cx="36" cy="22"/>
              </a:xfrm>
              <a:custGeom>
                <a:avLst/>
                <a:gdLst>
                  <a:gd name="T0" fmla="*/ 11 w 21"/>
                  <a:gd name="T1" fmla="*/ 0 h 13"/>
                  <a:gd name="T2" fmla="*/ 9 w 21"/>
                  <a:gd name="T3" fmla="*/ 0 h 13"/>
                  <a:gd name="T4" fmla="*/ 0 w 21"/>
                  <a:gd name="T5" fmla="*/ 0 h 13"/>
                  <a:gd name="T6" fmla="*/ 0 w 21"/>
                  <a:gd name="T7" fmla="*/ 13 h 13"/>
                  <a:gd name="T8" fmla="*/ 11 w 21"/>
                  <a:gd name="T9" fmla="*/ 13 h 13"/>
                  <a:gd name="T10" fmla="*/ 21 w 21"/>
                  <a:gd name="T11" fmla="*/ 7 h 13"/>
                  <a:gd name="T12" fmla="*/ 11 w 21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">
                    <a:moveTo>
                      <a:pt x="11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7" y="13"/>
                      <a:pt x="21" y="10"/>
                      <a:pt x="21" y="7"/>
                    </a:cubicBezTo>
                    <a:cubicBezTo>
                      <a:pt x="21" y="3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66"/>
              <p:cNvSpPr>
                <a:spLocks/>
              </p:cNvSpPr>
              <p:nvPr/>
            </p:nvSpPr>
            <p:spPr bwMode="auto">
              <a:xfrm>
                <a:off x="4093" y="2940"/>
                <a:ext cx="29" cy="17"/>
              </a:xfrm>
              <a:custGeom>
                <a:avLst/>
                <a:gdLst>
                  <a:gd name="T0" fmla="*/ 17 w 17"/>
                  <a:gd name="T1" fmla="*/ 5 h 10"/>
                  <a:gd name="T2" fmla="*/ 9 w 17"/>
                  <a:gd name="T3" fmla="*/ 0 h 10"/>
                  <a:gd name="T4" fmla="*/ 0 w 17"/>
                  <a:gd name="T5" fmla="*/ 0 h 10"/>
                  <a:gd name="T6" fmla="*/ 0 w 17"/>
                  <a:gd name="T7" fmla="*/ 10 h 10"/>
                  <a:gd name="T8" fmla="*/ 9 w 17"/>
                  <a:gd name="T9" fmla="*/ 10 h 10"/>
                  <a:gd name="T10" fmla="*/ 17 w 17"/>
                  <a:gd name="T1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0">
                    <a:moveTo>
                      <a:pt x="17" y="5"/>
                    </a:moveTo>
                    <a:cubicBezTo>
                      <a:pt x="17" y="3"/>
                      <a:pt x="13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3" y="10"/>
                      <a:pt x="17" y="7"/>
                      <a:pt x="17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67"/>
              <p:cNvSpPr>
                <a:spLocks noEditPoints="1"/>
              </p:cNvSpPr>
              <p:nvPr/>
            </p:nvSpPr>
            <p:spPr bwMode="auto">
              <a:xfrm>
                <a:off x="4031" y="2888"/>
                <a:ext cx="160" cy="163"/>
              </a:xfrm>
              <a:custGeom>
                <a:avLst/>
                <a:gdLst>
                  <a:gd name="T0" fmla="*/ 72 w 93"/>
                  <a:gd name="T1" fmla="*/ 0 h 95"/>
                  <a:gd name="T2" fmla="*/ 21 w 93"/>
                  <a:gd name="T3" fmla="*/ 0 h 95"/>
                  <a:gd name="T4" fmla="*/ 0 w 93"/>
                  <a:gd name="T5" fmla="*/ 22 h 95"/>
                  <a:gd name="T6" fmla="*/ 0 w 93"/>
                  <a:gd name="T7" fmla="*/ 74 h 95"/>
                  <a:gd name="T8" fmla="*/ 21 w 93"/>
                  <a:gd name="T9" fmla="*/ 95 h 95"/>
                  <a:gd name="T10" fmla="*/ 72 w 93"/>
                  <a:gd name="T11" fmla="*/ 95 h 95"/>
                  <a:gd name="T12" fmla="*/ 93 w 93"/>
                  <a:gd name="T13" fmla="*/ 74 h 95"/>
                  <a:gd name="T14" fmla="*/ 93 w 93"/>
                  <a:gd name="T15" fmla="*/ 22 h 95"/>
                  <a:gd name="T16" fmla="*/ 72 w 93"/>
                  <a:gd name="T17" fmla="*/ 0 h 95"/>
                  <a:gd name="T18" fmla="*/ 47 w 93"/>
                  <a:gd name="T19" fmla="*/ 77 h 95"/>
                  <a:gd name="T20" fmla="*/ 30 w 93"/>
                  <a:gd name="T21" fmla="*/ 77 h 95"/>
                  <a:gd name="T22" fmla="*/ 24 w 93"/>
                  <a:gd name="T23" fmla="*/ 71 h 95"/>
                  <a:gd name="T24" fmla="*/ 24 w 93"/>
                  <a:gd name="T25" fmla="*/ 46 h 95"/>
                  <a:gd name="T26" fmla="*/ 24 w 93"/>
                  <a:gd name="T27" fmla="*/ 24 h 95"/>
                  <a:gd name="T28" fmla="*/ 30 w 93"/>
                  <a:gd name="T29" fmla="*/ 18 h 95"/>
                  <a:gd name="T30" fmla="*/ 45 w 93"/>
                  <a:gd name="T31" fmla="*/ 18 h 95"/>
                  <a:gd name="T32" fmla="*/ 65 w 93"/>
                  <a:gd name="T33" fmla="*/ 35 h 95"/>
                  <a:gd name="T34" fmla="*/ 61 w 93"/>
                  <a:gd name="T35" fmla="*/ 44 h 95"/>
                  <a:gd name="T36" fmla="*/ 69 w 93"/>
                  <a:gd name="T37" fmla="*/ 59 h 95"/>
                  <a:gd name="T38" fmla="*/ 47 w 93"/>
                  <a:gd name="T39" fmla="*/ 7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3" h="95">
                    <a:moveTo>
                      <a:pt x="72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10"/>
                      <a:pt x="0" y="22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85"/>
                      <a:pt x="9" y="95"/>
                      <a:pt x="21" y="95"/>
                    </a:cubicBezTo>
                    <a:cubicBezTo>
                      <a:pt x="72" y="95"/>
                      <a:pt x="72" y="95"/>
                      <a:pt x="72" y="95"/>
                    </a:cubicBezTo>
                    <a:cubicBezTo>
                      <a:pt x="84" y="95"/>
                      <a:pt x="93" y="85"/>
                      <a:pt x="93" y="7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10"/>
                      <a:pt x="84" y="0"/>
                      <a:pt x="72" y="0"/>
                    </a:cubicBezTo>
                    <a:close/>
                    <a:moveTo>
                      <a:pt x="47" y="77"/>
                    </a:moveTo>
                    <a:cubicBezTo>
                      <a:pt x="30" y="77"/>
                      <a:pt x="30" y="77"/>
                      <a:pt x="30" y="77"/>
                    </a:cubicBezTo>
                    <a:cubicBezTo>
                      <a:pt x="26" y="77"/>
                      <a:pt x="24" y="75"/>
                      <a:pt x="24" y="71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1"/>
                      <a:pt x="26" y="18"/>
                      <a:pt x="30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56" y="18"/>
                      <a:pt x="65" y="26"/>
                      <a:pt x="65" y="35"/>
                    </a:cubicBezTo>
                    <a:cubicBezTo>
                      <a:pt x="65" y="39"/>
                      <a:pt x="64" y="42"/>
                      <a:pt x="61" y="44"/>
                    </a:cubicBezTo>
                    <a:cubicBezTo>
                      <a:pt x="66" y="48"/>
                      <a:pt x="69" y="53"/>
                      <a:pt x="69" y="59"/>
                    </a:cubicBezTo>
                    <a:cubicBezTo>
                      <a:pt x="69" y="69"/>
                      <a:pt x="59" y="77"/>
                      <a:pt x="47" y="7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68"/>
              <p:cNvSpPr>
                <a:spLocks noEditPoints="1"/>
              </p:cNvSpPr>
              <p:nvPr/>
            </p:nvSpPr>
            <p:spPr bwMode="auto">
              <a:xfrm>
                <a:off x="1151" y="3441"/>
                <a:ext cx="159" cy="164"/>
              </a:xfrm>
              <a:custGeom>
                <a:avLst/>
                <a:gdLst>
                  <a:gd name="T0" fmla="*/ 72 w 93"/>
                  <a:gd name="T1" fmla="*/ 0 h 95"/>
                  <a:gd name="T2" fmla="*/ 21 w 93"/>
                  <a:gd name="T3" fmla="*/ 0 h 95"/>
                  <a:gd name="T4" fmla="*/ 0 w 93"/>
                  <a:gd name="T5" fmla="*/ 22 h 95"/>
                  <a:gd name="T6" fmla="*/ 0 w 93"/>
                  <a:gd name="T7" fmla="*/ 74 h 95"/>
                  <a:gd name="T8" fmla="*/ 21 w 93"/>
                  <a:gd name="T9" fmla="*/ 95 h 95"/>
                  <a:gd name="T10" fmla="*/ 72 w 93"/>
                  <a:gd name="T11" fmla="*/ 95 h 95"/>
                  <a:gd name="T12" fmla="*/ 93 w 93"/>
                  <a:gd name="T13" fmla="*/ 74 h 95"/>
                  <a:gd name="T14" fmla="*/ 93 w 93"/>
                  <a:gd name="T15" fmla="*/ 22 h 95"/>
                  <a:gd name="T16" fmla="*/ 72 w 93"/>
                  <a:gd name="T17" fmla="*/ 0 h 95"/>
                  <a:gd name="T18" fmla="*/ 65 w 93"/>
                  <a:gd name="T19" fmla="*/ 52 h 95"/>
                  <a:gd name="T20" fmla="*/ 27 w 93"/>
                  <a:gd name="T21" fmla="*/ 52 h 95"/>
                  <a:gd name="T22" fmla="*/ 23 w 93"/>
                  <a:gd name="T23" fmla="*/ 48 h 95"/>
                  <a:gd name="T24" fmla="*/ 27 w 93"/>
                  <a:gd name="T25" fmla="*/ 44 h 95"/>
                  <a:gd name="T26" fmla="*/ 65 w 93"/>
                  <a:gd name="T27" fmla="*/ 44 h 95"/>
                  <a:gd name="T28" fmla="*/ 69 w 93"/>
                  <a:gd name="T29" fmla="*/ 48 h 95"/>
                  <a:gd name="T30" fmla="*/ 65 w 93"/>
                  <a:gd name="T31" fmla="*/ 5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3" h="95">
                    <a:moveTo>
                      <a:pt x="72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10"/>
                      <a:pt x="0" y="22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85"/>
                      <a:pt x="9" y="95"/>
                      <a:pt x="21" y="95"/>
                    </a:cubicBezTo>
                    <a:cubicBezTo>
                      <a:pt x="72" y="95"/>
                      <a:pt x="72" y="95"/>
                      <a:pt x="72" y="95"/>
                    </a:cubicBezTo>
                    <a:cubicBezTo>
                      <a:pt x="83" y="95"/>
                      <a:pt x="93" y="85"/>
                      <a:pt x="93" y="7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10"/>
                      <a:pt x="83" y="0"/>
                      <a:pt x="72" y="0"/>
                    </a:cubicBezTo>
                    <a:close/>
                    <a:moveTo>
                      <a:pt x="65" y="52"/>
                    </a:moveTo>
                    <a:cubicBezTo>
                      <a:pt x="27" y="52"/>
                      <a:pt x="27" y="52"/>
                      <a:pt x="27" y="52"/>
                    </a:cubicBezTo>
                    <a:cubicBezTo>
                      <a:pt x="25" y="52"/>
                      <a:pt x="23" y="50"/>
                      <a:pt x="23" y="48"/>
                    </a:cubicBezTo>
                    <a:cubicBezTo>
                      <a:pt x="23" y="45"/>
                      <a:pt x="25" y="44"/>
                      <a:pt x="27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7" y="44"/>
                      <a:pt x="69" y="45"/>
                      <a:pt x="69" y="48"/>
                    </a:cubicBezTo>
                    <a:cubicBezTo>
                      <a:pt x="69" y="50"/>
                      <a:pt x="67" y="52"/>
                      <a:pt x="65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69"/>
              <p:cNvSpPr>
                <a:spLocks noEditPoints="1"/>
              </p:cNvSpPr>
              <p:nvPr/>
            </p:nvSpPr>
            <p:spPr bwMode="auto">
              <a:xfrm>
                <a:off x="1151" y="3611"/>
                <a:ext cx="159" cy="164"/>
              </a:xfrm>
              <a:custGeom>
                <a:avLst/>
                <a:gdLst>
                  <a:gd name="T0" fmla="*/ 72 w 93"/>
                  <a:gd name="T1" fmla="*/ 0 h 95"/>
                  <a:gd name="T2" fmla="*/ 21 w 93"/>
                  <a:gd name="T3" fmla="*/ 0 h 95"/>
                  <a:gd name="T4" fmla="*/ 0 w 93"/>
                  <a:gd name="T5" fmla="*/ 22 h 95"/>
                  <a:gd name="T6" fmla="*/ 0 w 93"/>
                  <a:gd name="T7" fmla="*/ 74 h 95"/>
                  <a:gd name="T8" fmla="*/ 21 w 93"/>
                  <a:gd name="T9" fmla="*/ 95 h 95"/>
                  <a:gd name="T10" fmla="*/ 72 w 93"/>
                  <a:gd name="T11" fmla="*/ 95 h 95"/>
                  <a:gd name="T12" fmla="*/ 93 w 93"/>
                  <a:gd name="T13" fmla="*/ 74 h 95"/>
                  <a:gd name="T14" fmla="*/ 93 w 93"/>
                  <a:gd name="T15" fmla="*/ 22 h 95"/>
                  <a:gd name="T16" fmla="*/ 72 w 93"/>
                  <a:gd name="T17" fmla="*/ 0 h 95"/>
                  <a:gd name="T18" fmla="*/ 65 w 93"/>
                  <a:gd name="T19" fmla="*/ 61 h 95"/>
                  <a:gd name="T20" fmla="*/ 27 w 93"/>
                  <a:gd name="T21" fmla="*/ 61 h 95"/>
                  <a:gd name="T22" fmla="*/ 23 w 93"/>
                  <a:gd name="T23" fmla="*/ 57 h 95"/>
                  <a:gd name="T24" fmla="*/ 27 w 93"/>
                  <a:gd name="T25" fmla="*/ 53 h 95"/>
                  <a:gd name="T26" fmla="*/ 65 w 93"/>
                  <a:gd name="T27" fmla="*/ 53 h 95"/>
                  <a:gd name="T28" fmla="*/ 69 w 93"/>
                  <a:gd name="T29" fmla="*/ 57 h 95"/>
                  <a:gd name="T30" fmla="*/ 65 w 93"/>
                  <a:gd name="T31" fmla="*/ 61 h 95"/>
                  <a:gd name="T32" fmla="*/ 65 w 93"/>
                  <a:gd name="T33" fmla="*/ 42 h 95"/>
                  <a:gd name="T34" fmla="*/ 27 w 93"/>
                  <a:gd name="T35" fmla="*/ 42 h 95"/>
                  <a:gd name="T36" fmla="*/ 23 w 93"/>
                  <a:gd name="T37" fmla="*/ 38 h 95"/>
                  <a:gd name="T38" fmla="*/ 27 w 93"/>
                  <a:gd name="T39" fmla="*/ 34 h 95"/>
                  <a:gd name="T40" fmla="*/ 65 w 93"/>
                  <a:gd name="T41" fmla="*/ 34 h 95"/>
                  <a:gd name="T42" fmla="*/ 69 w 93"/>
                  <a:gd name="T43" fmla="*/ 38 h 95"/>
                  <a:gd name="T44" fmla="*/ 65 w 93"/>
                  <a:gd name="T45" fmla="*/ 4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3" h="95">
                    <a:moveTo>
                      <a:pt x="72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10"/>
                      <a:pt x="0" y="22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86"/>
                      <a:pt x="9" y="95"/>
                      <a:pt x="21" y="95"/>
                    </a:cubicBezTo>
                    <a:cubicBezTo>
                      <a:pt x="72" y="95"/>
                      <a:pt x="72" y="95"/>
                      <a:pt x="72" y="95"/>
                    </a:cubicBezTo>
                    <a:cubicBezTo>
                      <a:pt x="83" y="95"/>
                      <a:pt x="93" y="86"/>
                      <a:pt x="93" y="74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10"/>
                      <a:pt x="83" y="0"/>
                      <a:pt x="72" y="0"/>
                    </a:cubicBezTo>
                    <a:close/>
                    <a:moveTo>
                      <a:pt x="65" y="61"/>
                    </a:moveTo>
                    <a:cubicBezTo>
                      <a:pt x="27" y="61"/>
                      <a:pt x="27" y="61"/>
                      <a:pt x="27" y="61"/>
                    </a:cubicBezTo>
                    <a:cubicBezTo>
                      <a:pt x="25" y="61"/>
                      <a:pt x="23" y="60"/>
                      <a:pt x="23" y="57"/>
                    </a:cubicBezTo>
                    <a:cubicBezTo>
                      <a:pt x="23" y="55"/>
                      <a:pt x="25" y="53"/>
                      <a:pt x="27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7" y="53"/>
                      <a:pt x="69" y="55"/>
                      <a:pt x="69" y="57"/>
                    </a:cubicBezTo>
                    <a:cubicBezTo>
                      <a:pt x="69" y="60"/>
                      <a:pt x="67" y="61"/>
                      <a:pt x="65" y="61"/>
                    </a:cubicBezTo>
                    <a:close/>
                    <a:moveTo>
                      <a:pt x="65" y="42"/>
                    </a:moveTo>
                    <a:cubicBezTo>
                      <a:pt x="27" y="42"/>
                      <a:pt x="27" y="42"/>
                      <a:pt x="27" y="42"/>
                    </a:cubicBezTo>
                    <a:cubicBezTo>
                      <a:pt x="25" y="42"/>
                      <a:pt x="23" y="41"/>
                      <a:pt x="23" y="38"/>
                    </a:cubicBezTo>
                    <a:cubicBezTo>
                      <a:pt x="23" y="36"/>
                      <a:pt x="25" y="34"/>
                      <a:pt x="27" y="34"/>
                    </a:cubicBezTo>
                    <a:cubicBezTo>
                      <a:pt x="65" y="34"/>
                      <a:pt x="65" y="34"/>
                      <a:pt x="65" y="34"/>
                    </a:cubicBezTo>
                    <a:cubicBezTo>
                      <a:pt x="67" y="34"/>
                      <a:pt x="69" y="36"/>
                      <a:pt x="69" y="38"/>
                    </a:cubicBezTo>
                    <a:cubicBezTo>
                      <a:pt x="69" y="41"/>
                      <a:pt x="67" y="42"/>
                      <a:pt x="65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70"/>
              <p:cNvSpPr>
                <a:spLocks noEditPoints="1"/>
              </p:cNvSpPr>
              <p:nvPr/>
            </p:nvSpPr>
            <p:spPr bwMode="auto">
              <a:xfrm>
                <a:off x="1322" y="3441"/>
                <a:ext cx="162" cy="164"/>
              </a:xfrm>
              <a:custGeom>
                <a:avLst/>
                <a:gdLst>
                  <a:gd name="T0" fmla="*/ 72 w 94"/>
                  <a:gd name="T1" fmla="*/ 0 h 95"/>
                  <a:gd name="T2" fmla="*/ 21 w 94"/>
                  <a:gd name="T3" fmla="*/ 0 h 95"/>
                  <a:gd name="T4" fmla="*/ 0 w 94"/>
                  <a:gd name="T5" fmla="*/ 22 h 95"/>
                  <a:gd name="T6" fmla="*/ 0 w 94"/>
                  <a:gd name="T7" fmla="*/ 74 h 95"/>
                  <a:gd name="T8" fmla="*/ 21 w 94"/>
                  <a:gd name="T9" fmla="*/ 95 h 95"/>
                  <a:gd name="T10" fmla="*/ 72 w 94"/>
                  <a:gd name="T11" fmla="*/ 95 h 95"/>
                  <a:gd name="T12" fmla="*/ 94 w 94"/>
                  <a:gd name="T13" fmla="*/ 74 h 95"/>
                  <a:gd name="T14" fmla="*/ 94 w 94"/>
                  <a:gd name="T15" fmla="*/ 22 h 95"/>
                  <a:gd name="T16" fmla="*/ 72 w 94"/>
                  <a:gd name="T17" fmla="*/ 0 h 95"/>
                  <a:gd name="T18" fmla="*/ 67 w 94"/>
                  <a:gd name="T19" fmla="*/ 52 h 95"/>
                  <a:gd name="T20" fmla="*/ 51 w 94"/>
                  <a:gd name="T21" fmla="*/ 52 h 95"/>
                  <a:gd name="T22" fmla="*/ 51 w 94"/>
                  <a:gd name="T23" fmla="*/ 68 h 95"/>
                  <a:gd name="T24" fmla="*/ 47 w 94"/>
                  <a:gd name="T25" fmla="*/ 72 h 95"/>
                  <a:gd name="T26" fmla="*/ 43 w 94"/>
                  <a:gd name="T27" fmla="*/ 68 h 95"/>
                  <a:gd name="T28" fmla="*/ 43 w 94"/>
                  <a:gd name="T29" fmla="*/ 52 h 95"/>
                  <a:gd name="T30" fmla="*/ 27 w 94"/>
                  <a:gd name="T31" fmla="*/ 52 h 95"/>
                  <a:gd name="T32" fmla="*/ 23 w 94"/>
                  <a:gd name="T33" fmla="*/ 48 h 95"/>
                  <a:gd name="T34" fmla="*/ 27 w 94"/>
                  <a:gd name="T35" fmla="*/ 44 h 95"/>
                  <a:gd name="T36" fmla="*/ 43 w 94"/>
                  <a:gd name="T37" fmla="*/ 44 h 95"/>
                  <a:gd name="T38" fmla="*/ 43 w 94"/>
                  <a:gd name="T39" fmla="*/ 27 h 95"/>
                  <a:gd name="T40" fmla="*/ 47 w 94"/>
                  <a:gd name="T41" fmla="*/ 23 h 95"/>
                  <a:gd name="T42" fmla="*/ 51 w 94"/>
                  <a:gd name="T43" fmla="*/ 27 h 95"/>
                  <a:gd name="T44" fmla="*/ 51 w 94"/>
                  <a:gd name="T45" fmla="*/ 44 h 95"/>
                  <a:gd name="T46" fmla="*/ 67 w 94"/>
                  <a:gd name="T47" fmla="*/ 44 h 95"/>
                  <a:gd name="T48" fmla="*/ 71 w 94"/>
                  <a:gd name="T49" fmla="*/ 48 h 95"/>
                  <a:gd name="T50" fmla="*/ 67 w 94"/>
                  <a:gd name="T51" fmla="*/ 5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4" h="95">
                    <a:moveTo>
                      <a:pt x="72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85"/>
                      <a:pt x="10" y="95"/>
                      <a:pt x="21" y="95"/>
                    </a:cubicBezTo>
                    <a:cubicBezTo>
                      <a:pt x="72" y="95"/>
                      <a:pt x="72" y="95"/>
                      <a:pt x="72" y="95"/>
                    </a:cubicBezTo>
                    <a:cubicBezTo>
                      <a:pt x="84" y="95"/>
                      <a:pt x="94" y="85"/>
                      <a:pt x="94" y="74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10"/>
                      <a:pt x="84" y="0"/>
                      <a:pt x="72" y="0"/>
                    </a:cubicBezTo>
                    <a:close/>
                    <a:moveTo>
                      <a:pt x="67" y="52"/>
                    </a:moveTo>
                    <a:cubicBezTo>
                      <a:pt x="51" y="52"/>
                      <a:pt x="51" y="52"/>
                      <a:pt x="51" y="52"/>
                    </a:cubicBezTo>
                    <a:cubicBezTo>
                      <a:pt x="51" y="68"/>
                      <a:pt x="51" y="68"/>
                      <a:pt x="51" y="68"/>
                    </a:cubicBezTo>
                    <a:cubicBezTo>
                      <a:pt x="51" y="70"/>
                      <a:pt x="49" y="72"/>
                      <a:pt x="47" y="72"/>
                    </a:cubicBezTo>
                    <a:cubicBezTo>
                      <a:pt x="45" y="72"/>
                      <a:pt x="43" y="70"/>
                      <a:pt x="43" y="68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4" y="52"/>
                      <a:pt x="23" y="50"/>
                      <a:pt x="23" y="48"/>
                    </a:cubicBezTo>
                    <a:cubicBezTo>
                      <a:pt x="23" y="45"/>
                      <a:pt x="24" y="44"/>
                      <a:pt x="27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5"/>
                      <a:pt x="45" y="23"/>
                      <a:pt x="47" y="23"/>
                    </a:cubicBezTo>
                    <a:cubicBezTo>
                      <a:pt x="49" y="23"/>
                      <a:pt x="51" y="25"/>
                      <a:pt x="51" y="27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9" y="44"/>
                      <a:pt x="71" y="45"/>
                      <a:pt x="71" y="48"/>
                    </a:cubicBezTo>
                    <a:cubicBezTo>
                      <a:pt x="71" y="50"/>
                      <a:pt x="69" y="52"/>
                      <a:pt x="67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71"/>
              <p:cNvSpPr>
                <a:spLocks noEditPoints="1"/>
              </p:cNvSpPr>
              <p:nvPr/>
            </p:nvSpPr>
            <p:spPr bwMode="auto">
              <a:xfrm>
                <a:off x="1322" y="3611"/>
                <a:ext cx="162" cy="164"/>
              </a:xfrm>
              <a:custGeom>
                <a:avLst/>
                <a:gdLst>
                  <a:gd name="T0" fmla="*/ 72 w 94"/>
                  <a:gd name="T1" fmla="*/ 0 h 95"/>
                  <a:gd name="T2" fmla="*/ 21 w 94"/>
                  <a:gd name="T3" fmla="*/ 0 h 95"/>
                  <a:gd name="T4" fmla="*/ 0 w 94"/>
                  <a:gd name="T5" fmla="*/ 22 h 95"/>
                  <a:gd name="T6" fmla="*/ 0 w 94"/>
                  <a:gd name="T7" fmla="*/ 74 h 95"/>
                  <a:gd name="T8" fmla="*/ 21 w 94"/>
                  <a:gd name="T9" fmla="*/ 95 h 95"/>
                  <a:gd name="T10" fmla="*/ 72 w 94"/>
                  <a:gd name="T11" fmla="*/ 95 h 95"/>
                  <a:gd name="T12" fmla="*/ 94 w 94"/>
                  <a:gd name="T13" fmla="*/ 74 h 95"/>
                  <a:gd name="T14" fmla="*/ 94 w 94"/>
                  <a:gd name="T15" fmla="*/ 22 h 95"/>
                  <a:gd name="T16" fmla="*/ 72 w 94"/>
                  <a:gd name="T17" fmla="*/ 0 h 95"/>
                  <a:gd name="T18" fmla="*/ 64 w 94"/>
                  <a:gd name="T19" fmla="*/ 59 h 95"/>
                  <a:gd name="T20" fmla="*/ 64 w 94"/>
                  <a:gd name="T21" fmla="*/ 65 h 95"/>
                  <a:gd name="T22" fmla="*/ 61 w 94"/>
                  <a:gd name="T23" fmla="*/ 66 h 95"/>
                  <a:gd name="T24" fmla="*/ 58 w 94"/>
                  <a:gd name="T25" fmla="*/ 65 h 95"/>
                  <a:gd name="T26" fmla="*/ 47 w 94"/>
                  <a:gd name="T27" fmla="*/ 54 h 95"/>
                  <a:gd name="T28" fmla="*/ 35 w 94"/>
                  <a:gd name="T29" fmla="*/ 65 h 95"/>
                  <a:gd name="T30" fmla="*/ 33 w 94"/>
                  <a:gd name="T31" fmla="*/ 66 h 95"/>
                  <a:gd name="T32" fmla="*/ 30 w 94"/>
                  <a:gd name="T33" fmla="*/ 65 h 95"/>
                  <a:gd name="T34" fmla="*/ 30 w 94"/>
                  <a:gd name="T35" fmla="*/ 59 h 95"/>
                  <a:gd name="T36" fmla="*/ 41 w 94"/>
                  <a:gd name="T37" fmla="*/ 48 h 95"/>
                  <a:gd name="T38" fmla="*/ 30 w 94"/>
                  <a:gd name="T39" fmla="*/ 36 h 95"/>
                  <a:gd name="T40" fmla="*/ 30 w 94"/>
                  <a:gd name="T41" fmla="*/ 31 h 95"/>
                  <a:gd name="T42" fmla="*/ 35 w 94"/>
                  <a:gd name="T43" fmla="*/ 31 h 95"/>
                  <a:gd name="T44" fmla="*/ 47 w 94"/>
                  <a:gd name="T45" fmla="*/ 42 h 95"/>
                  <a:gd name="T46" fmla="*/ 58 w 94"/>
                  <a:gd name="T47" fmla="*/ 31 h 95"/>
                  <a:gd name="T48" fmla="*/ 64 w 94"/>
                  <a:gd name="T49" fmla="*/ 31 h 95"/>
                  <a:gd name="T50" fmla="*/ 64 w 94"/>
                  <a:gd name="T51" fmla="*/ 36 h 95"/>
                  <a:gd name="T52" fmla="*/ 52 w 94"/>
                  <a:gd name="T53" fmla="*/ 48 h 95"/>
                  <a:gd name="T54" fmla="*/ 64 w 94"/>
                  <a:gd name="T55" fmla="*/ 5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4" h="95">
                    <a:moveTo>
                      <a:pt x="72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86"/>
                      <a:pt x="10" y="95"/>
                      <a:pt x="21" y="95"/>
                    </a:cubicBezTo>
                    <a:cubicBezTo>
                      <a:pt x="72" y="95"/>
                      <a:pt x="72" y="95"/>
                      <a:pt x="72" y="95"/>
                    </a:cubicBezTo>
                    <a:cubicBezTo>
                      <a:pt x="84" y="95"/>
                      <a:pt x="94" y="86"/>
                      <a:pt x="94" y="74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10"/>
                      <a:pt x="84" y="0"/>
                      <a:pt x="72" y="0"/>
                    </a:cubicBezTo>
                    <a:close/>
                    <a:moveTo>
                      <a:pt x="64" y="59"/>
                    </a:moveTo>
                    <a:cubicBezTo>
                      <a:pt x="66" y="61"/>
                      <a:pt x="66" y="63"/>
                      <a:pt x="64" y="65"/>
                    </a:cubicBezTo>
                    <a:cubicBezTo>
                      <a:pt x="63" y="66"/>
                      <a:pt x="62" y="66"/>
                      <a:pt x="61" y="66"/>
                    </a:cubicBezTo>
                    <a:cubicBezTo>
                      <a:pt x="60" y="66"/>
                      <a:pt x="59" y="66"/>
                      <a:pt x="58" y="65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5" y="66"/>
                      <a:pt x="34" y="66"/>
                      <a:pt x="33" y="66"/>
                    </a:cubicBezTo>
                    <a:cubicBezTo>
                      <a:pt x="31" y="66"/>
                      <a:pt x="30" y="66"/>
                      <a:pt x="30" y="65"/>
                    </a:cubicBezTo>
                    <a:cubicBezTo>
                      <a:pt x="28" y="63"/>
                      <a:pt x="28" y="61"/>
                      <a:pt x="30" y="59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28" y="35"/>
                      <a:pt x="28" y="32"/>
                      <a:pt x="30" y="31"/>
                    </a:cubicBezTo>
                    <a:cubicBezTo>
                      <a:pt x="31" y="29"/>
                      <a:pt x="34" y="29"/>
                      <a:pt x="35" y="31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60" y="29"/>
                      <a:pt x="62" y="29"/>
                      <a:pt x="64" y="31"/>
                    </a:cubicBezTo>
                    <a:cubicBezTo>
                      <a:pt x="66" y="32"/>
                      <a:pt x="66" y="35"/>
                      <a:pt x="64" y="36"/>
                    </a:cubicBezTo>
                    <a:cubicBezTo>
                      <a:pt x="52" y="48"/>
                      <a:pt x="52" y="48"/>
                      <a:pt x="52" y="48"/>
                    </a:cubicBezTo>
                    <a:lnTo>
                      <a:pt x="64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Oval 172"/>
              <p:cNvSpPr>
                <a:spLocks noChangeArrowheads="1"/>
              </p:cNvSpPr>
              <p:nvPr/>
            </p:nvSpPr>
            <p:spPr bwMode="auto">
              <a:xfrm>
                <a:off x="1968" y="3448"/>
                <a:ext cx="160" cy="15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73"/>
              <p:cNvSpPr>
                <a:spLocks/>
              </p:cNvSpPr>
              <p:nvPr/>
            </p:nvSpPr>
            <p:spPr bwMode="auto">
              <a:xfrm>
                <a:off x="2097" y="3565"/>
                <a:ext cx="116" cy="182"/>
              </a:xfrm>
              <a:custGeom>
                <a:avLst/>
                <a:gdLst>
                  <a:gd name="T0" fmla="*/ 44 w 68"/>
                  <a:gd name="T1" fmla="*/ 106 h 106"/>
                  <a:gd name="T2" fmla="*/ 35 w 68"/>
                  <a:gd name="T3" fmla="*/ 106 h 106"/>
                  <a:gd name="T4" fmla="*/ 31 w 68"/>
                  <a:gd name="T5" fmla="*/ 102 h 106"/>
                  <a:gd name="T6" fmla="*/ 35 w 68"/>
                  <a:gd name="T7" fmla="*/ 98 h 106"/>
                  <a:gd name="T8" fmla="*/ 42 w 68"/>
                  <a:gd name="T9" fmla="*/ 98 h 106"/>
                  <a:gd name="T10" fmla="*/ 42 w 68"/>
                  <a:gd name="T11" fmla="*/ 97 h 106"/>
                  <a:gd name="T12" fmla="*/ 46 w 68"/>
                  <a:gd name="T13" fmla="*/ 94 h 106"/>
                  <a:gd name="T14" fmla="*/ 53 w 68"/>
                  <a:gd name="T15" fmla="*/ 87 h 106"/>
                  <a:gd name="T16" fmla="*/ 53 w 68"/>
                  <a:gd name="T17" fmla="*/ 86 h 106"/>
                  <a:gd name="T18" fmla="*/ 36 w 68"/>
                  <a:gd name="T19" fmla="*/ 23 h 106"/>
                  <a:gd name="T20" fmla="*/ 19 w 68"/>
                  <a:gd name="T21" fmla="*/ 18 h 106"/>
                  <a:gd name="T22" fmla="*/ 18 w 68"/>
                  <a:gd name="T23" fmla="*/ 17 h 106"/>
                  <a:gd name="T24" fmla="*/ 3 w 68"/>
                  <a:gd name="T25" fmla="*/ 8 h 106"/>
                  <a:gd name="T26" fmla="*/ 1 w 68"/>
                  <a:gd name="T27" fmla="*/ 3 h 106"/>
                  <a:gd name="T28" fmla="*/ 7 w 68"/>
                  <a:gd name="T29" fmla="*/ 1 h 106"/>
                  <a:gd name="T30" fmla="*/ 22 w 68"/>
                  <a:gd name="T31" fmla="*/ 10 h 106"/>
                  <a:gd name="T32" fmla="*/ 40 w 68"/>
                  <a:gd name="T33" fmla="*/ 16 h 106"/>
                  <a:gd name="T34" fmla="*/ 42 w 68"/>
                  <a:gd name="T35" fmla="*/ 18 h 106"/>
                  <a:gd name="T36" fmla="*/ 61 w 68"/>
                  <a:gd name="T37" fmla="*/ 88 h 106"/>
                  <a:gd name="T38" fmla="*/ 48 w 68"/>
                  <a:gd name="T39" fmla="*/ 102 h 106"/>
                  <a:gd name="T40" fmla="*/ 48 w 68"/>
                  <a:gd name="T41" fmla="*/ 103 h 106"/>
                  <a:gd name="T42" fmla="*/ 48 w 68"/>
                  <a:gd name="T43" fmla="*/ 103 h 106"/>
                  <a:gd name="T44" fmla="*/ 44 w 68"/>
                  <a:gd name="T45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8" h="106">
                    <a:moveTo>
                      <a:pt x="44" y="106"/>
                    </a:moveTo>
                    <a:cubicBezTo>
                      <a:pt x="35" y="106"/>
                      <a:pt x="35" y="106"/>
                      <a:pt x="35" y="106"/>
                    </a:cubicBezTo>
                    <a:cubicBezTo>
                      <a:pt x="32" y="106"/>
                      <a:pt x="31" y="104"/>
                      <a:pt x="31" y="102"/>
                    </a:cubicBezTo>
                    <a:cubicBezTo>
                      <a:pt x="31" y="100"/>
                      <a:pt x="32" y="98"/>
                      <a:pt x="35" y="98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2" y="98"/>
                      <a:pt x="42" y="97"/>
                      <a:pt x="42" y="97"/>
                    </a:cubicBezTo>
                    <a:cubicBezTo>
                      <a:pt x="43" y="95"/>
                      <a:pt x="44" y="94"/>
                      <a:pt x="46" y="94"/>
                    </a:cubicBezTo>
                    <a:cubicBezTo>
                      <a:pt x="52" y="95"/>
                      <a:pt x="53" y="87"/>
                      <a:pt x="53" y="87"/>
                    </a:cubicBezTo>
                    <a:cubicBezTo>
                      <a:pt x="53" y="86"/>
                      <a:pt x="53" y="86"/>
                      <a:pt x="53" y="86"/>
                    </a:cubicBezTo>
                    <a:cubicBezTo>
                      <a:pt x="58" y="69"/>
                      <a:pt x="43" y="36"/>
                      <a:pt x="36" y="23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7"/>
                      <a:pt x="18" y="17"/>
                      <a:pt x="18" y="17"/>
                    </a:cubicBezTo>
                    <a:cubicBezTo>
                      <a:pt x="13" y="13"/>
                      <a:pt x="8" y="11"/>
                      <a:pt x="3" y="8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2" y="3"/>
                      <a:pt x="17" y="6"/>
                      <a:pt x="22" y="10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1" y="16"/>
                      <a:pt x="42" y="17"/>
                      <a:pt x="42" y="18"/>
                    </a:cubicBezTo>
                    <a:cubicBezTo>
                      <a:pt x="43" y="20"/>
                      <a:pt x="68" y="63"/>
                      <a:pt x="61" y="88"/>
                    </a:cubicBezTo>
                    <a:cubicBezTo>
                      <a:pt x="60" y="93"/>
                      <a:pt x="57" y="101"/>
                      <a:pt x="48" y="102"/>
                    </a:cubicBezTo>
                    <a:cubicBezTo>
                      <a:pt x="48" y="102"/>
                      <a:pt x="48" y="103"/>
                      <a:pt x="48" y="103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47" y="105"/>
                      <a:pt x="46" y="106"/>
                      <a:pt x="44" y="10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74"/>
              <p:cNvSpPr>
                <a:spLocks/>
              </p:cNvSpPr>
              <p:nvPr/>
            </p:nvSpPr>
            <p:spPr bwMode="auto">
              <a:xfrm>
                <a:off x="1867" y="3565"/>
                <a:ext cx="132" cy="182"/>
              </a:xfrm>
              <a:custGeom>
                <a:avLst/>
                <a:gdLst>
                  <a:gd name="T0" fmla="*/ 40 w 77"/>
                  <a:gd name="T1" fmla="*/ 106 h 106"/>
                  <a:gd name="T2" fmla="*/ 33 w 77"/>
                  <a:gd name="T3" fmla="*/ 106 h 106"/>
                  <a:gd name="T4" fmla="*/ 29 w 77"/>
                  <a:gd name="T5" fmla="*/ 103 h 106"/>
                  <a:gd name="T6" fmla="*/ 28 w 77"/>
                  <a:gd name="T7" fmla="*/ 100 h 106"/>
                  <a:gd name="T8" fmla="*/ 13 w 77"/>
                  <a:gd name="T9" fmla="*/ 99 h 106"/>
                  <a:gd name="T10" fmla="*/ 2 w 77"/>
                  <a:gd name="T11" fmla="*/ 82 h 106"/>
                  <a:gd name="T12" fmla="*/ 20 w 77"/>
                  <a:gd name="T13" fmla="*/ 59 h 106"/>
                  <a:gd name="T14" fmla="*/ 31 w 77"/>
                  <a:gd name="T15" fmla="*/ 20 h 106"/>
                  <a:gd name="T16" fmla="*/ 34 w 77"/>
                  <a:gd name="T17" fmla="*/ 17 h 106"/>
                  <a:gd name="T18" fmla="*/ 55 w 77"/>
                  <a:gd name="T19" fmla="*/ 10 h 106"/>
                  <a:gd name="T20" fmla="*/ 71 w 77"/>
                  <a:gd name="T21" fmla="*/ 1 h 106"/>
                  <a:gd name="T22" fmla="*/ 76 w 77"/>
                  <a:gd name="T23" fmla="*/ 3 h 106"/>
                  <a:gd name="T24" fmla="*/ 74 w 77"/>
                  <a:gd name="T25" fmla="*/ 8 h 106"/>
                  <a:gd name="T26" fmla="*/ 59 w 77"/>
                  <a:gd name="T27" fmla="*/ 17 h 106"/>
                  <a:gd name="T28" fmla="*/ 57 w 77"/>
                  <a:gd name="T29" fmla="*/ 18 h 106"/>
                  <a:gd name="T30" fmla="*/ 38 w 77"/>
                  <a:gd name="T31" fmla="*/ 24 h 106"/>
                  <a:gd name="T32" fmla="*/ 27 w 77"/>
                  <a:gd name="T33" fmla="*/ 62 h 106"/>
                  <a:gd name="T34" fmla="*/ 25 w 77"/>
                  <a:gd name="T35" fmla="*/ 65 h 106"/>
                  <a:gd name="T36" fmla="*/ 10 w 77"/>
                  <a:gd name="T37" fmla="*/ 80 h 106"/>
                  <a:gd name="T38" fmla="*/ 15 w 77"/>
                  <a:gd name="T39" fmla="*/ 92 h 106"/>
                  <a:gd name="T40" fmla="*/ 31 w 77"/>
                  <a:gd name="T41" fmla="*/ 92 h 106"/>
                  <a:gd name="T42" fmla="*/ 35 w 77"/>
                  <a:gd name="T43" fmla="*/ 95 h 106"/>
                  <a:gd name="T44" fmla="*/ 36 w 77"/>
                  <a:gd name="T45" fmla="*/ 98 h 106"/>
                  <a:gd name="T46" fmla="*/ 40 w 77"/>
                  <a:gd name="T47" fmla="*/ 98 h 106"/>
                  <a:gd name="T48" fmla="*/ 44 w 77"/>
                  <a:gd name="T49" fmla="*/ 102 h 106"/>
                  <a:gd name="T50" fmla="*/ 40 w 77"/>
                  <a:gd name="T5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7" h="106">
                    <a:moveTo>
                      <a:pt x="40" y="106"/>
                    </a:moveTo>
                    <a:cubicBezTo>
                      <a:pt x="33" y="106"/>
                      <a:pt x="33" y="106"/>
                      <a:pt x="33" y="106"/>
                    </a:cubicBezTo>
                    <a:cubicBezTo>
                      <a:pt x="32" y="106"/>
                      <a:pt x="30" y="105"/>
                      <a:pt x="29" y="103"/>
                    </a:cubicBezTo>
                    <a:cubicBezTo>
                      <a:pt x="29" y="102"/>
                      <a:pt x="29" y="101"/>
                      <a:pt x="28" y="100"/>
                    </a:cubicBezTo>
                    <a:cubicBezTo>
                      <a:pt x="16" y="101"/>
                      <a:pt x="14" y="100"/>
                      <a:pt x="13" y="99"/>
                    </a:cubicBezTo>
                    <a:cubicBezTo>
                      <a:pt x="6" y="97"/>
                      <a:pt x="4" y="92"/>
                      <a:pt x="2" y="82"/>
                    </a:cubicBezTo>
                    <a:cubicBezTo>
                      <a:pt x="0" y="71"/>
                      <a:pt x="15" y="61"/>
                      <a:pt x="20" y="59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18"/>
                      <a:pt x="32" y="17"/>
                      <a:pt x="34" y="17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60" y="7"/>
                      <a:pt x="65" y="3"/>
                      <a:pt x="71" y="1"/>
                    </a:cubicBezTo>
                    <a:cubicBezTo>
                      <a:pt x="73" y="0"/>
                      <a:pt x="75" y="1"/>
                      <a:pt x="76" y="3"/>
                    </a:cubicBezTo>
                    <a:cubicBezTo>
                      <a:pt x="77" y="5"/>
                      <a:pt x="76" y="7"/>
                      <a:pt x="74" y="8"/>
                    </a:cubicBezTo>
                    <a:cubicBezTo>
                      <a:pt x="69" y="11"/>
                      <a:pt x="64" y="14"/>
                      <a:pt x="59" y="17"/>
                    </a:cubicBezTo>
                    <a:cubicBezTo>
                      <a:pt x="59" y="18"/>
                      <a:pt x="58" y="18"/>
                      <a:pt x="57" y="1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6" y="63"/>
                      <a:pt x="26" y="64"/>
                      <a:pt x="25" y="65"/>
                    </a:cubicBezTo>
                    <a:cubicBezTo>
                      <a:pt x="20" y="68"/>
                      <a:pt x="9" y="75"/>
                      <a:pt x="10" y="80"/>
                    </a:cubicBezTo>
                    <a:cubicBezTo>
                      <a:pt x="12" y="91"/>
                      <a:pt x="13" y="91"/>
                      <a:pt x="15" y="92"/>
                    </a:cubicBezTo>
                    <a:cubicBezTo>
                      <a:pt x="16" y="92"/>
                      <a:pt x="18" y="93"/>
                      <a:pt x="31" y="92"/>
                    </a:cubicBezTo>
                    <a:cubicBezTo>
                      <a:pt x="33" y="92"/>
                      <a:pt x="34" y="93"/>
                      <a:pt x="35" y="95"/>
                    </a:cubicBezTo>
                    <a:cubicBezTo>
                      <a:pt x="35" y="96"/>
                      <a:pt x="35" y="97"/>
                      <a:pt x="36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42" y="98"/>
                      <a:pt x="44" y="100"/>
                      <a:pt x="44" y="102"/>
                    </a:cubicBezTo>
                    <a:cubicBezTo>
                      <a:pt x="44" y="104"/>
                      <a:pt x="42" y="106"/>
                      <a:pt x="40" y="10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75"/>
              <p:cNvSpPr>
                <a:spLocks/>
              </p:cNvSpPr>
              <p:nvPr/>
            </p:nvSpPr>
            <p:spPr bwMode="auto">
              <a:xfrm>
                <a:off x="1928" y="3617"/>
                <a:ext cx="232" cy="152"/>
              </a:xfrm>
              <a:custGeom>
                <a:avLst/>
                <a:gdLst>
                  <a:gd name="T0" fmla="*/ 131 w 135"/>
                  <a:gd name="T1" fmla="*/ 0 h 89"/>
                  <a:gd name="T2" fmla="*/ 4 w 135"/>
                  <a:gd name="T3" fmla="*/ 0 h 89"/>
                  <a:gd name="T4" fmla="*/ 0 w 135"/>
                  <a:gd name="T5" fmla="*/ 4 h 89"/>
                  <a:gd name="T6" fmla="*/ 0 w 135"/>
                  <a:gd name="T7" fmla="*/ 85 h 89"/>
                  <a:gd name="T8" fmla="*/ 4 w 135"/>
                  <a:gd name="T9" fmla="*/ 89 h 89"/>
                  <a:gd name="T10" fmla="*/ 131 w 135"/>
                  <a:gd name="T11" fmla="*/ 89 h 89"/>
                  <a:gd name="T12" fmla="*/ 135 w 135"/>
                  <a:gd name="T13" fmla="*/ 85 h 89"/>
                  <a:gd name="T14" fmla="*/ 135 w 135"/>
                  <a:gd name="T15" fmla="*/ 4 h 89"/>
                  <a:gd name="T16" fmla="*/ 131 w 135"/>
                  <a:gd name="T17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89">
                    <a:moveTo>
                      <a:pt x="131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7"/>
                      <a:pt x="2" y="89"/>
                      <a:pt x="4" y="89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3" y="89"/>
                      <a:pt x="135" y="87"/>
                      <a:pt x="135" y="85"/>
                    </a:cubicBezTo>
                    <a:cubicBezTo>
                      <a:pt x="135" y="4"/>
                      <a:pt x="135" y="4"/>
                      <a:pt x="135" y="4"/>
                    </a:cubicBezTo>
                    <a:cubicBezTo>
                      <a:pt x="135" y="2"/>
                      <a:pt x="133" y="0"/>
                      <a:pt x="13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76"/>
              <p:cNvSpPr>
                <a:spLocks noEditPoints="1"/>
              </p:cNvSpPr>
              <p:nvPr/>
            </p:nvSpPr>
            <p:spPr bwMode="auto">
              <a:xfrm>
                <a:off x="3310" y="3441"/>
                <a:ext cx="280" cy="282"/>
              </a:xfrm>
              <a:custGeom>
                <a:avLst/>
                <a:gdLst>
                  <a:gd name="T0" fmla="*/ 140 w 163"/>
                  <a:gd name="T1" fmla="*/ 24 h 164"/>
                  <a:gd name="T2" fmla="*/ 82 w 163"/>
                  <a:gd name="T3" fmla="*/ 0 h 164"/>
                  <a:gd name="T4" fmla="*/ 24 w 163"/>
                  <a:gd name="T5" fmla="*/ 24 h 164"/>
                  <a:gd name="T6" fmla="*/ 0 w 163"/>
                  <a:gd name="T7" fmla="*/ 82 h 164"/>
                  <a:gd name="T8" fmla="*/ 24 w 163"/>
                  <a:gd name="T9" fmla="*/ 140 h 164"/>
                  <a:gd name="T10" fmla="*/ 82 w 163"/>
                  <a:gd name="T11" fmla="*/ 164 h 164"/>
                  <a:gd name="T12" fmla="*/ 140 w 163"/>
                  <a:gd name="T13" fmla="*/ 140 h 164"/>
                  <a:gd name="T14" fmla="*/ 163 w 163"/>
                  <a:gd name="T15" fmla="*/ 82 h 164"/>
                  <a:gd name="T16" fmla="*/ 140 w 163"/>
                  <a:gd name="T17" fmla="*/ 24 h 164"/>
                  <a:gd name="T18" fmla="*/ 122 w 163"/>
                  <a:gd name="T19" fmla="*/ 50 h 164"/>
                  <a:gd name="T20" fmla="*/ 114 w 163"/>
                  <a:gd name="T21" fmla="*/ 50 h 164"/>
                  <a:gd name="T22" fmla="*/ 50 w 163"/>
                  <a:gd name="T23" fmla="*/ 50 h 164"/>
                  <a:gd name="T24" fmla="*/ 37 w 163"/>
                  <a:gd name="T25" fmla="*/ 75 h 164"/>
                  <a:gd name="T26" fmla="*/ 31 w 163"/>
                  <a:gd name="T27" fmla="*/ 81 h 164"/>
                  <a:gd name="T28" fmla="*/ 30 w 163"/>
                  <a:gd name="T29" fmla="*/ 80 h 164"/>
                  <a:gd name="T30" fmla="*/ 25 w 163"/>
                  <a:gd name="T31" fmla="*/ 74 h 164"/>
                  <a:gd name="T32" fmla="*/ 42 w 163"/>
                  <a:gd name="T33" fmla="*/ 42 h 164"/>
                  <a:gd name="T34" fmla="*/ 122 w 163"/>
                  <a:gd name="T35" fmla="*/ 42 h 164"/>
                  <a:gd name="T36" fmla="*/ 122 w 163"/>
                  <a:gd name="T37" fmla="*/ 5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3" h="164">
                    <a:moveTo>
                      <a:pt x="140" y="24"/>
                    </a:moveTo>
                    <a:cubicBezTo>
                      <a:pt x="124" y="9"/>
                      <a:pt x="104" y="0"/>
                      <a:pt x="82" y="0"/>
                    </a:cubicBezTo>
                    <a:cubicBezTo>
                      <a:pt x="60" y="0"/>
                      <a:pt x="40" y="9"/>
                      <a:pt x="24" y="24"/>
                    </a:cubicBezTo>
                    <a:cubicBezTo>
                      <a:pt x="9" y="40"/>
                      <a:pt x="0" y="60"/>
                      <a:pt x="0" y="82"/>
                    </a:cubicBezTo>
                    <a:cubicBezTo>
                      <a:pt x="0" y="104"/>
                      <a:pt x="9" y="124"/>
                      <a:pt x="24" y="140"/>
                    </a:cubicBezTo>
                    <a:cubicBezTo>
                      <a:pt x="40" y="155"/>
                      <a:pt x="60" y="164"/>
                      <a:pt x="82" y="164"/>
                    </a:cubicBezTo>
                    <a:cubicBezTo>
                      <a:pt x="104" y="164"/>
                      <a:pt x="124" y="155"/>
                      <a:pt x="140" y="140"/>
                    </a:cubicBezTo>
                    <a:cubicBezTo>
                      <a:pt x="155" y="124"/>
                      <a:pt x="163" y="104"/>
                      <a:pt x="163" y="82"/>
                    </a:cubicBezTo>
                    <a:cubicBezTo>
                      <a:pt x="163" y="60"/>
                      <a:pt x="155" y="40"/>
                      <a:pt x="140" y="24"/>
                    </a:cubicBezTo>
                    <a:close/>
                    <a:moveTo>
                      <a:pt x="122" y="50"/>
                    </a:moveTo>
                    <a:cubicBezTo>
                      <a:pt x="120" y="52"/>
                      <a:pt x="116" y="52"/>
                      <a:pt x="114" y="50"/>
                    </a:cubicBezTo>
                    <a:cubicBezTo>
                      <a:pt x="96" y="33"/>
                      <a:pt x="68" y="33"/>
                      <a:pt x="50" y="50"/>
                    </a:cubicBezTo>
                    <a:cubicBezTo>
                      <a:pt x="43" y="57"/>
                      <a:pt x="39" y="66"/>
                      <a:pt x="37" y="75"/>
                    </a:cubicBezTo>
                    <a:cubicBezTo>
                      <a:pt x="37" y="78"/>
                      <a:pt x="34" y="81"/>
                      <a:pt x="31" y="81"/>
                    </a:cubicBezTo>
                    <a:cubicBezTo>
                      <a:pt x="31" y="81"/>
                      <a:pt x="31" y="81"/>
                      <a:pt x="30" y="80"/>
                    </a:cubicBezTo>
                    <a:cubicBezTo>
                      <a:pt x="27" y="80"/>
                      <a:pt x="25" y="77"/>
                      <a:pt x="25" y="74"/>
                    </a:cubicBezTo>
                    <a:cubicBezTo>
                      <a:pt x="27" y="61"/>
                      <a:pt x="33" y="50"/>
                      <a:pt x="42" y="42"/>
                    </a:cubicBezTo>
                    <a:cubicBezTo>
                      <a:pt x="64" y="19"/>
                      <a:pt x="100" y="19"/>
                      <a:pt x="122" y="42"/>
                    </a:cubicBezTo>
                    <a:cubicBezTo>
                      <a:pt x="125" y="44"/>
                      <a:pt x="125" y="48"/>
                      <a:pt x="122" y="5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77"/>
              <p:cNvSpPr>
                <a:spLocks/>
              </p:cNvSpPr>
              <p:nvPr/>
            </p:nvSpPr>
            <p:spPr bwMode="auto">
              <a:xfrm>
                <a:off x="3534" y="3665"/>
                <a:ext cx="115" cy="113"/>
              </a:xfrm>
              <a:custGeom>
                <a:avLst/>
                <a:gdLst>
                  <a:gd name="T0" fmla="*/ 60 w 67"/>
                  <a:gd name="T1" fmla="*/ 66 h 66"/>
                  <a:gd name="T2" fmla="*/ 56 w 67"/>
                  <a:gd name="T3" fmla="*/ 65 h 66"/>
                  <a:gd name="T4" fmla="*/ 3 w 67"/>
                  <a:gd name="T5" fmla="*/ 11 h 66"/>
                  <a:gd name="T6" fmla="*/ 3 w 67"/>
                  <a:gd name="T7" fmla="*/ 3 h 66"/>
                  <a:gd name="T8" fmla="*/ 11 w 67"/>
                  <a:gd name="T9" fmla="*/ 3 h 66"/>
                  <a:gd name="T10" fmla="*/ 64 w 67"/>
                  <a:gd name="T11" fmla="*/ 56 h 66"/>
                  <a:gd name="T12" fmla="*/ 64 w 67"/>
                  <a:gd name="T13" fmla="*/ 65 h 66"/>
                  <a:gd name="T14" fmla="*/ 60 w 67"/>
                  <a:gd name="T1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66">
                    <a:moveTo>
                      <a:pt x="60" y="66"/>
                    </a:moveTo>
                    <a:cubicBezTo>
                      <a:pt x="59" y="66"/>
                      <a:pt x="57" y="66"/>
                      <a:pt x="56" y="65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9"/>
                      <a:pt x="0" y="5"/>
                      <a:pt x="3" y="3"/>
                    </a:cubicBezTo>
                    <a:cubicBezTo>
                      <a:pt x="5" y="0"/>
                      <a:pt x="9" y="0"/>
                      <a:pt x="11" y="3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67" y="58"/>
                      <a:pt x="67" y="62"/>
                      <a:pt x="64" y="65"/>
                    </a:cubicBezTo>
                    <a:cubicBezTo>
                      <a:pt x="63" y="66"/>
                      <a:pt x="62" y="66"/>
                      <a:pt x="60" y="6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78"/>
              <p:cNvSpPr>
                <a:spLocks/>
              </p:cNvSpPr>
              <p:nvPr/>
            </p:nvSpPr>
            <p:spPr bwMode="auto">
              <a:xfrm>
                <a:off x="5467" y="3443"/>
                <a:ext cx="314" cy="302"/>
              </a:xfrm>
              <a:custGeom>
                <a:avLst/>
                <a:gdLst>
                  <a:gd name="T0" fmla="*/ 174 w 183"/>
                  <a:gd name="T1" fmla="*/ 102 h 176"/>
                  <a:gd name="T2" fmla="*/ 179 w 183"/>
                  <a:gd name="T3" fmla="*/ 98 h 176"/>
                  <a:gd name="T4" fmla="*/ 130 w 183"/>
                  <a:gd name="T5" fmla="*/ 9 h 176"/>
                  <a:gd name="T6" fmla="*/ 91 w 183"/>
                  <a:gd name="T7" fmla="*/ 0 h 176"/>
                  <a:gd name="T8" fmla="*/ 12 w 183"/>
                  <a:gd name="T9" fmla="*/ 49 h 176"/>
                  <a:gd name="T10" fmla="*/ 7 w 183"/>
                  <a:gd name="T11" fmla="*/ 116 h 176"/>
                  <a:gd name="T12" fmla="*/ 52 w 183"/>
                  <a:gd name="T13" fmla="*/ 167 h 176"/>
                  <a:gd name="T14" fmla="*/ 91 w 183"/>
                  <a:gd name="T15" fmla="*/ 176 h 176"/>
                  <a:gd name="T16" fmla="*/ 103 w 183"/>
                  <a:gd name="T17" fmla="*/ 175 h 176"/>
                  <a:gd name="T18" fmla="*/ 107 w 183"/>
                  <a:gd name="T19" fmla="*/ 171 h 176"/>
                  <a:gd name="T20" fmla="*/ 99 w 183"/>
                  <a:gd name="T21" fmla="*/ 94 h 176"/>
                  <a:gd name="T22" fmla="*/ 174 w 183"/>
                  <a:gd name="T23" fmla="*/ 102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3" h="176">
                    <a:moveTo>
                      <a:pt x="174" y="102"/>
                    </a:moveTo>
                    <a:cubicBezTo>
                      <a:pt x="177" y="102"/>
                      <a:pt x="178" y="100"/>
                      <a:pt x="179" y="98"/>
                    </a:cubicBezTo>
                    <a:cubicBezTo>
                      <a:pt x="183" y="62"/>
                      <a:pt x="163" y="26"/>
                      <a:pt x="130" y="9"/>
                    </a:cubicBezTo>
                    <a:cubicBezTo>
                      <a:pt x="118" y="3"/>
                      <a:pt x="105" y="0"/>
                      <a:pt x="91" y="0"/>
                    </a:cubicBezTo>
                    <a:cubicBezTo>
                      <a:pt x="57" y="0"/>
                      <a:pt x="27" y="19"/>
                      <a:pt x="12" y="49"/>
                    </a:cubicBezTo>
                    <a:cubicBezTo>
                      <a:pt x="2" y="70"/>
                      <a:pt x="0" y="94"/>
                      <a:pt x="7" y="116"/>
                    </a:cubicBezTo>
                    <a:cubicBezTo>
                      <a:pt x="15" y="138"/>
                      <a:pt x="31" y="156"/>
                      <a:pt x="52" y="167"/>
                    </a:cubicBezTo>
                    <a:cubicBezTo>
                      <a:pt x="64" y="173"/>
                      <a:pt x="77" y="176"/>
                      <a:pt x="91" y="176"/>
                    </a:cubicBezTo>
                    <a:cubicBezTo>
                      <a:pt x="95" y="176"/>
                      <a:pt x="99" y="176"/>
                      <a:pt x="103" y="175"/>
                    </a:cubicBezTo>
                    <a:cubicBezTo>
                      <a:pt x="105" y="175"/>
                      <a:pt x="107" y="173"/>
                      <a:pt x="107" y="171"/>
                    </a:cubicBezTo>
                    <a:cubicBezTo>
                      <a:pt x="99" y="94"/>
                      <a:pt x="99" y="94"/>
                      <a:pt x="99" y="94"/>
                    </a:cubicBezTo>
                    <a:lnTo>
                      <a:pt x="174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79"/>
              <p:cNvSpPr>
                <a:spLocks/>
              </p:cNvSpPr>
              <p:nvPr/>
            </p:nvSpPr>
            <p:spPr bwMode="auto">
              <a:xfrm>
                <a:off x="5654" y="3620"/>
                <a:ext cx="151" cy="155"/>
              </a:xfrm>
              <a:custGeom>
                <a:avLst/>
                <a:gdLst>
                  <a:gd name="T0" fmla="*/ 87 w 88"/>
                  <a:gd name="T1" fmla="*/ 9 h 90"/>
                  <a:gd name="T2" fmla="*/ 84 w 88"/>
                  <a:gd name="T3" fmla="*/ 8 h 90"/>
                  <a:gd name="T4" fmla="*/ 4 w 88"/>
                  <a:gd name="T5" fmla="*/ 0 h 90"/>
                  <a:gd name="T6" fmla="*/ 1 w 88"/>
                  <a:gd name="T7" fmla="*/ 1 h 90"/>
                  <a:gd name="T8" fmla="*/ 0 w 88"/>
                  <a:gd name="T9" fmla="*/ 4 h 90"/>
                  <a:gd name="T10" fmla="*/ 8 w 88"/>
                  <a:gd name="T11" fmla="*/ 86 h 90"/>
                  <a:gd name="T12" fmla="*/ 10 w 88"/>
                  <a:gd name="T13" fmla="*/ 89 h 90"/>
                  <a:gd name="T14" fmla="*/ 12 w 88"/>
                  <a:gd name="T15" fmla="*/ 90 h 90"/>
                  <a:gd name="T16" fmla="*/ 13 w 88"/>
                  <a:gd name="T17" fmla="*/ 90 h 90"/>
                  <a:gd name="T18" fmla="*/ 79 w 88"/>
                  <a:gd name="T19" fmla="*/ 42 h 90"/>
                  <a:gd name="T20" fmla="*/ 88 w 88"/>
                  <a:gd name="T21" fmla="*/ 12 h 90"/>
                  <a:gd name="T22" fmla="*/ 87 w 88"/>
                  <a:gd name="T23" fmla="*/ 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" h="90">
                    <a:moveTo>
                      <a:pt x="87" y="9"/>
                    </a:moveTo>
                    <a:cubicBezTo>
                      <a:pt x="86" y="9"/>
                      <a:pt x="85" y="8"/>
                      <a:pt x="84" y="8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8" y="87"/>
                      <a:pt x="9" y="88"/>
                      <a:pt x="10" y="89"/>
                    </a:cubicBezTo>
                    <a:cubicBezTo>
                      <a:pt x="10" y="89"/>
                      <a:pt x="11" y="90"/>
                      <a:pt x="12" y="90"/>
                    </a:cubicBezTo>
                    <a:cubicBezTo>
                      <a:pt x="12" y="90"/>
                      <a:pt x="12" y="90"/>
                      <a:pt x="13" y="90"/>
                    </a:cubicBezTo>
                    <a:cubicBezTo>
                      <a:pt x="41" y="85"/>
                      <a:pt x="66" y="68"/>
                      <a:pt x="79" y="42"/>
                    </a:cubicBezTo>
                    <a:cubicBezTo>
                      <a:pt x="84" y="32"/>
                      <a:pt x="87" y="23"/>
                      <a:pt x="88" y="12"/>
                    </a:cubicBezTo>
                    <a:cubicBezTo>
                      <a:pt x="88" y="11"/>
                      <a:pt x="88" y="10"/>
                      <a:pt x="87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80"/>
              <p:cNvSpPr>
                <a:spLocks noEditPoints="1"/>
              </p:cNvSpPr>
              <p:nvPr/>
            </p:nvSpPr>
            <p:spPr bwMode="auto">
              <a:xfrm>
                <a:off x="6193" y="3443"/>
                <a:ext cx="220" cy="189"/>
              </a:xfrm>
              <a:custGeom>
                <a:avLst/>
                <a:gdLst>
                  <a:gd name="T0" fmla="*/ 97 w 128"/>
                  <a:gd name="T1" fmla="*/ 110 h 110"/>
                  <a:gd name="T2" fmla="*/ 128 w 128"/>
                  <a:gd name="T3" fmla="*/ 107 h 110"/>
                  <a:gd name="T4" fmla="*/ 97 w 128"/>
                  <a:gd name="T5" fmla="*/ 0 h 110"/>
                  <a:gd name="T6" fmla="*/ 97 w 128"/>
                  <a:gd name="T7" fmla="*/ 0 h 110"/>
                  <a:gd name="T8" fmla="*/ 0 w 128"/>
                  <a:gd name="T9" fmla="*/ 64 h 110"/>
                  <a:gd name="T10" fmla="*/ 0 w 128"/>
                  <a:gd name="T11" fmla="*/ 72 h 110"/>
                  <a:gd name="T12" fmla="*/ 97 w 128"/>
                  <a:gd name="T13" fmla="*/ 110 h 110"/>
                  <a:gd name="T14" fmla="*/ 88 w 128"/>
                  <a:gd name="T15" fmla="*/ 12 h 110"/>
                  <a:gd name="T16" fmla="*/ 111 w 128"/>
                  <a:gd name="T17" fmla="*/ 100 h 110"/>
                  <a:gd name="T18" fmla="*/ 77 w 128"/>
                  <a:gd name="T19" fmla="*/ 98 h 110"/>
                  <a:gd name="T20" fmla="*/ 60 w 128"/>
                  <a:gd name="T21" fmla="*/ 24 h 110"/>
                  <a:gd name="T22" fmla="*/ 88 w 128"/>
                  <a:gd name="T23" fmla="*/ 1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8" h="110">
                    <a:moveTo>
                      <a:pt x="97" y="110"/>
                    </a:moveTo>
                    <a:cubicBezTo>
                      <a:pt x="108" y="110"/>
                      <a:pt x="118" y="109"/>
                      <a:pt x="128" y="107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43" y="0"/>
                      <a:pt x="0" y="29"/>
                      <a:pt x="0" y="64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14" y="94"/>
                      <a:pt x="52" y="110"/>
                      <a:pt x="97" y="110"/>
                    </a:cubicBezTo>
                    <a:close/>
                    <a:moveTo>
                      <a:pt x="88" y="12"/>
                    </a:move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11" y="100"/>
                      <a:pt x="93" y="103"/>
                      <a:pt x="77" y="98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60" y="24"/>
                      <a:pt x="75" y="12"/>
                      <a:pt x="88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81"/>
              <p:cNvSpPr>
                <a:spLocks/>
              </p:cNvSpPr>
              <p:nvPr/>
            </p:nvSpPr>
            <p:spPr bwMode="auto">
              <a:xfrm>
                <a:off x="6375" y="3445"/>
                <a:ext cx="151" cy="178"/>
              </a:xfrm>
              <a:custGeom>
                <a:avLst/>
                <a:gdLst>
                  <a:gd name="T0" fmla="*/ 30 w 88"/>
                  <a:gd name="T1" fmla="*/ 104 h 104"/>
                  <a:gd name="T2" fmla="*/ 88 w 88"/>
                  <a:gd name="T3" fmla="*/ 71 h 104"/>
                  <a:gd name="T4" fmla="*/ 88 w 88"/>
                  <a:gd name="T5" fmla="*/ 63 h 104"/>
                  <a:gd name="T6" fmla="*/ 0 w 88"/>
                  <a:gd name="T7" fmla="*/ 0 h 104"/>
                  <a:gd name="T8" fmla="*/ 30 w 88"/>
                  <a:gd name="T9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104">
                    <a:moveTo>
                      <a:pt x="30" y="104"/>
                    </a:moveTo>
                    <a:cubicBezTo>
                      <a:pt x="56" y="98"/>
                      <a:pt x="77" y="86"/>
                      <a:pt x="88" y="71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88" y="30"/>
                      <a:pt x="49" y="3"/>
                      <a:pt x="0" y="0"/>
                    </a:cubicBezTo>
                    <a:lnTo>
                      <a:pt x="30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82"/>
              <p:cNvSpPr>
                <a:spLocks noEditPoints="1"/>
              </p:cNvSpPr>
              <p:nvPr/>
            </p:nvSpPr>
            <p:spPr bwMode="auto">
              <a:xfrm>
                <a:off x="6193" y="3591"/>
                <a:ext cx="333" cy="182"/>
              </a:xfrm>
              <a:custGeom>
                <a:avLst/>
                <a:gdLst>
                  <a:gd name="T0" fmla="*/ 97 w 194"/>
                  <a:gd name="T1" fmla="*/ 33 h 106"/>
                  <a:gd name="T2" fmla="*/ 0 w 194"/>
                  <a:gd name="T3" fmla="*/ 0 h 106"/>
                  <a:gd name="T4" fmla="*/ 0 w 194"/>
                  <a:gd name="T5" fmla="*/ 47 h 106"/>
                  <a:gd name="T6" fmla="*/ 0 w 194"/>
                  <a:gd name="T7" fmla="*/ 47 h 106"/>
                  <a:gd name="T8" fmla="*/ 97 w 194"/>
                  <a:gd name="T9" fmla="*/ 106 h 106"/>
                  <a:gd name="T10" fmla="*/ 193 w 194"/>
                  <a:gd name="T11" fmla="*/ 47 h 106"/>
                  <a:gd name="T12" fmla="*/ 194 w 194"/>
                  <a:gd name="T13" fmla="*/ 47 h 106"/>
                  <a:gd name="T14" fmla="*/ 194 w 194"/>
                  <a:gd name="T15" fmla="*/ 0 h 106"/>
                  <a:gd name="T16" fmla="*/ 97 w 194"/>
                  <a:gd name="T17" fmla="*/ 33 h 106"/>
                  <a:gd name="T18" fmla="*/ 109 w 194"/>
                  <a:gd name="T19" fmla="*/ 88 h 106"/>
                  <a:gd name="T20" fmla="*/ 78 w 194"/>
                  <a:gd name="T21" fmla="*/ 65 h 106"/>
                  <a:gd name="T22" fmla="*/ 109 w 194"/>
                  <a:gd name="T23" fmla="*/ 42 h 106"/>
                  <a:gd name="T24" fmla="*/ 140 w 194"/>
                  <a:gd name="T25" fmla="*/ 65 h 106"/>
                  <a:gd name="T26" fmla="*/ 109 w 194"/>
                  <a:gd name="T27" fmla="*/ 8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4" h="106">
                    <a:moveTo>
                      <a:pt x="97" y="33"/>
                    </a:moveTo>
                    <a:cubicBezTo>
                      <a:pt x="55" y="33"/>
                      <a:pt x="19" y="20"/>
                      <a:pt x="0" y="0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3" y="80"/>
                      <a:pt x="45" y="106"/>
                      <a:pt x="97" y="106"/>
                    </a:cubicBezTo>
                    <a:cubicBezTo>
                      <a:pt x="148" y="106"/>
                      <a:pt x="190" y="80"/>
                      <a:pt x="193" y="47"/>
                    </a:cubicBezTo>
                    <a:cubicBezTo>
                      <a:pt x="194" y="47"/>
                      <a:pt x="194" y="47"/>
                      <a:pt x="194" y="47"/>
                    </a:cubicBezTo>
                    <a:cubicBezTo>
                      <a:pt x="194" y="0"/>
                      <a:pt x="194" y="0"/>
                      <a:pt x="194" y="0"/>
                    </a:cubicBezTo>
                    <a:cubicBezTo>
                      <a:pt x="174" y="20"/>
                      <a:pt x="138" y="33"/>
                      <a:pt x="97" y="33"/>
                    </a:cubicBezTo>
                    <a:close/>
                    <a:moveTo>
                      <a:pt x="109" y="88"/>
                    </a:moveTo>
                    <a:cubicBezTo>
                      <a:pt x="92" y="88"/>
                      <a:pt x="78" y="78"/>
                      <a:pt x="78" y="65"/>
                    </a:cubicBezTo>
                    <a:cubicBezTo>
                      <a:pt x="78" y="52"/>
                      <a:pt x="92" y="42"/>
                      <a:pt x="109" y="42"/>
                    </a:cubicBezTo>
                    <a:cubicBezTo>
                      <a:pt x="126" y="42"/>
                      <a:pt x="140" y="52"/>
                      <a:pt x="140" y="65"/>
                    </a:cubicBezTo>
                    <a:cubicBezTo>
                      <a:pt x="140" y="78"/>
                      <a:pt x="126" y="88"/>
                      <a:pt x="109" y="8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83"/>
              <p:cNvSpPr>
                <a:spLocks noEditPoints="1"/>
              </p:cNvSpPr>
              <p:nvPr/>
            </p:nvSpPr>
            <p:spPr bwMode="auto">
              <a:xfrm>
                <a:off x="4783" y="3654"/>
                <a:ext cx="83" cy="114"/>
              </a:xfrm>
              <a:custGeom>
                <a:avLst/>
                <a:gdLst>
                  <a:gd name="T0" fmla="*/ 29 w 48"/>
                  <a:gd name="T1" fmla="*/ 66 h 66"/>
                  <a:gd name="T2" fmla="*/ 27 w 48"/>
                  <a:gd name="T3" fmla="*/ 65 h 66"/>
                  <a:gd name="T4" fmla="*/ 22 w 48"/>
                  <a:gd name="T5" fmla="*/ 48 h 66"/>
                  <a:gd name="T6" fmla="*/ 16 w 48"/>
                  <a:gd name="T7" fmla="*/ 65 h 66"/>
                  <a:gd name="T8" fmla="*/ 14 w 48"/>
                  <a:gd name="T9" fmla="*/ 66 h 66"/>
                  <a:gd name="T10" fmla="*/ 12 w 48"/>
                  <a:gd name="T11" fmla="*/ 65 h 66"/>
                  <a:gd name="T12" fmla="*/ 9 w 48"/>
                  <a:gd name="T13" fmla="*/ 55 h 66"/>
                  <a:gd name="T14" fmla="*/ 2 w 48"/>
                  <a:gd name="T15" fmla="*/ 54 h 66"/>
                  <a:gd name="T16" fmla="*/ 0 w 48"/>
                  <a:gd name="T17" fmla="*/ 53 h 66"/>
                  <a:gd name="T18" fmla="*/ 1 w 48"/>
                  <a:gd name="T19" fmla="*/ 51 h 66"/>
                  <a:gd name="T20" fmla="*/ 12 w 48"/>
                  <a:gd name="T21" fmla="*/ 36 h 66"/>
                  <a:gd name="T22" fmla="*/ 10 w 48"/>
                  <a:gd name="T23" fmla="*/ 35 h 66"/>
                  <a:gd name="T24" fmla="*/ 6 w 48"/>
                  <a:gd name="T25" fmla="*/ 29 h 66"/>
                  <a:gd name="T26" fmla="*/ 4 w 48"/>
                  <a:gd name="T27" fmla="*/ 20 h 66"/>
                  <a:gd name="T28" fmla="*/ 23 w 48"/>
                  <a:gd name="T29" fmla="*/ 0 h 66"/>
                  <a:gd name="T30" fmla="*/ 43 w 48"/>
                  <a:gd name="T31" fmla="*/ 20 h 66"/>
                  <a:gd name="T32" fmla="*/ 41 w 48"/>
                  <a:gd name="T33" fmla="*/ 29 h 66"/>
                  <a:gd name="T34" fmla="*/ 35 w 48"/>
                  <a:gd name="T35" fmla="*/ 36 h 66"/>
                  <a:gd name="T36" fmla="*/ 34 w 48"/>
                  <a:gd name="T37" fmla="*/ 37 h 66"/>
                  <a:gd name="T38" fmla="*/ 47 w 48"/>
                  <a:gd name="T39" fmla="*/ 57 h 66"/>
                  <a:gd name="T40" fmla="*/ 47 w 48"/>
                  <a:gd name="T41" fmla="*/ 59 h 66"/>
                  <a:gd name="T42" fmla="*/ 46 w 48"/>
                  <a:gd name="T43" fmla="*/ 60 h 66"/>
                  <a:gd name="T44" fmla="*/ 46 w 48"/>
                  <a:gd name="T45" fmla="*/ 60 h 66"/>
                  <a:gd name="T46" fmla="*/ 45 w 48"/>
                  <a:gd name="T47" fmla="*/ 60 h 66"/>
                  <a:gd name="T48" fmla="*/ 35 w 48"/>
                  <a:gd name="T49" fmla="*/ 58 h 66"/>
                  <a:gd name="T50" fmla="*/ 30 w 48"/>
                  <a:gd name="T51" fmla="*/ 66 h 66"/>
                  <a:gd name="T52" fmla="*/ 29 w 48"/>
                  <a:gd name="T53" fmla="*/ 66 h 66"/>
                  <a:gd name="T54" fmla="*/ 30 w 48"/>
                  <a:gd name="T55" fmla="*/ 44 h 66"/>
                  <a:gd name="T56" fmla="*/ 30 w 48"/>
                  <a:gd name="T57" fmla="*/ 44 h 66"/>
                  <a:gd name="T58" fmla="*/ 24 w 48"/>
                  <a:gd name="T59" fmla="*/ 40 h 66"/>
                  <a:gd name="T60" fmla="*/ 30 w 48"/>
                  <a:gd name="T61" fmla="*/ 44 h 66"/>
                  <a:gd name="T62" fmla="*/ 30 w 48"/>
                  <a:gd name="T63" fmla="*/ 44 h 66"/>
                  <a:gd name="T64" fmla="*/ 30 w 48"/>
                  <a:gd name="T65" fmla="*/ 43 h 66"/>
                  <a:gd name="T66" fmla="*/ 30 w 48"/>
                  <a:gd name="T67" fmla="*/ 44 h 66"/>
                  <a:gd name="T68" fmla="*/ 30 w 48"/>
                  <a:gd name="T69" fmla="*/ 44 h 66"/>
                  <a:gd name="T70" fmla="*/ 30 w 48"/>
                  <a:gd name="T71" fmla="*/ 44 h 66"/>
                  <a:gd name="T72" fmla="*/ 15 w 48"/>
                  <a:gd name="T73" fmla="*/ 45 h 66"/>
                  <a:gd name="T74" fmla="*/ 15 w 48"/>
                  <a:gd name="T75" fmla="*/ 45 h 66"/>
                  <a:gd name="T76" fmla="*/ 14 w 48"/>
                  <a:gd name="T77" fmla="*/ 46 h 66"/>
                  <a:gd name="T78" fmla="*/ 14 w 48"/>
                  <a:gd name="T79" fmla="*/ 46 h 66"/>
                  <a:gd name="T80" fmla="*/ 20 w 48"/>
                  <a:gd name="T81" fmla="*/ 44 h 66"/>
                  <a:gd name="T82" fmla="*/ 14 w 48"/>
                  <a:gd name="T83" fmla="*/ 46 h 66"/>
                  <a:gd name="T84" fmla="*/ 20 w 48"/>
                  <a:gd name="T85" fmla="*/ 42 h 66"/>
                  <a:gd name="T86" fmla="*/ 14 w 48"/>
                  <a:gd name="T87" fmla="*/ 46 h 66"/>
                  <a:gd name="T88" fmla="*/ 11 w 48"/>
                  <a:gd name="T89" fmla="*/ 44 h 66"/>
                  <a:gd name="T90" fmla="*/ 10 w 48"/>
                  <a:gd name="T91" fmla="*/ 43 h 66"/>
                  <a:gd name="T92" fmla="*/ 15 w 48"/>
                  <a:gd name="T93" fmla="*/ 38 h 66"/>
                  <a:gd name="T94" fmla="*/ 15 w 48"/>
                  <a:gd name="T95" fmla="*/ 4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8" h="66">
                    <a:moveTo>
                      <a:pt x="29" y="66"/>
                    </a:moveTo>
                    <a:cubicBezTo>
                      <a:pt x="28" y="66"/>
                      <a:pt x="27" y="66"/>
                      <a:pt x="27" y="65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6" y="66"/>
                      <a:pt x="15" y="66"/>
                      <a:pt x="14" y="66"/>
                    </a:cubicBezTo>
                    <a:cubicBezTo>
                      <a:pt x="13" y="66"/>
                      <a:pt x="13" y="66"/>
                      <a:pt x="12" y="6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1" y="54"/>
                      <a:pt x="1" y="54"/>
                      <a:pt x="0" y="53"/>
                    </a:cubicBezTo>
                    <a:cubicBezTo>
                      <a:pt x="0" y="52"/>
                      <a:pt x="0" y="52"/>
                      <a:pt x="1" y="51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8" y="33"/>
                      <a:pt x="7" y="31"/>
                      <a:pt x="6" y="29"/>
                    </a:cubicBezTo>
                    <a:cubicBezTo>
                      <a:pt x="4" y="26"/>
                      <a:pt x="4" y="23"/>
                      <a:pt x="4" y="20"/>
                    </a:cubicBezTo>
                    <a:cubicBezTo>
                      <a:pt x="4" y="9"/>
                      <a:pt x="12" y="0"/>
                      <a:pt x="23" y="0"/>
                    </a:cubicBezTo>
                    <a:cubicBezTo>
                      <a:pt x="34" y="0"/>
                      <a:pt x="43" y="9"/>
                      <a:pt x="43" y="20"/>
                    </a:cubicBezTo>
                    <a:cubicBezTo>
                      <a:pt x="43" y="23"/>
                      <a:pt x="42" y="26"/>
                      <a:pt x="41" y="29"/>
                    </a:cubicBezTo>
                    <a:cubicBezTo>
                      <a:pt x="39" y="32"/>
                      <a:pt x="38" y="34"/>
                      <a:pt x="35" y="36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8" y="58"/>
                      <a:pt x="48" y="59"/>
                      <a:pt x="47" y="59"/>
                    </a:cubicBezTo>
                    <a:cubicBezTo>
                      <a:pt x="47" y="60"/>
                      <a:pt x="46" y="60"/>
                      <a:pt x="46" y="60"/>
                    </a:cubicBezTo>
                    <a:cubicBezTo>
                      <a:pt x="46" y="60"/>
                      <a:pt x="46" y="60"/>
                      <a:pt x="46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6"/>
                      <a:pt x="30" y="66"/>
                      <a:pt x="29" y="66"/>
                    </a:cubicBezTo>
                    <a:close/>
                    <a:moveTo>
                      <a:pt x="30" y="44"/>
                    </a:moveTo>
                    <a:cubicBezTo>
                      <a:pt x="28" y="44"/>
                      <a:pt x="31" y="44"/>
                      <a:pt x="30" y="44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3"/>
                      <a:pt x="29" y="43"/>
                      <a:pt x="30" y="43"/>
                    </a:cubicBezTo>
                    <a:cubicBezTo>
                      <a:pt x="30" y="43"/>
                      <a:pt x="29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lose/>
                    <a:moveTo>
                      <a:pt x="15" y="45"/>
                    </a:move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3" y="45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0" y="43"/>
                      <a:pt x="11" y="44"/>
                      <a:pt x="10" y="43"/>
                    </a:cubicBezTo>
                    <a:cubicBezTo>
                      <a:pt x="15" y="38"/>
                      <a:pt x="15" y="38"/>
                      <a:pt x="15" y="38"/>
                    </a:cubicBezTo>
                    <a:lnTo>
                      <a:pt x="15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84"/>
              <p:cNvSpPr>
                <a:spLocks noEditPoints="1"/>
              </p:cNvSpPr>
              <p:nvPr/>
            </p:nvSpPr>
            <p:spPr bwMode="auto">
              <a:xfrm>
                <a:off x="4751" y="3441"/>
                <a:ext cx="333" cy="265"/>
              </a:xfrm>
              <a:custGeom>
                <a:avLst/>
                <a:gdLst>
                  <a:gd name="T0" fmla="*/ 190 w 194"/>
                  <a:gd name="T1" fmla="*/ 0 h 154"/>
                  <a:gd name="T2" fmla="*/ 4 w 194"/>
                  <a:gd name="T3" fmla="*/ 0 h 154"/>
                  <a:gd name="T4" fmla="*/ 0 w 194"/>
                  <a:gd name="T5" fmla="*/ 4 h 154"/>
                  <a:gd name="T6" fmla="*/ 0 w 194"/>
                  <a:gd name="T7" fmla="*/ 150 h 154"/>
                  <a:gd name="T8" fmla="*/ 4 w 194"/>
                  <a:gd name="T9" fmla="*/ 154 h 154"/>
                  <a:gd name="T10" fmla="*/ 22 w 194"/>
                  <a:gd name="T11" fmla="*/ 154 h 154"/>
                  <a:gd name="T12" fmla="*/ 19 w 194"/>
                  <a:gd name="T13" fmla="*/ 143 h 154"/>
                  <a:gd name="T14" fmla="*/ 42 w 194"/>
                  <a:gd name="T15" fmla="*/ 120 h 154"/>
                  <a:gd name="T16" fmla="*/ 65 w 194"/>
                  <a:gd name="T17" fmla="*/ 143 h 154"/>
                  <a:gd name="T18" fmla="*/ 62 w 194"/>
                  <a:gd name="T19" fmla="*/ 154 h 154"/>
                  <a:gd name="T20" fmla="*/ 190 w 194"/>
                  <a:gd name="T21" fmla="*/ 154 h 154"/>
                  <a:gd name="T22" fmla="*/ 194 w 194"/>
                  <a:gd name="T23" fmla="*/ 150 h 154"/>
                  <a:gd name="T24" fmla="*/ 194 w 194"/>
                  <a:gd name="T25" fmla="*/ 4 h 154"/>
                  <a:gd name="T26" fmla="*/ 190 w 194"/>
                  <a:gd name="T27" fmla="*/ 0 h 154"/>
                  <a:gd name="T28" fmla="*/ 132 w 194"/>
                  <a:gd name="T29" fmla="*/ 117 h 154"/>
                  <a:gd name="T30" fmla="*/ 63 w 194"/>
                  <a:gd name="T31" fmla="*/ 117 h 154"/>
                  <a:gd name="T32" fmla="*/ 59 w 194"/>
                  <a:gd name="T33" fmla="*/ 113 h 154"/>
                  <a:gd name="T34" fmla="*/ 63 w 194"/>
                  <a:gd name="T35" fmla="*/ 109 h 154"/>
                  <a:gd name="T36" fmla="*/ 132 w 194"/>
                  <a:gd name="T37" fmla="*/ 109 h 154"/>
                  <a:gd name="T38" fmla="*/ 136 w 194"/>
                  <a:gd name="T39" fmla="*/ 113 h 154"/>
                  <a:gd name="T40" fmla="*/ 132 w 194"/>
                  <a:gd name="T41" fmla="*/ 117 h 154"/>
                  <a:gd name="T42" fmla="*/ 78 w 194"/>
                  <a:gd name="T43" fmla="*/ 88 h 154"/>
                  <a:gd name="T44" fmla="*/ 78 w 194"/>
                  <a:gd name="T45" fmla="*/ 48 h 154"/>
                  <a:gd name="T46" fmla="*/ 82 w 194"/>
                  <a:gd name="T47" fmla="*/ 44 h 154"/>
                  <a:gd name="T48" fmla="*/ 113 w 194"/>
                  <a:gd name="T49" fmla="*/ 44 h 154"/>
                  <a:gd name="T50" fmla="*/ 117 w 194"/>
                  <a:gd name="T51" fmla="*/ 48 h 154"/>
                  <a:gd name="T52" fmla="*/ 117 w 194"/>
                  <a:gd name="T53" fmla="*/ 88 h 154"/>
                  <a:gd name="T54" fmla="*/ 113 w 194"/>
                  <a:gd name="T55" fmla="*/ 92 h 154"/>
                  <a:gd name="T56" fmla="*/ 82 w 194"/>
                  <a:gd name="T57" fmla="*/ 92 h 154"/>
                  <a:gd name="T58" fmla="*/ 78 w 194"/>
                  <a:gd name="T59" fmla="*/ 88 h 154"/>
                  <a:gd name="T60" fmla="*/ 160 w 194"/>
                  <a:gd name="T61" fmla="*/ 55 h 154"/>
                  <a:gd name="T62" fmla="*/ 157 w 194"/>
                  <a:gd name="T63" fmla="*/ 56 h 154"/>
                  <a:gd name="T64" fmla="*/ 154 w 194"/>
                  <a:gd name="T65" fmla="*/ 54 h 154"/>
                  <a:gd name="T66" fmla="*/ 97 w 194"/>
                  <a:gd name="T67" fmla="*/ 30 h 154"/>
                  <a:gd name="T68" fmla="*/ 41 w 194"/>
                  <a:gd name="T69" fmla="*/ 54 h 154"/>
                  <a:gd name="T70" fmla="*/ 35 w 194"/>
                  <a:gd name="T71" fmla="*/ 54 h 154"/>
                  <a:gd name="T72" fmla="*/ 35 w 194"/>
                  <a:gd name="T73" fmla="*/ 49 h 154"/>
                  <a:gd name="T74" fmla="*/ 97 w 194"/>
                  <a:gd name="T75" fmla="*/ 22 h 154"/>
                  <a:gd name="T76" fmla="*/ 160 w 194"/>
                  <a:gd name="T77" fmla="*/ 49 h 154"/>
                  <a:gd name="T78" fmla="*/ 160 w 194"/>
                  <a:gd name="T79" fmla="*/ 55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154">
                    <a:moveTo>
                      <a:pt x="19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2"/>
                      <a:pt x="2" y="154"/>
                      <a:pt x="4" y="154"/>
                    </a:cubicBezTo>
                    <a:cubicBezTo>
                      <a:pt x="22" y="154"/>
                      <a:pt x="22" y="154"/>
                      <a:pt x="22" y="154"/>
                    </a:cubicBezTo>
                    <a:cubicBezTo>
                      <a:pt x="20" y="151"/>
                      <a:pt x="19" y="147"/>
                      <a:pt x="19" y="143"/>
                    </a:cubicBezTo>
                    <a:cubicBezTo>
                      <a:pt x="19" y="131"/>
                      <a:pt x="30" y="120"/>
                      <a:pt x="42" y="120"/>
                    </a:cubicBezTo>
                    <a:cubicBezTo>
                      <a:pt x="55" y="120"/>
                      <a:pt x="65" y="131"/>
                      <a:pt x="65" y="143"/>
                    </a:cubicBezTo>
                    <a:cubicBezTo>
                      <a:pt x="65" y="147"/>
                      <a:pt x="64" y="151"/>
                      <a:pt x="62" y="154"/>
                    </a:cubicBezTo>
                    <a:cubicBezTo>
                      <a:pt x="190" y="154"/>
                      <a:pt x="190" y="154"/>
                      <a:pt x="190" y="154"/>
                    </a:cubicBezTo>
                    <a:cubicBezTo>
                      <a:pt x="193" y="154"/>
                      <a:pt x="194" y="152"/>
                      <a:pt x="194" y="150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4" y="2"/>
                      <a:pt x="193" y="0"/>
                      <a:pt x="190" y="0"/>
                    </a:cubicBezTo>
                    <a:close/>
                    <a:moveTo>
                      <a:pt x="132" y="117"/>
                    </a:moveTo>
                    <a:cubicBezTo>
                      <a:pt x="63" y="117"/>
                      <a:pt x="63" y="117"/>
                      <a:pt x="63" y="117"/>
                    </a:cubicBezTo>
                    <a:cubicBezTo>
                      <a:pt x="61" y="117"/>
                      <a:pt x="59" y="115"/>
                      <a:pt x="59" y="113"/>
                    </a:cubicBezTo>
                    <a:cubicBezTo>
                      <a:pt x="59" y="111"/>
                      <a:pt x="61" y="109"/>
                      <a:pt x="63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4" y="109"/>
                      <a:pt x="136" y="111"/>
                      <a:pt x="136" y="113"/>
                    </a:cubicBezTo>
                    <a:cubicBezTo>
                      <a:pt x="136" y="115"/>
                      <a:pt x="134" y="117"/>
                      <a:pt x="132" y="117"/>
                    </a:cubicBezTo>
                    <a:close/>
                    <a:moveTo>
                      <a:pt x="78" y="88"/>
                    </a:move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6"/>
                      <a:pt x="80" y="44"/>
                      <a:pt x="82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5" y="44"/>
                      <a:pt x="117" y="46"/>
                      <a:pt x="117" y="4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7" y="90"/>
                      <a:pt x="115" y="92"/>
                      <a:pt x="113" y="92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80" y="92"/>
                      <a:pt x="78" y="90"/>
                      <a:pt x="78" y="88"/>
                    </a:cubicBezTo>
                    <a:close/>
                    <a:moveTo>
                      <a:pt x="160" y="55"/>
                    </a:moveTo>
                    <a:cubicBezTo>
                      <a:pt x="159" y="55"/>
                      <a:pt x="158" y="56"/>
                      <a:pt x="157" y="56"/>
                    </a:cubicBezTo>
                    <a:cubicBezTo>
                      <a:pt x="156" y="56"/>
                      <a:pt x="155" y="55"/>
                      <a:pt x="154" y="54"/>
                    </a:cubicBezTo>
                    <a:cubicBezTo>
                      <a:pt x="141" y="39"/>
                      <a:pt x="120" y="30"/>
                      <a:pt x="97" y="30"/>
                    </a:cubicBezTo>
                    <a:cubicBezTo>
                      <a:pt x="75" y="30"/>
                      <a:pt x="54" y="39"/>
                      <a:pt x="41" y="54"/>
                    </a:cubicBezTo>
                    <a:cubicBezTo>
                      <a:pt x="39" y="56"/>
                      <a:pt x="37" y="56"/>
                      <a:pt x="35" y="54"/>
                    </a:cubicBezTo>
                    <a:cubicBezTo>
                      <a:pt x="33" y="53"/>
                      <a:pt x="33" y="50"/>
                      <a:pt x="35" y="49"/>
                    </a:cubicBezTo>
                    <a:cubicBezTo>
                      <a:pt x="50" y="32"/>
                      <a:pt x="72" y="22"/>
                      <a:pt x="97" y="22"/>
                    </a:cubicBezTo>
                    <a:cubicBezTo>
                      <a:pt x="122" y="22"/>
                      <a:pt x="145" y="32"/>
                      <a:pt x="160" y="49"/>
                    </a:cubicBezTo>
                    <a:cubicBezTo>
                      <a:pt x="161" y="51"/>
                      <a:pt x="161" y="53"/>
                      <a:pt x="160" y="5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85"/>
              <p:cNvSpPr>
                <a:spLocks/>
              </p:cNvSpPr>
              <p:nvPr/>
            </p:nvSpPr>
            <p:spPr bwMode="auto">
              <a:xfrm>
                <a:off x="1285" y="2854"/>
                <a:ext cx="180" cy="180"/>
              </a:xfrm>
              <a:custGeom>
                <a:avLst/>
                <a:gdLst>
                  <a:gd name="T0" fmla="*/ 4 w 105"/>
                  <a:gd name="T1" fmla="*/ 105 h 105"/>
                  <a:gd name="T2" fmla="*/ 0 w 105"/>
                  <a:gd name="T3" fmla="*/ 101 h 105"/>
                  <a:gd name="T4" fmla="*/ 4 w 105"/>
                  <a:gd name="T5" fmla="*/ 97 h 105"/>
                  <a:gd name="T6" fmla="*/ 97 w 105"/>
                  <a:gd name="T7" fmla="*/ 4 h 105"/>
                  <a:gd name="T8" fmla="*/ 101 w 105"/>
                  <a:gd name="T9" fmla="*/ 0 h 105"/>
                  <a:gd name="T10" fmla="*/ 105 w 105"/>
                  <a:gd name="T11" fmla="*/ 4 h 105"/>
                  <a:gd name="T12" fmla="*/ 4 w 105"/>
                  <a:gd name="T13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05">
                    <a:moveTo>
                      <a:pt x="4" y="105"/>
                    </a:moveTo>
                    <a:cubicBezTo>
                      <a:pt x="1" y="105"/>
                      <a:pt x="0" y="104"/>
                      <a:pt x="0" y="101"/>
                    </a:cubicBezTo>
                    <a:cubicBezTo>
                      <a:pt x="0" y="99"/>
                      <a:pt x="1" y="97"/>
                      <a:pt x="4" y="97"/>
                    </a:cubicBezTo>
                    <a:cubicBezTo>
                      <a:pt x="55" y="97"/>
                      <a:pt x="97" y="56"/>
                      <a:pt x="97" y="4"/>
                    </a:cubicBezTo>
                    <a:cubicBezTo>
                      <a:pt x="97" y="2"/>
                      <a:pt x="99" y="0"/>
                      <a:pt x="101" y="0"/>
                    </a:cubicBezTo>
                    <a:cubicBezTo>
                      <a:pt x="103" y="0"/>
                      <a:pt x="105" y="2"/>
                      <a:pt x="105" y="4"/>
                    </a:cubicBezTo>
                    <a:cubicBezTo>
                      <a:pt x="105" y="60"/>
                      <a:pt x="59" y="105"/>
                      <a:pt x="4" y="10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86"/>
              <p:cNvSpPr>
                <a:spLocks noEditPoints="1"/>
              </p:cNvSpPr>
              <p:nvPr/>
            </p:nvSpPr>
            <p:spPr bwMode="auto">
              <a:xfrm>
                <a:off x="1151" y="2720"/>
                <a:ext cx="276" cy="276"/>
              </a:xfrm>
              <a:custGeom>
                <a:avLst/>
                <a:gdLst>
                  <a:gd name="T0" fmla="*/ 80 w 161"/>
                  <a:gd name="T1" fmla="*/ 0 h 161"/>
                  <a:gd name="T2" fmla="*/ 0 w 161"/>
                  <a:gd name="T3" fmla="*/ 81 h 161"/>
                  <a:gd name="T4" fmla="*/ 80 w 161"/>
                  <a:gd name="T5" fmla="*/ 161 h 161"/>
                  <a:gd name="T6" fmla="*/ 161 w 161"/>
                  <a:gd name="T7" fmla="*/ 81 h 161"/>
                  <a:gd name="T8" fmla="*/ 80 w 161"/>
                  <a:gd name="T9" fmla="*/ 0 h 161"/>
                  <a:gd name="T10" fmla="*/ 33 w 161"/>
                  <a:gd name="T11" fmla="*/ 101 h 161"/>
                  <a:gd name="T12" fmla="*/ 31 w 161"/>
                  <a:gd name="T13" fmla="*/ 106 h 161"/>
                  <a:gd name="T14" fmla="*/ 29 w 161"/>
                  <a:gd name="T15" fmla="*/ 107 h 161"/>
                  <a:gd name="T16" fmla="*/ 25 w 161"/>
                  <a:gd name="T17" fmla="*/ 104 h 161"/>
                  <a:gd name="T18" fmla="*/ 21 w 161"/>
                  <a:gd name="T19" fmla="*/ 81 h 161"/>
                  <a:gd name="T20" fmla="*/ 80 w 161"/>
                  <a:gd name="T21" fmla="*/ 21 h 161"/>
                  <a:gd name="T22" fmla="*/ 103 w 161"/>
                  <a:gd name="T23" fmla="*/ 26 h 161"/>
                  <a:gd name="T24" fmla="*/ 105 w 161"/>
                  <a:gd name="T25" fmla="*/ 31 h 161"/>
                  <a:gd name="T26" fmla="*/ 100 w 161"/>
                  <a:gd name="T27" fmla="*/ 33 h 161"/>
                  <a:gd name="T28" fmla="*/ 80 w 161"/>
                  <a:gd name="T29" fmla="*/ 29 h 161"/>
                  <a:gd name="T30" fmla="*/ 29 w 161"/>
                  <a:gd name="T31" fmla="*/ 81 h 161"/>
                  <a:gd name="T32" fmla="*/ 33 w 161"/>
                  <a:gd name="T33" fmla="*/ 101 h 161"/>
                  <a:gd name="T34" fmla="*/ 80 w 161"/>
                  <a:gd name="T35" fmla="*/ 107 h 161"/>
                  <a:gd name="T36" fmla="*/ 53 w 161"/>
                  <a:gd name="T37" fmla="*/ 81 h 161"/>
                  <a:gd name="T38" fmla="*/ 80 w 161"/>
                  <a:gd name="T39" fmla="*/ 54 h 161"/>
                  <a:gd name="T40" fmla="*/ 107 w 161"/>
                  <a:gd name="T41" fmla="*/ 81 h 161"/>
                  <a:gd name="T42" fmla="*/ 80 w 161"/>
                  <a:gd name="T43" fmla="*/ 10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" h="161">
                    <a:moveTo>
                      <a:pt x="80" y="0"/>
                    </a:moveTo>
                    <a:cubicBezTo>
                      <a:pt x="36" y="0"/>
                      <a:pt x="0" y="36"/>
                      <a:pt x="0" y="81"/>
                    </a:cubicBezTo>
                    <a:cubicBezTo>
                      <a:pt x="0" y="125"/>
                      <a:pt x="36" y="161"/>
                      <a:pt x="80" y="161"/>
                    </a:cubicBezTo>
                    <a:cubicBezTo>
                      <a:pt x="124" y="161"/>
                      <a:pt x="161" y="125"/>
                      <a:pt x="161" y="81"/>
                    </a:cubicBezTo>
                    <a:cubicBezTo>
                      <a:pt x="161" y="36"/>
                      <a:pt x="124" y="0"/>
                      <a:pt x="80" y="0"/>
                    </a:cubicBezTo>
                    <a:close/>
                    <a:moveTo>
                      <a:pt x="33" y="101"/>
                    </a:moveTo>
                    <a:cubicBezTo>
                      <a:pt x="34" y="103"/>
                      <a:pt x="33" y="105"/>
                      <a:pt x="31" y="106"/>
                    </a:cubicBezTo>
                    <a:cubicBezTo>
                      <a:pt x="30" y="106"/>
                      <a:pt x="30" y="107"/>
                      <a:pt x="29" y="107"/>
                    </a:cubicBezTo>
                    <a:cubicBezTo>
                      <a:pt x="28" y="107"/>
                      <a:pt x="26" y="106"/>
                      <a:pt x="25" y="104"/>
                    </a:cubicBezTo>
                    <a:cubicBezTo>
                      <a:pt x="22" y="97"/>
                      <a:pt x="21" y="89"/>
                      <a:pt x="21" y="81"/>
                    </a:cubicBezTo>
                    <a:cubicBezTo>
                      <a:pt x="21" y="48"/>
                      <a:pt x="47" y="21"/>
                      <a:pt x="80" y="21"/>
                    </a:cubicBezTo>
                    <a:cubicBezTo>
                      <a:pt x="88" y="21"/>
                      <a:pt x="96" y="23"/>
                      <a:pt x="103" y="26"/>
                    </a:cubicBezTo>
                    <a:cubicBezTo>
                      <a:pt x="105" y="27"/>
                      <a:pt x="106" y="29"/>
                      <a:pt x="105" y="31"/>
                    </a:cubicBezTo>
                    <a:cubicBezTo>
                      <a:pt x="104" y="33"/>
                      <a:pt x="102" y="34"/>
                      <a:pt x="100" y="33"/>
                    </a:cubicBezTo>
                    <a:cubicBezTo>
                      <a:pt x="94" y="31"/>
                      <a:pt x="87" y="29"/>
                      <a:pt x="80" y="29"/>
                    </a:cubicBezTo>
                    <a:cubicBezTo>
                      <a:pt x="52" y="29"/>
                      <a:pt x="29" y="52"/>
                      <a:pt x="29" y="81"/>
                    </a:cubicBezTo>
                    <a:cubicBezTo>
                      <a:pt x="29" y="88"/>
                      <a:pt x="30" y="95"/>
                      <a:pt x="33" y="101"/>
                    </a:cubicBezTo>
                    <a:close/>
                    <a:moveTo>
                      <a:pt x="80" y="107"/>
                    </a:moveTo>
                    <a:cubicBezTo>
                      <a:pt x="65" y="107"/>
                      <a:pt x="53" y="95"/>
                      <a:pt x="53" y="81"/>
                    </a:cubicBezTo>
                    <a:cubicBezTo>
                      <a:pt x="53" y="66"/>
                      <a:pt x="65" y="54"/>
                      <a:pt x="80" y="54"/>
                    </a:cubicBezTo>
                    <a:cubicBezTo>
                      <a:pt x="95" y="54"/>
                      <a:pt x="107" y="66"/>
                      <a:pt x="107" y="81"/>
                    </a:cubicBezTo>
                    <a:cubicBezTo>
                      <a:pt x="107" y="95"/>
                      <a:pt x="95" y="107"/>
                      <a:pt x="80" y="10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87"/>
              <p:cNvSpPr>
                <a:spLocks/>
              </p:cNvSpPr>
              <p:nvPr/>
            </p:nvSpPr>
            <p:spPr bwMode="auto">
              <a:xfrm>
                <a:off x="1242" y="3010"/>
                <a:ext cx="56" cy="40"/>
              </a:xfrm>
              <a:custGeom>
                <a:avLst/>
                <a:gdLst>
                  <a:gd name="T0" fmla="*/ 29 w 33"/>
                  <a:gd name="T1" fmla="*/ 0 h 23"/>
                  <a:gd name="T2" fmla="*/ 4 w 33"/>
                  <a:gd name="T3" fmla="*/ 0 h 23"/>
                  <a:gd name="T4" fmla="*/ 0 w 33"/>
                  <a:gd name="T5" fmla="*/ 4 h 23"/>
                  <a:gd name="T6" fmla="*/ 0 w 33"/>
                  <a:gd name="T7" fmla="*/ 19 h 23"/>
                  <a:gd name="T8" fmla="*/ 4 w 33"/>
                  <a:gd name="T9" fmla="*/ 23 h 23"/>
                  <a:gd name="T10" fmla="*/ 29 w 33"/>
                  <a:gd name="T11" fmla="*/ 23 h 23"/>
                  <a:gd name="T12" fmla="*/ 33 w 33"/>
                  <a:gd name="T13" fmla="*/ 19 h 23"/>
                  <a:gd name="T14" fmla="*/ 33 w 33"/>
                  <a:gd name="T15" fmla="*/ 4 h 23"/>
                  <a:gd name="T16" fmla="*/ 29 w 33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3">
                    <a:moveTo>
                      <a:pt x="29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1"/>
                      <a:pt x="2" y="23"/>
                      <a:pt x="4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1" y="23"/>
                      <a:pt x="33" y="21"/>
                      <a:pt x="33" y="19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2"/>
                      <a:pt x="31" y="0"/>
                      <a:pt x="2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Oval 188"/>
              <p:cNvSpPr>
                <a:spLocks noChangeArrowheads="1"/>
              </p:cNvSpPr>
              <p:nvPr/>
            </p:nvSpPr>
            <p:spPr bwMode="auto">
              <a:xfrm>
                <a:off x="1432" y="2818"/>
                <a:ext cx="52" cy="5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89"/>
              <p:cNvSpPr>
                <a:spLocks/>
              </p:cNvSpPr>
              <p:nvPr/>
            </p:nvSpPr>
            <p:spPr bwMode="auto">
              <a:xfrm>
                <a:off x="497" y="702"/>
                <a:ext cx="187" cy="135"/>
              </a:xfrm>
              <a:custGeom>
                <a:avLst/>
                <a:gdLst>
                  <a:gd name="T0" fmla="*/ 54 w 109"/>
                  <a:gd name="T1" fmla="*/ 17 h 79"/>
                  <a:gd name="T2" fmla="*/ 53 w 109"/>
                  <a:gd name="T3" fmla="*/ 16 h 79"/>
                  <a:gd name="T4" fmla="*/ 0 w 109"/>
                  <a:gd name="T5" fmla="*/ 0 h 79"/>
                  <a:gd name="T6" fmla="*/ 0 w 109"/>
                  <a:gd name="T7" fmla="*/ 79 h 79"/>
                  <a:gd name="T8" fmla="*/ 5 w 109"/>
                  <a:gd name="T9" fmla="*/ 76 h 79"/>
                  <a:gd name="T10" fmla="*/ 103 w 109"/>
                  <a:gd name="T11" fmla="*/ 76 h 79"/>
                  <a:gd name="T12" fmla="*/ 109 w 109"/>
                  <a:gd name="T13" fmla="*/ 79 h 79"/>
                  <a:gd name="T14" fmla="*/ 109 w 109"/>
                  <a:gd name="T15" fmla="*/ 0 h 79"/>
                  <a:gd name="T16" fmla="*/ 56 w 109"/>
                  <a:gd name="T17" fmla="*/ 16 h 79"/>
                  <a:gd name="T18" fmla="*/ 54 w 109"/>
                  <a:gd name="T19" fmla="*/ 1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79">
                    <a:moveTo>
                      <a:pt x="54" y="17"/>
                    </a:moveTo>
                    <a:cubicBezTo>
                      <a:pt x="54" y="17"/>
                      <a:pt x="54" y="16"/>
                      <a:pt x="53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6" y="76"/>
                      <a:pt x="56" y="50"/>
                      <a:pt x="103" y="76"/>
                    </a:cubicBezTo>
                    <a:cubicBezTo>
                      <a:pt x="109" y="79"/>
                      <a:pt x="109" y="79"/>
                      <a:pt x="109" y="79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5" y="16"/>
                      <a:pt x="55" y="17"/>
                      <a:pt x="54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90"/>
              <p:cNvSpPr>
                <a:spLocks/>
              </p:cNvSpPr>
              <p:nvPr/>
            </p:nvSpPr>
            <p:spPr bwMode="auto">
              <a:xfrm>
                <a:off x="430" y="606"/>
                <a:ext cx="321" cy="106"/>
              </a:xfrm>
              <a:custGeom>
                <a:avLst/>
                <a:gdLst>
                  <a:gd name="T0" fmla="*/ 184 w 187"/>
                  <a:gd name="T1" fmla="*/ 27 h 62"/>
                  <a:gd name="T2" fmla="*/ 95 w 187"/>
                  <a:gd name="T3" fmla="*/ 0 h 62"/>
                  <a:gd name="T4" fmla="*/ 92 w 187"/>
                  <a:gd name="T5" fmla="*/ 0 h 62"/>
                  <a:gd name="T6" fmla="*/ 3 w 187"/>
                  <a:gd name="T7" fmla="*/ 27 h 62"/>
                  <a:gd name="T8" fmla="*/ 0 w 187"/>
                  <a:gd name="T9" fmla="*/ 31 h 62"/>
                  <a:gd name="T10" fmla="*/ 3 w 187"/>
                  <a:gd name="T11" fmla="*/ 35 h 62"/>
                  <a:gd name="T12" fmla="*/ 39 w 187"/>
                  <a:gd name="T13" fmla="*/ 46 h 62"/>
                  <a:gd name="T14" fmla="*/ 92 w 187"/>
                  <a:gd name="T15" fmla="*/ 62 h 62"/>
                  <a:gd name="T16" fmla="*/ 93 w 187"/>
                  <a:gd name="T17" fmla="*/ 62 h 62"/>
                  <a:gd name="T18" fmla="*/ 95 w 187"/>
                  <a:gd name="T19" fmla="*/ 62 h 62"/>
                  <a:gd name="T20" fmla="*/ 148 w 187"/>
                  <a:gd name="T21" fmla="*/ 46 h 62"/>
                  <a:gd name="T22" fmla="*/ 168 w 187"/>
                  <a:gd name="T23" fmla="*/ 40 h 62"/>
                  <a:gd name="T24" fmla="*/ 101 w 187"/>
                  <a:gd name="T25" fmla="*/ 30 h 62"/>
                  <a:gd name="T26" fmla="*/ 97 w 187"/>
                  <a:gd name="T27" fmla="*/ 25 h 62"/>
                  <a:gd name="T28" fmla="*/ 102 w 187"/>
                  <a:gd name="T29" fmla="*/ 22 h 62"/>
                  <a:gd name="T30" fmla="*/ 179 w 187"/>
                  <a:gd name="T31" fmla="*/ 33 h 62"/>
                  <a:gd name="T32" fmla="*/ 179 w 187"/>
                  <a:gd name="T33" fmla="*/ 37 h 62"/>
                  <a:gd name="T34" fmla="*/ 184 w 187"/>
                  <a:gd name="T35" fmla="*/ 35 h 62"/>
                  <a:gd name="T36" fmla="*/ 187 w 187"/>
                  <a:gd name="T37" fmla="*/ 31 h 62"/>
                  <a:gd name="T38" fmla="*/ 184 w 187"/>
                  <a:gd name="T39" fmla="*/ 2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7" h="62">
                    <a:moveTo>
                      <a:pt x="184" y="27"/>
                    </a:moveTo>
                    <a:cubicBezTo>
                      <a:pt x="95" y="0"/>
                      <a:pt x="95" y="0"/>
                      <a:pt x="95" y="0"/>
                    </a:cubicBezTo>
                    <a:cubicBezTo>
                      <a:pt x="94" y="0"/>
                      <a:pt x="93" y="0"/>
                      <a:pt x="92" y="0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1" y="28"/>
                      <a:pt x="0" y="29"/>
                      <a:pt x="0" y="31"/>
                    </a:cubicBezTo>
                    <a:cubicBezTo>
                      <a:pt x="0" y="33"/>
                      <a:pt x="1" y="35"/>
                      <a:pt x="3" y="35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94" y="62"/>
                      <a:pt x="94" y="62"/>
                      <a:pt x="95" y="62"/>
                    </a:cubicBezTo>
                    <a:cubicBezTo>
                      <a:pt x="148" y="46"/>
                      <a:pt x="148" y="46"/>
                      <a:pt x="148" y="46"/>
                    </a:cubicBezTo>
                    <a:cubicBezTo>
                      <a:pt x="168" y="40"/>
                      <a:pt x="168" y="40"/>
                      <a:pt x="168" y="40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99" y="30"/>
                      <a:pt x="97" y="28"/>
                      <a:pt x="97" y="25"/>
                    </a:cubicBezTo>
                    <a:cubicBezTo>
                      <a:pt x="98" y="23"/>
                      <a:pt x="100" y="22"/>
                      <a:pt x="102" y="22"/>
                    </a:cubicBezTo>
                    <a:cubicBezTo>
                      <a:pt x="179" y="33"/>
                      <a:pt x="179" y="33"/>
                      <a:pt x="179" y="33"/>
                    </a:cubicBezTo>
                    <a:cubicBezTo>
                      <a:pt x="179" y="37"/>
                      <a:pt x="179" y="37"/>
                      <a:pt x="179" y="37"/>
                    </a:cubicBezTo>
                    <a:cubicBezTo>
                      <a:pt x="184" y="35"/>
                      <a:pt x="184" y="35"/>
                      <a:pt x="184" y="35"/>
                    </a:cubicBezTo>
                    <a:cubicBezTo>
                      <a:pt x="186" y="35"/>
                      <a:pt x="187" y="33"/>
                      <a:pt x="187" y="31"/>
                    </a:cubicBezTo>
                    <a:cubicBezTo>
                      <a:pt x="187" y="29"/>
                      <a:pt x="186" y="28"/>
                      <a:pt x="184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91"/>
              <p:cNvSpPr>
                <a:spLocks/>
              </p:cNvSpPr>
              <p:nvPr/>
            </p:nvSpPr>
            <p:spPr bwMode="auto">
              <a:xfrm>
                <a:off x="718" y="669"/>
                <a:ext cx="19" cy="91"/>
              </a:xfrm>
              <a:custGeom>
                <a:avLst/>
                <a:gdLst>
                  <a:gd name="T0" fmla="*/ 3 w 11"/>
                  <a:gd name="T1" fmla="*/ 3 h 53"/>
                  <a:gd name="T2" fmla="*/ 3 w 11"/>
                  <a:gd name="T3" fmla="*/ 49 h 53"/>
                  <a:gd name="T4" fmla="*/ 7 w 11"/>
                  <a:gd name="T5" fmla="*/ 53 h 53"/>
                  <a:gd name="T6" fmla="*/ 11 w 11"/>
                  <a:gd name="T7" fmla="*/ 49 h 53"/>
                  <a:gd name="T8" fmla="*/ 11 w 11"/>
                  <a:gd name="T9" fmla="*/ 0 h 53"/>
                  <a:gd name="T10" fmla="*/ 0 w 11"/>
                  <a:gd name="T11" fmla="*/ 3 h 53"/>
                  <a:gd name="T12" fmla="*/ 3 w 11"/>
                  <a:gd name="T13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3">
                    <a:moveTo>
                      <a:pt x="3" y="3"/>
                    </a:moveTo>
                    <a:cubicBezTo>
                      <a:pt x="3" y="49"/>
                      <a:pt x="3" y="49"/>
                      <a:pt x="3" y="49"/>
                    </a:cubicBezTo>
                    <a:cubicBezTo>
                      <a:pt x="3" y="51"/>
                      <a:pt x="5" y="53"/>
                      <a:pt x="7" y="53"/>
                    </a:cubicBezTo>
                    <a:cubicBezTo>
                      <a:pt x="9" y="53"/>
                      <a:pt x="11" y="51"/>
                      <a:pt x="11" y="4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92"/>
              <p:cNvSpPr>
                <a:spLocks/>
              </p:cNvSpPr>
              <p:nvPr/>
            </p:nvSpPr>
            <p:spPr bwMode="auto">
              <a:xfrm>
                <a:off x="725" y="753"/>
                <a:ext cx="38" cy="71"/>
              </a:xfrm>
              <a:custGeom>
                <a:avLst/>
                <a:gdLst>
                  <a:gd name="T0" fmla="*/ 18 w 22"/>
                  <a:gd name="T1" fmla="*/ 41 h 41"/>
                  <a:gd name="T2" fmla="*/ 14 w 22"/>
                  <a:gd name="T3" fmla="*/ 37 h 41"/>
                  <a:gd name="T4" fmla="*/ 14 w 22"/>
                  <a:gd name="T5" fmla="*/ 13 h 41"/>
                  <a:gd name="T6" fmla="*/ 3 w 22"/>
                  <a:gd name="T7" fmla="*/ 8 h 41"/>
                  <a:gd name="T8" fmla="*/ 1 w 22"/>
                  <a:gd name="T9" fmla="*/ 3 h 41"/>
                  <a:gd name="T10" fmla="*/ 6 w 22"/>
                  <a:gd name="T11" fmla="*/ 0 h 41"/>
                  <a:gd name="T12" fmla="*/ 20 w 22"/>
                  <a:gd name="T13" fmla="*/ 6 h 41"/>
                  <a:gd name="T14" fmla="*/ 22 w 22"/>
                  <a:gd name="T15" fmla="*/ 10 h 41"/>
                  <a:gd name="T16" fmla="*/ 22 w 22"/>
                  <a:gd name="T17" fmla="*/ 37 h 41"/>
                  <a:gd name="T18" fmla="*/ 18 w 22"/>
                  <a:gd name="T1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41">
                    <a:moveTo>
                      <a:pt x="18" y="41"/>
                    </a:moveTo>
                    <a:cubicBezTo>
                      <a:pt x="16" y="41"/>
                      <a:pt x="14" y="39"/>
                      <a:pt x="14" y="3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7"/>
                      <a:pt x="22" y="8"/>
                      <a:pt x="22" y="10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9"/>
                      <a:pt x="20" y="41"/>
                      <a:pt x="18" y="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93"/>
              <p:cNvSpPr>
                <a:spLocks/>
              </p:cNvSpPr>
              <p:nvPr/>
            </p:nvSpPr>
            <p:spPr bwMode="auto">
              <a:xfrm>
                <a:off x="698" y="753"/>
                <a:ext cx="37" cy="71"/>
              </a:xfrm>
              <a:custGeom>
                <a:avLst/>
                <a:gdLst>
                  <a:gd name="T0" fmla="*/ 4 w 22"/>
                  <a:gd name="T1" fmla="*/ 41 h 41"/>
                  <a:gd name="T2" fmla="*/ 0 w 22"/>
                  <a:gd name="T3" fmla="*/ 37 h 41"/>
                  <a:gd name="T4" fmla="*/ 0 w 22"/>
                  <a:gd name="T5" fmla="*/ 10 h 41"/>
                  <a:gd name="T6" fmla="*/ 2 w 22"/>
                  <a:gd name="T7" fmla="*/ 6 h 41"/>
                  <a:gd name="T8" fmla="*/ 16 w 22"/>
                  <a:gd name="T9" fmla="*/ 0 h 41"/>
                  <a:gd name="T10" fmla="*/ 21 w 22"/>
                  <a:gd name="T11" fmla="*/ 3 h 41"/>
                  <a:gd name="T12" fmla="*/ 19 w 22"/>
                  <a:gd name="T13" fmla="*/ 8 h 41"/>
                  <a:gd name="T14" fmla="*/ 8 w 22"/>
                  <a:gd name="T15" fmla="*/ 13 h 41"/>
                  <a:gd name="T16" fmla="*/ 8 w 22"/>
                  <a:gd name="T17" fmla="*/ 37 h 41"/>
                  <a:gd name="T18" fmla="*/ 4 w 22"/>
                  <a:gd name="T1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41">
                    <a:moveTo>
                      <a:pt x="4" y="41"/>
                    </a:moveTo>
                    <a:cubicBezTo>
                      <a:pt x="2" y="41"/>
                      <a:pt x="0" y="39"/>
                      <a:pt x="0" y="3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1" y="7"/>
                      <a:pt x="2" y="6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0"/>
                      <a:pt x="20" y="1"/>
                      <a:pt x="21" y="3"/>
                    </a:cubicBezTo>
                    <a:cubicBezTo>
                      <a:pt x="22" y="5"/>
                      <a:pt x="21" y="7"/>
                      <a:pt x="19" y="8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9"/>
                      <a:pt x="6" y="41"/>
                      <a:pt x="4" y="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94"/>
              <p:cNvSpPr>
                <a:spLocks/>
              </p:cNvSpPr>
              <p:nvPr/>
            </p:nvSpPr>
            <p:spPr bwMode="auto">
              <a:xfrm>
                <a:off x="723" y="757"/>
                <a:ext cx="14" cy="60"/>
              </a:xfrm>
              <a:custGeom>
                <a:avLst/>
                <a:gdLst>
                  <a:gd name="T0" fmla="*/ 4 w 8"/>
                  <a:gd name="T1" fmla="*/ 35 h 35"/>
                  <a:gd name="T2" fmla="*/ 0 w 8"/>
                  <a:gd name="T3" fmla="*/ 31 h 35"/>
                  <a:gd name="T4" fmla="*/ 0 w 8"/>
                  <a:gd name="T5" fmla="*/ 4 h 35"/>
                  <a:gd name="T6" fmla="*/ 4 w 8"/>
                  <a:gd name="T7" fmla="*/ 0 h 35"/>
                  <a:gd name="T8" fmla="*/ 8 w 8"/>
                  <a:gd name="T9" fmla="*/ 4 h 35"/>
                  <a:gd name="T10" fmla="*/ 8 w 8"/>
                  <a:gd name="T11" fmla="*/ 31 h 35"/>
                  <a:gd name="T12" fmla="*/ 4 w 8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5">
                    <a:moveTo>
                      <a:pt x="4" y="35"/>
                    </a:moveTo>
                    <a:cubicBezTo>
                      <a:pt x="2" y="35"/>
                      <a:pt x="0" y="33"/>
                      <a:pt x="0" y="3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3"/>
                      <a:pt x="6" y="35"/>
                      <a:pt x="4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95"/>
              <p:cNvSpPr>
                <a:spLocks/>
              </p:cNvSpPr>
              <p:nvPr/>
            </p:nvSpPr>
            <p:spPr bwMode="auto">
              <a:xfrm>
                <a:off x="1182" y="791"/>
                <a:ext cx="32" cy="89"/>
              </a:xfrm>
              <a:custGeom>
                <a:avLst/>
                <a:gdLst>
                  <a:gd name="T0" fmla="*/ 4 w 19"/>
                  <a:gd name="T1" fmla="*/ 52 h 52"/>
                  <a:gd name="T2" fmla="*/ 3 w 19"/>
                  <a:gd name="T3" fmla="*/ 52 h 52"/>
                  <a:gd name="T4" fmla="*/ 0 w 19"/>
                  <a:gd name="T5" fmla="*/ 47 h 52"/>
                  <a:gd name="T6" fmla="*/ 11 w 19"/>
                  <a:gd name="T7" fmla="*/ 4 h 52"/>
                  <a:gd name="T8" fmla="*/ 16 w 19"/>
                  <a:gd name="T9" fmla="*/ 1 h 52"/>
                  <a:gd name="T10" fmla="*/ 19 w 19"/>
                  <a:gd name="T11" fmla="*/ 6 h 52"/>
                  <a:gd name="T12" fmla="*/ 8 w 19"/>
                  <a:gd name="T13" fmla="*/ 49 h 52"/>
                  <a:gd name="T14" fmla="*/ 4 w 19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52">
                    <a:moveTo>
                      <a:pt x="4" y="52"/>
                    </a:moveTo>
                    <a:cubicBezTo>
                      <a:pt x="4" y="52"/>
                      <a:pt x="4" y="52"/>
                      <a:pt x="3" y="52"/>
                    </a:cubicBezTo>
                    <a:cubicBezTo>
                      <a:pt x="1" y="52"/>
                      <a:pt x="0" y="50"/>
                      <a:pt x="0" y="4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2"/>
                      <a:pt x="14" y="0"/>
                      <a:pt x="16" y="1"/>
                    </a:cubicBezTo>
                    <a:cubicBezTo>
                      <a:pt x="18" y="1"/>
                      <a:pt x="19" y="3"/>
                      <a:pt x="19" y="6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51"/>
                      <a:pt x="6" y="52"/>
                      <a:pt x="4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96"/>
              <p:cNvSpPr>
                <a:spLocks/>
              </p:cNvSpPr>
              <p:nvPr/>
            </p:nvSpPr>
            <p:spPr bwMode="auto">
              <a:xfrm>
                <a:off x="1250" y="547"/>
                <a:ext cx="24" cy="55"/>
              </a:xfrm>
              <a:custGeom>
                <a:avLst/>
                <a:gdLst>
                  <a:gd name="T0" fmla="*/ 4 w 14"/>
                  <a:gd name="T1" fmla="*/ 32 h 32"/>
                  <a:gd name="T2" fmla="*/ 3 w 14"/>
                  <a:gd name="T3" fmla="*/ 32 h 32"/>
                  <a:gd name="T4" fmla="*/ 0 w 14"/>
                  <a:gd name="T5" fmla="*/ 27 h 32"/>
                  <a:gd name="T6" fmla="*/ 6 w 14"/>
                  <a:gd name="T7" fmla="*/ 3 h 32"/>
                  <a:gd name="T8" fmla="*/ 11 w 14"/>
                  <a:gd name="T9" fmla="*/ 1 h 32"/>
                  <a:gd name="T10" fmla="*/ 14 w 14"/>
                  <a:gd name="T11" fmla="*/ 5 h 32"/>
                  <a:gd name="T12" fmla="*/ 8 w 14"/>
                  <a:gd name="T13" fmla="*/ 29 h 32"/>
                  <a:gd name="T14" fmla="*/ 4 w 14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2">
                    <a:moveTo>
                      <a:pt x="4" y="32"/>
                    </a:moveTo>
                    <a:cubicBezTo>
                      <a:pt x="4" y="32"/>
                      <a:pt x="4" y="32"/>
                      <a:pt x="3" y="32"/>
                    </a:cubicBezTo>
                    <a:cubicBezTo>
                      <a:pt x="1" y="31"/>
                      <a:pt x="0" y="29"/>
                      <a:pt x="0" y="27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1"/>
                      <a:pt x="9" y="0"/>
                      <a:pt x="11" y="1"/>
                    </a:cubicBezTo>
                    <a:cubicBezTo>
                      <a:pt x="13" y="1"/>
                      <a:pt x="14" y="3"/>
                      <a:pt x="14" y="5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97"/>
              <p:cNvSpPr>
                <a:spLocks/>
              </p:cNvSpPr>
              <p:nvPr/>
            </p:nvSpPr>
            <p:spPr bwMode="auto">
              <a:xfrm>
                <a:off x="1419" y="791"/>
                <a:ext cx="32" cy="89"/>
              </a:xfrm>
              <a:custGeom>
                <a:avLst/>
                <a:gdLst>
                  <a:gd name="T0" fmla="*/ 15 w 19"/>
                  <a:gd name="T1" fmla="*/ 52 h 52"/>
                  <a:gd name="T2" fmla="*/ 11 w 19"/>
                  <a:gd name="T3" fmla="*/ 49 h 52"/>
                  <a:gd name="T4" fmla="*/ 0 w 19"/>
                  <a:gd name="T5" fmla="*/ 6 h 52"/>
                  <a:gd name="T6" fmla="*/ 3 w 19"/>
                  <a:gd name="T7" fmla="*/ 1 h 52"/>
                  <a:gd name="T8" fmla="*/ 8 w 19"/>
                  <a:gd name="T9" fmla="*/ 4 h 52"/>
                  <a:gd name="T10" fmla="*/ 19 w 19"/>
                  <a:gd name="T11" fmla="*/ 47 h 52"/>
                  <a:gd name="T12" fmla="*/ 16 w 19"/>
                  <a:gd name="T13" fmla="*/ 52 h 52"/>
                  <a:gd name="T14" fmla="*/ 15 w 19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52">
                    <a:moveTo>
                      <a:pt x="15" y="52"/>
                    </a:moveTo>
                    <a:cubicBezTo>
                      <a:pt x="13" y="52"/>
                      <a:pt x="11" y="51"/>
                      <a:pt x="11" y="4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2"/>
                      <a:pt x="8" y="4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50"/>
                      <a:pt x="18" y="52"/>
                      <a:pt x="16" y="52"/>
                    </a:cubicBezTo>
                    <a:cubicBezTo>
                      <a:pt x="15" y="52"/>
                      <a:pt x="15" y="52"/>
                      <a:pt x="15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98"/>
              <p:cNvSpPr>
                <a:spLocks/>
              </p:cNvSpPr>
              <p:nvPr/>
            </p:nvSpPr>
            <p:spPr bwMode="auto">
              <a:xfrm>
                <a:off x="1358" y="547"/>
                <a:ext cx="24" cy="55"/>
              </a:xfrm>
              <a:custGeom>
                <a:avLst/>
                <a:gdLst>
                  <a:gd name="T0" fmla="*/ 10 w 14"/>
                  <a:gd name="T1" fmla="*/ 32 h 32"/>
                  <a:gd name="T2" fmla="*/ 6 w 14"/>
                  <a:gd name="T3" fmla="*/ 29 h 32"/>
                  <a:gd name="T4" fmla="*/ 0 w 14"/>
                  <a:gd name="T5" fmla="*/ 5 h 32"/>
                  <a:gd name="T6" fmla="*/ 3 w 14"/>
                  <a:gd name="T7" fmla="*/ 1 h 32"/>
                  <a:gd name="T8" fmla="*/ 8 w 14"/>
                  <a:gd name="T9" fmla="*/ 3 h 32"/>
                  <a:gd name="T10" fmla="*/ 14 w 14"/>
                  <a:gd name="T11" fmla="*/ 27 h 32"/>
                  <a:gd name="T12" fmla="*/ 11 w 14"/>
                  <a:gd name="T13" fmla="*/ 32 h 32"/>
                  <a:gd name="T14" fmla="*/ 10 w 14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2">
                    <a:moveTo>
                      <a:pt x="10" y="32"/>
                    </a:moveTo>
                    <a:cubicBezTo>
                      <a:pt x="8" y="32"/>
                      <a:pt x="6" y="30"/>
                      <a:pt x="6" y="29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8" y="3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9"/>
                      <a:pt x="13" y="31"/>
                      <a:pt x="11" y="32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99"/>
              <p:cNvSpPr>
                <a:spLocks/>
              </p:cNvSpPr>
              <p:nvPr/>
            </p:nvSpPr>
            <p:spPr bwMode="auto">
              <a:xfrm>
                <a:off x="1310" y="798"/>
                <a:ext cx="14" cy="82"/>
              </a:xfrm>
              <a:custGeom>
                <a:avLst/>
                <a:gdLst>
                  <a:gd name="T0" fmla="*/ 4 w 8"/>
                  <a:gd name="T1" fmla="*/ 48 h 48"/>
                  <a:gd name="T2" fmla="*/ 0 w 8"/>
                  <a:gd name="T3" fmla="*/ 44 h 48"/>
                  <a:gd name="T4" fmla="*/ 0 w 8"/>
                  <a:gd name="T5" fmla="*/ 4 h 48"/>
                  <a:gd name="T6" fmla="*/ 4 w 8"/>
                  <a:gd name="T7" fmla="*/ 0 h 48"/>
                  <a:gd name="T8" fmla="*/ 8 w 8"/>
                  <a:gd name="T9" fmla="*/ 4 h 48"/>
                  <a:gd name="T10" fmla="*/ 8 w 8"/>
                  <a:gd name="T11" fmla="*/ 44 h 48"/>
                  <a:gd name="T12" fmla="*/ 4 w 8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8">
                    <a:moveTo>
                      <a:pt x="4" y="48"/>
                    </a:moveTo>
                    <a:cubicBezTo>
                      <a:pt x="1" y="48"/>
                      <a:pt x="0" y="47"/>
                      <a:pt x="0" y="4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7"/>
                      <a:pt x="6" y="48"/>
                      <a:pt x="4" y="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200"/>
              <p:cNvSpPr>
                <a:spLocks/>
              </p:cNvSpPr>
              <p:nvPr/>
            </p:nvSpPr>
            <p:spPr bwMode="auto">
              <a:xfrm>
                <a:off x="1310" y="547"/>
                <a:ext cx="14" cy="55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1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201"/>
              <p:cNvSpPr>
                <a:spLocks/>
              </p:cNvSpPr>
              <p:nvPr/>
            </p:nvSpPr>
            <p:spPr bwMode="auto">
              <a:xfrm>
                <a:off x="1216" y="705"/>
                <a:ext cx="29" cy="28"/>
              </a:xfrm>
              <a:custGeom>
                <a:avLst/>
                <a:gdLst>
                  <a:gd name="T0" fmla="*/ 17 w 17"/>
                  <a:gd name="T1" fmla="*/ 0 h 16"/>
                  <a:gd name="T2" fmla="*/ 2 w 17"/>
                  <a:gd name="T3" fmla="*/ 4 h 16"/>
                  <a:gd name="T4" fmla="*/ 0 w 17"/>
                  <a:gd name="T5" fmla="*/ 11 h 16"/>
                  <a:gd name="T6" fmla="*/ 5 w 17"/>
                  <a:gd name="T7" fmla="*/ 14 h 16"/>
                  <a:gd name="T8" fmla="*/ 17 w 17"/>
                  <a:gd name="T9" fmla="*/ 10 h 16"/>
                  <a:gd name="T10" fmla="*/ 17 w 17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17" y="0"/>
                    </a:moveTo>
                    <a:cubicBezTo>
                      <a:pt x="12" y="0"/>
                      <a:pt x="5" y="2"/>
                      <a:pt x="2" y="4"/>
                    </a:cubicBezTo>
                    <a:cubicBezTo>
                      <a:pt x="1" y="6"/>
                      <a:pt x="0" y="9"/>
                      <a:pt x="0" y="11"/>
                    </a:cubicBezTo>
                    <a:cubicBezTo>
                      <a:pt x="1" y="12"/>
                      <a:pt x="2" y="14"/>
                      <a:pt x="5" y="14"/>
                    </a:cubicBezTo>
                    <a:cubicBezTo>
                      <a:pt x="10" y="16"/>
                      <a:pt x="16" y="12"/>
                      <a:pt x="17" y="10"/>
                    </a:cubicBezTo>
                    <a:cubicBezTo>
                      <a:pt x="17" y="7"/>
                      <a:pt x="17" y="4"/>
                      <a:pt x="1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Oval 202"/>
              <p:cNvSpPr>
                <a:spLocks noChangeArrowheads="1"/>
              </p:cNvSpPr>
              <p:nvPr/>
            </p:nvSpPr>
            <p:spPr bwMode="auto">
              <a:xfrm>
                <a:off x="1295" y="683"/>
                <a:ext cx="45" cy="4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203"/>
              <p:cNvSpPr>
                <a:spLocks noEditPoints="1"/>
              </p:cNvSpPr>
              <p:nvPr/>
            </p:nvSpPr>
            <p:spPr bwMode="auto">
              <a:xfrm>
                <a:off x="1151" y="588"/>
                <a:ext cx="333" cy="218"/>
              </a:xfrm>
              <a:custGeom>
                <a:avLst/>
                <a:gdLst>
                  <a:gd name="T0" fmla="*/ 190 w 194"/>
                  <a:gd name="T1" fmla="*/ 0 h 127"/>
                  <a:gd name="T2" fmla="*/ 4 w 194"/>
                  <a:gd name="T3" fmla="*/ 0 h 127"/>
                  <a:gd name="T4" fmla="*/ 0 w 194"/>
                  <a:gd name="T5" fmla="*/ 4 h 127"/>
                  <a:gd name="T6" fmla="*/ 0 w 194"/>
                  <a:gd name="T7" fmla="*/ 123 h 127"/>
                  <a:gd name="T8" fmla="*/ 4 w 194"/>
                  <a:gd name="T9" fmla="*/ 127 h 127"/>
                  <a:gd name="T10" fmla="*/ 190 w 194"/>
                  <a:gd name="T11" fmla="*/ 127 h 127"/>
                  <a:gd name="T12" fmla="*/ 194 w 194"/>
                  <a:gd name="T13" fmla="*/ 123 h 127"/>
                  <a:gd name="T14" fmla="*/ 194 w 194"/>
                  <a:gd name="T15" fmla="*/ 4 h 127"/>
                  <a:gd name="T16" fmla="*/ 190 w 194"/>
                  <a:gd name="T17" fmla="*/ 0 h 127"/>
                  <a:gd name="T18" fmla="*/ 61 w 194"/>
                  <a:gd name="T19" fmla="*/ 93 h 127"/>
                  <a:gd name="T20" fmla="*/ 60 w 194"/>
                  <a:gd name="T21" fmla="*/ 93 h 127"/>
                  <a:gd name="T22" fmla="*/ 56 w 194"/>
                  <a:gd name="T23" fmla="*/ 90 h 127"/>
                  <a:gd name="T24" fmla="*/ 56 w 194"/>
                  <a:gd name="T25" fmla="*/ 88 h 127"/>
                  <a:gd name="T26" fmla="*/ 54 w 194"/>
                  <a:gd name="T27" fmla="*/ 89 h 127"/>
                  <a:gd name="T28" fmla="*/ 45 w 194"/>
                  <a:gd name="T29" fmla="*/ 91 h 127"/>
                  <a:gd name="T30" fmla="*/ 40 w 194"/>
                  <a:gd name="T31" fmla="*/ 90 h 127"/>
                  <a:gd name="T32" fmla="*/ 31 w 194"/>
                  <a:gd name="T33" fmla="*/ 81 h 127"/>
                  <a:gd name="T34" fmla="*/ 34 w 194"/>
                  <a:gd name="T35" fmla="*/ 67 h 127"/>
                  <a:gd name="T36" fmla="*/ 55 w 194"/>
                  <a:gd name="T37" fmla="*/ 60 h 127"/>
                  <a:gd name="T38" fmla="*/ 52 w 194"/>
                  <a:gd name="T39" fmla="*/ 56 h 127"/>
                  <a:gd name="T40" fmla="*/ 35 w 194"/>
                  <a:gd name="T41" fmla="*/ 57 h 127"/>
                  <a:gd name="T42" fmla="*/ 30 w 194"/>
                  <a:gd name="T43" fmla="*/ 54 h 127"/>
                  <a:gd name="T44" fmla="*/ 32 w 194"/>
                  <a:gd name="T45" fmla="*/ 49 h 127"/>
                  <a:gd name="T46" fmla="*/ 56 w 194"/>
                  <a:gd name="T47" fmla="*/ 49 h 127"/>
                  <a:gd name="T48" fmla="*/ 63 w 194"/>
                  <a:gd name="T49" fmla="*/ 65 h 127"/>
                  <a:gd name="T50" fmla="*/ 64 w 194"/>
                  <a:gd name="T51" fmla="*/ 88 h 127"/>
                  <a:gd name="T52" fmla="*/ 61 w 194"/>
                  <a:gd name="T53" fmla="*/ 93 h 127"/>
                  <a:gd name="T54" fmla="*/ 97 w 194"/>
                  <a:gd name="T55" fmla="*/ 91 h 127"/>
                  <a:gd name="T56" fmla="*/ 84 w 194"/>
                  <a:gd name="T57" fmla="*/ 87 h 127"/>
                  <a:gd name="T58" fmla="*/ 84 w 194"/>
                  <a:gd name="T59" fmla="*/ 88 h 127"/>
                  <a:gd name="T60" fmla="*/ 80 w 194"/>
                  <a:gd name="T61" fmla="*/ 92 h 127"/>
                  <a:gd name="T62" fmla="*/ 76 w 194"/>
                  <a:gd name="T63" fmla="*/ 88 h 127"/>
                  <a:gd name="T64" fmla="*/ 76 w 194"/>
                  <a:gd name="T65" fmla="*/ 30 h 127"/>
                  <a:gd name="T66" fmla="*/ 80 w 194"/>
                  <a:gd name="T67" fmla="*/ 26 h 127"/>
                  <a:gd name="T68" fmla="*/ 84 w 194"/>
                  <a:gd name="T69" fmla="*/ 30 h 127"/>
                  <a:gd name="T70" fmla="*/ 84 w 194"/>
                  <a:gd name="T71" fmla="*/ 52 h 127"/>
                  <a:gd name="T72" fmla="*/ 97 w 194"/>
                  <a:gd name="T73" fmla="*/ 47 h 127"/>
                  <a:gd name="T74" fmla="*/ 118 w 194"/>
                  <a:gd name="T75" fmla="*/ 69 h 127"/>
                  <a:gd name="T76" fmla="*/ 97 w 194"/>
                  <a:gd name="T77" fmla="*/ 91 h 127"/>
                  <a:gd name="T78" fmla="*/ 163 w 194"/>
                  <a:gd name="T79" fmla="*/ 82 h 127"/>
                  <a:gd name="T80" fmla="*/ 162 w 194"/>
                  <a:gd name="T81" fmla="*/ 83 h 127"/>
                  <a:gd name="T82" fmla="*/ 146 w 194"/>
                  <a:gd name="T83" fmla="*/ 91 h 127"/>
                  <a:gd name="T84" fmla="*/ 125 w 194"/>
                  <a:gd name="T85" fmla="*/ 69 h 127"/>
                  <a:gd name="T86" fmla="*/ 146 w 194"/>
                  <a:gd name="T87" fmla="*/ 47 h 127"/>
                  <a:gd name="T88" fmla="*/ 161 w 194"/>
                  <a:gd name="T89" fmla="*/ 54 h 127"/>
                  <a:gd name="T90" fmla="*/ 161 w 194"/>
                  <a:gd name="T91" fmla="*/ 60 h 127"/>
                  <a:gd name="T92" fmla="*/ 155 w 194"/>
                  <a:gd name="T93" fmla="*/ 60 h 127"/>
                  <a:gd name="T94" fmla="*/ 146 w 194"/>
                  <a:gd name="T95" fmla="*/ 55 h 127"/>
                  <a:gd name="T96" fmla="*/ 133 w 194"/>
                  <a:gd name="T97" fmla="*/ 69 h 127"/>
                  <a:gd name="T98" fmla="*/ 146 w 194"/>
                  <a:gd name="T99" fmla="*/ 83 h 127"/>
                  <a:gd name="T100" fmla="*/ 155 w 194"/>
                  <a:gd name="T101" fmla="*/ 78 h 127"/>
                  <a:gd name="T102" fmla="*/ 156 w 194"/>
                  <a:gd name="T103" fmla="*/ 78 h 127"/>
                  <a:gd name="T104" fmla="*/ 162 w 194"/>
                  <a:gd name="T105" fmla="*/ 77 h 127"/>
                  <a:gd name="T106" fmla="*/ 163 w 194"/>
                  <a:gd name="T107" fmla="*/ 8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4" h="127">
                    <a:moveTo>
                      <a:pt x="19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1"/>
                      <a:pt x="0" y="4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125"/>
                      <a:pt x="1" y="127"/>
                      <a:pt x="4" y="127"/>
                    </a:cubicBezTo>
                    <a:cubicBezTo>
                      <a:pt x="190" y="127"/>
                      <a:pt x="190" y="127"/>
                      <a:pt x="190" y="127"/>
                    </a:cubicBezTo>
                    <a:cubicBezTo>
                      <a:pt x="192" y="127"/>
                      <a:pt x="194" y="125"/>
                      <a:pt x="194" y="123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4" y="1"/>
                      <a:pt x="192" y="0"/>
                      <a:pt x="190" y="0"/>
                    </a:cubicBezTo>
                    <a:close/>
                    <a:moveTo>
                      <a:pt x="61" y="93"/>
                    </a:moveTo>
                    <a:cubicBezTo>
                      <a:pt x="61" y="93"/>
                      <a:pt x="60" y="93"/>
                      <a:pt x="60" y="93"/>
                    </a:cubicBezTo>
                    <a:cubicBezTo>
                      <a:pt x="58" y="93"/>
                      <a:pt x="57" y="92"/>
                      <a:pt x="56" y="90"/>
                    </a:cubicBezTo>
                    <a:cubicBezTo>
                      <a:pt x="56" y="90"/>
                      <a:pt x="56" y="89"/>
                      <a:pt x="56" y="88"/>
                    </a:cubicBezTo>
                    <a:cubicBezTo>
                      <a:pt x="55" y="88"/>
                      <a:pt x="55" y="88"/>
                      <a:pt x="54" y="89"/>
                    </a:cubicBezTo>
                    <a:cubicBezTo>
                      <a:pt x="51" y="90"/>
                      <a:pt x="48" y="91"/>
                      <a:pt x="45" y="91"/>
                    </a:cubicBezTo>
                    <a:cubicBezTo>
                      <a:pt x="44" y="91"/>
                      <a:pt x="42" y="91"/>
                      <a:pt x="40" y="90"/>
                    </a:cubicBezTo>
                    <a:cubicBezTo>
                      <a:pt x="34" y="88"/>
                      <a:pt x="31" y="84"/>
                      <a:pt x="31" y="81"/>
                    </a:cubicBezTo>
                    <a:cubicBezTo>
                      <a:pt x="29" y="75"/>
                      <a:pt x="32" y="70"/>
                      <a:pt x="34" y="67"/>
                    </a:cubicBezTo>
                    <a:cubicBezTo>
                      <a:pt x="39" y="62"/>
                      <a:pt x="49" y="60"/>
                      <a:pt x="55" y="60"/>
                    </a:cubicBezTo>
                    <a:cubicBezTo>
                      <a:pt x="54" y="58"/>
                      <a:pt x="53" y="57"/>
                      <a:pt x="52" y="56"/>
                    </a:cubicBezTo>
                    <a:cubicBezTo>
                      <a:pt x="47" y="53"/>
                      <a:pt x="38" y="55"/>
                      <a:pt x="35" y="57"/>
                    </a:cubicBezTo>
                    <a:cubicBezTo>
                      <a:pt x="33" y="57"/>
                      <a:pt x="31" y="56"/>
                      <a:pt x="30" y="54"/>
                    </a:cubicBezTo>
                    <a:cubicBezTo>
                      <a:pt x="29" y="52"/>
                      <a:pt x="30" y="50"/>
                      <a:pt x="32" y="49"/>
                    </a:cubicBezTo>
                    <a:cubicBezTo>
                      <a:pt x="34" y="48"/>
                      <a:pt x="48" y="43"/>
                      <a:pt x="56" y="49"/>
                    </a:cubicBezTo>
                    <a:cubicBezTo>
                      <a:pt x="61" y="53"/>
                      <a:pt x="63" y="58"/>
                      <a:pt x="63" y="65"/>
                    </a:cubicBezTo>
                    <a:cubicBezTo>
                      <a:pt x="63" y="84"/>
                      <a:pt x="64" y="87"/>
                      <a:pt x="64" y="88"/>
                    </a:cubicBezTo>
                    <a:cubicBezTo>
                      <a:pt x="64" y="90"/>
                      <a:pt x="63" y="92"/>
                      <a:pt x="61" y="93"/>
                    </a:cubicBezTo>
                    <a:close/>
                    <a:moveTo>
                      <a:pt x="97" y="91"/>
                    </a:moveTo>
                    <a:cubicBezTo>
                      <a:pt x="92" y="91"/>
                      <a:pt x="88" y="90"/>
                      <a:pt x="84" y="87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90"/>
                      <a:pt x="82" y="92"/>
                      <a:pt x="80" y="92"/>
                    </a:cubicBezTo>
                    <a:cubicBezTo>
                      <a:pt x="78" y="92"/>
                      <a:pt x="76" y="90"/>
                      <a:pt x="76" y="88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6" y="28"/>
                      <a:pt x="78" y="26"/>
                      <a:pt x="80" y="26"/>
                    </a:cubicBezTo>
                    <a:cubicBezTo>
                      <a:pt x="82" y="26"/>
                      <a:pt x="84" y="28"/>
                      <a:pt x="84" y="30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8" y="49"/>
                      <a:pt x="92" y="47"/>
                      <a:pt x="97" y="47"/>
                    </a:cubicBezTo>
                    <a:cubicBezTo>
                      <a:pt x="109" y="47"/>
                      <a:pt x="118" y="57"/>
                      <a:pt x="118" y="69"/>
                    </a:cubicBezTo>
                    <a:cubicBezTo>
                      <a:pt x="118" y="82"/>
                      <a:pt x="109" y="91"/>
                      <a:pt x="97" y="91"/>
                    </a:cubicBezTo>
                    <a:close/>
                    <a:moveTo>
                      <a:pt x="163" y="82"/>
                    </a:moveTo>
                    <a:cubicBezTo>
                      <a:pt x="162" y="83"/>
                      <a:pt x="162" y="83"/>
                      <a:pt x="162" y="83"/>
                    </a:cubicBezTo>
                    <a:cubicBezTo>
                      <a:pt x="158" y="89"/>
                      <a:pt x="152" y="91"/>
                      <a:pt x="146" y="91"/>
                    </a:cubicBezTo>
                    <a:cubicBezTo>
                      <a:pt x="134" y="91"/>
                      <a:pt x="125" y="82"/>
                      <a:pt x="125" y="69"/>
                    </a:cubicBezTo>
                    <a:cubicBezTo>
                      <a:pt x="125" y="57"/>
                      <a:pt x="134" y="47"/>
                      <a:pt x="146" y="47"/>
                    </a:cubicBezTo>
                    <a:cubicBezTo>
                      <a:pt x="151" y="47"/>
                      <a:pt x="157" y="50"/>
                      <a:pt x="161" y="54"/>
                    </a:cubicBezTo>
                    <a:cubicBezTo>
                      <a:pt x="162" y="56"/>
                      <a:pt x="162" y="58"/>
                      <a:pt x="161" y="60"/>
                    </a:cubicBezTo>
                    <a:cubicBezTo>
                      <a:pt x="159" y="61"/>
                      <a:pt x="156" y="61"/>
                      <a:pt x="155" y="60"/>
                    </a:cubicBezTo>
                    <a:cubicBezTo>
                      <a:pt x="153" y="57"/>
                      <a:pt x="149" y="55"/>
                      <a:pt x="146" y="55"/>
                    </a:cubicBezTo>
                    <a:cubicBezTo>
                      <a:pt x="138" y="55"/>
                      <a:pt x="133" y="61"/>
                      <a:pt x="133" y="69"/>
                    </a:cubicBezTo>
                    <a:cubicBezTo>
                      <a:pt x="133" y="77"/>
                      <a:pt x="138" y="83"/>
                      <a:pt x="146" y="83"/>
                    </a:cubicBezTo>
                    <a:cubicBezTo>
                      <a:pt x="149" y="83"/>
                      <a:pt x="153" y="82"/>
                      <a:pt x="155" y="78"/>
                    </a:cubicBezTo>
                    <a:cubicBezTo>
                      <a:pt x="156" y="78"/>
                      <a:pt x="156" y="78"/>
                      <a:pt x="156" y="78"/>
                    </a:cubicBezTo>
                    <a:cubicBezTo>
                      <a:pt x="157" y="76"/>
                      <a:pt x="160" y="75"/>
                      <a:pt x="162" y="77"/>
                    </a:cubicBezTo>
                    <a:cubicBezTo>
                      <a:pt x="163" y="78"/>
                      <a:pt x="164" y="80"/>
                      <a:pt x="163" y="8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204"/>
              <p:cNvSpPr>
                <a:spLocks noEditPoints="1"/>
              </p:cNvSpPr>
              <p:nvPr/>
            </p:nvSpPr>
            <p:spPr bwMode="auto">
              <a:xfrm>
                <a:off x="1863" y="645"/>
                <a:ext cx="244" cy="244"/>
              </a:xfrm>
              <a:custGeom>
                <a:avLst/>
                <a:gdLst>
                  <a:gd name="T0" fmla="*/ 30 w 142"/>
                  <a:gd name="T1" fmla="*/ 36 h 142"/>
                  <a:gd name="T2" fmla="*/ 28 w 142"/>
                  <a:gd name="T3" fmla="*/ 40 h 142"/>
                  <a:gd name="T4" fmla="*/ 22 w 142"/>
                  <a:gd name="T5" fmla="*/ 106 h 142"/>
                  <a:gd name="T6" fmla="*/ 5 w 142"/>
                  <a:gd name="T7" fmla="*/ 110 h 142"/>
                  <a:gd name="T8" fmla="*/ 0 w 142"/>
                  <a:gd name="T9" fmla="*/ 122 h 142"/>
                  <a:gd name="T10" fmla="*/ 6 w 142"/>
                  <a:gd name="T11" fmla="*/ 134 h 142"/>
                  <a:gd name="T12" fmla="*/ 9 w 142"/>
                  <a:gd name="T13" fmla="*/ 137 h 142"/>
                  <a:gd name="T14" fmla="*/ 21 w 142"/>
                  <a:gd name="T15" fmla="*/ 142 h 142"/>
                  <a:gd name="T16" fmla="*/ 33 w 142"/>
                  <a:gd name="T17" fmla="*/ 137 h 142"/>
                  <a:gd name="T18" fmla="*/ 37 w 142"/>
                  <a:gd name="T19" fmla="*/ 119 h 142"/>
                  <a:gd name="T20" fmla="*/ 88 w 142"/>
                  <a:gd name="T21" fmla="*/ 108 h 142"/>
                  <a:gd name="T22" fmla="*/ 105 w 142"/>
                  <a:gd name="T23" fmla="*/ 109 h 142"/>
                  <a:gd name="T24" fmla="*/ 109 w 142"/>
                  <a:gd name="T25" fmla="*/ 107 h 142"/>
                  <a:gd name="T26" fmla="*/ 142 w 142"/>
                  <a:gd name="T27" fmla="*/ 43 h 142"/>
                  <a:gd name="T28" fmla="*/ 94 w 142"/>
                  <a:gd name="T29" fmla="*/ 0 h 142"/>
                  <a:gd name="T30" fmla="*/ 30 w 142"/>
                  <a:gd name="T31" fmla="*/ 36 h 142"/>
                  <a:gd name="T32" fmla="*/ 78 w 142"/>
                  <a:gd name="T33" fmla="*/ 80 h 142"/>
                  <a:gd name="T34" fmla="*/ 58 w 142"/>
                  <a:gd name="T35" fmla="*/ 61 h 142"/>
                  <a:gd name="T36" fmla="*/ 78 w 142"/>
                  <a:gd name="T37" fmla="*/ 42 h 142"/>
                  <a:gd name="T38" fmla="*/ 97 w 142"/>
                  <a:gd name="T39" fmla="*/ 61 h 142"/>
                  <a:gd name="T40" fmla="*/ 78 w 142"/>
                  <a:gd name="T41" fmla="*/ 8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2" h="142">
                    <a:moveTo>
                      <a:pt x="30" y="36"/>
                    </a:moveTo>
                    <a:cubicBezTo>
                      <a:pt x="29" y="37"/>
                      <a:pt x="28" y="39"/>
                      <a:pt x="28" y="40"/>
                    </a:cubicBezTo>
                    <a:cubicBezTo>
                      <a:pt x="34" y="70"/>
                      <a:pt x="28" y="93"/>
                      <a:pt x="22" y="106"/>
                    </a:cubicBezTo>
                    <a:cubicBezTo>
                      <a:pt x="16" y="104"/>
                      <a:pt x="9" y="106"/>
                      <a:pt x="5" y="110"/>
                    </a:cubicBezTo>
                    <a:cubicBezTo>
                      <a:pt x="2" y="114"/>
                      <a:pt x="0" y="118"/>
                      <a:pt x="0" y="122"/>
                    </a:cubicBezTo>
                    <a:cubicBezTo>
                      <a:pt x="0" y="127"/>
                      <a:pt x="2" y="131"/>
                      <a:pt x="6" y="134"/>
                    </a:cubicBezTo>
                    <a:cubicBezTo>
                      <a:pt x="9" y="137"/>
                      <a:pt x="9" y="137"/>
                      <a:pt x="9" y="137"/>
                    </a:cubicBezTo>
                    <a:cubicBezTo>
                      <a:pt x="12" y="140"/>
                      <a:pt x="17" y="142"/>
                      <a:pt x="21" y="142"/>
                    </a:cubicBezTo>
                    <a:cubicBezTo>
                      <a:pt x="26" y="142"/>
                      <a:pt x="30" y="140"/>
                      <a:pt x="33" y="137"/>
                    </a:cubicBezTo>
                    <a:cubicBezTo>
                      <a:pt x="38" y="132"/>
                      <a:pt x="39" y="125"/>
                      <a:pt x="37" y="119"/>
                    </a:cubicBezTo>
                    <a:cubicBezTo>
                      <a:pt x="47" y="115"/>
                      <a:pt x="65" y="108"/>
                      <a:pt x="88" y="108"/>
                    </a:cubicBezTo>
                    <a:cubicBezTo>
                      <a:pt x="94" y="108"/>
                      <a:pt x="99" y="109"/>
                      <a:pt x="105" y="109"/>
                    </a:cubicBezTo>
                    <a:cubicBezTo>
                      <a:pt x="107" y="110"/>
                      <a:pt x="108" y="109"/>
                      <a:pt x="109" y="107"/>
                    </a:cubicBezTo>
                    <a:cubicBezTo>
                      <a:pt x="109" y="107"/>
                      <a:pt x="132" y="63"/>
                      <a:pt x="142" y="43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74" y="11"/>
                      <a:pt x="31" y="36"/>
                      <a:pt x="30" y="36"/>
                    </a:cubicBezTo>
                    <a:close/>
                    <a:moveTo>
                      <a:pt x="78" y="80"/>
                    </a:moveTo>
                    <a:cubicBezTo>
                      <a:pt x="67" y="80"/>
                      <a:pt x="58" y="72"/>
                      <a:pt x="58" y="61"/>
                    </a:cubicBezTo>
                    <a:cubicBezTo>
                      <a:pt x="58" y="51"/>
                      <a:pt x="67" y="42"/>
                      <a:pt x="78" y="42"/>
                    </a:cubicBezTo>
                    <a:cubicBezTo>
                      <a:pt x="88" y="42"/>
                      <a:pt x="97" y="51"/>
                      <a:pt x="97" y="61"/>
                    </a:cubicBezTo>
                    <a:cubicBezTo>
                      <a:pt x="97" y="72"/>
                      <a:pt x="88" y="80"/>
                      <a:pt x="78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" name="Freeform 206"/>
            <p:cNvSpPr>
              <a:spLocks/>
            </p:cNvSpPr>
            <p:nvPr/>
          </p:nvSpPr>
          <p:spPr bwMode="auto">
            <a:xfrm>
              <a:off x="2026" y="547"/>
              <a:ext cx="177" cy="170"/>
            </a:xfrm>
            <a:custGeom>
              <a:avLst/>
              <a:gdLst>
                <a:gd name="T0" fmla="*/ 102 w 103"/>
                <a:gd name="T1" fmla="*/ 49 h 99"/>
                <a:gd name="T2" fmla="*/ 49 w 103"/>
                <a:gd name="T3" fmla="*/ 1 h 99"/>
                <a:gd name="T4" fmla="*/ 44 w 103"/>
                <a:gd name="T5" fmla="*/ 2 h 99"/>
                <a:gd name="T6" fmla="*/ 1 w 103"/>
                <a:gd name="T7" fmla="*/ 45 h 99"/>
                <a:gd name="T8" fmla="*/ 0 w 103"/>
                <a:gd name="T9" fmla="*/ 48 h 99"/>
                <a:gd name="T10" fmla="*/ 2 w 103"/>
                <a:gd name="T11" fmla="*/ 51 h 99"/>
                <a:gd name="T12" fmla="*/ 3 w 103"/>
                <a:gd name="T13" fmla="*/ 53 h 99"/>
                <a:gd name="T14" fmla="*/ 51 w 103"/>
                <a:gd name="T15" fmla="*/ 96 h 99"/>
                <a:gd name="T16" fmla="*/ 54 w 103"/>
                <a:gd name="T17" fmla="*/ 98 h 99"/>
                <a:gd name="T18" fmla="*/ 57 w 103"/>
                <a:gd name="T19" fmla="*/ 99 h 99"/>
                <a:gd name="T20" fmla="*/ 60 w 103"/>
                <a:gd name="T21" fmla="*/ 98 h 99"/>
                <a:gd name="T22" fmla="*/ 102 w 103"/>
                <a:gd name="T23" fmla="*/ 55 h 99"/>
                <a:gd name="T24" fmla="*/ 103 w 103"/>
                <a:gd name="T25" fmla="*/ 52 h 99"/>
                <a:gd name="T26" fmla="*/ 102 w 103"/>
                <a:gd name="T27" fmla="*/ 4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" h="99">
                  <a:moveTo>
                    <a:pt x="102" y="49"/>
                  </a:moveTo>
                  <a:cubicBezTo>
                    <a:pt x="49" y="1"/>
                    <a:pt x="49" y="1"/>
                    <a:pt x="49" y="1"/>
                  </a:cubicBezTo>
                  <a:cubicBezTo>
                    <a:pt x="48" y="0"/>
                    <a:pt x="45" y="0"/>
                    <a:pt x="44" y="2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6"/>
                    <a:pt x="0" y="47"/>
                    <a:pt x="0" y="48"/>
                  </a:cubicBezTo>
                  <a:cubicBezTo>
                    <a:pt x="0" y="49"/>
                    <a:pt x="1" y="50"/>
                    <a:pt x="2" y="51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55" y="99"/>
                    <a:pt x="56" y="99"/>
                    <a:pt x="57" y="99"/>
                  </a:cubicBezTo>
                  <a:cubicBezTo>
                    <a:pt x="58" y="99"/>
                    <a:pt x="59" y="99"/>
                    <a:pt x="60" y="98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03" y="54"/>
                    <a:pt x="103" y="53"/>
                    <a:pt x="103" y="52"/>
                  </a:cubicBezTo>
                  <a:cubicBezTo>
                    <a:pt x="103" y="50"/>
                    <a:pt x="103" y="49"/>
                    <a:pt x="102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Oval 207"/>
            <p:cNvSpPr>
              <a:spLocks noChangeArrowheads="1"/>
            </p:cNvSpPr>
            <p:nvPr/>
          </p:nvSpPr>
          <p:spPr bwMode="auto">
            <a:xfrm>
              <a:off x="4855" y="547"/>
              <a:ext cx="126" cy="12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08"/>
            <p:cNvSpPr>
              <a:spLocks/>
            </p:cNvSpPr>
            <p:nvPr/>
          </p:nvSpPr>
          <p:spPr bwMode="auto">
            <a:xfrm>
              <a:off x="4921" y="645"/>
              <a:ext cx="140" cy="235"/>
            </a:xfrm>
            <a:custGeom>
              <a:avLst/>
              <a:gdLst>
                <a:gd name="T0" fmla="*/ 67 w 82"/>
                <a:gd name="T1" fmla="*/ 92 h 137"/>
                <a:gd name="T2" fmla="*/ 58 w 82"/>
                <a:gd name="T3" fmla="*/ 78 h 137"/>
                <a:gd name="T4" fmla="*/ 60 w 82"/>
                <a:gd name="T5" fmla="*/ 66 h 137"/>
                <a:gd name="T6" fmla="*/ 60 w 82"/>
                <a:gd name="T7" fmla="*/ 61 h 137"/>
                <a:gd name="T8" fmla="*/ 64 w 82"/>
                <a:gd name="T9" fmla="*/ 55 h 137"/>
                <a:gd name="T10" fmla="*/ 67 w 82"/>
                <a:gd name="T11" fmla="*/ 46 h 137"/>
                <a:gd name="T12" fmla="*/ 73 w 82"/>
                <a:gd name="T13" fmla="*/ 44 h 137"/>
                <a:gd name="T14" fmla="*/ 77 w 82"/>
                <a:gd name="T15" fmla="*/ 32 h 137"/>
                <a:gd name="T16" fmla="*/ 82 w 82"/>
                <a:gd name="T17" fmla="*/ 30 h 137"/>
                <a:gd name="T18" fmla="*/ 82 w 82"/>
                <a:gd name="T19" fmla="*/ 30 h 137"/>
                <a:gd name="T20" fmla="*/ 82 w 82"/>
                <a:gd name="T21" fmla="*/ 4 h 137"/>
                <a:gd name="T22" fmla="*/ 81 w 82"/>
                <a:gd name="T23" fmla="*/ 1 h 137"/>
                <a:gd name="T24" fmla="*/ 77 w 82"/>
                <a:gd name="T25" fmla="*/ 0 h 137"/>
                <a:gd name="T26" fmla="*/ 3 w 82"/>
                <a:gd name="T27" fmla="*/ 30 h 137"/>
                <a:gd name="T28" fmla="*/ 0 w 82"/>
                <a:gd name="T29" fmla="*/ 34 h 137"/>
                <a:gd name="T30" fmla="*/ 0 w 82"/>
                <a:gd name="T31" fmla="*/ 133 h 137"/>
                <a:gd name="T32" fmla="*/ 2 w 82"/>
                <a:gd name="T33" fmla="*/ 137 h 137"/>
                <a:gd name="T34" fmla="*/ 4 w 82"/>
                <a:gd name="T35" fmla="*/ 137 h 137"/>
                <a:gd name="T36" fmla="*/ 6 w 82"/>
                <a:gd name="T37" fmla="*/ 137 h 137"/>
                <a:gd name="T38" fmla="*/ 80 w 82"/>
                <a:gd name="T39" fmla="*/ 110 h 137"/>
                <a:gd name="T40" fmla="*/ 82 w 82"/>
                <a:gd name="T41" fmla="*/ 107 h 137"/>
                <a:gd name="T42" fmla="*/ 82 w 82"/>
                <a:gd name="T43" fmla="*/ 95 h 137"/>
                <a:gd name="T44" fmla="*/ 79 w 82"/>
                <a:gd name="T45" fmla="*/ 96 h 137"/>
                <a:gd name="T46" fmla="*/ 67 w 82"/>
                <a:gd name="T47" fmla="*/ 9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137">
                  <a:moveTo>
                    <a:pt x="67" y="92"/>
                  </a:moveTo>
                  <a:cubicBezTo>
                    <a:pt x="63" y="89"/>
                    <a:pt x="60" y="83"/>
                    <a:pt x="58" y="78"/>
                  </a:cubicBezTo>
                  <a:cubicBezTo>
                    <a:pt x="58" y="76"/>
                    <a:pt x="57" y="70"/>
                    <a:pt x="60" y="66"/>
                  </a:cubicBezTo>
                  <a:cubicBezTo>
                    <a:pt x="60" y="65"/>
                    <a:pt x="60" y="63"/>
                    <a:pt x="60" y="61"/>
                  </a:cubicBezTo>
                  <a:cubicBezTo>
                    <a:pt x="60" y="58"/>
                    <a:pt x="62" y="56"/>
                    <a:pt x="64" y="55"/>
                  </a:cubicBezTo>
                  <a:cubicBezTo>
                    <a:pt x="64" y="52"/>
                    <a:pt x="64" y="49"/>
                    <a:pt x="67" y="46"/>
                  </a:cubicBezTo>
                  <a:cubicBezTo>
                    <a:pt x="69" y="45"/>
                    <a:pt x="71" y="44"/>
                    <a:pt x="73" y="44"/>
                  </a:cubicBezTo>
                  <a:cubicBezTo>
                    <a:pt x="73" y="39"/>
                    <a:pt x="74" y="35"/>
                    <a:pt x="77" y="32"/>
                  </a:cubicBezTo>
                  <a:cubicBezTo>
                    <a:pt x="78" y="30"/>
                    <a:pt x="80" y="29"/>
                    <a:pt x="82" y="30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2" y="3"/>
                    <a:pt x="82" y="1"/>
                    <a:pt x="81" y="1"/>
                  </a:cubicBezTo>
                  <a:cubicBezTo>
                    <a:pt x="80" y="0"/>
                    <a:pt x="78" y="0"/>
                    <a:pt x="77" y="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1"/>
                    <a:pt x="0" y="32"/>
                    <a:pt x="0" y="3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5"/>
                    <a:pt x="1" y="136"/>
                    <a:pt x="2" y="137"/>
                  </a:cubicBezTo>
                  <a:cubicBezTo>
                    <a:pt x="3" y="137"/>
                    <a:pt x="4" y="137"/>
                    <a:pt x="4" y="137"/>
                  </a:cubicBezTo>
                  <a:cubicBezTo>
                    <a:pt x="5" y="137"/>
                    <a:pt x="5" y="137"/>
                    <a:pt x="6" y="137"/>
                  </a:cubicBezTo>
                  <a:cubicBezTo>
                    <a:pt x="80" y="110"/>
                    <a:pt x="80" y="110"/>
                    <a:pt x="80" y="110"/>
                  </a:cubicBezTo>
                  <a:cubicBezTo>
                    <a:pt x="81" y="110"/>
                    <a:pt x="82" y="108"/>
                    <a:pt x="82" y="107"/>
                  </a:cubicBezTo>
                  <a:cubicBezTo>
                    <a:pt x="82" y="95"/>
                    <a:pt x="82" y="95"/>
                    <a:pt x="82" y="95"/>
                  </a:cubicBezTo>
                  <a:cubicBezTo>
                    <a:pt x="81" y="96"/>
                    <a:pt x="80" y="96"/>
                    <a:pt x="79" y="96"/>
                  </a:cubicBezTo>
                  <a:cubicBezTo>
                    <a:pt x="75" y="96"/>
                    <a:pt x="71" y="94"/>
                    <a:pt x="67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09"/>
            <p:cNvSpPr>
              <a:spLocks/>
            </p:cNvSpPr>
            <p:nvPr/>
          </p:nvSpPr>
          <p:spPr bwMode="auto">
            <a:xfrm>
              <a:off x="5034" y="733"/>
              <a:ext cx="21" cy="63"/>
            </a:xfrm>
            <a:custGeom>
              <a:avLst/>
              <a:gdLst>
                <a:gd name="T0" fmla="*/ 7 w 12"/>
                <a:gd name="T1" fmla="*/ 1 h 37"/>
                <a:gd name="T2" fmla="*/ 7 w 12"/>
                <a:gd name="T3" fmla="*/ 6 h 37"/>
                <a:gd name="T4" fmla="*/ 7 w 12"/>
                <a:gd name="T5" fmla="*/ 10 h 37"/>
                <a:gd name="T6" fmla="*/ 4 w 12"/>
                <a:gd name="T7" fmla="*/ 11 h 37"/>
                <a:gd name="T8" fmla="*/ 3 w 12"/>
                <a:gd name="T9" fmla="*/ 12 h 37"/>
                <a:gd name="T10" fmla="*/ 2 w 12"/>
                <a:gd name="T11" fmla="*/ 12 h 37"/>
                <a:gd name="T12" fmla="*/ 2 w 12"/>
                <a:gd name="T13" fmla="*/ 14 h 37"/>
                <a:gd name="T14" fmla="*/ 4 w 12"/>
                <a:gd name="T15" fmla="*/ 18 h 37"/>
                <a:gd name="T16" fmla="*/ 0 w 12"/>
                <a:gd name="T17" fmla="*/ 21 h 37"/>
                <a:gd name="T18" fmla="*/ 0 w 12"/>
                <a:gd name="T19" fmla="*/ 25 h 37"/>
                <a:gd name="T20" fmla="*/ 6 w 12"/>
                <a:gd name="T21" fmla="*/ 34 h 37"/>
                <a:gd name="T22" fmla="*/ 12 w 12"/>
                <a:gd name="T23" fmla="*/ 37 h 37"/>
                <a:gd name="T24" fmla="*/ 12 w 12"/>
                <a:gd name="T25" fmla="*/ 2 h 37"/>
                <a:gd name="T26" fmla="*/ 10 w 12"/>
                <a:gd name="T27" fmla="*/ 1 h 37"/>
                <a:gd name="T28" fmla="*/ 7 w 12"/>
                <a:gd name="T2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37">
                  <a:moveTo>
                    <a:pt x="7" y="1"/>
                  </a:moveTo>
                  <a:cubicBezTo>
                    <a:pt x="6" y="2"/>
                    <a:pt x="6" y="3"/>
                    <a:pt x="7" y="6"/>
                  </a:cubicBezTo>
                  <a:cubicBezTo>
                    <a:pt x="7" y="7"/>
                    <a:pt x="7" y="9"/>
                    <a:pt x="7" y="10"/>
                  </a:cubicBezTo>
                  <a:cubicBezTo>
                    <a:pt x="6" y="11"/>
                    <a:pt x="5" y="11"/>
                    <a:pt x="4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4" y="15"/>
                    <a:pt x="4" y="17"/>
                    <a:pt x="4" y="18"/>
                  </a:cubicBezTo>
                  <a:cubicBezTo>
                    <a:pt x="3" y="20"/>
                    <a:pt x="2" y="21"/>
                    <a:pt x="0" y="21"/>
                  </a:cubicBezTo>
                  <a:cubicBezTo>
                    <a:pt x="0" y="22"/>
                    <a:pt x="0" y="24"/>
                    <a:pt x="0" y="25"/>
                  </a:cubicBezTo>
                  <a:cubicBezTo>
                    <a:pt x="1" y="28"/>
                    <a:pt x="4" y="33"/>
                    <a:pt x="6" y="34"/>
                  </a:cubicBezTo>
                  <a:cubicBezTo>
                    <a:pt x="8" y="36"/>
                    <a:pt x="10" y="37"/>
                    <a:pt x="12" y="37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1"/>
                    <a:pt x="10" y="1"/>
                  </a:cubicBezTo>
                  <a:cubicBezTo>
                    <a:pt x="9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0"/>
            <p:cNvSpPr>
              <a:spLocks/>
            </p:cNvSpPr>
            <p:nvPr/>
          </p:nvSpPr>
          <p:spPr bwMode="auto">
            <a:xfrm>
              <a:off x="5055" y="697"/>
              <a:ext cx="43" cy="111"/>
            </a:xfrm>
            <a:custGeom>
              <a:avLst/>
              <a:gdLst>
                <a:gd name="T0" fmla="*/ 23 w 25"/>
                <a:gd name="T1" fmla="*/ 25 h 65"/>
                <a:gd name="T2" fmla="*/ 16 w 25"/>
                <a:gd name="T3" fmla="*/ 10 h 65"/>
                <a:gd name="T4" fmla="*/ 4 w 25"/>
                <a:gd name="T5" fmla="*/ 0 h 65"/>
                <a:gd name="T6" fmla="*/ 4 w 25"/>
                <a:gd name="T7" fmla="*/ 7 h 65"/>
                <a:gd name="T8" fmla="*/ 0 w 25"/>
                <a:gd name="T9" fmla="*/ 11 h 65"/>
                <a:gd name="T10" fmla="*/ 0 w 25"/>
                <a:gd name="T11" fmla="*/ 23 h 65"/>
                <a:gd name="T12" fmla="*/ 3 w 25"/>
                <a:gd name="T13" fmla="*/ 22 h 65"/>
                <a:gd name="T14" fmla="*/ 4 w 25"/>
                <a:gd name="T15" fmla="*/ 17 h 65"/>
                <a:gd name="T16" fmla="*/ 4 w 25"/>
                <a:gd name="T17" fmla="*/ 9 h 65"/>
                <a:gd name="T18" fmla="*/ 9 w 25"/>
                <a:gd name="T19" fmla="*/ 15 h 65"/>
                <a:gd name="T20" fmla="*/ 15 w 25"/>
                <a:gd name="T21" fmla="*/ 27 h 65"/>
                <a:gd name="T22" fmla="*/ 9 w 25"/>
                <a:gd name="T23" fmla="*/ 53 h 65"/>
                <a:gd name="T24" fmla="*/ 3 w 25"/>
                <a:gd name="T25" fmla="*/ 58 h 65"/>
                <a:gd name="T26" fmla="*/ 0 w 25"/>
                <a:gd name="T27" fmla="*/ 58 h 65"/>
                <a:gd name="T28" fmla="*/ 0 w 25"/>
                <a:gd name="T29" fmla="*/ 58 h 65"/>
                <a:gd name="T30" fmla="*/ 4 w 25"/>
                <a:gd name="T31" fmla="*/ 62 h 65"/>
                <a:gd name="T32" fmla="*/ 4 w 25"/>
                <a:gd name="T33" fmla="*/ 65 h 65"/>
                <a:gd name="T34" fmla="*/ 5 w 25"/>
                <a:gd name="T35" fmla="*/ 65 h 65"/>
                <a:gd name="T36" fmla="*/ 16 w 25"/>
                <a:gd name="T37" fmla="*/ 57 h 65"/>
                <a:gd name="T38" fmla="*/ 23 w 25"/>
                <a:gd name="T39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65">
                  <a:moveTo>
                    <a:pt x="23" y="25"/>
                  </a:moveTo>
                  <a:cubicBezTo>
                    <a:pt x="21" y="20"/>
                    <a:pt x="19" y="15"/>
                    <a:pt x="16" y="10"/>
                  </a:cubicBezTo>
                  <a:cubicBezTo>
                    <a:pt x="15" y="8"/>
                    <a:pt x="10" y="2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3" y="11"/>
                    <a:pt x="0" y="1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2"/>
                    <a:pt x="2" y="22"/>
                    <a:pt x="3" y="22"/>
                  </a:cubicBezTo>
                  <a:cubicBezTo>
                    <a:pt x="4" y="20"/>
                    <a:pt x="4" y="19"/>
                    <a:pt x="4" y="17"/>
                  </a:cubicBezTo>
                  <a:cubicBezTo>
                    <a:pt x="3" y="15"/>
                    <a:pt x="2" y="11"/>
                    <a:pt x="4" y="9"/>
                  </a:cubicBezTo>
                  <a:cubicBezTo>
                    <a:pt x="6" y="10"/>
                    <a:pt x="8" y="12"/>
                    <a:pt x="9" y="15"/>
                  </a:cubicBezTo>
                  <a:cubicBezTo>
                    <a:pt x="12" y="19"/>
                    <a:pt x="14" y="23"/>
                    <a:pt x="15" y="27"/>
                  </a:cubicBezTo>
                  <a:cubicBezTo>
                    <a:pt x="17" y="36"/>
                    <a:pt x="13" y="45"/>
                    <a:pt x="9" y="53"/>
                  </a:cubicBezTo>
                  <a:cubicBezTo>
                    <a:pt x="8" y="56"/>
                    <a:pt x="5" y="57"/>
                    <a:pt x="3" y="58"/>
                  </a:cubicBezTo>
                  <a:cubicBezTo>
                    <a:pt x="2" y="58"/>
                    <a:pt x="1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3" y="58"/>
                    <a:pt x="4" y="60"/>
                    <a:pt x="4" y="62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10" y="64"/>
                    <a:pt x="14" y="61"/>
                    <a:pt x="16" y="57"/>
                  </a:cubicBezTo>
                  <a:cubicBezTo>
                    <a:pt x="21" y="48"/>
                    <a:pt x="25" y="37"/>
                    <a:pt x="23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1"/>
            <p:cNvSpPr>
              <a:spLocks/>
            </p:cNvSpPr>
            <p:nvPr/>
          </p:nvSpPr>
          <p:spPr bwMode="auto">
            <a:xfrm>
              <a:off x="4773" y="645"/>
              <a:ext cx="141" cy="235"/>
            </a:xfrm>
            <a:custGeom>
              <a:avLst/>
              <a:gdLst>
                <a:gd name="T0" fmla="*/ 80 w 82"/>
                <a:gd name="T1" fmla="*/ 30 h 137"/>
                <a:gd name="T2" fmla="*/ 6 w 82"/>
                <a:gd name="T3" fmla="*/ 0 h 137"/>
                <a:gd name="T4" fmla="*/ 2 w 82"/>
                <a:gd name="T5" fmla="*/ 1 h 137"/>
                <a:gd name="T6" fmla="*/ 0 w 82"/>
                <a:gd name="T7" fmla="*/ 4 h 137"/>
                <a:gd name="T8" fmla="*/ 0 w 82"/>
                <a:gd name="T9" fmla="*/ 30 h 137"/>
                <a:gd name="T10" fmla="*/ 1 w 82"/>
                <a:gd name="T11" fmla="*/ 30 h 137"/>
                <a:gd name="T12" fmla="*/ 5 w 82"/>
                <a:gd name="T13" fmla="*/ 32 h 137"/>
                <a:gd name="T14" fmla="*/ 10 w 82"/>
                <a:gd name="T15" fmla="*/ 44 h 137"/>
                <a:gd name="T16" fmla="*/ 16 w 82"/>
                <a:gd name="T17" fmla="*/ 46 h 137"/>
                <a:gd name="T18" fmla="*/ 18 w 82"/>
                <a:gd name="T19" fmla="*/ 55 h 137"/>
                <a:gd name="T20" fmla="*/ 23 w 82"/>
                <a:gd name="T21" fmla="*/ 61 h 137"/>
                <a:gd name="T22" fmla="*/ 22 w 82"/>
                <a:gd name="T23" fmla="*/ 66 h 137"/>
                <a:gd name="T24" fmla="*/ 24 w 82"/>
                <a:gd name="T25" fmla="*/ 78 h 137"/>
                <a:gd name="T26" fmla="*/ 15 w 82"/>
                <a:gd name="T27" fmla="*/ 92 h 137"/>
                <a:gd name="T28" fmla="*/ 4 w 82"/>
                <a:gd name="T29" fmla="*/ 96 h 137"/>
                <a:gd name="T30" fmla="*/ 0 w 82"/>
                <a:gd name="T31" fmla="*/ 95 h 137"/>
                <a:gd name="T32" fmla="*/ 0 w 82"/>
                <a:gd name="T33" fmla="*/ 107 h 137"/>
                <a:gd name="T34" fmla="*/ 3 w 82"/>
                <a:gd name="T35" fmla="*/ 110 h 137"/>
                <a:gd name="T36" fmla="*/ 77 w 82"/>
                <a:gd name="T37" fmla="*/ 137 h 137"/>
                <a:gd name="T38" fmla="*/ 78 w 82"/>
                <a:gd name="T39" fmla="*/ 137 h 137"/>
                <a:gd name="T40" fmla="*/ 81 w 82"/>
                <a:gd name="T41" fmla="*/ 137 h 137"/>
                <a:gd name="T42" fmla="*/ 82 w 82"/>
                <a:gd name="T43" fmla="*/ 133 h 137"/>
                <a:gd name="T44" fmla="*/ 82 w 82"/>
                <a:gd name="T45" fmla="*/ 34 h 137"/>
                <a:gd name="T46" fmla="*/ 80 w 82"/>
                <a:gd name="T47" fmla="*/ 3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137">
                  <a:moveTo>
                    <a:pt x="80" y="3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3" y="29"/>
                    <a:pt x="5" y="30"/>
                    <a:pt x="5" y="32"/>
                  </a:cubicBezTo>
                  <a:cubicBezTo>
                    <a:pt x="8" y="35"/>
                    <a:pt x="10" y="39"/>
                    <a:pt x="10" y="44"/>
                  </a:cubicBezTo>
                  <a:cubicBezTo>
                    <a:pt x="12" y="44"/>
                    <a:pt x="14" y="45"/>
                    <a:pt x="16" y="46"/>
                  </a:cubicBezTo>
                  <a:cubicBezTo>
                    <a:pt x="18" y="49"/>
                    <a:pt x="19" y="52"/>
                    <a:pt x="18" y="55"/>
                  </a:cubicBezTo>
                  <a:cubicBezTo>
                    <a:pt x="20" y="56"/>
                    <a:pt x="22" y="58"/>
                    <a:pt x="23" y="61"/>
                  </a:cubicBezTo>
                  <a:cubicBezTo>
                    <a:pt x="23" y="63"/>
                    <a:pt x="23" y="65"/>
                    <a:pt x="22" y="66"/>
                  </a:cubicBezTo>
                  <a:cubicBezTo>
                    <a:pt x="25" y="70"/>
                    <a:pt x="25" y="76"/>
                    <a:pt x="24" y="78"/>
                  </a:cubicBezTo>
                  <a:cubicBezTo>
                    <a:pt x="23" y="83"/>
                    <a:pt x="19" y="89"/>
                    <a:pt x="15" y="92"/>
                  </a:cubicBezTo>
                  <a:cubicBezTo>
                    <a:pt x="12" y="94"/>
                    <a:pt x="8" y="96"/>
                    <a:pt x="4" y="96"/>
                  </a:cubicBezTo>
                  <a:cubicBezTo>
                    <a:pt x="3" y="96"/>
                    <a:pt x="1" y="96"/>
                    <a:pt x="0" y="9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8"/>
                    <a:pt x="1" y="110"/>
                    <a:pt x="3" y="110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7" y="137"/>
                    <a:pt x="78" y="137"/>
                    <a:pt x="78" y="137"/>
                  </a:cubicBezTo>
                  <a:cubicBezTo>
                    <a:pt x="79" y="137"/>
                    <a:pt x="80" y="137"/>
                    <a:pt x="81" y="137"/>
                  </a:cubicBezTo>
                  <a:cubicBezTo>
                    <a:pt x="82" y="136"/>
                    <a:pt x="82" y="135"/>
                    <a:pt x="82" y="133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2"/>
                    <a:pt x="81" y="31"/>
                    <a:pt x="80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2"/>
            <p:cNvSpPr>
              <a:spLocks/>
            </p:cNvSpPr>
            <p:nvPr/>
          </p:nvSpPr>
          <p:spPr bwMode="auto">
            <a:xfrm>
              <a:off x="4780" y="733"/>
              <a:ext cx="22" cy="63"/>
            </a:xfrm>
            <a:custGeom>
              <a:avLst/>
              <a:gdLst>
                <a:gd name="T0" fmla="*/ 7 w 13"/>
                <a:gd name="T1" fmla="*/ 34 h 37"/>
                <a:gd name="T2" fmla="*/ 13 w 13"/>
                <a:gd name="T3" fmla="*/ 25 h 37"/>
                <a:gd name="T4" fmla="*/ 13 w 13"/>
                <a:gd name="T5" fmla="*/ 21 h 37"/>
                <a:gd name="T6" fmla="*/ 9 w 13"/>
                <a:gd name="T7" fmla="*/ 18 h 37"/>
                <a:gd name="T8" fmla="*/ 10 w 13"/>
                <a:gd name="T9" fmla="*/ 14 h 37"/>
                <a:gd name="T10" fmla="*/ 11 w 13"/>
                <a:gd name="T11" fmla="*/ 12 h 37"/>
                <a:gd name="T12" fmla="*/ 10 w 13"/>
                <a:gd name="T13" fmla="*/ 12 h 37"/>
                <a:gd name="T14" fmla="*/ 9 w 13"/>
                <a:gd name="T15" fmla="*/ 11 h 37"/>
                <a:gd name="T16" fmla="*/ 6 w 13"/>
                <a:gd name="T17" fmla="*/ 10 h 37"/>
                <a:gd name="T18" fmla="*/ 6 w 13"/>
                <a:gd name="T19" fmla="*/ 6 h 37"/>
                <a:gd name="T20" fmla="*/ 6 w 13"/>
                <a:gd name="T21" fmla="*/ 1 h 37"/>
                <a:gd name="T22" fmla="*/ 3 w 13"/>
                <a:gd name="T23" fmla="*/ 1 h 37"/>
                <a:gd name="T24" fmla="*/ 0 w 13"/>
                <a:gd name="T25" fmla="*/ 2 h 37"/>
                <a:gd name="T26" fmla="*/ 0 w 13"/>
                <a:gd name="T27" fmla="*/ 37 h 37"/>
                <a:gd name="T28" fmla="*/ 7 w 13"/>
                <a:gd name="T29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37">
                  <a:moveTo>
                    <a:pt x="7" y="34"/>
                  </a:moveTo>
                  <a:cubicBezTo>
                    <a:pt x="9" y="33"/>
                    <a:pt x="12" y="28"/>
                    <a:pt x="13" y="25"/>
                  </a:cubicBezTo>
                  <a:cubicBezTo>
                    <a:pt x="13" y="24"/>
                    <a:pt x="13" y="22"/>
                    <a:pt x="13" y="21"/>
                  </a:cubicBezTo>
                  <a:cubicBezTo>
                    <a:pt x="11" y="21"/>
                    <a:pt x="10" y="20"/>
                    <a:pt x="9" y="18"/>
                  </a:cubicBezTo>
                  <a:cubicBezTo>
                    <a:pt x="8" y="17"/>
                    <a:pt x="9" y="15"/>
                    <a:pt x="10" y="14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7" y="11"/>
                    <a:pt x="6" y="10"/>
                  </a:cubicBezTo>
                  <a:cubicBezTo>
                    <a:pt x="5" y="9"/>
                    <a:pt x="5" y="7"/>
                    <a:pt x="6" y="6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3" y="37"/>
                    <a:pt x="5" y="36"/>
                    <a:pt x="7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3"/>
            <p:cNvSpPr>
              <a:spLocks/>
            </p:cNvSpPr>
            <p:nvPr/>
          </p:nvSpPr>
          <p:spPr bwMode="auto">
            <a:xfrm>
              <a:off x="4737" y="697"/>
              <a:ext cx="43" cy="111"/>
            </a:xfrm>
            <a:custGeom>
              <a:avLst/>
              <a:gdLst>
                <a:gd name="T0" fmla="*/ 25 w 25"/>
                <a:gd name="T1" fmla="*/ 58 h 65"/>
                <a:gd name="T2" fmla="*/ 25 w 25"/>
                <a:gd name="T3" fmla="*/ 58 h 65"/>
                <a:gd name="T4" fmla="*/ 22 w 25"/>
                <a:gd name="T5" fmla="*/ 58 h 65"/>
                <a:gd name="T6" fmla="*/ 16 w 25"/>
                <a:gd name="T7" fmla="*/ 53 h 65"/>
                <a:gd name="T8" fmla="*/ 11 w 25"/>
                <a:gd name="T9" fmla="*/ 27 h 65"/>
                <a:gd name="T10" fmla="*/ 16 w 25"/>
                <a:gd name="T11" fmla="*/ 15 h 65"/>
                <a:gd name="T12" fmla="*/ 22 w 25"/>
                <a:gd name="T13" fmla="*/ 9 h 65"/>
                <a:gd name="T14" fmla="*/ 22 w 25"/>
                <a:gd name="T15" fmla="*/ 17 h 65"/>
                <a:gd name="T16" fmla="*/ 23 w 25"/>
                <a:gd name="T17" fmla="*/ 21 h 65"/>
                <a:gd name="T18" fmla="*/ 25 w 25"/>
                <a:gd name="T19" fmla="*/ 23 h 65"/>
                <a:gd name="T20" fmla="*/ 25 w 25"/>
                <a:gd name="T21" fmla="*/ 11 h 65"/>
                <a:gd name="T22" fmla="*/ 21 w 25"/>
                <a:gd name="T23" fmla="*/ 7 h 65"/>
                <a:gd name="T24" fmla="*/ 21 w 25"/>
                <a:gd name="T25" fmla="*/ 0 h 65"/>
                <a:gd name="T26" fmla="*/ 10 w 25"/>
                <a:gd name="T27" fmla="*/ 10 h 65"/>
                <a:gd name="T28" fmla="*/ 3 w 25"/>
                <a:gd name="T29" fmla="*/ 25 h 65"/>
                <a:gd name="T30" fmla="*/ 9 w 25"/>
                <a:gd name="T31" fmla="*/ 57 h 65"/>
                <a:gd name="T32" fmla="*/ 21 w 25"/>
                <a:gd name="T33" fmla="*/ 65 h 65"/>
                <a:gd name="T34" fmla="*/ 21 w 25"/>
                <a:gd name="T35" fmla="*/ 65 h 65"/>
                <a:gd name="T36" fmla="*/ 21 w 25"/>
                <a:gd name="T37" fmla="*/ 62 h 65"/>
                <a:gd name="T38" fmla="*/ 25 w 25"/>
                <a:gd name="T39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65">
                  <a:moveTo>
                    <a:pt x="25" y="58"/>
                  </a:moveTo>
                  <a:cubicBezTo>
                    <a:pt x="25" y="58"/>
                    <a:pt x="25" y="58"/>
                    <a:pt x="25" y="58"/>
                  </a:cubicBezTo>
                  <a:cubicBezTo>
                    <a:pt x="24" y="58"/>
                    <a:pt x="23" y="58"/>
                    <a:pt x="22" y="58"/>
                  </a:cubicBezTo>
                  <a:cubicBezTo>
                    <a:pt x="21" y="57"/>
                    <a:pt x="18" y="56"/>
                    <a:pt x="16" y="53"/>
                  </a:cubicBezTo>
                  <a:cubicBezTo>
                    <a:pt x="12" y="45"/>
                    <a:pt x="9" y="36"/>
                    <a:pt x="11" y="27"/>
                  </a:cubicBezTo>
                  <a:cubicBezTo>
                    <a:pt x="12" y="23"/>
                    <a:pt x="14" y="19"/>
                    <a:pt x="16" y="15"/>
                  </a:cubicBezTo>
                  <a:cubicBezTo>
                    <a:pt x="18" y="12"/>
                    <a:pt x="20" y="10"/>
                    <a:pt x="22" y="9"/>
                  </a:cubicBezTo>
                  <a:cubicBezTo>
                    <a:pt x="23" y="11"/>
                    <a:pt x="23" y="14"/>
                    <a:pt x="22" y="17"/>
                  </a:cubicBezTo>
                  <a:cubicBezTo>
                    <a:pt x="21" y="19"/>
                    <a:pt x="22" y="20"/>
                    <a:pt x="23" y="21"/>
                  </a:cubicBezTo>
                  <a:cubicBezTo>
                    <a:pt x="24" y="22"/>
                    <a:pt x="24" y="22"/>
                    <a:pt x="25" y="2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1" y="9"/>
                    <a:pt x="21" y="7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2"/>
                    <a:pt x="11" y="8"/>
                    <a:pt x="10" y="10"/>
                  </a:cubicBezTo>
                  <a:cubicBezTo>
                    <a:pt x="6" y="15"/>
                    <a:pt x="4" y="20"/>
                    <a:pt x="3" y="25"/>
                  </a:cubicBezTo>
                  <a:cubicBezTo>
                    <a:pt x="0" y="37"/>
                    <a:pt x="5" y="48"/>
                    <a:pt x="9" y="57"/>
                  </a:cubicBezTo>
                  <a:cubicBezTo>
                    <a:pt x="12" y="61"/>
                    <a:pt x="16" y="64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0"/>
                    <a:pt x="23" y="58"/>
                    <a:pt x="25" y="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4"/>
            <p:cNvSpPr>
              <a:spLocks/>
            </p:cNvSpPr>
            <p:nvPr/>
          </p:nvSpPr>
          <p:spPr bwMode="auto">
            <a:xfrm>
              <a:off x="5472" y="597"/>
              <a:ext cx="60" cy="14"/>
            </a:xfrm>
            <a:custGeom>
              <a:avLst/>
              <a:gdLst>
                <a:gd name="T0" fmla="*/ 31 w 35"/>
                <a:gd name="T1" fmla="*/ 8 h 8"/>
                <a:gd name="T2" fmla="*/ 4 w 35"/>
                <a:gd name="T3" fmla="*/ 8 h 8"/>
                <a:gd name="T4" fmla="*/ 0 w 35"/>
                <a:gd name="T5" fmla="*/ 4 h 8"/>
                <a:gd name="T6" fmla="*/ 4 w 35"/>
                <a:gd name="T7" fmla="*/ 0 h 8"/>
                <a:gd name="T8" fmla="*/ 31 w 35"/>
                <a:gd name="T9" fmla="*/ 0 h 8"/>
                <a:gd name="T10" fmla="*/ 35 w 35"/>
                <a:gd name="T11" fmla="*/ 4 h 8"/>
                <a:gd name="T12" fmla="*/ 31 w 35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8">
                  <a:moveTo>
                    <a:pt x="31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2"/>
                    <a:pt x="35" y="4"/>
                  </a:cubicBezTo>
                  <a:cubicBezTo>
                    <a:pt x="35" y="6"/>
                    <a:pt x="33" y="8"/>
                    <a:pt x="3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5"/>
            <p:cNvSpPr>
              <a:spLocks/>
            </p:cNvSpPr>
            <p:nvPr/>
          </p:nvSpPr>
          <p:spPr bwMode="auto">
            <a:xfrm>
              <a:off x="5472" y="652"/>
              <a:ext cx="60" cy="14"/>
            </a:xfrm>
            <a:custGeom>
              <a:avLst/>
              <a:gdLst>
                <a:gd name="T0" fmla="*/ 31 w 35"/>
                <a:gd name="T1" fmla="*/ 8 h 8"/>
                <a:gd name="T2" fmla="*/ 4 w 35"/>
                <a:gd name="T3" fmla="*/ 8 h 8"/>
                <a:gd name="T4" fmla="*/ 0 w 35"/>
                <a:gd name="T5" fmla="*/ 4 h 8"/>
                <a:gd name="T6" fmla="*/ 4 w 35"/>
                <a:gd name="T7" fmla="*/ 0 h 8"/>
                <a:gd name="T8" fmla="*/ 31 w 35"/>
                <a:gd name="T9" fmla="*/ 0 h 8"/>
                <a:gd name="T10" fmla="*/ 35 w 35"/>
                <a:gd name="T11" fmla="*/ 4 h 8"/>
                <a:gd name="T12" fmla="*/ 31 w 35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8">
                  <a:moveTo>
                    <a:pt x="31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2"/>
                    <a:pt x="35" y="4"/>
                  </a:cubicBezTo>
                  <a:cubicBezTo>
                    <a:pt x="35" y="7"/>
                    <a:pt x="33" y="8"/>
                    <a:pt x="3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6"/>
            <p:cNvSpPr>
              <a:spLocks/>
            </p:cNvSpPr>
            <p:nvPr/>
          </p:nvSpPr>
          <p:spPr bwMode="auto">
            <a:xfrm>
              <a:off x="5472" y="707"/>
              <a:ext cx="60" cy="14"/>
            </a:xfrm>
            <a:custGeom>
              <a:avLst/>
              <a:gdLst>
                <a:gd name="T0" fmla="*/ 31 w 35"/>
                <a:gd name="T1" fmla="*/ 8 h 8"/>
                <a:gd name="T2" fmla="*/ 4 w 35"/>
                <a:gd name="T3" fmla="*/ 8 h 8"/>
                <a:gd name="T4" fmla="*/ 0 w 35"/>
                <a:gd name="T5" fmla="*/ 4 h 8"/>
                <a:gd name="T6" fmla="*/ 4 w 35"/>
                <a:gd name="T7" fmla="*/ 0 h 8"/>
                <a:gd name="T8" fmla="*/ 31 w 35"/>
                <a:gd name="T9" fmla="*/ 0 h 8"/>
                <a:gd name="T10" fmla="*/ 35 w 35"/>
                <a:gd name="T11" fmla="*/ 4 h 8"/>
                <a:gd name="T12" fmla="*/ 31 w 35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8">
                  <a:moveTo>
                    <a:pt x="31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2"/>
                    <a:pt x="35" y="4"/>
                  </a:cubicBezTo>
                  <a:cubicBezTo>
                    <a:pt x="35" y="7"/>
                    <a:pt x="33" y="8"/>
                    <a:pt x="3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7"/>
            <p:cNvSpPr>
              <a:spLocks/>
            </p:cNvSpPr>
            <p:nvPr/>
          </p:nvSpPr>
          <p:spPr bwMode="auto">
            <a:xfrm>
              <a:off x="5472" y="764"/>
              <a:ext cx="60" cy="13"/>
            </a:xfrm>
            <a:custGeom>
              <a:avLst/>
              <a:gdLst>
                <a:gd name="T0" fmla="*/ 31 w 35"/>
                <a:gd name="T1" fmla="*/ 8 h 8"/>
                <a:gd name="T2" fmla="*/ 4 w 35"/>
                <a:gd name="T3" fmla="*/ 8 h 8"/>
                <a:gd name="T4" fmla="*/ 0 w 35"/>
                <a:gd name="T5" fmla="*/ 4 h 8"/>
                <a:gd name="T6" fmla="*/ 4 w 35"/>
                <a:gd name="T7" fmla="*/ 0 h 8"/>
                <a:gd name="T8" fmla="*/ 31 w 35"/>
                <a:gd name="T9" fmla="*/ 0 h 8"/>
                <a:gd name="T10" fmla="*/ 35 w 35"/>
                <a:gd name="T11" fmla="*/ 4 h 8"/>
                <a:gd name="T12" fmla="*/ 31 w 35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8">
                  <a:moveTo>
                    <a:pt x="31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1"/>
                    <a:pt x="35" y="4"/>
                  </a:cubicBezTo>
                  <a:cubicBezTo>
                    <a:pt x="35" y="6"/>
                    <a:pt x="33" y="8"/>
                    <a:pt x="3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18"/>
            <p:cNvSpPr>
              <a:spLocks/>
            </p:cNvSpPr>
            <p:nvPr/>
          </p:nvSpPr>
          <p:spPr bwMode="auto">
            <a:xfrm>
              <a:off x="5472" y="819"/>
              <a:ext cx="60" cy="13"/>
            </a:xfrm>
            <a:custGeom>
              <a:avLst/>
              <a:gdLst>
                <a:gd name="T0" fmla="*/ 31 w 35"/>
                <a:gd name="T1" fmla="*/ 8 h 8"/>
                <a:gd name="T2" fmla="*/ 4 w 35"/>
                <a:gd name="T3" fmla="*/ 8 h 8"/>
                <a:gd name="T4" fmla="*/ 0 w 35"/>
                <a:gd name="T5" fmla="*/ 4 h 8"/>
                <a:gd name="T6" fmla="*/ 4 w 35"/>
                <a:gd name="T7" fmla="*/ 0 h 8"/>
                <a:gd name="T8" fmla="*/ 31 w 35"/>
                <a:gd name="T9" fmla="*/ 0 h 8"/>
                <a:gd name="T10" fmla="*/ 35 w 35"/>
                <a:gd name="T11" fmla="*/ 4 h 8"/>
                <a:gd name="T12" fmla="*/ 31 w 35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8">
                  <a:moveTo>
                    <a:pt x="31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1"/>
                    <a:pt x="35" y="4"/>
                  </a:cubicBezTo>
                  <a:cubicBezTo>
                    <a:pt x="35" y="6"/>
                    <a:pt x="33" y="8"/>
                    <a:pt x="3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9"/>
            <p:cNvSpPr>
              <a:spLocks noEditPoints="1"/>
            </p:cNvSpPr>
            <p:nvPr/>
          </p:nvSpPr>
          <p:spPr bwMode="auto">
            <a:xfrm>
              <a:off x="5492" y="547"/>
              <a:ext cx="239" cy="333"/>
            </a:xfrm>
            <a:custGeom>
              <a:avLst/>
              <a:gdLst>
                <a:gd name="T0" fmla="*/ 121 w 139"/>
                <a:gd name="T1" fmla="*/ 148 h 194"/>
                <a:gd name="T2" fmla="*/ 86 w 139"/>
                <a:gd name="T3" fmla="*/ 173 h 194"/>
                <a:gd name="T4" fmla="*/ 84 w 139"/>
                <a:gd name="T5" fmla="*/ 174 h 194"/>
                <a:gd name="T6" fmla="*/ 81 w 139"/>
                <a:gd name="T7" fmla="*/ 173 h 194"/>
                <a:gd name="T8" fmla="*/ 80 w 139"/>
                <a:gd name="T9" fmla="*/ 169 h 194"/>
                <a:gd name="T10" fmla="*/ 90 w 139"/>
                <a:gd name="T11" fmla="*/ 127 h 194"/>
                <a:gd name="T12" fmla="*/ 90 w 139"/>
                <a:gd name="T13" fmla="*/ 126 h 194"/>
                <a:gd name="T14" fmla="*/ 139 w 139"/>
                <a:gd name="T15" fmla="*/ 52 h 194"/>
                <a:gd name="T16" fmla="*/ 139 w 139"/>
                <a:gd name="T17" fmla="*/ 18 h 194"/>
                <a:gd name="T18" fmla="*/ 124 w 139"/>
                <a:gd name="T19" fmla="*/ 0 h 194"/>
                <a:gd name="T20" fmla="*/ 16 w 139"/>
                <a:gd name="T21" fmla="*/ 0 h 194"/>
                <a:gd name="T22" fmla="*/ 0 w 139"/>
                <a:gd name="T23" fmla="*/ 18 h 194"/>
                <a:gd name="T24" fmla="*/ 0 w 139"/>
                <a:gd name="T25" fmla="*/ 177 h 194"/>
                <a:gd name="T26" fmla="*/ 16 w 139"/>
                <a:gd name="T27" fmla="*/ 194 h 194"/>
                <a:gd name="T28" fmla="*/ 124 w 139"/>
                <a:gd name="T29" fmla="*/ 194 h 194"/>
                <a:gd name="T30" fmla="*/ 139 w 139"/>
                <a:gd name="T31" fmla="*/ 177 h 194"/>
                <a:gd name="T32" fmla="*/ 139 w 139"/>
                <a:gd name="T33" fmla="*/ 125 h 194"/>
                <a:gd name="T34" fmla="*/ 138 w 139"/>
                <a:gd name="T35" fmla="*/ 122 h 194"/>
                <a:gd name="T36" fmla="*/ 122 w 139"/>
                <a:gd name="T37" fmla="*/ 147 h 194"/>
                <a:gd name="T38" fmla="*/ 121 w 139"/>
                <a:gd name="T39" fmla="*/ 148 h 194"/>
                <a:gd name="T40" fmla="*/ 52 w 139"/>
                <a:gd name="T41" fmla="*/ 37 h 194"/>
                <a:gd name="T42" fmla="*/ 102 w 139"/>
                <a:gd name="T43" fmla="*/ 37 h 194"/>
                <a:gd name="T44" fmla="*/ 108 w 139"/>
                <a:gd name="T45" fmla="*/ 43 h 194"/>
                <a:gd name="T46" fmla="*/ 102 w 139"/>
                <a:gd name="T47" fmla="*/ 49 h 194"/>
                <a:gd name="T48" fmla="*/ 52 w 139"/>
                <a:gd name="T49" fmla="*/ 49 h 194"/>
                <a:gd name="T50" fmla="*/ 46 w 139"/>
                <a:gd name="T51" fmla="*/ 43 h 194"/>
                <a:gd name="T52" fmla="*/ 52 w 139"/>
                <a:gd name="T53" fmla="*/ 37 h 194"/>
                <a:gd name="T54" fmla="*/ 52 w 139"/>
                <a:gd name="T55" fmla="*/ 70 h 194"/>
                <a:gd name="T56" fmla="*/ 102 w 139"/>
                <a:gd name="T57" fmla="*/ 70 h 194"/>
                <a:gd name="T58" fmla="*/ 108 w 139"/>
                <a:gd name="T59" fmla="*/ 76 h 194"/>
                <a:gd name="T60" fmla="*/ 102 w 139"/>
                <a:gd name="T61" fmla="*/ 82 h 194"/>
                <a:gd name="T62" fmla="*/ 52 w 139"/>
                <a:gd name="T63" fmla="*/ 82 h 194"/>
                <a:gd name="T64" fmla="*/ 46 w 139"/>
                <a:gd name="T65" fmla="*/ 76 h 194"/>
                <a:gd name="T66" fmla="*/ 52 w 139"/>
                <a:gd name="T67" fmla="*/ 70 h 194"/>
                <a:gd name="T68" fmla="*/ 46 w 139"/>
                <a:gd name="T69" fmla="*/ 109 h 194"/>
                <a:gd name="T70" fmla="*/ 52 w 139"/>
                <a:gd name="T71" fmla="*/ 103 h 194"/>
                <a:gd name="T72" fmla="*/ 84 w 139"/>
                <a:gd name="T73" fmla="*/ 103 h 194"/>
                <a:gd name="T74" fmla="*/ 90 w 139"/>
                <a:gd name="T75" fmla="*/ 109 h 194"/>
                <a:gd name="T76" fmla="*/ 84 w 139"/>
                <a:gd name="T77" fmla="*/ 115 h 194"/>
                <a:gd name="T78" fmla="*/ 52 w 139"/>
                <a:gd name="T79" fmla="*/ 115 h 194"/>
                <a:gd name="T80" fmla="*/ 46 w 139"/>
                <a:gd name="T81" fmla="*/ 10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9" h="194">
                  <a:moveTo>
                    <a:pt x="121" y="148"/>
                  </a:moveTo>
                  <a:cubicBezTo>
                    <a:pt x="86" y="173"/>
                    <a:pt x="86" y="173"/>
                    <a:pt x="86" y="173"/>
                  </a:cubicBezTo>
                  <a:cubicBezTo>
                    <a:pt x="85" y="173"/>
                    <a:pt x="84" y="174"/>
                    <a:pt x="84" y="174"/>
                  </a:cubicBezTo>
                  <a:cubicBezTo>
                    <a:pt x="83" y="174"/>
                    <a:pt x="82" y="173"/>
                    <a:pt x="81" y="173"/>
                  </a:cubicBezTo>
                  <a:cubicBezTo>
                    <a:pt x="80" y="172"/>
                    <a:pt x="79" y="170"/>
                    <a:pt x="80" y="169"/>
                  </a:cubicBezTo>
                  <a:cubicBezTo>
                    <a:pt x="90" y="127"/>
                    <a:pt x="90" y="127"/>
                    <a:pt x="90" y="127"/>
                  </a:cubicBezTo>
                  <a:cubicBezTo>
                    <a:pt x="90" y="127"/>
                    <a:pt x="90" y="126"/>
                    <a:pt x="90" y="126"/>
                  </a:cubicBezTo>
                  <a:cubicBezTo>
                    <a:pt x="139" y="52"/>
                    <a:pt x="139" y="52"/>
                    <a:pt x="139" y="52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39" y="8"/>
                    <a:pt x="132" y="0"/>
                    <a:pt x="12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8"/>
                    <a:pt x="0" y="18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87"/>
                    <a:pt x="7" y="194"/>
                    <a:pt x="16" y="194"/>
                  </a:cubicBezTo>
                  <a:cubicBezTo>
                    <a:pt x="124" y="194"/>
                    <a:pt x="124" y="194"/>
                    <a:pt x="124" y="194"/>
                  </a:cubicBezTo>
                  <a:cubicBezTo>
                    <a:pt x="132" y="194"/>
                    <a:pt x="139" y="187"/>
                    <a:pt x="139" y="177"/>
                  </a:cubicBezTo>
                  <a:cubicBezTo>
                    <a:pt x="139" y="125"/>
                    <a:pt x="139" y="125"/>
                    <a:pt x="139" y="125"/>
                  </a:cubicBezTo>
                  <a:cubicBezTo>
                    <a:pt x="139" y="124"/>
                    <a:pt x="139" y="123"/>
                    <a:pt x="138" y="122"/>
                  </a:cubicBezTo>
                  <a:cubicBezTo>
                    <a:pt x="122" y="147"/>
                    <a:pt x="122" y="147"/>
                    <a:pt x="122" y="147"/>
                  </a:cubicBezTo>
                  <a:cubicBezTo>
                    <a:pt x="122" y="147"/>
                    <a:pt x="121" y="148"/>
                    <a:pt x="121" y="148"/>
                  </a:cubicBezTo>
                  <a:close/>
                  <a:moveTo>
                    <a:pt x="52" y="37"/>
                  </a:moveTo>
                  <a:cubicBezTo>
                    <a:pt x="102" y="37"/>
                    <a:pt x="102" y="37"/>
                    <a:pt x="102" y="37"/>
                  </a:cubicBezTo>
                  <a:cubicBezTo>
                    <a:pt x="105" y="37"/>
                    <a:pt x="108" y="40"/>
                    <a:pt x="108" y="43"/>
                  </a:cubicBezTo>
                  <a:cubicBezTo>
                    <a:pt x="108" y="47"/>
                    <a:pt x="105" y="49"/>
                    <a:pt x="102" y="4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48" y="49"/>
                    <a:pt x="46" y="47"/>
                    <a:pt x="46" y="43"/>
                  </a:cubicBezTo>
                  <a:cubicBezTo>
                    <a:pt x="46" y="40"/>
                    <a:pt x="48" y="37"/>
                    <a:pt x="52" y="37"/>
                  </a:cubicBezTo>
                  <a:close/>
                  <a:moveTo>
                    <a:pt x="5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5" y="70"/>
                    <a:pt x="108" y="73"/>
                    <a:pt x="108" y="76"/>
                  </a:cubicBezTo>
                  <a:cubicBezTo>
                    <a:pt x="108" y="80"/>
                    <a:pt x="105" y="82"/>
                    <a:pt x="102" y="82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48" y="82"/>
                    <a:pt x="46" y="80"/>
                    <a:pt x="46" y="76"/>
                  </a:cubicBezTo>
                  <a:cubicBezTo>
                    <a:pt x="46" y="73"/>
                    <a:pt x="48" y="70"/>
                    <a:pt x="52" y="70"/>
                  </a:cubicBezTo>
                  <a:close/>
                  <a:moveTo>
                    <a:pt x="46" y="109"/>
                  </a:moveTo>
                  <a:cubicBezTo>
                    <a:pt x="46" y="106"/>
                    <a:pt x="48" y="103"/>
                    <a:pt x="52" y="103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7" y="103"/>
                    <a:pt x="90" y="106"/>
                    <a:pt x="90" y="109"/>
                  </a:cubicBezTo>
                  <a:cubicBezTo>
                    <a:pt x="90" y="113"/>
                    <a:pt x="87" y="115"/>
                    <a:pt x="84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48" y="115"/>
                    <a:pt x="46" y="113"/>
                    <a:pt x="46" y="1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0"/>
            <p:cNvSpPr>
              <a:spLocks noEditPoints="1"/>
            </p:cNvSpPr>
            <p:nvPr/>
          </p:nvSpPr>
          <p:spPr bwMode="auto">
            <a:xfrm>
              <a:off x="5635" y="638"/>
              <a:ext cx="146" cy="199"/>
            </a:xfrm>
            <a:custGeom>
              <a:avLst/>
              <a:gdLst>
                <a:gd name="T0" fmla="*/ 4 w 85"/>
                <a:gd name="T1" fmla="*/ 116 h 116"/>
                <a:gd name="T2" fmla="*/ 2 w 85"/>
                <a:gd name="T3" fmla="*/ 115 h 116"/>
                <a:gd name="T4" fmla="*/ 0 w 85"/>
                <a:gd name="T5" fmla="*/ 112 h 116"/>
                <a:gd name="T6" fmla="*/ 9 w 85"/>
                <a:gd name="T7" fmla="*/ 77 h 116"/>
                <a:gd name="T8" fmla="*/ 9 w 85"/>
                <a:gd name="T9" fmla="*/ 76 h 116"/>
                <a:gd name="T10" fmla="*/ 58 w 85"/>
                <a:gd name="T11" fmla="*/ 2 h 116"/>
                <a:gd name="T12" fmla="*/ 63 w 85"/>
                <a:gd name="T13" fmla="*/ 1 h 116"/>
                <a:gd name="T14" fmla="*/ 84 w 85"/>
                <a:gd name="T15" fmla="*/ 15 h 116"/>
                <a:gd name="T16" fmla="*/ 85 w 85"/>
                <a:gd name="T17" fmla="*/ 17 h 116"/>
                <a:gd name="T18" fmla="*/ 84 w 85"/>
                <a:gd name="T19" fmla="*/ 20 h 116"/>
                <a:gd name="T20" fmla="*/ 35 w 85"/>
                <a:gd name="T21" fmla="*/ 94 h 116"/>
                <a:gd name="T22" fmla="*/ 34 w 85"/>
                <a:gd name="T23" fmla="*/ 95 h 116"/>
                <a:gd name="T24" fmla="*/ 6 w 85"/>
                <a:gd name="T25" fmla="*/ 115 h 116"/>
                <a:gd name="T26" fmla="*/ 4 w 85"/>
                <a:gd name="T27" fmla="*/ 116 h 116"/>
                <a:gd name="T28" fmla="*/ 15 w 85"/>
                <a:gd name="T29" fmla="*/ 79 h 116"/>
                <a:gd name="T30" fmla="*/ 9 w 85"/>
                <a:gd name="T31" fmla="*/ 105 h 116"/>
                <a:gd name="T32" fmla="*/ 30 w 85"/>
                <a:gd name="T33" fmla="*/ 90 h 116"/>
                <a:gd name="T34" fmla="*/ 77 w 85"/>
                <a:gd name="T35" fmla="*/ 19 h 116"/>
                <a:gd name="T36" fmla="*/ 62 w 85"/>
                <a:gd name="T37" fmla="*/ 9 h 116"/>
                <a:gd name="T38" fmla="*/ 15 w 85"/>
                <a:gd name="T39" fmla="*/ 7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5" h="116">
                  <a:moveTo>
                    <a:pt x="4" y="116"/>
                  </a:moveTo>
                  <a:cubicBezTo>
                    <a:pt x="3" y="116"/>
                    <a:pt x="2" y="116"/>
                    <a:pt x="2" y="115"/>
                  </a:cubicBezTo>
                  <a:cubicBezTo>
                    <a:pt x="1" y="115"/>
                    <a:pt x="0" y="113"/>
                    <a:pt x="0" y="112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9" y="77"/>
                    <a:pt x="9" y="77"/>
                    <a:pt x="9" y="76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1"/>
                    <a:pt x="61" y="0"/>
                    <a:pt x="63" y="1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6"/>
                    <a:pt x="85" y="17"/>
                    <a:pt x="85" y="17"/>
                  </a:cubicBezTo>
                  <a:cubicBezTo>
                    <a:pt x="85" y="18"/>
                    <a:pt x="85" y="19"/>
                    <a:pt x="84" y="20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5" y="94"/>
                    <a:pt x="35" y="94"/>
                    <a:pt x="34" y="9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5" y="116"/>
                    <a:pt x="4" y="116"/>
                    <a:pt x="4" y="116"/>
                  </a:cubicBezTo>
                  <a:close/>
                  <a:moveTo>
                    <a:pt x="15" y="79"/>
                  </a:moveTo>
                  <a:cubicBezTo>
                    <a:pt x="9" y="105"/>
                    <a:pt x="9" y="105"/>
                    <a:pt x="9" y="105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62" y="9"/>
                    <a:pt x="62" y="9"/>
                    <a:pt x="62" y="9"/>
                  </a:cubicBezTo>
                  <a:lnTo>
                    <a:pt x="15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1"/>
            <p:cNvSpPr>
              <a:spLocks/>
            </p:cNvSpPr>
            <p:nvPr/>
          </p:nvSpPr>
          <p:spPr bwMode="auto">
            <a:xfrm>
              <a:off x="5671" y="676"/>
              <a:ext cx="75" cy="108"/>
            </a:xfrm>
            <a:custGeom>
              <a:avLst/>
              <a:gdLst>
                <a:gd name="T0" fmla="*/ 3 w 44"/>
                <a:gd name="T1" fmla="*/ 63 h 63"/>
                <a:gd name="T2" fmla="*/ 2 w 44"/>
                <a:gd name="T3" fmla="*/ 62 h 63"/>
                <a:gd name="T4" fmla="*/ 1 w 44"/>
                <a:gd name="T5" fmla="*/ 58 h 63"/>
                <a:gd name="T6" fmla="*/ 38 w 44"/>
                <a:gd name="T7" fmla="*/ 2 h 63"/>
                <a:gd name="T8" fmla="*/ 42 w 44"/>
                <a:gd name="T9" fmla="*/ 1 h 63"/>
                <a:gd name="T10" fmla="*/ 43 w 44"/>
                <a:gd name="T11" fmla="*/ 6 h 63"/>
                <a:gd name="T12" fmla="*/ 6 w 44"/>
                <a:gd name="T13" fmla="*/ 61 h 63"/>
                <a:gd name="T14" fmla="*/ 3 w 44"/>
                <a:gd name="T1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63">
                  <a:moveTo>
                    <a:pt x="3" y="63"/>
                  </a:moveTo>
                  <a:cubicBezTo>
                    <a:pt x="3" y="63"/>
                    <a:pt x="2" y="63"/>
                    <a:pt x="2" y="62"/>
                  </a:cubicBezTo>
                  <a:cubicBezTo>
                    <a:pt x="0" y="61"/>
                    <a:pt x="0" y="59"/>
                    <a:pt x="1" y="58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9" y="1"/>
                    <a:pt x="41" y="0"/>
                    <a:pt x="42" y="1"/>
                  </a:cubicBezTo>
                  <a:cubicBezTo>
                    <a:pt x="44" y="2"/>
                    <a:pt x="44" y="4"/>
                    <a:pt x="43" y="6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5" y="62"/>
                    <a:pt x="4" y="63"/>
                    <a:pt x="3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2"/>
            <p:cNvSpPr>
              <a:spLocks/>
            </p:cNvSpPr>
            <p:nvPr/>
          </p:nvSpPr>
          <p:spPr bwMode="auto">
            <a:xfrm>
              <a:off x="5719" y="662"/>
              <a:ext cx="46" cy="35"/>
            </a:xfrm>
            <a:custGeom>
              <a:avLst/>
              <a:gdLst>
                <a:gd name="T0" fmla="*/ 23 w 27"/>
                <a:gd name="T1" fmla="*/ 20 h 20"/>
                <a:gd name="T2" fmla="*/ 21 w 27"/>
                <a:gd name="T3" fmla="*/ 20 h 20"/>
                <a:gd name="T4" fmla="*/ 2 w 27"/>
                <a:gd name="T5" fmla="*/ 7 h 20"/>
                <a:gd name="T6" fmla="*/ 1 w 27"/>
                <a:gd name="T7" fmla="*/ 2 h 20"/>
                <a:gd name="T8" fmla="*/ 5 w 27"/>
                <a:gd name="T9" fmla="*/ 1 h 20"/>
                <a:gd name="T10" fmla="*/ 25 w 27"/>
                <a:gd name="T11" fmla="*/ 14 h 20"/>
                <a:gd name="T12" fmla="*/ 26 w 27"/>
                <a:gd name="T13" fmla="*/ 19 h 20"/>
                <a:gd name="T14" fmla="*/ 23 w 27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0">
                  <a:moveTo>
                    <a:pt x="23" y="20"/>
                  </a:moveTo>
                  <a:cubicBezTo>
                    <a:pt x="23" y="20"/>
                    <a:pt x="22" y="20"/>
                    <a:pt x="21" y="2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4" y="0"/>
                    <a:pt x="5" y="1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5"/>
                    <a:pt x="27" y="18"/>
                    <a:pt x="26" y="19"/>
                  </a:cubicBezTo>
                  <a:cubicBezTo>
                    <a:pt x="25" y="20"/>
                    <a:pt x="24" y="20"/>
                    <a:pt x="23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3"/>
            <p:cNvSpPr>
              <a:spLocks noEditPoints="1"/>
            </p:cNvSpPr>
            <p:nvPr/>
          </p:nvSpPr>
          <p:spPr bwMode="auto">
            <a:xfrm>
              <a:off x="5508" y="1306"/>
              <a:ext cx="259" cy="261"/>
            </a:xfrm>
            <a:custGeom>
              <a:avLst/>
              <a:gdLst>
                <a:gd name="T0" fmla="*/ 76 w 151"/>
                <a:gd name="T1" fmla="*/ 0 h 152"/>
                <a:gd name="T2" fmla="*/ 0 w 151"/>
                <a:gd name="T3" fmla="*/ 76 h 152"/>
                <a:gd name="T4" fmla="*/ 76 w 151"/>
                <a:gd name="T5" fmla="*/ 152 h 152"/>
                <a:gd name="T6" fmla="*/ 151 w 151"/>
                <a:gd name="T7" fmla="*/ 76 h 152"/>
                <a:gd name="T8" fmla="*/ 76 w 151"/>
                <a:gd name="T9" fmla="*/ 0 h 152"/>
                <a:gd name="T10" fmla="*/ 104 w 151"/>
                <a:gd name="T11" fmla="*/ 82 h 152"/>
                <a:gd name="T12" fmla="*/ 77 w 151"/>
                <a:gd name="T13" fmla="*/ 82 h 152"/>
                <a:gd name="T14" fmla="*/ 71 w 151"/>
                <a:gd name="T15" fmla="*/ 76 h 152"/>
                <a:gd name="T16" fmla="*/ 71 w 151"/>
                <a:gd name="T17" fmla="*/ 24 h 152"/>
                <a:gd name="T18" fmla="*/ 77 w 151"/>
                <a:gd name="T19" fmla="*/ 18 h 152"/>
                <a:gd name="T20" fmla="*/ 83 w 151"/>
                <a:gd name="T21" fmla="*/ 24 h 152"/>
                <a:gd name="T22" fmla="*/ 83 w 151"/>
                <a:gd name="T23" fmla="*/ 70 h 152"/>
                <a:gd name="T24" fmla="*/ 104 w 151"/>
                <a:gd name="T25" fmla="*/ 70 h 152"/>
                <a:gd name="T26" fmla="*/ 110 w 151"/>
                <a:gd name="T27" fmla="*/ 76 h 152"/>
                <a:gd name="T28" fmla="*/ 104 w 151"/>
                <a:gd name="T29" fmla="*/ 8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1" h="152">
                  <a:moveTo>
                    <a:pt x="76" y="0"/>
                  </a:moveTo>
                  <a:cubicBezTo>
                    <a:pt x="34" y="0"/>
                    <a:pt x="0" y="34"/>
                    <a:pt x="0" y="76"/>
                  </a:cubicBezTo>
                  <a:cubicBezTo>
                    <a:pt x="0" y="118"/>
                    <a:pt x="34" y="152"/>
                    <a:pt x="76" y="152"/>
                  </a:cubicBezTo>
                  <a:cubicBezTo>
                    <a:pt x="118" y="152"/>
                    <a:pt x="151" y="118"/>
                    <a:pt x="151" y="76"/>
                  </a:cubicBezTo>
                  <a:cubicBezTo>
                    <a:pt x="151" y="34"/>
                    <a:pt x="118" y="0"/>
                    <a:pt x="76" y="0"/>
                  </a:cubicBezTo>
                  <a:close/>
                  <a:moveTo>
                    <a:pt x="104" y="82"/>
                  </a:moveTo>
                  <a:cubicBezTo>
                    <a:pt x="77" y="82"/>
                    <a:pt x="77" y="82"/>
                    <a:pt x="77" y="82"/>
                  </a:cubicBezTo>
                  <a:cubicBezTo>
                    <a:pt x="73" y="82"/>
                    <a:pt x="71" y="79"/>
                    <a:pt x="71" y="76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21"/>
                    <a:pt x="73" y="18"/>
                    <a:pt x="77" y="18"/>
                  </a:cubicBezTo>
                  <a:cubicBezTo>
                    <a:pt x="80" y="18"/>
                    <a:pt x="83" y="21"/>
                    <a:pt x="83" y="24"/>
                  </a:cubicBezTo>
                  <a:cubicBezTo>
                    <a:pt x="83" y="70"/>
                    <a:pt x="83" y="70"/>
                    <a:pt x="83" y="70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107" y="70"/>
                    <a:pt x="110" y="72"/>
                    <a:pt x="110" y="76"/>
                  </a:cubicBezTo>
                  <a:cubicBezTo>
                    <a:pt x="110" y="79"/>
                    <a:pt x="107" y="82"/>
                    <a:pt x="104" y="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4"/>
            <p:cNvSpPr>
              <a:spLocks/>
            </p:cNvSpPr>
            <p:nvPr/>
          </p:nvSpPr>
          <p:spPr bwMode="auto">
            <a:xfrm>
              <a:off x="1147" y="1992"/>
              <a:ext cx="340" cy="340"/>
            </a:xfrm>
            <a:custGeom>
              <a:avLst/>
              <a:gdLst>
                <a:gd name="T0" fmla="*/ 192 w 198"/>
                <a:gd name="T1" fmla="*/ 186 h 198"/>
                <a:gd name="T2" fmla="*/ 17 w 198"/>
                <a:gd name="T3" fmla="*/ 186 h 198"/>
                <a:gd name="T4" fmla="*/ 17 w 198"/>
                <a:gd name="T5" fmla="*/ 62 h 198"/>
                <a:gd name="T6" fmla="*/ 154 w 198"/>
                <a:gd name="T7" fmla="*/ 62 h 198"/>
                <a:gd name="T8" fmla="*/ 160 w 198"/>
                <a:gd name="T9" fmla="*/ 56 h 198"/>
                <a:gd name="T10" fmla="*/ 154 w 198"/>
                <a:gd name="T11" fmla="*/ 50 h 198"/>
                <a:gd name="T12" fmla="*/ 17 w 198"/>
                <a:gd name="T13" fmla="*/ 50 h 198"/>
                <a:gd name="T14" fmla="*/ 17 w 198"/>
                <a:gd name="T15" fmla="*/ 6 h 198"/>
                <a:gd name="T16" fmla="*/ 11 w 198"/>
                <a:gd name="T17" fmla="*/ 0 h 198"/>
                <a:gd name="T18" fmla="*/ 5 w 198"/>
                <a:gd name="T19" fmla="*/ 6 h 198"/>
                <a:gd name="T20" fmla="*/ 5 w 198"/>
                <a:gd name="T21" fmla="*/ 50 h 198"/>
                <a:gd name="T22" fmla="*/ 0 w 198"/>
                <a:gd name="T23" fmla="*/ 56 h 198"/>
                <a:gd name="T24" fmla="*/ 5 w 198"/>
                <a:gd name="T25" fmla="*/ 62 h 198"/>
                <a:gd name="T26" fmla="*/ 5 w 198"/>
                <a:gd name="T27" fmla="*/ 186 h 198"/>
                <a:gd name="T28" fmla="*/ 0 w 198"/>
                <a:gd name="T29" fmla="*/ 192 h 198"/>
                <a:gd name="T30" fmla="*/ 6 w 198"/>
                <a:gd name="T31" fmla="*/ 198 h 198"/>
                <a:gd name="T32" fmla="*/ 192 w 198"/>
                <a:gd name="T33" fmla="*/ 198 h 198"/>
                <a:gd name="T34" fmla="*/ 198 w 198"/>
                <a:gd name="T35" fmla="*/ 192 h 198"/>
                <a:gd name="T36" fmla="*/ 192 w 198"/>
                <a:gd name="T37" fmla="*/ 186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8" h="198">
                  <a:moveTo>
                    <a:pt x="192" y="186"/>
                  </a:moveTo>
                  <a:cubicBezTo>
                    <a:pt x="17" y="186"/>
                    <a:pt x="17" y="186"/>
                    <a:pt x="17" y="186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54" y="62"/>
                    <a:pt x="154" y="62"/>
                    <a:pt x="154" y="62"/>
                  </a:cubicBezTo>
                  <a:cubicBezTo>
                    <a:pt x="157" y="62"/>
                    <a:pt x="160" y="59"/>
                    <a:pt x="160" y="56"/>
                  </a:cubicBezTo>
                  <a:cubicBezTo>
                    <a:pt x="160" y="52"/>
                    <a:pt x="157" y="50"/>
                    <a:pt x="154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3"/>
                    <a:pt x="14" y="0"/>
                    <a:pt x="11" y="0"/>
                  </a:cubicBezTo>
                  <a:cubicBezTo>
                    <a:pt x="8" y="0"/>
                    <a:pt x="5" y="3"/>
                    <a:pt x="5" y="6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2" y="50"/>
                    <a:pt x="0" y="53"/>
                    <a:pt x="0" y="56"/>
                  </a:cubicBezTo>
                  <a:cubicBezTo>
                    <a:pt x="0" y="59"/>
                    <a:pt x="2" y="61"/>
                    <a:pt x="5" y="62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2" y="186"/>
                    <a:pt x="0" y="189"/>
                    <a:pt x="0" y="192"/>
                  </a:cubicBezTo>
                  <a:cubicBezTo>
                    <a:pt x="0" y="195"/>
                    <a:pt x="2" y="198"/>
                    <a:pt x="6" y="198"/>
                  </a:cubicBezTo>
                  <a:cubicBezTo>
                    <a:pt x="192" y="198"/>
                    <a:pt x="192" y="198"/>
                    <a:pt x="192" y="198"/>
                  </a:cubicBezTo>
                  <a:cubicBezTo>
                    <a:pt x="195" y="198"/>
                    <a:pt x="198" y="195"/>
                    <a:pt x="198" y="192"/>
                  </a:cubicBezTo>
                  <a:cubicBezTo>
                    <a:pt x="198" y="189"/>
                    <a:pt x="195" y="186"/>
                    <a:pt x="192" y="1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5"/>
            <p:cNvSpPr>
              <a:spLocks/>
            </p:cNvSpPr>
            <p:nvPr/>
          </p:nvSpPr>
          <p:spPr bwMode="auto">
            <a:xfrm>
              <a:off x="1245" y="2218"/>
              <a:ext cx="52" cy="112"/>
            </a:xfrm>
            <a:custGeom>
              <a:avLst/>
              <a:gdLst>
                <a:gd name="T0" fmla="*/ 6 w 30"/>
                <a:gd name="T1" fmla="*/ 65 h 65"/>
                <a:gd name="T2" fmla="*/ 5 w 30"/>
                <a:gd name="T3" fmla="*/ 64 h 65"/>
                <a:gd name="T4" fmla="*/ 1 w 30"/>
                <a:gd name="T5" fmla="*/ 57 h 65"/>
                <a:gd name="T6" fmla="*/ 17 w 30"/>
                <a:gd name="T7" fmla="*/ 5 h 65"/>
                <a:gd name="T8" fmla="*/ 25 w 30"/>
                <a:gd name="T9" fmla="*/ 1 h 65"/>
                <a:gd name="T10" fmla="*/ 29 w 30"/>
                <a:gd name="T11" fmla="*/ 9 h 65"/>
                <a:gd name="T12" fmla="*/ 12 w 30"/>
                <a:gd name="T13" fmla="*/ 60 h 65"/>
                <a:gd name="T14" fmla="*/ 6 w 30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5">
                  <a:moveTo>
                    <a:pt x="6" y="65"/>
                  </a:moveTo>
                  <a:cubicBezTo>
                    <a:pt x="6" y="65"/>
                    <a:pt x="5" y="65"/>
                    <a:pt x="5" y="64"/>
                  </a:cubicBezTo>
                  <a:cubicBezTo>
                    <a:pt x="1" y="63"/>
                    <a:pt x="0" y="60"/>
                    <a:pt x="1" y="57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2"/>
                    <a:pt x="22" y="0"/>
                    <a:pt x="25" y="1"/>
                  </a:cubicBezTo>
                  <a:cubicBezTo>
                    <a:pt x="28" y="2"/>
                    <a:pt x="30" y="6"/>
                    <a:pt x="29" y="9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63"/>
                    <a:pt x="9" y="65"/>
                    <a:pt x="6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6"/>
            <p:cNvSpPr>
              <a:spLocks/>
            </p:cNvSpPr>
            <p:nvPr/>
          </p:nvSpPr>
          <p:spPr bwMode="auto">
            <a:xfrm>
              <a:off x="1410" y="2218"/>
              <a:ext cx="51" cy="112"/>
            </a:xfrm>
            <a:custGeom>
              <a:avLst/>
              <a:gdLst>
                <a:gd name="T0" fmla="*/ 23 w 30"/>
                <a:gd name="T1" fmla="*/ 65 h 65"/>
                <a:gd name="T2" fmla="*/ 17 w 30"/>
                <a:gd name="T3" fmla="*/ 60 h 65"/>
                <a:gd name="T4" fmla="*/ 1 w 30"/>
                <a:gd name="T5" fmla="*/ 9 h 65"/>
                <a:gd name="T6" fmla="*/ 5 w 30"/>
                <a:gd name="T7" fmla="*/ 1 h 65"/>
                <a:gd name="T8" fmla="*/ 12 w 30"/>
                <a:gd name="T9" fmla="*/ 5 h 65"/>
                <a:gd name="T10" fmla="*/ 29 w 30"/>
                <a:gd name="T11" fmla="*/ 57 h 65"/>
                <a:gd name="T12" fmla="*/ 25 w 30"/>
                <a:gd name="T13" fmla="*/ 64 h 65"/>
                <a:gd name="T14" fmla="*/ 23 w 30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5">
                  <a:moveTo>
                    <a:pt x="23" y="65"/>
                  </a:moveTo>
                  <a:cubicBezTo>
                    <a:pt x="20" y="65"/>
                    <a:pt x="18" y="63"/>
                    <a:pt x="17" y="6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6"/>
                    <a:pt x="1" y="2"/>
                    <a:pt x="5" y="1"/>
                  </a:cubicBezTo>
                  <a:cubicBezTo>
                    <a:pt x="8" y="0"/>
                    <a:pt x="11" y="2"/>
                    <a:pt x="12" y="5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0" y="60"/>
                    <a:pt x="28" y="63"/>
                    <a:pt x="25" y="64"/>
                  </a:cubicBezTo>
                  <a:cubicBezTo>
                    <a:pt x="24" y="65"/>
                    <a:pt x="24" y="65"/>
                    <a:pt x="23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7"/>
            <p:cNvSpPr>
              <a:spLocks/>
            </p:cNvSpPr>
            <p:nvPr/>
          </p:nvSpPr>
          <p:spPr bwMode="auto">
            <a:xfrm>
              <a:off x="1250" y="2146"/>
              <a:ext cx="205" cy="88"/>
            </a:xfrm>
            <a:custGeom>
              <a:avLst/>
              <a:gdLst>
                <a:gd name="T0" fmla="*/ 113 w 119"/>
                <a:gd name="T1" fmla="*/ 29 h 51"/>
                <a:gd name="T2" fmla="*/ 91 w 119"/>
                <a:gd name="T3" fmla="*/ 0 h 51"/>
                <a:gd name="T4" fmla="*/ 29 w 119"/>
                <a:gd name="T5" fmla="*/ 0 h 51"/>
                <a:gd name="T6" fmla="*/ 6 w 119"/>
                <a:gd name="T7" fmla="*/ 29 h 51"/>
                <a:gd name="T8" fmla="*/ 3 w 119"/>
                <a:gd name="T9" fmla="*/ 45 h 51"/>
                <a:gd name="T10" fmla="*/ 14 w 119"/>
                <a:gd name="T11" fmla="*/ 51 h 51"/>
                <a:gd name="T12" fmla="*/ 105 w 119"/>
                <a:gd name="T13" fmla="*/ 51 h 51"/>
                <a:gd name="T14" fmla="*/ 117 w 119"/>
                <a:gd name="T15" fmla="*/ 45 h 51"/>
                <a:gd name="T16" fmla="*/ 113 w 119"/>
                <a:gd name="T17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51">
                  <a:moveTo>
                    <a:pt x="113" y="29"/>
                  </a:moveTo>
                  <a:cubicBezTo>
                    <a:pt x="91" y="0"/>
                    <a:pt x="91" y="0"/>
                    <a:pt x="9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2" y="34"/>
                    <a:pt x="0" y="40"/>
                    <a:pt x="3" y="45"/>
                  </a:cubicBezTo>
                  <a:cubicBezTo>
                    <a:pt x="4" y="47"/>
                    <a:pt x="7" y="51"/>
                    <a:pt x="14" y="51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113" y="51"/>
                    <a:pt x="116" y="47"/>
                    <a:pt x="117" y="45"/>
                  </a:cubicBezTo>
                  <a:cubicBezTo>
                    <a:pt x="119" y="40"/>
                    <a:pt x="118" y="34"/>
                    <a:pt x="113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28"/>
            <p:cNvSpPr>
              <a:spLocks/>
            </p:cNvSpPr>
            <p:nvPr/>
          </p:nvSpPr>
          <p:spPr bwMode="auto">
            <a:xfrm>
              <a:off x="1310" y="2038"/>
              <a:ext cx="86" cy="94"/>
            </a:xfrm>
            <a:custGeom>
              <a:avLst/>
              <a:gdLst>
                <a:gd name="T0" fmla="*/ 11 w 86"/>
                <a:gd name="T1" fmla="*/ 81 h 94"/>
                <a:gd name="T2" fmla="*/ 0 w 86"/>
                <a:gd name="T3" fmla="*/ 94 h 94"/>
                <a:gd name="T4" fmla="*/ 86 w 86"/>
                <a:gd name="T5" fmla="*/ 94 h 94"/>
                <a:gd name="T6" fmla="*/ 74 w 86"/>
                <a:gd name="T7" fmla="*/ 81 h 94"/>
                <a:gd name="T8" fmla="*/ 74 w 86"/>
                <a:gd name="T9" fmla="*/ 0 h 94"/>
                <a:gd name="T10" fmla="*/ 11 w 86"/>
                <a:gd name="T11" fmla="*/ 0 h 94"/>
                <a:gd name="T12" fmla="*/ 11 w 86"/>
                <a:gd name="T13" fmla="*/ 8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94">
                  <a:moveTo>
                    <a:pt x="11" y="81"/>
                  </a:moveTo>
                  <a:lnTo>
                    <a:pt x="0" y="94"/>
                  </a:lnTo>
                  <a:lnTo>
                    <a:pt x="86" y="94"/>
                  </a:lnTo>
                  <a:lnTo>
                    <a:pt x="74" y="81"/>
                  </a:lnTo>
                  <a:lnTo>
                    <a:pt x="74" y="0"/>
                  </a:lnTo>
                  <a:lnTo>
                    <a:pt x="11" y="0"/>
                  </a:lnTo>
                  <a:lnTo>
                    <a:pt x="11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29"/>
            <p:cNvSpPr>
              <a:spLocks/>
            </p:cNvSpPr>
            <p:nvPr/>
          </p:nvSpPr>
          <p:spPr bwMode="auto">
            <a:xfrm>
              <a:off x="1307" y="2021"/>
              <a:ext cx="93" cy="14"/>
            </a:xfrm>
            <a:custGeom>
              <a:avLst/>
              <a:gdLst>
                <a:gd name="T0" fmla="*/ 50 w 54"/>
                <a:gd name="T1" fmla="*/ 0 h 8"/>
                <a:gd name="T2" fmla="*/ 41 w 54"/>
                <a:gd name="T3" fmla="*/ 0 h 8"/>
                <a:gd name="T4" fmla="*/ 12 w 54"/>
                <a:gd name="T5" fmla="*/ 0 h 8"/>
                <a:gd name="T6" fmla="*/ 4 w 54"/>
                <a:gd name="T7" fmla="*/ 0 h 8"/>
                <a:gd name="T8" fmla="*/ 0 w 54"/>
                <a:gd name="T9" fmla="*/ 4 h 8"/>
                <a:gd name="T10" fmla="*/ 4 w 54"/>
                <a:gd name="T11" fmla="*/ 8 h 8"/>
                <a:gd name="T12" fmla="*/ 8 w 54"/>
                <a:gd name="T13" fmla="*/ 8 h 8"/>
                <a:gd name="T14" fmla="*/ 45 w 54"/>
                <a:gd name="T15" fmla="*/ 8 h 8"/>
                <a:gd name="T16" fmla="*/ 50 w 54"/>
                <a:gd name="T17" fmla="*/ 8 h 8"/>
                <a:gd name="T18" fmla="*/ 54 w 54"/>
                <a:gd name="T19" fmla="*/ 4 h 8"/>
                <a:gd name="T20" fmla="*/ 50 w 5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8">
                  <a:moveTo>
                    <a:pt x="50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2" y="8"/>
                    <a:pt x="54" y="6"/>
                    <a:pt x="54" y="4"/>
                  </a:cubicBezTo>
                  <a:cubicBezTo>
                    <a:pt x="54" y="2"/>
                    <a:pt x="52" y="0"/>
                    <a:pt x="5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30"/>
            <p:cNvSpPr>
              <a:spLocks noEditPoints="1"/>
            </p:cNvSpPr>
            <p:nvPr/>
          </p:nvSpPr>
          <p:spPr bwMode="auto">
            <a:xfrm>
              <a:off x="3310" y="2045"/>
              <a:ext cx="296" cy="246"/>
            </a:xfrm>
            <a:custGeom>
              <a:avLst/>
              <a:gdLst>
                <a:gd name="T0" fmla="*/ 170 w 172"/>
                <a:gd name="T1" fmla="*/ 49 h 143"/>
                <a:gd name="T2" fmla="*/ 167 w 172"/>
                <a:gd name="T3" fmla="*/ 50 h 143"/>
                <a:gd name="T4" fmla="*/ 165 w 172"/>
                <a:gd name="T5" fmla="*/ 49 h 143"/>
                <a:gd name="T6" fmla="*/ 147 w 172"/>
                <a:gd name="T7" fmla="*/ 82 h 143"/>
                <a:gd name="T8" fmla="*/ 143 w 172"/>
                <a:gd name="T9" fmla="*/ 85 h 143"/>
                <a:gd name="T10" fmla="*/ 134 w 172"/>
                <a:gd name="T11" fmla="*/ 84 h 143"/>
                <a:gd name="T12" fmla="*/ 108 w 172"/>
                <a:gd name="T13" fmla="*/ 89 h 143"/>
                <a:gd name="T14" fmla="*/ 106 w 172"/>
                <a:gd name="T15" fmla="*/ 99 h 143"/>
                <a:gd name="T16" fmla="*/ 97 w 172"/>
                <a:gd name="T17" fmla="*/ 102 h 143"/>
                <a:gd name="T18" fmla="*/ 90 w 172"/>
                <a:gd name="T19" fmla="*/ 99 h 143"/>
                <a:gd name="T20" fmla="*/ 88 w 172"/>
                <a:gd name="T21" fmla="*/ 98 h 143"/>
                <a:gd name="T22" fmla="*/ 84 w 172"/>
                <a:gd name="T23" fmla="*/ 90 h 143"/>
                <a:gd name="T24" fmla="*/ 87 w 172"/>
                <a:gd name="T25" fmla="*/ 82 h 143"/>
                <a:gd name="T26" fmla="*/ 97 w 172"/>
                <a:gd name="T27" fmla="*/ 79 h 143"/>
                <a:gd name="T28" fmla="*/ 100 w 172"/>
                <a:gd name="T29" fmla="*/ 45 h 143"/>
                <a:gd name="T30" fmla="*/ 102 w 172"/>
                <a:gd name="T31" fmla="*/ 41 h 143"/>
                <a:gd name="T32" fmla="*/ 135 w 172"/>
                <a:gd name="T33" fmla="*/ 22 h 143"/>
                <a:gd name="T34" fmla="*/ 134 w 172"/>
                <a:gd name="T35" fmla="*/ 20 h 143"/>
                <a:gd name="T36" fmla="*/ 135 w 172"/>
                <a:gd name="T37" fmla="*/ 17 h 143"/>
                <a:gd name="T38" fmla="*/ 152 w 172"/>
                <a:gd name="T39" fmla="*/ 0 h 143"/>
                <a:gd name="T40" fmla="*/ 20 w 172"/>
                <a:gd name="T41" fmla="*/ 0 h 143"/>
                <a:gd name="T42" fmla="*/ 0 w 172"/>
                <a:gd name="T43" fmla="*/ 19 h 143"/>
                <a:gd name="T44" fmla="*/ 0 w 172"/>
                <a:gd name="T45" fmla="*/ 124 h 143"/>
                <a:gd name="T46" fmla="*/ 20 w 172"/>
                <a:gd name="T47" fmla="*/ 143 h 143"/>
                <a:gd name="T48" fmla="*/ 153 w 172"/>
                <a:gd name="T49" fmla="*/ 143 h 143"/>
                <a:gd name="T50" fmla="*/ 172 w 172"/>
                <a:gd name="T51" fmla="*/ 124 h 143"/>
                <a:gd name="T52" fmla="*/ 172 w 172"/>
                <a:gd name="T53" fmla="*/ 46 h 143"/>
                <a:gd name="T54" fmla="*/ 170 w 172"/>
                <a:gd name="T55" fmla="*/ 49 h 143"/>
                <a:gd name="T56" fmla="*/ 29 w 172"/>
                <a:gd name="T57" fmla="*/ 24 h 143"/>
                <a:gd name="T58" fmla="*/ 102 w 172"/>
                <a:gd name="T59" fmla="*/ 24 h 143"/>
                <a:gd name="T60" fmla="*/ 106 w 172"/>
                <a:gd name="T61" fmla="*/ 28 h 143"/>
                <a:gd name="T62" fmla="*/ 102 w 172"/>
                <a:gd name="T63" fmla="*/ 32 h 143"/>
                <a:gd name="T64" fmla="*/ 29 w 172"/>
                <a:gd name="T65" fmla="*/ 32 h 143"/>
                <a:gd name="T66" fmla="*/ 25 w 172"/>
                <a:gd name="T67" fmla="*/ 28 h 143"/>
                <a:gd name="T68" fmla="*/ 29 w 172"/>
                <a:gd name="T69" fmla="*/ 24 h 143"/>
                <a:gd name="T70" fmla="*/ 29 w 172"/>
                <a:gd name="T71" fmla="*/ 47 h 143"/>
                <a:gd name="T72" fmla="*/ 90 w 172"/>
                <a:gd name="T73" fmla="*/ 47 h 143"/>
                <a:gd name="T74" fmla="*/ 94 w 172"/>
                <a:gd name="T75" fmla="*/ 51 h 143"/>
                <a:gd name="T76" fmla="*/ 90 w 172"/>
                <a:gd name="T77" fmla="*/ 55 h 143"/>
                <a:gd name="T78" fmla="*/ 29 w 172"/>
                <a:gd name="T79" fmla="*/ 55 h 143"/>
                <a:gd name="T80" fmla="*/ 25 w 172"/>
                <a:gd name="T81" fmla="*/ 51 h 143"/>
                <a:gd name="T82" fmla="*/ 29 w 172"/>
                <a:gd name="T83" fmla="*/ 47 h 143"/>
                <a:gd name="T84" fmla="*/ 29 w 172"/>
                <a:gd name="T85" fmla="*/ 69 h 143"/>
                <a:gd name="T86" fmla="*/ 90 w 172"/>
                <a:gd name="T87" fmla="*/ 69 h 143"/>
                <a:gd name="T88" fmla="*/ 94 w 172"/>
                <a:gd name="T89" fmla="*/ 73 h 143"/>
                <a:gd name="T90" fmla="*/ 90 w 172"/>
                <a:gd name="T91" fmla="*/ 77 h 143"/>
                <a:gd name="T92" fmla="*/ 29 w 172"/>
                <a:gd name="T93" fmla="*/ 77 h 143"/>
                <a:gd name="T94" fmla="*/ 25 w 172"/>
                <a:gd name="T95" fmla="*/ 73 h 143"/>
                <a:gd name="T96" fmla="*/ 29 w 172"/>
                <a:gd name="T97" fmla="*/ 69 h 143"/>
                <a:gd name="T98" fmla="*/ 29 w 172"/>
                <a:gd name="T99" fmla="*/ 92 h 143"/>
                <a:gd name="T100" fmla="*/ 76 w 172"/>
                <a:gd name="T101" fmla="*/ 92 h 143"/>
                <a:gd name="T102" fmla="*/ 80 w 172"/>
                <a:gd name="T103" fmla="*/ 96 h 143"/>
                <a:gd name="T104" fmla="*/ 76 w 172"/>
                <a:gd name="T105" fmla="*/ 100 h 143"/>
                <a:gd name="T106" fmla="*/ 29 w 172"/>
                <a:gd name="T107" fmla="*/ 100 h 143"/>
                <a:gd name="T108" fmla="*/ 25 w 172"/>
                <a:gd name="T109" fmla="*/ 96 h 143"/>
                <a:gd name="T110" fmla="*/ 29 w 172"/>
                <a:gd name="T111" fmla="*/ 92 h 143"/>
                <a:gd name="T112" fmla="*/ 143 w 172"/>
                <a:gd name="T113" fmla="*/ 123 h 143"/>
                <a:gd name="T114" fmla="*/ 29 w 172"/>
                <a:gd name="T115" fmla="*/ 123 h 143"/>
                <a:gd name="T116" fmla="*/ 25 w 172"/>
                <a:gd name="T117" fmla="*/ 119 h 143"/>
                <a:gd name="T118" fmla="*/ 29 w 172"/>
                <a:gd name="T119" fmla="*/ 115 h 143"/>
                <a:gd name="T120" fmla="*/ 143 w 172"/>
                <a:gd name="T121" fmla="*/ 115 h 143"/>
                <a:gd name="T122" fmla="*/ 147 w 172"/>
                <a:gd name="T123" fmla="*/ 119 h 143"/>
                <a:gd name="T124" fmla="*/ 143 w 172"/>
                <a:gd name="T125" fmla="*/ 12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2" h="143">
                  <a:moveTo>
                    <a:pt x="170" y="49"/>
                  </a:moveTo>
                  <a:cubicBezTo>
                    <a:pt x="169" y="50"/>
                    <a:pt x="168" y="50"/>
                    <a:pt x="167" y="50"/>
                  </a:cubicBezTo>
                  <a:cubicBezTo>
                    <a:pt x="166" y="50"/>
                    <a:pt x="165" y="50"/>
                    <a:pt x="165" y="49"/>
                  </a:cubicBezTo>
                  <a:cubicBezTo>
                    <a:pt x="159" y="61"/>
                    <a:pt x="148" y="81"/>
                    <a:pt x="147" y="82"/>
                  </a:cubicBezTo>
                  <a:cubicBezTo>
                    <a:pt x="147" y="84"/>
                    <a:pt x="145" y="85"/>
                    <a:pt x="143" y="85"/>
                  </a:cubicBezTo>
                  <a:cubicBezTo>
                    <a:pt x="140" y="84"/>
                    <a:pt x="137" y="84"/>
                    <a:pt x="134" y="84"/>
                  </a:cubicBezTo>
                  <a:cubicBezTo>
                    <a:pt x="123" y="84"/>
                    <a:pt x="114" y="87"/>
                    <a:pt x="108" y="89"/>
                  </a:cubicBezTo>
                  <a:cubicBezTo>
                    <a:pt x="109" y="93"/>
                    <a:pt x="108" y="96"/>
                    <a:pt x="106" y="99"/>
                  </a:cubicBezTo>
                  <a:cubicBezTo>
                    <a:pt x="103" y="101"/>
                    <a:pt x="101" y="102"/>
                    <a:pt x="97" y="102"/>
                  </a:cubicBezTo>
                  <a:cubicBezTo>
                    <a:pt x="95" y="102"/>
                    <a:pt x="92" y="101"/>
                    <a:pt x="90" y="99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6" y="96"/>
                    <a:pt x="84" y="93"/>
                    <a:pt x="84" y="90"/>
                  </a:cubicBezTo>
                  <a:cubicBezTo>
                    <a:pt x="84" y="87"/>
                    <a:pt x="85" y="84"/>
                    <a:pt x="87" y="82"/>
                  </a:cubicBezTo>
                  <a:cubicBezTo>
                    <a:pt x="90" y="79"/>
                    <a:pt x="94" y="78"/>
                    <a:pt x="97" y="79"/>
                  </a:cubicBezTo>
                  <a:cubicBezTo>
                    <a:pt x="100" y="72"/>
                    <a:pt x="103" y="60"/>
                    <a:pt x="100" y="45"/>
                  </a:cubicBezTo>
                  <a:cubicBezTo>
                    <a:pt x="99" y="43"/>
                    <a:pt x="100" y="42"/>
                    <a:pt x="102" y="41"/>
                  </a:cubicBezTo>
                  <a:cubicBezTo>
                    <a:pt x="103" y="40"/>
                    <a:pt x="123" y="29"/>
                    <a:pt x="135" y="22"/>
                  </a:cubicBezTo>
                  <a:cubicBezTo>
                    <a:pt x="135" y="22"/>
                    <a:pt x="134" y="21"/>
                    <a:pt x="134" y="20"/>
                  </a:cubicBezTo>
                  <a:cubicBezTo>
                    <a:pt x="134" y="19"/>
                    <a:pt x="135" y="18"/>
                    <a:pt x="135" y="17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5"/>
                    <a:pt x="9" y="143"/>
                    <a:pt x="20" y="143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63" y="143"/>
                    <a:pt x="172" y="135"/>
                    <a:pt x="172" y="124"/>
                  </a:cubicBezTo>
                  <a:cubicBezTo>
                    <a:pt x="172" y="46"/>
                    <a:pt x="172" y="46"/>
                    <a:pt x="172" y="46"/>
                  </a:cubicBezTo>
                  <a:lnTo>
                    <a:pt x="170" y="49"/>
                  </a:lnTo>
                  <a:close/>
                  <a:moveTo>
                    <a:pt x="29" y="24"/>
                  </a:moveTo>
                  <a:cubicBezTo>
                    <a:pt x="102" y="24"/>
                    <a:pt x="102" y="24"/>
                    <a:pt x="102" y="24"/>
                  </a:cubicBezTo>
                  <a:cubicBezTo>
                    <a:pt x="104" y="24"/>
                    <a:pt x="106" y="26"/>
                    <a:pt x="106" y="28"/>
                  </a:cubicBezTo>
                  <a:cubicBezTo>
                    <a:pt x="106" y="30"/>
                    <a:pt x="104" y="32"/>
                    <a:pt x="102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6" y="32"/>
                    <a:pt x="25" y="30"/>
                    <a:pt x="25" y="28"/>
                  </a:cubicBezTo>
                  <a:cubicBezTo>
                    <a:pt x="25" y="26"/>
                    <a:pt x="26" y="24"/>
                    <a:pt x="29" y="24"/>
                  </a:cubicBezTo>
                  <a:close/>
                  <a:moveTo>
                    <a:pt x="29" y="47"/>
                  </a:moveTo>
                  <a:cubicBezTo>
                    <a:pt x="90" y="47"/>
                    <a:pt x="90" y="47"/>
                    <a:pt x="90" y="47"/>
                  </a:cubicBezTo>
                  <a:cubicBezTo>
                    <a:pt x="92" y="47"/>
                    <a:pt x="94" y="49"/>
                    <a:pt x="94" y="51"/>
                  </a:cubicBezTo>
                  <a:cubicBezTo>
                    <a:pt x="94" y="53"/>
                    <a:pt x="92" y="55"/>
                    <a:pt x="9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6" y="55"/>
                    <a:pt x="25" y="53"/>
                    <a:pt x="25" y="51"/>
                  </a:cubicBezTo>
                  <a:cubicBezTo>
                    <a:pt x="25" y="49"/>
                    <a:pt x="26" y="47"/>
                    <a:pt x="29" y="47"/>
                  </a:cubicBezTo>
                  <a:close/>
                  <a:moveTo>
                    <a:pt x="29" y="69"/>
                  </a:moveTo>
                  <a:cubicBezTo>
                    <a:pt x="90" y="69"/>
                    <a:pt x="90" y="69"/>
                    <a:pt x="90" y="69"/>
                  </a:cubicBezTo>
                  <a:cubicBezTo>
                    <a:pt x="92" y="69"/>
                    <a:pt x="94" y="71"/>
                    <a:pt x="94" y="73"/>
                  </a:cubicBezTo>
                  <a:cubicBezTo>
                    <a:pt x="94" y="76"/>
                    <a:pt x="92" y="77"/>
                    <a:pt x="90" y="77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6" y="77"/>
                    <a:pt x="25" y="76"/>
                    <a:pt x="25" y="73"/>
                  </a:cubicBezTo>
                  <a:cubicBezTo>
                    <a:pt x="25" y="71"/>
                    <a:pt x="26" y="69"/>
                    <a:pt x="29" y="69"/>
                  </a:cubicBezTo>
                  <a:close/>
                  <a:moveTo>
                    <a:pt x="29" y="92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78" y="92"/>
                    <a:pt x="80" y="94"/>
                    <a:pt x="80" y="96"/>
                  </a:cubicBezTo>
                  <a:cubicBezTo>
                    <a:pt x="80" y="98"/>
                    <a:pt x="78" y="100"/>
                    <a:pt x="76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6" y="100"/>
                    <a:pt x="25" y="98"/>
                    <a:pt x="25" y="96"/>
                  </a:cubicBezTo>
                  <a:cubicBezTo>
                    <a:pt x="25" y="94"/>
                    <a:pt x="26" y="92"/>
                    <a:pt x="29" y="92"/>
                  </a:cubicBezTo>
                  <a:close/>
                  <a:moveTo>
                    <a:pt x="143" y="123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26" y="123"/>
                    <a:pt x="25" y="121"/>
                    <a:pt x="25" y="119"/>
                  </a:cubicBezTo>
                  <a:cubicBezTo>
                    <a:pt x="25" y="116"/>
                    <a:pt x="26" y="115"/>
                    <a:pt x="29" y="115"/>
                  </a:cubicBezTo>
                  <a:cubicBezTo>
                    <a:pt x="143" y="115"/>
                    <a:pt x="143" y="115"/>
                    <a:pt x="143" y="115"/>
                  </a:cubicBezTo>
                  <a:cubicBezTo>
                    <a:pt x="145" y="115"/>
                    <a:pt x="147" y="116"/>
                    <a:pt x="147" y="119"/>
                  </a:cubicBezTo>
                  <a:cubicBezTo>
                    <a:pt x="147" y="121"/>
                    <a:pt x="145" y="123"/>
                    <a:pt x="143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1"/>
            <p:cNvSpPr>
              <a:spLocks/>
            </p:cNvSpPr>
            <p:nvPr/>
          </p:nvSpPr>
          <p:spPr bwMode="auto">
            <a:xfrm>
              <a:off x="2588" y="2718"/>
              <a:ext cx="139" cy="134"/>
            </a:xfrm>
            <a:custGeom>
              <a:avLst/>
              <a:gdLst>
                <a:gd name="T0" fmla="*/ 59 w 81"/>
                <a:gd name="T1" fmla="*/ 77 h 78"/>
                <a:gd name="T2" fmla="*/ 62 w 81"/>
                <a:gd name="T3" fmla="*/ 78 h 78"/>
                <a:gd name="T4" fmla="*/ 74 w 81"/>
                <a:gd name="T5" fmla="*/ 57 h 78"/>
                <a:gd name="T6" fmla="*/ 81 w 81"/>
                <a:gd name="T7" fmla="*/ 53 h 78"/>
                <a:gd name="T8" fmla="*/ 52 w 81"/>
                <a:gd name="T9" fmla="*/ 4 h 78"/>
                <a:gd name="T10" fmla="*/ 48 w 81"/>
                <a:gd name="T11" fmla="*/ 0 h 78"/>
                <a:gd name="T12" fmla="*/ 1 w 81"/>
                <a:gd name="T13" fmla="*/ 40 h 78"/>
                <a:gd name="T14" fmla="*/ 3 w 81"/>
                <a:gd name="T15" fmla="*/ 45 h 78"/>
                <a:gd name="T16" fmla="*/ 52 w 81"/>
                <a:gd name="T17" fmla="*/ 78 h 78"/>
                <a:gd name="T18" fmla="*/ 59 w 81"/>
                <a:gd name="T19" fmla="*/ 7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78">
                  <a:moveTo>
                    <a:pt x="59" y="77"/>
                  </a:moveTo>
                  <a:cubicBezTo>
                    <a:pt x="60" y="77"/>
                    <a:pt x="61" y="78"/>
                    <a:pt x="62" y="78"/>
                  </a:cubicBezTo>
                  <a:cubicBezTo>
                    <a:pt x="65" y="71"/>
                    <a:pt x="68" y="63"/>
                    <a:pt x="74" y="57"/>
                  </a:cubicBezTo>
                  <a:cubicBezTo>
                    <a:pt x="76" y="56"/>
                    <a:pt x="78" y="54"/>
                    <a:pt x="81" y="53"/>
                  </a:cubicBezTo>
                  <a:cubicBezTo>
                    <a:pt x="55" y="26"/>
                    <a:pt x="52" y="4"/>
                    <a:pt x="52" y="4"/>
                  </a:cubicBezTo>
                  <a:cubicBezTo>
                    <a:pt x="52" y="2"/>
                    <a:pt x="50" y="0"/>
                    <a:pt x="48" y="0"/>
                  </a:cubicBezTo>
                  <a:cubicBezTo>
                    <a:pt x="48" y="0"/>
                    <a:pt x="8" y="3"/>
                    <a:pt x="1" y="40"/>
                  </a:cubicBezTo>
                  <a:cubicBezTo>
                    <a:pt x="0" y="42"/>
                    <a:pt x="1" y="44"/>
                    <a:pt x="3" y="45"/>
                  </a:cubicBezTo>
                  <a:cubicBezTo>
                    <a:pt x="4" y="45"/>
                    <a:pt x="26" y="55"/>
                    <a:pt x="52" y="78"/>
                  </a:cubicBezTo>
                  <a:cubicBezTo>
                    <a:pt x="54" y="77"/>
                    <a:pt x="57" y="77"/>
                    <a:pt x="59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2"/>
            <p:cNvSpPr>
              <a:spLocks/>
            </p:cNvSpPr>
            <p:nvPr/>
          </p:nvSpPr>
          <p:spPr bwMode="auto">
            <a:xfrm>
              <a:off x="2710" y="2826"/>
              <a:ext cx="216" cy="225"/>
            </a:xfrm>
            <a:custGeom>
              <a:avLst/>
              <a:gdLst>
                <a:gd name="T0" fmla="*/ 117 w 126"/>
                <a:gd name="T1" fmla="*/ 69 h 131"/>
                <a:gd name="T2" fmla="*/ 80 w 126"/>
                <a:gd name="T3" fmla="*/ 66 h 131"/>
                <a:gd name="T4" fmla="*/ 71 w 126"/>
                <a:gd name="T5" fmla="*/ 84 h 131"/>
                <a:gd name="T6" fmla="*/ 79 w 126"/>
                <a:gd name="T7" fmla="*/ 103 h 131"/>
                <a:gd name="T8" fmla="*/ 85 w 126"/>
                <a:gd name="T9" fmla="*/ 103 h 131"/>
                <a:gd name="T10" fmla="*/ 85 w 126"/>
                <a:gd name="T11" fmla="*/ 97 h 131"/>
                <a:gd name="T12" fmla="*/ 79 w 126"/>
                <a:gd name="T13" fmla="*/ 84 h 131"/>
                <a:gd name="T14" fmla="*/ 85 w 126"/>
                <a:gd name="T15" fmla="*/ 71 h 131"/>
                <a:gd name="T16" fmla="*/ 111 w 126"/>
                <a:gd name="T17" fmla="*/ 74 h 131"/>
                <a:gd name="T18" fmla="*/ 118 w 126"/>
                <a:gd name="T19" fmla="*/ 93 h 131"/>
                <a:gd name="T20" fmla="*/ 109 w 126"/>
                <a:gd name="T21" fmla="*/ 113 h 131"/>
                <a:gd name="T22" fmla="*/ 78 w 126"/>
                <a:gd name="T23" fmla="*/ 122 h 131"/>
                <a:gd name="T24" fmla="*/ 53 w 126"/>
                <a:gd name="T25" fmla="*/ 102 h 131"/>
                <a:gd name="T26" fmla="*/ 51 w 126"/>
                <a:gd name="T27" fmla="*/ 97 h 131"/>
                <a:gd name="T28" fmla="*/ 62 w 126"/>
                <a:gd name="T29" fmla="*/ 61 h 131"/>
                <a:gd name="T30" fmla="*/ 87 w 126"/>
                <a:gd name="T31" fmla="*/ 49 h 131"/>
                <a:gd name="T32" fmla="*/ 91 w 126"/>
                <a:gd name="T33" fmla="*/ 46 h 131"/>
                <a:gd name="T34" fmla="*/ 88 w 126"/>
                <a:gd name="T35" fmla="*/ 42 h 131"/>
                <a:gd name="T36" fmla="*/ 28 w 126"/>
                <a:gd name="T37" fmla="*/ 7 h 131"/>
                <a:gd name="T38" fmla="*/ 26 w 126"/>
                <a:gd name="T39" fmla="*/ 6 h 131"/>
                <a:gd name="T40" fmla="*/ 19 w 126"/>
                <a:gd name="T41" fmla="*/ 0 h 131"/>
                <a:gd name="T42" fmla="*/ 12 w 126"/>
                <a:gd name="T43" fmla="*/ 3 h 131"/>
                <a:gd name="T44" fmla="*/ 2 w 126"/>
                <a:gd name="T45" fmla="*/ 20 h 131"/>
                <a:gd name="T46" fmla="*/ 0 w 126"/>
                <a:gd name="T47" fmla="*/ 26 h 131"/>
                <a:gd name="T48" fmla="*/ 1 w 126"/>
                <a:gd name="T49" fmla="*/ 34 h 131"/>
                <a:gd name="T50" fmla="*/ 1 w 126"/>
                <a:gd name="T51" fmla="*/ 34 h 131"/>
                <a:gd name="T52" fmla="*/ 43 w 126"/>
                <a:gd name="T53" fmla="*/ 99 h 131"/>
                <a:gd name="T54" fmla="*/ 43 w 126"/>
                <a:gd name="T55" fmla="*/ 99 h 131"/>
                <a:gd name="T56" fmla="*/ 45 w 126"/>
                <a:gd name="T57" fmla="*/ 105 h 131"/>
                <a:gd name="T58" fmla="*/ 76 w 126"/>
                <a:gd name="T59" fmla="*/ 130 h 131"/>
                <a:gd name="T60" fmla="*/ 85 w 126"/>
                <a:gd name="T61" fmla="*/ 131 h 131"/>
                <a:gd name="T62" fmla="*/ 114 w 126"/>
                <a:gd name="T63" fmla="*/ 119 h 131"/>
                <a:gd name="T64" fmla="*/ 126 w 126"/>
                <a:gd name="T65" fmla="*/ 93 h 131"/>
                <a:gd name="T66" fmla="*/ 117 w 126"/>
                <a:gd name="T67" fmla="*/ 6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31">
                  <a:moveTo>
                    <a:pt x="117" y="69"/>
                  </a:moveTo>
                  <a:cubicBezTo>
                    <a:pt x="112" y="64"/>
                    <a:pt x="94" y="52"/>
                    <a:pt x="80" y="66"/>
                  </a:cubicBezTo>
                  <a:cubicBezTo>
                    <a:pt x="74" y="71"/>
                    <a:pt x="71" y="77"/>
                    <a:pt x="71" y="84"/>
                  </a:cubicBezTo>
                  <a:cubicBezTo>
                    <a:pt x="71" y="92"/>
                    <a:pt x="75" y="99"/>
                    <a:pt x="79" y="103"/>
                  </a:cubicBezTo>
                  <a:cubicBezTo>
                    <a:pt x="81" y="104"/>
                    <a:pt x="84" y="104"/>
                    <a:pt x="85" y="103"/>
                  </a:cubicBezTo>
                  <a:cubicBezTo>
                    <a:pt x="87" y="101"/>
                    <a:pt x="86" y="98"/>
                    <a:pt x="85" y="97"/>
                  </a:cubicBezTo>
                  <a:cubicBezTo>
                    <a:pt x="82" y="94"/>
                    <a:pt x="79" y="89"/>
                    <a:pt x="79" y="84"/>
                  </a:cubicBezTo>
                  <a:cubicBezTo>
                    <a:pt x="79" y="79"/>
                    <a:pt x="81" y="75"/>
                    <a:pt x="85" y="71"/>
                  </a:cubicBezTo>
                  <a:cubicBezTo>
                    <a:pt x="97" y="61"/>
                    <a:pt x="111" y="74"/>
                    <a:pt x="111" y="74"/>
                  </a:cubicBezTo>
                  <a:cubicBezTo>
                    <a:pt x="117" y="80"/>
                    <a:pt x="118" y="88"/>
                    <a:pt x="118" y="93"/>
                  </a:cubicBezTo>
                  <a:cubicBezTo>
                    <a:pt x="117" y="101"/>
                    <a:pt x="114" y="109"/>
                    <a:pt x="109" y="113"/>
                  </a:cubicBezTo>
                  <a:cubicBezTo>
                    <a:pt x="99" y="122"/>
                    <a:pt x="89" y="125"/>
                    <a:pt x="78" y="122"/>
                  </a:cubicBezTo>
                  <a:cubicBezTo>
                    <a:pt x="65" y="119"/>
                    <a:pt x="55" y="108"/>
                    <a:pt x="53" y="102"/>
                  </a:cubicBezTo>
                  <a:cubicBezTo>
                    <a:pt x="52" y="100"/>
                    <a:pt x="51" y="98"/>
                    <a:pt x="51" y="97"/>
                  </a:cubicBezTo>
                  <a:cubicBezTo>
                    <a:pt x="50" y="81"/>
                    <a:pt x="54" y="69"/>
                    <a:pt x="62" y="61"/>
                  </a:cubicBezTo>
                  <a:cubicBezTo>
                    <a:pt x="72" y="50"/>
                    <a:pt x="87" y="49"/>
                    <a:pt x="87" y="49"/>
                  </a:cubicBezTo>
                  <a:cubicBezTo>
                    <a:pt x="89" y="49"/>
                    <a:pt x="90" y="48"/>
                    <a:pt x="91" y="46"/>
                  </a:cubicBezTo>
                  <a:cubicBezTo>
                    <a:pt x="91" y="44"/>
                    <a:pt x="90" y="42"/>
                    <a:pt x="88" y="42"/>
                  </a:cubicBezTo>
                  <a:cubicBezTo>
                    <a:pt x="63" y="31"/>
                    <a:pt x="43" y="19"/>
                    <a:pt x="28" y="7"/>
                  </a:cubicBezTo>
                  <a:cubicBezTo>
                    <a:pt x="28" y="7"/>
                    <a:pt x="27" y="6"/>
                    <a:pt x="26" y="6"/>
                  </a:cubicBezTo>
                  <a:cubicBezTo>
                    <a:pt x="24" y="4"/>
                    <a:pt x="21" y="2"/>
                    <a:pt x="19" y="0"/>
                  </a:cubicBezTo>
                  <a:cubicBezTo>
                    <a:pt x="16" y="0"/>
                    <a:pt x="13" y="1"/>
                    <a:pt x="12" y="3"/>
                  </a:cubicBezTo>
                  <a:cubicBezTo>
                    <a:pt x="7" y="7"/>
                    <a:pt x="5" y="13"/>
                    <a:pt x="2" y="20"/>
                  </a:cubicBezTo>
                  <a:cubicBezTo>
                    <a:pt x="2" y="22"/>
                    <a:pt x="1" y="24"/>
                    <a:pt x="0" y="26"/>
                  </a:cubicBezTo>
                  <a:cubicBezTo>
                    <a:pt x="1" y="28"/>
                    <a:pt x="1" y="31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6" y="51"/>
                    <a:pt x="32" y="72"/>
                    <a:pt x="43" y="99"/>
                  </a:cubicBezTo>
                  <a:cubicBezTo>
                    <a:pt x="43" y="99"/>
                    <a:pt x="43" y="99"/>
                    <a:pt x="43" y="99"/>
                  </a:cubicBezTo>
                  <a:cubicBezTo>
                    <a:pt x="44" y="101"/>
                    <a:pt x="45" y="103"/>
                    <a:pt x="45" y="105"/>
                  </a:cubicBezTo>
                  <a:cubicBezTo>
                    <a:pt x="48" y="113"/>
                    <a:pt x="60" y="126"/>
                    <a:pt x="76" y="130"/>
                  </a:cubicBezTo>
                  <a:cubicBezTo>
                    <a:pt x="79" y="131"/>
                    <a:pt x="82" y="131"/>
                    <a:pt x="85" y="131"/>
                  </a:cubicBezTo>
                  <a:cubicBezTo>
                    <a:pt x="93" y="131"/>
                    <a:pt x="104" y="128"/>
                    <a:pt x="114" y="119"/>
                  </a:cubicBezTo>
                  <a:cubicBezTo>
                    <a:pt x="121" y="113"/>
                    <a:pt x="125" y="103"/>
                    <a:pt x="126" y="93"/>
                  </a:cubicBezTo>
                  <a:cubicBezTo>
                    <a:pt x="126" y="84"/>
                    <a:pt x="123" y="75"/>
                    <a:pt x="117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3"/>
            <p:cNvSpPr>
              <a:spLocks noEditPoints="1"/>
            </p:cNvSpPr>
            <p:nvPr/>
          </p:nvSpPr>
          <p:spPr bwMode="auto">
            <a:xfrm>
              <a:off x="2658" y="2808"/>
              <a:ext cx="112" cy="146"/>
            </a:xfrm>
            <a:custGeom>
              <a:avLst/>
              <a:gdLst>
                <a:gd name="T0" fmla="*/ 32 w 65"/>
                <a:gd name="T1" fmla="*/ 85 h 85"/>
                <a:gd name="T2" fmla="*/ 28 w 65"/>
                <a:gd name="T3" fmla="*/ 83 h 85"/>
                <a:gd name="T4" fmla="*/ 26 w 65"/>
                <a:gd name="T5" fmla="*/ 79 h 85"/>
                <a:gd name="T6" fmla="*/ 18 w 65"/>
                <a:gd name="T7" fmla="*/ 57 h 85"/>
                <a:gd name="T8" fmla="*/ 18 w 65"/>
                <a:gd name="T9" fmla="*/ 54 h 85"/>
                <a:gd name="T10" fmla="*/ 19 w 65"/>
                <a:gd name="T11" fmla="*/ 49 h 85"/>
                <a:gd name="T12" fmla="*/ 15 w 65"/>
                <a:gd name="T13" fmla="*/ 52 h 85"/>
                <a:gd name="T14" fmla="*/ 9 w 65"/>
                <a:gd name="T15" fmla="*/ 54 h 85"/>
                <a:gd name="T16" fmla="*/ 6 w 65"/>
                <a:gd name="T17" fmla="*/ 53 h 85"/>
                <a:gd name="T18" fmla="*/ 1 w 65"/>
                <a:gd name="T19" fmla="*/ 41 h 85"/>
                <a:gd name="T20" fmla="*/ 16 w 65"/>
                <a:gd name="T21" fmla="*/ 27 h 85"/>
                <a:gd name="T22" fmla="*/ 17 w 65"/>
                <a:gd name="T23" fmla="*/ 27 h 85"/>
                <a:gd name="T24" fmla="*/ 21 w 65"/>
                <a:gd name="T25" fmla="*/ 28 h 85"/>
                <a:gd name="T26" fmla="*/ 23 w 65"/>
                <a:gd name="T27" fmla="*/ 29 h 85"/>
                <a:gd name="T28" fmla="*/ 23 w 65"/>
                <a:gd name="T29" fmla="*/ 27 h 85"/>
                <a:gd name="T30" fmla="*/ 35 w 65"/>
                <a:gd name="T31" fmla="*/ 7 h 85"/>
                <a:gd name="T32" fmla="*/ 51 w 65"/>
                <a:gd name="T33" fmla="*/ 0 h 85"/>
                <a:gd name="T34" fmla="*/ 56 w 65"/>
                <a:gd name="T35" fmla="*/ 1 h 85"/>
                <a:gd name="T36" fmla="*/ 65 w 65"/>
                <a:gd name="T37" fmla="*/ 12 h 85"/>
                <a:gd name="T38" fmla="*/ 62 w 65"/>
                <a:gd name="T39" fmla="*/ 17 h 85"/>
                <a:gd name="T40" fmla="*/ 61 w 65"/>
                <a:gd name="T41" fmla="*/ 17 h 85"/>
                <a:gd name="T42" fmla="*/ 57 w 65"/>
                <a:gd name="T43" fmla="*/ 14 h 85"/>
                <a:gd name="T44" fmla="*/ 54 w 65"/>
                <a:gd name="T45" fmla="*/ 9 h 85"/>
                <a:gd name="T46" fmla="*/ 51 w 65"/>
                <a:gd name="T47" fmla="*/ 8 h 85"/>
                <a:gd name="T48" fmla="*/ 40 w 65"/>
                <a:gd name="T49" fmla="*/ 12 h 85"/>
                <a:gd name="T50" fmla="*/ 31 w 65"/>
                <a:gd name="T51" fmla="*/ 30 h 85"/>
                <a:gd name="T52" fmla="*/ 28 w 65"/>
                <a:gd name="T53" fmla="*/ 36 h 85"/>
                <a:gd name="T54" fmla="*/ 28 w 65"/>
                <a:gd name="T55" fmla="*/ 37 h 85"/>
                <a:gd name="T56" fmla="*/ 28 w 65"/>
                <a:gd name="T57" fmla="*/ 37 h 85"/>
                <a:gd name="T58" fmla="*/ 29 w 65"/>
                <a:gd name="T59" fmla="*/ 44 h 85"/>
                <a:gd name="T60" fmla="*/ 27 w 65"/>
                <a:gd name="T61" fmla="*/ 51 h 85"/>
                <a:gd name="T62" fmla="*/ 26 w 65"/>
                <a:gd name="T63" fmla="*/ 57 h 85"/>
                <a:gd name="T64" fmla="*/ 33 w 65"/>
                <a:gd name="T65" fmla="*/ 75 h 85"/>
                <a:gd name="T66" fmla="*/ 35 w 65"/>
                <a:gd name="T67" fmla="*/ 79 h 85"/>
                <a:gd name="T68" fmla="*/ 35 w 65"/>
                <a:gd name="T69" fmla="*/ 82 h 85"/>
                <a:gd name="T70" fmla="*/ 33 w 65"/>
                <a:gd name="T71" fmla="*/ 84 h 85"/>
                <a:gd name="T72" fmla="*/ 32 w 65"/>
                <a:gd name="T73" fmla="*/ 85 h 85"/>
                <a:gd name="T74" fmla="*/ 16 w 65"/>
                <a:gd name="T75" fmla="*/ 35 h 85"/>
                <a:gd name="T76" fmla="*/ 9 w 65"/>
                <a:gd name="T77" fmla="*/ 42 h 85"/>
                <a:gd name="T78" fmla="*/ 9 w 65"/>
                <a:gd name="T79" fmla="*/ 47 h 85"/>
                <a:gd name="T80" fmla="*/ 12 w 65"/>
                <a:gd name="T81" fmla="*/ 44 h 85"/>
                <a:gd name="T82" fmla="*/ 18 w 65"/>
                <a:gd name="T83" fmla="*/ 39 h 85"/>
                <a:gd name="T84" fmla="*/ 20 w 65"/>
                <a:gd name="T85" fmla="*/ 36 h 85"/>
                <a:gd name="T86" fmla="*/ 17 w 65"/>
                <a:gd name="T87" fmla="*/ 35 h 85"/>
                <a:gd name="T88" fmla="*/ 16 w 65"/>
                <a:gd name="T89" fmla="*/ 35 h 85"/>
                <a:gd name="T90" fmla="*/ 16 w 65"/>
                <a:gd name="T91" fmla="*/ 3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5" h="85">
                  <a:moveTo>
                    <a:pt x="32" y="85"/>
                  </a:moveTo>
                  <a:cubicBezTo>
                    <a:pt x="30" y="85"/>
                    <a:pt x="29" y="84"/>
                    <a:pt x="28" y="83"/>
                  </a:cubicBezTo>
                  <a:cubicBezTo>
                    <a:pt x="27" y="81"/>
                    <a:pt x="27" y="80"/>
                    <a:pt x="26" y="79"/>
                  </a:cubicBezTo>
                  <a:cubicBezTo>
                    <a:pt x="22" y="72"/>
                    <a:pt x="18" y="65"/>
                    <a:pt x="18" y="57"/>
                  </a:cubicBezTo>
                  <a:cubicBezTo>
                    <a:pt x="18" y="56"/>
                    <a:pt x="18" y="55"/>
                    <a:pt x="18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3" y="53"/>
                    <a:pt x="11" y="54"/>
                    <a:pt x="9" y="54"/>
                  </a:cubicBezTo>
                  <a:cubicBezTo>
                    <a:pt x="8" y="54"/>
                    <a:pt x="7" y="54"/>
                    <a:pt x="6" y="53"/>
                  </a:cubicBezTo>
                  <a:cubicBezTo>
                    <a:pt x="2" y="52"/>
                    <a:pt x="0" y="48"/>
                    <a:pt x="1" y="41"/>
                  </a:cubicBezTo>
                  <a:cubicBezTo>
                    <a:pt x="3" y="31"/>
                    <a:pt x="10" y="27"/>
                    <a:pt x="16" y="27"/>
                  </a:cubicBezTo>
                  <a:cubicBezTo>
                    <a:pt x="16" y="27"/>
                    <a:pt x="17" y="27"/>
                    <a:pt x="17" y="27"/>
                  </a:cubicBezTo>
                  <a:cubicBezTo>
                    <a:pt x="19" y="27"/>
                    <a:pt x="20" y="28"/>
                    <a:pt x="21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6" y="19"/>
                    <a:pt x="29" y="12"/>
                    <a:pt x="35" y="7"/>
                  </a:cubicBezTo>
                  <a:cubicBezTo>
                    <a:pt x="38" y="4"/>
                    <a:pt x="44" y="0"/>
                    <a:pt x="51" y="0"/>
                  </a:cubicBezTo>
                  <a:cubicBezTo>
                    <a:pt x="53" y="0"/>
                    <a:pt x="55" y="1"/>
                    <a:pt x="56" y="1"/>
                  </a:cubicBezTo>
                  <a:cubicBezTo>
                    <a:pt x="61" y="3"/>
                    <a:pt x="64" y="7"/>
                    <a:pt x="65" y="12"/>
                  </a:cubicBezTo>
                  <a:cubicBezTo>
                    <a:pt x="65" y="15"/>
                    <a:pt x="64" y="17"/>
                    <a:pt x="62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17"/>
                    <a:pt x="57" y="16"/>
                    <a:pt x="57" y="14"/>
                  </a:cubicBezTo>
                  <a:cubicBezTo>
                    <a:pt x="57" y="10"/>
                    <a:pt x="55" y="9"/>
                    <a:pt x="54" y="9"/>
                  </a:cubicBezTo>
                  <a:cubicBezTo>
                    <a:pt x="53" y="9"/>
                    <a:pt x="52" y="8"/>
                    <a:pt x="51" y="8"/>
                  </a:cubicBezTo>
                  <a:cubicBezTo>
                    <a:pt x="47" y="8"/>
                    <a:pt x="43" y="10"/>
                    <a:pt x="40" y="12"/>
                  </a:cubicBezTo>
                  <a:cubicBezTo>
                    <a:pt x="35" y="17"/>
                    <a:pt x="33" y="23"/>
                    <a:pt x="31" y="30"/>
                  </a:cubicBezTo>
                  <a:cubicBezTo>
                    <a:pt x="30" y="32"/>
                    <a:pt x="29" y="34"/>
                    <a:pt x="28" y="36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9" y="39"/>
                    <a:pt x="29" y="42"/>
                    <a:pt x="29" y="44"/>
                  </a:cubicBezTo>
                  <a:cubicBezTo>
                    <a:pt x="28" y="47"/>
                    <a:pt x="28" y="49"/>
                    <a:pt x="27" y="51"/>
                  </a:cubicBezTo>
                  <a:cubicBezTo>
                    <a:pt x="27" y="53"/>
                    <a:pt x="26" y="55"/>
                    <a:pt x="26" y="57"/>
                  </a:cubicBezTo>
                  <a:cubicBezTo>
                    <a:pt x="26" y="63"/>
                    <a:pt x="29" y="69"/>
                    <a:pt x="33" y="75"/>
                  </a:cubicBezTo>
                  <a:cubicBezTo>
                    <a:pt x="34" y="76"/>
                    <a:pt x="34" y="78"/>
                    <a:pt x="35" y="79"/>
                  </a:cubicBezTo>
                  <a:cubicBezTo>
                    <a:pt x="36" y="80"/>
                    <a:pt x="36" y="81"/>
                    <a:pt x="35" y="82"/>
                  </a:cubicBezTo>
                  <a:cubicBezTo>
                    <a:pt x="35" y="83"/>
                    <a:pt x="34" y="84"/>
                    <a:pt x="33" y="84"/>
                  </a:cubicBezTo>
                  <a:cubicBezTo>
                    <a:pt x="33" y="85"/>
                    <a:pt x="32" y="85"/>
                    <a:pt x="32" y="85"/>
                  </a:cubicBezTo>
                  <a:close/>
                  <a:moveTo>
                    <a:pt x="16" y="35"/>
                  </a:moveTo>
                  <a:cubicBezTo>
                    <a:pt x="13" y="35"/>
                    <a:pt x="10" y="37"/>
                    <a:pt x="9" y="42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5" y="42"/>
                    <a:pt x="17" y="40"/>
                    <a:pt x="18" y="3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4"/>
            <p:cNvSpPr>
              <a:spLocks/>
            </p:cNvSpPr>
            <p:nvPr/>
          </p:nvSpPr>
          <p:spPr bwMode="auto">
            <a:xfrm>
              <a:off x="6457" y="2789"/>
              <a:ext cx="59" cy="56"/>
            </a:xfrm>
            <a:custGeom>
              <a:avLst/>
              <a:gdLst>
                <a:gd name="T0" fmla="*/ 0 w 34"/>
                <a:gd name="T1" fmla="*/ 22 h 33"/>
                <a:gd name="T2" fmla="*/ 3 w 34"/>
                <a:gd name="T3" fmla="*/ 28 h 33"/>
                <a:gd name="T4" fmla="*/ 33 w 34"/>
                <a:gd name="T5" fmla="*/ 33 h 33"/>
                <a:gd name="T6" fmla="*/ 34 w 34"/>
                <a:gd name="T7" fmla="*/ 33 h 33"/>
                <a:gd name="T8" fmla="*/ 34 w 34"/>
                <a:gd name="T9" fmla="*/ 33 h 33"/>
                <a:gd name="T10" fmla="*/ 22 w 34"/>
                <a:gd name="T11" fmla="*/ 0 h 33"/>
                <a:gd name="T12" fmla="*/ 0 w 34"/>
                <a:gd name="T13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3">
                  <a:moveTo>
                    <a:pt x="0" y="22"/>
                  </a:moveTo>
                  <a:cubicBezTo>
                    <a:pt x="1" y="24"/>
                    <a:pt x="2" y="26"/>
                    <a:pt x="3" y="28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21"/>
                    <a:pt x="30" y="9"/>
                    <a:pt x="22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5"/>
            <p:cNvSpPr>
              <a:spLocks/>
            </p:cNvSpPr>
            <p:nvPr/>
          </p:nvSpPr>
          <p:spPr bwMode="auto">
            <a:xfrm>
              <a:off x="6347" y="2761"/>
              <a:ext cx="138" cy="77"/>
            </a:xfrm>
            <a:custGeom>
              <a:avLst/>
              <a:gdLst>
                <a:gd name="T0" fmla="*/ 1 w 80"/>
                <a:gd name="T1" fmla="*/ 44 h 45"/>
                <a:gd name="T2" fmla="*/ 31 w 80"/>
                <a:gd name="T3" fmla="*/ 45 h 45"/>
                <a:gd name="T4" fmla="*/ 36 w 80"/>
                <a:gd name="T5" fmla="*/ 35 h 45"/>
                <a:gd name="T6" fmla="*/ 59 w 80"/>
                <a:gd name="T7" fmla="*/ 33 h 45"/>
                <a:gd name="T8" fmla="*/ 80 w 80"/>
                <a:gd name="T9" fmla="*/ 11 h 45"/>
                <a:gd name="T10" fmla="*/ 49 w 80"/>
                <a:gd name="T11" fmla="*/ 0 h 45"/>
                <a:gd name="T12" fmla="*/ 0 w 80"/>
                <a:gd name="T13" fmla="*/ 44 h 45"/>
                <a:gd name="T14" fmla="*/ 1 w 80"/>
                <a:gd name="T15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31" y="45"/>
                    <a:pt x="31" y="45"/>
                    <a:pt x="31" y="45"/>
                  </a:cubicBezTo>
                  <a:cubicBezTo>
                    <a:pt x="31" y="42"/>
                    <a:pt x="33" y="38"/>
                    <a:pt x="36" y="35"/>
                  </a:cubicBezTo>
                  <a:cubicBezTo>
                    <a:pt x="42" y="29"/>
                    <a:pt x="52" y="28"/>
                    <a:pt x="59" y="33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72" y="4"/>
                    <a:pt x="61" y="0"/>
                    <a:pt x="49" y="0"/>
                  </a:cubicBezTo>
                  <a:cubicBezTo>
                    <a:pt x="23" y="0"/>
                    <a:pt x="2" y="19"/>
                    <a:pt x="0" y="44"/>
                  </a:cubicBezTo>
                  <a:cubicBezTo>
                    <a:pt x="0" y="44"/>
                    <a:pt x="1" y="44"/>
                    <a:pt x="1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36"/>
            <p:cNvSpPr>
              <a:spLocks/>
            </p:cNvSpPr>
            <p:nvPr/>
          </p:nvSpPr>
          <p:spPr bwMode="auto">
            <a:xfrm>
              <a:off x="6346" y="2849"/>
              <a:ext cx="60" cy="58"/>
            </a:xfrm>
            <a:custGeom>
              <a:avLst/>
              <a:gdLst>
                <a:gd name="T0" fmla="*/ 16 w 35"/>
                <a:gd name="T1" fmla="*/ 32 h 34"/>
                <a:gd name="T2" fmla="*/ 35 w 35"/>
                <a:gd name="T3" fmla="*/ 8 h 34"/>
                <a:gd name="T4" fmla="*/ 32 w 35"/>
                <a:gd name="T5" fmla="*/ 2 h 34"/>
                <a:gd name="T6" fmla="*/ 2 w 35"/>
                <a:gd name="T7" fmla="*/ 1 h 34"/>
                <a:gd name="T8" fmla="*/ 0 w 35"/>
                <a:gd name="T9" fmla="*/ 0 h 34"/>
                <a:gd name="T10" fmla="*/ 16 w 35"/>
                <a:gd name="T11" fmla="*/ 34 h 34"/>
                <a:gd name="T12" fmla="*/ 16 w 35"/>
                <a:gd name="T1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4">
                  <a:moveTo>
                    <a:pt x="16" y="32"/>
                  </a:moveTo>
                  <a:cubicBezTo>
                    <a:pt x="35" y="8"/>
                    <a:pt x="35" y="8"/>
                    <a:pt x="35" y="8"/>
                  </a:cubicBezTo>
                  <a:cubicBezTo>
                    <a:pt x="34" y="6"/>
                    <a:pt x="33" y="4"/>
                    <a:pt x="3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13"/>
                    <a:pt x="7" y="25"/>
                    <a:pt x="16" y="34"/>
                  </a:cubicBezTo>
                  <a:cubicBezTo>
                    <a:pt x="16" y="33"/>
                    <a:pt x="16" y="33"/>
                    <a:pt x="16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7"/>
            <p:cNvSpPr>
              <a:spLocks/>
            </p:cNvSpPr>
            <p:nvPr/>
          </p:nvSpPr>
          <p:spPr bwMode="auto">
            <a:xfrm>
              <a:off x="6411" y="2823"/>
              <a:ext cx="39" cy="41"/>
            </a:xfrm>
            <a:custGeom>
              <a:avLst/>
              <a:gdLst>
                <a:gd name="T0" fmla="*/ 4 w 23"/>
                <a:gd name="T1" fmla="*/ 5 h 24"/>
                <a:gd name="T2" fmla="*/ 4 w 23"/>
                <a:gd name="T3" fmla="*/ 19 h 24"/>
                <a:gd name="T4" fmla="*/ 19 w 23"/>
                <a:gd name="T5" fmla="*/ 19 h 24"/>
                <a:gd name="T6" fmla="*/ 19 w 23"/>
                <a:gd name="T7" fmla="*/ 5 h 24"/>
                <a:gd name="T8" fmla="*/ 4 w 23"/>
                <a:gd name="T9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4" y="5"/>
                  </a:moveTo>
                  <a:cubicBezTo>
                    <a:pt x="0" y="9"/>
                    <a:pt x="0" y="15"/>
                    <a:pt x="4" y="19"/>
                  </a:cubicBezTo>
                  <a:cubicBezTo>
                    <a:pt x="8" y="24"/>
                    <a:pt x="15" y="24"/>
                    <a:pt x="19" y="19"/>
                  </a:cubicBezTo>
                  <a:cubicBezTo>
                    <a:pt x="23" y="15"/>
                    <a:pt x="23" y="9"/>
                    <a:pt x="19" y="5"/>
                  </a:cubicBezTo>
                  <a:cubicBezTo>
                    <a:pt x="15" y="0"/>
                    <a:pt x="8" y="0"/>
                    <a:pt x="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38"/>
            <p:cNvSpPr>
              <a:spLocks/>
            </p:cNvSpPr>
            <p:nvPr/>
          </p:nvSpPr>
          <p:spPr bwMode="auto">
            <a:xfrm>
              <a:off x="6382" y="2850"/>
              <a:ext cx="134" cy="81"/>
            </a:xfrm>
            <a:custGeom>
              <a:avLst/>
              <a:gdLst>
                <a:gd name="T0" fmla="*/ 76 w 78"/>
                <a:gd name="T1" fmla="*/ 5 h 47"/>
                <a:gd name="T2" fmla="*/ 47 w 78"/>
                <a:gd name="T3" fmla="*/ 0 h 47"/>
                <a:gd name="T4" fmla="*/ 42 w 78"/>
                <a:gd name="T5" fmla="*/ 9 h 47"/>
                <a:gd name="T6" fmla="*/ 20 w 78"/>
                <a:gd name="T7" fmla="*/ 12 h 47"/>
                <a:gd name="T8" fmla="*/ 2 w 78"/>
                <a:gd name="T9" fmla="*/ 36 h 47"/>
                <a:gd name="T10" fmla="*/ 0 w 78"/>
                <a:gd name="T11" fmla="*/ 37 h 47"/>
                <a:gd name="T12" fmla="*/ 29 w 78"/>
                <a:gd name="T13" fmla="*/ 47 h 47"/>
                <a:gd name="T14" fmla="*/ 78 w 78"/>
                <a:gd name="T15" fmla="*/ 4 h 47"/>
                <a:gd name="T16" fmla="*/ 76 w 78"/>
                <a:gd name="T17" fmla="*/ 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47">
                  <a:moveTo>
                    <a:pt x="76" y="5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46" y="3"/>
                    <a:pt x="44" y="6"/>
                    <a:pt x="42" y="9"/>
                  </a:cubicBezTo>
                  <a:cubicBezTo>
                    <a:pt x="36" y="15"/>
                    <a:pt x="27" y="16"/>
                    <a:pt x="20" y="12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37"/>
                    <a:pt x="0" y="37"/>
                    <a:pt x="0" y="37"/>
                  </a:cubicBezTo>
                  <a:cubicBezTo>
                    <a:pt x="8" y="43"/>
                    <a:pt x="18" y="47"/>
                    <a:pt x="29" y="47"/>
                  </a:cubicBezTo>
                  <a:cubicBezTo>
                    <a:pt x="54" y="47"/>
                    <a:pt x="74" y="28"/>
                    <a:pt x="78" y="4"/>
                  </a:cubicBezTo>
                  <a:cubicBezTo>
                    <a:pt x="77" y="5"/>
                    <a:pt x="77" y="5"/>
                    <a:pt x="7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Oval 239"/>
            <p:cNvSpPr>
              <a:spLocks noChangeArrowheads="1"/>
            </p:cNvSpPr>
            <p:nvPr/>
          </p:nvSpPr>
          <p:spPr bwMode="auto">
            <a:xfrm>
              <a:off x="555" y="3642"/>
              <a:ext cx="81" cy="81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40"/>
            <p:cNvSpPr>
              <a:spLocks noEditPoints="1"/>
            </p:cNvSpPr>
            <p:nvPr/>
          </p:nvSpPr>
          <p:spPr bwMode="auto">
            <a:xfrm>
              <a:off x="502" y="3591"/>
              <a:ext cx="187" cy="185"/>
            </a:xfrm>
            <a:custGeom>
              <a:avLst/>
              <a:gdLst>
                <a:gd name="T0" fmla="*/ 107 w 109"/>
                <a:gd name="T1" fmla="*/ 56 h 108"/>
                <a:gd name="T2" fmla="*/ 109 w 109"/>
                <a:gd name="T3" fmla="*/ 48 h 108"/>
                <a:gd name="T4" fmla="*/ 105 w 109"/>
                <a:gd name="T5" fmla="*/ 39 h 108"/>
                <a:gd name="T6" fmla="*/ 103 w 109"/>
                <a:gd name="T7" fmla="*/ 36 h 108"/>
                <a:gd name="T8" fmla="*/ 102 w 109"/>
                <a:gd name="T9" fmla="*/ 32 h 108"/>
                <a:gd name="T10" fmla="*/ 100 w 109"/>
                <a:gd name="T11" fmla="*/ 23 h 108"/>
                <a:gd name="T12" fmla="*/ 93 w 109"/>
                <a:gd name="T13" fmla="*/ 18 h 108"/>
                <a:gd name="T14" fmla="*/ 89 w 109"/>
                <a:gd name="T15" fmla="*/ 16 h 108"/>
                <a:gd name="T16" fmla="*/ 87 w 109"/>
                <a:gd name="T17" fmla="*/ 12 h 108"/>
                <a:gd name="T18" fmla="*/ 80 w 109"/>
                <a:gd name="T19" fmla="*/ 6 h 108"/>
                <a:gd name="T20" fmla="*/ 71 w 109"/>
                <a:gd name="T21" fmla="*/ 4 h 108"/>
                <a:gd name="T22" fmla="*/ 67 w 109"/>
                <a:gd name="T23" fmla="*/ 4 h 108"/>
                <a:gd name="T24" fmla="*/ 64 w 109"/>
                <a:gd name="T25" fmla="*/ 2 h 108"/>
                <a:gd name="T26" fmla="*/ 55 w 109"/>
                <a:gd name="T27" fmla="*/ 0 h 108"/>
                <a:gd name="T28" fmla="*/ 47 w 109"/>
                <a:gd name="T29" fmla="*/ 2 h 108"/>
                <a:gd name="T30" fmla="*/ 43 w 109"/>
                <a:gd name="T31" fmla="*/ 4 h 108"/>
                <a:gd name="T32" fmla="*/ 39 w 109"/>
                <a:gd name="T33" fmla="*/ 4 h 108"/>
                <a:gd name="T34" fmla="*/ 30 w 109"/>
                <a:gd name="T35" fmla="*/ 6 h 108"/>
                <a:gd name="T36" fmla="*/ 23 w 109"/>
                <a:gd name="T37" fmla="*/ 13 h 108"/>
                <a:gd name="T38" fmla="*/ 21 w 109"/>
                <a:gd name="T39" fmla="*/ 16 h 108"/>
                <a:gd name="T40" fmla="*/ 17 w 109"/>
                <a:gd name="T41" fmla="*/ 18 h 108"/>
                <a:gd name="T42" fmla="*/ 10 w 109"/>
                <a:gd name="T43" fmla="*/ 23 h 108"/>
                <a:gd name="T44" fmla="*/ 8 w 109"/>
                <a:gd name="T45" fmla="*/ 32 h 108"/>
                <a:gd name="T46" fmla="*/ 7 w 109"/>
                <a:gd name="T47" fmla="*/ 36 h 108"/>
                <a:gd name="T48" fmla="*/ 5 w 109"/>
                <a:gd name="T49" fmla="*/ 39 h 108"/>
                <a:gd name="T50" fmla="*/ 1 w 109"/>
                <a:gd name="T51" fmla="*/ 48 h 108"/>
                <a:gd name="T52" fmla="*/ 3 w 109"/>
                <a:gd name="T53" fmla="*/ 56 h 108"/>
                <a:gd name="T54" fmla="*/ 4 w 109"/>
                <a:gd name="T55" fmla="*/ 60 h 108"/>
                <a:gd name="T56" fmla="*/ 4 w 109"/>
                <a:gd name="T57" fmla="*/ 64 h 108"/>
                <a:gd name="T58" fmla="*/ 4 w 109"/>
                <a:gd name="T59" fmla="*/ 73 h 108"/>
                <a:gd name="T60" fmla="*/ 10 w 109"/>
                <a:gd name="T61" fmla="*/ 80 h 108"/>
                <a:gd name="T62" fmla="*/ 13 w 109"/>
                <a:gd name="T63" fmla="*/ 83 h 108"/>
                <a:gd name="T64" fmla="*/ 14 w 109"/>
                <a:gd name="T65" fmla="*/ 87 h 108"/>
                <a:gd name="T66" fmla="*/ 19 w 109"/>
                <a:gd name="T67" fmla="*/ 95 h 108"/>
                <a:gd name="T68" fmla="*/ 27 w 109"/>
                <a:gd name="T69" fmla="*/ 98 h 108"/>
                <a:gd name="T70" fmla="*/ 31 w 109"/>
                <a:gd name="T71" fmla="*/ 100 h 108"/>
                <a:gd name="T72" fmla="*/ 34 w 109"/>
                <a:gd name="T73" fmla="*/ 102 h 108"/>
                <a:gd name="T74" fmla="*/ 42 w 109"/>
                <a:gd name="T75" fmla="*/ 107 h 108"/>
                <a:gd name="T76" fmla="*/ 51 w 109"/>
                <a:gd name="T77" fmla="*/ 106 h 108"/>
                <a:gd name="T78" fmla="*/ 55 w 109"/>
                <a:gd name="T79" fmla="*/ 106 h 108"/>
                <a:gd name="T80" fmla="*/ 59 w 109"/>
                <a:gd name="T81" fmla="*/ 106 h 108"/>
                <a:gd name="T82" fmla="*/ 66 w 109"/>
                <a:gd name="T83" fmla="*/ 107 h 108"/>
                <a:gd name="T84" fmla="*/ 68 w 109"/>
                <a:gd name="T85" fmla="*/ 107 h 108"/>
                <a:gd name="T86" fmla="*/ 76 w 109"/>
                <a:gd name="T87" fmla="*/ 102 h 108"/>
                <a:gd name="T88" fmla="*/ 79 w 109"/>
                <a:gd name="T89" fmla="*/ 100 h 108"/>
                <a:gd name="T90" fmla="*/ 83 w 109"/>
                <a:gd name="T91" fmla="*/ 98 h 108"/>
                <a:gd name="T92" fmla="*/ 91 w 109"/>
                <a:gd name="T93" fmla="*/ 95 h 108"/>
                <a:gd name="T94" fmla="*/ 96 w 109"/>
                <a:gd name="T95" fmla="*/ 87 h 108"/>
                <a:gd name="T96" fmla="*/ 97 w 109"/>
                <a:gd name="T97" fmla="*/ 83 h 108"/>
                <a:gd name="T98" fmla="*/ 100 w 109"/>
                <a:gd name="T99" fmla="*/ 80 h 108"/>
                <a:gd name="T100" fmla="*/ 106 w 109"/>
                <a:gd name="T101" fmla="*/ 73 h 108"/>
                <a:gd name="T102" fmla="*/ 106 w 109"/>
                <a:gd name="T103" fmla="*/ 64 h 108"/>
                <a:gd name="T104" fmla="*/ 106 w 109"/>
                <a:gd name="T105" fmla="*/ 60 h 108"/>
                <a:gd name="T106" fmla="*/ 107 w 109"/>
                <a:gd name="T107" fmla="*/ 56 h 108"/>
                <a:gd name="T108" fmla="*/ 55 w 109"/>
                <a:gd name="T109" fmla="*/ 85 h 108"/>
                <a:gd name="T110" fmla="*/ 23 w 109"/>
                <a:gd name="T111" fmla="*/ 53 h 108"/>
                <a:gd name="T112" fmla="*/ 55 w 109"/>
                <a:gd name="T113" fmla="*/ 22 h 108"/>
                <a:gd name="T114" fmla="*/ 86 w 109"/>
                <a:gd name="T115" fmla="*/ 53 h 108"/>
                <a:gd name="T116" fmla="*/ 55 w 109"/>
                <a:gd name="T117" fmla="*/ 8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9" h="108">
                  <a:moveTo>
                    <a:pt x="107" y="56"/>
                  </a:moveTo>
                  <a:cubicBezTo>
                    <a:pt x="108" y="53"/>
                    <a:pt x="109" y="50"/>
                    <a:pt x="109" y="48"/>
                  </a:cubicBezTo>
                  <a:cubicBezTo>
                    <a:pt x="109" y="45"/>
                    <a:pt x="107" y="42"/>
                    <a:pt x="105" y="39"/>
                  </a:cubicBezTo>
                  <a:cubicBezTo>
                    <a:pt x="104" y="38"/>
                    <a:pt x="103" y="37"/>
                    <a:pt x="103" y="36"/>
                  </a:cubicBezTo>
                  <a:cubicBezTo>
                    <a:pt x="103" y="35"/>
                    <a:pt x="103" y="33"/>
                    <a:pt x="102" y="32"/>
                  </a:cubicBezTo>
                  <a:cubicBezTo>
                    <a:pt x="102" y="29"/>
                    <a:pt x="101" y="25"/>
                    <a:pt x="100" y="23"/>
                  </a:cubicBezTo>
                  <a:cubicBezTo>
                    <a:pt x="98" y="21"/>
                    <a:pt x="95" y="19"/>
                    <a:pt x="93" y="18"/>
                  </a:cubicBezTo>
                  <a:cubicBezTo>
                    <a:pt x="91" y="17"/>
                    <a:pt x="90" y="16"/>
                    <a:pt x="89" y="16"/>
                  </a:cubicBezTo>
                  <a:cubicBezTo>
                    <a:pt x="88" y="15"/>
                    <a:pt x="87" y="14"/>
                    <a:pt x="87" y="12"/>
                  </a:cubicBezTo>
                  <a:cubicBezTo>
                    <a:pt x="85" y="10"/>
                    <a:pt x="83" y="7"/>
                    <a:pt x="80" y="6"/>
                  </a:cubicBezTo>
                  <a:cubicBezTo>
                    <a:pt x="78" y="5"/>
                    <a:pt x="75" y="4"/>
                    <a:pt x="71" y="4"/>
                  </a:cubicBezTo>
                  <a:cubicBezTo>
                    <a:pt x="70" y="4"/>
                    <a:pt x="68" y="4"/>
                    <a:pt x="67" y="4"/>
                  </a:cubicBezTo>
                  <a:cubicBezTo>
                    <a:pt x="66" y="4"/>
                    <a:pt x="65" y="3"/>
                    <a:pt x="64" y="2"/>
                  </a:cubicBezTo>
                  <a:cubicBezTo>
                    <a:pt x="61" y="1"/>
                    <a:pt x="58" y="0"/>
                    <a:pt x="55" y="0"/>
                  </a:cubicBezTo>
                  <a:cubicBezTo>
                    <a:pt x="52" y="0"/>
                    <a:pt x="49" y="1"/>
                    <a:pt x="47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2" y="4"/>
                    <a:pt x="41" y="4"/>
                    <a:pt x="39" y="4"/>
                  </a:cubicBezTo>
                  <a:cubicBezTo>
                    <a:pt x="36" y="4"/>
                    <a:pt x="32" y="4"/>
                    <a:pt x="30" y="6"/>
                  </a:cubicBezTo>
                  <a:cubicBezTo>
                    <a:pt x="27" y="7"/>
                    <a:pt x="25" y="10"/>
                    <a:pt x="23" y="13"/>
                  </a:cubicBezTo>
                  <a:cubicBezTo>
                    <a:pt x="22" y="14"/>
                    <a:pt x="21" y="15"/>
                    <a:pt x="21" y="16"/>
                  </a:cubicBezTo>
                  <a:cubicBezTo>
                    <a:pt x="20" y="16"/>
                    <a:pt x="18" y="17"/>
                    <a:pt x="17" y="18"/>
                  </a:cubicBezTo>
                  <a:cubicBezTo>
                    <a:pt x="14" y="19"/>
                    <a:pt x="12" y="21"/>
                    <a:pt x="10" y="23"/>
                  </a:cubicBezTo>
                  <a:cubicBezTo>
                    <a:pt x="9" y="25"/>
                    <a:pt x="8" y="29"/>
                    <a:pt x="8" y="32"/>
                  </a:cubicBezTo>
                  <a:cubicBezTo>
                    <a:pt x="7" y="33"/>
                    <a:pt x="7" y="35"/>
                    <a:pt x="7" y="36"/>
                  </a:cubicBezTo>
                  <a:cubicBezTo>
                    <a:pt x="6" y="37"/>
                    <a:pt x="6" y="38"/>
                    <a:pt x="5" y="39"/>
                  </a:cubicBezTo>
                  <a:cubicBezTo>
                    <a:pt x="3" y="42"/>
                    <a:pt x="1" y="45"/>
                    <a:pt x="1" y="48"/>
                  </a:cubicBezTo>
                  <a:cubicBezTo>
                    <a:pt x="0" y="50"/>
                    <a:pt x="2" y="53"/>
                    <a:pt x="3" y="56"/>
                  </a:cubicBezTo>
                  <a:cubicBezTo>
                    <a:pt x="3" y="58"/>
                    <a:pt x="4" y="59"/>
                    <a:pt x="4" y="60"/>
                  </a:cubicBezTo>
                  <a:cubicBezTo>
                    <a:pt x="4" y="61"/>
                    <a:pt x="4" y="63"/>
                    <a:pt x="4" y="64"/>
                  </a:cubicBezTo>
                  <a:cubicBezTo>
                    <a:pt x="3" y="68"/>
                    <a:pt x="3" y="71"/>
                    <a:pt x="4" y="73"/>
                  </a:cubicBezTo>
                  <a:cubicBezTo>
                    <a:pt x="5" y="76"/>
                    <a:pt x="7" y="78"/>
                    <a:pt x="10" y="80"/>
                  </a:cubicBezTo>
                  <a:cubicBezTo>
                    <a:pt x="11" y="81"/>
                    <a:pt x="12" y="83"/>
                    <a:pt x="13" y="83"/>
                  </a:cubicBezTo>
                  <a:cubicBezTo>
                    <a:pt x="13" y="84"/>
                    <a:pt x="14" y="86"/>
                    <a:pt x="14" y="87"/>
                  </a:cubicBezTo>
                  <a:cubicBezTo>
                    <a:pt x="15" y="90"/>
                    <a:pt x="17" y="93"/>
                    <a:pt x="19" y="95"/>
                  </a:cubicBezTo>
                  <a:cubicBezTo>
                    <a:pt x="21" y="97"/>
                    <a:pt x="24" y="98"/>
                    <a:pt x="27" y="98"/>
                  </a:cubicBezTo>
                  <a:cubicBezTo>
                    <a:pt x="29" y="99"/>
                    <a:pt x="30" y="99"/>
                    <a:pt x="31" y="100"/>
                  </a:cubicBezTo>
                  <a:cubicBezTo>
                    <a:pt x="32" y="100"/>
                    <a:pt x="33" y="101"/>
                    <a:pt x="34" y="102"/>
                  </a:cubicBezTo>
                  <a:cubicBezTo>
                    <a:pt x="37" y="104"/>
                    <a:pt x="39" y="106"/>
                    <a:pt x="42" y="107"/>
                  </a:cubicBezTo>
                  <a:cubicBezTo>
                    <a:pt x="44" y="108"/>
                    <a:pt x="48" y="107"/>
                    <a:pt x="51" y="106"/>
                  </a:cubicBezTo>
                  <a:cubicBezTo>
                    <a:pt x="52" y="106"/>
                    <a:pt x="54" y="106"/>
                    <a:pt x="55" y="106"/>
                  </a:cubicBezTo>
                  <a:cubicBezTo>
                    <a:pt x="56" y="106"/>
                    <a:pt x="57" y="106"/>
                    <a:pt x="59" y="106"/>
                  </a:cubicBezTo>
                  <a:cubicBezTo>
                    <a:pt x="61" y="107"/>
                    <a:pt x="64" y="107"/>
                    <a:pt x="66" y="107"/>
                  </a:cubicBezTo>
                  <a:cubicBezTo>
                    <a:pt x="67" y="107"/>
                    <a:pt x="67" y="107"/>
                    <a:pt x="68" y="107"/>
                  </a:cubicBezTo>
                  <a:cubicBezTo>
                    <a:pt x="71" y="106"/>
                    <a:pt x="73" y="104"/>
                    <a:pt x="76" y="102"/>
                  </a:cubicBezTo>
                  <a:cubicBezTo>
                    <a:pt x="77" y="101"/>
                    <a:pt x="78" y="100"/>
                    <a:pt x="79" y="100"/>
                  </a:cubicBezTo>
                  <a:cubicBezTo>
                    <a:pt x="80" y="99"/>
                    <a:pt x="81" y="99"/>
                    <a:pt x="83" y="98"/>
                  </a:cubicBezTo>
                  <a:cubicBezTo>
                    <a:pt x="86" y="98"/>
                    <a:pt x="89" y="97"/>
                    <a:pt x="91" y="95"/>
                  </a:cubicBezTo>
                  <a:cubicBezTo>
                    <a:pt x="93" y="93"/>
                    <a:pt x="94" y="90"/>
                    <a:pt x="96" y="87"/>
                  </a:cubicBezTo>
                  <a:cubicBezTo>
                    <a:pt x="96" y="86"/>
                    <a:pt x="97" y="84"/>
                    <a:pt x="97" y="83"/>
                  </a:cubicBezTo>
                  <a:cubicBezTo>
                    <a:pt x="98" y="83"/>
                    <a:pt x="99" y="81"/>
                    <a:pt x="100" y="80"/>
                  </a:cubicBezTo>
                  <a:cubicBezTo>
                    <a:pt x="103" y="78"/>
                    <a:pt x="105" y="76"/>
                    <a:pt x="106" y="73"/>
                  </a:cubicBezTo>
                  <a:cubicBezTo>
                    <a:pt x="107" y="71"/>
                    <a:pt x="107" y="68"/>
                    <a:pt x="106" y="64"/>
                  </a:cubicBezTo>
                  <a:cubicBezTo>
                    <a:pt x="106" y="63"/>
                    <a:pt x="106" y="61"/>
                    <a:pt x="106" y="60"/>
                  </a:cubicBezTo>
                  <a:cubicBezTo>
                    <a:pt x="106" y="59"/>
                    <a:pt x="107" y="58"/>
                    <a:pt x="107" y="56"/>
                  </a:cubicBezTo>
                  <a:close/>
                  <a:moveTo>
                    <a:pt x="55" y="85"/>
                  </a:moveTo>
                  <a:cubicBezTo>
                    <a:pt x="38" y="85"/>
                    <a:pt x="23" y="71"/>
                    <a:pt x="23" y="53"/>
                  </a:cubicBezTo>
                  <a:cubicBezTo>
                    <a:pt x="23" y="36"/>
                    <a:pt x="38" y="22"/>
                    <a:pt x="55" y="22"/>
                  </a:cubicBezTo>
                  <a:cubicBezTo>
                    <a:pt x="72" y="22"/>
                    <a:pt x="86" y="36"/>
                    <a:pt x="86" y="53"/>
                  </a:cubicBezTo>
                  <a:cubicBezTo>
                    <a:pt x="86" y="71"/>
                    <a:pt x="72" y="85"/>
                    <a:pt x="55" y="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41"/>
            <p:cNvSpPr>
              <a:spLocks/>
            </p:cNvSpPr>
            <p:nvPr/>
          </p:nvSpPr>
          <p:spPr bwMode="auto">
            <a:xfrm>
              <a:off x="6909" y="3544"/>
              <a:ext cx="173" cy="212"/>
            </a:xfrm>
            <a:custGeom>
              <a:avLst/>
              <a:gdLst>
                <a:gd name="T0" fmla="*/ 94 w 101"/>
                <a:gd name="T1" fmla="*/ 51 h 123"/>
                <a:gd name="T2" fmla="*/ 77 w 101"/>
                <a:gd name="T3" fmla="*/ 38 h 123"/>
                <a:gd name="T4" fmla="*/ 54 w 101"/>
                <a:gd name="T5" fmla="*/ 42 h 123"/>
                <a:gd name="T6" fmla="*/ 68 w 101"/>
                <a:gd name="T7" fmla="*/ 8 h 123"/>
                <a:gd name="T8" fmla="*/ 70 w 101"/>
                <a:gd name="T9" fmla="*/ 3 h 123"/>
                <a:gd name="T10" fmla="*/ 65 w 101"/>
                <a:gd name="T11" fmla="*/ 1 h 123"/>
                <a:gd name="T12" fmla="*/ 48 w 101"/>
                <a:gd name="T13" fmla="*/ 22 h 123"/>
                <a:gd name="T14" fmla="*/ 10 w 101"/>
                <a:gd name="T15" fmla="*/ 11 h 123"/>
                <a:gd name="T16" fmla="*/ 46 w 101"/>
                <a:gd name="T17" fmla="*/ 31 h 123"/>
                <a:gd name="T18" fmla="*/ 46 w 101"/>
                <a:gd name="T19" fmla="*/ 42 h 123"/>
                <a:gd name="T20" fmla="*/ 24 w 101"/>
                <a:gd name="T21" fmla="*/ 38 h 123"/>
                <a:gd name="T22" fmla="*/ 7 w 101"/>
                <a:gd name="T23" fmla="*/ 51 h 123"/>
                <a:gd name="T24" fmla="*/ 4 w 101"/>
                <a:gd name="T25" fmla="*/ 89 h 123"/>
                <a:gd name="T26" fmla="*/ 41 w 101"/>
                <a:gd name="T27" fmla="*/ 123 h 123"/>
                <a:gd name="T28" fmla="*/ 48 w 101"/>
                <a:gd name="T29" fmla="*/ 122 h 123"/>
                <a:gd name="T30" fmla="*/ 51 w 101"/>
                <a:gd name="T31" fmla="*/ 121 h 123"/>
                <a:gd name="T32" fmla="*/ 53 w 101"/>
                <a:gd name="T33" fmla="*/ 122 h 123"/>
                <a:gd name="T34" fmla="*/ 60 w 101"/>
                <a:gd name="T35" fmla="*/ 123 h 123"/>
                <a:gd name="T36" fmla="*/ 97 w 101"/>
                <a:gd name="T37" fmla="*/ 89 h 123"/>
                <a:gd name="T38" fmla="*/ 94 w 101"/>
                <a:gd name="T39" fmla="*/ 5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123">
                  <a:moveTo>
                    <a:pt x="94" y="51"/>
                  </a:moveTo>
                  <a:cubicBezTo>
                    <a:pt x="90" y="44"/>
                    <a:pt x="84" y="40"/>
                    <a:pt x="77" y="38"/>
                  </a:cubicBezTo>
                  <a:cubicBezTo>
                    <a:pt x="70" y="36"/>
                    <a:pt x="62" y="37"/>
                    <a:pt x="54" y="42"/>
                  </a:cubicBezTo>
                  <a:cubicBezTo>
                    <a:pt x="54" y="33"/>
                    <a:pt x="54" y="15"/>
                    <a:pt x="68" y="8"/>
                  </a:cubicBezTo>
                  <a:cubicBezTo>
                    <a:pt x="70" y="7"/>
                    <a:pt x="71" y="5"/>
                    <a:pt x="70" y="3"/>
                  </a:cubicBezTo>
                  <a:cubicBezTo>
                    <a:pt x="69" y="1"/>
                    <a:pt x="67" y="0"/>
                    <a:pt x="65" y="1"/>
                  </a:cubicBezTo>
                  <a:cubicBezTo>
                    <a:pt x="55" y="6"/>
                    <a:pt x="50" y="14"/>
                    <a:pt x="48" y="22"/>
                  </a:cubicBezTo>
                  <a:cubicBezTo>
                    <a:pt x="44" y="14"/>
                    <a:pt x="35" y="3"/>
                    <a:pt x="10" y="11"/>
                  </a:cubicBezTo>
                  <a:cubicBezTo>
                    <a:pt x="10" y="11"/>
                    <a:pt x="23" y="44"/>
                    <a:pt x="46" y="31"/>
                  </a:cubicBezTo>
                  <a:cubicBezTo>
                    <a:pt x="46" y="35"/>
                    <a:pt x="46" y="39"/>
                    <a:pt x="46" y="42"/>
                  </a:cubicBezTo>
                  <a:cubicBezTo>
                    <a:pt x="39" y="37"/>
                    <a:pt x="31" y="36"/>
                    <a:pt x="24" y="38"/>
                  </a:cubicBezTo>
                  <a:cubicBezTo>
                    <a:pt x="17" y="40"/>
                    <a:pt x="11" y="44"/>
                    <a:pt x="7" y="51"/>
                  </a:cubicBezTo>
                  <a:cubicBezTo>
                    <a:pt x="2" y="62"/>
                    <a:pt x="0" y="75"/>
                    <a:pt x="4" y="89"/>
                  </a:cubicBezTo>
                  <a:cubicBezTo>
                    <a:pt x="10" y="108"/>
                    <a:pt x="26" y="123"/>
                    <a:pt x="41" y="123"/>
                  </a:cubicBezTo>
                  <a:cubicBezTo>
                    <a:pt x="44" y="123"/>
                    <a:pt x="46" y="123"/>
                    <a:pt x="48" y="122"/>
                  </a:cubicBezTo>
                  <a:cubicBezTo>
                    <a:pt x="49" y="122"/>
                    <a:pt x="50" y="122"/>
                    <a:pt x="51" y="121"/>
                  </a:cubicBezTo>
                  <a:cubicBezTo>
                    <a:pt x="52" y="122"/>
                    <a:pt x="52" y="122"/>
                    <a:pt x="53" y="122"/>
                  </a:cubicBezTo>
                  <a:cubicBezTo>
                    <a:pt x="55" y="123"/>
                    <a:pt x="58" y="123"/>
                    <a:pt x="60" y="123"/>
                  </a:cubicBezTo>
                  <a:cubicBezTo>
                    <a:pt x="76" y="123"/>
                    <a:pt x="91" y="108"/>
                    <a:pt x="97" y="89"/>
                  </a:cubicBezTo>
                  <a:cubicBezTo>
                    <a:pt x="101" y="75"/>
                    <a:pt x="100" y="62"/>
                    <a:pt x="9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42"/>
            <p:cNvSpPr>
              <a:spLocks/>
            </p:cNvSpPr>
            <p:nvPr/>
          </p:nvSpPr>
          <p:spPr bwMode="auto">
            <a:xfrm>
              <a:off x="6976" y="3441"/>
              <a:ext cx="276" cy="74"/>
            </a:xfrm>
            <a:custGeom>
              <a:avLst/>
              <a:gdLst>
                <a:gd name="T0" fmla="*/ 157 w 161"/>
                <a:gd name="T1" fmla="*/ 39 h 43"/>
                <a:gd name="T2" fmla="*/ 155 w 161"/>
                <a:gd name="T3" fmla="*/ 36 h 43"/>
                <a:gd name="T4" fmla="*/ 155 w 161"/>
                <a:gd name="T5" fmla="*/ 35 h 43"/>
                <a:gd name="T6" fmla="*/ 154 w 161"/>
                <a:gd name="T7" fmla="*/ 35 h 43"/>
                <a:gd name="T8" fmla="*/ 153 w 161"/>
                <a:gd name="T9" fmla="*/ 35 h 43"/>
                <a:gd name="T10" fmla="*/ 147 w 161"/>
                <a:gd name="T11" fmla="*/ 35 h 43"/>
                <a:gd name="T12" fmla="*/ 138 w 161"/>
                <a:gd name="T13" fmla="*/ 26 h 43"/>
                <a:gd name="T14" fmla="*/ 141 w 161"/>
                <a:gd name="T15" fmla="*/ 8 h 43"/>
                <a:gd name="T16" fmla="*/ 157 w 161"/>
                <a:gd name="T17" fmla="*/ 8 h 43"/>
                <a:gd name="T18" fmla="*/ 161 w 161"/>
                <a:gd name="T19" fmla="*/ 4 h 43"/>
                <a:gd name="T20" fmla="*/ 157 w 161"/>
                <a:gd name="T21" fmla="*/ 0 h 43"/>
                <a:gd name="T22" fmla="*/ 115 w 161"/>
                <a:gd name="T23" fmla="*/ 0 h 43"/>
                <a:gd name="T24" fmla="*/ 115 w 161"/>
                <a:gd name="T25" fmla="*/ 0 h 43"/>
                <a:gd name="T26" fmla="*/ 19 w 161"/>
                <a:gd name="T27" fmla="*/ 0 h 43"/>
                <a:gd name="T28" fmla="*/ 0 w 161"/>
                <a:gd name="T29" fmla="*/ 20 h 43"/>
                <a:gd name="T30" fmla="*/ 0 w 161"/>
                <a:gd name="T31" fmla="*/ 27 h 43"/>
                <a:gd name="T32" fmla="*/ 0 w 161"/>
                <a:gd name="T33" fmla="*/ 43 h 43"/>
                <a:gd name="T34" fmla="*/ 157 w 161"/>
                <a:gd name="T35" fmla="*/ 43 h 43"/>
                <a:gd name="T36" fmla="*/ 157 w 161"/>
                <a:gd name="T37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1" h="43">
                  <a:moveTo>
                    <a:pt x="157" y="39"/>
                  </a:moveTo>
                  <a:cubicBezTo>
                    <a:pt x="157" y="38"/>
                    <a:pt x="156" y="36"/>
                    <a:pt x="155" y="36"/>
                  </a:cubicBezTo>
                  <a:cubicBezTo>
                    <a:pt x="155" y="36"/>
                    <a:pt x="155" y="36"/>
                    <a:pt x="155" y="35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35"/>
                    <a:pt x="153" y="35"/>
                    <a:pt x="153" y="35"/>
                  </a:cubicBezTo>
                  <a:cubicBezTo>
                    <a:pt x="147" y="35"/>
                    <a:pt x="147" y="35"/>
                    <a:pt x="147" y="35"/>
                  </a:cubicBezTo>
                  <a:cubicBezTo>
                    <a:pt x="142" y="33"/>
                    <a:pt x="139" y="30"/>
                    <a:pt x="138" y="26"/>
                  </a:cubicBezTo>
                  <a:cubicBezTo>
                    <a:pt x="136" y="20"/>
                    <a:pt x="139" y="12"/>
                    <a:pt x="141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9" y="8"/>
                    <a:pt x="161" y="7"/>
                    <a:pt x="161" y="4"/>
                  </a:cubicBezTo>
                  <a:cubicBezTo>
                    <a:pt x="161" y="2"/>
                    <a:pt x="159" y="0"/>
                    <a:pt x="157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4" y="2"/>
                    <a:pt x="0" y="14"/>
                    <a:pt x="0" y="2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7" y="43"/>
                    <a:pt x="157" y="43"/>
                    <a:pt x="157" y="43"/>
                  </a:cubicBezTo>
                  <a:lnTo>
                    <a:pt x="157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43"/>
            <p:cNvSpPr>
              <a:spLocks/>
            </p:cNvSpPr>
            <p:nvPr/>
          </p:nvSpPr>
          <p:spPr bwMode="auto">
            <a:xfrm>
              <a:off x="6976" y="3520"/>
              <a:ext cx="269" cy="255"/>
            </a:xfrm>
            <a:custGeom>
              <a:avLst/>
              <a:gdLst>
                <a:gd name="T0" fmla="*/ 0 w 157"/>
                <a:gd name="T1" fmla="*/ 0 h 148"/>
                <a:gd name="T2" fmla="*/ 0 w 157"/>
                <a:gd name="T3" fmla="*/ 21 h 148"/>
                <a:gd name="T4" fmla="*/ 8 w 157"/>
                <a:gd name="T5" fmla="*/ 27 h 148"/>
                <a:gd name="T6" fmla="*/ 24 w 157"/>
                <a:gd name="T7" fmla="*/ 12 h 148"/>
                <a:gd name="T8" fmla="*/ 28 w 157"/>
                <a:gd name="T9" fmla="*/ 11 h 148"/>
                <a:gd name="T10" fmla="*/ 35 w 157"/>
                <a:gd name="T11" fmla="*/ 15 h 148"/>
                <a:gd name="T12" fmla="*/ 31 w 157"/>
                <a:gd name="T13" fmla="*/ 26 h 148"/>
                <a:gd name="T14" fmla="*/ 19 w 157"/>
                <a:gd name="T15" fmla="*/ 50 h 148"/>
                <a:gd name="T16" fmla="*/ 32 w 157"/>
                <a:gd name="T17" fmla="*/ 47 h 148"/>
                <a:gd name="T18" fmla="*/ 39 w 157"/>
                <a:gd name="T19" fmla="*/ 48 h 148"/>
                <a:gd name="T20" fmla="*/ 58 w 157"/>
                <a:gd name="T21" fmla="*/ 63 h 148"/>
                <a:gd name="T22" fmla="*/ 62 w 157"/>
                <a:gd name="T23" fmla="*/ 104 h 148"/>
                <a:gd name="T24" fmla="*/ 21 w 157"/>
                <a:gd name="T25" fmla="*/ 141 h 148"/>
                <a:gd name="T26" fmla="*/ 13 w 157"/>
                <a:gd name="T27" fmla="*/ 140 h 148"/>
                <a:gd name="T28" fmla="*/ 12 w 157"/>
                <a:gd name="T29" fmla="*/ 139 h 148"/>
                <a:gd name="T30" fmla="*/ 10 w 157"/>
                <a:gd name="T31" fmla="*/ 140 h 148"/>
                <a:gd name="T32" fmla="*/ 6 w 157"/>
                <a:gd name="T33" fmla="*/ 141 h 148"/>
                <a:gd name="T34" fmla="*/ 26 w 157"/>
                <a:gd name="T35" fmla="*/ 148 h 148"/>
                <a:gd name="T36" fmla="*/ 27 w 157"/>
                <a:gd name="T37" fmla="*/ 148 h 148"/>
                <a:gd name="T38" fmla="*/ 153 w 157"/>
                <a:gd name="T39" fmla="*/ 148 h 148"/>
                <a:gd name="T40" fmla="*/ 157 w 157"/>
                <a:gd name="T41" fmla="*/ 144 h 148"/>
                <a:gd name="T42" fmla="*/ 157 w 157"/>
                <a:gd name="T43" fmla="*/ 0 h 148"/>
                <a:gd name="T44" fmla="*/ 0 w 157"/>
                <a:gd name="T4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7" h="148">
                  <a:moveTo>
                    <a:pt x="0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3" y="23"/>
                    <a:pt x="6" y="25"/>
                    <a:pt x="8" y="27"/>
                  </a:cubicBezTo>
                  <a:cubicBezTo>
                    <a:pt x="12" y="20"/>
                    <a:pt x="17" y="15"/>
                    <a:pt x="24" y="12"/>
                  </a:cubicBezTo>
                  <a:cubicBezTo>
                    <a:pt x="25" y="11"/>
                    <a:pt x="26" y="11"/>
                    <a:pt x="28" y="11"/>
                  </a:cubicBezTo>
                  <a:cubicBezTo>
                    <a:pt x="31" y="11"/>
                    <a:pt x="34" y="13"/>
                    <a:pt x="35" y="15"/>
                  </a:cubicBezTo>
                  <a:cubicBezTo>
                    <a:pt x="37" y="19"/>
                    <a:pt x="35" y="24"/>
                    <a:pt x="31" y="26"/>
                  </a:cubicBezTo>
                  <a:cubicBezTo>
                    <a:pt x="21" y="31"/>
                    <a:pt x="19" y="41"/>
                    <a:pt x="19" y="50"/>
                  </a:cubicBezTo>
                  <a:cubicBezTo>
                    <a:pt x="23" y="48"/>
                    <a:pt x="27" y="47"/>
                    <a:pt x="32" y="47"/>
                  </a:cubicBezTo>
                  <a:cubicBezTo>
                    <a:pt x="34" y="47"/>
                    <a:pt x="37" y="47"/>
                    <a:pt x="39" y="48"/>
                  </a:cubicBezTo>
                  <a:cubicBezTo>
                    <a:pt x="47" y="50"/>
                    <a:pt x="54" y="55"/>
                    <a:pt x="58" y="63"/>
                  </a:cubicBezTo>
                  <a:cubicBezTo>
                    <a:pt x="65" y="75"/>
                    <a:pt x="66" y="89"/>
                    <a:pt x="62" y="104"/>
                  </a:cubicBezTo>
                  <a:cubicBezTo>
                    <a:pt x="56" y="125"/>
                    <a:pt x="38" y="141"/>
                    <a:pt x="21" y="141"/>
                  </a:cubicBezTo>
                  <a:cubicBezTo>
                    <a:pt x="18" y="141"/>
                    <a:pt x="16" y="141"/>
                    <a:pt x="13" y="140"/>
                  </a:cubicBezTo>
                  <a:cubicBezTo>
                    <a:pt x="13" y="140"/>
                    <a:pt x="12" y="140"/>
                    <a:pt x="12" y="139"/>
                  </a:cubicBezTo>
                  <a:cubicBezTo>
                    <a:pt x="11" y="140"/>
                    <a:pt x="11" y="140"/>
                    <a:pt x="10" y="140"/>
                  </a:cubicBezTo>
                  <a:cubicBezTo>
                    <a:pt x="9" y="140"/>
                    <a:pt x="8" y="140"/>
                    <a:pt x="6" y="141"/>
                  </a:cubicBezTo>
                  <a:cubicBezTo>
                    <a:pt x="12" y="146"/>
                    <a:pt x="19" y="148"/>
                    <a:pt x="26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153" y="148"/>
                    <a:pt x="153" y="148"/>
                    <a:pt x="153" y="148"/>
                  </a:cubicBezTo>
                  <a:cubicBezTo>
                    <a:pt x="155" y="148"/>
                    <a:pt x="157" y="147"/>
                    <a:pt x="157" y="144"/>
                  </a:cubicBezTo>
                  <a:cubicBezTo>
                    <a:pt x="157" y="0"/>
                    <a:pt x="157" y="0"/>
                    <a:pt x="1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44"/>
            <p:cNvSpPr>
              <a:spLocks/>
            </p:cNvSpPr>
            <p:nvPr/>
          </p:nvSpPr>
          <p:spPr bwMode="auto">
            <a:xfrm>
              <a:off x="4042" y="3538"/>
              <a:ext cx="195" cy="206"/>
            </a:xfrm>
            <a:custGeom>
              <a:avLst/>
              <a:gdLst>
                <a:gd name="T0" fmla="*/ 89 w 195"/>
                <a:gd name="T1" fmla="*/ 0 h 206"/>
                <a:gd name="T2" fmla="*/ 0 w 195"/>
                <a:gd name="T3" fmla="*/ 73 h 206"/>
                <a:gd name="T4" fmla="*/ 62 w 195"/>
                <a:gd name="T5" fmla="*/ 151 h 206"/>
                <a:gd name="T6" fmla="*/ 17 w 195"/>
                <a:gd name="T7" fmla="*/ 187 h 206"/>
                <a:gd name="T8" fmla="*/ 183 w 195"/>
                <a:gd name="T9" fmla="*/ 206 h 206"/>
                <a:gd name="T10" fmla="*/ 195 w 195"/>
                <a:gd name="T11" fmla="*/ 42 h 206"/>
                <a:gd name="T12" fmla="*/ 153 w 195"/>
                <a:gd name="T13" fmla="*/ 77 h 206"/>
                <a:gd name="T14" fmla="*/ 89 w 195"/>
                <a:gd name="T15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5" h="206">
                  <a:moveTo>
                    <a:pt x="89" y="0"/>
                  </a:moveTo>
                  <a:lnTo>
                    <a:pt x="0" y="73"/>
                  </a:lnTo>
                  <a:lnTo>
                    <a:pt x="62" y="151"/>
                  </a:lnTo>
                  <a:lnTo>
                    <a:pt x="17" y="187"/>
                  </a:lnTo>
                  <a:lnTo>
                    <a:pt x="183" y="206"/>
                  </a:lnTo>
                  <a:lnTo>
                    <a:pt x="195" y="42"/>
                  </a:lnTo>
                  <a:lnTo>
                    <a:pt x="153" y="77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45"/>
            <p:cNvSpPr>
              <a:spLocks/>
            </p:cNvSpPr>
            <p:nvPr/>
          </p:nvSpPr>
          <p:spPr bwMode="auto">
            <a:xfrm>
              <a:off x="4105" y="3441"/>
              <a:ext cx="247" cy="67"/>
            </a:xfrm>
            <a:custGeom>
              <a:avLst/>
              <a:gdLst>
                <a:gd name="T0" fmla="*/ 4 w 144"/>
                <a:gd name="T1" fmla="*/ 39 h 39"/>
                <a:gd name="T2" fmla="*/ 21 w 144"/>
                <a:gd name="T3" fmla="*/ 39 h 39"/>
                <a:gd name="T4" fmla="*/ 126 w 144"/>
                <a:gd name="T5" fmla="*/ 39 h 39"/>
                <a:gd name="T6" fmla="*/ 117 w 144"/>
                <a:gd name="T7" fmla="*/ 22 h 39"/>
                <a:gd name="T8" fmla="*/ 126 w 144"/>
                <a:gd name="T9" fmla="*/ 4 h 39"/>
                <a:gd name="T10" fmla="*/ 143 w 144"/>
                <a:gd name="T11" fmla="*/ 4 h 39"/>
                <a:gd name="T12" fmla="*/ 144 w 144"/>
                <a:gd name="T13" fmla="*/ 2 h 39"/>
                <a:gd name="T14" fmla="*/ 143 w 144"/>
                <a:gd name="T15" fmla="*/ 0 h 39"/>
                <a:gd name="T16" fmla="*/ 137 w 144"/>
                <a:gd name="T17" fmla="*/ 0 h 39"/>
                <a:gd name="T18" fmla="*/ 108 w 144"/>
                <a:gd name="T19" fmla="*/ 0 h 39"/>
                <a:gd name="T20" fmla="*/ 20 w 144"/>
                <a:gd name="T21" fmla="*/ 0 h 39"/>
                <a:gd name="T22" fmla="*/ 0 w 144"/>
                <a:gd name="T23" fmla="*/ 22 h 39"/>
                <a:gd name="T24" fmla="*/ 4 w 144"/>
                <a:gd name="T25" fmla="*/ 35 h 39"/>
                <a:gd name="T26" fmla="*/ 4 w 144"/>
                <a:gd name="T2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4" h="39">
                  <a:moveTo>
                    <a:pt x="4" y="39"/>
                  </a:moveTo>
                  <a:cubicBezTo>
                    <a:pt x="21" y="39"/>
                    <a:pt x="21" y="39"/>
                    <a:pt x="21" y="39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1" y="35"/>
                    <a:pt x="117" y="29"/>
                    <a:pt x="117" y="22"/>
                  </a:cubicBezTo>
                  <a:cubicBezTo>
                    <a:pt x="117" y="14"/>
                    <a:pt x="121" y="8"/>
                    <a:pt x="126" y="4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4" y="4"/>
                    <a:pt x="144" y="3"/>
                    <a:pt x="144" y="2"/>
                  </a:cubicBezTo>
                  <a:cubicBezTo>
                    <a:pt x="144" y="1"/>
                    <a:pt x="144" y="0"/>
                    <a:pt x="143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2"/>
                  </a:cubicBezTo>
                  <a:cubicBezTo>
                    <a:pt x="0" y="27"/>
                    <a:pt x="1" y="31"/>
                    <a:pt x="4" y="35"/>
                  </a:cubicBezTo>
                  <a:lnTo>
                    <a:pt x="4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46"/>
            <p:cNvSpPr>
              <a:spLocks/>
            </p:cNvSpPr>
            <p:nvPr/>
          </p:nvSpPr>
          <p:spPr bwMode="auto">
            <a:xfrm>
              <a:off x="4112" y="3515"/>
              <a:ext cx="249" cy="260"/>
            </a:xfrm>
            <a:custGeom>
              <a:avLst/>
              <a:gdLst>
                <a:gd name="T0" fmla="*/ 122 w 145"/>
                <a:gd name="T1" fmla="*/ 0 h 151"/>
                <a:gd name="T2" fmla="*/ 17 w 145"/>
                <a:gd name="T3" fmla="*/ 0 h 151"/>
                <a:gd name="T4" fmla="*/ 0 w 145"/>
                <a:gd name="T5" fmla="*/ 0 h 151"/>
                <a:gd name="T6" fmla="*/ 0 w 145"/>
                <a:gd name="T7" fmla="*/ 14 h 151"/>
                <a:gd name="T8" fmla="*/ 12 w 145"/>
                <a:gd name="T9" fmla="*/ 4 h 151"/>
                <a:gd name="T10" fmla="*/ 49 w 145"/>
                <a:gd name="T11" fmla="*/ 49 h 151"/>
                <a:gd name="T12" fmla="*/ 80 w 145"/>
                <a:gd name="T13" fmla="*/ 24 h 151"/>
                <a:gd name="T14" fmla="*/ 71 w 145"/>
                <a:gd name="T15" fmla="*/ 139 h 151"/>
                <a:gd name="T16" fmla="*/ 0 w 145"/>
                <a:gd name="T17" fmla="*/ 131 h 151"/>
                <a:gd name="T18" fmla="*/ 0 w 145"/>
                <a:gd name="T19" fmla="*/ 132 h 151"/>
                <a:gd name="T20" fmla="*/ 0 w 145"/>
                <a:gd name="T21" fmla="*/ 133 h 151"/>
                <a:gd name="T22" fmla="*/ 21 w 145"/>
                <a:gd name="T23" fmla="*/ 151 h 151"/>
                <a:gd name="T24" fmla="*/ 145 w 145"/>
                <a:gd name="T25" fmla="*/ 151 h 151"/>
                <a:gd name="T26" fmla="*/ 145 w 145"/>
                <a:gd name="T27" fmla="*/ 0 h 151"/>
                <a:gd name="T28" fmla="*/ 122 w 145"/>
                <a:gd name="T2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5" h="151">
                  <a:moveTo>
                    <a:pt x="122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3"/>
                    <a:pt x="1" y="151"/>
                    <a:pt x="21" y="151"/>
                  </a:cubicBezTo>
                  <a:cubicBezTo>
                    <a:pt x="145" y="151"/>
                    <a:pt x="145" y="151"/>
                    <a:pt x="145" y="151"/>
                  </a:cubicBezTo>
                  <a:cubicBezTo>
                    <a:pt x="145" y="0"/>
                    <a:pt x="145" y="0"/>
                    <a:pt x="145" y="0"/>
                  </a:cubicBezTo>
                  <a:lnTo>
                    <a:pt x="1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34695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406401" y="431801"/>
            <a:ext cx="11380788" cy="6000750"/>
            <a:chOff x="256" y="272"/>
            <a:chExt cx="7169" cy="3780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256" y="272"/>
              <a:ext cx="7169" cy="3096"/>
              <a:chOff x="256" y="272"/>
              <a:chExt cx="7169" cy="3096"/>
            </a:xfrm>
          </p:grpSpPr>
          <p:sp>
            <p:nvSpPr>
              <p:cNvPr id="41" name="Freeform 5"/>
              <p:cNvSpPr>
                <a:spLocks/>
              </p:cNvSpPr>
              <p:nvPr/>
            </p:nvSpPr>
            <p:spPr bwMode="auto">
              <a:xfrm>
                <a:off x="274" y="285"/>
                <a:ext cx="312" cy="153"/>
              </a:xfrm>
              <a:custGeom>
                <a:avLst/>
                <a:gdLst>
                  <a:gd name="T0" fmla="*/ 171 w 171"/>
                  <a:gd name="T1" fmla="*/ 0 h 84"/>
                  <a:gd name="T2" fmla="*/ 104 w 171"/>
                  <a:gd name="T3" fmla="*/ 73 h 84"/>
                  <a:gd name="T4" fmla="*/ 67 w 171"/>
                  <a:gd name="T5" fmla="*/ 73 h 84"/>
                  <a:gd name="T6" fmla="*/ 0 w 171"/>
                  <a:gd name="T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1" h="84">
                    <a:moveTo>
                      <a:pt x="171" y="0"/>
                    </a:moveTo>
                    <a:cubicBezTo>
                      <a:pt x="104" y="73"/>
                      <a:pt x="104" y="73"/>
                      <a:pt x="104" y="73"/>
                    </a:cubicBezTo>
                    <a:cubicBezTo>
                      <a:pt x="94" y="84"/>
                      <a:pt x="77" y="84"/>
                      <a:pt x="67" y="7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Oval 6"/>
              <p:cNvSpPr>
                <a:spLocks noChangeArrowheads="1"/>
              </p:cNvSpPr>
              <p:nvPr/>
            </p:nvSpPr>
            <p:spPr bwMode="auto">
              <a:xfrm>
                <a:off x="436" y="458"/>
                <a:ext cx="170" cy="170"/>
              </a:xfrm>
              <a:prstGeom prst="ellips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7"/>
              <p:cNvSpPr>
                <a:spLocks/>
              </p:cNvSpPr>
              <p:nvPr/>
            </p:nvSpPr>
            <p:spPr bwMode="auto">
              <a:xfrm>
                <a:off x="256" y="276"/>
                <a:ext cx="350" cy="226"/>
              </a:xfrm>
              <a:custGeom>
                <a:avLst/>
                <a:gdLst>
                  <a:gd name="T0" fmla="*/ 166 w 192"/>
                  <a:gd name="T1" fmla="*/ 0 h 124"/>
                  <a:gd name="T2" fmla="*/ 25 w 192"/>
                  <a:gd name="T3" fmla="*/ 0 h 124"/>
                  <a:gd name="T4" fmla="*/ 0 w 192"/>
                  <a:gd name="T5" fmla="*/ 25 h 124"/>
                  <a:gd name="T6" fmla="*/ 0 w 192"/>
                  <a:gd name="T7" fmla="*/ 98 h 124"/>
                  <a:gd name="T8" fmla="*/ 25 w 192"/>
                  <a:gd name="T9" fmla="*/ 124 h 124"/>
                  <a:gd name="T10" fmla="*/ 105 w 192"/>
                  <a:gd name="T11" fmla="*/ 124 h 124"/>
                  <a:gd name="T12" fmla="*/ 145 w 192"/>
                  <a:gd name="T13" fmla="*/ 100 h 124"/>
                  <a:gd name="T14" fmla="*/ 182 w 192"/>
                  <a:gd name="T15" fmla="*/ 118 h 124"/>
                  <a:gd name="T16" fmla="*/ 192 w 192"/>
                  <a:gd name="T17" fmla="*/ 98 h 124"/>
                  <a:gd name="T18" fmla="*/ 192 w 192"/>
                  <a:gd name="T19" fmla="*/ 25 h 124"/>
                  <a:gd name="T20" fmla="*/ 166 w 192"/>
                  <a:gd name="T2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2" h="124">
                    <a:moveTo>
                      <a:pt x="166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112"/>
                      <a:pt x="11" y="124"/>
                      <a:pt x="25" y="124"/>
                    </a:cubicBezTo>
                    <a:cubicBezTo>
                      <a:pt x="105" y="124"/>
                      <a:pt x="105" y="124"/>
                      <a:pt x="105" y="124"/>
                    </a:cubicBezTo>
                    <a:cubicBezTo>
                      <a:pt x="113" y="110"/>
                      <a:pt x="128" y="100"/>
                      <a:pt x="145" y="100"/>
                    </a:cubicBezTo>
                    <a:cubicBezTo>
                      <a:pt x="160" y="100"/>
                      <a:pt x="173" y="107"/>
                      <a:pt x="182" y="118"/>
                    </a:cubicBezTo>
                    <a:cubicBezTo>
                      <a:pt x="188" y="114"/>
                      <a:pt x="192" y="106"/>
                      <a:pt x="192" y="98"/>
                    </a:cubicBezTo>
                    <a:cubicBezTo>
                      <a:pt x="192" y="25"/>
                      <a:pt x="192" y="25"/>
                      <a:pt x="192" y="25"/>
                    </a:cubicBezTo>
                    <a:cubicBezTo>
                      <a:pt x="192" y="11"/>
                      <a:pt x="180" y="0"/>
                      <a:pt x="166" y="0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8"/>
              <p:cNvSpPr>
                <a:spLocks/>
              </p:cNvSpPr>
              <p:nvPr/>
            </p:nvSpPr>
            <p:spPr bwMode="auto">
              <a:xfrm>
                <a:off x="520" y="487"/>
                <a:ext cx="35" cy="75"/>
              </a:xfrm>
              <a:custGeom>
                <a:avLst/>
                <a:gdLst>
                  <a:gd name="T0" fmla="*/ 0 w 35"/>
                  <a:gd name="T1" fmla="*/ 0 h 75"/>
                  <a:gd name="T2" fmla="*/ 0 w 35"/>
                  <a:gd name="T3" fmla="*/ 57 h 75"/>
                  <a:gd name="T4" fmla="*/ 35 w 35"/>
                  <a:gd name="T5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75">
                    <a:moveTo>
                      <a:pt x="0" y="0"/>
                    </a:moveTo>
                    <a:lnTo>
                      <a:pt x="0" y="57"/>
                    </a:lnTo>
                    <a:lnTo>
                      <a:pt x="35" y="75"/>
                    </a:ln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9"/>
              <p:cNvSpPr>
                <a:spLocks/>
              </p:cNvSpPr>
              <p:nvPr/>
            </p:nvSpPr>
            <p:spPr bwMode="auto">
              <a:xfrm>
                <a:off x="1034" y="309"/>
                <a:ext cx="311" cy="151"/>
              </a:xfrm>
              <a:custGeom>
                <a:avLst/>
                <a:gdLst>
                  <a:gd name="T0" fmla="*/ 171 w 171"/>
                  <a:gd name="T1" fmla="*/ 0 h 83"/>
                  <a:gd name="T2" fmla="*/ 104 w 171"/>
                  <a:gd name="T3" fmla="*/ 72 h 83"/>
                  <a:gd name="T4" fmla="*/ 67 w 171"/>
                  <a:gd name="T5" fmla="*/ 72 h 83"/>
                  <a:gd name="T6" fmla="*/ 0 w 171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1" h="83">
                    <a:moveTo>
                      <a:pt x="171" y="0"/>
                    </a:moveTo>
                    <a:cubicBezTo>
                      <a:pt x="104" y="72"/>
                      <a:pt x="104" y="72"/>
                      <a:pt x="104" y="72"/>
                    </a:cubicBezTo>
                    <a:cubicBezTo>
                      <a:pt x="94" y="83"/>
                      <a:pt x="77" y="83"/>
                      <a:pt x="67" y="7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10"/>
              <p:cNvSpPr>
                <a:spLocks/>
              </p:cNvSpPr>
              <p:nvPr/>
            </p:nvSpPr>
            <p:spPr bwMode="auto">
              <a:xfrm>
                <a:off x="1015" y="298"/>
                <a:ext cx="350" cy="227"/>
              </a:xfrm>
              <a:custGeom>
                <a:avLst/>
                <a:gdLst>
                  <a:gd name="T0" fmla="*/ 192 w 192"/>
                  <a:gd name="T1" fmla="*/ 68 h 125"/>
                  <a:gd name="T2" fmla="*/ 192 w 192"/>
                  <a:gd name="T3" fmla="*/ 26 h 125"/>
                  <a:gd name="T4" fmla="*/ 166 w 192"/>
                  <a:gd name="T5" fmla="*/ 0 h 125"/>
                  <a:gd name="T6" fmla="*/ 25 w 192"/>
                  <a:gd name="T7" fmla="*/ 0 h 125"/>
                  <a:gd name="T8" fmla="*/ 0 w 192"/>
                  <a:gd name="T9" fmla="*/ 26 h 125"/>
                  <a:gd name="T10" fmla="*/ 0 w 192"/>
                  <a:gd name="T11" fmla="*/ 99 h 125"/>
                  <a:gd name="T12" fmla="*/ 25 w 192"/>
                  <a:gd name="T13" fmla="*/ 125 h 125"/>
                  <a:gd name="T14" fmla="*/ 94 w 19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25">
                    <a:moveTo>
                      <a:pt x="192" y="68"/>
                    </a:moveTo>
                    <a:cubicBezTo>
                      <a:pt x="192" y="26"/>
                      <a:pt x="192" y="26"/>
                      <a:pt x="192" y="26"/>
                    </a:cubicBezTo>
                    <a:cubicBezTo>
                      <a:pt x="192" y="12"/>
                      <a:pt x="180" y="0"/>
                      <a:pt x="166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1" y="0"/>
                      <a:pt x="0" y="12"/>
                      <a:pt x="0" y="26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13"/>
                      <a:pt x="11" y="125"/>
                      <a:pt x="25" y="125"/>
                    </a:cubicBezTo>
                    <a:cubicBezTo>
                      <a:pt x="94" y="125"/>
                      <a:pt x="94" y="125"/>
                      <a:pt x="94" y="125"/>
                    </a:cubicBez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11"/>
              <p:cNvSpPr>
                <a:spLocks/>
              </p:cNvSpPr>
              <p:nvPr/>
            </p:nvSpPr>
            <p:spPr bwMode="auto">
              <a:xfrm>
                <a:off x="1190" y="433"/>
                <a:ext cx="171" cy="171"/>
              </a:xfrm>
              <a:custGeom>
                <a:avLst/>
                <a:gdLst>
                  <a:gd name="T0" fmla="*/ 68 w 171"/>
                  <a:gd name="T1" fmla="*/ 142 h 171"/>
                  <a:gd name="T2" fmla="*/ 0 w 171"/>
                  <a:gd name="T3" fmla="*/ 171 h 171"/>
                  <a:gd name="T4" fmla="*/ 29 w 171"/>
                  <a:gd name="T5" fmla="*/ 103 h 171"/>
                  <a:gd name="T6" fmla="*/ 133 w 171"/>
                  <a:gd name="T7" fmla="*/ 0 h 171"/>
                  <a:gd name="T8" fmla="*/ 171 w 171"/>
                  <a:gd name="T9" fmla="*/ 38 h 171"/>
                  <a:gd name="T10" fmla="*/ 68 w 171"/>
                  <a:gd name="T11" fmla="*/ 142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1" h="171">
                    <a:moveTo>
                      <a:pt x="68" y="142"/>
                    </a:moveTo>
                    <a:lnTo>
                      <a:pt x="0" y="171"/>
                    </a:lnTo>
                    <a:lnTo>
                      <a:pt x="29" y="103"/>
                    </a:lnTo>
                    <a:lnTo>
                      <a:pt x="133" y="0"/>
                    </a:lnTo>
                    <a:lnTo>
                      <a:pt x="171" y="38"/>
                    </a:lnTo>
                    <a:lnTo>
                      <a:pt x="68" y="142"/>
                    </a:ln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12"/>
              <p:cNvSpPr>
                <a:spLocks/>
              </p:cNvSpPr>
              <p:nvPr/>
            </p:nvSpPr>
            <p:spPr bwMode="auto">
              <a:xfrm>
                <a:off x="1793" y="294"/>
                <a:ext cx="311" cy="153"/>
              </a:xfrm>
              <a:custGeom>
                <a:avLst/>
                <a:gdLst>
                  <a:gd name="T0" fmla="*/ 171 w 171"/>
                  <a:gd name="T1" fmla="*/ 0 h 84"/>
                  <a:gd name="T2" fmla="*/ 104 w 171"/>
                  <a:gd name="T3" fmla="*/ 73 h 84"/>
                  <a:gd name="T4" fmla="*/ 66 w 171"/>
                  <a:gd name="T5" fmla="*/ 73 h 84"/>
                  <a:gd name="T6" fmla="*/ 0 w 171"/>
                  <a:gd name="T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1" h="84">
                    <a:moveTo>
                      <a:pt x="171" y="0"/>
                    </a:moveTo>
                    <a:cubicBezTo>
                      <a:pt x="104" y="73"/>
                      <a:pt x="104" y="73"/>
                      <a:pt x="104" y="73"/>
                    </a:cubicBezTo>
                    <a:cubicBezTo>
                      <a:pt x="94" y="84"/>
                      <a:pt x="77" y="84"/>
                      <a:pt x="66" y="7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13"/>
              <p:cNvSpPr>
                <a:spLocks/>
              </p:cNvSpPr>
              <p:nvPr/>
            </p:nvSpPr>
            <p:spPr bwMode="auto">
              <a:xfrm>
                <a:off x="1773" y="285"/>
                <a:ext cx="349" cy="226"/>
              </a:xfrm>
              <a:custGeom>
                <a:avLst/>
                <a:gdLst>
                  <a:gd name="T0" fmla="*/ 192 w 192"/>
                  <a:gd name="T1" fmla="*/ 67 h 124"/>
                  <a:gd name="T2" fmla="*/ 192 w 192"/>
                  <a:gd name="T3" fmla="*/ 25 h 124"/>
                  <a:gd name="T4" fmla="*/ 167 w 192"/>
                  <a:gd name="T5" fmla="*/ 0 h 124"/>
                  <a:gd name="T6" fmla="*/ 26 w 192"/>
                  <a:gd name="T7" fmla="*/ 0 h 124"/>
                  <a:gd name="T8" fmla="*/ 0 w 192"/>
                  <a:gd name="T9" fmla="*/ 25 h 124"/>
                  <a:gd name="T10" fmla="*/ 0 w 192"/>
                  <a:gd name="T11" fmla="*/ 98 h 124"/>
                  <a:gd name="T12" fmla="*/ 26 w 192"/>
                  <a:gd name="T13" fmla="*/ 124 h 124"/>
                  <a:gd name="T14" fmla="*/ 94 w 192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24">
                    <a:moveTo>
                      <a:pt x="192" y="67"/>
                    </a:moveTo>
                    <a:cubicBezTo>
                      <a:pt x="192" y="25"/>
                      <a:pt x="192" y="25"/>
                      <a:pt x="192" y="25"/>
                    </a:cubicBezTo>
                    <a:cubicBezTo>
                      <a:pt x="192" y="11"/>
                      <a:pt x="181" y="0"/>
                      <a:pt x="16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1"/>
                      <a:pt x="0" y="25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112"/>
                      <a:pt x="12" y="124"/>
                      <a:pt x="26" y="124"/>
                    </a:cubicBezTo>
                    <a:cubicBezTo>
                      <a:pt x="94" y="124"/>
                      <a:pt x="94" y="124"/>
                      <a:pt x="94" y="124"/>
                    </a:cubicBez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Oval 14"/>
              <p:cNvSpPr>
                <a:spLocks noChangeArrowheads="1"/>
              </p:cNvSpPr>
              <p:nvPr/>
            </p:nvSpPr>
            <p:spPr bwMode="auto">
              <a:xfrm>
                <a:off x="1993" y="484"/>
                <a:ext cx="129" cy="131"/>
              </a:xfrm>
              <a:prstGeom prst="ellips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15"/>
              <p:cNvSpPr>
                <a:spLocks/>
              </p:cNvSpPr>
              <p:nvPr/>
            </p:nvSpPr>
            <p:spPr bwMode="auto">
              <a:xfrm>
                <a:off x="2017" y="422"/>
                <a:ext cx="82" cy="67"/>
              </a:xfrm>
              <a:custGeom>
                <a:avLst/>
                <a:gdLst>
                  <a:gd name="T0" fmla="*/ 0 w 45"/>
                  <a:gd name="T1" fmla="*/ 37 h 37"/>
                  <a:gd name="T2" fmla="*/ 0 w 45"/>
                  <a:gd name="T3" fmla="*/ 23 h 37"/>
                  <a:gd name="T4" fmla="*/ 22 w 45"/>
                  <a:gd name="T5" fmla="*/ 0 h 37"/>
                  <a:gd name="T6" fmla="*/ 45 w 45"/>
                  <a:gd name="T7" fmla="*/ 23 h 37"/>
                  <a:gd name="T8" fmla="*/ 45 w 45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7">
                    <a:moveTo>
                      <a:pt x="0" y="37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10"/>
                      <a:pt x="10" y="0"/>
                      <a:pt x="22" y="0"/>
                    </a:cubicBezTo>
                    <a:cubicBezTo>
                      <a:pt x="35" y="0"/>
                      <a:pt x="45" y="10"/>
                      <a:pt x="45" y="23"/>
                    </a:cubicBezTo>
                    <a:cubicBezTo>
                      <a:pt x="45" y="37"/>
                      <a:pt x="45" y="37"/>
                      <a:pt x="45" y="37"/>
                    </a:cubicBez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6"/>
              <p:cNvSpPr>
                <a:spLocks/>
              </p:cNvSpPr>
              <p:nvPr/>
            </p:nvSpPr>
            <p:spPr bwMode="auto">
              <a:xfrm>
                <a:off x="2042" y="525"/>
                <a:ext cx="31" cy="59"/>
              </a:xfrm>
              <a:custGeom>
                <a:avLst/>
                <a:gdLst>
                  <a:gd name="T0" fmla="*/ 17 w 17"/>
                  <a:gd name="T1" fmla="*/ 9 h 32"/>
                  <a:gd name="T2" fmla="*/ 8 w 17"/>
                  <a:gd name="T3" fmla="*/ 0 h 32"/>
                  <a:gd name="T4" fmla="*/ 0 w 17"/>
                  <a:gd name="T5" fmla="*/ 9 h 32"/>
                  <a:gd name="T6" fmla="*/ 6 w 17"/>
                  <a:gd name="T7" fmla="*/ 17 h 32"/>
                  <a:gd name="T8" fmla="*/ 6 w 17"/>
                  <a:gd name="T9" fmla="*/ 32 h 32"/>
                  <a:gd name="T10" fmla="*/ 11 w 17"/>
                  <a:gd name="T11" fmla="*/ 32 h 32"/>
                  <a:gd name="T12" fmla="*/ 11 w 17"/>
                  <a:gd name="T13" fmla="*/ 17 h 32"/>
                  <a:gd name="T14" fmla="*/ 17 w 17"/>
                  <a:gd name="T15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2">
                    <a:moveTo>
                      <a:pt x="17" y="9"/>
                    </a:moveTo>
                    <a:cubicBezTo>
                      <a:pt x="17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2"/>
                      <a:pt x="3" y="16"/>
                      <a:pt x="6" y="17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4" y="16"/>
                      <a:pt x="17" y="12"/>
                      <a:pt x="17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17"/>
              <p:cNvSpPr>
                <a:spLocks/>
              </p:cNvSpPr>
              <p:nvPr/>
            </p:nvSpPr>
            <p:spPr bwMode="auto">
              <a:xfrm>
                <a:off x="2546" y="301"/>
                <a:ext cx="312" cy="153"/>
              </a:xfrm>
              <a:custGeom>
                <a:avLst/>
                <a:gdLst>
                  <a:gd name="T0" fmla="*/ 171 w 171"/>
                  <a:gd name="T1" fmla="*/ 0 h 84"/>
                  <a:gd name="T2" fmla="*/ 104 w 171"/>
                  <a:gd name="T3" fmla="*/ 72 h 84"/>
                  <a:gd name="T4" fmla="*/ 67 w 171"/>
                  <a:gd name="T5" fmla="*/ 72 h 84"/>
                  <a:gd name="T6" fmla="*/ 0 w 171"/>
                  <a:gd name="T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1" h="84">
                    <a:moveTo>
                      <a:pt x="171" y="0"/>
                    </a:moveTo>
                    <a:cubicBezTo>
                      <a:pt x="104" y="72"/>
                      <a:pt x="104" y="72"/>
                      <a:pt x="104" y="72"/>
                    </a:cubicBezTo>
                    <a:cubicBezTo>
                      <a:pt x="94" y="84"/>
                      <a:pt x="77" y="84"/>
                      <a:pt x="67" y="7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8"/>
              <p:cNvSpPr>
                <a:spLocks/>
              </p:cNvSpPr>
              <p:nvPr/>
            </p:nvSpPr>
            <p:spPr bwMode="auto">
              <a:xfrm>
                <a:off x="2528" y="290"/>
                <a:ext cx="350" cy="228"/>
              </a:xfrm>
              <a:custGeom>
                <a:avLst/>
                <a:gdLst>
                  <a:gd name="T0" fmla="*/ 192 w 192"/>
                  <a:gd name="T1" fmla="*/ 68 h 125"/>
                  <a:gd name="T2" fmla="*/ 192 w 192"/>
                  <a:gd name="T3" fmla="*/ 26 h 125"/>
                  <a:gd name="T4" fmla="*/ 166 w 192"/>
                  <a:gd name="T5" fmla="*/ 0 h 125"/>
                  <a:gd name="T6" fmla="*/ 25 w 192"/>
                  <a:gd name="T7" fmla="*/ 0 h 125"/>
                  <a:gd name="T8" fmla="*/ 0 w 192"/>
                  <a:gd name="T9" fmla="*/ 26 h 125"/>
                  <a:gd name="T10" fmla="*/ 0 w 192"/>
                  <a:gd name="T11" fmla="*/ 99 h 125"/>
                  <a:gd name="T12" fmla="*/ 25 w 192"/>
                  <a:gd name="T13" fmla="*/ 125 h 125"/>
                  <a:gd name="T14" fmla="*/ 94 w 192"/>
                  <a:gd name="T1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25">
                    <a:moveTo>
                      <a:pt x="192" y="68"/>
                    </a:moveTo>
                    <a:cubicBezTo>
                      <a:pt x="192" y="26"/>
                      <a:pt x="192" y="26"/>
                      <a:pt x="192" y="26"/>
                    </a:cubicBezTo>
                    <a:cubicBezTo>
                      <a:pt x="192" y="12"/>
                      <a:pt x="180" y="0"/>
                      <a:pt x="166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1" y="0"/>
                      <a:pt x="0" y="12"/>
                      <a:pt x="0" y="26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13"/>
                      <a:pt x="11" y="125"/>
                      <a:pt x="25" y="125"/>
                    </a:cubicBezTo>
                    <a:cubicBezTo>
                      <a:pt x="94" y="125"/>
                      <a:pt x="94" y="125"/>
                      <a:pt x="94" y="125"/>
                    </a:cubicBez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Oval 19"/>
              <p:cNvSpPr>
                <a:spLocks noChangeArrowheads="1"/>
              </p:cNvSpPr>
              <p:nvPr/>
            </p:nvSpPr>
            <p:spPr bwMode="auto">
              <a:xfrm>
                <a:off x="2752" y="433"/>
                <a:ext cx="120" cy="120"/>
              </a:xfrm>
              <a:prstGeom prst="ellips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Line 20"/>
              <p:cNvSpPr>
                <a:spLocks noChangeShapeType="1"/>
              </p:cNvSpPr>
              <p:nvPr/>
            </p:nvSpPr>
            <p:spPr bwMode="auto">
              <a:xfrm flipH="1">
                <a:off x="2678" y="540"/>
                <a:ext cx="83" cy="73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21"/>
              <p:cNvSpPr>
                <a:spLocks/>
              </p:cNvSpPr>
              <p:nvPr/>
            </p:nvSpPr>
            <p:spPr bwMode="auto">
              <a:xfrm>
                <a:off x="3291" y="323"/>
                <a:ext cx="350" cy="248"/>
              </a:xfrm>
              <a:custGeom>
                <a:avLst/>
                <a:gdLst>
                  <a:gd name="T0" fmla="*/ 192 w 192"/>
                  <a:gd name="T1" fmla="*/ 128 h 136"/>
                  <a:gd name="T2" fmla="*/ 184 w 192"/>
                  <a:gd name="T3" fmla="*/ 136 h 136"/>
                  <a:gd name="T4" fmla="*/ 8 w 192"/>
                  <a:gd name="T5" fmla="*/ 136 h 136"/>
                  <a:gd name="T6" fmla="*/ 0 w 192"/>
                  <a:gd name="T7" fmla="*/ 128 h 136"/>
                  <a:gd name="T8" fmla="*/ 0 w 192"/>
                  <a:gd name="T9" fmla="*/ 8 h 136"/>
                  <a:gd name="T10" fmla="*/ 8 w 192"/>
                  <a:gd name="T11" fmla="*/ 0 h 136"/>
                  <a:gd name="T12" fmla="*/ 184 w 192"/>
                  <a:gd name="T13" fmla="*/ 0 h 136"/>
                  <a:gd name="T14" fmla="*/ 192 w 192"/>
                  <a:gd name="T15" fmla="*/ 8 h 136"/>
                  <a:gd name="T16" fmla="*/ 192 w 192"/>
                  <a:gd name="T17" fmla="*/ 12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36">
                    <a:moveTo>
                      <a:pt x="192" y="128"/>
                    </a:moveTo>
                    <a:cubicBezTo>
                      <a:pt x="192" y="132"/>
                      <a:pt x="188" y="136"/>
                      <a:pt x="184" y="136"/>
                    </a:cubicBezTo>
                    <a:cubicBezTo>
                      <a:pt x="8" y="136"/>
                      <a:pt x="8" y="136"/>
                      <a:pt x="8" y="136"/>
                    </a:cubicBezTo>
                    <a:cubicBezTo>
                      <a:pt x="3" y="136"/>
                      <a:pt x="0" y="132"/>
                      <a:pt x="0" y="12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8" y="0"/>
                      <a:pt x="192" y="3"/>
                      <a:pt x="192" y="8"/>
                    </a:cubicBezTo>
                    <a:lnTo>
                      <a:pt x="192" y="128"/>
                    </a:ln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Rectangle 22"/>
              <p:cNvSpPr>
                <a:spLocks noChangeArrowheads="1"/>
              </p:cNvSpPr>
              <p:nvPr/>
            </p:nvSpPr>
            <p:spPr bwMode="auto">
              <a:xfrm>
                <a:off x="3535" y="360"/>
                <a:ext cx="64" cy="76"/>
              </a:xfrm>
              <a:prstGeom prst="rect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Line 23"/>
              <p:cNvSpPr>
                <a:spLocks noChangeShapeType="1"/>
              </p:cNvSpPr>
              <p:nvPr/>
            </p:nvSpPr>
            <p:spPr bwMode="auto">
              <a:xfrm>
                <a:off x="3362" y="453"/>
                <a:ext cx="100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Line 24"/>
              <p:cNvSpPr>
                <a:spLocks noChangeShapeType="1"/>
              </p:cNvSpPr>
              <p:nvPr/>
            </p:nvSpPr>
            <p:spPr bwMode="auto">
              <a:xfrm>
                <a:off x="3362" y="500"/>
                <a:ext cx="100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25"/>
              <p:cNvSpPr>
                <a:spLocks/>
              </p:cNvSpPr>
              <p:nvPr/>
            </p:nvSpPr>
            <p:spPr bwMode="auto">
              <a:xfrm>
                <a:off x="4047" y="298"/>
                <a:ext cx="151" cy="167"/>
              </a:xfrm>
              <a:custGeom>
                <a:avLst/>
                <a:gdLst>
                  <a:gd name="T0" fmla="*/ 83 w 83"/>
                  <a:gd name="T1" fmla="*/ 91 h 92"/>
                  <a:gd name="T2" fmla="*/ 83 w 83"/>
                  <a:gd name="T3" fmla="*/ 46 h 92"/>
                  <a:gd name="T4" fmla="*/ 42 w 83"/>
                  <a:gd name="T5" fmla="*/ 0 h 92"/>
                  <a:gd name="T6" fmla="*/ 0 w 83"/>
                  <a:gd name="T7" fmla="*/ 46 h 92"/>
                  <a:gd name="T8" fmla="*/ 0 w 83"/>
                  <a:gd name="T9" fmla="*/ 91 h 92"/>
                  <a:gd name="T10" fmla="*/ 1 w 83"/>
                  <a:gd name="T11" fmla="*/ 92 h 92"/>
                  <a:gd name="T12" fmla="*/ 83 w 83"/>
                  <a:gd name="T13" fmla="*/ 92 h 92"/>
                  <a:gd name="T14" fmla="*/ 83 w 83"/>
                  <a:gd name="T15" fmla="*/ 9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92">
                    <a:moveTo>
                      <a:pt x="83" y="91"/>
                    </a:moveTo>
                    <a:cubicBezTo>
                      <a:pt x="83" y="46"/>
                      <a:pt x="83" y="46"/>
                      <a:pt x="83" y="46"/>
                    </a:cubicBezTo>
                    <a:cubicBezTo>
                      <a:pt x="83" y="21"/>
                      <a:pt x="64" y="0"/>
                      <a:pt x="42" y="0"/>
                    </a:cubicBezTo>
                    <a:cubicBezTo>
                      <a:pt x="19" y="0"/>
                      <a:pt x="0" y="21"/>
                      <a:pt x="0" y="4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1" y="92"/>
                      <a:pt x="1" y="92"/>
                    </a:cubicBezTo>
                    <a:cubicBezTo>
                      <a:pt x="83" y="92"/>
                      <a:pt x="83" y="92"/>
                      <a:pt x="83" y="92"/>
                    </a:cubicBezTo>
                    <a:cubicBezTo>
                      <a:pt x="83" y="92"/>
                      <a:pt x="83" y="91"/>
                      <a:pt x="83" y="91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6"/>
              <p:cNvSpPr>
                <a:spLocks/>
              </p:cNvSpPr>
              <p:nvPr/>
            </p:nvSpPr>
            <p:spPr bwMode="auto">
              <a:xfrm>
                <a:off x="4123" y="298"/>
                <a:ext cx="273" cy="167"/>
              </a:xfrm>
              <a:custGeom>
                <a:avLst/>
                <a:gdLst>
                  <a:gd name="T0" fmla="*/ 109 w 150"/>
                  <a:gd name="T1" fmla="*/ 0 h 92"/>
                  <a:gd name="T2" fmla="*/ 0 w 150"/>
                  <a:gd name="T3" fmla="*/ 0 h 92"/>
                  <a:gd name="T4" fmla="*/ 41 w 150"/>
                  <a:gd name="T5" fmla="*/ 46 h 92"/>
                  <a:gd name="T6" fmla="*/ 41 w 150"/>
                  <a:gd name="T7" fmla="*/ 91 h 92"/>
                  <a:gd name="T8" fmla="*/ 41 w 150"/>
                  <a:gd name="T9" fmla="*/ 92 h 92"/>
                  <a:gd name="T10" fmla="*/ 68 w 150"/>
                  <a:gd name="T11" fmla="*/ 92 h 92"/>
                  <a:gd name="T12" fmla="*/ 109 w 150"/>
                  <a:gd name="T13" fmla="*/ 92 h 92"/>
                  <a:gd name="T14" fmla="*/ 150 w 150"/>
                  <a:gd name="T15" fmla="*/ 92 h 92"/>
                  <a:gd name="T16" fmla="*/ 150 w 150"/>
                  <a:gd name="T17" fmla="*/ 91 h 92"/>
                  <a:gd name="T18" fmla="*/ 150 w 150"/>
                  <a:gd name="T19" fmla="*/ 46 h 92"/>
                  <a:gd name="T20" fmla="*/ 109 w 150"/>
                  <a:gd name="T21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0" h="92">
                    <a:moveTo>
                      <a:pt x="10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41" y="21"/>
                      <a:pt x="41" y="46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41" y="91"/>
                      <a:pt x="41" y="92"/>
                      <a:pt x="41" y="92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109" y="92"/>
                      <a:pt x="109" y="92"/>
                      <a:pt x="109" y="92"/>
                    </a:cubicBezTo>
                    <a:cubicBezTo>
                      <a:pt x="150" y="92"/>
                      <a:pt x="150" y="92"/>
                      <a:pt x="150" y="92"/>
                    </a:cubicBezTo>
                    <a:cubicBezTo>
                      <a:pt x="150" y="92"/>
                      <a:pt x="150" y="91"/>
                      <a:pt x="150" y="91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21"/>
                      <a:pt x="132" y="0"/>
                      <a:pt x="109" y="0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Line 27"/>
              <p:cNvSpPr>
                <a:spLocks noChangeShapeType="1"/>
              </p:cNvSpPr>
              <p:nvPr/>
            </p:nvSpPr>
            <p:spPr bwMode="auto">
              <a:xfrm>
                <a:off x="4096" y="396"/>
                <a:ext cx="54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Line 28"/>
              <p:cNvSpPr>
                <a:spLocks noChangeShapeType="1"/>
              </p:cNvSpPr>
              <p:nvPr/>
            </p:nvSpPr>
            <p:spPr bwMode="auto">
              <a:xfrm>
                <a:off x="4247" y="363"/>
                <a:ext cx="100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Line 29"/>
              <p:cNvSpPr>
                <a:spLocks noChangeShapeType="1"/>
              </p:cNvSpPr>
              <p:nvPr/>
            </p:nvSpPr>
            <p:spPr bwMode="auto">
              <a:xfrm>
                <a:off x="4316" y="334"/>
                <a:ext cx="0" cy="53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Line 30"/>
              <p:cNvSpPr>
                <a:spLocks noChangeShapeType="1"/>
              </p:cNvSpPr>
              <p:nvPr/>
            </p:nvSpPr>
            <p:spPr bwMode="auto">
              <a:xfrm>
                <a:off x="4227" y="473"/>
                <a:ext cx="0" cy="131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31"/>
              <p:cNvSpPr>
                <a:spLocks/>
              </p:cNvSpPr>
              <p:nvPr/>
            </p:nvSpPr>
            <p:spPr bwMode="auto">
              <a:xfrm>
                <a:off x="4808" y="325"/>
                <a:ext cx="147" cy="164"/>
              </a:xfrm>
              <a:custGeom>
                <a:avLst/>
                <a:gdLst>
                  <a:gd name="T0" fmla="*/ 81 w 81"/>
                  <a:gd name="T1" fmla="*/ 89 h 90"/>
                  <a:gd name="T2" fmla="*/ 81 w 81"/>
                  <a:gd name="T3" fmla="*/ 45 h 90"/>
                  <a:gd name="T4" fmla="*/ 40 w 81"/>
                  <a:gd name="T5" fmla="*/ 0 h 90"/>
                  <a:gd name="T6" fmla="*/ 0 w 81"/>
                  <a:gd name="T7" fmla="*/ 45 h 90"/>
                  <a:gd name="T8" fmla="*/ 0 w 81"/>
                  <a:gd name="T9" fmla="*/ 89 h 90"/>
                  <a:gd name="T10" fmla="*/ 0 w 81"/>
                  <a:gd name="T11" fmla="*/ 90 h 90"/>
                  <a:gd name="T12" fmla="*/ 81 w 81"/>
                  <a:gd name="T13" fmla="*/ 90 h 90"/>
                  <a:gd name="T14" fmla="*/ 81 w 81"/>
                  <a:gd name="T15" fmla="*/ 8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90">
                    <a:moveTo>
                      <a:pt x="81" y="89"/>
                    </a:moveTo>
                    <a:cubicBezTo>
                      <a:pt x="81" y="45"/>
                      <a:pt x="81" y="45"/>
                      <a:pt x="81" y="45"/>
                    </a:cubicBezTo>
                    <a:cubicBezTo>
                      <a:pt x="81" y="20"/>
                      <a:pt x="62" y="0"/>
                      <a:pt x="40" y="0"/>
                    </a:cubicBezTo>
                    <a:cubicBezTo>
                      <a:pt x="18" y="0"/>
                      <a:pt x="0" y="20"/>
                      <a:pt x="0" y="45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89"/>
                      <a:pt x="0" y="90"/>
                      <a:pt x="0" y="90"/>
                    </a:cubicBezTo>
                    <a:cubicBezTo>
                      <a:pt x="81" y="90"/>
                      <a:pt x="81" y="90"/>
                      <a:pt x="81" y="90"/>
                    </a:cubicBezTo>
                    <a:cubicBezTo>
                      <a:pt x="81" y="90"/>
                      <a:pt x="81" y="89"/>
                      <a:pt x="81" y="89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32"/>
              <p:cNvSpPr>
                <a:spLocks/>
              </p:cNvSpPr>
              <p:nvPr/>
            </p:nvSpPr>
            <p:spPr bwMode="auto">
              <a:xfrm>
                <a:off x="4880" y="325"/>
                <a:ext cx="270" cy="164"/>
              </a:xfrm>
              <a:custGeom>
                <a:avLst/>
                <a:gdLst>
                  <a:gd name="T0" fmla="*/ 108 w 148"/>
                  <a:gd name="T1" fmla="*/ 0 h 90"/>
                  <a:gd name="T2" fmla="*/ 0 w 148"/>
                  <a:gd name="T3" fmla="*/ 0 h 90"/>
                  <a:gd name="T4" fmla="*/ 41 w 148"/>
                  <a:gd name="T5" fmla="*/ 45 h 90"/>
                  <a:gd name="T6" fmla="*/ 41 w 148"/>
                  <a:gd name="T7" fmla="*/ 89 h 90"/>
                  <a:gd name="T8" fmla="*/ 41 w 148"/>
                  <a:gd name="T9" fmla="*/ 90 h 90"/>
                  <a:gd name="T10" fmla="*/ 67 w 148"/>
                  <a:gd name="T11" fmla="*/ 90 h 90"/>
                  <a:gd name="T12" fmla="*/ 108 w 148"/>
                  <a:gd name="T13" fmla="*/ 90 h 90"/>
                  <a:gd name="T14" fmla="*/ 148 w 148"/>
                  <a:gd name="T15" fmla="*/ 90 h 90"/>
                  <a:gd name="T16" fmla="*/ 148 w 148"/>
                  <a:gd name="T17" fmla="*/ 89 h 90"/>
                  <a:gd name="T18" fmla="*/ 148 w 148"/>
                  <a:gd name="T19" fmla="*/ 45 h 90"/>
                  <a:gd name="T20" fmla="*/ 108 w 148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90">
                    <a:moveTo>
                      <a:pt x="10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41" y="20"/>
                      <a:pt x="41" y="45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89"/>
                      <a:pt x="41" y="90"/>
                      <a:pt x="41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108" y="90"/>
                      <a:pt x="108" y="90"/>
                      <a:pt x="108" y="90"/>
                    </a:cubicBezTo>
                    <a:cubicBezTo>
                      <a:pt x="148" y="90"/>
                      <a:pt x="148" y="90"/>
                      <a:pt x="148" y="90"/>
                    </a:cubicBezTo>
                    <a:cubicBezTo>
                      <a:pt x="148" y="90"/>
                      <a:pt x="148" y="89"/>
                      <a:pt x="148" y="89"/>
                    </a:cubicBezTo>
                    <a:cubicBezTo>
                      <a:pt x="148" y="45"/>
                      <a:pt x="148" y="45"/>
                      <a:pt x="148" y="45"/>
                    </a:cubicBezTo>
                    <a:cubicBezTo>
                      <a:pt x="148" y="20"/>
                      <a:pt x="130" y="0"/>
                      <a:pt x="108" y="0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Line 33"/>
              <p:cNvSpPr>
                <a:spLocks noChangeShapeType="1"/>
              </p:cNvSpPr>
              <p:nvPr/>
            </p:nvSpPr>
            <p:spPr bwMode="auto">
              <a:xfrm>
                <a:off x="4853" y="420"/>
                <a:ext cx="55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Line 34"/>
              <p:cNvSpPr>
                <a:spLocks noChangeShapeType="1"/>
              </p:cNvSpPr>
              <p:nvPr/>
            </p:nvSpPr>
            <p:spPr bwMode="auto">
              <a:xfrm>
                <a:off x="4966" y="283"/>
                <a:ext cx="65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Line 35"/>
              <p:cNvSpPr>
                <a:spLocks noChangeShapeType="1"/>
              </p:cNvSpPr>
              <p:nvPr/>
            </p:nvSpPr>
            <p:spPr bwMode="auto">
              <a:xfrm flipH="1">
                <a:off x="4982" y="274"/>
                <a:ext cx="2" cy="138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Line 36"/>
              <p:cNvSpPr>
                <a:spLocks noChangeShapeType="1"/>
              </p:cNvSpPr>
              <p:nvPr/>
            </p:nvSpPr>
            <p:spPr bwMode="auto">
              <a:xfrm>
                <a:off x="4984" y="496"/>
                <a:ext cx="0" cy="128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37"/>
              <p:cNvSpPr>
                <a:spLocks/>
              </p:cNvSpPr>
              <p:nvPr/>
            </p:nvSpPr>
            <p:spPr bwMode="auto">
              <a:xfrm>
                <a:off x="5578" y="338"/>
                <a:ext cx="333" cy="217"/>
              </a:xfrm>
              <a:custGeom>
                <a:avLst/>
                <a:gdLst>
                  <a:gd name="T0" fmla="*/ 0 w 183"/>
                  <a:gd name="T1" fmla="*/ 25 h 119"/>
                  <a:gd name="T2" fmla="*/ 24 w 183"/>
                  <a:gd name="T3" fmla="*/ 0 h 119"/>
                  <a:gd name="T4" fmla="*/ 158 w 183"/>
                  <a:gd name="T5" fmla="*/ 0 h 119"/>
                  <a:gd name="T6" fmla="*/ 183 w 183"/>
                  <a:gd name="T7" fmla="*/ 25 h 119"/>
                  <a:gd name="T8" fmla="*/ 183 w 183"/>
                  <a:gd name="T9" fmla="*/ 94 h 119"/>
                  <a:gd name="T10" fmla="*/ 158 w 183"/>
                  <a:gd name="T11" fmla="*/ 119 h 119"/>
                  <a:gd name="T12" fmla="*/ 36 w 183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19">
                    <a:moveTo>
                      <a:pt x="0" y="25"/>
                    </a:moveTo>
                    <a:cubicBezTo>
                      <a:pt x="0" y="11"/>
                      <a:pt x="11" y="0"/>
                      <a:pt x="24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72" y="0"/>
                      <a:pt x="183" y="11"/>
                      <a:pt x="183" y="25"/>
                    </a:cubicBezTo>
                    <a:cubicBezTo>
                      <a:pt x="183" y="94"/>
                      <a:pt x="183" y="94"/>
                      <a:pt x="183" y="94"/>
                    </a:cubicBezTo>
                    <a:cubicBezTo>
                      <a:pt x="183" y="108"/>
                      <a:pt x="172" y="119"/>
                      <a:pt x="158" y="119"/>
                    </a:cubicBezTo>
                    <a:cubicBezTo>
                      <a:pt x="36" y="119"/>
                      <a:pt x="36" y="119"/>
                      <a:pt x="36" y="119"/>
                    </a:cubicBez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38"/>
              <p:cNvSpPr>
                <a:spLocks/>
              </p:cNvSpPr>
              <p:nvPr/>
            </p:nvSpPr>
            <p:spPr bwMode="auto">
              <a:xfrm>
                <a:off x="5596" y="349"/>
                <a:ext cx="297" cy="144"/>
              </a:xfrm>
              <a:custGeom>
                <a:avLst/>
                <a:gdLst>
                  <a:gd name="T0" fmla="*/ 163 w 163"/>
                  <a:gd name="T1" fmla="*/ 0 h 79"/>
                  <a:gd name="T2" fmla="*/ 99 w 163"/>
                  <a:gd name="T3" fmla="*/ 69 h 79"/>
                  <a:gd name="T4" fmla="*/ 63 w 163"/>
                  <a:gd name="T5" fmla="*/ 69 h 79"/>
                  <a:gd name="T6" fmla="*/ 0 w 163"/>
                  <a:gd name="T7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3" h="79">
                    <a:moveTo>
                      <a:pt x="163" y="0"/>
                    </a:moveTo>
                    <a:cubicBezTo>
                      <a:pt x="99" y="69"/>
                      <a:pt x="99" y="69"/>
                      <a:pt x="99" y="69"/>
                    </a:cubicBezTo>
                    <a:cubicBezTo>
                      <a:pt x="89" y="79"/>
                      <a:pt x="73" y="79"/>
                      <a:pt x="63" y="6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Line 39"/>
              <p:cNvSpPr>
                <a:spLocks noChangeShapeType="1"/>
              </p:cNvSpPr>
              <p:nvPr/>
            </p:nvSpPr>
            <p:spPr bwMode="auto">
              <a:xfrm flipH="1">
                <a:off x="5561" y="425"/>
                <a:ext cx="59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Line 40"/>
              <p:cNvSpPr>
                <a:spLocks noChangeShapeType="1"/>
              </p:cNvSpPr>
              <p:nvPr/>
            </p:nvSpPr>
            <p:spPr bwMode="auto">
              <a:xfrm flipH="1">
                <a:off x="5583" y="469"/>
                <a:ext cx="58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Line 41"/>
              <p:cNvSpPr>
                <a:spLocks noChangeShapeType="1"/>
              </p:cNvSpPr>
              <p:nvPr/>
            </p:nvSpPr>
            <p:spPr bwMode="auto">
              <a:xfrm flipH="1">
                <a:off x="5607" y="511"/>
                <a:ext cx="58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42"/>
              <p:cNvSpPr>
                <a:spLocks/>
              </p:cNvSpPr>
              <p:nvPr/>
            </p:nvSpPr>
            <p:spPr bwMode="auto">
              <a:xfrm>
                <a:off x="6317" y="278"/>
                <a:ext cx="349" cy="209"/>
              </a:xfrm>
              <a:custGeom>
                <a:avLst/>
                <a:gdLst>
                  <a:gd name="T0" fmla="*/ 349 w 349"/>
                  <a:gd name="T1" fmla="*/ 0 h 209"/>
                  <a:gd name="T2" fmla="*/ 142 w 349"/>
                  <a:gd name="T3" fmla="*/ 209 h 209"/>
                  <a:gd name="T4" fmla="*/ 0 w 349"/>
                  <a:gd name="T5" fmla="*/ 133 h 209"/>
                  <a:gd name="T6" fmla="*/ 349 w 349"/>
                  <a:gd name="T7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9" h="209">
                    <a:moveTo>
                      <a:pt x="349" y="0"/>
                    </a:moveTo>
                    <a:lnTo>
                      <a:pt x="142" y="209"/>
                    </a:lnTo>
                    <a:lnTo>
                      <a:pt x="0" y="133"/>
                    </a:lnTo>
                    <a:lnTo>
                      <a:pt x="349" y="0"/>
                    </a:ln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43"/>
              <p:cNvSpPr>
                <a:spLocks/>
              </p:cNvSpPr>
              <p:nvPr/>
            </p:nvSpPr>
            <p:spPr bwMode="auto">
              <a:xfrm>
                <a:off x="6459" y="278"/>
                <a:ext cx="207" cy="350"/>
              </a:xfrm>
              <a:custGeom>
                <a:avLst/>
                <a:gdLst>
                  <a:gd name="T0" fmla="*/ 207 w 207"/>
                  <a:gd name="T1" fmla="*/ 0 h 350"/>
                  <a:gd name="T2" fmla="*/ 0 w 207"/>
                  <a:gd name="T3" fmla="*/ 209 h 350"/>
                  <a:gd name="T4" fmla="*/ 76 w 207"/>
                  <a:gd name="T5" fmla="*/ 350 h 350"/>
                  <a:gd name="T6" fmla="*/ 207 w 207"/>
                  <a:gd name="T7" fmla="*/ 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7" h="350">
                    <a:moveTo>
                      <a:pt x="207" y="0"/>
                    </a:moveTo>
                    <a:lnTo>
                      <a:pt x="0" y="209"/>
                    </a:lnTo>
                    <a:lnTo>
                      <a:pt x="76" y="350"/>
                    </a:lnTo>
                    <a:lnTo>
                      <a:pt x="207" y="0"/>
                    </a:ln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Line 44"/>
              <p:cNvSpPr>
                <a:spLocks noChangeShapeType="1"/>
              </p:cNvSpPr>
              <p:nvPr/>
            </p:nvSpPr>
            <p:spPr bwMode="auto">
              <a:xfrm>
                <a:off x="7072" y="272"/>
                <a:ext cx="350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Line 45"/>
              <p:cNvSpPr>
                <a:spLocks noChangeShapeType="1"/>
              </p:cNvSpPr>
              <p:nvPr/>
            </p:nvSpPr>
            <p:spPr bwMode="auto">
              <a:xfrm>
                <a:off x="7072" y="341"/>
                <a:ext cx="224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Line 46"/>
              <p:cNvSpPr>
                <a:spLocks noChangeShapeType="1"/>
              </p:cNvSpPr>
              <p:nvPr/>
            </p:nvSpPr>
            <p:spPr bwMode="auto">
              <a:xfrm>
                <a:off x="7072" y="412"/>
                <a:ext cx="350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Line 47"/>
              <p:cNvSpPr>
                <a:spLocks noChangeShapeType="1"/>
              </p:cNvSpPr>
              <p:nvPr/>
            </p:nvSpPr>
            <p:spPr bwMode="auto">
              <a:xfrm>
                <a:off x="7072" y="482"/>
                <a:ext cx="224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Line 48"/>
              <p:cNvSpPr>
                <a:spLocks noChangeShapeType="1"/>
              </p:cNvSpPr>
              <p:nvPr/>
            </p:nvSpPr>
            <p:spPr bwMode="auto">
              <a:xfrm>
                <a:off x="7072" y="553"/>
                <a:ext cx="350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Line 49"/>
              <p:cNvSpPr>
                <a:spLocks noChangeShapeType="1"/>
              </p:cNvSpPr>
              <p:nvPr/>
            </p:nvSpPr>
            <p:spPr bwMode="auto">
              <a:xfrm>
                <a:off x="7072" y="622"/>
                <a:ext cx="224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Line 50"/>
              <p:cNvSpPr>
                <a:spLocks noChangeShapeType="1"/>
              </p:cNvSpPr>
              <p:nvPr/>
            </p:nvSpPr>
            <p:spPr bwMode="auto">
              <a:xfrm>
                <a:off x="258" y="963"/>
                <a:ext cx="350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Line 51"/>
              <p:cNvSpPr>
                <a:spLocks noChangeShapeType="1"/>
              </p:cNvSpPr>
              <p:nvPr/>
            </p:nvSpPr>
            <p:spPr bwMode="auto">
              <a:xfrm>
                <a:off x="320" y="1032"/>
                <a:ext cx="224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Line 52"/>
              <p:cNvSpPr>
                <a:spLocks noChangeShapeType="1"/>
              </p:cNvSpPr>
              <p:nvPr/>
            </p:nvSpPr>
            <p:spPr bwMode="auto">
              <a:xfrm>
                <a:off x="258" y="1103"/>
                <a:ext cx="350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Line 53"/>
              <p:cNvSpPr>
                <a:spLocks noChangeShapeType="1"/>
              </p:cNvSpPr>
              <p:nvPr/>
            </p:nvSpPr>
            <p:spPr bwMode="auto">
              <a:xfrm>
                <a:off x="320" y="1172"/>
                <a:ext cx="224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Line 54"/>
              <p:cNvSpPr>
                <a:spLocks noChangeShapeType="1"/>
              </p:cNvSpPr>
              <p:nvPr/>
            </p:nvSpPr>
            <p:spPr bwMode="auto">
              <a:xfrm>
                <a:off x="258" y="1243"/>
                <a:ext cx="350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Line 55"/>
              <p:cNvSpPr>
                <a:spLocks noChangeShapeType="1"/>
              </p:cNvSpPr>
              <p:nvPr/>
            </p:nvSpPr>
            <p:spPr bwMode="auto">
              <a:xfrm>
                <a:off x="320" y="1313"/>
                <a:ext cx="224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Line 56"/>
              <p:cNvSpPr>
                <a:spLocks noChangeShapeType="1"/>
              </p:cNvSpPr>
              <p:nvPr/>
            </p:nvSpPr>
            <p:spPr bwMode="auto">
              <a:xfrm flipH="1">
                <a:off x="1015" y="959"/>
                <a:ext cx="352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Line 57"/>
              <p:cNvSpPr>
                <a:spLocks noChangeShapeType="1"/>
              </p:cNvSpPr>
              <p:nvPr/>
            </p:nvSpPr>
            <p:spPr bwMode="auto">
              <a:xfrm flipH="1">
                <a:off x="1141" y="1028"/>
                <a:ext cx="226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Line 58"/>
              <p:cNvSpPr>
                <a:spLocks noChangeShapeType="1"/>
              </p:cNvSpPr>
              <p:nvPr/>
            </p:nvSpPr>
            <p:spPr bwMode="auto">
              <a:xfrm flipH="1">
                <a:off x="1015" y="1098"/>
                <a:ext cx="352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Line 59"/>
              <p:cNvSpPr>
                <a:spLocks noChangeShapeType="1"/>
              </p:cNvSpPr>
              <p:nvPr/>
            </p:nvSpPr>
            <p:spPr bwMode="auto">
              <a:xfrm flipH="1">
                <a:off x="1141" y="1169"/>
                <a:ext cx="226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Line 60"/>
              <p:cNvSpPr>
                <a:spLocks noChangeShapeType="1"/>
              </p:cNvSpPr>
              <p:nvPr/>
            </p:nvSpPr>
            <p:spPr bwMode="auto">
              <a:xfrm flipH="1">
                <a:off x="1015" y="1238"/>
                <a:ext cx="352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Line 61"/>
              <p:cNvSpPr>
                <a:spLocks noChangeShapeType="1"/>
              </p:cNvSpPr>
              <p:nvPr/>
            </p:nvSpPr>
            <p:spPr bwMode="auto">
              <a:xfrm flipH="1">
                <a:off x="1141" y="1309"/>
                <a:ext cx="226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Line 62"/>
              <p:cNvSpPr>
                <a:spLocks noChangeShapeType="1"/>
              </p:cNvSpPr>
              <p:nvPr/>
            </p:nvSpPr>
            <p:spPr bwMode="auto">
              <a:xfrm>
                <a:off x="1771" y="963"/>
                <a:ext cx="349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Line 63"/>
              <p:cNvSpPr>
                <a:spLocks noChangeShapeType="1"/>
              </p:cNvSpPr>
              <p:nvPr/>
            </p:nvSpPr>
            <p:spPr bwMode="auto">
              <a:xfrm>
                <a:off x="1771" y="1032"/>
                <a:ext cx="349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Line 64"/>
              <p:cNvSpPr>
                <a:spLocks noChangeShapeType="1"/>
              </p:cNvSpPr>
              <p:nvPr/>
            </p:nvSpPr>
            <p:spPr bwMode="auto">
              <a:xfrm>
                <a:off x="1771" y="1101"/>
                <a:ext cx="349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Line 65"/>
              <p:cNvSpPr>
                <a:spLocks noChangeShapeType="1"/>
              </p:cNvSpPr>
              <p:nvPr/>
            </p:nvSpPr>
            <p:spPr bwMode="auto">
              <a:xfrm>
                <a:off x="1771" y="1172"/>
                <a:ext cx="349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Line 66"/>
              <p:cNvSpPr>
                <a:spLocks noChangeShapeType="1"/>
              </p:cNvSpPr>
              <p:nvPr/>
            </p:nvSpPr>
            <p:spPr bwMode="auto">
              <a:xfrm>
                <a:off x="1771" y="1242"/>
                <a:ext cx="349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Line 67"/>
              <p:cNvSpPr>
                <a:spLocks noChangeShapeType="1"/>
              </p:cNvSpPr>
              <p:nvPr/>
            </p:nvSpPr>
            <p:spPr bwMode="auto">
              <a:xfrm>
                <a:off x="1771" y="1313"/>
                <a:ext cx="224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Line 68"/>
              <p:cNvSpPr>
                <a:spLocks noChangeShapeType="1"/>
              </p:cNvSpPr>
              <p:nvPr/>
            </p:nvSpPr>
            <p:spPr bwMode="auto">
              <a:xfrm>
                <a:off x="2685" y="986"/>
                <a:ext cx="193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Line 69"/>
              <p:cNvSpPr>
                <a:spLocks noChangeShapeType="1"/>
              </p:cNvSpPr>
              <p:nvPr/>
            </p:nvSpPr>
            <p:spPr bwMode="auto">
              <a:xfrm>
                <a:off x="2685" y="1045"/>
                <a:ext cx="124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Line 70"/>
              <p:cNvSpPr>
                <a:spLocks noChangeShapeType="1"/>
              </p:cNvSpPr>
              <p:nvPr/>
            </p:nvSpPr>
            <p:spPr bwMode="auto">
              <a:xfrm>
                <a:off x="2685" y="1103"/>
                <a:ext cx="193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Line 71"/>
              <p:cNvSpPr>
                <a:spLocks noChangeShapeType="1"/>
              </p:cNvSpPr>
              <p:nvPr/>
            </p:nvSpPr>
            <p:spPr bwMode="auto">
              <a:xfrm>
                <a:off x="2685" y="1161"/>
                <a:ext cx="124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Line 72"/>
              <p:cNvSpPr>
                <a:spLocks noChangeShapeType="1"/>
              </p:cNvSpPr>
              <p:nvPr/>
            </p:nvSpPr>
            <p:spPr bwMode="auto">
              <a:xfrm>
                <a:off x="2685" y="1222"/>
                <a:ext cx="193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Line 73"/>
              <p:cNvSpPr>
                <a:spLocks noChangeShapeType="1"/>
              </p:cNvSpPr>
              <p:nvPr/>
            </p:nvSpPr>
            <p:spPr bwMode="auto">
              <a:xfrm>
                <a:off x="2685" y="1280"/>
                <a:ext cx="124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Line 74"/>
              <p:cNvSpPr>
                <a:spLocks noChangeShapeType="1"/>
              </p:cNvSpPr>
              <p:nvPr/>
            </p:nvSpPr>
            <p:spPr bwMode="auto">
              <a:xfrm>
                <a:off x="2645" y="957"/>
                <a:ext cx="0" cy="35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Line 75"/>
              <p:cNvSpPr>
                <a:spLocks noChangeShapeType="1"/>
              </p:cNvSpPr>
              <p:nvPr/>
            </p:nvSpPr>
            <p:spPr bwMode="auto">
              <a:xfrm flipH="1">
                <a:off x="2528" y="1132"/>
                <a:ext cx="73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76"/>
              <p:cNvSpPr>
                <a:spLocks/>
              </p:cNvSpPr>
              <p:nvPr/>
            </p:nvSpPr>
            <p:spPr bwMode="auto">
              <a:xfrm>
                <a:off x="2570" y="1092"/>
                <a:ext cx="46" cy="79"/>
              </a:xfrm>
              <a:custGeom>
                <a:avLst/>
                <a:gdLst>
                  <a:gd name="T0" fmla="*/ 0 w 46"/>
                  <a:gd name="T1" fmla="*/ 0 h 79"/>
                  <a:gd name="T2" fmla="*/ 46 w 46"/>
                  <a:gd name="T3" fmla="*/ 40 h 79"/>
                  <a:gd name="T4" fmla="*/ 0 w 46"/>
                  <a:gd name="T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79">
                    <a:moveTo>
                      <a:pt x="0" y="0"/>
                    </a:moveTo>
                    <a:lnTo>
                      <a:pt x="46" y="40"/>
                    </a:lnTo>
                    <a:lnTo>
                      <a:pt x="0" y="79"/>
                    </a:ln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Line 77"/>
              <p:cNvSpPr>
                <a:spLocks noChangeShapeType="1"/>
              </p:cNvSpPr>
              <p:nvPr/>
            </p:nvSpPr>
            <p:spPr bwMode="auto">
              <a:xfrm flipH="1">
                <a:off x="3295" y="981"/>
                <a:ext cx="195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Line 78"/>
              <p:cNvSpPr>
                <a:spLocks noChangeShapeType="1"/>
              </p:cNvSpPr>
              <p:nvPr/>
            </p:nvSpPr>
            <p:spPr bwMode="auto">
              <a:xfrm flipH="1">
                <a:off x="3366" y="1039"/>
                <a:ext cx="124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Line 79"/>
              <p:cNvSpPr>
                <a:spLocks noChangeShapeType="1"/>
              </p:cNvSpPr>
              <p:nvPr/>
            </p:nvSpPr>
            <p:spPr bwMode="auto">
              <a:xfrm flipH="1">
                <a:off x="3295" y="1098"/>
                <a:ext cx="195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Line 80"/>
              <p:cNvSpPr>
                <a:spLocks noChangeShapeType="1"/>
              </p:cNvSpPr>
              <p:nvPr/>
            </p:nvSpPr>
            <p:spPr bwMode="auto">
              <a:xfrm flipH="1">
                <a:off x="3366" y="1156"/>
                <a:ext cx="124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Line 81"/>
              <p:cNvSpPr>
                <a:spLocks noChangeShapeType="1"/>
              </p:cNvSpPr>
              <p:nvPr/>
            </p:nvSpPr>
            <p:spPr bwMode="auto">
              <a:xfrm flipH="1">
                <a:off x="3295" y="1216"/>
                <a:ext cx="195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Line 82"/>
              <p:cNvSpPr>
                <a:spLocks noChangeShapeType="1"/>
              </p:cNvSpPr>
              <p:nvPr/>
            </p:nvSpPr>
            <p:spPr bwMode="auto">
              <a:xfrm flipH="1">
                <a:off x="3366" y="1274"/>
                <a:ext cx="124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Line 83"/>
              <p:cNvSpPr>
                <a:spLocks noChangeShapeType="1"/>
              </p:cNvSpPr>
              <p:nvPr/>
            </p:nvSpPr>
            <p:spPr bwMode="auto">
              <a:xfrm>
                <a:off x="3530" y="952"/>
                <a:ext cx="0" cy="35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Line 84"/>
              <p:cNvSpPr>
                <a:spLocks noChangeShapeType="1"/>
              </p:cNvSpPr>
              <p:nvPr/>
            </p:nvSpPr>
            <p:spPr bwMode="auto">
              <a:xfrm>
                <a:off x="3571" y="1127"/>
                <a:ext cx="73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85"/>
              <p:cNvSpPr>
                <a:spLocks/>
              </p:cNvSpPr>
              <p:nvPr/>
            </p:nvSpPr>
            <p:spPr bwMode="auto">
              <a:xfrm>
                <a:off x="3557" y="1087"/>
                <a:ext cx="47" cy="78"/>
              </a:xfrm>
              <a:custGeom>
                <a:avLst/>
                <a:gdLst>
                  <a:gd name="T0" fmla="*/ 47 w 47"/>
                  <a:gd name="T1" fmla="*/ 0 h 78"/>
                  <a:gd name="T2" fmla="*/ 0 w 47"/>
                  <a:gd name="T3" fmla="*/ 40 h 78"/>
                  <a:gd name="T4" fmla="*/ 47 w 47"/>
                  <a:gd name="T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78">
                    <a:moveTo>
                      <a:pt x="47" y="0"/>
                    </a:moveTo>
                    <a:lnTo>
                      <a:pt x="0" y="40"/>
                    </a:lnTo>
                    <a:lnTo>
                      <a:pt x="47" y="78"/>
                    </a:ln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Line 86"/>
              <p:cNvSpPr>
                <a:spLocks noChangeShapeType="1"/>
              </p:cNvSpPr>
              <p:nvPr/>
            </p:nvSpPr>
            <p:spPr bwMode="auto">
              <a:xfrm>
                <a:off x="4154" y="961"/>
                <a:ext cx="240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Line 87"/>
              <p:cNvSpPr>
                <a:spLocks noChangeShapeType="1"/>
              </p:cNvSpPr>
              <p:nvPr/>
            </p:nvSpPr>
            <p:spPr bwMode="auto">
              <a:xfrm>
                <a:off x="4045" y="961"/>
                <a:ext cx="22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Line 88"/>
              <p:cNvSpPr>
                <a:spLocks noChangeShapeType="1"/>
              </p:cNvSpPr>
              <p:nvPr/>
            </p:nvSpPr>
            <p:spPr bwMode="auto">
              <a:xfrm>
                <a:off x="4154" y="1136"/>
                <a:ext cx="240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Line 89"/>
              <p:cNvSpPr>
                <a:spLocks noChangeShapeType="1"/>
              </p:cNvSpPr>
              <p:nvPr/>
            </p:nvSpPr>
            <p:spPr bwMode="auto">
              <a:xfrm>
                <a:off x="4045" y="1136"/>
                <a:ext cx="22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Line 90"/>
              <p:cNvSpPr>
                <a:spLocks noChangeShapeType="1"/>
              </p:cNvSpPr>
              <p:nvPr/>
            </p:nvSpPr>
            <p:spPr bwMode="auto">
              <a:xfrm>
                <a:off x="4154" y="1311"/>
                <a:ext cx="240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Line 91"/>
              <p:cNvSpPr>
                <a:spLocks noChangeShapeType="1"/>
              </p:cNvSpPr>
              <p:nvPr/>
            </p:nvSpPr>
            <p:spPr bwMode="auto">
              <a:xfrm>
                <a:off x="4045" y="1311"/>
                <a:ext cx="22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Line 92"/>
              <p:cNvSpPr>
                <a:spLocks noChangeShapeType="1"/>
              </p:cNvSpPr>
              <p:nvPr/>
            </p:nvSpPr>
            <p:spPr bwMode="auto">
              <a:xfrm>
                <a:off x="4933" y="988"/>
                <a:ext cx="197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Line 93"/>
              <p:cNvSpPr>
                <a:spLocks noChangeShapeType="1"/>
              </p:cNvSpPr>
              <p:nvPr/>
            </p:nvSpPr>
            <p:spPr bwMode="auto">
              <a:xfrm>
                <a:off x="4933" y="1132"/>
                <a:ext cx="197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Line 94"/>
              <p:cNvSpPr>
                <a:spLocks noChangeShapeType="1"/>
              </p:cNvSpPr>
              <p:nvPr/>
            </p:nvSpPr>
            <p:spPr bwMode="auto">
              <a:xfrm>
                <a:off x="4933" y="1276"/>
                <a:ext cx="197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Rectangle 95"/>
              <p:cNvSpPr>
                <a:spLocks noChangeArrowheads="1"/>
              </p:cNvSpPr>
              <p:nvPr/>
            </p:nvSpPr>
            <p:spPr bwMode="auto">
              <a:xfrm>
                <a:off x="4828" y="957"/>
                <a:ext cx="61" cy="64"/>
              </a:xfrm>
              <a:prstGeom prst="rect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Rectangle 96"/>
              <p:cNvSpPr>
                <a:spLocks noChangeArrowheads="1"/>
              </p:cNvSpPr>
              <p:nvPr/>
            </p:nvSpPr>
            <p:spPr bwMode="auto">
              <a:xfrm>
                <a:off x="4828" y="1101"/>
                <a:ext cx="61" cy="62"/>
              </a:xfrm>
              <a:prstGeom prst="rect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Rectangle 97"/>
              <p:cNvSpPr>
                <a:spLocks noChangeArrowheads="1"/>
              </p:cNvSpPr>
              <p:nvPr/>
            </p:nvSpPr>
            <p:spPr bwMode="auto">
              <a:xfrm>
                <a:off x="4828" y="1245"/>
                <a:ext cx="61" cy="62"/>
              </a:xfrm>
              <a:prstGeom prst="rect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Line 98"/>
              <p:cNvSpPr>
                <a:spLocks noChangeShapeType="1"/>
              </p:cNvSpPr>
              <p:nvPr/>
            </p:nvSpPr>
            <p:spPr bwMode="auto">
              <a:xfrm>
                <a:off x="5683" y="979"/>
                <a:ext cx="210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Line 99"/>
              <p:cNvSpPr>
                <a:spLocks noChangeShapeType="1"/>
              </p:cNvSpPr>
              <p:nvPr/>
            </p:nvSpPr>
            <p:spPr bwMode="auto">
              <a:xfrm>
                <a:off x="5683" y="1130"/>
                <a:ext cx="210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Line 100"/>
              <p:cNvSpPr>
                <a:spLocks noChangeShapeType="1"/>
              </p:cNvSpPr>
              <p:nvPr/>
            </p:nvSpPr>
            <p:spPr bwMode="auto">
              <a:xfrm>
                <a:off x="5683" y="1284"/>
                <a:ext cx="210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01"/>
              <p:cNvSpPr>
                <a:spLocks/>
              </p:cNvSpPr>
              <p:nvPr/>
            </p:nvSpPr>
            <p:spPr bwMode="auto">
              <a:xfrm>
                <a:off x="5583" y="956"/>
                <a:ext cx="26" cy="74"/>
              </a:xfrm>
              <a:custGeom>
                <a:avLst/>
                <a:gdLst>
                  <a:gd name="T0" fmla="*/ 15 w 26"/>
                  <a:gd name="T1" fmla="*/ 10 h 74"/>
                  <a:gd name="T2" fmla="*/ 15 w 26"/>
                  <a:gd name="T3" fmla="*/ 10 h 74"/>
                  <a:gd name="T4" fmla="*/ 2 w 26"/>
                  <a:gd name="T5" fmla="*/ 16 h 74"/>
                  <a:gd name="T6" fmla="*/ 0 w 26"/>
                  <a:gd name="T7" fmla="*/ 9 h 74"/>
                  <a:gd name="T8" fmla="*/ 16 w 26"/>
                  <a:gd name="T9" fmla="*/ 0 h 74"/>
                  <a:gd name="T10" fmla="*/ 26 w 26"/>
                  <a:gd name="T11" fmla="*/ 0 h 74"/>
                  <a:gd name="T12" fmla="*/ 26 w 26"/>
                  <a:gd name="T13" fmla="*/ 74 h 74"/>
                  <a:gd name="T14" fmla="*/ 15 w 26"/>
                  <a:gd name="T15" fmla="*/ 74 h 74"/>
                  <a:gd name="T16" fmla="*/ 15 w 26"/>
                  <a:gd name="T17" fmla="*/ 1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74">
                    <a:moveTo>
                      <a:pt x="15" y="10"/>
                    </a:moveTo>
                    <a:lnTo>
                      <a:pt x="15" y="10"/>
                    </a:lnTo>
                    <a:lnTo>
                      <a:pt x="2" y="16"/>
                    </a:lnTo>
                    <a:lnTo>
                      <a:pt x="0" y="9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26" y="74"/>
                    </a:lnTo>
                    <a:lnTo>
                      <a:pt x="15" y="7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02"/>
              <p:cNvSpPr>
                <a:spLocks/>
              </p:cNvSpPr>
              <p:nvPr/>
            </p:nvSpPr>
            <p:spPr bwMode="auto">
              <a:xfrm>
                <a:off x="5576" y="1092"/>
                <a:ext cx="47" cy="75"/>
              </a:xfrm>
              <a:custGeom>
                <a:avLst/>
                <a:gdLst>
                  <a:gd name="T0" fmla="*/ 0 w 26"/>
                  <a:gd name="T1" fmla="*/ 41 h 41"/>
                  <a:gd name="T2" fmla="*/ 0 w 26"/>
                  <a:gd name="T3" fmla="*/ 38 h 41"/>
                  <a:gd name="T4" fmla="*/ 5 w 26"/>
                  <a:gd name="T5" fmla="*/ 34 h 41"/>
                  <a:gd name="T6" fmla="*/ 20 w 26"/>
                  <a:gd name="T7" fmla="*/ 13 h 41"/>
                  <a:gd name="T8" fmla="*/ 12 w 26"/>
                  <a:gd name="T9" fmla="*/ 5 h 41"/>
                  <a:gd name="T10" fmla="*/ 3 w 26"/>
                  <a:gd name="T11" fmla="*/ 8 h 41"/>
                  <a:gd name="T12" fmla="*/ 1 w 26"/>
                  <a:gd name="T13" fmla="*/ 4 h 41"/>
                  <a:gd name="T14" fmla="*/ 13 w 26"/>
                  <a:gd name="T15" fmla="*/ 0 h 41"/>
                  <a:gd name="T16" fmla="*/ 25 w 26"/>
                  <a:gd name="T17" fmla="*/ 12 h 41"/>
                  <a:gd name="T18" fmla="*/ 11 w 26"/>
                  <a:gd name="T19" fmla="*/ 34 h 41"/>
                  <a:gd name="T20" fmla="*/ 8 w 26"/>
                  <a:gd name="T21" fmla="*/ 37 h 41"/>
                  <a:gd name="T22" fmla="*/ 8 w 26"/>
                  <a:gd name="T23" fmla="*/ 37 h 41"/>
                  <a:gd name="T24" fmla="*/ 26 w 26"/>
                  <a:gd name="T25" fmla="*/ 37 h 41"/>
                  <a:gd name="T26" fmla="*/ 26 w 26"/>
                  <a:gd name="T27" fmla="*/ 41 h 41"/>
                  <a:gd name="T28" fmla="*/ 0 w 26"/>
                  <a:gd name="T2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41">
                    <a:moveTo>
                      <a:pt x="0" y="41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15" y="24"/>
                      <a:pt x="20" y="19"/>
                      <a:pt x="20" y="13"/>
                    </a:cubicBezTo>
                    <a:cubicBezTo>
                      <a:pt x="20" y="8"/>
                      <a:pt x="18" y="5"/>
                      <a:pt x="12" y="5"/>
                    </a:cubicBezTo>
                    <a:cubicBezTo>
                      <a:pt x="8" y="5"/>
                      <a:pt x="5" y="6"/>
                      <a:pt x="3" y="8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2"/>
                      <a:pt x="8" y="0"/>
                      <a:pt x="13" y="0"/>
                    </a:cubicBezTo>
                    <a:cubicBezTo>
                      <a:pt x="22" y="0"/>
                      <a:pt x="25" y="6"/>
                      <a:pt x="25" y="12"/>
                    </a:cubicBezTo>
                    <a:cubicBezTo>
                      <a:pt x="25" y="19"/>
                      <a:pt x="20" y="25"/>
                      <a:pt x="11" y="34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41"/>
                      <a:pt x="26" y="41"/>
                      <a:pt x="26" y="41"/>
                    </a:cubicBez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03"/>
              <p:cNvSpPr>
                <a:spLocks/>
              </p:cNvSpPr>
              <p:nvPr/>
            </p:nvSpPr>
            <p:spPr bwMode="auto">
              <a:xfrm>
                <a:off x="5576" y="1229"/>
                <a:ext cx="47" cy="76"/>
              </a:xfrm>
              <a:custGeom>
                <a:avLst/>
                <a:gdLst>
                  <a:gd name="T0" fmla="*/ 2 w 26"/>
                  <a:gd name="T1" fmla="*/ 35 h 42"/>
                  <a:gd name="T2" fmla="*/ 11 w 26"/>
                  <a:gd name="T3" fmla="*/ 38 h 42"/>
                  <a:gd name="T4" fmla="*/ 20 w 26"/>
                  <a:gd name="T5" fmla="*/ 30 h 42"/>
                  <a:gd name="T6" fmla="*/ 9 w 26"/>
                  <a:gd name="T7" fmla="*/ 22 h 42"/>
                  <a:gd name="T8" fmla="*/ 6 w 26"/>
                  <a:gd name="T9" fmla="*/ 22 h 42"/>
                  <a:gd name="T10" fmla="*/ 6 w 26"/>
                  <a:gd name="T11" fmla="*/ 18 h 42"/>
                  <a:gd name="T12" fmla="*/ 9 w 26"/>
                  <a:gd name="T13" fmla="*/ 18 h 42"/>
                  <a:gd name="T14" fmla="*/ 19 w 26"/>
                  <a:gd name="T15" fmla="*/ 11 h 42"/>
                  <a:gd name="T16" fmla="*/ 11 w 26"/>
                  <a:gd name="T17" fmla="*/ 5 h 42"/>
                  <a:gd name="T18" fmla="*/ 3 w 26"/>
                  <a:gd name="T19" fmla="*/ 7 h 42"/>
                  <a:gd name="T20" fmla="*/ 2 w 26"/>
                  <a:gd name="T21" fmla="*/ 3 h 42"/>
                  <a:gd name="T22" fmla="*/ 13 w 26"/>
                  <a:gd name="T23" fmla="*/ 0 h 42"/>
                  <a:gd name="T24" fmla="*/ 24 w 26"/>
                  <a:gd name="T25" fmla="*/ 10 h 42"/>
                  <a:gd name="T26" fmla="*/ 17 w 26"/>
                  <a:gd name="T27" fmla="*/ 20 h 42"/>
                  <a:gd name="T28" fmla="*/ 17 w 26"/>
                  <a:gd name="T29" fmla="*/ 20 h 42"/>
                  <a:gd name="T30" fmla="*/ 26 w 26"/>
                  <a:gd name="T31" fmla="*/ 30 h 42"/>
                  <a:gd name="T32" fmla="*/ 11 w 26"/>
                  <a:gd name="T33" fmla="*/ 42 h 42"/>
                  <a:gd name="T34" fmla="*/ 0 w 26"/>
                  <a:gd name="T35" fmla="*/ 40 h 42"/>
                  <a:gd name="T36" fmla="*/ 2 w 26"/>
                  <a:gd name="T37" fmla="*/ 3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42">
                    <a:moveTo>
                      <a:pt x="2" y="35"/>
                    </a:moveTo>
                    <a:cubicBezTo>
                      <a:pt x="3" y="36"/>
                      <a:pt x="7" y="38"/>
                      <a:pt x="11" y="38"/>
                    </a:cubicBezTo>
                    <a:cubicBezTo>
                      <a:pt x="18" y="38"/>
                      <a:pt x="20" y="33"/>
                      <a:pt x="20" y="30"/>
                    </a:cubicBezTo>
                    <a:cubicBezTo>
                      <a:pt x="20" y="24"/>
                      <a:pt x="15" y="22"/>
                      <a:pt x="9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4" y="18"/>
                      <a:pt x="19" y="16"/>
                      <a:pt x="19" y="11"/>
                    </a:cubicBezTo>
                    <a:cubicBezTo>
                      <a:pt x="19" y="8"/>
                      <a:pt x="17" y="5"/>
                      <a:pt x="11" y="5"/>
                    </a:cubicBezTo>
                    <a:cubicBezTo>
                      <a:pt x="8" y="5"/>
                      <a:pt x="5" y="6"/>
                      <a:pt x="3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8" y="0"/>
                      <a:pt x="13" y="0"/>
                    </a:cubicBezTo>
                    <a:cubicBezTo>
                      <a:pt x="21" y="0"/>
                      <a:pt x="24" y="5"/>
                      <a:pt x="24" y="10"/>
                    </a:cubicBezTo>
                    <a:cubicBezTo>
                      <a:pt x="24" y="14"/>
                      <a:pt x="22" y="18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2" y="21"/>
                      <a:pt x="26" y="24"/>
                      <a:pt x="26" y="30"/>
                    </a:cubicBezTo>
                    <a:cubicBezTo>
                      <a:pt x="26" y="37"/>
                      <a:pt x="21" y="42"/>
                      <a:pt x="11" y="42"/>
                    </a:cubicBezTo>
                    <a:cubicBezTo>
                      <a:pt x="6" y="42"/>
                      <a:pt x="2" y="41"/>
                      <a:pt x="0" y="40"/>
                    </a:cubicBezTo>
                    <a:lnTo>
                      <a:pt x="2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Line 104"/>
              <p:cNvSpPr>
                <a:spLocks noChangeShapeType="1"/>
              </p:cNvSpPr>
              <p:nvPr/>
            </p:nvSpPr>
            <p:spPr bwMode="auto">
              <a:xfrm>
                <a:off x="6461" y="1103"/>
                <a:ext cx="203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Line 105"/>
              <p:cNvSpPr>
                <a:spLocks noChangeShapeType="1"/>
              </p:cNvSpPr>
              <p:nvPr/>
            </p:nvSpPr>
            <p:spPr bwMode="auto">
              <a:xfrm>
                <a:off x="6461" y="1300"/>
                <a:ext cx="203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Line 106"/>
              <p:cNvSpPr>
                <a:spLocks noChangeShapeType="1"/>
              </p:cNvSpPr>
              <p:nvPr/>
            </p:nvSpPr>
            <p:spPr bwMode="auto">
              <a:xfrm>
                <a:off x="6368" y="1021"/>
                <a:ext cx="0" cy="215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07"/>
              <p:cNvSpPr>
                <a:spLocks/>
              </p:cNvSpPr>
              <p:nvPr/>
            </p:nvSpPr>
            <p:spPr bwMode="auto">
              <a:xfrm>
                <a:off x="6315" y="1007"/>
                <a:ext cx="107" cy="56"/>
              </a:xfrm>
              <a:custGeom>
                <a:avLst/>
                <a:gdLst>
                  <a:gd name="T0" fmla="*/ 0 w 107"/>
                  <a:gd name="T1" fmla="*/ 56 h 56"/>
                  <a:gd name="T2" fmla="*/ 53 w 107"/>
                  <a:gd name="T3" fmla="*/ 0 h 56"/>
                  <a:gd name="T4" fmla="*/ 107 w 107"/>
                  <a:gd name="T5" fmla="*/ 5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56">
                    <a:moveTo>
                      <a:pt x="0" y="56"/>
                    </a:moveTo>
                    <a:lnTo>
                      <a:pt x="53" y="0"/>
                    </a:lnTo>
                    <a:lnTo>
                      <a:pt x="107" y="54"/>
                    </a:ln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08"/>
              <p:cNvSpPr>
                <a:spLocks/>
              </p:cNvSpPr>
              <p:nvPr/>
            </p:nvSpPr>
            <p:spPr bwMode="auto">
              <a:xfrm>
                <a:off x="6315" y="1192"/>
                <a:ext cx="107" cy="59"/>
              </a:xfrm>
              <a:custGeom>
                <a:avLst/>
                <a:gdLst>
                  <a:gd name="T0" fmla="*/ 0 w 107"/>
                  <a:gd name="T1" fmla="*/ 0 h 59"/>
                  <a:gd name="T2" fmla="*/ 53 w 107"/>
                  <a:gd name="T3" fmla="*/ 59 h 59"/>
                  <a:gd name="T4" fmla="*/ 107 w 107"/>
                  <a:gd name="T5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59">
                    <a:moveTo>
                      <a:pt x="0" y="0"/>
                    </a:moveTo>
                    <a:lnTo>
                      <a:pt x="53" y="59"/>
                    </a:lnTo>
                    <a:lnTo>
                      <a:pt x="107" y="4"/>
                    </a:ln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Line 109"/>
              <p:cNvSpPr>
                <a:spLocks noChangeShapeType="1"/>
              </p:cNvSpPr>
              <p:nvPr/>
            </p:nvSpPr>
            <p:spPr bwMode="auto">
              <a:xfrm>
                <a:off x="6510" y="959"/>
                <a:ext cx="105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Line 110"/>
              <p:cNvSpPr>
                <a:spLocks noChangeShapeType="1"/>
              </p:cNvSpPr>
              <p:nvPr/>
            </p:nvSpPr>
            <p:spPr bwMode="auto">
              <a:xfrm>
                <a:off x="6563" y="959"/>
                <a:ext cx="0" cy="113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Line 111"/>
              <p:cNvSpPr>
                <a:spLocks noChangeShapeType="1"/>
              </p:cNvSpPr>
              <p:nvPr/>
            </p:nvSpPr>
            <p:spPr bwMode="auto">
              <a:xfrm>
                <a:off x="6510" y="1158"/>
                <a:ext cx="105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Line 112"/>
              <p:cNvSpPr>
                <a:spLocks noChangeShapeType="1"/>
              </p:cNvSpPr>
              <p:nvPr/>
            </p:nvSpPr>
            <p:spPr bwMode="auto">
              <a:xfrm>
                <a:off x="6563" y="1158"/>
                <a:ext cx="0" cy="113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Line 113"/>
              <p:cNvSpPr>
                <a:spLocks noChangeShapeType="1"/>
              </p:cNvSpPr>
              <p:nvPr/>
            </p:nvSpPr>
            <p:spPr bwMode="auto">
              <a:xfrm>
                <a:off x="7074" y="1019"/>
                <a:ext cx="157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Line 114"/>
              <p:cNvSpPr>
                <a:spLocks noChangeShapeType="1"/>
              </p:cNvSpPr>
              <p:nvPr/>
            </p:nvSpPr>
            <p:spPr bwMode="auto">
              <a:xfrm>
                <a:off x="7152" y="1019"/>
                <a:ext cx="0" cy="232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Line 115"/>
              <p:cNvSpPr>
                <a:spLocks noChangeShapeType="1"/>
              </p:cNvSpPr>
              <p:nvPr/>
            </p:nvSpPr>
            <p:spPr bwMode="auto">
              <a:xfrm>
                <a:off x="7267" y="1019"/>
                <a:ext cx="157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Line 116"/>
              <p:cNvSpPr>
                <a:spLocks noChangeShapeType="1"/>
              </p:cNvSpPr>
              <p:nvPr/>
            </p:nvSpPr>
            <p:spPr bwMode="auto">
              <a:xfrm>
                <a:off x="7345" y="1019"/>
                <a:ext cx="0" cy="232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Line 117"/>
              <p:cNvSpPr>
                <a:spLocks noChangeShapeType="1"/>
              </p:cNvSpPr>
              <p:nvPr/>
            </p:nvSpPr>
            <p:spPr bwMode="auto">
              <a:xfrm>
                <a:off x="256" y="1679"/>
                <a:ext cx="190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Line 118"/>
              <p:cNvSpPr>
                <a:spLocks noChangeShapeType="1"/>
              </p:cNvSpPr>
              <p:nvPr/>
            </p:nvSpPr>
            <p:spPr bwMode="auto">
              <a:xfrm>
                <a:off x="351" y="1679"/>
                <a:ext cx="0" cy="279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Line 119"/>
              <p:cNvSpPr>
                <a:spLocks noChangeShapeType="1"/>
              </p:cNvSpPr>
              <p:nvPr/>
            </p:nvSpPr>
            <p:spPr bwMode="auto">
              <a:xfrm>
                <a:off x="466" y="1750"/>
                <a:ext cx="140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Line 120"/>
              <p:cNvSpPr>
                <a:spLocks noChangeShapeType="1"/>
              </p:cNvSpPr>
              <p:nvPr/>
            </p:nvSpPr>
            <p:spPr bwMode="auto">
              <a:xfrm>
                <a:off x="537" y="1750"/>
                <a:ext cx="0" cy="208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Line 121"/>
              <p:cNvSpPr>
                <a:spLocks noChangeShapeType="1"/>
              </p:cNvSpPr>
              <p:nvPr/>
            </p:nvSpPr>
            <p:spPr bwMode="auto">
              <a:xfrm>
                <a:off x="1074" y="1672"/>
                <a:ext cx="0" cy="288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22"/>
              <p:cNvSpPr>
                <a:spLocks/>
              </p:cNvSpPr>
              <p:nvPr/>
            </p:nvSpPr>
            <p:spPr bwMode="auto">
              <a:xfrm>
                <a:off x="1017" y="1912"/>
                <a:ext cx="111" cy="59"/>
              </a:xfrm>
              <a:custGeom>
                <a:avLst/>
                <a:gdLst>
                  <a:gd name="T0" fmla="*/ 0 w 111"/>
                  <a:gd name="T1" fmla="*/ 0 h 59"/>
                  <a:gd name="T2" fmla="*/ 55 w 111"/>
                  <a:gd name="T3" fmla="*/ 59 h 59"/>
                  <a:gd name="T4" fmla="*/ 111 w 111"/>
                  <a:gd name="T5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59">
                    <a:moveTo>
                      <a:pt x="0" y="0"/>
                    </a:moveTo>
                    <a:lnTo>
                      <a:pt x="55" y="59"/>
                    </a:lnTo>
                    <a:lnTo>
                      <a:pt x="111" y="2"/>
                    </a:ln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Line 123"/>
              <p:cNvSpPr>
                <a:spLocks noChangeShapeType="1"/>
              </p:cNvSpPr>
              <p:nvPr/>
            </p:nvSpPr>
            <p:spPr bwMode="auto">
              <a:xfrm>
                <a:off x="1148" y="1659"/>
                <a:ext cx="219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Line 124"/>
              <p:cNvSpPr>
                <a:spLocks noChangeShapeType="1"/>
              </p:cNvSpPr>
              <p:nvPr/>
            </p:nvSpPr>
            <p:spPr bwMode="auto">
              <a:xfrm>
                <a:off x="1258" y="1659"/>
                <a:ext cx="0" cy="324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Line 125"/>
              <p:cNvSpPr>
                <a:spLocks noChangeShapeType="1"/>
              </p:cNvSpPr>
              <p:nvPr/>
            </p:nvSpPr>
            <p:spPr bwMode="auto">
              <a:xfrm>
                <a:off x="1807" y="1996"/>
                <a:ext cx="277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Line 126"/>
              <p:cNvSpPr>
                <a:spLocks noChangeShapeType="1"/>
              </p:cNvSpPr>
              <p:nvPr/>
            </p:nvSpPr>
            <p:spPr bwMode="auto">
              <a:xfrm>
                <a:off x="1835" y="1646"/>
                <a:ext cx="222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Line 127"/>
              <p:cNvSpPr>
                <a:spLocks noChangeShapeType="1"/>
              </p:cNvSpPr>
              <p:nvPr/>
            </p:nvSpPr>
            <p:spPr bwMode="auto">
              <a:xfrm>
                <a:off x="1946" y="1646"/>
                <a:ext cx="0" cy="308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Line 128"/>
              <p:cNvSpPr>
                <a:spLocks noChangeShapeType="1"/>
              </p:cNvSpPr>
              <p:nvPr/>
            </p:nvSpPr>
            <p:spPr bwMode="auto">
              <a:xfrm>
                <a:off x="2636" y="1823"/>
                <a:ext cx="145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Line 129"/>
              <p:cNvSpPr>
                <a:spLocks noChangeShapeType="1"/>
              </p:cNvSpPr>
              <p:nvPr/>
            </p:nvSpPr>
            <p:spPr bwMode="auto">
              <a:xfrm>
                <a:off x="2583" y="1648"/>
                <a:ext cx="249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Line 130"/>
              <p:cNvSpPr>
                <a:spLocks noChangeShapeType="1"/>
              </p:cNvSpPr>
              <p:nvPr/>
            </p:nvSpPr>
            <p:spPr bwMode="auto">
              <a:xfrm>
                <a:off x="2709" y="1648"/>
                <a:ext cx="0" cy="35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31"/>
              <p:cNvSpPr>
                <a:spLocks/>
              </p:cNvSpPr>
              <p:nvPr/>
            </p:nvSpPr>
            <p:spPr bwMode="auto">
              <a:xfrm>
                <a:off x="3287" y="1646"/>
                <a:ext cx="350" cy="345"/>
              </a:xfrm>
              <a:custGeom>
                <a:avLst/>
                <a:gdLst>
                  <a:gd name="T0" fmla="*/ 101 w 192"/>
                  <a:gd name="T1" fmla="*/ 0 h 189"/>
                  <a:gd name="T2" fmla="*/ 11 w 192"/>
                  <a:gd name="T3" fmla="*/ 90 h 189"/>
                  <a:gd name="T4" fmla="*/ 23 w 192"/>
                  <a:gd name="T5" fmla="*/ 136 h 189"/>
                  <a:gd name="T6" fmla="*/ 0 w 192"/>
                  <a:gd name="T7" fmla="*/ 189 h 189"/>
                  <a:gd name="T8" fmla="*/ 54 w 192"/>
                  <a:gd name="T9" fmla="*/ 168 h 189"/>
                  <a:gd name="T10" fmla="*/ 101 w 192"/>
                  <a:gd name="T11" fmla="*/ 181 h 189"/>
                  <a:gd name="T12" fmla="*/ 192 w 192"/>
                  <a:gd name="T13" fmla="*/ 90 h 189"/>
                  <a:gd name="T14" fmla="*/ 101 w 192"/>
                  <a:gd name="T1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89">
                    <a:moveTo>
                      <a:pt x="101" y="0"/>
                    </a:moveTo>
                    <a:cubicBezTo>
                      <a:pt x="51" y="0"/>
                      <a:pt x="11" y="40"/>
                      <a:pt x="11" y="90"/>
                    </a:cubicBezTo>
                    <a:cubicBezTo>
                      <a:pt x="11" y="107"/>
                      <a:pt x="15" y="123"/>
                      <a:pt x="23" y="136"/>
                    </a:cubicBezTo>
                    <a:cubicBezTo>
                      <a:pt x="0" y="189"/>
                      <a:pt x="0" y="189"/>
                      <a:pt x="0" y="189"/>
                    </a:cubicBezTo>
                    <a:cubicBezTo>
                      <a:pt x="54" y="168"/>
                      <a:pt x="54" y="168"/>
                      <a:pt x="54" y="168"/>
                    </a:cubicBezTo>
                    <a:cubicBezTo>
                      <a:pt x="68" y="176"/>
                      <a:pt x="84" y="181"/>
                      <a:pt x="101" y="181"/>
                    </a:cubicBezTo>
                    <a:cubicBezTo>
                      <a:pt x="151" y="181"/>
                      <a:pt x="192" y="140"/>
                      <a:pt x="192" y="90"/>
                    </a:cubicBezTo>
                    <a:cubicBezTo>
                      <a:pt x="192" y="40"/>
                      <a:pt x="151" y="0"/>
                      <a:pt x="101" y="0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32"/>
              <p:cNvSpPr>
                <a:spLocks/>
              </p:cNvSpPr>
              <p:nvPr/>
            </p:nvSpPr>
            <p:spPr bwMode="auto">
              <a:xfrm>
                <a:off x="4043" y="1652"/>
                <a:ext cx="349" cy="344"/>
              </a:xfrm>
              <a:custGeom>
                <a:avLst/>
                <a:gdLst>
                  <a:gd name="T0" fmla="*/ 102 w 192"/>
                  <a:gd name="T1" fmla="*/ 0 h 189"/>
                  <a:gd name="T2" fmla="*/ 11 w 192"/>
                  <a:gd name="T3" fmla="*/ 90 h 189"/>
                  <a:gd name="T4" fmla="*/ 23 w 192"/>
                  <a:gd name="T5" fmla="*/ 136 h 189"/>
                  <a:gd name="T6" fmla="*/ 0 w 192"/>
                  <a:gd name="T7" fmla="*/ 189 h 189"/>
                  <a:gd name="T8" fmla="*/ 55 w 192"/>
                  <a:gd name="T9" fmla="*/ 168 h 189"/>
                  <a:gd name="T10" fmla="*/ 102 w 192"/>
                  <a:gd name="T11" fmla="*/ 181 h 189"/>
                  <a:gd name="T12" fmla="*/ 192 w 192"/>
                  <a:gd name="T13" fmla="*/ 90 h 189"/>
                  <a:gd name="T14" fmla="*/ 102 w 192"/>
                  <a:gd name="T1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89">
                    <a:moveTo>
                      <a:pt x="102" y="0"/>
                    </a:moveTo>
                    <a:cubicBezTo>
                      <a:pt x="52" y="0"/>
                      <a:pt x="11" y="40"/>
                      <a:pt x="11" y="90"/>
                    </a:cubicBezTo>
                    <a:cubicBezTo>
                      <a:pt x="11" y="107"/>
                      <a:pt x="16" y="123"/>
                      <a:pt x="23" y="136"/>
                    </a:cubicBezTo>
                    <a:cubicBezTo>
                      <a:pt x="0" y="189"/>
                      <a:pt x="0" y="189"/>
                      <a:pt x="0" y="189"/>
                    </a:cubicBezTo>
                    <a:cubicBezTo>
                      <a:pt x="55" y="168"/>
                      <a:pt x="55" y="168"/>
                      <a:pt x="55" y="168"/>
                    </a:cubicBezTo>
                    <a:cubicBezTo>
                      <a:pt x="68" y="176"/>
                      <a:pt x="84" y="181"/>
                      <a:pt x="102" y="181"/>
                    </a:cubicBezTo>
                    <a:cubicBezTo>
                      <a:pt x="152" y="181"/>
                      <a:pt x="192" y="140"/>
                      <a:pt x="192" y="90"/>
                    </a:cubicBezTo>
                    <a:cubicBezTo>
                      <a:pt x="192" y="40"/>
                      <a:pt x="152" y="0"/>
                      <a:pt x="102" y="0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Oval 133"/>
              <p:cNvSpPr>
                <a:spLocks noChangeArrowheads="1"/>
              </p:cNvSpPr>
              <p:nvPr/>
            </p:nvSpPr>
            <p:spPr bwMode="auto">
              <a:xfrm>
                <a:off x="4149" y="1785"/>
                <a:ext cx="49" cy="4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Oval 134"/>
              <p:cNvSpPr>
                <a:spLocks noChangeArrowheads="1"/>
              </p:cNvSpPr>
              <p:nvPr/>
            </p:nvSpPr>
            <p:spPr bwMode="auto">
              <a:xfrm>
                <a:off x="4256" y="1785"/>
                <a:ext cx="49" cy="4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35"/>
              <p:cNvSpPr>
                <a:spLocks/>
              </p:cNvSpPr>
              <p:nvPr/>
            </p:nvSpPr>
            <p:spPr bwMode="auto">
              <a:xfrm>
                <a:off x="4802" y="1648"/>
                <a:ext cx="350" cy="344"/>
              </a:xfrm>
              <a:custGeom>
                <a:avLst/>
                <a:gdLst>
                  <a:gd name="T0" fmla="*/ 101 w 192"/>
                  <a:gd name="T1" fmla="*/ 0 h 189"/>
                  <a:gd name="T2" fmla="*/ 11 w 192"/>
                  <a:gd name="T3" fmla="*/ 91 h 189"/>
                  <a:gd name="T4" fmla="*/ 23 w 192"/>
                  <a:gd name="T5" fmla="*/ 137 h 189"/>
                  <a:gd name="T6" fmla="*/ 0 w 192"/>
                  <a:gd name="T7" fmla="*/ 189 h 189"/>
                  <a:gd name="T8" fmla="*/ 54 w 192"/>
                  <a:gd name="T9" fmla="*/ 168 h 189"/>
                  <a:gd name="T10" fmla="*/ 101 w 192"/>
                  <a:gd name="T11" fmla="*/ 182 h 189"/>
                  <a:gd name="T12" fmla="*/ 192 w 192"/>
                  <a:gd name="T13" fmla="*/ 91 h 189"/>
                  <a:gd name="T14" fmla="*/ 101 w 192"/>
                  <a:gd name="T1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89">
                    <a:moveTo>
                      <a:pt x="101" y="0"/>
                    </a:moveTo>
                    <a:cubicBezTo>
                      <a:pt x="51" y="0"/>
                      <a:pt x="11" y="41"/>
                      <a:pt x="11" y="91"/>
                    </a:cubicBezTo>
                    <a:cubicBezTo>
                      <a:pt x="11" y="108"/>
                      <a:pt x="15" y="123"/>
                      <a:pt x="23" y="137"/>
                    </a:cubicBezTo>
                    <a:cubicBezTo>
                      <a:pt x="0" y="189"/>
                      <a:pt x="0" y="189"/>
                      <a:pt x="0" y="189"/>
                    </a:cubicBezTo>
                    <a:cubicBezTo>
                      <a:pt x="54" y="168"/>
                      <a:pt x="54" y="168"/>
                      <a:pt x="54" y="168"/>
                    </a:cubicBezTo>
                    <a:cubicBezTo>
                      <a:pt x="68" y="177"/>
                      <a:pt x="84" y="182"/>
                      <a:pt x="101" y="182"/>
                    </a:cubicBezTo>
                    <a:cubicBezTo>
                      <a:pt x="151" y="182"/>
                      <a:pt x="192" y="141"/>
                      <a:pt x="192" y="91"/>
                    </a:cubicBezTo>
                    <a:cubicBezTo>
                      <a:pt x="192" y="41"/>
                      <a:pt x="151" y="0"/>
                      <a:pt x="101" y="0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Line 136"/>
              <p:cNvSpPr>
                <a:spLocks noChangeShapeType="1"/>
              </p:cNvSpPr>
              <p:nvPr/>
            </p:nvSpPr>
            <p:spPr bwMode="auto">
              <a:xfrm>
                <a:off x="4904" y="1752"/>
                <a:ext cx="153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Line 137"/>
              <p:cNvSpPr>
                <a:spLocks noChangeShapeType="1"/>
              </p:cNvSpPr>
              <p:nvPr/>
            </p:nvSpPr>
            <p:spPr bwMode="auto">
              <a:xfrm>
                <a:off x="4904" y="1816"/>
                <a:ext cx="153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Line 138"/>
              <p:cNvSpPr>
                <a:spLocks noChangeShapeType="1"/>
              </p:cNvSpPr>
              <p:nvPr/>
            </p:nvSpPr>
            <p:spPr bwMode="auto">
              <a:xfrm>
                <a:off x="4904" y="1879"/>
                <a:ext cx="153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39"/>
              <p:cNvSpPr>
                <a:spLocks/>
              </p:cNvSpPr>
              <p:nvPr/>
            </p:nvSpPr>
            <p:spPr bwMode="auto">
              <a:xfrm>
                <a:off x="5661" y="1721"/>
                <a:ext cx="172" cy="171"/>
              </a:xfrm>
              <a:custGeom>
                <a:avLst/>
                <a:gdLst>
                  <a:gd name="T0" fmla="*/ 68 w 172"/>
                  <a:gd name="T1" fmla="*/ 142 h 171"/>
                  <a:gd name="T2" fmla="*/ 0 w 172"/>
                  <a:gd name="T3" fmla="*/ 171 h 171"/>
                  <a:gd name="T4" fmla="*/ 30 w 172"/>
                  <a:gd name="T5" fmla="*/ 104 h 171"/>
                  <a:gd name="T6" fmla="*/ 133 w 172"/>
                  <a:gd name="T7" fmla="*/ 0 h 171"/>
                  <a:gd name="T8" fmla="*/ 172 w 172"/>
                  <a:gd name="T9" fmla="*/ 38 h 171"/>
                  <a:gd name="T10" fmla="*/ 68 w 172"/>
                  <a:gd name="T11" fmla="*/ 142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2" h="171">
                    <a:moveTo>
                      <a:pt x="68" y="142"/>
                    </a:moveTo>
                    <a:lnTo>
                      <a:pt x="0" y="171"/>
                    </a:lnTo>
                    <a:lnTo>
                      <a:pt x="30" y="104"/>
                    </a:lnTo>
                    <a:lnTo>
                      <a:pt x="133" y="0"/>
                    </a:lnTo>
                    <a:lnTo>
                      <a:pt x="172" y="38"/>
                    </a:lnTo>
                    <a:lnTo>
                      <a:pt x="68" y="142"/>
                    </a:ln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40"/>
              <p:cNvSpPr>
                <a:spLocks/>
              </p:cNvSpPr>
              <p:nvPr/>
            </p:nvSpPr>
            <p:spPr bwMode="auto">
              <a:xfrm>
                <a:off x="5561" y="1648"/>
                <a:ext cx="350" cy="344"/>
              </a:xfrm>
              <a:custGeom>
                <a:avLst/>
                <a:gdLst>
                  <a:gd name="T0" fmla="*/ 101 w 192"/>
                  <a:gd name="T1" fmla="*/ 0 h 189"/>
                  <a:gd name="T2" fmla="*/ 11 w 192"/>
                  <a:gd name="T3" fmla="*/ 91 h 189"/>
                  <a:gd name="T4" fmla="*/ 23 w 192"/>
                  <a:gd name="T5" fmla="*/ 137 h 189"/>
                  <a:gd name="T6" fmla="*/ 0 w 192"/>
                  <a:gd name="T7" fmla="*/ 189 h 189"/>
                  <a:gd name="T8" fmla="*/ 54 w 192"/>
                  <a:gd name="T9" fmla="*/ 168 h 189"/>
                  <a:gd name="T10" fmla="*/ 101 w 192"/>
                  <a:gd name="T11" fmla="*/ 181 h 189"/>
                  <a:gd name="T12" fmla="*/ 192 w 192"/>
                  <a:gd name="T13" fmla="*/ 91 h 189"/>
                  <a:gd name="T14" fmla="*/ 101 w 192"/>
                  <a:gd name="T1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89">
                    <a:moveTo>
                      <a:pt x="101" y="0"/>
                    </a:moveTo>
                    <a:cubicBezTo>
                      <a:pt x="51" y="0"/>
                      <a:pt x="11" y="41"/>
                      <a:pt x="11" y="91"/>
                    </a:cubicBezTo>
                    <a:cubicBezTo>
                      <a:pt x="11" y="107"/>
                      <a:pt x="15" y="123"/>
                      <a:pt x="23" y="137"/>
                    </a:cubicBezTo>
                    <a:cubicBezTo>
                      <a:pt x="0" y="189"/>
                      <a:pt x="0" y="189"/>
                      <a:pt x="0" y="189"/>
                    </a:cubicBezTo>
                    <a:cubicBezTo>
                      <a:pt x="54" y="168"/>
                      <a:pt x="54" y="168"/>
                      <a:pt x="54" y="168"/>
                    </a:cubicBezTo>
                    <a:cubicBezTo>
                      <a:pt x="68" y="176"/>
                      <a:pt x="84" y="181"/>
                      <a:pt x="101" y="181"/>
                    </a:cubicBezTo>
                    <a:cubicBezTo>
                      <a:pt x="151" y="181"/>
                      <a:pt x="192" y="141"/>
                      <a:pt x="192" y="91"/>
                    </a:cubicBezTo>
                    <a:cubicBezTo>
                      <a:pt x="192" y="41"/>
                      <a:pt x="151" y="0"/>
                      <a:pt x="101" y="0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41"/>
              <p:cNvSpPr>
                <a:spLocks/>
              </p:cNvSpPr>
              <p:nvPr/>
            </p:nvSpPr>
            <p:spPr bwMode="auto">
              <a:xfrm>
                <a:off x="6315" y="1646"/>
                <a:ext cx="349" cy="345"/>
              </a:xfrm>
              <a:custGeom>
                <a:avLst/>
                <a:gdLst>
                  <a:gd name="T0" fmla="*/ 101 w 192"/>
                  <a:gd name="T1" fmla="*/ 0 h 189"/>
                  <a:gd name="T2" fmla="*/ 10 w 192"/>
                  <a:gd name="T3" fmla="*/ 91 h 189"/>
                  <a:gd name="T4" fmla="*/ 23 w 192"/>
                  <a:gd name="T5" fmla="*/ 137 h 189"/>
                  <a:gd name="T6" fmla="*/ 0 w 192"/>
                  <a:gd name="T7" fmla="*/ 189 h 189"/>
                  <a:gd name="T8" fmla="*/ 54 w 192"/>
                  <a:gd name="T9" fmla="*/ 168 h 189"/>
                  <a:gd name="T10" fmla="*/ 101 w 192"/>
                  <a:gd name="T11" fmla="*/ 181 h 189"/>
                  <a:gd name="T12" fmla="*/ 192 w 192"/>
                  <a:gd name="T13" fmla="*/ 91 h 189"/>
                  <a:gd name="T14" fmla="*/ 101 w 192"/>
                  <a:gd name="T1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89">
                    <a:moveTo>
                      <a:pt x="101" y="0"/>
                    </a:moveTo>
                    <a:cubicBezTo>
                      <a:pt x="51" y="0"/>
                      <a:pt x="10" y="41"/>
                      <a:pt x="10" y="91"/>
                    </a:cubicBezTo>
                    <a:cubicBezTo>
                      <a:pt x="10" y="107"/>
                      <a:pt x="15" y="123"/>
                      <a:pt x="23" y="137"/>
                    </a:cubicBezTo>
                    <a:cubicBezTo>
                      <a:pt x="0" y="189"/>
                      <a:pt x="0" y="189"/>
                      <a:pt x="0" y="189"/>
                    </a:cubicBezTo>
                    <a:cubicBezTo>
                      <a:pt x="54" y="168"/>
                      <a:pt x="54" y="168"/>
                      <a:pt x="54" y="168"/>
                    </a:cubicBezTo>
                    <a:cubicBezTo>
                      <a:pt x="68" y="176"/>
                      <a:pt x="84" y="181"/>
                      <a:pt x="101" y="181"/>
                    </a:cubicBezTo>
                    <a:cubicBezTo>
                      <a:pt x="151" y="181"/>
                      <a:pt x="192" y="141"/>
                      <a:pt x="192" y="91"/>
                    </a:cubicBezTo>
                    <a:cubicBezTo>
                      <a:pt x="192" y="41"/>
                      <a:pt x="151" y="0"/>
                      <a:pt x="101" y="0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42"/>
              <p:cNvSpPr>
                <a:spLocks/>
              </p:cNvSpPr>
              <p:nvPr/>
            </p:nvSpPr>
            <p:spPr bwMode="auto">
              <a:xfrm>
                <a:off x="6428" y="1765"/>
                <a:ext cx="47" cy="107"/>
              </a:xfrm>
              <a:custGeom>
                <a:avLst/>
                <a:gdLst>
                  <a:gd name="T0" fmla="*/ 2 w 26"/>
                  <a:gd name="T1" fmla="*/ 26 h 59"/>
                  <a:gd name="T2" fmla="*/ 2 w 26"/>
                  <a:gd name="T3" fmla="*/ 0 h 59"/>
                  <a:gd name="T4" fmla="*/ 26 w 26"/>
                  <a:gd name="T5" fmla="*/ 0 h 59"/>
                  <a:gd name="T6" fmla="*/ 26 w 26"/>
                  <a:gd name="T7" fmla="*/ 20 h 59"/>
                  <a:gd name="T8" fmla="*/ 22 w 26"/>
                  <a:gd name="T9" fmla="*/ 44 h 59"/>
                  <a:gd name="T10" fmla="*/ 5 w 26"/>
                  <a:gd name="T11" fmla="*/ 59 h 59"/>
                  <a:gd name="T12" fmla="*/ 0 w 26"/>
                  <a:gd name="T13" fmla="*/ 51 h 59"/>
                  <a:gd name="T14" fmla="*/ 10 w 26"/>
                  <a:gd name="T15" fmla="*/ 42 h 59"/>
                  <a:gd name="T16" fmla="*/ 14 w 26"/>
                  <a:gd name="T17" fmla="*/ 26 h 59"/>
                  <a:gd name="T18" fmla="*/ 2 w 26"/>
                  <a:gd name="T19" fmla="*/ 2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59">
                    <a:moveTo>
                      <a:pt x="2" y="26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31"/>
                      <a:pt x="25" y="39"/>
                      <a:pt x="22" y="44"/>
                    </a:cubicBezTo>
                    <a:cubicBezTo>
                      <a:pt x="19" y="51"/>
                      <a:pt x="13" y="56"/>
                      <a:pt x="5" y="59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4" y="49"/>
                      <a:pt x="8" y="46"/>
                      <a:pt x="10" y="42"/>
                    </a:cubicBezTo>
                    <a:cubicBezTo>
                      <a:pt x="12" y="38"/>
                      <a:pt x="13" y="33"/>
                      <a:pt x="14" y="26"/>
                    </a:cubicBez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43"/>
              <p:cNvSpPr>
                <a:spLocks/>
              </p:cNvSpPr>
              <p:nvPr/>
            </p:nvSpPr>
            <p:spPr bwMode="auto">
              <a:xfrm>
                <a:off x="6522" y="1765"/>
                <a:ext cx="48" cy="107"/>
              </a:xfrm>
              <a:custGeom>
                <a:avLst/>
                <a:gdLst>
                  <a:gd name="T0" fmla="*/ 2 w 26"/>
                  <a:gd name="T1" fmla="*/ 26 h 59"/>
                  <a:gd name="T2" fmla="*/ 2 w 26"/>
                  <a:gd name="T3" fmla="*/ 0 h 59"/>
                  <a:gd name="T4" fmla="*/ 26 w 26"/>
                  <a:gd name="T5" fmla="*/ 0 h 59"/>
                  <a:gd name="T6" fmla="*/ 26 w 26"/>
                  <a:gd name="T7" fmla="*/ 20 h 59"/>
                  <a:gd name="T8" fmla="*/ 22 w 26"/>
                  <a:gd name="T9" fmla="*/ 44 h 59"/>
                  <a:gd name="T10" fmla="*/ 5 w 26"/>
                  <a:gd name="T11" fmla="*/ 59 h 59"/>
                  <a:gd name="T12" fmla="*/ 0 w 26"/>
                  <a:gd name="T13" fmla="*/ 51 h 59"/>
                  <a:gd name="T14" fmla="*/ 10 w 26"/>
                  <a:gd name="T15" fmla="*/ 42 h 59"/>
                  <a:gd name="T16" fmla="*/ 14 w 26"/>
                  <a:gd name="T17" fmla="*/ 26 h 59"/>
                  <a:gd name="T18" fmla="*/ 2 w 26"/>
                  <a:gd name="T19" fmla="*/ 2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59">
                    <a:moveTo>
                      <a:pt x="2" y="26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31"/>
                      <a:pt x="25" y="39"/>
                      <a:pt x="22" y="44"/>
                    </a:cubicBezTo>
                    <a:cubicBezTo>
                      <a:pt x="19" y="51"/>
                      <a:pt x="13" y="56"/>
                      <a:pt x="5" y="59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4" y="49"/>
                      <a:pt x="8" y="46"/>
                      <a:pt x="10" y="42"/>
                    </a:cubicBezTo>
                    <a:cubicBezTo>
                      <a:pt x="12" y="38"/>
                      <a:pt x="13" y="33"/>
                      <a:pt x="14" y="26"/>
                    </a:cubicBez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44"/>
              <p:cNvSpPr>
                <a:spLocks/>
              </p:cNvSpPr>
              <p:nvPr/>
            </p:nvSpPr>
            <p:spPr bwMode="auto">
              <a:xfrm>
                <a:off x="7158" y="1630"/>
                <a:ext cx="266" cy="244"/>
              </a:xfrm>
              <a:custGeom>
                <a:avLst/>
                <a:gdLst>
                  <a:gd name="T0" fmla="*/ 8 w 146"/>
                  <a:gd name="T1" fmla="*/ 82 h 134"/>
                  <a:gd name="T2" fmla="*/ 81 w 146"/>
                  <a:gd name="T3" fmla="*/ 126 h 134"/>
                  <a:gd name="T4" fmla="*/ 109 w 146"/>
                  <a:gd name="T5" fmla="*/ 111 h 134"/>
                  <a:gd name="T6" fmla="*/ 146 w 146"/>
                  <a:gd name="T7" fmla="*/ 118 h 134"/>
                  <a:gd name="T8" fmla="*/ 124 w 146"/>
                  <a:gd name="T9" fmla="*/ 85 h 134"/>
                  <a:gd name="T10" fmla="*/ 125 w 146"/>
                  <a:gd name="T11" fmla="*/ 53 h 134"/>
                  <a:gd name="T12" fmla="*/ 52 w 146"/>
                  <a:gd name="T13" fmla="*/ 8 h 134"/>
                  <a:gd name="T14" fmla="*/ 8 w 146"/>
                  <a:gd name="T15" fmla="*/ 82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4">
                    <a:moveTo>
                      <a:pt x="8" y="82"/>
                    </a:moveTo>
                    <a:cubicBezTo>
                      <a:pt x="16" y="114"/>
                      <a:pt x="48" y="134"/>
                      <a:pt x="81" y="126"/>
                    </a:cubicBezTo>
                    <a:cubicBezTo>
                      <a:pt x="92" y="124"/>
                      <a:pt x="101" y="118"/>
                      <a:pt x="109" y="111"/>
                    </a:cubicBezTo>
                    <a:cubicBezTo>
                      <a:pt x="146" y="118"/>
                      <a:pt x="146" y="118"/>
                      <a:pt x="146" y="118"/>
                    </a:cubicBezTo>
                    <a:cubicBezTo>
                      <a:pt x="124" y="85"/>
                      <a:pt x="124" y="85"/>
                      <a:pt x="124" y="85"/>
                    </a:cubicBezTo>
                    <a:cubicBezTo>
                      <a:pt x="127" y="75"/>
                      <a:pt x="128" y="64"/>
                      <a:pt x="125" y="53"/>
                    </a:cubicBezTo>
                    <a:cubicBezTo>
                      <a:pt x="117" y="20"/>
                      <a:pt x="85" y="0"/>
                      <a:pt x="52" y="8"/>
                    </a:cubicBezTo>
                    <a:cubicBezTo>
                      <a:pt x="20" y="16"/>
                      <a:pt x="0" y="49"/>
                      <a:pt x="8" y="82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45"/>
              <p:cNvSpPr>
                <a:spLocks/>
              </p:cNvSpPr>
              <p:nvPr/>
            </p:nvSpPr>
            <p:spPr bwMode="auto">
              <a:xfrm>
                <a:off x="7074" y="1765"/>
                <a:ext cx="235" cy="226"/>
              </a:xfrm>
              <a:custGeom>
                <a:avLst/>
                <a:gdLst>
                  <a:gd name="T0" fmla="*/ 52 w 129"/>
                  <a:gd name="T1" fmla="*/ 0 h 124"/>
                  <a:gd name="T2" fmla="*/ 8 w 129"/>
                  <a:gd name="T3" fmla="*/ 58 h 124"/>
                  <a:gd name="T4" fmla="*/ 16 w 129"/>
                  <a:gd name="T5" fmla="*/ 89 h 124"/>
                  <a:gd name="T6" fmla="*/ 0 w 129"/>
                  <a:gd name="T7" fmla="*/ 124 h 124"/>
                  <a:gd name="T8" fmla="*/ 37 w 129"/>
                  <a:gd name="T9" fmla="*/ 110 h 124"/>
                  <a:gd name="T10" fmla="*/ 68 w 129"/>
                  <a:gd name="T11" fmla="*/ 119 h 124"/>
                  <a:gd name="T12" fmla="*/ 129 w 129"/>
                  <a:gd name="T13" fmla="*/ 58 h 124"/>
                  <a:gd name="T14" fmla="*/ 128 w 129"/>
                  <a:gd name="T15" fmla="*/ 5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124">
                    <a:moveTo>
                      <a:pt x="52" y="0"/>
                    </a:moveTo>
                    <a:cubicBezTo>
                      <a:pt x="26" y="7"/>
                      <a:pt x="8" y="30"/>
                      <a:pt x="8" y="58"/>
                    </a:cubicBezTo>
                    <a:cubicBezTo>
                      <a:pt x="8" y="69"/>
                      <a:pt x="11" y="80"/>
                      <a:pt x="16" y="89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37" y="110"/>
                      <a:pt x="37" y="110"/>
                      <a:pt x="37" y="110"/>
                    </a:cubicBezTo>
                    <a:cubicBezTo>
                      <a:pt x="46" y="116"/>
                      <a:pt x="57" y="119"/>
                      <a:pt x="68" y="119"/>
                    </a:cubicBezTo>
                    <a:cubicBezTo>
                      <a:pt x="102" y="119"/>
                      <a:pt x="129" y="92"/>
                      <a:pt x="129" y="58"/>
                    </a:cubicBezTo>
                    <a:cubicBezTo>
                      <a:pt x="129" y="56"/>
                      <a:pt x="128" y="54"/>
                      <a:pt x="128" y="52"/>
                    </a:cubicBez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46"/>
              <p:cNvSpPr>
                <a:spLocks/>
              </p:cNvSpPr>
              <p:nvPr/>
            </p:nvSpPr>
            <p:spPr bwMode="auto">
              <a:xfrm>
                <a:off x="256" y="2328"/>
                <a:ext cx="350" cy="346"/>
              </a:xfrm>
              <a:custGeom>
                <a:avLst/>
                <a:gdLst>
                  <a:gd name="T0" fmla="*/ 102 w 192"/>
                  <a:gd name="T1" fmla="*/ 0 h 190"/>
                  <a:gd name="T2" fmla="*/ 11 w 192"/>
                  <a:gd name="T3" fmla="*/ 91 h 190"/>
                  <a:gd name="T4" fmla="*/ 24 w 192"/>
                  <a:gd name="T5" fmla="*/ 137 h 190"/>
                  <a:gd name="T6" fmla="*/ 0 w 192"/>
                  <a:gd name="T7" fmla="*/ 190 h 190"/>
                  <a:gd name="T8" fmla="*/ 55 w 192"/>
                  <a:gd name="T9" fmla="*/ 168 h 190"/>
                  <a:gd name="T10" fmla="*/ 102 w 192"/>
                  <a:gd name="T11" fmla="*/ 182 h 190"/>
                  <a:gd name="T12" fmla="*/ 192 w 192"/>
                  <a:gd name="T13" fmla="*/ 91 h 190"/>
                  <a:gd name="T14" fmla="*/ 102 w 192"/>
                  <a:gd name="T15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90">
                    <a:moveTo>
                      <a:pt x="102" y="0"/>
                    </a:moveTo>
                    <a:cubicBezTo>
                      <a:pt x="52" y="0"/>
                      <a:pt x="11" y="41"/>
                      <a:pt x="11" y="91"/>
                    </a:cubicBezTo>
                    <a:cubicBezTo>
                      <a:pt x="11" y="108"/>
                      <a:pt x="16" y="123"/>
                      <a:pt x="24" y="137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55" y="168"/>
                      <a:pt x="55" y="168"/>
                      <a:pt x="55" y="168"/>
                    </a:cubicBezTo>
                    <a:cubicBezTo>
                      <a:pt x="68" y="177"/>
                      <a:pt x="84" y="182"/>
                      <a:pt x="102" y="182"/>
                    </a:cubicBezTo>
                    <a:cubicBezTo>
                      <a:pt x="152" y="182"/>
                      <a:pt x="192" y="141"/>
                      <a:pt x="192" y="91"/>
                    </a:cubicBezTo>
                    <a:cubicBezTo>
                      <a:pt x="192" y="41"/>
                      <a:pt x="152" y="0"/>
                      <a:pt x="102" y="0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47"/>
              <p:cNvSpPr>
                <a:spLocks/>
              </p:cNvSpPr>
              <p:nvPr/>
            </p:nvSpPr>
            <p:spPr bwMode="auto">
              <a:xfrm>
                <a:off x="347" y="2444"/>
                <a:ext cx="71" cy="35"/>
              </a:xfrm>
              <a:custGeom>
                <a:avLst/>
                <a:gdLst>
                  <a:gd name="T0" fmla="*/ 0 w 39"/>
                  <a:gd name="T1" fmla="*/ 0 h 19"/>
                  <a:gd name="T2" fmla="*/ 39 w 39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9" h="19">
                    <a:moveTo>
                      <a:pt x="0" y="0"/>
                    </a:moveTo>
                    <a:cubicBezTo>
                      <a:pt x="0" y="0"/>
                      <a:pt x="18" y="19"/>
                      <a:pt x="39" y="0"/>
                    </a:cubicBez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48"/>
              <p:cNvSpPr>
                <a:spLocks/>
              </p:cNvSpPr>
              <p:nvPr/>
            </p:nvSpPr>
            <p:spPr bwMode="auto">
              <a:xfrm>
                <a:off x="477" y="2444"/>
                <a:ext cx="69" cy="35"/>
              </a:xfrm>
              <a:custGeom>
                <a:avLst/>
                <a:gdLst>
                  <a:gd name="T0" fmla="*/ 0 w 38"/>
                  <a:gd name="T1" fmla="*/ 0 h 19"/>
                  <a:gd name="T2" fmla="*/ 38 w 38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8" h="19">
                    <a:moveTo>
                      <a:pt x="0" y="0"/>
                    </a:moveTo>
                    <a:cubicBezTo>
                      <a:pt x="0" y="0"/>
                      <a:pt x="18" y="19"/>
                      <a:pt x="38" y="0"/>
                    </a:cubicBez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49"/>
              <p:cNvSpPr>
                <a:spLocks/>
              </p:cNvSpPr>
              <p:nvPr/>
            </p:nvSpPr>
            <p:spPr bwMode="auto">
              <a:xfrm>
                <a:off x="362" y="2541"/>
                <a:ext cx="147" cy="71"/>
              </a:xfrm>
              <a:custGeom>
                <a:avLst/>
                <a:gdLst>
                  <a:gd name="T0" fmla="*/ 0 w 81"/>
                  <a:gd name="T1" fmla="*/ 0 h 39"/>
                  <a:gd name="T2" fmla="*/ 81 w 81"/>
                  <a:gd name="T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1" h="39">
                    <a:moveTo>
                      <a:pt x="0" y="0"/>
                    </a:moveTo>
                    <a:cubicBezTo>
                      <a:pt x="0" y="0"/>
                      <a:pt x="38" y="39"/>
                      <a:pt x="81" y="0"/>
                    </a:cubicBez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Line 150"/>
              <p:cNvSpPr>
                <a:spLocks noChangeShapeType="1"/>
              </p:cNvSpPr>
              <p:nvPr/>
            </p:nvSpPr>
            <p:spPr bwMode="auto">
              <a:xfrm>
                <a:off x="1248" y="2570"/>
                <a:ext cx="53" cy="53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Line 151"/>
              <p:cNvSpPr>
                <a:spLocks noChangeShapeType="1"/>
              </p:cNvSpPr>
              <p:nvPr/>
            </p:nvSpPr>
            <p:spPr bwMode="auto">
              <a:xfrm flipH="1">
                <a:off x="1248" y="2570"/>
                <a:ext cx="53" cy="53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Oval 152"/>
              <p:cNvSpPr>
                <a:spLocks noChangeArrowheads="1"/>
              </p:cNvSpPr>
              <p:nvPr/>
            </p:nvSpPr>
            <p:spPr bwMode="auto">
              <a:xfrm>
                <a:off x="1192" y="2512"/>
                <a:ext cx="166" cy="167"/>
              </a:xfrm>
              <a:prstGeom prst="ellips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53"/>
              <p:cNvSpPr>
                <a:spLocks/>
              </p:cNvSpPr>
              <p:nvPr/>
            </p:nvSpPr>
            <p:spPr bwMode="auto">
              <a:xfrm>
                <a:off x="1014" y="2329"/>
                <a:ext cx="344" cy="339"/>
              </a:xfrm>
              <a:custGeom>
                <a:avLst/>
                <a:gdLst>
                  <a:gd name="T0" fmla="*/ 98 w 189"/>
                  <a:gd name="T1" fmla="*/ 146 h 186"/>
                  <a:gd name="T2" fmla="*/ 144 w 189"/>
                  <a:gd name="T3" fmla="*/ 100 h 186"/>
                  <a:gd name="T4" fmla="*/ 183 w 189"/>
                  <a:gd name="T5" fmla="*/ 123 h 186"/>
                  <a:gd name="T6" fmla="*/ 189 w 189"/>
                  <a:gd name="T7" fmla="*/ 89 h 186"/>
                  <a:gd name="T8" fmla="*/ 100 w 189"/>
                  <a:gd name="T9" fmla="*/ 0 h 186"/>
                  <a:gd name="T10" fmla="*/ 11 w 189"/>
                  <a:gd name="T11" fmla="*/ 89 h 186"/>
                  <a:gd name="T12" fmla="*/ 23 w 189"/>
                  <a:gd name="T13" fmla="*/ 134 h 186"/>
                  <a:gd name="T14" fmla="*/ 0 w 189"/>
                  <a:gd name="T15" fmla="*/ 186 h 186"/>
                  <a:gd name="T16" fmla="*/ 54 w 189"/>
                  <a:gd name="T17" fmla="*/ 165 h 186"/>
                  <a:gd name="T18" fmla="*/ 100 w 189"/>
                  <a:gd name="T19" fmla="*/ 178 h 186"/>
                  <a:gd name="T20" fmla="*/ 110 w 189"/>
                  <a:gd name="T21" fmla="*/ 178 h 186"/>
                  <a:gd name="T22" fmla="*/ 98 w 189"/>
                  <a:gd name="T23" fmla="*/ 14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9" h="186">
                    <a:moveTo>
                      <a:pt x="98" y="146"/>
                    </a:moveTo>
                    <a:cubicBezTo>
                      <a:pt x="98" y="121"/>
                      <a:pt x="118" y="100"/>
                      <a:pt x="144" y="100"/>
                    </a:cubicBezTo>
                    <a:cubicBezTo>
                      <a:pt x="160" y="100"/>
                      <a:pt x="175" y="109"/>
                      <a:pt x="183" y="123"/>
                    </a:cubicBezTo>
                    <a:cubicBezTo>
                      <a:pt x="187" y="112"/>
                      <a:pt x="189" y="101"/>
                      <a:pt x="189" y="89"/>
                    </a:cubicBezTo>
                    <a:cubicBezTo>
                      <a:pt x="189" y="40"/>
                      <a:pt x="149" y="0"/>
                      <a:pt x="100" y="0"/>
                    </a:cubicBezTo>
                    <a:cubicBezTo>
                      <a:pt x="51" y="0"/>
                      <a:pt x="11" y="40"/>
                      <a:pt x="11" y="89"/>
                    </a:cubicBezTo>
                    <a:cubicBezTo>
                      <a:pt x="11" y="106"/>
                      <a:pt x="15" y="121"/>
                      <a:pt x="23" y="134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4" y="165"/>
                      <a:pt x="54" y="165"/>
                      <a:pt x="54" y="165"/>
                    </a:cubicBezTo>
                    <a:cubicBezTo>
                      <a:pt x="67" y="173"/>
                      <a:pt x="83" y="178"/>
                      <a:pt x="100" y="178"/>
                    </a:cubicBezTo>
                    <a:cubicBezTo>
                      <a:pt x="104" y="178"/>
                      <a:pt x="107" y="178"/>
                      <a:pt x="110" y="178"/>
                    </a:cubicBezTo>
                    <a:cubicBezTo>
                      <a:pt x="103" y="169"/>
                      <a:pt x="98" y="158"/>
                      <a:pt x="98" y="146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Line 154"/>
              <p:cNvSpPr>
                <a:spLocks noChangeShapeType="1"/>
              </p:cNvSpPr>
              <p:nvPr/>
            </p:nvSpPr>
            <p:spPr bwMode="auto">
              <a:xfrm>
                <a:off x="1997" y="2599"/>
                <a:ext cx="74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Oval 155"/>
              <p:cNvSpPr>
                <a:spLocks noChangeArrowheads="1"/>
              </p:cNvSpPr>
              <p:nvPr/>
            </p:nvSpPr>
            <p:spPr bwMode="auto">
              <a:xfrm>
                <a:off x="1951" y="2515"/>
                <a:ext cx="166" cy="168"/>
              </a:xfrm>
              <a:prstGeom prst="ellips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56"/>
              <p:cNvSpPr>
                <a:spLocks/>
              </p:cNvSpPr>
              <p:nvPr/>
            </p:nvSpPr>
            <p:spPr bwMode="auto">
              <a:xfrm>
                <a:off x="1773" y="2333"/>
                <a:ext cx="344" cy="339"/>
              </a:xfrm>
              <a:custGeom>
                <a:avLst/>
                <a:gdLst>
                  <a:gd name="T0" fmla="*/ 98 w 189"/>
                  <a:gd name="T1" fmla="*/ 146 h 186"/>
                  <a:gd name="T2" fmla="*/ 143 w 189"/>
                  <a:gd name="T3" fmla="*/ 100 h 186"/>
                  <a:gd name="T4" fmla="*/ 182 w 189"/>
                  <a:gd name="T5" fmla="*/ 123 h 186"/>
                  <a:gd name="T6" fmla="*/ 189 w 189"/>
                  <a:gd name="T7" fmla="*/ 89 h 186"/>
                  <a:gd name="T8" fmla="*/ 100 w 189"/>
                  <a:gd name="T9" fmla="*/ 0 h 186"/>
                  <a:gd name="T10" fmla="*/ 11 w 189"/>
                  <a:gd name="T11" fmla="*/ 89 h 186"/>
                  <a:gd name="T12" fmla="*/ 23 w 189"/>
                  <a:gd name="T13" fmla="*/ 134 h 186"/>
                  <a:gd name="T14" fmla="*/ 0 w 189"/>
                  <a:gd name="T15" fmla="*/ 186 h 186"/>
                  <a:gd name="T16" fmla="*/ 54 w 189"/>
                  <a:gd name="T17" fmla="*/ 165 h 186"/>
                  <a:gd name="T18" fmla="*/ 100 w 189"/>
                  <a:gd name="T19" fmla="*/ 178 h 186"/>
                  <a:gd name="T20" fmla="*/ 110 w 189"/>
                  <a:gd name="T21" fmla="*/ 177 h 186"/>
                  <a:gd name="T22" fmla="*/ 98 w 189"/>
                  <a:gd name="T23" fmla="*/ 14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9" h="186">
                    <a:moveTo>
                      <a:pt x="98" y="146"/>
                    </a:moveTo>
                    <a:cubicBezTo>
                      <a:pt x="98" y="121"/>
                      <a:pt x="118" y="100"/>
                      <a:pt x="143" y="100"/>
                    </a:cubicBezTo>
                    <a:cubicBezTo>
                      <a:pt x="160" y="100"/>
                      <a:pt x="174" y="109"/>
                      <a:pt x="182" y="123"/>
                    </a:cubicBezTo>
                    <a:cubicBezTo>
                      <a:pt x="187" y="112"/>
                      <a:pt x="189" y="101"/>
                      <a:pt x="189" y="89"/>
                    </a:cubicBezTo>
                    <a:cubicBezTo>
                      <a:pt x="189" y="40"/>
                      <a:pt x="149" y="0"/>
                      <a:pt x="100" y="0"/>
                    </a:cubicBezTo>
                    <a:cubicBezTo>
                      <a:pt x="51" y="0"/>
                      <a:pt x="11" y="40"/>
                      <a:pt x="11" y="89"/>
                    </a:cubicBezTo>
                    <a:cubicBezTo>
                      <a:pt x="11" y="105"/>
                      <a:pt x="15" y="121"/>
                      <a:pt x="23" y="134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4" y="165"/>
                      <a:pt x="54" y="165"/>
                      <a:pt x="54" y="165"/>
                    </a:cubicBezTo>
                    <a:cubicBezTo>
                      <a:pt x="67" y="173"/>
                      <a:pt x="83" y="178"/>
                      <a:pt x="100" y="178"/>
                    </a:cubicBezTo>
                    <a:cubicBezTo>
                      <a:pt x="103" y="178"/>
                      <a:pt x="107" y="178"/>
                      <a:pt x="110" y="177"/>
                    </a:cubicBezTo>
                    <a:cubicBezTo>
                      <a:pt x="102" y="169"/>
                      <a:pt x="98" y="158"/>
                      <a:pt x="98" y="146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Line 157"/>
              <p:cNvSpPr>
                <a:spLocks noChangeShapeType="1"/>
              </p:cNvSpPr>
              <p:nvPr/>
            </p:nvSpPr>
            <p:spPr bwMode="auto">
              <a:xfrm>
                <a:off x="2756" y="2601"/>
                <a:ext cx="74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Line 158"/>
              <p:cNvSpPr>
                <a:spLocks noChangeShapeType="1"/>
              </p:cNvSpPr>
              <p:nvPr/>
            </p:nvSpPr>
            <p:spPr bwMode="auto">
              <a:xfrm>
                <a:off x="2792" y="2563"/>
                <a:ext cx="0" cy="74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Oval 159"/>
              <p:cNvSpPr>
                <a:spLocks noChangeArrowheads="1"/>
              </p:cNvSpPr>
              <p:nvPr/>
            </p:nvSpPr>
            <p:spPr bwMode="auto">
              <a:xfrm>
                <a:off x="2710" y="2517"/>
                <a:ext cx="166" cy="166"/>
              </a:xfrm>
              <a:prstGeom prst="ellips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60"/>
              <p:cNvSpPr>
                <a:spLocks/>
              </p:cNvSpPr>
              <p:nvPr/>
            </p:nvSpPr>
            <p:spPr bwMode="auto">
              <a:xfrm>
                <a:off x="2532" y="2333"/>
                <a:ext cx="344" cy="341"/>
              </a:xfrm>
              <a:custGeom>
                <a:avLst/>
                <a:gdLst>
                  <a:gd name="T0" fmla="*/ 98 w 189"/>
                  <a:gd name="T1" fmla="*/ 147 h 187"/>
                  <a:gd name="T2" fmla="*/ 143 w 189"/>
                  <a:gd name="T3" fmla="*/ 101 h 187"/>
                  <a:gd name="T4" fmla="*/ 183 w 189"/>
                  <a:gd name="T5" fmla="*/ 123 h 187"/>
                  <a:gd name="T6" fmla="*/ 189 w 189"/>
                  <a:gd name="T7" fmla="*/ 90 h 187"/>
                  <a:gd name="T8" fmla="*/ 100 w 189"/>
                  <a:gd name="T9" fmla="*/ 0 h 187"/>
                  <a:gd name="T10" fmla="*/ 11 w 189"/>
                  <a:gd name="T11" fmla="*/ 90 h 187"/>
                  <a:gd name="T12" fmla="*/ 23 w 189"/>
                  <a:gd name="T13" fmla="*/ 135 h 187"/>
                  <a:gd name="T14" fmla="*/ 0 w 189"/>
                  <a:gd name="T15" fmla="*/ 187 h 187"/>
                  <a:gd name="T16" fmla="*/ 54 w 189"/>
                  <a:gd name="T17" fmla="*/ 166 h 187"/>
                  <a:gd name="T18" fmla="*/ 100 w 189"/>
                  <a:gd name="T19" fmla="*/ 179 h 187"/>
                  <a:gd name="T20" fmla="*/ 110 w 189"/>
                  <a:gd name="T21" fmla="*/ 178 h 187"/>
                  <a:gd name="T22" fmla="*/ 98 w 189"/>
                  <a:gd name="T23" fmla="*/ 14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9" h="187">
                    <a:moveTo>
                      <a:pt x="98" y="147"/>
                    </a:moveTo>
                    <a:cubicBezTo>
                      <a:pt x="98" y="122"/>
                      <a:pt x="118" y="101"/>
                      <a:pt x="143" y="101"/>
                    </a:cubicBezTo>
                    <a:cubicBezTo>
                      <a:pt x="160" y="101"/>
                      <a:pt x="175" y="110"/>
                      <a:pt x="183" y="123"/>
                    </a:cubicBezTo>
                    <a:cubicBezTo>
                      <a:pt x="187" y="113"/>
                      <a:pt x="189" y="102"/>
                      <a:pt x="189" y="90"/>
                    </a:cubicBezTo>
                    <a:cubicBezTo>
                      <a:pt x="189" y="40"/>
                      <a:pt x="149" y="0"/>
                      <a:pt x="100" y="0"/>
                    </a:cubicBezTo>
                    <a:cubicBezTo>
                      <a:pt x="51" y="0"/>
                      <a:pt x="11" y="40"/>
                      <a:pt x="11" y="90"/>
                    </a:cubicBezTo>
                    <a:cubicBezTo>
                      <a:pt x="11" y="106"/>
                      <a:pt x="15" y="122"/>
                      <a:pt x="23" y="135"/>
                    </a:cubicBezTo>
                    <a:cubicBezTo>
                      <a:pt x="0" y="187"/>
                      <a:pt x="0" y="187"/>
                      <a:pt x="0" y="187"/>
                    </a:cubicBezTo>
                    <a:cubicBezTo>
                      <a:pt x="54" y="166"/>
                      <a:pt x="54" y="166"/>
                      <a:pt x="54" y="166"/>
                    </a:cubicBezTo>
                    <a:cubicBezTo>
                      <a:pt x="67" y="174"/>
                      <a:pt x="83" y="179"/>
                      <a:pt x="100" y="179"/>
                    </a:cubicBezTo>
                    <a:cubicBezTo>
                      <a:pt x="104" y="179"/>
                      <a:pt x="107" y="179"/>
                      <a:pt x="110" y="178"/>
                    </a:cubicBezTo>
                    <a:cubicBezTo>
                      <a:pt x="103" y="170"/>
                      <a:pt x="98" y="159"/>
                      <a:pt x="98" y="147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61"/>
              <p:cNvSpPr>
                <a:spLocks/>
              </p:cNvSpPr>
              <p:nvPr/>
            </p:nvSpPr>
            <p:spPr bwMode="auto">
              <a:xfrm>
                <a:off x="3504" y="2561"/>
                <a:ext cx="100" cy="66"/>
              </a:xfrm>
              <a:custGeom>
                <a:avLst/>
                <a:gdLst>
                  <a:gd name="T0" fmla="*/ 0 w 100"/>
                  <a:gd name="T1" fmla="*/ 27 h 66"/>
                  <a:gd name="T2" fmla="*/ 38 w 100"/>
                  <a:gd name="T3" fmla="*/ 66 h 66"/>
                  <a:gd name="T4" fmla="*/ 100 w 100"/>
                  <a:gd name="T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0" h="66">
                    <a:moveTo>
                      <a:pt x="0" y="27"/>
                    </a:moveTo>
                    <a:lnTo>
                      <a:pt x="38" y="66"/>
                    </a:lnTo>
                    <a:lnTo>
                      <a:pt x="100" y="0"/>
                    </a:ln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Oval 162"/>
              <p:cNvSpPr>
                <a:spLocks noChangeArrowheads="1"/>
              </p:cNvSpPr>
              <p:nvPr/>
            </p:nvSpPr>
            <p:spPr bwMode="auto">
              <a:xfrm>
                <a:off x="3471" y="2512"/>
                <a:ext cx="166" cy="166"/>
              </a:xfrm>
              <a:prstGeom prst="ellips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63"/>
              <p:cNvSpPr>
                <a:spLocks/>
              </p:cNvSpPr>
              <p:nvPr/>
            </p:nvSpPr>
            <p:spPr bwMode="auto">
              <a:xfrm>
                <a:off x="3293" y="2328"/>
                <a:ext cx="344" cy="339"/>
              </a:xfrm>
              <a:custGeom>
                <a:avLst/>
                <a:gdLst>
                  <a:gd name="T0" fmla="*/ 98 w 189"/>
                  <a:gd name="T1" fmla="*/ 146 h 186"/>
                  <a:gd name="T2" fmla="*/ 143 w 189"/>
                  <a:gd name="T3" fmla="*/ 101 h 186"/>
                  <a:gd name="T4" fmla="*/ 183 w 189"/>
                  <a:gd name="T5" fmla="*/ 123 h 186"/>
                  <a:gd name="T6" fmla="*/ 189 w 189"/>
                  <a:gd name="T7" fmla="*/ 89 h 186"/>
                  <a:gd name="T8" fmla="*/ 100 w 189"/>
                  <a:gd name="T9" fmla="*/ 0 h 186"/>
                  <a:gd name="T10" fmla="*/ 11 w 189"/>
                  <a:gd name="T11" fmla="*/ 89 h 186"/>
                  <a:gd name="T12" fmla="*/ 23 w 189"/>
                  <a:gd name="T13" fmla="*/ 134 h 186"/>
                  <a:gd name="T14" fmla="*/ 0 w 189"/>
                  <a:gd name="T15" fmla="*/ 186 h 186"/>
                  <a:gd name="T16" fmla="*/ 54 w 189"/>
                  <a:gd name="T17" fmla="*/ 165 h 186"/>
                  <a:gd name="T18" fmla="*/ 100 w 189"/>
                  <a:gd name="T19" fmla="*/ 178 h 186"/>
                  <a:gd name="T20" fmla="*/ 110 w 189"/>
                  <a:gd name="T21" fmla="*/ 178 h 186"/>
                  <a:gd name="T22" fmla="*/ 98 w 189"/>
                  <a:gd name="T23" fmla="*/ 14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9" h="186">
                    <a:moveTo>
                      <a:pt x="98" y="146"/>
                    </a:moveTo>
                    <a:cubicBezTo>
                      <a:pt x="98" y="121"/>
                      <a:pt x="118" y="101"/>
                      <a:pt x="143" y="101"/>
                    </a:cubicBezTo>
                    <a:cubicBezTo>
                      <a:pt x="160" y="101"/>
                      <a:pt x="175" y="110"/>
                      <a:pt x="183" y="123"/>
                    </a:cubicBezTo>
                    <a:cubicBezTo>
                      <a:pt x="187" y="113"/>
                      <a:pt x="189" y="101"/>
                      <a:pt x="189" y="89"/>
                    </a:cubicBezTo>
                    <a:cubicBezTo>
                      <a:pt x="189" y="40"/>
                      <a:pt x="149" y="0"/>
                      <a:pt x="100" y="0"/>
                    </a:cubicBezTo>
                    <a:cubicBezTo>
                      <a:pt x="51" y="0"/>
                      <a:pt x="11" y="40"/>
                      <a:pt x="11" y="89"/>
                    </a:cubicBezTo>
                    <a:cubicBezTo>
                      <a:pt x="11" y="106"/>
                      <a:pt x="15" y="121"/>
                      <a:pt x="23" y="134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4" y="165"/>
                      <a:pt x="54" y="165"/>
                      <a:pt x="54" y="165"/>
                    </a:cubicBezTo>
                    <a:cubicBezTo>
                      <a:pt x="67" y="174"/>
                      <a:pt x="83" y="178"/>
                      <a:pt x="100" y="178"/>
                    </a:cubicBezTo>
                    <a:cubicBezTo>
                      <a:pt x="104" y="178"/>
                      <a:pt x="107" y="178"/>
                      <a:pt x="110" y="178"/>
                    </a:cubicBezTo>
                    <a:cubicBezTo>
                      <a:pt x="103" y="170"/>
                      <a:pt x="98" y="159"/>
                      <a:pt x="98" y="146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Line 164"/>
              <p:cNvSpPr>
                <a:spLocks noChangeShapeType="1"/>
              </p:cNvSpPr>
              <p:nvPr/>
            </p:nvSpPr>
            <p:spPr bwMode="auto">
              <a:xfrm flipH="1">
                <a:off x="4260" y="2534"/>
                <a:ext cx="94" cy="136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Oval 165"/>
              <p:cNvSpPr>
                <a:spLocks noChangeArrowheads="1"/>
              </p:cNvSpPr>
              <p:nvPr/>
            </p:nvSpPr>
            <p:spPr bwMode="auto">
              <a:xfrm>
                <a:off x="4223" y="2519"/>
                <a:ext cx="166" cy="166"/>
              </a:xfrm>
              <a:prstGeom prst="ellips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66"/>
              <p:cNvSpPr>
                <a:spLocks/>
              </p:cNvSpPr>
              <p:nvPr/>
            </p:nvSpPr>
            <p:spPr bwMode="auto">
              <a:xfrm>
                <a:off x="4045" y="2335"/>
                <a:ext cx="344" cy="339"/>
              </a:xfrm>
              <a:custGeom>
                <a:avLst/>
                <a:gdLst>
                  <a:gd name="T0" fmla="*/ 98 w 189"/>
                  <a:gd name="T1" fmla="*/ 147 h 186"/>
                  <a:gd name="T2" fmla="*/ 144 w 189"/>
                  <a:gd name="T3" fmla="*/ 101 h 186"/>
                  <a:gd name="T4" fmla="*/ 183 w 189"/>
                  <a:gd name="T5" fmla="*/ 123 h 186"/>
                  <a:gd name="T6" fmla="*/ 189 w 189"/>
                  <a:gd name="T7" fmla="*/ 90 h 186"/>
                  <a:gd name="T8" fmla="*/ 100 w 189"/>
                  <a:gd name="T9" fmla="*/ 0 h 186"/>
                  <a:gd name="T10" fmla="*/ 11 w 189"/>
                  <a:gd name="T11" fmla="*/ 90 h 186"/>
                  <a:gd name="T12" fmla="*/ 23 w 189"/>
                  <a:gd name="T13" fmla="*/ 135 h 186"/>
                  <a:gd name="T14" fmla="*/ 0 w 189"/>
                  <a:gd name="T15" fmla="*/ 186 h 186"/>
                  <a:gd name="T16" fmla="*/ 54 w 189"/>
                  <a:gd name="T17" fmla="*/ 166 h 186"/>
                  <a:gd name="T18" fmla="*/ 100 w 189"/>
                  <a:gd name="T19" fmla="*/ 179 h 186"/>
                  <a:gd name="T20" fmla="*/ 111 w 189"/>
                  <a:gd name="T21" fmla="*/ 178 h 186"/>
                  <a:gd name="T22" fmla="*/ 98 w 189"/>
                  <a:gd name="T23" fmla="*/ 14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9" h="186">
                    <a:moveTo>
                      <a:pt x="98" y="147"/>
                    </a:moveTo>
                    <a:cubicBezTo>
                      <a:pt x="98" y="121"/>
                      <a:pt x="118" y="101"/>
                      <a:pt x="144" y="101"/>
                    </a:cubicBezTo>
                    <a:cubicBezTo>
                      <a:pt x="160" y="101"/>
                      <a:pt x="175" y="110"/>
                      <a:pt x="183" y="123"/>
                    </a:cubicBezTo>
                    <a:cubicBezTo>
                      <a:pt x="187" y="113"/>
                      <a:pt x="189" y="101"/>
                      <a:pt x="189" y="90"/>
                    </a:cubicBezTo>
                    <a:cubicBezTo>
                      <a:pt x="189" y="40"/>
                      <a:pt x="149" y="0"/>
                      <a:pt x="100" y="0"/>
                    </a:cubicBezTo>
                    <a:cubicBezTo>
                      <a:pt x="51" y="0"/>
                      <a:pt x="11" y="40"/>
                      <a:pt x="11" y="90"/>
                    </a:cubicBezTo>
                    <a:cubicBezTo>
                      <a:pt x="11" y="106"/>
                      <a:pt x="16" y="121"/>
                      <a:pt x="23" y="135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4" y="166"/>
                      <a:pt x="54" y="166"/>
                      <a:pt x="54" y="166"/>
                    </a:cubicBezTo>
                    <a:cubicBezTo>
                      <a:pt x="67" y="174"/>
                      <a:pt x="83" y="179"/>
                      <a:pt x="100" y="179"/>
                    </a:cubicBezTo>
                    <a:cubicBezTo>
                      <a:pt x="104" y="179"/>
                      <a:pt x="107" y="178"/>
                      <a:pt x="111" y="178"/>
                    </a:cubicBezTo>
                    <a:cubicBezTo>
                      <a:pt x="103" y="170"/>
                      <a:pt x="98" y="159"/>
                      <a:pt x="98" y="147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67"/>
              <p:cNvSpPr>
                <a:spLocks/>
              </p:cNvSpPr>
              <p:nvPr/>
            </p:nvSpPr>
            <p:spPr bwMode="auto">
              <a:xfrm>
                <a:off x="5022" y="2572"/>
                <a:ext cx="90" cy="69"/>
              </a:xfrm>
              <a:custGeom>
                <a:avLst/>
                <a:gdLst>
                  <a:gd name="T0" fmla="*/ 0 w 90"/>
                  <a:gd name="T1" fmla="*/ 0 h 69"/>
                  <a:gd name="T2" fmla="*/ 90 w 90"/>
                  <a:gd name="T3" fmla="*/ 0 h 69"/>
                  <a:gd name="T4" fmla="*/ 46 w 90"/>
                  <a:gd name="T5" fmla="*/ 69 h 69"/>
                  <a:gd name="T6" fmla="*/ 0 w 90"/>
                  <a:gd name="T7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69">
                    <a:moveTo>
                      <a:pt x="0" y="0"/>
                    </a:moveTo>
                    <a:lnTo>
                      <a:pt x="90" y="0"/>
                    </a:lnTo>
                    <a:lnTo>
                      <a:pt x="46" y="69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Oval 168"/>
              <p:cNvSpPr>
                <a:spLocks noChangeArrowheads="1"/>
              </p:cNvSpPr>
              <p:nvPr/>
            </p:nvSpPr>
            <p:spPr bwMode="auto">
              <a:xfrm>
                <a:off x="4984" y="2512"/>
                <a:ext cx="166" cy="167"/>
              </a:xfrm>
              <a:prstGeom prst="ellips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69"/>
              <p:cNvSpPr>
                <a:spLocks/>
              </p:cNvSpPr>
              <p:nvPr/>
            </p:nvSpPr>
            <p:spPr bwMode="auto">
              <a:xfrm>
                <a:off x="4806" y="2329"/>
                <a:ext cx="344" cy="339"/>
              </a:xfrm>
              <a:custGeom>
                <a:avLst/>
                <a:gdLst>
                  <a:gd name="T0" fmla="*/ 98 w 189"/>
                  <a:gd name="T1" fmla="*/ 146 h 186"/>
                  <a:gd name="T2" fmla="*/ 144 w 189"/>
                  <a:gd name="T3" fmla="*/ 100 h 186"/>
                  <a:gd name="T4" fmla="*/ 183 w 189"/>
                  <a:gd name="T5" fmla="*/ 122 h 186"/>
                  <a:gd name="T6" fmla="*/ 189 w 189"/>
                  <a:gd name="T7" fmla="*/ 89 h 186"/>
                  <a:gd name="T8" fmla="*/ 100 w 189"/>
                  <a:gd name="T9" fmla="*/ 0 h 186"/>
                  <a:gd name="T10" fmla="*/ 11 w 189"/>
                  <a:gd name="T11" fmla="*/ 89 h 186"/>
                  <a:gd name="T12" fmla="*/ 23 w 189"/>
                  <a:gd name="T13" fmla="*/ 134 h 186"/>
                  <a:gd name="T14" fmla="*/ 0 w 189"/>
                  <a:gd name="T15" fmla="*/ 186 h 186"/>
                  <a:gd name="T16" fmla="*/ 54 w 189"/>
                  <a:gd name="T17" fmla="*/ 165 h 186"/>
                  <a:gd name="T18" fmla="*/ 100 w 189"/>
                  <a:gd name="T19" fmla="*/ 178 h 186"/>
                  <a:gd name="T20" fmla="*/ 111 w 189"/>
                  <a:gd name="T21" fmla="*/ 177 h 186"/>
                  <a:gd name="T22" fmla="*/ 98 w 189"/>
                  <a:gd name="T23" fmla="*/ 14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9" h="186">
                    <a:moveTo>
                      <a:pt x="98" y="146"/>
                    </a:moveTo>
                    <a:cubicBezTo>
                      <a:pt x="98" y="121"/>
                      <a:pt x="118" y="100"/>
                      <a:pt x="144" y="100"/>
                    </a:cubicBezTo>
                    <a:cubicBezTo>
                      <a:pt x="160" y="100"/>
                      <a:pt x="175" y="109"/>
                      <a:pt x="183" y="122"/>
                    </a:cubicBezTo>
                    <a:cubicBezTo>
                      <a:pt x="187" y="112"/>
                      <a:pt x="189" y="101"/>
                      <a:pt x="189" y="89"/>
                    </a:cubicBezTo>
                    <a:cubicBezTo>
                      <a:pt x="189" y="39"/>
                      <a:pt x="149" y="0"/>
                      <a:pt x="100" y="0"/>
                    </a:cubicBezTo>
                    <a:cubicBezTo>
                      <a:pt x="51" y="0"/>
                      <a:pt x="11" y="39"/>
                      <a:pt x="11" y="89"/>
                    </a:cubicBezTo>
                    <a:cubicBezTo>
                      <a:pt x="11" y="105"/>
                      <a:pt x="16" y="121"/>
                      <a:pt x="23" y="134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4" y="165"/>
                      <a:pt x="54" y="165"/>
                      <a:pt x="54" y="165"/>
                    </a:cubicBezTo>
                    <a:cubicBezTo>
                      <a:pt x="67" y="173"/>
                      <a:pt x="83" y="178"/>
                      <a:pt x="100" y="178"/>
                    </a:cubicBezTo>
                    <a:cubicBezTo>
                      <a:pt x="104" y="178"/>
                      <a:pt x="107" y="178"/>
                      <a:pt x="111" y="177"/>
                    </a:cubicBezTo>
                    <a:cubicBezTo>
                      <a:pt x="103" y="169"/>
                      <a:pt x="98" y="158"/>
                      <a:pt x="98" y="146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70"/>
              <p:cNvSpPr>
                <a:spLocks/>
              </p:cNvSpPr>
              <p:nvPr/>
            </p:nvSpPr>
            <p:spPr bwMode="auto">
              <a:xfrm>
                <a:off x="5771" y="2550"/>
                <a:ext cx="98" cy="93"/>
              </a:xfrm>
              <a:custGeom>
                <a:avLst/>
                <a:gdLst>
                  <a:gd name="T0" fmla="*/ 49 w 98"/>
                  <a:gd name="T1" fmla="*/ 75 h 93"/>
                  <a:gd name="T2" fmla="*/ 18 w 98"/>
                  <a:gd name="T3" fmla="*/ 93 h 93"/>
                  <a:gd name="T4" fmla="*/ 27 w 98"/>
                  <a:gd name="T5" fmla="*/ 58 h 93"/>
                  <a:gd name="T6" fmla="*/ 0 w 98"/>
                  <a:gd name="T7" fmla="*/ 35 h 93"/>
                  <a:gd name="T8" fmla="*/ 34 w 98"/>
                  <a:gd name="T9" fmla="*/ 33 h 93"/>
                  <a:gd name="T10" fmla="*/ 49 w 98"/>
                  <a:gd name="T11" fmla="*/ 0 h 93"/>
                  <a:gd name="T12" fmla="*/ 62 w 98"/>
                  <a:gd name="T13" fmla="*/ 33 h 93"/>
                  <a:gd name="T14" fmla="*/ 98 w 98"/>
                  <a:gd name="T15" fmla="*/ 35 h 93"/>
                  <a:gd name="T16" fmla="*/ 71 w 98"/>
                  <a:gd name="T17" fmla="*/ 58 h 93"/>
                  <a:gd name="T18" fmla="*/ 78 w 98"/>
                  <a:gd name="T19" fmla="*/ 93 h 93"/>
                  <a:gd name="T20" fmla="*/ 49 w 98"/>
                  <a:gd name="T21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93">
                    <a:moveTo>
                      <a:pt x="49" y="75"/>
                    </a:moveTo>
                    <a:lnTo>
                      <a:pt x="18" y="93"/>
                    </a:lnTo>
                    <a:lnTo>
                      <a:pt x="27" y="58"/>
                    </a:lnTo>
                    <a:lnTo>
                      <a:pt x="0" y="35"/>
                    </a:lnTo>
                    <a:lnTo>
                      <a:pt x="34" y="33"/>
                    </a:lnTo>
                    <a:lnTo>
                      <a:pt x="49" y="0"/>
                    </a:lnTo>
                    <a:lnTo>
                      <a:pt x="62" y="33"/>
                    </a:lnTo>
                    <a:lnTo>
                      <a:pt x="98" y="35"/>
                    </a:lnTo>
                    <a:lnTo>
                      <a:pt x="71" y="58"/>
                    </a:lnTo>
                    <a:lnTo>
                      <a:pt x="78" y="93"/>
                    </a:lnTo>
                    <a:lnTo>
                      <a:pt x="49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Oval 171"/>
              <p:cNvSpPr>
                <a:spLocks noChangeArrowheads="1"/>
              </p:cNvSpPr>
              <p:nvPr/>
            </p:nvSpPr>
            <p:spPr bwMode="auto">
              <a:xfrm>
                <a:off x="5736" y="2512"/>
                <a:ext cx="168" cy="167"/>
              </a:xfrm>
              <a:prstGeom prst="ellips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72"/>
              <p:cNvSpPr>
                <a:spLocks/>
              </p:cNvSpPr>
              <p:nvPr/>
            </p:nvSpPr>
            <p:spPr bwMode="auto">
              <a:xfrm>
                <a:off x="5559" y="2329"/>
                <a:ext cx="345" cy="339"/>
              </a:xfrm>
              <a:custGeom>
                <a:avLst/>
                <a:gdLst>
                  <a:gd name="T0" fmla="*/ 97 w 189"/>
                  <a:gd name="T1" fmla="*/ 146 h 186"/>
                  <a:gd name="T2" fmla="*/ 143 w 189"/>
                  <a:gd name="T3" fmla="*/ 100 h 186"/>
                  <a:gd name="T4" fmla="*/ 182 w 189"/>
                  <a:gd name="T5" fmla="*/ 123 h 186"/>
                  <a:gd name="T6" fmla="*/ 189 w 189"/>
                  <a:gd name="T7" fmla="*/ 89 h 186"/>
                  <a:gd name="T8" fmla="*/ 99 w 189"/>
                  <a:gd name="T9" fmla="*/ 0 h 186"/>
                  <a:gd name="T10" fmla="*/ 10 w 189"/>
                  <a:gd name="T11" fmla="*/ 89 h 186"/>
                  <a:gd name="T12" fmla="*/ 23 w 189"/>
                  <a:gd name="T13" fmla="*/ 134 h 186"/>
                  <a:gd name="T14" fmla="*/ 0 w 189"/>
                  <a:gd name="T15" fmla="*/ 186 h 186"/>
                  <a:gd name="T16" fmla="*/ 53 w 189"/>
                  <a:gd name="T17" fmla="*/ 165 h 186"/>
                  <a:gd name="T18" fmla="*/ 99 w 189"/>
                  <a:gd name="T19" fmla="*/ 178 h 186"/>
                  <a:gd name="T20" fmla="*/ 110 w 189"/>
                  <a:gd name="T21" fmla="*/ 178 h 186"/>
                  <a:gd name="T22" fmla="*/ 97 w 189"/>
                  <a:gd name="T23" fmla="*/ 14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9" h="186">
                    <a:moveTo>
                      <a:pt x="97" y="146"/>
                    </a:moveTo>
                    <a:cubicBezTo>
                      <a:pt x="97" y="121"/>
                      <a:pt x="118" y="100"/>
                      <a:pt x="143" y="100"/>
                    </a:cubicBezTo>
                    <a:cubicBezTo>
                      <a:pt x="160" y="100"/>
                      <a:pt x="174" y="109"/>
                      <a:pt x="182" y="123"/>
                    </a:cubicBezTo>
                    <a:cubicBezTo>
                      <a:pt x="186" y="112"/>
                      <a:pt x="189" y="101"/>
                      <a:pt x="189" y="89"/>
                    </a:cubicBezTo>
                    <a:cubicBezTo>
                      <a:pt x="189" y="40"/>
                      <a:pt x="149" y="0"/>
                      <a:pt x="99" y="0"/>
                    </a:cubicBezTo>
                    <a:cubicBezTo>
                      <a:pt x="50" y="0"/>
                      <a:pt x="10" y="40"/>
                      <a:pt x="10" y="89"/>
                    </a:cubicBezTo>
                    <a:cubicBezTo>
                      <a:pt x="10" y="106"/>
                      <a:pt x="15" y="121"/>
                      <a:pt x="23" y="134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67" y="173"/>
                      <a:pt x="83" y="178"/>
                      <a:pt x="99" y="178"/>
                    </a:cubicBezTo>
                    <a:cubicBezTo>
                      <a:pt x="103" y="178"/>
                      <a:pt x="106" y="178"/>
                      <a:pt x="110" y="178"/>
                    </a:cubicBezTo>
                    <a:cubicBezTo>
                      <a:pt x="102" y="169"/>
                      <a:pt x="97" y="158"/>
                      <a:pt x="97" y="146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Line 173"/>
              <p:cNvSpPr>
                <a:spLocks noChangeShapeType="1"/>
              </p:cNvSpPr>
              <p:nvPr/>
            </p:nvSpPr>
            <p:spPr bwMode="auto">
              <a:xfrm>
                <a:off x="6583" y="2555"/>
                <a:ext cx="0" cy="73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74"/>
              <p:cNvSpPr>
                <a:spLocks/>
              </p:cNvSpPr>
              <p:nvPr/>
            </p:nvSpPr>
            <p:spPr bwMode="auto">
              <a:xfrm>
                <a:off x="6544" y="2605"/>
                <a:ext cx="79" cy="36"/>
              </a:xfrm>
              <a:custGeom>
                <a:avLst/>
                <a:gdLst>
                  <a:gd name="T0" fmla="*/ 0 w 79"/>
                  <a:gd name="T1" fmla="*/ 0 h 36"/>
                  <a:gd name="T2" fmla="*/ 40 w 79"/>
                  <a:gd name="T3" fmla="*/ 36 h 36"/>
                  <a:gd name="T4" fmla="*/ 79 w 79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9" h="36">
                    <a:moveTo>
                      <a:pt x="0" y="0"/>
                    </a:moveTo>
                    <a:lnTo>
                      <a:pt x="40" y="36"/>
                    </a:lnTo>
                    <a:lnTo>
                      <a:pt x="79" y="0"/>
                    </a:ln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Oval 175"/>
              <p:cNvSpPr>
                <a:spLocks noChangeArrowheads="1"/>
              </p:cNvSpPr>
              <p:nvPr/>
            </p:nvSpPr>
            <p:spPr bwMode="auto">
              <a:xfrm>
                <a:off x="6499" y="2515"/>
                <a:ext cx="167" cy="166"/>
              </a:xfrm>
              <a:prstGeom prst="ellips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76"/>
              <p:cNvSpPr>
                <a:spLocks/>
              </p:cNvSpPr>
              <p:nvPr/>
            </p:nvSpPr>
            <p:spPr bwMode="auto">
              <a:xfrm>
                <a:off x="6322" y="2331"/>
                <a:ext cx="344" cy="339"/>
              </a:xfrm>
              <a:custGeom>
                <a:avLst/>
                <a:gdLst>
                  <a:gd name="T0" fmla="*/ 97 w 189"/>
                  <a:gd name="T1" fmla="*/ 146 h 186"/>
                  <a:gd name="T2" fmla="*/ 143 w 189"/>
                  <a:gd name="T3" fmla="*/ 101 h 186"/>
                  <a:gd name="T4" fmla="*/ 182 w 189"/>
                  <a:gd name="T5" fmla="*/ 123 h 186"/>
                  <a:gd name="T6" fmla="*/ 189 w 189"/>
                  <a:gd name="T7" fmla="*/ 89 h 186"/>
                  <a:gd name="T8" fmla="*/ 100 w 189"/>
                  <a:gd name="T9" fmla="*/ 0 h 186"/>
                  <a:gd name="T10" fmla="*/ 11 w 189"/>
                  <a:gd name="T11" fmla="*/ 89 h 186"/>
                  <a:gd name="T12" fmla="*/ 23 w 189"/>
                  <a:gd name="T13" fmla="*/ 134 h 186"/>
                  <a:gd name="T14" fmla="*/ 0 w 189"/>
                  <a:gd name="T15" fmla="*/ 186 h 186"/>
                  <a:gd name="T16" fmla="*/ 53 w 189"/>
                  <a:gd name="T17" fmla="*/ 165 h 186"/>
                  <a:gd name="T18" fmla="*/ 100 w 189"/>
                  <a:gd name="T19" fmla="*/ 178 h 186"/>
                  <a:gd name="T20" fmla="*/ 110 w 189"/>
                  <a:gd name="T21" fmla="*/ 178 h 186"/>
                  <a:gd name="T22" fmla="*/ 97 w 189"/>
                  <a:gd name="T23" fmla="*/ 14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9" h="186">
                    <a:moveTo>
                      <a:pt x="97" y="146"/>
                    </a:moveTo>
                    <a:cubicBezTo>
                      <a:pt x="97" y="121"/>
                      <a:pt x="118" y="101"/>
                      <a:pt x="143" y="101"/>
                    </a:cubicBezTo>
                    <a:cubicBezTo>
                      <a:pt x="160" y="101"/>
                      <a:pt x="174" y="110"/>
                      <a:pt x="182" y="123"/>
                    </a:cubicBezTo>
                    <a:cubicBezTo>
                      <a:pt x="186" y="113"/>
                      <a:pt x="189" y="101"/>
                      <a:pt x="189" y="89"/>
                    </a:cubicBezTo>
                    <a:cubicBezTo>
                      <a:pt x="189" y="40"/>
                      <a:pt x="149" y="0"/>
                      <a:pt x="100" y="0"/>
                    </a:cubicBezTo>
                    <a:cubicBezTo>
                      <a:pt x="50" y="0"/>
                      <a:pt x="11" y="40"/>
                      <a:pt x="11" y="89"/>
                    </a:cubicBezTo>
                    <a:cubicBezTo>
                      <a:pt x="11" y="106"/>
                      <a:pt x="15" y="121"/>
                      <a:pt x="23" y="134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67" y="174"/>
                      <a:pt x="83" y="178"/>
                      <a:pt x="100" y="178"/>
                    </a:cubicBezTo>
                    <a:cubicBezTo>
                      <a:pt x="103" y="178"/>
                      <a:pt x="107" y="178"/>
                      <a:pt x="110" y="178"/>
                    </a:cubicBezTo>
                    <a:cubicBezTo>
                      <a:pt x="102" y="170"/>
                      <a:pt x="97" y="159"/>
                      <a:pt x="97" y="146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Line 177"/>
              <p:cNvSpPr>
                <a:spLocks noChangeShapeType="1"/>
              </p:cNvSpPr>
              <p:nvPr/>
            </p:nvSpPr>
            <p:spPr bwMode="auto">
              <a:xfrm flipV="1">
                <a:off x="7344" y="2563"/>
                <a:ext cx="0" cy="73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78"/>
              <p:cNvSpPr>
                <a:spLocks/>
              </p:cNvSpPr>
              <p:nvPr/>
            </p:nvSpPr>
            <p:spPr bwMode="auto">
              <a:xfrm>
                <a:off x="7303" y="2550"/>
                <a:ext cx="79" cy="36"/>
              </a:xfrm>
              <a:custGeom>
                <a:avLst/>
                <a:gdLst>
                  <a:gd name="T0" fmla="*/ 79 w 79"/>
                  <a:gd name="T1" fmla="*/ 36 h 36"/>
                  <a:gd name="T2" fmla="*/ 39 w 79"/>
                  <a:gd name="T3" fmla="*/ 0 h 36"/>
                  <a:gd name="T4" fmla="*/ 0 w 79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9" h="36">
                    <a:moveTo>
                      <a:pt x="79" y="36"/>
                    </a:moveTo>
                    <a:lnTo>
                      <a:pt x="39" y="0"/>
                    </a:lnTo>
                    <a:lnTo>
                      <a:pt x="0" y="36"/>
                    </a:ln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Oval 179"/>
              <p:cNvSpPr>
                <a:spLocks noChangeArrowheads="1"/>
              </p:cNvSpPr>
              <p:nvPr/>
            </p:nvSpPr>
            <p:spPr bwMode="auto">
              <a:xfrm>
                <a:off x="7260" y="2510"/>
                <a:ext cx="165" cy="166"/>
              </a:xfrm>
              <a:prstGeom prst="ellips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80"/>
              <p:cNvSpPr>
                <a:spLocks/>
              </p:cNvSpPr>
              <p:nvPr/>
            </p:nvSpPr>
            <p:spPr bwMode="auto">
              <a:xfrm>
                <a:off x="7081" y="2326"/>
                <a:ext cx="344" cy="339"/>
              </a:xfrm>
              <a:custGeom>
                <a:avLst/>
                <a:gdLst>
                  <a:gd name="T0" fmla="*/ 98 w 189"/>
                  <a:gd name="T1" fmla="*/ 147 h 186"/>
                  <a:gd name="T2" fmla="*/ 144 w 189"/>
                  <a:gd name="T3" fmla="*/ 101 h 186"/>
                  <a:gd name="T4" fmla="*/ 183 w 189"/>
                  <a:gd name="T5" fmla="*/ 123 h 186"/>
                  <a:gd name="T6" fmla="*/ 189 w 189"/>
                  <a:gd name="T7" fmla="*/ 90 h 186"/>
                  <a:gd name="T8" fmla="*/ 100 w 189"/>
                  <a:gd name="T9" fmla="*/ 0 h 186"/>
                  <a:gd name="T10" fmla="*/ 11 w 189"/>
                  <a:gd name="T11" fmla="*/ 90 h 186"/>
                  <a:gd name="T12" fmla="*/ 23 w 189"/>
                  <a:gd name="T13" fmla="*/ 135 h 186"/>
                  <a:gd name="T14" fmla="*/ 0 w 189"/>
                  <a:gd name="T15" fmla="*/ 186 h 186"/>
                  <a:gd name="T16" fmla="*/ 54 w 189"/>
                  <a:gd name="T17" fmla="*/ 166 h 186"/>
                  <a:gd name="T18" fmla="*/ 100 w 189"/>
                  <a:gd name="T19" fmla="*/ 179 h 186"/>
                  <a:gd name="T20" fmla="*/ 111 w 189"/>
                  <a:gd name="T21" fmla="*/ 178 h 186"/>
                  <a:gd name="T22" fmla="*/ 98 w 189"/>
                  <a:gd name="T23" fmla="*/ 14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9" h="186">
                    <a:moveTo>
                      <a:pt x="98" y="147"/>
                    </a:moveTo>
                    <a:cubicBezTo>
                      <a:pt x="98" y="121"/>
                      <a:pt x="118" y="101"/>
                      <a:pt x="144" y="101"/>
                    </a:cubicBezTo>
                    <a:cubicBezTo>
                      <a:pt x="160" y="101"/>
                      <a:pt x="175" y="110"/>
                      <a:pt x="183" y="123"/>
                    </a:cubicBezTo>
                    <a:cubicBezTo>
                      <a:pt x="187" y="113"/>
                      <a:pt x="189" y="101"/>
                      <a:pt x="189" y="90"/>
                    </a:cubicBezTo>
                    <a:cubicBezTo>
                      <a:pt x="189" y="40"/>
                      <a:pt x="149" y="0"/>
                      <a:pt x="100" y="0"/>
                    </a:cubicBezTo>
                    <a:cubicBezTo>
                      <a:pt x="51" y="0"/>
                      <a:pt x="11" y="40"/>
                      <a:pt x="11" y="90"/>
                    </a:cubicBezTo>
                    <a:cubicBezTo>
                      <a:pt x="11" y="106"/>
                      <a:pt x="16" y="121"/>
                      <a:pt x="23" y="135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4" y="166"/>
                      <a:pt x="54" y="166"/>
                      <a:pt x="54" y="166"/>
                    </a:cubicBezTo>
                    <a:cubicBezTo>
                      <a:pt x="67" y="174"/>
                      <a:pt x="83" y="179"/>
                      <a:pt x="100" y="179"/>
                    </a:cubicBezTo>
                    <a:cubicBezTo>
                      <a:pt x="104" y="179"/>
                      <a:pt x="107" y="178"/>
                      <a:pt x="111" y="178"/>
                    </a:cubicBezTo>
                    <a:cubicBezTo>
                      <a:pt x="103" y="170"/>
                      <a:pt x="98" y="159"/>
                      <a:pt x="98" y="147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Line 181"/>
              <p:cNvSpPr>
                <a:spLocks noChangeShapeType="1"/>
              </p:cNvSpPr>
              <p:nvPr/>
            </p:nvSpPr>
            <p:spPr bwMode="auto">
              <a:xfrm flipV="1">
                <a:off x="522" y="3233"/>
                <a:ext cx="0" cy="53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Line 182"/>
              <p:cNvSpPr>
                <a:spLocks noChangeShapeType="1"/>
              </p:cNvSpPr>
              <p:nvPr/>
            </p:nvSpPr>
            <p:spPr bwMode="auto">
              <a:xfrm flipV="1">
                <a:off x="522" y="3317"/>
                <a:ext cx="0" cy="9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Oval 183"/>
              <p:cNvSpPr>
                <a:spLocks noChangeArrowheads="1"/>
              </p:cNvSpPr>
              <p:nvPr/>
            </p:nvSpPr>
            <p:spPr bwMode="auto">
              <a:xfrm>
                <a:off x="438" y="3197"/>
                <a:ext cx="166" cy="166"/>
              </a:xfrm>
              <a:prstGeom prst="ellips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84"/>
              <p:cNvSpPr>
                <a:spLocks/>
              </p:cNvSpPr>
              <p:nvPr/>
            </p:nvSpPr>
            <p:spPr bwMode="auto">
              <a:xfrm>
                <a:off x="262" y="3013"/>
                <a:ext cx="342" cy="339"/>
              </a:xfrm>
              <a:custGeom>
                <a:avLst/>
                <a:gdLst>
                  <a:gd name="T0" fmla="*/ 97 w 188"/>
                  <a:gd name="T1" fmla="*/ 147 h 186"/>
                  <a:gd name="T2" fmla="*/ 143 w 188"/>
                  <a:gd name="T3" fmla="*/ 101 h 186"/>
                  <a:gd name="T4" fmla="*/ 182 w 188"/>
                  <a:gd name="T5" fmla="*/ 123 h 186"/>
                  <a:gd name="T6" fmla="*/ 188 w 188"/>
                  <a:gd name="T7" fmla="*/ 89 h 186"/>
                  <a:gd name="T8" fmla="*/ 99 w 188"/>
                  <a:gd name="T9" fmla="*/ 0 h 186"/>
                  <a:gd name="T10" fmla="*/ 10 w 188"/>
                  <a:gd name="T11" fmla="*/ 89 h 186"/>
                  <a:gd name="T12" fmla="*/ 22 w 188"/>
                  <a:gd name="T13" fmla="*/ 135 h 186"/>
                  <a:gd name="T14" fmla="*/ 0 w 188"/>
                  <a:gd name="T15" fmla="*/ 186 h 186"/>
                  <a:gd name="T16" fmla="*/ 53 w 188"/>
                  <a:gd name="T17" fmla="*/ 166 h 186"/>
                  <a:gd name="T18" fmla="*/ 99 w 188"/>
                  <a:gd name="T19" fmla="*/ 179 h 186"/>
                  <a:gd name="T20" fmla="*/ 110 w 188"/>
                  <a:gd name="T21" fmla="*/ 178 h 186"/>
                  <a:gd name="T22" fmla="*/ 97 w 188"/>
                  <a:gd name="T23" fmla="*/ 14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8" h="186">
                    <a:moveTo>
                      <a:pt x="97" y="147"/>
                    </a:moveTo>
                    <a:cubicBezTo>
                      <a:pt x="97" y="121"/>
                      <a:pt x="117" y="101"/>
                      <a:pt x="143" y="101"/>
                    </a:cubicBezTo>
                    <a:cubicBezTo>
                      <a:pt x="159" y="101"/>
                      <a:pt x="174" y="110"/>
                      <a:pt x="182" y="123"/>
                    </a:cubicBezTo>
                    <a:cubicBezTo>
                      <a:pt x="186" y="113"/>
                      <a:pt x="188" y="101"/>
                      <a:pt x="188" y="89"/>
                    </a:cubicBezTo>
                    <a:cubicBezTo>
                      <a:pt x="188" y="40"/>
                      <a:pt x="148" y="0"/>
                      <a:pt x="99" y="0"/>
                    </a:cubicBezTo>
                    <a:cubicBezTo>
                      <a:pt x="50" y="0"/>
                      <a:pt x="10" y="40"/>
                      <a:pt x="10" y="89"/>
                    </a:cubicBezTo>
                    <a:cubicBezTo>
                      <a:pt x="10" y="106"/>
                      <a:pt x="15" y="121"/>
                      <a:pt x="22" y="135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3" y="166"/>
                      <a:pt x="53" y="166"/>
                      <a:pt x="53" y="166"/>
                    </a:cubicBezTo>
                    <a:cubicBezTo>
                      <a:pt x="66" y="174"/>
                      <a:pt x="82" y="179"/>
                      <a:pt x="99" y="179"/>
                    </a:cubicBezTo>
                    <a:cubicBezTo>
                      <a:pt x="103" y="179"/>
                      <a:pt x="106" y="178"/>
                      <a:pt x="110" y="178"/>
                    </a:cubicBezTo>
                    <a:cubicBezTo>
                      <a:pt x="102" y="170"/>
                      <a:pt x="97" y="159"/>
                      <a:pt x="97" y="147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85"/>
              <p:cNvSpPr>
                <a:spLocks/>
              </p:cNvSpPr>
              <p:nvPr/>
            </p:nvSpPr>
            <p:spPr bwMode="auto">
              <a:xfrm>
                <a:off x="1283" y="3230"/>
                <a:ext cx="35" cy="73"/>
              </a:xfrm>
              <a:custGeom>
                <a:avLst/>
                <a:gdLst>
                  <a:gd name="T0" fmla="*/ 0 w 35"/>
                  <a:gd name="T1" fmla="*/ 0 h 73"/>
                  <a:gd name="T2" fmla="*/ 0 w 35"/>
                  <a:gd name="T3" fmla="*/ 54 h 73"/>
                  <a:gd name="T4" fmla="*/ 35 w 35"/>
                  <a:gd name="T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73">
                    <a:moveTo>
                      <a:pt x="0" y="0"/>
                    </a:moveTo>
                    <a:lnTo>
                      <a:pt x="0" y="54"/>
                    </a:lnTo>
                    <a:lnTo>
                      <a:pt x="35" y="73"/>
                    </a:ln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Oval 186"/>
              <p:cNvSpPr>
                <a:spLocks noChangeArrowheads="1"/>
              </p:cNvSpPr>
              <p:nvPr/>
            </p:nvSpPr>
            <p:spPr bwMode="auto">
              <a:xfrm>
                <a:off x="1201" y="3199"/>
                <a:ext cx="166" cy="167"/>
              </a:xfrm>
              <a:prstGeom prst="ellips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87"/>
              <p:cNvSpPr>
                <a:spLocks/>
              </p:cNvSpPr>
              <p:nvPr/>
            </p:nvSpPr>
            <p:spPr bwMode="auto">
              <a:xfrm>
                <a:off x="1023" y="3016"/>
                <a:ext cx="344" cy="339"/>
              </a:xfrm>
              <a:custGeom>
                <a:avLst/>
                <a:gdLst>
                  <a:gd name="T0" fmla="*/ 98 w 189"/>
                  <a:gd name="T1" fmla="*/ 146 h 186"/>
                  <a:gd name="T2" fmla="*/ 143 w 189"/>
                  <a:gd name="T3" fmla="*/ 100 h 186"/>
                  <a:gd name="T4" fmla="*/ 182 w 189"/>
                  <a:gd name="T5" fmla="*/ 122 h 186"/>
                  <a:gd name="T6" fmla="*/ 189 w 189"/>
                  <a:gd name="T7" fmla="*/ 89 h 186"/>
                  <a:gd name="T8" fmla="*/ 100 w 189"/>
                  <a:gd name="T9" fmla="*/ 0 h 186"/>
                  <a:gd name="T10" fmla="*/ 11 w 189"/>
                  <a:gd name="T11" fmla="*/ 89 h 186"/>
                  <a:gd name="T12" fmla="*/ 23 w 189"/>
                  <a:gd name="T13" fmla="*/ 134 h 186"/>
                  <a:gd name="T14" fmla="*/ 0 w 189"/>
                  <a:gd name="T15" fmla="*/ 186 h 186"/>
                  <a:gd name="T16" fmla="*/ 54 w 189"/>
                  <a:gd name="T17" fmla="*/ 165 h 186"/>
                  <a:gd name="T18" fmla="*/ 100 w 189"/>
                  <a:gd name="T19" fmla="*/ 178 h 186"/>
                  <a:gd name="T20" fmla="*/ 110 w 189"/>
                  <a:gd name="T21" fmla="*/ 177 h 186"/>
                  <a:gd name="T22" fmla="*/ 98 w 189"/>
                  <a:gd name="T23" fmla="*/ 14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9" h="186">
                    <a:moveTo>
                      <a:pt x="98" y="146"/>
                    </a:moveTo>
                    <a:cubicBezTo>
                      <a:pt x="98" y="121"/>
                      <a:pt x="118" y="100"/>
                      <a:pt x="143" y="100"/>
                    </a:cubicBezTo>
                    <a:cubicBezTo>
                      <a:pt x="160" y="100"/>
                      <a:pt x="174" y="109"/>
                      <a:pt x="182" y="122"/>
                    </a:cubicBezTo>
                    <a:cubicBezTo>
                      <a:pt x="187" y="112"/>
                      <a:pt x="189" y="101"/>
                      <a:pt x="189" y="89"/>
                    </a:cubicBezTo>
                    <a:cubicBezTo>
                      <a:pt x="189" y="40"/>
                      <a:pt x="149" y="0"/>
                      <a:pt x="100" y="0"/>
                    </a:cubicBezTo>
                    <a:cubicBezTo>
                      <a:pt x="51" y="0"/>
                      <a:pt x="11" y="40"/>
                      <a:pt x="11" y="89"/>
                    </a:cubicBezTo>
                    <a:cubicBezTo>
                      <a:pt x="11" y="105"/>
                      <a:pt x="15" y="121"/>
                      <a:pt x="23" y="134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4" y="165"/>
                      <a:pt x="54" y="165"/>
                      <a:pt x="54" y="165"/>
                    </a:cubicBezTo>
                    <a:cubicBezTo>
                      <a:pt x="67" y="173"/>
                      <a:pt x="83" y="178"/>
                      <a:pt x="100" y="178"/>
                    </a:cubicBezTo>
                    <a:cubicBezTo>
                      <a:pt x="103" y="178"/>
                      <a:pt x="107" y="178"/>
                      <a:pt x="110" y="177"/>
                    </a:cubicBezTo>
                    <a:cubicBezTo>
                      <a:pt x="102" y="169"/>
                      <a:pt x="98" y="158"/>
                      <a:pt x="98" y="146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88"/>
              <p:cNvSpPr>
                <a:spLocks/>
              </p:cNvSpPr>
              <p:nvPr/>
            </p:nvSpPr>
            <p:spPr bwMode="auto">
              <a:xfrm>
                <a:off x="1968" y="3177"/>
                <a:ext cx="156" cy="186"/>
              </a:xfrm>
              <a:custGeom>
                <a:avLst/>
                <a:gdLst>
                  <a:gd name="T0" fmla="*/ 63 w 156"/>
                  <a:gd name="T1" fmla="*/ 147 h 186"/>
                  <a:gd name="T2" fmla="*/ 0 w 156"/>
                  <a:gd name="T3" fmla="*/ 186 h 186"/>
                  <a:gd name="T4" fmla="*/ 21 w 156"/>
                  <a:gd name="T5" fmla="*/ 115 h 186"/>
                  <a:gd name="T6" fmla="*/ 114 w 156"/>
                  <a:gd name="T7" fmla="*/ 0 h 186"/>
                  <a:gd name="T8" fmla="*/ 156 w 156"/>
                  <a:gd name="T9" fmla="*/ 33 h 186"/>
                  <a:gd name="T10" fmla="*/ 63 w 156"/>
                  <a:gd name="T11" fmla="*/ 14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6" h="186">
                    <a:moveTo>
                      <a:pt x="63" y="147"/>
                    </a:moveTo>
                    <a:lnTo>
                      <a:pt x="0" y="186"/>
                    </a:lnTo>
                    <a:lnTo>
                      <a:pt x="21" y="115"/>
                    </a:lnTo>
                    <a:lnTo>
                      <a:pt x="114" y="0"/>
                    </a:lnTo>
                    <a:lnTo>
                      <a:pt x="156" y="33"/>
                    </a:lnTo>
                    <a:lnTo>
                      <a:pt x="63" y="147"/>
                    </a:ln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89"/>
              <p:cNvSpPr>
                <a:spLocks/>
              </p:cNvSpPr>
              <p:nvPr/>
            </p:nvSpPr>
            <p:spPr bwMode="auto">
              <a:xfrm>
                <a:off x="1775" y="3018"/>
                <a:ext cx="347" cy="345"/>
              </a:xfrm>
              <a:custGeom>
                <a:avLst/>
                <a:gdLst>
                  <a:gd name="T0" fmla="*/ 191 w 191"/>
                  <a:gd name="T1" fmla="*/ 74 h 189"/>
                  <a:gd name="T2" fmla="*/ 101 w 191"/>
                  <a:gd name="T3" fmla="*/ 0 h 189"/>
                  <a:gd name="T4" fmla="*/ 11 w 191"/>
                  <a:gd name="T5" fmla="*/ 90 h 189"/>
                  <a:gd name="T6" fmla="*/ 23 w 191"/>
                  <a:gd name="T7" fmla="*/ 136 h 189"/>
                  <a:gd name="T8" fmla="*/ 0 w 191"/>
                  <a:gd name="T9" fmla="*/ 189 h 189"/>
                  <a:gd name="T10" fmla="*/ 54 w 191"/>
                  <a:gd name="T11" fmla="*/ 168 h 189"/>
                  <a:gd name="T12" fmla="*/ 82 w 191"/>
                  <a:gd name="T13" fmla="*/ 17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1" h="189">
                    <a:moveTo>
                      <a:pt x="191" y="74"/>
                    </a:moveTo>
                    <a:cubicBezTo>
                      <a:pt x="183" y="32"/>
                      <a:pt x="146" y="0"/>
                      <a:pt x="101" y="0"/>
                    </a:cubicBezTo>
                    <a:cubicBezTo>
                      <a:pt x="51" y="0"/>
                      <a:pt x="11" y="40"/>
                      <a:pt x="11" y="90"/>
                    </a:cubicBezTo>
                    <a:cubicBezTo>
                      <a:pt x="11" y="107"/>
                      <a:pt x="15" y="123"/>
                      <a:pt x="23" y="136"/>
                    </a:cubicBezTo>
                    <a:cubicBezTo>
                      <a:pt x="0" y="189"/>
                      <a:pt x="0" y="189"/>
                      <a:pt x="0" y="189"/>
                    </a:cubicBezTo>
                    <a:cubicBezTo>
                      <a:pt x="54" y="168"/>
                      <a:pt x="54" y="168"/>
                      <a:pt x="54" y="168"/>
                    </a:cubicBezTo>
                    <a:cubicBezTo>
                      <a:pt x="63" y="173"/>
                      <a:pt x="72" y="177"/>
                      <a:pt x="82" y="179"/>
                    </a:cubicBez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Oval 190"/>
              <p:cNvSpPr>
                <a:spLocks noChangeArrowheads="1"/>
              </p:cNvSpPr>
              <p:nvPr/>
            </p:nvSpPr>
            <p:spPr bwMode="auto">
              <a:xfrm>
                <a:off x="2749" y="3237"/>
                <a:ext cx="131" cy="131"/>
              </a:xfrm>
              <a:prstGeom prst="ellips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91"/>
              <p:cNvSpPr>
                <a:spLocks/>
              </p:cNvSpPr>
              <p:nvPr/>
            </p:nvSpPr>
            <p:spPr bwMode="auto">
              <a:xfrm>
                <a:off x="2774" y="3173"/>
                <a:ext cx="82" cy="69"/>
              </a:xfrm>
              <a:custGeom>
                <a:avLst/>
                <a:gdLst>
                  <a:gd name="T0" fmla="*/ 0 w 45"/>
                  <a:gd name="T1" fmla="*/ 38 h 38"/>
                  <a:gd name="T2" fmla="*/ 0 w 45"/>
                  <a:gd name="T3" fmla="*/ 24 h 38"/>
                  <a:gd name="T4" fmla="*/ 22 w 45"/>
                  <a:gd name="T5" fmla="*/ 0 h 38"/>
                  <a:gd name="T6" fmla="*/ 45 w 45"/>
                  <a:gd name="T7" fmla="*/ 24 h 38"/>
                  <a:gd name="T8" fmla="*/ 45 w 4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8">
                    <a:moveTo>
                      <a:pt x="0" y="38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0" y="0"/>
                      <a:pt x="22" y="0"/>
                    </a:cubicBezTo>
                    <a:cubicBezTo>
                      <a:pt x="35" y="0"/>
                      <a:pt x="45" y="11"/>
                      <a:pt x="45" y="24"/>
                    </a:cubicBezTo>
                    <a:cubicBezTo>
                      <a:pt x="45" y="38"/>
                      <a:pt x="45" y="38"/>
                      <a:pt x="45" y="38"/>
                    </a:cubicBez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92"/>
              <p:cNvSpPr>
                <a:spLocks/>
              </p:cNvSpPr>
              <p:nvPr/>
            </p:nvSpPr>
            <p:spPr bwMode="auto">
              <a:xfrm>
                <a:off x="2800" y="3279"/>
                <a:ext cx="30" cy="58"/>
              </a:xfrm>
              <a:custGeom>
                <a:avLst/>
                <a:gdLst>
                  <a:gd name="T0" fmla="*/ 17 w 17"/>
                  <a:gd name="T1" fmla="*/ 9 h 32"/>
                  <a:gd name="T2" fmla="*/ 8 w 17"/>
                  <a:gd name="T3" fmla="*/ 0 h 32"/>
                  <a:gd name="T4" fmla="*/ 0 w 17"/>
                  <a:gd name="T5" fmla="*/ 9 h 32"/>
                  <a:gd name="T6" fmla="*/ 6 w 17"/>
                  <a:gd name="T7" fmla="*/ 16 h 32"/>
                  <a:gd name="T8" fmla="*/ 6 w 17"/>
                  <a:gd name="T9" fmla="*/ 32 h 32"/>
                  <a:gd name="T10" fmla="*/ 11 w 17"/>
                  <a:gd name="T11" fmla="*/ 32 h 32"/>
                  <a:gd name="T12" fmla="*/ 11 w 17"/>
                  <a:gd name="T13" fmla="*/ 16 h 32"/>
                  <a:gd name="T14" fmla="*/ 17 w 17"/>
                  <a:gd name="T15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2">
                    <a:moveTo>
                      <a:pt x="17" y="9"/>
                    </a:moveTo>
                    <a:cubicBezTo>
                      <a:pt x="17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2"/>
                      <a:pt x="3" y="15"/>
                      <a:pt x="6" y="16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4" y="15"/>
                      <a:pt x="17" y="12"/>
                      <a:pt x="17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93"/>
              <p:cNvSpPr>
                <a:spLocks/>
              </p:cNvSpPr>
              <p:nvPr/>
            </p:nvSpPr>
            <p:spPr bwMode="auto">
              <a:xfrm>
                <a:off x="2530" y="3018"/>
                <a:ext cx="348" cy="347"/>
              </a:xfrm>
              <a:custGeom>
                <a:avLst/>
                <a:gdLst>
                  <a:gd name="T0" fmla="*/ 191 w 191"/>
                  <a:gd name="T1" fmla="*/ 74 h 190"/>
                  <a:gd name="T2" fmla="*/ 102 w 191"/>
                  <a:gd name="T3" fmla="*/ 0 h 190"/>
                  <a:gd name="T4" fmla="*/ 11 w 191"/>
                  <a:gd name="T5" fmla="*/ 91 h 190"/>
                  <a:gd name="T6" fmla="*/ 24 w 191"/>
                  <a:gd name="T7" fmla="*/ 137 h 190"/>
                  <a:gd name="T8" fmla="*/ 0 w 191"/>
                  <a:gd name="T9" fmla="*/ 190 h 190"/>
                  <a:gd name="T10" fmla="*/ 55 w 191"/>
                  <a:gd name="T11" fmla="*/ 168 h 190"/>
                  <a:gd name="T12" fmla="*/ 82 w 191"/>
                  <a:gd name="T13" fmla="*/ 18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1" h="190">
                    <a:moveTo>
                      <a:pt x="191" y="74"/>
                    </a:moveTo>
                    <a:cubicBezTo>
                      <a:pt x="184" y="32"/>
                      <a:pt x="147" y="0"/>
                      <a:pt x="102" y="0"/>
                    </a:cubicBezTo>
                    <a:cubicBezTo>
                      <a:pt x="52" y="0"/>
                      <a:pt x="11" y="40"/>
                      <a:pt x="11" y="91"/>
                    </a:cubicBezTo>
                    <a:cubicBezTo>
                      <a:pt x="11" y="108"/>
                      <a:pt x="16" y="123"/>
                      <a:pt x="24" y="137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55" y="168"/>
                      <a:pt x="55" y="168"/>
                      <a:pt x="55" y="168"/>
                    </a:cubicBezTo>
                    <a:cubicBezTo>
                      <a:pt x="63" y="174"/>
                      <a:pt x="72" y="177"/>
                      <a:pt x="82" y="180"/>
                    </a:cubicBez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94"/>
              <p:cNvSpPr>
                <a:spLocks/>
              </p:cNvSpPr>
              <p:nvPr/>
            </p:nvSpPr>
            <p:spPr bwMode="auto">
              <a:xfrm>
                <a:off x="3511" y="3149"/>
                <a:ext cx="131" cy="132"/>
              </a:xfrm>
              <a:custGeom>
                <a:avLst/>
                <a:gdLst>
                  <a:gd name="T0" fmla="*/ 68 w 72"/>
                  <a:gd name="T1" fmla="*/ 28 h 72"/>
                  <a:gd name="T2" fmla="*/ 44 w 72"/>
                  <a:gd name="T3" fmla="*/ 68 h 72"/>
                  <a:gd name="T4" fmla="*/ 4 w 72"/>
                  <a:gd name="T5" fmla="*/ 44 h 72"/>
                  <a:gd name="T6" fmla="*/ 28 w 72"/>
                  <a:gd name="T7" fmla="*/ 4 h 72"/>
                  <a:gd name="T8" fmla="*/ 68 w 72"/>
                  <a:gd name="T9" fmla="*/ 2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2">
                    <a:moveTo>
                      <a:pt x="68" y="28"/>
                    </a:moveTo>
                    <a:cubicBezTo>
                      <a:pt x="72" y="46"/>
                      <a:pt x="62" y="64"/>
                      <a:pt x="44" y="68"/>
                    </a:cubicBezTo>
                    <a:cubicBezTo>
                      <a:pt x="26" y="72"/>
                      <a:pt x="9" y="62"/>
                      <a:pt x="4" y="44"/>
                    </a:cubicBezTo>
                    <a:cubicBezTo>
                      <a:pt x="0" y="27"/>
                      <a:pt x="11" y="9"/>
                      <a:pt x="28" y="4"/>
                    </a:cubicBezTo>
                    <a:cubicBezTo>
                      <a:pt x="46" y="0"/>
                      <a:pt x="64" y="11"/>
                      <a:pt x="68" y="28"/>
                    </a:cubicBez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Line 195"/>
              <p:cNvSpPr>
                <a:spLocks noChangeShapeType="1"/>
              </p:cNvSpPr>
              <p:nvPr/>
            </p:nvSpPr>
            <p:spPr bwMode="auto">
              <a:xfrm flipH="1">
                <a:off x="3473" y="3273"/>
                <a:ext cx="66" cy="92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96"/>
              <p:cNvSpPr>
                <a:spLocks/>
              </p:cNvSpPr>
              <p:nvPr/>
            </p:nvSpPr>
            <p:spPr bwMode="auto">
              <a:xfrm>
                <a:off x="3287" y="3016"/>
                <a:ext cx="348" cy="347"/>
              </a:xfrm>
              <a:custGeom>
                <a:avLst/>
                <a:gdLst>
                  <a:gd name="T0" fmla="*/ 191 w 191"/>
                  <a:gd name="T1" fmla="*/ 74 h 190"/>
                  <a:gd name="T2" fmla="*/ 102 w 191"/>
                  <a:gd name="T3" fmla="*/ 0 h 190"/>
                  <a:gd name="T4" fmla="*/ 11 w 191"/>
                  <a:gd name="T5" fmla="*/ 91 h 190"/>
                  <a:gd name="T6" fmla="*/ 23 w 191"/>
                  <a:gd name="T7" fmla="*/ 137 h 190"/>
                  <a:gd name="T8" fmla="*/ 0 w 191"/>
                  <a:gd name="T9" fmla="*/ 190 h 190"/>
                  <a:gd name="T10" fmla="*/ 55 w 191"/>
                  <a:gd name="T11" fmla="*/ 169 h 190"/>
                  <a:gd name="T12" fmla="*/ 82 w 191"/>
                  <a:gd name="T13" fmla="*/ 18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1" h="190">
                    <a:moveTo>
                      <a:pt x="191" y="74"/>
                    </a:moveTo>
                    <a:cubicBezTo>
                      <a:pt x="184" y="32"/>
                      <a:pt x="146" y="0"/>
                      <a:pt x="102" y="0"/>
                    </a:cubicBezTo>
                    <a:cubicBezTo>
                      <a:pt x="51" y="0"/>
                      <a:pt x="11" y="41"/>
                      <a:pt x="11" y="91"/>
                    </a:cubicBezTo>
                    <a:cubicBezTo>
                      <a:pt x="11" y="108"/>
                      <a:pt x="15" y="124"/>
                      <a:pt x="23" y="137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55" y="169"/>
                      <a:pt x="55" y="169"/>
                      <a:pt x="55" y="169"/>
                    </a:cubicBezTo>
                    <a:cubicBezTo>
                      <a:pt x="63" y="174"/>
                      <a:pt x="72" y="178"/>
                      <a:pt x="82" y="180"/>
                    </a:cubicBezTo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97"/>
              <p:cNvSpPr>
                <a:spLocks/>
              </p:cNvSpPr>
              <p:nvPr/>
            </p:nvSpPr>
            <p:spPr bwMode="auto">
              <a:xfrm>
                <a:off x="4043" y="3016"/>
                <a:ext cx="349" cy="350"/>
              </a:xfrm>
              <a:custGeom>
                <a:avLst/>
                <a:gdLst>
                  <a:gd name="T0" fmla="*/ 167 w 192"/>
                  <a:gd name="T1" fmla="*/ 0 h 192"/>
                  <a:gd name="T2" fmla="*/ 25 w 192"/>
                  <a:gd name="T3" fmla="*/ 0 h 192"/>
                  <a:gd name="T4" fmla="*/ 0 w 192"/>
                  <a:gd name="T5" fmla="*/ 24 h 192"/>
                  <a:gd name="T6" fmla="*/ 0 w 192"/>
                  <a:gd name="T7" fmla="*/ 118 h 192"/>
                  <a:gd name="T8" fmla="*/ 25 w 192"/>
                  <a:gd name="T9" fmla="*/ 143 h 192"/>
                  <a:gd name="T10" fmla="*/ 34 w 192"/>
                  <a:gd name="T11" fmla="*/ 143 h 192"/>
                  <a:gd name="T12" fmla="*/ 47 w 192"/>
                  <a:gd name="T13" fmla="*/ 192 h 192"/>
                  <a:gd name="T14" fmla="*/ 72 w 192"/>
                  <a:gd name="T15" fmla="*/ 143 h 192"/>
                  <a:gd name="T16" fmla="*/ 167 w 192"/>
                  <a:gd name="T17" fmla="*/ 143 h 192"/>
                  <a:gd name="T18" fmla="*/ 192 w 192"/>
                  <a:gd name="T19" fmla="*/ 118 h 192"/>
                  <a:gd name="T20" fmla="*/ 192 w 192"/>
                  <a:gd name="T21" fmla="*/ 24 h 192"/>
                  <a:gd name="T22" fmla="*/ 167 w 19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2" h="192">
                    <a:moveTo>
                      <a:pt x="167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32"/>
                      <a:pt x="11" y="143"/>
                      <a:pt x="25" y="143"/>
                    </a:cubicBezTo>
                    <a:cubicBezTo>
                      <a:pt x="34" y="143"/>
                      <a:pt x="34" y="143"/>
                      <a:pt x="34" y="143"/>
                    </a:cubicBezTo>
                    <a:cubicBezTo>
                      <a:pt x="30" y="156"/>
                      <a:pt x="29" y="175"/>
                      <a:pt x="47" y="192"/>
                    </a:cubicBezTo>
                    <a:cubicBezTo>
                      <a:pt x="47" y="192"/>
                      <a:pt x="56" y="162"/>
                      <a:pt x="72" y="143"/>
                    </a:cubicBezTo>
                    <a:cubicBezTo>
                      <a:pt x="167" y="143"/>
                      <a:pt x="167" y="143"/>
                      <a:pt x="167" y="143"/>
                    </a:cubicBezTo>
                    <a:cubicBezTo>
                      <a:pt x="181" y="143"/>
                      <a:pt x="192" y="132"/>
                      <a:pt x="192" y="118"/>
                    </a:cubicBezTo>
                    <a:cubicBezTo>
                      <a:pt x="192" y="24"/>
                      <a:pt x="192" y="24"/>
                      <a:pt x="192" y="24"/>
                    </a:cubicBezTo>
                    <a:cubicBezTo>
                      <a:pt x="192" y="11"/>
                      <a:pt x="181" y="0"/>
                      <a:pt x="167" y="0"/>
                    </a:cubicBez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98"/>
              <p:cNvSpPr>
                <a:spLocks/>
              </p:cNvSpPr>
              <p:nvPr/>
            </p:nvSpPr>
            <p:spPr bwMode="auto">
              <a:xfrm>
                <a:off x="4802" y="3013"/>
                <a:ext cx="350" cy="350"/>
              </a:xfrm>
              <a:custGeom>
                <a:avLst/>
                <a:gdLst>
                  <a:gd name="T0" fmla="*/ 167 w 192"/>
                  <a:gd name="T1" fmla="*/ 0 h 192"/>
                  <a:gd name="T2" fmla="*/ 25 w 192"/>
                  <a:gd name="T3" fmla="*/ 0 h 192"/>
                  <a:gd name="T4" fmla="*/ 0 w 192"/>
                  <a:gd name="T5" fmla="*/ 25 h 192"/>
                  <a:gd name="T6" fmla="*/ 0 w 192"/>
                  <a:gd name="T7" fmla="*/ 119 h 192"/>
                  <a:gd name="T8" fmla="*/ 25 w 192"/>
                  <a:gd name="T9" fmla="*/ 144 h 192"/>
                  <a:gd name="T10" fmla="*/ 34 w 192"/>
                  <a:gd name="T11" fmla="*/ 144 h 192"/>
                  <a:gd name="T12" fmla="*/ 46 w 192"/>
                  <a:gd name="T13" fmla="*/ 192 h 192"/>
                  <a:gd name="T14" fmla="*/ 72 w 192"/>
                  <a:gd name="T15" fmla="*/ 144 h 192"/>
                  <a:gd name="T16" fmla="*/ 167 w 192"/>
                  <a:gd name="T17" fmla="*/ 144 h 192"/>
                  <a:gd name="T18" fmla="*/ 192 w 192"/>
                  <a:gd name="T19" fmla="*/ 119 h 192"/>
                  <a:gd name="T20" fmla="*/ 192 w 192"/>
                  <a:gd name="T21" fmla="*/ 25 h 192"/>
                  <a:gd name="T22" fmla="*/ 167 w 19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2" h="192">
                    <a:moveTo>
                      <a:pt x="167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33"/>
                      <a:pt x="11" y="144"/>
                      <a:pt x="25" y="144"/>
                    </a:cubicBezTo>
                    <a:cubicBezTo>
                      <a:pt x="34" y="144"/>
                      <a:pt x="34" y="144"/>
                      <a:pt x="34" y="144"/>
                    </a:cubicBezTo>
                    <a:cubicBezTo>
                      <a:pt x="30" y="157"/>
                      <a:pt x="29" y="176"/>
                      <a:pt x="46" y="192"/>
                    </a:cubicBezTo>
                    <a:cubicBezTo>
                      <a:pt x="46" y="192"/>
                      <a:pt x="56" y="163"/>
                      <a:pt x="72" y="144"/>
                    </a:cubicBezTo>
                    <a:cubicBezTo>
                      <a:pt x="167" y="144"/>
                      <a:pt x="167" y="144"/>
                      <a:pt x="167" y="144"/>
                    </a:cubicBezTo>
                    <a:cubicBezTo>
                      <a:pt x="181" y="144"/>
                      <a:pt x="192" y="133"/>
                      <a:pt x="192" y="119"/>
                    </a:cubicBezTo>
                    <a:cubicBezTo>
                      <a:pt x="192" y="25"/>
                      <a:pt x="192" y="25"/>
                      <a:pt x="192" y="25"/>
                    </a:cubicBezTo>
                    <a:cubicBezTo>
                      <a:pt x="192" y="11"/>
                      <a:pt x="181" y="0"/>
                      <a:pt x="167" y="0"/>
                    </a:cubicBez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Oval 199"/>
              <p:cNvSpPr>
                <a:spLocks noChangeArrowheads="1"/>
              </p:cNvSpPr>
              <p:nvPr/>
            </p:nvSpPr>
            <p:spPr bwMode="auto">
              <a:xfrm>
                <a:off x="4884" y="3100"/>
                <a:ext cx="67" cy="6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Oval 200"/>
              <p:cNvSpPr>
                <a:spLocks noChangeArrowheads="1"/>
              </p:cNvSpPr>
              <p:nvPr/>
            </p:nvSpPr>
            <p:spPr bwMode="auto">
              <a:xfrm>
                <a:off x="5011" y="3100"/>
                <a:ext cx="68" cy="6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01"/>
              <p:cNvSpPr>
                <a:spLocks/>
              </p:cNvSpPr>
              <p:nvPr/>
            </p:nvSpPr>
            <p:spPr bwMode="auto">
              <a:xfrm>
                <a:off x="5563" y="3013"/>
                <a:ext cx="350" cy="350"/>
              </a:xfrm>
              <a:custGeom>
                <a:avLst/>
                <a:gdLst>
                  <a:gd name="T0" fmla="*/ 167 w 192"/>
                  <a:gd name="T1" fmla="*/ 0 h 192"/>
                  <a:gd name="T2" fmla="*/ 25 w 192"/>
                  <a:gd name="T3" fmla="*/ 0 h 192"/>
                  <a:gd name="T4" fmla="*/ 0 w 192"/>
                  <a:gd name="T5" fmla="*/ 25 h 192"/>
                  <a:gd name="T6" fmla="*/ 0 w 192"/>
                  <a:gd name="T7" fmla="*/ 119 h 192"/>
                  <a:gd name="T8" fmla="*/ 25 w 192"/>
                  <a:gd name="T9" fmla="*/ 143 h 192"/>
                  <a:gd name="T10" fmla="*/ 33 w 192"/>
                  <a:gd name="T11" fmla="*/ 143 h 192"/>
                  <a:gd name="T12" fmla="*/ 46 w 192"/>
                  <a:gd name="T13" fmla="*/ 192 h 192"/>
                  <a:gd name="T14" fmla="*/ 72 w 192"/>
                  <a:gd name="T15" fmla="*/ 143 h 192"/>
                  <a:gd name="T16" fmla="*/ 167 w 192"/>
                  <a:gd name="T17" fmla="*/ 143 h 192"/>
                  <a:gd name="T18" fmla="*/ 192 w 192"/>
                  <a:gd name="T19" fmla="*/ 119 h 192"/>
                  <a:gd name="T20" fmla="*/ 192 w 192"/>
                  <a:gd name="T21" fmla="*/ 25 h 192"/>
                  <a:gd name="T22" fmla="*/ 167 w 19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2" h="192">
                    <a:moveTo>
                      <a:pt x="167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32"/>
                      <a:pt x="11" y="143"/>
                      <a:pt x="25" y="143"/>
                    </a:cubicBezTo>
                    <a:cubicBezTo>
                      <a:pt x="33" y="143"/>
                      <a:pt x="33" y="143"/>
                      <a:pt x="33" y="143"/>
                    </a:cubicBezTo>
                    <a:cubicBezTo>
                      <a:pt x="29" y="156"/>
                      <a:pt x="28" y="175"/>
                      <a:pt x="46" y="192"/>
                    </a:cubicBezTo>
                    <a:cubicBezTo>
                      <a:pt x="46" y="192"/>
                      <a:pt x="55" y="163"/>
                      <a:pt x="72" y="143"/>
                    </a:cubicBezTo>
                    <a:cubicBezTo>
                      <a:pt x="167" y="143"/>
                      <a:pt x="167" y="143"/>
                      <a:pt x="167" y="143"/>
                    </a:cubicBezTo>
                    <a:cubicBezTo>
                      <a:pt x="180" y="143"/>
                      <a:pt x="192" y="132"/>
                      <a:pt x="192" y="119"/>
                    </a:cubicBezTo>
                    <a:cubicBezTo>
                      <a:pt x="192" y="25"/>
                      <a:pt x="192" y="25"/>
                      <a:pt x="192" y="25"/>
                    </a:cubicBezTo>
                    <a:cubicBezTo>
                      <a:pt x="192" y="11"/>
                      <a:pt x="180" y="0"/>
                      <a:pt x="167" y="0"/>
                    </a:cubicBez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Line 202"/>
              <p:cNvSpPr>
                <a:spLocks noChangeShapeType="1"/>
              </p:cNvSpPr>
              <p:nvPr/>
            </p:nvSpPr>
            <p:spPr bwMode="auto">
              <a:xfrm>
                <a:off x="5641" y="3100"/>
                <a:ext cx="192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Line 203"/>
              <p:cNvSpPr>
                <a:spLocks noChangeShapeType="1"/>
              </p:cNvSpPr>
              <p:nvPr/>
            </p:nvSpPr>
            <p:spPr bwMode="auto">
              <a:xfrm>
                <a:off x="5641" y="3175"/>
                <a:ext cx="135" cy="0"/>
              </a:xfrm>
              <a:prstGeom prst="line">
                <a:avLst/>
              </a:prstGeom>
              <a:noFill/>
              <a:ln w="23813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204"/>
              <p:cNvSpPr>
                <a:spLocks/>
              </p:cNvSpPr>
              <p:nvPr/>
            </p:nvSpPr>
            <p:spPr bwMode="auto">
              <a:xfrm>
                <a:off x="6402" y="3049"/>
                <a:ext cx="173" cy="172"/>
              </a:xfrm>
              <a:custGeom>
                <a:avLst/>
                <a:gdLst>
                  <a:gd name="T0" fmla="*/ 70 w 173"/>
                  <a:gd name="T1" fmla="*/ 142 h 172"/>
                  <a:gd name="T2" fmla="*/ 0 w 173"/>
                  <a:gd name="T3" fmla="*/ 172 h 172"/>
                  <a:gd name="T4" fmla="*/ 31 w 173"/>
                  <a:gd name="T5" fmla="*/ 104 h 172"/>
                  <a:gd name="T6" fmla="*/ 135 w 173"/>
                  <a:gd name="T7" fmla="*/ 0 h 172"/>
                  <a:gd name="T8" fmla="*/ 173 w 173"/>
                  <a:gd name="T9" fmla="*/ 39 h 172"/>
                  <a:gd name="T10" fmla="*/ 70 w 173"/>
                  <a:gd name="T11" fmla="*/ 14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" h="172">
                    <a:moveTo>
                      <a:pt x="70" y="142"/>
                    </a:moveTo>
                    <a:lnTo>
                      <a:pt x="0" y="172"/>
                    </a:lnTo>
                    <a:lnTo>
                      <a:pt x="31" y="104"/>
                    </a:lnTo>
                    <a:lnTo>
                      <a:pt x="135" y="0"/>
                    </a:lnTo>
                    <a:lnTo>
                      <a:pt x="173" y="39"/>
                    </a:lnTo>
                    <a:lnTo>
                      <a:pt x="70" y="142"/>
                    </a:lnTo>
                    <a:close/>
                  </a:path>
                </a:pathLst>
              </a:custGeom>
              <a:noFill/>
              <a:ln w="238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6315" y="3015"/>
              <a:ext cx="349" cy="350"/>
            </a:xfrm>
            <a:custGeom>
              <a:avLst/>
              <a:gdLst>
                <a:gd name="T0" fmla="*/ 167 w 192"/>
                <a:gd name="T1" fmla="*/ 0 h 192"/>
                <a:gd name="T2" fmla="*/ 25 w 192"/>
                <a:gd name="T3" fmla="*/ 0 h 192"/>
                <a:gd name="T4" fmla="*/ 0 w 192"/>
                <a:gd name="T5" fmla="*/ 25 h 192"/>
                <a:gd name="T6" fmla="*/ 0 w 192"/>
                <a:gd name="T7" fmla="*/ 119 h 192"/>
                <a:gd name="T8" fmla="*/ 25 w 192"/>
                <a:gd name="T9" fmla="*/ 143 h 192"/>
                <a:gd name="T10" fmla="*/ 33 w 192"/>
                <a:gd name="T11" fmla="*/ 143 h 192"/>
                <a:gd name="T12" fmla="*/ 46 w 192"/>
                <a:gd name="T13" fmla="*/ 192 h 192"/>
                <a:gd name="T14" fmla="*/ 72 w 192"/>
                <a:gd name="T15" fmla="*/ 143 h 192"/>
                <a:gd name="T16" fmla="*/ 167 w 192"/>
                <a:gd name="T17" fmla="*/ 143 h 192"/>
                <a:gd name="T18" fmla="*/ 192 w 192"/>
                <a:gd name="T19" fmla="*/ 119 h 192"/>
                <a:gd name="T20" fmla="*/ 192 w 192"/>
                <a:gd name="T21" fmla="*/ 25 h 192"/>
                <a:gd name="T22" fmla="*/ 167 w 192"/>
                <a:gd name="T23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192">
                  <a:moveTo>
                    <a:pt x="167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32"/>
                    <a:pt x="11" y="143"/>
                    <a:pt x="25" y="143"/>
                  </a:cubicBezTo>
                  <a:cubicBezTo>
                    <a:pt x="33" y="143"/>
                    <a:pt x="33" y="143"/>
                    <a:pt x="33" y="143"/>
                  </a:cubicBezTo>
                  <a:cubicBezTo>
                    <a:pt x="30" y="156"/>
                    <a:pt x="28" y="175"/>
                    <a:pt x="46" y="192"/>
                  </a:cubicBezTo>
                  <a:cubicBezTo>
                    <a:pt x="46" y="192"/>
                    <a:pt x="55" y="163"/>
                    <a:pt x="72" y="143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81" y="143"/>
                    <a:pt x="192" y="132"/>
                    <a:pt x="192" y="119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11"/>
                    <a:pt x="181" y="0"/>
                    <a:pt x="167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7176" y="3100"/>
              <a:ext cx="47" cy="110"/>
            </a:xfrm>
            <a:custGeom>
              <a:avLst/>
              <a:gdLst>
                <a:gd name="T0" fmla="*/ 2 w 26"/>
                <a:gd name="T1" fmla="*/ 26 h 60"/>
                <a:gd name="T2" fmla="*/ 2 w 26"/>
                <a:gd name="T3" fmla="*/ 0 h 60"/>
                <a:gd name="T4" fmla="*/ 26 w 26"/>
                <a:gd name="T5" fmla="*/ 0 h 60"/>
                <a:gd name="T6" fmla="*/ 26 w 26"/>
                <a:gd name="T7" fmla="*/ 20 h 60"/>
                <a:gd name="T8" fmla="*/ 23 w 26"/>
                <a:gd name="T9" fmla="*/ 44 h 60"/>
                <a:gd name="T10" fmla="*/ 6 w 26"/>
                <a:gd name="T11" fmla="*/ 60 h 60"/>
                <a:gd name="T12" fmla="*/ 0 w 26"/>
                <a:gd name="T13" fmla="*/ 51 h 60"/>
                <a:gd name="T14" fmla="*/ 10 w 26"/>
                <a:gd name="T15" fmla="*/ 42 h 60"/>
                <a:gd name="T16" fmla="*/ 14 w 26"/>
                <a:gd name="T17" fmla="*/ 26 h 60"/>
                <a:gd name="T18" fmla="*/ 2 w 26"/>
                <a:gd name="T19" fmla="*/ 2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" y="26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32"/>
                    <a:pt x="25" y="40"/>
                    <a:pt x="23" y="44"/>
                  </a:cubicBezTo>
                  <a:cubicBezTo>
                    <a:pt x="19" y="51"/>
                    <a:pt x="13" y="56"/>
                    <a:pt x="6" y="6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5" y="49"/>
                    <a:pt x="8" y="46"/>
                    <a:pt x="10" y="42"/>
                  </a:cubicBezTo>
                  <a:cubicBezTo>
                    <a:pt x="13" y="38"/>
                    <a:pt x="14" y="33"/>
                    <a:pt x="14" y="26"/>
                  </a:cubicBezTo>
                  <a:lnTo>
                    <a:pt x="2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7271" y="3100"/>
              <a:ext cx="47" cy="110"/>
            </a:xfrm>
            <a:custGeom>
              <a:avLst/>
              <a:gdLst>
                <a:gd name="T0" fmla="*/ 2 w 26"/>
                <a:gd name="T1" fmla="*/ 26 h 60"/>
                <a:gd name="T2" fmla="*/ 2 w 26"/>
                <a:gd name="T3" fmla="*/ 0 h 60"/>
                <a:gd name="T4" fmla="*/ 26 w 26"/>
                <a:gd name="T5" fmla="*/ 0 h 60"/>
                <a:gd name="T6" fmla="*/ 26 w 26"/>
                <a:gd name="T7" fmla="*/ 20 h 60"/>
                <a:gd name="T8" fmla="*/ 22 w 26"/>
                <a:gd name="T9" fmla="*/ 44 h 60"/>
                <a:gd name="T10" fmla="*/ 6 w 26"/>
                <a:gd name="T11" fmla="*/ 60 h 60"/>
                <a:gd name="T12" fmla="*/ 0 w 26"/>
                <a:gd name="T13" fmla="*/ 51 h 60"/>
                <a:gd name="T14" fmla="*/ 10 w 26"/>
                <a:gd name="T15" fmla="*/ 42 h 60"/>
                <a:gd name="T16" fmla="*/ 14 w 26"/>
                <a:gd name="T17" fmla="*/ 26 h 60"/>
                <a:gd name="T18" fmla="*/ 2 w 26"/>
                <a:gd name="T19" fmla="*/ 2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" y="26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32"/>
                    <a:pt x="25" y="40"/>
                    <a:pt x="22" y="44"/>
                  </a:cubicBezTo>
                  <a:cubicBezTo>
                    <a:pt x="19" y="51"/>
                    <a:pt x="13" y="56"/>
                    <a:pt x="6" y="6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5" y="49"/>
                    <a:pt x="8" y="46"/>
                    <a:pt x="10" y="42"/>
                  </a:cubicBezTo>
                  <a:cubicBezTo>
                    <a:pt x="13" y="38"/>
                    <a:pt x="14" y="33"/>
                    <a:pt x="14" y="26"/>
                  </a:cubicBezTo>
                  <a:lnTo>
                    <a:pt x="2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7072" y="3013"/>
              <a:ext cx="350" cy="350"/>
            </a:xfrm>
            <a:custGeom>
              <a:avLst/>
              <a:gdLst>
                <a:gd name="T0" fmla="*/ 167 w 192"/>
                <a:gd name="T1" fmla="*/ 0 h 192"/>
                <a:gd name="T2" fmla="*/ 25 w 192"/>
                <a:gd name="T3" fmla="*/ 0 h 192"/>
                <a:gd name="T4" fmla="*/ 0 w 192"/>
                <a:gd name="T5" fmla="*/ 25 h 192"/>
                <a:gd name="T6" fmla="*/ 0 w 192"/>
                <a:gd name="T7" fmla="*/ 119 h 192"/>
                <a:gd name="T8" fmla="*/ 25 w 192"/>
                <a:gd name="T9" fmla="*/ 144 h 192"/>
                <a:gd name="T10" fmla="*/ 34 w 192"/>
                <a:gd name="T11" fmla="*/ 144 h 192"/>
                <a:gd name="T12" fmla="*/ 47 w 192"/>
                <a:gd name="T13" fmla="*/ 192 h 192"/>
                <a:gd name="T14" fmla="*/ 72 w 192"/>
                <a:gd name="T15" fmla="*/ 144 h 192"/>
                <a:gd name="T16" fmla="*/ 167 w 192"/>
                <a:gd name="T17" fmla="*/ 144 h 192"/>
                <a:gd name="T18" fmla="*/ 192 w 192"/>
                <a:gd name="T19" fmla="*/ 119 h 192"/>
                <a:gd name="T20" fmla="*/ 192 w 192"/>
                <a:gd name="T21" fmla="*/ 25 h 192"/>
                <a:gd name="T22" fmla="*/ 167 w 192"/>
                <a:gd name="T23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192">
                  <a:moveTo>
                    <a:pt x="167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2" y="0"/>
                    <a:pt x="0" y="11"/>
                    <a:pt x="0" y="25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33"/>
                    <a:pt x="12" y="144"/>
                    <a:pt x="25" y="144"/>
                  </a:cubicBezTo>
                  <a:cubicBezTo>
                    <a:pt x="34" y="144"/>
                    <a:pt x="34" y="144"/>
                    <a:pt x="34" y="144"/>
                  </a:cubicBezTo>
                  <a:cubicBezTo>
                    <a:pt x="30" y="157"/>
                    <a:pt x="29" y="176"/>
                    <a:pt x="47" y="192"/>
                  </a:cubicBezTo>
                  <a:cubicBezTo>
                    <a:pt x="47" y="192"/>
                    <a:pt x="56" y="163"/>
                    <a:pt x="72" y="144"/>
                  </a:cubicBezTo>
                  <a:cubicBezTo>
                    <a:pt x="167" y="144"/>
                    <a:pt x="167" y="144"/>
                    <a:pt x="167" y="144"/>
                  </a:cubicBezTo>
                  <a:cubicBezTo>
                    <a:pt x="181" y="144"/>
                    <a:pt x="192" y="133"/>
                    <a:pt x="192" y="119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11"/>
                    <a:pt x="181" y="0"/>
                    <a:pt x="167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260" y="3813"/>
              <a:ext cx="242" cy="239"/>
            </a:xfrm>
            <a:custGeom>
              <a:avLst/>
              <a:gdLst>
                <a:gd name="T0" fmla="*/ 115 w 133"/>
                <a:gd name="T1" fmla="*/ 0 h 131"/>
                <a:gd name="T2" fmla="*/ 18 w 133"/>
                <a:gd name="T3" fmla="*/ 0 h 131"/>
                <a:gd name="T4" fmla="*/ 0 w 133"/>
                <a:gd name="T5" fmla="*/ 16 h 131"/>
                <a:gd name="T6" fmla="*/ 0 w 133"/>
                <a:gd name="T7" fmla="*/ 81 h 131"/>
                <a:gd name="T8" fmla="*/ 18 w 133"/>
                <a:gd name="T9" fmla="*/ 97 h 131"/>
                <a:gd name="T10" fmla="*/ 23 w 133"/>
                <a:gd name="T11" fmla="*/ 97 h 131"/>
                <a:gd name="T12" fmla="*/ 32 w 133"/>
                <a:gd name="T13" fmla="*/ 131 h 131"/>
                <a:gd name="T14" fmla="*/ 50 w 133"/>
                <a:gd name="T15" fmla="*/ 97 h 131"/>
                <a:gd name="T16" fmla="*/ 115 w 133"/>
                <a:gd name="T17" fmla="*/ 97 h 131"/>
                <a:gd name="T18" fmla="*/ 133 w 133"/>
                <a:gd name="T19" fmla="*/ 81 h 131"/>
                <a:gd name="T20" fmla="*/ 133 w 133"/>
                <a:gd name="T21" fmla="*/ 16 h 131"/>
                <a:gd name="T22" fmla="*/ 115 w 133"/>
                <a:gd name="T23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131">
                  <a:moveTo>
                    <a:pt x="115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90"/>
                    <a:pt x="8" y="97"/>
                    <a:pt x="18" y="97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21" y="106"/>
                    <a:pt x="20" y="119"/>
                    <a:pt x="32" y="131"/>
                  </a:cubicBezTo>
                  <a:cubicBezTo>
                    <a:pt x="32" y="131"/>
                    <a:pt x="39" y="110"/>
                    <a:pt x="50" y="97"/>
                  </a:cubicBezTo>
                  <a:cubicBezTo>
                    <a:pt x="115" y="97"/>
                    <a:pt x="115" y="97"/>
                    <a:pt x="115" y="97"/>
                  </a:cubicBezTo>
                  <a:cubicBezTo>
                    <a:pt x="125" y="97"/>
                    <a:pt x="133" y="90"/>
                    <a:pt x="133" y="81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3" y="7"/>
                    <a:pt x="125" y="0"/>
                    <a:pt x="115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369" y="3702"/>
              <a:ext cx="240" cy="237"/>
            </a:xfrm>
            <a:custGeom>
              <a:avLst/>
              <a:gdLst>
                <a:gd name="T0" fmla="*/ 0 w 132"/>
                <a:gd name="T1" fmla="*/ 63 h 130"/>
                <a:gd name="T2" fmla="*/ 0 w 132"/>
                <a:gd name="T3" fmla="*/ 16 h 130"/>
                <a:gd name="T4" fmla="*/ 17 w 132"/>
                <a:gd name="T5" fmla="*/ 0 h 130"/>
                <a:gd name="T6" fmla="*/ 115 w 132"/>
                <a:gd name="T7" fmla="*/ 0 h 130"/>
                <a:gd name="T8" fmla="*/ 132 w 132"/>
                <a:gd name="T9" fmla="*/ 16 h 130"/>
                <a:gd name="T10" fmla="*/ 132 w 132"/>
                <a:gd name="T11" fmla="*/ 81 h 130"/>
                <a:gd name="T12" fmla="*/ 115 w 132"/>
                <a:gd name="T13" fmla="*/ 97 h 130"/>
                <a:gd name="T14" fmla="*/ 109 w 132"/>
                <a:gd name="T15" fmla="*/ 97 h 130"/>
                <a:gd name="T16" fmla="*/ 100 w 132"/>
                <a:gd name="T17" fmla="*/ 130 h 130"/>
                <a:gd name="T18" fmla="*/ 83 w 132"/>
                <a:gd name="T19" fmla="*/ 97 h 130"/>
                <a:gd name="T20" fmla="*/ 73 w 132"/>
                <a:gd name="T21" fmla="*/ 9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130">
                  <a:moveTo>
                    <a:pt x="0" y="63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8" y="0"/>
                    <a:pt x="17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25" y="0"/>
                    <a:pt x="132" y="7"/>
                    <a:pt x="132" y="16"/>
                  </a:cubicBezTo>
                  <a:cubicBezTo>
                    <a:pt x="132" y="81"/>
                    <a:pt x="132" y="81"/>
                    <a:pt x="132" y="81"/>
                  </a:cubicBezTo>
                  <a:cubicBezTo>
                    <a:pt x="132" y="90"/>
                    <a:pt x="125" y="97"/>
                    <a:pt x="115" y="97"/>
                  </a:cubicBezTo>
                  <a:cubicBezTo>
                    <a:pt x="109" y="97"/>
                    <a:pt x="109" y="97"/>
                    <a:pt x="109" y="97"/>
                  </a:cubicBezTo>
                  <a:cubicBezTo>
                    <a:pt x="112" y="106"/>
                    <a:pt x="113" y="119"/>
                    <a:pt x="100" y="130"/>
                  </a:cubicBezTo>
                  <a:cubicBezTo>
                    <a:pt x="100" y="130"/>
                    <a:pt x="94" y="110"/>
                    <a:pt x="83" y="97"/>
                  </a:cubicBezTo>
                  <a:cubicBezTo>
                    <a:pt x="73" y="97"/>
                    <a:pt x="73" y="97"/>
                    <a:pt x="73" y="97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1012" y="3855"/>
              <a:ext cx="349" cy="197"/>
            </a:xfrm>
            <a:custGeom>
              <a:avLst/>
              <a:gdLst>
                <a:gd name="T0" fmla="*/ 132 w 192"/>
                <a:gd name="T1" fmla="*/ 0 h 108"/>
                <a:gd name="T2" fmla="*/ 25 w 192"/>
                <a:gd name="T3" fmla="*/ 0 h 108"/>
                <a:gd name="T4" fmla="*/ 0 w 192"/>
                <a:gd name="T5" fmla="*/ 23 h 108"/>
                <a:gd name="T6" fmla="*/ 0 w 192"/>
                <a:gd name="T7" fmla="*/ 39 h 108"/>
                <a:gd name="T8" fmla="*/ 25 w 192"/>
                <a:gd name="T9" fmla="*/ 62 h 108"/>
                <a:gd name="T10" fmla="*/ 34 w 192"/>
                <a:gd name="T11" fmla="*/ 62 h 108"/>
                <a:gd name="T12" fmla="*/ 47 w 192"/>
                <a:gd name="T13" fmla="*/ 108 h 108"/>
                <a:gd name="T14" fmla="*/ 73 w 192"/>
                <a:gd name="T15" fmla="*/ 62 h 108"/>
                <a:gd name="T16" fmla="*/ 167 w 192"/>
                <a:gd name="T17" fmla="*/ 62 h 108"/>
                <a:gd name="T18" fmla="*/ 192 w 192"/>
                <a:gd name="T19" fmla="*/ 39 h 108"/>
                <a:gd name="T20" fmla="*/ 192 w 192"/>
                <a:gd name="T21" fmla="*/ 23 h 108"/>
                <a:gd name="T22" fmla="*/ 167 w 192"/>
                <a:gd name="T23" fmla="*/ 0 h 108"/>
                <a:gd name="T24" fmla="*/ 163 w 192"/>
                <a:gd name="T2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" h="108">
                  <a:moveTo>
                    <a:pt x="132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2" y="0"/>
                    <a:pt x="0" y="10"/>
                    <a:pt x="0" y="2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52"/>
                    <a:pt x="12" y="62"/>
                    <a:pt x="25" y="62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0" y="74"/>
                    <a:pt x="29" y="92"/>
                    <a:pt x="47" y="108"/>
                  </a:cubicBezTo>
                  <a:cubicBezTo>
                    <a:pt x="47" y="108"/>
                    <a:pt x="56" y="80"/>
                    <a:pt x="73" y="62"/>
                  </a:cubicBezTo>
                  <a:cubicBezTo>
                    <a:pt x="167" y="62"/>
                    <a:pt x="167" y="62"/>
                    <a:pt x="167" y="62"/>
                  </a:cubicBezTo>
                  <a:cubicBezTo>
                    <a:pt x="181" y="62"/>
                    <a:pt x="192" y="52"/>
                    <a:pt x="192" y="39"/>
                  </a:cubicBezTo>
                  <a:cubicBezTo>
                    <a:pt x="192" y="23"/>
                    <a:pt x="192" y="23"/>
                    <a:pt x="192" y="23"/>
                  </a:cubicBezTo>
                  <a:cubicBezTo>
                    <a:pt x="192" y="10"/>
                    <a:pt x="181" y="0"/>
                    <a:pt x="167" y="0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/>
            </p:cNvSpPr>
            <p:nvPr/>
          </p:nvSpPr>
          <p:spPr bwMode="auto">
            <a:xfrm>
              <a:off x="1012" y="3702"/>
              <a:ext cx="349" cy="196"/>
            </a:xfrm>
            <a:custGeom>
              <a:avLst/>
              <a:gdLst>
                <a:gd name="T0" fmla="*/ 25 w 192"/>
                <a:gd name="T1" fmla="*/ 0 h 108"/>
                <a:gd name="T2" fmla="*/ 167 w 192"/>
                <a:gd name="T3" fmla="*/ 0 h 108"/>
                <a:gd name="T4" fmla="*/ 192 w 192"/>
                <a:gd name="T5" fmla="*/ 23 h 108"/>
                <a:gd name="T6" fmla="*/ 192 w 192"/>
                <a:gd name="T7" fmla="*/ 39 h 108"/>
                <a:gd name="T8" fmla="*/ 167 w 192"/>
                <a:gd name="T9" fmla="*/ 62 h 108"/>
                <a:gd name="T10" fmla="*/ 159 w 192"/>
                <a:gd name="T11" fmla="*/ 62 h 108"/>
                <a:gd name="T12" fmla="*/ 146 w 192"/>
                <a:gd name="T13" fmla="*/ 108 h 108"/>
                <a:gd name="T14" fmla="*/ 120 w 192"/>
                <a:gd name="T15" fmla="*/ 62 h 108"/>
                <a:gd name="T16" fmla="*/ 25 w 192"/>
                <a:gd name="T17" fmla="*/ 62 h 108"/>
                <a:gd name="T18" fmla="*/ 0 w 192"/>
                <a:gd name="T19" fmla="*/ 39 h 108"/>
                <a:gd name="T20" fmla="*/ 0 w 192"/>
                <a:gd name="T21" fmla="*/ 23 h 108"/>
                <a:gd name="T22" fmla="*/ 25 w 192"/>
                <a:gd name="T2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108">
                  <a:moveTo>
                    <a:pt x="25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81" y="0"/>
                    <a:pt x="192" y="10"/>
                    <a:pt x="192" y="23"/>
                  </a:cubicBezTo>
                  <a:cubicBezTo>
                    <a:pt x="192" y="39"/>
                    <a:pt x="192" y="39"/>
                    <a:pt x="192" y="39"/>
                  </a:cubicBezTo>
                  <a:cubicBezTo>
                    <a:pt x="192" y="52"/>
                    <a:pt x="181" y="62"/>
                    <a:pt x="167" y="62"/>
                  </a:cubicBezTo>
                  <a:cubicBezTo>
                    <a:pt x="159" y="62"/>
                    <a:pt x="159" y="62"/>
                    <a:pt x="159" y="62"/>
                  </a:cubicBezTo>
                  <a:cubicBezTo>
                    <a:pt x="163" y="74"/>
                    <a:pt x="164" y="92"/>
                    <a:pt x="146" y="108"/>
                  </a:cubicBezTo>
                  <a:cubicBezTo>
                    <a:pt x="146" y="108"/>
                    <a:pt x="137" y="80"/>
                    <a:pt x="120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12" y="62"/>
                    <a:pt x="0" y="52"/>
                    <a:pt x="0" y="39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0"/>
                    <a:pt x="12" y="0"/>
                    <a:pt x="25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/>
            </p:cNvSpPr>
            <p:nvPr/>
          </p:nvSpPr>
          <p:spPr bwMode="auto">
            <a:xfrm>
              <a:off x="1773" y="3702"/>
              <a:ext cx="349" cy="350"/>
            </a:xfrm>
            <a:custGeom>
              <a:avLst/>
              <a:gdLst>
                <a:gd name="T0" fmla="*/ 167 w 192"/>
                <a:gd name="T1" fmla="*/ 0 h 192"/>
                <a:gd name="T2" fmla="*/ 25 w 192"/>
                <a:gd name="T3" fmla="*/ 0 h 192"/>
                <a:gd name="T4" fmla="*/ 0 w 192"/>
                <a:gd name="T5" fmla="*/ 24 h 192"/>
                <a:gd name="T6" fmla="*/ 0 w 192"/>
                <a:gd name="T7" fmla="*/ 119 h 192"/>
                <a:gd name="T8" fmla="*/ 25 w 192"/>
                <a:gd name="T9" fmla="*/ 143 h 192"/>
                <a:gd name="T10" fmla="*/ 33 w 192"/>
                <a:gd name="T11" fmla="*/ 143 h 192"/>
                <a:gd name="T12" fmla="*/ 46 w 192"/>
                <a:gd name="T13" fmla="*/ 192 h 192"/>
                <a:gd name="T14" fmla="*/ 72 w 192"/>
                <a:gd name="T15" fmla="*/ 143 h 192"/>
                <a:gd name="T16" fmla="*/ 167 w 192"/>
                <a:gd name="T17" fmla="*/ 143 h 192"/>
                <a:gd name="T18" fmla="*/ 192 w 192"/>
                <a:gd name="T19" fmla="*/ 119 h 192"/>
                <a:gd name="T20" fmla="*/ 192 w 192"/>
                <a:gd name="T21" fmla="*/ 24 h 192"/>
                <a:gd name="T22" fmla="*/ 167 w 192"/>
                <a:gd name="T23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192">
                  <a:moveTo>
                    <a:pt x="167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32"/>
                    <a:pt x="11" y="143"/>
                    <a:pt x="25" y="143"/>
                  </a:cubicBezTo>
                  <a:cubicBezTo>
                    <a:pt x="33" y="143"/>
                    <a:pt x="33" y="143"/>
                    <a:pt x="33" y="143"/>
                  </a:cubicBezTo>
                  <a:cubicBezTo>
                    <a:pt x="30" y="156"/>
                    <a:pt x="29" y="175"/>
                    <a:pt x="46" y="192"/>
                  </a:cubicBezTo>
                  <a:cubicBezTo>
                    <a:pt x="46" y="192"/>
                    <a:pt x="55" y="162"/>
                    <a:pt x="72" y="143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81" y="143"/>
                    <a:pt x="192" y="132"/>
                    <a:pt x="192" y="119"/>
                  </a:cubicBezTo>
                  <a:cubicBezTo>
                    <a:pt x="192" y="24"/>
                    <a:pt x="192" y="24"/>
                    <a:pt x="192" y="24"/>
                  </a:cubicBezTo>
                  <a:cubicBezTo>
                    <a:pt x="192" y="11"/>
                    <a:pt x="181" y="0"/>
                    <a:pt x="167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1838" y="3776"/>
              <a:ext cx="80" cy="35"/>
            </a:xfrm>
            <a:custGeom>
              <a:avLst/>
              <a:gdLst>
                <a:gd name="T0" fmla="*/ 0 w 44"/>
                <a:gd name="T1" fmla="*/ 0 h 19"/>
                <a:gd name="T2" fmla="*/ 44 w 44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4" h="19">
                  <a:moveTo>
                    <a:pt x="0" y="0"/>
                  </a:moveTo>
                  <a:cubicBezTo>
                    <a:pt x="0" y="0"/>
                    <a:pt x="17" y="19"/>
                    <a:pt x="44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1988" y="3776"/>
              <a:ext cx="80" cy="35"/>
            </a:xfrm>
            <a:custGeom>
              <a:avLst/>
              <a:gdLst>
                <a:gd name="T0" fmla="*/ 0 w 44"/>
                <a:gd name="T1" fmla="*/ 0 h 19"/>
                <a:gd name="T2" fmla="*/ 44 w 44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4" h="19">
                  <a:moveTo>
                    <a:pt x="0" y="0"/>
                  </a:moveTo>
                  <a:cubicBezTo>
                    <a:pt x="0" y="0"/>
                    <a:pt x="17" y="19"/>
                    <a:pt x="44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1887" y="3869"/>
              <a:ext cx="139" cy="59"/>
            </a:xfrm>
            <a:custGeom>
              <a:avLst/>
              <a:gdLst>
                <a:gd name="T0" fmla="*/ 0 w 76"/>
                <a:gd name="T1" fmla="*/ 0 h 32"/>
                <a:gd name="T2" fmla="*/ 76 w 76"/>
                <a:gd name="T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6" h="32">
                  <a:moveTo>
                    <a:pt x="0" y="0"/>
                  </a:moveTo>
                  <a:cubicBezTo>
                    <a:pt x="0" y="0"/>
                    <a:pt x="29" y="32"/>
                    <a:pt x="76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Line 218"/>
            <p:cNvSpPr>
              <a:spLocks noChangeShapeType="1"/>
            </p:cNvSpPr>
            <p:nvPr/>
          </p:nvSpPr>
          <p:spPr bwMode="auto">
            <a:xfrm>
              <a:off x="2767" y="3939"/>
              <a:ext cx="54" cy="54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Line 219"/>
            <p:cNvSpPr>
              <a:spLocks noChangeShapeType="1"/>
            </p:cNvSpPr>
            <p:nvPr/>
          </p:nvSpPr>
          <p:spPr bwMode="auto">
            <a:xfrm flipH="1">
              <a:off x="2767" y="3939"/>
              <a:ext cx="54" cy="54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Oval 220"/>
            <p:cNvSpPr>
              <a:spLocks noChangeArrowheads="1"/>
            </p:cNvSpPr>
            <p:nvPr/>
          </p:nvSpPr>
          <p:spPr bwMode="auto">
            <a:xfrm>
              <a:off x="2710" y="3880"/>
              <a:ext cx="170" cy="170"/>
            </a:xfrm>
            <a:prstGeom prst="ellips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1"/>
            <p:cNvSpPr>
              <a:spLocks/>
            </p:cNvSpPr>
            <p:nvPr/>
          </p:nvSpPr>
          <p:spPr bwMode="auto">
            <a:xfrm>
              <a:off x="2530" y="3700"/>
              <a:ext cx="350" cy="350"/>
            </a:xfrm>
            <a:custGeom>
              <a:avLst/>
              <a:gdLst>
                <a:gd name="T0" fmla="*/ 167 w 192"/>
                <a:gd name="T1" fmla="*/ 0 h 192"/>
                <a:gd name="T2" fmla="*/ 25 w 192"/>
                <a:gd name="T3" fmla="*/ 0 h 192"/>
                <a:gd name="T4" fmla="*/ 0 w 192"/>
                <a:gd name="T5" fmla="*/ 25 h 192"/>
                <a:gd name="T6" fmla="*/ 0 w 192"/>
                <a:gd name="T7" fmla="*/ 119 h 192"/>
                <a:gd name="T8" fmla="*/ 25 w 192"/>
                <a:gd name="T9" fmla="*/ 144 h 192"/>
                <a:gd name="T10" fmla="*/ 34 w 192"/>
                <a:gd name="T11" fmla="*/ 144 h 192"/>
                <a:gd name="T12" fmla="*/ 47 w 192"/>
                <a:gd name="T13" fmla="*/ 192 h 192"/>
                <a:gd name="T14" fmla="*/ 72 w 192"/>
                <a:gd name="T15" fmla="*/ 144 h 192"/>
                <a:gd name="T16" fmla="*/ 100 w 192"/>
                <a:gd name="T17" fmla="*/ 144 h 192"/>
                <a:gd name="T18" fmla="*/ 146 w 192"/>
                <a:gd name="T19" fmla="*/ 99 h 192"/>
                <a:gd name="T20" fmla="*/ 189 w 192"/>
                <a:gd name="T21" fmla="*/ 130 h 192"/>
                <a:gd name="T22" fmla="*/ 192 w 192"/>
                <a:gd name="T23" fmla="*/ 119 h 192"/>
                <a:gd name="T24" fmla="*/ 192 w 192"/>
                <a:gd name="T25" fmla="*/ 25 h 192"/>
                <a:gd name="T26" fmla="*/ 167 w 192"/>
                <a:gd name="T27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192">
                  <a:moveTo>
                    <a:pt x="167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33"/>
                    <a:pt x="11" y="144"/>
                    <a:pt x="25" y="144"/>
                  </a:cubicBezTo>
                  <a:cubicBezTo>
                    <a:pt x="34" y="144"/>
                    <a:pt x="34" y="144"/>
                    <a:pt x="34" y="144"/>
                  </a:cubicBezTo>
                  <a:cubicBezTo>
                    <a:pt x="30" y="156"/>
                    <a:pt x="29" y="176"/>
                    <a:pt x="47" y="192"/>
                  </a:cubicBezTo>
                  <a:cubicBezTo>
                    <a:pt x="47" y="192"/>
                    <a:pt x="56" y="163"/>
                    <a:pt x="72" y="144"/>
                  </a:cubicBezTo>
                  <a:cubicBezTo>
                    <a:pt x="100" y="144"/>
                    <a:pt x="100" y="144"/>
                    <a:pt x="100" y="144"/>
                  </a:cubicBezTo>
                  <a:cubicBezTo>
                    <a:pt x="101" y="119"/>
                    <a:pt x="121" y="99"/>
                    <a:pt x="146" y="99"/>
                  </a:cubicBezTo>
                  <a:cubicBezTo>
                    <a:pt x="166" y="99"/>
                    <a:pt x="183" y="112"/>
                    <a:pt x="189" y="130"/>
                  </a:cubicBezTo>
                  <a:cubicBezTo>
                    <a:pt x="191" y="127"/>
                    <a:pt x="192" y="123"/>
                    <a:pt x="192" y="119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11"/>
                    <a:pt x="181" y="0"/>
                    <a:pt x="167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Line 222"/>
            <p:cNvSpPr>
              <a:spLocks noChangeShapeType="1"/>
            </p:cNvSpPr>
            <p:nvPr/>
          </p:nvSpPr>
          <p:spPr bwMode="auto">
            <a:xfrm>
              <a:off x="3515" y="3964"/>
              <a:ext cx="76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Oval 223"/>
            <p:cNvSpPr>
              <a:spLocks noChangeArrowheads="1"/>
            </p:cNvSpPr>
            <p:nvPr/>
          </p:nvSpPr>
          <p:spPr bwMode="auto">
            <a:xfrm>
              <a:off x="3468" y="3878"/>
              <a:ext cx="169" cy="170"/>
            </a:xfrm>
            <a:prstGeom prst="ellips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4"/>
            <p:cNvSpPr>
              <a:spLocks/>
            </p:cNvSpPr>
            <p:nvPr/>
          </p:nvSpPr>
          <p:spPr bwMode="auto">
            <a:xfrm>
              <a:off x="3287" y="3698"/>
              <a:ext cx="350" cy="350"/>
            </a:xfrm>
            <a:custGeom>
              <a:avLst/>
              <a:gdLst>
                <a:gd name="T0" fmla="*/ 167 w 192"/>
                <a:gd name="T1" fmla="*/ 0 h 192"/>
                <a:gd name="T2" fmla="*/ 25 w 192"/>
                <a:gd name="T3" fmla="*/ 0 h 192"/>
                <a:gd name="T4" fmla="*/ 0 w 192"/>
                <a:gd name="T5" fmla="*/ 25 h 192"/>
                <a:gd name="T6" fmla="*/ 0 w 192"/>
                <a:gd name="T7" fmla="*/ 119 h 192"/>
                <a:gd name="T8" fmla="*/ 25 w 192"/>
                <a:gd name="T9" fmla="*/ 143 h 192"/>
                <a:gd name="T10" fmla="*/ 34 w 192"/>
                <a:gd name="T11" fmla="*/ 143 h 192"/>
                <a:gd name="T12" fmla="*/ 47 w 192"/>
                <a:gd name="T13" fmla="*/ 192 h 192"/>
                <a:gd name="T14" fmla="*/ 72 w 192"/>
                <a:gd name="T15" fmla="*/ 143 h 192"/>
                <a:gd name="T16" fmla="*/ 100 w 192"/>
                <a:gd name="T17" fmla="*/ 143 h 192"/>
                <a:gd name="T18" fmla="*/ 146 w 192"/>
                <a:gd name="T19" fmla="*/ 99 h 192"/>
                <a:gd name="T20" fmla="*/ 190 w 192"/>
                <a:gd name="T21" fmla="*/ 130 h 192"/>
                <a:gd name="T22" fmla="*/ 192 w 192"/>
                <a:gd name="T23" fmla="*/ 119 h 192"/>
                <a:gd name="T24" fmla="*/ 192 w 192"/>
                <a:gd name="T25" fmla="*/ 25 h 192"/>
                <a:gd name="T26" fmla="*/ 167 w 192"/>
                <a:gd name="T27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192">
                  <a:moveTo>
                    <a:pt x="167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2" y="0"/>
                    <a:pt x="0" y="11"/>
                    <a:pt x="0" y="25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32"/>
                    <a:pt x="12" y="143"/>
                    <a:pt x="25" y="143"/>
                  </a:cubicBezTo>
                  <a:cubicBezTo>
                    <a:pt x="34" y="143"/>
                    <a:pt x="34" y="143"/>
                    <a:pt x="34" y="143"/>
                  </a:cubicBezTo>
                  <a:cubicBezTo>
                    <a:pt x="30" y="156"/>
                    <a:pt x="29" y="175"/>
                    <a:pt x="47" y="192"/>
                  </a:cubicBezTo>
                  <a:cubicBezTo>
                    <a:pt x="47" y="192"/>
                    <a:pt x="56" y="163"/>
                    <a:pt x="72" y="143"/>
                  </a:cubicBezTo>
                  <a:cubicBezTo>
                    <a:pt x="100" y="143"/>
                    <a:pt x="100" y="143"/>
                    <a:pt x="100" y="143"/>
                  </a:cubicBezTo>
                  <a:cubicBezTo>
                    <a:pt x="101" y="119"/>
                    <a:pt x="121" y="99"/>
                    <a:pt x="146" y="99"/>
                  </a:cubicBezTo>
                  <a:cubicBezTo>
                    <a:pt x="166" y="99"/>
                    <a:pt x="183" y="112"/>
                    <a:pt x="190" y="130"/>
                  </a:cubicBezTo>
                  <a:cubicBezTo>
                    <a:pt x="191" y="127"/>
                    <a:pt x="192" y="123"/>
                    <a:pt x="192" y="119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11"/>
                    <a:pt x="181" y="0"/>
                    <a:pt x="167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Line 225"/>
            <p:cNvSpPr>
              <a:spLocks noChangeShapeType="1"/>
            </p:cNvSpPr>
            <p:nvPr/>
          </p:nvSpPr>
          <p:spPr bwMode="auto">
            <a:xfrm>
              <a:off x="4265" y="3962"/>
              <a:ext cx="77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Line 226"/>
            <p:cNvSpPr>
              <a:spLocks noChangeShapeType="1"/>
            </p:cNvSpPr>
            <p:nvPr/>
          </p:nvSpPr>
          <p:spPr bwMode="auto">
            <a:xfrm>
              <a:off x="4303" y="3924"/>
              <a:ext cx="0" cy="75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Oval 227"/>
            <p:cNvSpPr>
              <a:spLocks noChangeArrowheads="1"/>
            </p:cNvSpPr>
            <p:nvPr/>
          </p:nvSpPr>
          <p:spPr bwMode="auto">
            <a:xfrm>
              <a:off x="4223" y="3877"/>
              <a:ext cx="168" cy="169"/>
            </a:xfrm>
            <a:prstGeom prst="ellips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8"/>
            <p:cNvSpPr>
              <a:spLocks/>
            </p:cNvSpPr>
            <p:nvPr/>
          </p:nvSpPr>
          <p:spPr bwMode="auto">
            <a:xfrm>
              <a:off x="4041" y="3696"/>
              <a:ext cx="350" cy="350"/>
            </a:xfrm>
            <a:custGeom>
              <a:avLst/>
              <a:gdLst>
                <a:gd name="T0" fmla="*/ 168 w 192"/>
                <a:gd name="T1" fmla="*/ 0 h 192"/>
                <a:gd name="T2" fmla="*/ 25 w 192"/>
                <a:gd name="T3" fmla="*/ 0 h 192"/>
                <a:gd name="T4" fmla="*/ 0 w 192"/>
                <a:gd name="T5" fmla="*/ 24 h 192"/>
                <a:gd name="T6" fmla="*/ 0 w 192"/>
                <a:gd name="T7" fmla="*/ 119 h 192"/>
                <a:gd name="T8" fmla="*/ 25 w 192"/>
                <a:gd name="T9" fmla="*/ 143 h 192"/>
                <a:gd name="T10" fmla="*/ 34 w 192"/>
                <a:gd name="T11" fmla="*/ 143 h 192"/>
                <a:gd name="T12" fmla="*/ 47 w 192"/>
                <a:gd name="T13" fmla="*/ 192 h 192"/>
                <a:gd name="T14" fmla="*/ 73 w 192"/>
                <a:gd name="T15" fmla="*/ 143 h 192"/>
                <a:gd name="T16" fmla="*/ 100 w 192"/>
                <a:gd name="T17" fmla="*/ 143 h 192"/>
                <a:gd name="T18" fmla="*/ 146 w 192"/>
                <a:gd name="T19" fmla="*/ 99 h 192"/>
                <a:gd name="T20" fmla="*/ 190 w 192"/>
                <a:gd name="T21" fmla="*/ 130 h 192"/>
                <a:gd name="T22" fmla="*/ 192 w 192"/>
                <a:gd name="T23" fmla="*/ 119 h 192"/>
                <a:gd name="T24" fmla="*/ 192 w 192"/>
                <a:gd name="T25" fmla="*/ 24 h 192"/>
                <a:gd name="T26" fmla="*/ 168 w 192"/>
                <a:gd name="T27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192">
                  <a:moveTo>
                    <a:pt x="168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2" y="0"/>
                    <a:pt x="0" y="11"/>
                    <a:pt x="0" y="24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32"/>
                    <a:pt x="12" y="143"/>
                    <a:pt x="25" y="143"/>
                  </a:cubicBezTo>
                  <a:cubicBezTo>
                    <a:pt x="34" y="143"/>
                    <a:pt x="34" y="143"/>
                    <a:pt x="34" y="143"/>
                  </a:cubicBezTo>
                  <a:cubicBezTo>
                    <a:pt x="30" y="156"/>
                    <a:pt x="29" y="175"/>
                    <a:pt x="47" y="192"/>
                  </a:cubicBezTo>
                  <a:cubicBezTo>
                    <a:pt x="47" y="192"/>
                    <a:pt x="56" y="162"/>
                    <a:pt x="73" y="143"/>
                  </a:cubicBezTo>
                  <a:cubicBezTo>
                    <a:pt x="100" y="143"/>
                    <a:pt x="100" y="143"/>
                    <a:pt x="100" y="143"/>
                  </a:cubicBezTo>
                  <a:cubicBezTo>
                    <a:pt x="101" y="119"/>
                    <a:pt x="121" y="99"/>
                    <a:pt x="146" y="99"/>
                  </a:cubicBezTo>
                  <a:cubicBezTo>
                    <a:pt x="166" y="99"/>
                    <a:pt x="183" y="112"/>
                    <a:pt x="190" y="130"/>
                  </a:cubicBezTo>
                  <a:cubicBezTo>
                    <a:pt x="191" y="127"/>
                    <a:pt x="192" y="123"/>
                    <a:pt x="192" y="119"/>
                  </a:cubicBezTo>
                  <a:cubicBezTo>
                    <a:pt x="192" y="24"/>
                    <a:pt x="192" y="24"/>
                    <a:pt x="192" y="24"/>
                  </a:cubicBezTo>
                  <a:cubicBezTo>
                    <a:pt x="192" y="11"/>
                    <a:pt x="181" y="0"/>
                    <a:pt x="168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9"/>
            <p:cNvSpPr>
              <a:spLocks/>
            </p:cNvSpPr>
            <p:nvPr/>
          </p:nvSpPr>
          <p:spPr bwMode="auto">
            <a:xfrm>
              <a:off x="5011" y="3933"/>
              <a:ext cx="101" cy="66"/>
            </a:xfrm>
            <a:custGeom>
              <a:avLst/>
              <a:gdLst>
                <a:gd name="T0" fmla="*/ 0 w 101"/>
                <a:gd name="T1" fmla="*/ 27 h 66"/>
                <a:gd name="T2" fmla="*/ 39 w 101"/>
                <a:gd name="T3" fmla="*/ 66 h 66"/>
                <a:gd name="T4" fmla="*/ 101 w 101"/>
                <a:gd name="T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1" h="66">
                  <a:moveTo>
                    <a:pt x="0" y="27"/>
                  </a:moveTo>
                  <a:lnTo>
                    <a:pt x="39" y="66"/>
                  </a:lnTo>
                  <a:lnTo>
                    <a:pt x="101" y="0"/>
                  </a:ln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Oval 230"/>
            <p:cNvSpPr>
              <a:spLocks noChangeArrowheads="1"/>
            </p:cNvSpPr>
            <p:nvPr/>
          </p:nvSpPr>
          <p:spPr bwMode="auto">
            <a:xfrm>
              <a:off x="4982" y="3882"/>
              <a:ext cx="170" cy="170"/>
            </a:xfrm>
            <a:prstGeom prst="ellips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31"/>
            <p:cNvSpPr>
              <a:spLocks/>
            </p:cNvSpPr>
            <p:nvPr/>
          </p:nvSpPr>
          <p:spPr bwMode="auto">
            <a:xfrm>
              <a:off x="4802" y="3702"/>
              <a:ext cx="350" cy="350"/>
            </a:xfrm>
            <a:custGeom>
              <a:avLst/>
              <a:gdLst>
                <a:gd name="T0" fmla="*/ 167 w 192"/>
                <a:gd name="T1" fmla="*/ 0 h 192"/>
                <a:gd name="T2" fmla="*/ 25 w 192"/>
                <a:gd name="T3" fmla="*/ 0 h 192"/>
                <a:gd name="T4" fmla="*/ 0 w 192"/>
                <a:gd name="T5" fmla="*/ 24 h 192"/>
                <a:gd name="T6" fmla="*/ 0 w 192"/>
                <a:gd name="T7" fmla="*/ 118 h 192"/>
                <a:gd name="T8" fmla="*/ 25 w 192"/>
                <a:gd name="T9" fmla="*/ 143 h 192"/>
                <a:gd name="T10" fmla="*/ 33 w 192"/>
                <a:gd name="T11" fmla="*/ 143 h 192"/>
                <a:gd name="T12" fmla="*/ 46 w 192"/>
                <a:gd name="T13" fmla="*/ 192 h 192"/>
                <a:gd name="T14" fmla="*/ 72 w 192"/>
                <a:gd name="T15" fmla="*/ 143 h 192"/>
                <a:gd name="T16" fmla="*/ 99 w 192"/>
                <a:gd name="T17" fmla="*/ 143 h 192"/>
                <a:gd name="T18" fmla="*/ 145 w 192"/>
                <a:gd name="T19" fmla="*/ 99 h 192"/>
                <a:gd name="T20" fmla="*/ 189 w 192"/>
                <a:gd name="T21" fmla="*/ 130 h 192"/>
                <a:gd name="T22" fmla="*/ 192 w 192"/>
                <a:gd name="T23" fmla="*/ 118 h 192"/>
                <a:gd name="T24" fmla="*/ 192 w 192"/>
                <a:gd name="T25" fmla="*/ 24 h 192"/>
                <a:gd name="T26" fmla="*/ 167 w 192"/>
                <a:gd name="T27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192">
                  <a:moveTo>
                    <a:pt x="167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32"/>
                    <a:pt x="11" y="143"/>
                    <a:pt x="25" y="143"/>
                  </a:cubicBezTo>
                  <a:cubicBezTo>
                    <a:pt x="33" y="143"/>
                    <a:pt x="33" y="143"/>
                    <a:pt x="33" y="143"/>
                  </a:cubicBezTo>
                  <a:cubicBezTo>
                    <a:pt x="29" y="156"/>
                    <a:pt x="28" y="175"/>
                    <a:pt x="46" y="192"/>
                  </a:cubicBezTo>
                  <a:cubicBezTo>
                    <a:pt x="46" y="192"/>
                    <a:pt x="55" y="162"/>
                    <a:pt x="72" y="143"/>
                  </a:cubicBezTo>
                  <a:cubicBezTo>
                    <a:pt x="99" y="143"/>
                    <a:pt x="99" y="143"/>
                    <a:pt x="99" y="143"/>
                  </a:cubicBezTo>
                  <a:cubicBezTo>
                    <a:pt x="100" y="118"/>
                    <a:pt x="120" y="99"/>
                    <a:pt x="145" y="99"/>
                  </a:cubicBezTo>
                  <a:cubicBezTo>
                    <a:pt x="165" y="99"/>
                    <a:pt x="182" y="112"/>
                    <a:pt x="189" y="130"/>
                  </a:cubicBezTo>
                  <a:cubicBezTo>
                    <a:pt x="190" y="126"/>
                    <a:pt x="192" y="122"/>
                    <a:pt x="192" y="118"/>
                  </a:cubicBezTo>
                  <a:cubicBezTo>
                    <a:pt x="192" y="24"/>
                    <a:pt x="192" y="24"/>
                    <a:pt x="192" y="24"/>
                  </a:cubicBezTo>
                  <a:cubicBezTo>
                    <a:pt x="192" y="11"/>
                    <a:pt x="180" y="0"/>
                    <a:pt x="167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Line 232"/>
            <p:cNvSpPr>
              <a:spLocks noChangeShapeType="1"/>
            </p:cNvSpPr>
            <p:nvPr/>
          </p:nvSpPr>
          <p:spPr bwMode="auto">
            <a:xfrm flipH="1">
              <a:off x="5774" y="3895"/>
              <a:ext cx="97" cy="138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Oval 233"/>
            <p:cNvSpPr>
              <a:spLocks noChangeArrowheads="1"/>
            </p:cNvSpPr>
            <p:nvPr/>
          </p:nvSpPr>
          <p:spPr bwMode="auto">
            <a:xfrm>
              <a:off x="5738" y="3878"/>
              <a:ext cx="169" cy="170"/>
            </a:xfrm>
            <a:prstGeom prst="ellips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4"/>
            <p:cNvSpPr>
              <a:spLocks/>
            </p:cNvSpPr>
            <p:nvPr/>
          </p:nvSpPr>
          <p:spPr bwMode="auto">
            <a:xfrm>
              <a:off x="5558" y="3698"/>
              <a:ext cx="349" cy="350"/>
            </a:xfrm>
            <a:custGeom>
              <a:avLst/>
              <a:gdLst>
                <a:gd name="T0" fmla="*/ 167 w 192"/>
                <a:gd name="T1" fmla="*/ 0 h 192"/>
                <a:gd name="T2" fmla="*/ 25 w 192"/>
                <a:gd name="T3" fmla="*/ 0 h 192"/>
                <a:gd name="T4" fmla="*/ 0 w 192"/>
                <a:gd name="T5" fmla="*/ 25 h 192"/>
                <a:gd name="T6" fmla="*/ 0 w 192"/>
                <a:gd name="T7" fmla="*/ 119 h 192"/>
                <a:gd name="T8" fmla="*/ 25 w 192"/>
                <a:gd name="T9" fmla="*/ 143 h 192"/>
                <a:gd name="T10" fmla="*/ 33 w 192"/>
                <a:gd name="T11" fmla="*/ 143 h 192"/>
                <a:gd name="T12" fmla="*/ 46 w 192"/>
                <a:gd name="T13" fmla="*/ 192 h 192"/>
                <a:gd name="T14" fmla="*/ 72 w 192"/>
                <a:gd name="T15" fmla="*/ 143 h 192"/>
                <a:gd name="T16" fmla="*/ 99 w 192"/>
                <a:gd name="T17" fmla="*/ 143 h 192"/>
                <a:gd name="T18" fmla="*/ 146 w 192"/>
                <a:gd name="T19" fmla="*/ 99 h 192"/>
                <a:gd name="T20" fmla="*/ 189 w 192"/>
                <a:gd name="T21" fmla="*/ 130 h 192"/>
                <a:gd name="T22" fmla="*/ 192 w 192"/>
                <a:gd name="T23" fmla="*/ 119 h 192"/>
                <a:gd name="T24" fmla="*/ 192 w 192"/>
                <a:gd name="T25" fmla="*/ 25 h 192"/>
                <a:gd name="T26" fmla="*/ 167 w 192"/>
                <a:gd name="T27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192">
                  <a:moveTo>
                    <a:pt x="167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32"/>
                    <a:pt x="11" y="143"/>
                    <a:pt x="25" y="143"/>
                  </a:cubicBezTo>
                  <a:cubicBezTo>
                    <a:pt x="33" y="143"/>
                    <a:pt x="33" y="143"/>
                    <a:pt x="33" y="143"/>
                  </a:cubicBezTo>
                  <a:cubicBezTo>
                    <a:pt x="30" y="156"/>
                    <a:pt x="29" y="175"/>
                    <a:pt x="46" y="192"/>
                  </a:cubicBezTo>
                  <a:cubicBezTo>
                    <a:pt x="46" y="192"/>
                    <a:pt x="55" y="163"/>
                    <a:pt x="72" y="143"/>
                  </a:cubicBezTo>
                  <a:cubicBezTo>
                    <a:pt x="99" y="143"/>
                    <a:pt x="99" y="143"/>
                    <a:pt x="99" y="143"/>
                  </a:cubicBezTo>
                  <a:cubicBezTo>
                    <a:pt x="100" y="119"/>
                    <a:pt x="121" y="99"/>
                    <a:pt x="146" y="99"/>
                  </a:cubicBezTo>
                  <a:cubicBezTo>
                    <a:pt x="166" y="99"/>
                    <a:pt x="183" y="112"/>
                    <a:pt x="189" y="130"/>
                  </a:cubicBezTo>
                  <a:cubicBezTo>
                    <a:pt x="191" y="127"/>
                    <a:pt x="192" y="123"/>
                    <a:pt x="192" y="119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11"/>
                    <a:pt x="181" y="0"/>
                    <a:pt x="167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6539" y="3942"/>
              <a:ext cx="93" cy="71"/>
            </a:xfrm>
            <a:custGeom>
              <a:avLst/>
              <a:gdLst>
                <a:gd name="T0" fmla="*/ 0 w 93"/>
                <a:gd name="T1" fmla="*/ 0 h 71"/>
                <a:gd name="T2" fmla="*/ 93 w 93"/>
                <a:gd name="T3" fmla="*/ 0 h 71"/>
                <a:gd name="T4" fmla="*/ 45 w 93"/>
                <a:gd name="T5" fmla="*/ 71 h 71"/>
                <a:gd name="T6" fmla="*/ 0 w 93"/>
                <a:gd name="T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71">
                  <a:moveTo>
                    <a:pt x="0" y="0"/>
                  </a:moveTo>
                  <a:lnTo>
                    <a:pt x="93" y="0"/>
                  </a:lnTo>
                  <a:lnTo>
                    <a:pt x="45" y="7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Oval 236"/>
            <p:cNvSpPr>
              <a:spLocks noChangeArrowheads="1"/>
            </p:cNvSpPr>
            <p:nvPr/>
          </p:nvSpPr>
          <p:spPr bwMode="auto">
            <a:xfrm>
              <a:off x="6501" y="3878"/>
              <a:ext cx="169" cy="170"/>
            </a:xfrm>
            <a:prstGeom prst="ellips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7"/>
            <p:cNvSpPr>
              <a:spLocks/>
            </p:cNvSpPr>
            <p:nvPr/>
          </p:nvSpPr>
          <p:spPr bwMode="auto">
            <a:xfrm>
              <a:off x="6320" y="3698"/>
              <a:ext cx="350" cy="350"/>
            </a:xfrm>
            <a:custGeom>
              <a:avLst/>
              <a:gdLst>
                <a:gd name="T0" fmla="*/ 167 w 192"/>
                <a:gd name="T1" fmla="*/ 0 h 192"/>
                <a:gd name="T2" fmla="*/ 25 w 192"/>
                <a:gd name="T3" fmla="*/ 0 h 192"/>
                <a:gd name="T4" fmla="*/ 0 w 192"/>
                <a:gd name="T5" fmla="*/ 25 h 192"/>
                <a:gd name="T6" fmla="*/ 0 w 192"/>
                <a:gd name="T7" fmla="*/ 119 h 192"/>
                <a:gd name="T8" fmla="*/ 25 w 192"/>
                <a:gd name="T9" fmla="*/ 143 h 192"/>
                <a:gd name="T10" fmla="*/ 33 w 192"/>
                <a:gd name="T11" fmla="*/ 143 h 192"/>
                <a:gd name="T12" fmla="*/ 46 w 192"/>
                <a:gd name="T13" fmla="*/ 192 h 192"/>
                <a:gd name="T14" fmla="*/ 72 w 192"/>
                <a:gd name="T15" fmla="*/ 143 h 192"/>
                <a:gd name="T16" fmla="*/ 99 w 192"/>
                <a:gd name="T17" fmla="*/ 143 h 192"/>
                <a:gd name="T18" fmla="*/ 145 w 192"/>
                <a:gd name="T19" fmla="*/ 99 h 192"/>
                <a:gd name="T20" fmla="*/ 189 w 192"/>
                <a:gd name="T21" fmla="*/ 130 h 192"/>
                <a:gd name="T22" fmla="*/ 192 w 192"/>
                <a:gd name="T23" fmla="*/ 119 h 192"/>
                <a:gd name="T24" fmla="*/ 192 w 192"/>
                <a:gd name="T25" fmla="*/ 25 h 192"/>
                <a:gd name="T26" fmla="*/ 167 w 192"/>
                <a:gd name="T27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192">
                  <a:moveTo>
                    <a:pt x="167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32"/>
                    <a:pt x="11" y="143"/>
                    <a:pt x="25" y="143"/>
                  </a:cubicBezTo>
                  <a:cubicBezTo>
                    <a:pt x="33" y="143"/>
                    <a:pt x="33" y="143"/>
                    <a:pt x="33" y="143"/>
                  </a:cubicBezTo>
                  <a:cubicBezTo>
                    <a:pt x="30" y="156"/>
                    <a:pt x="29" y="175"/>
                    <a:pt x="46" y="192"/>
                  </a:cubicBezTo>
                  <a:cubicBezTo>
                    <a:pt x="46" y="192"/>
                    <a:pt x="55" y="163"/>
                    <a:pt x="72" y="143"/>
                  </a:cubicBezTo>
                  <a:cubicBezTo>
                    <a:pt x="99" y="143"/>
                    <a:pt x="99" y="143"/>
                    <a:pt x="99" y="143"/>
                  </a:cubicBezTo>
                  <a:cubicBezTo>
                    <a:pt x="100" y="119"/>
                    <a:pt x="121" y="99"/>
                    <a:pt x="145" y="99"/>
                  </a:cubicBezTo>
                  <a:cubicBezTo>
                    <a:pt x="166" y="99"/>
                    <a:pt x="183" y="112"/>
                    <a:pt x="189" y="130"/>
                  </a:cubicBezTo>
                  <a:cubicBezTo>
                    <a:pt x="191" y="127"/>
                    <a:pt x="192" y="123"/>
                    <a:pt x="192" y="119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11"/>
                    <a:pt x="181" y="0"/>
                    <a:pt x="167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38"/>
            <p:cNvSpPr>
              <a:spLocks/>
            </p:cNvSpPr>
            <p:nvPr/>
          </p:nvSpPr>
          <p:spPr bwMode="auto">
            <a:xfrm>
              <a:off x="7289" y="3917"/>
              <a:ext cx="98" cy="93"/>
            </a:xfrm>
            <a:custGeom>
              <a:avLst/>
              <a:gdLst>
                <a:gd name="T0" fmla="*/ 49 w 98"/>
                <a:gd name="T1" fmla="*/ 74 h 93"/>
                <a:gd name="T2" fmla="*/ 18 w 98"/>
                <a:gd name="T3" fmla="*/ 93 h 93"/>
                <a:gd name="T4" fmla="*/ 27 w 98"/>
                <a:gd name="T5" fmla="*/ 58 h 93"/>
                <a:gd name="T6" fmla="*/ 0 w 98"/>
                <a:gd name="T7" fmla="*/ 36 h 93"/>
                <a:gd name="T8" fmla="*/ 35 w 98"/>
                <a:gd name="T9" fmla="*/ 32 h 93"/>
                <a:gd name="T10" fmla="*/ 49 w 98"/>
                <a:gd name="T11" fmla="*/ 0 h 93"/>
                <a:gd name="T12" fmla="*/ 64 w 98"/>
                <a:gd name="T13" fmla="*/ 32 h 93"/>
                <a:gd name="T14" fmla="*/ 98 w 98"/>
                <a:gd name="T15" fmla="*/ 36 h 93"/>
                <a:gd name="T16" fmla="*/ 71 w 98"/>
                <a:gd name="T17" fmla="*/ 58 h 93"/>
                <a:gd name="T18" fmla="*/ 80 w 98"/>
                <a:gd name="T19" fmla="*/ 93 h 93"/>
                <a:gd name="T20" fmla="*/ 49 w 98"/>
                <a:gd name="T21" fmla="*/ 7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3">
                  <a:moveTo>
                    <a:pt x="49" y="74"/>
                  </a:moveTo>
                  <a:lnTo>
                    <a:pt x="18" y="93"/>
                  </a:lnTo>
                  <a:lnTo>
                    <a:pt x="27" y="58"/>
                  </a:lnTo>
                  <a:lnTo>
                    <a:pt x="0" y="36"/>
                  </a:lnTo>
                  <a:lnTo>
                    <a:pt x="35" y="32"/>
                  </a:lnTo>
                  <a:lnTo>
                    <a:pt x="49" y="0"/>
                  </a:lnTo>
                  <a:lnTo>
                    <a:pt x="64" y="32"/>
                  </a:lnTo>
                  <a:lnTo>
                    <a:pt x="98" y="36"/>
                  </a:lnTo>
                  <a:lnTo>
                    <a:pt x="71" y="58"/>
                  </a:lnTo>
                  <a:lnTo>
                    <a:pt x="80" y="93"/>
                  </a:lnTo>
                  <a:lnTo>
                    <a:pt x="49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Oval 239"/>
            <p:cNvSpPr>
              <a:spLocks noChangeArrowheads="1"/>
            </p:cNvSpPr>
            <p:nvPr/>
          </p:nvSpPr>
          <p:spPr bwMode="auto">
            <a:xfrm>
              <a:off x="7254" y="3878"/>
              <a:ext cx="170" cy="170"/>
            </a:xfrm>
            <a:prstGeom prst="ellips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7074" y="3698"/>
              <a:ext cx="350" cy="350"/>
            </a:xfrm>
            <a:custGeom>
              <a:avLst/>
              <a:gdLst>
                <a:gd name="T0" fmla="*/ 167 w 192"/>
                <a:gd name="T1" fmla="*/ 0 h 192"/>
                <a:gd name="T2" fmla="*/ 24 w 192"/>
                <a:gd name="T3" fmla="*/ 0 h 192"/>
                <a:gd name="T4" fmla="*/ 0 w 192"/>
                <a:gd name="T5" fmla="*/ 25 h 192"/>
                <a:gd name="T6" fmla="*/ 0 w 192"/>
                <a:gd name="T7" fmla="*/ 119 h 192"/>
                <a:gd name="T8" fmla="*/ 24 w 192"/>
                <a:gd name="T9" fmla="*/ 143 h 192"/>
                <a:gd name="T10" fmla="*/ 33 w 192"/>
                <a:gd name="T11" fmla="*/ 143 h 192"/>
                <a:gd name="T12" fmla="*/ 46 w 192"/>
                <a:gd name="T13" fmla="*/ 192 h 192"/>
                <a:gd name="T14" fmla="*/ 72 w 192"/>
                <a:gd name="T15" fmla="*/ 143 h 192"/>
                <a:gd name="T16" fmla="*/ 99 w 192"/>
                <a:gd name="T17" fmla="*/ 143 h 192"/>
                <a:gd name="T18" fmla="*/ 145 w 192"/>
                <a:gd name="T19" fmla="*/ 99 h 192"/>
                <a:gd name="T20" fmla="*/ 189 w 192"/>
                <a:gd name="T21" fmla="*/ 130 h 192"/>
                <a:gd name="T22" fmla="*/ 192 w 192"/>
                <a:gd name="T23" fmla="*/ 119 h 192"/>
                <a:gd name="T24" fmla="*/ 192 w 192"/>
                <a:gd name="T25" fmla="*/ 25 h 192"/>
                <a:gd name="T26" fmla="*/ 167 w 192"/>
                <a:gd name="T27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192">
                  <a:moveTo>
                    <a:pt x="16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32"/>
                    <a:pt x="11" y="143"/>
                    <a:pt x="24" y="143"/>
                  </a:cubicBezTo>
                  <a:cubicBezTo>
                    <a:pt x="33" y="143"/>
                    <a:pt x="33" y="143"/>
                    <a:pt x="33" y="143"/>
                  </a:cubicBezTo>
                  <a:cubicBezTo>
                    <a:pt x="29" y="156"/>
                    <a:pt x="28" y="175"/>
                    <a:pt x="46" y="192"/>
                  </a:cubicBezTo>
                  <a:cubicBezTo>
                    <a:pt x="46" y="192"/>
                    <a:pt x="55" y="163"/>
                    <a:pt x="72" y="143"/>
                  </a:cubicBezTo>
                  <a:cubicBezTo>
                    <a:pt x="99" y="143"/>
                    <a:pt x="99" y="143"/>
                    <a:pt x="99" y="143"/>
                  </a:cubicBezTo>
                  <a:cubicBezTo>
                    <a:pt x="100" y="119"/>
                    <a:pt x="120" y="99"/>
                    <a:pt x="145" y="99"/>
                  </a:cubicBezTo>
                  <a:cubicBezTo>
                    <a:pt x="165" y="99"/>
                    <a:pt x="182" y="112"/>
                    <a:pt x="189" y="130"/>
                  </a:cubicBezTo>
                  <a:cubicBezTo>
                    <a:pt x="190" y="127"/>
                    <a:pt x="192" y="123"/>
                    <a:pt x="192" y="119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11"/>
                    <a:pt x="180" y="0"/>
                    <a:pt x="167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372597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466726" y="549276"/>
            <a:ext cx="11266488" cy="5937250"/>
            <a:chOff x="294" y="346"/>
            <a:chExt cx="7097" cy="3740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296" y="346"/>
              <a:ext cx="7092" cy="3062"/>
              <a:chOff x="296" y="346"/>
              <a:chExt cx="7092" cy="3062"/>
            </a:xfrm>
          </p:grpSpPr>
          <p:sp>
            <p:nvSpPr>
              <p:cNvPr id="63" name="Line 5"/>
              <p:cNvSpPr>
                <a:spLocks noChangeShapeType="1"/>
              </p:cNvSpPr>
              <p:nvPr/>
            </p:nvSpPr>
            <p:spPr bwMode="auto">
              <a:xfrm>
                <a:off x="561" y="570"/>
                <a:ext cx="0" cy="7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6"/>
              <p:cNvSpPr>
                <a:spLocks/>
              </p:cNvSpPr>
              <p:nvPr/>
            </p:nvSpPr>
            <p:spPr bwMode="auto">
              <a:xfrm>
                <a:off x="521" y="619"/>
                <a:ext cx="79" cy="38"/>
              </a:xfrm>
              <a:custGeom>
                <a:avLst/>
                <a:gdLst>
                  <a:gd name="T0" fmla="*/ 0 w 79"/>
                  <a:gd name="T1" fmla="*/ 1 h 38"/>
                  <a:gd name="T2" fmla="*/ 42 w 79"/>
                  <a:gd name="T3" fmla="*/ 38 h 38"/>
                  <a:gd name="T4" fmla="*/ 79 w 79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9" h="38">
                    <a:moveTo>
                      <a:pt x="0" y="1"/>
                    </a:moveTo>
                    <a:lnTo>
                      <a:pt x="42" y="38"/>
                    </a:lnTo>
                    <a:lnTo>
                      <a:pt x="79" y="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Oval 7"/>
              <p:cNvSpPr>
                <a:spLocks noChangeArrowheads="1"/>
              </p:cNvSpPr>
              <p:nvPr/>
            </p:nvSpPr>
            <p:spPr bwMode="auto">
              <a:xfrm>
                <a:off x="476" y="530"/>
                <a:ext cx="168" cy="16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8"/>
              <p:cNvSpPr>
                <a:spLocks/>
              </p:cNvSpPr>
              <p:nvPr/>
            </p:nvSpPr>
            <p:spPr bwMode="auto">
              <a:xfrm>
                <a:off x="298" y="352"/>
                <a:ext cx="346" cy="346"/>
              </a:xfrm>
              <a:custGeom>
                <a:avLst/>
                <a:gdLst>
                  <a:gd name="T0" fmla="*/ 167 w 192"/>
                  <a:gd name="T1" fmla="*/ 0 h 192"/>
                  <a:gd name="T2" fmla="*/ 25 w 192"/>
                  <a:gd name="T3" fmla="*/ 0 h 192"/>
                  <a:gd name="T4" fmla="*/ 0 w 192"/>
                  <a:gd name="T5" fmla="*/ 24 h 192"/>
                  <a:gd name="T6" fmla="*/ 0 w 192"/>
                  <a:gd name="T7" fmla="*/ 118 h 192"/>
                  <a:gd name="T8" fmla="*/ 25 w 192"/>
                  <a:gd name="T9" fmla="*/ 143 h 192"/>
                  <a:gd name="T10" fmla="*/ 34 w 192"/>
                  <a:gd name="T11" fmla="*/ 143 h 192"/>
                  <a:gd name="T12" fmla="*/ 46 w 192"/>
                  <a:gd name="T13" fmla="*/ 192 h 192"/>
                  <a:gd name="T14" fmla="*/ 72 w 192"/>
                  <a:gd name="T15" fmla="*/ 143 h 192"/>
                  <a:gd name="T16" fmla="*/ 99 w 192"/>
                  <a:gd name="T17" fmla="*/ 143 h 192"/>
                  <a:gd name="T18" fmla="*/ 146 w 192"/>
                  <a:gd name="T19" fmla="*/ 99 h 192"/>
                  <a:gd name="T20" fmla="*/ 189 w 192"/>
                  <a:gd name="T21" fmla="*/ 130 h 192"/>
                  <a:gd name="T22" fmla="*/ 192 w 192"/>
                  <a:gd name="T23" fmla="*/ 118 h 192"/>
                  <a:gd name="T24" fmla="*/ 192 w 192"/>
                  <a:gd name="T25" fmla="*/ 24 h 192"/>
                  <a:gd name="T26" fmla="*/ 167 w 192"/>
                  <a:gd name="T2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192">
                    <a:moveTo>
                      <a:pt x="167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32"/>
                      <a:pt x="11" y="143"/>
                      <a:pt x="25" y="143"/>
                    </a:cubicBezTo>
                    <a:cubicBezTo>
                      <a:pt x="34" y="143"/>
                      <a:pt x="34" y="143"/>
                      <a:pt x="34" y="143"/>
                    </a:cubicBezTo>
                    <a:cubicBezTo>
                      <a:pt x="30" y="156"/>
                      <a:pt x="29" y="175"/>
                      <a:pt x="46" y="192"/>
                    </a:cubicBezTo>
                    <a:cubicBezTo>
                      <a:pt x="46" y="192"/>
                      <a:pt x="56" y="162"/>
                      <a:pt x="72" y="143"/>
                    </a:cubicBezTo>
                    <a:cubicBezTo>
                      <a:pt x="99" y="143"/>
                      <a:pt x="99" y="143"/>
                      <a:pt x="99" y="143"/>
                    </a:cubicBezTo>
                    <a:cubicBezTo>
                      <a:pt x="101" y="118"/>
                      <a:pt x="121" y="99"/>
                      <a:pt x="146" y="99"/>
                    </a:cubicBezTo>
                    <a:cubicBezTo>
                      <a:pt x="166" y="99"/>
                      <a:pt x="183" y="112"/>
                      <a:pt x="189" y="130"/>
                    </a:cubicBezTo>
                    <a:cubicBezTo>
                      <a:pt x="191" y="126"/>
                      <a:pt x="192" y="122"/>
                      <a:pt x="192" y="118"/>
                    </a:cubicBezTo>
                    <a:cubicBezTo>
                      <a:pt x="192" y="24"/>
                      <a:pt x="192" y="24"/>
                      <a:pt x="192" y="24"/>
                    </a:cubicBezTo>
                    <a:cubicBezTo>
                      <a:pt x="192" y="11"/>
                      <a:pt x="181" y="0"/>
                      <a:pt x="167" y="0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Line 9"/>
              <p:cNvSpPr>
                <a:spLocks noChangeShapeType="1"/>
              </p:cNvSpPr>
              <p:nvPr/>
            </p:nvSpPr>
            <p:spPr bwMode="auto">
              <a:xfrm flipV="1">
                <a:off x="1312" y="581"/>
                <a:ext cx="0" cy="7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10"/>
              <p:cNvSpPr>
                <a:spLocks/>
              </p:cNvSpPr>
              <p:nvPr/>
            </p:nvSpPr>
            <p:spPr bwMode="auto">
              <a:xfrm>
                <a:off x="1273" y="568"/>
                <a:ext cx="79" cy="36"/>
              </a:xfrm>
              <a:custGeom>
                <a:avLst/>
                <a:gdLst>
                  <a:gd name="T0" fmla="*/ 79 w 79"/>
                  <a:gd name="T1" fmla="*/ 36 h 36"/>
                  <a:gd name="T2" fmla="*/ 37 w 79"/>
                  <a:gd name="T3" fmla="*/ 0 h 36"/>
                  <a:gd name="T4" fmla="*/ 0 w 79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9" h="36">
                    <a:moveTo>
                      <a:pt x="79" y="36"/>
                    </a:moveTo>
                    <a:lnTo>
                      <a:pt x="37" y="0"/>
                    </a:lnTo>
                    <a:lnTo>
                      <a:pt x="0" y="36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Oval 11"/>
              <p:cNvSpPr>
                <a:spLocks noChangeArrowheads="1"/>
              </p:cNvSpPr>
              <p:nvPr/>
            </p:nvSpPr>
            <p:spPr bwMode="auto">
              <a:xfrm>
                <a:off x="1228" y="527"/>
                <a:ext cx="167" cy="16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12"/>
              <p:cNvSpPr>
                <a:spLocks/>
              </p:cNvSpPr>
              <p:nvPr/>
            </p:nvSpPr>
            <p:spPr bwMode="auto">
              <a:xfrm>
                <a:off x="1049" y="348"/>
                <a:ext cx="346" cy="346"/>
              </a:xfrm>
              <a:custGeom>
                <a:avLst/>
                <a:gdLst>
                  <a:gd name="T0" fmla="*/ 167 w 192"/>
                  <a:gd name="T1" fmla="*/ 0 h 192"/>
                  <a:gd name="T2" fmla="*/ 25 w 192"/>
                  <a:gd name="T3" fmla="*/ 0 h 192"/>
                  <a:gd name="T4" fmla="*/ 0 w 192"/>
                  <a:gd name="T5" fmla="*/ 25 h 192"/>
                  <a:gd name="T6" fmla="*/ 0 w 192"/>
                  <a:gd name="T7" fmla="*/ 119 h 192"/>
                  <a:gd name="T8" fmla="*/ 25 w 192"/>
                  <a:gd name="T9" fmla="*/ 144 h 192"/>
                  <a:gd name="T10" fmla="*/ 34 w 192"/>
                  <a:gd name="T11" fmla="*/ 144 h 192"/>
                  <a:gd name="T12" fmla="*/ 47 w 192"/>
                  <a:gd name="T13" fmla="*/ 192 h 192"/>
                  <a:gd name="T14" fmla="*/ 72 w 192"/>
                  <a:gd name="T15" fmla="*/ 144 h 192"/>
                  <a:gd name="T16" fmla="*/ 100 w 192"/>
                  <a:gd name="T17" fmla="*/ 144 h 192"/>
                  <a:gd name="T18" fmla="*/ 146 w 192"/>
                  <a:gd name="T19" fmla="*/ 99 h 192"/>
                  <a:gd name="T20" fmla="*/ 189 w 192"/>
                  <a:gd name="T21" fmla="*/ 130 h 192"/>
                  <a:gd name="T22" fmla="*/ 192 w 192"/>
                  <a:gd name="T23" fmla="*/ 119 h 192"/>
                  <a:gd name="T24" fmla="*/ 192 w 192"/>
                  <a:gd name="T25" fmla="*/ 25 h 192"/>
                  <a:gd name="T26" fmla="*/ 167 w 192"/>
                  <a:gd name="T2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192">
                    <a:moveTo>
                      <a:pt x="167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33"/>
                      <a:pt x="11" y="144"/>
                      <a:pt x="25" y="144"/>
                    </a:cubicBezTo>
                    <a:cubicBezTo>
                      <a:pt x="34" y="144"/>
                      <a:pt x="34" y="144"/>
                      <a:pt x="34" y="144"/>
                    </a:cubicBezTo>
                    <a:cubicBezTo>
                      <a:pt x="30" y="156"/>
                      <a:pt x="29" y="176"/>
                      <a:pt x="47" y="192"/>
                    </a:cubicBezTo>
                    <a:cubicBezTo>
                      <a:pt x="47" y="192"/>
                      <a:pt x="56" y="163"/>
                      <a:pt x="72" y="144"/>
                    </a:cubicBezTo>
                    <a:cubicBezTo>
                      <a:pt x="100" y="144"/>
                      <a:pt x="100" y="144"/>
                      <a:pt x="100" y="144"/>
                    </a:cubicBezTo>
                    <a:cubicBezTo>
                      <a:pt x="101" y="119"/>
                      <a:pt x="121" y="99"/>
                      <a:pt x="146" y="99"/>
                    </a:cubicBezTo>
                    <a:cubicBezTo>
                      <a:pt x="166" y="99"/>
                      <a:pt x="183" y="112"/>
                      <a:pt x="189" y="130"/>
                    </a:cubicBezTo>
                    <a:cubicBezTo>
                      <a:pt x="191" y="127"/>
                      <a:pt x="192" y="123"/>
                      <a:pt x="192" y="119"/>
                    </a:cubicBezTo>
                    <a:cubicBezTo>
                      <a:pt x="192" y="25"/>
                      <a:pt x="192" y="25"/>
                      <a:pt x="192" y="25"/>
                    </a:cubicBezTo>
                    <a:cubicBezTo>
                      <a:pt x="192" y="11"/>
                      <a:pt x="181" y="0"/>
                      <a:pt x="167" y="0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Line 13"/>
              <p:cNvSpPr>
                <a:spLocks noChangeShapeType="1"/>
              </p:cNvSpPr>
              <p:nvPr/>
            </p:nvSpPr>
            <p:spPr bwMode="auto">
              <a:xfrm flipV="1">
                <a:off x="2057" y="561"/>
                <a:ext cx="0" cy="5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Line 14"/>
              <p:cNvSpPr>
                <a:spLocks noChangeShapeType="1"/>
              </p:cNvSpPr>
              <p:nvPr/>
            </p:nvSpPr>
            <p:spPr bwMode="auto">
              <a:xfrm flipV="1">
                <a:off x="2055" y="644"/>
                <a:ext cx="0" cy="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Oval 15"/>
              <p:cNvSpPr>
                <a:spLocks noChangeArrowheads="1"/>
              </p:cNvSpPr>
              <p:nvPr/>
            </p:nvSpPr>
            <p:spPr bwMode="auto">
              <a:xfrm>
                <a:off x="1972" y="528"/>
                <a:ext cx="168" cy="16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16"/>
              <p:cNvSpPr>
                <a:spLocks/>
              </p:cNvSpPr>
              <p:nvPr/>
            </p:nvSpPr>
            <p:spPr bwMode="auto">
              <a:xfrm>
                <a:off x="1794" y="350"/>
                <a:ext cx="346" cy="346"/>
              </a:xfrm>
              <a:custGeom>
                <a:avLst/>
                <a:gdLst>
                  <a:gd name="T0" fmla="*/ 167 w 192"/>
                  <a:gd name="T1" fmla="*/ 0 h 192"/>
                  <a:gd name="T2" fmla="*/ 25 w 192"/>
                  <a:gd name="T3" fmla="*/ 0 h 192"/>
                  <a:gd name="T4" fmla="*/ 0 w 192"/>
                  <a:gd name="T5" fmla="*/ 25 h 192"/>
                  <a:gd name="T6" fmla="*/ 0 w 192"/>
                  <a:gd name="T7" fmla="*/ 119 h 192"/>
                  <a:gd name="T8" fmla="*/ 25 w 192"/>
                  <a:gd name="T9" fmla="*/ 144 h 192"/>
                  <a:gd name="T10" fmla="*/ 34 w 192"/>
                  <a:gd name="T11" fmla="*/ 144 h 192"/>
                  <a:gd name="T12" fmla="*/ 46 w 192"/>
                  <a:gd name="T13" fmla="*/ 192 h 192"/>
                  <a:gd name="T14" fmla="*/ 72 w 192"/>
                  <a:gd name="T15" fmla="*/ 144 h 192"/>
                  <a:gd name="T16" fmla="*/ 99 w 192"/>
                  <a:gd name="T17" fmla="*/ 144 h 192"/>
                  <a:gd name="T18" fmla="*/ 146 w 192"/>
                  <a:gd name="T19" fmla="*/ 99 h 192"/>
                  <a:gd name="T20" fmla="*/ 189 w 192"/>
                  <a:gd name="T21" fmla="*/ 130 h 192"/>
                  <a:gd name="T22" fmla="*/ 192 w 192"/>
                  <a:gd name="T23" fmla="*/ 119 h 192"/>
                  <a:gd name="T24" fmla="*/ 192 w 192"/>
                  <a:gd name="T25" fmla="*/ 25 h 192"/>
                  <a:gd name="T26" fmla="*/ 167 w 192"/>
                  <a:gd name="T2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192">
                    <a:moveTo>
                      <a:pt x="167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33"/>
                      <a:pt x="11" y="144"/>
                      <a:pt x="25" y="144"/>
                    </a:cubicBezTo>
                    <a:cubicBezTo>
                      <a:pt x="34" y="144"/>
                      <a:pt x="34" y="144"/>
                      <a:pt x="34" y="144"/>
                    </a:cubicBezTo>
                    <a:cubicBezTo>
                      <a:pt x="30" y="156"/>
                      <a:pt x="29" y="176"/>
                      <a:pt x="46" y="192"/>
                    </a:cubicBezTo>
                    <a:cubicBezTo>
                      <a:pt x="46" y="192"/>
                      <a:pt x="56" y="163"/>
                      <a:pt x="72" y="144"/>
                    </a:cubicBezTo>
                    <a:cubicBezTo>
                      <a:pt x="99" y="144"/>
                      <a:pt x="99" y="144"/>
                      <a:pt x="99" y="144"/>
                    </a:cubicBezTo>
                    <a:cubicBezTo>
                      <a:pt x="101" y="119"/>
                      <a:pt x="121" y="99"/>
                      <a:pt x="146" y="99"/>
                    </a:cubicBezTo>
                    <a:cubicBezTo>
                      <a:pt x="166" y="99"/>
                      <a:pt x="183" y="112"/>
                      <a:pt x="189" y="130"/>
                    </a:cubicBezTo>
                    <a:cubicBezTo>
                      <a:pt x="191" y="127"/>
                      <a:pt x="192" y="123"/>
                      <a:pt x="192" y="119"/>
                    </a:cubicBezTo>
                    <a:cubicBezTo>
                      <a:pt x="192" y="25"/>
                      <a:pt x="192" y="25"/>
                      <a:pt x="192" y="25"/>
                    </a:cubicBezTo>
                    <a:cubicBezTo>
                      <a:pt x="192" y="11"/>
                      <a:pt x="181" y="0"/>
                      <a:pt x="167" y="0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17"/>
              <p:cNvSpPr>
                <a:spLocks/>
              </p:cNvSpPr>
              <p:nvPr/>
            </p:nvSpPr>
            <p:spPr bwMode="auto">
              <a:xfrm>
                <a:off x="2805" y="566"/>
                <a:ext cx="34" cy="74"/>
              </a:xfrm>
              <a:custGeom>
                <a:avLst/>
                <a:gdLst>
                  <a:gd name="T0" fmla="*/ 0 w 34"/>
                  <a:gd name="T1" fmla="*/ 0 h 74"/>
                  <a:gd name="T2" fmla="*/ 0 w 34"/>
                  <a:gd name="T3" fmla="*/ 56 h 74"/>
                  <a:gd name="T4" fmla="*/ 34 w 34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74">
                    <a:moveTo>
                      <a:pt x="0" y="0"/>
                    </a:moveTo>
                    <a:lnTo>
                      <a:pt x="0" y="56"/>
                    </a:lnTo>
                    <a:lnTo>
                      <a:pt x="34" y="74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Oval 18"/>
              <p:cNvSpPr>
                <a:spLocks noChangeArrowheads="1"/>
              </p:cNvSpPr>
              <p:nvPr/>
            </p:nvSpPr>
            <p:spPr bwMode="auto">
              <a:xfrm>
                <a:off x="2722" y="527"/>
                <a:ext cx="167" cy="16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19"/>
              <p:cNvSpPr>
                <a:spLocks/>
              </p:cNvSpPr>
              <p:nvPr/>
            </p:nvSpPr>
            <p:spPr bwMode="auto">
              <a:xfrm>
                <a:off x="2543" y="348"/>
                <a:ext cx="346" cy="346"/>
              </a:xfrm>
              <a:custGeom>
                <a:avLst/>
                <a:gdLst>
                  <a:gd name="T0" fmla="*/ 167 w 192"/>
                  <a:gd name="T1" fmla="*/ 0 h 192"/>
                  <a:gd name="T2" fmla="*/ 25 w 192"/>
                  <a:gd name="T3" fmla="*/ 0 h 192"/>
                  <a:gd name="T4" fmla="*/ 0 w 192"/>
                  <a:gd name="T5" fmla="*/ 25 h 192"/>
                  <a:gd name="T6" fmla="*/ 0 w 192"/>
                  <a:gd name="T7" fmla="*/ 119 h 192"/>
                  <a:gd name="T8" fmla="*/ 25 w 192"/>
                  <a:gd name="T9" fmla="*/ 144 h 192"/>
                  <a:gd name="T10" fmla="*/ 33 w 192"/>
                  <a:gd name="T11" fmla="*/ 144 h 192"/>
                  <a:gd name="T12" fmla="*/ 46 w 192"/>
                  <a:gd name="T13" fmla="*/ 192 h 192"/>
                  <a:gd name="T14" fmla="*/ 72 w 192"/>
                  <a:gd name="T15" fmla="*/ 144 h 192"/>
                  <a:gd name="T16" fmla="*/ 99 w 192"/>
                  <a:gd name="T17" fmla="*/ 144 h 192"/>
                  <a:gd name="T18" fmla="*/ 145 w 192"/>
                  <a:gd name="T19" fmla="*/ 99 h 192"/>
                  <a:gd name="T20" fmla="*/ 189 w 192"/>
                  <a:gd name="T21" fmla="*/ 130 h 192"/>
                  <a:gd name="T22" fmla="*/ 192 w 192"/>
                  <a:gd name="T23" fmla="*/ 119 h 192"/>
                  <a:gd name="T24" fmla="*/ 192 w 192"/>
                  <a:gd name="T25" fmla="*/ 25 h 192"/>
                  <a:gd name="T26" fmla="*/ 167 w 192"/>
                  <a:gd name="T2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192">
                    <a:moveTo>
                      <a:pt x="167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33"/>
                      <a:pt x="11" y="144"/>
                      <a:pt x="25" y="144"/>
                    </a:cubicBezTo>
                    <a:cubicBezTo>
                      <a:pt x="33" y="144"/>
                      <a:pt x="33" y="144"/>
                      <a:pt x="33" y="144"/>
                    </a:cubicBezTo>
                    <a:cubicBezTo>
                      <a:pt x="30" y="156"/>
                      <a:pt x="28" y="176"/>
                      <a:pt x="46" y="192"/>
                    </a:cubicBezTo>
                    <a:cubicBezTo>
                      <a:pt x="46" y="192"/>
                      <a:pt x="55" y="163"/>
                      <a:pt x="72" y="144"/>
                    </a:cubicBezTo>
                    <a:cubicBezTo>
                      <a:pt x="99" y="144"/>
                      <a:pt x="99" y="144"/>
                      <a:pt x="99" y="144"/>
                    </a:cubicBezTo>
                    <a:cubicBezTo>
                      <a:pt x="100" y="119"/>
                      <a:pt x="120" y="99"/>
                      <a:pt x="145" y="99"/>
                    </a:cubicBezTo>
                    <a:cubicBezTo>
                      <a:pt x="165" y="99"/>
                      <a:pt x="182" y="112"/>
                      <a:pt x="189" y="130"/>
                    </a:cubicBezTo>
                    <a:cubicBezTo>
                      <a:pt x="191" y="127"/>
                      <a:pt x="192" y="123"/>
                      <a:pt x="192" y="119"/>
                    </a:cubicBezTo>
                    <a:cubicBezTo>
                      <a:pt x="192" y="25"/>
                      <a:pt x="192" y="25"/>
                      <a:pt x="192" y="25"/>
                    </a:cubicBezTo>
                    <a:cubicBezTo>
                      <a:pt x="192" y="11"/>
                      <a:pt x="181" y="0"/>
                      <a:pt x="167" y="0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Oval 20"/>
              <p:cNvSpPr>
                <a:spLocks noChangeArrowheads="1"/>
              </p:cNvSpPr>
              <p:nvPr/>
            </p:nvSpPr>
            <p:spPr bwMode="auto">
              <a:xfrm>
                <a:off x="3489" y="557"/>
                <a:ext cx="130" cy="12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21"/>
              <p:cNvSpPr>
                <a:spLocks/>
              </p:cNvSpPr>
              <p:nvPr/>
            </p:nvSpPr>
            <p:spPr bwMode="auto">
              <a:xfrm>
                <a:off x="3515" y="494"/>
                <a:ext cx="79" cy="69"/>
              </a:xfrm>
              <a:custGeom>
                <a:avLst/>
                <a:gdLst>
                  <a:gd name="T0" fmla="*/ 0 w 44"/>
                  <a:gd name="T1" fmla="*/ 38 h 38"/>
                  <a:gd name="T2" fmla="*/ 0 w 44"/>
                  <a:gd name="T3" fmla="*/ 24 h 38"/>
                  <a:gd name="T4" fmla="*/ 22 w 44"/>
                  <a:gd name="T5" fmla="*/ 0 h 38"/>
                  <a:gd name="T6" fmla="*/ 44 w 44"/>
                  <a:gd name="T7" fmla="*/ 24 h 38"/>
                  <a:gd name="T8" fmla="*/ 44 w 44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38">
                    <a:moveTo>
                      <a:pt x="0" y="38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0" y="0"/>
                      <a:pt x="22" y="0"/>
                    </a:cubicBezTo>
                    <a:cubicBezTo>
                      <a:pt x="34" y="0"/>
                      <a:pt x="44" y="11"/>
                      <a:pt x="44" y="24"/>
                    </a:cubicBezTo>
                    <a:cubicBezTo>
                      <a:pt x="44" y="38"/>
                      <a:pt x="44" y="38"/>
                      <a:pt x="44" y="3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22"/>
              <p:cNvSpPr>
                <a:spLocks/>
              </p:cNvSpPr>
              <p:nvPr/>
            </p:nvSpPr>
            <p:spPr bwMode="auto">
              <a:xfrm>
                <a:off x="3540" y="599"/>
                <a:ext cx="29" cy="56"/>
              </a:xfrm>
              <a:custGeom>
                <a:avLst/>
                <a:gdLst>
                  <a:gd name="T0" fmla="*/ 16 w 16"/>
                  <a:gd name="T1" fmla="*/ 8 h 31"/>
                  <a:gd name="T2" fmla="*/ 8 w 16"/>
                  <a:gd name="T3" fmla="*/ 0 h 31"/>
                  <a:gd name="T4" fmla="*/ 0 w 16"/>
                  <a:gd name="T5" fmla="*/ 8 h 31"/>
                  <a:gd name="T6" fmla="*/ 6 w 16"/>
                  <a:gd name="T7" fmla="*/ 16 h 31"/>
                  <a:gd name="T8" fmla="*/ 6 w 16"/>
                  <a:gd name="T9" fmla="*/ 31 h 31"/>
                  <a:gd name="T10" fmla="*/ 10 w 16"/>
                  <a:gd name="T11" fmla="*/ 31 h 31"/>
                  <a:gd name="T12" fmla="*/ 10 w 16"/>
                  <a:gd name="T13" fmla="*/ 16 h 31"/>
                  <a:gd name="T14" fmla="*/ 16 w 16"/>
                  <a:gd name="T15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1">
                    <a:moveTo>
                      <a:pt x="16" y="8"/>
                    </a:moveTo>
                    <a:cubicBezTo>
                      <a:pt x="16" y="3"/>
                      <a:pt x="13" y="0"/>
                      <a:pt x="8" y="0"/>
                    </a:cubicBez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2" y="15"/>
                      <a:pt x="6" y="1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4" y="15"/>
                      <a:pt x="16" y="12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23"/>
              <p:cNvSpPr>
                <a:spLocks/>
              </p:cNvSpPr>
              <p:nvPr/>
            </p:nvSpPr>
            <p:spPr bwMode="auto">
              <a:xfrm>
                <a:off x="3293" y="346"/>
                <a:ext cx="346" cy="347"/>
              </a:xfrm>
              <a:custGeom>
                <a:avLst/>
                <a:gdLst>
                  <a:gd name="T0" fmla="*/ 192 w 192"/>
                  <a:gd name="T1" fmla="*/ 119 h 192"/>
                  <a:gd name="T2" fmla="*/ 192 w 192"/>
                  <a:gd name="T3" fmla="*/ 24 h 192"/>
                  <a:gd name="T4" fmla="*/ 167 w 192"/>
                  <a:gd name="T5" fmla="*/ 0 h 192"/>
                  <a:gd name="T6" fmla="*/ 25 w 192"/>
                  <a:gd name="T7" fmla="*/ 0 h 192"/>
                  <a:gd name="T8" fmla="*/ 0 w 192"/>
                  <a:gd name="T9" fmla="*/ 24 h 192"/>
                  <a:gd name="T10" fmla="*/ 0 w 192"/>
                  <a:gd name="T11" fmla="*/ 119 h 192"/>
                  <a:gd name="T12" fmla="*/ 25 w 192"/>
                  <a:gd name="T13" fmla="*/ 143 h 192"/>
                  <a:gd name="T14" fmla="*/ 34 w 192"/>
                  <a:gd name="T15" fmla="*/ 143 h 192"/>
                  <a:gd name="T16" fmla="*/ 47 w 192"/>
                  <a:gd name="T17" fmla="*/ 192 h 192"/>
                  <a:gd name="T18" fmla="*/ 72 w 192"/>
                  <a:gd name="T19" fmla="*/ 143 h 192"/>
                  <a:gd name="T20" fmla="*/ 91 w 192"/>
                  <a:gd name="T21" fmla="*/ 14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2" h="192">
                    <a:moveTo>
                      <a:pt x="192" y="119"/>
                    </a:moveTo>
                    <a:cubicBezTo>
                      <a:pt x="192" y="24"/>
                      <a:pt x="192" y="24"/>
                      <a:pt x="192" y="24"/>
                    </a:cubicBezTo>
                    <a:cubicBezTo>
                      <a:pt x="192" y="11"/>
                      <a:pt x="181" y="0"/>
                      <a:pt x="167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32"/>
                      <a:pt x="11" y="143"/>
                      <a:pt x="25" y="143"/>
                    </a:cubicBezTo>
                    <a:cubicBezTo>
                      <a:pt x="34" y="143"/>
                      <a:pt x="34" y="143"/>
                      <a:pt x="34" y="143"/>
                    </a:cubicBezTo>
                    <a:cubicBezTo>
                      <a:pt x="30" y="156"/>
                      <a:pt x="29" y="175"/>
                      <a:pt x="47" y="192"/>
                    </a:cubicBezTo>
                    <a:cubicBezTo>
                      <a:pt x="47" y="192"/>
                      <a:pt x="56" y="162"/>
                      <a:pt x="72" y="143"/>
                    </a:cubicBezTo>
                    <a:cubicBezTo>
                      <a:pt x="91" y="143"/>
                      <a:pt x="91" y="143"/>
                      <a:pt x="91" y="143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24"/>
              <p:cNvSpPr>
                <a:spLocks/>
              </p:cNvSpPr>
              <p:nvPr/>
            </p:nvSpPr>
            <p:spPr bwMode="auto">
              <a:xfrm>
                <a:off x="4218" y="498"/>
                <a:ext cx="120" cy="119"/>
              </a:xfrm>
              <a:custGeom>
                <a:avLst/>
                <a:gdLst>
                  <a:gd name="T0" fmla="*/ 35 w 67"/>
                  <a:gd name="T1" fmla="*/ 1 h 66"/>
                  <a:gd name="T2" fmla="*/ 66 w 67"/>
                  <a:gd name="T3" fmla="*/ 35 h 66"/>
                  <a:gd name="T4" fmla="*/ 32 w 67"/>
                  <a:gd name="T5" fmla="*/ 66 h 66"/>
                  <a:gd name="T6" fmla="*/ 1 w 67"/>
                  <a:gd name="T7" fmla="*/ 32 h 66"/>
                  <a:gd name="T8" fmla="*/ 35 w 67"/>
                  <a:gd name="T9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66">
                    <a:moveTo>
                      <a:pt x="35" y="1"/>
                    </a:moveTo>
                    <a:cubicBezTo>
                      <a:pt x="53" y="1"/>
                      <a:pt x="67" y="17"/>
                      <a:pt x="66" y="35"/>
                    </a:cubicBezTo>
                    <a:cubicBezTo>
                      <a:pt x="65" y="53"/>
                      <a:pt x="50" y="66"/>
                      <a:pt x="32" y="66"/>
                    </a:cubicBezTo>
                    <a:cubicBezTo>
                      <a:pt x="14" y="65"/>
                      <a:pt x="0" y="50"/>
                      <a:pt x="1" y="32"/>
                    </a:cubicBezTo>
                    <a:cubicBezTo>
                      <a:pt x="2" y="14"/>
                      <a:pt x="17" y="0"/>
                      <a:pt x="35" y="1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Line 25"/>
              <p:cNvSpPr>
                <a:spLocks noChangeShapeType="1"/>
              </p:cNvSpPr>
              <p:nvPr/>
            </p:nvSpPr>
            <p:spPr bwMode="auto">
              <a:xfrm>
                <a:off x="4322" y="610"/>
                <a:ext cx="69" cy="8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26"/>
              <p:cNvSpPr>
                <a:spLocks/>
              </p:cNvSpPr>
              <p:nvPr/>
            </p:nvSpPr>
            <p:spPr bwMode="auto">
              <a:xfrm>
                <a:off x="4041" y="352"/>
                <a:ext cx="346" cy="346"/>
              </a:xfrm>
              <a:custGeom>
                <a:avLst/>
                <a:gdLst>
                  <a:gd name="T0" fmla="*/ 192 w 192"/>
                  <a:gd name="T1" fmla="*/ 118 h 192"/>
                  <a:gd name="T2" fmla="*/ 192 w 192"/>
                  <a:gd name="T3" fmla="*/ 24 h 192"/>
                  <a:gd name="T4" fmla="*/ 167 w 192"/>
                  <a:gd name="T5" fmla="*/ 0 h 192"/>
                  <a:gd name="T6" fmla="*/ 25 w 192"/>
                  <a:gd name="T7" fmla="*/ 0 h 192"/>
                  <a:gd name="T8" fmla="*/ 0 w 192"/>
                  <a:gd name="T9" fmla="*/ 24 h 192"/>
                  <a:gd name="T10" fmla="*/ 0 w 192"/>
                  <a:gd name="T11" fmla="*/ 118 h 192"/>
                  <a:gd name="T12" fmla="*/ 25 w 192"/>
                  <a:gd name="T13" fmla="*/ 143 h 192"/>
                  <a:gd name="T14" fmla="*/ 34 w 192"/>
                  <a:gd name="T15" fmla="*/ 143 h 192"/>
                  <a:gd name="T16" fmla="*/ 47 w 192"/>
                  <a:gd name="T17" fmla="*/ 192 h 192"/>
                  <a:gd name="T18" fmla="*/ 72 w 192"/>
                  <a:gd name="T19" fmla="*/ 143 h 192"/>
                  <a:gd name="T20" fmla="*/ 91 w 192"/>
                  <a:gd name="T21" fmla="*/ 14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2" h="192">
                    <a:moveTo>
                      <a:pt x="192" y="118"/>
                    </a:moveTo>
                    <a:cubicBezTo>
                      <a:pt x="192" y="24"/>
                      <a:pt x="192" y="24"/>
                      <a:pt x="192" y="24"/>
                    </a:cubicBezTo>
                    <a:cubicBezTo>
                      <a:pt x="192" y="11"/>
                      <a:pt x="181" y="0"/>
                      <a:pt x="167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32"/>
                      <a:pt x="11" y="143"/>
                      <a:pt x="25" y="143"/>
                    </a:cubicBezTo>
                    <a:cubicBezTo>
                      <a:pt x="34" y="143"/>
                      <a:pt x="34" y="143"/>
                      <a:pt x="34" y="143"/>
                    </a:cubicBezTo>
                    <a:cubicBezTo>
                      <a:pt x="30" y="156"/>
                      <a:pt x="29" y="175"/>
                      <a:pt x="47" y="192"/>
                    </a:cubicBezTo>
                    <a:cubicBezTo>
                      <a:pt x="47" y="192"/>
                      <a:pt x="56" y="162"/>
                      <a:pt x="72" y="143"/>
                    </a:cubicBezTo>
                    <a:cubicBezTo>
                      <a:pt x="91" y="143"/>
                      <a:pt x="91" y="143"/>
                      <a:pt x="91" y="143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27"/>
              <p:cNvSpPr>
                <a:spLocks/>
              </p:cNvSpPr>
              <p:nvPr/>
            </p:nvSpPr>
            <p:spPr bwMode="auto">
              <a:xfrm>
                <a:off x="4796" y="373"/>
                <a:ext cx="346" cy="302"/>
              </a:xfrm>
              <a:custGeom>
                <a:avLst/>
                <a:gdLst>
                  <a:gd name="T0" fmla="*/ 151 w 192"/>
                  <a:gd name="T1" fmla="*/ 27 h 167"/>
                  <a:gd name="T2" fmla="*/ 138 w 192"/>
                  <a:gd name="T3" fmla="*/ 30 h 167"/>
                  <a:gd name="T4" fmla="*/ 97 w 192"/>
                  <a:gd name="T5" fmla="*/ 0 h 167"/>
                  <a:gd name="T6" fmla="*/ 55 w 192"/>
                  <a:gd name="T7" fmla="*/ 39 h 167"/>
                  <a:gd name="T8" fmla="*/ 38 w 192"/>
                  <a:gd name="T9" fmla="*/ 34 h 167"/>
                  <a:gd name="T10" fmla="*/ 0 w 192"/>
                  <a:gd name="T11" fmla="*/ 72 h 167"/>
                  <a:gd name="T12" fmla="*/ 33 w 192"/>
                  <a:gd name="T13" fmla="*/ 109 h 167"/>
                  <a:gd name="T14" fmla="*/ 33 w 192"/>
                  <a:gd name="T15" fmla="*/ 167 h 167"/>
                  <a:gd name="T16" fmla="*/ 75 w 192"/>
                  <a:gd name="T17" fmla="*/ 110 h 167"/>
                  <a:gd name="T18" fmla="*/ 150 w 192"/>
                  <a:gd name="T19" fmla="*/ 110 h 167"/>
                  <a:gd name="T20" fmla="*/ 151 w 192"/>
                  <a:gd name="T21" fmla="*/ 110 h 167"/>
                  <a:gd name="T22" fmla="*/ 152 w 192"/>
                  <a:gd name="T23" fmla="*/ 110 h 167"/>
                  <a:gd name="T24" fmla="*/ 154 w 192"/>
                  <a:gd name="T25" fmla="*/ 110 h 167"/>
                  <a:gd name="T26" fmla="*/ 154 w 192"/>
                  <a:gd name="T27" fmla="*/ 110 h 167"/>
                  <a:gd name="T28" fmla="*/ 192 w 192"/>
                  <a:gd name="T29" fmla="*/ 69 h 167"/>
                  <a:gd name="T30" fmla="*/ 151 w 192"/>
                  <a:gd name="T31" fmla="*/ 2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2" h="167">
                    <a:moveTo>
                      <a:pt x="151" y="27"/>
                    </a:moveTo>
                    <a:cubicBezTo>
                      <a:pt x="146" y="27"/>
                      <a:pt x="142" y="28"/>
                      <a:pt x="138" y="30"/>
                    </a:cubicBezTo>
                    <a:cubicBezTo>
                      <a:pt x="132" y="13"/>
                      <a:pt x="116" y="0"/>
                      <a:pt x="97" y="0"/>
                    </a:cubicBezTo>
                    <a:cubicBezTo>
                      <a:pt x="75" y="0"/>
                      <a:pt x="58" y="17"/>
                      <a:pt x="55" y="39"/>
                    </a:cubicBezTo>
                    <a:cubicBezTo>
                      <a:pt x="50" y="36"/>
                      <a:pt x="44" y="34"/>
                      <a:pt x="38" y="34"/>
                    </a:cubicBezTo>
                    <a:cubicBezTo>
                      <a:pt x="17" y="34"/>
                      <a:pt x="0" y="51"/>
                      <a:pt x="0" y="72"/>
                    </a:cubicBezTo>
                    <a:cubicBezTo>
                      <a:pt x="0" y="91"/>
                      <a:pt x="14" y="107"/>
                      <a:pt x="33" y="109"/>
                    </a:cubicBezTo>
                    <a:cubicBezTo>
                      <a:pt x="33" y="167"/>
                      <a:pt x="33" y="167"/>
                      <a:pt x="33" y="167"/>
                    </a:cubicBezTo>
                    <a:cubicBezTo>
                      <a:pt x="75" y="110"/>
                      <a:pt x="75" y="110"/>
                      <a:pt x="75" y="110"/>
                    </a:cubicBezTo>
                    <a:cubicBezTo>
                      <a:pt x="150" y="110"/>
                      <a:pt x="150" y="110"/>
                      <a:pt x="150" y="110"/>
                    </a:cubicBezTo>
                    <a:cubicBezTo>
                      <a:pt x="150" y="110"/>
                      <a:pt x="150" y="110"/>
                      <a:pt x="151" y="110"/>
                    </a:cubicBezTo>
                    <a:cubicBezTo>
                      <a:pt x="151" y="110"/>
                      <a:pt x="152" y="110"/>
                      <a:pt x="152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76" y="108"/>
                      <a:pt x="192" y="90"/>
                      <a:pt x="192" y="69"/>
                    </a:cubicBezTo>
                    <a:cubicBezTo>
                      <a:pt x="192" y="46"/>
                      <a:pt x="174" y="27"/>
                      <a:pt x="151" y="27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8"/>
              <p:cNvSpPr>
                <a:spLocks/>
              </p:cNvSpPr>
              <p:nvPr/>
            </p:nvSpPr>
            <p:spPr bwMode="auto">
              <a:xfrm>
                <a:off x="5544" y="384"/>
                <a:ext cx="346" cy="197"/>
              </a:xfrm>
              <a:custGeom>
                <a:avLst/>
                <a:gdLst>
                  <a:gd name="T0" fmla="*/ 192 w 192"/>
                  <a:gd name="T1" fmla="*/ 68 h 109"/>
                  <a:gd name="T2" fmla="*/ 150 w 192"/>
                  <a:gd name="T3" fmla="*/ 27 h 109"/>
                  <a:gd name="T4" fmla="*/ 137 w 192"/>
                  <a:gd name="T5" fmla="*/ 29 h 109"/>
                  <a:gd name="T6" fmla="*/ 97 w 192"/>
                  <a:gd name="T7" fmla="*/ 0 h 109"/>
                  <a:gd name="T8" fmla="*/ 55 w 192"/>
                  <a:gd name="T9" fmla="*/ 38 h 109"/>
                  <a:gd name="T10" fmla="*/ 37 w 192"/>
                  <a:gd name="T11" fmla="*/ 34 h 109"/>
                  <a:gd name="T12" fmla="*/ 0 w 192"/>
                  <a:gd name="T13" fmla="*/ 72 h 109"/>
                  <a:gd name="T14" fmla="*/ 32 w 192"/>
                  <a:gd name="T15" fmla="*/ 109 h 109"/>
                  <a:gd name="T16" fmla="*/ 32 w 192"/>
                  <a:gd name="T17" fmla="*/ 109 h 109"/>
                  <a:gd name="T18" fmla="*/ 36 w 192"/>
                  <a:gd name="T19" fmla="*/ 109 h 109"/>
                  <a:gd name="T20" fmla="*/ 37 w 192"/>
                  <a:gd name="T21" fmla="*/ 109 h 109"/>
                  <a:gd name="T22" fmla="*/ 39 w 192"/>
                  <a:gd name="T23" fmla="*/ 109 h 109"/>
                  <a:gd name="T24" fmla="*/ 149 w 192"/>
                  <a:gd name="T25" fmla="*/ 109 h 109"/>
                  <a:gd name="T26" fmla="*/ 150 w 192"/>
                  <a:gd name="T27" fmla="*/ 109 h 109"/>
                  <a:gd name="T28" fmla="*/ 152 w 192"/>
                  <a:gd name="T29" fmla="*/ 109 h 109"/>
                  <a:gd name="T30" fmla="*/ 154 w 192"/>
                  <a:gd name="T31" fmla="*/ 109 h 109"/>
                  <a:gd name="T32" fmla="*/ 154 w 192"/>
                  <a:gd name="T33" fmla="*/ 109 h 109"/>
                  <a:gd name="T34" fmla="*/ 192 w 192"/>
                  <a:gd name="T35" fmla="*/ 6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109">
                    <a:moveTo>
                      <a:pt x="192" y="68"/>
                    </a:moveTo>
                    <a:cubicBezTo>
                      <a:pt x="192" y="45"/>
                      <a:pt x="173" y="27"/>
                      <a:pt x="150" y="27"/>
                    </a:cubicBezTo>
                    <a:cubicBezTo>
                      <a:pt x="146" y="27"/>
                      <a:pt x="141" y="28"/>
                      <a:pt x="137" y="29"/>
                    </a:cubicBezTo>
                    <a:cubicBezTo>
                      <a:pt x="131" y="12"/>
                      <a:pt x="116" y="0"/>
                      <a:pt x="97" y="0"/>
                    </a:cubicBezTo>
                    <a:cubicBezTo>
                      <a:pt x="75" y="0"/>
                      <a:pt x="57" y="17"/>
                      <a:pt x="55" y="38"/>
                    </a:cubicBezTo>
                    <a:cubicBezTo>
                      <a:pt x="50" y="35"/>
                      <a:pt x="44" y="34"/>
                      <a:pt x="37" y="34"/>
                    </a:cubicBezTo>
                    <a:cubicBezTo>
                      <a:pt x="17" y="34"/>
                      <a:pt x="0" y="51"/>
                      <a:pt x="0" y="72"/>
                    </a:cubicBezTo>
                    <a:cubicBezTo>
                      <a:pt x="0" y="91"/>
                      <a:pt x="14" y="106"/>
                      <a:pt x="32" y="109"/>
                    </a:cubicBezTo>
                    <a:cubicBezTo>
                      <a:pt x="32" y="109"/>
                      <a:pt x="32" y="109"/>
                      <a:pt x="32" y="109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8" y="109"/>
                      <a:pt x="38" y="109"/>
                      <a:pt x="39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9" y="109"/>
                      <a:pt x="150" y="109"/>
                      <a:pt x="150" y="109"/>
                    </a:cubicBezTo>
                    <a:cubicBezTo>
                      <a:pt x="151" y="109"/>
                      <a:pt x="151" y="109"/>
                      <a:pt x="152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75" y="107"/>
                      <a:pt x="192" y="90"/>
                      <a:pt x="192" y="68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Line 29"/>
              <p:cNvSpPr>
                <a:spLocks noChangeShapeType="1"/>
              </p:cNvSpPr>
              <p:nvPr/>
            </p:nvSpPr>
            <p:spPr bwMode="auto">
              <a:xfrm flipV="1">
                <a:off x="5584" y="608"/>
                <a:ext cx="29" cy="5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Line 30"/>
              <p:cNvSpPr>
                <a:spLocks noChangeShapeType="1"/>
              </p:cNvSpPr>
              <p:nvPr/>
            </p:nvSpPr>
            <p:spPr bwMode="auto">
              <a:xfrm flipV="1">
                <a:off x="5674" y="608"/>
                <a:ext cx="29" cy="5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Line 31"/>
              <p:cNvSpPr>
                <a:spLocks noChangeShapeType="1"/>
              </p:cNvSpPr>
              <p:nvPr/>
            </p:nvSpPr>
            <p:spPr bwMode="auto">
              <a:xfrm flipV="1">
                <a:off x="5764" y="608"/>
                <a:ext cx="29" cy="5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Oval 32"/>
              <p:cNvSpPr>
                <a:spLocks noChangeArrowheads="1"/>
              </p:cNvSpPr>
              <p:nvPr/>
            </p:nvSpPr>
            <p:spPr bwMode="auto">
              <a:xfrm>
                <a:off x="6323" y="350"/>
                <a:ext cx="286" cy="9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33"/>
              <p:cNvSpPr>
                <a:spLocks/>
              </p:cNvSpPr>
              <p:nvPr/>
            </p:nvSpPr>
            <p:spPr bwMode="auto">
              <a:xfrm>
                <a:off x="6323" y="482"/>
                <a:ext cx="286" cy="48"/>
              </a:xfrm>
              <a:custGeom>
                <a:avLst/>
                <a:gdLst>
                  <a:gd name="T0" fmla="*/ 159 w 159"/>
                  <a:gd name="T1" fmla="*/ 0 h 27"/>
                  <a:gd name="T2" fmla="*/ 79 w 159"/>
                  <a:gd name="T3" fmla="*/ 27 h 27"/>
                  <a:gd name="T4" fmla="*/ 0 w 159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9" h="27">
                    <a:moveTo>
                      <a:pt x="159" y="0"/>
                    </a:moveTo>
                    <a:cubicBezTo>
                      <a:pt x="159" y="15"/>
                      <a:pt x="123" y="27"/>
                      <a:pt x="79" y="27"/>
                    </a:cubicBezTo>
                    <a:cubicBezTo>
                      <a:pt x="35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34"/>
              <p:cNvSpPr>
                <a:spLocks/>
              </p:cNvSpPr>
              <p:nvPr/>
            </p:nvSpPr>
            <p:spPr bwMode="auto">
              <a:xfrm>
                <a:off x="6323" y="565"/>
                <a:ext cx="286" cy="48"/>
              </a:xfrm>
              <a:custGeom>
                <a:avLst/>
                <a:gdLst>
                  <a:gd name="T0" fmla="*/ 159 w 159"/>
                  <a:gd name="T1" fmla="*/ 0 h 27"/>
                  <a:gd name="T2" fmla="*/ 79 w 159"/>
                  <a:gd name="T3" fmla="*/ 27 h 27"/>
                  <a:gd name="T4" fmla="*/ 0 w 159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9" h="27">
                    <a:moveTo>
                      <a:pt x="159" y="0"/>
                    </a:moveTo>
                    <a:cubicBezTo>
                      <a:pt x="159" y="15"/>
                      <a:pt x="123" y="27"/>
                      <a:pt x="79" y="27"/>
                    </a:cubicBezTo>
                    <a:cubicBezTo>
                      <a:pt x="35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35"/>
              <p:cNvSpPr>
                <a:spLocks/>
              </p:cNvSpPr>
              <p:nvPr/>
            </p:nvSpPr>
            <p:spPr bwMode="auto">
              <a:xfrm>
                <a:off x="6323" y="399"/>
                <a:ext cx="286" cy="297"/>
              </a:xfrm>
              <a:custGeom>
                <a:avLst/>
                <a:gdLst>
                  <a:gd name="T0" fmla="*/ 79 w 159"/>
                  <a:gd name="T1" fmla="*/ 27 h 165"/>
                  <a:gd name="T2" fmla="*/ 0 w 159"/>
                  <a:gd name="T3" fmla="*/ 0 h 165"/>
                  <a:gd name="T4" fmla="*/ 0 w 159"/>
                  <a:gd name="T5" fmla="*/ 138 h 165"/>
                  <a:gd name="T6" fmla="*/ 79 w 159"/>
                  <a:gd name="T7" fmla="*/ 165 h 165"/>
                  <a:gd name="T8" fmla="*/ 159 w 159"/>
                  <a:gd name="T9" fmla="*/ 138 h 165"/>
                  <a:gd name="T10" fmla="*/ 159 w 159"/>
                  <a:gd name="T11" fmla="*/ 0 h 165"/>
                  <a:gd name="T12" fmla="*/ 79 w 159"/>
                  <a:gd name="T13" fmla="*/ 2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9" h="165">
                    <a:moveTo>
                      <a:pt x="79" y="27"/>
                    </a:moveTo>
                    <a:cubicBezTo>
                      <a:pt x="35" y="27"/>
                      <a:pt x="0" y="15"/>
                      <a:pt x="0" y="0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53"/>
                      <a:pt x="35" y="165"/>
                      <a:pt x="79" y="165"/>
                    </a:cubicBezTo>
                    <a:cubicBezTo>
                      <a:pt x="123" y="165"/>
                      <a:pt x="159" y="153"/>
                      <a:pt x="159" y="138"/>
                    </a:cubicBezTo>
                    <a:cubicBezTo>
                      <a:pt x="159" y="0"/>
                      <a:pt x="159" y="0"/>
                      <a:pt x="159" y="0"/>
                    </a:cubicBezTo>
                    <a:cubicBezTo>
                      <a:pt x="159" y="15"/>
                      <a:pt x="123" y="27"/>
                      <a:pt x="79" y="27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Oval 36"/>
              <p:cNvSpPr>
                <a:spLocks noChangeArrowheads="1"/>
              </p:cNvSpPr>
              <p:nvPr/>
            </p:nvSpPr>
            <p:spPr bwMode="auto">
              <a:xfrm>
                <a:off x="7213" y="528"/>
                <a:ext cx="168" cy="16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Oval 37"/>
              <p:cNvSpPr>
                <a:spLocks noChangeArrowheads="1"/>
              </p:cNvSpPr>
              <p:nvPr/>
            </p:nvSpPr>
            <p:spPr bwMode="auto">
              <a:xfrm>
                <a:off x="7036" y="350"/>
                <a:ext cx="287" cy="9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38"/>
              <p:cNvSpPr>
                <a:spLocks/>
              </p:cNvSpPr>
              <p:nvPr/>
            </p:nvSpPr>
            <p:spPr bwMode="auto">
              <a:xfrm>
                <a:off x="7036" y="482"/>
                <a:ext cx="287" cy="46"/>
              </a:xfrm>
              <a:custGeom>
                <a:avLst/>
                <a:gdLst>
                  <a:gd name="T0" fmla="*/ 159 w 159"/>
                  <a:gd name="T1" fmla="*/ 0 h 26"/>
                  <a:gd name="T2" fmla="*/ 80 w 159"/>
                  <a:gd name="T3" fmla="*/ 26 h 26"/>
                  <a:gd name="T4" fmla="*/ 0 w 15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9" h="26">
                    <a:moveTo>
                      <a:pt x="159" y="0"/>
                    </a:moveTo>
                    <a:cubicBezTo>
                      <a:pt x="159" y="14"/>
                      <a:pt x="123" y="26"/>
                      <a:pt x="80" y="26"/>
                    </a:cubicBezTo>
                    <a:cubicBezTo>
                      <a:pt x="36" y="26"/>
                      <a:pt x="0" y="14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39"/>
              <p:cNvSpPr>
                <a:spLocks/>
              </p:cNvSpPr>
              <p:nvPr/>
            </p:nvSpPr>
            <p:spPr bwMode="auto">
              <a:xfrm>
                <a:off x="7036" y="565"/>
                <a:ext cx="173" cy="46"/>
              </a:xfrm>
              <a:custGeom>
                <a:avLst/>
                <a:gdLst>
                  <a:gd name="T0" fmla="*/ 96 w 96"/>
                  <a:gd name="T1" fmla="*/ 26 h 26"/>
                  <a:gd name="T2" fmla="*/ 80 w 96"/>
                  <a:gd name="T3" fmla="*/ 26 h 26"/>
                  <a:gd name="T4" fmla="*/ 0 w 96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6" h="26">
                    <a:moveTo>
                      <a:pt x="96" y="26"/>
                    </a:moveTo>
                    <a:cubicBezTo>
                      <a:pt x="91" y="26"/>
                      <a:pt x="85" y="26"/>
                      <a:pt x="80" y="26"/>
                    </a:cubicBezTo>
                    <a:cubicBezTo>
                      <a:pt x="36" y="26"/>
                      <a:pt x="0" y="14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40"/>
              <p:cNvSpPr>
                <a:spLocks/>
              </p:cNvSpPr>
              <p:nvPr/>
            </p:nvSpPr>
            <p:spPr bwMode="auto">
              <a:xfrm>
                <a:off x="7036" y="399"/>
                <a:ext cx="287" cy="295"/>
              </a:xfrm>
              <a:custGeom>
                <a:avLst/>
                <a:gdLst>
                  <a:gd name="T0" fmla="*/ 159 w 159"/>
                  <a:gd name="T1" fmla="*/ 74 h 164"/>
                  <a:gd name="T2" fmla="*/ 159 w 159"/>
                  <a:gd name="T3" fmla="*/ 0 h 164"/>
                  <a:gd name="T4" fmla="*/ 80 w 159"/>
                  <a:gd name="T5" fmla="*/ 27 h 164"/>
                  <a:gd name="T6" fmla="*/ 0 w 159"/>
                  <a:gd name="T7" fmla="*/ 0 h 164"/>
                  <a:gd name="T8" fmla="*/ 0 w 159"/>
                  <a:gd name="T9" fmla="*/ 138 h 164"/>
                  <a:gd name="T10" fmla="*/ 80 w 159"/>
                  <a:gd name="T11" fmla="*/ 164 h 164"/>
                  <a:gd name="T12" fmla="*/ 123 w 159"/>
                  <a:gd name="T13" fmla="*/ 16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9" h="164">
                    <a:moveTo>
                      <a:pt x="159" y="74"/>
                    </a:moveTo>
                    <a:cubicBezTo>
                      <a:pt x="159" y="0"/>
                      <a:pt x="159" y="0"/>
                      <a:pt x="159" y="0"/>
                    </a:cubicBezTo>
                    <a:cubicBezTo>
                      <a:pt x="159" y="15"/>
                      <a:pt x="123" y="27"/>
                      <a:pt x="80" y="27"/>
                    </a:cubicBezTo>
                    <a:cubicBezTo>
                      <a:pt x="36" y="27"/>
                      <a:pt x="0" y="15"/>
                      <a:pt x="0" y="0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52"/>
                      <a:pt x="36" y="164"/>
                      <a:pt x="80" y="164"/>
                    </a:cubicBezTo>
                    <a:cubicBezTo>
                      <a:pt x="96" y="164"/>
                      <a:pt x="111" y="163"/>
                      <a:pt x="123" y="16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Line 41"/>
              <p:cNvSpPr>
                <a:spLocks noChangeShapeType="1"/>
              </p:cNvSpPr>
              <p:nvPr/>
            </p:nvSpPr>
            <p:spPr bwMode="auto">
              <a:xfrm>
                <a:off x="530" y="1264"/>
                <a:ext cx="52" cy="5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Line 42"/>
              <p:cNvSpPr>
                <a:spLocks noChangeShapeType="1"/>
              </p:cNvSpPr>
              <p:nvPr/>
            </p:nvSpPr>
            <p:spPr bwMode="auto">
              <a:xfrm flipH="1">
                <a:off x="530" y="1264"/>
                <a:ext cx="52" cy="5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Oval 43"/>
              <p:cNvSpPr>
                <a:spLocks noChangeArrowheads="1"/>
              </p:cNvSpPr>
              <p:nvPr/>
            </p:nvSpPr>
            <p:spPr bwMode="auto">
              <a:xfrm>
                <a:off x="472" y="1209"/>
                <a:ext cx="168" cy="166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Oval 44"/>
              <p:cNvSpPr>
                <a:spLocks noChangeArrowheads="1"/>
              </p:cNvSpPr>
              <p:nvPr/>
            </p:nvSpPr>
            <p:spPr bwMode="auto">
              <a:xfrm>
                <a:off x="298" y="1028"/>
                <a:ext cx="284" cy="9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45"/>
              <p:cNvSpPr>
                <a:spLocks/>
              </p:cNvSpPr>
              <p:nvPr/>
            </p:nvSpPr>
            <p:spPr bwMode="auto">
              <a:xfrm>
                <a:off x="298" y="1160"/>
                <a:ext cx="284" cy="49"/>
              </a:xfrm>
              <a:custGeom>
                <a:avLst/>
                <a:gdLst>
                  <a:gd name="T0" fmla="*/ 158 w 158"/>
                  <a:gd name="T1" fmla="*/ 0 h 27"/>
                  <a:gd name="T2" fmla="*/ 79 w 158"/>
                  <a:gd name="T3" fmla="*/ 27 h 27"/>
                  <a:gd name="T4" fmla="*/ 0 w 158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8" h="27">
                    <a:moveTo>
                      <a:pt x="158" y="0"/>
                    </a:moveTo>
                    <a:cubicBezTo>
                      <a:pt x="158" y="15"/>
                      <a:pt x="123" y="27"/>
                      <a:pt x="79" y="27"/>
                    </a:cubicBezTo>
                    <a:cubicBezTo>
                      <a:pt x="35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46"/>
              <p:cNvSpPr>
                <a:spLocks/>
              </p:cNvSpPr>
              <p:nvPr/>
            </p:nvSpPr>
            <p:spPr bwMode="auto">
              <a:xfrm>
                <a:off x="298" y="1243"/>
                <a:ext cx="173" cy="49"/>
              </a:xfrm>
              <a:custGeom>
                <a:avLst/>
                <a:gdLst>
                  <a:gd name="T0" fmla="*/ 96 w 96"/>
                  <a:gd name="T1" fmla="*/ 26 h 27"/>
                  <a:gd name="T2" fmla="*/ 79 w 96"/>
                  <a:gd name="T3" fmla="*/ 27 h 27"/>
                  <a:gd name="T4" fmla="*/ 0 w 9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6" h="27">
                    <a:moveTo>
                      <a:pt x="96" y="26"/>
                    </a:moveTo>
                    <a:cubicBezTo>
                      <a:pt x="90" y="27"/>
                      <a:pt x="85" y="27"/>
                      <a:pt x="79" y="27"/>
                    </a:cubicBezTo>
                    <a:cubicBezTo>
                      <a:pt x="35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47"/>
              <p:cNvSpPr>
                <a:spLocks/>
              </p:cNvSpPr>
              <p:nvPr/>
            </p:nvSpPr>
            <p:spPr bwMode="auto">
              <a:xfrm>
                <a:off x="298" y="1077"/>
                <a:ext cx="284" cy="298"/>
              </a:xfrm>
              <a:custGeom>
                <a:avLst/>
                <a:gdLst>
                  <a:gd name="T0" fmla="*/ 158 w 158"/>
                  <a:gd name="T1" fmla="*/ 75 h 165"/>
                  <a:gd name="T2" fmla="*/ 158 w 158"/>
                  <a:gd name="T3" fmla="*/ 0 h 165"/>
                  <a:gd name="T4" fmla="*/ 79 w 158"/>
                  <a:gd name="T5" fmla="*/ 27 h 165"/>
                  <a:gd name="T6" fmla="*/ 0 w 158"/>
                  <a:gd name="T7" fmla="*/ 0 h 165"/>
                  <a:gd name="T8" fmla="*/ 0 w 158"/>
                  <a:gd name="T9" fmla="*/ 138 h 165"/>
                  <a:gd name="T10" fmla="*/ 79 w 158"/>
                  <a:gd name="T11" fmla="*/ 165 h 165"/>
                  <a:gd name="T12" fmla="*/ 123 w 158"/>
                  <a:gd name="T13" fmla="*/ 16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8" h="165">
                    <a:moveTo>
                      <a:pt x="158" y="75"/>
                    </a:moveTo>
                    <a:cubicBezTo>
                      <a:pt x="158" y="0"/>
                      <a:pt x="158" y="0"/>
                      <a:pt x="158" y="0"/>
                    </a:cubicBezTo>
                    <a:cubicBezTo>
                      <a:pt x="158" y="15"/>
                      <a:pt x="123" y="27"/>
                      <a:pt x="79" y="27"/>
                    </a:cubicBezTo>
                    <a:cubicBezTo>
                      <a:pt x="35" y="27"/>
                      <a:pt x="0" y="15"/>
                      <a:pt x="0" y="0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53"/>
                      <a:pt x="35" y="165"/>
                      <a:pt x="79" y="165"/>
                    </a:cubicBezTo>
                    <a:cubicBezTo>
                      <a:pt x="95" y="165"/>
                      <a:pt x="110" y="163"/>
                      <a:pt x="123" y="16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Line 48"/>
              <p:cNvSpPr>
                <a:spLocks noChangeShapeType="1"/>
              </p:cNvSpPr>
              <p:nvPr/>
            </p:nvSpPr>
            <p:spPr bwMode="auto">
              <a:xfrm>
                <a:off x="1269" y="1292"/>
                <a:ext cx="7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Oval 49"/>
              <p:cNvSpPr>
                <a:spLocks noChangeArrowheads="1"/>
              </p:cNvSpPr>
              <p:nvPr/>
            </p:nvSpPr>
            <p:spPr bwMode="auto">
              <a:xfrm>
                <a:off x="1224" y="1207"/>
                <a:ext cx="166" cy="16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Oval 50"/>
              <p:cNvSpPr>
                <a:spLocks noChangeArrowheads="1"/>
              </p:cNvSpPr>
              <p:nvPr/>
            </p:nvSpPr>
            <p:spPr bwMode="auto">
              <a:xfrm>
                <a:off x="1047" y="1028"/>
                <a:ext cx="287" cy="9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51"/>
              <p:cNvSpPr>
                <a:spLocks/>
              </p:cNvSpPr>
              <p:nvPr/>
            </p:nvSpPr>
            <p:spPr bwMode="auto">
              <a:xfrm>
                <a:off x="1047" y="1160"/>
                <a:ext cx="287" cy="49"/>
              </a:xfrm>
              <a:custGeom>
                <a:avLst/>
                <a:gdLst>
                  <a:gd name="T0" fmla="*/ 159 w 159"/>
                  <a:gd name="T1" fmla="*/ 0 h 27"/>
                  <a:gd name="T2" fmla="*/ 79 w 159"/>
                  <a:gd name="T3" fmla="*/ 27 h 27"/>
                  <a:gd name="T4" fmla="*/ 0 w 159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9" h="27">
                    <a:moveTo>
                      <a:pt x="159" y="0"/>
                    </a:moveTo>
                    <a:cubicBezTo>
                      <a:pt x="159" y="15"/>
                      <a:pt x="123" y="27"/>
                      <a:pt x="79" y="27"/>
                    </a:cubicBezTo>
                    <a:cubicBezTo>
                      <a:pt x="36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52"/>
              <p:cNvSpPr>
                <a:spLocks/>
              </p:cNvSpPr>
              <p:nvPr/>
            </p:nvSpPr>
            <p:spPr bwMode="auto">
              <a:xfrm>
                <a:off x="1047" y="1243"/>
                <a:ext cx="173" cy="49"/>
              </a:xfrm>
              <a:custGeom>
                <a:avLst/>
                <a:gdLst>
                  <a:gd name="T0" fmla="*/ 96 w 96"/>
                  <a:gd name="T1" fmla="*/ 26 h 27"/>
                  <a:gd name="T2" fmla="*/ 79 w 96"/>
                  <a:gd name="T3" fmla="*/ 27 h 27"/>
                  <a:gd name="T4" fmla="*/ 0 w 9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6" h="27">
                    <a:moveTo>
                      <a:pt x="96" y="26"/>
                    </a:moveTo>
                    <a:cubicBezTo>
                      <a:pt x="91" y="26"/>
                      <a:pt x="85" y="27"/>
                      <a:pt x="79" y="27"/>
                    </a:cubicBezTo>
                    <a:cubicBezTo>
                      <a:pt x="36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53"/>
              <p:cNvSpPr>
                <a:spLocks/>
              </p:cNvSpPr>
              <p:nvPr/>
            </p:nvSpPr>
            <p:spPr bwMode="auto">
              <a:xfrm>
                <a:off x="1047" y="1077"/>
                <a:ext cx="287" cy="298"/>
              </a:xfrm>
              <a:custGeom>
                <a:avLst/>
                <a:gdLst>
                  <a:gd name="T0" fmla="*/ 159 w 159"/>
                  <a:gd name="T1" fmla="*/ 75 h 165"/>
                  <a:gd name="T2" fmla="*/ 159 w 159"/>
                  <a:gd name="T3" fmla="*/ 0 h 165"/>
                  <a:gd name="T4" fmla="*/ 79 w 159"/>
                  <a:gd name="T5" fmla="*/ 27 h 165"/>
                  <a:gd name="T6" fmla="*/ 0 w 159"/>
                  <a:gd name="T7" fmla="*/ 0 h 165"/>
                  <a:gd name="T8" fmla="*/ 0 w 159"/>
                  <a:gd name="T9" fmla="*/ 138 h 165"/>
                  <a:gd name="T10" fmla="*/ 79 w 159"/>
                  <a:gd name="T11" fmla="*/ 165 h 165"/>
                  <a:gd name="T12" fmla="*/ 123 w 159"/>
                  <a:gd name="T13" fmla="*/ 16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9" h="165">
                    <a:moveTo>
                      <a:pt x="159" y="75"/>
                    </a:moveTo>
                    <a:cubicBezTo>
                      <a:pt x="159" y="0"/>
                      <a:pt x="159" y="0"/>
                      <a:pt x="159" y="0"/>
                    </a:cubicBezTo>
                    <a:cubicBezTo>
                      <a:pt x="159" y="15"/>
                      <a:pt x="123" y="27"/>
                      <a:pt x="79" y="27"/>
                    </a:cubicBezTo>
                    <a:cubicBezTo>
                      <a:pt x="36" y="27"/>
                      <a:pt x="0" y="15"/>
                      <a:pt x="0" y="0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53"/>
                      <a:pt x="36" y="165"/>
                      <a:pt x="79" y="165"/>
                    </a:cubicBezTo>
                    <a:cubicBezTo>
                      <a:pt x="96" y="165"/>
                      <a:pt x="111" y="163"/>
                      <a:pt x="123" y="16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Line 54"/>
              <p:cNvSpPr>
                <a:spLocks noChangeShapeType="1"/>
              </p:cNvSpPr>
              <p:nvPr/>
            </p:nvSpPr>
            <p:spPr bwMode="auto">
              <a:xfrm>
                <a:off x="2015" y="1292"/>
                <a:ext cx="7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Line 55"/>
              <p:cNvSpPr>
                <a:spLocks noChangeShapeType="1"/>
              </p:cNvSpPr>
              <p:nvPr/>
            </p:nvSpPr>
            <p:spPr bwMode="auto">
              <a:xfrm>
                <a:off x="2053" y="1254"/>
                <a:ext cx="0" cy="7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Oval 56"/>
              <p:cNvSpPr>
                <a:spLocks noChangeArrowheads="1"/>
              </p:cNvSpPr>
              <p:nvPr/>
            </p:nvSpPr>
            <p:spPr bwMode="auto">
              <a:xfrm>
                <a:off x="1970" y="1209"/>
                <a:ext cx="166" cy="16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Oval 57"/>
              <p:cNvSpPr>
                <a:spLocks noChangeArrowheads="1"/>
              </p:cNvSpPr>
              <p:nvPr/>
            </p:nvSpPr>
            <p:spPr bwMode="auto">
              <a:xfrm>
                <a:off x="1794" y="1030"/>
                <a:ext cx="284" cy="96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58"/>
              <p:cNvSpPr>
                <a:spLocks/>
              </p:cNvSpPr>
              <p:nvPr/>
            </p:nvSpPr>
            <p:spPr bwMode="auto">
              <a:xfrm>
                <a:off x="1794" y="1160"/>
                <a:ext cx="284" cy="49"/>
              </a:xfrm>
              <a:custGeom>
                <a:avLst/>
                <a:gdLst>
                  <a:gd name="T0" fmla="*/ 158 w 158"/>
                  <a:gd name="T1" fmla="*/ 0 h 27"/>
                  <a:gd name="T2" fmla="*/ 79 w 158"/>
                  <a:gd name="T3" fmla="*/ 27 h 27"/>
                  <a:gd name="T4" fmla="*/ 0 w 158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8" h="27">
                    <a:moveTo>
                      <a:pt x="158" y="0"/>
                    </a:moveTo>
                    <a:cubicBezTo>
                      <a:pt x="158" y="15"/>
                      <a:pt x="123" y="27"/>
                      <a:pt x="79" y="27"/>
                    </a:cubicBezTo>
                    <a:cubicBezTo>
                      <a:pt x="35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59"/>
              <p:cNvSpPr>
                <a:spLocks/>
              </p:cNvSpPr>
              <p:nvPr/>
            </p:nvSpPr>
            <p:spPr bwMode="auto">
              <a:xfrm>
                <a:off x="1794" y="1243"/>
                <a:ext cx="173" cy="49"/>
              </a:xfrm>
              <a:custGeom>
                <a:avLst/>
                <a:gdLst>
                  <a:gd name="T0" fmla="*/ 96 w 96"/>
                  <a:gd name="T1" fmla="*/ 27 h 27"/>
                  <a:gd name="T2" fmla="*/ 79 w 96"/>
                  <a:gd name="T3" fmla="*/ 27 h 27"/>
                  <a:gd name="T4" fmla="*/ 0 w 9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cubicBezTo>
                      <a:pt x="91" y="27"/>
                      <a:pt x="85" y="27"/>
                      <a:pt x="79" y="27"/>
                    </a:cubicBezTo>
                    <a:cubicBezTo>
                      <a:pt x="35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60"/>
              <p:cNvSpPr>
                <a:spLocks/>
              </p:cNvSpPr>
              <p:nvPr/>
            </p:nvSpPr>
            <p:spPr bwMode="auto">
              <a:xfrm>
                <a:off x="1794" y="1077"/>
                <a:ext cx="284" cy="298"/>
              </a:xfrm>
              <a:custGeom>
                <a:avLst/>
                <a:gdLst>
                  <a:gd name="T0" fmla="*/ 158 w 158"/>
                  <a:gd name="T1" fmla="*/ 75 h 165"/>
                  <a:gd name="T2" fmla="*/ 158 w 158"/>
                  <a:gd name="T3" fmla="*/ 0 h 165"/>
                  <a:gd name="T4" fmla="*/ 79 w 158"/>
                  <a:gd name="T5" fmla="*/ 27 h 165"/>
                  <a:gd name="T6" fmla="*/ 0 w 158"/>
                  <a:gd name="T7" fmla="*/ 0 h 165"/>
                  <a:gd name="T8" fmla="*/ 0 w 158"/>
                  <a:gd name="T9" fmla="*/ 138 h 165"/>
                  <a:gd name="T10" fmla="*/ 79 w 158"/>
                  <a:gd name="T11" fmla="*/ 165 h 165"/>
                  <a:gd name="T12" fmla="*/ 123 w 158"/>
                  <a:gd name="T13" fmla="*/ 16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8" h="165">
                    <a:moveTo>
                      <a:pt x="158" y="75"/>
                    </a:moveTo>
                    <a:cubicBezTo>
                      <a:pt x="158" y="0"/>
                      <a:pt x="158" y="0"/>
                      <a:pt x="158" y="0"/>
                    </a:cubicBezTo>
                    <a:cubicBezTo>
                      <a:pt x="158" y="15"/>
                      <a:pt x="123" y="27"/>
                      <a:pt x="79" y="27"/>
                    </a:cubicBezTo>
                    <a:cubicBezTo>
                      <a:pt x="35" y="27"/>
                      <a:pt x="0" y="15"/>
                      <a:pt x="0" y="0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53"/>
                      <a:pt x="35" y="165"/>
                      <a:pt x="79" y="165"/>
                    </a:cubicBezTo>
                    <a:cubicBezTo>
                      <a:pt x="95" y="165"/>
                      <a:pt x="111" y="164"/>
                      <a:pt x="123" y="16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61"/>
              <p:cNvSpPr>
                <a:spLocks/>
              </p:cNvSpPr>
              <p:nvPr/>
            </p:nvSpPr>
            <p:spPr bwMode="auto">
              <a:xfrm>
                <a:off x="2754" y="1255"/>
                <a:ext cx="99" cy="65"/>
              </a:xfrm>
              <a:custGeom>
                <a:avLst/>
                <a:gdLst>
                  <a:gd name="T0" fmla="*/ 0 w 99"/>
                  <a:gd name="T1" fmla="*/ 28 h 65"/>
                  <a:gd name="T2" fmla="*/ 36 w 99"/>
                  <a:gd name="T3" fmla="*/ 65 h 65"/>
                  <a:gd name="T4" fmla="*/ 99 w 99"/>
                  <a:gd name="T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9" h="65">
                    <a:moveTo>
                      <a:pt x="0" y="28"/>
                    </a:moveTo>
                    <a:lnTo>
                      <a:pt x="36" y="65"/>
                    </a:lnTo>
                    <a:lnTo>
                      <a:pt x="99" y="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Oval 62"/>
              <p:cNvSpPr>
                <a:spLocks noChangeArrowheads="1"/>
              </p:cNvSpPr>
              <p:nvPr/>
            </p:nvSpPr>
            <p:spPr bwMode="auto">
              <a:xfrm>
                <a:off x="2720" y="1205"/>
                <a:ext cx="167" cy="166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Oval 63"/>
              <p:cNvSpPr>
                <a:spLocks noChangeArrowheads="1"/>
              </p:cNvSpPr>
              <p:nvPr/>
            </p:nvSpPr>
            <p:spPr bwMode="auto">
              <a:xfrm>
                <a:off x="2543" y="1025"/>
                <a:ext cx="287" cy="9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64"/>
              <p:cNvSpPr>
                <a:spLocks/>
              </p:cNvSpPr>
              <p:nvPr/>
            </p:nvSpPr>
            <p:spPr bwMode="auto">
              <a:xfrm>
                <a:off x="2543" y="1156"/>
                <a:ext cx="287" cy="49"/>
              </a:xfrm>
              <a:custGeom>
                <a:avLst/>
                <a:gdLst>
                  <a:gd name="T0" fmla="*/ 159 w 159"/>
                  <a:gd name="T1" fmla="*/ 0 h 27"/>
                  <a:gd name="T2" fmla="*/ 80 w 159"/>
                  <a:gd name="T3" fmla="*/ 27 h 27"/>
                  <a:gd name="T4" fmla="*/ 0 w 159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9" h="27">
                    <a:moveTo>
                      <a:pt x="159" y="0"/>
                    </a:moveTo>
                    <a:cubicBezTo>
                      <a:pt x="159" y="15"/>
                      <a:pt x="123" y="27"/>
                      <a:pt x="80" y="27"/>
                    </a:cubicBezTo>
                    <a:cubicBezTo>
                      <a:pt x="36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65"/>
              <p:cNvSpPr>
                <a:spLocks/>
              </p:cNvSpPr>
              <p:nvPr/>
            </p:nvSpPr>
            <p:spPr bwMode="auto">
              <a:xfrm>
                <a:off x="2543" y="1239"/>
                <a:ext cx="173" cy="49"/>
              </a:xfrm>
              <a:custGeom>
                <a:avLst/>
                <a:gdLst>
                  <a:gd name="T0" fmla="*/ 96 w 96"/>
                  <a:gd name="T1" fmla="*/ 26 h 27"/>
                  <a:gd name="T2" fmla="*/ 80 w 96"/>
                  <a:gd name="T3" fmla="*/ 27 h 27"/>
                  <a:gd name="T4" fmla="*/ 0 w 9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6" h="27">
                    <a:moveTo>
                      <a:pt x="96" y="26"/>
                    </a:moveTo>
                    <a:cubicBezTo>
                      <a:pt x="91" y="27"/>
                      <a:pt x="85" y="27"/>
                      <a:pt x="80" y="27"/>
                    </a:cubicBezTo>
                    <a:cubicBezTo>
                      <a:pt x="36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66"/>
              <p:cNvSpPr>
                <a:spLocks/>
              </p:cNvSpPr>
              <p:nvPr/>
            </p:nvSpPr>
            <p:spPr bwMode="auto">
              <a:xfrm>
                <a:off x="2543" y="1073"/>
                <a:ext cx="287" cy="298"/>
              </a:xfrm>
              <a:custGeom>
                <a:avLst/>
                <a:gdLst>
                  <a:gd name="T0" fmla="*/ 159 w 159"/>
                  <a:gd name="T1" fmla="*/ 75 h 165"/>
                  <a:gd name="T2" fmla="*/ 159 w 159"/>
                  <a:gd name="T3" fmla="*/ 0 h 165"/>
                  <a:gd name="T4" fmla="*/ 80 w 159"/>
                  <a:gd name="T5" fmla="*/ 27 h 165"/>
                  <a:gd name="T6" fmla="*/ 0 w 159"/>
                  <a:gd name="T7" fmla="*/ 0 h 165"/>
                  <a:gd name="T8" fmla="*/ 0 w 159"/>
                  <a:gd name="T9" fmla="*/ 138 h 165"/>
                  <a:gd name="T10" fmla="*/ 80 w 159"/>
                  <a:gd name="T11" fmla="*/ 165 h 165"/>
                  <a:gd name="T12" fmla="*/ 123 w 159"/>
                  <a:gd name="T13" fmla="*/ 16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9" h="165">
                    <a:moveTo>
                      <a:pt x="159" y="75"/>
                    </a:moveTo>
                    <a:cubicBezTo>
                      <a:pt x="159" y="0"/>
                      <a:pt x="159" y="0"/>
                      <a:pt x="159" y="0"/>
                    </a:cubicBezTo>
                    <a:cubicBezTo>
                      <a:pt x="159" y="15"/>
                      <a:pt x="123" y="27"/>
                      <a:pt x="80" y="27"/>
                    </a:cubicBezTo>
                    <a:cubicBezTo>
                      <a:pt x="36" y="27"/>
                      <a:pt x="0" y="15"/>
                      <a:pt x="0" y="0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53"/>
                      <a:pt x="36" y="165"/>
                      <a:pt x="80" y="165"/>
                    </a:cubicBezTo>
                    <a:cubicBezTo>
                      <a:pt x="96" y="165"/>
                      <a:pt x="111" y="163"/>
                      <a:pt x="123" y="16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Oval 67"/>
              <p:cNvSpPr>
                <a:spLocks noChangeArrowheads="1"/>
              </p:cNvSpPr>
              <p:nvPr/>
            </p:nvSpPr>
            <p:spPr bwMode="auto">
              <a:xfrm>
                <a:off x="3473" y="1209"/>
                <a:ext cx="166" cy="16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Oval 68"/>
              <p:cNvSpPr>
                <a:spLocks noChangeArrowheads="1"/>
              </p:cNvSpPr>
              <p:nvPr/>
            </p:nvSpPr>
            <p:spPr bwMode="auto">
              <a:xfrm>
                <a:off x="3297" y="1030"/>
                <a:ext cx="286" cy="96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69"/>
              <p:cNvSpPr>
                <a:spLocks/>
              </p:cNvSpPr>
              <p:nvPr/>
            </p:nvSpPr>
            <p:spPr bwMode="auto">
              <a:xfrm>
                <a:off x="3297" y="1160"/>
                <a:ext cx="286" cy="49"/>
              </a:xfrm>
              <a:custGeom>
                <a:avLst/>
                <a:gdLst>
                  <a:gd name="T0" fmla="*/ 159 w 159"/>
                  <a:gd name="T1" fmla="*/ 0 h 27"/>
                  <a:gd name="T2" fmla="*/ 79 w 159"/>
                  <a:gd name="T3" fmla="*/ 27 h 27"/>
                  <a:gd name="T4" fmla="*/ 0 w 159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9" h="27">
                    <a:moveTo>
                      <a:pt x="159" y="0"/>
                    </a:moveTo>
                    <a:cubicBezTo>
                      <a:pt x="159" y="15"/>
                      <a:pt x="123" y="27"/>
                      <a:pt x="79" y="27"/>
                    </a:cubicBezTo>
                    <a:cubicBezTo>
                      <a:pt x="36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70"/>
              <p:cNvSpPr>
                <a:spLocks/>
              </p:cNvSpPr>
              <p:nvPr/>
            </p:nvSpPr>
            <p:spPr bwMode="auto">
              <a:xfrm>
                <a:off x="3297" y="1243"/>
                <a:ext cx="173" cy="49"/>
              </a:xfrm>
              <a:custGeom>
                <a:avLst/>
                <a:gdLst>
                  <a:gd name="T0" fmla="*/ 96 w 96"/>
                  <a:gd name="T1" fmla="*/ 27 h 27"/>
                  <a:gd name="T2" fmla="*/ 79 w 96"/>
                  <a:gd name="T3" fmla="*/ 27 h 27"/>
                  <a:gd name="T4" fmla="*/ 0 w 9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cubicBezTo>
                      <a:pt x="91" y="27"/>
                      <a:pt x="85" y="27"/>
                      <a:pt x="79" y="27"/>
                    </a:cubicBezTo>
                    <a:cubicBezTo>
                      <a:pt x="36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71"/>
              <p:cNvSpPr>
                <a:spLocks/>
              </p:cNvSpPr>
              <p:nvPr/>
            </p:nvSpPr>
            <p:spPr bwMode="auto">
              <a:xfrm>
                <a:off x="3297" y="1077"/>
                <a:ext cx="286" cy="298"/>
              </a:xfrm>
              <a:custGeom>
                <a:avLst/>
                <a:gdLst>
                  <a:gd name="T0" fmla="*/ 159 w 159"/>
                  <a:gd name="T1" fmla="*/ 75 h 165"/>
                  <a:gd name="T2" fmla="*/ 159 w 159"/>
                  <a:gd name="T3" fmla="*/ 0 h 165"/>
                  <a:gd name="T4" fmla="*/ 79 w 159"/>
                  <a:gd name="T5" fmla="*/ 27 h 165"/>
                  <a:gd name="T6" fmla="*/ 0 w 159"/>
                  <a:gd name="T7" fmla="*/ 0 h 165"/>
                  <a:gd name="T8" fmla="*/ 0 w 159"/>
                  <a:gd name="T9" fmla="*/ 138 h 165"/>
                  <a:gd name="T10" fmla="*/ 79 w 159"/>
                  <a:gd name="T11" fmla="*/ 165 h 165"/>
                  <a:gd name="T12" fmla="*/ 123 w 159"/>
                  <a:gd name="T13" fmla="*/ 16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9" h="165">
                    <a:moveTo>
                      <a:pt x="159" y="75"/>
                    </a:moveTo>
                    <a:cubicBezTo>
                      <a:pt x="159" y="0"/>
                      <a:pt x="159" y="0"/>
                      <a:pt x="159" y="0"/>
                    </a:cubicBezTo>
                    <a:cubicBezTo>
                      <a:pt x="159" y="15"/>
                      <a:pt x="123" y="27"/>
                      <a:pt x="79" y="27"/>
                    </a:cubicBezTo>
                    <a:cubicBezTo>
                      <a:pt x="36" y="27"/>
                      <a:pt x="0" y="15"/>
                      <a:pt x="0" y="0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53"/>
                      <a:pt x="36" y="165"/>
                      <a:pt x="79" y="165"/>
                    </a:cubicBezTo>
                    <a:cubicBezTo>
                      <a:pt x="96" y="165"/>
                      <a:pt x="111" y="163"/>
                      <a:pt x="123" y="16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Line 72"/>
              <p:cNvSpPr>
                <a:spLocks noChangeShapeType="1"/>
              </p:cNvSpPr>
              <p:nvPr/>
            </p:nvSpPr>
            <p:spPr bwMode="auto">
              <a:xfrm flipH="1">
                <a:off x="3509" y="1223"/>
                <a:ext cx="94" cy="13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Oval 73"/>
              <p:cNvSpPr>
                <a:spLocks noChangeArrowheads="1"/>
              </p:cNvSpPr>
              <p:nvPr/>
            </p:nvSpPr>
            <p:spPr bwMode="auto">
              <a:xfrm>
                <a:off x="4218" y="1205"/>
                <a:ext cx="167" cy="16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Oval 74"/>
              <p:cNvSpPr>
                <a:spLocks noChangeArrowheads="1"/>
              </p:cNvSpPr>
              <p:nvPr/>
            </p:nvSpPr>
            <p:spPr bwMode="auto">
              <a:xfrm>
                <a:off x="4043" y="1026"/>
                <a:ext cx="284" cy="96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75"/>
              <p:cNvSpPr>
                <a:spLocks/>
              </p:cNvSpPr>
              <p:nvPr/>
            </p:nvSpPr>
            <p:spPr bwMode="auto">
              <a:xfrm>
                <a:off x="4043" y="1158"/>
                <a:ext cx="284" cy="47"/>
              </a:xfrm>
              <a:custGeom>
                <a:avLst/>
                <a:gdLst>
                  <a:gd name="T0" fmla="*/ 158 w 158"/>
                  <a:gd name="T1" fmla="*/ 0 h 26"/>
                  <a:gd name="T2" fmla="*/ 79 w 158"/>
                  <a:gd name="T3" fmla="*/ 26 h 26"/>
                  <a:gd name="T4" fmla="*/ 0 w 158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8" h="26">
                    <a:moveTo>
                      <a:pt x="158" y="0"/>
                    </a:moveTo>
                    <a:cubicBezTo>
                      <a:pt x="158" y="14"/>
                      <a:pt x="123" y="26"/>
                      <a:pt x="79" y="26"/>
                    </a:cubicBezTo>
                    <a:cubicBezTo>
                      <a:pt x="35" y="26"/>
                      <a:pt x="0" y="14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76"/>
              <p:cNvSpPr>
                <a:spLocks/>
              </p:cNvSpPr>
              <p:nvPr/>
            </p:nvSpPr>
            <p:spPr bwMode="auto">
              <a:xfrm>
                <a:off x="4043" y="1241"/>
                <a:ext cx="173" cy="47"/>
              </a:xfrm>
              <a:custGeom>
                <a:avLst/>
                <a:gdLst>
                  <a:gd name="T0" fmla="*/ 96 w 96"/>
                  <a:gd name="T1" fmla="*/ 26 h 26"/>
                  <a:gd name="T2" fmla="*/ 79 w 96"/>
                  <a:gd name="T3" fmla="*/ 26 h 26"/>
                  <a:gd name="T4" fmla="*/ 0 w 96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6" h="26">
                    <a:moveTo>
                      <a:pt x="96" y="26"/>
                    </a:moveTo>
                    <a:cubicBezTo>
                      <a:pt x="90" y="26"/>
                      <a:pt x="85" y="26"/>
                      <a:pt x="79" y="26"/>
                    </a:cubicBezTo>
                    <a:cubicBezTo>
                      <a:pt x="35" y="26"/>
                      <a:pt x="0" y="14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77"/>
              <p:cNvSpPr>
                <a:spLocks/>
              </p:cNvSpPr>
              <p:nvPr/>
            </p:nvSpPr>
            <p:spPr bwMode="auto">
              <a:xfrm>
                <a:off x="4043" y="1075"/>
                <a:ext cx="284" cy="296"/>
              </a:xfrm>
              <a:custGeom>
                <a:avLst/>
                <a:gdLst>
                  <a:gd name="T0" fmla="*/ 158 w 158"/>
                  <a:gd name="T1" fmla="*/ 74 h 164"/>
                  <a:gd name="T2" fmla="*/ 158 w 158"/>
                  <a:gd name="T3" fmla="*/ 0 h 164"/>
                  <a:gd name="T4" fmla="*/ 79 w 158"/>
                  <a:gd name="T5" fmla="*/ 26 h 164"/>
                  <a:gd name="T6" fmla="*/ 0 w 158"/>
                  <a:gd name="T7" fmla="*/ 0 h 164"/>
                  <a:gd name="T8" fmla="*/ 0 w 158"/>
                  <a:gd name="T9" fmla="*/ 138 h 164"/>
                  <a:gd name="T10" fmla="*/ 79 w 158"/>
                  <a:gd name="T11" fmla="*/ 164 h 164"/>
                  <a:gd name="T12" fmla="*/ 123 w 158"/>
                  <a:gd name="T13" fmla="*/ 16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8" h="164">
                    <a:moveTo>
                      <a:pt x="158" y="74"/>
                    </a:moveTo>
                    <a:cubicBezTo>
                      <a:pt x="158" y="0"/>
                      <a:pt x="158" y="0"/>
                      <a:pt x="158" y="0"/>
                    </a:cubicBezTo>
                    <a:cubicBezTo>
                      <a:pt x="158" y="14"/>
                      <a:pt x="123" y="26"/>
                      <a:pt x="79" y="26"/>
                    </a:cubicBezTo>
                    <a:cubicBezTo>
                      <a:pt x="35" y="26"/>
                      <a:pt x="0" y="14"/>
                      <a:pt x="0" y="0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52"/>
                      <a:pt x="35" y="164"/>
                      <a:pt x="79" y="164"/>
                    </a:cubicBezTo>
                    <a:cubicBezTo>
                      <a:pt x="95" y="164"/>
                      <a:pt x="110" y="163"/>
                      <a:pt x="123" y="16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78"/>
              <p:cNvSpPr>
                <a:spLocks/>
              </p:cNvSpPr>
              <p:nvPr/>
            </p:nvSpPr>
            <p:spPr bwMode="auto">
              <a:xfrm>
                <a:off x="4255" y="1266"/>
                <a:ext cx="92" cy="71"/>
              </a:xfrm>
              <a:custGeom>
                <a:avLst/>
                <a:gdLst>
                  <a:gd name="T0" fmla="*/ 0 w 92"/>
                  <a:gd name="T1" fmla="*/ 0 h 71"/>
                  <a:gd name="T2" fmla="*/ 92 w 92"/>
                  <a:gd name="T3" fmla="*/ 0 h 71"/>
                  <a:gd name="T4" fmla="*/ 47 w 92"/>
                  <a:gd name="T5" fmla="*/ 71 h 71"/>
                  <a:gd name="T6" fmla="*/ 0 w 92"/>
                  <a:gd name="T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2" h="71">
                    <a:moveTo>
                      <a:pt x="0" y="0"/>
                    </a:moveTo>
                    <a:lnTo>
                      <a:pt x="92" y="0"/>
                    </a:lnTo>
                    <a:lnTo>
                      <a:pt x="47" y="7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79"/>
              <p:cNvSpPr>
                <a:spLocks/>
              </p:cNvSpPr>
              <p:nvPr/>
            </p:nvSpPr>
            <p:spPr bwMode="auto">
              <a:xfrm>
                <a:off x="5003" y="1243"/>
                <a:ext cx="99" cy="92"/>
              </a:xfrm>
              <a:custGeom>
                <a:avLst/>
                <a:gdLst>
                  <a:gd name="T0" fmla="*/ 51 w 99"/>
                  <a:gd name="T1" fmla="*/ 74 h 92"/>
                  <a:gd name="T2" fmla="*/ 20 w 99"/>
                  <a:gd name="T3" fmla="*/ 92 h 92"/>
                  <a:gd name="T4" fmla="*/ 27 w 99"/>
                  <a:gd name="T5" fmla="*/ 58 h 92"/>
                  <a:gd name="T6" fmla="*/ 0 w 99"/>
                  <a:gd name="T7" fmla="*/ 34 h 92"/>
                  <a:gd name="T8" fmla="*/ 36 w 99"/>
                  <a:gd name="T9" fmla="*/ 32 h 92"/>
                  <a:gd name="T10" fmla="*/ 51 w 99"/>
                  <a:gd name="T11" fmla="*/ 0 h 92"/>
                  <a:gd name="T12" fmla="*/ 63 w 99"/>
                  <a:gd name="T13" fmla="*/ 32 h 92"/>
                  <a:gd name="T14" fmla="*/ 99 w 99"/>
                  <a:gd name="T15" fmla="*/ 34 h 92"/>
                  <a:gd name="T16" fmla="*/ 72 w 99"/>
                  <a:gd name="T17" fmla="*/ 58 h 92"/>
                  <a:gd name="T18" fmla="*/ 80 w 99"/>
                  <a:gd name="T19" fmla="*/ 92 h 92"/>
                  <a:gd name="T20" fmla="*/ 51 w 99"/>
                  <a:gd name="T21" fmla="*/ 7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92">
                    <a:moveTo>
                      <a:pt x="51" y="74"/>
                    </a:moveTo>
                    <a:lnTo>
                      <a:pt x="20" y="92"/>
                    </a:lnTo>
                    <a:lnTo>
                      <a:pt x="27" y="58"/>
                    </a:lnTo>
                    <a:lnTo>
                      <a:pt x="0" y="34"/>
                    </a:lnTo>
                    <a:lnTo>
                      <a:pt x="36" y="32"/>
                    </a:lnTo>
                    <a:lnTo>
                      <a:pt x="51" y="0"/>
                    </a:lnTo>
                    <a:lnTo>
                      <a:pt x="63" y="32"/>
                    </a:lnTo>
                    <a:lnTo>
                      <a:pt x="99" y="34"/>
                    </a:lnTo>
                    <a:lnTo>
                      <a:pt x="72" y="58"/>
                    </a:lnTo>
                    <a:lnTo>
                      <a:pt x="80" y="92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Oval 80"/>
              <p:cNvSpPr>
                <a:spLocks noChangeArrowheads="1"/>
              </p:cNvSpPr>
              <p:nvPr/>
            </p:nvSpPr>
            <p:spPr bwMode="auto">
              <a:xfrm>
                <a:off x="4969" y="1207"/>
                <a:ext cx="168" cy="16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Oval 81"/>
              <p:cNvSpPr>
                <a:spLocks noChangeArrowheads="1"/>
              </p:cNvSpPr>
              <p:nvPr/>
            </p:nvSpPr>
            <p:spPr bwMode="auto">
              <a:xfrm>
                <a:off x="4794" y="1028"/>
                <a:ext cx="285" cy="9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82"/>
              <p:cNvSpPr>
                <a:spLocks/>
              </p:cNvSpPr>
              <p:nvPr/>
            </p:nvSpPr>
            <p:spPr bwMode="auto">
              <a:xfrm>
                <a:off x="4794" y="1160"/>
                <a:ext cx="285" cy="47"/>
              </a:xfrm>
              <a:custGeom>
                <a:avLst/>
                <a:gdLst>
                  <a:gd name="T0" fmla="*/ 158 w 158"/>
                  <a:gd name="T1" fmla="*/ 0 h 26"/>
                  <a:gd name="T2" fmla="*/ 79 w 158"/>
                  <a:gd name="T3" fmla="*/ 26 h 26"/>
                  <a:gd name="T4" fmla="*/ 0 w 158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8" h="26">
                    <a:moveTo>
                      <a:pt x="158" y="0"/>
                    </a:moveTo>
                    <a:cubicBezTo>
                      <a:pt x="158" y="14"/>
                      <a:pt x="123" y="26"/>
                      <a:pt x="79" y="26"/>
                    </a:cubicBezTo>
                    <a:cubicBezTo>
                      <a:pt x="35" y="26"/>
                      <a:pt x="0" y="14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83"/>
              <p:cNvSpPr>
                <a:spLocks/>
              </p:cNvSpPr>
              <p:nvPr/>
            </p:nvSpPr>
            <p:spPr bwMode="auto">
              <a:xfrm>
                <a:off x="4794" y="1243"/>
                <a:ext cx="173" cy="47"/>
              </a:xfrm>
              <a:custGeom>
                <a:avLst/>
                <a:gdLst>
                  <a:gd name="T0" fmla="*/ 96 w 96"/>
                  <a:gd name="T1" fmla="*/ 26 h 26"/>
                  <a:gd name="T2" fmla="*/ 79 w 96"/>
                  <a:gd name="T3" fmla="*/ 26 h 26"/>
                  <a:gd name="T4" fmla="*/ 0 w 96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6" h="26">
                    <a:moveTo>
                      <a:pt x="96" y="26"/>
                    </a:moveTo>
                    <a:cubicBezTo>
                      <a:pt x="90" y="26"/>
                      <a:pt x="85" y="26"/>
                      <a:pt x="79" y="26"/>
                    </a:cubicBezTo>
                    <a:cubicBezTo>
                      <a:pt x="35" y="26"/>
                      <a:pt x="0" y="14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84"/>
              <p:cNvSpPr>
                <a:spLocks/>
              </p:cNvSpPr>
              <p:nvPr/>
            </p:nvSpPr>
            <p:spPr bwMode="auto">
              <a:xfrm>
                <a:off x="4794" y="1077"/>
                <a:ext cx="285" cy="296"/>
              </a:xfrm>
              <a:custGeom>
                <a:avLst/>
                <a:gdLst>
                  <a:gd name="T0" fmla="*/ 158 w 158"/>
                  <a:gd name="T1" fmla="*/ 74 h 164"/>
                  <a:gd name="T2" fmla="*/ 158 w 158"/>
                  <a:gd name="T3" fmla="*/ 0 h 164"/>
                  <a:gd name="T4" fmla="*/ 79 w 158"/>
                  <a:gd name="T5" fmla="*/ 27 h 164"/>
                  <a:gd name="T6" fmla="*/ 0 w 158"/>
                  <a:gd name="T7" fmla="*/ 0 h 164"/>
                  <a:gd name="T8" fmla="*/ 0 w 158"/>
                  <a:gd name="T9" fmla="*/ 138 h 164"/>
                  <a:gd name="T10" fmla="*/ 79 w 158"/>
                  <a:gd name="T11" fmla="*/ 164 h 164"/>
                  <a:gd name="T12" fmla="*/ 123 w 158"/>
                  <a:gd name="T13" fmla="*/ 16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8" h="164">
                    <a:moveTo>
                      <a:pt x="158" y="74"/>
                    </a:moveTo>
                    <a:cubicBezTo>
                      <a:pt x="158" y="0"/>
                      <a:pt x="158" y="0"/>
                      <a:pt x="158" y="0"/>
                    </a:cubicBezTo>
                    <a:cubicBezTo>
                      <a:pt x="158" y="15"/>
                      <a:pt x="123" y="27"/>
                      <a:pt x="79" y="27"/>
                    </a:cubicBezTo>
                    <a:cubicBezTo>
                      <a:pt x="35" y="27"/>
                      <a:pt x="0" y="15"/>
                      <a:pt x="0" y="0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52"/>
                      <a:pt x="35" y="164"/>
                      <a:pt x="79" y="164"/>
                    </a:cubicBezTo>
                    <a:cubicBezTo>
                      <a:pt x="95" y="164"/>
                      <a:pt x="110" y="163"/>
                      <a:pt x="123" y="16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Line 85"/>
              <p:cNvSpPr>
                <a:spLocks noChangeShapeType="1"/>
              </p:cNvSpPr>
              <p:nvPr/>
            </p:nvSpPr>
            <p:spPr bwMode="auto">
              <a:xfrm>
                <a:off x="5802" y="1241"/>
                <a:ext cx="0" cy="7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86"/>
              <p:cNvSpPr>
                <a:spLocks/>
              </p:cNvSpPr>
              <p:nvPr/>
            </p:nvSpPr>
            <p:spPr bwMode="auto">
              <a:xfrm>
                <a:off x="5762" y="1292"/>
                <a:ext cx="78" cy="36"/>
              </a:xfrm>
              <a:custGeom>
                <a:avLst/>
                <a:gdLst>
                  <a:gd name="T0" fmla="*/ 0 w 78"/>
                  <a:gd name="T1" fmla="*/ 0 h 36"/>
                  <a:gd name="T2" fmla="*/ 42 w 78"/>
                  <a:gd name="T3" fmla="*/ 36 h 36"/>
                  <a:gd name="T4" fmla="*/ 78 w 78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36">
                    <a:moveTo>
                      <a:pt x="0" y="0"/>
                    </a:moveTo>
                    <a:lnTo>
                      <a:pt x="42" y="36"/>
                    </a:lnTo>
                    <a:lnTo>
                      <a:pt x="78" y="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Oval 87"/>
              <p:cNvSpPr>
                <a:spLocks noChangeArrowheads="1"/>
              </p:cNvSpPr>
              <p:nvPr/>
            </p:nvSpPr>
            <p:spPr bwMode="auto">
              <a:xfrm>
                <a:off x="5717" y="1203"/>
                <a:ext cx="168" cy="16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Oval 88"/>
              <p:cNvSpPr>
                <a:spLocks noChangeArrowheads="1"/>
              </p:cNvSpPr>
              <p:nvPr/>
            </p:nvSpPr>
            <p:spPr bwMode="auto">
              <a:xfrm>
                <a:off x="5542" y="1025"/>
                <a:ext cx="285" cy="9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89"/>
              <p:cNvSpPr>
                <a:spLocks/>
              </p:cNvSpPr>
              <p:nvPr/>
            </p:nvSpPr>
            <p:spPr bwMode="auto">
              <a:xfrm>
                <a:off x="5542" y="1156"/>
                <a:ext cx="285" cy="49"/>
              </a:xfrm>
              <a:custGeom>
                <a:avLst/>
                <a:gdLst>
                  <a:gd name="T0" fmla="*/ 158 w 158"/>
                  <a:gd name="T1" fmla="*/ 0 h 27"/>
                  <a:gd name="T2" fmla="*/ 79 w 158"/>
                  <a:gd name="T3" fmla="*/ 27 h 27"/>
                  <a:gd name="T4" fmla="*/ 0 w 158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8" h="27">
                    <a:moveTo>
                      <a:pt x="158" y="0"/>
                    </a:moveTo>
                    <a:cubicBezTo>
                      <a:pt x="158" y="15"/>
                      <a:pt x="123" y="27"/>
                      <a:pt x="79" y="27"/>
                    </a:cubicBezTo>
                    <a:cubicBezTo>
                      <a:pt x="35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90"/>
              <p:cNvSpPr>
                <a:spLocks/>
              </p:cNvSpPr>
              <p:nvPr/>
            </p:nvSpPr>
            <p:spPr bwMode="auto">
              <a:xfrm>
                <a:off x="5542" y="1239"/>
                <a:ext cx="173" cy="49"/>
              </a:xfrm>
              <a:custGeom>
                <a:avLst/>
                <a:gdLst>
                  <a:gd name="T0" fmla="*/ 96 w 96"/>
                  <a:gd name="T1" fmla="*/ 26 h 27"/>
                  <a:gd name="T2" fmla="*/ 79 w 96"/>
                  <a:gd name="T3" fmla="*/ 27 h 27"/>
                  <a:gd name="T4" fmla="*/ 0 w 9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6" h="27">
                    <a:moveTo>
                      <a:pt x="96" y="26"/>
                    </a:moveTo>
                    <a:cubicBezTo>
                      <a:pt x="90" y="27"/>
                      <a:pt x="85" y="27"/>
                      <a:pt x="79" y="27"/>
                    </a:cubicBezTo>
                    <a:cubicBezTo>
                      <a:pt x="35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91"/>
              <p:cNvSpPr>
                <a:spLocks/>
              </p:cNvSpPr>
              <p:nvPr/>
            </p:nvSpPr>
            <p:spPr bwMode="auto">
              <a:xfrm>
                <a:off x="5542" y="1073"/>
                <a:ext cx="285" cy="298"/>
              </a:xfrm>
              <a:custGeom>
                <a:avLst/>
                <a:gdLst>
                  <a:gd name="T0" fmla="*/ 158 w 158"/>
                  <a:gd name="T1" fmla="*/ 75 h 165"/>
                  <a:gd name="T2" fmla="*/ 158 w 158"/>
                  <a:gd name="T3" fmla="*/ 0 h 165"/>
                  <a:gd name="T4" fmla="*/ 79 w 158"/>
                  <a:gd name="T5" fmla="*/ 27 h 165"/>
                  <a:gd name="T6" fmla="*/ 0 w 158"/>
                  <a:gd name="T7" fmla="*/ 0 h 165"/>
                  <a:gd name="T8" fmla="*/ 0 w 158"/>
                  <a:gd name="T9" fmla="*/ 138 h 165"/>
                  <a:gd name="T10" fmla="*/ 79 w 158"/>
                  <a:gd name="T11" fmla="*/ 165 h 165"/>
                  <a:gd name="T12" fmla="*/ 123 w 158"/>
                  <a:gd name="T13" fmla="*/ 16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8" h="165">
                    <a:moveTo>
                      <a:pt x="158" y="75"/>
                    </a:moveTo>
                    <a:cubicBezTo>
                      <a:pt x="158" y="0"/>
                      <a:pt x="158" y="0"/>
                      <a:pt x="158" y="0"/>
                    </a:cubicBezTo>
                    <a:cubicBezTo>
                      <a:pt x="158" y="15"/>
                      <a:pt x="123" y="27"/>
                      <a:pt x="79" y="27"/>
                    </a:cubicBezTo>
                    <a:cubicBezTo>
                      <a:pt x="35" y="27"/>
                      <a:pt x="0" y="15"/>
                      <a:pt x="0" y="0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53"/>
                      <a:pt x="35" y="165"/>
                      <a:pt x="79" y="165"/>
                    </a:cubicBezTo>
                    <a:cubicBezTo>
                      <a:pt x="95" y="165"/>
                      <a:pt x="110" y="163"/>
                      <a:pt x="123" y="16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Line 92"/>
              <p:cNvSpPr>
                <a:spLocks noChangeShapeType="1"/>
              </p:cNvSpPr>
              <p:nvPr/>
            </p:nvSpPr>
            <p:spPr bwMode="auto">
              <a:xfrm flipV="1">
                <a:off x="6551" y="1261"/>
                <a:ext cx="0" cy="7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93"/>
              <p:cNvSpPr>
                <a:spLocks/>
              </p:cNvSpPr>
              <p:nvPr/>
            </p:nvSpPr>
            <p:spPr bwMode="auto">
              <a:xfrm>
                <a:off x="6512" y="1246"/>
                <a:ext cx="79" cy="38"/>
              </a:xfrm>
              <a:custGeom>
                <a:avLst/>
                <a:gdLst>
                  <a:gd name="T0" fmla="*/ 79 w 79"/>
                  <a:gd name="T1" fmla="*/ 37 h 38"/>
                  <a:gd name="T2" fmla="*/ 38 w 79"/>
                  <a:gd name="T3" fmla="*/ 0 h 38"/>
                  <a:gd name="T4" fmla="*/ 0 w 79"/>
                  <a:gd name="T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9" h="38">
                    <a:moveTo>
                      <a:pt x="79" y="37"/>
                    </a:moveTo>
                    <a:lnTo>
                      <a:pt x="38" y="0"/>
                    </a:lnTo>
                    <a:lnTo>
                      <a:pt x="0" y="38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Oval 94"/>
              <p:cNvSpPr>
                <a:spLocks noChangeArrowheads="1"/>
              </p:cNvSpPr>
              <p:nvPr/>
            </p:nvSpPr>
            <p:spPr bwMode="auto">
              <a:xfrm>
                <a:off x="6467" y="1207"/>
                <a:ext cx="167" cy="16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Oval 95"/>
              <p:cNvSpPr>
                <a:spLocks noChangeArrowheads="1"/>
              </p:cNvSpPr>
              <p:nvPr/>
            </p:nvSpPr>
            <p:spPr bwMode="auto">
              <a:xfrm>
                <a:off x="6292" y="1028"/>
                <a:ext cx="285" cy="96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96"/>
              <p:cNvSpPr>
                <a:spLocks/>
              </p:cNvSpPr>
              <p:nvPr/>
            </p:nvSpPr>
            <p:spPr bwMode="auto">
              <a:xfrm>
                <a:off x="6292" y="1158"/>
                <a:ext cx="285" cy="49"/>
              </a:xfrm>
              <a:custGeom>
                <a:avLst/>
                <a:gdLst>
                  <a:gd name="T0" fmla="*/ 158 w 158"/>
                  <a:gd name="T1" fmla="*/ 0 h 27"/>
                  <a:gd name="T2" fmla="*/ 79 w 158"/>
                  <a:gd name="T3" fmla="*/ 27 h 27"/>
                  <a:gd name="T4" fmla="*/ 0 w 158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8" h="27">
                    <a:moveTo>
                      <a:pt x="158" y="0"/>
                    </a:moveTo>
                    <a:cubicBezTo>
                      <a:pt x="158" y="15"/>
                      <a:pt x="123" y="27"/>
                      <a:pt x="79" y="27"/>
                    </a:cubicBezTo>
                    <a:cubicBezTo>
                      <a:pt x="35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97"/>
              <p:cNvSpPr>
                <a:spLocks/>
              </p:cNvSpPr>
              <p:nvPr/>
            </p:nvSpPr>
            <p:spPr bwMode="auto">
              <a:xfrm>
                <a:off x="6292" y="1241"/>
                <a:ext cx="173" cy="49"/>
              </a:xfrm>
              <a:custGeom>
                <a:avLst/>
                <a:gdLst>
                  <a:gd name="T0" fmla="*/ 96 w 96"/>
                  <a:gd name="T1" fmla="*/ 27 h 27"/>
                  <a:gd name="T2" fmla="*/ 79 w 96"/>
                  <a:gd name="T3" fmla="*/ 27 h 27"/>
                  <a:gd name="T4" fmla="*/ 0 w 9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cubicBezTo>
                      <a:pt x="90" y="27"/>
                      <a:pt x="85" y="27"/>
                      <a:pt x="79" y="27"/>
                    </a:cubicBezTo>
                    <a:cubicBezTo>
                      <a:pt x="35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98"/>
              <p:cNvSpPr>
                <a:spLocks/>
              </p:cNvSpPr>
              <p:nvPr/>
            </p:nvSpPr>
            <p:spPr bwMode="auto">
              <a:xfrm>
                <a:off x="6292" y="1075"/>
                <a:ext cx="285" cy="298"/>
              </a:xfrm>
              <a:custGeom>
                <a:avLst/>
                <a:gdLst>
                  <a:gd name="T0" fmla="*/ 158 w 158"/>
                  <a:gd name="T1" fmla="*/ 75 h 165"/>
                  <a:gd name="T2" fmla="*/ 158 w 158"/>
                  <a:gd name="T3" fmla="*/ 0 h 165"/>
                  <a:gd name="T4" fmla="*/ 79 w 158"/>
                  <a:gd name="T5" fmla="*/ 27 h 165"/>
                  <a:gd name="T6" fmla="*/ 0 w 158"/>
                  <a:gd name="T7" fmla="*/ 0 h 165"/>
                  <a:gd name="T8" fmla="*/ 0 w 158"/>
                  <a:gd name="T9" fmla="*/ 138 h 165"/>
                  <a:gd name="T10" fmla="*/ 79 w 158"/>
                  <a:gd name="T11" fmla="*/ 165 h 165"/>
                  <a:gd name="T12" fmla="*/ 123 w 158"/>
                  <a:gd name="T13" fmla="*/ 16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8" h="165">
                    <a:moveTo>
                      <a:pt x="158" y="75"/>
                    </a:moveTo>
                    <a:cubicBezTo>
                      <a:pt x="158" y="0"/>
                      <a:pt x="158" y="0"/>
                      <a:pt x="158" y="0"/>
                    </a:cubicBezTo>
                    <a:cubicBezTo>
                      <a:pt x="158" y="15"/>
                      <a:pt x="123" y="27"/>
                      <a:pt x="79" y="27"/>
                    </a:cubicBezTo>
                    <a:cubicBezTo>
                      <a:pt x="35" y="27"/>
                      <a:pt x="0" y="15"/>
                      <a:pt x="0" y="0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53"/>
                      <a:pt x="35" y="165"/>
                      <a:pt x="79" y="165"/>
                    </a:cubicBezTo>
                    <a:cubicBezTo>
                      <a:pt x="95" y="165"/>
                      <a:pt x="110" y="164"/>
                      <a:pt x="123" y="16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Line 99"/>
              <p:cNvSpPr>
                <a:spLocks noChangeShapeType="1"/>
              </p:cNvSpPr>
              <p:nvPr/>
            </p:nvSpPr>
            <p:spPr bwMode="auto">
              <a:xfrm flipV="1">
                <a:off x="7303" y="1246"/>
                <a:ext cx="0" cy="5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Line 100"/>
              <p:cNvSpPr>
                <a:spLocks noChangeShapeType="1"/>
              </p:cNvSpPr>
              <p:nvPr/>
            </p:nvSpPr>
            <p:spPr bwMode="auto">
              <a:xfrm flipV="1">
                <a:off x="7303" y="1329"/>
                <a:ext cx="0" cy="1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Oval 101"/>
              <p:cNvSpPr>
                <a:spLocks noChangeArrowheads="1"/>
              </p:cNvSpPr>
              <p:nvPr/>
            </p:nvSpPr>
            <p:spPr bwMode="auto">
              <a:xfrm>
                <a:off x="7220" y="1209"/>
                <a:ext cx="168" cy="166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Oval 102"/>
              <p:cNvSpPr>
                <a:spLocks noChangeArrowheads="1"/>
              </p:cNvSpPr>
              <p:nvPr/>
            </p:nvSpPr>
            <p:spPr bwMode="auto">
              <a:xfrm>
                <a:off x="7044" y="1028"/>
                <a:ext cx="286" cy="9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03"/>
              <p:cNvSpPr>
                <a:spLocks/>
              </p:cNvSpPr>
              <p:nvPr/>
            </p:nvSpPr>
            <p:spPr bwMode="auto">
              <a:xfrm>
                <a:off x="7044" y="1160"/>
                <a:ext cx="286" cy="49"/>
              </a:xfrm>
              <a:custGeom>
                <a:avLst/>
                <a:gdLst>
                  <a:gd name="T0" fmla="*/ 159 w 159"/>
                  <a:gd name="T1" fmla="*/ 0 h 27"/>
                  <a:gd name="T2" fmla="*/ 80 w 159"/>
                  <a:gd name="T3" fmla="*/ 27 h 27"/>
                  <a:gd name="T4" fmla="*/ 0 w 159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9" h="27">
                    <a:moveTo>
                      <a:pt x="159" y="0"/>
                    </a:moveTo>
                    <a:cubicBezTo>
                      <a:pt x="159" y="15"/>
                      <a:pt x="123" y="27"/>
                      <a:pt x="80" y="27"/>
                    </a:cubicBezTo>
                    <a:cubicBezTo>
                      <a:pt x="36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04"/>
              <p:cNvSpPr>
                <a:spLocks/>
              </p:cNvSpPr>
              <p:nvPr/>
            </p:nvSpPr>
            <p:spPr bwMode="auto">
              <a:xfrm>
                <a:off x="7044" y="1243"/>
                <a:ext cx="173" cy="49"/>
              </a:xfrm>
              <a:custGeom>
                <a:avLst/>
                <a:gdLst>
                  <a:gd name="T0" fmla="*/ 96 w 96"/>
                  <a:gd name="T1" fmla="*/ 26 h 27"/>
                  <a:gd name="T2" fmla="*/ 80 w 96"/>
                  <a:gd name="T3" fmla="*/ 27 h 27"/>
                  <a:gd name="T4" fmla="*/ 0 w 9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6" h="27">
                    <a:moveTo>
                      <a:pt x="96" y="26"/>
                    </a:moveTo>
                    <a:cubicBezTo>
                      <a:pt x="91" y="27"/>
                      <a:pt x="85" y="27"/>
                      <a:pt x="80" y="27"/>
                    </a:cubicBezTo>
                    <a:cubicBezTo>
                      <a:pt x="36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05"/>
              <p:cNvSpPr>
                <a:spLocks/>
              </p:cNvSpPr>
              <p:nvPr/>
            </p:nvSpPr>
            <p:spPr bwMode="auto">
              <a:xfrm>
                <a:off x="7044" y="1077"/>
                <a:ext cx="286" cy="298"/>
              </a:xfrm>
              <a:custGeom>
                <a:avLst/>
                <a:gdLst>
                  <a:gd name="T0" fmla="*/ 159 w 159"/>
                  <a:gd name="T1" fmla="*/ 75 h 165"/>
                  <a:gd name="T2" fmla="*/ 159 w 159"/>
                  <a:gd name="T3" fmla="*/ 0 h 165"/>
                  <a:gd name="T4" fmla="*/ 80 w 159"/>
                  <a:gd name="T5" fmla="*/ 27 h 165"/>
                  <a:gd name="T6" fmla="*/ 0 w 159"/>
                  <a:gd name="T7" fmla="*/ 0 h 165"/>
                  <a:gd name="T8" fmla="*/ 0 w 159"/>
                  <a:gd name="T9" fmla="*/ 138 h 165"/>
                  <a:gd name="T10" fmla="*/ 80 w 159"/>
                  <a:gd name="T11" fmla="*/ 165 h 165"/>
                  <a:gd name="T12" fmla="*/ 123 w 159"/>
                  <a:gd name="T13" fmla="*/ 16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9" h="165">
                    <a:moveTo>
                      <a:pt x="159" y="75"/>
                    </a:moveTo>
                    <a:cubicBezTo>
                      <a:pt x="159" y="0"/>
                      <a:pt x="159" y="0"/>
                      <a:pt x="159" y="0"/>
                    </a:cubicBezTo>
                    <a:cubicBezTo>
                      <a:pt x="159" y="15"/>
                      <a:pt x="123" y="27"/>
                      <a:pt x="80" y="27"/>
                    </a:cubicBezTo>
                    <a:cubicBezTo>
                      <a:pt x="36" y="27"/>
                      <a:pt x="0" y="15"/>
                      <a:pt x="0" y="0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53"/>
                      <a:pt x="36" y="165"/>
                      <a:pt x="80" y="165"/>
                    </a:cubicBezTo>
                    <a:cubicBezTo>
                      <a:pt x="96" y="165"/>
                      <a:pt x="111" y="163"/>
                      <a:pt x="123" y="16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06"/>
              <p:cNvSpPr>
                <a:spLocks/>
              </p:cNvSpPr>
              <p:nvPr/>
            </p:nvSpPr>
            <p:spPr bwMode="auto">
              <a:xfrm>
                <a:off x="557" y="1916"/>
                <a:ext cx="34" cy="74"/>
              </a:xfrm>
              <a:custGeom>
                <a:avLst/>
                <a:gdLst>
                  <a:gd name="T0" fmla="*/ 0 w 34"/>
                  <a:gd name="T1" fmla="*/ 0 h 74"/>
                  <a:gd name="T2" fmla="*/ 0 w 34"/>
                  <a:gd name="T3" fmla="*/ 56 h 74"/>
                  <a:gd name="T4" fmla="*/ 34 w 34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74">
                    <a:moveTo>
                      <a:pt x="0" y="0"/>
                    </a:moveTo>
                    <a:lnTo>
                      <a:pt x="0" y="56"/>
                    </a:lnTo>
                    <a:lnTo>
                      <a:pt x="34" y="74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Oval 107"/>
              <p:cNvSpPr>
                <a:spLocks noChangeArrowheads="1"/>
              </p:cNvSpPr>
              <p:nvPr/>
            </p:nvSpPr>
            <p:spPr bwMode="auto">
              <a:xfrm>
                <a:off x="472" y="1881"/>
                <a:ext cx="168" cy="166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Oval 108"/>
              <p:cNvSpPr>
                <a:spLocks noChangeArrowheads="1"/>
              </p:cNvSpPr>
              <p:nvPr/>
            </p:nvSpPr>
            <p:spPr bwMode="auto">
              <a:xfrm>
                <a:off x="298" y="1701"/>
                <a:ext cx="284" cy="9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09"/>
              <p:cNvSpPr>
                <a:spLocks/>
              </p:cNvSpPr>
              <p:nvPr/>
            </p:nvSpPr>
            <p:spPr bwMode="auto">
              <a:xfrm>
                <a:off x="298" y="1833"/>
                <a:ext cx="284" cy="48"/>
              </a:xfrm>
              <a:custGeom>
                <a:avLst/>
                <a:gdLst>
                  <a:gd name="T0" fmla="*/ 158 w 158"/>
                  <a:gd name="T1" fmla="*/ 0 h 27"/>
                  <a:gd name="T2" fmla="*/ 79 w 158"/>
                  <a:gd name="T3" fmla="*/ 27 h 27"/>
                  <a:gd name="T4" fmla="*/ 0 w 158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8" h="27">
                    <a:moveTo>
                      <a:pt x="158" y="0"/>
                    </a:moveTo>
                    <a:cubicBezTo>
                      <a:pt x="158" y="15"/>
                      <a:pt x="123" y="27"/>
                      <a:pt x="79" y="27"/>
                    </a:cubicBezTo>
                    <a:cubicBezTo>
                      <a:pt x="35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10"/>
              <p:cNvSpPr>
                <a:spLocks/>
              </p:cNvSpPr>
              <p:nvPr/>
            </p:nvSpPr>
            <p:spPr bwMode="auto">
              <a:xfrm>
                <a:off x="298" y="1916"/>
                <a:ext cx="173" cy="48"/>
              </a:xfrm>
              <a:custGeom>
                <a:avLst/>
                <a:gdLst>
                  <a:gd name="T0" fmla="*/ 96 w 96"/>
                  <a:gd name="T1" fmla="*/ 27 h 27"/>
                  <a:gd name="T2" fmla="*/ 79 w 96"/>
                  <a:gd name="T3" fmla="*/ 27 h 27"/>
                  <a:gd name="T4" fmla="*/ 0 w 9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cubicBezTo>
                      <a:pt x="90" y="27"/>
                      <a:pt x="85" y="27"/>
                      <a:pt x="79" y="27"/>
                    </a:cubicBezTo>
                    <a:cubicBezTo>
                      <a:pt x="35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11"/>
              <p:cNvSpPr>
                <a:spLocks/>
              </p:cNvSpPr>
              <p:nvPr/>
            </p:nvSpPr>
            <p:spPr bwMode="auto">
              <a:xfrm>
                <a:off x="298" y="1750"/>
                <a:ext cx="284" cy="297"/>
              </a:xfrm>
              <a:custGeom>
                <a:avLst/>
                <a:gdLst>
                  <a:gd name="T0" fmla="*/ 158 w 158"/>
                  <a:gd name="T1" fmla="*/ 75 h 165"/>
                  <a:gd name="T2" fmla="*/ 158 w 158"/>
                  <a:gd name="T3" fmla="*/ 0 h 165"/>
                  <a:gd name="T4" fmla="*/ 79 w 158"/>
                  <a:gd name="T5" fmla="*/ 27 h 165"/>
                  <a:gd name="T6" fmla="*/ 0 w 158"/>
                  <a:gd name="T7" fmla="*/ 0 h 165"/>
                  <a:gd name="T8" fmla="*/ 0 w 158"/>
                  <a:gd name="T9" fmla="*/ 138 h 165"/>
                  <a:gd name="T10" fmla="*/ 79 w 158"/>
                  <a:gd name="T11" fmla="*/ 165 h 165"/>
                  <a:gd name="T12" fmla="*/ 123 w 158"/>
                  <a:gd name="T13" fmla="*/ 16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8" h="165">
                    <a:moveTo>
                      <a:pt x="158" y="75"/>
                    </a:moveTo>
                    <a:cubicBezTo>
                      <a:pt x="158" y="0"/>
                      <a:pt x="158" y="0"/>
                      <a:pt x="158" y="0"/>
                    </a:cubicBezTo>
                    <a:cubicBezTo>
                      <a:pt x="158" y="15"/>
                      <a:pt x="123" y="27"/>
                      <a:pt x="79" y="27"/>
                    </a:cubicBezTo>
                    <a:cubicBezTo>
                      <a:pt x="35" y="27"/>
                      <a:pt x="0" y="15"/>
                      <a:pt x="0" y="0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53"/>
                      <a:pt x="35" y="165"/>
                      <a:pt x="79" y="165"/>
                    </a:cubicBezTo>
                    <a:cubicBezTo>
                      <a:pt x="95" y="165"/>
                      <a:pt x="110" y="163"/>
                      <a:pt x="123" y="16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12"/>
              <p:cNvSpPr>
                <a:spLocks/>
              </p:cNvSpPr>
              <p:nvPr/>
            </p:nvSpPr>
            <p:spPr bwMode="auto">
              <a:xfrm>
                <a:off x="1246" y="1894"/>
                <a:ext cx="120" cy="121"/>
              </a:xfrm>
              <a:custGeom>
                <a:avLst/>
                <a:gdLst>
                  <a:gd name="T0" fmla="*/ 35 w 67"/>
                  <a:gd name="T1" fmla="*/ 1 h 67"/>
                  <a:gd name="T2" fmla="*/ 66 w 67"/>
                  <a:gd name="T3" fmla="*/ 35 h 67"/>
                  <a:gd name="T4" fmla="*/ 32 w 67"/>
                  <a:gd name="T5" fmla="*/ 66 h 67"/>
                  <a:gd name="T6" fmla="*/ 1 w 67"/>
                  <a:gd name="T7" fmla="*/ 32 h 67"/>
                  <a:gd name="T8" fmla="*/ 35 w 67"/>
                  <a:gd name="T9" fmla="*/ 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67">
                    <a:moveTo>
                      <a:pt x="35" y="1"/>
                    </a:moveTo>
                    <a:cubicBezTo>
                      <a:pt x="53" y="2"/>
                      <a:pt x="67" y="17"/>
                      <a:pt x="66" y="35"/>
                    </a:cubicBezTo>
                    <a:cubicBezTo>
                      <a:pt x="65" y="53"/>
                      <a:pt x="50" y="67"/>
                      <a:pt x="32" y="66"/>
                    </a:cubicBezTo>
                    <a:cubicBezTo>
                      <a:pt x="14" y="66"/>
                      <a:pt x="0" y="50"/>
                      <a:pt x="1" y="32"/>
                    </a:cubicBezTo>
                    <a:cubicBezTo>
                      <a:pt x="2" y="14"/>
                      <a:pt x="17" y="0"/>
                      <a:pt x="35" y="1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Line 113"/>
              <p:cNvSpPr>
                <a:spLocks noChangeShapeType="1"/>
              </p:cNvSpPr>
              <p:nvPr/>
            </p:nvSpPr>
            <p:spPr bwMode="auto">
              <a:xfrm>
                <a:off x="1350" y="2008"/>
                <a:ext cx="40" cy="43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Oval 114"/>
              <p:cNvSpPr>
                <a:spLocks noChangeArrowheads="1"/>
              </p:cNvSpPr>
              <p:nvPr/>
            </p:nvSpPr>
            <p:spPr bwMode="auto">
              <a:xfrm>
                <a:off x="1053" y="1705"/>
                <a:ext cx="286" cy="9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15"/>
              <p:cNvSpPr>
                <a:spLocks/>
              </p:cNvSpPr>
              <p:nvPr/>
            </p:nvSpPr>
            <p:spPr bwMode="auto">
              <a:xfrm>
                <a:off x="1053" y="1836"/>
                <a:ext cx="286" cy="49"/>
              </a:xfrm>
              <a:custGeom>
                <a:avLst/>
                <a:gdLst>
                  <a:gd name="T0" fmla="*/ 159 w 159"/>
                  <a:gd name="T1" fmla="*/ 0 h 27"/>
                  <a:gd name="T2" fmla="*/ 79 w 159"/>
                  <a:gd name="T3" fmla="*/ 27 h 27"/>
                  <a:gd name="T4" fmla="*/ 0 w 159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9" h="27">
                    <a:moveTo>
                      <a:pt x="159" y="0"/>
                    </a:moveTo>
                    <a:cubicBezTo>
                      <a:pt x="159" y="15"/>
                      <a:pt x="123" y="27"/>
                      <a:pt x="79" y="27"/>
                    </a:cubicBezTo>
                    <a:cubicBezTo>
                      <a:pt x="35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16"/>
              <p:cNvSpPr>
                <a:spLocks/>
              </p:cNvSpPr>
              <p:nvPr/>
            </p:nvSpPr>
            <p:spPr bwMode="auto">
              <a:xfrm>
                <a:off x="1053" y="1919"/>
                <a:ext cx="157" cy="49"/>
              </a:xfrm>
              <a:custGeom>
                <a:avLst/>
                <a:gdLst>
                  <a:gd name="T0" fmla="*/ 87 w 87"/>
                  <a:gd name="T1" fmla="*/ 27 h 27"/>
                  <a:gd name="T2" fmla="*/ 79 w 87"/>
                  <a:gd name="T3" fmla="*/ 27 h 27"/>
                  <a:gd name="T4" fmla="*/ 0 w 87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7" h="27">
                    <a:moveTo>
                      <a:pt x="87" y="27"/>
                    </a:moveTo>
                    <a:cubicBezTo>
                      <a:pt x="84" y="27"/>
                      <a:pt x="82" y="27"/>
                      <a:pt x="79" y="27"/>
                    </a:cubicBezTo>
                    <a:cubicBezTo>
                      <a:pt x="35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17"/>
              <p:cNvSpPr>
                <a:spLocks/>
              </p:cNvSpPr>
              <p:nvPr/>
            </p:nvSpPr>
            <p:spPr bwMode="auto">
              <a:xfrm>
                <a:off x="1053" y="1753"/>
                <a:ext cx="286" cy="298"/>
              </a:xfrm>
              <a:custGeom>
                <a:avLst/>
                <a:gdLst>
                  <a:gd name="T0" fmla="*/ 159 w 159"/>
                  <a:gd name="T1" fmla="*/ 64 h 165"/>
                  <a:gd name="T2" fmla="*/ 159 w 159"/>
                  <a:gd name="T3" fmla="*/ 0 h 165"/>
                  <a:gd name="T4" fmla="*/ 79 w 159"/>
                  <a:gd name="T5" fmla="*/ 27 h 165"/>
                  <a:gd name="T6" fmla="*/ 0 w 159"/>
                  <a:gd name="T7" fmla="*/ 0 h 165"/>
                  <a:gd name="T8" fmla="*/ 0 w 159"/>
                  <a:gd name="T9" fmla="*/ 138 h 165"/>
                  <a:gd name="T10" fmla="*/ 79 w 159"/>
                  <a:gd name="T11" fmla="*/ 165 h 165"/>
                  <a:gd name="T12" fmla="*/ 123 w 159"/>
                  <a:gd name="T13" fmla="*/ 16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9" h="165">
                    <a:moveTo>
                      <a:pt x="159" y="64"/>
                    </a:moveTo>
                    <a:cubicBezTo>
                      <a:pt x="159" y="0"/>
                      <a:pt x="159" y="0"/>
                      <a:pt x="159" y="0"/>
                    </a:cubicBezTo>
                    <a:cubicBezTo>
                      <a:pt x="159" y="15"/>
                      <a:pt x="123" y="27"/>
                      <a:pt x="79" y="27"/>
                    </a:cubicBezTo>
                    <a:cubicBezTo>
                      <a:pt x="35" y="27"/>
                      <a:pt x="0" y="15"/>
                      <a:pt x="0" y="0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53"/>
                      <a:pt x="35" y="165"/>
                      <a:pt x="79" y="165"/>
                    </a:cubicBezTo>
                    <a:cubicBezTo>
                      <a:pt x="96" y="165"/>
                      <a:pt x="111" y="163"/>
                      <a:pt x="123" y="16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Oval 118"/>
              <p:cNvSpPr>
                <a:spLocks noChangeArrowheads="1"/>
              </p:cNvSpPr>
              <p:nvPr/>
            </p:nvSpPr>
            <p:spPr bwMode="auto">
              <a:xfrm>
                <a:off x="2010" y="1896"/>
                <a:ext cx="128" cy="12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19"/>
              <p:cNvSpPr>
                <a:spLocks/>
              </p:cNvSpPr>
              <p:nvPr/>
            </p:nvSpPr>
            <p:spPr bwMode="auto">
              <a:xfrm>
                <a:off x="2033" y="1833"/>
                <a:ext cx="81" cy="68"/>
              </a:xfrm>
              <a:custGeom>
                <a:avLst/>
                <a:gdLst>
                  <a:gd name="T0" fmla="*/ 0 w 45"/>
                  <a:gd name="T1" fmla="*/ 38 h 38"/>
                  <a:gd name="T2" fmla="*/ 0 w 45"/>
                  <a:gd name="T3" fmla="*/ 24 h 38"/>
                  <a:gd name="T4" fmla="*/ 23 w 45"/>
                  <a:gd name="T5" fmla="*/ 0 h 38"/>
                  <a:gd name="T6" fmla="*/ 45 w 45"/>
                  <a:gd name="T7" fmla="*/ 24 h 38"/>
                  <a:gd name="T8" fmla="*/ 45 w 4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8">
                    <a:moveTo>
                      <a:pt x="0" y="38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0" y="0"/>
                      <a:pt x="23" y="0"/>
                    </a:cubicBezTo>
                    <a:cubicBezTo>
                      <a:pt x="35" y="0"/>
                      <a:pt x="45" y="11"/>
                      <a:pt x="45" y="24"/>
                    </a:cubicBezTo>
                    <a:cubicBezTo>
                      <a:pt x="45" y="38"/>
                      <a:pt x="45" y="38"/>
                      <a:pt x="45" y="3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20"/>
              <p:cNvSpPr>
                <a:spLocks/>
              </p:cNvSpPr>
              <p:nvPr/>
            </p:nvSpPr>
            <p:spPr bwMode="auto">
              <a:xfrm>
                <a:off x="2058" y="1937"/>
                <a:ext cx="31" cy="56"/>
              </a:xfrm>
              <a:custGeom>
                <a:avLst/>
                <a:gdLst>
                  <a:gd name="T0" fmla="*/ 17 w 17"/>
                  <a:gd name="T1" fmla="*/ 8 h 31"/>
                  <a:gd name="T2" fmla="*/ 9 w 17"/>
                  <a:gd name="T3" fmla="*/ 0 h 31"/>
                  <a:gd name="T4" fmla="*/ 0 w 17"/>
                  <a:gd name="T5" fmla="*/ 8 h 31"/>
                  <a:gd name="T6" fmla="*/ 6 w 17"/>
                  <a:gd name="T7" fmla="*/ 16 h 31"/>
                  <a:gd name="T8" fmla="*/ 6 w 17"/>
                  <a:gd name="T9" fmla="*/ 31 h 31"/>
                  <a:gd name="T10" fmla="*/ 11 w 17"/>
                  <a:gd name="T11" fmla="*/ 31 h 31"/>
                  <a:gd name="T12" fmla="*/ 11 w 17"/>
                  <a:gd name="T13" fmla="*/ 16 h 31"/>
                  <a:gd name="T14" fmla="*/ 17 w 17"/>
                  <a:gd name="T15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1">
                    <a:moveTo>
                      <a:pt x="17" y="8"/>
                    </a:moveTo>
                    <a:cubicBezTo>
                      <a:pt x="17" y="4"/>
                      <a:pt x="13" y="0"/>
                      <a:pt x="9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6" y="1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4" y="15"/>
                      <a:pt x="17" y="12"/>
                      <a:pt x="17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Oval 121"/>
              <p:cNvSpPr>
                <a:spLocks noChangeArrowheads="1"/>
              </p:cNvSpPr>
              <p:nvPr/>
            </p:nvSpPr>
            <p:spPr bwMode="auto">
              <a:xfrm>
                <a:off x="1795" y="1705"/>
                <a:ext cx="287" cy="9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22"/>
              <p:cNvSpPr>
                <a:spLocks/>
              </p:cNvSpPr>
              <p:nvPr/>
            </p:nvSpPr>
            <p:spPr bwMode="auto">
              <a:xfrm>
                <a:off x="1795" y="1836"/>
                <a:ext cx="195" cy="49"/>
              </a:xfrm>
              <a:custGeom>
                <a:avLst/>
                <a:gdLst>
                  <a:gd name="T0" fmla="*/ 108 w 108"/>
                  <a:gd name="T1" fmla="*/ 25 h 27"/>
                  <a:gd name="T2" fmla="*/ 80 w 108"/>
                  <a:gd name="T3" fmla="*/ 27 h 27"/>
                  <a:gd name="T4" fmla="*/ 0 w 108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8" h="27">
                    <a:moveTo>
                      <a:pt x="108" y="25"/>
                    </a:moveTo>
                    <a:cubicBezTo>
                      <a:pt x="99" y="27"/>
                      <a:pt x="90" y="27"/>
                      <a:pt x="80" y="27"/>
                    </a:cubicBezTo>
                    <a:cubicBezTo>
                      <a:pt x="36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23"/>
              <p:cNvSpPr>
                <a:spLocks/>
              </p:cNvSpPr>
              <p:nvPr/>
            </p:nvSpPr>
            <p:spPr bwMode="auto">
              <a:xfrm>
                <a:off x="1795" y="1919"/>
                <a:ext cx="173" cy="49"/>
              </a:xfrm>
              <a:custGeom>
                <a:avLst/>
                <a:gdLst>
                  <a:gd name="T0" fmla="*/ 96 w 96"/>
                  <a:gd name="T1" fmla="*/ 27 h 27"/>
                  <a:gd name="T2" fmla="*/ 80 w 96"/>
                  <a:gd name="T3" fmla="*/ 27 h 27"/>
                  <a:gd name="T4" fmla="*/ 0 w 9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cubicBezTo>
                      <a:pt x="91" y="27"/>
                      <a:pt x="85" y="27"/>
                      <a:pt x="80" y="27"/>
                    </a:cubicBezTo>
                    <a:cubicBezTo>
                      <a:pt x="36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24"/>
              <p:cNvSpPr>
                <a:spLocks/>
              </p:cNvSpPr>
              <p:nvPr/>
            </p:nvSpPr>
            <p:spPr bwMode="auto">
              <a:xfrm>
                <a:off x="1795" y="1753"/>
                <a:ext cx="287" cy="298"/>
              </a:xfrm>
              <a:custGeom>
                <a:avLst/>
                <a:gdLst>
                  <a:gd name="T0" fmla="*/ 159 w 159"/>
                  <a:gd name="T1" fmla="*/ 27 h 165"/>
                  <a:gd name="T2" fmla="*/ 159 w 159"/>
                  <a:gd name="T3" fmla="*/ 0 h 165"/>
                  <a:gd name="T4" fmla="*/ 80 w 159"/>
                  <a:gd name="T5" fmla="*/ 27 h 165"/>
                  <a:gd name="T6" fmla="*/ 0 w 159"/>
                  <a:gd name="T7" fmla="*/ 0 h 165"/>
                  <a:gd name="T8" fmla="*/ 0 w 159"/>
                  <a:gd name="T9" fmla="*/ 138 h 165"/>
                  <a:gd name="T10" fmla="*/ 80 w 159"/>
                  <a:gd name="T11" fmla="*/ 165 h 165"/>
                  <a:gd name="T12" fmla="*/ 124 w 159"/>
                  <a:gd name="T13" fmla="*/ 16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9" h="165">
                    <a:moveTo>
                      <a:pt x="159" y="27"/>
                    </a:moveTo>
                    <a:cubicBezTo>
                      <a:pt x="159" y="0"/>
                      <a:pt x="159" y="0"/>
                      <a:pt x="159" y="0"/>
                    </a:cubicBezTo>
                    <a:cubicBezTo>
                      <a:pt x="159" y="15"/>
                      <a:pt x="123" y="27"/>
                      <a:pt x="80" y="27"/>
                    </a:cubicBezTo>
                    <a:cubicBezTo>
                      <a:pt x="36" y="27"/>
                      <a:pt x="0" y="15"/>
                      <a:pt x="0" y="0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53"/>
                      <a:pt x="36" y="165"/>
                      <a:pt x="80" y="165"/>
                    </a:cubicBezTo>
                    <a:cubicBezTo>
                      <a:pt x="96" y="165"/>
                      <a:pt x="111" y="164"/>
                      <a:pt x="124" y="16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25"/>
              <p:cNvSpPr>
                <a:spLocks/>
              </p:cNvSpPr>
              <p:nvPr/>
            </p:nvSpPr>
            <p:spPr bwMode="auto">
              <a:xfrm>
                <a:off x="2727" y="1889"/>
                <a:ext cx="160" cy="160"/>
              </a:xfrm>
              <a:custGeom>
                <a:avLst/>
                <a:gdLst>
                  <a:gd name="T0" fmla="*/ 63 w 160"/>
                  <a:gd name="T1" fmla="*/ 131 h 160"/>
                  <a:gd name="T2" fmla="*/ 0 w 160"/>
                  <a:gd name="T3" fmla="*/ 160 h 160"/>
                  <a:gd name="T4" fmla="*/ 29 w 160"/>
                  <a:gd name="T5" fmla="*/ 97 h 160"/>
                  <a:gd name="T6" fmla="*/ 126 w 160"/>
                  <a:gd name="T7" fmla="*/ 0 h 160"/>
                  <a:gd name="T8" fmla="*/ 160 w 160"/>
                  <a:gd name="T9" fmla="*/ 36 h 160"/>
                  <a:gd name="T10" fmla="*/ 63 w 160"/>
                  <a:gd name="T11" fmla="*/ 131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0" h="160">
                    <a:moveTo>
                      <a:pt x="63" y="131"/>
                    </a:moveTo>
                    <a:lnTo>
                      <a:pt x="0" y="160"/>
                    </a:lnTo>
                    <a:lnTo>
                      <a:pt x="29" y="97"/>
                    </a:lnTo>
                    <a:lnTo>
                      <a:pt x="126" y="0"/>
                    </a:lnTo>
                    <a:lnTo>
                      <a:pt x="160" y="36"/>
                    </a:lnTo>
                    <a:lnTo>
                      <a:pt x="63" y="131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Oval 126"/>
              <p:cNvSpPr>
                <a:spLocks noChangeArrowheads="1"/>
              </p:cNvSpPr>
              <p:nvPr/>
            </p:nvSpPr>
            <p:spPr bwMode="auto">
              <a:xfrm>
                <a:off x="2545" y="1705"/>
                <a:ext cx="287" cy="9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27"/>
              <p:cNvSpPr>
                <a:spLocks/>
              </p:cNvSpPr>
              <p:nvPr/>
            </p:nvSpPr>
            <p:spPr bwMode="auto">
              <a:xfrm>
                <a:off x="2545" y="1836"/>
                <a:ext cx="287" cy="49"/>
              </a:xfrm>
              <a:custGeom>
                <a:avLst/>
                <a:gdLst>
                  <a:gd name="T0" fmla="*/ 159 w 159"/>
                  <a:gd name="T1" fmla="*/ 0 h 27"/>
                  <a:gd name="T2" fmla="*/ 80 w 159"/>
                  <a:gd name="T3" fmla="*/ 27 h 27"/>
                  <a:gd name="T4" fmla="*/ 0 w 159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9" h="27">
                    <a:moveTo>
                      <a:pt x="159" y="0"/>
                    </a:moveTo>
                    <a:cubicBezTo>
                      <a:pt x="159" y="15"/>
                      <a:pt x="124" y="27"/>
                      <a:pt x="80" y="27"/>
                    </a:cubicBezTo>
                    <a:cubicBezTo>
                      <a:pt x="36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28"/>
              <p:cNvSpPr>
                <a:spLocks/>
              </p:cNvSpPr>
              <p:nvPr/>
            </p:nvSpPr>
            <p:spPr bwMode="auto">
              <a:xfrm>
                <a:off x="2545" y="1919"/>
                <a:ext cx="173" cy="49"/>
              </a:xfrm>
              <a:custGeom>
                <a:avLst/>
                <a:gdLst>
                  <a:gd name="T0" fmla="*/ 96 w 96"/>
                  <a:gd name="T1" fmla="*/ 27 h 27"/>
                  <a:gd name="T2" fmla="*/ 80 w 96"/>
                  <a:gd name="T3" fmla="*/ 27 h 27"/>
                  <a:gd name="T4" fmla="*/ 0 w 9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cubicBezTo>
                      <a:pt x="91" y="27"/>
                      <a:pt x="85" y="27"/>
                      <a:pt x="80" y="27"/>
                    </a:cubicBezTo>
                    <a:cubicBezTo>
                      <a:pt x="36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29"/>
              <p:cNvSpPr>
                <a:spLocks/>
              </p:cNvSpPr>
              <p:nvPr/>
            </p:nvSpPr>
            <p:spPr bwMode="auto">
              <a:xfrm>
                <a:off x="2545" y="1753"/>
                <a:ext cx="287" cy="298"/>
              </a:xfrm>
              <a:custGeom>
                <a:avLst/>
                <a:gdLst>
                  <a:gd name="T0" fmla="*/ 159 w 159"/>
                  <a:gd name="T1" fmla="*/ 60 h 165"/>
                  <a:gd name="T2" fmla="*/ 159 w 159"/>
                  <a:gd name="T3" fmla="*/ 0 h 165"/>
                  <a:gd name="T4" fmla="*/ 80 w 159"/>
                  <a:gd name="T5" fmla="*/ 27 h 165"/>
                  <a:gd name="T6" fmla="*/ 0 w 159"/>
                  <a:gd name="T7" fmla="*/ 0 h 165"/>
                  <a:gd name="T8" fmla="*/ 0 w 159"/>
                  <a:gd name="T9" fmla="*/ 138 h 165"/>
                  <a:gd name="T10" fmla="*/ 80 w 159"/>
                  <a:gd name="T11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9" h="165">
                    <a:moveTo>
                      <a:pt x="159" y="60"/>
                    </a:moveTo>
                    <a:cubicBezTo>
                      <a:pt x="159" y="0"/>
                      <a:pt x="159" y="0"/>
                      <a:pt x="159" y="0"/>
                    </a:cubicBezTo>
                    <a:cubicBezTo>
                      <a:pt x="159" y="15"/>
                      <a:pt x="124" y="27"/>
                      <a:pt x="80" y="27"/>
                    </a:cubicBezTo>
                    <a:cubicBezTo>
                      <a:pt x="36" y="27"/>
                      <a:pt x="0" y="15"/>
                      <a:pt x="0" y="0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53"/>
                      <a:pt x="36" y="165"/>
                      <a:pt x="80" y="165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Oval 130"/>
              <p:cNvSpPr>
                <a:spLocks noChangeArrowheads="1"/>
              </p:cNvSpPr>
              <p:nvPr/>
            </p:nvSpPr>
            <p:spPr bwMode="auto">
              <a:xfrm>
                <a:off x="3291" y="1705"/>
                <a:ext cx="287" cy="9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31"/>
              <p:cNvSpPr>
                <a:spLocks/>
              </p:cNvSpPr>
              <p:nvPr/>
            </p:nvSpPr>
            <p:spPr bwMode="auto">
              <a:xfrm>
                <a:off x="3291" y="1836"/>
                <a:ext cx="287" cy="49"/>
              </a:xfrm>
              <a:custGeom>
                <a:avLst/>
                <a:gdLst>
                  <a:gd name="T0" fmla="*/ 159 w 159"/>
                  <a:gd name="T1" fmla="*/ 0 h 27"/>
                  <a:gd name="T2" fmla="*/ 80 w 159"/>
                  <a:gd name="T3" fmla="*/ 27 h 27"/>
                  <a:gd name="T4" fmla="*/ 0 w 159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9" h="27">
                    <a:moveTo>
                      <a:pt x="159" y="0"/>
                    </a:moveTo>
                    <a:cubicBezTo>
                      <a:pt x="159" y="15"/>
                      <a:pt x="123" y="27"/>
                      <a:pt x="80" y="27"/>
                    </a:cubicBezTo>
                    <a:cubicBezTo>
                      <a:pt x="36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32"/>
              <p:cNvSpPr>
                <a:spLocks/>
              </p:cNvSpPr>
              <p:nvPr/>
            </p:nvSpPr>
            <p:spPr bwMode="auto">
              <a:xfrm>
                <a:off x="3291" y="1919"/>
                <a:ext cx="162" cy="49"/>
              </a:xfrm>
              <a:custGeom>
                <a:avLst/>
                <a:gdLst>
                  <a:gd name="T0" fmla="*/ 90 w 90"/>
                  <a:gd name="T1" fmla="*/ 27 h 27"/>
                  <a:gd name="T2" fmla="*/ 80 w 90"/>
                  <a:gd name="T3" fmla="*/ 27 h 27"/>
                  <a:gd name="T4" fmla="*/ 0 w 90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0" h="27">
                    <a:moveTo>
                      <a:pt x="90" y="27"/>
                    </a:moveTo>
                    <a:cubicBezTo>
                      <a:pt x="86" y="27"/>
                      <a:pt x="83" y="27"/>
                      <a:pt x="80" y="27"/>
                    </a:cubicBezTo>
                    <a:cubicBezTo>
                      <a:pt x="36" y="27"/>
                      <a:pt x="0" y="15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33"/>
              <p:cNvSpPr>
                <a:spLocks/>
              </p:cNvSpPr>
              <p:nvPr/>
            </p:nvSpPr>
            <p:spPr bwMode="auto">
              <a:xfrm>
                <a:off x="3291" y="1753"/>
                <a:ext cx="287" cy="298"/>
              </a:xfrm>
              <a:custGeom>
                <a:avLst/>
                <a:gdLst>
                  <a:gd name="T0" fmla="*/ 159 w 159"/>
                  <a:gd name="T1" fmla="*/ 75 h 165"/>
                  <a:gd name="T2" fmla="*/ 159 w 159"/>
                  <a:gd name="T3" fmla="*/ 0 h 165"/>
                  <a:gd name="T4" fmla="*/ 80 w 159"/>
                  <a:gd name="T5" fmla="*/ 27 h 165"/>
                  <a:gd name="T6" fmla="*/ 0 w 159"/>
                  <a:gd name="T7" fmla="*/ 0 h 165"/>
                  <a:gd name="T8" fmla="*/ 0 w 159"/>
                  <a:gd name="T9" fmla="*/ 138 h 165"/>
                  <a:gd name="T10" fmla="*/ 80 w 159"/>
                  <a:gd name="T11" fmla="*/ 165 h 165"/>
                  <a:gd name="T12" fmla="*/ 124 w 159"/>
                  <a:gd name="T13" fmla="*/ 16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9" h="165">
                    <a:moveTo>
                      <a:pt x="159" y="75"/>
                    </a:moveTo>
                    <a:cubicBezTo>
                      <a:pt x="159" y="0"/>
                      <a:pt x="159" y="0"/>
                      <a:pt x="159" y="0"/>
                    </a:cubicBezTo>
                    <a:cubicBezTo>
                      <a:pt x="159" y="15"/>
                      <a:pt x="123" y="27"/>
                      <a:pt x="80" y="27"/>
                    </a:cubicBezTo>
                    <a:cubicBezTo>
                      <a:pt x="36" y="27"/>
                      <a:pt x="0" y="15"/>
                      <a:pt x="0" y="0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53"/>
                      <a:pt x="36" y="165"/>
                      <a:pt x="80" y="165"/>
                    </a:cubicBezTo>
                    <a:cubicBezTo>
                      <a:pt x="96" y="165"/>
                      <a:pt x="111" y="164"/>
                      <a:pt x="124" y="16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3489" y="1910"/>
                <a:ext cx="107" cy="105"/>
              </a:xfrm>
              <a:custGeom>
                <a:avLst/>
                <a:gdLst>
                  <a:gd name="T0" fmla="*/ 29 w 59"/>
                  <a:gd name="T1" fmla="*/ 0 h 58"/>
                  <a:gd name="T2" fmla="*/ 45 w 59"/>
                  <a:gd name="T3" fmla="*/ 13 h 58"/>
                  <a:gd name="T4" fmla="*/ 50 w 59"/>
                  <a:gd name="T5" fmla="*/ 47 h 58"/>
                  <a:gd name="T6" fmla="*/ 16 w 59"/>
                  <a:gd name="T7" fmla="*/ 49 h 58"/>
                  <a:gd name="T8" fmla="*/ 0 w 59"/>
                  <a:gd name="T9" fmla="*/ 3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8">
                    <a:moveTo>
                      <a:pt x="29" y="0"/>
                    </a:moveTo>
                    <a:cubicBezTo>
                      <a:pt x="45" y="13"/>
                      <a:pt x="45" y="13"/>
                      <a:pt x="45" y="13"/>
                    </a:cubicBezTo>
                    <a:cubicBezTo>
                      <a:pt x="56" y="22"/>
                      <a:pt x="59" y="37"/>
                      <a:pt x="50" y="47"/>
                    </a:cubicBezTo>
                    <a:cubicBezTo>
                      <a:pt x="42" y="57"/>
                      <a:pt x="26" y="58"/>
                      <a:pt x="16" y="49"/>
                    </a:cubicBezTo>
                    <a:cubicBezTo>
                      <a:pt x="0" y="36"/>
                      <a:pt x="0" y="36"/>
                      <a:pt x="0" y="36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Line 135"/>
              <p:cNvSpPr>
                <a:spLocks noChangeShapeType="1"/>
              </p:cNvSpPr>
              <p:nvPr/>
            </p:nvSpPr>
            <p:spPr bwMode="auto">
              <a:xfrm>
                <a:off x="3580" y="1995"/>
                <a:ext cx="64" cy="5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36"/>
              <p:cNvSpPr>
                <a:spLocks/>
              </p:cNvSpPr>
              <p:nvPr/>
            </p:nvSpPr>
            <p:spPr bwMode="auto">
              <a:xfrm>
                <a:off x="4045" y="1780"/>
                <a:ext cx="346" cy="199"/>
              </a:xfrm>
              <a:custGeom>
                <a:avLst/>
                <a:gdLst>
                  <a:gd name="T0" fmla="*/ 192 w 192"/>
                  <a:gd name="T1" fmla="*/ 68 h 110"/>
                  <a:gd name="T2" fmla="*/ 151 w 192"/>
                  <a:gd name="T3" fmla="*/ 27 h 110"/>
                  <a:gd name="T4" fmla="*/ 137 w 192"/>
                  <a:gd name="T5" fmla="*/ 29 h 110"/>
                  <a:gd name="T6" fmla="*/ 97 w 192"/>
                  <a:gd name="T7" fmla="*/ 0 h 110"/>
                  <a:gd name="T8" fmla="*/ 55 w 192"/>
                  <a:gd name="T9" fmla="*/ 38 h 110"/>
                  <a:gd name="T10" fmla="*/ 38 w 192"/>
                  <a:gd name="T11" fmla="*/ 34 h 110"/>
                  <a:gd name="T12" fmla="*/ 0 w 192"/>
                  <a:gd name="T13" fmla="*/ 72 h 110"/>
                  <a:gd name="T14" fmla="*/ 33 w 192"/>
                  <a:gd name="T15" fmla="*/ 109 h 110"/>
                  <a:gd name="T16" fmla="*/ 33 w 192"/>
                  <a:gd name="T17" fmla="*/ 109 h 110"/>
                  <a:gd name="T18" fmla="*/ 37 w 192"/>
                  <a:gd name="T19" fmla="*/ 109 h 110"/>
                  <a:gd name="T20" fmla="*/ 38 w 192"/>
                  <a:gd name="T21" fmla="*/ 110 h 110"/>
                  <a:gd name="T22" fmla="*/ 40 w 192"/>
                  <a:gd name="T23" fmla="*/ 109 h 110"/>
                  <a:gd name="T24" fmla="*/ 149 w 192"/>
                  <a:gd name="T25" fmla="*/ 109 h 110"/>
                  <a:gd name="T26" fmla="*/ 151 w 192"/>
                  <a:gd name="T27" fmla="*/ 110 h 110"/>
                  <a:gd name="T28" fmla="*/ 152 w 192"/>
                  <a:gd name="T29" fmla="*/ 109 h 110"/>
                  <a:gd name="T30" fmla="*/ 154 w 192"/>
                  <a:gd name="T31" fmla="*/ 109 h 110"/>
                  <a:gd name="T32" fmla="*/ 154 w 192"/>
                  <a:gd name="T33" fmla="*/ 109 h 110"/>
                  <a:gd name="T34" fmla="*/ 192 w 192"/>
                  <a:gd name="T35" fmla="*/ 6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110">
                    <a:moveTo>
                      <a:pt x="192" y="68"/>
                    </a:moveTo>
                    <a:cubicBezTo>
                      <a:pt x="192" y="46"/>
                      <a:pt x="174" y="27"/>
                      <a:pt x="151" y="27"/>
                    </a:cubicBezTo>
                    <a:cubicBezTo>
                      <a:pt x="146" y="27"/>
                      <a:pt x="142" y="28"/>
                      <a:pt x="137" y="29"/>
                    </a:cubicBezTo>
                    <a:cubicBezTo>
                      <a:pt x="132" y="12"/>
                      <a:pt x="116" y="0"/>
                      <a:pt x="97" y="0"/>
                    </a:cubicBezTo>
                    <a:cubicBezTo>
                      <a:pt x="75" y="0"/>
                      <a:pt x="57" y="17"/>
                      <a:pt x="55" y="38"/>
                    </a:cubicBezTo>
                    <a:cubicBezTo>
                      <a:pt x="50" y="35"/>
                      <a:pt x="44" y="34"/>
                      <a:pt x="38" y="34"/>
                    </a:cubicBezTo>
                    <a:cubicBezTo>
                      <a:pt x="17" y="34"/>
                      <a:pt x="0" y="51"/>
                      <a:pt x="0" y="72"/>
                    </a:cubicBezTo>
                    <a:cubicBezTo>
                      <a:pt x="0" y="91"/>
                      <a:pt x="14" y="106"/>
                      <a:pt x="33" y="109"/>
                    </a:cubicBezTo>
                    <a:cubicBezTo>
                      <a:pt x="33" y="109"/>
                      <a:pt x="33" y="109"/>
                      <a:pt x="33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8" y="110"/>
                      <a:pt x="38" y="110"/>
                    </a:cubicBezTo>
                    <a:cubicBezTo>
                      <a:pt x="39" y="110"/>
                      <a:pt x="39" y="109"/>
                      <a:pt x="40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50" y="109"/>
                      <a:pt x="150" y="110"/>
                      <a:pt x="151" y="110"/>
                    </a:cubicBezTo>
                    <a:cubicBezTo>
                      <a:pt x="151" y="110"/>
                      <a:pt x="152" y="109"/>
                      <a:pt x="152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75" y="108"/>
                      <a:pt x="192" y="90"/>
                      <a:pt x="192" y="68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Line 137"/>
              <p:cNvSpPr>
                <a:spLocks noChangeShapeType="1"/>
              </p:cNvSpPr>
              <p:nvPr/>
            </p:nvSpPr>
            <p:spPr bwMode="auto">
              <a:xfrm>
                <a:off x="4940" y="1923"/>
                <a:ext cx="53" cy="5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Line 138"/>
              <p:cNvSpPr>
                <a:spLocks noChangeShapeType="1"/>
              </p:cNvSpPr>
              <p:nvPr/>
            </p:nvSpPr>
            <p:spPr bwMode="auto">
              <a:xfrm flipH="1">
                <a:off x="4940" y="1923"/>
                <a:ext cx="53" cy="5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Oval 139"/>
              <p:cNvSpPr>
                <a:spLocks noChangeArrowheads="1"/>
              </p:cNvSpPr>
              <p:nvPr/>
            </p:nvSpPr>
            <p:spPr bwMode="auto">
              <a:xfrm>
                <a:off x="4883" y="1865"/>
                <a:ext cx="167" cy="16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40"/>
              <p:cNvSpPr>
                <a:spLocks/>
              </p:cNvSpPr>
              <p:nvPr/>
            </p:nvSpPr>
            <p:spPr bwMode="auto">
              <a:xfrm>
                <a:off x="4792" y="1725"/>
                <a:ext cx="347" cy="198"/>
              </a:xfrm>
              <a:custGeom>
                <a:avLst/>
                <a:gdLst>
                  <a:gd name="T0" fmla="*/ 151 w 192"/>
                  <a:gd name="T1" fmla="*/ 28 h 110"/>
                  <a:gd name="T2" fmla="*/ 138 w 192"/>
                  <a:gd name="T3" fmla="*/ 30 h 110"/>
                  <a:gd name="T4" fmla="*/ 97 w 192"/>
                  <a:gd name="T5" fmla="*/ 0 h 110"/>
                  <a:gd name="T6" fmla="*/ 55 w 192"/>
                  <a:gd name="T7" fmla="*/ 39 h 110"/>
                  <a:gd name="T8" fmla="*/ 38 w 192"/>
                  <a:gd name="T9" fmla="*/ 34 h 110"/>
                  <a:gd name="T10" fmla="*/ 0 w 192"/>
                  <a:gd name="T11" fmla="*/ 72 h 110"/>
                  <a:gd name="T12" fmla="*/ 33 w 192"/>
                  <a:gd name="T13" fmla="*/ 110 h 110"/>
                  <a:gd name="T14" fmla="*/ 33 w 192"/>
                  <a:gd name="T15" fmla="*/ 110 h 110"/>
                  <a:gd name="T16" fmla="*/ 37 w 192"/>
                  <a:gd name="T17" fmla="*/ 110 h 110"/>
                  <a:gd name="T18" fmla="*/ 38 w 192"/>
                  <a:gd name="T19" fmla="*/ 110 h 110"/>
                  <a:gd name="T20" fmla="*/ 40 w 192"/>
                  <a:gd name="T21" fmla="*/ 110 h 110"/>
                  <a:gd name="T22" fmla="*/ 52 w 192"/>
                  <a:gd name="T23" fmla="*/ 110 h 110"/>
                  <a:gd name="T24" fmla="*/ 96 w 192"/>
                  <a:gd name="T25" fmla="*/ 78 h 110"/>
                  <a:gd name="T26" fmla="*/ 140 w 192"/>
                  <a:gd name="T27" fmla="*/ 110 h 110"/>
                  <a:gd name="T28" fmla="*/ 150 w 192"/>
                  <a:gd name="T29" fmla="*/ 110 h 110"/>
                  <a:gd name="T30" fmla="*/ 151 w 192"/>
                  <a:gd name="T31" fmla="*/ 110 h 110"/>
                  <a:gd name="T32" fmla="*/ 152 w 192"/>
                  <a:gd name="T33" fmla="*/ 110 h 110"/>
                  <a:gd name="T34" fmla="*/ 154 w 192"/>
                  <a:gd name="T35" fmla="*/ 110 h 110"/>
                  <a:gd name="T36" fmla="*/ 154 w 192"/>
                  <a:gd name="T37" fmla="*/ 110 h 110"/>
                  <a:gd name="T38" fmla="*/ 192 w 192"/>
                  <a:gd name="T39" fmla="*/ 69 h 110"/>
                  <a:gd name="T40" fmla="*/ 151 w 192"/>
                  <a:gd name="T41" fmla="*/ 2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2" h="110">
                    <a:moveTo>
                      <a:pt x="151" y="28"/>
                    </a:moveTo>
                    <a:cubicBezTo>
                      <a:pt x="146" y="28"/>
                      <a:pt x="142" y="28"/>
                      <a:pt x="138" y="30"/>
                    </a:cubicBezTo>
                    <a:cubicBezTo>
                      <a:pt x="132" y="13"/>
                      <a:pt x="116" y="0"/>
                      <a:pt x="97" y="0"/>
                    </a:cubicBezTo>
                    <a:cubicBezTo>
                      <a:pt x="75" y="0"/>
                      <a:pt x="58" y="17"/>
                      <a:pt x="55" y="39"/>
                    </a:cubicBezTo>
                    <a:cubicBezTo>
                      <a:pt x="50" y="36"/>
                      <a:pt x="44" y="34"/>
                      <a:pt x="38" y="34"/>
                    </a:cubicBezTo>
                    <a:cubicBezTo>
                      <a:pt x="17" y="34"/>
                      <a:pt x="0" y="51"/>
                      <a:pt x="0" y="72"/>
                    </a:cubicBezTo>
                    <a:cubicBezTo>
                      <a:pt x="0" y="91"/>
                      <a:pt x="14" y="107"/>
                      <a:pt x="33" y="110"/>
                    </a:cubicBezTo>
                    <a:cubicBezTo>
                      <a:pt x="33" y="110"/>
                      <a:pt x="33" y="110"/>
                      <a:pt x="33" y="110"/>
                    </a:cubicBezTo>
                    <a:cubicBezTo>
                      <a:pt x="37" y="110"/>
                      <a:pt x="37" y="110"/>
                      <a:pt x="37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9" y="110"/>
                      <a:pt x="39" y="110"/>
                      <a:pt x="40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8" y="91"/>
                      <a:pt x="76" y="78"/>
                      <a:pt x="96" y="78"/>
                    </a:cubicBezTo>
                    <a:cubicBezTo>
                      <a:pt x="117" y="78"/>
                      <a:pt x="134" y="91"/>
                      <a:pt x="140" y="110"/>
                    </a:cubicBezTo>
                    <a:cubicBezTo>
                      <a:pt x="150" y="110"/>
                      <a:pt x="150" y="110"/>
                      <a:pt x="150" y="110"/>
                    </a:cubicBezTo>
                    <a:cubicBezTo>
                      <a:pt x="150" y="110"/>
                      <a:pt x="151" y="110"/>
                      <a:pt x="151" y="110"/>
                    </a:cubicBezTo>
                    <a:cubicBezTo>
                      <a:pt x="151" y="110"/>
                      <a:pt x="152" y="110"/>
                      <a:pt x="152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76" y="108"/>
                      <a:pt x="192" y="90"/>
                      <a:pt x="192" y="69"/>
                    </a:cubicBezTo>
                    <a:cubicBezTo>
                      <a:pt x="192" y="46"/>
                      <a:pt x="174" y="28"/>
                      <a:pt x="151" y="28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Line 141"/>
              <p:cNvSpPr>
                <a:spLocks noChangeShapeType="1"/>
              </p:cNvSpPr>
              <p:nvPr/>
            </p:nvSpPr>
            <p:spPr bwMode="auto">
              <a:xfrm>
                <a:off x="5677" y="1946"/>
                <a:ext cx="7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Oval 142"/>
              <p:cNvSpPr>
                <a:spLocks noChangeArrowheads="1"/>
              </p:cNvSpPr>
              <p:nvPr/>
            </p:nvSpPr>
            <p:spPr bwMode="auto">
              <a:xfrm>
                <a:off x="5632" y="1863"/>
                <a:ext cx="168" cy="16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43"/>
              <p:cNvSpPr>
                <a:spLocks/>
              </p:cNvSpPr>
              <p:nvPr/>
            </p:nvSpPr>
            <p:spPr bwMode="auto">
              <a:xfrm>
                <a:off x="5542" y="1723"/>
                <a:ext cx="346" cy="198"/>
              </a:xfrm>
              <a:custGeom>
                <a:avLst/>
                <a:gdLst>
                  <a:gd name="T0" fmla="*/ 151 w 192"/>
                  <a:gd name="T1" fmla="*/ 27 h 110"/>
                  <a:gd name="T2" fmla="*/ 138 w 192"/>
                  <a:gd name="T3" fmla="*/ 30 h 110"/>
                  <a:gd name="T4" fmla="*/ 97 w 192"/>
                  <a:gd name="T5" fmla="*/ 0 h 110"/>
                  <a:gd name="T6" fmla="*/ 55 w 192"/>
                  <a:gd name="T7" fmla="*/ 38 h 110"/>
                  <a:gd name="T8" fmla="*/ 38 w 192"/>
                  <a:gd name="T9" fmla="*/ 34 h 110"/>
                  <a:gd name="T10" fmla="*/ 0 w 192"/>
                  <a:gd name="T11" fmla="*/ 72 h 110"/>
                  <a:gd name="T12" fmla="*/ 33 w 192"/>
                  <a:gd name="T13" fmla="*/ 109 h 110"/>
                  <a:gd name="T14" fmla="*/ 33 w 192"/>
                  <a:gd name="T15" fmla="*/ 110 h 110"/>
                  <a:gd name="T16" fmla="*/ 37 w 192"/>
                  <a:gd name="T17" fmla="*/ 110 h 110"/>
                  <a:gd name="T18" fmla="*/ 38 w 192"/>
                  <a:gd name="T19" fmla="*/ 110 h 110"/>
                  <a:gd name="T20" fmla="*/ 40 w 192"/>
                  <a:gd name="T21" fmla="*/ 110 h 110"/>
                  <a:gd name="T22" fmla="*/ 52 w 192"/>
                  <a:gd name="T23" fmla="*/ 110 h 110"/>
                  <a:gd name="T24" fmla="*/ 96 w 192"/>
                  <a:gd name="T25" fmla="*/ 78 h 110"/>
                  <a:gd name="T26" fmla="*/ 140 w 192"/>
                  <a:gd name="T27" fmla="*/ 110 h 110"/>
                  <a:gd name="T28" fmla="*/ 150 w 192"/>
                  <a:gd name="T29" fmla="*/ 110 h 110"/>
                  <a:gd name="T30" fmla="*/ 151 w 192"/>
                  <a:gd name="T31" fmla="*/ 110 h 110"/>
                  <a:gd name="T32" fmla="*/ 152 w 192"/>
                  <a:gd name="T33" fmla="*/ 110 h 110"/>
                  <a:gd name="T34" fmla="*/ 154 w 192"/>
                  <a:gd name="T35" fmla="*/ 110 h 110"/>
                  <a:gd name="T36" fmla="*/ 154 w 192"/>
                  <a:gd name="T37" fmla="*/ 109 h 110"/>
                  <a:gd name="T38" fmla="*/ 192 w 192"/>
                  <a:gd name="T39" fmla="*/ 68 h 110"/>
                  <a:gd name="T40" fmla="*/ 151 w 192"/>
                  <a:gd name="T41" fmla="*/ 2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2" h="110">
                    <a:moveTo>
                      <a:pt x="151" y="27"/>
                    </a:moveTo>
                    <a:cubicBezTo>
                      <a:pt x="146" y="27"/>
                      <a:pt x="142" y="28"/>
                      <a:pt x="138" y="30"/>
                    </a:cubicBezTo>
                    <a:cubicBezTo>
                      <a:pt x="132" y="12"/>
                      <a:pt x="116" y="0"/>
                      <a:pt x="97" y="0"/>
                    </a:cubicBezTo>
                    <a:cubicBezTo>
                      <a:pt x="75" y="0"/>
                      <a:pt x="58" y="17"/>
                      <a:pt x="55" y="38"/>
                    </a:cubicBezTo>
                    <a:cubicBezTo>
                      <a:pt x="50" y="36"/>
                      <a:pt x="44" y="34"/>
                      <a:pt x="38" y="34"/>
                    </a:cubicBezTo>
                    <a:cubicBezTo>
                      <a:pt x="17" y="34"/>
                      <a:pt x="0" y="51"/>
                      <a:pt x="0" y="72"/>
                    </a:cubicBezTo>
                    <a:cubicBezTo>
                      <a:pt x="0" y="91"/>
                      <a:pt x="14" y="107"/>
                      <a:pt x="33" y="109"/>
                    </a:cubicBezTo>
                    <a:cubicBezTo>
                      <a:pt x="33" y="110"/>
                      <a:pt x="33" y="110"/>
                      <a:pt x="33" y="110"/>
                    </a:cubicBezTo>
                    <a:cubicBezTo>
                      <a:pt x="37" y="110"/>
                      <a:pt x="37" y="110"/>
                      <a:pt x="37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9" y="110"/>
                      <a:pt x="39" y="110"/>
                      <a:pt x="40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8" y="91"/>
                      <a:pt x="76" y="78"/>
                      <a:pt x="96" y="78"/>
                    </a:cubicBezTo>
                    <a:cubicBezTo>
                      <a:pt x="117" y="78"/>
                      <a:pt x="134" y="91"/>
                      <a:pt x="140" y="110"/>
                    </a:cubicBezTo>
                    <a:cubicBezTo>
                      <a:pt x="150" y="110"/>
                      <a:pt x="150" y="110"/>
                      <a:pt x="150" y="110"/>
                    </a:cubicBezTo>
                    <a:cubicBezTo>
                      <a:pt x="150" y="110"/>
                      <a:pt x="151" y="110"/>
                      <a:pt x="151" y="110"/>
                    </a:cubicBezTo>
                    <a:cubicBezTo>
                      <a:pt x="151" y="110"/>
                      <a:pt x="152" y="110"/>
                      <a:pt x="152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76" y="108"/>
                      <a:pt x="192" y="90"/>
                      <a:pt x="192" y="68"/>
                    </a:cubicBezTo>
                    <a:cubicBezTo>
                      <a:pt x="192" y="46"/>
                      <a:pt x="174" y="27"/>
                      <a:pt x="151" y="27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Line 144"/>
              <p:cNvSpPr>
                <a:spLocks noChangeShapeType="1"/>
              </p:cNvSpPr>
              <p:nvPr/>
            </p:nvSpPr>
            <p:spPr bwMode="auto">
              <a:xfrm>
                <a:off x="6427" y="1948"/>
                <a:ext cx="7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Line 145"/>
              <p:cNvSpPr>
                <a:spLocks noChangeShapeType="1"/>
              </p:cNvSpPr>
              <p:nvPr/>
            </p:nvSpPr>
            <p:spPr bwMode="auto">
              <a:xfrm>
                <a:off x="6465" y="1910"/>
                <a:ext cx="0" cy="7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Oval 146"/>
              <p:cNvSpPr>
                <a:spLocks noChangeArrowheads="1"/>
              </p:cNvSpPr>
              <p:nvPr/>
            </p:nvSpPr>
            <p:spPr bwMode="auto">
              <a:xfrm>
                <a:off x="6382" y="1865"/>
                <a:ext cx="168" cy="16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47"/>
              <p:cNvSpPr>
                <a:spLocks/>
              </p:cNvSpPr>
              <p:nvPr/>
            </p:nvSpPr>
            <p:spPr bwMode="auto">
              <a:xfrm>
                <a:off x="6292" y="1725"/>
                <a:ext cx="346" cy="198"/>
              </a:xfrm>
              <a:custGeom>
                <a:avLst/>
                <a:gdLst>
                  <a:gd name="T0" fmla="*/ 151 w 192"/>
                  <a:gd name="T1" fmla="*/ 27 h 110"/>
                  <a:gd name="T2" fmla="*/ 138 w 192"/>
                  <a:gd name="T3" fmla="*/ 30 h 110"/>
                  <a:gd name="T4" fmla="*/ 97 w 192"/>
                  <a:gd name="T5" fmla="*/ 0 h 110"/>
                  <a:gd name="T6" fmla="*/ 55 w 192"/>
                  <a:gd name="T7" fmla="*/ 38 h 110"/>
                  <a:gd name="T8" fmla="*/ 38 w 192"/>
                  <a:gd name="T9" fmla="*/ 34 h 110"/>
                  <a:gd name="T10" fmla="*/ 0 w 192"/>
                  <a:gd name="T11" fmla="*/ 72 h 110"/>
                  <a:gd name="T12" fmla="*/ 33 w 192"/>
                  <a:gd name="T13" fmla="*/ 109 h 110"/>
                  <a:gd name="T14" fmla="*/ 33 w 192"/>
                  <a:gd name="T15" fmla="*/ 110 h 110"/>
                  <a:gd name="T16" fmla="*/ 37 w 192"/>
                  <a:gd name="T17" fmla="*/ 110 h 110"/>
                  <a:gd name="T18" fmla="*/ 38 w 192"/>
                  <a:gd name="T19" fmla="*/ 110 h 110"/>
                  <a:gd name="T20" fmla="*/ 40 w 192"/>
                  <a:gd name="T21" fmla="*/ 110 h 110"/>
                  <a:gd name="T22" fmla="*/ 52 w 192"/>
                  <a:gd name="T23" fmla="*/ 110 h 110"/>
                  <a:gd name="T24" fmla="*/ 96 w 192"/>
                  <a:gd name="T25" fmla="*/ 78 h 110"/>
                  <a:gd name="T26" fmla="*/ 140 w 192"/>
                  <a:gd name="T27" fmla="*/ 110 h 110"/>
                  <a:gd name="T28" fmla="*/ 150 w 192"/>
                  <a:gd name="T29" fmla="*/ 110 h 110"/>
                  <a:gd name="T30" fmla="*/ 151 w 192"/>
                  <a:gd name="T31" fmla="*/ 110 h 110"/>
                  <a:gd name="T32" fmla="*/ 152 w 192"/>
                  <a:gd name="T33" fmla="*/ 110 h 110"/>
                  <a:gd name="T34" fmla="*/ 154 w 192"/>
                  <a:gd name="T35" fmla="*/ 110 h 110"/>
                  <a:gd name="T36" fmla="*/ 154 w 192"/>
                  <a:gd name="T37" fmla="*/ 109 h 110"/>
                  <a:gd name="T38" fmla="*/ 192 w 192"/>
                  <a:gd name="T39" fmla="*/ 68 h 110"/>
                  <a:gd name="T40" fmla="*/ 151 w 192"/>
                  <a:gd name="T41" fmla="*/ 2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2" h="110">
                    <a:moveTo>
                      <a:pt x="151" y="27"/>
                    </a:moveTo>
                    <a:cubicBezTo>
                      <a:pt x="146" y="27"/>
                      <a:pt x="142" y="28"/>
                      <a:pt x="138" y="30"/>
                    </a:cubicBezTo>
                    <a:cubicBezTo>
                      <a:pt x="132" y="12"/>
                      <a:pt x="116" y="0"/>
                      <a:pt x="97" y="0"/>
                    </a:cubicBezTo>
                    <a:cubicBezTo>
                      <a:pt x="75" y="0"/>
                      <a:pt x="58" y="17"/>
                      <a:pt x="55" y="38"/>
                    </a:cubicBezTo>
                    <a:cubicBezTo>
                      <a:pt x="50" y="36"/>
                      <a:pt x="44" y="34"/>
                      <a:pt x="38" y="34"/>
                    </a:cubicBezTo>
                    <a:cubicBezTo>
                      <a:pt x="17" y="34"/>
                      <a:pt x="0" y="51"/>
                      <a:pt x="0" y="72"/>
                    </a:cubicBezTo>
                    <a:cubicBezTo>
                      <a:pt x="0" y="91"/>
                      <a:pt x="14" y="107"/>
                      <a:pt x="33" y="109"/>
                    </a:cubicBezTo>
                    <a:cubicBezTo>
                      <a:pt x="33" y="110"/>
                      <a:pt x="33" y="110"/>
                      <a:pt x="33" y="110"/>
                    </a:cubicBezTo>
                    <a:cubicBezTo>
                      <a:pt x="37" y="110"/>
                      <a:pt x="37" y="110"/>
                      <a:pt x="37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9" y="110"/>
                      <a:pt x="39" y="110"/>
                      <a:pt x="40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8" y="91"/>
                      <a:pt x="76" y="78"/>
                      <a:pt x="96" y="78"/>
                    </a:cubicBezTo>
                    <a:cubicBezTo>
                      <a:pt x="117" y="78"/>
                      <a:pt x="134" y="91"/>
                      <a:pt x="140" y="110"/>
                    </a:cubicBezTo>
                    <a:cubicBezTo>
                      <a:pt x="150" y="110"/>
                      <a:pt x="150" y="110"/>
                      <a:pt x="150" y="110"/>
                    </a:cubicBezTo>
                    <a:cubicBezTo>
                      <a:pt x="150" y="110"/>
                      <a:pt x="151" y="110"/>
                      <a:pt x="151" y="110"/>
                    </a:cubicBezTo>
                    <a:cubicBezTo>
                      <a:pt x="151" y="110"/>
                      <a:pt x="152" y="110"/>
                      <a:pt x="152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76" y="108"/>
                      <a:pt x="192" y="90"/>
                      <a:pt x="192" y="68"/>
                    </a:cubicBezTo>
                    <a:cubicBezTo>
                      <a:pt x="192" y="46"/>
                      <a:pt x="174" y="27"/>
                      <a:pt x="151" y="27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48"/>
              <p:cNvSpPr>
                <a:spLocks/>
              </p:cNvSpPr>
              <p:nvPr/>
            </p:nvSpPr>
            <p:spPr bwMode="auto">
              <a:xfrm>
                <a:off x="7164" y="1918"/>
                <a:ext cx="99" cy="64"/>
              </a:xfrm>
              <a:custGeom>
                <a:avLst/>
                <a:gdLst>
                  <a:gd name="T0" fmla="*/ 0 w 99"/>
                  <a:gd name="T1" fmla="*/ 27 h 64"/>
                  <a:gd name="T2" fmla="*/ 38 w 99"/>
                  <a:gd name="T3" fmla="*/ 64 h 64"/>
                  <a:gd name="T4" fmla="*/ 99 w 99"/>
                  <a:gd name="T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9" h="64">
                    <a:moveTo>
                      <a:pt x="0" y="27"/>
                    </a:moveTo>
                    <a:lnTo>
                      <a:pt x="38" y="64"/>
                    </a:lnTo>
                    <a:lnTo>
                      <a:pt x="99" y="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Oval 149"/>
              <p:cNvSpPr>
                <a:spLocks noChangeArrowheads="1"/>
              </p:cNvSpPr>
              <p:nvPr/>
            </p:nvSpPr>
            <p:spPr bwMode="auto">
              <a:xfrm>
                <a:off x="7130" y="1867"/>
                <a:ext cx="168" cy="166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50"/>
              <p:cNvSpPr>
                <a:spLocks/>
              </p:cNvSpPr>
              <p:nvPr/>
            </p:nvSpPr>
            <p:spPr bwMode="auto">
              <a:xfrm>
                <a:off x="7042" y="1726"/>
                <a:ext cx="346" cy="199"/>
              </a:xfrm>
              <a:custGeom>
                <a:avLst/>
                <a:gdLst>
                  <a:gd name="T0" fmla="*/ 151 w 192"/>
                  <a:gd name="T1" fmla="*/ 27 h 110"/>
                  <a:gd name="T2" fmla="*/ 137 w 192"/>
                  <a:gd name="T3" fmla="*/ 29 h 110"/>
                  <a:gd name="T4" fmla="*/ 97 w 192"/>
                  <a:gd name="T5" fmla="*/ 0 h 110"/>
                  <a:gd name="T6" fmla="*/ 55 w 192"/>
                  <a:gd name="T7" fmla="*/ 38 h 110"/>
                  <a:gd name="T8" fmla="*/ 38 w 192"/>
                  <a:gd name="T9" fmla="*/ 34 h 110"/>
                  <a:gd name="T10" fmla="*/ 0 w 192"/>
                  <a:gd name="T11" fmla="*/ 72 h 110"/>
                  <a:gd name="T12" fmla="*/ 32 w 192"/>
                  <a:gd name="T13" fmla="*/ 109 h 110"/>
                  <a:gd name="T14" fmla="*/ 32 w 192"/>
                  <a:gd name="T15" fmla="*/ 109 h 110"/>
                  <a:gd name="T16" fmla="*/ 36 w 192"/>
                  <a:gd name="T17" fmla="*/ 109 h 110"/>
                  <a:gd name="T18" fmla="*/ 38 w 192"/>
                  <a:gd name="T19" fmla="*/ 110 h 110"/>
                  <a:gd name="T20" fmla="*/ 39 w 192"/>
                  <a:gd name="T21" fmla="*/ 109 h 110"/>
                  <a:gd name="T22" fmla="*/ 52 w 192"/>
                  <a:gd name="T23" fmla="*/ 109 h 110"/>
                  <a:gd name="T24" fmla="*/ 96 w 192"/>
                  <a:gd name="T25" fmla="*/ 78 h 110"/>
                  <a:gd name="T26" fmla="*/ 140 w 192"/>
                  <a:gd name="T27" fmla="*/ 109 h 110"/>
                  <a:gd name="T28" fmla="*/ 149 w 192"/>
                  <a:gd name="T29" fmla="*/ 109 h 110"/>
                  <a:gd name="T30" fmla="*/ 151 w 192"/>
                  <a:gd name="T31" fmla="*/ 110 h 110"/>
                  <a:gd name="T32" fmla="*/ 152 w 192"/>
                  <a:gd name="T33" fmla="*/ 109 h 110"/>
                  <a:gd name="T34" fmla="*/ 154 w 192"/>
                  <a:gd name="T35" fmla="*/ 109 h 110"/>
                  <a:gd name="T36" fmla="*/ 154 w 192"/>
                  <a:gd name="T37" fmla="*/ 109 h 110"/>
                  <a:gd name="T38" fmla="*/ 192 w 192"/>
                  <a:gd name="T39" fmla="*/ 68 h 110"/>
                  <a:gd name="T40" fmla="*/ 151 w 192"/>
                  <a:gd name="T41" fmla="*/ 2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2" h="110">
                    <a:moveTo>
                      <a:pt x="151" y="27"/>
                    </a:moveTo>
                    <a:cubicBezTo>
                      <a:pt x="146" y="27"/>
                      <a:pt x="141" y="28"/>
                      <a:pt x="137" y="29"/>
                    </a:cubicBezTo>
                    <a:cubicBezTo>
                      <a:pt x="132" y="12"/>
                      <a:pt x="116" y="0"/>
                      <a:pt x="97" y="0"/>
                    </a:cubicBezTo>
                    <a:cubicBezTo>
                      <a:pt x="75" y="0"/>
                      <a:pt x="57" y="17"/>
                      <a:pt x="55" y="38"/>
                    </a:cubicBezTo>
                    <a:cubicBezTo>
                      <a:pt x="50" y="35"/>
                      <a:pt x="44" y="34"/>
                      <a:pt x="38" y="34"/>
                    </a:cubicBezTo>
                    <a:cubicBezTo>
                      <a:pt x="17" y="34"/>
                      <a:pt x="0" y="51"/>
                      <a:pt x="0" y="72"/>
                    </a:cubicBezTo>
                    <a:cubicBezTo>
                      <a:pt x="0" y="91"/>
                      <a:pt x="14" y="106"/>
                      <a:pt x="32" y="109"/>
                    </a:cubicBezTo>
                    <a:cubicBezTo>
                      <a:pt x="32" y="109"/>
                      <a:pt x="32" y="109"/>
                      <a:pt x="32" y="109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7" y="109"/>
                      <a:pt x="37" y="110"/>
                      <a:pt x="38" y="110"/>
                    </a:cubicBezTo>
                    <a:cubicBezTo>
                      <a:pt x="38" y="110"/>
                      <a:pt x="39" y="109"/>
                      <a:pt x="39" y="109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8" y="91"/>
                      <a:pt x="75" y="78"/>
                      <a:pt x="96" y="78"/>
                    </a:cubicBezTo>
                    <a:cubicBezTo>
                      <a:pt x="116" y="78"/>
                      <a:pt x="134" y="91"/>
                      <a:pt x="140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50" y="109"/>
                      <a:pt x="150" y="110"/>
                      <a:pt x="151" y="110"/>
                    </a:cubicBezTo>
                    <a:cubicBezTo>
                      <a:pt x="151" y="110"/>
                      <a:pt x="152" y="109"/>
                      <a:pt x="152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75" y="108"/>
                      <a:pt x="192" y="90"/>
                      <a:pt x="192" y="68"/>
                    </a:cubicBezTo>
                    <a:cubicBezTo>
                      <a:pt x="192" y="46"/>
                      <a:pt x="173" y="27"/>
                      <a:pt x="151" y="27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Line 151"/>
              <p:cNvSpPr>
                <a:spLocks noChangeShapeType="1"/>
              </p:cNvSpPr>
              <p:nvPr/>
            </p:nvSpPr>
            <p:spPr bwMode="auto">
              <a:xfrm flipH="1">
                <a:off x="422" y="2558"/>
                <a:ext cx="95" cy="13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Oval 152"/>
              <p:cNvSpPr>
                <a:spLocks noChangeArrowheads="1"/>
              </p:cNvSpPr>
              <p:nvPr/>
            </p:nvSpPr>
            <p:spPr bwMode="auto">
              <a:xfrm>
                <a:off x="386" y="2542"/>
                <a:ext cx="168" cy="16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53"/>
              <p:cNvSpPr>
                <a:spLocks/>
              </p:cNvSpPr>
              <p:nvPr/>
            </p:nvSpPr>
            <p:spPr bwMode="auto">
              <a:xfrm>
                <a:off x="296" y="2403"/>
                <a:ext cx="346" cy="196"/>
              </a:xfrm>
              <a:custGeom>
                <a:avLst/>
                <a:gdLst>
                  <a:gd name="T0" fmla="*/ 151 w 192"/>
                  <a:gd name="T1" fmla="*/ 27 h 109"/>
                  <a:gd name="T2" fmla="*/ 137 w 192"/>
                  <a:gd name="T3" fmla="*/ 29 h 109"/>
                  <a:gd name="T4" fmla="*/ 97 w 192"/>
                  <a:gd name="T5" fmla="*/ 0 h 109"/>
                  <a:gd name="T6" fmla="*/ 55 w 192"/>
                  <a:gd name="T7" fmla="*/ 38 h 109"/>
                  <a:gd name="T8" fmla="*/ 38 w 192"/>
                  <a:gd name="T9" fmla="*/ 34 h 109"/>
                  <a:gd name="T10" fmla="*/ 0 w 192"/>
                  <a:gd name="T11" fmla="*/ 72 h 109"/>
                  <a:gd name="T12" fmla="*/ 33 w 192"/>
                  <a:gd name="T13" fmla="*/ 109 h 109"/>
                  <a:gd name="T14" fmla="*/ 33 w 192"/>
                  <a:gd name="T15" fmla="*/ 109 h 109"/>
                  <a:gd name="T16" fmla="*/ 37 w 192"/>
                  <a:gd name="T17" fmla="*/ 109 h 109"/>
                  <a:gd name="T18" fmla="*/ 38 w 192"/>
                  <a:gd name="T19" fmla="*/ 109 h 109"/>
                  <a:gd name="T20" fmla="*/ 40 w 192"/>
                  <a:gd name="T21" fmla="*/ 109 h 109"/>
                  <a:gd name="T22" fmla="*/ 52 w 192"/>
                  <a:gd name="T23" fmla="*/ 109 h 109"/>
                  <a:gd name="T24" fmla="*/ 96 w 192"/>
                  <a:gd name="T25" fmla="*/ 77 h 109"/>
                  <a:gd name="T26" fmla="*/ 140 w 192"/>
                  <a:gd name="T27" fmla="*/ 109 h 109"/>
                  <a:gd name="T28" fmla="*/ 149 w 192"/>
                  <a:gd name="T29" fmla="*/ 109 h 109"/>
                  <a:gd name="T30" fmla="*/ 151 w 192"/>
                  <a:gd name="T31" fmla="*/ 109 h 109"/>
                  <a:gd name="T32" fmla="*/ 152 w 192"/>
                  <a:gd name="T33" fmla="*/ 109 h 109"/>
                  <a:gd name="T34" fmla="*/ 154 w 192"/>
                  <a:gd name="T35" fmla="*/ 109 h 109"/>
                  <a:gd name="T36" fmla="*/ 154 w 192"/>
                  <a:gd name="T37" fmla="*/ 109 h 109"/>
                  <a:gd name="T38" fmla="*/ 192 w 192"/>
                  <a:gd name="T39" fmla="*/ 68 h 109"/>
                  <a:gd name="T40" fmla="*/ 151 w 192"/>
                  <a:gd name="T41" fmla="*/ 2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2" h="109">
                    <a:moveTo>
                      <a:pt x="151" y="27"/>
                    </a:moveTo>
                    <a:cubicBezTo>
                      <a:pt x="146" y="27"/>
                      <a:pt x="142" y="28"/>
                      <a:pt x="137" y="29"/>
                    </a:cubicBezTo>
                    <a:cubicBezTo>
                      <a:pt x="132" y="12"/>
                      <a:pt x="116" y="0"/>
                      <a:pt x="97" y="0"/>
                    </a:cubicBezTo>
                    <a:cubicBezTo>
                      <a:pt x="75" y="0"/>
                      <a:pt x="57" y="16"/>
                      <a:pt x="55" y="38"/>
                    </a:cubicBezTo>
                    <a:cubicBezTo>
                      <a:pt x="50" y="35"/>
                      <a:pt x="44" y="34"/>
                      <a:pt x="38" y="34"/>
                    </a:cubicBezTo>
                    <a:cubicBezTo>
                      <a:pt x="17" y="34"/>
                      <a:pt x="0" y="51"/>
                      <a:pt x="0" y="72"/>
                    </a:cubicBezTo>
                    <a:cubicBezTo>
                      <a:pt x="0" y="91"/>
                      <a:pt x="14" y="106"/>
                      <a:pt x="33" y="109"/>
                    </a:cubicBezTo>
                    <a:cubicBezTo>
                      <a:pt x="33" y="109"/>
                      <a:pt x="33" y="109"/>
                      <a:pt x="33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8" y="109"/>
                      <a:pt x="38" y="109"/>
                    </a:cubicBezTo>
                    <a:cubicBezTo>
                      <a:pt x="39" y="109"/>
                      <a:pt x="39" y="109"/>
                      <a:pt x="40" y="109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8" y="91"/>
                      <a:pt x="76" y="77"/>
                      <a:pt x="96" y="77"/>
                    </a:cubicBezTo>
                    <a:cubicBezTo>
                      <a:pt x="117" y="77"/>
                      <a:pt x="134" y="91"/>
                      <a:pt x="140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50" y="109"/>
                      <a:pt x="150" y="109"/>
                      <a:pt x="151" y="109"/>
                    </a:cubicBezTo>
                    <a:cubicBezTo>
                      <a:pt x="151" y="109"/>
                      <a:pt x="152" y="109"/>
                      <a:pt x="152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75" y="107"/>
                      <a:pt x="192" y="90"/>
                      <a:pt x="192" y="68"/>
                    </a:cubicBezTo>
                    <a:cubicBezTo>
                      <a:pt x="192" y="45"/>
                      <a:pt x="174" y="27"/>
                      <a:pt x="151" y="27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54"/>
              <p:cNvSpPr>
                <a:spLocks/>
              </p:cNvSpPr>
              <p:nvPr/>
            </p:nvSpPr>
            <p:spPr bwMode="auto">
              <a:xfrm>
                <a:off x="1175" y="2592"/>
                <a:ext cx="90" cy="71"/>
              </a:xfrm>
              <a:custGeom>
                <a:avLst/>
                <a:gdLst>
                  <a:gd name="T0" fmla="*/ 0 w 90"/>
                  <a:gd name="T1" fmla="*/ 0 h 71"/>
                  <a:gd name="T2" fmla="*/ 90 w 90"/>
                  <a:gd name="T3" fmla="*/ 0 h 71"/>
                  <a:gd name="T4" fmla="*/ 45 w 90"/>
                  <a:gd name="T5" fmla="*/ 71 h 71"/>
                  <a:gd name="T6" fmla="*/ 0 w 90"/>
                  <a:gd name="T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71">
                    <a:moveTo>
                      <a:pt x="0" y="0"/>
                    </a:moveTo>
                    <a:lnTo>
                      <a:pt x="90" y="0"/>
                    </a:lnTo>
                    <a:lnTo>
                      <a:pt x="45" y="7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Oval 155"/>
              <p:cNvSpPr>
                <a:spLocks noChangeArrowheads="1"/>
              </p:cNvSpPr>
              <p:nvPr/>
            </p:nvSpPr>
            <p:spPr bwMode="auto">
              <a:xfrm>
                <a:off x="1137" y="2544"/>
                <a:ext cx="168" cy="16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56"/>
              <p:cNvSpPr>
                <a:spLocks/>
              </p:cNvSpPr>
              <p:nvPr/>
            </p:nvSpPr>
            <p:spPr bwMode="auto">
              <a:xfrm>
                <a:off x="1047" y="2403"/>
                <a:ext cx="346" cy="198"/>
              </a:xfrm>
              <a:custGeom>
                <a:avLst/>
                <a:gdLst>
                  <a:gd name="T0" fmla="*/ 151 w 192"/>
                  <a:gd name="T1" fmla="*/ 27 h 110"/>
                  <a:gd name="T2" fmla="*/ 137 w 192"/>
                  <a:gd name="T3" fmla="*/ 30 h 110"/>
                  <a:gd name="T4" fmla="*/ 97 w 192"/>
                  <a:gd name="T5" fmla="*/ 0 h 110"/>
                  <a:gd name="T6" fmla="*/ 55 w 192"/>
                  <a:gd name="T7" fmla="*/ 38 h 110"/>
                  <a:gd name="T8" fmla="*/ 38 w 192"/>
                  <a:gd name="T9" fmla="*/ 34 h 110"/>
                  <a:gd name="T10" fmla="*/ 0 w 192"/>
                  <a:gd name="T11" fmla="*/ 72 h 110"/>
                  <a:gd name="T12" fmla="*/ 33 w 192"/>
                  <a:gd name="T13" fmla="*/ 109 h 110"/>
                  <a:gd name="T14" fmla="*/ 33 w 192"/>
                  <a:gd name="T15" fmla="*/ 110 h 110"/>
                  <a:gd name="T16" fmla="*/ 37 w 192"/>
                  <a:gd name="T17" fmla="*/ 110 h 110"/>
                  <a:gd name="T18" fmla="*/ 38 w 192"/>
                  <a:gd name="T19" fmla="*/ 110 h 110"/>
                  <a:gd name="T20" fmla="*/ 39 w 192"/>
                  <a:gd name="T21" fmla="*/ 110 h 110"/>
                  <a:gd name="T22" fmla="*/ 52 w 192"/>
                  <a:gd name="T23" fmla="*/ 110 h 110"/>
                  <a:gd name="T24" fmla="*/ 96 w 192"/>
                  <a:gd name="T25" fmla="*/ 78 h 110"/>
                  <a:gd name="T26" fmla="*/ 140 w 192"/>
                  <a:gd name="T27" fmla="*/ 110 h 110"/>
                  <a:gd name="T28" fmla="*/ 149 w 192"/>
                  <a:gd name="T29" fmla="*/ 110 h 110"/>
                  <a:gd name="T30" fmla="*/ 151 w 192"/>
                  <a:gd name="T31" fmla="*/ 110 h 110"/>
                  <a:gd name="T32" fmla="*/ 152 w 192"/>
                  <a:gd name="T33" fmla="*/ 110 h 110"/>
                  <a:gd name="T34" fmla="*/ 154 w 192"/>
                  <a:gd name="T35" fmla="*/ 110 h 110"/>
                  <a:gd name="T36" fmla="*/ 154 w 192"/>
                  <a:gd name="T37" fmla="*/ 109 h 110"/>
                  <a:gd name="T38" fmla="*/ 192 w 192"/>
                  <a:gd name="T39" fmla="*/ 68 h 110"/>
                  <a:gd name="T40" fmla="*/ 151 w 192"/>
                  <a:gd name="T41" fmla="*/ 2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2" h="110">
                    <a:moveTo>
                      <a:pt x="151" y="27"/>
                    </a:moveTo>
                    <a:cubicBezTo>
                      <a:pt x="146" y="27"/>
                      <a:pt x="142" y="28"/>
                      <a:pt x="137" y="30"/>
                    </a:cubicBezTo>
                    <a:cubicBezTo>
                      <a:pt x="132" y="12"/>
                      <a:pt x="116" y="0"/>
                      <a:pt x="97" y="0"/>
                    </a:cubicBezTo>
                    <a:cubicBezTo>
                      <a:pt x="75" y="0"/>
                      <a:pt x="57" y="17"/>
                      <a:pt x="55" y="38"/>
                    </a:cubicBezTo>
                    <a:cubicBezTo>
                      <a:pt x="50" y="36"/>
                      <a:pt x="44" y="34"/>
                      <a:pt x="38" y="34"/>
                    </a:cubicBezTo>
                    <a:cubicBezTo>
                      <a:pt x="17" y="34"/>
                      <a:pt x="0" y="51"/>
                      <a:pt x="0" y="72"/>
                    </a:cubicBezTo>
                    <a:cubicBezTo>
                      <a:pt x="0" y="91"/>
                      <a:pt x="14" y="107"/>
                      <a:pt x="33" y="109"/>
                    </a:cubicBezTo>
                    <a:cubicBezTo>
                      <a:pt x="33" y="110"/>
                      <a:pt x="33" y="110"/>
                      <a:pt x="33" y="110"/>
                    </a:cubicBezTo>
                    <a:cubicBezTo>
                      <a:pt x="37" y="110"/>
                      <a:pt x="37" y="110"/>
                      <a:pt x="37" y="110"/>
                    </a:cubicBezTo>
                    <a:cubicBezTo>
                      <a:pt x="37" y="110"/>
                      <a:pt x="37" y="110"/>
                      <a:pt x="38" y="110"/>
                    </a:cubicBezTo>
                    <a:cubicBezTo>
                      <a:pt x="38" y="110"/>
                      <a:pt x="39" y="110"/>
                      <a:pt x="39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8" y="91"/>
                      <a:pt x="76" y="78"/>
                      <a:pt x="96" y="78"/>
                    </a:cubicBezTo>
                    <a:cubicBezTo>
                      <a:pt x="117" y="78"/>
                      <a:pt x="134" y="91"/>
                      <a:pt x="140" y="110"/>
                    </a:cubicBezTo>
                    <a:cubicBezTo>
                      <a:pt x="149" y="110"/>
                      <a:pt x="149" y="110"/>
                      <a:pt x="149" y="110"/>
                    </a:cubicBezTo>
                    <a:cubicBezTo>
                      <a:pt x="150" y="110"/>
                      <a:pt x="150" y="110"/>
                      <a:pt x="151" y="110"/>
                    </a:cubicBezTo>
                    <a:cubicBezTo>
                      <a:pt x="151" y="110"/>
                      <a:pt x="152" y="110"/>
                      <a:pt x="152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75" y="108"/>
                      <a:pt x="192" y="90"/>
                      <a:pt x="192" y="68"/>
                    </a:cubicBezTo>
                    <a:cubicBezTo>
                      <a:pt x="192" y="46"/>
                      <a:pt x="174" y="27"/>
                      <a:pt x="151" y="27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57"/>
              <p:cNvSpPr>
                <a:spLocks/>
              </p:cNvSpPr>
              <p:nvPr/>
            </p:nvSpPr>
            <p:spPr bwMode="auto">
              <a:xfrm>
                <a:off x="1916" y="2580"/>
                <a:ext cx="97" cy="93"/>
              </a:xfrm>
              <a:custGeom>
                <a:avLst/>
                <a:gdLst>
                  <a:gd name="T0" fmla="*/ 49 w 97"/>
                  <a:gd name="T1" fmla="*/ 75 h 93"/>
                  <a:gd name="T2" fmla="*/ 18 w 97"/>
                  <a:gd name="T3" fmla="*/ 93 h 93"/>
                  <a:gd name="T4" fmla="*/ 27 w 97"/>
                  <a:gd name="T5" fmla="*/ 59 h 93"/>
                  <a:gd name="T6" fmla="*/ 0 w 97"/>
                  <a:gd name="T7" fmla="*/ 36 h 93"/>
                  <a:gd name="T8" fmla="*/ 34 w 97"/>
                  <a:gd name="T9" fmla="*/ 32 h 93"/>
                  <a:gd name="T10" fmla="*/ 49 w 97"/>
                  <a:gd name="T11" fmla="*/ 0 h 93"/>
                  <a:gd name="T12" fmla="*/ 63 w 97"/>
                  <a:gd name="T13" fmla="*/ 32 h 93"/>
                  <a:gd name="T14" fmla="*/ 97 w 97"/>
                  <a:gd name="T15" fmla="*/ 36 h 93"/>
                  <a:gd name="T16" fmla="*/ 70 w 97"/>
                  <a:gd name="T17" fmla="*/ 59 h 93"/>
                  <a:gd name="T18" fmla="*/ 79 w 97"/>
                  <a:gd name="T19" fmla="*/ 93 h 93"/>
                  <a:gd name="T20" fmla="*/ 49 w 97"/>
                  <a:gd name="T21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7" h="93">
                    <a:moveTo>
                      <a:pt x="49" y="75"/>
                    </a:moveTo>
                    <a:lnTo>
                      <a:pt x="18" y="93"/>
                    </a:lnTo>
                    <a:lnTo>
                      <a:pt x="27" y="59"/>
                    </a:lnTo>
                    <a:lnTo>
                      <a:pt x="0" y="36"/>
                    </a:lnTo>
                    <a:lnTo>
                      <a:pt x="34" y="32"/>
                    </a:lnTo>
                    <a:lnTo>
                      <a:pt x="49" y="0"/>
                    </a:lnTo>
                    <a:lnTo>
                      <a:pt x="63" y="32"/>
                    </a:lnTo>
                    <a:lnTo>
                      <a:pt x="97" y="36"/>
                    </a:lnTo>
                    <a:lnTo>
                      <a:pt x="70" y="59"/>
                    </a:lnTo>
                    <a:lnTo>
                      <a:pt x="79" y="93"/>
                    </a:lnTo>
                    <a:lnTo>
                      <a:pt x="49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Oval 158"/>
              <p:cNvSpPr>
                <a:spLocks noChangeArrowheads="1"/>
              </p:cNvSpPr>
              <p:nvPr/>
            </p:nvSpPr>
            <p:spPr bwMode="auto">
              <a:xfrm>
                <a:off x="1882" y="2544"/>
                <a:ext cx="167" cy="16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59"/>
              <p:cNvSpPr>
                <a:spLocks/>
              </p:cNvSpPr>
              <p:nvPr/>
            </p:nvSpPr>
            <p:spPr bwMode="auto">
              <a:xfrm>
                <a:off x="1792" y="2403"/>
                <a:ext cx="346" cy="198"/>
              </a:xfrm>
              <a:custGeom>
                <a:avLst/>
                <a:gdLst>
                  <a:gd name="T0" fmla="*/ 151 w 192"/>
                  <a:gd name="T1" fmla="*/ 27 h 110"/>
                  <a:gd name="T2" fmla="*/ 137 w 192"/>
                  <a:gd name="T3" fmla="*/ 30 h 110"/>
                  <a:gd name="T4" fmla="*/ 97 w 192"/>
                  <a:gd name="T5" fmla="*/ 0 h 110"/>
                  <a:gd name="T6" fmla="*/ 55 w 192"/>
                  <a:gd name="T7" fmla="*/ 38 h 110"/>
                  <a:gd name="T8" fmla="*/ 38 w 192"/>
                  <a:gd name="T9" fmla="*/ 34 h 110"/>
                  <a:gd name="T10" fmla="*/ 0 w 192"/>
                  <a:gd name="T11" fmla="*/ 72 h 110"/>
                  <a:gd name="T12" fmla="*/ 33 w 192"/>
                  <a:gd name="T13" fmla="*/ 109 h 110"/>
                  <a:gd name="T14" fmla="*/ 33 w 192"/>
                  <a:gd name="T15" fmla="*/ 110 h 110"/>
                  <a:gd name="T16" fmla="*/ 37 w 192"/>
                  <a:gd name="T17" fmla="*/ 110 h 110"/>
                  <a:gd name="T18" fmla="*/ 38 w 192"/>
                  <a:gd name="T19" fmla="*/ 110 h 110"/>
                  <a:gd name="T20" fmla="*/ 39 w 192"/>
                  <a:gd name="T21" fmla="*/ 110 h 110"/>
                  <a:gd name="T22" fmla="*/ 52 w 192"/>
                  <a:gd name="T23" fmla="*/ 110 h 110"/>
                  <a:gd name="T24" fmla="*/ 96 w 192"/>
                  <a:gd name="T25" fmla="*/ 78 h 110"/>
                  <a:gd name="T26" fmla="*/ 140 w 192"/>
                  <a:gd name="T27" fmla="*/ 110 h 110"/>
                  <a:gd name="T28" fmla="*/ 149 w 192"/>
                  <a:gd name="T29" fmla="*/ 110 h 110"/>
                  <a:gd name="T30" fmla="*/ 151 w 192"/>
                  <a:gd name="T31" fmla="*/ 110 h 110"/>
                  <a:gd name="T32" fmla="*/ 152 w 192"/>
                  <a:gd name="T33" fmla="*/ 110 h 110"/>
                  <a:gd name="T34" fmla="*/ 154 w 192"/>
                  <a:gd name="T35" fmla="*/ 110 h 110"/>
                  <a:gd name="T36" fmla="*/ 154 w 192"/>
                  <a:gd name="T37" fmla="*/ 110 h 110"/>
                  <a:gd name="T38" fmla="*/ 192 w 192"/>
                  <a:gd name="T39" fmla="*/ 69 h 110"/>
                  <a:gd name="T40" fmla="*/ 151 w 192"/>
                  <a:gd name="T41" fmla="*/ 2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2" h="110">
                    <a:moveTo>
                      <a:pt x="151" y="27"/>
                    </a:moveTo>
                    <a:cubicBezTo>
                      <a:pt x="146" y="27"/>
                      <a:pt x="142" y="28"/>
                      <a:pt x="137" y="30"/>
                    </a:cubicBezTo>
                    <a:cubicBezTo>
                      <a:pt x="132" y="13"/>
                      <a:pt x="116" y="0"/>
                      <a:pt x="97" y="0"/>
                    </a:cubicBezTo>
                    <a:cubicBezTo>
                      <a:pt x="75" y="0"/>
                      <a:pt x="57" y="17"/>
                      <a:pt x="55" y="38"/>
                    </a:cubicBezTo>
                    <a:cubicBezTo>
                      <a:pt x="50" y="36"/>
                      <a:pt x="44" y="34"/>
                      <a:pt x="38" y="34"/>
                    </a:cubicBezTo>
                    <a:cubicBezTo>
                      <a:pt x="17" y="34"/>
                      <a:pt x="0" y="51"/>
                      <a:pt x="0" y="72"/>
                    </a:cubicBezTo>
                    <a:cubicBezTo>
                      <a:pt x="0" y="91"/>
                      <a:pt x="14" y="107"/>
                      <a:pt x="33" y="109"/>
                    </a:cubicBezTo>
                    <a:cubicBezTo>
                      <a:pt x="33" y="110"/>
                      <a:pt x="33" y="110"/>
                      <a:pt x="33" y="110"/>
                    </a:cubicBezTo>
                    <a:cubicBezTo>
                      <a:pt x="37" y="110"/>
                      <a:pt x="37" y="110"/>
                      <a:pt x="37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8" y="91"/>
                      <a:pt x="76" y="78"/>
                      <a:pt x="96" y="78"/>
                    </a:cubicBezTo>
                    <a:cubicBezTo>
                      <a:pt x="117" y="78"/>
                      <a:pt x="134" y="91"/>
                      <a:pt x="140" y="110"/>
                    </a:cubicBezTo>
                    <a:cubicBezTo>
                      <a:pt x="149" y="110"/>
                      <a:pt x="149" y="110"/>
                      <a:pt x="149" y="110"/>
                    </a:cubicBezTo>
                    <a:cubicBezTo>
                      <a:pt x="150" y="110"/>
                      <a:pt x="150" y="110"/>
                      <a:pt x="151" y="110"/>
                    </a:cubicBezTo>
                    <a:cubicBezTo>
                      <a:pt x="151" y="110"/>
                      <a:pt x="152" y="110"/>
                      <a:pt x="152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75" y="108"/>
                      <a:pt x="192" y="90"/>
                      <a:pt x="192" y="69"/>
                    </a:cubicBezTo>
                    <a:cubicBezTo>
                      <a:pt x="192" y="46"/>
                      <a:pt x="174" y="27"/>
                      <a:pt x="151" y="27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Line 160"/>
              <p:cNvSpPr>
                <a:spLocks noChangeShapeType="1"/>
              </p:cNvSpPr>
              <p:nvPr/>
            </p:nvSpPr>
            <p:spPr bwMode="auto">
              <a:xfrm>
                <a:off x="2711" y="2585"/>
                <a:ext cx="0" cy="7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61"/>
              <p:cNvSpPr>
                <a:spLocks/>
              </p:cNvSpPr>
              <p:nvPr/>
            </p:nvSpPr>
            <p:spPr bwMode="auto">
              <a:xfrm>
                <a:off x="2671" y="2634"/>
                <a:ext cx="80" cy="38"/>
              </a:xfrm>
              <a:custGeom>
                <a:avLst/>
                <a:gdLst>
                  <a:gd name="T0" fmla="*/ 0 w 80"/>
                  <a:gd name="T1" fmla="*/ 2 h 38"/>
                  <a:gd name="T2" fmla="*/ 42 w 80"/>
                  <a:gd name="T3" fmla="*/ 38 h 38"/>
                  <a:gd name="T4" fmla="*/ 80 w 80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0" h="38">
                    <a:moveTo>
                      <a:pt x="0" y="2"/>
                    </a:moveTo>
                    <a:lnTo>
                      <a:pt x="42" y="38"/>
                    </a:lnTo>
                    <a:lnTo>
                      <a:pt x="80" y="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Oval 162"/>
              <p:cNvSpPr>
                <a:spLocks noChangeArrowheads="1"/>
              </p:cNvSpPr>
              <p:nvPr/>
            </p:nvSpPr>
            <p:spPr bwMode="auto">
              <a:xfrm>
                <a:off x="2628" y="2544"/>
                <a:ext cx="168" cy="16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63"/>
              <p:cNvSpPr>
                <a:spLocks/>
              </p:cNvSpPr>
              <p:nvPr/>
            </p:nvSpPr>
            <p:spPr bwMode="auto">
              <a:xfrm>
                <a:off x="2538" y="2405"/>
                <a:ext cx="346" cy="196"/>
              </a:xfrm>
              <a:custGeom>
                <a:avLst/>
                <a:gdLst>
                  <a:gd name="T0" fmla="*/ 151 w 192"/>
                  <a:gd name="T1" fmla="*/ 27 h 109"/>
                  <a:gd name="T2" fmla="*/ 138 w 192"/>
                  <a:gd name="T3" fmla="*/ 29 h 109"/>
                  <a:gd name="T4" fmla="*/ 97 w 192"/>
                  <a:gd name="T5" fmla="*/ 0 h 109"/>
                  <a:gd name="T6" fmla="*/ 56 w 192"/>
                  <a:gd name="T7" fmla="*/ 38 h 109"/>
                  <a:gd name="T8" fmla="*/ 38 w 192"/>
                  <a:gd name="T9" fmla="*/ 34 h 109"/>
                  <a:gd name="T10" fmla="*/ 0 w 192"/>
                  <a:gd name="T11" fmla="*/ 71 h 109"/>
                  <a:gd name="T12" fmla="*/ 33 w 192"/>
                  <a:gd name="T13" fmla="*/ 109 h 109"/>
                  <a:gd name="T14" fmla="*/ 33 w 192"/>
                  <a:gd name="T15" fmla="*/ 109 h 109"/>
                  <a:gd name="T16" fmla="*/ 37 w 192"/>
                  <a:gd name="T17" fmla="*/ 109 h 109"/>
                  <a:gd name="T18" fmla="*/ 38 w 192"/>
                  <a:gd name="T19" fmla="*/ 109 h 109"/>
                  <a:gd name="T20" fmla="*/ 40 w 192"/>
                  <a:gd name="T21" fmla="*/ 109 h 109"/>
                  <a:gd name="T22" fmla="*/ 52 w 192"/>
                  <a:gd name="T23" fmla="*/ 109 h 109"/>
                  <a:gd name="T24" fmla="*/ 96 w 192"/>
                  <a:gd name="T25" fmla="*/ 77 h 109"/>
                  <a:gd name="T26" fmla="*/ 140 w 192"/>
                  <a:gd name="T27" fmla="*/ 109 h 109"/>
                  <a:gd name="T28" fmla="*/ 150 w 192"/>
                  <a:gd name="T29" fmla="*/ 109 h 109"/>
                  <a:gd name="T30" fmla="*/ 151 w 192"/>
                  <a:gd name="T31" fmla="*/ 109 h 109"/>
                  <a:gd name="T32" fmla="*/ 153 w 192"/>
                  <a:gd name="T33" fmla="*/ 109 h 109"/>
                  <a:gd name="T34" fmla="*/ 154 w 192"/>
                  <a:gd name="T35" fmla="*/ 109 h 109"/>
                  <a:gd name="T36" fmla="*/ 154 w 192"/>
                  <a:gd name="T37" fmla="*/ 109 h 109"/>
                  <a:gd name="T38" fmla="*/ 192 w 192"/>
                  <a:gd name="T39" fmla="*/ 68 h 109"/>
                  <a:gd name="T40" fmla="*/ 151 w 192"/>
                  <a:gd name="T41" fmla="*/ 2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2" h="109">
                    <a:moveTo>
                      <a:pt x="151" y="27"/>
                    </a:moveTo>
                    <a:cubicBezTo>
                      <a:pt x="146" y="27"/>
                      <a:pt x="142" y="28"/>
                      <a:pt x="138" y="29"/>
                    </a:cubicBezTo>
                    <a:cubicBezTo>
                      <a:pt x="132" y="12"/>
                      <a:pt x="116" y="0"/>
                      <a:pt x="97" y="0"/>
                    </a:cubicBezTo>
                    <a:cubicBezTo>
                      <a:pt x="75" y="0"/>
                      <a:pt x="58" y="16"/>
                      <a:pt x="56" y="38"/>
                    </a:cubicBezTo>
                    <a:cubicBezTo>
                      <a:pt x="50" y="35"/>
                      <a:pt x="45" y="34"/>
                      <a:pt x="38" y="34"/>
                    </a:cubicBezTo>
                    <a:cubicBezTo>
                      <a:pt x="17" y="34"/>
                      <a:pt x="0" y="51"/>
                      <a:pt x="0" y="71"/>
                    </a:cubicBezTo>
                    <a:cubicBezTo>
                      <a:pt x="0" y="91"/>
                      <a:pt x="15" y="106"/>
                      <a:pt x="33" y="109"/>
                    </a:cubicBezTo>
                    <a:cubicBezTo>
                      <a:pt x="33" y="109"/>
                      <a:pt x="33" y="109"/>
                      <a:pt x="33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8" y="109"/>
                      <a:pt x="38" y="109"/>
                    </a:cubicBezTo>
                    <a:cubicBezTo>
                      <a:pt x="39" y="109"/>
                      <a:pt x="39" y="109"/>
                      <a:pt x="40" y="109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9" y="91"/>
                      <a:pt x="76" y="77"/>
                      <a:pt x="96" y="77"/>
                    </a:cubicBezTo>
                    <a:cubicBezTo>
                      <a:pt x="117" y="77"/>
                      <a:pt x="134" y="91"/>
                      <a:pt x="140" y="109"/>
                    </a:cubicBezTo>
                    <a:cubicBezTo>
                      <a:pt x="150" y="109"/>
                      <a:pt x="150" y="109"/>
                      <a:pt x="150" y="109"/>
                    </a:cubicBezTo>
                    <a:cubicBezTo>
                      <a:pt x="150" y="109"/>
                      <a:pt x="151" y="109"/>
                      <a:pt x="151" y="109"/>
                    </a:cubicBezTo>
                    <a:cubicBezTo>
                      <a:pt x="152" y="109"/>
                      <a:pt x="152" y="109"/>
                      <a:pt x="153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76" y="107"/>
                      <a:pt x="192" y="90"/>
                      <a:pt x="192" y="68"/>
                    </a:cubicBezTo>
                    <a:cubicBezTo>
                      <a:pt x="192" y="45"/>
                      <a:pt x="174" y="27"/>
                      <a:pt x="151" y="27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Oval 164"/>
              <p:cNvSpPr>
                <a:spLocks noChangeArrowheads="1"/>
              </p:cNvSpPr>
              <p:nvPr/>
            </p:nvSpPr>
            <p:spPr bwMode="auto">
              <a:xfrm>
                <a:off x="3383" y="2544"/>
                <a:ext cx="168" cy="16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Line 165"/>
              <p:cNvSpPr>
                <a:spLocks noChangeShapeType="1"/>
              </p:cNvSpPr>
              <p:nvPr/>
            </p:nvSpPr>
            <p:spPr bwMode="auto">
              <a:xfrm flipV="1">
                <a:off x="3466" y="2598"/>
                <a:ext cx="0" cy="7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66"/>
              <p:cNvSpPr>
                <a:spLocks/>
              </p:cNvSpPr>
              <p:nvPr/>
            </p:nvSpPr>
            <p:spPr bwMode="auto">
              <a:xfrm>
                <a:off x="3426" y="2583"/>
                <a:ext cx="80" cy="38"/>
              </a:xfrm>
              <a:custGeom>
                <a:avLst/>
                <a:gdLst>
                  <a:gd name="T0" fmla="*/ 80 w 80"/>
                  <a:gd name="T1" fmla="*/ 38 h 38"/>
                  <a:gd name="T2" fmla="*/ 38 w 80"/>
                  <a:gd name="T3" fmla="*/ 0 h 38"/>
                  <a:gd name="T4" fmla="*/ 0 w 80"/>
                  <a:gd name="T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0" h="38">
                    <a:moveTo>
                      <a:pt x="80" y="38"/>
                    </a:moveTo>
                    <a:lnTo>
                      <a:pt x="38" y="0"/>
                    </a:lnTo>
                    <a:lnTo>
                      <a:pt x="0" y="38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67"/>
              <p:cNvSpPr>
                <a:spLocks/>
              </p:cNvSpPr>
              <p:nvPr/>
            </p:nvSpPr>
            <p:spPr bwMode="auto">
              <a:xfrm>
                <a:off x="3293" y="2403"/>
                <a:ext cx="346" cy="198"/>
              </a:xfrm>
              <a:custGeom>
                <a:avLst/>
                <a:gdLst>
                  <a:gd name="T0" fmla="*/ 151 w 192"/>
                  <a:gd name="T1" fmla="*/ 28 h 110"/>
                  <a:gd name="T2" fmla="*/ 138 w 192"/>
                  <a:gd name="T3" fmla="*/ 30 h 110"/>
                  <a:gd name="T4" fmla="*/ 97 w 192"/>
                  <a:gd name="T5" fmla="*/ 0 h 110"/>
                  <a:gd name="T6" fmla="*/ 55 w 192"/>
                  <a:gd name="T7" fmla="*/ 39 h 110"/>
                  <a:gd name="T8" fmla="*/ 38 w 192"/>
                  <a:gd name="T9" fmla="*/ 34 h 110"/>
                  <a:gd name="T10" fmla="*/ 0 w 192"/>
                  <a:gd name="T11" fmla="*/ 72 h 110"/>
                  <a:gd name="T12" fmla="*/ 33 w 192"/>
                  <a:gd name="T13" fmla="*/ 110 h 110"/>
                  <a:gd name="T14" fmla="*/ 33 w 192"/>
                  <a:gd name="T15" fmla="*/ 110 h 110"/>
                  <a:gd name="T16" fmla="*/ 37 w 192"/>
                  <a:gd name="T17" fmla="*/ 110 h 110"/>
                  <a:gd name="T18" fmla="*/ 38 w 192"/>
                  <a:gd name="T19" fmla="*/ 110 h 110"/>
                  <a:gd name="T20" fmla="*/ 40 w 192"/>
                  <a:gd name="T21" fmla="*/ 110 h 110"/>
                  <a:gd name="T22" fmla="*/ 52 w 192"/>
                  <a:gd name="T23" fmla="*/ 110 h 110"/>
                  <a:gd name="T24" fmla="*/ 96 w 192"/>
                  <a:gd name="T25" fmla="*/ 78 h 110"/>
                  <a:gd name="T26" fmla="*/ 140 w 192"/>
                  <a:gd name="T27" fmla="*/ 110 h 110"/>
                  <a:gd name="T28" fmla="*/ 150 w 192"/>
                  <a:gd name="T29" fmla="*/ 110 h 110"/>
                  <a:gd name="T30" fmla="*/ 151 w 192"/>
                  <a:gd name="T31" fmla="*/ 110 h 110"/>
                  <a:gd name="T32" fmla="*/ 152 w 192"/>
                  <a:gd name="T33" fmla="*/ 110 h 110"/>
                  <a:gd name="T34" fmla="*/ 154 w 192"/>
                  <a:gd name="T35" fmla="*/ 110 h 110"/>
                  <a:gd name="T36" fmla="*/ 154 w 192"/>
                  <a:gd name="T37" fmla="*/ 110 h 110"/>
                  <a:gd name="T38" fmla="*/ 192 w 192"/>
                  <a:gd name="T39" fmla="*/ 69 h 110"/>
                  <a:gd name="T40" fmla="*/ 151 w 192"/>
                  <a:gd name="T41" fmla="*/ 2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2" h="110">
                    <a:moveTo>
                      <a:pt x="151" y="28"/>
                    </a:moveTo>
                    <a:cubicBezTo>
                      <a:pt x="146" y="28"/>
                      <a:pt x="142" y="29"/>
                      <a:pt x="138" y="30"/>
                    </a:cubicBezTo>
                    <a:cubicBezTo>
                      <a:pt x="132" y="13"/>
                      <a:pt x="116" y="0"/>
                      <a:pt x="97" y="0"/>
                    </a:cubicBezTo>
                    <a:cubicBezTo>
                      <a:pt x="75" y="0"/>
                      <a:pt x="58" y="17"/>
                      <a:pt x="55" y="39"/>
                    </a:cubicBezTo>
                    <a:cubicBezTo>
                      <a:pt x="50" y="36"/>
                      <a:pt x="44" y="34"/>
                      <a:pt x="38" y="34"/>
                    </a:cubicBezTo>
                    <a:cubicBezTo>
                      <a:pt x="17" y="34"/>
                      <a:pt x="0" y="51"/>
                      <a:pt x="0" y="72"/>
                    </a:cubicBezTo>
                    <a:cubicBezTo>
                      <a:pt x="0" y="91"/>
                      <a:pt x="14" y="107"/>
                      <a:pt x="33" y="110"/>
                    </a:cubicBezTo>
                    <a:cubicBezTo>
                      <a:pt x="33" y="110"/>
                      <a:pt x="33" y="110"/>
                      <a:pt x="33" y="110"/>
                    </a:cubicBezTo>
                    <a:cubicBezTo>
                      <a:pt x="37" y="110"/>
                      <a:pt x="37" y="110"/>
                      <a:pt x="37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9" y="110"/>
                      <a:pt x="39" y="110"/>
                      <a:pt x="40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8" y="92"/>
                      <a:pt x="76" y="78"/>
                      <a:pt x="96" y="78"/>
                    </a:cubicBezTo>
                    <a:cubicBezTo>
                      <a:pt x="117" y="78"/>
                      <a:pt x="134" y="92"/>
                      <a:pt x="140" y="110"/>
                    </a:cubicBezTo>
                    <a:cubicBezTo>
                      <a:pt x="150" y="110"/>
                      <a:pt x="150" y="110"/>
                      <a:pt x="150" y="110"/>
                    </a:cubicBezTo>
                    <a:cubicBezTo>
                      <a:pt x="150" y="110"/>
                      <a:pt x="151" y="110"/>
                      <a:pt x="151" y="110"/>
                    </a:cubicBezTo>
                    <a:cubicBezTo>
                      <a:pt x="151" y="110"/>
                      <a:pt x="152" y="110"/>
                      <a:pt x="152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76" y="108"/>
                      <a:pt x="192" y="91"/>
                      <a:pt x="192" y="69"/>
                    </a:cubicBezTo>
                    <a:cubicBezTo>
                      <a:pt x="192" y="46"/>
                      <a:pt x="174" y="28"/>
                      <a:pt x="151" y="28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Oval 168"/>
              <p:cNvSpPr>
                <a:spLocks noChangeArrowheads="1"/>
              </p:cNvSpPr>
              <p:nvPr/>
            </p:nvSpPr>
            <p:spPr bwMode="auto">
              <a:xfrm>
                <a:off x="4133" y="2544"/>
                <a:ext cx="167" cy="16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Line 169"/>
              <p:cNvSpPr>
                <a:spLocks noChangeShapeType="1"/>
              </p:cNvSpPr>
              <p:nvPr/>
            </p:nvSpPr>
            <p:spPr bwMode="auto">
              <a:xfrm flipV="1">
                <a:off x="4218" y="2580"/>
                <a:ext cx="0" cy="5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Line 170"/>
              <p:cNvSpPr>
                <a:spLocks noChangeShapeType="1"/>
              </p:cNvSpPr>
              <p:nvPr/>
            </p:nvSpPr>
            <p:spPr bwMode="auto">
              <a:xfrm flipV="1">
                <a:off x="4218" y="2663"/>
                <a:ext cx="0" cy="1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71"/>
              <p:cNvSpPr>
                <a:spLocks/>
              </p:cNvSpPr>
              <p:nvPr/>
            </p:nvSpPr>
            <p:spPr bwMode="auto">
              <a:xfrm>
                <a:off x="4045" y="2403"/>
                <a:ext cx="346" cy="198"/>
              </a:xfrm>
              <a:custGeom>
                <a:avLst/>
                <a:gdLst>
                  <a:gd name="T0" fmla="*/ 150 w 192"/>
                  <a:gd name="T1" fmla="*/ 27 h 110"/>
                  <a:gd name="T2" fmla="*/ 137 w 192"/>
                  <a:gd name="T3" fmla="*/ 30 h 110"/>
                  <a:gd name="T4" fmla="*/ 97 w 192"/>
                  <a:gd name="T5" fmla="*/ 0 h 110"/>
                  <a:gd name="T6" fmla="*/ 55 w 192"/>
                  <a:gd name="T7" fmla="*/ 38 h 110"/>
                  <a:gd name="T8" fmla="*/ 38 w 192"/>
                  <a:gd name="T9" fmla="*/ 34 h 110"/>
                  <a:gd name="T10" fmla="*/ 0 w 192"/>
                  <a:gd name="T11" fmla="*/ 72 h 110"/>
                  <a:gd name="T12" fmla="*/ 32 w 192"/>
                  <a:gd name="T13" fmla="*/ 109 h 110"/>
                  <a:gd name="T14" fmla="*/ 32 w 192"/>
                  <a:gd name="T15" fmla="*/ 110 h 110"/>
                  <a:gd name="T16" fmla="*/ 36 w 192"/>
                  <a:gd name="T17" fmla="*/ 110 h 110"/>
                  <a:gd name="T18" fmla="*/ 38 w 192"/>
                  <a:gd name="T19" fmla="*/ 110 h 110"/>
                  <a:gd name="T20" fmla="*/ 39 w 192"/>
                  <a:gd name="T21" fmla="*/ 110 h 110"/>
                  <a:gd name="T22" fmla="*/ 52 w 192"/>
                  <a:gd name="T23" fmla="*/ 110 h 110"/>
                  <a:gd name="T24" fmla="*/ 96 w 192"/>
                  <a:gd name="T25" fmla="*/ 78 h 110"/>
                  <a:gd name="T26" fmla="*/ 140 w 192"/>
                  <a:gd name="T27" fmla="*/ 110 h 110"/>
                  <a:gd name="T28" fmla="*/ 149 w 192"/>
                  <a:gd name="T29" fmla="*/ 110 h 110"/>
                  <a:gd name="T30" fmla="*/ 150 w 192"/>
                  <a:gd name="T31" fmla="*/ 110 h 110"/>
                  <a:gd name="T32" fmla="*/ 152 w 192"/>
                  <a:gd name="T33" fmla="*/ 110 h 110"/>
                  <a:gd name="T34" fmla="*/ 154 w 192"/>
                  <a:gd name="T35" fmla="*/ 110 h 110"/>
                  <a:gd name="T36" fmla="*/ 154 w 192"/>
                  <a:gd name="T37" fmla="*/ 109 h 110"/>
                  <a:gd name="T38" fmla="*/ 192 w 192"/>
                  <a:gd name="T39" fmla="*/ 68 h 110"/>
                  <a:gd name="T40" fmla="*/ 150 w 192"/>
                  <a:gd name="T41" fmla="*/ 2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2" h="110">
                    <a:moveTo>
                      <a:pt x="150" y="27"/>
                    </a:moveTo>
                    <a:cubicBezTo>
                      <a:pt x="146" y="27"/>
                      <a:pt x="141" y="28"/>
                      <a:pt x="137" y="30"/>
                    </a:cubicBezTo>
                    <a:cubicBezTo>
                      <a:pt x="132" y="12"/>
                      <a:pt x="116" y="0"/>
                      <a:pt x="97" y="0"/>
                    </a:cubicBezTo>
                    <a:cubicBezTo>
                      <a:pt x="75" y="0"/>
                      <a:pt x="57" y="17"/>
                      <a:pt x="55" y="38"/>
                    </a:cubicBezTo>
                    <a:cubicBezTo>
                      <a:pt x="50" y="36"/>
                      <a:pt x="44" y="34"/>
                      <a:pt x="38" y="34"/>
                    </a:cubicBezTo>
                    <a:cubicBezTo>
                      <a:pt x="17" y="34"/>
                      <a:pt x="0" y="51"/>
                      <a:pt x="0" y="72"/>
                    </a:cubicBezTo>
                    <a:cubicBezTo>
                      <a:pt x="0" y="91"/>
                      <a:pt x="14" y="107"/>
                      <a:pt x="32" y="10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36" y="110"/>
                      <a:pt x="36" y="110"/>
                      <a:pt x="36" y="110"/>
                    </a:cubicBezTo>
                    <a:cubicBezTo>
                      <a:pt x="37" y="110"/>
                      <a:pt x="37" y="110"/>
                      <a:pt x="38" y="110"/>
                    </a:cubicBezTo>
                    <a:cubicBezTo>
                      <a:pt x="38" y="110"/>
                      <a:pt x="39" y="110"/>
                      <a:pt x="39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8" y="91"/>
                      <a:pt x="75" y="78"/>
                      <a:pt x="96" y="78"/>
                    </a:cubicBezTo>
                    <a:cubicBezTo>
                      <a:pt x="116" y="78"/>
                      <a:pt x="133" y="91"/>
                      <a:pt x="140" y="110"/>
                    </a:cubicBezTo>
                    <a:cubicBezTo>
                      <a:pt x="149" y="110"/>
                      <a:pt x="149" y="110"/>
                      <a:pt x="149" y="110"/>
                    </a:cubicBezTo>
                    <a:cubicBezTo>
                      <a:pt x="149" y="110"/>
                      <a:pt x="150" y="110"/>
                      <a:pt x="150" y="110"/>
                    </a:cubicBezTo>
                    <a:cubicBezTo>
                      <a:pt x="151" y="110"/>
                      <a:pt x="151" y="110"/>
                      <a:pt x="152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75" y="108"/>
                      <a:pt x="192" y="90"/>
                      <a:pt x="192" y="68"/>
                    </a:cubicBezTo>
                    <a:cubicBezTo>
                      <a:pt x="192" y="46"/>
                      <a:pt x="173" y="27"/>
                      <a:pt x="150" y="27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72"/>
              <p:cNvSpPr>
                <a:spLocks/>
              </p:cNvSpPr>
              <p:nvPr/>
            </p:nvSpPr>
            <p:spPr bwMode="auto">
              <a:xfrm>
                <a:off x="4967" y="2571"/>
                <a:ext cx="35" cy="72"/>
              </a:xfrm>
              <a:custGeom>
                <a:avLst/>
                <a:gdLst>
                  <a:gd name="T0" fmla="*/ 0 w 35"/>
                  <a:gd name="T1" fmla="*/ 0 h 72"/>
                  <a:gd name="T2" fmla="*/ 0 w 35"/>
                  <a:gd name="T3" fmla="*/ 54 h 72"/>
                  <a:gd name="T4" fmla="*/ 35 w 35"/>
                  <a:gd name="T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72">
                    <a:moveTo>
                      <a:pt x="0" y="0"/>
                    </a:moveTo>
                    <a:lnTo>
                      <a:pt x="0" y="54"/>
                    </a:lnTo>
                    <a:lnTo>
                      <a:pt x="35" y="72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Oval 173"/>
              <p:cNvSpPr>
                <a:spLocks noChangeArrowheads="1"/>
              </p:cNvSpPr>
              <p:nvPr/>
            </p:nvSpPr>
            <p:spPr bwMode="auto">
              <a:xfrm>
                <a:off x="4883" y="2544"/>
                <a:ext cx="167" cy="16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74"/>
              <p:cNvSpPr>
                <a:spLocks/>
              </p:cNvSpPr>
              <p:nvPr/>
            </p:nvSpPr>
            <p:spPr bwMode="auto">
              <a:xfrm>
                <a:off x="4794" y="2403"/>
                <a:ext cx="346" cy="198"/>
              </a:xfrm>
              <a:custGeom>
                <a:avLst/>
                <a:gdLst>
                  <a:gd name="T0" fmla="*/ 150 w 192"/>
                  <a:gd name="T1" fmla="*/ 27 h 110"/>
                  <a:gd name="T2" fmla="*/ 137 w 192"/>
                  <a:gd name="T3" fmla="*/ 30 h 110"/>
                  <a:gd name="T4" fmla="*/ 97 w 192"/>
                  <a:gd name="T5" fmla="*/ 0 h 110"/>
                  <a:gd name="T6" fmla="*/ 55 w 192"/>
                  <a:gd name="T7" fmla="*/ 38 h 110"/>
                  <a:gd name="T8" fmla="*/ 38 w 192"/>
                  <a:gd name="T9" fmla="*/ 34 h 110"/>
                  <a:gd name="T10" fmla="*/ 0 w 192"/>
                  <a:gd name="T11" fmla="*/ 72 h 110"/>
                  <a:gd name="T12" fmla="*/ 32 w 192"/>
                  <a:gd name="T13" fmla="*/ 109 h 110"/>
                  <a:gd name="T14" fmla="*/ 32 w 192"/>
                  <a:gd name="T15" fmla="*/ 110 h 110"/>
                  <a:gd name="T16" fmla="*/ 36 w 192"/>
                  <a:gd name="T17" fmla="*/ 110 h 110"/>
                  <a:gd name="T18" fmla="*/ 38 w 192"/>
                  <a:gd name="T19" fmla="*/ 110 h 110"/>
                  <a:gd name="T20" fmla="*/ 39 w 192"/>
                  <a:gd name="T21" fmla="*/ 110 h 110"/>
                  <a:gd name="T22" fmla="*/ 52 w 192"/>
                  <a:gd name="T23" fmla="*/ 110 h 110"/>
                  <a:gd name="T24" fmla="*/ 96 w 192"/>
                  <a:gd name="T25" fmla="*/ 78 h 110"/>
                  <a:gd name="T26" fmla="*/ 140 w 192"/>
                  <a:gd name="T27" fmla="*/ 110 h 110"/>
                  <a:gd name="T28" fmla="*/ 149 w 192"/>
                  <a:gd name="T29" fmla="*/ 110 h 110"/>
                  <a:gd name="T30" fmla="*/ 150 w 192"/>
                  <a:gd name="T31" fmla="*/ 110 h 110"/>
                  <a:gd name="T32" fmla="*/ 152 w 192"/>
                  <a:gd name="T33" fmla="*/ 110 h 110"/>
                  <a:gd name="T34" fmla="*/ 154 w 192"/>
                  <a:gd name="T35" fmla="*/ 110 h 110"/>
                  <a:gd name="T36" fmla="*/ 154 w 192"/>
                  <a:gd name="T37" fmla="*/ 109 h 110"/>
                  <a:gd name="T38" fmla="*/ 192 w 192"/>
                  <a:gd name="T39" fmla="*/ 69 h 110"/>
                  <a:gd name="T40" fmla="*/ 150 w 192"/>
                  <a:gd name="T41" fmla="*/ 2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2" h="110">
                    <a:moveTo>
                      <a:pt x="150" y="27"/>
                    </a:moveTo>
                    <a:cubicBezTo>
                      <a:pt x="146" y="27"/>
                      <a:pt x="141" y="28"/>
                      <a:pt x="137" y="30"/>
                    </a:cubicBezTo>
                    <a:cubicBezTo>
                      <a:pt x="132" y="13"/>
                      <a:pt x="116" y="0"/>
                      <a:pt x="97" y="0"/>
                    </a:cubicBezTo>
                    <a:cubicBezTo>
                      <a:pt x="75" y="0"/>
                      <a:pt x="57" y="17"/>
                      <a:pt x="55" y="38"/>
                    </a:cubicBezTo>
                    <a:cubicBezTo>
                      <a:pt x="50" y="36"/>
                      <a:pt x="44" y="34"/>
                      <a:pt x="38" y="34"/>
                    </a:cubicBezTo>
                    <a:cubicBezTo>
                      <a:pt x="17" y="34"/>
                      <a:pt x="0" y="51"/>
                      <a:pt x="0" y="72"/>
                    </a:cubicBezTo>
                    <a:cubicBezTo>
                      <a:pt x="0" y="91"/>
                      <a:pt x="14" y="107"/>
                      <a:pt x="32" y="10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36" y="110"/>
                      <a:pt x="36" y="110"/>
                      <a:pt x="36" y="110"/>
                    </a:cubicBezTo>
                    <a:cubicBezTo>
                      <a:pt x="37" y="110"/>
                      <a:pt x="37" y="110"/>
                      <a:pt x="38" y="110"/>
                    </a:cubicBezTo>
                    <a:cubicBezTo>
                      <a:pt x="38" y="110"/>
                      <a:pt x="39" y="110"/>
                      <a:pt x="39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8" y="91"/>
                      <a:pt x="75" y="78"/>
                      <a:pt x="96" y="78"/>
                    </a:cubicBezTo>
                    <a:cubicBezTo>
                      <a:pt x="116" y="78"/>
                      <a:pt x="133" y="91"/>
                      <a:pt x="140" y="110"/>
                    </a:cubicBezTo>
                    <a:cubicBezTo>
                      <a:pt x="149" y="110"/>
                      <a:pt x="149" y="110"/>
                      <a:pt x="149" y="110"/>
                    </a:cubicBezTo>
                    <a:cubicBezTo>
                      <a:pt x="149" y="110"/>
                      <a:pt x="150" y="110"/>
                      <a:pt x="150" y="110"/>
                    </a:cubicBezTo>
                    <a:cubicBezTo>
                      <a:pt x="151" y="110"/>
                      <a:pt x="151" y="110"/>
                      <a:pt x="152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75" y="108"/>
                      <a:pt x="192" y="90"/>
                      <a:pt x="192" y="69"/>
                    </a:cubicBezTo>
                    <a:cubicBezTo>
                      <a:pt x="192" y="46"/>
                      <a:pt x="173" y="27"/>
                      <a:pt x="150" y="27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75"/>
              <p:cNvSpPr>
                <a:spLocks/>
              </p:cNvSpPr>
              <p:nvPr/>
            </p:nvSpPr>
            <p:spPr bwMode="auto">
              <a:xfrm>
                <a:off x="5656" y="2497"/>
                <a:ext cx="121" cy="120"/>
              </a:xfrm>
              <a:custGeom>
                <a:avLst/>
                <a:gdLst>
                  <a:gd name="T0" fmla="*/ 35 w 67"/>
                  <a:gd name="T1" fmla="*/ 1 h 67"/>
                  <a:gd name="T2" fmla="*/ 66 w 67"/>
                  <a:gd name="T3" fmla="*/ 35 h 67"/>
                  <a:gd name="T4" fmla="*/ 32 w 67"/>
                  <a:gd name="T5" fmla="*/ 66 h 67"/>
                  <a:gd name="T6" fmla="*/ 1 w 67"/>
                  <a:gd name="T7" fmla="*/ 32 h 67"/>
                  <a:gd name="T8" fmla="*/ 35 w 67"/>
                  <a:gd name="T9" fmla="*/ 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67">
                    <a:moveTo>
                      <a:pt x="35" y="1"/>
                    </a:moveTo>
                    <a:cubicBezTo>
                      <a:pt x="53" y="1"/>
                      <a:pt x="67" y="17"/>
                      <a:pt x="66" y="35"/>
                    </a:cubicBezTo>
                    <a:cubicBezTo>
                      <a:pt x="65" y="53"/>
                      <a:pt x="50" y="67"/>
                      <a:pt x="32" y="66"/>
                    </a:cubicBezTo>
                    <a:cubicBezTo>
                      <a:pt x="14" y="65"/>
                      <a:pt x="0" y="50"/>
                      <a:pt x="1" y="32"/>
                    </a:cubicBezTo>
                    <a:cubicBezTo>
                      <a:pt x="1" y="14"/>
                      <a:pt x="17" y="0"/>
                      <a:pt x="35" y="1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76"/>
              <p:cNvSpPr>
                <a:spLocks/>
              </p:cNvSpPr>
              <p:nvPr/>
            </p:nvSpPr>
            <p:spPr bwMode="auto">
              <a:xfrm>
                <a:off x="5542" y="2396"/>
                <a:ext cx="346" cy="198"/>
              </a:xfrm>
              <a:custGeom>
                <a:avLst/>
                <a:gdLst>
                  <a:gd name="T0" fmla="*/ 140 w 192"/>
                  <a:gd name="T1" fmla="*/ 110 h 110"/>
                  <a:gd name="T2" fmla="*/ 150 w 192"/>
                  <a:gd name="T3" fmla="*/ 110 h 110"/>
                  <a:gd name="T4" fmla="*/ 151 w 192"/>
                  <a:gd name="T5" fmla="*/ 110 h 110"/>
                  <a:gd name="T6" fmla="*/ 152 w 192"/>
                  <a:gd name="T7" fmla="*/ 110 h 110"/>
                  <a:gd name="T8" fmla="*/ 154 w 192"/>
                  <a:gd name="T9" fmla="*/ 110 h 110"/>
                  <a:gd name="T10" fmla="*/ 154 w 192"/>
                  <a:gd name="T11" fmla="*/ 110 h 110"/>
                  <a:gd name="T12" fmla="*/ 192 w 192"/>
                  <a:gd name="T13" fmla="*/ 69 h 110"/>
                  <a:gd name="T14" fmla="*/ 151 w 192"/>
                  <a:gd name="T15" fmla="*/ 28 h 110"/>
                  <a:gd name="T16" fmla="*/ 138 w 192"/>
                  <a:gd name="T17" fmla="*/ 30 h 110"/>
                  <a:gd name="T18" fmla="*/ 97 w 192"/>
                  <a:gd name="T19" fmla="*/ 0 h 110"/>
                  <a:gd name="T20" fmla="*/ 55 w 192"/>
                  <a:gd name="T21" fmla="*/ 39 h 110"/>
                  <a:gd name="T22" fmla="*/ 38 w 192"/>
                  <a:gd name="T23" fmla="*/ 34 h 110"/>
                  <a:gd name="T24" fmla="*/ 0 w 192"/>
                  <a:gd name="T25" fmla="*/ 72 h 110"/>
                  <a:gd name="T26" fmla="*/ 33 w 192"/>
                  <a:gd name="T27" fmla="*/ 110 h 110"/>
                  <a:gd name="T28" fmla="*/ 33 w 192"/>
                  <a:gd name="T29" fmla="*/ 110 h 110"/>
                  <a:gd name="T30" fmla="*/ 37 w 192"/>
                  <a:gd name="T31" fmla="*/ 110 h 110"/>
                  <a:gd name="T32" fmla="*/ 38 w 192"/>
                  <a:gd name="T33" fmla="*/ 110 h 110"/>
                  <a:gd name="T34" fmla="*/ 40 w 192"/>
                  <a:gd name="T35" fmla="*/ 110 h 110"/>
                  <a:gd name="T36" fmla="*/ 52 w 192"/>
                  <a:gd name="T3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2" h="110">
                    <a:moveTo>
                      <a:pt x="140" y="110"/>
                    </a:moveTo>
                    <a:cubicBezTo>
                      <a:pt x="150" y="110"/>
                      <a:pt x="150" y="110"/>
                      <a:pt x="150" y="110"/>
                    </a:cubicBezTo>
                    <a:cubicBezTo>
                      <a:pt x="150" y="110"/>
                      <a:pt x="150" y="110"/>
                      <a:pt x="151" y="110"/>
                    </a:cubicBezTo>
                    <a:cubicBezTo>
                      <a:pt x="151" y="110"/>
                      <a:pt x="152" y="110"/>
                      <a:pt x="152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75" y="108"/>
                      <a:pt x="192" y="91"/>
                      <a:pt x="192" y="69"/>
                    </a:cubicBezTo>
                    <a:cubicBezTo>
                      <a:pt x="192" y="46"/>
                      <a:pt x="174" y="28"/>
                      <a:pt x="151" y="28"/>
                    </a:cubicBezTo>
                    <a:cubicBezTo>
                      <a:pt x="146" y="28"/>
                      <a:pt x="142" y="29"/>
                      <a:pt x="138" y="30"/>
                    </a:cubicBezTo>
                    <a:cubicBezTo>
                      <a:pt x="132" y="13"/>
                      <a:pt x="116" y="0"/>
                      <a:pt x="97" y="0"/>
                    </a:cubicBezTo>
                    <a:cubicBezTo>
                      <a:pt x="75" y="0"/>
                      <a:pt x="58" y="17"/>
                      <a:pt x="55" y="39"/>
                    </a:cubicBezTo>
                    <a:cubicBezTo>
                      <a:pt x="50" y="36"/>
                      <a:pt x="44" y="34"/>
                      <a:pt x="38" y="34"/>
                    </a:cubicBezTo>
                    <a:cubicBezTo>
                      <a:pt x="17" y="34"/>
                      <a:pt x="0" y="51"/>
                      <a:pt x="0" y="72"/>
                    </a:cubicBezTo>
                    <a:cubicBezTo>
                      <a:pt x="0" y="91"/>
                      <a:pt x="14" y="107"/>
                      <a:pt x="33" y="110"/>
                    </a:cubicBezTo>
                    <a:cubicBezTo>
                      <a:pt x="33" y="110"/>
                      <a:pt x="33" y="110"/>
                      <a:pt x="33" y="110"/>
                    </a:cubicBezTo>
                    <a:cubicBezTo>
                      <a:pt x="37" y="110"/>
                      <a:pt x="37" y="110"/>
                      <a:pt x="37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9" y="110"/>
                      <a:pt x="39" y="110"/>
                      <a:pt x="40" y="110"/>
                    </a:cubicBezTo>
                    <a:cubicBezTo>
                      <a:pt x="52" y="110"/>
                      <a:pt x="52" y="110"/>
                      <a:pt x="52" y="11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Line 177"/>
              <p:cNvSpPr>
                <a:spLocks noChangeShapeType="1"/>
              </p:cNvSpPr>
              <p:nvPr/>
            </p:nvSpPr>
            <p:spPr bwMode="auto">
              <a:xfrm>
                <a:off x="5739" y="2612"/>
                <a:ext cx="47" cy="10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Oval 178"/>
              <p:cNvSpPr>
                <a:spLocks noChangeArrowheads="1"/>
              </p:cNvSpPr>
              <p:nvPr/>
            </p:nvSpPr>
            <p:spPr bwMode="auto">
              <a:xfrm>
                <a:off x="6402" y="2601"/>
                <a:ext cx="128" cy="12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79"/>
              <p:cNvSpPr>
                <a:spLocks/>
              </p:cNvSpPr>
              <p:nvPr/>
            </p:nvSpPr>
            <p:spPr bwMode="auto">
              <a:xfrm>
                <a:off x="6425" y="2538"/>
                <a:ext cx="81" cy="69"/>
              </a:xfrm>
              <a:custGeom>
                <a:avLst/>
                <a:gdLst>
                  <a:gd name="T0" fmla="*/ 0 w 45"/>
                  <a:gd name="T1" fmla="*/ 38 h 38"/>
                  <a:gd name="T2" fmla="*/ 0 w 45"/>
                  <a:gd name="T3" fmla="*/ 24 h 38"/>
                  <a:gd name="T4" fmla="*/ 22 w 45"/>
                  <a:gd name="T5" fmla="*/ 0 h 38"/>
                  <a:gd name="T6" fmla="*/ 45 w 45"/>
                  <a:gd name="T7" fmla="*/ 24 h 38"/>
                  <a:gd name="T8" fmla="*/ 45 w 4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8">
                    <a:moveTo>
                      <a:pt x="0" y="38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0" y="0"/>
                      <a:pt x="22" y="0"/>
                    </a:cubicBezTo>
                    <a:cubicBezTo>
                      <a:pt x="35" y="0"/>
                      <a:pt x="45" y="11"/>
                      <a:pt x="45" y="24"/>
                    </a:cubicBezTo>
                    <a:cubicBezTo>
                      <a:pt x="45" y="38"/>
                      <a:pt x="45" y="38"/>
                      <a:pt x="45" y="3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80"/>
              <p:cNvSpPr>
                <a:spLocks/>
              </p:cNvSpPr>
              <p:nvPr/>
            </p:nvSpPr>
            <p:spPr bwMode="auto">
              <a:xfrm>
                <a:off x="6451" y="2643"/>
                <a:ext cx="30" cy="56"/>
              </a:xfrm>
              <a:custGeom>
                <a:avLst/>
                <a:gdLst>
                  <a:gd name="T0" fmla="*/ 17 w 17"/>
                  <a:gd name="T1" fmla="*/ 8 h 31"/>
                  <a:gd name="T2" fmla="*/ 8 w 17"/>
                  <a:gd name="T3" fmla="*/ 0 h 31"/>
                  <a:gd name="T4" fmla="*/ 0 w 17"/>
                  <a:gd name="T5" fmla="*/ 8 h 31"/>
                  <a:gd name="T6" fmla="*/ 6 w 17"/>
                  <a:gd name="T7" fmla="*/ 16 h 31"/>
                  <a:gd name="T8" fmla="*/ 6 w 17"/>
                  <a:gd name="T9" fmla="*/ 31 h 31"/>
                  <a:gd name="T10" fmla="*/ 11 w 17"/>
                  <a:gd name="T11" fmla="*/ 31 h 31"/>
                  <a:gd name="T12" fmla="*/ 11 w 17"/>
                  <a:gd name="T13" fmla="*/ 16 h 31"/>
                  <a:gd name="T14" fmla="*/ 17 w 17"/>
                  <a:gd name="T15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1">
                    <a:moveTo>
                      <a:pt x="17" y="8"/>
                    </a:moveTo>
                    <a:cubicBezTo>
                      <a:pt x="17" y="3"/>
                      <a:pt x="13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3" y="15"/>
                      <a:pt x="6" y="1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4" y="15"/>
                      <a:pt x="17" y="12"/>
                      <a:pt x="17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81"/>
              <p:cNvSpPr>
                <a:spLocks/>
              </p:cNvSpPr>
              <p:nvPr/>
            </p:nvSpPr>
            <p:spPr bwMode="auto">
              <a:xfrm>
                <a:off x="6292" y="2385"/>
                <a:ext cx="346" cy="196"/>
              </a:xfrm>
              <a:custGeom>
                <a:avLst/>
                <a:gdLst>
                  <a:gd name="T0" fmla="*/ 140 w 192"/>
                  <a:gd name="T1" fmla="*/ 109 h 109"/>
                  <a:gd name="T2" fmla="*/ 150 w 192"/>
                  <a:gd name="T3" fmla="*/ 109 h 109"/>
                  <a:gd name="T4" fmla="*/ 151 w 192"/>
                  <a:gd name="T5" fmla="*/ 109 h 109"/>
                  <a:gd name="T6" fmla="*/ 152 w 192"/>
                  <a:gd name="T7" fmla="*/ 109 h 109"/>
                  <a:gd name="T8" fmla="*/ 154 w 192"/>
                  <a:gd name="T9" fmla="*/ 109 h 109"/>
                  <a:gd name="T10" fmla="*/ 154 w 192"/>
                  <a:gd name="T11" fmla="*/ 109 h 109"/>
                  <a:gd name="T12" fmla="*/ 192 w 192"/>
                  <a:gd name="T13" fmla="*/ 68 h 109"/>
                  <a:gd name="T14" fmla="*/ 151 w 192"/>
                  <a:gd name="T15" fmla="*/ 27 h 109"/>
                  <a:gd name="T16" fmla="*/ 138 w 192"/>
                  <a:gd name="T17" fmla="*/ 29 h 109"/>
                  <a:gd name="T18" fmla="*/ 97 w 192"/>
                  <a:gd name="T19" fmla="*/ 0 h 109"/>
                  <a:gd name="T20" fmla="*/ 55 w 192"/>
                  <a:gd name="T21" fmla="*/ 38 h 109"/>
                  <a:gd name="T22" fmla="*/ 38 w 192"/>
                  <a:gd name="T23" fmla="*/ 34 h 109"/>
                  <a:gd name="T24" fmla="*/ 0 w 192"/>
                  <a:gd name="T25" fmla="*/ 71 h 109"/>
                  <a:gd name="T26" fmla="*/ 33 w 192"/>
                  <a:gd name="T27" fmla="*/ 109 h 109"/>
                  <a:gd name="T28" fmla="*/ 33 w 192"/>
                  <a:gd name="T29" fmla="*/ 109 h 109"/>
                  <a:gd name="T30" fmla="*/ 37 w 192"/>
                  <a:gd name="T31" fmla="*/ 109 h 109"/>
                  <a:gd name="T32" fmla="*/ 38 w 192"/>
                  <a:gd name="T33" fmla="*/ 109 h 109"/>
                  <a:gd name="T34" fmla="*/ 40 w 192"/>
                  <a:gd name="T35" fmla="*/ 109 h 109"/>
                  <a:gd name="T36" fmla="*/ 52 w 192"/>
                  <a:gd name="T3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2" h="109">
                    <a:moveTo>
                      <a:pt x="140" y="109"/>
                    </a:moveTo>
                    <a:cubicBezTo>
                      <a:pt x="150" y="109"/>
                      <a:pt x="150" y="109"/>
                      <a:pt x="150" y="109"/>
                    </a:cubicBezTo>
                    <a:cubicBezTo>
                      <a:pt x="150" y="109"/>
                      <a:pt x="150" y="109"/>
                      <a:pt x="151" y="109"/>
                    </a:cubicBezTo>
                    <a:cubicBezTo>
                      <a:pt x="151" y="109"/>
                      <a:pt x="152" y="109"/>
                      <a:pt x="152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76" y="107"/>
                      <a:pt x="192" y="90"/>
                      <a:pt x="192" y="68"/>
                    </a:cubicBezTo>
                    <a:cubicBezTo>
                      <a:pt x="192" y="45"/>
                      <a:pt x="174" y="27"/>
                      <a:pt x="151" y="27"/>
                    </a:cubicBezTo>
                    <a:cubicBezTo>
                      <a:pt x="146" y="27"/>
                      <a:pt x="142" y="28"/>
                      <a:pt x="138" y="29"/>
                    </a:cubicBezTo>
                    <a:cubicBezTo>
                      <a:pt x="132" y="12"/>
                      <a:pt x="116" y="0"/>
                      <a:pt x="97" y="0"/>
                    </a:cubicBezTo>
                    <a:cubicBezTo>
                      <a:pt x="75" y="0"/>
                      <a:pt x="58" y="16"/>
                      <a:pt x="55" y="38"/>
                    </a:cubicBezTo>
                    <a:cubicBezTo>
                      <a:pt x="50" y="35"/>
                      <a:pt x="44" y="34"/>
                      <a:pt x="38" y="34"/>
                    </a:cubicBezTo>
                    <a:cubicBezTo>
                      <a:pt x="17" y="34"/>
                      <a:pt x="0" y="50"/>
                      <a:pt x="0" y="71"/>
                    </a:cubicBezTo>
                    <a:cubicBezTo>
                      <a:pt x="0" y="90"/>
                      <a:pt x="14" y="106"/>
                      <a:pt x="33" y="109"/>
                    </a:cubicBezTo>
                    <a:cubicBezTo>
                      <a:pt x="33" y="109"/>
                      <a:pt x="33" y="109"/>
                      <a:pt x="33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8" y="109"/>
                      <a:pt x="38" y="109"/>
                    </a:cubicBezTo>
                    <a:cubicBezTo>
                      <a:pt x="39" y="109"/>
                      <a:pt x="39" y="109"/>
                      <a:pt x="40" y="109"/>
                    </a:cubicBezTo>
                    <a:cubicBezTo>
                      <a:pt x="52" y="109"/>
                      <a:pt x="52" y="109"/>
                      <a:pt x="52" y="109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82"/>
              <p:cNvSpPr>
                <a:spLocks/>
              </p:cNvSpPr>
              <p:nvPr/>
            </p:nvSpPr>
            <p:spPr bwMode="auto">
              <a:xfrm>
                <a:off x="7123" y="2540"/>
                <a:ext cx="160" cy="162"/>
              </a:xfrm>
              <a:custGeom>
                <a:avLst/>
                <a:gdLst>
                  <a:gd name="T0" fmla="*/ 63 w 160"/>
                  <a:gd name="T1" fmla="*/ 133 h 162"/>
                  <a:gd name="T2" fmla="*/ 0 w 160"/>
                  <a:gd name="T3" fmla="*/ 162 h 162"/>
                  <a:gd name="T4" fmla="*/ 29 w 160"/>
                  <a:gd name="T5" fmla="*/ 97 h 162"/>
                  <a:gd name="T6" fmla="*/ 126 w 160"/>
                  <a:gd name="T7" fmla="*/ 0 h 162"/>
                  <a:gd name="T8" fmla="*/ 160 w 160"/>
                  <a:gd name="T9" fmla="*/ 36 h 162"/>
                  <a:gd name="T10" fmla="*/ 63 w 160"/>
                  <a:gd name="T11" fmla="*/ 133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0" h="162">
                    <a:moveTo>
                      <a:pt x="63" y="133"/>
                    </a:moveTo>
                    <a:lnTo>
                      <a:pt x="0" y="162"/>
                    </a:lnTo>
                    <a:lnTo>
                      <a:pt x="29" y="97"/>
                    </a:lnTo>
                    <a:lnTo>
                      <a:pt x="126" y="0"/>
                    </a:lnTo>
                    <a:lnTo>
                      <a:pt x="160" y="36"/>
                    </a:lnTo>
                    <a:lnTo>
                      <a:pt x="63" y="133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83"/>
              <p:cNvSpPr>
                <a:spLocks/>
              </p:cNvSpPr>
              <p:nvPr/>
            </p:nvSpPr>
            <p:spPr bwMode="auto">
              <a:xfrm>
                <a:off x="7040" y="2414"/>
                <a:ext cx="346" cy="198"/>
              </a:xfrm>
              <a:custGeom>
                <a:avLst/>
                <a:gdLst>
                  <a:gd name="T0" fmla="*/ 140 w 192"/>
                  <a:gd name="T1" fmla="*/ 110 h 110"/>
                  <a:gd name="T2" fmla="*/ 150 w 192"/>
                  <a:gd name="T3" fmla="*/ 110 h 110"/>
                  <a:gd name="T4" fmla="*/ 151 w 192"/>
                  <a:gd name="T5" fmla="*/ 110 h 110"/>
                  <a:gd name="T6" fmla="*/ 153 w 192"/>
                  <a:gd name="T7" fmla="*/ 110 h 110"/>
                  <a:gd name="T8" fmla="*/ 155 w 192"/>
                  <a:gd name="T9" fmla="*/ 110 h 110"/>
                  <a:gd name="T10" fmla="*/ 155 w 192"/>
                  <a:gd name="T11" fmla="*/ 109 h 110"/>
                  <a:gd name="T12" fmla="*/ 192 w 192"/>
                  <a:gd name="T13" fmla="*/ 69 h 110"/>
                  <a:gd name="T14" fmla="*/ 151 w 192"/>
                  <a:gd name="T15" fmla="*/ 27 h 110"/>
                  <a:gd name="T16" fmla="*/ 138 w 192"/>
                  <a:gd name="T17" fmla="*/ 30 h 110"/>
                  <a:gd name="T18" fmla="*/ 98 w 192"/>
                  <a:gd name="T19" fmla="*/ 0 h 110"/>
                  <a:gd name="T20" fmla="*/ 56 w 192"/>
                  <a:gd name="T21" fmla="*/ 38 h 110"/>
                  <a:gd name="T22" fmla="*/ 38 w 192"/>
                  <a:gd name="T23" fmla="*/ 34 h 110"/>
                  <a:gd name="T24" fmla="*/ 0 w 192"/>
                  <a:gd name="T25" fmla="*/ 72 h 110"/>
                  <a:gd name="T26" fmla="*/ 33 w 192"/>
                  <a:gd name="T27" fmla="*/ 109 h 110"/>
                  <a:gd name="T28" fmla="*/ 33 w 192"/>
                  <a:gd name="T29" fmla="*/ 110 h 110"/>
                  <a:gd name="T30" fmla="*/ 37 w 192"/>
                  <a:gd name="T31" fmla="*/ 110 h 110"/>
                  <a:gd name="T32" fmla="*/ 38 w 192"/>
                  <a:gd name="T33" fmla="*/ 110 h 110"/>
                  <a:gd name="T34" fmla="*/ 40 w 192"/>
                  <a:gd name="T35" fmla="*/ 110 h 110"/>
                  <a:gd name="T36" fmla="*/ 53 w 192"/>
                  <a:gd name="T3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2" h="110">
                    <a:moveTo>
                      <a:pt x="140" y="110"/>
                    </a:moveTo>
                    <a:cubicBezTo>
                      <a:pt x="150" y="110"/>
                      <a:pt x="150" y="110"/>
                      <a:pt x="150" y="110"/>
                    </a:cubicBezTo>
                    <a:cubicBezTo>
                      <a:pt x="150" y="110"/>
                      <a:pt x="151" y="110"/>
                      <a:pt x="151" y="110"/>
                    </a:cubicBezTo>
                    <a:cubicBezTo>
                      <a:pt x="152" y="110"/>
                      <a:pt x="152" y="110"/>
                      <a:pt x="153" y="110"/>
                    </a:cubicBezTo>
                    <a:cubicBezTo>
                      <a:pt x="155" y="110"/>
                      <a:pt x="155" y="110"/>
                      <a:pt x="155" y="110"/>
                    </a:cubicBezTo>
                    <a:cubicBezTo>
                      <a:pt x="155" y="109"/>
                      <a:pt x="155" y="109"/>
                      <a:pt x="155" y="109"/>
                    </a:cubicBezTo>
                    <a:cubicBezTo>
                      <a:pt x="176" y="108"/>
                      <a:pt x="192" y="90"/>
                      <a:pt x="192" y="69"/>
                    </a:cubicBezTo>
                    <a:cubicBezTo>
                      <a:pt x="192" y="46"/>
                      <a:pt x="174" y="27"/>
                      <a:pt x="151" y="27"/>
                    </a:cubicBezTo>
                    <a:cubicBezTo>
                      <a:pt x="146" y="27"/>
                      <a:pt x="142" y="28"/>
                      <a:pt x="138" y="30"/>
                    </a:cubicBezTo>
                    <a:cubicBezTo>
                      <a:pt x="132" y="13"/>
                      <a:pt x="117" y="0"/>
                      <a:pt x="98" y="0"/>
                    </a:cubicBezTo>
                    <a:cubicBezTo>
                      <a:pt x="76" y="0"/>
                      <a:pt x="58" y="17"/>
                      <a:pt x="56" y="38"/>
                    </a:cubicBezTo>
                    <a:cubicBezTo>
                      <a:pt x="50" y="36"/>
                      <a:pt x="45" y="34"/>
                      <a:pt x="38" y="34"/>
                    </a:cubicBezTo>
                    <a:cubicBezTo>
                      <a:pt x="17" y="34"/>
                      <a:pt x="0" y="51"/>
                      <a:pt x="0" y="72"/>
                    </a:cubicBezTo>
                    <a:cubicBezTo>
                      <a:pt x="0" y="91"/>
                      <a:pt x="15" y="107"/>
                      <a:pt x="33" y="109"/>
                    </a:cubicBezTo>
                    <a:cubicBezTo>
                      <a:pt x="33" y="110"/>
                      <a:pt x="33" y="110"/>
                      <a:pt x="33" y="110"/>
                    </a:cubicBezTo>
                    <a:cubicBezTo>
                      <a:pt x="37" y="110"/>
                      <a:pt x="37" y="110"/>
                      <a:pt x="37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9" y="110"/>
                      <a:pt x="39" y="110"/>
                      <a:pt x="40" y="110"/>
                    </a:cubicBezTo>
                    <a:cubicBezTo>
                      <a:pt x="53" y="110"/>
                      <a:pt x="53" y="110"/>
                      <a:pt x="53" y="11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84"/>
              <p:cNvSpPr>
                <a:spLocks/>
              </p:cNvSpPr>
              <p:nvPr/>
            </p:nvSpPr>
            <p:spPr bwMode="auto">
              <a:xfrm>
                <a:off x="409" y="3206"/>
                <a:ext cx="105" cy="104"/>
              </a:xfrm>
              <a:custGeom>
                <a:avLst/>
                <a:gdLst>
                  <a:gd name="T0" fmla="*/ 42 w 58"/>
                  <a:gd name="T1" fmla="*/ 0 h 58"/>
                  <a:gd name="T2" fmla="*/ 52 w 58"/>
                  <a:gd name="T3" fmla="*/ 18 h 58"/>
                  <a:gd name="T4" fmla="*/ 42 w 58"/>
                  <a:gd name="T5" fmla="*/ 52 h 58"/>
                  <a:gd name="T6" fmla="*/ 10 w 58"/>
                  <a:gd name="T7" fmla="*/ 40 h 58"/>
                  <a:gd name="T8" fmla="*/ 0 w 58"/>
                  <a:gd name="T9" fmla="*/ 2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8">
                    <a:moveTo>
                      <a:pt x="42" y="0"/>
                    </a:moveTo>
                    <a:cubicBezTo>
                      <a:pt x="52" y="18"/>
                      <a:pt x="52" y="18"/>
                      <a:pt x="52" y="18"/>
                    </a:cubicBezTo>
                    <a:cubicBezTo>
                      <a:pt x="58" y="31"/>
                      <a:pt x="54" y="46"/>
                      <a:pt x="42" y="52"/>
                    </a:cubicBezTo>
                    <a:cubicBezTo>
                      <a:pt x="31" y="58"/>
                      <a:pt x="16" y="52"/>
                      <a:pt x="10" y="40"/>
                    </a:cubicBezTo>
                    <a:cubicBezTo>
                      <a:pt x="0" y="21"/>
                      <a:pt x="0" y="21"/>
                      <a:pt x="0" y="2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Line 185"/>
              <p:cNvSpPr>
                <a:spLocks noChangeShapeType="1"/>
              </p:cNvSpPr>
              <p:nvPr/>
            </p:nvSpPr>
            <p:spPr bwMode="auto">
              <a:xfrm>
                <a:off x="485" y="3299"/>
                <a:ext cx="38" cy="7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86"/>
              <p:cNvSpPr>
                <a:spLocks/>
              </p:cNvSpPr>
              <p:nvPr/>
            </p:nvSpPr>
            <p:spPr bwMode="auto">
              <a:xfrm>
                <a:off x="296" y="3096"/>
                <a:ext cx="346" cy="198"/>
              </a:xfrm>
              <a:custGeom>
                <a:avLst/>
                <a:gdLst>
                  <a:gd name="T0" fmla="*/ 140 w 192"/>
                  <a:gd name="T1" fmla="*/ 110 h 110"/>
                  <a:gd name="T2" fmla="*/ 149 w 192"/>
                  <a:gd name="T3" fmla="*/ 110 h 110"/>
                  <a:gd name="T4" fmla="*/ 151 w 192"/>
                  <a:gd name="T5" fmla="*/ 110 h 110"/>
                  <a:gd name="T6" fmla="*/ 152 w 192"/>
                  <a:gd name="T7" fmla="*/ 110 h 110"/>
                  <a:gd name="T8" fmla="*/ 154 w 192"/>
                  <a:gd name="T9" fmla="*/ 110 h 110"/>
                  <a:gd name="T10" fmla="*/ 154 w 192"/>
                  <a:gd name="T11" fmla="*/ 109 h 110"/>
                  <a:gd name="T12" fmla="*/ 192 w 192"/>
                  <a:gd name="T13" fmla="*/ 69 h 110"/>
                  <a:gd name="T14" fmla="*/ 151 w 192"/>
                  <a:gd name="T15" fmla="*/ 27 h 110"/>
                  <a:gd name="T16" fmla="*/ 137 w 192"/>
                  <a:gd name="T17" fmla="*/ 30 h 110"/>
                  <a:gd name="T18" fmla="*/ 97 w 192"/>
                  <a:gd name="T19" fmla="*/ 0 h 110"/>
                  <a:gd name="T20" fmla="*/ 55 w 192"/>
                  <a:gd name="T21" fmla="*/ 38 h 110"/>
                  <a:gd name="T22" fmla="*/ 38 w 192"/>
                  <a:gd name="T23" fmla="*/ 34 h 110"/>
                  <a:gd name="T24" fmla="*/ 0 w 192"/>
                  <a:gd name="T25" fmla="*/ 72 h 110"/>
                  <a:gd name="T26" fmla="*/ 33 w 192"/>
                  <a:gd name="T27" fmla="*/ 109 h 110"/>
                  <a:gd name="T28" fmla="*/ 33 w 192"/>
                  <a:gd name="T29" fmla="*/ 110 h 110"/>
                  <a:gd name="T30" fmla="*/ 37 w 192"/>
                  <a:gd name="T31" fmla="*/ 110 h 110"/>
                  <a:gd name="T32" fmla="*/ 38 w 192"/>
                  <a:gd name="T33" fmla="*/ 110 h 110"/>
                  <a:gd name="T34" fmla="*/ 39 w 192"/>
                  <a:gd name="T35" fmla="*/ 110 h 110"/>
                  <a:gd name="T36" fmla="*/ 52 w 192"/>
                  <a:gd name="T3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2" h="110">
                    <a:moveTo>
                      <a:pt x="140" y="110"/>
                    </a:moveTo>
                    <a:cubicBezTo>
                      <a:pt x="149" y="110"/>
                      <a:pt x="149" y="110"/>
                      <a:pt x="149" y="110"/>
                    </a:cubicBezTo>
                    <a:cubicBezTo>
                      <a:pt x="150" y="110"/>
                      <a:pt x="150" y="110"/>
                      <a:pt x="151" y="110"/>
                    </a:cubicBezTo>
                    <a:cubicBezTo>
                      <a:pt x="151" y="110"/>
                      <a:pt x="152" y="110"/>
                      <a:pt x="152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75" y="108"/>
                      <a:pt x="192" y="90"/>
                      <a:pt x="192" y="69"/>
                    </a:cubicBezTo>
                    <a:cubicBezTo>
                      <a:pt x="192" y="46"/>
                      <a:pt x="174" y="27"/>
                      <a:pt x="151" y="27"/>
                    </a:cubicBezTo>
                    <a:cubicBezTo>
                      <a:pt x="146" y="27"/>
                      <a:pt x="142" y="28"/>
                      <a:pt x="137" y="30"/>
                    </a:cubicBezTo>
                    <a:cubicBezTo>
                      <a:pt x="132" y="12"/>
                      <a:pt x="116" y="0"/>
                      <a:pt x="97" y="0"/>
                    </a:cubicBezTo>
                    <a:cubicBezTo>
                      <a:pt x="75" y="0"/>
                      <a:pt x="57" y="17"/>
                      <a:pt x="55" y="38"/>
                    </a:cubicBezTo>
                    <a:cubicBezTo>
                      <a:pt x="50" y="36"/>
                      <a:pt x="44" y="34"/>
                      <a:pt x="38" y="34"/>
                    </a:cubicBezTo>
                    <a:cubicBezTo>
                      <a:pt x="17" y="34"/>
                      <a:pt x="0" y="51"/>
                      <a:pt x="0" y="72"/>
                    </a:cubicBezTo>
                    <a:cubicBezTo>
                      <a:pt x="0" y="91"/>
                      <a:pt x="14" y="107"/>
                      <a:pt x="33" y="109"/>
                    </a:cubicBezTo>
                    <a:cubicBezTo>
                      <a:pt x="33" y="110"/>
                      <a:pt x="33" y="110"/>
                      <a:pt x="33" y="110"/>
                    </a:cubicBezTo>
                    <a:cubicBezTo>
                      <a:pt x="37" y="110"/>
                      <a:pt x="37" y="110"/>
                      <a:pt x="37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52" y="110"/>
                      <a:pt x="52" y="110"/>
                      <a:pt x="52" y="11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Oval 187"/>
              <p:cNvSpPr>
                <a:spLocks noChangeArrowheads="1"/>
              </p:cNvSpPr>
              <p:nvPr/>
            </p:nvSpPr>
            <p:spPr bwMode="auto">
              <a:xfrm>
                <a:off x="1146" y="3061"/>
                <a:ext cx="143" cy="143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88"/>
              <p:cNvSpPr>
                <a:spLocks/>
              </p:cNvSpPr>
              <p:nvPr/>
            </p:nvSpPr>
            <p:spPr bwMode="auto">
              <a:xfrm>
                <a:off x="1044" y="3238"/>
                <a:ext cx="346" cy="170"/>
              </a:xfrm>
              <a:custGeom>
                <a:avLst/>
                <a:gdLst>
                  <a:gd name="T0" fmla="*/ 96 w 192"/>
                  <a:gd name="T1" fmla="*/ 0 h 94"/>
                  <a:gd name="T2" fmla="*/ 0 w 192"/>
                  <a:gd name="T3" fmla="*/ 94 h 94"/>
                  <a:gd name="T4" fmla="*/ 192 w 192"/>
                  <a:gd name="T5" fmla="*/ 94 h 94"/>
                  <a:gd name="T6" fmla="*/ 96 w 192"/>
                  <a:gd name="T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2" h="94">
                    <a:moveTo>
                      <a:pt x="96" y="0"/>
                    </a:moveTo>
                    <a:cubicBezTo>
                      <a:pt x="43" y="0"/>
                      <a:pt x="0" y="42"/>
                      <a:pt x="0" y="94"/>
                    </a:cubicBezTo>
                    <a:cubicBezTo>
                      <a:pt x="192" y="94"/>
                      <a:pt x="192" y="94"/>
                      <a:pt x="192" y="94"/>
                    </a:cubicBezTo>
                    <a:cubicBezTo>
                      <a:pt x="192" y="42"/>
                      <a:pt x="149" y="0"/>
                      <a:pt x="96" y="0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Line 189"/>
              <p:cNvSpPr>
                <a:spLocks noChangeShapeType="1"/>
              </p:cNvSpPr>
              <p:nvPr/>
            </p:nvSpPr>
            <p:spPr bwMode="auto">
              <a:xfrm>
                <a:off x="2028" y="3292"/>
                <a:ext cx="52" cy="53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Line 190"/>
              <p:cNvSpPr>
                <a:spLocks noChangeShapeType="1"/>
              </p:cNvSpPr>
              <p:nvPr/>
            </p:nvSpPr>
            <p:spPr bwMode="auto">
              <a:xfrm flipH="1">
                <a:off x="2028" y="3292"/>
                <a:ext cx="52" cy="53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Oval 191"/>
              <p:cNvSpPr>
                <a:spLocks noChangeArrowheads="1"/>
              </p:cNvSpPr>
              <p:nvPr/>
            </p:nvSpPr>
            <p:spPr bwMode="auto">
              <a:xfrm>
                <a:off x="1873" y="3063"/>
                <a:ext cx="117" cy="116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Oval 192"/>
              <p:cNvSpPr>
                <a:spLocks noChangeArrowheads="1"/>
              </p:cNvSpPr>
              <p:nvPr/>
            </p:nvSpPr>
            <p:spPr bwMode="auto">
              <a:xfrm>
                <a:off x="1970" y="3236"/>
                <a:ext cx="168" cy="166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93"/>
              <p:cNvSpPr>
                <a:spLocks/>
              </p:cNvSpPr>
              <p:nvPr/>
            </p:nvSpPr>
            <p:spPr bwMode="auto">
              <a:xfrm>
                <a:off x="1792" y="3206"/>
                <a:ext cx="234" cy="139"/>
              </a:xfrm>
              <a:custGeom>
                <a:avLst/>
                <a:gdLst>
                  <a:gd name="T0" fmla="*/ 99 w 130"/>
                  <a:gd name="T1" fmla="*/ 63 h 77"/>
                  <a:gd name="T2" fmla="*/ 130 w 130"/>
                  <a:gd name="T3" fmla="*/ 19 h 77"/>
                  <a:gd name="T4" fmla="*/ 78 w 130"/>
                  <a:gd name="T5" fmla="*/ 0 h 77"/>
                  <a:gd name="T6" fmla="*/ 0 w 130"/>
                  <a:gd name="T7" fmla="*/ 77 h 77"/>
                  <a:gd name="T8" fmla="*/ 101 w 130"/>
                  <a:gd name="T9" fmla="*/ 77 h 77"/>
                  <a:gd name="T10" fmla="*/ 99 w 130"/>
                  <a:gd name="T11" fmla="*/ 6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0" h="77">
                    <a:moveTo>
                      <a:pt x="99" y="63"/>
                    </a:moveTo>
                    <a:cubicBezTo>
                      <a:pt x="99" y="43"/>
                      <a:pt x="112" y="26"/>
                      <a:pt x="130" y="19"/>
                    </a:cubicBezTo>
                    <a:cubicBezTo>
                      <a:pt x="116" y="7"/>
                      <a:pt x="98" y="0"/>
                      <a:pt x="78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101" y="77"/>
                      <a:pt x="101" y="77"/>
                      <a:pt x="101" y="77"/>
                    </a:cubicBezTo>
                    <a:cubicBezTo>
                      <a:pt x="100" y="73"/>
                      <a:pt x="99" y="68"/>
                      <a:pt x="99" y="63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Line 194"/>
              <p:cNvSpPr>
                <a:spLocks noChangeShapeType="1"/>
              </p:cNvSpPr>
              <p:nvPr/>
            </p:nvSpPr>
            <p:spPr bwMode="auto">
              <a:xfrm>
                <a:off x="2770" y="3321"/>
                <a:ext cx="74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Oval 195"/>
              <p:cNvSpPr>
                <a:spLocks noChangeArrowheads="1"/>
              </p:cNvSpPr>
              <p:nvPr/>
            </p:nvSpPr>
            <p:spPr bwMode="auto">
              <a:xfrm>
                <a:off x="2628" y="3065"/>
                <a:ext cx="115" cy="115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Oval 196"/>
              <p:cNvSpPr>
                <a:spLocks noChangeArrowheads="1"/>
              </p:cNvSpPr>
              <p:nvPr/>
            </p:nvSpPr>
            <p:spPr bwMode="auto">
              <a:xfrm>
                <a:off x="2723" y="3238"/>
                <a:ext cx="168" cy="16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97"/>
              <p:cNvSpPr>
                <a:spLocks/>
              </p:cNvSpPr>
              <p:nvPr/>
            </p:nvSpPr>
            <p:spPr bwMode="auto">
              <a:xfrm>
                <a:off x="2545" y="3207"/>
                <a:ext cx="234" cy="139"/>
              </a:xfrm>
              <a:custGeom>
                <a:avLst/>
                <a:gdLst>
                  <a:gd name="T0" fmla="*/ 99 w 130"/>
                  <a:gd name="T1" fmla="*/ 63 h 77"/>
                  <a:gd name="T2" fmla="*/ 130 w 130"/>
                  <a:gd name="T3" fmla="*/ 20 h 77"/>
                  <a:gd name="T4" fmla="*/ 78 w 130"/>
                  <a:gd name="T5" fmla="*/ 0 h 77"/>
                  <a:gd name="T6" fmla="*/ 0 w 130"/>
                  <a:gd name="T7" fmla="*/ 77 h 77"/>
                  <a:gd name="T8" fmla="*/ 101 w 130"/>
                  <a:gd name="T9" fmla="*/ 77 h 77"/>
                  <a:gd name="T10" fmla="*/ 99 w 130"/>
                  <a:gd name="T11" fmla="*/ 6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0" h="77">
                    <a:moveTo>
                      <a:pt x="99" y="63"/>
                    </a:moveTo>
                    <a:cubicBezTo>
                      <a:pt x="99" y="43"/>
                      <a:pt x="112" y="26"/>
                      <a:pt x="130" y="20"/>
                    </a:cubicBezTo>
                    <a:cubicBezTo>
                      <a:pt x="116" y="8"/>
                      <a:pt x="98" y="0"/>
                      <a:pt x="78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101" y="77"/>
                      <a:pt x="101" y="77"/>
                      <a:pt x="101" y="77"/>
                    </a:cubicBezTo>
                    <a:cubicBezTo>
                      <a:pt x="100" y="73"/>
                      <a:pt x="99" y="68"/>
                      <a:pt x="99" y="63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Line 198"/>
              <p:cNvSpPr>
                <a:spLocks noChangeShapeType="1"/>
              </p:cNvSpPr>
              <p:nvPr/>
            </p:nvSpPr>
            <p:spPr bwMode="auto">
              <a:xfrm>
                <a:off x="3518" y="3317"/>
                <a:ext cx="74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Line 199"/>
              <p:cNvSpPr>
                <a:spLocks noChangeShapeType="1"/>
              </p:cNvSpPr>
              <p:nvPr/>
            </p:nvSpPr>
            <p:spPr bwMode="auto">
              <a:xfrm>
                <a:off x="3556" y="3281"/>
                <a:ext cx="0" cy="7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Oval 200"/>
              <p:cNvSpPr>
                <a:spLocks noChangeArrowheads="1"/>
              </p:cNvSpPr>
              <p:nvPr/>
            </p:nvSpPr>
            <p:spPr bwMode="auto">
              <a:xfrm>
                <a:off x="3376" y="3061"/>
                <a:ext cx="117" cy="116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Oval 201"/>
              <p:cNvSpPr>
                <a:spLocks noChangeArrowheads="1"/>
              </p:cNvSpPr>
              <p:nvPr/>
            </p:nvSpPr>
            <p:spPr bwMode="auto">
              <a:xfrm>
                <a:off x="3471" y="3234"/>
                <a:ext cx="168" cy="168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02"/>
              <p:cNvSpPr>
                <a:spLocks/>
              </p:cNvSpPr>
              <p:nvPr/>
            </p:nvSpPr>
            <p:spPr bwMode="auto">
              <a:xfrm>
                <a:off x="3293" y="3206"/>
                <a:ext cx="234" cy="139"/>
              </a:xfrm>
              <a:custGeom>
                <a:avLst/>
                <a:gdLst>
                  <a:gd name="T0" fmla="*/ 99 w 130"/>
                  <a:gd name="T1" fmla="*/ 62 h 77"/>
                  <a:gd name="T2" fmla="*/ 130 w 130"/>
                  <a:gd name="T3" fmla="*/ 19 h 77"/>
                  <a:gd name="T4" fmla="*/ 79 w 130"/>
                  <a:gd name="T5" fmla="*/ 0 h 77"/>
                  <a:gd name="T6" fmla="*/ 0 w 130"/>
                  <a:gd name="T7" fmla="*/ 77 h 77"/>
                  <a:gd name="T8" fmla="*/ 102 w 130"/>
                  <a:gd name="T9" fmla="*/ 77 h 77"/>
                  <a:gd name="T10" fmla="*/ 99 w 130"/>
                  <a:gd name="T11" fmla="*/ 6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0" h="77">
                    <a:moveTo>
                      <a:pt x="99" y="62"/>
                    </a:moveTo>
                    <a:cubicBezTo>
                      <a:pt x="99" y="42"/>
                      <a:pt x="112" y="25"/>
                      <a:pt x="130" y="19"/>
                    </a:cubicBezTo>
                    <a:cubicBezTo>
                      <a:pt x="116" y="7"/>
                      <a:pt x="98" y="0"/>
                      <a:pt x="79" y="0"/>
                    </a:cubicBezTo>
                    <a:cubicBezTo>
                      <a:pt x="35" y="0"/>
                      <a:pt x="0" y="34"/>
                      <a:pt x="0" y="77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100" y="72"/>
                      <a:pt x="99" y="67"/>
                      <a:pt x="99" y="62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03"/>
              <p:cNvSpPr>
                <a:spLocks/>
              </p:cNvSpPr>
              <p:nvPr/>
            </p:nvSpPr>
            <p:spPr bwMode="auto">
              <a:xfrm>
                <a:off x="4257" y="3289"/>
                <a:ext cx="98" cy="65"/>
              </a:xfrm>
              <a:custGeom>
                <a:avLst/>
                <a:gdLst>
                  <a:gd name="T0" fmla="*/ 0 w 98"/>
                  <a:gd name="T1" fmla="*/ 27 h 65"/>
                  <a:gd name="T2" fmla="*/ 36 w 98"/>
                  <a:gd name="T3" fmla="*/ 65 h 65"/>
                  <a:gd name="T4" fmla="*/ 98 w 98"/>
                  <a:gd name="T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8" h="65">
                    <a:moveTo>
                      <a:pt x="0" y="27"/>
                    </a:moveTo>
                    <a:lnTo>
                      <a:pt x="36" y="65"/>
                    </a:lnTo>
                    <a:lnTo>
                      <a:pt x="98" y="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Oval 204"/>
              <p:cNvSpPr>
                <a:spLocks noChangeArrowheads="1"/>
              </p:cNvSpPr>
              <p:nvPr/>
            </p:nvSpPr>
            <p:spPr bwMode="auto">
              <a:xfrm>
                <a:off x="4126" y="3065"/>
                <a:ext cx="117" cy="114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Oval 206"/>
            <p:cNvSpPr>
              <a:spLocks noChangeArrowheads="1"/>
            </p:cNvSpPr>
            <p:nvPr/>
          </p:nvSpPr>
          <p:spPr bwMode="auto">
            <a:xfrm>
              <a:off x="4223" y="3236"/>
              <a:ext cx="166" cy="168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4043" y="3207"/>
              <a:ext cx="234" cy="139"/>
            </a:xfrm>
            <a:custGeom>
              <a:avLst/>
              <a:gdLst>
                <a:gd name="T0" fmla="*/ 100 w 130"/>
                <a:gd name="T1" fmla="*/ 63 h 77"/>
                <a:gd name="T2" fmla="*/ 130 w 130"/>
                <a:gd name="T3" fmla="*/ 19 h 77"/>
                <a:gd name="T4" fmla="*/ 79 w 130"/>
                <a:gd name="T5" fmla="*/ 0 h 77"/>
                <a:gd name="T6" fmla="*/ 0 w 130"/>
                <a:gd name="T7" fmla="*/ 77 h 77"/>
                <a:gd name="T8" fmla="*/ 102 w 130"/>
                <a:gd name="T9" fmla="*/ 77 h 77"/>
                <a:gd name="T10" fmla="*/ 100 w 130"/>
                <a:gd name="T11" fmla="*/ 6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77">
                  <a:moveTo>
                    <a:pt x="100" y="63"/>
                  </a:moveTo>
                  <a:cubicBezTo>
                    <a:pt x="100" y="43"/>
                    <a:pt x="112" y="26"/>
                    <a:pt x="130" y="19"/>
                  </a:cubicBezTo>
                  <a:cubicBezTo>
                    <a:pt x="116" y="7"/>
                    <a:pt x="98" y="0"/>
                    <a:pt x="79" y="0"/>
                  </a:cubicBezTo>
                  <a:cubicBezTo>
                    <a:pt x="35" y="0"/>
                    <a:pt x="0" y="34"/>
                    <a:pt x="0" y="77"/>
                  </a:cubicBezTo>
                  <a:cubicBezTo>
                    <a:pt x="102" y="77"/>
                    <a:pt x="102" y="77"/>
                    <a:pt x="102" y="77"/>
                  </a:cubicBezTo>
                  <a:cubicBezTo>
                    <a:pt x="100" y="73"/>
                    <a:pt x="100" y="68"/>
                    <a:pt x="100" y="63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Line 208"/>
            <p:cNvSpPr>
              <a:spLocks noChangeShapeType="1"/>
            </p:cNvSpPr>
            <p:nvPr/>
          </p:nvSpPr>
          <p:spPr bwMode="auto">
            <a:xfrm flipH="1">
              <a:off x="5009" y="3252"/>
              <a:ext cx="93" cy="134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Oval 209"/>
            <p:cNvSpPr>
              <a:spLocks noChangeArrowheads="1"/>
            </p:cNvSpPr>
            <p:nvPr/>
          </p:nvSpPr>
          <p:spPr bwMode="auto">
            <a:xfrm>
              <a:off x="4877" y="3063"/>
              <a:ext cx="116" cy="116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Oval 210"/>
            <p:cNvSpPr>
              <a:spLocks noChangeArrowheads="1"/>
            </p:cNvSpPr>
            <p:nvPr/>
          </p:nvSpPr>
          <p:spPr bwMode="auto">
            <a:xfrm>
              <a:off x="4973" y="3236"/>
              <a:ext cx="167" cy="166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4794" y="3206"/>
              <a:ext cx="235" cy="139"/>
            </a:xfrm>
            <a:custGeom>
              <a:avLst/>
              <a:gdLst>
                <a:gd name="T0" fmla="*/ 99 w 130"/>
                <a:gd name="T1" fmla="*/ 63 h 77"/>
                <a:gd name="T2" fmla="*/ 130 w 130"/>
                <a:gd name="T3" fmla="*/ 19 h 77"/>
                <a:gd name="T4" fmla="*/ 78 w 130"/>
                <a:gd name="T5" fmla="*/ 0 h 77"/>
                <a:gd name="T6" fmla="*/ 0 w 130"/>
                <a:gd name="T7" fmla="*/ 77 h 77"/>
                <a:gd name="T8" fmla="*/ 101 w 130"/>
                <a:gd name="T9" fmla="*/ 77 h 77"/>
                <a:gd name="T10" fmla="*/ 99 w 130"/>
                <a:gd name="T11" fmla="*/ 6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77">
                  <a:moveTo>
                    <a:pt x="99" y="63"/>
                  </a:moveTo>
                  <a:cubicBezTo>
                    <a:pt x="99" y="43"/>
                    <a:pt x="112" y="26"/>
                    <a:pt x="130" y="19"/>
                  </a:cubicBezTo>
                  <a:cubicBezTo>
                    <a:pt x="116" y="7"/>
                    <a:pt x="98" y="0"/>
                    <a:pt x="78" y="0"/>
                  </a:cubicBezTo>
                  <a:cubicBezTo>
                    <a:pt x="35" y="0"/>
                    <a:pt x="0" y="35"/>
                    <a:pt x="0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0" y="73"/>
                    <a:pt x="99" y="68"/>
                    <a:pt x="99" y="63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Line 212"/>
            <p:cNvSpPr>
              <a:spLocks noChangeShapeType="1"/>
            </p:cNvSpPr>
            <p:nvPr/>
          </p:nvSpPr>
          <p:spPr bwMode="auto">
            <a:xfrm>
              <a:off x="5715" y="3141"/>
              <a:ext cx="0" cy="11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Oval 213"/>
            <p:cNvSpPr>
              <a:spLocks noChangeArrowheads="1"/>
            </p:cNvSpPr>
            <p:nvPr/>
          </p:nvSpPr>
          <p:spPr bwMode="auto">
            <a:xfrm>
              <a:off x="5704" y="3296"/>
              <a:ext cx="24" cy="2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Oval 214"/>
            <p:cNvSpPr>
              <a:spLocks noChangeArrowheads="1"/>
            </p:cNvSpPr>
            <p:nvPr/>
          </p:nvSpPr>
          <p:spPr bwMode="auto">
            <a:xfrm>
              <a:off x="5542" y="3061"/>
              <a:ext cx="346" cy="347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5"/>
            <p:cNvSpPr>
              <a:spLocks noEditPoints="1"/>
            </p:cNvSpPr>
            <p:nvPr/>
          </p:nvSpPr>
          <p:spPr bwMode="auto">
            <a:xfrm>
              <a:off x="6433" y="3157"/>
              <a:ext cx="73" cy="166"/>
            </a:xfrm>
            <a:custGeom>
              <a:avLst/>
              <a:gdLst>
                <a:gd name="T0" fmla="*/ 12 w 41"/>
                <a:gd name="T1" fmla="*/ 65 h 92"/>
                <a:gd name="T2" fmla="*/ 11 w 41"/>
                <a:gd name="T3" fmla="*/ 62 h 92"/>
                <a:gd name="T4" fmla="*/ 20 w 41"/>
                <a:gd name="T5" fmla="*/ 39 h 92"/>
                <a:gd name="T6" fmla="*/ 29 w 41"/>
                <a:gd name="T7" fmla="*/ 21 h 92"/>
                <a:gd name="T8" fmla="*/ 16 w 41"/>
                <a:gd name="T9" fmla="*/ 9 h 92"/>
                <a:gd name="T10" fmla="*/ 3 w 41"/>
                <a:gd name="T11" fmla="*/ 13 h 92"/>
                <a:gd name="T12" fmla="*/ 0 w 41"/>
                <a:gd name="T13" fmla="*/ 5 h 92"/>
                <a:gd name="T14" fmla="*/ 19 w 41"/>
                <a:gd name="T15" fmla="*/ 0 h 92"/>
                <a:gd name="T16" fmla="*/ 41 w 41"/>
                <a:gd name="T17" fmla="*/ 19 h 92"/>
                <a:gd name="T18" fmla="*/ 29 w 41"/>
                <a:gd name="T19" fmla="*/ 42 h 92"/>
                <a:gd name="T20" fmla="*/ 22 w 41"/>
                <a:gd name="T21" fmla="*/ 62 h 92"/>
                <a:gd name="T22" fmla="*/ 22 w 41"/>
                <a:gd name="T23" fmla="*/ 65 h 92"/>
                <a:gd name="T24" fmla="*/ 12 w 41"/>
                <a:gd name="T25" fmla="*/ 65 h 92"/>
                <a:gd name="T26" fmla="*/ 9 w 41"/>
                <a:gd name="T27" fmla="*/ 84 h 92"/>
                <a:gd name="T28" fmla="*/ 17 w 41"/>
                <a:gd name="T29" fmla="*/ 75 h 92"/>
                <a:gd name="T30" fmla="*/ 24 w 41"/>
                <a:gd name="T31" fmla="*/ 84 h 92"/>
                <a:gd name="T32" fmla="*/ 16 w 41"/>
                <a:gd name="T33" fmla="*/ 92 h 92"/>
                <a:gd name="T34" fmla="*/ 9 w 41"/>
                <a:gd name="T35" fmla="*/ 8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92">
                  <a:moveTo>
                    <a:pt x="12" y="65"/>
                  </a:moveTo>
                  <a:cubicBezTo>
                    <a:pt x="11" y="62"/>
                    <a:pt x="11" y="62"/>
                    <a:pt x="11" y="62"/>
                  </a:cubicBezTo>
                  <a:cubicBezTo>
                    <a:pt x="11" y="55"/>
                    <a:pt x="13" y="47"/>
                    <a:pt x="20" y="39"/>
                  </a:cubicBezTo>
                  <a:cubicBezTo>
                    <a:pt x="26" y="32"/>
                    <a:pt x="29" y="27"/>
                    <a:pt x="29" y="21"/>
                  </a:cubicBezTo>
                  <a:cubicBezTo>
                    <a:pt x="29" y="14"/>
                    <a:pt x="25" y="9"/>
                    <a:pt x="16" y="9"/>
                  </a:cubicBezTo>
                  <a:cubicBezTo>
                    <a:pt x="11" y="9"/>
                    <a:pt x="6" y="11"/>
                    <a:pt x="3" y="1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2"/>
                    <a:pt x="12" y="0"/>
                    <a:pt x="19" y="0"/>
                  </a:cubicBezTo>
                  <a:cubicBezTo>
                    <a:pt x="34" y="0"/>
                    <a:pt x="41" y="9"/>
                    <a:pt x="41" y="19"/>
                  </a:cubicBezTo>
                  <a:cubicBezTo>
                    <a:pt x="41" y="28"/>
                    <a:pt x="36" y="35"/>
                    <a:pt x="29" y="42"/>
                  </a:cubicBezTo>
                  <a:cubicBezTo>
                    <a:pt x="24" y="49"/>
                    <a:pt x="21" y="55"/>
                    <a:pt x="22" y="62"/>
                  </a:cubicBezTo>
                  <a:cubicBezTo>
                    <a:pt x="22" y="65"/>
                    <a:pt x="22" y="65"/>
                    <a:pt x="22" y="65"/>
                  </a:cubicBezTo>
                  <a:lnTo>
                    <a:pt x="12" y="65"/>
                  </a:lnTo>
                  <a:close/>
                  <a:moveTo>
                    <a:pt x="9" y="84"/>
                  </a:moveTo>
                  <a:cubicBezTo>
                    <a:pt x="9" y="79"/>
                    <a:pt x="12" y="75"/>
                    <a:pt x="17" y="75"/>
                  </a:cubicBezTo>
                  <a:cubicBezTo>
                    <a:pt x="21" y="75"/>
                    <a:pt x="24" y="79"/>
                    <a:pt x="24" y="84"/>
                  </a:cubicBezTo>
                  <a:cubicBezTo>
                    <a:pt x="24" y="88"/>
                    <a:pt x="21" y="92"/>
                    <a:pt x="16" y="92"/>
                  </a:cubicBezTo>
                  <a:cubicBezTo>
                    <a:pt x="12" y="92"/>
                    <a:pt x="9" y="88"/>
                    <a:pt x="9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Oval 216"/>
            <p:cNvSpPr>
              <a:spLocks noChangeArrowheads="1"/>
            </p:cNvSpPr>
            <p:nvPr/>
          </p:nvSpPr>
          <p:spPr bwMode="auto">
            <a:xfrm>
              <a:off x="6292" y="3063"/>
              <a:ext cx="346" cy="346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Line 217"/>
            <p:cNvSpPr>
              <a:spLocks noChangeShapeType="1"/>
            </p:cNvSpPr>
            <p:nvPr/>
          </p:nvSpPr>
          <p:spPr bwMode="auto">
            <a:xfrm>
              <a:off x="7215" y="3216"/>
              <a:ext cx="0" cy="5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Oval 218"/>
            <p:cNvSpPr>
              <a:spLocks noChangeArrowheads="1"/>
            </p:cNvSpPr>
            <p:nvPr/>
          </p:nvSpPr>
          <p:spPr bwMode="auto">
            <a:xfrm>
              <a:off x="7204" y="3307"/>
              <a:ext cx="23" cy="2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9"/>
            <p:cNvSpPr>
              <a:spLocks/>
            </p:cNvSpPr>
            <p:nvPr/>
          </p:nvSpPr>
          <p:spPr bwMode="auto">
            <a:xfrm>
              <a:off x="7038" y="3085"/>
              <a:ext cx="353" cy="297"/>
            </a:xfrm>
            <a:custGeom>
              <a:avLst/>
              <a:gdLst>
                <a:gd name="T0" fmla="*/ 105 w 196"/>
                <a:gd name="T1" fmla="*/ 6 h 165"/>
                <a:gd name="T2" fmla="*/ 92 w 196"/>
                <a:gd name="T3" fmla="*/ 6 h 165"/>
                <a:gd name="T4" fmla="*/ 4 w 196"/>
                <a:gd name="T5" fmla="*/ 155 h 165"/>
                <a:gd name="T6" fmla="*/ 10 w 196"/>
                <a:gd name="T7" fmla="*/ 165 h 165"/>
                <a:gd name="T8" fmla="*/ 187 w 196"/>
                <a:gd name="T9" fmla="*/ 165 h 165"/>
                <a:gd name="T10" fmla="*/ 193 w 196"/>
                <a:gd name="T11" fmla="*/ 155 h 165"/>
                <a:gd name="T12" fmla="*/ 105 w 196"/>
                <a:gd name="T13" fmla="*/ 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6" h="165">
                  <a:moveTo>
                    <a:pt x="105" y="6"/>
                  </a:moveTo>
                  <a:cubicBezTo>
                    <a:pt x="101" y="0"/>
                    <a:pt x="95" y="0"/>
                    <a:pt x="92" y="6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0" y="160"/>
                    <a:pt x="3" y="165"/>
                    <a:pt x="10" y="165"/>
                  </a:cubicBezTo>
                  <a:cubicBezTo>
                    <a:pt x="187" y="165"/>
                    <a:pt x="187" y="165"/>
                    <a:pt x="187" y="165"/>
                  </a:cubicBezTo>
                  <a:cubicBezTo>
                    <a:pt x="194" y="165"/>
                    <a:pt x="196" y="160"/>
                    <a:pt x="193" y="155"/>
                  </a:cubicBezTo>
                  <a:lnTo>
                    <a:pt x="105" y="6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Line 220"/>
            <p:cNvSpPr>
              <a:spLocks noChangeShapeType="1"/>
            </p:cNvSpPr>
            <p:nvPr/>
          </p:nvSpPr>
          <p:spPr bwMode="auto">
            <a:xfrm flipV="1">
              <a:off x="557" y="3969"/>
              <a:ext cx="0" cy="7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1"/>
            <p:cNvSpPr>
              <a:spLocks/>
            </p:cNvSpPr>
            <p:nvPr/>
          </p:nvSpPr>
          <p:spPr bwMode="auto">
            <a:xfrm>
              <a:off x="517" y="3954"/>
              <a:ext cx="80" cy="38"/>
            </a:xfrm>
            <a:custGeom>
              <a:avLst/>
              <a:gdLst>
                <a:gd name="T0" fmla="*/ 80 w 80"/>
                <a:gd name="T1" fmla="*/ 36 h 38"/>
                <a:gd name="T2" fmla="*/ 38 w 80"/>
                <a:gd name="T3" fmla="*/ 0 h 38"/>
                <a:gd name="T4" fmla="*/ 0 w 80"/>
                <a:gd name="T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38">
                  <a:moveTo>
                    <a:pt x="80" y="36"/>
                  </a:moveTo>
                  <a:lnTo>
                    <a:pt x="38" y="0"/>
                  </a:lnTo>
                  <a:lnTo>
                    <a:pt x="0" y="38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Oval 222"/>
            <p:cNvSpPr>
              <a:spLocks noChangeArrowheads="1"/>
            </p:cNvSpPr>
            <p:nvPr/>
          </p:nvSpPr>
          <p:spPr bwMode="auto">
            <a:xfrm>
              <a:off x="377" y="3741"/>
              <a:ext cx="117" cy="116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Oval 223"/>
            <p:cNvSpPr>
              <a:spLocks noChangeArrowheads="1"/>
            </p:cNvSpPr>
            <p:nvPr/>
          </p:nvSpPr>
          <p:spPr bwMode="auto">
            <a:xfrm>
              <a:off x="474" y="3915"/>
              <a:ext cx="166" cy="166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4"/>
            <p:cNvSpPr>
              <a:spLocks/>
            </p:cNvSpPr>
            <p:nvPr/>
          </p:nvSpPr>
          <p:spPr bwMode="auto">
            <a:xfrm>
              <a:off x="294" y="3884"/>
              <a:ext cx="234" cy="139"/>
            </a:xfrm>
            <a:custGeom>
              <a:avLst/>
              <a:gdLst>
                <a:gd name="T0" fmla="*/ 100 w 130"/>
                <a:gd name="T1" fmla="*/ 63 h 77"/>
                <a:gd name="T2" fmla="*/ 130 w 130"/>
                <a:gd name="T3" fmla="*/ 19 h 77"/>
                <a:gd name="T4" fmla="*/ 79 w 130"/>
                <a:gd name="T5" fmla="*/ 0 h 77"/>
                <a:gd name="T6" fmla="*/ 0 w 130"/>
                <a:gd name="T7" fmla="*/ 77 h 77"/>
                <a:gd name="T8" fmla="*/ 102 w 130"/>
                <a:gd name="T9" fmla="*/ 77 h 77"/>
                <a:gd name="T10" fmla="*/ 100 w 130"/>
                <a:gd name="T11" fmla="*/ 6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77">
                  <a:moveTo>
                    <a:pt x="100" y="63"/>
                  </a:moveTo>
                  <a:cubicBezTo>
                    <a:pt x="100" y="43"/>
                    <a:pt x="112" y="26"/>
                    <a:pt x="130" y="19"/>
                  </a:cubicBezTo>
                  <a:cubicBezTo>
                    <a:pt x="116" y="7"/>
                    <a:pt x="98" y="0"/>
                    <a:pt x="79" y="0"/>
                  </a:cubicBezTo>
                  <a:cubicBezTo>
                    <a:pt x="35" y="0"/>
                    <a:pt x="0" y="35"/>
                    <a:pt x="0" y="77"/>
                  </a:cubicBezTo>
                  <a:cubicBezTo>
                    <a:pt x="102" y="77"/>
                    <a:pt x="102" y="77"/>
                    <a:pt x="102" y="77"/>
                  </a:cubicBezTo>
                  <a:cubicBezTo>
                    <a:pt x="100" y="73"/>
                    <a:pt x="100" y="68"/>
                    <a:pt x="100" y="63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Line 225"/>
            <p:cNvSpPr>
              <a:spLocks noChangeShapeType="1"/>
            </p:cNvSpPr>
            <p:nvPr/>
          </p:nvSpPr>
          <p:spPr bwMode="auto">
            <a:xfrm flipV="1">
              <a:off x="1307" y="3954"/>
              <a:ext cx="0" cy="53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Line 226"/>
            <p:cNvSpPr>
              <a:spLocks noChangeShapeType="1"/>
            </p:cNvSpPr>
            <p:nvPr/>
          </p:nvSpPr>
          <p:spPr bwMode="auto">
            <a:xfrm flipV="1">
              <a:off x="1307" y="4035"/>
              <a:ext cx="0" cy="1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Oval 227"/>
            <p:cNvSpPr>
              <a:spLocks noChangeArrowheads="1"/>
            </p:cNvSpPr>
            <p:nvPr/>
          </p:nvSpPr>
          <p:spPr bwMode="auto">
            <a:xfrm>
              <a:off x="1127" y="3743"/>
              <a:ext cx="117" cy="116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Oval 228"/>
            <p:cNvSpPr>
              <a:spLocks noChangeArrowheads="1"/>
            </p:cNvSpPr>
            <p:nvPr/>
          </p:nvSpPr>
          <p:spPr bwMode="auto">
            <a:xfrm>
              <a:off x="1224" y="3916"/>
              <a:ext cx="166" cy="168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9"/>
            <p:cNvSpPr>
              <a:spLocks/>
            </p:cNvSpPr>
            <p:nvPr/>
          </p:nvSpPr>
          <p:spPr bwMode="auto">
            <a:xfrm>
              <a:off x="1044" y="3886"/>
              <a:ext cx="236" cy="139"/>
            </a:xfrm>
            <a:custGeom>
              <a:avLst/>
              <a:gdLst>
                <a:gd name="T0" fmla="*/ 100 w 131"/>
                <a:gd name="T1" fmla="*/ 63 h 77"/>
                <a:gd name="T2" fmla="*/ 131 w 131"/>
                <a:gd name="T3" fmla="*/ 20 h 77"/>
                <a:gd name="T4" fmla="*/ 79 w 131"/>
                <a:gd name="T5" fmla="*/ 0 h 77"/>
                <a:gd name="T6" fmla="*/ 0 w 131"/>
                <a:gd name="T7" fmla="*/ 77 h 77"/>
                <a:gd name="T8" fmla="*/ 102 w 131"/>
                <a:gd name="T9" fmla="*/ 77 h 77"/>
                <a:gd name="T10" fmla="*/ 100 w 131"/>
                <a:gd name="T11" fmla="*/ 6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77">
                  <a:moveTo>
                    <a:pt x="100" y="63"/>
                  </a:moveTo>
                  <a:cubicBezTo>
                    <a:pt x="100" y="43"/>
                    <a:pt x="113" y="26"/>
                    <a:pt x="131" y="20"/>
                  </a:cubicBezTo>
                  <a:cubicBezTo>
                    <a:pt x="117" y="8"/>
                    <a:pt x="99" y="0"/>
                    <a:pt x="79" y="0"/>
                  </a:cubicBezTo>
                  <a:cubicBezTo>
                    <a:pt x="36" y="0"/>
                    <a:pt x="0" y="35"/>
                    <a:pt x="0" y="77"/>
                  </a:cubicBezTo>
                  <a:cubicBezTo>
                    <a:pt x="102" y="77"/>
                    <a:pt x="102" y="77"/>
                    <a:pt x="102" y="77"/>
                  </a:cubicBezTo>
                  <a:cubicBezTo>
                    <a:pt x="101" y="73"/>
                    <a:pt x="100" y="68"/>
                    <a:pt x="100" y="63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30"/>
            <p:cNvSpPr>
              <a:spLocks/>
            </p:cNvSpPr>
            <p:nvPr/>
          </p:nvSpPr>
          <p:spPr bwMode="auto">
            <a:xfrm>
              <a:off x="2062" y="3954"/>
              <a:ext cx="34" cy="72"/>
            </a:xfrm>
            <a:custGeom>
              <a:avLst/>
              <a:gdLst>
                <a:gd name="T0" fmla="*/ 0 w 34"/>
                <a:gd name="T1" fmla="*/ 0 h 72"/>
                <a:gd name="T2" fmla="*/ 0 w 34"/>
                <a:gd name="T3" fmla="*/ 54 h 72"/>
                <a:gd name="T4" fmla="*/ 34 w 34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72">
                  <a:moveTo>
                    <a:pt x="0" y="0"/>
                  </a:moveTo>
                  <a:lnTo>
                    <a:pt x="0" y="54"/>
                  </a:lnTo>
                  <a:lnTo>
                    <a:pt x="34" y="7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Oval 231"/>
            <p:cNvSpPr>
              <a:spLocks noChangeArrowheads="1"/>
            </p:cNvSpPr>
            <p:nvPr/>
          </p:nvSpPr>
          <p:spPr bwMode="auto">
            <a:xfrm>
              <a:off x="1876" y="3740"/>
              <a:ext cx="118" cy="115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Oval 232"/>
            <p:cNvSpPr>
              <a:spLocks noChangeArrowheads="1"/>
            </p:cNvSpPr>
            <p:nvPr/>
          </p:nvSpPr>
          <p:spPr bwMode="auto">
            <a:xfrm>
              <a:off x="1974" y="3913"/>
              <a:ext cx="166" cy="168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3"/>
            <p:cNvSpPr>
              <a:spLocks/>
            </p:cNvSpPr>
            <p:nvPr/>
          </p:nvSpPr>
          <p:spPr bwMode="auto">
            <a:xfrm>
              <a:off x="1794" y="3882"/>
              <a:ext cx="234" cy="139"/>
            </a:xfrm>
            <a:custGeom>
              <a:avLst/>
              <a:gdLst>
                <a:gd name="T0" fmla="*/ 100 w 130"/>
                <a:gd name="T1" fmla="*/ 63 h 77"/>
                <a:gd name="T2" fmla="*/ 130 w 130"/>
                <a:gd name="T3" fmla="*/ 20 h 77"/>
                <a:gd name="T4" fmla="*/ 79 w 130"/>
                <a:gd name="T5" fmla="*/ 0 h 77"/>
                <a:gd name="T6" fmla="*/ 0 w 130"/>
                <a:gd name="T7" fmla="*/ 77 h 77"/>
                <a:gd name="T8" fmla="*/ 102 w 130"/>
                <a:gd name="T9" fmla="*/ 77 h 77"/>
                <a:gd name="T10" fmla="*/ 100 w 130"/>
                <a:gd name="T11" fmla="*/ 6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77">
                  <a:moveTo>
                    <a:pt x="100" y="63"/>
                  </a:moveTo>
                  <a:cubicBezTo>
                    <a:pt x="100" y="43"/>
                    <a:pt x="112" y="26"/>
                    <a:pt x="130" y="20"/>
                  </a:cubicBezTo>
                  <a:cubicBezTo>
                    <a:pt x="116" y="8"/>
                    <a:pt x="98" y="0"/>
                    <a:pt x="79" y="0"/>
                  </a:cubicBezTo>
                  <a:cubicBezTo>
                    <a:pt x="35" y="0"/>
                    <a:pt x="0" y="35"/>
                    <a:pt x="0" y="77"/>
                  </a:cubicBezTo>
                  <a:cubicBezTo>
                    <a:pt x="102" y="77"/>
                    <a:pt x="102" y="77"/>
                    <a:pt x="102" y="77"/>
                  </a:cubicBezTo>
                  <a:cubicBezTo>
                    <a:pt x="100" y="73"/>
                    <a:pt x="100" y="68"/>
                    <a:pt x="100" y="63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Oval 234"/>
            <p:cNvSpPr>
              <a:spLocks noChangeArrowheads="1"/>
            </p:cNvSpPr>
            <p:nvPr/>
          </p:nvSpPr>
          <p:spPr bwMode="auto">
            <a:xfrm>
              <a:off x="2763" y="3954"/>
              <a:ext cx="124" cy="127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2787" y="3893"/>
              <a:ext cx="79" cy="67"/>
            </a:xfrm>
            <a:custGeom>
              <a:avLst/>
              <a:gdLst>
                <a:gd name="T0" fmla="*/ 0 w 44"/>
                <a:gd name="T1" fmla="*/ 37 h 37"/>
                <a:gd name="T2" fmla="*/ 0 w 44"/>
                <a:gd name="T3" fmla="*/ 24 h 37"/>
                <a:gd name="T4" fmla="*/ 22 w 44"/>
                <a:gd name="T5" fmla="*/ 0 h 37"/>
                <a:gd name="T6" fmla="*/ 44 w 44"/>
                <a:gd name="T7" fmla="*/ 24 h 37"/>
                <a:gd name="T8" fmla="*/ 44 w 44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7">
                  <a:moveTo>
                    <a:pt x="0" y="37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0" y="0"/>
                    <a:pt x="22" y="0"/>
                  </a:cubicBezTo>
                  <a:cubicBezTo>
                    <a:pt x="34" y="0"/>
                    <a:pt x="44" y="11"/>
                    <a:pt x="44" y="24"/>
                  </a:cubicBezTo>
                  <a:cubicBezTo>
                    <a:pt x="44" y="37"/>
                    <a:pt x="44" y="37"/>
                    <a:pt x="44" y="37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6"/>
            <p:cNvSpPr>
              <a:spLocks/>
            </p:cNvSpPr>
            <p:nvPr/>
          </p:nvSpPr>
          <p:spPr bwMode="auto">
            <a:xfrm>
              <a:off x="2812" y="3996"/>
              <a:ext cx="29" cy="54"/>
            </a:xfrm>
            <a:custGeom>
              <a:avLst/>
              <a:gdLst>
                <a:gd name="T0" fmla="*/ 16 w 16"/>
                <a:gd name="T1" fmla="*/ 8 h 30"/>
                <a:gd name="T2" fmla="*/ 8 w 16"/>
                <a:gd name="T3" fmla="*/ 0 h 30"/>
                <a:gd name="T4" fmla="*/ 0 w 16"/>
                <a:gd name="T5" fmla="*/ 8 h 30"/>
                <a:gd name="T6" fmla="*/ 5 w 16"/>
                <a:gd name="T7" fmla="*/ 15 h 30"/>
                <a:gd name="T8" fmla="*/ 5 w 16"/>
                <a:gd name="T9" fmla="*/ 30 h 30"/>
                <a:gd name="T10" fmla="*/ 10 w 16"/>
                <a:gd name="T11" fmla="*/ 30 h 30"/>
                <a:gd name="T12" fmla="*/ 10 w 16"/>
                <a:gd name="T13" fmla="*/ 15 h 30"/>
                <a:gd name="T14" fmla="*/ 16 w 16"/>
                <a:gd name="T15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30">
                  <a:moveTo>
                    <a:pt x="16" y="8"/>
                  </a:moveTo>
                  <a:cubicBezTo>
                    <a:pt x="16" y="3"/>
                    <a:pt x="12" y="0"/>
                    <a:pt x="8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11"/>
                    <a:pt x="2" y="14"/>
                    <a:pt x="5" y="15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3" y="14"/>
                    <a:pt x="16" y="11"/>
                    <a:pt x="1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Oval 237"/>
            <p:cNvSpPr>
              <a:spLocks noChangeArrowheads="1"/>
            </p:cNvSpPr>
            <p:nvPr/>
          </p:nvSpPr>
          <p:spPr bwMode="auto">
            <a:xfrm>
              <a:off x="2624" y="3741"/>
              <a:ext cx="116" cy="116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38"/>
            <p:cNvSpPr>
              <a:spLocks/>
            </p:cNvSpPr>
            <p:nvPr/>
          </p:nvSpPr>
          <p:spPr bwMode="auto">
            <a:xfrm>
              <a:off x="2541" y="3884"/>
              <a:ext cx="211" cy="139"/>
            </a:xfrm>
            <a:custGeom>
              <a:avLst/>
              <a:gdLst>
                <a:gd name="T0" fmla="*/ 117 w 117"/>
                <a:gd name="T1" fmla="*/ 11 h 77"/>
                <a:gd name="T2" fmla="*/ 78 w 117"/>
                <a:gd name="T3" fmla="*/ 0 h 77"/>
                <a:gd name="T4" fmla="*/ 0 w 117"/>
                <a:gd name="T5" fmla="*/ 77 h 77"/>
                <a:gd name="T6" fmla="*/ 101 w 117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77">
                  <a:moveTo>
                    <a:pt x="117" y="11"/>
                  </a:moveTo>
                  <a:cubicBezTo>
                    <a:pt x="106" y="4"/>
                    <a:pt x="92" y="0"/>
                    <a:pt x="78" y="0"/>
                  </a:cubicBezTo>
                  <a:cubicBezTo>
                    <a:pt x="35" y="0"/>
                    <a:pt x="0" y="35"/>
                    <a:pt x="0" y="77"/>
                  </a:cubicBezTo>
                  <a:cubicBezTo>
                    <a:pt x="101" y="77"/>
                    <a:pt x="101" y="77"/>
                    <a:pt x="101" y="77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9"/>
            <p:cNvSpPr>
              <a:spLocks/>
            </p:cNvSpPr>
            <p:nvPr/>
          </p:nvSpPr>
          <p:spPr bwMode="auto">
            <a:xfrm>
              <a:off x="3480" y="3922"/>
              <a:ext cx="157" cy="159"/>
            </a:xfrm>
            <a:custGeom>
              <a:avLst/>
              <a:gdLst>
                <a:gd name="T0" fmla="*/ 64 w 157"/>
                <a:gd name="T1" fmla="*/ 130 h 159"/>
                <a:gd name="T2" fmla="*/ 0 w 157"/>
                <a:gd name="T3" fmla="*/ 159 h 159"/>
                <a:gd name="T4" fmla="*/ 27 w 157"/>
                <a:gd name="T5" fmla="*/ 95 h 159"/>
                <a:gd name="T6" fmla="*/ 123 w 157"/>
                <a:gd name="T7" fmla="*/ 0 h 159"/>
                <a:gd name="T8" fmla="*/ 157 w 157"/>
                <a:gd name="T9" fmla="*/ 34 h 159"/>
                <a:gd name="T10" fmla="*/ 64 w 157"/>
                <a:gd name="T11" fmla="*/ 13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7" h="159">
                  <a:moveTo>
                    <a:pt x="64" y="130"/>
                  </a:moveTo>
                  <a:lnTo>
                    <a:pt x="0" y="159"/>
                  </a:lnTo>
                  <a:lnTo>
                    <a:pt x="27" y="95"/>
                  </a:lnTo>
                  <a:lnTo>
                    <a:pt x="123" y="0"/>
                  </a:lnTo>
                  <a:lnTo>
                    <a:pt x="157" y="34"/>
                  </a:lnTo>
                  <a:lnTo>
                    <a:pt x="64" y="13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Oval 240"/>
            <p:cNvSpPr>
              <a:spLocks noChangeArrowheads="1"/>
            </p:cNvSpPr>
            <p:nvPr/>
          </p:nvSpPr>
          <p:spPr bwMode="auto">
            <a:xfrm>
              <a:off x="3374" y="3743"/>
              <a:ext cx="117" cy="116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41"/>
            <p:cNvSpPr>
              <a:spLocks/>
            </p:cNvSpPr>
            <p:nvPr/>
          </p:nvSpPr>
          <p:spPr bwMode="auto">
            <a:xfrm>
              <a:off x="3291" y="3888"/>
              <a:ext cx="236" cy="138"/>
            </a:xfrm>
            <a:custGeom>
              <a:avLst/>
              <a:gdLst>
                <a:gd name="T0" fmla="*/ 131 w 131"/>
                <a:gd name="T1" fmla="*/ 19 h 77"/>
                <a:gd name="T2" fmla="*/ 79 w 131"/>
                <a:gd name="T3" fmla="*/ 0 h 77"/>
                <a:gd name="T4" fmla="*/ 0 w 131"/>
                <a:gd name="T5" fmla="*/ 77 h 77"/>
                <a:gd name="T6" fmla="*/ 86 w 131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77">
                  <a:moveTo>
                    <a:pt x="131" y="19"/>
                  </a:moveTo>
                  <a:cubicBezTo>
                    <a:pt x="117" y="7"/>
                    <a:pt x="99" y="0"/>
                    <a:pt x="79" y="0"/>
                  </a:cubicBezTo>
                  <a:cubicBezTo>
                    <a:pt x="36" y="0"/>
                    <a:pt x="0" y="34"/>
                    <a:pt x="0" y="77"/>
                  </a:cubicBezTo>
                  <a:cubicBezTo>
                    <a:pt x="86" y="77"/>
                    <a:pt x="86" y="77"/>
                    <a:pt x="86" y="77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42"/>
            <p:cNvSpPr>
              <a:spLocks/>
            </p:cNvSpPr>
            <p:nvPr/>
          </p:nvSpPr>
          <p:spPr bwMode="auto">
            <a:xfrm>
              <a:off x="4281" y="3927"/>
              <a:ext cx="108" cy="108"/>
            </a:xfrm>
            <a:custGeom>
              <a:avLst/>
              <a:gdLst>
                <a:gd name="T0" fmla="*/ 60 w 60"/>
                <a:gd name="T1" fmla="*/ 31 h 60"/>
                <a:gd name="T2" fmla="*/ 46 w 60"/>
                <a:gd name="T3" fmla="*/ 48 h 60"/>
                <a:gd name="T4" fmla="*/ 10 w 60"/>
                <a:gd name="T5" fmla="*/ 52 h 60"/>
                <a:gd name="T6" fmla="*/ 9 w 60"/>
                <a:gd name="T7" fmla="*/ 16 h 60"/>
                <a:gd name="T8" fmla="*/ 23 w 6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31"/>
                  </a:moveTo>
                  <a:cubicBezTo>
                    <a:pt x="46" y="48"/>
                    <a:pt x="46" y="48"/>
                    <a:pt x="46" y="48"/>
                  </a:cubicBezTo>
                  <a:cubicBezTo>
                    <a:pt x="36" y="58"/>
                    <a:pt x="20" y="60"/>
                    <a:pt x="10" y="52"/>
                  </a:cubicBezTo>
                  <a:cubicBezTo>
                    <a:pt x="0" y="43"/>
                    <a:pt x="0" y="27"/>
                    <a:pt x="9" y="16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Line 243"/>
            <p:cNvSpPr>
              <a:spLocks noChangeShapeType="1"/>
            </p:cNvSpPr>
            <p:nvPr/>
          </p:nvSpPr>
          <p:spPr bwMode="auto">
            <a:xfrm flipH="1">
              <a:off x="4243" y="4021"/>
              <a:ext cx="56" cy="6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Oval 244"/>
            <p:cNvSpPr>
              <a:spLocks noChangeArrowheads="1"/>
            </p:cNvSpPr>
            <p:nvPr/>
          </p:nvSpPr>
          <p:spPr bwMode="auto">
            <a:xfrm>
              <a:off x="4131" y="3740"/>
              <a:ext cx="121" cy="119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45"/>
            <p:cNvSpPr>
              <a:spLocks/>
            </p:cNvSpPr>
            <p:nvPr/>
          </p:nvSpPr>
          <p:spPr bwMode="auto">
            <a:xfrm>
              <a:off x="4045" y="3888"/>
              <a:ext cx="228" cy="146"/>
            </a:xfrm>
            <a:custGeom>
              <a:avLst/>
              <a:gdLst>
                <a:gd name="T0" fmla="*/ 127 w 127"/>
                <a:gd name="T1" fmla="*/ 14 h 81"/>
                <a:gd name="T2" fmla="*/ 81 w 127"/>
                <a:gd name="T3" fmla="*/ 0 h 81"/>
                <a:gd name="T4" fmla="*/ 0 w 127"/>
                <a:gd name="T5" fmla="*/ 81 h 81"/>
                <a:gd name="T6" fmla="*/ 90 w 127"/>
                <a:gd name="T7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81">
                  <a:moveTo>
                    <a:pt x="127" y="14"/>
                  </a:moveTo>
                  <a:cubicBezTo>
                    <a:pt x="114" y="6"/>
                    <a:pt x="98" y="0"/>
                    <a:pt x="81" y="0"/>
                  </a:cubicBezTo>
                  <a:cubicBezTo>
                    <a:pt x="37" y="0"/>
                    <a:pt x="0" y="36"/>
                    <a:pt x="0" y="81"/>
                  </a:cubicBezTo>
                  <a:cubicBezTo>
                    <a:pt x="90" y="81"/>
                    <a:pt x="90" y="81"/>
                    <a:pt x="90" y="81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46"/>
            <p:cNvSpPr>
              <a:spLocks/>
            </p:cNvSpPr>
            <p:nvPr/>
          </p:nvSpPr>
          <p:spPr bwMode="auto">
            <a:xfrm>
              <a:off x="4994" y="3913"/>
              <a:ext cx="121" cy="122"/>
            </a:xfrm>
            <a:custGeom>
              <a:avLst/>
              <a:gdLst>
                <a:gd name="T0" fmla="*/ 35 w 67"/>
                <a:gd name="T1" fmla="*/ 1 h 68"/>
                <a:gd name="T2" fmla="*/ 67 w 67"/>
                <a:gd name="T3" fmla="*/ 36 h 68"/>
                <a:gd name="T4" fmla="*/ 32 w 67"/>
                <a:gd name="T5" fmla="*/ 67 h 68"/>
                <a:gd name="T6" fmla="*/ 0 w 67"/>
                <a:gd name="T7" fmla="*/ 33 h 68"/>
                <a:gd name="T8" fmla="*/ 35 w 67"/>
                <a:gd name="T9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8">
                  <a:moveTo>
                    <a:pt x="35" y="1"/>
                  </a:moveTo>
                  <a:cubicBezTo>
                    <a:pt x="53" y="2"/>
                    <a:pt x="67" y="17"/>
                    <a:pt x="67" y="36"/>
                  </a:cubicBezTo>
                  <a:cubicBezTo>
                    <a:pt x="66" y="54"/>
                    <a:pt x="50" y="68"/>
                    <a:pt x="32" y="67"/>
                  </a:cubicBezTo>
                  <a:cubicBezTo>
                    <a:pt x="14" y="67"/>
                    <a:pt x="0" y="51"/>
                    <a:pt x="0" y="33"/>
                  </a:cubicBezTo>
                  <a:cubicBezTo>
                    <a:pt x="1" y="15"/>
                    <a:pt x="17" y="0"/>
                    <a:pt x="35" y="1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Line 247"/>
            <p:cNvSpPr>
              <a:spLocks noChangeShapeType="1"/>
            </p:cNvSpPr>
            <p:nvPr/>
          </p:nvSpPr>
          <p:spPr bwMode="auto">
            <a:xfrm>
              <a:off x="5090" y="4023"/>
              <a:ext cx="43" cy="63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Oval 248"/>
            <p:cNvSpPr>
              <a:spLocks noChangeArrowheads="1"/>
            </p:cNvSpPr>
            <p:nvPr/>
          </p:nvSpPr>
          <p:spPr bwMode="auto">
            <a:xfrm>
              <a:off x="4884" y="3740"/>
              <a:ext cx="121" cy="119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49"/>
            <p:cNvSpPr>
              <a:spLocks/>
            </p:cNvSpPr>
            <p:nvPr/>
          </p:nvSpPr>
          <p:spPr bwMode="auto">
            <a:xfrm>
              <a:off x="4798" y="3888"/>
              <a:ext cx="205" cy="144"/>
            </a:xfrm>
            <a:custGeom>
              <a:avLst/>
              <a:gdLst>
                <a:gd name="T0" fmla="*/ 114 w 114"/>
                <a:gd name="T1" fmla="*/ 7 h 80"/>
                <a:gd name="T2" fmla="*/ 81 w 114"/>
                <a:gd name="T3" fmla="*/ 0 h 80"/>
                <a:gd name="T4" fmla="*/ 0 w 114"/>
                <a:gd name="T5" fmla="*/ 80 h 80"/>
                <a:gd name="T6" fmla="*/ 89 w 114"/>
                <a:gd name="T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80">
                  <a:moveTo>
                    <a:pt x="114" y="7"/>
                  </a:moveTo>
                  <a:cubicBezTo>
                    <a:pt x="104" y="3"/>
                    <a:pt x="93" y="0"/>
                    <a:pt x="81" y="0"/>
                  </a:cubicBezTo>
                  <a:cubicBezTo>
                    <a:pt x="36" y="0"/>
                    <a:pt x="0" y="36"/>
                    <a:pt x="0" y="80"/>
                  </a:cubicBezTo>
                  <a:cubicBezTo>
                    <a:pt x="89" y="80"/>
                    <a:pt x="89" y="80"/>
                    <a:pt x="89" y="8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Oval 250"/>
            <p:cNvSpPr>
              <a:spLocks noChangeArrowheads="1"/>
            </p:cNvSpPr>
            <p:nvPr/>
          </p:nvSpPr>
          <p:spPr bwMode="auto">
            <a:xfrm>
              <a:off x="5625" y="3743"/>
              <a:ext cx="117" cy="116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Oval 251"/>
            <p:cNvSpPr>
              <a:spLocks noChangeArrowheads="1"/>
            </p:cNvSpPr>
            <p:nvPr/>
          </p:nvSpPr>
          <p:spPr bwMode="auto">
            <a:xfrm>
              <a:off x="5722" y="3916"/>
              <a:ext cx="166" cy="168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52"/>
            <p:cNvSpPr>
              <a:spLocks/>
            </p:cNvSpPr>
            <p:nvPr/>
          </p:nvSpPr>
          <p:spPr bwMode="auto">
            <a:xfrm>
              <a:off x="5542" y="3886"/>
              <a:ext cx="235" cy="139"/>
            </a:xfrm>
            <a:custGeom>
              <a:avLst/>
              <a:gdLst>
                <a:gd name="T0" fmla="*/ 100 w 130"/>
                <a:gd name="T1" fmla="*/ 63 h 77"/>
                <a:gd name="T2" fmla="*/ 130 w 130"/>
                <a:gd name="T3" fmla="*/ 20 h 77"/>
                <a:gd name="T4" fmla="*/ 79 w 130"/>
                <a:gd name="T5" fmla="*/ 0 h 77"/>
                <a:gd name="T6" fmla="*/ 0 w 130"/>
                <a:gd name="T7" fmla="*/ 77 h 77"/>
                <a:gd name="T8" fmla="*/ 102 w 130"/>
                <a:gd name="T9" fmla="*/ 77 h 77"/>
                <a:gd name="T10" fmla="*/ 100 w 130"/>
                <a:gd name="T11" fmla="*/ 6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77">
                  <a:moveTo>
                    <a:pt x="100" y="63"/>
                  </a:moveTo>
                  <a:cubicBezTo>
                    <a:pt x="100" y="43"/>
                    <a:pt x="112" y="26"/>
                    <a:pt x="130" y="20"/>
                  </a:cubicBezTo>
                  <a:cubicBezTo>
                    <a:pt x="116" y="8"/>
                    <a:pt x="98" y="0"/>
                    <a:pt x="79" y="0"/>
                  </a:cubicBezTo>
                  <a:cubicBezTo>
                    <a:pt x="35" y="0"/>
                    <a:pt x="0" y="35"/>
                    <a:pt x="0" y="77"/>
                  </a:cubicBezTo>
                  <a:cubicBezTo>
                    <a:pt x="102" y="77"/>
                    <a:pt x="102" y="77"/>
                    <a:pt x="102" y="77"/>
                  </a:cubicBezTo>
                  <a:cubicBezTo>
                    <a:pt x="100" y="73"/>
                    <a:pt x="100" y="68"/>
                    <a:pt x="100" y="63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Line 253"/>
            <p:cNvSpPr>
              <a:spLocks noChangeShapeType="1"/>
            </p:cNvSpPr>
            <p:nvPr/>
          </p:nvSpPr>
          <p:spPr bwMode="auto">
            <a:xfrm>
              <a:off x="5771" y="3980"/>
              <a:ext cx="67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Line 254"/>
            <p:cNvSpPr>
              <a:spLocks noChangeShapeType="1"/>
            </p:cNvSpPr>
            <p:nvPr/>
          </p:nvSpPr>
          <p:spPr bwMode="auto">
            <a:xfrm>
              <a:off x="5771" y="4025"/>
              <a:ext cx="67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Oval 255"/>
            <p:cNvSpPr>
              <a:spLocks noChangeArrowheads="1"/>
            </p:cNvSpPr>
            <p:nvPr/>
          </p:nvSpPr>
          <p:spPr bwMode="auto">
            <a:xfrm>
              <a:off x="6373" y="3747"/>
              <a:ext cx="114" cy="112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56"/>
            <p:cNvSpPr>
              <a:spLocks/>
            </p:cNvSpPr>
            <p:nvPr/>
          </p:nvSpPr>
          <p:spPr bwMode="auto">
            <a:xfrm>
              <a:off x="6292" y="3886"/>
              <a:ext cx="204" cy="137"/>
            </a:xfrm>
            <a:custGeom>
              <a:avLst/>
              <a:gdLst>
                <a:gd name="T0" fmla="*/ 113 w 113"/>
                <a:gd name="T1" fmla="*/ 10 h 76"/>
                <a:gd name="T2" fmla="*/ 77 w 113"/>
                <a:gd name="T3" fmla="*/ 0 h 76"/>
                <a:gd name="T4" fmla="*/ 0 w 113"/>
                <a:gd name="T5" fmla="*/ 76 h 76"/>
                <a:gd name="T6" fmla="*/ 86 w 113"/>
                <a:gd name="T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76">
                  <a:moveTo>
                    <a:pt x="113" y="10"/>
                  </a:moveTo>
                  <a:cubicBezTo>
                    <a:pt x="102" y="4"/>
                    <a:pt x="90" y="0"/>
                    <a:pt x="77" y="0"/>
                  </a:cubicBezTo>
                  <a:cubicBezTo>
                    <a:pt x="34" y="0"/>
                    <a:pt x="0" y="34"/>
                    <a:pt x="0" y="76"/>
                  </a:cubicBezTo>
                  <a:cubicBezTo>
                    <a:pt x="86" y="76"/>
                    <a:pt x="86" y="76"/>
                    <a:pt x="86" y="76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57"/>
            <p:cNvSpPr>
              <a:spLocks noEditPoints="1"/>
            </p:cNvSpPr>
            <p:nvPr/>
          </p:nvSpPr>
          <p:spPr bwMode="auto">
            <a:xfrm>
              <a:off x="6478" y="3911"/>
              <a:ext cx="160" cy="171"/>
            </a:xfrm>
            <a:custGeom>
              <a:avLst/>
              <a:gdLst>
                <a:gd name="T0" fmla="*/ 66 w 89"/>
                <a:gd name="T1" fmla="*/ 89 h 95"/>
                <a:gd name="T2" fmla="*/ 41 w 89"/>
                <a:gd name="T3" fmla="*/ 95 h 95"/>
                <a:gd name="T4" fmla="*/ 0 w 89"/>
                <a:gd name="T5" fmla="*/ 52 h 95"/>
                <a:gd name="T6" fmla="*/ 50 w 89"/>
                <a:gd name="T7" fmla="*/ 0 h 95"/>
                <a:gd name="T8" fmla="*/ 89 w 89"/>
                <a:gd name="T9" fmla="*/ 39 h 95"/>
                <a:gd name="T10" fmla="*/ 65 w 89"/>
                <a:gd name="T11" fmla="*/ 72 h 95"/>
                <a:gd name="T12" fmla="*/ 55 w 89"/>
                <a:gd name="T13" fmla="*/ 60 h 95"/>
                <a:gd name="T14" fmla="*/ 55 w 89"/>
                <a:gd name="T15" fmla="*/ 60 h 95"/>
                <a:gd name="T16" fmla="*/ 35 w 89"/>
                <a:gd name="T17" fmla="*/ 72 h 95"/>
                <a:gd name="T18" fmla="*/ 21 w 89"/>
                <a:gd name="T19" fmla="*/ 55 h 95"/>
                <a:gd name="T20" fmla="*/ 53 w 89"/>
                <a:gd name="T21" fmla="*/ 22 h 95"/>
                <a:gd name="T22" fmla="*/ 67 w 89"/>
                <a:gd name="T23" fmla="*/ 25 h 95"/>
                <a:gd name="T24" fmla="*/ 63 w 89"/>
                <a:gd name="T25" fmla="*/ 50 h 95"/>
                <a:gd name="T26" fmla="*/ 67 w 89"/>
                <a:gd name="T27" fmla="*/ 65 h 95"/>
                <a:gd name="T28" fmla="*/ 82 w 89"/>
                <a:gd name="T29" fmla="*/ 40 h 95"/>
                <a:gd name="T30" fmla="*/ 49 w 89"/>
                <a:gd name="T31" fmla="*/ 6 h 95"/>
                <a:gd name="T32" fmla="*/ 8 w 89"/>
                <a:gd name="T33" fmla="*/ 51 h 95"/>
                <a:gd name="T34" fmla="*/ 43 w 89"/>
                <a:gd name="T35" fmla="*/ 88 h 95"/>
                <a:gd name="T36" fmla="*/ 63 w 89"/>
                <a:gd name="T37" fmla="*/ 83 h 95"/>
                <a:gd name="T38" fmla="*/ 66 w 89"/>
                <a:gd name="T39" fmla="*/ 89 h 95"/>
                <a:gd name="T40" fmla="*/ 58 w 89"/>
                <a:gd name="T41" fmla="*/ 30 h 95"/>
                <a:gd name="T42" fmla="*/ 51 w 89"/>
                <a:gd name="T43" fmla="*/ 30 h 95"/>
                <a:gd name="T44" fmla="*/ 30 w 89"/>
                <a:gd name="T45" fmla="*/ 54 h 95"/>
                <a:gd name="T46" fmla="*/ 39 w 89"/>
                <a:gd name="T47" fmla="*/ 64 h 95"/>
                <a:gd name="T48" fmla="*/ 55 w 89"/>
                <a:gd name="T49" fmla="*/ 46 h 95"/>
                <a:gd name="T50" fmla="*/ 58 w 89"/>
                <a:gd name="T51" fmla="*/ 3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95">
                  <a:moveTo>
                    <a:pt x="66" y="89"/>
                  </a:moveTo>
                  <a:cubicBezTo>
                    <a:pt x="58" y="93"/>
                    <a:pt x="50" y="95"/>
                    <a:pt x="41" y="95"/>
                  </a:cubicBezTo>
                  <a:cubicBezTo>
                    <a:pt x="19" y="95"/>
                    <a:pt x="0" y="78"/>
                    <a:pt x="0" y="52"/>
                  </a:cubicBezTo>
                  <a:cubicBezTo>
                    <a:pt x="0" y="24"/>
                    <a:pt x="20" y="0"/>
                    <a:pt x="50" y="0"/>
                  </a:cubicBezTo>
                  <a:cubicBezTo>
                    <a:pt x="73" y="0"/>
                    <a:pt x="89" y="17"/>
                    <a:pt x="89" y="39"/>
                  </a:cubicBezTo>
                  <a:cubicBezTo>
                    <a:pt x="89" y="60"/>
                    <a:pt x="78" y="72"/>
                    <a:pt x="65" y="72"/>
                  </a:cubicBezTo>
                  <a:cubicBezTo>
                    <a:pt x="60" y="72"/>
                    <a:pt x="55" y="68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0" y="68"/>
                    <a:pt x="44" y="72"/>
                    <a:pt x="35" y="72"/>
                  </a:cubicBezTo>
                  <a:cubicBezTo>
                    <a:pt x="28" y="72"/>
                    <a:pt x="21" y="65"/>
                    <a:pt x="21" y="55"/>
                  </a:cubicBezTo>
                  <a:cubicBezTo>
                    <a:pt x="21" y="38"/>
                    <a:pt x="34" y="22"/>
                    <a:pt x="53" y="22"/>
                  </a:cubicBezTo>
                  <a:cubicBezTo>
                    <a:pt x="59" y="22"/>
                    <a:pt x="64" y="24"/>
                    <a:pt x="67" y="25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1" y="60"/>
                    <a:pt x="62" y="65"/>
                    <a:pt x="67" y="65"/>
                  </a:cubicBezTo>
                  <a:cubicBezTo>
                    <a:pt x="74" y="65"/>
                    <a:pt x="82" y="56"/>
                    <a:pt x="82" y="40"/>
                  </a:cubicBezTo>
                  <a:cubicBezTo>
                    <a:pt x="82" y="20"/>
                    <a:pt x="70" y="6"/>
                    <a:pt x="49" y="6"/>
                  </a:cubicBezTo>
                  <a:cubicBezTo>
                    <a:pt x="27" y="6"/>
                    <a:pt x="8" y="24"/>
                    <a:pt x="8" y="51"/>
                  </a:cubicBezTo>
                  <a:cubicBezTo>
                    <a:pt x="8" y="74"/>
                    <a:pt x="23" y="88"/>
                    <a:pt x="43" y="88"/>
                  </a:cubicBezTo>
                  <a:cubicBezTo>
                    <a:pt x="51" y="88"/>
                    <a:pt x="58" y="86"/>
                    <a:pt x="63" y="83"/>
                  </a:cubicBezTo>
                  <a:lnTo>
                    <a:pt x="66" y="89"/>
                  </a:lnTo>
                  <a:close/>
                  <a:moveTo>
                    <a:pt x="58" y="30"/>
                  </a:moveTo>
                  <a:cubicBezTo>
                    <a:pt x="57" y="30"/>
                    <a:pt x="54" y="30"/>
                    <a:pt x="51" y="30"/>
                  </a:cubicBezTo>
                  <a:cubicBezTo>
                    <a:pt x="39" y="30"/>
                    <a:pt x="30" y="41"/>
                    <a:pt x="30" y="54"/>
                  </a:cubicBezTo>
                  <a:cubicBezTo>
                    <a:pt x="30" y="60"/>
                    <a:pt x="33" y="64"/>
                    <a:pt x="39" y="64"/>
                  </a:cubicBezTo>
                  <a:cubicBezTo>
                    <a:pt x="47" y="64"/>
                    <a:pt x="54" y="54"/>
                    <a:pt x="55" y="46"/>
                  </a:cubicBezTo>
                  <a:lnTo>
                    <a:pt x="58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Oval 258"/>
            <p:cNvSpPr>
              <a:spLocks noChangeArrowheads="1"/>
            </p:cNvSpPr>
            <p:nvPr/>
          </p:nvSpPr>
          <p:spPr bwMode="auto">
            <a:xfrm>
              <a:off x="7126" y="3741"/>
              <a:ext cx="118" cy="116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59"/>
            <p:cNvSpPr>
              <a:spLocks/>
            </p:cNvSpPr>
            <p:nvPr/>
          </p:nvSpPr>
          <p:spPr bwMode="auto">
            <a:xfrm>
              <a:off x="7042" y="3886"/>
              <a:ext cx="198" cy="140"/>
            </a:xfrm>
            <a:custGeom>
              <a:avLst/>
              <a:gdLst>
                <a:gd name="T0" fmla="*/ 110 w 110"/>
                <a:gd name="T1" fmla="*/ 6 h 78"/>
                <a:gd name="T2" fmla="*/ 79 w 110"/>
                <a:gd name="T3" fmla="*/ 0 h 78"/>
                <a:gd name="T4" fmla="*/ 0 w 110"/>
                <a:gd name="T5" fmla="*/ 78 h 78"/>
                <a:gd name="T6" fmla="*/ 103 w 110"/>
                <a:gd name="T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" h="78">
                  <a:moveTo>
                    <a:pt x="110" y="6"/>
                  </a:moveTo>
                  <a:cubicBezTo>
                    <a:pt x="100" y="2"/>
                    <a:pt x="90" y="0"/>
                    <a:pt x="79" y="0"/>
                  </a:cubicBezTo>
                  <a:cubicBezTo>
                    <a:pt x="36" y="0"/>
                    <a:pt x="0" y="35"/>
                    <a:pt x="0" y="78"/>
                  </a:cubicBezTo>
                  <a:cubicBezTo>
                    <a:pt x="103" y="78"/>
                    <a:pt x="103" y="78"/>
                    <a:pt x="103" y="78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Line 260"/>
            <p:cNvSpPr>
              <a:spLocks noChangeShapeType="1"/>
            </p:cNvSpPr>
            <p:nvPr/>
          </p:nvSpPr>
          <p:spPr bwMode="auto">
            <a:xfrm>
              <a:off x="7330" y="3994"/>
              <a:ext cx="0" cy="74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61"/>
            <p:cNvSpPr>
              <a:spLocks/>
            </p:cNvSpPr>
            <p:nvPr/>
          </p:nvSpPr>
          <p:spPr bwMode="auto">
            <a:xfrm>
              <a:off x="7290" y="4044"/>
              <a:ext cx="80" cy="37"/>
            </a:xfrm>
            <a:custGeom>
              <a:avLst/>
              <a:gdLst>
                <a:gd name="T0" fmla="*/ 0 w 80"/>
                <a:gd name="T1" fmla="*/ 0 h 37"/>
                <a:gd name="T2" fmla="*/ 42 w 80"/>
                <a:gd name="T3" fmla="*/ 37 h 37"/>
                <a:gd name="T4" fmla="*/ 80 w 80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37">
                  <a:moveTo>
                    <a:pt x="0" y="0"/>
                  </a:moveTo>
                  <a:lnTo>
                    <a:pt x="42" y="37"/>
                  </a:lnTo>
                  <a:lnTo>
                    <a:pt x="8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Oval 262"/>
            <p:cNvSpPr>
              <a:spLocks noChangeArrowheads="1"/>
            </p:cNvSpPr>
            <p:nvPr/>
          </p:nvSpPr>
          <p:spPr bwMode="auto">
            <a:xfrm>
              <a:off x="7272" y="3875"/>
              <a:ext cx="116" cy="115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95000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473076" y="442913"/>
            <a:ext cx="11263313" cy="5949950"/>
            <a:chOff x="298" y="279"/>
            <a:chExt cx="7095" cy="3748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298" y="279"/>
              <a:ext cx="7057" cy="2398"/>
              <a:chOff x="298" y="279"/>
              <a:chExt cx="7057" cy="2398"/>
            </a:xfrm>
          </p:grpSpPr>
          <p:sp>
            <p:nvSpPr>
              <p:cNvPr id="144" name="Oval 5"/>
              <p:cNvSpPr>
                <a:spLocks noChangeArrowheads="1"/>
              </p:cNvSpPr>
              <p:nvPr/>
            </p:nvSpPr>
            <p:spPr bwMode="auto">
              <a:xfrm>
                <a:off x="390" y="297"/>
                <a:ext cx="117" cy="115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6"/>
              <p:cNvSpPr>
                <a:spLocks/>
              </p:cNvSpPr>
              <p:nvPr/>
            </p:nvSpPr>
            <p:spPr bwMode="auto">
              <a:xfrm>
                <a:off x="305" y="441"/>
                <a:ext cx="198" cy="140"/>
              </a:xfrm>
              <a:custGeom>
                <a:avLst/>
                <a:gdLst>
                  <a:gd name="T0" fmla="*/ 110 w 110"/>
                  <a:gd name="T1" fmla="*/ 6 h 78"/>
                  <a:gd name="T2" fmla="*/ 79 w 110"/>
                  <a:gd name="T3" fmla="*/ 0 h 78"/>
                  <a:gd name="T4" fmla="*/ 0 w 110"/>
                  <a:gd name="T5" fmla="*/ 78 h 78"/>
                  <a:gd name="T6" fmla="*/ 103 w 110"/>
                  <a:gd name="T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0" h="78">
                    <a:moveTo>
                      <a:pt x="110" y="6"/>
                    </a:moveTo>
                    <a:cubicBezTo>
                      <a:pt x="100" y="2"/>
                      <a:pt x="90" y="0"/>
                      <a:pt x="79" y="0"/>
                    </a:cubicBezTo>
                    <a:cubicBezTo>
                      <a:pt x="36" y="0"/>
                      <a:pt x="0" y="35"/>
                      <a:pt x="0" y="78"/>
                    </a:cubicBezTo>
                    <a:cubicBezTo>
                      <a:pt x="103" y="78"/>
                      <a:pt x="103" y="78"/>
                      <a:pt x="103" y="7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Line 7"/>
              <p:cNvSpPr>
                <a:spLocks noChangeShapeType="1"/>
              </p:cNvSpPr>
              <p:nvPr/>
            </p:nvSpPr>
            <p:spPr bwMode="auto">
              <a:xfrm flipV="1">
                <a:off x="593" y="444"/>
                <a:ext cx="0" cy="7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8"/>
              <p:cNvSpPr>
                <a:spLocks/>
              </p:cNvSpPr>
              <p:nvPr/>
            </p:nvSpPr>
            <p:spPr bwMode="auto">
              <a:xfrm>
                <a:off x="553" y="430"/>
                <a:ext cx="80" cy="38"/>
              </a:xfrm>
              <a:custGeom>
                <a:avLst/>
                <a:gdLst>
                  <a:gd name="T0" fmla="*/ 80 w 80"/>
                  <a:gd name="T1" fmla="*/ 36 h 38"/>
                  <a:gd name="T2" fmla="*/ 38 w 80"/>
                  <a:gd name="T3" fmla="*/ 0 h 38"/>
                  <a:gd name="T4" fmla="*/ 0 w 80"/>
                  <a:gd name="T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0" h="38">
                    <a:moveTo>
                      <a:pt x="80" y="36"/>
                    </a:moveTo>
                    <a:lnTo>
                      <a:pt x="38" y="0"/>
                    </a:lnTo>
                    <a:lnTo>
                      <a:pt x="0" y="38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Oval 9"/>
              <p:cNvSpPr>
                <a:spLocks noChangeArrowheads="1"/>
              </p:cNvSpPr>
              <p:nvPr/>
            </p:nvSpPr>
            <p:spPr bwMode="auto">
              <a:xfrm>
                <a:off x="535" y="522"/>
                <a:ext cx="116" cy="115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Oval 10"/>
              <p:cNvSpPr>
                <a:spLocks noChangeArrowheads="1"/>
              </p:cNvSpPr>
              <p:nvPr/>
            </p:nvSpPr>
            <p:spPr bwMode="auto">
              <a:xfrm>
                <a:off x="1179" y="293"/>
                <a:ext cx="106" cy="104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1"/>
              <p:cNvSpPr>
                <a:spLocks/>
              </p:cNvSpPr>
              <p:nvPr/>
            </p:nvSpPr>
            <p:spPr bwMode="auto">
              <a:xfrm>
                <a:off x="1104" y="424"/>
                <a:ext cx="257" cy="126"/>
              </a:xfrm>
              <a:custGeom>
                <a:avLst/>
                <a:gdLst>
                  <a:gd name="T0" fmla="*/ 72 w 143"/>
                  <a:gd name="T1" fmla="*/ 0 h 70"/>
                  <a:gd name="T2" fmla="*/ 0 w 143"/>
                  <a:gd name="T3" fmla="*/ 70 h 70"/>
                  <a:gd name="T4" fmla="*/ 143 w 143"/>
                  <a:gd name="T5" fmla="*/ 70 h 70"/>
                  <a:gd name="T6" fmla="*/ 72 w 14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3" h="70">
                    <a:moveTo>
                      <a:pt x="72" y="0"/>
                    </a:moveTo>
                    <a:cubicBezTo>
                      <a:pt x="32" y="0"/>
                      <a:pt x="0" y="31"/>
                      <a:pt x="0" y="70"/>
                    </a:cubicBezTo>
                    <a:cubicBezTo>
                      <a:pt x="143" y="70"/>
                      <a:pt x="143" y="70"/>
                      <a:pt x="143" y="70"/>
                    </a:cubicBezTo>
                    <a:cubicBezTo>
                      <a:pt x="143" y="31"/>
                      <a:pt x="111" y="0"/>
                      <a:pt x="72" y="0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2"/>
              <p:cNvSpPr>
                <a:spLocks/>
              </p:cNvSpPr>
              <p:nvPr/>
            </p:nvSpPr>
            <p:spPr bwMode="auto">
              <a:xfrm>
                <a:off x="1060" y="543"/>
                <a:ext cx="346" cy="97"/>
              </a:xfrm>
              <a:custGeom>
                <a:avLst/>
                <a:gdLst>
                  <a:gd name="T0" fmla="*/ 184 w 192"/>
                  <a:gd name="T1" fmla="*/ 0 h 54"/>
                  <a:gd name="T2" fmla="*/ 192 w 192"/>
                  <a:gd name="T3" fmla="*/ 15 h 54"/>
                  <a:gd name="T4" fmla="*/ 96 w 192"/>
                  <a:gd name="T5" fmla="*/ 54 h 54"/>
                  <a:gd name="T6" fmla="*/ 0 w 192"/>
                  <a:gd name="T7" fmla="*/ 15 h 54"/>
                  <a:gd name="T8" fmla="*/ 5 w 192"/>
                  <a:gd name="T9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" h="54">
                    <a:moveTo>
                      <a:pt x="184" y="0"/>
                    </a:moveTo>
                    <a:cubicBezTo>
                      <a:pt x="189" y="5"/>
                      <a:pt x="192" y="10"/>
                      <a:pt x="192" y="15"/>
                    </a:cubicBezTo>
                    <a:cubicBezTo>
                      <a:pt x="192" y="37"/>
                      <a:pt x="149" y="54"/>
                      <a:pt x="96" y="54"/>
                    </a:cubicBezTo>
                    <a:cubicBezTo>
                      <a:pt x="43" y="54"/>
                      <a:pt x="0" y="37"/>
                      <a:pt x="0" y="15"/>
                    </a:cubicBezTo>
                    <a:cubicBezTo>
                      <a:pt x="0" y="11"/>
                      <a:pt x="1" y="7"/>
                      <a:pt x="5" y="3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3"/>
              <p:cNvSpPr>
                <a:spLocks/>
              </p:cNvSpPr>
              <p:nvPr/>
            </p:nvSpPr>
            <p:spPr bwMode="auto">
              <a:xfrm>
                <a:off x="1866" y="439"/>
                <a:ext cx="216" cy="200"/>
              </a:xfrm>
              <a:custGeom>
                <a:avLst/>
                <a:gdLst>
                  <a:gd name="T0" fmla="*/ 110 w 120"/>
                  <a:gd name="T1" fmla="*/ 0 h 111"/>
                  <a:gd name="T2" fmla="*/ 120 w 120"/>
                  <a:gd name="T3" fmla="*/ 40 h 111"/>
                  <a:gd name="T4" fmla="*/ 60 w 120"/>
                  <a:gd name="T5" fmla="*/ 111 h 111"/>
                  <a:gd name="T6" fmla="*/ 0 w 120"/>
                  <a:gd name="T7" fmla="*/ 40 h 111"/>
                  <a:gd name="T8" fmla="*/ 11 w 120"/>
                  <a:gd name="T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11">
                    <a:moveTo>
                      <a:pt x="110" y="0"/>
                    </a:moveTo>
                    <a:cubicBezTo>
                      <a:pt x="116" y="11"/>
                      <a:pt x="120" y="25"/>
                      <a:pt x="120" y="40"/>
                    </a:cubicBezTo>
                    <a:cubicBezTo>
                      <a:pt x="120" y="79"/>
                      <a:pt x="93" y="111"/>
                      <a:pt x="60" y="111"/>
                    </a:cubicBezTo>
                    <a:cubicBezTo>
                      <a:pt x="27" y="111"/>
                      <a:pt x="0" y="79"/>
                      <a:pt x="0" y="40"/>
                    </a:cubicBezTo>
                    <a:cubicBezTo>
                      <a:pt x="0" y="25"/>
                      <a:pt x="4" y="12"/>
                      <a:pt x="11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4"/>
              <p:cNvSpPr>
                <a:spLocks/>
              </p:cNvSpPr>
              <p:nvPr/>
            </p:nvSpPr>
            <p:spPr bwMode="auto">
              <a:xfrm>
                <a:off x="1878" y="288"/>
                <a:ext cx="191" cy="156"/>
              </a:xfrm>
              <a:custGeom>
                <a:avLst/>
                <a:gdLst>
                  <a:gd name="T0" fmla="*/ 68 w 106"/>
                  <a:gd name="T1" fmla="*/ 13 h 87"/>
                  <a:gd name="T2" fmla="*/ 39 w 106"/>
                  <a:gd name="T3" fmla="*/ 13 h 87"/>
                  <a:gd name="T4" fmla="*/ 8 w 106"/>
                  <a:gd name="T5" fmla="*/ 64 h 87"/>
                  <a:gd name="T6" fmla="*/ 21 w 106"/>
                  <a:gd name="T7" fmla="*/ 87 h 87"/>
                  <a:gd name="T8" fmla="*/ 85 w 106"/>
                  <a:gd name="T9" fmla="*/ 87 h 87"/>
                  <a:gd name="T10" fmla="*/ 98 w 106"/>
                  <a:gd name="T11" fmla="*/ 64 h 87"/>
                  <a:gd name="T12" fmla="*/ 68 w 106"/>
                  <a:gd name="T13" fmla="*/ 1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87">
                    <a:moveTo>
                      <a:pt x="68" y="13"/>
                    </a:moveTo>
                    <a:cubicBezTo>
                      <a:pt x="60" y="0"/>
                      <a:pt x="47" y="0"/>
                      <a:pt x="39" y="13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0" y="77"/>
                      <a:pt x="6" y="87"/>
                      <a:pt x="21" y="87"/>
                    </a:cubicBezTo>
                    <a:cubicBezTo>
                      <a:pt x="85" y="87"/>
                      <a:pt x="85" y="87"/>
                      <a:pt x="85" y="87"/>
                    </a:cubicBezTo>
                    <a:cubicBezTo>
                      <a:pt x="100" y="87"/>
                      <a:pt x="106" y="77"/>
                      <a:pt x="98" y="64"/>
                    </a:cubicBezTo>
                    <a:lnTo>
                      <a:pt x="68" y="13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5"/>
              <p:cNvSpPr>
                <a:spLocks/>
              </p:cNvSpPr>
              <p:nvPr/>
            </p:nvSpPr>
            <p:spPr bwMode="auto">
              <a:xfrm>
                <a:off x="1819" y="428"/>
                <a:ext cx="54" cy="124"/>
              </a:xfrm>
              <a:custGeom>
                <a:avLst/>
                <a:gdLst>
                  <a:gd name="T0" fmla="*/ 30 w 30"/>
                  <a:gd name="T1" fmla="*/ 18 h 69"/>
                  <a:gd name="T2" fmla="*/ 2 w 30"/>
                  <a:gd name="T3" fmla="*/ 24 h 69"/>
                  <a:gd name="T4" fmla="*/ 26 w 30"/>
                  <a:gd name="T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69">
                    <a:moveTo>
                      <a:pt x="30" y="18"/>
                    </a:moveTo>
                    <a:cubicBezTo>
                      <a:pt x="30" y="18"/>
                      <a:pt x="0" y="0"/>
                      <a:pt x="2" y="24"/>
                    </a:cubicBezTo>
                    <a:cubicBezTo>
                      <a:pt x="3" y="48"/>
                      <a:pt x="14" y="64"/>
                      <a:pt x="26" y="69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6"/>
              <p:cNvSpPr>
                <a:spLocks/>
              </p:cNvSpPr>
              <p:nvPr/>
            </p:nvSpPr>
            <p:spPr bwMode="auto">
              <a:xfrm>
                <a:off x="2074" y="428"/>
                <a:ext cx="54" cy="124"/>
              </a:xfrm>
              <a:custGeom>
                <a:avLst/>
                <a:gdLst>
                  <a:gd name="T0" fmla="*/ 0 w 30"/>
                  <a:gd name="T1" fmla="*/ 18 h 69"/>
                  <a:gd name="T2" fmla="*/ 29 w 30"/>
                  <a:gd name="T3" fmla="*/ 24 h 69"/>
                  <a:gd name="T4" fmla="*/ 4 w 30"/>
                  <a:gd name="T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69">
                    <a:moveTo>
                      <a:pt x="0" y="18"/>
                    </a:moveTo>
                    <a:cubicBezTo>
                      <a:pt x="0" y="18"/>
                      <a:pt x="30" y="0"/>
                      <a:pt x="29" y="24"/>
                    </a:cubicBezTo>
                    <a:cubicBezTo>
                      <a:pt x="28" y="48"/>
                      <a:pt x="17" y="64"/>
                      <a:pt x="4" y="69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Oval 17"/>
              <p:cNvSpPr>
                <a:spLocks noChangeArrowheads="1"/>
              </p:cNvSpPr>
              <p:nvPr/>
            </p:nvSpPr>
            <p:spPr bwMode="auto">
              <a:xfrm>
                <a:off x="1925" y="484"/>
                <a:ext cx="20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Oval 18"/>
              <p:cNvSpPr>
                <a:spLocks noChangeArrowheads="1"/>
              </p:cNvSpPr>
              <p:nvPr/>
            </p:nvSpPr>
            <p:spPr bwMode="auto">
              <a:xfrm>
                <a:off x="2003" y="484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9"/>
              <p:cNvSpPr>
                <a:spLocks/>
              </p:cNvSpPr>
              <p:nvPr/>
            </p:nvSpPr>
            <p:spPr bwMode="auto">
              <a:xfrm>
                <a:off x="1934" y="561"/>
                <a:ext cx="79" cy="31"/>
              </a:xfrm>
              <a:custGeom>
                <a:avLst/>
                <a:gdLst>
                  <a:gd name="T0" fmla="*/ 0 w 44"/>
                  <a:gd name="T1" fmla="*/ 0 h 17"/>
                  <a:gd name="T2" fmla="*/ 44 w 44"/>
                  <a:gd name="T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4" h="17">
                    <a:moveTo>
                      <a:pt x="0" y="0"/>
                    </a:moveTo>
                    <a:cubicBezTo>
                      <a:pt x="0" y="0"/>
                      <a:pt x="19" y="17"/>
                      <a:pt x="44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20"/>
              <p:cNvSpPr>
                <a:spLocks/>
              </p:cNvSpPr>
              <p:nvPr/>
            </p:nvSpPr>
            <p:spPr bwMode="auto">
              <a:xfrm>
                <a:off x="2628" y="421"/>
                <a:ext cx="29" cy="144"/>
              </a:xfrm>
              <a:custGeom>
                <a:avLst/>
                <a:gdLst>
                  <a:gd name="T0" fmla="*/ 16 w 16"/>
                  <a:gd name="T1" fmla="*/ 80 h 80"/>
                  <a:gd name="T2" fmla="*/ 0 w 16"/>
                  <a:gd name="T3" fmla="*/ 35 h 80"/>
                  <a:gd name="T4" fmla="*/ 9 w 16"/>
                  <a:gd name="T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80">
                    <a:moveTo>
                      <a:pt x="16" y="80"/>
                    </a:moveTo>
                    <a:cubicBezTo>
                      <a:pt x="6" y="69"/>
                      <a:pt x="0" y="53"/>
                      <a:pt x="0" y="35"/>
                    </a:cubicBezTo>
                    <a:cubicBezTo>
                      <a:pt x="0" y="22"/>
                      <a:pt x="3" y="10"/>
                      <a:pt x="9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21"/>
              <p:cNvSpPr>
                <a:spLocks/>
              </p:cNvSpPr>
              <p:nvPr/>
            </p:nvSpPr>
            <p:spPr bwMode="auto">
              <a:xfrm>
                <a:off x="2788" y="421"/>
                <a:ext cx="29" cy="144"/>
              </a:xfrm>
              <a:custGeom>
                <a:avLst/>
                <a:gdLst>
                  <a:gd name="T0" fmla="*/ 6 w 16"/>
                  <a:gd name="T1" fmla="*/ 0 h 80"/>
                  <a:gd name="T2" fmla="*/ 16 w 16"/>
                  <a:gd name="T3" fmla="*/ 35 h 80"/>
                  <a:gd name="T4" fmla="*/ 0 w 16"/>
                  <a:gd name="T5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80">
                    <a:moveTo>
                      <a:pt x="6" y="0"/>
                    </a:moveTo>
                    <a:cubicBezTo>
                      <a:pt x="12" y="10"/>
                      <a:pt x="16" y="22"/>
                      <a:pt x="16" y="35"/>
                    </a:cubicBezTo>
                    <a:cubicBezTo>
                      <a:pt x="16" y="53"/>
                      <a:pt x="10" y="68"/>
                      <a:pt x="0" y="8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22"/>
              <p:cNvSpPr>
                <a:spLocks/>
              </p:cNvSpPr>
              <p:nvPr/>
            </p:nvSpPr>
            <p:spPr bwMode="auto">
              <a:xfrm>
                <a:off x="2639" y="288"/>
                <a:ext cx="167" cy="138"/>
              </a:xfrm>
              <a:custGeom>
                <a:avLst/>
                <a:gdLst>
                  <a:gd name="T0" fmla="*/ 59 w 93"/>
                  <a:gd name="T1" fmla="*/ 12 h 77"/>
                  <a:gd name="T2" fmla="*/ 34 w 93"/>
                  <a:gd name="T3" fmla="*/ 12 h 77"/>
                  <a:gd name="T4" fmla="*/ 7 w 93"/>
                  <a:gd name="T5" fmla="*/ 56 h 77"/>
                  <a:gd name="T6" fmla="*/ 18 w 93"/>
                  <a:gd name="T7" fmla="*/ 77 h 77"/>
                  <a:gd name="T8" fmla="*/ 74 w 93"/>
                  <a:gd name="T9" fmla="*/ 77 h 77"/>
                  <a:gd name="T10" fmla="*/ 86 w 93"/>
                  <a:gd name="T11" fmla="*/ 56 h 77"/>
                  <a:gd name="T12" fmla="*/ 59 w 93"/>
                  <a:gd name="T13" fmla="*/ 1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77">
                    <a:moveTo>
                      <a:pt x="59" y="12"/>
                    </a:moveTo>
                    <a:cubicBezTo>
                      <a:pt x="52" y="0"/>
                      <a:pt x="41" y="0"/>
                      <a:pt x="34" y="12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0" y="67"/>
                      <a:pt x="5" y="77"/>
                      <a:pt x="18" y="77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87" y="77"/>
                      <a:pt x="93" y="67"/>
                      <a:pt x="86" y="56"/>
                    </a:cubicBezTo>
                    <a:lnTo>
                      <a:pt x="59" y="12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23"/>
              <p:cNvSpPr>
                <a:spLocks/>
              </p:cNvSpPr>
              <p:nvPr/>
            </p:nvSpPr>
            <p:spPr bwMode="auto">
              <a:xfrm>
                <a:off x="2587" y="412"/>
                <a:ext cx="47" cy="108"/>
              </a:xfrm>
              <a:custGeom>
                <a:avLst/>
                <a:gdLst>
                  <a:gd name="T0" fmla="*/ 26 w 26"/>
                  <a:gd name="T1" fmla="*/ 15 h 60"/>
                  <a:gd name="T2" fmla="*/ 1 w 26"/>
                  <a:gd name="T3" fmla="*/ 21 h 60"/>
                  <a:gd name="T4" fmla="*/ 23 w 26"/>
                  <a:gd name="T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60">
                    <a:moveTo>
                      <a:pt x="26" y="15"/>
                    </a:moveTo>
                    <a:cubicBezTo>
                      <a:pt x="26" y="15"/>
                      <a:pt x="0" y="0"/>
                      <a:pt x="1" y="21"/>
                    </a:cubicBezTo>
                    <a:cubicBezTo>
                      <a:pt x="2" y="42"/>
                      <a:pt x="12" y="55"/>
                      <a:pt x="23" y="6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24"/>
              <p:cNvSpPr>
                <a:spLocks/>
              </p:cNvSpPr>
              <p:nvPr/>
            </p:nvSpPr>
            <p:spPr bwMode="auto">
              <a:xfrm>
                <a:off x="2810" y="412"/>
                <a:ext cx="47" cy="108"/>
              </a:xfrm>
              <a:custGeom>
                <a:avLst/>
                <a:gdLst>
                  <a:gd name="T0" fmla="*/ 0 w 26"/>
                  <a:gd name="T1" fmla="*/ 15 h 60"/>
                  <a:gd name="T2" fmla="*/ 25 w 26"/>
                  <a:gd name="T3" fmla="*/ 21 h 60"/>
                  <a:gd name="T4" fmla="*/ 4 w 26"/>
                  <a:gd name="T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60">
                    <a:moveTo>
                      <a:pt x="0" y="15"/>
                    </a:moveTo>
                    <a:cubicBezTo>
                      <a:pt x="0" y="15"/>
                      <a:pt x="26" y="0"/>
                      <a:pt x="25" y="21"/>
                    </a:cubicBezTo>
                    <a:cubicBezTo>
                      <a:pt x="24" y="42"/>
                      <a:pt x="15" y="55"/>
                      <a:pt x="4" y="6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Oval 25"/>
              <p:cNvSpPr>
                <a:spLocks noChangeArrowheads="1"/>
              </p:cNvSpPr>
              <p:nvPr/>
            </p:nvSpPr>
            <p:spPr bwMode="auto">
              <a:xfrm>
                <a:off x="2679" y="46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Oval 26"/>
              <p:cNvSpPr>
                <a:spLocks noChangeArrowheads="1"/>
              </p:cNvSpPr>
              <p:nvPr/>
            </p:nvSpPr>
            <p:spPr bwMode="auto">
              <a:xfrm>
                <a:off x="2747" y="46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27"/>
              <p:cNvSpPr>
                <a:spLocks/>
              </p:cNvSpPr>
              <p:nvPr/>
            </p:nvSpPr>
            <p:spPr bwMode="auto">
              <a:xfrm>
                <a:off x="2698" y="536"/>
                <a:ext cx="49" cy="18"/>
              </a:xfrm>
              <a:custGeom>
                <a:avLst/>
                <a:gdLst>
                  <a:gd name="T0" fmla="*/ 0 w 27"/>
                  <a:gd name="T1" fmla="*/ 0 h 10"/>
                  <a:gd name="T2" fmla="*/ 27 w 27"/>
                  <a:gd name="T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0">
                    <a:moveTo>
                      <a:pt x="0" y="0"/>
                    </a:moveTo>
                    <a:cubicBezTo>
                      <a:pt x="0" y="0"/>
                      <a:pt x="11" y="10"/>
                      <a:pt x="27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28"/>
              <p:cNvSpPr>
                <a:spLocks/>
              </p:cNvSpPr>
              <p:nvPr/>
            </p:nvSpPr>
            <p:spPr bwMode="auto">
              <a:xfrm>
                <a:off x="2657" y="496"/>
                <a:ext cx="129" cy="143"/>
              </a:xfrm>
              <a:custGeom>
                <a:avLst/>
                <a:gdLst>
                  <a:gd name="T0" fmla="*/ 72 w 72"/>
                  <a:gd name="T1" fmla="*/ 35 h 79"/>
                  <a:gd name="T2" fmla="*/ 38 w 72"/>
                  <a:gd name="T3" fmla="*/ 79 h 79"/>
                  <a:gd name="T4" fmla="*/ 0 w 72"/>
                  <a:gd name="T5" fmla="*/ 35 h 79"/>
                  <a:gd name="T6" fmla="*/ 36 w 72"/>
                  <a:gd name="T7" fmla="*/ 0 h 79"/>
                  <a:gd name="T8" fmla="*/ 72 w 72"/>
                  <a:gd name="T9" fmla="*/ 3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9">
                    <a:moveTo>
                      <a:pt x="72" y="35"/>
                    </a:moveTo>
                    <a:cubicBezTo>
                      <a:pt x="72" y="55"/>
                      <a:pt x="51" y="79"/>
                      <a:pt x="38" y="79"/>
                    </a:cubicBezTo>
                    <a:cubicBezTo>
                      <a:pt x="24" y="79"/>
                      <a:pt x="0" y="55"/>
                      <a:pt x="0" y="35"/>
                    </a:cubicBezTo>
                    <a:cubicBezTo>
                      <a:pt x="0" y="16"/>
                      <a:pt x="16" y="0"/>
                      <a:pt x="36" y="0"/>
                    </a:cubicBezTo>
                    <a:cubicBezTo>
                      <a:pt x="56" y="0"/>
                      <a:pt x="72" y="16"/>
                      <a:pt x="72" y="35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Oval 29"/>
              <p:cNvSpPr>
                <a:spLocks noChangeArrowheads="1"/>
              </p:cNvSpPr>
              <p:nvPr/>
            </p:nvSpPr>
            <p:spPr bwMode="auto">
              <a:xfrm>
                <a:off x="3423" y="460"/>
                <a:ext cx="18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Oval 30"/>
              <p:cNvSpPr>
                <a:spLocks noChangeArrowheads="1"/>
              </p:cNvSpPr>
              <p:nvPr/>
            </p:nvSpPr>
            <p:spPr bwMode="auto">
              <a:xfrm>
                <a:off x="3497" y="460"/>
                <a:ext cx="18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Oval 31"/>
              <p:cNvSpPr>
                <a:spLocks noChangeArrowheads="1"/>
              </p:cNvSpPr>
              <p:nvPr/>
            </p:nvSpPr>
            <p:spPr bwMode="auto">
              <a:xfrm>
                <a:off x="3430" y="603"/>
                <a:ext cx="76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32"/>
              <p:cNvSpPr>
                <a:spLocks/>
              </p:cNvSpPr>
              <p:nvPr/>
            </p:nvSpPr>
            <p:spPr bwMode="auto">
              <a:xfrm>
                <a:off x="3374" y="381"/>
                <a:ext cx="189" cy="261"/>
              </a:xfrm>
              <a:custGeom>
                <a:avLst/>
                <a:gdLst>
                  <a:gd name="T0" fmla="*/ 105 w 105"/>
                  <a:gd name="T1" fmla="*/ 48 h 145"/>
                  <a:gd name="T2" fmla="*/ 52 w 105"/>
                  <a:gd name="T3" fmla="*/ 145 h 145"/>
                  <a:gd name="T4" fmla="*/ 0 w 105"/>
                  <a:gd name="T5" fmla="*/ 48 h 145"/>
                  <a:gd name="T6" fmla="*/ 52 w 105"/>
                  <a:gd name="T7" fmla="*/ 0 h 145"/>
                  <a:gd name="T8" fmla="*/ 105 w 105"/>
                  <a:gd name="T9" fmla="*/ 48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45">
                    <a:moveTo>
                      <a:pt x="105" y="48"/>
                    </a:moveTo>
                    <a:cubicBezTo>
                      <a:pt x="105" y="75"/>
                      <a:pt x="88" y="145"/>
                      <a:pt x="52" y="145"/>
                    </a:cubicBezTo>
                    <a:cubicBezTo>
                      <a:pt x="10" y="145"/>
                      <a:pt x="0" y="75"/>
                      <a:pt x="0" y="48"/>
                    </a:cubicBezTo>
                    <a:cubicBezTo>
                      <a:pt x="0" y="21"/>
                      <a:pt x="23" y="0"/>
                      <a:pt x="52" y="0"/>
                    </a:cubicBezTo>
                    <a:cubicBezTo>
                      <a:pt x="82" y="0"/>
                      <a:pt x="105" y="21"/>
                      <a:pt x="105" y="48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33"/>
              <p:cNvSpPr>
                <a:spLocks/>
              </p:cNvSpPr>
              <p:nvPr/>
            </p:nvSpPr>
            <p:spPr bwMode="auto">
              <a:xfrm>
                <a:off x="3295" y="426"/>
                <a:ext cx="86" cy="85"/>
              </a:xfrm>
              <a:custGeom>
                <a:avLst/>
                <a:gdLst>
                  <a:gd name="T0" fmla="*/ 86 w 86"/>
                  <a:gd name="T1" fmla="*/ 0 h 85"/>
                  <a:gd name="T2" fmla="*/ 0 w 86"/>
                  <a:gd name="T3" fmla="*/ 85 h 85"/>
                  <a:gd name="T4" fmla="*/ 76 w 86"/>
                  <a:gd name="T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6" h="85">
                    <a:moveTo>
                      <a:pt x="86" y="0"/>
                    </a:moveTo>
                    <a:lnTo>
                      <a:pt x="0" y="85"/>
                    </a:lnTo>
                    <a:lnTo>
                      <a:pt x="76" y="85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34"/>
              <p:cNvSpPr>
                <a:spLocks/>
              </p:cNvSpPr>
              <p:nvPr/>
            </p:nvSpPr>
            <p:spPr bwMode="auto">
              <a:xfrm>
                <a:off x="3556" y="426"/>
                <a:ext cx="84" cy="85"/>
              </a:xfrm>
              <a:custGeom>
                <a:avLst/>
                <a:gdLst>
                  <a:gd name="T0" fmla="*/ 0 w 84"/>
                  <a:gd name="T1" fmla="*/ 0 h 85"/>
                  <a:gd name="T2" fmla="*/ 84 w 84"/>
                  <a:gd name="T3" fmla="*/ 85 h 85"/>
                  <a:gd name="T4" fmla="*/ 11 w 84"/>
                  <a:gd name="T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4" h="85">
                    <a:moveTo>
                      <a:pt x="0" y="0"/>
                    </a:moveTo>
                    <a:lnTo>
                      <a:pt x="84" y="85"/>
                    </a:lnTo>
                    <a:lnTo>
                      <a:pt x="11" y="85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35"/>
              <p:cNvSpPr>
                <a:spLocks/>
              </p:cNvSpPr>
              <p:nvPr/>
            </p:nvSpPr>
            <p:spPr bwMode="auto">
              <a:xfrm>
                <a:off x="3270" y="304"/>
                <a:ext cx="178" cy="81"/>
              </a:xfrm>
              <a:custGeom>
                <a:avLst/>
                <a:gdLst>
                  <a:gd name="T0" fmla="*/ 16 w 99"/>
                  <a:gd name="T1" fmla="*/ 0 h 45"/>
                  <a:gd name="T2" fmla="*/ 82 w 99"/>
                  <a:gd name="T3" fmla="*/ 27 h 45"/>
                  <a:gd name="T4" fmla="*/ 97 w 99"/>
                  <a:gd name="T5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9" h="45">
                    <a:moveTo>
                      <a:pt x="16" y="0"/>
                    </a:moveTo>
                    <a:cubicBezTo>
                      <a:pt x="16" y="0"/>
                      <a:pt x="0" y="45"/>
                      <a:pt x="82" y="27"/>
                    </a:cubicBezTo>
                    <a:cubicBezTo>
                      <a:pt x="82" y="27"/>
                      <a:pt x="99" y="21"/>
                      <a:pt x="97" y="43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36"/>
              <p:cNvSpPr>
                <a:spLocks/>
              </p:cNvSpPr>
              <p:nvPr/>
            </p:nvSpPr>
            <p:spPr bwMode="auto">
              <a:xfrm>
                <a:off x="3328" y="297"/>
                <a:ext cx="14" cy="59"/>
              </a:xfrm>
              <a:custGeom>
                <a:avLst/>
                <a:gdLst>
                  <a:gd name="T0" fmla="*/ 5 w 8"/>
                  <a:gd name="T1" fmla="*/ 0 h 33"/>
                  <a:gd name="T2" fmla="*/ 8 w 8"/>
                  <a:gd name="T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33">
                    <a:moveTo>
                      <a:pt x="5" y="0"/>
                    </a:moveTo>
                    <a:cubicBezTo>
                      <a:pt x="5" y="0"/>
                      <a:pt x="0" y="24"/>
                      <a:pt x="8" y="33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37"/>
              <p:cNvSpPr>
                <a:spLocks/>
              </p:cNvSpPr>
              <p:nvPr/>
            </p:nvSpPr>
            <p:spPr bwMode="auto">
              <a:xfrm>
                <a:off x="3365" y="297"/>
                <a:ext cx="16" cy="59"/>
              </a:xfrm>
              <a:custGeom>
                <a:avLst/>
                <a:gdLst>
                  <a:gd name="T0" fmla="*/ 6 w 9"/>
                  <a:gd name="T1" fmla="*/ 0 h 33"/>
                  <a:gd name="T2" fmla="*/ 9 w 9"/>
                  <a:gd name="T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33">
                    <a:moveTo>
                      <a:pt x="6" y="0"/>
                    </a:moveTo>
                    <a:cubicBezTo>
                      <a:pt x="6" y="0"/>
                      <a:pt x="0" y="24"/>
                      <a:pt x="9" y="33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38"/>
              <p:cNvSpPr>
                <a:spLocks/>
              </p:cNvSpPr>
              <p:nvPr/>
            </p:nvSpPr>
            <p:spPr bwMode="auto">
              <a:xfrm>
                <a:off x="3489" y="304"/>
                <a:ext cx="178" cy="81"/>
              </a:xfrm>
              <a:custGeom>
                <a:avLst/>
                <a:gdLst>
                  <a:gd name="T0" fmla="*/ 83 w 99"/>
                  <a:gd name="T1" fmla="*/ 0 h 45"/>
                  <a:gd name="T2" fmla="*/ 17 w 99"/>
                  <a:gd name="T3" fmla="*/ 27 h 45"/>
                  <a:gd name="T4" fmla="*/ 2 w 99"/>
                  <a:gd name="T5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9" h="45">
                    <a:moveTo>
                      <a:pt x="83" y="0"/>
                    </a:moveTo>
                    <a:cubicBezTo>
                      <a:pt x="83" y="0"/>
                      <a:pt x="99" y="45"/>
                      <a:pt x="17" y="27"/>
                    </a:cubicBezTo>
                    <a:cubicBezTo>
                      <a:pt x="17" y="27"/>
                      <a:pt x="0" y="21"/>
                      <a:pt x="2" y="43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39"/>
              <p:cNvSpPr>
                <a:spLocks/>
              </p:cNvSpPr>
              <p:nvPr/>
            </p:nvSpPr>
            <p:spPr bwMode="auto">
              <a:xfrm>
                <a:off x="3595" y="297"/>
                <a:ext cx="15" cy="59"/>
              </a:xfrm>
              <a:custGeom>
                <a:avLst/>
                <a:gdLst>
                  <a:gd name="T0" fmla="*/ 3 w 8"/>
                  <a:gd name="T1" fmla="*/ 0 h 33"/>
                  <a:gd name="T2" fmla="*/ 0 w 8"/>
                  <a:gd name="T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33">
                    <a:moveTo>
                      <a:pt x="3" y="0"/>
                    </a:moveTo>
                    <a:cubicBezTo>
                      <a:pt x="3" y="0"/>
                      <a:pt x="8" y="24"/>
                      <a:pt x="0" y="33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40"/>
              <p:cNvSpPr>
                <a:spLocks/>
              </p:cNvSpPr>
              <p:nvPr/>
            </p:nvSpPr>
            <p:spPr bwMode="auto">
              <a:xfrm>
                <a:off x="3556" y="297"/>
                <a:ext cx="14" cy="59"/>
              </a:xfrm>
              <a:custGeom>
                <a:avLst/>
                <a:gdLst>
                  <a:gd name="T0" fmla="*/ 3 w 8"/>
                  <a:gd name="T1" fmla="*/ 0 h 33"/>
                  <a:gd name="T2" fmla="*/ 0 w 8"/>
                  <a:gd name="T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33">
                    <a:moveTo>
                      <a:pt x="3" y="0"/>
                    </a:moveTo>
                    <a:cubicBezTo>
                      <a:pt x="3" y="0"/>
                      <a:pt x="8" y="24"/>
                      <a:pt x="0" y="33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Oval 41"/>
              <p:cNvSpPr>
                <a:spLocks noChangeArrowheads="1"/>
              </p:cNvSpPr>
              <p:nvPr/>
            </p:nvSpPr>
            <p:spPr bwMode="auto">
              <a:xfrm>
                <a:off x="4187" y="34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42"/>
              <p:cNvSpPr>
                <a:spLocks/>
              </p:cNvSpPr>
              <p:nvPr/>
            </p:nvSpPr>
            <p:spPr bwMode="auto">
              <a:xfrm>
                <a:off x="4225" y="338"/>
                <a:ext cx="18" cy="20"/>
              </a:xfrm>
              <a:custGeom>
                <a:avLst/>
                <a:gdLst>
                  <a:gd name="T0" fmla="*/ 10 w 10"/>
                  <a:gd name="T1" fmla="*/ 5 h 11"/>
                  <a:gd name="T2" fmla="*/ 5 w 10"/>
                  <a:gd name="T3" fmla="*/ 10 h 11"/>
                  <a:gd name="T4" fmla="*/ 0 w 10"/>
                  <a:gd name="T5" fmla="*/ 6 h 11"/>
                  <a:gd name="T6" fmla="*/ 5 w 10"/>
                  <a:gd name="T7" fmla="*/ 0 h 11"/>
                  <a:gd name="T8" fmla="*/ 10 w 10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10" y="5"/>
                    </a:moveTo>
                    <a:cubicBezTo>
                      <a:pt x="10" y="8"/>
                      <a:pt x="8" y="10"/>
                      <a:pt x="5" y="10"/>
                    </a:cubicBezTo>
                    <a:cubicBezTo>
                      <a:pt x="2" y="11"/>
                      <a:pt x="0" y="8"/>
                      <a:pt x="0" y="6"/>
                    </a:cubicBezTo>
                    <a:cubicBezTo>
                      <a:pt x="0" y="3"/>
                      <a:pt x="2" y="1"/>
                      <a:pt x="5" y="0"/>
                    </a:cubicBezTo>
                    <a:cubicBezTo>
                      <a:pt x="8" y="0"/>
                      <a:pt x="10" y="3"/>
                      <a:pt x="1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43"/>
              <p:cNvSpPr>
                <a:spLocks/>
              </p:cNvSpPr>
              <p:nvPr/>
            </p:nvSpPr>
            <p:spPr bwMode="auto">
              <a:xfrm>
                <a:off x="4210" y="468"/>
                <a:ext cx="20" cy="18"/>
              </a:xfrm>
              <a:custGeom>
                <a:avLst/>
                <a:gdLst>
                  <a:gd name="T0" fmla="*/ 11 w 11"/>
                  <a:gd name="T1" fmla="*/ 5 h 10"/>
                  <a:gd name="T2" fmla="*/ 6 w 11"/>
                  <a:gd name="T3" fmla="*/ 10 h 10"/>
                  <a:gd name="T4" fmla="*/ 0 w 11"/>
                  <a:gd name="T5" fmla="*/ 5 h 10"/>
                  <a:gd name="T6" fmla="*/ 5 w 11"/>
                  <a:gd name="T7" fmla="*/ 0 h 10"/>
                  <a:gd name="T8" fmla="*/ 11 w 11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11" y="5"/>
                    </a:moveTo>
                    <a:cubicBezTo>
                      <a:pt x="11" y="7"/>
                      <a:pt x="8" y="10"/>
                      <a:pt x="6" y="10"/>
                    </a:cubicBezTo>
                    <a:cubicBezTo>
                      <a:pt x="3" y="10"/>
                      <a:pt x="0" y="8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11" y="2"/>
                      <a:pt x="11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44"/>
              <p:cNvSpPr>
                <a:spLocks/>
              </p:cNvSpPr>
              <p:nvPr/>
            </p:nvSpPr>
            <p:spPr bwMode="auto">
              <a:xfrm>
                <a:off x="4212" y="516"/>
                <a:ext cx="18" cy="18"/>
              </a:xfrm>
              <a:custGeom>
                <a:avLst/>
                <a:gdLst>
                  <a:gd name="T0" fmla="*/ 10 w 10"/>
                  <a:gd name="T1" fmla="*/ 5 h 10"/>
                  <a:gd name="T2" fmla="*/ 5 w 10"/>
                  <a:gd name="T3" fmla="*/ 10 h 10"/>
                  <a:gd name="T4" fmla="*/ 0 w 10"/>
                  <a:gd name="T5" fmla="*/ 5 h 10"/>
                  <a:gd name="T6" fmla="*/ 5 w 10"/>
                  <a:gd name="T7" fmla="*/ 0 h 10"/>
                  <a:gd name="T8" fmla="*/ 10 w 10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cubicBezTo>
                      <a:pt x="10" y="7"/>
                      <a:pt x="8" y="10"/>
                      <a:pt x="5" y="10"/>
                    </a:cubicBezTo>
                    <a:cubicBezTo>
                      <a:pt x="2" y="10"/>
                      <a:pt x="0" y="8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10" y="2"/>
                      <a:pt x="1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45"/>
              <p:cNvSpPr>
                <a:spLocks/>
              </p:cNvSpPr>
              <p:nvPr/>
            </p:nvSpPr>
            <p:spPr bwMode="auto">
              <a:xfrm>
                <a:off x="4212" y="565"/>
                <a:ext cx="20" cy="18"/>
              </a:xfrm>
              <a:custGeom>
                <a:avLst/>
                <a:gdLst>
                  <a:gd name="T0" fmla="*/ 11 w 11"/>
                  <a:gd name="T1" fmla="*/ 5 h 10"/>
                  <a:gd name="T2" fmla="*/ 6 w 11"/>
                  <a:gd name="T3" fmla="*/ 10 h 10"/>
                  <a:gd name="T4" fmla="*/ 0 w 11"/>
                  <a:gd name="T5" fmla="*/ 5 h 10"/>
                  <a:gd name="T6" fmla="*/ 6 w 11"/>
                  <a:gd name="T7" fmla="*/ 0 h 10"/>
                  <a:gd name="T8" fmla="*/ 11 w 11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11" y="5"/>
                    </a:moveTo>
                    <a:cubicBezTo>
                      <a:pt x="11" y="7"/>
                      <a:pt x="9" y="10"/>
                      <a:pt x="6" y="10"/>
                    </a:cubicBezTo>
                    <a:cubicBezTo>
                      <a:pt x="3" y="10"/>
                      <a:pt x="0" y="8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8" y="0"/>
                      <a:pt x="11" y="2"/>
                      <a:pt x="11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46"/>
              <p:cNvSpPr>
                <a:spLocks/>
              </p:cNvSpPr>
              <p:nvPr/>
            </p:nvSpPr>
            <p:spPr bwMode="auto">
              <a:xfrm>
                <a:off x="4153" y="293"/>
                <a:ext cx="129" cy="130"/>
              </a:xfrm>
              <a:custGeom>
                <a:avLst/>
                <a:gdLst>
                  <a:gd name="T0" fmla="*/ 71 w 72"/>
                  <a:gd name="T1" fmla="*/ 35 h 72"/>
                  <a:gd name="T2" fmla="*/ 37 w 72"/>
                  <a:gd name="T3" fmla="*/ 71 h 72"/>
                  <a:gd name="T4" fmla="*/ 0 w 72"/>
                  <a:gd name="T5" fmla="*/ 36 h 72"/>
                  <a:gd name="T6" fmla="*/ 35 w 72"/>
                  <a:gd name="T7" fmla="*/ 0 h 72"/>
                  <a:gd name="T8" fmla="*/ 71 w 72"/>
                  <a:gd name="T9" fmla="*/ 3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2">
                    <a:moveTo>
                      <a:pt x="71" y="35"/>
                    </a:moveTo>
                    <a:cubicBezTo>
                      <a:pt x="72" y="54"/>
                      <a:pt x="56" y="71"/>
                      <a:pt x="37" y="71"/>
                    </a:cubicBezTo>
                    <a:cubicBezTo>
                      <a:pt x="17" y="72"/>
                      <a:pt x="1" y="56"/>
                      <a:pt x="0" y="36"/>
                    </a:cubicBezTo>
                    <a:cubicBezTo>
                      <a:pt x="0" y="17"/>
                      <a:pt x="15" y="1"/>
                      <a:pt x="35" y="0"/>
                    </a:cubicBezTo>
                    <a:cubicBezTo>
                      <a:pt x="55" y="0"/>
                      <a:pt x="71" y="15"/>
                      <a:pt x="71" y="35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47"/>
              <p:cNvSpPr>
                <a:spLocks/>
              </p:cNvSpPr>
              <p:nvPr/>
            </p:nvSpPr>
            <p:spPr bwMode="auto">
              <a:xfrm>
                <a:off x="4111" y="419"/>
                <a:ext cx="222" cy="220"/>
              </a:xfrm>
              <a:custGeom>
                <a:avLst/>
                <a:gdLst>
                  <a:gd name="T0" fmla="*/ 60 w 123"/>
                  <a:gd name="T1" fmla="*/ 1 h 122"/>
                  <a:gd name="T2" fmla="*/ 2 w 123"/>
                  <a:gd name="T3" fmla="*/ 122 h 122"/>
                  <a:gd name="T4" fmla="*/ 123 w 123"/>
                  <a:gd name="T5" fmla="*/ 119 h 122"/>
                  <a:gd name="T6" fmla="*/ 60 w 123"/>
                  <a:gd name="T7" fmla="*/ 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3" h="122">
                    <a:moveTo>
                      <a:pt x="60" y="1"/>
                    </a:moveTo>
                    <a:cubicBezTo>
                      <a:pt x="26" y="2"/>
                      <a:pt x="0" y="56"/>
                      <a:pt x="2" y="122"/>
                    </a:cubicBezTo>
                    <a:cubicBezTo>
                      <a:pt x="123" y="119"/>
                      <a:pt x="123" y="119"/>
                      <a:pt x="123" y="119"/>
                    </a:cubicBezTo>
                    <a:cubicBezTo>
                      <a:pt x="121" y="53"/>
                      <a:pt x="93" y="0"/>
                      <a:pt x="60" y="1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48"/>
              <p:cNvSpPr>
                <a:spLocks/>
              </p:cNvSpPr>
              <p:nvPr/>
            </p:nvSpPr>
            <p:spPr bwMode="auto">
              <a:xfrm>
                <a:off x="4045" y="291"/>
                <a:ext cx="113" cy="303"/>
              </a:xfrm>
              <a:custGeom>
                <a:avLst/>
                <a:gdLst>
                  <a:gd name="T0" fmla="*/ 63 w 63"/>
                  <a:gd name="T1" fmla="*/ 83 h 168"/>
                  <a:gd name="T2" fmla="*/ 13 w 63"/>
                  <a:gd name="T3" fmla="*/ 25 h 168"/>
                  <a:gd name="T4" fmla="*/ 1 w 63"/>
                  <a:gd name="T5" fmla="*/ 59 h 168"/>
                  <a:gd name="T6" fmla="*/ 38 w 63"/>
                  <a:gd name="T7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168">
                    <a:moveTo>
                      <a:pt x="63" y="83"/>
                    </a:moveTo>
                    <a:cubicBezTo>
                      <a:pt x="63" y="83"/>
                      <a:pt x="22" y="59"/>
                      <a:pt x="13" y="25"/>
                    </a:cubicBezTo>
                    <a:cubicBezTo>
                      <a:pt x="13" y="25"/>
                      <a:pt x="0" y="0"/>
                      <a:pt x="1" y="59"/>
                    </a:cubicBezTo>
                    <a:cubicBezTo>
                      <a:pt x="2" y="118"/>
                      <a:pt x="32" y="163"/>
                      <a:pt x="38" y="16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49"/>
              <p:cNvSpPr>
                <a:spLocks/>
              </p:cNvSpPr>
              <p:nvPr/>
            </p:nvSpPr>
            <p:spPr bwMode="auto">
              <a:xfrm>
                <a:off x="4280" y="282"/>
                <a:ext cx="112" cy="306"/>
              </a:xfrm>
              <a:custGeom>
                <a:avLst/>
                <a:gdLst>
                  <a:gd name="T0" fmla="*/ 0 w 62"/>
                  <a:gd name="T1" fmla="*/ 87 h 170"/>
                  <a:gd name="T2" fmla="*/ 47 w 62"/>
                  <a:gd name="T3" fmla="*/ 26 h 170"/>
                  <a:gd name="T4" fmla="*/ 61 w 62"/>
                  <a:gd name="T5" fmla="*/ 59 h 170"/>
                  <a:gd name="T6" fmla="*/ 29 w 62"/>
                  <a:gd name="T7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" h="170">
                    <a:moveTo>
                      <a:pt x="0" y="87"/>
                    </a:moveTo>
                    <a:cubicBezTo>
                      <a:pt x="0" y="87"/>
                      <a:pt x="40" y="61"/>
                      <a:pt x="47" y="26"/>
                    </a:cubicBezTo>
                    <a:cubicBezTo>
                      <a:pt x="47" y="26"/>
                      <a:pt x="59" y="0"/>
                      <a:pt x="61" y="59"/>
                    </a:cubicBezTo>
                    <a:cubicBezTo>
                      <a:pt x="62" y="119"/>
                      <a:pt x="35" y="165"/>
                      <a:pt x="29" y="17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Oval 50"/>
              <p:cNvSpPr>
                <a:spLocks noChangeArrowheads="1"/>
              </p:cNvSpPr>
              <p:nvPr/>
            </p:nvSpPr>
            <p:spPr bwMode="auto">
              <a:xfrm>
                <a:off x="4938" y="363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51"/>
              <p:cNvSpPr>
                <a:spLocks/>
              </p:cNvSpPr>
              <p:nvPr/>
            </p:nvSpPr>
            <p:spPr bwMode="auto">
              <a:xfrm>
                <a:off x="4976" y="363"/>
                <a:ext cx="18" cy="16"/>
              </a:xfrm>
              <a:custGeom>
                <a:avLst/>
                <a:gdLst>
                  <a:gd name="T0" fmla="*/ 10 w 10"/>
                  <a:gd name="T1" fmla="*/ 5 h 9"/>
                  <a:gd name="T2" fmla="*/ 5 w 10"/>
                  <a:gd name="T3" fmla="*/ 9 h 9"/>
                  <a:gd name="T4" fmla="*/ 0 w 10"/>
                  <a:gd name="T5" fmla="*/ 5 h 9"/>
                  <a:gd name="T6" fmla="*/ 5 w 10"/>
                  <a:gd name="T7" fmla="*/ 0 h 9"/>
                  <a:gd name="T8" fmla="*/ 1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0" y="5"/>
                    </a:move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7"/>
                      <a:pt x="0" y="5"/>
                    </a:cubicBezTo>
                    <a:cubicBezTo>
                      <a:pt x="0" y="2"/>
                      <a:pt x="3" y="0"/>
                      <a:pt x="5" y="0"/>
                    </a:cubicBezTo>
                    <a:cubicBezTo>
                      <a:pt x="8" y="0"/>
                      <a:pt x="10" y="2"/>
                      <a:pt x="1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52"/>
              <p:cNvSpPr>
                <a:spLocks/>
              </p:cNvSpPr>
              <p:nvPr/>
            </p:nvSpPr>
            <p:spPr bwMode="auto">
              <a:xfrm>
                <a:off x="4956" y="473"/>
                <a:ext cx="18" cy="16"/>
              </a:xfrm>
              <a:custGeom>
                <a:avLst/>
                <a:gdLst>
                  <a:gd name="T0" fmla="*/ 10 w 10"/>
                  <a:gd name="T1" fmla="*/ 4 h 9"/>
                  <a:gd name="T2" fmla="*/ 5 w 10"/>
                  <a:gd name="T3" fmla="*/ 9 h 9"/>
                  <a:gd name="T4" fmla="*/ 1 w 10"/>
                  <a:gd name="T5" fmla="*/ 5 h 9"/>
                  <a:gd name="T6" fmla="*/ 5 w 10"/>
                  <a:gd name="T7" fmla="*/ 0 h 9"/>
                  <a:gd name="T8" fmla="*/ 10 w 10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0" y="4"/>
                    </a:move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7"/>
                      <a:pt x="1" y="5"/>
                    </a:cubicBezTo>
                    <a:cubicBezTo>
                      <a:pt x="0" y="2"/>
                      <a:pt x="3" y="0"/>
                      <a:pt x="5" y="0"/>
                    </a:cubicBezTo>
                    <a:cubicBezTo>
                      <a:pt x="8" y="0"/>
                      <a:pt x="10" y="2"/>
                      <a:pt x="1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53"/>
              <p:cNvSpPr>
                <a:spLocks/>
              </p:cNvSpPr>
              <p:nvPr/>
            </p:nvSpPr>
            <p:spPr bwMode="auto">
              <a:xfrm>
                <a:off x="4956" y="516"/>
                <a:ext cx="18" cy="16"/>
              </a:xfrm>
              <a:custGeom>
                <a:avLst/>
                <a:gdLst>
                  <a:gd name="T0" fmla="*/ 10 w 10"/>
                  <a:gd name="T1" fmla="*/ 5 h 9"/>
                  <a:gd name="T2" fmla="*/ 5 w 10"/>
                  <a:gd name="T3" fmla="*/ 9 h 9"/>
                  <a:gd name="T4" fmla="*/ 1 w 10"/>
                  <a:gd name="T5" fmla="*/ 5 h 9"/>
                  <a:gd name="T6" fmla="*/ 5 w 10"/>
                  <a:gd name="T7" fmla="*/ 0 h 9"/>
                  <a:gd name="T8" fmla="*/ 1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0" y="5"/>
                    </a:move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7"/>
                      <a:pt x="1" y="5"/>
                    </a:cubicBezTo>
                    <a:cubicBezTo>
                      <a:pt x="0" y="2"/>
                      <a:pt x="3" y="0"/>
                      <a:pt x="5" y="0"/>
                    </a:cubicBezTo>
                    <a:cubicBezTo>
                      <a:pt x="8" y="0"/>
                      <a:pt x="10" y="2"/>
                      <a:pt x="1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54"/>
              <p:cNvSpPr>
                <a:spLocks/>
              </p:cNvSpPr>
              <p:nvPr/>
            </p:nvSpPr>
            <p:spPr bwMode="auto">
              <a:xfrm>
                <a:off x="4956" y="561"/>
                <a:ext cx="18" cy="16"/>
              </a:xfrm>
              <a:custGeom>
                <a:avLst/>
                <a:gdLst>
                  <a:gd name="T0" fmla="*/ 10 w 10"/>
                  <a:gd name="T1" fmla="*/ 4 h 9"/>
                  <a:gd name="T2" fmla="*/ 5 w 10"/>
                  <a:gd name="T3" fmla="*/ 9 h 9"/>
                  <a:gd name="T4" fmla="*/ 1 w 10"/>
                  <a:gd name="T5" fmla="*/ 4 h 9"/>
                  <a:gd name="T6" fmla="*/ 5 w 10"/>
                  <a:gd name="T7" fmla="*/ 0 h 9"/>
                  <a:gd name="T8" fmla="*/ 10 w 10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0" y="4"/>
                    </a:moveTo>
                    <a:cubicBezTo>
                      <a:pt x="10" y="7"/>
                      <a:pt x="8" y="9"/>
                      <a:pt x="5" y="9"/>
                    </a:cubicBezTo>
                    <a:cubicBezTo>
                      <a:pt x="3" y="9"/>
                      <a:pt x="1" y="7"/>
                      <a:pt x="1" y="4"/>
                    </a:cubicBezTo>
                    <a:cubicBezTo>
                      <a:pt x="0" y="2"/>
                      <a:pt x="3" y="0"/>
                      <a:pt x="5" y="0"/>
                    </a:cubicBezTo>
                    <a:cubicBezTo>
                      <a:pt x="8" y="0"/>
                      <a:pt x="10" y="2"/>
                      <a:pt x="1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55"/>
              <p:cNvSpPr>
                <a:spLocks/>
              </p:cNvSpPr>
              <p:nvPr/>
            </p:nvSpPr>
            <p:spPr bwMode="auto">
              <a:xfrm>
                <a:off x="4852" y="322"/>
                <a:ext cx="227" cy="317"/>
              </a:xfrm>
              <a:custGeom>
                <a:avLst/>
                <a:gdLst>
                  <a:gd name="T0" fmla="*/ 83 w 126"/>
                  <a:gd name="T1" fmla="*/ 59 h 176"/>
                  <a:gd name="T2" fmla="*/ 97 w 126"/>
                  <a:gd name="T3" fmla="*/ 33 h 176"/>
                  <a:gd name="T4" fmla="*/ 63 w 126"/>
                  <a:gd name="T5" fmla="*/ 0 h 176"/>
                  <a:gd name="T6" fmla="*/ 29 w 126"/>
                  <a:gd name="T7" fmla="*/ 33 h 176"/>
                  <a:gd name="T8" fmla="*/ 44 w 126"/>
                  <a:gd name="T9" fmla="*/ 59 h 176"/>
                  <a:gd name="T10" fmla="*/ 0 w 126"/>
                  <a:gd name="T11" fmla="*/ 116 h 176"/>
                  <a:gd name="T12" fmla="*/ 63 w 126"/>
                  <a:gd name="T13" fmla="*/ 176 h 176"/>
                  <a:gd name="T14" fmla="*/ 126 w 126"/>
                  <a:gd name="T15" fmla="*/ 116 h 176"/>
                  <a:gd name="T16" fmla="*/ 83 w 126"/>
                  <a:gd name="T17" fmla="*/ 59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" h="176">
                    <a:moveTo>
                      <a:pt x="83" y="59"/>
                    </a:moveTo>
                    <a:cubicBezTo>
                      <a:pt x="92" y="53"/>
                      <a:pt x="97" y="44"/>
                      <a:pt x="97" y="33"/>
                    </a:cubicBezTo>
                    <a:cubicBezTo>
                      <a:pt x="97" y="15"/>
                      <a:pt x="82" y="0"/>
                      <a:pt x="63" y="0"/>
                    </a:cubicBezTo>
                    <a:cubicBezTo>
                      <a:pt x="44" y="0"/>
                      <a:pt x="29" y="15"/>
                      <a:pt x="29" y="33"/>
                    </a:cubicBezTo>
                    <a:cubicBezTo>
                      <a:pt x="29" y="44"/>
                      <a:pt x="35" y="53"/>
                      <a:pt x="44" y="59"/>
                    </a:cubicBezTo>
                    <a:cubicBezTo>
                      <a:pt x="19" y="67"/>
                      <a:pt x="0" y="90"/>
                      <a:pt x="0" y="116"/>
                    </a:cubicBezTo>
                    <a:cubicBezTo>
                      <a:pt x="0" y="149"/>
                      <a:pt x="28" y="176"/>
                      <a:pt x="63" y="176"/>
                    </a:cubicBezTo>
                    <a:cubicBezTo>
                      <a:pt x="98" y="176"/>
                      <a:pt x="126" y="149"/>
                      <a:pt x="126" y="116"/>
                    </a:cubicBezTo>
                    <a:cubicBezTo>
                      <a:pt x="126" y="90"/>
                      <a:pt x="108" y="67"/>
                      <a:pt x="83" y="59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Line 56"/>
              <p:cNvSpPr>
                <a:spLocks noChangeShapeType="1"/>
              </p:cNvSpPr>
              <p:nvPr/>
            </p:nvSpPr>
            <p:spPr bwMode="auto">
              <a:xfrm>
                <a:off x="4904" y="322"/>
                <a:ext cx="124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Line 57"/>
              <p:cNvSpPr>
                <a:spLocks noChangeShapeType="1"/>
              </p:cNvSpPr>
              <p:nvPr/>
            </p:nvSpPr>
            <p:spPr bwMode="auto">
              <a:xfrm>
                <a:off x="4944" y="293"/>
                <a:ext cx="43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58"/>
              <p:cNvSpPr>
                <a:spLocks/>
              </p:cNvSpPr>
              <p:nvPr/>
            </p:nvSpPr>
            <p:spPr bwMode="auto">
              <a:xfrm>
                <a:off x="4818" y="408"/>
                <a:ext cx="86" cy="60"/>
              </a:xfrm>
              <a:custGeom>
                <a:avLst/>
                <a:gdLst>
                  <a:gd name="T0" fmla="*/ 48 w 48"/>
                  <a:gd name="T1" fmla="*/ 16 h 33"/>
                  <a:gd name="T2" fmla="*/ 0 w 48"/>
                  <a:gd name="T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8" h="33">
                    <a:moveTo>
                      <a:pt x="48" y="16"/>
                    </a:moveTo>
                    <a:cubicBezTo>
                      <a:pt x="48" y="16"/>
                      <a:pt x="11" y="0"/>
                      <a:pt x="0" y="33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59"/>
              <p:cNvSpPr>
                <a:spLocks/>
              </p:cNvSpPr>
              <p:nvPr/>
            </p:nvSpPr>
            <p:spPr bwMode="auto">
              <a:xfrm>
                <a:off x="5028" y="408"/>
                <a:ext cx="87" cy="60"/>
              </a:xfrm>
              <a:custGeom>
                <a:avLst/>
                <a:gdLst>
                  <a:gd name="T0" fmla="*/ 0 w 48"/>
                  <a:gd name="T1" fmla="*/ 16 h 33"/>
                  <a:gd name="T2" fmla="*/ 48 w 48"/>
                  <a:gd name="T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8" h="33">
                    <a:moveTo>
                      <a:pt x="0" y="16"/>
                    </a:moveTo>
                    <a:cubicBezTo>
                      <a:pt x="0" y="16"/>
                      <a:pt x="37" y="0"/>
                      <a:pt x="48" y="33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60"/>
              <p:cNvSpPr>
                <a:spLocks/>
              </p:cNvSpPr>
              <p:nvPr/>
            </p:nvSpPr>
            <p:spPr bwMode="auto">
              <a:xfrm>
                <a:off x="5541" y="356"/>
                <a:ext cx="345" cy="88"/>
              </a:xfrm>
              <a:custGeom>
                <a:avLst/>
                <a:gdLst>
                  <a:gd name="T0" fmla="*/ 72 w 192"/>
                  <a:gd name="T1" fmla="*/ 49 h 49"/>
                  <a:gd name="T2" fmla="*/ 13 w 192"/>
                  <a:gd name="T3" fmla="*/ 49 h 49"/>
                  <a:gd name="T4" fmla="*/ 0 w 192"/>
                  <a:gd name="T5" fmla="*/ 36 h 49"/>
                  <a:gd name="T6" fmla="*/ 0 w 192"/>
                  <a:gd name="T7" fmla="*/ 13 h 49"/>
                  <a:gd name="T8" fmla="*/ 13 w 192"/>
                  <a:gd name="T9" fmla="*/ 0 h 49"/>
                  <a:gd name="T10" fmla="*/ 180 w 192"/>
                  <a:gd name="T11" fmla="*/ 0 h 49"/>
                  <a:gd name="T12" fmla="*/ 192 w 192"/>
                  <a:gd name="T13" fmla="*/ 13 h 49"/>
                  <a:gd name="T14" fmla="*/ 192 w 192"/>
                  <a:gd name="T15" fmla="*/ 36 h 49"/>
                  <a:gd name="T16" fmla="*/ 180 w 192"/>
                  <a:gd name="T17" fmla="*/ 49 h 49"/>
                  <a:gd name="T18" fmla="*/ 119 w 192"/>
                  <a:gd name="T1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49">
                    <a:moveTo>
                      <a:pt x="72" y="49"/>
                    </a:moveTo>
                    <a:cubicBezTo>
                      <a:pt x="13" y="49"/>
                      <a:pt x="13" y="49"/>
                      <a:pt x="13" y="49"/>
                    </a:cubicBezTo>
                    <a:cubicBezTo>
                      <a:pt x="6" y="49"/>
                      <a:pt x="0" y="43"/>
                      <a:pt x="0" y="36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7" y="0"/>
                      <a:pt x="192" y="6"/>
                      <a:pt x="192" y="13"/>
                    </a:cubicBezTo>
                    <a:cubicBezTo>
                      <a:pt x="192" y="36"/>
                      <a:pt x="192" y="36"/>
                      <a:pt x="192" y="36"/>
                    </a:cubicBezTo>
                    <a:cubicBezTo>
                      <a:pt x="192" y="43"/>
                      <a:pt x="187" y="49"/>
                      <a:pt x="180" y="49"/>
                    </a:cubicBezTo>
                    <a:cubicBezTo>
                      <a:pt x="119" y="49"/>
                      <a:pt x="119" y="49"/>
                      <a:pt x="119" y="49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61"/>
              <p:cNvSpPr>
                <a:spLocks/>
              </p:cNvSpPr>
              <p:nvPr/>
            </p:nvSpPr>
            <p:spPr bwMode="auto">
              <a:xfrm>
                <a:off x="5568" y="444"/>
                <a:ext cx="291" cy="195"/>
              </a:xfrm>
              <a:custGeom>
                <a:avLst/>
                <a:gdLst>
                  <a:gd name="T0" fmla="*/ 101 w 162"/>
                  <a:gd name="T1" fmla="*/ 0 h 108"/>
                  <a:gd name="T2" fmla="*/ 150 w 162"/>
                  <a:gd name="T3" fmla="*/ 0 h 108"/>
                  <a:gd name="T4" fmla="*/ 162 w 162"/>
                  <a:gd name="T5" fmla="*/ 12 h 108"/>
                  <a:gd name="T6" fmla="*/ 162 w 162"/>
                  <a:gd name="T7" fmla="*/ 96 h 108"/>
                  <a:gd name="T8" fmla="*/ 150 w 162"/>
                  <a:gd name="T9" fmla="*/ 108 h 108"/>
                  <a:gd name="T10" fmla="*/ 13 w 162"/>
                  <a:gd name="T11" fmla="*/ 108 h 108"/>
                  <a:gd name="T12" fmla="*/ 0 w 162"/>
                  <a:gd name="T13" fmla="*/ 96 h 108"/>
                  <a:gd name="T14" fmla="*/ 0 w 162"/>
                  <a:gd name="T15" fmla="*/ 12 h 108"/>
                  <a:gd name="T16" fmla="*/ 13 w 162"/>
                  <a:gd name="T17" fmla="*/ 0 h 108"/>
                  <a:gd name="T18" fmla="*/ 61 w 162"/>
                  <a:gd name="T19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2" h="108">
                    <a:moveTo>
                      <a:pt x="101" y="0"/>
                    </a:moveTo>
                    <a:cubicBezTo>
                      <a:pt x="150" y="0"/>
                      <a:pt x="150" y="0"/>
                      <a:pt x="150" y="0"/>
                    </a:cubicBezTo>
                    <a:cubicBezTo>
                      <a:pt x="157" y="0"/>
                      <a:pt x="162" y="5"/>
                      <a:pt x="162" y="12"/>
                    </a:cubicBezTo>
                    <a:cubicBezTo>
                      <a:pt x="162" y="96"/>
                      <a:pt x="162" y="96"/>
                      <a:pt x="162" y="96"/>
                    </a:cubicBezTo>
                    <a:cubicBezTo>
                      <a:pt x="162" y="103"/>
                      <a:pt x="157" y="108"/>
                      <a:pt x="150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6" y="108"/>
                      <a:pt x="0" y="103"/>
                      <a:pt x="0" y="96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6" y="0"/>
                      <a:pt x="13" y="0"/>
                    </a:cubicBezTo>
                    <a:cubicBezTo>
                      <a:pt x="61" y="0"/>
                      <a:pt x="61" y="0"/>
                      <a:pt x="61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Rectangle 62"/>
              <p:cNvSpPr>
                <a:spLocks noChangeArrowheads="1"/>
              </p:cNvSpPr>
              <p:nvPr/>
            </p:nvSpPr>
            <p:spPr bwMode="auto">
              <a:xfrm>
                <a:off x="5674" y="356"/>
                <a:ext cx="81" cy="283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63"/>
              <p:cNvSpPr>
                <a:spLocks/>
              </p:cNvSpPr>
              <p:nvPr/>
            </p:nvSpPr>
            <p:spPr bwMode="auto">
              <a:xfrm>
                <a:off x="5717" y="279"/>
                <a:ext cx="84" cy="77"/>
              </a:xfrm>
              <a:custGeom>
                <a:avLst/>
                <a:gdLst>
                  <a:gd name="T0" fmla="*/ 1 w 47"/>
                  <a:gd name="T1" fmla="*/ 41 h 43"/>
                  <a:gd name="T2" fmla="*/ 38 w 47"/>
                  <a:gd name="T3" fmla="*/ 10 h 43"/>
                  <a:gd name="T4" fmla="*/ 47 w 47"/>
                  <a:gd name="T5" fmla="*/ 27 h 43"/>
                  <a:gd name="T6" fmla="*/ 23 w 47"/>
                  <a:gd name="T7" fmla="*/ 42 h 43"/>
                  <a:gd name="T8" fmla="*/ 10 w 47"/>
                  <a:gd name="T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3">
                    <a:moveTo>
                      <a:pt x="1" y="41"/>
                    </a:moveTo>
                    <a:cubicBezTo>
                      <a:pt x="0" y="34"/>
                      <a:pt x="15" y="0"/>
                      <a:pt x="38" y="10"/>
                    </a:cubicBezTo>
                    <a:cubicBezTo>
                      <a:pt x="45" y="13"/>
                      <a:pt x="47" y="21"/>
                      <a:pt x="47" y="27"/>
                    </a:cubicBezTo>
                    <a:cubicBezTo>
                      <a:pt x="47" y="40"/>
                      <a:pt x="34" y="42"/>
                      <a:pt x="23" y="42"/>
                    </a:cubicBezTo>
                    <a:cubicBezTo>
                      <a:pt x="18" y="42"/>
                      <a:pt x="14" y="42"/>
                      <a:pt x="10" y="43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64"/>
              <p:cNvSpPr>
                <a:spLocks/>
              </p:cNvSpPr>
              <p:nvPr/>
            </p:nvSpPr>
            <p:spPr bwMode="auto">
              <a:xfrm>
                <a:off x="5627" y="279"/>
                <a:ext cx="83" cy="77"/>
              </a:xfrm>
              <a:custGeom>
                <a:avLst/>
                <a:gdLst>
                  <a:gd name="T0" fmla="*/ 45 w 46"/>
                  <a:gd name="T1" fmla="*/ 41 h 43"/>
                  <a:gd name="T2" fmla="*/ 8 w 46"/>
                  <a:gd name="T3" fmla="*/ 10 h 43"/>
                  <a:gd name="T4" fmla="*/ 0 w 46"/>
                  <a:gd name="T5" fmla="*/ 27 h 43"/>
                  <a:gd name="T6" fmla="*/ 24 w 46"/>
                  <a:gd name="T7" fmla="*/ 42 h 43"/>
                  <a:gd name="T8" fmla="*/ 37 w 46"/>
                  <a:gd name="T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3">
                    <a:moveTo>
                      <a:pt x="45" y="41"/>
                    </a:moveTo>
                    <a:cubicBezTo>
                      <a:pt x="46" y="34"/>
                      <a:pt x="32" y="0"/>
                      <a:pt x="8" y="10"/>
                    </a:cubicBezTo>
                    <a:cubicBezTo>
                      <a:pt x="2" y="13"/>
                      <a:pt x="0" y="21"/>
                      <a:pt x="0" y="27"/>
                    </a:cubicBezTo>
                    <a:cubicBezTo>
                      <a:pt x="0" y="40"/>
                      <a:pt x="13" y="42"/>
                      <a:pt x="24" y="42"/>
                    </a:cubicBezTo>
                    <a:cubicBezTo>
                      <a:pt x="28" y="42"/>
                      <a:pt x="32" y="42"/>
                      <a:pt x="37" y="43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65"/>
              <p:cNvSpPr>
                <a:spLocks/>
              </p:cNvSpPr>
              <p:nvPr/>
            </p:nvSpPr>
            <p:spPr bwMode="auto">
              <a:xfrm>
                <a:off x="6278" y="293"/>
                <a:ext cx="368" cy="346"/>
              </a:xfrm>
              <a:custGeom>
                <a:avLst/>
                <a:gdLst>
                  <a:gd name="T0" fmla="*/ 163 w 205"/>
                  <a:gd name="T1" fmla="*/ 192 h 192"/>
                  <a:gd name="T2" fmla="*/ 41 w 205"/>
                  <a:gd name="T3" fmla="*/ 192 h 192"/>
                  <a:gd name="T4" fmla="*/ 41 w 205"/>
                  <a:gd name="T5" fmla="*/ 0 h 192"/>
                  <a:gd name="T6" fmla="*/ 163 w 205"/>
                  <a:gd name="T7" fmla="*/ 0 h 192"/>
                  <a:gd name="T8" fmla="*/ 163 w 205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192">
                    <a:moveTo>
                      <a:pt x="163" y="192"/>
                    </a:moveTo>
                    <a:cubicBezTo>
                      <a:pt x="123" y="192"/>
                      <a:pt x="82" y="192"/>
                      <a:pt x="41" y="192"/>
                    </a:cubicBezTo>
                    <a:cubicBezTo>
                      <a:pt x="0" y="134"/>
                      <a:pt x="0" y="59"/>
                      <a:pt x="41" y="0"/>
                    </a:cubicBezTo>
                    <a:cubicBezTo>
                      <a:pt x="82" y="0"/>
                      <a:pt x="123" y="0"/>
                      <a:pt x="163" y="0"/>
                    </a:cubicBezTo>
                    <a:cubicBezTo>
                      <a:pt x="205" y="59"/>
                      <a:pt x="205" y="134"/>
                      <a:pt x="163" y="192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66"/>
              <p:cNvSpPr>
                <a:spLocks/>
              </p:cNvSpPr>
              <p:nvPr/>
            </p:nvSpPr>
            <p:spPr bwMode="auto">
              <a:xfrm>
                <a:off x="6353" y="293"/>
                <a:ext cx="218" cy="346"/>
              </a:xfrm>
              <a:custGeom>
                <a:avLst/>
                <a:gdLst>
                  <a:gd name="T0" fmla="*/ 96 w 121"/>
                  <a:gd name="T1" fmla="*/ 192 h 192"/>
                  <a:gd name="T2" fmla="*/ 24 w 121"/>
                  <a:gd name="T3" fmla="*/ 192 h 192"/>
                  <a:gd name="T4" fmla="*/ 24 w 121"/>
                  <a:gd name="T5" fmla="*/ 0 h 192"/>
                  <a:gd name="T6" fmla="*/ 96 w 121"/>
                  <a:gd name="T7" fmla="*/ 0 h 192"/>
                  <a:gd name="T8" fmla="*/ 96 w 121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192">
                    <a:moveTo>
                      <a:pt x="96" y="192"/>
                    </a:moveTo>
                    <a:cubicBezTo>
                      <a:pt x="72" y="192"/>
                      <a:pt x="48" y="192"/>
                      <a:pt x="24" y="192"/>
                    </a:cubicBezTo>
                    <a:cubicBezTo>
                      <a:pt x="0" y="134"/>
                      <a:pt x="0" y="59"/>
                      <a:pt x="24" y="0"/>
                    </a:cubicBezTo>
                    <a:cubicBezTo>
                      <a:pt x="48" y="0"/>
                      <a:pt x="72" y="0"/>
                      <a:pt x="96" y="0"/>
                    </a:cubicBezTo>
                    <a:cubicBezTo>
                      <a:pt x="121" y="59"/>
                      <a:pt x="121" y="134"/>
                      <a:pt x="96" y="192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Line 67"/>
              <p:cNvSpPr>
                <a:spLocks noChangeShapeType="1"/>
              </p:cNvSpPr>
              <p:nvPr/>
            </p:nvSpPr>
            <p:spPr bwMode="auto">
              <a:xfrm>
                <a:off x="6289" y="352"/>
                <a:ext cx="34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Line 68"/>
              <p:cNvSpPr>
                <a:spLocks noChangeShapeType="1"/>
              </p:cNvSpPr>
              <p:nvPr/>
            </p:nvSpPr>
            <p:spPr bwMode="auto">
              <a:xfrm>
                <a:off x="6289" y="581"/>
                <a:ext cx="34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Line 69"/>
              <p:cNvSpPr>
                <a:spLocks noChangeShapeType="1"/>
              </p:cNvSpPr>
              <p:nvPr/>
            </p:nvSpPr>
            <p:spPr bwMode="auto">
              <a:xfrm>
                <a:off x="6461" y="300"/>
                <a:ext cx="0" cy="333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70"/>
              <p:cNvSpPr>
                <a:spLocks/>
              </p:cNvSpPr>
              <p:nvPr/>
            </p:nvSpPr>
            <p:spPr bwMode="auto">
              <a:xfrm>
                <a:off x="480" y="980"/>
                <a:ext cx="163" cy="164"/>
              </a:xfrm>
              <a:custGeom>
                <a:avLst/>
                <a:gdLst>
                  <a:gd name="T0" fmla="*/ 163 w 163"/>
                  <a:gd name="T1" fmla="*/ 0 h 164"/>
                  <a:gd name="T2" fmla="*/ 0 w 163"/>
                  <a:gd name="T3" fmla="*/ 0 h 164"/>
                  <a:gd name="T4" fmla="*/ 163 w 163"/>
                  <a:gd name="T5" fmla="*/ 164 h 164"/>
                  <a:gd name="T6" fmla="*/ 163 w 163"/>
                  <a:gd name="T7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3" h="164">
                    <a:moveTo>
                      <a:pt x="163" y="0"/>
                    </a:moveTo>
                    <a:lnTo>
                      <a:pt x="0" y="0"/>
                    </a:lnTo>
                    <a:lnTo>
                      <a:pt x="163" y="164"/>
                    </a:lnTo>
                    <a:lnTo>
                      <a:pt x="163" y="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71"/>
              <p:cNvSpPr>
                <a:spLocks/>
              </p:cNvSpPr>
              <p:nvPr/>
            </p:nvSpPr>
            <p:spPr bwMode="auto">
              <a:xfrm>
                <a:off x="343" y="1016"/>
                <a:ext cx="264" cy="263"/>
              </a:xfrm>
              <a:custGeom>
                <a:avLst/>
                <a:gdLst>
                  <a:gd name="T0" fmla="*/ 92 w 264"/>
                  <a:gd name="T1" fmla="*/ 263 h 263"/>
                  <a:gd name="T2" fmla="*/ 0 w 264"/>
                  <a:gd name="T3" fmla="*/ 171 h 263"/>
                  <a:gd name="T4" fmla="*/ 173 w 264"/>
                  <a:gd name="T5" fmla="*/ 0 h 263"/>
                  <a:gd name="T6" fmla="*/ 264 w 264"/>
                  <a:gd name="T7" fmla="*/ 92 h 263"/>
                  <a:gd name="T8" fmla="*/ 92 w 264"/>
                  <a:gd name="T9" fmla="*/ 26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4" h="263">
                    <a:moveTo>
                      <a:pt x="92" y="263"/>
                    </a:moveTo>
                    <a:lnTo>
                      <a:pt x="0" y="171"/>
                    </a:lnTo>
                    <a:lnTo>
                      <a:pt x="173" y="0"/>
                    </a:lnTo>
                    <a:lnTo>
                      <a:pt x="264" y="92"/>
                    </a:lnTo>
                    <a:lnTo>
                      <a:pt x="92" y="263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Line 72"/>
              <p:cNvSpPr>
                <a:spLocks noChangeShapeType="1"/>
              </p:cNvSpPr>
              <p:nvPr/>
            </p:nvSpPr>
            <p:spPr bwMode="auto">
              <a:xfrm flipH="1" flipV="1">
                <a:off x="442" y="1092"/>
                <a:ext cx="151" cy="27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Line 73"/>
              <p:cNvSpPr>
                <a:spLocks noChangeShapeType="1"/>
              </p:cNvSpPr>
              <p:nvPr/>
            </p:nvSpPr>
            <p:spPr bwMode="auto">
              <a:xfrm flipH="1" flipV="1">
                <a:off x="388" y="1146"/>
                <a:ext cx="151" cy="27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Line 74"/>
              <p:cNvSpPr>
                <a:spLocks noChangeShapeType="1"/>
              </p:cNvSpPr>
              <p:nvPr/>
            </p:nvSpPr>
            <p:spPr bwMode="auto">
              <a:xfrm flipH="1" flipV="1">
                <a:off x="361" y="1204"/>
                <a:ext cx="124" cy="23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Line 75"/>
              <p:cNvSpPr>
                <a:spLocks noChangeShapeType="1"/>
              </p:cNvSpPr>
              <p:nvPr/>
            </p:nvSpPr>
            <p:spPr bwMode="auto">
              <a:xfrm flipH="1">
                <a:off x="347" y="1234"/>
                <a:ext cx="43" cy="43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Line 76"/>
              <p:cNvSpPr>
                <a:spLocks noChangeShapeType="1"/>
              </p:cNvSpPr>
              <p:nvPr/>
            </p:nvSpPr>
            <p:spPr bwMode="auto">
              <a:xfrm>
                <a:off x="325" y="1258"/>
                <a:ext cx="41" cy="3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Line 77"/>
              <p:cNvSpPr>
                <a:spLocks noChangeShapeType="1"/>
              </p:cNvSpPr>
              <p:nvPr/>
            </p:nvSpPr>
            <p:spPr bwMode="auto">
              <a:xfrm>
                <a:off x="298" y="1283"/>
                <a:ext cx="40" cy="4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78"/>
              <p:cNvSpPr>
                <a:spLocks/>
              </p:cNvSpPr>
              <p:nvPr/>
            </p:nvSpPr>
            <p:spPr bwMode="auto">
              <a:xfrm>
                <a:off x="1113" y="975"/>
                <a:ext cx="228" cy="324"/>
              </a:xfrm>
              <a:custGeom>
                <a:avLst/>
                <a:gdLst>
                  <a:gd name="T0" fmla="*/ 0 w 127"/>
                  <a:gd name="T1" fmla="*/ 180 h 180"/>
                  <a:gd name="T2" fmla="*/ 17 w 127"/>
                  <a:gd name="T3" fmla="*/ 8 h 180"/>
                  <a:gd name="T4" fmla="*/ 26 w 127"/>
                  <a:gd name="T5" fmla="*/ 0 h 180"/>
                  <a:gd name="T6" fmla="*/ 101 w 127"/>
                  <a:gd name="T7" fmla="*/ 0 h 180"/>
                  <a:gd name="T8" fmla="*/ 110 w 127"/>
                  <a:gd name="T9" fmla="*/ 8 h 180"/>
                  <a:gd name="T10" fmla="*/ 127 w 127"/>
                  <a:gd name="T11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7" h="180">
                    <a:moveTo>
                      <a:pt x="0" y="180"/>
                    </a:moveTo>
                    <a:cubicBezTo>
                      <a:pt x="17" y="8"/>
                      <a:pt x="17" y="8"/>
                      <a:pt x="17" y="8"/>
                    </a:cubicBezTo>
                    <a:cubicBezTo>
                      <a:pt x="17" y="4"/>
                      <a:pt x="21" y="0"/>
                      <a:pt x="26" y="0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5" y="0"/>
                      <a:pt x="109" y="4"/>
                      <a:pt x="110" y="8"/>
                    </a:cubicBezTo>
                    <a:cubicBezTo>
                      <a:pt x="127" y="180"/>
                      <a:pt x="127" y="180"/>
                      <a:pt x="127" y="18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79"/>
              <p:cNvSpPr>
                <a:spLocks/>
              </p:cNvSpPr>
              <p:nvPr/>
            </p:nvSpPr>
            <p:spPr bwMode="auto">
              <a:xfrm>
                <a:off x="1053" y="1277"/>
                <a:ext cx="345" cy="96"/>
              </a:xfrm>
              <a:custGeom>
                <a:avLst/>
                <a:gdLst>
                  <a:gd name="T0" fmla="*/ 0 w 192"/>
                  <a:gd name="T1" fmla="*/ 0 h 53"/>
                  <a:gd name="T2" fmla="*/ 192 w 192"/>
                  <a:gd name="T3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2" h="53">
                    <a:moveTo>
                      <a:pt x="0" y="0"/>
                    </a:moveTo>
                    <a:cubicBezTo>
                      <a:pt x="0" y="0"/>
                      <a:pt x="75" y="53"/>
                      <a:pt x="192" y="2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Oval 80"/>
              <p:cNvSpPr>
                <a:spLocks noChangeArrowheads="1"/>
              </p:cNvSpPr>
              <p:nvPr/>
            </p:nvSpPr>
            <p:spPr bwMode="auto">
              <a:xfrm>
                <a:off x="1176" y="1164"/>
                <a:ext cx="100" cy="101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Line 81"/>
              <p:cNvSpPr>
                <a:spLocks noChangeShapeType="1"/>
              </p:cNvSpPr>
              <p:nvPr/>
            </p:nvSpPr>
            <p:spPr bwMode="auto">
              <a:xfrm>
                <a:off x="1129" y="1214"/>
                <a:ext cx="38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Line 82"/>
              <p:cNvSpPr>
                <a:spLocks noChangeShapeType="1"/>
              </p:cNvSpPr>
              <p:nvPr/>
            </p:nvSpPr>
            <p:spPr bwMode="auto">
              <a:xfrm>
                <a:off x="1287" y="1214"/>
                <a:ext cx="40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Line 83"/>
              <p:cNvSpPr>
                <a:spLocks noChangeShapeType="1"/>
              </p:cNvSpPr>
              <p:nvPr/>
            </p:nvSpPr>
            <p:spPr bwMode="auto">
              <a:xfrm>
                <a:off x="1977" y="973"/>
                <a:ext cx="0" cy="15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4"/>
              <p:cNvSpPr>
                <a:spLocks/>
              </p:cNvSpPr>
              <p:nvPr/>
            </p:nvSpPr>
            <p:spPr bwMode="auto">
              <a:xfrm>
                <a:off x="1860" y="1132"/>
                <a:ext cx="112" cy="187"/>
              </a:xfrm>
              <a:custGeom>
                <a:avLst/>
                <a:gdLst>
                  <a:gd name="T0" fmla="*/ 0 w 112"/>
                  <a:gd name="T1" fmla="*/ 187 h 187"/>
                  <a:gd name="T2" fmla="*/ 67 w 112"/>
                  <a:gd name="T3" fmla="*/ 43 h 187"/>
                  <a:gd name="T4" fmla="*/ 67 w 112"/>
                  <a:gd name="T5" fmla="*/ 0 h 187"/>
                  <a:gd name="T6" fmla="*/ 112 w 112"/>
                  <a:gd name="T7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2" h="187">
                    <a:moveTo>
                      <a:pt x="0" y="187"/>
                    </a:moveTo>
                    <a:lnTo>
                      <a:pt x="67" y="43"/>
                    </a:lnTo>
                    <a:lnTo>
                      <a:pt x="67" y="0"/>
                    </a:lnTo>
                    <a:lnTo>
                      <a:pt x="112" y="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Line 85"/>
              <p:cNvSpPr>
                <a:spLocks noChangeShapeType="1"/>
              </p:cNvSpPr>
              <p:nvPr/>
            </p:nvSpPr>
            <p:spPr bwMode="auto">
              <a:xfrm flipH="1">
                <a:off x="1922" y="1258"/>
                <a:ext cx="18" cy="6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Line 86"/>
              <p:cNvSpPr>
                <a:spLocks noChangeShapeType="1"/>
              </p:cNvSpPr>
              <p:nvPr/>
            </p:nvSpPr>
            <p:spPr bwMode="auto">
              <a:xfrm>
                <a:off x="1977" y="1211"/>
                <a:ext cx="0" cy="10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87"/>
              <p:cNvSpPr>
                <a:spLocks/>
              </p:cNvSpPr>
              <p:nvPr/>
            </p:nvSpPr>
            <p:spPr bwMode="auto">
              <a:xfrm>
                <a:off x="1977" y="1132"/>
                <a:ext cx="110" cy="187"/>
              </a:xfrm>
              <a:custGeom>
                <a:avLst/>
                <a:gdLst>
                  <a:gd name="T0" fmla="*/ 110 w 110"/>
                  <a:gd name="T1" fmla="*/ 187 h 187"/>
                  <a:gd name="T2" fmla="*/ 44 w 110"/>
                  <a:gd name="T3" fmla="*/ 43 h 187"/>
                  <a:gd name="T4" fmla="*/ 44 w 110"/>
                  <a:gd name="T5" fmla="*/ 0 h 187"/>
                  <a:gd name="T6" fmla="*/ 0 w 110"/>
                  <a:gd name="T7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0" h="187">
                    <a:moveTo>
                      <a:pt x="110" y="187"/>
                    </a:moveTo>
                    <a:lnTo>
                      <a:pt x="44" y="43"/>
                    </a:lnTo>
                    <a:lnTo>
                      <a:pt x="44" y="0"/>
                    </a:lnTo>
                    <a:lnTo>
                      <a:pt x="0" y="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Line 88"/>
              <p:cNvSpPr>
                <a:spLocks noChangeShapeType="1"/>
              </p:cNvSpPr>
              <p:nvPr/>
            </p:nvSpPr>
            <p:spPr bwMode="auto">
              <a:xfrm>
                <a:off x="2010" y="1258"/>
                <a:ext cx="16" cy="6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Line 89"/>
              <p:cNvSpPr>
                <a:spLocks noChangeShapeType="1"/>
              </p:cNvSpPr>
              <p:nvPr/>
            </p:nvSpPr>
            <p:spPr bwMode="auto">
              <a:xfrm>
                <a:off x="1972" y="1211"/>
                <a:ext cx="0" cy="10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Line 90"/>
              <p:cNvSpPr>
                <a:spLocks noChangeShapeType="1"/>
              </p:cNvSpPr>
              <p:nvPr/>
            </p:nvSpPr>
            <p:spPr bwMode="auto">
              <a:xfrm>
                <a:off x="1931" y="1173"/>
                <a:ext cx="88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91"/>
              <p:cNvSpPr>
                <a:spLocks/>
              </p:cNvSpPr>
              <p:nvPr/>
            </p:nvSpPr>
            <p:spPr bwMode="auto">
              <a:xfrm>
                <a:off x="2592" y="968"/>
                <a:ext cx="256" cy="351"/>
              </a:xfrm>
              <a:custGeom>
                <a:avLst/>
                <a:gdLst>
                  <a:gd name="T0" fmla="*/ 81 w 142"/>
                  <a:gd name="T1" fmla="*/ 15 h 195"/>
                  <a:gd name="T2" fmla="*/ 61 w 142"/>
                  <a:gd name="T3" fmla="*/ 15 h 195"/>
                  <a:gd name="T4" fmla="*/ 6 w 142"/>
                  <a:gd name="T5" fmla="*/ 168 h 195"/>
                  <a:gd name="T6" fmla="*/ 23 w 142"/>
                  <a:gd name="T7" fmla="*/ 195 h 195"/>
                  <a:gd name="T8" fmla="*/ 119 w 142"/>
                  <a:gd name="T9" fmla="*/ 195 h 195"/>
                  <a:gd name="T10" fmla="*/ 136 w 142"/>
                  <a:gd name="T11" fmla="*/ 168 h 195"/>
                  <a:gd name="T12" fmla="*/ 81 w 142"/>
                  <a:gd name="T13" fmla="*/ 1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95">
                    <a:moveTo>
                      <a:pt x="81" y="15"/>
                    </a:moveTo>
                    <a:cubicBezTo>
                      <a:pt x="76" y="0"/>
                      <a:pt x="66" y="0"/>
                      <a:pt x="61" y="15"/>
                    </a:cubicBezTo>
                    <a:cubicBezTo>
                      <a:pt x="6" y="168"/>
                      <a:pt x="6" y="168"/>
                      <a:pt x="6" y="168"/>
                    </a:cubicBezTo>
                    <a:cubicBezTo>
                      <a:pt x="0" y="183"/>
                      <a:pt x="8" y="195"/>
                      <a:pt x="23" y="195"/>
                    </a:cubicBezTo>
                    <a:cubicBezTo>
                      <a:pt x="119" y="195"/>
                      <a:pt x="119" y="195"/>
                      <a:pt x="119" y="195"/>
                    </a:cubicBezTo>
                    <a:cubicBezTo>
                      <a:pt x="134" y="195"/>
                      <a:pt x="142" y="183"/>
                      <a:pt x="136" y="168"/>
                    </a:cubicBezTo>
                    <a:lnTo>
                      <a:pt x="81" y="15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Line 92"/>
              <p:cNvSpPr>
                <a:spLocks noChangeShapeType="1"/>
              </p:cNvSpPr>
              <p:nvPr/>
            </p:nvSpPr>
            <p:spPr bwMode="auto">
              <a:xfrm>
                <a:off x="2547" y="1319"/>
                <a:ext cx="34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Oval 93"/>
              <p:cNvSpPr>
                <a:spLocks noChangeArrowheads="1"/>
              </p:cNvSpPr>
              <p:nvPr/>
            </p:nvSpPr>
            <p:spPr bwMode="auto">
              <a:xfrm>
                <a:off x="2666" y="1175"/>
                <a:ext cx="102" cy="110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Line 94"/>
              <p:cNvSpPr>
                <a:spLocks noChangeShapeType="1"/>
              </p:cNvSpPr>
              <p:nvPr/>
            </p:nvSpPr>
            <p:spPr bwMode="auto">
              <a:xfrm>
                <a:off x="2616" y="1234"/>
                <a:ext cx="50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Line 95"/>
              <p:cNvSpPr>
                <a:spLocks noChangeShapeType="1"/>
              </p:cNvSpPr>
              <p:nvPr/>
            </p:nvSpPr>
            <p:spPr bwMode="auto">
              <a:xfrm>
                <a:off x="2768" y="1234"/>
                <a:ext cx="51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96"/>
              <p:cNvSpPr>
                <a:spLocks/>
              </p:cNvSpPr>
              <p:nvPr/>
            </p:nvSpPr>
            <p:spPr bwMode="auto">
              <a:xfrm>
                <a:off x="3390" y="979"/>
                <a:ext cx="160" cy="136"/>
              </a:xfrm>
              <a:custGeom>
                <a:avLst/>
                <a:gdLst>
                  <a:gd name="T0" fmla="*/ 65 w 89"/>
                  <a:gd name="T1" fmla="*/ 0 h 76"/>
                  <a:gd name="T2" fmla="*/ 44 w 89"/>
                  <a:gd name="T3" fmla="*/ 10 h 76"/>
                  <a:gd name="T4" fmla="*/ 24 w 89"/>
                  <a:gd name="T5" fmla="*/ 0 h 76"/>
                  <a:gd name="T6" fmla="*/ 0 w 89"/>
                  <a:gd name="T7" fmla="*/ 22 h 76"/>
                  <a:gd name="T8" fmla="*/ 44 w 89"/>
                  <a:gd name="T9" fmla="*/ 76 h 76"/>
                  <a:gd name="T10" fmla="*/ 89 w 89"/>
                  <a:gd name="T11" fmla="*/ 22 h 76"/>
                  <a:gd name="T12" fmla="*/ 65 w 89"/>
                  <a:gd name="T1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76">
                    <a:moveTo>
                      <a:pt x="65" y="0"/>
                    </a:moveTo>
                    <a:cubicBezTo>
                      <a:pt x="56" y="0"/>
                      <a:pt x="49" y="4"/>
                      <a:pt x="44" y="10"/>
                    </a:cubicBezTo>
                    <a:cubicBezTo>
                      <a:pt x="40" y="4"/>
                      <a:pt x="33" y="0"/>
                      <a:pt x="24" y="0"/>
                    </a:cubicBezTo>
                    <a:cubicBezTo>
                      <a:pt x="11" y="0"/>
                      <a:pt x="0" y="10"/>
                      <a:pt x="0" y="22"/>
                    </a:cubicBezTo>
                    <a:cubicBezTo>
                      <a:pt x="0" y="34"/>
                      <a:pt x="22" y="55"/>
                      <a:pt x="44" y="76"/>
                    </a:cubicBezTo>
                    <a:cubicBezTo>
                      <a:pt x="66" y="56"/>
                      <a:pt x="89" y="34"/>
                      <a:pt x="89" y="22"/>
                    </a:cubicBezTo>
                    <a:cubicBezTo>
                      <a:pt x="89" y="10"/>
                      <a:pt x="78" y="0"/>
                      <a:pt x="65" y="0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97"/>
              <p:cNvSpPr>
                <a:spLocks/>
              </p:cNvSpPr>
              <p:nvPr/>
            </p:nvSpPr>
            <p:spPr bwMode="auto">
              <a:xfrm>
                <a:off x="3477" y="1096"/>
                <a:ext cx="147" cy="147"/>
              </a:xfrm>
              <a:custGeom>
                <a:avLst/>
                <a:gdLst>
                  <a:gd name="T0" fmla="*/ 82 w 82"/>
                  <a:gd name="T1" fmla="*/ 60 h 82"/>
                  <a:gd name="T2" fmla="*/ 71 w 82"/>
                  <a:gd name="T3" fmla="*/ 41 h 82"/>
                  <a:gd name="T4" fmla="*/ 82 w 82"/>
                  <a:gd name="T5" fmla="*/ 22 h 82"/>
                  <a:gd name="T6" fmla="*/ 58 w 82"/>
                  <a:gd name="T7" fmla="*/ 0 h 82"/>
                  <a:gd name="T8" fmla="*/ 0 w 82"/>
                  <a:gd name="T9" fmla="*/ 41 h 82"/>
                  <a:gd name="T10" fmla="*/ 58 w 82"/>
                  <a:gd name="T11" fmla="*/ 82 h 82"/>
                  <a:gd name="T12" fmla="*/ 82 w 82"/>
                  <a:gd name="T13" fmla="*/ 6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82">
                    <a:moveTo>
                      <a:pt x="82" y="60"/>
                    </a:moveTo>
                    <a:cubicBezTo>
                      <a:pt x="82" y="52"/>
                      <a:pt x="78" y="45"/>
                      <a:pt x="71" y="41"/>
                    </a:cubicBezTo>
                    <a:cubicBezTo>
                      <a:pt x="78" y="37"/>
                      <a:pt x="82" y="30"/>
                      <a:pt x="82" y="22"/>
                    </a:cubicBezTo>
                    <a:cubicBezTo>
                      <a:pt x="82" y="10"/>
                      <a:pt x="72" y="0"/>
                      <a:pt x="58" y="0"/>
                    </a:cubicBezTo>
                    <a:cubicBezTo>
                      <a:pt x="45" y="0"/>
                      <a:pt x="22" y="20"/>
                      <a:pt x="0" y="41"/>
                    </a:cubicBezTo>
                    <a:cubicBezTo>
                      <a:pt x="21" y="61"/>
                      <a:pt x="45" y="82"/>
                      <a:pt x="58" y="82"/>
                    </a:cubicBezTo>
                    <a:cubicBezTo>
                      <a:pt x="72" y="82"/>
                      <a:pt x="82" y="72"/>
                      <a:pt x="82" y="60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98"/>
              <p:cNvSpPr>
                <a:spLocks/>
              </p:cNvSpPr>
              <p:nvPr/>
            </p:nvSpPr>
            <p:spPr bwMode="auto">
              <a:xfrm>
                <a:off x="3315" y="1096"/>
                <a:ext cx="149" cy="147"/>
              </a:xfrm>
              <a:custGeom>
                <a:avLst/>
                <a:gdLst>
                  <a:gd name="T0" fmla="*/ 0 w 83"/>
                  <a:gd name="T1" fmla="*/ 60 h 82"/>
                  <a:gd name="T2" fmla="*/ 11 w 83"/>
                  <a:gd name="T3" fmla="*/ 41 h 82"/>
                  <a:gd name="T4" fmla="*/ 0 w 83"/>
                  <a:gd name="T5" fmla="*/ 22 h 82"/>
                  <a:gd name="T6" fmla="*/ 24 w 83"/>
                  <a:gd name="T7" fmla="*/ 0 h 82"/>
                  <a:gd name="T8" fmla="*/ 83 w 83"/>
                  <a:gd name="T9" fmla="*/ 41 h 82"/>
                  <a:gd name="T10" fmla="*/ 24 w 83"/>
                  <a:gd name="T11" fmla="*/ 82 h 82"/>
                  <a:gd name="T12" fmla="*/ 0 w 83"/>
                  <a:gd name="T13" fmla="*/ 6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82">
                    <a:moveTo>
                      <a:pt x="0" y="60"/>
                    </a:moveTo>
                    <a:cubicBezTo>
                      <a:pt x="0" y="52"/>
                      <a:pt x="5" y="45"/>
                      <a:pt x="11" y="41"/>
                    </a:cubicBezTo>
                    <a:cubicBezTo>
                      <a:pt x="5" y="37"/>
                      <a:pt x="0" y="30"/>
                      <a:pt x="0" y="22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8" y="0"/>
                      <a:pt x="60" y="20"/>
                      <a:pt x="83" y="41"/>
                    </a:cubicBezTo>
                    <a:cubicBezTo>
                      <a:pt x="62" y="61"/>
                      <a:pt x="38" y="82"/>
                      <a:pt x="24" y="82"/>
                    </a:cubicBezTo>
                    <a:cubicBezTo>
                      <a:pt x="11" y="82"/>
                      <a:pt x="0" y="72"/>
                      <a:pt x="0" y="60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99"/>
              <p:cNvSpPr>
                <a:spLocks/>
              </p:cNvSpPr>
              <p:nvPr/>
            </p:nvSpPr>
            <p:spPr bwMode="auto">
              <a:xfrm>
                <a:off x="3455" y="1187"/>
                <a:ext cx="63" cy="137"/>
              </a:xfrm>
              <a:custGeom>
                <a:avLst/>
                <a:gdLst>
                  <a:gd name="T0" fmla="*/ 8 w 35"/>
                  <a:gd name="T1" fmla="*/ 0 h 76"/>
                  <a:gd name="T2" fmla="*/ 35 w 35"/>
                  <a:gd name="T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5" h="76">
                    <a:moveTo>
                      <a:pt x="8" y="0"/>
                    </a:moveTo>
                    <a:cubicBezTo>
                      <a:pt x="8" y="0"/>
                      <a:pt x="0" y="48"/>
                      <a:pt x="35" y="76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00"/>
              <p:cNvSpPr>
                <a:spLocks/>
              </p:cNvSpPr>
              <p:nvPr/>
            </p:nvSpPr>
            <p:spPr bwMode="auto">
              <a:xfrm>
                <a:off x="4066" y="975"/>
                <a:ext cx="310" cy="346"/>
              </a:xfrm>
              <a:custGeom>
                <a:avLst/>
                <a:gdLst>
                  <a:gd name="T0" fmla="*/ 167 w 172"/>
                  <a:gd name="T1" fmla="*/ 80 h 192"/>
                  <a:gd name="T2" fmla="*/ 85 w 172"/>
                  <a:gd name="T3" fmla="*/ 0 h 192"/>
                  <a:gd name="T4" fmla="*/ 3 w 172"/>
                  <a:gd name="T5" fmla="*/ 80 h 192"/>
                  <a:gd name="T6" fmla="*/ 60 w 172"/>
                  <a:gd name="T7" fmla="*/ 192 h 192"/>
                  <a:gd name="T8" fmla="*/ 49 w 172"/>
                  <a:gd name="T9" fmla="*/ 115 h 192"/>
                  <a:gd name="T10" fmla="*/ 85 w 172"/>
                  <a:gd name="T11" fmla="*/ 49 h 192"/>
                  <a:gd name="T12" fmla="*/ 121 w 172"/>
                  <a:gd name="T13" fmla="*/ 115 h 192"/>
                  <a:gd name="T14" fmla="*/ 111 w 172"/>
                  <a:gd name="T15" fmla="*/ 192 h 192"/>
                  <a:gd name="T16" fmla="*/ 167 w 172"/>
                  <a:gd name="T17" fmla="*/ 8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2" h="192">
                    <a:moveTo>
                      <a:pt x="167" y="80"/>
                    </a:moveTo>
                    <a:cubicBezTo>
                      <a:pt x="167" y="36"/>
                      <a:pt x="130" y="0"/>
                      <a:pt x="85" y="0"/>
                    </a:cubicBezTo>
                    <a:cubicBezTo>
                      <a:pt x="40" y="0"/>
                      <a:pt x="3" y="36"/>
                      <a:pt x="3" y="80"/>
                    </a:cubicBezTo>
                    <a:cubicBezTo>
                      <a:pt x="3" y="80"/>
                      <a:pt x="0" y="179"/>
                      <a:pt x="60" y="192"/>
                    </a:cubicBezTo>
                    <a:cubicBezTo>
                      <a:pt x="48" y="165"/>
                      <a:pt x="49" y="115"/>
                      <a:pt x="49" y="115"/>
                    </a:cubicBezTo>
                    <a:cubicBezTo>
                      <a:pt x="49" y="78"/>
                      <a:pt x="65" y="49"/>
                      <a:pt x="85" y="49"/>
                    </a:cubicBezTo>
                    <a:cubicBezTo>
                      <a:pt x="105" y="49"/>
                      <a:pt x="121" y="78"/>
                      <a:pt x="121" y="115"/>
                    </a:cubicBezTo>
                    <a:cubicBezTo>
                      <a:pt x="121" y="115"/>
                      <a:pt x="122" y="165"/>
                      <a:pt x="111" y="192"/>
                    </a:cubicBezTo>
                    <a:cubicBezTo>
                      <a:pt x="172" y="183"/>
                      <a:pt x="167" y="80"/>
                      <a:pt x="167" y="80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Oval 101"/>
              <p:cNvSpPr>
                <a:spLocks noChangeArrowheads="1"/>
              </p:cNvSpPr>
              <p:nvPr/>
            </p:nvSpPr>
            <p:spPr bwMode="auto">
              <a:xfrm>
                <a:off x="4205" y="1002"/>
                <a:ext cx="29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Oval 102"/>
              <p:cNvSpPr>
                <a:spLocks noChangeArrowheads="1"/>
              </p:cNvSpPr>
              <p:nvPr/>
            </p:nvSpPr>
            <p:spPr bwMode="auto">
              <a:xfrm>
                <a:off x="4133" y="1034"/>
                <a:ext cx="29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Oval 103"/>
              <p:cNvSpPr>
                <a:spLocks noChangeArrowheads="1"/>
              </p:cNvSpPr>
              <p:nvPr/>
            </p:nvSpPr>
            <p:spPr bwMode="auto">
              <a:xfrm>
                <a:off x="4106" y="1099"/>
                <a:ext cx="27" cy="2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Oval 104"/>
              <p:cNvSpPr>
                <a:spLocks noChangeArrowheads="1"/>
              </p:cNvSpPr>
              <p:nvPr/>
            </p:nvSpPr>
            <p:spPr bwMode="auto">
              <a:xfrm>
                <a:off x="4106" y="1182"/>
                <a:ext cx="27" cy="2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Oval 105"/>
              <p:cNvSpPr>
                <a:spLocks noChangeArrowheads="1"/>
              </p:cNvSpPr>
              <p:nvPr/>
            </p:nvSpPr>
            <p:spPr bwMode="auto">
              <a:xfrm>
                <a:off x="4277" y="1034"/>
                <a:ext cx="29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Oval 106"/>
              <p:cNvSpPr>
                <a:spLocks noChangeArrowheads="1"/>
              </p:cNvSpPr>
              <p:nvPr/>
            </p:nvSpPr>
            <p:spPr bwMode="auto">
              <a:xfrm>
                <a:off x="4306" y="1099"/>
                <a:ext cx="27" cy="2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Oval 107"/>
              <p:cNvSpPr>
                <a:spLocks noChangeArrowheads="1"/>
              </p:cNvSpPr>
              <p:nvPr/>
            </p:nvSpPr>
            <p:spPr bwMode="auto">
              <a:xfrm>
                <a:off x="4306" y="1182"/>
                <a:ext cx="27" cy="2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08"/>
              <p:cNvSpPr>
                <a:spLocks/>
              </p:cNvSpPr>
              <p:nvPr/>
            </p:nvSpPr>
            <p:spPr bwMode="auto">
              <a:xfrm>
                <a:off x="4793" y="1045"/>
                <a:ext cx="345" cy="213"/>
              </a:xfrm>
              <a:custGeom>
                <a:avLst/>
                <a:gdLst>
                  <a:gd name="T0" fmla="*/ 192 w 192"/>
                  <a:gd name="T1" fmla="*/ 53 h 118"/>
                  <a:gd name="T2" fmla="*/ 167 w 192"/>
                  <a:gd name="T3" fmla="*/ 0 h 118"/>
                  <a:gd name="T4" fmla="*/ 26 w 192"/>
                  <a:gd name="T5" fmla="*/ 0 h 118"/>
                  <a:gd name="T6" fmla="*/ 0 w 192"/>
                  <a:gd name="T7" fmla="*/ 53 h 118"/>
                  <a:gd name="T8" fmla="*/ 45 w 192"/>
                  <a:gd name="T9" fmla="*/ 118 h 118"/>
                  <a:gd name="T10" fmla="*/ 148 w 192"/>
                  <a:gd name="T11" fmla="*/ 118 h 118"/>
                  <a:gd name="T12" fmla="*/ 192 w 192"/>
                  <a:gd name="T13" fmla="*/ 5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2" h="118">
                    <a:moveTo>
                      <a:pt x="192" y="53"/>
                    </a:moveTo>
                    <a:cubicBezTo>
                      <a:pt x="192" y="32"/>
                      <a:pt x="183" y="14"/>
                      <a:pt x="16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0" y="14"/>
                      <a:pt x="0" y="32"/>
                      <a:pt x="0" y="53"/>
                    </a:cubicBezTo>
                    <a:cubicBezTo>
                      <a:pt x="0" y="80"/>
                      <a:pt x="18" y="105"/>
                      <a:pt x="45" y="118"/>
                    </a:cubicBezTo>
                    <a:cubicBezTo>
                      <a:pt x="148" y="118"/>
                      <a:pt x="148" y="118"/>
                      <a:pt x="148" y="118"/>
                    </a:cubicBezTo>
                    <a:cubicBezTo>
                      <a:pt x="175" y="105"/>
                      <a:pt x="192" y="80"/>
                      <a:pt x="192" y="53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Line 109"/>
              <p:cNvSpPr>
                <a:spLocks noChangeShapeType="1"/>
              </p:cNvSpPr>
              <p:nvPr/>
            </p:nvSpPr>
            <p:spPr bwMode="auto">
              <a:xfrm>
                <a:off x="4965" y="1267"/>
                <a:ext cx="0" cy="5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10"/>
              <p:cNvSpPr>
                <a:spLocks/>
              </p:cNvSpPr>
              <p:nvPr/>
            </p:nvSpPr>
            <p:spPr bwMode="auto">
              <a:xfrm>
                <a:off x="4838" y="1258"/>
                <a:ext cx="41" cy="63"/>
              </a:xfrm>
              <a:custGeom>
                <a:avLst/>
                <a:gdLst>
                  <a:gd name="T0" fmla="*/ 23 w 23"/>
                  <a:gd name="T1" fmla="*/ 0 h 35"/>
                  <a:gd name="T2" fmla="*/ 0 w 23"/>
                  <a:gd name="T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3" h="35">
                    <a:moveTo>
                      <a:pt x="23" y="0"/>
                    </a:moveTo>
                    <a:cubicBezTo>
                      <a:pt x="23" y="0"/>
                      <a:pt x="0" y="8"/>
                      <a:pt x="0" y="35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11"/>
              <p:cNvSpPr>
                <a:spLocks/>
              </p:cNvSpPr>
              <p:nvPr/>
            </p:nvSpPr>
            <p:spPr bwMode="auto">
              <a:xfrm>
                <a:off x="5054" y="1258"/>
                <a:ext cx="39" cy="63"/>
              </a:xfrm>
              <a:custGeom>
                <a:avLst/>
                <a:gdLst>
                  <a:gd name="T0" fmla="*/ 0 w 22"/>
                  <a:gd name="T1" fmla="*/ 0 h 35"/>
                  <a:gd name="T2" fmla="*/ 22 w 22"/>
                  <a:gd name="T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2" h="35">
                    <a:moveTo>
                      <a:pt x="0" y="0"/>
                    </a:moveTo>
                    <a:cubicBezTo>
                      <a:pt x="0" y="0"/>
                      <a:pt x="22" y="8"/>
                      <a:pt x="22" y="35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Line 112"/>
              <p:cNvSpPr>
                <a:spLocks noChangeShapeType="1"/>
              </p:cNvSpPr>
              <p:nvPr/>
            </p:nvSpPr>
            <p:spPr bwMode="auto">
              <a:xfrm>
                <a:off x="4843" y="1011"/>
                <a:ext cx="49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Line 113"/>
              <p:cNvSpPr>
                <a:spLocks noChangeShapeType="1"/>
              </p:cNvSpPr>
              <p:nvPr/>
            </p:nvSpPr>
            <p:spPr bwMode="auto">
              <a:xfrm>
                <a:off x="4942" y="1011"/>
                <a:ext cx="49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Line 114"/>
              <p:cNvSpPr>
                <a:spLocks noChangeShapeType="1"/>
              </p:cNvSpPr>
              <p:nvPr/>
            </p:nvSpPr>
            <p:spPr bwMode="auto">
              <a:xfrm>
                <a:off x="5041" y="1011"/>
                <a:ext cx="48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Line 115"/>
              <p:cNvSpPr>
                <a:spLocks noChangeShapeType="1"/>
              </p:cNvSpPr>
              <p:nvPr/>
            </p:nvSpPr>
            <p:spPr bwMode="auto">
              <a:xfrm>
                <a:off x="4892" y="975"/>
                <a:ext cx="48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Line 116"/>
              <p:cNvSpPr>
                <a:spLocks noChangeShapeType="1"/>
              </p:cNvSpPr>
              <p:nvPr/>
            </p:nvSpPr>
            <p:spPr bwMode="auto">
              <a:xfrm>
                <a:off x="4991" y="975"/>
                <a:ext cx="48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Oval 117"/>
              <p:cNvSpPr>
                <a:spLocks noChangeArrowheads="1"/>
              </p:cNvSpPr>
              <p:nvPr/>
            </p:nvSpPr>
            <p:spPr bwMode="auto">
              <a:xfrm>
                <a:off x="5541" y="973"/>
                <a:ext cx="345" cy="346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18"/>
              <p:cNvSpPr>
                <a:spLocks/>
              </p:cNvSpPr>
              <p:nvPr/>
            </p:nvSpPr>
            <p:spPr bwMode="auto">
              <a:xfrm>
                <a:off x="5566" y="988"/>
                <a:ext cx="234" cy="309"/>
              </a:xfrm>
              <a:custGeom>
                <a:avLst/>
                <a:gdLst>
                  <a:gd name="T0" fmla="*/ 45 w 130"/>
                  <a:gd name="T1" fmla="*/ 0 h 172"/>
                  <a:gd name="T2" fmla="*/ 130 w 130"/>
                  <a:gd name="T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0" h="172">
                    <a:moveTo>
                      <a:pt x="45" y="0"/>
                    </a:moveTo>
                    <a:cubicBezTo>
                      <a:pt x="45" y="0"/>
                      <a:pt x="0" y="77"/>
                      <a:pt x="130" y="172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19"/>
              <p:cNvSpPr>
                <a:spLocks/>
              </p:cNvSpPr>
              <p:nvPr/>
            </p:nvSpPr>
            <p:spPr bwMode="auto">
              <a:xfrm>
                <a:off x="5566" y="1011"/>
                <a:ext cx="300" cy="225"/>
              </a:xfrm>
              <a:custGeom>
                <a:avLst/>
                <a:gdLst>
                  <a:gd name="T0" fmla="*/ 0 w 167"/>
                  <a:gd name="T1" fmla="*/ 125 h 125"/>
                  <a:gd name="T2" fmla="*/ 167 w 167"/>
                  <a:gd name="T3" fmla="*/ 3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7" h="125">
                    <a:moveTo>
                      <a:pt x="0" y="125"/>
                    </a:moveTo>
                    <a:cubicBezTo>
                      <a:pt x="0" y="125"/>
                      <a:pt x="26" y="0"/>
                      <a:pt x="167" y="31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20"/>
              <p:cNvSpPr>
                <a:spLocks/>
              </p:cNvSpPr>
              <p:nvPr/>
            </p:nvSpPr>
            <p:spPr bwMode="auto">
              <a:xfrm>
                <a:off x="5697" y="989"/>
                <a:ext cx="187" cy="191"/>
              </a:xfrm>
              <a:custGeom>
                <a:avLst/>
                <a:gdLst>
                  <a:gd name="T0" fmla="*/ 62 w 104"/>
                  <a:gd name="T1" fmla="*/ 7 h 106"/>
                  <a:gd name="T2" fmla="*/ 13 w 104"/>
                  <a:gd name="T3" fmla="*/ 43 h 106"/>
                  <a:gd name="T4" fmla="*/ 104 w 104"/>
                  <a:gd name="T5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4" h="106">
                    <a:moveTo>
                      <a:pt x="62" y="7"/>
                    </a:moveTo>
                    <a:cubicBezTo>
                      <a:pt x="62" y="7"/>
                      <a:pt x="0" y="0"/>
                      <a:pt x="13" y="43"/>
                    </a:cubicBezTo>
                    <a:cubicBezTo>
                      <a:pt x="26" y="86"/>
                      <a:pt x="97" y="106"/>
                      <a:pt x="104" y="106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21"/>
              <p:cNvSpPr>
                <a:spLocks/>
              </p:cNvSpPr>
              <p:nvPr/>
            </p:nvSpPr>
            <p:spPr bwMode="auto">
              <a:xfrm>
                <a:off x="5541" y="1101"/>
                <a:ext cx="104" cy="194"/>
              </a:xfrm>
              <a:custGeom>
                <a:avLst/>
                <a:gdLst>
                  <a:gd name="T0" fmla="*/ 0 w 58"/>
                  <a:gd name="T1" fmla="*/ 32 h 108"/>
                  <a:gd name="T2" fmla="*/ 40 w 58"/>
                  <a:gd name="T3" fmla="*/ 22 h 108"/>
                  <a:gd name="T4" fmla="*/ 47 w 58"/>
                  <a:gd name="T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108">
                    <a:moveTo>
                      <a:pt x="0" y="32"/>
                    </a:moveTo>
                    <a:cubicBezTo>
                      <a:pt x="0" y="32"/>
                      <a:pt x="23" y="0"/>
                      <a:pt x="40" y="22"/>
                    </a:cubicBezTo>
                    <a:cubicBezTo>
                      <a:pt x="58" y="44"/>
                      <a:pt x="54" y="75"/>
                      <a:pt x="47" y="108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122"/>
              <p:cNvSpPr>
                <a:spLocks/>
              </p:cNvSpPr>
              <p:nvPr/>
            </p:nvSpPr>
            <p:spPr bwMode="auto">
              <a:xfrm>
                <a:off x="6287" y="1223"/>
                <a:ext cx="102" cy="103"/>
              </a:xfrm>
              <a:custGeom>
                <a:avLst/>
                <a:gdLst>
                  <a:gd name="T0" fmla="*/ 57 w 57"/>
                  <a:gd name="T1" fmla="*/ 11 h 57"/>
                  <a:gd name="T2" fmla="*/ 17 w 57"/>
                  <a:gd name="T3" fmla="*/ 50 h 57"/>
                  <a:gd name="T4" fmla="*/ 3 w 57"/>
                  <a:gd name="T5" fmla="*/ 54 h 57"/>
                  <a:gd name="T6" fmla="*/ 6 w 57"/>
                  <a:gd name="T7" fmla="*/ 39 h 57"/>
                  <a:gd name="T8" fmla="*/ 34 w 57"/>
                  <a:gd name="T9" fmla="*/ 11 h 57"/>
                  <a:gd name="T10" fmla="*/ 46 w 57"/>
                  <a:gd name="T1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57">
                    <a:moveTo>
                      <a:pt x="57" y="11"/>
                    </a:moveTo>
                    <a:cubicBezTo>
                      <a:pt x="17" y="50"/>
                      <a:pt x="17" y="50"/>
                      <a:pt x="17" y="50"/>
                    </a:cubicBezTo>
                    <a:cubicBezTo>
                      <a:pt x="12" y="55"/>
                      <a:pt x="6" y="57"/>
                      <a:pt x="3" y="54"/>
                    </a:cubicBezTo>
                    <a:cubicBezTo>
                      <a:pt x="0" y="51"/>
                      <a:pt x="1" y="44"/>
                      <a:pt x="6" y="39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7" y="8"/>
                      <a:pt x="42" y="4"/>
                      <a:pt x="46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23"/>
              <p:cNvSpPr>
                <a:spLocks/>
              </p:cNvSpPr>
              <p:nvPr/>
            </p:nvSpPr>
            <p:spPr bwMode="auto">
              <a:xfrm>
                <a:off x="6540" y="1015"/>
                <a:ext cx="58" cy="54"/>
              </a:xfrm>
              <a:custGeom>
                <a:avLst/>
                <a:gdLst>
                  <a:gd name="T0" fmla="*/ 0 w 32"/>
                  <a:gd name="T1" fmla="*/ 20 h 30"/>
                  <a:gd name="T2" fmla="*/ 14 w 32"/>
                  <a:gd name="T3" fmla="*/ 6 h 30"/>
                  <a:gd name="T4" fmla="*/ 29 w 32"/>
                  <a:gd name="T5" fmla="*/ 3 h 30"/>
                  <a:gd name="T6" fmla="*/ 25 w 32"/>
                  <a:gd name="T7" fmla="*/ 17 h 30"/>
                  <a:gd name="T8" fmla="*/ 13 w 32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0">
                    <a:moveTo>
                      <a:pt x="0" y="20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9" y="1"/>
                      <a:pt x="26" y="0"/>
                      <a:pt x="29" y="3"/>
                    </a:cubicBezTo>
                    <a:cubicBezTo>
                      <a:pt x="32" y="6"/>
                      <a:pt x="30" y="12"/>
                      <a:pt x="25" y="17"/>
                    </a:cubicBezTo>
                    <a:cubicBezTo>
                      <a:pt x="13" y="30"/>
                      <a:pt x="13" y="30"/>
                      <a:pt x="13" y="3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24"/>
              <p:cNvSpPr>
                <a:spLocks/>
              </p:cNvSpPr>
              <p:nvPr/>
            </p:nvSpPr>
            <p:spPr bwMode="auto">
              <a:xfrm>
                <a:off x="6366" y="977"/>
                <a:ext cx="185" cy="273"/>
              </a:xfrm>
              <a:custGeom>
                <a:avLst/>
                <a:gdLst>
                  <a:gd name="T0" fmla="*/ 0 w 103"/>
                  <a:gd name="T1" fmla="*/ 152 h 152"/>
                  <a:gd name="T2" fmla="*/ 81 w 103"/>
                  <a:gd name="T3" fmla="*/ 0 h 152"/>
                  <a:gd name="T4" fmla="*/ 103 w 103"/>
                  <a:gd name="T5" fmla="*/ 4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152">
                    <a:moveTo>
                      <a:pt x="0" y="152"/>
                    </a:moveTo>
                    <a:cubicBezTo>
                      <a:pt x="0" y="92"/>
                      <a:pt x="74" y="7"/>
                      <a:pt x="81" y="0"/>
                    </a:cubicBezTo>
                    <a:cubicBezTo>
                      <a:pt x="103" y="49"/>
                      <a:pt x="103" y="49"/>
                      <a:pt x="103" y="49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125"/>
              <p:cNvSpPr>
                <a:spLocks/>
              </p:cNvSpPr>
              <p:nvPr/>
            </p:nvSpPr>
            <p:spPr bwMode="auto">
              <a:xfrm>
                <a:off x="6362" y="1061"/>
                <a:ext cx="272" cy="184"/>
              </a:xfrm>
              <a:custGeom>
                <a:avLst/>
                <a:gdLst>
                  <a:gd name="T0" fmla="*/ 0 w 151"/>
                  <a:gd name="T1" fmla="*/ 102 h 102"/>
                  <a:gd name="T2" fmla="*/ 151 w 151"/>
                  <a:gd name="T3" fmla="*/ 21 h 102"/>
                  <a:gd name="T4" fmla="*/ 102 w 151"/>
                  <a:gd name="T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1" h="102">
                    <a:moveTo>
                      <a:pt x="0" y="102"/>
                    </a:moveTo>
                    <a:cubicBezTo>
                      <a:pt x="60" y="102"/>
                      <a:pt x="144" y="29"/>
                      <a:pt x="151" y="21"/>
                    </a:cubicBezTo>
                    <a:cubicBezTo>
                      <a:pt x="102" y="0"/>
                      <a:pt x="102" y="0"/>
                      <a:pt x="102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Line 126"/>
              <p:cNvSpPr>
                <a:spLocks noChangeShapeType="1"/>
              </p:cNvSpPr>
              <p:nvPr/>
            </p:nvSpPr>
            <p:spPr bwMode="auto">
              <a:xfrm flipH="1">
                <a:off x="6364" y="1063"/>
                <a:ext cx="184" cy="184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27"/>
              <p:cNvSpPr>
                <a:spLocks/>
              </p:cNvSpPr>
              <p:nvPr/>
            </p:nvSpPr>
            <p:spPr bwMode="auto">
              <a:xfrm>
                <a:off x="7080" y="973"/>
                <a:ext cx="260" cy="150"/>
              </a:xfrm>
              <a:custGeom>
                <a:avLst/>
                <a:gdLst>
                  <a:gd name="T0" fmla="*/ 260 w 260"/>
                  <a:gd name="T1" fmla="*/ 150 h 150"/>
                  <a:gd name="T2" fmla="*/ 0 w 260"/>
                  <a:gd name="T3" fmla="*/ 150 h 150"/>
                  <a:gd name="T4" fmla="*/ 0 w 260"/>
                  <a:gd name="T5" fmla="*/ 0 h 150"/>
                  <a:gd name="T6" fmla="*/ 260 w 260"/>
                  <a:gd name="T7" fmla="*/ 0 h 150"/>
                  <a:gd name="T8" fmla="*/ 180 w 260"/>
                  <a:gd name="T9" fmla="*/ 74 h 150"/>
                  <a:gd name="T10" fmla="*/ 260 w 260"/>
                  <a:gd name="T11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0" h="150">
                    <a:moveTo>
                      <a:pt x="260" y="150"/>
                    </a:moveTo>
                    <a:lnTo>
                      <a:pt x="0" y="150"/>
                    </a:lnTo>
                    <a:lnTo>
                      <a:pt x="0" y="0"/>
                    </a:lnTo>
                    <a:lnTo>
                      <a:pt x="260" y="0"/>
                    </a:lnTo>
                    <a:lnTo>
                      <a:pt x="180" y="74"/>
                    </a:lnTo>
                    <a:lnTo>
                      <a:pt x="260" y="15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Line 128"/>
              <p:cNvSpPr>
                <a:spLocks noChangeShapeType="1"/>
              </p:cNvSpPr>
              <p:nvPr/>
            </p:nvSpPr>
            <p:spPr bwMode="auto">
              <a:xfrm>
                <a:off x="7080" y="973"/>
                <a:ext cx="0" cy="34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29"/>
              <p:cNvSpPr>
                <a:spLocks/>
              </p:cNvSpPr>
              <p:nvPr/>
            </p:nvSpPr>
            <p:spPr bwMode="auto">
              <a:xfrm>
                <a:off x="316" y="1907"/>
                <a:ext cx="254" cy="88"/>
              </a:xfrm>
              <a:custGeom>
                <a:avLst/>
                <a:gdLst>
                  <a:gd name="T0" fmla="*/ 93 w 141"/>
                  <a:gd name="T1" fmla="*/ 0 h 49"/>
                  <a:gd name="T2" fmla="*/ 141 w 141"/>
                  <a:gd name="T3" fmla="*/ 24 h 49"/>
                  <a:gd name="T4" fmla="*/ 70 w 141"/>
                  <a:gd name="T5" fmla="*/ 49 h 49"/>
                  <a:gd name="T6" fmla="*/ 0 w 141"/>
                  <a:gd name="T7" fmla="*/ 24 h 49"/>
                  <a:gd name="T8" fmla="*/ 49 w 141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" h="49">
                    <a:moveTo>
                      <a:pt x="93" y="0"/>
                    </a:moveTo>
                    <a:cubicBezTo>
                      <a:pt x="121" y="3"/>
                      <a:pt x="141" y="13"/>
                      <a:pt x="141" y="24"/>
                    </a:cubicBezTo>
                    <a:cubicBezTo>
                      <a:pt x="141" y="38"/>
                      <a:pt x="109" y="49"/>
                      <a:pt x="70" y="49"/>
                    </a:cubicBezTo>
                    <a:cubicBezTo>
                      <a:pt x="31" y="49"/>
                      <a:pt x="0" y="38"/>
                      <a:pt x="0" y="24"/>
                    </a:cubicBezTo>
                    <a:cubicBezTo>
                      <a:pt x="0" y="13"/>
                      <a:pt x="20" y="3"/>
                      <a:pt x="49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30"/>
              <p:cNvSpPr>
                <a:spLocks/>
              </p:cNvSpPr>
              <p:nvPr/>
            </p:nvSpPr>
            <p:spPr bwMode="auto">
              <a:xfrm>
                <a:off x="442" y="1650"/>
                <a:ext cx="200" cy="115"/>
              </a:xfrm>
              <a:custGeom>
                <a:avLst/>
                <a:gdLst>
                  <a:gd name="T0" fmla="*/ 200 w 200"/>
                  <a:gd name="T1" fmla="*/ 115 h 115"/>
                  <a:gd name="T2" fmla="*/ 0 w 200"/>
                  <a:gd name="T3" fmla="*/ 115 h 115"/>
                  <a:gd name="T4" fmla="*/ 0 w 200"/>
                  <a:gd name="T5" fmla="*/ 0 h 115"/>
                  <a:gd name="T6" fmla="*/ 200 w 200"/>
                  <a:gd name="T7" fmla="*/ 0 h 115"/>
                  <a:gd name="T8" fmla="*/ 138 w 200"/>
                  <a:gd name="T9" fmla="*/ 57 h 115"/>
                  <a:gd name="T10" fmla="*/ 200 w 200"/>
                  <a:gd name="T1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0" h="115">
                    <a:moveTo>
                      <a:pt x="200" y="115"/>
                    </a:moveTo>
                    <a:lnTo>
                      <a:pt x="0" y="115"/>
                    </a:lnTo>
                    <a:lnTo>
                      <a:pt x="0" y="0"/>
                    </a:lnTo>
                    <a:lnTo>
                      <a:pt x="200" y="0"/>
                    </a:lnTo>
                    <a:lnTo>
                      <a:pt x="138" y="57"/>
                    </a:lnTo>
                    <a:lnTo>
                      <a:pt x="200" y="115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Line 131"/>
              <p:cNvSpPr>
                <a:spLocks noChangeShapeType="1"/>
              </p:cNvSpPr>
              <p:nvPr/>
            </p:nvSpPr>
            <p:spPr bwMode="auto">
              <a:xfrm>
                <a:off x="442" y="1650"/>
                <a:ext cx="0" cy="30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Oval 132"/>
              <p:cNvSpPr>
                <a:spLocks noChangeArrowheads="1"/>
              </p:cNvSpPr>
              <p:nvPr/>
            </p:nvSpPr>
            <p:spPr bwMode="auto">
              <a:xfrm>
                <a:off x="1075" y="1691"/>
                <a:ext cx="304" cy="304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33"/>
              <p:cNvSpPr>
                <a:spLocks/>
              </p:cNvSpPr>
              <p:nvPr/>
            </p:nvSpPr>
            <p:spPr bwMode="auto">
              <a:xfrm>
                <a:off x="1186" y="1650"/>
                <a:ext cx="81" cy="41"/>
              </a:xfrm>
              <a:custGeom>
                <a:avLst/>
                <a:gdLst>
                  <a:gd name="T0" fmla="*/ 0 w 45"/>
                  <a:gd name="T1" fmla="*/ 23 h 23"/>
                  <a:gd name="T2" fmla="*/ 22 w 45"/>
                  <a:gd name="T3" fmla="*/ 0 h 23"/>
                  <a:gd name="T4" fmla="*/ 45 w 45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3">
                    <a:moveTo>
                      <a:pt x="0" y="23"/>
                    </a:moveTo>
                    <a:cubicBezTo>
                      <a:pt x="0" y="10"/>
                      <a:pt x="10" y="0"/>
                      <a:pt x="22" y="0"/>
                    </a:cubicBezTo>
                    <a:cubicBezTo>
                      <a:pt x="35" y="0"/>
                      <a:pt x="45" y="10"/>
                      <a:pt x="45" y="23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Line 134"/>
              <p:cNvSpPr>
                <a:spLocks noChangeShapeType="1"/>
              </p:cNvSpPr>
              <p:nvPr/>
            </p:nvSpPr>
            <p:spPr bwMode="auto">
              <a:xfrm>
                <a:off x="1226" y="1693"/>
                <a:ext cx="0" cy="3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Line 135"/>
              <p:cNvSpPr>
                <a:spLocks noChangeShapeType="1"/>
              </p:cNvSpPr>
              <p:nvPr/>
            </p:nvSpPr>
            <p:spPr bwMode="auto">
              <a:xfrm>
                <a:off x="1226" y="1959"/>
                <a:ext cx="0" cy="3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Line 136"/>
              <p:cNvSpPr>
                <a:spLocks noChangeShapeType="1"/>
              </p:cNvSpPr>
              <p:nvPr/>
            </p:nvSpPr>
            <p:spPr bwMode="auto">
              <a:xfrm flipH="1">
                <a:off x="1343" y="1844"/>
                <a:ext cx="34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Line 137"/>
              <p:cNvSpPr>
                <a:spLocks noChangeShapeType="1"/>
              </p:cNvSpPr>
              <p:nvPr/>
            </p:nvSpPr>
            <p:spPr bwMode="auto">
              <a:xfrm flipH="1">
                <a:off x="1077" y="1844"/>
                <a:ext cx="34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38"/>
              <p:cNvSpPr>
                <a:spLocks/>
              </p:cNvSpPr>
              <p:nvPr/>
            </p:nvSpPr>
            <p:spPr bwMode="auto">
              <a:xfrm>
                <a:off x="1147" y="1765"/>
                <a:ext cx="160" cy="158"/>
              </a:xfrm>
              <a:custGeom>
                <a:avLst/>
                <a:gdLst>
                  <a:gd name="T0" fmla="*/ 160 w 160"/>
                  <a:gd name="T1" fmla="*/ 0 h 158"/>
                  <a:gd name="T2" fmla="*/ 59 w 160"/>
                  <a:gd name="T3" fmla="*/ 58 h 158"/>
                  <a:gd name="T4" fmla="*/ 0 w 160"/>
                  <a:gd name="T5" fmla="*/ 158 h 158"/>
                  <a:gd name="T6" fmla="*/ 100 w 160"/>
                  <a:gd name="T7" fmla="*/ 99 h 158"/>
                  <a:gd name="T8" fmla="*/ 160 w 160"/>
                  <a:gd name="T9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58">
                    <a:moveTo>
                      <a:pt x="160" y="0"/>
                    </a:moveTo>
                    <a:lnTo>
                      <a:pt x="59" y="58"/>
                    </a:lnTo>
                    <a:lnTo>
                      <a:pt x="0" y="158"/>
                    </a:lnTo>
                    <a:lnTo>
                      <a:pt x="100" y="99"/>
                    </a:lnTo>
                    <a:lnTo>
                      <a:pt x="16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Oval 139"/>
              <p:cNvSpPr>
                <a:spLocks noChangeArrowheads="1"/>
              </p:cNvSpPr>
              <p:nvPr/>
            </p:nvSpPr>
            <p:spPr bwMode="auto">
              <a:xfrm>
                <a:off x="1843" y="1661"/>
                <a:ext cx="242" cy="244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40"/>
              <p:cNvSpPr>
                <a:spLocks/>
              </p:cNvSpPr>
              <p:nvPr/>
            </p:nvSpPr>
            <p:spPr bwMode="auto">
              <a:xfrm>
                <a:off x="1855" y="1673"/>
                <a:ext cx="281" cy="281"/>
              </a:xfrm>
              <a:custGeom>
                <a:avLst/>
                <a:gdLst>
                  <a:gd name="T0" fmla="*/ 122 w 156"/>
                  <a:gd name="T1" fmla="*/ 0 h 156"/>
                  <a:gd name="T2" fmla="*/ 122 w 156"/>
                  <a:gd name="T3" fmla="*/ 122 h 156"/>
                  <a:gd name="T4" fmla="*/ 0 w 156"/>
                  <a:gd name="T5" fmla="*/ 12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6" h="156">
                    <a:moveTo>
                      <a:pt x="122" y="0"/>
                    </a:moveTo>
                    <a:cubicBezTo>
                      <a:pt x="156" y="34"/>
                      <a:pt x="156" y="88"/>
                      <a:pt x="122" y="122"/>
                    </a:cubicBezTo>
                    <a:cubicBezTo>
                      <a:pt x="88" y="156"/>
                      <a:pt x="33" y="156"/>
                      <a:pt x="0" y="122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Line 141"/>
              <p:cNvSpPr>
                <a:spLocks noChangeShapeType="1"/>
              </p:cNvSpPr>
              <p:nvPr/>
            </p:nvSpPr>
            <p:spPr bwMode="auto">
              <a:xfrm flipH="1">
                <a:off x="2074" y="1650"/>
                <a:ext cx="22" cy="23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Line 142"/>
              <p:cNvSpPr>
                <a:spLocks noChangeShapeType="1"/>
              </p:cNvSpPr>
              <p:nvPr/>
            </p:nvSpPr>
            <p:spPr bwMode="auto">
              <a:xfrm flipH="1">
                <a:off x="1832" y="1893"/>
                <a:ext cx="23" cy="23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Line 143"/>
              <p:cNvSpPr>
                <a:spLocks noChangeShapeType="1"/>
              </p:cNvSpPr>
              <p:nvPr/>
            </p:nvSpPr>
            <p:spPr bwMode="auto">
              <a:xfrm>
                <a:off x="1965" y="1938"/>
                <a:ext cx="0" cy="5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Line 144"/>
              <p:cNvSpPr>
                <a:spLocks noChangeShapeType="1"/>
              </p:cNvSpPr>
              <p:nvPr/>
            </p:nvSpPr>
            <p:spPr bwMode="auto">
              <a:xfrm>
                <a:off x="1857" y="1995"/>
                <a:ext cx="21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45"/>
              <p:cNvSpPr>
                <a:spLocks/>
              </p:cNvSpPr>
              <p:nvPr/>
            </p:nvSpPr>
            <p:spPr bwMode="auto">
              <a:xfrm>
                <a:off x="2558" y="1652"/>
                <a:ext cx="329" cy="329"/>
              </a:xfrm>
              <a:custGeom>
                <a:avLst/>
                <a:gdLst>
                  <a:gd name="T0" fmla="*/ 173 w 329"/>
                  <a:gd name="T1" fmla="*/ 329 h 329"/>
                  <a:gd name="T2" fmla="*/ 0 w 329"/>
                  <a:gd name="T3" fmla="*/ 174 h 329"/>
                  <a:gd name="T4" fmla="*/ 155 w 329"/>
                  <a:gd name="T5" fmla="*/ 0 h 329"/>
                  <a:gd name="T6" fmla="*/ 329 w 329"/>
                  <a:gd name="T7" fmla="*/ 156 h 329"/>
                  <a:gd name="T8" fmla="*/ 173 w 329"/>
                  <a:gd name="T9" fmla="*/ 329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9" h="329">
                    <a:moveTo>
                      <a:pt x="173" y="329"/>
                    </a:moveTo>
                    <a:lnTo>
                      <a:pt x="0" y="174"/>
                    </a:lnTo>
                    <a:lnTo>
                      <a:pt x="155" y="0"/>
                    </a:lnTo>
                    <a:lnTo>
                      <a:pt x="329" y="156"/>
                    </a:lnTo>
                    <a:lnTo>
                      <a:pt x="173" y="329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46"/>
              <p:cNvSpPr>
                <a:spLocks/>
              </p:cNvSpPr>
              <p:nvPr/>
            </p:nvSpPr>
            <p:spPr bwMode="auto">
              <a:xfrm>
                <a:off x="2628" y="1889"/>
                <a:ext cx="205" cy="108"/>
              </a:xfrm>
              <a:custGeom>
                <a:avLst/>
                <a:gdLst>
                  <a:gd name="T0" fmla="*/ 97 w 205"/>
                  <a:gd name="T1" fmla="*/ 0 h 108"/>
                  <a:gd name="T2" fmla="*/ 0 w 205"/>
                  <a:gd name="T3" fmla="*/ 108 h 108"/>
                  <a:gd name="T4" fmla="*/ 205 w 205"/>
                  <a:gd name="T5" fmla="*/ 97 h 108"/>
                  <a:gd name="T6" fmla="*/ 97 w 205"/>
                  <a:gd name="T7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5" h="108">
                    <a:moveTo>
                      <a:pt x="97" y="0"/>
                    </a:moveTo>
                    <a:lnTo>
                      <a:pt x="0" y="108"/>
                    </a:lnTo>
                    <a:lnTo>
                      <a:pt x="205" y="97"/>
                    </a:lnTo>
                    <a:lnTo>
                      <a:pt x="97" y="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Line 147"/>
              <p:cNvSpPr>
                <a:spLocks noChangeShapeType="1"/>
              </p:cNvSpPr>
              <p:nvPr/>
            </p:nvSpPr>
            <p:spPr bwMode="auto">
              <a:xfrm>
                <a:off x="2714" y="1657"/>
                <a:ext cx="11" cy="232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48"/>
              <p:cNvSpPr>
                <a:spLocks/>
              </p:cNvSpPr>
              <p:nvPr/>
            </p:nvSpPr>
            <p:spPr bwMode="auto">
              <a:xfrm>
                <a:off x="2558" y="1643"/>
                <a:ext cx="329" cy="183"/>
              </a:xfrm>
              <a:custGeom>
                <a:avLst/>
                <a:gdLst>
                  <a:gd name="T0" fmla="*/ 0 w 183"/>
                  <a:gd name="T1" fmla="*/ 102 h 102"/>
                  <a:gd name="T2" fmla="*/ 183 w 183"/>
                  <a:gd name="T3" fmla="*/ 9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3" h="102">
                    <a:moveTo>
                      <a:pt x="0" y="102"/>
                    </a:moveTo>
                    <a:cubicBezTo>
                      <a:pt x="0" y="102"/>
                      <a:pt x="84" y="0"/>
                      <a:pt x="183" y="92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49"/>
              <p:cNvSpPr>
                <a:spLocks/>
              </p:cNvSpPr>
              <p:nvPr/>
            </p:nvSpPr>
            <p:spPr bwMode="auto">
              <a:xfrm>
                <a:off x="3281" y="1634"/>
                <a:ext cx="379" cy="379"/>
              </a:xfrm>
              <a:custGeom>
                <a:avLst/>
                <a:gdLst>
                  <a:gd name="T0" fmla="*/ 172 w 211"/>
                  <a:gd name="T1" fmla="*/ 37 h 211"/>
                  <a:gd name="T2" fmla="*/ 174 w 211"/>
                  <a:gd name="T3" fmla="*/ 172 h 211"/>
                  <a:gd name="T4" fmla="*/ 38 w 211"/>
                  <a:gd name="T5" fmla="*/ 174 h 211"/>
                  <a:gd name="T6" fmla="*/ 37 w 211"/>
                  <a:gd name="T7" fmla="*/ 38 h 211"/>
                  <a:gd name="T8" fmla="*/ 172 w 211"/>
                  <a:gd name="T9" fmla="*/ 37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211">
                    <a:moveTo>
                      <a:pt x="172" y="37"/>
                    </a:moveTo>
                    <a:cubicBezTo>
                      <a:pt x="210" y="74"/>
                      <a:pt x="211" y="134"/>
                      <a:pt x="174" y="172"/>
                    </a:cubicBezTo>
                    <a:cubicBezTo>
                      <a:pt x="137" y="210"/>
                      <a:pt x="76" y="211"/>
                      <a:pt x="38" y="174"/>
                    </a:cubicBezTo>
                    <a:cubicBezTo>
                      <a:pt x="0" y="137"/>
                      <a:pt x="0" y="76"/>
                      <a:pt x="37" y="38"/>
                    </a:cubicBezTo>
                    <a:cubicBezTo>
                      <a:pt x="74" y="1"/>
                      <a:pt x="134" y="0"/>
                      <a:pt x="172" y="37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50"/>
              <p:cNvSpPr>
                <a:spLocks/>
              </p:cNvSpPr>
              <p:nvPr/>
            </p:nvSpPr>
            <p:spPr bwMode="auto">
              <a:xfrm>
                <a:off x="3299" y="1655"/>
                <a:ext cx="282" cy="285"/>
              </a:xfrm>
              <a:custGeom>
                <a:avLst/>
                <a:gdLst>
                  <a:gd name="T0" fmla="*/ 0 w 157"/>
                  <a:gd name="T1" fmla="*/ 94 h 158"/>
                  <a:gd name="T2" fmla="*/ 36 w 157"/>
                  <a:gd name="T3" fmla="*/ 111 h 158"/>
                  <a:gd name="T4" fmla="*/ 59 w 157"/>
                  <a:gd name="T5" fmla="*/ 133 h 158"/>
                  <a:gd name="T6" fmla="*/ 85 w 157"/>
                  <a:gd name="T7" fmla="*/ 152 h 158"/>
                  <a:gd name="T8" fmla="*/ 116 w 157"/>
                  <a:gd name="T9" fmla="*/ 153 h 158"/>
                  <a:gd name="T10" fmla="*/ 147 w 157"/>
                  <a:gd name="T11" fmla="*/ 129 h 158"/>
                  <a:gd name="T12" fmla="*/ 156 w 157"/>
                  <a:gd name="T13" fmla="*/ 94 h 158"/>
                  <a:gd name="T14" fmla="*/ 121 w 157"/>
                  <a:gd name="T15" fmla="*/ 42 h 158"/>
                  <a:gd name="T16" fmla="*/ 92 w 157"/>
                  <a:gd name="T1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" h="158">
                    <a:moveTo>
                      <a:pt x="0" y="94"/>
                    </a:moveTo>
                    <a:cubicBezTo>
                      <a:pt x="12" y="90"/>
                      <a:pt x="28" y="103"/>
                      <a:pt x="36" y="111"/>
                    </a:cubicBezTo>
                    <a:cubicBezTo>
                      <a:pt x="44" y="118"/>
                      <a:pt x="52" y="126"/>
                      <a:pt x="59" y="133"/>
                    </a:cubicBezTo>
                    <a:cubicBezTo>
                      <a:pt x="68" y="141"/>
                      <a:pt x="74" y="148"/>
                      <a:pt x="85" y="152"/>
                    </a:cubicBezTo>
                    <a:cubicBezTo>
                      <a:pt x="96" y="156"/>
                      <a:pt x="105" y="158"/>
                      <a:pt x="116" y="153"/>
                    </a:cubicBezTo>
                    <a:cubicBezTo>
                      <a:pt x="128" y="149"/>
                      <a:pt x="139" y="140"/>
                      <a:pt x="147" y="129"/>
                    </a:cubicBezTo>
                    <a:cubicBezTo>
                      <a:pt x="153" y="121"/>
                      <a:pt x="157" y="104"/>
                      <a:pt x="156" y="94"/>
                    </a:cubicBezTo>
                    <a:cubicBezTo>
                      <a:pt x="153" y="72"/>
                      <a:pt x="134" y="57"/>
                      <a:pt x="121" y="42"/>
                    </a:cubicBezTo>
                    <a:cubicBezTo>
                      <a:pt x="110" y="29"/>
                      <a:pt x="96" y="16"/>
                      <a:pt x="92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Oval 151"/>
              <p:cNvSpPr>
                <a:spLocks noChangeArrowheads="1"/>
              </p:cNvSpPr>
              <p:nvPr/>
            </p:nvSpPr>
            <p:spPr bwMode="auto">
              <a:xfrm>
                <a:off x="4041" y="1835"/>
                <a:ext cx="164" cy="160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Line 152"/>
              <p:cNvSpPr>
                <a:spLocks noChangeShapeType="1"/>
              </p:cNvSpPr>
              <p:nvPr/>
            </p:nvSpPr>
            <p:spPr bwMode="auto">
              <a:xfrm>
                <a:off x="4122" y="1650"/>
                <a:ext cx="0" cy="185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Oval 153"/>
              <p:cNvSpPr>
                <a:spLocks noChangeArrowheads="1"/>
              </p:cNvSpPr>
              <p:nvPr/>
            </p:nvSpPr>
            <p:spPr bwMode="auto">
              <a:xfrm>
                <a:off x="4225" y="1835"/>
                <a:ext cx="162" cy="160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Line 154"/>
              <p:cNvSpPr>
                <a:spLocks noChangeShapeType="1"/>
              </p:cNvSpPr>
              <p:nvPr/>
            </p:nvSpPr>
            <p:spPr bwMode="auto">
              <a:xfrm>
                <a:off x="4306" y="1650"/>
                <a:ext cx="0" cy="185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Oval 155"/>
              <p:cNvSpPr>
                <a:spLocks noChangeArrowheads="1"/>
              </p:cNvSpPr>
              <p:nvPr/>
            </p:nvSpPr>
            <p:spPr bwMode="auto">
              <a:xfrm>
                <a:off x="4818" y="1832"/>
                <a:ext cx="164" cy="163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56"/>
              <p:cNvSpPr>
                <a:spLocks/>
              </p:cNvSpPr>
              <p:nvPr/>
            </p:nvSpPr>
            <p:spPr bwMode="auto">
              <a:xfrm>
                <a:off x="4829" y="1700"/>
                <a:ext cx="284" cy="263"/>
              </a:xfrm>
              <a:custGeom>
                <a:avLst/>
                <a:gdLst>
                  <a:gd name="T0" fmla="*/ 122 w 158"/>
                  <a:gd name="T1" fmla="*/ 146 h 146"/>
                  <a:gd name="T2" fmla="*/ 117 w 158"/>
                  <a:gd name="T3" fmla="*/ 144 h 146"/>
                  <a:gd name="T4" fmla="*/ 113 w 158"/>
                  <a:gd name="T5" fmla="*/ 131 h 146"/>
                  <a:gd name="T6" fmla="*/ 133 w 158"/>
                  <a:gd name="T7" fmla="*/ 92 h 146"/>
                  <a:gd name="T8" fmla="*/ 95 w 158"/>
                  <a:gd name="T9" fmla="*/ 81 h 146"/>
                  <a:gd name="T10" fmla="*/ 89 w 158"/>
                  <a:gd name="T11" fmla="*/ 77 h 146"/>
                  <a:gd name="T12" fmla="*/ 53 w 158"/>
                  <a:gd name="T13" fmla="*/ 45 h 146"/>
                  <a:gd name="T14" fmla="*/ 14 w 158"/>
                  <a:gd name="T15" fmla="*/ 61 h 146"/>
                  <a:gd name="T16" fmla="*/ 4 w 158"/>
                  <a:gd name="T17" fmla="*/ 59 h 146"/>
                  <a:gd name="T18" fmla="*/ 0 w 158"/>
                  <a:gd name="T19" fmla="*/ 50 h 146"/>
                  <a:gd name="T20" fmla="*/ 6 w 158"/>
                  <a:gd name="T21" fmla="*/ 9 h 146"/>
                  <a:gd name="T22" fmla="*/ 18 w 158"/>
                  <a:gd name="T23" fmla="*/ 1 h 146"/>
                  <a:gd name="T24" fmla="*/ 26 w 158"/>
                  <a:gd name="T25" fmla="*/ 12 h 146"/>
                  <a:gd name="T26" fmla="*/ 23 w 158"/>
                  <a:gd name="T27" fmla="*/ 36 h 146"/>
                  <a:gd name="T28" fmla="*/ 51 w 158"/>
                  <a:gd name="T29" fmla="*/ 24 h 146"/>
                  <a:gd name="T30" fmla="*/ 60 w 158"/>
                  <a:gd name="T31" fmla="*/ 25 h 146"/>
                  <a:gd name="T32" fmla="*/ 104 w 158"/>
                  <a:gd name="T33" fmla="*/ 63 h 146"/>
                  <a:gd name="T34" fmla="*/ 150 w 158"/>
                  <a:gd name="T35" fmla="*/ 76 h 146"/>
                  <a:gd name="T36" fmla="*/ 157 w 158"/>
                  <a:gd name="T37" fmla="*/ 82 h 146"/>
                  <a:gd name="T38" fmla="*/ 157 w 158"/>
                  <a:gd name="T39" fmla="*/ 91 h 146"/>
                  <a:gd name="T40" fmla="*/ 131 w 158"/>
                  <a:gd name="T41" fmla="*/ 140 h 146"/>
                  <a:gd name="T42" fmla="*/ 122 w 158"/>
                  <a:gd name="T43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8" h="146">
                    <a:moveTo>
                      <a:pt x="122" y="146"/>
                    </a:moveTo>
                    <a:cubicBezTo>
                      <a:pt x="120" y="146"/>
                      <a:pt x="119" y="145"/>
                      <a:pt x="117" y="144"/>
                    </a:cubicBezTo>
                    <a:cubicBezTo>
                      <a:pt x="112" y="142"/>
                      <a:pt x="110" y="136"/>
                      <a:pt x="113" y="131"/>
                    </a:cubicBezTo>
                    <a:cubicBezTo>
                      <a:pt x="133" y="92"/>
                      <a:pt x="133" y="92"/>
                      <a:pt x="133" y="9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80"/>
                      <a:pt x="91" y="79"/>
                      <a:pt x="89" y="77"/>
                    </a:cubicBezTo>
                    <a:cubicBezTo>
                      <a:pt x="82" y="65"/>
                      <a:pt x="64" y="52"/>
                      <a:pt x="53" y="45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1" y="62"/>
                      <a:pt x="7" y="62"/>
                      <a:pt x="4" y="59"/>
                    </a:cubicBezTo>
                    <a:cubicBezTo>
                      <a:pt x="1" y="57"/>
                      <a:pt x="0" y="53"/>
                      <a:pt x="0" y="5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4"/>
                      <a:pt x="12" y="0"/>
                      <a:pt x="18" y="1"/>
                    </a:cubicBezTo>
                    <a:cubicBezTo>
                      <a:pt x="23" y="2"/>
                      <a:pt x="27" y="7"/>
                      <a:pt x="26" y="12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4" y="23"/>
                      <a:pt x="57" y="24"/>
                      <a:pt x="60" y="25"/>
                    </a:cubicBezTo>
                    <a:cubicBezTo>
                      <a:pt x="61" y="26"/>
                      <a:pt x="90" y="44"/>
                      <a:pt x="104" y="63"/>
                    </a:cubicBezTo>
                    <a:cubicBezTo>
                      <a:pt x="150" y="76"/>
                      <a:pt x="150" y="76"/>
                      <a:pt x="150" y="76"/>
                    </a:cubicBezTo>
                    <a:cubicBezTo>
                      <a:pt x="153" y="77"/>
                      <a:pt x="156" y="79"/>
                      <a:pt x="157" y="82"/>
                    </a:cubicBezTo>
                    <a:cubicBezTo>
                      <a:pt x="158" y="85"/>
                      <a:pt x="158" y="88"/>
                      <a:pt x="157" y="91"/>
                    </a:cubicBezTo>
                    <a:cubicBezTo>
                      <a:pt x="131" y="140"/>
                      <a:pt x="131" y="140"/>
                      <a:pt x="131" y="140"/>
                    </a:cubicBezTo>
                    <a:cubicBezTo>
                      <a:pt x="129" y="144"/>
                      <a:pt x="125" y="146"/>
                      <a:pt x="122" y="146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Oval 157"/>
              <p:cNvSpPr>
                <a:spLocks noChangeArrowheads="1"/>
              </p:cNvSpPr>
              <p:nvPr/>
            </p:nvSpPr>
            <p:spPr bwMode="auto">
              <a:xfrm>
                <a:off x="4895" y="1650"/>
                <a:ext cx="60" cy="59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58"/>
              <p:cNvSpPr>
                <a:spLocks/>
              </p:cNvSpPr>
              <p:nvPr/>
            </p:nvSpPr>
            <p:spPr bwMode="auto">
              <a:xfrm>
                <a:off x="5544" y="1781"/>
                <a:ext cx="340" cy="96"/>
              </a:xfrm>
              <a:custGeom>
                <a:avLst/>
                <a:gdLst>
                  <a:gd name="T0" fmla="*/ 0 w 340"/>
                  <a:gd name="T1" fmla="*/ 0 h 96"/>
                  <a:gd name="T2" fmla="*/ 36 w 340"/>
                  <a:gd name="T3" fmla="*/ 96 h 96"/>
                  <a:gd name="T4" fmla="*/ 340 w 340"/>
                  <a:gd name="T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0" h="96">
                    <a:moveTo>
                      <a:pt x="0" y="0"/>
                    </a:moveTo>
                    <a:lnTo>
                      <a:pt x="36" y="96"/>
                    </a:lnTo>
                    <a:lnTo>
                      <a:pt x="340" y="96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59"/>
              <p:cNvSpPr>
                <a:spLocks/>
              </p:cNvSpPr>
              <p:nvPr/>
            </p:nvSpPr>
            <p:spPr bwMode="auto">
              <a:xfrm>
                <a:off x="5654" y="1797"/>
                <a:ext cx="36" cy="80"/>
              </a:xfrm>
              <a:custGeom>
                <a:avLst/>
                <a:gdLst>
                  <a:gd name="T0" fmla="*/ 20 w 20"/>
                  <a:gd name="T1" fmla="*/ 44 h 44"/>
                  <a:gd name="T2" fmla="*/ 6 w 20"/>
                  <a:gd name="T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0" h="44">
                    <a:moveTo>
                      <a:pt x="20" y="44"/>
                    </a:moveTo>
                    <a:cubicBezTo>
                      <a:pt x="20" y="44"/>
                      <a:pt x="0" y="30"/>
                      <a:pt x="6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60"/>
              <p:cNvSpPr>
                <a:spLocks/>
              </p:cNvSpPr>
              <p:nvPr/>
            </p:nvSpPr>
            <p:spPr bwMode="auto">
              <a:xfrm>
                <a:off x="5832" y="1797"/>
                <a:ext cx="36" cy="80"/>
              </a:xfrm>
              <a:custGeom>
                <a:avLst/>
                <a:gdLst>
                  <a:gd name="T0" fmla="*/ 0 w 20"/>
                  <a:gd name="T1" fmla="*/ 44 h 44"/>
                  <a:gd name="T2" fmla="*/ 14 w 20"/>
                  <a:gd name="T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0" h="44">
                    <a:moveTo>
                      <a:pt x="0" y="44"/>
                    </a:moveTo>
                    <a:cubicBezTo>
                      <a:pt x="0" y="44"/>
                      <a:pt x="20" y="30"/>
                      <a:pt x="14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Line 161"/>
              <p:cNvSpPr>
                <a:spLocks noChangeShapeType="1"/>
              </p:cNvSpPr>
              <p:nvPr/>
            </p:nvSpPr>
            <p:spPr bwMode="auto">
              <a:xfrm>
                <a:off x="5632" y="1792"/>
                <a:ext cx="258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62"/>
              <p:cNvSpPr>
                <a:spLocks/>
              </p:cNvSpPr>
              <p:nvPr/>
            </p:nvSpPr>
            <p:spPr bwMode="auto">
              <a:xfrm>
                <a:off x="6285" y="1839"/>
                <a:ext cx="336" cy="93"/>
              </a:xfrm>
              <a:custGeom>
                <a:avLst/>
                <a:gdLst>
                  <a:gd name="T0" fmla="*/ 0 w 336"/>
                  <a:gd name="T1" fmla="*/ 0 h 93"/>
                  <a:gd name="T2" fmla="*/ 36 w 336"/>
                  <a:gd name="T3" fmla="*/ 93 h 93"/>
                  <a:gd name="T4" fmla="*/ 336 w 336"/>
                  <a:gd name="T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6" h="93">
                    <a:moveTo>
                      <a:pt x="0" y="0"/>
                    </a:moveTo>
                    <a:lnTo>
                      <a:pt x="36" y="93"/>
                    </a:lnTo>
                    <a:lnTo>
                      <a:pt x="336" y="93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63"/>
              <p:cNvSpPr>
                <a:spLocks/>
              </p:cNvSpPr>
              <p:nvPr/>
            </p:nvSpPr>
            <p:spPr bwMode="auto">
              <a:xfrm>
                <a:off x="6393" y="1855"/>
                <a:ext cx="36" cy="77"/>
              </a:xfrm>
              <a:custGeom>
                <a:avLst/>
                <a:gdLst>
                  <a:gd name="T0" fmla="*/ 20 w 20"/>
                  <a:gd name="T1" fmla="*/ 43 h 43"/>
                  <a:gd name="T2" fmla="*/ 6 w 20"/>
                  <a:gd name="T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0" h="43">
                    <a:moveTo>
                      <a:pt x="20" y="43"/>
                    </a:moveTo>
                    <a:cubicBezTo>
                      <a:pt x="20" y="43"/>
                      <a:pt x="0" y="30"/>
                      <a:pt x="6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64"/>
              <p:cNvSpPr>
                <a:spLocks/>
              </p:cNvSpPr>
              <p:nvPr/>
            </p:nvSpPr>
            <p:spPr bwMode="auto">
              <a:xfrm>
                <a:off x="6571" y="1855"/>
                <a:ext cx="34" cy="77"/>
              </a:xfrm>
              <a:custGeom>
                <a:avLst/>
                <a:gdLst>
                  <a:gd name="T0" fmla="*/ 0 w 19"/>
                  <a:gd name="T1" fmla="*/ 43 h 43"/>
                  <a:gd name="T2" fmla="*/ 13 w 19"/>
                  <a:gd name="T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" h="43">
                    <a:moveTo>
                      <a:pt x="0" y="43"/>
                    </a:moveTo>
                    <a:cubicBezTo>
                      <a:pt x="0" y="43"/>
                      <a:pt x="19" y="30"/>
                      <a:pt x="13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65"/>
              <p:cNvSpPr>
                <a:spLocks/>
              </p:cNvSpPr>
              <p:nvPr/>
            </p:nvSpPr>
            <p:spPr bwMode="auto">
              <a:xfrm>
                <a:off x="6343" y="1725"/>
                <a:ext cx="287" cy="130"/>
              </a:xfrm>
              <a:custGeom>
                <a:avLst/>
                <a:gdLst>
                  <a:gd name="T0" fmla="*/ 17 w 160"/>
                  <a:gd name="T1" fmla="*/ 72 h 72"/>
                  <a:gd name="T2" fmla="*/ 155 w 160"/>
                  <a:gd name="T3" fmla="*/ 72 h 72"/>
                  <a:gd name="T4" fmla="*/ 160 w 160"/>
                  <a:gd name="T5" fmla="*/ 0 h 72"/>
                  <a:gd name="T6" fmla="*/ 57 w 160"/>
                  <a:gd name="T7" fmla="*/ 46 h 72"/>
                  <a:gd name="T8" fmla="*/ 8 w 160"/>
                  <a:gd name="T9" fmla="*/ 27 h 72"/>
                  <a:gd name="T10" fmla="*/ 17 w 160"/>
                  <a:gd name="T11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0" h="72">
                    <a:moveTo>
                      <a:pt x="17" y="72"/>
                    </a:moveTo>
                    <a:cubicBezTo>
                      <a:pt x="155" y="72"/>
                      <a:pt x="155" y="72"/>
                      <a:pt x="155" y="72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15" y="20"/>
                      <a:pt x="95" y="43"/>
                      <a:pt x="57" y="46"/>
                    </a:cubicBezTo>
                    <a:cubicBezTo>
                      <a:pt x="27" y="49"/>
                      <a:pt x="16" y="33"/>
                      <a:pt x="8" y="27"/>
                    </a:cubicBezTo>
                    <a:cubicBezTo>
                      <a:pt x="0" y="22"/>
                      <a:pt x="17" y="72"/>
                      <a:pt x="17" y="72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66"/>
              <p:cNvSpPr>
                <a:spLocks/>
              </p:cNvSpPr>
              <p:nvPr/>
            </p:nvSpPr>
            <p:spPr bwMode="auto">
              <a:xfrm>
                <a:off x="7065" y="1905"/>
                <a:ext cx="290" cy="90"/>
              </a:xfrm>
              <a:custGeom>
                <a:avLst/>
                <a:gdLst>
                  <a:gd name="T0" fmla="*/ 161 w 161"/>
                  <a:gd name="T1" fmla="*/ 42 h 50"/>
                  <a:gd name="T2" fmla="*/ 153 w 161"/>
                  <a:gd name="T3" fmla="*/ 50 h 50"/>
                  <a:gd name="T4" fmla="*/ 8 w 161"/>
                  <a:gd name="T5" fmla="*/ 50 h 50"/>
                  <a:gd name="T6" fmla="*/ 0 w 161"/>
                  <a:gd name="T7" fmla="*/ 42 h 50"/>
                  <a:gd name="T8" fmla="*/ 0 w 161"/>
                  <a:gd name="T9" fmla="*/ 8 h 50"/>
                  <a:gd name="T10" fmla="*/ 8 w 161"/>
                  <a:gd name="T11" fmla="*/ 0 h 50"/>
                  <a:gd name="T12" fmla="*/ 153 w 161"/>
                  <a:gd name="T13" fmla="*/ 0 h 50"/>
                  <a:gd name="T14" fmla="*/ 161 w 161"/>
                  <a:gd name="T15" fmla="*/ 8 h 50"/>
                  <a:gd name="T16" fmla="*/ 161 w 161"/>
                  <a:gd name="T17" fmla="*/ 4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1" h="50">
                    <a:moveTo>
                      <a:pt x="161" y="42"/>
                    </a:moveTo>
                    <a:cubicBezTo>
                      <a:pt x="161" y="47"/>
                      <a:pt x="157" y="50"/>
                      <a:pt x="153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3" y="50"/>
                      <a:pt x="0" y="47"/>
                      <a:pt x="0" y="4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53" y="0"/>
                      <a:pt x="153" y="0"/>
                      <a:pt x="153" y="0"/>
                    </a:cubicBezTo>
                    <a:cubicBezTo>
                      <a:pt x="157" y="0"/>
                      <a:pt x="161" y="4"/>
                      <a:pt x="161" y="8"/>
                    </a:cubicBezTo>
                    <a:lnTo>
                      <a:pt x="161" y="42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67"/>
              <p:cNvSpPr>
                <a:spLocks/>
              </p:cNvSpPr>
              <p:nvPr/>
            </p:nvSpPr>
            <p:spPr bwMode="auto">
              <a:xfrm>
                <a:off x="7108" y="1715"/>
                <a:ext cx="218" cy="187"/>
              </a:xfrm>
              <a:custGeom>
                <a:avLst/>
                <a:gdLst>
                  <a:gd name="T0" fmla="*/ 0 w 121"/>
                  <a:gd name="T1" fmla="*/ 104 h 104"/>
                  <a:gd name="T2" fmla="*/ 48 w 121"/>
                  <a:gd name="T3" fmla="*/ 0 h 104"/>
                  <a:gd name="T4" fmla="*/ 121 w 121"/>
                  <a:gd name="T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1" h="104">
                    <a:moveTo>
                      <a:pt x="0" y="104"/>
                    </a:moveTo>
                    <a:cubicBezTo>
                      <a:pt x="0" y="104"/>
                      <a:pt x="33" y="72"/>
                      <a:pt x="48" y="0"/>
                    </a:cubicBezTo>
                    <a:cubicBezTo>
                      <a:pt x="48" y="0"/>
                      <a:pt x="114" y="38"/>
                      <a:pt x="121" y="104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Oval 168"/>
              <p:cNvSpPr>
                <a:spLocks noChangeArrowheads="1"/>
              </p:cNvSpPr>
              <p:nvPr/>
            </p:nvSpPr>
            <p:spPr bwMode="auto">
              <a:xfrm>
                <a:off x="7153" y="1650"/>
                <a:ext cx="63" cy="65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Oval 169"/>
              <p:cNvSpPr>
                <a:spLocks noChangeArrowheads="1"/>
              </p:cNvSpPr>
              <p:nvPr/>
            </p:nvSpPr>
            <p:spPr bwMode="auto">
              <a:xfrm>
                <a:off x="350" y="2418"/>
                <a:ext cx="256" cy="254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70"/>
              <p:cNvSpPr>
                <a:spLocks/>
              </p:cNvSpPr>
              <p:nvPr/>
            </p:nvSpPr>
            <p:spPr bwMode="auto">
              <a:xfrm>
                <a:off x="408" y="2377"/>
                <a:ext cx="142" cy="61"/>
              </a:xfrm>
              <a:custGeom>
                <a:avLst/>
                <a:gdLst>
                  <a:gd name="T0" fmla="*/ 0 w 142"/>
                  <a:gd name="T1" fmla="*/ 61 h 61"/>
                  <a:gd name="T2" fmla="*/ 0 w 142"/>
                  <a:gd name="T3" fmla="*/ 0 h 61"/>
                  <a:gd name="T4" fmla="*/ 142 w 142"/>
                  <a:gd name="T5" fmla="*/ 0 h 61"/>
                  <a:gd name="T6" fmla="*/ 142 w 142"/>
                  <a:gd name="T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2" h="61">
                    <a:moveTo>
                      <a:pt x="0" y="61"/>
                    </a:moveTo>
                    <a:lnTo>
                      <a:pt x="0" y="0"/>
                    </a:lnTo>
                    <a:lnTo>
                      <a:pt x="142" y="0"/>
                    </a:lnTo>
                    <a:lnTo>
                      <a:pt x="142" y="61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71"/>
              <p:cNvSpPr>
                <a:spLocks/>
              </p:cNvSpPr>
              <p:nvPr/>
            </p:nvSpPr>
            <p:spPr bwMode="auto">
              <a:xfrm>
                <a:off x="429" y="2326"/>
                <a:ext cx="99" cy="47"/>
              </a:xfrm>
              <a:custGeom>
                <a:avLst/>
                <a:gdLst>
                  <a:gd name="T0" fmla="*/ 0 w 55"/>
                  <a:gd name="T1" fmla="*/ 26 h 26"/>
                  <a:gd name="T2" fmla="*/ 27 w 55"/>
                  <a:gd name="T3" fmla="*/ 0 h 26"/>
                  <a:gd name="T4" fmla="*/ 55 w 55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26">
                    <a:moveTo>
                      <a:pt x="0" y="26"/>
                    </a:moveTo>
                    <a:cubicBezTo>
                      <a:pt x="0" y="12"/>
                      <a:pt x="12" y="0"/>
                      <a:pt x="27" y="0"/>
                    </a:cubicBezTo>
                    <a:cubicBezTo>
                      <a:pt x="42" y="0"/>
                      <a:pt x="55" y="12"/>
                      <a:pt x="55" y="26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72"/>
              <p:cNvSpPr>
                <a:spLocks/>
              </p:cNvSpPr>
              <p:nvPr/>
            </p:nvSpPr>
            <p:spPr bwMode="auto">
              <a:xfrm>
                <a:off x="361" y="2523"/>
                <a:ext cx="234" cy="54"/>
              </a:xfrm>
              <a:custGeom>
                <a:avLst/>
                <a:gdLst>
                  <a:gd name="T0" fmla="*/ 0 w 130"/>
                  <a:gd name="T1" fmla="*/ 25 h 30"/>
                  <a:gd name="T2" fmla="*/ 19 w 130"/>
                  <a:gd name="T3" fmla="*/ 0 h 30"/>
                  <a:gd name="T4" fmla="*/ 41 w 130"/>
                  <a:gd name="T5" fmla="*/ 25 h 30"/>
                  <a:gd name="T6" fmla="*/ 65 w 130"/>
                  <a:gd name="T7" fmla="*/ 0 h 30"/>
                  <a:gd name="T8" fmla="*/ 88 w 130"/>
                  <a:gd name="T9" fmla="*/ 25 h 30"/>
                  <a:gd name="T10" fmla="*/ 112 w 130"/>
                  <a:gd name="T11" fmla="*/ 0 h 30"/>
                  <a:gd name="T12" fmla="*/ 130 w 130"/>
                  <a:gd name="T13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30">
                    <a:moveTo>
                      <a:pt x="0" y="25"/>
                    </a:moveTo>
                    <a:cubicBezTo>
                      <a:pt x="0" y="30"/>
                      <a:pt x="14" y="0"/>
                      <a:pt x="19" y="0"/>
                    </a:cubicBezTo>
                    <a:cubicBezTo>
                      <a:pt x="24" y="0"/>
                      <a:pt x="36" y="25"/>
                      <a:pt x="41" y="25"/>
                    </a:cubicBezTo>
                    <a:cubicBezTo>
                      <a:pt x="47" y="25"/>
                      <a:pt x="59" y="0"/>
                      <a:pt x="65" y="0"/>
                    </a:cubicBezTo>
                    <a:cubicBezTo>
                      <a:pt x="71" y="0"/>
                      <a:pt x="82" y="25"/>
                      <a:pt x="88" y="25"/>
                    </a:cubicBezTo>
                    <a:cubicBezTo>
                      <a:pt x="94" y="25"/>
                      <a:pt x="106" y="0"/>
                      <a:pt x="112" y="0"/>
                    </a:cubicBezTo>
                    <a:cubicBezTo>
                      <a:pt x="116" y="0"/>
                      <a:pt x="127" y="25"/>
                      <a:pt x="130" y="25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Line 173"/>
              <p:cNvSpPr>
                <a:spLocks noChangeShapeType="1"/>
              </p:cNvSpPr>
              <p:nvPr/>
            </p:nvSpPr>
            <p:spPr bwMode="auto">
              <a:xfrm>
                <a:off x="365" y="2604"/>
                <a:ext cx="226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Oval 174"/>
              <p:cNvSpPr>
                <a:spLocks noChangeArrowheads="1"/>
              </p:cNvSpPr>
              <p:nvPr/>
            </p:nvSpPr>
            <p:spPr bwMode="auto">
              <a:xfrm>
                <a:off x="1098" y="2418"/>
                <a:ext cx="255" cy="254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75"/>
              <p:cNvSpPr>
                <a:spLocks/>
              </p:cNvSpPr>
              <p:nvPr/>
            </p:nvSpPr>
            <p:spPr bwMode="auto">
              <a:xfrm>
                <a:off x="1156" y="2377"/>
                <a:ext cx="142" cy="61"/>
              </a:xfrm>
              <a:custGeom>
                <a:avLst/>
                <a:gdLst>
                  <a:gd name="T0" fmla="*/ 0 w 142"/>
                  <a:gd name="T1" fmla="*/ 61 h 61"/>
                  <a:gd name="T2" fmla="*/ 0 w 142"/>
                  <a:gd name="T3" fmla="*/ 0 h 61"/>
                  <a:gd name="T4" fmla="*/ 142 w 142"/>
                  <a:gd name="T5" fmla="*/ 0 h 61"/>
                  <a:gd name="T6" fmla="*/ 142 w 142"/>
                  <a:gd name="T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2" h="61">
                    <a:moveTo>
                      <a:pt x="0" y="61"/>
                    </a:moveTo>
                    <a:lnTo>
                      <a:pt x="0" y="0"/>
                    </a:lnTo>
                    <a:lnTo>
                      <a:pt x="142" y="0"/>
                    </a:lnTo>
                    <a:lnTo>
                      <a:pt x="142" y="61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76"/>
              <p:cNvSpPr>
                <a:spLocks/>
              </p:cNvSpPr>
              <p:nvPr/>
            </p:nvSpPr>
            <p:spPr bwMode="auto">
              <a:xfrm>
                <a:off x="1177" y="2326"/>
                <a:ext cx="99" cy="47"/>
              </a:xfrm>
              <a:custGeom>
                <a:avLst/>
                <a:gdLst>
                  <a:gd name="T0" fmla="*/ 0 w 55"/>
                  <a:gd name="T1" fmla="*/ 26 h 26"/>
                  <a:gd name="T2" fmla="*/ 27 w 55"/>
                  <a:gd name="T3" fmla="*/ 0 h 26"/>
                  <a:gd name="T4" fmla="*/ 55 w 55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26">
                    <a:moveTo>
                      <a:pt x="0" y="26"/>
                    </a:moveTo>
                    <a:cubicBezTo>
                      <a:pt x="0" y="12"/>
                      <a:pt x="12" y="0"/>
                      <a:pt x="27" y="0"/>
                    </a:cubicBezTo>
                    <a:cubicBezTo>
                      <a:pt x="42" y="0"/>
                      <a:pt x="55" y="12"/>
                      <a:pt x="55" y="26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Oval 177"/>
              <p:cNvSpPr>
                <a:spLocks noChangeArrowheads="1"/>
              </p:cNvSpPr>
              <p:nvPr/>
            </p:nvSpPr>
            <p:spPr bwMode="auto">
              <a:xfrm>
                <a:off x="1213" y="2465"/>
                <a:ext cx="25" cy="2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Oval 178"/>
              <p:cNvSpPr>
                <a:spLocks noChangeArrowheads="1"/>
              </p:cNvSpPr>
              <p:nvPr/>
            </p:nvSpPr>
            <p:spPr bwMode="auto">
              <a:xfrm>
                <a:off x="1213" y="2600"/>
                <a:ext cx="25" cy="2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Oval 179"/>
              <p:cNvSpPr>
                <a:spLocks noChangeArrowheads="1"/>
              </p:cNvSpPr>
              <p:nvPr/>
            </p:nvSpPr>
            <p:spPr bwMode="auto">
              <a:xfrm>
                <a:off x="1282" y="2532"/>
                <a:ext cx="25" cy="2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Oval 180"/>
              <p:cNvSpPr>
                <a:spLocks noChangeArrowheads="1"/>
              </p:cNvSpPr>
              <p:nvPr/>
            </p:nvSpPr>
            <p:spPr bwMode="auto">
              <a:xfrm>
                <a:off x="1213" y="2532"/>
                <a:ext cx="25" cy="2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Oval 181"/>
              <p:cNvSpPr>
                <a:spLocks noChangeArrowheads="1"/>
              </p:cNvSpPr>
              <p:nvPr/>
            </p:nvSpPr>
            <p:spPr bwMode="auto">
              <a:xfrm>
                <a:off x="1145" y="2532"/>
                <a:ext cx="27" cy="2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82"/>
              <p:cNvSpPr>
                <a:spLocks/>
              </p:cNvSpPr>
              <p:nvPr/>
            </p:nvSpPr>
            <p:spPr bwMode="auto">
              <a:xfrm>
                <a:off x="1821" y="2416"/>
                <a:ext cx="306" cy="258"/>
              </a:xfrm>
              <a:custGeom>
                <a:avLst/>
                <a:gdLst>
                  <a:gd name="T0" fmla="*/ 41 w 170"/>
                  <a:gd name="T1" fmla="*/ 0 h 143"/>
                  <a:gd name="T2" fmla="*/ 0 w 170"/>
                  <a:gd name="T3" fmla="*/ 87 h 143"/>
                  <a:gd name="T4" fmla="*/ 85 w 170"/>
                  <a:gd name="T5" fmla="*/ 143 h 143"/>
                  <a:gd name="T6" fmla="*/ 170 w 170"/>
                  <a:gd name="T7" fmla="*/ 87 h 143"/>
                  <a:gd name="T8" fmla="*/ 129 w 170"/>
                  <a:gd name="T9" fmla="*/ 0 h 143"/>
                  <a:gd name="T10" fmla="*/ 41 w 170"/>
                  <a:gd name="T11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143">
                    <a:moveTo>
                      <a:pt x="41" y="0"/>
                    </a:moveTo>
                    <a:cubicBezTo>
                      <a:pt x="16" y="26"/>
                      <a:pt x="0" y="67"/>
                      <a:pt x="0" y="87"/>
                    </a:cubicBezTo>
                    <a:cubicBezTo>
                      <a:pt x="0" y="118"/>
                      <a:pt x="38" y="143"/>
                      <a:pt x="85" y="143"/>
                    </a:cubicBezTo>
                    <a:cubicBezTo>
                      <a:pt x="132" y="143"/>
                      <a:pt x="170" y="118"/>
                      <a:pt x="170" y="87"/>
                    </a:cubicBezTo>
                    <a:cubicBezTo>
                      <a:pt x="170" y="67"/>
                      <a:pt x="154" y="26"/>
                      <a:pt x="129" y="0"/>
                    </a:cubicBezTo>
                    <a:lnTo>
                      <a:pt x="41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83"/>
              <p:cNvSpPr>
                <a:spLocks/>
              </p:cNvSpPr>
              <p:nvPr/>
            </p:nvSpPr>
            <p:spPr bwMode="auto">
              <a:xfrm>
                <a:off x="1862" y="2328"/>
                <a:ext cx="223" cy="61"/>
              </a:xfrm>
              <a:custGeom>
                <a:avLst/>
                <a:gdLst>
                  <a:gd name="T0" fmla="*/ 0 w 223"/>
                  <a:gd name="T1" fmla="*/ 0 h 61"/>
                  <a:gd name="T2" fmla="*/ 34 w 223"/>
                  <a:gd name="T3" fmla="*/ 61 h 61"/>
                  <a:gd name="T4" fmla="*/ 189 w 223"/>
                  <a:gd name="T5" fmla="*/ 61 h 61"/>
                  <a:gd name="T6" fmla="*/ 223 w 223"/>
                  <a:gd name="T7" fmla="*/ 0 h 61"/>
                  <a:gd name="T8" fmla="*/ 4 w 223"/>
                  <a:gd name="T9" fmla="*/ 0 h 61"/>
                  <a:gd name="T10" fmla="*/ 0 w 223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3" h="61">
                    <a:moveTo>
                      <a:pt x="0" y="0"/>
                    </a:moveTo>
                    <a:lnTo>
                      <a:pt x="34" y="61"/>
                    </a:lnTo>
                    <a:lnTo>
                      <a:pt x="189" y="61"/>
                    </a:lnTo>
                    <a:lnTo>
                      <a:pt x="223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84"/>
              <p:cNvSpPr>
                <a:spLocks/>
              </p:cNvSpPr>
              <p:nvPr/>
            </p:nvSpPr>
            <p:spPr bwMode="auto">
              <a:xfrm>
                <a:off x="1886" y="2456"/>
                <a:ext cx="161" cy="155"/>
              </a:xfrm>
              <a:custGeom>
                <a:avLst/>
                <a:gdLst>
                  <a:gd name="T0" fmla="*/ 81 w 161"/>
                  <a:gd name="T1" fmla="*/ 124 h 155"/>
                  <a:gd name="T2" fmla="*/ 30 w 161"/>
                  <a:gd name="T3" fmla="*/ 155 h 155"/>
                  <a:gd name="T4" fmla="*/ 45 w 161"/>
                  <a:gd name="T5" fmla="*/ 97 h 155"/>
                  <a:gd name="T6" fmla="*/ 0 w 161"/>
                  <a:gd name="T7" fmla="*/ 59 h 155"/>
                  <a:gd name="T8" fmla="*/ 57 w 161"/>
                  <a:gd name="T9" fmla="*/ 54 h 155"/>
                  <a:gd name="T10" fmla="*/ 81 w 161"/>
                  <a:gd name="T11" fmla="*/ 0 h 155"/>
                  <a:gd name="T12" fmla="*/ 104 w 161"/>
                  <a:gd name="T13" fmla="*/ 54 h 155"/>
                  <a:gd name="T14" fmla="*/ 161 w 161"/>
                  <a:gd name="T15" fmla="*/ 59 h 155"/>
                  <a:gd name="T16" fmla="*/ 117 w 161"/>
                  <a:gd name="T17" fmla="*/ 97 h 155"/>
                  <a:gd name="T18" fmla="*/ 131 w 161"/>
                  <a:gd name="T19" fmla="*/ 155 h 155"/>
                  <a:gd name="T20" fmla="*/ 81 w 161"/>
                  <a:gd name="T21" fmla="*/ 12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1" h="155">
                    <a:moveTo>
                      <a:pt x="81" y="124"/>
                    </a:moveTo>
                    <a:lnTo>
                      <a:pt x="30" y="155"/>
                    </a:lnTo>
                    <a:lnTo>
                      <a:pt x="45" y="97"/>
                    </a:lnTo>
                    <a:lnTo>
                      <a:pt x="0" y="59"/>
                    </a:lnTo>
                    <a:lnTo>
                      <a:pt x="57" y="54"/>
                    </a:lnTo>
                    <a:lnTo>
                      <a:pt x="81" y="0"/>
                    </a:lnTo>
                    <a:lnTo>
                      <a:pt x="104" y="54"/>
                    </a:lnTo>
                    <a:lnTo>
                      <a:pt x="161" y="59"/>
                    </a:lnTo>
                    <a:lnTo>
                      <a:pt x="117" y="97"/>
                    </a:lnTo>
                    <a:lnTo>
                      <a:pt x="131" y="155"/>
                    </a:lnTo>
                    <a:lnTo>
                      <a:pt x="81" y="124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Line 185"/>
              <p:cNvSpPr>
                <a:spLocks noChangeShapeType="1"/>
              </p:cNvSpPr>
              <p:nvPr/>
            </p:nvSpPr>
            <p:spPr bwMode="auto">
              <a:xfrm>
                <a:off x="2599" y="2379"/>
                <a:ext cx="126" cy="12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Line 186"/>
              <p:cNvSpPr>
                <a:spLocks noChangeShapeType="1"/>
              </p:cNvSpPr>
              <p:nvPr/>
            </p:nvSpPr>
            <p:spPr bwMode="auto">
              <a:xfrm flipV="1">
                <a:off x="2571" y="2418"/>
                <a:ext cx="68" cy="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Line 187"/>
              <p:cNvSpPr>
                <a:spLocks noChangeShapeType="1"/>
              </p:cNvSpPr>
              <p:nvPr/>
            </p:nvSpPr>
            <p:spPr bwMode="auto">
              <a:xfrm flipH="1">
                <a:off x="2639" y="2350"/>
                <a:ext cx="4" cy="6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Line 188"/>
              <p:cNvSpPr>
                <a:spLocks noChangeShapeType="1"/>
              </p:cNvSpPr>
              <p:nvPr/>
            </p:nvSpPr>
            <p:spPr bwMode="auto">
              <a:xfrm flipH="1" flipV="1">
                <a:off x="2727" y="2506"/>
                <a:ext cx="119" cy="11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Line 189"/>
              <p:cNvSpPr>
                <a:spLocks noChangeShapeType="1"/>
              </p:cNvSpPr>
              <p:nvPr/>
            </p:nvSpPr>
            <p:spPr bwMode="auto">
              <a:xfrm flipH="1">
                <a:off x="2804" y="2582"/>
                <a:ext cx="70" cy="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Line 190"/>
              <p:cNvSpPr>
                <a:spLocks noChangeShapeType="1"/>
              </p:cNvSpPr>
              <p:nvPr/>
            </p:nvSpPr>
            <p:spPr bwMode="auto">
              <a:xfrm flipV="1">
                <a:off x="2803" y="2584"/>
                <a:ext cx="1" cy="7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Line 191"/>
              <p:cNvSpPr>
                <a:spLocks noChangeShapeType="1"/>
              </p:cNvSpPr>
              <p:nvPr/>
            </p:nvSpPr>
            <p:spPr bwMode="auto">
              <a:xfrm flipH="1">
                <a:off x="2727" y="2379"/>
                <a:ext cx="119" cy="11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Line 192"/>
              <p:cNvSpPr>
                <a:spLocks noChangeShapeType="1"/>
              </p:cNvSpPr>
              <p:nvPr/>
            </p:nvSpPr>
            <p:spPr bwMode="auto">
              <a:xfrm>
                <a:off x="2803" y="2350"/>
                <a:ext cx="1" cy="6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Line 193"/>
              <p:cNvSpPr>
                <a:spLocks noChangeShapeType="1"/>
              </p:cNvSpPr>
              <p:nvPr/>
            </p:nvSpPr>
            <p:spPr bwMode="auto">
              <a:xfrm flipH="1" flipV="1">
                <a:off x="2804" y="2418"/>
                <a:ext cx="70" cy="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Line 194"/>
              <p:cNvSpPr>
                <a:spLocks noChangeShapeType="1"/>
              </p:cNvSpPr>
              <p:nvPr/>
            </p:nvSpPr>
            <p:spPr bwMode="auto">
              <a:xfrm flipV="1">
                <a:off x="2599" y="2506"/>
                <a:ext cx="119" cy="11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Line 195"/>
              <p:cNvSpPr>
                <a:spLocks noChangeShapeType="1"/>
              </p:cNvSpPr>
              <p:nvPr/>
            </p:nvSpPr>
            <p:spPr bwMode="auto">
              <a:xfrm flipH="1" flipV="1">
                <a:off x="2639" y="2584"/>
                <a:ext cx="4" cy="7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Line 196"/>
              <p:cNvSpPr>
                <a:spLocks noChangeShapeType="1"/>
              </p:cNvSpPr>
              <p:nvPr/>
            </p:nvSpPr>
            <p:spPr bwMode="auto">
              <a:xfrm>
                <a:off x="2571" y="2582"/>
                <a:ext cx="68" cy="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Line 197"/>
              <p:cNvSpPr>
                <a:spLocks noChangeShapeType="1"/>
              </p:cNvSpPr>
              <p:nvPr/>
            </p:nvSpPr>
            <p:spPr bwMode="auto">
              <a:xfrm>
                <a:off x="2722" y="2328"/>
                <a:ext cx="0" cy="34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Line 198"/>
              <p:cNvSpPr>
                <a:spLocks noChangeShapeType="1"/>
              </p:cNvSpPr>
              <p:nvPr/>
            </p:nvSpPr>
            <p:spPr bwMode="auto">
              <a:xfrm flipH="1">
                <a:off x="2549" y="2501"/>
                <a:ext cx="345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Oval 199"/>
              <p:cNvSpPr>
                <a:spLocks noChangeArrowheads="1"/>
              </p:cNvSpPr>
              <p:nvPr/>
            </p:nvSpPr>
            <p:spPr bwMode="auto">
              <a:xfrm>
                <a:off x="3416" y="2452"/>
                <a:ext cx="104" cy="103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Line 200"/>
              <p:cNvSpPr>
                <a:spLocks noChangeShapeType="1"/>
              </p:cNvSpPr>
              <p:nvPr/>
            </p:nvSpPr>
            <p:spPr bwMode="auto">
              <a:xfrm>
                <a:off x="3468" y="2332"/>
                <a:ext cx="0" cy="10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Line 201"/>
              <p:cNvSpPr>
                <a:spLocks noChangeShapeType="1"/>
              </p:cNvSpPr>
              <p:nvPr/>
            </p:nvSpPr>
            <p:spPr bwMode="auto">
              <a:xfrm>
                <a:off x="3417" y="2343"/>
                <a:ext cx="51" cy="4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Line 202"/>
              <p:cNvSpPr>
                <a:spLocks noChangeShapeType="1"/>
              </p:cNvSpPr>
              <p:nvPr/>
            </p:nvSpPr>
            <p:spPr bwMode="auto">
              <a:xfrm flipH="1">
                <a:off x="3468" y="2343"/>
                <a:ext cx="50" cy="4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Line 203"/>
              <p:cNvSpPr>
                <a:spLocks noChangeShapeType="1"/>
              </p:cNvSpPr>
              <p:nvPr/>
            </p:nvSpPr>
            <p:spPr bwMode="auto">
              <a:xfrm flipV="1">
                <a:off x="3468" y="2568"/>
                <a:ext cx="0" cy="10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Line 204"/>
              <p:cNvSpPr>
                <a:spLocks noChangeShapeType="1"/>
              </p:cNvSpPr>
              <p:nvPr/>
            </p:nvSpPr>
            <p:spPr bwMode="auto">
              <a:xfrm flipH="1" flipV="1">
                <a:off x="3468" y="2620"/>
                <a:ext cx="50" cy="45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Line 206"/>
            <p:cNvSpPr>
              <a:spLocks noChangeShapeType="1"/>
            </p:cNvSpPr>
            <p:nvPr/>
          </p:nvSpPr>
          <p:spPr bwMode="auto">
            <a:xfrm flipV="1">
              <a:off x="3417" y="2620"/>
              <a:ext cx="51" cy="4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Line 207"/>
            <p:cNvSpPr>
              <a:spLocks noChangeShapeType="1"/>
            </p:cNvSpPr>
            <p:nvPr/>
          </p:nvSpPr>
          <p:spPr bwMode="auto">
            <a:xfrm flipH="1">
              <a:off x="3533" y="2505"/>
              <a:ext cx="107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Line 208"/>
            <p:cNvSpPr>
              <a:spLocks noChangeShapeType="1"/>
            </p:cNvSpPr>
            <p:nvPr/>
          </p:nvSpPr>
          <p:spPr bwMode="auto">
            <a:xfrm flipH="1">
              <a:off x="3585" y="2454"/>
              <a:ext cx="45" cy="5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Line 209"/>
            <p:cNvSpPr>
              <a:spLocks noChangeShapeType="1"/>
            </p:cNvSpPr>
            <p:nvPr/>
          </p:nvSpPr>
          <p:spPr bwMode="auto">
            <a:xfrm flipH="1" flipV="1">
              <a:off x="3585" y="2505"/>
              <a:ext cx="45" cy="5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Line 210"/>
            <p:cNvSpPr>
              <a:spLocks noChangeShapeType="1"/>
            </p:cNvSpPr>
            <p:nvPr/>
          </p:nvSpPr>
          <p:spPr bwMode="auto">
            <a:xfrm>
              <a:off x="3295" y="2505"/>
              <a:ext cx="110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Line 211"/>
            <p:cNvSpPr>
              <a:spLocks noChangeShapeType="1"/>
            </p:cNvSpPr>
            <p:nvPr/>
          </p:nvSpPr>
          <p:spPr bwMode="auto">
            <a:xfrm flipV="1">
              <a:off x="3306" y="2505"/>
              <a:ext cx="47" cy="5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Line 212"/>
            <p:cNvSpPr>
              <a:spLocks noChangeShapeType="1"/>
            </p:cNvSpPr>
            <p:nvPr/>
          </p:nvSpPr>
          <p:spPr bwMode="auto">
            <a:xfrm>
              <a:off x="3306" y="2454"/>
              <a:ext cx="47" cy="5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Oval 213"/>
            <p:cNvSpPr>
              <a:spLocks noChangeArrowheads="1"/>
            </p:cNvSpPr>
            <p:nvPr/>
          </p:nvSpPr>
          <p:spPr bwMode="auto">
            <a:xfrm>
              <a:off x="4142" y="2429"/>
              <a:ext cx="151" cy="149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Line 214"/>
            <p:cNvSpPr>
              <a:spLocks noChangeShapeType="1"/>
            </p:cNvSpPr>
            <p:nvPr/>
          </p:nvSpPr>
          <p:spPr bwMode="auto">
            <a:xfrm>
              <a:off x="4218" y="2332"/>
              <a:ext cx="0" cy="84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Line 215"/>
            <p:cNvSpPr>
              <a:spLocks noChangeShapeType="1"/>
            </p:cNvSpPr>
            <p:nvPr/>
          </p:nvSpPr>
          <p:spPr bwMode="auto">
            <a:xfrm>
              <a:off x="4167" y="2343"/>
              <a:ext cx="51" cy="4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Line 216"/>
            <p:cNvSpPr>
              <a:spLocks noChangeShapeType="1"/>
            </p:cNvSpPr>
            <p:nvPr/>
          </p:nvSpPr>
          <p:spPr bwMode="auto">
            <a:xfrm flipH="1">
              <a:off x="4218" y="2343"/>
              <a:ext cx="50" cy="4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Line 217"/>
            <p:cNvSpPr>
              <a:spLocks noChangeShapeType="1"/>
            </p:cNvSpPr>
            <p:nvPr/>
          </p:nvSpPr>
          <p:spPr bwMode="auto">
            <a:xfrm flipV="1">
              <a:off x="4218" y="2591"/>
              <a:ext cx="0" cy="86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Line 218"/>
            <p:cNvSpPr>
              <a:spLocks noChangeShapeType="1"/>
            </p:cNvSpPr>
            <p:nvPr/>
          </p:nvSpPr>
          <p:spPr bwMode="auto">
            <a:xfrm flipH="1" flipV="1">
              <a:off x="4218" y="2620"/>
              <a:ext cx="50" cy="4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Line 219"/>
            <p:cNvSpPr>
              <a:spLocks noChangeShapeType="1"/>
            </p:cNvSpPr>
            <p:nvPr/>
          </p:nvSpPr>
          <p:spPr bwMode="auto">
            <a:xfrm flipV="1">
              <a:off x="4167" y="2620"/>
              <a:ext cx="51" cy="4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Line 220"/>
            <p:cNvSpPr>
              <a:spLocks noChangeShapeType="1"/>
            </p:cNvSpPr>
            <p:nvPr/>
          </p:nvSpPr>
          <p:spPr bwMode="auto">
            <a:xfrm flipH="1">
              <a:off x="4306" y="2505"/>
              <a:ext cx="84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Line 221"/>
            <p:cNvSpPr>
              <a:spLocks noChangeShapeType="1"/>
            </p:cNvSpPr>
            <p:nvPr/>
          </p:nvSpPr>
          <p:spPr bwMode="auto">
            <a:xfrm flipH="1">
              <a:off x="4334" y="2454"/>
              <a:ext cx="45" cy="5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Line 222"/>
            <p:cNvSpPr>
              <a:spLocks noChangeShapeType="1"/>
            </p:cNvSpPr>
            <p:nvPr/>
          </p:nvSpPr>
          <p:spPr bwMode="auto">
            <a:xfrm flipH="1" flipV="1">
              <a:off x="4334" y="2505"/>
              <a:ext cx="45" cy="5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Line 223"/>
            <p:cNvSpPr>
              <a:spLocks noChangeShapeType="1"/>
            </p:cNvSpPr>
            <p:nvPr/>
          </p:nvSpPr>
          <p:spPr bwMode="auto">
            <a:xfrm>
              <a:off x="4045" y="2505"/>
              <a:ext cx="86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Line 224"/>
            <p:cNvSpPr>
              <a:spLocks noChangeShapeType="1"/>
            </p:cNvSpPr>
            <p:nvPr/>
          </p:nvSpPr>
          <p:spPr bwMode="auto">
            <a:xfrm flipV="1">
              <a:off x="4056" y="2505"/>
              <a:ext cx="46" cy="5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Line 225"/>
            <p:cNvSpPr>
              <a:spLocks noChangeShapeType="1"/>
            </p:cNvSpPr>
            <p:nvPr/>
          </p:nvSpPr>
          <p:spPr bwMode="auto">
            <a:xfrm>
              <a:off x="4056" y="2454"/>
              <a:ext cx="46" cy="5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Line 226"/>
            <p:cNvSpPr>
              <a:spLocks noChangeShapeType="1"/>
            </p:cNvSpPr>
            <p:nvPr/>
          </p:nvSpPr>
          <p:spPr bwMode="auto">
            <a:xfrm flipH="1">
              <a:off x="4279" y="2382"/>
              <a:ext cx="61" cy="6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Line 227"/>
            <p:cNvSpPr>
              <a:spLocks noChangeShapeType="1"/>
            </p:cNvSpPr>
            <p:nvPr/>
          </p:nvSpPr>
          <p:spPr bwMode="auto">
            <a:xfrm>
              <a:off x="4297" y="2353"/>
              <a:ext cx="3" cy="6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Line 228"/>
            <p:cNvSpPr>
              <a:spLocks noChangeShapeType="1"/>
            </p:cNvSpPr>
            <p:nvPr/>
          </p:nvSpPr>
          <p:spPr bwMode="auto">
            <a:xfrm flipH="1" flipV="1">
              <a:off x="4300" y="2422"/>
              <a:ext cx="69" cy="3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Line 229"/>
            <p:cNvSpPr>
              <a:spLocks noChangeShapeType="1"/>
            </p:cNvSpPr>
            <p:nvPr/>
          </p:nvSpPr>
          <p:spPr bwMode="auto">
            <a:xfrm flipV="1">
              <a:off x="4095" y="2566"/>
              <a:ext cx="61" cy="5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Line 230"/>
            <p:cNvSpPr>
              <a:spLocks noChangeShapeType="1"/>
            </p:cNvSpPr>
            <p:nvPr/>
          </p:nvSpPr>
          <p:spPr bwMode="auto">
            <a:xfrm flipH="1" flipV="1">
              <a:off x="4137" y="2586"/>
              <a:ext cx="3" cy="68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Line 231"/>
            <p:cNvSpPr>
              <a:spLocks noChangeShapeType="1"/>
            </p:cNvSpPr>
            <p:nvPr/>
          </p:nvSpPr>
          <p:spPr bwMode="auto">
            <a:xfrm>
              <a:off x="4068" y="2582"/>
              <a:ext cx="69" cy="4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Line 232"/>
            <p:cNvSpPr>
              <a:spLocks noChangeShapeType="1"/>
            </p:cNvSpPr>
            <p:nvPr/>
          </p:nvSpPr>
          <p:spPr bwMode="auto">
            <a:xfrm flipH="1" flipV="1">
              <a:off x="4279" y="2566"/>
              <a:ext cx="61" cy="5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Line 233"/>
            <p:cNvSpPr>
              <a:spLocks noChangeShapeType="1"/>
            </p:cNvSpPr>
            <p:nvPr/>
          </p:nvSpPr>
          <p:spPr bwMode="auto">
            <a:xfrm flipH="1">
              <a:off x="4300" y="2582"/>
              <a:ext cx="69" cy="4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Line 234"/>
            <p:cNvSpPr>
              <a:spLocks noChangeShapeType="1"/>
            </p:cNvSpPr>
            <p:nvPr/>
          </p:nvSpPr>
          <p:spPr bwMode="auto">
            <a:xfrm flipV="1">
              <a:off x="4297" y="2586"/>
              <a:ext cx="3" cy="68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Line 235"/>
            <p:cNvSpPr>
              <a:spLocks noChangeShapeType="1"/>
            </p:cNvSpPr>
            <p:nvPr/>
          </p:nvSpPr>
          <p:spPr bwMode="auto">
            <a:xfrm>
              <a:off x="4095" y="2382"/>
              <a:ext cx="61" cy="6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Line 236"/>
            <p:cNvSpPr>
              <a:spLocks noChangeShapeType="1"/>
            </p:cNvSpPr>
            <p:nvPr/>
          </p:nvSpPr>
          <p:spPr bwMode="auto">
            <a:xfrm flipV="1">
              <a:off x="4068" y="2422"/>
              <a:ext cx="69" cy="3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Line 237"/>
            <p:cNvSpPr>
              <a:spLocks noChangeShapeType="1"/>
            </p:cNvSpPr>
            <p:nvPr/>
          </p:nvSpPr>
          <p:spPr bwMode="auto">
            <a:xfrm flipH="1">
              <a:off x="4137" y="2353"/>
              <a:ext cx="3" cy="6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Oval 238"/>
            <p:cNvSpPr>
              <a:spLocks noChangeArrowheads="1"/>
            </p:cNvSpPr>
            <p:nvPr/>
          </p:nvSpPr>
          <p:spPr bwMode="auto">
            <a:xfrm>
              <a:off x="4890" y="2425"/>
              <a:ext cx="151" cy="150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Line 239"/>
            <p:cNvSpPr>
              <a:spLocks noChangeShapeType="1"/>
            </p:cNvSpPr>
            <p:nvPr/>
          </p:nvSpPr>
          <p:spPr bwMode="auto">
            <a:xfrm flipH="1">
              <a:off x="5023" y="2409"/>
              <a:ext cx="34" cy="34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Line 240"/>
            <p:cNvSpPr>
              <a:spLocks noChangeShapeType="1"/>
            </p:cNvSpPr>
            <p:nvPr/>
          </p:nvSpPr>
          <p:spPr bwMode="auto">
            <a:xfrm flipH="1">
              <a:off x="4876" y="2557"/>
              <a:ext cx="34" cy="34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Line 241"/>
            <p:cNvSpPr>
              <a:spLocks noChangeShapeType="1"/>
            </p:cNvSpPr>
            <p:nvPr/>
          </p:nvSpPr>
          <p:spPr bwMode="auto">
            <a:xfrm flipH="1" flipV="1">
              <a:off x="5023" y="2557"/>
              <a:ext cx="34" cy="34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Line 242"/>
            <p:cNvSpPr>
              <a:spLocks noChangeShapeType="1"/>
            </p:cNvSpPr>
            <p:nvPr/>
          </p:nvSpPr>
          <p:spPr bwMode="auto">
            <a:xfrm flipH="1" flipV="1">
              <a:off x="4876" y="2409"/>
              <a:ext cx="34" cy="34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Line 243"/>
            <p:cNvSpPr>
              <a:spLocks noChangeShapeType="1"/>
            </p:cNvSpPr>
            <p:nvPr/>
          </p:nvSpPr>
          <p:spPr bwMode="auto">
            <a:xfrm>
              <a:off x="4965" y="2326"/>
              <a:ext cx="0" cy="87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Line 244"/>
            <p:cNvSpPr>
              <a:spLocks noChangeShapeType="1"/>
            </p:cNvSpPr>
            <p:nvPr/>
          </p:nvSpPr>
          <p:spPr bwMode="auto">
            <a:xfrm>
              <a:off x="4915" y="2339"/>
              <a:ext cx="50" cy="4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Line 245"/>
            <p:cNvSpPr>
              <a:spLocks noChangeShapeType="1"/>
            </p:cNvSpPr>
            <p:nvPr/>
          </p:nvSpPr>
          <p:spPr bwMode="auto">
            <a:xfrm flipH="1">
              <a:off x="4965" y="2339"/>
              <a:ext cx="51" cy="4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Line 246"/>
            <p:cNvSpPr>
              <a:spLocks noChangeShapeType="1"/>
            </p:cNvSpPr>
            <p:nvPr/>
          </p:nvSpPr>
          <p:spPr bwMode="auto">
            <a:xfrm flipV="1">
              <a:off x="4965" y="2587"/>
              <a:ext cx="0" cy="8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Line 247"/>
            <p:cNvSpPr>
              <a:spLocks noChangeShapeType="1"/>
            </p:cNvSpPr>
            <p:nvPr/>
          </p:nvSpPr>
          <p:spPr bwMode="auto">
            <a:xfrm flipH="1" flipV="1">
              <a:off x="4965" y="2616"/>
              <a:ext cx="51" cy="4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Line 248"/>
            <p:cNvSpPr>
              <a:spLocks noChangeShapeType="1"/>
            </p:cNvSpPr>
            <p:nvPr/>
          </p:nvSpPr>
          <p:spPr bwMode="auto">
            <a:xfrm flipV="1">
              <a:off x="4915" y="2616"/>
              <a:ext cx="50" cy="4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Line 249"/>
            <p:cNvSpPr>
              <a:spLocks noChangeShapeType="1"/>
            </p:cNvSpPr>
            <p:nvPr/>
          </p:nvSpPr>
          <p:spPr bwMode="auto">
            <a:xfrm flipH="1">
              <a:off x="5054" y="2499"/>
              <a:ext cx="84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Line 250"/>
            <p:cNvSpPr>
              <a:spLocks noChangeShapeType="1"/>
            </p:cNvSpPr>
            <p:nvPr/>
          </p:nvSpPr>
          <p:spPr bwMode="auto">
            <a:xfrm flipH="1">
              <a:off x="5082" y="2449"/>
              <a:ext cx="45" cy="5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Line 251"/>
            <p:cNvSpPr>
              <a:spLocks noChangeShapeType="1"/>
            </p:cNvSpPr>
            <p:nvPr/>
          </p:nvSpPr>
          <p:spPr bwMode="auto">
            <a:xfrm flipH="1" flipV="1">
              <a:off x="5082" y="2499"/>
              <a:ext cx="45" cy="5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Line 252"/>
            <p:cNvSpPr>
              <a:spLocks noChangeShapeType="1"/>
            </p:cNvSpPr>
            <p:nvPr/>
          </p:nvSpPr>
          <p:spPr bwMode="auto">
            <a:xfrm>
              <a:off x="4793" y="2499"/>
              <a:ext cx="86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Line 253"/>
            <p:cNvSpPr>
              <a:spLocks noChangeShapeType="1"/>
            </p:cNvSpPr>
            <p:nvPr/>
          </p:nvSpPr>
          <p:spPr bwMode="auto">
            <a:xfrm flipV="1">
              <a:off x="4804" y="2499"/>
              <a:ext cx="46" cy="5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Line 254"/>
            <p:cNvSpPr>
              <a:spLocks noChangeShapeType="1"/>
            </p:cNvSpPr>
            <p:nvPr/>
          </p:nvSpPr>
          <p:spPr bwMode="auto">
            <a:xfrm>
              <a:off x="4804" y="2449"/>
              <a:ext cx="46" cy="5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Oval 255"/>
            <p:cNvSpPr>
              <a:spLocks noChangeArrowheads="1"/>
            </p:cNvSpPr>
            <p:nvPr/>
          </p:nvSpPr>
          <p:spPr bwMode="auto">
            <a:xfrm>
              <a:off x="5686" y="2510"/>
              <a:ext cx="58" cy="59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56"/>
            <p:cNvSpPr>
              <a:spLocks/>
            </p:cNvSpPr>
            <p:nvPr/>
          </p:nvSpPr>
          <p:spPr bwMode="auto">
            <a:xfrm>
              <a:off x="5611" y="2494"/>
              <a:ext cx="84" cy="92"/>
            </a:xfrm>
            <a:custGeom>
              <a:avLst/>
              <a:gdLst>
                <a:gd name="T0" fmla="*/ 45 w 47"/>
                <a:gd name="T1" fmla="*/ 40 h 51"/>
                <a:gd name="T2" fmla="*/ 16 w 47"/>
                <a:gd name="T3" fmla="*/ 51 h 51"/>
                <a:gd name="T4" fmla="*/ 0 w 47"/>
                <a:gd name="T5" fmla="*/ 26 h 51"/>
                <a:gd name="T6" fmla="*/ 16 w 47"/>
                <a:gd name="T7" fmla="*/ 0 h 51"/>
                <a:gd name="T8" fmla="*/ 47 w 47"/>
                <a:gd name="T9" fmla="*/ 1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1">
                  <a:moveTo>
                    <a:pt x="45" y="40"/>
                  </a:moveTo>
                  <a:cubicBezTo>
                    <a:pt x="35" y="46"/>
                    <a:pt x="21" y="51"/>
                    <a:pt x="16" y="51"/>
                  </a:cubicBezTo>
                  <a:cubicBezTo>
                    <a:pt x="7" y="51"/>
                    <a:pt x="0" y="40"/>
                    <a:pt x="0" y="26"/>
                  </a:cubicBezTo>
                  <a:cubicBezTo>
                    <a:pt x="0" y="12"/>
                    <a:pt x="7" y="0"/>
                    <a:pt x="16" y="0"/>
                  </a:cubicBezTo>
                  <a:cubicBezTo>
                    <a:pt x="22" y="0"/>
                    <a:pt x="37" y="5"/>
                    <a:pt x="47" y="13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57"/>
            <p:cNvSpPr>
              <a:spLocks/>
            </p:cNvSpPr>
            <p:nvPr/>
          </p:nvSpPr>
          <p:spPr bwMode="auto">
            <a:xfrm>
              <a:off x="5735" y="2494"/>
              <a:ext cx="84" cy="92"/>
            </a:xfrm>
            <a:custGeom>
              <a:avLst/>
              <a:gdLst>
                <a:gd name="T0" fmla="*/ 2 w 47"/>
                <a:gd name="T1" fmla="*/ 40 h 51"/>
                <a:gd name="T2" fmla="*/ 31 w 47"/>
                <a:gd name="T3" fmla="*/ 51 h 51"/>
                <a:gd name="T4" fmla="*/ 47 w 47"/>
                <a:gd name="T5" fmla="*/ 26 h 51"/>
                <a:gd name="T6" fmla="*/ 31 w 47"/>
                <a:gd name="T7" fmla="*/ 0 h 51"/>
                <a:gd name="T8" fmla="*/ 0 w 47"/>
                <a:gd name="T9" fmla="*/ 1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1">
                  <a:moveTo>
                    <a:pt x="2" y="40"/>
                  </a:moveTo>
                  <a:cubicBezTo>
                    <a:pt x="11" y="46"/>
                    <a:pt x="25" y="51"/>
                    <a:pt x="31" y="51"/>
                  </a:cubicBezTo>
                  <a:cubicBezTo>
                    <a:pt x="40" y="51"/>
                    <a:pt x="47" y="40"/>
                    <a:pt x="47" y="26"/>
                  </a:cubicBezTo>
                  <a:cubicBezTo>
                    <a:pt x="47" y="12"/>
                    <a:pt x="40" y="0"/>
                    <a:pt x="31" y="0"/>
                  </a:cubicBezTo>
                  <a:cubicBezTo>
                    <a:pt x="25" y="0"/>
                    <a:pt x="9" y="5"/>
                    <a:pt x="0" y="13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58"/>
            <p:cNvSpPr>
              <a:spLocks/>
            </p:cNvSpPr>
            <p:nvPr/>
          </p:nvSpPr>
          <p:spPr bwMode="auto">
            <a:xfrm>
              <a:off x="5677" y="2575"/>
              <a:ext cx="76" cy="97"/>
            </a:xfrm>
            <a:custGeom>
              <a:avLst/>
              <a:gdLst>
                <a:gd name="T0" fmla="*/ 0 w 76"/>
                <a:gd name="T1" fmla="*/ 0 h 97"/>
                <a:gd name="T2" fmla="*/ 0 w 76"/>
                <a:gd name="T3" fmla="*/ 97 h 97"/>
                <a:gd name="T4" fmla="*/ 36 w 76"/>
                <a:gd name="T5" fmla="*/ 57 h 97"/>
                <a:gd name="T6" fmla="*/ 76 w 76"/>
                <a:gd name="T7" fmla="*/ 97 h 97"/>
                <a:gd name="T8" fmla="*/ 76 w 76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97">
                  <a:moveTo>
                    <a:pt x="0" y="0"/>
                  </a:moveTo>
                  <a:lnTo>
                    <a:pt x="0" y="97"/>
                  </a:lnTo>
                  <a:lnTo>
                    <a:pt x="36" y="57"/>
                  </a:lnTo>
                  <a:lnTo>
                    <a:pt x="76" y="97"/>
                  </a:lnTo>
                  <a:lnTo>
                    <a:pt x="7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59"/>
            <p:cNvSpPr>
              <a:spLocks noEditPoints="1"/>
            </p:cNvSpPr>
            <p:nvPr/>
          </p:nvSpPr>
          <p:spPr bwMode="auto">
            <a:xfrm>
              <a:off x="5586" y="2326"/>
              <a:ext cx="255" cy="200"/>
            </a:xfrm>
            <a:custGeom>
              <a:avLst/>
              <a:gdLst>
                <a:gd name="T0" fmla="*/ 130 w 142"/>
                <a:gd name="T1" fmla="*/ 111 h 111"/>
                <a:gd name="T2" fmla="*/ 142 w 142"/>
                <a:gd name="T3" fmla="*/ 71 h 111"/>
                <a:gd name="T4" fmla="*/ 71 w 142"/>
                <a:gd name="T5" fmla="*/ 0 h 111"/>
                <a:gd name="T6" fmla="*/ 0 w 142"/>
                <a:gd name="T7" fmla="*/ 71 h 111"/>
                <a:gd name="T8" fmla="*/ 12 w 142"/>
                <a:gd name="T9" fmla="*/ 111 h 111"/>
                <a:gd name="T10" fmla="*/ 49 w 142"/>
                <a:gd name="T11" fmla="*/ 98 h 111"/>
                <a:gd name="T12" fmla="*/ 36 w 142"/>
                <a:gd name="T13" fmla="*/ 71 h 111"/>
                <a:gd name="T14" fmla="*/ 71 w 142"/>
                <a:gd name="T15" fmla="*/ 36 h 111"/>
                <a:gd name="T16" fmla="*/ 107 w 142"/>
                <a:gd name="T17" fmla="*/ 71 h 111"/>
                <a:gd name="T18" fmla="*/ 94 w 142"/>
                <a:gd name="T19" fmla="*/ 9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111">
                  <a:moveTo>
                    <a:pt x="130" y="111"/>
                  </a:moveTo>
                  <a:cubicBezTo>
                    <a:pt x="138" y="100"/>
                    <a:pt x="142" y="86"/>
                    <a:pt x="142" y="71"/>
                  </a:cubicBezTo>
                  <a:cubicBezTo>
                    <a:pt x="142" y="32"/>
                    <a:pt x="110" y="0"/>
                    <a:pt x="71" y="0"/>
                  </a:cubicBezTo>
                  <a:cubicBezTo>
                    <a:pt x="32" y="0"/>
                    <a:pt x="0" y="32"/>
                    <a:pt x="0" y="71"/>
                  </a:cubicBezTo>
                  <a:cubicBezTo>
                    <a:pt x="0" y="86"/>
                    <a:pt x="5" y="100"/>
                    <a:pt x="12" y="111"/>
                  </a:cubicBezTo>
                  <a:moveTo>
                    <a:pt x="49" y="98"/>
                  </a:moveTo>
                  <a:cubicBezTo>
                    <a:pt x="41" y="92"/>
                    <a:pt x="36" y="82"/>
                    <a:pt x="36" y="71"/>
                  </a:cubicBezTo>
                  <a:cubicBezTo>
                    <a:pt x="36" y="52"/>
                    <a:pt x="52" y="36"/>
                    <a:pt x="71" y="36"/>
                  </a:cubicBezTo>
                  <a:cubicBezTo>
                    <a:pt x="91" y="36"/>
                    <a:pt x="107" y="52"/>
                    <a:pt x="107" y="71"/>
                  </a:cubicBezTo>
                  <a:cubicBezTo>
                    <a:pt x="107" y="82"/>
                    <a:pt x="102" y="92"/>
                    <a:pt x="94" y="98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60"/>
            <p:cNvSpPr>
              <a:spLocks/>
            </p:cNvSpPr>
            <p:nvPr/>
          </p:nvSpPr>
          <p:spPr bwMode="auto">
            <a:xfrm>
              <a:off x="6357" y="2424"/>
              <a:ext cx="209" cy="201"/>
            </a:xfrm>
            <a:custGeom>
              <a:avLst/>
              <a:gdLst>
                <a:gd name="T0" fmla="*/ 209 w 209"/>
                <a:gd name="T1" fmla="*/ 201 h 201"/>
                <a:gd name="T2" fmla="*/ 146 w 209"/>
                <a:gd name="T3" fmla="*/ 129 h 201"/>
                <a:gd name="T4" fmla="*/ 192 w 209"/>
                <a:gd name="T5" fmla="*/ 129 h 201"/>
                <a:gd name="T6" fmla="*/ 129 w 209"/>
                <a:gd name="T7" fmla="*/ 52 h 201"/>
                <a:gd name="T8" fmla="*/ 162 w 209"/>
                <a:gd name="T9" fmla="*/ 52 h 201"/>
                <a:gd name="T10" fmla="*/ 104 w 209"/>
                <a:gd name="T11" fmla="*/ 0 h 201"/>
                <a:gd name="T12" fmla="*/ 49 w 209"/>
                <a:gd name="T13" fmla="*/ 52 h 201"/>
                <a:gd name="T14" fmla="*/ 81 w 209"/>
                <a:gd name="T15" fmla="*/ 52 h 201"/>
                <a:gd name="T16" fmla="*/ 18 w 209"/>
                <a:gd name="T17" fmla="*/ 129 h 201"/>
                <a:gd name="T18" fmla="*/ 65 w 209"/>
                <a:gd name="T19" fmla="*/ 129 h 201"/>
                <a:gd name="T20" fmla="*/ 0 w 209"/>
                <a:gd name="T21" fmla="*/ 201 h 201"/>
                <a:gd name="T22" fmla="*/ 209 w 209"/>
                <a:gd name="T23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9" h="201">
                  <a:moveTo>
                    <a:pt x="209" y="201"/>
                  </a:moveTo>
                  <a:lnTo>
                    <a:pt x="146" y="129"/>
                  </a:lnTo>
                  <a:lnTo>
                    <a:pt x="192" y="129"/>
                  </a:lnTo>
                  <a:lnTo>
                    <a:pt x="129" y="52"/>
                  </a:lnTo>
                  <a:lnTo>
                    <a:pt x="162" y="52"/>
                  </a:lnTo>
                  <a:lnTo>
                    <a:pt x="104" y="0"/>
                  </a:lnTo>
                  <a:lnTo>
                    <a:pt x="49" y="52"/>
                  </a:lnTo>
                  <a:lnTo>
                    <a:pt x="81" y="52"/>
                  </a:lnTo>
                  <a:lnTo>
                    <a:pt x="18" y="129"/>
                  </a:lnTo>
                  <a:lnTo>
                    <a:pt x="65" y="129"/>
                  </a:lnTo>
                  <a:lnTo>
                    <a:pt x="0" y="201"/>
                  </a:lnTo>
                  <a:lnTo>
                    <a:pt x="209" y="201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Rectangle 261"/>
            <p:cNvSpPr>
              <a:spLocks noChangeArrowheads="1"/>
            </p:cNvSpPr>
            <p:nvPr/>
          </p:nvSpPr>
          <p:spPr bwMode="auto">
            <a:xfrm>
              <a:off x="6436" y="2625"/>
              <a:ext cx="52" cy="47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62"/>
            <p:cNvSpPr>
              <a:spLocks/>
            </p:cNvSpPr>
            <p:nvPr/>
          </p:nvSpPr>
          <p:spPr bwMode="auto">
            <a:xfrm>
              <a:off x="6416" y="2326"/>
              <a:ext cx="92" cy="89"/>
            </a:xfrm>
            <a:custGeom>
              <a:avLst/>
              <a:gdLst>
                <a:gd name="T0" fmla="*/ 45 w 92"/>
                <a:gd name="T1" fmla="*/ 72 h 89"/>
                <a:gd name="T2" fmla="*/ 16 w 92"/>
                <a:gd name="T3" fmla="*/ 89 h 89"/>
                <a:gd name="T4" fmla="*/ 25 w 92"/>
                <a:gd name="T5" fmla="*/ 56 h 89"/>
                <a:gd name="T6" fmla="*/ 0 w 92"/>
                <a:gd name="T7" fmla="*/ 35 h 89"/>
                <a:gd name="T8" fmla="*/ 33 w 92"/>
                <a:gd name="T9" fmla="*/ 33 h 89"/>
                <a:gd name="T10" fmla="*/ 45 w 92"/>
                <a:gd name="T11" fmla="*/ 0 h 89"/>
                <a:gd name="T12" fmla="*/ 58 w 92"/>
                <a:gd name="T13" fmla="*/ 33 h 89"/>
                <a:gd name="T14" fmla="*/ 92 w 92"/>
                <a:gd name="T15" fmla="*/ 35 h 89"/>
                <a:gd name="T16" fmla="*/ 67 w 92"/>
                <a:gd name="T17" fmla="*/ 56 h 89"/>
                <a:gd name="T18" fmla="*/ 74 w 92"/>
                <a:gd name="T19" fmla="*/ 89 h 89"/>
                <a:gd name="T20" fmla="*/ 45 w 92"/>
                <a:gd name="T21" fmla="*/ 7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89">
                  <a:moveTo>
                    <a:pt x="45" y="72"/>
                  </a:moveTo>
                  <a:lnTo>
                    <a:pt x="16" y="89"/>
                  </a:lnTo>
                  <a:lnTo>
                    <a:pt x="25" y="56"/>
                  </a:lnTo>
                  <a:lnTo>
                    <a:pt x="0" y="35"/>
                  </a:lnTo>
                  <a:lnTo>
                    <a:pt x="33" y="33"/>
                  </a:lnTo>
                  <a:lnTo>
                    <a:pt x="45" y="0"/>
                  </a:lnTo>
                  <a:lnTo>
                    <a:pt x="58" y="33"/>
                  </a:lnTo>
                  <a:lnTo>
                    <a:pt x="92" y="35"/>
                  </a:lnTo>
                  <a:lnTo>
                    <a:pt x="67" y="56"/>
                  </a:lnTo>
                  <a:lnTo>
                    <a:pt x="74" y="89"/>
                  </a:lnTo>
                  <a:lnTo>
                    <a:pt x="45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63"/>
            <p:cNvSpPr>
              <a:spLocks/>
            </p:cNvSpPr>
            <p:nvPr/>
          </p:nvSpPr>
          <p:spPr bwMode="auto">
            <a:xfrm>
              <a:off x="7065" y="2326"/>
              <a:ext cx="288" cy="281"/>
            </a:xfrm>
            <a:custGeom>
              <a:avLst/>
              <a:gdLst>
                <a:gd name="T0" fmla="*/ 288 w 288"/>
                <a:gd name="T1" fmla="*/ 281 h 281"/>
                <a:gd name="T2" fmla="*/ 202 w 288"/>
                <a:gd name="T3" fmla="*/ 182 h 281"/>
                <a:gd name="T4" fmla="*/ 265 w 288"/>
                <a:gd name="T5" fmla="*/ 182 h 281"/>
                <a:gd name="T6" fmla="*/ 178 w 288"/>
                <a:gd name="T7" fmla="*/ 74 h 281"/>
                <a:gd name="T8" fmla="*/ 223 w 288"/>
                <a:gd name="T9" fmla="*/ 74 h 281"/>
                <a:gd name="T10" fmla="*/ 144 w 288"/>
                <a:gd name="T11" fmla="*/ 0 h 281"/>
                <a:gd name="T12" fmla="*/ 67 w 288"/>
                <a:gd name="T13" fmla="*/ 74 h 281"/>
                <a:gd name="T14" fmla="*/ 112 w 288"/>
                <a:gd name="T15" fmla="*/ 74 h 281"/>
                <a:gd name="T16" fmla="*/ 24 w 288"/>
                <a:gd name="T17" fmla="*/ 182 h 281"/>
                <a:gd name="T18" fmla="*/ 88 w 288"/>
                <a:gd name="T19" fmla="*/ 182 h 281"/>
                <a:gd name="T20" fmla="*/ 0 w 288"/>
                <a:gd name="T21" fmla="*/ 281 h 281"/>
                <a:gd name="T22" fmla="*/ 288 w 288"/>
                <a:gd name="T23" fmla="*/ 28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8" h="281">
                  <a:moveTo>
                    <a:pt x="288" y="281"/>
                  </a:moveTo>
                  <a:lnTo>
                    <a:pt x="202" y="182"/>
                  </a:lnTo>
                  <a:lnTo>
                    <a:pt x="265" y="182"/>
                  </a:lnTo>
                  <a:lnTo>
                    <a:pt x="178" y="74"/>
                  </a:lnTo>
                  <a:lnTo>
                    <a:pt x="223" y="74"/>
                  </a:lnTo>
                  <a:lnTo>
                    <a:pt x="144" y="0"/>
                  </a:lnTo>
                  <a:lnTo>
                    <a:pt x="67" y="74"/>
                  </a:lnTo>
                  <a:lnTo>
                    <a:pt x="112" y="74"/>
                  </a:lnTo>
                  <a:lnTo>
                    <a:pt x="24" y="182"/>
                  </a:lnTo>
                  <a:lnTo>
                    <a:pt x="88" y="182"/>
                  </a:lnTo>
                  <a:lnTo>
                    <a:pt x="0" y="281"/>
                  </a:lnTo>
                  <a:lnTo>
                    <a:pt x="288" y="281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Rectangle 264"/>
            <p:cNvSpPr>
              <a:spLocks noChangeArrowheads="1"/>
            </p:cNvSpPr>
            <p:nvPr/>
          </p:nvSpPr>
          <p:spPr bwMode="auto">
            <a:xfrm>
              <a:off x="7173" y="2607"/>
              <a:ext cx="72" cy="65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Rectangle 265"/>
            <p:cNvSpPr>
              <a:spLocks noChangeArrowheads="1"/>
            </p:cNvSpPr>
            <p:nvPr/>
          </p:nvSpPr>
          <p:spPr bwMode="auto">
            <a:xfrm>
              <a:off x="424" y="3111"/>
              <a:ext cx="108" cy="202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66"/>
            <p:cNvSpPr>
              <a:spLocks/>
            </p:cNvSpPr>
            <p:nvPr/>
          </p:nvSpPr>
          <p:spPr bwMode="auto">
            <a:xfrm>
              <a:off x="329" y="3313"/>
              <a:ext cx="298" cy="36"/>
            </a:xfrm>
            <a:custGeom>
              <a:avLst/>
              <a:gdLst>
                <a:gd name="T0" fmla="*/ 266 w 298"/>
                <a:gd name="T1" fmla="*/ 36 h 36"/>
                <a:gd name="T2" fmla="*/ 34 w 298"/>
                <a:gd name="T3" fmla="*/ 36 h 36"/>
                <a:gd name="T4" fmla="*/ 0 w 298"/>
                <a:gd name="T5" fmla="*/ 0 h 36"/>
                <a:gd name="T6" fmla="*/ 298 w 298"/>
                <a:gd name="T7" fmla="*/ 0 h 36"/>
                <a:gd name="T8" fmla="*/ 266 w 298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8" h="36">
                  <a:moveTo>
                    <a:pt x="266" y="36"/>
                  </a:moveTo>
                  <a:lnTo>
                    <a:pt x="34" y="36"/>
                  </a:lnTo>
                  <a:lnTo>
                    <a:pt x="0" y="0"/>
                  </a:lnTo>
                  <a:lnTo>
                    <a:pt x="298" y="0"/>
                  </a:lnTo>
                  <a:lnTo>
                    <a:pt x="266" y="36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67"/>
            <p:cNvSpPr>
              <a:spLocks/>
            </p:cNvSpPr>
            <p:nvPr/>
          </p:nvSpPr>
          <p:spPr bwMode="auto">
            <a:xfrm>
              <a:off x="402" y="3003"/>
              <a:ext cx="157" cy="95"/>
            </a:xfrm>
            <a:custGeom>
              <a:avLst/>
              <a:gdLst>
                <a:gd name="T0" fmla="*/ 42 w 87"/>
                <a:gd name="T1" fmla="*/ 53 h 53"/>
                <a:gd name="T2" fmla="*/ 42 w 87"/>
                <a:gd name="T3" fmla="*/ 0 h 53"/>
                <a:gd name="T4" fmla="*/ 42 w 87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3">
                  <a:moveTo>
                    <a:pt x="42" y="53"/>
                  </a:moveTo>
                  <a:cubicBezTo>
                    <a:pt x="42" y="53"/>
                    <a:pt x="0" y="33"/>
                    <a:pt x="42" y="0"/>
                  </a:cubicBezTo>
                  <a:cubicBezTo>
                    <a:pt x="42" y="0"/>
                    <a:pt x="87" y="30"/>
                    <a:pt x="42" y="53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Line 268"/>
            <p:cNvSpPr>
              <a:spLocks noChangeShapeType="1"/>
            </p:cNvSpPr>
            <p:nvPr/>
          </p:nvSpPr>
          <p:spPr bwMode="auto">
            <a:xfrm>
              <a:off x="480" y="3142"/>
              <a:ext cx="0" cy="14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Rectangle 269"/>
            <p:cNvSpPr>
              <a:spLocks noChangeArrowheads="1"/>
            </p:cNvSpPr>
            <p:nvPr/>
          </p:nvSpPr>
          <p:spPr bwMode="auto">
            <a:xfrm>
              <a:off x="1172" y="3113"/>
              <a:ext cx="108" cy="200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70"/>
            <p:cNvSpPr>
              <a:spLocks/>
            </p:cNvSpPr>
            <p:nvPr/>
          </p:nvSpPr>
          <p:spPr bwMode="auto">
            <a:xfrm>
              <a:off x="1077" y="3313"/>
              <a:ext cx="298" cy="36"/>
            </a:xfrm>
            <a:custGeom>
              <a:avLst/>
              <a:gdLst>
                <a:gd name="T0" fmla="*/ 266 w 298"/>
                <a:gd name="T1" fmla="*/ 36 h 36"/>
                <a:gd name="T2" fmla="*/ 34 w 298"/>
                <a:gd name="T3" fmla="*/ 36 h 36"/>
                <a:gd name="T4" fmla="*/ 0 w 298"/>
                <a:gd name="T5" fmla="*/ 0 h 36"/>
                <a:gd name="T6" fmla="*/ 298 w 298"/>
                <a:gd name="T7" fmla="*/ 0 h 36"/>
                <a:gd name="T8" fmla="*/ 266 w 298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8" h="36">
                  <a:moveTo>
                    <a:pt x="266" y="36"/>
                  </a:moveTo>
                  <a:lnTo>
                    <a:pt x="34" y="36"/>
                  </a:lnTo>
                  <a:lnTo>
                    <a:pt x="0" y="0"/>
                  </a:lnTo>
                  <a:lnTo>
                    <a:pt x="298" y="0"/>
                  </a:lnTo>
                  <a:lnTo>
                    <a:pt x="266" y="36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71"/>
            <p:cNvSpPr>
              <a:spLocks/>
            </p:cNvSpPr>
            <p:nvPr/>
          </p:nvSpPr>
          <p:spPr bwMode="auto">
            <a:xfrm>
              <a:off x="1150" y="3003"/>
              <a:ext cx="157" cy="97"/>
            </a:xfrm>
            <a:custGeom>
              <a:avLst/>
              <a:gdLst>
                <a:gd name="T0" fmla="*/ 42 w 87"/>
                <a:gd name="T1" fmla="*/ 54 h 54"/>
                <a:gd name="T2" fmla="*/ 42 w 87"/>
                <a:gd name="T3" fmla="*/ 0 h 54"/>
                <a:gd name="T4" fmla="*/ 42 w 87"/>
                <a:gd name="T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4">
                  <a:moveTo>
                    <a:pt x="42" y="54"/>
                  </a:moveTo>
                  <a:cubicBezTo>
                    <a:pt x="42" y="54"/>
                    <a:pt x="0" y="33"/>
                    <a:pt x="42" y="0"/>
                  </a:cubicBezTo>
                  <a:cubicBezTo>
                    <a:pt x="42" y="0"/>
                    <a:pt x="87" y="31"/>
                    <a:pt x="42" y="54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Oval 272"/>
            <p:cNvSpPr>
              <a:spLocks noChangeArrowheads="1"/>
            </p:cNvSpPr>
            <p:nvPr/>
          </p:nvSpPr>
          <p:spPr bwMode="auto">
            <a:xfrm>
              <a:off x="1925" y="3032"/>
              <a:ext cx="97" cy="95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73"/>
            <p:cNvSpPr>
              <a:spLocks/>
            </p:cNvSpPr>
            <p:nvPr/>
          </p:nvSpPr>
          <p:spPr bwMode="auto">
            <a:xfrm>
              <a:off x="1803" y="3003"/>
              <a:ext cx="138" cy="151"/>
            </a:xfrm>
            <a:custGeom>
              <a:avLst/>
              <a:gdLst>
                <a:gd name="T0" fmla="*/ 74 w 77"/>
                <a:gd name="T1" fmla="*/ 65 h 84"/>
                <a:gd name="T2" fmla="*/ 26 w 77"/>
                <a:gd name="T3" fmla="*/ 84 h 84"/>
                <a:gd name="T4" fmla="*/ 0 w 77"/>
                <a:gd name="T5" fmla="*/ 42 h 84"/>
                <a:gd name="T6" fmla="*/ 26 w 77"/>
                <a:gd name="T7" fmla="*/ 0 h 84"/>
                <a:gd name="T8" fmla="*/ 77 w 77"/>
                <a:gd name="T9" fmla="*/ 2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84">
                  <a:moveTo>
                    <a:pt x="74" y="65"/>
                  </a:moveTo>
                  <a:cubicBezTo>
                    <a:pt x="58" y="77"/>
                    <a:pt x="35" y="84"/>
                    <a:pt x="26" y="84"/>
                  </a:cubicBezTo>
                  <a:cubicBezTo>
                    <a:pt x="11" y="84"/>
                    <a:pt x="0" y="66"/>
                    <a:pt x="0" y="42"/>
                  </a:cubicBezTo>
                  <a:cubicBezTo>
                    <a:pt x="0" y="19"/>
                    <a:pt x="11" y="0"/>
                    <a:pt x="26" y="0"/>
                  </a:cubicBezTo>
                  <a:cubicBezTo>
                    <a:pt x="36" y="0"/>
                    <a:pt x="61" y="9"/>
                    <a:pt x="77" y="22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74"/>
            <p:cNvSpPr>
              <a:spLocks/>
            </p:cNvSpPr>
            <p:nvPr/>
          </p:nvSpPr>
          <p:spPr bwMode="auto">
            <a:xfrm>
              <a:off x="2006" y="3003"/>
              <a:ext cx="140" cy="151"/>
            </a:xfrm>
            <a:custGeom>
              <a:avLst/>
              <a:gdLst>
                <a:gd name="T0" fmla="*/ 3 w 78"/>
                <a:gd name="T1" fmla="*/ 65 h 84"/>
                <a:gd name="T2" fmla="*/ 52 w 78"/>
                <a:gd name="T3" fmla="*/ 84 h 84"/>
                <a:gd name="T4" fmla="*/ 78 w 78"/>
                <a:gd name="T5" fmla="*/ 42 h 84"/>
                <a:gd name="T6" fmla="*/ 52 w 78"/>
                <a:gd name="T7" fmla="*/ 0 h 84"/>
                <a:gd name="T8" fmla="*/ 0 w 78"/>
                <a:gd name="T9" fmla="*/ 2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84">
                  <a:moveTo>
                    <a:pt x="3" y="65"/>
                  </a:moveTo>
                  <a:cubicBezTo>
                    <a:pt x="19" y="77"/>
                    <a:pt x="42" y="84"/>
                    <a:pt x="52" y="84"/>
                  </a:cubicBezTo>
                  <a:cubicBezTo>
                    <a:pt x="66" y="84"/>
                    <a:pt x="78" y="66"/>
                    <a:pt x="78" y="42"/>
                  </a:cubicBezTo>
                  <a:cubicBezTo>
                    <a:pt x="78" y="19"/>
                    <a:pt x="66" y="0"/>
                    <a:pt x="52" y="0"/>
                  </a:cubicBezTo>
                  <a:cubicBezTo>
                    <a:pt x="42" y="0"/>
                    <a:pt x="16" y="9"/>
                    <a:pt x="0" y="22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75"/>
            <p:cNvSpPr>
              <a:spLocks/>
            </p:cNvSpPr>
            <p:nvPr/>
          </p:nvSpPr>
          <p:spPr bwMode="auto">
            <a:xfrm>
              <a:off x="1913" y="3138"/>
              <a:ext cx="122" cy="211"/>
            </a:xfrm>
            <a:custGeom>
              <a:avLst/>
              <a:gdLst>
                <a:gd name="T0" fmla="*/ 0 w 122"/>
                <a:gd name="T1" fmla="*/ 0 h 211"/>
                <a:gd name="T2" fmla="*/ 0 w 122"/>
                <a:gd name="T3" fmla="*/ 211 h 211"/>
                <a:gd name="T4" fmla="*/ 59 w 122"/>
                <a:gd name="T5" fmla="*/ 146 h 211"/>
                <a:gd name="T6" fmla="*/ 122 w 122"/>
                <a:gd name="T7" fmla="*/ 211 h 211"/>
                <a:gd name="T8" fmla="*/ 122 w 122"/>
                <a:gd name="T9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211">
                  <a:moveTo>
                    <a:pt x="0" y="0"/>
                  </a:moveTo>
                  <a:lnTo>
                    <a:pt x="0" y="211"/>
                  </a:lnTo>
                  <a:lnTo>
                    <a:pt x="59" y="146"/>
                  </a:lnTo>
                  <a:lnTo>
                    <a:pt x="122" y="211"/>
                  </a:lnTo>
                  <a:lnTo>
                    <a:pt x="122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76"/>
            <p:cNvSpPr>
              <a:spLocks/>
            </p:cNvSpPr>
            <p:nvPr/>
          </p:nvSpPr>
          <p:spPr bwMode="auto">
            <a:xfrm>
              <a:off x="2607" y="3003"/>
              <a:ext cx="165" cy="94"/>
            </a:xfrm>
            <a:custGeom>
              <a:avLst/>
              <a:gdLst>
                <a:gd name="T0" fmla="*/ 92 w 92"/>
                <a:gd name="T1" fmla="*/ 31 h 52"/>
                <a:gd name="T2" fmla="*/ 71 w 92"/>
                <a:gd name="T3" fmla="*/ 52 h 52"/>
                <a:gd name="T4" fmla="*/ 21 w 92"/>
                <a:gd name="T5" fmla="*/ 52 h 52"/>
                <a:gd name="T6" fmla="*/ 0 w 92"/>
                <a:gd name="T7" fmla="*/ 31 h 52"/>
                <a:gd name="T8" fmla="*/ 0 w 92"/>
                <a:gd name="T9" fmla="*/ 21 h 52"/>
                <a:gd name="T10" fmla="*/ 21 w 92"/>
                <a:gd name="T11" fmla="*/ 0 h 52"/>
                <a:gd name="T12" fmla="*/ 71 w 92"/>
                <a:gd name="T13" fmla="*/ 0 h 52"/>
                <a:gd name="T14" fmla="*/ 92 w 92"/>
                <a:gd name="T15" fmla="*/ 21 h 52"/>
                <a:gd name="T16" fmla="*/ 92 w 92"/>
                <a:gd name="T17" fmla="*/ 3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52">
                  <a:moveTo>
                    <a:pt x="92" y="31"/>
                  </a:moveTo>
                  <a:cubicBezTo>
                    <a:pt x="92" y="43"/>
                    <a:pt x="83" y="52"/>
                    <a:pt x="7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10" y="52"/>
                    <a:pt x="0" y="43"/>
                    <a:pt x="0" y="3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0"/>
                    <a:pt x="10" y="0"/>
                    <a:pt x="21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83" y="0"/>
                    <a:pt x="92" y="10"/>
                    <a:pt x="92" y="21"/>
                  </a:cubicBezTo>
                  <a:lnTo>
                    <a:pt x="92" y="31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77"/>
            <p:cNvSpPr>
              <a:spLocks/>
            </p:cNvSpPr>
            <p:nvPr/>
          </p:nvSpPr>
          <p:spPr bwMode="auto">
            <a:xfrm>
              <a:off x="2641" y="3095"/>
              <a:ext cx="216" cy="270"/>
            </a:xfrm>
            <a:custGeom>
              <a:avLst/>
              <a:gdLst>
                <a:gd name="T0" fmla="*/ 56 w 120"/>
                <a:gd name="T1" fmla="*/ 0 h 150"/>
                <a:gd name="T2" fmla="*/ 56 w 120"/>
                <a:gd name="T3" fmla="*/ 62 h 150"/>
                <a:gd name="T4" fmla="*/ 98 w 120"/>
                <a:gd name="T5" fmla="*/ 95 h 150"/>
                <a:gd name="T6" fmla="*/ 103 w 120"/>
                <a:gd name="T7" fmla="*/ 132 h 150"/>
                <a:gd name="T8" fmla="*/ 66 w 120"/>
                <a:gd name="T9" fmla="*/ 136 h 150"/>
                <a:gd name="T10" fmla="*/ 0 w 120"/>
                <a:gd name="T11" fmla="*/ 79 h 150"/>
                <a:gd name="T12" fmla="*/ 0 w 120"/>
                <a:gd name="T13" fmla="*/ 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50">
                  <a:moveTo>
                    <a:pt x="56" y="0"/>
                  </a:moveTo>
                  <a:cubicBezTo>
                    <a:pt x="56" y="62"/>
                    <a:pt x="56" y="62"/>
                    <a:pt x="56" y="62"/>
                  </a:cubicBezTo>
                  <a:cubicBezTo>
                    <a:pt x="98" y="95"/>
                    <a:pt x="98" y="95"/>
                    <a:pt x="98" y="95"/>
                  </a:cubicBezTo>
                  <a:cubicBezTo>
                    <a:pt x="98" y="95"/>
                    <a:pt x="120" y="112"/>
                    <a:pt x="103" y="132"/>
                  </a:cubicBezTo>
                  <a:cubicBezTo>
                    <a:pt x="87" y="150"/>
                    <a:pt x="66" y="136"/>
                    <a:pt x="66" y="136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Line 278"/>
            <p:cNvSpPr>
              <a:spLocks noChangeShapeType="1"/>
            </p:cNvSpPr>
            <p:nvPr/>
          </p:nvSpPr>
          <p:spPr bwMode="auto">
            <a:xfrm flipV="1">
              <a:off x="2738" y="3257"/>
              <a:ext cx="68" cy="6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79"/>
            <p:cNvSpPr>
              <a:spLocks/>
            </p:cNvSpPr>
            <p:nvPr/>
          </p:nvSpPr>
          <p:spPr bwMode="auto">
            <a:xfrm>
              <a:off x="2643" y="3169"/>
              <a:ext cx="57" cy="104"/>
            </a:xfrm>
            <a:custGeom>
              <a:avLst/>
              <a:gdLst>
                <a:gd name="T0" fmla="*/ 0 w 32"/>
                <a:gd name="T1" fmla="*/ 0 h 58"/>
                <a:gd name="T2" fmla="*/ 22 w 32"/>
                <a:gd name="T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" h="58">
                  <a:moveTo>
                    <a:pt x="0" y="0"/>
                  </a:moveTo>
                  <a:cubicBezTo>
                    <a:pt x="0" y="0"/>
                    <a:pt x="32" y="8"/>
                    <a:pt x="22" y="58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80"/>
            <p:cNvSpPr>
              <a:spLocks/>
            </p:cNvSpPr>
            <p:nvPr/>
          </p:nvSpPr>
          <p:spPr bwMode="auto">
            <a:xfrm>
              <a:off x="3376" y="3088"/>
              <a:ext cx="183" cy="183"/>
            </a:xfrm>
            <a:custGeom>
              <a:avLst/>
              <a:gdLst>
                <a:gd name="T0" fmla="*/ 88 w 102"/>
                <a:gd name="T1" fmla="*/ 13 h 102"/>
                <a:gd name="T2" fmla="*/ 75 w 102"/>
                <a:gd name="T3" fmla="*/ 75 h 102"/>
                <a:gd name="T4" fmla="*/ 13 w 102"/>
                <a:gd name="T5" fmla="*/ 88 h 102"/>
                <a:gd name="T6" fmla="*/ 26 w 102"/>
                <a:gd name="T7" fmla="*/ 26 h 102"/>
                <a:gd name="T8" fmla="*/ 88 w 102"/>
                <a:gd name="T9" fmla="*/ 1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02">
                  <a:moveTo>
                    <a:pt x="88" y="13"/>
                  </a:moveTo>
                  <a:cubicBezTo>
                    <a:pt x="102" y="27"/>
                    <a:pt x="96" y="54"/>
                    <a:pt x="75" y="75"/>
                  </a:cubicBezTo>
                  <a:cubicBezTo>
                    <a:pt x="55" y="96"/>
                    <a:pt x="27" y="102"/>
                    <a:pt x="13" y="88"/>
                  </a:cubicBezTo>
                  <a:cubicBezTo>
                    <a:pt x="0" y="75"/>
                    <a:pt x="6" y="47"/>
                    <a:pt x="26" y="26"/>
                  </a:cubicBezTo>
                  <a:cubicBezTo>
                    <a:pt x="47" y="5"/>
                    <a:pt x="75" y="0"/>
                    <a:pt x="88" y="13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81"/>
            <p:cNvSpPr>
              <a:spLocks/>
            </p:cNvSpPr>
            <p:nvPr/>
          </p:nvSpPr>
          <p:spPr bwMode="auto">
            <a:xfrm>
              <a:off x="3292" y="3223"/>
              <a:ext cx="136" cy="126"/>
            </a:xfrm>
            <a:custGeom>
              <a:avLst/>
              <a:gdLst>
                <a:gd name="T0" fmla="*/ 91 w 136"/>
                <a:gd name="T1" fmla="*/ 0 h 126"/>
                <a:gd name="T2" fmla="*/ 0 w 136"/>
                <a:gd name="T3" fmla="*/ 32 h 126"/>
                <a:gd name="T4" fmla="*/ 41 w 136"/>
                <a:gd name="T5" fmla="*/ 48 h 126"/>
                <a:gd name="T6" fmla="*/ 41 w 136"/>
                <a:gd name="T7" fmla="*/ 88 h 126"/>
                <a:gd name="T8" fmla="*/ 73 w 136"/>
                <a:gd name="T9" fmla="*/ 79 h 126"/>
                <a:gd name="T10" fmla="*/ 93 w 136"/>
                <a:gd name="T11" fmla="*/ 126 h 126"/>
                <a:gd name="T12" fmla="*/ 136 w 136"/>
                <a:gd name="T13" fmla="*/ 3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26">
                  <a:moveTo>
                    <a:pt x="91" y="0"/>
                  </a:moveTo>
                  <a:lnTo>
                    <a:pt x="0" y="32"/>
                  </a:lnTo>
                  <a:lnTo>
                    <a:pt x="41" y="48"/>
                  </a:lnTo>
                  <a:lnTo>
                    <a:pt x="41" y="88"/>
                  </a:lnTo>
                  <a:lnTo>
                    <a:pt x="73" y="79"/>
                  </a:lnTo>
                  <a:lnTo>
                    <a:pt x="93" y="126"/>
                  </a:lnTo>
                  <a:lnTo>
                    <a:pt x="136" y="36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82"/>
            <p:cNvSpPr>
              <a:spLocks/>
            </p:cNvSpPr>
            <p:nvPr/>
          </p:nvSpPr>
          <p:spPr bwMode="auto">
            <a:xfrm>
              <a:off x="3509" y="3003"/>
              <a:ext cx="128" cy="139"/>
            </a:xfrm>
            <a:custGeom>
              <a:avLst/>
              <a:gdLst>
                <a:gd name="T0" fmla="*/ 0 w 128"/>
                <a:gd name="T1" fmla="*/ 92 h 139"/>
                <a:gd name="T2" fmla="*/ 34 w 128"/>
                <a:gd name="T3" fmla="*/ 0 h 139"/>
                <a:gd name="T4" fmla="*/ 50 w 128"/>
                <a:gd name="T5" fmla="*/ 43 h 139"/>
                <a:gd name="T6" fmla="*/ 88 w 128"/>
                <a:gd name="T7" fmla="*/ 41 h 139"/>
                <a:gd name="T8" fmla="*/ 81 w 128"/>
                <a:gd name="T9" fmla="*/ 76 h 139"/>
                <a:gd name="T10" fmla="*/ 128 w 128"/>
                <a:gd name="T11" fmla="*/ 94 h 139"/>
                <a:gd name="T12" fmla="*/ 38 w 128"/>
                <a:gd name="T1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139">
                  <a:moveTo>
                    <a:pt x="0" y="92"/>
                  </a:moveTo>
                  <a:lnTo>
                    <a:pt x="34" y="0"/>
                  </a:lnTo>
                  <a:lnTo>
                    <a:pt x="50" y="43"/>
                  </a:lnTo>
                  <a:lnTo>
                    <a:pt x="88" y="41"/>
                  </a:lnTo>
                  <a:lnTo>
                    <a:pt x="81" y="76"/>
                  </a:lnTo>
                  <a:lnTo>
                    <a:pt x="128" y="94"/>
                  </a:lnTo>
                  <a:lnTo>
                    <a:pt x="38" y="139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Oval 283"/>
            <p:cNvSpPr>
              <a:spLocks noChangeArrowheads="1"/>
            </p:cNvSpPr>
            <p:nvPr/>
          </p:nvSpPr>
          <p:spPr bwMode="auto">
            <a:xfrm>
              <a:off x="4108" y="3007"/>
              <a:ext cx="219" cy="217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Oval 284"/>
            <p:cNvSpPr>
              <a:spLocks noChangeArrowheads="1"/>
            </p:cNvSpPr>
            <p:nvPr/>
          </p:nvSpPr>
          <p:spPr bwMode="auto">
            <a:xfrm>
              <a:off x="4153" y="3052"/>
              <a:ext cx="129" cy="127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Oval 285"/>
            <p:cNvSpPr>
              <a:spLocks noChangeArrowheads="1"/>
            </p:cNvSpPr>
            <p:nvPr/>
          </p:nvSpPr>
          <p:spPr bwMode="auto">
            <a:xfrm>
              <a:off x="4196" y="3093"/>
              <a:ext cx="45" cy="4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Line 286"/>
            <p:cNvSpPr>
              <a:spLocks noChangeShapeType="1"/>
            </p:cNvSpPr>
            <p:nvPr/>
          </p:nvSpPr>
          <p:spPr bwMode="auto">
            <a:xfrm>
              <a:off x="4218" y="3224"/>
              <a:ext cx="0" cy="128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87"/>
            <p:cNvSpPr>
              <a:spLocks/>
            </p:cNvSpPr>
            <p:nvPr/>
          </p:nvSpPr>
          <p:spPr bwMode="auto">
            <a:xfrm>
              <a:off x="4820" y="3003"/>
              <a:ext cx="291" cy="351"/>
            </a:xfrm>
            <a:custGeom>
              <a:avLst/>
              <a:gdLst>
                <a:gd name="T0" fmla="*/ 143 w 162"/>
                <a:gd name="T1" fmla="*/ 49 h 195"/>
                <a:gd name="T2" fmla="*/ 100 w 162"/>
                <a:gd name="T3" fmla="*/ 49 h 195"/>
                <a:gd name="T4" fmla="*/ 109 w 162"/>
                <a:gd name="T5" fmla="*/ 28 h 195"/>
                <a:gd name="T6" fmla="*/ 81 w 162"/>
                <a:gd name="T7" fmla="*/ 0 h 195"/>
                <a:gd name="T8" fmla="*/ 54 w 162"/>
                <a:gd name="T9" fmla="*/ 28 h 195"/>
                <a:gd name="T10" fmla="*/ 63 w 162"/>
                <a:gd name="T11" fmla="*/ 49 h 195"/>
                <a:gd name="T12" fmla="*/ 20 w 162"/>
                <a:gd name="T13" fmla="*/ 49 h 195"/>
                <a:gd name="T14" fmla="*/ 0 w 162"/>
                <a:gd name="T15" fmla="*/ 69 h 195"/>
                <a:gd name="T16" fmla="*/ 20 w 162"/>
                <a:gd name="T17" fmla="*/ 88 h 195"/>
                <a:gd name="T18" fmla="*/ 49 w 162"/>
                <a:gd name="T19" fmla="*/ 88 h 195"/>
                <a:gd name="T20" fmla="*/ 49 w 162"/>
                <a:gd name="T21" fmla="*/ 111 h 195"/>
                <a:gd name="T22" fmla="*/ 22 w 162"/>
                <a:gd name="T23" fmla="*/ 164 h 195"/>
                <a:gd name="T24" fmla="*/ 30 w 162"/>
                <a:gd name="T25" fmla="*/ 190 h 195"/>
                <a:gd name="T26" fmla="*/ 57 w 162"/>
                <a:gd name="T27" fmla="*/ 182 h 195"/>
                <a:gd name="T28" fmla="*/ 83 w 162"/>
                <a:gd name="T29" fmla="*/ 132 h 195"/>
                <a:gd name="T30" fmla="*/ 105 w 162"/>
                <a:gd name="T31" fmla="*/ 181 h 195"/>
                <a:gd name="T32" fmla="*/ 123 w 162"/>
                <a:gd name="T33" fmla="*/ 192 h 195"/>
                <a:gd name="T34" fmla="*/ 131 w 162"/>
                <a:gd name="T35" fmla="*/ 191 h 195"/>
                <a:gd name="T36" fmla="*/ 141 w 162"/>
                <a:gd name="T37" fmla="*/ 165 h 195"/>
                <a:gd name="T38" fmla="*/ 113 w 162"/>
                <a:gd name="T39" fmla="*/ 103 h 195"/>
                <a:gd name="T40" fmla="*/ 113 w 162"/>
                <a:gd name="T41" fmla="*/ 88 h 195"/>
                <a:gd name="T42" fmla="*/ 143 w 162"/>
                <a:gd name="T43" fmla="*/ 88 h 195"/>
                <a:gd name="T44" fmla="*/ 162 w 162"/>
                <a:gd name="T45" fmla="*/ 69 h 195"/>
                <a:gd name="T46" fmla="*/ 143 w 162"/>
                <a:gd name="T47" fmla="*/ 4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2" h="195">
                  <a:moveTo>
                    <a:pt x="143" y="49"/>
                  </a:moveTo>
                  <a:cubicBezTo>
                    <a:pt x="100" y="49"/>
                    <a:pt x="100" y="49"/>
                    <a:pt x="100" y="49"/>
                  </a:cubicBezTo>
                  <a:cubicBezTo>
                    <a:pt x="105" y="44"/>
                    <a:pt x="109" y="37"/>
                    <a:pt x="109" y="28"/>
                  </a:cubicBezTo>
                  <a:cubicBezTo>
                    <a:pt x="109" y="13"/>
                    <a:pt x="97" y="0"/>
                    <a:pt x="81" y="0"/>
                  </a:cubicBezTo>
                  <a:cubicBezTo>
                    <a:pt x="66" y="0"/>
                    <a:pt x="54" y="13"/>
                    <a:pt x="54" y="28"/>
                  </a:cubicBezTo>
                  <a:cubicBezTo>
                    <a:pt x="54" y="37"/>
                    <a:pt x="57" y="44"/>
                    <a:pt x="63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9" y="49"/>
                    <a:pt x="0" y="58"/>
                    <a:pt x="0" y="69"/>
                  </a:cubicBezTo>
                  <a:cubicBezTo>
                    <a:pt x="0" y="80"/>
                    <a:pt x="9" y="88"/>
                    <a:pt x="20" y="88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17" y="173"/>
                    <a:pt x="21" y="185"/>
                    <a:pt x="30" y="190"/>
                  </a:cubicBezTo>
                  <a:cubicBezTo>
                    <a:pt x="40" y="195"/>
                    <a:pt x="52" y="192"/>
                    <a:pt x="57" y="182"/>
                  </a:cubicBezTo>
                  <a:cubicBezTo>
                    <a:pt x="83" y="132"/>
                    <a:pt x="83" y="132"/>
                    <a:pt x="83" y="132"/>
                  </a:cubicBezTo>
                  <a:cubicBezTo>
                    <a:pt x="105" y="181"/>
                    <a:pt x="105" y="181"/>
                    <a:pt x="105" y="181"/>
                  </a:cubicBezTo>
                  <a:cubicBezTo>
                    <a:pt x="108" y="188"/>
                    <a:pt x="115" y="192"/>
                    <a:pt x="123" y="192"/>
                  </a:cubicBezTo>
                  <a:cubicBezTo>
                    <a:pt x="125" y="192"/>
                    <a:pt x="128" y="192"/>
                    <a:pt x="131" y="191"/>
                  </a:cubicBezTo>
                  <a:cubicBezTo>
                    <a:pt x="140" y="186"/>
                    <a:pt x="145" y="175"/>
                    <a:pt x="141" y="16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53" y="88"/>
                    <a:pt x="162" y="80"/>
                    <a:pt x="162" y="69"/>
                  </a:cubicBezTo>
                  <a:cubicBezTo>
                    <a:pt x="162" y="58"/>
                    <a:pt x="153" y="49"/>
                    <a:pt x="143" y="49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Line 288"/>
            <p:cNvSpPr>
              <a:spLocks noChangeShapeType="1"/>
            </p:cNvSpPr>
            <p:nvPr/>
          </p:nvSpPr>
          <p:spPr bwMode="auto">
            <a:xfrm>
              <a:off x="4870" y="3291"/>
              <a:ext cx="58" cy="27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Line 289"/>
            <p:cNvSpPr>
              <a:spLocks noChangeShapeType="1"/>
            </p:cNvSpPr>
            <p:nvPr/>
          </p:nvSpPr>
          <p:spPr bwMode="auto">
            <a:xfrm flipH="1">
              <a:off x="5007" y="3291"/>
              <a:ext cx="59" cy="27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90"/>
            <p:cNvSpPr>
              <a:spLocks/>
            </p:cNvSpPr>
            <p:nvPr/>
          </p:nvSpPr>
          <p:spPr bwMode="auto">
            <a:xfrm>
              <a:off x="5622" y="3003"/>
              <a:ext cx="183" cy="346"/>
            </a:xfrm>
            <a:custGeom>
              <a:avLst/>
              <a:gdLst>
                <a:gd name="T0" fmla="*/ 88 w 102"/>
                <a:gd name="T1" fmla="*/ 192 h 192"/>
                <a:gd name="T2" fmla="*/ 74 w 102"/>
                <a:gd name="T3" fmla="*/ 178 h 192"/>
                <a:gd name="T4" fmla="*/ 74 w 102"/>
                <a:gd name="T5" fmla="*/ 52 h 192"/>
                <a:gd name="T6" fmla="*/ 51 w 102"/>
                <a:gd name="T7" fmla="*/ 29 h 192"/>
                <a:gd name="T8" fmla="*/ 29 w 102"/>
                <a:gd name="T9" fmla="*/ 52 h 192"/>
                <a:gd name="T10" fmla="*/ 14 w 102"/>
                <a:gd name="T11" fmla="*/ 67 h 192"/>
                <a:gd name="T12" fmla="*/ 0 w 102"/>
                <a:gd name="T13" fmla="*/ 52 h 192"/>
                <a:gd name="T14" fmla="*/ 51 w 102"/>
                <a:gd name="T15" fmla="*/ 0 h 192"/>
                <a:gd name="T16" fmla="*/ 102 w 102"/>
                <a:gd name="T17" fmla="*/ 52 h 192"/>
                <a:gd name="T18" fmla="*/ 102 w 102"/>
                <a:gd name="T19" fmla="*/ 178 h 192"/>
                <a:gd name="T20" fmla="*/ 88 w 102"/>
                <a:gd name="T21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" h="192">
                  <a:moveTo>
                    <a:pt x="88" y="192"/>
                  </a:moveTo>
                  <a:cubicBezTo>
                    <a:pt x="80" y="192"/>
                    <a:pt x="74" y="186"/>
                    <a:pt x="74" y="178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74" y="39"/>
                    <a:pt x="64" y="29"/>
                    <a:pt x="51" y="29"/>
                  </a:cubicBezTo>
                  <a:cubicBezTo>
                    <a:pt x="39" y="29"/>
                    <a:pt x="29" y="39"/>
                    <a:pt x="29" y="52"/>
                  </a:cubicBezTo>
                  <a:cubicBezTo>
                    <a:pt x="29" y="60"/>
                    <a:pt x="22" y="67"/>
                    <a:pt x="14" y="67"/>
                  </a:cubicBezTo>
                  <a:cubicBezTo>
                    <a:pt x="7" y="67"/>
                    <a:pt x="0" y="60"/>
                    <a:pt x="0" y="52"/>
                  </a:cubicBezTo>
                  <a:cubicBezTo>
                    <a:pt x="0" y="24"/>
                    <a:pt x="23" y="0"/>
                    <a:pt x="51" y="0"/>
                  </a:cubicBezTo>
                  <a:cubicBezTo>
                    <a:pt x="79" y="0"/>
                    <a:pt x="102" y="24"/>
                    <a:pt x="102" y="52"/>
                  </a:cubicBezTo>
                  <a:cubicBezTo>
                    <a:pt x="102" y="178"/>
                    <a:pt x="102" y="178"/>
                    <a:pt x="102" y="178"/>
                  </a:cubicBezTo>
                  <a:cubicBezTo>
                    <a:pt x="102" y="186"/>
                    <a:pt x="96" y="192"/>
                    <a:pt x="88" y="192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Line 291"/>
            <p:cNvSpPr>
              <a:spLocks noChangeShapeType="1"/>
            </p:cNvSpPr>
            <p:nvPr/>
          </p:nvSpPr>
          <p:spPr bwMode="auto">
            <a:xfrm flipH="1">
              <a:off x="5627" y="3010"/>
              <a:ext cx="117" cy="6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Line 292"/>
            <p:cNvSpPr>
              <a:spLocks noChangeShapeType="1"/>
            </p:cNvSpPr>
            <p:nvPr/>
          </p:nvSpPr>
          <p:spPr bwMode="auto">
            <a:xfrm flipH="1">
              <a:off x="5744" y="3041"/>
              <a:ext cx="41" cy="23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Line 293"/>
            <p:cNvSpPr>
              <a:spLocks noChangeShapeType="1"/>
            </p:cNvSpPr>
            <p:nvPr/>
          </p:nvSpPr>
          <p:spPr bwMode="auto">
            <a:xfrm flipH="1">
              <a:off x="5760" y="3088"/>
              <a:ext cx="41" cy="23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Line 294"/>
            <p:cNvSpPr>
              <a:spLocks noChangeShapeType="1"/>
            </p:cNvSpPr>
            <p:nvPr/>
          </p:nvSpPr>
          <p:spPr bwMode="auto">
            <a:xfrm flipH="1">
              <a:off x="5760" y="3147"/>
              <a:ext cx="41" cy="23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Line 295"/>
            <p:cNvSpPr>
              <a:spLocks noChangeShapeType="1"/>
            </p:cNvSpPr>
            <p:nvPr/>
          </p:nvSpPr>
          <p:spPr bwMode="auto">
            <a:xfrm flipH="1">
              <a:off x="5756" y="3219"/>
              <a:ext cx="44" cy="2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Line 296"/>
            <p:cNvSpPr>
              <a:spLocks noChangeShapeType="1"/>
            </p:cNvSpPr>
            <p:nvPr/>
          </p:nvSpPr>
          <p:spPr bwMode="auto">
            <a:xfrm flipH="1">
              <a:off x="5756" y="3287"/>
              <a:ext cx="44" cy="26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Line 297"/>
            <p:cNvSpPr>
              <a:spLocks noChangeShapeType="1"/>
            </p:cNvSpPr>
            <p:nvPr/>
          </p:nvSpPr>
          <p:spPr bwMode="auto">
            <a:xfrm flipH="1">
              <a:off x="6319" y="3010"/>
              <a:ext cx="117" cy="6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Line 298"/>
            <p:cNvSpPr>
              <a:spLocks noChangeShapeType="1"/>
            </p:cNvSpPr>
            <p:nvPr/>
          </p:nvSpPr>
          <p:spPr bwMode="auto">
            <a:xfrm flipH="1">
              <a:off x="6436" y="3041"/>
              <a:ext cx="41" cy="23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Line 299"/>
            <p:cNvSpPr>
              <a:spLocks noChangeShapeType="1"/>
            </p:cNvSpPr>
            <p:nvPr/>
          </p:nvSpPr>
          <p:spPr bwMode="auto">
            <a:xfrm flipH="1">
              <a:off x="6452" y="3088"/>
              <a:ext cx="42" cy="23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Line 300"/>
            <p:cNvSpPr>
              <a:spLocks noChangeShapeType="1"/>
            </p:cNvSpPr>
            <p:nvPr/>
          </p:nvSpPr>
          <p:spPr bwMode="auto">
            <a:xfrm flipH="1">
              <a:off x="6452" y="3147"/>
              <a:ext cx="42" cy="23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Line 301"/>
            <p:cNvSpPr>
              <a:spLocks noChangeShapeType="1"/>
            </p:cNvSpPr>
            <p:nvPr/>
          </p:nvSpPr>
          <p:spPr bwMode="auto">
            <a:xfrm flipH="1">
              <a:off x="6450" y="3287"/>
              <a:ext cx="42" cy="26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Oval 302"/>
            <p:cNvSpPr>
              <a:spLocks noChangeArrowheads="1"/>
            </p:cNvSpPr>
            <p:nvPr/>
          </p:nvSpPr>
          <p:spPr bwMode="auto">
            <a:xfrm>
              <a:off x="6434" y="3188"/>
              <a:ext cx="74" cy="74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303"/>
            <p:cNvSpPr>
              <a:spLocks/>
            </p:cNvSpPr>
            <p:nvPr/>
          </p:nvSpPr>
          <p:spPr bwMode="auto">
            <a:xfrm>
              <a:off x="6314" y="3003"/>
              <a:ext cx="183" cy="196"/>
            </a:xfrm>
            <a:custGeom>
              <a:avLst/>
              <a:gdLst>
                <a:gd name="T0" fmla="*/ 74 w 102"/>
                <a:gd name="T1" fmla="*/ 108 h 109"/>
                <a:gd name="T2" fmla="*/ 74 w 102"/>
                <a:gd name="T3" fmla="*/ 52 h 109"/>
                <a:gd name="T4" fmla="*/ 51 w 102"/>
                <a:gd name="T5" fmla="*/ 29 h 109"/>
                <a:gd name="T6" fmla="*/ 28 w 102"/>
                <a:gd name="T7" fmla="*/ 52 h 109"/>
                <a:gd name="T8" fmla="*/ 14 w 102"/>
                <a:gd name="T9" fmla="*/ 67 h 109"/>
                <a:gd name="T10" fmla="*/ 0 w 102"/>
                <a:gd name="T11" fmla="*/ 52 h 109"/>
                <a:gd name="T12" fmla="*/ 51 w 102"/>
                <a:gd name="T13" fmla="*/ 0 h 109"/>
                <a:gd name="T14" fmla="*/ 102 w 102"/>
                <a:gd name="T15" fmla="*/ 52 h 109"/>
                <a:gd name="T16" fmla="*/ 102 w 102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109">
                  <a:moveTo>
                    <a:pt x="74" y="108"/>
                  </a:moveTo>
                  <a:cubicBezTo>
                    <a:pt x="74" y="52"/>
                    <a:pt x="74" y="52"/>
                    <a:pt x="74" y="52"/>
                  </a:cubicBezTo>
                  <a:cubicBezTo>
                    <a:pt x="74" y="39"/>
                    <a:pt x="64" y="29"/>
                    <a:pt x="51" y="29"/>
                  </a:cubicBezTo>
                  <a:cubicBezTo>
                    <a:pt x="38" y="29"/>
                    <a:pt x="28" y="39"/>
                    <a:pt x="28" y="52"/>
                  </a:cubicBezTo>
                  <a:cubicBezTo>
                    <a:pt x="28" y="60"/>
                    <a:pt x="22" y="67"/>
                    <a:pt x="14" y="67"/>
                  </a:cubicBezTo>
                  <a:cubicBezTo>
                    <a:pt x="6" y="67"/>
                    <a:pt x="0" y="60"/>
                    <a:pt x="0" y="52"/>
                  </a:cubicBezTo>
                  <a:cubicBezTo>
                    <a:pt x="0" y="24"/>
                    <a:pt x="23" y="0"/>
                    <a:pt x="51" y="0"/>
                  </a:cubicBezTo>
                  <a:cubicBezTo>
                    <a:pt x="79" y="0"/>
                    <a:pt x="102" y="24"/>
                    <a:pt x="102" y="52"/>
                  </a:cubicBezTo>
                  <a:cubicBezTo>
                    <a:pt x="102" y="109"/>
                    <a:pt x="102" y="109"/>
                    <a:pt x="102" y="109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304"/>
            <p:cNvSpPr>
              <a:spLocks/>
            </p:cNvSpPr>
            <p:nvPr/>
          </p:nvSpPr>
          <p:spPr bwMode="auto">
            <a:xfrm>
              <a:off x="6447" y="3251"/>
              <a:ext cx="50" cy="98"/>
            </a:xfrm>
            <a:custGeom>
              <a:avLst/>
              <a:gdLst>
                <a:gd name="T0" fmla="*/ 28 w 28"/>
                <a:gd name="T1" fmla="*/ 0 h 54"/>
                <a:gd name="T2" fmla="*/ 28 w 28"/>
                <a:gd name="T3" fmla="*/ 40 h 54"/>
                <a:gd name="T4" fmla="*/ 14 w 28"/>
                <a:gd name="T5" fmla="*/ 54 h 54"/>
                <a:gd name="T6" fmla="*/ 0 w 28"/>
                <a:gd name="T7" fmla="*/ 40 h 54"/>
                <a:gd name="T8" fmla="*/ 0 w 28"/>
                <a:gd name="T9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54">
                  <a:moveTo>
                    <a:pt x="28" y="0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28" y="48"/>
                    <a:pt x="22" y="54"/>
                    <a:pt x="14" y="54"/>
                  </a:cubicBezTo>
                  <a:cubicBezTo>
                    <a:pt x="6" y="54"/>
                    <a:pt x="0" y="48"/>
                    <a:pt x="0" y="4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305"/>
            <p:cNvSpPr>
              <a:spLocks/>
            </p:cNvSpPr>
            <p:nvPr/>
          </p:nvSpPr>
          <p:spPr bwMode="auto">
            <a:xfrm>
              <a:off x="6330" y="3176"/>
              <a:ext cx="108" cy="99"/>
            </a:xfrm>
            <a:custGeom>
              <a:avLst/>
              <a:gdLst>
                <a:gd name="T0" fmla="*/ 60 w 60"/>
                <a:gd name="T1" fmla="*/ 18 h 55"/>
                <a:gd name="T2" fmla="*/ 41 w 60"/>
                <a:gd name="T3" fmla="*/ 10 h 55"/>
                <a:gd name="T4" fmla="*/ 30 w 60"/>
                <a:gd name="T5" fmla="*/ 6 h 55"/>
                <a:gd name="T6" fmla="*/ 13 w 60"/>
                <a:gd name="T7" fmla="*/ 1 h 55"/>
                <a:gd name="T8" fmla="*/ 3 w 60"/>
                <a:gd name="T9" fmla="*/ 5 h 55"/>
                <a:gd name="T10" fmla="*/ 2 w 60"/>
                <a:gd name="T11" fmla="*/ 20 h 55"/>
                <a:gd name="T12" fmla="*/ 2 w 60"/>
                <a:gd name="T13" fmla="*/ 44 h 55"/>
                <a:gd name="T14" fmla="*/ 23 w 60"/>
                <a:gd name="T15" fmla="*/ 51 h 55"/>
                <a:gd name="T16" fmla="*/ 43 w 60"/>
                <a:gd name="T17" fmla="*/ 44 h 55"/>
                <a:gd name="T18" fmla="*/ 56 w 60"/>
                <a:gd name="T19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5">
                  <a:moveTo>
                    <a:pt x="60" y="18"/>
                  </a:moveTo>
                  <a:cubicBezTo>
                    <a:pt x="58" y="16"/>
                    <a:pt x="45" y="12"/>
                    <a:pt x="41" y="10"/>
                  </a:cubicBezTo>
                  <a:cubicBezTo>
                    <a:pt x="37" y="9"/>
                    <a:pt x="34" y="7"/>
                    <a:pt x="30" y="6"/>
                  </a:cubicBezTo>
                  <a:cubicBezTo>
                    <a:pt x="25" y="4"/>
                    <a:pt x="19" y="2"/>
                    <a:pt x="13" y="1"/>
                  </a:cubicBezTo>
                  <a:cubicBezTo>
                    <a:pt x="9" y="1"/>
                    <a:pt x="5" y="0"/>
                    <a:pt x="3" y="5"/>
                  </a:cubicBezTo>
                  <a:cubicBezTo>
                    <a:pt x="2" y="9"/>
                    <a:pt x="2" y="15"/>
                    <a:pt x="2" y="20"/>
                  </a:cubicBezTo>
                  <a:cubicBezTo>
                    <a:pt x="2" y="28"/>
                    <a:pt x="0" y="35"/>
                    <a:pt x="2" y="44"/>
                  </a:cubicBezTo>
                  <a:cubicBezTo>
                    <a:pt x="4" y="54"/>
                    <a:pt x="14" y="55"/>
                    <a:pt x="23" y="51"/>
                  </a:cubicBezTo>
                  <a:cubicBezTo>
                    <a:pt x="29" y="49"/>
                    <a:pt x="36" y="47"/>
                    <a:pt x="43" y="44"/>
                  </a:cubicBezTo>
                  <a:cubicBezTo>
                    <a:pt x="47" y="42"/>
                    <a:pt x="52" y="42"/>
                    <a:pt x="56" y="39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306"/>
            <p:cNvSpPr>
              <a:spLocks/>
            </p:cNvSpPr>
            <p:nvPr/>
          </p:nvSpPr>
          <p:spPr bwMode="auto">
            <a:xfrm>
              <a:off x="6503" y="3176"/>
              <a:ext cx="109" cy="99"/>
            </a:xfrm>
            <a:custGeom>
              <a:avLst/>
              <a:gdLst>
                <a:gd name="T0" fmla="*/ 0 w 61"/>
                <a:gd name="T1" fmla="*/ 18 h 55"/>
                <a:gd name="T2" fmla="*/ 19 w 61"/>
                <a:gd name="T3" fmla="*/ 10 h 55"/>
                <a:gd name="T4" fmla="*/ 31 w 61"/>
                <a:gd name="T5" fmla="*/ 6 h 55"/>
                <a:gd name="T6" fmla="*/ 47 w 61"/>
                <a:gd name="T7" fmla="*/ 1 h 55"/>
                <a:gd name="T8" fmla="*/ 57 w 61"/>
                <a:gd name="T9" fmla="*/ 5 h 55"/>
                <a:gd name="T10" fmla="*/ 58 w 61"/>
                <a:gd name="T11" fmla="*/ 20 h 55"/>
                <a:gd name="T12" fmla="*/ 59 w 61"/>
                <a:gd name="T13" fmla="*/ 44 h 55"/>
                <a:gd name="T14" fmla="*/ 38 w 61"/>
                <a:gd name="T15" fmla="*/ 51 h 55"/>
                <a:gd name="T16" fmla="*/ 18 w 61"/>
                <a:gd name="T17" fmla="*/ 44 h 55"/>
                <a:gd name="T18" fmla="*/ 5 w 61"/>
                <a:gd name="T19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55">
                  <a:moveTo>
                    <a:pt x="0" y="18"/>
                  </a:moveTo>
                  <a:cubicBezTo>
                    <a:pt x="3" y="16"/>
                    <a:pt x="16" y="12"/>
                    <a:pt x="19" y="10"/>
                  </a:cubicBezTo>
                  <a:cubicBezTo>
                    <a:pt x="23" y="9"/>
                    <a:pt x="27" y="7"/>
                    <a:pt x="31" y="6"/>
                  </a:cubicBezTo>
                  <a:cubicBezTo>
                    <a:pt x="36" y="4"/>
                    <a:pt x="41" y="2"/>
                    <a:pt x="47" y="1"/>
                  </a:cubicBezTo>
                  <a:cubicBezTo>
                    <a:pt x="52" y="1"/>
                    <a:pt x="56" y="0"/>
                    <a:pt x="57" y="5"/>
                  </a:cubicBezTo>
                  <a:cubicBezTo>
                    <a:pt x="59" y="9"/>
                    <a:pt x="58" y="15"/>
                    <a:pt x="58" y="20"/>
                  </a:cubicBezTo>
                  <a:cubicBezTo>
                    <a:pt x="58" y="28"/>
                    <a:pt x="61" y="35"/>
                    <a:pt x="59" y="44"/>
                  </a:cubicBezTo>
                  <a:cubicBezTo>
                    <a:pt x="57" y="54"/>
                    <a:pt x="47" y="55"/>
                    <a:pt x="38" y="51"/>
                  </a:cubicBezTo>
                  <a:cubicBezTo>
                    <a:pt x="31" y="49"/>
                    <a:pt x="25" y="47"/>
                    <a:pt x="18" y="44"/>
                  </a:cubicBezTo>
                  <a:cubicBezTo>
                    <a:pt x="14" y="42"/>
                    <a:pt x="8" y="42"/>
                    <a:pt x="5" y="39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307"/>
            <p:cNvSpPr>
              <a:spLocks/>
            </p:cNvSpPr>
            <p:nvPr/>
          </p:nvSpPr>
          <p:spPr bwMode="auto">
            <a:xfrm>
              <a:off x="7029" y="3059"/>
              <a:ext cx="364" cy="290"/>
            </a:xfrm>
            <a:custGeom>
              <a:avLst/>
              <a:gdLst>
                <a:gd name="T0" fmla="*/ 165 w 202"/>
                <a:gd name="T1" fmla="*/ 0 h 161"/>
                <a:gd name="T2" fmla="*/ 101 w 202"/>
                <a:gd name="T3" fmla="*/ 37 h 161"/>
                <a:gd name="T4" fmla="*/ 36 w 202"/>
                <a:gd name="T5" fmla="*/ 0 h 161"/>
                <a:gd name="T6" fmla="*/ 5 w 202"/>
                <a:gd name="T7" fmla="*/ 79 h 161"/>
                <a:gd name="T8" fmla="*/ 38 w 202"/>
                <a:gd name="T9" fmla="*/ 111 h 161"/>
                <a:gd name="T10" fmla="*/ 73 w 202"/>
                <a:gd name="T11" fmla="*/ 149 h 161"/>
                <a:gd name="T12" fmla="*/ 101 w 202"/>
                <a:gd name="T13" fmla="*/ 161 h 161"/>
                <a:gd name="T14" fmla="*/ 128 w 202"/>
                <a:gd name="T15" fmla="*/ 149 h 161"/>
                <a:gd name="T16" fmla="*/ 163 w 202"/>
                <a:gd name="T17" fmla="*/ 111 h 161"/>
                <a:gd name="T18" fmla="*/ 196 w 202"/>
                <a:gd name="T19" fmla="*/ 79 h 161"/>
                <a:gd name="T20" fmla="*/ 165 w 202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2" h="161">
                  <a:moveTo>
                    <a:pt x="165" y="0"/>
                  </a:moveTo>
                  <a:cubicBezTo>
                    <a:pt x="165" y="0"/>
                    <a:pt x="135" y="37"/>
                    <a:pt x="101" y="37"/>
                  </a:cubicBezTo>
                  <a:cubicBezTo>
                    <a:pt x="66" y="37"/>
                    <a:pt x="36" y="0"/>
                    <a:pt x="36" y="0"/>
                  </a:cubicBezTo>
                  <a:cubicBezTo>
                    <a:pt x="0" y="16"/>
                    <a:pt x="5" y="79"/>
                    <a:pt x="5" y="79"/>
                  </a:cubicBezTo>
                  <a:cubicBezTo>
                    <a:pt x="35" y="71"/>
                    <a:pt x="38" y="111"/>
                    <a:pt x="38" y="111"/>
                  </a:cubicBezTo>
                  <a:cubicBezTo>
                    <a:pt x="74" y="109"/>
                    <a:pt x="73" y="149"/>
                    <a:pt x="73" y="149"/>
                  </a:cubicBezTo>
                  <a:cubicBezTo>
                    <a:pt x="95" y="151"/>
                    <a:pt x="101" y="161"/>
                    <a:pt x="101" y="161"/>
                  </a:cubicBezTo>
                  <a:cubicBezTo>
                    <a:pt x="101" y="161"/>
                    <a:pt x="107" y="151"/>
                    <a:pt x="128" y="149"/>
                  </a:cubicBezTo>
                  <a:cubicBezTo>
                    <a:pt x="128" y="149"/>
                    <a:pt x="127" y="109"/>
                    <a:pt x="163" y="111"/>
                  </a:cubicBezTo>
                  <a:cubicBezTo>
                    <a:pt x="163" y="111"/>
                    <a:pt x="167" y="71"/>
                    <a:pt x="196" y="79"/>
                  </a:cubicBezTo>
                  <a:cubicBezTo>
                    <a:pt x="196" y="79"/>
                    <a:pt x="202" y="16"/>
                    <a:pt x="165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308"/>
            <p:cNvSpPr>
              <a:spLocks/>
            </p:cNvSpPr>
            <p:nvPr/>
          </p:nvSpPr>
          <p:spPr bwMode="auto">
            <a:xfrm>
              <a:off x="7155" y="3037"/>
              <a:ext cx="112" cy="70"/>
            </a:xfrm>
            <a:custGeom>
              <a:avLst/>
              <a:gdLst>
                <a:gd name="T0" fmla="*/ 0 w 62"/>
                <a:gd name="T1" fmla="*/ 39 h 39"/>
                <a:gd name="T2" fmla="*/ 31 w 62"/>
                <a:gd name="T3" fmla="*/ 0 h 39"/>
                <a:gd name="T4" fmla="*/ 62 w 62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39">
                  <a:moveTo>
                    <a:pt x="0" y="39"/>
                  </a:moveTo>
                  <a:cubicBezTo>
                    <a:pt x="0" y="18"/>
                    <a:pt x="14" y="0"/>
                    <a:pt x="31" y="0"/>
                  </a:cubicBezTo>
                  <a:cubicBezTo>
                    <a:pt x="48" y="0"/>
                    <a:pt x="62" y="18"/>
                    <a:pt x="62" y="39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Line 309"/>
            <p:cNvSpPr>
              <a:spLocks noChangeShapeType="1"/>
            </p:cNvSpPr>
            <p:nvPr/>
          </p:nvSpPr>
          <p:spPr bwMode="auto">
            <a:xfrm>
              <a:off x="7162" y="3003"/>
              <a:ext cx="24" cy="4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Line 310"/>
            <p:cNvSpPr>
              <a:spLocks noChangeShapeType="1"/>
            </p:cNvSpPr>
            <p:nvPr/>
          </p:nvSpPr>
          <p:spPr bwMode="auto">
            <a:xfrm flipH="1">
              <a:off x="7234" y="3003"/>
              <a:ext cx="24" cy="4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Oval 311"/>
            <p:cNvSpPr>
              <a:spLocks noChangeArrowheads="1"/>
            </p:cNvSpPr>
            <p:nvPr/>
          </p:nvSpPr>
          <p:spPr bwMode="auto">
            <a:xfrm>
              <a:off x="350" y="3771"/>
              <a:ext cx="256" cy="254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312"/>
            <p:cNvSpPr>
              <a:spLocks/>
            </p:cNvSpPr>
            <p:nvPr/>
          </p:nvSpPr>
          <p:spPr bwMode="auto">
            <a:xfrm>
              <a:off x="408" y="3730"/>
              <a:ext cx="142" cy="63"/>
            </a:xfrm>
            <a:custGeom>
              <a:avLst/>
              <a:gdLst>
                <a:gd name="T0" fmla="*/ 0 w 142"/>
                <a:gd name="T1" fmla="*/ 63 h 63"/>
                <a:gd name="T2" fmla="*/ 0 w 142"/>
                <a:gd name="T3" fmla="*/ 0 h 63"/>
                <a:gd name="T4" fmla="*/ 142 w 142"/>
                <a:gd name="T5" fmla="*/ 0 h 63"/>
                <a:gd name="T6" fmla="*/ 142 w 142"/>
                <a:gd name="T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63">
                  <a:moveTo>
                    <a:pt x="0" y="63"/>
                  </a:moveTo>
                  <a:lnTo>
                    <a:pt x="0" y="0"/>
                  </a:lnTo>
                  <a:lnTo>
                    <a:pt x="142" y="0"/>
                  </a:lnTo>
                  <a:lnTo>
                    <a:pt x="142" y="63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313"/>
            <p:cNvSpPr>
              <a:spLocks/>
            </p:cNvSpPr>
            <p:nvPr/>
          </p:nvSpPr>
          <p:spPr bwMode="auto">
            <a:xfrm>
              <a:off x="429" y="3680"/>
              <a:ext cx="99" cy="46"/>
            </a:xfrm>
            <a:custGeom>
              <a:avLst/>
              <a:gdLst>
                <a:gd name="T0" fmla="*/ 0 w 55"/>
                <a:gd name="T1" fmla="*/ 26 h 26"/>
                <a:gd name="T2" fmla="*/ 27 w 55"/>
                <a:gd name="T3" fmla="*/ 0 h 26"/>
                <a:gd name="T4" fmla="*/ 55 w 55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26">
                  <a:moveTo>
                    <a:pt x="0" y="26"/>
                  </a:move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5" y="12"/>
                    <a:pt x="55" y="26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Line 314"/>
            <p:cNvSpPr>
              <a:spLocks noChangeShapeType="1"/>
            </p:cNvSpPr>
            <p:nvPr/>
          </p:nvSpPr>
          <p:spPr bwMode="auto">
            <a:xfrm flipV="1">
              <a:off x="411" y="3833"/>
              <a:ext cx="177" cy="174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Line 315"/>
            <p:cNvSpPr>
              <a:spLocks noChangeShapeType="1"/>
            </p:cNvSpPr>
            <p:nvPr/>
          </p:nvSpPr>
          <p:spPr bwMode="auto">
            <a:xfrm flipV="1">
              <a:off x="370" y="3789"/>
              <a:ext cx="174" cy="177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Oval 316"/>
            <p:cNvSpPr>
              <a:spLocks noChangeArrowheads="1"/>
            </p:cNvSpPr>
            <p:nvPr/>
          </p:nvSpPr>
          <p:spPr bwMode="auto">
            <a:xfrm>
              <a:off x="1098" y="3771"/>
              <a:ext cx="255" cy="254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317"/>
            <p:cNvSpPr>
              <a:spLocks/>
            </p:cNvSpPr>
            <p:nvPr/>
          </p:nvSpPr>
          <p:spPr bwMode="auto">
            <a:xfrm>
              <a:off x="1156" y="3730"/>
              <a:ext cx="142" cy="63"/>
            </a:xfrm>
            <a:custGeom>
              <a:avLst/>
              <a:gdLst>
                <a:gd name="T0" fmla="*/ 0 w 142"/>
                <a:gd name="T1" fmla="*/ 63 h 63"/>
                <a:gd name="T2" fmla="*/ 0 w 142"/>
                <a:gd name="T3" fmla="*/ 0 h 63"/>
                <a:gd name="T4" fmla="*/ 142 w 142"/>
                <a:gd name="T5" fmla="*/ 0 h 63"/>
                <a:gd name="T6" fmla="*/ 142 w 142"/>
                <a:gd name="T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63">
                  <a:moveTo>
                    <a:pt x="0" y="63"/>
                  </a:moveTo>
                  <a:lnTo>
                    <a:pt x="0" y="0"/>
                  </a:lnTo>
                  <a:lnTo>
                    <a:pt x="142" y="0"/>
                  </a:lnTo>
                  <a:lnTo>
                    <a:pt x="142" y="63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318"/>
            <p:cNvSpPr>
              <a:spLocks/>
            </p:cNvSpPr>
            <p:nvPr/>
          </p:nvSpPr>
          <p:spPr bwMode="auto">
            <a:xfrm>
              <a:off x="1177" y="3680"/>
              <a:ext cx="99" cy="46"/>
            </a:xfrm>
            <a:custGeom>
              <a:avLst/>
              <a:gdLst>
                <a:gd name="T0" fmla="*/ 0 w 55"/>
                <a:gd name="T1" fmla="*/ 26 h 26"/>
                <a:gd name="T2" fmla="*/ 27 w 55"/>
                <a:gd name="T3" fmla="*/ 0 h 26"/>
                <a:gd name="T4" fmla="*/ 55 w 55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26">
                  <a:moveTo>
                    <a:pt x="0" y="26"/>
                  </a:move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5" y="12"/>
                    <a:pt x="55" y="26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319"/>
            <p:cNvSpPr>
              <a:spLocks/>
            </p:cNvSpPr>
            <p:nvPr/>
          </p:nvSpPr>
          <p:spPr bwMode="auto">
            <a:xfrm>
              <a:off x="1857" y="3681"/>
              <a:ext cx="234" cy="346"/>
            </a:xfrm>
            <a:custGeom>
              <a:avLst/>
              <a:gdLst>
                <a:gd name="T0" fmla="*/ 130 w 130"/>
                <a:gd name="T1" fmla="*/ 65 h 192"/>
                <a:gd name="T2" fmla="*/ 65 w 130"/>
                <a:gd name="T3" fmla="*/ 192 h 192"/>
                <a:gd name="T4" fmla="*/ 0 w 130"/>
                <a:gd name="T5" fmla="*/ 65 h 192"/>
                <a:gd name="T6" fmla="*/ 65 w 130"/>
                <a:gd name="T7" fmla="*/ 0 h 192"/>
                <a:gd name="T8" fmla="*/ 130 w 130"/>
                <a:gd name="T9" fmla="*/ 6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92">
                  <a:moveTo>
                    <a:pt x="130" y="65"/>
                  </a:moveTo>
                  <a:cubicBezTo>
                    <a:pt x="130" y="101"/>
                    <a:pt x="65" y="192"/>
                    <a:pt x="65" y="192"/>
                  </a:cubicBezTo>
                  <a:cubicBezTo>
                    <a:pt x="65" y="192"/>
                    <a:pt x="0" y="101"/>
                    <a:pt x="0" y="65"/>
                  </a:cubicBezTo>
                  <a:cubicBezTo>
                    <a:pt x="0" y="29"/>
                    <a:pt x="29" y="0"/>
                    <a:pt x="65" y="0"/>
                  </a:cubicBezTo>
                  <a:cubicBezTo>
                    <a:pt x="101" y="0"/>
                    <a:pt x="130" y="29"/>
                    <a:pt x="130" y="65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Oval 320"/>
            <p:cNvSpPr>
              <a:spLocks noChangeArrowheads="1"/>
            </p:cNvSpPr>
            <p:nvPr/>
          </p:nvSpPr>
          <p:spPr bwMode="auto">
            <a:xfrm>
              <a:off x="1927" y="3744"/>
              <a:ext cx="94" cy="94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321"/>
            <p:cNvSpPr>
              <a:spLocks/>
            </p:cNvSpPr>
            <p:nvPr/>
          </p:nvSpPr>
          <p:spPr bwMode="auto">
            <a:xfrm>
              <a:off x="2614" y="3680"/>
              <a:ext cx="216" cy="320"/>
            </a:xfrm>
            <a:custGeom>
              <a:avLst/>
              <a:gdLst>
                <a:gd name="T0" fmla="*/ 120 w 120"/>
                <a:gd name="T1" fmla="*/ 60 h 178"/>
                <a:gd name="T2" fmla="*/ 60 w 120"/>
                <a:gd name="T3" fmla="*/ 178 h 178"/>
                <a:gd name="T4" fmla="*/ 0 w 120"/>
                <a:gd name="T5" fmla="*/ 60 h 178"/>
                <a:gd name="T6" fmla="*/ 60 w 120"/>
                <a:gd name="T7" fmla="*/ 0 h 178"/>
                <a:gd name="T8" fmla="*/ 120 w 120"/>
                <a:gd name="T9" fmla="*/ 6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78">
                  <a:moveTo>
                    <a:pt x="120" y="60"/>
                  </a:moveTo>
                  <a:cubicBezTo>
                    <a:pt x="120" y="93"/>
                    <a:pt x="60" y="178"/>
                    <a:pt x="60" y="178"/>
                  </a:cubicBezTo>
                  <a:cubicBezTo>
                    <a:pt x="60" y="178"/>
                    <a:pt x="0" y="93"/>
                    <a:pt x="0" y="60"/>
                  </a:cubicBezTo>
                  <a:cubicBezTo>
                    <a:pt x="0" y="27"/>
                    <a:pt x="27" y="0"/>
                    <a:pt x="60" y="0"/>
                  </a:cubicBezTo>
                  <a:cubicBezTo>
                    <a:pt x="93" y="0"/>
                    <a:pt x="120" y="27"/>
                    <a:pt x="120" y="60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Oval 322"/>
            <p:cNvSpPr>
              <a:spLocks noChangeArrowheads="1"/>
            </p:cNvSpPr>
            <p:nvPr/>
          </p:nvSpPr>
          <p:spPr bwMode="auto">
            <a:xfrm>
              <a:off x="2679" y="3739"/>
              <a:ext cx="86" cy="86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323"/>
            <p:cNvSpPr>
              <a:spLocks/>
            </p:cNvSpPr>
            <p:nvPr/>
          </p:nvSpPr>
          <p:spPr bwMode="auto">
            <a:xfrm>
              <a:off x="2565" y="3917"/>
              <a:ext cx="313" cy="108"/>
            </a:xfrm>
            <a:custGeom>
              <a:avLst/>
              <a:gdLst>
                <a:gd name="T0" fmla="*/ 143 w 174"/>
                <a:gd name="T1" fmla="*/ 0 h 60"/>
                <a:gd name="T2" fmla="*/ 174 w 174"/>
                <a:gd name="T3" fmla="*/ 26 h 60"/>
                <a:gd name="T4" fmla="*/ 87 w 174"/>
                <a:gd name="T5" fmla="*/ 60 h 60"/>
                <a:gd name="T6" fmla="*/ 0 w 174"/>
                <a:gd name="T7" fmla="*/ 26 h 60"/>
                <a:gd name="T8" fmla="*/ 32 w 174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60">
                  <a:moveTo>
                    <a:pt x="143" y="0"/>
                  </a:moveTo>
                  <a:cubicBezTo>
                    <a:pt x="162" y="6"/>
                    <a:pt x="174" y="16"/>
                    <a:pt x="174" y="26"/>
                  </a:cubicBezTo>
                  <a:cubicBezTo>
                    <a:pt x="174" y="45"/>
                    <a:pt x="135" y="60"/>
                    <a:pt x="87" y="60"/>
                  </a:cubicBezTo>
                  <a:cubicBezTo>
                    <a:pt x="39" y="60"/>
                    <a:pt x="0" y="45"/>
                    <a:pt x="0" y="26"/>
                  </a:cubicBezTo>
                  <a:cubicBezTo>
                    <a:pt x="0" y="16"/>
                    <a:pt x="12" y="6"/>
                    <a:pt x="32" y="0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324"/>
            <p:cNvSpPr>
              <a:spLocks/>
            </p:cNvSpPr>
            <p:nvPr/>
          </p:nvSpPr>
          <p:spPr bwMode="auto">
            <a:xfrm>
              <a:off x="3364" y="3680"/>
              <a:ext cx="217" cy="324"/>
            </a:xfrm>
            <a:custGeom>
              <a:avLst/>
              <a:gdLst>
                <a:gd name="T0" fmla="*/ 121 w 121"/>
                <a:gd name="T1" fmla="*/ 61 h 180"/>
                <a:gd name="T2" fmla="*/ 61 w 121"/>
                <a:gd name="T3" fmla="*/ 180 h 180"/>
                <a:gd name="T4" fmla="*/ 0 w 121"/>
                <a:gd name="T5" fmla="*/ 61 h 180"/>
                <a:gd name="T6" fmla="*/ 61 w 121"/>
                <a:gd name="T7" fmla="*/ 0 h 180"/>
                <a:gd name="T8" fmla="*/ 121 w 121"/>
                <a:gd name="T9" fmla="*/ 6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80">
                  <a:moveTo>
                    <a:pt x="121" y="61"/>
                  </a:moveTo>
                  <a:cubicBezTo>
                    <a:pt x="121" y="94"/>
                    <a:pt x="61" y="180"/>
                    <a:pt x="61" y="180"/>
                  </a:cubicBezTo>
                  <a:cubicBezTo>
                    <a:pt x="61" y="180"/>
                    <a:pt x="0" y="94"/>
                    <a:pt x="0" y="61"/>
                  </a:cubicBezTo>
                  <a:cubicBezTo>
                    <a:pt x="0" y="28"/>
                    <a:pt x="28" y="0"/>
                    <a:pt x="61" y="0"/>
                  </a:cubicBezTo>
                  <a:cubicBezTo>
                    <a:pt x="94" y="0"/>
                    <a:pt x="121" y="28"/>
                    <a:pt x="121" y="61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Oval 325"/>
            <p:cNvSpPr>
              <a:spLocks noChangeArrowheads="1"/>
            </p:cNvSpPr>
            <p:nvPr/>
          </p:nvSpPr>
          <p:spPr bwMode="auto">
            <a:xfrm>
              <a:off x="3430" y="3739"/>
              <a:ext cx="86" cy="88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326"/>
            <p:cNvSpPr>
              <a:spLocks/>
            </p:cNvSpPr>
            <p:nvPr/>
          </p:nvSpPr>
          <p:spPr bwMode="auto">
            <a:xfrm>
              <a:off x="3346" y="3903"/>
              <a:ext cx="255" cy="122"/>
            </a:xfrm>
            <a:custGeom>
              <a:avLst/>
              <a:gdLst>
                <a:gd name="T0" fmla="*/ 210 w 255"/>
                <a:gd name="T1" fmla="*/ 0 h 122"/>
                <a:gd name="T2" fmla="*/ 255 w 255"/>
                <a:gd name="T3" fmla="*/ 122 h 122"/>
                <a:gd name="T4" fmla="*/ 0 w 255"/>
                <a:gd name="T5" fmla="*/ 122 h 122"/>
                <a:gd name="T6" fmla="*/ 44 w 255"/>
                <a:gd name="T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5" h="122">
                  <a:moveTo>
                    <a:pt x="210" y="0"/>
                  </a:moveTo>
                  <a:lnTo>
                    <a:pt x="255" y="122"/>
                  </a:lnTo>
                  <a:lnTo>
                    <a:pt x="0" y="122"/>
                  </a:lnTo>
                  <a:lnTo>
                    <a:pt x="44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327"/>
            <p:cNvSpPr>
              <a:spLocks/>
            </p:cNvSpPr>
            <p:nvPr/>
          </p:nvSpPr>
          <p:spPr bwMode="auto">
            <a:xfrm>
              <a:off x="4147" y="3734"/>
              <a:ext cx="141" cy="133"/>
            </a:xfrm>
            <a:custGeom>
              <a:avLst/>
              <a:gdLst>
                <a:gd name="T0" fmla="*/ 71 w 141"/>
                <a:gd name="T1" fmla="*/ 108 h 133"/>
                <a:gd name="T2" fmla="*/ 27 w 141"/>
                <a:gd name="T3" fmla="*/ 133 h 133"/>
                <a:gd name="T4" fmla="*/ 40 w 141"/>
                <a:gd name="T5" fmla="*/ 84 h 133"/>
                <a:gd name="T6" fmla="*/ 0 w 141"/>
                <a:gd name="T7" fmla="*/ 50 h 133"/>
                <a:gd name="T8" fmla="*/ 51 w 141"/>
                <a:gd name="T9" fmla="*/ 46 h 133"/>
                <a:gd name="T10" fmla="*/ 71 w 141"/>
                <a:gd name="T11" fmla="*/ 0 h 133"/>
                <a:gd name="T12" fmla="*/ 90 w 141"/>
                <a:gd name="T13" fmla="*/ 46 h 133"/>
                <a:gd name="T14" fmla="*/ 141 w 141"/>
                <a:gd name="T15" fmla="*/ 50 h 133"/>
                <a:gd name="T16" fmla="*/ 103 w 141"/>
                <a:gd name="T17" fmla="*/ 84 h 133"/>
                <a:gd name="T18" fmla="*/ 114 w 141"/>
                <a:gd name="T19" fmla="*/ 133 h 133"/>
                <a:gd name="T20" fmla="*/ 71 w 141"/>
                <a:gd name="T21" fmla="*/ 10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3">
                  <a:moveTo>
                    <a:pt x="71" y="108"/>
                  </a:moveTo>
                  <a:lnTo>
                    <a:pt x="27" y="133"/>
                  </a:lnTo>
                  <a:lnTo>
                    <a:pt x="40" y="84"/>
                  </a:lnTo>
                  <a:lnTo>
                    <a:pt x="0" y="50"/>
                  </a:lnTo>
                  <a:lnTo>
                    <a:pt x="51" y="46"/>
                  </a:lnTo>
                  <a:lnTo>
                    <a:pt x="71" y="0"/>
                  </a:lnTo>
                  <a:lnTo>
                    <a:pt x="90" y="46"/>
                  </a:lnTo>
                  <a:lnTo>
                    <a:pt x="141" y="50"/>
                  </a:lnTo>
                  <a:lnTo>
                    <a:pt x="103" y="84"/>
                  </a:lnTo>
                  <a:lnTo>
                    <a:pt x="114" y="133"/>
                  </a:lnTo>
                  <a:lnTo>
                    <a:pt x="71" y="108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328"/>
            <p:cNvSpPr>
              <a:spLocks/>
            </p:cNvSpPr>
            <p:nvPr/>
          </p:nvSpPr>
          <p:spPr bwMode="auto">
            <a:xfrm>
              <a:off x="4101" y="3680"/>
              <a:ext cx="233" cy="345"/>
            </a:xfrm>
            <a:custGeom>
              <a:avLst/>
              <a:gdLst>
                <a:gd name="T0" fmla="*/ 130 w 130"/>
                <a:gd name="T1" fmla="*/ 65 h 192"/>
                <a:gd name="T2" fmla="*/ 65 w 130"/>
                <a:gd name="T3" fmla="*/ 192 h 192"/>
                <a:gd name="T4" fmla="*/ 0 w 130"/>
                <a:gd name="T5" fmla="*/ 65 h 192"/>
                <a:gd name="T6" fmla="*/ 65 w 130"/>
                <a:gd name="T7" fmla="*/ 0 h 192"/>
                <a:gd name="T8" fmla="*/ 130 w 130"/>
                <a:gd name="T9" fmla="*/ 6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92">
                  <a:moveTo>
                    <a:pt x="130" y="65"/>
                  </a:moveTo>
                  <a:cubicBezTo>
                    <a:pt x="130" y="101"/>
                    <a:pt x="65" y="192"/>
                    <a:pt x="65" y="192"/>
                  </a:cubicBezTo>
                  <a:cubicBezTo>
                    <a:pt x="65" y="192"/>
                    <a:pt x="0" y="101"/>
                    <a:pt x="0" y="65"/>
                  </a:cubicBezTo>
                  <a:cubicBezTo>
                    <a:pt x="0" y="29"/>
                    <a:pt x="29" y="0"/>
                    <a:pt x="65" y="0"/>
                  </a:cubicBezTo>
                  <a:cubicBezTo>
                    <a:pt x="101" y="0"/>
                    <a:pt x="130" y="29"/>
                    <a:pt x="130" y="65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329"/>
            <p:cNvSpPr>
              <a:spLocks/>
            </p:cNvSpPr>
            <p:nvPr/>
          </p:nvSpPr>
          <p:spPr bwMode="auto">
            <a:xfrm>
              <a:off x="4868" y="3680"/>
              <a:ext cx="198" cy="295"/>
            </a:xfrm>
            <a:custGeom>
              <a:avLst/>
              <a:gdLst>
                <a:gd name="T0" fmla="*/ 110 w 110"/>
                <a:gd name="T1" fmla="*/ 56 h 164"/>
                <a:gd name="T2" fmla="*/ 55 w 110"/>
                <a:gd name="T3" fmla="*/ 164 h 164"/>
                <a:gd name="T4" fmla="*/ 0 w 110"/>
                <a:gd name="T5" fmla="*/ 56 h 164"/>
                <a:gd name="T6" fmla="*/ 55 w 110"/>
                <a:gd name="T7" fmla="*/ 0 h 164"/>
                <a:gd name="T8" fmla="*/ 110 w 110"/>
                <a:gd name="T9" fmla="*/ 5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64">
                  <a:moveTo>
                    <a:pt x="110" y="56"/>
                  </a:moveTo>
                  <a:cubicBezTo>
                    <a:pt x="110" y="86"/>
                    <a:pt x="55" y="164"/>
                    <a:pt x="55" y="164"/>
                  </a:cubicBezTo>
                  <a:cubicBezTo>
                    <a:pt x="55" y="164"/>
                    <a:pt x="0" y="86"/>
                    <a:pt x="0" y="56"/>
                  </a:cubicBezTo>
                  <a:cubicBezTo>
                    <a:pt x="0" y="25"/>
                    <a:pt x="25" y="0"/>
                    <a:pt x="55" y="0"/>
                  </a:cubicBezTo>
                  <a:cubicBezTo>
                    <a:pt x="86" y="0"/>
                    <a:pt x="110" y="25"/>
                    <a:pt x="110" y="56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Oval 330"/>
            <p:cNvSpPr>
              <a:spLocks noChangeArrowheads="1"/>
            </p:cNvSpPr>
            <p:nvPr/>
          </p:nvSpPr>
          <p:spPr bwMode="auto">
            <a:xfrm>
              <a:off x="4928" y="3734"/>
              <a:ext cx="79" cy="79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Line 331"/>
            <p:cNvSpPr>
              <a:spLocks noChangeShapeType="1"/>
            </p:cNvSpPr>
            <p:nvPr/>
          </p:nvSpPr>
          <p:spPr bwMode="auto">
            <a:xfrm>
              <a:off x="4865" y="3984"/>
              <a:ext cx="203" cy="4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Line 332"/>
            <p:cNvSpPr>
              <a:spLocks noChangeShapeType="1"/>
            </p:cNvSpPr>
            <p:nvPr/>
          </p:nvSpPr>
          <p:spPr bwMode="auto">
            <a:xfrm flipH="1">
              <a:off x="4865" y="3984"/>
              <a:ext cx="203" cy="4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333"/>
            <p:cNvSpPr>
              <a:spLocks/>
            </p:cNvSpPr>
            <p:nvPr/>
          </p:nvSpPr>
          <p:spPr bwMode="auto">
            <a:xfrm>
              <a:off x="5596" y="3680"/>
              <a:ext cx="234" cy="345"/>
            </a:xfrm>
            <a:custGeom>
              <a:avLst/>
              <a:gdLst>
                <a:gd name="T0" fmla="*/ 130 w 130"/>
                <a:gd name="T1" fmla="*/ 65 h 192"/>
                <a:gd name="T2" fmla="*/ 65 w 130"/>
                <a:gd name="T3" fmla="*/ 192 h 192"/>
                <a:gd name="T4" fmla="*/ 0 w 130"/>
                <a:gd name="T5" fmla="*/ 65 h 192"/>
                <a:gd name="T6" fmla="*/ 65 w 130"/>
                <a:gd name="T7" fmla="*/ 0 h 192"/>
                <a:gd name="T8" fmla="*/ 130 w 130"/>
                <a:gd name="T9" fmla="*/ 6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92">
                  <a:moveTo>
                    <a:pt x="130" y="65"/>
                  </a:moveTo>
                  <a:cubicBezTo>
                    <a:pt x="130" y="101"/>
                    <a:pt x="65" y="192"/>
                    <a:pt x="65" y="192"/>
                  </a:cubicBezTo>
                  <a:cubicBezTo>
                    <a:pt x="65" y="192"/>
                    <a:pt x="0" y="101"/>
                    <a:pt x="0" y="65"/>
                  </a:cubicBezTo>
                  <a:cubicBezTo>
                    <a:pt x="0" y="29"/>
                    <a:pt x="29" y="0"/>
                    <a:pt x="65" y="0"/>
                  </a:cubicBezTo>
                  <a:cubicBezTo>
                    <a:pt x="101" y="0"/>
                    <a:pt x="130" y="29"/>
                    <a:pt x="130" y="65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Line 334"/>
            <p:cNvSpPr>
              <a:spLocks noChangeShapeType="1"/>
            </p:cNvSpPr>
            <p:nvPr/>
          </p:nvSpPr>
          <p:spPr bwMode="auto">
            <a:xfrm>
              <a:off x="5665" y="3793"/>
              <a:ext cx="99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Line 335"/>
            <p:cNvSpPr>
              <a:spLocks noChangeShapeType="1"/>
            </p:cNvSpPr>
            <p:nvPr/>
          </p:nvSpPr>
          <p:spPr bwMode="auto">
            <a:xfrm>
              <a:off x="5713" y="3743"/>
              <a:ext cx="0" cy="9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336"/>
            <p:cNvSpPr>
              <a:spLocks/>
            </p:cNvSpPr>
            <p:nvPr/>
          </p:nvSpPr>
          <p:spPr bwMode="auto">
            <a:xfrm>
              <a:off x="6344" y="3680"/>
              <a:ext cx="234" cy="345"/>
            </a:xfrm>
            <a:custGeom>
              <a:avLst/>
              <a:gdLst>
                <a:gd name="T0" fmla="*/ 130 w 130"/>
                <a:gd name="T1" fmla="*/ 65 h 192"/>
                <a:gd name="T2" fmla="*/ 65 w 130"/>
                <a:gd name="T3" fmla="*/ 192 h 192"/>
                <a:gd name="T4" fmla="*/ 0 w 130"/>
                <a:gd name="T5" fmla="*/ 65 h 192"/>
                <a:gd name="T6" fmla="*/ 65 w 130"/>
                <a:gd name="T7" fmla="*/ 0 h 192"/>
                <a:gd name="T8" fmla="*/ 130 w 130"/>
                <a:gd name="T9" fmla="*/ 6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92">
                  <a:moveTo>
                    <a:pt x="130" y="65"/>
                  </a:moveTo>
                  <a:cubicBezTo>
                    <a:pt x="130" y="101"/>
                    <a:pt x="65" y="192"/>
                    <a:pt x="65" y="192"/>
                  </a:cubicBezTo>
                  <a:cubicBezTo>
                    <a:pt x="65" y="192"/>
                    <a:pt x="0" y="101"/>
                    <a:pt x="0" y="65"/>
                  </a:cubicBezTo>
                  <a:cubicBezTo>
                    <a:pt x="0" y="29"/>
                    <a:pt x="29" y="0"/>
                    <a:pt x="65" y="0"/>
                  </a:cubicBezTo>
                  <a:cubicBezTo>
                    <a:pt x="101" y="0"/>
                    <a:pt x="130" y="29"/>
                    <a:pt x="130" y="65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Line 337"/>
            <p:cNvSpPr>
              <a:spLocks noChangeShapeType="1"/>
            </p:cNvSpPr>
            <p:nvPr/>
          </p:nvSpPr>
          <p:spPr bwMode="auto">
            <a:xfrm>
              <a:off x="6413" y="3793"/>
              <a:ext cx="99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338"/>
            <p:cNvSpPr>
              <a:spLocks/>
            </p:cNvSpPr>
            <p:nvPr/>
          </p:nvSpPr>
          <p:spPr bwMode="auto">
            <a:xfrm>
              <a:off x="7092" y="3680"/>
              <a:ext cx="234" cy="345"/>
            </a:xfrm>
            <a:custGeom>
              <a:avLst/>
              <a:gdLst>
                <a:gd name="T0" fmla="*/ 130 w 130"/>
                <a:gd name="T1" fmla="*/ 65 h 192"/>
                <a:gd name="T2" fmla="*/ 65 w 130"/>
                <a:gd name="T3" fmla="*/ 192 h 192"/>
                <a:gd name="T4" fmla="*/ 0 w 130"/>
                <a:gd name="T5" fmla="*/ 65 h 192"/>
                <a:gd name="T6" fmla="*/ 65 w 130"/>
                <a:gd name="T7" fmla="*/ 0 h 192"/>
                <a:gd name="T8" fmla="*/ 130 w 130"/>
                <a:gd name="T9" fmla="*/ 6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92">
                  <a:moveTo>
                    <a:pt x="130" y="65"/>
                  </a:moveTo>
                  <a:cubicBezTo>
                    <a:pt x="130" y="101"/>
                    <a:pt x="65" y="192"/>
                    <a:pt x="65" y="192"/>
                  </a:cubicBezTo>
                  <a:cubicBezTo>
                    <a:pt x="65" y="192"/>
                    <a:pt x="0" y="101"/>
                    <a:pt x="0" y="65"/>
                  </a:cubicBezTo>
                  <a:cubicBezTo>
                    <a:pt x="0" y="29"/>
                    <a:pt x="29" y="0"/>
                    <a:pt x="65" y="0"/>
                  </a:cubicBezTo>
                  <a:cubicBezTo>
                    <a:pt x="101" y="0"/>
                    <a:pt x="130" y="29"/>
                    <a:pt x="130" y="65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Line 339"/>
            <p:cNvSpPr>
              <a:spLocks noChangeShapeType="1"/>
            </p:cNvSpPr>
            <p:nvPr/>
          </p:nvSpPr>
          <p:spPr bwMode="auto">
            <a:xfrm>
              <a:off x="7175" y="3757"/>
              <a:ext cx="70" cy="7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Line 340"/>
            <p:cNvSpPr>
              <a:spLocks noChangeShapeType="1"/>
            </p:cNvSpPr>
            <p:nvPr/>
          </p:nvSpPr>
          <p:spPr bwMode="auto">
            <a:xfrm flipH="1">
              <a:off x="7175" y="3757"/>
              <a:ext cx="70" cy="7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341"/>
            <p:cNvSpPr>
              <a:spLocks/>
            </p:cNvSpPr>
            <p:nvPr/>
          </p:nvSpPr>
          <p:spPr bwMode="auto">
            <a:xfrm>
              <a:off x="7028" y="284"/>
              <a:ext cx="242" cy="243"/>
            </a:xfrm>
            <a:custGeom>
              <a:avLst/>
              <a:gdLst>
                <a:gd name="T0" fmla="*/ 124 w 135"/>
                <a:gd name="T1" fmla="*/ 81 h 135"/>
                <a:gd name="T2" fmla="*/ 102 w 135"/>
                <a:gd name="T3" fmla="*/ 59 h 135"/>
                <a:gd name="T4" fmla="*/ 88 w 135"/>
                <a:gd name="T5" fmla="*/ 19 h 135"/>
                <a:gd name="T6" fmla="*/ 19 w 135"/>
                <a:gd name="T7" fmla="*/ 19 h 135"/>
                <a:gd name="T8" fmla="*/ 19 w 135"/>
                <a:gd name="T9" fmla="*/ 88 h 135"/>
                <a:gd name="T10" fmla="*/ 60 w 135"/>
                <a:gd name="T11" fmla="*/ 102 h 135"/>
                <a:gd name="T12" fmla="*/ 81 w 135"/>
                <a:gd name="T13" fmla="*/ 124 h 135"/>
                <a:gd name="T14" fmla="*/ 124 w 135"/>
                <a:gd name="T15" fmla="*/ 124 h 135"/>
                <a:gd name="T16" fmla="*/ 124 w 135"/>
                <a:gd name="T17" fmla="*/ 8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35">
                  <a:moveTo>
                    <a:pt x="124" y="81"/>
                  </a:moveTo>
                  <a:cubicBezTo>
                    <a:pt x="102" y="59"/>
                    <a:pt x="102" y="59"/>
                    <a:pt x="102" y="59"/>
                  </a:cubicBezTo>
                  <a:cubicBezTo>
                    <a:pt x="104" y="45"/>
                    <a:pt x="99" y="30"/>
                    <a:pt x="88" y="19"/>
                  </a:cubicBezTo>
                  <a:cubicBezTo>
                    <a:pt x="69" y="0"/>
                    <a:pt x="38" y="0"/>
                    <a:pt x="19" y="19"/>
                  </a:cubicBezTo>
                  <a:cubicBezTo>
                    <a:pt x="0" y="38"/>
                    <a:pt x="0" y="69"/>
                    <a:pt x="19" y="88"/>
                  </a:cubicBezTo>
                  <a:cubicBezTo>
                    <a:pt x="30" y="99"/>
                    <a:pt x="45" y="104"/>
                    <a:pt x="60" y="102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93" y="135"/>
                    <a:pt x="112" y="135"/>
                    <a:pt x="124" y="124"/>
                  </a:cubicBezTo>
                  <a:cubicBezTo>
                    <a:pt x="135" y="112"/>
                    <a:pt x="135" y="93"/>
                    <a:pt x="124" y="81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342"/>
            <p:cNvSpPr>
              <a:spLocks/>
            </p:cNvSpPr>
            <p:nvPr/>
          </p:nvSpPr>
          <p:spPr bwMode="auto">
            <a:xfrm>
              <a:off x="7108" y="307"/>
              <a:ext cx="141" cy="159"/>
            </a:xfrm>
            <a:custGeom>
              <a:avLst/>
              <a:gdLst>
                <a:gd name="T0" fmla="*/ 0 w 78"/>
                <a:gd name="T1" fmla="*/ 3 h 88"/>
                <a:gd name="T2" fmla="*/ 36 w 78"/>
                <a:gd name="T3" fmla="*/ 13 h 88"/>
                <a:gd name="T4" fmla="*/ 47 w 78"/>
                <a:gd name="T5" fmla="*/ 45 h 88"/>
                <a:gd name="T6" fmla="*/ 47 w 78"/>
                <a:gd name="T7" fmla="*/ 50 h 88"/>
                <a:gd name="T8" fmla="*/ 72 w 78"/>
                <a:gd name="T9" fmla="*/ 75 h 88"/>
                <a:gd name="T10" fmla="*/ 78 w 78"/>
                <a:gd name="T11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88">
                  <a:moveTo>
                    <a:pt x="0" y="3"/>
                  </a:moveTo>
                  <a:cubicBezTo>
                    <a:pt x="12" y="0"/>
                    <a:pt x="26" y="3"/>
                    <a:pt x="36" y="13"/>
                  </a:cubicBezTo>
                  <a:cubicBezTo>
                    <a:pt x="45" y="22"/>
                    <a:pt x="49" y="33"/>
                    <a:pt x="47" y="4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72" y="75"/>
                    <a:pt x="72" y="75"/>
                    <a:pt x="72" y="75"/>
                  </a:cubicBezTo>
                  <a:cubicBezTo>
                    <a:pt x="75" y="79"/>
                    <a:pt x="77" y="83"/>
                    <a:pt x="78" y="88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343"/>
            <p:cNvSpPr>
              <a:spLocks noEditPoints="1"/>
            </p:cNvSpPr>
            <p:nvPr/>
          </p:nvSpPr>
          <p:spPr bwMode="auto">
            <a:xfrm>
              <a:off x="7091" y="347"/>
              <a:ext cx="302" cy="302"/>
            </a:xfrm>
            <a:custGeom>
              <a:avLst/>
              <a:gdLst>
                <a:gd name="T0" fmla="*/ 26 w 168"/>
                <a:gd name="T1" fmla="*/ 68 h 168"/>
                <a:gd name="T2" fmla="*/ 13 w 168"/>
                <a:gd name="T3" fmla="*/ 136 h 168"/>
                <a:gd name="T4" fmla="*/ 58 w 168"/>
                <a:gd name="T5" fmla="*/ 136 h 168"/>
                <a:gd name="T6" fmla="*/ 65 w 168"/>
                <a:gd name="T7" fmla="*/ 145 h 168"/>
                <a:gd name="T8" fmla="*/ 145 w 168"/>
                <a:gd name="T9" fmla="*/ 145 h 168"/>
                <a:gd name="T10" fmla="*/ 145 w 168"/>
                <a:gd name="T11" fmla="*/ 65 h 168"/>
                <a:gd name="T12" fmla="*/ 136 w 168"/>
                <a:gd name="T13" fmla="*/ 57 h 168"/>
                <a:gd name="T14" fmla="*/ 136 w 168"/>
                <a:gd name="T15" fmla="*/ 13 h 168"/>
                <a:gd name="T16" fmla="*/ 68 w 168"/>
                <a:gd name="T17" fmla="*/ 26 h 168"/>
                <a:gd name="T18" fmla="*/ 74 w 168"/>
                <a:gd name="T19" fmla="*/ 136 h 168"/>
                <a:gd name="T20" fmla="*/ 70 w 168"/>
                <a:gd name="T21" fmla="*/ 130 h 168"/>
                <a:gd name="T22" fmla="*/ 104 w 168"/>
                <a:gd name="T23" fmla="*/ 104 h 168"/>
                <a:gd name="T24" fmla="*/ 130 w 168"/>
                <a:gd name="T25" fmla="*/ 69 h 168"/>
                <a:gd name="T26" fmla="*/ 136 w 168"/>
                <a:gd name="T27" fmla="*/ 74 h 168"/>
                <a:gd name="T28" fmla="*/ 136 w 168"/>
                <a:gd name="T29" fmla="*/ 136 h 168"/>
                <a:gd name="T30" fmla="*/ 74 w 168"/>
                <a:gd name="T31" fmla="*/ 13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168">
                  <a:moveTo>
                    <a:pt x="26" y="68"/>
                  </a:moveTo>
                  <a:cubicBezTo>
                    <a:pt x="6" y="96"/>
                    <a:pt x="0" y="123"/>
                    <a:pt x="13" y="136"/>
                  </a:cubicBezTo>
                  <a:cubicBezTo>
                    <a:pt x="22" y="145"/>
                    <a:pt x="39" y="144"/>
                    <a:pt x="58" y="136"/>
                  </a:cubicBezTo>
                  <a:cubicBezTo>
                    <a:pt x="60" y="139"/>
                    <a:pt x="62" y="143"/>
                    <a:pt x="65" y="145"/>
                  </a:cubicBezTo>
                  <a:cubicBezTo>
                    <a:pt x="87" y="168"/>
                    <a:pt x="123" y="168"/>
                    <a:pt x="145" y="145"/>
                  </a:cubicBezTo>
                  <a:cubicBezTo>
                    <a:pt x="168" y="123"/>
                    <a:pt x="168" y="87"/>
                    <a:pt x="145" y="65"/>
                  </a:cubicBezTo>
                  <a:cubicBezTo>
                    <a:pt x="143" y="62"/>
                    <a:pt x="140" y="60"/>
                    <a:pt x="136" y="57"/>
                  </a:cubicBezTo>
                  <a:cubicBezTo>
                    <a:pt x="144" y="39"/>
                    <a:pt x="145" y="22"/>
                    <a:pt x="136" y="13"/>
                  </a:cubicBezTo>
                  <a:cubicBezTo>
                    <a:pt x="123" y="0"/>
                    <a:pt x="95" y="6"/>
                    <a:pt x="68" y="26"/>
                  </a:cubicBezTo>
                  <a:moveTo>
                    <a:pt x="74" y="136"/>
                  </a:moveTo>
                  <a:cubicBezTo>
                    <a:pt x="73" y="134"/>
                    <a:pt x="71" y="132"/>
                    <a:pt x="70" y="130"/>
                  </a:cubicBezTo>
                  <a:cubicBezTo>
                    <a:pt x="81" y="124"/>
                    <a:pt x="93" y="115"/>
                    <a:pt x="104" y="104"/>
                  </a:cubicBezTo>
                  <a:cubicBezTo>
                    <a:pt x="115" y="93"/>
                    <a:pt x="124" y="81"/>
                    <a:pt x="130" y="69"/>
                  </a:cubicBezTo>
                  <a:cubicBezTo>
                    <a:pt x="132" y="71"/>
                    <a:pt x="134" y="73"/>
                    <a:pt x="136" y="74"/>
                  </a:cubicBezTo>
                  <a:cubicBezTo>
                    <a:pt x="153" y="91"/>
                    <a:pt x="153" y="119"/>
                    <a:pt x="136" y="136"/>
                  </a:cubicBezTo>
                  <a:cubicBezTo>
                    <a:pt x="119" y="153"/>
                    <a:pt x="91" y="153"/>
                    <a:pt x="74" y="136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99895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组合 208"/>
          <p:cNvGrpSpPr/>
          <p:nvPr/>
        </p:nvGrpSpPr>
        <p:grpSpPr>
          <a:xfrm>
            <a:off x="344488" y="376238"/>
            <a:ext cx="11517313" cy="6151563"/>
            <a:chOff x="344488" y="376238"/>
            <a:chExt cx="11517313" cy="6151563"/>
          </a:xfrm>
        </p:grpSpPr>
        <p:sp>
          <p:nvSpPr>
            <p:cNvPr id="9" name="Freeform 5"/>
            <p:cNvSpPr>
              <a:spLocks/>
            </p:cNvSpPr>
            <p:nvPr/>
          </p:nvSpPr>
          <p:spPr bwMode="auto">
            <a:xfrm>
              <a:off x="344488" y="395288"/>
              <a:ext cx="280988" cy="571500"/>
            </a:xfrm>
            <a:custGeom>
              <a:avLst/>
              <a:gdLst>
                <a:gd name="T0" fmla="*/ 96 w 96"/>
                <a:gd name="T1" fmla="*/ 196 h 196"/>
                <a:gd name="T2" fmla="*/ 0 w 96"/>
                <a:gd name="T3" fmla="*/ 196 h 196"/>
                <a:gd name="T4" fmla="*/ 0 w 96"/>
                <a:gd name="T5" fmla="*/ 15 h 196"/>
                <a:gd name="T6" fmla="*/ 96 w 96"/>
                <a:gd name="T7" fmla="*/ 15 h 196"/>
                <a:gd name="T8" fmla="*/ 96 w 96"/>
                <a:gd name="T9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6">
                  <a:moveTo>
                    <a:pt x="96" y="196"/>
                  </a:moveTo>
                  <a:cubicBezTo>
                    <a:pt x="65" y="180"/>
                    <a:pt x="31" y="180"/>
                    <a:pt x="0" y="196"/>
                  </a:cubicBezTo>
                  <a:cubicBezTo>
                    <a:pt x="0" y="136"/>
                    <a:pt x="0" y="75"/>
                    <a:pt x="0" y="15"/>
                  </a:cubicBezTo>
                  <a:cubicBezTo>
                    <a:pt x="31" y="0"/>
                    <a:pt x="65" y="0"/>
                    <a:pt x="96" y="15"/>
                  </a:cubicBezTo>
                  <a:cubicBezTo>
                    <a:pt x="96" y="75"/>
                    <a:pt x="96" y="136"/>
                    <a:pt x="96" y="196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411163" y="528638"/>
              <a:ext cx="149225" cy="26988"/>
            </a:xfrm>
            <a:custGeom>
              <a:avLst/>
              <a:gdLst>
                <a:gd name="T0" fmla="*/ 0 w 51"/>
                <a:gd name="T1" fmla="*/ 9 h 9"/>
                <a:gd name="T2" fmla="*/ 51 w 51"/>
                <a:gd name="T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1" h="9">
                  <a:moveTo>
                    <a:pt x="0" y="9"/>
                  </a:moveTo>
                  <a:cubicBezTo>
                    <a:pt x="16" y="0"/>
                    <a:pt x="35" y="0"/>
                    <a:pt x="51" y="9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411163" y="660401"/>
              <a:ext cx="149225" cy="26988"/>
            </a:xfrm>
            <a:custGeom>
              <a:avLst/>
              <a:gdLst>
                <a:gd name="T0" fmla="*/ 0 w 51"/>
                <a:gd name="T1" fmla="*/ 9 h 9"/>
                <a:gd name="T2" fmla="*/ 51 w 51"/>
                <a:gd name="T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1" h="9">
                  <a:moveTo>
                    <a:pt x="0" y="9"/>
                  </a:moveTo>
                  <a:cubicBezTo>
                    <a:pt x="16" y="0"/>
                    <a:pt x="35" y="0"/>
                    <a:pt x="51" y="9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411163" y="792163"/>
              <a:ext cx="149225" cy="26988"/>
            </a:xfrm>
            <a:custGeom>
              <a:avLst/>
              <a:gdLst>
                <a:gd name="T0" fmla="*/ 0 w 51"/>
                <a:gd name="T1" fmla="*/ 9 h 9"/>
                <a:gd name="T2" fmla="*/ 51 w 51"/>
                <a:gd name="T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1" h="9">
                  <a:moveTo>
                    <a:pt x="0" y="9"/>
                  </a:moveTo>
                  <a:cubicBezTo>
                    <a:pt x="16" y="0"/>
                    <a:pt x="35" y="0"/>
                    <a:pt x="51" y="9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625476" y="395288"/>
              <a:ext cx="279400" cy="571500"/>
            </a:xfrm>
            <a:custGeom>
              <a:avLst/>
              <a:gdLst>
                <a:gd name="T0" fmla="*/ 0 w 96"/>
                <a:gd name="T1" fmla="*/ 196 h 196"/>
                <a:gd name="T2" fmla="*/ 96 w 96"/>
                <a:gd name="T3" fmla="*/ 196 h 196"/>
                <a:gd name="T4" fmla="*/ 96 w 96"/>
                <a:gd name="T5" fmla="*/ 15 h 196"/>
                <a:gd name="T6" fmla="*/ 0 w 96"/>
                <a:gd name="T7" fmla="*/ 15 h 196"/>
                <a:gd name="T8" fmla="*/ 0 w 96"/>
                <a:gd name="T9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96">
                  <a:moveTo>
                    <a:pt x="0" y="196"/>
                  </a:moveTo>
                  <a:cubicBezTo>
                    <a:pt x="31" y="180"/>
                    <a:pt x="65" y="180"/>
                    <a:pt x="96" y="196"/>
                  </a:cubicBezTo>
                  <a:cubicBezTo>
                    <a:pt x="96" y="136"/>
                    <a:pt x="96" y="75"/>
                    <a:pt x="96" y="15"/>
                  </a:cubicBezTo>
                  <a:cubicBezTo>
                    <a:pt x="65" y="0"/>
                    <a:pt x="31" y="0"/>
                    <a:pt x="0" y="15"/>
                  </a:cubicBezTo>
                  <a:cubicBezTo>
                    <a:pt x="0" y="75"/>
                    <a:pt x="0" y="136"/>
                    <a:pt x="0" y="196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688976" y="528638"/>
              <a:ext cx="152400" cy="26988"/>
            </a:xfrm>
            <a:custGeom>
              <a:avLst/>
              <a:gdLst>
                <a:gd name="T0" fmla="*/ 52 w 52"/>
                <a:gd name="T1" fmla="*/ 9 h 9"/>
                <a:gd name="T2" fmla="*/ 0 w 52"/>
                <a:gd name="T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2" h="9">
                  <a:moveTo>
                    <a:pt x="52" y="9"/>
                  </a:moveTo>
                  <a:cubicBezTo>
                    <a:pt x="35" y="0"/>
                    <a:pt x="17" y="0"/>
                    <a:pt x="0" y="9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1"/>
            <p:cNvSpPr>
              <a:spLocks/>
            </p:cNvSpPr>
            <p:nvPr/>
          </p:nvSpPr>
          <p:spPr bwMode="auto">
            <a:xfrm>
              <a:off x="688976" y="660401"/>
              <a:ext cx="152400" cy="26988"/>
            </a:xfrm>
            <a:custGeom>
              <a:avLst/>
              <a:gdLst>
                <a:gd name="T0" fmla="*/ 52 w 52"/>
                <a:gd name="T1" fmla="*/ 9 h 9"/>
                <a:gd name="T2" fmla="*/ 0 w 52"/>
                <a:gd name="T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2" h="9">
                  <a:moveTo>
                    <a:pt x="52" y="9"/>
                  </a:moveTo>
                  <a:cubicBezTo>
                    <a:pt x="35" y="0"/>
                    <a:pt x="17" y="0"/>
                    <a:pt x="0" y="9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2"/>
            <p:cNvSpPr>
              <a:spLocks/>
            </p:cNvSpPr>
            <p:nvPr/>
          </p:nvSpPr>
          <p:spPr bwMode="auto">
            <a:xfrm>
              <a:off x="688976" y="792163"/>
              <a:ext cx="152400" cy="26988"/>
            </a:xfrm>
            <a:custGeom>
              <a:avLst/>
              <a:gdLst>
                <a:gd name="T0" fmla="*/ 52 w 52"/>
                <a:gd name="T1" fmla="*/ 9 h 9"/>
                <a:gd name="T2" fmla="*/ 0 w 52"/>
                <a:gd name="T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2" h="9">
                  <a:moveTo>
                    <a:pt x="52" y="9"/>
                  </a:moveTo>
                  <a:cubicBezTo>
                    <a:pt x="35" y="0"/>
                    <a:pt x="17" y="0"/>
                    <a:pt x="0" y="9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3"/>
            <p:cNvSpPr>
              <a:spLocks/>
            </p:cNvSpPr>
            <p:nvPr/>
          </p:nvSpPr>
          <p:spPr bwMode="auto">
            <a:xfrm>
              <a:off x="1560513" y="417513"/>
              <a:ext cx="560388" cy="531813"/>
            </a:xfrm>
            <a:custGeom>
              <a:avLst/>
              <a:gdLst>
                <a:gd name="T0" fmla="*/ 176 w 353"/>
                <a:gd name="T1" fmla="*/ 0 h 335"/>
                <a:gd name="T2" fmla="*/ 231 w 353"/>
                <a:gd name="T3" fmla="*/ 111 h 335"/>
                <a:gd name="T4" fmla="*/ 353 w 353"/>
                <a:gd name="T5" fmla="*/ 127 h 335"/>
                <a:gd name="T6" fmla="*/ 265 w 353"/>
                <a:gd name="T7" fmla="*/ 214 h 335"/>
                <a:gd name="T8" fmla="*/ 287 w 353"/>
                <a:gd name="T9" fmla="*/ 335 h 335"/>
                <a:gd name="T10" fmla="*/ 176 w 353"/>
                <a:gd name="T11" fmla="*/ 278 h 335"/>
                <a:gd name="T12" fmla="*/ 68 w 353"/>
                <a:gd name="T13" fmla="*/ 335 h 335"/>
                <a:gd name="T14" fmla="*/ 88 w 353"/>
                <a:gd name="T15" fmla="*/ 214 h 335"/>
                <a:gd name="T16" fmla="*/ 0 w 353"/>
                <a:gd name="T17" fmla="*/ 127 h 335"/>
                <a:gd name="T18" fmla="*/ 123 w 353"/>
                <a:gd name="T19" fmla="*/ 111 h 335"/>
                <a:gd name="T20" fmla="*/ 176 w 353"/>
                <a:gd name="T21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3" h="335">
                  <a:moveTo>
                    <a:pt x="176" y="0"/>
                  </a:moveTo>
                  <a:lnTo>
                    <a:pt x="231" y="111"/>
                  </a:lnTo>
                  <a:lnTo>
                    <a:pt x="353" y="127"/>
                  </a:lnTo>
                  <a:lnTo>
                    <a:pt x="265" y="214"/>
                  </a:lnTo>
                  <a:lnTo>
                    <a:pt x="287" y="335"/>
                  </a:lnTo>
                  <a:lnTo>
                    <a:pt x="176" y="278"/>
                  </a:lnTo>
                  <a:lnTo>
                    <a:pt x="68" y="335"/>
                  </a:lnTo>
                  <a:lnTo>
                    <a:pt x="88" y="214"/>
                  </a:lnTo>
                  <a:lnTo>
                    <a:pt x="0" y="127"/>
                  </a:lnTo>
                  <a:lnTo>
                    <a:pt x="123" y="111"/>
                  </a:lnTo>
                  <a:lnTo>
                    <a:pt x="176" y="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4"/>
            <p:cNvSpPr>
              <a:spLocks/>
            </p:cNvSpPr>
            <p:nvPr/>
          </p:nvSpPr>
          <p:spPr bwMode="auto">
            <a:xfrm>
              <a:off x="2774951" y="441326"/>
              <a:ext cx="560388" cy="488950"/>
            </a:xfrm>
            <a:custGeom>
              <a:avLst/>
              <a:gdLst>
                <a:gd name="T0" fmla="*/ 139 w 192"/>
                <a:gd name="T1" fmla="*/ 0 h 167"/>
                <a:gd name="T2" fmla="*/ 96 w 192"/>
                <a:gd name="T3" fmla="*/ 21 h 167"/>
                <a:gd name="T4" fmla="*/ 54 w 192"/>
                <a:gd name="T5" fmla="*/ 0 h 167"/>
                <a:gd name="T6" fmla="*/ 0 w 192"/>
                <a:gd name="T7" fmla="*/ 54 h 167"/>
                <a:gd name="T8" fmla="*/ 96 w 192"/>
                <a:gd name="T9" fmla="*/ 167 h 167"/>
                <a:gd name="T10" fmla="*/ 192 w 192"/>
                <a:gd name="T11" fmla="*/ 54 h 167"/>
                <a:gd name="T12" fmla="*/ 139 w 192"/>
                <a:gd name="T1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67">
                  <a:moveTo>
                    <a:pt x="139" y="0"/>
                  </a:moveTo>
                  <a:cubicBezTo>
                    <a:pt x="121" y="0"/>
                    <a:pt x="106" y="8"/>
                    <a:pt x="96" y="21"/>
                  </a:cubicBezTo>
                  <a:cubicBezTo>
                    <a:pt x="86" y="8"/>
                    <a:pt x="71" y="0"/>
                    <a:pt x="54" y="0"/>
                  </a:cubicBezTo>
                  <a:cubicBezTo>
                    <a:pt x="24" y="0"/>
                    <a:pt x="0" y="24"/>
                    <a:pt x="0" y="54"/>
                  </a:cubicBezTo>
                  <a:cubicBezTo>
                    <a:pt x="0" y="83"/>
                    <a:pt x="50" y="121"/>
                    <a:pt x="96" y="167"/>
                  </a:cubicBezTo>
                  <a:cubicBezTo>
                    <a:pt x="137" y="127"/>
                    <a:pt x="192" y="83"/>
                    <a:pt x="192" y="54"/>
                  </a:cubicBezTo>
                  <a:cubicBezTo>
                    <a:pt x="192" y="24"/>
                    <a:pt x="168" y="0"/>
                    <a:pt x="139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5"/>
            <p:cNvSpPr>
              <a:spLocks/>
            </p:cNvSpPr>
            <p:nvPr/>
          </p:nvSpPr>
          <p:spPr bwMode="auto">
            <a:xfrm>
              <a:off x="3970338" y="376238"/>
              <a:ext cx="481013" cy="482600"/>
            </a:xfrm>
            <a:custGeom>
              <a:avLst/>
              <a:gdLst>
                <a:gd name="T0" fmla="*/ 136 w 165"/>
                <a:gd name="T1" fmla="*/ 29 h 165"/>
                <a:gd name="T2" fmla="*/ 136 w 165"/>
                <a:gd name="T3" fmla="*/ 136 h 165"/>
                <a:gd name="T4" fmla="*/ 29 w 165"/>
                <a:gd name="T5" fmla="*/ 136 h 165"/>
                <a:gd name="T6" fmla="*/ 29 w 165"/>
                <a:gd name="T7" fmla="*/ 29 h 165"/>
                <a:gd name="T8" fmla="*/ 136 w 165"/>
                <a:gd name="T9" fmla="*/ 2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65">
                  <a:moveTo>
                    <a:pt x="136" y="29"/>
                  </a:moveTo>
                  <a:cubicBezTo>
                    <a:pt x="165" y="59"/>
                    <a:pt x="165" y="106"/>
                    <a:pt x="136" y="136"/>
                  </a:cubicBezTo>
                  <a:cubicBezTo>
                    <a:pt x="106" y="165"/>
                    <a:pt x="59" y="165"/>
                    <a:pt x="29" y="136"/>
                  </a:cubicBezTo>
                  <a:cubicBezTo>
                    <a:pt x="0" y="106"/>
                    <a:pt x="0" y="59"/>
                    <a:pt x="29" y="29"/>
                  </a:cubicBezTo>
                  <a:cubicBezTo>
                    <a:pt x="59" y="0"/>
                    <a:pt x="106" y="0"/>
                    <a:pt x="136" y="29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Line 16"/>
            <p:cNvSpPr>
              <a:spLocks noChangeShapeType="1"/>
            </p:cNvSpPr>
            <p:nvPr/>
          </p:nvSpPr>
          <p:spPr bwMode="auto">
            <a:xfrm>
              <a:off x="4375151" y="782638"/>
              <a:ext cx="163513" cy="16510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Line 17"/>
            <p:cNvSpPr>
              <a:spLocks noChangeShapeType="1"/>
            </p:cNvSpPr>
            <p:nvPr/>
          </p:nvSpPr>
          <p:spPr bwMode="auto">
            <a:xfrm flipV="1">
              <a:off x="4416426" y="827088"/>
              <a:ext cx="134938" cy="131763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8"/>
            <p:cNvSpPr>
              <a:spLocks/>
            </p:cNvSpPr>
            <p:nvPr/>
          </p:nvSpPr>
          <p:spPr bwMode="auto">
            <a:xfrm>
              <a:off x="5310188" y="508001"/>
              <a:ext cx="479425" cy="479425"/>
            </a:xfrm>
            <a:custGeom>
              <a:avLst/>
              <a:gdLst>
                <a:gd name="T0" fmla="*/ 29 w 164"/>
                <a:gd name="T1" fmla="*/ 135 h 164"/>
                <a:gd name="T2" fmla="*/ 29 w 164"/>
                <a:gd name="T3" fmla="*/ 29 h 164"/>
                <a:gd name="T4" fmla="*/ 135 w 164"/>
                <a:gd name="T5" fmla="*/ 29 h 164"/>
                <a:gd name="T6" fmla="*/ 135 w 164"/>
                <a:gd name="T7" fmla="*/ 135 h 164"/>
                <a:gd name="T8" fmla="*/ 29 w 164"/>
                <a:gd name="T9" fmla="*/ 135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64">
                  <a:moveTo>
                    <a:pt x="29" y="135"/>
                  </a:moveTo>
                  <a:cubicBezTo>
                    <a:pt x="0" y="106"/>
                    <a:pt x="0" y="58"/>
                    <a:pt x="29" y="29"/>
                  </a:cubicBezTo>
                  <a:cubicBezTo>
                    <a:pt x="58" y="0"/>
                    <a:pt x="105" y="0"/>
                    <a:pt x="135" y="29"/>
                  </a:cubicBezTo>
                  <a:cubicBezTo>
                    <a:pt x="164" y="58"/>
                    <a:pt x="164" y="106"/>
                    <a:pt x="135" y="135"/>
                  </a:cubicBezTo>
                  <a:cubicBezTo>
                    <a:pt x="105" y="164"/>
                    <a:pt x="58" y="164"/>
                    <a:pt x="29" y="135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Line 19"/>
            <p:cNvSpPr>
              <a:spLocks noChangeShapeType="1"/>
            </p:cNvSpPr>
            <p:nvPr/>
          </p:nvSpPr>
          <p:spPr bwMode="auto">
            <a:xfrm flipH="1" flipV="1">
              <a:off x="5222876" y="420688"/>
              <a:ext cx="163513" cy="163513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0"/>
            <p:cNvSpPr>
              <a:spLocks/>
            </p:cNvSpPr>
            <p:nvPr/>
          </p:nvSpPr>
          <p:spPr bwMode="auto">
            <a:xfrm>
              <a:off x="5205413" y="406401"/>
              <a:ext cx="166688" cy="163513"/>
            </a:xfrm>
            <a:custGeom>
              <a:avLst/>
              <a:gdLst>
                <a:gd name="T0" fmla="*/ 57 w 57"/>
                <a:gd name="T1" fmla="*/ 0 h 56"/>
                <a:gd name="T2" fmla="*/ 0 w 57"/>
                <a:gd name="T3" fmla="*/ 0 h 56"/>
                <a:gd name="T4" fmla="*/ 1 w 57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6">
                  <a:moveTo>
                    <a:pt x="57" y="0"/>
                  </a:moveTo>
                  <a:cubicBezTo>
                    <a:pt x="56" y="1"/>
                    <a:pt x="0" y="0"/>
                    <a:pt x="0" y="0"/>
                  </a:cubicBezTo>
                  <a:cubicBezTo>
                    <a:pt x="1" y="56"/>
                    <a:pt x="1" y="56"/>
                    <a:pt x="1" y="56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Line 21"/>
            <p:cNvSpPr>
              <a:spLocks noChangeShapeType="1"/>
            </p:cNvSpPr>
            <p:nvPr/>
          </p:nvSpPr>
          <p:spPr bwMode="auto">
            <a:xfrm flipV="1">
              <a:off x="6419851" y="414338"/>
              <a:ext cx="222250" cy="220663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"/>
            <p:cNvSpPr>
              <a:spLocks/>
            </p:cNvSpPr>
            <p:nvPr/>
          </p:nvSpPr>
          <p:spPr bwMode="auto">
            <a:xfrm>
              <a:off x="6554788" y="403226"/>
              <a:ext cx="96838" cy="100013"/>
            </a:xfrm>
            <a:custGeom>
              <a:avLst/>
              <a:gdLst>
                <a:gd name="T0" fmla="*/ 33 w 33"/>
                <a:gd name="T1" fmla="*/ 34 h 34"/>
                <a:gd name="T2" fmla="*/ 33 w 33"/>
                <a:gd name="T3" fmla="*/ 0 h 34"/>
                <a:gd name="T4" fmla="*/ 0 w 33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4">
                  <a:moveTo>
                    <a:pt x="33" y="34"/>
                  </a:moveTo>
                  <a:cubicBezTo>
                    <a:pt x="33" y="33"/>
                    <a:pt x="33" y="0"/>
                    <a:pt x="33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3"/>
            <p:cNvSpPr>
              <a:spLocks/>
            </p:cNvSpPr>
            <p:nvPr/>
          </p:nvSpPr>
          <p:spPr bwMode="auto">
            <a:xfrm>
              <a:off x="6419851" y="403226"/>
              <a:ext cx="560388" cy="561975"/>
            </a:xfrm>
            <a:custGeom>
              <a:avLst/>
              <a:gdLst>
                <a:gd name="T0" fmla="*/ 353 w 353"/>
                <a:gd name="T1" fmla="*/ 0 h 354"/>
                <a:gd name="T2" fmla="*/ 287 w 353"/>
                <a:gd name="T3" fmla="*/ 0 h 354"/>
                <a:gd name="T4" fmla="*/ 287 w 353"/>
                <a:gd name="T5" fmla="*/ 118 h 354"/>
                <a:gd name="T6" fmla="*/ 184 w 353"/>
                <a:gd name="T7" fmla="*/ 118 h 354"/>
                <a:gd name="T8" fmla="*/ 184 w 353"/>
                <a:gd name="T9" fmla="*/ 236 h 354"/>
                <a:gd name="T10" fmla="*/ 81 w 353"/>
                <a:gd name="T11" fmla="*/ 236 h 354"/>
                <a:gd name="T12" fmla="*/ 81 w 353"/>
                <a:gd name="T13" fmla="*/ 354 h 354"/>
                <a:gd name="T14" fmla="*/ 0 w 353"/>
                <a:gd name="T15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3" h="354">
                  <a:moveTo>
                    <a:pt x="353" y="0"/>
                  </a:moveTo>
                  <a:lnTo>
                    <a:pt x="287" y="0"/>
                  </a:lnTo>
                  <a:lnTo>
                    <a:pt x="287" y="118"/>
                  </a:lnTo>
                  <a:lnTo>
                    <a:pt x="184" y="118"/>
                  </a:lnTo>
                  <a:lnTo>
                    <a:pt x="184" y="236"/>
                  </a:lnTo>
                  <a:lnTo>
                    <a:pt x="81" y="236"/>
                  </a:lnTo>
                  <a:lnTo>
                    <a:pt x="81" y="354"/>
                  </a:lnTo>
                  <a:lnTo>
                    <a:pt x="0" y="354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Line 24"/>
            <p:cNvSpPr>
              <a:spLocks noChangeShapeType="1"/>
            </p:cNvSpPr>
            <p:nvPr/>
          </p:nvSpPr>
          <p:spPr bwMode="auto">
            <a:xfrm flipH="1">
              <a:off x="7643813" y="403226"/>
              <a:ext cx="222250" cy="22225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5"/>
            <p:cNvSpPr>
              <a:spLocks/>
            </p:cNvSpPr>
            <p:nvPr/>
          </p:nvSpPr>
          <p:spPr bwMode="auto">
            <a:xfrm>
              <a:off x="7635876" y="538163"/>
              <a:ext cx="95250" cy="96838"/>
            </a:xfrm>
            <a:custGeom>
              <a:avLst/>
              <a:gdLst>
                <a:gd name="T0" fmla="*/ 1 w 33"/>
                <a:gd name="T1" fmla="*/ 0 h 33"/>
                <a:gd name="T2" fmla="*/ 0 w 33"/>
                <a:gd name="T3" fmla="*/ 33 h 33"/>
                <a:gd name="T4" fmla="*/ 33 w 33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3">
                  <a:moveTo>
                    <a:pt x="1" y="0"/>
                  </a:moveTo>
                  <a:cubicBezTo>
                    <a:pt x="1" y="0"/>
                    <a:pt x="0" y="33"/>
                    <a:pt x="0" y="33"/>
                  </a:cubicBezTo>
                  <a:cubicBezTo>
                    <a:pt x="33" y="33"/>
                    <a:pt x="33" y="33"/>
                    <a:pt x="33" y="33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6"/>
            <p:cNvSpPr>
              <a:spLocks/>
            </p:cNvSpPr>
            <p:nvPr/>
          </p:nvSpPr>
          <p:spPr bwMode="auto">
            <a:xfrm>
              <a:off x="7635876" y="403226"/>
              <a:ext cx="560388" cy="561975"/>
            </a:xfrm>
            <a:custGeom>
              <a:avLst/>
              <a:gdLst>
                <a:gd name="T0" fmla="*/ 353 w 353"/>
                <a:gd name="T1" fmla="*/ 0 h 354"/>
                <a:gd name="T2" fmla="*/ 287 w 353"/>
                <a:gd name="T3" fmla="*/ 0 h 354"/>
                <a:gd name="T4" fmla="*/ 287 w 353"/>
                <a:gd name="T5" fmla="*/ 118 h 354"/>
                <a:gd name="T6" fmla="*/ 184 w 353"/>
                <a:gd name="T7" fmla="*/ 118 h 354"/>
                <a:gd name="T8" fmla="*/ 184 w 353"/>
                <a:gd name="T9" fmla="*/ 236 h 354"/>
                <a:gd name="T10" fmla="*/ 81 w 353"/>
                <a:gd name="T11" fmla="*/ 236 h 354"/>
                <a:gd name="T12" fmla="*/ 81 w 353"/>
                <a:gd name="T13" fmla="*/ 354 h 354"/>
                <a:gd name="T14" fmla="*/ 0 w 353"/>
                <a:gd name="T15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3" h="354">
                  <a:moveTo>
                    <a:pt x="353" y="0"/>
                  </a:moveTo>
                  <a:lnTo>
                    <a:pt x="287" y="0"/>
                  </a:lnTo>
                  <a:lnTo>
                    <a:pt x="287" y="118"/>
                  </a:lnTo>
                  <a:lnTo>
                    <a:pt x="184" y="118"/>
                  </a:lnTo>
                  <a:lnTo>
                    <a:pt x="184" y="236"/>
                  </a:lnTo>
                  <a:lnTo>
                    <a:pt x="81" y="236"/>
                  </a:lnTo>
                  <a:lnTo>
                    <a:pt x="81" y="354"/>
                  </a:lnTo>
                  <a:lnTo>
                    <a:pt x="0" y="354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7"/>
            <p:cNvSpPr>
              <a:spLocks/>
            </p:cNvSpPr>
            <p:nvPr/>
          </p:nvSpPr>
          <p:spPr bwMode="auto">
            <a:xfrm>
              <a:off x="8916988" y="403226"/>
              <a:ext cx="493713" cy="561975"/>
            </a:xfrm>
            <a:custGeom>
              <a:avLst/>
              <a:gdLst>
                <a:gd name="T0" fmla="*/ 169 w 169"/>
                <a:gd name="T1" fmla="*/ 184 h 192"/>
                <a:gd name="T2" fmla="*/ 161 w 169"/>
                <a:gd name="T3" fmla="*/ 192 h 192"/>
                <a:gd name="T4" fmla="*/ 8 w 169"/>
                <a:gd name="T5" fmla="*/ 192 h 192"/>
                <a:gd name="T6" fmla="*/ 0 w 169"/>
                <a:gd name="T7" fmla="*/ 184 h 192"/>
                <a:gd name="T8" fmla="*/ 0 w 169"/>
                <a:gd name="T9" fmla="*/ 8 h 192"/>
                <a:gd name="T10" fmla="*/ 8 w 169"/>
                <a:gd name="T11" fmla="*/ 0 h 192"/>
                <a:gd name="T12" fmla="*/ 161 w 169"/>
                <a:gd name="T13" fmla="*/ 0 h 192"/>
                <a:gd name="T14" fmla="*/ 169 w 169"/>
                <a:gd name="T15" fmla="*/ 8 h 192"/>
                <a:gd name="T16" fmla="*/ 169 w 169"/>
                <a:gd name="T17" fmla="*/ 18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192">
                  <a:moveTo>
                    <a:pt x="169" y="184"/>
                  </a:moveTo>
                  <a:cubicBezTo>
                    <a:pt x="169" y="189"/>
                    <a:pt x="166" y="192"/>
                    <a:pt x="161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4" y="192"/>
                    <a:pt x="0" y="189"/>
                    <a:pt x="0" y="18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6" y="0"/>
                    <a:pt x="169" y="4"/>
                    <a:pt x="169" y="8"/>
                  </a:cubicBezTo>
                  <a:lnTo>
                    <a:pt x="169" y="184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Line 28"/>
            <p:cNvSpPr>
              <a:spLocks noChangeShapeType="1"/>
            </p:cNvSpPr>
            <p:nvPr/>
          </p:nvSpPr>
          <p:spPr bwMode="auto">
            <a:xfrm>
              <a:off x="8850313" y="531813"/>
              <a:ext cx="136525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Line 29"/>
            <p:cNvSpPr>
              <a:spLocks noChangeShapeType="1"/>
            </p:cNvSpPr>
            <p:nvPr/>
          </p:nvSpPr>
          <p:spPr bwMode="auto">
            <a:xfrm>
              <a:off x="8850313" y="684213"/>
              <a:ext cx="136525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Line 30"/>
            <p:cNvSpPr>
              <a:spLocks noChangeShapeType="1"/>
            </p:cNvSpPr>
            <p:nvPr/>
          </p:nvSpPr>
          <p:spPr bwMode="auto">
            <a:xfrm>
              <a:off x="8850313" y="836613"/>
              <a:ext cx="136525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Oval 31"/>
            <p:cNvSpPr>
              <a:spLocks noChangeArrowheads="1"/>
            </p:cNvSpPr>
            <p:nvPr/>
          </p:nvSpPr>
          <p:spPr bwMode="auto">
            <a:xfrm>
              <a:off x="10283826" y="400051"/>
              <a:ext cx="100013" cy="106363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Line 32"/>
            <p:cNvSpPr>
              <a:spLocks noChangeShapeType="1"/>
            </p:cNvSpPr>
            <p:nvPr/>
          </p:nvSpPr>
          <p:spPr bwMode="auto">
            <a:xfrm>
              <a:off x="10334626" y="506413"/>
              <a:ext cx="0" cy="442913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3"/>
            <p:cNvSpPr>
              <a:spLocks/>
            </p:cNvSpPr>
            <p:nvPr/>
          </p:nvSpPr>
          <p:spPr bwMode="auto">
            <a:xfrm>
              <a:off x="10112376" y="730251"/>
              <a:ext cx="455613" cy="231775"/>
            </a:xfrm>
            <a:custGeom>
              <a:avLst/>
              <a:gdLst>
                <a:gd name="T0" fmla="*/ 156 w 156"/>
                <a:gd name="T1" fmla="*/ 0 h 79"/>
                <a:gd name="T2" fmla="*/ 78 w 156"/>
                <a:gd name="T3" fmla="*/ 79 h 79"/>
                <a:gd name="T4" fmla="*/ 0 w 156"/>
                <a:gd name="T5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79">
                  <a:moveTo>
                    <a:pt x="156" y="0"/>
                  </a:moveTo>
                  <a:cubicBezTo>
                    <a:pt x="156" y="44"/>
                    <a:pt x="121" y="79"/>
                    <a:pt x="78" y="79"/>
                  </a:cubicBezTo>
                  <a:cubicBezTo>
                    <a:pt x="35" y="79"/>
                    <a:pt x="0" y="44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Line 34"/>
            <p:cNvSpPr>
              <a:spLocks noChangeShapeType="1"/>
            </p:cNvSpPr>
            <p:nvPr/>
          </p:nvSpPr>
          <p:spPr bwMode="auto">
            <a:xfrm>
              <a:off x="10264776" y="579438"/>
              <a:ext cx="139700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5"/>
            <p:cNvSpPr>
              <a:spLocks/>
            </p:cNvSpPr>
            <p:nvPr/>
          </p:nvSpPr>
          <p:spPr bwMode="auto">
            <a:xfrm>
              <a:off x="10059988" y="725488"/>
              <a:ext cx="98425" cy="49213"/>
            </a:xfrm>
            <a:custGeom>
              <a:avLst/>
              <a:gdLst>
                <a:gd name="T0" fmla="*/ 62 w 62"/>
                <a:gd name="T1" fmla="*/ 29 h 31"/>
                <a:gd name="T2" fmla="*/ 33 w 62"/>
                <a:gd name="T3" fmla="*/ 0 h 31"/>
                <a:gd name="T4" fmla="*/ 0 w 62"/>
                <a:gd name="T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31">
                  <a:moveTo>
                    <a:pt x="62" y="29"/>
                  </a:moveTo>
                  <a:lnTo>
                    <a:pt x="33" y="0"/>
                  </a:lnTo>
                  <a:lnTo>
                    <a:pt x="0" y="31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6"/>
            <p:cNvSpPr>
              <a:spLocks/>
            </p:cNvSpPr>
            <p:nvPr/>
          </p:nvSpPr>
          <p:spPr bwMode="auto">
            <a:xfrm>
              <a:off x="10520363" y="725488"/>
              <a:ext cx="100013" cy="49213"/>
            </a:xfrm>
            <a:custGeom>
              <a:avLst/>
              <a:gdLst>
                <a:gd name="T0" fmla="*/ 0 w 63"/>
                <a:gd name="T1" fmla="*/ 29 h 31"/>
                <a:gd name="T2" fmla="*/ 30 w 63"/>
                <a:gd name="T3" fmla="*/ 0 h 31"/>
                <a:gd name="T4" fmla="*/ 63 w 63"/>
                <a:gd name="T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31">
                  <a:moveTo>
                    <a:pt x="0" y="29"/>
                  </a:moveTo>
                  <a:lnTo>
                    <a:pt x="30" y="0"/>
                  </a:lnTo>
                  <a:lnTo>
                    <a:pt x="63" y="31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7"/>
            <p:cNvSpPr>
              <a:spLocks/>
            </p:cNvSpPr>
            <p:nvPr/>
          </p:nvSpPr>
          <p:spPr bwMode="auto">
            <a:xfrm>
              <a:off x="11271251" y="412751"/>
              <a:ext cx="590550" cy="560388"/>
            </a:xfrm>
            <a:custGeom>
              <a:avLst/>
              <a:gdLst>
                <a:gd name="T0" fmla="*/ 193 w 202"/>
                <a:gd name="T1" fmla="*/ 170 h 192"/>
                <a:gd name="T2" fmla="*/ 139 w 202"/>
                <a:gd name="T3" fmla="*/ 96 h 192"/>
                <a:gd name="T4" fmla="*/ 139 w 202"/>
                <a:gd name="T5" fmla="*/ 25 h 192"/>
                <a:gd name="T6" fmla="*/ 157 w 202"/>
                <a:gd name="T7" fmla="*/ 25 h 192"/>
                <a:gd name="T8" fmla="*/ 157 w 202"/>
                <a:gd name="T9" fmla="*/ 0 h 192"/>
                <a:gd name="T10" fmla="*/ 139 w 202"/>
                <a:gd name="T11" fmla="*/ 0 h 192"/>
                <a:gd name="T12" fmla="*/ 63 w 202"/>
                <a:gd name="T13" fmla="*/ 0 h 192"/>
                <a:gd name="T14" fmla="*/ 45 w 202"/>
                <a:gd name="T15" fmla="*/ 0 h 192"/>
                <a:gd name="T16" fmla="*/ 45 w 202"/>
                <a:gd name="T17" fmla="*/ 25 h 192"/>
                <a:gd name="T18" fmla="*/ 63 w 202"/>
                <a:gd name="T19" fmla="*/ 25 h 192"/>
                <a:gd name="T20" fmla="*/ 63 w 202"/>
                <a:gd name="T21" fmla="*/ 96 h 192"/>
                <a:gd name="T22" fmla="*/ 9 w 202"/>
                <a:gd name="T23" fmla="*/ 170 h 192"/>
                <a:gd name="T24" fmla="*/ 22 w 202"/>
                <a:gd name="T25" fmla="*/ 192 h 192"/>
                <a:gd name="T26" fmla="*/ 180 w 202"/>
                <a:gd name="T27" fmla="*/ 192 h 192"/>
                <a:gd name="T28" fmla="*/ 193 w 202"/>
                <a:gd name="T29" fmla="*/ 17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2" h="192">
                  <a:moveTo>
                    <a:pt x="193" y="170"/>
                  </a:moveTo>
                  <a:cubicBezTo>
                    <a:pt x="139" y="96"/>
                    <a:pt x="139" y="96"/>
                    <a:pt x="139" y="96"/>
                  </a:cubicBezTo>
                  <a:cubicBezTo>
                    <a:pt x="139" y="25"/>
                    <a:pt x="139" y="25"/>
                    <a:pt x="139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9" y="170"/>
                    <a:pt x="9" y="170"/>
                    <a:pt x="9" y="170"/>
                  </a:cubicBezTo>
                  <a:cubicBezTo>
                    <a:pt x="0" y="182"/>
                    <a:pt x="6" y="192"/>
                    <a:pt x="22" y="192"/>
                  </a:cubicBezTo>
                  <a:cubicBezTo>
                    <a:pt x="180" y="192"/>
                    <a:pt x="180" y="192"/>
                    <a:pt x="180" y="192"/>
                  </a:cubicBezTo>
                  <a:cubicBezTo>
                    <a:pt x="196" y="192"/>
                    <a:pt x="202" y="182"/>
                    <a:pt x="193" y="170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8"/>
            <p:cNvSpPr>
              <a:spLocks/>
            </p:cNvSpPr>
            <p:nvPr/>
          </p:nvSpPr>
          <p:spPr bwMode="auto">
            <a:xfrm>
              <a:off x="344488" y="1490663"/>
              <a:ext cx="560388" cy="593725"/>
            </a:xfrm>
            <a:custGeom>
              <a:avLst/>
              <a:gdLst>
                <a:gd name="T0" fmla="*/ 0 w 192"/>
                <a:gd name="T1" fmla="*/ 99 h 203"/>
                <a:gd name="T2" fmla="*/ 192 w 192"/>
                <a:gd name="T3" fmla="*/ 99 h 203"/>
                <a:gd name="T4" fmla="*/ 0 w 192"/>
                <a:gd name="T5" fmla="*/ 99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203">
                  <a:moveTo>
                    <a:pt x="0" y="99"/>
                  </a:moveTo>
                  <a:cubicBezTo>
                    <a:pt x="0" y="99"/>
                    <a:pt x="90" y="0"/>
                    <a:pt x="192" y="99"/>
                  </a:cubicBezTo>
                  <a:cubicBezTo>
                    <a:pt x="192" y="99"/>
                    <a:pt x="106" y="203"/>
                    <a:pt x="0" y="99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Oval 39"/>
            <p:cNvSpPr>
              <a:spLocks noChangeArrowheads="1"/>
            </p:cNvSpPr>
            <p:nvPr/>
          </p:nvSpPr>
          <p:spPr bwMode="auto">
            <a:xfrm>
              <a:off x="534988" y="1692276"/>
              <a:ext cx="180975" cy="180975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0"/>
            <p:cNvSpPr>
              <a:spLocks/>
            </p:cNvSpPr>
            <p:nvPr/>
          </p:nvSpPr>
          <p:spPr bwMode="auto">
            <a:xfrm>
              <a:off x="1887538" y="1501776"/>
              <a:ext cx="230188" cy="234950"/>
            </a:xfrm>
            <a:custGeom>
              <a:avLst/>
              <a:gdLst>
                <a:gd name="T0" fmla="*/ 0 w 79"/>
                <a:gd name="T1" fmla="*/ 0 h 80"/>
                <a:gd name="T2" fmla="*/ 0 w 79"/>
                <a:gd name="T3" fmla="*/ 80 h 80"/>
                <a:gd name="T4" fmla="*/ 79 w 79"/>
                <a:gd name="T5" fmla="*/ 80 h 80"/>
                <a:gd name="T6" fmla="*/ 0 w 79"/>
                <a:gd name="T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80">
                  <a:moveTo>
                    <a:pt x="0" y="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9" y="36"/>
                    <a:pt x="43" y="0"/>
                    <a:pt x="0" y="0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1"/>
            <p:cNvSpPr>
              <a:spLocks/>
            </p:cNvSpPr>
            <p:nvPr/>
          </p:nvSpPr>
          <p:spPr bwMode="auto">
            <a:xfrm>
              <a:off x="1565276" y="1601788"/>
              <a:ext cx="461963" cy="461963"/>
            </a:xfrm>
            <a:custGeom>
              <a:avLst/>
              <a:gdLst>
                <a:gd name="T0" fmla="*/ 79 w 158"/>
                <a:gd name="T1" fmla="*/ 0 h 158"/>
                <a:gd name="T2" fmla="*/ 0 w 158"/>
                <a:gd name="T3" fmla="*/ 79 h 158"/>
                <a:gd name="T4" fmla="*/ 79 w 158"/>
                <a:gd name="T5" fmla="*/ 158 h 158"/>
                <a:gd name="T6" fmla="*/ 158 w 158"/>
                <a:gd name="T7" fmla="*/ 79 h 158"/>
                <a:gd name="T8" fmla="*/ 79 w 158"/>
                <a:gd name="T9" fmla="*/ 79 h 158"/>
                <a:gd name="T10" fmla="*/ 79 w 158"/>
                <a:gd name="T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" h="158">
                  <a:moveTo>
                    <a:pt x="79" y="0"/>
                  </a:moveTo>
                  <a:cubicBezTo>
                    <a:pt x="35" y="0"/>
                    <a:pt x="0" y="35"/>
                    <a:pt x="0" y="79"/>
                  </a:cubicBezTo>
                  <a:cubicBezTo>
                    <a:pt x="0" y="123"/>
                    <a:pt x="35" y="158"/>
                    <a:pt x="79" y="158"/>
                  </a:cubicBezTo>
                  <a:cubicBezTo>
                    <a:pt x="123" y="158"/>
                    <a:pt x="158" y="123"/>
                    <a:pt x="158" y="79"/>
                  </a:cubicBezTo>
                  <a:cubicBezTo>
                    <a:pt x="79" y="79"/>
                    <a:pt x="79" y="79"/>
                    <a:pt x="79" y="79"/>
                  </a:cubicBezTo>
                  <a:lnTo>
                    <a:pt x="79" y="0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2"/>
            <p:cNvSpPr>
              <a:spLocks/>
            </p:cNvSpPr>
            <p:nvPr/>
          </p:nvSpPr>
          <p:spPr bwMode="auto">
            <a:xfrm>
              <a:off x="2778126" y="1501776"/>
              <a:ext cx="560388" cy="561975"/>
            </a:xfrm>
            <a:custGeom>
              <a:avLst/>
              <a:gdLst>
                <a:gd name="T0" fmla="*/ 96 w 192"/>
                <a:gd name="T1" fmla="*/ 192 h 192"/>
                <a:gd name="T2" fmla="*/ 0 w 192"/>
                <a:gd name="T3" fmla="*/ 94 h 192"/>
                <a:gd name="T4" fmla="*/ 0 w 192"/>
                <a:gd name="T5" fmla="*/ 0 h 192"/>
                <a:gd name="T6" fmla="*/ 53 w 192"/>
                <a:gd name="T7" fmla="*/ 0 h 192"/>
                <a:gd name="T8" fmla="*/ 53 w 192"/>
                <a:gd name="T9" fmla="*/ 94 h 192"/>
                <a:gd name="T10" fmla="*/ 96 w 192"/>
                <a:gd name="T11" fmla="*/ 143 h 192"/>
                <a:gd name="T12" fmla="*/ 140 w 192"/>
                <a:gd name="T13" fmla="*/ 94 h 192"/>
                <a:gd name="T14" fmla="*/ 140 w 192"/>
                <a:gd name="T15" fmla="*/ 0 h 192"/>
                <a:gd name="T16" fmla="*/ 192 w 192"/>
                <a:gd name="T17" fmla="*/ 0 h 192"/>
                <a:gd name="T18" fmla="*/ 192 w 192"/>
                <a:gd name="T19" fmla="*/ 94 h 192"/>
                <a:gd name="T20" fmla="*/ 96 w 192"/>
                <a:gd name="T21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2" h="192">
                  <a:moveTo>
                    <a:pt x="96" y="192"/>
                  </a:moveTo>
                  <a:cubicBezTo>
                    <a:pt x="43" y="192"/>
                    <a:pt x="0" y="148"/>
                    <a:pt x="0" y="9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121"/>
                    <a:pt x="73" y="143"/>
                    <a:pt x="96" y="143"/>
                  </a:cubicBezTo>
                  <a:cubicBezTo>
                    <a:pt x="120" y="143"/>
                    <a:pt x="140" y="121"/>
                    <a:pt x="140" y="94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2" y="94"/>
                    <a:pt x="192" y="94"/>
                    <a:pt x="192" y="94"/>
                  </a:cubicBezTo>
                  <a:cubicBezTo>
                    <a:pt x="192" y="148"/>
                    <a:pt x="149" y="192"/>
                    <a:pt x="96" y="192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Line 43"/>
            <p:cNvSpPr>
              <a:spLocks noChangeShapeType="1"/>
            </p:cNvSpPr>
            <p:nvPr/>
          </p:nvSpPr>
          <p:spPr bwMode="auto">
            <a:xfrm>
              <a:off x="2778126" y="1587501"/>
              <a:ext cx="153988" cy="0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Line 44"/>
            <p:cNvSpPr>
              <a:spLocks noChangeShapeType="1"/>
            </p:cNvSpPr>
            <p:nvPr/>
          </p:nvSpPr>
          <p:spPr bwMode="auto">
            <a:xfrm>
              <a:off x="3186113" y="1587501"/>
              <a:ext cx="152400" cy="0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Oval 45"/>
            <p:cNvSpPr>
              <a:spLocks noChangeArrowheads="1"/>
            </p:cNvSpPr>
            <p:nvPr/>
          </p:nvSpPr>
          <p:spPr bwMode="auto">
            <a:xfrm>
              <a:off x="3989388" y="1501776"/>
              <a:ext cx="161925" cy="161925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Oval 46"/>
            <p:cNvSpPr>
              <a:spLocks noChangeArrowheads="1"/>
            </p:cNvSpPr>
            <p:nvPr/>
          </p:nvSpPr>
          <p:spPr bwMode="auto">
            <a:xfrm>
              <a:off x="4392613" y="1501776"/>
              <a:ext cx="158750" cy="161925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Oval 47"/>
            <p:cNvSpPr>
              <a:spLocks noChangeArrowheads="1"/>
            </p:cNvSpPr>
            <p:nvPr/>
          </p:nvSpPr>
          <p:spPr bwMode="auto">
            <a:xfrm>
              <a:off x="4191001" y="1906588"/>
              <a:ext cx="158750" cy="157163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Line 48"/>
            <p:cNvSpPr>
              <a:spLocks noChangeShapeType="1"/>
            </p:cNvSpPr>
            <p:nvPr/>
          </p:nvSpPr>
          <p:spPr bwMode="auto">
            <a:xfrm>
              <a:off x="4103688" y="1663701"/>
              <a:ext cx="122238" cy="242888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Line 49"/>
            <p:cNvSpPr>
              <a:spLocks noChangeShapeType="1"/>
            </p:cNvSpPr>
            <p:nvPr/>
          </p:nvSpPr>
          <p:spPr bwMode="auto">
            <a:xfrm flipH="1">
              <a:off x="4314826" y="1663701"/>
              <a:ext cx="122238" cy="242888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0"/>
            <p:cNvSpPr>
              <a:spLocks/>
            </p:cNvSpPr>
            <p:nvPr/>
          </p:nvSpPr>
          <p:spPr bwMode="auto">
            <a:xfrm>
              <a:off x="5292726" y="1500188"/>
              <a:ext cx="388938" cy="573088"/>
            </a:xfrm>
            <a:custGeom>
              <a:avLst/>
              <a:gdLst>
                <a:gd name="T0" fmla="*/ 133 w 133"/>
                <a:gd name="T1" fmla="*/ 67 h 196"/>
                <a:gd name="T2" fmla="*/ 66 w 133"/>
                <a:gd name="T3" fmla="*/ 0 h 196"/>
                <a:gd name="T4" fmla="*/ 0 w 133"/>
                <a:gd name="T5" fmla="*/ 67 h 196"/>
                <a:gd name="T6" fmla="*/ 40 w 133"/>
                <a:gd name="T7" fmla="*/ 128 h 196"/>
                <a:gd name="T8" fmla="*/ 40 w 133"/>
                <a:gd name="T9" fmla="*/ 181 h 196"/>
                <a:gd name="T10" fmla="*/ 93 w 133"/>
                <a:gd name="T11" fmla="*/ 181 h 196"/>
                <a:gd name="T12" fmla="*/ 93 w 133"/>
                <a:gd name="T13" fmla="*/ 128 h 196"/>
                <a:gd name="T14" fmla="*/ 133 w 133"/>
                <a:gd name="T15" fmla="*/ 67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96">
                  <a:moveTo>
                    <a:pt x="133" y="67"/>
                  </a:moveTo>
                  <a:cubicBezTo>
                    <a:pt x="133" y="30"/>
                    <a:pt x="103" y="0"/>
                    <a:pt x="66" y="0"/>
                  </a:cubicBezTo>
                  <a:cubicBezTo>
                    <a:pt x="29" y="0"/>
                    <a:pt x="0" y="30"/>
                    <a:pt x="0" y="67"/>
                  </a:cubicBezTo>
                  <a:cubicBezTo>
                    <a:pt x="0" y="94"/>
                    <a:pt x="16" y="117"/>
                    <a:pt x="40" y="128"/>
                  </a:cubicBezTo>
                  <a:cubicBezTo>
                    <a:pt x="40" y="145"/>
                    <a:pt x="40" y="163"/>
                    <a:pt x="40" y="181"/>
                  </a:cubicBezTo>
                  <a:cubicBezTo>
                    <a:pt x="54" y="196"/>
                    <a:pt x="78" y="196"/>
                    <a:pt x="93" y="181"/>
                  </a:cubicBezTo>
                  <a:cubicBezTo>
                    <a:pt x="93" y="163"/>
                    <a:pt x="93" y="145"/>
                    <a:pt x="93" y="128"/>
                  </a:cubicBezTo>
                  <a:cubicBezTo>
                    <a:pt x="116" y="117"/>
                    <a:pt x="133" y="94"/>
                    <a:pt x="133" y="67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1"/>
            <p:cNvSpPr>
              <a:spLocks/>
            </p:cNvSpPr>
            <p:nvPr/>
          </p:nvSpPr>
          <p:spPr bwMode="auto">
            <a:xfrm>
              <a:off x="5410201" y="1958976"/>
              <a:ext cx="153988" cy="34925"/>
            </a:xfrm>
            <a:custGeom>
              <a:avLst/>
              <a:gdLst>
                <a:gd name="T0" fmla="*/ 0 w 53"/>
                <a:gd name="T1" fmla="*/ 0 h 12"/>
                <a:gd name="T2" fmla="*/ 53 w 53"/>
                <a:gd name="T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3" h="12">
                  <a:moveTo>
                    <a:pt x="0" y="0"/>
                  </a:moveTo>
                  <a:cubicBezTo>
                    <a:pt x="0" y="0"/>
                    <a:pt x="21" y="12"/>
                    <a:pt x="53" y="0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Line 52"/>
            <p:cNvSpPr>
              <a:spLocks noChangeShapeType="1"/>
            </p:cNvSpPr>
            <p:nvPr/>
          </p:nvSpPr>
          <p:spPr bwMode="auto">
            <a:xfrm>
              <a:off x="6416676" y="1782763"/>
              <a:ext cx="269875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3"/>
            <p:cNvSpPr>
              <a:spLocks/>
            </p:cNvSpPr>
            <p:nvPr/>
          </p:nvSpPr>
          <p:spPr bwMode="auto">
            <a:xfrm>
              <a:off x="6607176" y="1695451"/>
              <a:ext cx="90488" cy="174625"/>
            </a:xfrm>
            <a:custGeom>
              <a:avLst/>
              <a:gdLst>
                <a:gd name="T0" fmla="*/ 0 w 31"/>
                <a:gd name="T1" fmla="*/ 60 h 60"/>
                <a:gd name="T2" fmla="*/ 31 w 31"/>
                <a:gd name="T3" fmla="*/ 30 h 60"/>
                <a:gd name="T4" fmla="*/ 0 w 31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60">
                  <a:moveTo>
                    <a:pt x="0" y="60"/>
                  </a:moveTo>
                  <a:cubicBezTo>
                    <a:pt x="0" y="60"/>
                    <a:pt x="31" y="30"/>
                    <a:pt x="31" y="3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4"/>
            <p:cNvSpPr>
              <a:spLocks/>
            </p:cNvSpPr>
            <p:nvPr/>
          </p:nvSpPr>
          <p:spPr bwMode="auto">
            <a:xfrm>
              <a:off x="6523038" y="1501776"/>
              <a:ext cx="455613" cy="561975"/>
            </a:xfrm>
            <a:custGeom>
              <a:avLst/>
              <a:gdLst>
                <a:gd name="T0" fmla="*/ 0 w 156"/>
                <a:gd name="T1" fmla="*/ 66 h 192"/>
                <a:gd name="T2" fmla="*/ 0 w 156"/>
                <a:gd name="T3" fmla="*/ 26 h 192"/>
                <a:gd name="T4" fmla="*/ 28 w 156"/>
                <a:gd name="T5" fmla="*/ 0 h 192"/>
                <a:gd name="T6" fmla="*/ 128 w 156"/>
                <a:gd name="T7" fmla="*/ 0 h 192"/>
                <a:gd name="T8" fmla="*/ 156 w 156"/>
                <a:gd name="T9" fmla="*/ 26 h 192"/>
                <a:gd name="T10" fmla="*/ 156 w 156"/>
                <a:gd name="T11" fmla="*/ 167 h 192"/>
                <a:gd name="T12" fmla="*/ 128 w 156"/>
                <a:gd name="T13" fmla="*/ 192 h 192"/>
                <a:gd name="T14" fmla="*/ 28 w 156"/>
                <a:gd name="T15" fmla="*/ 192 h 192"/>
                <a:gd name="T16" fmla="*/ 0 w 156"/>
                <a:gd name="T17" fmla="*/ 167 h 192"/>
                <a:gd name="T18" fmla="*/ 0 w 156"/>
                <a:gd name="T19" fmla="*/ 12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192">
                  <a:moveTo>
                    <a:pt x="0" y="6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3" y="0"/>
                    <a:pt x="28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43" y="0"/>
                    <a:pt x="156" y="12"/>
                    <a:pt x="156" y="26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6" y="181"/>
                    <a:pt x="143" y="192"/>
                    <a:pt x="128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13" y="192"/>
                    <a:pt x="0" y="181"/>
                    <a:pt x="0" y="167"/>
                  </a:cubicBezTo>
                  <a:cubicBezTo>
                    <a:pt x="0" y="127"/>
                    <a:pt x="0" y="127"/>
                    <a:pt x="0" y="127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Line 55"/>
            <p:cNvSpPr>
              <a:spLocks noChangeShapeType="1"/>
            </p:cNvSpPr>
            <p:nvPr/>
          </p:nvSpPr>
          <p:spPr bwMode="auto">
            <a:xfrm flipH="1">
              <a:off x="7646988" y="1782763"/>
              <a:ext cx="268288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6"/>
            <p:cNvSpPr>
              <a:spLocks/>
            </p:cNvSpPr>
            <p:nvPr/>
          </p:nvSpPr>
          <p:spPr bwMode="auto">
            <a:xfrm>
              <a:off x="7635876" y="1695451"/>
              <a:ext cx="90488" cy="174625"/>
            </a:xfrm>
            <a:custGeom>
              <a:avLst/>
              <a:gdLst>
                <a:gd name="T0" fmla="*/ 31 w 31"/>
                <a:gd name="T1" fmla="*/ 0 h 60"/>
                <a:gd name="T2" fmla="*/ 0 w 31"/>
                <a:gd name="T3" fmla="*/ 30 h 60"/>
                <a:gd name="T4" fmla="*/ 31 w 31"/>
                <a:gd name="T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60">
                  <a:moveTo>
                    <a:pt x="31" y="0"/>
                  </a:moveTo>
                  <a:cubicBezTo>
                    <a:pt x="31" y="1"/>
                    <a:pt x="0" y="30"/>
                    <a:pt x="0" y="30"/>
                  </a:cubicBezTo>
                  <a:cubicBezTo>
                    <a:pt x="31" y="60"/>
                    <a:pt x="31" y="60"/>
                    <a:pt x="31" y="6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7"/>
            <p:cNvSpPr>
              <a:spLocks/>
            </p:cNvSpPr>
            <p:nvPr/>
          </p:nvSpPr>
          <p:spPr bwMode="auto">
            <a:xfrm>
              <a:off x="7781926" y="1501776"/>
              <a:ext cx="414338" cy="561975"/>
            </a:xfrm>
            <a:custGeom>
              <a:avLst/>
              <a:gdLst>
                <a:gd name="T0" fmla="*/ 0 w 142"/>
                <a:gd name="T1" fmla="*/ 66 h 192"/>
                <a:gd name="T2" fmla="*/ 0 w 142"/>
                <a:gd name="T3" fmla="*/ 26 h 192"/>
                <a:gd name="T4" fmla="*/ 25 w 142"/>
                <a:gd name="T5" fmla="*/ 0 h 192"/>
                <a:gd name="T6" fmla="*/ 117 w 142"/>
                <a:gd name="T7" fmla="*/ 0 h 192"/>
                <a:gd name="T8" fmla="*/ 142 w 142"/>
                <a:gd name="T9" fmla="*/ 26 h 192"/>
                <a:gd name="T10" fmla="*/ 142 w 142"/>
                <a:gd name="T11" fmla="*/ 167 h 192"/>
                <a:gd name="T12" fmla="*/ 117 w 142"/>
                <a:gd name="T13" fmla="*/ 192 h 192"/>
                <a:gd name="T14" fmla="*/ 25 w 142"/>
                <a:gd name="T15" fmla="*/ 192 h 192"/>
                <a:gd name="T16" fmla="*/ 0 w 142"/>
                <a:gd name="T17" fmla="*/ 167 h 192"/>
                <a:gd name="T18" fmla="*/ 0 w 142"/>
                <a:gd name="T19" fmla="*/ 12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192">
                  <a:moveTo>
                    <a:pt x="0" y="6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1" y="0"/>
                    <a:pt x="25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31" y="0"/>
                    <a:pt x="142" y="12"/>
                    <a:pt x="142" y="26"/>
                  </a:cubicBezTo>
                  <a:cubicBezTo>
                    <a:pt x="142" y="167"/>
                    <a:pt x="142" y="167"/>
                    <a:pt x="142" y="167"/>
                  </a:cubicBezTo>
                  <a:cubicBezTo>
                    <a:pt x="142" y="181"/>
                    <a:pt x="131" y="192"/>
                    <a:pt x="117" y="192"/>
                  </a:cubicBezTo>
                  <a:cubicBezTo>
                    <a:pt x="25" y="192"/>
                    <a:pt x="25" y="192"/>
                    <a:pt x="25" y="192"/>
                  </a:cubicBezTo>
                  <a:cubicBezTo>
                    <a:pt x="11" y="192"/>
                    <a:pt x="0" y="181"/>
                    <a:pt x="0" y="167"/>
                  </a:cubicBezTo>
                  <a:cubicBezTo>
                    <a:pt x="0" y="127"/>
                    <a:pt x="0" y="127"/>
                    <a:pt x="0" y="127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58"/>
            <p:cNvSpPr>
              <a:spLocks/>
            </p:cNvSpPr>
            <p:nvPr/>
          </p:nvSpPr>
          <p:spPr bwMode="auto">
            <a:xfrm>
              <a:off x="8847138" y="1646238"/>
              <a:ext cx="490538" cy="292100"/>
            </a:xfrm>
            <a:custGeom>
              <a:avLst/>
              <a:gdLst>
                <a:gd name="T0" fmla="*/ 168 w 168"/>
                <a:gd name="T1" fmla="*/ 75 h 100"/>
                <a:gd name="T2" fmla="*/ 143 w 168"/>
                <a:gd name="T3" fmla="*/ 100 h 100"/>
                <a:gd name="T4" fmla="*/ 26 w 168"/>
                <a:gd name="T5" fmla="*/ 100 h 100"/>
                <a:gd name="T6" fmla="*/ 0 w 168"/>
                <a:gd name="T7" fmla="*/ 75 h 100"/>
                <a:gd name="T8" fmla="*/ 0 w 168"/>
                <a:gd name="T9" fmla="*/ 26 h 100"/>
                <a:gd name="T10" fmla="*/ 26 w 168"/>
                <a:gd name="T11" fmla="*/ 0 h 100"/>
                <a:gd name="T12" fmla="*/ 143 w 168"/>
                <a:gd name="T13" fmla="*/ 0 h 100"/>
                <a:gd name="T14" fmla="*/ 168 w 168"/>
                <a:gd name="T15" fmla="*/ 26 h 100"/>
                <a:gd name="T16" fmla="*/ 168 w 168"/>
                <a:gd name="T17" fmla="*/ 7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00">
                  <a:moveTo>
                    <a:pt x="168" y="75"/>
                  </a:moveTo>
                  <a:cubicBezTo>
                    <a:pt x="168" y="89"/>
                    <a:pt x="157" y="100"/>
                    <a:pt x="143" y="100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12" y="100"/>
                    <a:pt x="0" y="89"/>
                    <a:pt x="0" y="7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57" y="0"/>
                    <a:pt x="168" y="12"/>
                    <a:pt x="168" y="26"/>
                  </a:cubicBezTo>
                  <a:lnTo>
                    <a:pt x="168" y="75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59"/>
            <p:cNvSpPr>
              <a:spLocks/>
            </p:cNvSpPr>
            <p:nvPr/>
          </p:nvSpPr>
          <p:spPr bwMode="auto">
            <a:xfrm>
              <a:off x="9337676" y="1724026"/>
              <a:ext cx="69850" cy="134938"/>
            </a:xfrm>
            <a:custGeom>
              <a:avLst/>
              <a:gdLst>
                <a:gd name="T0" fmla="*/ 0 w 44"/>
                <a:gd name="T1" fmla="*/ 0 h 85"/>
                <a:gd name="T2" fmla="*/ 44 w 44"/>
                <a:gd name="T3" fmla="*/ 0 h 85"/>
                <a:gd name="T4" fmla="*/ 44 w 44"/>
                <a:gd name="T5" fmla="*/ 85 h 85"/>
                <a:gd name="T6" fmla="*/ 0 w 44"/>
                <a:gd name="T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85">
                  <a:moveTo>
                    <a:pt x="0" y="0"/>
                  </a:moveTo>
                  <a:lnTo>
                    <a:pt x="44" y="0"/>
                  </a:lnTo>
                  <a:lnTo>
                    <a:pt x="44" y="85"/>
                  </a:lnTo>
                  <a:lnTo>
                    <a:pt x="0" y="8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Line 60"/>
            <p:cNvSpPr>
              <a:spLocks noChangeShapeType="1"/>
            </p:cNvSpPr>
            <p:nvPr/>
          </p:nvSpPr>
          <p:spPr bwMode="auto">
            <a:xfrm>
              <a:off x="8964613" y="1704976"/>
              <a:ext cx="0" cy="17462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Line 61"/>
            <p:cNvSpPr>
              <a:spLocks noChangeShapeType="1"/>
            </p:cNvSpPr>
            <p:nvPr/>
          </p:nvSpPr>
          <p:spPr bwMode="auto">
            <a:xfrm>
              <a:off x="9086851" y="1704976"/>
              <a:ext cx="0" cy="17462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Line 62"/>
            <p:cNvSpPr>
              <a:spLocks noChangeShapeType="1"/>
            </p:cNvSpPr>
            <p:nvPr/>
          </p:nvSpPr>
          <p:spPr bwMode="auto">
            <a:xfrm>
              <a:off x="9209088" y="1704976"/>
              <a:ext cx="0" cy="17462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3"/>
            <p:cNvSpPr>
              <a:spLocks/>
            </p:cNvSpPr>
            <p:nvPr/>
          </p:nvSpPr>
          <p:spPr bwMode="auto">
            <a:xfrm>
              <a:off x="10053638" y="1636713"/>
              <a:ext cx="490538" cy="292100"/>
            </a:xfrm>
            <a:custGeom>
              <a:avLst/>
              <a:gdLst>
                <a:gd name="T0" fmla="*/ 168 w 168"/>
                <a:gd name="T1" fmla="*/ 75 h 100"/>
                <a:gd name="T2" fmla="*/ 142 w 168"/>
                <a:gd name="T3" fmla="*/ 100 h 100"/>
                <a:gd name="T4" fmla="*/ 26 w 168"/>
                <a:gd name="T5" fmla="*/ 100 h 100"/>
                <a:gd name="T6" fmla="*/ 0 w 168"/>
                <a:gd name="T7" fmla="*/ 75 h 100"/>
                <a:gd name="T8" fmla="*/ 0 w 168"/>
                <a:gd name="T9" fmla="*/ 26 h 100"/>
                <a:gd name="T10" fmla="*/ 26 w 168"/>
                <a:gd name="T11" fmla="*/ 0 h 100"/>
                <a:gd name="T12" fmla="*/ 142 w 168"/>
                <a:gd name="T13" fmla="*/ 0 h 100"/>
                <a:gd name="T14" fmla="*/ 168 w 168"/>
                <a:gd name="T15" fmla="*/ 26 h 100"/>
                <a:gd name="T16" fmla="*/ 168 w 168"/>
                <a:gd name="T17" fmla="*/ 7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00">
                  <a:moveTo>
                    <a:pt x="168" y="75"/>
                  </a:moveTo>
                  <a:cubicBezTo>
                    <a:pt x="168" y="89"/>
                    <a:pt x="156" y="100"/>
                    <a:pt x="142" y="100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11" y="100"/>
                    <a:pt x="0" y="89"/>
                    <a:pt x="0" y="7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1" y="0"/>
                    <a:pt x="26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56" y="0"/>
                    <a:pt x="168" y="12"/>
                    <a:pt x="168" y="26"/>
                  </a:cubicBezTo>
                  <a:lnTo>
                    <a:pt x="168" y="75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4"/>
            <p:cNvSpPr>
              <a:spLocks/>
            </p:cNvSpPr>
            <p:nvPr/>
          </p:nvSpPr>
          <p:spPr bwMode="auto">
            <a:xfrm>
              <a:off x="10544176" y="1716088"/>
              <a:ext cx="69850" cy="134938"/>
            </a:xfrm>
            <a:custGeom>
              <a:avLst/>
              <a:gdLst>
                <a:gd name="T0" fmla="*/ 0 w 44"/>
                <a:gd name="T1" fmla="*/ 0 h 85"/>
                <a:gd name="T2" fmla="*/ 44 w 44"/>
                <a:gd name="T3" fmla="*/ 0 h 85"/>
                <a:gd name="T4" fmla="*/ 44 w 44"/>
                <a:gd name="T5" fmla="*/ 85 h 85"/>
                <a:gd name="T6" fmla="*/ 0 w 44"/>
                <a:gd name="T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85">
                  <a:moveTo>
                    <a:pt x="0" y="0"/>
                  </a:moveTo>
                  <a:lnTo>
                    <a:pt x="44" y="0"/>
                  </a:lnTo>
                  <a:lnTo>
                    <a:pt x="44" y="85"/>
                  </a:lnTo>
                  <a:lnTo>
                    <a:pt x="0" y="8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Line 65"/>
            <p:cNvSpPr>
              <a:spLocks noChangeShapeType="1"/>
            </p:cNvSpPr>
            <p:nvPr/>
          </p:nvSpPr>
          <p:spPr bwMode="auto">
            <a:xfrm>
              <a:off x="10175876" y="1695451"/>
              <a:ext cx="0" cy="17462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Line 66"/>
            <p:cNvSpPr>
              <a:spLocks noChangeShapeType="1"/>
            </p:cNvSpPr>
            <p:nvPr/>
          </p:nvSpPr>
          <p:spPr bwMode="auto">
            <a:xfrm>
              <a:off x="10299701" y="1695451"/>
              <a:ext cx="0" cy="17462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67"/>
            <p:cNvSpPr>
              <a:spLocks/>
            </p:cNvSpPr>
            <p:nvPr/>
          </p:nvSpPr>
          <p:spPr bwMode="auto">
            <a:xfrm>
              <a:off x="11287126" y="1636713"/>
              <a:ext cx="490538" cy="292100"/>
            </a:xfrm>
            <a:custGeom>
              <a:avLst/>
              <a:gdLst>
                <a:gd name="T0" fmla="*/ 168 w 168"/>
                <a:gd name="T1" fmla="*/ 75 h 100"/>
                <a:gd name="T2" fmla="*/ 142 w 168"/>
                <a:gd name="T3" fmla="*/ 100 h 100"/>
                <a:gd name="T4" fmla="*/ 26 w 168"/>
                <a:gd name="T5" fmla="*/ 100 h 100"/>
                <a:gd name="T6" fmla="*/ 0 w 168"/>
                <a:gd name="T7" fmla="*/ 75 h 100"/>
                <a:gd name="T8" fmla="*/ 0 w 168"/>
                <a:gd name="T9" fmla="*/ 26 h 100"/>
                <a:gd name="T10" fmla="*/ 26 w 168"/>
                <a:gd name="T11" fmla="*/ 0 h 100"/>
                <a:gd name="T12" fmla="*/ 142 w 168"/>
                <a:gd name="T13" fmla="*/ 0 h 100"/>
                <a:gd name="T14" fmla="*/ 168 w 168"/>
                <a:gd name="T15" fmla="*/ 26 h 100"/>
                <a:gd name="T16" fmla="*/ 168 w 168"/>
                <a:gd name="T17" fmla="*/ 7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00">
                  <a:moveTo>
                    <a:pt x="168" y="75"/>
                  </a:moveTo>
                  <a:cubicBezTo>
                    <a:pt x="168" y="89"/>
                    <a:pt x="156" y="100"/>
                    <a:pt x="142" y="100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12" y="100"/>
                    <a:pt x="0" y="89"/>
                    <a:pt x="0" y="7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56" y="0"/>
                    <a:pt x="168" y="12"/>
                    <a:pt x="168" y="26"/>
                  </a:cubicBezTo>
                  <a:lnTo>
                    <a:pt x="168" y="75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68"/>
            <p:cNvSpPr>
              <a:spLocks/>
            </p:cNvSpPr>
            <p:nvPr/>
          </p:nvSpPr>
          <p:spPr bwMode="auto">
            <a:xfrm>
              <a:off x="11777663" y="1716088"/>
              <a:ext cx="69850" cy="134938"/>
            </a:xfrm>
            <a:custGeom>
              <a:avLst/>
              <a:gdLst>
                <a:gd name="T0" fmla="*/ 0 w 44"/>
                <a:gd name="T1" fmla="*/ 0 h 85"/>
                <a:gd name="T2" fmla="*/ 44 w 44"/>
                <a:gd name="T3" fmla="*/ 0 h 85"/>
                <a:gd name="T4" fmla="*/ 44 w 44"/>
                <a:gd name="T5" fmla="*/ 85 h 85"/>
                <a:gd name="T6" fmla="*/ 0 w 44"/>
                <a:gd name="T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85">
                  <a:moveTo>
                    <a:pt x="0" y="0"/>
                  </a:moveTo>
                  <a:lnTo>
                    <a:pt x="44" y="0"/>
                  </a:lnTo>
                  <a:lnTo>
                    <a:pt x="44" y="85"/>
                  </a:lnTo>
                  <a:lnTo>
                    <a:pt x="0" y="8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Line 69"/>
            <p:cNvSpPr>
              <a:spLocks noChangeShapeType="1"/>
            </p:cNvSpPr>
            <p:nvPr/>
          </p:nvSpPr>
          <p:spPr bwMode="auto">
            <a:xfrm>
              <a:off x="11399838" y="1695451"/>
              <a:ext cx="0" cy="17462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0"/>
            <p:cNvSpPr>
              <a:spLocks/>
            </p:cNvSpPr>
            <p:nvPr/>
          </p:nvSpPr>
          <p:spPr bwMode="auto">
            <a:xfrm>
              <a:off x="344488" y="2601913"/>
              <a:ext cx="560388" cy="560388"/>
            </a:xfrm>
            <a:custGeom>
              <a:avLst/>
              <a:gdLst>
                <a:gd name="T0" fmla="*/ 112 w 353"/>
                <a:gd name="T1" fmla="*/ 0 h 353"/>
                <a:gd name="T2" fmla="*/ 0 w 353"/>
                <a:gd name="T3" fmla="*/ 123 h 353"/>
                <a:gd name="T4" fmla="*/ 177 w 353"/>
                <a:gd name="T5" fmla="*/ 353 h 353"/>
                <a:gd name="T6" fmla="*/ 353 w 353"/>
                <a:gd name="T7" fmla="*/ 123 h 353"/>
                <a:gd name="T8" fmla="*/ 241 w 353"/>
                <a:gd name="T9" fmla="*/ 0 h 353"/>
                <a:gd name="T10" fmla="*/ 112 w 353"/>
                <a:gd name="T11" fmla="*/ 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3" h="353">
                  <a:moveTo>
                    <a:pt x="112" y="0"/>
                  </a:moveTo>
                  <a:lnTo>
                    <a:pt x="0" y="123"/>
                  </a:lnTo>
                  <a:lnTo>
                    <a:pt x="177" y="353"/>
                  </a:lnTo>
                  <a:lnTo>
                    <a:pt x="353" y="123"/>
                  </a:lnTo>
                  <a:lnTo>
                    <a:pt x="241" y="0"/>
                  </a:lnTo>
                  <a:lnTo>
                    <a:pt x="112" y="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Line 71"/>
            <p:cNvSpPr>
              <a:spLocks noChangeShapeType="1"/>
            </p:cNvSpPr>
            <p:nvPr/>
          </p:nvSpPr>
          <p:spPr bwMode="auto">
            <a:xfrm>
              <a:off x="371476" y="2797176"/>
              <a:ext cx="511175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2"/>
            <p:cNvSpPr>
              <a:spLocks/>
            </p:cNvSpPr>
            <p:nvPr/>
          </p:nvSpPr>
          <p:spPr bwMode="auto">
            <a:xfrm>
              <a:off x="504826" y="2619376"/>
              <a:ext cx="120650" cy="525463"/>
            </a:xfrm>
            <a:custGeom>
              <a:avLst/>
              <a:gdLst>
                <a:gd name="T0" fmla="*/ 15 w 76"/>
                <a:gd name="T1" fmla="*/ 0 h 331"/>
                <a:gd name="T2" fmla="*/ 0 w 76"/>
                <a:gd name="T3" fmla="*/ 112 h 331"/>
                <a:gd name="T4" fmla="*/ 76 w 76"/>
                <a:gd name="T5" fmla="*/ 33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331">
                  <a:moveTo>
                    <a:pt x="15" y="0"/>
                  </a:moveTo>
                  <a:lnTo>
                    <a:pt x="0" y="112"/>
                  </a:lnTo>
                  <a:lnTo>
                    <a:pt x="76" y="331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3"/>
            <p:cNvSpPr>
              <a:spLocks/>
            </p:cNvSpPr>
            <p:nvPr/>
          </p:nvSpPr>
          <p:spPr bwMode="auto">
            <a:xfrm>
              <a:off x="625476" y="2619376"/>
              <a:ext cx="122238" cy="525463"/>
            </a:xfrm>
            <a:custGeom>
              <a:avLst/>
              <a:gdLst>
                <a:gd name="T0" fmla="*/ 62 w 77"/>
                <a:gd name="T1" fmla="*/ 0 h 331"/>
                <a:gd name="T2" fmla="*/ 77 w 77"/>
                <a:gd name="T3" fmla="*/ 112 h 331"/>
                <a:gd name="T4" fmla="*/ 0 w 77"/>
                <a:gd name="T5" fmla="*/ 33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331">
                  <a:moveTo>
                    <a:pt x="62" y="0"/>
                  </a:moveTo>
                  <a:lnTo>
                    <a:pt x="77" y="112"/>
                  </a:lnTo>
                  <a:lnTo>
                    <a:pt x="0" y="331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Oval 74"/>
            <p:cNvSpPr>
              <a:spLocks noChangeArrowheads="1"/>
            </p:cNvSpPr>
            <p:nvPr/>
          </p:nvSpPr>
          <p:spPr bwMode="auto">
            <a:xfrm>
              <a:off x="1547813" y="2601913"/>
              <a:ext cx="560388" cy="560388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Line 75"/>
            <p:cNvSpPr>
              <a:spLocks noChangeShapeType="1"/>
            </p:cNvSpPr>
            <p:nvPr/>
          </p:nvSpPr>
          <p:spPr bwMode="auto">
            <a:xfrm>
              <a:off x="1735138" y="2882901"/>
              <a:ext cx="190500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Line 76"/>
            <p:cNvSpPr>
              <a:spLocks noChangeShapeType="1"/>
            </p:cNvSpPr>
            <p:nvPr/>
          </p:nvSpPr>
          <p:spPr bwMode="auto">
            <a:xfrm>
              <a:off x="1828801" y="2786063"/>
              <a:ext cx="0" cy="192088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Oval 77"/>
            <p:cNvSpPr>
              <a:spLocks noChangeArrowheads="1"/>
            </p:cNvSpPr>
            <p:nvPr/>
          </p:nvSpPr>
          <p:spPr bwMode="auto">
            <a:xfrm>
              <a:off x="2778126" y="2601913"/>
              <a:ext cx="560388" cy="560388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Line 78"/>
            <p:cNvSpPr>
              <a:spLocks noChangeShapeType="1"/>
            </p:cNvSpPr>
            <p:nvPr/>
          </p:nvSpPr>
          <p:spPr bwMode="auto">
            <a:xfrm>
              <a:off x="2965451" y="2882901"/>
              <a:ext cx="188913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Oval 79"/>
            <p:cNvSpPr>
              <a:spLocks noChangeArrowheads="1"/>
            </p:cNvSpPr>
            <p:nvPr/>
          </p:nvSpPr>
          <p:spPr bwMode="auto">
            <a:xfrm>
              <a:off x="3989388" y="2601913"/>
              <a:ext cx="561975" cy="560388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Line 80"/>
            <p:cNvSpPr>
              <a:spLocks noChangeShapeType="1"/>
            </p:cNvSpPr>
            <p:nvPr/>
          </p:nvSpPr>
          <p:spPr bwMode="auto">
            <a:xfrm>
              <a:off x="4203701" y="2814638"/>
              <a:ext cx="133350" cy="134938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Line 81"/>
            <p:cNvSpPr>
              <a:spLocks noChangeShapeType="1"/>
            </p:cNvSpPr>
            <p:nvPr/>
          </p:nvSpPr>
          <p:spPr bwMode="auto">
            <a:xfrm flipH="1">
              <a:off x="4203701" y="2814638"/>
              <a:ext cx="133350" cy="134938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Oval 82"/>
            <p:cNvSpPr>
              <a:spLocks noChangeArrowheads="1"/>
            </p:cNvSpPr>
            <p:nvPr/>
          </p:nvSpPr>
          <p:spPr bwMode="auto">
            <a:xfrm>
              <a:off x="5205413" y="2601913"/>
              <a:ext cx="560388" cy="560388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3"/>
            <p:cNvSpPr>
              <a:spLocks/>
            </p:cNvSpPr>
            <p:nvPr/>
          </p:nvSpPr>
          <p:spPr bwMode="auto">
            <a:xfrm>
              <a:off x="5345113" y="2814638"/>
              <a:ext cx="319088" cy="152400"/>
            </a:xfrm>
            <a:custGeom>
              <a:avLst/>
              <a:gdLst>
                <a:gd name="T0" fmla="*/ 0 w 201"/>
                <a:gd name="T1" fmla="*/ 22 h 96"/>
                <a:gd name="T2" fmla="*/ 63 w 201"/>
                <a:gd name="T3" fmla="*/ 96 h 96"/>
                <a:gd name="T4" fmla="*/ 201 w 201"/>
                <a:gd name="T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1" h="96">
                  <a:moveTo>
                    <a:pt x="0" y="22"/>
                  </a:moveTo>
                  <a:lnTo>
                    <a:pt x="63" y="96"/>
                  </a:lnTo>
                  <a:lnTo>
                    <a:pt x="201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Line 84"/>
            <p:cNvSpPr>
              <a:spLocks noChangeShapeType="1"/>
            </p:cNvSpPr>
            <p:nvPr/>
          </p:nvSpPr>
          <p:spPr bwMode="auto">
            <a:xfrm>
              <a:off x="6700838" y="2755901"/>
              <a:ext cx="0" cy="23177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5"/>
            <p:cNvSpPr>
              <a:spLocks/>
            </p:cNvSpPr>
            <p:nvPr/>
          </p:nvSpPr>
          <p:spPr bwMode="auto">
            <a:xfrm>
              <a:off x="6586538" y="2890838"/>
              <a:ext cx="230188" cy="120650"/>
            </a:xfrm>
            <a:custGeom>
              <a:avLst/>
              <a:gdLst>
                <a:gd name="T0" fmla="*/ 0 w 79"/>
                <a:gd name="T1" fmla="*/ 0 h 41"/>
                <a:gd name="T2" fmla="*/ 40 w 79"/>
                <a:gd name="T3" fmla="*/ 41 h 41"/>
                <a:gd name="T4" fmla="*/ 79 w 79"/>
                <a:gd name="T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41">
                  <a:moveTo>
                    <a:pt x="0" y="0"/>
                  </a:moveTo>
                  <a:cubicBezTo>
                    <a:pt x="0" y="0"/>
                    <a:pt x="40" y="41"/>
                    <a:pt x="40" y="41"/>
                  </a:cubicBezTo>
                  <a:cubicBezTo>
                    <a:pt x="79" y="0"/>
                    <a:pt x="79" y="0"/>
                    <a:pt x="79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Oval 86"/>
            <p:cNvSpPr>
              <a:spLocks noChangeArrowheads="1"/>
            </p:cNvSpPr>
            <p:nvPr/>
          </p:nvSpPr>
          <p:spPr bwMode="auto">
            <a:xfrm>
              <a:off x="6419851" y="2601913"/>
              <a:ext cx="560388" cy="560388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Line 87"/>
            <p:cNvSpPr>
              <a:spLocks noChangeShapeType="1"/>
            </p:cNvSpPr>
            <p:nvPr/>
          </p:nvSpPr>
          <p:spPr bwMode="auto">
            <a:xfrm flipV="1">
              <a:off x="7915276" y="2779713"/>
              <a:ext cx="0" cy="23177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88"/>
            <p:cNvSpPr>
              <a:spLocks/>
            </p:cNvSpPr>
            <p:nvPr/>
          </p:nvSpPr>
          <p:spPr bwMode="auto">
            <a:xfrm>
              <a:off x="7800976" y="2755901"/>
              <a:ext cx="231775" cy="117475"/>
            </a:xfrm>
            <a:custGeom>
              <a:avLst/>
              <a:gdLst>
                <a:gd name="T0" fmla="*/ 79 w 79"/>
                <a:gd name="T1" fmla="*/ 40 h 40"/>
                <a:gd name="T2" fmla="*/ 39 w 79"/>
                <a:gd name="T3" fmla="*/ 0 h 40"/>
                <a:gd name="T4" fmla="*/ 0 w 79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40">
                  <a:moveTo>
                    <a:pt x="79" y="40"/>
                  </a:moveTo>
                  <a:cubicBezTo>
                    <a:pt x="78" y="40"/>
                    <a:pt x="39" y="0"/>
                    <a:pt x="39" y="0"/>
                  </a:cubicBezTo>
                  <a:cubicBezTo>
                    <a:pt x="0" y="40"/>
                    <a:pt x="0" y="40"/>
                    <a:pt x="0" y="4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Oval 89"/>
            <p:cNvSpPr>
              <a:spLocks noChangeArrowheads="1"/>
            </p:cNvSpPr>
            <p:nvPr/>
          </p:nvSpPr>
          <p:spPr bwMode="auto">
            <a:xfrm>
              <a:off x="7635876" y="2601913"/>
              <a:ext cx="560388" cy="560388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Line 90"/>
            <p:cNvSpPr>
              <a:spLocks noChangeShapeType="1"/>
            </p:cNvSpPr>
            <p:nvPr/>
          </p:nvSpPr>
          <p:spPr bwMode="auto">
            <a:xfrm>
              <a:off x="9005888" y="2882901"/>
              <a:ext cx="230188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1"/>
            <p:cNvSpPr>
              <a:spLocks/>
            </p:cNvSpPr>
            <p:nvPr/>
          </p:nvSpPr>
          <p:spPr bwMode="auto">
            <a:xfrm>
              <a:off x="9139238" y="2768601"/>
              <a:ext cx="120650" cy="230188"/>
            </a:xfrm>
            <a:custGeom>
              <a:avLst/>
              <a:gdLst>
                <a:gd name="T0" fmla="*/ 0 w 41"/>
                <a:gd name="T1" fmla="*/ 79 h 79"/>
                <a:gd name="T2" fmla="*/ 41 w 41"/>
                <a:gd name="T3" fmla="*/ 39 h 79"/>
                <a:gd name="T4" fmla="*/ 0 w 41"/>
                <a:gd name="T5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79">
                  <a:moveTo>
                    <a:pt x="0" y="79"/>
                  </a:moveTo>
                  <a:cubicBezTo>
                    <a:pt x="0" y="78"/>
                    <a:pt x="41" y="39"/>
                    <a:pt x="41" y="3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Oval 92"/>
            <p:cNvSpPr>
              <a:spLocks noChangeArrowheads="1"/>
            </p:cNvSpPr>
            <p:nvPr/>
          </p:nvSpPr>
          <p:spPr bwMode="auto">
            <a:xfrm>
              <a:off x="8850313" y="2601913"/>
              <a:ext cx="560388" cy="560388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Line 93"/>
            <p:cNvSpPr>
              <a:spLocks noChangeShapeType="1"/>
            </p:cNvSpPr>
            <p:nvPr/>
          </p:nvSpPr>
          <p:spPr bwMode="auto">
            <a:xfrm flipH="1">
              <a:off x="10244138" y="2882901"/>
              <a:ext cx="230188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4"/>
            <p:cNvSpPr>
              <a:spLocks/>
            </p:cNvSpPr>
            <p:nvPr/>
          </p:nvSpPr>
          <p:spPr bwMode="auto">
            <a:xfrm>
              <a:off x="10220326" y="2768601"/>
              <a:ext cx="117475" cy="230188"/>
            </a:xfrm>
            <a:custGeom>
              <a:avLst/>
              <a:gdLst>
                <a:gd name="T0" fmla="*/ 40 w 40"/>
                <a:gd name="T1" fmla="*/ 0 h 79"/>
                <a:gd name="T2" fmla="*/ 0 w 40"/>
                <a:gd name="T3" fmla="*/ 40 h 79"/>
                <a:gd name="T4" fmla="*/ 40 w 40"/>
                <a:gd name="T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79">
                  <a:moveTo>
                    <a:pt x="40" y="0"/>
                  </a:moveTo>
                  <a:cubicBezTo>
                    <a:pt x="40" y="0"/>
                    <a:pt x="0" y="40"/>
                    <a:pt x="0" y="40"/>
                  </a:cubicBezTo>
                  <a:cubicBezTo>
                    <a:pt x="40" y="79"/>
                    <a:pt x="40" y="79"/>
                    <a:pt x="40" y="79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Oval 95"/>
            <p:cNvSpPr>
              <a:spLocks noChangeArrowheads="1"/>
            </p:cNvSpPr>
            <p:nvPr/>
          </p:nvSpPr>
          <p:spPr bwMode="auto">
            <a:xfrm>
              <a:off x="10064751" y="2601913"/>
              <a:ext cx="561975" cy="560388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Oval 96"/>
            <p:cNvSpPr>
              <a:spLocks noChangeArrowheads="1"/>
            </p:cNvSpPr>
            <p:nvPr/>
          </p:nvSpPr>
          <p:spPr bwMode="auto">
            <a:xfrm>
              <a:off x="11280776" y="2601913"/>
              <a:ext cx="560388" cy="560388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Line 97"/>
            <p:cNvSpPr>
              <a:spLocks noChangeShapeType="1"/>
            </p:cNvSpPr>
            <p:nvPr/>
          </p:nvSpPr>
          <p:spPr bwMode="auto">
            <a:xfrm flipH="1">
              <a:off x="11361738" y="2682876"/>
              <a:ext cx="398463" cy="398463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Oval 98"/>
            <p:cNvSpPr>
              <a:spLocks noChangeArrowheads="1"/>
            </p:cNvSpPr>
            <p:nvPr/>
          </p:nvSpPr>
          <p:spPr bwMode="auto">
            <a:xfrm>
              <a:off x="344488" y="3700463"/>
              <a:ext cx="560388" cy="561975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Oval 99"/>
            <p:cNvSpPr>
              <a:spLocks noChangeArrowheads="1"/>
            </p:cNvSpPr>
            <p:nvPr/>
          </p:nvSpPr>
          <p:spPr bwMode="auto">
            <a:xfrm>
              <a:off x="458788" y="3814763"/>
              <a:ext cx="333375" cy="333375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Line 100"/>
            <p:cNvSpPr>
              <a:spLocks noChangeShapeType="1"/>
            </p:cNvSpPr>
            <p:nvPr/>
          </p:nvSpPr>
          <p:spPr bwMode="auto">
            <a:xfrm>
              <a:off x="584201" y="3706813"/>
              <a:ext cx="0" cy="11112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Line 101"/>
            <p:cNvSpPr>
              <a:spLocks noChangeShapeType="1"/>
            </p:cNvSpPr>
            <p:nvPr/>
          </p:nvSpPr>
          <p:spPr bwMode="auto">
            <a:xfrm>
              <a:off x="666751" y="3706813"/>
              <a:ext cx="0" cy="11112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Line 102"/>
            <p:cNvSpPr>
              <a:spLocks noChangeShapeType="1"/>
            </p:cNvSpPr>
            <p:nvPr/>
          </p:nvSpPr>
          <p:spPr bwMode="auto">
            <a:xfrm>
              <a:off x="584201" y="4148138"/>
              <a:ext cx="0" cy="11112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Line 103"/>
            <p:cNvSpPr>
              <a:spLocks noChangeShapeType="1"/>
            </p:cNvSpPr>
            <p:nvPr/>
          </p:nvSpPr>
          <p:spPr bwMode="auto">
            <a:xfrm>
              <a:off x="666751" y="4148138"/>
              <a:ext cx="0" cy="11112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Line 104"/>
            <p:cNvSpPr>
              <a:spLocks noChangeShapeType="1"/>
            </p:cNvSpPr>
            <p:nvPr/>
          </p:nvSpPr>
          <p:spPr bwMode="auto">
            <a:xfrm>
              <a:off x="350838" y="4022726"/>
              <a:ext cx="111125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Line 105"/>
            <p:cNvSpPr>
              <a:spLocks noChangeShapeType="1"/>
            </p:cNvSpPr>
            <p:nvPr/>
          </p:nvSpPr>
          <p:spPr bwMode="auto">
            <a:xfrm>
              <a:off x="350838" y="3940176"/>
              <a:ext cx="111125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Line 106"/>
            <p:cNvSpPr>
              <a:spLocks noChangeShapeType="1"/>
            </p:cNvSpPr>
            <p:nvPr/>
          </p:nvSpPr>
          <p:spPr bwMode="auto">
            <a:xfrm>
              <a:off x="792163" y="4022726"/>
              <a:ext cx="111125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Line 107"/>
            <p:cNvSpPr>
              <a:spLocks noChangeShapeType="1"/>
            </p:cNvSpPr>
            <p:nvPr/>
          </p:nvSpPr>
          <p:spPr bwMode="auto">
            <a:xfrm>
              <a:off x="792163" y="3940176"/>
              <a:ext cx="111125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Oval 108"/>
            <p:cNvSpPr>
              <a:spLocks noChangeArrowheads="1"/>
            </p:cNvSpPr>
            <p:nvPr/>
          </p:nvSpPr>
          <p:spPr bwMode="auto">
            <a:xfrm>
              <a:off x="344488" y="3700463"/>
              <a:ext cx="560388" cy="561975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09"/>
            <p:cNvSpPr>
              <a:spLocks/>
            </p:cNvSpPr>
            <p:nvPr/>
          </p:nvSpPr>
          <p:spPr bwMode="auto">
            <a:xfrm>
              <a:off x="1560513" y="3706813"/>
              <a:ext cx="560388" cy="587375"/>
            </a:xfrm>
            <a:custGeom>
              <a:avLst/>
              <a:gdLst>
                <a:gd name="T0" fmla="*/ 133 w 192"/>
                <a:gd name="T1" fmla="*/ 0 h 201"/>
                <a:gd name="T2" fmla="*/ 96 w 192"/>
                <a:gd name="T3" fmla="*/ 15 h 201"/>
                <a:gd name="T4" fmla="*/ 59 w 192"/>
                <a:gd name="T5" fmla="*/ 0 h 201"/>
                <a:gd name="T6" fmla="*/ 0 w 192"/>
                <a:gd name="T7" fmla="*/ 68 h 201"/>
                <a:gd name="T8" fmla="*/ 96 w 192"/>
                <a:gd name="T9" fmla="*/ 191 h 201"/>
                <a:gd name="T10" fmla="*/ 192 w 192"/>
                <a:gd name="T11" fmla="*/ 68 h 201"/>
                <a:gd name="T12" fmla="*/ 133 w 192"/>
                <a:gd name="T13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201">
                  <a:moveTo>
                    <a:pt x="133" y="0"/>
                  </a:moveTo>
                  <a:cubicBezTo>
                    <a:pt x="119" y="0"/>
                    <a:pt x="106" y="6"/>
                    <a:pt x="96" y="15"/>
                  </a:cubicBezTo>
                  <a:cubicBezTo>
                    <a:pt x="86" y="6"/>
                    <a:pt x="73" y="0"/>
                    <a:pt x="59" y="0"/>
                  </a:cubicBezTo>
                  <a:cubicBezTo>
                    <a:pt x="27" y="0"/>
                    <a:pt x="0" y="30"/>
                    <a:pt x="0" y="68"/>
                  </a:cubicBezTo>
                  <a:cubicBezTo>
                    <a:pt x="0" y="106"/>
                    <a:pt x="86" y="201"/>
                    <a:pt x="96" y="191"/>
                  </a:cubicBezTo>
                  <a:cubicBezTo>
                    <a:pt x="106" y="201"/>
                    <a:pt x="192" y="106"/>
                    <a:pt x="192" y="68"/>
                  </a:cubicBezTo>
                  <a:cubicBezTo>
                    <a:pt x="192" y="30"/>
                    <a:pt x="166" y="0"/>
                    <a:pt x="133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Oval 110"/>
            <p:cNvSpPr>
              <a:spLocks noChangeArrowheads="1"/>
            </p:cNvSpPr>
            <p:nvPr/>
          </p:nvSpPr>
          <p:spPr bwMode="auto">
            <a:xfrm>
              <a:off x="3063876" y="3978276"/>
              <a:ext cx="268288" cy="269875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1"/>
            <p:cNvSpPr>
              <a:spLocks/>
            </p:cNvSpPr>
            <p:nvPr/>
          </p:nvSpPr>
          <p:spPr bwMode="auto">
            <a:xfrm>
              <a:off x="2774951" y="3700463"/>
              <a:ext cx="560388" cy="587375"/>
            </a:xfrm>
            <a:custGeom>
              <a:avLst/>
              <a:gdLst>
                <a:gd name="T0" fmla="*/ 178 w 192"/>
                <a:gd name="T1" fmla="*/ 107 h 201"/>
                <a:gd name="T2" fmla="*/ 192 w 192"/>
                <a:gd name="T3" fmla="*/ 69 h 201"/>
                <a:gd name="T4" fmla="*/ 133 w 192"/>
                <a:gd name="T5" fmla="*/ 0 h 201"/>
                <a:gd name="T6" fmla="*/ 96 w 192"/>
                <a:gd name="T7" fmla="*/ 16 h 201"/>
                <a:gd name="T8" fmla="*/ 59 w 192"/>
                <a:gd name="T9" fmla="*/ 0 h 201"/>
                <a:gd name="T10" fmla="*/ 0 w 192"/>
                <a:gd name="T11" fmla="*/ 69 h 201"/>
                <a:gd name="T12" fmla="*/ 96 w 192"/>
                <a:gd name="T13" fmla="*/ 192 h 201"/>
                <a:gd name="T14" fmla="*/ 118 w 192"/>
                <a:gd name="T15" fmla="*/ 18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201">
                  <a:moveTo>
                    <a:pt x="178" y="107"/>
                  </a:moveTo>
                  <a:cubicBezTo>
                    <a:pt x="186" y="92"/>
                    <a:pt x="192" y="78"/>
                    <a:pt x="192" y="69"/>
                  </a:cubicBezTo>
                  <a:cubicBezTo>
                    <a:pt x="192" y="31"/>
                    <a:pt x="166" y="0"/>
                    <a:pt x="133" y="0"/>
                  </a:cubicBezTo>
                  <a:cubicBezTo>
                    <a:pt x="119" y="0"/>
                    <a:pt x="106" y="6"/>
                    <a:pt x="96" y="16"/>
                  </a:cubicBezTo>
                  <a:cubicBezTo>
                    <a:pt x="86" y="6"/>
                    <a:pt x="73" y="0"/>
                    <a:pt x="59" y="0"/>
                  </a:cubicBezTo>
                  <a:cubicBezTo>
                    <a:pt x="27" y="0"/>
                    <a:pt x="0" y="31"/>
                    <a:pt x="0" y="69"/>
                  </a:cubicBezTo>
                  <a:cubicBezTo>
                    <a:pt x="0" y="106"/>
                    <a:pt x="86" y="201"/>
                    <a:pt x="96" y="192"/>
                  </a:cubicBezTo>
                  <a:cubicBezTo>
                    <a:pt x="99" y="194"/>
                    <a:pt x="107" y="189"/>
                    <a:pt x="118" y="18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Line 112"/>
            <p:cNvSpPr>
              <a:spLocks noChangeShapeType="1"/>
            </p:cNvSpPr>
            <p:nvPr/>
          </p:nvSpPr>
          <p:spPr bwMode="auto">
            <a:xfrm>
              <a:off x="3149601" y="4119563"/>
              <a:ext cx="98425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Line 113"/>
            <p:cNvSpPr>
              <a:spLocks noChangeShapeType="1"/>
            </p:cNvSpPr>
            <p:nvPr/>
          </p:nvSpPr>
          <p:spPr bwMode="auto">
            <a:xfrm>
              <a:off x="3198813" y="4060826"/>
              <a:ext cx="0" cy="10477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Oval 114"/>
            <p:cNvSpPr>
              <a:spLocks noChangeArrowheads="1"/>
            </p:cNvSpPr>
            <p:nvPr/>
          </p:nvSpPr>
          <p:spPr bwMode="auto">
            <a:xfrm>
              <a:off x="4279901" y="3981451"/>
              <a:ext cx="268288" cy="271463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5"/>
            <p:cNvSpPr>
              <a:spLocks/>
            </p:cNvSpPr>
            <p:nvPr/>
          </p:nvSpPr>
          <p:spPr bwMode="auto">
            <a:xfrm>
              <a:off x="3989388" y="3706813"/>
              <a:ext cx="561975" cy="587375"/>
            </a:xfrm>
            <a:custGeom>
              <a:avLst/>
              <a:gdLst>
                <a:gd name="T0" fmla="*/ 178 w 192"/>
                <a:gd name="T1" fmla="*/ 107 h 201"/>
                <a:gd name="T2" fmla="*/ 192 w 192"/>
                <a:gd name="T3" fmla="*/ 68 h 201"/>
                <a:gd name="T4" fmla="*/ 133 w 192"/>
                <a:gd name="T5" fmla="*/ 0 h 201"/>
                <a:gd name="T6" fmla="*/ 96 w 192"/>
                <a:gd name="T7" fmla="*/ 15 h 201"/>
                <a:gd name="T8" fmla="*/ 59 w 192"/>
                <a:gd name="T9" fmla="*/ 0 h 201"/>
                <a:gd name="T10" fmla="*/ 0 w 192"/>
                <a:gd name="T11" fmla="*/ 68 h 201"/>
                <a:gd name="T12" fmla="*/ 96 w 192"/>
                <a:gd name="T13" fmla="*/ 191 h 201"/>
                <a:gd name="T14" fmla="*/ 118 w 192"/>
                <a:gd name="T15" fmla="*/ 17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201">
                  <a:moveTo>
                    <a:pt x="178" y="107"/>
                  </a:moveTo>
                  <a:cubicBezTo>
                    <a:pt x="186" y="92"/>
                    <a:pt x="192" y="78"/>
                    <a:pt x="192" y="68"/>
                  </a:cubicBezTo>
                  <a:cubicBezTo>
                    <a:pt x="192" y="30"/>
                    <a:pt x="166" y="0"/>
                    <a:pt x="133" y="0"/>
                  </a:cubicBezTo>
                  <a:cubicBezTo>
                    <a:pt x="119" y="0"/>
                    <a:pt x="106" y="6"/>
                    <a:pt x="96" y="15"/>
                  </a:cubicBezTo>
                  <a:cubicBezTo>
                    <a:pt x="86" y="6"/>
                    <a:pt x="73" y="0"/>
                    <a:pt x="59" y="0"/>
                  </a:cubicBezTo>
                  <a:cubicBezTo>
                    <a:pt x="27" y="0"/>
                    <a:pt x="0" y="30"/>
                    <a:pt x="0" y="68"/>
                  </a:cubicBezTo>
                  <a:cubicBezTo>
                    <a:pt x="0" y="106"/>
                    <a:pt x="86" y="201"/>
                    <a:pt x="96" y="191"/>
                  </a:cubicBezTo>
                  <a:cubicBezTo>
                    <a:pt x="99" y="194"/>
                    <a:pt x="107" y="189"/>
                    <a:pt x="118" y="179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Line 116"/>
            <p:cNvSpPr>
              <a:spLocks noChangeShapeType="1"/>
            </p:cNvSpPr>
            <p:nvPr/>
          </p:nvSpPr>
          <p:spPr bwMode="auto">
            <a:xfrm>
              <a:off x="4364038" y="4121151"/>
              <a:ext cx="98425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7"/>
            <p:cNvSpPr>
              <a:spLocks/>
            </p:cNvSpPr>
            <p:nvPr/>
          </p:nvSpPr>
          <p:spPr bwMode="auto">
            <a:xfrm>
              <a:off x="5205413" y="3706813"/>
              <a:ext cx="560388" cy="560388"/>
            </a:xfrm>
            <a:custGeom>
              <a:avLst/>
              <a:gdLst>
                <a:gd name="T0" fmla="*/ 353 w 353"/>
                <a:gd name="T1" fmla="*/ 147 h 353"/>
                <a:gd name="T2" fmla="*/ 147 w 353"/>
                <a:gd name="T3" fmla="*/ 353 h 353"/>
                <a:gd name="T4" fmla="*/ 0 w 353"/>
                <a:gd name="T5" fmla="*/ 206 h 353"/>
                <a:gd name="T6" fmla="*/ 206 w 353"/>
                <a:gd name="T7" fmla="*/ 0 h 353"/>
                <a:gd name="T8" fmla="*/ 342 w 353"/>
                <a:gd name="T9" fmla="*/ 13 h 353"/>
                <a:gd name="T10" fmla="*/ 353 w 353"/>
                <a:gd name="T11" fmla="*/ 14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3" h="353">
                  <a:moveTo>
                    <a:pt x="353" y="147"/>
                  </a:moveTo>
                  <a:lnTo>
                    <a:pt x="147" y="353"/>
                  </a:lnTo>
                  <a:lnTo>
                    <a:pt x="0" y="206"/>
                  </a:lnTo>
                  <a:lnTo>
                    <a:pt x="206" y="0"/>
                  </a:lnTo>
                  <a:lnTo>
                    <a:pt x="342" y="13"/>
                  </a:lnTo>
                  <a:lnTo>
                    <a:pt x="353" y="147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18"/>
            <p:cNvSpPr>
              <a:spLocks/>
            </p:cNvSpPr>
            <p:nvPr/>
          </p:nvSpPr>
          <p:spPr bwMode="auto">
            <a:xfrm>
              <a:off x="5588001" y="3783013"/>
              <a:ext cx="101600" cy="101600"/>
            </a:xfrm>
            <a:custGeom>
              <a:avLst/>
              <a:gdLst>
                <a:gd name="T0" fmla="*/ 29 w 35"/>
                <a:gd name="T1" fmla="*/ 6 h 35"/>
                <a:gd name="T2" fmla="*/ 29 w 35"/>
                <a:gd name="T3" fmla="*/ 29 h 35"/>
                <a:gd name="T4" fmla="*/ 6 w 35"/>
                <a:gd name="T5" fmla="*/ 29 h 35"/>
                <a:gd name="T6" fmla="*/ 6 w 35"/>
                <a:gd name="T7" fmla="*/ 6 h 35"/>
                <a:gd name="T8" fmla="*/ 29 w 35"/>
                <a:gd name="T9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29" y="6"/>
                  </a:moveTo>
                  <a:cubicBezTo>
                    <a:pt x="35" y="12"/>
                    <a:pt x="35" y="23"/>
                    <a:pt x="29" y="29"/>
                  </a:cubicBezTo>
                  <a:cubicBezTo>
                    <a:pt x="23" y="35"/>
                    <a:pt x="13" y="35"/>
                    <a:pt x="6" y="29"/>
                  </a:cubicBezTo>
                  <a:cubicBezTo>
                    <a:pt x="0" y="23"/>
                    <a:pt x="0" y="12"/>
                    <a:pt x="6" y="6"/>
                  </a:cubicBezTo>
                  <a:cubicBezTo>
                    <a:pt x="13" y="0"/>
                    <a:pt x="23" y="0"/>
                    <a:pt x="29" y="6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19"/>
            <p:cNvSpPr>
              <a:spLocks/>
            </p:cNvSpPr>
            <p:nvPr/>
          </p:nvSpPr>
          <p:spPr bwMode="auto">
            <a:xfrm>
              <a:off x="6505576" y="3706813"/>
              <a:ext cx="474663" cy="476250"/>
            </a:xfrm>
            <a:custGeom>
              <a:avLst/>
              <a:gdLst>
                <a:gd name="T0" fmla="*/ 77 w 299"/>
                <a:gd name="T1" fmla="*/ 300 h 300"/>
                <a:gd name="T2" fmla="*/ 0 w 299"/>
                <a:gd name="T3" fmla="*/ 223 h 300"/>
                <a:gd name="T4" fmla="*/ 224 w 299"/>
                <a:gd name="T5" fmla="*/ 0 h 300"/>
                <a:gd name="T6" fmla="*/ 299 w 299"/>
                <a:gd name="T7" fmla="*/ 75 h 300"/>
                <a:gd name="T8" fmla="*/ 77 w 299"/>
                <a:gd name="T9" fmla="*/ 30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300">
                  <a:moveTo>
                    <a:pt x="77" y="300"/>
                  </a:moveTo>
                  <a:lnTo>
                    <a:pt x="0" y="223"/>
                  </a:lnTo>
                  <a:lnTo>
                    <a:pt x="224" y="0"/>
                  </a:lnTo>
                  <a:lnTo>
                    <a:pt x="299" y="75"/>
                  </a:lnTo>
                  <a:lnTo>
                    <a:pt x="77" y="3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0"/>
            <p:cNvSpPr>
              <a:spLocks/>
            </p:cNvSpPr>
            <p:nvPr/>
          </p:nvSpPr>
          <p:spPr bwMode="auto">
            <a:xfrm>
              <a:off x="6419851" y="4060826"/>
              <a:ext cx="207963" cy="206375"/>
            </a:xfrm>
            <a:custGeom>
              <a:avLst/>
              <a:gdLst>
                <a:gd name="T0" fmla="*/ 54 w 131"/>
                <a:gd name="T1" fmla="*/ 0 h 130"/>
                <a:gd name="T2" fmla="*/ 0 w 131"/>
                <a:gd name="T3" fmla="*/ 130 h 130"/>
                <a:gd name="T4" fmla="*/ 131 w 131"/>
                <a:gd name="T5" fmla="*/ 77 h 130"/>
                <a:gd name="T6" fmla="*/ 54 w 131"/>
                <a:gd name="T7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130">
                  <a:moveTo>
                    <a:pt x="54" y="0"/>
                  </a:moveTo>
                  <a:lnTo>
                    <a:pt x="0" y="130"/>
                  </a:lnTo>
                  <a:lnTo>
                    <a:pt x="131" y="77"/>
                  </a:lnTo>
                  <a:lnTo>
                    <a:pt x="54" y="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Line 121"/>
            <p:cNvSpPr>
              <a:spLocks noChangeShapeType="1"/>
            </p:cNvSpPr>
            <p:nvPr/>
          </p:nvSpPr>
          <p:spPr bwMode="auto">
            <a:xfrm>
              <a:off x="6794501" y="3786188"/>
              <a:ext cx="107950" cy="10795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Line 122"/>
            <p:cNvSpPr>
              <a:spLocks noChangeShapeType="1"/>
            </p:cNvSpPr>
            <p:nvPr/>
          </p:nvSpPr>
          <p:spPr bwMode="auto">
            <a:xfrm flipH="1">
              <a:off x="6600826" y="3873501"/>
              <a:ext cx="214313" cy="21272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3"/>
            <p:cNvSpPr>
              <a:spLocks/>
            </p:cNvSpPr>
            <p:nvPr/>
          </p:nvSpPr>
          <p:spPr bwMode="auto">
            <a:xfrm>
              <a:off x="7635876" y="3700463"/>
              <a:ext cx="560388" cy="561975"/>
            </a:xfrm>
            <a:custGeom>
              <a:avLst/>
              <a:gdLst>
                <a:gd name="T0" fmla="*/ 177 w 192"/>
                <a:gd name="T1" fmla="*/ 148 h 192"/>
                <a:gd name="T2" fmla="*/ 192 w 192"/>
                <a:gd name="T3" fmla="*/ 96 h 192"/>
                <a:gd name="T4" fmla="*/ 96 w 192"/>
                <a:gd name="T5" fmla="*/ 0 h 192"/>
                <a:gd name="T6" fmla="*/ 0 w 192"/>
                <a:gd name="T7" fmla="*/ 96 h 192"/>
                <a:gd name="T8" fmla="*/ 96 w 192"/>
                <a:gd name="T9" fmla="*/ 192 h 192"/>
                <a:gd name="T10" fmla="*/ 148 w 192"/>
                <a:gd name="T11" fmla="*/ 177 h 192"/>
                <a:gd name="T12" fmla="*/ 192 w 192"/>
                <a:gd name="T13" fmla="*/ 192 h 192"/>
                <a:gd name="T14" fmla="*/ 177 w 192"/>
                <a:gd name="T15" fmla="*/ 1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92">
                  <a:moveTo>
                    <a:pt x="177" y="148"/>
                  </a:moveTo>
                  <a:cubicBezTo>
                    <a:pt x="187" y="133"/>
                    <a:pt x="192" y="115"/>
                    <a:pt x="192" y="96"/>
                  </a:cubicBezTo>
                  <a:cubicBezTo>
                    <a:pt x="192" y="43"/>
                    <a:pt x="149" y="0"/>
                    <a:pt x="96" y="0"/>
                  </a:cubicBezTo>
                  <a:cubicBezTo>
                    <a:pt x="43" y="0"/>
                    <a:pt x="0" y="43"/>
                    <a:pt x="0" y="96"/>
                  </a:cubicBezTo>
                  <a:cubicBezTo>
                    <a:pt x="0" y="149"/>
                    <a:pt x="43" y="192"/>
                    <a:pt x="96" y="192"/>
                  </a:cubicBezTo>
                  <a:cubicBezTo>
                    <a:pt x="116" y="192"/>
                    <a:pt x="133" y="186"/>
                    <a:pt x="148" y="177"/>
                  </a:cubicBezTo>
                  <a:cubicBezTo>
                    <a:pt x="192" y="192"/>
                    <a:pt x="192" y="192"/>
                    <a:pt x="192" y="192"/>
                  </a:cubicBezTo>
                  <a:lnTo>
                    <a:pt x="177" y="148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Line 124"/>
            <p:cNvSpPr>
              <a:spLocks noChangeShapeType="1"/>
            </p:cNvSpPr>
            <p:nvPr/>
          </p:nvSpPr>
          <p:spPr bwMode="auto">
            <a:xfrm>
              <a:off x="9034463" y="3981451"/>
              <a:ext cx="192088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Line 125"/>
            <p:cNvSpPr>
              <a:spLocks noChangeShapeType="1"/>
            </p:cNvSpPr>
            <p:nvPr/>
          </p:nvSpPr>
          <p:spPr bwMode="auto">
            <a:xfrm>
              <a:off x="9131301" y="3884613"/>
              <a:ext cx="0" cy="19050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26"/>
            <p:cNvSpPr>
              <a:spLocks/>
            </p:cNvSpPr>
            <p:nvPr/>
          </p:nvSpPr>
          <p:spPr bwMode="auto">
            <a:xfrm>
              <a:off x="8850313" y="3700463"/>
              <a:ext cx="560388" cy="561975"/>
            </a:xfrm>
            <a:custGeom>
              <a:avLst/>
              <a:gdLst>
                <a:gd name="T0" fmla="*/ 177 w 192"/>
                <a:gd name="T1" fmla="*/ 148 h 192"/>
                <a:gd name="T2" fmla="*/ 192 w 192"/>
                <a:gd name="T3" fmla="*/ 96 h 192"/>
                <a:gd name="T4" fmla="*/ 96 w 192"/>
                <a:gd name="T5" fmla="*/ 0 h 192"/>
                <a:gd name="T6" fmla="*/ 0 w 192"/>
                <a:gd name="T7" fmla="*/ 96 h 192"/>
                <a:gd name="T8" fmla="*/ 96 w 192"/>
                <a:gd name="T9" fmla="*/ 192 h 192"/>
                <a:gd name="T10" fmla="*/ 148 w 192"/>
                <a:gd name="T11" fmla="*/ 176 h 192"/>
                <a:gd name="T12" fmla="*/ 192 w 192"/>
                <a:gd name="T13" fmla="*/ 192 h 192"/>
                <a:gd name="T14" fmla="*/ 177 w 192"/>
                <a:gd name="T15" fmla="*/ 1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92">
                  <a:moveTo>
                    <a:pt x="177" y="148"/>
                  </a:moveTo>
                  <a:cubicBezTo>
                    <a:pt x="187" y="133"/>
                    <a:pt x="192" y="115"/>
                    <a:pt x="192" y="96"/>
                  </a:cubicBezTo>
                  <a:cubicBezTo>
                    <a:pt x="192" y="43"/>
                    <a:pt x="149" y="0"/>
                    <a:pt x="96" y="0"/>
                  </a:cubicBezTo>
                  <a:cubicBezTo>
                    <a:pt x="43" y="0"/>
                    <a:pt x="0" y="43"/>
                    <a:pt x="0" y="96"/>
                  </a:cubicBezTo>
                  <a:cubicBezTo>
                    <a:pt x="0" y="149"/>
                    <a:pt x="43" y="192"/>
                    <a:pt x="96" y="192"/>
                  </a:cubicBezTo>
                  <a:cubicBezTo>
                    <a:pt x="115" y="192"/>
                    <a:pt x="133" y="186"/>
                    <a:pt x="148" y="176"/>
                  </a:cubicBezTo>
                  <a:cubicBezTo>
                    <a:pt x="192" y="192"/>
                    <a:pt x="192" y="192"/>
                    <a:pt x="192" y="192"/>
                  </a:cubicBezTo>
                  <a:lnTo>
                    <a:pt x="177" y="148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Line 127"/>
            <p:cNvSpPr>
              <a:spLocks noChangeShapeType="1"/>
            </p:cNvSpPr>
            <p:nvPr/>
          </p:nvSpPr>
          <p:spPr bwMode="auto">
            <a:xfrm>
              <a:off x="10248901" y="3981451"/>
              <a:ext cx="193675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8"/>
            <p:cNvSpPr>
              <a:spLocks/>
            </p:cNvSpPr>
            <p:nvPr/>
          </p:nvSpPr>
          <p:spPr bwMode="auto">
            <a:xfrm>
              <a:off x="10064751" y="3700463"/>
              <a:ext cx="561975" cy="561975"/>
            </a:xfrm>
            <a:custGeom>
              <a:avLst/>
              <a:gdLst>
                <a:gd name="T0" fmla="*/ 177 w 192"/>
                <a:gd name="T1" fmla="*/ 148 h 192"/>
                <a:gd name="T2" fmla="*/ 192 w 192"/>
                <a:gd name="T3" fmla="*/ 96 h 192"/>
                <a:gd name="T4" fmla="*/ 96 w 192"/>
                <a:gd name="T5" fmla="*/ 0 h 192"/>
                <a:gd name="T6" fmla="*/ 0 w 192"/>
                <a:gd name="T7" fmla="*/ 96 h 192"/>
                <a:gd name="T8" fmla="*/ 96 w 192"/>
                <a:gd name="T9" fmla="*/ 192 h 192"/>
                <a:gd name="T10" fmla="*/ 148 w 192"/>
                <a:gd name="T11" fmla="*/ 176 h 192"/>
                <a:gd name="T12" fmla="*/ 192 w 192"/>
                <a:gd name="T13" fmla="*/ 192 h 192"/>
                <a:gd name="T14" fmla="*/ 177 w 192"/>
                <a:gd name="T15" fmla="*/ 1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92">
                  <a:moveTo>
                    <a:pt x="177" y="148"/>
                  </a:moveTo>
                  <a:cubicBezTo>
                    <a:pt x="187" y="133"/>
                    <a:pt x="192" y="115"/>
                    <a:pt x="192" y="96"/>
                  </a:cubicBezTo>
                  <a:cubicBezTo>
                    <a:pt x="192" y="43"/>
                    <a:pt x="149" y="0"/>
                    <a:pt x="96" y="0"/>
                  </a:cubicBezTo>
                  <a:cubicBezTo>
                    <a:pt x="43" y="0"/>
                    <a:pt x="0" y="43"/>
                    <a:pt x="0" y="96"/>
                  </a:cubicBezTo>
                  <a:cubicBezTo>
                    <a:pt x="0" y="149"/>
                    <a:pt x="43" y="192"/>
                    <a:pt x="96" y="192"/>
                  </a:cubicBezTo>
                  <a:cubicBezTo>
                    <a:pt x="116" y="192"/>
                    <a:pt x="133" y="186"/>
                    <a:pt x="148" y="176"/>
                  </a:cubicBezTo>
                  <a:cubicBezTo>
                    <a:pt x="192" y="192"/>
                    <a:pt x="192" y="192"/>
                    <a:pt x="192" y="192"/>
                  </a:cubicBezTo>
                  <a:lnTo>
                    <a:pt x="177" y="148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Line 129"/>
            <p:cNvSpPr>
              <a:spLocks noChangeShapeType="1"/>
            </p:cNvSpPr>
            <p:nvPr/>
          </p:nvSpPr>
          <p:spPr bwMode="auto">
            <a:xfrm>
              <a:off x="11493501" y="3911601"/>
              <a:ext cx="134938" cy="13652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Line 130"/>
            <p:cNvSpPr>
              <a:spLocks noChangeShapeType="1"/>
            </p:cNvSpPr>
            <p:nvPr/>
          </p:nvSpPr>
          <p:spPr bwMode="auto">
            <a:xfrm flipH="1">
              <a:off x="11493501" y="3911601"/>
              <a:ext cx="134938" cy="13652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1"/>
            <p:cNvSpPr>
              <a:spLocks/>
            </p:cNvSpPr>
            <p:nvPr/>
          </p:nvSpPr>
          <p:spPr bwMode="auto">
            <a:xfrm>
              <a:off x="11280776" y="3700463"/>
              <a:ext cx="560388" cy="561975"/>
            </a:xfrm>
            <a:custGeom>
              <a:avLst/>
              <a:gdLst>
                <a:gd name="T0" fmla="*/ 177 w 192"/>
                <a:gd name="T1" fmla="*/ 148 h 192"/>
                <a:gd name="T2" fmla="*/ 192 w 192"/>
                <a:gd name="T3" fmla="*/ 96 h 192"/>
                <a:gd name="T4" fmla="*/ 96 w 192"/>
                <a:gd name="T5" fmla="*/ 0 h 192"/>
                <a:gd name="T6" fmla="*/ 0 w 192"/>
                <a:gd name="T7" fmla="*/ 96 h 192"/>
                <a:gd name="T8" fmla="*/ 96 w 192"/>
                <a:gd name="T9" fmla="*/ 192 h 192"/>
                <a:gd name="T10" fmla="*/ 148 w 192"/>
                <a:gd name="T11" fmla="*/ 176 h 192"/>
                <a:gd name="T12" fmla="*/ 192 w 192"/>
                <a:gd name="T13" fmla="*/ 192 h 192"/>
                <a:gd name="T14" fmla="*/ 177 w 192"/>
                <a:gd name="T15" fmla="*/ 1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92">
                  <a:moveTo>
                    <a:pt x="177" y="148"/>
                  </a:moveTo>
                  <a:cubicBezTo>
                    <a:pt x="187" y="133"/>
                    <a:pt x="192" y="115"/>
                    <a:pt x="192" y="96"/>
                  </a:cubicBezTo>
                  <a:cubicBezTo>
                    <a:pt x="192" y="43"/>
                    <a:pt x="149" y="0"/>
                    <a:pt x="96" y="0"/>
                  </a:cubicBezTo>
                  <a:cubicBezTo>
                    <a:pt x="43" y="0"/>
                    <a:pt x="0" y="43"/>
                    <a:pt x="0" y="96"/>
                  </a:cubicBezTo>
                  <a:cubicBezTo>
                    <a:pt x="0" y="149"/>
                    <a:pt x="43" y="192"/>
                    <a:pt x="96" y="192"/>
                  </a:cubicBezTo>
                  <a:cubicBezTo>
                    <a:pt x="116" y="192"/>
                    <a:pt x="133" y="186"/>
                    <a:pt x="148" y="176"/>
                  </a:cubicBezTo>
                  <a:cubicBezTo>
                    <a:pt x="192" y="192"/>
                    <a:pt x="192" y="192"/>
                    <a:pt x="192" y="192"/>
                  </a:cubicBezTo>
                  <a:lnTo>
                    <a:pt x="177" y="148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2"/>
            <p:cNvSpPr>
              <a:spLocks/>
            </p:cNvSpPr>
            <p:nvPr/>
          </p:nvSpPr>
          <p:spPr bwMode="auto">
            <a:xfrm>
              <a:off x="466726" y="5006976"/>
              <a:ext cx="315913" cy="149225"/>
            </a:xfrm>
            <a:custGeom>
              <a:avLst/>
              <a:gdLst>
                <a:gd name="T0" fmla="*/ 0 w 199"/>
                <a:gd name="T1" fmla="*/ 21 h 94"/>
                <a:gd name="T2" fmla="*/ 63 w 199"/>
                <a:gd name="T3" fmla="*/ 94 h 94"/>
                <a:gd name="T4" fmla="*/ 199 w 199"/>
                <a:gd name="T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9" h="94">
                  <a:moveTo>
                    <a:pt x="0" y="21"/>
                  </a:moveTo>
                  <a:lnTo>
                    <a:pt x="63" y="94"/>
                  </a:lnTo>
                  <a:lnTo>
                    <a:pt x="199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3"/>
            <p:cNvSpPr>
              <a:spLocks/>
            </p:cNvSpPr>
            <p:nvPr/>
          </p:nvSpPr>
          <p:spPr bwMode="auto">
            <a:xfrm>
              <a:off x="344488" y="4800601"/>
              <a:ext cx="560388" cy="560388"/>
            </a:xfrm>
            <a:custGeom>
              <a:avLst/>
              <a:gdLst>
                <a:gd name="T0" fmla="*/ 177 w 192"/>
                <a:gd name="T1" fmla="*/ 148 h 192"/>
                <a:gd name="T2" fmla="*/ 192 w 192"/>
                <a:gd name="T3" fmla="*/ 96 h 192"/>
                <a:gd name="T4" fmla="*/ 96 w 192"/>
                <a:gd name="T5" fmla="*/ 0 h 192"/>
                <a:gd name="T6" fmla="*/ 0 w 192"/>
                <a:gd name="T7" fmla="*/ 96 h 192"/>
                <a:gd name="T8" fmla="*/ 96 w 192"/>
                <a:gd name="T9" fmla="*/ 192 h 192"/>
                <a:gd name="T10" fmla="*/ 148 w 192"/>
                <a:gd name="T11" fmla="*/ 177 h 192"/>
                <a:gd name="T12" fmla="*/ 192 w 192"/>
                <a:gd name="T13" fmla="*/ 192 h 192"/>
                <a:gd name="T14" fmla="*/ 177 w 192"/>
                <a:gd name="T15" fmla="*/ 1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92">
                  <a:moveTo>
                    <a:pt x="177" y="148"/>
                  </a:moveTo>
                  <a:cubicBezTo>
                    <a:pt x="187" y="133"/>
                    <a:pt x="192" y="115"/>
                    <a:pt x="192" y="96"/>
                  </a:cubicBezTo>
                  <a:cubicBezTo>
                    <a:pt x="192" y="43"/>
                    <a:pt x="149" y="0"/>
                    <a:pt x="96" y="0"/>
                  </a:cubicBezTo>
                  <a:cubicBezTo>
                    <a:pt x="43" y="0"/>
                    <a:pt x="0" y="43"/>
                    <a:pt x="0" y="96"/>
                  </a:cubicBezTo>
                  <a:cubicBezTo>
                    <a:pt x="0" y="149"/>
                    <a:pt x="43" y="192"/>
                    <a:pt x="96" y="192"/>
                  </a:cubicBezTo>
                  <a:cubicBezTo>
                    <a:pt x="116" y="192"/>
                    <a:pt x="133" y="186"/>
                    <a:pt x="148" y="177"/>
                  </a:cubicBezTo>
                  <a:cubicBezTo>
                    <a:pt x="192" y="192"/>
                    <a:pt x="192" y="192"/>
                    <a:pt x="192" y="192"/>
                  </a:cubicBezTo>
                  <a:lnTo>
                    <a:pt x="177" y="148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4"/>
            <p:cNvSpPr>
              <a:spLocks/>
            </p:cNvSpPr>
            <p:nvPr/>
          </p:nvSpPr>
          <p:spPr bwMode="auto">
            <a:xfrm>
              <a:off x="1557338" y="4800601"/>
              <a:ext cx="560388" cy="560388"/>
            </a:xfrm>
            <a:custGeom>
              <a:avLst/>
              <a:gdLst>
                <a:gd name="T0" fmla="*/ 176 w 192"/>
                <a:gd name="T1" fmla="*/ 148 h 192"/>
                <a:gd name="T2" fmla="*/ 192 w 192"/>
                <a:gd name="T3" fmla="*/ 96 h 192"/>
                <a:gd name="T4" fmla="*/ 96 w 192"/>
                <a:gd name="T5" fmla="*/ 0 h 192"/>
                <a:gd name="T6" fmla="*/ 0 w 192"/>
                <a:gd name="T7" fmla="*/ 96 h 192"/>
                <a:gd name="T8" fmla="*/ 96 w 192"/>
                <a:gd name="T9" fmla="*/ 192 h 192"/>
                <a:gd name="T10" fmla="*/ 148 w 192"/>
                <a:gd name="T11" fmla="*/ 177 h 192"/>
                <a:gd name="T12" fmla="*/ 192 w 192"/>
                <a:gd name="T13" fmla="*/ 192 h 192"/>
                <a:gd name="T14" fmla="*/ 176 w 192"/>
                <a:gd name="T15" fmla="*/ 1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92">
                  <a:moveTo>
                    <a:pt x="176" y="148"/>
                  </a:moveTo>
                  <a:cubicBezTo>
                    <a:pt x="186" y="133"/>
                    <a:pt x="192" y="115"/>
                    <a:pt x="192" y="96"/>
                  </a:cubicBezTo>
                  <a:cubicBezTo>
                    <a:pt x="192" y="43"/>
                    <a:pt x="149" y="0"/>
                    <a:pt x="96" y="0"/>
                  </a:cubicBezTo>
                  <a:cubicBezTo>
                    <a:pt x="43" y="0"/>
                    <a:pt x="0" y="43"/>
                    <a:pt x="0" y="96"/>
                  </a:cubicBezTo>
                  <a:cubicBezTo>
                    <a:pt x="0" y="149"/>
                    <a:pt x="43" y="192"/>
                    <a:pt x="96" y="192"/>
                  </a:cubicBezTo>
                  <a:cubicBezTo>
                    <a:pt x="115" y="192"/>
                    <a:pt x="133" y="186"/>
                    <a:pt x="148" y="177"/>
                  </a:cubicBezTo>
                  <a:cubicBezTo>
                    <a:pt x="192" y="192"/>
                    <a:pt x="192" y="192"/>
                    <a:pt x="192" y="192"/>
                  </a:cubicBezTo>
                  <a:lnTo>
                    <a:pt x="176" y="148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Oval 135"/>
            <p:cNvSpPr>
              <a:spLocks noChangeArrowheads="1"/>
            </p:cNvSpPr>
            <p:nvPr/>
          </p:nvSpPr>
          <p:spPr bwMode="auto">
            <a:xfrm>
              <a:off x="1665288" y="5048251"/>
              <a:ext cx="63500" cy="650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Oval 136"/>
            <p:cNvSpPr>
              <a:spLocks noChangeArrowheads="1"/>
            </p:cNvSpPr>
            <p:nvPr/>
          </p:nvSpPr>
          <p:spPr bwMode="auto">
            <a:xfrm>
              <a:off x="1804988" y="5048251"/>
              <a:ext cx="61913" cy="650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Oval 137"/>
            <p:cNvSpPr>
              <a:spLocks noChangeArrowheads="1"/>
            </p:cNvSpPr>
            <p:nvPr/>
          </p:nvSpPr>
          <p:spPr bwMode="auto">
            <a:xfrm>
              <a:off x="1943101" y="5048251"/>
              <a:ext cx="63500" cy="650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38"/>
            <p:cNvSpPr>
              <a:spLocks/>
            </p:cNvSpPr>
            <p:nvPr/>
          </p:nvSpPr>
          <p:spPr bwMode="auto">
            <a:xfrm>
              <a:off x="3049588" y="4791076"/>
              <a:ext cx="303213" cy="304800"/>
            </a:xfrm>
            <a:custGeom>
              <a:avLst/>
              <a:gdLst>
                <a:gd name="T0" fmla="*/ 64 w 104"/>
                <a:gd name="T1" fmla="*/ 91 h 104"/>
                <a:gd name="T2" fmla="*/ 17 w 104"/>
                <a:gd name="T3" fmla="*/ 91 h 104"/>
                <a:gd name="T4" fmla="*/ 13 w 104"/>
                <a:gd name="T5" fmla="*/ 87 h 104"/>
                <a:gd name="T6" fmla="*/ 13 w 104"/>
                <a:gd name="T7" fmla="*/ 40 h 104"/>
                <a:gd name="T8" fmla="*/ 40 w 104"/>
                <a:gd name="T9" fmla="*/ 13 h 104"/>
                <a:gd name="T10" fmla="*/ 87 w 104"/>
                <a:gd name="T11" fmla="*/ 13 h 104"/>
                <a:gd name="T12" fmla="*/ 91 w 104"/>
                <a:gd name="T13" fmla="*/ 16 h 104"/>
                <a:gd name="T14" fmla="*/ 91 w 104"/>
                <a:gd name="T15" fmla="*/ 64 h 104"/>
                <a:gd name="T16" fmla="*/ 64 w 104"/>
                <a:gd name="T17" fmla="*/ 9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104">
                  <a:moveTo>
                    <a:pt x="64" y="91"/>
                  </a:moveTo>
                  <a:cubicBezTo>
                    <a:pt x="51" y="104"/>
                    <a:pt x="30" y="104"/>
                    <a:pt x="17" y="91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0" y="74"/>
                    <a:pt x="0" y="53"/>
                    <a:pt x="13" y="4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53" y="0"/>
                    <a:pt x="74" y="0"/>
                    <a:pt x="87" y="1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104" y="30"/>
                    <a:pt x="104" y="51"/>
                    <a:pt x="91" y="64"/>
                  </a:cubicBezTo>
                  <a:lnTo>
                    <a:pt x="64" y="91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39"/>
            <p:cNvSpPr>
              <a:spLocks/>
            </p:cNvSpPr>
            <p:nvPr/>
          </p:nvSpPr>
          <p:spPr bwMode="auto">
            <a:xfrm>
              <a:off x="2771776" y="5068888"/>
              <a:ext cx="304800" cy="301625"/>
            </a:xfrm>
            <a:custGeom>
              <a:avLst/>
              <a:gdLst>
                <a:gd name="T0" fmla="*/ 64 w 104"/>
                <a:gd name="T1" fmla="*/ 90 h 103"/>
                <a:gd name="T2" fmla="*/ 17 w 104"/>
                <a:gd name="T3" fmla="*/ 90 h 103"/>
                <a:gd name="T4" fmla="*/ 14 w 104"/>
                <a:gd name="T5" fmla="*/ 87 h 103"/>
                <a:gd name="T6" fmla="*/ 14 w 104"/>
                <a:gd name="T7" fmla="*/ 39 h 103"/>
                <a:gd name="T8" fmla="*/ 40 w 104"/>
                <a:gd name="T9" fmla="*/ 13 h 103"/>
                <a:gd name="T10" fmla="*/ 88 w 104"/>
                <a:gd name="T11" fmla="*/ 13 h 103"/>
                <a:gd name="T12" fmla="*/ 91 w 104"/>
                <a:gd name="T13" fmla="*/ 16 h 103"/>
                <a:gd name="T14" fmla="*/ 91 w 104"/>
                <a:gd name="T15" fmla="*/ 64 h 103"/>
                <a:gd name="T16" fmla="*/ 64 w 104"/>
                <a:gd name="T17" fmla="*/ 9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103">
                  <a:moveTo>
                    <a:pt x="64" y="90"/>
                  </a:moveTo>
                  <a:cubicBezTo>
                    <a:pt x="51" y="103"/>
                    <a:pt x="30" y="103"/>
                    <a:pt x="17" y="90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0" y="74"/>
                    <a:pt x="0" y="53"/>
                    <a:pt x="14" y="39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53" y="0"/>
                    <a:pt x="75" y="0"/>
                    <a:pt x="88" y="1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104" y="29"/>
                    <a:pt x="104" y="51"/>
                    <a:pt x="91" y="64"/>
                  </a:cubicBezTo>
                  <a:lnTo>
                    <a:pt x="64" y="90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Line 140"/>
            <p:cNvSpPr>
              <a:spLocks noChangeShapeType="1"/>
            </p:cNvSpPr>
            <p:nvPr/>
          </p:nvSpPr>
          <p:spPr bwMode="auto">
            <a:xfrm flipH="1">
              <a:off x="2947988" y="4967288"/>
              <a:ext cx="230188" cy="230188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Line 141"/>
            <p:cNvSpPr>
              <a:spLocks noChangeShapeType="1"/>
            </p:cNvSpPr>
            <p:nvPr/>
          </p:nvSpPr>
          <p:spPr bwMode="auto">
            <a:xfrm>
              <a:off x="4410076" y="5016501"/>
              <a:ext cx="138113" cy="13652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Line 142"/>
            <p:cNvSpPr>
              <a:spLocks noChangeShapeType="1"/>
            </p:cNvSpPr>
            <p:nvPr/>
          </p:nvSpPr>
          <p:spPr bwMode="auto">
            <a:xfrm flipH="1">
              <a:off x="4410076" y="5016501"/>
              <a:ext cx="138113" cy="13652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3"/>
            <p:cNvSpPr>
              <a:spLocks/>
            </p:cNvSpPr>
            <p:nvPr/>
          </p:nvSpPr>
          <p:spPr bwMode="auto">
            <a:xfrm>
              <a:off x="3987801" y="4805363"/>
              <a:ext cx="361950" cy="561975"/>
            </a:xfrm>
            <a:custGeom>
              <a:avLst/>
              <a:gdLst>
                <a:gd name="T0" fmla="*/ 124 w 124"/>
                <a:gd name="T1" fmla="*/ 0 h 192"/>
                <a:gd name="T2" fmla="*/ 55 w 124"/>
                <a:gd name="T3" fmla="*/ 72 h 192"/>
                <a:gd name="T4" fmla="*/ 32 w 124"/>
                <a:gd name="T5" fmla="*/ 61 h 192"/>
                <a:gd name="T6" fmla="*/ 0 w 124"/>
                <a:gd name="T7" fmla="*/ 96 h 192"/>
                <a:gd name="T8" fmla="*/ 32 w 124"/>
                <a:gd name="T9" fmla="*/ 130 h 192"/>
                <a:gd name="T10" fmla="*/ 55 w 124"/>
                <a:gd name="T11" fmla="*/ 119 h 192"/>
                <a:gd name="T12" fmla="*/ 124 w 124"/>
                <a:gd name="T13" fmla="*/ 192 h 192"/>
                <a:gd name="T14" fmla="*/ 124 w 12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192">
                  <a:moveTo>
                    <a:pt x="124" y="0"/>
                  </a:moveTo>
                  <a:cubicBezTo>
                    <a:pt x="55" y="72"/>
                    <a:pt x="55" y="72"/>
                    <a:pt x="55" y="72"/>
                  </a:cubicBezTo>
                  <a:cubicBezTo>
                    <a:pt x="49" y="65"/>
                    <a:pt x="41" y="61"/>
                    <a:pt x="32" y="61"/>
                  </a:cubicBezTo>
                  <a:cubicBezTo>
                    <a:pt x="14" y="61"/>
                    <a:pt x="0" y="76"/>
                    <a:pt x="0" y="96"/>
                  </a:cubicBezTo>
                  <a:cubicBezTo>
                    <a:pt x="0" y="115"/>
                    <a:pt x="14" y="130"/>
                    <a:pt x="32" y="130"/>
                  </a:cubicBezTo>
                  <a:cubicBezTo>
                    <a:pt x="41" y="130"/>
                    <a:pt x="49" y="126"/>
                    <a:pt x="55" y="119"/>
                  </a:cubicBezTo>
                  <a:cubicBezTo>
                    <a:pt x="124" y="192"/>
                    <a:pt x="124" y="192"/>
                    <a:pt x="124" y="192"/>
                  </a:cubicBezTo>
                  <a:lnTo>
                    <a:pt x="124" y="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4"/>
            <p:cNvSpPr>
              <a:spLocks/>
            </p:cNvSpPr>
            <p:nvPr/>
          </p:nvSpPr>
          <p:spPr bwMode="auto">
            <a:xfrm>
              <a:off x="5199063" y="4800601"/>
              <a:ext cx="395288" cy="560388"/>
            </a:xfrm>
            <a:custGeom>
              <a:avLst/>
              <a:gdLst>
                <a:gd name="T0" fmla="*/ 135 w 135"/>
                <a:gd name="T1" fmla="*/ 0 h 192"/>
                <a:gd name="T2" fmla="*/ 60 w 135"/>
                <a:gd name="T3" fmla="*/ 73 h 192"/>
                <a:gd name="T4" fmla="*/ 35 w 135"/>
                <a:gd name="T5" fmla="*/ 61 h 192"/>
                <a:gd name="T6" fmla="*/ 0 w 135"/>
                <a:gd name="T7" fmla="*/ 96 h 192"/>
                <a:gd name="T8" fmla="*/ 35 w 135"/>
                <a:gd name="T9" fmla="*/ 131 h 192"/>
                <a:gd name="T10" fmla="*/ 60 w 135"/>
                <a:gd name="T11" fmla="*/ 120 h 192"/>
                <a:gd name="T12" fmla="*/ 135 w 135"/>
                <a:gd name="T13" fmla="*/ 192 h 192"/>
                <a:gd name="T14" fmla="*/ 135 w 135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2">
                  <a:moveTo>
                    <a:pt x="135" y="0"/>
                  </a:moveTo>
                  <a:cubicBezTo>
                    <a:pt x="60" y="73"/>
                    <a:pt x="60" y="73"/>
                    <a:pt x="60" y="73"/>
                  </a:cubicBezTo>
                  <a:cubicBezTo>
                    <a:pt x="54" y="66"/>
                    <a:pt x="45" y="61"/>
                    <a:pt x="35" y="61"/>
                  </a:cubicBezTo>
                  <a:cubicBezTo>
                    <a:pt x="15" y="61"/>
                    <a:pt x="0" y="77"/>
                    <a:pt x="0" y="96"/>
                  </a:cubicBezTo>
                  <a:cubicBezTo>
                    <a:pt x="0" y="116"/>
                    <a:pt x="15" y="131"/>
                    <a:pt x="35" y="131"/>
                  </a:cubicBezTo>
                  <a:cubicBezTo>
                    <a:pt x="45" y="131"/>
                    <a:pt x="54" y="127"/>
                    <a:pt x="60" y="120"/>
                  </a:cubicBezTo>
                  <a:cubicBezTo>
                    <a:pt x="135" y="192"/>
                    <a:pt x="135" y="192"/>
                    <a:pt x="135" y="192"/>
                  </a:cubicBezTo>
                  <a:lnTo>
                    <a:pt x="135" y="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5"/>
            <p:cNvSpPr>
              <a:spLocks/>
            </p:cNvSpPr>
            <p:nvPr/>
          </p:nvSpPr>
          <p:spPr bwMode="auto">
            <a:xfrm>
              <a:off x="5702301" y="4951413"/>
              <a:ext cx="74613" cy="257175"/>
            </a:xfrm>
            <a:custGeom>
              <a:avLst/>
              <a:gdLst>
                <a:gd name="T0" fmla="*/ 0 w 26"/>
                <a:gd name="T1" fmla="*/ 0 h 88"/>
                <a:gd name="T2" fmla="*/ 0 w 26"/>
                <a:gd name="T3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6" h="88">
                  <a:moveTo>
                    <a:pt x="0" y="0"/>
                  </a:moveTo>
                  <a:cubicBezTo>
                    <a:pt x="26" y="25"/>
                    <a:pt x="26" y="64"/>
                    <a:pt x="0" y="88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46"/>
            <p:cNvSpPr>
              <a:spLocks/>
            </p:cNvSpPr>
            <p:nvPr/>
          </p:nvSpPr>
          <p:spPr bwMode="auto">
            <a:xfrm>
              <a:off x="6419851" y="4800601"/>
              <a:ext cx="339725" cy="560388"/>
            </a:xfrm>
            <a:custGeom>
              <a:avLst/>
              <a:gdLst>
                <a:gd name="T0" fmla="*/ 116 w 116"/>
                <a:gd name="T1" fmla="*/ 0 h 192"/>
                <a:gd name="T2" fmla="*/ 52 w 116"/>
                <a:gd name="T3" fmla="*/ 73 h 192"/>
                <a:gd name="T4" fmla="*/ 30 w 116"/>
                <a:gd name="T5" fmla="*/ 61 h 192"/>
                <a:gd name="T6" fmla="*/ 0 w 116"/>
                <a:gd name="T7" fmla="*/ 96 h 192"/>
                <a:gd name="T8" fmla="*/ 30 w 116"/>
                <a:gd name="T9" fmla="*/ 131 h 192"/>
                <a:gd name="T10" fmla="*/ 52 w 116"/>
                <a:gd name="T11" fmla="*/ 120 h 192"/>
                <a:gd name="T12" fmla="*/ 116 w 116"/>
                <a:gd name="T13" fmla="*/ 192 h 192"/>
                <a:gd name="T14" fmla="*/ 116 w 116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6" h="192">
                  <a:moveTo>
                    <a:pt x="116" y="0"/>
                  </a:moveTo>
                  <a:cubicBezTo>
                    <a:pt x="52" y="73"/>
                    <a:pt x="52" y="73"/>
                    <a:pt x="52" y="73"/>
                  </a:cubicBezTo>
                  <a:cubicBezTo>
                    <a:pt x="46" y="66"/>
                    <a:pt x="39" y="61"/>
                    <a:pt x="30" y="61"/>
                  </a:cubicBezTo>
                  <a:cubicBezTo>
                    <a:pt x="14" y="61"/>
                    <a:pt x="0" y="77"/>
                    <a:pt x="0" y="96"/>
                  </a:cubicBezTo>
                  <a:cubicBezTo>
                    <a:pt x="0" y="116"/>
                    <a:pt x="14" y="131"/>
                    <a:pt x="30" y="131"/>
                  </a:cubicBezTo>
                  <a:cubicBezTo>
                    <a:pt x="39" y="131"/>
                    <a:pt x="46" y="127"/>
                    <a:pt x="52" y="120"/>
                  </a:cubicBezTo>
                  <a:cubicBezTo>
                    <a:pt x="116" y="192"/>
                    <a:pt x="116" y="192"/>
                    <a:pt x="116" y="192"/>
                  </a:cubicBezTo>
                  <a:lnTo>
                    <a:pt x="116" y="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47"/>
            <p:cNvSpPr>
              <a:spLocks/>
            </p:cNvSpPr>
            <p:nvPr/>
          </p:nvSpPr>
          <p:spPr bwMode="auto">
            <a:xfrm>
              <a:off x="6907213" y="4891088"/>
              <a:ext cx="100013" cy="379413"/>
            </a:xfrm>
            <a:custGeom>
              <a:avLst/>
              <a:gdLst>
                <a:gd name="T0" fmla="*/ 0 w 34"/>
                <a:gd name="T1" fmla="*/ 0 h 130"/>
                <a:gd name="T2" fmla="*/ 0 w 34"/>
                <a:gd name="T3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4" h="130">
                  <a:moveTo>
                    <a:pt x="0" y="0"/>
                  </a:moveTo>
                  <a:cubicBezTo>
                    <a:pt x="34" y="36"/>
                    <a:pt x="34" y="94"/>
                    <a:pt x="0" y="13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48"/>
            <p:cNvSpPr>
              <a:spLocks/>
            </p:cNvSpPr>
            <p:nvPr/>
          </p:nvSpPr>
          <p:spPr bwMode="auto">
            <a:xfrm>
              <a:off x="6850063" y="4951413"/>
              <a:ext cx="66675" cy="257175"/>
            </a:xfrm>
            <a:custGeom>
              <a:avLst/>
              <a:gdLst>
                <a:gd name="T0" fmla="*/ 0 w 23"/>
                <a:gd name="T1" fmla="*/ 0 h 88"/>
                <a:gd name="T2" fmla="*/ 0 w 23"/>
                <a:gd name="T3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3" h="88">
                  <a:moveTo>
                    <a:pt x="0" y="0"/>
                  </a:moveTo>
                  <a:cubicBezTo>
                    <a:pt x="23" y="25"/>
                    <a:pt x="23" y="64"/>
                    <a:pt x="0" y="88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49"/>
            <p:cNvSpPr>
              <a:spLocks/>
            </p:cNvSpPr>
            <p:nvPr/>
          </p:nvSpPr>
          <p:spPr bwMode="auto">
            <a:xfrm>
              <a:off x="6799263" y="5006976"/>
              <a:ext cx="41275" cy="149225"/>
            </a:xfrm>
            <a:custGeom>
              <a:avLst/>
              <a:gdLst>
                <a:gd name="T0" fmla="*/ 0 w 14"/>
                <a:gd name="T1" fmla="*/ 0 h 51"/>
                <a:gd name="T2" fmla="*/ 0 w 14"/>
                <a:gd name="T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4" h="51">
                  <a:moveTo>
                    <a:pt x="0" y="0"/>
                  </a:moveTo>
                  <a:cubicBezTo>
                    <a:pt x="14" y="14"/>
                    <a:pt x="14" y="37"/>
                    <a:pt x="0" y="51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0"/>
            <p:cNvSpPr>
              <a:spLocks/>
            </p:cNvSpPr>
            <p:nvPr/>
          </p:nvSpPr>
          <p:spPr bwMode="auto">
            <a:xfrm>
              <a:off x="7748588" y="4808538"/>
              <a:ext cx="169863" cy="166688"/>
            </a:xfrm>
            <a:custGeom>
              <a:avLst/>
              <a:gdLst>
                <a:gd name="T0" fmla="*/ 53 w 58"/>
                <a:gd name="T1" fmla="*/ 51 h 57"/>
                <a:gd name="T2" fmla="*/ 0 w 58"/>
                <a:gd name="T3" fmla="*/ 31 h 57"/>
                <a:gd name="T4" fmla="*/ 30 w 58"/>
                <a:gd name="T5" fmla="*/ 0 h 57"/>
                <a:gd name="T6" fmla="*/ 53 w 58"/>
                <a:gd name="T7" fmla="*/ 5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7">
                  <a:moveTo>
                    <a:pt x="53" y="51"/>
                  </a:moveTo>
                  <a:cubicBezTo>
                    <a:pt x="48" y="57"/>
                    <a:pt x="0" y="48"/>
                    <a:pt x="0" y="31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8" y="0"/>
                    <a:pt x="58" y="46"/>
                    <a:pt x="53" y="51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1"/>
            <p:cNvSpPr>
              <a:spLocks/>
            </p:cNvSpPr>
            <p:nvPr/>
          </p:nvSpPr>
          <p:spPr bwMode="auto">
            <a:xfrm>
              <a:off x="7912101" y="4808538"/>
              <a:ext cx="169863" cy="166688"/>
            </a:xfrm>
            <a:custGeom>
              <a:avLst/>
              <a:gdLst>
                <a:gd name="T0" fmla="*/ 5 w 58"/>
                <a:gd name="T1" fmla="*/ 51 h 57"/>
                <a:gd name="T2" fmla="*/ 58 w 58"/>
                <a:gd name="T3" fmla="*/ 31 h 57"/>
                <a:gd name="T4" fmla="*/ 28 w 58"/>
                <a:gd name="T5" fmla="*/ 0 h 57"/>
                <a:gd name="T6" fmla="*/ 5 w 58"/>
                <a:gd name="T7" fmla="*/ 5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7">
                  <a:moveTo>
                    <a:pt x="5" y="51"/>
                  </a:moveTo>
                  <a:cubicBezTo>
                    <a:pt x="10" y="57"/>
                    <a:pt x="58" y="48"/>
                    <a:pt x="58" y="31"/>
                  </a:cubicBezTo>
                  <a:cubicBezTo>
                    <a:pt x="58" y="14"/>
                    <a:pt x="45" y="0"/>
                    <a:pt x="28" y="0"/>
                  </a:cubicBezTo>
                  <a:cubicBezTo>
                    <a:pt x="11" y="0"/>
                    <a:pt x="0" y="46"/>
                    <a:pt x="5" y="51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Line 152"/>
            <p:cNvSpPr>
              <a:spLocks noChangeShapeType="1"/>
            </p:cNvSpPr>
            <p:nvPr/>
          </p:nvSpPr>
          <p:spPr bwMode="auto">
            <a:xfrm>
              <a:off x="7766051" y="5138738"/>
              <a:ext cx="0" cy="11747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Line 153"/>
            <p:cNvSpPr>
              <a:spLocks noChangeShapeType="1"/>
            </p:cNvSpPr>
            <p:nvPr/>
          </p:nvSpPr>
          <p:spPr bwMode="auto">
            <a:xfrm>
              <a:off x="7915276" y="5138738"/>
              <a:ext cx="0" cy="11747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Line 154"/>
            <p:cNvSpPr>
              <a:spLocks noChangeShapeType="1"/>
            </p:cNvSpPr>
            <p:nvPr/>
          </p:nvSpPr>
          <p:spPr bwMode="auto">
            <a:xfrm>
              <a:off x="8064501" y="5138738"/>
              <a:ext cx="0" cy="11747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Rectangle 155"/>
            <p:cNvSpPr>
              <a:spLocks noChangeArrowheads="1"/>
            </p:cNvSpPr>
            <p:nvPr/>
          </p:nvSpPr>
          <p:spPr bwMode="auto">
            <a:xfrm>
              <a:off x="7635876" y="4972051"/>
              <a:ext cx="560388" cy="382588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Line 156"/>
            <p:cNvSpPr>
              <a:spLocks noChangeShapeType="1"/>
            </p:cNvSpPr>
            <p:nvPr/>
          </p:nvSpPr>
          <p:spPr bwMode="auto">
            <a:xfrm>
              <a:off x="7635876" y="5040313"/>
              <a:ext cx="560388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57"/>
            <p:cNvSpPr>
              <a:spLocks/>
            </p:cNvSpPr>
            <p:nvPr/>
          </p:nvSpPr>
          <p:spPr bwMode="auto">
            <a:xfrm>
              <a:off x="8958263" y="4808538"/>
              <a:ext cx="169863" cy="169863"/>
            </a:xfrm>
            <a:custGeom>
              <a:avLst/>
              <a:gdLst>
                <a:gd name="T0" fmla="*/ 54 w 58"/>
                <a:gd name="T1" fmla="*/ 52 h 58"/>
                <a:gd name="T2" fmla="*/ 0 w 58"/>
                <a:gd name="T3" fmla="*/ 31 h 58"/>
                <a:gd name="T4" fmla="*/ 31 w 58"/>
                <a:gd name="T5" fmla="*/ 0 h 58"/>
                <a:gd name="T6" fmla="*/ 54 w 58"/>
                <a:gd name="T7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8">
                  <a:moveTo>
                    <a:pt x="54" y="52"/>
                  </a:moveTo>
                  <a:cubicBezTo>
                    <a:pt x="48" y="58"/>
                    <a:pt x="0" y="48"/>
                    <a:pt x="0" y="31"/>
                  </a:cubicBezTo>
                  <a:cubicBezTo>
                    <a:pt x="0" y="14"/>
                    <a:pt x="13" y="0"/>
                    <a:pt x="31" y="0"/>
                  </a:cubicBezTo>
                  <a:cubicBezTo>
                    <a:pt x="48" y="0"/>
                    <a:pt x="58" y="47"/>
                    <a:pt x="54" y="52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58"/>
            <p:cNvSpPr>
              <a:spLocks/>
            </p:cNvSpPr>
            <p:nvPr/>
          </p:nvSpPr>
          <p:spPr bwMode="auto">
            <a:xfrm>
              <a:off x="9121776" y="4808538"/>
              <a:ext cx="173038" cy="169863"/>
            </a:xfrm>
            <a:custGeom>
              <a:avLst/>
              <a:gdLst>
                <a:gd name="T0" fmla="*/ 5 w 59"/>
                <a:gd name="T1" fmla="*/ 52 h 58"/>
                <a:gd name="T2" fmla="*/ 59 w 59"/>
                <a:gd name="T3" fmla="*/ 31 h 58"/>
                <a:gd name="T4" fmla="*/ 28 w 59"/>
                <a:gd name="T5" fmla="*/ 0 h 58"/>
                <a:gd name="T6" fmla="*/ 5 w 59"/>
                <a:gd name="T7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58">
                  <a:moveTo>
                    <a:pt x="5" y="52"/>
                  </a:moveTo>
                  <a:cubicBezTo>
                    <a:pt x="10" y="58"/>
                    <a:pt x="59" y="48"/>
                    <a:pt x="59" y="31"/>
                  </a:cubicBezTo>
                  <a:cubicBezTo>
                    <a:pt x="59" y="14"/>
                    <a:pt x="45" y="0"/>
                    <a:pt x="28" y="0"/>
                  </a:cubicBezTo>
                  <a:cubicBezTo>
                    <a:pt x="11" y="0"/>
                    <a:pt x="0" y="47"/>
                    <a:pt x="5" y="52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Line 159"/>
            <p:cNvSpPr>
              <a:spLocks noChangeShapeType="1"/>
            </p:cNvSpPr>
            <p:nvPr/>
          </p:nvSpPr>
          <p:spPr bwMode="auto">
            <a:xfrm>
              <a:off x="9037638" y="5151438"/>
              <a:ext cx="0" cy="9525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Line 160"/>
            <p:cNvSpPr>
              <a:spLocks noChangeShapeType="1"/>
            </p:cNvSpPr>
            <p:nvPr/>
          </p:nvSpPr>
          <p:spPr bwMode="auto">
            <a:xfrm>
              <a:off x="9131301" y="5151438"/>
              <a:ext cx="0" cy="9525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Line 161"/>
            <p:cNvSpPr>
              <a:spLocks noChangeShapeType="1"/>
            </p:cNvSpPr>
            <p:nvPr/>
          </p:nvSpPr>
          <p:spPr bwMode="auto">
            <a:xfrm>
              <a:off x="9212263" y="5151438"/>
              <a:ext cx="0" cy="9525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2"/>
            <p:cNvSpPr>
              <a:spLocks/>
            </p:cNvSpPr>
            <p:nvPr/>
          </p:nvSpPr>
          <p:spPr bwMode="auto">
            <a:xfrm>
              <a:off x="8909051" y="5072063"/>
              <a:ext cx="438150" cy="285750"/>
            </a:xfrm>
            <a:custGeom>
              <a:avLst/>
              <a:gdLst>
                <a:gd name="T0" fmla="*/ 150 w 150"/>
                <a:gd name="T1" fmla="*/ 1 h 98"/>
                <a:gd name="T2" fmla="*/ 150 w 150"/>
                <a:gd name="T3" fmla="*/ 74 h 98"/>
                <a:gd name="T4" fmla="*/ 126 w 150"/>
                <a:gd name="T5" fmla="*/ 98 h 98"/>
                <a:gd name="T6" fmla="*/ 24 w 150"/>
                <a:gd name="T7" fmla="*/ 98 h 98"/>
                <a:gd name="T8" fmla="*/ 0 w 150"/>
                <a:gd name="T9" fmla="*/ 74 h 98"/>
                <a:gd name="T10" fmla="*/ 0 w 150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98">
                  <a:moveTo>
                    <a:pt x="150" y="1"/>
                  </a:moveTo>
                  <a:cubicBezTo>
                    <a:pt x="150" y="74"/>
                    <a:pt x="150" y="74"/>
                    <a:pt x="150" y="74"/>
                  </a:cubicBezTo>
                  <a:cubicBezTo>
                    <a:pt x="150" y="87"/>
                    <a:pt x="139" y="98"/>
                    <a:pt x="126" y="98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11" y="98"/>
                    <a:pt x="0" y="87"/>
                    <a:pt x="0" y="7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Rectangle 163"/>
            <p:cNvSpPr>
              <a:spLocks noChangeArrowheads="1"/>
            </p:cNvSpPr>
            <p:nvPr/>
          </p:nvSpPr>
          <p:spPr bwMode="auto">
            <a:xfrm>
              <a:off x="8850313" y="4967288"/>
              <a:ext cx="560388" cy="87313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64"/>
            <p:cNvSpPr>
              <a:spLocks/>
            </p:cNvSpPr>
            <p:nvPr/>
          </p:nvSpPr>
          <p:spPr bwMode="auto">
            <a:xfrm>
              <a:off x="10064751" y="5037138"/>
              <a:ext cx="565150" cy="330200"/>
            </a:xfrm>
            <a:custGeom>
              <a:avLst/>
              <a:gdLst>
                <a:gd name="T0" fmla="*/ 1 w 193"/>
                <a:gd name="T1" fmla="*/ 68 h 113"/>
                <a:gd name="T2" fmla="*/ 13 w 193"/>
                <a:gd name="T3" fmla="*/ 45 h 113"/>
                <a:gd name="T4" fmla="*/ 111 w 193"/>
                <a:gd name="T5" fmla="*/ 0 h 113"/>
                <a:gd name="T6" fmla="*/ 192 w 193"/>
                <a:gd name="T7" fmla="*/ 47 h 113"/>
                <a:gd name="T8" fmla="*/ 171 w 193"/>
                <a:gd name="T9" fmla="*/ 99 h 113"/>
                <a:gd name="T10" fmla="*/ 112 w 193"/>
                <a:gd name="T11" fmla="*/ 112 h 113"/>
                <a:gd name="T12" fmla="*/ 85 w 193"/>
                <a:gd name="T13" fmla="*/ 103 h 113"/>
                <a:gd name="T14" fmla="*/ 53 w 193"/>
                <a:gd name="T15" fmla="*/ 103 h 113"/>
                <a:gd name="T16" fmla="*/ 0 w 193"/>
                <a:gd name="T17" fmla="*/ 74 h 113"/>
                <a:gd name="T18" fmla="*/ 1 w 193"/>
                <a:gd name="T19" fmla="*/ 6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" h="113">
                  <a:moveTo>
                    <a:pt x="1" y="68"/>
                  </a:moveTo>
                  <a:cubicBezTo>
                    <a:pt x="5" y="59"/>
                    <a:pt x="7" y="53"/>
                    <a:pt x="13" y="45"/>
                  </a:cubicBezTo>
                  <a:cubicBezTo>
                    <a:pt x="34" y="15"/>
                    <a:pt x="76" y="0"/>
                    <a:pt x="111" y="0"/>
                  </a:cubicBezTo>
                  <a:cubicBezTo>
                    <a:pt x="145" y="0"/>
                    <a:pt x="193" y="4"/>
                    <a:pt x="192" y="47"/>
                  </a:cubicBezTo>
                  <a:cubicBezTo>
                    <a:pt x="192" y="66"/>
                    <a:pt x="186" y="87"/>
                    <a:pt x="171" y="99"/>
                  </a:cubicBezTo>
                  <a:cubicBezTo>
                    <a:pt x="155" y="111"/>
                    <a:pt x="132" y="113"/>
                    <a:pt x="112" y="112"/>
                  </a:cubicBezTo>
                  <a:cubicBezTo>
                    <a:pt x="101" y="112"/>
                    <a:pt x="94" y="107"/>
                    <a:pt x="85" y="103"/>
                  </a:cubicBezTo>
                  <a:cubicBezTo>
                    <a:pt x="75" y="99"/>
                    <a:pt x="64" y="102"/>
                    <a:pt x="53" y="103"/>
                  </a:cubicBezTo>
                  <a:cubicBezTo>
                    <a:pt x="33" y="105"/>
                    <a:pt x="1" y="102"/>
                    <a:pt x="0" y="74"/>
                  </a:cubicBezTo>
                  <a:lnTo>
                    <a:pt x="1" y="68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Line 165"/>
            <p:cNvSpPr>
              <a:spLocks noChangeShapeType="1"/>
            </p:cNvSpPr>
            <p:nvPr/>
          </p:nvSpPr>
          <p:spPr bwMode="auto">
            <a:xfrm>
              <a:off x="10464801" y="4797426"/>
              <a:ext cx="0" cy="36830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66"/>
            <p:cNvSpPr>
              <a:spLocks/>
            </p:cNvSpPr>
            <p:nvPr/>
          </p:nvSpPr>
          <p:spPr bwMode="auto">
            <a:xfrm>
              <a:off x="10299701" y="4805363"/>
              <a:ext cx="165100" cy="111125"/>
            </a:xfrm>
            <a:custGeom>
              <a:avLst/>
              <a:gdLst>
                <a:gd name="T0" fmla="*/ 104 w 104"/>
                <a:gd name="T1" fmla="*/ 0 h 70"/>
                <a:gd name="T2" fmla="*/ 0 w 104"/>
                <a:gd name="T3" fmla="*/ 37 h 70"/>
                <a:gd name="T4" fmla="*/ 104 w 104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70">
                  <a:moveTo>
                    <a:pt x="104" y="0"/>
                  </a:moveTo>
                  <a:lnTo>
                    <a:pt x="0" y="37"/>
                  </a:lnTo>
                  <a:lnTo>
                    <a:pt x="104" y="7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67"/>
            <p:cNvSpPr>
              <a:spLocks/>
            </p:cNvSpPr>
            <p:nvPr/>
          </p:nvSpPr>
          <p:spPr bwMode="auto">
            <a:xfrm>
              <a:off x="11361738" y="4800601"/>
              <a:ext cx="398463" cy="560388"/>
            </a:xfrm>
            <a:custGeom>
              <a:avLst/>
              <a:gdLst>
                <a:gd name="T0" fmla="*/ 136 w 136"/>
                <a:gd name="T1" fmla="*/ 171 h 192"/>
                <a:gd name="T2" fmla="*/ 115 w 136"/>
                <a:gd name="T3" fmla="*/ 192 h 192"/>
                <a:gd name="T4" fmla="*/ 21 w 136"/>
                <a:gd name="T5" fmla="*/ 192 h 192"/>
                <a:gd name="T6" fmla="*/ 0 w 136"/>
                <a:gd name="T7" fmla="*/ 171 h 192"/>
                <a:gd name="T8" fmla="*/ 0 w 136"/>
                <a:gd name="T9" fmla="*/ 21 h 192"/>
                <a:gd name="T10" fmla="*/ 21 w 136"/>
                <a:gd name="T11" fmla="*/ 0 h 192"/>
                <a:gd name="T12" fmla="*/ 115 w 136"/>
                <a:gd name="T13" fmla="*/ 0 h 192"/>
                <a:gd name="T14" fmla="*/ 136 w 136"/>
                <a:gd name="T15" fmla="*/ 21 h 192"/>
                <a:gd name="T16" fmla="*/ 136 w 136"/>
                <a:gd name="T17" fmla="*/ 17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" h="192">
                  <a:moveTo>
                    <a:pt x="136" y="171"/>
                  </a:moveTo>
                  <a:cubicBezTo>
                    <a:pt x="136" y="183"/>
                    <a:pt x="127" y="192"/>
                    <a:pt x="115" y="192"/>
                  </a:cubicBezTo>
                  <a:cubicBezTo>
                    <a:pt x="21" y="192"/>
                    <a:pt x="21" y="192"/>
                    <a:pt x="21" y="192"/>
                  </a:cubicBezTo>
                  <a:cubicBezTo>
                    <a:pt x="10" y="192"/>
                    <a:pt x="0" y="183"/>
                    <a:pt x="0" y="17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0"/>
                    <a:pt x="10" y="0"/>
                    <a:pt x="21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27" y="0"/>
                    <a:pt x="136" y="10"/>
                    <a:pt x="136" y="21"/>
                  </a:cubicBezTo>
                  <a:lnTo>
                    <a:pt x="136" y="171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68"/>
            <p:cNvSpPr>
              <a:spLocks/>
            </p:cNvSpPr>
            <p:nvPr/>
          </p:nvSpPr>
          <p:spPr bwMode="auto">
            <a:xfrm>
              <a:off x="11444288" y="4968876"/>
              <a:ext cx="233363" cy="225425"/>
            </a:xfrm>
            <a:custGeom>
              <a:avLst/>
              <a:gdLst>
                <a:gd name="T0" fmla="*/ 58 w 80"/>
                <a:gd name="T1" fmla="*/ 0 h 77"/>
                <a:gd name="T2" fmla="*/ 40 w 80"/>
                <a:gd name="T3" fmla="*/ 11 h 77"/>
                <a:gd name="T4" fmla="*/ 22 w 80"/>
                <a:gd name="T5" fmla="*/ 0 h 77"/>
                <a:gd name="T6" fmla="*/ 0 w 80"/>
                <a:gd name="T7" fmla="*/ 23 h 77"/>
                <a:gd name="T8" fmla="*/ 40 w 80"/>
                <a:gd name="T9" fmla="*/ 77 h 77"/>
                <a:gd name="T10" fmla="*/ 80 w 80"/>
                <a:gd name="T11" fmla="*/ 23 h 77"/>
                <a:gd name="T12" fmla="*/ 58 w 80"/>
                <a:gd name="T1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77">
                  <a:moveTo>
                    <a:pt x="58" y="0"/>
                  </a:moveTo>
                  <a:cubicBezTo>
                    <a:pt x="51" y="0"/>
                    <a:pt x="44" y="4"/>
                    <a:pt x="40" y="11"/>
                  </a:cubicBezTo>
                  <a:cubicBezTo>
                    <a:pt x="36" y="4"/>
                    <a:pt x="30" y="0"/>
                    <a:pt x="22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36"/>
                    <a:pt x="22" y="57"/>
                    <a:pt x="40" y="77"/>
                  </a:cubicBezTo>
                  <a:cubicBezTo>
                    <a:pt x="56" y="59"/>
                    <a:pt x="80" y="36"/>
                    <a:pt x="80" y="23"/>
                  </a:cubicBezTo>
                  <a:cubicBezTo>
                    <a:pt x="80" y="10"/>
                    <a:pt x="70" y="0"/>
                    <a:pt x="58" y="0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69"/>
            <p:cNvSpPr>
              <a:spLocks/>
            </p:cNvSpPr>
            <p:nvPr/>
          </p:nvSpPr>
          <p:spPr bwMode="auto">
            <a:xfrm>
              <a:off x="427038" y="5899151"/>
              <a:ext cx="396875" cy="561975"/>
            </a:xfrm>
            <a:custGeom>
              <a:avLst/>
              <a:gdLst>
                <a:gd name="T0" fmla="*/ 136 w 136"/>
                <a:gd name="T1" fmla="*/ 171 h 192"/>
                <a:gd name="T2" fmla="*/ 115 w 136"/>
                <a:gd name="T3" fmla="*/ 192 h 192"/>
                <a:gd name="T4" fmla="*/ 21 w 136"/>
                <a:gd name="T5" fmla="*/ 192 h 192"/>
                <a:gd name="T6" fmla="*/ 0 w 136"/>
                <a:gd name="T7" fmla="*/ 171 h 192"/>
                <a:gd name="T8" fmla="*/ 0 w 136"/>
                <a:gd name="T9" fmla="*/ 21 h 192"/>
                <a:gd name="T10" fmla="*/ 21 w 136"/>
                <a:gd name="T11" fmla="*/ 0 h 192"/>
                <a:gd name="T12" fmla="*/ 115 w 136"/>
                <a:gd name="T13" fmla="*/ 0 h 192"/>
                <a:gd name="T14" fmla="*/ 136 w 136"/>
                <a:gd name="T15" fmla="*/ 21 h 192"/>
                <a:gd name="T16" fmla="*/ 136 w 136"/>
                <a:gd name="T17" fmla="*/ 17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" h="192">
                  <a:moveTo>
                    <a:pt x="136" y="171"/>
                  </a:moveTo>
                  <a:cubicBezTo>
                    <a:pt x="136" y="183"/>
                    <a:pt x="127" y="192"/>
                    <a:pt x="115" y="192"/>
                  </a:cubicBezTo>
                  <a:cubicBezTo>
                    <a:pt x="21" y="192"/>
                    <a:pt x="21" y="192"/>
                    <a:pt x="21" y="192"/>
                  </a:cubicBezTo>
                  <a:cubicBezTo>
                    <a:pt x="10" y="192"/>
                    <a:pt x="0" y="183"/>
                    <a:pt x="0" y="17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0"/>
                    <a:pt x="10" y="0"/>
                    <a:pt x="21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27" y="0"/>
                    <a:pt x="136" y="10"/>
                    <a:pt x="136" y="21"/>
                  </a:cubicBezTo>
                  <a:lnTo>
                    <a:pt x="136" y="171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70"/>
            <p:cNvSpPr>
              <a:spLocks/>
            </p:cNvSpPr>
            <p:nvPr/>
          </p:nvSpPr>
          <p:spPr bwMode="auto">
            <a:xfrm>
              <a:off x="496888" y="6030913"/>
              <a:ext cx="257175" cy="225425"/>
            </a:xfrm>
            <a:custGeom>
              <a:avLst/>
              <a:gdLst>
                <a:gd name="T0" fmla="*/ 44 w 88"/>
                <a:gd name="T1" fmla="*/ 0 h 77"/>
                <a:gd name="T2" fmla="*/ 0 w 88"/>
                <a:gd name="T3" fmla="*/ 53 h 77"/>
                <a:gd name="T4" fmla="*/ 24 w 88"/>
                <a:gd name="T5" fmla="*/ 77 h 77"/>
                <a:gd name="T6" fmla="*/ 44 w 88"/>
                <a:gd name="T7" fmla="*/ 66 h 77"/>
                <a:gd name="T8" fmla="*/ 64 w 88"/>
                <a:gd name="T9" fmla="*/ 77 h 77"/>
                <a:gd name="T10" fmla="*/ 88 w 88"/>
                <a:gd name="T11" fmla="*/ 53 h 77"/>
                <a:gd name="T12" fmla="*/ 44 w 88"/>
                <a:gd name="T1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77">
                  <a:moveTo>
                    <a:pt x="44" y="0"/>
                  </a:moveTo>
                  <a:cubicBezTo>
                    <a:pt x="27" y="31"/>
                    <a:pt x="0" y="31"/>
                    <a:pt x="0" y="53"/>
                  </a:cubicBezTo>
                  <a:cubicBezTo>
                    <a:pt x="0" y="66"/>
                    <a:pt x="11" y="77"/>
                    <a:pt x="24" y="77"/>
                  </a:cubicBezTo>
                  <a:cubicBezTo>
                    <a:pt x="33" y="77"/>
                    <a:pt x="40" y="72"/>
                    <a:pt x="44" y="66"/>
                  </a:cubicBezTo>
                  <a:cubicBezTo>
                    <a:pt x="49" y="72"/>
                    <a:pt x="56" y="77"/>
                    <a:pt x="64" y="77"/>
                  </a:cubicBezTo>
                  <a:cubicBezTo>
                    <a:pt x="78" y="77"/>
                    <a:pt x="88" y="66"/>
                    <a:pt x="88" y="53"/>
                  </a:cubicBezTo>
                  <a:cubicBezTo>
                    <a:pt x="88" y="33"/>
                    <a:pt x="62" y="29"/>
                    <a:pt x="44" y="0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71"/>
            <p:cNvSpPr>
              <a:spLocks/>
            </p:cNvSpPr>
            <p:nvPr/>
          </p:nvSpPr>
          <p:spPr bwMode="auto">
            <a:xfrm>
              <a:off x="573088" y="6264276"/>
              <a:ext cx="107950" cy="68263"/>
            </a:xfrm>
            <a:custGeom>
              <a:avLst/>
              <a:gdLst>
                <a:gd name="T0" fmla="*/ 18 w 37"/>
                <a:gd name="T1" fmla="*/ 0 h 23"/>
                <a:gd name="T2" fmla="*/ 0 w 37"/>
                <a:gd name="T3" fmla="*/ 23 h 23"/>
                <a:gd name="T4" fmla="*/ 18 w 37"/>
                <a:gd name="T5" fmla="*/ 23 h 23"/>
                <a:gd name="T6" fmla="*/ 37 w 37"/>
                <a:gd name="T7" fmla="*/ 23 h 23"/>
                <a:gd name="T8" fmla="*/ 18 w 37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3">
                  <a:moveTo>
                    <a:pt x="18" y="0"/>
                  </a:moveTo>
                  <a:cubicBezTo>
                    <a:pt x="15" y="16"/>
                    <a:pt x="0" y="23"/>
                    <a:pt x="0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22" y="16"/>
                    <a:pt x="18" y="0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72"/>
            <p:cNvSpPr>
              <a:spLocks/>
            </p:cNvSpPr>
            <p:nvPr/>
          </p:nvSpPr>
          <p:spPr bwMode="auto">
            <a:xfrm>
              <a:off x="1641476" y="5899151"/>
              <a:ext cx="396875" cy="561975"/>
            </a:xfrm>
            <a:custGeom>
              <a:avLst/>
              <a:gdLst>
                <a:gd name="T0" fmla="*/ 136 w 136"/>
                <a:gd name="T1" fmla="*/ 171 h 192"/>
                <a:gd name="T2" fmla="*/ 115 w 136"/>
                <a:gd name="T3" fmla="*/ 192 h 192"/>
                <a:gd name="T4" fmla="*/ 21 w 136"/>
                <a:gd name="T5" fmla="*/ 192 h 192"/>
                <a:gd name="T6" fmla="*/ 0 w 136"/>
                <a:gd name="T7" fmla="*/ 171 h 192"/>
                <a:gd name="T8" fmla="*/ 0 w 136"/>
                <a:gd name="T9" fmla="*/ 21 h 192"/>
                <a:gd name="T10" fmla="*/ 21 w 136"/>
                <a:gd name="T11" fmla="*/ 0 h 192"/>
                <a:gd name="T12" fmla="*/ 115 w 136"/>
                <a:gd name="T13" fmla="*/ 0 h 192"/>
                <a:gd name="T14" fmla="*/ 136 w 136"/>
                <a:gd name="T15" fmla="*/ 21 h 192"/>
                <a:gd name="T16" fmla="*/ 136 w 136"/>
                <a:gd name="T17" fmla="*/ 17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" h="192">
                  <a:moveTo>
                    <a:pt x="136" y="171"/>
                  </a:moveTo>
                  <a:cubicBezTo>
                    <a:pt x="136" y="183"/>
                    <a:pt x="127" y="192"/>
                    <a:pt x="115" y="192"/>
                  </a:cubicBezTo>
                  <a:cubicBezTo>
                    <a:pt x="21" y="192"/>
                    <a:pt x="21" y="192"/>
                    <a:pt x="21" y="192"/>
                  </a:cubicBezTo>
                  <a:cubicBezTo>
                    <a:pt x="10" y="192"/>
                    <a:pt x="0" y="183"/>
                    <a:pt x="0" y="17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0"/>
                    <a:pt x="10" y="0"/>
                    <a:pt x="21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27" y="0"/>
                    <a:pt x="136" y="10"/>
                    <a:pt x="136" y="21"/>
                  </a:cubicBezTo>
                  <a:lnTo>
                    <a:pt x="136" y="171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73"/>
            <p:cNvSpPr>
              <a:spLocks/>
            </p:cNvSpPr>
            <p:nvPr/>
          </p:nvSpPr>
          <p:spPr bwMode="auto">
            <a:xfrm>
              <a:off x="1731963" y="6045201"/>
              <a:ext cx="219075" cy="268288"/>
            </a:xfrm>
            <a:custGeom>
              <a:avLst/>
              <a:gdLst>
                <a:gd name="T0" fmla="*/ 68 w 138"/>
                <a:gd name="T1" fmla="*/ 0 h 169"/>
                <a:gd name="T2" fmla="*/ 0 w 138"/>
                <a:gd name="T3" fmla="*/ 85 h 169"/>
                <a:gd name="T4" fmla="*/ 68 w 138"/>
                <a:gd name="T5" fmla="*/ 169 h 169"/>
                <a:gd name="T6" fmla="*/ 138 w 138"/>
                <a:gd name="T7" fmla="*/ 85 h 169"/>
                <a:gd name="T8" fmla="*/ 68 w 138"/>
                <a:gd name="T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169">
                  <a:moveTo>
                    <a:pt x="68" y="0"/>
                  </a:moveTo>
                  <a:lnTo>
                    <a:pt x="0" y="85"/>
                  </a:lnTo>
                  <a:lnTo>
                    <a:pt x="68" y="169"/>
                  </a:lnTo>
                  <a:lnTo>
                    <a:pt x="138" y="85"/>
                  </a:lnTo>
                  <a:lnTo>
                    <a:pt x="68" y="0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74"/>
            <p:cNvSpPr>
              <a:spLocks/>
            </p:cNvSpPr>
            <p:nvPr/>
          </p:nvSpPr>
          <p:spPr bwMode="auto">
            <a:xfrm>
              <a:off x="2857501" y="5899151"/>
              <a:ext cx="396875" cy="561975"/>
            </a:xfrm>
            <a:custGeom>
              <a:avLst/>
              <a:gdLst>
                <a:gd name="T0" fmla="*/ 136 w 136"/>
                <a:gd name="T1" fmla="*/ 171 h 192"/>
                <a:gd name="T2" fmla="*/ 115 w 136"/>
                <a:gd name="T3" fmla="*/ 192 h 192"/>
                <a:gd name="T4" fmla="*/ 21 w 136"/>
                <a:gd name="T5" fmla="*/ 192 h 192"/>
                <a:gd name="T6" fmla="*/ 0 w 136"/>
                <a:gd name="T7" fmla="*/ 171 h 192"/>
                <a:gd name="T8" fmla="*/ 0 w 136"/>
                <a:gd name="T9" fmla="*/ 21 h 192"/>
                <a:gd name="T10" fmla="*/ 21 w 136"/>
                <a:gd name="T11" fmla="*/ 0 h 192"/>
                <a:gd name="T12" fmla="*/ 115 w 136"/>
                <a:gd name="T13" fmla="*/ 0 h 192"/>
                <a:gd name="T14" fmla="*/ 136 w 136"/>
                <a:gd name="T15" fmla="*/ 21 h 192"/>
                <a:gd name="T16" fmla="*/ 136 w 136"/>
                <a:gd name="T17" fmla="*/ 17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" h="192">
                  <a:moveTo>
                    <a:pt x="136" y="171"/>
                  </a:moveTo>
                  <a:cubicBezTo>
                    <a:pt x="136" y="183"/>
                    <a:pt x="127" y="192"/>
                    <a:pt x="115" y="192"/>
                  </a:cubicBezTo>
                  <a:cubicBezTo>
                    <a:pt x="21" y="192"/>
                    <a:pt x="21" y="192"/>
                    <a:pt x="21" y="192"/>
                  </a:cubicBezTo>
                  <a:cubicBezTo>
                    <a:pt x="10" y="192"/>
                    <a:pt x="0" y="183"/>
                    <a:pt x="0" y="17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0"/>
                    <a:pt x="10" y="0"/>
                    <a:pt x="21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27" y="0"/>
                    <a:pt x="136" y="10"/>
                    <a:pt x="136" y="21"/>
                  </a:cubicBezTo>
                  <a:lnTo>
                    <a:pt x="136" y="171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75"/>
            <p:cNvSpPr>
              <a:spLocks/>
            </p:cNvSpPr>
            <p:nvPr/>
          </p:nvSpPr>
          <p:spPr bwMode="auto">
            <a:xfrm>
              <a:off x="2947988" y="6045201"/>
              <a:ext cx="219075" cy="211138"/>
            </a:xfrm>
            <a:custGeom>
              <a:avLst/>
              <a:gdLst>
                <a:gd name="T0" fmla="*/ 55 w 75"/>
                <a:gd name="T1" fmla="*/ 31 h 72"/>
                <a:gd name="T2" fmla="*/ 58 w 75"/>
                <a:gd name="T3" fmla="*/ 20 h 72"/>
                <a:gd name="T4" fmla="*/ 37 w 75"/>
                <a:gd name="T5" fmla="*/ 0 h 72"/>
                <a:gd name="T6" fmla="*/ 17 w 75"/>
                <a:gd name="T7" fmla="*/ 20 h 72"/>
                <a:gd name="T8" fmla="*/ 20 w 75"/>
                <a:gd name="T9" fmla="*/ 31 h 72"/>
                <a:gd name="T10" fmla="*/ 0 w 75"/>
                <a:gd name="T11" fmla="*/ 51 h 72"/>
                <a:gd name="T12" fmla="*/ 20 w 75"/>
                <a:gd name="T13" fmla="*/ 72 h 72"/>
                <a:gd name="T14" fmla="*/ 37 w 75"/>
                <a:gd name="T15" fmla="*/ 62 h 72"/>
                <a:gd name="T16" fmla="*/ 55 w 75"/>
                <a:gd name="T17" fmla="*/ 72 h 72"/>
                <a:gd name="T18" fmla="*/ 75 w 75"/>
                <a:gd name="T19" fmla="*/ 51 h 72"/>
                <a:gd name="T20" fmla="*/ 55 w 75"/>
                <a:gd name="T21" fmla="*/ 3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72">
                  <a:moveTo>
                    <a:pt x="55" y="31"/>
                  </a:moveTo>
                  <a:cubicBezTo>
                    <a:pt x="57" y="28"/>
                    <a:pt x="58" y="24"/>
                    <a:pt x="58" y="20"/>
                  </a:cubicBezTo>
                  <a:cubicBezTo>
                    <a:pt x="58" y="9"/>
                    <a:pt x="49" y="0"/>
                    <a:pt x="37" y="0"/>
                  </a:cubicBezTo>
                  <a:cubicBezTo>
                    <a:pt x="26" y="0"/>
                    <a:pt x="17" y="9"/>
                    <a:pt x="17" y="20"/>
                  </a:cubicBezTo>
                  <a:cubicBezTo>
                    <a:pt x="17" y="24"/>
                    <a:pt x="18" y="28"/>
                    <a:pt x="20" y="31"/>
                  </a:cubicBezTo>
                  <a:cubicBezTo>
                    <a:pt x="9" y="31"/>
                    <a:pt x="0" y="40"/>
                    <a:pt x="0" y="51"/>
                  </a:cubicBezTo>
                  <a:cubicBezTo>
                    <a:pt x="0" y="63"/>
                    <a:pt x="9" y="72"/>
                    <a:pt x="20" y="72"/>
                  </a:cubicBezTo>
                  <a:cubicBezTo>
                    <a:pt x="27" y="72"/>
                    <a:pt x="34" y="68"/>
                    <a:pt x="37" y="62"/>
                  </a:cubicBezTo>
                  <a:cubicBezTo>
                    <a:pt x="41" y="68"/>
                    <a:pt x="47" y="72"/>
                    <a:pt x="55" y="72"/>
                  </a:cubicBezTo>
                  <a:cubicBezTo>
                    <a:pt x="66" y="72"/>
                    <a:pt x="75" y="63"/>
                    <a:pt x="75" y="51"/>
                  </a:cubicBezTo>
                  <a:cubicBezTo>
                    <a:pt x="75" y="40"/>
                    <a:pt x="66" y="31"/>
                    <a:pt x="55" y="31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76"/>
            <p:cNvSpPr>
              <a:spLocks/>
            </p:cNvSpPr>
            <p:nvPr/>
          </p:nvSpPr>
          <p:spPr bwMode="auto">
            <a:xfrm>
              <a:off x="3003551" y="6249988"/>
              <a:ext cx="107950" cy="66675"/>
            </a:xfrm>
            <a:custGeom>
              <a:avLst/>
              <a:gdLst>
                <a:gd name="T0" fmla="*/ 18 w 37"/>
                <a:gd name="T1" fmla="*/ 0 h 23"/>
                <a:gd name="T2" fmla="*/ 0 w 37"/>
                <a:gd name="T3" fmla="*/ 23 h 23"/>
                <a:gd name="T4" fmla="*/ 18 w 37"/>
                <a:gd name="T5" fmla="*/ 23 h 23"/>
                <a:gd name="T6" fmla="*/ 37 w 37"/>
                <a:gd name="T7" fmla="*/ 23 h 23"/>
                <a:gd name="T8" fmla="*/ 18 w 37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3">
                  <a:moveTo>
                    <a:pt x="18" y="0"/>
                  </a:moveTo>
                  <a:cubicBezTo>
                    <a:pt x="15" y="16"/>
                    <a:pt x="0" y="23"/>
                    <a:pt x="0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22" y="16"/>
                    <a:pt x="18" y="0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77"/>
            <p:cNvSpPr>
              <a:spLocks/>
            </p:cNvSpPr>
            <p:nvPr/>
          </p:nvSpPr>
          <p:spPr bwMode="auto">
            <a:xfrm>
              <a:off x="4089401" y="5899151"/>
              <a:ext cx="365125" cy="525463"/>
            </a:xfrm>
            <a:custGeom>
              <a:avLst/>
              <a:gdLst>
                <a:gd name="T0" fmla="*/ 0 w 230"/>
                <a:gd name="T1" fmla="*/ 331 h 331"/>
                <a:gd name="T2" fmla="*/ 0 w 230"/>
                <a:gd name="T3" fmla="*/ 0 h 331"/>
                <a:gd name="T4" fmla="*/ 230 w 230"/>
                <a:gd name="T5" fmla="*/ 0 h 331"/>
                <a:gd name="T6" fmla="*/ 230 w 230"/>
                <a:gd name="T7" fmla="*/ 33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0" h="331">
                  <a:moveTo>
                    <a:pt x="0" y="331"/>
                  </a:moveTo>
                  <a:lnTo>
                    <a:pt x="0" y="0"/>
                  </a:lnTo>
                  <a:lnTo>
                    <a:pt x="230" y="0"/>
                  </a:lnTo>
                  <a:lnTo>
                    <a:pt x="230" y="331"/>
                  </a:ln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78"/>
            <p:cNvSpPr>
              <a:spLocks/>
            </p:cNvSpPr>
            <p:nvPr/>
          </p:nvSpPr>
          <p:spPr bwMode="auto">
            <a:xfrm>
              <a:off x="3989388" y="6407151"/>
              <a:ext cx="561975" cy="120650"/>
            </a:xfrm>
            <a:custGeom>
              <a:avLst/>
              <a:gdLst>
                <a:gd name="T0" fmla="*/ 0 w 192"/>
                <a:gd name="T1" fmla="*/ 0 h 41"/>
                <a:gd name="T2" fmla="*/ 192 w 192"/>
                <a:gd name="T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2" h="41">
                  <a:moveTo>
                    <a:pt x="0" y="0"/>
                  </a:moveTo>
                  <a:cubicBezTo>
                    <a:pt x="0" y="0"/>
                    <a:pt x="86" y="41"/>
                    <a:pt x="192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Oval 179"/>
            <p:cNvSpPr>
              <a:spLocks noChangeArrowheads="1"/>
            </p:cNvSpPr>
            <p:nvPr/>
          </p:nvSpPr>
          <p:spPr bwMode="auto">
            <a:xfrm>
              <a:off x="4194176" y="6162676"/>
              <a:ext cx="155575" cy="171450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Line 180"/>
            <p:cNvSpPr>
              <a:spLocks noChangeShapeType="1"/>
            </p:cNvSpPr>
            <p:nvPr/>
          </p:nvSpPr>
          <p:spPr bwMode="auto">
            <a:xfrm>
              <a:off x="4103688" y="6249988"/>
              <a:ext cx="85725" cy="0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Line 181"/>
            <p:cNvSpPr>
              <a:spLocks noChangeShapeType="1"/>
            </p:cNvSpPr>
            <p:nvPr/>
          </p:nvSpPr>
          <p:spPr bwMode="auto">
            <a:xfrm>
              <a:off x="4364038" y="6249988"/>
              <a:ext cx="84138" cy="0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82"/>
            <p:cNvSpPr>
              <a:spLocks/>
            </p:cNvSpPr>
            <p:nvPr/>
          </p:nvSpPr>
          <p:spPr bwMode="auto">
            <a:xfrm>
              <a:off x="5303838" y="5899151"/>
              <a:ext cx="344488" cy="561975"/>
            </a:xfrm>
            <a:custGeom>
              <a:avLst/>
              <a:gdLst>
                <a:gd name="T0" fmla="*/ 194 w 217"/>
                <a:gd name="T1" fmla="*/ 354 h 354"/>
                <a:gd name="T2" fmla="*/ 22 w 217"/>
                <a:gd name="T3" fmla="*/ 354 h 354"/>
                <a:gd name="T4" fmla="*/ 0 w 217"/>
                <a:gd name="T5" fmla="*/ 114 h 354"/>
                <a:gd name="T6" fmla="*/ 22 w 217"/>
                <a:gd name="T7" fmla="*/ 0 h 354"/>
                <a:gd name="T8" fmla="*/ 194 w 217"/>
                <a:gd name="T9" fmla="*/ 0 h 354"/>
                <a:gd name="T10" fmla="*/ 217 w 217"/>
                <a:gd name="T11" fmla="*/ 114 h 354"/>
                <a:gd name="T12" fmla="*/ 194 w 217"/>
                <a:gd name="T13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7" h="354">
                  <a:moveTo>
                    <a:pt x="194" y="354"/>
                  </a:moveTo>
                  <a:lnTo>
                    <a:pt x="22" y="354"/>
                  </a:lnTo>
                  <a:lnTo>
                    <a:pt x="0" y="114"/>
                  </a:lnTo>
                  <a:lnTo>
                    <a:pt x="22" y="0"/>
                  </a:lnTo>
                  <a:lnTo>
                    <a:pt x="194" y="0"/>
                  </a:lnTo>
                  <a:lnTo>
                    <a:pt x="217" y="114"/>
                  </a:lnTo>
                  <a:lnTo>
                    <a:pt x="194" y="354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Line 183"/>
            <p:cNvSpPr>
              <a:spLocks noChangeShapeType="1"/>
            </p:cNvSpPr>
            <p:nvPr/>
          </p:nvSpPr>
          <p:spPr bwMode="auto">
            <a:xfrm>
              <a:off x="5476876" y="5999163"/>
              <a:ext cx="0" cy="223838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Line 184"/>
            <p:cNvSpPr>
              <a:spLocks noChangeShapeType="1"/>
            </p:cNvSpPr>
            <p:nvPr/>
          </p:nvSpPr>
          <p:spPr bwMode="auto">
            <a:xfrm>
              <a:off x="5414963" y="6065838"/>
              <a:ext cx="120650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Line 185"/>
            <p:cNvSpPr>
              <a:spLocks noChangeShapeType="1"/>
            </p:cNvSpPr>
            <p:nvPr/>
          </p:nvSpPr>
          <p:spPr bwMode="auto">
            <a:xfrm>
              <a:off x="6700838" y="6034088"/>
              <a:ext cx="0" cy="22225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Line 186"/>
            <p:cNvSpPr>
              <a:spLocks noChangeShapeType="1"/>
            </p:cNvSpPr>
            <p:nvPr/>
          </p:nvSpPr>
          <p:spPr bwMode="auto">
            <a:xfrm>
              <a:off x="6642101" y="6097588"/>
              <a:ext cx="119063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87"/>
            <p:cNvSpPr>
              <a:spLocks/>
            </p:cNvSpPr>
            <p:nvPr/>
          </p:nvSpPr>
          <p:spPr bwMode="auto">
            <a:xfrm>
              <a:off x="6516688" y="5899151"/>
              <a:ext cx="371475" cy="490538"/>
            </a:xfrm>
            <a:custGeom>
              <a:avLst/>
              <a:gdLst>
                <a:gd name="T0" fmla="*/ 127 w 127"/>
                <a:gd name="T1" fmla="*/ 61 h 168"/>
                <a:gd name="T2" fmla="*/ 73 w 127"/>
                <a:gd name="T3" fmla="*/ 0 h 168"/>
                <a:gd name="T4" fmla="*/ 53 w 127"/>
                <a:gd name="T5" fmla="*/ 0 h 168"/>
                <a:gd name="T6" fmla="*/ 0 w 127"/>
                <a:gd name="T7" fmla="*/ 61 h 168"/>
                <a:gd name="T8" fmla="*/ 0 w 127"/>
                <a:gd name="T9" fmla="*/ 168 h 168"/>
                <a:gd name="T10" fmla="*/ 127 w 127"/>
                <a:gd name="T11" fmla="*/ 168 h 168"/>
                <a:gd name="T12" fmla="*/ 127 w 127"/>
                <a:gd name="T13" fmla="*/ 6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168">
                  <a:moveTo>
                    <a:pt x="127" y="61"/>
                  </a:moveTo>
                  <a:cubicBezTo>
                    <a:pt x="127" y="27"/>
                    <a:pt x="103" y="0"/>
                    <a:pt x="7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24" y="0"/>
                    <a:pt x="0" y="27"/>
                    <a:pt x="0" y="61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127" y="168"/>
                    <a:pt x="127" y="168"/>
                    <a:pt x="127" y="168"/>
                  </a:cubicBezTo>
                  <a:lnTo>
                    <a:pt x="127" y="61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Line 188"/>
            <p:cNvSpPr>
              <a:spLocks noChangeShapeType="1"/>
            </p:cNvSpPr>
            <p:nvPr/>
          </p:nvSpPr>
          <p:spPr bwMode="auto">
            <a:xfrm>
              <a:off x="6419851" y="6461126"/>
              <a:ext cx="560388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89"/>
            <p:cNvSpPr>
              <a:spLocks/>
            </p:cNvSpPr>
            <p:nvPr/>
          </p:nvSpPr>
          <p:spPr bwMode="auto">
            <a:xfrm>
              <a:off x="7705726" y="5899151"/>
              <a:ext cx="420688" cy="561975"/>
            </a:xfrm>
            <a:custGeom>
              <a:avLst/>
              <a:gdLst>
                <a:gd name="T0" fmla="*/ 144 w 144"/>
                <a:gd name="T1" fmla="*/ 69 h 192"/>
                <a:gd name="T2" fmla="*/ 84 w 144"/>
                <a:gd name="T3" fmla="*/ 0 h 192"/>
                <a:gd name="T4" fmla="*/ 60 w 144"/>
                <a:gd name="T5" fmla="*/ 0 h 192"/>
                <a:gd name="T6" fmla="*/ 0 w 144"/>
                <a:gd name="T7" fmla="*/ 69 h 192"/>
                <a:gd name="T8" fmla="*/ 0 w 144"/>
                <a:gd name="T9" fmla="*/ 192 h 192"/>
                <a:gd name="T10" fmla="*/ 35 w 144"/>
                <a:gd name="T11" fmla="*/ 178 h 192"/>
                <a:gd name="T12" fmla="*/ 74 w 144"/>
                <a:gd name="T13" fmla="*/ 192 h 192"/>
                <a:gd name="T14" fmla="*/ 113 w 144"/>
                <a:gd name="T15" fmla="*/ 178 h 192"/>
                <a:gd name="T16" fmla="*/ 144 w 144"/>
                <a:gd name="T17" fmla="*/ 192 h 192"/>
                <a:gd name="T18" fmla="*/ 144 w 144"/>
                <a:gd name="T19" fmla="*/ 6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92">
                  <a:moveTo>
                    <a:pt x="144" y="69"/>
                  </a:moveTo>
                  <a:cubicBezTo>
                    <a:pt x="144" y="31"/>
                    <a:pt x="117" y="0"/>
                    <a:pt x="84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27" y="0"/>
                    <a:pt x="0" y="31"/>
                    <a:pt x="0" y="69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74" y="192"/>
                    <a:pt x="74" y="192"/>
                    <a:pt x="74" y="192"/>
                  </a:cubicBezTo>
                  <a:cubicBezTo>
                    <a:pt x="113" y="178"/>
                    <a:pt x="113" y="178"/>
                    <a:pt x="113" y="178"/>
                  </a:cubicBezTo>
                  <a:cubicBezTo>
                    <a:pt x="144" y="192"/>
                    <a:pt x="144" y="192"/>
                    <a:pt x="144" y="192"/>
                  </a:cubicBezTo>
                  <a:lnTo>
                    <a:pt x="144" y="69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Oval 190"/>
            <p:cNvSpPr>
              <a:spLocks noChangeArrowheads="1"/>
            </p:cNvSpPr>
            <p:nvPr/>
          </p:nvSpPr>
          <p:spPr bwMode="auto">
            <a:xfrm>
              <a:off x="7816851" y="6069013"/>
              <a:ext cx="52388" cy="523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Oval 191"/>
            <p:cNvSpPr>
              <a:spLocks noChangeArrowheads="1"/>
            </p:cNvSpPr>
            <p:nvPr/>
          </p:nvSpPr>
          <p:spPr bwMode="auto">
            <a:xfrm>
              <a:off x="7962901" y="6069013"/>
              <a:ext cx="52388" cy="523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92"/>
            <p:cNvSpPr>
              <a:spLocks/>
            </p:cNvSpPr>
            <p:nvPr/>
          </p:nvSpPr>
          <p:spPr bwMode="auto">
            <a:xfrm>
              <a:off x="7804151" y="6256338"/>
              <a:ext cx="222250" cy="76200"/>
            </a:xfrm>
            <a:custGeom>
              <a:avLst/>
              <a:gdLst>
                <a:gd name="T0" fmla="*/ 0 w 76"/>
                <a:gd name="T1" fmla="*/ 0 h 26"/>
                <a:gd name="T2" fmla="*/ 76 w 76"/>
                <a:gd name="T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6" h="26">
                  <a:moveTo>
                    <a:pt x="0" y="0"/>
                  </a:moveTo>
                  <a:cubicBezTo>
                    <a:pt x="0" y="0"/>
                    <a:pt x="33" y="26"/>
                    <a:pt x="76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93"/>
            <p:cNvSpPr>
              <a:spLocks/>
            </p:cNvSpPr>
            <p:nvPr/>
          </p:nvSpPr>
          <p:spPr bwMode="auto">
            <a:xfrm>
              <a:off x="8920163" y="5899151"/>
              <a:ext cx="423863" cy="561975"/>
            </a:xfrm>
            <a:custGeom>
              <a:avLst/>
              <a:gdLst>
                <a:gd name="T0" fmla="*/ 145 w 145"/>
                <a:gd name="T1" fmla="*/ 69 h 192"/>
                <a:gd name="T2" fmla="*/ 84 w 145"/>
                <a:gd name="T3" fmla="*/ 0 h 192"/>
                <a:gd name="T4" fmla="*/ 61 w 145"/>
                <a:gd name="T5" fmla="*/ 0 h 192"/>
                <a:gd name="T6" fmla="*/ 0 w 145"/>
                <a:gd name="T7" fmla="*/ 69 h 192"/>
                <a:gd name="T8" fmla="*/ 0 w 145"/>
                <a:gd name="T9" fmla="*/ 192 h 192"/>
                <a:gd name="T10" fmla="*/ 35 w 145"/>
                <a:gd name="T11" fmla="*/ 178 h 192"/>
                <a:gd name="T12" fmla="*/ 74 w 145"/>
                <a:gd name="T13" fmla="*/ 192 h 192"/>
                <a:gd name="T14" fmla="*/ 113 w 145"/>
                <a:gd name="T15" fmla="*/ 178 h 192"/>
                <a:gd name="T16" fmla="*/ 145 w 145"/>
                <a:gd name="T17" fmla="*/ 192 h 192"/>
                <a:gd name="T18" fmla="*/ 145 w 145"/>
                <a:gd name="T19" fmla="*/ 6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192">
                  <a:moveTo>
                    <a:pt x="145" y="69"/>
                  </a:moveTo>
                  <a:cubicBezTo>
                    <a:pt x="145" y="31"/>
                    <a:pt x="117" y="0"/>
                    <a:pt x="8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27" y="0"/>
                    <a:pt x="0" y="31"/>
                    <a:pt x="0" y="69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74" y="192"/>
                    <a:pt x="74" y="192"/>
                    <a:pt x="74" y="192"/>
                  </a:cubicBezTo>
                  <a:cubicBezTo>
                    <a:pt x="113" y="178"/>
                    <a:pt x="113" y="178"/>
                    <a:pt x="113" y="178"/>
                  </a:cubicBezTo>
                  <a:cubicBezTo>
                    <a:pt x="145" y="192"/>
                    <a:pt x="145" y="192"/>
                    <a:pt x="145" y="192"/>
                  </a:cubicBezTo>
                  <a:lnTo>
                    <a:pt x="145" y="69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Oval 194"/>
            <p:cNvSpPr>
              <a:spLocks noChangeArrowheads="1"/>
            </p:cNvSpPr>
            <p:nvPr/>
          </p:nvSpPr>
          <p:spPr bwMode="auto">
            <a:xfrm>
              <a:off x="9031288" y="6069013"/>
              <a:ext cx="52388" cy="523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Oval 195"/>
            <p:cNvSpPr>
              <a:spLocks noChangeArrowheads="1"/>
            </p:cNvSpPr>
            <p:nvPr/>
          </p:nvSpPr>
          <p:spPr bwMode="auto">
            <a:xfrm>
              <a:off x="9177338" y="6069013"/>
              <a:ext cx="52388" cy="523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96"/>
            <p:cNvSpPr>
              <a:spLocks/>
            </p:cNvSpPr>
            <p:nvPr/>
          </p:nvSpPr>
          <p:spPr bwMode="auto">
            <a:xfrm>
              <a:off x="9020176" y="6256338"/>
              <a:ext cx="222250" cy="171450"/>
            </a:xfrm>
            <a:custGeom>
              <a:avLst/>
              <a:gdLst>
                <a:gd name="T0" fmla="*/ 76 w 76"/>
                <a:gd name="T1" fmla="*/ 0 h 59"/>
                <a:gd name="T2" fmla="*/ 0 w 76"/>
                <a:gd name="T3" fmla="*/ 0 h 59"/>
                <a:gd name="T4" fmla="*/ 76 w 76"/>
                <a:gd name="T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59">
                  <a:moveTo>
                    <a:pt x="76" y="0"/>
                  </a:moveTo>
                  <a:cubicBezTo>
                    <a:pt x="33" y="59"/>
                    <a:pt x="0" y="0"/>
                    <a:pt x="0" y="0"/>
                  </a:cubicBezTo>
                  <a:lnTo>
                    <a:pt x="76" y="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97"/>
            <p:cNvSpPr>
              <a:spLocks/>
            </p:cNvSpPr>
            <p:nvPr/>
          </p:nvSpPr>
          <p:spPr bwMode="auto">
            <a:xfrm>
              <a:off x="10064751" y="5992813"/>
              <a:ext cx="249238" cy="455613"/>
            </a:xfrm>
            <a:custGeom>
              <a:avLst/>
              <a:gdLst>
                <a:gd name="T0" fmla="*/ 85 w 85"/>
                <a:gd name="T1" fmla="*/ 37 h 156"/>
                <a:gd name="T2" fmla="*/ 49 w 85"/>
                <a:gd name="T3" fmla="*/ 0 h 156"/>
                <a:gd name="T4" fmla="*/ 36 w 85"/>
                <a:gd name="T5" fmla="*/ 0 h 156"/>
                <a:gd name="T6" fmla="*/ 0 w 85"/>
                <a:gd name="T7" fmla="*/ 37 h 156"/>
                <a:gd name="T8" fmla="*/ 0 w 85"/>
                <a:gd name="T9" fmla="*/ 156 h 156"/>
                <a:gd name="T10" fmla="*/ 21 w 85"/>
                <a:gd name="T11" fmla="*/ 148 h 156"/>
                <a:gd name="T12" fmla="*/ 44 w 85"/>
                <a:gd name="T13" fmla="*/ 156 h 156"/>
                <a:gd name="T14" fmla="*/ 67 w 85"/>
                <a:gd name="T15" fmla="*/ 148 h 156"/>
                <a:gd name="T16" fmla="*/ 85 w 85"/>
                <a:gd name="T17" fmla="*/ 156 h 156"/>
                <a:gd name="T18" fmla="*/ 85 w 85"/>
                <a:gd name="T19" fmla="*/ 3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56">
                  <a:moveTo>
                    <a:pt x="85" y="37"/>
                  </a:moveTo>
                  <a:cubicBezTo>
                    <a:pt x="85" y="17"/>
                    <a:pt x="69" y="0"/>
                    <a:pt x="49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6" y="0"/>
                    <a:pt x="0" y="17"/>
                    <a:pt x="0" y="37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21" y="148"/>
                    <a:pt x="21" y="148"/>
                    <a:pt x="21" y="148"/>
                  </a:cubicBezTo>
                  <a:cubicBezTo>
                    <a:pt x="44" y="156"/>
                    <a:pt x="44" y="156"/>
                    <a:pt x="44" y="156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85" y="156"/>
                    <a:pt x="85" y="156"/>
                    <a:pt x="85" y="156"/>
                  </a:cubicBezTo>
                  <a:lnTo>
                    <a:pt x="85" y="37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Oval 198"/>
            <p:cNvSpPr>
              <a:spLocks noChangeArrowheads="1"/>
            </p:cNvSpPr>
            <p:nvPr/>
          </p:nvSpPr>
          <p:spPr bwMode="auto">
            <a:xfrm>
              <a:off x="10133013" y="6083301"/>
              <a:ext cx="28575" cy="285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Oval 199"/>
            <p:cNvSpPr>
              <a:spLocks noChangeArrowheads="1"/>
            </p:cNvSpPr>
            <p:nvPr/>
          </p:nvSpPr>
          <p:spPr bwMode="auto">
            <a:xfrm>
              <a:off x="10217151" y="6083301"/>
              <a:ext cx="31750" cy="285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00"/>
            <p:cNvSpPr>
              <a:spLocks/>
            </p:cNvSpPr>
            <p:nvPr/>
          </p:nvSpPr>
          <p:spPr bwMode="auto">
            <a:xfrm>
              <a:off x="10123488" y="6184901"/>
              <a:ext cx="131763" cy="41275"/>
            </a:xfrm>
            <a:custGeom>
              <a:avLst/>
              <a:gdLst>
                <a:gd name="T0" fmla="*/ 0 w 45"/>
                <a:gd name="T1" fmla="*/ 0 h 14"/>
                <a:gd name="T2" fmla="*/ 45 w 45"/>
                <a:gd name="T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14">
                  <a:moveTo>
                    <a:pt x="0" y="0"/>
                  </a:moveTo>
                  <a:cubicBezTo>
                    <a:pt x="0" y="0"/>
                    <a:pt x="20" y="14"/>
                    <a:pt x="45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01"/>
            <p:cNvSpPr>
              <a:spLocks/>
            </p:cNvSpPr>
            <p:nvPr/>
          </p:nvSpPr>
          <p:spPr bwMode="auto">
            <a:xfrm>
              <a:off x="10064751" y="5846763"/>
              <a:ext cx="561975" cy="577850"/>
            </a:xfrm>
            <a:custGeom>
              <a:avLst/>
              <a:gdLst>
                <a:gd name="T0" fmla="*/ 192 w 192"/>
                <a:gd name="T1" fmla="*/ 86 h 198"/>
                <a:gd name="T2" fmla="*/ 0 w 192"/>
                <a:gd name="T3" fmla="*/ 27 h 198"/>
                <a:gd name="T4" fmla="*/ 192 w 192"/>
                <a:gd name="T5" fmla="*/ 22 h 198"/>
                <a:gd name="T6" fmla="*/ 192 w 192"/>
                <a:gd name="T7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2" h="198">
                  <a:moveTo>
                    <a:pt x="192" y="86"/>
                  </a:moveTo>
                  <a:cubicBezTo>
                    <a:pt x="162" y="45"/>
                    <a:pt x="0" y="27"/>
                    <a:pt x="0" y="27"/>
                  </a:cubicBezTo>
                  <a:cubicBezTo>
                    <a:pt x="102" y="0"/>
                    <a:pt x="192" y="22"/>
                    <a:pt x="192" y="22"/>
                  </a:cubicBezTo>
                  <a:cubicBezTo>
                    <a:pt x="192" y="198"/>
                    <a:pt x="192" y="198"/>
                    <a:pt x="192" y="198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02"/>
            <p:cNvSpPr>
              <a:spLocks/>
            </p:cNvSpPr>
            <p:nvPr/>
          </p:nvSpPr>
          <p:spPr bwMode="auto">
            <a:xfrm>
              <a:off x="10321926" y="6184901"/>
              <a:ext cx="295275" cy="220663"/>
            </a:xfrm>
            <a:custGeom>
              <a:avLst/>
              <a:gdLst>
                <a:gd name="T0" fmla="*/ 0 w 101"/>
                <a:gd name="T1" fmla="*/ 0 h 75"/>
                <a:gd name="T2" fmla="*/ 101 w 101"/>
                <a:gd name="T3" fmla="*/ 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1" h="75">
                  <a:moveTo>
                    <a:pt x="0" y="0"/>
                  </a:moveTo>
                  <a:cubicBezTo>
                    <a:pt x="0" y="0"/>
                    <a:pt x="49" y="75"/>
                    <a:pt x="101" y="6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Oval 203"/>
            <p:cNvSpPr>
              <a:spLocks noChangeArrowheads="1"/>
            </p:cNvSpPr>
            <p:nvPr/>
          </p:nvSpPr>
          <p:spPr bwMode="auto">
            <a:xfrm>
              <a:off x="11461751" y="6124576"/>
              <a:ext cx="55563" cy="523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Oval 204"/>
            <p:cNvSpPr>
              <a:spLocks noChangeArrowheads="1"/>
            </p:cNvSpPr>
            <p:nvPr/>
          </p:nvSpPr>
          <p:spPr bwMode="auto">
            <a:xfrm>
              <a:off x="11610976" y="6124576"/>
              <a:ext cx="52388" cy="523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11280776" y="6027738"/>
              <a:ext cx="560388" cy="392113"/>
            </a:xfrm>
            <a:custGeom>
              <a:avLst/>
              <a:gdLst>
                <a:gd name="T0" fmla="*/ 149 w 192"/>
                <a:gd name="T1" fmla="*/ 0 h 134"/>
                <a:gd name="T2" fmla="*/ 123 w 192"/>
                <a:gd name="T3" fmla="*/ 14 h 134"/>
                <a:gd name="T4" fmla="*/ 97 w 192"/>
                <a:gd name="T5" fmla="*/ 0 h 134"/>
                <a:gd name="T6" fmla="*/ 70 w 192"/>
                <a:gd name="T7" fmla="*/ 14 h 134"/>
                <a:gd name="T8" fmla="*/ 44 w 192"/>
                <a:gd name="T9" fmla="*/ 0 h 134"/>
                <a:gd name="T10" fmla="*/ 0 w 192"/>
                <a:gd name="T11" fmla="*/ 67 h 134"/>
                <a:gd name="T12" fmla="*/ 44 w 192"/>
                <a:gd name="T13" fmla="*/ 134 h 134"/>
                <a:gd name="T14" fmla="*/ 70 w 192"/>
                <a:gd name="T15" fmla="*/ 120 h 134"/>
                <a:gd name="T16" fmla="*/ 97 w 192"/>
                <a:gd name="T17" fmla="*/ 134 h 134"/>
                <a:gd name="T18" fmla="*/ 123 w 192"/>
                <a:gd name="T19" fmla="*/ 120 h 134"/>
                <a:gd name="T20" fmla="*/ 149 w 192"/>
                <a:gd name="T21" fmla="*/ 134 h 134"/>
                <a:gd name="T22" fmla="*/ 192 w 192"/>
                <a:gd name="T23" fmla="*/ 67 h 134"/>
                <a:gd name="T24" fmla="*/ 149 w 192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" h="134">
                  <a:moveTo>
                    <a:pt x="149" y="0"/>
                  </a:moveTo>
                  <a:cubicBezTo>
                    <a:pt x="139" y="0"/>
                    <a:pt x="130" y="6"/>
                    <a:pt x="123" y="14"/>
                  </a:cubicBezTo>
                  <a:cubicBezTo>
                    <a:pt x="115" y="6"/>
                    <a:pt x="106" y="0"/>
                    <a:pt x="97" y="0"/>
                  </a:cubicBezTo>
                  <a:cubicBezTo>
                    <a:pt x="87" y="0"/>
                    <a:pt x="78" y="6"/>
                    <a:pt x="70" y="14"/>
                  </a:cubicBezTo>
                  <a:cubicBezTo>
                    <a:pt x="63" y="6"/>
                    <a:pt x="54" y="0"/>
                    <a:pt x="44" y="0"/>
                  </a:cubicBezTo>
                  <a:cubicBezTo>
                    <a:pt x="20" y="0"/>
                    <a:pt x="0" y="30"/>
                    <a:pt x="0" y="67"/>
                  </a:cubicBezTo>
                  <a:cubicBezTo>
                    <a:pt x="0" y="104"/>
                    <a:pt x="20" y="134"/>
                    <a:pt x="44" y="134"/>
                  </a:cubicBezTo>
                  <a:cubicBezTo>
                    <a:pt x="54" y="134"/>
                    <a:pt x="63" y="129"/>
                    <a:pt x="70" y="120"/>
                  </a:cubicBezTo>
                  <a:cubicBezTo>
                    <a:pt x="78" y="129"/>
                    <a:pt x="87" y="134"/>
                    <a:pt x="97" y="134"/>
                  </a:cubicBezTo>
                  <a:cubicBezTo>
                    <a:pt x="106" y="134"/>
                    <a:pt x="115" y="129"/>
                    <a:pt x="123" y="120"/>
                  </a:cubicBezTo>
                  <a:cubicBezTo>
                    <a:pt x="130" y="129"/>
                    <a:pt x="139" y="134"/>
                    <a:pt x="149" y="134"/>
                  </a:cubicBezTo>
                  <a:cubicBezTo>
                    <a:pt x="173" y="134"/>
                    <a:pt x="192" y="104"/>
                    <a:pt x="192" y="67"/>
                  </a:cubicBezTo>
                  <a:cubicBezTo>
                    <a:pt x="192" y="30"/>
                    <a:pt x="173" y="0"/>
                    <a:pt x="149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11542713" y="5934076"/>
              <a:ext cx="58738" cy="79375"/>
            </a:xfrm>
            <a:custGeom>
              <a:avLst/>
              <a:gdLst>
                <a:gd name="T0" fmla="*/ 6 w 20"/>
                <a:gd name="T1" fmla="*/ 27 h 27"/>
                <a:gd name="T2" fmla="*/ 20 w 20"/>
                <a:gd name="T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27">
                  <a:moveTo>
                    <a:pt x="6" y="27"/>
                  </a:moveTo>
                  <a:cubicBezTo>
                    <a:pt x="6" y="27"/>
                    <a:pt x="0" y="10"/>
                    <a:pt x="20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11450638" y="6253163"/>
              <a:ext cx="198438" cy="63500"/>
            </a:xfrm>
            <a:custGeom>
              <a:avLst/>
              <a:gdLst>
                <a:gd name="T0" fmla="*/ 1 w 68"/>
                <a:gd name="T1" fmla="*/ 13 h 22"/>
                <a:gd name="T2" fmla="*/ 18 w 68"/>
                <a:gd name="T3" fmla="*/ 2 h 22"/>
                <a:gd name="T4" fmla="*/ 35 w 68"/>
                <a:gd name="T5" fmla="*/ 14 h 22"/>
                <a:gd name="T6" fmla="*/ 57 w 68"/>
                <a:gd name="T7" fmla="*/ 20 h 22"/>
                <a:gd name="T8" fmla="*/ 68 w 6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22">
                  <a:moveTo>
                    <a:pt x="1" y="13"/>
                  </a:moveTo>
                  <a:cubicBezTo>
                    <a:pt x="0" y="4"/>
                    <a:pt x="10" y="1"/>
                    <a:pt x="18" y="2"/>
                  </a:cubicBezTo>
                  <a:cubicBezTo>
                    <a:pt x="25" y="4"/>
                    <a:pt x="30" y="9"/>
                    <a:pt x="35" y="14"/>
                  </a:cubicBezTo>
                  <a:cubicBezTo>
                    <a:pt x="40" y="19"/>
                    <a:pt x="50" y="22"/>
                    <a:pt x="57" y="20"/>
                  </a:cubicBezTo>
                  <a:cubicBezTo>
                    <a:pt x="65" y="18"/>
                    <a:pt x="67" y="6"/>
                    <a:pt x="68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257450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" name="组合 253"/>
          <p:cNvGrpSpPr/>
          <p:nvPr/>
        </p:nvGrpSpPr>
        <p:grpSpPr>
          <a:xfrm>
            <a:off x="483394" y="456433"/>
            <a:ext cx="11225212" cy="5945134"/>
            <a:chOff x="255588" y="282575"/>
            <a:chExt cx="11923712" cy="6315076"/>
          </a:xfrm>
        </p:grpSpPr>
        <p:sp>
          <p:nvSpPr>
            <p:cNvPr id="54" name="Oval 5"/>
            <p:cNvSpPr>
              <a:spLocks noChangeArrowheads="1"/>
            </p:cNvSpPr>
            <p:nvPr/>
          </p:nvSpPr>
          <p:spPr bwMode="auto">
            <a:xfrm>
              <a:off x="446088" y="530226"/>
              <a:ext cx="53975" cy="555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Oval 6"/>
            <p:cNvSpPr>
              <a:spLocks noChangeArrowheads="1"/>
            </p:cNvSpPr>
            <p:nvPr/>
          </p:nvSpPr>
          <p:spPr bwMode="auto">
            <a:xfrm>
              <a:off x="596900" y="530226"/>
              <a:ext cx="55562" cy="555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7"/>
            <p:cNvSpPr>
              <a:spLocks/>
            </p:cNvSpPr>
            <p:nvPr/>
          </p:nvSpPr>
          <p:spPr bwMode="auto">
            <a:xfrm>
              <a:off x="255588" y="430213"/>
              <a:ext cx="581025" cy="403225"/>
            </a:xfrm>
            <a:custGeom>
              <a:avLst/>
              <a:gdLst>
                <a:gd name="T0" fmla="*/ 149 w 192"/>
                <a:gd name="T1" fmla="*/ 0 h 133"/>
                <a:gd name="T2" fmla="*/ 123 w 192"/>
                <a:gd name="T3" fmla="*/ 13 h 133"/>
                <a:gd name="T4" fmla="*/ 97 w 192"/>
                <a:gd name="T5" fmla="*/ 0 h 133"/>
                <a:gd name="T6" fmla="*/ 70 w 192"/>
                <a:gd name="T7" fmla="*/ 14 h 133"/>
                <a:gd name="T8" fmla="*/ 44 w 192"/>
                <a:gd name="T9" fmla="*/ 0 h 133"/>
                <a:gd name="T10" fmla="*/ 0 w 192"/>
                <a:gd name="T11" fmla="*/ 67 h 133"/>
                <a:gd name="T12" fmla="*/ 44 w 192"/>
                <a:gd name="T13" fmla="*/ 133 h 133"/>
                <a:gd name="T14" fmla="*/ 70 w 192"/>
                <a:gd name="T15" fmla="*/ 119 h 133"/>
                <a:gd name="T16" fmla="*/ 97 w 192"/>
                <a:gd name="T17" fmla="*/ 133 h 133"/>
                <a:gd name="T18" fmla="*/ 123 w 192"/>
                <a:gd name="T19" fmla="*/ 120 h 133"/>
                <a:gd name="T20" fmla="*/ 149 w 192"/>
                <a:gd name="T21" fmla="*/ 133 h 133"/>
                <a:gd name="T22" fmla="*/ 192 w 192"/>
                <a:gd name="T23" fmla="*/ 67 h 133"/>
                <a:gd name="T24" fmla="*/ 149 w 192"/>
                <a:gd name="T25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" h="133">
                  <a:moveTo>
                    <a:pt x="149" y="0"/>
                  </a:moveTo>
                  <a:cubicBezTo>
                    <a:pt x="139" y="0"/>
                    <a:pt x="130" y="5"/>
                    <a:pt x="123" y="13"/>
                  </a:cubicBezTo>
                  <a:cubicBezTo>
                    <a:pt x="116" y="5"/>
                    <a:pt x="107" y="0"/>
                    <a:pt x="97" y="0"/>
                  </a:cubicBezTo>
                  <a:cubicBezTo>
                    <a:pt x="87" y="0"/>
                    <a:pt x="78" y="5"/>
                    <a:pt x="70" y="14"/>
                  </a:cubicBezTo>
                  <a:cubicBezTo>
                    <a:pt x="63" y="5"/>
                    <a:pt x="54" y="0"/>
                    <a:pt x="44" y="0"/>
                  </a:cubicBezTo>
                  <a:cubicBezTo>
                    <a:pt x="20" y="0"/>
                    <a:pt x="0" y="30"/>
                    <a:pt x="0" y="67"/>
                  </a:cubicBezTo>
                  <a:cubicBezTo>
                    <a:pt x="0" y="104"/>
                    <a:pt x="20" y="133"/>
                    <a:pt x="44" y="133"/>
                  </a:cubicBezTo>
                  <a:cubicBezTo>
                    <a:pt x="54" y="133"/>
                    <a:pt x="63" y="128"/>
                    <a:pt x="70" y="119"/>
                  </a:cubicBezTo>
                  <a:cubicBezTo>
                    <a:pt x="78" y="128"/>
                    <a:pt x="87" y="133"/>
                    <a:pt x="97" y="133"/>
                  </a:cubicBezTo>
                  <a:cubicBezTo>
                    <a:pt x="107" y="133"/>
                    <a:pt x="116" y="128"/>
                    <a:pt x="123" y="120"/>
                  </a:cubicBezTo>
                  <a:cubicBezTo>
                    <a:pt x="130" y="128"/>
                    <a:pt x="139" y="133"/>
                    <a:pt x="149" y="133"/>
                  </a:cubicBezTo>
                  <a:cubicBezTo>
                    <a:pt x="173" y="133"/>
                    <a:pt x="192" y="104"/>
                    <a:pt x="192" y="67"/>
                  </a:cubicBezTo>
                  <a:cubicBezTo>
                    <a:pt x="192" y="30"/>
                    <a:pt x="173" y="0"/>
                    <a:pt x="149" y="0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8"/>
            <p:cNvSpPr>
              <a:spLocks/>
            </p:cNvSpPr>
            <p:nvPr/>
          </p:nvSpPr>
          <p:spPr bwMode="auto">
            <a:xfrm>
              <a:off x="527050" y="330201"/>
              <a:ext cx="60325" cy="85725"/>
            </a:xfrm>
            <a:custGeom>
              <a:avLst/>
              <a:gdLst>
                <a:gd name="T0" fmla="*/ 7 w 20"/>
                <a:gd name="T1" fmla="*/ 28 h 28"/>
                <a:gd name="T2" fmla="*/ 20 w 20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28">
                  <a:moveTo>
                    <a:pt x="7" y="28"/>
                  </a:moveTo>
                  <a:cubicBezTo>
                    <a:pt x="7" y="28"/>
                    <a:pt x="0" y="10"/>
                    <a:pt x="20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9"/>
            <p:cNvSpPr>
              <a:spLocks/>
            </p:cNvSpPr>
            <p:nvPr/>
          </p:nvSpPr>
          <p:spPr bwMode="auto">
            <a:xfrm>
              <a:off x="400050" y="673101"/>
              <a:ext cx="293687" cy="49213"/>
            </a:xfrm>
            <a:custGeom>
              <a:avLst/>
              <a:gdLst>
                <a:gd name="T0" fmla="*/ 0 w 185"/>
                <a:gd name="T1" fmla="*/ 4 h 31"/>
                <a:gd name="T2" fmla="*/ 42 w 185"/>
                <a:gd name="T3" fmla="*/ 31 h 31"/>
                <a:gd name="T4" fmla="*/ 94 w 185"/>
                <a:gd name="T5" fmla="*/ 0 h 31"/>
                <a:gd name="T6" fmla="*/ 141 w 185"/>
                <a:gd name="T7" fmla="*/ 31 h 31"/>
                <a:gd name="T8" fmla="*/ 185 w 185"/>
                <a:gd name="T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31">
                  <a:moveTo>
                    <a:pt x="0" y="4"/>
                  </a:moveTo>
                  <a:lnTo>
                    <a:pt x="42" y="31"/>
                  </a:lnTo>
                  <a:lnTo>
                    <a:pt x="94" y="0"/>
                  </a:lnTo>
                  <a:lnTo>
                    <a:pt x="141" y="31"/>
                  </a:lnTo>
                  <a:lnTo>
                    <a:pt x="185" y="8"/>
                  </a:ln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"/>
            <p:cNvSpPr>
              <a:spLocks/>
            </p:cNvSpPr>
            <p:nvPr/>
          </p:nvSpPr>
          <p:spPr bwMode="auto">
            <a:xfrm>
              <a:off x="1566863" y="290513"/>
              <a:ext cx="477837" cy="479425"/>
            </a:xfrm>
            <a:custGeom>
              <a:avLst/>
              <a:gdLst>
                <a:gd name="T0" fmla="*/ 158 w 158"/>
                <a:gd name="T1" fmla="*/ 72 h 158"/>
                <a:gd name="T2" fmla="*/ 79 w 158"/>
                <a:gd name="T3" fmla="*/ 0 h 158"/>
                <a:gd name="T4" fmla="*/ 0 w 158"/>
                <a:gd name="T5" fmla="*/ 72 h 158"/>
                <a:gd name="T6" fmla="*/ 20 w 158"/>
                <a:gd name="T7" fmla="*/ 120 h 158"/>
                <a:gd name="T8" fmla="*/ 20 w 158"/>
                <a:gd name="T9" fmla="*/ 136 h 158"/>
                <a:gd name="T10" fmla="*/ 44 w 158"/>
                <a:gd name="T11" fmla="*/ 158 h 158"/>
                <a:gd name="T12" fmla="*/ 114 w 158"/>
                <a:gd name="T13" fmla="*/ 158 h 158"/>
                <a:gd name="T14" fmla="*/ 138 w 158"/>
                <a:gd name="T15" fmla="*/ 136 h 158"/>
                <a:gd name="T16" fmla="*/ 138 w 158"/>
                <a:gd name="T17" fmla="*/ 120 h 158"/>
                <a:gd name="T18" fmla="*/ 158 w 158"/>
                <a:gd name="T19" fmla="*/ 7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8">
                  <a:moveTo>
                    <a:pt x="158" y="72"/>
                  </a:moveTo>
                  <a:cubicBezTo>
                    <a:pt x="158" y="33"/>
                    <a:pt x="123" y="0"/>
                    <a:pt x="79" y="0"/>
                  </a:cubicBezTo>
                  <a:cubicBezTo>
                    <a:pt x="35" y="0"/>
                    <a:pt x="0" y="33"/>
                    <a:pt x="0" y="72"/>
                  </a:cubicBezTo>
                  <a:cubicBezTo>
                    <a:pt x="0" y="91"/>
                    <a:pt x="7" y="108"/>
                    <a:pt x="20" y="120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20" y="148"/>
                    <a:pt x="31" y="158"/>
                    <a:pt x="44" y="158"/>
                  </a:cubicBezTo>
                  <a:cubicBezTo>
                    <a:pt x="114" y="158"/>
                    <a:pt x="114" y="158"/>
                    <a:pt x="114" y="158"/>
                  </a:cubicBezTo>
                  <a:cubicBezTo>
                    <a:pt x="127" y="158"/>
                    <a:pt x="138" y="148"/>
                    <a:pt x="138" y="136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50" y="108"/>
                    <a:pt x="158" y="91"/>
                    <a:pt x="158" y="72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1"/>
            <p:cNvSpPr>
              <a:spLocks/>
            </p:cNvSpPr>
            <p:nvPr/>
          </p:nvSpPr>
          <p:spPr bwMode="auto">
            <a:xfrm>
              <a:off x="1630363" y="769938"/>
              <a:ext cx="357187" cy="103188"/>
            </a:xfrm>
            <a:custGeom>
              <a:avLst/>
              <a:gdLst>
                <a:gd name="T0" fmla="*/ 118 w 118"/>
                <a:gd name="T1" fmla="*/ 26 h 34"/>
                <a:gd name="T2" fmla="*/ 110 w 118"/>
                <a:gd name="T3" fmla="*/ 34 h 34"/>
                <a:gd name="T4" fmla="*/ 8 w 118"/>
                <a:gd name="T5" fmla="*/ 34 h 34"/>
                <a:gd name="T6" fmla="*/ 0 w 118"/>
                <a:gd name="T7" fmla="*/ 26 h 34"/>
                <a:gd name="T8" fmla="*/ 0 w 118"/>
                <a:gd name="T9" fmla="*/ 8 h 34"/>
                <a:gd name="T10" fmla="*/ 8 w 118"/>
                <a:gd name="T11" fmla="*/ 0 h 34"/>
                <a:gd name="T12" fmla="*/ 110 w 118"/>
                <a:gd name="T13" fmla="*/ 0 h 34"/>
                <a:gd name="T14" fmla="*/ 118 w 118"/>
                <a:gd name="T15" fmla="*/ 8 h 34"/>
                <a:gd name="T16" fmla="*/ 118 w 118"/>
                <a:gd name="T17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34">
                  <a:moveTo>
                    <a:pt x="118" y="26"/>
                  </a:moveTo>
                  <a:cubicBezTo>
                    <a:pt x="118" y="31"/>
                    <a:pt x="115" y="34"/>
                    <a:pt x="110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4" y="34"/>
                    <a:pt x="0" y="31"/>
                    <a:pt x="0" y="2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5" y="0"/>
                    <a:pt x="118" y="3"/>
                    <a:pt x="118" y="8"/>
                  </a:cubicBezTo>
                  <a:lnTo>
                    <a:pt x="118" y="26"/>
                  </a:ln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Oval 12"/>
            <p:cNvSpPr>
              <a:spLocks noChangeArrowheads="1"/>
            </p:cNvSpPr>
            <p:nvPr/>
          </p:nvSpPr>
          <p:spPr bwMode="auto">
            <a:xfrm>
              <a:off x="1657350" y="442913"/>
              <a:ext cx="117475" cy="106363"/>
            </a:xfrm>
            <a:prstGeom prst="ellipse">
              <a:avLst/>
            </a:pr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Oval 13"/>
            <p:cNvSpPr>
              <a:spLocks noChangeArrowheads="1"/>
            </p:cNvSpPr>
            <p:nvPr/>
          </p:nvSpPr>
          <p:spPr bwMode="auto">
            <a:xfrm>
              <a:off x="1833563" y="442913"/>
              <a:ext cx="120650" cy="106363"/>
            </a:xfrm>
            <a:prstGeom prst="ellipse">
              <a:avLst/>
            </a:pr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4"/>
            <p:cNvSpPr>
              <a:spLocks/>
            </p:cNvSpPr>
            <p:nvPr/>
          </p:nvSpPr>
          <p:spPr bwMode="auto">
            <a:xfrm>
              <a:off x="1763713" y="582613"/>
              <a:ext cx="84137" cy="76200"/>
            </a:xfrm>
            <a:custGeom>
              <a:avLst/>
              <a:gdLst>
                <a:gd name="T0" fmla="*/ 26 w 53"/>
                <a:gd name="T1" fmla="*/ 0 h 48"/>
                <a:gd name="T2" fmla="*/ 0 w 53"/>
                <a:gd name="T3" fmla="*/ 48 h 48"/>
                <a:gd name="T4" fmla="*/ 53 w 53"/>
                <a:gd name="T5" fmla="*/ 48 h 48"/>
                <a:gd name="T6" fmla="*/ 26 w 53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48">
                  <a:moveTo>
                    <a:pt x="26" y="0"/>
                  </a:moveTo>
                  <a:lnTo>
                    <a:pt x="0" y="48"/>
                  </a:lnTo>
                  <a:lnTo>
                    <a:pt x="53" y="4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Line 15"/>
            <p:cNvSpPr>
              <a:spLocks noChangeShapeType="1"/>
            </p:cNvSpPr>
            <p:nvPr/>
          </p:nvSpPr>
          <p:spPr bwMode="auto">
            <a:xfrm>
              <a:off x="1708150" y="730251"/>
              <a:ext cx="0" cy="79375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Line 16"/>
            <p:cNvSpPr>
              <a:spLocks noChangeShapeType="1"/>
            </p:cNvSpPr>
            <p:nvPr/>
          </p:nvSpPr>
          <p:spPr bwMode="auto">
            <a:xfrm>
              <a:off x="1773238" y="730251"/>
              <a:ext cx="0" cy="79375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Line 17"/>
            <p:cNvSpPr>
              <a:spLocks noChangeShapeType="1"/>
            </p:cNvSpPr>
            <p:nvPr/>
          </p:nvSpPr>
          <p:spPr bwMode="auto">
            <a:xfrm>
              <a:off x="1836738" y="730251"/>
              <a:ext cx="0" cy="79375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Line 18"/>
            <p:cNvSpPr>
              <a:spLocks noChangeShapeType="1"/>
            </p:cNvSpPr>
            <p:nvPr/>
          </p:nvSpPr>
          <p:spPr bwMode="auto">
            <a:xfrm>
              <a:off x="1903413" y="730251"/>
              <a:ext cx="0" cy="79375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Oval 19"/>
            <p:cNvSpPr>
              <a:spLocks noChangeArrowheads="1"/>
            </p:cNvSpPr>
            <p:nvPr/>
          </p:nvSpPr>
          <p:spPr bwMode="auto">
            <a:xfrm>
              <a:off x="2965450" y="466726"/>
              <a:ext cx="55562" cy="555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Oval 20"/>
            <p:cNvSpPr>
              <a:spLocks noChangeArrowheads="1"/>
            </p:cNvSpPr>
            <p:nvPr/>
          </p:nvSpPr>
          <p:spPr bwMode="auto">
            <a:xfrm>
              <a:off x="3117850" y="466726"/>
              <a:ext cx="53975" cy="555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Oval 21"/>
            <p:cNvSpPr>
              <a:spLocks noChangeArrowheads="1"/>
            </p:cNvSpPr>
            <p:nvPr/>
          </p:nvSpPr>
          <p:spPr bwMode="auto">
            <a:xfrm>
              <a:off x="2844800" y="290513"/>
              <a:ext cx="447675" cy="582613"/>
            </a:xfrm>
            <a:prstGeom prst="ellips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Line 22"/>
            <p:cNvSpPr>
              <a:spLocks noChangeShapeType="1"/>
            </p:cNvSpPr>
            <p:nvPr/>
          </p:nvSpPr>
          <p:spPr bwMode="auto">
            <a:xfrm>
              <a:off x="2965450" y="692151"/>
              <a:ext cx="196850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Line 23"/>
            <p:cNvSpPr>
              <a:spLocks noChangeShapeType="1"/>
            </p:cNvSpPr>
            <p:nvPr/>
          </p:nvSpPr>
          <p:spPr bwMode="auto">
            <a:xfrm>
              <a:off x="2992438" y="692151"/>
              <a:ext cx="28575" cy="71438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Line 24"/>
            <p:cNvSpPr>
              <a:spLocks noChangeShapeType="1"/>
            </p:cNvSpPr>
            <p:nvPr/>
          </p:nvSpPr>
          <p:spPr bwMode="auto">
            <a:xfrm flipH="1">
              <a:off x="3105150" y="692151"/>
              <a:ext cx="26987" cy="71438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Line 25"/>
            <p:cNvSpPr>
              <a:spLocks noChangeShapeType="1"/>
            </p:cNvSpPr>
            <p:nvPr/>
          </p:nvSpPr>
          <p:spPr bwMode="auto">
            <a:xfrm>
              <a:off x="2921000" y="363538"/>
              <a:ext cx="304800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Oval 26"/>
            <p:cNvSpPr>
              <a:spLocks noChangeArrowheads="1"/>
            </p:cNvSpPr>
            <p:nvPr/>
          </p:nvSpPr>
          <p:spPr bwMode="auto">
            <a:xfrm>
              <a:off x="4222750" y="430213"/>
              <a:ext cx="53975" cy="555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Oval 27"/>
            <p:cNvSpPr>
              <a:spLocks noChangeArrowheads="1"/>
            </p:cNvSpPr>
            <p:nvPr/>
          </p:nvSpPr>
          <p:spPr bwMode="auto">
            <a:xfrm>
              <a:off x="4373563" y="430213"/>
              <a:ext cx="55562" cy="555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Oval 28"/>
            <p:cNvSpPr>
              <a:spLocks noChangeArrowheads="1"/>
            </p:cNvSpPr>
            <p:nvPr/>
          </p:nvSpPr>
          <p:spPr bwMode="auto">
            <a:xfrm>
              <a:off x="4292600" y="527051"/>
              <a:ext cx="53975" cy="555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Oval 29"/>
            <p:cNvSpPr>
              <a:spLocks noChangeArrowheads="1"/>
            </p:cNvSpPr>
            <p:nvPr/>
          </p:nvSpPr>
          <p:spPr bwMode="auto">
            <a:xfrm>
              <a:off x="4102100" y="290513"/>
              <a:ext cx="447675" cy="582613"/>
            </a:xfrm>
            <a:prstGeom prst="ellips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Line 30"/>
            <p:cNvSpPr>
              <a:spLocks noChangeShapeType="1"/>
            </p:cNvSpPr>
            <p:nvPr/>
          </p:nvSpPr>
          <p:spPr bwMode="auto">
            <a:xfrm>
              <a:off x="4225925" y="652463"/>
              <a:ext cx="196850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Line 31"/>
            <p:cNvSpPr>
              <a:spLocks noChangeShapeType="1"/>
            </p:cNvSpPr>
            <p:nvPr/>
          </p:nvSpPr>
          <p:spPr bwMode="auto">
            <a:xfrm>
              <a:off x="4225925" y="725488"/>
              <a:ext cx="196850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32"/>
            <p:cNvSpPr>
              <a:spLocks/>
            </p:cNvSpPr>
            <p:nvPr/>
          </p:nvSpPr>
          <p:spPr bwMode="auto">
            <a:xfrm>
              <a:off x="5476875" y="679451"/>
              <a:ext cx="223837" cy="36513"/>
            </a:xfrm>
            <a:custGeom>
              <a:avLst/>
              <a:gdLst>
                <a:gd name="T0" fmla="*/ 0 w 141"/>
                <a:gd name="T1" fmla="*/ 2 h 23"/>
                <a:gd name="T2" fmla="*/ 32 w 141"/>
                <a:gd name="T3" fmla="*/ 23 h 23"/>
                <a:gd name="T4" fmla="*/ 71 w 141"/>
                <a:gd name="T5" fmla="*/ 0 h 23"/>
                <a:gd name="T6" fmla="*/ 107 w 141"/>
                <a:gd name="T7" fmla="*/ 23 h 23"/>
                <a:gd name="T8" fmla="*/ 141 w 141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23">
                  <a:moveTo>
                    <a:pt x="0" y="2"/>
                  </a:moveTo>
                  <a:lnTo>
                    <a:pt x="32" y="23"/>
                  </a:lnTo>
                  <a:lnTo>
                    <a:pt x="71" y="0"/>
                  </a:lnTo>
                  <a:lnTo>
                    <a:pt x="107" y="23"/>
                  </a:lnTo>
                  <a:lnTo>
                    <a:pt x="141" y="6"/>
                  </a:ln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Oval 33"/>
            <p:cNvSpPr>
              <a:spLocks noChangeArrowheads="1"/>
            </p:cNvSpPr>
            <p:nvPr/>
          </p:nvSpPr>
          <p:spPr bwMode="auto">
            <a:xfrm>
              <a:off x="5486400" y="430213"/>
              <a:ext cx="53975" cy="555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Oval 34"/>
            <p:cNvSpPr>
              <a:spLocks noChangeArrowheads="1"/>
            </p:cNvSpPr>
            <p:nvPr/>
          </p:nvSpPr>
          <p:spPr bwMode="auto">
            <a:xfrm>
              <a:off x="5637213" y="430213"/>
              <a:ext cx="53975" cy="555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Oval 35"/>
            <p:cNvSpPr>
              <a:spLocks noChangeArrowheads="1"/>
            </p:cNvSpPr>
            <p:nvPr/>
          </p:nvSpPr>
          <p:spPr bwMode="auto">
            <a:xfrm>
              <a:off x="5556250" y="555626"/>
              <a:ext cx="57150" cy="539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36"/>
            <p:cNvSpPr>
              <a:spLocks/>
            </p:cNvSpPr>
            <p:nvPr/>
          </p:nvSpPr>
          <p:spPr bwMode="auto">
            <a:xfrm>
              <a:off x="5364163" y="290513"/>
              <a:ext cx="449262" cy="582613"/>
            </a:xfrm>
            <a:custGeom>
              <a:avLst/>
              <a:gdLst>
                <a:gd name="T0" fmla="*/ 114 w 148"/>
                <a:gd name="T1" fmla="*/ 43 h 192"/>
                <a:gd name="T2" fmla="*/ 109 w 148"/>
                <a:gd name="T3" fmla="*/ 16 h 192"/>
                <a:gd name="T4" fmla="*/ 109 w 148"/>
                <a:gd name="T5" fmla="*/ 9 h 192"/>
                <a:gd name="T6" fmla="*/ 74 w 148"/>
                <a:gd name="T7" fmla="*/ 0 h 192"/>
                <a:gd name="T8" fmla="*/ 0 w 148"/>
                <a:gd name="T9" fmla="*/ 74 h 192"/>
                <a:gd name="T10" fmla="*/ 74 w 148"/>
                <a:gd name="T11" fmla="*/ 192 h 192"/>
                <a:gd name="T12" fmla="*/ 148 w 148"/>
                <a:gd name="T13" fmla="*/ 74 h 192"/>
                <a:gd name="T14" fmla="*/ 148 w 148"/>
                <a:gd name="T15" fmla="*/ 67 h 192"/>
                <a:gd name="T16" fmla="*/ 137 w 148"/>
                <a:gd name="T17" fmla="*/ 64 h 192"/>
                <a:gd name="T18" fmla="*/ 114 w 148"/>
                <a:gd name="T19" fmla="*/ 4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" h="192">
                  <a:moveTo>
                    <a:pt x="114" y="43"/>
                  </a:moveTo>
                  <a:cubicBezTo>
                    <a:pt x="107" y="34"/>
                    <a:pt x="109" y="26"/>
                    <a:pt x="109" y="16"/>
                  </a:cubicBezTo>
                  <a:cubicBezTo>
                    <a:pt x="109" y="13"/>
                    <a:pt x="109" y="11"/>
                    <a:pt x="109" y="9"/>
                  </a:cubicBezTo>
                  <a:cubicBezTo>
                    <a:pt x="99" y="3"/>
                    <a:pt x="87" y="0"/>
                    <a:pt x="74" y="0"/>
                  </a:cubicBezTo>
                  <a:cubicBezTo>
                    <a:pt x="33" y="0"/>
                    <a:pt x="0" y="33"/>
                    <a:pt x="0" y="74"/>
                  </a:cubicBezTo>
                  <a:cubicBezTo>
                    <a:pt x="0" y="115"/>
                    <a:pt x="33" y="192"/>
                    <a:pt x="74" y="192"/>
                  </a:cubicBezTo>
                  <a:cubicBezTo>
                    <a:pt x="115" y="192"/>
                    <a:pt x="148" y="115"/>
                    <a:pt x="148" y="74"/>
                  </a:cubicBezTo>
                  <a:cubicBezTo>
                    <a:pt x="148" y="72"/>
                    <a:pt x="148" y="69"/>
                    <a:pt x="148" y="67"/>
                  </a:cubicBezTo>
                  <a:cubicBezTo>
                    <a:pt x="144" y="66"/>
                    <a:pt x="141" y="65"/>
                    <a:pt x="137" y="64"/>
                  </a:cubicBezTo>
                  <a:cubicBezTo>
                    <a:pt x="129" y="59"/>
                    <a:pt x="120" y="50"/>
                    <a:pt x="114" y="43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37"/>
            <p:cNvSpPr>
              <a:spLocks/>
            </p:cNvSpPr>
            <p:nvPr/>
          </p:nvSpPr>
          <p:spPr bwMode="auto">
            <a:xfrm>
              <a:off x="6737350" y="696913"/>
              <a:ext cx="223837" cy="39688"/>
            </a:xfrm>
            <a:custGeom>
              <a:avLst/>
              <a:gdLst>
                <a:gd name="T0" fmla="*/ 0 w 141"/>
                <a:gd name="T1" fmla="*/ 2 h 25"/>
                <a:gd name="T2" fmla="*/ 32 w 141"/>
                <a:gd name="T3" fmla="*/ 25 h 25"/>
                <a:gd name="T4" fmla="*/ 70 w 141"/>
                <a:gd name="T5" fmla="*/ 0 h 25"/>
                <a:gd name="T6" fmla="*/ 107 w 141"/>
                <a:gd name="T7" fmla="*/ 25 h 25"/>
                <a:gd name="T8" fmla="*/ 141 w 141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25">
                  <a:moveTo>
                    <a:pt x="0" y="2"/>
                  </a:moveTo>
                  <a:lnTo>
                    <a:pt x="32" y="25"/>
                  </a:lnTo>
                  <a:lnTo>
                    <a:pt x="70" y="0"/>
                  </a:lnTo>
                  <a:lnTo>
                    <a:pt x="107" y="25"/>
                  </a:lnTo>
                  <a:lnTo>
                    <a:pt x="141" y="6"/>
                  </a:ln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Oval 38"/>
            <p:cNvSpPr>
              <a:spLocks noChangeArrowheads="1"/>
            </p:cNvSpPr>
            <p:nvPr/>
          </p:nvSpPr>
          <p:spPr bwMode="auto">
            <a:xfrm>
              <a:off x="6745288" y="555626"/>
              <a:ext cx="55562" cy="539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Oval 39"/>
            <p:cNvSpPr>
              <a:spLocks noChangeArrowheads="1"/>
            </p:cNvSpPr>
            <p:nvPr/>
          </p:nvSpPr>
          <p:spPr bwMode="auto">
            <a:xfrm>
              <a:off x="6897688" y="555626"/>
              <a:ext cx="53975" cy="539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0"/>
            <p:cNvSpPr>
              <a:spLocks/>
            </p:cNvSpPr>
            <p:nvPr/>
          </p:nvSpPr>
          <p:spPr bwMode="auto">
            <a:xfrm>
              <a:off x="6673850" y="290513"/>
              <a:ext cx="354012" cy="582613"/>
            </a:xfrm>
            <a:custGeom>
              <a:avLst/>
              <a:gdLst>
                <a:gd name="T0" fmla="*/ 117 w 117"/>
                <a:gd name="T1" fmla="*/ 141 h 192"/>
                <a:gd name="T2" fmla="*/ 66 w 117"/>
                <a:gd name="T3" fmla="*/ 192 h 192"/>
                <a:gd name="T4" fmla="*/ 51 w 117"/>
                <a:gd name="T5" fmla="*/ 192 h 192"/>
                <a:gd name="T6" fmla="*/ 0 w 117"/>
                <a:gd name="T7" fmla="*/ 141 h 192"/>
                <a:gd name="T8" fmla="*/ 0 w 117"/>
                <a:gd name="T9" fmla="*/ 51 h 192"/>
                <a:gd name="T10" fmla="*/ 51 w 117"/>
                <a:gd name="T11" fmla="*/ 0 h 192"/>
                <a:gd name="T12" fmla="*/ 66 w 117"/>
                <a:gd name="T13" fmla="*/ 0 h 192"/>
                <a:gd name="T14" fmla="*/ 117 w 117"/>
                <a:gd name="T15" fmla="*/ 51 h 192"/>
                <a:gd name="T16" fmla="*/ 117 w 117"/>
                <a:gd name="T17" fmla="*/ 14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" h="192">
                  <a:moveTo>
                    <a:pt x="117" y="141"/>
                  </a:moveTo>
                  <a:cubicBezTo>
                    <a:pt x="117" y="169"/>
                    <a:pt x="94" y="192"/>
                    <a:pt x="66" y="192"/>
                  </a:cubicBezTo>
                  <a:cubicBezTo>
                    <a:pt x="51" y="192"/>
                    <a:pt x="51" y="192"/>
                    <a:pt x="51" y="192"/>
                  </a:cubicBezTo>
                  <a:cubicBezTo>
                    <a:pt x="23" y="192"/>
                    <a:pt x="0" y="169"/>
                    <a:pt x="0" y="14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94" y="0"/>
                    <a:pt x="117" y="23"/>
                    <a:pt x="117" y="51"/>
                  </a:cubicBezTo>
                  <a:lnTo>
                    <a:pt x="117" y="141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Line 41"/>
            <p:cNvSpPr>
              <a:spLocks noChangeShapeType="1"/>
            </p:cNvSpPr>
            <p:nvPr/>
          </p:nvSpPr>
          <p:spPr bwMode="auto">
            <a:xfrm>
              <a:off x="6688138" y="436563"/>
              <a:ext cx="320675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Line 42"/>
            <p:cNvSpPr>
              <a:spLocks noChangeShapeType="1"/>
            </p:cNvSpPr>
            <p:nvPr/>
          </p:nvSpPr>
          <p:spPr bwMode="auto">
            <a:xfrm>
              <a:off x="6781800" y="379413"/>
              <a:ext cx="0" cy="106363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Line 43"/>
            <p:cNvSpPr>
              <a:spLocks noChangeShapeType="1"/>
            </p:cNvSpPr>
            <p:nvPr/>
          </p:nvSpPr>
          <p:spPr bwMode="auto">
            <a:xfrm>
              <a:off x="6848475" y="379413"/>
              <a:ext cx="0" cy="106363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Line 44"/>
            <p:cNvSpPr>
              <a:spLocks noChangeShapeType="1"/>
            </p:cNvSpPr>
            <p:nvPr/>
          </p:nvSpPr>
          <p:spPr bwMode="auto">
            <a:xfrm>
              <a:off x="6918325" y="379413"/>
              <a:ext cx="0" cy="106363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Line 45"/>
            <p:cNvSpPr>
              <a:spLocks noChangeShapeType="1"/>
            </p:cNvSpPr>
            <p:nvPr/>
          </p:nvSpPr>
          <p:spPr bwMode="auto">
            <a:xfrm>
              <a:off x="6600825" y="509588"/>
              <a:ext cx="73025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Line 46"/>
            <p:cNvSpPr>
              <a:spLocks noChangeShapeType="1"/>
            </p:cNvSpPr>
            <p:nvPr/>
          </p:nvSpPr>
          <p:spPr bwMode="auto">
            <a:xfrm>
              <a:off x="6584950" y="433388"/>
              <a:ext cx="0" cy="13970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Line 47"/>
            <p:cNvSpPr>
              <a:spLocks noChangeShapeType="1"/>
            </p:cNvSpPr>
            <p:nvPr/>
          </p:nvSpPr>
          <p:spPr bwMode="auto">
            <a:xfrm flipH="1">
              <a:off x="7027863" y="509588"/>
              <a:ext cx="73025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Line 48"/>
            <p:cNvSpPr>
              <a:spLocks noChangeShapeType="1"/>
            </p:cNvSpPr>
            <p:nvPr/>
          </p:nvSpPr>
          <p:spPr bwMode="auto">
            <a:xfrm>
              <a:off x="7112000" y="433388"/>
              <a:ext cx="0" cy="13970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Line 49"/>
            <p:cNvSpPr>
              <a:spLocks noChangeShapeType="1"/>
            </p:cNvSpPr>
            <p:nvPr/>
          </p:nvSpPr>
          <p:spPr bwMode="auto">
            <a:xfrm>
              <a:off x="258763" y="1722438"/>
              <a:ext cx="554037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50"/>
            <p:cNvSpPr>
              <a:spLocks/>
            </p:cNvSpPr>
            <p:nvPr/>
          </p:nvSpPr>
          <p:spPr bwMode="auto">
            <a:xfrm>
              <a:off x="696913" y="1582738"/>
              <a:ext cx="142875" cy="279400"/>
            </a:xfrm>
            <a:custGeom>
              <a:avLst/>
              <a:gdLst>
                <a:gd name="T0" fmla="*/ 0 w 47"/>
                <a:gd name="T1" fmla="*/ 92 h 92"/>
                <a:gd name="T2" fmla="*/ 47 w 47"/>
                <a:gd name="T3" fmla="*/ 46 h 92"/>
                <a:gd name="T4" fmla="*/ 0 w 47"/>
                <a:gd name="T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92">
                  <a:moveTo>
                    <a:pt x="0" y="92"/>
                  </a:moveTo>
                  <a:cubicBezTo>
                    <a:pt x="0" y="91"/>
                    <a:pt x="47" y="46"/>
                    <a:pt x="47" y="4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Line 51"/>
            <p:cNvSpPr>
              <a:spLocks noChangeShapeType="1"/>
            </p:cNvSpPr>
            <p:nvPr/>
          </p:nvSpPr>
          <p:spPr bwMode="auto">
            <a:xfrm flipH="1">
              <a:off x="1547813" y="1722438"/>
              <a:ext cx="552450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52"/>
            <p:cNvSpPr>
              <a:spLocks/>
            </p:cNvSpPr>
            <p:nvPr/>
          </p:nvSpPr>
          <p:spPr bwMode="auto">
            <a:xfrm>
              <a:off x="1517650" y="1582738"/>
              <a:ext cx="146050" cy="279400"/>
            </a:xfrm>
            <a:custGeom>
              <a:avLst/>
              <a:gdLst>
                <a:gd name="T0" fmla="*/ 47 w 48"/>
                <a:gd name="T1" fmla="*/ 92 h 92"/>
                <a:gd name="T2" fmla="*/ 0 w 48"/>
                <a:gd name="T3" fmla="*/ 46 h 92"/>
                <a:gd name="T4" fmla="*/ 48 w 48"/>
                <a:gd name="T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92">
                  <a:moveTo>
                    <a:pt x="47" y="92"/>
                  </a:moveTo>
                  <a:cubicBezTo>
                    <a:pt x="47" y="91"/>
                    <a:pt x="0" y="46"/>
                    <a:pt x="0" y="46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Line 53"/>
            <p:cNvSpPr>
              <a:spLocks noChangeShapeType="1"/>
            </p:cNvSpPr>
            <p:nvPr/>
          </p:nvSpPr>
          <p:spPr bwMode="auto">
            <a:xfrm flipV="1">
              <a:off x="3068638" y="1462088"/>
              <a:ext cx="0" cy="550863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54"/>
            <p:cNvSpPr>
              <a:spLocks/>
            </p:cNvSpPr>
            <p:nvPr/>
          </p:nvSpPr>
          <p:spPr bwMode="auto">
            <a:xfrm>
              <a:off x="2928938" y="1431926"/>
              <a:ext cx="279400" cy="141288"/>
            </a:xfrm>
            <a:custGeom>
              <a:avLst/>
              <a:gdLst>
                <a:gd name="T0" fmla="*/ 0 w 92"/>
                <a:gd name="T1" fmla="*/ 47 h 47"/>
                <a:gd name="T2" fmla="*/ 47 w 92"/>
                <a:gd name="T3" fmla="*/ 0 h 47"/>
                <a:gd name="T4" fmla="*/ 92 w 92"/>
                <a:gd name="T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2" h="47">
                  <a:moveTo>
                    <a:pt x="0" y="47"/>
                  </a:moveTo>
                  <a:cubicBezTo>
                    <a:pt x="1" y="47"/>
                    <a:pt x="47" y="0"/>
                    <a:pt x="47" y="0"/>
                  </a:cubicBezTo>
                  <a:cubicBezTo>
                    <a:pt x="92" y="47"/>
                    <a:pt x="92" y="47"/>
                    <a:pt x="92" y="47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Line 55"/>
            <p:cNvSpPr>
              <a:spLocks noChangeShapeType="1"/>
            </p:cNvSpPr>
            <p:nvPr/>
          </p:nvSpPr>
          <p:spPr bwMode="auto">
            <a:xfrm>
              <a:off x="4340225" y="1431926"/>
              <a:ext cx="0" cy="554038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56"/>
            <p:cNvSpPr>
              <a:spLocks/>
            </p:cNvSpPr>
            <p:nvPr/>
          </p:nvSpPr>
          <p:spPr bwMode="auto">
            <a:xfrm>
              <a:off x="4202113" y="1870076"/>
              <a:ext cx="277812" cy="142875"/>
            </a:xfrm>
            <a:custGeom>
              <a:avLst/>
              <a:gdLst>
                <a:gd name="T0" fmla="*/ 92 w 92"/>
                <a:gd name="T1" fmla="*/ 0 h 47"/>
                <a:gd name="T2" fmla="*/ 46 w 92"/>
                <a:gd name="T3" fmla="*/ 47 h 47"/>
                <a:gd name="T4" fmla="*/ 0 w 92"/>
                <a:gd name="T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2" h="47">
                  <a:moveTo>
                    <a:pt x="92" y="0"/>
                  </a:moveTo>
                  <a:cubicBezTo>
                    <a:pt x="91" y="0"/>
                    <a:pt x="46" y="47"/>
                    <a:pt x="46" y="4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Line 57"/>
            <p:cNvSpPr>
              <a:spLocks noChangeShapeType="1"/>
            </p:cNvSpPr>
            <p:nvPr/>
          </p:nvSpPr>
          <p:spPr bwMode="auto">
            <a:xfrm>
              <a:off x="5646738" y="1722438"/>
              <a:ext cx="211137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58"/>
            <p:cNvSpPr>
              <a:spLocks/>
            </p:cNvSpPr>
            <p:nvPr/>
          </p:nvSpPr>
          <p:spPr bwMode="auto">
            <a:xfrm>
              <a:off x="5770563" y="1616076"/>
              <a:ext cx="109537" cy="212725"/>
            </a:xfrm>
            <a:custGeom>
              <a:avLst/>
              <a:gdLst>
                <a:gd name="T0" fmla="*/ 0 w 36"/>
                <a:gd name="T1" fmla="*/ 70 h 70"/>
                <a:gd name="T2" fmla="*/ 36 w 36"/>
                <a:gd name="T3" fmla="*/ 35 h 70"/>
                <a:gd name="T4" fmla="*/ 0 w 36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70">
                  <a:moveTo>
                    <a:pt x="0" y="70"/>
                  </a:moveTo>
                  <a:cubicBezTo>
                    <a:pt x="0" y="70"/>
                    <a:pt x="36" y="35"/>
                    <a:pt x="36" y="3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59"/>
            <p:cNvSpPr>
              <a:spLocks/>
            </p:cNvSpPr>
            <p:nvPr/>
          </p:nvSpPr>
          <p:spPr bwMode="auto">
            <a:xfrm>
              <a:off x="5297488" y="1431926"/>
              <a:ext cx="392112" cy="581025"/>
            </a:xfrm>
            <a:custGeom>
              <a:avLst/>
              <a:gdLst>
                <a:gd name="T0" fmla="*/ 129 w 129"/>
                <a:gd name="T1" fmla="*/ 116 h 192"/>
                <a:gd name="T2" fmla="*/ 129 w 129"/>
                <a:gd name="T3" fmla="*/ 168 h 192"/>
                <a:gd name="T4" fmla="*/ 106 w 129"/>
                <a:gd name="T5" fmla="*/ 192 h 192"/>
                <a:gd name="T6" fmla="*/ 23 w 129"/>
                <a:gd name="T7" fmla="*/ 192 h 192"/>
                <a:gd name="T8" fmla="*/ 0 w 129"/>
                <a:gd name="T9" fmla="*/ 168 h 192"/>
                <a:gd name="T10" fmla="*/ 0 w 129"/>
                <a:gd name="T11" fmla="*/ 24 h 192"/>
                <a:gd name="T12" fmla="*/ 23 w 129"/>
                <a:gd name="T13" fmla="*/ 0 h 192"/>
                <a:gd name="T14" fmla="*/ 106 w 129"/>
                <a:gd name="T15" fmla="*/ 0 h 192"/>
                <a:gd name="T16" fmla="*/ 129 w 129"/>
                <a:gd name="T17" fmla="*/ 24 h 192"/>
                <a:gd name="T18" fmla="*/ 129 w 129"/>
                <a:gd name="T19" fmla="*/ 55 h 192"/>
                <a:gd name="T20" fmla="*/ 129 w 129"/>
                <a:gd name="T21" fmla="*/ 7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9" h="192">
                  <a:moveTo>
                    <a:pt x="129" y="116"/>
                  </a:moveTo>
                  <a:cubicBezTo>
                    <a:pt x="129" y="168"/>
                    <a:pt x="129" y="168"/>
                    <a:pt x="129" y="168"/>
                  </a:cubicBezTo>
                  <a:cubicBezTo>
                    <a:pt x="129" y="181"/>
                    <a:pt x="119" y="192"/>
                    <a:pt x="106" y="192"/>
                  </a:cubicBezTo>
                  <a:cubicBezTo>
                    <a:pt x="23" y="192"/>
                    <a:pt x="23" y="192"/>
                    <a:pt x="23" y="192"/>
                  </a:cubicBezTo>
                  <a:cubicBezTo>
                    <a:pt x="11" y="192"/>
                    <a:pt x="0" y="181"/>
                    <a:pt x="0" y="16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3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9" y="0"/>
                    <a:pt x="129" y="11"/>
                    <a:pt x="129" y="24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29" y="72"/>
                    <a:pt x="129" y="72"/>
                    <a:pt x="129" y="72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60"/>
            <p:cNvSpPr>
              <a:spLocks/>
            </p:cNvSpPr>
            <p:nvPr/>
          </p:nvSpPr>
          <p:spPr bwMode="auto">
            <a:xfrm>
              <a:off x="6700838" y="1431926"/>
              <a:ext cx="300037" cy="581025"/>
            </a:xfrm>
            <a:custGeom>
              <a:avLst/>
              <a:gdLst>
                <a:gd name="T0" fmla="*/ 0 w 99"/>
                <a:gd name="T1" fmla="*/ 192 h 192"/>
                <a:gd name="T2" fmla="*/ 99 w 99"/>
                <a:gd name="T3" fmla="*/ 96 h 192"/>
                <a:gd name="T4" fmla="*/ 0 w 99"/>
                <a:gd name="T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9" h="192">
                  <a:moveTo>
                    <a:pt x="0" y="192"/>
                  </a:moveTo>
                  <a:cubicBezTo>
                    <a:pt x="0" y="191"/>
                    <a:pt x="99" y="96"/>
                    <a:pt x="99" y="9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61"/>
            <p:cNvSpPr>
              <a:spLocks/>
            </p:cNvSpPr>
            <p:nvPr/>
          </p:nvSpPr>
          <p:spPr bwMode="auto">
            <a:xfrm>
              <a:off x="7959725" y="1431926"/>
              <a:ext cx="300037" cy="581025"/>
            </a:xfrm>
            <a:custGeom>
              <a:avLst/>
              <a:gdLst>
                <a:gd name="T0" fmla="*/ 99 w 99"/>
                <a:gd name="T1" fmla="*/ 0 h 192"/>
                <a:gd name="T2" fmla="*/ 0 w 99"/>
                <a:gd name="T3" fmla="*/ 97 h 192"/>
                <a:gd name="T4" fmla="*/ 99 w 99"/>
                <a:gd name="T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9" h="192">
                  <a:moveTo>
                    <a:pt x="99" y="0"/>
                  </a:moveTo>
                  <a:cubicBezTo>
                    <a:pt x="98" y="2"/>
                    <a:pt x="0" y="97"/>
                    <a:pt x="0" y="97"/>
                  </a:cubicBezTo>
                  <a:cubicBezTo>
                    <a:pt x="99" y="192"/>
                    <a:pt x="99" y="192"/>
                    <a:pt x="99" y="192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62"/>
            <p:cNvSpPr>
              <a:spLocks/>
            </p:cNvSpPr>
            <p:nvPr/>
          </p:nvSpPr>
          <p:spPr bwMode="auto">
            <a:xfrm>
              <a:off x="9078913" y="1573213"/>
              <a:ext cx="581025" cy="300038"/>
            </a:xfrm>
            <a:custGeom>
              <a:avLst/>
              <a:gdLst>
                <a:gd name="T0" fmla="*/ 192 w 192"/>
                <a:gd name="T1" fmla="*/ 99 h 99"/>
                <a:gd name="T2" fmla="*/ 96 w 192"/>
                <a:gd name="T3" fmla="*/ 0 h 99"/>
                <a:gd name="T4" fmla="*/ 0 w 192"/>
                <a:gd name="T5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99">
                  <a:moveTo>
                    <a:pt x="192" y="99"/>
                  </a:moveTo>
                  <a:cubicBezTo>
                    <a:pt x="191" y="98"/>
                    <a:pt x="96" y="0"/>
                    <a:pt x="96" y="0"/>
                  </a:cubicBezTo>
                  <a:cubicBezTo>
                    <a:pt x="0" y="99"/>
                    <a:pt x="0" y="99"/>
                    <a:pt x="0" y="99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63"/>
            <p:cNvSpPr>
              <a:spLocks/>
            </p:cNvSpPr>
            <p:nvPr/>
          </p:nvSpPr>
          <p:spPr bwMode="auto">
            <a:xfrm>
              <a:off x="10337800" y="1585913"/>
              <a:ext cx="582612" cy="300038"/>
            </a:xfrm>
            <a:custGeom>
              <a:avLst/>
              <a:gdLst>
                <a:gd name="T0" fmla="*/ 0 w 192"/>
                <a:gd name="T1" fmla="*/ 0 h 99"/>
                <a:gd name="T2" fmla="*/ 97 w 192"/>
                <a:gd name="T3" fmla="*/ 99 h 99"/>
                <a:gd name="T4" fmla="*/ 192 w 192"/>
                <a:gd name="T5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99">
                  <a:moveTo>
                    <a:pt x="0" y="0"/>
                  </a:moveTo>
                  <a:cubicBezTo>
                    <a:pt x="2" y="0"/>
                    <a:pt x="97" y="99"/>
                    <a:pt x="97" y="99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Line 64"/>
            <p:cNvSpPr>
              <a:spLocks noChangeShapeType="1"/>
            </p:cNvSpPr>
            <p:nvPr/>
          </p:nvSpPr>
          <p:spPr bwMode="auto">
            <a:xfrm flipH="1" flipV="1">
              <a:off x="11622088" y="1452563"/>
              <a:ext cx="209550" cy="20955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65"/>
            <p:cNvSpPr>
              <a:spLocks/>
            </p:cNvSpPr>
            <p:nvPr/>
          </p:nvSpPr>
          <p:spPr bwMode="auto">
            <a:xfrm>
              <a:off x="11598275" y="1431926"/>
              <a:ext cx="214312" cy="211138"/>
            </a:xfrm>
            <a:custGeom>
              <a:avLst/>
              <a:gdLst>
                <a:gd name="T0" fmla="*/ 71 w 71"/>
                <a:gd name="T1" fmla="*/ 1 h 70"/>
                <a:gd name="T2" fmla="*/ 0 w 71"/>
                <a:gd name="T3" fmla="*/ 0 h 70"/>
                <a:gd name="T4" fmla="*/ 2 w 71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70">
                  <a:moveTo>
                    <a:pt x="71" y="1"/>
                  </a:moveTo>
                  <a:cubicBezTo>
                    <a:pt x="70" y="1"/>
                    <a:pt x="0" y="0"/>
                    <a:pt x="0" y="0"/>
                  </a:cubicBezTo>
                  <a:cubicBezTo>
                    <a:pt x="2" y="70"/>
                    <a:pt x="2" y="70"/>
                    <a:pt x="2" y="7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Line 66"/>
            <p:cNvSpPr>
              <a:spLocks noChangeShapeType="1"/>
            </p:cNvSpPr>
            <p:nvPr/>
          </p:nvSpPr>
          <p:spPr bwMode="auto">
            <a:xfrm>
              <a:off x="11949113" y="1782763"/>
              <a:ext cx="209550" cy="20955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67"/>
            <p:cNvSpPr>
              <a:spLocks/>
            </p:cNvSpPr>
            <p:nvPr/>
          </p:nvSpPr>
          <p:spPr bwMode="auto">
            <a:xfrm>
              <a:off x="11968163" y="1800226"/>
              <a:ext cx="211137" cy="212725"/>
            </a:xfrm>
            <a:custGeom>
              <a:avLst/>
              <a:gdLst>
                <a:gd name="T0" fmla="*/ 0 w 70"/>
                <a:gd name="T1" fmla="*/ 69 h 70"/>
                <a:gd name="T2" fmla="*/ 70 w 70"/>
                <a:gd name="T3" fmla="*/ 70 h 70"/>
                <a:gd name="T4" fmla="*/ 69 w 70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70">
                  <a:moveTo>
                    <a:pt x="0" y="69"/>
                  </a:moveTo>
                  <a:cubicBezTo>
                    <a:pt x="1" y="69"/>
                    <a:pt x="70" y="70"/>
                    <a:pt x="70" y="7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Line 68"/>
            <p:cNvSpPr>
              <a:spLocks noChangeShapeType="1"/>
            </p:cNvSpPr>
            <p:nvPr/>
          </p:nvSpPr>
          <p:spPr bwMode="auto">
            <a:xfrm>
              <a:off x="258763" y="2571751"/>
              <a:ext cx="207962" cy="207963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69"/>
            <p:cNvSpPr>
              <a:spLocks/>
            </p:cNvSpPr>
            <p:nvPr/>
          </p:nvSpPr>
          <p:spPr bwMode="auto">
            <a:xfrm>
              <a:off x="276225" y="2589213"/>
              <a:ext cx="214312" cy="212725"/>
            </a:xfrm>
            <a:custGeom>
              <a:avLst/>
              <a:gdLst>
                <a:gd name="T0" fmla="*/ 0 w 71"/>
                <a:gd name="T1" fmla="*/ 69 h 70"/>
                <a:gd name="T2" fmla="*/ 71 w 71"/>
                <a:gd name="T3" fmla="*/ 70 h 70"/>
                <a:gd name="T4" fmla="*/ 69 w 71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70">
                  <a:moveTo>
                    <a:pt x="0" y="69"/>
                  </a:moveTo>
                  <a:cubicBezTo>
                    <a:pt x="1" y="69"/>
                    <a:pt x="71" y="70"/>
                    <a:pt x="71" y="7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Line 70"/>
            <p:cNvSpPr>
              <a:spLocks noChangeShapeType="1"/>
            </p:cNvSpPr>
            <p:nvPr/>
          </p:nvSpPr>
          <p:spPr bwMode="auto">
            <a:xfrm flipH="1" flipV="1">
              <a:off x="630238" y="2943226"/>
              <a:ext cx="209550" cy="20955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71"/>
            <p:cNvSpPr>
              <a:spLocks/>
            </p:cNvSpPr>
            <p:nvPr/>
          </p:nvSpPr>
          <p:spPr bwMode="auto">
            <a:xfrm>
              <a:off x="609600" y="2922588"/>
              <a:ext cx="211137" cy="212725"/>
            </a:xfrm>
            <a:custGeom>
              <a:avLst/>
              <a:gdLst>
                <a:gd name="T0" fmla="*/ 70 w 70"/>
                <a:gd name="T1" fmla="*/ 1 h 70"/>
                <a:gd name="T2" fmla="*/ 0 w 70"/>
                <a:gd name="T3" fmla="*/ 0 h 70"/>
                <a:gd name="T4" fmla="*/ 1 w 70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70">
                  <a:moveTo>
                    <a:pt x="70" y="1"/>
                  </a:moveTo>
                  <a:cubicBezTo>
                    <a:pt x="70" y="1"/>
                    <a:pt x="0" y="0"/>
                    <a:pt x="0" y="0"/>
                  </a:cubicBezTo>
                  <a:cubicBezTo>
                    <a:pt x="1" y="70"/>
                    <a:pt x="1" y="70"/>
                    <a:pt x="1" y="7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Line 72"/>
            <p:cNvSpPr>
              <a:spLocks noChangeShapeType="1"/>
            </p:cNvSpPr>
            <p:nvPr/>
          </p:nvSpPr>
          <p:spPr bwMode="auto">
            <a:xfrm flipH="1" flipV="1">
              <a:off x="1541463" y="2592388"/>
              <a:ext cx="209550" cy="20955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73"/>
            <p:cNvSpPr>
              <a:spLocks/>
            </p:cNvSpPr>
            <p:nvPr/>
          </p:nvSpPr>
          <p:spPr bwMode="auto">
            <a:xfrm>
              <a:off x="1517650" y="2571751"/>
              <a:ext cx="215900" cy="211138"/>
            </a:xfrm>
            <a:custGeom>
              <a:avLst/>
              <a:gdLst>
                <a:gd name="T0" fmla="*/ 71 w 71"/>
                <a:gd name="T1" fmla="*/ 1 h 70"/>
                <a:gd name="T2" fmla="*/ 0 w 71"/>
                <a:gd name="T3" fmla="*/ 0 h 70"/>
                <a:gd name="T4" fmla="*/ 1 w 71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70">
                  <a:moveTo>
                    <a:pt x="71" y="1"/>
                  </a:moveTo>
                  <a:cubicBezTo>
                    <a:pt x="70" y="1"/>
                    <a:pt x="0" y="0"/>
                    <a:pt x="0" y="0"/>
                  </a:cubicBezTo>
                  <a:cubicBezTo>
                    <a:pt x="1" y="70"/>
                    <a:pt x="1" y="70"/>
                    <a:pt x="1" y="7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Line 74"/>
            <p:cNvSpPr>
              <a:spLocks noChangeShapeType="1"/>
            </p:cNvSpPr>
            <p:nvPr/>
          </p:nvSpPr>
          <p:spPr bwMode="auto">
            <a:xfrm>
              <a:off x="1870075" y="2922588"/>
              <a:ext cx="207962" cy="20955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75"/>
            <p:cNvSpPr>
              <a:spLocks/>
            </p:cNvSpPr>
            <p:nvPr/>
          </p:nvSpPr>
          <p:spPr bwMode="auto">
            <a:xfrm>
              <a:off x="1887538" y="2941638"/>
              <a:ext cx="212725" cy="211138"/>
            </a:xfrm>
            <a:custGeom>
              <a:avLst/>
              <a:gdLst>
                <a:gd name="T0" fmla="*/ 0 w 70"/>
                <a:gd name="T1" fmla="*/ 69 h 70"/>
                <a:gd name="T2" fmla="*/ 70 w 70"/>
                <a:gd name="T3" fmla="*/ 70 h 70"/>
                <a:gd name="T4" fmla="*/ 69 w 70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70">
                  <a:moveTo>
                    <a:pt x="0" y="69"/>
                  </a:moveTo>
                  <a:cubicBezTo>
                    <a:pt x="1" y="69"/>
                    <a:pt x="70" y="70"/>
                    <a:pt x="70" y="7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Line 76"/>
            <p:cNvSpPr>
              <a:spLocks noChangeShapeType="1"/>
            </p:cNvSpPr>
            <p:nvPr/>
          </p:nvSpPr>
          <p:spPr bwMode="auto">
            <a:xfrm flipV="1">
              <a:off x="1870075" y="2595563"/>
              <a:ext cx="211137" cy="20955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77"/>
            <p:cNvSpPr>
              <a:spLocks/>
            </p:cNvSpPr>
            <p:nvPr/>
          </p:nvSpPr>
          <p:spPr bwMode="auto">
            <a:xfrm>
              <a:off x="1887538" y="2571751"/>
              <a:ext cx="212725" cy="214313"/>
            </a:xfrm>
            <a:custGeom>
              <a:avLst/>
              <a:gdLst>
                <a:gd name="T0" fmla="*/ 70 w 70"/>
                <a:gd name="T1" fmla="*/ 71 h 71"/>
                <a:gd name="T2" fmla="*/ 70 w 70"/>
                <a:gd name="T3" fmla="*/ 0 h 71"/>
                <a:gd name="T4" fmla="*/ 0 w 70"/>
                <a:gd name="T5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71">
                  <a:moveTo>
                    <a:pt x="70" y="71"/>
                  </a:moveTo>
                  <a:cubicBezTo>
                    <a:pt x="69" y="70"/>
                    <a:pt x="70" y="0"/>
                    <a:pt x="7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Line 78"/>
            <p:cNvSpPr>
              <a:spLocks noChangeShapeType="1"/>
            </p:cNvSpPr>
            <p:nvPr/>
          </p:nvSpPr>
          <p:spPr bwMode="auto">
            <a:xfrm flipH="1">
              <a:off x="1539875" y="2922588"/>
              <a:ext cx="207962" cy="20955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79"/>
            <p:cNvSpPr>
              <a:spLocks/>
            </p:cNvSpPr>
            <p:nvPr/>
          </p:nvSpPr>
          <p:spPr bwMode="auto">
            <a:xfrm>
              <a:off x="1517650" y="2941638"/>
              <a:ext cx="212725" cy="211138"/>
            </a:xfrm>
            <a:custGeom>
              <a:avLst/>
              <a:gdLst>
                <a:gd name="T0" fmla="*/ 1 w 70"/>
                <a:gd name="T1" fmla="*/ 0 h 70"/>
                <a:gd name="T2" fmla="*/ 0 w 70"/>
                <a:gd name="T3" fmla="*/ 70 h 70"/>
                <a:gd name="T4" fmla="*/ 70 w 70"/>
                <a:gd name="T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70">
                  <a:moveTo>
                    <a:pt x="1" y="0"/>
                  </a:moveTo>
                  <a:cubicBezTo>
                    <a:pt x="1" y="0"/>
                    <a:pt x="0" y="70"/>
                    <a:pt x="0" y="70"/>
                  </a:cubicBezTo>
                  <a:cubicBezTo>
                    <a:pt x="70" y="69"/>
                    <a:pt x="70" y="69"/>
                    <a:pt x="70" y="69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Line 80"/>
            <p:cNvSpPr>
              <a:spLocks noChangeShapeType="1"/>
            </p:cNvSpPr>
            <p:nvPr/>
          </p:nvSpPr>
          <p:spPr bwMode="auto">
            <a:xfrm>
              <a:off x="2778125" y="2571751"/>
              <a:ext cx="209550" cy="207963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81"/>
            <p:cNvSpPr>
              <a:spLocks/>
            </p:cNvSpPr>
            <p:nvPr/>
          </p:nvSpPr>
          <p:spPr bwMode="auto">
            <a:xfrm>
              <a:off x="2795588" y="2589213"/>
              <a:ext cx="215900" cy="212725"/>
            </a:xfrm>
            <a:custGeom>
              <a:avLst/>
              <a:gdLst>
                <a:gd name="T0" fmla="*/ 0 w 71"/>
                <a:gd name="T1" fmla="*/ 69 h 70"/>
                <a:gd name="T2" fmla="*/ 71 w 71"/>
                <a:gd name="T3" fmla="*/ 70 h 70"/>
                <a:gd name="T4" fmla="*/ 69 w 71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70">
                  <a:moveTo>
                    <a:pt x="0" y="69"/>
                  </a:moveTo>
                  <a:cubicBezTo>
                    <a:pt x="1" y="69"/>
                    <a:pt x="71" y="70"/>
                    <a:pt x="71" y="7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Line 82"/>
            <p:cNvSpPr>
              <a:spLocks noChangeShapeType="1"/>
            </p:cNvSpPr>
            <p:nvPr/>
          </p:nvSpPr>
          <p:spPr bwMode="auto">
            <a:xfrm flipH="1" flipV="1">
              <a:off x="3151188" y="2943226"/>
              <a:ext cx="207962" cy="20955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83"/>
            <p:cNvSpPr>
              <a:spLocks/>
            </p:cNvSpPr>
            <p:nvPr/>
          </p:nvSpPr>
          <p:spPr bwMode="auto">
            <a:xfrm>
              <a:off x="3128963" y="2922588"/>
              <a:ext cx="212725" cy="212725"/>
            </a:xfrm>
            <a:custGeom>
              <a:avLst/>
              <a:gdLst>
                <a:gd name="T0" fmla="*/ 70 w 70"/>
                <a:gd name="T1" fmla="*/ 1 h 70"/>
                <a:gd name="T2" fmla="*/ 0 w 70"/>
                <a:gd name="T3" fmla="*/ 0 h 70"/>
                <a:gd name="T4" fmla="*/ 1 w 70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70">
                  <a:moveTo>
                    <a:pt x="70" y="1"/>
                  </a:moveTo>
                  <a:cubicBezTo>
                    <a:pt x="70" y="1"/>
                    <a:pt x="0" y="0"/>
                    <a:pt x="0" y="0"/>
                  </a:cubicBezTo>
                  <a:cubicBezTo>
                    <a:pt x="1" y="70"/>
                    <a:pt x="1" y="70"/>
                    <a:pt x="1" y="7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Line 84"/>
            <p:cNvSpPr>
              <a:spLocks noChangeShapeType="1"/>
            </p:cNvSpPr>
            <p:nvPr/>
          </p:nvSpPr>
          <p:spPr bwMode="auto">
            <a:xfrm flipH="1">
              <a:off x="3151188" y="2571751"/>
              <a:ext cx="207962" cy="207963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85"/>
            <p:cNvSpPr>
              <a:spLocks/>
            </p:cNvSpPr>
            <p:nvPr/>
          </p:nvSpPr>
          <p:spPr bwMode="auto">
            <a:xfrm>
              <a:off x="3128963" y="2589213"/>
              <a:ext cx="212725" cy="215900"/>
            </a:xfrm>
            <a:custGeom>
              <a:avLst/>
              <a:gdLst>
                <a:gd name="T0" fmla="*/ 1 w 70"/>
                <a:gd name="T1" fmla="*/ 0 h 71"/>
                <a:gd name="T2" fmla="*/ 0 w 70"/>
                <a:gd name="T3" fmla="*/ 71 h 71"/>
                <a:gd name="T4" fmla="*/ 70 w 70"/>
                <a:gd name="T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71">
                  <a:moveTo>
                    <a:pt x="1" y="0"/>
                  </a:moveTo>
                  <a:cubicBezTo>
                    <a:pt x="1" y="1"/>
                    <a:pt x="0" y="71"/>
                    <a:pt x="0" y="71"/>
                  </a:cubicBezTo>
                  <a:cubicBezTo>
                    <a:pt x="70" y="69"/>
                    <a:pt x="70" y="69"/>
                    <a:pt x="70" y="69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Line 86"/>
            <p:cNvSpPr>
              <a:spLocks noChangeShapeType="1"/>
            </p:cNvSpPr>
            <p:nvPr/>
          </p:nvSpPr>
          <p:spPr bwMode="auto">
            <a:xfrm flipV="1">
              <a:off x="2778125" y="2943226"/>
              <a:ext cx="209550" cy="20955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87"/>
            <p:cNvSpPr>
              <a:spLocks/>
            </p:cNvSpPr>
            <p:nvPr/>
          </p:nvSpPr>
          <p:spPr bwMode="auto">
            <a:xfrm>
              <a:off x="2795588" y="2922588"/>
              <a:ext cx="212725" cy="212725"/>
            </a:xfrm>
            <a:custGeom>
              <a:avLst/>
              <a:gdLst>
                <a:gd name="T0" fmla="*/ 69 w 70"/>
                <a:gd name="T1" fmla="*/ 70 h 70"/>
                <a:gd name="T2" fmla="*/ 70 w 70"/>
                <a:gd name="T3" fmla="*/ 0 h 70"/>
                <a:gd name="T4" fmla="*/ 0 w 70"/>
                <a:gd name="T5" fmla="*/ 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70">
                  <a:moveTo>
                    <a:pt x="69" y="70"/>
                  </a:moveTo>
                  <a:cubicBezTo>
                    <a:pt x="69" y="69"/>
                    <a:pt x="70" y="0"/>
                    <a:pt x="7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Line 88"/>
            <p:cNvSpPr>
              <a:spLocks noChangeShapeType="1"/>
            </p:cNvSpPr>
            <p:nvPr/>
          </p:nvSpPr>
          <p:spPr bwMode="auto">
            <a:xfrm>
              <a:off x="4038600" y="2705101"/>
              <a:ext cx="554037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89"/>
            <p:cNvSpPr>
              <a:spLocks/>
            </p:cNvSpPr>
            <p:nvPr/>
          </p:nvSpPr>
          <p:spPr bwMode="auto">
            <a:xfrm>
              <a:off x="4476750" y="2571751"/>
              <a:ext cx="142875" cy="266700"/>
            </a:xfrm>
            <a:custGeom>
              <a:avLst/>
              <a:gdLst>
                <a:gd name="T0" fmla="*/ 0 w 47"/>
                <a:gd name="T1" fmla="*/ 0 h 88"/>
                <a:gd name="T2" fmla="*/ 47 w 47"/>
                <a:gd name="T3" fmla="*/ 44 h 88"/>
                <a:gd name="T4" fmla="*/ 0 w 47"/>
                <a:gd name="T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88">
                  <a:moveTo>
                    <a:pt x="0" y="0"/>
                  </a:moveTo>
                  <a:cubicBezTo>
                    <a:pt x="0" y="1"/>
                    <a:pt x="47" y="44"/>
                    <a:pt x="47" y="44"/>
                  </a:cubicBezTo>
                  <a:cubicBezTo>
                    <a:pt x="0" y="88"/>
                    <a:pt x="0" y="88"/>
                    <a:pt x="0" y="88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Line 90"/>
            <p:cNvSpPr>
              <a:spLocks noChangeShapeType="1"/>
            </p:cNvSpPr>
            <p:nvPr/>
          </p:nvSpPr>
          <p:spPr bwMode="auto">
            <a:xfrm flipH="1">
              <a:off x="4068763" y="3019426"/>
              <a:ext cx="550862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91"/>
            <p:cNvSpPr>
              <a:spLocks/>
            </p:cNvSpPr>
            <p:nvPr/>
          </p:nvSpPr>
          <p:spPr bwMode="auto">
            <a:xfrm>
              <a:off x="4038600" y="2889251"/>
              <a:ext cx="141287" cy="263525"/>
            </a:xfrm>
            <a:custGeom>
              <a:avLst/>
              <a:gdLst>
                <a:gd name="T0" fmla="*/ 47 w 47"/>
                <a:gd name="T1" fmla="*/ 87 h 87"/>
                <a:gd name="T2" fmla="*/ 0 w 47"/>
                <a:gd name="T3" fmla="*/ 43 h 87"/>
                <a:gd name="T4" fmla="*/ 47 w 47"/>
                <a:gd name="T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87">
                  <a:moveTo>
                    <a:pt x="47" y="87"/>
                  </a:moveTo>
                  <a:cubicBezTo>
                    <a:pt x="47" y="87"/>
                    <a:pt x="0" y="43"/>
                    <a:pt x="0" y="43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Line 92"/>
            <p:cNvSpPr>
              <a:spLocks noChangeShapeType="1"/>
            </p:cNvSpPr>
            <p:nvPr/>
          </p:nvSpPr>
          <p:spPr bwMode="auto">
            <a:xfrm>
              <a:off x="5297488" y="2862263"/>
              <a:ext cx="193675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93"/>
            <p:cNvSpPr>
              <a:spLocks/>
            </p:cNvSpPr>
            <p:nvPr/>
          </p:nvSpPr>
          <p:spPr bwMode="auto">
            <a:xfrm>
              <a:off x="5427663" y="2782888"/>
              <a:ext cx="85725" cy="160338"/>
            </a:xfrm>
            <a:custGeom>
              <a:avLst/>
              <a:gdLst>
                <a:gd name="T0" fmla="*/ 0 w 28"/>
                <a:gd name="T1" fmla="*/ 0 h 53"/>
                <a:gd name="T2" fmla="*/ 28 w 28"/>
                <a:gd name="T3" fmla="*/ 26 h 53"/>
                <a:gd name="T4" fmla="*/ 0 w 28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53">
                  <a:moveTo>
                    <a:pt x="0" y="0"/>
                  </a:moveTo>
                  <a:cubicBezTo>
                    <a:pt x="0" y="0"/>
                    <a:pt x="28" y="26"/>
                    <a:pt x="28" y="26"/>
                  </a:cubicBezTo>
                  <a:cubicBezTo>
                    <a:pt x="0" y="53"/>
                    <a:pt x="0" y="53"/>
                    <a:pt x="0" y="53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Line 94"/>
            <p:cNvSpPr>
              <a:spLocks noChangeShapeType="1"/>
            </p:cNvSpPr>
            <p:nvPr/>
          </p:nvSpPr>
          <p:spPr bwMode="auto">
            <a:xfrm>
              <a:off x="5297488" y="2571751"/>
              <a:ext cx="0" cy="581025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Line 95"/>
            <p:cNvSpPr>
              <a:spLocks noChangeShapeType="1"/>
            </p:cNvSpPr>
            <p:nvPr/>
          </p:nvSpPr>
          <p:spPr bwMode="auto">
            <a:xfrm flipH="1">
              <a:off x="5686425" y="2862263"/>
              <a:ext cx="193675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96"/>
            <p:cNvSpPr>
              <a:spLocks/>
            </p:cNvSpPr>
            <p:nvPr/>
          </p:nvSpPr>
          <p:spPr bwMode="auto">
            <a:xfrm>
              <a:off x="5664200" y="2782888"/>
              <a:ext cx="88900" cy="160338"/>
            </a:xfrm>
            <a:custGeom>
              <a:avLst/>
              <a:gdLst>
                <a:gd name="T0" fmla="*/ 29 w 29"/>
                <a:gd name="T1" fmla="*/ 53 h 53"/>
                <a:gd name="T2" fmla="*/ 0 w 29"/>
                <a:gd name="T3" fmla="*/ 26 h 53"/>
                <a:gd name="T4" fmla="*/ 29 w 29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3">
                  <a:moveTo>
                    <a:pt x="29" y="53"/>
                  </a:moveTo>
                  <a:cubicBezTo>
                    <a:pt x="29" y="53"/>
                    <a:pt x="0" y="26"/>
                    <a:pt x="0" y="26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Line 97"/>
            <p:cNvSpPr>
              <a:spLocks noChangeShapeType="1"/>
            </p:cNvSpPr>
            <p:nvPr/>
          </p:nvSpPr>
          <p:spPr bwMode="auto">
            <a:xfrm flipV="1">
              <a:off x="5880100" y="2571751"/>
              <a:ext cx="0" cy="581025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Line 98"/>
            <p:cNvSpPr>
              <a:spLocks noChangeShapeType="1"/>
            </p:cNvSpPr>
            <p:nvPr/>
          </p:nvSpPr>
          <p:spPr bwMode="auto">
            <a:xfrm flipH="1">
              <a:off x="6578600" y="2862263"/>
              <a:ext cx="195262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99"/>
            <p:cNvSpPr>
              <a:spLocks/>
            </p:cNvSpPr>
            <p:nvPr/>
          </p:nvSpPr>
          <p:spPr bwMode="auto">
            <a:xfrm>
              <a:off x="6557963" y="2779713"/>
              <a:ext cx="87312" cy="163513"/>
            </a:xfrm>
            <a:custGeom>
              <a:avLst/>
              <a:gdLst>
                <a:gd name="T0" fmla="*/ 29 w 29"/>
                <a:gd name="T1" fmla="*/ 54 h 54"/>
                <a:gd name="T2" fmla="*/ 0 w 29"/>
                <a:gd name="T3" fmla="*/ 27 h 54"/>
                <a:gd name="T4" fmla="*/ 29 w 29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0" y="27"/>
                    <a:pt x="0" y="27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Line 100"/>
            <p:cNvSpPr>
              <a:spLocks noChangeShapeType="1"/>
            </p:cNvSpPr>
            <p:nvPr/>
          </p:nvSpPr>
          <p:spPr bwMode="auto">
            <a:xfrm flipV="1">
              <a:off x="6773863" y="2571751"/>
              <a:ext cx="0" cy="581025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Line 101"/>
            <p:cNvSpPr>
              <a:spLocks noChangeShapeType="1"/>
            </p:cNvSpPr>
            <p:nvPr/>
          </p:nvSpPr>
          <p:spPr bwMode="auto">
            <a:xfrm>
              <a:off x="6924675" y="2862263"/>
              <a:ext cx="193675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02"/>
            <p:cNvSpPr>
              <a:spLocks/>
            </p:cNvSpPr>
            <p:nvPr/>
          </p:nvSpPr>
          <p:spPr bwMode="auto">
            <a:xfrm>
              <a:off x="7054850" y="2779713"/>
              <a:ext cx="84137" cy="163513"/>
            </a:xfrm>
            <a:custGeom>
              <a:avLst/>
              <a:gdLst>
                <a:gd name="T0" fmla="*/ 0 w 28"/>
                <a:gd name="T1" fmla="*/ 0 h 54"/>
                <a:gd name="T2" fmla="*/ 28 w 28"/>
                <a:gd name="T3" fmla="*/ 27 h 54"/>
                <a:gd name="T4" fmla="*/ 0 w 28"/>
                <a:gd name="T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54">
                  <a:moveTo>
                    <a:pt x="0" y="0"/>
                  </a:moveTo>
                  <a:cubicBezTo>
                    <a:pt x="0" y="1"/>
                    <a:pt x="28" y="27"/>
                    <a:pt x="28" y="27"/>
                  </a:cubicBezTo>
                  <a:cubicBezTo>
                    <a:pt x="0" y="54"/>
                    <a:pt x="0" y="54"/>
                    <a:pt x="0" y="54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Line 103"/>
            <p:cNvSpPr>
              <a:spLocks noChangeShapeType="1"/>
            </p:cNvSpPr>
            <p:nvPr/>
          </p:nvSpPr>
          <p:spPr bwMode="auto">
            <a:xfrm>
              <a:off x="6924675" y="2571751"/>
              <a:ext cx="0" cy="581025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Line 104"/>
            <p:cNvSpPr>
              <a:spLocks noChangeShapeType="1"/>
            </p:cNvSpPr>
            <p:nvPr/>
          </p:nvSpPr>
          <p:spPr bwMode="auto">
            <a:xfrm flipV="1">
              <a:off x="8108950" y="2601913"/>
              <a:ext cx="0" cy="550863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05"/>
            <p:cNvSpPr>
              <a:spLocks/>
            </p:cNvSpPr>
            <p:nvPr/>
          </p:nvSpPr>
          <p:spPr bwMode="auto">
            <a:xfrm>
              <a:off x="7978775" y="2571751"/>
              <a:ext cx="263525" cy="141288"/>
            </a:xfrm>
            <a:custGeom>
              <a:avLst/>
              <a:gdLst>
                <a:gd name="T0" fmla="*/ 0 w 87"/>
                <a:gd name="T1" fmla="*/ 47 h 47"/>
                <a:gd name="T2" fmla="*/ 44 w 87"/>
                <a:gd name="T3" fmla="*/ 0 h 47"/>
                <a:gd name="T4" fmla="*/ 87 w 87"/>
                <a:gd name="T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47">
                  <a:moveTo>
                    <a:pt x="0" y="47"/>
                  </a:moveTo>
                  <a:cubicBezTo>
                    <a:pt x="0" y="47"/>
                    <a:pt x="44" y="0"/>
                    <a:pt x="44" y="0"/>
                  </a:cubicBezTo>
                  <a:cubicBezTo>
                    <a:pt x="87" y="47"/>
                    <a:pt x="87" y="47"/>
                    <a:pt x="87" y="47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06"/>
            <p:cNvSpPr>
              <a:spLocks/>
            </p:cNvSpPr>
            <p:nvPr/>
          </p:nvSpPr>
          <p:spPr bwMode="auto">
            <a:xfrm>
              <a:off x="7978775" y="3009901"/>
              <a:ext cx="263525" cy="142875"/>
            </a:xfrm>
            <a:custGeom>
              <a:avLst/>
              <a:gdLst>
                <a:gd name="T0" fmla="*/ 87 w 87"/>
                <a:gd name="T1" fmla="*/ 0 h 47"/>
                <a:gd name="T2" fmla="*/ 43 w 87"/>
                <a:gd name="T3" fmla="*/ 47 h 47"/>
                <a:gd name="T4" fmla="*/ 0 w 87"/>
                <a:gd name="T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47">
                  <a:moveTo>
                    <a:pt x="87" y="0"/>
                  </a:moveTo>
                  <a:cubicBezTo>
                    <a:pt x="86" y="0"/>
                    <a:pt x="43" y="47"/>
                    <a:pt x="43" y="4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Line 107"/>
            <p:cNvSpPr>
              <a:spLocks noChangeShapeType="1"/>
            </p:cNvSpPr>
            <p:nvPr/>
          </p:nvSpPr>
          <p:spPr bwMode="auto">
            <a:xfrm>
              <a:off x="9078913" y="2846388"/>
              <a:ext cx="554037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08"/>
            <p:cNvSpPr>
              <a:spLocks/>
            </p:cNvSpPr>
            <p:nvPr/>
          </p:nvSpPr>
          <p:spPr bwMode="auto">
            <a:xfrm>
              <a:off x="9517063" y="2713038"/>
              <a:ext cx="142875" cy="266700"/>
            </a:xfrm>
            <a:custGeom>
              <a:avLst/>
              <a:gdLst>
                <a:gd name="T0" fmla="*/ 0 w 47"/>
                <a:gd name="T1" fmla="*/ 0 h 88"/>
                <a:gd name="T2" fmla="*/ 47 w 47"/>
                <a:gd name="T3" fmla="*/ 44 h 88"/>
                <a:gd name="T4" fmla="*/ 0 w 47"/>
                <a:gd name="T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88">
                  <a:moveTo>
                    <a:pt x="0" y="0"/>
                  </a:moveTo>
                  <a:cubicBezTo>
                    <a:pt x="0" y="1"/>
                    <a:pt x="47" y="44"/>
                    <a:pt x="47" y="44"/>
                  </a:cubicBezTo>
                  <a:cubicBezTo>
                    <a:pt x="0" y="88"/>
                    <a:pt x="0" y="88"/>
                    <a:pt x="0" y="88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09"/>
            <p:cNvSpPr>
              <a:spLocks/>
            </p:cNvSpPr>
            <p:nvPr/>
          </p:nvSpPr>
          <p:spPr bwMode="auto">
            <a:xfrm>
              <a:off x="9078913" y="2713038"/>
              <a:ext cx="141287" cy="266700"/>
            </a:xfrm>
            <a:custGeom>
              <a:avLst/>
              <a:gdLst>
                <a:gd name="T0" fmla="*/ 47 w 47"/>
                <a:gd name="T1" fmla="*/ 88 h 88"/>
                <a:gd name="T2" fmla="*/ 0 w 47"/>
                <a:gd name="T3" fmla="*/ 44 h 88"/>
                <a:gd name="T4" fmla="*/ 47 w 47"/>
                <a:gd name="T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88">
                  <a:moveTo>
                    <a:pt x="47" y="88"/>
                  </a:moveTo>
                  <a:cubicBezTo>
                    <a:pt x="47" y="87"/>
                    <a:pt x="0" y="44"/>
                    <a:pt x="0" y="44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10"/>
            <p:cNvSpPr>
              <a:spLocks/>
            </p:cNvSpPr>
            <p:nvPr/>
          </p:nvSpPr>
          <p:spPr bwMode="auto">
            <a:xfrm>
              <a:off x="10337800" y="2740026"/>
              <a:ext cx="290512" cy="242888"/>
            </a:xfrm>
            <a:custGeom>
              <a:avLst/>
              <a:gdLst>
                <a:gd name="T0" fmla="*/ 96 w 96"/>
                <a:gd name="T1" fmla="*/ 40 h 80"/>
                <a:gd name="T2" fmla="*/ 40 w 96"/>
                <a:gd name="T3" fmla="*/ 80 h 80"/>
                <a:gd name="T4" fmla="*/ 0 w 96"/>
                <a:gd name="T5" fmla="*/ 40 h 80"/>
                <a:gd name="T6" fmla="*/ 40 w 96"/>
                <a:gd name="T7" fmla="*/ 0 h 80"/>
                <a:gd name="T8" fmla="*/ 81 w 96"/>
                <a:gd name="T9" fmla="*/ 2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80">
                  <a:moveTo>
                    <a:pt x="96" y="40"/>
                  </a:moveTo>
                  <a:cubicBezTo>
                    <a:pt x="96" y="40"/>
                    <a:pt x="63" y="80"/>
                    <a:pt x="40" y="80"/>
                  </a:cubicBezTo>
                  <a:cubicBezTo>
                    <a:pt x="18" y="80"/>
                    <a:pt x="0" y="62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53" y="0"/>
                    <a:pt x="70" y="13"/>
                    <a:pt x="81" y="25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11"/>
            <p:cNvSpPr>
              <a:spLocks/>
            </p:cNvSpPr>
            <p:nvPr/>
          </p:nvSpPr>
          <p:spPr bwMode="auto">
            <a:xfrm>
              <a:off x="10628313" y="2740026"/>
              <a:ext cx="292100" cy="242888"/>
            </a:xfrm>
            <a:custGeom>
              <a:avLst/>
              <a:gdLst>
                <a:gd name="T0" fmla="*/ 0 w 96"/>
                <a:gd name="T1" fmla="*/ 40 h 80"/>
                <a:gd name="T2" fmla="*/ 56 w 96"/>
                <a:gd name="T3" fmla="*/ 0 h 80"/>
                <a:gd name="T4" fmla="*/ 96 w 96"/>
                <a:gd name="T5" fmla="*/ 40 h 80"/>
                <a:gd name="T6" fmla="*/ 56 w 96"/>
                <a:gd name="T7" fmla="*/ 80 h 80"/>
                <a:gd name="T8" fmla="*/ 12 w 96"/>
                <a:gd name="T9" fmla="*/ 5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80">
                  <a:moveTo>
                    <a:pt x="0" y="40"/>
                  </a:moveTo>
                  <a:cubicBezTo>
                    <a:pt x="0" y="40"/>
                    <a:pt x="34" y="0"/>
                    <a:pt x="56" y="0"/>
                  </a:cubicBezTo>
                  <a:cubicBezTo>
                    <a:pt x="78" y="0"/>
                    <a:pt x="96" y="18"/>
                    <a:pt x="96" y="40"/>
                  </a:cubicBezTo>
                  <a:cubicBezTo>
                    <a:pt x="96" y="62"/>
                    <a:pt x="78" y="80"/>
                    <a:pt x="56" y="80"/>
                  </a:cubicBezTo>
                  <a:cubicBezTo>
                    <a:pt x="42" y="80"/>
                    <a:pt x="24" y="65"/>
                    <a:pt x="12" y="53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12"/>
            <p:cNvSpPr>
              <a:spLocks/>
            </p:cNvSpPr>
            <p:nvPr/>
          </p:nvSpPr>
          <p:spPr bwMode="auto">
            <a:xfrm>
              <a:off x="11622088" y="2692401"/>
              <a:ext cx="557212" cy="203200"/>
            </a:xfrm>
            <a:custGeom>
              <a:avLst/>
              <a:gdLst>
                <a:gd name="T0" fmla="*/ 0 w 184"/>
                <a:gd name="T1" fmla="*/ 0 h 67"/>
                <a:gd name="T2" fmla="*/ 158 w 184"/>
                <a:gd name="T3" fmla="*/ 0 h 67"/>
                <a:gd name="T4" fmla="*/ 184 w 184"/>
                <a:gd name="T5" fmla="*/ 31 h 67"/>
                <a:gd name="T6" fmla="*/ 184 w 184"/>
                <a:gd name="T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67">
                  <a:moveTo>
                    <a:pt x="0" y="0"/>
                  </a:moveTo>
                  <a:cubicBezTo>
                    <a:pt x="158" y="0"/>
                    <a:pt x="158" y="0"/>
                    <a:pt x="158" y="0"/>
                  </a:cubicBezTo>
                  <a:cubicBezTo>
                    <a:pt x="158" y="0"/>
                    <a:pt x="184" y="2"/>
                    <a:pt x="184" y="31"/>
                  </a:cubicBezTo>
                  <a:cubicBezTo>
                    <a:pt x="184" y="60"/>
                    <a:pt x="184" y="67"/>
                    <a:pt x="184" y="67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13"/>
            <p:cNvSpPr>
              <a:spLocks/>
            </p:cNvSpPr>
            <p:nvPr/>
          </p:nvSpPr>
          <p:spPr bwMode="auto">
            <a:xfrm>
              <a:off x="11598275" y="2571751"/>
              <a:ext cx="123825" cy="241300"/>
            </a:xfrm>
            <a:custGeom>
              <a:avLst/>
              <a:gdLst>
                <a:gd name="T0" fmla="*/ 41 w 41"/>
                <a:gd name="T1" fmla="*/ 80 h 80"/>
                <a:gd name="T2" fmla="*/ 0 w 41"/>
                <a:gd name="T3" fmla="*/ 40 h 80"/>
                <a:gd name="T4" fmla="*/ 41 w 41"/>
                <a:gd name="T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80">
                  <a:moveTo>
                    <a:pt x="41" y="80"/>
                  </a:moveTo>
                  <a:cubicBezTo>
                    <a:pt x="41" y="79"/>
                    <a:pt x="0" y="40"/>
                    <a:pt x="0" y="4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14"/>
            <p:cNvSpPr>
              <a:spLocks/>
            </p:cNvSpPr>
            <p:nvPr/>
          </p:nvSpPr>
          <p:spPr bwMode="auto">
            <a:xfrm>
              <a:off x="11598275" y="2832101"/>
              <a:ext cx="557212" cy="200025"/>
            </a:xfrm>
            <a:custGeom>
              <a:avLst/>
              <a:gdLst>
                <a:gd name="T0" fmla="*/ 184 w 184"/>
                <a:gd name="T1" fmla="*/ 66 h 66"/>
                <a:gd name="T2" fmla="*/ 27 w 184"/>
                <a:gd name="T3" fmla="*/ 66 h 66"/>
                <a:gd name="T4" fmla="*/ 0 w 184"/>
                <a:gd name="T5" fmla="*/ 36 h 66"/>
                <a:gd name="T6" fmla="*/ 0 w 184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66">
                  <a:moveTo>
                    <a:pt x="184" y="66"/>
                  </a:moveTo>
                  <a:cubicBezTo>
                    <a:pt x="27" y="66"/>
                    <a:pt x="27" y="66"/>
                    <a:pt x="27" y="66"/>
                  </a:cubicBezTo>
                  <a:cubicBezTo>
                    <a:pt x="27" y="66"/>
                    <a:pt x="0" y="65"/>
                    <a:pt x="0" y="36"/>
                  </a:cubicBezTo>
                  <a:cubicBezTo>
                    <a:pt x="0" y="7"/>
                    <a:pt x="0" y="0"/>
                    <a:pt x="0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15"/>
            <p:cNvSpPr>
              <a:spLocks/>
            </p:cNvSpPr>
            <p:nvPr/>
          </p:nvSpPr>
          <p:spPr bwMode="auto">
            <a:xfrm>
              <a:off x="12058650" y="2913063"/>
              <a:ext cx="120650" cy="239713"/>
            </a:xfrm>
            <a:custGeom>
              <a:avLst/>
              <a:gdLst>
                <a:gd name="T0" fmla="*/ 0 w 40"/>
                <a:gd name="T1" fmla="*/ 0 h 79"/>
                <a:gd name="T2" fmla="*/ 40 w 40"/>
                <a:gd name="T3" fmla="*/ 40 h 79"/>
                <a:gd name="T4" fmla="*/ 0 w 40"/>
                <a:gd name="T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79">
                  <a:moveTo>
                    <a:pt x="0" y="0"/>
                  </a:moveTo>
                  <a:cubicBezTo>
                    <a:pt x="0" y="0"/>
                    <a:pt x="40" y="40"/>
                    <a:pt x="40" y="40"/>
                  </a:cubicBezTo>
                  <a:cubicBezTo>
                    <a:pt x="0" y="79"/>
                    <a:pt x="0" y="79"/>
                    <a:pt x="0" y="79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16"/>
            <p:cNvSpPr>
              <a:spLocks/>
            </p:cNvSpPr>
            <p:nvPr/>
          </p:nvSpPr>
          <p:spPr bwMode="auto">
            <a:xfrm>
              <a:off x="258763" y="3786188"/>
              <a:ext cx="581025" cy="506413"/>
            </a:xfrm>
            <a:custGeom>
              <a:avLst/>
              <a:gdLst>
                <a:gd name="T0" fmla="*/ 192 w 192"/>
                <a:gd name="T1" fmla="*/ 39 h 167"/>
                <a:gd name="T2" fmla="*/ 192 w 192"/>
                <a:gd name="T3" fmla="*/ 143 h 167"/>
                <a:gd name="T4" fmla="*/ 168 w 192"/>
                <a:gd name="T5" fmla="*/ 167 h 167"/>
                <a:gd name="T6" fmla="*/ 24 w 192"/>
                <a:gd name="T7" fmla="*/ 167 h 167"/>
                <a:gd name="T8" fmla="*/ 0 w 192"/>
                <a:gd name="T9" fmla="*/ 143 h 167"/>
                <a:gd name="T10" fmla="*/ 0 w 192"/>
                <a:gd name="T11" fmla="*/ 24 h 167"/>
                <a:gd name="T12" fmla="*/ 24 w 192"/>
                <a:gd name="T13" fmla="*/ 0 h 167"/>
                <a:gd name="T14" fmla="*/ 181 w 192"/>
                <a:gd name="T1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67">
                  <a:moveTo>
                    <a:pt x="192" y="39"/>
                  </a:moveTo>
                  <a:cubicBezTo>
                    <a:pt x="192" y="143"/>
                    <a:pt x="192" y="143"/>
                    <a:pt x="192" y="143"/>
                  </a:cubicBezTo>
                  <a:cubicBezTo>
                    <a:pt x="192" y="156"/>
                    <a:pt x="181" y="167"/>
                    <a:pt x="168" y="167"/>
                  </a:cubicBezTo>
                  <a:cubicBezTo>
                    <a:pt x="24" y="167"/>
                    <a:pt x="24" y="167"/>
                    <a:pt x="24" y="167"/>
                  </a:cubicBezTo>
                  <a:cubicBezTo>
                    <a:pt x="11" y="167"/>
                    <a:pt x="0" y="156"/>
                    <a:pt x="0" y="14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81" y="0"/>
                    <a:pt x="181" y="0"/>
                    <a:pt x="181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17"/>
            <p:cNvSpPr>
              <a:spLocks/>
            </p:cNvSpPr>
            <p:nvPr/>
          </p:nvSpPr>
          <p:spPr bwMode="auto">
            <a:xfrm>
              <a:off x="736600" y="3711576"/>
              <a:ext cx="90487" cy="160338"/>
            </a:xfrm>
            <a:custGeom>
              <a:avLst/>
              <a:gdLst>
                <a:gd name="T0" fmla="*/ 0 w 57"/>
                <a:gd name="T1" fmla="*/ 0 h 101"/>
                <a:gd name="T2" fmla="*/ 57 w 57"/>
                <a:gd name="T3" fmla="*/ 47 h 101"/>
                <a:gd name="T4" fmla="*/ 0 w 57"/>
                <a:gd name="T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01">
                  <a:moveTo>
                    <a:pt x="0" y="0"/>
                  </a:moveTo>
                  <a:lnTo>
                    <a:pt x="57" y="47"/>
                  </a:lnTo>
                  <a:lnTo>
                    <a:pt x="0" y="101"/>
                  </a:ln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18"/>
            <p:cNvSpPr>
              <a:spLocks/>
            </p:cNvSpPr>
            <p:nvPr/>
          </p:nvSpPr>
          <p:spPr bwMode="auto">
            <a:xfrm>
              <a:off x="1539875" y="3711576"/>
              <a:ext cx="550862" cy="214313"/>
            </a:xfrm>
            <a:custGeom>
              <a:avLst/>
              <a:gdLst>
                <a:gd name="T0" fmla="*/ 0 w 182"/>
                <a:gd name="T1" fmla="*/ 67 h 71"/>
                <a:gd name="T2" fmla="*/ 91 w 182"/>
                <a:gd name="T3" fmla="*/ 0 h 71"/>
                <a:gd name="T4" fmla="*/ 182 w 182"/>
                <a:gd name="T5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2" h="71">
                  <a:moveTo>
                    <a:pt x="0" y="67"/>
                  </a:moveTo>
                  <a:cubicBezTo>
                    <a:pt x="12" y="28"/>
                    <a:pt x="48" y="0"/>
                    <a:pt x="91" y="0"/>
                  </a:cubicBezTo>
                  <a:cubicBezTo>
                    <a:pt x="135" y="0"/>
                    <a:pt x="172" y="30"/>
                    <a:pt x="182" y="71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19"/>
            <p:cNvSpPr>
              <a:spLocks/>
            </p:cNvSpPr>
            <p:nvPr/>
          </p:nvSpPr>
          <p:spPr bwMode="auto">
            <a:xfrm>
              <a:off x="1487488" y="3819526"/>
              <a:ext cx="153987" cy="112713"/>
            </a:xfrm>
            <a:custGeom>
              <a:avLst/>
              <a:gdLst>
                <a:gd name="T0" fmla="*/ 0 w 97"/>
                <a:gd name="T1" fmla="*/ 0 h 71"/>
                <a:gd name="T2" fmla="*/ 27 w 97"/>
                <a:gd name="T3" fmla="*/ 71 h 71"/>
                <a:gd name="T4" fmla="*/ 97 w 97"/>
                <a:gd name="T5" fmla="*/ 3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71">
                  <a:moveTo>
                    <a:pt x="0" y="0"/>
                  </a:moveTo>
                  <a:lnTo>
                    <a:pt x="27" y="71"/>
                  </a:lnTo>
                  <a:lnTo>
                    <a:pt x="97" y="39"/>
                  </a:ln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20"/>
            <p:cNvSpPr>
              <a:spLocks/>
            </p:cNvSpPr>
            <p:nvPr/>
          </p:nvSpPr>
          <p:spPr bwMode="auto">
            <a:xfrm>
              <a:off x="1527175" y="4078288"/>
              <a:ext cx="554037" cy="214313"/>
            </a:xfrm>
            <a:custGeom>
              <a:avLst/>
              <a:gdLst>
                <a:gd name="T0" fmla="*/ 183 w 183"/>
                <a:gd name="T1" fmla="*/ 4 h 71"/>
                <a:gd name="T2" fmla="*/ 92 w 183"/>
                <a:gd name="T3" fmla="*/ 71 h 71"/>
                <a:gd name="T4" fmla="*/ 0 w 183"/>
                <a:gd name="T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3" h="71">
                  <a:moveTo>
                    <a:pt x="183" y="4"/>
                  </a:moveTo>
                  <a:cubicBezTo>
                    <a:pt x="171" y="43"/>
                    <a:pt x="135" y="71"/>
                    <a:pt x="92" y="71"/>
                  </a:cubicBezTo>
                  <a:cubicBezTo>
                    <a:pt x="48" y="71"/>
                    <a:pt x="11" y="41"/>
                    <a:pt x="0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21"/>
            <p:cNvSpPr>
              <a:spLocks/>
            </p:cNvSpPr>
            <p:nvPr/>
          </p:nvSpPr>
          <p:spPr bwMode="auto">
            <a:xfrm>
              <a:off x="1974850" y="4071938"/>
              <a:ext cx="158750" cy="114300"/>
            </a:xfrm>
            <a:custGeom>
              <a:avLst/>
              <a:gdLst>
                <a:gd name="T0" fmla="*/ 100 w 100"/>
                <a:gd name="T1" fmla="*/ 72 h 72"/>
                <a:gd name="T2" fmla="*/ 71 w 100"/>
                <a:gd name="T3" fmla="*/ 0 h 72"/>
                <a:gd name="T4" fmla="*/ 0 w 100"/>
                <a:gd name="T5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0" h="72">
                  <a:moveTo>
                    <a:pt x="100" y="72"/>
                  </a:moveTo>
                  <a:lnTo>
                    <a:pt x="71" y="0"/>
                  </a:lnTo>
                  <a:lnTo>
                    <a:pt x="0" y="32"/>
                  </a:ln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22"/>
            <p:cNvSpPr>
              <a:spLocks/>
            </p:cNvSpPr>
            <p:nvPr/>
          </p:nvSpPr>
          <p:spPr bwMode="auto">
            <a:xfrm>
              <a:off x="3222625" y="4098926"/>
              <a:ext cx="133350" cy="117475"/>
            </a:xfrm>
            <a:custGeom>
              <a:avLst/>
              <a:gdLst>
                <a:gd name="T0" fmla="*/ 84 w 84"/>
                <a:gd name="T1" fmla="*/ 74 h 74"/>
                <a:gd name="T2" fmla="*/ 73 w 84"/>
                <a:gd name="T3" fmla="*/ 0 h 74"/>
                <a:gd name="T4" fmla="*/ 0 w 84"/>
                <a:gd name="T5" fmla="*/ 1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74">
                  <a:moveTo>
                    <a:pt x="84" y="74"/>
                  </a:moveTo>
                  <a:lnTo>
                    <a:pt x="73" y="0"/>
                  </a:lnTo>
                  <a:lnTo>
                    <a:pt x="0" y="15"/>
                  </a:ln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23"/>
            <p:cNvSpPr>
              <a:spLocks/>
            </p:cNvSpPr>
            <p:nvPr/>
          </p:nvSpPr>
          <p:spPr bwMode="auto">
            <a:xfrm>
              <a:off x="2774950" y="3719513"/>
              <a:ext cx="544512" cy="563563"/>
            </a:xfrm>
            <a:custGeom>
              <a:avLst/>
              <a:gdLst>
                <a:gd name="T0" fmla="*/ 180 w 180"/>
                <a:gd name="T1" fmla="*/ 129 h 186"/>
                <a:gd name="T2" fmla="*/ 94 w 180"/>
                <a:gd name="T3" fmla="*/ 186 h 186"/>
                <a:gd name="T4" fmla="*/ 0 w 180"/>
                <a:gd name="T5" fmla="*/ 93 h 186"/>
                <a:gd name="T6" fmla="*/ 94 w 180"/>
                <a:gd name="T7" fmla="*/ 0 h 186"/>
                <a:gd name="T8" fmla="*/ 176 w 180"/>
                <a:gd name="T9" fmla="*/ 5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186">
                  <a:moveTo>
                    <a:pt x="180" y="129"/>
                  </a:moveTo>
                  <a:cubicBezTo>
                    <a:pt x="165" y="163"/>
                    <a:pt x="132" y="186"/>
                    <a:pt x="94" y="186"/>
                  </a:cubicBezTo>
                  <a:cubicBezTo>
                    <a:pt x="42" y="186"/>
                    <a:pt x="0" y="145"/>
                    <a:pt x="0" y="93"/>
                  </a:cubicBezTo>
                  <a:cubicBezTo>
                    <a:pt x="0" y="42"/>
                    <a:pt x="42" y="0"/>
                    <a:pt x="94" y="0"/>
                  </a:cubicBezTo>
                  <a:cubicBezTo>
                    <a:pt x="130" y="0"/>
                    <a:pt x="161" y="20"/>
                    <a:pt x="176" y="5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Line 124"/>
            <p:cNvSpPr>
              <a:spLocks noChangeShapeType="1"/>
            </p:cNvSpPr>
            <p:nvPr/>
          </p:nvSpPr>
          <p:spPr bwMode="auto">
            <a:xfrm>
              <a:off x="4108450" y="4002088"/>
              <a:ext cx="423862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25"/>
            <p:cNvSpPr>
              <a:spLocks/>
            </p:cNvSpPr>
            <p:nvPr/>
          </p:nvSpPr>
          <p:spPr bwMode="auto">
            <a:xfrm>
              <a:off x="4443413" y="3902076"/>
              <a:ext cx="109537" cy="203200"/>
            </a:xfrm>
            <a:custGeom>
              <a:avLst/>
              <a:gdLst>
                <a:gd name="T0" fmla="*/ 0 w 36"/>
                <a:gd name="T1" fmla="*/ 0 h 67"/>
                <a:gd name="T2" fmla="*/ 36 w 36"/>
                <a:gd name="T3" fmla="*/ 33 h 67"/>
                <a:gd name="T4" fmla="*/ 0 w 36"/>
                <a:gd name="T5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67">
                  <a:moveTo>
                    <a:pt x="0" y="0"/>
                  </a:moveTo>
                  <a:cubicBezTo>
                    <a:pt x="0" y="0"/>
                    <a:pt x="36" y="33"/>
                    <a:pt x="36" y="33"/>
                  </a:cubicBezTo>
                  <a:cubicBezTo>
                    <a:pt x="0" y="67"/>
                    <a:pt x="0" y="67"/>
                    <a:pt x="0" y="67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26"/>
            <p:cNvSpPr>
              <a:spLocks/>
            </p:cNvSpPr>
            <p:nvPr/>
          </p:nvSpPr>
          <p:spPr bwMode="auto">
            <a:xfrm>
              <a:off x="4108450" y="3902076"/>
              <a:ext cx="107950" cy="203200"/>
            </a:xfrm>
            <a:custGeom>
              <a:avLst/>
              <a:gdLst>
                <a:gd name="T0" fmla="*/ 36 w 36"/>
                <a:gd name="T1" fmla="*/ 67 h 67"/>
                <a:gd name="T2" fmla="*/ 0 w 36"/>
                <a:gd name="T3" fmla="*/ 33 h 67"/>
                <a:gd name="T4" fmla="*/ 36 w 36"/>
                <a:gd name="T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67">
                  <a:moveTo>
                    <a:pt x="36" y="67"/>
                  </a:moveTo>
                  <a:cubicBezTo>
                    <a:pt x="36" y="66"/>
                    <a:pt x="0" y="33"/>
                    <a:pt x="0" y="33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Line 127"/>
            <p:cNvSpPr>
              <a:spLocks noChangeShapeType="1"/>
            </p:cNvSpPr>
            <p:nvPr/>
          </p:nvSpPr>
          <p:spPr bwMode="auto">
            <a:xfrm>
              <a:off x="4038600" y="3711576"/>
              <a:ext cx="0" cy="581025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Line 128"/>
            <p:cNvSpPr>
              <a:spLocks noChangeShapeType="1"/>
            </p:cNvSpPr>
            <p:nvPr/>
          </p:nvSpPr>
          <p:spPr bwMode="auto">
            <a:xfrm>
              <a:off x="4619625" y="3711576"/>
              <a:ext cx="0" cy="581025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Line 129"/>
            <p:cNvSpPr>
              <a:spLocks noChangeShapeType="1"/>
            </p:cNvSpPr>
            <p:nvPr/>
          </p:nvSpPr>
          <p:spPr bwMode="auto">
            <a:xfrm>
              <a:off x="5583238" y="4002088"/>
              <a:ext cx="271462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30"/>
            <p:cNvSpPr>
              <a:spLocks/>
            </p:cNvSpPr>
            <p:nvPr/>
          </p:nvSpPr>
          <p:spPr bwMode="auto">
            <a:xfrm>
              <a:off x="5761038" y="3892551"/>
              <a:ext cx="119062" cy="222250"/>
            </a:xfrm>
            <a:custGeom>
              <a:avLst/>
              <a:gdLst>
                <a:gd name="T0" fmla="*/ 0 w 39"/>
                <a:gd name="T1" fmla="*/ 0 h 73"/>
                <a:gd name="T2" fmla="*/ 39 w 39"/>
                <a:gd name="T3" fmla="*/ 36 h 73"/>
                <a:gd name="T4" fmla="*/ 0 w 39"/>
                <a:gd name="T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73">
                  <a:moveTo>
                    <a:pt x="0" y="0"/>
                  </a:moveTo>
                  <a:cubicBezTo>
                    <a:pt x="0" y="0"/>
                    <a:pt x="39" y="36"/>
                    <a:pt x="39" y="36"/>
                  </a:cubicBezTo>
                  <a:cubicBezTo>
                    <a:pt x="0" y="73"/>
                    <a:pt x="0" y="73"/>
                    <a:pt x="0" y="73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31"/>
            <p:cNvSpPr>
              <a:spLocks/>
            </p:cNvSpPr>
            <p:nvPr/>
          </p:nvSpPr>
          <p:spPr bwMode="auto">
            <a:xfrm>
              <a:off x="5297488" y="3852863"/>
              <a:ext cx="285750" cy="296863"/>
            </a:xfrm>
            <a:custGeom>
              <a:avLst/>
              <a:gdLst>
                <a:gd name="T0" fmla="*/ 0 w 94"/>
                <a:gd name="T1" fmla="*/ 0 h 98"/>
                <a:gd name="T2" fmla="*/ 50 w 94"/>
                <a:gd name="T3" fmla="*/ 0 h 98"/>
                <a:gd name="T4" fmla="*/ 94 w 94"/>
                <a:gd name="T5" fmla="*/ 44 h 98"/>
                <a:gd name="T6" fmla="*/ 94 w 94"/>
                <a:gd name="T7" fmla="*/ 54 h 98"/>
                <a:gd name="T8" fmla="*/ 50 w 94"/>
                <a:gd name="T9" fmla="*/ 98 h 98"/>
                <a:gd name="T10" fmla="*/ 0 w 94"/>
                <a:gd name="T11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98">
                  <a:moveTo>
                    <a:pt x="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74" y="0"/>
                    <a:pt x="94" y="20"/>
                    <a:pt x="94" y="44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4" y="78"/>
                    <a:pt x="74" y="98"/>
                    <a:pt x="50" y="98"/>
                  </a:cubicBezTo>
                  <a:cubicBezTo>
                    <a:pt x="0" y="98"/>
                    <a:pt x="0" y="98"/>
                    <a:pt x="0" y="98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32"/>
            <p:cNvSpPr>
              <a:spLocks/>
            </p:cNvSpPr>
            <p:nvPr/>
          </p:nvSpPr>
          <p:spPr bwMode="auto">
            <a:xfrm>
              <a:off x="7018338" y="3738563"/>
              <a:ext cx="120650" cy="227013"/>
            </a:xfrm>
            <a:custGeom>
              <a:avLst/>
              <a:gdLst>
                <a:gd name="T0" fmla="*/ 0 w 40"/>
                <a:gd name="T1" fmla="*/ 0 h 75"/>
                <a:gd name="T2" fmla="*/ 40 w 40"/>
                <a:gd name="T3" fmla="*/ 38 h 75"/>
                <a:gd name="T4" fmla="*/ 0 w 40"/>
                <a:gd name="T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75">
                  <a:moveTo>
                    <a:pt x="0" y="0"/>
                  </a:moveTo>
                  <a:cubicBezTo>
                    <a:pt x="0" y="1"/>
                    <a:pt x="40" y="38"/>
                    <a:pt x="40" y="38"/>
                  </a:cubicBezTo>
                  <a:cubicBezTo>
                    <a:pt x="0" y="75"/>
                    <a:pt x="0" y="75"/>
                    <a:pt x="0" y="75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33"/>
            <p:cNvSpPr>
              <a:spLocks/>
            </p:cNvSpPr>
            <p:nvPr/>
          </p:nvSpPr>
          <p:spPr bwMode="auto">
            <a:xfrm>
              <a:off x="7018338" y="4041776"/>
              <a:ext cx="120650" cy="223838"/>
            </a:xfrm>
            <a:custGeom>
              <a:avLst/>
              <a:gdLst>
                <a:gd name="T0" fmla="*/ 0 w 40"/>
                <a:gd name="T1" fmla="*/ 0 h 74"/>
                <a:gd name="T2" fmla="*/ 40 w 40"/>
                <a:gd name="T3" fmla="*/ 37 h 74"/>
                <a:gd name="T4" fmla="*/ 0 w 40"/>
                <a:gd name="T5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74">
                  <a:moveTo>
                    <a:pt x="0" y="0"/>
                  </a:moveTo>
                  <a:cubicBezTo>
                    <a:pt x="0" y="0"/>
                    <a:pt x="40" y="37"/>
                    <a:pt x="40" y="37"/>
                  </a:cubicBezTo>
                  <a:cubicBezTo>
                    <a:pt x="0" y="74"/>
                    <a:pt x="0" y="74"/>
                    <a:pt x="0" y="74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34"/>
            <p:cNvSpPr>
              <a:spLocks/>
            </p:cNvSpPr>
            <p:nvPr/>
          </p:nvSpPr>
          <p:spPr bwMode="auto">
            <a:xfrm>
              <a:off x="6794500" y="3849688"/>
              <a:ext cx="330200" cy="152400"/>
            </a:xfrm>
            <a:custGeom>
              <a:avLst/>
              <a:gdLst>
                <a:gd name="T0" fmla="*/ 109 w 109"/>
                <a:gd name="T1" fmla="*/ 0 h 50"/>
                <a:gd name="T2" fmla="*/ 83 w 109"/>
                <a:gd name="T3" fmla="*/ 0 h 50"/>
                <a:gd name="T4" fmla="*/ 0 w 109"/>
                <a:gd name="T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9" h="50">
                  <a:moveTo>
                    <a:pt x="109" y="0"/>
                  </a:moveTo>
                  <a:cubicBezTo>
                    <a:pt x="83" y="0"/>
                    <a:pt x="83" y="0"/>
                    <a:pt x="83" y="0"/>
                  </a:cubicBezTo>
                  <a:cubicBezTo>
                    <a:pt x="23" y="0"/>
                    <a:pt x="0" y="50"/>
                    <a:pt x="0" y="5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35"/>
            <p:cNvSpPr>
              <a:spLocks/>
            </p:cNvSpPr>
            <p:nvPr/>
          </p:nvSpPr>
          <p:spPr bwMode="auto">
            <a:xfrm>
              <a:off x="6557963" y="4002088"/>
              <a:ext cx="566737" cy="150813"/>
            </a:xfrm>
            <a:custGeom>
              <a:avLst/>
              <a:gdLst>
                <a:gd name="T0" fmla="*/ 187 w 187"/>
                <a:gd name="T1" fmla="*/ 50 h 50"/>
                <a:gd name="T2" fmla="*/ 161 w 187"/>
                <a:gd name="T3" fmla="*/ 50 h 50"/>
                <a:gd name="T4" fmla="*/ 78 w 187"/>
                <a:gd name="T5" fmla="*/ 0 h 50"/>
                <a:gd name="T6" fmla="*/ 0 w 187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7" h="50">
                  <a:moveTo>
                    <a:pt x="187" y="50"/>
                  </a:moveTo>
                  <a:cubicBezTo>
                    <a:pt x="161" y="50"/>
                    <a:pt x="161" y="50"/>
                    <a:pt x="161" y="50"/>
                  </a:cubicBezTo>
                  <a:cubicBezTo>
                    <a:pt x="96" y="50"/>
                    <a:pt x="78" y="0"/>
                    <a:pt x="78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36"/>
            <p:cNvSpPr>
              <a:spLocks/>
            </p:cNvSpPr>
            <p:nvPr/>
          </p:nvSpPr>
          <p:spPr bwMode="auto">
            <a:xfrm>
              <a:off x="8281988" y="3746501"/>
              <a:ext cx="117475" cy="219075"/>
            </a:xfrm>
            <a:custGeom>
              <a:avLst/>
              <a:gdLst>
                <a:gd name="T0" fmla="*/ 0 w 39"/>
                <a:gd name="T1" fmla="*/ 0 h 72"/>
                <a:gd name="T2" fmla="*/ 39 w 39"/>
                <a:gd name="T3" fmla="*/ 36 h 72"/>
                <a:gd name="T4" fmla="*/ 0 w 39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72">
                  <a:moveTo>
                    <a:pt x="0" y="0"/>
                  </a:moveTo>
                  <a:cubicBezTo>
                    <a:pt x="1" y="0"/>
                    <a:pt x="39" y="36"/>
                    <a:pt x="39" y="36"/>
                  </a:cubicBezTo>
                  <a:cubicBezTo>
                    <a:pt x="0" y="72"/>
                    <a:pt x="0" y="72"/>
                    <a:pt x="0" y="72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37"/>
            <p:cNvSpPr>
              <a:spLocks/>
            </p:cNvSpPr>
            <p:nvPr/>
          </p:nvSpPr>
          <p:spPr bwMode="auto">
            <a:xfrm>
              <a:off x="8281988" y="4038601"/>
              <a:ext cx="117475" cy="220663"/>
            </a:xfrm>
            <a:custGeom>
              <a:avLst/>
              <a:gdLst>
                <a:gd name="T0" fmla="*/ 0 w 39"/>
                <a:gd name="T1" fmla="*/ 0 h 73"/>
                <a:gd name="T2" fmla="*/ 39 w 39"/>
                <a:gd name="T3" fmla="*/ 37 h 73"/>
                <a:gd name="T4" fmla="*/ 0 w 39"/>
                <a:gd name="T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73">
                  <a:moveTo>
                    <a:pt x="0" y="0"/>
                  </a:moveTo>
                  <a:cubicBezTo>
                    <a:pt x="1" y="1"/>
                    <a:pt x="39" y="37"/>
                    <a:pt x="39" y="37"/>
                  </a:cubicBezTo>
                  <a:cubicBezTo>
                    <a:pt x="0" y="73"/>
                    <a:pt x="0" y="73"/>
                    <a:pt x="0" y="73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38"/>
            <p:cNvSpPr>
              <a:spLocks/>
            </p:cNvSpPr>
            <p:nvPr/>
          </p:nvSpPr>
          <p:spPr bwMode="auto">
            <a:xfrm>
              <a:off x="7818438" y="3856038"/>
              <a:ext cx="566737" cy="293688"/>
            </a:xfrm>
            <a:custGeom>
              <a:avLst/>
              <a:gdLst>
                <a:gd name="T0" fmla="*/ 187 w 187"/>
                <a:gd name="T1" fmla="*/ 0 h 97"/>
                <a:gd name="T2" fmla="*/ 162 w 187"/>
                <a:gd name="T3" fmla="*/ 0 h 97"/>
                <a:gd name="T4" fmla="*/ 124 w 187"/>
                <a:gd name="T5" fmla="*/ 19 h 97"/>
                <a:gd name="T6" fmla="*/ 77 w 187"/>
                <a:gd name="T7" fmla="*/ 78 h 97"/>
                <a:gd name="T8" fmla="*/ 39 w 187"/>
                <a:gd name="T9" fmla="*/ 97 h 97"/>
                <a:gd name="T10" fmla="*/ 0 w 187"/>
                <a:gd name="T1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7" h="97">
                  <a:moveTo>
                    <a:pt x="187" y="0"/>
                  </a:moveTo>
                  <a:cubicBezTo>
                    <a:pt x="162" y="0"/>
                    <a:pt x="162" y="0"/>
                    <a:pt x="162" y="0"/>
                  </a:cubicBezTo>
                  <a:cubicBezTo>
                    <a:pt x="149" y="0"/>
                    <a:pt x="132" y="9"/>
                    <a:pt x="124" y="19"/>
                  </a:cubicBezTo>
                  <a:cubicBezTo>
                    <a:pt x="77" y="78"/>
                    <a:pt x="77" y="78"/>
                    <a:pt x="77" y="78"/>
                  </a:cubicBezTo>
                  <a:cubicBezTo>
                    <a:pt x="69" y="88"/>
                    <a:pt x="52" y="97"/>
                    <a:pt x="39" y="97"/>
                  </a:cubicBezTo>
                  <a:cubicBezTo>
                    <a:pt x="0" y="97"/>
                    <a:pt x="0" y="97"/>
                    <a:pt x="0" y="97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39"/>
            <p:cNvSpPr>
              <a:spLocks/>
            </p:cNvSpPr>
            <p:nvPr/>
          </p:nvSpPr>
          <p:spPr bwMode="auto">
            <a:xfrm>
              <a:off x="7818438" y="3856038"/>
              <a:ext cx="566737" cy="293688"/>
            </a:xfrm>
            <a:custGeom>
              <a:avLst/>
              <a:gdLst>
                <a:gd name="T0" fmla="*/ 187 w 187"/>
                <a:gd name="T1" fmla="*/ 97 h 97"/>
                <a:gd name="T2" fmla="*/ 162 w 187"/>
                <a:gd name="T3" fmla="*/ 97 h 97"/>
                <a:gd name="T4" fmla="*/ 124 w 187"/>
                <a:gd name="T5" fmla="*/ 78 h 97"/>
                <a:gd name="T6" fmla="*/ 77 w 187"/>
                <a:gd name="T7" fmla="*/ 19 h 97"/>
                <a:gd name="T8" fmla="*/ 39 w 187"/>
                <a:gd name="T9" fmla="*/ 0 h 97"/>
                <a:gd name="T10" fmla="*/ 0 w 187"/>
                <a:gd name="T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7" h="97">
                  <a:moveTo>
                    <a:pt x="187" y="97"/>
                  </a:moveTo>
                  <a:cubicBezTo>
                    <a:pt x="162" y="97"/>
                    <a:pt x="162" y="97"/>
                    <a:pt x="162" y="97"/>
                  </a:cubicBezTo>
                  <a:cubicBezTo>
                    <a:pt x="149" y="97"/>
                    <a:pt x="132" y="88"/>
                    <a:pt x="124" y="78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69" y="9"/>
                    <a:pt x="52" y="0"/>
                    <a:pt x="39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Line 140"/>
            <p:cNvSpPr>
              <a:spLocks noChangeShapeType="1"/>
            </p:cNvSpPr>
            <p:nvPr/>
          </p:nvSpPr>
          <p:spPr bwMode="auto">
            <a:xfrm flipV="1">
              <a:off x="9369425" y="3798888"/>
              <a:ext cx="0" cy="493713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41"/>
            <p:cNvSpPr>
              <a:spLocks/>
            </p:cNvSpPr>
            <p:nvPr/>
          </p:nvSpPr>
          <p:spPr bwMode="auto">
            <a:xfrm>
              <a:off x="9229725" y="3771901"/>
              <a:ext cx="277812" cy="136525"/>
            </a:xfrm>
            <a:custGeom>
              <a:avLst/>
              <a:gdLst>
                <a:gd name="T0" fmla="*/ 0 w 92"/>
                <a:gd name="T1" fmla="*/ 45 h 45"/>
                <a:gd name="T2" fmla="*/ 47 w 92"/>
                <a:gd name="T3" fmla="*/ 0 h 45"/>
                <a:gd name="T4" fmla="*/ 92 w 92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2" h="45">
                  <a:moveTo>
                    <a:pt x="0" y="45"/>
                  </a:moveTo>
                  <a:cubicBezTo>
                    <a:pt x="1" y="45"/>
                    <a:pt x="47" y="0"/>
                    <a:pt x="47" y="0"/>
                  </a:cubicBezTo>
                  <a:cubicBezTo>
                    <a:pt x="92" y="45"/>
                    <a:pt x="92" y="45"/>
                    <a:pt x="92" y="45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Line 142"/>
            <p:cNvSpPr>
              <a:spLocks noChangeShapeType="1"/>
            </p:cNvSpPr>
            <p:nvPr/>
          </p:nvSpPr>
          <p:spPr bwMode="auto">
            <a:xfrm flipH="1">
              <a:off x="9078913" y="3711576"/>
              <a:ext cx="581025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Line 143"/>
            <p:cNvSpPr>
              <a:spLocks noChangeShapeType="1"/>
            </p:cNvSpPr>
            <p:nvPr/>
          </p:nvSpPr>
          <p:spPr bwMode="auto">
            <a:xfrm>
              <a:off x="10628313" y="3711576"/>
              <a:ext cx="0" cy="496888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44"/>
            <p:cNvSpPr>
              <a:spLocks/>
            </p:cNvSpPr>
            <p:nvPr/>
          </p:nvSpPr>
          <p:spPr bwMode="auto">
            <a:xfrm>
              <a:off x="10490200" y="4095751"/>
              <a:ext cx="277812" cy="139700"/>
            </a:xfrm>
            <a:custGeom>
              <a:avLst/>
              <a:gdLst>
                <a:gd name="T0" fmla="*/ 92 w 92"/>
                <a:gd name="T1" fmla="*/ 0 h 46"/>
                <a:gd name="T2" fmla="*/ 46 w 92"/>
                <a:gd name="T3" fmla="*/ 46 h 46"/>
                <a:gd name="T4" fmla="*/ 0 w 92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2" h="46">
                  <a:moveTo>
                    <a:pt x="92" y="0"/>
                  </a:moveTo>
                  <a:cubicBezTo>
                    <a:pt x="91" y="0"/>
                    <a:pt x="46" y="46"/>
                    <a:pt x="46" y="4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Line 145"/>
            <p:cNvSpPr>
              <a:spLocks noChangeShapeType="1"/>
            </p:cNvSpPr>
            <p:nvPr/>
          </p:nvSpPr>
          <p:spPr bwMode="auto">
            <a:xfrm flipH="1">
              <a:off x="10337800" y="4292601"/>
              <a:ext cx="582612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Line 146"/>
            <p:cNvSpPr>
              <a:spLocks noChangeShapeType="1"/>
            </p:cNvSpPr>
            <p:nvPr/>
          </p:nvSpPr>
          <p:spPr bwMode="auto">
            <a:xfrm flipV="1">
              <a:off x="11888788" y="3732213"/>
              <a:ext cx="0" cy="376238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47"/>
            <p:cNvSpPr>
              <a:spLocks/>
            </p:cNvSpPr>
            <p:nvPr/>
          </p:nvSpPr>
          <p:spPr bwMode="auto">
            <a:xfrm>
              <a:off x="11785600" y="3711576"/>
              <a:ext cx="209550" cy="107950"/>
            </a:xfrm>
            <a:custGeom>
              <a:avLst/>
              <a:gdLst>
                <a:gd name="T0" fmla="*/ 69 w 69"/>
                <a:gd name="T1" fmla="*/ 36 h 36"/>
                <a:gd name="T2" fmla="*/ 34 w 69"/>
                <a:gd name="T3" fmla="*/ 0 h 36"/>
                <a:gd name="T4" fmla="*/ 0 w 69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36">
                  <a:moveTo>
                    <a:pt x="69" y="36"/>
                  </a:moveTo>
                  <a:cubicBezTo>
                    <a:pt x="68" y="36"/>
                    <a:pt x="34" y="0"/>
                    <a:pt x="34" y="0"/>
                  </a:cubicBezTo>
                  <a:cubicBezTo>
                    <a:pt x="0" y="36"/>
                    <a:pt x="0" y="36"/>
                    <a:pt x="0" y="36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Line 148"/>
            <p:cNvSpPr>
              <a:spLocks noChangeShapeType="1"/>
            </p:cNvSpPr>
            <p:nvPr/>
          </p:nvSpPr>
          <p:spPr bwMode="auto">
            <a:xfrm>
              <a:off x="11888788" y="4062413"/>
              <a:ext cx="0" cy="20955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49"/>
            <p:cNvSpPr>
              <a:spLocks/>
            </p:cNvSpPr>
            <p:nvPr/>
          </p:nvSpPr>
          <p:spPr bwMode="auto">
            <a:xfrm>
              <a:off x="11785600" y="4186238"/>
              <a:ext cx="209550" cy="106363"/>
            </a:xfrm>
            <a:custGeom>
              <a:avLst/>
              <a:gdLst>
                <a:gd name="T0" fmla="*/ 0 w 69"/>
                <a:gd name="T1" fmla="*/ 0 h 35"/>
                <a:gd name="T2" fmla="*/ 35 w 69"/>
                <a:gd name="T3" fmla="*/ 35 h 35"/>
                <a:gd name="T4" fmla="*/ 69 w 69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35">
                  <a:moveTo>
                    <a:pt x="0" y="0"/>
                  </a:moveTo>
                  <a:cubicBezTo>
                    <a:pt x="0" y="0"/>
                    <a:pt x="35" y="35"/>
                    <a:pt x="35" y="35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Line 150"/>
            <p:cNvSpPr>
              <a:spLocks noChangeShapeType="1"/>
            </p:cNvSpPr>
            <p:nvPr/>
          </p:nvSpPr>
          <p:spPr bwMode="auto">
            <a:xfrm>
              <a:off x="11812588" y="4002088"/>
              <a:ext cx="346075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51"/>
            <p:cNvSpPr>
              <a:spLocks/>
            </p:cNvSpPr>
            <p:nvPr/>
          </p:nvSpPr>
          <p:spPr bwMode="auto">
            <a:xfrm>
              <a:off x="12074525" y="3898901"/>
              <a:ext cx="104775" cy="209550"/>
            </a:xfrm>
            <a:custGeom>
              <a:avLst/>
              <a:gdLst>
                <a:gd name="T0" fmla="*/ 0 w 35"/>
                <a:gd name="T1" fmla="*/ 69 h 69"/>
                <a:gd name="T2" fmla="*/ 35 w 35"/>
                <a:gd name="T3" fmla="*/ 34 h 69"/>
                <a:gd name="T4" fmla="*/ 0 w 35"/>
                <a:gd name="T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69">
                  <a:moveTo>
                    <a:pt x="0" y="69"/>
                  </a:moveTo>
                  <a:cubicBezTo>
                    <a:pt x="0" y="68"/>
                    <a:pt x="35" y="34"/>
                    <a:pt x="35" y="3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Line 152"/>
            <p:cNvSpPr>
              <a:spLocks noChangeShapeType="1"/>
            </p:cNvSpPr>
            <p:nvPr/>
          </p:nvSpPr>
          <p:spPr bwMode="auto">
            <a:xfrm flipH="1">
              <a:off x="11618913" y="4002088"/>
              <a:ext cx="209550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53"/>
            <p:cNvSpPr>
              <a:spLocks/>
            </p:cNvSpPr>
            <p:nvPr/>
          </p:nvSpPr>
          <p:spPr bwMode="auto">
            <a:xfrm>
              <a:off x="11598275" y="3898901"/>
              <a:ext cx="109537" cy="209550"/>
            </a:xfrm>
            <a:custGeom>
              <a:avLst/>
              <a:gdLst>
                <a:gd name="T0" fmla="*/ 36 w 36"/>
                <a:gd name="T1" fmla="*/ 0 h 69"/>
                <a:gd name="T2" fmla="*/ 0 w 36"/>
                <a:gd name="T3" fmla="*/ 34 h 69"/>
                <a:gd name="T4" fmla="*/ 36 w 36"/>
                <a:gd name="T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69">
                  <a:moveTo>
                    <a:pt x="36" y="0"/>
                  </a:moveTo>
                  <a:cubicBezTo>
                    <a:pt x="36" y="0"/>
                    <a:pt x="0" y="34"/>
                    <a:pt x="0" y="34"/>
                  </a:cubicBezTo>
                  <a:cubicBezTo>
                    <a:pt x="36" y="69"/>
                    <a:pt x="36" y="69"/>
                    <a:pt x="36" y="69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Oval 154"/>
            <p:cNvSpPr>
              <a:spLocks noChangeArrowheads="1"/>
            </p:cNvSpPr>
            <p:nvPr/>
          </p:nvSpPr>
          <p:spPr bwMode="auto">
            <a:xfrm>
              <a:off x="258763" y="5991226"/>
              <a:ext cx="581025" cy="581025"/>
            </a:xfrm>
            <a:prstGeom prst="ellips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Oval 155"/>
            <p:cNvSpPr>
              <a:spLocks noChangeArrowheads="1"/>
            </p:cNvSpPr>
            <p:nvPr/>
          </p:nvSpPr>
          <p:spPr bwMode="auto">
            <a:xfrm>
              <a:off x="390525" y="5991226"/>
              <a:ext cx="315912" cy="581025"/>
            </a:xfrm>
            <a:prstGeom prst="ellips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Line 156"/>
            <p:cNvSpPr>
              <a:spLocks noChangeShapeType="1"/>
            </p:cNvSpPr>
            <p:nvPr/>
          </p:nvSpPr>
          <p:spPr bwMode="auto">
            <a:xfrm>
              <a:off x="549275" y="6002338"/>
              <a:ext cx="0" cy="55880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Line 157"/>
            <p:cNvSpPr>
              <a:spLocks noChangeShapeType="1"/>
            </p:cNvSpPr>
            <p:nvPr/>
          </p:nvSpPr>
          <p:spPr bwMode="auto">
            <a:xfrm flipH="1">
              <a:off x="258763" y="6281738"/>
              <a:ext cx="581025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Line 158"/>
            <p:cNvSpPr>
              <a:spLocks noChangeShapeType="1"/>
            </p:cNvSpPr>
            <p:nvPr/>
          </p:nvSpPr>
          <p:spPr bwMode="auto">
            <a:xfrm flipH="1">
              <a:off x="293688" y="6142038"/>
              <a:ext cx="509587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Line 159"/>
            <p:cNvSpPr>
              <a:spLocks noChangeShapeType="1"/>
            </p:cNvSpPr>
            <p:nvPr/>
          </p:nvSpPr>
          <p:spPr bwMode="auto">
            <a:xfrm flipH="1">
              <a:off x="293688" y="6424613"/>
              <a:ext cx="509587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60"/>
            <p:cNvSpPr>
              <a:spLocks/>
            </p:cNvSpPr>
            <p:nvPr/>
          </p:nvSpPr>
          <p:spPr bwMode="auto">
            <a:xfrm>
              <a:off x="1517650" y="5991226"/>
              <a:ext cx="582612" cy="581025"/>
            </a:xfrm>
            <a:custGeom>
              <a:avLst/>
              <a:gdLst>
                <a:gd name="T0" fmla="*/ 148 w 192"/>
                <a:gd name="T1" fmla="*/ 177 h 192"/>
                <a:gd name="T2" fmla="*/ 96 w 192"/>
                <a:gd name="T3" fmla="*/ 192 h 192"/>
                <a:gd name="T4" fmla="*/ 0 w 192"/>
                <a:gd name="T5" fmla="*/ 96 h 192"/>
                <a:gd name="T6" fmla="*/ 96 w 192"/>
                <a:gd name="T7" fmla="*/ 0 h 192"/>
                <a:gd name="T8" fmla="*/ 192 w 192"/>
                <a:gd name="T9" fmla="*/ 96 h 192"/>
                <a:gd name="T10" fmla="*/ 179 w 192"/>
                <a:gd name="T11" fmla="*/ 14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192">
                  <a:moveTo>
                    <a:pt x="148" y="177"/>
                  </a:moveTo>
                  <a:cubicBezTo>
                    <a:pt x="133" y="187"/>
                    <a:pt x="116" y="192"/>
                    <a:pt x="96" y="192"/>
                  </a:cubicBezTo>
                  <a:cubicBezTo>
                    <a:pt x="43" y="192"/>
                    <a:pt x="0" y="149"/>
                    <a:pt x="0" y="96"/>
                  </a:cubicBezTo>
                  <a:cubicBezTo>
                    <a:pt x="0" y="43"/>
                    <a:pt x="43" y="0"/>
                    <a:pt x="96" y="0"/>
                  </a:cubicBezTo>
                  <a:cubicBezTo>
                    <a:pt x="149" y="0"/>
                    <a:pt x="192" y="43"/>
                    <a:pt x="192" y="96"/>
                  </a:cubicBezTo>
                  <a:cubicBezTo>
                    <a:pt x="192" y="114"/>
                    <a:pt x="187" y="131"/>
                    <a:pt x="179" y="145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61"/>
            <p:cNvSpPr>
              <a:spLocks/>
            </p:cNvSpPr>
            <p:nvPr/>
          </p:nvSpPr>
          <p:spPr bwMode="auto">
            <a:xfrm>
              <a:off x="1620838" y="6094413"/>
              <a:ext cx="379412" cy="377825"/>
            </a:xfrm>
            <a:custGeom>
              <a:avLst/>
              <a:gdLst>
                <a:gd name="T0" fmla="*/ 18 w 125"/>
                <a:gd name="T1" fmla="*/ 18 h 125"/>
                <a:gd name="T2" fmla="*/ 62 w 125"/>
                <a:gd name="T3" fmla="*/ 0 h 125"/>
                <a:gd name="T4" fmla="*/ 125 w 125"/>
                <a:gd name="T5" fmla="*/ 62 h 125"/>
                <a:gd name="T6" fmla="*/ 62 w 125"/>
                <a:gd name="T7" fmla="*/ 125 h 125"/>
                <a:gd name="T8" fmla="*/ 0 w 125"/>
                <a:gd name="T9" fmla="*/ 62 h 125"/>
                <a:gd name="T10" fmla="*/ 0 w 125"/>
                <a:gd name="T11" fmla="*/ 5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" h="125">
                  <a:moveTo>
                    <a:pt x="18" y="18"/>
                  </a:moveTo>
                  <a:cubicBezTo>
                    <a:pt x="29" y="7"/>
                    <a:pt x="45" y="0"/>
                    <a:pt x="62" y="0"/>
                  </a:cubicBezTo>
                  <a:cubicBezTo>
                    <a:pt x="97" y="0"/>
                    <a:pt x="125" y="28"/>
                    <a:pt x="125" y="62"/>
                  </a:cubicBezTo>
                  <a:cubicBezTo>
                    <a:pt x="125" y="97"/>
                    <a:pt x="97" y="125"/>
                    <a:pt x="62" y="125"/>
                  </a:cubicBezTo>
                  <a:cubicBezTo>
                    <a:pt x="28" y="125"/>
                    <a:pt x="0" y="97"/>
                    <a:pt x="0" y="62"/>
                  </a:cubicBezTo>
                  <a:cubicBezTo>
                    <a:pt x="0" y="60"/>
                    <a:pt x="0" y="58"/>
                    <a:pt x="0" y="56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Oval 162"/>
            <p:cNvSpPr>
              <a:spLocks noChangeArrowheads="1"/>
            </p:cNvSpPr>
            <p:nvPr/>
          </p:nvSpPr>
          <p:spPr bwMode="auto">
            <a:xfrm>
              <a:off x="1730375" y="6202363"/>
              <a:ext cx="157162" cy="158750"/>
            </a:xfrm>
            <a:prstGeom prst="ellips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Oval 163"/>
            <p:cNvSpPr>
              <a:spLocks noChangeArrowheads="1"/>
            </p:cNvSpPr>
            <p:nvPr/>
          </p:nvSpPr>
          <p:spPr bwMode="auto">
            <a:xfrm>
              <a:off x="1581150" y="6138863"/>
              <a:ext cx="125412" cy="122238"/>
            </a:xfrm>
            <a:prstGeom prst="ellips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Oval 164"/>
            <p:cNvSpPr>
              <a:spLocks noChangeArrowheads="1"/>
            </p:cNvSpPr>
            <p:nvPr/>
          </p:nvSpPr>
          <p:spPr bwMode="auto">
            <a:xfrm>
              <a:off x="1960563" y="6424613"/>
              <a:ext cx="120650" cy="120650"/>
            </a:xfrm>
            <a:prstGeom prst="ellips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65"/>
            <p:cNvSpPr>
              <a:spLocks/>
            </p:cNvSpPr>
            <p:nvPr/>
          </p:nvSpPr>
          <p:spPr bwMode="auto">
            <a:xfrm>
              <a:off x="2838450" y="6057901"/>
              <a:ext cx="463550" cy="206375"/>
            </a:xfrm>
            <a:custGeom>
              <a:avLst/>
              <a:gdLst>
                <a:gd name="T0" fmla="*/ 221 w 292"/>
                <a:gd name="T1" fmla="*/ 130 h 130"/>
                <a:gd name="T2" fmla="*/ 0 w 292"/>
                <a:gd name="T3" fmla="*/ 130 h 130"/>
                <a:gd name="T4" fmla="*/ 0 w 292"/>
                <a:gd name="T5" fmla="*/ 0 h 130"/>
                <a:gd name="T6" fmla="*/ 221 w 292"/>
                <a:gd name="T7" fmla="*/ 0 h 130"/>
                <a:gd name="T8" fmla="*/ 292 w 292"/>
                <a:gd name="T9" fmla="*/ 61 h 130"/>
                <a:gd name="T10" fmla="*/ 221 w 292"/>
                <a:gd name="T11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130">
                  <a:moveTo>
                    <a:pt x="221" y="130"/>
                  </a:moveTo>
                  <a:lnTo>
                    <a:pt x="0" y="130"/>
                  </a:lnTo>
                  <a:lnTo>
                    <a:pt x="0" y="0"/>
                  </a:lnTo>
                  <a:lnTo>
                    <a:pt x="221" y="0"/>
                  </a:lnTo>
                  <a:lnTo>
                    <a:pt x="292" y="61"/>
                  </a:lnTo>
                  <a:lnTo>
                    <a:pt x="221" y="130"/>
                  </a:ln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Line 166"/>
            <p:cNvSpPr>
              <a:spLocks noChangeShapeType="1"/>
            </p:cNvSpPr>
            <p:nvPr/>
          </p:nvSpPr>
          <p:spPr bwMode="auto">
            <a:xfrm>
              <a:off x="2992438" y="5991226"/>
              <a:ext cx="0" cy="66675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Line 167"/>
            <p:cNvSpPr>
              <a:spLocks noChangeShapeType="1"/>
            </p:cNvSpPr>
            <p:nvPr/>
          </p:nvSpPr>
          <p:spPr bwMode="auto">
            <a:xfrm>
              <a:off x="2992438" y="6264276"/>
              <a:ext cx="0" cy="307975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Line 168"/>
            <p:cNvSpPr>
              <a:spLocks noChangeShapeType="1"/>
            </p:cNvSpPr>
            <p:nvPr/>
          </p:nvSpPr>
          <p:spPr bwMode="auto">
            <a:xfrm>
              <a:off x="2887663" y="6572251"/>
              <a:ext cx="214312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69"/>
            <p:cNvSpPr>
              <a:spLocks/>
            </p:cNvSpPr>
            <p:nvPr/>
          </p:nvSpPr>
          <p:spPr bwMode="auto">
            <a:xfrm>
              <a:off x="4176713" y="6057901"/>
              <a:ext cx="366712" cy="117475"/>
            </a:xfrm>
            <a:custGeom>
              <a:avLst/>
              <a:gdLst>
                <a:gd name="T0" fmla="*/ 187 w 231"/>
                <a:gd name="T1" fmla="*/ 74 h 74"/>
                <a:gd name="T2" fmla="*/ 0 w 231"/>
                <a:gd name="T3" fmla="*/ 74 h 74"/>
                <a:gd name="T4" fmla="*/ 0 w 231"/>
                <a:gd name="T5" fmla="*/ 0 h 74"/>
                <a:gd name="T6" fmla="*/ 187 w 231"/>
                <a:gd name="T7" fmla="*/ 0 h 74"/>
                <a:gd name="T8" fmla="*/ 231 w 231"/>
                <a:gd name="T9" fmla="*/ 36 h 74"/>
                <a:gd name="T10" fmla="*/ 187 w 231"/>
                <a:gd name="T1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1" h="74">
                  <a:moveTo>
                    <a:pt x="187" y="74"/>
                  </a:moveTo>
                  <a:lnTo>
                    <a:pt x="0" y="74"/>
                  </a:lnTo>
                  <a:lnTo>
                    <a:pt x="0" y="0"/>
                  </a:lnTo>
                  <a:lnTo>
                    <a:pt x="187" y="0"/>
                  </a:lnTo>
                  <a:lnTo>
                    <a:pt x="231" y="36"/>
                  </a:lnTo>
                  <a:lnTo>
                    <a:pt x="187" y="74"/>
                  </a:ln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70"/>
            <p:cNvSpPr>
              <a:spLocks/>
            </p:cNvSpPr>
            <p:nvPr/>
          </p:nvSpPr>
          <p:spPr bwMode="auto">
            <a:xfrm>
              <a:off x="4113213" y="6245226"/>
              <a:ext cx="369887" cy="119063"/>
            </a:xfrm>
            <a:custGeom>
              <a:avLst/>
              <a:gdLst>
                <a:gd name="T0" fmla="*/ 46 w 233"/>
                <a:gd name="T1" fmla="*/ 0 h 75"/>
                <a:gd name="T2" fmla="*/ 233 w 233"/>
                <a:gd name="T3" fmla="*/ 0 h 75"/>
                <a:gd name="T4" fmla="*/ 233 w 233"/>
                <a:gd name="T5" fmla="*/ 75 h 75"/>
                <a:gd name="T6" fmla="*/ 46 w 233"/>
                <a:gd name="T7" fmla="*/ 75 h 75"/>
                <a:gd name="T8" fmla="*/ 0 w 233"/>
                <a:gd name="T9" fmla="*/ 38 h 75"/>
                <a:gd name="T10" fmla="*/ 46 w 233"/>
                <a:gd name="T1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3" h="75">
                  <a:moveTo>
                    <a:pt x="46" y="0"/>
                  </a:moveTo>
                  <a:lnTo>
                    <a:pt x="233" y="0"/>
                  </a:lnTo>
                  <a:lnTo>
                    <a:pt x="233" y="75"/>
                  </a:lnTo>
                  <a:lnTo>
                    <a:pt x="46" y="75"/>
                  </a:lnTo>
                  <a:lnTo>
                    <a:pt x="0" y="38"/>
                  </a:lnTo>
                  <a:lnTo>
                    <a:pt x="46" y="0"/>
                  </a:ln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Line 171"/>
            <p:cNvSpPr>
              <a:spLocks noChangeShapeType="1"/>
            </p:cNvSpPr>
            <p:nvPr/>
          </p:nvSpPr>
          <p:spPr bwMode="auto">
            <a:xfrm>
              <a:off x="4310063" y="5991226"/>
              <a:ext cx="0" cy="66675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Line 172"/>
            <p:cNvSpPr>
              <a:spLocks noChangeShapeType="1"/>
            </p:cNvSpPr>
            <p:nvPr/>
          </p:nvSpPr>
          <p:spPr bwMode="auto">
            <a:xfrm>
              <a:off x="4310063" y="6364288"/>
              <a:ext cx="0" cy="207963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Line 173"/>
            <p:cNvSpPr>
              <a:spLocks noChangeShapeType="1"/>
            </p:cNvSpPr>
            <p:nvPr/>
          </p:nvSpPr>
          <p:spPr bwMode="auto">
            <a:xfrm>
              <a:off x="4310063" y="6178551"/>
              <a:ext cx="0" cy="66675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Line 174"/>
            <p:cNvSpPr>
              <a:spLocks noChangeShapeType="1"/>
            </p:cNvSpPr>
            <p:nvPr/>
          </p:nvSpPr>
          <p:spPr bwMode="auto">
            <a:xfrm>
              <a:off x="4205288" y="6572251"/>
              <a:ext cx="214312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75"/>
            <p:cNvSpPr>
              <a:spLocks/>
            </p:cNvSpPr>
            <p:nvPr/>
          </p:nvSpPr>
          <p:spPr bwMode="auto">
            <a:xfrm>
              <a:off x="5653088" y="6057901"/>
              <a:ext cx="227012" cy="147638"/>
            </a:xfrm>
            <a:custGeom>
              <a:avLst/>
              <a:gdLst>
                <a:gd name="T0" fmla="*/ 108 w 143"/>
                <a:gd name="T1" fmla="*/ 93 h 93"/>
                <a:gd name="T2" fmla="*/ 0 w 143"/>
                <a:gd name="T3" fmla="*/ 93 h 93"/>
                <a:gd name="T4" fmla="*/ 0 w 143"/>
                <a:gd name="T5" fmla="*/ 0 h 93"/>
                <a:gd name="T6" fmla="*/ 108 w 143"/>
                <a:gd name="T7" fmla="*/ 0 h 93"/>
                <a:gd name="T8" fmla="*/ 143 w 143"/>
                <a:gd name="T9" fmla="*/ 44 h 93"/>
                <a:gd name="T10" fmla="*/ 108 w 143"/>
                <a:gd name="T11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93">
                  <a:moveTo>
                    <a:pt x="108" y="93"/>
                  </a:moveTo>
                  <a:lnTo>
                    <a:pt x="0" y="93"/>
                  </a:lnTo>
                  <a:lnTo>
                    <a:pt x="0" y="0"/>
                  </a:lnTo>
                  <a:lnTo>
                    <a:pt x="108" y="0"/>
                  </a:lnTo>
                  <a:lnTo>
                    <a:pt x="143" y="44"/>
                  </a:lnTo>
                  <a:lnTo>
                    <a:pt x="108" y="93"/>
                  </a:ln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76"/>
            <p:cNvSpPr>
              <a:spLocks/>
            </p:cNvSpPr>
            <p:nvPr/>
          </p:nvSpPr>
          <p:spPr bwMode="auto">
            <a:xfrm>
              <a:off x="5297488" y="6057901"/>
              <a:ext cx="227012" cy="147638"/>
            </a:xfrm>
            <a:custGeom>
              <a:avLst/>
              <a:gdLst>
                <a:gd name="T0" fmla="*/ 37 w 143"/>
                <a:gd name="T1" fmla="*/ 93 h 93"/>
                <a:gd name="T2" fmla="*/ 143 w 143"/>
                <a:gd name="T3" fmla="*/ 93 h 93"/>
                <a:gd name="T4" fmla="*/ 143 w 143"/>
                <a:gd name="T5" fmla="*/ 0 h 93"/>
                <a:gd name="T6" fmla="*/ 37 w 143"/>
                <a:gd name="T7" fmla="*/ 0 h 93"/>
                <a:gd name="T8" fmla="*/ 0 w 143"/>
                <a:gd name="T9" fmla="*/ 44 h 93"/>
                <a:gd name="T10" fmla="*/ 37 w 143"/>
                <a:gd name="T11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93">
                  <a:moveTo>
                    <a:pt x="37" y="93"/>
                  </a:moveTo>
                  <a:lnTo>
                    <a:pt x="143" y="93"/>
                  </a:lnTo>
                  <a:lnTo>
                    <a:pt x="143" y="0"/>
                  </a:lnTo>
                  <a:lnTo>
                    <a:pt x="37" y="0"/>
                  </a:lnTo>
                  <a:lnTo>
                    <a:pt x="0" y="44"/>
                  </a:lnTo>
                  <a:lnTo>
                    <a:pt x="37" y="93"/>
                  </a:ln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Line 177"/>
            <p:cNvSpPr>
              <a:spLocks noChangeShapeType="1"/>
            </p:cNvSpPr>
            <p:nvPr/>
          </p:nvSpPr>
          <p:spPr bwMode="auto">
            <a:xfrm>
              <a:off x="5589588" y="5991226"/>
              <a:ext cx="0" cy="581025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Line 178"/>
            <p:cNvSpPr>
              <a:spLocks noChangeShapeType="1"/>
            </p:cNvSpPr>
            <p:nvPr/>
          </p:nvSpPr>
          <p:spPr bwMode="auto">
            <a:xfrm>
              <a:off x="5483225" y="6572251"/>
              <a:ext cx="214312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Oval 179"/>
            <p:cNvSpPr>
              <a:spLocks noChangeArrowheads="1"/>
            </p:cNvSpPr>
            <p:nvPr/>
          </p:nvSpPr>
          <p:spPr bwMode="auto">
            <a:xfrm>
              <a:off x="6711950" y="6081713"/>
              <a:ext cx="279400" cy="279400"/>
            </a:xfrm>
            <a:prstGeom prst="ellips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Oval 180"/>
            <p:cNvSpPr>
              <a:spLocks noChangeArrowheads="1"/>
            </p:cNvSpPr>
            <p:nvPr/>
          </p:nvSpPr>
          <p:spPr bwMode="auto">
            <a:xfrm>
              <a:off x="6621463" y="5991226"/>
              <a:ext cx="460375" cy="460375"/>
            </a:xfrm>
            <a:prstGeom prst="ellips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81"/>
            <p:cNvSpPr>
              <a:spLocks/>
            </p:cNvSpPr>
            <p:nvPr/>
          </p:nvSpPr>
          <p:spPr bwMode="auto">
            <a:xfrm>
              <a:off x="6940550" y="6364288"/>
              <a:ext cx="198437" cy="207963"/>
            </a:xfrm>
            <a:custGeom>
              <a:avLst/>
              <a:gdLst>
                <a:gd name="T0" fmla="*/ 125 w 125"/>
                <a:gd name="T1" fmla="*/ 85 h 131"/>
                <a:gd name="T2" fmla="*/ 80 w 125"/>
                <a:gd name="T3" fmla="*/ 89 h 131"/>
                <a:gd name="T4" fmla="*/ 64 w 125"/>
                <a:gd name="T5" fmla="*/ 131 h 131"/>
                <a:gd name="T6" fmla="*/ 0 w 125"/>
                <a:gd name="T7" fmla="*/ 47 h 131"/>
                <a:gd name="T8" fmla="*/ 61 w 125"/>
                <a:gd name="T9" fmla="*/ 0 h 131"/>
                <a:gd name="T10" fmla="*/ 125 w 125"/>
                <a:gd name="T11" fmla="*/ 8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" h="131">
                  <a:moveTo>
                    <a:pt x="125" y="85"/>
                  </a:moveTo>
                  <a:lnTo>
                    <a:pt x="80" y="89"/>
                  </a:lnTo>
                  <a:lnTo>
                    <a:pt x="64" y="131"/>
                  </a:lnTo>
                  <a:lnTo>
                    <a:pt x="0" y="47"/>
                  </a:lnTo>
                  <a:lnTo>
                    <a:pt x="61" y="0"/>
                  </a:lnTo>
                  <a:lnTo>
                    <a:pt x="125" y="85"/>
                  </a:ln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82"/>
            <p:cNvSpPr>
              <a:spLocks/>
            </p:cNvSpPr>
            <p:nvPr/>
          </p:nvSpPr>
          <p:spPr bwMode="auto">
            <a:xfrm>
              <a:off x="6557963" y="6364288"/>
              <a:ext cx="200025" cy="207963"/>
            </a:xfrm>
            <a:custGeom>
              <a:avLst/>
              <a:gdLst>
                <a:gd name="T0" fmla="*/ 0 w 126"/>
                <a:gd name="T1" fmla="*/ 85 h 131"/>
                <a:gd name="T2" fmla="*/ 46 w 126"/>
                <a:gd name="T3" fmla="*/ 89 h 131"/>
                <a:gd name="T4" fmla="*/ 63 w 126"/>
                <a:gd name="T5" fmla="*/ 131 h 131"/>
                <a:gd name="T6" fmla="*/ 126 w 126"/>
                <a:gd name="T7" fmla="*/ 47 h 131"/>
                <a:gd name="T8" fmla="*/ 65 w 126"/>
                <a:gd name="T9" fmla="*/ 0 h 131"/>
                <a:gd name="T10" fmla="*/ 0 w 126"/>
                <a:gd name="T11" fmla="*/ 8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131">
                  <a:moveTo>
                    <a:pt x="0" y="85"/>
                  </a:moveTo>
                  <a:lnTo>
                    <a:pt x="46" y="89"/>
                  </a:lnTo>
                  <a:lnTo>
                    <a:pt x="63" y="131"/>
                  </a:lnTo>
                  <a:lnTo>
                    <a:pt x="126" y="47"/>
                  </a:lnTo>
                  <a:lnTo>
                    <a:pt x="65" y="0"/>
                  </a:lnTo>
                  <a:lnTo>
                    <a:pt x="0" y="85"/>
                  </a:ln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Line 183"/>
            <p:cNvSpPr>
              <a:spLocks noChangeShapeType="1"/>
            </p:cNvSpPr>
            <p:nvPr/>
          </p:nvSpPr>
          <p:spPr bwMode="auto">
            <a:xfrm>
              <a:off x="7821613" y="5995988"/>
              <a:ext cx="0" cy="569913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Line 184"/>
            <p:cNvSpPr>
              <a:spLocks noChangeShapeType="1"/>
            </p:cNvSpPr>
            <p:nvPr/>
          </p:nvSpPr>
          <p:spPr bwMode="auto">
            <a:xfrm>
              <a:off x="7966075" y="6397626"/>
              <a:ext cx="0" cy="168275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Line 185"/>
            <p:cNvSpPr>
              <a:spLocks noChangeShapeType="1"/>
            </p:cNvSpPr>
            <p:nvPr/>
          </p:nvSpPr>
          <p:spPr bwMode="auto">
            <a:xfrm>
              <a:off x="8112125" y="6324601"/>
              <a:ext cx="0" cy="24130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Line 186"/>
            <p:cNvSpPr>
              <a:spLocks noChangeShapeType="1"/>
            </p:cNvSpPr>
            <p:nvPr/>
          </p:nvSpPr>
          <p:spPr bwMode="auto">
            <a:xfrm>
              <a:off x="8256588" y="6251576"/>
              <a:ext cx="0" cy="314325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Line 187"/>
            <p:cNvSpPr>
              <a:spLocks noChangeShapeType="1"/>
            </p:cNvSpPr>
            <p:nvPr/>
          </p:nvSpPr>
          <p:spPr bwMode="auto">
            <a:xfrm>
              <a:off x="8402638" y="6105526"/>
              <a:ext cx="0" cy="460375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Line 188"/>
            <p:cNvSpPr>
              <a:spLocks noChangeShapeType="1"/>
            </p:cNvSpPr>
            <p:nvPr/>
          </p:nvSpPr>
          <p:spPr bwMode="auto">
            <a:xfrm flipV="1">
              <a:off x="7966075" y="6096001"/>
              <a:ext cx="223837" cy="142875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89"/>
            <p:cNvSpPr>
              <a:spLocks/>
            </p:cNvSpPr>
            <p:nvPr/>
          </p:nvSpPr>
          <p:spPr bwMode="auto">
            <a:xfrm>
              <a:off x="8132763" y="6042026"/>
              <a:ext cx="142875" cy="127000"/>
            </a:xfrm>
            <a:custGeom>
              <a:avLst/>
              <a:gdLst>
                <a:gd name="T0" fmla="*/ 48 w 90"/>
                <a:gd name="T1" fmla="*/ 80 h 80"/>
                <a:gd name="T2" fmla="*/ 90 w 90"/>
                <a:gd name="T3" fmla="*/ 0 h 80"/>
                <a:gd name="T4" fmla="*/ 0 w 90"/>
                <a:gd name="T5" fmla="*/ 4 h 80"/>
                <a:gd name="T6" fmla="*/ 48 w 90"/>
                <a:gd name="T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80">
                  <a:moveTo>
                    <a:pt x="48" y="80"/>
                  </a:moveTo>
                  <a:lnTo>
                    <a:pt x="90" y="0"/>
                  </a:lnTo>
                  <a:lnTo>
                    <a:pt x="0" y="4"/>
                  </a:lnTo>
                  <a:lnTo>
                    <a:pt x="48" y="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Line 190"/>
            <p:cNvSpPr>
              <a:spLocks noChangeShapeType="1"/>
            </p:cNvSpPr>
            <p:nvPr/>
          </p:nvSpPr>
          <p:spPr bwMode="auto">
            <a:xfrm>
              <a:off x="9078913" y="5991226"/>
              <a:ext cx="0" cy="569913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Line 191"/>
            <p:cNvSpPr>
              <a:spLocks noChangeShapeType="1"/>
            </p:cNvSpPr>
            <p:nvPr/>
          </p:nvSpPr>
          <p:spPr bwMode="auto">
            <a:xfrm>
              <a:off x="9223375" y="6391276"/>
              <a:ext cx="0" cy="169863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Line 192"/>
            <p:cNvSpPr>
              <a:spLocks noChangeShapeType="1"/>
            </p:cNvSpPr>
            <p:nvPr/>
          </p:nvSpPr>
          <p:spPr bwMode="auto">
            <a:xfrm>
              <a:off x="9369425" y="6318251"/>
              <a:ext cx="0" cy="242888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Line 193"/>
            <p:cNvSpPr>
              <a:spLocks noChangeShapeType="1"/>
            </p:cNvSpPr>
            <p:nvPr/>
          </p:nvSpPr>
          <p:spPr bwMode="auto">
            <a:xfrm>
              <a:off x="9513888" y="6245226"/>
              <a:ext cx="0" cy="315913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Line 194"/>
            <p:cNvSpPr>
              <a:spLocks noChangeShapeType="1"/>
            </p:cNvSpPr>
            <p:nvPr/>
          </p:nvSpPr>
          <p:spPr bwMode="auto">
            <a:xfrm>
              <a:off x="9659938" y="6099176"/>
              <a:ext cx="0" cy="461963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Line 195"/>
            <p:cNvSpPr>
              <a:spLocks noChangeShapeType="1"/>
            </p:cNvSpPr>
            <p:nvPr/>
          </p:nvSpPr>
          <p:spPr bwMode="auto">
            <a:xfrm flipH="1">
              <a:off x="9310688" y="6032501"/>
              <a:ext cx="219075" cy="14605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96"/>
            <p:cNvSpPr>
              <a:spLocks/>
            </p:cNvSpPr>
            <p:nvPr/>
          </p:nvSpPr>
          <p:spPr bwMode="auto">
            <a:xfrm>
              <a:off x="9226550" y="6108701"/>
              <a:ext cx="142875" cy="127000"/>
            </a:xfrm>
            <a:custGeom>
              <a:avLst/>
              <a:gdLst>
                <a:gd name="T0" fmla="*/ 40 w 90"/>
                <a:gd name="T1" fmla="*/ 0 h 80"/>
                <a:gd name="T2" fmla="*/ 0 w 90"/>
                <a:gd name="T3" fmla="*/ 80 h 80"/>
                <a:gd name="T4" fmla="*/ 90 w 90"/>
                <a:gd name="T5" fmla="*/ 75 h 80"/>
                <a:gd name="T6" fmla="*/ 40 w 90"/>
                <a:gd name="T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80">
                  <a:moveTo>
                    <a:pt x="40" y="0"/>
                  </a:moveTo>
                  <a:lnTo>
                    <a:pt x="0" y="80"/>
                  </a:lnTo>
                  <a:lnTo>
                    <a:pt x="90" y="7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97"/>
            <p:cNvSpPr>
              <a:spLocks/>
            </p:cNvSpPr>
            <p:nvPr/>
          </p:nvSpPr>
          <p:spPr bwMode="auto">
            <a:xfrm>
              <a:off x="10337800" y="5991226"/>
              <a:ext cx="285750" cy="306388"/>
            </a:xfrm>
            <a:custGeom>
              <a:avLst/>
              <a:gdLst>
                <a:gd name="T0" fmla="*/ 0 w 94"/>
                <a:gd name="T1" fmla="*/ 60 h 101"/>
                <a:gd name="T2" fmla="*/ 0 w 94"/>
                <a:gd name="T3" fmla="*/ 16 h 101"/>
                <a:gd name="T4" fmla="*/ 30 w 94"/>
                <a:gd name="T5" fmla="*/ 0 h 101"/>
                <a:gd name="T6" fmla="*/ 56 w 94"/>
                <a:gd name="T7" fmla="*/ 21 h 101"/>
                <a:gd name="T8" fmla="*/ 56 w 94"/>
                <a:gd name="T9" fmla="*/ 44 h 101"/>
                <a:gd name="T10" fmla="*/ 76 w 94"/>
                <a:gd name="T11" fmla="*/ 30 h 101"/>
                <a:gd name="T12" fmla="*/ 87 w 94"/>
                <a:gd name="T13" fmla="*/ 34 h 101"/>
                <a:gd name="T14" fmla="*/ 87 w 94"/>
                <a:gd name="T15" fmla="*/ 51 h 101"/>
                <a:gd name="T16" fmla="*/ 57 w 94"/>
                <a:gd name="T17" fmla="*/ 75 h 101"/>
                <a:gd name="T18" fmla="*/ 55 w 94"/>
                <a:gd name="T19" fmla="*/ 101 h 101"/>
                <a:gd name="T20" fmla="*/ 0 w 94"/>
                <a:gd name="T21" fmla="*/ 101 h 101"/>
                <a:gd name="T22" fmla="*/ 0 w 94"/>
                <a:gd name="T23" fmla="*/ 6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101">
                  <a:moveTo>
                    <a:pt x="0" y="6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3" y="0"/>
                    <a:pt x="30" y="0"/>
                  </a:cubicBezTo>
                  <a:cubicBezTo>
                    <a:pt x="57" y="0"/>
                    <a:pt x="56" y="21"/>
                    <a:pt x="56" y="21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81" y="27"/>
                    <a:pt x="87" y="34"/>
                  </a:cubicBezTo>
                  <a:cubicBezTo>
                    <a:pt x="94" y="40"/>
                    <a:pt x="87" y="51"/>
                    <a:pt x="87" y="51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0" y="101"/>
                    <a:pt x="0" y="101"/>
                    <a:pt x="0" y="101"/>
                  </a:cubicBezTo>
                  <a:lnTo>
                    <a:pt x="0" y="60"/>
                  </a:ln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98"/>
            <p:cNvSpPr>
              <a:spLocks/>
            </p:cNvSpPr>
            <p:nvPr/>
          </p:nvSpPr>
          <p:spPr bwMode="auto">
            <a:xfrm>
              <a:off x="10637838" y="6145213"/>
              <a:ext cx="282575" cy="303213"/>
            </a:xfrm>
            <a:custGeom>
              <a:avLst/>
              <a:gdLst>
                <a:gd name="T0" fmla="*/ 93 w 93"/>
                <a:gd name="T1" fmla="*/ 60 h 100"/>
                <a:gd name="T2" fmla="*/ 93 w 93"/>
                <a:gd name="T3" fmla="*/ 16 h 100"/>
                <a:gd name="T4" fmla="*/ 64 w 93"/>
                <a:gd name="T5" fmla="*/ 0 h 100"/>
                <a:gd name="T6" fmla="*/ 37 w 93"/>
                <a:gd name="T7" fmla="*/ 21 h 100"/>
                <a:gd name="T8" fmla="*/ 37 w 93"/>
                <a:gd name="T9" fmla="*/ 43 h 100"/>
                <a:gd name="T10" fmla="*/ 18 w 93"/>
                <a:gd name="T11" fmla="*/ 30 h 100"/>
                <a:gd name="T12" fmla="*/ 6 w 93"/>
                <a:gd name="T13" fmla="*/ 33 h 100"/>
                <a:gd name="T14" fmla="*/ 6 w 93"/>
                <a:gd name="T15" fmla="*/ 50 h 100"/>
                <a:gd name="T16" fmla="*/ 37 w 93"/>
                <a:gd name="T17" fmla="*/ 74 h 100"/>
                <a:gd name="T18" fmla="*/ 38 w 93"/>
                <a:gd name="T19" fmla="*/ 100 h 100"/>
                <a:gd name="T20" fmla="*/ 93 w 93"/>
                <a:gd name="T21" fmla="*/ 100 h 100"/>
                <a:gd name="T22" fmla="*/ 93 w 93"/>
                <a:gd name="T23" fmla="*/ 6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" h="100">
                  <a:moveTo>
                    <a:pt x="93" y="60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1" y="0"/>
                    <a:pt x="64" y="0"/>
                  </a:cubicBezTo>
                  <a:cubicBezTo>
                    <a:pt x="37" y="0"/>
                    <a:pt x="37" y="21"/>
                    <a:pt x="37" y="21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3" y="27"/>
                    <a:pt x="6" y="33"/>
                  </a:cubicBezTo>
                  <a:cubicBezTo>
                    <a:pt x="0" y="39"/>
                    <a:pt x="6" y="50"/>
                    <a:pt x="6" y="50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93" y="100"/>
                    <a:pt x="93" y="100"/>
                    <a:pt x="93" y="100"/>
                  </a:cubicBezTo>
                  <a:lnTo>
                    <a:pt x="93" y="60"/>
                  </a:ln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99"/>
            <p:cNvSpPr>
              <a:spLocks/>
            </p:cNvSpPr>
            <p:nvPr/>
          </p:nvSpPr>
          <p:spPr bwMode="auto">
            <a:xfrm>
              <a:off x="10426700" y="6305551"/>
              <a:ext cx="338137" cy="292100"/>
            </a:xfrm>
            <a:custGeom>
              <a:avLst/>
              <a:gdLst>
                <a:gd name="T0" fmla="*/ 16 w 112"/>
                <a:gd name="T1" fmla="*/ 0 h 96"/>
                <a:gd name="T2" fmla="*/ 53 w 112"/>
                <a:gd name="T3" fmla="*/ 87 h 96"/>
                <a:gd name="T4" fmla="*/ 112 w 112"/>
                <a:gd name="T5" fmla="*/ 5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2" h="96">
                  <a:moveTo>
                    <a:pt x="16" y="0"/>
                  </a:moveTo>
                  <a:cubicBezTo>
                    <a:pt x="16" y="0"/>
                    <a:pt x="0" y="79"/>
                    <a:pt x="53" y="87"/>
                  </a:cubicBezTo>
                  <a:cubicBezTo>
                    <a:pt x="107" y="96"/>
                    <a:pt x="112" y="50"/>
                    <a:pt x="112" y="5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00"/>
            <p:cNvSpPr>
              <a:spLocks/>
            </p:cNvSpPr>
            <p:nvPr/>
          </p:nvSpPr>
          <p:spPr bwMode="auto">
            <a:xfrm>
              <a:off x="11774488" y="6038851"/>
              <a:ext cx="387350" cy="373063"/>
            </a:xfrm>
            <a:custGeom>
              <a:avLst/>
              <a:gdLst>
                <a:gd name="T0" fmla="*/ 19 w 128"/>
                <a:gd name="T1" fmla="*/ 0 h 123"/>
                <a:gd name="T2" fmla="*/ 0 w 128"/>
                <a:gd name="T3" fmla="*/ 49 h 123"/>
                <a:gd name="T4" fmla="*/ 72 w 128"/>
                <a:gd name="T5" fmla="*/ 123 h 123"/>
                <a:gd name="T6" fmla="*/ 128 w 128"/>
                <a:gd name="T7" fmla="*/ 96 h 123"/>
                <a:gd name="T8" fmla="*/ 19 w 128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3">
                  <a:moveTo>
                    <a:pt x="19" y="0"/>
                  </a:moveTo>
                  <a:cubicBezTo>
                    <a:pt x="7" y="13"/>
                    <a:pt x="0" y="30"/>
                    <a:pt x="0" y="49"/>
                  </a:cubicBezTo>
                  <a:cubicBezTo>
                    <a:pt x="0" y="90"/>
                    <a:pt x="32" y="123"/>
                    <a:pt x="72" y="123"/>
                  </a:cubicBezTo>
                  <a:cubicBezTo>
                    <a:pt x="95" y="123"/>
                    <a:pt x="115" y="112"/>
                    <a:pt x="128" y="96"/>
                  </a:cubicBezTo>
                  <a:lnTo>
                    <a:pt x="19" y="0"/>
                  </a:ln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01"/>
            <p:cNvSpPr>
              <a:spLocks/>
            </p:cNvSpPr>
            <p:nvPr/>
          </p:nvSpPr>
          <p:spPr bwMode="auto">
            <a:xfrm>
              <a:off x="11598275" y="6399213"/>
              <a:ext cx="393700" cy="173038"/>
            </a:xfrm>
            <a:custGeom>
              <a:avLst/>
              <a:gdLst>
                <a:gd name="T0" fmla="*/ 103 w 248"/>
                <a:gd name="T1" fmla="*/ 0 h 109"/>
                <a:gd name="T2" fmla="*/ 0 w 248"/>
                <a:gd name="T3" fmla="*/ 109 h 109"/>
                <a:gd name="T4" fmla="*/ 248 w 248"/>
                <a:gd name="T5" fmla="*/ 109 h 109"/>
                <a:gd name="T6" fmla="*/ 103 w 248"/>
                <a:gd name="T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09">
                  <a:moveTo>
                    <a:pt x="103" y="0"/>
                  </a:moveTo>
                  <a:lnTo>
                    <a:pt x="0" y="109"/>
                  </a:lnTo>
                  <a:lnTo>
                    <a:pt x="248" y="109"/>
                  </a:lnTo>
                  <a:lnTo>
                    <a:pt x="103" y="0"/>
                  </a:ln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Line 202"/>
            <p:cNvSpPr>
              <a:spLocks noChangeShapeType="1"/>
            </p:cNvSpPr>
            <p:nvPr/>
          </p:nvSpPr>
          <p:spPr bwMode="auto">
            <a:xfrm flipV="1">
              <a:off x="12034838" y="5991226"/>
              <a:ext cx="144462" cy="150813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Oval 203"/>
            <p:cNvSpPr>
              <a:spLocks noChangeArrowheads="1"/>
            </p:cNvSpPr>
            <p:nvPr/>
          </p:nvSpPr>
          <p:spPr bwMode="auto">
            <a:xfrm>
              <a:off x="258763" y="4851401"/>
              <a:ext cx="581025" cy="581025"/>
            </a:xfrm>
            <a:prstGeom prst="ellips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04"/>
            <p:cNvSpPr>
              <a:spLocks/>
            </p:cNvSpPr>
            <p:nvPr/>
          </p:nvSpPr>
          <p:spPr bwMode="auto">
            <a:xfrm>
              <a:off x="490538" y="4965701"/>
              <a:ext cx="179387" cy="355600"/>
            </a:xfrm>
            <a:custGeom>
              <a:avLst/>
              <a:gdLst>
                <a:gd name="T0" fmla="*/ 0 w 113"/>
                <a:gd name="T1" fmla="*/ 0 h 224"/>
                <a:gd name="T2" fmla="*/ 0 w 113"/>
                <a:gd name="T3" fmla="*/ 224 h 224"/>
                <a:gd name="T4" fmla="*/ 113 w 113"/>
                <a:gd name="T5" fmla="*/ 111 h 224"/>
                <a:gd name="T6" fmla="*/ 0 w 113"/>
                <a:gd name="T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224">
                  <a:moveTo>
                    <a:pt x="0" y="0"/>
                  </a:moveTo>
                  <a:lnTo>
                    <a:pt x="0" y="224"/>
                  </a:lnTo>
                  <a:lnTo>
                    <a:pt x="113" y="1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Oval 206"/>
            <p:cNvSpPr>
              <a:spLocks noChangeArrowheads="1"/>
            </p:cNvSpPr>
            <p:nvPr/>
          </p:nvSpPr>
          <p:spPr bwMode="auto">
            <a:xfrm>
              <a:off x="1517650" y="4851400"/>
              <a:ext cx="582612" cy="581025"/>
            </a:xfrm>
            <a:prstGeom prst="ellips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Rectangle 207"/>
            <p:cNvSpPr>
              <a:spLocks noChangeArrowheads="1"/>
            </p:cNvSpPr>
            <p:nvPr/>
          </p:nvSpPr>
          <p:spPr bwMode="auto">
            <a:xfrm>
              <a:off x="1677988" y="5008563"/>
              <a:ext cx="100012" cy="266700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Rectangle 208"/>
            <p:cNvSpPr>
              <a:spLocks noChangeArrowheads="1"/>
            </p:cNvSpPr>
            <p:nvPr/>
          </p:nvSpPr>
          <p:spPr bwMode="auto">
            <a:xfrm>
              <a:off x="1838325" y="5008563"/>
              <a:ext cx="100012" cy="266700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Oval 209"/>
            <p:cNvSpPr>
              <a:spLocks noChangeArrowheads="1"/>
            </p:cNvSpPr>
            <p:nvPr/>
          </p:nvSpPr>
          <p:spPr bwMode="auto">
            <a:xfrm>
              <a:off x="2778125" y="4851400"/>
              <a:ext cx="581025" cy="581025"/>
            </a:xfrm>
            <a:prstGeom prst="ellips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Rectangle 210"/>
            <p:cNvSpPr>
              <a:spLocks noChangeArrowheads="1"/>
            </p:cNvSpPr>
            <p:nvPr/>
          </p:nvSpPr>
          <p:spPr bwMode="auto">
            <a:xfrm>
              <a:off x="2935288" y="5008563"/>
              <a:ext cx="266700" cy="266700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Oval 211"/>
            <p:cNvSpPr>
              <a:spLocks noChangeArrowheads="1"/>
            </p:cNvSpPr>
            <p:nvPr/>
          </p:nvSpPr>
          <p:spPr bwMode="auto">
            <a:xfrm>
              <a:off x="4038600" y="4851400"/>
              <a:ext cx="581025" cy="581025"/>
            </a:xfrm>
            <a:prstGeom prst="ellips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Oval 212"/>
            <p:cNvSpPr>
              <a:spLocks noChangeArrowheads="1"/>
            </p:cNvSpPr>
            <p:nvPr/>
          </p:nvSpPr>
          <p:spPr bwMode="auto">
            <a:xfrm>
              <a:off x="4192588" y="5008563"/>
              <a:ext cx="269875" cy="266700"/>
            </a:xfrm>
            <a:prstGeom prst="ellips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Oval 213"/>
            <p:cNvSpPr>
              <a:spLocks noChangeArrowheads="1"/>
            </p:cNvSpPr>
            <p:nvPr/>
          </p:nvSpPr>
          <p:spPr bwMode="auto">
            <a:xfrm>
              <a:off x="5294313" y="4851400"/>
              <a:ext cx="582612" cy="581025"/>
            </a:xfrm>
            <a:prstGeom prst="ellips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/>
            </p:cNvSpPr>
            <p:nvPr/>
          </p:nvSpPr>
          <p:spPr bwMode="auto">
            <a:xfrm>
              <a:off x="5380038" y="4965700"/>
              <a:ext cx="341312" cy="355600"/>
            </a:xfrm>
            <a:custGeom>
              <a:avLst/>
              <a:gdLst>
                <a:gd name="T0" fmla="*/ 0 w 215"/>
                <a:gd name="T1" fmla="*/ 111 h 224"/>
                <a:gd name="T2" fmla="*/ 112 w 215"/>
                <a:gd name="T3" fmla="*/ 0 h 224"/>
                <a:gd name="T4" fmla="*/ 112 w 215"/>
                <a:gd name="T5" fmla="*/ 101 h 224"/>
                <a:gd name="T6" fmla="*/ 215 w 215"/>
                <a:gd name="T7" fmla="*/ 0 h 224"/>
                <a:gd name="T8" fmla="*/ 215 w 215"/>
                <a:gd name="T9" fmla="*/ 224 h 224"/>
                <a:gd name="T10" fmla="*/ 112 w 215"/>
                <a:gd name="T11" fmla="*/ 120 h 224"/>
                <a:gd name="T12" fmla="*/ 112 w 215"/>
                <a:gd name="T13" fmla="*/ 224 h 224"/>
                <a:gd name="T14" fmla="*/ 0 w 215"/>
                <a:gd name="T15" fmla="*/ 11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5" h="224">
                  <a:moveTo>
                    <a:pt x="0" y="111"/>
                  </a:moveTo>
                  <a:lnTo>
                    <a:pt x="112" y="0"/>
                  </a:lnTo>
                  <a:lnTo>
                    <a:pt x="112" y="101"/>
                  </a:lnTo>
                  <a:lnTo>
                    <a:pt x="215" y="0"/>
                  </a:lnTo>
                  <a:lnTo>
                    <a:pt x="215" y="224"/>
                  </a:lnTo>
                  <a:lnTo>
                    <a:pt x="112" y="120"/>
                  </a:lnTo>
                  <a:lnTo>
                    <a:pt x="112" y="224"/>
                  </a:lnTo>
                  <a:lnTo>
                    <a:pt x="0" y="111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215"/>
            <p:cNvSpPr>
              <a:spLocks noChangeArrowheads="1"/>
            </p:cNvSpPr>
            <p:nvPr/>
          </p:nvSpPr>
          <p:spPr bwMode="auto">
            <a:xfrm>
              <a:off x="6557963" y="4851400"/>
              <a:ext cx="581025" cy="581025"/>
            </a:xfrm>
            <a:prstGeom prst="ellips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6711950" y="4962525"/>
              <a:ext cx="339725" cy="355600"/>
            </a:xfrm>
            <a:custGeom>
              <a:avLst/>
              <a:gdLst>
                <a:gd name="T0" fmla="*/ 214 w 214"/>
                <a:gd name="T1" fmla="*/ 113 h 224"/>
                <a:gd name="T2" fmla="*/ 103 w 214"/>
                <a:gd name="T3" fmla="*/ 0 h 224"/>
                <a:gd name="T4" fmla="*/ 103 w 214"/>
                <a:gd name="T5" fmla="*/ 103 h 224"/>
                <a:gd name="T6" fmla="*/ 0 w 214"/>
                <a:gd name="T7" fmla="*/ 0 h 224"/>
                <a:gd name="T8" fmla="*/ 0 w 214"/>
                <a:gd name="T9" fmla="*/ 224 h 224"/>
                <a:gd name="T10" fmla="*/ 103 w 214"/>
                <a:gd name="T11" fmla="*/ 122 h 224"/>
                <a:gd name="T12" fmla="*/ 103 w 214"/>
                <a:gd name="T13" fmla="*/ 224 h 224"/>
                <a:gd name="T14" fmla="*/ 214 w 214"/>
                <a:gd name="T15" fmla="*/ 11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24">
                  <a:moveTo>
                    <a:pt x="214" y="113"/>
                  </a:moveTo>
                  <a:lnTo>
                    <a:pt x="103" y="0"/>
                  </a:lnTo>
                  <a:lnTo>
                    <a:pt x="103" y="103"/>
                  </a:lnTo>
                  <a:lnTo>
                    <a:pt x="0" y="0"/>
                  </a:lnTo>
                  <a:lnTo>
                    <a:pt x="0" y="224"/>
                  </a:lnTo>
                  <a:lnTo>
                    <a:pt x="103" y="122"/>
                  </a:lnTo>
                  <a:lnTo>
                    <a:pt x="103" y="224"/>
                  </a:lnTo>
                  <a:lnTo>
                    <a:pt x="214" y="113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Oval 217"/>
            <p:cNvSpPr>
              <a:spLocks noChangeArrowheads="1"/>
            </p:cNvSpPr>
            <p:nvPr/>
          </p:nvSpPr>
          <p:spPr bwMode="auto">
            <a:xfrm>
              <a:off x="7818438" y="4851400"/>
              <a:ext cx="581025" cy="581025"/>
            </a:xfrm>
            <a:prstGeom prst="ellips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8"/>
            <p:cNvSpPr>
              <a:spLocks/>
            </p:cNvSpPr>
            <p:nvPr/>
          </p:nvSpPr>
          <p:spPr bwMode="auto">
            <a:xfrm>
              <a:off x="7969250" y="4962525"/>
              <a:ext cx="179387" cy="355600"/>
            </a:xfrm>
            <a:custGeom>
              <a:avLst/>
              <a:gdLst>
                <a:gd name="T0" fmla="*/ 0 w 113"/>
                <a:gd name="T1" fmla="*/ 0 h 224"/>
                <a:gd name="T2" fmla="*/ 0 w 113"/>
                <a:gd name="T3" fmla="*/ 224 h 224"/>
                <a:gd name="T4" fmla="*/ 113 w 113"/>
                <a:gd name="T5" fmla="*/ 113 h 224"/>
                <a:gd name="T6" fmla="*/ 0 w 113"/>
                <a:gd name="T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224">
                  <a:moveTo>
                    <a:pt x="0" y="0"/>
                  </a:moveTo>
                  <a:lnTo>
                    <a:pt x="0" y="224"/>
                  </a:lnTo>
                  <a:lnTo>
                    <a:pt x="113" y="1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Rectangle 219"/>
            <p:cNvSpPr>
              <a:spLocks noChangeArrowheads="1"/>
            </p:cNvSpPr>
            <p:nvPr/>
          </p:nvSpPr>
          <p:spPr bwMode="auto">
            <a:xfrm>
              <a:off x="8148638" y="5008563"/>
              <a:ext cx="100012" cy="266700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Oval 220"/>
            <p:cNvSpPr>
              <a:spLocks noChangeArrowheads="1"/>
            </p:cNvSpPr>
            <p:nvPr/>
          </p:nvSpPr>
          <p:spPr bwMode="auto">
            <a:xfrm>
              <a:off x="9078913" y="4851400"/>
              <a:ext cx="581025" cy="581025"/>
            </a:xfrm>
            <a:prstGeom prst="ellips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1"/>
            <p:cNvSpPr>
              <a:spLocks/>
            </p:cNvSpPr>
            <p:nvPr/>
          </p:nvSpPr>
          <p:spPr bwMode="auto">
            <a:xfrm>
              <a:off x="9329738" y="4965700"/>
              <a:ext cx="177800" cy="355600"/>
            </a:xfrm>
            <a:custGeom>
              <a:avLst/>
              <a:gdLst>
                <a:gd name="T0" fmla="*/ 112 w 112"/>
                <a:gd name="T1" fmla="*/ 0 h 224"/>
                <a:gd name="T2" fmla="*/ 112 w 112"/>
                <a:gd name="T3" fmla="*/ 224 h 224"/>
                <a:gd name="T4" fmla="*/ 0 w 112"/>
                <a:gd name="T5" fmla="*/ 111 h 224"/>
                <a:gd name="T6" fmla="*/ 112 w 112"/>
                <a:gd name="T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224">
                  <a:moveTo>
                    <a:pt x="112" y="0"/>
                  </a:moveTo>
                  <a:lnTo>
                    <a:pt x="112" y="224"/>
                  </a:lnTo>
                  <a:lnTo>
                    <a:pt x="0" y="111"/>
                  </a:lnTo>
                  <a:lnTo>
                    <a:pt x="112" y="0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Rectangle 222"/>
            <p:cNvSpPr>
              <a:spLocks noChangeArrowheads="1"/>
            </p:cNvSpPr>
            <p:nvPr/>
          </p:nvSpPr>
          <p:spPr bwMode="auto">
            <a:xfrm>
              <a:off x="9229725" y="5008563"/>
              <a:ext cx="100012" cy="266700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Oval 223"/>
            <p:cNvSpPr>
              <a:spLocks noChangeArrowheads="1"/>
            </p:cNvSpPr>
            <p:nvPr/>
          </p:nvSpPr>
          <p:spPr bwMode="auto">
            <a:xfrm>
              <a:off x="10337800" y="4851400"/>
              <a:ext cx="582612" cy="581025"/>
            </a:xfrm>
            <a:prstGeom prst="ellips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4"/>
            <p:cNvSpPr>
              <a:spLocks/>
            </p:cNvSpPr>
            <p:nvPr/>
          </p:nvSpPr>
          <p:spPr bwMode="auto">
            <a:xfrm>
              <a:off x="10656888" y="4962525"/>
              <a:ext cx="174625" cy="355600"/>
            </a:xfrm>
            <a:custGeom>
              <a:avLst/>
              <a:gdLst>
                <a:gd name="T0" fmla="*/ 0 w 110"/>
                <a:gd name="T1" fmla="*/ 0 h 224"/>
                <a:gd name="T2" fmla="*/ 0 w 110"/>
                <a:gd name="T3" fmla="*/ 224 h 224"/>
                <a:gd name="T4" fmla="*/ 110 w 110"/>
                <a:gd name="T5" fmla="*/ 113 h 224"/>
                <a:gd name="T6" fmla="*/ 0 w 110"/>
                <a:gd name="T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" h="224">
                  <a:moveTo>
                    <a:pt x="0" y="0"/>
                  </a:moveTo>
                  <a:lnTo>
                    <a:pt x="0" y="224"/>
                  </a:lnTo>
                  <a:lnTo>
                    <a:pt x="110" y="11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Rectangle 225"/>
            <p:cNvSpPr>
              <a:spLocks noChangeArrowheads="1"/>
            </p:cNvSpPr>
            <p:nvPr/>
          </p:nvSpPr>
          <p:spPr bwMode="auto">
            <a:xfrm>
              <a:off x="10501313" y="4962525"/>
              <a:ext cx="100012" cy="355600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226"/>
            <p:cNvSpPr>
              <a:spLocks noChangeArrowheads="1"/>
            </p:cNvSpPr>
            <p:nvPr/>
          </p:nvSpPr>
          <p:spPr bwMode="auto">
            <a:xfrm>
              <a:off x="11598275" y="4851400"/>
              <a:ext cx="581025" cy="581025"/>
            </a:xfrm>
            <a:prstGeom prst="ellips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7"/>
            <p:cNvSpPr>
              <a:spLocks/>
            </p:cNvSpPr>
            <p:nvPr/>
          </p:nvSpPr>
          <p:spPr bwMode="auto">
            <a:xfrm>
              <a:off x="11712575" y="4941888"/>
              <a:ext cx="355600" cy="176213"/>
            </a:xfrm>
            <a:custGeom>
              <a:avLst/>
              <a:gdLst>
                <a:gd name="T0" fmla="*/ 0 w 224"/>
                <a:gd name="T1" fmla="*/ 111 h 111"/>
                <a:gd name="T2" fmla="*/ 224 w 224"/>
                <a:gd name="T3" fmla="*/ 111 h 111"/>
                <a:gd name="T4" fmla="*/ 111 w 224"/>
                <a:gd name="T5" fmla="*/ 0 h 111"/>
                <a:gd name="T6" fmla="*/ 0 w 224"/>
                <a:gd name="T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4" h="111">
                  <a:moveTo>
                    <a:pt x="0" y="111"/>
                  </a:moveTo>
                  <a:lnTo>
                    <a:pt x="224" y="111"/>
                  </a:lnTo>
                  <a:lnTo>
                    <a:pt x="111" y="0"/>
                  </a:lnTo>
                  <a:lnTo>
                    <a:pt x="0" y="111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Rectangle 228"/>
            <p:cNvSpPr>
              <a:spLocks noChangeArrowheads="1"/>
            </p:cNvSpPr>
            <p:nvPr/>
          </p:nvSpPr>
          <p:spPr bwMode="auto">
            <a:xfrm>
              <a:off x="11712575" y="5172075"/>
              <a:ext cx="355600" cy="100013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Line 229"/>
            <p:cNvSpPr>
              <a:spLocks noChangeShapeType="1"/>
            </p:cNvSpPr>
            <p:nvPr/>
          </p:nvSpPr>
          <p:spPr bwMode="auto">
            <a:xfrm>
              <a:off x="7821613" y="390525"/>
              <a:ext cx="581025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Line 230"/>
            <p:cNvSpPr>
              <a:spLocks noChangeShapeType="1"/>
            </p:cNvSpPr>
            <p:nvPr/>
          </p:nvSpPr>
          <p:spPr bwMode="auto">
            <a:xfrm>
              <a:off x="7881938" y="336550"/>
              <a:ext cx="0" cy="109538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Line 231"/>
            <p:cNvSpPr>
              <a:spLocks noChangeShapeType="1"/>
            </p:cNvSpPr>
            <p:nvPr/>
          </p:nvSpPr>
          <p:spPr bwMode="auto">
            <a:xfrm>
              <a:off x="7921625" y="288925"/>
              <a:ext cx="0" cy="204788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Line 232"/>
            <p:cNvSpPr>
              <a:spLocks noChangeShapeType="1"/>
            </p:cNvSpPr>
            <p:nvPr/>
          </p:nvSpPr>
          <p:spPr bwMode="auto">
            <a:xfrm>
              <a:off x="8342313" y="336550"/>
              <a:ext cx="0" cy="109538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Line 233"/>
            <p:cNvSpPr>
              <a:spLocks noChangeShapeType="1"/>
            </p:cNvSpPr>
            <p:nvPr/>
          </p:nvSpPr>
          <p:spPr bwMode="auto">
            <a:xfrm>
              <a:off x="8302625" y="288925"/>
              <a:ext cx="0" cy="204788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Oval 234"/>
            <p:cNvSpPr>
              <a:spLocks noChangeArrowheads="1"/>
            </p:cNvSpPr>
            <p:nvPr/>
          </p:nvSpPr>
          <p:spPr bwMode="auto">
            <a:xfrm>
              <a:off x="8069263" y="425450"/>
              <a:ext cx="85725" cy="93663"/>
            </a:xfrm>
            <a:prstGeom prst="ellips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7885113" y="390525"/>
              <a:ext cx="227012" cy="188913"/>
            </a:xfrm>
            <a:custGeom>
              <a:avLst/>
              <a:gdLst>
                <a:gd name="T0" fmla="*/ 32 w 75"/>
                <a:gd name="T1" fmla="*/ 0 h 62"/>
                <a:gd name="T2" fmla="*/ 75 w 75"/>
                <a:gd name="T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5" h="62">
                  <a:moveTo>
                    <a:pt x="32" y="0"/>
                  </a:moveTo>
                  <a:cubicBezTo>
                    <a:pt x="32" y="0"/>
                    <a:pt x="0" y="40"/>
                    <a:pt x="75" y="62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6"/>
            <p:cNvSpPr>
              <a:spLocks/>
            </p:cNvSpPr>
            <p:nvPr/>
          </p:nvSpPr>
          <p:spPr bwMode="auto">
            <a:xfrm>
              <a:off x="8112125" y="390525"/>
              <a:ext cx="227012" cy="188913"/>
            </a:xfrm>
            <a:custGeom>
              <a:avLst/>
              <a:gdLst>
                <a:gd name="T0" fmla="*/ 43 w 75"/>
                <a:gd name="T1" fmla="*/ 0 h 62"/>
                <a:gd name="T2" fmla="*/ 0 w 75"/>
                <a:gd name="T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5" h="62">
                  <a:moveTo>
                    <a:pt x="43" y="0"/>
                  </a:moveTo>
                  <a:cubicBezTo>
                    <a:pt x="43" y="0"/>
                    <a:pt x="75" y="40"/>
                    <a:pt x="0" y="62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Line 237"/>
            <p:cNvSpPr>
              <a:spLocks noChangeShapeType="1"/>
            </p:cNvSpPr>
            <p:nvPr/>
          </p:nvSpPr>
          <p:spPr bwMode="auto">
            <a:xfrm>
              <a:off x="8112125" y="519113"/>
              <a:ext cx="0" cy="17780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38"/>
            <p:cNvSpPr>
              <a:spLocks/>
            </p:cNvSpPr>
            <p:nvPr/>
          </p:nvSpPr>
          <p:spPr bwMode="auto">
            <a:xfrm>
              <a:off x="7981950" y="696913"/>
              <a:ext cx="130175" cy="173038"/>
            </a:xfrm>
            <a:custGeom>
              <a:avLst/>
              <a:gdLst>
                <a:gd name="T0" fmla="*/ 11 w 43"/>
                <a:gd name="T1" fmla="*/ 57 h 57"/>
                <a:gd name="T2" fmla="*/ 43 w 43"/>
                <a:gd name="T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57">
                  <a:moveTo>
                    <a:pt x="11" y="57"/>
                  </a:moveTo>
                  <a:cubicBezTo>
                    <a:pt x="11" y="57"/>
                    <a:pt x="0" y="16"/>
                    <a:pt x="43" y="0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9"/>
            <p:cNvSpPr>
              <a:spLocks/>
            </p:cNvSpPr>
            <p:nvPr/>
          </p:nvSpPr>
          <p:spPr bwMode="auto">
            <a:xfrm>
              <a:off x="8112125" y="696913"/>
              <a:ext cx="130175" cy="173038"/>
            </a:xfrm>
            <a:custGeom>
              <a:avLst/>
              <a:gdLst>
                <a:gd name="T0" fmla="*/ 32 w 43"/>
                <a:gd name="T1" fmla="*/ 57 h 57"/>
                <a:gd name="T2" fmla="*/ 0 w 43"/>
                <a:gd name="T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57">
                  <a:moveTo>
                    <a:pt x="32" y="57"/>
                  </a:moveTo>
                  <a:cubicBezTo>
                    <a:pt x="32" y="57"/>
                    <a:pt x="43" y="16"/>
                    <a:pt x="0" y="0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9550400" y="515938"/>
              <a:ext cx="109537" cy="354013"/>
            </a:xfrm>
            <a:custGeom>
              <a:avLst/>
              <a:gdLst>
                <a:gd name="T0" fmla="*/ 36 w 36"/>
                <a:gd name="T1" fmla="*/ 106 h 117"/>
                <a:gd name="T2" fmla="*/ 27 w 36"/>
                <a:gd name="T3" fmla="*/ 117 h 117"/>
                <a:gd name="T4" fmla="*/ 10 w 36"/>
                <a:gd name="T5" fmla="*/ 117 h 117"/>
                <a:gd name="T6" fmla="*/ 0 w 36"/>
                <a:gd name="T7" fmla="*/ 106 h 117"/>
                <a:gd name="T8" fmla="*/ 0 w 36"/>
                <a:gd name="T9" fmla="*/ 12 h 117"/>
                <a:gd name="T10" fmla="*/ 10 w 36"/>
                <a:gd name="T11" fmla="*/ 0 h 117"/>
                <a:gd name="T12" fmla="*/ 27 w 36"/>
                <a:gd name="T13" fmla="*/ 0 h 117"/>
                <a:gd name="T14" fmla="*/ 36 w 36"/>
                <a:gd name="T15" fmla="*/ 12 h 117"/>
                <a:gd name="T16" fmla="*/ 36 w 36"/>
                <a:gd name="T17" fmla="*/ 10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17">
                  <a:moveTo>
                    <a:pt x="36" y="106"/>
                  </a:moveTo>
                  <a:cubicBezTo>
                    <a:pt x="36" y="112"/>
                    <a:pt x="32" y="117"/>
                    <a:pt x="27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4" y="117"/>
                    <a:pt x="0" y="112"/>
                    <a:pt x="0" y="10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2" y="0"/>
                    <a:pt x="36" y="5"/>
                    <a:pt x="36" y="12"/>
                  </a:cubicBezTo>
                  <a:lnTo>
                    <a:pt x="36" y="106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41"/>
            <p:cNvSpPr>
              <a:spLocks/>
            </p:cNvSpPr>
            <p:nvPr/>
          </p:nvSpPr>
          <p:spPr bwMode="auto">
            <a:xfrm>
              <a:off x="9078913" y="515938"/>
              <a:ext cx="111125" cy="354013"/>
            </a:xfrm>
            <a:custGeom>
              <a:avLst/>
              <a:gdLst>
                <a:gd name="T0" fmla="*/ 37 w 37"/>
                <a:gd name="T1" fmla="*/ 106 h 117"/>
                <a:gd name="T2" fmla="*/ 27 w 37"/>
                <a:gd name="T3" fmla="*/ 117 h 117"/>
                <a:gd name="T4" fmla="*/ 10 w 37"/>
                <a:gd name="T5" fmla="*/ 117 h 117"/>
                <a:gd name="T6" fmla="*/ 0 w 37"/>
                <a:gd name="T7" fmla="*/ 106 h 117"/>
                <a:gd name="T8" fmla="*/ 0 w 37"/>
                <a:gd name="T9" fmla="*/ 12 h 117"/>
                <a:gd name="T10" fmla="*/ 10 w 37"/>
                <a:gd name="T11" fmla="*/ 0 h 117"/>
                <a:gd name="T12" fmla="*/ 27 w 37"/>
                <a:gd name="T13" fmla="*/ 0 h 117"/>
                <a:gd name="T14" fmla="*/ 37 w 37"/>
                <a:gd name="T15" fmla="*/ 12 h 117"/>
                <a:gd name="T16" fmla="*/ 37 w 37"/>
                <a:gd name="T17" fmla="*/ 10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117">
                  <a:moveTo>
                    <a:pt x="37" y="106"/>
                  </a:moveTo>
                  <a:cubicBezTo>
                    <a:pt x="37" y="112"/>
                    <a:pt x="32" y="117"/>
                    <a:pt x="27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5" y="117"/>
                    <a:pt x="0" y="112"/>
                    <a:pt x="0" y="10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2" y="0"/>
                    <a:pt x="37" y="5"/>
                    <a:pt x="37" y="12"/>
                  </a:cubicBezTo>
                  <a:lnTo>
                    <a:pt x="37" y="106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42"/>
            <p:cNvSpPr>
              <a:spLocks/>
            </p:cNvSpPr>
            <p:nvPr/>
          </p:nvSpPr>
          <p:spPr bwMode="auto">
            <a:xfrm>
              <a:off x="9112250" y="288925"/>
              <a:ext cx="517525" cy="230188"/>
            </a:xfrm>
            <a:custGeom>
              <a:avLst/>
              <a:gdLst>
                <a:gd name="T0" fmla="*/ 0 w 171"/>
                <a:gd name="T1" fmla="*/ 76 h 76"/>
                <a:gd name="T2" fmla="*/ 86 w 171"/>
                <a:gd name="T3" fmla="*/ 0 h 76"/>
                <a:gd name="T4" fmla="*/ 171 w 171"/>
                <a:gd name="T5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1" h="76">
                  <a:moveTo>
                    <a:pt x="0" y="76"/>
                  </a:moveTo>
                  <a:cubicBezTo>
                    <a:pt x="0" y="34"/>
                    <a:pt x="39" y="0"/>
                    <a:pt x="86" y="0"/>
                  </a:cubicBezTo>
                  <a:cubicBezTo>
                    <a:pt x="133" y="0"/>
                    <a:pt x="171" y="34"/>
                    <a:pt x="171" y="76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Line 243"/>
            <p:cNvSpPr>
              <a:spLocks noChangeShapeType="1"/>
            </p:cNvSpPr>
            <p:nvPr/>
          </p:nvSpPr>
          <p:spPr bwMode="auto">
            <a:xfrm>
              <a:off x="9190038" y="593725"/>
              <a:ext cx="360362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Line 244"/>
            <p:cNvSpPr>
              <a:spLocks noChangeShapeType="1"/>
            </p:cNvSpPr>
            <p:nvPr/>
          </p:nvSpPr>
          <p:spPr bwMode="auto">
            <a:xfrm>
              <a:off x="9190038" y="706438"/>
              <a:ext cx="360362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Line 245"/>
            <p:cNvSpPr>
              <a:spLocks noChangeShapeType="1"/>
            </p:cNvSpPr>
            <p:nvPr/>
          </p:nvSpPr>
          <p:spPr bwMode="auto">
            <a:xfrm>
              <a:off x="9190038" y="825500"/>
              <a:ext cx="360362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Oval 246"/>
            <p:cNvSpPr>
              <a:spLocks noChangeArrowheads="1"/>
            </p:cNvSpPr>
            <p:nvPr/>
          </p:nvSpPr>
          <p:spPr bwMode="auto">
            <a:xfrm>
              <a:off x="10334625" y="288925"/>
              <a:ext cx="582612" cy="581025"/>
            </a:xfrm>
            <a:prstGeom prst="ellips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47"/>
            <p:cNvSpPr>
              <a:spLocks/>
            </p:cNvSpPr>
            <p:nvPr/>
          </p:nvSpPr>
          <p:spPr bwMode="auto">
            <a:xfrm>
              <a:off x="10371138" y="282575"/>
              <a:ext cx="520700" cy="587375"/>
            </a:xfrm>
            <a:custGeom>
              <a:avLst/>
              <a:gdLst>
                <a:gd name="T0" fmla="*/ 0 w 172"/>
                <a:gd name="T1" fmla="*/ 53 h 194"/>
                <a:gd name="T2" fmla="*/ 19 w 172"/>
                <a:gd name="T3" fmla="*/ 49 h 194"/>
                <a:gd name="T4" fmla="*/ 29 w 172"/>
                <a:gd name="T5" fmla="*/ 49 h 194"/>
                <a:gd name="T6" fmla="*/ 33 w 172"/>
                <a:gd name="T7" fmla="*/ 59 h 194"/>
                <a:gd name="T8" fmla="*/ 35 w 172"/>
                <a:gd name="T9" fmla="*/ 75 h 194"/>
                <a:gd name="T10" fmla="*/ 36 w 172"/>
                <a:gd name="T11" fmla="*/ 96 h 194"/>
                <a:gd name="T12" fmla="*/ 43 w 172"/>
                <a:gd name="T13" fmla="*/ 104 h 194"/>
                <a:gd name="T14" fmla="*/ 51 w 172"/>
                <a:gd name="T15" fmla="*/ 104 h 194"/>
                <a:gd name="T16" fmla="*/ 62 w 172"/>
                <a:gd name="T17" fmla="*/ 116 h 194"/>
                <a:gd name="T18" fmla="*/ 63 w 172"/>
                <a:gd name="T19" fmla="*/ 136 h 194"/>
                <a:gd name="T20" fmla="*/ 72 w 172"/>
                <a:gd name="T21" fmla="*/ 156 h 194"/>
                <a:gd name="T22" fmla="*/ 79 w 172"/>
                <a:gd name="T23" fmla="*/ 177 h 194"/>
                <a:gd name="T24" fmla="*/ 84 w 172"/>
                <a:gd name="T25" fmla="*/ 194 h 194"/>
                <a:gd name="T26" fmla="*/ 94 w 172"/>
                <a:gd name="T27" fmla="*/ 162 h 194"/>
                <a:gd name="T28" fmla="*/ 106 w 172"/>
                <a:gd name="T29" fmla="*/ 147 h 194"/>
                <a:gd name="T30" fmla="*/ 120 w 172"/>
                <a:gd name="T31" fmla="*/ 135 h 194"/>
                <a:gd name="T32" fmla="*/ 107 w 172"/>
                <a:gd name="T33" fmla="*/ 124 h 194"/>
                <a:gd name="T34" fmla="*/ 92 w 172"/>
                <a:gd name="T35" fmla="*/ 112 h 194"/>
                <a:gd name="T36" fmla="*/ 73 w 172"/>
                <a:gd name="T37" fmla="*/ 107 h 194"/>
                <a:gd name="T38" fmla="*/ 55 w 172"/>
                <a:gd name="T39" fmla="*/ 99 h 194"/>
                <a:gd name="T40" fmla="*/ 55 w 172"/>
                <a:gd name="T41" fmla="*/ 88 h 194"/>
                <a:gd name="T42" fmla="*/ 67 w 172"/>
                <a:gd name="T43" fmla="*/ 96 h 194"/>
                <a:gd name="T44" fmla="*/ 74 w 172"/>
                <a:gd name="T45" fmla="*/ 82 h 194"/>
                <a:gd name="T46" fmla="*/ 85 w 172"/>
                <a:gd name="T47" fmla="*/ 74 h 194"/>
                <a:gd name="T48" fmla="*/ 95 w 172"/>
                <a:gd name="T49" fmla="*/ 52 h 194"/>
                <a:gd name="T50" fmla="*/ 81 w 172"/>
                <a:gd name="T51" fmla="*/ 59 h 194"/>
                <a:gd name="T52" fmla="*/ 71 w 172"/>
                <a:gd name="T53" fmla="*/ 53 h 194"/>
                <a:gd name="T54" fmla="*/ 79 w 172"/>
                <a:gd name="T55" fmla="*/ 40 h 194"/>
                <a:gd name="T56" fmla="*/ 63 w 172"/>
                <a:gd name="T57" fmla="*/ 38 h 194"/>
                <a:gd name="T58" fmla="*/ 59 w 172"/>
                <a:gd name="T59" fmla="*/ 44 h 194"/>
                <a:gd name="T60" fmla="*/ 48 w 172"/>
                <a:gd name="T61" fmla="*/ 44 h 194"/>
                <a:gd name="T62" fmla="*/ 40 w 172"/>
                <a:gd name="T63" fmla="*/ 36 h 194"/>
                <a:gd name="T64" fmla="*/ 32 w 172"/>
                <a:gd name="T65" fmla="*/ 34 h 194"/>
                <a:gd name="T66" fmla="*/ 39 w 172"/>
                <a:gd name="T67" fmla="*/ 19 h 194"/>
                <a:gd name="T68" fmla="*/ 54 w 172"/>
                <a:gd name="T69" fmla="*/ 16 h 194"/>
                <a:gd name="T70" fmla="*/ 65 w 172"/>
                <a:gd name="T71" fmla="*/ 11 h 194"/>
                <a:gd name="T72" fmla="*/ 102 w 172"/>
                <a:gd name="T73" fmla="*/ 13 h 194"/>
                <a:gd name="T74" fmla="*/ 105 w 172"/>
                <a:gd name="T75" fmla="*/ 31 h 194"/>
                <a:gd name="T76" fmla="*/ 114 w 172"/>
                <a:gd name="T77" fmla="*/ 49 h 194"/>
                <a:gd name="T78" fmla="*/ 124 w 172"/>
                <a:gd name="T79" fmla="*/ 59 h 194"/>
                <a:gd name="T80" fmla="*/ 133 w 172"/>
                <a:gd name="T81" fmla="*/ 45 h 194"/>
                <a:gd name="T82" fmla="*/ 143 w 172"/>
                <a:gd name="T83" fmla="*/ 44 h 194"/>
                <a:gd name="T84" fmla="*/ 145 w 172"/>
                <a:gd name="T85" fmla="*/ 52 h 194"/>
                <a:gd name="T86" fmla="*/ 153 w 172"/>
                <a:gd name="T87" fmla="*/ 63 h 194"/>
                <a:gd name="T88" fmla="*/ 141 w 172"/>
                <a:gd name="T89" fmla="*/ 68 h 194"/>
                <a:gd name="T90" fmla="*/ 132 w 172"/>
                <a:gd name="T91" fmla="*/ 91 h 194"/>
                <a:gd name="T92" fmla="*/ 153 w 172"/>
                <a:gd name="T93" fmla="*/ 114 h 194"/>
                <a:gd name="T94" fmla="*/ 167 w 172"/>
                <a:gd name="T95" fmla="*/ 122 h 194"/>
                <a:gd name="T96" fmla="*/ 172 w 172"/>
                <a:gd name="T97" fmla="*/ 13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" h="194">
                  <a:moveTo>
                    <a:pt x="0" y="53"/>
                  </a:moveTo>
                  <a:cubicBezTo>
                    <a:pt x="8" y="53"/>
                    <a:pt x="13" y="50"/>
                    <a:pt x="19" y="49"/>
                  </a:cubicBezTo>
                  <a:cubicBezTo>
                    <a:pt x="21" y="49"/>
                    <a:pt x="27" y="48"/>
                    <a:pt x="29" y="49"/>
                  </a:cubicBezTo>
                  <a:cubicBezTo>
                    <a:pt x="35" y="51"/>
                    <a:pt x="32" y="54"/>
                    <a:pt x="33" y="59"/>
                  </a:cubicBezTo>
                  <a:cubicBezTo>
                    <a:pt x="35" y="65"/>
                    <a:pt x="38" y="68"/>
                    <a:pt x="35" y="75"/>
                  </a:cubicBezTo>
                  <a:cubicBezTo>
                    <a:pt x="32" y="85"/>
                    <a:pt x="30" y="88"/>
                    <a:pt x="36" y="96"/>
                  </a:cubicBezTo>
                  <a:cubicBezTo>
                    <a:pt x="39" y="99"/>
                    <a:pt x="40" y="102"/>
                    <a:pt x="43" y="104"/>
                  </a:cubicBezTo>
                  <a:cubicBezTo>
                    <a:pt x="46" y="105"/>
                    <a:pt x="48" y="104"/>
                    <a:pt x="51" y="104"/>
                  </a:cubicBezTo>
                  <a:cubicBezTo>
                    <a:pt x="57" y="106"/>
                    <a:pt x="61" y="110"/>
                    <a:pt x="62" y="116"/>
                  </a:cubicBezTo>
                  <a:cubicBezTo>
                    <a:pt x="64" y="122"/>
                    <a:pt x="63" y="129"/>
                    <a:pt x="63" y="136"/>
                  </a:cubicBezTo>
                  <a:cubicBezTo>
                    <a:pt x="63" y="144"/>
                    <a:pt x="68" y="149"/>
                    <a:pt x="72" y="156"/>
                  </a:cubicBezTo>
                  <a:cubicBezTo>
                    <a:pt x="76" y="163"/>
                    <a:pt x="79" y="169"/>
                    <a:pt x="79" y="177"/>
                  </a:cubicBezTo>
                  <a:cubicBezTo>
                    <a:pt x="79" y="185"/>
                    <a:pt x="79" y="189"/>
                    <a:pt x="84" y="194"/>
                  </a:cubicBezTo>
                  <a:cubicBezTo>
                    <a:pt x="86" y="182"/>
                    <a:pt x="89" y="173"/>
                    <a:pt x="94" y="162"/>
                  </a:cubicBezTo>
                  <a:cubicBezTo>
                    <a:pt x="96" y="156"/>
                    <a:pt x="100" y="150"/>
                    <a:pt x="106" y="147"/>
                  </a:cubicBezTo>
                  <a:cubicBezTo>
                    <a:pt x="112" y="143"/>
                    <a:pt x="121" y="145"/>
                    <a:pt x="120" y="135"/>
                  </a:cubicBezTo>
                  <a:cubicBezTo>
                    <a:pt x="120" y="127"/>
                    <a:pt x="114" y="126"/>
                    <a:pt x="107" y="124"/>
                  </a:cubicBezTo>
                  <a:cubicBezTo>
                    <a:pt x="99" y="121"/>
                    <a:pt x="97" y="118"/>
                    <a:pt x="92" y="112"/>
                  </a:cubicBezTo>
                  <a:cubicBezTo>
                    <a:pt x="86" y="106"/>
                    <a:pt x="81" y="108"/>
                    <a:pt x="73" y="107"/>
                  </a:cubicBezTo>
                  <a:cubicBezTo>
                    <a:pt x="66" y="106"/>
                    <a:pt x="61" y="102"/>
                    <a:pt x="55" y="99"/>
                  </a:cubicBezTo>
                  <a:cubicBezTo>
                    <a:pt x="49" y="95"/>
                    <a:pt x="43" y="89"/>
                    <a:pt x="55" y="88"/>
                  </a:cubicBezTo>
                  <a:cubicBezTo>
                    <a:pt x="62" y="88"/>
                    <a:pt x="61" y="94"/>
                    <a:pt x="67" y="96"/>
                  </a:cubicBezTo>
                  <a:cubicBezTo>
                    <a:pt x="76" y="99"/>
                    <a:pt x="73" y="87"/>
                    <a:pt x="74" y="82"/>
                  </a:cubicBezTo>
                  <a:cubicBezTo>
                    <a:pt x="76" y="75"/>
                    <a:pt x="79" y="75"/>
                    <a:pt x="85" y="74"/>
                  </a:cubicBezTo>
                  <a:cubicBezTo>
                    <a:pt x="94" y="73"/>
                    <a:pt x="109" y="56"/>
                    <a:pt x="95" y="52"/>
                  </a:cubicBezTo>
                  <a:cubicBezTo>
                    <a:pt x="87" y="49"/>
                    <a:pt x="87" y="56"/>
                    <a:pt x="81" y="59"/>
                  </a:cubicBezTo>
                  <a:cubicBezTo>
                    <a:pt x="76" y="62"/>
                    <a:pt x="69" y="60"/>
                    <a:pt x="71" y="53"/>
                  </a:cubicBezTo>
                  <a:cubicBezTo>
                    <a:pt x="77" y="54"/>
                    <a:pt x="84" y="47"/>
                    <a:pt x="79" y="40"/>
                  </a:cubicBezTo>
                  <a:cubicBezTo>
                    <a:pt x="77" y="38"/>
                    <a:pt x="66" y="35"/>
                    <a:pt x="63" y="38"/>
                  </a:cubicBezTo>
                  <a:cubicBezTo>
                    <a:pt x="61" y="39"/>
                    <a:pt x="61" y="43"/>
                    <a:pt x="59" y="44"/>
                  </a:cubicBezTo>
                  <a:cubicBezTo>
                    <a:pt x="57" y="45"/>
                    <a:pt x="50" y="45"/>
                    <a:pt x="48" y="44"/>
                  </a:cubicBezTo>
                  <a:cubicBezTo>
                    <a:pt x="45" y="43"/>
                    <a:pt x="43" y="37"/>
                    <a:pt x="40" y="36"/>
                  </a:cubicBezTo>
                  <a:cubicBezTo>
                    <a:pt x="38" y="34"/>
                    <a:pt x="35" y="35"/>
                    <a:pt x="32" y="34"/>
                  </a:cubicBezTo>
                  <a:cubicBezTo>
                    <a:pt x="32" y="27"/>
                    <a:pt x="32" y="22"/>
                    <a:pt x="39" y="19"/>
                  </a:cubicBezTo>
                  <a:cubicBezTo>
                    <a:pt x="44" y="17"/>
                    <a:pt x="50" y="18"/>
                    <a:pt x="54" y="16"/>
                  </a:cubicBezTo>
                  <a:cubicBezTo>
                    <a:pt x="59" y="15"/>
                    <a:pt x="61" y="13"/>
                    <a:pt x="65" y="11"/>
                  </a:cubicBezTo>
                  <a:cubicBezTo>
                    <a:pt x="75" y="5"/>
                    <a:pt x="96" y="0"/>
                    <a:pt x="102" y="13"/>
                  </a:cubicBezTo>
                  <a:cubicBezTo>
                    <a:pt x="104" y="19"/>
                    <a:pt x="103" y="25"/>
                    <a:pt x="105" y="31"/>
                  </a:cubicBezTo>
                  <a:cubicBezTo>
                    <a:pt x="107" y="38"/>
                    <a:pt x="112" y="42"/>
                    <a:pt x="114" y="49"/>
                  </a:cubicBezTo>
                  <a:cubicBezTo>
                    <a:pt x="115" y="55"/>
                    <a:pt x="116" y="60"/>
                    <a:pt x="124" y="59"/>
                  </a:cubicBezTo>
                  <a:cubicBezTo>
                    <a:pt x="132" y="59"/>
                    <a:pt x="132" y="52"/>
                    <a:pt x="133" y="45"/>
                  </a:cubicBezTo>
                  <a:cubicBezTo>
                    <a:pt x="136" y="45"/>
                    <a:pt x="139" y="43"/>
                    <a:pt x="143" y="44"/>
                  </a:cubicBezTo>
                  <a:cubicBezTo>
                    <a:pt x="144" y="47"/>
                    <a:pt x="145" y="49"/>
                    <a:pt x="145" y="52"/>
                  </a:cubicBezTo>
                  <a:cubicBezTo>
                    <a:pt x="149" y="55"/>
                    <a:pt x="156" y="56"/>
                    <a:pt x="153" y="63"/>
                  </a:cubicBezTo>
                  <a:cubicBezTo>
                    <a:pt x="151" y="68"/>
                    <a:pt x="145" y="67"/>
                    <a:pt x="141" y="68"/>
                  </a:cubicBezTo>
                  <a:cubicBezTo>
                    <a:pt x="128" y="71"/>
                    <a:pt x="125" y="80"/>
                    <a:pt x="132" y="91"/>
                  </a:cubicBezTo>
                  <a:cubicBezTo>
                    <a:pt x="138" y="101"/>
                    <a:pt x="140" y="109"/>
                    <a:pt x="153" y="114"/>
                  </a:cubicBezTo>
                  <a:cubicBezTo>
                    <a:pt x="158" y="116"/>
                    <a:pt x="163" y="117"/>
                    <a:pt x="167" y="122"/>
                  </a:cubicBezTo>
                  <a:cubicBezTo>
                    <a:pt x="170" y="126"/>
                    <a:pt x="170" y="132"/>
                    <a:pt x="172" y="135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48"/>
            <p:cNvSpPr>
              <a:spLocks/>
            </p:cNvSpPr>
            <p:nvPr/>
          </p:nvSpPr>
          <p:spPr bwMode="auto">
            <a:xfrm>
              <a:off x="11722100" y="366713"/>
              <a:ext cx="266700" cy="266700"/>
            </a:xfrm>
            <a:custGeom>
              <a:avLst/>
              <a:gdLst>
                <a:gd name="T0" fmla="*/ 88 w 168"/>
                <a:gd name="T1" fmla="*/ 168 h 168"/>
                <a:gd name="T2" fmla="*/ 0 w 168"/>
                <a:gd name="T3" fmla="*/ 80 h 168"/>
                <a:gd name="T4" fmla="*/ 124 w 168"/>
                <a:gd name="T5" fmla="*/ 0 h 168"/>
                <a:gd name="T6" fmla="*/ 168 w 168"/>
                <a:gd name="T7" fmla="*/ 44 h 168"/>
                <a:gd name="T8" fmla="*/ 88 w 168"/>
                <a:gd name="T9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68">
                  <a:moveTo>
                    <a:pt x="88" y="168"/>
                  </a:moveTo>
                  <a:lnTo>
                    <a:pt x="0" y="80"/>
                  </a:lnTo>
                  <a:lnTo>
                    <a:pt x="124" y="0"/>
                  </a:lnTo>
                  <a:lnTo>
                    <a:pt x="168" y="44"/>
                  </a:lnTo>
                  <a:lnTo>
                    <a:pt x="88" y="168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49"/>
            <p:cNvSpPr>
              <a:spLocks/>
            </p:cNvSpPr>
            <p:nvPr/>
          </p:nvSpPr>
          <p:spPr bwMode="auto">
            <a:xfrm>
              <a:off x="11685588" y="485775"/>
              <a:ext cx="182562" cy="184150"/>
            </a:xfrm>
            <a:custGeom>
              <a:avLst/>
              <a:gdLst>
                <a:gd name="T0" fmla="*/ 98 w 115"/>
                <a:gd name="T1" fmla="*/ 116 h 116"/>
                <a:gd name="T2" fmla="*/ 0 w 115"/>
                <a:gd name="T3" fmla="*/ 19 h 116"/>
                <a:gd name="T4" fmla="*/ 17 w 115"/>
                <a:gd name="T5" fmla="*/ 0 h 116"/>
                <a:gd name="T6" fmla="*/ 115 w 115"/>
                <a:gd name="T7" fmla="*/ 97 h 116"/>
                <a:gd name="T8" fmla="*/ 98 w 115"/>
                <a:gd name="T9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16">
                  <a:moveTo>
                    <a:pt x="98" y="116"/>
                  </a:moveTo>
                  <a:lnTo>
                    <a:pt x="0" y="19"/>
                  </a:lnTo>
                  <a:lnTo>
                    <a:pt x="17" y="0"/>
                  </a:lnTo>
                  <a:lnTo>
                    <a:pt x="115" y="97"/>
                  </a:lnTo>
                  <a:lnTo>
                    <a:pt x="98" y="116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50"/>
            <p:cNvSpPr>
              <a:spLocks/>
            </p:cNvSpPr>
            <p:nvPr/>
          </p:nvSpPr>
          <p:spPr bwMode="auto">
            <a:xfrm>
              <a:off x="11925300" y="330200"/>
              <a:ext cx="96837" cy="100013"/>
            </a:xfrm>
            <a:custGeom>
              <a:avLst/>
              <a:gdLst>
                <a:gd name="T0" fmla="*/ 36 w 61"/>
                <a:gd name="T1" fmla="*/ 63 h 63"/>
                <a:gd name="T2" fmla="*/ 0 w 61"/>
                <a:gd name="T3" fmla="*/ 27 h 63"/>
                <a:gd name="T4" fmla="*/ 25 w 61"/>
                <a:gd name="T5" fmla="*/ 0 h 63"/>
                <a:gd name="T6" fmla="*/ 61 w 61"/>
                <a:gd name="T7" fmla="*/ 38 h 63"/>
                <a:gd name="T8" fmla="*/ 36 w 61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3">
                  <a:moveTo>
                    <a:pt x="36" y="63"/>
                  </a:moveTo>
                  <a:lnTo>
                    <a:pt x="0" y="27"/>
                  </a:lnTo>
                  <a:lnTo>
                    <a:pt x="25" y="0"/>
                  </a:lnTo>
                  <a:lnTo>
                    <a:pt x="61" y="38"/>
                  </a:lnTo>
                  <a:lnTo>
                    <a:pt x="36" y="63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51"/>
            <p:cNvSpPr>
              <a:spLocks/>
            </p:cNvSpPr>
            <p:nvPr/>
          </p:nvSpPr>
          <p:spPr bwMode="auto">
            <a:xfrm>
              <a:off x="11964988" y="290513"/>
              <a:ext cx="100012" cy="100013"/>
            </a:xfrm>
            <a:custGeom>
              <a:avLst/>
              <a:gdLst>
                <a:gd name="T0" fmla="*/ 63 w 63"/>
                <a:gd name="T1" fmla="*/ 48 h 63"/>
                <a:gd name="T2" fmla="*/ 15 w 63"/>
                <a:gd name="T3" fmla="*/ 0 h 63"/>
                <a:gd name="T4" fmla="*/ 0 w 63"/>
                <a:gd name="T5" fmla="*/ 25 h 63"/>
                <a:gd name="T6" fmla="*/ 36 w 63"/>
                <a:gd name="T7" fmla="*/ 63 h 63"/>
                <a:gd name="T8" fmla="*/ 63 w 63"/>
                <a:gd name="T9" fmla="*/ 4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3">
                  <a:moveTo>
                    <a:pt x="63" y="48"/>
                  </a:moveTo>
                  <a:lnTo>
                    <a:pt x="15" y="0"/>
                  </a:lnTo>
                  <a:lnTo>
                    <a:pt x="0" y="25"/>
                  </a:lnTo>
                  <a:lnTo>
                    <a:pt x="36" y="63"/>
                  </a:lnTo>
                  <a:lnTo>
                    <a:pt x="63" y="48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52"/>
            <p:cNvSpPr>
              <a:spLocks/>
            </p:cNvSpPr>
            <p:nvPr/>
          </p:nvSpPr>
          <p:spPr bwMode="auto">
            <a:xfrm>
              <a:off x="11745913" y="460375"/>
              <a:ext cx="349250" cy="412750"/>
            </a:xfrm>
            <a:custGeom>
              <a:avLst/>
              <a:gdLst>
                <a:gd name="T0" fmla="*/ 75 w 115"/>
                <a:gd name="T1" fmla="*/ 0 h 136"/>
                <a:gd name="T2" fmla="*/ 87 w 115"/>
                <a:gd name="T3" fmla="*/ 32 h 136"/>
                <a:gd name="T4" fmla="*/ 83 w 115"/>
                <a:gd name="T5" fmla="*/ 115 h 136"/>
                <a:gd name="T6" fmla="*/ 115 w 115"/>
                <a:gd name="T7" fmla="*/ 115 h 136"/>
                <a:gd name="T8" fmla="*/ 115 w 115"/>
                <a:gd name="T9" fmla="*/ 136 h 136"/>
                <a:gd name="T10" fmla="*/ 0 w 115"/>
                <a:gd name="T11" fmla="*/ 136 h 136"/>
                <a:gd name="T12" fmla="*/ 0 w 115"/>
                <a:gd name="T13" fmla="*/ 112 h 136"/>
                <a:gd name="T14" fmla="*/ 49 w 115"/>
                <a:gd name="T15" fmla="*/ 112 h 136"/>
                <a:gd name="T16" fmla="*/ 72 w 115"/>
                <a:gd name="T17" fmla="*/ 81 h 136"/>
                <a:gd name="T18" fmla="*/ 40 w 115"/>
                <a:gd name="T19" fmla="*/ 5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136">
                  <a:moveTo>
                    <a:pt x="75" y="0"/>
                  </a:moveTo>
                  <a:cubicBezTo>
                    <a:pt x="75" y="0"/>
                    <a:pt x="72" y="19"/>
                    <a:pt x="87" y="32"/>
                  </a:cubicBezTo>
                  <a:cubicBezTo>
                    <a:pt x="115" y="54"/>
                    <a:pt x="105" y="98"/>
                    <a:pt x="83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9" y="112"/>
                    <a:pt x="72" y="112"/>
                    <a:pt x="72" y="81"/>
                  </a:cubicBezTo>
                  <a:cubicBezTo>
                    <a:pt x="72" y="57"/>
                    <a:pt x="46" y="52"/>
                    <a:pt x="40" y="53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53"/>
            <p:cNvSpPr>
              <a:spLocks/>
            </p:cNvSpPr>
            <p:nvPr/>
          </p:nvSpPr>
          <p:spPr bwMode="auto">
            <a:xfrm>
              <a:off x="11664950" y="722313"/>
              <a:ext cx="276225" cy="60325"/>
            </a:xfrm>
            <a:custGeom>
              <a:avLst/>
              <a:gdLst>
                <a:gd name="T0" fmla="*/ 0 w 91"/>
                <a:gd name="T1" fmla="*/ 0 h 20"/>
                <a:gd name="T2" fmla="*/ 53 w 91"/>
                <a:gd name="T3" fmla="*/ 0 h 20"/>
                <a:gd name="T4" fmla="*/ 91 w 91"/>
                <a:gd name="T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20">
                  <a:moveTo>
                    <a:pt x="0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4" y="20"/>
                    <a:pt x="91" y="19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03421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14300" y="274638"/>
            <a:ext cx="11976100" cy="6318250"/>
            <a:chOff x="72" y="173"/>
            <a:chExt cx="7544" cy="3980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74" y="173"/>
              <a:ext cx="7542" cy="3974"/>
              <a:chOff x="74" y="173"/>
              <a:chExt cx="7542" cy="3974"/>
            </a:xfrm>
          </p:grpSpPr>
          <p:sp>
            <p:nvSpPr>
              <p:cNvPr id="54" name="Rectangle 5"/>
              <p:cNvSpPr>
                <a:spLocks noChangeArrowheads="1"/>
              </p:cNvSpPr>
              <p:nvPr/>
            </p:nvSpPr>
            <p:spPr bwMode="auto">
              <a:xfrm>
                <a:off x="75" y="341"/>
                <a:ext cx="200" cy="199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6"/>
              <p:cNvSpPr>
                <a:spLocks/>
              </p:cNvSpPr>
              <p:nvPr/>
            </p:nvSpPr>
            <p:spPr bwMode="auto">
              <a:xfrm>
                <a:off x="171" y="173"/>
                <a:ext cx="61" cy="67"/>
              </a:xfrm>
              <a:custGeom>
                <a:avLst/>
                <a:gdLst>
                  <a:gd name="T0" fmla="*/ 61 w 61"/>
                  <a:gd name="T1" fmla="*/ 67 h 67"/>
                  <a:gd name="T2" fmla="*/ 0 w 61"/>
                  <a:gd name="T3" fmla="*/ 63 h 67"/>
                  <a:gd name="T4" fmla="*/ 4 w 61"/>
                  <a:gd name="T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67">
                    <a:moveTo>
                      <a:pt x="61" y="67"/>
                    </a:moveTo>
                    <a:lnTo>
                      <a:pt x="0" y="63"/>
                    </a:lnTo>
                    <a:lnTo>
                      <a:pt x="4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7"/>
              <p:cNvSpPr>
                <a:spLocks/>
              </p:cNvSpPr>
              <p:nvPr/>
            </p:nvSpPr>
            <p:spPr bwMode="auto">
              <a:xfrm>
                <a:off x="175" y="197"/>
                <a:ext cx="264" cy="267"/>
              </a:xfrm>
              <a:custGeom>
                <a:avLst/>
                <a:gdLst>
                  <a:gd name="T0" fmla="*/ 0 w 138"/>
                  <a:gd name="T1" fmla="*/ 17 h 139"/>
                  <a:gd name="T2" fmla="*/ 51 w 138"/>
                  <a:gd name="T3" fmla="*/ 0 h 139"/>
                  <a:gd name="T4" fmla="*/ 138 w 138"/>
                  <a:gd name="T5" fmla="*/ 87 h 139"/>
                  <a:gd name="T6" fmla="*/ 121 w 138"/>
                  <a:gd name="T7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8" h="139">
                    <a:moveTo>
                      <a:pt x="0" y="17"/>
                    </a:moveTo>
                    <a:cubicBezTo>
                      <a:pt x="14" y="6"/>
                      <a:pt x="32" y="0"/>
                      <a:pt x="51" y="0"/>
                    </a:cubicBezTo>
                    <a:cubicBezTo>
                      <a:pt x="99" y="0"/>
                      <a:pt x="138" y="39"/>
                      <a:pt x="138" y="87"/>
                    </a:cubicBezTo>
                    <a:cubicBezTo>
                      <a:pt x="138" y="107"/>
                      <a:pt x="132" y="124"/>
                      <a:pt x="121" y="139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Line 8"/>
              <p:cNvSpPr>
                <a:spLocks noChangeShapeType="1"/>
              </p:cNvSpPr>
              <p:nvPr/>
            </p:nvSpPr>
            <p:spPr bwMode="auto">
              <a:xfrm>
                <a:off x="1038" y="240"/>
                <a:ext cx="199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9"/>
              <p:cNvSpPr>
                <a:spLocks/>
              </p:cNvSpPr>
              <p:nvPr/>
            </p:nvSpPr>
            <p:spPr bwMode="auto">
              <a:xfrm>
                <a:off x="1172" y="174"/>
                <a:ext cx="65" cy="131"/>
              </a:xfrm>
              <a:custGeom>
                <a:avLst/>
                <a:gdLst>
                  <a:gd name="T0" fmla="*/ 0 w 65"/>
                  <a:gd name="T1" fmla="*/ 0 h 131"/>
                  <a:gd name="T2" fmla="*/ 65 w 65"/>
                  <a:gd name="T3" fmla="*/ 66 h 131"/>
                  <a:gd name="T4" fmla="*/ 0 w 65"/>
                  <a:gd name="T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5" h="131">
                    <a:moveTo>
                      <a:pt x="0" y="0"/>
                    </a:moveTo>
                    <a:lnTo>
                      <a:pt x="65" y="66"/>
                    </a:lnTo>
                    <a:lnTo>
                      <a:pt x="0" y="131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Rectangle 10"/>
              <p:cNvSpPr>
                <a:spLocks noChangeArrowheads="1"/>
              </p:cNvSpPr>
              <p:nvPr/>
            </p:nvSpPr>
            <p:spPr bwMode="auto">
              <a:xfrm>
                <a:off x="874" y="173"/>
                <a:ext cx="130" cy="132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Line 11"/>
              <p:cNvSpPr>
                <a:spLocks noChangeShapeType="1"/>
              </p:cNvSpPr>
              <p:nvPr/>
            </p:nvSpPr>
            <p:spPr bwMode="auto">
              <a:xfrm flipH="1">
                <a:off x="874" y="475"/>
                <a:ext cx="199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12"/>
              <p:cNvSpPr>
                <a:spLocks/>
              </p:cNvSpPr>
              <p:nvPr/>
            </p:nvSpPr>
            <p:spPr bwMode="auto">
              <a:xfrm>
                <a:off x="874" y="410"/>
                <a:ext cx="65" cy="130"/>
              </a:xfrm>
              <a:custGeom>
                <a:avLst/>
                <a:gdLst>
                  <a:gd name="T0" fmla="*/ 65 w 65"/>
                  <a:gd name="T1" fmla="*/ 130 h 130"/>
                  <a:gd name="T2" fmla="*/ 0 w 65"/>
                  <a:gd name="T3" fmla="*/ 65 h 130"/>
                  <a:gd name="T4" fmla="*/ 65 w 65"/>
                  <a:gd name="T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5" h="130">
                    <a:moveTo>
                      <a:pt x="65" y="130"/>
                    </a:moveTo>
                    <a:lnTo>
                      <a:pt x="0" y="65"/>
                    </a:lnTo>
                    <a:lnTo>
                      <a:pt x="65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Rectangle 13"/>
              <p:cNvSpPr>
                <a:spLocks noChangeArrowheads="1"/>
              </p:cNvSpPr>
              <p:nvPr/>
            </p:nvSpPr>
            <p:spPr bwMode="auto">
              <a:xfrm>
                <a:off x="1107" y="410"/>
                <a:ext cx="130" cy="130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14"/>
              <p:cNvSpPr>
                <a:spLocks/>
              </p:cNvSpPr>
              <p:nvPr/>
            </p:nvSpPr>
            <p:spPr bwMode="auto">
              <a:xfrm>
                <a:off x="1957" y="318"/>
                <a:ext cx="77" cy="42"/>
              </a:xfrm>
              <a:custGeom>
                <a:avLst/>
                <a:gdLst>
                  <a:gd name="T0" fmla="*/ 77 w 77"/>
                  <a:gd name="T1" fmla="*/ 6 h 42"/>
                  <a:gd name="T2" fmla="*/ 37 w 77"/>
                  <a:gd name="T3" fmla="*/ 42 h 42"/>
                  <a:gd name="T4" fmla="*/ 0 w 77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7" h="42">
                    <a:moveTo>
                      <a:pt x="77" y="6"/>
                    </a:moveTo>
                    <a:lnTo>
                      <a:pt x="37" y="42"/>
                    </a:lnTo>
                    <a:lnTo>
                      <a:pt x="0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15"/>
              <p:cNvSpPr>
                <a:spLocks/>
              </p:cNvSpPr>
              <p:nvPr/>
            </p:nvSpPr>
            <p:spPr bwMode="auto">
              <a:xfrm>
                <a:off x="1666" y="192"/>
                <a:ext cx="328" cy="327"/>
              </a:xfrm>
              <a:custGeom>
                <a:avLst/>
                <a:gdLst>
                  <a:gd name="T0" fmla="*/ 140 w 171"/>
                  <a:gd name="T1" fmla="*/ 151 h 171"/>
                  <a:gd name="T2" fmla="*/ 86 w 171"/>
                  <a:gd name="T3" fmla="*/ 171 h 171"/>
                  <a:gd name="T4" fmla="*/ 0 w 171"/>
                  <a:gd name="T5" fmla="*/ 85 h 171"/>
                  <a:gd name="T6" fmla="*/ 86 w 171"/>
                  <a:gd name="T7" fmla="*/ 0 h 171"/>
                  <a:gd name="T8" fmla="*/ 171 w 171"/>
                  <a:gd name="T9" fmla="*/ 85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71">
                    <a:moveTo>
                      <a:pt x="140" y="151"/>
                    </a:moveTo>
                    <a:cubicBezTo>
                      <a:pt x="125" y="163"/>
                      <a:pt x="106" y="171"/>
                      <a:pt x="86" y="171"/>
                    </a:cubicBezTo>
                    <a:cubicBezTo>
                      <a:pt x="39" y="171"/>
                      <a:pt x="0" y="132"/>
                      <a:pt x="0" y="85"/>
                    </a:cubicBezTo>
                    <a:cubicBezTo>
                      <a:pt x="0" y="38"/>
                      <a:pt x="39" y="0"/>
                      <a:pt x="86" y="0"/>
                    </a:cubicBezTo>
                    <a:cubicBezTo>
                      <a:pt x="133" y="0"/>
                      <a:pt x="171" y="38"/>
                      <a:pt x="171" y="85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16"/>
              <p:cNvSpPr>
                <a:spLocks/>
              </p:cNvSpPr>
              <p:nvPr/>
            </p:nvSpPr>
            <p:spPr bwMode="auto">
              <a:xfrm>
                <a:off x="2597" y="192"/>
                <a:ext cx="49" cy="97"/>
              </a:xfrm>
              <a:custGeom>
                <a:avLst/>
                <a:gdLst>
                  <a:gd name="T0" fmla="*/ 0 w 49"/>
                  <a:gd name="T1" fmla="*/ 0 h 97"/>
                  <a:gd name="T2" fmla="*/ 49 w 49"/>
                  <a:gd name="T3" fmla="*/ 48 h 97"/>
                  <a:gd name="T4" fmla="*/ 0 w 49"/>
                  <a:gd name="T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97">
                    <a:moveTo>
                      <a:pt x="0" y="0"/>
                    </a:moveTo>
                    <a:lnTo>
                      <a:pt x="49" y="48"/>
                    </a:lnTo>
                    <a:lnTo>
                      <a:pt x="0" y="97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17"/>
              <p:cNvSpPr>
                <a:spLocks/>
              </p:cNvSpPr>
              <p:nvPr/>
            </p:nvSpPr>
            <p:spPr bwMode="auto">
              <a:xfrm>
                <a:off x="2463" y="240"/>
                <a:ext cx="367" cy="277"/>
              </a:xfrm>
              <a:custGeom>
                <a:avLst/>
                <a:gdLst>
                  <a:gd name="T0" fmla="*/ 161 w 192"/>
                  <a:gd name="T1" fmla="*/ 0 h 145"/>
                  <a:gd name="T2" fmla="*/ 171 w 192"/>
                  <a:gd name="T3" fmla="*/ 0 h 145"/>
                  <a:gd name="T4" fmla="*/ 192 w 192"/>
                  <a:gd name="T5" fmla="*/ 21 h 145"/>
                  <a:gd name="T6" fmla="*/ 192 w 192"/>
                  <a:gd name="T7" fmla="*/ 124 h 145"/>
                  <a:gd name="T8" fmla="*/ 171 w 192"/>
                  <a:gd name="T9" fmla="*/ 145 h 145"/>
                  <a:gd name="T10" fmla="*/ 21 w 192"/>
                  <a:gd name="T11" fmla="*/ 145 h 145"/>
                  <a:gd name="T12" fmla="*/ 0 w 192"/>
                  <a:gd name="T13" fmla="*/ 124 h 145"/>
                  <a:gd name="T14" fmla="*/ 0 w 192"/>
                  <a:gd name="T15" fmla="*/ 21 h 145"/>
                  <a:gd name="T16" fmla="*/ 21 w 192"/>
                  <a:gd name="T17" fmla="*/ 0 h 145"/>
                  <a:gd name="T18" fmla="*/ 92 w 192"/>
                  <a:gd name="T19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45">
                    <a:moveTo>
                      <a:pt x="161" y="0"/>
                    </a:moveTo>
                    <a:cubicBezTo>
                      <a:pt x="171" y="0"/>
                      <a:pt x="171" y="0"/>
                      <a:pt x="171" y="0"/>
                    </a:cubicBezTo>
                    <a:cubicBezTo>
                      <a:pt x="182" y="0"/>
                      <a:pt x="192" y="10"/>
                      <a:pt x="192" y="21"/>
                    </a:cubicBezTo>
                    <a:cubicBezTo>
                      <a:pt x="192" y="124"/>
                      <a:pt x="192" y="124"/>
                      <a:pt x="192" y="124"/>
                    </a:cubicBezTo>
                    <a:cubicBezTo>
                      <a:pt x="192" y="135"/>
                      <a:pt x="182" y="145"/>
                      <a:pt x="171" y="145"/>
                    </a:cubicBezTo>
                    <a:cubicBezTo>
                      <a:pt x="21" y="145"/>
                      <a:pt x="21" y="145"/>
                      <a:pt x="21" y="145"/>
                    </a:cubicBezTo>
                    <a:cubicBezTo>
                      <a:pt x="9" y="145"/>
                      <a:pt x="0" y="135"/>
                      <a:pt x="0" y="12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10"/>
                      <a:pt x="9" y="0"/>
                      <a:pt x="21" y="0"/>
                    </a:cubicBezTo>
                    <a:cubicBezTo>
                      <a:pt x="92" y="0"/>
                      <a:pt x="92" y="0"/>
                      <a:pt x="92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18"/>
              <p:cNvSpPr>
                <a:spLocks/>
              </p:cNvSpPr>
              <p:nvPr/>
            </p:nvSpPr>
            <p:spPr bwMode="auto">
              <a:xfrm>
                <a:off x="3525" y="322"/>
                <a:ext cx="102" cy="50"/>
              </a:xfrm>
              <a:custGeom>
                <a:avLst/>
                <a:gdLst>
                  <a:gd name="T0" fmla="*/ 102 w 102"/>
                  <a:gd name="T1" fmla="*/ 0 h 50"/>
                  <a:gd name="T2" fmla="*/ 52 w 102"/>
                  <a:gd name="T3" fmla="*/ 50 h 50"/>
                  <a:gd name="T4" fmla="*/ 0 w 102"/>
                  <a:gd name="T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50">
                    <a:moveTo>
                      <a:pt x="102" y="0"/>
                    </a:moveTo>
                    <a:lnTo>
                      <a:pt x="52" y="50"/>
                    </a:lnTo>
                    <a:lnTo>
                      <a:pt x="0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19"/>
              <p:cNvSpPr>
                <a:spLocks/>
              </p:cNvSpPr>
              <p:nvPr/>
            </p:nvSpPr>
            <p:spPr bwMode="auto">
              <a:xfrm>
                <a:off x="3311" y="255"/>
                <a:ext cx="266" cy="111"/>
              </a:xfrm>
              <a:custGeom>
                <a:avLst/>
                <a:gdLst>
                  <a:gd name="T0" fmla="*/ 0 w 139"/>
                  <a:gd name="T1" fmla="*/ 0 h 58"/>
                  <a:gd name="T2" fmla="*/ 117 w 139"/>
                  <a:gd name="T3" fmla="*/ 0 h 58"/>
                  <a:gd name="T4" fmla="*/ 139 w 139"/>
                  <a:gd name="T5" fmla="*/ 21 h 58"/>
                  <a:gd name="T6" fmla="*/ 139 w 139"/>
                  <a:gd name="T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9" h="58">
                    <a:moveTo>
                      <a:pt x="0" y="0"/>
                    </a:moveTo>
                    <a:cubicBezTo>
                      <a:pt x="117" y="0"/>
                      <a:pt x="117" y="0"/>
                      <a:pt x="117" y="0"/>
                    </a:cubicBezTo>
                    <a:cubicBezTo>
                      <a:pt x="129" y="0"/>
                      <a:pt x="139" y="10"/>
                      <a:pt x="139" y="21"/>
                    </a:cubicBezTo>
                    <a:cubicBezTo>
                      <a:pt x="139" y="58"/>
                      <a:pt x="139" y="58"/>
                      <a:pt x="139" y="58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0"/>
              <p:cNvSpPr>
                <a:spLocks/>
              </p:cNvSpPr>
              <p:nvPr/>
            </p:nvSpPr>
            <p:spPr bwMode="auto">
              <a:xfrm>
                <a:off x="3259" y="347"/>
                <a:ext cx="101" cy="50"/>
              </a:xfrm>
              <a:custGeom>
                <a:avLst/>
                <a:gdLst>
                  <a:gd name="T0" fmla="*/ 0 w 101"/>
                  <a:gd name="T1" fmla="*/ 50 h 50"/>
                  <a:gd name="T2" fmla="*/ 52 w 101"/>
                  <a:gd name="T3" fmla="*/ 0 h 50"/>
                  <a:gd name="T4" fmla="*/ 101 w 101"/>
                  <a:gd name="T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1" h="50">
                    <a:moveTo>
                      <a:pt x="0" y="50"/>
                    </a:moveTo>
                    <a:lnTo>
                      <a:pt x="52" y="0"/>
                    </a:lnTo>
                    <a:lnTo>
                      <a:pt x="101" y="5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1"/>
              <p:cNvSpPr>
                <a:spLocks/>
              </p:cNvSpPr>
              <p:nvPr/>
            </p:nvSpPr>
            <p:spPr bwMode="auto">
              <a:xfrm>
                <a:off x="3311" y="353"/>
                <a:ext cx="266" cy="111"/>
              </a:xfrm>
              <a:custGeom>
                <a:avLst/>
                <a:gdLst>
                  <a:gd name="T0" fmla="*/ 139 w 139"/>
                  <a:gd name="T1" fmla="*/ 58 h 58"/>
                  <a:gd name="T2" fmla="*/ 21 w 139"/>
                  <a:gd name="T3" fmla="*/ 58 h 58"/>
                  <a:gd name="T4" fmla="*/ 0 w 139"/>
                  <a:gd name="T5" fmla="*/ 37 h 58"/>
                  <a:gd name="T6" fmla="*/ 0 w 139"/>
                  <a:gd name="T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9" h="58">
                    <a:moveTo>
                      <a:pt x="139" y="58"/>
                    </a:moveTo>
                    <a:cubicBezTo>
                      <a:pt x="21" y="58"/>
                      <a:pt x="21" y="58"/>
                      <a:pt x="21" y="58"/>
                    </a:cubicBezTo>
                    <a:cubicBezTo>
                      <a:pt x="9" y="58"/>
                      <a:pt x="0" y="48"/>
                      <a:pt x="0" y="3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22"/>
              <p:cNvSpPr>
                <a:spLocks/>
              </p:cNvSpPr>
              <p:nvPr/>
            </p:nvSpPr>
            <p:spPr bwMode="auto">
              <a:xfrm>
                <a:off x="4373" y="224"/>
                <a:ext cx="50" cy="100"/>
              </a:xfrm>
              <a:custGeom>
                <a:avLst/>
                <a:gdLst>
                  <a:gd name="T0" fmla="*/ 0 w 50"/>
                  <a:gd name="T1" fmla="*/ 0 h 100"/>
                  <a:gd name="T2" fmla="*/ 50 w 50"/>
                  <a:gd name="T3" fmla="*/ 50 h 100"/>
                  <a:gd name="T4" fmla="*/ 0 w 50"/>
                  <a:gd name="T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100">
                    <a:moveTo>
                      <a:pt x="0" y="0"/>
                    </a:moveTo>
                    <a:lnTo>
                      <a:pt x="50" y="50"/>
                    </a:lnTo>
                    <a:lnTo>
                      <a:pt x="0" y="10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23"/>
              <p:cNvSpPr>
                <a:spLocks/>
              </p:cNvSpPr>
              <p:nvPr/>
            </p:nvSpPr>
            <p:spPr bwMode="auto">
              <a:xfrm>
                <a:off x="4239" y="274"/>
                <a:ext cx="178" cy="86"/>
              </a:xfrm>
              <a:custGeom>
                <a:avLst/>
                <a:gdLst>
                  <a:gd name="T0" fmla="*/ 0 w 93"/>
                  <a:gd name="T1" fmla="*/ 45 h 45"/>
                  <a:gd name="T2" fmla="*/ 0 w 93"/>
                  <a:gd name="T3" fmla="*/ 21 h 45"/>
                  <a:gd name="T4" fmla="*/ 21 w 93"/>
                  <a:gd name="T5" fmla="*/ 0 h 45"/>
                  <a:gd name="T6" fmla="*/ 93 w 93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3" h="45">
                    <a:moveTo>
                      <a:pt x="0" y="45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10"/>
                      <a:pt x="10" y="0"/>
                      <a:pt x="21" y="0"/>
                    </a:cubicBezTo>
                    <a:cubicBezTo>
                      <a:pt x="93" y="0"/>
                      <a:pt x="93" y="0"/>
                      <a:pt x="93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24"/>
              <p:cNvSpPr>
                <a:spLocks/>
              </p:cNvSpPr>
              <p:nvPr/>
            </p:nvSpPr>
            <p:spPr bwMode="auto">
              <a:xfrm>
                <a:off x="4055" y="353"/>
                <a:ext cx="184" cy="86"/>
              </a:xfrm>
              <a:custGeom>
                <a:avLst/>
                <a:gdLst>
                  <a:gd name="T0" fmla="*/ 0 w 96"/>
                  <a:gd name="T1" fmla="*/ 45 h 45"/>
                  <a:gd name="T2" fmla="*/ 75 w 96"/>
                  <a:gd name="T3" fmla="*/ 45 h 45"/>
                  <a:gd name="T4" fmla="*/ 96 w 96"/>
                  <a:gd name="T5" fmla="*/ 24 h 45"/>
                  <a:gd name="T6" fmla="*/ 96 w 96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45">
                    <a:moveTo>
                      <a:pt x="0" y="45"/>
                    </a:moveTo>
                    <a:cubicBezTo>
                      <a:pt x="75" y="45"/>
                      <a:pt x="75" y="45"/>
                      <a:pt x="75" y="45"/>
                    </a:cubicBezTo>
                    <a:cubicBezTo>
                      <a:pt x="86" y="45"/>
                      <a:pt x="96" y="36"/>
                      <a:pt x="96" y="24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25"/>
              <p:cNvSpPr>
                <a:spLocks/>
              </p:cNvSpPr>
              <p:nvPr/>
            </p:nvSpPr>
            <p:spPr bwMode="auto">
              <a:xfrm>
                <a:off x="4373" y="391"/>
                <a:ext cx="50" cy="100"/>
              </a:xfrm>
              <a:custGeom>
                <a:avLst/>
                <a:gdLst>
                  <a:gd name="T0" fmla="*/ 0 w 50"/>
                  <a:gd name="T1" fmla="*/ 100 h 100"/>
                  <a:gd name="T2" fmla="*/ 50 w 50"/>
                  <a:gd name="T3" fmla="*/ 50 h 100"/>
                  <a:gd name="T4" fmla="*/ 0 w 50"/>
                  <a:gd name="T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100">
                    <a:moveTo>
                      <a:pt x="0" y="100"/>
                    </a:moveTo>
                    <a:lnTo>
                      <a:pt x="50" y="50"/>
                    </a:lnTo>
                    <a:lnTo>
                      <a:pt x="0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26"/>
              <p:cNvSpPr>
                <a:spLocks/>
              </p:cNvSpPr>
              <p:nvPr/>
            </p:nvSpPr>
            <p:spPr bwMode="auto">
              <a:xfrm>
                <a:off x="4253" y="431"/>
                <a:ext cx="164" cy="10"/>
              </a:xfrm>
              <a:custGeom>
                <a:avLst/>
                <a:gdLst>
                  <a:gd name="T0" fmla="*/ 0 w 86"/>
                  <a:gd name="T1" fmla="*/ 0 h 5"/>
                  <a:gd name="T2" fmla="*/ 14 w 86"/>
                  <a:gd name="T3" fmla="*/ 5 h 5"/>
                  <a:gd name="T4" fmla="*/ 86 w 8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6" h="5">
                    <a:moveTo>
                      <a:pt x="0" y="0"/>
                    </a:moveTo>
                    <a:cubicBezTo>
                      <a:pt x="4" y="3"/>
                      <a:pt x="9" y="5"/>
                      <a:pt x="14" y="5"/>
                    </a:cubicBezTo>
                    <a:cubicBezTo>
                      <a:pt x="86" y="5"/>
                      <a:pt x="86" y="5"/>
                      <a:pt x="86" y="5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27"/>
              <p:cNvSpPr>
                <a:spLocks/>
              </p:cNvSpPr>
              <p:nvPr/>
            </p:nvSpPr>
            <p:spPr bwMode="auto">
              <a:xfrm>
                <a:off x="4055" y="276"/>
                <a:ext cx="171" cy="10"/>
              </a:xfrm>
              <a:custGeom>
                <a:avLst/>
                <a:gdLst>
                  <a:gd name="T0" fmla="*/ 0 w 89"/>
                  <a:gd name="T1" fmla="*/ 0 h 5"/>
                  <a:gd name="T2" fmla="*/ 75 w 89"/>
                  <a:gd name="T3" fmla="*/ 0 h 5"/>
                  <a:gd name="T4" fmla="*/ 89 w 89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9" h="5">
                    <a:moveTo>
                      <a:pt x="0" y="0"/>
                    </a:moveTo>
                    <a:cubicBezTo>
                      <a:pt x="75" y="0"/>
                      <a:pt x="75" y="0"/>
                      <a:pt x="75" y="0"/>
                    </a:cubicBezTo>
                    <a:cubicBezTo>
                      <a:pt x="80" y="0"/>
                      <a:pt x="85" y="2"/>
                      <a:pt x="89" y="5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28"/>
              <p:cNvSpPr>
                <a:spLocks/>
              </p:cNvSpPr>
              <p:nvPr/>
            </p:nvSpPr>
            <p:spPr bwMode="auto">
              <a:xfrm>
                <a:off x="5164" y="178"/>
                <a:ext cx="55" cy="111"/>
              </a:xfrm>
              <a:custGeom>
                <a:avLst/>
                <a:gdLst>
                  <a:gd name="T0" fmla="*/ 0 w 55"/>
                  <a:gd name="T1" fmla="*/ 0 h 111"/>
                  <a:gd name="T2" fmla="*/ 55 w 55"/>
                  <a:gd name="T3" fmla="*/ 56 h 111"/>
                  <a:gd name="T4" fmla="*/ 0 w 55"/>
                  <a:gd name="T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111">
                    <a:moveTo>
                      <a:pt x="0" y="0"/>
                    </a:moveTo>
                    <a:lnTo>
                      <a:pt x="55" y="56"/>
                    </a:lnTo>
                    <a:lnTo>
                      <a:pt x="0" y="111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29"/>
              <p:cNvSpPr>
                <a:spLocks/>
              </p:cNvSpPr>
              <p:nvPr/>
            </p:nvSpPr>
            <p:spPr bwMode="auto">
              <a:xfrm>
                <a:off x="4852" y="234"/>
                <a:ext cx="367" cy="310"/>
              </a:xfrm>
              <a:custGeom>
                <a:avLst/>
                <a:gdLst>
                  <a:gd name="T0" fmla="*/ 192 w 192"/>
                  <a:gd name="T1" fmla="*/ 162 h 162"/>
                  <a:gd name="T2" fmla="*/ 24 w 192"/>
                  <a:gd name="T3" fmla="*/ 162 h 162"/>
                  <a:gd name="T4" fmla="*/ 0 w 192"/>
                  <a:gd name="T5" fmla="*/ 138 h 162"/>
                  <a:gd name="T6" fmla="*/ 0 w 192"/>
                  <a:gd name="T7" fmla="*/ 23 h 162"/>
                  <a:gd name="T8" fmla="*/ 24 w 192"/>
                  <a:gd name="T9" fmla="*/ 0 h 162"/>
                  <a:gd name="T10" fmla="*/ 192 w 192"/>
                  <a:gd name="T1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2" h="162">
                    <a:moveTo>
                      <a:pt x="192" y="162"/>
                    </a:moveTo>
                    <a:cubicBezTo>
                      <a:pt x="24" y="162"/>
                      <a:pt x="24" y="162"/>
                      <a:pt x="24" y="162"/>
                    </a:cubicBezTo>
                    <a:cubicBezTo>
                      <a:pt x="11" y="162"/>
                      <a:pt x="0" y="151"/>
                      <a:pt x="0" y="138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30"/>
              <p:cNvSpPr>
                <a:spLocks/>
              </p:cNvSpPr>
              <p:nvPr/>
            </p:nvSpPr>
            <p:spPr bwMode="auto">
              <a:xfrm>
                <a:off x="5702" y="194"/>
                <a:ext cx="130" cy="327"/>
              </a:xfrm>
              <a:custGeom>
                <a:avLst/>
                <a:gdLst>
                  <a:gd name="T0" fmla="*/ 68 w 68"/>
                  <a:gd name="T1" fmla="*/ 53 h 171"/>
                  <a:gd name="T2" fmla="*/ 68 w 68"/>
                  <a:gd name="T3" fmla="*/ 128 h 171"/>
                  <a:gd name="T4" fmla="*/ 34 w 68"/>
                  <a:gd name="T5" fmla="*/ 171 h 171"/>
                  <a:gd name="T6" fmla="*/ 34 w 68"/>
                  <a:gd name="T7" fmla="*/ 171 h 171"/>
                  <a:gd name="T8" fmla="*/ 0 w 68"/>
                  <a:gd name="T9" fmla="*/ 128 h 171"/>
                  <a:gd name="T10" fmla="*/ 0 w 68"/>
                  <a:gd name="T11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71">
                    <a:moveTo>
                      <a:pt x="68" y="53"/>
                    </a:moveTo>
                    <a:cubicBezTo>
                      <a:pt x="68" y="128"/>
                      <a:pt x="68" y="128"/>
                      <a:pt x="68" y="128"/>
                    </a:cubicBezTo>
                    <a:cubicBezTo>
                      <a:pt x="68" y="152"/>
                      <a:pt x="53" y="171"/>
                      <a:pt x="34" y="171"/>
                    </a:cubicBezTo>
                    <a:cubicBezTo>
                      <a:pt x="34" y="171"/>
                      <a:pt x="34" y="171"/>
                      <a:pt x="34" y="171"/>
                    </a:cubicBezTo>
                    <a:cubicBezTo>
                      <a:pt x="15" y="171"/>
                      <a:pt x="0" y="152"/>
                      <a:pt x="0" y="12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31"/>
              <p:cNvSpPr>
                <a:spLocks/>
              </p:cNvSpPr>
              <p:nvPr/>
            </p:nvSpPr>
            <p:spPr bwMode="auto">
              <a:xfrm>
                <a:off x="5832" y="194"/>
                <a:ext cx="132" cy="327"/>
              </a:xfrm>
              <a:custGeom>
                <a:avLst/>
                <a:gdLst>
                  <a:gd name="T0" fmla="*/ 0 w 69"/>
                  <a:gd name="T1" fmla="*/ 118 h 171"/>
                  <a:gd name="T2" fmla="*/ 0 w 69"/>
                  <a:gd name="T3" fmla="*/ 42 h 171"/>
                  <a:gd name="T4" fmla="*/ 35 w 69"/>
                  <a:gd name="T5" fmla="*/ 0 h 171"/>
                  <a:gd name="T6" fmla="*/ 35 w 69"/>
                  <a:gd name="T7" fmla="*/ 0 h 171"/>
                  <a:gd name="T8" fmla="*/ 69 w 69"/>
                  <a:gd name="T9" fmla="*/ 42 h 171"/>
                  <a:gd name="T10" fmla="*/ 69 w 69"/>
                  <a:gd name="T11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" h="171">
                    <a:moveTo>
                      <a:pt x="0" y="118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0" y="19"/>
                      <a:pt x="16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53" y="0"/>
                      <a:pt x="69" y="19"/>
                      <a:pt x="69" y="42"/>
                    </a:cubicBezTo>
                    <a:cubicBezTo>
                      <a:pt x="69" y="171"/>
                      <a:pt x="69" y="171"/>
                      <a:pt x="69" y="171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32"/>
              <p:cNvSpPr>
                <a:spLocks/>
              </p:cNvSpPr>
              <p:nvPr/>
            </p:nvSpPr>
            <p:spPr bwMode="auto">
              <a:xfrm>
                <a:off x="5648" y="186"/>
                <a:ext cx="105" cy="52"/>
              </a:xfrm>
              <a:custGeom>
                <a:avLst/>
                <a:gdLst>
                  <a:gd name="T0" fmla="*/ 0 w 105"/>
                  <a:gd name="T1" fmla="*/ 52 h 52"/>
                  <a:gd name="T2" fmla="*/ 54 w 105"/>
                  <a:gd name="T3" fmla="*/ 0 h 52"/>
                  <a:gd name="T4" fmla="*/ 105 w 105"/>
                  <a:gd name="T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5" h="52">
                    <a:moveTo>
                      <a:pt x="0" y="52"/>
                    </a:moveTo>
                    <a:lnTo>
                      <a:pt x="54" y="0"/>
                    </a:lnTo>
                    <a:lnTo>
                      <a:pt x="105" y="52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33"/>
              <p:cNvSpPr>
                <a:spLocks/>
              </p:cNvSpPr>
              <p:nvPr/>
            </p:nvSpPr>
            <p:spPr bwMode="auto">
              <a:xfrm>
                <a:off x="5910" y="475"/>
                <a:ext cx="106" cy="54"/>
              </a:xfrm>
              <a:custGeom>
                <a:avLst/>
                <a:gdLst>
                  <a:gd name="T0" fmla="*/ 106 w 106"/>
                  <a:gd name="T1" fmla="*/ 0 h 54"/>
                  <a:gd name="T2" fmla="*/ 54 w 106"/>
                  <a:gd name="T3" fmla="*/ 54 h 54"/>
                  <a:gd name="T4" fmla="*/ 0 w 106"/>
                  <a:gd name="T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" h="54">
                    <a:moveTo>
                      <a:pt x="106" y="0"/>
                    </a:moveTo>
                    <a:lnTo>
                      <a:pt x="54" y="54"/>
                    </a:lnTo>
                    <a:lnTo>
                      <a:pt x="0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34"/>
              <p:cNvSpPr>
                <a:spLocks/>
              </p:cNvSpPr>
              <p:nvPr/>
            </p:nvSpPr>
            <p:spPr bwMode="auto">
              <a:xfrm>
                <a:off x="6444" y="494"/>
                <a:ext cx="94" cy="46"/>
              </a:xfrm>
              <a:custGeom>
                <a:avLst/>
                <a:gdLst>
                  <a:gd name="T0" fmla="*/ 94 w 94"/>
                  <a:gd name="T1" fmla="*/ 0 h 46"/>
                  <a:gd name="T2" fmla="*/ 48 w 94"/>
                  <a:gd name="T3" fmla="*/ 46 h 46"/>
                  <a:gd name="T4" fmla="*/ 0 w 94"/>
                  <a:gd name="T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46">
                    <a:moveTo>
                      <a:pt x="94" y="0"/>
                    </a:moveTo>
                    <a:lnTo>
                      <a:pt x="48" y="46"/>
                    </a:lnTo>
                    <a:lnTo>
                      <a:pt x="0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35"/>
              <p:cNvSpPr>
                <a:spLocks/>
              </p:cNvSpPr>
              <p:nvPr/>
            </p:nvSpPr>
            <p:spPr bwMode="auto">
              <a:xfrm>
                <a:off x="6720" y="494"/>
                <a:ext cx="92" cy="46"/>
              </a:xfrm>
              <a:custGeom>
                <a:avLst/>
                <a:gdLst>
                  <a:gd name="T0" fmla="*/ 92 w 92"/>
                  <a:gd name="T1" fmla="*/ 0 h 46"/>
                  <a:gd name="T2" fmla="*/ 46 w 92"/>
                  <a:gd name="T3" fmla="*/ 46 h 46"/>
                  <a:gd name="T4" fmla="*/ 0 w 92"/>
                  <a:gd name="T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2" h="46">
                    <a:moveTo>
                      <a:pt x="92" y="0"/>
                    </a:moveTo>
                    <a:lnTo>
                      <a:pt x="46" y="46"/>
                    </a:lnTo>
                    <a:lnTo>
                      <a:pt x="0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36"/>
              <p:cNvSpPr>
                <a:spLocks/>
              </p:cNvSpPr>
              <p:nvPr/>
            </p:nvSpPr>
            <p:spPr bwMode="auto">
              <a:xfrm>
                <a:off x="6492" y="326"/>
                <a:ext cx="274" cy="210"/>
              </a:xfrm>
              <a:custGeom>
                <a:avLst/>
                <a:gdLst>
                  <a:gd name="T0" fmla="*/ 0 w 143"/>
                  <a:gd name="T1" fmla="*/ 109 h 110"/>
                  <a:gd name="T2" fmla="*/ 0 w 143"/>
                  <a:gd name="T3" fmla="*/ 21 h 110"/>
                  <a:gd name="T4" fmla="*/ 21 w 143"/>
                  <a:gd name="T5" fmla="*/ 0 h 110"/>
                  <a:gd name="T6" fmla="*/ 122 w 143"/>
                  <a:gd name="T7" fmla="*/ 0 h 110"/>
                  <a:gd name="T8" fmla="*/ 143 w 143"/>
                  <a:gd name="T9" fmla="*/ 21 h 110"/>
                  <a:gd name="T10" fmla="*/ 143 w 143"/>
                  <a:gd name="T1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3" h="110">
                    <a:moveTo>
                      <a:pt x="0" y="109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10"/>
                      <a:pt x="9" y="0"/>
                      <a:pt x="21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33" y="0"/>
                      <a:pt x="143" y="10"/>
                      <a:pt x="143" y="21"/>
                    </a:cubicBezTo>
                    <a:cubicBezTo>
                      <a:pt x="143" y="110"/>
                      <a:pt x="143" y="110"/>
                      <a:pt x="143" y="11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Line 37"/>
              <p:cNvSpPr>
                <a:spLocks noChangeShapeType="1"/>
              </p:cNvSpPr>
              <p:nvPr/>
            </p:nvSpPr>
            <p:spPr bwMode="auto">
              <a:xfrm>
                <a:off x="6628" y="173"/>
                <a:ext cx="0" cy="153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38"/>
              <p:cNvSpPr>
                <a:spLocks/>
              </p:cNvSpPr>
              <p:nvPr/>
            </p:nvSpPr>
            <p:spPr bwMode="auto">
              <a:xfrm>
                <a:off x="7493" y="489"/>
                <a:ext cx="104" cy="51"/>
              </a:xfrm>
              <a:custGeom>
                <a:avLst/>
                <a:gdLst>
                  <a:gd name="T0" fmla="*/ 104 w 104"/>
                  <a:gd name="T1" fmla="*/ 0 h 51"/>
                  <a:gd name="T2" fmla="*/ 52 w 104"/>
                  <a:gd name="T3" fmla="*/ 51 h 51"/>
                  <a:gd name="T4" fmla="*/ 0 w 104"/>
                  <a:gd name="T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4" h="51">
                    <a:moveTo>
                      <a:pt x="104" y="0"/>
                    </a:moveTo>
                    <a:lnTo>
                      <a:pt x="52" y="51"/>
                    </a:lnTo>
                    <a:lnTo>
                      <a:pt x="0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39"/>
              <p:cNvSpPr>
                <a:spLocks/>
              </p:cNvSpPr>
              <p:nvPr/>
            </p:nvSpPr>
            <p:spPr bwMode="auto">
              <a:xfrm>
                <a:off x="7419" y="349"/>
                <a:ext cx="126" cy="186"/>
              </a:xfrm>
              <a:custGeom>
                <a:avLst/>
                <a:gdLst>
                  <a:gd name="T0" fmla="*/ 0 w 66"/>
                  <a:gd name="T1" fmla="*/ 0 h 97"/>
                  <a:gd name="T2" fmla="*/ 35 w 66"/>
                  <a:gd name="T3" fmla="*/ 0 h 97"/>
                  <a:gd name="T4" fmla="*/ 66 w 66"/>
                  <a:gd name="T5" fmla="*/ 32 h 97"/>
                  <a:gd name="T6" fmla="*/ 66 w 66"/>
                  <a:gd name="T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97">
                    <a:moveTo>
                      <a:pt x="0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52" y="0"/>
                      <a:pt x="66" y="14"/>
                      <a:pt x="66" y="32"/>
                    </a:cubicBezTo>
                    <a:cubicBezTo>
                      <a:pt x="66" y="97"/>
                      <a:pt x="66" y="97"/>
                      <a:pt x="66" y="97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40"/>
              <p:cNvSpPr>
                <a:spLocks/>
              </p:cNvSpPr>
              <p:nvPr/>
            </p:nvSpPr>
            <p:spPr bwMode="auto">
              <a:xfrm>
                <a:off x="7304" y="173"/>
                <a:ext cx="126" cy="176"/>
              </a:xfrm>
              <a:custGeom>
                <a:avLst/>
                <a:gdLst>
                  <a:gd name="T0" fmla="*/ 0 w 66"/>
                  <a:gd name="T1" fmla="*/ 0 h 92"/>
                  <a:gd name="T2" fmla="*/ 0 w 66"/>
                  <a:gd name="T3" fmla="*/ 61 h 92"/>
                  <a:gd name="T4" fmla="*/ 31 w 66"/>
                  <a:gd name="T5" fmla="*/ 92 h 92"/>
                  <a:gd name="T6" fmla="*/ 66 w 66"/>
                  <a:gd name="T7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92">
                    <a:moveTo>
                      <a:pt x="0" y="0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78"/>
                      <a:pt x="14" y="92"/>
                      <a:pt x="31" y="92"/>
                    </a:cubicBezTo>
                    <a:cubicBezTo>
                      <a:pt x="66" y="92"/>
                      <a:pt x="66" y="92"/>
                      <a:pt x="66" y="92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41"/>
              <p:cNvSpPr>
                <a:spLocks/>
              </p:cNvSpPr>
              <p:nvPr/>
            </p:nvSpPr>
            <p:spPr bwMode="auto">
              <a:xfrm>
                <a:off x="7252" y="489"/>
                <a:ext cx="104" cy="51"/>
              </a:xfrm>
              <a:custGeom>
                <a:avLst/>
                <a:gdLst>
                  <a:gd name="T0" fmla="*/ 0 w 104"/>
                  <a:gd name="T1" fmla="*/ 0 h 51"/>
                  <a:gd name="T2" fmla="*/ 52 w 104"/>
                  <a:gd name="T3" fmla="*/ 51 h 51"/>
                  <a:gd name="T4" fmla="*/ 104 w 104"/>
                  <a:gd name="T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4" h="51">
                    <a:moveTo>
                      <a:pt x="0" y="0"/>
                    </a:moveTo>
                    <a:lnTo>
                      <a:pt x="52" y="51"/>
                    </a:lnTo>
                    <a:lnTo>
                      <a:pt x="104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Line 42"/>
              <p:cNvSpPr>
                <a:spLocks noChangeShapeType="1"/>
              </p:cNvSpPr>
              <p:nvPr/>
            </p:nvSpPr>
            <p:spPr bwMode="auto">
              <a:xfrm>
                <a:off x="7304" y="370"/>
                <a:ext cx="0" cy="165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43"/>
              <p:cNvSpPr>
                <a:spLocks/>
              </p:cNvSpPr>
              <p:nvPr/>
            </p:nvSpPr>
            <p:spPr bwMode="auto">
              <a:xfrm>
                <a:off x="162" y="1021"/>
                <a:ext cx="95" cy="121"/>
              </a:xfrm>
              <a:custGeom>
                <a:avLst/>
                <a:gdLst>
                  <a:gd name="T0" fmla="*/ 0 w 50"/>
                  <a:gd name="T1" fmla="*/ 0 h 63"/>
                  <a:gd name="T2" fmla="*/ 27 w 50"/>
                  <a:gd name="T3" fmla="*/ 0 h 63"/>
                  <a:gd name="T4" fmla="*/ 50 w 50"/>
                  <a:gd name="T5" fmla="*/ 25 h 63"/>
                  <a:gd name="T6" fmla="*/ 50 w 50"/>
                  <a:gd name="T7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3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40" y="0"/>
                      <a:pt x="50" y="11"/>
                      <a:pt x="50" y="25"/>
                    </a:cubicBezTo>
                    <a:cubicBezTo>
                      <a:pt x="50" y="63"/>
                      <a:pt x="50" y="63"/>
                      <a:pt x="50" y="63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44"/>
              <p:cNvSpPr>
                <a:spLocks/>
              </p:cNvSpPr>
              <p:nvPr/>
            </p:nvSpPr>
            <p:spPr bwMode="auto">
              <a:xfrm>
                <a:off x="74" y="893"/>
                <a:ext cx="97" cy="128"/>
              </a:xfrm>
              <a:custGeom>
                <a:avLst/>
                <a:gdLst>
                  <a:gd name="T0" fmla="*/ 0 w 51"/>
                  <a:gd name="T1" fmla="*/ 0 h 67"/>
                  <a:gd name="T2" fmla="*/ 0 w 51"/>
                  <a:gd name="T3" fmla="*/ 42 h 67"/>
                  <a:gd name="T4" fmla="*/ 24 w 51"/>
                  <a:gd name="T5" fmla="*/ 67 h 67"/>
                  <a:gd name="T6" fmla="*/ 51 w 51"/>
                  <a:gd name="T7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67">
                    <a:moveTo>
                      <a:pt x="0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0" y="56"/>
                      <a:pt x="11" y="67"/>
                      <a:pt x="24" y="67"/>
                    </a:cubicBezTo>
                    <a:cubicBezTo>
                      <a:pt x="51" y="67"/>
                      <a:pt x="51" y="67"/>
                      <a:pt x="51" y="67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45"/>
              <p:cNvSpPr>
                <a:spLocks/>
              </p:cNvSpPr>
              <p:nvPr/>
            </p:nvSpPr>
            <p:spPr bwMode="auto">
              <a:xfrm>
                <a:off x="257" y="1021"/>
                <a:ext cx="98" cy="121"/>
              </a:xfrm>
              <a:custGeom>
                <a:avLst/>
                <a:gdLst>
                  <a:gd name="T0" fmla="*/ 51 w 51"/>
                  <a:gd name="T1" fmla="*/ 0 h 63"/>
                  <a:gd name="T2" fmla="*/ 24 w 51"/>
                  <a:gd name="T3" fmla="*/ 0 h 63"/>
                  <a:gd name="T4" fmla="*/ 0 w 51"/>
                  <a:gd name="T5" fmla="*/ 25 h 63"/>
                  <a:gd name="T6" fmla="*/ 0 w 51"/>
                  <a:gd name="T7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63">
                    <a:moveTo>
                      <a:pt x="5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63"/>
                      <a:pt x="0" y="63"/>
                      <a:pt x="0" y="63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46"/>
              <p:cNvSpPr>
                <a:spLocks/>
              </p:cNvSpPr>
              <p:nvPr/>
            </p:nvSpPr>
            <p:spPr bwMode="auto">
              <a:xfrm>
                <a:off x="345" y="893"/>
                <a:ext cx="96" cy="128"/>
              </a:xfrm>
              <a:custGeom>
                <a:avLst/>
                <a:gdLst>
                  <a:gd name="T0" fmla="*/ 50 w 50"/>
                  <a:gd name="T1" fmla="*/ 0 h 67"/>
                  <a:gd name="T2" fmla="*/ 50 w 50"/>
                  <a:gd name="T3" fmla="*/ 42 h 67"/>
                  <a:gd name="T4" fmla="*/ 27 w 50"/>
                  <a:gd name="T5" fmla="*/ 67 h 67"/>
                  <a:gd name="T6" fmla="*/ 0 w 50"/>
                  <a:gd name="T7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50" y="0"/>
                    </a:move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56"/>
                      <a:pt x="40" y="67"/>
                      <a:pt x="27" y="67"/>
                    </a:cubicBezTo>
                    <a:cubicBezTo>
                      <a:pt x="0" y="67"/>
                      <a:pt x="0" y="67"/>
                      <a:pt x="0" y="67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47"/>
              <p:cNvSpPr>
                <a:spLocks/>
              </p:cNvSpPr>
              <p:nvPr/>
            </p:nvSpPr>
            <p:spPr bwMode="auto">
              <a:xfrm>
                <a:off x="200" y="1201"/>
                <a:ext cx="115" cy="60"/>
              </a:xfrm>
              <a:custGeom>
                <a:avLst/>
                <a:gdLst>
                  <a:gd name="T0" fmla="*/ 0 w 115"/>
                  <a:gd name="T1" fmla="*/ 0 h 60"/>
                  <a:gd name="T2" fmla="*/ 57 w 115"/>
                  <a:gd name="T3" fmla="*/ 60 h 60"/>
                  <a:gd name="T4" fmla="*/ 115 w 115"/>
                  <a:gd name="T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5" h="60">
                    <a:moveTo>
                      <a:pt x="0" y="0"/>
                    </a:moveTo>
                    <a:lnTo>
                      <a:pt x="57" y="60"/>
                    </a:lnTo>
                    <a:lnTo>
                      <a:pt x="115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Line 48"/>
              <p:cNvSpPr>
                <a:spLocks noChangeShapeType="1"/>
              </p:cNvSpPr>
              <p:nvPr/>
            </p:nvSpPr>
            <p:spPr bwMode="auto">
              <a:xfrm>
                <a:off x="257" y="1063"/>
                <a:ext cx="0" cy="19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49"/>
              <p:cNvSpPr>
                <a:spLocks/>
              </p:cNvSpPr>
              <p:nvPr/>
            </p:nvSpPr>
            <p:spPr bwMode="auto">
              <a:xfrm>
                <a:off x="868" y="952"/>
                <a:ext cx="373" cy="217"/>
              </a:xfrm>
              <a:custGeom>
                <a:avLst/>
                <a:gdLst>
                  <a:gd name="T0" fmla="*/ 156 w 195"/>
                  <a:gd name="T1" fmla="*/ 0 h 113"/>
                  <a:gd name="T2" fmla="*/ 38 w 195"/>
                  <a:gd name="T3" fmla="*/ 0 h 113"/>
                  <a:gd name="T4" fmla="*/ 1 w 195"/>
                  <a:gd name="T5" fmla="*/ 62 h 113"/>
                  <a:gd name="T6" fmla="*/ 30 w 195"/>
                  <a:gd name="T7" fmla="*/ 91 h 113"/>
                  <a:gd name="T8" fmla="*/ 57 w 195"/>
                  <a:gd name="T9" fmla="*/ 91 h 113"/>
                  <a:gd name="T10" fmla="*/ 57 w 195"/>
                  <a:gd name="T11" fmla="*/ 101 h 113"/>
                  <a:gd name="T12" fmla="*/ 69 w 195"/>
                  <a:gd name="T13" fmla="*/ 113 h 113"/>
                  <a:gd name="T14" fmla="*/ 125 w 195"/>
                  <a:gd name="T15" fmla="*/ 113 h 113"/>
                  <a:gd name="T16" fmla="*/ 137 w 195"/>
                  <a:gd name="T17" fmla="*/ 101 h 113"/>
                  <a:gd name="T18" fmla="*/ 137 w 195"/>
                  <a:gd name="T19" fmla="*/ 91 h 113"/>
                  <a:gd name="T20" fmla="*/ 164 w 195"/>
                  <a:gd name="T21" fmla="*/ 91 h 113"/>
                  <a:gd name="T22" fmla="*/ 193 w 195"/>
                  <a:gd name="T23" fmla="*/ 62 h 113"/>
                  <a:gd name="T24" fmla="*/ 156 w 195"/>
                  <a:gd name="T25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5" h="113">
                    <a:moveTo>
                      <a:pt x="156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5" y="37"/>
                      <a:pt x="1" y="62"/>
                    </a:cubicBezTo>
                    <a:cubicBezTo>
                      <a:pt x="0" y="78"/>
                      <a:pt x="14" y="91"/>
                      <a:pt x="30" y="91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57" y="108"/>
                      <a:pt x="63" y="113"/>
                      <a:pt x="69" y="113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32" y="113"/>
                      <a:pt x="137" y="108"/>
                      <a:pt x="137" y="101"/>
                    </a:cubicBezTo>
                    <a:cubicBezTo>
                      <a:pt x="137" y="91"/>
                      <a:pt x="137" y="91"/>
                      <a:pt x="137" y="91"/>
                    </a:cubicBezTo>
                    <a:cubicBezTo>
                      <a:pt x="164" y="91"/>
                      <a:pt x="164" y="91"/>
                      <a:pt x="164" y="91"/>
                    </a:cubicBezTo>
                    <a:cubicBezTo>
                      <a:pt x="180" y="91"/>
                      <a:pt x="195" y="78"/>
                      <a:pt x="193" y="62"/>
                    </a:cubicBezTo>
                    <a:cubicBezTo>
                      <a:pt x="190" y="37"/>
                      <a:pt x="156" y="0"/>
                      <a:pt x="156" y="0"/>
                    </a:cubicBez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50"/>
              <p:cNvSpPr>
                <a:spLocks/>
              </p:cNvSpPr>
              <p:nvPr/>
            </p:nvSpPr>
            <p:spPr bwMode="auto">
              <a:xfrm>
                <a:off x="870" y="1086"/>
                <a:ext cx="188" cy="117"/>
              </a:xfrm>
              <a:custGeom>
                <a:avLst/>
                <a:gdLst>
                  <a:gd name="T0" fmla="*/ 0 w 98"/>
                  <a:gd name="T1" fmla="*/ 0 h 61"/>
                  <a:gd name="T2" fmla="*/ 0 w 98"/>
                  <a:gd name="T3" fmla="*/ 40 h 61"/>
                  <a:gd name="T4" fmla="*/ 22 w 98"/>
                  <a:gd name="T5" fmla="*/ 61 h 61"/>
                  <a:gd name="T6" fmla="*/ 98 w 98"/>
                  <a:gd name="T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61">
                    <a:moveTo>
                      <a:pt x="0" y="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61"/>
                      <a:pt x="22" y="61"/>
                    </a:cubicBezTo>
                    <a:cubicBezTo>
                      <a:pt x="44" y="61"/>
                      <a:pt x="98" y="61"/>
                      <a:pt x="98" y="61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51"/>
              <p:cNvSpPr>
                <a:spLocks/>
              </p:cNvSpPr>
              <p:nvPr/>
            </p:nvSpPr>
            <p:spPr bwMode="auto">
              <a:xfrm>
                <a:off x="1052" y="1086"/>
                <a:ext cx="187" cy="117"/>
              </a:xfrm>
              <a:custGeom>
                <a:avLst/>
                <a:gdLst>
                  <a:gd name="T0" fmla="*/ 97 w 98"/>
                  <a:gd name="T1" fmla="*/ 0 h 61"/>
                  <a:gd name="T2" fmla="*/ 97 w 98"/>
                  <a:gd name="T3" fmla="*/ 40 h 61"/>
                  <a:gd name="T4" fmla="*/ 76 w 98"/>
                  <a:gd name="T5" fmla="*/ 61 h 61"/>
                  <a:gd name="T6" fmla="*/ 0 w 98"/>
                  <a:gd name="T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61">
                    <a:moveTo>
                      <a:pt x="97" y="0"/>
                    </a:moveTo>
                    <a:cubicBezTo>
                      <a:pt x="97" y="40"/>
                      <a:pt x="97" y="40"/>
                      <a:pt x="97" y="40"/>
                    </a:cubicBezTo>
                    <a:cubicBezTo>
                      <a:pt x="97" y="40"/>
                      <a:pt x="98" y="61"/>
                      <a:pt x="76" y="61"/>
                    </a:cubicBezTo>
                    <a:cubicBezTo>
                      <a:pt x="54" y="61"/>
                      <a:pt x="0" y="61"/>
                      <a:pt x="0" y="61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Line 52"/>
              <p:cNvSpPr>
                <a:spLocks noChangeShapeType="1"/>
              </p:cNvSpPr>
              <p:nvPr/>
            </p:nvSpPr>
            <p:spPr bwMode="auto">
              <a:xfrm>
                <a:off x="1854" y="895"/>
                <a:ext cx="0" cy="191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53"/>
              <p:cNvSpPr>
                <a:spLocks/>
              </p:cNvSpPr>
              <p:nvPr/>
            </p:nvSpPr>
            <p:spPr bwMode="auto">
              <a:xfrm>
                <a:off x="1791" y="1025"/>
                <a:ext cx="124" cy="61"/>
              </a:xfrm>
              <a:custGeom>
                <a:avLst/>
                <a:gdLst>
                  <a:gd name="T0" fmla="*/ 124 w 124"/>
                  <a:gd name="T1" fmla="*/ 0 h 61"/>
                  <a:gd name="T2" fmla="*/ 63 w 124"/>
                  <a:gd name="T3" fmla="*/ 61 h 61"/>
                  <a:gd name="T4" fmla="*/ 0 w 124"/>
                  <a:gd name="T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4" h="61">
                    <a:moveTo>
                      <a:pt x="124" y="0"/>
                    </a:moveTo>
                    <a:lnTo>
                      <a:pt x="63" y="61"/>
                    </a:lnTo>
                    <a:lnTo>
                      <a:pt x="0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54"/>
              <p:cNvSpPr>
                <a:spLocks/>
              </p:cNvSpPr>
              <p:nvPr/>
            </p:nvSpPr>
            <p:spPr bwMode="auto">
              <a:xfrm>
                <a:off x="1664" y="1002"/>
                <a:ext cx="374" cy="218"/>
              </a:xfrm>
              <a:custGeom>
                <a:avLst/>
                <a:gdLst>
                  <a:gd name="T0" fmla="*/ 70 w 195"/>
                  <a:gd name="T1" fmla="*/ 0 h 114"/>
                  <a:gd name="T2" fmla="*/ 38 w 195"/>
                  <a:gd name="T3" fmla="*/ 0 h 114"/>
                  <a:gd name="T4" fmla="*/ 1 w 195"/>
                  <a:gd name="T5" fmla="*/ 63 h 114"/>
                  <a:gd name="T6" fmla="*/ 30 w 195"/>
                  <a:gd name="T7" fmla="*/ 91 h 114"/>
                  <a:gd name="T8" fmla="*/ 57 w 195"/>
                  <a:gd name="T9" fmla="*/ 91 h 114"/>
                  <a:gd name="T10" fmla="*/ 57 w 195"/>
                  <a:gd name="T11" fmla="*/ 102 h 114"/>
                  <a:gd name="T12" fmla="*/ 69 w 195"/>
                  <a:gd name="T13" fmla="*/ 114 h 114"/>
                  <a:gd name="T14" fmla="*/ 125 w 195"/>
                  <a:gd name="T15" fmla="*/ 114 h 114"/>
                  <a:gd name="T16" fmla="*/ 137 w 195"/>
                  <a:gd name="T17" fmla="*/ 102 h 114"/>
                  <a:gd name="T18" fmla="*/ 137 w 195"/>
                  <a:gd name="T19" fmla="*/ 91 h 114"/>
                  <a:gd name="T20" fmla="*/ 164 w 195"/>
                  <a:gd name="T21" fmla="*/ 91 h 114"/>
                  <a:gd name="T22" fmla="*/ 193 w 195"/>
                  <a:gd name="T23" fmla="*/ 63 h 114"/>
                  <a:gd name="T24" fmla="*/ 156 w 195"/>
                  <a:gd name="T25" fmla="*/ 0 h 114"/>
                  <a:gd name="T26" fmla="*/ 127 w 195"/>
                  <a:gd name="T2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5" h="114">
                    <a:moveTo>
                      <a:pt x="70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5" y="37"/>
                      <a:pt x="1" y="63"/>
                    </a:cubicBezTo>
                    <a:cubicBezTo>
                      <a:pt x="0" y="78"/>
                      <a:pt x="14" y="91"/>
                      <a:pt x="30" y="91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7" y="102"/>
                      <a:pt x="57" y="102"/>
                      <a:pt x="57" y="102"/>
                    </a:cubicBezTo>
                    <a:cubicBezTo>
                      <a:pt x="57" y="108"/>
                      <a:pt x="63" y="114"/>
                      <a:pt x="69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32" y="114"/>
                      <a:pt x="137" y="108"/>
                      <a:pt x="137" y="102"/>
                    </a:cubicBezTo>
                    <a:cubicBezTo>
                      <a:pt x="137" y="91"/>
                      <a:pt x="137" y="91"/>
                      <a:pt x="137" y="91"/>
                    </a:cubicBezTo>
                    <a:cubicBezTo>
                      <a:pt x="164" y="91"/>
                      <a:pt x="164" y="91"/>
                      <a:pt x="164" y="91"/>
                    </a:cubicBezTo>
                    <a:cubicBezTo>
                      <a:pt x="180" y="91"/>
                      <a:pt x="195" y="78"/>
                      <a:pt x="193" y="63"/>
                    </a:cubicBezTo>
                    <a:cubicBezTo>
                      <a:pt x="190" y="37"/>
                      <a:pt x="156" y="0"/>
                      <a:pt x="156" y="0"/>
                    </a:cubicBezTo>
                    <a:cubicBezTo>
                      <a:pt x="127" y="0"/>
                      <a:pt x="127" y="0"/>
                      <a:pt x="127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55"/>
              <p:cNvSpPr>
                <a:spLocks/>
              </p:cNvSpPr>
              <p:nvPr/>
            </p:nvSpPr>
            <p:spPr bwMode="auto">
              <a:xfrm>
                <a:off x="1666" y="1138"/>
                <a:ext cx="188" cy="115"/>
              </a:xfrm>
              <a:custGeom>
                <a:avLst/>
                <a:gdLst>
                  <a:gd name="T0" fmla="*/ 0 w 98"/>
                  <a:gd name="T1" fmla="*/ 0 h 60"/>
                  <a:gd name="T2" fmla="*/ 0 w 98"/>
                  <a:gd name="T3" fmla="*/ 40 h 60"/>
                  <a:gd name="T4" fmla="*/ 22 w 98"/>
                  <a:gd name="T5" fmla="*/ 60 h 60"/>
                  <a:gd name="T6" fmla="*/ 98 w 98"/>
                  <a:gd name="T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60">
                    <a:moveTo>
                      <a:pt x="0" y="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60"/>
                      <a:pt x="22" y="60"/>
                    </a:cubicBezTo>
                    <a:cubicBezTo>
                      <a:pt x="44" y="60"/>
                      <a:pt x="98" y="60"/>
                      <a:pt x="98" y="6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56"/>
              <p:cNvSpPr>
                <a:spLocks/>
              </p:cNvSpPr>
              <p:nvPr/>
            </p:nvSpPr>
            <p:spPr bwMode="auto">
              <a:xfrm>
                <a:off x="1848" y="1138"/>
                <a:ext cx="188" cy="115"/>
              </a:xfrm>
              <a:custGeom>
                <a:avLst/>
                <a:gdLst>
                  <a:gd name="T0" fmla="*/ 97 w 98"/>
                  <a:gd name="T1" fmla="*/ 0 h 60"/>
                  <a:gd name="T2" fmla="*/ 97 w 98"/>
                  <a:gd name="T3" fmla="*/ 40 h 60"/>
                  <a:gd name="T4" fmla="*/ 76 w 98"/>
                  <a:gd name="T5" fmla="*/ 60 h 60"/>
                  <a:gd name="T6" fmla="*/ 0 w 98"/>
                  <a:gd name="T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60">
                    <a:moveTo>
                      <a:pt x="97" y="0"/>
                    </a:moveTo>
                    <a:cubicBezTo>
                      <a:pt x="97" y="40"/>
                      <a:pt x="97" y="40"/>
                      <a:pt x="97" y="40"/>
                    </a:cubicBezTo>
                    <a:cubicBezTo>
                      <a:pt x="97" y="40"/>
                      <a:pt x="98" y="60"/>
                      <a:pt x="76" y="60"/>
                    </a:cubicBezTo>
                    <a:cubicBezTo>
                      <a:pt x="54" y="60"/>
                      <a:pt x="0" y="60"/>
                      <a:pt x="0" y="6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Line 57"/>
              <p:cNvSpPr>
                <a:spLocks noChangeShapeType="1"/>
              </p:cNvSpPr>
              <p:nvPr/>
            </p:nvSpPr>
            <p:spPr bwMode="auto">
              <a:xfrm flipV="1">
                <a:off x="2646" y="893"/>
                <a:ext cx="0" cy="191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58"/>
              <p:cNvSpPr>
                <a:spLocks/>
              </p:cNvSpPr>
              <p:nvPr/>
            </p:nvSpPr>
            <p:spPr bwMode="auto">
              <a:xfrm>
                <a:off x="2585" y="893"/>
                <a:ext cx="125" cy="63"/>
              </a:xfrm>
              <a:custGeom>
                <a:avLst/>
                <a:gdLst>
                  <a:gd name="T0" fmla="*/ 0 w 125"/>
                  <a:gd name="T1" fmla="*/ 63 h 63"/>
                  <a:gd name="T2" fmla="*/ 61 w 125"/>
                  <a:gd name="T3" fmla="*/ 0 h 63"/>
                  <a:gd name="T4" fmla="*/ 125 w 125"/>
                  <a:gd name="T5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5" h="63">
                    <a:moveTo>
                      <a:pt x="0" y="63"/>
                    </a:moveTo>
                    <a:lnTo>
                      <a:pt x="61" y="0"/>
                    </a:lnTo>
                    <a:lnTo>
                      <a:pt x="125" y="63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59"/>
              <p:cNvSpPr>
                <a:spLocks/>
              </p:cNvSpPr>
              <p:nvPr/>
            </p:nvSpPr>
            <p:spPr bwMode="auto">
              <a:xfrm>
                <a:off x="2461" y="1000"/>
                <a:ext cx="373" cy="218"/>
              </a:xfrm>
              <a:custGeom>
                <a:avLst/>
                <a:gdLst>
                  <a:gd name="T0" fmla="*/ 70 w 195"/>
                  <a:gd name="T1" fmla="*/ 0 h 114"/>
                  <a:gd name="T2" fmla="*/ 38 w 195"/>
                  <a:gd name="T3" fmla="*/ 0 h 114"/>
                  <a:gd name="T4" fmla="*/ 1 w 195"/>
                  <a:gd name="T5" fmla="*/ 63 h 114"/>
                  <a:gd name="T6" fmla="*/ 30 w 195"/>
                  <a:gd name="T7" fmla="*/ 92 h 114"/>
                  <a:gd name="T8" fmla="*/ 57 w 195"/>
                  <a:gd name="T9" fmla="*/ 92 h 114"/>
                  <a:gd name="T10" fmla="*/ 57 w 195"/>
                  <a:gd name="T11" fmla="*/ 102 h 114"/>
                  <a:gd name="T12" fmla="*/ 69 w 195"/>
                  <a:gd name="T13" fmla="*/ 114 h 114"/>
                  <a:gd name="T14" fmla="*/ 125 w 195"/>
                  <a:gd name="T15" fmla="*/ 114 h 114"/>
                  <a:gd name="T16" fmla="*/ 137 w 195"/>
                  <a:gd name="T17" fmla="*/ 102 h 114"/>
                  <a:gd name="T18" fmla="*/ 137 w 195"/>
                  <a:gd name="T19" fmla="*/ 92 h 114"/>
                  <a:gd name="T20" fmla="*/ 164 w 195"/>
                  <a:gd name="T21" fmla="*/ 92 h 114"/>
                  <a:gd name="T22" fmla="*/ 193 w 195"/>
                  <a:gd name="T23" fmla="*/ 63 h 114"/>
                  <a:gd name="T24" fmla="*/ 156 w 195"/>
                  <a:gd name="T25" fmla="*/ 0 h 114"/>
                  <a:gd name="T26" fmla="*/ 127 w 195"/>
                  <a:gd name="T2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5" h="114">
                    <a:moveTo>
                      <a:pt x="70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5" y="38"/>
                      <a:pt x="1" y="63"/>
                    </a:cubicBezTo>
                    <a:cubicBezTo>
                      <a:pt x="0" y="78"/>
                      <a:pt x="14" y="92"/>
                      <a:pt x="30" y="92"/>
                    </a:cubicBezTo>
                    <a:cubicBezTo>
                      <a:pt x="57" y="92"/>
                      <a:pt x="57" y="92"/>
                      <a:pt x="57" y="92"/>
                    </a:cubicBezTo>
                    <a:cubicBezTo>
                      <a:pt x="57" y="102"/>
                      <a:pt x="57" y="102"/>
                      <a:pt x="57" y="102"/>
                    </a:cubicBezTo>
                    <a:cubicBezTo>
                      <a:pt x="57" y="109"/>
                      <a:pt x="63" y="114"/>
                      <a:pt x="69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32" y="114"/>
                      <a:pt x="137" y="109"/>
                      <a:pt x="137" y="102"/>
                    </a:cubicBezTo>
                    <a:cubicBezTo>
                      <a:pt x="137" y="92"/>
                      <a:pt x="137" y="92"/>
                      <a:pt x="137" y="92"/>
                    </a:cubicBezTo>
                    <a:cubicBezTo>
                      <a:pt x="164" y="92"/>
                      <a:pt x="164" y="92"/>
                      <a:pt x="164" y="92"/>
                    </a:cubicBezTo>
                    <a:cubicBezTo>
                      <a:pt x="180" y="92"/>
                      <a:pt x="195" y="78"/>
                      <a:pt x="193" y="63"/>
                    </a:cubicBezTo>
                    <a:cubicBezTo>
                      <a:pt x="190" y="38"/>
                      <a:pt x="156" y="0"/>
                      <a:pt x="156" y="0"/>
                    </a:cubicBezTo>
                    <a:cubicBezTo>
                      <a:pt x="127" y="0"/>
                      <a:pt x="127" y="0"/>
                      <a:pt x="127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60"/>
              <p:cNvSpPr>
                <a:spLocks/>
              </p:cNvSpPr>
              <p:nvPr/>
            </p:nvSpPr>
            <p:spPr bwMode="auto">
              <a:xfrm>
                <a:off x="2463" y="1136"/>
                <a:ext cx="187" cy="117"/>
              </a:xfrm>
              <a:custGeom>
                <a:avLst/>
                <a:gdLst>
                  <a:gd name="T0" fmla="*/ 0 w 98"/>
                  <a:gd name="T1" fmla="*/ 0 h 61"/>
                  <a:gd name="T2" fmla="*/ 0 w 98"/>
                  <a:gd name="T3" fmla="*/ 40 h 61"/>
                  <a:gd name="T4" fmla="*/ 22 w 98"/>
                  <a:gd name="T5" fmla="*/ 61 h 61"/>
                  <a:gd name="T6" fmla="*/ 98 w 98"/>
                  <a:gd name="T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61">
                    <a:moveTo>
                      <a:pt x="0" y="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61"/>
                      <a:pt x="22" y="61"/>
                    </a:cubicBezTo>
                    <a:cubicBezTo>
                      <a:pt x="44" y="61"/>
                      <a:pt x="98" y="61"/>
                      <a:pt x="98" y="61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61"/>
              <p:cNvSpPr>
                <a:spLocks/>
              </p:cNvSpPr>
              <p:nvPr/>
            </p:nvSpPr>
            <p:spPr bwMode="auto">
              <a:xfrm>
                <a:off x="2644" y="1136"/>
                <a:ext cx="188" cy="117"/>
              </a:xfrm>
              <a:custGeom>
                <a:avLst/>
                <a:gdLst>
                  <a:gd name="T0" fmla="*/ 97 w 98"/>
                  <a:gd name="T1" fmla="*/ 0 h 61"/>
                  <a:gd name="T2" fmla="*/ 97 w 98"/>
                  <a:gd name="T3" fmla="*/ 40 h 61"/>
                  <a:gd name="T4" fmla="*/ 76 w 98"/>
                  <a:gd name="T5" fmla="*/ 61 h 61"/>
                  <a:gd name="T6" fmla="*/ 0 w 98"/>
                  <a:gd name="T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61">
                    <a:moveTo>
                      <a:pt x="97" y="0"/>
                    </a:moveTo>
                    <a:cubicBezTo>
                      <a:pt x="97" y="40"/>
                      <a:pt x="97" y="40"/>
                      <a:pt x="97" y="40"/>
                    </a:cubicBezTo>
                    <a:cubicBezTo>
                      <a:pt x="97" y="40"/>
                      <a:pt x="98" y="61"/>
                      <a:pt x="76" y="61"/>
                    </a:cubicBezTo>
                    <a:cubicBezTo>
                      <a:pt x="54" y="61"/>
                      <a:pt x="0" y="61"/>
                      <a:pt x="0" y="61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62"/>
              <p:cNvSpPr>
                <a:spLocks/>
              </p:cNvSpPr>
              <p:nvPr/>
            </p:nvSpPr>
            <p:spPr bwMode="auto">
              <a:xfrm>
                <a:off x="3257" y="1126"/>
                <a:ext cx="368" cy="119"/>
              </a:xfrm>
              <a:custGeom>
                <a:avLst/>
                <a:gdLst>
                  <a:gd name="T0" fmla="*/ 299 w 368"/>
                  <a:gd name="T1" fmla="*/ 0 h 119"/>
                  <a:gd name="T2" fmla="*/ 287 w 368"/>
                  <a:gd name="T3" fmla="*/ 45 h 119"/>
                  <a:gd name="T4" fmla="*/ 80 w 368"/>
                  <a:gd name="T5" fmla="*/ 45 h 119"/>
                  <a:gd name="T6" fmla="*/ 69 w 368"/>
                  <a:gd name="T7" fmla="*/ 0 h 119"/>
                  <a:gd name="T8" fmla="*/ 0 w 368"/>
                  <a:gd name="T9" fmla="*/ 0 h 119"/>
                  <a:gd name="T10" fmla="*/ 0 w 368"/>
                  <a:gd name="T11" fmla="*/ 119 h 119"/>
                  <a:gd name="T12" fmla="*/ 368 w 368"/>
                  <a:gd name="T13" fmla="*/ 119 h 119"/>
                  <a:gd name="T14" fmla="*/ 368 w 368"/>
                  <a:gd name="T15" fmla="*/ 0 h 119"/>
                  <a:gd name="T16" fmla="*/ 299 w 368"/>
                  <a:gd name="T1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8" h="119">
                    <a:moveTo>
                      <a:pt x="299" y="0"/>
                    </a:moveTo>
                    <a:lnTo>
                      <a:pt x="287" y="45"/>
                    </a:lnTo>
                    <a:lnTo>
                      <a:pt x="80" y="45"/>
                    </a:lnTo>
                    <a:lnTo>
                      <a:pt x="69" y="0"/>
                    </a:lnTo>
                    <a:lnTo>
                      <a:pt x="0" y="0"/>
                    </a:lnTo>
                    <a:lnTo>
                      <a:pt x="0" y="119"/>
                    </a:lnTo>
                    <a:lnTo>
                      <a:pt x="368" y="119"/>
                    </a:lnTo>
                    <a:lnTo>
                      <a:pt x="368" y="0"/>
                    </a:lnTo>
                    <a:lnTo>
                      <a:pt x="299" y="0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63"/>
              <p:cNvSpPr>
                <a:spLocks/>
              </p:cNvSpPr>
              <p:nvPr/>
            </p:nvSpPr>
            <p:spPr bwMode="auto">
              <a:xfrm>
                <a:off x="3257" y="908"/>
                <a:ext cx="368" cy="218"/>
              </a:xfrm>
              <a:custGeom>
                <a:avLst/>
                <a:gdLst>
                  <a:gd name="T0" fmla="*/ 368 w 368"/>
                  <a:gd name="T1" fmla="*/ 218 h 218"/>
                  <a:gd name="T2" fmla="*/ 304 w 368"/>
                  <a:gd name="T3" fmla="*/ 0 h 218"/>
                  <a:gd name="T4" fmla="*/ 61 w 368"/>
                  <a:gd name="T5" fmla="*/ 0 h 218"/>
                  <a:gd name="T6" fmla="*/ 0 w 368"/>
                  <a:gd name="T7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8" h="218">
                    <a:moveTo>
                      <a:pt x="368" y="218"/>
                    </a:moveTo>
                    <a:lnTo>
                      <a:pt x="304" y="0"/>
                    </a:lnTo>
                    <a:lnTo>
                      <a:pt x="61" y="0"/>
                    </a:lnTo>
                    <a:lnTo>
                      <a:pt x="0" y="218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64"/>
              <p:cNvSpPr>
                <a:spLocks/>
              </p:cNvSpPr>
              <p:nvPr/>
            </p:nvSpPr>
            <p:spPr bwMode="auto">
              <a:xfrm>
                <a:off x="3320" y="1063"/>
                <a:ext cx="240" cy="42"/>
              </a:xfrm>
              <a:custGeom>
                <a:avLst/>
                <a:gdLst>
                  <a:gd name="T0" fmla="*/ 0 w 240"/>
                  <a:gd name="T1" fmla="*/ 42 h 42"/>
                  <a:gd name="T2" fmla="*/ 0 w 240"/>
                  <a:gd name="T3" fmla="*/ 0 h 42"/>
                  <a:gd name="T4" fmla="*/ 240 w 240"/>
                  <a:gd name="T5" fmla="*/ 0 h 42"/>
                  <a:gd name="T6" fmla="*/ 240 w 240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0" h="42">
                    <a:moveTo>
                      <a:pt x="0" y="42"/>
                    </a:moveTo>
                    <a:lnTo>
                      <a:pt x="0" y="0"/>
                    </a:lnTo>
                    <a:lnTo>
                      <a:pt x="240" y="0"/>
                    </a:lnTo>
                    <a:lnTo>
                      <a:pt x="240" y="42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65"/>
              <p:cNvSpPr>
                <a:spLocks/>
              </p:cNvSpPr>
              <p:nvPr/>
            </p:nvSpPr>
            <p:spPr bwMode="auto">
              <a:xfrm>
                <a:off x="3336" y="996"/>
                <a:ext cx="210" cy="42"/>
              </a:xfrm>
              <a:custGeom>
                <a:avLst/>
                <a:gdLst>
                  <a:gd name="T0" fmla="*/ 0 w 210"/>
                  <a:gd name="T1" fmla="*/ 42 h 42"/>
                  <a:gd name="T2" fmla="*/ 0 w 210"/>
                  <a:gd name="T3" fmla="*/ 0 h 42"/>
                  <a:gd name="T4" fmla="*/ 210 w 210"/>
                  <a:gd name="T5" fmla="*/ 0 h 42"/>
                  <a:gd name="T6" fmla="*/ 210 w 210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42">
                    <a:moveTo>
                      <a:pt x="0" y="42"/>
                    </a:moveTo>
                    <a:lnTo>
                      <a:pt x="0" y="0"/>
                    </a:lnTo>
                    <a:lnTo>
                      <a:pt x="210" y="0"/>
                    </a:lnTo>
                    <a:lnTo>
                      <a:pt x="210" y="42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66"/>
              <p:cNvSpPr>
                <a:spLocks/>
              </p:cNvSpPr>
              <p:nvPr/>
            </p:nvSpPr>
            <p:spPr bwMode="auto">
              <a:xfrm>
                <a:off x="3355" y="929"/>
                <a:ext cx="170" cy="42"/>
              </a:xfrm>
              <a:custGeom>
                <a:avLst/>
                <a:gdLst>
                  <a:gd name="T0" fmla="*/ 0 w 170"/>
                  <a:gd name="T1" fmla="*/ 42 h 42"/>
                  <a:gd name="T2" fmla="*/ 0 w 170"/>
                  <a:gd name="T3" fmla="*/ 0 h 42"/>
                  <a:gd name="T4" fmla="*/ 170 w 170"/>
                  <a:gd name="T5" fmla="*/ 0 h 42"/>
                  <a:gd name="T6" fmla="*/ 170 w 170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0" h="42">
                    <a:moveTo>
                      <a:pt x="0" y="42"/>
                    </a:moveTo>
                    <a:lnTo>
                      <a:pt x="0" y="0"/>
                    </a:lnTo>
                    <a:lnTo>
                      <a:pt x="170" y="0"/>
                    </a:lnTo>
                    <a:lnTo>
                      <a:pt x="170" y="42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Line 67"/>
              <p:cNvSpPr>
                <a:spLocks noChangeShapeType="1"/>
              </p:cNvSpPr>
              <p:nvPr/>
            </p:nvSpPr>
            <p:spPr bwMode="auto">
              <a:xfrm>
                <a:off x="3395" y="1211"/>
                <a:ext cx="92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68"/>
              <p:cNvSpPr>
                <a:spLocks/>
              </p:cNvSpPr>
              <p:nvPr/>
            </p:nvSpPr>
            <p:spPr bwMode="auto">
              <a:xfrm>
                <a:off x="4055" y="945"/>
                <a:ext cx="368" cy="293"/>
              </a:xfrm>
              <a:custGeom>
                <a:avLst/>
                <a:gdLst>
                  <a:gd name="T0" fmla="*/ 192 w 192"/>
                  <a:gd name="T1" fmla="*/ 94 h 153"/>
                  <a:gd name="T2" fmla="*/ 158 w 192"/>
                  <a:gd name="T3" fmla="*/ 48 h 153"/>
                  <a:gd name="T4" fmla="*/ 107 w 192"/>
                  <a:gd name="T5" fmla="*/ 0 h 153"/>
                  <a:gd name="T6" fmla="*/ 56 w 192"/>
                  <a:gd name="T7" fmla="*/ 49 h 153"/>
                  <a:gd name="T8" fmla="*/ 42 w 192"/>
                  <a:gd name="T9" fmla="*/ 46 h 153"/>
                  <a:gd name="T10" fmla="*/ 0 w 192"/>
                  <a:gd name="T11" fmla="*/ 88 h 153"/>
                  <a:gd name="T12" fmla="*/ 4 w 192"/>
                  <a:gd name="T13" fmla="*/ 105 h 153"/>
                  <a:gd name="T14" fmla="*/ 158 w 192"/>
                  <a:gd name="T15" fmla="*/ 129 h 153"/>
                  <a:gd name="T16" fmla="*/ 192 w 192"/>
                  <a:gd name="T17" fmla="*/ 9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53">
                    <a:moveTo>
                      <a:pt x="192" y="94"/>
                    </a:moveTo>
                    <a:cubicBezTo>
                      <a:pt x="192" y="73"/>
                      <a:pt x="178" y="54"/>
                      <a:pt x="158" y="48"/>
                    </a:cubicBezTo>
                    <a:cubicBezTo>
                      <a:pt x="156" y="22"/>
                      <a:pt x="134" y="0"/>
                      <a:pt x="107" y="0"/>
                    </a:cubicBezTo>
                    <a:cubicBezTo>
                      <a:pt x="79" y="0"/>
                      <a:pt x="57" y="22"/>
                      <a:pt x="56" y="49"/>
                    </a:cubicBezTo>
                    <a:cubicBezTo>
                      <a:pt x="51" y="47"/>
                      <a:pt x="47" y="46"/>
                      <a:pt x="42" y="46"/>
                    </a:cubicBezTo>
                    <a:cubicBezTo>
                      <a:pt x="19" y="46"/>
                      <a:pt x="0" y="65"/>
                      <a:pt x="0" y="88"/>
                    </a:cubicBezTo>
                    <a:cubicBezTo>
                      <a:pt x="0" y="94"/>
                      <a:pt x="2" y="100"/>
                      <a:pt x="4" y="105"/>
                    </a:cubicBezTo>
                    <a:cubicBezTo>
                      <a:pt x="36" y="153"/>
                      <a:pt x="142" y="138"/>
                      <a:pt x="158" y="129"/>
                    </a:cubicBezTo>
                    <a:cubicBezTo>
                      <a:pt x="176" y="122"/>
                      <a:pt x="192" y="115"/>
                      <a:pt x="192" y="94"/>
                    </a:cubicBez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Line 69"/>
              <p:cNvSpPr>
                <a:spLocks noChangeShapeType="1"/>
              </p:cNvSpPr>
              <p:nvPr/>
            </p:nvSpPr>
            <p:spPr bwMode="auto">
              <a:xfrm flipV="1">
                <a:off x="5051" y="1054"/>
                <a:ext cx="0" cy="191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70"/>
              <p:cNvSpPr>
                <a:spLocks/>
              </p:cNvSpPr>
              <p:nvPr/>
            </p:nvSpPr>
            <p:spPr bwMode="auto">
              <a:xfrm>
                <a:off x="4988" y="1054"/>
                <a:ext cx="124" cy="63"/>
              </a:xfrm>
              <a:custGeom>
                <a:avLst/>
                <a:gdLst>
                  <a:gd name="T0" fmla="*/ 0 w 124"/>
                  <a:gd name="T1" fmla="*/ 63 h 63"/>
                  <a:gd name="T2" fmla="*/ 63 w 124"/>
                  <a:gd name="T3" fmla="*/ 0 h 63"/>
                  <a:gd name="T4" fmla="*/ 124 w 124"/>
                  <a:gd name="T5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4" h="63">
                    <a:moveTo>
                      <a:pt x="0" y="63"/>
                    </a:moveTo>
                    <a:lnTo>
                      <a:pt x="63" y="0"/>
                    </a:lnTo>
                    <a:lnTo>
                      <a:pt x="124" y="63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71"/>
              <p:cNvSpPr>
                <a:spLocks/>
              </p:cNvSpPr>
              <p:nvPr/>
            </p:nvSpPr>
            <p:spPr bwMode="auto">
              <a:xfrm>
                <a:off x="4852" y="916"/>
                <a:ext cx="367" cy="293"/>
              </a:xfrm>
              <a:custGeom>
                <a:avLst/>
                <a:gdLst>
                  <a:gd name="T0" fmla="*/ 192 w 192"/>
                  <a:gd name="T1" fmla="*/ 94 h 153"/>
                  <a:gd name="T2" fmla="*/ 158 w 192"/>
                  <a:gd name="T3" fmla="*/ 48 h 153"/>
                  <a:gd name="T4" fmla="*/ 107 w 192"/>
                  <a:gd name="T5" fmla="*/ 0 h 153"/>
                  <a:gd name="T6" fmla="*/ 56 w 192"/>
                  <a:gd name="T7" fmla="*/ 49 h 153"/>
                  <a:gd name="T8" fmla="*/ 42 w 192"/>
                  <a:gd name="T9" fmla="*/ 46 h 153"/>
                  <a:gd name="T10" fmla="*/ 0 w 192"/>
                  <a:gd name="T11" fmla="*/ 88 h 153"/>
                  <a:gd name="T12" fmla="*/ 4 w 192"/>
                  <a:gd name="T13" fmla="*/ 105 h 153"/>
                  <a:gd name="T14" fmla="*/ 158 w 192"/>
                  <a:gd name="T15" fmla="*/ 129 h 153"/>
                  <a:gd name="T16" fmla="*/ 192 w 192"/>
                  <a:gd name="T17" fmla="*/ 9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53">
                    <a:moveTo>
                      <a:pt x="192" y="94"/>
                    </a:moveTo>
                    <a:cubicBezTo>
                      <a:pt x="192" y="72"/>
                      <a:pt x="178" y="54"/>
                      <a:pt x="158" y="48"/>
                    </a:cubicBezTo>
                    <a:cubicBezTo>
                      <a:pt x="156" y="21"/>
                      <a:pt x="134" y="0"/>
                      <a:pt x="107" y="0"/>
                    </a:cubicBezTo>
                    <a:cubicBezTo>
                      <a:pt x="79" y="0"/>
                      <a:pt x="57" y="22"/>
                      <a:pt x="56" y="49"/>
                    </a:cubicBezTo>
                    <a:cubicBezTo>
                      <a:pt x="51" y="47"/>
                      <a:pt x="47" y="46"/>
                      <a:pt x="42" y="46"/>
                    </a:cubicBezTo>
                    <a:cubicBezTo>
                      <a:pt x="19" y="46"/>
                      <a:pt x="0" y="65"/>
                      <a:pt x="0" y="88"/>
                    </a:cubicBezTo>
                    <a:cubicBezTo>
                      <a:pt x="0" y="94"/>
                      <a:pt x="2" y="100"/>
                      <a:pt x="4" y="105"/>
                    </a:cubicBezTo>
                    <a:cubicBezTo>
                      <a:pt x="36" y="153"/>
                      <a:pt x="142" y="137"/>
                      <a:pt x="158" y="129"/>
                    </a:cubicBezTo>
                    <a:cubicBezTo>
                      <a:pt x="176" y="122"/>
                      <a:pt x="192" y="115"/>
                      <a:pt x="192" y="94"/>
                    </a:cubicBez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Line 72"/>
              <p:cNvSpPr>
                <a:spLocks noChangeShapeType="1"/>
              </p:cNvSpPr>
              <p:nvPr/>
            </p:nvSpPr>
            <p:spPr bwMode="auto">
              <a:xfrm>
                <a:off x="5847" y="1061"/>
                <a:ext cx="0" cy="192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73"/>
              <p:cNvSpPr>
                <a:spLocks/>
              </p:cNvSpPr>
              <p:nvPr/>
            </p:nvSpPr>
            <p:spPr bwMode="auto">
              <a:xfrm>
                <a:off x="5784" y="1190"/>
                <a:ext cx="124" cy="63"/>
              </a:xfrm>
              <a:custGeom>
                <a:avLst/>
                <a:gdLst>
                  <a:gd name="T0" fmla="*/ 124 w 124"/>
                  <a:gd name="T1" fmla="*/ 0 h 63"/>
                  <a:gd name="T2" fmla="*/ 63 w 124"/>
                  <a:gd name="T3" fmla="*/ 63 h 63"/>
                  <a:gd name="T4" fmla="*/ 0 w 124"/>
                  <a:gd name="T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4" h="63">
                    <a:moveTo>
                      <a:pt x="124" y="0"/>
                    </a:moveTo>
                    <a:lnTo>
                      <a:pt x="63" y="63"/>
                    </a:lnTo>
                    <a:lnTo>
                      <a:pt x="0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74"/>
              <p:cNvSpPr>
                <a:spLocks/>
              </p:cNvSpPr>
              <p:nvPr/>
            </p:nvSpPr>
            <p:spPr bwMode="auto">
              <a:xfrm>
                <a:off x="5648" y="906"/>
                <a:ext cx="368" cy="293"/>
              </a:xfrm>
              <a:custGeom>
                <a:avLst/>
                <a:gdLst>
                  <a:gd name="T0" fmla="*/ 192 w 192"/>
                  <a:gd name="T1" fmla="*/ 94 h 153"/>
                  <a:gd name="T2" fmla="*/ 158 w 192"/>
                  <a:gd name="T3" fmla="*/ 48 h 153"/>
                  <a:gd name="T4" fmla="*/ 107 w 192"/>
                  <a:gd name="T5" fmla="*/ 0 h 153"/>
                  <a:gd name="T6" fmla="*/ 56 w 192"/>
                  <a:gd name="T7" fmla="*/ 48 h 153"/>
                  <a:gd name="T8" fmla="*/ 42 w 192"/>
                  <a:gd name="T9" fmla="*/ 46 h 153"/>
                  <a:gd name="T10" fmla="*/ 0 w 192"/>
                  <a:gd name="T11" fmla="*/ 87 h 153"/>
                  <a:gd name="T12" fmla="*/ 4 w 192"/>
                  <a:gd name="T13" fmla="*/ 104 h 153"/>
                  <a:gd name="T14" fmla="*/ 158 w 192"/>
                  <a:gd name="T15" fmla="*/ 128 h 153"/>
                  <a:gd name="T16" fmla="*/ 192 w 192"/>
                  <a:gd name="T17" fmla="*/ 9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53">
                    <a:moveTo>
                      <a:pt x="192" y="94"/>
                    </a:moveTo>
                    <a:cubicBezTo>
                      <a:pt x="192" y="72"/>
                      <a:pt x="178" y="54"/>
                      <a:pt x="158" y="48"/>
                    </a:cubicBezTo>
                    <a:cubicBezTo>
                      <a:pt x="156" y="21"/>
                      <a:pt x="134" y="0"/>
                      <a:pt x="107" y="0"/>
                    </a:cubicBezTo>
                    <a:cubicBezTo>
                      <a:pt x="79" y="0"/>
                      <a:pt x="57" y="21"/>
                      <a:pt x="56" y="48"/>
                    </a:cubicBezTo>
                    <a:cubicBezTo>
                      <a:pt x="51" y="47"/>
                      <a:pt x="47" y="46"/>
                      <a:pt x="42" y="46"/>
                    </a:cubicBezTo>
                    <a:cubicBezTo>
                      <a:pt x="19" y="46"/>
                      <a:pt x="0" y="64"/>
                      <a:pt x="0" y="87"/>
                    </a:cubicBezTo>
                    <a:cubicBezTo>
                      <a:pt x="0" y="93"/>
                      <a:pt x="2" y="99"/>
                      <a:pt x="4" y="104"/>
                    </a:cubicBezTo>
                    <a:cubicBezTo>
                      <a:pt x="36" y="153"/>
                      <a:pt x="142" y="137"/>
                      <a:pt x="158" y="128"/>
                    </a:cubicBezTo>
                    <a:cubicBezTo>
                      <a:pt x="176" y="121"/>
                      <a:pt x="192" y="114"/>
                      <a:pt x="192" y="94"/>
                    </a:cubicBez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Oval 75"/>
              <p:cNvSpPr>
                <a:spLocks noChangeArrowheads="1"/>
              </p:cNvSpPr>
              <p:nvPr/>
            </p:nvSpPr>
            <p:spPr bwMode="auto">
              <a:xfrm>
                <a:off x="6665" y="1121"/>
                <a:ext cx="130" cy="130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Line 76"/>
              <p:cNvSpPr>
                <a:spLocks noChangeShapeType="1"/>
              </p:cNvSpPr>
              <p:nvPr/>
            </p:nvSpPr>
            <p:spPr bwMode="auto">
              <a:xfrm>
                <a:off x="6689" y="1186"/>
                <a:ext cx="8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Line 77"/>
              <p:cNvSpPr>
                <a:spLocks noChangeShapeType="1"/>
              </p:cNvSpPr>
              <p:nvPr/>
            </p:nvSpPr>
            <p:spPr bwMode="auto">
              <a:xfrm>
                <a:off x="6730" y="1146"/>
                <a:ext cx="0" cy="8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78"/>
              <p:cNvSpPr>
                <a:spLocks/>
              </p:cNvSpPr>
              <p:nvPr/>
            </p:nvSpPr>
            <p:spPr bwMode="auto">
              <a:xfrm>
                <a:off x="6444" y="902"/>
                <a:ext cx="368" cy="270"/>
              </a:xfrm>
              <a:custGeom>
                <a:avLst/>
                <a:gdLst>
                  <a:gd name="T0" fmla="*/ 171 w 192"/>
                  <a:gd name="T1" fmla="*/ 124 h 141"/>
                  <a:gd name="T2" fmla="*/ 192 w 192"/>
                  <a:gd name="T3" fmla="*/ 94 h 141"/>
                  <a:gd name="T4" fmla="*/ 158 w 192"/>
                  <a:gd name="T5" fmla="*/ 48 h 141"/>
                  <a:gd name="T6" fmla="*/ 107 w 192"/>
                  <a:gd name="T7" fmla="*/ 0 h 141"/>
                  <a:gd name="T8" fmla="*/ 56 w 192"/>
                  <a:gd name="T9" fmla="*/ 49 h 141"/>
                  <a:gd name="T10" fmla="*/ 42 w 192"/>
                  <a:gd name="T11" fmla="*/ 46 h 141"/>
                  <a:gd name="T12" fmla="*/ 0 w 192"/>
                  <a:gd name="T13" fmla="*/ 88 h 141"/>
                  <a:gd name="T14" fmla="*/ 4 w 192"/>
                  <a:gd name="T15" fmla="*/ 105 h 141"/>
                  <a:gd name="T16" fmla="*/ 118 w 192"/>
                  <a:gd name="T17" fmla="*/ 137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41">
                    <a:moveTo>
                      <a:pt x="171" y="124"/>
                    </a:moveTo>
                    <a:cubicBezTo>
                      <a:pt x="183" y="118"/>
                      <a:pt x="192" y="110"/>
                      <a:pt x="192" y="94"/>
                    </a:cubicBezTo>
                    <a:cubicBezTo>
                      <a:pt x="192" y="73"/>
                      <a:pt x="178" y="54"/>
                      <a:pt x="158" y="48"/>
                    </a:cubicBezTo>
                    <a:cubicBezTo>
                      <a:pt x="156" y="22"/>
                      <a:pt x="134" y="0"/>
                      <a:pt x="107" y="0"/>
                    </a:cubicBezTo>
                    <a:cubicBezTo>
                      <a:pt x="79" y="0"/>
                      <a:pt x="57" y="22"/>
                      <a:pt x="56" y="49"/>
                    </a:cubicBezTo>
                    <a:cubicBezTo>
                      <a:pt x="51" y="47"/>
                      <a:pt x="47" y="46"/>
                      <a:pt x="42" y="46"/>
                    </a:cubicBezTo>
                    <a:cubicBezTo>
                      <a:pt x="19" y="46"/>
                      <a:pt x="0" y="65"/>
                      <a:pt x="0" y="88"/>
                    </a:cubicBezTo>
                    <a:cubicBezTo>
                      <a:pt x="0" y="94"/>
                      <a:pt x="2" y="100"/>
                      <a:pt x="4" y="105"/>
                    </a:cubicBezTo>
                    <a:cubicBezTo>
                      <a:pt x="25" y="137"/>
                      <a:pt x="79" y="141"/>
                      <a:pt x="118" y="137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Oval 79"/>
              <p:cNvSpPr>
                <a:spLocks noChangeArrowheads="1"/>
              </p:cNvSpPr>
              <p:nvPr/>
            </p:nvSpPr>
            <p:spPr bwMode="auto">
              <a:xfrm>
                <a:off x="7461" y="1121"/>
                <a:ext cx="130" cy="130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Line 80"/>
              <p:cNvSpPr>
                <a:spLocks noChangeShapeType="1"/>
              </p:cNvSpPr>
              <p:nvPr/>
            </p:nvSpPr>
            <p:spPr bwMode="auto">
              <a:xfrm>
                <a:off x="7486" y="1186"/>
                <a:ext cx="8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81"/>
              <p:cNvSpPr>
                <a:spLocks/>
              </p:cNvSpPr>
              <p:nvPr/>
            </p:nvSpPr>
            <p:spPr bwMode="auto">
              <a:xfrm>
                <a:off x="7241" y="902"/>
                <a:ext cx="367" cy="270"/>
              </a:xfrm>
              <a:custGeom>
                <a:avLst/>
                <a:gdLst>
                  <a:gd name="T0" fmla="*/ 171 w 192"/>
                  <a:gd name="T1" fmla="*/ 124 h 141"/>
                  <a:gd name="T2" fmla="*/ 192 w 192"/>
                  <a:gd name="T3" fmla="*/ 94 h 141"/>
                  <a:gd name="T4" fmla="*/ 158 w 192"/>
                  <a:gd name="T5" fmla="*/ 48 h 141"/>
                  <a:gd name="T6" fmla="*/ 107 w 192"/>
                  <a:gd name="T7" fmla="*/ 0 h 141"/>
                  <a:gd name="T8" fmla="*/ 56 w 192"/>
                  <a:gd name="T9" fmla="*/ 49 h 141"/>
                  <a:gd name="T10" fmla="*/ 42 w 192"/>
                  <a:gd name="T11" fmla="*/ 46 h 141"/>
                  <a:gd name="T12" fmla="*/ 0 w 192"/>
                  <a:gd name="T13" fmla="*/ 88 h 141"/>
                  <a:gd name="T14" fmla="*/ 4 w 192"/>
                  <a:gd name="T15" fmla="*/ 105 h 141"/>
                  <a:gd name="T16" fmla="*/ 118 w 192"/>
                  <a:gd name="T17" fmla="*/ 137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41">
                    <a:moveTo>
                      <a:pt x="171" y="124"/>
                    </a:moveTo>
                    <a:cubicBezTo>
                      <a:pt x="183" y="118"/>
                      <a:pt x="192" y="110"/>
                      <a:pt x="192" y="94"/>
                    </a:cubicBezTo>
                    <a:cubicBezTo>
                      <a:pt x="192" y="73"/>
                      <a:pt x="178" y="54"/>
                      <a:pt x="158" y="48"/>
                    </a:cubicBezTo>
                    <a:cubicBezTo>
                      <a:pt x="156" y="22"/>
                      <a:pt x="134" y="0"/>
                      <a:pt x="107" y="0"/>
                    </a:cubicBezTo>
                    <a:cubicBezTo>
                      <a:pt x="79" y="0"/>
                      <a:pt x="57" y="22"/>
                      <a:pt x="56" y="49"/>
                    </a:cubicBezTo>
                    <a:cubicBezTo>
                      <a:pt x="51" y="47"/>
                      <a:pt x="47" y="46"/>
                      <a:pt x="42" y="46"/>
                    </a:cubicBezTo>
                    <a:cubicBezTo>
                      <a:pt x="19" y="46"/>
                      <a:pt x="0" y="65"/>
                      <a:pt x="0" y="88"/>
                    </a:cubicBezTo>
                    <a:cubicBezTo>
                      <a:pt x="0" y="94"/>
                      <a:pt x="2" y="100"/>
                      <a:pt x="4" y="105"/>
                    </a:cubicBezTo>
                    <a:cubicBezTo>
                      <a:pt x="25" y="137"/>
                      <a:pt x="79" y="141"/>
                      <a:pt x="118" y="137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Oval 82"/>
              <p:cNvSpPr>
                <a:spLocks noChangeArrowheads="1"/>
              </p:cNvSpPr>
              <p:nvPr/>
            </p:nvSpPr>
            <p:spPr bwMode="auto">
              <a:xfrm>
                <a:off x="868" y="1613"/>
                <a:ext cx="241" cy="241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Line 83"/>
              <p:cNvSpPr>
                <a:spLocks noChangeShapeType="1"/>
              </p:cNvSpPr>
              <p:nvPr/>
            </p:nvSpPr>
            <p:spPr bwMode="auto">
              <a:xfrm>
                <a:off x="1073" y="1818"/>
                <a:ext cx="163" cy="163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Line 84"/>
              <p:cNvSpPr>
                <a:spLocks noChangeShapeType="1"/>
              </p:cNvSpPr>
              <p:nvPr/>
            </p:nvSpPr>
            <p:spPr bwMode="auto">
              <a:xfrm>
                <a:off x="1720" y="1734"/>
                <a:ext cx="138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Line 85"/>
              <p:cNvSpPr>
                <a:spLocks noChangeShapeType="1"/>
              </p:cNvSpPr>
              <p:nvPr/>
            </p:nvSpPr>
            <p:spPr bwMode="auto">
              <a:xfrm>
                <a:off x="1789" y="1665"/>
                <a:ext cx="0" cy="138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Oval 86"/>
              <p:cNvSpPr>
                <a:spLocks noChangeArrowheads="1"/>
              </p:cNvSpPr>
              <p:nvPr/>
            </p:nvSpPr>
            <p:spPr bwMode="auto">
              <a:xfrm>
                <a:off x="1664" y="1613"/>
                <a:ext cx="242" cy="241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Line 87"/>
              <p:cNvSpPr>
                <a:spLocks noChangeShapeType="1"/>
              </p:cNvSpPr>
              <p:nvPr/>
            </p:nvSpPr>
            <p:spPr bwMode="auto">
              <a:xfrm>
                <a:off x="1869" y="1818"/>
                <a:ext cx="163" cy="163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Line 88"/>
              <p:cNvSpPr>
                <a:spLocks noChangeShapeType="1"/>
              </p:cNvSpPr>
              <p:nvPr/>
            </p:nvSpPr>
            <p:spPr bwMode="auto">
              <a:xfrm>
                <a:off x="2512" y="1734"/>
                <a:ext cx="138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Oval 89"/>
              <p:cNvSpPr>
                <a:spLocks noChangeArrowheads="1"/>
              </p:cNvSpPr>
              <p:nvPr/>
            </p:nvSpPr>
            <p:spPr bwMode="auto">
              <a:xfrm>
                <a:off x="2461" y="1613"/>
                <a:ext cx="241" cy="241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Line 90"/>
              <p:cNvSpPr>
                <a:spLocks noChangeShapeType="1"/>
              </p:cNvSpPr>
              <p:nvPr/>
            </p:nvSpPr>
            <p:spPr bwMode="auto">
              <a:xfrm>
                <a:off x="2666" y="1820"/>
                <a:ext cx="162" cy="161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91"/>
              <p:cNvSpPr>
                <a:spLocks noEditPoints="1"/>
              </p:cNvSpPr>
              <p:nvPr/>
            </p:nvSpPr>
            <p:spPr bwMode="auto">
              <a:xfrm>
                <a:off x="3318" y="1684"/>
                <a:ext cx="100" cy="90"/>
              </a:xfrm>
              <a:custGeom>
                <a:avLst/>
                <a:gdLst>
                  <a:gd name="T0" fmla="*/ 26 w 52"/>
                  <a:gd name="T1" fmla="*/ 8 h 47"/>
                  <a:gd name="T2" fmla="*/ 37 w 52"/>
                  <a:gd name="T3" fmla="*/ 12 h 47"/>
                  <a:gd name="T4" fmla="*/ 41 w 52"/>
                  <a:gd name="T5" fmla="*/ 23 h 47"/>
                  <a:gd name="T6" fmla="*/ 37 w 52"/>
                  <a:gd name="T7" fmla="*/ 34 h 47"/>
                  <a:gd name="T8" fmla="*/ 26 w 52"/>
                  <a:gd name="T9" fmla="*/ 39 h 47"/>
                  <a:gd name="T10" fmla="*/ 15 w 52"/>
                  <a:gd name="T11" fmla="*/ 34 h 47"/>
                  <a:gd name="T12" fmla="*/ 10 w 52"/>
                  <a:gd name="T13" fmla="*/ 23 h 47"/>
                  <a:gd name="T14" fmla="*/ 15 w 52"/>
                  <a:gd name="T15" fmla="*/ 12 h 47"/>
                  <a:gd name="T16" fmla="*/ 26 w 52"/>
                  <a:gd name="T17" fmla="*/ 8 h 47"/>
                  <a:gd name="T18" fmla="*/ 26 w 52"/>
                  <a:gd name="T19" fmla="*/ 0 h 47"/>
                  <a:gd name="T20" fmla="*/ 9 w 52"/>
                  <a:gd name="T21" fmla="*/ 6 h 47"/>
                  <a:gd name="T22" fmla="*/ 9 w 52"/>
                  <a:gd name="T23" fmla="*/ 40 h 47"/>
                  <a:gd name="T24" fmla="*/ 26 w 52"/>
                  <a:gd name="T25" fmla="*/ 47 h 47"/>
                  <a:gd name="T26" fmla="*/ 42 w 52"/>
                  <a:gd name="T27" fmla="*/ 40 h 47"/>
                  <a:gd name="T28" fmla="*/ 42 w 52"/>
                  <a:gd name="T29" fmla="*/ 6 h 47"/>
                  <a:gd name="T30" fmla="*/ 26 w 52"/>
                  <a:gd name="T3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47">
                    <a:moveTo>
                      <a:pt x="26" y="8"/>
                    </a:moveTo>
                    <a:cubicBezTo>
                      <a:pt x="30" y="8"/>
                      <a:pt x="34" y="9"/>
                      <a:pt x="37" y="12"/>
                    </a:cubicBezTo>
                    <a:cubicBezTo>
                      <a:pt x="40" y="15"/>
                      <a:pt x="41" y="19"/>
                      <a:pt x="41" y="23"/>
                    </a:cubicBezTo>
                    <a:cubicBezTo>
                      <a:pt x="41" y="27"/>
                      <a:pt x="40" y="31"/>
                      <a:pt x="37" y="34"/>
                    </a:cubicBezTo>
                    <a:cubicBezTo>
                      <a:pt x="34" y="37"/>
                      <a:pt x="30" y="39"/>
                      <a:pt x="26" y="39"/>
                    </a:cubicBezTo>
                    <a:cubicBezTo>
                      <a:pt x="21" y="39"/>
                      <a:pt x="18" y="37"/>
                      <a:pt x="15" y="34"/>
                    </a:cubicBezTo>
                    <a:cubicBezTo>
                      <a:pt x="12" y="31"/>
                      <a:pt x="10" y="27"/>
                      <a:pt x="10" y="23"/>
                    </a:cubicBezTo>
                    <a:cubicBezTo>
                      <a:pt x="10" y="19"/>
                      <a:pt x="12" y="15"/>
                      <a:pt x="15" y="12"/>
                    </a:cubicBezTo>
                    <a:cubicBezTo>
                      <a:pt x="18" y="9"/>
                      <a:pt x="21" y="8"/>
                      <a:pt x="26" y="8"/>
                    </a:cubicBezTo>
                    <a:moveTo>
                      <a:pt x="26" y="0"/>
                    </a:moveTo>
                    <a:cubicBezTo>
                      <a:pt x="20" y="0"/>
                      <a:pt x="14" y="2"/>
                      <a:pt x="9" y="6"/>
                    </a:cubicBezTo>
                    <a:cubicBezTo>
                      <a:pt x="0" y="16"/>
                      <a:pt x="0" y="31"/>
                      <a:pt x="9" y="40"/>
                    </a:cubicBezTo>
                    <a:cubicBezTo>
                      <a:pt x="14" y="45"/>
                      <a:pt x="20" y="47"/>
                      <a:pt x="26" y="47"/>
                    </a:cubicBezTo>
                    <a:cubicBezTo>
                      <a:pt x="32" y="47"/>
                      <a:pt x="38" y="45"/>
                      <a:pt x="42" y="40"/>
                    </a:cubicBezTo>
                    <a:cubicBezTo>
                      <a:pt x="52" y="31"/>
                      <a:pt x="52" y="16"/>
                      <a:pt x="42" y="6"/>
                    </a:cubicBezTo>
                    <a:cubicBezTo>
                      <a:pt x="38" y="2"/>
                      <a:pt x="32" y="0"/>
                      <a:pt x="2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92"/>
              <p:cNvSpPr>
                <a:spLocks noEditPoints="1"/>
              </p:cNvSpPr>
              <p:nvPr/>
            </p:nvSpPr>
            <p:spPr bwMode="auto">
              <a:xfrm>
                <a:off x="3246" y="1617"/>
                <a:ext cx="379" cy="356"/>
              </a:xfrm>
              <a:custGeom>
                <a:avLst/>
                <a:gdLst>
                  <a:gd name="T0" fmla="*/ 64 w 198"/>
                  <a:gd name="T1" fmla="*/ 8 h 186"/>
                  <a:gd name="T2" fmla="*/ 99 w 198"/>
                  <a:gd name="T3" fmla="*/ 23 h 186"/>
                  <a:gd name="T4" fmla="*/ 112 w 198"/>
                  <a:gd name="T5" fmla="*/ 71 h 186"/>
                  <a:gd name="T6" fmla="*/ 111 w 198"/>
                  <a:gd name="T7" fmla="*/ 75 h 186"/>
                  <a:gd name="T8" fmla="*/ 114 w 198"/>
                  <a:gd name="T9" fmla="*/ 78 h 186"/>
                  <a:gd name="T10" fmla="*/ 128 w 198"/>
                  <a:gd name="T11" fmla="*/ 92 h 186"/>
                  <a:gd name="T12" fmla="*/ 127 w 198"/>
                  <a:gd name="T13" fmla="*/ 93 h 186"/>
                  <a:gd name="T14" fmla="*/ 121 w 198"/>
                  <a:gd name="T15" fmla="*/ 99 h 186"/>
                  <a:gd name="T16" fmla="*/ 127 w 198"/>
                  <a:gd name="T17" fmla="*/ 104 h 186"/>
                  <a:gd name="T18" fmla="*/ 190 w 198"/>
                  <a:gd name="T19" fmla="*/ 167 h 186"/>
                  <a:gd name="T20" fmla="*/ 189 w 198"/>
                  <a:gd name="T21" fmla="*/ 176 h 186"/>
                  <a:gd name="T22" fmla="*/ 177 w 198"/>
                  <a:gd name="T23" fmla="*/ 178 h 186"/>
                  <a:gd name="T24" fmla="*/ 172 w 198"/>
                  <a:gd name="T25" fmla="*/ 172 h 186"/>
                  <a:gd name="T26" fmla="*/ 170 w 198"/>
                  <a:gd name="T27" fmla="*/ 170 h 186"/>
                  <a:gd name="T28" fmla="*/ 167 w 198"/>
                  <a:gd name="T29" fmla="*/ 170 h 186"/>
                  <a:gd name="T30" fmla="*/ 164 w 198"/>
                  <a:gd name="T31" fmla="*/ 170 h 186"/>
                  <a:gd name="T32" fmla="*/ 165 w 198"/>
                  <a:gd name="T33" fmla="*/ 160 h 186"/>
                  <a:gd name="T34" fmla="*/ 167 w 198"/>
                  <a:gd name="T35" fmla="*/ 151 h 186"/>
                  <a:gd name="T36" fmla="*/ 157 w 198"/>
                  <a:gd name="T37" fmla="*/ 151 h 186"/>
                  <a:gd name="T38" fmla="*/ 144 w 198"/>
                  <a:gd name="T39" fmla="*/ 152 h 186"/>
                  <a:gd name="T40" fmla="*/ 143 w 198"/>
                  <a:gd name="T41" fmla="*/ 139 h 186"/>
                  <a:gd name="T42" fmla="*/ 142 w 198"/>
                  <a:gd name="T43" fmla="*/ 131 h 186"/>
                  <a:gd name="T44" fmla="*/ 134 w 198"/>
                  <a:gd name="T45" fmla="*/ 132 h 186"/>
                  <a:gd name="T46" fmla="*/ 125 w 198"/>
                  <a:gd name="T47" fmla="*/ 133 h 186"/>
                  <a:gd name="T48" fmla="*/ 112 w 198"/>
                  <a:gd name="T49" fmla="*/ 120 h 186"/>
                  <a:gd name="T50" fmla="*/ 106 w 198"/>
                  <a:gd name="T51" fmla="*/ 114 h 186"/>
                  <a:gd name="T52" fmla="*/ 100 w 198"/>
                  <a:gd name="T53" fmla="*/ 120 h 186"/>
                  <a:gd name="T54" fmla="*/ 98 w 198"/>
                  <a:gd name="T55" fmla="*/ 122 h 186"/>
                  <a:gd name="T56" fmla="*/ 84 w 198"/>
                  <a:gd name="T57" fmla="*/ 108 h 186"/>
                  <a:gd name="T58" fmla="*/ 81 w 198"/>
                  <a:gd name="T59" fmla="*/ 105 h 186"/>
                  <a:gd name="T60" fmla="*/ 76 w 198"/>
                  <a:gd name="T61" fmla="*/ 106 h 186"/>
                  <a:gd name="T62" fmla="*/ 64 w 198"/>
                  <a:gd name="T63" fmla="*/ 108 h 186"/>
                  <a:gd name="T64" fmla="*/ 28 w 198"/>
                  <a:gd name="T65" fmla="*/ 93 h 186"/>
                  <a:gd name="T66" fmla="*/ 28 w 198"/>
                  <a:gd name="T67" fmla="*/ 23 h 186"/>
                  <a:gd name="T68" fmla="*/ 64 w 198"/>
                  <a:gd name="T69" fmla="*/ 8 h 186"/>
                  <a:gd name="T70" fmla="*/ 64 w 198"/>
                  <a:gd name="T71" fmla="*/ 0 h 186"/>
                  <a:gd name="T72" fmla="*/ 23 w 198"/>
                  <a:gd name="T73" fmla="*/ 17 h 186"/>
                  <a:gd name="T74" fmla="*/ 23 w 198"/>
                  <a:gd name="T75" fmla="*/ 99 h 186"/>
                  <a:gd name="T76" fmla="*/ 64 w 198"/>
                  <a:gd name="T77" fmla="*/ 116 h 186"/>
                  <a:gd name="T78" fmla="*/ 78 w 198"/>
                  <a:gd name="T79" fmla="*/ 114 h 186"/>
                  <a:gd name="T80" fmla="*/ 98 w 198"/>
                  <a:gd name="T81" fmla="*/ 134 h 186"/>
                  <a:gd name="T82" fmla="*/ 106 w 198"/>
                  <a:gd name="T83" fmla="*/ 125 h 186"/>
                  <a:gd name="T84" fmla="*/ 122 w 198"/>
                  <a:gd name="T85" fmla="*/ 142 h 186"/>
                  <a:gd name="T86" fmla="*/ 135 w 198"/>
                  <a:gd name="T87" fmla="*/ 140 h 186"/>
                  <a:gd name="T88" fmla="*/ 137 w 198"/>
                  <a:gd name="T89" fmla="*/ 160 h 186"/>
                  <a:gd name="T90" fmla="*/ 157 w 198"/>
                  <a:gd name="T91" fmla="*/ 159 h 186"/>
                  <a:gd name="T92" fmla="*/ 155 w 198"/>
                  <a:gd name="T93" fmla="*/ 178 h 186"/>
                  <a:gd name="T94" fmla="*/ 166 w 198"/>
                  <a:gd name="T95" fmla="*/ 178 h 186"/>
                  <a:gd name="T96" fmla="*/ 175 w 198"/>
                  <a:gd name="T97" fmla="*/ 186 h 186"/>
                  <a:gd name="T98" fmla="*/ 197 w 198"/>
                  <a:gd name="T99" fmla="*/ 183 h 186"/>
                  <a:gd name="T100" fmla="*/ 198 w 198"/>
                  <a:gd name="T101" fmla="*/ 164 h 186"/>
                  <a:gd name="T102" fmla="*/ 133 w 198"/>
                  <a:gd name="T103" fmla="*/ 99 h 186"/>
                  <a:gd name="T104" fmla="*/ 139 w 198"/>
                  <a:gd name="T105" fmla="*/ 92 h 186"/>
                  <a:gd name="T106" fmla="*/ 119 w 198"/>
                  <a:gd name="T107" fmla="*/ 73 h 186"/>
                  <a:gd name="T108" fmla="*/ 104 w 198"/>
                  <a:gd name="T109" fmla="*/ 17 h 186"/>
                  <a:gd name="T110" fmla="*/ 64 w 198"/>
                  <a:gd name="T111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8" h="186">
                    <a:moveTo>
                      <a:pt x="64" y="8"/>
                    </a:moveTo>
                    <a:cubicBezTo>
                      <a:pt x="77" y="8"/>
                      <a:pt x="89" y="14"/>
                      <a:pt x="99" y="23"/>
                    </a:cubicBezTo>
                    <a:cubicBezTo>
                      <a:pt x="111" y="35"/>
                      <a:pt x="116" y="54"/>
                      <a:pt x="112" y="71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14" y="78"/>
                      <a:pt x="114" y="78"/>
                      <a:pt x="114" y="78"/>
                    </a:cubicBezTo>
                    <a:cubicBezTo>
                      <a:pt x="128" y="92"/>
                      <a:pt x="128" y="92"/>
                      <a:pt x="128" y="92"/>
                    </a:cubicBezTo>
                    <a:cubicBezTo>
                      <a:pt x="127" y="93"/>
                      <a:pt x="127" y="93"/>
                      <a:pt x="127" y="93"/>
                    </a:cubicBezTo>
                    <a:cubicBezTo>
                      <a:pt x="121" y="99"/>
                      <a:pt x="121" y="99"/>
                      <a:pt x="121" y="99"/>
                    </a:cubicBezTo>
                    <a:cubicBezTo>
                      <a:pt x="127" y="104"/>
                      <a:pt x="127" y="104"/>
                      <a:pt x="127" y="104"/>
                    </a:cubicBezTo>
                    <a:cubicBezTo>
                      <a:pt x="190" y="167"/>
                      <a:pt x="190" y="167"/>
                      <a:pt x="190" y="167"/>
                    </a:cubicBezTo>
                    <a:cubicBezTo>
                      <a:pt x="189" y="176"/>
                      <a:pt x="189" y="176"/>
                      <a:pt x="189" y="176"/>
                    </a:cubicBezTo>
                    <a:cubicBezTo>
                      <a:pt x="177" y="178"/>
                      <a:pt x="177" y="178"/>
                      <a:pt x="177" y="178"/>
                    </a:cubicBezTo>
                    <a:cubicBezTo>
                      <a:pt x="172" y="172"/>
                      <a:pt x="172" y="172"/>
                      <a:pt x="172" y="172"/>
                    </a:cubicBezTo>
                    <a:cubicBezTo>
                      <a:pt x="170" y="170"/>
                      <a:pt x="170" y="170"/>
                      <a:pt x="170" y="170"/>
                    </a:cubicBezTo>
                    <a:cubicBezTo>
                      <a:pt x="167" y="170"/>
                      <a:pt x="167" y="170"/>
                      <a:pt x="167" y="170"/>
                    </a:cubicBezTo>
                    <a:cubicBezTo>
                      <a:pt x="164" y="170"/>
                      <a:pt x="164" y="170"/>
                      <a:pt x="164" y="170"/>
                    </a:cubicBezTo>
                    <a:cubicBezTo>
                      <a:pt x="165" y="160"/>
                      <a:pt x="165" y="160"/>
                      <a:pt x="165" y="160"/>
                    </a:cubicBezTo>
                    <a:cubicBezTo>
                      <a:pt x="167" y="151"/>
                      <a:pt x="167" y="151"/>
                      <a:pt x="167" y="151"/>
                    </a:cubicBezTo>
                    <a:cubicBezTo>
                      <a:pt x="157" y="151"/>
                      <a:pt x="157" y="151"/>
                      <a:pt x="157" y="151"/>
                    </a:cubicBezTo>
                    <a:cubicBezTo>
                      <a:pt x="144" y="152"/>
                      <a:pt x="144" y="152"/>
                      <a:pt x="144" y="152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2" y="131"/>
                      <a:pt x="142" y="131"/>
                      <a:pt x="142" y="131"/>
                    </a:cubicBezTo>
                    <a:cubicBezTo>
                      <a:pt x="134" y="132"/>
                      <a:pt x="134" y="132"/>
                      <a:pt x="134" y="132"/>
                    </a:cubicBezTo>
                    <a:cubicBezTo>
                      <a:pt x="125" y="133"/>
                      <a:pt x="125" y="133"/>
                      <a:pt x="125" y="133"/>
                    </a:cubicBezTo>
                    <a:cubicBezTo>
                      <a:pt x="112" y="120"/>
                      <a:pt x="112" y="120"/>
                      <a:pt x="112" y="120"/>
                    </a:cubicBezTo>
                    <a:cubicBezTo>
                      <a:pt x="106" y="114"/>
                      <a:pt x="106" y="114"/>
                      <a:pt x="106" y="114"/>
                    </a:cubicBezTo>
                    <a:cubicBezTo>
                      <a:pt x="100" y="120"/>
                      <a:pt x="100" y="120"/>
                      <a:pt x="100" y="120"/>
                    </a:cubicBezTo>
                    <a:cubicBezTo>
                      <a:pt x="98" y="122"/>
                      <a:pt x="98" y="122"/>
                      <a:pt x="98" y="122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1" y="105"/>
                      <a:pt x="81" y="105"/>
                      <a:pt x="81" y="105"/>
                    </a:cubicBezTo>
                    <a:cubicBezTo>
                      <a:pt x="76" y="106"/>
                      <a:pt x="76" y="106"/>
                      <a:pt x="76" y="106"/>
                    </a:cubicBezTo>
                    <a:cubicBezTo>
                      <a:pt x="72" y="107"/>
                      <a:pt x="68" y="108"/>
                      <a:pt x="64" y="108"/>
                    </a:cubicBezTo>
                    <a:cubicBezTo>
                      <a:pt x="50" y="108"/>
                      <a:pt x="38" y="103"/>
                      <a:pt x="28" y="93"/>
                    </a:cubicBezTo>
                    <a:cubicBezTo>
                      <a:pt x="9" y="74"/>
                      <a:pt x="9" y="42"/>
                      <a:pt x="28" y="23"/>
                    </a:cubicBezTo>
                    <a:cubicBezTo>
                      <a:pt x="38" y="14"/>
                      <a:pt x="50" y="8"/>
                      <a:pt x="64" y="8"/>
                    </a:cubicBezTo>
                    <a:moveTo>
                      <a:pt x="64" y="0"/>
                    </a:moveTo>
                    <a:cubicBezTo>
                      <a:pt x="49" y="0"/>
                      <a:pt x="34" y="6"/>
                      <a:pt x="23" y="17"/>
                    </a:cubicBezTo>
                    <a:cubicBezTo>
                      <a:pt x="0" y="40"/>
                      <a:pt x="0" y="76"/>
                      <a:pt x="23" y="99"/>
                    </a:cubicBezTo>
                    <a:cubicBezTo>
                      <a:pt x="34" y="110"/>
                      <a:pt x="49" y="116"/>
                      <a:pt x="64" y="116"/>
                    </a:cubicBezTo>
                    <a:cubicBezTo>
                      <a:pt x="68" y="116"/>
                      <a:pt x="73" y="115"/>
                      <a:pt x="78" y="114"/>
                    </a:cubicBezTo>
                    <a:cubicBezTo>
                      <a:pt x="98" y="134"/>
                      <a:pt x="98" y="134"/>
                      <a:pt x="98" y="134"/>
                    </a:cubicBezTo>
                    <a:cubicBezTo>
                      <a:pt x="106" y="125"/>
                      <a:pt x="106" y="125"/>
                      <a:pt x="106" y="125"/>
                    </a:cubicBezTo>
                    <a:cubicBezTo>
                      <a:pt x="122" y="142"/>
                      <a:pt x="122" y="142"/>
                      <a:pt x="122" y="142"/>
                    </a:cubicBezTo>
                    <a:cubicBezTo>
                      <a:pt x="135" y="140"/>
                      <a:pt x="135" y="140"/>
                      <a:pt x="135" y="140"/>
                    </a:cubicBezTo>
                    <a:cubicBezTo>
                      <a:pt x="137" y="160"/>
                      <a:pt x="137" y="160"/>
                      <a:pt x="137" y="160"/>
                    </a:cubicBezTo>
                    <a:cubicBezTo>
                      <a:pt x="157" y="159"/>
                      <a:pt x="157" y="159"/>
                      <a:pt x="157" y="159"/>
                    </a:cubicBezTo>
                    <a:cubicBezTo>
                      <a:pt x="155" y="178"/>
                      <a:pt x="155" y="178"/>
                      <a:pt x="155" y="178"/>
                    </a:cubicBezTo>
                    <a:cubicBezTo>
                      <a:pt x="166" y="178"/>
                      <a:pt x="166" y="178"/>
                      <a:pt x="166" y="178"/>
                    </a:cubicBezTo>
                    <a:cubicBezTo>
                      <a:pt x="175" y="186"/>
                      <a:pt x="175" y="186"/>
                      <a:pt x="175" y="186"/>
                    </a:cubicBezTo>
                    <a:cubicBezTo>
                      <a:pt x="197" y="183"/>
                      <a:pt x="197" y="183"/>
                      <a:pt x="197" y="183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33" y="99"/>
                      <a:pt x="133" y="99"/>
                      <a:pt x="133" y="99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19" y="73"/>
                      <a:pt x="119" y="73"/>
                      <a:pt x="119" y="73"/>
                    </a:cubicBezTo>
                    <a:cubicBezTo>
                      <a:pt x="124" y="54"/>
                      <a:pt x="120" y="32"/>
                      <a:pt x="104" y="17"/>
                    </a:cubicBezTo>
                    <a:cubicBezTo>
                      <a:pt x="93" y="6"/>
                      <a:pt x="78" y="0"/>
                      <a:pt x="6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Oval 93"/>
              <p:cNvSpPr>
                <a:spLocks noChangeArrowheads="1"/>
              </p:cNvSpPr>
              <p:nvPr/>
            </p:nvSpPr>
            <p:spPr bwMode="auto">
              <a:xfrm>
                <a:off x="4055" y="1655"/>
                <a:ext cx="368" cy="104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94"/>
              <p:cNvSpPr>
                <a:spLocks/>
              </p:cNvSpPr>
              <p:nvPr/>
            </p:nvSpPr>
            <p:spPr bwMode="auto">
              <a:xfrm>
                <a:off x="4055" y="1757"/>
                <a:ext cx="368" cy="46"/>
              </a:xfrm>
              <a:custGeom>
                <a:avLst/>
                <a:gdLst>
                  <a:gd name="T0" fmla="*/ 192 w 192"/>
                  <a:gd name="T1" fmla="*/ 0 h 24"/>
                  <a:gd name="T2" fmla="*/ 96 w 192"/>
                  <a:gd name="T3" fmla="*/ 24 h 24"/>
                  <a:gd name="T4" fmla="*/ 0 w 192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2" h="24">
                    <a:moveTo>
                      <a:pt x="192" y="0"/>
                    </a:moveTo>
                    <a:cubicBezTo>
                      <a:pt x="192" y="13"/>
                      <a:pt x="149" y="24"/>
                      <a:pt x="96" y="24"/>
                    </a:cubicBezTo>
                    <a:cubicBezTo>
                      <a:pt x="43" y="24"/>
                      <a:pt x="0" y="13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95"/>
              <p:cNvSpPr>
                <a:spLocks/>
              </p:cNvSpPr>
              <p:nvPr/>
            </p:nvSpPr>
            <p:spPr bwMode="auto">
              <a:xfrm>
                <a:off x="4055" y="1803"/>
                <a:ext cx="368" cy="46"/>
              </a:xfrm>
              <a:custGeom>
                <a:avLst/>
                <a:gdLst>
                  <a:gd name="T0" fmla="*/ 192 w 192"/>
                  <a:gd name="T1" fmla="*/ 0 h 24"/>
                  <a:gd name="T2" fmla="*/ 96 w 192"/>
                  <a:gd name="T3" fmla="*/ 24 h 24"/>
                  <a:gd name="T4" fmla="*/ 0 w 192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2" h="24">
                    <a:moveTo>
                      <a:pt x="192" y="0"/>
                    </a:moveTo>
                    <a:cubicBezTo>
                      <a:pt x="192" y="13"/>
                      <a:pt x="149" y="24"/>
                      <a:pt x="96" y="24"/>
                    </a:cubicBezTo>
                    <a:cubicBezTo>
                      <a:pt x="43" y="24"/>
                      <a:pt x="0" y="13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96"/>
              <p:cNvSpPr>
                <a:spLocks/>
              </p:cNvSpPr>
              <p:nvPr/>
            </p:nvSpPr>
            <p:spPr bwMode="auto">
              <a:xfrm>
                <a:off x="4055" y="1847"/>
                <a:ext cx="368" cy="48"/>
              </a:xfrm>
              <a:custGeom>
                <a:avLst/>
                <a:gdLst>
                  <a:gd name="T0" fmla="*/ 192 w 192"/>
                  <a:gd name="T1" fmla="*/ 0 h 25"/>
                  <a:gd name="T2" fmla="*/ 96 w 192"/>
                  <a:gd name="T3" fmla="*/ 25 h 25"/>
                  <a:gd name="T4" fmla="*/ 0 w 192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2" h="25">
                    <a:moveTo>
                      <a:pt x="192" y="0"/>
                    </a:moveTo>
                    <a:cubicBezTo>
                      <a:pt x="192" y="14"/>
                      <a:pt x="149" y="25"/>
                      <a:pt x="96" y="25"/>
                    </a:cubicBezTo>
                    <a:cubicBezTo>
                      <a:pt x="43" y="25"/>
                      <a:pt x="0" y="14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97"/>
              <p:cNvSpPr>
                <a:spLocks/>
              </p:cNvSpPr>
              <p:nvPr/>
            </p:nvSpPr>
            <p:spPr bwMode="auto">
              <a:xfrm>
                <a:off x="4055" y="1893"/>
                <a:ext cx="368" cy="48"/>
              </a:xfrm>
              <a:custGeom>
                <a:avLst/>
                <a:gdLst>
                  <a:gd name="T0" fmla="*/ 192 w 192"/>
                  <a:gd name="T1" fmla="*/ 0 h 25"/>
                  <a:gd name="T2" fmla="*/ 96 w 192"/>
                  <a:gd name="T3" fmla="*/ 25 h 25"/>
                  <a:gd name="T4" fmla="*/ 0 w 192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2" h="25">
                    <a:moveTo>
                      <a:pt x="192" y="0"/>
                    </a:moveTo>
                    <a:cubicBezTo>
                      <a:pt x="192" y="14"/>
                      <a:pt x="149" y="25"/>
                      <a:pt x="96" y="25"/>
                    </a:cubicBezTo>
                    <a:cubicBezTo>
                      <a:pt x="43" y="25"/>
                      <a:pt x="0" y="14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Oval 98"/>
              <p:cNvSpPr>
                <a:spLocks noChangeArrowheads="1"/>
              </p:cNvSpPr>
              <p:nvPr/>
            </p:nvSpPr>
            <p:spPr bwMode="auto">
              <a:xfrm>
                <a:off x="5062" y="1826"/>
                <a:ext cx="138" cy="138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Line 99"/>
              <p:cNvSpPr>
                <a:spLocks noChangeShapeType="1"/>
              </p:cNvSpPr>
              <p:nvPr/>
            </p:nvSpPr>
            <p:spPr bwMode="auto">
              <a:xfrm>
                <a:off x="5089" y="1895"/>
                <a:ext cx="82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Line 100"/>
              <p:cNvSpPr>
                <a:spLocks noChangeShapeType="1"/>
              </p:cNvSpPr>
              <p:nvPr/>
            </p:nvSpPr>
            <p:spPr bwMode="auto">
              <a:xfrm>
                <a:off x="5131" y="1853"/>
                <a:ext cx="0" cy="82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Oval 101"/>
              <p:cNvSpPr>
                <a:spLocks noChangeArrowheads="1"/>
              </p:cNvSpPr>
              <p:nvPr/>
            </p:nvSpPr>
            <p:spPr bwMode="auto">
              <a:xfrm>
                <a:off x="4852" y="1632"/>
                <a:ext cx="367" cy="104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02"/>
              <p:cNvSpPr>
                <a:spLocks/>
              </p:cNvSpPr>
              <p:nvPr/>
            </p:nvSpPr>
            <p:spPr bwMode="auto">
              <a:xfrm>
                <a:off x="4852" y="1734"/>
                <a:ext cx="367" cy="46"/>
              </a:xfrm>
              <a:custGeom>
                <a:avLst/>
                <a:gdLst>
                  <a:gd name="T0" fmla="*/ 192 w 192"/>
                  <a:gd name="T1" fmla="*/ 0 h 24"/>
                  <a:gd name="T2" fmla="*/ 96 w 192"/>
                  <a:gd name="T3" fmla="*/ 24 h 24"/>
                  <a:gd name="T4" fmla="*/ 0 w 192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2" h="24">
                    <a:moveTo>
                      <a:pt x="192" y="0"/>
                    </a:moveTo>
                    <a:cubicBezTo>
                      <a:pt x="192" y="13"/>
                      <a:pt x="149" y="24"/>
                      <a:pt x="96" y="24"/>
                    </a:cubicBezTo>
                    <a:cubicBezTo>
                      <a:pt x="43" y="24"/>
                      <a:pt x="0" y="13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03"/>
              <p:cNvSpPr>
                <a:spLocks/>
              </p:cNvSpPr>
              <p:nvPr/>
            </p:nvSpPr>
            <p:spPr bwMode="auto">
              <a:xfrm>
                <a:off x="4852" y="1780"/>
                <a:ext cx="367" cy="46"/>
              </a:xfrm>
              <a:custGeom>
                <a:avLst/>
                <a:gdLst>
                  <a:gd name="T0" fmla="*/ 192 w 192"/>
                  <a:gd name="T1" fmla="*/ 0 h 24"/>
                  <a:gd name="T2" fmla="*/ 96 w 192"/>
                  <a:gd name="T3" fmla="*/ 24 h 24"/>
                  <a:gd name="T4" fmla="*/ 0 w 192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2" h="24">
                    <a:moveTo>
                      <a:pt x="192" y="0"/>
                    </a:moveTo>
                    <a:cubicBezTo>
                      <a:pt x="192" y="13"/>
                      <a:pt x="149" y="24"/>
                      <a:pt x="96" y="24"/>
                    </a:cubicBezTo>
                    <a:cubicBezTo>
                      <a:pt x="43" y="24"/>
                      <a:pt x="0" y="13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04"/>
              <p:cNvSpPr>
                <a:spLocks/>
              </p:cNvSpPr>
              <p:nvPr/>
            </p:nvSpPr>
            <p:spPr bwMode="auto">
              <a:xfrm>
                <a:off x="4852" y="1826"/>
                <a:ext cx="214" cy="46"/>
              </a:xfrm>
              <a:custGeom>
                <a:avLst/>
                <a:gdLst>
                  <a:gd name="T0" fmla="*/ 112 w 112"/>
                  <a:gd name="T1" fmla="*/ 24 h 24"/>
                  <a:gd name="T2" fmla="*/ 104 w 112"/>
                  <a:gd name="T3" fmla="*/ 24 h 24"/>
                  <a:gd name="T4" fmla="*/ 96 w 112"/>
                  <a:gd name="T5" fmla="*/ 24 h 24"/>
                  <a:gd name="T6" fmla="*/ 0 w 11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2" h="24">
                    <a:moveTo>
                      <a:pt x="112" y="24"/>
                    </a:moveTo>
                    <a:cubicBezTo>
                      <a:pt x="110" y="24"/>
                      <a:pt x="106" y="24"/>
                      <a:pt x="104" y="24"/>
                    </a:cubicBezTo>
                    <a:cubicBezTo>
                      <a:pt x="102" y="24"/>
                      <a:pt x="99" y="24"/>
                      <a:pt x="96" y="24"/>
                    </a:cubicBezTo>
                    <a:cubicBezTo>
                      <a:pt x="43" y="24"/>
                      <a:pt x="0" y="13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05"/>
              <p:cNvSpPr>
                <a:spLocks/>
              </p:cNvSpPr>
              <p:nvPr/>
            </p:nvSpPr>
            <p:spPr bwMode="auto">
              <a:xfrm>
                <a:off x="5187" y="1826"/>
                <a:ext cx="32" cy="25"/>
              </a:xfrm>
              <a:custGeom>
                <a:avLst/>
                <a:gdLst>
                  <a:gd name="T0" fmla="*/ 17 w 17"/>
                  <a:gd name="T1" fmla="*/ 0 h 13"/>
                  <a:gd name="T2" fmla="*/ 0 w 17"/>
                  <a:gd name="T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13">
                    <a:moveTo>
                      <a:pt x="17" y="0"/>
                    </a:moveTo>
                    <a:cubicBezTo>
                      <a:pt x="17" y="5"/>
                      <a:pt x="11" y="10"/>
                      <a:pt x="0" y="13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06"/>
              <p:cNvSpPr>
                <a:spLocks/>
              </p:cNvSpPr>
              <p:nvPr/>
            </p:nvSpPr>
            <p:spPr bwMode="auto">
              <a:xfrm>
                <a:off x="4852" y="1870"/>
                <a:ext cx="216" cy="48"/>
              </a:xfrm>
              <a:custGeom>
                <a:avLst/>
                <a:gdLst>
                  <a:gd name="T0" fmla="*/ 113 w 113"/>
                  <a:gd name="T1" fmla="*/ 25 h 25"/>
                  <a:gd name="T2" fmla="*/ 96 w 113"/>
                  <a:gd name="T3" fmla="*/ 25 h 25"/>
                  <a:gd name="T4" fmla="*/ 0 w 113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3" h="25">
                    <a:moveTo>
                      <a:pt x="113" y="25"/>
                    </a:moveTo>
                    <a:cubicBezTo>
                      <a:pt x="108" y="25"/>
                      <a:pt x="102" y="25"/>
                      <a:pt x="96" y="25"/>
                    </a:cubicBezTo>
                    <a:cubicBezTo>
                      <a:pt x="43" y="25"/>
                      <a:pt x="0" y="14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07"/>
              <p:cNvSpPr>
                <a:spLocks/>
              </p:cNvSpPr>
              <p:nvPr/>
            </p:nvSpPr>
            <p:spPr bwMode="auto">
              <a:xfrm>
                <a:off x="5196" y="1870"/>
                <a:ext cx="23" cy="23"/>
              </a:xfrm>
              <a:custGeom>
                <a:avLst/>
                <a:gdLst>
                  <a:gd name="T0" fmla="*/ 12 w 12"/>
                  <a:gd name="T1" fmla="*/ 0 h 12"/>
                  <a:gd name="T2" fmla="*/ 0 w 12"/>
                  <a:gd name="T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12">
                    <a:moveTo>
                      <a:pt x="12" y="0"/>
                    </a:moveTo>
                    <a:cubicBezTo>
                      <a:pt x="12" y="5"/>
                      <a:pt x="8" y="9"/>
                      <a:pt x="0" y="12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Oval 108"/>
              <p:cNvSpPr>
                <a:spLocks noChangeArrowheads="1"/>
              </p:cNvSpPr>
              <p:nvPr/>
            </p:nvSpPr>
            <p:spPr bwMode="auto">
              <a:xfrm>
                <a:off x="5853" y="1826"/>
                <a:ext cx="138" cy="138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Line 109"/>
              <p:cNvSpPr>
                <a:spLocks noChangeShapeType="1"/>
              </p:cNvSpPr>
              <p:nvPr/>
            </p:nvSpPr>
            <p:spPr bwMode="auto">
              <a:xfrm>
                <a:off x="5880" y="1895"/>
                <a:ext cx="82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Oval 110"/>
              <p:cNvSpPr>
                <a:spLocks noChangeArrowheads="1"/>
              </p:cNvSpPr>
              <p:nvPr/>
            </p:nvSpPr>
            <p:spPr bwMode="auto">
              <a:xfrm>
                <a:off x="5642" y="1634"/>
                <a:ext cx="368" cy="102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11"/>
              <p:cNvSpPr>
                <a:spLocks/>
              </p:cNvSpPr>
              <p:nvPr/>
            </p:nvSpPr>
            <p:spPr bwMode="auto">
              <a:xfrm>
                <a:off x="5642" y="1734"/>
                <a:ext cx="368" cy="48"/>
              </a:xfrm>
              <a:custGeom>
                <a:avLst/>
                <a:gdLst>
                  <a:gd name="T0" fmla="*/ 192 w 192"/>
                  <a:gd name="T1" fmla="*/ 0 h 25"/>
                  <a:gd name="T2" fmla="*/ 96 w 192"/>
                  <a:gd name="T3" fmla="*/ 25 h 25"/>
                  <a:gd name="T4" fmla="*/ 0 w 192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2" h="25">
                    <a:moveTo>
                      <a:pt x="192" y="0"/>
                    </a:moveTo>
                    <a:cubicBezTo>
                      <a:pt x="192" y="14"/>
                      <a:pt x="149" y="25"/>
                      <a:pt x="96" y="25"/>
                    </a:cubicBezTo>
                    <a:cubicBezTo>
                      <a:pt x="43" y="25"/>
                      <a:pt x="0" y="14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12"/>
              <p:cNvSpPr>
                <a:spLocks/>
              </p:cNvSpPr>
              <p:nvPr/>
            </p:nvSpPr>
            <p:spPr bwMode="auto">
              <a:xfrm>
                <a:off x="5642" y="1780"/>
                <a:ext cx="368" cy="46"/>
              </a:xfrm>
              <a:custGeom>
                <a:avLst/>
                <a:gdLst>
                  <a:gd name="T0" fmla="*/ 192 w 192"/>
                  <a:gd name="T1" fmla="*/ 0 h 24"/>
                  <a:gd name="T2" fmla="*/ 96 w 192"/>
                  <a:gd name="T3" fmla="*/ 24 h 24"/>
                  <a:gd name="T4" fmla="*/ 0 w 192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2" h="24">
                    <a:moveTo>
                      <a:pt x="192" y="0"/>
                    </a:moveTo>
                    <a:cubicBezTo>
                      <a:pt x="192" y="14"/>
                      <a:pt x="149" y="24"/>
                      <a:pt x="96" y="24"/>
                    </a:cubicBezTo>
                    <a:cubicBezTo>
                      <a:pt x="43" y="24"/>
                      <a:pt x="0" y="14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13"/>
              <p:cNvSpPr>
                <a:spLocks/>
              </p:cNvSpPr>
              <p:nvPr/>
            </p:nvSpPr>
            <p:spPr bwMode="auto">
              <a:xfrm>
                <a:off x="5642" y="1826"/>
                <a:ext cx="217" cy="46"/>
              </a:xfrm>
              <a:custGeom>
                <a:avLst/>
                <a:gdLst>
                  <a:gd name="T0" fmla="*/ 113 w 113"/>
                  <a:gd name="T1" fmla="*/ 24 h 24"/>
                  <a:gd name="T2" fmla="*/ 96 w 113"/>
                  <a:gd name="T3" fmla="*/ 24 h 24"/>
                  <a:gd name="T4" fmla="*/ 0 w 113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3" h="24">
                    <a:moveTo>
                      <a:pt x="113" y="24"/>
                    </a:moveTo>
                    <a:cubicBezTo>
                      <a:pt x="108" y="24"/>
                      <a:pt x="102" y="24"/>
                      <a:pt x="96" y="24"/>
                    </a:cubicBezTo>
                    <a:cubicBezTo>
                      <a:pt x="43" y="24"/>
                      <a:pt x="0" y="13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14"/>
              <p:cNvSpPr>
                <a:spLocks/>
              </p:cNvSpPr>
              <p:nvPr/>
            </p:nvSpPr>
            <p:spPr bwMode="auto">
              <a:xfrm>
                <a:off x="5973" y="1826"/>
                <a:ext cx="37" cy="28"/>
              </a:xfrm>
              <a:custGeom>
                <a:avLst/>
                <a:gdLst>
                  <a:gd name="T0" fmla="*/ 19 w 19"/>
                  <a:gd name="T1" fmla="*/ 0 h 15"/>
                  <a:gd name="T2" fmla="*/ 0 w 19"/>
                  <a:gd name="T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" h="15">
                    <a:moveTo>
                      <a:pt x="19" y="0"/>
                    </a:moveTo>
                    <a:cubicBezTo>
                      <a:pt x="19" y="5"/>
                      <a:pt x="12" y="11"/>
                      <a:pt x="0" y="15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15"/>
              <p:cNvSpPr>
                <a:spLocks/>
              </p:cNvSpPr>
              <p:nvPr/>
            </p:nvSpPr>
            <p:spPr bwMode="auto">
              <a:xfrm>
                <a:off x="5642" y="1872"/>
                <a:ext cx="219" cy="46"/>
              </a:xfrm>
              <a:custGeom>
                <a:avLst/>
                <a:gdLst>
                  <a:gd name="T0" fmla="*/ 114 w 114"/>
                  <a:gd name="T1" fmla="*/ 24 h 24"/>
                  <a:gd name="T2" fmla="*/ 96 w 114"/>
                  <a:gd name="T3" fmla="*/ 24 h 24"/>
                  <a:gd name="T4" fmla="*/ 0 w 114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4" h="24">
                    <a:moveTo>
                      <a:pt x="114" y="24"/>
                    </a:moveTo>
                    <a:cubicBezTo>
                      <a:pt x="108" y="24"/>
                      <a:pt x="102" y="24"/>
                      <a:pt x="96" y="24"/>
                    </a:cubicBezTo>
                    <a:cubicBezTo>
                      <a:pt x="43" y="24"/>
                      <a:pt x="0" y="13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16"/>
              <p:cNvSpPr>
                <a:spLocks/>
              </p:cNvSpPr>
              <p:nvPr/>
            </p:nvSpPr>
            <p:spPr bwMode="auto">
              <a:xfrm>
                <a:off x="5989" y="1872"/>
                <a:ext cx="21" cy="21"/>
              </a:xfrm>
              <a:custGeom>
                <a:avLst/>
                <a:gdLst>
                  <a:gd name="T0" fmla="*/ 11 w 11"/>
                  <a:gd name="T1" fmla="*/ 0 h 11"/>
                  <a:gd name="T2" fmla="*/ 0 w 11"/>
                  <a:gd name="T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cubicBezTo>
                      <a:pt x="11" y="4"/>
                      <a:pt x="7" y="8"/>
                      <a:pt x="0" y="11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17"/>
              <p:cNvSpPr>
                <a:spLocks/>
              </p:cNvSpPr>
              <p:nvPr/>
            </p:nvSpPr>
            <p:spPr bwMode="auto">
              <a:xfrm>
                <a:off x="6444" y="1732"/>
                <a:ext cx="146" cy="132"/>
              </a:xfrm>
              <a:custGeom>
                <a:avLst/>
                <a:gdLst>
                  <a:gd name="T0" fmla="*/ 76 w 76"/>
                  <a:gd name="T1" fmla="*/ 44 h 69"/>
                  <a:gd name="T2" fmla="*/ 49 w 76"/>
                  <a:gd name="T3" fmla="*/ 69 h 69"/>
                  <a:gd name="T4" fmla="*/ 27 w 76"/>
                  <a:gd name="T5" fmla="*/ 69 h 69"/>
                  <a:gd name="T6" fmla="*/ 0 w 76"/>
                  <a:gd name="T7" fmla="*/ 44 h 69"/>
                  <a:gd name="T8" fmla="*/ 0 w 76"/>
                  <a:gd name="T9" fmla="*/ 25 h 69"/>
                  <a:gd name="T10" fmla="*/ 27 w 76"/>
                  <a:gd name="T11" fmla="*/ 0 h 69"/>
                  <a:gd name="T12" fmla="*/ 49 w 76"/>
                  <a:gd name="T13" fmla="*/ 0 h 69"/>
                  <a:gd name="T14" fmla="*/ 76 w 76"/>
                  <a:gd name="T15" fmla="*/ 2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69">
                    <a:moveTo>
                      <a:pt x="76" y="44"/>
                    </a:moveTo>
                    <a:cubicBezTo>
                      <a:pt x="76" y="58"/>
                      <a:pt x="64" y="69"/>
                      <a:pt x="49" y="69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12" y="69"/>
                      <a:pt x="0" y="58"/>
                      <a:pt x="0" y="4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11"/>
                      <a:pt x="12" y="0"/>
                      <a:pt x="27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64" y="0"/>
                      <a:pt x="76" y="11"/>
                      <a:pt x="76" y="25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18"/>
              <p:cNvSpPr>
                <a:spLocks/>
              </p:cNvSpPr>
              <p:nvPr/>
            </p:nvSpPr>
            <p:spPr bwMode="auto">
              <a:xfrm>
                <a:off x="6666" y="1732"/>
                <a:ext cx="146" cy="132"/>
              </a:xfrm>
              <a:custGeom>
                <a:avLst/>
                <a:gdLst>
                  <a:gd name="T0" fmla="*/ 0 w 76"/>
                  <a:gd name="T1" fmla="*/ 44 h 69"/>
                  <a:gd name="T2" fmla="*/ 28 w 76"/>
                  <a:gd name="T3" fmla="*/ 69 h 69"/>
                  <a:gd name="T4" fmla="*/ 49 w 76"/>
                  <a:gd name="T5" fmla="*/ 69 h 69"/>
                  <a:gd name="T6" fmla="*/ 76 w 76"/>
                  <a:gd name="T7" fmla="*/ 44 h 69"/>
                  <a:gd name="T8" fmla="*/ 76 w 76"/>
                  <a:gd name="T9" fmla="*/ 25 h 69"/>
                  <a:gd name="T10" fmla="*/ 49 w 76"/>
                  <a:gd name="T11" fmla="*/ 0 h 69"/>
                  <a:gd name="T12" fmla="*/ 28 w 76"/>
                  <a:gd name="T13" fmla="*/ 0 h 69"/>
                  <a:gd name="T14" fmla="*/ 0 w 76"/>
                  <a:gd name="T15" fmla="*/ 2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69">
                    <a:moveTo>
                      <a:pt x="0" y="44"/>
                    </a:moveTo>
                    <a:cubicBezTo>
                      <a:pt x="0" y="58"/>
                      <a:pt x="13" y="69"/>
                      <a:pt x="28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64" y="69"/>
                      <a:pt x="76" y="58"/>
                      <a:pt x="76" y="44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11"/>
                      <a:pt x="64" y="0"/>
                      <a:pt x="4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3" y="0"/>
                      <a:pt x="0" y="11"/>
                      <a:pt x="0" y="25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Line 119"/>
              <p:cNvSpPr>
                <a:spLocks noChangeShapeType="1"/>
              </p:cNvSpPr>
              <p:nvPr/>
            </p:nvSpPr>
            <p:spPr bwMode="auto">
              <a:xfrm>
                <a:off x="6552" y="1797"/>
                <a:ext cx="155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20"/>
              <p:cNvSpPr>
                <a:spLocks/>
              </p:cNvSpPr>
              <p:nvPr/>
            </p:nvSpPr>
            <p:spPr bwMode="auto">
              <a:xfrm>
                <a:off x="7235" y="1793"/>
                <a:ext cx="195" cy="196"/>
              </a:xfrm>
              <a:custGeom>
                <a:avLst/>
                <a:gdLst>
                  <a:gd name="T0" fmla="*/ 91 w 102"/>
                  <a:gd name="T1" fmla="*/ 27 h 102"/>
                  <a:gd name="T2" fmla="*/ 88 w 102"/>
                  <a:gd name="T3" fmla="*/ 70 h 102"/>
                  <a:gd name="T4" fmla="*/ 70 w 102"/>
                  <a:gd name="T5" fmla="*/ 88 h 102"/>
                  <a:gd name="T6" fmla="*/ 27 w 102"/>
                  <a:gd name="T7" fmla="*/ 91 h 102"/>
                  <a:gd name="T8" fmla="*/ 11 w 102"/>
                  <a:gd name="T9" fmla="*/ 74 h 102"/>
                  <a:gd name="T10" fmla="*/ 13 w 102"/>
                  <a:gd name="T11" fmla="*/ 31 h 102"/>
                  <a:gd name="T12" fmla="*/ 31 w 102"/>
                  <a:gd name="T13" fmla="*/ 13 h 102"/>
                  <a:gd name="T14" fmla="*/ 74 w 102"/>
                  <a:gd name="T15" fmla="*/ 1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102">
                    <a:moveTo>
                      <a:pt x="91" y="27"/>
                    </a:moveTo>
                    <a:cubicBezTo>
                      <a:pt x="102" y="39"/>
                      <a:pt x="101" y="58"/>
                      <a:pt x="88" y="70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58" y="101"/>
                      <a:pt x="39" y="102"/>
                      <a:pt x="27" y="91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0" y="63"/>
                      <a:pt x="1" y="44"/>
                      <a:pt x="13" y="31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44" y="1"/>
                      <a:pt x="63" y="0"/>
                      <a:pt x="74" y="11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21"/>
              <p:cNvSpPr>
                <a:spLocks/>
              </p:cNvSpPr>
              <p:nvPr/>
            </p:nvSpPr>
            <p:spPr bwMode="auto">
              <a:xfrm>
                <a:off x="7421" y="1607"/>
                <a:ext cx="195" cy="196"/>
              </a:xfrm>
              <a:custGeom>
                <a:avLst/>
                <a:gdLst>
                  <a:gd name="T0" fmla="*/ 27 w 102"/>
                  <a:gd name="T1" fmla="*/ 91 h 102"/>
                  <a:gd name="T2" fmla="*/ 70 w 102"/>
                  <a:gd name="T3" fmla="*/ 89 h 102"/>
                  <a:gd name="T4" fmla="*/ 88 w 102"/>
                  <a:gd name="T5" fmla="*/ 71 h 102"/>
                  <a:gd name="T6" fmla="*/ 90 w 102"/>
                  <a:gd name="T7" fmla="*/ 27 h 102"/>
                  <a:gd name="T8" fmla="*/ 74 w 102"/>
                  <a:gd name="T9" fmla="*/ 11 h 102"/>
                  <a:gd name="T10" fmla="*/ 31 w 102"/>
                  <a:gd name="T11" fmla="*/ 13 h 102"/>
                  <a:gd name="T12" fmla="*/ 13 w 102"/>
                  <a:gd name="T13" fmla="*/ 31 h 102"/>
                  <a:gd name="T14" fmla="*/ 11 w 102"/>
                  <a:gd name="T15" fmla="*/ 7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102">
                    <a:moveTo>
                      <a:pt x="27" y="91"/>
                    </a:moveTo>
                    <a:cubicBezTo>
                      <a:pt x="38" y="102"/>
                      <a:pt x="58" y="101"/>
                      <a:pt x="70" y="89"/>
                    </a:cubicBezTo>
                    <a:cubicBezTo>
                      <a:pt x="88" y="71"/>
                      <a:pt x="88" y="71"/>
                      <a:pt x="88" y="71"/>
                    </a:cubicBezTo>
                    <a:cubicBezTo>
                      <a:pt x="101" y="58"/>
                      <a:pt x="102" y="39"/>
                      <a:pt x="90" y="27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63" y="0"/>
                      <a:pt x="44" y="1"/>
                      <a:pt x="31" y="13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" y="44"/>
                      <a:pt x="0" y="63"/>
                      <a:pt x="11" y="75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Line 122"/>
              <p:cNvSpPr>
                <a:spLocks noChangeShapeType="1"/>
              </p:cNvSpPr>
              <p:nvPr/>
            </p:nvSpPr>
            <p:spPr bwMode="auto">
              <a:xfrm flipV="1">
                <a:off x="7359" y="1734"/>
                <a:ext cx="131" cy="128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Line 123"/>
              <p:cNvSpPr>
                <a:spLocks noChangeShapeType="1"/>
              </p:cNvSpPr>
              <p:nvPr/>
            </p:nvSpPr>
            <p:spPr bwMode="auto">
              <a:xfrm flipV="1">
                <a:off x="257" y="2427"/>
                <a:ext cx="0" cy="192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24"/>
              <p:cNvSpPr>
                <a:spLocks/>
              </p:cNvSpPr>
              <p:nvPr/>
            </p:nvSpPr>
            <p:spPr bwMode="auto">
              <a:xfrm>
                <a:off x="196" y="2427"/>
                <a:ext cx="125" cy="62"/>
              </a:xfrm>
              <a:custGeom>
                <a:avLst/>
                <a:gdLst>
                  <a:gd name="T0" fmla="*/ 0 w 125"/>
                  <a:gd name="T1" fmla="*/ 62 h 62"/>
                  <a:gd name="T2" fmla="*/ 61 w 125"/>
                  <a:gd name="T3" fmla="*/ 0 h 62"/>
                  <a:gd name="T4" fmla="*/ 125 w 125"/>
                  <a:gd name="T5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5" h="62">
                    <a:moveTo>
                      <a:pt x="0" y="62"/>
                    </a:moveTo>
                    <a:lnTo>
                      <a:pt x="61" y="0"/>
                    </a:lnTo>
                    <a:lnTo>
                      <a:pt x="125" y="62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25"/>
              <p:cNvSpPr>
                <a:spLocks noEditPoints="1"/>
              </p:cNvSpPr>
              <p:nvPr/>
            </p:nvSpPr>
            <p:spPr bwMode="auto">
              <a:xfrm>
                <a:off x="74" y="2339"/>
                <a:ext cx="367" cy="368"/>
              </a:xfrm>
              <a:custGeom>
                <a:avLst/>
                <a:gdLst>
                  <a:gd name="T0" fmla="*/ 96 w 192"/>
                  <a:gd name="T1" fmla="*/ 8 h 192"/>
                  <a:gd name="T2" fmla="*/ 184 w 192"/>
                  <a:gd name="T3" fmla="*/ 96 h 192"/>
                  <a:gd name="T4" fmla="*/ 96 w 192"/>
                  <a:gd name="T5" fmla="*/ 184 h 192"/>
                  <a:gd name="T6" fmla="*/ 8 w 192"/>
                  <a:gd name="T7" fmla="*/ 96 h 192"/>
                  <a:gd name="T8" fmla="*/ 96 w 192"/>
                  <a:gd name="T9" fmla="*/ 8 h 192"/>
                  <a:gd name="T10" fmla="*/ 96 w 192"/>
                  <a:gd name="T11" fmla="*/ 0 h 192"/>
                  <a:gd name="T12" fmla="*/ 0 w 192"/>
                  <a:gd name="T13" fmla="*/ 96 h 192"/>
                  <a:gd name="T14" fmla="*/ 96 w 192"/>
                  <a:gd name="T15" fmla="*/ 192 h 192"/>
                  <a:gd name="T16" fmla="*/ 192 w 192"/>
                  <a:gd name="T17" fmla="*/ 96 h 192"/>
                  <a:gd name="T18" fmla="*/ 96 w 192"/>
                  <a:gd name="T1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92">
                    <a:moveTo>
                      <a:pt x="96" y="8"/>
                    </a:moveTo>
                    <a:cubicBezTo>
                      <a:pt x="145" y="8"/>
                      <a:pt x="184" y="47"/>
                      <a:pt x="184" y="96"/>
                    </a:cubicBezTo>
                    <a:cubicBezTo>
                      <a:pt x="184" y="144"/>
                      <a:pt x="145" y="184"/>
                      <a:pt x="96" y="184"/>
                    </a:cubicBezTo>
                    <a:cubicBezTo>
                      <a:pt x="48" y="184"/>
                      <a:pt x="8" y="144"/>
                      <a:pt x="8" y="96"/>
                    </a:cubicBezTo>
                    <a:cubicBezTo>
                      <a:pt x="8" y="47"/>
                      <a:pt x="48" y="8"/>
                      <a:pt x="96" y="8"/>
                    </a:cubicBezTo>
                    <a:moveTo>
                      <a:pt x="96" y="0"/>
                    </a:moveTo>
                    <a:cubicBezTo>
                      <a:pt x="43" y="0"/>
                      <a:pt x="0" y="43"/>
                      <a:pt x="0" y="96"/>
                    </a:cubicBezTo>
                    <a:cubicBezTo>
                      <a:pt x="0" y="149"/>
                      <a:pt x="43" y="192"/>
                      <a:pt x="96" y="192"/>
                    </a:cubicBezTo>
                    <a:cubicBezTo>
                      <a:pt x="149" y="192"/>
                      <a:pt x="192" y="149"/>
                      <a:pt x="192" y="96"/>
                    </a:cubicBezTo>
                    <a:cubicBezTo>
                      <a:pt x="192" y="43"/>
                      <a:pt x="149" y="0"/>
                      <a:pt x="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Line 126"/>
              <p:cNvSpPr>
                <a:spLocks noChangeShapeType="1"/>
              </p:cNvSpPr>
              <p:nvPr/>
            </p:nvSpPr>
            <p:spPr bwMode="auto">
              <a:xfrm>
                <a:off x="1054" y="2427"/>
                <a:ext cx="0" cy="192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27"/>
              <p:cNvSpPr>
                <a:spLocks/>
              </p:cNvSpPr>
              <p:nvPr/>
            </p:nvSpPr>
            <p:spPr bwMode="auto">
              <a:xfrm>
                <a:off x="992" y="2556"/>
                <a:ext cx="125" cy="63"/>
              </a:xfrm>
              <a:custGeom>
                <a:avLst/>
                <a:gdLst>
                  <a:gd name="T0" fmla="*/ 125 w 125"/>
                  <a:gd name="T1" fmla="*/ 0 h 63"/>
                  <a:gd name="T2" fmla="*/ 62 w 125"/>
                  <a:gd name="T3" fmla="*/ 63 h 63"/>
                  <a:gd name="T4" fmla="*/ 0 w 125"/>
                  <a:gd name="T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5" h="63">
                    <a:moveTo>
                      <a:pt x="125" y="0"/>
                    </a:moveTo>
                    <a:lnTo>
                      <a:pt x="62" y="63"/>
                    </a:lnTo>
                    <a:lnTo>
                      <a:pt x="0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28"/>
              <p:cNvSpPr>
                <a:spLocks noEditPoints="1"/>
              </p:cNvSpPr>
              <p:nvPr/>
            </p:nvSpPr>
            <p:spPr bwMode="auto">
              <a:xfrm>
                <a:off x="870" y="2339"/>
                <a:ext cx="367" cy="368"/>
              </a:xfrm>
              <a:custGeom>
                <a:avLst/>
                <a:gdLst>
                  <a:gd name="T0" fmla="*/ 96 w 192"/>
                  <a:gd name="T1" fmla="*/ 8 h 192"/>
                  <a:gd name="T2" fmla="*/ 184 w 192"/>
                  <a:gd name="T3" fmla="*/ 96 h 192"/>
                  <a:gd name="T4" fmla="*/ 96 w 192"/>
                  <a:gd name="T5" fmla="*/ 184 h 192"/>
                  <a:gd name="T6" fmla="*/ 8 w 192"/>
                  <a:gd name="T7" fmla="*/ 96 h 192"/>
                  <a:gd name="T8" fmla="*/ 96 w 192"/>
                  <a:gd name="T9" fmla="*/ 8 h 192"/>
                  <a:gd name="T10" fmla="*/ 96 w 192"/>
                  <a:gd name="T11" fmla="*/ 0 h 192"/>
                  <a:gd name="T12" fmla="*/ 0 w 192"/>
                  <a:gd name="T13" fmla="*/ 96 h 192"/>
                  <a:gd name="T14" fmla="*/ 96 w 192"/>
                  <a:gd name="T15" fmla="*/ 192 h 192"/>
                  <a:gd name="T16" fmla="*/ 192 w 192"/>
                  <a:gd name="T17" fmla="*/ 96 h 192"/>
                  <a:gd name="T18" fmla="*/ 96 w 192"/>
                  <a:gd name="T1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92">
                    <a:moveTo>
                      <a:pt x="96" y="8"/>
                    </a:moveTo>
                    <a:cubicBezTo>
                      <a:pt x="145" y="8"/>
                      <a:pt x="184" y="47"/>
                      <a:pt x="184" y="96"/>
                    </a:cubicBezTo>
                    <a:cubicBezTo>
                      <a:pt x="184" y="144"/>
                      <a:pt x="145" y="184"/>
                      <a:pt x="96" y="184"/>
                    </a:cubicBezTo>
                    <a:cubicBezTo>
                      <a:pt x="48" y="184"/>
                      <a:pt x="8" y="144"/>
                      <a:pt x="8" y="96"/>
                    </a:cubicBezTo>
                    <a:cubicBezTo>
                      <a:pt x="8" y="47"/>
                      <a:pt x="48" y="8"/>
                      <a:pt x="96" y="8"/>
                    </a:cubicBezTo>
                    <a:moveTo>
                      <a:pt x="96" y="0"/>
                    </a:moveTo>
                    <a:cubicBezTo>
                      <a:pt x="43" y="0"/>
                      <a:pt x="0" y="43"/>
                      <a:pt x="0" y="96"/>
                    </a:cubicBezTo>
                    <a:cubicBezTo>
                      <a:pt x="0" y="149"/>
                      <a:pt x="43" y="192"/>
                      <a:pt x="96" y="192"/>
                    </a:cubicBezTo>
                    <a:cubicBezTo>
                      <a:pt x="149" y="192"/>
                      <a:pt x="192" y="149"/>
                      <a:pt x="192" y="96"/>
                    </a:cubicBezTo>
                    <a:cubicBezTo>
                      <a:pt x="192" y="43"/>
                      <a:pt x="149" y="0"/>
                      <a:pt x="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Line 129"/>
              <p:cNvSpPr>
                <a:spLocks noChangeShapeType="1"/>
              </p:cNvSpPr>
              <p:nvPr/>
            </p:nvSpPr>
            <p:spPr bwMode="auto">
              <a:xfrm flipH="1">
                <a:off x="1754" y="2523"/>
                <a:ext cx="192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30"/>
              <p:cNvSpPr>
                <a:spLocks/>
              </p:cNvSpPr>
              <p:nvPr/>
            </p:nvSpPr>
            <p:spPr bwMode="auto">
              <a:xfrm>
                <a:off x="1754" y="2460"/>
                <a:ext cx="64" cy="124"/>
              </a:xfrm>
              <a:custGeom>
                <a:avLst/>
                <a:gdLst>
                  <a:gd name="T0" fmla="*/ 64 w 64"/>
                  <a:gd name="T1" fmla="*/ 124 h 124"/>
                  <a:gd name="T2" fmla="*/ 0 w 64"/>
                  <a:gd name="T3" fmla="*/ 63 h 124"/>
                  <a:gd name="T4" fmla="*/ 64 w 64"/>
                  <a:gd name="T5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124">
                    <a:moveTo>
                      <a:pt x="64" y="124"/>
                    </a:moveTo>
                    <a:lnTo>
                      <a:pt x="0" y="63"/>
                    </a:lnTo>
                    <a:lnTo>
                      <a:pt x="64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31"/>
              <p:cNvSpPr>
                <a:spLocks noEditPoints="1"/>
              </p:cNvSpPr>
              <p:nvPr/>
            </p:nvSpPr>
            <p:spPr bwMode="auto">
              <a:xfrm>
                <a:off x="1666" y="2339"/>
                <a:ext cx="368" cy="368"/>
              </a:xfrm>
              <a:custGeom>
                <a:avLst/>
                <a:gdLst>
                  <a:gd name="T0" fmla="*/ 96 w 192"/>
                  <a:gd name="T1" fmla="*/ 8 h 192"/>
                  <a:gd name="T2" fmla="*/ 184 w 192"/>
                  <a:gd name="T3" fmla="*/ 96 h 192"/>
                  <a:gd name="T4" fmla="*/ 96 w 192"/>
                  <a:gd name="T5" fmla="*/ 184 h 192"/>
                  <a:gd name="T6" fmla="*/ 8 w 192"/>
                  <a:gd name="T7" fmla="*/ 96 h 192"/>
                  <a:gd name="T8" fmla="*/ 96 w 192"/>
                  <a:gd name="T9" fmla="*/ 8 h 192"/>
                  <a:gd name="T10" fmla="*/ 96 w 192"/>
                  <a:gd name="T11" fmla="*/ 0 h 192"/>
                  <a:gd name="T12" fmla="*/ 0 w 192"/>
                  <a:gd name="T13" fmla="*/ 96 h 192"/>
                  <a:gd name="T14" fmla="*/ 96 w 192"/>
                  <a:gd name="T15" fmla="*/ 192 h 192"/>
                  <a:gd name="T16" fmla="*/ 192 w 192"/>
                  <a:gd name="T17" fmla="*/ 96 h 192"/>
                  <a:gd name="T18" fmla="*/ 96 w 192"/>
                  <a:gd name="T1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92">
                    <a:moveTo>
                      <a:pt x="96" y="8"/>
                    </a:moveTo>
                    <a:cubicBezTo>
                      <a:pt x="145" y="8"/>
                      <a:pt x="184" y="47"/>
                      <a:pt x="184" y="96"/>
                    </a:cubicBezTo>
                    <a:cubicBezTo>
                      <a:pt x="184" y="144"/>
                      <a:pt x="145" y="184"/>
                      <a:pt x="96" y="184"/>
                    </a:cubicBezTo>
                    <a:cubicBezTo>
                      <a:pt x="48" y="184"/>
                      <a:pt x="8" y="144"/>
                      <a:pt x="8" y="96"/>
                    </a:cubicBezTo>
                    <a:cubicBezTo>
                      <a:pt x="8" y="47"/>
                      <a:pt x="48" y="8"/>
                      <a:pt x="96" y="8"/>
                    </a:cubicBezTo>
                    <a:moveTo>
                      <a:pt x="96" y="0"/>
                    </a:moveTo>
                    <a:cubicBezTo>
                      <a:pt x="43" y="0"/>
                      <a:pt x="0" y="43"/>
                      <a:pt x="0" y="96"/>
                    </a:cubicBezTo>
                    <a:cubicBezTo>
                      <a:pt x="0" y="149"/>
                      <a:pt x="43" y="192"/>
                      <a:pt x="96" y="192"/>
                    </a:cubicBezTo>
                    <a:cubicBezTo>
                      <a:pt x="149" y="192"/>
                      <a:pt x="192" y="149"/>
                      <a:pt x="192" y="96"/>
                    </a:cubicBezTo>
                    <a:cubicBezTo>
                      <a:pt x="192" y="43"/>
                      <a:pt x="149" y="0"/>
                      <a:pt x="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Line 132"/>
              <p:cNvSpPr>
                <a:spLocks noChangeShapeType="1"/>
              </p:cNvSpPr>
              <p:nvPr/>
            </p:nvSpPr>
            <p:spPr bwMode="auto">
              <a:xfrm>
                <a:off x="2551" y="2523"/>
                <a:ext cx="19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33"/>
              <p:cNvSpPr>
                <a:spLocks/>
              </p:cNvSpPr>
              <p:nvPr/>
            </p:nvSpPr>
            <p:spPr bwMode="auto">
              <a:xfrm>
                <a:off x="2681" y="2460"/>
                <a:ext cx="61" cy="124"/>
              </a:xfrm>
              <a:custGeom>
                <a:avLst/>
                <a:gdLst>
                  <a:gd name="T0" fmla="*/ 0 w 61"/>
                  <a:gd name="T1" fmla="*/ 0 h 124"/>
                  <a:gd name="T2" fmla="*/ 61 w 61"/>
                  <a:gd name="T3" fmla="*/ 63 h 124"/>
                  <a:gd name="T4" fmla="*/ 0 w 61"/>
                  <a:gd name="T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124">
                    <a:moveTo>
                      <a:pt x="0" y="0"/>
                    </a:moveTo>
                    <a:lnTo>
                      <a:pt x="61" y="63"/>
                    </a:lnTo>
                    <a:lnTo>
                      <a:pt x="0" y="124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34"/>
              <p:cNvSpPr>
                <a:spLocks noEditPoints="1"/>
              </p:cNvSpPr>
              <p:nvPr/>
            </p:nvSpPr>
            <p:spPr bwMode="auto">
              <a:xfrm>
                <a:off x="2463" y="2339"/>
                <a:ext cx="367" cy="368"/>
              </a:xfrm>
              <a:custGeom>
                <a:avLst/>
                <a:gdLst>
                  <a:gd name="T0" fmla="*/ 96 w 192"/>
                  <a:gd name="T1" fmla="*/ 8 h 192"/>
                  <a:gd name="T2" fmla="*/ 184 w 192"/>
                  <a:gd name="T3" fmla="*/ 96 h 192"/>
                  <a:gd name="T4" fmla="*/ 96 w 192"/>
                  <a:gd name="T5" fmla="*/ 184 h 192"/>
                  <a:gd name="T6" fmla="*/ 8 w 192"/>
                  <a:gd name="T7" fmla="*/ 96 h 192"/>
                  <a:gd name="T8" fmla="*/ 96 w 192"/>
                  <a:gd name="T9" fmla="*/ 8 h 192"/>
                  <a:gd name="T10" fmla="*/ 96 w 192"/>
                  <a:gd name="T11" fmla="*/ 0 h 192"/>
                  <a:gd name="T12" fmla="*/ 0 w 192"/>
                  <a:gd name="T13" fmla="*/ 96 h 192"/>
                  <a:gd name="T14" fmla="*/ 96 w 192"/>
                  <a:gd name="T15" fmla="*/ 192 h 192"/>
                  <a:gd name="T16" fmla="*/ 192 w 192"/>
                  <a:gd name="T17" fmla="*/ 96 h 192"/>
                  <a:gd name="T18" fmla="*/ 96 w 192"/>
                  <a:gd name="T1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92">
                    <a:moveTo>
                      <a:pt x="96" y="8"/>
                    </a:moveTo>
                    <a:cubicBezTo>
                      <a:pt x="145" y="8"/>
                      <a:pt x="184" y="47"/>
                      <a:pt x="184" y="96"/>
                    </a:cubicBezTo>
                    <a:cubicBezTo>
                      <a:pt x="184" y="144"/>
                      <a:pt x="145" y="184"/>
                      <a:pt x="96" y="184"/>
                    </a:cubicBezTo>
                    <a:cubicBezTo>
                      <a:pt x="48" y="184"/>
                      <a:pt x="8" y="144"/>
                      <a:pt x="8" y="96"/>
                    </a:cubicBezTo>
                    <a:cubicBezTo>
                      <a:pt x="8" y="47"/>
                      <a:pt x="48" y="8"/>
                      <a:pt x="96" y="8"/>
                    </a:cubicBezTo>
                    <a:moveTo>
                      <a:pt x="96" y="0"/>
                    </a:moveTo>
                    <a:cubicBezTo>
                      <a:pt x="43" y="0"/>
                      <a:pt x="0" y="43"/>
                      <a:pt x="0" y="96"/>
                    </a:cubicBezTo>
                    <a:cubicBezTo>
                      <a:pt x="0" y="149"/>
                      <a:pt x="43" y="192"/>
                      <a:pt x="96" y="192"/>
                    </a:cubicBezTo>
                    <a:cubicBezTo>
                      <a:pt x="149" y="192"/>
                      <a:pt x="192" y="149"/>
                      <a:pt x="192" y="96"/>
                    </a:cubicBezTo>
                    <a:cubicBezTo>
                      <a:pt x="192" y="43"/>
                      <a:pt x="149" y="0"/>
                      <a:pt x="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Line 135"/>
              <p:cNvSpPr>
                <a:spLocks noChangeShapeType="1"/>
              </p:cNvSpPr>
              <p:nvPr/>
            </p:nvSpPr>
            <p:spPr bwMode="auto">
              <a:xfrm>
                <a:off x="3374" y="2523"/>
                <a:ext cx="138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Line 136"/>
              <p:cNvSpPr>
                <a:spLocks noChangeShapeType="1"/>
              </p:cNvSpPr>
              <p:nvPr/>
            </p:nvSpPr>
            <p:spPr bwMode="auto">
              <a:xfrm>
                <a:off x="3443" y="2454"/>
                <a:ext cx="0" cy="138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37"/>
              <p:cNvSpPr>
                <a:spLocks noEditPoints="1"/>
              </p:cNvSpPr>
              <p:nvPr/>
            </p:nvSpPr>
            <p:spPr bwMode="auto">
              <a:xfrm>
                <a:off x="3259" y="2339"/>
                <a:ext cx="368" cy="368"/>
              </a:xfrm>
              <a:custGeom>
                <a:avLst/>
                <a:gdLst>
                  <a:gd name="T0" fmla="*/ 96 w 192"/>
                  <a:gd name="T1" fmla="*/ 8 h 192"/>
                  <a:gd name="T2" fmla="*/ 184 w 192"/>
                  <a:gd name="T3" fmla="*/ 96 h 192"/>
                  <a:gd name="T4" fmla="*/ 96 w 192"/>
                  <a:gd name="T5" fmla="*/ 184 h 192"/>
                  <a:gd name="T6" fmla="*/ 8 w 192"/>
                  <a:gd name="T7" fmla="*/ 96 h 192"/>
                  <a:gd name="T8" fmla="*/ 96 w 192"/>
                  <a:gd name="T9" fmla="*/ 8 h 192"/>
                  <a:gd name="T10" fmla="*/ 96 w 192"/>
                  <a:gd name="T11" fmla="*/ 0 h 192"/>
                  <a:gd name="T12" fmla="*/ 0 w 192"/>
                  <a:gd name="T13" fmla="*/ 96 h 192"/>
                  <a:gd name="T14" fmla="*/ 96 w 192"/>
                  <a:gd name="T15" fmla="*/ 192 h 192"/>
                  <a:gd name="T16" fmla="*/ 192 w 192"/>
                  <a:gd name="T17" fmla="*/ 96 h 192"/>
                  <a:gd name="T18" fmla="*/ 96 w 192"/>
                  <a:gd name="T1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92">
                    <a:moveTo>
                      <a:pt x="96" y="8"/>
                    </a:moveTo>
                    <a:cubicBezTo>
                      <a:pt x="145" y="8"/>
                      <a:pt x="184" y="47"/>
                      <a:pt x="184" y="96"/>
                    </a:cubicBezTo>
                    <a:cubicBezTo>
                      <a:pt x="184" y="144"/>
                      <a:pt x="145" y="184"/>
                      <a:pt x="96" y="184"/>
                    </a:cubicBezTo>
                    <a:cubicBezTo>
                      <a:pt x="48" y="184"/>
                      <a:pt x="8" y="144"/>
                      <a:pt x="8" y="96"/>
                    </a:cubicBezTo>
                    <a:cubicBezTo>
                      <a:pt x="8" y="47"/>
                      <a:pt x="48" y="8"/>
                      <a:pt x="96" y="8"/>
                    </a:cubicBezTo>
                    <a:moveTo>
                      <a:pt x="96" y="0"/>
                    </a:moveTo>
                    <a:cubicBezTo>
                      <a:pt x="43" y="0"/>
                      <a:pt x="0" y="43"/>
                      <a:pt x="0" y="96"/>
                    </a:cubicBezTo>
                    <a:cubicBezTo>
                      <a:pt x="0" y="149"/>
                      <a:pt x="43" y="192"/>
                      <a:pt x="96" y="192"/>
                    </a:cubicBezTo>
                    <a:cubicBezTo>
                      <a:pt x="149" y="192"/>
                      <a:pt x="192" y="149"/>
                      <a:pt x="192" y="96"/>
                    </a:cubicBezTo>
                    <a:cubicBezTo>
                      <a:pt x="192" y="43"/>
                      <a:pt x="149" y="0"/>
                      <a:pt x="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Line 138"/>
              <p:cNvSpPr>
                <a:spLocks noChangeShapeType="1"/>
              </p:cNvSpPr>
              <p:nvPr/>
            </p:nvSpPr>
            <p:spPr bwMode="auto">
              <a:xfrm>
                <a:off x="4170" y="2523"/>
                <a:ext cx="138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39"/>
              <p:cNvSpPr>
                <a:spLocks noEditPoints="1"/>
              </p:cNvSpPr>
              <p:nvPr/>
            </p:nvSpPr>
            <p:spPr bwMode="auto">
              <a:xfrm>
                <a:off x="4055" y="2339"/>
                <a:ext cx="368" cy="368"/>
              </a:xfrm>
              <a:custGeom>
                <a:avLst/>
                <a:gdLst>
                  <a:gd name="T0" fmla="*/ 96 w 192"/>
                  <a:gd name="T1" fmla="*/ 8 h 192"/>
                  <a:gd name="T2" fmla="*/ 184 w 192"/>
                  <a:gd name="T3" fmla="*/ 96 h 192"/>
                  <a:gd name="T4" fmla="*/ 96 w 192"/>
                  <a:gd name="T5" fmla="*/ 184 h 192"/>
                  <a:gd name="T6" fmla="*/ 8 w 192"/>
                  <a:gd name="T7" fmla="*/ 96 h 192"/>
                  <a:gd name="T8" fmla="*/ 96 w 192"/>
                  <a:gd name="T9" fmla="*/ 8 h 192"/>
                  <a:gd name="T10" fmla="*/ 96 w 192"/>
                  <a:gd name="T11" fmla="*/ 0 h 192"/>
                  <a:gd name="T12" fmla="*/ 0 w 192"/>
                  <a:gd name="T13" fmla="*/ 96 h 192"/>
                  <a:gd name="T14" fmla="*/ 96 w 192"/>
                  <a:gd name="T15" fmla="*/ 192 h 192"/>
                  <a:gd name="T16" fmla="*/ 192 w 192"/>
                  <a:gd name="T17" fmla="*/ 96 h 192"/>
                  <a:gd name="T18" fmla="*/ 96 w 192"/>
                  <a:gd name="T1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92">
                    <a:moveTo>
                      <a:pt x="96" y="8"/>
                    </a:moveTo>
                    <a:cubicBezTo>
                      <a:pt x="145" y="8"/>
                      <a:pt x="184" y="47"/>
                      <a:pt x="184" y="96"/>
                    </a:cubicBezTo>
                    <a:cubicBezTo>
                      <a:pt x="184" y="144"/>
                      <a:pt x="145" y="184"/>
                      <a:pt x="96" y="184"/>
                    </a:cubicBezTo>
                    <a:cubicBezTo>
                      <a:pt x="48" y="184"/>
                      <a:pt x="8" y="144"/>
                      <a:pt x="8" y="96"/>
                    </a:cubicBezTo>
                    <a:cubicBezTo>
                      <a:pt x="8" y="47"/>
                      <a:pt x="48" y="8"/>
                      <a:pt x="96" y="8"/>
                    </a:cubicBezTo>
                    <a:moveTo>
                      <a:pt x="96" y="0"/>
                    </a:moveTo>
                    <a:cubicBezTo>
                      <a:pt x="43" y="0"/>
                      <a:pt x="0" y="43"/>
                      <a:pt x="0" y="96"/>
                    </a:cubicBezTo>
                    <a:cubicBezTo>
                      <a:pt x="0" y="149"/>
                      <a:pt x="43" y="192"/>
                      <a:pt x="96" y="192"/>
                    </a:cubicBezTo>
                    <a:cubicBezTo>
                      <a:pt x="149" y="192"/>
                      <a:pt x="192" y="149"/>
                      <a:pt x="192" y="96"/>
                    </a:cubicBezTo>
                    <a:cubicBezTo>
                      <a:pt x="192" y="43"/>
                      <a:pt x="149" y="0"/>
                      <a:pt x="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Line 140"/>
              <p:cNvSpPr>
                <a:spLocks noChangeShapeType="1"/>
              </p:cNvSpPr>
              <p:nvPr/>
            </p:nvSpPr>
            <p:spPr bwMode="auto">
              <a:xfrm>
                <a:off x="4988" y="2473"/>
                <a:ext cx="97" cy="98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Line 141"/>
              <p:cNvSpPr>
                <a:spLocks noChangeShapeType="1"/>
              </p:cNvSpPr>
              <p:nvPr/>
            </p:nvSpPr>
            <p:spPr bwMode="auto">
              <a:xfrm flipH="1">
                <a:off x="4988" y="2473"/>
                <a:ext cx="97" cy="98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42"/>
              <p:cNvSpPr>
                <a:spLocks noEditPoints="1"/>
              </p:cNvSpPr>
              <p:nvPr/>
            </p:nvSpPr>
            <p:spPr bwMode="auto">
              <a:xfrm>
                <a:off x="4852" y="2339"/>
                <a:ext cx="367" cy="368"/>
              </a:xfrm>
              <a:custGeom>
                <a:avLst/>
                <a:gdLst>
                  <a:gd name="T0" fmla="*/ 96 w 192"/>
                  <a:gd name="T1" fmla="*/ 8 h 192"/>
                  <a:gd name="T2" fmla="*/ 184 w 192"/>
                  <a:gd name="T3" fmla="*/ 96 h 192"/>
                  <a:gd name="T4" fmla="*/ 96 w 192"/>
                  <a:gd name="T5" fmla="*/ 184 h 192"/>
                  <a:gd name="T6" fmla="*/ 8 w 192"/>
                  <a:gd name="T7" fmla="*/ 96 h 192"/>
                  <a:gd name="T8" fmla="*/ 96 w 192"/>
                  <a:gd name="T9" fmla="*/ 8 h 192"/>
                  <a:gd name="T10" fmla="*/ 96 w 192"/>
                  <a:gd name="T11" fmla="*/ 0 h 192"/>
                  <a:gd name="T12" fmla="*/ 0 w 192"/>
                  <a:gd name="T13" fmla="*/ 96 h 192"/>
                  <a:gd name="T14" fmla="*/ 96 w 192"/>
                  <a:gd name="T15" fmla="*/ 192 h 192"/>
                  <a:gd name="T16" fmla="*/ 192 w 192"/>
                  <a:gd name="T17" fmla="*/ 96 h 192"/>
                  <a:gd name="T18" fmla="*/ 96 w 192"/>
                  <a:gd name="T1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92">
                    <a:moveTo>
                      <a:pt x="96" y="8"/>
                    </a:moveTo>
                    <a:cubicBezTo>
                      <a:pt x="145" y="8"/>
                      <a:pt x="184" y="47"/>
                      <a:pt x="184" y="96"/>
                    </a:cubicBezTo>
                    <a:cubicBezTo>
                      <a:pt x="184" y="144"/>
                      <a:pt x="145" y="184"/>
                      <a:pt x="96" y="184"/>
                    </a:cubicBezTo>
                    <a:cubicBezTo>
                      <a:pt x="48" y="184"/>
                      <a:pt x="8" y="144"/>
                      <a:pt x="8" y="96"/>
                    </a:cubicBezTo>
                    <a:cubicBezTo>
                      <a:pt x="8" y="47"/>
                      <a:pt x="48" y="8"/>
                      <a:pt x="96" y="8"/>
                    </a:cubicBezTo>
                    <a:moveTo>
                      <a:pt x="96" y="0"/>
                    </a:moveTo>
                    <a:cubicBezTo>
                      <a:pt x="43" y="0"/>
                      <a:pt x="0" y="43"/>
                      <a:pt x="0" y="96"/>
                    </a:cubicBezTo>
                    <a:cubicBezTo>
                      <a:pt x="0" y="149"/>
                      <a:pt x="43" y="192"/>
                      <a:pt x="96" y="192"/>
                    </a:cubicBezTo>
                    <a:cubicBezTo>
                      <a:pt x="149" y="192"/>
                      <a:pt x="192" y="149"/>
                      <a:pt x="192" y="96"/>
                    </a:cubicBezTo>
                    <a:cubicBezTo>
                      <a:pt x="192" y="43"/>
                      <a:pt x="149" y="0"/>
                      <a:pt x="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43"/>
              <p:cNvSpPr>
                <a:spLocks noEditPoints="1"/>
              </p:cNvSpPr>
              <p:nvPr/>
            </p:nvSpPr>
            <p:spPr bwMode="auto">
              <a:xfrm>
                <a:off x="5648" y="2339"/>
                <a:ext cx="368" cy="368"/>
              </a:xfrm>
              <a:custGeom>
                <a:avLst/>
                <a:gdLst>
                  <a:gd name="T0" fmla="*/ 96 w 192"/>
                  <a:gd name="T1" fmla="*/ 8 h 192"/>
                  <a:gd name="T2" fmla="*/ 184 w 192"/>
                  <a:gd name="T3" fmla="*/ 96 h 192"/>
                  <a:gd name="T4" fmla="*/ 96 w 192"/>
                  <a:gd name="T5" fmla="*/ 184 h 192"/>
                  <a:gd name="T6" fmla="*/ 8 w 192"/>
                  <a:gd name="T7" fmla="*/ 96 h 192"/>
                  <a:gd name="T8" fmla="*/ 96 w 192"/>
                  <a:gd name="T9" fmla="*/ 8 h 192"/>
                  <a:gd name="T10" fmla="*/ 96 w 192"/>
                  <a:gd name="T11" fmla="*/ 0 h 192"/>
                  <a:gd name="T12" fmla="*/ 0 w 192"/>
                  <a:gd name="T13" fmla="*/ 96 h 192"/>
                  <a:gd name="T14" fmla="*/ 96 w 192"/>
                  <a:gd name="T15" fmla="*/ 192 h 192"/>
                  <a:gd name="T16" fmla="*/ 192 w 192"/>
                  <a:gd name="T17" fmla="*/ 96 h 192"/>
                  <a:gd name="T18" fmla="*/ 96 w 192"/>
                  <a:gd name="T1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92">
                    <a:moveTo>
                      <a:pt x="96" y="8"/>
                    </a:moveTo>
                    <a:cubicBezTo>
                      <a:pt x="145" y="8"/>
                      <a:pt x="184" y="47"/>
                      <a:pt x="184" y="96"/>
                    </a:cubicBezTo>
                    <a:cubicBezTo>
                      <a:pt x="184" y="144"/>
                      <a:pt x="145" y="184"/>
                      <a:pt x="96" y="184"/>
                    </a:cubicBezTo>
                    <a:cubicBezTo>
                      <a:pt x="48" y="184"/>
                      <a:pt x="8" y="144"/>
                      <a:pt x="8" y="96"/>
                    </a:cubicBezTo>
                    <a:cubicBezTo>
                      <a:pt x="8" y="47"/>
                      <a:pt x="48" y="8"/>
                      <a:pt x="96" y="8"/>
                    </a:cubicBezTo>
                    <a:moveTo>
                      <a:pt x="96" y="0"/>
                    </a:moveTo>
                    <a:cubicBezTo>
                      <a:pt x="43" y="0"/>
                      <a:pt x="0" y="43"/>
                      <a:pt x="0" y="96"/>
                    </a:cubicBezTo>
                    <a:cubicBezTo>
                      <a:pt x="0" y="149"/>
                      <a:pt x="43" y="192"/>
                      <a:pt x="96" y="192"/>
                    </a:cubicBezTo>
                    <a:cubicBezTo>
                      <a:pt x="149" y="192"/>
                      <a:pt x="192" y="149"/>
                      <a:pt x="192" y="96"/>
                    </a:cubicBezTo>
                    <a:cubicBezTo>
                      <a:pt x="192" y="43"/>
                      <a:pt x="149" y="0"/>
                      <a:pt x="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44"/>
              <p:cNvSpPr>
                <a:spLocks noEditPoints="1"/>
              </p:cNvSpPr>
              <p:nvPr/>
            </p:nvSpPr>
            <p:spPr bwMode="auto">
              <a:xfrm>
                <a:off x="6563" y="2446"/>
                <a:ext cx="153" cy="152"/>
              </a:xfrm>
              <a:custGeom>
                <a:avLst/>
                <a:gdLst>
                  <a:gd name="T0" fmla="*/ 40 w 80"/>
                  <a:gd name="T1" fmla="*/ 8 h 79"/>
                  <a:gd name="T2" fmla="*/ 72 w 80"/>
                  <a:gd name="T3" fmla="*/ 40 h 79"/>
                  <a:gd name="T4" fmla="*/ 40 w 80"/>
                  <a:gd name="T5" fmla="*/ 71 h 79"/>
                  <a:gd name="T6" fmla="*/ 8 w 80"/>
                  <a:gd name="T7" fmla="*/ 40 h 79"/>
                  <a:gd name="T8" fmla="*/ 40 w 80"/>
                  <a:gd name="T9" fmla="*/ 8 h 79"/>
                  <a:gd name="T10" fmla="*/ 40 w 80"/>
                  <a:gd name="T11" fmla="*/ 0 h 79"/>
                  <a:gd name="T12" fmla="*/ 0 w 80"/>
                  <a:gd name="T13" fmla="*/ 40 h 79"/>
                  <a:gd name="T14" fmla="*/ 40 w 80"/>
                  <a:gd name="T15" fmla="*/ 79 h 79"/>
                  <a:gd name="T16" fmla="*/ 80 w 80"/>
                  <a:gd name="T17" fmla="*/ 40 h 79"/>
                  <a:gd name="T18" fmla="*/ 40 w 80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0" h="79">
                    <a:moveTo>
                      <a:pt x="40" y="8"/>
                    </a:moveTo>
                    <a:cubicBezTo>
                      <a:pt x="57" y="8"/>
                      <a:pt x="72" y="22"/>
                      <a:pt x="72" y="40"/>
                    </a:cubicBezTo>
                    <a:cubicBezTo>
                      <a:pt x="72" y="57"/>
                      <a:pt x="57" y="71"/>
                      <a:pt x="40" y="71"/>
                    </a:cubicBezTo>
                    <a:cubicBezTo>
                      <a:pt x="22" y="71"/>
                      <a:pt x="8" y="57"/>
                      <a:pt x="8" y="40"/>
                    </a:cubicBezTo>
                    <a:cubicBezTo>
                      <a:pt x="8" y="22"/>
                      <a:pt x="22" y="8"/>
                      <a:pt x="40" y="8"/>
                    </a:cubicBezTo>
                    <a:moveTo>
                      <a:pt x="40" y="0"/>
                    </a:moveTo>
                    <a:cubicBezTo>
                      <a:pt x="18" y="0"/>
                      <a:pt x="0" y="18"/>
                      <a:pt x="0" y="40"/>
                    </a:cubicBezTo>
                    <a:cubicBezTo>
                      <a:pt x="0" y="62"/>
                      <a:pt x="18" y="79"/>
                      <a:pt x="40" y="79"/>
                    </a:cubicBezTo>
                    <a:cubicBezTo>
                      <a:pt x="62" y="79"/>
                      <a:pt x="80" y="62"/>
                      <a:pt x="80" y="40"/>
                    </a:cubicBezTo>
                    <a:cubicBezTo>
                      <a:pt x="80" y="18"/>
                      <a:pt x="62" y="0"/>
                      <a:pt x="4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45"/>
              <p:cNvSpPr>
                <a:spLocks noEditPoints="1"/>
              </p:cNvSpPr>
              <p:nvPr/>
            </p:nvSpPr>
            <p:spPr bwMode="auto">
              <a:xfrm>
                <a:off x="7239" y="2492"/>
                <a:ext cx="107" cy="106"/>
              </a:xfrm>
              <a:custGeom>
                <a:avLst/>
                <a:gdLst>
                  <a:gd name="T0" fmla="*/ 28 w 56"/>
                  <a:gd name="T1" fmla="*/ 8 h 55"/>
                  <a:gd name="T2" fmla="*/ 48 w 56"/>
                  <a:gd name="T3" fmla="*/ 28 h 55"/>
                  <a:gd name="T4" fmla="*/ 28 w 56"/>
                  <a:gd name="T5" fmla="*/ 47 h 55"/>
                  <a:gd name="T6" fmla="*/ 8 w 56"/>
                  <a:gd name="T7" fmla="*/ 28 h 55"/>
                  <a:gd name="T8" fmla="*/ 28 w 56"/>
                  <a:gd name="T9" fmla="*/ 8 h 55"/>
                  <a:gd name="T10" fmla="*/ 28 w 56"/>
                  <a:gd name="T11" fmla="*/ 0 h 55"/>
                  <a:gd name="T12" fmla="*/ 0 w 56"/>
                  <a:gd name="T13" fmla="*/ 28 h 55"/>
                  <a:gd name="T14" fmla="*/ 28 w 56"/>
                  <a:gd name="T15" fmla="*/ 55 h 55"/>
                  <a:gd name="T16" fmla="*/ 56 w 56"/>
                  <a:gd name="T17" fmla="*/ 28 h 55"/>
                  <a:gd name="T18" fmla="*/ 28 w 56"/>
                  <a:gd name="T1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5">
                    <a:moveTo>
                      <a:pt x="28" y="8"/>
                    </a:moveTo>
                    <a:cubicBezTo>
                      <a:pt x="39" y="8"/>
                      <a:pt x="48" y="17"/>
                      <a:pt x="48" y="28"/>
                    </a:cubicBezTo>
                    <a:cubicBezTo>
                      <a:pt x="48" y="39"/>
                      <a:pt x="39" y="47"/>
                      <a:pt x="28" y="47"/>
                    </a:cubicBezTo>
                    <a:cubicBezTo>
                      <a:pt x="17" y="47"/>
                      <a:pt x="8" y="39"/>
                      <a:pt x="8" y="28"/>
                    </a:cubicBezTo>
                    <a:cubicBezTo>
                      <a:pt x="8" y="17"/>
                      <a:pt x="17" y="8"/>
                      <a:pt x="28" y="8"/>
                    </a:cubicBezTo>
                    <a:moveTo>
                      <a:pt x="28" y="0"/>
                    </a:moveTo>
                    <a:cubicBezTo>
                      <a:pt x="13" y="0"/>
                      <a:pt x="0" y="12"/>
                      <a:pt x="0" y="28"/>
                    </a:cubicBezTo>
                    <a:cubicBezTo>
                      <a:pt x="0" y="43"/>
                      <a:pt x="13" y="55"/>
                      <a:pt x="28" y="55"/>
                    </a:cubicBezTo>
                    <a:cubicBezTo>
                      <a:pt x="43" y="55"/>
                      <a:pt x="56" y="43"/>
                      <a:pt x="56" y="28"/>
                    </a:cubicBezTo>
                    <a:cubicBezTo>
                      <a:pt x="56" y="12"/>
                      <a:pt x="43" y="0"/>
                      <a:pt x="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46"/>
              <p:cNvSpPr>
                <a:spLocks noEditPoints="1"/>
              </p:cNvSpPr>
              <p:nvPr/>
            </p:nvSpPr>
            <p:spPr bwMode="auto">
              <a:xfrm>
                <a:off x="7371" y="2492"/>
                <a:ext cx="105" cy="106"/>
              </a:xfrm>
              <a:custGeom>
                <a:avLst/>
                <a:gdLst>
                  <a:gd name="T0" fmla="*/ 27 w 55"/>
                  <a:gd name="T1" fmla="*/ 8 h 55"/>
                  <a:gd name="T2" fmla="*/ 47 w 55"/>
                  <a:gd name="T3" fmla="*/ 28 h 55"/>
                  <a:gd name="T4" fmla="*/ 27 w 55"/>
                  <a:gd name="T5" fmla="*/ 47 h 55"/>
                  <a:gd name="T6" fmla="*/ 8 w 55"/>
                  <a:gd name="T7" fmla="*/ 28 h 55"/>
                  <a:gd name="T8" fmla="*/ 27 w 55"/>
                  <a:gd name="T9" fmla="*/ 8 h 55"/>
                  <a:gd name="T10" fmla="*/ 27 w 55"/>
                  <a:gd name="T11" fmla="*/ 0 h 55"/>
                  <a:gd name="T12" fmla="*/ 0 w 55"/>
                  <a:gd name="T13" fmla="*/ 28 h 55"/>
                  <a:gd name="T14" fmla="*/ 27 w 55"/>
                  <a:gd name="T15" fmla="*/ 55 h 55"/>
                  <a:gd name="T16" fmla="*/ 55 w 55"/>
                  <a:gd name="T17" fmla="*/ 28 h 55"/>
                  <a:gd name="T18" fmla="*/ 27 w 55"/>
                  <a:gd name="T1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5">
                    <a:moveTo>
                      <a:pt x="27" y="8"/>
                    </a:moveTo>
                    <a:cubicBezTo>
                      <a:pt x="38" y="8"/>
                      <a:pt x="47" y="17"/>
                      <a:pt x="47" y="28"/>
                    </a:cubicBezTo>
                    <a:cubicBezTo>
                      <a:pt x="47" y="39"/>
                      <a:pt x="38" y="47"/>
                      <a:pt x="27" y="47"/>
                    </a:cubicBezTo>
                    <a:cubicBezTo>
                      <a:pt x="17" y="47"/>
                      <a:pt x="8" y="39"/>
                      <a:pt x="8" y="28"/>
                    </a:cubicBezTo>
                    <a:cubicBezTo>
                      <a:pt x="8" y="17"/>
                      <a:pt x="17" y="8"/>
                      <a:pt x="27" y="8"/>
                    </a:cubicBezTo>
                    <a:moveTo>
                      <a:pt x="27" y="0"/>
                    </a:moveTo>
                    <a:cubicBezTo>
                      <a:pt x="12" y="0"/>
                      <a:pt x="0" y="12"/>
                      <a:pt x="0" y="28"/>
                    </a:cubicBezTo>
                    <a:cubicBezTo>
                      <a:pt x="0" y="43"/>
                      <a:pt x="12" y="55"/>
                      <a:pt x="27" y="55"/>
                    </a:cubicBezTo>
                    <a:cubicBezTo>
                      <a:pt x="43" y="55"/>
                      <a:pt x="55" y="43"/>
                      <a:pt x="55" y="28"/>
                    </a:cubicBezTo>
                    <a:cubicBezTo>
                      <a:pt x="55" y="12"/>
                      <a:pt x="43" y="0"/>
                      <a:pt x="2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47"/>
              <p:cNvSpPr>
                <a:spLocks noEditPoints="1"/>
              </p:cNvSpPr>
              <p:nvPr/>
            </p:nvSpPr>
            <p:spPr bwMode="auto">
              <a:xfrm>
                <a:off x="7501" y="2492"/>
                <a:ext cx="105" cy="106"/>
              </a:xfrm>
              <a:custGeom>
                <a:avLst/>
                <a:gdLst>
                  <a:gd name="T0" fmla="*/ 28 w 55"/>
                  <a:gd name="T1" fmla="*/ 8 h 55"/>
                  <a:gd name="T2" fmla="*/ 47 w 55"/>
                  <a:gd name="T3" fmla="*/ 28 h 55"/>
                  <a:gd name="T4" fmla="*/ 28 w 55"/>
                  <a:gd name="T5" fmla="*/ 47 h 55"/>
                  <a:gd name="T6" fmla="*/ 8 w 55"/>
                  <a:gd name="T7" fmla="*/ 28 h 55"/>
                  <a:gd name="T8" fmla="*/ 28 w 55"/>
                  <a:gd name="T9" fmla="*/ 8 h 55"/>
                  <a:gd name="T10" fmla="*/ 28 w 55"/>
                  <a:gd name="T11" fmla="*/ 0 h 55"/>
                  <a:gd name="T12" fmla="*/ 0 w 55"/>
                  <a:gd name="T13" fmla="*/ 28 h 55"/>
                  <a:gd name="T14" fmla="*/ 28 w 55"/>
                  <a:gd name="T15" fmla="*/ 55 h 55"/>
                  <a:gd name="T16" fmla="*/ 55 w 55"/>
                  <a:gd name="T17" fmla="*/ 28 h 55"/>
                  <a:gd name="T18" fmla="*/ 28 w 55"/>
                  <a:gd name="T1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5">
                    <a:moveTo>
                      <a:pt x="28" y="8"/>
                    </a:moveTo>
                    <a:cubicBezTo>
                      <a:pt x="39" y="8"/>
                      <a:pt x="47" y="17"/>
                      <a:pt x="47" y="28"/>
                    </a:cubicBezTo>
                    <a:cubicBezTo>
                      <a:pt x="47" y="39"/>
                      <a:pt x="39" y="47"/>
                      <a:pt x="28" y="47"/>
                    </a:cubicBezTo>
                    <a:cubicBezTo>
                      <a:pt x="17" y="47"/>
                      <a:pt x="8" y="39"/>
                      <a:pt x="8" y="28"/>
                    </a:cubicBezTo>
                    <a:cubicBezTo>
                      <a:pt x="8" y="17"/>
                      <a:pt x="17" y="8"/>
                      <a:pt x="28" y="8"/>
                    </a:cubicBezTo>
                    <a:moveTo>
                      <a:pt x="28" y="0"/>
                    </a:moveTo>
                    <a:cubicBezTo>
                      <a:pt x="12" y="0"/>
                      <a:pt x="0" y="12"/>
                      <a:pt x="0" y="28"/>
                    </a:cubicBezTo>
                    <a:cubicBezTo>
                      <a:pt x="0" y="43"/>
                      <a:pt x="12" y="55"/>
                      <a:pt x="28" y="55"/>
                    </a:cubicBezTo>
                    <a:cubicBezTo>
                      <a:pt x="43" y="55"/>
                      <a:pt x="55" y="43"/>
                      <a:pt x="55" y="28"/>
                    </a:cubicBezTo>
                    <a:cubicBezTo>
                      <a:pt x="55" y="12"/>
                      <a:pt x="43" y="0"/>
                      <a:pt x="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48"/>
              <p:cNvSpPr>
                <a:spLocks/>
              </p:cNvSpPr>
              <p:nvPr/>
            </p:nvSpPr>
            <p:spPr bwMode="auto">
              <a:xfrm>
                <a:off x="97" y="3096"/>
                <a:ext cx="321" cy="302"/>
              </a:xfrm>
              <a:custGeom>
                <a:avLst/>
                <a:gdLst>
                  <a:gd name="T0" fmla="*/ 82 w 168"/>
                  <a:gd name="T1" fmla="*/ 158 h 158"/>
                  <a:gd name="T2" fmla="*/ 168 w 168"/>
                  <a:gd name="T3" fmla="*/ 141 h 158"/>
                  <a:gd name="T4" fmla="*/ 154 w 168"/>
                  <a:gd name="T5" fmla="*/ 86 h 158"/>
                  <a:gd name="T6" fmla="*/ 144 w 168"/>
                  <a:gd name="T7" fmla="*/ 46 h 158"/>
                  <a:gd name="T8" fmla="*/ 24 w 168"/>
                  <a:gd name="T9" fmla="*/ 46 h 158"/>
                  <a:gd name="T10" fmla="*/ 14 w 168"/>
                  <a:gd name="T11" fmla="*/ 86 h 158"/>
                  <a:gd name="T12" fmla="*/ 0 w 168"/>
                  <a:gd name="T13" fmla="*/ 141 h 158"/>
                  <a:gd name="T14" fmla="*/ 82 w 168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58">
                    <a:moveTo>
                      <a:pt x="82" y="158"/>
                    </a:moveTo>
                    <a:cubicBezTo>
                      <a:pt x="122" y="158"/>
                      <a:pt x="160" y="150"/>
                      <a:pt x="168" y="141"/>
                    </a:cubicBezTo>
                    <a:cubicBezTo>
                      <a:pt x="162" y="147"/>
                      <a:pt x="154" y="112"/>
                      <a:pt x="154" y="86"/>
                    </a:cubicBezTo>
                    <a:cubicBezTo>
                      <a:pt x="154" y="59"/>
                      <a:pt x="144" y="46"/>
                      <a:pt x="144" y="46"/>
                    </a:cubicBezTo>
                    <a:cubicBezTo>
                      <a:pt x="122" y="0"/>
                      <a:pt x="46" y="0"/>
                      <a:pt x="24" y="46"/>
                    </a:cubicBezTo>
                    <a:cubicBezTo>
                      <a:pt x="24" y="46"/>
                      <a:pt x="14" y="59"/>
                      <a:pt x="14" y="86"/>
                    </a:cubicBezTo>
                    <a:cubicBezTo>
                      <a:pt x="14" y="112"/>
                      <a:pt x="7" y="147"/>
                      <a:pt x="0" y="141"/>
                    </a:cubicBezTo>
                    <a:cubicBezTo>
                      <a:pt x="9" y="150"/>
                      <a:pt x="41" y="158"/>
                      <a:pt x="82" y="158"/>
                    </a:cubicBez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Oval 149"/>
              <p:cNvSpPr>
                <a:spLocks noChangeArrowheads="1"/>
              </p:cNvSpPr>
              <p:nvPr/>
            </p:nvSpPr>
            <p:spPr bwMode="auto">
              <a:xfrm>
                <a:off x="231" y="3063"/>
                <a:ext cx="55" cy="56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50"/>
              <p:cNvSpPr>
                <a:spLocks/>
              </p:cNvSpPr>
              <p:nvPr/>
            </p:nvSpPr>
            <p:spPr bwMode="auto">
              <a:xfrm>
                <a:off x="225" y="3398"/>
                <a:ext cx="65" cy="33"/>
              </a:xfrm>
              <a:custGeom>
                <a:avLst/>
                <a:gdLst>
                  <a:gd name="T0" fmla="*/ 34 w 34"/>
                  <a:gd name="T1" fmla="*/ 0 h 17"/>
                  <a:gd name="T2" fmla="*/ 17 w 34"/>
                  <a:gd name="T3" fmla="*/ 17 h 17"/>
                  <a:gd name="T4" fmla="*/ 0 w 34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17">
                    <a:moveTo>
                      <a:pt x="34" y="0"/>
                    </a:moveTo>
                    <a:cubicBezTo>
                      <a:pt x="34" y="9"/>
                      <a:pt x="27" y="17"/>
                      <a:pt x="17" y="17"/>
                    </a:cubicBezTo>
                    <a:cubicBezTo>
                      <a:pt x="8" y="17"/>
                      <a:pt x="0" y="9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51"/>
              <p:cNvSpPr>
                <a:spLocks/>
              </p:cNvSpPr>
              <p:nvPr/>
            </p:nvSpPr>
            <p:spPr bwMode="auto">
              <a:xfrm>
                <a:off x="979" y="3102"/>
                <a:ext cx="235" cy="275"/>
              </a:xfrm>
              <a:custGeom>
                <a:avLst/>
                <a:gdLst>
                  <a:gd name="T0" fmla="*/ 119 w 123"/>
                  <a:gd name="T1" fmla="*/ 141 h 144"/>
                  <a:gd name="T2" fmla="*/ 123 w 123"/>
                  <a:gd name="T3" fmla="*/ 138 h 144"/>
                  <a:gd name="T4" fmla="*/ 109 w 123"/>
                  <a:gd name="T5" fmla="*/ 83 h 144"/>
                  <a:gd name="T6" fmla="*/ 99 w 123"/>
                  <a:gd name="T7" fmla="*/ 43 h 144"/>
                  <a:gd name="T8" fmla="*/ 0 w 123"/>
                  <a:gd name="T9" fmla="*/ 2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44">
                    <a:moveTo>
                      <a:pt x="119" y="141"/>
                    </a:moveTo>
                    <a:cubicBezTo>
                      <a:pt x="121" y="140"/>
                      <a:pt x="122" y="139"/>
                      <a:pt x="123" y="138"/>
                    </a:cubicBezTo>
                    <a:cubicBezTo>
                      <a:pt x="117" y="144"/>
                      <a:pt x="109" y="109"/>
                      <a:pt x="109" y="83"/>
                    </a:cubicBezTo>
                    <a:cubicBezTo>
                      <a:pt x="109" y="56"/>
                      <a:pt x="99" y="43"/>
                      <a:pt x="99" y="43"/>
                    </a:cubicBezTo>
                    <a:cubicBezTo>
                      <a:pt x="82" y="7"/>
                      <a:pt x="32" y="0"/>
                      <a:pt x="0" y="2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52"/>
              <p:cNvSpPr>
                <a:spLocks/>
              </p:cNvSpPr>
              <p:nvPr/>
            </p:nvSpPr>
            <p:spPr bwMode="auto">
              <a:xfrm>
                <a:off x="893" y="3174"/>
                <a:ext cx="272" cy="224"/>
              </a:xfrm>
              <a:custGeom>
                <a:avLst/>
                <a:gdLst>
                  <a:gd name="T0" fmla="*/ 27 w 142"/>
                  <a:gd name="T1" fmla="*/ 0 h 117"/>
                  <a:gd name="T2" fmla="*/ 24 w 142"/>
                  <a:gd name="T3" fmla="*/ 5 h 117"/>
                  <a:gd name="T4" fmla="*/ 14 w 142"/>
                  <a:gd name="T5" fmla="*/ 45 h 117"/>
                  <a:gd name="T6" fmla="*/ 0 w 142"/>
                  <a:gd name="T7" fmla="*/ 100 h 117"/>
                  <a:gd name="T8" fmla="*/ 82 w 142"/>
                  <a:gd name="T9" fmla="*/ 117 h 117"/>
                  <a:gd name="T10" fmla="*/ 142 w 142"/>
                  <a:gd name="T11" fmla="*/ 11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2" h="117">
                    <a:moveTo>
                      <a:pt x="27" y="0"/>
                    </a:moveTo>
                    <a:cubicBezTo>
                      <a:pt x="26" y="2"/>
                      <a:pt x="25" y="4"/>
                      <a:pt x="24" y="5"/>
                    </a:cubicBezTo>
                    <a:cubicBezTo>
                      <a:pt x="24" y="5"/>
                      <a:pt x="14" y="18"/>
                      <a:pt x="14" y="45"/>
                    </a:cubicBezTo>
                    <a:cubicBezTo>
                      <a:pt x="14" y="71"/>
                      <a:pt x="7" y="106"/>
                      <a:pt x="0" y="100"/>
                    </a:cubicBezTo>
                    <a:cubicBezTo>
                      <a:pt x="9" y="109"/>
                      <a:pt x="41" y="117"/>
                      <a:pt x="82" y="117"/>
                    </a:cubicBezTo>
                    <a:cubicBezTo>
                      <a:pt x="104" y="117"/>
                      <a:pt x="126" y="114"/>
                      <a:pt x="142" y="111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Oval 153"/>
              <p:cNvSpPr>
                <a:spLocks noChangeArrowheads="1"/>
              </p:cNvSpPr>
              <p:nvPr/>
            </p:nvSpPr>
            <p:spPr bwMode="auto">
              <a:xfrm>
                <a:off x="1027" y="3063"/>
                <a:ext cx="55" cy="56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54"/>
              <p:cNvSpPr>
                <a:spLocks/>
              </p:cNvSpPr>
              <p:nvPr/>
            </p:nvSpPr>
            <p:spPr bwMode="auto">
              <a:xfrm>
                <a:off x="1021" y="3398"/>
                <a:ext cx="65" cy="33"/>
              </a:xfrm>
              <a:custGeom>
                <a:avLst/>
                <a:gdLst>
                  <a:gd name="T0" fmla="*/ 34 w 34"/>
                  <a:gd name="T1" fmla="*/ 0 h 17"/>
                  <a:gd name="T2" fmla="*/ 17 w 34"/>
                  <a:gd name="T3" fmla="*/ 17 h 17"/>
                  <a:gd name="T4" fmla="*/ 0 w 34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17">
                    <a:moveTo>
                      <a:pt x="34" y="0"/>
                    </a:moveTo>
                    <a:cubicBezTo>
                      <a:pt x="34" y="9"/>
                      <a:pt x="27" y="17"/>
                      <a:pt x="17" y="17"/>
                    </a:cubicBezTo>
                    <a:cubicBezTo>
                      <a:pt x="8" y="17"/>
                      <a:pt x="0" y="9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Line 155"/>
              <p:cNvSpPr>
                <a:spLocks noChangeShapeType="1"/>
              </p:cNvSpPr>
              <p:nvPr/>
            </p:nvSpPr>
            <p:spPr bwMode="auto">
              <a:xfrm>
                <a:off x="870" y="3063"/>
                <a:ext cx="367" cy="368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56"/>
              <p:cNvSpPr>
                <a:spLocks/>
              </p:cNvSpPr>
              <p:nvPr/>
            </p:nvSpPr>
            <p:spPr bwMode="auto">
              <a:xfrm>
                <a:off x="1666" y="3134"/>
                <a:ext cx="368" cy="217"/>
              </a:xfrm>
              <a:custGeom>
                <a:avLst/>
                <a:gdLst>
                  <a:gd name="T0" fmla="*/ 40 w 192"/>
                  <a:gd name="T1" fmla="*/ 113 h 113"/>
                  <a:gd name="T2" fmla="*/ 21 w 192"/>
                  <a:gd name="T3" fmla="*/ 113 h 113"/>
                  <a:gd name="T4" fmla="*/ 0 w 192"/>
                  <a:gd name="T5" fmla="*/ 92 h 113"/>
                  <a:gd name="T6" fmla="*/ 0 w 192"/>
                  <a:gd name="T7" fmla="*/ 21 h 113"/>
                  <a:gd name="T8" fmla="*/ 21 w 192"/>
                  <a:gd name="T9" fmla="*/ 0 h 113"/>
                  <a:gd name="T10" fmla="*/ 171 w 192"/>
                  <a:gd name="T11" fmla="*/ 0 h 113"/>
                  <a:gd name="T12" fmla="*/ 192 w 192"/>
                  <a:gd name="T13" fmla="*/ 21 h 113"/>
                  <a:gd name="T14" fmla="*/ 192 w 192"/>
                  <a:gd name="T15" fmla="*/ 92 h 113"/>
                  <a:gd name="T16" fmla="*/ 171 w 192"/>
                  <a:gd name="T17" fmla="*/ 113 h 113"/>
                  <a:gd name="T18" fmla="*/ 153 w 192"/>
                  <a:gd name="T19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13">
                    <a:moveTo>
                      <a:pt x="40" y="113"/>
                    </a:moveTo>
                    <a:cubicBezTo>
                      <a:pt x="21" y="113"/>
                      <a:pt x="21" y="113"/>
                      <a:pt x="21" y="113"/>
                    </a:cubicBezTo>
                    <a:cubicBezTo>
                      <a:pt x="10" y="113"/>
                      <a:pt x="0" y="103"/>
                      <a:pt x="0" y="9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10"/>
                      <a:pt x="10" y="0"/>
                      <a:pt x="21" y="0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83" y="0"/>
                      <a:pt x="192" y="10"/>
                      <a:pt x="192" y="21"/>
                    </a:cubicBezTo>
                    <a:cubicBezTo>
                      <a:pt x="192" y="92"/>
                      <a:pt x="192" y="92"/>
                      <a:pt x="192" y="92"/>
                    </a:cubicBezTo>
                    <a:cubicBezTo>
                      <a:pt x="192" y="103"/>
                      <a:pt x="183" y="113"/>
                      <a:pt x="171" y="113"/>
                    </a:cubicBezTo>
                    <a:cubicBezTo>
                      <a:pt x="153" y="113"/>
                      <a:pt x="153" y="113"/>
                      <a:pt x="153" y="113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57"/>
              <p:cNvSpPr>
                <a:spLocks/>
              </p:cNvSpPr>
              <p:nvPr/>
            </p:nvSpPr>
            <p:spPr bwMode="auto">
              <a:xfrm>
                <a:off x="1726" y="3268"/>
                <a:ext cx="250" cy="150"/>
              </a:xfrm>
              <a:custGeom>
                <a:avLst/>
                <a:gdLst>
                  <a:gd name="T0" fmla="*/ 250 w 250"/>
                  <a:gd name="T1" fmla="*/ 150 h 150"/>
                  <a:gd name="T2" fmla="*/ 0 w 250"/>
                  <a:gd name="T3" fmla="*/ 150 h 150"/>
                  <a:gd name="T4" fmla="*/ 28 w 250"/>
                  <a:gd name="T5" fmla="*/ 0 h 150"/>
                  <a:gd name="T6" fmla="*/ 222 w 250"/>
                  <a:gd name="T7" fmla="*/ 0 h 150"/>
                  <a:gd name="T8" fmla="*/ 250 w 250"/>
                  <a:gd name="T9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150">
                    <a:moveTo>
                      <a:pt x="250" y="150"/>
                    </a:moveTo>
                    <a:lnTo>
                      <a:pt x="0" y="150"/>
                    </a:lnTo>
                    <a:lnTo>
                      <a:pt x="28" y="0"/>
                    </a:lnTo>
                    <a:lnTo>
                      <a:pt x="222" y="0"/>
                    </a:lnTo>
                    <a:lnTo>
                      <a:pt x="250" y="150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58"/>
              <p:cNvSpPr>
                <a:spLocks/>
              </p:cNvSpPr>
              <p:nvPr/>
            </p:nvSpPr>
            <p:spPr bwMode="auto">
              <a:xfrm>
                <a:off x="1724" y="3213"/>
                <a:ext cx="256" cy="80"/>
              </a:xfrm>
              <a:custGeom>
                <a:avLst/>
                <a:gdLst>
                  <a:gd name="T0" fmla="*/ 26 w 256"/>
                  <a:gd name="T1" fmla="*/ 80 h 80"/>
                  <a:gd name="T2" fmla="*/ 0 w 256"/>
                  <a:gd name="T3" fmla="*/ 80 h 80"/>
                  <a:gd name="T4" fmla="*/ 0 w 256"/>
                  <a:gd name="T5" fmla="*/ 0 h 80"/>
                  <a:gd name="T6" fmla="*/ 256 w 256"/>
                  <a:gd name="T7" fmla="*/ 0 h 80"/>
                  <a:gd name="T8" fmla="*/ 256 w 256"/>
                  <a:gd name="T9" fmla="*/ 80 h 80"/>
                  <a:gd name="T10" fmla="*/ 226 w 256"/>
                  <a:gd name="T1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6" h="80">
                    <a:moveTo>
                      <a:pt x="26" y="80"/>
                    </a:moveTo>
                    <a:lnTo>
                      <a:pt x="0" y="80"/>
                    </a:lnTo>
                    <a:lnTo>
                      <a:pt x="0" y="0"/>
                    </a:lnTo>
                    <a:lnTo>
                      <a:pt x="256" y="0"/>
                    </a:lnTo>
                    <a:lnTo>
                      <a:pt x="256" y="80"/>
                    </a:lnTo>
                    <a:lnTo>
                      <a:pt x="226" y="8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Rectangle 159"/>
              <p:cNvSpPr>
                <a:spLocks noChangeArrowheads="1"/>
              </p:cNvSpPr>
              <p:nvPr/>
            </p:nvSpPr>
            <p:spPr bwMode="auto">
              <a:xfrm>
                <a:off x="1762" y="3059"/>
                <a:ext cx="178" cy="75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Line 160"/>
              <p:cNvSpPr>
                <a:spLocks noChangeShapeType="1"/>
              </p:cNvSpPr>
              <p:nvPr/>
            </p:nvSpPr>
            <p:spPr bwMode="auto">
              <a:xfrm>
                <a:off x="2723" y="3351"/>
                <a:ext cx="8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Line 161"/>
              <p:cNvSpPr>
                <a:spLocks noChangeShapeType="1"/>
              </p:cNvSpPr>
              <p:nvPr/>
            </p:nvSpPr>
            <p:spPr bwMode="auto">
              <a:xfrm>
                <a:off x="2763" y="3310"/>
                <a:ext cx="0" cy="81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62"/>
              <p:cNvSpPr>
                <a:spLocks noEditPoints="1"/>
              </p:cNvSpPr>
              <p:nvPr/>
            </p:nvSpPr>
            <p:spPr bwMode="auto">
              <a:xfrm>
                <a:off x="2696" y="3284"/>
                <a:ext cx="134" cy="134"/>
              </a:xfrm>
              <a:custGeom>
                <a:avLst/>
                <a:gdLst>
                  <a:gd name="T0" fmla="*/ 35 w 70"/>
                  <a:gd name="T1" fmla="*/ 8 h 70"/>
                  <a:gd name="T2" fmla="*/ 62 w 70"/>
                  <a:gd name="T3" fmla="*/ 35 h 70"/>
                  <a:gd name="T4" fmla="*/ 35 w 70"/>
                  <a:gd name="T5" fmla="*/ 62 h 70"/>
                  <a:gd name="T6" fmla="*/ 8 w 70"/>
                  <a:gd name="T7" fmla="*/ 35 h 70"/>
                  <a:gd name="T8" fmla="*/ 35 w 70"/>
                  <a:gd name="T9" fmla="*/ 8 h 70"/>
                  <a:gd name="T10" fmla="*/ 35 w 70"/>
                  <a:gd name="T11" fmla="*/ 0 h 70"/>
                  <a:gd name="T12" fmla="*/ 0 w 70"/>
                  <a:gd name="T13" fmla="*/ 35 h 70"/>
                  <a:gd name="T14" fmla="*/ 35 w 70"/>
                  <a:gd name="T15" fmla="*/ 70 h 70"/>
                  <a:gd name="T16" fmla="*/ 70 w 70"/>
                  <a:gd name="T17" fmla="*/ 35 h 70"/>
                  <a:gd name="T18" fmla="*/ 35 w 70"/>
                  <a:gd name="T1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70">
                    <a:moveTo>
                      <a:pt x="35" y="8"/>
                    </a:moveTo>
                    <a:cubicBezTo>
                      <a:pt x="50" y="8"/>
                      <a:pt x="62" y="20"/>
                      <a:pt x="62" y="35"/>
                    </a:cubicBezTo>
                    <a:cubicBezTo>
                      <a:pt x="62" y="50"/>
                      <a:pt x="50" y="62"/>
                      <a:pt x="35" y="62"/>
                    </a:cubicBezTo>
                    <a:cubicBezTo>
                      <a:pt x="20" y="62"/>
                      <a:pt x="8" y="50"/>
                      <a:pt x="8" y="35"/>
                    </a:cubicBezTo>
                    <a:cubicBezTo>
                      <a:pt x="8" y="20"/>
                      <a:pt x="20" y="8"/>
                      <a:pt x="35" y="8"/>
                    </a:cubicBezTo>
                    <a:moveTo>
                      <a:pt x="35" y="0"/>
                    </a:moveTo>
                    <a:cubicBezTo>
                      <a:pt x="16" y="0"/>
                      <a:pt x="0" y="16"/>
                      <a:pt x="0" y="35"/>
                    </a:cubicBezTo>
                    <a:cubicBezTo>
                      <a:pt x="0" y="55"/>
                      <a:pt x="16" y="70"/>
                      <a:pt x="35" y="70"/>
                    </a:cubicBezTo>
                    <a:cubicBezTo>
                      <a:pt x="54" y="70"/>
                      <a:pt x="70" y="55"/>
                      <a:pt x="70" y="35"/>
                    </a:cubicBezTo>
                    <a:cubicBezTo>
                      <a:pt x="70" y="16"/>
                      <a:pt x="54" y="0"/>
                      <a:pt x="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63"/>
              <p:cNvSpPr>
                <a:spLocks/>
              </p:cNvSpPr>
              <p:nvPr/>
            </p:nvSpPr>
            <p:spPr bwMode="auto">
              <a:xfrm>
                <a:off x="2518" y="3215"/>
                <a:ext cx="251" cy="78"/>
              </a:xfrm>
              <a:custGeom>
                <a:avLst/>
                <a:gdLst>
                  <a:gd name="T0" fmla="*/ 27 w 251"/>
                  <a:gd name="T1" fmla="*/ 78 h 78"/>
                  <a:gd name="T2" fmla="*/ 0 w 251"/>
                  <a:gd name="T3" fmla="*/ 78 h 78"/>
                  <a:gd name="T4" fmla="*/ 0 w 251"/>
                  <a:gd name="T5" fmla="*/ 0 h 78"/>
                  <a:gd name="T6" fmla="*/ 251 w 251"/>
                  <a:gd name="T7" fmla="*/ 0 h 78"/>
                  <a:gd name="T8" fmla="*/ 251 w 251"/>
                  <a:gd name="T9" fmla="*/ 78 h 78"/>
                  <a:gd name="T10" fmla="*/ 222 w 251"/>
                  <a:gd name="T11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1" h="78">
                    <a:moveTo>
                      <a:pt x="27" y="78"/>
                    </a:moveTo>
                    <a:lnTo>
                      <a:pt x="0" y="78"/>
                    </a:lnTo>
                    <a:lnTo>
                      <a:pt x="0" y="0"/>
                    </a:lnTo>
                    <a:lnTo>
                      <a:pt x="251" y="0"/>
                    </a:lnTo>
                    <a:lnTo>
                      <a:pt x="251" y="78"/>
                    </a:lnTo>
                    <a:lnTo>
                      <a:pt x="222" y="78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64"/>
              <p:cNvSpPr>
                <a:spLocks/>
              </p:cNvSpPr>
              <p:nvPr/>
            </p:nvSpPr>
            <p:spPr bwMode="auto">
              <a:xfrm>
                <a:off x="2463" y="3140"/>
                <a:ext cx="361" cy="211"/>
              </a:xfrm>
              <a:custGeom>
                <a:avLst/>
                <a:gdLst>
                  <a:gd name="T0" fmla="*/ 40 w 189"/>
                  <a:gd name="T1" fmla="*/ 110 h 110"/>
                  <a:gd name="T2" fmla="*/ 21 w 189"/>
                  <a:gd name="T3" fmla="*/ 110 h 110"/>
                  <a:gd name="T4" fmla="*/ 0 w 189"/>
                  <a:gd name="T5" fmla="*/ 89 h 110"/>
                  <a:gd name="T6" fmla="*/ 0 w 189"/>
                  <a:gd name="T7" fmla="*/ 20 h 110"/>
                  <a:gd name="T8" fmla="*/ 21 w 189"/>
                  <a:gd name="T9" fmla="*/ 0 h 110"/>
                  <a:gd name="T10" fmla="*/ 168 w 189"/>
                  <a:gd name="T11" fmla="*/ 0 h 110"/>
                  <a:gd name="T12" fmla="*/ 189 w 189"/>
                  <a:gd name="T13" fmla="*/ 20 h 110"/>
                  <a:gd name="T14" fmla="*/ 189 w 189"/>
                  <a:gd name="T15" fmla="*/ 89 h 110"/>
                  <a:gd name="T16" fmla="*/ 188 w 189"/>
                  <a:gd name="T17" fmla="*/ 9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9" h="110">
                    <a:moveTo>
                      <a:pt x="40" y="110"/>
                    </a:moveTo>
                    <a:cubicBezTo>
                      <a:pt x="21" y="110"/>
                      <a:pt x="21" y="110"/>
                      <a:pt x="21" y="110"/>
                    </a:cubicBezTo>
                    <a:cubicBezTo>
                      <a:pt x="10" y="110"/>
                      <a:pt x="0" y="101"/>
                      <a:pt x="0" y="8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10" y="0"/>
                      <a:pt x="21" y="0"/>
                    </a:cubicBezTo>
                    <a:cubicBezTo>
                      <a:pt x="168" y="0"/>
                      <a:pt x="168" y="0"/>
                      <a:pt x="168" y="0"/>
                    </a:cubicBezTo>
                    <a:cubicBezTo>
                      <a:pt x="180" y="0"/>
                      <a:pt x="189" y="9"/>
                      <a:pt x="189" y="20"/>
                    </a:cubicBezTo>
                    <a:cubicBezTo>
                      <a:pt x="189" y="89"/>
                      <a:pt x="189" y="89"/>
                      <a:pt x="189" y="89"/>
                    </a:cubicBezTo>
                    <a:cubicBezTo>
                      <a:pt x="189" y="92"/>
                      <a:pt x="189" y="94"/>
                      <a:pt x="188" y="96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65"/>
              <p:cNvSpPr>
                <a:spLocks/>
              </p:cNvSpPr>
              <p:nvPr/>
            </p:nvSpPr>
            <p:spPr bwMode="auto">
              <a:xfrm>
                <a:off x="2520" y="3270"/>
                <a:ext cx="247" cy="146"/>
              </a:xfrm>
              <a:custGeom>
                <a:avLst/>
                <a:gdLst>
                  <a:gd name="T0" fmla="*/ 245 w 247"/>
                  <a:gd name="T1" fmla="*/ 142 h 146"/>
                  <a:gd name="T2" fmla="*/ 247 w 247"/>
                  <a:gd name="T3" fmla="*/ 146 h 146"/>
                  <a:gd name="T4" fmla="*/ 0 w 247"/>
                  <a:gd name="T5" fmla="*/ 146 h 146"/>
                  <a:gd name="T6" fmla="*/ 29 w 247"/>
                  <a:gd name="T7" fmla="*/ 0 h 146"/>
                  <a:gd name="T8" fmla="*/ 218 w 247"/>
                  <a:gd name="T9" fmla="*/ 0 h 146"/>
                  <a:gd name="T10" fmla="*/ 224 w 247"/>
                  <a:gd name="T11" fmla="*/ 2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7" h="146">
                    <a:moveTo>
                      <a:pt x="245" y="142"/>
                    </a:moveTo>
                    <a:lnTo>
                      <a:pt x="247" y="146"/>
                    </a:lnTo>
                    <a:lnTo>
                      <a:pt x="0" y="146"/>
                    </a:lnTo>
                    <a:lnTo>
                      <a:pt x="29" y="0"/>
                    </a:lnTo>
                    <a:lnTo>
                      <a:pt x="218" y="0"/>
                    </a:lnTo>
                    <a:lnTo>
                      <a:pt x="224" y="25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Rectangle 166"/>
              <p:cNvSpPr>
                <a:spLocks noChangeArrowheads="1"/>
              </p:cNvSpPr>
              <p:nvPr/>
            </p:nvSpPr>
            <p:spPr bwMode="auto">
              <a:xfrm>
                <a:off x="2556" y="3063"/>
                <a:ext cx="175" cy="77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Line 167"/>
              <p:cNvSpPr>
                <a:spLocks noChangeShapeType="1"/>
              </p:cNvSpPr>
              <p:nvPr/>
            </p:nvSpPr>
            <p:spPr bwMode="auto">
              <a:xfrm>
                <a:off x="3519" y="3352"/>
                <a:ext cx="8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68"/>
              <p:cNvSpPr>
                <a:spLocks noEditPoints="1"/>
              </p:cNvSpPr>
              <p:nvPr/>
            </p:nvSpPr>
            <p:spPr bwMode="auto">
              <a:xfrm>
                <a:off x="3493" y="3284"/>
                <a:ext cx="134" cy="136"/>
              </a:xfrm>
              <a:custGeom>
                <a:avLst/>
                <a:gdLst>
                  <a:gd name="T0" fmla="*/ 35 w 70"/>
                  <a:gd name="T1" fmla="*/ 8 h 71"/>
                  <a:gd name="T2" fmla="*/ 62 w 70"/>
                  <a:gd name="T3" fmla="*/ 36 h 71"/>
                  <a:gd name="T4" fmla="*/ 35 w 70"/>
                  <a:gd name="T5" fmla="*/ 63 h 71"/>
                  <a:gd name="T6" fmla="*/ 8 w 70"/>
                  <a:gd name="T7" fmla="*/ 36 h 71"/>
                  <a:gd name="T8" fmla="*/ 35 w 70"/>
                  <a:gd name="T9" fmla="*/ 8 h 71"/>
                  <a:gd name="T10" fmla="*/ 35 w 70"/>
                  <a:gd name="T11" fmla="*/ 0 h 71"/>
                  <a:gd name="T12" fmla="*/ 0 w 70"/>
                  <a:gd name="T13" fmla="*/ 36 h 71"/>
                  <a:gd name="T14" fmla="*/ 35 w 70"/>
                  <a:gd name="T15" fmla="*/ 71 h 71"/>
                  <a:gd name="T16" fmla="*/ 70 w 70"/>
                  <a:gd name="T17" fmla="*/ 36 h 71"/>
                  <a:gd name="T18" fmla="*/ 35 w 70"/>
                  <a:gd name="T1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71">
                    <a:moveTo>
                      <a:pt x="35" y="8"/>
                    </a:moveTo>
                    <a:cubicBezTo>
                      <a:pt x="50" y="8"/>
                      <a:pt x="62" y="21"/>
                      <a:pt x="62" y="36"/>
                    </a:cubicBezTo>
                    <a:cubicBezTo>
                      <a:pt x="62" y="51"/>
                      <a:pt x="50" y="63"/>
                      <a:pt x="35" y="63"/>
                    </a:cubicBezTo>
                    <a:cubicBezTo>
                      <a:pt x="20" y="63"/>
                      <a:pt x="8" y="51"/>
                      <a:pt x="8" y="36"/>
                    </a:cubicBezTo>
                    <a:cubicBezTo>
                      <a:pt x="8" y="21"/>
                      <a:pt x="20" y="8"/>
                      <a:pt x="35" y="8"/>
                    </a:cubicBezTo>
                    <a:moveTo>
                      <a:pt x="35" y="0"/>
                    </a:moveTo>
                    <a:cubicBezTo>
                      <a:pt x="16" y="0"/>
                      <a:pt x="0" y="16"/>
                      <a:pt x="0" y="36"/>
                    </a:cubicBezTo>
                    <a:cubicBezTo>
                      <a:pt x="0" y="55"/>
                      <a:pt x="16" y="71"/>
                      <a:pt x="35" y="71"/>
                    </a:cubicBezTo>
                    <a:cubicBezTo>
                      <a:pt x="55" y="71"/>
                      <a:pt x="70" y="55"/>
                      <a:pt x="70" y="36"/>
                    </a:cubicBezTo>
                    <a:cubicBezTo>
                      <a:pt x="70" y="16"/>
                      <a:pt x="55" y="0"/>
                      <a:pt x="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69"/>
              <p:cNvSpPr>
                <a:spLocks/>
              </p:cNvSpPr>
              <p:nvPr/>
            </p:nvSpPr>
            <p:spPr bwMode="auto">
              <a:xfrm>
                <a:off x="3314" y="3216"/>
                <a:ext cx="251" cy="79"/>
              </a:xfrm>
              <a:custGeom>
                <a:avLst/>
                <a:gdLst>
                  <a:gd name="T0" fmla="*/ 27 w 251"/>
                  <a:gd name="T1" fmla="*/ 79 h 79"/>
                  <a:gd name="T2" fmla="*/ 0 w 251"/>
                  <a:gd name="T3" fmla="*/ 79 h 79"/>
                  <a:gd name="T4" fmla="*/ 0 w 251"/>
                  <a:gd name="T5" fmla="*/ 0 h 79"/>
                  <a:gd name="T6" fmla="*/ 251 w 251"/>
                  <a:gd name="T7" fmla="*/ 0 h 79"/>
                  <a:gd name="T8" fmla="*/ 251 w 251"/>
                  <a:gd name="T9" fmla="*/ 79 h 79"/>
                  <a:gd name="T10" fmla="*/ 223 w 251"/>
                  <a:gd name="T11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1" h="79">
                    <a:moveTo>
                      <a:pt x="27" y="79"/>
                    </a:moveTo>
                    <a:lnTo>
                      <a:pt x="0" y="79"/>
                    </a:lnTo>
                    <a:lnTo>
                      <a:pt x="0" y="0"/>
                    </a:lnTo>
                    <a:lnTo>
                      <a:pt x="251" y="0"/>
                    </a:lnTo>
                    <a:lnTo>
                      <a:pt x="251" y="79"/>
                    </a:lnTo>
                    <a:lnTo>
                      <a:pt x="223" y="79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70"/>
              <p:cNvSpPr>
                <a:spLocks/>
              </p:cNvSpPr>
              <p:nvPr/>
            </p:nvSpPr>
            <p:spPr bwMode="auto">
              <a:xfrm>
                <a:off x="3259" y="3140"/>
                <a:ext cx="362" cy="212"/>
              </a:xfrm>
              <a:custGeom>
                <a:avLst/>
                <a:gdLst>
                  <a:gd name="T0" fmla="*/ 39 w 189"/>
                  <a:gd name="T1" fmla="*/ 111 h 111"/>
                  <a:gd name="T2" fmla="*/ 21 w 189"/>
                  <a:gd name="T3" fmla="*/ 111 h 111"/>
                  <a:gd name="T4" fmla="*/ 0 w 189"/>
                  <a:gd name="T5" fmla="*/ 90 h 111"/>
                  <a:gd name="T6" fmla="*/ 0 w 189"/>
                  <a:gd name="T7" fmla="*/ 21 h 111"/>
                  <a:gd name="T8" fmla="*/ 21 w 189"/>
                  <a:gd name="T9" fmla="*/ 0 h 111"/>
                  <a:gd name="T10" fmla="*/ 168 w 189"/>
                  <a:gd name="T11" fmla="*/ 0 h 111"/>
                  <a:gd name="T12" fmla="*/ 189 w 189"/>
                  <a:gd name="T13" fmla="*/ 21 h 111"/>
                  <a:gd name="T14" fmla="*/ 189 w 189"/>
                  <a:gd name="T15" fmla="*/ 90 h 111"/>
                  <a:gd name="T16" fmla="*/ 187 w 189"/>
                  <a:gd name="T17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9" h="111">
                    <a:moveTo>
                      <a:pt x="39" y="111"/>
                    </a:moveTo>
                    <a:cubicBezTo>
                      <a:pt x="21" y="111"/>
                      <a:pt x="21" y="111"/>
                      <a:pt x="21" y="111"/>
                    </a:cubicBezTo>
                    <a:cubicBezTo>
                      <a:pt x="10" y="111"/>
                      <a:pt x="0" y="101"/>
                      <a:pt x="0" y="9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10"/>
                      <a:pt x="10" y="0"/>
                      <a:pt x="21" y="0"/>
                    </a:cubicBezTo>
                    <a:cubicBezTo>
                      <a:pt x="168" y="0"/>
                      <a:pt x="168" y="0"/>
                      <a:pt x="168" y="0"/>
                    </a:cubicBezTo>
                    <a:cubicBezTo>
                      <a:pt x="179" y="0"/>
                      <a:pt x="189" y="10"/>
                      <a:pt x="189" y="2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89" y="92"/>
                      <a:pt x="188" y="95"/>
                      <a:pt x="187" y="97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71"/>
              <p:cNvSpPr>
                <a:spLocks/>
              </p:cNvSpPr>
              <p:nvPr/>
            </p:nvSpPr>
            <p:spPr bwMode="auto">
              <a:xfrm>
                <a:off x="3316" y="3270"/>
                <a:ext cx="245" cy="148"/>
              </a:xfrm>
              <a:custGeom>
                <a:avLst/>
                <a:gdLst>
                  <a:gd name="T0" fmla="*/ 245 w 245"/>
                  <a:gd name="T1" fmla="*/ 142 h 148"/>
                  <a:gd name="T2" fmla="*/ 245 w 245"/>
                  <a:gd name="T3" fmla="*/ 148 h 148"/>
                  <a:gd name="T4" fmla="*/ 0 w 245"/>
                  <a:gd name="T5" fmla="*/ 148 h 148"/>
                  <a:gd name="T6" fmla="*/ 29 w 245"/>
                  <a:gd name="T7" fmla="*/ 0 h 148"/>
                  <a:gd name="T8" fmla="*/ 219 w 245"/>
                  <a:gd name="T9" fmla="*/ 0 h 148"/>
                  <a:gd name="T10" fmla="*/ 222 w 245"/>
                  <a:gd name="T11" fmla="*/ 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5" h="148">
                    <a:moveTo>
                      <a:pt x="245" y="142"/>
                    </a:moveTo>
                    <a:lnTo>
                      <a:pt x="245" y="148"/>
                    </a:lnTo>
                    <a:lnTo>
                      <a:pt x="0" y="148"/>
                    </a:lnTo>
                    <a:lnTo>
                      <a:pt x="29" y="0"/>
                    </a:lnTo>
                    <a:lnTo>
                      <a:pt x="219" y="0"/>
                    </a:lnTo>
                    <a:lnTo>
                      <a:pt x="222" y="27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Rectangle 172"/>
              <p:cNvSpPr>
                <a:spLocks noChangeArrowheads="1"/>
              </p:cNvSpPr>
              <p:nvPr/>
            </p:nvSpPr>
            <p:spPr bwMode="auto">
              <a:xfrm>
                <a:off x="3353" y="3065"/>
                <a:ext cx="174" cy="75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73"/>
              <p:cNvSpPr>
                <a:spLocks/>
              </p:cNvSpPr>
              <p:nvPr/>
            </p:nvSpPr>
            <p:spPr bwMode="auto">
              <a:xfrm>
                <a:off x="4120" y="3059"/>
                <a:ext cx="240" cy="368"/>
              </a:xfrm>
              <a:custGeom>
                <a:avLst/>
                <a:gdLst>
                  <a:gd name="T0" fmla="*/ 44 w 125"/>
                  <a:gd name="T1" fmla="*/ 61 h 192"/>
                  <a:gd name="T2" fmla="*/ 44 w 125"/>
                  <a:gd name="T3" fmla="*/ 63 h 192"/>
                  <a:gd name="T4" fmla="*/ 18 w 125"/>
                  <a:gd name="T5" fmla="*/ 63 h 192"/>
                  <a:gd name="T6" fmla="*/ 0 w 125"/>
                  <a:gd name="T7" fmla="*/ 84 h 192"/>
                  <a:gd name="T8" fmla="*/ 0 w 125"/>
                  <a:gd name="T9" fmla="*/ 108 h 192"/>
                  <a:gd name="T10" fmla="*/ 18 w 125"/>
                  <a:gd name="T11" fmla="*/ 129 h 192"/>
                  <a:gd name="T12" fmla="*/ 44 w 125"/>
                  <a:gd name="T13" fmla="*/ 129 h 192"/>
                  <a:gd name="T14" fmla="*/ 44 w 125"/>
                  <a:gd name="T15" fmla="*/ 130 h 192"/>
                  <a:gd name="T16" fmla="*/ 125 w 125"/>
                  <a:gd name="T17" fmla="*/ 192 h 192"/>
                  <a:gd name="T18" fmla="*/ 125 w 125"/>
                  <a:gd name="T19" fmla="*/ 0 h 192"/>
                  <a:gd name="T20" fmla="*/ 44 w 125"/>
                  <a:gd name="T21" fmla="*/ 6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5" h="192">
                    <a:moveTo>
                      <a:pt x="44" y="61"/>
                    </a:moveTo>
                    <a:cubicBezTo>
                      <a:pt x="44" y="63"/>
                      <a:pt x="44" y="63"/>
                      <a:pt x="44" y="63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8" y="63"/>
                      <a:pt x="0" y="72"/>
                      <a:pt x="0" y="84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0" y="119"/>
                      <a:pt x="8" y="129"/>
                      <a:pt x="18" y="129"/>
                    </a:cubicBezTo>
                    <a:cubicBezTo>
                      <a:pt x="44" y="129"/>
                      <a:pt x="44" y="129"/>
                      <a:pt x="44" y="129"/>
                    </a:cubicBezTo>
                    <a:cubicBezTo>
                      <a:pt x="44" y="130"/>
                      <a:pt x="44" y="130"/>
                      <a:pt x="44" y="130"/>
                    </a:cubicBezTo>
                    <a:cubicBezTo>
                      <a:pt x="125" y="192"/>
                      <a:pt x="125" y="192"/>
                      <a:pt x="125" y="192"/>
                    </a:cubicBezTo>
                    <a:cubicBezTo>
                      <a:pt x="125" y="0"/>
                      <a:pt x="125" y="0"/>
                      <a:pt x="125" y="0"/>
                    </a:cubicBezTo>
                    <a:lnTo>
                      <a:pt x="44" y="61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Line 174"/>
              <p:cNvSpPr>
                <a:spLocks noChangeShapeType="1"/>
              </p:cNvSpPr>
              <p:nvPr/>
            </p:nvSpPr>
            <p:spPr bwMode="auto">
              <a:xfrm>
                <a:off x="5112" y="3188"/>
                <a:ext cx="107" cy="109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Line 175"/>
              <p:cNvSpPr>
                <a:spLocks noChangeShapeType="1"/>
              </p:cNvSpPr>
              <p:nvPr/>
            </p:nvSpPr>
            <p:spPr bwMode="auto">
              <a:xfrm flipH="1">
                <a:off x="5112" y="3188"/>
                <a:ext cx="107" cy="109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76"/>
              <p:cNvSpPr>
                <a:spLocks/>
              </p:cNvSpPr>
              <p:nvPr/>
            </p:nvSpPr>
            <p:spPr bwMode="auto">
              <a:xfrm>
                <a:off x="4852" y="3061"/>
                <a:ext cx="235" cy="364"/>
              </a:xfrm>
              <a:custGeom>
                <a:avLst/>
                <a:gdLst>
                  <a:gd name="T0" fmla="*/ 44 w 123"/>
                  <a:gd name="T1" fmla="*/ 61 h 190"/>
                  <a:gd name="T2" fmla="*/ 44 w 123"/>
                  <a:gd name="T3" fmla="*/ 62 h 190"/>
                  <a:gd name="T4" fmla="*/ 18 w 123"/>
                  <a:gd name="T5" fmla="*/ 62 h 190"/>
                  <a:gd name="T6" fmla="*/ 0 w 123"/>
                  <a:gd name="T7" fmla="*/ 83 h 190"/>
                  <a:gd name="T8" fmla="*/ 0 w 123"/>
                  <a:gd name="T9" fmla="*/ 107 h 190"/>
                  <a:gd name="T10" fmla="*/ 18 w 123"/>
                  <a:gd name="T11" fmla="*/ 127 h 190"/>
                  <a:gd name="T12" fmla="*/ 44 w 123"/>
                  <a:gd name="T13" fmla="*/ 127 h 190"/>
                  <a:gd name="T14" fmla="*/ 44 w 123"/>
                  <a:gd name="T15" fmla="*/ 129 h 190"/>
                  <a:gd name="T16" fmla="*/ 123 w 123"/>
                  <a:gd name="T17" fmla="*/ 190 h 190"/>
                  <a:gd name="T18" fmla="*/ 123 w 123"/>
                  <a:gd name="T19" fmla="*/ 0 h 190"/>
                  <a:gd name="T20" fmla="*/ 44 w 123"/>
                  <a:gd name="T21" fmla="*/ 61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190">
                    <a:moveTo>
                      <a:pt x="44" y="61"/>
                    </a:moveTo>
                    <a:cubicBezTo>
                      <a:pt x="44" y="62"/>
                      <a:pt x="44" y="62"/>
                      <a:pt x="44" y="62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8" y="62"/>
                      <a:pt x="0" y="71"/>
                      <a:pt x="0" y="83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18"/>
                      <a:pt x="8" y="127"/>
                      <a:pt x="18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4" y="129"/>
                      <a:pt x="44" y="129"/>
                      <a:pt x="44" y="129"/>
                    </a:cubicBezTo>
                    <a:cubicBezTo>
                      <a:pt x="123" y="190"/>
                      <a:pt x="123" y="190"/>
                      <a:pt x="123" y="190"/>
                    </a:cubicBezTo>
                    <a:cubicBezTo>
                      <a:pt x="123" y="0"/>
                      <a:pt x="123" y="0"/>
                      <a:pt x="123" y="0"/>
                    </a:cubicBezTo>
                    <a:lnTo>
                      <a:pt x="44" y="61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77"/>
              <p:cNvSpPr>
                <a:spLocks/>
              </p:cNvSpPr>
              <p:nvPr/>
            </p:nvSpPr>
            <p:spPr bwMode="auto">
              <a:xfrm>
                <a:off x="5669" y="3059"/>
                <a:ext cx="237" cy="368"/>
              </a:xfrm>
              <a:custGeom>
                <a:avLst/>
                <a:gdLst>
                  <a:gd name="T0" fmla="*/ 44 w 124"/>
                  <a:gd name="T1" fmla="*/ 61 h 192"/>
                  <a:gd name="T2" fmla="*/ 44 w 124"/>
                  <a:gd name="T3" fmla="*/ 63 h 192"/>
                  <a:gd name="T4" fmla="*/ 17 w 124"/>
                  <a:gd name="T5" fmla="*/ 63 h 192"/>
                  <a:gd name="T6" fmla="*/ 0 w 124"/>
                  <a:gd name="T7" fmla="*/ 84 h 192"/>
                  <a:gd name="T8" fmla="*/ 0 w 124"/>
                  <a:gd name="T9" fmla="*/ 108 h 192"/>
                  <a:gd name="T10" fmla="*/ 17 w 124"/>
                  <a:gd name="T11" fmla="*/ 129 h 192"/>
                  <a:gd name="T12" fmla="*/ 44 w 124"/>
                  <a:gd name="T13" fmla="*/ 129 h 192"/>
                  <a:gd name="T14" fmla="*/ 44 w 124"/>
                  <a:gd name="T15" fmla="*/ 130 h 192"/>
                  <a:gd name="T16" fmla="*/ 124 w 124"/>
                  <a:gd name="T17" fmla="*/ 192 h 192"/>
                  <a:gd name="T18" fmla="*/ 124 w 124"/>
                  <a:gd name="T19" fmla="*/ 0 h 192"/>
                  <a:gd name="T20" fmla="*/ 44 w 124"/>
                  <a:gd name="T21" fmla="*/ 6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192">
                    <a:moveTo>
                      <a:pt x="44" y="61"/>
                    </a:moveTo>
                    <a:cubicBezTo>
                      <a:pt x="44" y="63"/>
                      <a:pt x="44" y="63"/>
                      <a:pt x="44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7" y="63"/>
                      <a:pt x="0" y="72"/>
                      <a:pt x="0" y="84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0" y="119"/>
                      <a:pt x="7" y="129"/>
                      <a:pt x="17" y="129"/>
                    </a:cubicBezTo>
                    <a:cubicBezTo>
                      <a:pt x="44" y="129"/>
                      <a:pt x="44" y="129"/>
                      <a:pt x="44" y="129"/>
                    </a:cubicBezTo>
                    <a:cubicBezTo>
                      <a:pt x="44" y="130"/>
                      <a:pt x="44" y="130"/>
                      <a:pt x="44" y="130"/>
                    </a:cubicBezTo>
                    <a:cubicBezTo>
                      <a:pt x="124" y="192"/>
                      <a:pt x="124" y="192"/>
                      <a:pt x="124" y="192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44" y="61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78"/>
              <p:cNvSpPr>
                <a:spLocks/>
              </p:cNvSpPr>
              <p:nvPr/>
            </p:nvSpPr>
            <p:spPr bwMode="auto">
              <a:xfrm>
                <a:off x="5926" y="3136"/>
                <a:ext cx="70" cy="213"/>
              </a:xfrm>
              <a:custGeom>
                <a:avLst/>
                <a:gdLst>
                  <a:gd name="T0" fmla="*/ 0 w 37"/>
                  <a:gd name="T1" fmla="*/ 0 h 111"/>
                  <a:gd name="T2" fmla="*/ 37 w 37"/>
                  <a:gd name="T3" fmla="*/ 56 h 111"/>
                  <a:gd name="T4" fmla="*/ 0 w 37"/>
                  <a:gd name="T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111">
                    <a:moveTo>
                      <a:pt x="0" y="0"/>
                    </a:moveTo>
                    <a:cubicBezTo>
                      <a:pt x="22" y="9"/>
                      <a:pt x="37" y="31"/>
                      <a:pt x="37" y="56"/>
                    </a:cubicBezTo>
                    <a:cubicBezTo>
                      <a:pt x="37" y="81"/>
                      <a:pt x="22" y="102"/>
                      <a:pt x="0" y="111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79"/>
              <p:cNvSpPr>
                <a:spLocks/>
              </p:cNvSpPr>
              <p:nvPr/>
            </p:nvSpPr>
            <p:spPr bwMode="auto">
              <a:xfrm>
                <a:off x="6444" y="3065"/>
                <a:ext cx="230" cy="355"/>
              </a:xfrm>
              <a:custGeom>
                <a:avLst/>
                <a:gdLst>
                  <a:gd name="T0" fmla="*/ 43 w 120"/>
                  <a:gd name="T1" fmla="*/ 60 h 185"/>
                  <a:gd name="T2" fmla="*/ 43 w 120"/>
                  <a:gd name="T3" fmla="*/ 61 h 185"/>
                  <a:gd name="T4" fmla="*/ 17 w 120"/>
                  <a:gd name="T5" fmla="*/ 61 h 185"/>
                  <a:gd name="T6" fmla="*/ 0 w 120"/>
                  <a:gd name="T7" fmla="*/ 81 h 185"/>
                  <a:gd name="T8" fmla="*/ 0 w 120"/>
                  <a:gd name="T9" fmla="*/ 104 h 185"/>
                  <a:gd name="T10" fmla="*/ 17 w 120"/>
                  <a:gd name="T11" fmla="*/ 124 h 185"/>
                  <a:gd name="T12" fmla="*/ 43 w 120"/>
                  <a:gd name="T13" fmla="*/ 124 h 185"/>
                  <a:gd name="T14" fmla="*/ 43 w 120"/>
                  <a:gd name="T15" fmla="*/ 126 h 185"/>
                  <a:gd name="T16" fmla="*/ 120 w 120"/>
                  <a:gd name="T17" fmla="*/ 185 h 185"/>
                  <a:gd name="T18" fmla="*/ 120 w 120"/>
                  <a:gd name="T19" fmla="*/ 0 h 185"/>
                  <a:gd name="T20" fmla="*/ 43 w 120"/>
                  <a:gd name="T21" fmla="*/ 6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185">
                    <a:moveTo>
                      <a:pt x="43" y="60"/>
                    </a:moveTo>
                    <a:cubicBezTo>
                      <a:pt x="43" y="61"/>
                      <a:pt x="43" y="61"/>
                      <a:pt x="43" y="61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8" y="61"/>
                      <a:pt x="0" y="70"/>
                      <a:pt x="0" y="81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15"/>
                      <a:pt x="8" y="124"/>
                      <a:pt x="17" y="124"/>
                    </a:cubicBezTo>
                    <a:cubicBezTo>
                      <a:pt x="43" y="124"/>
                      <a:pt x="43" y="124"/>
                      <a:pt x="43" y="124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120" y="185"/>
                      <a:pt x="120" y="185"/>
                      <a:pt x="120" y="185"/>
                    </a:cubicBezTo>
                    <a:cubicBezTo>
                      <a:pt x="120" y="0"/>
                      <a:pt x="120" y="0"/>
                      <a:pt x="120" y="0"/>
                    </a:cubicBezTo>
                    <a:lnTo>
                      <a:pt x="43" y="60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80"/>
              <p:cNvSpPr>
                <a:spLocks/>
              </p:cNvSpPr>
              <p:nvPr/>
            </p:nvSpPr>
            <p:spPr bwMode="auto">
              <a:xfrm>
                <a:off x="6697" y="3086"/>
                <a:ext cx="115" cy="312"/>
              </a:xfrm>
              <a:custGeom>
                <a:avLst/>
                <a:gdLst>
                  <a:gd name="T0" fmla="*/ 0 w 60"/>
                  <a:gd name="T1" fmla="*/ 0 h 163"/>
                  <a:gd name="T2" fmla="*/ 60 w 60"/>
                  <a:gd name="T3" fmla="*/ 82 h 163"/>
                  <a:gd name="T4" fmla="*/ 2 w 60"/>
                  <a:gd name="T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163">
                    <a:moveTo>
                      <a:pt x="0" y="0"/>
                    </a:moveTo>
                    <a:cubicBezTo>
                      <a:pt x="35" y="11"/>
                      <a:pt x="60" y="43"/>
                      <a:pt x="60" y="82"/>
                    </a:cubicBezTo>
                    <a:cubicBezTo>
                      <a:pt x="60" y="119"/>
                      <a:pt x="36" y="151"/>
                      <a:pt x="2" y="163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81"/>
              <p:cNvSpPr>
                <a:spLocks/>
              </p:cNvSpPr>
              <p:nvPr/>
            </p:nvSpPr>
            <p:spPr bwMode="auto">
              <a:xfrm>
                <a:off x="6693" y="3140"/>
                <a:ext cx="67" cy="205"/>
              </a:xfrm>
              <a:custGeom>
                <a:avLst/>
                <a:gdLst>
                  <a:gd name="T0" fmla="*/ 0 w 35"/>
                  <a:gd name="T1" fmla="*/ 0 h 107"/>
                  <a:gd name="T2" fmla="*/ 35 w 35"/>
                  <a:gd name="T3" fmla="*/ 54 h 107"/>
                  <a:gd name="T4" fmla="*/ 0 w 35"/>
                  <a:gd name="T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07">
                    <a:moveTo>
                      <a:pt x="0" y="0"/>
                    </a:moveTo>
                    <a:cubicBezTo>
                      <a:pt x="20" y="9"/>
                      <a:pt x="35" y="30"/>
                      <a:pt x="35" y="54"/>
                    </a:cubicBezTo>
                    <a:cubicBezTo>
                      <a:pt x="35" y="78"/>
                      <a:pt x="20" y="98"/>
                      <a:pt x="0" y="107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82"/>
              <p:cNvSpPr>
                <a:spLocks/>
              </p:cNvSpPr>
              <p:nvPr/>
            </p:nvSpPr>
            <p:spPr bwMode="auto">
              <a:xfrm>
                <a:off x="7241" y="3059"/>
                <a:ext cx="367" cy="368"/>
              </a:xfrm>
              <a:custGeom>
                <a:avLst/>
                <a:gdLst>
                  <a:gd name="T0" fmla="*/ 124 w 192"/>
                  <a:gd name="T1" fmla="*/ 145 h 192"/>
                  <a:gd name="T2" fmla="*/ 47 w 192"/>
                  <a:gd name="T3" fmla="*/ 68 h 192"/>
                  <a:gd name="T4" fmla="*/ 89 w 192"/>
                  <a:gd name="T5" fmla="*/ 0 h 192"/>
                  <a:gd name="T6" fmla="*/ 0 w 192"/>
                  <a:gd name="T7" fmla="*/ 95 h 192"/>
                  <a:gd name="T8" fmla="*/ 96 w 192"/>
                  <a:gd name="T9" fmla="*/ 192 h 192"/>
                  <a:gd name="T10" fmla="*/ 192 w 192"/>
                  <a:gd name="T11" fmla="*/ 103 h 192"/>
                  <a:gd name="T12" fmla="*/ 124 w 192"/>
                  <a:gd name="T13" fmla="*/ 145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2" h="192">
                    <a:moveTo>
                      <a:pt x="124" y="145"/>
                    </a:moveTo>
                    <a:cubicBezTo>
                      <a:pt x="81" y="145"/>
                      <a:pt x="47" y="111"/>
                      <a:pt x="47" y="68"/>
                    </a:cubicBezTo>
                    <a:cubicBezTo>
                      <a:pt x="47" y="38"/>
                      <a:pt x="64" y="12"/>
                      <a:pt x="89" y="0"/>
                    </a:cubicBezTo>
                    <a:cubicBezTo>
                      <a:pt x="39" y="4"/>
                      <a:pt x="0" y="45"/>
                      <a:pt x="0" y="95"/>
                    </a:cubicBezTo>
                    <a:cubicBezTo>
                      <a:pt x="0" y="149"/>
                      <a:pt x="43" y="192"/>
                      <a:pt x="96" y="192"/>
                    </a:cubicBezTo>
                    <a:cubicBezTo>
                      <a:pt x="147" y="192"/>
                      <a:pt x="188" y="153"/>
                      <a:pt x="192" y="103"/>
                    </a:cubicBezTo>
                    <a:cubicBezTo>
                      <a:pt x="180" y="128"/>
                      <a:pt x="154" y="145"/>
                      <a:pt x="124" y="145"/>
                    </a:cubicBez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Oval 183"/>
              <p:cNvSpPr>
                <a:spLocks noChangeArrowheads="1"/>
              </p:cNvSpPr>
              <p:nvPr/>
            </p:nvSpPr>
            <p:spPr bwMode="auto">
              <a:xfrm>
                <a:off x="129" y="3835"/>
                <a:ext cx="257" cy="257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Line 184"/>
              <p:cNvSpPr>
                <a:spLocks noChangeShapeType="1"/>
              </p:cNvSpPr>
              <p:nvPr/>
            </p:nvSpPr>
            <p:spPr bwMode="auto">
              <a:xfrm>
                <a:off x="257" y="3780"/>
                <a:ext cx="0" cy="49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Line 185"/>
              <p:cNvSpPr>
                <a:spLocks noChangeShapeType="1"/>
              </p:cNvSpPr>
              <p:nvPr/>
            </p:nvSpPr>
            <p:spPr bwMode="auto">
              <a:xfrm>
                <a:off x="257" y="4096"/>
                <a:ext cx="0" cy="51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Line 186"/>
              <p:cNvSpPr>
                <a:spLocks noChangeShapeType="1"/>
              </p:cNvSpPr>
              <p:nvPr/>
            </p:nvSpPr>
            <p:spPr bwMode="auto">
              <a:xfrm flipH="1">
                <a:off x="391" y="3964"/>
                <a:ext cx="5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Line 187"/>
              <p:cNvSpPr>
                <a:spLocks noChangeShapeType="1"/>
              </p:cNvSpPr>
              <p:nvPr/>
            </p:nvSpPr>
            <p:spPr bwMode="auto">
              <a:xfrm flipH="1">
                <a:off x="74" y="3964"/>
                <a:ext cx="5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Line 188"/>
              <p:cNvSpPr>
                <a:spLocks noChangeShapeType="1"/>
              </p:cNvSpPr>
              <p:nvPr/>
            </p:nvSpPr>
            <p:spPr bwMode="auto">
              <a:xfrm flipH="1">
                <a:off x="351" y="3833"/>
                <a:ext cx="37" cy="37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Line 189"/>
              <p:cNvSpPr>
                <a:spLocks noChangeShapeType="1"/>
              </p:cNvSpPr>
              <p:nvPr/>
            </p:nvSpPr>
            <p:spPr bwMode="auto">
              <a:xfrm flipH="1">
                <a:off x="127" y="4057"/>
                <a:ext cx="37" cy="35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Line 190"/>
              <p:cNvSpPr>
                <a:spLocks noChangeShapeType="1"/>
              </p:cNvSpPr>
              <p:nvPr/>
            </p:nvSpPr>
            <p:spPr bwMode="auto">
              <a:xfrm flipH="1" flipV="1">
                <a:off x="351" y="4057"/>
                <a:ext cx="37" cy="35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Line 191"/>
              <p:cNvSpPr>
                <a:spLocks noChangeShapeType="1"/>
              </p:cNvSpPr>
              <p:nvPr/>
            </p:nvSpPr>
            <p:spPr bwMode="auto">
              <a:xfrm flipH="1" flipV="1">
                <a:off x="127" y="3833"/>
                <a:ext cx="37" cy="37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Oval 192"/>
              <p:cNvSpPr>
                <a:spLocks noChangeArrowheads="1"/>
              </p:cNvSpPr>
              <p:nvPr/>
            </p:nvSpPr>
            <p:spPr bwMode="auto">
              <a:xfrm>
                <a:off x="925" y="3833"/>
                <a:ext cx="257" cy="257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Line 193"/>
              <p:cNvSpPr>
                <a:spLocks noChangeShapeType="1"/>
              </p:cNvSpPr>
              <p:nvPr/>
            </p:nvSpPr>
            <p:spPr bwMode="auto">
              <a:xfrm>
                <a:off x="1054" y="3778"/>
                <a:ext cx="0" cy="51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Line 194"/>
              <p:cNvSpPr>
                <a:spLocks noChangeShapeType="1"/>
              </p:cNvSpPr>
              <p:nvPr/>
            </p:nvSpPr>
            <p:spPr bwMode="auto">
              <a:xfrm>
                <a:off x="1054" y="4096"/>
                <a:ext cx="0" cy="5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Line 195"/>
              <p:cNvSpPr>
                <a:spLocks noChangeShapeType="1"/>
              </p:cNvSpPr>
              <p:nvPr/>
            </p:nvSpPr>
            <p:spPr bwMode="auto">
              <a:xfrm flipH="1">
                <a:off x="1188" y="3962"/>
                <a:ext cx="49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Line 196"/>
              <p:cNvSpPr>
                <a:spLocks noChangeShapeType="1"/>
              </p:cNvSpPr>
              <p:nvPr/>
            </p:nvSpPr>
            <p:spPr bwMode="auto">
              <a:xfrm flipH="1">
                <a:off x="870" y="3962"/>
                <a:ext cx="52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Line 197"/>
              <p:cNvSpPr>
                <a:spLocks noChangeShapeType="1"/>
              </p:cNvSpPr>
              <p:nvPr/>
            </p:nvSpPr>
            <p:spPr bwMode="auto">
              <a:xfrm flipH="1">
                <a:off x="1147" y="3833"/>
                <a:ext cx="37" cy="35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Line 198"/>
              <p:cNvSpPr>
                <a:spLocks noChangeShapeType="1"/>
              </p:cNvSpPr>
              <p:nvPr/>
            </p:nvSpPr>
            <p:spPr bwMode="auto">
              <a:xfrm flipH="1">
                <a:off x="924" y="4057"/>
                <a:ext cx="36" cy="35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Line 199"/>
              <p:cNvSpPr>
                <a:spLocks noChangeShapeType="1"/>
              </p:cNvSpPr>
              <p:nvPr/>
            </p:nvSpPr>
            <p:spPr bwMode="auto">
              <a:xfrm flipH="1" flipV="1">
                <a:off x="1147" y="4057"/>
                <a:ext cx="37" cy="35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Line 200"/>
              <p:cNvSpPr>
                <a:spLocks noChangeShapeType="1"/>
              </p:cNvSpPr>
              <p:nvPr/>
            </p:nvSpPr>
            <p:spPr bwMode="auto">
              <a:xfrm flipH="1" flipV="1">
                <a:off x="924" y="3833"/>
                <a:ext cx="36" cy="35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Line 201"/>
              <p:cNvSpPr>
                <a:spLocks noChangeShapeType="1"/>
              </p:cNvSpPr>
              <p:nvPr/>
            </p:nvSpPr>
            <p:spPr bwMode="auto">
              <a:xfrm flipH="1">
                <a:off x="1172" y="3900"/>
                <a:ext cx="31" cy="12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Line 202"/>
              <p:cNvSpPr>
                <a:spLocks noChangeShapeType="1"/>
              </p:cNvSpPr>
              <p:nvPr/>
            </p:nvSpPr>
            <p:spPr bwMode="auto">
              <a:xfrm flipH="1">
                <a:off x="906" y="4013"/>
                <a:ext cx="31" cy="12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Line 203"/>
              <p:cNvSpPr>
                <a:spLocks noChangeShapeType="1"/>
              </p:cNvSpPr>
              <p:nvPr/>
            </p:nvSpPr>
            <p:spPr bwMode="auto">
              <a:xfrm flipH="1" flipV="1">
                <a:off x="1103" y="4080"/>
                <a:ext cx="14" cy="31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Line 204"/>
              <p:cNvSpPr>
                <a:spLocks noChangeShapeType="1"/>
              </p:cNvSpPr>
              <p:nvPr/>
            </p:nvSpPr>
            <p:spPr bwMode="auto">
              <a:xfrm flipH="1" flipV="1">
                <a:off x="991" y="3814"/>
                <a:ext cx="15" cy="33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Line 206"/>
            <p:cNvSpPr>
              <a:spLocks noChangeShapeType="1"/>
            </p:cNvSpPr>
            <p:nvPr/>
          </p:nvSpPr>
          <p:spPr bwMode="auto">
            <a:xfrm flipH="1" flipV="1">
              <a:off x="1170" y="4010"/>
              <a:ext cx="33" cy="13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Line 207"/>
            <p:cNvSpPr>
              <a:spLocks noChangeShapeType="1"/>
            </p:cNvSpPr>
            <p:nvPr/>
          </p:nvSpPr>
          <p:spPr bwMode="auto">
            <a:xfrm flipH="1" flipV="1">
              <a:off x="904" y="3902"/>
              <a:ext cx="31" cy="12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Line 208"/>
            <p:cNvSpPr>
              <a:spLocks noChangeShapeType="1"/>
            </p:cNvSpPr>
            <p:nvPr/>
          </p:nvSpPr>
          <p:spPr bwMode="auto">
            <a:xfrm flipV="1">
              <a:off x="994" y="4082"/>
              <a:ext cx="12" cy="29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Line 209"/>
            <p:cNvSpPr>
              <a:spLocks noChangeShapeType="1"/>
            </p:cNvSpPr>
            <p:nvPr/>
          </p:nvSpPr>
          <p:spPr bwMode="auto">
            <a:xfrm flipV="1">
              <a:off x="1102" y="3812"/>
              <a:ext cx="13" cy="35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 noEditPoints="1"/>
            </p:cNvSpPr>
            <p:nvPr/>
          </p:nvSpPr>
          <p:spPr bwMode="auto">
            <a:xfrm>
              <a:off x="1666" y="3780"/>
              <a:ext cx="368" cy="367"/>
            </a:xfrm>
            <a:custGeom>
              <a:avLst/>
              <a:gdLst>
                <a:gd name="T0" fmla="*/ 96 w 192"/>
                <a:gd name="T1" fmla="*/ 8 h 192"/>
                <a:gd name="T2" fmla="*/ 184 w 192"/>
                <a:gd name="T3" fmla="*/ 96 h 192"/>
                <a:gd name="T4" fmla="*/ 96 w 192"/>
                <a:gd name="T5" fmla="*/ 184 h 192"/>
                <a:gd name="T6" fmla="*/ 8 w 192"/>
                <a:gd name="T7" fmla="*/ 96 h 192"/>
                <a:gd name="T8" fmla="*/ 96 w 192"/>
                <a:gd name="T9" fmla="*/ 8 h 192"/>
                <a:gd name="T10" fmla="*/ 96 w 192"/>
                <a:gd name="T11" fmla="*/ 0 h 192"/>
                <a:gd name="T12" fmla="*/ 0 w 192"/>
                <a:gd name="T13" fmla="*/ 96 h 192"/>
                <a:gd name="T14" fmla="*/ 96 w 192"/>
                <a:gd name="T15" fmla="*/ 192 h 192"/>
                <a:gd name="T16" fmla="*/ 192 w 192"/>
                <a:gd name="T17" fmla="*/ 96 h 192"/>
                <a:gd name="T18" fmla="*/ 96 w 192"/>
                <a:gd name="T1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192">
                  <a:moveTo>
                    <a:pt x="96" y="8"/>
                  </a:moveTo>
                  <a:cubicBezTo>
                    <a:pt x="145" y="8"/>
                    <a:pt x="184" y="47"/>
                    <a:pt x="184" y="96"/>
                  </a:cubicBezTo>
                  <a:cubicBezTo>
                    <a:pt x="184" y="144"/>
                    <a:pt x="145" y="184"/>
                    <a:pt x="96" y="184"/>
                  </a:cubicBezTo>
                  <a:cubicBezTo>
                    <a:pt x="48" y="184"/>
                    <a:pt x="8" y="144"/>
                    <a:pt x="8" y="96"/>
                  </a:cubicBezTo>
                  <a:cubicBezTo>
                    <a:pt x="8" y="47"/>
                    <a:pt x="48" y="8"/>
                    <a:pt x="96" y="8"/>
                  </a:cubicBezTo>
                  <a:moveTo>
                    <a:pt x="96" y="0"/>
                  </a:moveTo>
                  <a:cubicBezTo>
                    <a:pt x="43" y="0"/>
                    <a:pt x="0" y="43"/>
                    <a:pt x="0" y="96"/>
                  </a:cubicBezTo>
                  <a:cubicBezTo>
                    <a:pt x="0" y="149"/>
                    <a:pt x="43" y="192"/>
                    <a:pt x="96" y="192"/>
                  </a:cubicBezTo>
                  <a:cubicBezTo>
                    <a:pt x="149" y="192"/>
                    <a:pt x="192" y="149"/>
                    <a:pt x="192" y="96"/>
                  </a:cubicBezTo>
                  <a:cubicBezTo>
                    <a:pt x="192" y="43"/>
                    <a:pt x="149" y="0"/>
                    <a:pt x="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 noEditPoints="1"/>
            </p:cNvSpPr>
            <p:nvPr/>
          </p:nvSpPr>
          <p:spPr bwMode="auto">
            <a:xfrm>
              <a:off x="1850" y="3820"/>
              <a:ext cx="144" cy="285"/>
            </a:xfrm>
            <a:custGeom>
              <a:avLst/>
              <a:gdLst>
                <a:gd name="T0" fmla="*/ 8 w 75"/>
                <a:gd name="T1" fmla="*/ 9 h 149"/>
                <a:gd name="T2" fmla="*/ 67 w 75"/>
                <a:gd name="T3" fmla="*/ 75 h 149"/>
                <a:gd name="T4" fmla="*/ 8 w 75"/>
                <a:gd name="T5" fmla="*/ 141 h 149"/>
                <a:gd name="T6" fmla="*/ 8 w 75"/>
                <a:gd name="T7" fmla="*/ 9 h 149"/>
                <a:gd name="T8" fmla="*/ 0 w 75"/>
                <a:gd name="T9" fmla="*/ 0 h 149"/>
                <a:gd name="T10" fmla="*/ 0 w 75"/>
                <a:gd name="T11" fmla="*/ 0 h 149"/>
                <a:gd name="T12" fmla="*/ 0 w 75"/>
                <a:gd name="T13" fmla="*/ 149 h 149"/>
                <a:gd name="T14" fmla="*/ 0 w 75"/>
                <a:gd name="T15" fmla="*/ 149 h 149"/>
                <a:gd name="T16" fmla="*/ 75 w 75"/>
                <a:gd name="T17" fmla="*/ 75 h 149"/>
                <a:gd name="T18" fmla="*/ 0 w 75"/>
                <a:gd name="T19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149">
                  <a:moveTo>
                    <a:pt x="8" y="9"/>
                  </a:moveTo>
                  <a:cubicBezTo>
                    <a:pt x="41" y="12"/>
                    <a:pt x="67" y="40"/>
                    <a:pt x="67" y="75"/>
                  </a:cubicBezTo>
                  <a:cubicBezTo>
                    <a:pt x="67" y="109"/>
                    <a:pt x="41" y="137"/>
                    <a:pt x="8" y="141"/>
                  </a:cubicBezTo>
                  <a:cubicBezTo>
                    <a:pt x="8" y="9"/>
                    <a:pt x="8" y="9"/>
                    <a:pt x="8" y="9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41" y="149"/>
                    <a:pt x="75" y="116"/>
                    <a:pt x="75" y="75"/>
                  </a:cubicBezTo>
                  <a:cubicBezTo>
                    <a:pt x="75" y="33"/>
                    <a:pt x="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 noEditPoints="1"/>
            </p:cNvSpPr>
            <p:nvPr/>
          </p:nvSpPr>
          <p:spPr bwMode="auto">
            <a:xfrm>
              <a:off x="2463" y="3841"/>
              <a:ext cx="367" cy="253"/>
            </a:xfrm>
            <a:custGeom>
              <a:avLst/>
              <a:gdLst>
                <a:gd name="T0" fmla="*/ 164 w 192"/>
                <a:gd name="T1" fmla="*/ 8 h 132"/>
                <a:gd name="T2" fmla="*/ 184 w 192"/>
                <a:gd name="T3" fmla="*/ 28 h 132"/>
                <a:gd name="T4" fmla="*/ 184 w 192"/>
                <a:gd name="T5" fmla="*/ 104 h 132"/>
                <a:gd name="T6" fmla="*/ 164 w 192"/>
                <a:gd name="T7" fmla="*/ 124 h 132"/>
                <a:gd name="T8" fmla="*/ 28 w 192"/>
                <a:gd name="T9" fmla="*/ 124 h 132"/>
                <a:gd name="T10" fmla="*/ 8 w 192"/>
                <a:gd name="T11" fmla="*/ 104 h 132"/>
                <a:gd name="T12" fmla="*/ 8 w 192"/>
                <a:gd name="T13" fmla="*/ 28 h 132"/>
                <a:gd name="T14" fmla="*/ 28 w 192"/>
                <a:gd name="T15" fmla="*/ 8 h 132"/>
                <a:gd name="T16" fmla="*/ 164 w 192"/>
                <a:gd name="T17" fmla="*/ 8 h 132"/>
                <a:gd name="T18" fmla="*/ 164 w 192"/>
                <a:gd name="T19" fmla="*/ 0 h 132"/>
                <a:gd name="T20" fmla="*/ 28 w 192"/>
                <a:gd name="T21" fmla="*/ 0 h 132"/>
                <a:gd name="T22" fmla="*/ 0 w 192"/>
                <a:gd name="T23" fmla="*/ 28 h 132"/>
                <a:gd name="T24" fmla="*/ 0 w 192"/>
                <a:gd name="T25" fmla="*/ 104 h 132"/>
                <a:gd name="T26" fmla="*/ 28 w 192"/>
                <a:gd name="T27" fmla="*/ 132 h 132"/>
                <a:gd name="T28" fmla="*/ 164 w 192"/>
                <a:gd name="T29" fmla="*/ 132 h 132"/>
                <a:gd name="T30" fmla="*/ 192 w 192"/>
                <a:gd name="T31" fmla="*/ 104 h 132"/>
                <a:gd name="T32" fmla="*/ 192 w 192"/>
                <a:gd name="T33" fmla="*/ 28 h 132"/>
                <a:gd name="T34" fmla="*/ 164 w 192"/>
                <a:gd name="T3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132">
                  <a:moveTo>
                    <a:pt x="164" y="8"/>
                  </a:moveTo>
                  <a:cubicBezTo>
                    <a:pt x="175" y="8"/>
                    <a:pt x="184" y="17"/>
                    <a:pt x="184" y="28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4" y="115"/>
                    <a:pt x="175" y="124"/>
                    <a:pt x="164" y="124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17" y="124"/>
                    <a:pt x="8" y="115"/>
                    <a:pt x="8" y="104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17"/>
                    <a:pt x="17" y="8"/>
                    <a:pt x="28" y="8"/>
                  </a:cubicBezTo>
                  <a:cubicBezTo>
                    <a:pt x="164" y="8"/>
                    <a:pt x="164" y="8"/>
                    <a:pt x="164" y="8"/>
                  </a:cubicBezTo>
                  <a:moveTo>
                    <a:pt x="164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9"/>
                    <a:pt x="13" y="132"/>
                    <a:pt x="28" y="132"/>
                  </a:cubicBezTo>
                  <a:cubicBezTo>
                    <a:pt x="164" y="132"/>
                    <a:pt x="164" y="132"/>
                    <a:pt x="164" y="132"/>
                  </a:cubicBezTo>
                  <a:cubicBezTo>
                    <a:pt x="180" y="132"/>
                    <a:pt x="192" y="119"/>
                    <a:pt x="192" y="104"/>
                  </a:cubicBezTo>
                  <a:cubicBezTo>
                    <a:pt x="192" y="28"/>
                    <a:pt x="192" y="28"/>
                    <a:pt x="192" y="28"/>
                  </a:cubicBezTo>
                  <a:cubicBezTo>
                    <a:pt x="192" y="13"/>
                    <a:pt x="180" y="0"/>
                    <a:pt x="16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Line 213"/>
            <p:cNvSpPr>
              <a:spLocks noChangeShapeType="1"/>
            </p:cNvSpPr>
            <p:nvPr/>
          </p:nvSpPr>
          <p:spPr bwMode="auto">
            <a:xfrm>
              <a:off x="2472" y="3891"/>
              <a:ext cx="351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Line 214"/>
            <p:cNvSpPr>
              <a:spLocks noChangeShapeType="1"/>
            </p:cNvSpPr>
            <p:nvPr/>
          </p:nvSpPr>
          <p:spPr bwMode="auto">
            <a:xfrm>
              <a:off x="2472" y="3939"/>
              <a:ext cx="351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Line 215"/>
            <p:cNvSpPr>
              <a:spLocks noChangeShapeType="1"/>
            </p:cNvSpPr>
            <p:nvPr/>
          </p:nvSpPr>
          <p:spPr bwMode="auto">
            <a:xfrm>
              <a:off x="2501" y="4027"/>
              <a:ext cx="38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Line 216"/>
            <p:cNvSpPr>
              <a:spLocks noChangeShapeType="1"/>
            </p:cNvSpPr>
            <p:nvPr/>
          </p:nvSpPr>
          <p:spPr bwMode="auto">
            <a:xfrm>
              <a:off x="2564" y="4027"/>
              <a:ext cx="38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Line 217"/>
            <p:cNvSpPr>
              <a:spLocks noChangeShapeType="1"/>
            </p:cNvSpPr>
            <p:nvPr/>
          </p:nvSpPr>
          <p:spPr bwMode="auto">
            <a:xfrm>
              <a:off x="2627" y="4027"/>
              <a:ext cx="39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8"/>
            <p:cNvSpPr>
              <a:spLocks noEditPoints="1"/>
            </p:cNvSpPr>
            <p:nvPr/>
          </p:nvSpPr>
          <p:spPr bwMode="auto">
            <a:xfrm>
              <a:off x="3259" y="3837"/>
              <a:ext cx="368" cy="251"/>
            </a:xfrm>
            <a:custGeom>
              <a:avLst/>
              <a:gdLst>
                <a:gd name="T0" fmla="*/ 164 w 192"/>
                <a:gd name="T1" fmla="*/ 8 h 131"/>
                <a:gd name="T2" fmla="*/ 184 w 192"/>
                <a:gd name="T3" fmla="*/ 28 h 131"/>
                <a:gd name="T4" fmla="*/ 184 w 192"/>
                <a:gd name="T5" fmla="*/ 103 h 131"/>
                <a:gd name="T6" fmla="*/ 164 w 192"/>
                <a:gd name="T7" fmla="*/ 123 h 131"/>
                <a:gd name="T8" fmla="*/ 28 w 192"/>
                <a:gd name="T9" fmla="*/ 123 h 131"/>
                <a:gd name="T10" fmla="*/ 8 w 192"/>
                <a:gd name="T11" fmla="*/ 103 h 131"/>
                <a:gd name="T12" fmla="*/ 8 w 192"/>
                <a:gd name="T13" fmla="*/ 28 h 131"/>
                <a:gd name="T14" fmla="*/ 28 w 192"/>
                <a:gd name="T15" fmla="*/ 8 h 131"/>
                <a:gd name="T16" fmla="*/ 164 w 192"/>
                <a:gd name="T17" fmla="*/ 8 h 131"/>
                <a:gd name="T18" fmla="*/ 164 w 192"/>
                <a:gd name="T19" fmla="*/ 0 h 131"/>
                <a:gd name="T20" fmla="*/ 28 w 192"/>
                <a:gd name="T21" fmla="*/ 0 h 131"/>
                <a:gd name="T22" fmla="*/ 0 w 192"/>
                <a:gd name="T23" fmla="*/ 28 h 131"/>
                <a:gd name="T24" fmla="*/ 0 w 192"/>
                <a:gd name="T25" fmla="*/ 103 h 131"/>
                <a:gd name="T26" fmla="*/ 28 w 192"/>
                <a:gd name="T27" fmla="*/ 131 h 131"/>
                <a:gd name="T28" fmla="*/ 164 w 192"/>
                <a:gd name="T29" fmla="*/ 131 h 131"/>
                <a:gd name="T30" fmla="*/ 192 w 192"/>
                <a:gd name="T31" fmla="*/ 103 h 131"/>
                <a:gd name="T32" fmla="*/ 192 w 192"/>
                <a:gd name="T33" fmla="*/ 28 h 131"/>
                <a:gd name="T34" fmla="*/ 164 w 192"/>
                <a:gd name="T3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131">
                  <a:moveTo>
                    <a:pt x="164" y="8"/>
                  </a:moveTo>
                  <a:cubicBezTo>
                    <a:pt x="175" y="8"/>
                    <a:pt x="184" y="17"/>
                    <a:pt x="184" y="28"/>
                  </a:cubicBezTo>
                  <a:cubicBezTo>
                    <a:pt x="184" y="103"/>
                    <a:pt x="184" y="103"/>
                    <a:pt x="184" y="103"/>
                  </a:cubicBezTo>
                  <a:cubicBezTo>
                    <a:pt x="184" y="114"/>
                    <a:pt x="175" y="123"/>
                    <a:pt x="164" y="123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17" y="123"/>
                    <a:pt x="8" y="114"/>
                    <a:pt x="8" y="103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17"/>
                    <a:pt x="17" y="8"/>
                    <a:pt x="28" y="8"/>
                  </a:cubicBezTo>
                  <a:cubicBezTo>
                    <a:pt x="164" y="8"/>
                    <a:pt x="164" y="8"/>
                    <a:pt x="164" y="8"/>
                  </a:cubicBezTo>
                  <a:moveTo>
                    <a:pt x="164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8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19"/>
                    <a:pt x="13" y="131"/>
                    <a:pt x="28" y="131"/>
                  </a:cubicBezTo>
                  <a:cubicBezTo>
                    <a:pt x="164" y="131"/>
                    <a:pt x="164" y="131"/>
                    <a:pt x="164" y="131"/>
                  </a:cubicBezTo>
                  <a:cubicBezTo>
                    <a:pt x="180" y="131"/>
                    <a:pt x="192" y="119"/>
                    <a:pt x="192" y="103"/>
                  </a:cubicBezTo>
                  <a:cubicBezTo>
                    <a:pt x="192" y="28"/>
                    <a:pt x="192" y="28"/>
                    <a:pt x="192" y="28"/>
                  </a:cubicBezTo>
                  <a:cubicBezTo>
                    <a:pt x="192" y="12"/>
                    <a:pt x="180" y="0"/>
                    <a:pt x="16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Line 219"/>
            <p:cNvSpPr>
              <a:spLocks noChangeShapeType="1"/>
            </p:cNvSpPr>
            <p:nvPr/>
          </p:nvSpPr>
          <p:spPr bwMode="auto">
            <a:xfrm>
              <a:off x="3297" y="4044"/>
              <a:ext cx="39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Line 220"/>
            <p:cNvSpPr>
              <a:spLocks noChangeShapeType="1"/>
            </p:cNvSpPr>
            <p:nvPr/>
          </p:nvSpPr>
          <p:spPr bwMode="auto">
            <a:xfrm>
              <a:off x="3360" y="4044"/>
              <a:ext cx="39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Line 221"/>
            <p:cNvSpPr>
              <a:spLocks noChangeShapeType="1"/>
            </p:cNvSpPr>
            <p:nvPr/>
          </p:nvSpPr>
          <p:spPr bwMode="auto">
            <a:xfrm>
              <a:off x="3435" y="3910"/>
              <a:ext cx="159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Line 222"/>
            <p:cNvSpPr>
              <a:spLocks noChangeShapeType="1"/>
            </p:cNvSpPr>
            <p:nvPr/>
          </p:nvSpPr>
          <p:spPr bwMode="auto">
            <a:xfrm>
              <a:off x="3424" y="4044"/>
              <a:ext cx="38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Rectangle 223"/>
            <p:cNvSpPr>
              <a:spLocks noChangeArrowheads="1"/>
            </p:cNvSpPr>
            <p:nvPr/>
          </p:nvSpPr>
          <p:spPr bwMode="auto">
            <a:xfrm>
              <a:off x="3293" y="3872"/>
              <a:ext cx="87" cy="65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Line 224"/>
            <p:cNvSpPr>
              <a:spLocks noChangeShapeType="1"/>
            </p:cNvSpPr>
            <p:nvPr/>
          </p:nvSpPr>
          <p:spPr bwMode="auto">
            <a:xfrm>
              <a:off x="3292" y="3990"/>
              <a:ext cx="302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5"/>
            <p:cNvSpPr>
              <a:spLocks/>
            </p:cNvSpPr>
            <p:nvPr/>
          </p:nvSpPr>
          <p:spPr bwMode="auto">
            <a:xfrm>
              <a:off x="4055" y="3841"/>
              <a:ext cx="337" cy="249"/>
            </a:xfrm>
            <a:custGeom>
              <a:avLst/>
              <a:gdLst>
                <a:gd name="T0" fmla="*/ 176 w 176"/>
                <a:gd name="T1" fmla="*/ 80 h 130"/>
                <a:gd name="T2" fmla="*/ 176 w 176"/>
                <a:gd name="T3" fmla="*/ 109 h 130"/>
                <a:gd name="T4" fmla="*/ 155 w 176"/>
                <a:gd name="T5" fmla="*/ 130 h 130"/>
                <a:gd name="T6" fmla="*/ 21 w 176"/>
                <a:gd name="T7" fmla="*/ 130 h 130"/>
                <a:gd name="T8" fmla="*/ 0 w 176"/>
                <a:gd name="T9" fmla="*/ 109 h 130"/>
                <a:gd name="T10" fmla="*/ 0 w 176"/>
                <a:gd name="T11" fmla="*/ 21 h 130"/>
                <a:gd name="T12" fmla="*/ 21 w 176"/>
                <a:gd name="T13" fmla="*/ 0 h 130"/>
                <a:gd name="T14" fmla="*/ 155 w 176"/>
                <a:gd name="T15" fmla="*/ 0 h 130"/>
                <a:gd name="T16" fmla="*/ 176 w 176"/>
                <a:gd name="T17" fmla="*/ 21 h 130"/>
                <a:gd name="T18" fmla="*/ 176 w 176"/>
                <a:gd name="T19" fmla="*/ 5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30">
                  <a:moveTo>
                    <a:pt x="176" y="80"/>
                  </a:moveTo>
                  <a:cubicBezTo>
                    <a:pt x="176" y="109"/>
                    <a:pt x="176" y="109"/>
                    <a:pt x="176" y="109"/>
                  </a:cubicBezTo>
                  <a:cubicBezTo>
                    <a:pt x="176" y="121"/>
                    <a:pt x="166" y="130"/>
                    <a:pt x="155" y="130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0" y="130"/>
                    <a:pt x="0" y="121"/>
                    <a:pt x="0" y="10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10" y="0"/>
                    <a:pt x="21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66" y="0"/>
                    <a:pt x="176" y="9"/>
                    <a:pt x="176" y="21"/>
                  </a:cubicBezTo>
                  <a:cubicBezTo>
                    <a:pt x="176" y="51"/>
                    <a:pt x="176" y="51"/>
                    <a:pt x="176" y="51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6"/>
            <p:cNvSpPr>
              <a:spLocks/>
            </p:cNvSpPr>
            <p:nvPr/>
          </p:nvSpPr>
          <p:spPr bwMode="auto">
            <a:xfrm>
              <a:off x="4320" y="3937"/>
              <a:ext cx="103" cy="57"/>
            </a:xfrm>
            <a:custGeom>
              <a:avLst/>
              <a:gdLst>
                <a:gd name="T0" fmla="*/ 54 w 54"/>
                <a:gd name="T1" fmla="*/ 18 h 30"/>
                <a:gd name="T2" fmla="*/ 42 w 54"/>
                <a:gd name="T3" fmla="*/ 30 h 30"/>
                <a:gd name="T4" fmla="*/ 12 w 54"/>
                <a:gd name="T5" fmla="*/ 30 h 30"/>
                <a:gd name="T6" fmla="*/ 0 w 54"/>
                <a:gd name="T7" fmla="*/ 18 h 30"/>
                <a:gd name="T8" fmla="*/ 0 w 54"/>
                <a:gd name="T9" fmla="*/ 12 h 30"/>
                <a:gd name="T10" fmla="*/ 12 w 54"/>
                <a:gd name="T11" fmla="*/ 0 h 30"/>
                <a:gd name="T12" fmla="*/ 42 w 54"/>
                <a:gd name="T13" fmla="*/ 0 h 30"/>
                <a:gd name="T14" fmla="*/ 54 w 54"/>
                <a:gd name="T15" fmla="*/ 12 h 30"/>
                <a:gd name="T16" fmla="*/ 54 w 54"/>
                <a:gd name="T1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0">
                  <a:moveTo>
                    <a:pt x="54" y="18"/>
                  </a:moveTo>
                  <a:cubicBezTo>
                    <a:pt x="54" y="25"/>
                    <a:pt x="49" y="30"/>
                    <a:pt x="4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6" y="30"/>
                    <a:pt x="0" y="25"/>
                    <a:pt x="0" y="1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9" y="0"/>
                    <a:pt x="54" y="5"/>
                    <a:pt x="54" y="12"/>
                  </a:cubicBezTo>
                  <a:lnTo>
                    <a:pt x="54" y="18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Line 227"/>
            <p:cNvSpPr>
              <a:spLocks noChangeShapeType="1"/>
            </p:cNvSpPr>
            <p:nvPr/>
          </p:nvSpPr>
          <p:spPr bwMode="auto">
            <a:xfrm>
              <a:off x="4342" y="3965"/>
              <a:ext cx="29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8"/>
            <p:cNvSpPr>
              <a:spLocks noEditPoints="1"/>
            </p:cNvSpPr>
            <p:nvPr/>
          </p:nvSpPr>
          <p:spPr bwMode="auto">
            <a:xfrm>
              <a:off x="4852" y="3864"/>
              <a:ext cx="367" cy="197"/>
            </a:xfrm>
            <a:custGeom>
              <a:avLst/>
              <a:gdLst>
                <a:gd name="T0" fmla="*/ 94 w 192"/>
                <a:gd name="T1" fmla="*/ 0 h 103"/>
                <a:gd name="T2" fmla="*/ 94 w 192"/>
                <a:gd name="T3" fmla="*/ 8 h 103"/>
                <a:gd name="T4" fmla="*/ 94 w 192"/>
                <a:gd name="T5" fmla="*/ 8 h 103"/>
                <a:gd name="T6" fmla="*/ 181 w 192"/>
                <a:gd name="T7" fmla="*/ 52 h 103"/>
                <a:gd name="T8" fmla="*/ 96 w 192"/>
                <a:gd name="T9" fmla="*/ 95 h 103"/>
                <a:gd name="T10" fmla="*/ 11 w 192"/>
                <a:gd name="T11" fmla="*/ 51 h 103"/>
                <a:gd name="T12" fmla="*/ 94 w 192"/>
                <a:gd name="T13" fmla="*/ 8 h 103"/>
                <a:gd name="T14" fmla="*/ 94 w 192"/>
                <a:gd name="T15" fmla="*/ 0 h 103"/>
                <a:gd name="T16" fmla="*/ 94 w 192"/>
                <a:gd name="T17" fmla="*/ 0 h 103"/>
                <a:gd name="T18" fmla="*/ 0 w 192"/>
                <a:gd name="T19" fmla="*/ 52 h 103"/>
                <a:gd name="T20" fmla="*/ 96 w 192"/>
                <a:gd name="T21" fmla="*/ 103 h 103"/>
                <a:gd name="T22" fmla="*/ 192 w 192"/>
                <a:gd name="T23" fmla="*/ 52 h 103"/>
                <a:gd name="T24" fmla="*/ 94 w 192"/>
                <a:gd name="T2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" h="103">
                  <a:moveTo>
                    <a:pt x="94" y="0"/>
                  </a:moveTo>
                  <a:cubicBezTo>
                    <a:pt x="94" y="8"/>
                    <a:pt x="94" y="8"/>
                    <a:pt x="94" y="8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123" y="8"/>
                    <a:pt x="152" y="23"/>
                    <a:pt x="181" y="52"/>
                  </a:cubicBezTo>
                  <a:cubicBezTo>
                    <a:pt x="170" y="65"/>
                    <a:pt x="138" y="95"/>
                    <a:pt x="96" y="95"/>
                  </a:cubicBezTo>
                  <a:cubicBezTo>
                    <a:pt x="67" y="95"/>
                    <a:pt x="38" y="80"/>
                    <a:pt x="11" y="51"/>
                  </a:cubicBezTo>
                  <a:cubicBezTo>
                    <a:pt x="21" y="39"/>
                    <a:pt x="52" y="8"/>
                    <a:pt x="94" y="8"/>
                  </a:cubicBezTo>
                  <a:cubicBezTo>
                    <a:pt x="94" y="0"/>
                    <a:pt x="94" y="0"/>
                    <a:pt x="94" y="0"/>
                  </a:cubicBezTo>
                  <a:moveTo>
                    <a:pt x="94" y="0"/>
                  </a:moveTo>
                  <a:cubicBezTo>
                    <a:pt x="37" y="0"/>
                    <a:pt x="0" y="52"/>
                    <a:pt x="0" y="52"/>
                  </a:cubicBezTo>
                  <a:cubicBezTo>
                    <a:pt x="35" y="90"/>
                    <a:pt x="68" y="103"/>
                    <a:pt x="96" y="103"/>
                  </a:cubicBezTo>
                  <a:cubicBezTo>
                    <a:pt x="153" y="103"/>
                    <a:pt x="192" y="52"/>
                    <a:pt x="192" y="52"/>
                  </a:cubicBezTo>
                  <a:cubicBezTo>
                    <a:pt x="156" y="13"/>
                    <a:pt x="122" y="0"/>
                    <a:pt x="9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Oval 229"/>
            <p:cNvSpPr>
              <a:spLocks noChangeArrowheads="1"/>
            </p:cNvSpPr>
            <p:nvPr/>
          </p:nvSpPr>
          <p:spPr bwMode="auto">
            <a:xfrm>
              <a:off x="4961" y="3887"/>
              <a:ext cx="151" cy="151"/>
            </a:xfrm>
            <a:prstGeom prst="ellips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30"/>
            <p:cNvSpPr>
              <a:spLocks/>
            </p:cNvSpPr>
            <p:nvPr/>
          </p:nvSpPr>
          <p:spPr bwMode="auto">
            <a:xfrm>
              <a:off x="4995" y="3921"/>
              <a:ext cx="83" cy="83"/>
            </a:xfrm>
            <a:custGeom>
              <a:avLst/>
              <a:gdLst>
                <a:gd name="T0" fmla="*/ 21 w 43"/>
                <a:gd name="T1" fmla="*/ 0 h 43"/>
                <a:gd name="T2" fmla="*/ 7 w 43"/>
                <a:gd name="T3" fmla="*/ 5 h 43"/>
                <a:gd name="T4" fmla="*/ 20 w 43"/>
                <a:gd name="T5" fmla="*/ 18 h 43"/>
                <a:gd name="T6" fmla="*/ 0 w 43"/>
                <a:gd name="T7" fmla="*/ 21 h 43"/>
                <a:gd name="T8" fmla="*/ 0 w 43"/>
                <a:gd name="T9" fmla="*/ 22 h 43"/>
                <a:gd name="T10" fmla="*/ 21 w 43"/>
                <a:gd name="T11" fmla="*/ 43 h 43"/>
                <a:gd name="T12" fmla="*/ 43 w 43"/>
                <a:gd name="T13" fmla="*/ 22 h 43"/>
                <a:gd name="T14" fmla="*/ 21 w 43"/>
                <a:gd name="T1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43">
                  <a:moveTo>
                    <a:pt x="21" y="0"/>
                  </a:moveTo>
                  <a:cubicBezTo>
                    <a:pt x="16" y="0"/>
                    <a:pt x="11" y="2"/>
                    <a:pt x="7" y="5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2"/>
                  </a:cubicBezTo>
                  <a:cubicBezTo>
                    <a:pt x="0" y="33"/>
                    <a:pt x="9" y="43"/>
                    <a:pt x="21" y="43"/>
                  </a:cubicBezTo>
                  <a:cubicBezTo>
                    <a:pt x="33" y="43"/>
                    <a:pt x="43" y="33"/>
                    <a:pt x="43" y="22"/>
                  </a:cubicBezTo>
                  <a:cubicBezTo>
                    <a:pt x="43" y="10"/>
                    <a:pt x="33" y="0"/>
                    <a:pt x="21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31"/>
            <p:cNvSpPr>
              <a:spLocks noEditPoints="1"/>
            </p:cNvSpPr>
            <p:nvPr/>
          </p:nvSpPr>
          <p:spPr bwMode="auto">
            <a:xfrm>
              <a:off x="5648" y="3820"/>
              <a:ext cx="368" cy="285"/>
            </a:xfrm>
            <a:custGeom>
              <a:avLst/>
              <a:gdLst>
                <a:gd name="T0" fmla="*/ 94 w 192"/>
                <a:gd name="T1" fmla="*/ 0 h 149"/>
                <a:gd name="T2" fmla="*/ 94 w 192"/>
                <a:gd name="T3" fmla="*/ 8 h 149"/>
                <a:gd name="T4" fmla="*/ 183 w 192"/>
                <a:gd name="T5" fmla="*/ 75 h 149"/>
                <a:gd name="T6" fmla="*/ 96 w 192"/>
                <a:gd name="T7" fmla="*/ 141 h 149"/>
                <a:gd name="T8" fmla="*/ 10 w 192"/>
                <a:gd name="T9" fmla="*/ 74 h 149"/>
                <a:gd name="T10" fmla="*/ 94 w 192"/>
                <a:gd name="T11" fmla="*/ 8 h 149"/>
                <a:gd name="T12" fmla="*/ 94 w 192"/>
                <a:gd name="T13" fmla="*/ 0 h 149"/>
                <a:gd name="T14" fmla="*/ 94 w 192"/>
                <a:gd name="T15" fmla="*/ 0 h 149"/>
                <a:gd name="T16" fmla="*/ 0 w 192"/>
                <a:gd name="T17" fmla="*/ 75 h 149"/>
                <a:gd name="T18" fmla="*/ 96 w 192"/>
                <a:gd name="T19" fmla="*/ 149 h 149"/>
                <a:gd name="T20" fmla="*/ 192 w 192"/>
                <a:gd name="T21" fmla="*/ 75 h 149"/>
                <a:gd name="T22" fmla="*/ 94 w 192"/>
                <a:gd name="T23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149">
                  <a:moveTo>
                    <a:pt x="94" y="0"/>
                  </a:moveTo>
                  <a:cubicBezTo>
                    <a:pt x="94" y="8"/>
                    <a:pt x="94" y="8"/>
                    <a:pt x="94" y="8"/>
                  </a:cubicBezTo>
                  <a:cubicBezTo>
                    <a:pt x="123" y="8"/>
                    <a:pt x="153" y="31"/>
                    <a:pt x="183" y="75"/>
                  </a:cubicBezTo>
                  <a:cubicBezTo>
                    <a:pt x="174" y="90"/>
                    <a:pt x="140" y="141"/>
                    <a:pt x="96" y="141"/>
                  </a:cubicBezTo>
                  <a:cubicBezTo>
                    <a:pt x="67" y="141"/>
                    <a:pt x="38" y="119"/>
                    <a:pt x="10" y="74"/>
                  </a:cubicBezTo>
                  <a:cubicBezTo>
                    <a:pt x="18" y="60"/>
                    <a:pt x="50" y="8"/>
                    <a:pt x="94" y="8"/>
                  </a:cubicBezTo>
                  <a:cubicBezTo>
                    <a:pt x="94" y="0"/>
                    <a:pt x="94" y="0"/>
                    <a:pt x="94" y="0"/>
                  </a:cubicBezTo>
                  <a:moveTo>
                    <a:pt x="94" y="0"/>
                  </a:moveTo>
                  <a:cubicBezTo>
                    <a:pt x="37" y="0"/>
                    <a:pt x="0" y="75"/>
                    <a:pt x="0" y="75"/>
                  </a:cubicBezTo>
                  <a:cubicBezTo>
                    <a:pt x="35" y="131"/>
                    <a:pt x="68" y="149"/>
                    <a:pt x="96" y="149"/>
                  </a:cubicBezTo>
                  <a:cubicBezTo>
                    <a:pt x="153" y="149"/>
                    <a:pt x="192" y="75"/>
                    <a:pt x="192" y="75"/>
                  </a:cubicBezTo>
                  <a:cubicBezTo>
                    <a:pt x="156" y="19"/>
                    <a:pt x="122" y="0"/>
                    <a:pt x="9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Oval 232"/>
            <p:cNvSpPr>
              <a:spLocks noChangeArrowheads="1"/>
            </p:cNvSpPr>
            <p:nvPr/>
          </p:nvSpPr>
          <p:spPr bwMode="auto">
            <a:xfrm>
              <a:off x="5725" y="3854"/>
              <a:ext cx="214" cy="217"/>
            </a:xfrm>
            <a:prstGeom prst="ellips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3"/>
            <p:cNvSpPr>
              <a:spLocks/>
            </p:cNvSpPr>
            <p:nvPr/>
          </p:nvSpPr>
          <p:spPr bwMode="auto">
            <a:xfrm>
              <a:off x="5767" y="3897"/>
              <a:ext cx="132" cy="132"/>
            </a:xfrm>
            <a:custGeom>
              <a:avLst/>
              <a:gdLst>
                <a:gd name="T0" fmla="*/ 34 w 69"/>
                <a:gd name="T1" fmla="*/ 0 h 69"/>
                <a:gd name="T2" fmla="*/ 11 w 69"/>
                <a:gd name="T3" fmla="*/ 9 h 69"/>
                <a:gd name="T4" fmla="*/ 32 w 69"/>
                <a:gd name="T5" fmla="*/ 29 h 69"/>
                <a:gd name="T6" fmla="*/ 0 w 69"/>
                <a:gd name="T7" fmla="*/ 33 h 69"/>
                <a:gd name="T8" fmla="*/ 0 w 69"/>
                <a:gd name="T9" fmla="*/ 35 h 69"/>
                <a:gd name="T10" fmla="*/ 34 w 69"/>
                <a:gd name="T11" fmla="*/ 69 h 69"/>
                <a:gd name="T12" fmla="*/ 69 w 69"/>
                <a:gd name="T13" fmla="*/ 35 h 69"/>
                <a:gd name="T14" fmla="*/ 34 w 69"/>
                <a:gd name="T1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69">
                  <a:moveTo>
                    <a:pt x="34" y="0"/>
                  </a:moveTo>
                  <a:cubicBezTo>
                    <a:pt x="25" y="0"/>
                    <a:pt x="17" y="3"/>
                    <a:pt x="11" y="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0" y="35"/>
                  </a:cubicBezTo>
                  <a:cubicBezTo>
                    <a:pt x="0" y="54"/>
                    <a:pt x="15" y="69"/>
                    <a:pt x="34" y="69"/>
                  </a:cubicBezTo>
                  <a:cubicBezTo>
                    <a:pt x="53" y="69"/>
                    <a:pt x="69" y="54"/>
                    <a:pt x="69" y="35"/>
                  </a:cubicBezTo>
                  <a:cubicBezTo>
                    <a:pt x="69" y="15"/>
                    <a:pt x="53" y="0"/>
                    <a:pt x="34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4"/>
            <p:cNvSpPr>
              <a:spLocks/>
            </p:cNvSpPr>
            <p:nvPr/>
          </p:nvSpPr>
          <p:spPr bwMode="auto">
            <a:xfrm>
              <a:off x="6427" y="3772"/>
              <a:ext cx="295" cy="289"/>
            </a:xfrm>
            <a:custGeom>
              <a:avLst/>
              <a:gdLst>
                <a:gd name="T0" fmla="*/ 114 w 154"/>
                <a:gd name="T1" fmla="*/ 21 h 151"/>
                <a:gd name="T2" fmla="*/ 134 w 154"/>
                <a:gd name="T3" fmla="*/ 114 h 151"/>
                <a:gd name="T4" fmla="*/ 40 w 154"/>
                <a:gd name="T5" fmla="*/ 130 h 151"/>
                <a:gd name="T6" fmla="*/ 20 w 154"/>
                <a:gd name="T7" fmla="*/ 37 h 151"/>
                <a:gd name="T8" fmla="*/ 114 w 154"/>
                <a:gd name="T9" fmla="*/ 2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151">
                  <a:moveTo>
                    <a:pt x="114" y="21"/>
                  </a:moveTo>
                  <a:cubicBezTo>
                    <a:pt x="145" y="42"/>
                    <a:pt x="154" y="83"/>
                    <a:pt x="134" y="114"/>
                  </a:cubicBezTo>
                  <a:cubicBezTo>
                    <a:pt x="114" y="144"/>
                    <a:pt x="72" y="151"/>
                    <a:pt x="40" y="130"/>
                  </a:cubicBezTo>
                  <a:cubicBezTo>
                    <a:pt x="9" y="109"/>
                    <a:pt x="0" y="67"/>
                    <a:pt x="20" y="37"/>
                  </a:cubicBezTo>
                  <a:cubicBezTo>
                    <a:pt x="40" y="7"/>
                    <a:pt x="82" y="0"/>
                    <a:pt x="114" y="21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Line 235"/>
            <p:cNvSpPr>
              <a:spLocks noChangeShapeType="1"/>
            </p:cNvSpPr>
            <p:nvPr/>
          </p:nvSpPr>
          <p:spPr bwMode="auto">
            <a:xfrm flipV="1">
              <a:off x="6563" y="3858"/>
              <a:ext cx="125" cy="184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6"/>
            <p:cNvSpPr>
              <a:spLocks/>
            </p:cNvSpPr>
            <p:nvPr/>
          </p:nvSpPr>
          <p:spPr bwMode="auto">
            <a:xfrm>
              <a:off x="6672" y="3973"/>
              <a:ext cx="140" cy="119"/>
            </a:xfrm>
            <a:custGeom>
              <a:avLst/>
              <a:gdLst>
                <a:gd name="T0" fmla="*/ 140 w 140"/>
                <a:gd name="T1" fmla="*/ 63 h 119"/>
                <a:gd name="T2" fmla="*/ 104 w 140"/>
                <a:gd name="T3" fmla="*/ 119 h 119"/>
                <a:gd name="T4" fmla="*/ 0 w 140"/>
                <a:gd name="T5" fmla="*/ 33 h 119"/>
                <a:gd name="T6" fmla="*/ 21 w 140"/>
                <a:gd name="T7" fmla="*/ 0 h 119"/>
                <a:gd name="T8" fmla="*/ 140 w 140"/>
                <a:gd name="T9" fmla="*/ 6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19">
                  <a:moveTo>
                    <a:pt x="140" y="63"/>
                  </a:moveTo>
                  <a:lnTo>
                    <a:pt x="104" y="119"/>
                  </a:lnTo>
                  <a:lnTo>
                    <a:pt x="0" y="33"/>
                  </a:lnTo>
                  <a:lnTo>
                    <a:pt x="21" y="0"/>
                  </a:lnTo>
                  <a:lnTo>
                    <a:pt x="140" y="63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7"/>
            <p:cNvSpPr>
              <a:spLocks/>
            </p:cNvSpPr>
            <p:nvPr/>
          </p:nvSpPr>
          <p:spPr bwMode="auto">
            <a:xfrm>
              <a:off x="6609" y="4046"/>
              <a:ext cx="98" cy="96"/>
            </a:xfrm>
            <a:custGeom>
              <a:avLst/>
              <a:gdLst>
                <a:gd name="T0" fmla="*/ 38 w 51"/>
                <a:gd name="T1" fmla="*/ 6 h 50"/>
                <a:gd name="T2" fmla="*/ 44 w 51"/>
                <a:gd name="T3" fmla="*/ 37 h 50"/>
                <a:gd name="T4" fmla="*/ 13 w 51"/>
                <a:gd name="T5" fmla="*/ 44 h 50"/>
                <a:gd name="T6" fmla="*/ 7 w 51"/>
                <a:gd name="T7" fmla="*/ 12 h 50"/>
                <a:gd name="T8" fmla="*/ 38 w 51"/>
                <a:gd name="T9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8" y="6"/>
                  </a:moveTo>
                  <a:cubicBezTo>
                    <a:pt x="48" y="13"/>
                    <a:pt x="51" y="27"/>
                    <a:pt x="44" y="37"/>
                  </a:cubicBezTo>
                  <a:cubicBezTo>
                    <a:pt x="37" y="48"/>
                    <a:pt x="23" y="50"/>
                    <a:pt x="13" y="44"/>
                  </a:cubicBezTo>
                  <a:cubicBezTo>
                    <a:pt x="3" y="37"/>
                    <a:pt x="0" y="23"/>
                    <a:pt x="7" y="12"/>
                  </a:cubicBezTo>
                  <a:cubicBezTo>
                    <a:pt x="14" y="2"/>
                    <a:pt x="28" y="0"/>
                    <a:pt x="38" y="6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Oval 238"/>
            <p:cNvSpPr>
              <a:spLocks noChangeArrowheads="1"/>
            </p:cNvSpPr>
            <p:nvPr/>
          </p:nvSpPr>
          <p:spPr bwMode="auto">
            <a:xfrm>
              <a:off x="7241" y="3780"/>
              <a:ext cx="367" cy="366"/>
            </a:xfrm>
            <a:prstGeom prst="ellips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9"/>
            <p:cNvSpPr>
              <a:spLocks/>
            </p:cNvSpPr>
            <p:nvPr/>
          </p:nvSpPr>
          <p:spPr bwMode="auto">
            <a:xfrm>
              <a:off x="7419" y="3787"/>
              <a:ext cx="149" cy="156"/>
            </a:xfrm>
            <a:custGeom>
              <a:avLst/>
              <a:gdLst>
                <a:gd name="T0" fmla="*/ 64 w 78"/>
                <a:gd name="T1" fmla="*/ 72 h 81"/>
                <a:gd name="T2" fmla="*/ 32 w 78"/>
                <a:gd name="T3" fmla="*/ 81 h 81"/>
                <a:gd name="T4" fmla="*/ 0 w 78"/>
                <a:gd name="T5" fmla="*/ 55 h 81"/>
                <a:gd name="T6" fmla="*/ 0 w 78"/>
                <a:gd name="T7" fmla="*/ 24 h 81"/>
                <a:gd name="T8" fmla="*/ 32 w 78"/>
                <a:gd name="T9" fmla="*/ 0 h 81"/>
                <a:gd name="T10" fmla="*/ 57 w 78"/>
                <a:gd name="T11" fmla="*/ 12 h 81"/>
                <a:gd name="T12" fmla="*/ 78 w 78"/>
                <a:gd name="T13" fmla="*/ 31 h 81"/>
                <a:gd name="T14" fmla="*/ 64 w 78"/>
                <a:gd name="T15" fmla="*/ 7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1">
                  <a:moveTo>
                    <a:pt x="64" y="72"/>
                  </a:moveTo>
                  <a:cubicBezTo>
                    <a:pt x="32" y="81"/>
                    <a:pt x="32" y="81"/>
                    <a:pt x="32" y="8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46" y="5"/>
                    <a:pt x="57" y="12"/>
                  </a:cubicBezTo>
                  <a:cubicBezTo>
                    <a:pt x="72" y="23"/>
                    <a:pt x="78" y="31"/>
                    <a:pt x="78" y="31"/>
                  </a:cubicBezTo>
                  <a:lnTo>
                    <a:pt x="64" y="72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7271" y="3791"/>
              <a:ext cx="148" cy="152"/>
            </a:xfrm>
            <a:custGeom>
              <a:avLst/>
              <a:gdLst>
                <a:gd name="T0" fmla="*/ 0 w 77"/>
                <a:gd name="T1" fmla="*/ 37 h 79"/>
                <a:gd name="T2" fmla="*/ 14 w 77"/>
                <a:gd name="T3" fmla="*/ 70 h 79"/>
                <a:gd name="T4" fmla="*/ 40 w 77"/>
                <a:gd name="T5" fmla="*/ 79 h 79"/>
                <a:gd name="T6" fmla="*/ 77 w 77"/>
                <a:gd name="T7" fmla="*/ 53 h 79"/>
                <a:gd name="T8" fmla="*/ 77 w 77"/>
                <a:gd name="T9" fmla="*/ 22 h 79"/>
                <a:gd name="T10" fmla="*/ 46 w 77"/>
                <a:gd name="T11" fmla="*/ 0 h 79"/>
                <a:gd name="T12" fmla="*/ 0 w 77"/>
                <a:gd name="T13" fmla="*/ 3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79">
                  <a:moveTo>
                    <a:pt x="0" y="37"/>
                  </a:moveTo>
                  <a:cubicBezTo>
                    <a:pt x="14" y="70"/>
                    <a:pt x="14" y="70"/>
                    <a:pt x="14" y="70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21" y="9"/>
                    <a:pt x="0" y="37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41"/>
            <p:cNvSpPr>
              <a:spLocks/>
            </p:cNvSpPr>
            <p:nvPr/>
          </p:nvSpPr>
          <p:spPr bwMode="auto">
            <a:xfrm>
              <a:off x="7239" y="3925"/>
              <a:ext cx="136" cy="144"/>
            </a:xfrm>
            <a:custGeom>
              <a:avLst/>
              <a:gdLst>
                <a:gd name="T0" fmla="*/ 1 w 71"/>
                <a:gd name="T1" fmla="*/ 24 h 75"/>
                <a:gd name="T2" fmla="*/ 31 w 71"/>
                <a:gd name="T3" fmla="*/ 0 h 75"/>
                <a:gd name="T4" fmla="*/ 57 w 71"/>
                <a:gd name="T5" fmla="*/ 9 h 75"/>
                <a:gd name="T6" fmla="*/ 71 w 71"/>
                <a:gd name="T7" fmla="*/ 52 h 75"/>
                <a:gd name="T8" fmla="*/ 56 w 71"/>
                <a:gd name="T9" fmla="*/ 71 h 75"/>
                <a:gd name="T10" fmla="*/ 19 w 71"/>
                <a:gd name="T11" fmla="*/ 75 h 75"/>
                <a:gd name="T12" fmla="*/ 1 w 71"/>
                <a:gd name="T13" fmla="*/ 2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75">
                  <a:moveTo>
                    <a:pt x="1" y="24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9" y="75"/>
                    <a:pt x="0" y="47"/>
                    <a:pt x="1" y="24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42"/>
            <p:cNvSpPr>
              <a:spLocks/>
            </p:cNvSpPr>
            <p:nvPr/>
          </p:nvSpPr>
          <p:spPr bwMode="auto">
            <a:xfrm>
              <a:off x="7461" y="3925"/>
              <a:ext cx="147" cy="144"/>
            </a:xfrm>
            <a:custGeom>
              <a:avLst/>
              <a:gdLst>
                <a:gd name="T0" fmla="*/ 10 w 77"/>
                <a:gd name="T1" fmla="*/ 9 h 75"/>
                <a:gd name="T2" fmla="*/ 0 w 77"/>
                <a:gd name="T3" fmla="*/ 52 h 75"/>
                <a:gd name="T4" fmla="*/ 14 w 77"/>
                <a:gd name="T5" fmla="*/ 71 h 75"/>
                <a:gd name="T6" fmla="*/ 59 w 77"/>
                <a:gd name="T7" fmla="*/ 75 h 75"/>
                <a:gd name="T8" fmla="*/ 77 w 77"/>
                <a:gd name="T9" fmla="*/ 28 h 75"/>
                <a:gd name="T10" fmla="*/ 42 w 77"/>
                <a:gd name="T11" fmla="*/ 0 h 75"/>
                <a:gd name="T12" fmla="*/ 10 w 77"/>
                <a:gd name="T1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75">
                  <a:moveTo>
                    <a:pt x="10" y="9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77" y="50"/>
                    <a:pt x="77" y="2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0" y="9"/>
                    <a:pt x="10" y="9"/>
                    <a:pt x="10" y="9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43"/>
            <p:cNvSpPr>
              <a:spLocks/>
            </p:cNvSpPr>
            <p:nvPr/>
          </p:nvSpPr>
          <p:spPr bwMode="auto">
            <a:xfrm>
              <a:off x="7346" y="4025"/>
              <a:ext cx="142" cy="128"/>
            </a:xfrm>
            <a:custGeom>
              <a:avLst/>
              <a:gdLst>
                <a:gd name="T0" fmla="*/ 0 w 74"/>
                <a:gd name="T1" fmla="*/ 19 h 67"/>
                <a:gd name="T2" fmla="*/ 15 w 74"/>
                <a:gd name="T3" fmla="*/ 60 h 67"/>
                <a:gd name="T4" fmla="*/ 60 w 74"/>
                <a:gd name="T5" fmla="*/ 62 h 67"/>
                <a:gd name="T6" fmla="*/ 74 w 74"/>
                <a:gd name="T7" fmla="*/ 19 h 67"/>
                <a:gd name="T8" fmla="*/ 60 w 74"/>
                <a:gd name="T9" fmla="*/ 1 h 67"/>
                <a:gd name="T10" fmla="*/ 15 w 74"/>
                <a:gd name="T11" fmla="*/ 0 h 67"/>
                <a:gd name="T12" fmla="*/ 0 w 74"/>
                <a:gd name="T13" fmla="*/ 1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67">
                  <a:moveTo>
                    <a:pt x="0" y="19"/>
                  </a:moveTo>
                  <a:cubicBezTo>
                    <a:pt x="15" y="60"/>
                    <a:pt x="15" y="60"/>
                    <a:pt x="15" y="60"/>
                  </a:cubicBezTo>
                  <a:cubicBezTo>
                    <a:pt x="15" y="60"/>
                    <a:pt x="42" y="67"/>
                    <a:pt x="60" y="62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0" y="19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44"/>
            <p:cNvSpPr>
              <a:spLocks/>
            </p:cNvSpPr>
            <p:nvPr/>
          </p:nvSpPr>
          <p:spPr bwMode="auto">
            <a:xfrm>
              <a:off x="135" y="1613"/>
              <a:ext cx="241" cy="197"/>
            </a:xfrm>
            <a:custGeom>
              <a:avLst/>
              <a:gdLst>
                <a:gd name="T0" fmla="*/ 0 w 126"/>
                <a:gd name="T1" fmla="*/ 103 h 103"/>
                <a:gd name="T2" fmla="*/ 0 w 126"/>
                <a:gd name="T3" fmla="*/ 27 h 103"/>
                <a:gd name="T4" fmla="*/ 27 w 126"/>
                <a:gd name="T5" fmla="*/ 0 h 103"/>
                <a:gd name="T6" fmla="*/ 99 w 126"/>
                <a:gd name="T7" fmla="*/ 0 h 103"/>
                <a:gd name="T8" fmla="*/ 126 w 126"/>
                <a:gd name="T9" fmla="*/ 27 h 103"/>
                <a:gd name="T10" fmla="*/ 126 w 126"/>
                <a:gd name="T11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103">
                  <a:moveTo>
                    <a:pt x="0" y="103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3" y="0"/>
                    <a:pt x="27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14" y="0"/>
                    <a:pt x="126" y="12"/>
                    <a:pt x="126" y="27"/>
                  </a:cubicBezTo>
                  <a:cubicBezTo>
                    <a:pt x="126" y="103"/>
                    <a:pt x="126" y="103"/>
                    <a:pt x="126" y="103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Line 245"/>
            <p:cNvSpPr>
              <a:spLocks noChangeShapeType="1"/>
            </p:cNvSpPr>
            <p:nvPr/>
          </p:nvSpPr>
          <p:spPr bwMode="auto">
            <a:xfrm>
              <a:off x="72" y="1810"/>
              <a:ext cx="367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Line 246"/>
            <p:cNvSpPr>
              <a:spLocks noChangeShapeType="1"/>
            </p:cNvSpPr>
            <p:nvPr/>
          </p:nvSpPr>
          <p:spPr bwMode="auto">
            <a:xfrm>
              <a:off x="177" y="1678"/>
              <a:ext cx="40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Line 247"/>
            <p:cNvSpPr>
              <a:spLocks noChangeShapeType="1"/>
            </p:cNvSpPr>
            <p:nvPr/>
          </p:nvSpPr>
          <p:spPr bwMode="auto">
            <a:xfrm>
              <a:off x="244" y="1678"/>
              <a:ext cx="90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Line 248"/>
            <p:cNvSpPr>
              <a:spLocks noChangeShapeType="1"/>
            </p:cNvSpPr>
            <p:nvPr/>
          </p:nvSpPr>
          <p:spPr bwMode="auto">
            <a:xfrm>
              <a:off x="177" y="1732"/>
              <a:ext cx="157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49"/>
            <p:cNvSpPr>
              <a:spLocks/>
            </p:cNvSpPr>
            <p:nvPr/>
          </p:nvSpPr>
          <p:spPr bwMode="auto">
            <a:xfrm>
              <a:off x="121" y="1810"/>
              <a:ext cx="43" cy="146"/>
            </a:xfrm>
            <a:custGeom>
              <a:avLst/>
              <a:gdLst>
                <a:gd name="T0" fmla="*/ 0 w 22"/>
                <a:gd name="T1" fmla="*/ 76 h 76"/>
                <a:gd name="T2" fmla="*/ 17 w 22"/>
                <a:gd name="T3" fmla="*/ 30 h 76"/>
                <a:gd name="T4" fmla="*/ 17 w 22"/>
                <a:gd name="T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76">
                  <a:moveTo>
                    <a:pt x="0" y="76"/>
                  </a:moveTo>
                  <a:cubicBezTo>
                    <a:pt x="22" y="59"/>
                    <a:pt x="17" y="30"/>
                    <a:pt x="17" y="3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50"/>
            <p:cNvSpPr>
              <a:spLocks/>
            </p:cNvSpPr>
            <p:nvPr/>
          </p:nvSpPr>
          <p:spPr bwMode="auto">
            <a:xfrm>
              <a:off x="177" y="1810"/>
              <a:ext cx="29" cy="163"/>
            </a:xfrm>
            <a:custGeom>
              <a:avLst/>
              <a:gdLst>
                <a:gd name="T0" fmla="*/ 0 w 15"/>
                <a:gd name="T1" fmla="*/ 85 h 85"/>
                <a:gd name="T2" fmla="*/ 13 w 15"/>
                <a:gd name="T3" fmla="*/ 30 h 85"/>
                <a:gd name="T4" fmla="*/ 13 w 15"/>
                <a:gd name="T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5">
                  <a:moveTo>
                    <a:pt x="0" y="85"/>
                  </a:moveTo>
                  <a:cubicBezTo>
                    <a:pt x="15" y="70"/>
                    <a:pt x="13" y="30"/>
                    <a:pt x="13" y="3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51"/>
            <p:cNvSpPr>
              <a:spLocks/>
            </p:cNvSpPr>
            <p:nvPr/>
          </p:nvSpPr>
          <p:spPr bwMode="auto">
            <a:xfrm>
              <a:off x="345" y="1810"/>
              <a:ext cx="43" cy="146"/>
            </a:xfrm>
            <a:custGeom>
              <a:avLst/>
              <a:gdLst>
                <a:gd name="T0" fmla="*/ 22 w 22"/>
                <a:gd name="T1" fmla="*/ 76 h 76"/>
                <a:gd name="T2" fmla="*/ 5 w 22"/>
                <a:gd name="T3" fmla="*/ 30 h 76"/>
                <a:gd name="T4" fmla="*/ 5 w 22"/>
                <a:gd name="T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76">
                  <a:moveTo>
                    <a:pt x="22" y="76"/>
                  </a:moveTo>
                  <a:cubicBezTo>
                    <a:pt x="0" y="59"/>
                    <a:pt x="5" y="30"/>
                    <a:pt x="5" y="3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52"/>
            <p:cNvSpPr>
              <a:spLocks/>
            </p:cNvSpPr>
            <p:nvPr/>
          </p:nvSpPr>
          <p:spPr bwMode="auto">
            <a:xfrm>
              <a:off x="303" y="1810"/>
              <a:ext cx="29" cy="163"/>
            </a:xfrm>
            <a:custGeom>
              <a:avLst/>
              <a:gdLst>
                <a:gd name="T0" fmla="*/ 15 w 15"/>
                <a:gd name="T1" fmla="*/ 85 h 85"/>
                <a:gd name="T2" fmla="*/ 1 w 15"/>
                <a:gd name="T3" fmla="*/ 30 h 85"/>
                <a:gd name="T4" fmla="*/ 1 w 15"/>
                <a:gd name="T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5">
                  <a:moveTo>
                    <a:pt x="15" y="85"/>
                  </a:moveTo>
                  <a:cubicBezTo>
                    <a:pt x="0" y="70"/>
                    <a:pt x="1" y="30"/>
                    <a:pt x="1" y="3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53"/>
            <p:cNvSpPr>
              <a:spLocks/>
            </p:cNvSpPr>
            <p:nvPr/>
          </p:nvSpPr>
          <p:spPr bwMode="auto">
            <a:xfrm>
              <a:off x="252" y="1810"/>
              <a:ext cx="15" cy="171"/>
            </a:xfrm>
            <a:custGeom>
              <a:avLst/>
              <a:gdLst>
                <a:gd name="T0" fmla="*/ 2 w 8"/>
                <a:gd name="T1" fmla="*/ 0 h 89"/>
                <a:gd name="T2" fmla="*/ 2 w 8"/>
                <a:gd name="T3" fmla="*/ 40 h 89"/>
                <a:gd name="T4" fmla="*/ 8 w 8"/>
                <a:gd name="T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89">
                  <a:moveTo>
                    <a:pt x="2" y="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0" y="68"/>
                    <a:pt x="8" y="89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347278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328613" y="361951"/>
            <a:ext cx="11514138" cy="6096000"/>
            <a:chOff x="207" y="228"/>
            <a:chExt cx="7253" cy="3840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207" y="228"/>
              <a:ext cx="7253" cy="2466"/>
              <a:chOff x="207" y="228"/>
              <a:chExt cx="7253" cy="2466"/>
            </a:xfrm>
          </p:grpSpPr>
          <p:sp>
            <p:nvSpPr>
              <p:cNvPr id="113" name="Oval 5"/>
              <p:cNvSpPr>
                <a:spLocks noChangeArrowheads="1"/>
              </p:cNvSpPr>
              <p:nvPr/>
            </p:nvSpPr>
            <p:spPr bwMode="auto">
              <a:xfrm>
                <a:off x="216" y="252"/>
                <a:ext cx="354" cy="354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6"/>
              <p:cNvSpPr>
                <a:spLocks/>
              </p:cNvSpPr>
              <p:nvPr/>
            </p:nvSpPr>
            <p:spPr bwMode="auto">
              <a:xfrm>
                <a:off x="264" y="302"/>
                <a:ext cx="72" cy="252"/>
              </a:xfrm>
              <a:custGeom>
                <a:avLst/>
                <a:gdLst>
                  <a:gd name="T0" fmla="*/ 0 w 39"/>
                  <a:gd name="T1" fmla="*/ 0 h 137"/>
                  <a:gd name="T2" fmla="*/ 39 w 39"/>
                  <a:gd name="T3" fmla="*/ 71 h 137"/>
                  <a:gd name="T4" fmla="*/ 6 w 39"/>
                  <a:gd name="T5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137">
                    <a:moveTo>
                      <a:pt x="0" y="0"/>
                    </a:moveTo>
                    <a:cubicBezTo>
                      <a:pt x="23" y="15"/>
                      <a:pt x="39" y="41"/>
                      <a:pt x="39" y="71"/>
                    </a:cubicBezTo>
                    <a:cubicBezTo>
                      <a:pt x="39" y="98"/>
                      <a:pt x="26" y="122"/>
                      <a:pt x="6" y="137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50" y="302"/>
                <a:ext cx="74" cy="252"/>
              </a:xfrm>
              <a:custGeom>
                <a:avLst/>
                <a:gdLst>
                  <a:gd name="T0" fmla="*/ 40 w 40"/>
                  <a:gd name="T1" fmla="*/ 0 h 137"/>
                  <a:gd name="T2" fmla="*/ 0 w 40"/>
                  <a:gd name="T3" fmla="*/ 71 h 137"/>
                  <a:gd name="T4" fmla="*/ 33 w 40"/>
                  <a:gd name="T5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37">
                    <a:moveTo>
                      <a:pt x="40" y="0"/>
                    </a:moveTo>
                    <a:cubicBezTo>
                      <a:pt x="16" y="15"/>
                      <a:pt x="0" y="41"/>
                      <a:pt x="0" y="71"/>
                    </a:cubicBezTo>
                    <a:cubicBezTo>
                      <a:pt x="0" y="98"/>
                      <a:pt x="13" y="122"/>
                      <a:pt x="33" y="137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Line 8"/>
              <p:cNvSpPr>
                <a:spLocks noChangeShapeType="1"/>
              </p:cNvSpPr>
              <p:nvPr/>
            </p:nvSpPr>
            <p:spPr bwMode="auto">
              <a:xfrm>
                <a:off x="310" y="434"/>
                <a:ext cx="52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Line 9"/>
              <p:cNvSpPr>
                <a:spLocks noChangeShapeType="1"/>
              </p:cNvSpPr>
              <p:nvPr/>
            </p:nvSpPr>
            <p:spPr bwMode="auto">
              <a:xfrm>
                <a:off x="303" y="396"/>
                <a:ext cx="51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Line 10"/>
              <p:cNvSpPr>
                <a:spLocks noChangeShapeType="1"/>
              </p:cNvSpPr>
              <p:nvPr/>
            </p:nvSpPr>
            <p:spPr bwMode="auto">
              <a:xfrm>
                <a:off x="303" y="469"/>
                <a:ext cx="53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Line 11"/>
              <p:cNvSpPr>
                <a:spLocks noChangeShapeType="1"/>
              </p:cNvSpPr>
              <p:nvPr/>
            </p:nvSpPr>
            <p:spPr bwMode="auto">
              <a:xfrm>
                <a:off x="288" y="361"/>
                <a:ext cx="53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Line 12"/>
              <p:cNvSpPr>
                <a:spLocks noChangeShapeType="1"/>
              </p:cNvSpPr>
              <p:nvPr/>
            </p:nvSpPr>
            <p:spPr bwMode="auto">
              <a:xfrm>
                <a:off x="290" y="504"/>
                <a:ext cx="51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Line 13"/>
              <p:cNvSpPr>
                <a:spLocks noChangeShapeType="1"/>
              </p:cNvSpPr>
              <p:nvPr/>
            </p:nvSpPr>
            <p:spPr bwMode="auto">
              <a:xfrm flipH="1">
                <a:off x="421" y="434"/>
                <a:ext cx="51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Line 14"/>
              <p:cNvSpPr>
                <a:spLocks noChangeShapeType="1"/>
              </p:cNvSpPr>
              <p:nvPr/>
            </p:nvSpPr>
            <p:spPr bwMode="auto">
              <a:xfrm flipH="1">
                <a:off x="426" y="396"/>
                <a:ext cx="53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Line 15"/>
              <p:cNvSpPr>
                <a:spLocks noChangeShapeType="1"/>
              </p:cNvSpPr>
              <p:nvPr/>
            </p:nvSpPr>
            <p:spPr bwMode="auto">
              <a:xfrm flipH="1">
                <a:off x="426" y="469"/>
                <a:ext cx="52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Line 16"/>
              <p:cNvSpPr>
                <a:spLocks noChangeShapeType="1"/>
              </p:cNvSpPr>
              <p:nvPr/>
            </p:nvSpPr>
            <p:spPr bwMode="auto">
              <a:xfrm flipH="1">
                <a:off x="441" y="361"/>
                <a:ext cx="51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Line 17"/>
              <p:cNvSpPr>
                <a:spLocks noChangeShapeType="1"/>
              </p:cNvSpPr>
              <p:nvPr/>
            </p:nvSpPr>
            <p:spPr bwMode="auto">
              <a:xfrm flipH="1">
                <a:off x="441" y="504"/>
                <a:ext cx="51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8"/>
              <p:cNvSpPr>
                <a:spLocks noEditPoints="1"/>
              </p:cNvSpPr>
              <p:nvPr/>
            </p:nvSpPr>
            <p:spPr bwMode="auto">
              <a:xfrm>
                <a:off x="1098" y="252"/>
                <a:ext cx="121" cy="354"/>
              </a:xfrm>
              <a:custGeom>
                <a:avLst/>
                <a:gdLst>
                  <a:gd name="T0" fmla="*/ 33 w 66"/>
                  <a:gd name="T1" fmla="*/ 8 h 192"/>
                  <a:gd name="T2" fmla="*/ 41 w 66"/>
                  <a:gd name="T3" fmla="*/ 24 h 192"/>
                  <a:gd name="T4" fmla="*/ 38 w 66"/>
                  <a:gd name="T5" fmla="*/ 36 h 192"/>
                  <a:gd name="T6" fmla="*/ 38 w 66"/>
                  <a:gd name="T7" fmla="*/ 36 h 192"/>
                  <a:gd name="T8" fmla="*/ 36 w 66"/>
                  <a:gd name="T9" fmla="*/ 38 h 192"/>
                  <a:gd name="T10" fmla="*/ 36 w 66"/>
                  <a:gd name="T11" fmla="*/ 39 h 192"/>
                  <a:gd name="T12" fmla="*/ 33 w 66"/>
                  <a:gd name="T13" fmla="*/ 50 h 192"/>
                  <a:gd name="T14" fmla="*/ 29 w 66"/>
                  <a:gd name="T15" fmla="*/ 37 h 192"/>
                  <a:gd name="T16" fmla="*/ 29 w 66"/>
                  <a:gd name="T17" fmla="*/ 36 h 192"/>
                  <a:gd name="T18" fmla="*/ 26 w 66"/>
                  <a:gd name="T19" fmla="*/ 24 h 192"/>
                  <a:gd name="T20" fmla="*/ 33 w 66"/>
                  <a:gd name="T21" fmla="*/ 8 h 192"/>
                  <a:gd name="T22" fmla="*/ 33 w 66"/>
                  <a:gd name="T23" fmla="*/ 59 h 192"/>
                  <a:gd name="T24" fmla="*/ 38 w 66"/>
                  <a:gd name="T25" fmla="*/ 75 h 192"/>
                  <a:gd name="T26" fmla="*/ 40 w 66"/>
                  <a:gd name="T27" fmla="*/ 77 h 192"/>
                  <a:gd name="T28" fmla="*/ 58 w 66"/>
                  <a:gd name="T29" fmla="*/ 146 h 192"/>
                  <a:gd name="T30" fmla="*/ 54 w 66"/>
                  <a:gd name="T31" fmla="*/ 184 h 192"/>
                  <a:gd name="T32" fmla="*/ 12 w 66"/>
                  <a:gd name="T33" fmla="*/ 184 h 192"/>
                  <a:gd name="T34" fmla="*/ 8 w 66"/>
                  <a:gd name="T35" fmla="*/ 146 h 192"/>
                  <a:gd name="T36" fmla="*/ 23 w 66"/>
                  <a:gd name="T37" fmla="*/ 81 h 192"/>
                  <a:gd name="T38" fmla="*/ 23 w 66"/>
                  <a:gd name="T39" fmla="*/ 81 h 192"/>
                  <a:gd name="T40" fmla="*/ 26 w 66"/>
                  <a:gd name="T41" fmla="*/ 78 h 192"/>
                  <a:gd name="T42" fmla="*/ 26 w 66"/>
                  <a:gd name="T43" fmla="*/ 77 h 192"/>
                  <a:gd name="T44" fmla="*/ 33 w 66"/>
                  <a:gd name="T45" fmla="*/ 59 h 192"/>
                  <a:gd name="T46" fmla="*/ 33 w 66"/>
                  <a:gd name="T47" fmla="*/ 0 h 192"/>
                  <a:gd name="T48" fmla="*/ 18 w 66"/>
                  <a:gd name="T49" fmla="*/ 24 h 192"/>
                  <a:gd name="T50" fmla="*/ 22 w 66"/>
                  <a:gd name="T51" fmla="*/ 40 h 192"/>
                  <a:gd name="T52" fmla="*/ 22 w 66"/>
                  <a:gd name="T53" fmla="*/ 40 h 192"/>
                  <a:gd name="T54" fmla="*/ 20 w 66"/>
                  <a:gd name="T55" fmla="*/ 72 h 192"/>
                  <a:gd name="T56" fmla="*/ 16 w 66"/>
                  <a:gd name="T57" fmla="*/ 77 h 192"/>
                  <a:gd name="T58" fmla="*/ 16 w 66"/>
                  <a:gd name="T59" fmla="*/ 77 h 192"/>
                  <a:gd name="T60" fmla="*/ 16 w 66"/>
                  <a:gd name="T61" fmla="*/ 77 h 192"/>
                  <a:gd name="T62" fmla="*/ 0 w 66"/>
                  <a:gd name="T63" fmla="*/ 146 h 192"/>
                  <a:gd name="T64" fmla="*/ 6 w 66"/>
                  <a:gd name="T65" fmla="*/ 192 h 192"/>
                  <a:gd name="T66" fmla="*/ 60 w 66"/>
                  <a:gd name="T67" fmla="*/ 192 h 192"/>
                  <a:gd name="T68" fmla="*/ 66 w 66"/>
                  <a:gd name="T69" fmla="*/ 146 h 192"/>
                  <a:gd name="T70" fmla="*/ 45 w 66"/>
                  <a:gd name="T71" fmla="*/ 71 h 192"/>
                  <a:gd name="T72" fmla="*/ 43 w 66"/>
                  <a:gd name="T73" fmla="*/ 43 h 192"/>
                  <a:gd name="T74" fmla="*/ 45 w 66"/>
                  <a:gd name="T75" fmla="*/ 40 h 192"/>
                  <a:gd name="T76" fmla="*/ 45 w 66"/>
                  <a:gd name="T77" fmla="*/ 40 h 192"/>
                  <a:gd name="T78" fmla="*/ 45 w 66"/>
                  <a:gd name="T79" fmla="*/ 40 h 192"/>
                  <a:gd name="T80" fmla="*/ 49 w 66"/>
                  <a:gd name="T81" fmla="*/ 24 h 192"/>
                  <a:gd name="T82" fmla="*/ 33 w 66"/>
                  <a:gd name="T8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" h="192">
                    <a:moveTo>
                      <a:pt x="33" y="8"/>
                    </a:moveTo>
                    <a:cubicBezTo>
                      <a:pt x="36" y="8"/>
                      <a:pt x="41" y="14"/>
                      <a:pt x="41" y="24"/>
                    </a:cubicBezTo>
                    <a:cubicBezTo>
                      <a:pt x="41" y="28"/>
                      <a:pt x="40" y="33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7" y="37"/>
                      <a:pt x="37" y="38"/>
                      <a:pt x="36" y="38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4" y="43"/>
                      <a:pt x="33" y="46"/>
                      <a:pt x="33" y="50"/>
                    </a:cubicBezTo>
                    <a:cubicBezTo>
                      <a:pt x="32" y="43"/>
                      <a:pt x="30" y="39"/>
                      <a:pt x="29" y="37"/>
                    </a:cubicBezTo>
                    <a:cubicBezTo>
                      <a:pt x="29" y="37"/>
                      <a:pt x="29" y="36"/>
                      <a:pt x="29" y="36"/>
                    </a:cubicBezTo>
                    <a:cubicBezTo>
                      <a:pt x="27" y="33"/>
                      <a:pt x="26" y="28"/>
                      <a:pt x="26" y="24"/>
                    </a:cubicBezTo>
                    <a:cubicBezTo>
                      <a:pt x="26" y="14"/>
                      <a:pt x="31" y="8"/>
                      <a:pt x="33" y="8"/>
                    </a:cubicBezTo>
                    <a:moveTo>
                      <a:pt x="33" y="59"/>
                    </a:moveTo>
                    <a:cubicBezTo>
                      <a:pt x="34" y="64"/>
                      <a:pt x="35" y="69"/>
                      <a:pt x="38" y="75"/>
                    </a:cubicBezTo>
                    <a:cubicBezTo>
                      <a:pt x="39" y="75"/>
                      <a:pt x="39" y="76"/>
                      <a:pt x="40" y="77"/>
                    </a:cubicBezTo>
                    <a:cubicBezTo>
                      <a:pt x="49" y="85"/>
                      <a:pt x="58" y="110"/>
                      <a:pt x="58" y="146"/>
                    </a:cubicBezTo>
                    <a:cubicBezTo>
                      <a:pt x="58" y="159"/>
                      <a:pt x="57" y="172"/>
                      <a:pt x="54" y="184"/>
                    </a:cubicBezTo>
                    <a:cubicBezTo>
                      <a:pt x="12" y="184"/>
                      <a:pt x="12" y="184"/>
                      <a:pt x="12" y="184"/>
                    </a:cubicBezTo>
                    <a:cubicBezTo>
                      <a:pt x="10" y="172"/>
                      <a:pt x="8" y="159"/>
                      <a:pt x="8" y="146"/>
                    </a:cubicBezTo>
                    <a:cubicBezTo>
                      <a:pt x="8" y="119"/>
                      <a:pt x="14" y="95"/>
                      <a:pt x="23" y="81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24" y="80"/>
                      <a:pt x="25" y="79"/>
                      <a:pt x="26" y="78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31" y="71"/>
                      <a:pt x="32" y="64"/>
                      <a:pt x="33" y="59"/>
                    </a:cubicBezTo>
                    <a:moveTo>
                      <a:pt x="33" y="0"/>
                    </a:moveTo>
                    <a:cubicBezTo>
                      <a:pt x="25" y="0"/>
                      <a:pt x="18" y="10"/>
                      <a:pt x="18" y="24"/>
                    </a:cubicBezTo>
                    <a:cubicBezTo>
                      <a:pt x="18" y="30"/>
                      <a:pt x="19" y="36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30" y="57"/>
                      <a:pt x="20" y="72"/>
                    </a:cubicBezTo>
                    <a:cubicBezTo>
                      <a:pt x="19" y="74"/>
                      <a:pt x="18" y="75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7" y="91"/>
                      <a:pt x="0" y="116"/>
                      <a:pt x="0" y="146"/>
                    </a:cubicBezTo>
                    <a:cubicBezTo>
                      <a:pt x="0" y="163"/>
                      <a:pt x="3" y="179"/>
                      <a:pt x="6" y="192"/>
                    </a:cubicBezTo>
                    <a:cubicBezTo>
                      <a:pt x="60" y="192"/>
                      <a:pt x="60" y="192"/>
                      <a:pt x="60" y="192"/>
                    </a:cubicBezTo>
                    <a:cubicBezTo>
                      <a:pt x="64" y="179"/>
                      <a:pt x="66" y="163"/>
                      <a:pt x="66" y="146"/>
                    </a:cubicBezTo>
                    <a:cubicBezTo>
                      <a:pt x="66" y="112"/>
                      <a:pt x="58" y="83"/>
                      <a:pt x="45" y="71"/>
                    </a:cubicBezTo>
                    <a:cubicBezTo>
                      <a:pt x="42" y="64"/>
                      <a:pt x="38" y="53"/>
                      <a:pt x="43" y="43"/>
                    </a:cubicBezTo>
                    <a:cubicBezTo>
                      <a:pt x="43" y="42"/>
                      <a:pt x="44" y="41"/>
                      <a:pt x="45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36"/>
                      <a:pt x="49" y="30"/>
                      <a:pt x="49" y="24"/>
                    </a:cubicBezTo>
                    <a:cubicBezTo>
                      <a:pt x="49" y="10"/>
                      <a:pt x="42" y="0"/>
                      <a:pt x="3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9"/>
              <p:cNvSpPr>
                <a:spLocks/>
              </p:cNvSpPr>
              <p:nvPr/>
            </p:nvSpPr>
            <p:spPr bwMode="auto">
              <a:xfrm>
                <a:off x="1747" y="503"/>
                <a:ext cx="105" cy="99"/>
              </a:xfrm>
              <a:custGeom>
                <a:avLst/>
                <a:gdLst>
                  <a:gd name="T0" fmla="*/ 0 w 57"/>
                  <a:gd name="T1" fmla="*/ 4 h 54"/>
                  <a:gd name="T2" fmla="*/ 42 w 57"/>
                  <a:gd name="T3" fmla="*/ 16 h 54"/>
                  <a:gd name="T4" fmla="*/ 55 w 57"/>
                  <a:gd name="T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54">
                    <a:moveTo>
                      <a:pt x="0" y="4"/>
                    </a:moveTo>
                    <a:cubicBezTo>
                      <a:pt x="15" y="0"/>
                      <a:pt x="31" y="4"/>
                      <a:pt x="42" y="16"/>
                    </a:cubicBezTo>
                    <a:cubicBezTo>
                      <a:pt x="53" y="26"/>
                      <a:pt x="57" y="40"/>
                      <a:pt x="55" y="54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20"/>
              <p:cNvSpPr>
                <a:spLocks/>
              </p:cNvSpPr>
              <p:nvPr/>
            </p:nvSpPr>
            <p:spPr bwMode="auto">
              <a:xfrm>
                <a:off x="2000" y="252"/>
                <a:ext cx="97" cy="105"/>
              </a:xfrm>
              <a:custGeom>
                <a:avLst/>
                <a:gdLst>
                  <a:gd name="T0" fmla="*/ 3 w 53"/>
                  <a:gd name="T1" fmla="*/ 0 h 57"/>
                  <a:gd name="T2" fmla="*/ 15 w 53"/>
                  <a:gd name="T3" fmla="*/ 42 h 57"/>
                  <a:gd name="T4" fmla="*/ 53 w 53"/>
                  <a:gd name="T5" fmla="*/ 5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57">
                    <a:moveTo>
                      <a:pt x="3" y="0"/>
                    </a:moveTo>
                    <a:cubicBezTo>
                      <a:pt x="0" y="15"/>
                      <a:pt x="4" y="31"/>
                      <a:pt x="15" y="42"/>
                    </a:cubicBezTo>
                    <a:cubicBezTo>
                      <a:pt x="25" y="53"/>
                      <a:pt x="39" y="57"/>
                      <a:pt x="53" y="55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21"/>
              <p:cNvSpPr>
                <a:spLocks/>
              </p:cNvSpPr>
              <p:nvPr/>
            </p:nvSpPr>
            <p:spPr bwMode="auto">
              <a:xfrm>
                <a:off x="1724" y="228"/>
                <a:ext cx="403" cy="402"/>
              </a:xfrm>
              <a:custGeom>
                <a:avLst/>
                <a:gdLst>
                  <a:gd name="T0" fmla="*/ 193 w 219"/>
                  <a:gd name="T1" fmla="*/ 26 h 218"/>
                  <a:gd name="T2" fmla="*/ 157 w 219"/>
                  <a:gd name="T3" fmla="*/ 156 h 218"/>
                  <a:gd name="T4" fmla="*/ 26 w 219"/>
                  <a:gd name="T5" fmla="*/ 192 h 218"/>
                  <a:gd name="T6" fmla="*/ 62 w 219"/>
                  <a:gd name="T7" fmla="*/ 62 h 218"/>
                  <a:gd name="T8" fmla="*/ 193 w 219"/>
                  <a:gd name="T9" fmla="*/ 2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218">
                    <a:moveTo>
                      <a:pt x="193" y="26"/>
                    </a:moveTo>
                    <a:cubicBezTo>
                      <a:pt x="219" y="52"/>
                      <a:pt x="203" y="110"/>
                      <a:pt x="157" y="156"/>
                    </a:cubicBezTo>
                    <a:cubicBezTo>
                      <a:pt x="111" y="202"/>
                      <a:pt x="52" y="218"/>
                      <a:pt x="26" y="192"/>
                    </a:cubicBezTo>
                    <a:cubicBezTo>
                      <a:pt x="0" y="166"/>
                      <a:pt x="16" y="108"/>
                      <a:pt x="62" y="62"/>
                    </a:cubicBezTo>
                    <a:cubicBezTo>
                      <a:pt x="108" y="16"/>
                      <a:pt x="167" y="0"/>
                      <a:pt x="193" y="26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Line 22"/>
              <p:cNvSpPr>
                <a:spLocks noChangeShapeType="1"/>
              </p:cNvSpPr>
              <p:nvPr/>
            </p:nvSpPr>
            <p:spPr bwMode="auto">
              <a:xfrm flipV="1">
                <a:off x="1885" y="372"/>
                <a:ext cx="91" cy="88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Line 23"/>
              <p:cNvSpPr>
                <a:spLocks noChangeShapeType="1"/>
              </p:cNvSpPr>
              <p:nvPr/>
            </p:nvSpPr>
            <p:spPr bwMode="auto">
              <a:xfrm>
                <a:off x="1939" y="372"/>
                <a:ext cx="37" cy="29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Line 24"/>
              <p:cNvSpPr>
                <a:spLocks noChangeShapeType="1"/>
              </p:cNvSpPr>
              <p:nvPr/>
            </p:nvSpPr>
            <p:spPr bwMode="auto">
              <a:xfrm>
                <a:off x="1913" y="396"/>
                <a:ext cx="37" cy="29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Line 25"/>
              <p:cNvSpPr>
                <a:spLocks noChangeShapeType="1"/>
              </p:cNvSpPr>
              <p:nvPr/>
            </p:nvSpPr>
            <p:spPr bwMode="auto">
              <a:xfrm>
                <a:off x="1885" y="418"/>
                <a:ext cx="37" cy="29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Oval 26"/>
              <p:cNvSpPr>
                <a:spLocks noChangeArrowheads="1"/>
              </p:cNvSpPr>
              <p:nvPr/>
            </p:nvSpPr>
            <p:spPr bwMode="auto">
              <a:xfrm>
                <a:off x="2513" y="256"/>
                <a:ext cx="353" cy="353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Oval 27"/>
              <p:cNvSpPr>
                <a:spLocks noChangeArrowheads="1"/>
              </p:cNvSpPr>
              <p:nvPr/>
            </p:nvSpPr>
            <p:spPr bwMode="auto">
              <a:xfrm>
                <a:off x="2592" y="337"/>
                <a:ext cx="195" cy="193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28"/>
              <p:cNvSpPr>
                <a:spLocks noEditPoints="1"/>
              </p:cNvSpPr>
              <p:nvPr/>
            </p:nvSpPr>
            <p:spPr bwMode="auto">
              <a:xfrm>
                <a:off x="2658" y="385"/>
                <a:ext cx="63" cy="97"/>
              </a:xfrm>
              <a:custGeom>
                <a:avLst/>
                <a:gdLst>
                  <a:gd name="T0" fmla="*/ 0 w 34"/>
                  <a:gd name="T1" fmla="*/ 39 h 53"/>
                  <a:gd name="T2" fmla="*/ 10 w 34"/>
                  <a:gd name="T3" fmla="*/ 25 h 53"/>
                  <a:gd name="T4" fmla="*/ 10 w 34"/>
                  <a:gd name="T5" fmla="*/ 25 h 53"/>
                  <a:gd name="T6" fmla="*/ 2 w 34"/>
                  <a:gd name="T7" fmla="*/ 14 h 53"/>
                  <a:gd name="T8" fmla="*/ 17 w 34"/>
                  <a:gd name="T9" fmla="*/ 0 h 53"/>
                  <a:gd name="T10" fmla="*/ 32 w 34"/>
                  <a:gd name="T11" fmla="*/ 13 h 53"/>
                  <a:gd name="T12" fmla="*/ 24 w 34"/>
                  <a:gd name="T13" fmla="*/ 25 h 53"/>
                  <a:gd name="T14" fmla="*/ 24 w 34"/>
                  <a:gd name="T15" fmla="*/ 25 h 53"/>
                  <a:gd name="T16" fmla="*/ 34 w 34"/>
                  <a:gd name="T17" fmla="*/ 38 h 53"/>
                  <a:gd name="T18" fmla="*/ 17 w 34"/>
                  <a:gd name="T19" fmla="*/ 53 h 53"/>
                  <a:gd name="T20" fmla="*/ 0 w 34"/>
                  <a:gd name="T21" fmla="*/ 39 h 53"/>
                  <a:gd name="T22" fmla="*/ 27 w 34"/>
                  <a:gd name="T23" fmla="*/ 39 h 53"/>
                  <a:gd name="T24" fmla="*/ 16 w 34"/>
                  <a:gd name="T25" fmla="*/ 28 h 53"/>
                  <a:gd name="T26" fmla="*/ 7 w 34"/>
                  <a:gd name="T27" fmla="*/ 38 h 53"/>
                  <a:gd name="T28" fmla="*/ 17 w 34"/>
                  <a:gd name="T29" fmla="*/ 48 h 53"/>
                  <a:gd name="T30" fmla="*/ 27 w 34"/>
                  <a:gd name="T31" fmla="*/ 39 h 53"/>
                  <a:gd name="T32" fmla="*/ 8 w 34"/>
                  <a:gd name="T33" fmla="*/ 13 h 53"/>
                  <a:gd name="T34" fmla="*/ 18 w 34"/>
                  <a:gd name="T35" fmla="*/ 23 h 53"/>
                  <a:gd name="T36" fmla="*/ 26 w 34"/>
                  <a:gd name="T37" fmla="*/ 13 h 53"/>
                  <a:gd name="T38" fmla="*/ 17 w 34"/>
                  <a:gd name="T39" fmla="*/ 5 h 53"/>
                  <a:gd name="T40" fmla="*/ 8 w 34"/>
                  <a:gd name="T41" fmla="*/ 1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53">
                    <a:moveTo>
                      <a:pt x="0" y="39"/>
                    </a:moveTo>
                    <a:cubicBezTo>
                      <a:pt x="0" y="33"/>
                      <a:pt x="3" y="28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4" y="23"/>
                      <a:pt x="2" y="18"/>
                      <a:pt x="2" y="14"/>
                    </a:cubicBezTo>
                    <a:cubicBezTo>
                      <a:pt x="2" y="5"/>
                      <a:pt x="8" y="0"/>
                      <a:pt x="17" y="0"/>
                    </a:cubicBezTo>
                    <a:cubicBezTo>
                      <a:pt x="27" y="0"/>
                      <a:pt x="32" y="6"/>
                      <a:pt x="32" y="13"/>
                    </a:cubicBezTo>
                    <a:cubicBezTo>
                      <a:pt x="32" y="17"/>
                      <a:pt x="30" y="22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30" y="27"/>
                      <a:pt x="34" y="32"/>
                      <a:pt x="34" y="38"/>
                    </a:cubicBezTo>
                    <a:cubicBezTo>
                      <a:pt x="34" y="47"/>
                      <a:pt x="27" y="53"/>
                      <a:pt x="17" y="53"/>
                    </a:cubicBezTo>
                    <a:cubicBezTo>
                      <a:pt x="6" y="53"/>
                      <a:pt x="0" y="47"/>
                      <a:pt x="0" y="39"/>
                    </a:cubicBezTo>
                    <a:close/>
                    <a:moveTo>
                      <a:pt x="27" y="39"/>
                    </a:moveTo>
                    <a:cubicBezTo>
                      <a:pt x="27" y="33"/>
                      <a:pt x="23" y="30"/>
                      <a:pt x="16" y="28"/>
                    </a:cubicBezTo>
                    <a:cubicBezTo>
                      <a:pt x="10" y="29"/>
                      <a:pt x="7" y="33"/>
                      <a:pt x="7" y="38"/>
                    </a:cubicBezTo>
                    <a:cubicBezTo>
                      <a:pt x="6" y="44"/>
                      <a:pt x="10" y="48"/>
                      <a:pt x="17" y="48"/>
                    </a:cubicBezTo>
                    <a:cubicBezTo>
                      <a:pt x="23" y="48"/>
                      <a:pt x="27" y="44"/>
                      <a:pt x="27" y="39"/>
                    </a:cubicBezTo>
                    <a:close/>
                    <a:moveTo>
                      <a:pt x="8" y="13"/>
                    </a:moveTo>
                    <a:cubicBezTo>
                      <a:pt x="8" y="18"/>
                      <a:pt x="12" y="21"/>
                      <a:pt x="18" y="23"/>
                    </a:cubicBezTo>
                    <a:cubicBezTo>
                      <a:pt x="22" y="21"/>
                      <a:pt x="26" y="18"/>
                      <a:pt x="26" y="13"/>
                    </a:cubicBezTo>
                    <a:cubicBezTo>
                      <a:pt x="26" y="9"/>
                      <a:pt x="23" y="5"/>
                      <a:pt x="17" y="5"/>
                    </a:cubicBezTo>
                    <a:cubicBezTo>
                      <a:pt x="11" y="5"/>
                      <a:pt x="8" y="9"/>
                      <a:pt x="8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Oval 29"/>
              <p:cNvSpPr>
                <a:spLocks noChangeArrowheads="1"/>
              </p:cNvSpPr>
              <p:nvPr/>
            </p:nvSpPr>
            <p:spPr bwMode="auto">
              <a:xfrm>
                <a:off x="3275" y="252"/>
                <a:ext cx="353" cy="354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Oval 30"/>
              <p:cNvSpPr>
                <a:spLocks noChangeArrowheads="1"/>
              </p:cNvSpPr>
              <p:nvPr/>
            </p:nvSpPr>
            <p:spPr bwMode="auto">
              <a:xfrm>
                <a:off x="3424" y="287"/>
                <a:ext cx="30" cy="30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Oval 31"/>
              <p:cNvSpPr>
                <a:spLocks noChangeArrowheads="1"/>
              </p:cNvSpPr>
              <p:nvPr/>
            </p:nvSpPr>
            <p:spPr bwMode="auto">
              <a:xfrm>
                <a:off x="3481" y="302"/>
                <a:ext cx="79" cy="79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Oval 32"/>
              <p:cNvSpPr>
                <a:spLocks noChangeArrowheads="1"/>
              </p:cNvSpPr>
              <p:nvPr/>
            </p:nvSpPr>
            <p:spPr bwMode="auto">
              <a:xfrm>
                <a:off x="3406" y="341"/>
                <a:ext cx="48" cy="49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33"/>
              <p:cNvSpPr>
                <a:spLocks/>
              </p:cNvSpPr>
              <p:nvPr/>
            </p:nvSpPr>
            <p:spPr bwMode="auto">
              <a:xfrm>
                <a:off x="4054" y="252"/>
                <a:ext cx="141" cy="199"/>
              </a:xfrm>
              <a:custGeom>
                <a:avLst/>
                <a:gdLst>
                  <a:gd name="T0" fmla="*/ 104 w 141"/>
                  <a:gd name="T1" fmla="*/ 199 h 199"/>
                  <a:gd name="T2" fmla="*/ 0 w 141"/>
                  <a:gd name="T3" fmla="*/ 24 h 199"/>
                  <a:gd name="T4" fmla="*/ 33 w 141"/>
                  <a:gd name="T5" fmla="*/ 0 h 199"/>
                  <a:gd name="T6" fmla="*/ 141 w 141"/>
                  <a:gd name="T7" fmla="*/ 177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1" h="199">
                    <a:moveTo>
                      <a:pt x="104" y="199"/>
                    </a:moveTo>
                    <a:lnTo>
                      <a:pt x="0" y="24"/>
                    </a:lnTo>
                    <a:lnTo>
                      <a:pt x="33" y="0"/>
                    </a:lnTo>
                    <a:lnTo>
                      <a:pt x="141" y="177"/>
                    </a:ln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34"/>
              <p:cNvSpPr>
                <a:spLocks/>
              </p:cNvSpPr>
              <p:nvPr/>
            </p:nvSpPr>
            <p:spPr bwMode="auto">
              <a:xfrm>
                <a:off x="4249" y="252"/>
                <a:ext cx="139" cy="199"/>
              </a:xfrm>
              <a:custGeom>
                <a:avLst/>
                <a:gdLst>
                  <a:gd name="T0" fmla="*/ 36 w 139"/>
                  <a:gd name="T1" fmla="*/ 199 h 199"/>
                  <a:gd name="T2" fmla="*/ 139 w 139"/>
                  <a:gd name="T3" fmla="*/ 24 h 199"/>
                  <a:gd name="T4" fmla="*/ 106 w 139"/>
                  <a:gd name="T5" fmla="*/ 0 h 199"/>
                  <a:gd name="T6" fmla="*/ 0 w 139"/>
                  <a:gd name="T7" fmla="*/ 177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9" h="199">
                    <a:moveTo>
                      <a:pt x="36" y="199"/>
                    </a:moveTo>
                    <a:lnTo>
                      <a:pt x="139" y="24"/>
                    </a:lnTo>
                    <a:lnTo>
                      <a:pt x="106" y="0"/>
                    </a:lnTo>
                    <a:lnTo>
                      <a:pt x="0" y="177"/>
                    </a:ln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35"/>
              <p:cNvSpPr>
                <a:spLocks/>
              </p:cNvSpPr>
              <p:nvPr/>
            </p:nvSpPr>
            <p:spPr bwMode="auto">
              <a:xfrm>
                <a:off x="4116" y="295"/>
                <a:ext cx="210" cy="5"/>
              </a:xfrm>
              <a:custGeom>
                <a:avLst/>
                <a:gdLst>
                  <a:gd name="T0" fmla="*/ 2 w 210"/>
                  <a:gd name="T1" fmla="*/ 5 h 5"/>
                  <a:gd name="T2" fmla="*/ 206 w 210"/>
                  <a:gd name="T3" fmla="*/ 5 h 5"/>
                  <a:gd name="T4" fmla="*/ 210 w 210"/>
                  <a:gd name="T5" fmla="*/ 0 h 5"/>
                  <a:gd name="T6" fmla="*/ 0 w 210"/>
                  <a:gd name="T7" fmla="*/ 0 h 5"/>
                  <a:gd name="T8" fmla="*/ 2 w 210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5">
                    <a:moveTo>
                      <a:pt x="2" y="5"/>
                    </a:moveTo>
                    <a:lnTo>
                      <a:pt x="206" y="5"/>
                    </a:lnTo>
                    <a:lnTo>
                      <a:pt x="210" y="0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Line 36"/>
              <p:cNvSpPr>
                <a:spLocks noChangeShapeType="1"/>
              </p:cNvSpPr>
              <p:nvPr/>
            </p:nvSpPr>
            <p:spPr bwMode="auto">
              <a:xfrm>
                <a:off x="4112" y="295"/>
                <a:ext cx="218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Line 37"/>
              <p:cNvSpPr>
                <a:spLocks noChangeShapeType="1"/>
              </p:cNvSpPr>
              <p:nvPr/>
            </p:nvSpPr>
            <p:spPr bwMode="auto">
              <a:xfrm flipH="1">
                <a:off x="4088" y="252"/>
                <a:ext cx="266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Oval 38"/>
              <p:cNvSpPr>
                <a:spLocks noChangeArrowheads="1"/>
              </p:cNvSpPr>
              <p:nvPr/>
            </p:nvSpPr>
            <p:spPr bwMode="auto">
              <a:xfrm>
                <a:off x="4129" y="422"/>
                <a:ext cx="184" cy="184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39"/>
              <p:cNvSpPr>
                <a:spLocks/>
              </p:cNvSpPr>
              <p:nvPr/>
            </p:nvSpPr>
            <p:spPr bwMode="auto">
              <a:xfrm>
                <a:off x="4179" y="455"/>
                <a:ext cx="84" cy="118"/>
              </a:xfrm>
              <a:custGeom>
                <a:avLst/>
                <a:gdLst>
                  <a:gd name="T0" fmla="*/ 75 w 84"/>
                  <a:gd name="T1" fmla="*/ 118 h 118"/>
                  <a:gd name="T2" fmla="*/ 75 w 84"/>
                  <a:gd name="T3" fmla="*/ 108 h 118"/>
                  <a:gd name="T4" fmla="*/ 51 w 84"/>
                  <a:gd name="T5" fmla="*/ 99 h 118"/>
                  <a:gd name="T6" fmla="*/ 51 w 84"/>
                  <a:gd name="T7" fmla="*/ 70 h 118"/>
                  <a:gd name="T8" fmla="*/ 79 w 84"/>
                  <a:gd name="T9" fmla="*/ 57 h 118"/>
                  <a:gd name="T10" fmla="*/ 84 w 84"/>
                  <a:gd name="T11" fmla="*/ 0 h 118"/>
                  <a:gd name="T12" fmla="*/ 0 w 84"/>
                  <a:gd name="T13" fmla="*/ 0 h 118"/>
                  <a:gd name="T14" fmla="*/ 5 w 84"/>
                  <a:gd name="T15" fmla="*/ 57 h 118"/>
                  <a:gd name="T16" fmla="*/ 33 w 84"/>
                  <a:gd name="T17" fmla="*/ 70 h 118"/>
                  <a:gd name="T18" fmla="*/ 33 w 84"/>
                  <a:gd name="T19" fmla="*/ 99 h 118"/>
                  <a:gd name="T20" fmla="*/ 11 w 84"/>
                  <a:gd name="T21" fmla="*/ 108 h 118"/>
                  <a:gd name="T22" fmla="*/ 9 w 84"/>
                  <a:gd name="T23" fmla="*/ 118 h 118"/>
                  <a:gd name="T24" fmla="*/ 75 w 84"/>
                  <a:gd name="T25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" h="118">
                    <a:moveTo>
                      <a:pt x="75" y="118"/>
                    </a:moveTo>
                    <a:lnTo>
                      <a:pt x="75" y="108"/>
                    </a:lnTo>
                    <a:lnTo>
                      <a:pt x="51" y="99"/>
                    </a:lnTo>
                    <a:lnTo>
                      <a:pt x="51" y="70"/>
                    </a:lnTo>
                    <a:lnTo>
                      <a:pt x="79" y="57"/>
                    </a:lnTo>
                    <a:lnTo>
                      <a:pt x="84" y="0"/>
                    </a:lnTo>
                    <a:lnTo>
                      <a:pt x="0" y="0"/>
                    </a:lnTo>
                    <a:lnTo>
                      <a:pt x="5" y="57"/>
                    </a:lnTo>
                    <a:lnTo>
                      <a:pt x="33" y="70"/>
                    </a:lnTo>
                    <a:lnTo>
                      <a:pt x="33" y="99"/>
                    </a:lnTo>
                    <a:lnTo>
                      <a:pt x="11" y="108"/>
                    </a:lnTo>
                    <a:lnTo>
                      <a:pt x="9" y="118"/>
                    </a:lnTo>
                    <a:lnTo>
                      <a:pt x="75" y="118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40"/>
              <p:cNvSpPr>
                <a:spLocks/>
              </p:cNvSpPr>
              <p:nvPr/>
            </p:nvSpPr>
            <p:spPr bwMode="auto">
              <a:xfrm>
                <a:off x="4863" y="252"/>
                <a:ext cx="249" cy="168"/>
              </a:xfrm>
              <a:custGeom>
                <a:avLst/>
                <a:gdLst>
                  <a:gd name="T0" fmla="*/ 249 w 249"/>
                  <a:gd name="T1" fmla="*/ 168 h 168"/>
                  <a:gd name="T2" fmla="*/ 0 w 249"/>
                  <a:gd name="T3" fmla="*/ 168 h 168"/>
                  <a:gd name="T4" fmla="*/ 32 w 249"/>
                  <a:gd name="T5" fmla="*/ 0 h 168"/>
                  <a:gd name="T6" fmla="*/ 212 w 249"/>
                  <a:gd name="T7" fmla="*/ 0 h 168"/>
                  <a:gd name="T8" fmla="*/ 249 w 249"/>
                  <a:gd name="T9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9" h="168">
                    <a:moveTo>
                      <a:pt x="249" y="168"/>
                    </a:moveTo>
                    <a:lnTo>
                      <a:pt x="0" y="168"/>
                    </a:lnTo>
                    <a:lnTo>
                      <a:pt x="32" y="0"/>
                    </a:lnTo>
                    <a:lnTo>
                      <a:pt x="212" y="0"/>
                    </a:lnTo>
                    <a:lnTo>
                      <a:pt x="249" y="168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Rectangle 41"/>
              <p:cNvSpPr>
                <a:spLocks noChangeArrowheads="1"/>
              </p:cNvSpPr>
              <p:nvPr/>
            </p:nvSpPr>
            <p:spPr bwMode="auto">
              <a:xfrm>
                <a:off x="4961" y="420"/>
                <a:ext cx="51" cy="103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42"/>
              <p:cNvSpPr>
                <a:spLocks/>
              </p:cNvSpPr>
              <p:nvPr/>
            </p:nvSpPr>
            <p:spPr bwMode="auto">
              <a:xfrm>
                <a:off x="4904" y="523"/>
                <a:ext cx="167" cy="83"/>
              </a:xfrm>
              <a:custGeom>
                <a:avLst/>
                <a:gdLst>
                  <a:gd name="T0" fmla="*/ 45 w 91"/>
                  <a:gd name="T1" fmla="*/ 0 h 45"/>
                  <a:gd name="T2" fmla="*/ 0 w 91"/>
                  <a:gd name="T3" fmla="*/ 45 h 45"/>
                  <a:gd name="T4" fmla="*/ 91 w 91"/>
                  <a:gd name="T5" fmla="*/ 45 h 45"/>
                  <a:gd name="T6" fmla="*/ 45 w 91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45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91" y="20"/>
                      <a:pt x="70" y="0"/>
                      <a:pt x="45" y="0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43"/>
              <p:cNvSpPr>
                <a:spLocks/>
              </p:cNvSpPr>
              <p:nvPr/>
            </p:nvSpPr>
            <p:spPr bwMode="auto">
              <a:xfrm>
                <a:off x="5607" y="252"/>
                <a:ext cx="158" cy="311"/>
              </a:xfrm>
              <a:custGeom>
                <a:avLst/>
                <a:gdLst>
                  <a:gd name="T0" fmla="*/ 158 w 158"/>
                  <a:gd name="T1" fmla="*/ 311 h 311"/>
                  <a:gd name="T2" fmla="*/ 0 w 158"/>
                  <a:gd name="T3" fmla="*/ 153 h 311"/>
                  <a:gd name="T4" fmla="*/ 158 w 158"/>
                  <a:gd name="T5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8" h="311">
                    <a:moveTo>
                      <a:pt x="158" y="311"/>
                    </a:moveTo>
                    <a:lnTo>
                      <a:pt x="0" y="153"/>
                    </a:lnTo>
                    <a:lnTo>
                      <a:pt x="158" y="0"/>
                    </a:ln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Rectangle 44"/>
              <p:cNvSpPr>
                <a:spLocks noChangeArrowheads="1"/>
              </p:cNvSpPr>
              <p:nvPr/>
            </p:nvSpPr>
            <p:spPr bwMode="auto">
              <a:xfrm>
                <a:off x="5686" y="563"/>
                <a:ext cx="160" cy="43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45"/>
              <p:cNvSpPr>
                <a:spLocks/>
              </p:cNvSpPr>
              <p:nvPr/>
            </p:nvSpPr>
            <p:spPr bwMode="auto">
              <a:xfrm>
                <a:off x="5756" y="276"/>
                <a:ext cx="138" cy="138"/>
              </a:xfrm>
              <a:custGeom>
                <a:avLst/>
                <a:gdLst>
                  <a:gd name="T0" fmla="*/ 16 w 75"/>
                  <a:gd name="T1" fmla="*/ 16 h 75"/>
                  <a:gd name="T2" fmla="*/ 16 w 75"/>
                  <a:gd name="T3" fmla="*/ 75 h 75"/>
                  <a:gd name="T4" fmla="*/ 75 w 75"/>
                  <a:gd name="T5" fmla="*/ 16 h 75"/>
                  <a:gd name="T6" fmla="*/ 16 w 75"/>
                  <a:gd name="T7" fmla="*/ 1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75">
                    <a:moveTo>
                      <a:pt x="16" y="16"/>
                    </a:moveTo>
                    <a:cubicBezTo>
                      <a:pt x="0" y="32"/>
                      <a:pt x="0" y="59"/>
                      <a:pt x="16" y="75"/>
                    </a:cubicBezTo>
                    <a:cubicBezTo>
                      <a:pt x="75" y="16"/>
                      <a:pt x="75" y="16"/>
                      <a:pt x="75" y="16"/>
                    </a:cubicBezTo>
                    <a:cubicBezTo>
                      <a:pt x="59" y="0"/>
                      <a:pt x="32" y="0"/>
                      <a:pt x="16" y="16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46"/>
              <p:cNvSpPr>
                <a:spLocks/>
              </p:cNvSpPr>
              <p:nvPr/>
            </p:nvSpPr>
            <p:spPr bwMode="auto">
              <a:xfrm>
                <a:off x="5828" y="348"/>
                <a:ext cx="68" cy="66"/>
              </a:xfrm>
              <a:custGeom>
                <a:avLst/>
                <a:gdLst>
                  <a:gd name="T0" fmla="*/ 30 w 37"/>
                  <a:gd name="T1" fmla="*/ 6 h 36"/>
                  <a:gd name="T2" fmla="*/ 30 w 37"/>
                  <a:gd name="T3" fmla="*/ 30 h 36"/>
                  <a:gd name="T4" fmla="*/ 7 w 37"/>
                  <a:gd name="T5" fmla="*/ 30 h 36"/>
                  <a:gd name="T6" fmla="*/ 7 w 37"/>
                  <a:gd name="T7" fmla="*/ 6 h 36"/>
                  <a:gd name="T8" fmla="*/ 30 w 37"/>
                  <a:gd name="T9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0" y="6"/>
                    </a:moveTo>
                    <a:cubicBezTo>
                      <a:pt x="37" y="13"/>
                      <a:pt x="37" y="23"/>
                      <a:pt x="30" y="30"/>
                    </a:cubicBezTo>
                    <a:cubicBezTo>
                      <a:pt x="24" y="36"/>
                      <a:pt x="13" y="36"/>
                      <a:pt x="7" y="30"/>
                    </a:cubicBezTo>
                    <a:cubicBezTo>
                      <a:pt x="0" y="23"/>
                      <a:pt x="0" y="13"/>
                      <a:pt x="7" y="6"/>
                    </a:cubicBezTo>
                    <a:cubicBezTo>
                      <a:pt x="13" y="0"/>
                      <a:pt x="24" y="0"/>
                      <a:pt x="30" y="6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47"/>
              <p:cNvSpPr>
                <a:spLocks/>
              </p:cNvSpPr>
              <p:nvPr/>
            </p:nvSpPr>
            <p:spPr bwMode="auto">
              <a:xfrm>
                <a:off x="5749" y="274"/>
                <a:ext cx="42" cy="41"/>
              </a:xfrm>
              <a:custGeom>
                <a:avLst/>
                <a:gdLst>
                  <a:gd name="T0" fmla="*/ 19 w 23"/>
                  <a:gd name="T1" fmla="*/ 4 h 22"/>
                  <a:gd name="T2" fmla="*/ 19 w 23"/>
                  <a:gd name="T3" fmla="*/ 18 h 22"/>
                  <a:gd name="T4" fmla="*/ 4 w 23"/>
                  <a:gd name="T5" fmla="*/ 18 h 22"/>
                  <a:gd name="T6" fmla="*/ 4 w 23"/>
                  <a:gd name="T7" fmla="*/ 4 h 22"/>
                  <a:gd name="T8" fmla="*/ 19 w 23"/>
                  <a:gd name="T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19" y="4"/>
                    </a:moveTo>
                    <a:cubicBezTo>
                      <a:pt x="23" y="8"/>
                      <a:pt x="23" y="14"/>
                      <a:pt x="19" y="18"/>
                    </a:cubicBezTo>
                    <a:cubicBezTo>
                      <a:pt x="15" y="22"/>
                      <a:pt x="8" y="22"/>
                      <a:pt x="4" y="18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48"/>
              <p:cNvSpPr>
                <a:spLocks/>
              </p:cNvSpPr>
              <p:nvPr/>
            </p:nvSpPr>
            <p:spPr bwMode="auto">
              <a:xfrm>
                <a:off x="6466" y="250"/>
                <a:ext cx="100" cy="221"/>
              </a:xfrm>
              <a:custGeom>
                <a:avLst/>
                <a:gdLst>
                  <a:gd name="T0" fmla="*/ 54 w 54"/>
                  <a:gd name="T1" fmla="*/ 80 h 120"/>
                  <a:gd name="T2" fmla="*/ 27 w 54"/>
                  <a:gd name="T3" fmla="*/ 120 h 120"/>
                  <a:gd name="T4" fmla="*/ 0 w 54"/>
                  <a:gd name="T5" fmla="*/ 80 h 120"/>
                  <a:gd name="T6" fmla="*/ 0 w 54"/>
                  <a:gd name="T7" fmla="*/ 40 h 120"/>
                  <a:gd name="T8" fmla="*/ 27 w 54"/>
                  <a:gd name="T9" fmla="*/ 0 h 120"/>
                  <a:gd name="T10" fmla="*/ 54 w 54"/>
                  <a:gd name="T11" fmla="*/ 40 h 120"/>
                  <a:gd name="T12" fmla="*/ 54 w 54"/>
                  <a:gd name="T13" fmla="*/ 8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20">
                    <a:moveTo>
                      <a:pt x="54" y="80"/>
                    </a:moveTo>
                    <a:cubicBezTo>
                      <a:pt x="54" y="102"/>
                      <a:pt x="42" y="120"/>
                      <a:pt x="27" y="120"/>
                    </a:cubicBezTo>
                    <a:cubicBezTo>
                      <a:pt x="12" y="120"/>
                      <a:pt x="0" y="102"/>
                      <a:pt x="0" y="8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18"/>
                      <a:pt x="12" y="0"/>
                      <a:pt x="27" y="0"/>
                    </a:cubicBezTo>
                    <a:cubicBezTo>
                      <a:pt x="42" y="0"/>
                      <a:pt x="54" y="18"/>
                      <a:pt x="54" y="40"/>
                    </a:cubicBezTo>
                    <a:lnTo>
                      <a:pt x="54" y="8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49"/>
              <p:cNvSpPr>
                <a:spLocks/>
              </p:cNvSpPr>
              <p:nvPr/>
            </p:nvSpPr>
            <p:spPr bwMode="auto">
              <a:xfrm>
                <a:off x="6466" y="250"/>
                <a:ext cx="100" cy="221"/>
              </a:xfrm>
              <a:custGeom>
                <a:avLst/>
                <a:gdLst>
                  <a:gd name="T0" fmla="*/ 54 w 54"/>
                  <a:gd name="T1" fmla="*/ 80 h 120"/>
                  <a:gd name="T2" fmla="*/ 27 w 54"/>
                  <a:gd name="T3" fmla="*/ 120 h 120"/>
                  <a:gd name="T4" fmla="*/ 0 w 54"/>
                  <a:gd name="T5" fmla="*/ 80 h 120"/>
                  <a:gd name="T6" fmla="*/ 0 w 54"/>
                  <a:gd name="T7" fmla="*/ 40 h 120"/>
                  <a:gd name="T8" fmla="*/ 27 w 54"/>
                  <a:gd name="T9" fmla="*/ 0 h 120"/>
                  <a:gd name="T10" fmla="*/ 54 w 54"/>
                  <a:gd name="T11" fmla="*/ 40 h 120"/>
                  <a:gd name="T12" fmla="*/ 54 w 54"/>
                  <a:gd name="T13" fmla="*/ 8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20">
                    <a:moveTo>
                      <a:pt x="54" y="80"/>
                    </a:moveTo>
                    <a:cubicBezTo>
                      <a:pt x="54" y="102"/>
                      <a:pt x="42" y="120"/>
                      <a:pt x="27" y="120"/>
                    </a:cubicBezTo>
                    <a:cubicBezTo>
                      <a:pt x="12" y="120"/>
                      <a:pt x="0" y="102"/>
                      <a:pt x="0" y="8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18"/>
                      <a:pt x="12" y="0"/>
                      <a:pt x="27" y="0"/>
                    </a:cubicBezTo>
                    <a:cubicBezTo>
                      <a:pt x="42" y="0"/>
                      <a:pt x="54" y="18"/>
                      <a:pt x="54" y="40"/>
                    </a:cubicBezTo>
                    <a:lnTo>
                      <a:pt x="54" y="8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50"/>
              <p:cNvSpPr>
                <a:spLocks/>
              </p:cNvSpPr>
              <p:nvPr/>
            </p:nvSpPr>
            <p:spPr bwMode="auto">
              <a:xfrm>
                <a:off x="6442" y="377"/>
                <a:ext cx="148" cy="129"/>
              </a:xfrm>
              <a:custGeom>
                <a:avLst/>
                <a:gdLst>
                  <a:gd name="T0" fmla="*/ 80 w 80"/>
                  <a:gd name="T1" fmla="*/ 0 h 70"/>
                  <a:gd name="T2" fmla="*/ 80 w 80"/>
                  <a:gd name="T3" fmla="*/ 26 h 70"/>
                  <a:gd name="T4" fmla="*/ 41 w 80"/>
                  <a:gd name="T5" fmla="*/ 70 h 70"/>
                  <a:gd name="T6" fmla="*/ 39 w 80"/>
                  <a:gd name="T7" fmla="*/ 70 h 70"/>
                  <a:gd name="T8" fmla="*/ 0 w 80"/>
                  <a:gd name="T9" fmla="*/ 26 h 70"/>
                  <a:gd name="T10" fmla="*/ 0 w 80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0" h="70">
                    <a:moveTo>
                      <a:pt x="80" y="0"/>
                    </a:moveTo>
                    <a:cubicBezTo>
                      <a:pt x="80" y="26"/>
                      <a:pt x="80" y="26"/>
                      <a:pt x="80" y="26"/>
                    </a:cubicBezTo>
                    <a:cubicBezTo>
                      <a:pt x="80" y="50"/>
                      <a:pt x="62" y="70"/>
                      <a:pt x="41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18" y="70"/>
                      <a:pt x="0" y="50"/>
                      <a:pt x="0" y="2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Line 51"/>
              <p:cNvSpPr>
                <a:spLocks noChangeShapeType="1"/>
              </p:cNvSpPr>
              <p:nvPr/>
            </p:nvSpPr>
            <p:spPr bwMode="auto">
              <a:xfrm>
                <a:off x="6516" y="510"/>
                <a:ext cx="0" cy="94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Line 52"/>
              <p:cNvSpPr>
                <a:spLocks noChangeShapeType="1"/>
              </p:cNvSpPr>
              <p:nvPr/>
            </p:nvSpPr>
            <p:spPr bwMode="auto">
              <a:xfrm>
                <a:off x="6466" y="604"/>
                <a:ext cx="100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Line 53"/>
              <p:cNvSpPr>
                <a:spLocks noChangeShapeType="1"/>
              </p:cNvSpPr>
              <p:nvPr/>
            </p:nvSpPr>
            <p:spPr bwMode="auto">
              <a:xfrm>
                <a:off x="6470" y="361"/>
                <a:ext cx="92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54"/>
              <p:cNvSpPr>
                <a:spLocks/>
              </p:cNvSpPr>
              <p:nvPr/>
            </p:nvSpPr>
            <p:spPr bwMode="auto">
              <a:xfrm>
                <a:off x="7171" y="245"/>
                <a:ext cx="227" cy="232"/>
              </a:xfrm>
              <a:custGeom>
                <a:avLst/>
                <a:gdLst>
                  <a:gd name="T0" fmla="*/ 58 w 123"/>
                  <a:gd name="T1" fmla="*/ 113 h 126"/>
                  <a:gd name="T2" fmla="*/ 13 w 123"/>
                  <a:gd name="T3" fmla="*/ 115 h 126"/>
                  <a:gd name="T4" fmla="*/ 12 w 123"/>
                  <a:gd name="T5" fmla="*/ 70 h 126"/>
                  <a:gd name="T6" fmla="*/ 65 w 123"/>
                  <a:gd name="T7" fmla="*/ 13 h 126"/>
                  <a:gd name="T8" fmla="*/ 110 w 123"/>
                  <a:gd name="T9" fmla="*/ 11 h 126"/>
                  <a:gd name="T10" fmla="*/ 111 w 123"/>
                  <a:gd name="T11" fmla="*/ 56 h 126"/>
                  <a:gd name="T12" fmla="*/ 58 w 123"/>
                  <a:gd name="T13" fmla="*/ 11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26">
                    <a:moveTo>
                      <a:pt x="58" y="113"/>
                    </a:moveTo>
                    <a:cubicBezTo>
                      <a:pt x="46" y="126"/>
                      <a:pt x="26" y="126"/>
                      <a:pt x="13" y="115"/>
                    </a:cubicBezTo>
                    <a:cubicBezTo>
                      <a:pt x="0" y="103"/>
                      <a:pt x="0" y="82"/>
                      <a:pt x="12" y="70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77" y="0"/>
                      <a:pt x="97" y="0"/>
                      <a:pt x="110" y="11"/>
                    </a:cubicBezTo>
                    <a:cubicBezTo>
                      <a:pt x="122" y="23"/>
                      <a:pt x="123" y="44"/>
                      <a:pt x="111" y="56"/>
                    </a:cubicBezTo>
                    <a:lnTo>
                      <a:pt x="58" y="113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Line 55"/>
              <p:cNvSpPr>
                <a:spLocks noChangeShapeType="1"/>
              </p:cNvSpPr>
              <p:nvPr/>
            </p:nvSpPr>
            <p:spPr bwMode="auto">
              <a:xfrm>
                <a:off x="7254" y="508"/>
                <a:ext cx="0" cy="96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Line 56"/>
              <p:cNvSpPr>
                <a:spLocks noChangeShapeType="1"/>
              </p:cNvSpPr>
              <p:nvPr/>
            </p:nvSpPr>
            <p:spPr bwMode="auto">
              <a:xfrm>
                <a:off x="7202" y="604"/>
                <a:ext cx="102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57"/>
              <p:cNvSpPr>
                <a:spLocks/>
              </p:cNvSpPr>
              <p:nvPr/>
            </p:nvSpPr>
            <p:spPr bwMode="auto">
              <a:xfrm>
                <a:off x="7214" y="337"/>
                <a:ext cx="88" cy="175"/>
              </a:xfrm>
              <a:custGeom>
                <a:avLst/>
                <a:gdLst>
                  <a:gd name="T0" fmla="*/ 48 w 48"/>
                  <a:gd name="T1" fmla="*/ 0 h 95"/>
                  <a:gd name="T2" fmla="*/ 48 w 48"/>
                  <a:gd name="T3" fmla="*/ 64 h 95"/>
                  <a:gd name="T4" fmla="*/ 26 w 48"/>
                  <a:gd name="T5" fmla="*/ 90 h 95"/>
                  <a:gd name="T6" fmla="*/ 0 w 48"/>
                  <a:gd name="T7" fmla="*/ 7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95">
                    <a:moveTo>
                      <a:pt x="48" y="0"/>
                    </a:moveTo>
                    <a:cubicBezTo>
                      <a:pt x="48" y="0"/>
                      <a:pt x="48" y="48"/>
                      <a:pt x="48" y="64"/>
                    </a:cubicBezTo>
                    <a:cubicBezTo>
                      <a:pt x="47" y="71"/>
                      <a:pt x="44" y="90"/>
                      <a:pt x="26" y="90"/>
                    </a:cubicBezTo>
                    <a:cubicBezTo>
                      <a:pt x="26" y="90"/>
                      <a:pt x="0" y="95"/>
                      <a:pt x="0" y="72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58"/>
              <p:cNvSpPr>
                <a:spLocks/>
              </p:cNvSpPr>
              <p:nvPr/>
            </p:nvSpPr>
            <p:spPr bwMode="auto">
              <a:xfrm>
                <a:off x="288" y="1026"/>
                <a:ext cx="166" cy="272"/>
              </a:xfrm>
              <a:custGeom>
                <a:avLst/>
                <a:gdLst>
                  <a:gd name="T0" fmla="*/ 144 w 166"/>
                  <a:gd name="T1" fmla="*/ 272 h 272"/>
                  <a:gd name="T2" fmla="*/ 22 w 166"/>
                  <a:gd name="T3" fmla="*/ 272 h 272"/>
                  <a:gd name="T4" fmla="*/ 0 w 166"/>
                  <a:gd name="T5" fmla="*/ 0 h 272"/>
                  <a:gd name="T6" fmla="*/ 166 w 166"/>
                  <a:gd name="T7" fmla="*/ 0 h 272"/>
                  <a:gd name="T8" fmla="*/ 144 w 166"/>
                  <a:gd name="T9" fmla="*/ 27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272">
                    <a:moveTo>
                      <a:pt x="144" y="272"/>
                    </a:moveTo>
                    <a:lnTo>
                      <a:pt x="22" y="272"/>
                    </a:lnTo>
                    <a:lnTo>
                      <a:pt x="0" y="0"/>
                    </a:lnTo>
                    <a:lnTo>
                      <a:pt x="166" y="0"/>
                    </a:lnTo>
                    <a:lnTo>
                      <a:pt x="144" y="272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59"/>
              <p:cNvSpPr>
                <a:spLocks/>
              </p:cNvSpPr>
              <p:nvPr/>
            </p:nvSpPr>
            <p:spPr bwMode="auto">
              <a:xfrm>
                <a:off x="297" y="1090"/>
                <a:ext cx="151" cy="30"/>
              </a:xfrm>
              <a:custGeom>
                <a:avLst/>
                <a:gdLst>
                  <a:gd name="T0" fmla="*/ 0 w 82"/>
                  <a:gd name="T1" fmla="*/ 11 h 16"/>
                  <a:gd name="T2" fmla="*/ 8 w 82"/>
                  <a:gd name="T3" fmla="*/ 6 h 16"/>
                  <a:gd name="T4" fmla="*/ 17 w 82"/>
                  <a:gd name="T5" fmla="*/ 5 h 16"/>
                  <a:gd name="T6" fmla="*/ 32 w 82"/>
                  <a:gd name="T7" fmla="*/ 13 h 16"/>
                  <a:gd name="T8" fmla="*/ 66 w 82"/>
                  <a:gd name="T9" fmla="*/ 1 h 16"/>
                  <a:gd name="T10" fmla="*/ 82 w 82"/>
                  <a:gd name="T11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16">
                    <a:moveTo>
                      <a:pt x="0" y="11"/>
                    </a:moveTo>
                    <a:cubicBezTo>
                      <a:pt x="2" y="11"/>
                      <a:pt x="6" y="7"/>
                      <a:pt x="8" y="6"/>
                    </a:cubicBezTo>
                    <a:cubicBezTo>
                      <a:pt x="10" y="4"/>
                      <a:pt x="14" y="4"/>
                      <a:pt x="17" y="5"/>
                    </a:cubicBezTo>
                    <a:cubicBezTo>
                      <a:pt x="22" y="6"/>
                      <a:pt x="26" y="12"/>
                      <a:pt x="32" y="13"/>
                    </a:cubicBezTo>
                    <a:cubicBezTo>
                      <a:pt x="45" y="16"/>
                      <a:pt x="54" y="2"/>
                      <a:pt x="66" y="1"/>
                    </a:cubicBezTo>
                    <a:cubicBezTo>
                      <a:pt x="73" y="0"/>
                      <a:pt x="78" y="0"/>
                      <a:pt x="82" y="4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60"/>
              <p:cNvSpPr>
                <a:spLocks/>
              </p:cNvSpPr>
              <p:nvPr/>
            </p:nvSpPr>
            <p:spPr bwMode="auto">
              <a:xfrm>
                <a:off x="386" y="937"/>
                <a:ext cx="112" cy="170"/>
              </a:xfrm>
              <a:custGeom>
                <a:avLst/>
                <a:gdLst>
                  <a:gd name="T0" fmla="*/ 0 w 61"/>
                  <a:gd name="T1" fmla="*/ 92 h 92"/>
                  <a:gd name="T2" fmla="*/ 20 w 61"/>
                  <a:gd name="T3" fmla="*/ 10 h 92"/>
                  <a:gd name="T4" fmla="*/ 37 w 61"/>
                  <a:gd name="T5" fmla="*/ 5 h 92"/>
                  <a:gd name="T6" fmla="*/ 61 w 61"/>
                  <a:gd name="T7" fmla="*/ 1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" h="92">
                    <a:moveTo>
                      <a:pt x="0" y="92"/>
                    </a:move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3" y="0"/>
                      <a:pt x="37" y="5"/>
                    </a:cubicBezTo>
                    <a:cubicBezTo>
                      <a:pt x="51" y="9"/>
                      <a:pt x="61" y="13"/>
                      <a:pt x="61" y="13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61"/>
              <p:cNvSpPr>
                <a:spLocks/>
              </p:cNvSpPr>
              <p:nvPr/>
            </p:nvSpPr>
            <p:spPr bwMode="auto">
              <a:xfrm>
                <a:off x="1078" y="1026"/>
                <a:ext cx="163" cy="272"/>
              </a:xfrm>
              <a:custGeom>
                <a:avLst/>
                <a:gdLst>
                  <a:gd name="T0" fmla="*/ 141 w 163"/>
                  <a:gd name="T1" fmla="*/ 272 h 272"/>
                  <a:gd name="T2" fmla="*/ 22 w 163"/>
                  <a:gd name="T3" fmla="*/ 272 h 272"/>
                  <a:gd name="T4" fmla="*/ 0 w 163"/>
                  <a:gd name="T5" fmla="*/ 0 h 272"/>
                  <a:gd name="T6" fmla="*/ 163 w 163"/>
                  <a:gd name="T7" fmla="*/ 0 h 272"/>
                  <a:gd name="T8" fmla="*/ 141 w 163"/>
                  <a:gd name="T9" fmla="*/ 27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272">
                    <a:moveTo>
                      <a:pt x="141" y="272"/>
                    </a:moveTo>
                    <a:lnTo>
                      <a:pt x="22" y="272"/>
                    </a:lnTo>
                    <a:lnTo>
                      <a:pt x="0" y="0"/>
                    </a:lnTo>
                    <a:lnTo>
                      <a:pt x="163" y="0"/>
                    </a:lnTo>
                    <a:lnTo>
                      <a:pt x="141" y="272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62"/>
              <p:cNvSpPr>
                <a:spLocks/>
              </p:cNvSpPr>
              <p:nvPr/>
            </p:nvSpPr>
            <p:spPr bwMode="auto">
              <a:xfrm>
                <a:off x="1078" y="945"/>
                <a:ext cx="163" cy="57"/>
              </a:xfrm>
              <a:custGeom>
                <a:avLst/>
                <a:gdLst>
                  <a:gd name="T0" fmla="*/ 141 w 163"/>
                  <a:gd name="T1" fmla="*/ 0 h 57"/>
                  <a:gd name="T2" fmla="*/ 22 w 163"/>
                  <a:gd name="T3" fmla="*/ 0 h 57"/>
                  <a:gd name="T4" fmla="*/ 0 w 163"/>
                  <a:gd name="T5" fmla="*/ 57 h 57"/>
                  <a:gd name="T6" fmla="*/ 163 w 163"/>
                  <a:gd name="T7" fmla="*/ 57 h 57"/>
                  <a:gd name="T8" fmla="*/ 141 w 163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57">
                    <a:moveTo>
                      <a:pt x="141" y="0"/>
                    </a:moveTo>
                    <a:lnTo>
                      <a:pt x="22" y="0"/>
                    </a:lnTo>
                    <a:lnTo>
                      <a:pt x="0" y="57"/>
                    </a:lnTo>
                    <a:lnTo>
                      <a:pt x="163" y="57"/>
                    </a:lnTo>
                    <a:lnTo>
                      <a:pt x="141" y="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Oval 63"/>
              <p:cNvSpPr>
                <a:spLocks noChangeArrowheads="1"/>
              </p:cNvSpPr>
              <p:nvPr/>
            </p:nvSpPr>
            <p:spPr bwMode="auto">
              <a:xfrm>
                <a:off x="1109" y="1105"/>
                <a:ext cx="99" cy="101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Line 64"/>
              <p:cNvSpPr>
                <a:spLocks noChangeShapeType="1"/>
              </p:cNvSpPr>
              <p:nvPr/>
            </p:nvSpPr>
            <p:spPr bwMode="auto">
              <a:xfrm>
                <a:off x="1122" y="972"/>
                <a:ext cx="75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Line 65"/>
              <p:cNvSpPr>
                <a:spLocks noChangeShapeType="1"/>
              </p:cNvSpPr>
              <p:nvPr/>
            </p:nvSpPr>
            <p:spPr bwMode="auto">
              <a:xfrm>
                <a:off x="1159" y="1046"/>
                <a:ext cx="0" cy="4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Line 66"/>
              <p:cNvSpPr>
                <a:spLocks noChangeShapeType="1"/>
              </p:cNvSpPr>
              <p:nvPr/>
            </p:nvSpPr>
            <p:spPr bwMode="auto">
              <a:xfrm>
                <a:off x="1159" y="1232"/>
                <a:ext cx="0" cy="39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67"/>
              <p:cNvSpPr>
                <a:spLocks/>
              </p:cNvSpPr>
              <p:nvPr/>
            </p:nvSpPr>
            <p:spPr bwMode="auto">
              <a:xfrm>
                <a:off x="1078" y="1026"/>
                <a:ext cx="163" cy="272"/>
              </a:xfrm>
              <a:custGeom>
                <a:avLst/>
                <a:gdLst>
                  <a:gd name="T0" fmla="*/ 141 w 163"/>
                  <a:gd name="T1" fmla="*/ 272 h 272"/>
                  <a:gd name="T2" fmla="*/ 22 w 163"/>
                  <a:gd name="T3" fmla="*/ 272 h 272"/>
                  <a:gd name="T4" fmla="*/ 0 w 163"/>
                  <a:gd name="T5" fmla="*/ 0 h 272"/>
                  <a:gd name="T6" fmla="*/ 163 w 163"/>
                  <a:gd name="T7" fmla="*/ 0 h 272"/>
                  <a:gd name="T8" fmla="*/ 141 w 163"/>
                  <a:gd name="T9" fmla="*/ 27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272">
                    <a:moveTo>
                      <a:pt x="141" y="272"/>
                    </a:moveTo>
                    <a:lnTo>
                      <a:pt x="22" y="272"/>
                    </a:lnTo>
                    <a:lnTo>
                      <a:pt x="0" y="0"/>
                    </a:lnTo>
                    <a:lnTo>
                      <a:pt x="163" y="0"/>
                    </a:lnTo>
                    <a:lnTo>
                      <a:pt x="141" y="272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68"/>
              <p:cNvSpPr>
                <a:spLocks/>
              </p:cNvSpPr>
              <p:nvPr/>
            </p:nvSpPr>
            <p:spPr bwMode="auto">
              <a:xfrm>
                <a:off x="1755" y="945"/>
                <a:ext cx="340" cy="180"/>
              </a:xfrm>
              <a:custGeom>
                <a:avLst/>
                <a:gdLst>
                  <a:gd name="T0" fmla="*/ 0 w 185"/>
                  <a:gd name="T1" fmla="*/ 0 h 98"/>
                  <a:gd name="T2" fmla="*/ 0 w 185"/>
                  <a:gd name="T3" fmla="*/ 5 h 98"/>
                  <a:gd name="T4" fmla="*/ 93 w 185"/>
                  <a:gd name="T5" fmla="*/ 98 h 98"/>
                  <a:gd name="T6" fmla="*/ 185 w 185"/>
                  <a:gd name="T7" fmla="*/ 5 h 98"/>
                  <a:gd name="T8" fmla="*/ 185 w 185"/>
                  <a:gd name="T9" fmla="*/ 0 h 98"/>
                  <a:gd name="T10" fmla="*/ 0 w 185"/>
                  <a:gd name="T1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5" h="98">
                    <a:moveTo>
                      <a:pt x="0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0" y="56"/>
                      <a:pt x="41" y="98"/>
                      <a:pt x="93" y="98"/>
                    </a:cubicBezTo>
                    <a:cubicBezTo>
                      <a:pt x="144" y="98"/>
                      <a:pt x="185" y="56"/>
                      <a:pt x="185" y="5"/>
                    </a:cubicBezTo>
                    <a:cubicBezTo>
                      <a:pt x="185" y="3"/>
                      <a:pt x="185" y="1"/>
                      <a:pt x="18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Line 69"/>
              <p:cNvSpPr>
                <a:spLocks noChangeShapeType="1"/>
              </p:cNvSpPr>
              <p:nvPr/>
            </p:nvSpPr>
            <p:spPr bwMode="auto">
              <a:xfrm>
                <a:off x="1926" y="1125"/>
                <a:ext cx="0" cy="173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Line 70"/>
              <p:cNvSpPr>
                <a:spLocks noChangeShapeType="1"/>
              </p:cNvSpPr>
              <p:nvPr/>
            </p:nvSpPr>
            <p:spPr bwMode="auto">
              <a:xfrm>
                <a:off x="1841" y="1298"/>
                <a:ext cx="168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71"/>
              <p:cNvSpPr>
                <a:spLocks/>
              </p:cNvSpPr>
              <p:nvPr/>
            </p:nvSpPr>
            <p:spPr bwMode="auto">
              <a:xfrm>
                <a:off x="2519" y="946"/>
                <a:ext cx="342" cy="181"/>
              </a:xfrm>
              <a:custGeom>
                <a:avLst/>
                <a:gdLst>
                  <a:gd name="T0" fmla="*/ 0 w 186"/>
                  <a:gd name="T1" fmla="*/ 0 h 98"/>
                  <a:gd name="T2" fmla="*/ 0 w 186"/>
                  <a:gd name="T3" fmla="*/ 5 h 98"/>
                  <a:gd name="T4" fmla="*/ 93 w 186"/>
                  <a:gd name="T5" fmla="*/ 98 h 98"/>
                  <a:gd name="T6" fmla="*/ 186 w 186"/>
                  <a:gd name="T7" fmla="*/ 5 h 98"/>
                  <a:gd name="T8" fmla="*/ 185 w 186"/>
                  <a:gd name="T9" fmla="*/ 0 h 98"/>
                  <a:gd name="T10" fmla="*/ 0 w 186"/>
                  <a:gd name="T1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6" h="98">
                    <a:moveTo>
                      <a:pt x="0" y="0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0" y="57"/>
                      <a:pt x="42" y="98"/>
                      <a:pt x="93" y="98"/>
                    </a:cubicBezTo>
                    <a:cubicBezTo>
                      <a:pt x="144" y="98"/>
                      <a:pt x="186" y="57"/>
                      <a:pt x="186" y="5"/>
                    </a:cubicBezTo>
                    <a:cubicBezTo>
                      <a:pt x="186" y="4"/>
                      <a:pt x="186" y="2"/>
                      <a:pt x="18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Line 72"/>
              <p:cNvSpPr>
                <a:spLocks noChangeShapeType="1"/>
              </p:cNvSpPr>
              <p:nvPr/>
            </p:nvSpPr>
            <p:spPr bwMode="auto">
              <a:xfrm>
                <a:off x="2690" y="1127"/>
                <a:ext cx="0" cy="173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Line 73"/>
              <p:cNvSpPr>
                <a:spLocks noChangeShapeType="1"/>
              </p:cNvSpPr>
              <p:nvPr/>
            </p:nvSpPr>
            <p:spPr bwMode="auto">
              <a:xfrm>
                <a:off x="2607" y="1300"/>
                <a:ext cx="166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74"/>
              <p:cNvSpPr>
                <a:spLocks/>
              </p:cNvSpPr>
              <p:nvPr/>
            </p:nvSpPr>
            <p:spPr bwMode="auto">
              <a:xfrm>
                <a:off x="2530" y="991"/>
                <a:ext cx="307" cy="44"/>
              </a:xfrm>
              <a:custGeom>
                <a:avLst/>
                <a:gdLst>
                  <a:gd name="T0" fmla="*/ 0 w 167"/>
                  <a:gd name="T1" fmla="*/ 11 h 24"/>
                  <a:gd name="T2" fmla="*/ 10 w 167"/>
                  <a:gd name="T3" fmla="*/ 14 h 24"/>
                  <a:gd name="T4" fmla="*/ 30 w 167"/>
                  <a:gd name="T5" fmla="*/ 16 h 24"/>
                  <a:gd name="T6" fmla="*/ 54 w 167"/>
                  <a:gd name="T7" fmla="*/ 13 h 24"/>
                  <a:gd name="T8" fmla="*/ 74 w 167"/>
                  <a:gd name="T9" fmla="*/ 6 h 24"/>
                  <a:gd name="T10" fmla="*/ 114 w 167"/>
                  <a:gd name="T11" fmla="*/ 0 h 24"/>
                  <a:gd name="T12" fmla="*/ 131 w 167"/>
                  <a:gd name="T13" fmla="*/ 2 h 24"/>
                  <a:gd name="T14" fmla="*/ 143 w 167"/>
                  <a:gd name="T15" fmla="*/ 7 h 24"/>
                  <a:gd name="T16" fmla="*/ 167 w 167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7" h="24">
                    <a:moveTo>
                      <a:pt x="0" y="11"/>
                    </a:moveTo>
                    <a:cubicBezTo>
                      <a:pt x="2" y="11"/>
                      <a:pt x="8" y="13"/>
                      <a:pt x="10" y="14"/>
                    </a:cubicBezTo>
                    <a:cubicBezTo>
                      <a:pt x="17" y="15"/>
                      <a:pt x="23" y="16"/>
                      <a:pt x="30" y="16"/>
                    </a:cubicBezTo>
                    <a:cubicBezTo>
                      <a:pt x="38" y="16"/>
                      <a:pt x="46" y="15"/>
                      <a:pt x="54" y="13"/>
                    </a:cubicBezTo>
                    <a:cubicBezTo>
                      <a:pt x="60" y="11"/>
                      <a:pt x="67" y="8"/>
                      <a:pt x="74" y="6"/>
                    </a:cubicBezTo>
                    <a:cubicBezTo>
                      <a:pt x="87" y="3"/>
                      <a:pt x="100" y="0"/>
                      <a:pt x="114" y="0"/>
                    </a:cubicBezTo>
                    <a:cubicBezTo>
                      <a:pt x="120" y="0"/>
                      <a:pt x="125" y="0"/>
                      <a:pt x="131" y="2"/>
                    </a:cubicBezTo>
                    <a:cubicBezTo>
                      <a:pt x="135" y="4"/>
                      <a:pt x="139" y="5"/>
                      <a:pt x="143" y="7"/>
                    </a:cubicBezTo>
                    <a:cubicBezTo>
                      <a:pt x="152" y="11"/>
                      <a:pt x="161" y="16"/>
                      <a:pt x="167" y="24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75"/>
              <p:cNvSpPr>
                <a:spLocks/>
              </p:cNvSpPr>
              <p:nvPr/>
            </p:nvSpPr>
            <p:spPr bwMode="auto">
              <a:xfrm>
                <a:off x="3339" y="1066"/>
                <a:ext cx="221" cy="192"/>
              </a:xfrm>
              <a:custGeom>
                <a:avLst/>
                <a:gdLst>
                  <a:gd name="T0" fmla="*/ 1 w 120"/>
                  <a:gd name="T1" fmla="*/ 0 h 104"/>
                  <a:gd name="T2" fmla="*/ 0 w 120"/>
                  <a:gd name="T3" fmla="*/ 18 h 104"/>
                  <a:gd name="T4" fmla="*/ 60 w 120"/>
                  <a:gd name="T5" fmla="*/ 104 h 104"/>
                  <a:gd name="T6" fmla="*/ 120 w 120"/>
                  <a:gd name="T7" fmla="*/ 18 h 104"/>
                  <a:gd name="T8" fmla="*/ 118 w 120"/>
                  <a:gd name="T9" fmla="*/ 0 h 104"/>
                  <a:gd name="T10" fmla="*/ 1 w 120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104">
                    <a:moveTo>
                      <a:pt x="1" y="0"/>
                    </a:moveTo>
                    <a:cubicBezTo>
                      <a:pt x="0" y="6"/>
                      <a:pt x="0" y="12"/>
                      <a:pt x="0" y="18"/>
                    </a:cubicBezTo>
                    <a:cubicBezTo>
                      <a:pt x="0" y="66"/>
                      <a:pt x="27" y="104"/>
                      <a:pt x="60" y="104"/>
                    </a:cubicBezTo>
                    <a:cubicBezTo>
                      <a:pt x="93" y="104"/>
                      <a:pt x="120" y="66"/>
                      <a:pt x="120" y="18"/>
                    </a:cubicBezTo>
                    <a:cubicBezTo>
                      <a:pt x="120" y="12"/>
                      <a:pt x="119" y="6"/>
                      <a:pt x="11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Oval 76"/>
              <p:cNvSpPr>
                <a:spLocks noChangeArrowheads="1"/>
              </p:cNvSpPr>
              <p:nvPr/>
            </p:nvSpPr>
            <p:spPr bwMode="auto">
              <a:xfrm>
                <a:off x="3295" y="1258"/>
                <a:ext cx="309" cy="40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77"/>
              <p:cNvSpPr>
                <a:spLocks/>
              </p:cNvSpPr>
              <p:nvPr/>
            </p:nvSpPr>
            <p:spPr bwMode="auto">
              <a:xfrm>
                <a:off x="3551" y="1081"/>
                <a:ext cx="68" cy="123"/>
              </a:xfrm>
              <a:custGeom>
                <a:avLst/>
                <a:gdLst>
                  <a:gd name="T0" fmla="*/ 35 w 37"/>
                  <a:gd name="T1" fmla="*/ 36 h 67"/>
                  <a:gd name="T2" fmla="*/ 14 w 37"/>
                  <a:gd name="T3" fmla="*/ 66 h 67"/>
                  <a:gd name="T4" fmla="*/ 3 w 37"/>
                  <a:gd name="T5" fmla="*/ 31 h 67"/>
                  <a:gd name="T6" fmla="*/ 23 w 37"/>
                  <a:gd name="T7" fmla="*/ 1 h 67"/>
                  <a:gd name="T8" fmla="*/ 35 w 37"/>
                  <a:gd name="T9" fmla="*/ 3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67">
                    <a:moveTo>
                      <a:pt x="35" y="36"/>
                    </a:moveTo>
                    <a:cubicBezTo>
                      <a:pt x="32" y="53"/>
                      <a:pt x="23" y="67"/>
                      <a:pt x="14" y="66"/>
                    </a:cubicBezTo>
                    <a:cubicBezTo>
                      <a:pt x="5" y="65"/>
                      <a:pt x="0" y="49"/>
                      <a:pt x="3" y="31"/>
                    </a:cubicBezTo>
                    <a:cubicBezTo>
                      <a:pt x="5" y="13"/>
                      <a:pt x="14" y="0"/>
                      <a:pt x="23" y="1"/>
                    </a:cubicBezTo>
                    <a:cubicBezTo>
                      <a:pt x="32" y="2"/>
                      <a:pt x="37" y="18"/>
                      <a:pt x="35" y="36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78"/>
              <p:cNvSpPr>
                <a:spLocks/>
              </p:cNvSpPr>
              <p:nvPr/>
            </p:nvSpPr>
            <p:spPr bwMode="auto">
              <a:xfrm>
                <a:off x="3408" y="945"/>
                <a:ext cx="25" cy="92"/>
              </a:xfrm>
              <a:custGeom>
                <a:avLst/>
                <a:gdLst>
                  <a:gd name="T0" fmla="*/ 5 w 14"/>
                  <a:gd name="T1" fmla="*/ 50 h 50"/>
                  <a:gd name="T2" fmla="*/ 8 w 14"/>
                  <a:gd name="T3" fmla="*/ 24 h 50"/>
                  <a:gd name="T4" fmla="*/ 6 w 14"/>
                  <a:gd name="T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50">
                    <a:moveTo>
                      <a:pt x="5" y="50"/>
                    </a:moveTo>
                    <a:cubicBezTo>
                      <a:pt x="0" y="39"/>
                      <a:pt x="1" y="34"/>
                      <a:pt x="8" y="24"/>
                    </a:cubicBezTo>
                    <a:cubicBezTo>
                      <a:pt x="14" y="15"/>
                      <a:pt x="12" y="8"/>
                      <a:pt x="6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79"/>
              <p:cNvSpPr>
                <a:spLocks/>
              </p:cNvSpPr>
              <p:nvPr/>
            </p:nvSpPr>
            <p:spPr bwMode="auto">
              <a:xfrm>
                <a:off x="3444" y="945"/>
                <a:ext cx="26" cy="92"/>
              </a:xfrm>
              <a:custGeom>
                <a:avLst/>
                <a:gdLst>
                  <a:gd name="T0" fmla="*/ 5 w 14"/>
                  <a:gd name="T1" fmla="*/ 50 h 50"/>
                  <a:gd name="T2" fmla="*/ 8 w 14"/>
                  <a:gd name="T3" fmla="*/ 24 h 50"/>
                  <a:gd name="T4" fmla="*/ 6 w 14"/>
                  <a:gd name="T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50">
                    <a:moveTo>
                      <a:pt x="5" y="50"/>
                    </a:moveTo>
                    <a:cubicBezTo>
                      <a:pt x="0" y="39"/>
                      <a:pt x="0" y="34"/>
                      <a:pt x="8" y="24"/>
                    </a:cubicBezTo>
                    <a:cubicBezTo>
                      <a:pt x="14" y="15"/>
                      <a:pt x="12" y="8"/>
                      <a:pt x="6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80"/>
              <p:cNvSpPr>
                <a:spLocks/>
              </p:cNvSpPr>
              <p:nvPr/>
            </p:nvSpPr>
            <p:spPr bwMode="auto">
              <a:xfrm>
                <a:off x="3481" y="945"/>
                <a:ext cx="26" cy="92"/>
              </a:xfrm>
              <a:custGeom>
                <a:avLst/>
                <a:gdLst>
                  <a:gd name="T0" fmla="*/ 5 w 14"/>
                  <a:gd name="T1" fmla="*/ 50 h 50"/>
                  <a:gd name="T2" fmla="*/ 7 w 14"/>
                  <a:gd name="T3" fmla="*/ 24 h 50"/>
                  <a:gd name="T4" fmla="*/ 6 w 14"/>
                  <a:gd name="T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50">
                    <a:moveTo>
                      <a:pt x="5" y="50"/>
                    </a:moveTo>
                    <a:cubicBezTo>
                      <a:pt x="0" y="39"/>
                      <a:pt x="0" y="34"/>
                      <a:pt x="7" y="24"/>
                    </a:cubicBezTo>
                    <a:cubicBezTo>
                      <a:pt x="14" y="15"/>
                      <a:pt x="11" y="8"/>
                      <a:pt x="6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81"/>
              <p:cNvSpPr>
                <a:spLocks/>
              </p:cNvSpPr>
              <p:nvPr/>
            </p:nvSpPr>
            <p:spPr bwMode="auto">
              <a:xfrm>
                <a:off x="4300" y="1077"/>
                <a:ext cx="63" cy="151"/>
              </a:xfrm>
              <a:custGeom>
                <a:avLst/>
                <a:gdLst>
                  <a:gd name="T0" fmla="*/ 34 w 34"/>
                  <a:gd name="T1" fmla="*/ 50 h 82"/>
                  <a:gd name="T2" fmla="*/ 17 w 34"/>
                  <a:gd name="T3" fmla="*/ 82 h 82"/>
                  <a:gd name="T4" fmla="*/ 0 w 34"/>
                  <a:gd name="T5" fmla="*/ 50 h 82"/>
                  <a:gd name="T6" fmla="*/ 0 w 34"/>
                  <a:gd name="T7" fmla="*/ 32 h 82"/>
                  <a:gd name="T8" fmla="*/ 17 w 34"/>
                  <a:gd name="T9" fmla="*/ 0 h 82"/>
                  <a:gd name="T10" fmla="*/ 34 w 34"/>
                  <a:gd name="T11" fmla="*/ 32 h 82"/>
                  <a:gd name="T12" fmla="*/ 34 w 34"/>
                  <a:gd name="T13" fmla="*/ 5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2">
                    <a:moveTo>
                      <a:pt x="34" y="50"/>
                    </a:moveTo>
                    <a:cubicBezTo>
                      <a:pt x="34" y="67"/>
                      <a:pt x="26" y="82"/>
                      <a:pt x="17" y="82"/>
                    </a:cubicBezTo>
                    <a:cubicBezTo>
                      <a:pt x="7" y="82"/>
                      <a:pt x="0" y="67"/>
                      <a:pt x="0" y="5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7" y="0"/>
                      <a:pt x="17" y="0"/>
                    </a:cubicBezTo>
                    <a:cubicBezTo>
                      <a:pt x="26" y="0"/>
                      <a:pt x="34" y="14"/>
                      <a:pt x="34" y="32"/>
                    </a:cubicBezTo>
                    <a:lnTo>
                      <a:pt x="34" y="5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Line 82"/>
              <p:cNvSpPr>
                <a:spLocks noChangeShapeType="1"/>
              </p:cNvSpPr>
              <p:nvPr/>
            </p:nvSpPr>
            <p:spPr bwMode="auto">
              <a:xfrm>
                <a:off x="4153" y="1097"/>
                <a:ext cx="0" cy="174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Line 83"/>
              <p:cNvSpPr>
                <a:spLocks noChangeShapeType="1"/>
              </p:cNvSpPr>
              <p:nvPr/>
            </p:nvSpPr>
            <p:spPr bwMode="auto">
              <a:xfrm>
                <a:off x="4204" y="1097"/>
                <a:ext cx="0" cy="174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Line 84"/>
              <p:cNvSpPr>
                <a:spLocks noChangeShapeType="1"/>
              </p:cNvSpPr>
              <p:nvPr/>
            </p:nvSpPr>
            <p:spPr bwMode="auto">
              <a:xfrm>
                <a:off x="4258" y="1097"/>
                <a:ext cx="0" cy="174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85"/>
              <p:cNvSpPr>
                <a:spLocks/>
              </p:cNvSpPr>
              <p:nvPr/>
            </p:nvSpPr>
            <p:spPr bwMode="auto">
              <a:xfrm>
                <a:off x="4072" y="945"/>
                <a:ext cx="267" cy="130"/>
              </a:xfrm>
              <a:custGeom>
                <a:avLst/>
                <a:gdLst>
                  <a:gd name="T0" fmla="*/ 121 w 145"/>
                  <a:gd name="T1" fmla="*/ 15 h 71"/>
                  <a:gd name="T2" fmla="*/ 116 w 145"/>
                  <a:gd name="T3" fmla="*/ 16 h 71"/>
                  <a:gd name="T4" fmla="*/ 91 w 145"/>
                  <a:gd name="T5" fmla="*/ 0 h 71"/>
                  <a:gd name="T6" fmla="*/ 64 w 145"/>
                  <a:gd name="T7" fmla="*/ 25 h 71"/>
                  <a:gd name="T8" fmla="*/ 64 w 145"/>
                  <a:gd name="T9" fmla="*/ 25 h 71"/>
                  <a:gd name="T10" fmla="*/ 64 w 145"/>
                  <a:gd name="T11" fmla="*/ 25 h 71"/>
                  <a:gd name="T12" fmla="*/ 44 w 145"/>
                  <a:gd name="T13" fmla="*/ 5 h 71"/>
                  <a:gd name="T14" fmla="*/ 25 w 145"/>
                  <a:gd name="T15" fmla="*/ 23 h 71"/>
                  <a:gd name="T16" fmla="*/ 18 w 145"/>
                  <a:gd name="T17" fmla="*/ 22 h 71"/>
                  <a:gd name="T18" fmla="*/ 0 w 145"/>
                  <a:gd name="T19" fmla="*/ 41 h 71"/>
                  <a:gd name="T20" fmla="*/ 18 w 145"/>
                  <a:gd name="T21" fmla="*/ 60 h 71"/>
                  <a:gd name="T22" fmla="*/ 22 w 145"/>
                  <a:gd name="T23" fmla="*/ 59 h 71"/>
                  <a:gd name="T24" fmla="*/ 39 w 145"/>
                  <a:gd name="T25" fmla="*/ 70 h 71"/>
                  <a:gd name="T26" fmla="*/ 48 w 145"/>
                  <a:gd name="T27" fmla="*/ 67 h 71"/>
                  <a:gd name="T28" fmla="*/ 60 w 145"/>
                  <a:gd name="T29" fmla="*/ 71 h 71"/>
                  <a:gd name="T30" fmla="*/ 77 w 145"/>
                  <a:gd name="T31" fmla="*/ 63 h 71"/>
                  <a:gd name="T32" fmla="*/ 93 w 145"/>
                  <a:gd name="T33" fmla="*/ 70 h 71"/>
                  <a:gd name="T34" fmla="*/ 110 w 145"/>
                  <a:gd name="T35" fmla="*/ 60 h 71"/>
                  <a:gd name="T36" fmla="*/ 121 w 145"/>
                  <a:gd name="T37" fmla="*/ 63 h 71"/>
                  <a:gd name="T38" fmla="*/ 145 w 145"/>
                  <a:gd name="T39" fmla="*/ 39 h 71"/>
                  <a:gd name="T40" fmla="*/ 121 w 145"/>
                  <a:gd name="T41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5" h="71">
                    <a:moveTo>
                      <a:pt x="121" y="15"/>
                    </a:moveTo>
                    <a:cubicBezTo>
                      <a:pt x="119" y="15"/>
                      <a:pt x="117" y="15"/>
                      <a:pt x="116" y="16"/>
                    </a:cubicBezTo>
                    <a:cubicBezTo>
                      <a:pt x="111" y="6"/>
                      <a:pt x="102" y="0"/>
                      <a:pt x="91" y="0"/>
                    </a:cubicBezTo>
                    <a:cubicBezTo>
                      <a:pt x="76" y="0"/>
                      <a:pt x="65" y="11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14"/>
                      <a:pt x="55" y="5"/>
                      <a:pt x="44" y="5"/>
                    </a:cubicBezTo>
                    <a:cubicBezTo>
                      <a:pt x="34" y="5"/>
                      <a:pt x="26" y="13"/>
                      <a:pt x="25" y="23"/>
                    </a:cubicBezTo>
                    <a:cubicBezTo>
                      <a:pt x="23" y="22"/>
                      <a:pt x="21" y="22"/>
                      <a:pt x="18" y="22"/>
                    </a:cubicBezTo>
                    <a:cubicBezTo>
                      <a:pt x="8" y="22"/>
                      <a:pt x="0" y="30"/>
                      <a:pt x="0" y="41"/>
                    </a:cubicBezTo>
                    <a:cubicBezTo>
                      <a:pt x="0" y="51"/>
                      <a:pt x="8" y="60"/>
                      <a:pt x="18" y="60"/>
                    </a:cubicBezTo>
                    <a:cubicBezTo>
                      <a:pt x="20" y="60"/>
                      <a:pt x="21" y="59"/>
                      <a:pt x="22" y="59"/>
                    </a:cubicBezTo>
                    <a:cubicBezTo>
                      <a:pt x="25" y="65"/>
                      <a:pt x="31" y="70"/>
                      <a:pt x="39" y="70"/>
                    </a:cubicBezTo>
                    <a:cubicBezTo>
                      <a:pt x="42" y="70"/>
                      <a:pt x="45" y="69"/>
                      <a:pt x="48" y="67"/>
                    </a:cubicBezTo>
                    <a:cubicBezTo>
                      <a:pt x="51" y="70"/>
                      <a:pt x="56" y="71"/>
                      <a:pt x="60" y="71"/>
                    </a:cubicBezTo>
                    <a:cubicBezTo>
                      <a:pt x="67" y="71"/>
                      <a:pt x="73" y="68"/>
                      <a:pt x="77" y="63"/>
                    </a:cubicBezTo>
                    <a:cubicBezTo>
                      <a:pt x="81" y="68"/>
                      <a:pt x="87" y="70"/>
                      <a:pt x="93" y="70"/>
                    </a:cubicBezTo>
                    <a:cubicBezTo>
                      <a:pt x="100" y="70"/>
                      <a:pt x="106" y="66"/>
                      <a:pt x="110" y="60"/>
                    </a:cubicBezTo>
                    <a:cubicBezTo>
                      <a:pt x="113" y="62"/>
                      <a:pt x="117" y="63"/>
                      <a:pt x="121" y="63"/>
                    </a:cubicBezTo>
                    <a:cubicBezTo>
                      <a:pt x="134" y="63"/>
                      <a:pt x="145" y="52"/>
                      <a:pt x="145" y="39"/>
                    </a:cubicBezTo>
                    <a:cubicBezTo>
                      <a:pt x="145" y="26"/>
                      <a:pt x="134" y="15"/>
                      <a:pt x="121" y="15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86"/>
              <p:cNvSpPr>
                <a:spLocks/>
              </p:cNvSpPr>
              <p:nvPr/>
            </p:nvSpPr>
            <p:spPr bwMode="auto">
              <a:xfrm>
                <a:off x="4111" y="1055"/>
                <a:ext cx="189" cy="243"/>
              </a:xfrm>
              <a:custGeom>
                <a:avLst/>
                <a:gdLst>
                  <a:gd name="T0" fmla="*/ 100 w 103"/>
                  <a:gd name="T1" fmla="*/ 3 h 132"/>
                  <a:gd name="T2" fmla="*/ 89 w 103"/>
                  <a:gd name="T3" fmla="*/ 0 h 132"/>
                  <a:gd name="T4" fmla="*/ 72 w 103"/>
                  <a:gd name="T5" fmla="*/ 10 h 132"/>
                  <a:gd name="T6" fmla="*/ 56 w 103"/>
                  <a:gd name="T7" fmla="*/ 3 h 132"/>
                  <a:gd name="T8" fmla="*/ 39 w 103"/>
                  <a:gd name="T9" fmla="*/ 11 h 132"/>
                  <a:gd name="T10" fmla="*/ 27 w 103"/>
                  <a:gd name="T11" fmla="*/ 7 h 132"/>
                  <a:gd name="T12" fmla="*/ 18 w 103"/>
                  <a:gd name="T13" fmla="*/ 10 h 132"/>
                  <a:gd name="T14" fmla="*/ 2 w 103"/>
                  <a:gd name="T15" fmla="*/ 0 h 132"/>
                  <a:gd name="T16" fmla="*/ 0 w 103"/>
                  <a:gd name="T17" fmla="*/ 0 h 132"/>
                  <a:gd name="T18" fmla="*/ 0 w 103"/>
                  <a:gd name="T19" fmla="*/ 120 h 132"/>
                  <a:gd name="T20" fmla="*/ 12 w 103"/>
                  <a:gd name="T21" fmla="*/ 132 h 132"/>
                  <a:gd name="T22" fmla="*/ 91 w 103"/>
                  <a:gd name="T23" fmla="*/ 132 h 132"/>
                  <a:gd name="T24" fmla="*/ 103 w 103"/>
                  <a:gd name="T25" fmla="*/ 120 h 132"/>
                  <a:gd name="T26" fmla="*/ 103 w 103"/>
                  <a:gd name="T27" fmla="*/ 3 h 132"/>
                  <a:gd name="T28" fmla="*/ 100 w 103"/>
                  <a:gd name="T29" fmla="*/ 3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32">
                    <a:moveTo>
                      <a:pt x="100" y="3"/>
                    </a:moveTo>
                    <a:cubicBezTo>
                      <a:pt x="96" y="3"/>
                      <a:pt x="92" y="2"/>
                      <a:pt x="89" y="0"/>
                    </a:cubicBezTo>
                    <a:cubicBezTo>
                      <a:pt x="85" y="6"/>
                      <a:pt x="79" y="10"/>
                      <a:pt x="72" y="10"/>
                    </a:cubicBezTo>
                    <a:cubicBezTo>
                      <a:pt x="66" y="10"/>
                      <a:pt x="60" y="8"/>
                      <a:pt x="56" y="3"/>
                    </a:cubicBezTo>
                    <a:cubicBezTo>
                      <a:pt x="52" y="8"/>
                      <a:pt x="46" y="11"/>
                      <a:pt x="39" y="11"/>
                    </a:cubicBezTo>
                    <a:cubicBezTo>
                      <a:pt x="35" y="11"/>
                      <a:pt x="30" y="10"/>
                      <a:pt x="27" y="7"/>
                    </a:cubicBezTo>
                    <a:cubicBezTo>
                      <a:pt x="24" y="9"/>
                      <a:pt x="21" y="10"/>
                      <a:pt x="18" y="10"/>
                    </a:cubicBezTo>
                    <a:cubicBezTo>
                      <a:pt x="11" y="10"/>
                      <a:pt x="5" y="6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6"/>
                      <a:pt x="5" y="132"/>
                      <a:pt x="12" y="132"/>
                    </a:cubicBezTo>
                    <a:cubicBezTo>
                      <a:pt x="91" y="132"/>
                      <a:pt x="91" y="132"/>
                      <a:pt x="91" y="132"/>
                    </a:cubicBezTo>
                    <a:cubicBezTo>
                      <a:pt x="97" y="132"/>
                      <a:pt x="103" y="126"/>
                      <a:pt x="103" y="120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2" y="3"/>
                      <a:pt x="101" y="3"/>
                      <a:pt x="100" y="3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87"/>
              <p:cNvSpPr>
                <a:spLocks/>
              </p:cNvSpPr>
              <p:nvPr/>
            </p:nvSpPr>
            <p:spPr bwMode="auto">
              <a:xfrm>
                <a:off x="4876" y="945"/>
                <a:ext cx="221" cy="171"/>
              </a:xfrm>
              <a:custGeom>
                <a:avLst/>
                <a:gdLst>
                  <a:gd name="T0" fmla="*/ 92 w 120"/>
                  <a:gd name="T1" fmla="*/ 27 h 93"/>
                  <a:gd name="T2" fmla="*/ 60 w 120"/>
                  <a:gd name="T3" fmla="*/ 0 h 93"/>
                  <a:gd name="T4" fmla="*/ 28 w 120"/>
                  <a:gd name="T5" fmla="*/ 28 h 93"/>
                  <a:gd name="T6" fmla="*/ 0 w 120"/>
                  <a:gd name="T7" fmla="*/ 58 h 93"/>
                  <a:gd name="T8" fmla="*/ 31 w 120"/>
                  <a:gd name="T9" fmla="*/ 89 h 93"/>
                  <a:gd name="T10" fmla="*/ 43 w 120"/>
                  <a:gd name="T11" fmla="*/ 87 h 93"/>
                  <a:gd name="T12" fmla="*/ 59 w 120"/>
                  <a:gd name="T13" fmla="*/ 93 h 93"/>
                  <a:gd name="T14" fmla="*/ 78 w 120"/>
                  <a:gd name="T15" fmla="*/ 82 h 93"/>
                  <a:gd name="T16" fmla="*/ 91 w 120"/>
                  <a:gd name="T17" fmla="*/ 85 h 93"/>
                  <a:gd name="T18" fmla="*/ 120 w 120"/>
                  <a:gd name="T19" fmla="*/ 56 h 93"/>
                  <a:gd name="T20" fmla="*/ 92 w 120"/>
                  <a:gd name="T21" fmla="*/ 2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93">
                    <a:moveTo>
                      <a:pt x="92" y="27"/>
                    </a:moveTo>
                    <a:cubicBezTo>
                      <a:pt x="89" y="12"/>
                      <a:pt x="76" y="0"/>
                      <a:pt x="60" y="0"/>
                    </a:cubicBezTo>
                    <a:cubicBezTo>
                      <a:pt x="43" y="0"/>
                      <a:pt x="30" y="12"/>
                      <a:pt x="28" y="28"/>
                    </a:cubicBezTo>
                    <a:cubicBezTo>
                      <a:pt x="12" y="29"/>
                      <a:pt x="0" y="43"/>
                      <a:pt x="0" y="58"/>
                    </a:cubicBezTo>
                    <a:cubicBezTo>
                      <a:pt x="0" y="76"/>
                      <a:pt x="14" y="89"/>
                      <a:pt x="31" y="89"/>
                    </a:cubicBezTo>
                    <a:cubicBezTo>
                      <a:pt x="36" y="89"/>
                      <a:pt x="40" y="89"/>
                      <a:pt x="43" y="87"/>
                    </a:cubicBezTo>
                    <a:cubicBezTo>
                      <a:pt x="48" y="90"/>
                      <a:pt x="53" y="93"/>
                      <a:pt x="59" y="93"/>
                    </a:cubicBezTo>
                    <a:cubicBezTo>
                      <a:pt x="67" y="93"/>
                      <a:pt x="74" y="88"/>
                      <a:pt x="78" y="82"/>
                    </a:cubicBezTo>
                    <a:cubicBezTo>
                      <a:pt x="82" y="84"/>
                      <a:pt x="87" y="85"/>
                      <a:pt x="91" y="85"/>
                    </a:cubicBezTo>
                    <a:cubicBezTo>
                      <a:pt x="107" y="85"/>
                      <a:pt x="120" y="72"/>
                      <a:pt x="120" y="56"/>
                    </a:cubicBezTo>
                    <a:cubicBezTo>
                      <a:pt x="120" y="40"/>
                      <a:pt x="107" y="28"/>
                      <a:pt x="92" y="27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88"/>
              <p:cNvSpPr>
                <a:spLocks/>
              </p:cNvSpPr>
              <p:nvPr/>
            </p:nvSpPr>
            <p:spPr bwMode="auto">
              <a:xfrm>
                <a:off x="4933" y="1096"/>
                <a:ext cx="109" cy="202"/>
              </a:xfrm>
              <a:custGeom>
                <a:avLst/>
                <a:gdLst>
                  <a:gd name="T0" fmla="*/ 47 w 59"/>
                  <a:gd name="T1" fmla="*/ 0 h 110"/>
                  <a:gd name="T2" fmla="*/ 28 w 59"/>
                  <a:gd name="T3" fmla="*/ 11 h 110"/>
                  <a:gd name="T4" fmla="*/ 12 w 59"/>
                  <a:gd name="T5" fmla="*/ 5 h 110"/>
                  <a:gd name="T6" fmla="*/ 0 w 59"/>
                  <a:gd name="T7" fmla="*/ 7 h 110"/>
                  <a:gd name="T8" fmla="*/ 0 w 59"/>
                  <a:gd name="T9" fmla="*/ 7 h 110"/>
                  <a:gd name="T10" fmla="*/ 29 w 59"/>
                  <a:gd name="T11" fmla="*/ 110 h 110"/>
                  <a:gd name="T12" fmla="*/ 59 w 59"/>
                  <a:gd name="T13" fmla="*/ 3 h 110"/>
                  <a:gd name="T14" fmla="*/ 47 w 59"/>
                  <a:gd name="T15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110">
                    <a:moveTo>
                      <a:pt x="47" y="0"/>
                    </a:moveTo>
                    <a:cubicBezTo>
                      <a:pt x="43" y="6"/>
                      <a:pt x="36" y="11"/>
                      <a:pt x="28" y="11"/>
                    </a:cubicBezTo>
                    <a:cubicBezTo>
                      <a:pt x="22" y="11"/>
                      <a:pt x="17" y="8"/>
                      <a:pt x="12" y="5"/>
                    </a:cubicBezTo>
                    <a:cubicBezTo>
                      <a:pt x="9" y="7"/>
                      <a:pt x="5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5" y="3"/>
                      <a:pt x="51" y="2"/>
                      <a:pt x="47" y="0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89"/>
              <p:cNvSpPr>
                <a:spLocks/>
              </p:cNvSpPr>
              <p:nvPr/>
            </p:nvSpPr>
            <p:spPr bwMode="auto">
              <a:xfrm>
                <a:off x="5616" y="1090"/>
                <a:ext cx="274" cy="210"/>
              </a:xfrm>
              <a:custGeom>
                <a:avLst/>
                <a:gdLst>
                  <a:gd name="T0" fmla="*/ 258 w 274"/>
                  <a:gd name="T1" fmla="*/ 210 h 210"/>
                  <a:gd name="T2" fmla="*/ 24 w 274"/>
                  <a:gd name="T3" fmla="*/ 210 h 210"/>
                  <a:gd name="T4" fmla="*/ 0 w 274"/>
                  <a:gd name="T5" fmla="*/ 0 h 210"/>
                  <a:gd name="T6" fmla="*/ 274 w 274"/>
                  <a:gd name="T7" fmla="*/ 0 h 210"/>
                  <a:gd name="T8" fmla="*/ 258 w 274"/>
                  <a:gd name="T9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4" h="210">
                    <a:moveTo>
                      <a:pt x="258" y="210"/>
                    </a:moveTo>
                    <a:lnTo>
                      <a:pt x="24" y="210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58" y="21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Line 90"/>
              <p:cNvSpPr>
                <a:spLocks noChangeShapeType="1"/>
              </p:cNvSpPr>
              <p:nvPr/>
            </p:nvSpPr>
            <p:spPr bwMode="auto">
              <a:xfrm>
                <a:off x="5682" y="1134"/>
                <a:ext cx="9" cy="122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Line 91"/>
              <p:cNvSpPr>
                <a:spLocks noChangeShapeType="1"/>
              </p:cNvSpPr>
              <p:nvPr/>
            </p:nvSpPr>
            <p:spPr bwMode="auto">
              <a:xfrm>
                <a:off x="5754" y="1134"/>
                <a:ext cx="2" cy="122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Line 92"/>
              <p:cNvSpPr>
                <a:spLocks noChangeShapeType="1"/>
              </p:cNvSpPr>
              <p:nvPr/>
            </p:nvSpPr>
            <p:spPr bwMode="auto">
              <a:xfrm flipH="1">
                <a:off x="5822" y="1134"/>
                <a:ext cx="4" cy="122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93"/>
              <p:cNvSpPr>
                <a:spLocks/>
              </p:cNvSpPr>
              <p:nvPr/>
            </p:nvSpPr>
            <p:spPr bwMode="auto">
              <a:xfrm>
                <a:off x="5594" y="946"/>
                <a:ext cx="322" cy="144"/>
              </a:xfrm>
              <a:custGeom>
                <a:avLst/>
                <a:gdLst>
                  <a:gd name="T0" fmla="*/ 175 w 175"/>
                  <a:gd name="T1" fmla="*/ 63 h 78"/>
                  <a:gd name="T2" fmla="*/ 147 w 175"/>
                  <a:gd name="T3" fmla="*/ 35 h 78"/>
                  <a:gd name="T4" fmla="*/ 132 w 175"/>
                  <a:gd name="T5" fmla="*/ 39 h 78"/>
                  <a:gd name="T6" fmla="*/ 133 w 175"/>
                  <a:gd name="T7" fmla="*/ 35 h 78"/>
                  <a:gd name="T8" fmla="*/ 111 w 175"/>
                  <a:gd name="T9" fmla="*/ 13 h 78"/>
                  <a:gd name="T10" fmla="*/ 98 w 175"/>
                  <a:gd name="T11" fmla="*/ 17 h 78"/>
                  <a:gd name="T12" fmla="*/ 67 w 175"/>
                  <a:gd name="T13" fmla="*/ 0 h 78"/>
                  <a:gd name="T14" fmla="*/ 30 w 175"/>
                  <a:gd name="T15" fmla="*/ 35 h 78"/>
                  <a:gd name="T16" fmla="*/ 30 w 175"/>
                  <a:gd name="T17" fmla="*/ 35 h 78"/>
                  <a:gd name="T18" fmla="*/ 0 w 175"/>
                  <a:gd name="T19" fmla="*/ 65 h 78"/>
                  <a:gd name="T20" fmla="*/ 3 w 175"/>
                  <a:gd name="T21" fmla="*/ 78 h 78"/>
                  <a:gd name="T22" fmla="*/ 171 w 175"/>
                  <a:gd name="T23" fmla="*/ 78 h 78"/>
                  <a:gd name="T24" fmla="*/ 175 w 175"/>
                  <a:gd name="T25" fmla="*/ 6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5" h="78">
                    <a:moveTo>
                      <a:pt x="175" y="63"/>
                    </a:moveTo>
                    <a:cubicBezTo>
                      <a:pt x="175" y="47"/>
                      <a:pt x="162" y="35"/>
                      <a:pt x="147" y="35"/>
                    </a:cubicBezTo>
                    <a:cubicBezTo>
                      <a:pt x="141" y="35"/>
                      <a:pt x="136" y="36"/>
                      <a:pt x="132" y="39"/>
                    </a:cubicBezTo>
                    <a:cubicBezTo>
                      <a:pt x="132" y="37"/>
                      <a:pt x="133" y="36"/>
                      <a:pt x="133" y="35"/>
                    </a:cubicBezTo>
                    <a:cubicBezTo>
                      <a:pt x="133" y="23"/>
                      <a:pt x="123" y="13"/>
                      <a:pt x="111" y="13"/>
                    </a:cubicBezTo>
                    <a:cubicBezTo>
                      <a:pt x="106" y="13"/>
                      <a:pt x="102" y="15"/>
                      <a:pt x="98" y="17"/>
                    </a:cubicBezTo>
                    <a:cubicBezTo>
                      <a:pt x="92" y="7"/>
                      <a:pt x="80" y="0"/>
                      <a:pt x="67" y="0"/>
                    </a:cubicBezTo>
                    <a:cubicBezTo>
                      <a:pt x="47" y="0"/>
                      <a:pt x="31" y="1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13" y="35"/>
                      <a:pt x="0" y="48"/>
                      <a:pt x="0" y="65"/>
                    </a:cubicBezTo>
                    <a:cubicBezTo>
                      <a:pt x="0" y="70"/>
                      <a:pt x="1" y="74"/>
                      <a:pt x="3" y="78"/>
                    </a:cubicBezTo>
                    <a:cubicBezTo>
                      <a:pt x="171" y="78"/>
                      <a:pt x="171" y="78"/>
                      <a:pt x="171" y="78"/>
                    </a:cubicBezTo>
                    <a:cubicBezTo>
                      <a:pt x="173" y="74"/>
                      <a:pt x="175" y="69"/>
                      <a:pt x="175" y="63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94"/>
              <p:cNvSpPr>
                <a:spLocks/>
              </p:cNvSpPr>
              <p:nvPr/>
            </p:nvSpPr>
            <p:spPr bwMode="auto">
              <a:xfrm>
                <a:off x="6339" y="976"/>
                <a:ext cx="354" cy="322"/>
              </a:xfrm>
              <a:custGeom>
                <a:avLst/>
                <a:gdLst>
                  <a:gd name="T0" fmla="*/ 192 w 192"/>
                  <a:gd name="T1" fmla="*/ 147 h 175"/>
                  <a:gd name="T2" fmla="*/ 164 w 192"/>
                  <a:gd name="T3" fmla="*/ 175 h 175"/>
                  <a:gd name="T4" fmla="*/ 28 w 192"/>
                  <a:gd name="T5" fmla="*/ 175 h 175"/>
                  <a:gd name="T6" fmla="*/ 0 w 192"/>
                  <a:gd name="T7" fmla="*/ 147 h 175"/>
                  <a:gd name="T8" fmla="*/ 0 w 192"/>
                  <a:gd name="T9" fmla="*/ 28 h 175"/>
                  <a:gd name="T10" fmla="*/ 28 w 192"/>
                  <a:gd name="T11" fmla="*/ 0 h 175"/>
                  <a:gd name="T12" fmla="*/ 164 w 192"/>
                  <a:gd name="T13" fmla="*/ 0 h 175"/>
                  <a:gd name="T14" fmla="*/ 192 w 192"/>
                  <a:gd name="T15" fmla="*/ 28 h 175"/>
                  <a:gd name="T16" fmla="*/ 192 w 192"/>
                  <a:gd name="T17" fmla="*/ 14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75">
                    <a:moveTo>
                      <a:pt x="192" y="147"/>
                    </a:moveTo>
                    <a:cubicBezTo>
                      <a:pt x="192" y="162"/>
                      <a:pt x="179" y="175"/>
                      <a:pt x="164" y="175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13" y="175"/>
                      <a:pt x="0" y="162"/>
                      <a:pt x="0" y="14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2"/>
                      <a:pt x="13" y="0"/>
                      <a:pt x="28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79" y="0"/>
                      <a:pt x="192" y="12"/>
                      <a:pt x="192" y="28"/>
                    </a:cubicBezTo>
                    <a:lnTo>
                      <a:pt x="192" y="147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Line 95"/>
              <p:cNvSpPr>
                <a:spLocks noChangeShapeType="1"/>
              </p:cNvSpPr>
              <p:nvPr/>
            </p:nvSpPr>
            <p:spPr bwMode="auto">
              <a:xfrm>
                <a:off x="6411" y="945"/>
                <a:ext cx="0" cy="66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Line 96"/>
              <p:cNvSpPr>
                <a:spLocks noChangeShapeType="1"/>
              </p:cNvSpPr>
              <p:nvPr/>
            </p:nvSpPr>
            <p:spPr bwMode="auto">
              <a:xfrm>
                <a:off x="6621" y="945"/>
                <a:ext cx="0" cy="66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Rectangle 97"/>
              <p:cNvSpPr>
                <a:spLocks noChangeArrowheads="1"/>
              </p:cNvSpPr>
              <p:nvPr/>
            </p:nvSpPr>
            <p:spPr bwMode="auto">
              <a:xfrm>
                <a:off x="6387" y="1066"/>
                <a:ext cx="63" cy="65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Rectangle 98"/>
              <p:cNvSpPr>
                <a:spLocks noChangeArrowheads="1"/>
              </p:cNvSpPr>
              <p:nvPr/>
            </p:nvSpPr>
            <p:spPr bwMode="auto">
              <a:xfrm>
                <a:off x="6485" y="1066"/>
                <a:ext cx="62" cy="65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Rectangle 99"/>
              <p:cNvSpPr>
                <a:spLocks noChangeArrowheads="1"/>
              </p:cNvSpPr>
              <p:nvPr/>
            </p:nvSpPr>
            <p:spPr bwMode="auto">
              <a:xfrm>
                <a:off x="6582" y="1066"/>
                <a:ext cx="65" cy="65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Rectangle 100"/>
              <p:cNvSpPr>
                <a:spLocks noChangeArrowheads="1"/>
              </p:cNvSpPr>
              <p:nvPr/>
            </p:nvSpPr>
            <p:spPr bwMode="auto">
              <a:xfrm>
                <a:off x="6387" y="1162"/>
                <a:ext cx="63" cy="63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Rectangle 101"/>
              <p:cNvSpPr>
                <a:spLocks noChangeArrowheads="1"/>
              </p:cNvSpPr>
              <p:nvPr/>
            </p:nvSpPr>
            <p:spPr bwMode="auto">
              <a:xfrm>
                <a:off x="6485" y="1162"/>
                <a:ext cx="62" cy="63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Rectangle 102"/>
              <p:cNvSpPr>
                <a:spLocks noChangeArrowheads="1"/>
              </p:cNvSpPr>
              <p:nvPr/>
            </p:nvSpPr>
            <p:spPr bwMode="auto">
              <a:xfrm>
                <a:off x="6582" y="1162"/>
                <a:ext cx="65" cy="63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03"/>
              <p:cNvSpPr>
                <a:spLocks/>
              </p:cNvSpPr>
              <p:nvPr/>
            </p:nvSpPr>
            <p:spPr bwMode="auto">
              <a:xfrm>
                <a:off x="7107" y="976"/>
                <a:ext cx="353" cy="322"/>
              </a:xfrm>
              <a:custGeom>
                <a:avLst/>
                <a:gdLst>
                  <a:gd name="T0" fmla="*/ 192 w 192"/>
                  <a:gd name="T1" fmla="*/ 147 h 175"/>
                  <a:gd name="T2" fmla="*/ 164 w 192"/>
                  <a:gd name="T3" fmla="*/ 175 h 175"/>
                  <a:gd name="T4" fmla="*/ 28 w 192"/>
                  <a:gd name="T5" fmla="*/ 175 h 175"/>
                  <a:gd name="T6" fmla="*/ 0 w 192"/>
                  <a:gd name="T7" fmla="*/ 147 h 175"/>
                  <a:gd name="T8" fmla="*/ 0 w 192"/>
                  <a:gd name="T9" fmla="*/ 28 h 175"/>
                  <a:gd name="T10" fmla="*/ 28 w 192"/>
                  <a:gd name="T11" fmla="*/ 0 h 175"/>
                  <a:gd name="T12" fmla="*/ 164 w 192"/>
                  <a:gd name="T13" fmla="*/ 0 h 175"/>
                  <a:gd name="T14" fmla="*/ 192 w 192"/>
                  <a:gd name="T15" fmla="*/ 28 h 175"/>
                  <a:gd name="T16" fmla="*/ 192 w 192"/>
                  <a:gd name="T17" fmla="*/ 14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75">
                    <a:moveTo>
                      <a:pt x="192" y="147"/>
                    </a:moveTo>
                    <a:cubicBezTo>
                      <a:pt x="192" y="162"/>
                      <a:pt x="180" y="175"/>
                      <a:pt x="164" y="175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13" y="175"/>
                      <a:pt x="0" y="162"/>
                      <a:pt x="0" y="14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2"/>
                      <a:pt x="13" y="0"/>
                      <a:pt x="28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80" y="0"/>
                      <a:pt x="192" y="12"/>
                      <a:pt x="192" y="28"/>
                    </a:cubicBezTo>
                    <a:lnTo>
                      <a:pt x="192" y="147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Line 104"/>
              <p:cNvSpPr>
                <a:spLocks noChangeShapeType="1"/>
              </p:cNvSpPr>
              <p:nvPr/>
            </p:nvSpPr>
            <p:spPr bwMode="auto">
              <a:xfrm>
                <a:off x="7179" y="945"/>
                <a:ext cx="0" cy="66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Line 105"/>
              <p:cNvSpPr>
                <a:spLocks noChangeShapeType="1"/>
              </p:cNvSpPr>
              <p:nvPr/>
            </p:nvSpPr>
            <p:spPr bwMode="auto">
              <a:xfrm>
                <a:off x="7388" y="945"/>
                <a:ext cx="0" cy="66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Line 106"/>
              <p:cNvSpPr>
                <a:spLocks noChangeShapeType="1"/>
              </p:cNvSpPr>
              <p:nvPr/>
            </p:nvSpPr>
            <p:spPr bwMode="auto">
              <a:xfrm>
                <a:off x="7212" y="1079"/>
                <a:ext cx="0" cy="144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07"/>
              <p:cNvSpPr>
                <a:spLocks/>
              </p:cNvSpPr>
              <p:nvPr/>
            </p:nvSpPr>
            <p:spPr bwMode="auto">
              <a:xfrm>
                <a:off x="7272" y="1086"/>
                <a:ext cx="92" cy="129"/>
              </a:xfrm>
              <a:custGeom>
                <a:avLst/>
                <a:gdLst>
                  <a:gd name="T0" fmla="*/ 0 w 92"/>
                  <a:gd name="T1" fmla="*/ 0 h 129"/>
                  <a:gd name="T2" fmla="*/ 85 w 92"/>
                  <a:gd name="T3" fmla="*/ 0 h 129"/>
                  <a:gd name="T4" fmla="*/ 85 w 92"/>
                  <a:gd name="T5" fmla="*/ 65 h 129"/>
                  <a:gd name="T6" fmla="*/ 6 w 92"/>
                  <a:gd name="T7" fmla="*/ 65 h 129"/>
                  <a:gd name="T8" fmla="*/ 6 w 92"/>
                  <a:gd name="T9" fmla="*/ 129 h 129"/>
                  <a:gd name="T10" fmla="*/ 92 w 92"/>
                  <a:gd name="T11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129">
                    <a:moveTo>
                      <a:pt x="0" y="0"/>
                    </a:moveTo>
                    <a:lnTo>
                      <a:pt x="85" y="0"/>
                    </a:lnTo>
                    <a:lnTo>
                      <a:pt x="85" y="65"/>
                    </a:lnTo>
                    <a:lnTo>
                      <a:pt x="6" y="65"/>
                    </a:lnTo>
                    <a:lnTo>
                      <a:pt x="6" y="129"/>
                    </a:lnTo>
                    <a:lnTo>
                      <a:pt x="92" y="129"/>
                    </a:ln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08"/>
              <p:cNvSpPr>
                <a:spLocks/>
              </p:cNvSpPr>
              <p:nvPr/>
            </p:nvSpPr>
            <p:spPr bwMode="auto">
              <a:xfrm>
                <a:off x="246" y="1637"/>
                <a:ext cx="103" cy="109"/>
              </a:xfrm>
              <a:custGeom>
                <a:avLst/>
                <a:gdLst>
                  <a:gd name="T0" fmla="*/ 38 w 103"/>
                  <a:gd name="T1" fmla="*/ 0 h 109"/>
                  <a:gd name="T2" fmla="*/ 103 w 103"/>
                  <a:gd name="T3" fmla="*/ 76 h 109"/>
                  <a:gd name="T4" fmla="*/ 64 w 103"/>
                  <a:gd name="T5" fmla="*/ 109 h 109"/>
                  <a:gd name="T6" fmla="*/ 0 w 103"/>
                  <a:gd name="T7" fmla="*/ 31 h 109"/>
                  <a:gd name="T8" fmla="*/ 38 w 103"/>
                  <a:gd name="T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9">
                    <a:moveTo>
                      <a:pt x="38" y="0"/>
                    </a:moveTo>
                    <a:lnTo>
                      <a:pt x="103" y="76"/>
                    </a:lnTo>
                    <a:lnTo>
                      <a:pt x="64" y="109"/>
                    </a:lnTo>
                    <a:lnTo>
                      <a:pt x="0" y="31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09"/>
              <p:cNvSpPr>
                <a:spLocks/>
              </p:cNvSpPr>
              <p:nvPr/>
            </p:nvSpPr>
            <p:spPr bwMode="auto">
              <a:xfrm>
                <a:off x="443" y="1869"/>
                <a:ext cx="103" cy="109"/>
              </a:xfrm>
              <a:custGeom>
                <a:avLst/>
                <a:gdLst>
                  <a:gd name="T0" fmla="*/ 38 w 103"/>
                  <a:gd name="T1" fmla="*/ 0 h 109"/>
                  <a:gd name="T2" fmla="*/ 103 w 103"/>
                  <a:gd name="T3" fmla="*/ 77 h 109"/>
                  <a:gd name="T4" fmla="*/ 64 w 103"/>
                  <a:gd name="T5" fmla="*/ 109 h 109"/>
                  <a:gd name="T6" fmla="*/ 0 w 103"/>
                  <a:gd name="T7" fmla="*/ 33 h 109"/>
                  <a:gd name="T8" fmla="*/ 38 w 103"/>
                  <a:gd name="T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9">
                    <a:moveTo>
                      <a:pt x="38" y="0"/>
                    </a:moveTo>
                    <a:lnTo>
                      <a:pt x="103" y="77"/>
                    </a:lnTo>
                    <a:lnTo>
                      <a:pt x="64" y="109"/>
                    </a:lnTo>
                    <a:lnTo>
                      <a:pt x="0" y="33"/>
                    </a:lnTo>
                    <a:lnTo>
                      <a:pt x="38" y="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10"/>
              <p:cNvSpPr>
                <a:spLocks/>
              </p:cNvSpPr>
              <p:nvPr/>
            </p:nvSpPr>
            <p:spPr bwMode="auto">
              <a:xfrm>
                <a:off x="207" y="1668"/>
                <a:ext cx="300" cy="343"/>
              </a:xfrm>
              <a:custGeom>
                <a:avLst/>
                <a:gdLst>
                  <a:gd name="T0" fmla="*/ 51 w 163"/>
                  <a:gd name="T1" fmla="*/ 118 h 186"/>
                  <a:gd name="T2" fmla="*/ 163 w 163"/>
                  <a:gd name="T3" fmla="*/ 168 h 186"/>
                  <a:gd name="T4" fmla="*/ 128 w 163"/>
                  <a:gd name="T5" fmla="*/ 127 h 186"/>
                  <a:gd name="T6" fmla="*/ 67 w 163"/>
                  <a:gd name="T7" fmla="*/ 105 h 186"/>
                  <a:gd name="T8" fmla="*/ 56 w 163"/>
                  <a:gd name="T9" fmla="*/ 42 h 186"/>
                  <a:gd name="T10" fmla="*/ 21 w 163"/>
                  <a:gd name="T11" fmla="*/ 0 h 186"/>
                  <a:gd name="T12" fmla="*/ 51 w 163"/>
                  <a:gd name="T13" fmla="*/ 11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186">
                    <a:moveTo>
                      <a:pt x="51" y="118"/>
                    </a:moveTo>
                    <a:cubicBezTo>
                      <a:pt x="90" y="164"/>
                      <a:pt x="139" y="186"/>
                      <a:pt x="163" y="168"/>
                    </a:cubicBezTo>
                    <a:cubicBezTo>
                      <a:pt x="128" y="127"/>
                      <a:pt x="128" y="127"/>
                      <a:pt x="128" y="127"/>
                    </a:cubicBezTo>
                    <a:cubicBezTo>
                      <a:pt x="108" y="144"/>
                      <a:pt x="83" y="124"/>
                      <a:pt x="67" y="105"/>
                    </a:cubicBezTo>
                    <a:cubicBezTo>
                      <a:pt x="51" y="86"/>
                      <a:pt x="37" y="57"/>
                      <a:pt x="56" y="42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0" y="20"/>
                      <a:pt x="13" y="73"/>
                      <a:pt x="51" y="118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11"/>
              <p:cNvSpPr>
                <a:spLocks/>
              </p:cNvSpPr>
              <p:nvPr/>
            </p:nvSpPr>
            <p:spPr bwMode="auto">
              <a:xfrm>
                <a:off x="982" y="1637"/>
                <a:ext cx="353" cy="354"/>
              </a:xfrm>
              <a:custGeom>
                <a:avLst/>
                <a:gdLst>
                  <a:gd name="T0" fmla="*/ 192 w 192"/>
                  <a:gd name="T1" fmla="*/ 180 h 192"/>
                  <a:gd name="T2" fmla="*/ 180 w 192"/>
                  <a:gd name="T3" fmla="*/ 192 h 192"/>
                  <a:gd name="T4" fmla="*/ 12 w 192"/>
                  <a:gd name="T5" fmla="*/ 192 h 192"/>
                  <a:gd name="T6" fmla="*/ 0 w 192"/>
                  <a:gd name="T7" fmla="*/ 180 h 192"/>
                  <a:gd name="T8" fmla="*/ 0 w 192"/>
                  <a:gd name="T9" fmla="*/ 12 h 192"/>
                  <a:gd name="T10" fmla="*/ 12 w 192"/>
                  <a:gd name="T11" fmla="*/ 0 h 192"/>
                  <a:gd name="T12" fmla="*/ 180 w 192"/>
                  <a:gd name="T13" fmla="*/ 0 h 192"/>
                  <a:gd name="T14" fmla="*/ 192 w 192"/>
                  <a:gd name="T15" fmla="*/ 12 h 192"/>
                  <a:gd name="T16" fmla="*/ 192 w 192"/>
                  <a:gd name="T17" fmla="*/ 18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80"/>
                    </a:moveTo>
                    <a:cubicBezTo>
                      <a:pt x="192" y="186"/>
                      <a:pt x="187" y="192"/>
                      <a:pt x="180" y="192"/>
                    </a:cubicBezTo>
                    <a:cubicBezTo>
                      <a:pt x="12" y="192"/>
                      <a:pt x="12" y="192"/>
                      <a:pt x="12" y="192"/>
                    </a:cubicBezTo>
                    <a:cubicBezTo>
                      <a:pt x="6" y="192"/>
                      <a:pt x="0" y="186"/>
                      <a:pt x="0" y="18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7" y="0"/>
                      <a:pt x="192" y="5"/>
                      <a:pt x="192" y="12"/>
                    </a:cubicBezTo>
                    <a:lnTo>
                      <a:pt x="192" y="18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Rectangle 112"/>
              <p:cNvSpPr>
                <a:spLocks noChangeArrowheads="1"/>
              </p:cNvSpPr>
              <p:nvPr/>
            </p:nvSpPr>
            <p:spPr bwMode="auto">
              <a:xfrm>
                <a:off x="1146" y="1668"/>
                <a:ext cx="158" cy="80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Rectangle 113"/>
              <p:cNvSpPr>
                <a:spLocks noChangeArrowheads="1"/>
              </p:cNvSpPr>
              <p:nvPr/>
            </p:nvSpPr>
            <p:spPr bwMode="auto">
              <a:xfrm>
                <a:off x="1146" y="1788"/>
                <a:ext cx="36" cy="31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Rectangle 114"/>
              <p:cNvSpPr>
                <a:spLocks noChangeArrowheads="1"/>
              </p:cNvSpPr>
              <p:nvPr/>
            </p:nvSpPr>
            <p:spPr bwMode="auto">
              <a:xfrm>
                <a:off x="1206" y="1788"/>
                <a:ext cx="37" cy="31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Rectangle 115"/>
              <p:cNvSpPr>
                <a:spLocks noChangeArrowheads="1"/>
              </p:cNvSpPr>
              <p:nvPr/>
            </p:nvSpPr>
            <p:spPr bwMode="auto">
              <a:xfrm>
                <a:off x="1267" y="1788"/>
                <a:ext cx="37" cy="31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Rectangle 116"/>
              <p:cNvSpPr>
                <a:spLocks noChangeArrowheads="1"/>
              </p:cNvSpPr>
              <p:nvPr/>
            </p:nvSpPr>
            <p:spPr bwMode="auto">
              <a:xfrm>
                <a:off x="1146" y="1836"/>
                <a:ext cx="36" cy="31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Rectangle 117"/>
              <p:cNvSpPr>
                <a:spLocks noChangeArrowheads="1"/>
              </p:cNvSpPr>
              <p:nvPr/>
            </p:nvSpPr>
            <p:spPr bwMode="auto">
              <a:xfrm>
                <a:off x="1206" y="1836"/>
                <a:ext cx="37" cy="31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Rectangle 118"/>
              <p:cNvSpPr>
                <a:spLocks noChangeArrowheads="1"/>
              </p:cNvSpPr>
              <p:nvPr/>
            </p:nvSpPr>
            <p:spPr bwMode="auto">
              <a:xfrm>
                <a:off x="1267" y="1836"/>
                <a:ext cx="37" cy="31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Rectangle 119"/>
              <p:cNvSpPr>
                <a:spLocks noChangeArrowheads="1"/>
              </p:cNvSpPr>
              <p:nvPr/>
            </p:nvSpPr>
            <p:spPr bwMode="auto">
              <a:xfrm>
                <a:off x="1146" y="1886"/>
                <a:ext cx="36" cy="31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Rectangle 120"/>
              <p:cNvSpPr>
                <a:spLocks noChangeArrowheads="1"/>
              </p:cNvSpPr>
              <p:nvPr/>
            </p:nvSpPr>
            <p:spPr bwMode="auto">
              <a:xfrm>
                <a:off x="1206" y="1886"/>
                <a:ext cx="37" cy="31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Rectangle 121"/>
              <p:cNvSpPr>
                <a:spLocks noChangeArrowheads="1"/>
              </p:cNvSpPr>
              <p:nvPr/>
            </p:nvSpPr>
            <p:spPr bwMode="auto">
              <a:xfrm>
                <a:off x="1267" y="1886"/>
                <a:ext cx="37" cy="31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Rectangle 122"/>
              <p:cNvSpPr>
                <a:spLocks noChangeArrowheads="1"/>
              </p:cNvSpPr>
              <p:nvPr/>
            </p:nvSpPr>
            <p:spPr bwMode="auto">
              <a:xfrm>
                <a:off x="1146" y="1935"/>
                <a:ext cx="36" cy="30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Rectangle 123"/>
              <p:cNvSpPr>
                <a:spLocks noChangeArrowheads="1"/>
              </p:cNvSpPr>
              <p:nvPr/>
            </p:nvSpPr>
            <p:spPr bwMode="auto">
              <a:xfrm>
                <a:off x="1206" y="1935"/>
                <a:ext cx="37" cy="30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Rectangle 124"/>
              <p:cNvSpPr>
                <a:spLocks noChangeArrowheads="1"/>
              </p:cNvSpPr>
              <p:nvPr/>
            </p:nvSpPr>
            <p:spPr bwMode="auto">
              <a:xfrm>
                <a:off x="1267" y="1935"/>
                <a:ext cx="37" cy="30"/>
              </a:xfrm>
              <a:prstGeom prst="rect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25"/>
              <p:cNvSpPr>
                <a:spLocks/>
              </p:cNvSpPr>
              <p:nvPr/>
            </p:nvSpPr>
            <p:spPr bwMode="auto">
              <a:xfrm>
                <a:off x="1015" y="1659"/>
                <a:ext cx="98" cy="308"/>
              </a:xfrm>
              <a:custGeom>
                <a:avLst/>
                <a:gdLst>
                  <a:gd name="T0" fmla="*/ 53 w 53"/>
                  <a:gd name="T1" fmla="*/ 158 h 167"/>
                  <a:gd name="T2" fmla="*/ 41 w 53"/>
                  <a:gd name="T3" fmla="*/ 167 h 167"/>
                  <a:gd name="T4" fmla="*/ 12 w 53"/>
                  <a:gd name="T5" fmla="*/ 167 h 167"/>
                  <a:gd name="T6" fmla="*/ 0 w 53"/>
                  <a:gd name="T7" fmla="*/ 158 h 167"/>
                  <a:gd name="T8" fmla="*/ 0 w 53"/>
                  <a:gd name="T9" fmla="*/ 9 h 167"/>
                  <a:gd name="T10" fmla="*/ 12 w 53"/>
                  <a:gd name="T11" fmla="*/ 0 h 167"/>
                  <a:gd name="T12" fmla="*/ 41 w 53"/>
                  <a:gd name="T13" fmla="*/ 0 h 167"/>
                  <a:gd name="T14" fmla="*/ 53 w 53"/>
                  <a:gd name="T15" fmla="*/ 9 h 167"/>
                  <a:gd name="T16" fmla="*/ 53 w 53"/>
                  <a:gd name="T17" fmla="*/ 15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167">
                    <a:moveTo>
                      <a:pt x="53" y="158"/>
                    </a:moveTo>
                    <a:cubicBezTo>
                      <a:pt x="53" y="163"/>
                      <a:pt x="48" y="167"/>
                      <a:pt x="41" y="167"/>
                    </a:cubicBezTo>
                    <a:cubicBezTo>
                      <a:pt x="12" y="167"/>
                      <a:pt x="12" y="167"/>
                      <a:pt x="12" y="167"/>
                    </a:cubicBezTo>
                    <a:cubicBezTo>
                      <a:pt x="6" y="167"/>
                      <a:pt x="0" y="163"/>
                      <a:pt x="0" y="15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6" y="0"/>
                      <a:pt x="12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8" y="0"/>
                      <a:pt x="53" y="4"/>
                      <a:pt x="53" y="9"/>
                    </a:cubicBezTo>
                    <a:lnTo>
                      <a:pt x="53" y="158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Oval 126"/>
              <p:cNvSpPr>
                <a:spLocks noChangeArrowheads="1"/>
              </p:cNvSpPr>
              <p:nvPr/>
            </p:nvSpPr>
            <p:spPr bwMode="auto">
              <a:xfrm>
                <a:off x="1747" y="1637"/>
                <a:ext cx="354" cy="354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Oval 127"/>
              <p:cNvSpPr>
                <a:spLocks noChangeArrowheads="1"/>
              </p:cNvSpPr>
              <p:nvPr/>
            </p:nvSpPr>
            <p:spPr bwMode="auto">
              <a:xfrm>
                <a:off x="1834" y="1729"/>
                <a:ext cx="55" cy="87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Oval 128"/>
              <p:cNvSpPr>
                <a:spLocks noChangeArrowheads="1"/>
              </p:cNvSpPr>
              <p:nvPr/>
            </p:nvSpPr>
            <p:spPr bwMode="auto">
              <a:xfrm>
                <a:off x="1961" y="1729"/>
                <a:ext cx="53" cy="87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29"/>
              <p:cNvSpPr>
                <a:spLocks/>
              </p:cNvSpPr>
              <p:nvPr/>
            </p:nvSpPr>
            <p:spPr bwMode="auto">
              <a:xfrm>
                <a:off x="1841" y="1873"/>
                <a:ext cx="166" cy="46"/>
              </a:xfrm>
              <a:custGeom>
                <a:avLst/>
                <a:gdLst>
                  <a:gd name="T0" fmla="*/ 90 w 90"/>
                  <a:gd name="T1" fmla="*/ 1 h 25"/>
                  <a:gd name="T2" fmla="*/ 45 w 90"/>
                  <a:gd name="T3" fmla="*/ 25 h 25"/>
                  <a:gd name="T4" fmla="*/ 0 w 90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0" h="25">
                    <a:moveTo>
                      <a:pt x="90" y="1"/>
                    </a:moveTo>
                    <a:cubicBezTo>
                      <a:pt x="81" y="15"/>
                      <a:pt x="64" y="25"/>
                      <a:pt x="45" y="25"/>
                    </a:cubicBezTo>
                    <a:cubicBezTo>
                      <a:pt x="27" y="25"/>
                      <a:pt x="10" y="15"/>
                      <a:pt x="0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Oval 130"/>
              <p:cNvSpPr>
                <a:spLocks noChangeArrowheads="1"/>
              </p:cNvSpPr>
              <p:nvPr/>
            </p:nvSpPr>
            <p:spPr bwMode="auto">
              <a:xfrm>
                <a:off x="2513" y="1639"/>
                <a:ext cx="353" cy="353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Oval 131"/>
              <p:cNvSpPr>
                <a:spLocks noChangeArrowheads="1"/>
              </p:cNvSpPr>
              <p:nvPr/>
            </p:nvSpPr>
            <p:spPr bwMode="auto">
              <a:xfrm>
                <a:off x="2600" y="1731"/>
                <a:ext cx="55" cy="86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Oval 132"/>
              <p:cNvSpPr>
                <a:spLocks noChangeArrowheads="1"/>
              </p:cNvSpPr>
              <p:nvPr/>
            </p:nvSpPr>
            <p:spPr bwMode="auto">
              <a:xfrm>
                <a:off x="2725" y="1731"/>
                <a:ext cx="55" cy="86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33"/>
              <p:cNvSpPr>
                <a:spLocks/>
              </p:cNvSpPr>
              <p:nvPr/>
            </p:nvSpPr>
            <p:spPr bwMode="auto">
              <a:xfrm>
                <a:off x="2607" y="1876"/>
                <a:ext cx="166" cy="45"/>
              </a:xfrm>
              <a:custGeom>
                <a:avLst/>
                <a:gdLst>
                  <a:gd name="T0" fmla="*/ 90 w 90"/>
                  <a:gd name="T1" fmla="*/ 0 h 24"/>
                  <a:gd name="T2" fmla="*/ 45 w 90"/>
                  <a:gd name="T3" fmla="*/ 24 h 24"/>
                  <a:gd name="T4" fmla="*/ 0 w 90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0" h="24">
                    <a:moveTo>
                      <a:pt x="90" y="0"/>
                    </a:moveTo>
                    <a:cubicBezTo>
                      <a:pt x="80" y="15"/>
                      <a:pt x="64" y="24"/>
                      <a:pt x="45" y="24"/>
                    </a:cubicBezTo>
                    <a:cubicBezTo>
                      <a:pt x="26" y="24"/>
                      <a:pt x="10" y="14"/>
                      <a:pt x="0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34"/>
              <p:cNvSpPr>
                <a:spLocks/>
              </p:cNvSpPr>
              <p:nvPr/>
            </p:nvSpPr>
            <p:spPr bwMode="auto">
              <a:xfrm>
                <a:off x="2704" y="1902"/>
                <a:ext cx="76" cy="55"/>
              </a:xfrm>
              <a:custGeom>
                <a:avLst/>
                <a:gdLst>
                  <a:gd name="T0" fmla="*/ 0 w 41"/>
                  <a:gd name="T1" fmla="*/ 11 h 30"/>
                  <a:gd name="T2" fmla="*/ 23 w 41"/>
                  <a:gd name="T3" fmla="*/ 26 h 30"/>
                  <a:gd name="T4" fmla="*/ 27 w 41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0">
                    <a:moveTo>
                      <a:pt x="0" y="11"/>
                    </a:moveTo>
                    <a:cubicBezTo>
                      <a:pt x="0" y="11"/>
                      <a:pt x="4" y="30"/>
                      <a:pt x="23" y="26"/>
                    </a:cubicBezTo>
                    <a:cubicBezTo>
                      <a:pt x="41" y="21"/>
                      <a:pt x="27" y="0"/>
                      <a:pt x="27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Oval 135"/>
              <p:cNvSpPr>
                <a:spLocks noChangeArrowheads="1"/>
              </p:cNvSpPr>
              <p:nvPr/>
            </p:nvSpPr>
            <p:spPr bwMode="auto">
              <a:xfrm>
                <a:off x="3279" y="1637"/>
                <a:ext cx="353" cy="354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36"/>
              <p:cNvSpPr>
                <a:spLocks/>
              </p:cNvSpPr>
              <p:nvPr/>
            </p:nvSpPr>
            <p:spPr bwMode="auto">
              <a:xfrm>
                <a:off x="3373" y="1873"/>
                <a:ext cx="165" cy="46"/>
              </a:xfrm>
              <a:custGeom>
                <a:avLst/>
                <a:gdLst>
                  <a:gd name="T0" fmla="*/ 90 w 90"/>
                  <a:gd name="T1" fmla="*/ 1 h 25"/>
                  <a:gd name="T2" fmla="*/ 45 w 90"/>
                  <a:gd name="T3" fmla="*/ 25 h 25"/>
                  <a:gd name="T4" fmla="*/ 0 w 90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0" h="25">
                    <a:moveTo>
                      <a:pt x="90" y="1"/>
                    </a:moveTo>
                    <a:cubicBezTo>
                      <a:pt x="81" y="15"/>
                      <a:pt x="64" y="25"/>
                      <a:pt x="45" y="25"/>
                    </a:cubicBezTo>
                    <a:cubicBezTo>
                      <a:pt x="27" y="25"/>
                      <a:pt x="10" y="15"/>
                      <a:pt x="0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37"/>
              <p:cNvSpPr>
                <a:spLocks/>
              </p:cNvSpPr>
              <p:nvPr/>
            </p:nvSpPr>
            <p:spPr bwMode="auto">
              <a:xfrm>
                <a:off x="3314" y="1720"/>
                <a:ext cx="130" cy="109"/>
              </a:xfrm>
              <a:custGeom>
                <a:avLst/>
                <a:gdLst>
                  <a:gd name="T0" fmla="*/ 68 w 71"/>
                  <a:gd name="T1" fmla="*/ 39 h 59"/>
                  <a:gd name="T2" fmla="*/ 44 w 71"/>
                  <a:gd name="T3" fmla="*/ 59 h 59"/>
                  <a:gd name="T4" fmla="*/ 25 w 71"/>
                  <a:gd name="T5" fmla="*/ 59 h 59"/>
                  <a:gd name="T6" fmla="*/ 3 w 71"/>
                  <a:gd name="T7" fmla="*/ 39 h 59"/>
                  <a:gd name="T8" fmla="*/ 0 w 71"/>
                  <a:gd name="T9" fmla="*/ 19 h 59"/>
                  <a:gd name="T10" fmla="*/ 22 w 71"/>
                  <a:gd name="T11" fmla="*/ 0 h 59"/>
                  <a:gd name="T12" fmla="*/ 50 w 71"/>
                  <a:gd name="T13" fmla="*/ 0 h 59"/>
                  <a:gd name="T14" fmla="*/ 71 w 71"/>
                  <a:gd name="T15" fmla="*/ 19 h 59"/>
                  <a:gd name="T16" fmla="*/ 68 w 71"/>
                  <a:gd name="T17" fmla="*/ 3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59">
                    <a:moveTo>
                      <a:pt x="68" y="39"/>
                    </a:moveTo>
                    <a:cubicBezTo>
                      <a:pt x="68" y="50"/>
                      <a:pt x="55" y="59"/>
                      <a:pt x="44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13" y="59"/>
                      <a:pt x="3" y="50"/>
                      <a:pt x="3" y="3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8"/>
                      <a:pt x="10" y="0"/>
                      <a:pt x="22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62" y="0"/>
                      <a:pt x="71" y="8"/>
                      <a:pt x="71" y="19"/>
                    </a:cubicBezTo>
                    <a:lnTo>
                      <a:pt x="68" y="39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38"/>
              <p:cNvSpPr>
                <a:spLocks/>
              </p:cNvSpPr>
              <p:nvPr/>
            </p:nvSpPr>
            <p:spPr bwMode="auto">
              <a:xfrm>
                <a:off x="3466" y="1720"/>
                <a:ext cx="131" cy="109"/>
              </a:xfrm>
              <a:custGeom>
                <a:avLst/>
                <a:gdLst>
                  <a:gd name="T0" fmla="*/ 3 w 71"/>
                  <a:gd name="T1" fmla="*/ 39 h 59"/>
                  <a:gd name="T2" fmla="*/ 28 w 71"/>
                  <a:gd name="T3" fmla="*/ 59 h 59"/>
                  <a:gd name="T4" fmla="*/ 47 w 71"/>
                  <a:gd name="T5" fmla="*/ 59 h 59"/>
                  <a:gd name="T6" fmla="*/ 68 w 71"/>
                  <a:gd name="T7" fmla="*/ 39 h 59"/>
                  <a:gd name="T8" fmla="*/ 71 w 71"/>
                  <a:gd name="T9" fmla="*/ 19 h 59"/>
                  <a:gd name="T10" fmla="*/ 50 w 71"/>
                  <a:gd name="T11" fmla="*/ 0 h 59"/>
                  <a:gd name="T12" fmla="*/ 22 w 71"/>
                  <a:gd name="T13" fmla="*/ 0 h 59"/>
                  <a:gd name="T14" fmla="*/ 0 w 71"/>
                  <a:gd name="T15" fmla="*/ 19 h 59"/>
                  <a:gd name="T16" fmla="*/ 3 w 71"/>
                  <a:gd name="T17" fmla="*/ 3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59">
                    <a:moveTo>
                      <a:pt x="3" y="39"/>
                    </a:moveTo>
                    <a:cubicBezTo>
                      <a:pt x="3" y="50"/>
                      <a:pt x="16" y="59"/>
                      <a:pt x="28" y="59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58" y="59"/>
                      <a:pt x="68" y="50"/>
                      <a:pt x="68" y="3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8"/>
                      <a:pt x="62" y="0"/>
                      <a:pt x="5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8"/>
                      <a:pt x="0" y="19"/>
                    </a:cubicBezTo>
                    <a:lnTo>
                      <a:pt x="3" y="39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Line 139"/>
              <p:cNvSpPr>
                <a:spLocks noChangeShapeType="1"/>
              </p:cNvSpPr>
              <p:nvPr/>
            </p:nvSpPr>
            <p:spPr bwMode="auto">
              <a:xfrm flipH="1" flipV="1">
                <a:off x="3295" y="1735"/>
                <a:ext cx="21" cy="16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Line 140"/>
              <p:cNvSpPr>
                <a:spLocks noChangeShapeType="1"/>
              </p:cNvSpPr>
              <p:nvPr/>
            </p:nvSpPr>
            <p:spPr bwMode="auto">
              <a:xfrm flipV="1">
                <a:off x="3597" y="1731"/>
                <a:ext cx="17" cy="13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Line 141"/>
              <p:cNvSpPr>
                <a:spLocks noChangeShapeType="1"/>
              </p:cNvSpPr>
              <p:nvPr/>
            </p:nvSpPr>
            <p:spPr bwMode="auto">
              <a:xfrm>
                <a:off x="3442" y="1748"/>
                <a:ext cx="28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Oval 142"/>
              <p:cNvSpPr>
                <a:spLocks noChangeArrowheads="1"/>
              </p:cNvSpPr>
              <p:nvPr/>
            </p:nvSpPr>
            <p:spPr bwMode="auto">
              <a:xfrm>
                <a:off x="4044" y="1639"/>
                <a:ext cx="354" cy="353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Oval 143"/>
              <p:cNvSpPr>
                <a:spLocks noChangeArrowheads="1"/>
              </p:cNvSpPr>
              <p:nvPr/>
            </p:nvSpPr>
            <p:spPr bwMode="auto">
              <a:xfrm>
                <a:off x="4258" y="1731"/>
                <a:ext cx="53" cy="86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44"/>
              <p:cNvSpPr>
                <a:spLocks/>
              </p:cNvSpPr>
              <p:nvPr/>
            </p:nvSpPr>
            <p:spPr bwMode="auto">
              <a:xfrm>
                <a:off x="4138" y="1876"/>
                <a:ext cx="166" cy="45"/>
              </a:xfrm>
              <a:custGeom>
                <a:avLst/>
                <a:gdLst>
                  <a:gd name="T0" fmla="*/ 90 w 90"/>
                  <a:gd name="T1" fmla="*/ 0 h 24"/>
                  <a:gd name="T2" fmla="*/ 45 w 90"/>
                  <a:gd name="T3" fmla="*/ 24 h 24"/>
                  <a:gd name="T4" fmla="*/ 0 w 90"/>
                  <a:gd name="T5" fmla="*/ 0 h 24"/>
                  <a:gd name="T6" fmla="*/ 45 w 90"/>
                  <a:gd name="T7" fmla="*/ 7 h 24"/>
                  <a:gd name="T8" fmla="*/ 90 w 9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24">
                    <a:moveTo>
                      <a:pt x="90" y="0"/>
                    </a:moveTo>
                    <a:cubicBezTo>
                      <a:pt x="81" y="15"/>
                      <a:pt x="64" y="24"/>
                      <a:pt x="45" y="24"/>
                    </a:cubicBezTo>
                    <a:cubicBezTo>
                      <a:pt x="27" y="24"/>
                      <a:pt x="10" y="14"/>
                      <a:pt x="0" y="0"/>
                    </a:cubicBezTo>
                    <a:cubicBezTo>
                      <a:pt x="0" y="0"/>
                      <a:pt x="21" y="7"/>
                      <a:pt x="45" y="7"/>
                    </a:cubicBezTo>
                    <a:cubicBezTo>
                      <a:pt x="70" y="7"/>
                      <a:pt x="90" y="0"/>
                      <a:pt x="90" y="0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45"/>
              <p:cNvSpPr>
                <a:spLocks/>
              </p:cNvSpPr>
              <p:nvPr/>
            </p:nvSpPr>
            <p:spPr bwMode="auto">
              <a:xfrm>
                <a:off x="4131" y="1775"/>
                <a:ext cx="55" cy="42"/>
              </a:xfrm>
              <a:custGeom>
                <a:avLst/>
                <a:gdLst>
                  <a:gd name="T0" fmla="*/ 0 w 30"/>
                  <a:gd name="T1" fmla="*/ 0 h 23"/>
                  <a:gd name="T2" fmla="*/ 0 w 30"/>
                  <a:gd name="T3" fmla="*/ 0 h 23"/>
                  <a:gd name="T4" fmla="*/ 15 w 30"/>
                  <a:gd name="T5" fmla="*/ 23 h 23"/>
                  <a:gd name="T6" fmla="*/ 30 w 30"/>
                  <a:gd name="T7" fmla="*/ 0 h 23"/>
                  <a:gd name="T8" fmla="*/ 30 w 30"/>
                  <a:gd name="T9" fmla="*/ 0 h 23"/>
                  <a:gd name="T10" fmla="*/ 0 w 30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3"/>
                      <a:pt x="7" y="23"/>
                      <a:pt x="15" y="23"/>
                    </a:cubicBezTo>
                    <a:cubicBezTo>
                      <a:pt x="23" y="23"/>
                      <a:pt x="30" y="13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Oval 146"/>
              <p:cNvSpPr>
                <a:spLocks noChangeArrowheads="1"/>
              </p:cNvSpPr>
              <p:nvPr/>
            </p:nvSpPr>
            <p:spPr bwMode="auto">
              <a:xfrm>
                <a:off x="4810" y="1633"/>
                <a:ext cx="353" cy="354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Oval 147"/>
              <p:cNvSpPr>
                <a:spLocks noChangeArrowheads="1"/>
              </p:cNvSpPr>
              <p:nvPr/>
            </p:nvSpPr>
            <p:spPr bwMode="auto">
              <a:xfrm>
                <a:off x="4896" y="1725"/>
                <a:ext cx="56" cy="89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Oval 148"/>
              <p:cNvSpPr>
                <a:spLocks noChangeArrowheads="1"/>
              </p:cNvSpPr>
              <p:nvPr/>
            </p:nvSpPr>
            <p:spPr bwMode="auto">
              <a:xfrm>
                <a:off x="5023" y="1725"/>
                <a:ext cx="54" cy="89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49"/>
              <p:cNvSpPr>
                <a:spLocks/>
              </p:cNvSpPr>
              <p:nvPr/>
            </p:nvSpPr>
            <p:spPr bwMode="auto">
              <a:xfrm>
                <a:off x="4904" y="1871"/>
                <a:ext cx="165" cy="44"/>
              </a:xfrm>
              <a:custGeom>
                <a:avLst/>
                <a:gdLst>
                  <a:gd name="T0" fmla="*/ 90 w 90"/>
                  <a:gd name="T1" fmla="*/ 24 h 24"/>
                  <a:gd name="T2" fmla="*/ 46 w 90"/>
                  <a:gd name="T3" fmla="*/ 0 h 24"/>
                  <a:gd name="T4" fmla="*/ 0 w 90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0" h="24">
                    <a:moveTo>
                      <a:pt x="90" y="24"/>
                    </a:moveTo>
                    <a:cubicBezTo>
                      <a:pt x="81" y="9"/>
                      <a:pt x="64" y="0"/>
                      <a:pt x="46" y="0"/>
                    </a:cubicBezTo>
                    <a:cubicBezTo>
                      <a:pt x="27" y="0"/>
                      <a:pt x="10" y="10"/>
                      <a:pt x="0" y="24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50"/>
              <p:cNvSpPr>
                <a:spLocks/>
              </p:cNvSpPr>
              <p:nvPr/>
            </p:nvSpPr>
            <p:spPr bwMode="auto">
              <a:xfrm>
                <a:off x="4915" y="1689"/>
                <a:ext cx="38" cy="31"/>
              </a:xfrm>
              <a:custGeom>
                <a:avLst/>
                <a:gdLst>
                  <a:gd name="T0" fmla="*/ 0 w 21"/>
                  <a:gd name="T1" fmla="*/ 0 h 17"/>
                  <a:gd name="T2" fmla="*/ 21 w 21"/>
                  <a:gd name="T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17">
                    <a:moveTo>
                      <a:pt x="0" y="0"/>
                    </a:moveTo>
                    <a:cubicBezTo>
                      <a:pt x="0" y="0"/>
                      <a:pt x="14" y="3"/>
                      <a:pt x="21" y="17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51"/>
              <p:cNvSpPr>
                <a:spLocks/>
              </p:cNvSpPr>
              <p:nvPr/>
            </p:nvSpPr>
            <p:spPr bwMode="auto">
              <a:xfrm>
                <a:off x="5014" y="1689"/>
                <a:ext cx="39" cy="31"/>
              </a:xfrm>
              <a:custGeom>
                <a:avLst/>
                <a:gdLst>
                  <a:gd name="T0" fmla="*/ 21 w 21"/>
                  <a:gd name="T1" fmla="*/ 0 h 17"/>
                  <a:gd name="T2" fmla="*/ 0 w 21"/>
                  <a:gd name="T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17">
                    <a:moveTo>
                      <a:pt x="21" y="0"/>
                    </a:moveTo>
                    <a:cubicBezTo>
                      <a:pt x="21" y="0"/>
                      <a:pt x="7" y="3"/>
                      <a:pt x="0" y="17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Oval 152"/>
              <p:cNvSpPr>
                <a:spLocks noChangeArrowheads="1"/>
              </p:cNvSpPr>
              <p:nvPr/>
            </p:nvSpPr>
            <p:spPr bwMode="auto">
              <a:xfrm>
                <a:off x="5574" y="1633"/>
                <a:ext cx="353" cy="354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Oval 153"/>
              <p:cNvSpPr>
                <a:spLocks noChangeArrowheads="1"/>
              </p:cNvSpPr>
              <p:nvPr/>
            </p:nvSpPr>
            <p:spPr bwMode="auto">
              <a:xfrm>
                <a:off x="5660" y="1725"/>
                <a:ext cx="55" cy="89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Oval 154"/>
              <p:cNvSpPr>
                <a:spLocks noChangeArrowheads="1"/>
              </p:cNvSpPr>
              <p:nvPr/>
            </p:nvSpPr>
            <p:spPr bwMode="auto">
              <a:xfrm>
                <a:off x="5785" y="1725"/>
                <a:ext cx="56" cy="89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55"/>
              <p:cNvSpPr>
                <a:spLocks/>
              </p:cNvSpPr>
              <p:nvPr/>
            </p:nvSpPr>
            <p:spPr bwMode="auto">
              <a:xfrm>
                <a:off x="5668" y="1871"/>
                <a:ext cx="165" cy="64"/>
              </a:xfrm>
              <a:custGeom>
                <a:avLst/>
                <a:gdLst>
                  <a:gd name="T0" fmla="*/ 90 w 90"/>
                  <a:gd name="T1" fmla="*/ 24 h 35"/>
                  <a:gd name="T2" fmla="*/ 45 w 90"/>
                  <a:gd name="T3" fmla="*/ 0 h 35"/>
                  <a:gd name="T4" fmla="*/ 0 w 90"/>
                  <a:gd name="T5" fmla="*/ 24 h 35"/>
                  <a:gd name="T6" fmla="*/ 45 w 90"/>
                  <a:gd name="T7" fmla="*/ 35 h 35"/>
                  <a:gd name="T8" fmla="*/ 90 w 90"/>
                  <a:gd name="T9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35">
                    <a:moveTo>
                      <a:pt x="90" y="24"/>
                    </a:moveTo>
                    <a:cubicBezTo>
                      <a:pt x="80" y="9"/>
                      <a:pt x="64" y="0"/>
                      <a:pt x="45" y="0"/>
                    </a:cubicBezTo>
                    <a:cubicBezTo>
                      <a:pt x="26" y="0"/>
                      <a:pt x="10" y="10"/>
                      <a:pt x="0" y="24"/>
                    </a:cubicBezTo>
                    <a:cubicBezTo>
                      <a:pt x="0" y="24"/>
                      <a:pt x="22" y="35"/>
                      <a:pt x="45" y="35"/>
                    </a:cubicBezTo>
                    <a:cubicBezTo>
                      <a:pt x="68" y="35"/>
                      <a:pt x="90" y="24"/>
                      <a:pt x="90" y="24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Oval 156"/>
              <p:cNvSpPr>
                <a:spLocks noChangeArrowheads="1"/>
              </p:cNvSpPr>
              <p:nvPr/>
            </p:nvSpPr>
            <p:spPr bwMode="auto">
              <a:xfrm>
                <a:off x="6341" y="1637"/>
                <a:ext cx="354" cy="354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Oval 157"/>
              <p:cNvSpPr>
                <a:spLocks noChangeArrowheads="1"/>
              </p:cNvSpPr>
              <p:nvPr/>
            </p:nvSpPr>
            <p:spPr bwMode="auto">
              <a:xfrm>
                <a:off x="6428" y="1729"/>
                <a:ext cx="55" cy="87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Oval 158"/>
              <p:cNvSpPr>
                <a:spLocks noChangeArrowheads="1"/>
              </p:cNvSpPr>
              <p:nvPr/>
            </p:nvSpPr>
            <p:spPr bwMode="auto">
              <a:xfrm>
                <a:off x="6555" y="1729"/>
                <a:ext cx="53" cy="87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Line 159"/>
              <p:cNvSpPr>
                <a:spLocks noChangeShapeType="1"/>
              </p:cNvSpPr>
              <p:nvPr/>
            </p:nvSpPr>
            <p:spPr bwMode="auto">
              <a:xfrm flipH="1">
                <a:off x="6466" y="1860"/>
                <a:ext cx="103" cy="74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Line 160"/>
              <p:cNvSpPr>
                <a:spLocks noChangeShapeType="1"/>
              </p:cNvSpPr>
              <p:nvPr/>
            </p:nvSpPr>
            <p:spPr bwMode="auto">
              <a:xfrm flipH="1" flipV="1">
                <a:off x="6466" y="1860"/>
                <a:ext cx="103" cy="74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61"/>
              <p:cNvSpPr>
                <a:spLocks/>
              </p:cNvSpPr>
              <p:nvPr/>
            </p:nvSpPr>
            <p:spPr bwMode="auto">
              <a:xfrm>
                <a:off x="7110" y="1637"/>
                <a:ext cx="346" cy="354"/>
              </a:xfrm>
              <a:custGeom>
                <a:avLst/>
                <a:gdLst>
                  <a:gd name="T0" fmla="*/ 188 w 188"/>
                  <a:gd name="T1" fmla="*/ 67 h 192"/>
                  <a:gd name="T2" fmla="*/ 96 w 188"/>
                  <a:gd name="T3" fmla="*/ 0 h 192"/>
                  <a:gd name="T4" fmla="*/ 0 w 188"/>
                  <a:gd name="T5" fmla="*/ 96 h 192"/>
                  <a:gd name="T6" fmla="*/ 96 w 188"/>
                  <a:gd name="T7" fmla="*/ 192 h 192"/>
                  <a:gd name="T8" fmla="*/ 159 w 188"/>
                  <a:gd name="T9" fmla="*/ 168 h 192"/>
                  <a:gd name="T10" fmla="*/ 99 w 188"/>
                  <a:gd name="T11" fmla="*/ 97 h 192"/>
                  <a:gd name="T12" fmla="*/ 188 w 188"/>
                  <a:gd name="T13" fmla="*/ 6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8" h="192">
                    <a:moveTo>
                      <a:pt x="188" y="67"/>
                    </a:moveTo>
                    <a:cubicBezTo>
                      <a:pt x="175" y="28"/>
                      <a:pt x="139" y="0"/>
                      <a:pt x="96" y="0"/>
                    </a:cubicBezTo>
                    <a:cubicBezTo>
                      <a:pt x="43" y="0"/>
                      <a:pt x="0" y="43"/>
                      <a:pt x="0" y="96"/>
                    </a:cubicBezTo>
                    <a:cubicBezTo>
                      <a:pt x="0" y="149"/>
                      <a:pt x="43" y="192"/>
                      <a:pt x="96" y="192"/>
                    </a:cubicBezTo>
                    <a:cubicBezTo>
                      <a:pt x="120" y="192"/>
                      <a:pt x="142" y="183"/>
                      <a:pt x="159" y="168"/>
                    </a:cubicBezTo>
                    <a:cubicBezTo>
                      <a:pt x="99" y="97"/>
                      <a:pt x="99" y="97"/>
                      <a:pt x="99" y="97"/>
                    </a:cubicBezTo>
                    <a:lnTo>
                      <a:pt x="188" y="67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Oval 162"/>
              <p:cNvSpPr>
                <a:spLocks noChangeArrowheads="1"/>
              </p:cNvSpPr>
              <p:nvPr/>
            </p:nvSpPr>
            <p:spPr bwMode="auto">
              <a:xfrm>
                <a:off x="7296" y="1689"/>
                <a:ext cx="57" cy="71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Oval 163"/>
              <p:cNvSpPr>
                <a:spLocks noChangeArrowheads="1"/>
              </p:cNvSpPr>
              <p:nvPr/>
            </p:nvSpPr>
            <p:spPr bwMode="auto">
              <a:xfrm>
                <a:off x="216" y="2329"/>
                <a:ext cx="354" cy="354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64"/>
              <p:cNvSpPr>
                <a:spLocks/>
              </p:cNvSpPr>
              <p:nvPr/>
            </p:nvSpPr>
            <p:spPr bwMode="auto">
              <a:xfrm>
                <a:off x="259" y="2329"/>
                <a:ext cx="265" cy="354"/>
              </a:xfrm>
              <a:custGeom>
                <a:avLst/>
                <a:gdLst>
                  <a:gd name="T0" fmla="*/ 73 w 144"/>
                  <a:gd name="T1" fmla="*/ 0 h 192"/>
                  <a:gd name="T2" fmla="*/ 73 w 144"/>
                  <a:gd name="T3" fmla="*/ 96 h 192"/>
                  <a:gd name="T4" fmla="*/ 76 w 144"/>
                  <a:gd name="T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4" h="192">
                    <a:moveTo>
                      <a:pt x="73" y="0"/>
                    </a:moveTo>
                    <a:cubicBezTo>
                      <a:pt x="115" y="0"/>
                      <a:pt x="144" y="61"/>
                      <a:pt x="73" y="96"/>
                    </a:cubicBezTo>
                    <a:cubicBezTo>
                      <a:pt x="0" y="131"/>
                      <a:pt x="22" y="192"/>
                      <a:pt x="76" y="192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Oval 165"/>
              <p:cNvSpPr>
                <a:spLocks noChangeArrowheads="1"/>
              </p:cNvSpPr>
              <p:nvPr/>
            </p:nvSpPr>
            <p:spPr bwMode="auto">
              <a:xfrm>
                <a:off x="352" y="2377"/>
                <a:ext cx="63" cy="63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Oval 166"/>
              <p:cNvSpPr>
                <a:spLocks noChangeArrowheads="1"/>
              </p:cNvSpPr>
              <p:nvPr/>
            </p:nvSpPr>
            <p:spPr bwMode="auto">
              <a:xfrm>
                <a:off x="369" y="2571"/>
                <a:ext cx="63" cy="62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Oval 167"/>
              <p:cNvSpPr>
                <a:spLocks noChangeArrowheads="1"/>
              </p:cNvSpPr>
              <p:nvPr/>
            </p:nvSpPr>
            <p:spPr bwMode="auto">
              <a:xfrm>
                <a:off x="1000" y="2370"/>
                <a:ext cx="309" cy="309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Line 168"/>
              <p:cNvSpPr>
                <a:spLocks noChangeShapeType="1"/>
              </p:cNvSpPr>
              <p:nvPr/>
            </p:nvSpPr>
            <p:spPr bwMode="auto">
              <a:xfrm>
                <a:off x="1155" y="2387"/>
                <a:ext cx="0" cy="55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Line 169"/>
              <p:cNvSpPr>
                <a:spLocks noChangeShapeType="1"/>
              </p:cNvSpPr>
              <p:nvPr/>
            </p:nvSpPr>
            <p:spPr bwMode="auto">
              <a:xfrm>
                <a:off x="1155" y="2604"/>
                <a:ext cx="0" cy="55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Line 170"/>
              <p:cNvSpPr>
                <a:spLocks noChangeShapeType="1"/>
              </p:cNvSpPr>
              <p:nvPr/>
            </p:nvSpPr>
            <p:spPr bwMode="auto">
              <a:xfrm flipH="1">
                <a:off x="1236" y="2523"/>
                <a:ext cx="55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Line 171"/>
              <p:cNvSpPr>
                <a:spLocks noChangeShapeType="1"/>
              </p:cNvSpPr>
              <p:nvPr/>
            </p:nvSpPr>
            <p:spPr bwMode="auto">
              <a:xfrm flipH="1">
                <a:off x="1019" y="2523"/>
                <a:ext cx="55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72"/>
              <p:cNvSpPr>
                <a:spLocks/>
              </p:cNvSpPr>
              <p:nvPr/>
            </p:nvSpPr>
            <p:spPr bwMode="auto">
              <a:xfrm>
                <a:off x="1081" y="2451"/>
                <a:ext cx="147" cy="147"/>
              </a:xfrm>
              <a:custGeom>
                <a:avLst/>
                <a:gdLst>
                  <a:gd name="T0" fmla="*/ 147 w 147"/>
                  <a:gd name="T1" fmla="*/ 0 h 147"/>
                  <a:gd name="T2" fmla="*/ 63 w 147"/>
                  <a:gd name="T3" fmla="*/ 63 h 147"/>
                  <a:gd name="T4" fmla="*/ 0 w 147"/>
                  <a:gd name="T5" fmla="*/ 147 h 147"/>
                  <a:gd name="T6" fmla="*/ 87 w 147"/>
                  <a:gd name="T7" fmla="*/ 87 h 147"/>
                  <a:gd name="T8" fmla="*/ 147 w 147"/>
                  <a:gd name="T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47">
                    <a:moveTo>
                      <a:pt x="147" y="0"/>
                    </a:moveTo>
                    <a:lnTo>
                      <a:pt x="63" y="63"/>
                    </a:lnTo>
                    <a:lnTo>
                      <a:pt x="0" y="147"/>
                    </a:lnTo>
                    <a:lnTo>
                      <a:pt x="87" y="87"/>
                    </a:lnTo>
                    <a:lnTo>
                      <a:pt x="147" y="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Oval 173"/>
              <p:cNvSpPr>
                <a:spLocks noChangeArrowheads="1"/>
              </p:cNvSpPr>
              <p:nvPr/>
            </p:nvSpPr>
            <p:spPr bwMode="auto">
              <a:xfrm>
                <a:off x="1131" y="2326"/>
                <a:ext cx="44" cy="42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74"/>
              <p:cNvSpPr>
                <a:spLocks/>
              </p:cNvSpPr>
              <p:nvPr/>
            </p:nvSpPr>
            <p:spPr bwMode="auto">
              <a:xfrm>
                <a:off x="1747" y="2425"/>
                <a:ext cx="177" cy="219"/>
              </a:xfrm>
              <a:custGeom>
                <a:avLst/>
                <a:gdLst>
                  <a:gd name="T0" fmla="*/ 177 w 177"/>
                  <a:gd name="T1" fmla="*/ 219 h 219"/>
                  <a:gd name="T2" fmla="*/ 0 w 177"/>
                  <a:gd name="T3" fmla="*/ 164 h 219"/>
                  <a:gd name="T4" fmla="*/ 0 w 177"/>
                  <a:gd name="T5" fmla="*/ 0 h 219"/>
                  <a:gd name="T6" fmla="*/ 177 w 177"/>
                  <a:gd name="T7" fmla="*/ 55 h 219"/>
                  <a:gd name="T8" fmla="*/ 177 w 177"/>
                  <a:gd name="T9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219">
                    <a:moveTo>
                      <a:pt x="177" y="219"/>
                    </a:moveTo>
                    <a:lnTo>
                      <a:pt x="0" y="164"/>
                    </a:lnTo>
                    <a:lnTo>
                      <a:pt x="0" y="0"/>
                    </a:lnTo>
                    <a:lnTo>
                      <a:pt x="177" y="55"/>
                    </a:lnTo>
                    <a:lnTo>
                      <a:pt x="177" y="219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75"/>
              <p:cNvSpPr>
                <a:spLocks/>
              </p:cNvSpPr>
              <p:nvPr/>
            </p:nvSpPr>
            <p:spPr bwMode="auto">
              <a:xfrm>
                <a:off x="1924" y="2425"/>
                <a:ext cx="177" cy="219"/>
              </a:xfrm>
              <a:custGeom>
                <a:avLst/>
                <a:gdLst>
                  <a:gd name="T0" fmla="*/ 0 w 177"/>
                  <a:gd name="T1" fmla="*/ 219 h 219"/>
                  <a:gd name="T2" fmla="*/ 177 w 177"/>
                  <a:gd name="T3" fmla="*/ 164 h 219"/>
                  <a:gd name="T4" fmla="*/ 177 w 177"/>
                  <a:gd name="T5" fmla="*/ 0 h 219"/>
                  <a:gd name="T6" fmla="*/ 0 w 177"/>
                  <a:gd name="T7" fmla="*/ 55 h 219"/>
                  <a:gd name="T8" fmla="*/ 0 w 177"/>
                  <a:gd name="T9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219">
                    <a:moveTo>
                      <a:pt x="0" y="219"/>
                    </a:moveTo>
                    <a:lnTo>
                      <a:pt x="177" y="164"/>
                    </a:lnTo>
                    <a:lnTo>
                      <a:pt x="177" y="0"/>
                    </a:lnTo>
                    <a:lnTo>
                      <a:pt x="0" y="55"/>
                    </a:lnTo>
                    <a:lnTo>
                      <a:pt x="0" y="219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76"/>
              <p:cNvSpPr>
                <a:spLocks/>
              </p:cNvSpPr>
              <p:nvPr/>
            </p:nvSpPr>
            <p:spPr bwMode="auto">
              <a:xfrm>
                <a:off x="1747" y="2366"/>
                <a:ext cx="354" cy="116"/>
              </a:xfrm>
              <a:custGeom>
                <a:avLst/>
                <a:gdLst>
                  <a:gd name="T0" fmla="*/ 177 w 354"/>
                  <a:gd name="T1" fmla="*/ 0 h 116"/>
                  <a:gd name="T2" fmla="*/ 0 w 354"/>
                  <a:gd name="T3" fmla="*/ 59 h 116"/>
                  <a:gd name="T4" fmla="*/ 177 w 354"/>
                  <a:gd name="T5" fmla="*/ 116 h 116"/>
                  <a:gd name="T6" fmla="*/ 354 w 354"/>
                  <a:gd name="T7" fmla="*/ 59 h 116"/>
                  <a:gd name="T8" fmla="*/ 177 w 354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4" h="116">
                    <a:moveTo>
                      <a:pt x="177" y="0"/>
                    </a:moveTo>
                    <a:lnTo>
                      <a:pt x="0" y="59"/>
                    </a:lnTo>
                    <a:lnTo>
                      <a:pt x="177" y="116"/>
                    </a:lnTo>
                    <a:lnTo>
                      <a:pt x="354" y="59"/>
                    </a:lnTo>
                    <a:lnTo>
                      <a:pt x="177" y="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77"/>
              <p:cNvSpPr>
                <a:spLocks/>
              </p:cNvSpPr>
              <p:nvPr/>
            </p:nvSpPr>
            <p:spPr bwMode="auto">
              <a:xfrm>
                <a:off x="2563" y="2477"/>
                <a:ext cx="127" cy="156"/>
              </a:xfrm>
              <a:custGeom>
                <a:avLst/>
                <a:gdLst>
                  <a:gd name="T0" fmla="*/ 0 w 127"/>
                  <a:gd name="T1" fmla="*/ 0 h 156"/>
                  <a:gd name="T2" fmla="*/ 127 w 127"/>
                  <a:gd name="T3" fmla="*/ 40 h 156"/>
                  <a:gd name="T4" fmla="*/ 127 w 127"/>
                  <a:gd name="T5" fmla="*/ 156 h 156"/>
                  <a:gd name="T6" fmla="*/ 0 w 127"/>
                  <a:gd name="T7" fmla="*/ 116 h 156"/>
                  <a:gd name="T8" fmla="*/ 0 w 127"/>
                  <a:gd name="T9" fmla="*/ 4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56">
                    <a:moveTo>
                      <a:pt x="0" y="0"/>
                    </a:moveTo>
                    <a:lnTo>
                      <a:pt x="127" y="40"/>
                    </a:lnTo>
                    <a:lnTo>
                      <a:pt x="127" y="156"/>
                    </a:lnTo>
                    <a:lnTo>
                      <a:pt x="0" y="116"/>
                    </a:lnTo>
                    <a:lnTo>
                      <a:pt x="0" y="49"/>
                    </a:ln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78"/>
              <p:cNvSpPr>
                <a:spLocks/>
              </p:cNvSpPr>
              <p:nvPr/>
            </p:nvSpPr>
            <p:spPr bwMode="auto">
              <a:xfrm>
                <a:off x="2563" y="2434"/>
                <a:ext cx="254" cy="83"/>
              </a:xfrm>
              <a:custGeom>
                <a:avLst/>
                <a:gdLst>
                  <a:gd name="T0" fmla="*/ 127 w 254"/>
                  <a:gd name="T1" fmla="*/ 0 h 83"/>
                  <a:gd name="T2" fmla="*/ 0 w 254"/>
                  <a:gd name="T3" fmla="*/ 43 h 83"/>
                  <a:gd name="T4" fmla="*/ 127 w 254"/>
                  <a:gd name="T5" fmla="*/ 83 h 83"/>
                  <a:gd name="T6" fmla="*/ 254 w 254"/>
                  <a:gd name="T7" fmla="*/ 43 h 83"/>
                  <a:gd name="T8" fmla="*/ 127 w 254"/>
                  <a:gd name="T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4" h="83">
                    <a:moveTo>
                      <a:pt x="127" y="0"/>
                    </a:moveTo>
                    <a:lnTo>
                      <a:pt x="0" y="43"/>
                    </a:lnTo>
                    <a:lnTo>
                      <a:pt x="127" y="83"/>
                    </a:lnTo>
                    <a:lnTo>
                      <a:pt x="254" y="43"/>
                    </a:lnTo>
                    <a:lnTo>
                      <a:pt x="127" y="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79"/>
              <p:cNvSpPr>
                <a:spLocks/>
              </p:cNvSpPr>
              <p:nvPr/>
            </p:nvSpPr>
            <p:spPr bwMode="auto">
              <a:xfrm>
                <a:off x="2513" y="2388"/>
                <a:ext cx="177" cy="168"/>
              </a:xfrm>
              <a:custGeom>
                <a:avLst/>
                <a:gdLst>
                  <a:gd name="T0" fmla="*/ 177 w 177"/>
                  <a:gd name="T1" fmla="*/ 46 h 168"/>
                  <a:gd name="T2" fmla="*/ 125 w 177"/>
                  <a:gd name="T3" fmla="*/ 0 h 168"/>
                  <a:gd name="T4" fmla="*/ 0 w 177"/>
                  <a:gd name="T5" fmla="*/ 41 h 168"/>
                  <a:gd name="T6" fmla="*/ 50 w 177"/>
                  <a:gd name="T7" fmla="*/ 89 h 168"/>
                  <a:gd name="T8" fmla="*/ 9 w 177"/>
                  <a:gd name="T9" fmla="*/ 124 h 168"/>
                  <a:gd name="T10" fmla="*/ 133 w 177"/>
                  <a:gd name="T11" fmla="*/ 168 h 168"/>
                  <a:gd name="T12" fmla="*/ 177 w 177"/>
                  <a:gd name="T13" fmla="*/ 129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7" h="168">
                    <a:moveTo>
                      <a:pt x="177" y="46"/>
                    </a:moveTo>
                    <a:lnTo>
                      <a:pt x="125" y="0"/>
                    </a:lnTo>
                    <a:lnTo>
                      <a:pt x="0" y="41"/>
                    </a:lnTo>
                    <a:lnTo>
                      <a:pt x="50" y="89"/>
                    </a:lnTo>
                    <a:lnTo>
                      <a:pt x="9" y="124"/>
                    </a:lnTo>
                    <a:lnTo>
                      <a:pt x="133" y="168"/>
                    </a:lnTo>
                    <a:lnTo>
                      <a:pt x="177" y="129"/>
                    </a:ln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80"/>
              <p:cNvSpPr>
                <a:spLocks/>
              </p:cNvSpPr>
              <p:nvPr/>
            </p:nvSpPr>
            <p:spPr bwMode="auto">
              <a:xfrm>
                <a:off x="2690" y="2477"/>
                <a:ext cx="127" cy="156"/>
              </a:xfrm>
              <a:custGeom>
                <a:avLst/>
                <a:gdLst>
                  <a:gd name="T0" fmla="*/ 127 w 127"/>
                  <a:gd name="T1" fmla="*/ 0 h 156"/>
                  <a:gd name="T2" fmla="*/ 0 w 127"/>
                  <a:gd name="T3" fmla="*/ 40 h 156"/>
                  <a:gd name="T4" fmla="*/ 0 w 127"/>
                  <a:gd name="T5" fmla="*/ 156 h 156"/>
                  <a:gd name="T6" fmla="*/ 127 w 127"/>
                  <a:gd name="T7" fmla="*/ 116 h 156"/>
                  <a:gd name="T8" fmla="*/ 127 w 127"/>
                  <a:gd name="T9" fmla="*/ 4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56">
                    <a:moveTo>
                      <a:pt x="127" y="0"/>
                    </a:moveTo>
                    <a:lnTo>
                      <a:pt x="0" y="40"/>
                    </a:lnTo>
                    <a:lnTo>
                      <a:pt x="0" y="156"/>
                    </a:lnTo>
                    <a:lnTo>
                      <a:pt x="127" y="116"/>
                    </a:lnTo>
                    <a:lnTo>
                      <a:pt x="127" y="49"/>
                    </a:ln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81"/>
              <p:cNvSpPr>
                <a:spLocks/>
              </p:cNvSpPr>
              <p:nvPr/>
            </p:nvSpPr>
            <p:spPr bwMode="auto">
              <a:xfrm>
                <a:off x="2690" y="2388"/>
                <a:ext cx="176" cy="168"/>
              </a:xfrm>
              <a:custGeom>
                <a:avLst/>
                <a:gdLst>
                  <a:gd name="T0" fmla="*/ 0 w 176"/>
                  <a:gd name="T1" fmla="*/ 46 h 168"/>
                  <a:gd name="T2" fmla="*/ 51 w 176"/>
                  <a:gd name="T3" fmla="*/ 0 h 168"/>
                  <a:gd name="T4" fmla="*/ 176 w 176"/>
                  <a:gd name="T5" fmla="*/ 41 h 168"/>
                  <a:gd name="T6" fmla="*/ 127 w 176"/>
                  <a:gd name="T7" fmla="*/ 89 h 168"/>
                  <a:gd name="T8" fmla="*/ 167 w 176"/>
                  <a:gd name="T9" fmla="*/ 124 h 168"/>
                  <a:gd name="T10" fmla="*/ 42 w 176"/>
                  <a:gd name="T11" fmla="*/ 168 h 168"/>
                  <a:gd name="T12" fmla="*/ 0 w 176"/>
                  <a:gd name="T13" fmla="*/ 129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6" h="168">
                    <a:moveTo>
                      <a:pt x="0" y="46"/>
                    </a:moveTo>
                    <a:lnTo>
                      <a:pt x="51" y="0"/>
                    </a:lnTo>
                    <a:lnTo>
                      <a:pt x="176" y="41"/>
                    </a:lnTo>
                    <a:lnTo>
                      <a:pt x="127" y="89"/>
                    </a:lnTo>
                    <a:lnTo>
                      <a:pt x="167" y="124"/>
                    </a:lnTo>
                    <a:lnTo>
                      <a:pt x="42" y="168"/>
                    </a:lnTo>
                    <a:lnTo>
                      <a:pt x="0" y="129"/>
                    </a:ln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82"/>
              <p:cNvSpPr>
                <a:spLocks/>
              </p:cNvSpPr>
              <p:nvPr/>
            </p:nvSpPr>
            <p:spPr bwMode="auto">
              <a:xfrm>
                <a:off x="3279" y="2425"/>
                <a:ext cx="176" cy="219"/>
              </a:xfrm>
              <a:custGeom>
                <a:avLst/>
                <a:gdLst>
                  <a:gd name="T0" fmla="*/ 176 w 176"/>
                  <a:gd name="T1" fmla="*/ 219 h 219"/>
                  <a:gd name="T2" fmla="*/ 0 w 176"/>
                  <a:gd name="T3" fmla="*/ 164 h 219"/>
                  <a:gd name="T4" fmla="*/ 0 w 176"/>
                  <a:gd name="T5" fmla="*/ 0 h 219"/>
                  <a:gd name="T6" fmla="*/ 176 w 176"/>
                  <a:gd name="T7" fmla="*/ 55 h 219"/>
                  <a:gd name="T8" fmla="*/ 176 w 176"/>
                  <a:gd name="T9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219">
                    <a:moveTo>
                      <a:pt x="176" y="219"/>
                    </a:moveTo>
                    <a:lnTo>
                      <a:pt x="0" y="164"/>
                    </a:lnTo>
                    <a:lnTo>
                      <a:pt x="0" y="0"/>
                    </a:lnTo>
                    <a:lnTo>
                      <a:pt x="176" y="55"/>
                    </a:lnTo>
                    <a:lnTo>
                      <a:pt x="176" y="219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83"/>
              <p:cNvSpPr>
                <a:spLocks/>
              </p:cNvSpPr>
              <p:nvPr/>
            </p:nvSpPr>
            <p:spPr bwMode="auto">
              <a:xfrm>
                <a:off x="3455" y="2425"/>
                <a:ext cx="177" cy="219"/>
              </a:xfrm>
              <a:custGeom>
                <a:avLst/>
                <a:gdLst>
                  <a:gd name="T0" fmla="*/ 0 w 177"/>
                  <a:gd name="T1" fmla="*/ 219 h 219"/>
                  <a:gd name="T2" fmla="*/ 177 w 177"/>
                  <a:gd name="T3" fmla="*/ 164 h 219"/>
                  <a:gd name="T4" fmla="*/ 177 w 177"/>
                  <a:gd name="T5" fmla="*/ 0 h 219"/>
                  <a:gd name="T6" fmla="*/ 0 w 177"/>
                  <a:gd name="T7" fmla="*/ 55 h 219"/>
                  <a:gd name="T8" fmla="*/ 0 w 177"/>
                  <a:gd name="T9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219">
                    <a:moveTo>
                      <a:pt x="0" y="219"/>
                    </a:moveTo>
                    <a:lnTo>
                      <a:pt x="177" y="164"/>
                    </a:lnTo>
                    <a:lnTo>
                      <a:pt x="177" y="0"/>
                    </a:lnTo>
                    <a:lnTo>
                      <a:pt x="0" y="55"/>
                    </a:lnTo>
                    <a:lnTo>
                      <a:pt x="0" y="219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84"/>
              <p:cNvSpPr>
                <a:spLocks/>
              </p:cNvSpPr>
              <p:nvPr/>
            </p:nvSpPr>
            <p:spPr bwMode="auto">
              <a:xfrm>
                <a:off x="3279" y="2366"/>
                <a:ext cx="353" cy="116"/>
              </a:xfrm>
              <a:custGeom>
                <a:avLst/>
                <a:gdLst>
                  <a:gd name="T0" fmla="*/ 176 w 353"/>
                  <a:gd name="T1" fmla="*/ 0 h 116"/>
                  <a:gd name="T2" fmla="*/ 0 w 353"/>
                  <a:gd name="T3" fmla="*/ 59 h 116"/>
                  <a:gd name="T4" fmla="*/ 176 w 353"/>
                  <a:gd name="T5" fmla="*/ 116 h 116"/>
                  <a:gd name="T6" fmla="*/ 353 w 353"/>
                  <a:gd name="T7" fmla="*/ 59 h 116"/>
                  <a:gd name="T8" fmla="*/ 176 w 353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3" h="116">
                    <a:moveTo>
                      <a:pt x="176" y="0"/>
                    </a:moveTo>
                    <a:lnTo>
                      <a:pt x="0" y="59"/>
                    </a:lnTo>
                    <a:lnTo>
                      <a:pt x="176" y="116"/>
                    </a:lnTo>
                    <a:lnTo>
                      <a:pt x="353" y="59"/>
                    </a:lnTo>
                    <a:lnTo>
                      <a:pt x="176" y="0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Line 185"/>
              <p:cNvSpPr>
                <a:spLocks noChangeShapeType="1"/>
              </p:cNvSpPr>
              <p:nvPr/>
            </p:nvSpPr>
            <p:spPr bwMode="auto">
              <a:xfrm>
                <a:off x="3317" y="2482"/>
                <a:ext cx="83" cy="28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86"/>
              <p:cNvSpPr>
                <a:spLocks/>
              </p:cNvSpPr>
              <p:nvPr/>
            </p:nvSpPr>
            <p:spPr bwMode="auto">
              <a:xfrm>
                <a:off x="4066" y="2418"/>
                <a:ext cx="293" cy="276"/>
              </a:xfrm>
              <a:custGeom>
                <a:avLst/>
                <a:gdLst>
                  <a:gd name="T0" fmla="*/ 68 w 159"/>
                  <a:gd name="T1" fmla="*/ 5 h 150"/>
                  <a:gd name="T2" fmla="*/ 43 w 159"/>
                  <a:gd name="T3" fmla="*/ 40 h 150"/>
                  <a:gd name="T4" fmla="*/ 23 w 159"/>
                  <a:gd name="T5" fmla="*/ 72 h 150"/>
                  <a:gd name="T6" fmla="*/ 25 w 159"/>
                  <a:gd name="T7" fmla="*/ 136 h 150"/>
                  <a:gd name="T8" fmla="*/ 33 w 159"/>
                  <a:gd name="T9" fmla="*/ 141 h 150"/>
                  <a:gd name="T10" fmla="*/ 42 w 159"/>
                  <a:gd name="T11" fmla="*/ 140 h 150"/>
                  <a:gd name="T12" fmla="*/ 57 w 159"/>
                  <a:gd name="T13" fmla="*/ 145 h 150"/>
                  <a:gd name="T14" fmla="*/ 74 w 159"/>
                  <a:gd name="T15" fmla="*/ 145 h 150"/>
                  <a:gd name="T16" fmla="*/ 88 w 159"/>
                  <a:gd name="T17" fmla="*/ 140 h 150"/>
                  <a:gd name="T18" fmla="*/ 109 w 159"/>
                  <a:gd name="T19" fmla="*/ 145 h 150"/>
                  <a:gd name="T20" fmla="*/ 121 w 159"/>
                  <a:gd name="T21" fmla="*/ 140 h 150"/>
                  <a:gd name="T22" fmla="*/ 151 w 159"/>
                  <a:gd name="T23" fmla="*/ 135 h 150"/>
                  <a:gd name="T24" fmla="*/ 155 w 159"/>
                  <a:gd name="T25" fmla="*/ 123 h 150"/>
                  <a:gd name="T26" fmla="*/ 158 w 159"/>
                  <a:gd name="T27" fmla="*/ 105 h 150"/>
                  <a:gd name="T28" fmla="*/ 151 w 159"/>
                  <a:gd name="T29" fmla="*/ 72 h 150"/>
                  <a:gd name="T30" fmla="*/ 128 w 159"/>
                  <a:gd name="T31" fmla="*/ 41 h 150"/>
                  <a:gd name="T32" fmla="*/ 100 w 159"/>
                  <a:gd name="T33" fmla="*/ 11 h 150"/>
                  <a:gd name="T34" fmla="*/ 74 w 159"/>
                  <a:gd name="T35" fmla="*/ 0 h 150"/>
                  <a:gd name="T36" fmla="*/ 68 w 159"/>
                  <a:gd name="T37" fmla="*/ 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9" h="150">
                    <a:moveTo>
                      <a:pt x="68" y="5"/>
                    </a:moveTo>
                    <a:cubicBezTo>
                      <a:pt x="58" y="14"/>
                      <a:pt x="51" y="28"/>
                      <a:pt x="43" y="40"/>
                    </a:cubicBezTo>
                    <a:cubicBezTo>
                      <a:pt x="36" y="51"/>
                      <a:pt x="29" y="61"/>
                      <a:pt x="23" y="72"/>
                    </a:cubicBezTo>
                    <a:cubicBezTo>
                      <a:pt x="13" y="91"/>
                      <a:pt x="0" y="125"/>
                      <a:pt x="25" y="136"/>
                    </a:cubicBezTo>
                    <a:cubicBezTo>
                      <a:pt x="27" y="137"/>
                      <a:pt x="30" y="140"/>
                      <a:pt x="33" y="141"/>
                    </a:cubicBezTo>
                    <a:cubicBezTo>
                      <a:pt x="37" y="144"/>
                      <a:pt x="39" y="136"/>
                      <a:pt x="42" y="140"/>
                    </a:cubicBezTo>
                    <a:cubicBezTo>
                      <a:pt x="46" y="144"/>
                      <a:pt x="51" y="145"/>
                      <a:pt x="57" y="145"/>
                    </a:cubicBezTo>
                    <a:cubicBezTo>
                      <a:pt x="62" y="145"/>
                      <a:pt x="69" y="147"/>
                      <a:pt x="74" y="145"/>
                    </a:cubicBezTo>
                    <a:cubicBezTo>
                      <a:pt x="80" y="143"/>
                      <a:pt x="80" y="139"/>
                      <a:pt x="88" y="140"/>
                    </a:cubicBezTo>
                    <a:cubicBezTo>
                      <a:pt x="96" y="140"/>
                      <a:pt x="101" y="145"/>
                      <a:pt x="109" y="145"/>
                    </a:cubicBezTo>
                    <a:cubicBezTo>
                      <a:pt x="116" y="146"/>
                      <a:pt x="116" y="141"/>
                      <a:pt x="121" y="140"/>
                    </a:cubicBezTo>
                    <a:cubicBezTo>
                      <a:pt x="130" y="138"/>
                      <a:pt x="140" y="150"/>
                      <a:pt x="151" y="135"/>
                    </a:cubicBezTo>
                    <a:cubicBezTo>
                      <a:pt x="154" y="131"/>
                      <a:pt x="154" y="128"/>
                      <a:pt x="155" y="123"/>
                    </a:cubicBezTo>
                    <a:cubicBezTo>
                      <a:pt x="156" y="117"/>
                      <a:pt x="158" y="112"/>
                      <a:pt x="158" y="105"/>
                    </a:cubicBezTo>
                    <a:cubicBezTo>
                      <a:pt x="159" y="92"/>
                      <a:pt x="157" y="84"/>
                      <a:pt x="151" y="72"/>
                    </a:cubicBezTo>
                    <a:cubicBezTo>
                      <a:pt x="145" y="60"/>
                      <a:pt x="136" y="50"/>
                      <a:pt x="128" y="41"/>
                    </a:cubicBezTo>
                    <a:cubicBezTo>
                      <a:pt x="119" y="31"/>
                      <a:pt x="110" y="20"/>
                      <a:pt x="100" y="11"/>
                    </a:cubicBezTo>
                    <a:cubicBezTo>
                      <a:pt x="91" y="4"/>
                      <a:pt x="87" y="0"/>
                      <a:pt x="74" y="0"/>
                    </a:cubicBezTo>
                    <a:cubicBezTo>
                      <a:pt x="73" y="1"/>
                      <a:pt x="69" y="3"/>
                      <a:pt x="68" y="5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87"/>
              <p:cNvSpPr>
                <a:spLocks/>
              </p:cNvSpPr>
              <p:nvPr/>
            </p:nvSpPr>
            <p:spPr bwMode="auto">
              <a:xfrm>
                <a:off x="4147" y="2331"/>
                <a:ext cx="129" cy="85"/>
              </a:xfrm>
              <a:custGeom>
                <a:avLst/>
                <a:gdLst>
                  <a:gd name="T0" fmla="*/ 0 w 70"/>
                  <a:gd name="T1" fmla="*/ 1 h 46"/>
                  <a:gd name="T2" fmla="*/ 14 w 70"/>
                  <a:gd name="T3" fmla="*/ 19 h 46"/>
                  <a:gd name="T4" fmla="*/ 21 w 70"/>
                  <a:gd name="T5" fmla="*/ 33 h 46"/>
                  <a:gd name="T6" fmla="*/ 31 w 70"/>
                  <a:gd name="T7" fmla="*/ 44 h 46"/>
                  <a:gd name="T8" fmla="*/ 44 w 70"/>
                  <a:gd name="T9" fmla="*/ 39 h 46"/>
                  <a:gd name="T10" fmla="*/ 56 w 70"/>
                  <a:gd name="T11" fmla="*/ 27 h 46"/>
                  <a:gd name="T12" fmla="*/ 62 w 70"/>
                  <a:gd name="T13" fmla="*/ 14 h 46"/>
                  <a:gd name="T14" fmla="*/ 61 w 70"/>
                  <a:gd name="T15" fmla="*/ 3 h 46"/>
                  <a:gd name="T16" fmla="*/ 45 w 70"/>
                  <a:gd name="T17" fmla="*/ 1 h 46"/>
                  <a:gd name="T18" fmla="*/ 33 w 70"/>
                  <a:gd name="T19" fmla="*/ 2 h 46"/>
                  <a:gd name="T20" fmla="*/ 24 w 70"/>
                  <a:gd name="T21" fmla="*/ 3 h 46"/>
                  <a:gd name="T22" fmla="*/ 1 w 70"/>
                  <a:gd name="T23" fmla="*/ 1 h 46"/>
                  <a:gd name="T24" fmla="*/ 0 w 70"/>
                  <a:gd name="T25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46">
                    <a:moveTo>
                      <a:pt x="0" y="1"/>
                    </a:moveTo>
                    <a:cubicBezTo>
                      <a:pt x="2" y="7"/>
                      <a:pt x="10" y="13"/>
                      <a:pt x="14" y="19"/>
                    </a:cubicBezTo>
                    <a:cubicBezTo>
                      <a:pt x="17" y="23"/>
                      <a:pt x="18" y="28"/>
                      <a:pt x="21" y="33"/>
                    </a:cubicBezTo>
                    <a:cubicBezTo>
                      <a:pt x="23" y="38"/>
                      <a:pt x="26" y="42"/>
                      <a:pt x="31" y="44"/>
                    </a:cubicBezTo>
                    <a:cubicBezTo>
                      <a:pt x="38" y="46"/>
                      <a:pt x="40" y="42"/>
                      <a:pt x="44" y="39"/>
                    </a:cubicBezTo>
                    <a:cubicBezTo>
                      <a:pt x="49" y="35"/>
                      <a:pt x="53" y="32"/>
                      <a:pt x="56" y="27"/>
                    </a:cubicBezTo>
                    <a:cubicBezTo>
                      <a:pt x="59" y="23"/>
                      <a:pt x="60" y="18"/>
                      <a:pt x="62" y="14"/>
                    </a:cubicBezTo>
                    <a:cubicBezTo>
                      <a:pt x="64" y="8"/>
                      <a:pt x="70" y="4"/>
                      <a:pt x="61" y="3"/>
                    </a:cubicBezTo>
                    <a:cubicBezTo>
                      <a:pt x="56" y="2"/>
                      <a:pt x="50" y="2"/>
                      <a:pt x="45" y="1"/>
                    </a:cubicBezTo>
                    <a:cubicBezTo>
                      <a:pt x="40" y="1"/>
                      <a:pt x="37" y="0"/>
                      <a:pt x="33" y="2"/>
                    </a:cubicBezTo>
                    <a:cubicBezTo>
                      <a:pt x="30" y="3"/>
                      <a:pt x="29" y="3"/>
                      <a:pt x="24" y="3"/>
                    </a:cubicBezTo>
                    <a:cubicBezTo>
                      <a:pt x="16" y="2"/>
                      <a:pt x="9" y="2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88"/>
              <p:cNvSpPr>
                <a:spLocks/>
              </p:cNvSpPr>
              <p:nvPr/>
            </p:nvSpPr>
            <p:spPr bwMode="auto">
              <a:xfrm>
                <a:off x="4832" y="2418"/>
                <a:ext cx="293" cy="276"/>
              </a:xfrm>
              <a:custGeom>
                <a:avLst/>
                <a:gdLst>
                  <a:gd name="T0" fmla="*/ 68 w 159"/>
                  <a:gd name="T1" fmla="*/ 5 h 150"/>
                  <a:gd name="T2" fmla="*/ 43 w 159"/>
                  <a:gd name="T3" fmla="*/ 40 h 150"/>
                  <a:gd name="T4" fmla="*/ 23 w 159"/>
                  <a:gd name="T5" fmla="*/ 72 h 150"/>
                  <a:gd name="T6" fmla="*/ 25 w 159"/>
                  <a:gd name="T7" fmla="*/ 136 h 150"/>
                  <a:gd name="T8" fmla="*/ 33 w 159"/>
                  <a:gd name="T9" fmla="*/ 141 h 150"/>
                  <a:gd name="T10" fmla="*/ 42 w 159"/>
                  <a:gd name="T11" fmla="*/ 140 h 150"/>
                  <a:gd name="T12" fmla="*/ 57 w 159"/>
                  <a:gd name="T13" fmla="*/ 145 h 150"/>
                  <a:gd name="T14" fmla="*/ 74 w 159"/>
                  <a:gd name="T15" fmla="*/ 145 h 150"/>
                  <a:gd name="T16" fmla="*/ 88 w 159"/>
                  <a:gd name="T17" fmla="*/ 140 h 150"/>
                  <a:gd name="T18" fmla="*/ 109 w 159"/>
                  <a:gd name="T19" fmla="*/ 145 h 150"/>
                  <a:gd name="T20" fmla="*/ 121 w 159"/>
                  <a:gd name="T21" fmla="*/ 140 h 150"/>
                  <a:gd name="T22" fmla="*/ 151 w 159"/>
                  <a:gd name="T23" fmla="*/ 135 h 150"/>
                  <a:gd name="T24" fmla="*/ 155 w 159"/>
                  <a:gd name="T25" fmla="*/ 123 h 150"/>
                  <a:gd name="T26" fmla="*/ 158 w 159"/>
                  <a:gd name="T27" fmla="*/ 105 h 150"/>
                  <a:gd name="T28" fmla="*/ 151 w 159"/>
                  <a:gd name="T29" fmla="*/ 72 h 150"/>
                  <a:gd name="T30" fmla="*/ 128 w 159"/>
                  <a:gd name="T31" fmla="*/ 41 h 150"/>
                  <a:gd name="T32" fmla="*/ 100 w 159"/>
                  <a:gd name="T33" fmla="*/ 11 h 150"/>
                  <a:gd name="T34" fmla="*/ 74 w 159"/>
                  <a:gd name="T35" fmla="*/ 0 h 150"/>
                  <a:gd name="T36" fmla="*/ 68 w 159"/>
                  <a:gd name="T37" fmla="*/ 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9" h="150">
                    <a:moveTo>
                      <a:pt x="68" y="5"/>
                    </a:moveTo>
                    <a:cubicBezTo>
                      <a:pt x="58" y="14"/>
                      <a:pt x="51" y="28"/>
                      <a:pt x="43" y="40"/>
                    </a:cubicBezTo>
                    <a:cubicBezTo>
                      <a:pt x="36" y="51"/>
                      <a:pt x="29" y="61"/>
                      <a:pt x="23" y="72"/>
                    </a:cubicBezTo>
                    <a:cubicBezTo>
                      <a:pt x="13" y="91"/>
                      <a:pt x="0" y="125"/>
                      <a:pt x="25" y="136"/>
                    </a:cubicBezTo>
                    <a:cubicBezTo>
                      <a:pt x="27" y="137"/>
                      <a:pt x="30" y="140"/>
                      <a:pt x="33" y="141"/>
                    </a:cubicBezTo>
                    <a:cubicBezTo>
                      <a:pt x="37" y="144"/>
                      <a:pt x="39" y="136"/>
                      <a:pt x="42" y="140"/>
                    </a:cubicBezTo>
                    <a:cubicBezTo>
                      <a:pt x="46" y="144"/>
                      <a:pt x="51" y="145"/>
                      <a:pt x="57" y="145"/>
                    </a:cubicBezTo>
                    <a:cubicBezTo>
                      <a:pt x="62" y="145"/>
                      <a:pt x="69" y="147"/>
                      <a:pt x="74" y="145"/>
                    </a:cubicBezTo>
                    <a:cubicBezTo>
                      <a:pt x="80" y="143"/>
                      <a:pt x="80" y="139"/>
                      <a:pt x="88" y="140"/>
                    </a:cubicBezTo>
                    <a:cubicBezTo>
                      <a:pt x="96" y="140"/>
                      <a:pt x="101" y="145"/>
                      <a:pt x="109" y="145"/>
                    </a:cubicBezTo>
                    <a:cubicBezTo>
                      <a:pt x="116" y="146"/>
                      <a:pt x="116" y="141"/>
                      <a:pt x="121" y="140"/>
                    </a:cubicBezTo>
                    <a:cubicBezTo>
                      <a:pt x="130" y="138"/>
                      <a:pt x="140" y="150"/>
                      <a:pt x="151" y="135"/>
                    </a:cubicBezTo>
                    <a:cubicBezTo>
                      <a:pt x="154" y="131"/>
                      <a:pt x="154" y="128"/>
                      <a:pt x="155" y="123"/>
                    </a:cubicBezTo>
                    <a:cubicBezTo>
                      <a:pt x="156" y="117"/>
                      <a:pt x="158" y="112"/>
                      <a:pt x="158" y="105"/>
                    </a:cubicBezTo>
                    <a:cubicBezTo>
                      <a:pt x="159" y="92"/>
                      <a:pt x="157" y="84"/>
                      <a:pt x="151" y="72"/>
                    </a:cubicBezTo>
                    <a:cubicBezTo>
                      <a:pt x="145" y="60"/>
                      <a:pt x="136" y="50"/>
                      <a:pt x="128" y="41"/>
                    </a:cubicBezTo>
                    <a:cubicBezTo>
                      <a:pt x="119" y="31"/>
                      <a:pt x="110" y="20"/>
                      <a:pt x="100" y="11"/>
                    </a:cubicBezTo>
                    <a:cubicBezTo>
                      <a:pt x="91" y="4"/>
                      <a:pt x="87" y="0"/>
                      <a:pt x="74" y="0"/>
                    </a:cubicBezTo>
                    <a:cubicBezTo>
                      <a:pt x="73" y="1"/>
                      <a:pt x="69" y="3"/>
                      <a:pt x="68" y="5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89"/>
              <p:cNvSpPr>
                <a:spLocks/>
              </p:cNvSpPr>
              <p:nvPr/>
            </p:nvSpPr>
            <p:spPr bwMode="auto">
              <a:xfrm>
                <a:off x="4913" y="2331"/>
                <a:ext cx="129" cy="85"/>
              </a:xfrm>
              <a:custGeom>
                <a:avLst/>
                <a:gdLst>
                  <a:gd name="T0" fmla="*/ 0 w 70"/>
                  <a:gd name="T1" fmla="*/ 1 h 46"/>
                  <a:gd name="T2" fmla="*/ 14 w 70"/>
                  <a:gd name="T3" fmla="*/ 19 h 46"/>
                  <a:gd name="T4" fmla="*/ 21 w 70"/>
                  <a:gd name="T5" fmla="*/ 33 h 46"/>
                  <a:gd name="T6" fmla="*/ 31 w 70"/>
                  <a:gd name="T7" fmla="*/ 44 h 46"/>
                  <a:gd name="T8" fmla="*/ 44 w 70"/>
                  <a:gd name="T9" fmla="*/ 39 h 46"/>
                  <a:gd name="T10" fmla="*/ 56 w 70"/>
                  <a:gd name="T11" fmla="*/ 27 h 46"/>
                  <a:gd name="T12" fmla="*/ 62 w 70"/>
                  <a:gd name="T13" fmla="*/ 14 h 46"/>
                  <a:gd name="T14" fmla="*/ 61 w 70"/>
                  <a:gd name="T15" fmla="*/ 3 h 46"/>
                  <a:gd name="T16" fmla="*/ 45 w 70"/>
                  <a:gd name="T17" fmla="*/ 1 h 46"/>
                  <a:gd name="T18" fmla="*/ 33 w 70"/>
                  <a:gd name="T19" fmla="*/ 2 h 46"/>
                  <a:gd name="T20" fmla="*/ 24 w 70"/>
                  <a:gd name="T21" fmla="*/ 3 h 46"/>
                  <a:gd name="T22" fmla="*/ 1 w 70"/>
                  <a:gd name="T23" fmla="*/ 1 h 46"/>
                  <a:gd name="T24" fmla="*/ 0 w 70"/>
                  <a:gd name="T25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46">
                    <a:moveTo>
                      <a:pt x="0" y="1"/>
                    </a:moveTo>
                    <a:cubicBezTo>
                      <a:pt x="2" y="7"/>
                      <a:pt x="10" y="13"/>
                      <a:pt x="14" y="19"/>
                    </a:cubicBezTo>
                    <a:cubicBezTo>
                      <a:pt x="17" y="23"/>
                      <a:pt x="18" y="28"/>
                      <a:pt x="21" y="33"/>
                    </a:cubicBezTo>
                    <a:cubicBezTo>
                      <a:pt x="23" y="38"/>
                      <a:pt x="26" y="42"/>
                      <a:pt x="31" y="44"/>
                    </a:cubicBezTo>
                    <a:cubicBezTo>
                      <a:pt x="38" y="46"/>
                      <a:pt x="40" y="42"/>
                      <a:pt x="44" y="39"/>
                    </a:cubicBezTo>
                    <a:cubicBezTo>
                      <a:pt x="49" y="35"/>
                      <a:pt x="53" y="32"/>
                      <a:pt x="56" y="27"/>
                    </a:cubicBezTo>
                    <a:cubicBezTo>
                      <a:pt x="59" y="23"/>
                      <a:pt x="60" y="18"/>
                      <a:pt x="62" y="14"/>
                    </a:cubicBezTo>
                    <a:cubicBezTo>
                      <a:pt x="64" y="8"/>
                      <a:pt x="70" y="4"/>
                      <a:pt x="61" y="3"/>
                    </a:cubicBezTo>
                    <a:cubicBezTo>
                      <a:pt x="56" y="2"/>
                      <a:pt x="50" y="2"/>
                      <a:pt x="45" y="1"/>
                    </a:cubicBezTo>
                    <a:cubicBezTo>
                      <a:pt x="40" y="1"/>
                      <a:pt x="37" y="0"/>
                      <a:pt x="33" y="2"/>
                    </a:cubicBezTo>
                    <a:cubicBezTo>
                      <a:pt x="30" y="3"/>
                      <a:pt x="29" y="3"/>
                      <a:pt x="24" y="3"/>
                    </a:cubicBezTo>
                    <a:cubicBezTo>
                      <a:pt x="16" y="2"/>
                      <a:pt x="9" y="2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90"/>
              <p:cNvSpPr>
                <a:spLocks/>
              </p:cNvSpPr>
              <p:nvPr/>
            </p:nvSpPr>
            <p:spPr bwMode="auto">
              <a:xfrm>
                <a:off x="4963" y="2499"/>
                <a:ext cx="57" cy="116"/>
              </a:xfrm>
              <a:custGeom>
                <a:avLst/>
                <a:gdLst>
                  <a:gd name="T0" fmla="*/ 29 w 31"/>
                  <a:gd name="T1" fmla="*/ 14 h 63"/>
                  <a:gd name="T2" fmla="*/ 15 w 31"/>
                  <a:gd name="T3" fmla="*/ 0 h 63"/>
                  <a:gd name="T4" fmla="*/ 0 w 31"/>
                  <a:gd name="T5" fmla="*/ 16 h 63"/>
                  <a:gd name="T6" fmla="*/ 14 w 31"/>
                  <a:gd name="T7" fmla="*/ 32 h 63"/>
                  <a:gd name="T8" fmla="*/ 31 w 31"/>
                  <a:gd name="T9" fmla="*/ 51 h 63"/>
                  <a:gd name="T10" fmla="*/ 14 w 31"/>
                  <a:gd name="T11" fmla="*/ 63 h 63"/>
                  <a:gd name="T12" fmla="*/ 0 w 31"/>
                  <a:gd name="T13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63">
                    <a:moveTo>
                      <a:pt x="29" y="14"/>
                    </a:moveTo>
                    <a:cubicBezTo>
                      <a:pt x="29" y="14"/>
                      <a:pt x="27" y="0"/>
                      <a:pt x="15" y="0"/>
                    </a:cubicBezTo>
                    <a:cubicBezTo>
                      <a:pt x="4" y="0"/>
                      <a:pt x="0" y="7"/>
                      <a:pt x="0" y="16"/>
                    </a:cubicBezTo>
                    <a:cubicBezTo>
                      <a:pt x="0" y="25"/>
                      <a:pt x="5" y="30"/>
                      <a:pt x="14" y="32"/>
                    </a:cubicBezTo>
                    <a:cubicBezTo>
                      <a:pt x="23" y="34"/>
                      <a:pt x="31" y="40"/>
                      <a:pt x="31" y="51"/>
                    </a:cubicBezTo>
                    <a:cubicBezTo>
                      <a:pt x="31" y="60"/>
                      <a:pt x="20" y="63"/>
                      <a:pt x="14" y="63"/>
                    </a:cubicBezTo>
                    <a:cubicBezTo>
                      <a:pt x="8" y="63"/>
                      <a:pt x="0" y="60"/>
                      <a:pt x="0" y="53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Line 191"/>
              <p:cNvSpPr>
                <a:spLocks noChangeShapeType="1"/>
              </p:cNvSpPr>
              <p:nvPr/>
            </p:nvSpPr>
            <p:spPr bwMode="auto">
              <a:xfrm>
                <a:off x="4990" y="2482"/>
                <a:ext cx="0" cy="149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Oval 192"/>
              <p:cNvSpPr>
                <a:spLocks noChangeArrowheads="1"/>
              </p:cNvSpPr>
              <p:nvPr/>
            </p:nvSpPr>
            <p:spPr bwMode="auto">
              <a:xfrm>
                <a:off x="5576" y="2484"/>
                <a:ext cx="149" cy="147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Oval 193"/>
              <p:cNvSpPr>
                <a:spLocks noChangeArrowheads="1"/>
              </p:cNvSpPr>
              <p:nvPr/>
            </p:nvSpPr>
            <p:spPr bwMode="auto">
              <a:xfrm>
                <a:off x="5782" y="2484"/>
                <a:ext cx="147" cy="147"/>
              </a:xfrm>
              <a:prstGeom prst="ellips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94"/>
              <p:cNvSpPr>
                <a:spLocks/>
              </p:cNvSpPr>
              <p:nvPr/>
            </p:nvSpPr>
            <p:spPr bwMode="auto">
              <a:xfrm>
                <a:off x="5820" y="2396"/>
                <a:ext cx="35" cy="162"/>
              </a:xfrm>
              <a:custGeom>
                <a:avLst/>
                <a:gdLst>
                  <a:gd name="T0" fmla="*/ 19 w 19"/>
                  <a:gd name="T1" fmla="*/ 88 h 88"/>
                  <a:gd name="T2" fmla="*/ 0 w 19"/>
                  <a:gd name="T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" h="88">
                    <a:moveTo>
                      <a:pt x="19" y="88"/>
                    </a:moveTo>
                    <a:cubicBezTo>
                      <a:pt x="19" y="88"/>
                      <a:pt x="1" y="64"/>
                      <a:pt x="0" y="0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Line 195"/>
              <p:cNvSpPr>
                <a:spLocks noChangeShapeType="1"/>
              </p:cNvSpPr>
              <p:nvPr/>
            </p:nvSpPr>
            <p:spPr bwMode="auto">
              <a:xfrm flipH="1">
                <a:off x="5645" y="2462"/>
                <a:ext cx="4" cy="96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96"/>
              <p:cNvSpPr>
                <a:spLocks/>
              </p:cNvSpPr>
              <p:nvPr/>
            </p:nvSpPr>
            <p:spPr bwMode="auto">
              <a:xfrm>
                <a:off x="5640" y="2442"/>
                <a:ext cx="182" cy="108"/>
              </a:xfrm>
              <a:custGeom>
                <a:avLst/>
                <a:gdLst>
                  <a:gd name="T0" fmla="*/ 99 w 99"/>
                  <a:gd name="T1" fmla="*/ 0 h 59"/>
                  <a:gd name="T2" fmla="*/ 0 w 99"/>
                  <a:gd name="T3" fmla="*/ 5 h 59"/>
                  <a:gd name="T4" fmla="*/ 43 w 99"/>
                  <a:gd name="T5" fmla="*/ 25 h 59"/>
                  <a:gd name="T6" fmla="*/ 60 w 99"/>
                  <a:gd name="T7" fmla="*/ 59 h 59"/>
                  <a:gd name="T8" fmla="*/ 91 w 99"/>
                  <a:gd name="T9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59">
                    <a:moveTo>
                      <a:pt x="99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30" y="5"/>
                      <a:pt x="43" y="25"/>
                    </a:cubicBezTo>
                    <a:cubicBezTo>
                      <a:pt x="53" y="42"/>
                      <a:pt x="60" y="59"/>
                      <a:pt x="60" y="59"/>
                    </a:cubicBezTo>
                    <a:cubicBezTo>
                      <a:pt x="91" y="1"/>
                      <a:pt x="91" y="1"/>
                      <a:pt x="91" y="1"/>
                    </a:cubicBez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Line 197"/>
              <p:cNvSpPr>
                <a:spLocks noChangeShapeType="1"/>
              </p:cNvSpPr>
              <p:nvPr/>
            </p:nvSpPr>
            <p:spPr bwMode="auto">
              <a:xfrm>
                <a:off x="5623" y="2429"/>
                <a:ext cx="52" cy="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98"/>
              <p:cNvSpPr>
                <a:spLocks/>
              </p:cNvSpPr>
              <p:nvPr/>
            </p:nvSpPr>
            <p:spPr bwMode="auto">
              <a:xfrm>
                <a:off x="5778" y="2383"/>
                <a:ext cx="55" cy="33"/>
              </a:xfrm>
              <a:custGeom>
                <a:avLst/>
                <a:gdLst>
                  <a:gd name="T0" fmla="*/ 0 w 55"/>
                  <a:gd name="T1" fmla="*/ 0 h 33"/>
                  <a:gd name="T2" fmla="*/ 33 w 55"/>
                  <a:gd name="T3" fmla="*/ 0 h 33"/>
                  <a:gd name="T4" fmla="*/ 55 w 55"/>
                  <a:gd name="T5" fmla="*/ 33 h 33"/>
                  <a:gd name="T6" fmla="*/ 18 w 55"/>
                  <a:gd name="T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33">
                    <a:moveTo>
                      <a:pt x="0" y="0"/>
                    </a:moveTo>
                    <a:lnTo>
                      <a:pt x="33" y="0"/>
                    </a:lnTo>
                    <a:lnTo>
                      <a:pt x="55" y="33"/>
                    </a:lnTo>
                    <a:lnTo>
                      <a:pt x="18" y="33"/>
                    </a:lnTo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Line 199"/>
              <p:cNvSpPr>
                <a:spLocks noChangeShapeType="1"/>
              </p:cNvSpPr>
              <p:nvPr/>
            </p:nvSpPr>
            <p:spPr bwMode="auto">
              <a:xfrm>
                <a:off x="6527" y="2545"/>
                <a:ext cx="22" cy="138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Line 200"/>
              <p:cNvSpPr>
                <a:spLocks noChangeShapeType="1"/>
              </p:cNvSpPr>
              <p:nvPr/>
            </p:nvSpPr>
            <p:spPr bwMode="auto">
              <a:xfrm flipV="1">
                <a:off x="6411" y="2364"/>
                <a:ext cx="59" cy="10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Line 201"/>
              <p:cNvSpPr>
                <a:spLocks noChangeShapeType="1"/>
              </p:cNvSpPr>
              <p:nvPr/>
            </p:nvSpPr>
            <p:spPr bwMode="auto">
              <a:xfrm flipV="1">
                <a:off x="6523" y="2346"/>
                <a:ext cx="61" cy="9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Line 202"/>
              <p:cNvSpPr>
                <a:spLocks noChangeShapeType="1"/>
              </p:cNvSpPr>
              <p:nvPr/>
            </p:nvSpPr>
            <p:spPr bwMode="auto">
              <a:xfrm flipH="1" flipV="1">
                <a:off x="6499" y="2374"/>
                <a:ext cx="4" cy="25"/>
              </a:xfrm>
              <a:prstGeom prst="line">
                <a:avLst/>
              </a:pr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03"/>
              <p:cNvSpPr>
                <a:spLocks/>
              </p:cNvSpPr>
              <p:nvPr/>
            </p:nvSpPr>
            <p:spPr bwMode="auto">
              <a:xfrm>
                <a:off x="6470" y="2328"/>
                <a:ext cx="53" cy="51"/>
              </a:xfrm>
              <a:custGeom>
                <a:avLst/>
                <a:gdLst>
                  <a:gd name="T0" fmla="*/ 27 w 29"/>
                  <a:gd name="T1" fmla="*/ 12 h 28"/>
                  <a:gd name="T2" fmla="*/ 16 w 29"/>
                  <a:gd name="T3" fmla="*/ 27 h 28"/>
                  <a:gd name="T4" fmla="*/ 1 w 29"/>
                  <a:gd name="T5" fmla="*/ 16 h 28"/>
                  <a:gd name="T6" fmla="*/ 12 w 29"/>
                  <a:gd name="T7" fmla="*/ 1 h 28"/>
                  <a:gd name="T8" fmla="*/ 27 w 29"/>
                  <a:gd name="T9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27" y="12"/>
                    </a:moveTo>
                    <a:cubicBezTo>
                      <a:pt x="29" y="19"/>
                      <a:pt x="24" y="26"/>
                      <a:pt x="16" y="27"/>
                    </a:cubicBezTo>
                    <a:cubicBezTo>
                      <a:pt x="9" y="28"/>
                      <a:pt x="2" y="23"/>
                      <a:pt x="1" y="16"/>
                    </a:cubicBezTo>
                    <a:cubicBezTo>
                      <a:pt x="0" y="9"/>
                      <a:pt x="5" y="2"/>
                      <a:pt x="12" y="1"/>
                    </a:cubicBezTo>
                    <a:cubicBezTo>
                      <a:pt x="19" y="0"/>
                      <a:pt x="26" y="5"/>
                      <a:pt x="27" y="12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04"/>
              <p:cNvSpPr>
                <a:spLocks/>
              </p:cNvSpPr>
              <p:nvPr/>
            </p:nvSpPr>
            <p:spPr bwMode="auto">
              <a:xfrm>
                <a:off x="6418" y="2388"/>
                <a:ext cx="208" cy="247"/>
              </a:xfrm>
              <a:custGeom>
                <a:avLst/>
                <a:gdLst>
                  <a:gd name="T0" fmla="*/ 60 w 113"/>
                  <a:gd name="T1" fmla="*/ 4 h 134"/>
                  <a:gd name="T2" fmla="*/ 33 w 113"/>
                  <a:gd name="T3" fmla="*/ 8 h 134"/>
                  <a:gd name="T4" fmla="*/ 2 w 113"/>
                  <a:gd name="T5" fmla="*/ 43 h 134"/>
                  <a:gd name="T6" fmla="*/ 13 w 113"/>
                  <a:gd name="T7" fmla="*/ 110 h 134"/>
                  <a:gd name="T8" fmla="*/ 47 w 113"/>
                  <a:gd name="T9" fmla="*/ 134 h 134"/>
                  <a:gd name="T10" fmla="*/ 41 w 113"/>
                  <a:gd name="T11" fmla="*/ 93 h 134"/>
                  <a:gd name="T12" fmla="*/ 54 w 113"/>
                  <a:gd name="T13" fmla="*/ 75 h 134"/>
                  <a:gd name="T14" fmla="*/ 61 w 113"/>
                  <a:gd name="T15" fmla="*/ 74 h 134"/>
                  <a:gd name="T16" fmla="*/ 79 w 113"/>
                  <a:gd name="T17" fmla="*/ 87 h 134"/>
                  <a:gd name="T18" fmla="*/ 86 w 113"/>
                  <a:gd name="T19" fmla="*/ 128 h 134"/>
                  <a:gd name="T20" fmla="*/ 111 w 113"/>
                  <a:gd name="T21" fmla="*/ 95 h 134"/>
                  <a:gd name="T22" fmla="*/ 100 w 113"/>
                  <a:gd name="T23" fmla="*/ 27 h 134"/>
                  <a:gd name="T24" fmla="*/ 60 w 113"/>
                  <a:gd name="T25" fmla="*/ 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3" h="134">
                    <a:moveTo>
                      <a:pt x="60" y="4"/>
                    </a:moveTo>
                    <a:cubicBezTo>
                      <a:pt x="33" y="8"/>
                      <a:pt x="33" y="8"/>
                      <a:pt x="33" y="8"/>
                    </a:cubicBezTo>
                    <a:cubicBezTo>
                      <a:pt x="13" y="11"/>
                      <a:pt x="0" y="27"/>
                      <a:pt x="2" y="43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5" y="125"/>
                      <a:pt x="30" y="134"/>
                      <a:pt x="47" y="134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39" y="85"/>
                      <a:pt x="45" y="77"/>
                      <a:pt x="54" y="75"/>
                    </a:cubicBezTo>
                    <a:cubicBezTo>
                      <a:pt x="61" y="74"/>
                      <a:pt x="61" y="74"/>
                      <a:pt x="61" y="74"/>
                    </a:cubicBezTo>
                    <a:cubicBezTo>
                      <a:pt x="69" y="73"/>
                      <a:pt x="78" y="79"/>
                      <a:pt x="79" y="87"/>
                    </a:cubicBezTo>
                    <a:cubicBezTo>
                      <a:pt x="86" y="128"/>
                      <a:pt x="86" y="128"/>
                      <a:pt x="86" y="128"/>
                    </a:cubicBezTo>
                    <a:cubicBezTo>
                      <a:pt x="102" y="123"/>
                      <a:pt x="113" y="109"/>
                      <a:pt x="111" y="95"/>
                    </a:cubicBezTo>
                    <a:cubicBezTo>
                      <a:pt x="100" y="27"/>
                      <a:pt x="100" y="27"/>
                      <a:pt x="100" y="27"/>
                    </a:cubicBezTo>
                    <a:cubicBezTo>
                      <a:pt x="97" y="11"/>
                      <a:pt x="79" y="0"/>
                      <a:pt x="60" y="4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Oval 206"/>
            <p:cNvSpPr>
              <a:spLocks noChangeArrowheads="1"/>
            </p:cNvSpPr>
            <p:nvPr/>
          </p:nvSpPr>
          <p:spPr bwMode="auto">
            <a:xfrm>
              <a:off x="7107" y="2515"/>
              <a:ext cx="101" cy="102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Oval 207"/>
            <p:cNvSpPr>
              <a:spLocks noChangeArrowheads="1"/>
            </p:cNvSpPr>
            <p:nvPr/>
          </p:nvSpPr>
          <p:spPr bwMode="auto">
            <a:xfrm>
              <a:off x="7359" y="2515"/>
              <a:ext cx="101" cy="102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7118" y="2451"/>
              <a:ext cx="130" cy="105"/>
            </a:xfrm>
            <a:custGeom>
              <a:avLst/>
              <a:gdLst>
                <a:gd name="T0" fmla="*/ 0 w 71"/>
                <a:gd name="T1" fmla="*/ 4 h 57"/>
                <a:gd name="T2" fmla="*/ 71 w 71"/>
                <a:gd name="T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1" h="57">
                  <a:moveTo>
                    <a:pt x="0" y="4"/>
                  </a:moveTo>
                  <a:cubicBezTo>
                    <a:pt x="0" y="4"/>
                    <a:pt x="54" y="0"/>
                    <a:pt x="71" y="57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7248" y="2447"/>
              <a:ext cx="104" cy="63"/>
            </a:xfrm>
            <a:custGeom>
              <a:avLst/>
              <a:gdLst>
                <a:gd name="T0" fmla="*/ 50 w 56"/>
                <a:gd name="T1" fmla="*/ 23 h 34"/>
                <a:gd name="T2" fmla="*/ 23 w 56"/>
                <a:gd name="T3" fmla="*/ 31 h 34"/>
                <a:gd name="T4" fmla="*/ 0 w 56"/>
                <a:gd name="T5" fmla="*/ 23 h 34"/>
                <a:gd name="T6" fmla="*/ 40 w 56"/>
                <a:gd name="T7" fmla="*/ 5 h 34"/>
                <a:gd name="T8" fmla="*/ 50 w 56"/>
                <a:gd name="T9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4">
                  <a:moveTo>
                    <a:pt x="50" y="23"/>
                  </a:moveTo>
                  <a:cubicBezTo>
                    <a:pt x="50" y="23"/>
                    <a:pt x="40" y="34"/>
                    <a:pt x="23" y="31"/>
                  </a:cubicBezTo>
                  <a:cubicBezTo>
                    <a:pt x="7" y="28"/>
                    <a:pt x="0" y="23"/>
                    <a:pt x="0" y="23"/>
                  </a:cubicBezTo>
                  <a:cubicBezTo>
                    <a:pt x="0" y="23"/>
                    <a:pt x="24" y="0"/>
                    <a:pt x="40" y="5"/>
                  </a:cubicBezTo>
                  <a:cubicBezTo>
                    <a:pt x="56" y="10"/>
                    <a:pt x="54" y="16"/>
                    <a:pt x="50" y="23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7232" y="2484"/>
              <a:ext cx="109" cy="109"/>
            </a:xfrm>
            <a:custGeom>
              <a:avLst/>
              <a:gdLst>
                <a:gd name="T0" fmla="*/ 0 w 59"/>
                <a:gd name="T1" fmla="*/ 0 h 59"/>
                <a:gd name="T2" fmla="*/ 23 w 59"/>
                <a:gd name="T3" fmla="*/ 42 h 59"/>
                <a:gd name="T4" fmla="*/ 44 w 59"/>
                <a:gd name="T5" fmla="*/ 45 h 59"/>
                <a:gd name="T6" fmla="*/ 59 w 59"/>
                <a:gd name="T7" fmla="*/ 1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59">
                  <a:moveTo>
                    <a:pt x="0" y="0"/>
                  </a:moveTo>
                  <a:cubicBezTo>
                    <a:pt x="0" y="0"/>
                    <a:pt x="19" y="25"/>
                    <a:pt x="23" y="42"/>
                  </a:cubicBezTo>
                  <a:cubicBezTo>
                    <a:pt x="26" y="59"/>
                    <a:pt x="44" y="45"/>
                    <a:pt x="44" y="45"/>
                  </a:cubicBezTo>
                  <a:cubicBezTo>
                    <a:pt x="59" y="13"/>
                    <a:pt x="59" y="13"/>
                    <a:pt x="59" y="13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Line 211"/>
            <p:cNvSpPr>
              <a:spLocks noChangeShapeType="1"/>
            </p:cNvSpPr>
            <p:nvPr/>
          </p:nvSpPr>
          <p:spPr bwMode="auto">
            <a:xfrm flipH="1" flipV="1">
              <a:off x="7342" y="2418"/>
              <a:ext cx="68" cy="145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7300" y="2405"/>
              <a:ext cx="63" cy="31"/>
            </a:xfrm>
            <a:custGeom>
              <a:avLst/>
              <a:gdLst>
                <a:gd name="T0" fmla="*/ 0 w 63"/>
                <a:gd name="T1" fmla="*/ 4 h 31"/>
                <a:gd name="T2" fmla="*/ 22 w 63"/>
                <a:gd name="T3" fmla="*/ 0 h 31"/>
                <a:gd name="T4" fmla="*/ 50 w 63"/>
                <a:gd name="T5" fmla="*/ 13 h 31"/>
                <a:gd name="T6" fmla="*/ 63 w 63"/>
                <a:gd name="T7" fmla="*/ 26 h 31"/>
                <a:gd name="T8" fmla="*/ 31 w 63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31">
                  <a:moveTo>
                    <a:pt x="0" y="4"/>
                  </a:moveTo>
                  <a:lnTo>
                    <a:pt x="22" y="0"/>
                  </a:lnTo>
                  <a:lnTo>
                    <a:pt x="50" y="13"/>
                  </a:lnTo>
                  <a:lnTo>
                    <a:pt x="63" y="26"/>
                  </a:lnTo>
                  <a:lnTo>
                    <a:pt x="31" y="31"/>
                  </a:ln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/>
            </p:cNvSpPr>
            <p:nvPr/>
          </p:nvSpPr>
          <p:spPr bwMode="auto">
            <a:xfrm>
              <a:off x="218" y="3026"/>
              <a:ext cx="353" cy="338"/>
            </a:xfrm>
            <a:custGeom>
              <a:avLst/>
              <a:gdLst>
                <a:gd name="T0" fmla="*/ 192 w 192"/>
                <a:gd name="T1" fmla="*/ 113 h 184"/>
                <a:gd name="T2" fmla="*/ 192 w 192"/>
                <a:gd name="T3" fmla="*/ 93 h 184"/>
                <a:gd name="T4" fmla="*/ 125 w 192"/>
                <a:gd name="T5" fmla="*/ 64 h 184"/>
                <a:gd name="T6" fmla="*/ 96 w 192"/>
                <a:gd name="T7" fmla="*/ 0 h 184"/>
                <a:gd name="T8" fmla="*/ 96 w 192"/>
                <a:gd name="T9" fmla="*/ 0 h 184"/>
                <a:gd name="T10" fmla="*/ 66 w 192"/>
                <a:gd name="T11" fmla="*/ 64 h 184"/>
                <a:gd name="T12" fmla="*/ 0 w 192"/>
                <a:gd name="T13" fmla="*/ 93 h 184"/>
                <a:gd name="T14" fmla="*/ 0 w 192"/>
                <a:gd name="T15" fmla="*/ 113 h 184"/>
                <a:gd name="T16" fmla="*/ 72 w 192"/>
                <a:gd name="T17" fmla="*/ 105 h 184"/>
                <a:gd name="T18" fmla="*/ 81 w 192"/>
                <a:gd name="T19" fmla="*/ 151 h 184"/>
                <a:gd name="T20" fmla="*/ 43 w 192"/>
                <a:gd name="T21" fmla="*/ 171 h 184"/>
                <a:gd name="T22" fmla="*/ 43 w 192"/>
                <a:gd name="T23" fmla="*/ 184 h 184"/>
                <a:gd name="T24" fmla="*/ 87 w 192"/>
                <a:gd name="T25" fmla="*/ 178 h 184"/>
                <a:gd name="T26" fmla="*/ 89 w 192"/>
                <a:gd name="T27" fmla="*/ 184 h 184"/>
                <a:gd name="T28" fmla="*/ 96 w 192"/>
                <a:gd name="T29" fmla="*/ 184 h 184"/>
                <a:gd name="T30" fmla="*/ 96 w 192"/>
                <a:gd name="T31" fmla="*/ 184 h 184"/>
                <a:gd name="T32" fmla="*/ 102 w 192"/>
                <a:gd name="T33" fmla="*/ 184 h 184"/>
                <a:gd name="T34" fmla="*/ 104 w 192"/>
                <a:gd name="T35" fmla="*/ 178 h 184"/>
                <a:gd name="T36" fmla="*/ 148 w 192"/>
                <a:gd name="T37" fmla="*/ 184 h 184"/>
                <a:gd name="T38" fmla="*/ 148 w 192"/>
                <a:gd name="T39" fmla="*/ 171 h 184"/>
                <a:gd name="T40" fmla="*/ 110 w 192"/>
                <a:gd name="T41" fmla="*/ 151 h 184"/>
                <a:gd name="T42" fmla="*/ 120 w 192"/>
                <a:gd name="T43" fmla="*/ 105 h 184"/>
                <a:gd name="T44" fmla="*/ 192 w 192"/>
                <a:gd name="T45" fmla="*/ 11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2" h="184">
                  <a:moveTo>
                    <a:pt x="192" y="113"/>
                  </a:moveTo>
                  <a:cubicBezTo>
                    <a:pt x="192" y="93"/>
                    <a:pt x="192" y="93"/>
                    <a:pt x="192" y="93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4" y="39"/>
                    <a:pt x="112" y="8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80" y="8"/>
                    <a:pt x="68" y="39"/>
                    <a:pt x="66" y="6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4" y="120"/>
                    <a:pt x="78" y="137"/>
                    <a:pt x="81" y="151"/>
                  </a:cubicBezTo>
                  <a:cubicBezTo>
                    <a:pt x="43" y="171"/>
                    <a:pt x="43" y="171"/>
                    <a:pt x="43" y="171"/>
                  </a:cubicBezTo>
                  <a:cubicBezTo>
                    <a:pt x="43" y="184"/>
                    <a:pt x="43" y="184"/>
                    <a:pt x="43" y="184"/>
                  </a:cubicBezTo>
                  <a:cubicBezTo>
                    <a:pt x="87" y="178"/>
                    <a:pt x="87" y="178"/>
                    <a:pt x="87" y="178"/>
                  </a:cubicBezTo>
                  <a:cubicBezTo>
                    <a:pt x="88" y="182"/>
                    <a:pt x="89" y="184"/>
                    <a:pt x="89" y="184"/>
                  </a:cubicBezTo>
                  <a:cubicBezTo>
                    <a:pt x="96" y="184"/>
                    <a:pt x="96" y="184"/>
                    <a:pt x="96" y="184"/>
                  </a:cubicBezTo>
                  <a:cubicBezTo>
                    <a:pt x="96" y="184"/>
                    <a:pt x="96" y="184"/>
                    <a:pt x="96" y="184"/>
                  </a:cubicBezTo>
                  <a:cubicBezTo>
                    <a:pt x="102" y="184"/>
                    <a:pt x="102" y="184"/>
                    <a:pt x="102" y="184"/>
                  </a:cubicBezTo>
                  <a:cubicBezTo>
                    <a:pt x="102" y="184"/>
                    <a:pt x="103" y="182"/>
                    <a:pt x="104" y="178"/>
                  </a:cubicBezTo>
                  <a:cubicBezTo>
                    <a:pt x="148" y="184"/>
                    <a:pt x="148" y="184"/>
                    <a:pt x="148" y="184"/>
                  </a:cubicBezTo>
                  <a:cubicBezTo>
                    <a:pt x="148" y="171"/>
                    <a:pt x="148" y="171"/>
                    <a:pt x="148" y="171"/>
                  </a:cubicBezTo>
                  <a:cubicBezTo>
                    <a:pt x="110" y="151"/>
                    <a:pt x="110" y="151"/>
                    <a:pt x="110" y="151"/>
                  </a:cubicBezTo>
                  <a:cubicBezTo>
                    <a:pt x="113" y="137"/>
                    <a:pt x="117" y="120"/>
                    <a:pt x="120" y="105"/>
                  </a:cubicBezTo>
                  <a:lnTo>
                    <a:pt x="192" y="113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/>
            </p:cNvSpPr>
            <p:nvPr/>
          </p:nvSpPr>
          <p:spPr bwMode="auto">
            <a:xfrm>
              <a:off x="1094" y="3024"/>
              <a:ext cx="134" cy="92"/>
            </a:xfrm>
            <a:custGeom>
              <a:avLst/>
              <a:gdLst>
                <a:gd name="T0" fmla="*/ 37 w 73"/>
                <a:gd name="T1" fmla="*/ 0 h 50"/>
                <a:gd name="T2" fmla="*/ 0 w 73"/>
                <a:gd name="T3" fmla="*/ 50 h 50"/>
                <a:gd name="T4" fmla="*/ 73 w 73"/>
                <a:gd name="T5" fmla="*/ 50 h 50"/>
                <a:gd name="T6" fmla="*/ 37 w 73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50">
                  <a:moveTo>
                    <a:pt x="37" y="0"/>
                  </a:moveTo>
                  <a:cubicBezTo>
                    <a:pt x="19" y="0"/>
                    <a:pt x="5" y="21"/>
                    <a:pt x="0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68" y="21"/>
                    <a:pt x="54" y="0"/>
                    <a:pt x="37" y="0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1090" y="3116"/>
              <a:ext cx="142" cy="140"/>
            </a:xfrm>
            <a:custGeom>
              <a:avLst/>
              <a:gdLst>
                <a:gd name="T0" fmla="*/ 77 w 77"/>
                <a:gd name="T1" fmla="*/ 23 h 76"/>
                <a:gd name="T2" fmla="*/ 75 w 77"/>
                <a:gd name="T3" fmla="*/ 0 h 76"/>
                <a:gd name="T4" fmla="*/ 2 w 77"/>
                <a:gd name="T5" fmla="*/ 0 h 76"/>
                <a:gd name="T6" fmla="*/ 0 w 77"/>
                <a:gd name="T7" fmla="*/ 23 h 76"/>
                <a:gd name="T8" fmla="*/ 12 w 77"/>
                <a:gd name="T9" fmla="*/ 76 h 76"/>
                <a:gd name="T10" fmla="*/ 65 w 77"/>
                <a:gd name="T11" fmla="*/ 76 h 76"/>
                <a:gd name="T12" fmla="*/ 77 w 77"/>
                <a:gd name="T13" fmla="*/ 2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76">
                  <a:moveTo>
                    <a:pt x="77" y="23"/>
                  </a:moveTo>
                  <a:cubicBezTo>
                    <a:pt x="77" y="15"/>
                    <a:pt x="77" y="8"/>
                    <a:pt x="7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8"/>
                    <a:pt x="0" y="15"/>
                    <a:pt x="0" y="23"/>
                  </a:cubicBezTo>
                  <a:cubicBezTo>
                    <a:pt x="0" y="44"/>
                    <a:pt x="4" y="63"/>
                    <a:pt x="12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73" y="63"/>
                    <a:pt x="77" y="44"/>
                    <a:pt x="77" y="23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1113" y="3256"/>
              <a:ext cx="97" cy="38"/>
            </a:xfrm>
            <a:custGeom>
              <a:avLst/>
              <a:gdLst>
                <a:gd name="T0" fmla="*/ 0 w 53"/>
                <a:gd name="T1" fmla="*/ 0 h 21"/>
                <a:gd name="T2" fmla="*/ 27 w 53"/>
                <a:gd name="T3" fmla="*/ 21 h 21"/>
                <a:gd name="T4" fmla="*/ 53 w 53"/>
                <a:gd name="T5" fmla="*/ 0 h 21"/>
                <a:gd name="T6" fmla="*/ 0 w 53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21">
                  <a:moveTo>
                    <a:pt x="0" y="0"/>
                  </a:moveTo>
                  <a:cubicBezTo>
                    <a:pt x="7" y="13"/>
                    <a:pt x="16" y="21"/>
                    <a:pt x="27" y="21"/>
                  </a:cubicBezTo>
                  <a:cubicBezTo>
                    <a:pt x="37" y="21"/>
                    <a:pt x="46" y="13"/>
                    <a:pt x="53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1020" y="3145"/>
              <a:ext cx="63" cy="153"/>
            </a:xfrm>
            <a:custGeom>
              <a:avLst/>
              <a:gdLst>
                <a:gd name="T0" fmla="*/ 25 w 34"/>
                <a:gd name="T1" fmla="*/ 1 h 83"/>
                <a:gd name="T2" fmla="*/ 0 w 34"/>
                <a:gd name="T3" fmla="*/ 15 h 83"/>
                <a:gd name="T4" fmla="*/ 9 w 34"/>
                <a:gd name="T5" fmla="*/ 83 h 83"/>
                <a:gd name="T6" fmla="*/ 34 w 34"/>
                <a:gd name="T7" fmla="*/ 53 h 83"/>
                <a:gd name="T8" fmla="*/ 25 w 34"/>
                <a:gd name="T9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83">
                  <a:moveTo>
                    <a:pt x="25" y="1"/>
                  </a:moveTo>
                  <a:cubicBezTo>
                    <a:pt x="25" y="1"/>
                    <a:pt x="0" y="0"/>
                    <a:pt x="0" y="15"/>
                  </a:cubicBezTo>
                  <a:cubicBezTo>
                    <a:pt x="0" y="31"/>
                    <a:pt x="9" y="83"/>
                    <a:pt x="9" y="8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27" y="35"/>
                    <a:pt x="25" y="1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8"/>
            <p:cNvSpPr>
              <a:spLocks/>
            </p:cNvSpPr>
            <p:nvPr/>
          </p:nvSpPr>
          <p:spPr bwMode="auto">
            <a:xfrm>
              <a:off x="1240" y="3145"/>
              <a:ext cx="62" cy="153"/>
            </a:xfrm>
            <a:custGeom>
              <a:avLst/>
              <a:gdLst>
                <a:gd name="T0" fmla="*/ 9 w 34"/>
                <a:gd name="T1" fmla="*/ 1 h 83"/>
                <a:gd name="T2" fmla="*/ 34 w 34"/>
                <a:gd name="T3" fmla="*/ 15 h 83"/>
                <a:gd name="T4" fmla="*/ 25 w 34"/>
                <a:gd name="T5" fmla="*/ 83 h 83"/>
                <a:gd name="T6" fmla="*/ 0 w 34"/>
                <a:gd name="T7" fmla="*/ 53 h 83"/>
                <a:gd name="T8" fmla="*/ 9 w 34"/>
                <a:gd name="T9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83">
                  <a:moveTo>
                    <a:pt x="9" y="1"/>
                  </a:moveTo>
                  <a:cubicBezTo>
                    <a:pt x="9" y="1"/>
                    <a:pt x="34" y="0"/>
                    <a:pt x="34" y="15"/>
                  </a:cubicBezTo>
                  <a:cubicBezTo>
                    <a:pt x="34" y="31"/>
                    <a:pt x="25" y="83"/>
                    <a:pt x="25" y="8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7" y="35"/>
                    <a:pt x="9" y="1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9"/>
            <p:cNvSpPr>
              <a:spLocks/>
            </p:cNvSpPr>
            <p:nvPr/>
          </p:nvSpPr>
          <p:spPr bwMode="auto">
            <a:xfrm>
              <a:off x="1118" y="3267"/>
              <a:ext cx="88" cy="110"/>
            </a:xfrm>
            <a:custGeom>
              <a:avLst/>
              <a:gdLst>
                <a:gd name="T0" fmla="*/ 0 w 48"/>
                <a:gd name="T1" fmla="*/ 2 h 60"/>
                <a:gd name="T2" fmla="*/ 2 w 48"/>
                <a:gd name="T3" fmla="*/ 60 h 60"/>
                <a:gd name="T4" fmla="*/ 14 w 48"/>
                <a:gd name="T5" fmla="*/ 32 h 60"/>
                <a:gd name="T6" fmla="*/ 23 w 48"/>
                <a:gd name="T7" fmla="*/ 58 h 60"/>
                <a:gd name="T8" fmla="*/ 30 w 48"/>
                <a:gd name="T9" fmla="*/ 33 h 60"/>
                <a:gd name="T10" fmla="*/ 45 w 48"/>
                <a:gd name="T11" fmla="*/ 59 h 60"/>
                <a:gd name="T12" fmla="*/ 48 w 48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0">
                  <a:moveTo>
                    <a:pt x="0" y="2"/>
                  </a:moveTo>
                  <a:cubicBezTo>
                    <a:pt x="0" y="3"/>
                    <a:pt x="3" y="55"/>
                    <a:pt x="2" y="60"/>
                  </a:cubicBezTo>
                  <a:cubicBezTo>
                    <a:pt x="4" y="59"/>
                    <a:pt x="13" y="34"/>
                    <a:pt x="14" y="32"/>
                  </a:cubicBezTo>
                  <a:cubicBezTo>
                    <a:pt x="16" y="36"/>
                    <a:pt x="22" y="56"/>
                    <a:pt x="23" y="58"/>
                  </a:cubicBezTo>
                  <a:cubicBezTo>
                    <a:pt x="24" y="58"/>
                    <a:pt x="30" y="33"/>
                    <a:pt x="30" y="33"/>
                  </a:cubicBezTo>
                  <a:cubicBezTo>
                    <a:pt x="30" y="33"/>
                    <a:pt x="42" y="56"/>
                    <a:pt x="45" y="59"/>
                  </a:cubicBezTo>
                  <a:cubicBezTo>
                    <a:pt x="46" y="40"/>
                    <a:pt x="47" y="20"/>
                    <a:pt x="48" y="0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Oval 220"/>
            <p:cNvSpPr>
              <a:spLocks noChangeArrowheads="1"/>
            </p:cNvSpPr>
            <p:nvPr/>
          </p:nvSpPr>
          <p:spPr bwMode="auto">
            <a:xfrm>
              <a:off x="1135" y="3138"/>
              <a:ext cx="58" cy="61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1"/>
            <p:cNvSpPr>
              <a:spLocks/>
            </p:cNvSpPr>
            <p:nvPr/>
          </p:nvSpPr>
          <p:spPr bwMode="auto">
            <a:xfrm>
              <a:off x="1781" y="3053"/>
              <a:ext cx="285" cy="267"/>
            </a:xfrm>
            <a:custGeom>
              <a:avLst/>
              <a:gdLst>
                <a:gd name="T0" fmla="*/ 155 w 155"/>
                <a:gd name="T1" fmla="*/ 117 h 145"/>
                <a:gd name="T2" fmla="*/ 127 w 155"/>
                <a:gd name="T3" fmla="*/ 145 h 145"/>
                <a:gd name="T4" fmla="*/ 28 w 155"/>
                <a:gd name="T5" fmla="*/ 145 h 145"/>
                <a:gd name="T6" fmla="*/ 0 w 155"/>
                <a:gd name="T7" fmla="*/ 117 h 145"/>
                <a:gd name="T8" fmla="*/ 0 w 155"/>
                <a:gd name="T9" fmla="*/ 28 h 145"/>
                <a:gd name="T10" fmla="*/ 28 w 155"/>
                <a:gd name="T11" fmla="*/ 0 h 145"/>
                <a:gd name="T12" fmla="*/ 127 w 155"/>
                <a:gd name="T13" fmla="*/ 0 h 145"/>
                <a:gd name="T14" fmla="*/ 155 w 155"/>
                <a:gd name="T15" fmla="*/ 28 h 145"/>
                <a:gd name="T16" fmla="*/ 155 w 155"/>
                <a:gd name="T17" fmla="*/ 117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45">
                  <a:moveTo>
                    <a:pt x="155" y="117"/>
                  </a:moveTo>
                  <a:cubicBezTo>
                    <a:pt x="155" y="132"/>
                    <a:pt x="142" y="145"/>
                    <a:pt x="127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13" y="145"/>
                    <a:pt x="0" y="132"/>
                    <a:pt x="0" y="11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42" y="0"/>
                    <a:pt x="155" y="13"/>
                    <a:pt x="155" y="28"/>
                  </a:cubicBezTo>
                  <a:lnTo>
                    <a:pt x="155" y="117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Line 222"/>
            <p:cNvSpPr>
              <a:spLocks noChangeShapeType="1"/>
            </p:cNvSpPr>
            <p:nvPr/>
          </p:nvSpPr>
          <p:spPr bwMode="auto">
            <a:xfrm>
              <a:off x="1834" y="3331"/>
              <a:ext cx="0" cy="44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Line 223"/>
            <p:cNvSpPr>
              <a:spLocks noChangeShapeType="1"/>
            </p:cNvSpPr>
            <p:nvPr/>
          </p:nvSpPr>
          <p:spPr bwMode="auto">
            <a:xfrm>
              <a:off x="2012" y="3331"/>
              <a:ext cx="0" cy="44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Rectangle 224"/>
            <p:cNvSpPr>
              <a:spLocks noChangeArrowheads="1"/>
            </p:cNvSpPr>
            <p:nvPr/>
          </p:nvSpPr>
          <p:spPr bwMode="auto">
            <a:xfrm>
              <a:off x="1805" y="3088"/>
              <a:ext cx="237" cy="111"/>
            </a:xfrm>
            <a:prstGeom prst="rect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Oval 225"/>
            <p:cNvSpPr>
              <a:spLocks noChangeArrowheads="1"/>
            </p:cNvSpPr>
            <p:nvPr/>
          </p:nvSpPr>
          <p:spPr bwMode="auto">
            <a:xfrm>
              <a:off x="1805" y="3245"/>
              <a:ext cx="40" cy="40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226"/>
            <p:cNvSpPr>
              <a:spLocks noChangeArrowheads="1"/>
            </p:cNvSpPr>
            <p:nvPr/>
          </p:nvSpPr>
          <p:spPr bwMode="auto">
            <a:xfrm>
              <a:off x="2001" y="3245"/>
              <a:ext cx="41" cy="40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Line 227"/>
            <p:cNvSpPr>
              <a:spLocks noChangeShapeType="1"/>
            </p:cNvSpPr>
            <p:nvPr/>
          </p:nvSpPr>
          <p:spPr bwMode="auto">
            <a:xfrm>
              <a:off x="1876" y="3226"/>
              <a:ext cx="94" cy="0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Line 228"/>
            <p:cNvSpPr>
              <a:spLocks noChangeShapeType="1"/>
            </p:cNvSpPr>
            <p:nvPr/>
          </p:nvSpPr>
          <p:spPr bwMode="auto">
            <a:xfrm>
              <a:off x="1876" y="3254"/>
              <a:ext cx="94" cy="0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Line 229"/>
            <p:cNvSpPr>
              <a:spLocks noChangeShapeType="1"/>
            </p:cNvSpPr>
            <p:nvPr/>
          </p:nvSpPr>
          <p:spPr bwMode="auto">
            <a:xfrm>
              <a:off x="1876" y="3280"/>
              <a:ext cx="94" cy="0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Line 230"/>
            <p:cNvSpPr>
              <a:spLocks noChangeShapeType="1"/>
            </p:cNvSpPr>
            <p:nvPr/>
          </p:nvSpPr>
          <p:spPr bwMode="auto">
            <a:xfrm>
              <a:off x="1757" y="3110"/>
              <a:ext cx="0" cy="83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Line 231"/>
            <p:cNvSpPr>
              <a:spLocks noChangeShapeType="1"/>
            </p:cNvSpPr>
            <p:nvPr/>
          </p:nvSpPr>
          <p:spPr bwMode="auto">
            <a:xfrm>
              <a:off x="2090" y="3110"/>
              <a:ext cx="0" cy="83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Rectangle 232"/>
            <p:cNvSpPr>
              <a:spLocks noChangeArrowheads="1"/>
            </p:cNvSpPr>
            <p:nvPr/>
          </p:nvSpPr>
          <p:spPr bwMode="auto">
            <a:xfrm>
              <a:off x="1852" y="3022"/>
              <a:ext cx="142" cy="31"/>
            </a:xfrm>
            <a:prstGeom prst="rect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Line 233"/>
            <p:cNvSpPr>
              <a:spLocks noChangeShapeType="1"/>
            </p:cNvSpPr>
            <p:nvPr/>
          </p:nvSpPr>
          <p:spPr bwMode="auto">
            <a:xfrm>
              <a:off x="3336" y="3280"/>
              <a:ext cx="0" cy="42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Line 234"/>
            <p:cNvSpPr>
              <a:spLocks noChangeShapeType="1"/>
            </p:cNvSpPr>
            <p:nvPr/>
          </p:nvSpPr>
          <p:spPr bwMode="auto">
            <a:xfrm>
              <a:off x="3577" y="3280"/>
              <a:ext cx="0" cy="42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3279" y="3079"/>
              <a:ext cx="353" cy="190"/>
            </a:xfrm>
            <a:custGeom>
              <a:avLst/>
              <a:gdLst>
                <a:gd name="T0" fmla="*/ 177 w 192"/>
                <a:gd name="T1" fmla="*/ 51 h 103"/>
                <a:gd name="T2" fmla="*/ 155 w 192"/>
                <a:gd name="T3" fmla="*/ 0 h 103"/>
                <a:gd name="T4" fmla="*/ 39 w 192"/>
                <a:gd name="T5" fmla="*/ 0 h 103"/>
                <a:gd name="T6" fmla="*/ 16 w 192"/>
                <a:gd name="T7" fmla="*/ 51 h 103"/>
                <a:gd name="T8" fmla="*/ 0 w 192"/>
                <a:gd name="T9" fmla="*/ 71 h 103"/>
                <a:gd name="T10" fmla="*/ 0 w 192"/>
                <a:gd name="T11" fmla="*/ 82 h 103"/>
                <a:gd name="T12" fmla="*/ 21 w 192"/>
                <a:gd name="T13" fmla="*/ 103 h 103"/>
                <a:gd name="T14" fmla="*/ 171 w 192"/>
                <a:gd name="T15" fmla="*/ 103 h 103"/>
                <a:gd name="T16" fmla="*/ 192 w 192"/>
                <a:gd name="T17" fmla="*/ 82 h 103"/>
                <a:gd name="T18" fmla="*/ 192 w 192"/>
                <a:gd name="T19" fmla="*/ 71 h 103"/>
                <a:gd name="T20" fmla="*/ 177 w 192"/>
                <a:gd name="T21" fmla="*/ 5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2" h="103">
                  <a:moveTo>
                    <a:pt x="177" y="51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7" y="53"/>
                    <a:pt x="0" y="61"/>
                    <a:pt x="0" y="7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3"/>
                    <a:pt x="10" y="103"/>
                    <a:pt x="21" y="103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83" y="103"/>
                    <a:pt x="192" y="93"/>
                    <a:pt x="192" y="82"/>
                  </a:cubicBezTo>
                  <a:cubicBezTo>
                    <a:pt x="192" y="71"/>
                    <a:pt x="192" y="71"/>
                    <a:pt x="192" y="71"/>
                  </a:cubicBezTo>
                  <a:cubicBezTo>
                    <a:pt x="192" y="61"/>
                    <a:pt x="186" y="53"/>
                    <a:pt x="177" y="51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6"/>
            <p:cNvSpPr>
              <a:spLocks/>
            </p:cNvSpPr>
            <p:nvPr/>
          </p:nvSpPr>
          <p:spPr bwMode="auto">
            <a:xfrm>
              <a:off x="3338" y="3103"/>
              <a:ext cx="239" cy="64"/>
            </a:xfrm>
            <a:custGeom>
              <a:avLst/>
              <a:gdLst>
                <a:gd name="T0" fmla="*/ 239 w 239"/>
                <a:gd name="T1" fmla="*/ 64 h 64"/>
                <a:gd name="T2" fmla="*/ 0 w 239"/>
                <a:gd name="T3" fmla="*/ 64 h 64"/>
                <a:gd name="T4" fmla="*/ 27 w 239"/>
                <a:gd name="T5" fmla="*/ 0 h 64"/>
                <a:gd name="T6" fmla="*/ 209 w 239"/>
                <a:gd name="T7" fmla="*/ 0 h 64"/>
                <a:gd name="T8" fmla="*/ 239 w 239"/>
                <a:gd name="T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64">
                  <a:moveTo>
                    <a:pt x="239" y="64"/>
                  </a:moveTo>
                  <a:lnTo>
                    <a:pt x="0" y="64"/>
                  </a:lnTo>
                  <a:lnTo>
                    <a:pt x="27" y="0"/>
                  </a:lnTo>
                  <a:lnTo>
                    <a:pt x="209" y="0"/>
                  </a:lnTo>
                  <a:lnTo>
                    <a:pt x="239" y="64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Oval 237"/>
            <p:cNvSpPr>
              <a:spLocks noChangeArrowheads="1"/>
            </p:cNvSpPr>
            <p:nvPr/>
          </p:nvSpPr>
          <p:spPr bwMode="auto">
            <a:xfrm>
              <a:off x="3310" y="3197"/>
              <a:ext cx="46" cy="46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Oval 238"/>
            <p:cNvSpPr>
              <a:spLocks noChangeArrowheads="1"/>
            </p:cNvSpPr>
            <p:nvPr/>
          </p:nvSpPr>
          <p:spPr bwMode="auto">
            <a:xfrm>
              <a:off x="3557" y="3197"/>
              <a:ext cx="46" cy="46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Line 239"/>
            <p:cNvSpPr>
              <a:spLocks noChangeShapeType="1"/>
            </p:cNvSpPr>
            <p:nvPr/>
          </p:nvSpPr>
          <p:spPr bwMode="auto">
            <a:xfrm>
              <a:off x="3396" y="3200"/>
              <a:ext cx="120" cy="0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Line 240"/>
            <p:cNvSpPr>
              <a:spLocks noChangeShapeType="1"/>
            </p:cNvSpPr>
            <p:nvPr/>
          </p:nvSpPr>
          <p:spPr bwMode="auto">
            <a:xfrm>
              <a:off x="3396" y="3234"/>
              <a:ext cx="120" cy="0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41"/>
            <p:cNvSpPr>
              <a:spLocks/>
            </p:cNvSpPr>
            <p:nvPr/>
          </p:nvSpPr>
          <p:spPr bwMode="auto">
            <a:xfrm>
              <a:off x="4098" y="3024"/>
              <a:ext cx="252" cy="283"/>
            </a:xfrm>
            <a:custGeom>
              <a:avLst/>
              <a:gdLst>
                <a:gd name="T0" fmla="*/ 137 w 137"/>
                <a:gd name="T1" fmla="*/ 126 h 154"/>
                <a:gd name="T2" fmla="*/ 109 w 137"/>
                <a:gd name="T3" fmla="*/ 154 h 154"/>
                <a:gd name="T4" fmla="*/ 28 w 137"/>
                <a:gd name="T5" fmla="*/ 154 h 154"/>
                <a:gd name="T6" fmla="*/ 0 w 137"/>
                <a:gd name="T7" fmla="*/ 126 h 154"/>
                <a:gd name="T8" fmla="*/ 0 w 137"/>
                <a:gd name="T9" fmla="*/ 28 h 154"/>
                <a:gd name="T10" fmla="*/ 28 w 137"/>
                <a:gd name="T11" fmla="*/ 0 h 154"/>
                <a:gd name="T12" fmla="*/ 109 w 137"/>
                <a:gd name="T13" fmla="*/ 0 h 154"/>
                <a:gd name="T14" fmla="*/ 137 w 137"/>
                <a:gd name="T15" fmla="*/ 28 h 154"/>
                <a:gd name="T16" fmla="*/ 137 w 137"/>
                <a:gd name="T17" fmla="*/ 12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7" h="154">
                  <a:moveTo>
                    <a:pt x="137" y="126"/>
                  </a:moveTo>
                  <a:cubicBezTo>
                    <a:pt x="137" y="141"/>
                    <a:pt x="124" y="154"/>
                    <a:pt x="109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13" y="154"/>
                    <a:pt x="0" y="141"/>
                    <a:pt x="0" y="1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3" y="0"/>
                    <a:pt x="28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24" y="0"/>
                    <a:pt x="137" y="12"/>
                    <a:pt x="137" y="28"/>
                  </a:cubicBezTo>
                  <a:lnTo>
                    <a:pt x="137" y="126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42"/>
            <p:cNvSpPr>
              <a:spLocks/>
            </p:cNvSpPr>
            <p:nvPr/>
          </p:nvSpPr>
          <p:spPr bwMode="auto">
            <a:xfrm>
              <a:off x="4129" y="3053"/>
              <a:ext cx="190" cy="155"/>
            </a:xfrm>
            <a:custGeom>
              <a:avLst/>
              <a:gdLst>
                <a:gd name="T0" fmla="*/ 103 w 103"/>
                <a:gd name="T1" fmla="*/ 68 h 84"/>
                <a:gd name="T2" fmla="*/ 87 w 103"/>
                <a:gd name="T3" fmla="*/ 84 h 84"/>
                <a:gd name="T4" fmla="*/ 16 w 103"/>
                <a:gd name="T5" fmla="*/ 84 h 84"/>
                <a:gd name="T6" fmla="*/ 0 w 103"/>
                <a:gd name="T7" fmla="*/ 68 h 84"/>
                <a:gd name="T8" fmla="*/ 0 w 103"/>
                <a:gd name="T9" fmla="*/ 16 h 84"/>
                <a:gd name="T10" fmla="*/ 16 w 103"/>
                <a:gd name="T11" fmla="*/ 0 h 84"/>
                <a:gd name="T12" fmla="*/ 87 w 103"/>
                <a:gd name="T13" fmla="*/ 0 h 84"/>
                <a:gd name="T14" fmla="*/ 103 w 103"/>
                <a:gd name="T15" fmla="*/ 16 h 84"/>
                <a:gd name="T16" fmla="*/ 103 w 103"/>
                <a:gd name="T17" fmla="*/ 6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84">
                  <a:moveTo>
                    <a:pt x="103" y="68"/>
                  </a:moveTo>
                  <a:cubicBezTo>
                    <a:pt x="103" y="77"/>
                    <a:pt x="95" y="84"/>
                    <a:pt x="87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7" y="84"/>
                    <a:pt x="0" y="77"/>
                    <a:pt x="0" y="6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5" y="0"/>
                    <a:pt x="103" y="7"/>
                    <a:pt x="103" y="16"/>
                  </a:cubicBezTo>
                  <a:lnTo>
                    <a:pt x="103" y="68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Rectangle 243"/>
            <p:cNvSpPr>
              <a:spLocks noChangeArrowheads="1"/>
            </p:cNvSpPr>
            <p:nvPr/>
          </p:nvSpPr>
          <p:spPr bwMode="auto">
            <a:xfrm>
              <a:off x="4133" y="3235"/>
              <a:ext cx="70" cy="34"/>
            </a:xfrm>
            <a:prstGeom prst="rect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Rectangle 244"/>
            <p:cNvSpPr>
              <a:spLocks noChangeArrowheads="1"/>
            </p:cNvSpPr>
            <p:nvPr/>
          </p:nvSpPr>
          <p:spPr bwMode="auto">
            <a:xfrm>
              <a:off x="4243" y="3235"/>
              <a:ext cx="72" cy="34"/>
            </a:xfrm>
            <a:prstGeom prst="rect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Line 245"/>
            <p:cNvSpPr>
              <a:spLocks noChangeShapeType="1"/>
            </p:cNvSpPr>
            <p:nvPr/>
          </p:nvSpPr>
          <p:spPr bwMode="auto">
            <a:xfrm flipH="1">
              <a:off x="4094" y="3307"/>
              <a:ext cx="46" cy="70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Line 246"/>
            <p:cNvSpPr>
              <a:spLocks noChangeShapeType="1"/>
            </p:cNvSpPr>
            <p:nvPr/>
          </p:nvSpPr>
          <p:spPr bwMode="auto">
            <a:xfrm>
              <a:off x="4302" y="3307"/>
              <a:ext cx="48" cy="70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47"/>
            <p:cNvSpPr>
              <a:spLocks/>
            </p:cNvSpPr>
            <p:nvPr/>
          </p:nvSpPr>
          <p:spPr bwMode="auto">
            <a:xfrm>
              <a:off x="4933" y="3136"/>
              <a:ext cx="232" cy="153"/>
            </a:xfrm>
            <a:custGeom>
              <a:avLst/>
              <a:gdLst>
                <a:gd name="T0" fmla="*/ 126 w 126"/>
                <a:gd name="T1" fmla="*/ 42 h 83"/>
                <a:gd name="T2" fmla="*/ 63 w 126"/>
                <a:gd name="T3" fmla="*/ 83 h 83"/>
                <a:gd name="T4" fmla="*/ 0 w 126"/>
                <a:gd name="T5" fmla="*/ 42 h 83"/>
                <a:gd name="T6" fmla="*/ 0 w 126"/>
                <a:gd name="T7" fmla="*/ 36 h 83"/>
                <a:gd name="T8" fmla="*/ 63 w 126"/>
                <a:gd name="T9" fmla="*/ 0 h 83"/>
                <a:gd name="T10" fmla="*/ 126 w 126"/>
                <a:gd name="T11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83">
                  <a:moveTo>
                    <a:pt x="126" y="42"/>
                  </a:moveTo>
                  <a:cubicBezTo>
                    <a:pt x="126" y="65"/>
                    <a:pt x="98" y="83"/>
                    <a:pt x="63" y="83"/>
                  </a:cubicBezTo>
                  <a:cubicBezTo>
                    <a:pt x="28" y="83"/>
                    <a:pt x="0" y="65"/>
                    <a:pt x="0" y="42"/>
                  </a:cubicBezTo>
                  <a:cubicBezTo>
                    <a:pt x="0" y="40"/>
                    <a:pt x="0" y="38"/>
                    <a:pt x="0" y="36"/>
                  </a:cubicBezTo>
                  <a:cubicBezTo>
                    <a:pt x="5" y="16"/>
                    <a:pt x="31" y="0"/>
                    <a:pt x="63" y="0"/>
                  </a:cubicBezTo>
                  <a:cubicBezTo>
                    <a:pt x="98" y="0"/>
                    <a:pt x="126" y="19"/>
                    <a:pt x="126" y="42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Line 248"/>
            <p:cNvSpPr>
              <a:spLocks noChangeShapeType="1"/>
            </p:cNvSpPr>
            <p:nvPr/>
          </p:nvSpPr>
          <p:spPr bwMode="auto">
            <a:xfrm>
              <a:off x="4884" y="3186"/>
              <a:ext cx="57" cy="0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Oval 249"/>
            <p:cNvSpPr>
              <a:spLocks noChangeArrowheads="1"/>
            </p:cNvSpPr>
            <p:nvPr/>
          </p:nvSpPr>
          <p:spPr bwMode="auto">
            <a:xfrm>
              <a:off x="4812" y="3151"/>
              <a:ext cx="72" cy="72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Line 250"/>
            <p:cNvSpPr>
              <a:spLocks noChangeShapeType="1"/>
            </p:cNvSpPr>
            <p:nvPr/>
          </p:nvSpPr>
          <p:spPr bwMode="auto">
            <a:xfrm flipV="1">
              <a:off x="5038" y="3064"/>
              <a:ext cx="0" cy="72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Line 251"/>
            <p:cNvSpPr>
              <a:spLocks noChangeShapeType="1"/>
            </p:cNvSpPr>
            <p:nvPr/>
          </p:nvSpPr>
          <p:spPr bwMode="auto">
            <a:xfrm>
              <a:off x="4911" y="3064"/>
              <a:ext cx="254" cy="0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52"/>
            <p:cNvSpPr>
              <a:spLocks/>
            </p:cNvSpPr>
            <p:nvPr/>
          </p:nvSpPr>
          <p:spPr bwMode="auto">
            <a:xfrm>
              <a:off x="5031" y="3149"/>
              <a:ext cx="110" cy="83"/>
            </a:xfrm>
            <a:custGeom>
              <a:avLst/>
              <a:gdLst>
                <a:gd name="T0" fmla="*/ 0 w 60"/>
                <a:gd name="T1" fmla="*/ 5 h 45"/>
                <a:gd name="T2" fmla="*/ 6 w 60"/>
                <a:gd name="T3" fmla="*/ 45 h 45"/>
                <a:gd name="T4" fmla="*/ 57 w 60"/>
                <a:gd name="T5" fmla="*/ 45 h 45"/>
                <a:gd name="T6" fmla="*/ 0 w 60"/>
                <a:gd name="T7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45">
                  <a:moveTo>
                    <a:pt x="0" y="5"/>
                  </a:moveTo>
                  <a:cubicBezTo>
                    <a:pt x="6" y="45"/>
                    <a:pt x="6" y="45"/>
                    <a:pt x="6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60" y="0"/>
                    <a:pt x="0" y="5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53"/>
            <p:cNvSpPr>
              <a:spLocks/>
            </p:cNvSpPr>
            <p:nvPr/>
          </p:nvSpPr>
          <p:spPr bwMode="auto">
            <a:xfrm>
              <a:off x="4952" y="3274"/>
              <a:ext cx="191" cy="61"/>
            </a:xfrm>
            <a:custGeom>
              <a:avLst/>
              <a:gdLst>
                <a:gd name="T0" fmla="*/ 12 w 104"/>
                <a:gd name="T1" fmla="*/ 0 h 33"/>
                <a:gd name="T2" fmla="*/ 0 w 104"/>
                <a:gd name="T3" fmla="*/ 33 h 33"/>
                <a:gd name="T4" fmla="*/ 104 w 104"/>
                <a:gd name="T5" fmla="*/ 33 h 33"/>
                <a:gd name="T6" fmla="*/ 87 w 10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33">
                  <a:moveTo>
                    <a:pt x="12" y="0"/>
                  </a:moveTo>
                  <a:cubicBezTo>
                    <a:pt x="12" y="0"/>
                    <a:pt x="1" y="12"/>
                    <a:pt x="0" y="33"/>
                  </a:cubicBezTo>
                  <a:cubicBezTo>
                    <a:pt x="104" y="33"/>
                    <a:pt x="104" y="33"/>
                    <a:pt x="104" y="33"/>
                  </a:cubicBezTo>
                  <a:cubicBezTo>
                    <a:pt x="104" y="33"/>
                    <a:pt x="102" y="14"/>
                    <a:pt x="87" y="0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Oval 254"/>
            <p:cNvSpPr>
              <a:spLocks noChangeArrowheads="1"/>
            </p:cNvSpPr>
            <p:nvPr/>
          </p:nvSpPr>
          <p:spPr bwMode="auto">
            <a:xfrm>
              <a:off x="5576" y="3022"/>
              <a:ext cx="353" cy="353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Line 255"/>
            <p:cNvSpPr>
              <a:spLocks noChangeShapeType="1"/>
            </p:cNvSpPr>
            <p:nvPr/>
          </p:nvSpPr>
          <p:spPr bwMode="auto">
            <a:xfrm>
              <a:off x="5627" y="3073"/>
              <a:ext cx="250" cy="249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56"/>
            <p:cNvSpPr>
              <a:spLocks/>
            </p:cNvSpPr>
            <p:nvPr/>
          </p:nvSpPr>
          <p:spPr bwMode="auto">
            <a:xfrm>
              <a:off x="6341" y="3022"/>
              <a:ext cx="354" cy="353"/>
            </a:xfrm>
            <a:custGeom>
              <a:avLst/>
              <a:gdLst>
                <a:gd name="T0" fmla="*/ 105 w 354"/>
                <a:gd name="T1" fmla="*/ 353 h 353"/>
                <a:gd name="T2" fmla="*/ 0 w 354"/>
                <a:gd name="T3" fmla="*/ 248 h 353"/>
                <a:gd name="T4" fmla="*/ 0 w 354"/>
                <a:gd name="T5" fmla="*/ 103 h 353"/>
                <a:gd name="T6" fmla="*/ 105 w 354"/>
                <a:gd name="T7" fmla="*/ 0 h 353"/>
                <a:gd name="T8" fmla="*/ 250 w 354"/>
                <a:gd name="T9" fmla="*/ 0 h 353"/>
                <a:gd name="T10" fmla="*/ 354 w 354"/>
                <a:gd name="T11" fmla="*/ 103 h 353"/>
                <a:gd name="T12" fmla="*/ 354 w 354"/>
                <a:gd name="T13" fmla="*/ 248 h 353"/>
                <a:gd name="T14" fmla="*/ 250 w 354"/>
                <a:gd name="T15" fmla="*/ 353 h 353"/>
                <a:gd name="T16" fmla="*/ 105 w 354"/>
                <a:gd name="T17" fmla="*/ 35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4" h="353">
                  <a:moveTo>
                    <a:pt x="105" y="353"/>
                  </a:moveTo>
                  <a:lnTo>
                    <a:pt x="0" y="248"/>
                  </a:lnTo>
                  <a:lnTo>
                    <a:pt x="0" y="103"/>
                  </a:lnTo>
                  <a:lnTo>
                    <a:pt x="105" y="0"/>
                  </a:lnTo>
                  <a:lnTo>
                    <a:pt x="250" y="0"/>
                  </a:lnTo>
                  <a:lnTo>
                    <a:pt x="354" y="103"/>
                  </a:lnTo>
                  <a:lnTo>
                    <a:pt x="354" y="248"/>
                  </a:lnTo>
                  <a:lnTo>
                    <a:pt x="250" y="353"/>
                  </a:lnTo>
                  <a:lnTo>
                    <a:pt x="105" y="353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57"/>
            <p:cNvSpPr>
              <a:spLocks/>
            </p:cNvSpPr>
            <p:nvPr/>
          </p:nvSpPr>
          <p:spPr bwMode="auto">
            <a:xfrm>
              <a:off x="6393" y="3073"/>
              <a:ext cx="250" cy="249"/>
            </a:xfrm>
            <a:custGeom>
              <a:avLst/>
              <a:gdLst>
                <a:gd name="T0" fmla="*/ 73 w 250"/>
                <a:gd name="T1" fmla="*/ 249 h 249"/>
                <a:gd name="T2" fmla="*/ 0 w 250"/>
                <a:gd name="T3" fmla="*/ 177 h 249"/>
                <a:gd name="T4" fmla="*/ 0 w 250"/>
                <a:gd name="T5" fmla="*/ 72 h 249"/>
                <a:gd name="T6" fmla="*/ 73 w 250"/>
                <a:gd name="T7" fmla="*/ 0 h 249"/>
                <a:gd name="T8" fmla="*/ 176 w 250"/>
                <a:gd name="T9" fmla="*/ 0 h 249"/>
                <a:gd name="T10" fmla="*/ 250 w 250"/>
                <a:gd name="T11" fmla="*/ 72 h 249"/>
                <a:gd name="T12" fmla="*/ 250 w 250"/>
                <a:gd name="T13" fmla="*/ 177 h 249"/>
                <a:gd name="T14" fmla="*/ 176 w 250"/>
                <a:gd name="T15" fmla="*/ 249 h 249"/>
                <a:gd name="T16" fmla="*/ 73 w 250"/>
                <a:gd name="T17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49">
                  <a:moveTo>
                    <a:pt x="73" y="249"/>
                  </a:moveTo>
                  <a:lnTo>
                    <a:pt x="0" y="177"/>
                  </a:lnTo>
                  <a:lnTo>
                    <a:pt x="0" y="72"/>
                  </a:lnTo>
                  <a:lnTo>
                    <a:pt x="73" y="0"/>
                  </a:lnTo>
                  <a:lnTo>
                    <a:pt x="176" y="0"/>
                  </a:lnTo>
                  <a:lnTo>
                    <a:pt x="250" y="72"/>
                  </a:lnTo>
                  <a:lnTo>
                    <a:pt x="250" y="177"/>
                  </a:lnTo>
                  <a:lnTo>
                    <a:pt x="176" y="249"/>
                  </a:lnTo>
                  <a:lnTo>
                    <a:pt x="73" y="249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58"/>
            <p:cNvSpPr>
              <a:spLocks/>
            </p:cNvSpPr>
            <p:nvPr/>
          </p:nvSpPr>
          <p:spPr bwMode="auto">
            <a:xfrm>
              <a:off x="6442" y="3171"/>
              <a:ext cx="32" cy="53"/>
            </a:xfrm>
            <a:custGeom>
              <a:avLst/>
              <a:gdLst>
                <a:gd name="T0" fmla="*/ 1 w 17"/>
                <a:gd name="T1" fmla="*/ 24 h 29"/>
                <a:gd name="T2" fmla="*/ 8 w 17"/>
                <a:gd name="T3" fmla="*/ 26 h 29"/>
                <a:gd name="T4" fmla="*/ 14 w 17"/>
                <a:gd name="T5" fmla="*/ 21 h 29"/>
                <a:gd name="T6" fmla="*/ 8 w 17"/>
                <a:gd name="T7" fmla="*/ 16 h 29"/>
                <a:gd name="T8" fmla="*/ 1 w 17"/>
                <a:gd name="T9" fmla="*/ 8 h 29"/>
                <a:gd name="T10" fmla="*/ 10 w 17"/>
                <a:gd name="T11" fmla="*/ 0 h 29"/>
                <a:gd name="T12" fmla="*/ 16 w 17"/>
                <a:gd name="T13" fmla="*/ 2 h 29"/>
                <a:gd name="T14" fmla="*/ 15 w 17"/>
                <a:gd name="T15" fmla="*/ 5 h 29"/>
                <a:gd name="T16" fmla="*/ 10 w 17"/>
                <a:gd name="T17" fmla="*/ 3 h 29"/>
                <a:gd name="T18" fmla="*/ 5 w 17"/>
                <a:gd name="T19" fmla="*/ 7 h 29"/>
                <a:gd name="T20" fmla="*/ 10 w 17"/>
                <a:gd name="T21" fmla="*/ 13 h 29"/>
                <a:gd name="T22" fmla="*/ 17 w 17"/>
                <a:gd name="T23" fmla="*/ 21 h 29"/>
                <a:gd name="T24" fmla="*/ 8 w 17"/>
                <a:gd name="T25" fmla="*/ 29 h 29"/>
                <a:gd name="T26" fmla="*/ 0 w 17"/>
                <a:gd name="T27" fmla="*/ 27 h 29"/>
                <a:gd name="T28" fmla="*/ 1 w 17"/>
                <a:gd name="T29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9">
                  <a:moveTo>
                    <a:pt x="1" y="24"/>
                  </a:moveTo>
                  <a:cubicBezTo>
                    <a:pt x="3" y="25"/>
                    <a:pt x="5" y="26"/>
                    <a:pt x="8" y="26"/>
                  </a:cubicBezTo>
                  <a:cubicBezTo>
                    <a:pt x="11" y="26"/>
                    <a:pt x="14" y="24"/>
                    <a:pt x="14" y="21"/>
                  </a:cubicBezTo>
                  <a:cubicBezTo>
                    <a:pt x="14" y="19"/>
                    <a:pt x="12" y="17"/>
                    <a:pt x="8" y="16"/>
                  </a:cubicBezTo>
                  <a:cubicBezTo>
                    <a:pt x="4" y="14"/>
                    <a:pt x="1" y="12"/>
                    <a:pt x="1" y="8"/>
                  </a:cubicBezTo>
                  <a:cubicBezTo>
                    <a:pt x="1" y="3"/>
                    <a:pt x="5" y="0"/>
                    <a:pt x="10" y="0"/>
                  </a:cubicBezTo>
                  <a:cubicBezTo>
                    <a:pt x="13" y="0"/>
                    <a:pt x="15" y="1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2" y="3"/>
                    <a:pt x="10" y="3"/>
                  </a:cubicBezTo>
                  <a:cubicBezTo>
                    <a:pt x="6" y="3"/>
                    <a:pt x="5" y="5"/>
                    <a:pt x="5" y="7"/>
                  </a:cubicBezTo>
                  <a:cubicBezTo>
                    <a:pt x="5" y="10"/>
                    <a:pt x="6" y="11"/>
                    <a:pt x="10" y="13"/>
                  </a:cubicBezTo>
                  <a:cubicBezTo>
                    <a:pt x="15" y="15"/>
                    <a:pt x="17" y="17"/>
                    <a:pt x="17" y="21"/>
                  </a:cubicBezTo>
                  <a:cubicBezTo>
                    <a:pt x="17" y="25"/>
                    <a:pt x="14" y="29"/>
                    <a:pt x="8" y="29"/>
                  </a:cubicBezTo>
                  <a:cubicBezTo>
                    <a:pt x="5" y="29"/>
                    <a:pt x="2" y="28"/>
                    <a:pt x="0" y="27"/>
                  </a:cubicBezTo>
                  <a:lnTo>
                    <a:pt x="1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59"/>
            <p:cNvSpPr>
              <a:spLocks/>
            </p:cNvSpPr>
            <p:nvPr/>
          </p:nvSpPr>
          <p:spPr bwMode="auto">
            <a:xfrm>
              <a:off x="6477" y="3173"/>
              <a:ext cx="39" cy="50"/>
            </a:xfrm>
            <a:custGeom>
              <a:avLst/>
              <a:gdLst>
                <a:gd name="T0" fmla="*/ 15 w 39"/>
                <a:gd name="T1" fmla="*/ 5 h 50"/>
                <a:gd name="T2" fmla="*/ 0 w 39"/>
                <a:gd name="T3" fmla="*/ 5 h 50"/>
                <a:gd name="T4" fmla="*/ 0 w 39"/>
                <a:gd name="T5" fmla="*/ 0 h 50"/>
                <a:gd name="T6" fmla="*/ 39 w 39"/>
                <a:gd name="T7" fmla="*/ 0 h 50"/>
                <a:gd name="T8" fmla="*/ 39 w 39"/>
                <a:gd name="T9" fmla="*/ 5 h 50"/>
                <a:gd name="T10" fmla="*/ 22 w 39"/>
                <a:gd name="T11" fmla="*/ 5 h 50"/>
                <a:gd name="T12" fmla="*/ 22 w 39"/>
                <a:gd name="T13" fmla="*/ 50 h 50"/>
                <a:gd name="T14" fmla="*/ 15 w 39"/>
                <a:gd name="T15" fmla="*/ 50 h 50"/>
                <a:gd name="T16" fmla="*/ 15 w 39"/>
                <a:gd name="T17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50">
                  <a:moveTo>
                    <a:pt x="15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39" y="0"/>
                  </a:lnTo>
                  <a:lnTo>
                    <a:pt x="39" y="5"/>
                  </a:lnTo>
                  <a:lnTo>
                    <a:pt x="22" y="5"/>
                  </a:lnTo>
                  <a:lnTo>
                    <a:pt x="22" y="50"/>
                  </a:lnTo>
                  <a:lnTo>
                    <a:pt x="15" y="50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60"/>
            <p:cNvSpPr>
              <a:spLocks noEditPoints="1"/>
            </p:cNvSpPr>
            <p:nvPr/>
          </p:nvSpPr>
          <p:spPr bwMode="auto">
            <a:xfrm>
              <a:off x="6516" y="3171"/>
              <a:ext cx="46" cy="53"/>
            </a:xfrm>
            <a:custGeom>
              <a:avLst/>
              <a:gdLst>
                <a:gd name="T0" fmla="*/ 25 w 25"/>
                <a:gd name="T1" fmla="*/ 14 h 29"/>
                <a:gd name="T2" fmla="*/ 12 w 25"/>
                <a:gd name="T3" fmla="*/ 29 h 29"/>
                <a:gd name="T4" fmla="*/ 0 w 25"/>
                <a:gd name="T5" fmla="*/ 15 h 29"/>
                <a:gd name="T6" fmla="*/ 13 w 25"/>
                <a:gd name="T7" fmla="*/ 0 h 29"/>
                <a:gd name="T8" fmla="*/ 25 w 25"/>
                <a:gd name="T9" fmla="*/ 14 h 29"/>
                <a:gd name="T10" fmla="*/ 4 w 25"/>
                <a:gd name="T11" fmla="*/ 15 h 29"/>
                <a:gd name="T12" fmla="*/ 13 w 25"/>
                <a:gd name="T13" fmla="*/ 26 h 29"/>
                <a:gd name="T14" fmla="*/ 21 w 25"/>
                <a:gd name="T15" fmla="*/ 14 h 29"/>
                <a:gd name="T16" fmla="*/ 13 w 25"/>
                <a:gd name="T17" fmla="*/ 3 h 29"/>
                <a:gd name="T18" fmla="*/ 4 w 25"/>
                <a:gd name="T1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9">
                  <a:moveTo>
                    <a:pt x="25" y="14"/>
                  </a:moveTo>
                  <a:cubicBezTo>
                    <a:pt x="25" y="24"/>
                    <a:pt x="19" y="29"/>
                    <a:pt x="12" y="29"/>
                  </a:cubicBezTo>
                  <a:cubicBezTo>
                    <a:pt x="5" y="29"/>
                    <a:pt x="0" y="23"/>
                    <a:pt x="0" y="15"/>
                  </a:cubicBezTo>
                  <a:cubicBezTo>
                    <a:pt x="0" y="6"/>
                    <a:pt x="5" y="0"/>
                    <a:pt x="13" y="0"/>
                  </a:cubicBezTo>
                  <a:cubicBezTo>
                    <a:pt x="20" y="0"/>
                    <a:pt x="25" y="6"/>
                    <a:pt x="25" y="14"/>
                  </a:cubicBezTo>
                  <a:close/>
                  <a:moveTo>
                    <a:pt x="4" y="15"/>
                  </a:moveTo>
                  <a:cubicBezTo>
                    <a:pt x="4" y="21"/>
                    <a:pt x="7" y="26"/>
                    <a:pt x="13" y="26"/>
                  </a:cubicBezTo>
                  <a:cubicBezTo>
                    <a:pt x="18" y="26"/>
                    <a:pt x="21" y="21"/>
                    <a:pt x="21" y="14"/>
                  </a:cubicBezTo>
                  <a:cubicBezTo>
                    <a:pt x="21" y="9"/>
                    <a:pt x="19" y="3"/>
                    <a:pt x="13" y="3"/>
                  </a:cubicBezTo>
                  <a:cubicBezTo>
                    <a:pt x="7" y="3"/>
                    <a:pt x="4" y="9"/>
                    <a:pt x="4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61"/>
            <p:cNvSpPr>
              <a:spLocks noEditPoints="1"/>
            </p:cNvSpPr>
            <p:nvPr/>
          </p:nvSpPr>
          <p:spPr bwMode="auto">
            <a:xfrm>
              <a:off x="6571" y="3171"/>
              <a:ext cx="32" cy="52"/>
            </a:xfrm>
            <a:custGeom>
              <a:avLst/>
              <a:gdLst>
                <a:gd name="T0" fmla="*/ 0 w 17"/>
                <a:gd name="T1" fmla="*/ 1 h 28"/>
                <a:gd name="T2" fmla="*/ 7 w 17"/>
                <a:gd name="T3" fmla="*/ 0 h 28"/>
                <a:gd name="T4" fmla="*/ 15 w 17"/>
                <a:gd name="T5" fmla="*/ 3 h 28"/>
                <a:gd name="T6" fmla="*/ 17 w 17"/>
                <a:gd name="T7" fmla="*/ 9 h 28"/>
                <a:gd name="T8" fmla="*/ 15 w 17"/>
                <a:gd name="T9" fmla="*/ 15 h 28"/>
                <a:gd name="T10" fmla="*/ 6 w 17"/>
                <a:gd name="T11" fmla="*/ 18 h 28"/>
                <a:gd name="T12" fmla="*/ 4 w 17"/>
                <a:gd name="T13" fmla="*/ 17 h 28"/>
                <a:gd name="T14" fmla="*/ 4 w 17"/>
                <a:gd name="T15" fmla="*/ 28 h 28"/>
                <a:gd name="T16" fmla="*/ 0 w 17"/>
                <a:gd name="T17" fmla="*/ 28 h 28"/>
                <a:gd name="T18" fmla="*/ 0 w 17"/>
                <a:gd name="T19" fmla="*/ 1 h 28"/>
                <a:gd name="T20" fmla="*/ 4 w 17"/>
                <a:gd name="T21" fmla="*/ 14 h 28"/>
                <a:gd name="T22" fmla="*/ 6 w 17"/>
                <a:gd name="T23" fmla="*/ 15 h 28"/>
                <a:gd name="T24" fmla="*/ 13 w 17"/>
                <a:gd name="T25" fmla="*/ 9 h 28"/>
                <a:gd name="T26" fmla="*/ 7 w 17"/>
                <a:gd name="T27" fmla="*/ 3 h 28"/>
                <a:gd name="T28" fmla="*/ 4 w 17"/>
                <a:gd name="T29" fmla="*/ 4 h 28"/>
                <a:gd name="T30" fmla="*/ 4 w 17"/>
                <a:gd name="T31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8">
                  <a:moveTo>
                    <a:pt x="0" y="1"/>
                  </a:moveTo>
                  <a:cubicBezTo>
                    <a:pt x="2" y="1"/>
                    <a:pt x="4" y="0"/>
                    <a:pt x="7" y="0"/>
                  </a:cubicBezTo>
                  <a:cubicBezTo>
                    <a:pt x="10" y="0"/>
                    <a:pt x="13" y="1"/>
                    <a:pt x="15" y="3"/>
                  </a:cubicBezTo>
                  <a:cubicBezTo>
                    <a:pt x="16" y="4"/>
                    <a:pt x="17" y="6"/>
                    <a:pt x="17" y="9"/>
                  </a:cubicBezTo>
                  <a:cubicBezTo>
                    <a:pt x="17" y="11"/>
                    <a:pt x="16" y="13"/>
                    <a:pt x="15" y="15"/>
                  </a:cubicBezTo>
                  <a:cubicBezTo>
                    <a:pt x="13" y="17"/>
                    <a:pt x="10" y="18"/>
                    <a:pt x="6" y="18"/>
                  </a:cubicBezTo>
                  <a:cubicBezTo>
                    <a:pt x="5" y="18"/>
                    <a:pt x="4" y="18"/>
                    <a:pt x="4" y="1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0" y="28"/>
                    <a:pt x="0" y="28"/>
                    <a:pt x="0" y="28"/>
                  </a:cubicBezTo>
                  <a:lnTo>
                    <a:pt x="0" y="1"/>
                  </a:lnTo>
                  <a:close/>
                  <a:moveTo>
                    <a:pt x="4" y="14"/>
                  </a:moveTo>
                  <a:cubicBezTo>
                    <a:pt x="4" y="15"/>
                    <a:pt x="5" y="15"/>
                    <a:pt x="6" y="15"/>
                  </a:cubicBezTo>
                  <a:cubicBezTo>
                    <a:pt x="11" y="15"/>
                    <a:pt x="13" y="13"/>
                    <a:pt x="13" y="9"/>
                  </a:cubicBezTo>
                  <a:cubicBezTo>
                    <a:pt x="13" y="5"/>
                    <a:pt x="11" y="3"/>
                    <a:pt x="7" y="3"/>
                  </a:cubicBezTo>
                  <a:cubicBezTo>
                    <a:pt x="5" y="3"/>
                    <a:pt x="4" y="3"/>
                    <a:pt x="4" y="4"/>
                  </a:cubicBezTo>
                  <a:lnTo>
                    <a:pt x="4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62"/>
            <p:cNvSpPr>
              <a:spLocks/>
            </p:cNvSpPr>
            <p:nvPr/>
          </p:nvSpPr>
          <p:spPr bwMode="auto">
            <a:xfrm>
              <a:off x="7107" y="3022"/>
              <a:ext cx="353" cy="353"/>
            </a:xfrm>
            <a:custGeom>
              <a:avLst/>
              <a:gdLst>
                <a:gd name="T0" fmla="*/ 353 w 353"/>
                <a:gd name="T1" fmla="*/ 199 h 353"/>
                <a:gd name="T2" fmla="*/ 200 w 353"/>
                <a:gd name="T3" fmla="*/ 353 h 353"/>
                <a:gd name="T4" fmla="*/ 0 w 353"/>
                <a:gd name="T5" fmla="*/ 153 h 353"/>
                <a:gd name="T6" fmla="*/ 11 w 353"/>
                <a:gd name="T7" fmla="*/ 11 h 353"/>
                <a:gd name="T8" fmla="*/ 154 w 353"/>
                <a:gd name="T9" fmla="*/ 0 h 353"/>
                <a:gd name="T10" fmla="*/ 353 w 353"/>
                <a:gd name="T11" fmla="*/ 19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3" h="353">
                  <a:moveTo>
                    <a:pt x="353" y="199"/>
                  </a:moveTo>
                  <a:lnTo>
                    <a:pt x="200" y="353"/>
                  </a:lnTo>
                  <a:lnTo>
                    <a:pt x="0" y="153"/>
                  </a:lnTo>
                  <a:lnTo>
                    <a:pt x="11" y="11"/>
                  </a:lnTo>
                  <a:lnTo>
                    <a:pt x="154" y="0"/>
                  </a:lnTo>
                  <a:lnTo>
                    <a:pt x="353" y="199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Line 263"/>
            <p:cNvSpPr>
              <a:spLocks noChangeShapeType="1"/>
            </p:cNvSpPr>
            <p:nvPr/>
          </p:nvSpPr>
          <p:spPr bwMode="auto">
            <a:xfrm flipV="1">
              <a:off x="7177" y="3092"/>
              <a:ext cx="99" cy="97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Line 264"/>
            <p:cNvSpPr>
              <a:spLocks noChangeShapeType="1"/>
            </p:cNvSpPr>
            <p:nvPr/>
          </p:nvSpPr>
          <p:spPr bwMode="auto">
            <a:xfrm flipV="1">
              <a:off x="7202" y="3116"/>
              <a:ext cx="98" cy="97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Line 265"/>
            <p:cNvSpPr>
              <a:spLocks noChangeShapeType="1"/>
            </p:cNvSpPr>
            <p:nvPr/>
          </p:nvSpPr>
          <p:spPr bwMode="auto">
            <a:xfrm flipV="1">
              <a:off x="7226" y="3140"/>
              <a:ext cx="98" cy="99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Line 266"/>
            <p:cNvSpPr>
              <a:spLocks noChangeShapeType="1"/>
            </p:cNvSpPr>
            <p:nvPr/>
          </p:nvSpPr>
          <p:spPr bwMode="auto">
            <a:xfrm flipV="1">
              <a:off x="7250" y="3165"/>
              <a:ext cx="100" cy="98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Line 267"/>
            <p:cNvSpPr>
              <a:spLocks noChangeShapeType="1"/>
            </p:cNvSpPr>
            <p:nvPr/>
          </p:nvSpPr>
          <p:spPr bwMode="auto">
            <a:xfrm flipV="1">
              <a:off x="7276" y="3189"/>
              <a:ext cx="98" cy="98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Line 268"/>
            <p:cNvSpPr>
              <a:spLocks noChangeShapeType="1"/>
            </p:cNvSpPr>
            <p:nvPr/>
          </p:nvSpPr>
          <p:spPr bwMode="auto">
            <a:xfrm flipV="1">
              <a:off x="7300" y="3213"/>
              <a:ext cx="98" cy="100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69"/>
            <p:cNvSpPr>
              <a:spLocks/>
            </p:cNvSpPr>
            <p:nvPr/>
          </p:nvSpPr>
          <p:spPr bwMode="auto">
            <a:xfrm>
              <a:off x="7151" y="3064"/>
              <a:ext cx="53" cy="54"/>
            </a:xfrm>
            <a:custGeom>
              <a:avLst/>
              <a:gdLst>
                <a:gd name="T0" fmla="*/ 24 w 29"/>
                <a:gd name="T1" fmla="*/ 5 h 29"/>
                <a:gd name="T2" fmla="*/ 24 w 29"/>
                <a:gd name="T3" fmla="*/ 24 h 29"/>
                <a:gd name="T4" fmla="*/ 5 w 29"/>
                <a:gd name="T5" fmla="*/ 24 h 29"/>
                <a:gd name="T6" fmla="*/ 5 w 29"/>
                <a:gd name="T7" fmla="*/ 5 h 29"/>
                <a:gd name="T8" fmla="*/ 24 w 29"/>
                <a:gd name="T9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24" y="5"/>
                  </a:moveTo>
                  <a:cubicBezTo>
                    <a:pt x="29" y="10"/>
                    <a:pt x="29" y="19"/>
                    <a:pt x="24" y="24"/>
                  </a:cubicBezTo>
                  <a:cubicBezTo>
                    <a:pt x="19" y="29"/>
                    <a:pt x="10" y="29"/>
                    <a:pt x="5" y="24"/>
                  </a:cubicBezTo>
                  <a:cubicBezTo>
                    <a:pt x="0" y="19"/>
                    <a:pt x="0" y="10"/>
                    <a:pt x="5" y="5"/>
                  </a:cubicBezTo>
                  <a:cubicBezTo>
                    <a:pt x="10" y="0"/>
                    <a:pt x="19" y="0"/>
                    <a:pt x="24" y="5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70"/>
            <p:cNvSpPr>
              <a:spLocks/>
            </p:cNvSpPr>
            <p:nvPr/>
          </p:nvSpPr>
          <p:spPr bwMode="auto">
            <a:xfrm>
              <a:off x="246" y="3795"/>
              <a:ext cx="46" cy="190"/>
            </a:xfrm>
            <a:custGeom>
              <a:avLst/>
              <a:gdLst>
                <a:gd name="T0" fmla="*/ 25 w 25"/>
                <a:gd name="T1" fmla="*/ 92 h 103"/>
                <a:gd name="T2" fmla="*/ 14 w 25"/>
                <a:gd name="T3" fmla="*/ 103 h 103"/>
                <a:gd name="T4" fmla="*/ 12 w 25"/>
                <a:gd name="T5" fmla="*/ 103 h 103"/>
                <a:gd name="T6" fmla="*/ 0 w 25"/>
                <a:gd name="T7" fmla="*/ 92 h 103"/>
                <a:gd name="T8" fmla="*/ 0 w 25"/>
                <a:gd name="T9" fmla="*/ 11 h 103"/>
                <a:gd name="T10" fmla="*/ 12 w 25"/>
                <a:gd name="T11" fmla="*/ 0 h 103"/>
                <a:gd name="T12" fmla="*/ 14 w 25"/>
                <a:gd name="T13" fmla="*/ 0 h 103"/>
                <a:gd name="T14" fmla="*/ 25 w 25"/>
                <a:gd name="T15" fmla="*/ 11 h 103"/>
                <a:gd name="T16" fmla="*/ 25 w 25"/>
                <a:gd name="T17" fmla="*/ 9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03">
                  <a:moveTo>
                    <a:pt x="25" y="92"/>
                  </a:moveTo>
                  <a:cubicBezTo>
                    <a:pt x="25" y="98"/>
                    <a:pt x="20" y="103"/>
                    <a:pt x="14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5" y="103"/>
                    <a:pt x="0" y="98"/>
                    <a:pt x="0" y="9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0" y="0"/>
                    <a:pt x="25" y="5"/>
                    <a:pt x="25" y="11"/>
                  </a:cubicBezTo>
                  <a:lnTo>
                    <a:pt x="25" y="92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71"/>
            <p:cNvSpPr>
              <a:spLocks/>
            </p:cNvSpPr>
            <p:nvPr/>
          </p:nvSpPr>
          <p:spPr bwMode="auto">
            <a:xfrm>
              <a:off x="496" y="3795"/>
              <a:ext cx="44" cy="190"/>
            </a:xfrm>
            <a:custGeom>
              <a:avLst/>
              <a:gdLst>
                <a:gd name="T0" fmla="*/ 24 w 24"/>
                <a:gd name="T1" fmla="*/ 92 h 103"/>
                <a:gd name="T2" fmla="*/ 13 w 24"/>
                <a:gd name="T3" fmla="*/ 103 h 103"/>
                <a:gd name="T4" fmla="*/ 11 w 24"/>
                <a:gd name="T5" fmla="*/ 103 h 103"/>
                <a:gd name="T6" fmla="*/ 0 w 24"/>
                <a:gd name="T7" fmla="*/ 92 h 103"/>
                <a:gd name="T8" fmla="*/ 0 w 24"/>
                <a:gd name="T9" fmla="*/ 11 h 103"/>
                <a:gd name="T10" fmla="*/ 11 w 24"/>
                <a:gd name="T11" fmla="*/ 0 h 103"/>
                <a:gd name="T12" fmla="*/ 13 w 24"/>
                <a:gd name="T13" fmla="*/ 0 h 103"/>
                <a:gd name="T14" fmla="*/ 24 w 24"/>
                <a:gd name="T15" fmla="*/ 11 h 103"/>
                <a:gd name="T16" fmla="*/ 24 w 24"/>
                <a:gd name="T17" fmla="*/ 9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03">
                  <a:moveTo>
                    <a:pt x="24" y="92"/>
                  </a:moveTo>
                  <a:cubicBezTo>
                    <a:pt x="24" y="98"/>
                    <a:pt x="19" y="103"/>
                    <a:pt x="13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5" y="103"/>
                    <a:pt x="0" y="98"/>
                    <a:pt x="0" y="9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9" y="0"/>
                    <a:pt x="24" y="5"/>
                    <a:pt x="24" y="11"/>
                  </a:cubicBezTo>
                  <a:lnTo>
                    <a:pt x="24" y="92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Rectangle 272"/>
            <p:cNvSpPr>
              <a:spLocks noChangeArrowheads="1"/>
            </p:cNvSpPr>
            <p:nvPr/>
          </p:nvSpPr>
          <p:spPr bwMode="auto">
            <a:xfrm>
              <a:off x="292" y="3832"/>
              <a:ext cx="204" cy="118"/>
            </a:xfrm>
            <a:prstGeom prst="rect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Rectangle 273"/>
            <p:cNvSpPr>
              <a:spLocks noChangeArrowheads="1"/>
            </p:cNvSpPr>
            <p:nvPr/>
          </p:nvSpPr>
          <p:spPr bwMode="auto">
            <a:xfrm>
              <a:off x="216" y="3878"/>
              <a:ext cx="30" cy="24"/>
            </a:xfrm>
            <a:prstGeom prst="rect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Rectangle 274"/>
            <p:cNvSpPr>
              <a:spLocks noChangeArrowheads="1"/>
            </p:cNvSpPr>
            <p:nvPr/>
          </p:nvSpPr>
          <p:spPr bwMode="auto">
            <a:xfrm>
              <a:off x="540" y="3878"/>
              <a:ext cx="30" cy="24"/>
            </a:xfrm>
            <a:prstGeom prst="rect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75"/>
            <p:cNvSpPr>
              <a:spLocks/>
            </p:cNvSpPr>
            <p:nvPr/>
          </p:nvSpPr>
          <p:spPr bwMode="auto">
            <a:xfrm>
              <a:off x="982" y="3806"/>
              <a:ext cx="353" cy="181"/>
            </a:xfrm>
            <a:custGeom>
              <a:avLst/>
              <a:gdLst>
                <a:gd name="T0" fmla="*/ 186 w 192"/>
                <a:gd name="T1" fmla="*/ 27 h 98"/>
                <a:gd name="T2" fmla="*/ 169 w 192"/>
                <a:gd name="T3" fmla="*/ 27 h 98"/>
                <a:gd name="T4" fmla="*/ 169 w 192"/>
                <a:gd name="T5" fmla="*/ 21 h 98"/>
                <a:gd name="T6" fmla="*/ 148 w 192"/>
                <a:gd name="T7" fmla="*/ 0 h 98"/>
                <a:gd name="T8" fmla="*/ 21 w 192"/>
                <a:gd name="T9" fmla="*/ 0 h 98"/>
                <a:gd name="T10" fmla="*/ 0 w 192"/>
                <a:gd name="T11" fmla="*/ 21 h 98"/>
                <a:gd name="T12" fmla="*/ 0 w 192"/>
                <a:gd name="T13" fmla="*/ 77 h 98"/>
                <a:gd name="T14" fmla="*/ 21 w 192"/>
                <a:gd name="T15" fmla="*/ 98 h 98"/>
                <a:gd name="T16" fmla="*/ 148 w 192"/>
                <a:gd name="T17" fmla="*/ 98 h 98"/>
                <a:gd name="T18" fmla="*/ 169 w 192"/>
                <a:gd name="T19" fmla="*/ 77 h 98"/>
                <a:gd name="T20" fmla="*/ 169 w 192"/>
                <a:gd name="T21" fmla="*/ 71 h 98"/>
                <a:gd name="T22" fmla="*/ 186 w 192"/>
                <a:gd name="T23" fmla="*/ 71 h 98"/>
                <a:gd name="T24" fmla="*/ 192 w 192"/>
                <a:gd name="T25" fmla="*/ 65 h 98"/>
                <a:gd name="T26" fmla="*/ 192 w 192"/>
                <a:gd name="T27" fmla="*/ 33 h 98"/>
                <a:gd name="T28" fmla="*/ 186 w 192"/>
                <a:gd name="T29" fmla="*/ 2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2" h="98">
                  <a:moveTo>
                    <a:pt x="186" y="27"/>
                  </a:moveTo>
                  <a:cubicBezTo>
                    <a:pt x="169" y="27"/>
                    <a:pt x="169" y="27"/>
                    <a:pt x="169" y="27"/>
                  </a:cubicBezTo>
                  <a:cubicBezTo>
                    <a:pt x="169" y="21"/>
                    <a:pt x="169" y="21"/>
                    <a:pt x="169" y="21"/>
                  </a:cubicBezTo>
                  <a:cubicBezTo>
                    <a:pt x="169" y="9"/>
                    <a:pt x="160" y="0"/>
                    <a:pt x="14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0" y="0"/>
                    <a:pt x="0" y="9"/>
                    <a:pt x="0" y="21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9"/>
                    <a:pt x="10" y="98"/>
                    <a:pt x="21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60" y="98"/>
                    <a:pt x="169" y="89"/>
                    <a:pt x="169" y="77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86" y="71"/>
                    <a:pt x="186" y="71"/>
                    <a:pt x="186" y="71"/>
                  </a:cubicBezTo>
                  <a:cubicBezTo>
                    <a:pt x="190" y="71"/>
                    <a:pt x="192" y="68"/>
                    <a:pt x="192" y="65"/>
                  </a:cubicBezTo>
                  <a:cubicBezTo>
                    <a:pt x="192" y="33"/>
                    <a:pt x="192" y="33"/>
                    <a:pt x="192" y="33"/>
                  </a:cubicBezTo>
                  <a:cubicBezTo>
                    <a:pt x="192" y="30"/>
                    <a:pt x="190" y="27"/>
                    <a:pt x="186" y="27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76"/>
            <p:cNvSpPr>
              <a:spLocks/>
            </p:cNvSpPr>
            <p:nvPr/>
          </p:nvSpPr>
          <p:spPr bwMode="auto">
            <a:xfrm>
              <a:off x="1770" y="3821"/>
              <a:ext cx="242" cy="138"/>
            </a:xfrm>
            <a:custGeom>
              <a:avLst/>
              <a:gdLst>
                <a:gd name="T0" fmla="*/ 9 w 132"/>
                <a:gd name="T1" fmla="*/ 0 h 75"/>
                <a:gd name="T2" fmla="*/ 0 w 132"/>
                <a:gd name="T3" fmla="*/ 9 h 75"/>
                <a:gd name="T4" fmla="*/ 0 w 132"/>
                <a:gd name="T5" fmla="*/ 66 h 75"/>
                <a:gd name="T6" fmla="*/ 9 w 132"/>
                <a:gd name="T7" fmla="*/ 75 h 75"/>
                <a:gd name="T8" fmla="*/ 132 w 132"/>
                <a:gd name="T9" fmla="*/ 75 h 75"/>
                <a:gd name="T10" fmla="*/ 108 w 132"/>
                <a:gd name="T11" fmla="*/ 0 h 75"/>
                <a:gd name="T12" fmla="*/ 9 w 132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75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71"/>
                    <a:pt x="4" y="75"/>
                    <a:pt x="9" y="75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08" y="0"/>
                    <a:pt x="108" y="0"/>
                    <a:pt x="108" y="0"/>
                  </a:cubicBezTo>
                  <a:lnTo>
                    <a:pt x="9" y="0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77"/>
            <p:cNvSpPr>
              <a:spLocks/>
            </p:cNvSpPr>
            <p:nvPr/>
          </p:nvSpPr>
          <p:spPr bwMode="auto">
            <a:xfrm>
              <a:off x="1747" y="3799"/>
              <a:ext cx="354" cy="182"/>
            </a:xfrm>
            <a:custGeom>
              <a:avLst/>
              <a:gdLst>
                <a:gd name="T0" fmla="*/ 186 w 192"/>
                <a:gd name="T1" fmla="*/ 28 h 99"/>
                <a:gd name="T2" fmla="*/ 169 w 192"/>
                <a:gd name="T3" fmla="*/ 28 h 99"/>
                <a:gd name="T4" fmla="*/ 169 w 192"/>
                <a:gd name="T5" fmla="*/ 21 h 99"/>
                <a:gd name="T6" fmla="*/ 148 w 192"/>
                <a:gd name="T7" fmla="*/ 0 h 99"/>
                <a:gd name="T8" fmla="*/ 21 w 192"/>
                <a:gd name="T9" fmla="*/ 0 h 99"/>
                <a:gd name="T10" fmla="*/ 0 w 192"/>
                <a:gd name="T11" fmla="*/ 21 h 99"/>
                <a:gd name="T12" fmla="*/ 0 w 192"/>
                <a:gd name="T13" fmla="*/ 78 h 99"/>
                <a:gd name="T14" fmla="*/ 21 w 192"/>
                <a:gd name="T15" fmla="*/ 99 h 99"/>
                <a:gd name="T16" fmla="*/ 148 w 192"/>
                <a:gd name="T17" fmla="*/ 99 h 99"/>
                <a:gd name="T18" fmla="*/ 169 w 192"/>
                <a:gd name="T19" fmla="*/ 78 h 99"/>
                <a:gd name="T20" fmla="*/ 169 w 192"/>
                <a:gd name="T21" fmla="*/ 71 h 99"/>
                <a:gd name="T22" fmla="*/ 186 w 192"/>
                <a:gd name="T23" fmla="*/ 71 h 99"/>
                <a:gd name="T24" fmla="*/ 192 w 192"/>
                <a:gd name="T25" fmla="*/ 65 h 99"/>
                <a:gd name="T26" fmla="*/ 192 w 192"/>
                <a:gd name="T27" fmla="*/ 34 h 99"/>
                <a:gd name="T28" fmla="*/ 186 w 192"/>
                <a:gd name="T29" fmla="*/ 2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2" h="99">
                  <a:moveTo>
                    <a:pt x="186" y="28"/>
                  </a:moveTo>
                  <a:cubicBezTo>
                    <a:pt x="169" y="28"/>
                    <a:pt x="169" y="28"/>
                    <a:pt x="169" y="28"/>
                  </a:cubicBezTo>
                  <a:cubicBezTo>
                    <a:pt x="169" y="21"/>
                    <a:pt x="169" y="21"/>
                    <a:pt x="169" y="21"/>
                  </a:cubicBezTo>
                  <a:cubicBezTo>
                    <a:pt x="169" y="10"/>
                    <a:pt x="160" y="0"/>
                    <a:pt x="14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0" y="0"/>
                    <a:pt x="0" y="10"/>
                    <a:pt x="0" y="2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9"/>
                    <a:pt x="10" y="99"/>
                    <a:pt x="21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60" y="99"/>
                    <a:pt x="169" y="89"/>
                    <a:pt x="169" y="78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86" y="71"/>
                    <a:pt x="186" y="71"/>
                    <a:pt x="186" y="71"/>
                  </a:cubicBezTo>
                  <a:cubicBezTo>
                    <a:pt x="190" y="71"/>
                    <a:pt x="192" y="69"/>
                    <a:pt x="192" y="65"/>
                  </a:cubicBezTo>
                  <a:cubicBezTo>
                    <a:pt x="192" y="34"/>
                    <a:pt x="192" y="34"/>
                    <a:pt x="192" y="34"/>
                  </a:cubicBezTo>
                  <a:cubicBezTo>
                    <a:pt x="192" y="31"/>
                    <a:pt x="190" y="28"/>
                    <a:pt x="186" y="28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Line 278"/>
            <p:cNvSpPr>
              <a:spLocks noChangeShapeType="1"/>
            </p:cNvSpPr>
            <p:nvPr/>
          </p:nvSpPr>
          <p:spPr bwMode="auto">
            <a:xfrm>
              <a:off x="1891" y="3821"/>
              <a:ext cx="46" cy="138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Line 279"/>
            <p:cNvSpPr>
              <a:spLocks noChangeShapeType="1"/>
            </p:cNvSpPr>
            <p:nvPr/>
          </p:nvSpPr>
          <p:spPr bwMode="auto">
            <a:xfrm>
              <a:off x="1817" y="3821"/>
              <a:ext cx="46" cy="138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80"/>
            <p:cNvSpPr>
              <a:spLocks/>
            </p:cNvSpPr>
            <p:nvPr/>
          </p:nvSpPr>
          <p:spPr bwMode="auto">
            <a:xfrm>
              <a:off x="2535" y="3821"/>
              <a:ext cx="182" cy="138"/>
            </a:xfrm>
            <a:custGeom>
              <a:avLst/>
              <a:gdLst>
                <a:gd name="T0" fmla="*/ 9 w 99"/>
                <a:gd name="T1" fmla="*/ 0 h 75"/>
                <a:gd name="T2" fmla="*/ 0 w 99"/>
                <a:gd name="T3" fmla="*/ 9 h 75"/>
                <a:gd name="T4" fmla="*/ 0 w 99"/>
                <a:gd name="T5" fmla="*/ 66 h 75"/>
                <a:gd name="T6" fmla="*/ 9 w 99"/>
                <a:gd name="T7" fmla="*/ 75 h 75"/>
                <a:gd name="T8" fmla="*/ 99 w 99"/>
                <a:gd name="T9" fmla="*/ 75 h 75"/>
                <a:gd name="T10" fmla="*/ 75 w 99"/>
                <a:gd name="T11" fmla="*/ 0 h 75"/>
                <a:gd name="T12" fmla="*/ 9 w 99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75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71"/>
                    <a:pt x="4" y="75"/>
                    <a:pt x="9" y="75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75" y="0"/>
                    <a:pt x="75" y="0"/>
                    <a:pt x="75" y="0"/>
                  </a:cubicBezTo>
                  <a:lnTo>
                    <a:pt x="9" y="0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81"/>
            <p:cNvSpPr>
              <a:spLocks/>
            </p:cNvSpPr>
            <p:nvPr/>
          </p:nvSpPr>
          <p:spPr bwMode="auto">
            <a:xfrm>
              <a:off x="2513" y="3799"/>
              <a:ext cx="353" cy="182"/>
            </a:xfrm>
            <a:custGeom>
              <a:avLst/>
              <a:gdLst>
                <a:gd name="T0" fmla="*/ 186 w 192"/>
                <a:gd name="T1" fmla="*/ 28 h 99"/>
                <a:gd name="T2" fmla="*/ 169 w 192"/>
                <a:gd name="T3" fmla="*/ 28 h 99"/>
                <a:gd name="T4" fmla="*/ 169 w 192"/>
                <a:gd name="T5" fmla="*/ 21 h 99"/>
                <a:gd name="T6" fmla="*/ 148 w 192"/>
                <a:gd name="T7" fmla="*/ 0 h 99"/>
                <a:gd name="T8" fmla="*/ 21 w 192"/>
                <a:gd name="T9" fmla="*/ 0 h 99"/>
                <a:gd name="T10" fmla="*/ 0 w 192"/>
                <a:gd name="T11" fmla="*/ 21 h 99"/>
                <a:gd name="T12" fmla="*/ 0 w 192"/>
                <a:gd name="T13" fmla="*/ 78 h 99"/>
                <a:gd name="T14" fmla="*/ 21 w 192"/>
                <a:gd name="T15" fmla="*/ 99 h 99"/>
                <a:gd name="T16" fmla="*/ 148 w 192"/>
                <a:gd name="T17" fmla="*/ 99 h 99"/>
                <a:gd name="T18" fmla="*/ 169 w 192"/>
                <a:gd name="T19" fmla="*/ 78 h 99"/>
                <a:gd name="T20" fmla="*/ 169 w 192"/>
                <a:gd name="T21" fmla="*/ 71 h 99"/>
                <a:gd name="T22" fmla="*/ 186 w 192"/>
                <a:gd name="T23" fmla="*/ 71 h 99"/>
                <a:gd name="T24" fmla="*/ 192 w 192"/>
                <a:gd name="T25" fmla="*/ 65 h 99"/>
                <a:gd name="T26" fmla="*/ 192 w 192"/>
                <a:gd name="T27" fmla="*/ 34 h 99"/>
                <a:gd name="T28" fmla="*/ 186 w 192"/>
                <a:gd name="T29" fmla="*/ 2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2" h="99">
                  <a:moveTo>
                    <a:pt x="186" y="28"/>
                  </a:moveTo>
                  <a:cubicBezTo>
                    <a:pt x="169" y="28"/>
                    <a:pt x="169" y="28"/>
                    <a:pt x="169" y="28"/>
                  </a:cubicBezTo>
                  <a:cubicBezTo>
                    <a:pt x="169" y="21"/>
                    <a:pt x="169" y="21"/>
                    <a:pt x="169" y="21"/>
                  </a:cubicBezTo>
                  <a:cubicBezTo>
                    <a:pt x="169" y="10"/>
                    <a:pt x="160" y="0"/>
                    <a:pt x="14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0" y="0"/>
                    <a:pt x="0" y="10"/>
                    <a:pt x="0" y="2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9"/>
                    <a:pt x="10" y="99"/>
                    <a:pt x="21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60" y="99"/>
                    <a:pt x="169" y="89"/>
                    <a:pt x="169" y="78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86" y="71"/>
                    <a:pt x="186" y="71"/>
                    <a:pt x="186" y="71"/>
                  </a:cubicBezTo>
                  <a:cubicBezTo>
                    <a:pt x="190" y="71"/>
                    <a:pt x="192" y="69"/>
                    <a:pt x="192" y="65"/>
                  </a:cubicBezTo>
                  <a:cubicBezTo>
                    <a:pt x="192" y="34"/>
                    <a:pt x="192" y="34"/>
                    <a:pt x="192" y="34"/>
                  </a:cubicBezTo>
                  <a:cubicBezTo>
                    <a:pt x="192" y="31"/>
                    <a:pt x="190" y="28"/>
                    <a:pt x="186" y="28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Line 282"/>
            <p:cNvSpPr>
              <a:spLocks noChangeShapeType="1"/>
            </p:cNvSpPr>
            <p:nvPr/>
          </p:nvSpPr>
          <p:spPr bwMode="auto">
            <a:xfrm>
              <a:off x="2592" y="3821"/>
              <a:ext cx="46" cy="138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83"/>
            <p:cNvSpPr>
              <a:spLocks/>
            </p:cNvSpPr>
            <p:nvPr/>
          </p:nvSpPr>
          <p:spPr bwMode="auto">
            <a:xfrm>
              <a:off x="3303" y="3825"/>
              <a:ext cx="99" cy="138"/>
            </a:xfrm>
            <a:custGeom>
              <a:avLst/>
              <a:gdLst>
                <a:gd name="T0" fmla="*/ 9 w 54"/>
                <a:gd name="T1" fmla="*/ 0 h 75"/>
                <a:gd name="T2" fmla="*/ 0 w 54"/>
                <a:gd name="T3" fmla="*/ 9 h 75"/>
                <a:gd name="T4" fmla="*/ 0 w 54"/>
                <a:gd name="T5" fmla="*/ 66 h 75"/>
                <a:gd name="T6" fmla="*/ 9 w 54"/>
                <a:gd name="T7" fmla="*/ 75 h 75"/>
                <a:gd name="T8" fmla="*/ 54 w 54"/>
                <a:gd name="T9" fmla="*/ 75 h 75"/>
                <a:gd name="T10" fmla="*/ 30 w 54"/>
                <a:gd name="T11" fmla="*/ 0 h 75"/>
                <a:gd name="T12" fmla="*/ 9 w 5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75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71"/>
                    <a:pt x="4" y="75"/>
                    <a:pt x="9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9" y="0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84"/>
            <p:cNvSpPr>
              <a:spLocks/>
            </p:cNvSpPr>
            <p:nvPr/>
          </p:nvSpPr>
          <p:spPr bwMode="auto">
            <a:xfrm>
              <a:off x="3281" y="3803"/>
              <a:ext cx="353" cy="182"/>
            </a:xfrm>
            <a:custGeom>
              <a:avLst/>
              <a:gdLst>
                <a:gd name="T0" fmla="*/ 186 w 192"/>
                <a:gd name="T1" fmla="*/ 28 h 99"/>
                <a:gd name="T2" fmla="*/ 169 w 192"/>
                <a:gd name="T3" fmla="*/ 28 h 99"/>
                <a:gd name="T4" fmla="*/ 169 w 192"/>
                <a:gd name="T5" fmla="*/ 21 h 99"/>
                <a:gd name="T6" fmla="*/ 148 w 192"/>
                <a:gd name="T7" fmla="*/ 0 h 99"/>
                <a:gd name="T8" fmla="*/ 21 w 192"/>
                <a:gd name="T9" fmla="*/ 0 h 99"/>
                <a:gd name="T10" fmla="*/ 0 w 192"/>
                <a:gd name="T11" fmla="*/ 21 h 99"/>
                <a:gd name="T12" fmla="*/ 0 w 192"/>
                <a:gd name="T13" fmla="*/ 78 h 99"/>
                <a:gd name="T14" fmla="*/ 21 w 192"/>
                <a:gd name="T15" fmla="*/ 99 h 99"/>
                <a:gd name="T16" fmla="*/ 148 w 192"/>
                <a:gd name="T17" fmla="*/ 99 h 99"/>
                <a:gd name="T18" fmla="*/ 169 w 192"/>
                <a:gd name="T19" fmla="*/ 78 h 99"/>
                <a:gd name="T20" fmla="*/ 169 w 192"/>
                <a:gd name="T21" fmla="*/ 71 h 99"/>
                <a:gd name="T22" fmla="*/ 186 w 192"/>
                <a:gd name="T23" fmla="*/ 71 h 99"/>
                <a:gd name="T24" fmla="*/ 192 w 192"/>
                <a:gd name="T25" fmla="*/ 65 h 99"/>
                <a:gd name="T26" fmla="*/ 192 w 192"/>
                <a:gd name="T27" fmla="*/ 34 h 99"/>
                <a:gd name="T28" fmla="*/ 186 w 192"/>
                <a:gd name="T29" fmla="*/ 2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2" h="99">
                  <a:moveTo>
                    <a:pt x="186" y="28"/>
                  </a:moveTo>
                  <a:cubicBezTo>
                    <a:pt x="169" y="28"/>
                    <a:pt x="169" y="28"/>
                    <a:pt x="169" y="28"/>
                  </a:cubicBezTo>
                  <a:cubicBezTo>
                    <a:pt x="169" y="21"/>
                    <a:pt x="169" y="21"/>
                    <a:pt x="169" y="21"/>
                  </a:cubicBezTo>
                  <a:cubicBezTo>
                    <a:pt x="169" y="10"/>
                    <a:pt x="159" y="0"/>
                    <a:pt x="14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9"/>
                    <a:pt x="9" y="99"/>
                    <a:pt x="21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59" y="99"/>
                    <a:pt x="169" y="89"/>
                    <a:pt x="169" y="78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86" y="71"/>
                    <a:pt x="186" y="71"/>
                    <a:pt x="186" y="71"/>
                  </a:cubicBezTo>
                  <a:cubicBezTo>
                    <a:pt x="189" y="71"/>
                    <a:pt x="192" y="68"/>
                    <a:pt x="192" y="65"/>
                  </a:cubicBezTo>
                  <a:cubicBezTo>
                    <a:pt x="192" y="34"/>
                    <a:pt x="192" y="34"/>
                    <a:pt x="192" y="34"/>
                  </a:cubicBezTo>
                  <a:cubicBezTo>
                    <a:pt x="192" y="30"/>
                    <a:pt x="189" y="28"/>
                    <a:pt x="186" y="28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Oval 285"/>
            <p:cNvSpPr>
              <a:spLocks noChangeArrowheads="1"/>
            </p:cNvSpPr>
            <p:nvPr/>
          </p:nvSpPr>
          <p:spPr bwMode="auto">
            <a:xfrm>
              <a:off x="4059" y="3792"/>
              <a:ext cx="274" cy="276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86"/>
            <p:cNvSpPr>
              <a:spLocks/>
            </p:cNvSpPr>
            <p:nvPr/>
          </p:nvSpPr>
          <p:spPr bwMode="auto">
            <a:xfrm>
              <a:off x="4129" y="3746"/>
              <a:ext cx="83" cy="64"/>
            </a:xfrm>
            <a:custGeom>
              <a:avLst/>
              <a:gdLst>
                <a:gd name="T0" fmla="*/ 4 w 45"/>
                <a:gd name="T1" fmla="*/ 35 h 35"/>
                <a:gd name="T2" fmla="*/ 0 w 45"/>
                <a:gd name="T3" fmla="*/ 22 h 35"/>
                <a:gd name="T4" fmla="*/ 22 w 45"/>
                <a:gd name="T5" fmla="*/ 0 h 35"/>
                <a:gd name="T6" fmla="*/ 45 w 45"/>
                <a:gd name="T7" fmla="*/ 22 h 35"/>
                <a:gd name="T8" fmla="*/ 44 w 45"/>
                <a:gd name="T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5">
                  <a:moveTo>
                    <a:pt x="4" y="35"/>
                  </a:moveTo>
                  <a:cubicBezTo>
                    <a:pt x="2" y="32"/>
                    <a:pt x="0" y="27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35" y="0"/>
                    <a:pt x="45" y="10"/>
                    <a:pt x="45" y="22"/>
                  </a:cubicBezTo>
                  <a:cubicBezTo>
                    <a:pt x="45" y="24"/>
                    <a:pt x="44" y="26"/>
                    <a:pt x="44" y="28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87"/>
            <p:cNvSpPr>
              <a:spLocks/>
            </p:cNvSpPr>
            <p:nvPr/>
          </p:nvSpPr>
          <p:spPr bwMode="auto">
            <a:xfrm>
              <a:off x="4160" y="3712"/>
              <a:ext cx="177" cy="72"/>
            </a:xfrm>
            <a:custGeom>
              <a:avLst/>
              <a:gdLst>
                <a:gd name="T0" fmla="*/ 0 w 96"/>
                <a:gd name="T1" fmla="*/ 16 h 39"/>
                <a:gd name="T2" fmla="*/ 11 w 96"/>
                <a:gd name="T3" fmla="*/ 1 h 39"/>
                <a:gd name="T4" fmla="*/ 43 w 96"/>
                <a:gd name="T5" fmla="*/ 5 h 39"/>
                <a:gd name="T6" fmla="*/ 76 w 96"/>
                <a:gd name="T7" fmla="*/ 35 h 39"/>
                <a:gd name="T8" fmla="*/ 96 w 96"/>
                <a:gd name="T9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39">
                  <a:moveTo>
                    <a:pt x="0" y="16"/>
                  </a:moveTo>
                  <a:cubicBezTo>
                    <a:pt x="0" y="8"/>
                    <a:pt x="3" y="3"/>
                    <a:pt x="11" y="1"/>
                  </a:cubicBezTo>
                  <a:cubicBezTo>
                    <a:pt x="21" y="0"/>
                    <a:pt x="34" y="0"/>
                    <a:pt x="43" y="5"/>
                  </a:cubicBezTo>
                  <a:cubicBezTo>
                    <a:pt x="57" y="12"/>
                    <a:pt x="62" y="29"/>
                    <a:pt x="76" y="35"/>
                  </a:cubicBezTo>
                  <a:cubicBezTo>
                    <a:pt x="84" y="39"/>
                    <a:pt x="93" y="36"/>
                    <a:pt x="96" y="28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88"/>
            <p:cNvSpPr>
              <a:spLocks/>
            </p:cNvSpPr>
            <p:nvPr/>
          </p:nvSpPr>
          <p:spPr bwMode="auto">
            <a:xfrm>
              <a:off x="4350" y="3760"/>
              <a:ext cx="35" cy="8"/>
            </a:xfrm>
            <a:custGeom>
              <a:avLst/>
              <a:gdLst>
                <a:gd name="T0" fmla="*/ 0 w 19"/>
                <a:gd name="T1" fmla="*/ 3 h 4"/>
                <a:gd name="T2" fmla="*/ 19 w 19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4">
                  <a:moveTo>
                    <a:pt x="0" y="3"/>
                  </a:moveTo>
                  <a:cubicBezTo>
                    <a:pt x="6" y="3"/>
                    <a:pt x="14" y="4"/>
                    <a:pt x="19" y="0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89"/>
            <p:cNvSpPr>
              <a:spLocks/>
            </p:cNvSpPr>
            <p:nvPr/>
          </p:nvSpPr>
          <p:spPr bwMode="auto">
            <a:xfrm>
              <a:off x="4344" y="3738"/>
              <a:ext cx="21" cy="17"/>
            </a:xfrm>
            <a:custGeom>
              <a:avLst/>
              <a:gdLst>
                <a:gd name="T0" fmla="*/ 0 w 11"/>
                <a:gd name="T1" fmla="*/ 9 h 9"/>
                <a:gd name="T2" fmla="*/ 11 w 11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9">
                  <a:moveTo>
                    <a:pt x="0" y="9"/>
                  </a:moveTo>
                  <a:cubicBezTo>
                    <a:pt x="1" y="6"/>
                    <a:pt x="8" y="1"/>
                    <a:pt x="11" y="0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90"/>
            <p:cNvSpPr>
              <a:spLocks/>
            </p:cNvSpPr>
            <p:nvPr/>
          </p:nvSpPr>
          <p:spPr bwMode="auto">
            <a:xfrm>
              <a:off x="4322" y="3723"/>
              <a:ext cx="8" cy="26"/>
            </a:xfrm>
            <a:custGeom>
              <a:avLst/>
              <a:gdLst>
                <a:gd name="T0" fmla="*/ 4 w 4"/>
                <a:gd name="T1" fmla="*/ 14 h 14"/>
                <a:gd name="T2" fmla="*/ 2 w 4"/>
                <a:gd name="T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4" y="14"/>
                  </a:moveTo>
                  <a:cubicBezTo>
                    <a:pt x="2" y="11"/>
                    <a:pt x="0" y="4"/>
                    <a:pt x="2" y="0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91"/>
            <p:cNvSpPr>
              <a:spLocks/>
            </p:cNvSpPr>
            <p:nvPr/>
          </p:nvSpPr>
          <p:spPr bwMode="auto">
            <a:xfrm>
              <a:off x="4088" y="3930"/>
              <a:ext cx="109" cy="108"/>
            </a:xfrm>
            <a:custGeom>
              <a:avLst/>
              <a:gdLst>
                <a:gd name="T0" fmla="*/ 59 w 59"/>
                <a:gd name="T1" fmla="*/ 59 h 59"/>
                <a:gd name="T2" fmla="*/ 0 w 59"/>
                <a:gd name="T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9" h="59">
                  <a:moveTo>
                    <a:pt x="59" y="59"/>
                  </a:moveTo>
                  <a:cubicBezTo>
                    <a:pt x="26" y="59"/>
                    <a:pt x="0" y="33"/>
                    <a:pt x="0" y="0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92"/>
            <p:cNvSpPr>
              <a:spLocks/>
            </p:cNvSpPr>
            <p:nvPr/>
          </p:nvSpPr>
          <p:spPr bwMode="auto">
            <a:xfrm>
              <a:off x="4845" y="3746"/>
              <a:ext cx="285" cy="322"/>
            </a:xfrm>
            <a:custGeom>
              <a:avLst/>
              <a:gdLst>
                <a:gd name="T0" fmla="*/ 152 w 155"/>
                <a:gd name="T1" fmla="*/ 152 h 175"/>
                <a:gd name="T2" fmla="*/ 109 w 155"/>
                <a:gd name="T3" fmla="*/ 76 h 175"/>
                <a:gd name="T4" fmla="*/ 108 w 155"/>
                <a:gd name="T5" fmla="*/ 74 h 175"/>
                <a:gd name="T6" fmla="*/ 108 w 155"/>
                <a:gd name="T7" fmla="*/ 0 h 175"/>
                <a:gd name="T8" fmla="*/ 46 w 155"/>
                <a:gd name="T9" fmla="*/ 0 h 175"/>
                <a:gd name="T10" fmla="*/ 46 w 155"/>
                <a:gd name="T11" fmla="*/ 74 h 175"/>
                <a:gd name="T12" fmla="*/ 46 w 155"/>
                <a:gd name="T13" fmla="*/ 76 h 175"/>
                <a:gd name="T14" fmla="*/ 3 w 155"/>
                <a:gd name="T15" fmla="*/ 152 h 175"/>
                <a:gd name="T16" fmla="*/ 26 w 155"/>
                <a:gd name="T17" fmla="*/ 175 h 175"/>
                <a:gd name="T18" fmla="*/ 129 w 155"/>
                <a:gd name="T19" fmla="*/ 175 h 175"/>
                <a:gd name="T20" fmla="*/ 152 w 155"/>
                <a:gd name="T21" fmla="*/ 15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5" h="175">
                  <a:moveTo>
                    <a:pt x="152" y="152"/>
                  </a:moveTo>
                  <a:cubicBezTo>
                    <a:pt x="146" y="131"/>
                    <a:pt x="109" y="76"/>
                    <a:pt x="109" y="76"/>
                  </a:cubicBezTo>
                  <a:cubicBezTo>
                    <a:pt x="109" y="75"/>
                    <a:pt x="109" y="74"/>
                    <a:pt x="108" y="74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6" y="74"/>
                    <a:pt x="46" y="75"/>
                    <a:pt x="46" y="76"/>
                  </a:cubicBezTo>
                  <a:cubicBezTo>
                    <a:pt x="46" y="76"/>
                    <a:pt x="8" y="131"/>
                    <a:pt x="3" y="152"/>
                  </a:cubicBezTo>
                  <a:cubicBezTo>
                    <a:pt x="0" y="164"/>
                    <a:pt x="13" y="175"/>
                    <a:pt x="26" y="175"/>
                  </a:cubicBezTo>
                  <a:cubicBezTo>
                    <a:pt x="129" y="175"/>
                    <a:pt x="129" y="175"/>
                    <a:pt x="129" y="175"/>
                  </a:cubicBezTo>
                  <a:cubicBezTo>
                    <a:pt x="141" y="175"/>
                    <a:pt x="155" y="164"/>
                    <a:pt x="152" y="152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Rectangle 293"/>
            <p:cNvSpPr>
              <a:spLocks noChangeArrowheads="1"/>
            </p:cNvSpPr>
            <p:nvPr/>
          </p:nvSpPr>
          <p:spPr bwMode="auto">
            <a:xfrm>
              <a:off x="4909" y="3714"/>
              <a:ext cx="155" cy="32"/>
            </a:xfrm>
            <a:prstGeom prst="rect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94"/>
            <p:cNvSpPr>
              <a:spLocks/>
            </p:cNvSpPr>
            <p:nvPr/>
          </p:nvSpPr>
          <p:spPr bwMode="auto">
            <a:xfrm>
              <a:off x="4884" y="3777"/>
              <a:ext cx="77" cy="250"/>
            </a:xfrm>
            <a:custGeom>
              <a:avLst/>
              <a:gdLst>
                <a:gd name="T0" fmla="*/ 77 w 77"/>
                <a:gd name="T1" fmla="*/ 0 h 250"/>
                <a:gd name="T2" fmla="*/ 77 w 77"/>
                <a:gd name="T3" fmla="*/ 120 h 250"/>
                <a:gd name="T4" fmla="*/ 0 w 77"/>
                <a:gd name="T5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250">
                  <a:moveTo>
                    <a:pt x="77" y="0"/>
                  </a:moveTo>
                  <a:lnTo>
                    <a:pt x="77" y="120"/>
                  </a:lnTo>
                  <a:lnTo>
                    <a:pt x="0" y="250"/>
                  </a:ln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95"/>
            <p:cNvSpPr>
              <a:spLocks/>
            </p:cNvSpPr>
            <p:nvPr/>
          </p:nvSpPr>
          <p:spPr bwMode="auto">
            <a:xfrm>
              <a:off x="5576" y="3793"/>
              <a:ext cx="353" cy="199"/>
            </a:xfrm>
            <a:custGeom>
              <a:avLst/>
              <a:gdLst>
                <a:gd name="T0" fmla="*/ 192 w 192"/>
                <a:gd name="T1" fmla="*/ 92 h 108"/>
                <a:gd name="T2" fmla="*/ 176 w 192"/>
                <a:gd name="T3" fmla="*/ 108 h 108"/>
                <a:gd name="T4" fmla="*/ 16 w 192"/>
                <a:gd name="T5" fmla="*/ 108 h 108"/>
                <a:gd name="T6" fmla="*/ 0 w 192"/>
                <a:gd name="T7" fmla="*/ 92 h 108"/>
                <a:gd name="T8" fmla="*/ 0 w 192"/>
                <a:gd name="T9" fmla="*/ 16 h 108"/>
                <a:gd name="T10" fmla="*/ 16 w 192"/>
                <a:gd name="T11" fmla="*/ 0 h 108"/>
                <a:gd name="T12" fmla="*/ 176 w 192"/>
                <a:gd name="T13" fmla="*/ 0 h 108"/>
                <a:gd name="T14" fmla="*/ 192 w 192"/>
                <a:gd name="T15" fmla="*/ 16 h 108"/>
                <a:gd name="T16" fmla="*/ 192 w 192"/>
                <a:gd name="T17" fmla="*/ 9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08">
                  <a:moveTo>
                    <a:pt x="192" y="92"/>
                  </a:moveTo>
                  <a:cubicBezTo>
                    <a:pt x="192" y="101"/>
                    <a:pt x="185" y="108"/>
                    <a:pt x="176" y="108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7" y="108"/>
                    <a:pt x="0" y="101"/>
                    <a:pt x="0" y="9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85" y="0"/>
                    <a:pt x="192" y="7"/>
                    <a:pt x="192" y="16"/>
                  </a:cubicBezTo>
                  <a:lnTo>
                    <a:pt x="192" y="92"/>
                  </a:ln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Line 296"/>
            <p:cNvSpPr>
              <a:spLocks noChangeShapeType="1"/>
            </p:cNvSpPr>
            <p:nvPr/>
          </p:nvSpPr>
          <p:spPr bwMode="auto">
            <a:xfrm flipH="1">
              <a:off x="5583" y="3874"/>
              <a:ext cx="90" cy="113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Line 297"/>
            <p:cNvSpPr>
              <a:spLocks noChangeShapeType="1"/>
            </p:cNvSpPr>
            <p:nvPr/>
          </p:nvSpPr>
          <p:spPr bwMode="auto">
            <a:xfrm>
              <a:off x="5835" y="3874"/>
              <a:ext cx="90" cy="113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98"/>
            <p:cNvSpPr>
              <a:spLocks/>
            </p:cNvSpPr>
            <p:nvPr/>
          </p:nvSpPr>
          <p:spPr bwMode="auto">
            <a:xfrm>
              <a:off x="5583" y="3801"/>
              <a:ext cx="339" cy="129"/>
            </a:xfrm>
            <a:custGeom>
              <a:avLst/>
              <a:gdLst>
                <a:gd name="T0" fmla="*/ 0 w 184"/>
                <a:gd name="T1" fmla="*/ 0 h 70"/>
                <a:gd name="T2" fmla="*/ 83 w 184"/>
                <a:gd name="T3" fmla="*/ 66 h 70"/>
                <a:gd name="T4" fmla="*/ 101 w 184"/>
                <a:gd name="T5" fmla="*/ 66 h 70"/>
                <a:gd name="T6" fmla="*/ 184 w 184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70">
                  <a:moveTo>
                    <a:pt x="0" y="0"/>
                  </a:moveTo>
                  <a:cubicBezTo>
                    <a:pt x="83" y="66"/>
                    <a:pt x="83" y="66"/>
                    <a:pt x="83" y="66"/>
                  </a:cubicBezTo>
                  <a:cubicBezTo>
                    <a:pt x="88" y="70"/>
                    <a:pt x="96" y="70"/>
                    <a:pt x="101" y="66"/>
                  </a:cubicBezTo>
                  <a:cubicBezTo>
                    <a:pt x="184" y="0"/>
                    <a:pt x="184" y="0"/>
                    <a:pt x="184" y="0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99"/>
            <p:cNvSpPr>
              <a:spLocks/>
            </p:cNvSpPr>
            <p:nvPr/>
          </p:nvSpPr>
          <p:spPr bwMode="auto">
            <a:xfrm>
              <a:off x="6341" y="3836"/>
              <a:ext cx="354" cy="204"/>
            </a:xfrm>
            <a:custGeom>
              <a:avLst/>
              <a:gdLst>
                <a:gd name="T0" fmla="*/ 182 w 192"/>
                <a:gd name="T1" fmla="*/ 0 h 111"/>
                <a:gd name="T2" fmla="*/ 187 w 192"/>
                <a:gd name="T3" fmla="*/ 3 h 111"/>
                <a:gd name="T4" fmla="*/ 192 w 192"/>
                <a:gd name="T5" fmla="*/ 14 h 111"/>
                <a:gd name="T6" fmla="*/ 192 w 192"/>
                <a:gd name="T7" fmla="*/ 99 h 111"/>
                <a:gd name="T8" fmla="*/ 180 w 192"/>
                <a:gd name="T9" fmla="*/ 111 h 111"/>
                <a:gd name="T10" fmla="*/ 12 w 192"/>
                <a:gd name="T11" fmla="*/ 111 h 111"/>
                <a:gd name="T12" fmla="*/ 0 w 192"/>
                <a:gd name="T13" fmla="*/ 99 h 111"/>
                <a:gd name="T14" fmla="*/ 0 w 192"/>
                <a:gd name="T15" fmla="*/ 14 h 111"/>
                <a:gd name="T16" fmla="*/ 6 w 192"/>
                <a:gd name="T17" fmla="*/ 3 h 111"/>
                <a:gd name="T18" fmla="*/ 11 w 192"/>
                <a:gd name="T1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111">
                  <a:moveTo>
                    <a:pt x="182" y="0"/>
                  </a:moveTo>
                  <a:cubicBezTo>
                    <a:pt x="185" y="2"/>
                    <a:pt x="185" y="2"/>
                    <a:pt x="187" y="3"/>
                  </a:cubicBezTo>
                  <a:cubicBezTo>
                    <a:pt x="191" y="6"/>
                    <a:pt x="192" y="10"/>
                    <a:pt x="192" y="14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105"/>
                    <a:pt x="187" y="111"/>
                    <a:pt x="180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6" y="111"/>
                    <a:pt x="0" y="105"/>
                    <a:pt x="0" y="99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0"/>
                    <a:pt x="2" y="5"/>
                    <a:pt x="6" y="3"/>
                  </a:cubicBezTo>
                  <a:cubicBezTo>
                    <a:pt x="7" y="2"/>
                    <a:pt x="8" y="1"/>
                    <a:pt x="11" y="0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300"/>
            <p:cNvSpPr>
              <a:spLocks/>
            </p:cNvSpPr>
            <p:nvPr/>
          </p:nvSpPr>
          <p:spPr bwMode="auto">
            <a:xfrm>
              <a:off x="6349" y="3843"/>
              <a:ext cx="338" cy="92"/>
            </a:xfrm>
            <a:custGeom>
              <a:avLst/>
              <a:gdLst>
                <a:gd name="T0" fmla="*/ 0 w 338"/>
                <a:gd name="T1" fmla="*/ 0 h 92"/>
                <a:gd name="T2" fmla="*/ 92 w 338"/>
                <a:gd name="T3" fmla="*/ 92 h 92"/>
                <a:gd name="T4" fmla="*/ 246 w 338"/>
                <a:gd name="T5" fmla="*/ 92 h 92"/>
                <a:gd name="T6" fmla="*/ 338 w 338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8" h="92">
                  <a:moveTo>
                    <a:pt x="0" y="0"/>
                  </a:moveTo>
                  <a:lnTo>
                    <a:pt x="92" y="92"/>
                  </a:lnTo>
                  <a:lnTo>
                    <a:pt x="246" y="92"/>
                  </a:lnTo>
                  <a:lnTo>
                    <a:pt x="338" y="0"/>
                  </a:ln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Line 301"/>
            <p:cNvSpPr>
              <a:spLocks noChangeShapeType="1"/>
            </p:cNvSpPr>
            <p:nvPr/>
          </p:nvSpPr>
          <p:spPr bwMode="auto">
            <a:xfrm flipH="1">
              <a:off x="6349" y="3932"/>
              <a:ext cx="90" cy="103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Line 302"/>
            <p:cNvSpPr>
              <a:spLocks noChangeShapeType="1"/>
            </p:cNvSpPr>
            <p:nvPr/>
          </p:nvSpPr>
          <p:spPr bwMode="auto">
            <a:xfrm>
              <a:off x="6601" y="3932"/>
              <a:ext cx="90" cy="103"/>
            </a:xfrm>
            <a:prstGeom prst="line">
              <a:avLst/>
            </a:pr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303"/>
            <p:cNvSpPr>
              <a:spLocks/>
            </p:cNvSpPr>
            <p:nvPr/>
          </p:nvSpPr>
          <p:spPr bwMode="auto">
            <a:xfrm>
              <a:off x="6349" y="3731"/>
              <a:ext cx="338" cy="112"/>
            </a:xfrm>
            <a:custGeom>
              <a:avLst/>
              <a:gdLst>
                <a:gd name="T0" fmla="*/ 0 w 184"/>
                <a:gd name="T1" fmla="*/ 61 h 61"/>
                <a:gd name="T2" fmla="*/ 83 w 184"/>
                <a:gd name="T3" fmla="*/ 3 h 61"/>
                <a:gd name="T4" fmla="*/ 101 w 184"/>
                <a:gd name="T5" fmla="*/ 3 h 61"/>
                <a:gd name="T6" fmla="*/ 184 w 184"/>
                <a:gd name="T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61">
                  <a:moveTo>
                    <a:pt x="0" y="61"/>
                  </a:moveTo>
                  <a:cubicBezTo>
                    <a:pt x="83" y="3"/>
                    <a:pt x="83" y="3"/>
                    <a:pt x="83" y="3"/>
                  </a:cubicBezTo>
                  <a:cubicBezTo>
                    <a:pt x="88" y="0"/>
                    <a:pt x="96" y="0"/>
                    <a:pt x="101" y="3"/>
                  </a:cubicBezTo>
                  <a:cubicBezTo>
                    <a:pt x="184" y="61"/>
                    <a:pt x="184" y="61"/>
                    <a:pt x="184" y="61"/>
                  </a:cubicBez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304"/>
            <p:cNvSpPr>
              <a:spLocks noChangeArrowheads="1"/>
            </p:cNvSpPr>
            <p:nvPr/>
          </p:nvSpPr>
          <p:spPr bwMode="auto">
            <a:xfrm>
              <a:off x="2515" y="3193"/>
              <a:ext cx="116" cy="116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Oval 305"/>
            <p:cNvSpPr>
              <a:spLocks noChangeArrowheads="1"/>
            </p:cNvSpPr>
            <p:nvPr/>
          </p:nvSpPr>
          <p:spPr bwMode="auto">
            <a:xfrm>
              <a:off x="2752" y="3193"/>
              <a:ext cx="116" cy="116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306"/>
            <p:cNvSpPr>
              <a:spLocks noEditPoints="1"/>
            </p:cNvSpPr>
            <p:nvPr/>
          </p:nvSpPr>
          <p:spPr bwMode="auto">
            <a:xfrm>
              <a:off x="2535" y="3072"/>
              <a:ext cx="313" cy="195"/>
            </a:xfrm>
            <a:custGeom>
              <a:avLst/>
              <a:gdLst>
                <a:gd name="T0" fmla="*/ 118 w 170"/>
                <a:gd name="T1" fmla="*/ 97 h 106"/>
                <a:gd name="T2" fmla="*/ 150 w 170"/>
                <a:gd name="T3" fmla="*/ 66 h 106"/>
                <a:gd name="T4" fmla="*/ 170 w 170"/>
                <a:gd name="T5" fmla="*/ 73 h 106"/>
                <a:gd name="T6" fmla="*/ 170 w 170"/>
                <a:gd name="T7" fmla="*/ 73 h 106"/>
                <a:gd name="T8" fmla="*/ 123 w 170"/>
                <a:gd name="T9" fmla="*/ 13 h 106"/>
                <a:gd name="T10" fmla="*/ 96 w 170"/>
                <a:gd name="T11" fmla="*/ 26 h 106"/>
                <a:gd name="T12" fmla="*/ 74 w 170"/>
                <a:gd name="T13" fmla="*/ 26 h 106"/>
                <a:gd name="T14" fmla="*/ 47 w 170"/>
                <a:gd name="T15" fmla="*/ 13 h 106"/>
                <a:gd name="T16" fmla="*/ 0 w 170"/>
                <a:gd name="T17" fmla="*/ 73 h 106"/>
                <a:gd name="T18" fmla="*/ 0 w 170"/>
                <a:gd name="T19" fmla="*/ 73 h 106"/>
                <a:gd name="T20" fmla="*/ 20 w 170"/>
                <a:gd name="T21" fmla="*/ 66 h 106"/>
                <a:gd name="T22" fmla="*/ 52 w 170"/>
                <a:gd name="T23" fmla="*/ 97 h 106"/>
                <a:gd name="T24" fmla="*/ 50 w 170"/>
                <a:gd name="T25" fmla="*/ 106 h 106"/>
                <a:gd name="T26" fmla="*/ 50 w 170"/>
                <a:gd name="T27" fmla="*/ 106 h 106"/>
                <a:gd name="T28" fmla="*/ 59 w 170"/>
                <a:gd name="T29" fmla="*/ 75 h 106"/>
                <a:gd name="T30" fmla="*/ 111 w 170"/>
                <a:gd name="T31" fmla="*/ 76 h 106"/>
                <a:gd name="T32" fmla="*/ 119 w 170"/>
                <a:gd name="T33" fmla="*/ 106 h 106"/>
                <a:gd name="T34" fmla="*/ 120 w 170"/>
                <a:gd name="T35" fmla="*/ 106 h 106"/>
                <a:gd name="T36" fmla="*/ 118 w 170"/>
                <a:gd name="T37" fmla="*/ 97 h 106"/>
                <a:gd name="T38" fmla="*/ 65 w 170"/>
                <a:gd name="T39" fmla="*/ 55 h 106"/>
                <a:gd name="T40" fmla="*/ 70 w 170"/>
                <a:gd name="T41" fmla="*/ 39 h 106"/>
                <a:gd name="T42" fmla="*/ 100 w 170"/>
                <a:gd name="T43" fmla="*/ 40 h 106"/>
                <a:gd name="T44" fmla="*/ 104 w 170"/>
                <a:gd name="T45" fmla="*/ 55 h 106"/>
                <a:gd name="T46" fmla="*/ 65 w 170"/>
                <a:gd name="T47" fmla="*/ 5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0" h="106">
                  <a:moveTo>
                    <a:pt x="118" y="97"/>
                  </a:moveTo>
                  <a:cubicBezTo>
                    <a:pt x="118" y="80"/>
                    <a:pt x="132" y="66"/>
                    <a:pt x="150" y="66"/>
                  </a:cubicBezTo>
                  <a:cubicBezTo>
                    <a:pt x="157" y="66"/>
                    <a:pt x="164" y="69"/>
                    <a:pt x="170" y="73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3" y="13"/>
                    <a:pt x="99" y="0"/>
                    <a:pt x="96" y="26"/>
                  </a:cubicBezTo>
                  <a:cubicBezTo>
                    <a:pt x="90" y="25"/>
                    <a:pt x="82" y="24"/>
                    <a:pt x="74" y="26"/>
                  </a:cubicBezTo>
                  <a:cubicBezTo>
                    <a:pt x="71" y="0"/>
                    <a:pt x="47" y="13"/>
                    <a:pt x="47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6" y="69"/>
                    <a:pt x="13" y="66"/>
                    <a:pt x="20" y="66"/>
                  </a:cubicBezTo>
                  <a:cubicBezTo>
                    <a:pt x="38" y="66"/>
                    <a:pt x="52" y="80"/>
                    <a:pt x="52" y="97"/>
                  </a:cubicBezTo>
                  <a:cubicBezTo>
                    <a:pt x="52" y="100"/>
                    <a:pt x="51" y="103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69" y="70"/>
                    <a:pt x="90" y="61"/>
                    <a:pt x="111" y="76"/>
                  </a:cubicBezTo>
                  <a:cubicBezTo>
                    <a:pt x="119" y="106"/>
                    <a:pt x="119" y="106"/>
                    <a:pt x="119" y="106"/>
                  </a:cubicBezTo>
                  <a:cubicBezTo>
                    <a:pt x="120" y="106"/>
                    <a:pt x="120" y="106"/>
                    <a:pt x="120" y="106"/>
                  </a:cubicBezTo>
                  <a:cubicBezTo>
                    <a:pt x="119" y="103"/>
                    <a:pt x="118" y="100"/>
                    <a:pt x="118" y="97"/>
                  </a:cubicBezTo>
                  <a:close/>
                  <a:moveTo>
                    <a:pt x="65" y="55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7" y="36"/>
                    <a:pt x="88" y="33"/>
                    <a:pt x="100" y="40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95" y="52"/>
                    <a:pt x="80" y="50"/>
                    <a:pt x="65" y="55"/>
                  </a:cubicBezTo>
                  <a:close/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Oval 307"/>
            <p:cNvSpPr>
              <a:spLocks noChangeArrowheads="1"/>
            </p:cNvSpPr>
            <p:nvPr/>
          </p:nvSpPr>
          <p:spPr bwMode="auto">
            <a:xfrm>
              <a:off x="7107" y="3712"/>
              <a:ext cx="353" cy="354"/>
            </a:xfrm>
            <a:prstGeom prst="ellipse">
              <a:avLst/>
            </a:pr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308"/>
            <p:cNvSpPr>
              <a:spLocks/>
            </p:cNvSpPr>
            <p:nvPr/>
          </p:nvSpPr>
          <p:spPr bwMode="auto">
            <a:xfrm>
              <a:off x="7118" y="3828"/>
              <a:ext cx="333" cy="24"/>
            </a:xfrm>
            <a:custGeom>
              <a:avLst/>
              <a:gdLst>
                <a:gd name="T0" fmla="*/ 0 w 333"/>
                <a:gd name="T1" fmla="*/ 0 h 24"/>
                <a:gd name="T2" fmla="*/ 108 w 333"/>
                <a:gd name="T3" fmla="*/ 24 h 24"/>
                <a:gd name="T4" fmla="*/ 221 w 333"/>
                <a:gd name="T5" fmla="*/ 24 h 24"/>
                <a:gd name="T6" fmla="*/ 333 w 333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3" h="24">
                  <a:moveTo>
                    <a:pt x="0" y="0"/>
                  </a:moveTo>
                  <a:lnTo>
                    <a:pt x="108" y="24"/>
                  </a:lnTo>
                  <a:lnTo>
                    <a:pt x="221" y="24"/>
                  </a:lnTo>
                  <a:lnTo>
                    <a:pt x="333" y="2"/>
                  </a:ln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309"/>
            <p:cNvSpPr>
              <a:spLocks/>
            </p:cNvSpPr>
            <p:nvPr/>
          </p:nvSpPr>
          <p:spPr bwMode="auto">
            <a:xfrm>
              <a:off x="7110" y="3891"/>
              <a:ext cx="151" cy="175"/>
            </a:xfrm>
            <a:custGeom>
              <a:avLst/>
              <a:gdLst>
                <a:gd name="T0" fmla="*/ 0 w 151"/>
                <a:gd name="T1" fmla="*/ 0 h 175"/>
                <a:gd name="T2" fmla="*/ 133 w 151"/>
                <a:gd name="T3" fmla="*/ 52 h 175"/>
                <a:gd name="T4" fmla="*/ 151 w 151"/>
                <a:gd name="T5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175">
                  <a:moveTo>
                    <a:pt x="0" y="0"/>
                  </a:moveTo>
                  <a:lnTo>
                    <a:pt x="133" y="52"/>
                  </a:lnTo>
                  <a:lnTo>
                    <a:pt x="151" y="175"/>
                  </a:ln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310"/>
            <p:cNvSpPr>
              <a:spLocks/>
            </p:cNvSpPr>
            <p:nvPr/>
          </p:nvSpPr>
          <p:spPr bwMode="auto">
            <a:xfrm>
              <a:off x="7309" y="3891"/>
              <a:ext cx="151" cy="175"/>
            </a:xfrm>
            <a:custGeom>
              <a:avLst/>
              <a:gdLst>
                <a:gd name="T0" fmla="*/ 151 w 151"/>
                <a:gd name="T1" fmla="*/ 0 h 175"/>
                <a:gd name="T2" fmla="*/ 20 w 151"/>
                <a:gd name="T3" fmla="*/ 52 h 175"/>
                <a:gd name="T4" fmla="*/ 0 w 151"/>
                <a:gd name="T5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175">
                  <a:moveTo>
                    <a:pt x="151" y="0"/>
                  </a:moveTo>
                  <a:lnTo>
                    <a:pt x="20" y="52"/>
                  </a:lnTo>
                  <a:lnTo>
                    <a:pt x="0" y="175"/>
                  </a:ln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311"/>
            <p:cNvSpPr>
              <a:spLocks/>
            </p:cNvSpPr>
            <p:nvPr/>
          </p:nvSpPr>
          <p:spPr bwMode="auto">
            <a:xfrm>
              <a:off x="7140" y="3856"/>
              <a:ext cx="48" cy="24"/>
            </a:xfrm>
            <a:custGeom>
              <a:avLst/>
              <a:gdLst>
                <a:gd name="T0" fmla="*/ 0 w 48"/>
                <a:gd name="T1" fmla="*/ 24 h 24"/>
                <a:gd name="T2" fmla="*/ 0 w 48"/>
                <a:gd name="T3" fmla="*/ 0 h 24"/>
                <a:gd name="T4" fmla="*/ 48 w 48"/>
                <a:gd name="T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24">
                  <a:moveTo>
                    <a:pt x="0" y="24"/>
                  </a:moveTo>
                  <a:lnTo>
                    <a:pt x="0" y="0"/>
                  </a:lnTo>
                  <a:lnTo>
                    <a:pt x="48" y="15"/>
                  </a:ln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312"/>
            <p:cNvSpPr>
              <a:spLocks/>
            </p:cNvSpPr>
            <p:nvPr/>
          </p:nvSpPr>
          <p:spPr bwMode="auto">
            <a:xfrm>
              <a:off x="7379" y="3860"/>
              <a:ext cx="50" cy="29"/>
            </a:xfrm>
            <a:custGeom>
              <a:avLst/>
              <a:gdLst>
                <a:gd name="T0" fmla="*/ 0 w 50"/>
                <a:gd name="T1" fmla="*/ 29 h 29"/>
                <a:gd name="T2" fmla="*/ 2 w 50"/>
                <a:gd name="T3" fmla="*/ 7 h 29"/>
                <a:gd name="T4" fmla="*/ 50 w 5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9">
                  <a:moveTo>
                    <a:pt x="0" y="29"/>
                  </a:moveTo>
                  <a:lnTo>
                    <a:pt x="2" y="7"/>
                  </a:lnTo>
                  <a:lnTo>
                    <a:pt x="50" y="0"/>
                  </a:lnTo>
                </a:path>
              </a:pathLst>
            </a:custGeom>
            <a:noFill/>
            <a:ln w="222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99278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57163" y="244475"/>
            <a:ext cx="12022137" cy="6350000"/>
            <a:chOff x="99" y="154"/>
            <a:chExt cx="7573" cy="4000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99" y="154"/>
              <a:ext cx="7573" cy="2549"/>
              <a:chOff x="99" y="154"/>
              <a:chExt cx="7573" cy="2549"/>
            </a:xfrm>
          </p:grpSpPr>
          <p:sp>
            <p:nvSpPr>
              <p:cNvPr id="130" name="Oval 5"/>
              <p:cNvSpPr>
                <a:spLocks noChangeArrowheads="1"/>
              </p:cNvSpPr>
              <p:nvPr/>
            </p:nvSpPr>
            <p:spPr bwMode="auto">
              <a:xfrm>
                <a:off x="210" y="360"/>
                <a:ext cx="148" cy="150"/>
              </a:xfrm>
              <a:prstGeom prst="ellips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6"/>
              <p:cNvSpPr>
                <a:spLocks/>
              </p:cNvSpPr>
              <p:nvPr/>
            </p:nvSpPr>
            <p:spPr bwMode="auto">
              <a:xfrm>
                <a:off x="99" y="187"/>
                <a:ext cx="369" cy="83"/>
              </a:xfrm>
              <a:custGeom>
                <a:avLst/>
                <a:gdLst>
                  <a:gd name="T0" fmla="*/ 0 w 192"/>
                  <a:gd name="T1" fmla="*/ 43 h 43"/>
                  <a:gd name="T2" fmla="*/ 96 w 192"/>
                  <a:gd name="T3" fmla="*/ 0 h 43"/>
                  <a:gd name="T4" fmla="*/ 192 w 192"/>
                  <a:gd name="T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2" h="43">
                    <a:moveTo>
                      <a:pt x="0" y="43"/>
                    </a:moveTo>
                    <a:cubicBezTo>
                      <a:pt x="24" y="16"/>
                      <a:pt x="58" y="0"/>
                      <a:pt x="96" y="0"/>
                    </a:cubicBezTo>
                    <a:cubicBezTo>
                      <a:pt x="134" y="0"/>
                      <a:pt x="169" y="16"/>
                      <a:pt x="192" y="43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7"/>
              <p:cNvSpPr>
                <a:spLocks/>
              </p:cNvSpPr>
              <p:nvPr/>
            </p:nvSpPr>
            <p:spPr bwMode="auto">
              <a:xfrm>
                <a:off x="147" y="273"/>
                <a:ext cx="273" cy="75"/>
              </a:xfrm>
              <a:custGeom>
                <a:avLst/>
                <a:gdLst>
                  <a:gd name="T0" fmla="*/ 0 w 142"/>
                  <a:gd name="T1" fmla="*/ 39 h 39"/>
                  <a:gd name="T2" fmla="*/ 71 w 142"/>
                  <a:gd name="T3" fmla="*/ 0 h 39"/>
                  <a:gd name="T4" fmla="*/ 142 w 142"/>
                  <a:gd name="T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2" h="39">
                    <a:moveTo>
                      <a:pt x="0" y="39"/>
                    </a:moveTo>
                    <a:cubicBezTo>
                      <a:pt x="15" y="16"/>
                      <a:pt x="41" y="0"/>
                      <a:pt x="71" y="0"/>
                    </a:cubicBezTo>
                    <a:cubicBezTo>
                      <a:pt x="101" y="0"/>
                      <a:pt x="127" y="16"/>
                      <a:pt x="142" y="39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Oval 8"/>
              <p:cNvSpPr>
                <a:spLocks noChangeArrowheads="1"/>
              </p:cNvSpPr>
              <p:nvPr/>
            </p:nvSpPr>
            <p:spPr bwMode="auto">
              <a:xfrm>
                <a:off x="1011" y="362"/>
                <a:ext cx="148" cy="148"/>
              </a:xfrm>
              <a:prstGeom prst="ellips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9"/>
              <p:cNvSpPr>
                <a:spLocks/>
              </p:cNvSpPr>
              <p:nvPr/>
            </p:nvSpPr>
            <p:spPr bwMode="auto">
              <a:xfrm>
                <a:off x="899" y="187"/>
                <a:ext cx="370" cy="83"/>
              </a:xfrm>
              <a:custGeom>
                <a:avLst/>
                <a:gdLst>
                  <a:gd name="T0" fmla="*/ 0 w 192"/>
                  <a:gd name="T1" fmla="*/ 43 h 43"/>
                  <a:gd name="T2" fmla="*/ 96 w 192"/>
                  <a:gd name="T3" fmla="*/ 0 h 43"/>
                  <a:gd name="T4" fmla="*/ 192 w 192"/>
                  <a:gd name="T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2" h="43">
                    <a:moveTo>
                      <a:pt x="0" y="43"/>
                    </a:moveTo>
                    <a:cubicBezTo>
                      <a:pt x="24" y="17"/>
                      <a:pt x="58" y="0"/>
                      <a:pt x="96" y="0"/>
                    </a:cubicBezTo>
                    <a:cubicBezTo>
                      <a:pt x="134" y="0"/>
                      <a:pt x="169" y="17"/>
                      <a:pt x="192" y="43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0"/>
              <p:cNvSpPr>
                <a:spLocks/>
              </p:cNvSpPr>
              <p:nvPr/>
            </p:nvSpPr>
            <p:spPr bwMode="auto">
              <a:xfrm>
                <a:off x="947" y="275"/>
                <a:ext cx="273" cy="75"/>
              </a:xfrm>
              <a:custGeom>
                <a:avLst/>
                <a:gdLst>
                  <a:gd name="T0" fmla="*/ 0 w 142"/>
                  <a:gd name="T1" fmla="*/ 39 h 39"/>
                  <a:gd name="T2" fmla="*/ 71 w 142"/>
                  <a:gd name="T3" fmla="*/ 0 h 39"/>
                  <a:gd name="T4" fmla="*/ 142 w 142"/>
                  <a:gd name="T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2" h="39">
                    <a:moveTo>
                      <a:pt x="0" y="39"/>
                    </a:moveTo>
                    <a:cubicBezTo>
                      <a:pt x="15" y="15"/>
                      <a:pt x="41" y="0"/>
                      <a:pt x="71" y="0"/>
                    </a:cubicBezTo>
                    <a:cubicBezTo>
                      <a:pt x="101" y="0"/>
                      <a:pt x="127" y="15"/>
                      <a:pt x="142" y="39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1"/>
              <p:cNvSpPr>
                <a:spLocks/>
              </p:cNvSpPr>
              <p:nvPr/>
            </p:nvSpPr>
            <p:spPr bwMode="auto">
              <a:xfrm>
                <a:off x="899" y="187"/>
                <a:ext cx="370" cy="83"/>
              </a:xfrm>
              <a:custGeom>
                <a:avLst/>
                <a:gdLst>
                  <a:gd name="T0" fmla="*/ 192 w 192"/>
                  <a:gd name="T1" fmla="*/ 43 h 43"/>
                  <a:gd name="T2" fmla="*/ 96 w 192"/>
                  <a:gd name="T3" fmla="*/ 0 h 43"/>
                  <a:gd name="T4" fmla="*/ 0 w 192"/>
                  <a:gd name="T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2" h="43">
                    <a:moveTo>
                      <a:pt x="192" y="43"/>
                    </a:moveTo>
                    <a:cubicBezTo>
                      <a:pt x="169" y="17"/>
                      <a:pt x="134" y="0"/>
                      <a:pt x="96" y="0"/>
                    </a:cubicBezTo>
                    <a:cubicBezTo>
                      <a:pt x="58" y="0"/>
                      <a:pt x="24" y="17"/>
                      <a:pt x="0" y="43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Oval 12"/>
              <p:cNvSpPr>
                <a:spLocks noChangeArrowheads="1"/>
              </p:cNvSpPr>
              <p:nvPr/>
            </p:nvSpPr>
            <p:spPr bwMode="auto">
              <a:xfrm>
                <a:off x="1827" y="399"/>
                <a:ext cx="115" cy="115"/>
              </a:xfrm>
              <a:prstGeom prst="ellips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3"/>
              <p:cNvSpPr>
                <a:spLocks/>
              </p:cNvSpPr>
              <p:nvPr/>
            </p:nvSpPr>
            <p:spPr bwMode="auto">
              <a:xfrm>
                <a:off x="1742" y="264"/>
                <a:ext cx="285" cy="63"/>
              </a:xfrm>
              <a:custGeom>
                <a:avLst/>
                <a:gdLst>
                  <a:gd name="T0" fmla="*/ 0 w 148"/>
                  <a:gd name="T1" fmla="*/ 33 h 33"/>
                  <a:gd name="T2" fmla="*/ 74 w 148"/>
                  <a:gd name="T3" fmla="*/ 0 h 33"/>
                  <a:gd name="T4" fmla="*/ 148 w 148"/>
                  <a:gd name="T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8" h="33">
                    <a:moveTo>
                      <a:pt x="0" y="33"/>
                    </a:moveTo>
                    <a:cubicBezTo>
                      <a:pt x="18" y="13"/>
                      <a:pt x="45" y="0"/>
                      <a:pt x="74" y="0"/>
                    </a:cubicBezTo>
                    <a:cubicBezTo>
                      <a:pt x="104" y="0"/>
                      <a:pt x="130" y="13"/>
                      <a:pt x="148" y="33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4"/>
              <p:cNvSpPr>
                <a:spLocks/>
              </p:cNvSpPr>
              <p:nvPr/>
            </p:nvSpPr>
            <p:spPr bwMode="auto">
              <a:xfrm>
                <a:off x="1700" y="185"/>
                <a:ext cx="369" cy="73"/>
              </a:xfrm>
              <a:custGeom>
                <a:avLst/>
                <a:gdLst>
                  <a:gd name="T0" fmla="*/ 192 w 192"/>
                  <a:gd name="T1" fmla="*/ 38 h 38"/>
                  <a:gd name="T2" fmla="*/ 96 w 192"/>
                  <a:gd name="T3" fmla="*/ 0 h 38"/>
                  <a:gd name="T4" fmla="*/ 0 w 192"/>
                  <a:gd name="T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2" h="38">
                    <a:moveTo>
                      <a:pt x="192" y="38"/>
                    </a:moveTo>
                    <a:cubicBezTo>
                      <a:pt x="167" y="15"/>
                      <a:pt x="133" y="0"/>
                      <a:pt x="96" y="0"/>
                    </a:cubicBezTo>
                    <a:cubicBezTo>
                      <a:pt x="59" y="0"/>
                      <a:pt x="25" y="15"/>
                      <a:pt x="0" y="38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5"/>
              <p:cNvSpPr>
                <a:spLocks/>
              </p:cNvSpPr>
              <p:nvPr/>
            </p:nvSpPr>
            <p:spPr bwMode="auto">
              <a:xfrm>
                <a:off x="1780" y="331"/>
                <a:ext cx="210" cy="58"/>
              </a:xfrm>
              <a:custGeom>
                <a:avLst/>
                <a:gdLst>
                  <a:gd name="T0" fmla="*/ 0 w 109"/>
                  <a:gd name="T1" fmla="*/ 30 h 30"/>
                  <a:gd name="T2" fmla="*/ 54 w 109"/>
                  <a:gd name="T3" fmla="*/ 0 h 30"/>
                  <a:gd name="T4" fmla="*/ 109 w 109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9" h="30">
                    <a:moveTo>
                      <a:pt x="0" y="30"/>
                    </a:moveTo>
                    <a:cubicBezTo>
                      <a:pt x="11" y="12"/>
                      <a:pt x="31" y="0"/>
                      <a:pt x="54" y="0"/>
                    </a:cubicBezTo>
                    <a:cubicBezTo>
                      <a:pt x="77" y="0"/>
                      <a:pt x="97" y="12"/>
                      <a:pt x="109" y="30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6"/>
              <p:cNvSpPr>
                <a:spLocks/>
              </p:cNvSpPr>
              <p:nvPr/>
            </p:nvSpPr>
            <p:spPr bwMode="auto">
              <a:xfrm>
                <a:off x="1742" y="264"/>
                <a:ext cx="285" cy="63"/>
              </a:xfrm>
              <a:custGeom>
                <a:avLst/>
                <a:gdLst>
                  <a:gd name="T0" fmla="*/ 148 w 148"/>
                  <a:gd name="T1" fmla="*/ 33 h 33"/>
                  <a:gd name="T2" fmla="*/ 74 w 148"/>
                  <a:gd name="T3" fmla="*/ 0 h 33"/>
                  <a:gd name="T4" fmla="*/ 0 w 148"/>
                  <a:gd name="T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8" h="33">
                    <a:moveTo>
                      <a:pt x="148" y="33"/>
                    </a:moveTo>
                    <a:cubicBezTo>
                      <a:pt x="130" y="13"/>
                      <a:pt x="104" y="0"/>
                      <a:pt x="74" y="0"/>
                    </a:cubicBezTo>
                    <a:cubicBezTo>
                      <a:pt x="45" y="0"/>
                      <a:pt x="18" y="13"/>
                      <a:pt x="0" y="33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Oval 17"/>
              <p:cNvSpPr>
                <a:spLocks noChangeArrowheads="1"/>
              </p:cNvSpPr>
              <p:nvPr/>
            </p:nvSpPr>
            <p:spPr bwMode="auto">
              <a:xfrm>
                <a:off x="2758" y="191"/>
                <a:ext cx="111" cy="261"/>
              </a:xfrm>
              <a:prstGeom prst="ellips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8"/>
              <p:cNvSpPr>
                <a:spLocks/>
              </p:cNvSpPr>
              <p:nvPr/>
            </p:nvSpPr>
            <p:spPr bwMode="auto">
              <a:xfrm>
                <a:off x="2496" y="198"/>
                <a:ext cx="300" cy="312"/>
              </a:xfrm>
              <a:custGeom>
                <a:avLst/>
                <a:gdLst>
                  <a:gd name="T0" fmla="*/ 136 w 156"/>
                  <a:gd name="T1" fmla="*/ 64 h 162"/>
                  <a:gd name="T2" fmla="*/ 156 w 156"/>
                  <a:gd name="T3" fmla="*/ 0 h 162"/>
                  <a:gd name="T4" fmla="*/ 156 w 156"/>
                  <a:gd name="T5" fmla="*/ 0 h 162"/>
                  <a:gd name="T6" fmla="*/ 25 w 156"/>
                  <a:gd name="T7" fmla="*/ 24 h 162"/>
                  <a:gd name="T8" fmla="*/ 2 w 156"/>
                  <a:gd name="T9" fmla="*/ 64 h 162"/>
                  <a:gd name="T10" fmla="*/ 25 w 156"/>
                  <a:gd name="T11" fmla="*/ 104 h 162"/>
                  <a:gd name="T12" fmla="*/ 31 w 156"/>
                  <a:gd name="T13" fmla="*/ 105 h 162"/>
                  <a:gd name="T14" fmla="*/ 15 w 156"/>
                  <a:gd name="T15" fmla="*/ 162 h 162"/>
                  <a:gd name="T16" fmla="*/ 54 w 156"/>
                  <a:gd name="T17" fmla="*/ 162 h 162"/>
                  <a:gd name="T18" fmla="*/ 70 w 156"/>
                  <a:gd name="T19" fmla="*/ 104 h 162"/>
                  <a:gd name="T20" fmla="*/ 156 w 156"/>
                  <a:gd name="T21" fmla="*/ 128 h 162"/>
                  <a:gd name="T22" fmla="*/ 156 w 156"/>
                  <a:gd name="T23" fmla="*/ 128 h 162"/>
                  <a:gd name="T24" fmla="*/ 136 w 156"/>
                  <a:gd name="T25" fmla="*/ 64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6" h="162">
                    <a:moveTo>
                      <a:pt x="136" y="64"/>
                    </a:moveTo>
                    <a:cubicBezTo>
                      <a:pt x="136" y="34"/>
                      <a:pt x="144" y="9"/>
                      <a:pt x="156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05" y="35"/>
                      <a:pt x="51" y="20"/>
                      <a:pt x="25" y="24"/>
                    </a:cubicBezTo>
                    <a:cubicBezTo>
                      <a:pt x="0" y="28"/>
                      <a:pt x="2" y="64"/>
                      <a:pt x="2" y="64"/>
                    </a:cubicBezTo>
                    <a:cubicBezTo>
                      <a:pt x="2" y="64"/>
                      <a:pt x="0" y="100"/>
                      <a:pt x="25" y="104"/>
                    </a:cubicBezTo>
                    <a:cubicBezTo>
                      <a:pt x="27" y="104"/>
                      <a:pt x="29" y="104"/>
                      <a:pt x="31" y="105"/>
                    </a:cubicBezTo>
                    <a:cubicBezTo>
                      <a:pt x="15" y="162"/>
                      <a:pt x="15" y="162"/>
                      <a:pt x="15" y="162"/>
                    </a:cubicBezTo>
                    <a:cubicBezTo>
                      <a:pt x="54" y="162"/>
                      <a:pt x="54" y="162"/>
                      <a:pt x="54" y="162"/>
                    </a:cubicBezTo>
                    <a:cubicBezTo>
                      <a:pt x="70" y="104"/>
                      <a:pt x="70" y="104"/>
                      <a:pt x="70" y="104"/>
                    </a:cubicBezTo>
                    <a:cubicBezTo>
                      <a:pt x="95" y="104"/>
                      <a:pt x="126" y="107"/>
                      <a:pt x="156" y="128"/>
                    </a:cubicBezTo>
                    <a:cubicBezTo>
                      <a:pt x="156" y="128"/>
                      <a:pt x="156" y="128"/>
                      <a:pt x="156" y="128"/>
                    </a:cubicBezTo>
                    <a:cubicBezTo>
                      <a:pt x="144" y="118"/>
                      <a:pt x="136" y="93"/>
                      <a:pt x="136" y="64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Rectangle 19"/>
              <p:cNvSpPr>
                <a:spLocks noChangeArrowheads="1"/>
              </p:cNvSpPr>
              <p:nvPr/>
            </p:nvSpPr>
            <p:spPr bwMode="auto">
              <a:xfrm>
                <a:off x="2535" y="296"/>
                <a:ext cx="36" cy="37"/>
              </a:xfrm>
              <a:prstGeom prst="rect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Rectangle 20"/>
              <p:cNvSpPr>
                <a:spLocks noChangeArrowheads="1"/>
              </p:cNvSpPr>
              <p:nvPr/>
            </p:nvSpPr>
            <p:spPr bwMode="auto">
              <a:xfrm>
                <a:off x="2596" y="296"/>
                <a:ext cx="37" cy="37"/>
              </a:xfrm>
              <a:prstGeom prst="rect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21"/>
              <p:cNvSpPr>
                <a:spLocks/>
              </p:cNvSpPr>
              <p:nvPr/>
            </p:nvSpPr>
            <p:spPr bwMode="auto">
              <a:xfrm>
                <a:off x="3385" y="162"/>
                <a:ext cx="202" cy="304"/>
              </a:xfrm>
              <a:custGeom>
                <a:avLst/>
                <a:gdLst>
                  <a:gd name="T0" fmla="*/ 105 w 105"/>
                  <a:gd name="T1" fmla="*/ 53 h 158"/>
                  <a:gd name="T2" fmla="*/ 52 w 105"/>
                  <a:gd name="T3" fmla="*/ 0 h 158"/>
                  <a:gd name="T4" fmla="*/ 0 w 105"/>
                  <a:gd name="T5" fmla="*/ 53 h 158"/>
                  <a:gd name="T6" fmla="*/ 2 w 105"/>
                  <a:gd name="T7" fmla="*/ 69 h 158"/>
                  <a:gd name="T8" fmla="*/ 5 w 105"/>
                  <a:gd name="T9" fmla="*/ 75 h 158"/>
                  <a:gd name="T10" fmla="*/ 5 w 105"/>
                  <a:gd name="T11" fmla="*/ 76 h 158"/>
                  <a:gd name="T12" fmla="*/ 24 w 105"/>
                  <a:gd name="T13" fmla="*/ 146 h 158"/>
                  <a:gd name="T14" fmla="*/ 81 w 105"/>
                  <a:gd name="T15" fmla="*/ 146 h 158"/>
                  <a:gd name="T16" fmla="*/ 99 w 105"/>
                  <a:gd name="T17" fmla="*/ 76 h 158"/>
                  <a:gd name="T18" fmla="*/ 100 w 105"/>
                  <a:gd name="T19" fmla="*/ 75 h 158"/>
                  <a:gd name="T20" fmla="*/ 102 w 105"/>
                  <a:gd name="T21" fmla="*/ 69 h 158"/>
                  <a:gd name="T22" fmla="*/ 105 w 105"/>
                  <a:gd name="T23" fmla="*/ 53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5" h="158">
                    <a:moveTo>
                      <a:pt x="105" y="53"/>
                    </a:moveTo>
                    <a:cubicBezTo>
                      <a:pt x="105" y="24"/>
                      <a:pt x="81" y="0"/>
                      <a:pt x="52" y="0"/>
                    </a:cubicBezTo>
                    <a:cubicBezTo>
                      <a:pt x="23" y="0"/>
                      <a:pt x="0" y="24"/>
                      <a:pt x="0" y="53"/>
                    </a:cubicBezTo>
                    <a:cubicBezTo>
                      <a:pt x="0" y="59"/>
                      <a:pt x="1" y="64"/>
                      <a:pt x="2" y="69"/>
                    </a:cubicBezTo>
                    <a:cubicBezTo>
                      <a:pt x="3" y="71"/>
                      <a:pt x="4" y="73"/>
                      <a:pt x="5" y="75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21" y="108"/>
                      <a:pt x="15" y="134"/>
                      <a:pt x="24" y="146"/>
                    </a:cubicBezTo>
                    <a:cubicBezTo>
                      <a:pt x="32" y="158"/>
                      <a:pt x="72" y="158"/>
                      <a:pt x="81" y="146"/>
                    </a:cubicBezTo>
                    <a:cubicBezTo>
                      <a:pt x="89" y="134"/>
                      <a:pt x="83" y="108"/>
                      <a:pt x="99" y="76"/>
                    </a:cubicBezTo>
                    <a:cubicBezTo>
                      <a:pt x="99" y="76"/>
                      <a:pt x="100" y="76"/>
                      <a:pt x="100" y="75"/>
                    </a:cubicBezTo>
                    <a:cubicBezTo>
                      <a:pt x="101" y="73"/>
                      <a:pt x="102" y="71"/>
                      <a:pt x="102" y="69"/>
                    </a:cubicBezTo>
                    <a:cubicBezTo>
                      <a:pt x="104" y="64"/>
                      <a:pt x="105" y="59"/>
                      <a:pt x="105" y="53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22"/>
              <p:cNvSpPr>
                <a:spLocks/>
              </p:cNvSpPr>
              <p:nvPr/>
            </p:nvSpPr>
            <p:spPr bwMode="auto">
              <a:xfrm>
                <a:off x="3429" y="441"/>
                <a:ext cx="114" cy="90"/>
              </a:xfrm>
              <a:custGeom>
                <a:avLst/>
                <a:gdLst>
                  <a:gd name="T0" fmla="*/ 59 w 59"/>
                  <a:gd name="T1" fmla="*/ 0 h 47"/>
                  <a:gd name="T2" fmla="*/ 59 w 59"/>
                  <a:gd name="T3" fmla="*/ 37 h 47"/>
                  <a:gd name="T4" fmla="*/ 49 w 59"/>
                  <a:gd name="T5" fmla="*/ 47 h 47"/>
                  <a:gd name="T6" fmla="*/ 11 w 59"/>
                  <a:gd name="T7" fmla="*/ 47 h 47"/>
                  <a:gd name="T8" fmla="*/ 0 w 59"/>
                  <a:gd name="T9" fmla="*/ 37 h 47"/>
                  <a:gd name="T10" fmla="*/ 0 w 59"/>
                  <a:gd name="T1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47">
                    <a:moveTo>
                      <a:pt x="59" y="0"/>
                    </a:moveTo>
                    <a:cubicBezTo>
                      <a:pt x="59" y="37"/>
                      <a:pt x="59" y="37"/>
                      <a:pt x="59" y="37"/>
                    </a:cubicBezTo>
                    <a:cubicBezTo>
                      <a:pt x="59" y="43"/>
                      <a:pt x="55" y="47"/>
                      <a:pt x="49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5" y="47"/>
                      <a:pt x="0" y="43"/>
                      <a:pt x="0" y="3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23"/>
              <p:cNvSpPr>
                <a:spLocks/>
              </p:cNvSpPr>
              <p:nvPr/>
            </p:nvSpPr>
            <p:spPr bwMode="auto">
              <a:xfrm>
                <a:off x="3427" y="258"/>
                <a:ext cx="39" cy="183"/>
              </a:xfrm>
              <a:custGeom>
                <a:avLst/>
                <a:gdLst>
                  <a:gd name="T0" fmla="*/ 17 w 20"/>
                  <a:gd name="T1" fmla="*/ 95 h 95"/>
                  <a:gd name="T2" fmla="*/ 0 w 20"/>
                  <a:gd name="T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0" h="95">
                    <a:moveTo>
                      <a:pt x="17" y="95"/>
                    </a:moveTo>
                    <a:cubicBezTo>
                      <a:pt x="17" y="95"/>
                      <a:pt x="20" y="46"/>
                      <a:pt x="0" y="0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24"/>
              <p:cNvSpPr>
                <a:spLocks/>
              </p:cNvSpPr>
              <p:nvPr/>
            </p:nvSpPr>
            <p:spPr bwMode="auto">
              <a:xfrm>
                <a:off x="3506" y="258"/>
                <a:ext cx="37" cy="183"/>
              </a:xfrm>
              <a:custGeom>
                <a:avLst/>
                <a:gdLst>
                  <a:gd name="T0" fmla="*/ 3 w 19"/>
                  <a:gd name="T1" fmla="*/ 95 h 95"/>
                  <a:gd name="T2" fmla="*/ 19 w 19"/>
                  <a:gd name="T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" h="95">
                    <a:moveTo>
                      <a:pt x="3" y="95"/>
                    </a:moveTo>
                    <a:cubicBezTo>
                      <a:pt x="3" y="95"/>
                      <a:pt x="0" y="46"/>
                      <a:pt x="19" y="0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25"/>
              <p:cNvSpPr>
                <a:spLocks/>
              </p:cNvSpPr>
              <p:nvPr/>
            </p:nvSpPr>
            <p:spPr bwMode="auto">
              <a:xfrm>
                <a:off x="3418" y="239"/>
                <a:ext cx="135" cy="59"/>
              </a:xfrm>
              <a:custGeom>
                <a:avLst/>
                <a:gdLst>
                  <a:gd name="T0" fmla="*/ 0 w 70"/>
                  <a:gd name="T1" fmla="*/ 20 h 31"/>
                  <a:gd name="T2" fmla="*/ 24 w 70"/>
                  <a:gd name="T3" fmla="*/ 2 h 31"/>
                  <a:gd name="T4" fmla="*/ 33 w 70"/>
                  <a:gd name="T5" fmla="*/ 31 h 31"/>
                  <a:gd name="T6" fmla="*/ 43 w 70"/>
                  <a:gd name="T7" fmla="*/ 0 h 31"/>
                  <a:gd name="T8" fmla="*/ 70 w 7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31">
                    <a:moveTo>
                      <a:pt x="0" y="20"/>
                    </a:moveTo>
                    <a:cubicBezTo>
                      <a:pt x="0" y="20"/>
                      <a:pt x="15" y="21"/>
                      <a:pt x="24" y="2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50" y="26"/>
                      <a:pt x="70" y="25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26"/>
              <p:cNvSpPr>
                <a:spLocks/>
              </p:cNvSpPr>
              <p:nvPr/>
            </p:nvSpPr>
            <p:spPr bwMode="auto">
              <a:xfrm>
                <a:off x="4201" y="162"/>
                <a:ext cx="169" cy="369"/>
              </a:xfrm>
              <a:custGeom>
                <a:avLst/>
                <a:gdLst>
                  <a:gd name="T0" fmla="*/ 62 w 88"/>
                  <a:gd name="T1" fmla="*/ 108 h 192"/>
                  <a:gd name="T2" fmla="*/ 62 w 88"/>
                  <a:gd name="T3" fmla="*/ 18 h 192"/>
                  <a:gd name="T4" fmla="*/ 44 w 88"/>
                  <a:gd name="T5" fmla="*/ 0 h 192"/>
                  <a:gd name="T6" fmla="*/ 27 w 88"/>
                  <a:gd name="T7" fmla="*/ 18 h 192"/>
                  <a:gd name="T8" fmla="*/ 27 w 88"/>
                  <a:gd name="T9" fmla="*/ 108 h 192"/>
                  <a:gd name="T10" fmla="*/ 0 w 88"/>
                  <a:gd name="T11" fmla="*/ 149 h 192"/>
                  <a:gd name="T12" fmla="*/ 44 w 88"/>
                  <a:gd name="T13" fmla="*/ 192 h 192"/>
                  <a:gd name="T14" fmla="*/ 88 w 88"/>
                  <a:gd name="T15" fmla="*/ 149 h 192"/>
                  <a:gd name="T16" fmla="*/ 62 w 88"/>
                  <a:gd name="T17" fmla="*/ 10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192">
                    <a:moveTo>
                      <a:pt x="62" y="108"/>
                    </a:moveTo>
                    <a:cubicBezTo>
                      <a:pt x="62" y="18"/>
                      <a:pt x="62" y="18"/>
                      <a:pt x="62" y="18"/>
                    </a:cubicBezTo>
                    <a:cubicBezTo>
                      <a:pt x="62" y="8"/>
                      <a:pt x="54" y="0"/>
                      <a:pt x="44" y="0"/>
                    </a:cubicBezTo>
                    <a:cubicBezTo>
                      <a:pt x="35" y="0"/>
                      <a:pt x="27" y="8"/>
                      <a:pt x="27" y="18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11" y="115"/>
                      <a:pt x="0" y="131"/>
                      <a:pt x="0" y="149"/>
                    </a:cubicBezTo>
                    <a:cubicBezTo>
                      <a:pt x="0" y="173"/>
                      <a:pt x="20" y="192"/>
                      <a:pt x="44" y="192"/>
                    </a:cubicBezTo>
                    <a:cubicBezTo>
                      <a:pt x="68" y="192"/>
                      <a:pt x="88" y="173"/>
                      <a:pt x="88" y="149"/>
                    </a:cubicBezTo>
                    <a:cubicBezTo>
                      <a:pt x="88" y="131"/>
                      <a:pt x="77" y="115"/>
                      <a:pt x="62" y="108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27"/>
              <p:cNvSpPr>
                <a:spLocks/>
              </p:cNvSpPr>
              <p:nvPr/>
            </p:nvSpPr>
            <p:spPr bwMode="auto">
              <a:xfrm>
                <a:off x="4230" y="300"/>
                <a:ext cx="111" cy="202"/>
              </a:xfrm>
              <a:custGeom>
                <a:avLst/>
                <a:gdLst>
                  <a:gd name="T0" fmla="*/ 29 w 58"/>
                  <a:gd name="T1" fmla="*/ 105 h 105"/>
                  <a:gd name="T2" fmla="*/ 0 w 58"/>
                  <a:gd name="T3" fmla="*/ 77 h 105"/>
                  <a:gd name="T4" fmla="*/ 18 w 58"/>
                  <a:gd name="T5" fmla="*/ 50 h 105"/>
                  <a:gd name="T6" fmla="*/ 27 w 58"/>
                  <a:gd name="T7" fmla="*/ 46 h 105"/>
                  <a:gd name="T8" fmla="*/ 27 w 58"/>
                  <a:gd name="T9" fmla="*/ 3 h 105"/>
                  <a:gd name="T10" fmla="*/ 29 w 58"/>
                  <a:gd name="T11" fmla="*/ 0 h 105"/>
                  <a:gd name="T12" fmla="*/ 32 w 58"/>
                  <a:gd name="T13" fmla="*/ 3 h 105"/>
                  <a:gd name="T14" fmla="*/ 32 w 58"/>
                  <a:gd name="T15" fmla="*/ 46 h 105"/>
                  <a:gd name="T16" fmla="*/ 41 w 58"/>
                  <a:gd name="T17" fmla="*/ 50 h 105"/>
                  <a:gd name="T18" fmla="*/ 58 w 58"/>
                  <a:gd name="T19" fmla="*/ 77 h 105"/>
                  <a:gd name="T20" fmla="*/ 29 w 58"/>
                  <a:gd name="T21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05">
                    <a:moveTo>
                      <a:pt x="29" y="105"/>
                    </a:moveTo>
                    <a:cubicBezTo>
                      <a:pt x="13" y="105"/>
                      <a:pt x="0" y="92"/>
                      <a:pt x="0" y="77"/>
                    </a:cubicBezTo>
                    <a:cubicBezTo>
                      <a:pt x="0" y="65"/>
                      <a:pt x="7" y="55"/>
                      <a:pt x="18" y="50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2"/>
                      <a:pt x="28" y="0"/>
                      <a:pt x="29" y="0"/>
                    </a:cubicBezTo>
                    <a:cubicBezTo>
                      <a:pt x="31" y="0"/>
                      <a:pt x="32" y="2"/>
                      <a:pt x="32" y="3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51" y="55"/>
                      <a:pt x="58" y="65"/>
                      <a:pt x="58" y="77"/>
                    </a:cubicBezTo>
                    <a:cubicBezTo>
                      <a:pt x="58" y="92"/>
                      <a:pt x="45" y="105"/>
                      <a:pt x="29" y="105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28"/>
              <p:cNvSpPr>
                <a:spLocks/>
              </p:cNvSpPr>
              <p:nvPr/>
            </p:nvSpPr>
            <p:spPr bwMode="auto">
              <a:xfrm>
                <a:off x="4959" y="219"/>
                <a:ext cx="270" cy="268"/>
              </a:xfrm>
              <a:custGeom>
                <a:avLst/>
                <a:gdLst>
                  <a:gd name="T0" fmla="*/ 94 w 270"/>
                  <a:gd name="T1" fmla="*/ 4 h 268"/>
                  <a:gd name="T2" fmla="*/ 56 w 270"/>
                  <a:gd name="T3" fmla="*/ 20 h 268"/>
                  <a:gd name="T4" fmla="*/ 37 w 270"/>
                  <a:gd name="T5" fmla="*/ 0 h 268"/>
                  <a:gd name="T6" fmla="*/ 19 w 270"/>
                  <a:gd name="T7" fmla="*/ 18 h 268"/>
                  <a:gd name="T8" fmla="*/ 0 w 270"/>
                  <a:gd name="T9" fmla="*/ 37 h 268"/>
                  <a:gd name="T10" fmla="*/ 21 w 270"/>
                  <a:gd name="T11" fmla="*/ 56 h 268"/>
                  <a:gd name="T12" fmla="*/ 6 w 270"/>
                  <a:gd name="T13" fmla="*/ 93 h 268"/>
                  <a:gd name="T14" fmla="*/ 181 w 270"/>
                  <a:gd name="T15" fmla="*/ 268 h 268"/>
                  <a:gd name="T16" fmla="*/ 270 w 270"/>
                  <a:gd name="T17" fmla="*/ 180 h 268"/>
                  <a:gd name="T18" fmla="*/ 94 w 270"/>
                  <a:gd name="T19" fmla="*/ 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0" h="268">
                    <a:moveTo>
                      <a:pt x="94" y="4"/>
                    </a:moveTo>
                    <a:lnTo>
                      <a:pt x="56" y="20"/>
                    </a:lnTo>
                    <a:lnTo>
                      <a:pt x="37" y="0"/>
                    </a:lnTo>
                    <a:lnTo>
                      <a:pt x="19" y="18"/>
                    </a:lnTo>
                    <a:lnTo>
                      <a:pt x="0" y="37"/>
                    </a:lnTo>
                    <a:lnTo>
                      <a:pt x="21" y="56"/>
                    </a:lnTo>
                    <a:lnTo>
                      <a:pt x="6" y="93"/>
                    </a:lnTo>
                    <a:lnTo>
                      <a:pt x="181" y="268"/>
                    </a:lnTo>
                    <a:lnTo>
                      <a:pt x="270" y="180"/>
                    </a:lnTo>
                    <a:lnTo>
                      <a:pt x="94" y="4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Line 29"/>
              <p:cNvSpPr>
                <a:spLocks noChangeShapeType="1"/>
              </p:cNvSpPr>
              <p:nvPr/>
            </p:nvSpPr>
            <p:spPr bwMode="auto">
              <a:xfrm>
                <a:off x="4907" y="166"/>
                <a:ext cx="69" cy="69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30"/>
              <p:cNvSpPr>
                <a:spLocks/>
              </p:cNvSpPr>
              <p:nvPr/>
            </p:nvSpPr>
            <p:spPr bwMode="auto">
              <a:xfrm>
                <a:off x="5161" y="420"/>
                <a:ext cx="116" cy="113"/>
              </a:xfrm>
              <a:custGeom>
                <a:avLst/>
                <a:gdLst>
                  <a:gd name="T0" fmla="*/ 94 w 116"/>
                  <a:gd name="T1" fmla="*/ 11 h 113"/>
                  <a:gd name="T2" fmla="*/ 77 w 116"/>
                  <a:gd name="T3" fmla="*/ 30 h 113"/>
                  <a:gd name="T4" fmla="*/ 46 w 116"/>
                  <a:gd name="T5" fmla="*/ 0 h 113"/>
                  <a:gd name="T6" fmla="*/ 0 w 116"/>
                  <a:gd name="T7" fmla="*/ 44 h 113"/>
                  <a:gd name="T8" fmla="*/ 31 w 116"/>
                  <a:gd name="T9" fmla="*/ 75 h 113"/>
                  <a:gd name="T10" fmla="*/ 14 w 116"/>
                  <a:gd name="T11" fmla="*/ 94 h 113"/>
                  <a:gd name="T12" fmla="*/ 33 w 116"/>
                  <a:gd name="T13" fmla="*/ 113 h 113"/>
                  <a:gd name="T14" fmla="*/ 116 w 116"/>
                  <a:gd name="T15" fmla="*/ 30 h 113"/>
                  <a:gd name="T16" fmla="*/ 94 w 116"/>
                  <a:gd name="T17" fmla="*/ 1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113">
                    <a:moveTo>
                      <a:pt x="94" y="11"/>
                    </a:moveTo>
                    <a:lnTo>
                      <a:pt x="77" y="30"/>
                    </a:lnTo>
                    <a:lnTo>
                      <a:pt x="46" y="0"/>
                    </a:lnTo>
                    <a:lnTo>
                      <a:pt x="0" y="44"/>
                    </a:lnTo>
                    <a:lnTo>
                      <a:pt x="31" y="75"/>
                    </a:lnTo>
                    <a:lnTo>
                      <a:pt x="14" y="94"/>
                    </a:lnTo>
                    <a:lnTo>
                      <a:pt x="33" y="113"/>
                    </a:lnTo>
                    <a:lnTo>
                      <a:pt x="116" y="30"/>
                    </a:lnTo>
                    <a:lnTo>
                      <a:pt x="94" y="11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Line 31"/>
              <p:cNvSpPr>
                <a:spLocks noChangeShapeType="1"/>
              </p:cNvSpPr>
              <p:nvPr/>
            </p:nvSpPr>
            <p:spPr bwMode="auto">
              <a:xfrm flipH="1">
                <a:off x="5128" y="412"/>
                <a:ext cx="37" cy="37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Line 32"/>
              <p:cNvSpPr>
                <a:spLocks noChangeShapeType="1"/>
              </p:cNvSpPr>
              <p:nvPr/>
            </p:nvSpPr>
            <p:spPr bwMode="auto">
              <a:xfrm flipH="1">
                <a:off x="5109" y="406"/>
                <a:ext cx="23" cy="23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Line 33"/>
              <p:cNvSpPr>
                <a:spLocks noChangeShapeType="1"/>
              </p:cNvSpPr>
              <p:nvPr/>
            </p:nvSpPr>
            <p:spPr bwMode="auto">
              <a:xfrm flipH="1">
                <a:off x="5088" y="372"/>
                <a:ext cx="37" cy="36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Line 34"/>
              <p:cNvSpPr>
                <a:spLocks noChangeShapeType="1"/>
              </p:cNvSpPr>
              <p:nvPr/>
            </p:nvSpPr>
            <p:spPr bwMode="auto">
              <a:xfrm flipH="1">
                <a:off x="5069" y="366"/>
                <a:ext cx="23" cy="23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Line 35"/>
              <p:cNvSpPr>
                <a:spLocks noChangeShapeType="1"/>
              </p:cNvSpPr>
              <p:nvPr/>
            </p:nvSpPr>
            <p:spPr bwMode="auto">
              <a:xfrm flipH="1">
                <a:off x="5048" y="331"/>
                <a:ext cx="36" cy="37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Line 36"/>
              <p:cNvSpPr>
                <a:spLocks noChangeShapeType="1"/>
              </p:cNvSpPr>
              <p:nvPr/>
            </p:nvSpPr>
            <p:spPr bwMode="auto">
              <a:xfrm flipH="1">
                <a:off x="5028" y="325"/>
                <a:ext cx="23" cy="23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Line 37"/>
              <p:cNvSpPr>
                <a:spLocks noChangeShapeType="1"/>
              </p:cNvSpPr>
              <p:nvPr/>
            </p:nvSpPr>
            <p:spPr bwMode="auto">
              <a:xfrm flipH="1">
                <a:off x="5007" y="291"/>
                <a:ext cx="37" cy="36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38"/>
              <p:cNvSpPr>
                <a:spLocks/>
              </p:cNvSpPr>
              <p:nvPr/>
            </p:nvSpPr>
            <p:spPr bwMode="auto">
              <a:xfrm>
                <a:off x="5694" y="154"/>
                <a:ext cx="385" cy="385"/>
              </a:xfrm>
              <a:custGeom>
                <a:avLst/>
                <a:gdLst>
                  <a:gd name="T0" fmla="*/ 185 w 200"/>
                  <a:gd name="T1" fmla="*/ 186 h 200"/>
                  <a:gd name="T2" fmla="*/ 130 w 200"/>
                  <a:gd name="T3" fmla="*/ 184 h 200"/>
                  <a:gd name="T4" fmla="*/ 16 w 200"/>
                  <a:gd name="T5" fmla="*/ 71 h 200"/>
                  <a:gd name="T6" fmla="*/ 15 w 200"/>
                  <a:gd name="T7" fmla="*/ 15 h 200"/>
                  <a:gd name="T8" fmla="*/ 71 w 200"/>
                  <a:gd name="T9" fmla="*/ 16 h 200"/>
                  <a:gd name="T10" fmla="*/ 184 w 200"/>
                  <a:gd name="T11" fmla="*/ 130 h 200"/>
                  <a:gd name="T12" fmla="*/ 185 w 200"/>
                  <a:gd name="T13" fmla="*/ 18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0" h="200">
                    <a:moveTo>
                      <a:pt x="185" y="186"/>
                    </a:moveTo>
                    <a:cubicBezTo>
                      <a:pt x="171" y="200"/>
                      <a:pt x="146" y="200"/>
                      <a:pt x="130" y="184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" y="55"/>
                      <a:pt x="0" y="30"/>
                      <a:pt x="15" y="15"/>
                    </a:cubicBezTo>
                    <a:cubicBezTo>
                      <a:pt x="30" y="0"/>
                      <a:pt x="55" y="1"/>
                      <a:pt x="71" y="16"/>
                    </a:cubicBezTo>
                    <a:cubicBezTo>
                      <a:pt x="184" y="130"/>
                      <a:pt x="184" y="130"/>
                      <a:pt x="184" y="130"/>
                    </a:cubicBezTo>
                    <a:cubicBezTo>
                      <a:pt x="200" y="146"/>
                      <a:pt x="200" y="171"/>
                      <a:pt x="185" y="186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Line 39"/>
              <p:cNvSpPr>
                <a:spLocks noChangeShapeType="1"/>
              </p:cNvSpPr>
              <p:nvPr/>
            </p:nvSpPr>
            <p:spPr bwMode="auto">
              <a:xfrm flipH="1">
                <a:off x="5835" y="295"/>
                <a:ext cx="104" cy="104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Oval 40"/>
              <p:cNvSpPr>
                <a:spLocks noChangeArrowheads="1"/>
              </p:cNvSpPr>
              <p:nvPr/>
            </p:nvSpPr>
            <p:spPr bwMode="auto">
              <a:xfrm>
                <a:off x="6560" y="175"/>
                <a:ext cx="304" cy="302"/>
              </a:xfrm>
              <a:prstGeom prst="ellips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Oval 41"/>
              <p:cNvSpPr>
                <a:spLocks noChangeArrowheads="1"/>
              </p:cNvSpPr>
              <p:nvPr/>
            </p:nvSpPr>
            <p:spPr bwMode="auto">
              <a:xfrm>
                <a:off x="6614" y="229"/>
                <a:ext cx="196" cy="196"/>
              </a:xfrm>
              <a:prstGeom prst="ellips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Oval 42"/>
              <p:cNvSpPr>
                <a:spLocks noChangeArrowheads="1"/>
              </p:cNvSpPr>
              <p:nvPr/>
            </p:nvSpPr>
            <p:spPr bwMode="auto">
              <a:xfrm>
                <a:off x="6670" y="283"/>
                <a:ext cx="84" cy="87"/>
              </a:xfrm>
              <a:prstGeom prst="ellips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Line 43"/>
              <p:cNvSpPr>
                <a:spLocks noChangeShapeType="1"/>
              </p:cNvSpPr>
              <p:nvPr/>
            </p:nvSpPr>
            <p:spPr bwMode="auto">
              <a:xfrm flipH="1" flipV="1">
                <a:off x="6549" y="204"/>
                <a:ext cx="163" cy="119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44"/>
              <p:cNvSpPr>
                <a:spLocks/>
              </p:cNvSpPr>
              <p:nvPr/>
            </p:nvSpPr>
            <p:spPr bwMode="auto">
              <a:xfrm>
                <a:off x="6508" y="162"/>
                <a:ext cx="46" cy="52"/>
              </a:xfrm>
              <a:custGeom>
                <a:avLst/>
                <a:gdLst>
                  <a:gd name="T0" fmla="*/ 0 w 46"/>
                  <a:gd name="T1" fmla="*/ 52 h 52"/>
                  <a:gd name="T2" fmla="*/ 46 w 46"/>
                  <a:gd name="T3" fmla="*/ 46 h 52"/>
                  <a:gd name="T4" fmla="*/ 41 w 46"/>
                  <a:gd name="T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52">
                    <a:moveTo>
                      <a:pt x="0" y="52"/>
                    </a:moveTo>
                    <a:lnTo>
                      <a:pt x="46" y="46"/>
                    </a:lnTo>
                    <a:lnTo>
                      <a:pt x="41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45"/>
              <p:cNvSpPr>
                <a:spLocks/>
              </p:cNvSpPr>
              <p:nvPr/>
            </p:nvSpPr>
            <p:spPr bwMode="auto">
              <a:xfrm>
                <a:off x="6531" y="181"/>
                <a:ext cx="46" cy="50"/>
              </a:xfrm>
              <a:custGeom>
                <a:avLst/>
                <a:gdLst>
                  <a:gd name="T0" fmla="*/ 0 w 46"/>
                  <a:gd name="T1" fmla="*/ 50 h 50"/>
                  <a:gd name="T2" fmla="*/ 46 w 46"/>
                  <a:gd name="T3" fmla="*/ 46 h 50"/>
                  <a:gd name="T4" fmla="*/ 41 w 46"/>
                  <a:gd name="T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50">
                    <a:moveTo>
                      <a:pt x="0" y="50"/>
                    </a:moveTo>
                    <a:lnTo>
                      <a:pt x="46" y="46"/>
                    </a:lnTo>
                    <a:lnTo>
                      <a:pt x="41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Line 46"/>
              <p:cNvSpPr>
                <a:spLocks noChangeShapeType="1"/>
              </p:cNvSpPr>
              <p:nvPr/>
            </p:nvSpPr>
            <p:spPr bwMode="auto">
              <a:xfrm flipH="1">
                <a:off x="6637" y="466"/>
                <a:ext cx="15" cy="65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Line 47"/>
              <p:cNvSpPr>
                <a:spLocks noChangeShapeType="1"/>
              </p:cNvSpPr>
              <p:nvPr/>
            </p:nvSpPr>
            <p:spPr bwMode="auto">
              <a:xfrm>
                <a:off x="6776" y="466"/>
                <a:ext cx="15" cy="65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Line 48"/>
              <p:cNvSpPr>
                <a:spLocks noChangeShapeType="1"/>
              </p:cNvSpPr>
              <p:nvPr/>
            </p:nvSpPr>
            <p:spPr bwMode="auto">
              <a:xfrm>
                <a:off x="6712" y="481"/>
                <a:ext cx="0" cy="5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49"/>
              <p:cNvSpPr>
                <a:spLocks/>
              </p:cNvSpPr>
              <p:nvPr/>
            </p:nvSpPr>
            <p:spPr bwMode="auto">
              <a:xfrm>
                <a:off x="7366" y="179"/>
                <a:ext cx="281" cy="254"/>
              </a:xfrm>
              <a:custGeom>
                <a:avLst/>
                <a:gdLst>
                  <a:gd name="T0" fmla="*/ 20 w 146"/>
                  <a:gd name="T1" fmla="*/ 0 h 132"/>
                  <a:gd name="T2" fmla="*/ 0 w 146"/>
                  <a:gd name="T3" fmla="*/ 52 h 132"/>
                  <a:gd name="T4" fmla="*/ 80 w 146"/>
                  <a:gd name="T5" fmla="*/ 132 h 132"/>
                  <a:gd name="T6" fmla="*/ 146 w 146"/>
                  <a:gd name="T7" fmla="*/ 97 h 132"/>
                  <a:gd name="T8" fmla="*/ 20 w 146"/>
                  <a:gd name="T9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132">
                    <a:moveTo>
                      <a:pt x="20" y="0"/>
                    </a:moveTo>
                    <a:cubicBezTo>
                      <a:pt x="7" y="14"/>
                      <a:pt x="0" y="32"/>
                      <a:pt x="0" y="52"/>
                    </a:cubicBezTo>
                    <a:cubicBezTo>
                      <a:pt x="0" y="96"/>
                      <a:pt x="36" y="132"/>
                      <a:pt x="80" y="132"/>
                    </a:cubicBezTo>
                    <a:cubicBezTo>
                      <a:pt x="108" y="132"/>
                      <a:pt x="132" y="118"/>
                      <a:pt x="146" y="97"/>
                    </a:cubicBezTo>
                    <a:lnTo>
                      <a:pt x="20" y="0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50"/>
              <p:cNvSpPr>
                <a:spLocks/>
              </p:cNvSpPr>
              <p:nvPr/>
            </p:nvSpPr>
            <p:spPr bwMode="auto">
              <a:xfrm>
                <a:off x="7328" y="424"/>
                <a:ext cx="173" cy="107"/>
              </a:xfrm>
              <a:custGeom>
                <a:avLst/>
                <a:gdLst>
                  <a:gd name="T0" fmla="*/ 86 w 173"/>
                  <a:gd name="T1" fmla="*/ 0 h 107"/>
                  <a:gd name="T2" fmla="*/ 0 w 173"/>
                  <a:gd name="T3" fmla="*/ 107 h 107"/>
                  <a:gd name="T4" fmla="*/ 173 w 173"/>
                  <a:gd name="T5" fmla="*/ 107 h 107"/>
                  <a:gd name="T6" fmla="*/ 86 w 173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3" h="107">
                    <a:moveTo>
                      <a:pt x="86" y="0"/>
                    </a:moveTo>
                    <a:lnTo>
                      <a:pt x="0" y="107"/>
                    </a:lnTo>
                    <a:lnTo>
                      <a:pt x="173" y="107"/>
                    </a:lnTo>
                    <a:lnTo>
                      <a:pt x="86" y="0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51"/>
              <p:cNvSpPr>
                <a:spLocks/>
              </p:cNvSpPr>
              <p:nvPr/>
            </p:nvSpPr>
            <p:spPr bwMode="auto">
              <a:xfrm>
                <a:off x="7514" y="162"/>
                <a:ext cx="104" cy="119"/>
              </a:xfrm>
              <a:custGeom>
                <a:avLst/>
                <a:gdLst>
                  <a:gd name="T0" fmla="*/ 0 w 104"/>
                  <a:gd name="T1" fmla="*/ 73 h 119"/>
                  <a:gd name="T2" fmla="*/ 104 w 104"/>
                  <a:gd name="T3" fmla="*/ 0 h 119"/>
                  <a:gd name="T4" fmla="*/ 60 w 104"/>
                  <a:gd name="T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4" h="119">
                    <a:moveTo>
                      <a:pt x="0" y="73"/>
                    </a:moveTo>
                    <a:lnTo>
                      <a:pt x="104" y="0"/>
                    </a:lnTo>
                    <a:lnTo>
                      <a:pt x="60" y="119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52"/>
              <p:cNvSpPr>
                <a:spLocks/>
              </p:cNvSpPr>
              <p:nvPr/>
            </p:nvSpPr>
            <p:spPr bwMode="auto">
              <a:xfrm>
                <a:off x="220" y="999"/>
                <a:ext cx="161" cy="143"/>
              </a:xfrm>
              <a:custGeom>
                <a:avLst/>
                <a:gdLst>
                  <a:gd name="T0" fmla="*/ 44 w 161"/>
                  <a:gd name="T1" fmla="*/ 143 h 143"/>
                  <a:gd name="T2" fmla="*/ 0 w 161"/>
                  <a:gd name="T3" fmla="*/ 79 h 143"/>
                  <a:gd name="T4" fmla="*/ 119 w 161"/>
                  <a:gd name="T5" fmla="*/ 0 h 143"/>
                  <a:gd name="T6" fmla="*/ 160 w 161"/>
                  <a:gd name="T7" fmla="*/ 21 h 143"/>
                  <a:gd name="T8" fmla="*/ 161 w 161"/>
                  <a:gd name="T9" fmla="*/ 64 h 143"/>
                  <a:gd name="T10" fmla="*/ 44 w 161"/>
                  <a:gd name="T11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1" h="143">
                    <a:moveTo>
                      <a:pt x="44" y="143"/>
                    </a:moveTo>
                    <a:lnTo>
                      <a:pt x="0" y="79"/>
                    </a:lnTo>
                    <a:lnTo>
                      <a:pt x="119" y="0"/>
                    </a:lnTo>
                    <a:lnTo>
                      <a:pt x="160" y="21"/>
                    </a:lnTo>
                    <a:lnTo>
                      <a:pt x="161" y="64"/>
                    </a:lnTo>
                    <a:lnTo>
                      <a:pt x="44" y="143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Line 53"/>
              <p:cNvSpPr>
                <a:spLocks noChangeShapeType="1"/>
              </p:cNvSpPr>
              <p:nvPr/>
            </p:nvSpPr>
            <p:spPr bwMode="auto">
              <a:xfrm flipH="1" flipV="1">
                <a:off x="247" y="886"/>
                <a:ext cx="67" cy="102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Line 54"/>
              <p:cNvSpPr>
                <a:spLocks noChangeShapeType="1"/>
              </p:cNvSpPr>
              <p:nvPr/>
            </p:nvSpPr>
            <p:spPr bwMode="auto">
              <a:xfrm flipH="1" flipV="1">
                <a:off x="222" y="901"/>
                <a:ext cx="69" cy="102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Line 55"/>
              <p:cNvSpPr>
                <a:spLocks noChangeShapeType="1"/>
              </p:cNvSpPr>
              <p:nvPr/>
            </p:nvSpPr>
            <p:spPr bwMode="auto">
              <a:xfrm flipH="1" flipV="1">
                <a:off x="199" y="916"/>
                <a:ext cx="67" cy="104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Line 56"/>
              <p:cNvSpPr>
                <a:spLocks noChangeShapeType="1"/>
              </p:cNvSpPr>
              <p:nvPr/>
            </p:nvSpPr>
            <p:spPr bwMode="auto">
              <a:xfrm flipH="1" flipV="1">
                <a:off x="176" y="934"/>
                <a:ext cx="67" cy="102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Line 57"/>
              <p:cNvSpPr>
                <a:spLocks noChangeShapeType="1"/>
              </p:cNvSpPr>
              <p:nvPr/>
            </p:nvSpPr>
            <p:spPr bwMode="auto">
              <a:xfrm flipH="1" flipV="1">
                <a:off x="152" y="949"/>
                <a:ext cx="68" cy="102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Line 58"/>
              <p:cNvSpPr>
                <a:spLocks noChangeShapeType="1"/>
              </p:cNvSpPr>
              <p:nvPr/>
            </p:nvSpPr>
            <p:spPr bwMode="auto">
              <a:xfrm flipH="1" flipV="1">
                <a:off x="381" y="1092"/>
                <a:ext cx="70" cy="102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Line 59"/>
              <p:cNvSpPr>
                <a:spLocks noChangeShapeType="1"/>
              </p:cNvSpPr>
              <p:nvPr/>
            </p:nvSpPr>
            <p:spPr bwMode="auto">
              <a:xfrm flipH="1" flipV="1">
                <a:off x="358" y="1107"/>
                <a:ext cx="68" cy="102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Line 60"/>
              <p:cNvSpPr>
                <a:spLocks noChangeShapeType="1"/>
              </p:cNvSpPr>
              <p:nvPr/>
            </p:nvSpPr>
            <p:spPr bwMode="auto">
              <a:xfrm flipH="1" flipV="1">
                <a:off x="335" y="1122"/>
                <a:ext cx="68" cy="102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Line 61"/>
              <p:cNvSpPr>
                <a:spLocks noChangeShapeType="1"/>
              </p:cNvSpPr>
              <p:nvPr/>
            </p:nvSpPr>
            <p:spPr bwMode="auto">
              <a:xfrm flipH="1" flipV="1">
                <a:off x="312" y="1138"/>
                <a:ext cx="68" cy="102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Line 62"/>
              <p:cNvSpPr>
                <a:spLocks noChangeShapeType="1"/>
              </p:cNvSpPr>
              <p:nvPr/>
            </p:nvSpPr>
            <p:spPr bwMode="auto">
              <a:xfrm flipH="1" flipV="1">
                <a:off x="289" y="1153"/>
                <a:ext cx="67" cy="102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63"/>
              <p:cNvSpPr>
                <a:spLocks/>
              </p:cNvSpPr>
              <p:nvPr/>
            </p:nvSpPr>
            <p:spPr bwMode="auto">
              <a:xfrm>
                <a:off x="118" y="1103"/>
                <a:ext cx="111" cy="112"/>
              </a:xfrm>
              <a:custGeom>
                <a:avLst/>
                <a:gdLst>
                  <a:gd name="T0" fmla="*/ 56 w 58"/>
                  <a:gd name="T1" fmla="*/ 9 h 58"/>
                  <a:gd name="T2" fmla="*/ 56 w 58"/>
                  <a:gd name="T3" fmla="*/ 9 h 58"/>
                  <a:gd name="T4" fmla="*/ 56 w 58"/>
                  <a:gd name="T5" fmla="*/ 9 h 58"/>
                  <a:gd name="T6" fmla="*/ 56 w 58"/>
                  <a:gd name="T7" fmla="*/ 9 h 58"/>
                  <a:gd name="T8" fmla="*/ 56 w 58"/>
                  <a:gd name="T9" fmla="*/ 9 h 58"/>
                  <a:gd name="T10" fmla="*/ 0 w 58"/>
                  <a:gd name="T11" fmla="*/ 16 h 58"/>
                  <a:gd name="T12" fmla="*/ 14 w 58"/>
                  <a:gd name="T13" fmla="*/ 37 h 58"/>
                  <a:gd name="T14" fmla="*/ 14 w 58"/>
                  <a:gd name="T15" fmla="*/ 37 h 58"/>
                  <a:gd name="T16" fmla="*/ 28 w 58"/>
                  <a:gd name="T17" fmla="*/ 58 h 58"/>
                  <a:gd name="T18" fmla="*/ 56 w 58"/>
                  <a:gd name="T19" fmla="*/ 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56" y="9"/>
                    </a:move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39" y="0"/>
                      <a:pt x="0" y="16"/>
                      <a:pt x="0" y="16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58" y="28"/>
                      <a:pt x="56" y="9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64"/>
              <p:cNvSpPr>
                <a:spLocks/>
              </p:cNvSpPr>
              <p:nvPr/>
            </p:nvSpPr>
            <p:spPr bwMode="auto">
              <a:xfrm>
                <a:off x="899" y="1082"/>
                <a:ext cx="39" cy="19"/>
              </a:xfrm>
              <a:custGeom>
                <a:avLst/>
                <a:gdLst>
                  <a:gd name="T0" fmla="*/ 0 w 39"/>
                  <a:gd name="T1" fmla="*/ 19 h 19"/>
                  <a:gd name="T2" fmla="*/ 19 w 39"/>
                  <a:gd name="T3" fmla="*/ 0 h 19"/>
                  <a:gd name="T4" fmla="*/ 39 w 39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19">
                    <a:moveTo>
                      <a:pt x="0" y="19"/>
                    </a:moveTo>
                    <a:lnTo>
                      <a:pt x="19" y="0"/>
                    </a:lnTo>
                    <a:lnTo>
                      <a:pt x="39" y="19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65"/>
              <p:cNvSpPr>
                <a:spLocks/>
              </p:cNvSpPr>
              <p:nvPr/>
            </p:nvSpPr>
            <p:spPr bwMode="auto">
              <a:xfrm>
                <a:off x="1230" y="1082"/>
                <a:ext cx="39" cy="19"/>
              </a:xfrm>
              <a:custGeom>
                <a:avLst/>
                <a:gdLst>
                  <a:gd name="T0" fmla="*/ 0 w 39"/>
                  <a:gd name="T1" fmla="*/ 19 h 19"/>
                  <a:gd name="T2" fmla="*/ 19 w 39"/>
                  <a:gd name="T3" fmla="*/ 0 h 19"/>
                  <a:gd name="T4" fmla="*/ 39 w 39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19">
                    <a:moveTo>
                      <a:pt x="0" y="19"/>
                    </a:moveTo>
                    <a:lnTo>
                      <a:pt x="19" y="0"/>
                    </a:lnTo>
                    <a:lnTo>
                      <a:pt x="39" y="19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Oval 66"/>
              <p:cNvSpPr>
                <a:spLocks noChangeArrowheads="1"/>
              </p:cNvSpPr>
              <p:nvPr/>
            </p:nvSpPr>
            <p:spPr bwMode="auto">
              <a:xfrm>
                <a:off x="1053" y="886"/>
                <a:ext cx="62" cy="61"/>
              </a:xfrm>
              <a:prstGeom prst="ellips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67"/>
              <p:cNvSpPr>
                <a:spLocks/>
              </p:cNvSpPr>
              <p:nvPr/>
            </p:nvSpPr>
            <p:spPr bwMode="auto">
              <a:xfrm>
                <a:off x="918" y="1086"/>
                <a:ext cx="331" cy="165"/>
              </a:xfrm>
              <a:custGeom>
                <a:avLst/>
                <a:gdLst>
                  <a:gd name="T0" fmla="*/ 172 w 172"/>
                  <a:gd name="T1" fmla="*/ 0 h 86"/>
                  <a:gd name="T2" fmla="*/ 86 w 172"/>
                  <a:gd name="T3" fmla="*/ 86 h 86"/>
                  <a:gd name="T4" fmla="*/ 0 w 172"/>
                  <a:gd name="T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2" h="86">
                    <a:moveTo>
                      <a:pt x="172" y="0"/>
                    </a:moveTo>
                    <a:cubicBezTo>
                      <a:pt x="172" y="48"/>
                      <a:pt x="134" y="86"/>
                      <a:pt x="86" y="86"/>
                    </a:cubicBezTo>
                    <a:cubicBezTo>
                      <a:pt x="39" y="86"/>
                      <a:pt x="0" y="48"/>
                      <a:pt x="0" y="0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Line 68"/>
              <p:cNvSpPr>
                <a:spLocks noChangeShapeType="1"/>
              </p:cNvSpPr>
              <p:nvPr/>
            </p:nvSpPr>
            <p:spPr bwMode="auto">
              <a:xfrm>
                <a:off x="1084" y="947"/>
                <a:ext cx="0" cy="308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Line 69"/>
              <p:cNvSpPr>
                <a:spLocks noChangeShapeType="1"/>
              </p:cNvSpPr>
              <p:nvPr/>
            </p:nvSpPr>
            <p:spPr bwMode="auto">
              <a:xfrm>
                <a:off x="1038" y="993"/>
                <a:ext cx="94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70"/>
              <p:cNvSpPr>
                <a:spLocks noEditPoints="1"/>
              </p:cNvSpPr>
              <p:nvPr/>
            </p:nvSpPr>
            <p:spPr bwMode="auto">
              <a:xfrm>
                <a:off x="1700" y="886"/>
                <a:ext cx="369" cy="369"/>
              </a:xfrm>
              <a:custGeom>
                <a:avLst/>
                <a:gdLst>
                  <a:gd name="T0" fmla="*/ 96 w 192"/>
                  <a:gd name="T1" fmla="*/ 8 h 192"/>
                  <a:gd name="T2" fmla="*/ 184 w 192"/>
                  <a:gd name="T3" fmla="*/ 96 h 192"/>
                  <a:gd name="T4" fmla="*/ 96 w 192"/>
                  <a:gd name="T5" fmla="*/ 184 h 192"/>
                  <a:gd name="T6" fmla="*/ 8 w 192"/>
                  <a:gd name="T7" fmla="*/ 96 h 192"/>
                  <a:gd name="T8" fmla="*/ 96 w 192"/>
                  <a:gd name="T9" fmla="*/ 8 h 192"/>
                  <a:gd name="T10" fmla="*/ 96 w 192"/>
                  <a:gd name="T11" fmla="*/ 0 h 192"/>
                  <a:gd name="T12" fmla="*/ 0 w 192"/>
                  <a:gd name="T13" fmla="*/ 96 h 192"/>
                  <a:gd name="T14" fmla="*/ 96 w 192"/>
                  <a:gd name="T15" fmla="*/ 192 h 192"/>
                  <a:gd name="T16" fmla="*/ 192 w 192"/>
                  <a:gd name="T17" fmla="*/ 96 h 192"/>
                  <a:gd name="T18" fmla="*/ 96 w 192"/>
                  <a:gd name="T1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92">
                    <a:moveTo>
                      <a:pt x="96" y="8"/>
                    </a:moveTo>
                    <a:cubicBezTo>
                      <a:pt x="144" y="8"/>
                      <a:pt x="184" y="47"/>
                      <a:pt x="184" y="96"/>
                    </a:cubicBezTo>
                    <a:cubicBezTo>
                      <a:pt x="184" y="144"/>
                      <a:pt x="144" y="184"/>
                      <a:pt x="96" y="184"/>
                    </a:cubicBezTo>
                    <a:cubicBezTo>
                      <a:pt x="47" y="184"/>
                      <a:pt x="8" y="144"/>
                      <a:pt x="8" y="96"/>
                    </a:cubicBezTo>
                    <a:cubicBezTo>
                      <a:pt x="8" y="47"/>
                      <a:pt x="47" y="8"/>
                      <a:pt x="96" y="8"/>
                    </a:cubicBezTo>
                    <a:moveTo>
                      <a:pt x="96" y="0"/>
                    </a:moveTo>
                    <a:cubicBezTo>
                      <a:pt x="43" y="0"/>
                      <a:pt x="0" y="43"/>
                      <a:pt x="0" y="96"/>
                    </a:cubicBezTo>
                    <a:cubicBezTo>
                      <a:pt x="0" y="149"/>
                      <a:pt x="43" y="192"/>
                      <a:pt x="96" y="192"/>
                    </a:cubicBezTo>
                    <a:cubicBezTo>
                      <a:pt x="149" y="192"/>
                      <a:pt x="192" y="149"/>
                      <a:pt x="192" y="96"/>
                    </a:cubicBezTo>
                    <a:cubicBezTo>
                      <a:pt x="192" y="43"/>
                      <a:pt x="149" y="0"/>
                      <a:pt x="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71"/>
              <p:cNvSpPr>
                <a:spLocks noEditPoints="1"/>
              </p:cNvSpPr>
              <p:nvPr/>
            </p:nvSpPr>
            <p:spPr bwMode="auto">
              <a:xfrm>
                <a:off x="1777" y="963"/>
                <a:ext cx="215" cy="215"/>
              </a:xfrm>
              <a:custGeom>
                <a:avLst/>
                <a:gdLst>
                  <a:gd name="T0" fmla="*/ 56 w 112"/>
                  <a:gd name="T1" fmla="*/ 8 h 112"/>
                  <a:gd name="T2" fmla="*/ 104 w 112"/>
                  <a:gd name="T3" fmla="*/ 56 h 112"/>
                  <a:gd name="T4" fmla="*/ 56 w 112"/>
                  <a:gd name="T5" fmla="*/ 104 h 112"/>
                  <a:gd name="T6" fmla="*/ 8 w 112"/>
                  <a:gd name="T7" fmla="*/ 56 h 112"/>
                  <a:gd name="T8" fmla="*/ 56 w 112"/>
                  <a:gd name="T9" fmla="*/ 8 h 112"/>
                  <a:gd name="T10" fmla="*/ 56 w 112"/>
                  <a:gd name="T11" fmla="*/ 0 h 112"/>
                  <a:gd name="T12" fmla="*/ 0 w 112"/>
                  <a:gd name="T13" fmla="*/ 56 h 112"/>
                  <a:gd name="T14" fmla="*/ 56 w 112"/>
                  <a:gd name="T15" fmla="*/ 112 h 112"/>
                  <a:gd name="T16" fmla="*/ 112 w 112"/>
                  <a:gd name="T17" fmla="*/ 56 h 112"/>
                  <a:gd name="T18" fmla="*/ 56 w 112"/>
                  <a:gd name="T1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56" y="8"/>
                    </a:moveTo>
                    <a:cubicBezTo>
                      <a:pt x="82" y="8"/>
                      <a:pt x="104" y="29"/>
                      <a:pt x="104" y="56"/>
                    </a:cubicBezTo>
                    <a:cubicBezTo>
                      <a:pt x="104" y="82"/>
                      <a:pt x="82" y="104"/>
                      <a:pt x="56" y="104"/>
                    </a:cubicBezTo>
                    <a:cubicBezTo>
                      <a:pt x="29" y="104"/>
                      <a:pt x="8" y="82"/>
                      <a:pt x="8" y="56"/>
                    </a:cubicBezTo>
                    <a:cubicBezTo>
                      <a:pt x="8" y="29"/>
                      <a:pt x="29" y="8"/>
                      <a:pt x="56" y="8"/>
                    </a:cubicBezTo>
                    <a:moveTo>
                      <a:pt x="56" y="0"/>
                    </a:moveTo>
                    <a:cubicBezTo>
                      <a:pt x="25" y="0"/>
                      <a:pt x="0" y="25"/>
                      <a:pt x="0" y="56"/>
                    </a:cubicBezTo>
                    <a:cubicBezTo>
                      <a:pt x="0" y="87"/>
                      <a:pt x="25" y="112"/>
                      <a:pt x="56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72"/>
              <p:cNvSpPr>
                <a:spLocks/>
              </p:cNvSpPr>
              <p:nvPr/>
            </p:nvSpPr>
            <p:spPr bwMode="auto">
              <a:xfrm>
                <a:off x="1786" y="914"/>
                <a:ext cx="48" cy="68"/>
              </a:xfrm>
              <a:custGeom>
                <a:avLst/>
                <a:gdLst>
                  <a:gd name="T0" fmla="*/ 6 w 25"/>
                  <a:gd name="T1" fmla="*/ 0 h 35"/>
                  <a:gd name="T2" fmla="*/ 25 w 25"/>
                  <a:gd name="T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5" h="35">
                    <a:moveTo>
                      <a:pt x="6" y="0"/>
                    </a:moveTo>
                    <a:cubicBezTo>
                      <a:pt x="0" y="14"/>
                      <a:pt x="10" y="30"/>
                      <a:pt x="25" y="35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73"/>
              <p:cNvSpPr>
                <a:spLocks/>
              </p:cNvSpPr>
              <p:nvPr/>
            </p:nvSpPr>
            <p:spPr bwMode="auto">
              <a:xfrm>
                <a:off x="1725" y="990"/>
                <a:ext cx="69" cy="53"/>
              </a:xfrm>
              <a:custGeom>
                <a:avLst/>
                <a:gdLst>
                  <a:gd name="T0" fmla="*/ 0 w 36"/>
                  <a:gd name="T1" fmla="*/ 0 h 28"/>
                  <a:gd name="T2" fmla="*/ 36 w 36"/>
                  <a:gd name="T3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6" h="28">
                    <a:moveTo>
                      <a:pt x="0" y="0"/>
                    </a:moveTo>
                    <a:cubicBezTo>
                      <a:pt x="0" y="14"/>
                      <a:pt x="22" y="28"/>
                      <a:pt x="36" y="19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74"/>
              <p:cNvSpPr>
                <a:spLocks/>
              </p:cNvSpPr>
              <p:nvPr/>
            </p:nvSpPr>
            <p:spPr bwMode="auto">
              <a:xfrm>
                <a:off x="1725" y="1117"/>
                <a:ext cx="69" cy="44"/>
              </a:xfrm>
              <a:custGeom>
                <a:avLst/>
                <a:gdLst>
                  <a:gd name="T0" fmla="*/ 0 w 36"/>
                  <a:gd name="T1" fmla="*/ 17 h 23"/>
                  <a:gd name="T2" fmla="*/ 36 w 36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6" h="23">
                    <a:moveTo>
                      <a:pt x="0" y="17"/>
                    </a:moveTo>
                    <a:cubicBezTo>
                      <a:pt x="13" y="23"/>
                      <a:pt x="31" y="14"/>
                      <a:pt x="36" y="0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75"/>
              <p:cNvSpPr>
                <a:spLocks/>
              </p:cNvSpPr>
              <p:nvPr/>
            </p:nvSpPr>
            <p:spPr bwMode="auto">
              <a:xfrm>
                <a:off x="1796" y="1159"/>
                <a:ext cx="56" cy="67"/>
              </a:xfrm>
              <a:custGeom>
                <a:avLst/>
                <a:gdLst>
                  <a:gd name="T0" fmla="*/ 0 w 29"/>
                  <a:gd name="T1" fmla="*/ 35 h 35"/>
                  <a:gd name="T2" fmla="*/ 21 w 29"/>
                  <a:gd name="T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9" h="35">
                    <a:moveTo>
                      <a:pt x="0" y="35"/>
                    </a:moveTo>
                    <a:cubicBezTo>
                      <a:pt x="14" y="35"/>
                      <a:pt x="29" y="14"/>
                      <a:pt x="21" y="0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76"/>
              <p:cNvSpPr>
                <a:spLocks/>
              </p:cNvSpPr>
              <p:nvPr/>
            </p:nvSpPr>
            <p:spPr bwMode="auto">
              <a:xfrm>
                <a:off x="1934" y="1159"/>
                <a:ext cx="46" cy="67"/>
              </a:xfrm>
              <a:custGeom>
                <a:avLst/>
                <a:gdLst>
                  <a:gd name="T0" fmla="*/ 18 w 24"/>
                  <a:gd name="T1" fmla="*/ 35 h 35"/>
                  <a:gd name="T2" fmla="*/ 0 w 24"/>
                  <a:gd name="T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" h="35">
                    <a:moveTo>
                      <a:pt x="18" y="35"/>
                    </a:moveTo>
                    <a:cubicBezTo>
                      <a:pt x="24" y="21"/>
                      <a:pt x="14" y="4"/>
                      <a:pt x="0" y="0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77"/>
              <p:cNvSpPr>
                <a:spLocks/>
              </p:cNvSpPr>
              <p:nvPr/>
            </p:nvSpPr>
            <p:spPr bwMode="auto">
              <a:xfrm>
                <a:off x="1975" y="1097"/>
                <a:ext cx="67" cy="52"/>
              </a:xfrm>
              <a:custGeom>
                <a:avLst/>
                <a:gdLst>
                  <a:gd name="T0" fmla="*/ 35 w 35"/>
                  <a:gd name="T1" fmla="*/ 27 h 27"/>
                  <a:gd name="T2" fmla="*/ 0 w 35"/>
                  <a:gd name="T3" fmla="*/ 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5" h="27">
                    <a:moveTo>
                      <a:pt x="35" y="27"/>
                    </a:moveTo>
                    <a:cubicBezTo>
                      <a:pt x="35" y="14"/>
                      <a:pt x="13" y="0"/>
                      <a:pt x="0" y="9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78"/>
              <p:cNvSpPr>
                <a:spLocks/>
              </p:cNvSpPr>
              <p:nvPr/>
            </p:nvSpPr>
            <p:spPr bwMode="auto">
              <a:xfrm>
                <a:off x="1975" y="978"/>
                <a:ext cx="67" cy="46"/>
              </a:xfrm>
              <a:custGeom>
                <a:avLst/>
                <a:gdLst>
                  <a:gd name="T0" fmla="*/ 35 w 35"/>
                  <a:gd name="T1" fmla="*/ 7 h 24"/>
                  <a:gd name="T2" fmla="*/ 0 w 35"/>
                  <a:gd name="T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5" h="24">
                    <a:moveTo>
                      <a:pt x="35" y="7"/>
                    </a:moveTo>
                    <a:cubicBezTo>
                      <a:pt x="22" y="0"/>
                      <a:pt x="5" y="9"/>
                      <a:pt x="0" y="24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79"/>
              <p:cNvSpPr>
                <a:spLocks/>
              </p:cNvSpPr>
              <p:nvPr/>
            </p:nvSpPr>
            <p:spPr bwMode="auto">
              <a:xfrm>
                <a:off x="1915" y="913"/>
                <a:ext cx="56" cy="67"/>
              </a:xfrm>
              <a:custGeom>
                <a:avLst/>
                <a:gdLst>
                  <a:gd name="T0" fmla="*/ 29 w 29"/>
                  <a:gd name="T1" fmla="*/ 1 h 35"/>
                  <a:gd name="T2" fmla="*/ 9 w 29"/>
                  <a:gd name="T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9" h="35">
                    <a:moveTo>
                      <a:pt x="29" y="1"/>
                    </a:moveTo>
                    <a:cubicBezTo>
                      <a:pt x="15" y="0"/>
                      <a:pt x="0" y="22"/>
                      <a:pt x="9" y="35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Oval 80"/>
              <p:cNvSpPr>
                <a:spLocks noChangeArrowheads="1"/>
              </p:cNvSpPr>
              <p:nvPr/>
            </p:nvSpPr>
            <p:spPr bwMode="auto">
              <a:xfrm>
                <a:off x="2554" y="936"/>
                <a:ext cx="265" cy="265"/>
              </a:xfrm>
              <a:prstGeom prst="ellips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Oval 81"/>
              <p:cNvSpPr>
                <a:spLocks noChangeArrowheads="1"/>
              </p:cNvSpPr>
              <p:nvPr/>
            </p:nvSpPr>
            <p:spPr bwMode="auto">
              <a:xfrm>
                <a:off x="2646" y="1028"/>
                <a:ext cx="81" cy="81"/>
              </a:xfrm>
              <a:prstGeom prst="ellips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Oval 82"/>
              <p:cNvSpPr>
                <a:spLocks noChangeArrowheads="1"/>
              </p:cNvSpPr>
              <p:nvPr/>
            </p:nvSpPr>
            <p:spPr bwMode="auto">
              <a:xfrm>
                <a:off x="2671" y="884"/>
                <a:ext cx="31" cy="30"/>
              </a:xfrm>
              <a:prstGeom prst="ellips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Oval 83"/>
              <p:cNvSpPr>
                <a:spLocks noChangeArrowheads="1"/>
              </p:cNvSpPr>
              <p:nvPr/>
            </p:nvSpPr>
            <p:spPr bwMode="auto">
              <a:xfrm>
                <a:off x="2671" y="1224"/>
                <a:ext cx="31" cy="29"/>
              </a:xfrm>
              <a:prstGeom prst="ellips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Line 84"/>
              <p:cNvSpPr>
                <a:spLocks noChangeShapeType="1"/>
              </p:cNvSpPr>
              <p:nvPr/>
            </p:nvSpPr>
            <p:spPr bwMode="auto">
              <a:xfrm flipV="1">
                <a:off x="2687" y="911"/>
                <a:ext cx="0" cy="117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Line 85"/>
              <p:cNvSpPr>
                <a:spLocks noChangeShapeType="1"/>
              </p:cNvSpPr>
              <p:nvPr/>
            </p:nvSpPr>
            <p:spPr bwMode="auto">
              <a:xfrm>
                <a:off x="2687" y="1109"/>
                <a:ext cx="0" cy="117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Oval 86"/>
              <p:cNvSpPr>
                <a:spLocks noChangeArrowheads="1"/>
              </p:cNvSpPr>
              <p:nvPr/>
            </p:nvSpPr>
            <p:spPr bwMode="auto">
              <a:xfrm>
                <a:off x="2841" y="1053"/>
                <a:ext cx="30" cy="31"/>
              </a:xfrm>
              <a:prstGeom prst="ellips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Oval 87"/>
              <p:cNvSpPr>
                <a:spLocks noChangeArrowheads="1"/>
              </p:cNvSpPr>
              <p:nvPr/>
            </p:nvSpPr>
            <p:spPr bwMode="auto">
              <a:xfrm>
                <a:off x="2502" y="1053"/>
                <a:ext cx="31" cy="31"/>
              </a:xfrm>
              <a:prstGeom prst="ellips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Line 88"/>
              <p:cNvSpPr>
                <a:spLocks noChangeShapeType="1"/>
              </p:cNvSpPr>
              <p:nvPr/>
            </p:nvSpPr>
            <p:spPr bwMode="auto">
              <a:xfrm>
                <a:off x="2727" y="1068"/>
                <a:ext cx="117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Line 89"/>
              <p:cNvSpPr>
                <a:spLocks noChangeShapeType="1"/>
              </p:cNvSpPr>
              <p:nvPr/>
            </p:nvSpPr>
            <p:spPr bwMode="auto">
              <a:xfrm flipH="1">
                <a:off x="2529" y="1068"/>
                <a:ext cx="117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90"/>
              <p:cNvSpPr>
                <a:spLocks/>
              </p:cNvSpPr>
              <p:nvPr/>
            </p:nvSpPr>
            <p:spPr bwMode="auto">
              <a:xfrm>
                <a:off x="2791" y="932"/>
                <a:ext cx="32" cy="33"/>
              </a:xfrm>
              <a:custGeom>
                <a:avLst/>
                <a:gdLst>
                  <a:gd name="T0" fmla="*/ 14 w 17"/>
                  <a:gd name="T1" fmla="*/ 14 h 17"/>
                  <a:gd name="T2" fmla="*/ 3 w 17"/>
                  <a:gd name="T3" fmla="*/ 14 h 17"/>
                  <a:gd name="T4" fmla="*/ 3 w 17"/>
                  <a:gd name="T5" fmla="*/ 3 h 17"/>
                  <a:gd name="T6" fmla="*/ 14 w 17"/>
                  <a:gd name="T7" fmla="*/ 3 h 17"/>
                  <a:gd name="T8" fmla="*/ 14 w 17"/>
                  <a:gd name="T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4" y="14"/>
                    </a:moveTo>
                    <a:cubicBezTo>
                      <a:pt x="11" y="17"/>
                      <a:pt x="6" y="17"/>
                      <a:pt x="3" y="14"/>
                    </a:cubicBezTo>
                    <a:cubicBezTo>
                      <a:pt x="0" y="11"/>
                      <a:pt x="0" y="6"/>
                      <a:pt x="3" y="3"/>
                    </a:cubicBezTo>
                    <a:cubicBezTo>
                      <a:pt x="6" y="0"/>
                      <a:pt x="11" y="0"/>
                      <a:pt x="14" y="3"/>
                    </a:cubicBezTo>
                    <a:cubicBezTo>
                      <a:pt x="17" y="6"/>
                      <a:pt x="17" y="11"/>
                      <a:pt x="14" y="14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91"/>
              <p:cNvSpPr>
                <a:spLocks/>
              </p:cNvSpPr>
              <p:nvPr/>
            </p:nvSpPr>
            <p:spPr bwMode="auto">
              <a:xfrm>
                <a:off x="2550" y="1172"/>
                <a:ext cx="33" cy="33"/>
              </a:xfrm>
              <a:custGeom>
                <a:avLst/>
                <a:gdLst>
                  <a:gd name="T0" fmla="*/ 14 w 17"/>
                  <a:gd name="T1" fmla="*/ 14 h 17"/>
                  <a:gd name="T2" fmla="*/ 3 w 17"/>
                  <a:gd name="T3" fmla="*/ 14 h 17"/>
                  <a:gd name="T4" fmla="*/ 3 w 17"/>
                  <a:gd name="T5" fmla="*/ 3 h 17"/>
                  <a:gd name="T6" fmla="*/ 14 w 17"/>
                  <a:gd name="T7" fmla="*/ 3 h 17"/>
                  <a:gd name="T8" fmla="*/ 14 w 17"/>
                  <a:gd name="T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4" y="14"/>
                    </a:moveTo>
                    <a:cubicBezTo>
                      <a:pt x="11" y="17"/>
                      <a:pt x="6" y="17"/>
                      <a:pt x="3" y="14"/>
                    </a:cubicBezTo>
                    <a:cubicBezTo>
                      <a:pt x="0" y="11"/>
                      <a:pt x="0" y="6"/>
                      <a:pt x="3" y="3"/>
                    </a:cubicBezTo>
                    <a:cubicBezTo>
                      <a:pt x="6" y="0"/>
                      <a:pt x="11" y="0"/>
                      <a:pt x="14" y="3"/>
                    </a:cubicBezTo>
                    <a:cubicBezTo>
                      <a:pt x="17" y="6"/>
                      <a:pt x="17" y="11"/>
                      <a:pt x="14" y="14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Line 92"/>
              <p:cNvSpPr>
                <a:spLocks noChangeShapeType="1"/>
              </p:cNvSpPr>
              <p:nvPr/>
            </p:nvSpPr>
            <p:spPr bwMode="auto">
              <a:xfrm flipV="1">
                <a:off x="2716" y="957"/>
                <a:ext cx="82" cy="83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Line 93"/>
              <p:cNvSpPr>
                <a:spLocks noChangeShapeType="1"/>
              </p:cNvSpPr>
              <p:nvPr/>
            </p:nvSpPr>
            <p:spPr bwMode="auto">
              <a:xfrm flipH="1">
                <a:off x="2575" y="1097"/>
                <a:ext cx="83" cy="83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94"/>
              <p:cNvSpPr>
                <a:spLocks/>
              </p:cNvSpPr>
              <p:nvPr/>
            </p:nvSpPr>
            <p:spPr bwMode="auto">
              <a:xfrm>
                <a:off x="2791" y="1172"/>
                <a:ext cx="32" cy="33"/>
              </a:xfrm>
              <a:custGeom>
                <a:avLst/>
                <a:gdLst>
                  <a:gd name="T0" fmla="*/ 3 w 17"/>
                  <a:gd name="T1" fmla="*/ 14 h 17"/>
                  <a:gd name="T2" fmla="*/ 3 w 17"/>
                  <a:gd name="T3" fmla="*/ 3 h 17"/>
                  <a:gd name="T4" fmla="*/ 14 w 17"/>
                  <a:gd name="T5" fmla="*/ 3 h 17"/>
                  <a:gd name="T6" fmla="*/ 14 w 17"/>
                  <a:gd name="T7" fmla="*/ 14 h 17"/>
                  <a:gd name="T8" fmla="*/ 3 w 17"/>
                  <a:gd name="T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3" y="14"/>
                    </a:moveTo>
                    <a:cubicBezTo>
                      <a:pt x="0" y="11"/>
                      <a:pt x="0" y="6"/>
                      <a:pt x="3" y="3"/>
                    </a:cubicBezTo>
                    <a:cubicBezTo>
                      <a:pt x="6" y="0"/>
                      <a:pt x="11" y="0"/>
                      <a:pt x="14" y="3"/>
                    </a:cubicBezTo>
                    <a:cubicBezTo>
                      <a:pt x="17" y="6"/>
                      <a:pt x="17" y="11"/>
                      <a:pt x="14" y="14"/>
                    </a:cubicBezTo>
                    <a:cubicBezTo>
                      <a:pt x="11" y="17"/>
                      <a:pt x="6" y="17"/>
                      <a:pt x="3" y="14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95"/>
              <p:cNvSpPr>
                <a:spLocks/>
              </p:cNvSpPr>
              <p:nvPr/>
            </p:nvSpPr>
            <p:spPr bwMode="auto">
              <a:xfrm>
                <a:off x="2550" y="932"/>
                <a:ext cx="33" cy="33"/>
              </a:xfrm>
              <a:custGeom>
                <a:avLst/>
                <a:gdLst>
                  <a:gd name="T0" fmla="*/ 3 w 17"/>
                  <a:gd name="T1" fmla="*/ 14 h 17"/>
                  <a:gd name="T2" fmla="*/ 3 w 17"/>
                  <a:gd name="T3" fmla="*/ 3 h 17"/>
                  <a:gd name="T4" fmla="*/ 14 w 17"/>
                  <a:gd name="T5" fmla="*/ 3 h 17"/>
                  <a:gd name="T6" fmla="*/ 14 w 17"/>
                  <a:gd name="T7" fmla="*/ 14 h 17"/>
                  <a:gd name="T8" fmla="*/ 3 w 17"/>
                  <a:gd name="T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3" y="14"/>
                    </a:moveTo>
                    <a:cubicBezTo>
                      <a:pt x="0" y="11"/>
                      <a:pt x="0" y="6"/>
                      <a:pt x="3" y="3"/>
                    </a:cubicBezTo>
                    <a:cubicBezTo>
                      <a:pt x="6" y="0"/>
                      <a:pt x="11" y="0"/>
                      <a:pt x="14" y="3"/>
                    </a:cubicBezTo>
                    <a:cubicBezTo>
                      <a:pt x="17" y="6"/>
                      <a:pt x="17" y="11"/>
                      <a:pt x="14" y="14"/>
                    </a:cubicBezTo>
                    <a:cubicBezTo>
                      <a:pt x="11" y="17"/>
                      <a:pt x="6" y="17"/>
                      <a:pt x="3" y="14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Line 96"/>
              <p:cNvSpPr>
                <a:spLocks noChangeShapeType="1"/>
              </p:cNvSpPr>
              <p:nvPr/>
            </p:nvSpPr>
            <p:spPr bwMode="auto">
              <a:xfrm>
                <a:off x="2716" y="1097"/>
                <a:ext cx="82" cy="83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Line 97"/>
              <p:cNvSpPr>
                <a:spLocks noChangeShapeType="1"/>
              </p:cNvSpPr>
              <p:nvPr/>
            </p:nvSpPr>
            <p:spPr bwMode="auto">
              <a:xfrm flipH="1" flipV="1">
                <a:off x="2575" y="957"/>
                <a:ext cx="83" cy="83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98"/>
              <p:cNvSpPr>
                <a:spLocks/>
              </p:cNvSpPr>
              <p:nvPr/>
            </p:nvSpPr>
            <p:spPr bwMode="auto">
              <a:xfrm>
                <a:off x="3300" y="951"/>
                <a:ext cx="370" cy="304"/>
              </a:xfrm>
              <a:custGeom>
                <a:avLst/>
                <a:gdLst>
                  <a:gd name="T0" fmla="*/ 192 w 192"/>
                  <a:gd name="T1" fmla="*/ 130 h 158"/>
                  <a:gd name="T2" fmla="*/ 164 w 192"/>
                  <a:gd name="T3" fmla="*/ 158 h 158"/>
                  <a:gd name="T4" fmla="*/ 28 w 192"/>
                  <a:gd name="T5" fmla="*/ 158 h 158"/>
                  <a:gd name="T6" fmla="*/ 0 w 192"/>
                  <a:gd name="T7" fmla="*/ 130 h 158"/>
                  <a:gd name="T8" fmla="*/ 0 w 192"/>
                  <a:gd name="T9" fmla="*/ 28 h 158"/>
                  <a:gd name="T10" fmla="*/ 28 w 192"/>
                  <a:gd name="T11" fmla="*/ 0 h 158"/>
                  <a:gd name="T12" fmla="*/ 164 w 192"/>
                  <a:gd name="T13" fmla="*/ 0 h 158"/>
                  <a:gd name="T14" fmla="*/ 192 w 192"/>
                  <a:gd name="T15" fmla="*/ 28 h 158"/>
                  <a:gd name="T16" fmla="*/ 192 w 192"/>
                  <a:gd name="T17" fmla="*/ 13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58">
                    <a:moveTo>
                      <a:pt x="192" y="130"/>
                    </a:moveTo>
                    <a:cubicBezTo>
                      <a:pt x="192" y="145"/>
                      <a:pt x="180" y="158"/>
                      <a:pt x="164" y="158"/>
                    </a:cubicBezTo>
                    <a:cubicBezTo>
                      <a:pt x="28" y="158"/>
                      <a:pt x="28" y="158"/>
                      <a:pt x="28" y="158"/>
                    </a:cubicBezTo>
                    <a:cubicBezTo>
                      <a:pt x="13" y="158"/>
                      <a:pt x="0" y="145"/>
                      <a:pt x="0" y="13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80" y="0"/>
                      <a:pt x="192" y="13"/>
                      <a:pt x="192" y="28"/>
                    </a:cubicBezTo>
                    <a:lnTo>
                      <a:pt x="192" y="130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99"/>
              <p:cNvSpPr>
                <a:spLocks/>
              </p:cNvSpPr>
              <p:nvPr/>
            </p:nvSpPr>
            <p:spPr bwMode="auto">
              <a:xfrm>
                <a:off x="3389" y="886"/>
                <a:ext cx="194" cy="67"/>
              </a:xfrm>
              <a:custGeom>
                <a:avLst/>
                <a:gdLst>
                  <a:gd name="T0" fmla="*/ 0 w 101"/>
                  <a:gd name="T1" fmla="*/ 35 h 35"/>
                  <a:gd name="T2" fmla="*/ 0 w 101"/>
                  <a:gd name="T3" fmla="*/ 24 h 35"/>
                  <a:gd name="T4" fmla="*/ 21 w 101"/>
                  <a:gd name="T5" fmla="*/ 0 h 35"/>
                  <a:gd name="T6" fmla="*/ 80 w 101"/>
                  <a:gd name="T7" fmla="*/ 0 h 35"/>
                  <a:gd name="T8" fmla="*/ 101 w 101"/>
                  <a:gd name="T9" fmla="*/ 24 h 35"/>
                  <a:gd name="T10" fmla="*/ 101 w 101"/>
                  <a:gd name="T1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" h="35">
                    <a:moveTo>
                      <a:pt x="0" y="35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9" y="0"/>
                      <a:pt x="21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91" y="0"/>
                      <a:pt x="101" y="11"/>
                      <a:pt x="101" y="24"/>
                    </a:cubicBezTo>
                    <a:cubicBezTo>
                      <a:pt x="101" y="35"/>
                      <a:pt x="101" y="35"/>
                      <a:pt x="101" y="35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Line 100"/>
              <p:cNvSpPr>
                <a:spLocks noChangeShapeType="1"/>
              </p:cNvSpPr>
              <p:nvPr/>
            </p:nvSpPr>
            <p:spPr bwMode="auto">
              <a:xfrm>
                <a:off x="3302" y="1074"/>
                <a:ext cx="366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Rectangle 101"/>
              <p:cNvSpPr>
                <a:spLocks noChangeArrowheads="1"/>
              </p:cNvSpPr>
              <p:nvPr/>
            </p:nvSpPr>
            <p:spPr bwMode="auto">
              <a:xfrm>
                <a:off x="3447" y="1074"/>
                <a:ext cx="79" cy="96"/>
              </a:xfrm>
              <a:prstGeom prst="rect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Line 102"/>
              <p:cNvSpPr>
                <a:spLocks noChangeShapeType="1"/>
              </p:cNvSpPr>
              <p:nvPr/>
            </p:nvSpPr>
            <p:spPr bwMode="auto">
              <a:xfrm>
                <a:off x="3354" y="1015"/>
                <a:ext cx="56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Line 103"/>
              <p:cNvSpPr>
                <a:spLocks noChangeShapeType="1"/>
              </p:cNvSpPr>
              <p:nvPr/>
            </p:nvSpPr>
            <p:spPr bwMode="auto">
              <a:xfrm>
                <a:off x="3560" y="1015"/>
                <a:ext cx="58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04"/>
              <p:cNvSpPr>
                <a:spLocks/>
              </p:cNvSpPr>
              <p:nvPr/>
            </p:nvSpPr>
            <p:spPr bwMode="auto">
              <a:xfrm>
                <a:off x="4216" y="884"/>
                <a:ext cx="141" cy="59"/>
              </a:xfrm>
              <a:custGeom>
                <a:avLst/>
                <a:gdLst>
                  <a:gd name="T0" fmla="*/ 0 w 73"/>
                  <a:gd name="T1" fmla="*/ 31 h 31"/>
                  <a:gd name="T2" fmla="*/ 0 w 73"/>
                  <a:gd name="T3" fmla="*/ 24 h 31"/>
                  <a:gd name="T4" fmla="*/ 18 w 73"/>
                  <a:gd name="T5" fmla="*/ 0 h 31"/>
                  <a:gd name="T6" fmla="*/ 54 w 73"/>
                  <a:gd name="T7" fmla="*/ 0 h 31"/>
                  <a:gd name="T8" fmla="*/ 73 w 73"/>
                  <a:gd name="T9" fmla="*/ 24 h 31"/>
                  <a:gd name="T10" fmla="*/ 73 w 73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3" h="31">
                    <a:moveTo>
                      <a:pt x="0" y="31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8" y="0"/>
                      <a:pt x="18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64" y="0"/>
                      <a:pt x="73" y="11"/>
                      <a:pt x="73" y="24"/>
                    </a:cubicBezTo>
                    <a:cubicBezTo>
                      <a:pt x="73" y="31"/>
                      <a:pt x="73" y="31"/>
                      <a:pt x="73" y="31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05"/>
              <p:cNvSpPr>
                <a:spLocks/>
              </p:cNvSpPr>
              <p:nvPr/>
            </p:nvSpPr>
            <p:spPr bwMode="auto">
              <a:xfrm>
                <a:off x="4101" y="943"/>
                <a:ext cx="369" cy="310"/>
              </a:xfrm>
              <a:custGeom>
                <a:avLst/>
                <a:gdLst>
                  <a:gd name="T0" fmla="*/ 192 w 192"/>
                  <a:gd name="T1" fmla="*/ 138 h 161"/>
                  <a:gd name="T2" fmla="*/ 174 w 192"/>
                  <a:gd name="T3" fmla="*/ 161 h 161"/>
                  <a:gd name="T4" fmla="*/ 19 w 192"/>
                  <a:gd name="T5" fmla="*/ 161 h 161"/>
                  <a:gd name="T6" fmla="*/ 0 w 192"/>
                  <a:gd name="T7" fmla="*/ 138 h 161"/>
                  <a:gd name="T8" fmla="*/ 0 w 192"/>
                  <a:gd name="T9" fmla="*/ 23 h 161"/>
                  <a:gd name="T10" fmla="*/ 19 w 192"/>
                  <a:gd name="T11" fmla="*/ 0 h 161"/>
                  <a:gd name="T12" fmla="*/ 174 w 192"/>
                  <a:gd name="T13" fmla="*/ 0 h 161"/>
                  <a:gd name="T14" fmla="*/ 192 w 192"/>
                  <a:gd name="T15" fmla="*/ 23 h 161"/>
                  <a:gd name="T16" fmla="*/ 192 w 192"/>
                  <a:gd name="T17" fmla="*/ 13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61">
                    <a:moveTo>
                      <a:pt x="192" y="138"/>
                    </a:moveTo>
                    <a:cubicBezTo>
                      <a:pt x="192" y="151"/>
                      <a:pt x="184" y="161"/>
                      <a:pt x="174" y="161"/>
                    </a:cubicBezTo>
                    <a:cubicBezTo>
                      <a:pt x="19" y="161"/>
                      <a:pt x="19" y="161"/>
                      <a:pt x="19" y="161"/>
                    </a:cubicBezTo>
                    <a:cubicBezTo>
                      <a:pt x="9" y="161"/>
                      <a:pt x="0" y="151"/>
                      <a:pt x="0" y="138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0"/>
                      <a:pt x="9" y="0"/>
                      <a:pt x="19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84" y="0"/>
                      <a:pt x="192" y="10"/>
                      <a:pt x="192" y="23"/>
                    </a:cubicBezTo>
                    <a:lnTo>
                      <a:pt x="192" y="138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Line 106"/>
              <p:cNvSpPr>
                <a:spLocks noChangeShapeType="1"/>
              </p:cNvSpPr>
              <p:nvPr/>
            </p:nvSpPr>
            <p:spPr bwMode="auto">
              <a:xfrm>
                <a:off x="4101" y="1061"/>
                <a:ext cx="65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Line 107"/>
              <p:cNvSpPr>
                <a:spLocks noChangeShapeType="1"/>
              </p:cNvSpPr>
              <p:nvPr/>
            </p:nvSpPr>
            <p:spPr bwMode="auto">
              <a:xfrm>
                <a:off x="4407" y="1061"/>
                <a:ext cx="63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Line 108"/>
              <p:cNvSpPr>
                <a:spLocks noChangeShapeType="1"/>
              </p:cNvSpPr>
              <p:nvPr/>
            </p:nvSpPr>
            <p:spPr bwMode="auto">
              <a:xfrm>
                <a:off x="4216" y="1061"/>
                <a:ext cx="141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09"/>
              <p:cNvSpPr>
                <a:spLocks/>
              </p:cNvSpPr>
              <p:nvPr/>
            </p:nvSpPr>
            <p:spPr bwMode="auto">
              <a:xfrm>
                <a:off x="4166" y="1018"/>
                <a:ext cx="50" cy="141"/>
              </a:xfrm>
              <a:custGeom>
                <a:avLst/>
                <a:gdLst>
                  <a:gd name="T0" fmla="*/ 26 w 26"/>
                  <a:gd name="T1" fmla="*/ 44 h 73"/>
                  <a:gd name="T2" fmla="*/ 13 w 26"/>
                  <a:gd name="T3" fmla="*/ 73 h 73"/>
                  <a:gd name="T4" fmla="*/ 0 w 26"/>
                  <a:gd name="T5" fmla="*/ 44 h 73"/>
                  <a:gd name="T6" fmla="*/ 0 w 26"/>
                  <a:gd name="T7" fmla="*/ 29 h 73"/>
                  <a:gd name="T8" fmla="*/ 13 w 26"/>
                  <a:gd name="T9" fmla="*/ 0 h 73"/>
                  <a:gd name="T10" fmla="*/ 26 w 26"/>
                  <a:gd name="T11" fmla="*/ 29 h 73"/>
                  <a:gd name="T12" fmla="*/ 26 w 26"/>
                  <a:gd name="T13" fmla="*/ 4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73">
                    <a:moveTo>
                      <a:pt x="26" y="44"/>
                    </a:moveTo>
                    <a:cubicBezTo>
                      <a:pt x="26" y="60"/>
                      <a:pt x="20" y="73"/>
                      <a:pt x="13" y="73"/>
                    </a:cubicBezTo>
                    <a:cubicBezTo>
                      <a:pt x="6" y="73"/>
                      <a:pt x="0" y="60"/>
                      <a:pt x="0" y="44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6" y="0"/>
                      <a:pt x="13" y="0"/>
                    </a:cubicBezTo>
                    <a:cubicBezTo>
                      <a:pt x="20" y="0"/>
                      <a:pt x="26" y="13"/>
                      <a:pt x="26" y="29"/>
                    </a:cubicBezTo>
                    <a:lnTo>
                      <a:pt x="26" y="44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10"/>
              <p:cNvSpPr>
                <a:spLocks/>
              </p:cNvSpPr>
              <p:nvPr/>
            </p:nvSpPr>
            <p:spPr bwMode="auto">
              <a:xfrm>
                <a:off x="4357" y="1018"/>
                <a:ext cx="50" cy="141"/>
              </a:xfrm>
              <a:custGeom>
                <a:avLst/>
                <a:gdLst>
                  <a:gd name="T0" fmla="*/ 26 w 26"/>
                  <a:gd name="T1" fmla="*/ 44 h 73"/>
                  <a:gd name="T2" fmla="*/ 13 w 26"/>
                  <a:gd name="T3" fmla="*/ 73 h 73"/>
                  <a:gd name="T4" fmla="*/ 0 w 26"/>
                  <a:gd name="T5" fmla="*/ 44 h 73"/>
                  <a:gd name="T6" fmla="*/ 0 w 26"/>
                  <a:gd name="T7" fmla="*/ 29 h 73"/>
                  <a:gd name="T8" fmla="*/ 13 w 26"/>
                  <a:gd name="T9" fmla="*/ 0 h 73"/>
                  <a:gd name="T10" fmla="*/ 26 w 26"/>
                  <a:gd name="T11" fmla="*/ 29 h 73"/>
                  <a:gd name="T12" fmla="*/ 26 w 26"/>
                  <a:gd name="T13" fmla="*/ 4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73">
                    <a:moveTo>
                      <a:pt x="26" y="44"/>
                    </a:moveTo>
                    <a:cubicBezTo>
                      <a:pt x="26" y="60"/>
                      <a:pt x="20" y="73"/>
                      <a:pt x="13" y="73"/>
                    </a:cubicBezTo>
                    <a:cubicBezTo>
                      <a:pt x="6" y="73"/>
                      <a:pt x="0" y="60"/>
                      <a:pt x="0" y="44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6" y="0"/>
                      <a:pt x="13" y="0"/>
                    </a:cubicBezTo>
                    <a:cubicBezTo>
                      <a:pt x="20" y="0"/>
                      <a:pt x="26" y="13"/>
                      <a:pt x="26" y="29"/>
                    </a:cubicBezTo>
                    <a:lnTo>
                      <a:pt x="26" y="44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11"/>
              <p:cNvSpPr>
                <a:spLocks/>
              </p:cNvSpPr>
              <p:nvPr/>
            </p:nvSpPr>
            <p:spPr bwMode="auto">
              <a:xfrm>
                <a:off x="4901" y="945"/>
                <a:ext cx="370" cy="310"/>
              </a:xfrm>
              <a:custGeom>
                <a:avLst/>
                <a:gdLst>
                  <a:gd name="T0" fmla="*/ 192 w 192"/>
                  <a:gd name="T1" fmla="*/ 138 h 161"/>
                  <a:gd name="T2" fmla="*/ 174 w 192"/>
                  <a:gd name="T3" fmla="*/ 161 h 161"/>
                  <a:gd name="T4" fmla="*/ 19 w 192"/>
                  <a:gd name="T5" fmla="*/ 161 h 161"/>
                  <a:gd name="T6" fmla="*/ 0 w 192"/>
                  <a:gd name="T7" fmla="*/ 138 h 161"/>
                  <a:gd name="T8" fmla="*/ 0 w 192"/>
                  <a:gd name="T9" fmla="*/ 23 h 161"/>
                  <a:gd name="T10" fmla="*/ 19 w 192"/>
                  <a:gd name="T11" fmla="*/ 0 h 161"/>
                  <a:gd name="T12" fmla="*/ 174 w 192"/>
                  <a:gd name="T13" fmla="*/ 0 h 161"/>
                  <a:gd name="T14" fmla="*/ 192 w 192"/>
                  <a:gd name="T15" fmla="*/ 23 h 161"/>
                  <a:gd name="T16" fmla="*/ 192 w 192"/>
                  <a:gd name="T17" fmla="*/ 13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61">
                    <a:moveTo>
                      <a:pt x="192" y="138"/>
                    </a:moveTo>
                    <a:cubicBezTo>
                      <a:pt x="192" y="151"/>
                      <a:pt x="184" y="161"/>
                      <a:pt x="174" y="161"/>
                    </a:cubicBezTo>
                    <a:cubicBezTo>
                      <a:pt x="19" y="161"/>
                      <a:pt x="19" y="161"/>
                      <a:pt x="19" y="161"/>
                    </a:cubicBezTo>
                    <a:cubicBezTo>
                      <a:pt x="9" y="161"/>
                      <a:pt x="0" y="151"/>
                      <a:pt x="0" y="138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0"/>
                      <a:pt x="9" y="0"/>
                      <a:pt x="19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84" y="0"/>
                      <a:pt x="192" y="10"/>
                      <a:pt x="192" y="23"/>
                    </a:cubicBezTo>
                    <a:lnTo>
                      <a:pt x="192" y="138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12"/>
              <p:cNvSpPr>
                <a:spLocks/>
              </p:cNvSpPr>
              <p:nvPr/>
            </p:nvSpPr>
            <p:spPr bwMode="auto">
              <a:xfrm>
                <a:off x="5017" y="886"/>
                <a:ext cx="140" cy="59"/>
              </a:xfrm>
              <a:custGeom>
                <a:avLst/>
                <a:gdLst>
                  <a:gd name="T0" fmla="*/ 0 w 73"/>
                  <a:gd name="T1" fmla="*/ 31 h 31"/>
                  <a:gd name="T2" fmla="*/ 0 w 73"/>
                  <a:gd name="T3" fmla="*/ 24 h 31"/>
                  <a:gd name="T4" fmla="*/ 18 w 73"/>
                  <a:gd name="T5" fmla="*/ 0 h 31"/>
                  <a:gd name="T6" fmla="*/ 54 w 73"/>
                  <a:gd name="T7" fmla="*/ 0 h 31"/>
                  <a:gd name="T8" fmla="*/ 73 w 73"/>
                  <a:gd name="T9" fmla="*/ 24 h 31"/>
                  <a:gd name="T10" fmla="*/ 73 w 73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3" h="31">
                    <a:moveTo>
                      <a:pt x="0" y="31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8" y="0"/>
                      <a:pt x="18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64" y="0"/>
                      <a:pt x="73" y="11"/>
                      <a:pt x="73" y="24"/>
                    </a:cubicBezTo>
                    <a:cubicBezTo>
                      <a:pt x="73" y="31"/>
                      <a:pt x="73" y="31"/>
                      <a:pt x="73" y="31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Line 113"/>
              <p:cNvSpPr>
                <a:spLocks noChangeShapeType="1"/>
              </p:cNvSpPr>
              <p:nvPr/>
            </p:nvSpPr>
            <p:spPr bwMode="auto">
              <a:xfrm>
                <a:off x="4975" y="945"/>
                <a:ext cx="0" cy="31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Line 114"/>
              <p:cNvSpPr>
                <a:spLocks noChangeShapeType="1"/>
              </p:cNvSpPr>
              <p:nvPr/>
            </p:nvSpPr>
            <p:spPr bwMode="auto">
              <a:xfrm>
                <a:off x="5200" y="945"/>
                <a:ext cx="0" cy="31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15"/>
              <p:cNvSpPr>
                <a:spLocks/>
              </p:cNvSpPr>
              <p:nvPr/>
            </p:nvSpPr>
            <p:spPr bwMode="auto">
              <a:xfrm>
                <a:off x="5710" y="886"/>
                <a:ext cx="354" cy="369"/>
              </a:xfrm>
              <a:custGeom>
                <a:avLst/>
                <a:gdLst>
                  <a:gd name="T0" fmla="*/ 140 w 184"/>
                  <a:gd name="T1" fmla="*/ 0 h 192"/>
                  <a:gd name="T2" fmla="*/ 148 w 184"/>
                  <a:gd name="T3" fmla="*/ 100 h 192"/>
                  <a:gd name="T4" fmla="*/ 92 w 184"/>
                  <a:gd name="T5" fmla="*/ 159 h 192"/>
                  <a:gd name="T6" fmla="*/ 37 w 184"/>
                  <a:gd name="T7" fmla="*/ 100 h 192"/>
                  <a:gd name="T8" fmla="*/ 45 w 184"/>
                  <a:gd name="T9" fmla="*/ 0 h 192"/>
                  <a:gd name="T10" fmla="*/ 8 w 184"/>
                  <a:gd name="T11" fmla="*/ 0 h 192"/>
                  <a:gd name="T12" fmla="*/ 0 w 184"/>
                  <a:gd name="T13" fmla="*/ 94 h 192"/>
                  <a:gd name="T14" fmla="*/ 92 w 184"/>
                  <a:gd name="T15" fmla="*/ 192 h 192"/>
                  <a:gd name="T16" fmla="*/ 184 w 184"/>
                  <a:gd name="T17" fmla="*/ 94 h 192"/>
                  <a:gd name="T18" fmla="*/ 176 w 184"/>
                  <a:gd name="T19" fmla="*/ 0 h 192"/>
                  <a:gd name="T20" fmla="*/ 140 w 184"/>
                  <a:gd name="T21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4" h="192">
                    <a:moveTo>
                      <a:pt x="140" y="0"/>
                    </a:moveTo>
                    <a:cubicBezTo>
                      <a:pt x="148" y="100"/>
                      <a:pt x="148" y="100"/>
                      <a:pt x="148" y="100"/>
                    </a:cubicBezTo>
                    <a:cubicBezTo>
                      <a:pt x="148" y="132"/>
                      <a:pt x="123" y="159"/>
                      <a:pt x="92" y="159"/>
                    </a:cubicBezTo>
                    <a:cubicBezTo>
                      <a:pt x="62" y="159"/>
                      <a:pt x="37" y="132"/>
                      <a:pt x="37" y="10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148"/>
                      <a:pt x="42" y="192"/>
                      <a:pt x="92" y="192"/>
                    </a:cubicBezTo>
                    <a:cubicBezTo>
                      <a:pt x="143" y="192"/>
                      <a:pt x="184" y="148"/>
                      <a:pt x="184" y="94"/>
                    </a:cubicBezTo>
                    <a:cubicBezTo>
                      <a:pt x="176" y="0"/>
                      <a:pt x="176" y="0"/>
                      <a:pt x="176" y="0"/>
                    </a:cubicBezTo>
                    <a:lnTo>
                      <a:pt x="140" y="0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Line 116"/>
              <p:cNvSpPr>
                <a:spLocks noChangeShapeType="1"/>
              </p:cNvSpPr>
              <p:nvPr/>
            </p:nvSpPr>
            <p:spPr bwMode="auto">
              <a:xfrm>
                <a:off x="5725" y="957"/>
                <a:ext cx="62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Line 117"/>
              <p:cNvSpPr>
                <a:spLocks noChangeShapeType="1"/>
              </p:cNvSpPr>
              <p:nvPr/>
            </p:nvSpPr>
            <p:spPr bwMode="auto">
              <a:xfrm>
                <a:off x="5985" y="957"/>
                <a:ext cx="71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18"/>
              <p:cNvSpPr>
                <a:spLocks/>
              </p:cNvSpPr>
              <p:nvPr/>
            </p:nvSpPr>
            <p:spPr bwMode="auto">
              <a:xfrm>
                <a:off x="6552" y="886"/>
                <a:ext cx="270" cy="369"/>
              </a:xfrm>
              <a:custGeom>
                <a:avLst/>
                <a:gdLst>
                  <a:gd name="T0" fmla="*/ 126 w 140"/>
                  <a:gd name="T1" fmla="*/ 69 h 192"/>
                  <a:gd name="T2" fmla="*/ 120 w 140"/>
                  <a:gd name="T3" fmla="*/ 69 h 192"/>
                  <a:gd name="T4" fmla="*/ 120 w 140"/>
                  <a:gd name="T5" fmla="*/ 14 h 192"/>
                  <a:gd name="T6" fmla="*/ 110 w 140"/>
                  <a:gd name="T7" fmla="*/ 0 h 192"/>
                  <a:gd name="T8" fmla="*/ 100 w 140"/>
                  <a:gd name="T9" fmla="*/ 14 h 192"/>
                  <a:gd name="T10" fmla="*/ 100 w 140"/>
                  <a:gd name="T11" fmla="*/ 69 h 192"/>
                  <a:gd name="T12" fmla="*/ 37 w 140"/>
                  <a:gd name="T13" fmla="*/ 69 h 192"/>
                  <a:gd name="T14" fmla="*/ 37 w 140"/>
                  <a:gd name="T15" fmla="*/ 14 h 192"/>
                  <a:gd name="T16" fmla="*/ 26 w 140"/>
                  <a:gd name="T17" fmla="*/ 0 h 192"/>
                  <a:gd name="T18" fmla="*/ 16 w 140"/>
                  <a:gd name="T19" fmla="*/ 14 h 192"/>
                  <a:gd name="T20" fmla="*/ 16 w 140"/>
                  <a:gd name="T21" fmla="*/ 69 h 192"/>
                  <a:gd name="T22" fmla="*/ 14 w 140"/>
                  <a:gd name="T23" fmla="*/ 69 h 192"/>
                  <a:gd name="T24" fmla="*/ 0 w 140"/>
                  <a:gd name="T25" fmla="*/ 82 h 192"/>
                  <a:gd name="T26" fmla="*/ 0 w 140"/>
                  <a:gd name="T27" fmla="*/ 91 h 192"/>
                  <a:gd name="T28" fmla="*/ 8 w 140"/>
                  <a:gd name="T29" fmla="*/ 103 h 192"/>
                  <a:gd name="T30" fmla="*/ 16 w 140"/>
                  <a:gd name="T31" fmla="*/ 145 h 192"/>
                  <a:gd name="T32" fmla="*/ 62 w 140"/>
                  <a:gd name="T33" fmla="*/ 192 h 192"/>
                  <a:gd name="T34" fmla="*/ 71 w 140"/>
                  <a:gd name="T35" fmla="*/ 192 h 192"/>
                  <a:gd name="T36" fmla="*/ 76 w 140"/>
                  <a:gd name="T37" fmla="*/ 192 h 192"/>
                  <a:gd name="T38" fmla="*/ 79 w 140"/>
                  <a:gd name="T39" fmla="*/ 192 h 192"/>
                  <a:gd name="T40" fmla="*/ 124 w 140"/>
                  <a:gd name="T41" fmla="*/ 145 h 192"/>
                  <a:gd name="T42" fmla="*/ 133 w 140"/>
                  <a:gd name="T43" fmla="*/ 103 h 192"/>
                  <a:gd name="T44" fmla="*/ 140 w 140"/>
                  <a:gd name="T45" fmla="*/ 91 h 192"/>
                  <a:gd name="T46" fmla="*/ 140 w 140"/>
                  <a:gd name="T47" fmla="*/ 82 h 192"/>
                  <a:gd name="T48" fmla="*/ 126 w 140"/>
                  <a:gd name="T49" fmla="*/ 69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0" h="192">
                    <a:moveTo>
                      <a:pt x="126" y="69"/>
                    </a:moveTo>
                    <a:cubicBezTo>
                      <a:pt x="120" y="69"/>
                      <a:pt x="120" y="69"/>
                      <a:pt x="120" y="69"/>
                    </a:cubicBezTo>
                    <a:cubicBezTo>
                      <a:pt x="120" y="14"/>
                      <a:pt x="120" y="14"/>
                      <a:pt x="120" y="14"/>
                    </a:cubicBezTo>
                    <a:cubicBezTo>
                      <a:pt x="120" y="6"/>
                      <a:pt x="116" y="0"/>
                      <a:pt x="110" y="0"/>
                    </a:cubicBezTo>
                    <a:cubicBezTo>
                      <a:pt x="105" y="0"/>
                      <a:pt x="100" y="6"/>
                      <a:pt x="100" y="14"/>
                    </a:cubicBezTo>
                    <a:cubicBezTo>
                      <a:pt x="100" y="69"/>
                      <a:pt x="100" y="69"/>
                      <a:pt x="100" y="69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6"/>
                      <a:pt x="32" y="0"/>
                      <a:pt x="26" y="0"/>
                    </a:cubicBezTo>
                    <a:cubicBezTo>
                      <a:pt x="21" y="0"/>
                      <a:pt x="16" y="6"/>
                      <a:pt x="16" y="14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7" y="69"/>
                      <a:pt x="0" y="75"/>
                      <a:pt x="0" y="82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6"/>
                      <a:pt x="4" y="101"/>
                      <a:pt x="8" y="103"/>
                    </a:cubicBezTo>
                    <a:cubicBezTo>
                      <a:pt x="7" y="112"/>
                      <a:pt x="8" y="130"/>
                      <a:pt x="16" y="145"/>
                    </a:cubicBezTo>
                    <a:cubicBezTo>
                      <a:pt x="29" y="166"/>
                      <a:pt x="60" y="182"/>
                      <a:pt x="62" y="192"/>
                    </a:cubicBezTo>
                    <a:cubicBezTo>
                      <a:pt x="71" y="192"/>
                      <a:pt x="71" y="192"/>
                      <a:pt x="71" y="192"/>
                    </a:cubicBezTo>
                    <a:cubicBezTo>
                      <a:pt x="76" y="192"/>
                      <a:pt x="76" y="192"/>
                      <a:pt x="76" y="192"/>
                    </a:cubicBezTo>
                    <a:cubicBezTo>
                      <a:pt x="79" y="192"/>
                      <a:pt x="79" y="192"/>
                      <a:pt x="79" y="192"/>
                    </a:cubicBezTo>
                    <a:cubicBezTo>
                      <a:pt x="81" y="182"/>
                      <a:pt x="112" y="166"/>
                      <a:pt x="124" y="145"/>
                    </a:cubicBezTo>
                    <a:cubicBezTo>
                      <a:pt x="133" y="130"/>
                      <a:pt x="133" y="112"/>
                      <a:pt x="133" y="103"/>
                    </a:cubicBezTo>
                    <a:cubicBezTo>
                      <a:pt x="137" y="101"/>
                      <a:pt x="140" y="96"/>
                      <a:pt x="140" y="91"/>
                    </a:cubicBezTo>
                    <a:cubicBezTo>
                      <a:pt x="140" y="82"/>
                      <a:pt x="140" y="82"/>
                      <a:pt x="140" y="82"/>
                    </a:cubicBezTo>
                    <a:cubicBezTo>
                      <a:pt x="140" y="75"/>
                      <a:pt x="134" y="69"/>
                      <a:pt x="126" y="69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Line 119"/>
              <p:cNvSpPr>
                <a:spLocks noChangeShapeType="1"/>
              </p:cNvSpPr>
              <p:nvPr/>
            </p:nvSpPr>
            <p:spPr bwMode="auto">
              <a:xfrm>
                <a:off x="6610" y="1082"/>
                <a:ext cx="156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20"/>
              <p:cNvSpPr>
                <a:spLocks/>
              </p:cNvSpPr>
              <p:nvPr/>
            </p:nvSpPr>
            <p:spPr bwMode="auto">
              <a:xfrm>
                <a:off x="7303" y="947"/>
                <a:ext cx="369" cy="247"/>
              </a:xfrm>
              <a:custGeom>
                <a:avLst/>
                <a:gdLst>
                  <a:gd name="T0" fmla="*/ 176 w 192"/>
                  <a:gd name="T1" fmla="*/ 86 h 128"/>
                  <a:gd name="T2" fmla="*/ 125 w 192"/>
                  <a:gd name="T3" fmla="*/ 86 h 128"/>
                  <a:gd name="T4" fmla="*/ 125 w 192"/>
                  <a:gd name="T5" fmla="*/ 64 h 128"/>
                  <a:gd name="T6" fmla="*/ 125 w 192"/>
                  <a:gd name="T7" fmla="*/ 43 h 128"/>
                  <a:gd name="T8" fmla="*/ 176 w 192"/>
                  <a:gd name="T9" fmla="*/ 43 h 128"/>
                  <a:gd name="T10" fmla="*/ 192 w 192"/>
                  <a:gd name="T11" fmla="*/ 32 h 128"/>
                  <a:gd name="T12" fmla="*/ 176 w 192"/>
                  <a:gd name="T13" fmla="*/ 21 h 128"/>
                  <a:gd name="T14" fmla="*/ 125 w 192"/>
                  <a:gd name="T15" fmla="*/ 21 h 128"/>
                  <a:gd name="T16" fmla="*/ 125 w 192"/>
                  <a:gd name="T17" fmla="*/ 0 h 128"/>
                  <a:gd name="T18" fmla="*/ 81 w 192"/>
                  <a:gd name="T19" fmla="*/ 0 h 128"/>
                  <a:gd name="T20" fmla="*/ 42 w 192"/>
                  <a:gd name="T21" fmla="*/ 40 h 128"/>
                  <a:gd name="T22" fmla="*/ 0 w 192"/>
                  <a:gd name="T23" fmla="*/ 40 h 128"/>
                  <a:gd name="T24" fmla="*/ 0 w 192"/>
                  <a:gd name="T25" fmla="*/ 89 h 128"/>
                  <a:gd name="T26" fmla="*/ 42 w 192"/>
                  <a:gd name="T27" fmla="*/ 89 h 128"/>
                  <a:gd name="T28" fmla="*/ 81 w 192"/>
                  <a:gd name="T29" fmla="*/ 128 h 128"/>
                  <a:gd name="T30" fmla="*/ 125 w 192"/>
                  <a:gd name="T31" fmla="*/ 128 h 128"/>
                  <a:gd name="T32" fmla="*/ 125 w 192"/>
                  <a:gd name="T33" fmla="*/ 108 h 128"/>
                  <a:gd name="T34" fmla="*/ 176 w 192"/>
                  <a:gd name="T35" fmla="*/ 108 h 128"/>
                  <a:gd name="T36" fmla="*/ 192 w 192"/>
                  <a:gd name="T37" fmla="*/ 97 h 128"/>
                  <a:gd name="T38" fmla="*/ 176 w 192"/>
                  <a:gd name="T39" fmla="*/ 8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2" h="128">
                    <a:moveTo>
                      <a:pt x="176" y="86"/>
                    </a:moveTo>
                    <a:cubicBezTo>
                      <a:pt x="125" y="86"/>
                      <a:pt x="125" y="86"/>
                      <a:pt x="125" y="86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43"/>
                      <a:pt x="125" y="43"/>
                      <a:pt x="125" y="43"/>
                    </a:cubicBezTo>
                    <a:cubicBezTo>
                      <a:pt x="176" y="43"/>
                      <a:pt x="176" y="43"/>
                      <a:pt x="176" y="43"/>
                    </a:cubicBezTo>
                    <a:cubicBezTo>
                      <a:pt x="185" y="43"/>
                      <a:pt x="192" y="38"/>
                      <a:pt x="192" y="32"/>
                    </a:cubicBezTo>
                    <a:cubicBezTo>
                      <a:pt x="192" y="26"/>
                      <a:pt x="185" y="21"/>
                      <a:pt x="176" y="21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5" y="0"/>
                      <a:pt x="125" y="0"/>
                      <a:pt x="125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81" y="128"/>
                      <a:pt x="81" y="128"/>
                      <a:pt x="81" y="128"/>
                    </a:cubicBezTo>
                    <a:cubicBezTo>
                      <a:pt x="125" y="128"/>
                      <a:pt x="125" y="128"/>
                      <a:pt x="125" y="128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76" y="108"/>
                      <a:pt x="176" y="108"/>
                      <a:pt x="176" y="108"/>
                    </a:cubicBezTo>
                    <a:cubicBezTo>
                      <a:pt x="185" y="108"/>
                      <a:pt x="192" y="103"/>
                      <a:pt x="192" y="97"/>
                    </a:cubicBezTo>
                    <a:cubicBezTo>
                      <a:pt x="192" y="91"/>
                      <a:pt x="185" y="86"/>
                      <a:pt x="176" y="86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21"/>
              <p:cNvSpPr>
                <a:spLocks/>
              </p:cNvSpPr>
              <p:nvPr/>
            </p:nvSpPr>
            <p:spPr bwMode="auto">
              <a:xfrm>
                <a:off x="7337" y="986"/>
                <a:ext cx="177" cy="71"/>
              </a:xfrm>
              <a:custGeom>
                <a:avLst/>
                <a:gdLst>
                  <a:gd name="T0" fmla="*/ 177 w 177"/>
                  <a:gd name="T1" fmla="*/ 0 h 71"/>
                  <a:gd name="T2" fmla="*/ 131 w 177"/>
                  <a:gd name="T3" fmla="*/ 0 h 71"/>
                  <a:gd name="T4" fmla="*/ 56 w 177"/>
                  <a:gd name="T5" fmla="*/ 71 h 71"/>
                  <a:gd name="T6" fmla="*/ 0 w 177"/>
                  <a:gd name="T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7" h="71">
                    <a:moveTo>
                      <a:pt x="177" y="0"/>
                    </a:moveTo>
                    <a:lnTo>
                      <a:pt x="131" y="0"/>
                    </a:lnTo>
                    <a:lnTo>
                      <a:pt x="56" y="71"/>
                    </a:lnTo>
                    <a:lnTo>
                      <a:pt x="0" y="71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22"/>
              <p:cNvSpPr>
                <a:spLocks/>
              </p:cNvSpPr>
              <p:nvPr/>
            </p:nvSpPr>
            <p:spPr bwMode="auto">
              <a:xfrm>
                <a:off x="106" y="1611"/>
                <a:ext cx="352" cy="112"/>
              </a:xfrm>
              <a:custGeom>
                <a:avLst/>
                <a:gdLst>
                  <a:gd name="T0" fmla="*/ 102 w 183"/>
                  <a:gd name="T1" fmla="*/ 3 h 58"/>
                  <a:gd name="T2" fmla="*/ 82 w 183"/>
                  <a:gd name="T3" fmla="*/ 3 h 58"/>
                  <a:gd name="T4" fmla="*/ 6 w 183"/>
                  <a:gd name="T5" fmla="*/ 52 h 58"/>
                  <a:gd name="T6" fmla="*/ 8 w 183"/>
                  <a:gd name="T7" fmla="*/ 58 h 58"/>
                  <a:gd name="T8" fmla="*/ 176 w 183"/>
                  <a:gd name="T9" fmla="*/ 58 h 58"/>
                  <a:gd name="T10" fmla="*/ 178 w 183"/>
                  <a:gd name="T11" fmla="*/ 52 h 58"/>
                  <a:gd name="T12" fmla="*/ 102 w 183"/>
                  <a:gd name="T13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58">
                    <a:moveTo>
                      <a:pt x="102" y="3"/>
                    </a:moveTo>
                    <a:cubicBezTo>
                      <a:pt x="96" y="0"/>
                      <a:pt x="87" y="0"/>
                      <a:pt x="82" y="3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0" y="56"/>
                      <a:pt x="1" y="58"/>
                      <a:pt x="8" y="58"/>
                    </a:cubicBezTo>
                    <a:cubicBezTo>
                      <a:pt x="176" y="58"/>
                      <a:pt x="176" y="58"/>
                      <a:pt x="176" y="58"/>
                    </a:cubicBezTo>
                    <a:cubicBezTo>
                      <a:pt x="182" y="58"/>
                      <a:pt x="183" y="56"/>
                      <a:pt x="178" y="52"/>
                    </a:cubicBezTo>
                    <a:lnTo>
                      <a:pt x="102" y="3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23"/>
              <p:cNvSpPr>
                <a:spLocks/>
              </p:cNvSpPr>
              <p:nvPr/>
            </p:nvSpPr>
            <p:spPr bwMode="auto">
              <a:xfrm>
                <a:off x="133" y="1744"/>
                <a:ext cx="45" cy="181"/>
              </a:xfrm>
              <a:custGeom>
                <a:avLst/>
                <a:gdLst>
                  <a:gd name="T0" fmla="*/ 23 w 23"/>
                  <a:gd name="T1" fmla="*/ 82 h 94"/>
                  <a:gd name="T2" fmla="*/ 12 w 23"/>
                  <a:gd name="T3" fmla="*/ 94 h 94"/>
                  <a:gd name="T4" fmla="*/ 0 w 23"/>
                  <a:gd name="T5" fmla="*/ 82 h 94"/>
                  <a:gd name="T6" fmla="*/ 0 w 23"/>
                  <a:gd name="T7" fmla="*/ 12 h 94"/>
                  <a:gd name="T8" fmla="*/ 12 w 23"/>
                  <a:gd name="T9" fmla="*/ 0 h 94"/>
                  <a:gd name="T10" fmla="*/ 23 w 23"/>
                  <a:gd name="T11" fmla="*/ 12 h 94"/>
                  <a:gd name="T12" fmla="*/ 23 w 23"/>
                  <a:gd name="T13" fmla="*/ 8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94">
                    <a:moveTo>
                      <a:pt x="23" y="82"/>
                    </a:moveTo>
                    <a:cubicBezTo>
                      <a:pt x="23" y="88"/>
                      <a:pt x="18" y="94"/>
                      <a:pt x="12" y="94"/>
                    </a:cubicBezTo>
                    <a:cubicBezTo>
                      <a:pt x="5" y="94"/>
                      <a:pt x="0" y="88"/>
                      <a:pt x="0" y="8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8" y="0"/>
                      <a:pt x="23" y="5"/>
                      <a:pt x="23" y="12"/>
                    </a:cubicBezTo>
                    <a:lnTo>
                      <a:pt x="23" y="82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24"/>
              <p:cNvSpPr>
                <a:spLocks/>
              </p:cNvSpPr>
              <p:nvPr/>
            </p:nvSpPr>
            <p:spPr bwMode="auto">
              <a:xfrm>
                <a:off x="260" y="1744"/>
                <a:ext cx="45" cy="181"/>
              </a:xfrm>
              <a:custGeom>
                <a:avLst/>
                <a:gdLst>
                  <a:gd name="T0" fmla="*/ 23 w 23"/>
                  <a:gd name="T1" fmla="*/ 82 h 94"/>
                  <a:gd name="T2" fmla="*/ 12 w 23"/>
                  <a:gd name="T3" fmla="*/ 94 h 94"/>
                  <a:gd name="T4" fmla="*/ 0 w 23"/>
                  <a:gd name="T5" fmla="*/ 82 h 94"/>
                  <a:gd name="T6" fmla="*/ 0 w 23"/>
                  <a:gd name="T7" fmla="*/ 12 h 94"/>
                  <a:gd name="T8" fmla="*/ 12 w 23"/>
                  <a:gd name="T9" fmla="*/ 0 h 94"/>
                  <a:gd name="T10" fmla="*/ 23 w 23"/>
                  <a:gd name="T11" fmla="*/ 12 h 94"/>
                  <a:gd name="T12" fmla="*/ 23 w 23"/>
                  <a:gd name="T13" fmla="*/ 8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94">
                    <a:moveTo>
                      <a:pt x="23" y="82"/>
                    </a:moveTo>
                    <a:cubicBezTo>
                      <a:pt x="23" y="88"/>
                      <a:pt x="18" y="94"/>
                      <a:pt x="12" y="94"/>
                    </a:cubicBezTo>
                    <a:cubicBezTo>
                      <a:pt x="6" y="94"/>
                      <a:pt x="0" y="88"/>
                      <a:pt x="0" y="8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8" y="0"/>
                      <a:pt x="23" y="5"/>
                      <a:pt x="23" y="12"/>
                    </a:cubicBezTo>
                    <a:lnTo>
                      <a:pt x="23" y="82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25"/>
              <p:cNvSpPr>
                <a:spLocks/>
              </p:cNvSpPr>
              <p:nvPr/>
            </p:nvSpPr>
            <p:spPr bwMode="auto">
              <a:xfrm>
                <a:off x="389" y="1744"/>
                <a:ext cx="43" cy="181"/>
              </a:xfrm>
              <a:custGeom>
                <a:avLst/>
                <a:gdLst>
                  <a:gd name="T0" fmla="*/ 22 w 22"/>
                  <a:gd name="T1" fmla="*/ 82 h 94"/>
                  <a:gd name="T2" fmla="*/ 11 w 22"/>
                  <a:gd name="T3" fmla="*/ 94 h 94"/>
                  <a:gd name="T4" fmla="*/ 0 w 22"/>
                  <a:gd name="T5" fmla="*/ 82 h 94"/>
                  <a:gd name="T6" fmla="*/ 0 w 22"/>
                  <a:gd name="T7" fmla="*/ 12 h 94"/>
                  <a:gd name="T8" fmla="*/ 11 w 22"/>
                  <a:gd name="T9" fmla="*/ 0 h 94"/>
                  <a:gd name="T10" fmla="*/ 22 w 22"/>
                  <a:gd name="T11" fmla="*/ 12 h 94"/>
                  <a:gd name="T12" fmla="*/ 22 w 22"/>
                  <a:gd name="T13" fmla="*/ 8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94">
                    <a:moveTo>
                      <a:pt x="22" y="82"/>
                    </a:moveTo>
                    <a:cubicBezTo>
                      <a:pt x="22" y="88"/>
                      <a:pt x="17" y="94"/>
                      <a:pt x="11" y="94"/>
                    </a:cubicBezTo>
                    <a:cubicBezTo>
                      <a:pt x="5" y="94"/>
                      <a:pt x="0" y="88"/>
                      <a:pt x="0" y="8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2" y="5"/>
                      <a:pt x="22" y="12"/>
                    </a:cubicBezTo>
                    <a:lnTo>
                      <a:pt x="22" y="82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26"/>
              <p:cNvSpPr>
                <a:spLocks/>
              </p:cNvSpPr>
              <p:nvPr/>
            </p:nvSpPr>
            <p:spPr bwMode="auto">
              <a:xfrm>
                <a:off x="99" y="1941"/>
                <a:ext cx="369" cy="34"/>
              </a:xfrm>
              <a:custGeom>
                <a:avLst/>
                <a:gdLst>
                  <a:gd name="T0" fmla="*/ 192 w 192"/>
                  <a:gd name="T1" fmla="*/ 9 h 18"/>
                  <a:gd name="T2" fmla="*/ 180 w 192"/>
                  <a:gd name="T3" fmla="*/ 18 h 18"/>
                  <a:gd name="T4" fmla="*/ 12 w 192"/>
                  <a:gd name="T5" fmla="*/ 18 h 18"/>
                  <a:gd name="T6" fmla="*/ 0 w 192"/>
                  <a:gd name="T7" fmla="*/ 9 h 18"/>
                  <a:gd name="T8" fmla="*/ 12 w 192"/>
                  <a:gd name="T9" fmla="*/ 0 h 18"/>
                  <a:gd name="T10" fmla="*/ 180 w 192"/>
                  <a:gd name="T11" fmla="*/ 0 h 18"/>
                  <a:gd name="T12" fmla="*/ 192 w 192"/>
                  <a:gd name="T1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2" h="18">
                    <a:moveTo>
                      <a:pt x="192" y="9"/>
                    </a:moveTo>
                    <a:cubicBezTo>
                      <a:pt x="192" y="14"/>
                      <a:pt x="186" y="18"/>
                      <a:pt x="180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5" y="18"/>
                      <a:pt x="0" y="14"/>
                      <a:pt x="0" y="9"/>
                    </a:cubicBezTo>
                    <a:cubicBezTo>
                      <a:pt x="0" y="4"/>
                      <a:pt x="5" y="0"/>
                      <a:pt x="12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6" y="0"/>
                      <a:pt x="192" y="4"/>
                      <a:pt x="192" y="9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27"/>
              <p:cNvSpPr>
                <a:spLocks/>
              </p:cNvSpPr>
              <p:nvPr/>
            </p:nvSpPr>
            <p:spPr bwMode="auto">
              <a:xfrm>
                <a:off x="957" y="1609"/>
                <a:ext cx="254" cy="370"/>
              </a:xfrm>
              <a:custGeom>
                <a:avLst/>
                <a:gdLst>
                  <a:gd name="T0" fmla="*/ 132 w 132"/>
                  <a:gd name="T1" fmla="*/ 164 h 192"/>
                  <a:gd name="T2" fmla="*/ 104 w 132"/>
                  <a:gd name="T3" fmla="*/ 192 h 192"/>
                  <a:gd name="T4" fmla="*/ 28 w 132"/>
                  <a:gd name="T5" fmla="*/ 192 h 192"/>
                  <a:gd name="T6" fmla="*/ 0 w 132"/>
                  <a:gd name="T7" fmla="*/ 164 h 192"/>
                  <a:gd name="T8" fmla="*/ 0 w 132"/>
                  <a:gd name="T9" fmla="*/ 28 h 192"/>
                  <a:gd name="T10" fmla="*/ 28 w 132"/>
                  <a:gd name="T11" fmla="*/ 0 h 192"/>
                  <a:gd name="T12" fmla="*/ 104 w 132"/>
                  <a:gd name="T13" fmla="*/ 0 h 192"/>
                  <a:gd name="T14" fmla="*/ 132 w 132"/>
                  <a:gd name="T15" fmla="*/ 28 h 192"/>
                  <a:gd name="T16" fmla="*/ 132 w 132"/>
                  <a:gd name="T17" fmla="*/ 16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192">
                    <a:moveTo>
                      <a:pt x="132" y="164"/>
                    </a:moveTo>
                    <a:cubicBezTo>
                      <a:pt x="132" y="180"/>
                      <a:pt x="120" y="192"/>
                      <a:pt x="104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12" y="192"/>
                      <a:pt x="0" y="180"/>
                      <a:pt x="0" y="16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3"/>
                      <a:pt x="12" y="0"/>
                      <a:pt x="28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20" y="0"/>
                      <a:pt x="132" y="13"/>
                      <a:pt x="132" y="28"/>
                    </a:cubicBezTo>
                    <a:lnTo>
                      <a:pt x="132" y="164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Rectangle 128"/>
              <p:cNvSpPr>
                <a:spLocks noChangeArrowheads="1"/>
              </p:cNvSpPr>
              <p:nvPr/>
            </p:nvSpPr>
            <p:spPr bwMode="auto">
              <a:xfrm>
                <a:off x="993" y="1650"/>
                <a:ext cx="181" cy="67"/>
              </a:xfrm>
              <a:prstGeom prst="rect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Rectangle 129"/>
              <p:cNvSpPr>
                <a:spLocks noChangeArrowheads="1"/>
              </p:cNvSpPr>
              <p:nvPr/>
            </p:nvSpPr>
            <p:spPr bwMode="auto">
              <a:xfrm>
                <a:off x="993" y="1762"/>
                <a:ext cx="37" cy="36"/>
              </a:xfrm>
              <a:prstGeom prst="rect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Rectangle 130"/>
              <p:cNvSpPr>
                <a:spLocks noChangeArrowheads="1"/>
              </p:cNvSpPr>
              <p:nvPr/>
            </p:nvSpPr>
            <p:spPr bwMode="auto">
              <a:xfrm>
                <a:off x="1065" y="1762"/>
                <a:ext cx="38" cy="36"/>
              </a:xfrm>
              <a:prstGeom prst="rect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Rectangle 131"/>
              <p:cNvSpPr>
                <a:spLocks noChangeArrowheads="1"/>
              </p:cNvSpPr>
              <p:nvPr/>
            </p:nvSpPr>
            <p:spPr bwMode="auto">
              <a:xfrm>
                <a:off x="1138" y="1762"/>
                <a:ext cx="36" cy="36"/>
              </a:xfrm>
              <a:prstGeom prst="rect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Rectangle 132"/>
              <p:cNvSpPr>
                <a:spLocks noChangeArrowheads="1"/>
              </p:cNvSpPr>
              <p:nvPr/>
            </p:nvSpPr>
            <p:spPr bwMode="auto">
              <a:xfrm>
                <a:off x="993" y="1825"/>
                <a:ext cx="37" cy="37"/>
              </a:xfrm>
              <a:prstGeom prst="rect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Rectangle 133"/>
              <p:cNvSpPr>
                <a:spLocks noChangeArrowheads="1"/>
              </p:cNvSpPr>
              <p:nvPr/>
            </p:nvSpPr>
            <p:spPr bwMode="auto">
              <a:xfrm>
                <a:off x="1065" y="1825"/>
                <a:ext cx="38" cy="37"/>
              </a:xfrm>
              <a:prstGeom prst="rect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Rectangle 134"/>
              <p:cNvSpPr>
                <a:spLocks noChangeArrowheads="1"/>
              </p:cNvSpPr>
              <p:nvPr/>
            </p:nvSpPr>
            <p:spPr bwMode="auto">
              <a:xfrm>
                <a:off x="1138" y="1825"/>
                <a:ext cx="36" cy="37"/>
              </a:xfrm>
              <a:prstGeom prst="rect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Rectangle 135"/>
              <p:cNvSpPr>
                <a:spLocks noChangeArrowheads="1"/>
              </p:cNvSpPr>
              <p:nvPr/>
            </p:nvSpPr>
            <p:spPr bwMode="auto">
              <a:xfrm>
                <a:off x="993" y="1889"/>
                <a:ext cx="37" cy="36"/>
              </a:xfrm>
              <a:prstGeom prst="rect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Rectangle 136"/>
              <p:cNvSpPr>
                <a:spLocks noChangeArrowheads="1"/>
              </p:cNvSpPr>
              <p:nvPr/>
            </p:nvSpPr>
            <p:spPr bwMode="auto">
              <a:xfrm>
                <a:off x="1065" y="1889"/>
                <a:ext cx="38" cy="36"/>
              </a:xfrm>
              <a:prstGeom prst="rect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Rectangle 137"/>
              <p:cNvSpPr>
                <a:spLocks noChangeArrowheads="1"/>
              </p:cNvSpPr>
              <p:nvPr/>
            </p:nvSpPr>
            <p:spPr bwMode="auto">
              <a:xfrm>
                <a:off x="1138" y="1889"/>
                <a:ext cx="36" cy="36"/>
              </a:xfrm>
              <a:prstGeom prst="rect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38"/>
              <p:cNvSpPr>
                <a:spLocks/>
              </p:cNvSpPr>
              <p:nvPr/>
            </p:nvSpPr>
            <p:spPr bwMode="auto">
              <a:xfrm>
                <a:off x="1700" y="1869"/>
                <a:ext cx="369" cy="110"/>
              </a:xfrm>
              <a:custGeom>
                <a:avLst/>
                <a:gdLst>
                  <a:gd name="T0" fmla="*/ 192 w 192"/>
                  <a:gd name="T1" fmla="*/ 0 h 57"/>
                  <a:gd name="T2" fmla="*/ 192 w 192"/>
                  <a:gd name="T3" fmla="*/ 29 h 57"/>
                  <a:gd name="T4" fmla="*/ 164 w 192"/>
                  <a:gd name="T5" fmla="*/ 57 h 57"/>
                  <a:gd name="T6" fmla="*/ 28 w 192"/>
                  <a:gd name="T7" fmla="*/ 57 h 57"/>
                  <a:gd name="T8" fmla="*/ 0 w 192"/>
                  <a:gd name="T9" fmla="*/ 29 h 57"/>
                  <a:gd name="T10" fmla="*/ 0 w 192"/>
                  <a:gd name="T1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2" h="57">
                    <a:moveTo>
                      <a:pt x="192" y="0"/>
                    </a:moveTo>
                    <a:cubicBezTo>
                      <a:pt x="192" y="29"/>
                      <a:pt x="192" y="29"/>
                      <a:pt x="192" y="29"/>
                    </a:cubicBezTo>
                    <a:cubicBezTo>
                      <a:pt x="192" y="44"/>
                      <a:pt x="179" y="57"/>
                      <a:pt x="164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13" y="57"/>
                      <a:pt x="0" y="44"/>
                      <a:pt x="0" y="2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139"/>
              <p:cNvSpPr>
                <a:spLocks/>
              </p:cNvSpPr>
              <p:nvPr/>
            </p:nvSpPr>
            <p:spPr bwMode="auto">
              <a:xfrm>
                <a:off x="1742" y="1717"/>
                <a:ext cx="285" cy="225"/>
              </a:xfrm>
              <a:custGeom>
                <a:avLst/>
                <a:gdLst>
                  <a:gd name="T0" fmla="*/ 217 w 285"/>
                  <a:gd name="T1" fmla="*/ 83 h 225"/>
                  <a:gd name="T2" fmla="*/ 217 w 285"/>
                  <a:gd name="T3" fmla="*/ 0 h 225"/>
                  <a:gd name="T4" fmla="*/ 67 w 285"/>
                  <a:gd name="T5" fmla="*/ 0 h 225"/>
                  <a:gd name="T6" fmla="*/ 67 w 285"/>
                  <a:gd name="T7" fmla="*/ 83 h 225"/>
                  <a:gd name="T8" fmla="*/ 0 w 285"/>
                  <a:gd name="T9" fmla="*/ 83 h 225"/>
                  <a:gd name="T10" fmla="*/ 142 w 285"/>
                  <a:gd name="T11" fmla="*/ 225 h 225"/>
                  <a:gd name="T12" fmla="*/ 285 w 285"/>
                  <a:gd name="T13" fmla="*/ 83 h 225"/>
                  <a:gd name="T14" fmla="*/ 217 w 285"/>
                  <a:gd name="T15" fmla="*/ 83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5" h="225">
                    <a:moveTo>
                      <a:pt x="217" y="83"/>
                    </a:moveTo>
                    <a:lnTo>
                      <a:pt x="217" y="0"/>
                    </a:lnTo>
                    <a:lnTo>
                      <a:pt x="67" y="0"/>
                    </a:lnTo>
                    <a:lnTo>
                      <a:pt x="67" y="83"/>
                    </a:lnTo>
                    <a:lnTo>
                      <a:pt x="0" y="83"/>
                    </a:lnTo>
                    <a:lnTo>
                      <a:pt x="142" y="225"/>
                    </a:lnTo>
                    <a:lnTo>
                      <a:pt x="285" y="83"/>
                    </a:lnTo>
                    <a:lnTo>
                      <a:pt x="217" y="83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Line 140"/>
              <p:cNvSpPr>
                <a:spLocks noChangeShapeType="1"/>
              </p:cNvSpPr>
              <p:nvPr/>
            </p:nvSpPr>
            <p:spPr bwMode="auto">
              <a:xfrm>
                <a:off x="1807" y="1683"/>
                <a:ext cx="154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Line 141"/>
              <p:cNvSpPr>
                <a:spLocks noChangeShapeType="1"/>
              </p:cNvSpPr>
              <p:nvPr/>
            </p:nvSpPr>
            <p:spPr bwMode="auto">
              <a:xfrm>
                <a:off x="1807" y="1650"/>
                <a:ext cx="154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Line 142"/>
              <p:cNvSpPr>
                <a:spLocks noChangeShapeType="1"/>
              </p:cNvSpPr>
              <p:nvPr/>
            </p:nvSpPr>
            <p:spPr bwMode="auto">
              <a:xfrm>
                <a:off x="1807" y="1617"/>
                <a:ext cx="154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43"/>
              <p:cNvSpPr>
                <a:spLocks/>
              </p:cNvSpPr>
              <p:nvPr/>
            </p:nvSpPr>
            <p:spPr bwMode="auto">
              <a:xfrm>
                <a:off x="2502" y="1839"/>
                <a:ext cx="135" cy="69"/>
              </a:xfrm>
              <a:custGeom>
                <a:avLst/>
                <a:gdLst>
                  <a:gd name="T0" fmla="*/ 35 w 70"/>
                  <a:gd name="T1" fmla="*/ 36 h 36"/>
                  <a:gd name="T2" fmla="*/ 70 w 70"/>
                  <a:gd name="T3" fmla="*/ 0 h 36"/>
                  <a:gd name="T4" fmla="*/ 0 w 70"/>
                  <a:gd name="T5" fmla="*/ 0 h 36"/>
                  <a:gd name="T6" fmla="*/ 35 w 70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0" h="36">
                    <a:moveTo>
                      <a:pt x="35" y="36"/>
                    </a:moveTo>
                    <a:cubicBezTo>
                      <a:pt x="55" y="36"/>
                      <a:pt x="70" y="20"/>
                      <a:pt x="7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"/>
                      <a:pt x="16" y="36"/>
                      <a:pt x="35" y="36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Line 144"/>
              <p:cNvSpPr>
                <a:spLocks noChangeShapeType="1"/>
              </p:cNvSpPr>
              <p:nvPr/>
            </p:nvSpPr>
            <p:spPr bwMode="auto">
              <a:xfrm>
                <a:off x="2687" y="1609"/>
                <a:ext cx="0" cy="37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Line 145"/>
              <p:cNvSpPr>
                <a:spLocks noChangeShapeType="1"/>
              </p:cNvSpPr>
              <p:nvPr/>
            </p:nvSpPr>
            <p:spPr bwMode="auto">
              <a:xfrm>
                <a:off x="2614" y="1979"/>
                <a:ext cx="146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Line 146"/>
              <p:cNvSpPr>
                <a:spLocks noChangeShapeType="1"/>
              </p:cNvSpPr>
              <p:nvPr/>
            </p:nvSpPr>
            <p:spPr bwMode="auto">
              <a:xfrm flipV="1">
                <a:off x="2535" y="1636"/>
                <a:ext cx="152" cy="25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47"/>
              <p:cNvSpPr>
                <a:spLocks/>
              </p:cNvSpPr>
              <p:nvPr/>
            </p:nvSpPr>
            <p:spPr bwMode="auto">
              <a:xfrm>
                <a:off x="2502" y="1658"/>
                <a:ext cx="135" cy="177"/>
              </a:xfrm>
              <a:custGeom>
                <a:avLst/>
                <a:gdLst>
                  <a:gd name="T0" fmla="*/ 135 w 135"/>
                  <a:gd name="T1" fmla="*/ 177 h 177"/>
                  <a:gd name="T2" fmla="*/ 67 w 135"/>
                  <a:gd name="T3" fmla="*/ 0 h 177"/>
                  <a:gd name="T4" fmla="*/ 0 w 135"/>
                  <a:gd name="T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5" h="177">
                    <a:moveTo>
                      <a:pt x="135" y="177"/>
                    </a:moveTo>
                    <a:lnTo>
                      <a:pt x="67" y="0"/>
                    </a:lnTo>
                    <a:lnTo>
                      <a:pt x="0" y="177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Line 148"/>
              <p:cNvSpPr>
                <a:spLocks noChangeShapeType="1"/>
              </p:cNvSpPr>
              <p:nvPr/>
            </p:nvSpPr>
            <p:spPr bwMode="auto">
              <a:xfrm>
                <a:off x="2569" y="1671"/>
                <a:ext cx="0" cy="168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49"/>
              <p:cNvSpPr>
                <a:spLocks/>
              </p:cNvSpPr>
              <p:nvPr/>
            </p:nvSpPr>
            <p:spPr bwMode="auto">
              <a:xfrm>
                <a:off x="2737" y="1839"/>
                <a:ext cx="134" cy="69"/>
              </a:xfrm>
              <a:custGeom>
                <a:avLst/>
                <a:gdLst>
                  <a:gd name="T0" fmla="*/ 35 w 70"/>
                  <a:gd name="T1" fmla="*/ 36 h 36"/>
                  <a:gd name="T2" fmla="*/ 70 w 70"/>
                  <a:gd name="T3" fmla="*/ 0 h 36"/>
                  <a:gd name="T4" fmla="*/ 0 w 70"/>
                  <a:gd name="T5" fmla="*/ 0 h 36"/>
                  <a:gd name="T6" fmla="*/ 35 w 70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0" h="36">
                    <a:moveTo>
                      <a:pt x="35" y="36"/>
                    </a:moveTo>
                    <a:cubicBezTo>
                      <a:pt x="54" y="36"/>
                      <a:pt x="70" y="20"/>
                      <a:pt x="7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"/>
                      <a:pt x="15" y="36"/>
                      <a:pt x="35" y="36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50"/>
              <p:cNvSpPr>
                <a:spLocks/>
              </p:cNvSpPr>
              <p:nvPr/>
            </p:nvSpPr>
            <p:spPr bwMode="auto">
              <a:xfrm>
                <a:off x="2737" y="1658"/>
                <a:ext cx="134" cy="177"/>
              </a:xfrm>
              <a:custGeom>
                <a:avLst/>
                <a:gdLst>
                  <a:gd name="T0" fmla="*/ 134 w 134"/>
                  <a:gd name="T1" fmla="*/ 177 h 177"/>
                  <a:gd name="T2" fmla="*/ 67 w 134"/>
                  <a:gd name="T3" fmla="*/ 0 h 177"/>
                  <a:gd name="T4" fmla="*/ 0 w 134"/>
                  <a:gd name="T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4" h="177">
                    <a:moveTo>
                      <a:pt x="134" y="177"/>
                    </a:moveTo>
                    <a:lnTo>
                      <a:pt x="67" y="0"/>
                    </a:lnTo>
                    <a:lnTo>
                      <a:pt x="0" y="177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Line 151"/>
              <p:cNvSpPr>
                <a:spLocks noChangeShapeType="1"/>
              </p:cNvSpPr>
              <p:nvPr/>
            </p:nvSpPr>
            <p:spPr bwMode="auto">
              <a:xfrm>
                <a:off x="2804" y="1671"/>
                <a:ext cx="0" cy="168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Line 152"/>
              <p:cNvSpPr>
                <a:spLocks noChangeShapeType="1"/>
              </p:cNvSpPr>
              <p:nvPr/>
            </p:nvSpPr>
            <p:spPr bwMode="auto">
              <a:xfrm flipH="1" flipV="1">
                <a:off x="2687" y="1636"/>
                <a:ext cx="152" cy="25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Oval 153"/>
              <p:cNvSpPr>
                <a:spLocks noChangeArrowheads="1"/>
              </p:cNvSpPr>
              <p:nvPr/>
            </p:nvSpPr>
            <p:spPr bwMode="auto">
              <a:xfrm>
                <a:off x="3300" y="1673"/>
                <a:ext cx="308" cy="306"/>
              </a:xfrm>
              <a:prstGeom prst="ellips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Line 154"/>
              <p:cNvSpPr>
                <a:spLocks noChangeShapeType="1"/>
              </p:cNvSpPr>
              <p:nvPr/>
            </p:nvSpPr>
            <p:spPr bwMode="auto">
              <a:xfrm flipV="1">
                <a:off x="3562" y="1609"/>
                <a:ext cx="108" cy="108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55"/>
              <p:cNvSpPr>
                <a:spLocks/>
              </p:cNvSpPr>
              <p:nvPr/>
            </p:nvSpPr>
            <p:spPr bwMode="auto">
              <a:xfrm>
                <a:off x="3585" y="1609"/>
                <a:ext cx="85" cy="85"/>
              </a:xfrm>
              <a:custGeom>
                <a:avLst/>
                <a:gdLst>
                  <a:gd name="T0" fmla="*/ 85 w 85"/>
                  <a:gd name="T1" fmla="*/ 85 h 85"/>
                  <a:gd name="T2" fmla="*/ 85 w 85"/>
                  <a:gd name="T3" fmla="*/ 0 h 85"/>
                  <a:gd name="T4" fmla="*/ 0 w 85"/>
                  <a:gd name="T5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85">
                    <a:moveTo>
                      <a:pt x="85" y="85"/>
                    </a:moveTo>
                    <a:lnTo>
                      <a:pt x="85" y="0"/>
                    </a:lnTo>
                    <a:lnTo>
                      <a:pt x="0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Oval 156"/>
              <p:cNvSpPr>
                <a:spLocks noChangeArrowheads="1"/>
              </p:cNvSpPr>
              <p:nvPr/>
            </p:nvSpPr>
            <p:spPr bwMode="auto">
              <a:xfrm>
                <a:off x="4159" y="1609"/>
                <a:ext cx="256" cy="258"/>
              </a:xfrm>
              <a:prstGeom prst="ellips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Line 157"/>
              <p:cNvSpPr>
                <a:spLocks noChangeShapeType="1"/>
              </p:cNvSpPr>
              <p:nvPr/>
            </p:nvSpPr>
            <p:spPr bwMode="auto">
              <a:xfrm>
                <a:off x="4286" y="1864"/>
                <a:ext cx="0" cy="115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Line 158"/>
              <p:cNvSpPr>
                <a:spLocks noChangeShapeType="1"/>
              </p:cNvSpPr>
              <p:nvPr/>
            </p:nvSpPr>
            <p:spPr bwMode="auto">
              <a:xfrm>
                <a:off x="4249" y="1944"/>
                <a:ext cx="75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59"/>
              <p:cNvSpPr>
                <a:spLocks/>
              </p:cNvSpPr>
              <p:nvPr/>
            </p:nvSpPr>
            <p:spPr bwMode="auto">
              <a:xfrm>
                <a:off x="4978" y="1636"/>
                <a:ext cx="224" cy="318"/>
              </a:xfrm>
              <a:custGeom>
                <a:avLst/>
                <a:gdLst>
                  <a:gd name="T0" fmla="*/ 0 w 116"/>
                  <a:gd name="T1" fmla="*/ 0 h 165"/>
                  <a:gd name="T2" fmla="*/ 21 w 116"/>
                  <a:gd name="T3" fmla="*/ 61 h 165"/>
                  <a:gd name="T4" fmla="*/ 25 w 116"/>
                  <a:gd name="T5" fmla="*/ 67 h 165"/>
                  <a:gd name="T6" fmla="*/ 29 w 116"/>
                  <a:gd name="T7" fmla="*/ 71 h 165"/>
                  <a:gd name="T8" fmla="*/ 29 w 116"/>
                  <a:gd name="T9" fmla="*/ 71 h 165"/>
                  <a:gd name="T10" fmla="*/ 41 w 116"/>
                  <a:gd name="T11" fmla="*/ 83 h 165"/>
                  <a:gd name="T12" fmla="*/ 29 w 116"/>
                  <a:gd name="T13" fmla="*/ 94 h 165"/>
                  <a:gd name="T14" fmla="*/ 29 w 116"/>
                  <a:gd name="T15" fmla="*/ 94 h 165"/>
                  <a:gd name="T16" fmla="*/ 0 w 116"/>
                  <a:gd name="T17" fmla="*/ 165 h 165"/>
                  <a:gd name="T18" fmla="*/ 116 w 116"/>
                  <a:gd name="T19" fmla="*/ 165 h 165"/>
                  <a:gd name="T20" fmla="*/ 87 w 116"/>
                  <a:gd name="T21" fmla="*/ 94 h 165"/>
                  <a:gd name="T22" fmla="*/ 87 w 116"/>
                  <a:gd name="T23" fmla="*/ 94 h 165"/>
                  <a:gd name="T24" fmla="*/ 75 w 116"/>
                  <a:gd name="T25" fmla="*/ 83 h 165"/>
                  <a:gd name="T26" fmla="*/ 87 w 116"/>
                  <a:gd name="T27" fmla="*/ 71 h 165"/>
                  <a:gd name="T28" fmla="*/ 87 w 116"/>
                  <a:gd name="T29" fmla="*/ 71 h 165"/>
                  <a:gd name="T30" fmla="*/ 102 w 116"/>
                  <a:gd name="T31" fmla="*/ 44 h 165"/>
                  <a:gd name="T32" fmla="*/ 107 w 116"/>
                  <a:gd name="T33" fmla="*/ 31 h 165"/>
                  <a:gd name="T34" fmla="*/ 116 w 116"/>
                  <a:gd name="T35" fmla="*/ 0 h 165"/>
                  <a:gd name="T36" fmla="*/ 0 w 116"/>
                  <a:gd name="T37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6" h="165">
                    <a:moveTo>
                      <a:pt x="0" y="0"/>
                    </a:moveTo>
                    <a:cubicBezTo>
                      <a:pt x="0" y="0"/>
                      <a:pt x="10" y="40"/>
                      <a:pt x="21" y="61"/>
                    </a:cubicBezTo>
                    <a:cubicBezTo>
                      <a:pt x="22" y="63"/>
                      <a:pt x="23" y="65"/>
                      <a:pt x="25" y="67"/>
                    </a:cubicBezTo>
                    <a:cubicBezTo>
                      <a:pt x="26" y="69"/>
                      <a:pt x="27" y="70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33" y="73"/>
                      <a:pt x="41" y="78"/>
                      <a:pt x="41" y="83"/>
                    </a:cubicBezTo>
                    <a:cubicBezTo>
                      <a:pt x="41" y="87"/>
                      <a:pt x="33" y="92"/>
                      <a:pt x="29" y="94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15" y="103"/>
                      <a:pt x="0" y="165"/>
                      <a:pt x="0" y="165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6" y="165"/>
                      <a:pt x="101" y="103"/>
                      <a:pt x="87" y="94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3" y="92"/>
                      <a:pt x="75" y="87"/>
                      <a:pt x="75" y="83"/>
                    </a:cubicBezTo>
                    <a:cubicBezTo>
                      <a:pt x="75" y="78"/>
                      <a:pt x="83" y="73"/>
                      <a:pt x="87" y="71"/>
                    </a:cubicBezTo>
                    <a:cubicBezTo>
                      <a:pt x="87" y="71"/>
                      <a:pt x="87" y="71"/>
                      <a:pt x="87" y="71"/>
                    </a:cubicBezTo>
                    <a:cubicBezTo>
                      <a:pt x="92" y="68"/>
                      <a:pt x="98" y="56"/>
                      <a:pt x="102" y="44"/>
                    </a:cubicBezTo>
                    <a:cubicBezTo>
                      <a:pt x="104" y="40"/>
                      <a:pt x="106" y="35"/>
                      <a:pt x="107" y="31"/>
                    </a:cubicBezTo>
                    <a:cubicBezTo>
                      <a:pt x="112" y="15"/>
                      <a:pt x="116" y="0"/>
                      <a:pt x="11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Rectangle 160"/>
              <p:cNvSpPr>
                <a:spLocks noChangeArrowheads="1"/>
              </p:cNvSpPr>
              <p:nvPr/>
            </p:nvSpPr>
            <p:spPr bwMode="auto">
              <a:xfrm>
                <a:off x="4961" y="1609"/>
                <a:ext cx="252" cy="27"/>
              </a:xfrm>
              <a:prstGeom prst="rect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Rectangle 161"/>
              <p:cNvSpPr>
                <a:spLocks noChangeArrowheads="1"/>
              </p:cNvSpPr>
              <p:nvPr/>
            </p:nvSpPr>
            <p:spPr bwMode="auto">
              <a:xfrm>
                <a:off x="4961" y="1954"/>
                <a:ext cx="252" cy="25"/>
              </a:xfrm>
              <a:prstGeom prst="rect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62"/>
              <p:cNvSpPr>
                <a:spLocks/>
              </p:cNvSpPr>
              <p:nvPr/>
            </p:nvSpPr>
            <p:spPr bwMode="auto">
              <a:xfrm>
                <a:off x="5017" y="1727"/>
                <a:ext cx="146" cy="198"/>
              </a:xfrm>
              <a:custGeom>
                <a:avLst/>
                <a:gdLst>
                  <a:gd name="T0" fmla="*/ 58 w 76"/>
                  <a:gd name="T1" fmla="*/ 59 h 103"/>
                  <a:gd name="T2" fmla="*/ 49 w 76"/>
                  <a:gd name="T3" fmla="*/ 53 h 103"/>
                  <a:gd name="T4" fmla="*/ 46 w 76"/>
                  <a:gd name="T5" fmla="*/ 51 h 103"/>
                  <a:gd name="T6" fmla="*/ 47 w 76"/>
                  <a:gd name="T7" fmla="*/ 51 h 103"/>
                  <a:gd name="T8" fmla="*/ 40 w 76"/>
                  <a:gd name="T9" fmla="*/ 36 h 103"/>
                  <a:gd name="T10" fmla="*/ 48 w 76"/>
                  <a:gd name="T11" fmla="*/ 19 h 103"/>
                  <a:gd name="T12" fmla="*/ 48 w 76"/>
                  <a:gd name="T13" fmla="*/ 19 h 103"/>
                  <a:gd name="T14" fmla="*/ 49 w 76"/>
                  <a:gd name="T15" fmla="*/ 18 h 103"/>
                  <a:gd name="T16" fmla="*/ 58 w 76"/>
                  <a:gd name="T17" fmla="*/ 12 h 103"/>
                  <a:gd name="T18" fmla="*/ 59 w 76"/>
                  <a:gd name="T19" fmla="*/ 12 h 103"/>
                  <a:gd name="T20" fmla="*/ 65 w 76"/>
                  <a:gd name="T21" fmla="*/ 0 h 103"/>
                  <a:gd name="T22" fmla="*/ 17 w 76"/>
                  <a:gd name="T23" fmla="*/ 11 h 103"/>
                  <a:gd name="T24" fmla="*/ 17 w 76"/>
                  <a:gd name="T25" fmla="*/ 12 h 103"/>
                  <a:gd name="T26" fmla="*/ 18 w 76"/>
                  <a:gd name="T27" fmla="*/ 12 h 103"/>
                  <a:gd name="T28" fmla="*/ 36 w 76"/>
                  <a:gd name="T29" fmla="*/ 36 h 103"/>
                  <a:gd name="T30" fmla="*/ 18 w 76"/>
                  <a:gd name="T31" fmla="*/ 59 h 103"/>
                  <a:gd name="T32" fmla="*/ 17 w 76"/>
                  <a:gd name="T33" fmla="*/ 60 h 103"/>
                  <a:gd name="T34" fmla="*/ 0 w 76"/>
                  <a:gd name="T35" fmla="*/ 103 h 103"/>
                  <a:gd name="T36" fmla="*/ 76 w 76"/>
                  <a:gd name="T37" fmla="*/ 103 h 103"/>
                  <a:gd name="T38" fmla="*/ 59 w 76"/>
                  <a:gd name="T39" fmla="*/ 60 h 103"/>
                  <a:gd name="T40" fmla="*/ 58 w 76"/>
                  <a:gd name="T41" fmla="*/ 5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6" h="103">
                    <a:moveTo>
                      <a:pt x="58" y="59"/>
                    </a:moveTo>
                    <a:cubicBezTo>
                      <a:pt x="55" y="58"/>
                      <a:pt x="52" y="56"/>
                      <a:pt x="49" y="53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3" y="47"/>
                      <a:pt x="40" y="42"/>
                      <a:pt x="40" y="36"/>
                    </a:cubicBezTo>
                    <a:cubicBezTo>
                      <a:pt x="40" y="28"/>
                      <a:pt x="43" y="23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2" y="15"/>
                      <a:pt x="55" y="14"/>
                      <a:pt x="58" y="12"/>
                    </a:cubicBezTo>
                    <a:cubicBezTo>
                      <a:pt x="58" y="12"/>
                      <a:pt x="58" y="12"/>
                      <a:pt x="59" y="12"/>
                    </a:cubicBezTo>
                    <a:cubicBezTo>
                      <a:pt x="59" y="11"/>
                      <a:pt x="62" y="8"/>
                      <a:pt x="65" y="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25" y="16"/>
                      <a:pt x="36" y="23"/>
                      <a:pt x="36" y="36"/>
                    </a:cubicBezTo>
                    <a:cubicBezTo>
                      <a:pt x="36" y="48"/>
                      <a:pt x="25" y="55"/>
                      <a:pt x="18" y="59"/>
                    </a:cubicBezTo>
                    <a:cubicBezTo>
                      <a:pt x="18" y="59"/>
                      <a:pt x="18" y="59"/>
                      <a:pt x="17" y="60"/>
                    </a:cubicBezTo>
                    <a:cubicBezTo>
                      <a:pt x="13" y="64"/>
                      <a:pt x="6" y="82"/>
                      <a:pt x="0" y="103"/>
                    </a:cubicBezTo>
                    <a:cubicBezTo>
                      <a:pt x="76" y="103"/>
                      <a:pt x="76" y="103"/>
                      <a:pt x="76" y="103"/>
                    </a:cubicBezTo>
                    <a:cubicBezTo>
                      <a:pt x="70" y="82"/>
                      <a:pt x="63" y="64"/>
                      <a:pt x="59" y="60"/>
                    </a:cubicBezTo>
                    <a:cubicBezTo>
                      <a:pt x="58" y="59"/>
                      <a:pt x="58" y="59"/>
                      <a:pt x="58" y="59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63"/>
              <p:cNvSpPr>
                <a:spLocks/>
              </p:cNvSpPr>
              <p:nvPr/>
            </p:nvSpPr>
            <p:spPr bwMode="auto">
              <a:xfrm>
                <a:off x="5706" y="1609"/>
                <a:ext cx="369" cy="370"/>
              </a:xfrm>
              <a:custGeom>
                <a:avLst/>
                <a:gdLst>
                  <a:gd name="T0" fmla="*/ 192 w 192"/>
                  <a:gd name="T1" fmla="*/ 171 h 192"/>
                  <a:gd name="T2" fmla="*/ 171 w 192"/>
                  <a:gd name="T3" fmla="*/ 192 h 192"/>
                  <a:gd name="T4" fmla="*/ 21 w 192"/>
                  <a:gd name="T5" fmla="*/ 192 h 192"/>
                  <a:gd name="T6" fmla="*/ 0 w 192"/>
                  <a:gd name="T7" fmla="*/ 171 h 192"/>
                  <a:gd name="T8" fmla="*/ 0 w 192"/>
                  <a:gd name="T9" fmla="*/ 21 h 192"/>
                  <a:gd name="T10" fmla="*/ 21 w 192"/>
                  <a:gd name="T11" fmla="*/ 0 h 192"/>
                  <a:gd name="T12" fmla="*/ 171 w 192"/>
                  <a:gd name="T13" fmla="*/ 0 h 192"/>
                  <a:gd name="T14" fmla="*/ 192 w 192"/>
                  <a:gd name="T15" fmla="*/ 21 h 192"/>
                  <a:gd name="T16" fmla="*/ 192 w 192"/>
                  <a:gd name="T17" fmla="*/ 17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71"/>
                    </a:moveTo>
                    <a:cubicBezTo>
                      <a:pt x="192" y="183"/>
                      <a:pt x="183" y="192"/>
                      <a:pt x="171" y="192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10" y="192"/>
                      <a:pt x="0" y="183"/>
                      <a:pt x="0" y="17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10"/>
                      <a:pt x="10" y="0"/>
                      <a:pt x="21" y="0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83" y="0"/>
                      <a:pt x="192" y="10"/>
                      <a:pt x="192" y="21"/>
                    </a:cubicBezTo>
                    <a:lnTo>
                      <a:pt x="192" y="171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Line 164"/>
              <p:cNvSpPr>
                <a:spLocks noChangeShapeType="1"/>
              </p:cNvSpPr>
              <p:nvPr/>
            </p:nvSpPr>
            <p:spPr bwMode="auto">
              <a:xfrm>
                <a:off x="5706" y="1708"/>
                <a:ext cx="369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Line 165"/>
              <p:cNvSpPr>
                <a:spLocks noChangeShapeType="1"/>
              </p:cNvSpPr>
              <p:nvPr/>
            </p:nvSpPr>
            <p:spPr bwMode="auto">
              <a:xfrm>
                <a:off x="5706" y="1794"/>
                <a:ext cx="369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Line 166"/>
              <p:cNvSpPr>
                <a:spLocks noChangeShapeType="1"/>
              </p:cNvSpPr>
              <p:nvPr/>
            </p:nvSpPr>
            <p:spPr bwMode="auto">
              <a:xfrm>
                <a:off x="5706" y="1883"/>
                <a:ext cx="369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Oval 167"/>
              <p:cNvSpPr>
                <a:spLocks noChangeArrowheads="1"/>
              </p:cNvSpPr>
              <p:nvPr/>
            </p:nvSpPr>
            <p:spPr bwMode="auto">
              <a:xfrm>
                <a:off x="5744" y="1677"/>
                <a:ext cx="58" cy="58"/>
              </a:xfrm>
              <a:prstGeom prst="ellips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Oval 168"/>
              <p:cNvSpPr>
                <a:spLocks noChangeArrowheads="1"/>
              </p:cNvSpPr>
              <p:nvPr/>
            </p:nvSpPr>
            <p:spPr bwMode="auto">
              <a:xfrm>
                <a:off x="5829" y="1677"/>
                <a:ext cx="58" cy="58"/>
              </a:xfrm>
              <a:prstGeom prst="ellips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Oval 169"/>
              <p:cNvSpPr>
                <a:spLocks noChangeArrowheads="1"/>
              </p:cNvSpPr>
              <p:nvPr/>
            </p:nvSpPr>
            <p:spPr bwMode="auto">
              <a:xfrm>
                <a:off x="5912" y="1677"/>
                <a:ext cx="57" cy="58"/>
              </a:xfrm>
              <a:prstGeom prst="ellips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Oval 170"/>
              <p:cNvSpPr>
                <a:spLocks noChangeArrowheads="1"/>
              </p:cNvSpPr>
              <p:nvPr/>
            </p:nvSpPr>
            <p:spPr bwMode="auto">
              <a:xfrm>
                <a:off x="5887" y="1765"/>
                <a:ext cx="57" cy="58"/>
              </a:xfrm>
              <a:prstGeom prst="ellips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Oval 171"/>
              <p:cNvSpPr>
                <a:spLocks noChangeArrowheads="1"/>
              </p:cNvSpPr>
              <p:nvPr/>
            </p:nvSpPr>
            <p:spPr bwMode="auto">
              <a:xfrm>
                <a:off x="5969" y="1765"/>
                <a:ext cx="58" cy="58"/>
              </a:xfrm>
              <a:prstGeom prst="ellips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Oval 172"/>
              <p:cNvSpPr>
                <a:spLocks noChangeArrowheads="1"/>
              </p:cNvSpPr>
              <p:nvPr/>
            </p:nvSpPr>
            <p:spPr bwMode="auto">
              <a:xfrm>
                <a:off x="5794" y="1854"/>
                <a:ext cx="58" cy="58"/>
              </a:xfrm>
              <a:prstGeom prst="ellips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73"/>
              <p:cNvSpPr>
                <a:spLocks/>
              </p:cNvSpPr>
              <p:nvPr/>
            </p:nvSpPr>
            <p:spPr bwMode="auto">
              <a:xfrm>
                <a:off x="6691" y="1619"/>
                <a:ext cx="181" cy="352"/>
              </a:xfrm>
              <a:custGeom>
                <a:avLst/>
                <a:gdLst>
                  <a:gd name="T0" fmla="*/ 87 w 181"/>
                  <a:gd name="T1" fmla="*/ 352 h 352"/>
                  <a:gd name="T2" fmla="*/ 0 w 181"/>
                  <a:gd name="T3" fmla="*/ 327 h 352"/>
                  <a:gd name="T4" fmla="*/ 92 w 181"/>
                  <a:gd name="T5" fmla="*/ 0 h 352"/>
                  <a:gd name="T6" fmla="*/ 181 w 181"/>
                  <a:gd name="T7" fmla="*/ 25 h 352"/>
                  <a:gd name="T8" fmla="*/ 87 w 181"/>
                  <a:gd name="T9" fmla="*/ 352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1" h="352">
                    <a:moveTo>
                      <a:pt x="87" y="352"/>
                    </a:moveTo>
                    <a:lnTo>
                      <a:pt x="0" y="327"/>
                    </a:lnTo>
                    <a:lnTo>
                      <a:pt x="92" y="0"/>
                    </a:lnTo>
                    <a:lnTo>
                      <a:pt x="181" y="25"/>
                    </a:lnTo>
                    <a:lnTo>
                      <a:pt x="87" y="352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74"/>
              <p:cNvSpPr>
                <a:spLocks/>
              </p:cNvSpPr>
              <p:nvPr/>
            </p:nvSpPr>
            <p:spPr bwMode="auto">
              <a:xfrm>
                <a:off x="6720" y="1881"/>
                <a:ext cx="58" cy="60"/>
              </a:xfrm>
              <a:custGeom>
                <a:avLst/>
                <a:gdLst>
                  <a:gd name="T0" fmla="*/ 28 w 30"/>
                  <a:gd name="T1" fmla="*/ 19 h 31"/>
                  <a:gd name="T2" fmla="*/ 11 w 30"/>
                  <a:gd name="T3" fmla="*/ 29 h 31"/>
                  <a:gd name="T4" fmla="*/ 2 w 30"/>
                  <a:gd name="T5" fmla="*/ 12 h 31"/>
                  <a:gd name="T6" fmla="*/ 18 w 30"/>
                  <a:gd name="T7" fmla="*/ 2 h 31"/>
                  <a:gd name="T8" fmla="*/ 28 w 30"/>
                  <a:gd name="T9" fmla="*/ 1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1">
                    <a:moveTo>
                      <a:pt x="28" y="19"/>
                    </a:moveTo>
                    <a:cubicBezTo>
                      <a:pt x="26" y="26"/>
                      <a:pt x="18" y="31"/>
                      <a:pt x="11" y="29"/>
                    </a:cubicBezTo>
                    <a:cubicBezTo>
                      <a:pt x="4" y="26"/>
                      <a:pt x="0" y="19"/>
                      <a:pt x="2" y="12"/>
                    </a:cubicBezTo>
                    <a:cubicBezTo>
                      <a:pt x="4" y="5"/>
                      <a:pt x="11" y="0"/>
                      <a:pt x="18" y="2"/>
                    </a:cubicBezTo>
                    <a:cubicBezTo>
                      <a:pt x="26" y="4"/>
                      <a:pt x="30" y="12"/>
                      <a:pt x="28" y="19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Line 175"/>
              <p:cNvSpPr>
                <a:spLocks noChangeShapeType="1"/>
              </p:cNvSpPr>
              <p:nvPr/>
            </p:nvSpPr>
            <p:spPr bwMode="auto">
              <a:xfrm>
                <a:off x="6766" y="1683"/>
                <a:ext cx="87" cy="25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Line 176"/>
              <p:cNvSpPr>
                <a:spLocks noChangeShapeType="1"/>
              </p:cNvSpPr>
              <p:nvPr/>
            </p:nvSpPr>
            <p:spPr bwMode="auto">
              <a:xfrm>
                <a:off x="6758" y="1710"/>
                <a:ext cx="87" cy="25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Line 177"/>
              <p:cNvSpPr>
                <a:spLocks noChangeShapeType="1"/>
              </p:cNvSpPr>
              <p:nvPr/>
            </p:nvSpPr>
            <p:spPr bwMode="auto">
              <a:xfrm>
                <a:off x="6751" y="1735"/>
                <a:ext cx="88" cy="25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78"/>
              <p:cNvSpPr>
                <a:spLocks/>
              </p:cNvSpPr>
              <p:nvPr/>
            </p:nvSpPr>
            <p:spPr bwMode="auto">
              <a:xfrm>
                <a:off x="6597" y="1619"/>
                <a:ext cx="179" cy="352"/>
              </a:xfrm>
              <a:custGeom>
                <a:avLst/>
                <a:gdLst>
                  <a:gd name="T0" fmla="*/ 86 w 179"/>
                  <a:gd name="T1" fmla="*/ 352 h 352"/>
                  <a:gd name="T2" fmla="*/ 0 w 179"/>
                  <a:gd name="T3" fmla="*/ 327 h 352"/>
                  <a:gd name="T4" fmla="*/ 92 w 179"/>
                  <a:gd name="T5" fmla="*/ 0 h 352"/>
                  <a:gd name="T6" fmla="*/ 179 w 179"/>
                  <a:gd name="T7" fmla="*/ 25 h 352"/>
                  <a:gd name="T8" fmla="*/ 86 w 179"/>
                  <a:gd name="T9" fmla="*/ 352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352">
                    <a:moveTo>
                      <a:pt x="86" y="352"/>
                    </a:moveTo>
                    <a:lnTo>
                      <a:pt x="0" y="327"/>
                    </a:lnTo>
                    <a:lnTo>
                      <a:pt x="92" y="0"/>
                    </a:lnTo>
                    <a:lnTo>
                      <a:pt x="179" y="25"/>
                    </a:lnTo>
                    <a:lnTo>
                      <a:pt x="86" y="352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79"/>
              <p:cNvSpPr>
                <a:spLocks/>
              </p:cNvSpPr>
              <p:nvPr/>
            </p:nvSpPr>
            <p:spPr bwMode="auto">
              <a:xfrm>
                <a:off x="6624" y="1881"/>
                <a:ext cx="59" cy="60"/>
              </a:xfrm>
              <a:custGeom>
                <a:avLst/>
                <a:gdLst>
                  <a:gd name="T0" fmla="*/ 29 w 31"/>
                  <a:gd name="T1" fmla="*/ 19 h 31"/>
                  <a:gd name="T2" fmla="*/ 12 w 31"/>
                  <a:gd name="T3" fmla="*/ 29 h 31"/>
                  <a:gd name="T4" fmla="*/ 2 w 31"/>
                  <a:gd name="T5" fmla="*/ 12 h 31"/>
                  <a:gd name="T6" fmla="*/ 19 w 31"/>
                  <a:gd name="T7" fmla="*/ 2 h 31"/>
                  <a:gd name="T8" fmla="*/ 29 w 31"/>
                  <a:gd name="T9" fmla="*/ 1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29" y="19"/>
                    </a:moveTo>
                    <a:cubicBezTo>
                      <a:pt x="27" y="26"/>
                      <a:pt x="19" y="31"/>
                      <a:pt x="12" y="29"/>
                    </a:cubicBezTo>
                    <a:cubicBezTo>
                      <a:pt x="5" y="26"/>
                      <a:pt x="0" y="19"/>
                      <a:pt x="2" y="12"/>
                    </a:cubicBezTo>
                    <a:cubicBezTo>
                      <a:pt x="4" y="5"/>
                      <a:pt x="12" y="0"/>
                      <a:pt x="19" y="2"/>
                    </a:cubicBezTo>
                    <a:cubicBezTo>
                      <a:pt x="26" y="4"/>
                      <a:pt x="31" y="12"/>
                      <a:pt x="29" y="19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Line 180"/>
              <p:cNvSpPr>
                <a:spLocks noChangeShapeType="1"/>
              </p:cNvSpPr>
              <p:nvPr/>
            </p:nvSpPr>
            <p:spPr bwMode="auto">
              <a:xfrm>
                <a:off x="6672" y="1683"/>
                <a:ext cx="86" cy="25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Line 181"/>
              <p:cNvSpPr>
                <a:spLocks noChangeShapeType="1"/>
              </p:cNvSpPr>
              <p:nvPr/>
            </p:nvSpPr>
            <p:spPr bwMode="auto">
              <a:xfrm>
                <a:off x="6664" y="1710"/>
                <a:ext cx="87" cy="25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Line 182"/>
              <p:cNvSpPr>
                <a:spLocks noChangeShapeType="1"/>
              </p:cNvSpPr>
              <p:nvPr/>
            </p:nvSpPr>
            <p:spPr bwMode="auto">
              <a:xfrm>
                <a:off x="6656" y="1735"/>
                <a:ext cx="87" cy="25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83"/>
              <p:cNvSpPr>
                <a:spLocks/>
              </p:cNvSpPr>
              <p:nvPr/>
            </p:nvSpPr>
            <p:spPr bwMode="auto">
              <a:xfrm>
                <a:off x="6502" y="1619"/>
                <a:ext cx="179" cy="352"/>
              </a:xfrm>
              <a:custGeom>
                <a:avLst/>
                <a:gdLst>
                  <a:gd name="T0" fmla="*/ 87 w 179"/>
                  <a:gd name="T1" fmla="*/ 352 h 352"/>
                  <a:gd name="T2" fmla="*/ 0 w 179"/>
                  <a:gd name="T3" fmla="*/ 327 h 352"/>
                  <a:gd name="T4" fmla="*/ 93 w 179"/>
                  <a:gd name="T5" fmla="*/ 0 h 352"/>
                  <a:gd name="T6" fmla="*/ 179 w 179"/>
                  <a:gd name="T7" fmla="*/ 25 h 352"/>
                  <a:gd name="T8" fmla="*/ 87 w 179"/>
                  <a:gd name="T9" fmla="*/ 352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352">
                    <a:moveTo>
                      <a:pt x="87" y="352"/>
                    </a:moveTo>
                    <a:lnTo>
                      <a:pt x="0" y="327"/>
                    </a:lnTo>
                    <a:lnTo>
                      <a:pt x="93" y="0"/>
                    </a:lnTo>
                    <a:lnTo>
                      <a:pt x="179" y="25"/>
                    </a:lnTo>
                    <a:lnTo>
                      <a:pt x="87" y="352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84"/>
              <p:cNvSpPr>
                <a:spLocks/>
              </p:cNvSpPr>
              <p:nvPr/>
            </p:nvSpPr>
            <p:spPr bwMode="auto">
              <a:xfrm>
                <a:off x="6529" y="1881"/>
                <a:ext cx="60" cy="60"/>
              </a:xfrm>
              <a:custGeom>
                <a:avLst/>
                <a:gdLst>
                  <a:gd name="T0" fmla="*/ 29 w 31"/>
                  <a:gd name="T1" fmla="*/ 19 h 31"/>
                  <a:gd name="T2" fmla="*/ 12 w 31"/>
                  <a:gd name="T3" fmla="*/ 29 h 31"/>
                  <a:gd name="T4" fmla="*/ 2 w 31"/>
                  <a:gd name="T5" fmla="*/ 12 h 31"/>
                  <a:gd name="T6" fmla="*/ 19 w 31"/>
                  <a:gd name="T7" fmla="*/ 2 h 31"/>
                  <a:gd name="T8" fmla="*/ 29 w 31"/>
                  <a:gd name="T9" fmla="*/ 1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29" y="19"/>
                    </a:moveTo>
                    <a:cubicBezTo>
                      <a:pt x="26" y="26"/>
                      <a:pt x="19" y="31"/>
                      <a:pt x="12" y="29"/>
                    </a:cubicBezTo>
                    <a:cubicBezTo>
                      <a:pt x="5" y="26"/>
                      <a:pt x="0" y="19"/>
                      <a:pt x="2" y="12"/>
                    </a:cubicBezTo>
                    <a:cubicBezTo>
                      <a:pt x="4" y="5"/>
                      <a:pt x="12" y="0"/>
                      <a:pt x="19" y="2"/>
                    </a:cubicBezTo>
                    <a:cubicBezTo>
                      <a:pt x="26" y="4"/>
                      <a:pt x="31" y="12"/>
                      <a:pt x="29" y="19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Line 185"/>
              <p:cNvSpPr>
                <a:spLocks noChangeShapeType="1"/>
              </p:cNvSpPr>
              <p:nvPr/>
            </p:nvSpPr>
            <p:spPr bwMode="auto">
              <a:xfrm>
                <a:off x="6577" y="1683"/>
                <a:ext cx="87" cy="25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Line 186"/>
              <p:cNvSpPr>
                <a:spLocks noChangeShapeType="1"/>
              </p:cNvSpPr>
              <p:nvPr/>
            </p:nvSpPr>
            <p:spPr bwMode="auto">
              <a:xfrm>
                <a:off x="6570" y="1710"/>
                <a:ext cx="86" cy="25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Line 187"/>
              <p:cNvSpPr>
                <a:spLocks noChangeShapeType="1"/>
              </p:cNvSpPr>
              <p:nvPr/>
            </p:nvSpPr>
            <p:spPr bwMode="auto">
              <a:xfrm>
                <a:off x="6562" y="1735"/>
                <a:ext cx="87" cy="25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88"/>
              <p:cNvSpPr>
                <a:spLocks/>
              </p:cNvSpPr>
              <p:nvPr/>
            </p:nvSpPr>
            <p:spPr bwMode="auto">
              <a:xfrm>
                <a:off x="7303" y="1729"/>
                <a:ext cx="369" cy="252"/>
              </a:xfrm>
              <a:custGeom>
                <a:avLst/>
                <a:gdLst>
                  <a:gd name="T0" fmla="*/ 192 w 192"/>
                  <a:gd name="T1" fmla="*/ 103 h 131"/>
                  <a:gd name="T2" fmla="*/ 164 w 192"/>
                  <a:gd name="T3" fmla="*/ 131 h 131"/>
                  <a:gd name="T4" fmla="*/ 28 w 192"/>
                  <a:gd name="T5" fmla="*/ 131 h 131"/>
                  <a:gd name="T6" fmla="*/ 0 w 192"/>
                  <a:gd name="T7" fmla="*/ 103 h 131"/>
                  <a:gd name="T8" fmla="*/ 0 w 192"/>
                  <a:gd name="T9" fmla="*/ 28 h 131"/>
                  <a:gd name="T10" fmla="*/ 28 w 192"/>
                  <a:gd name="T11" fmla="*/ 0 h 131"/>
                  <a:gd name="T12" fmla="*/ 164 w 192"/>
                  <a:gd name="T13" fmla="*/ 0 h 131"/>
                  <a:gd name="T14" fmla="*/ 192 w 192"/>
                  <a:gd name="T15" fmla="*/ 28 h 131"/>
                  <a:gd name="T16" fmla="*/ 192 w 192"/>
                  <a:gd name="T17" fmla="*/ 10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31">
                    <a:moveTo>
                      <a:pt x="192" y="103"/>
                    </a:moveTo>
                    <a:cubicBezTo>
                      <a:pt x="192" y="118"/>
                      <a:pt x="180" y="131"/>
                      <a:pt x="164" y="131"/>
                    </a:cubicBezTo>
                    <a:cubicBezTo>
                      <a:pt x="28" y="131"/>
                      <a:pt x="28" y="131"/>
                      <a:pt x="28" y="131"/>
                    </a:cubicBezTo>
                    <a:cubicBezTo>
                      <a:pt x="13" y="131"/>
                      <a:pt x="0" y="118"/>
                      <a:pt x="0" y="103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80" y="0"/>
                      <a:pt x="192" y="13"/>
                      <a:pt x="192" y="28"/>
                    </a:cubicBezTo>
                    <a:lnTo>
                      <a:pt x="192" y="103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89"/>
              <p:cNvSpPr>
                <a:spLocks/>
              </p:cNvSpPr>
              <p:nvPr/>
            </p:nvSpPr>
            <p:spPr bwMode="auto">
              <a:xfrm>
                <a:off x="7359" y="1607"/>
                <a:ext cx="257" cy="122"/>
              </a:xfrm>
              <a:custGeom>
                <a:avLst/>
                <a:gdLst>
                  <a:gd name="T0" fmla="*/ 0 w 134"/>
                  <a:gd name="T1" fmla="*/ 63 h 63"/>
                  <a:gd name="T2" fmla="*/ 58 w 134"/>
                  <a:gd name="T3" fmla="*/ 6 h 63"/>
                  <a:gd name="T4" fmla="*/ 77 w 134"/>
                  <a:gd name="T5" fmla="*/ 6 h 63"/>
                  <a:gd name="T6" fmla="*/ 134 w 134"/>
                  <a:gd name="T7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4" h="63">
                    <a:moveTo>
                      <a:pt x="0" y="63"/>
                    </a:moveTo>
                    <a:cubicBezTo>
                      <a:pt x="58" y="6"/>
                      <a:pt x="58" y="6"/>
                      <a:pt x="58" y="6"/>
                    </a:cubicBezTo>
                    <a:cubicBezTo>
                      <a:pt x="63" y="0"/>
                      <a:pt x="72" y="0"/>
                      <a:pt x="77" y="6"/>
                    </a:cubicBezTo>
                    <a:cubicBezTo>
                      <a:pt x="134" y="63"/>
                      <a:pt x="134" y="63"/>
                      <a:pt x="134" y="63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90"/>
              <p:cNvSpPr>
                <a:spLocks/>
              </p:cNvSpPr>
              <p:nvPr/>
            </p:nvSpPr>
            <p:spPr bwMode="auto">
              <a:xfrm>
                <a:off x="7359" y="1833"/>
                <a:ext cx="53" cy="57"/>
              </a:xfrm>
              <a:custGeom>
                <a:avLst/>
                <a:gdLst>
                  <a:gd name="T0" fmla="*/ 15 w 28"/>
                  <a:gd name="T1" fmla="*/ 24 h 30"/>
                  <a:gd name="T2" fmla="*/ 23 w 28"/>
                  <a:gd name="T3" fmla="*/ 20 h 30"/>
                  <a:gd name="T4" fmla="*/ 28 w 28"/>
                  <a:gd name="T5" fmla="*/ 24 h 30"/>
                  <a:gd name="T6" fmla="*/ 16 w 28"/>
                  <a:gd name="T7" fmla="*/ 30 h 30"/>
                  <a:gd name="T8" fmla="*/ 5 w 28"/>
                  <a:gd name="T9" fmla="*/ 26 h 30"/>
                  <a:gd name="T10" fmla="*/ 0 w 28"/>
                  <a:gd name="T11" fmla="*/ 15 h 30"/>
                  <a:gd name="T12" fmla="*/ 5 w 28"/>
                  <a:gd name="T13" fmla="*/ 4 h 30"/>
                  <a:gd name="T14" fmla="*/ 16 w 28"/>
                  <a:gd name="T15" fmla="*/ 0 h 30"/>
                  <a:gd name="T16" fmla="*/ 28 w 28"/>
                  <a:gd name="T17" fmla="*/ 5 h 30"/>
                  <a:gd name="T18" fmla="*/ 24 w 28"/>
                  <a:gd name="T19" fmla="*/ 10 h 30"/>
                  <a:gd name="T20" fmla="*/ 16 w 28"/>
                  <a:gd name="T21" fmla="*/ 6 h 30"/>
                  <a:gd name="T22" fmla="*/ 10 w 28"/>
                  <a:gd name="T23" fmla="*/ 8 h 30"/>
                  <a:gd name="T24" fmla="*/ 7 w 28"/>
                  <a:gd name="T25" fmla="*/ 15 h 30"/>
                  <a:gd name="T26" fmla="*/ 9 w 28"/>
                  <a:gd name="T27" fmla="*/ 21 h 30"/>
                  <a:gd name="T28" fmla="*/ 15 w 28"/>
                  <a:gd name="T29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30">
                    <a:moveTo>
                      <a:pt x="15" y="24"/>
                    </a:moveTo>
                    <a:cubicBezTo>
                      <a:pt x="19" y="24"/>
                      <a:pt x="21" y="23"/>
                      <a:pt x="23" y="20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4" y="28"/>
                      <a:pt x="20" y="30"/>
                      <a:pt x="16" y="30"/>
                    </a:cubicBezTo>
                    <a:cubicBezTo>
                      <a:pt x="11" y="30"/>
                      <a:pt x="8" y="29"/>
                      <a:pt x="5" y="26"/>
                    </a:cubicBezTo>
                    <a:cubicBezTo>
                      <a:pt x="2" y="23"/>
                      <a:pt x="0" y="19"/>
                      <a:pt x="0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1"/>
                      <a:pt x="11" y="0"/>
                      <a:pt x="16" y="0"/>
                    </a:cubicBezTo>
                    <a:cubicBezTo>
                      <a:pt x="20" y="0"/>
                      <a:pt x="24" y="1"/>
                      <a:pt x="28" y="5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2" y="7"/>
                      <a:pt x="19" y="6"/>
                      <a:pt x="16" y="6"/>
                    </a:cubicBezTo>
                    <a:cubicBezTo>
                      <a:pt x="13" y="6"/>
                      <a:pt x="11" y="7"/>
                      <a:pt x="10" y="8"/>
                    </a:cubicBezTo>
                    <a:cubicBezTo>
                      <a:pt x="8" y="10"/>
                      <a:pt x="7" y="12"/>
                      <a:pt x="7" y="15"/>
                    </a:cubicBezTo>
                    <a:cubicBezTo>
                      <a:pt x="7" y="18"/>
                      <a:pt x="8" y="20"/>
                      <a:pt x="9" y="21"/>
                    </a:cubicBezTo>
                    <a:cubicBezTo>
                      <a:pt x="11" y="23"/>
                      <a:pt x="13" y="24"/>
                      <a:pt x="15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91"/>
              <p:cNvSpPr>
                <a:spLocks/>
              </p:cNvSpPr>
              <p:nvPr/>
            </p:nvSpPr>
            <p:spPr bwMode="auto">
              <a:xfrm>
                <a:off x="7422" y="1833"/>
                <a:ext cx="37" cy="57"/>
              </a:xfrm>
              <a:custGeom>
                <a:avLst/>
                <a:gdLst>
                  <a:gd name="T0" fmla="*/ 0 w 37"/>
                  <a:gd name="T1" fmla="*/ 57 h 57"/>
                  <a:gd name="T2" fmla="*/ 0 w 37"/>
                  <a:gd name="T3" fmla="*/ 0 h 57"/>
                  <a:gd name="T4" fmla="*/ 12 w 37"/>
                  <a:gd name="T5" fmla="*/ 0 h 57"/>
                  <a:gd name="T6" fmla="*/ 12 w 37"/>
                  <a:gd name="T7" fmla="*/ 46 h 57"/>
                  <a:gd name="T8" fmla="*/ 37 w 37"/>
                  <a:gd name="T9" fmla="*/ 46 h 57"/>
                  <a:gd name="T10" fmla="*/ 37 w 37"/>
                  <a:gd name="T11" fmla="*/ 57 h 57"/>
                  <a:gd name="T12" fmla="*/ 0 w 37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57">
                    <a:moveTo>
                      <a:pt x="0" y="57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12" y="46"/>
                    </a:lnTo>
                    <a:lnTo>
                      <a:pt x="37" y="46"/>
                    </a:lnTo>
                    <a:lnTo>
                      <a:pt x="37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92"/>
              <p:cNvSpPr>
                <a:spLocks noEditPoints="1"/>
              </p:cNvSpPr>
              <p:nvPr/>
            </p:nvSpPr>
            <p:spPr bwMode="auto">
              <a:xfrm>
                <a:off x="7463" y="1833"/>
                <a:ext cx="59" cy="57"/>
              </a:xfrm>
              <a:custGeom>
                <a:avLst/>
                <a:gdLst>
                  <a:gd name="T0" fmla="*/ 26 w 31"/>
                  <a:gd name="T1" fmla="*/ 26 h 30"/>
                  <a:gd name="T2" fmla="*/ 15 w 31"/>
                  <a:gd name="T3" fmla="*/ 30 h 30"/>
                  <a:gd name="T4" fmla="*/ 5 w 31"/>
                  <a:gd name="T5" fmla="*/ 26 h 30"/>
                  <a:gd name="T6" fmla="*/ 0 w 31"/>
                  <a:gd name="T7" fmla="*/ 15 h 30"/>
                  <a:gd name="T8" fmla="*/ 5 w 31"/>
                  <a:gd name="T9" fmla="*/ 4 h 30"/>
                  <a:gd name="T10" fmla="*/ 15 w 31"/>
                  <a:gd name="T11" fmla="*/ 0 h 30"/>
                  <a:gd name="T12" fmla="*/ 26 w 31"/>
                  <a:gd name="T13" fmla="*/ 4 h 30"/>
                  <a:gd name="T14" fmla="*/ 31 w 31"/>
                  <a:gd name="T15" fmla="*/ 15 h 30"/>
                  <a:gd name="T16" fmla="*/ 26 w 31"/>
                  <a:gd name="T17" fmla="*/ 26 h 30"/>
                  <a:gd name="T18" fmla="*/ 24 w 31"/>
                  <a:gd name="T19" fmla="*/ 15 h 30"/>
                  <a:gd name="T20" fmla="*/ 22 w 31"/>
                  <a:gd name="T21" fmla="*/ 8 h 30"/>
                  <a:gd name="T22" fmla="*/ 16 w 31"/>
                  <a:gd name="T23" fmla="*/ 5 h 30"/>
                  <a:gd name="T24" fmla="*/ 9 w 31"/>
                  <a:gd name="T25" fmla="*/ 8 h 30"/>
                  <a:gd name="T26" fmla="*/ 7 w 31"/>
                  <a:gd name="T27" fmla="*/ 15 h 30"/>
                  <a:gd name="T28" fmla="*/ 9 w 31"/>
                  <a:gd name="T29" fmla="*/ 21 h 30"/>
                  <a:gd name="T30" fmla="*/ 16 w 31"/>
                  <a:gd name="T31" fmla="*/ 24 h 30"/>
                  <a:gd name="T32" fmla="*/ 22 w 31"/>
                  <a:gd name="T33" fmla="*/ 21 h 30"/>
                  <a:gd name="T34" fmla="*/ 24 w 31"/>
                  <a:gd name="T35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" h="30">
                    <a:moveTo>
                      <a:pt x="26" y="26"/>
                    </a:moveTo>
                    <a:cubicBezTo>
                      <a:pt x="23" y="29"/>
                      <a:pt x="20" y="30"/>
                      <a:pt x="15" y="30"/>
                    </a:cubicBezTo>
                    <a:cubicBezTo>
                      <a:pt x="11" y="30"/>
                      <a:pt x="8" y="29"/>
                      <a:pt x="5" y="26"/>
                    </a:cubicBezTo>
                    <a:cubicBezTo>
                      <a:pt x="2" y="23"/>
                      <a:pt x="0" y="19"/>
                      <a:pt x="0" y="15"/>
                    </a:cubicBezTo>
                    <a:cubicBezTo>
                      <a:pt x="0" y="10"/>
                      <a:pt x="2" y="7"/>
                      <a:pt x="5" y="4"/>
                    </a:cubicBezTo>
                    <a:cubicBezTo>
                      <a:pt x="8" y="1"/>
                      <a:pt x="11" y="0"/>
                      <a:pt x="15" y="0"/>
                    </a:cubicBezTo>
                    <a:cubicBezTo>
                      <a:pt x="20" y="0"/>
                      <a:pt x="23" y="1"/>
                      <a:pt x="26" y="4"/>
                    </a:cubicBezTo>
                    <a:cubicBezTo>
                      <a:pt x="29" y="7"/>
                      <a:pt x="31" y="10"/>
                      <a:pt x="31" y="15"/>
                    </a:cubicBezTo>
                    <a:cubicBezTo>
                      <a:pt x="31" y="19"/>
                      <a:pt x="29" y="23"/>
                      <a:pt x="26" y="26"/>
                    </a:cubicBezTo>
                    <a:close/>
                    <a:moveTo>
                      <a:pt x="24" y="15"/>
                    </a:moveTo>
                    <a:cubicBezTo>
                      <a:pt x="24" y="12"/>
                      <a:pt x="23" y="10"/>
                      <a:pt x="22" y="8"/>
                    </a:cubicBezTo>
                    <a:cubicBezTo>
                      <a:pt x="20" y="6"/>
                      <a:pt x="18" y="5"/>
                      <a:pt x="16" y="5"/>
                    </a:cubicBezTo>
                    <a:cubicBezTo>
                      <a:pt x="13" y="5"/>
                      <a:pt x="11" y="6"/>
                      <a:pt x="9" y="8"/>
                    </a:cubicBezTo>
                    <a:cubicBezTo>
                      <a:pt x="8" y="10"/>
                      <a:pt x="7" y="12"/>
                      <a:pt x="7" y="15"/>
                    </a:cubicBezTo>
                    <a:cubicBezTo>
                      <a:pt x="7" y="17"/>
                      <a:pt x="8" y="20"/>
                      <a:pt x="9" y="21"/>
                    </a:cubicBezTo>
                    <a:cubicBezTo>
                      <a:pt x="11" y="23"/>
                      <a:pt x="13" y="24"/>
                      <a:pt x="16" y="24"/>
                    </a:cubicBezTo>
                    <a:cubicBezTo>
                      <a:pt x="18" y="24"/>
                      <a:pt x="20" y="23"/>
                      <a:pt x="22" y="21"/>
                    </a:cubicBezTo>
                    <a:cubicBezTo>
                      <a:pt x="23" y="20"/>
                      <a:pt x="24" y="17"/>
                      <a:pt x="24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93"/>
              <p:cNvSpPr>
                <a:spLocks/>
              </p:cNvSpPr>
              <p:nvPr/>
            </p:nvSpPr>
            <p:spPr bwMode="auto">
              <a:xfrm>
                <a:off x="7528" y="1833"/>
                <a:ext cx="44" cy="57"/>
              </a:xfrm>
              <a:custGeom>
                <a:avLst/>
                <a:gdLst>
                  <a:gd name="T0" fmla="*/ 9 w 23"/>
                  <a:gd name="T1" fmla="*/ 6 h 30"/>
                  <a:gd name="T2" fmla="*/ 8 w 23"/>
                  <a:gd name="T3" fmla="*/ 8 h 30"/>
                  <a:gd name="T4" fmla="*/ 9 w 23"/>
                  <a:gd name="T5" fmla="*/ 10 h 30"/>
                  <a:gd name="T6" fmla="*/ 15 w 23"/>
                  <a:gd name="T7" fmla="*/ 12 h 30"/>
                  <a:gd name="T8" fmla="*/ 21 w 23"/>
                  <a:gd name="T9" fmla="*/ 15 h 30"/>
                  <a:gd name="T10" fmla="*/ 23 w 23"/>
                  <a:gd name="T11" fmla="*/ 21 h 30"/>
                  <a:gd name="T12" fmla="*/ 20 w 23"/>
                  <a:gd name="T13" fmla="*/ 28 h 30"/>
                  <a:gd name="T14" fmla="*/ 13 w 23"/>
                  <a:gd name="T15" fmla="*/ 30 h 30"/>
                  <a:gd name="T16" fmla="*/ 0 w 23"/>
                  <a:gd name="T17" fmla="*/ 25 h 30"/>
                  <a:gd name="T18" fmla="*/ 4 w 23"/>
                  <a:gd name="T19" fmla="*/ 20 h 30"/>
                  <a:gd name="T20" fmla="*/ 13 w 23"/>
                  <a:gd name="T21" fmla="*/ 24 h 30"/>
                  <a:gd name="T22" fmla="*/ 16 w 23"/>
                  <a:gd name="T23" fmla="*/ 23 h 30"/>
                  <a:gd name="T24" fmla="*/ 17 w 23"/>
                  <a:gd name="T25" fmla="*/ 21 h 30"/>
                  <a:gd name="T26" fmla="*/ 16 w 23"/>
                  <a:gd name="T27" fmla="*/ 19 h 30"/>
                  <a:gd name="T28" fmla="*/ 11 w 23"/>
                  <a:gd name="T29" fmla="*/ 18 h 30"/>
                  <a:gd name="T30" fmla="*/ 4 w 23"/>
                  <a:gd name="T31" fmla="*/ 14 h 30"/>
                  <a:gd name="T32" fmla="*/ 1 w 23"/>
                  <a:gd name="T33" fmla="*/ 8 h 30"/>
                  <a:gd name="T34" fmla="*/ 4 w 23"/>
                  <a:gd name="T35" fmla="*/ 2 h 30"/>
                  <a:gd name="T36" fmla="*/ 12 w 23"/>
                  <a:gd name="T37" fmla="*/ 0 h 30"/>
                  <a:gd name="T38" fmla="*/ 18 w 23"/>
                  <a:gd name="T39" fmla="*/ 1 h 30"/>
                  <a:gd name="T40" fmla="*/ 23 w 23"/>
                  <a:gd name="T41" fmla="*/ 3 h 30"/>
                  <a:gd name="T42" fmla="*/ 20 w 23"/>
                  <a:gd name="T43" fmla="*/ 8 h 30"/>
                  <a:gd name="T44" fmla="*/ 12 w 23"/>
                  <a:gd name="T45" fmla="*/ 5 h 30"/>
                  <a:gd name="T46" fmla="*/ 9 w 23"/>
                  <a:gd name="T47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30">
                    <a:moveTo>
                      <a:pt x="9" y="6"/>
                    </a:moveTo>
                    <a:cubicBezTo>
                      <a:pt x="8" y="7"/>
                      <a:pt x="8" y="7"/>
                      <a:pt x="8" y="8"/>
                    </a:cubicBezTo>
                    <a:cubicBezTo>
                      <a:pt x="8" y="9"/>
                      <a:pt x="9" y="10"/>
                      <a:pt x="9" y="10"/>
                    </a:cubicBezTo>
                    <a:cubicBezTo>
                      <a:pt x="10" y="11"/>
                      <a:pt x="12" y="11"/>
                      <a:pt x="15" y="12"/>
                    </a:cubicBezTo>
                    <a:cubicBezTo>
                      <a:pt x="17" y="13"/>
                      <a:pt x="20" y="14"/>
                      <a:pt x="21" y="15"/>
                    </a:cubicBezTo>
                    <a:cubicBezTo>
                      <a:pt x="23" y="16"/>
                      <a:pt x="23" y="19"/>
                      <a:pt x="23" y="21"/>
                    </a:cubicBezTo>
                    <a:cubicBezTo>
                      <a:pt x="23" y="24"/>
                      <a:pt x="22" y="26"/>
                      <a:pt x="20" y="28"/>
                    </a:cubicBezTo>
                    <a:cubicBezTo>
                      <a:pt x="18" y="29"/>
                      <a:pt x="16" y="30"/>
                      <a:pt x="13" y="30"/>
                    </a:cubicBezTo>
                    <a:cubicBezTo>
                      <a:pt x="8" y="30"/>
                      <a:pt x="4" y="28"/>
                      <a:pt x="0" y="25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3"/>
                      <a:pt x="10" y="24"/>
                      <a:pt x="13" y="24"/>
                    </a:cubicBezTo>
                    <a:cubicBezTo>
                      <a:pt x="14" y="24"/>
                      <a:pt x="15" y="24"/>
                      <a:pt x="16" y="23"/>
                    </a:cubicBezTo>
                    <a:cubicBezTo>
                      <a:pt x="16" y="23"/>
                      <a:pt x="17" y="22"/>
                      <a:pt x="17" y="21"/>
                    </a:cubicBezTo>
                    <a:cubicBezTo>
                      <a:pt x="17" y="20"/>
                      <a:pt x="16" y="20"/>
                      <a:pt x="16" y="19"/>
                    </a:cubicBezTo>
                    <a:cubicBezTo>
                      <a:pt x="15" y="19"/>
                      <a:pt x="13" y="18"/>
                      <a:pt x="11" y="18"/>
                    </a:cubicBezTo>
                    <a:cubicBezTo>
                      <a:pt x="8" y="17"/>
                      <a:pt x="5" y="16"/>
                      <a:pt x="4" y="14"/>
                    </a:cubicBezTo>
                    <a:cubicBezTo>
                      <a:pt x="2" y="13"/>
                      <a:pt x="1" y="11"/>
                      <a:pt x="1" y="8"/>
                    </a:cubicBezTo>
                    <a:cubicBezTo>
                      <a:pt x="1" y="6"/>
                      <a:pt x="2" y="3"/>
                      <a:pt x="4" y="2"/>
                    </a:cubicBezTo>
                    <a:cubicBezTo>
                      <a:pt x="6" y="0"/>
                      <a:pt x="9" y="0"/>
                      <a:pt x="12" y="0"/>
                    </a:cubicBezTo>
                    <a:cubicBezTo>
                      <a:pt x="14" y="0"/>
                      <a:pt x="16" y="0"/>
                      <a:pt x="18" y="1"/>
                    </a:cubicBezTo>
                    <a:cubicBezTo>
                      <a:pt x="20" y="1"/>
                      <a:pt x="21" y="2"/>
                      <a:pt x="23" y="3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6"/>
                      <a:pt x="14" y="5"/>
                      <a:pt x="12" y="5"/>
                    </a:cubicBezTo>
                    <a:cubicBezTo>
                      <a:pt x="11" y="5"/>
                      <a:pt x="10" y="6"/>
                      <a:pt x="9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94"/>
              <p:cNvSpPr>
                <a:spLocks/>
              </p:cNvSpPr>
              <p:nvPr/>
            </p:nvSpPr>
            <p:spPr bwMode="auto">
              <a:xfrm>
                <a:off x="7584" y="1833"/>
                <a:ext cx="42" cy="57"/>
              </a:xfrm>
              <a:custGeom>
                <a:avLst/>
                <a:gdLst>
                  <a:gd name="T0" fmla="*/ 40 w 42"/>
                  <a:gd name="T1" fmla="*/ 0 h 57"/>
                  <a:gd name="T2" fmla="*/ 40 w 42"/>
                  <a:gd name="T3" fmla="*/ 11 h 57"/>
                  <a:gd name="T4" fmla="*/ 13 w 42"/>
                  <a:gd name="T5" fmla="*/ 11 h 57"/>
                  <a:gd name="T6" fmla="*/ 13 w 42"/>
                  <a:gd name="T7" fmla="*/ 23 h 57"/>
                  <a:gd name="T8" fmla="*/ 38 w 42"/>
                  <a:gd name="T9" fmla="*/ 23 h 57"/>
                  <a:gd name="T10" fmla="*/ 38 w 42"/>
                  <a:gd name="T11" fmla="*/ 34 h 57"/>
                  <a:gd name="T12" fmla="*/ 13 w 42"/>
                  <a:gd name="T13" fmla="*/ 34 h 57"/>
                  <a:gd name="T14" fmla="*/ 13 w 42"/>
                  <a:gd name="T15" fmla="*/ 46 h 57"/>
                  <a:gd name="T16" fmla="*/ 42 w 42"/>
                  <a:gd name="T17" fmla="*/ 46 h 57"/>
                  <a:gd name="T18" fmla="*/ 42 w 42"/>
                  <a:gd name="T19" fmla="*/ 57 h 57"/>
                  <a:gd name="T20" fmla="*/ 0 w 42"/>
                  <a:gd name="T21" fmla="*/ 57 h 57"/>
                  <a:gd name="T22" fmla="*/ 0 w 42"/>
                  <a:gd name="T23" fmla="*/ 0 h 57"/>
                  <a:gd name="T24" fmla="*/ 40 w 42"/>
                  <a:gd name="T2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57">
                    <a:moveTo>
                      <a:pt x="40" y="0"/>
                    </a:moveTo>
                    <a:lnTo>
                      <a:pt x="40" y="11"/>
                    </a:lnTo>
                    <a:lnTo>
                      <a:pt x="13" y="11"/>
                    </a:lnTo>
                    <a:lnTo>
                      <a:pt x="13" y="23"/>
                    </a:lnTo>
                    <a:lnTo>
                      <a:pt x="38" y="23"/>
                    </a:lnTo>
                    <a:lnTo>
                      <a:pt x="38" y="34"/>
                    </a:lnTo>
                    <a:lnTo>
                      <a:pt x="13" y="34"/>
                    </a:lnTo>
                    <a:lnTo>
                      <a:pt x="13" y="46"/>
                    </a:lnTo>
                    <a:lnTo>
                      <a:pt x="42" y="46"/>
                    </a:lnTo>
                    <a:lnTo>
                      <a:pt x="42" y="57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95"/>
              <p:cNvSpPr>
                <a:spLocks/>
              </p:cNvSpPr>
              <p:nvPr/>
            </p:nvSpPr>
            <p:spPr bwMode="auto">
              <a:xfrm>
                <a:off x="99" y="2453"/>
                <a:ext cx="369" cy="250"/>
              </a:xfrm>
              <a:custGeom>
                <a:avLst/>
                <a:gdLst>
                  <a:gd name="T0" fmla="*/ 192 w 192"/>
                  <a:gd name="T1" fmla="*/ 102 h 130"/>
                  <a:gd name="T2" fmla="*/ 164 w 192"/>
                  <a:gd name="T3" fmla="*/ 130 h 130"/>
                  <a:gd name="T4" fmla="*/ 28 w 192"/>
                  <a:gd name="T5" fmla="*/ 130 h 130"/>
                  <a:gd name="T6" fmla="*/ 0 w 192"/>
                  <a:gd name="T7" fmla="*/ 102 h 130"/>
                  <a:gd name="T8" fmla="*/ 0 w 192"/>
                  <a:gd name="T9" fmla="*/ 28 h 130"/>
                  <a:gd name="T10" fmla="*/ 28 w 192"/>
                  <a:gd name="T11" fmla="*/ 0 h 130"/>
                  <a:gd name="T12" fmla="*/ 164 w 192"/>
                  <a:gd name="T13" fmla="*/ 0 h 130"/>
                  <a:gd name="T14" fmla="*/ 192 w 192"/>
                  <a:gd name="T15" fmla="*/ 28 h 130"/>
                  <a:gd name="T16" fmla="*/ 192 w 192"/>
                  <a:gd name="T17" fmla="*/ 10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30">
                    <a:moveTo>
                      <a:pt x="192" y="102"/>
                    </a:moveTo>
                    <a:cubicBezTo>
                      <a:pt x="192" y="118"/>
                      <a:pt x="180" y="130"/>
                      <a:pt x="164" y="130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13" y="130"/>
                      <a:pt x="0" y="118"/>
                      <a:pt x="0" y="102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80" y="0"/>
                      <a:pt x="192" y="13"/>
                      <a:pt x="192" y="28"/>
                    </a:cubicBezTo>
                    <a:lnTo>
                      <a:pt x="192" y="102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96"/>
              <p:cNvSpPr>
                <a:spLocks/>
              </p:cNvSpPr>
              <p:nvPr/>
            </p:nvSpPr>
            <p:spPr bwMode="auto">
              <a:xfrm>
                <a:off x="154" y="2331"/>
                <a:ext cx="258" cy="122"/>
              </a:xfrm>
              <a:custGeom>
                <a:avLst/>
                <a:gdLst>
                  <a:gd name="T0" fmla="*/ 0 w 134"/>
                  <a:gd name="T1" fmla="*/ 63 h 63"/>
                  <a:gd name="T2" fmla="*/ 58 w 134"/>
                  <a:gd name="T3" fmla="*/ 5 h 63"/>
                  <a:gd name="T4" fmla="*/ 77 w 134"/>
                  <a:gd name="T5" fmla="*/ 5 h 63"/>
                  <a:gd name="T6" fmla="*/ 134 w 134"/>
                  <a:gd name="T7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4" h="63">
                    <a:moveTo>
                      <a:pt x="0" y="63"/>
                    </a:moveTo>
                    <a:cubicBezTo>
                      <a:pt x="58" y="5"/>
                      <a:pt x="58" y="5"/>
                      <a:pt x="58" y="5"/>
                    </a:cubicBezTo>
                    <a:cubicBezTo>
                      <a:pt x="63" y="0"/>
                      <a:pt x="72" y="0"/>
                      <a:pt x="77" y="5"/>
                    </a:cubicBezTo>
                    <a:cubicBezTo>
                      <a:pt x="134" y="63"/>
                      <a:pt x="134" y="63"/>
                      <a:pt x="134" y="63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97"/>
              <p:cNvSpPr>
                <a:spLocks noEditPoints="1"/>
              </p:cNvSpPr>
              <p:nvPr/>
            </p:nvSpPr>
            <p:spPr bwMode="auto">
              <a:xfrm>
                <a:off x="168" y="2551"/>
                <a:ext cx="60" cy="58"/>
              </a:xfrm>
              <a:custGeom>
                <a:avLst/>
                <a:gdLst>
                  <a:gd name="T0" fmla="*/ 27 w 31"/>
                  <a:gd name="T1" fmla="*/ 26 h 30"/>
                  <a:gd name="T2" fmla="*/ 16 w 31"/>
                  <a:gd name="T3" fmla="*/ 30 h 30"/>
                  <a:gd name="T4" fmla="*/ 5 w 31"/>
                  <a:gd name="T5" fmla="*/ 26 h 30"/>
                  <a:gd name="T6" fmla="*/ 0 w 31"/>
                  <a:gd name="T7" fmla="*/ 15 h 30"/>
                  <a:gd name="T8" fmla="*/ 5 w 31"/>
                  <a:gd name="T9" fmla="*/ 4 h 30"/>
                  <a:gd name="T10" fmla="*/ 16 w 31"/>
                  <a:gd name="T11" fmla="*/ 0 h 30"/>
                  <a:gd name="T12" fmla="*/ 27 w 31"/>
                  <a:gd name="T13" fmla="*/ 4 h 30"/>
                  <a:gd name="T14" fmla="*/ 31 w 31"/>
                  <a:gd name="T15" fmla="*/ 15 h 30"/>
                  <a:gd name="T16" fmla="*/ 27 w 31"/>
                  <a:gd name="T17" fmla="*/ 26 h 30"/>
                  <a:gd name="T18" fmla="*/ 24 w 31"/>
                  <a:gd name="T19" fmla="*/ 15 h 30"/>
                  <a:gd name="T20" fmla="*/ 22 w 31"/>
                  <a:gd name="T21" fmla="*/ 8 h 30"/>
                  <a:gd name="T22" fmla="*/ 16 w 31"/>
                  <a:gd name="T23" fmla="*/ 5 h 30"/>
                  <a:gd name="T24" fmla="*/ 9 w 31"/>
                  <a:gd name="T25" fmla="*/ 8 h 30"/>
                  <a:gd name="T26" fmla="*/ 7 w 31"/>
                  <a:gd name="T27" fmla="*/ 15 h 30"/>
                  <a:gd name="T28" fmla="*/ 9 w 31"/>
                  <a:gd name="T29" fmla="*/ 22 h 30"/>
                  <a:gd name="T30" fmla="*/ 16 w 31"/>
                  <a:gd name="T31" fmla="*/ 24 h 30"/>
                  <a:gd name="T32" fmla="*/ 22 w 31"/>
                  <a:gd name="T33" fmla="*/ 22 h 30"/>
                  <a:gd name="T34" fmla="*/ 24 w 31"/>
                  <a:gd name="T35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" h="30">
                    <a:moveTo>
                      <a:pt x="27" y="26"/>
                    </a:moveTo>
                    <a:cubicBezTo>
                      <a:pt x="24" y="29"/>
                      <a:pt x="20" y="30"/>
                      <a:pt x="16" y="30"/>
                    </a:cubicBezTo>
                    <a:cubicBezTo>
                      <a:pt x="11" y="30"/>
                      <a:pt x="8" y="29"/>
                      <a:pt x="5" y="26"/>
                    </a:cubicBezTo>
                    <a:cubicBezTo>
                      <a:pt x="2" y="23"/>
                      <a:pt x="0" y="19"/>
                      <a:pt x="0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1"/>
                      <a:pt x="11" y="0"/>
                      <a:pt x="16" y="0"/>
                    </a:cubicBezTo>
                    <a:cubicBezTo>
                      <a:pt x="20" y="0"/>
                      <a:pt x="24" y="1"/>
                      <a:pt x="27" y="4"/>
                    </a:cubicBezTo>
                    <a:cubicBezTo>
                      <a:pt x="30" y="7"/>
                      <a:pt x="31" y="11"/>
                      <a:pt x="31" y="15"/>
                    </a:cubicBezTo>
                    <a:cubicBezTo>
                      <a:pt x="31" y="19"/>
                      <a:pt x="30" y="23"/>
                      <a:pt x="27" y="26"/>
                    </a:cubicBezTo>
                    <a:close/>
                    <a:moveTo>
                      <a:pt x="24" y="15"/>
                    </a:moveTo>
                    <a:cubicBezTo>
                      <a:pt x="24" y="12"/>
                      <a:pt x="24" y="10"/>
                      <a:pt x="22" y="8"/>
                    </a:cubicBezTo>
                    <a:cubicBezTo>
                      <a:pt x="20" y="6"/>
                      <a:pt x="18" y="5"/>
                      <a:pt x="16" y="5"/>
                    </a:cubicBezTo>
                    <a:cubicBezTo>
                      <a:pt x="13" y="5"/>
                      <a:pt x="11" y="6"/>
                      <a:pt x="9" y="8"/>
                    </a:cubicBezTo>
                    <a:cubicBezTo>
                      <a:pt x="8" y="10"/>
                      <a:pt x="7" y="12"/>
                      <a:pt x="7" y="15"/>
                    </a:cubicBezTo>
                    <a:cubicBezTo>
                      <a:pt x="7" y="18"/>
                      <a:pt x="8" y="20"/>
                      <a:pt x="9" y="22"/>
                    </a:cubicBezTo>
                    <a:cubicBezTo>
                      <a:pt x="11" y="23"/>
                      <a:pt x="13" y="24"/>
                      <a:pt x="16" y="24"/>
                    </a:cubicBezTo>
                    <a:cubicBezTo>
                      <a:pt x="18" y="24"/>
                      <a:pt x="20" y="23"/>
                      <a:pt x="22" y="22"/>
                    </a:cubicBezTo>
                    <a:cubicBezTo>
                      <a:pt x="24" y="20"/>
                      <a:pt x="24" y="18"/>
                      <a:pt x="24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98"/>
              <p:cNvSpPr>
                <a:spLocks noEditPoints="1"/>
              </p:cNvSpPr>
              <p:nvPr/>
            </p:nvSpPr>
            <p:spPr bwMode="auto">
              <a:xfrm>
                <a:off x="239" y="2551"/>
                <a:ext cx="44" cy="58"/>
              </a:xfrm>
              <a:custGeom>
                <a:avLst/>
                <a:gdLst>
                  <a:gd name="T0" fmla="*/ 20 w 23"/>
                  <a:gd name="T1" fmla="*/ 3 h 30"/>
                  <a:gd name="T2" fmla="*/ 23 w 23"/>
                  <a:gd name="T3" fmla="*/ 11 h 30"/>
                  <a:gd name="T4" fmla="*/ 20 w 23"/>
                  <a:gd name="T5" fmla="*/ 19 h 30"/>
                  <a:gd name="T6" fmla="*/ 10 w 23"/>
                  <a:gd name="T7" fmla="*/ 22 h 30"/>
                  <a:gd name="T8" fmla="*/ 6 w 23"/>
                  <a:gd name="T9" fmla="*/ 22 h 30"/>
                  <a:gd name="T10" fmla="*/ 6 w 23"/>
                  <a:gd name="T11" fmla="*/ 30 h 30"/>
                  <a:gd name="T12" fmla="*/ 0 w 23"/>
                  <a:gd name="T13" fmla="*/ 30 h 30"/>
                  <a:gd name="T14" fmla="*/ 0 w 23"/>
                  <a:gd name="T15" fmla="*/ 0 h 30"/>
                  <a:gd name="T16" fmla="*/ 10 w 23"/>
                  <a:gd name="T17" fmla="*/ 0 h 30"/>
                  <a:gd name="T18" fmla="*/ 20 w 23"/>
                  <a:gd name="T19" fmla="*/ 3 h 30"/>
                  <a:gd name="T20" fmla="*/ 15 w 23"/>
                  <a:gd name="T21" fmla="*/ 15 h 30"/>
                  <a:gd name="T22" fmla="*/ 16 w 23"/>
                  <a:gd name="T23" fmla="*/ 11 h 30"/>
                  <a:gd name="T24" fmla="*/ 15 w 23"/>
                  <a:gd name="T25" fmla="*/ 7 h 30"/>
                  <a:gd name="T26" fmla="*/ 10 w 23"/>
                  <a:gd name="T27" fmla="*/ 6 h 30"/>
                  <a:gd name="T28" fmla="*/ 6 w 23"/>
                  <a:gd name="T29" fmla="*/ 6 h 30"/>
                  <a:gd name="T30" fmla="*/ 6 w 23"/>
                  <a:gd name="T31" fmla="*/ 16 h 30"/>
                  <a:gd name="T32" fmla="*/ 11 w 23"/>
                  <a:gd name="T33" fmla="*/ 16 h 30"/>
                  <a:gd name="T34" fmla="*/ 15 w 23"/>
                  <a:gd name="T35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30">
                    <a:moveTo>
                      <a:pt x="20" y="3"/>
                    </a:moveTo>
                    <a:cubicBezTo>
                      <a:pt x="22" y="5"/>
                      <a:pt x="23" y="7"/>
                      <a:pt x="23" y="11"/>
                    </a:cubicBezTo>
                    <a:cubicBezTo>
                      <a:pt x="23" y="15"/>
                      <a:pt x="22" y="17"/>
                      <a:pt x="20" y="19"/>
                    </a:cubicBezTo>
                    <a:cubicBezTo>
                      <a:pt x="18" y="21"/>
                      <a:pt x="14" y="22"/>
                      <a:pt x="10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4" y="0"/>
                      <a:pt x="18" y="1"/>
                      <a:pt x="20" y="3"/>
                    </a:cubicBezTo>
                    <a:close/>
                    <a:moveTo>
                      <a:pt x="15" y="15"/>
                    </a:moveTo>
                    <a:cubicBezTo>
                      <a:pt x="16" y="14"/>
                      <a:pt x="16" y="12"/>
                      <a:pt x="16" y="11"/>
                    </a:cubicBezTo>
                    <a:cubicBezTo>
                      <a:pt x="16" y="9"/>
                      <a:pt x="16" y="8"/>
                      <a:pt x="15" y="7"/>
                    </a:cubicBezTo>
                    <a:cubicBezTo>
                      <a:pt x="14" y="6"/>
                      <a:pt x="12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6"/>
                      <a:pt x="14" y="15"/>
                      <a:pt x="15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99"/>
              <p:cNvSpPr>
                <a:spLocks/>
              </p:cNvSpPr>
              <p:nvPr/>
            </p:nvSpPr>
            <p:spPr bwMode="auto">
              <a:xfrm>
                <a:off x="293" y="2551"/>
                <a:ext cx="42" cy="58"/>
              </a:xfrm>
              <a:custGeom>
                <a:avLst/>
                <a:gdLst>
                  <a:gd name="T0" fmla="*/ 40 w 42"/>
                  <a:gd name="T1" fmla="*/ 0 h 58"/>
                  <a:gd name="T2" fmla="*/ 40 w 42"/>
                  <a:gd name="T3" fmla="*/ 11 h 58"/>
                  <a:gd name="T4" fmla="*/ 13 w 42"/>
                  <a:gd name="T5" fmla="*/ 11 h 58"/>
                  <a:gd name="T6" fmla="*/ 13 w 42"/>
                  <a:gd name="T7" fmla="*/ 23 h 58"/>
                  <a:gd name="T8" fmla="*/ 38 w 42"/>
                  <a:gd name="T9" fmla="*/ 23 h 58"/>
                  <a:gd name="T10" fmla="*/ 38 w 42"/>
                  <a:gd name="T11" fmla="*/ 34 h 58"/>
                  <a:gd name="T12" fmla="*/ 13 w 42"/>
                  <a:gd name="T13" fmla="*/ 34 h 58"/>
                  <a:gd name="T14" fmla="*/ 13 w 42"/>
                  <a:gd name="T15" fmla="*/ 46 h 58"/>
                  <a:gd name="T16" fmla="*/ 42 w 42"/>
                  <a:gd name="T17" fmla="*/ 46 h 58"/>
                  <a:gd name="T18" fmla="*/ 42 w 42"/>
                  <a:gd name="T19" fmla="*/ 58 h 58"/>
                  <a:gd name="T20" fmla="*/ 0 w 42"/>
                  <a:gd name="T21" fmla="*/ 58 h 58"/>
                  <a:gd name="T22" fmla="*/ 0 w 42"/>
                  <a:gd name="T23" fmla="*/ 0 h 58"/>
                  <a:gd name="T24" fmla="*/ 40 w 42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58">
                    <a:moveTo>
                      <a:pt x="40" y="0"/>
                    </a:moveTo>
                    <a:lnTo>
                      <a:pt x="40" y="11"/>
                    </a:lnTo>
                    <a:lnTo>
                      <a:pt x="13" y="11"/>
                    </a:lnTo>
                    <a:lnTo>
                      <a:pt x="13" y="23"/>
                    </a:lnTo>
                    <a:lnTo>
                      <a:pt x="38" y="23"/>
                    </a:lnTo>
                    <a:lnTo>
                      <a:pt x="38" y="34"/>
                    </a:lnTo>
                    <a:lnTo>
                      <a:pt x="13" y="34"/>
                    </a:lnTo>
                    <a:lnTo>
                      <a:pt x="13" y="46"/>
                    </a:lnTo>
                    <a:lnTo>
                      <a:pt x="42" y="46"/>
                    </a:lnTo>
                    <a:lnTo>
                      <a:pt x="42" y="58"/>
                    </a:lnTo>
                    <a:lnTo>
                      <a:pt x="0" y="58"/>
                    </a:lnTo>
                    <a:lnTo>
                      <a:pt x="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200"/>
              <p:cNvSpPr>
                <a:spLocks/>
              </p:cNvSpPr>
              <p:nvPr/>
            </p:nvSpPr>
            <p:spPr bwMode="auto">
              <a:xfrm>
                <a:off x="345" y="2551"/>
                <a:ext cx="54" cy="58"/>
              </a:xfrm>
              <a:custGeom>
                <a:avLst/>
                <a:gdLst>
                  <a:gd name="T0" fmla="*/ 40 w 54"/>
                  <a:gd name="T1" fmla="*/ 0 h 58"/>
                  <a:gd name="T2" fmla="*/ 54 w 54"/>
                  <a:gd name="T3" fmla="*/ 0 h 58"/>
                  <a:gd name="T4" fmla="*/ 54 w 54"/>
                  <a:gd name="T5" fmla="*/ 58 h 58"/>
                  <a:gd name="T6" fmla="*/ 40 w 54"/>
                  <a:gd name="T7" fmla="*/ 58 h 58"/>
                  <a:gd name="T8" fmla="*/ 13 w 54"/>
                  <a:gd name="T9" fmla="*/ 21 h 58"/>
                  <a:gd name="T10" fmla="*/ 13 w 54"/>
                  <a:gd name="T11" fmla="*/ 58 h 58"/>
                  <a:gd name="T12" fmla="*/ 0 w 54"/>
                  <a:gd name="T13" fmla="*/ 58 h 58"/>
                  <a:gd name="T14" fmla="*/ 0 w 54"/>
                  <a:gd name="T15" fmla="*/ 0 h 58"/>
                  <a:gd name="T16" fmla="*/ 13 w 54"/>
                  <a:gd name="T17" fmla="*/ 0 h 58"/>
                  <a:gd name="T18" fmla="*/ 40 w 54"/>
                  <a:gd name="T19" fmla="*/ 36 h 58"/>
                  <a:gd name="T20" fmla="*/ 40 w 54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58">
                    <a:moveTo>
                      <a:pt x="40" y="0"/>
                    </a:moveTo>
                    <a:lnTo>
                      <a:pt x="54" y="0"/>
                    </a:lnTo>
                    <a:lnTo>
                      <a:pt x="54" y="58"/>
                    </a:lnTo>
                    <a:lnTo>
                      <a:pt x="40" y="58"/>
                    </a:lnTo>
                    <a:lnTo>
                      <a:pt x="13" y="21"/>
                    </a:lnTo>
                    <a:lnTo>
                      <a:pt x="13" y="58"/>
                    </a:lnTo>
                    <a:lnTo>
                      <a:pt x="0" y="5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40" y="3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01"/>
              <p:cNvSpPr>
                <a:spLocks/>
              </p:cNvSpPr>
              <p:nvPr/>
            </p:nvSpPr>
            <p:spPr bwMode="auto">
              <a:xfrm>
                <a:off x="899" y="2453"/>
                <a:ext cx="370" cy="250"/>
              </a:xfrm>
              <a:custGeom>
                <a:avLst/>
                <a:gdLst>
                  <a:gd name="T0" fmla="*/ 192 w 192"/>
                  <a:gd name="T1" fmla="*/ 102 h 130"/>
                  <a:gd name="T2" fmla="*/ 164 w 192"/>
                  <a:gd name="T3" fmla="*/ 130 h 130"/>
                  <a:gd name="T4" fmla="*/ 28 w 192"/>
                  <a:gd name="T5" fmla="*/ 130 h 130"/>
                  <a:gd name="T6" fmla="*/ 0 w 192"/>
                  <a:gd name="T7" fmla="*/ 102 h 130"/>
                  <a:gd name="T8" fmla="*/ 0 w 192"/>
                  <a:gd name="T9" fmla="*/ 28 h 130"/>
                  <a:gd name="T10" fmla="*/ 28 w 192"/>
                  <a:gd name="T11" fmla="*/ 0 h 130"/>
                  <a:gd name="T12" fmla="*/ 164 w 192"/>
                  <a:gd name="T13" fmla="*/ 0 h 130"/>
                  <a:gd name="T14" fmla="*/ 192 w 192"/>
                  <a:gd name="T15" fmla="*/ 28 h 130"/>
                  <a:gd name="T16" fmla="*/ 192 w 192"/>
                  <a:gd name="T17" fmla="*/ 10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30">
                    <a:moveTo>
                      <a:pt x="192" y="102"/>
                    </a:moveTo>
                    <a:cubicBezTo>
                      <a:pt x="192" y="118"/>
                      <a:pt x="180" y="130"/>
                      <a:pt x="164" y="130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13" y="130"/>
                      <a:pt x="0" y="118"/>
                      <a:pt x="0" y="102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80" y="0"/>
                      <a:pt x="192" y="13"/>
                      <a:pt x="192" y="28"/>
                    </a:cubicBezTo>
                    <a:lnTo>
                      <a:pt x="192" y="102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202"/>
              <p:cNvSpPr>
                <a:spLocks/>
              </p:cNvSpPr>
              <p:nvPr/>
            </p:nvSpPr>
            <p:spPr bwMode="auto">
              <a:xfrm>
                <a:off x="955" y="2331"/>
                <a:ext cx="258" cy="122"/>
              </a:xfrm>
              <a:custGeom>
                <a:avLst/>
                <a:gdLst>
                  <a:gd name="T0" fmla="*/ 0 w 134"/>
                  <a:gd name="T1" fmla="*/ 63 h 63"/>
                  <a:gd name="T2" fmla="*/ 58 w 134"/>
                  <a:gd name="T3" fmla="*/ 5 h 63"/>
                  <a:gd name="T4" fmla="*/ 77 w 134"/>
                  <a:gd name="T5" fmla="*/ 5 h 63"/>
                  <a:gd name="T6" fmla="*/ 134 w 134"/>
                  <a:gd name="T7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4" h="63">
                    <a:moveTo>
                      <a:pt x="0" y="63"/>
                    </a:moveTo>
                    <a:cubicBezTo>
                      <a:pt x="58" y="5"/>
                      <a:pt x="58" y="5"/>
                      <a:pt x="58" y="5"/>
                    </a:cubicBezTo>
                    <a:cubicBezTo>
                      <a:pt x="63" y="0"/>
                      <a:pt x="72" y="0"/>
                      <a:pt x="77" y="5"/>
                    </a:cubicBezTo>
                    <a:cubicBezTo>
                      <a:pt x="134" y="63"/>
                      <a:pt x="134" y="63"/>
                      <a:pt x="134" y="63"/>
                    </a:cubicBez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03"/>
              <p:cNvSpPr>
                <a:spLocks/>
              </p:cNvSpPr>
              <p:nvPr/>
            </p:nvSpPr>
            <p:spPr bwMode="auto">
              <a:xfrm>
                <a:off x="988" y="2551"/>
                <a:ext cx="44" cy="58"/>
              </a:xfrm>
              <a:custGeom>
                <a:avLst/>
                <a:gdLst>
                  <a:gd name="T0" fmla="*/ 9 w 23"/>
                  <a:gd name="T1" fmla="*/ 6 h 30"/>
                  <a:gd name="T2" fmla="*/ 8 w 23"/>
                  <a:gd name="T3" fmla="*/ 8 h 30"/>
                  <a:gd name="T4" fmla="*/ 9 w 23"/>
                  <a:gd name="T5" fmla="*/ 10 h 30"/>
                  <a:gd name="T6" fmla="*/ 14 w 23"/>
                  <a:gd name="T7" fmla="*/ 12 h 30"/>
                  <a:gd name="T8" fmla="*/ 21 w 23"/>
                  <a:gd name="T9" fmla="*/ 15 h 30"/>
                  <a:gd name="T10" fmla="*/ 23 w 23"/>
                  <a:gd name="T11" fmla="*/ 21 h 30"/>
                  <a:gd name="T12" fmla="*/ 20 w 23"/>
                  <a:gd name="T13" fmla="*/ 28 h 30"/>
                  <a:gd name="T14" fmla="*/ 13 w 23"/>
                  <a:gd name="T15" fmla="*/ 30 h 30"/>
                  <a:gd name="T16" fmla="*/ 0 w 23"/>
                  <a:gd name="T17" fmla="*/ 25 h 30"/>
                  <a:gd name="T18" fmla="*/ 4 w 23"/>
                  <a:gd name="T19" fmla="*/ 20 h 30"/>
                  <a:gd name="T20" fmla="*/ 13 w 23"/>
                  <a:gd name="T21" fmla="*/ 24 h 30"/>
                  <a:gd name="T22" fmla="*/ 15 w 23"/>
                  <a:gd name="T23" fmla="*/ 24 h 30"/>
                  <a:gd name="T24" fmla="*/ 16 w 23"/>
                  <a:gd name="T25" fmla="*/ 21 h 30"/>
                  <a:gd name="T26" fmla="*/ 15 w 23"/>
                  <a:gd name="T27" fmla="*/ 19 h 30"/>
                  <a:gd name="T28" fmla="*/ 11 w 23"/>
                  <a:gd name="T29" fmla="*/ 18 h 30"/>
                  <a:gd name="T30" fmla="*/ 4 w 23"/>
                  <a:gd name="T31" fmla="*/ 15 h 30"/>
                  <a:gd name="T32" fmla="*/ 1 w 23"/>
                  <a:gd name="T33" fmla="*/ 8 h 30"/>
                  <a:gd name="T34" fmla="*/ 4 w 23"/>
                  <a:gd name="T35" fmla="*/ 2 h 30"/>
                  <a:gd name="T36" fmla="*/ 12 w 23"/>
                  <a:gd name="T37" fmla="*/ 0 h 30"/>
                  <a:gd name="T38" fmla="*/ 18 w 23"/>
                  <a:gd name="T39" fmla="*/ 1 h 30"/>
                  <a:gd name="T40" fmla="*/ 23 w 23"/>
                  <a:gd name="T41" fmla="*/ 4 h 30"/>
                  <a:gd name="T42" fmla="*/ 19 w 23"/>
                  <a:gd name="T43" fmla="*/ 8 h 30"/>
                  <a:gd name="T44" fmla="*/ 11 w 23"/>
                  <a:gd name="T45" fmla="*/ 5 h 30"/>
                  <a:gd name="T46" fmla="*/ 9 w 23"/>
                  <a:gd name="T47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30">
                    <a:moveTo>
                      <a:pt x="9" y="6"/>
                    </a:moveTo>
                    <a:cubicBezTo>
                      <a:pt x="8" y="7"/>
                      <a:pt x="8" y="7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10" y="11"/>
                      <a:pt x="12" y="11"/>
                      <a:pt x="14" y="12"/>
                    </a:cubicBezTo>
                    <a:cubicBezTo>
                      <a:pt x="17" y="13"/>
                      <a:pt x="19" y="14"/>
                      <a:pt x="21" y="15"/>
                    </a:cubicBezTo>
                    <a:cubicBezTo>
                      <a:pt x="22" y="17"/>
                      <a:pt x="23" y="19"/>
                      <a:pt x="23" y="21"/>
                    </a:cubicBezTo>
                    <a:cubicBezTo>
                      <a:pt x="23" y="24"/>
                      <a:pt x="22" y="26"/>
                      <a:pt x="20" y="28"/>
                    </a:cubicBezTo>
                    <a:cubicBezTo>
                      <a:pt x="18" y="29"/>
                      <a:pt x="16" y="30"/>
                      <a:pt x="13" y="30"/>
                    </a:cubicBezTo>
                    <a:cubicBezTo>
                      <a:pt x="8" y="30"/>
                      <a:pt x="4" y="28"/>
                      <a:pt x="0" y="25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3"/>
                      <a:pt x="10" y="24"/>
                      <a:pt x="13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6" y="23"/>
                      <a:pt x="16" y="22"/>
                      <a:pt x="16" y="21"/>
                    </a:cubicBezTo>
                    <a:cubicBezTo>
                      <a:pt x="16" y="21"/>
                      <a:pt x="16" y="20"/>
                      <a:pt x="15" y="19"/>
                    </a:cubicBezTo>
                    <a:cubicBezTo>
                      <a:pt x="15" y="19"/>
                      <a:pt x="13" y="18"/>
                      <a:pt x="11" y="18"/>
                    </a:cubicBezTo>
                    <a:cubicBezTo>
                      <a:pt x="8" y="17"/>
                      <a:pt x="5" y="16"/>
                      <a:pt x="4" y="15"/>
                    </a:cubicBezTo>
                    <a:cubicBezTo>
                      <a:pt x="2" y="13"/>
                      <a:pt x="1" y="11"/>
                      <a:pt x="1" y="8"/>
                    </a:cubicBezTo>
                    <a:cubicBezTo>
                      <a:pt x="1" y="6"/>
                      <a:pt x="2" y="3"/>
                      <a:pt x="4" y="2"/>
                    </a:cubicBezTo>
                    <a:cubicBezTo>
                      <a:pt x="6" y="0"/>
                      <a:pt x="9" y="0"/>
                      <a:pt x="12" y="0"/>
                    </a:cubicBezTo>
                    <a:cubicBezTo>
                      <a:pt x="14" y="0"/>
                      <a:pt x="16" y="0"/>
                      <a:pt x="18" y="1"/>
                    </a:cubicBezTo>
                    <a:cubicBezTo>
                      <a:pt x="20" y="1"/>
                      <a:pt x="21" y="2"/>
                      <a:pt x="23" y="4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7" y="6"/>
                      <a:pt x="14" y="5"/>
                      <a:pt x="11" y="5"/>
                    </a:cubicBezTo>
                    <a:cubicBezTo>
                      <a:pt x="10" y="5"/>
                      <a:pt x="10" y="6"/>
                      <a:pt x="9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204"/>
              <p:cNvSpPr>
                <a:spLocks noEditPoints="1"/>
              </p:cNvSpPr>
              <p:nvPr/>
            </p:nvSpPr>
            <p:spPr bwMode="auto">
              <a:xfrm>
                <a:off x="1036" y="2551"/>
                <a:ext cx="59" cy="58"/>
              </a:xfrm>
              <a:custGeom>
                <a:avLst/>
                <a:gdLst>
                  <a:gd name="T0" fmla="*/ 46 w 59"/>
                  <a:gd name="T1" fmla="*/ 58 h 58"/>
                  <a:gd name="T2" fmla="*/ 42 w 59"/>
                  <a:gd name="T3" fmla="*/ 44 h 58"/>
                  <a:gd name="T4" fmla="*/ 17 w 59"/>
                  <a:gd name="T5" fmla="*/ 44 h 58"/>
                  <a:gd name="T6" fmla="*/ 13 w 59"/>
                  <a:gd name="T7" fmla="*/ 58 h 58"/>
                  <a:gd name="T8" fmla="*/ 0 w 59"/>
                  <a:gd name="T9" fmla="*/ 58 h 58"/>
                  <a:gd name="T10" fmla="*/ 23 w 59"/>
                  <a:gd name="T11" fmla="*/ 0 h 58"/>
                  <a:gd name="T12" fmla="*/ 36 w 59"/>
                  <a:gd name="T13" fmla="*/ 0 h 58"/>
                  <a:gd name="T14" fmla="*/ 59 w 59"/>
                  <a:gd name="T15" fmla="*/ 58 h 58"/>
                  <a:gd name="T16" fmla="*/ 46 w 59"/>
                  <a:gd name="T17" fmla="*/ 58 h 58"/>
                  <a:gd name="T18" fmla="*/ 30 w 59"/>
                  <a:gd name="T19" fmla="*/ 17 h 58"/>
                  <a:gd name="T20" fmla="*/ 23 w 59"/>
                  <a:gd name="T21" fmla="*/ 34 h 58"/>
                  <a:gd name="T22" fmla="*/ 36 w 59"/>
                  <a:gd name="T23" fmla="*/ 34 h 58"/>
                  <a:gd name="T24" fmla="*/ 30 w 59"/>
                  <a:gd name="T25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58">
                    <a:moveTo>
                      <a:pt x="46" y="58"/>
                    </a:moveTo>
                    <a:lnTo>
                      <a:pt x="42" y="44"/>
                    </a:lnTo>
                    <a:lnTo>
                      <a:pt x="17" y="44"/>
                    </a:lnTo>
                    <a:lnTo>
                      <a:pt x="13" y="58"/>
                    </a:lnTo>
                    <a:lnTo>
                      <a:pt x="0" y="58"/>
                    </a:lnTo>
                    <a:lnTo>
                      <a:pt x="23" y="0"/>
                    </a:lnTo>
                    <a:lnTo>
                      <a:pt x="36" y="0"/>
                    </a:lnTo>
                    <a:lnTo>
                      <a:pt x="59" y="58"/>
                    </a:lnTo>
                    <a:lnTo>
                      <a:pt x="46" y="58"/>
                    </a:lnTo>
                    <a:close/>
                    <a:moveTo>
                      <a:pt x="30" y="17"/>
                    </a:moveTo>
                    <a:lnTo>
                      <a:pt x="23" y="34"/>
                    </a:lnTo>
                    <a:lnTo>
                      <a:pt x="36" y="34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1103" y="2551"/>
              <a:ext cx="37" cy="58"/>
            </a:xfrm>
            <a:custGeom>
              <a:avLst/>
              <a:gdLst>
                <a:gd name="T0" fmla="*/ 0 w 37"/>
                <a:gd name="T1" fmla="*/ 58 h 58"/>
                <a:gd name="T2" fmla="*/ 0 w 37"/>
                <a:gd name="T3" fmla="*/ 0 h 58"/>
                <a:gd name="T4" fmla="*/ 12 w 37"/>
                <a:gd name="T5" fmla="*/ 0 h 58"/>
                <a:gd name="T6" fmla="*/ 12 w 37"/>
                <a:gd name="T7" fmla="*/ 46 h 58"/>
                <a:gd name="T8" fmla="*/ 37 w 37"/>
                <a:gd name="T9" fmla="*/ 46 h 58"/>
                <a:gd name="T10" fmla="*/ 37 w 37"/>
                <a:gd name="T11" fmla="*/ 58 h 58"/>
                <a:gd name="T12" fmla="*/ 0 w 37"/>
                <a:gd name="T1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8">
                  <a:moveTo>
                    <a:pt x="0" y="58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46"/>
                  </a:lnTo>
                  <a:lnTo>
                    <a:pt x="37" y="46"/>
                  </a:lnTo>
                  <a:lnTo>
                    <a:pt x="37" y="5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1149" y="2551"/>
              <a:ext cx="41" cy="58"/>
            </a:xfrm>
            <a:custGeom>
              <a:avLst/>
              <a:gdLst>
                <a:gd name="T0" fmla="*/ 41 w 41"/>
                <a:gd name="T1" fmla="*/ 0 h 58"/>
                <a:gd name="T2" fmla="*/ 41 w 41"/>
                <a:gd name="T3" fmla="*/ 11 h 58"/>
                <a:gd name="T4" fmla="*/ 12 w 41"/>
                <a:gd name="T5" fmla="*/ 11 h 58"/>
                <a:gd name="T6" fmla="*/ 12 w 41"/>
                <a:gd name="T7" fmla="*/ 23 h 58"/>
                <a:gd name="T8" fmla="*/ 37 w 41"/>
                <a:gd name="T9" fmla="*/ 23 h 58"/>
                <a:gd name="T10" fmla="*/ 37 w 41"/>
                <a:gd name="T11" fmla="*/ 34 h 58"/>
                <a:gd name="T12" fmla="*/ 12 w 41"/>
                <a:gd name="T13" fmla="*/ 34 h 58"/>
                <a:gd name="T14" fmla="*/ 12 w 41"/>
                <a:gd name="T15" fmla="*/ 46 h 58"/>
                <a:gd name="T16" fmla="*/ 41 w 41"/>
                <a:gd name="T17" fmla="*/ 46 h 58"/>
                <a:gd name="T18" fmla="*/ 41 w 41"/>
                <a:gd name="T19" fmla="*/ 58 h 58"/>
                <a:gd name="T20" fmla="*/ 0 w 41"/>
                <a:gd name="T21" fmla="*/ 58 h 58"/>
                <a:gd name="T22" fmla="*/ 0 w 41"/>
                <a:gd name="T23" fmla="*/ 0 h 58"/>
                <a:gd name="T24" fmla="*/ 41 w 41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58">
                  <a:moveTo>
                    <a:pt x="41" y="0"/>
                  </a:moveTo>
                  <a:lnTo>
                    <a:pt x="41" y="11"/>
                  </a:lnTo>
                  <a:lnTo>
                    <a:pt x="12" y="11"/>
                  </a:lnTo>
                  <a:lnTo>
                    <a:pt x="12" y="23"/>
                  </a:lnTo>
                  <a:lnTo>
                    <a:pt x="37" y="23"/>
                  </a:lnTo>
                  <a:lnTo>
                    <a:pt x="37" y="34"/>
                  </a:lnTo>
                  <a:lnTo>
                    <a:pt x="12" y="34"/>
                  </a:lnTo>
                  <a:lnTo>
                    <a:pt x="12" y="46"/>
                  </a:lnTo>
                  <a:lnTo>
                    <a:pt x="41" y="46"/>
                  </a:lnTo>
                  <a:lnTo>
                    <a:pt x="41" y="58"/>
                  </a:lnTo>
                  <a:lnTo>
                    <a:pt x="0" y="58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1700" y="2455"/>
              <a:ext cx="369" cy="250"/>
            </a:xfrm>
            <a:custGeom>
              <a:avLst/>
              <a:gdLst>
                <a:gd name="T0" fmla="*/ 192 w 192"/>
                <a:gd name="T1" fmla="*/ 102 h 130"/>
                <a:gd name="T2" fmla="*/ 164 w 192"/>
                <a:gd name="T3" fmla="*/ 130 h 130"/>
                <a:gd name="T4" fmla="*/ 28 w 192"/>
                <a:gd name="T5" fmla="*/ 130 h 130"/>
                <a:gd name="T6" fmla="*/ 0 w 192"/>
                <a:gd name="T7" fmla="*/ 102 h 130"/>
                <a:gd name="T8" fmla="*/ 0 w 192"/>
                <a:gd name="T9" fmla="*/ 28 h 130"/>
                <a:gd name="T10" fmla="*/ 28 w 192"/>
                <a:gd name="T11" fmla="*/ 0 h 130"/>
                <a:gd name="T12" fmla="*/ 164 w 192"/>
                <a:gd name="T13" fmla="*/ 0 h 130"/>
                <a:gd name="T14" fmla="*/ 192 w 192"/>
                <a:gd name="T15" fmla="*/ 28 h 130"/>
                <a:gd name="T16" fmla="*/ 192 w 192"/>
                <a:gd name="T17" fmla="*/ 10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30">
                  <a:moveTo>
                    <a:pt x="192" y="102"/>
                  </a:moveTo>
                  <a:cubicBezTo>
                    <a:pt x="192" y="117"/>
                    <a:pt x="179" y="130"/>
                    <a:pt x="164" y="130"/>
                  </a:cubicBezTo>
                  <a:cubicBezTo>
                    <a:pt x="28" y="130"/>
                    <a:pt x="28" y="130"/>
                    <a:pt x="28" y="130"/>
                  </a:cubicBezTo>
                  <a:cubicBezTo>
                    <a:pt x="13" y="130"/>
                    <a:pt x="0" y="117"/>
                    <a:pt x="0" y="1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3" y="0"/>
                    <a:pt x="28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9" y="0"/>
                    <a:pt x="192" y="12"/>
                    <a:pt x="192" y="28"/>
                  </a:cubicBezTo>
                  <a:lnTo>
                    <a:pt x="192" y="102"/>
                  </a:ln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1755" y="2333"/>
              <a:ext cx="258" cy="122"/>
            </a:xfrm>
            <a:custGeom>
              <a:avLst/>
              <a:gdLst>
                <a:gd name="T0" fmla="*/ 0 w 134"/>
                <a:gd name="T1" fmla="*/ 63 h 63"/>
                <a:gd name="T2" fmla="*/ 57 w 134"/>
                <a:gd name="T3" fmla="*/ 5 h 63"/>
                <a:gd name="T4" fmla="*/ 77 w 134"/>
                <a:gd name="T5" fmla="*/ 5 h 63"/>
                <a:gd name="T6" fmla="*/ 134 w 134"/>
                <a:gd name="T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4" h="63">
                  <a:moveTo>
                    <a:pt x="0" y="63"/>
                  </a:moveTo>
                  <a:cubicBezTo>
                    <a:pt x="57" y="5"/>
                    <a:pt x="57" y="5"/>
                    <a:pt x="57" y="5"/>
                  </a:cubicBezTo>
                  <a:cubicBezTo>
                    <a:pt x="63" y="0"/>
                    <a:pt x="71" y="0"/>
                    <a:pt x="77" y="5"/>
                  </a:cubicBezTo>
                  <a:cubicBezTo>
                    <a:pt x="134" y="63"/>
                    <a:pt x="134" y="63"/>
                    <a:pt x="134" y="63"/>
                  </a:cubicBez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1803" y="2553"/>
              <a:ext cx="41" cy="57"/>
            </a:xfrm>
            <a:custGeom>
              <a:avLst/>
              <a:gdLst>
                <a:gd name="T0" fmla="*/ 19 w 21"/>
                <a:gd name="T1" fmla="*/ 0 h 30"/>
                <a:gd name="T2" fmla="*/ 19 w 21"/>
                <a:gd name="T3" fmla="*/ 6 h 30"/>
                <a:gd name="T4" fmla="*/ 7 w 21"/>
                <a:gd name="T5" fmla="*/ 6 h 30"/>
                <a:gd name="T6" fmla="*/ 7 w 21"/>
                <a:gd name="T7" fmla="*/ 11 h 30"/>
                <a:gd name="T8" fmla="*/ 10 w 21"/>
                <a:gd name="T9" fmla="*/ 10 h 30"/>
                <a:gd name="T10" fmla="*/ 18 w 21"/>
                <a:gd name="T11" fmla="*/ 13 h 30"/>
                <a:gd name="T12" fmla="*/ 21 w 21"/>
                <a:gd name="T13" fmla="*/ 20 h 30"/>
                <a:gd name="T14" fmla="*/ 18 w 21"/>
                <a:gd name="T15" fmla="*/ 27 h 30"/>
                <a:gd name="T16" fmla="*/ 10 w 21"/>
                <a:gd name="T17" fmla="*/ 30 h 30"/>
                <a:gd name="T18" fmla="*/ 0 w 21"/>
                <a:gd name="T19" fmla="*/ 25 h 30"/>
                <a:gd name="T20" fmla="*/ 3 w 21"/>
                <a:gd name="T21" fmla="*/ 20 h 30"/>
                <a:gd name="T22" fmla="*/ 4 w 21"/>
                <a:gd name="T23" fmla="*/ 21 h 30"/>
                <a:gd name="T24" fmla="*/ 7 w 21"/>
                <a:gd name="T25" fmla="*/ 23 h 30"/>
                <a:gd name="T26" fmla="*/ 10 w 21"/>
                <a:gd name="T27" fmla="*/ 24 h 30"/>
                <a:gd name="T28" fmla="*/ 13 w 21"/>
                <a:gd name="T29" fmla="*/ 23 h 30"/>
                <a:gd name="T30" fmla="*/ 14 w 21"/>
                <a:gd name="T31" fmla="*/ 20 h 30"/>
                <a:gd name="T32" fmla="*/ 13 w 21"/>
                <a:gd name="T33" fmla="*/ 17 h 30"/>
                <a:gd name="T34" fmla="*/ 9 w 21"/>
                <a:gd name="T35" fmla="*/ 16 h 30"/>
                <a:gd name="T36" fmla="*/ 4 w 21"/>
                <a:gd name="T37" fmla="*/ 17 h 30"/>
                <a:gd name="T38" fmla="*/ 1 w 21"/>
                <a:gd name="T39" fmla="*/ 14 h 30"/>
                <a:gd name="T40" fmla="*/ 1 w 21"/>
                <a:gd name="T41" fmla="*/ 0 h 30"/>
                <a:gd name="T42" fmla="*/ 19 w 21"/>
                <a:gd name="T4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30">
                  <a:moveTo>
                    <a:pt x="19" y="0"/>
                  </a:moveTo>
                  <a:cubicBezTo>
                    <a:pt x="19" y="6"/>
                    <a:pt x="19" y="6"/>
                    <a:pt x="19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3" y="10"/>
                    <a:pt x="16" y="11"/>
                    <a:pt x="18" y="13"/>
                  </a:cubicBezTo>
                  <a:cubicBezTo>
                    <a:pt x="20" y="14"/>
                    <a:pt x="21" y="17"/>
                    <a:pt x="21" y="20"/>
                  </a:cubicBezTo>
                  <a:cubicBezTo>
                    <a:pt x="21" y="23"/>
                    <a:pt x="20" y="25"/>
                    <a:pt x="18" y="27"/>
                  </a:cubicBezTo>
                  <a:cubicBezTo>
                    <a:pt x="15" y="29"/>
                    <a:pt x="13" y="30"/>
                    <a:pt x="10" y="30"/>
                  </a:cubicBezTo>
                  <a:cubicBezTo>
                    <a:pt x="6" y="30"/>
                    <a:pt x="2" y="28"/>
                    <a:pt x="0" y="25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4" y="21"/>
                    <a:pt x="4" y="21"/>
                  </a:cubicBezTo>
                  <a:cubicBezTo>
                    <a:pt x="5" y="22"/>
                    <a:pt x="5" y="22"/>
                    <a:pt x="7" y="23"/>
                  </a:cubicBezTo>
                  <a:cubicBezTo>
                    <a:pt x="8" y="23"/>
                    <a:pt x="9" y="24"/>
                    <a:pt x="10" y="24"/>
                  </a:cubicBezTo>
                  <a:cubicBezTo>
                    <a:pt x="11" y="24"/>
                    <a:pt x="12" y="23"/>
                    <a:pt x="13" y="23"/>
                  </a:cubicBezTo>
                  <a:cubicBezTo>
                    <a:pt x="14" y="22"/>
                    <a:pt x="14" y="21"/>
                    <a:pt x="14" y="20"/>
                  </a:cubicBezTo>
                  <a:cubicBezTo>
                    <a:pt x="14" y="18"/>
                    <a:pt x="14" y="17"/>
                    <a:pt x="13" y="17"/>
                  </a:cubicBezTo>
                  <a:cubicBezTo>
                    <a:pt x="12" y="16"/>
                    <a:pt x="11" y="16"/>
                    <a:pt x="9" y="16"/>
                  </a:cubicBezTo>
                  <a:cubicBezTo>
                    <a:pt x="8" y="16"/>
                    <a:pt x="6" y="16"/>
                    <a:pt x="4" y="17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 noEditPoints="1"/>
            </p:cNvSpPr>
            <p:nvPr/>
          </p:nvSpPr>
          <p:spPr bwMode="auto">
            <a:xfrm>
              <a:off x="1852" y="2551"/>
              <a:ext cx="46" cy="59"/>
            </a:xfrm>
            <a:custGeom>
              <a:avLst/>
              <a:gdLst>
                <a:gd name="T0" fmla="*/ 12 w 24"/>
                <a:gd name="T1" fmla="*/ 31 h 31"/>
                <a:gd name="T2" fmla="*/ 3 w 24"/>
                <a:gd name="T3" fmla="*/ 26 h 31"/>
                <a:gd name="T4" fmla="*/ 0 w 24"/>
                <a:gd name="T5" fmla="*/ 15 h 31"/>
                <a:gd name="T6" fmla="*/ 3 w 24"/>
                <a:gd name="T7" fmla="*/ 4 h 31"/>
                <a:gd name="T8" fmla="*/ 12 w 24"/>
                <a:gd name="T9" fmla="*/ 0 h 31"/>
                <a:gd name="T10" fmla="*/ 21 w 24"/>
                <a:gd name="T11" fmla="*/ 4 h 31"/>
                <a:gd name="T12" fmla="*/ 24 w 24"/>
                <a:gd name="T13" fmla="*/ 15 h 31"/>
                <a:gd name="T14" fmla="*/ 21 w 24"/>
                <a:gd name="T15" fmla="*/ 26 h 31"/>
                <a:gd name="T16" fmla="*/ 12 w 24"/>
                <a:gd name="T17" fmla="*/ 31 h 31"/>
                <a:gd name="T18" fmla="*/ 8 w 24"/>
                <a:gd name="T19" fmla="*/ 8 h 31"/>
                <a:gd name="T20" fmla="*/ 7 w 24"/>
                <a:gd name="T21" fmla="*/ 15 h 31"/>
                <a:gd name="T22" fmla="*/ 8 w 24"/>
                <a:gd name="T23" fmla="*/ 23 h 31"/>
                <a:gd name="T24" fmla="*/ 12 w 24"/>
                <a:gd name="T25" fmla="*/ 25 h 31"/>
                <a:gd name="T26" fmla="*/ 17 w 24"/>
                <a:gd name="T27" fmla="*/ 23 h 31"/>
                <a:gd name="T28" fmla="*/ 18 w 24"/>
                <a:gd name="T29" fmla="*/ 15 h 31"/>
                <a:gd name="T30" fmla="*/ 17 w 24"/>
                <a:gd name="T31" fmla="*/ 8 h 31"/>
                <a:gd name="T32" fmla="*/ 12 w 24"/>
                <a:gd name="T33" fmla="*/ 6 h 31"/>
                <a:gd name="T34" fmla="*/ 8 w 24"/>
                <a:gd name="T35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31">
                  <a:moveTo>
                    <a:pt x="12" y="31"/>
                  </a:moveTo>
                  <a:cubicBezTo>
                    <a:pt x="8" y="31"/>
                    <a:pt x="5" y="29"/>
                    <a:pt x="3" y="26"/>
                  </a:cubicBezTo>
                  <a:cubicBezTo>
                    <a:pt x="1" y="24"/>
                    <a:pt x="0" y="20"/>
                    <a:pt x="0" y="15"/>
                  </a:cubicBezTo>
                  <a:cubicBezTo>
                    <a:pt x="0" y="11"/>
                    <a:pt x="1" y="7"/>
                    <a:pt x="3" y="4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6" y="0"/>
                    <a:pt x="19" y="2"/>
                    <a:pt x="21" y="4"/>
                  </a:cubicBezTo>
                  <a:cubicBezTo>
                    <a:pt x="23" y="7"/>
                    <a:pt x="24" y="11"/>
                    <a:pt x="24" y="15"/>
                  </a:cubicBezTo>
                  <a:cubicBezTo>
                    <a:pt x="24" y="20"/>
                    <a:pt x="23" y="24"/>
                    <a:pt x="21" y="26"/>
                  </a:cubicBezTo>
                  <a:cubicBezTo>
                    <a:pt x="19" y="29"/>
                    <a:pt x="16" y="31"/>
                    <a:pt x="12" y="31"/>
                  </a:cubicBezTo>
                  <a:close/>
                  <a:moveTo>
                    <a:pt x="8" y="8"/>
                  </a:moveTo>
                  <a:cubicBezTo>
                    <a:pt x="7" y="10"/>
                    <a:pt x="7" y="13"/>
                    <a:pt x="7" y="15"/>
                  </a:cubicBezTo>
                  <a:cubicBezTo>
                    <a:pt x="7" y="18"/>
                    <a:pt x="7" y="21"/>
                    <a:pt x="8" y="23"/>
                  </a:cubicBezTo>
                  <a:cubicBezTo>
                    <a:pt x="9" y="24"/>
                    <a:pt x="10" y="25"/>
                    <a:pt x="12" y="25"/>
                  </a:cubicBezTo>
                  <a:cubicBezTo>
                    <a:pt x="14" y="25"/>
                    <a:pt x="16" y="24"/>
                    <a:pt x="17" y="23"/>
                  </a:cubicBezTo>
                  <a:cubicBezTo>
                    <a:pt x="17" y="21"/>
                    <a:pt x="18" y="18"/>
                    <a:pt x="18" y="15"/>
                  </a:cubicBezTo>
                  <a:cubicBezTo>
                    <a:pt x="18" y="13"/>
                    <a:pt x="17" y="10"/>
                    <a:pt x="17" y="8"/>
                  </a:cubicBezTo>
                  <a:cubicBezTo>
                    <a:pt x="16" y="7"/>
                    <a:pt x="14" y="6"/>
                    <a:pt x="12" y="6"/>
                  </a:cubicBezTo>
                  <a:cubicBezTo>
                    <a:pt x="10" y="6"/>
                    <a:pt x="9" y="7"/>
                    <a:pt x="8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 noEditPoints="1"/>
            </p:cNvSpPr>
            <p:nvPr/>
          </p:nvSpPr>
          <p:spPr bwMode="auto">
            <a:xfrm>
              <a:off x="1907" y="2553"/>
              <a:ext cx="56" cy="57"/>
            </a:xfrm>
            <a:custGeom>
              <a:avLst/>
              <a:gdLst>
                <a:gd name="T0" fmla="*/ 13 w 29"/>
                <a:gd name="T1" fmla="*/ 7 h 30"/>
                <a:gd name="T2" fmla="*/ 11 w 29"/>
                <a:gd name="T3" fmla="*/ 11 h 30"/>
                <a:gd name="T4" fmla="*/ 7 w 29"/>
                <a:gd name="T5" fmla="*/ 12 h 30"/>
                <a:gd name="T6" fmla="*/ 2 w 29"/>
                <a:gd name="T7" fmla="*/ 11 h 30"/>
                <a:gd name="T8" fmla="*/ 0 w 29"/>
                <a:gd name="T9" fmla="*/ 7 h 30"/>
                <a:gd name="T10" fmla="*/ 2 w 29"/>
                <a:gd name="T11" fmla="*/ 2 h 30"/>
                <a:gd name="T12" fmla="*/ 7 w 29"/>
                <a:gd name="T13" fmla="*/ 1 h 30"/>
                <a:gd name="T14" fmla="*/ 11 w 29"/>
                <a:gd name="T15" fmla="*/ 2 h 30"/>
                <a:gd name="T16" fmla="*/ 13 w 29"/>
                <a:gd name="T17" fmla="*/ 7 h 30"/>
                <a:gd name="T18" fmla="*/ 29 w 29"/>
                <a:gd name="T19" fmla="*/ 0 h 30"/>
                <a:gd name="T20" fmla="*/ 8 w 29"/>
                <a:gd name="T21" fmla="*/ 29 h 30"/>
                <a:gd name="T22" fmla="*/ 1 w 29"/>
                <a:gd name="T23" fmla="*/ 29 h 30"/>
                <a:gd name="T24" fmla="*/ 22 w 29"/>
                <a:gd name="T25" fmla="*/ 0 h 30"/>
                <a:gd name="T26" fmla="*/ 29 w 29"/>
                <a:gd name="T27" fmla="*/ 0 h 30"/>
                <a:gd name="T28" fmla="*/ 5 w 29"/>
                <a:gd name="T29" fmla="*/ 8 h 30"/>
                <a:gd name="T30" fmla="*/ 7 w 29"/>
                <a:gd name="T31" fmla="*/ 9 h 30"/>
                <a:gd name="T32" fmla="*/ 8 w 29"/>
                <a:gd name="T33" fmla="*/ 8 h 30"/>
                <a:gd name="T34" fmla="*/ 8 w 29"/>
                <a:gd name="T35" fmla="*/ 7 h 30"/>
                <a:gd name="T36" fmla="*/ 8 w 29"/>
                <a:gd name="T37" fmla="*/ 5 h 30"/>
                <a:gd name="T38" fmla="*/ 7 w 29"/>
                <a:gd name="T39" fmla="*/ 4 h 30"/>
                <a:gd name="T40" fmla="*/ 5 w 29"/>
                <a:gd name="T41" fmla="*/ 5 h 30"/>
                <a:gd name="T42" fmla="*/ 5 w 29"/>
                <a:gd name="T43" fmla="*/ 7 h 30"/>
                <a:gd name="T44" fmla="*/ 5 w 29"/>
                <a:gd name="T45" fmla="*/ 8 h 30"/>
                <a:gd name="T46" fmla="*/ 29 w 29"/>
                <a:gd name="T47" fmla="*/ 24 h 30"/>
                <a:gd name="T48" fmla="*/ 28 w 29"/>
                <a:gd name="T49" fmla="*/ 28 h 30"/>
                <a:gd name="T50" fmla="*/ 23 w 29"/>
                <a:gd name="T51" fmla="*/ 30 h 30"/>
                <a:gd name="T52" fmla="*/ 19 w 29"/>
                <a:gd name="T53" fmla="*/ 28 h 30"/>
                <a:gd name="T54" fmla="*/ 17 w 29"/>
                <a:gd name="T55" fmla="*/ 24 h 30"/>
                <a:gd name="T56" fmla="*/ 19 w 29"/>
                <a:gd name="T57" fmla="*/ 20 h 30"/>
                <a:gd name="T58" fmla="*/ 23 w 29"/>
                <a:gd name="T59" fmla="*/ 18 h 30"/>
                <a:gd name="T60" fmla="*/ 28 w 29"/>
                <a:gd name="T61" fmla="*/ 20 h 30"/>
                <a:gd name="T62" fmla="*/ 29 w 29"/>
                <a:gd name="T63" fmla="*/ 24 h 30"/>
                <a:gd name="T64" fmla="*/ 22 w 29"/>
                <a:gd name="T65" fmla="*/ 25 h 30"/>
                <a:gd name="T66" fmla="*/ 23 w 29"/>
                <a:gd name="T67" fmla="*/ 26 h 30"/>
                <a:gd name="T68" fmla="*/ 24 w 29"/>
                <a:gd name="T69" fmla="*/ 25 h 30"/>
                <a:gd name="T70" fmla="*/ 25 w 29"/>
                <a:gd name="T71" fmla="*/ 24 h 30"/>
                <a:gd name="T72" fmla="*/ 24 w 29"/>
                <a:gd name="T73" fmla="*/ 22 h 30"/>
                <a:gd name="T74" fmla="*/ 23 w 29"/>
                <a:gd name="T75" fmla="*/ 22 h 30"/>
                <a:gd name="T76" fmla="*/ 22 w 29"/>
                <a:gd name="T77" fmla="*/ 22 h 30"/>
                <a:gd name="T78" fmla="*/ 21 w 29"/>
                <a:gd name="T79" fmla="*/ 24 h 30"/>
                <a:gd name="T80" fmla="*/ 22 w 29"/>
                <a:gd name="T8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30">
                  <a:moveTo>
                    <a:pt x="13" y="7"/>
                  </a:moveTo>
                  <a:cubicBezTo>
                    <a:pt x="13" y="8"/>
                    <a:pt x="12" y="10"/>
                    <a:pt x="11" y="11"/>
                  </a:cubicBezTo>
                  <a:cubicBezTo>
                    <a:pt x="10" y="12"/>
                    <a:pt x="8" y="12"/>
                    <a:pt x="7" y="12"/>
                  </a:cubicBezTo>
                  <a:cubicBezTo>
                    <a:pt x="5" y="12"/>
                    <a:pt x="3" y="12"/>
                    <a:pt x="2" y="11"/>
                  </a:cubicBezTo>
                  <a:cubicBezTo>
                    <a:pt x="1" y="10"/>
                    <a:pt x="0" y="8"/>
                    <a:pt x="0" y="7"/>
                  </a:cubicBezTo>
                  <a:cubicBezTo>
                    <a:pt x="0" y="5"/>
                    <a:pt x="1" y="4"/>
                    <a:pt x="2" y="2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8" y="1"/>
                    <a:pt x="10" y="1"/>
                    <a:pt x="11" y="2"/>
                  </a:cubicBezTo>
                  <a:cubicBezTo>
                    <a:pt x="12" y="4"/>
                    <a:pt x="13" y="5"/>
                    <a:pt x="13" y="7"/>
                  </a:cubicBezTo>
                  <a:close/>
                  <a:moveTo>
                    <a:pt x="29" y="0"/>
                  </a:moveTo>
                  <a:cubicBezTo>
                    <a:pt x="8" y="29"/>
                    <a:pt x="8" y="29"/>
                    <a:pt x="8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29" y="0"/>
                  </a:lnTo>
                  <a:close/>
                  <a:moveTo>
                    <a:pt x="5" y="8"/>
                  </a:moveTo>
                  <a:cubicBezTo>
                    <a:pt x="6" y="8"/>
                    <a:pt x="6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5"/>
                    <a:pt x="7" y="4"/>
                    <a:pt x="7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lose/>
                  <a:moveTo>
                    <a:pt x="29" y="24"/>
                  </a:moveTo>
                  <a:cubicBezTo>
                    <a:pt x="29" y="25"/>
                    <a:pt x="29" y="27"/>
                    <a:pt x="28" y="28"/>
                  </a:cubicBezTo>
                  <a:cubicBezTo>
                    <a:pt x="26" y="29"/>
                    <a:pt x="25" y="30"/>
                    <a:pt x="23" y="30"/>
                  </a:cubicBezTo>
                  <a:cubicBezTo>
                    <a:pt x="21" y="30"/>
                    <a:pt x="20" y="29"/>
                    <a:pt x="19" y="28"/>
                  </a:cubicBezTo>
                  <a:cubicBezTo>
                    <a:pt x="18" y="27"/>
                    <a:pt x="17" y="25"/>
                    <a:pt x="17" y="24"/>
                  </a:cubicBezTo>
                  <a:cubicBezTo>
                    <a:pt x="17" y="22"/>
                    <a:pt x="18" y="21"/>
                    <a:pt x="19" y="20"/>
                  </a:cubicBezTo>
                  <a:cubicBezTo>
                    <a:pt x="20" y="18"/>
                    <a:pt x="21" y="18"/>
                    <a:pt x="23" y="18"/>
                  </a:cubicBezTo>
                  <a:cubicBezTo>
                    <a:pt x="25" y="18"/>
                    <a:pt x="26" y="18"/>
                    <a:pt x="28" y="20"/>
                  </a:cubicBezTo>
                  <a:cubicBezTo>
                    <a:pt x="29" y="21"/>
                    <a:pt x="29" y="22"/>
                    <a:pt x="29" y="24"/>
                  </a:cubicBezTo>
                  <a:close/>
                  <a:moveTo>
                    <a:pt x="22" y="25"/>
                  </a:moveTo>
                  <a:cubicBezTo>
                    <a:pt x="22" y="26"/>
                    <a:pt x="23" y="26"/>
                    <a:pt x="23" y="26"/>
                  </a:cubicBezTo>
                  <a:cubicBezTo>
                    <a:pt x="24" y="26"/>
                    <a:pt x="24" y="26"/>
                    <a:pt x="24" y="25"/>
                  </a:cubicBezTo>
                  <a:cubicBezTo>
                    <a:pt x="25" y="25"/>
                    <a:pt x="25" y="24"/>
                    <a:pt x="25" y="24"/>
                  </a:cubicBezTo>
                  <a:cubicBezTo>
                    <a:pt x="25" y="23"/>
                    <a:pt x="25" y="23"/>
                    <a:pt x="24" y="22"/>
                  </a:cubicBezTo>
                  <a:cubicBezTo>
                    <a:pt x="24" y="22"/>
                    <a:pt x="24" y="22"/>
                    <a:pt x="23" y="22"/>
                  </a:cubicBezTo>
                  <a:cubicBezTo>
                    <a:pt x="23" y="22"/>
                    <a:pt x="22" y="22"/>
                    <a:pt x="22" y="22"/>
                  </a:cubicBezTo>
                  <a:cubicBezTo>
                    <a:pt x="22" y="23"/>
                    <a:pt x="21" y="23"/>
                    <a:pt x="21" y="24"/>
                  </a:cubicBezTo>
                  <a:cubicBezTo>
                    <a:pt x="21" y="24"/>
                    <a:pt x="22" y="25"/>
                    <a:pt x="22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/>
            </p:cNvSpPr>
            <p:nvPr/>
          </p:nvSpPr>
          <p:spPr bwMode="auto">
            <a:xfrm>
              <a:off x="2500" y="2335"/>
              <a:ext cx="369" cy="370"/>
            </a:xfrm>
            <a:custGeom>
              <a:avLst/>
              <a:gdLst>
                <a:gd name="T0" fmla="*/ 117 w 369"/>
                <a:gd name="T1" fmla="*/ 0 h 370"/>
                <a:gd name="T2" fmla="*/ 0 w 369"/>
                <a:gd name="T3" fmla="*/ 95 h 370"/>
                <a:gd name="T4" fmla="*/ 185 w 369"/>
                <a:gd name="T5" fmla="*/ 370 h 370"/>
                <a:gd name="T6" fmla="*/ 369 w 369"/>
                <a:gd name="T7" fmla="*/ 95 h 370"/>
                <a:gd name="T8" fmla="*/ 252 w 369"/>
                <a:gd name="T9" fmla="*/ 0 h 370"/>
                <a:gd name="T10" fmla="*/ 117 w 369"/>
                <a:gd name="T11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9" h="370">
                  <a:moveTo>
                    <a:pt x="117" y="0"/>
                  </a:moveTo>
                  <a:lnTo>
                    <a:pt x="0" y="95"/>
                  </a:lnTo>
                  <a:lnTo>
                    <a:pt x="185" y="370"/>
                  </a:lnTo>
                  <a:lnTo>
                    <a:pt x="369" y="95"/>
                  </a:lnTo>
                  <a:lnTo>
                    <a:pt x="252" y="0"/>
                  </a:lnTo>
                  <a:lnTo>
                    <a:pt x="117" y="0"/>
                  </a:ln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/>
            </p:cNvSpPr>
            <p:nvPr/>
          </p:nvSpPr>
          <p:spPr bwMode="auto">
            <a:xfrm>
              <a:off x="2506" y="2433"/>
              <a:ext cx="362" cy="22"/>
            </a:xfrm>
            <a:custGeom>
              <a:avLst/>
              <a:gdLst>
                <a:gd name="T0" fmla="*/ 0 w 362"/>
                <a:gd name="T1" fmla="*/ 0 h 22"/>
                <a:gd name="T2" fmla="*/ 119 w 362"/>
                <a:gd name="T3" fmla="*/ 22 h 22"/>
                <a:gd name="T4" fmla="*/ 256 w 362"/>
                <a:gd name="T5" fmla="*/ 22 h 22"/>
                <a:gd name="T6" fmla="*/ 362 w 362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2" h="22">
                  <a:moveTo>
                    <a:pt x="0" y="0"/>
                  </a:moveTo>
                  <a:lnTo>
                    <a:pt x="119" y="22"/>
                  </a:lnTo>
                  <a:lnTo>
                    <a:pt x="256" y="22"/>
                  </a:lnTo>
                  <a:lnTo>
                    <a:pt x="362" y="0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2617" y="2385"/>
              <a:ext cx="139" cy="318"/>
            </a:xfrm>
            <a:custGeom>
              <a:avLst/>
              <a:gdLst>
                <a:gd name="T0" fmla="*/ 137 w 139"/>
                <a:gd name="T1" fmla="*/ 70 h 318"/>
                <a:gd name="T2" fmla="*/ 66 w 139"/>
                <a:gd name="T3" fmla="*/ 318 h 318"/>
                <a:gd name="T4" fmla="*/ 0 w 139"/>
                <a:gd name="T5" fmla="*/ 70 h 318"/>
                <a:gd name="T6" fmla="*/ 60 w 139"/>
                <a:gd name="T7" fmla="*/ 0 h 318"/>
                <a:gd name="T8" fmla="*/ 139 w 139"/>
                <a:gd name="T9" fmla="*/ 7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318">
                  <a:moveTo>
                    <a:pt x="137" y="70"/>
                  </a:moveTo>
                  <a:lnTo>
                    <a:pt x="66" y="318"/>
                  </a:lnTo>
                  <a:lnTo>
                    <a:pt x="0" y="70"/>
                  </a:lnTo>
                  <a:lnTo>
                    <a:pt x="60" y="0"/>
                  </a:lnTo>
                  <a:lnTo>
                    <a:pt x="139" y="70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2596" y="2353"/>
              <a:ext cx="173" cy="32"/>
            </a:xfrm>
            <a:custGeom>
              <a:avLst/>
              <a:gdLst>
                <a:gd name="T0" fmla="*/ 0 w 173"/>
                <a:gd name="T1" fmla="*/ 0 h 32"/>
                <a:gd name="T2" fmla="*/ 75 w 173"/>
                <a:gd name="T3" fmla="*/ 32 h 32"/>
                <a:gd name="T4" fmla="*/ 91 w 173"/>
                <a:gd name="T5" fmla="*/ 32 h 32"/>
                <a:gd name="T6" fmla="*/ 173 w 173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3" h="32">
                  <a:moveTo>
                    <a:pt x="0" y="0"/>
                  </a:moveTo>
                  <a:lnTo>
                    <a:pt x="75" y="32"/>
                  </a:lnTo>
                  <a:lnTo>
                    <a:pt x="91" y="32"/>
                  </a:lnTo>
                  <a:lnTo>
                    <a:pt x="173" y="0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3302" y="2458"/>
              <a:ext cx="370" cy="208"/>
            </a:xfrm>
            <a:custGeom>
              <a:avLst/>
              <a:gdLst>
                <a:gd name="T0" fmla="*/ 146 w 192"/>
                <a:gd name="T1" fmla="*/ 0 h 108"/>
                <a:gd name="T2" fmla="*/ 122 w 192"/>
                <a:gd name="T3" fmla="*/ 8 h 108"/>
                <a:gd name="T4" fmla="*/ 69 w 192"/>
                <a:gd name="T5" fmla="*/ 8 h 108"/>
                <a:gd name="T6" fmla="*/ 46 w 192"/>
                <a:gd name="T7" fmla="*/ 0 h 108"/>
                <a:gd name="T8" fmla="*/ 0 w 192"/>
                <a:gd name="T9" fmla="*/ 54 h 108"/>
                <a:gd name="T10" fmla="*/ 46 w 192"/>
                <a:gd name="T11" fmla="*/ 108 h 108"/>
                <a:gd name="T12" fmla="*/ 87 w 192"/>
                <a:gd name="T13" fmla="*/ 78 h 108"/>
                <a:gd name="T14" fmla="*/ 105 w 192"/>
                <a:gd name="T15" fmla="*/ 78 h 108"/>
                <a:gd name="T16" fmla="*/ 146 w 192"/>
                <a:gd name="T17" fmla="*/ 108 h 108"/>
                <a:gd name="T18" fmla="*/ 192 w 192"/>
                <a:gd name="T19" fmla="*/ 54 h 108"/>
                <a:gd name="T20" fmla="*/ 146 w 192"/>
                <a:gd name="T2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2" h="108">
                  <a:moveTo>
                    <a:pt x="146" y="0"/>
                  </a:moveTo>
                  <a:cubicBezTo>
                    <a:pt x="137" y="0"/>
                    <a:pt x="129" y="3"/>
                    <a:pt x="122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2" y="3"/>
                    <a:pt x="54" y="0"/>
                    <a:pt x="46" y="0"/>
                  </a:cubicBezTo>
                  <a:cubicBezTo>
                    <a:pt x="20" y="0"/>
                    <a:pt x="0" y="24"/>
                    <a:pt x="0" y="54"/>
                  </a:cubicBezTo>
                  <a:cubicBezTo>
                    <a:pt x="0" y="84"/>
                    <a:pt x="20" y="108"/>
                    <a:pt x="46" y="108"/>
                  </a:cubicBezTo>
                  <a:cubicBezTo>
                    <a:pt x="64" y="108"/>
                    <a:pt x="79" y="96"/>
                    <a:pt x="87" y="78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13" y="96"/>
                    <a:pt x="128" y="108"/>
                    <a:pt x="146" y="108"/>
                  </a:cubicBezTo>
                  <a:cubicBezTo>
                    <a:pt x="171" y="108"/>
                    <a:pt x="192" y="84"/>
                    <a:pt x="192" y="54"/>
                  </a:cubicBezTo>
                  <a:cubicBezTo>
                    <a:pt x="192" y="24"/>
                    <a:pt x="171" y="0"/>
                    <a:pt x="146" y="0"/>
                  </a:cubicBez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Line 218"/>
            <p:cNvSpPr>
              <a:spLocks noChangeShapeType="1"/>
            </p:cNvSpPr>
            <p:nvPr/>
          </p:nvSpPr>
          <p:spPr bwMode="auto">
            <a:xfrm>
              <a:off x="3339" y="2562"/>
              <a:ext cx="94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Line 219"/>
            <p:cNvSpPr>
              <a:spLocks noChangeShapeType="1"/>
            </p:cNvSpPr>
            <p:nvPr/>
          </p:nvSpPr>
          <p:spPr bwMode="auto">
            <a:xfrm>
              <a:off x="3387" y="2514"/>
              <a:ext cx="0" cy="95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Oval 220"/>
            <p:cNvSpPr>
              <a:spLocks noChangeArrowheads="1"/>
            </p:cNvSpPr>
            <p:nvPr/>
          </p:nvSpPr>
          <p:spPr bwMode="auto">
            <a:xfrm>
              <a:off x="3574" y="2505"/>
              <a:ext cx="44" cy="42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Oval 221"/>
            <p:cNvSpPr>
              <a:spLocks noChangeArrowheads="1"/>
            </p:cNvSpPr>
            <p:nvPr/>
          </p:nvSpPr>
          <p:spPr bwMode="auto">
            <a:xfrm>
              <a:off x="3545" y="2568"/>
              <a:ext cx="42" cy="42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2"/>
            <p:cNvSpPr>
              <a:spLocks/>
            </p:cNvSpPr>
            <p:nvPr/>
          </p:nvSpPr>
          <p:spPr bwMode="auto">
            <a:xfrm>
              <a:off x="3393" y="2370"/>
              <a:ext cx="194" cy="102"/>
            </a:xfrm>
            <a:custGeom>
              <a:avLst/>
              <a:gdLst>
                <a:gd name="T0" fmla="*/ 46 w 101"/>
                <a:gd name="T1" fmla="*/ 53 h 53"/>
                <a:gd name="T2" fmla="*/ 50 w 101"/>
                <a:gd name="T3" fmla="*/ 36 h 53"/>
                <a:gd name="T4" fmla="*/ 72 w 101"/>
                <a:gd name="T5" fmla="*/ 30 h 53"/>
                <a:gd name="T6" fmla="*/ 97 w 101"/>
                <a:gd name="T7" fmla="*/ 30 h 53"/>
                <a:gd name="T8" fmla="*/ 96 w 101"/>
                <a:gd name="T9" fmla="*/ 16 h 53"/>
                <a:gd name="T10" fmla="*/ 55 w 101"/>
                <a:gd name="T11" fmla="*/ 9 h 53"/>
                <a:gd name="T12" fmla="*/ 6 w 101"/>
                <a:gd name="T13" fmla="*/ 4 h 53"/>
                <a:gd name="T14" fmla="*/ 0 w 101"/>
                <a:gd name="T1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3">
                  <a:moveTo>
                    <a:pt x="46" y="53"/>
                  </a:moveTo>
                  <a:cubicBezTo>
                    <a:pt x="46" y="46"/>
                    <a:pt x="46" y="42"/>
                    <a:pt x="50" y="36"/>
                  </a:cubicBezTo>
                  <a:cubicBezTo>
                    <a:pt x="55" y="27"/>
                    <a:pt x="62" y="28"/>
                    <a:pt x="72" y="30"/>
                  </a:cubicBezTo>
                  <a:cubicBezTo>
                    <a:pt x="79" y="32"/>
                    <a:pt x="90" y="37"/>
                    <a:pt x="97" y="30"/>
                  </a:cubicBezTo>
                  <a:cubicBezTo>
                    <a:pt x="101" y="26"/>
                    <a:pt x="101" y="20"/>
                    <a:pt x="96" y="16"/>
                  </a:cubicBezTo>
                  <a:cubicBezTo>
                    <a:pt x="84" y="5"/>
                    <a:pt x="69" y="9"/>
                    <a:pt x="55" y="9"/>
                  </a:cubicBezTo>
                  <a:cubicBezTo>
                    <a:pt x="37" y="9"/>
                    <a:pt x="23" y="13"/>
                    <a:pt x="6" y="4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3"/>
            <p:cNvSpPr>
              <a:spLocks/>
            </p:cNvSpPr>
            <p:nvPr/>
          </p:nvSpPr>
          <p:spPr bwMode="auto">
            <a:xfrm>
              <a:off x="4091" y="2387"/>
              <a:ext cx="389" cy="256"/>
            </a:xfrm>
            <a:custGeom>
              <a:avLst/>
              <a:gdLst>
                <a:gd name="T0" fmla="*/ 194 w 202"/>
                <a:gd name="T1" fmla="*/ 59 h 133"/>
                <a:gd name="T2" fmla="*/ 146 w 202"/>
                <a:gd name="T3" fmla="*/ 4 h 133"/>
                <a:gd name="T4" fmla="*/ 133 w 202"/>
                <a:gd name="T5" fmla="*/ 14 h 133"/>
                <a:gd name="T6" fmla="*/ 133 w 202"/>
                <a:gd name="T7" fmla="*/ 14 h 133"/>
                <a:gd name="T8" fmla="*/ 70 w 202"/>
                <a:gd name="T9" fmla="*/ 14 h 133"/>
                <a:gd name="T10" fmla="*/ 70 w 202"/>
                <a:gd name="T11" fmla="*/ 14 h 133"/>
                <a:gd name="T12" fmla="*/ 56 w 202"/>
                <a:gd name="T13" fmla="*/ 4 h 133"/>
                <a:gd name="T14" fmla="*/ 8 w 202"/>
                <a:gd name="T15" fmla="*/ 59 h 133"/>
                <a:gd name="T16" fmla="*/ 26 w 202"/>
                <a:gd name="T17" fmla="*/ 129 h 133"/>
                <a:gd name="T18" fmla="*/ 79 w 202"/>
                <a:gd name="T19" fmla="*/ 89 h 133"/>
                <a:gd name="T20" fmla="*/ 121 w 202"/>
                <a:gd name="T21" fmla="*/ 89 h 133"/>
                <a:gd name="T22" fmla="*/ 176 w 202"/>
                <a:gd name="T23" fmla="*/ 129 h 133"/>
                <a:gd name="T24" fmla="*/ 194 w 202"/>
                <a:gd name="T25" fmla="*/ 5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2" h="133">
                  <a:moveTo>
                    <a:pt x="194" y="59"/>
                  </a:moveTo>
                  <a:cubicBezTo>
                    <a:pt x="186" y="24"/>
                    <a:pt x="165" y="0"/>
                    <a:pt x="146" y="4"/>
                  </a:cubicBezTo>
                  <a:cubicBezTo>
                    <a:pt x="141" y="5"/>
                    <a:pt x="136" y="9"/>
                    <a:pt x="133" y="14"/>
                  </a:cubicBezTo>
                  <a:cubicBezTo>
                    <a:pt x="133" y="14"/>
                    <a:pt x="133" y="14"/>
                    <a:pt x="133" y="14"/>
                  </a:cubicBezTo>
                  <a:cubicBezTo>
                    <a:pt x="133" y="14"/>
                    <a:pt x="104" y="34"/>
                    <a:pt x="70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6" y="9"/>
                    <a:pt x="62" y="5"/>
                    <a:pt x="56" y="4"/>
                  </a:cubicBezTo>
                  <a:cubicBezTo>
                    <a:pt x="38" y="0"/>
                    <a:pt x="17" y="24"/>
                    <a:pt x="8" y="59"/>
                  </a:cubicBezTo>
                  <a:cubicBezTo>
                    <a:pt x="0" y="94"/>
                    <a:pt x="8" y="125"/>
                    <a:pt x="26" y="129"/>
                  </a:cubicBezTo>
                  <a:cubicBezTo>
                    <a:pt x="42" y="133"/>
                    <a:pt x="79" y="89"/>
                    <a:pt x="79" y="89"/>
                  </a:cubicBezTo>
                  <a:cubicBezTo>
                    <a:pt x="79" y="89"/>
                    <a:pt x="101" y="67"/>
                    <a:pt x="121" y="89"/>
                  </a:cubicBezTo>
                  <a:cubicBezTo>
                    <a:pt x="121" y="89"/>
                    <a:pt x="161" y="133"/>
                    <a:pt x="176" y="129"/>
                  </a:cubicBezTo>
                  <a:cubicBezTo>
                    <a:pt x="194" y="125"/>
                    <a:pt x="202" y="94"/>
                    <a:pt x="194" y="59"/>
                  </a:cubicBez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Oval 224"/>
            <p:cNvSpPr>
              <a:spLocks noChangeArrowheads="1"/>
            </p:cNvSpPr>
            <p:nvPr/>
          </p:nvSpPr>
          <p:spPr bwMode="auto">
            <a:xfrm>
              <a:off x="4361" y="2447"/>
              <a:ext cx="34" cy="34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Oval 225"/>
            <p:cNvSpPr>
              <a:spLocks noChangeArrowheads="1"/>
            </p:cNvSpPr>
            <p:nvPr/>
          </p:nvSpPr>
          <p:spPr bwMode="auto">
            <a:xfrm>
              <a:off x="4361" y="2526"/>
              <a:ext cx="34" cy="34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226"/>
            <p:cNvSpPr>
              <a:spLocks noChangeArrowheads="1"/>
            </p:cNvSpPr>
            <p:nvPr/>
          </p:nvSpPr>
          <p:spPr bwMode="auto">
            <a:xfrm>
              <a:off x="4399" y="2485"/>
              <a:ext cx="35" cy="35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Oval 227"/>
            <p:cNvSpPr>
              <a:spLocks noChangeArrowheads="1"/>
            </p:cNvSpPr>
            <p:nvPr/>
          </p:nvSpPr>
          <p:spPr bwMode="auto">
            <a:xfrm>
              <a:off x="4322" y="2485"/>
              <a:ext cx="35" cy="35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Oval 228"/>
            <p:cNvSpPr>
              <a:spLocks noChangeArrowheads="1"/>
            </p:cNvSpPr>
            <p:nvPr/>
          </p:nvSpPr>
          <p:spPr bwMode="auto">
            <a:xfrm>
              <a:off x="4143" y="2443"/>
              <a:ext cx="96" cy="96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Oval 229"/>
            <p:cNvSpPr>
              <a:spLocks noChangeArrowheads="1"/>
            </p:cNvSpPr>
            <p:nvPr/>
          </p:nvSpPr>
          <p:spPr bwMode="auto">
            <a:xfrm>
              <a:off x="4930" y="2358"/>
              <a:ext cx="320" cy="322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30"/>
            <p:cNvSpPr>
              <a:spLocks/>
            </p:cNvSpPr>
            <p:nvPr/>
          </p:nvSpPr>
          <p:spPr bwMode="auto">
            <a:xfrm>
              <a:off x="4899" y="2329"/>
              <a:ext cx="101" cy="99"/>
            </a:xfrm>
            <a:custGeom>
              <a:avLst/>
              <a:gdLst>
                <a:gd name="T0" fmla="*/ 12 w 52"/>
                <a:gd name="T1" fmla="*/ 10 h 51"/>
                <a:gd name="T2" fmla="*/ 10 w 52"/>
                <a:gd name="T3" fmla="*/ 51 h 51"/>
                <a:gd name="T4" fmla="*/ 52 w 52"/>
                <a:gd name="T5" fmla="*/ 12 h 51"/>
                <a:gd name="T6" fmla="*/ 12 w 52"/>
                <a:gd name="T7" fmla="*/ 1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1">
                  <a:moveTo>
                    <a:pt x="12" y="10"/>
                  </a:moveTo>
                  <a:cubicBezTo>
                    <a:pt x="1" y="21"/>
                    <a:pt x="0" y="39"/>
                    <a:pt x="10" y="51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2" y="1"/>
                    <a:pt x="24" y="0"/>
                    <a:pt x="12" y="10"/>
                  </a:cubicBez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31"/>
            <p:cNvSpPr>
              <a:spLocks/>
            </p:cNvSpPr>
            <p:nvPr/>
          </p:nvSpPr>
          <p:spPr bwMode="auto">
            <a:xfrm>
              <a:off x="5180" y="2329"/>
              <a:ext cx="100" cy="99"/>
            </a:xfrm>
            <a:custGeom>
              <a:avLst/>
              <a:gdLst>
                <a:gd name="T0" fmla="*/ 40 w 52"/>
                <a:gd name="T1" fmla="*/ 10 h 51"/>
                <a:gd name="T2" fmla="*/ 42 w 52"/>
                <a:gd name="T3" fmla="*/ 51 h 51"/>
                <a:gd name="T4" fmla="*/ 0 w 52"/>
                <a:gd name="T5" fmla="*/ 12 h 51"/>
                <a:gd name="T6" fmla="*/ 40 w 52"/>
                <a:gd name="T7" fmla="*/ 1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1">
                  <a:moveTo>
                    <a:pt x="40" y="10"/>
                  </a:moveTo>
                  <a:cubicBezTo>
                    <a:pt x="51" y="21"/>
                    <a:pt x="52" y="39"/>
                    <a:pt x="42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0" y="1"/>
                    <a:pt x="28" y="0"/>
                    <a:pt x="40" y="10"/>
                  </a:cubicBez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Line 232"/>
            <p:cNvSpPr>
              <a:spLocks noChangeShapeType="1"/>
            </p:cNvSpPr>
            <p:nvPr/>
          </p:nvSpPr>
          <p:spPr bwMode="auto">
            <a:xfrm flipV="1">
              <a:off x="4971" y="2653"/>
              <a:ext cx="23" cy="5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Line 233"/>
            <p:cNvSpPr>
              <a:spLocks noChangeShapeType="1"/>
            </p:cNvSpPr>
            <p:nvPr/>
          </p:nvSpPr>
          <p:spPr bwMode="auto">
            <a:xfrm flipH="1" flipV="1">
              <a:off x="5186" y="2653"/>
              <a:ext cx="23" cy="5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4"/>
            <p:cNvSpPr>
              <a:spLocks/>
            </p:cNvSpPr>
            <p:nvPr/>
          </p:nvSpPr>
          <p:spPr bwMode="auto">
            <a:xfrm>
              <a:off x="5084" y="2387"/>
              <a:ext cx="66" cy="133"/>
            </a:xfrm>
            <a:custGeom>
              <a:avLst/>
              <a:gdLst>
                <a:gd name="T0" fmla="*/ 0 w 66"/>
                <a:gd name="T1" fmla="*/ 0 h 133"/>
                <a:gd name="T2" fmla="*/ 0 w 66"/>
                <a:gd name="T3" fmla="*/ 133 h 133"/>
                <a:gd name="T4" fmla="*/ 66 w 66"/>
                <a:gd name="T5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133">
                  <a:moveTo>
                    <a:pt x="0" y="0"/>
                  </a:moveTo>
                  <a:lnTo>
                    <a:pt x="0" y="133"/>
                  </a:lnTo>
                  <a:lnTo>
                    <a:pt x="66" y="133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5754" y="2347"/>
              <a:ext cx="263" cy="340"/>
            </a:xfrm>
            <a:custGeom>
              <a:avLst/>
              <a:gdLst>
                <a:gd name="T0" fmla="*/ 137 w 137"/>
                <a:gd name="T1" fmla="*/ 112 h 177"/>
                <a:gd name="T2" fmla="*/ 137 w 137"/>
                <a:gd name="T3" fmla="*/ 75 h 177"/>
                <a:gd name="T4" fmla="*/ 69 w 137"/>
                <a:gd name="T5" fmla="*/ 0 h 177"/>
                <a:gd name="T6" fmla="*/ 0 w 137"/>
                <a:gd name="T7" fmla="*/ 75 h 177"/>
                <a:gd name="T8" fmla="*/ 0 w 137"/>
                <a:gd name="T9" fmla="*/ 112 h 177"/>
                <a:gd name="T10" fmla="*/ 64 w 137"/>
                <a:gd name="T11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177">
                  <a:moveTo>
                    <a:pt x="137" y="112"/>
                  </a:moveTo>
                  <a:cubicBezTo>
                    <a:pt x="137" y="75"/>
                    <a:pt x="137" y="75"/>
                    <a:pt x="137" y="75"/>
                  </a:cubicBezTo>
                  <a:cubicBezTo>
                    <a:pt x="137" y="34"/>
                    <a:pt x="106" y="0"/>
                    <a:pt x="69" y="0"/>
                  </a:cubicBezTo>
                  <a:cubicBezTo>
                    <a:pt x="31" y="0"/>
                    <a:pt x="0" y="34"/>
                    <a:pt x="0" y="75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12"/>
                    <a:pt x="4" y="176"/>
                    <a:pt x="64" y="177"/>
                  </a:cubicBez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Rectangle 236"/>
            <p:cNvSpPr>
              <a:spLocks noChangeArrowheads="1"/>
            </p:cNvSpPr>
            <p:nvPr/>
          </p:nvSpPr>
          <p:spPr bwMode="auto">
            <a:xfrm>
              <a:off x="5702" y="2485"/>
              <a:ext cx="33" cy="77"/>
            </a:xfrm>
            <a:prstGeom prst="rect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Rectangle 237"/>
            <p:cNvSpPr>
              <a:spLocks noChangeArrowheads="1"/>
            </p:cNvSpPr>
            <p:nvPr/>
          </p:nvSpPr>
          <p:spPr bwMode="auto">
            <a:xfrm>
              <a:off x="6037" y="2485"/>
              <a:ext cx="34" cy="77"/>
            </a:xfrm>
            <a:prstGeom prst="rect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Oval 238"/>
            <p:cNvSpPr>
              <a:spLocks noChangeArrowheads="1"/>
            </p:cNvSpPr>
            <p:nvPr/>
          </p:nvSpPr>
          <p:spPr bwMode="auto">
            <a:xfrm>
              <a:off x="5848" y="2639"/>
              <a:ext cx="56" cy="33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9"/>
            <p:cNvSpPr>
              <a:spLocks/>
            </p:cNvSpPr>
            <p:nvPr/>
          </p:nvSpPr>
          <p:spPr bwMode="auto">
            <a:xfrm>
              <a:off x="6502" y="2428"/>
              <a:ext cx="370" cy="229"/>
            </a:xfrm>
            <a:custGeom>
              <a:avLst/>
              <a:gdLst>
                <a:gd name="T0" fmla="*/ 192 w 192"/>
                <a:gd name="T1" fmla="*/ 91 h 119"/>
                <a:gd name="T2" fmla="*/ 164 w 192"/>
                <a:gd name="T3" fmla="*/ 119 h 119"/>
                <a:gd name="T4" fmla="*/ 28 w 192"/>
                <a:gd name="T5" fmla="*/ 119 h 119"/>
                <a:gd name="T6" fmla="*/ 0 w 192"/>
                <a:gd name="T7" fmla="*/ 91 h 119"/>
                <a:gd name="T8" fmla="*/ 0 w 192"/>
                <a:gd name="T9" fmla="*/ 28 h 119"/>
                <a:gd name="T10" fmla="*/ 28 w 192"/>
                <a:gd name="T11" fmla="*/ 0 h 119"/>
                <a:gd name="T12" fmla="*/ 164 w 192"/>
                <a:gd name="T13" fmla="*/ 0 h 119"/>
                <a:gd name="T14" fmla="*/ 192 w 192"/>
                <a:gd name="T15" fmla="*/ 28 h 119"/>
                <a:gd name="T16" fmla="*/ 192 w 192"/>
                <a:gd name="T17" fmla="*/ 9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19">
                  <a:moveTo>
                    <a:pt x="192" y="91"/>
                  </a:moveTo>
                  <a:cubicBezTo>
                    <a:pt x="192" y="106"/>
                    <a:pt x="179" y="119"/>
                    <a:pt x="164" y="119"/>
                  </a:cubicBezTo>
                  <a:cubicBezTo>
                    <a:pt x="28" y="119"/>
                    <a:pt x="28" y="119"/>
                    <a:pt x="28" y="119"/>
                  </a:cubicBezTo>
                  <a:cubicBezTo>
                    <a:pt x="12" y="119"/>
                    <a:pt x="0" y="106"/>
                    <a:pt x="0" y="9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2" y="0"/>
                    <a:pt x="28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9" y="0"/>
                    <a:pt x="192" y="12"/>
                    <a:pt x="192" y="28"/>
                  </a:cubicBezTo>
                  <a:lnTo>
                    <a:pt x="192" y="91"/>
                  </a:ln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Oval 240"/>
            <p:cNvSpPr>
              <a:spLocks noChangeArrowheads="1"/>
            </p:cNvSpPr>
            <p:nvPr/>
          </p:nvSpPr>
          <p:spPr bwMode="auto">
            <a:xfrm>
              <a:off x="6535" y="2458"/>
              <a:ext cx="167" cy="168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Oval 241"/>
            <p:cNvSpPr>
              <a:spLocks noChangeArrowheads="1"/>
            </p:cNvSpPr>
            <p:nvPr/>
          </p:nvSpPr>
          <p:spPr bwMode="auto">
            <a:xfrm>
              <a:off x="6778" y="2455"/>
              <a:ext cx="48" cy="48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Oval 242"/>
            <p:cNvSpPr>
              <a:spLocks noChangeArrowheads="1"/>
            </p:cNvSpPr>
            <p:nvPr/>
          </p:nvSpPr>
          <p:spPr bwMode="auto">
            <a:xfrm>
              <a:off x="6778" y="2518"/>
              <a:ext cx="48" cy="48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Oval 243"/>
            <p:cNvSpPr>
              <a:spLocks noChangeArrowheads="1"/>
            </p:cNvSpPr>
            <p:nvPr/>
          </p:nvSpPr>
          <p:spPr bwMode="auto">
            <a:xfrm>
              <a:off x="6778" y="2580"/>
              <a:ext cx="48" cy="48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Line 244"/>
            <p:cNvSpPr>
              <a:spLocks noChangeShapeType="1"/>
            </p:cNvSpPr>
            <p:nvPr/>
          </p:nvSpPr>
          <p:spPr bwMode="auto">
            <a:xfrm>
              <a:off x="6552" y="2674"/>
              <a:ext cx="31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Line 245"/>
            <p:cNvSpPr>
              <a:spLocks noChangeShapeType="1"/>
            </p:cNvSpPr>
            <p:nvPr/>
          </p:nvSpPr>
          <p:spPr bwMode="auto">
            <a:xfrm>
              <a:off x="6789" y="2674"/>
              <a:ext cx="31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46"/>
            <p:cNvSpPr>
              <a:spLocks/>
            </p:cNvSpPr>
            <p:nvPr/>
          </p:nvSpPr>
          <p:spPr bwMode="auto">
            <a:xfrm>
              <a:off x="6539" y="2360"/>
              <a:ext cx="277" cy="68"/>
            </a:xfrm>
            <a:custGeom>
              <a:avLst/>
              <a:gdLst>
                <a:gd name="T0" fmla="*/ 277 w 277"/>
                <a:gd name="T1" fmla="*/ 68 h 68"/>
                <a:gd name="T2" fmla="*/ 277 w 277"/>
                <a:gd name="T3" fmla="*/ 48 h 68"/>
                <a:gd name="T4" fmla="*/ 0 w 277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7" h="68">
                  <a:moveTo>
                    <a:pt x="277" y="68"/>
                  </a:moveTo>
                  <a:lnTo>
                    <a:pt x="277" y="48"/>
                  </a:lnTo>
                  <a:lnTo>
                    <a:pt x="0" y="0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47"/>
            <p:cNvSpPr>
              <a:spLocks/>
            </p:cNvSpPr>
            <p:nvPr/>
          </p:nvSpPr>
          <p:spPr bwMode="auto">
            <a:xfrm>
              <a:off x="7303" y="2418"/>
              <a:ext cx="369" cy="98"/>
            </a:xfrm>
            <a:custGeom>
              <a:avLst/>
              <a:gdLst>
                <a:gd name="T0" fmla="*/ 288 w 369"/>
                <a:gd name="T1" fmla="*/ 98 h 98"/>
                <a:gd name="T2" fmla="*/ 369 w 369"/>
                <a:gd name="T3" fmla="*/ 67 h 98"/>
                <a:gd name="T4" fmla="*/ 185 w 369"/>
                <a:gd name="T5" fmla="*/ 0 h 98"/>
                <a:gd name="T6" fmla="*/ 0 w 369"/>
                <a:gd name="T7" fmla="*/ 67 h 98"/>
                <a:gd name="T8" fmla="*/ 81 w 369"/>
                <a:gd name="T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9" h="98">
                  <a:moveTo>
                    <a:pt x="288" y="98"/>
                  </a:moveTo>
                  <a:lnTo>
                    <a:pt x="369" y="67"/>
                  </a:lnTo>
                  <a:lnTo>
                    <a:pt x="185" y="0"/>
                  </a:lnTo>
                  <a:lnTo>
                    <a:pt x="0" y="67"/>
                  </a:lnTo>
                  <a:lnTo>
                    <a:pt x="81" y="98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Oval 248"/>
            <p:cNvSpPr>
              <a:spLocks noChangeArrowheads="1"/>
            </p:cNvSpPr>
            <p:nvPr/>
          </p:nvSpPr>
          <p:spPr bwMode="auto">
            <a:xfrm>
              <a:off x="7384" y="2582"/>
              <a:ext cx="207" cy="48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49"/>
            <p:cNvSpPr>
              <a:spLocks/>
            </p:cNvSpPr>
            <p:nvPr/>
          </p:nvSpPr>
          <p:spPr bwMode="auto">
            <a:xfrm>
              <a:off x="7384" y="2485"/>
              <a:ext cx="207" cy="118"/>
            </a:xfrm>
            <a:custGeom>
              <a:avLst/>
              <a:gdLst>
                <a:gd name="T0" fmla="*/ 54 w 108"/>
                <a:gd name="T1" fmla="*/ 0 h 61"/>
                <a:gd name="T2" fmla="*/ 0 w 108"/>
                <a:gd name="T3" fmla="*/ 12 h 61"/>
                <a:gd name="T4" fmla="*/ 0 w 108"/>
                <a:gd name="T5" fmla="*/ 12 h 61"/>
                <a:gd name="T6" fmla="*/ 0 w 108"/>
                <a:gd name="T7" fmla="*/ 61 h 61"/>
                <a:gd name="T8" fmla="*/ 1 w 108"/>
                <a:gd name="T9" fmla="*/ 61 h 61"/>
                <a:gd name="T10" fmla="*/ 54 w 108"/>
                <a:gd name="T11" fmla="*/ 50 h 61"/>
                <a:gd name="T12" fmla="*/ 108 w 108"/>
                <a:gd name="T13" fmla="*/ 61 h 61"/>
                <a:gd name="T14" fmla="*/ 108 w 108"/>
                <a:gd name="T15" fmla="*/ 61 h 61"/>
                <a:gd name="T16" fmla="*/ 108 w 108"/>
                <a:gd name="T17" fmla="*/ 12 h 61"/>
                <a:gd name="T18" fmla="*/ 108 w 108"/>
                <a:gd name="T19" fmla="*/ 12 h 61"/>
                <a:gd name="T20" fmla="*/ 54 w 108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61">
                  <a:moveTo>
                    <a:pt x="54" y="0"/>
                  </a:moveTo>
                  <a:cubicBezTo>
                    <a:pt x="25" y="0"/>
                    <a:pt x="0" y="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4" y="55"/>
                    <a:pt x="27" y="50"/>
                    <a:pt x="54" y="50"/>
                  </a:cubicBezTo>
                  <a:cubicBezTo>
                    <a:pt x="82" y="50"/>
                    <a:pt x="104" y="55"/>
                    <a:pt x="108" y="61"/>
                  </a:cubicBezTo>
                  <a:cubicBezTo>
                    <a:pt x="108" y="61"/>
                    <a:pt x="108" y="61"/>
                    <a:pt x="108" y="61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8" y="6"/>
                    <a:pt x="84" y="0"/>
                    <a:pt x="54" y="0"/>
                  </a:cubicBez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Line 250"/>
            <p:cNvSpPr>
              <a:spLocks noChangeShapeType="1"/>
            </p:cNvSpPr>
            <p:nvPr/>
          </p:nvSpPr>
          <p:spPr bwMode="auto">
            <a:xfrm>
              <a:off x="333" y="3171"/>
              <a:ext cx="0" cy="44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51"/>
            <p:cNvSpPr>
              <a:spLocks/>
            </p:cNvSpPr>
            <p:nvPr/>
          </p:nvSpPr>
          <p:spPr bwMode="auto">
            <a:xfrm>
              <a:off x="233" y="3057"/>
              <a:ext cx="100" cy="33"/>
            </a:xfrm>
            <a:custGeom>
              <a:avLst/>
              <a:gdLst>
                <a:gd name="T0" fmla="*/ 0 w 100"/>
                <a:gd name="T1" fmla="*/ 31 h 33"/>
                <a:gd name="T2" fmla="*/ 0 w 100"/>
                <a:gd name="T3" fmla="*/ 0 h 33"/>
                <a:gd name="T4" fmla="*/ 100 w 100"/>
                <a:gd name="T5" fmla="*/ 0 h 33"/>
                <a:gd name="T6" fmla="*/ 100 w 100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33">
                  <a:moveTo>
                    <a:pt x="0" y="31"/>
                  </a:moveTo>
                  <a:lnTo>
                    <a:pt x="0" y="0"/>
                  </a:lnTo>
                  <a:lnTo>
                    <a:pt x="100" y="0"/>
                  </a:lnTo>
                  <a:lnTo>
                    <a:pt x="100" y="33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Line 252"/>
            <p:cNvSpPr>
              <a:spLocks noChangeShapeType="1"/>
            </p:cNvSpPr>
            <p:nvPr/>
          </p:nvSpPr>
          <p:spPr bwMode="auto">
            <a:xfrm flipV="1">
              <a:off x="233" y="3173"/>
              <a:ext cx="0" cy="44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53"/>
            <p:cNvSpPr>
              <a:spLocks/>
            </p:cNvSpPr>
            <p:nvPr/>
          </p:nvSpPr>
          <p:spPr bwMode="auto">
            <a:xfrm>
              <a:off x="233" y="3300"/>
              <a:ext cx="100" cy="127"/>
            </a:xfrm>
            <a:custGeom>
              <a:avLst/>
              <a:gdLst>
                <a:gd name="T0" fmla="*/ 100 w 100"/>
                <a:gd name="T1" fmla="*/ 2 h 127"/>
                <a:gd name="T2" fmla="*/ 100 w 100"/>
                <a:gd name="T3" fmla="*/ 127 h 127"/>
                <a:gd name="T4" fmla="*/ 0 w 100"/>
                <a:gd name="T5" fmla="*/ 127 h 127"/>
                <a:gd name="T6" fmla="*/ 0 w 100"/>
                <a:gd name="T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27">
                  <a:moveTo>
                    <a:pt x="100" y="2"/>
                  </a:moveTo>
                  <a:lnTo>
                    <a:pt x="100" y="127"/>
                  </a:lnTo>
                  <a:lnTo>
                    <a:pt x="0" y="127"/>
                  </a:lnTo>
                  <a:lnTo>
                    <a:pt x="0" y="0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54"/>
            <p:cNvSpPr>
              <a:spLocks/>
            </p:cNvSpPr>
            <p:nvPr/>
          </p:nvSpPr>
          <p:spPr bwMode="auto">
            <a:xfrm>
              <a:off x="102" y="3213"/>
              <a:ext cx="362" cy="91"/>
            </a:xfrm>
            <a:custGeom>
              <a:avLst/>
              <a:gdLst>
                <a:gd name="T0" fmla="*/ 316 w 362"/>
                <a:gd name="T1" fmla="*/ 91 h 91"/>
                <a:gd name="T2" fmla="*/ 0 w 362"/>
                <a:gd name="T3" fmla="*/ 85 h 91"/>
                <a:gd name="T4" fmla="*/ 0 w 362"/>
                <a:gd name="T5" fmla="*/ 6 h 91"/>
                <a:gd name="T6" fmla="*/ 316 w 362"/>
                <a:gd name="T7" fmla="*/ 0 h 91"/>
                <a:gd name="T8" fmla="*/ 362 w 362"/>
                <a:gd name="T9" fmla="*/ 44 h 91"/>
                <a:gd name="T10" fmla="*/ 316 w 362"/>
                <a:gd name="T1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" h="91">
                  <a:moveTo>
                    <a:pt x="316" y="91"/>
                  </a:moveTo>
                  <a:lnTo>
                    <a:pt x="0" y="85"/>
                  </a:lnTo>
                  <a:lnTo>
                    <a:pt x="0" y="6"/>
                  </a:lnTo>
                  <a:lnTo>
                    <a:pt x="316" y="0"/>
                  </a:lnTo>
                  <a:lnTo>
                    <a:pt x="362" y="44"/>
                  </a:lnTo>
                  <a:lnTo>
                    <a:pt x="316" y="91"/>
                  </a:ln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55"/>
            <p:cNvSpPr>
              <a:spLocks/>
            </p:cNvSpPr>
            <p:nvPr/>
          </p:nvSpPr>
          <p:spPr bwMode="auto">
            <a:xfrm>
              <a:off x="102" y="3086"/>
              <a:ext cx="362" cy="89"/>
            </a:xfrm>
            <a:custGeom>
              <a:avLst/>
              <a:gdLst>
                <a:gd name="T0" fmla="*/ 47 w 362"/>
                <a:gd name="T1" fmla="*/ 89 h 89"/>
                <a:gd name="T2" fmla="*/ 362 w 362"/>
                <a:gd name="T3" fmla="*/ 83 h 89"/>
                <a:gd name="T4" fmla="*/ 362 w 362"/>
                <a:gd name="T5" fmla="*/ 6 h 89"/>
                <a:gd name="T6" fmla="*/ 47 w 362"/>
                <a:gd name="T7" fmla="*/ 0 h 89"/>
                <a:gd name="T8" fmla="*/ 0 w 362"/>
                <a:gd name="T9" fmla="*/ 44 h 89"/>
                <a:gd name="T10" fmla="*/ 47 w 362"/>
                <a:gd name="T11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" h="89">
                  <a:moveTo>
                    <a:pt x="47" y="89"/>
                  </a:moveTo>
                  <a:lnTo>
                    <a:pt x="362" y="83"/>
                  </a:lnTo>
                  <a:lnTo>
                    <a:pt x="362" y="6"/>
                  </a:lnTo>
                  <a:lnTo>
                    <a:pt x="47" y="0"/>
                  </a:lnTo>
                  <a:lnTo>
                    <a:pt x="0" y="44"/>
                  </a:lnTo>
                  <a:lnTo>
                    <a:pt x="47" y="89"/>
                  </a:ln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56"/>
            <p:cNvSpPr>
              <a:spLocks/>
            </p:cNvSpPr>
            <p:nvPr/>
          </p:nvSpPr>
          <p:spPr bwMode="auto">
            <a:xfrm>
              <a:off x="899" y="3109"/>
              <a:ext cx="370" cy="266"/>
            </a:xfrm>
            <a:custGeom>
              <a:avLst/>
              <a:gdLst>
                <a:gd name="T0" fmla="*/ 0 w 370"/>
                <a:gd name="T1" fmla="*/ 137 h 266"/>
                <a:gd name="T2" fmla="*/ 142 w 370"/>
                <a:gd name="T3" fmla="*/ 266 h 266"/>
                <a:gd name="T4" fmla="*/ 370 w 370"/>
                <a:gd name="T5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0" h="266">
                  <a:moveTo>
                    <a:pt x="0" y="137"/>
                  </a:moveTo>
                  <a:lnTo>
                    <a:pt x="142" y="266"/>
                  </a:lnTo>
                  <a:lnTo>
                    <a:pt x="370" y="0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Line 257"/>
            <p:cNvSpPr>
              <a:spLocks noChangeShapeType="1"/>
            </p:cNvSpPr>
            <p:nvPr/>
          </p:nvSpPr>
          <p:spPr bwMode="auto">
            <a:xfrm>
              <a:off x="1700" y="3057"/>
              <a:ext cx="369" cy="37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Line 258"/>
            <p:cNvSpPr>
              <a:spLocks noChangeShapeType="1"/>
            </p:cNvSpPr>
            <p:nvPr/>
          </p:nvSpPr>
          <p:spPr bwMode="auto">
            <a:xfrm flipH="1">
              <a:off x="1700" y="3057"/>
              <a:ext cx="369" cy="37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Line 259"/>
            <p:cNvSpPr>
              <a:spLocks noChangeShapeType="1"/>
            </p:cNvSpPr>
            <p:nvPr/>
          </p:nvSpPr>
          <p:spPr bwMode="auto">
            <a:xfrm>
              <a:off x="2621" y="3057"/>
              <a:ext cx="0" cy="37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Line 260"/>
            <p:cNvSpPr>
              <a:spLocks noChangeShapeType="1"/>
            </p:cNvSpPr>
            <p:nvPr/>
          </p:nvSpPr>
          <p:spPr bwMode="auto">
            <a:xfrm>
              <a:off x="2744" y="3057"/>
              <a:ext cx="0" cy="37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Line 261"/>
            <p:cNvSpPr>
              <a:spLocks noChangeShapeType="1"/>
            </p:cNvSpPr>
            <p:nvPr/>
          </p:nvSpPr>
          <p:spPr bwMode="auto">
            <a:xfrm flipH="1">
              <a:off x="2498" y="3180"/>
              <a:ext cx="370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Line 262"/>
            <p:cNvSpPr>
              <a:spLocks noChangeShapeType="1"/>
            </p:cNvSpPr>
            <p:nvPr/>
          </p:nvSpPr>
          <p:spPr bwMode="auto">
            <a:xfrm flipH="1">
              <a:off x="2498" y="3304"/>
              <a:ext cx="370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263"/>
            <p:cNvSpPr>
              <a:spLocks noChangeArrowheads="1"/>
            </p:cNvSpPr>
            <p:nvPr/>
          </p:nvSpPr>
          <p:spPr bwMode="auto">
            <a:xfrm>
              <a:off x="2644" y="3201"/>
              <a:ext cx="77" cy="77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Oval 264"/>
            <p:cNvSpPr>
              <a:spLocks noChangeArrowheads="1"/>
            </p:cNvSpPr>
            <p:nvPr/>
          </p:nvSpPr>
          <p:spPr bwMode="auto">
            <a:xfrm>
              <a:off x="2771" y="3327"/>
              <a:ext cx="77" cy="77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Line 265"/>
            <p:cNvSpPr>
              <a:spLocks noChangeShapeType="1"/>
            </p:cNvSpPr>
            <p:nvPr/>
          </p:nvSpPr>
          <p:spPr bwMode="auto">
            <a:xfrm>
              <a:off x="2506" y="3200"/>
              <a:ext cx="86" cy="86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Line 266"/>
            <p:cNvSpPr>
              <a:spLocks noChangeShapeType="1"/>
            </p:cNvSpPr>
            <p:nvPr/>
          </p:nvSpPr>
          <p:spPr bwMode="auto">
            <a:xfrm flipH="1">
              <a:off x="2506" y="3200"/>
              <a:ext cx="86" cy="86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Line 267"/>
            <p:cNvSpPr>
              <a:spLocks noChangeShapeType="1"/>
            </p:cNvSpPr>
            <p:nvPr/>
          </p:nvSpPr>
          <p:spPr bwMode="auto">
            <a:xfrm>
              <a:off x="2767" y="3073"/>
              <a:ext cx="87" cy="86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Line 268"/>
            <p:cNvSpPr>
              <a:spLocks noChangeShapeType="1"/>
            </p:cNvSpPr>
            <p:nvPr/>
          </p:nvSpPr>
          <p:spPr bwMode="auto">
            <a:xfrm flipH="1">
              <a:off x="2767" y="3073"/>
              <a:ext cx="87" cy="86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69"/>
            <p:cNvSpPr>
              <a:spLocks noEditPoints="1"/>
            </p:cNvSpPr>
            <p:nvPr/>
          </p:nvSpPr>
          <p:spPr bwMode="auto">
            <a:xfrm>
              <a:off x="3300" y="3057"/>
              <a:ext cx="370" cy="370"/>
            </a:xfrm>
            <a:custGeom>
              <a:avLst/>
              <a:gdLst>
                <a:gd name="T0" fmla="*/ 186 w 192"/>
                <a:gd name="T1" fmla="*/ 81 h 192"/>
                <a:gd name="T2" fmla="*/ 169 w 192"/>
                <a:gd name="T3" fmla="*/ 81 h 192"/>
                <a:gd name="T4" fmla="*/ 159 w 192"/>
                <a:gd name="T5" fmla="*/ 55 h 192"/>
                <a:gd name="T6" fmla="*/ 171 w 192"/>
                <a:gd name="T7" fmla="*/ 43 h 192"/>
                <a:gd name="T8" fmla="*/ 171 w 192"/>
                <a:gd name="T9" fmla="*/ 35 h 192"/>
                <a:gd name="T10" fmla="*/ 158 w 192"/>
                <a:gd name="T11" fmla="*/ 22 h 192"/>
                <a:gd name="T12" fmla="*/ 149 w 192"/>
                <a:gd name="T13" fmla="*/ 22 h 192"/>
                <a:gd name="T14" fmla="*/ 137 w 192"/>
                <a:gd name="T15" fmla="*/ 34 h 192"/>
                <a:gd name="T16" fmla="*/ 111 w 192"/>
                <a:gd name="T17" fmla="*/ 23 h 192"/>
                <a:gd name="T18" fmla="*/ 111 w 192"/>
                <a:gd name="T19" fmla="*/ 6 h 192"/>
                <a:gd name="T20" fmla="*/ 105 w 192"/>
                <a:gd name="T21" fmla="*/ 0 h 192"/>
                <a:gd name="T22" fmla="*/ 87 w 192"/>
                <a:gd name="T23" fmla="*/ 0 h 192"/>
                <a:gd name="T24" fmla="*/ 81 w 192"/>
                <a:gd name="T25" fmla="*/ 6 h 192"/>
                <a:gd name="T26" fmla="*/ 81 w 192"/>
                <a:gd name="T27" fmla="*/ 23 h 192"/>
                <a:gd name="T28" fmla="*/ 55 w 192"/>
                <a:gd name="T29" fmla="*/ 34 h 192"/>
                <a:gd name="T30" fmla="*/ 43 w 192"/>
                <a:gd name="T31" fmla="*/ 22 h 192"/>
                <a:gd name="T32" fmla="*/ 35 w 192"/>
                <a:gd name="T33" fmla="*/ 22 h 192"/>
                <a:gd name="T34" fmla="*/ 22 w 192"/>
                <a:gd name="T35" fmla="*/ 35 h 192"/>
                <a:gd name="T36" fmla="*/ 22 w 192"/>
                <a:gd name="T37" fmla="*/ 43 h 192"/>
                <a:gd name="T38" fmla="*/ 34 w 192"/>
                <a:gd name="T39" fmla="*/ 55 h 192"/>
                <a:gd name="T40" fmla="*/ 23 w 192"/>
                <a:gd name="T41" fmla="*/ 81 h 192"/>
                <a:gd name="T42" fmla="*/ 6 w 192"/>
                <a:gd name="T43" fmla="*/ 81 h 192"/>
                <a:gd name="T44" fmla="*/ 0 w 192"/>
                <a:gd name="T45" fmla="*/ 87 h 192"/>
                <a:gd name="T46" fmla="*/ 0 w 192"/>
                <a:gd name="T47" fmla="*/ 105 h 192"/>
                <a:gd name="T48" fmla="*/ 6 w 192"/>
                <a:gd name="T49" fmla="*/ 111 h 192"/>
                <a:gd name="T50" fmla="*/ 23 w 192"/>
                <a:gd name="T51" fmla="*/ 111 h 192"/>
                <a:gd name="T52" fmla="*/ 34 w 192"/>
                <a:gd name="T53" fmla="*/ 137 h 192"/>
                <a:gd name="T54" fmla="*/ 22 w 192"/>
                <a:gd name="T55" fmla="*/ 149 h 192"/>
                <a:gd name="T56" fmla="*/ 22 w 192"/>
                <a:gd name="T57" fmla="*/ 158 h 192"/>
                <a:gd name="T58" fmla="*/ 35 w 192"/>
                <a:gd name="T59" fmla="*/ 171 h 192"/>
                <a:gd name="T60" fmla="*/ 43 w 192"/>
                <a:gd name="T61" fmla="*/ 171 h 192"/>
                <a:gd name="T62" fmla="*/ 55 w 192"/>
                <a:gd name="T63" fmla="*/ 159 h 192"/>
                <a:gd name="T64" fmla="*/ 81 w 192"/>
                <a:gd name="T65" fmla="*/ 170 h 192"/>
                <a:gd name="T66" fmla="*/ 81 w 192"/>
                <a:gd name="T67" fmla="*/ 186 h 192"/>
                <a:gd name="T68" fmla="*/ 87 w 192"/>
                <a:gd name="T69" fmla="*/ 192 h 192"/>
                <a:gd name="T70" fmla="*/ 105 w 192"/>
                <a:gd name="T71" fmla="*/ 192 h 192"/>
                <a:gd name="T72" fmla="*/ 111 w 192"/>
                <a:gd name="T73" fmla="*/ 186 h 192"/>
                <a:gd name="T74" fmla="*/ 111 w 192"/>
                <a:gd name="T75" fmla="*/ 170 h 192"/>
                <a:gd name="T76" fmla="*/ 137 w 192"/>
                <a:gd name="T77" fmla="*/ 159 h 192"/>
                <a:gd name="T78" fmla="*/ 149 w 192"/>
                <a:gd name="T79" fmla="*/ 171 h 192"/>
                <a:gd name="T80" fmla="*/ 158 w 192"/>
                <a:gd name="T81" fmla="*/ 171 h 192"/>
                <a:gd name="T82" fmla="*/ 171 w 192"/>
                <a:gd name="T83" fmla="*/ 158 h 192"/>
                <a:gd name="T84" fmla="*/ 171 w 192"/>
                <a:gd name="T85" fmla="*/ 149 h 192"/>
                <a:gd name="T86" fmla="*/ 159 w 192"/>
                <a:gd name="T87" fmla="*/ 137 h 192"/>
                <a:gd name="T88" fmla="*/ 169 w 192"/>
                <a:gd name="T89" fmla="*/ 111 h 192"/>
                <a:gd name="T90" fmla="*/ 186 w 192"/>
                <a:gd name="T91" fmla="*/ 111 h 192"/>
                <a:gd name="T92" fmla="*/ 192 w 192"/>
                <a:gd name="T93" fmla="*/ 105 h 192"/>
                <a:gd name="T94" fmla="*/ 192 w 192"/>
                <a:gd name="T95" fmla="*/ 87 h 192"/>
                <a:gd name="T96" fmla="*/ 186 w 192"/>
                <a:gd name="T97" fmla="*/ 81 h 192"/>
                <a:gd name="T98" fmla="*/ 96 w 192"/>
                <a:gd name="T99" fmla="*/ 134 h 192"/>
                <a:gd name="T100" fmla="*/ 59 w 192"/>
                <a:gd name="T101" fmla="*/ 96 h 192"/>
                <a:gd name="T102" fmla="*/ 96 w 192"/>
                <a:gd name="T103" fmla="*/ 59 h 192"/>
                <a:gd name="T104" fmla="*/ 134 w 192"/>
                <a:gd name="T105" fmla="*/ 96 h 192"/>
                <a:gd name="T106" fmla="*/ 96 w 192"/>
                <a:gd name="T107" fmla="*/ 13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" h="192">
                  <a:moveTo>
                    <a:pt x="186" y="81"/>
                  </a:moveTo>
                  <a:cubicBezTo>
                    <a:pt x="169" y="81"/>
                    <a:pt x="169" y="81"/>
                    <a:pt x="169" y="81"/>
                  </a:cubicBezTo>
                  <a:cubicBezTo>
                    <a:pt x="168" y="72"/>
                    <a:pt x="164" y="63"/>
                    <a:pt x="159" y="55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3" y="41"/>
                    <a:pt x="173" y="37"/>
                    <a:pt x="171" y="35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5" y="20"/>
                    <a:pt x="152" y="20"/>
                    <a:pt x="149" y="22"/>
                  </a:cubicBezTo>
                  <a:cubicBezTo>
                    <a:pt x="137" y="34"/>
                    <a:pt x="137" y="34"/>
                    <a:pt x="137" y="34"/>
                  </a:cubicBezTo>
                  <a:cubicBezTo>
                    <a:pt x="130" y="29"/>
                    <a:pt x="121" y="25"/>
                    <a:pt x="111" y="23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1" y="3"/>
                    <a:pt x="109" y="0"/>
                    <a:pt x="10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4" y="0"/>
                    <a:pt x="81" y="3"/>
                    <a:pt x="81" y="6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72" y="25"/>
                    <a:pt x="63" y="29"/>
                    <a:pt x="55" y="34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1" y="20"/>
                    <a:pt x="37" y="20"/>
                    <a:pt x="35" y="2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0" y="37"/>
                    <a:pt x="20" y="41"/>
                    <a:pt x="22" y="4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29" y="63"/>
                    <a:pt x="25" y="72"/>
                    <a:pt x="23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3" y="81"/>
                    <a:pt x="0" y="84"/>
                    <a:pt x="0" y="8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9"/>
                    <a:pt x="3" y="111"/>
                    <a:pt x="6" y="111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5" y="121"/>
                    <a:pt x="29" y="130"/>
                    <a:pt x="34" y="137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0" y="152"/>
                    <a:pt x="20" y="156"/>
                    <a:pt x="22" y="158"/>
                  </a:cubicBezTo>
                  <a:cubicBezTo>
                    <a:pt x="35" y="171"/>
                    <a:pt x="35" y="171"/>
                    <a:pt x="35" y="171"/>
                  </a:cubicBezTo>
                  <a:cubicBezTo>
                    <a:pt x="37" y="173"/>
                    <a:pt x="41" y="173"/>
                    <a:pt x="43" y="171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63" y="164"/>
                    <a:pt x="72" y="168"/>
                    <a:pt x="81" y="170"/>
                  </a:cubicBezTo>
                  <a:cubicBezTo>
                    <a:pt x="81" y="186"/>
                    <a:pt x="81" y="186"/>
                    <a:pt x="81" y="186"/>
                  </a:cubicBezTo>
                  <a:cubicBezTo>
                    <a:pt x="81" y="190"/>
                    <a:pt x="84" y="192"/>
                    <a:pt x="87" y="192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9" y="192"/>
                    <a:pt x="111" y="190"/>
                    <a:pt x="111" y="186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21" y="168"/>
                    <a:pt x="130" y="164"/>
                    <a:pt x="137" y="159"/>
                  </a:cubicBezTo>
                  <a:cubicBezTo>
                    <a:pt x="149" y="171"/>
                    <a:pt x="149" y="171"/>
                    <a:pt x="149" y="171"/>
                  </a:cubicBezTo>
                  <a:cubicBezTo>
                    <a:pt x="152" y="173"/>
                    <a:pt x="155" y="173"/>
                    <a:pt x="158" y="171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73" y="156"/>
                    <a:pt x="173" y="152"/>
                    <a:pt x="171" y="149"/>
                  </a:cubicBezTo>
                  <a:cubicBezTo>
                    <a:pt x="159" y="137"/>
                    <a:pt x="159" y="137"/>
                    <a:pt x="159" y="137"/>
                  </a:cubicBezTo>
                  <a:cubicBezTo>
                    <a:pt x="164" y="130"/>
                    <a:pt x="168" y="121"/>
                    <a:pt x="169" y="111"/>
                  </a:cubicBezTo>
                  <a:cubicBezTo>
                    <a:pt x="186" y="111"/>
                    <a:pt x="186" y="111"/>
                    <a:pt x="186" y="111"/>
                  </a:cubicBezTo>
                  <a:cubicBezTo>
                    <a:pt x="190" y="111"/>
                    <a:pt x="192" y="109"/>
                    <a:pt x="192" y="105"/>
                  </a:cubicBezTo>
                  <a:cubicBezTo>
                    <a:pt x="192" y="87"/>
                    <a:pt x="192" y="87"/>
                    <a:pt x="192" y="87"/>
                  </a:cubicBezTo>
                  <a:cubicBezTo>
                    <a:pt x="192" y="84"/>
                    <a:pt x="190" y="81"/>
                    <a:pt x="186" y="81"/>
                  </a:cubicBezTo>
                  <a:close/>
                  <a:moveTo>
                    <a:pt x="96" y="134"/>
                  </a:moveTo>
                  <a:cubicBezTo>
                    <a:pt x="75" y="134"/>
                    <a:pt x="59" y="117"/>
                    <a:pt x="59" y="96"/>
                  </a:cubicBezTo>
                  <a:cubicBezTo>
                    <a:pt x="59" y="75"/>
                    <a:pt x="75" y="59"/>
                    <a:pt x="96" y="59"/>
                  </a:cubicBezTo>
                  <a:cubicBezTo>
                    <a:pt x="117" y="59"/>
                    <a:pt x="134" y="75"/>
                    <a:pt x="134" y="96"/>
                  </a:cubicBezTo>
                  <a:cubicBezTo>
                    <a:pt x="134" y="117"/>
                    <a:pt x="117" y="134"/>
                    <a:pt x="96" y="134"/>
                  </a:cubicBez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70"/>
            <p:cNvSpPr>
              <a:spLocks/>
            </p:cNvSpPr>
            <p:nvPr/>
          </p:nvSpPr>
          <p:spPr bwMode="auto">
            <a:xfrm>
              <a:off x="4101" y="3057"/>
              <a:ext cx="369" cy="370"/>
            </a:xfrm>
            <a:custGeom>
              <a:avLst/>
              <a:gdLst>
                <a:gd name="T0" fmla="*/ 186 w 192"/>
                <a:gd name="T1" fmla="*/ 81 h 192"/>
                <a:gd name="T2" fmla="*/ 169 w 192"/>
                <a:gd name="T3" fmla="*/ 81 h 192"/>
                <a:gd name="T4" fmla="*/ 159 w 192"/>
                <a:gd name="T5" fmla="*/ 55 h 192"/>
                <a:gd name="T6" fmla="*/ 171 w 192"/>
                <a:gd name="T7" fmla="*/ 43 h 192"/>
                <a:gd name="T8" fmla="*/ 171 w 192"/>
                <a:gd name="T9" fmla="*/ 35 h 192"/>
                <a:gd name="T10" fmla="*/ 158 w 192"/>
                <a:gd name="T11" fmla="*/ 22 h 192"/>
                <a:gd name="T12" fmla="*/ 149 w 192"/>
                <a:gd name="T13" fmla="*/ 22 h 192"/>
                <a:gd name="T14" fmla="*/ 137 w 192"/>
                <a:gd name="T15" fmla="*/ 34 h 192"/>
                <a:gd name="T16" fmla="*/ 111 w 192"/>
                <a:gd name="T17" fmla="*/ 23 h 192"/>
                <a:gd name="T18" fmla="*/ 111 w 192"/>
                <a:gd name="T19" fmla="*/ 6 h 192"/>
                <a:gd name="T20" fmla="*/ 105 w 192"/>
                <a:gd name="T21" fmla="*/ 0 h 192"/>
                <a:gd name="T22" fmla="*/ 87 w 192"/>
                <a:gd name="T23" fmla="*/ 0 h 192"/>
                <a:gd name="T24" fmla="*/ 81 w 192"/>
                <a:gd name="T25" fmla="*/ 6 h 192"/>
                <a:gd name="T26" fmla="*/ 81 w 192"/>
                <a:gd name="T27" fmla="*/ 23 h 192"/>
                <a:gd name="T28" fmla="*/ 55 w 192"/>
                <a:gd name="T29" fmla="*/ 34 h 192"/>
                <a:gd name="T30" fmla="*/ 43 w 192"/>
                <a:gd name="T31" fmla="*/ 22 h 192"/>
                <a:gd name="T32" fmla="*/ 35 w 192"/>
                <a:gd name="T33" fmla="*/ 22 h 192"/>
                <a:gd name="T34" fmla="*/ 22 w 192"/>
                <a:gd name="T35" fmla="*/ 35 h 192"/>
                <a:gd name="T36" fmla="*/ 22 w 192"/>
                <a:gd name="T37" fmla="*/ 43 h 192"/>
                <a:gd name="T38" fmla="*/ 34 w 192"/>
                <a:gd name="T39" fmla="*/ 55 h 192"/>
                <a:gd name="T40" fmla="*/ 23 w 192"/>
                <a:gd name="T41" fmla="*/ 81 h 192"/>
                <a:gd name="T42" fmla="*/ 6 w 192"/>
                <a:gd name="T43" fmla="*/ 81 h 192"/>
                <a:gd name="T44" fmla="*/ 0 w 192"/>
                <a:gd name="T45" fmla="*/ 87 h 192"/>
                <a:gd name="T46" fmla="*/ 0 w 192"/>
                <a:gd name="T47" fmla="*/ 105 h 192"/>
                <a:gd name="T48" fmla="*/ 6 w 192"/>
                <a:gd name="T49" fmla="*/ 111 h 192"/>
                <a:gd name="T50" fmla="*/ 23 w 192"/>
                <a:gd name="T51" fmla="*/ 111 h 192"/>
                <a:gd name="T52" fmla="*/ 34 w 192"/>
                <a:gd name="T53" fmla="*/ 137 h 192"/>
                <a:gd name="T54" fmla="*/ 22 w 192"/>
                <a:gd name="T55" fmla="*/ 149 h 192"/>
                <a:gd name="T56" fmla="*/ 22 w 192"/>
                <a:gd name="T57" fmla="*/ 158 h 192"/>
                <a:gd name="T58" fmla="*/ 35 w 192"/>
                <a:gd name="T59" fmla="*/ 171 h 192"/>
                <a:gd name="T60" fmla="*/ 43 w 192"/>
                <a:gd name="T61" fmla="*/ 171 h 192"/>
                <a:gd name="T62" fmla="*/ 55 w 192"/>
                <a:gd name="T63" fmla="*/ 159 h 192"/>
                <a:gd name="T64" fmla="*/ 81 w 192"/>
                <a:gd name="T65" fmla="*/ 170 h 192"/>
                <a:gd name="T66" fmla="*/ 81 w 192"/>
                <a:gd name="T67" fmla="*/ 186 h 192"/>
                <a:gd name="T68" fmla="*/ 87 w 192"/>
                <a:gd name="T69" fmla="*/ 192 h 192"/>
                <a:gd name="T70" fmla="*/ 105 w 192"/>
                <a:gd name="T71" fmla="*/ 192 h 192"/>
                <a:gd name="T72" fmla="*/ 111 w 192"/>
                <a:gd name="T73" fmla="*/ 186 h 192"/>
                <a:gd name="T74" fmla="*/ 111 w 192"/>
                <a:gd name="T75" fmla="*/ 170 h 192"/>
                <a:gd name="T76" fmla="*/ 137 w 192"/>
                <a:gd name="T77" fmla="*/ 159 h 192"/>
                <a:gd name="T78" fmla="*/ 149 w 192"/>
                <a:gd name="T79" fmla="*/ 171 h 192"/>
                <a:gd name="T80" fmla="*/ 158 w 192"/>
                <a:gd name="T81" fmla="*/ 171 h 192"/>
                <a:gd name="T82" fmla="*/ 171 w 192"/>
                <a:gd name="T83" fmla="*/ 158 h 192"/>
                <a:gd name="T84" fmla="*/ 171 w 192"/>
                <a:gd name="T85" fmla="*/ 149 h 192"/>
                <a:gd name="T86" fmla="*/ 159 w 192"/>
                <a:gd name="T87" fmla="*/ 137 h 192"/>
                <a:gd name="T88" fmla="*/ 169 w 192"/>
                <a:gd name="T89" fmla="*/ 111 h 192"/>
                <a:gd name="T90" fmla="*/ 186 w 192"/>
                <a:gd name="T91" fmla="*/ 111 h 192"/>
                <a:gd name="T92" fmla="*/ 192 w 192"/>
                <a:gd name="T93" fmla="*/ 105 h 192"/>
                <a:gd name="T94" fmla="*/ 192 w 192"/>
                <a:gd name="T95" fmla="*/ 87 h 192"/>
                <a:gd name="T96" fmla="*/ 186 w 192"/>
                <a:gd name="T97" fmla="*/ 8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192">
                  <a:moveTo>
                    <a:pt x="186" y="81"/>
                  </a:moveTo>
                  <a:cubicBezTo>
                    <a:pt x="169" y="81"/>
                    <a:pt x="169" y="81"/>
                    <a:pt x="169" y="81"/>
                  </a:cubicBezTo>
                  <a:cubicBezTo>
                    <a:pt x="168" y="72"/>
                    <a:pt x="164" y="63"/>
                    <a:pt x="159" y="55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3" y="41"/>
                    <a:pt x="173" y="37"/>
                    <a:pt x="171" y="35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5" y="20"/>
                    <a:pt x="152" y="20"/>
                    <a:pt x="149" y="22"/>
                  </a:cubicBezTo>
                  <a:cubicBezTo>
                    <a:pt x="137" y="34"/>
                    <a:pt x="137" y="34"/>
                    <a:pt x="137" y="34"/>
                  </a:cubicBezTo>
                  <a:cubicBezTo>
                    <a:pt x="130" y="29"/>
                    <a:pt x="121" y="25"/>
                    <a:pt x="111" y="23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1" y="3"/>
                    <a:pt x="109" y="0"/>
                    <a:pt x="10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4" y="0"/>
                    <a:pt x="81" y="3"/>
                    <a:pt x="81" y="6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72" y="25"/>
                    <a:pt x="63" y="29"/>
                    <a:pt x="55" y="34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1" y="20"/>
                    <a:pt x="37" y="20"/>
                    <a:pt x="35" y="2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0" y="37"/>
                    <a:pt x="20" y="41"/>
                    <a:pt x="22" y="4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29" y="63"/>
                    <a:pt x="25" y="72"/>
                    <a:pt x="23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3" y="81"/>
                    <a:pt x="0" y="84"/>
                    <a:pt x="0" y="8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9"/>
                    <a:pt x="3" y="111"/>
                    <a:pt x="6" y="111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5" y="121"/>
                    <a:pt x="29" y="130"/>
                    <a:pt x="34" y="137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0" y="152"/>
                    <a:pt x="20" y="156"/>
                    <a:pt x="22" y="158"/>
                  </a:cubicBezTo>
                  <a:cubicBezTo>
                    <a:pt x="35" y="171"/>
                    <a:pt x="35" y="171"/>
                    <a:pt x="35" y="171"/>
                  </a:cubicBezTo>
                  <a:cubicBezTo>
                    <a:pt x="37" y="173"/>
                    <a:pt x="41" y="173"/>
                    <a:pt x="43" y="171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63" y="164"/>
                    <a:pt x="72" y="168"/>
                    <a:pt x="81" y="170"/>
                  </a:cubicBezTo>
                  <a:cubicBezTo>
                    <a:pt x="81" y="186"/>
                    <a:pt x="81" y="186"/>
                    <a:pt x="81" y="186"/>
                  </a:cubicBezTo>
                  <a:cubicBezTo>
                    <a:pt x="81" y="190"/>
                    <a:pt x="84" y="192"/>
                    <a:pt x="87" y="192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9" y="192"/>
                    <a:pt x="111" y="190"/>
                    <a:pt x="111" y="186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21" y="168"/>
                    <a:pt x="130" y="164"/>
                    <a:pt x="137" y="159"/>
                  </a:cubicBezTo>
                  <a:cubicBezTo>
                    <a:pt x="149" y="171"/>
                    <a:pt x="149" y="171"/>
                    <a:pt x="149" y="171"/>
                  </a:cubicBezTo>
                  <a:cubicBezTo>
                    <a:pt x="152" y="173"/>
                    <a:pt x="155" y="173"/>
                    <a:pt x="158" y="171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73" y="156"/>
                    <a:pt x="173" y="152"/>
                    <a:pt x="171" y="149"/>
                  </a:cubicBezTo>
                  <a:cubicBezTo>
                    <a:pt x="159" y="137"/>
                    <a:pt x="159" y="137"/>
                    <a:pt x="159" y="137"/>
                  </a:cubicBezTo>
                  <a:cubicBezTo>
                    <a:pt x="164" y="130"/>
                    <a:pt x="168" y="121"/>
                    <a:pt x="169" y="111"/>
                  </a:cubicBezTo>
                  <a:cubicBezTo>
                    <a:pt x="186" y="111"/>
                    <a:pt x="186" y="111"/>
                    <a:pt x="186" y="111"/>
                  </a:cubicBezTo>
                  <a:cubicBezTo>
                    <a:pt x="190" y="111"/>
                    <a:pt x="192" y="109"/>
                    <a:pt x="192" y="105"/>
                  </a:cubicBezTo>
                  <a:cubicBezTo>
                    <a:pt x="192" y="87"/>
                    <a:pt x="192" y="87"/>
                    <a:pt x="192" y="87"/>
                  </a:cubicBezTo>
                  <a:cubicBezTo>
                    <a:pt x="192" y="84"/>
                    <a:pt x="190" y="81"/>
                    <a:pt x="186" y="81"/>
                  </a:cubicBez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Oval 271"/>
            <p:cNvSpPr>
              <a:spLocks noChangeArrowheads="1"/>
            </p:cNvSpPr>
            <p:nvPr/>
          </p:nvSpPr>
          <p:spPr bwMode="auto">
            <a:xfrm>
              <a:off x="4191" y="3148"/>
              <a:ext cx="191" cy="190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72"/>
            <p:cNvSpPr>
              <a:spLocks/>
            </p:cNvSpPr>
            <p:nvPr/>
          </p:nvSpPr>
          <p:spPr bwMode="auto">
            <a:xfrm>
              <a:off x="4901" y="3057"/>
              <a:ext cx="370" cy="370"/>
            </a:xfrm>
            <a:custGeom>
              <a:avLst/>
              <a:gdLst>
                <a:gd name="T0" fmla="*/ 186 w 192"/>
                <a:gd name="T1" fmla="*/ 81 h 192"/>
                <a:gd name="T2" fmla="*/ 169 w 192"/>
                <a:gd name="T3" fmla="*/ 81 h 192"/>
                <a:gd name="T4" fmla="*/ 159 w 192"/>
                <a:gd name="T5" fmla="*/ 55 h 192"/>
                <a:gd name="T6" fmla="*/ 171 w 192"/>
                <a:gd name="T7" fmla="*/ 43 h 192"/>
                <a:gd name="T8" fmla="*/ 171 w 192"/>
                <a:gd name="T9" fmla="*/ 35 h 192"/>
                <a:gd name="T10" fmla="*/ 158 w 192"/>
                <a:gd name="T11" fmla="*/ 22 h 192"/>
                <a:gd name="T12" fmla="*/ 149 w 192"/>
                <a:gd name="T13" fmla="*/ 22 h 192"/>
                <a:gd name="T14" fmla="*/ 137 w 192"/>
                <a:gd name="T15" fmla="*/ 34 h 192"/>
                <a:gd name="T16" fmla="*/ 111 w 192"/>
                <a:gd name="T17" fmla="*/ 23 h 192"/>
                <a:gd name="T18" fmla="*/ 111 w 192"/>
                <a:gd name="T19" fmla="*/ 6 h 192"/>
                <a:gd name="T20" fmla="*/ 105 w 192"/>
                <a:gd name="T21" fmla="*/ 0 h 192"/>
                <a:gd name="T22" fmla="*/ 87 w 192"/>
                <a:gd name="T23" fmla="*/ 0 h 192"/>
                <a:gd name="T24" fmla="*/ 81 w 192"/>
                <a:gd name="T25" fmla="*/ 6 h 192"/>
                <a:gd name="T26" fmla="*/ 81 w 192"/>
                <a:gd name="T27" fmla="*/ 23 h 192"/>
                <a:gd name="T28" fmla="*/ 55 w 192"/>
                <a:gd name="T29" fmla="*/ 34 h 192"/>
                <a:gd name="T30" fmla="*/ 43 w 192"/>
                <a:gd name="T31" fmla="*/ 22 h 192"/>
                <a:gd name="T32" fmla="*/ 35 w 192"/>
                <a:gd name="T33" fmla="*/ 22 h 192"/>
                <a:gd name="T34" fmla="*/ 22 w 192"/>
                <a:gd name="T35" fmla="*/ 35 h 192"/>
                <a:gd name="T36" fmla="*/ 22 w 192"/>
                <a:gd name="T37" fmla="*/ 43 h 192"/>
                <a:gd name="T38" fmla="*/ 34 w 192"/>
                <a:gd name="T39" fmla="*/ 55 h 192"/>
                <a:gd name="T40" fmla="*/ 23 w 192"/>
                <a:gd name="T41" fmla="*/ 81 h 192"/>
                <a:gd name="T42" fmla="*/ 6 w 192"/>
                <a:gd name="T43" fmla="*/ 81 h 192"/>
                <a:gd name="T44" fmla="*/ 0 w 192"/>
                <a:gd name="T45" fmla="*/ 87 h 192"/>
                <a:gd name="T46" fmla="*/ 0 w 192"/>
                <a:gd name="T47" fmla="*/ 105 h 192"/>
                <a:gd name="T48" fmla="*/ 6 w 192"/>
                <a:gd name="T49" fmla="*/ 111 h 192"/>
                <a:gd name="T50" fmla="*/ 23 w 192"/>
                <a:gd name="T51" fmla="*/ 111 h 192"/>
                <a:gd name="T52" fmla="*/ 34 w 192"/>
                <a:gd name="T53" fmla="*/ 137 h 192"/>
                <a:gd name="T54" fmla="*/ 22 w 192"/>
                <a:gd name="T55" fmla="*/ 149 h 192"/>
                <a:gd name="T56" fmla="*/ 22 w 192"/>
                <a:gd name="T57" fmla="*/ 158 h 192"/>
                <a:gd name="T58" fmla="*/ 35 w 192"/>
                <a:gd name="T59" fmla="*/ 171 h 192"/>
                <a:gd name="T60" fmla="*/ 43 w 192"/>
                <a:gd name="T61" fmla="*/ 171 h 192"/>
                <a:gd name="T62" fmla="*/ 55 w 192"/>
                <a:gd name="T63" fmla="*/ 159 h 192"/>
                <a:gd name="T64" fmla="*/ 81 w 192"/>
                <a:gd name="T65" fmla="*/ 170 h 192"/>
                <a:gd name="T66" fmla="*/ 81 w 192"/>
                <a:gd name="T67" fmla="*/ 186 h 192"/>
                <a:gd name="T68" fmla="*/ 87 w 192"/>
                <a:gd name="T69" fmla="*/ 192 h 192"/>
                <a:gd name="T70" fmla="*/ 105 w 192"/>
                <a:gd name="T71" fmla="*/ 192 h 192"/>
                <a:gd name="T72" fmla="*/ 111 w 192"/>
                <a:gd name="T73" fmla="*/ 186 h 192"/>
                <a:gd name="T74" fmla="*/ 111 w 192"/>
                <a:gd name="T75" fmla="*/ 170 h 192"/>
                <a:gd name="T76" fmla="*/ 137 w 192"/>
                <a:gd name="T77" fmla="*/ 159 h 192"/>
                <a:gd name="T78" fmla="*/ 149 w 192"/>
                <a:gd name="T79" fmla="*/ 171 h 192"/>
                <a:gd name="T80" fmla="*/ 158 w 192"/>
                <a:gd name="T81" fmla="*/ 171 h 192"/>
                <a:gd name="T82" fmla="*/ 171 w 192"/>
                <a:gd name="T83" fmla="*/ 158 h 192"/>
                <a:gd name="T84" fmla="*/ 171 w 192"/>
                <a:gd name="T85" fmla="*/ 149 h 192"/>
                <a:gd name="T86" fmla="*/ 159 w 192"/>
                <a:gd name="T87" fmla="*/ 137 h 192"/>
                <a:gd name="T88" fmla="*/ 169 w 192"/>
                <a:gd name="T89" fmla="*/ 111 h 192"/>
                <a:gd name="T90" fmla="*/ 186 w 192"/>
                <a:gd name="T91" fmla="*/ 111 h 192"/>
                <a:gd name="T92" fmla="*/ 192 w 192"/>
                <a:gd name="T93" fmla="*/ 105 h 192"/>
                <a:gd name="T94" fmla="*/ 192 w 192"/>
                <a:gd name="T95" fmla="*/ 87 h 192"/>
                <a:gd name="T96" fmla="*/ 186 w 192"/>
                <a:gd name="T97" fmla="*/ 8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192">
                  <a:moveTo>
                    <a:pt x="186" y="81"/>
                  </a:moveTo>
                  <a:cubicBezTo>
                    <a:pt x="169" y="81"/>
                    <a:pt x="169" y="81"/>
                    <a:pt x="169" y="81"/>
                  </a:cubicBezTo>
                  <a:cubicBezTo>
                    <a:pt x="168" y="72"/>
                    <a:pt x="164" y="63"/>
                    <a:pt x="159" y="55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3" y="41"/>
                    <a:pt x="173" y="37"/>
                    <a:pt x="171" y="35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5" y="20"/>
                    <a:pt x="152" y="20"/>
                    <a:pt x="149" y="22"/>
                  </a:cubicBezTo>
                  <a:cubicBezTo>
                    <a:pt x="137" y="34"/>
                    <a:pt x="137" y="34"/>
                    <a:pt x="137" y="34"/>
                  </a:cubicBezTo>
                  <a:cubicBezTo>
                    <a:pt x="130" y="29"/>
                    <a:pt x="121" y="25"/>
                    <a:pt x="111" y="23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1" y="3"/>
                    <a:pt x="109" y="0"/>
                    <a:pt x="10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4" y="0"/>
                    <a:pt x="81" y="3"/>
                    <a:pt x="81" y="6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72" y="25"/>
                    <a:pt x="63" y="29"/>
                    <a:pt x="55" y="34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1" y="20"/>
                    <a:pt x="37" y="20"/>
                    <a:pt x="35" y="2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0" y="37"/>
                    <a:pt x="20" y="41"/>
                    <a:pt x="22" y="4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29" y="63"/>
                    <a:pt x="25" y="72"/>
                    <a:pt x="23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3" y="81"/>
                    <a:pt x="0" y="84"/>
                    <a:pt x="0" y="8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9"/>
                    <a:pt x="3" y="111"/>
                    <a:pt x="6" y="111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5" y="121"/>
                    <a:pt x="29" y="130"/>
                    <a:pt x="34" y="137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0" y="152"/>
                    <a:pt x="20" y="156"/>
                    <a:pt x="22" y="158"/>
                  </a:cubicBezTo>
                  <a:cubicBezTo>
                    <a:pt x="35" y="171"/>
                    <a:pt x="35" y="171"/>
                    <a:pt x="35" y="171"/>
                  </a:cubicBezTo>
                  <a:cubicBezTo>
                    <a:pt x="37" y="173"/>
                    <a:pt x="41" y="173"/>
                    <a:pt x="43" y="171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63" y="164"/>
                    <a:pt x="72" y="168"/>
                    <a:pt x="81" y="170"/>
                  </a:cubicBezTo>
                  <a:cubicBezTo>
                    <a:pt x="81" y="186"/>
                    <a:pt x="81" y="186"/>
                    <a:pt x="81" y="186"/>
                  </a:cubicBezTo>
                  <a:cubicBezTo>
                    <a:pt x="81" y="190"/>
                    <a:pt x="84" y="192"/>
                    <a:pt x="87" y="192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9" y="192"/>
                    <a:pt x="111" y="190"/>
                    <a:pt x="111" y="186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21" y="168"/>
                    <a:pt x="130" y="164"/>
                    <a:pt x="137" y="159"/>
                  </a:cubicBezTo>
                  <a:cubicBezTo>
                    <a:pt x="149" y="171"/>
                    <a:pt x="149" y="171"/>
                    <a:pt x="149" y="171"/>
                  </a:cubicBezTo>
                  <a:cubicBezTo>
                    <a:pt x="152" y="173"/>
                    <a:pt x="155" y="173"/>
                    <a:pt x="158" y="171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73" y="156"/>
                    <a:pt x="173" y="152"/>
                    <a:pt x="171" y="149"/>
                  </a:cubicBezTo>
                  <a:cubicBezTo>
                    <a:pt x="159" y="137"/>
                    <a:pt x="159" y="137"/>
                    <a:pt x="159" y="137"/>
                  </a:cubicBezTo>
                  <a:cubicBezTo>
                    <a:pt x="164" y="130"/>
                    <a:pt x="168" y="121"/>
                    <a:pt x="169" y="111"/>
                  </a:cubicBezTo>
                  <a:cubicBezTo>
                    <a:pt x="186" y="111"/>
                    <a:pt x="186" y="111"/>
                    <a:pt x="186" y="111"/>
                  </a:cubicBezTo>
                  <a:cubicBezTo>
                    <a:pt x="190" y="111"/>
                    <a:pt x="192" y="109"/>
                    <a:pt x="192" y="105"/>
                  </a:cubicBezTo>
                  <a:cubicBezTo>
                    <a:pt x="192" y="87"/>
                    <a:pt x="192" y="87"/>
                    <a:pt x="192" y="87"/>
                  </a:cubicBezTo>
                  <a:cubicBezTo>
                    <a:pt x="192" y="84"/>
                    <a:pt x="190" y="81"/>
                    <a:pt x="186" y="81"/>
                  </a:cubicBez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Oval 273"/>
            <p:cNvSpPr>
              <a:spLocks noChangeArrowheads="1"/>
            </p:cNvSpPr>
            <p:nvPr/>
          </p:nvSpPr>
          <p:spPr bwMode="auto">
            <a:xfrm>
              <a:off x="5044" y="3200"/>
              <a:ext cx="84" cy="86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Oval 274"/>
            <p:cNvSpPr>
              <a:spLocks noChangeArrowheads="1"/>
            </p:cNvSpPr>
            <p:nvPr/>
          </p:nvSpPr>
          <p:spPr bwMode="auto">
            <a:xfrm>
              <a:off x="5829" y="3057"/>
              <a:ext cx="115" cy="370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75"/>
            <p:cNvSpPr>
              <a:spLocks/>
            </p:cNvSpPr>
            <p:nvPr/>
          </p:nvSpPr>
          <p:spPr bwMode="auto">
            <a:xfrm>
              <a:off x="5711" y="3123"/>
              <a:ext cx="353" cy="240"/>
            </a:xfrm>
            <a:custGeom>
              <a:avLst/>
              <a:gdLst>
                <a:gd name="T0" fmla="*/ 8 w 183"/>
                <a:gd name="T1" fmla="*/ 110 h 125"/>
                <a:gd name="T2" fmla="*/ 76 w 183"/>
                <a:gd name="T3" fmla="*/ 36 h 125"/>
                <a:gd name="T4" fmla="*/ 175 w 183"/>
                <a:gd name="T5" fmla="*/ 15 h 125"/>
                <a:gd name="T6" fmla="*/ 106 w 183"/>
                <a:gd name="T7" fmla="*/ 88 h 125"/>
                <a:gd name="T8" fmla="*/ 8 w 183"/>
                <a:gd name="T9" fmla="*/ 11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8" y="110"/>
                  </a:moveTo>
                  <a:cubicBezTo>
                    <a:pt x="0" y="96"/>
                    <a:pt x="30" y="63"/>
                    <a:pt x="76" y="36"/>
                  </a:cubicBezTo>
                  <a:cubicBezTo>
                    <a:pt x="122" y="10"/>
                    <a:pt x="166" y="0"/>
                    <a:pt x="175" y="15"/>
                  </a:cubicBezTo>
                  <a:cubicBezTo>
                    <a:pt x="183" y="29"/>
                    <a:pt x="152" y="62"/>
                    <a:pt x="106" y="88"/>
                  </a:cubicBezTo>
                  <a:cubicBezTo>
                    <a:pt x="60" y="115"/>
                    <a:pt x="16" y="125"/>
                    <a:pt x="8" y="110"/>
                  </a:cubicBez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76"/>
            <p:cNvSpPr>
              <a:spLocks/>
            </p:cNvSpPr>
            <p:nvPr/>
          </p:nvSpPr>
          <p:spPr bwMode="auto">
            <a:xfrm>
              <a:off x="5713" y="3119"/>
              <a:ext cx="349" cy="246"/>
            </a:xfrm>
            <a:custGeom>
              <a:avLst/>
              <a:gdLst>
                <a:gd name="T0" fmla="*/ 8 w 181"/>
                <a:gd name="T1" fmla="*/ 15 h 128"/>
                <a:gd name="T2" fmla="*/ 106 w 181"/>
                <a:gd name="T3" fmla="*/ 39 h 128"/>
                <a:gd name="T4" fmla="*/ 172 w 181"/>
                <a:gd name="T5" fmla="*/ 114 h 128"/>
                <a:gd name="T6" fmla="*/ 75 w 181"/>
                <a:gd name="T7" fmla="*/ 90 h 128"/>
                <a:gd name="T8" fmla="*/ 8 w 181"/>
                <a:gd name="T9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28">
                  <a:moveTo>
                    <a:pt x="8" y="15"/>
                  </a:moveTo>
                  <a:cubicBezTo>
                    <a:pt x="17" y="0"/>
                    <a:pt x="60" y="11"/>
                    <a:pt x="106" y="39"/>
                  </a:cubicBezTo>
                  <a:cubicBezTo>
                    <a:pt x="151" y="66"/>
                    <a:pt x="181" y="100"/>
                    <a:pt x="172" y="114"/>
                  </a:cubicBezTo>
                  <a:cubicBezTo>
                    <a:pt x="164" y="128"/>
                    <a:pt x="120" y="117"/>
                    <a:pt x="75" y="90"/>
                  </a:cubicBezTo>
                  <a:cubicBezTo>
                    <a:pt x="29" y="62"/>
                    <a:pt x="0" y="29"/>
                    <a:pt x="8" y="15"/>
                  </a:cubicBez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Oval 277"/>
            <p:cNvSpPr>
              <a:spLocks noChangeArrowheads="1"/>
            </p:cNvSpPr>
            <p:nvPr/>
          </p:nvSpPr>
          <p:spPr bwMode="auto">
            <a:xfrm>
              <a:off x="5862" y="3217"/>
              <a:ext cx="52" cy="52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78"/>
            <p:cNvSpPr>
              <a:spLocks/>
            </p:cNvSpPr>
            <p:nvPr/>
          </p:nvSpPr>
          <p:spPr bwMode="auto">
            <a:xfrm>
              <a:off x="6510" y="3057"/>
              <a:ext cx="333" cy="291"/>
            </a:xfrm>
            <a:custGeom>
              <a:avLst/>
              <a:gdLst>
                <a:gd name="T0" fmla="*/ 0 w 333"/>
                <a:gd name="T1" fmla="*/ 0 h 291"/>
                <a:gd name="T2" fmla="*/ 42 w 333"/>
                <a:gd name="T3" fmla="*/ 10 h 291"/>
                <a:gd name="T4" fmla="*/ 187 w 333"/>
                <a:gd name="T5" fmla="*/ 291 h 291"/>
                <a:gd name="T6" fmla="*/ 333 w 333"/>
                <a:gd name="T7" fmla="*/ 223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3" h="291">
                  <a:moveTo>
                    <a:pt x="0" y="0"/>
                  </a:moveTo>
                  <a:lnTo>
                    <a:pt x="42" y="10"/>
                  </a:lnTo>
                  <a:lnTo>
                    <a:pt x="187" y="291"/>
                  </a:lnTo>
                  <a:lnTo>
                    <a:pt x="333" y="223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Oval 279"/>
            <p:cNvSpPr>
              <a:spLocks noChangeArrowheads="1"/>
            </p:cNvSpPr>
            <p:nvPr/>
          </p:nvSpPr>
          <p:spPr bwMode="auto">
            <a:xfrm>
              <a:off x="6616" y="3348"/>
              <a:ext cx="81" cy="79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80"/>
            <p:cNvSpPr>
              <a:spLocks/>
            </p:cNvSpPr>
            <p:nvPr/>
          </p:nvSpPr>
          <p:spPr bwMode="auto">
            <a:xfrm>
              <a:off x="6631" y="3084"/>
              <a:ext cx="235" cy="237"/>
            </a:xfrm>
            <a:custGeom>
              <a:avLst/>
              <a:gdLst>
                <a:gd name="T0" fmla="*/ 235 w 235"/>
                <a:gd name="T1" fmla="*/ 158 h 237"/>
                <a:gd name="T2" fmla="*/ 77 w 235"/>
                <a:gd name="T3" fmla="*/ 237 h 237"/>
                <a:gd name="T4" fmla="*/ 0 w 235"/>
                <a:gd name="T5" fmla="*/ 79 h 237"/>
                <a:gd name="T6" fmla="*/ 156 w 235"/>
                <a:gd name="T7" fmla="*/ 0 h 237"/>
                <a:gd name="T8" fmla="*/ 235 w 235"/>
                <a:gd name="T9" fmla="*/ 15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5" h="237">
                  <a:moveTo>
                    <a:pt x="235" y="158"/>
                  </a:moveTo>
                  <a:lnTo>
                    <a:pt x="77" y="237"/>
                  </a:lnTo>
                  <a:lnTo>
                    <a:pt x="0" y="79"/>
                  </a:lnTo>
                  <a:lnTo>
                    <a:pt x="156" y="0"/>
                  </a:lnTo>
                  <a:lnTo>
                    <a:pt x="235" y="158"/>
                  </a:ln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81"/>
            <p:cNvSpPr>
              <a:spLocks noEditPoints="1"/>
            </p:cNvSpPr>
            <p:nvPr/>
          </p:nvSpPr>
          <p:spPr bwMode="auto">
            <a:xfrm>
              <a:off x="7303" y="3057"/>
              <a:ext cx="369" cy="370"/>
            </a:xfrm>
            <a:custGeom>
              <a:avLst/>
              <a:gdLst>
                <a:gd name="T0" fmla="*/ 185 w 369"/>
                <a:gd name="T1" fmla="*/ 35 h 370"/>
                <a:gd name="T2" fmla="*/ 344 w 369"/>
                <a:gd name="T3" fmla="*/ 354 h 370"/>
                <a:gd name="T4" fmla="*/ 25 w 369"/>
                <a:gd name="T5" fmla="*/ 354 h 370"/>
                <a:gd name="T6" fmla="*/ 185 w 369"/>
                <a:gd name="T7" fmla="*/ 35 h 370"/>
                <a:gd name="T8" fmla="*/ 185 w 369"/>
                <a:gd name="T9" fmla="*/ 0 h 370"/>
                <a:gd name="T10" fmla="*/ 0 w 369"/>
                <a:gd name="T11" fmla="*/ 370 h 370"/>
                <a:gd name="T12" fmla="*/ 369 w 369"/>
                <a:gd name="T13" fmla="*/ 370 h 370"/>
                <a:gd name="T14" fmla="*/ 185 w 369"/>
                <a:gd name="T15" fmla="*/ 0 h 370"/>
                <a:gd name="T16" fmla="*/ 185 w 369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9" h="370">
                  <a:moveTo>
                    <a:pt x="185" y="35"/>
                  </a:moveTo>
                  <a:lnTo>
                    <a:pt x="344" y="354"/>
                  </a:lnTo>
                  <a:lnTo>
                    <a:pt x="25" y="354"/>
                  </a:lnTo>
                  <a:lnTo>
                    <a:pt x="185" y="35"/>
                  </a:lnTo>
                  <a:close/>
                  <a:moveTo>
                    <a:pt x="185" y="0"/>
                  </a:moveTo>
                  <a:lnTo>
                    <a:pt x="0" y="370"/>
                  </a:lnTo>
                  <a:lnTo>
                    <a:pt x="369" y="37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82"/>
            <p:cNvSpPr>
              <a:spLocks noEditPoints="1"/>
            </p:cNvSpPr>
            <p:nvPr/>
          </p:nvSpPr>
          <p:spPr bwMode="auto">
            <a:xfrm>
              <a:off x="7303" y="3057"/>
              <a:ext cx="369" cy="370"/>
            </a:xfrm>
            <a:custGeom>
              <a:avLst/>
              <a:gdLst>
                <a:gd name="T0" fmla="*/ 185 w 369"/>
                <a:gd name="T1" fmla="*/ 35 h 370"/>
                <a:gd name="T2" fmla="*/ 344 w 369"/>
                <a:gd name="T3" fmla="*/ 354 h 370"/>
                <a:gd name="T4" fmla="*/ 25 w 369"/>
                <a:gd name="T5" fmla="*/ 354 h 370"/>
                <a:gd name="T6" fmla="*/ 185 w 369"/>
                <a:gd name="T7" fmla="*/ 35 h 370"/>
                <a:gd name="T8" fmla="*/ 185 w 369"/>
                <a:gd name="T9" fmla="*/ 0 h 370"/>
                <a:gd name="T10" fmla="*/ 0 w 369"/>
                <a:gd name="T11" fmla="*/ 370 h 370"/>
                <a:gd name="T12" fmla="*/ 369 w 369"/>
                <a:gd name="T13" fmla="*/ 370 h 370"/>
                <a:gd name="T14" fmla="*/ 185 w 369"/>
                <a:gd name="T15" fmla="*/ 0 h 370"/>
                <a:gd name="T16" fmla="*/ 185 w 369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9" h="370">
                  <a:moveTo>
                    <a:pt x="185" y="35"/>
                  </a:moveTo>
                  <a:lnTo>
                    <a:pt x="344" y="354"/>
                  </a:lnTo>
                  <a:lnTo>
                    <a:pt x="25" y="354"/>
                  </a:lnTo>
                  <a:lnTo>
                    <a:pt x="185" y="35"/>
                  </a:lnTo>
                  <a:moveTo>
                    <a:pt x="185" y="0"/>
                  </a:moveTo>
                  <a:lnTo>
                    <a:pt x="0" y="370"/>
                  </a:lnTo>
                  <a:lnTo>
                    <a:pt x="369" y="370"/>
                  </a:lnTo>
                  <a:lnTo>
                    <a:pt x="185" y="0"/>
                  </a:lnTo>
                  <a:lnTo>
                    <a:pt x="1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83"/>
            <p:cNvSpPr>
              <a:spLocks noEditPoints="1"/>
            </p:cNvSpPr>
            <p:nvPr/>
          </p:nvSpPr>
          <p:spPr bwMode="auto">
            <a:xfrm>
              <a:off x="7474" y="3242"/>
              <a:ext cx="29" cy="113"/>
            </a:xfrm>
            <a:custGeom>
              <a:avLst/>
              <a:gdLst>
                <a:gd name="T0" fmla="*/ 0 w 15"/>
                <a:gd name="T1" fmla="*/ 0 h 59"/>
                <a:gd name="T2" fmla="*/ 15 w 15"/>
                <a:gd name="T3" fmla="*/ 0 h 59"/>
                <a:gd name="T4" fmla="*/ 15 w 15"/>
                <a:gd name="T5" fmla="*/ 10 h 59"/>
                <a:gd name="T6" fmla="*/ 12 w 15"/>
                <a:gd name="T7" fmla="*/ 40 h 59"/>
                <a:gd name="T8" fmla="*/ 2 w 15"/>
                <a:gd name="T9" fmla="*/ 40 h 59"/>
                <a:gd name="T10" fmla="*/ 0 w 15"/>
                <a:gd name="T11" fmla="*/ 10 h 59"/>
                <a:gd name="T12" fmla="*/ 0 w 15"/>
                <a:gd name="T13" fmla="*/ 0 h 59"/>
                <a:gd name="T14" fmla="*/ 2 w 15"/>
                <a:gd name="T15" fmla="*/ 56 h 59"/>
                <a:gd name="T16" fmla="*/ 0 w 15"/>
                <a:gd name="T17" fmla="*/ 51 h 59"/>
                <a:gd name="T18" fmla="*/ 2 w 15"/>
                <a:gd name="T19" fmla="*/ 46 h 59"/>
                <a:gd name="T20" fmla="*/ 7 w 15"/>
                <a:gd name="T21" fmla="*/ 44 h 59"/>
                <a:gd name="T22" fmla="*/ 12 w 15"/>
                <a:gd name="T23" fmla="*/ 46 h 59"/>
                <a:gd name="T24" fmla="*/ 15 w 15"/>
                <a:gd name="T25" fmla="*/ 51 h 59"/>
                <a:gd name="T26" fmla="*/ 12 w 15"/>
                <a:gd name="T27" fmla="*/ 56 h 59"/>
                <a:gd name="T28" fmla="*/ 7 w 15"/>
                <a:gd name="T29" fmla="*/ 59 h 59"/>
                <a:gd name="T30" fmla="*/ 2 w 15"/>
                <a:gd name="T31" fmla="*/ 5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59">
                  <a:moveTo>
                    <a:pt x="0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0" y="0"/>
                  </a:lnTo>
                  <a:close/>
                  <a:moveTo>
                    <a:pt x="2" y="56"/>
                  </a:moveTo>
                  <a:cubicBezTo>
                    <a:pt x="1" y="55"/>
                    <a:pt x="0" y="53"/>
                    <a:pt x="0" y="51"/>
                  </a:cubicBezTo>
                  <a:cubicBezTo>
                    <a:pt x="0" y="49"/>
                    <a:pt x="1" y="48"/>
                    <a:pt x="2" y="46"/>
                  </a:cubicBezTo>
                  <a:cubicBezTo>
                    <a:pt x="3" y="45"/>
                    <a:pt x="5" y="44"/>
                    <a:pt x="7" y="44"/>
                  </a:cubicBezTo>
                  <a:cubicBezTo>
                    <a:pt x="9" y="44"/>
                    <a:pt x="11" y="45"/>
                    <a:pt x="12" y="46"/>
                  </a:cubicBezTo>
                  <a:cubicBezTo>
                    <a:pt x="14" y="48"/>
                    <a:pt x="15" y="49"/>
                    <a:pt x="15" y="51"/>
                  </a:cubicBezTo>
                  <a:cubicBezTo>
                    <a:pt x="15" y="53"/>
                    <a:pt x="14" y="55"/>
                    <a:pt x="12" y="56"/>
                  </a:cubicBezTo>
                  <a:cubicBezTo>
                    <a:pt x="11" y="58"/>
                    <a:pt x="9" y="59"/>
                    <a:pt x="7" y="59"/>
                  </a:cubicBezTo>
                  <a:cubicBezTo>
                    <a:pt x="5" y="59"/>
                    <a:pt x="3" y="58"/>
                    <a:pt x="2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84"/>
            <p:cNvSpPr>
              <a:spLocks/>
            </p:cNvSpPr>
            <p:nvPr/>
          </p:nvSpPr>
          <p:spPr bwMode="auto">
            <a:xfrm>
              <a:off x="99" y="3906"/>
              <a:ext cx="369" cy="220"/>
            </a:xfrm>
            <a:custGeom>
              <a:avLst/>
              <a:gdLst>
                <a:gd name="T0" fmla="*/ 192 w 192"/>
                <a:gd name="T1" fmla="*/ 114 h 114"/>
                <a:gd name="T2" fmla="*/ 12 w 192"/>
                <a:gd name="T3" fmla="*/ 106 h 114"/>
                <a:gd name="T4" fmla="*/ 4 w 192"/>
                <a:gd name="T5" fmla="*/ 102 h 114"/>
                <a:gd name="T6" fmla="*/ 0 w 192"/>
                <a:gd name="T7" fmla="*/ 92 h 114"/>
                <a:gd name="T8" fmla="*/ 0 w 192"/>
                <a:gd name="T9" fmla="*/ 0 h 114"/>
                <a:gd name="T10" fmla="*/ 192 w 192"/>
                <a:gd name="T11" fmla="*/ 0 h 114"/>
                <a:gd name="T12" fmla="*/ 192 w 192"/>
                <a:gd name="T1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14">
                  <a:moveTo>
                    <a:pt x="192" y="114"/>
                  </a:moveTo>
                  <a:cubicBezTo>
                    <a:pt x="12" y="106"/>
                    <a:pt x="12" y="106"/>
                    <a:pt x="12" y="106"/>
                  </a:cubicBezTo>
                  <a:cubicBezTo>
                    <a:pt x="12" y="106"/>
                    <a:pt x="7" y="105"/>
                    <a:pt x="4" y="102"/>
                  </a:cubicBezTo>
                  <a:cubicBezTo>
                    <a:pt x="0" y="98"/>
                    <a:pt x="0" y="92"/>
                    <a:pt x="0" y="9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2" y="0"/>
                    <a:pt x="192" y="0"/>
                    <a:pt x="192" y="0"/>
                  </a:cubicBezTo>
                  <a:lnTo>
                    <a:pt x="192" y="114"/>
                  </a:ln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Line 285"/>
            <p:cNvSpPr>
              <a:spLocks noChangeShapeType="1"/>
            </p:cNvSpPr>
            <p:nvPr/>
          </p:nvSpPr>
          <p:spPr bwMode="auto">
            <a:xfrm>
              <a:off x="133" y="3875"/>
              <a:ext cx="295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Line 286"/>
            <p:cNvSpPr>
              <a:spLocks noChangeShapeType="1"/>
            </p:cNvSpPr>
            <p:nvPr/>
          </p:nvSpPr>
          <p:spPr bwMode="auto">
            <a:xfrm>
              <a:off x="172" y="3843"/>
              <a:ext cx="217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Line 287"/>
            <p:cNvSpPr>
              <a:spLocks noChangeShapeType="1"/>
            </p:cNvSpPr>
            <p:nvPr/>
          </p:nvSpPr>
          <p:spPr bwMode="auto">
            <a:xfrm>
              <a:off x="212" y="3808"/>
              <a:ext cx="139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88"/>
            <p:cNvSpPr>
              <a:spLocks/>
            </p:cNvSpPr>
            <p:nvPr/>
          </p:nvSpPr>
          <p:spPr bwMode="auto">
            <a:xfrm>
              <a:off x="99" y="4047"/>
              <a:ext cx="365" cy="90"/>
            </a:xfrm>
            <a:custGeom>
              <a:avLst/>
              <a:gdLst>
                <a:gd name="T0" fmla="*/ 0 w 190"/>
                <a:gd name="T1" fmla="*/ 17 h 47"/>
                <a:gd name="T2" fmla="*/ 25 w 190"/>
                <a:gd name="T3" fmla="*/ 0 h 47"/>
                <a:gd name="T4" fmla="*/ 190 w 190"/>
                <a:gd name="T5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0" h="47">
                  <a:moveTo>
                    <a:pt x="0" y="17"/>
                  </a:moveTo>
                  <a:cubicBezTo>
                    <a:pt x="0" y="47"/>
                    <a:pt x="49" y="30"/>
                    <a:pt x="25" y="0"/>
                  </a:cubicBezTo>
                  <a:cubicBezTo>
                    <a:pt x="190" y="38"/>
                    <a:pt x="190" y="38"/>
                    <a:pt x="190" y="38"/>
                  </a:cubicBez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89"/>
            <p:cNvSpPr>
              <a:spLocks noEditPoints="1"/>
            </p:cNvSpPr>
            <p:nvPr/>
          </p:nvSpPr>
          <p:spPr bwMode="auto">
            <a:xfrm>
              <a:off x="899" y="3829"/>
              <a:ext cx="370" cy="166"/>
            </a:xfrm>
            <a:custGeom>
              <a:avLst/>
              <a:gdLst>
                <a:gd name="T0" fmla="*/ 123 w 370"/>
                <a:gd name="T1" fmla="*/ 17 h 166"/>
                <a:gd name="T2" fmla="*/ 339 w 370"/>
                <a:gd name="T3" fmla="*/ 94 h 166"/>
                <a:gd name="T4" fmla="*/ 266 w 370"/>
                <a:gd name="T5" fmla="*/ 148 h 166"/>
                <a:gd name="T6" fmla="*/ 39 w 370"/>
                <a:gd name="T7" fmla="*/ 64 h 166"/>
                <a:gd name="T8" fmla="*/ 123 w 370"/>
                <a:gd name="T9" fmla="*/ 17 h 166"/>
                <a:gd name="T10" fmla="*/ 121 w 370"/>
                <a:gd name="T11" fmla="*/ 0 h 166"/>
                <a:gd name="T12" fmla="*/ 0 w 370"/>
                <a:gd name="T13" fmla="*/ 66 h 166"/>
                <a:gd name="T14" fmla="*/ 268 w 370"/>
                <a:gd name="T15" fmla="*/ 166 h 166"/>
                <a:gd name="T16" fmla="*/ 370 w 370"/>
                <a:gd name="T17" fmla="*/ 89 h 166"/>
                <a:gd name="T18" fmla="*/ 121 w 370"/>
                <a:gd name="T19" fmla="*/ 0 h 166"/>
                <a:gd name="T20" fmla="*/ 121 w 370"/>
                <a:gd name="T2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0" h="166">
                  <a:moveTo>
                    <a:pt x="123" y="17"/>
                  </a:moveTo>
                  <a:lnTo>
                    <a:pt x="339" y="94"/>
                  </a:lnTo>
                  <a:lnTo>
                    <a:pt x="266" y="148"/>
                  </a:lnTo>
                  <a:lnTo>
                    <a:pt x="39" y="64"/>
                  </a:lnTo>
                  <a:lnTo>
                    <a:pt x="123" y="17"/>
                  </a:lnTo>
                  <a:close/>
                  <a:moveTo>
                    <a:pt x="121" y="0"/>
                  </a:moveTo>
                  <a:lnTo>
                    <a:pt x="0" y="66"/>
                  </a:lnTo>
                  <a:lnTo>
                    <a:pt x="268" y="166"/>
                  </a:lnTo>
                  <a:lnTo>
                    <a:pt x="370" y="89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90"/>
            <p:cNvSpPr>
              <a:spLocks noEditPoints="1"/>
            </p:cNvSpPr>
            <p:nvPr/>
          </p:nvSpPr>
          <p:spPr bwMode="auto">
            <a:xfrm>
              <a:off x="899" y="3829"/>
              <a:ext cx="370" cy="166"/>
            </a:xfrm>
            <a:custGeom>
              <a:avLst/>
              <a:gdLst>
                <a:gd name="T0" fmla="*/ 123 w 370"/>
                <a:gd name="T1" fmla="*/ 17 h 166"/>
                <a:gd name="T2" fmla="*/ 339 w 370"/>
                <a:gd name="T3" fmla="*/ 94 h 166"/>
                <a:gd name="T4" fmla="*/ 266 w 370"/>
                <a:gd name="T5" fmla="*/ 148 h 166"/>
                <a:gd name="T6" fmla="*/ 39 w 370"/>
                <a:gd name="T7" fmla="*/ 64 h 166"/>
                <a:gd name="T8" fmla="*/ 123 w 370"/>
                <a:gd name="T9" fmla="*/ 17 h 166"/>
                <a:gd name="T10" fmla="*/ 121 w 370"/>
                <a:gd name="T11" fmla="*/ 0 h 166"/>
                <a:gd name="T12" fmla="*/ 0 w 370"/>
                <a:gd name="T13" fmla="*/ 66 h 166"/>
                <a:gd name="T14" fmla="*/ 268 w 370"/>
                <a:gd name="T15" fmla="*/ 166 h 166"/>
                <a:gd name="T16" fmla="*/ 370 w 370"/>
                <a:gd name="T17" fmla="*/ 89 h 166"/>
                <a:gd name="T18" fmla="*/ 121 w 370"/>
                <a:gd name="T19" fmla="*/ 0 h 166"/>
                <a:gd name="T20" fmla="*/ 121 w 370"/>
                <a:gd name="T2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0" h="166">
                  <a:moveTo>
                    <a:pt x="123" y="17"/>
                  </a:moveTo>
                  <a:lnTo>
                    <a:pt x="339" y="94"/>
                  </a:lnTo>
                  <a:lnTo>
                    <a:pt x="266" y="148"/>
                  </a:lnTo>
                  <a:lnTo>
                    <a:pt x="39" y="64"/>
                  </a:lnTo>
                  <a:lnTo>
                    <a:pt x="123" y="17"/>
                  </a:lnTo>
                  <a:moveTo>
                    <a:pt x="121" y="0"/>
                  </a:moveTo>
                  <a:lnTo>
                    <a:pt x="0" y="66"/>
                  </a:lnTo>
                  <a:lnTo>
                    <a:pt x="268" y="166"/>
                  </a:lnTo>
                  <a:lnTo>
                    <a:pt x="370" y="89"/>
                  </a:lnTo>
                  <a:lnTo>
                    <a:pt x="121" y="0"/>
                  </a:lnTo>
                  <a:lnTo>
                    <a:pt x="1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91"/>
            <p:cNvSpPr>
              <a:spLocks/>
            </p:cNvSpPr>
            <p:nvPr/>
          </p:nvSpPr>
          <p:spPr bwMode="auto">
            <a:xfrm>
              <a:off x="901" y="3916"/>
              <a:ext cx="368" cy="106"/>
            </a:xfrm>
            <a:custGeom>
              <a:avLst/>
              <a:gdLst>
                <a:gd name="T0" fmla="*/ 0 w 368"/>
                <a:gd name="T1" fmla="*/ 0 h 106"/>
                <a:gd name="T2" fmla="*/ 267 w 368"/>
                <a:gd name="T3" fmla="*/ 106 h 106"/>
                <a:gd name="T4" fmla="*/ 368 w 368"/>
                <a:gd name="T5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8" h="106">
                  <a:moveTo>
                    <a:pt x="0" y="0"/>
                  </a:moveTo>
                  <a:lnTo>
                    <a:pt x="267" y="106"/>
                  </a:lnTo>
                  <a:lnTo>
                    <a:pt x="368" y="31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92"/>
            <p:cNvSpPr>
              <a:spLocks/>
            </p:cNvSpPr>
            <p:nvPr/>
          </p:nvSpPr>
          <p:spPr bwMode="auto">
            <a:xfrm>
              <a:off x="901" y="3943"/>
              <a:ext cx="368" cy="106"/>
            </a:xfrm>
            <a:custGeom>
              <a:avLst/>
              <a:gdLst>
                <a:gd name="T0" fmla="*/ 0 w 368"/>
                <a:gd name="T1" fmla="*/ 0 h 106"/>
                <a:gd name="T2" fmla="*/ 267 w 368"/>
                <a:gd name="T3" fmla="*/ 106 h 106"/>
                <a:gd name="T4" fmla="*/ 368 w 368"/>
                <a:gd name="T5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8" h="106">
                  <a:moveTo>
                    <a:pt x="0" y="0"/>
                  </a:moveTo>
                  <a:lnTo>
                    <a:pt x="267" y="106"/>
                  </a:lnTo>
                  <a:lnTo>
                    <a:pt x="368" y="30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293"/>
            <p:cNvSpPr>
              <a:spLocks/>
            </p:cNvSpPr>
            <p:nvPr/>
          </p:nvSpPr>
          <p:spPr bwMode="auto">
            <a:xfrm>
              <a:off x="901" y="3973"/>
              <a:ext cx="368" cy="104"/>
            </a:xfrm>
            <a:custGeom>
              <a:avLst/>
              <a:gdLst>
                <a:gd name="T0" fmla="*/ 0 w 368"/>
                <a:gd name="T1" fmla="*/ 0 h 104"/>
                <a:gd name="T2" fmla="*/ 267 w 368"/>
                <a:gd name="T3" fmla="*/ 104 h 104"/>
                <a:gd name="T4" fmla="*/ 368 w 368"/>
                <a:gd name="T5" fmla="*/ 3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8" h="104">
                  <a:moveTo>
                    <a:pt x="0" y="0"/>
                  </a:moveTo>
                  <a:lnTo>
                    <a:pt x="267" y="104"/>
                  </a:lnTo>
                  <a:lnTo>
                    <a:pt x="368" y="31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94"/>
            <p:cNvSpPr>
              <a:spLocks/>
            </p:cNvSpPr>
            <p:nvPr/>
          </p:nvSpPr>
          <p:spPr bwMode="auto">
            <a:xfrm>
              <a:off x="901" y="4004"/>
              <a:ext cx="368" cy="106"/>
            </a:xfrm>
            <a:custGeom>
              <a:avLst/>
              <a:gdLst>
                <a:gd name="T0" fmla="*/ 0 w 368"/>
                <a:gd name="T1" fmla="*/ 0 h 106"/>
                <a:gd name="T2" fmla="*/ 267 w 368"/>
                <a:gd name="T3" fmla="*/ 106 h 106"/>
                <a:gd name="T4" fmla="*/ 368 w 368"/>
                <a:gd name="T5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8" h="106">
                  <a:moveTo>
                    <a:pt x="0" y="0"/>
                  </a:moveTo>
                  <a:lnTo>
                    <a:pt x="267" y="106"/>
                  </a:lnTo>
                  <a:lnTo>
                    <a:pt x="368" y="31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95"/>
            <p:cNvSpPr>
              <a:spLocks/>
            </p:cNvSpPr>
            <p:nvPr/>
          </p:nvSpPr>
          <p:spPr bwMode="auto">
            <a:xfrm>
              <a:off x="1752" y="3779"/>
              <a:ext cx="259" cy="252"/>
            </a:xfrm>
            <a:custGeom>
              <a:avLst/>
              <a:gdLst>
                <a:gd name="T0" fmla="*/ 68 w 135"/>
                <a:gd name="T1" fmla="*/ 9 h 131"/>
                <a:gd name="T2" fmla="*/ 88 w 135"/>
                <a:gd name="T3" fmla="*/ 2 h 131"/>
                <a:gd name="T4" fmla="*/ 101 w 135"/>
                <a:gd name="T5" fmla="*/ 20 h 131"/>
                <a:gd name="T6" fmla="*/ 122 w 135"/>
                <a:gd name="T7" fmla="*/ 26 h 131"/>
                <a:gd name="T8" fmla="*/ 121 w 135"/>
                <a:gd name="T9" fmla="*/ 48 h 131"/>
                <a:gd name="T10" fmla="*/ 135 w 135"/>
                <a:gd name="T11" fmla="*/ 65 h 131"/>
                <a:gd name="T12" fmla="*/ 121 w 135"/>
                <a:gd name="T13" fmla="*/ 83 h 131"/>
                <a:gd name="T14" fmla="*/ 122 w 135"/>
                <a:gd name="T15" fmla="*/ 105 h 131"/>
                <a:gd name="T16" fmla="*/ 101 w 135"/>
                <a:gd name="T17" fmla="*/ 111 h 131"/>
                <a:gd name="T18" fmla="*/ 88 w 135"/>
                <a:gd name="T19" fmla="*/ 129 h 131"/>
                <a:gd name="T20" fmla="*/ 68 w 135"/>
                <a:gd name="T21" fmla="*/ 122 h 131"/>
                <a:gd name="T22" fmla="*/ 47 w 135"/>
                <a:gd name="T23" fmla="*/ 129 h 131"/>
                <a:gd name="T24" fmla="*/ 35 w 135"/>
                <a:gd name="T25" fmla="*/ 111 h 131"/>
                <a:gd name="T26" fmla="*/ 13 w 135"/>
                <a:gd name="T27" fmla="*/ 105 h 131"/>
                <a:gd name="T28" fmla="*/ 14 w 135"/>
                <a:gd name="T29" fmla="*/ 83 h 131"/>
                <a:gd name="T30" fmla="*/ 0 w 135"/>
                <a:gd name="T31" fmla="*/ 65 h 131"/>
                <a:gd name="T32" fmla="*/ 14 w 135"/>
                <a:gd name="T33" fmla="*/ 48 h 131"/>
                <a:gd name="T34" fmla="*/ 13 w 135"/>
                <a:gd name="T35" fmla="*/ 26 h 131"/>
                <a:gd name="T36" fmla="*/ 35 w 135"/>
                <a:gd name="T37" fmla="*/ 20 h 131"/>
                <a:gd name="T38" fmla="*/ 47 w 135"/>
                <a:gd name="T39" fmla="*/ 2 h 131"/>
                <a:gd name="T40" fmla="*/ 68 w 135"/>
                <a:gd name="T41" fmla="*/ 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5" h="131">
                  <a:moveTo>
                    <a:pt x="68" y="9"/>
                  </a:moveTo>
                  <a:cubicBezTo>
                    <a:pt x="73" y="9"/>
                    <a:pt x="83" y="0"/>
                    <a:pt x="88" y="2"/>
                  </a:cubicBezTo>
                  <a:cubicBezTo>
                    <a:pt x="94" y="3"/>
                    <a:pt x="96" y="17"/>
                    <a:pt x="101" y="20"/>
                  </a:cubicBezTo>
                  <a:cubicBezTo>
                    <a:pt x="105" y="23"/>
                    <a:pt x="119" y="21"/>
                    <a:pt x="122" y="26"/>
                  </a:cubicBezTo>
                  <a:cubicBezTo>
                    <a:pt x="125" y="30"/>
                    <a:pt x="119" y="43"/>
                    <a:pt x="121" y="48"/>
                  </a:cubicBezTo>
                  <a:cubicBezTo>
                    <a:pt x="123" y="53"/>
                    <a:pt x="135" y="60"/>
                    <a:pt x="135" y="65"/>
                  </a:cubicBezTo>
                  <a:cubicBezTo>
                    <a:pt x="135" y="71"/>
                    <a:pt x="123" y="78"/>
                    <a:pt x="121" y="83"/>
                  </a:cubicBezTo>
                  <a:cubicBezTo>
                    <a:pt x="119" y="88"/>
                    <a:pt x="125" y="101"/>
                    <a:pt x="122" y="105"/>
                  </a:cubicBezTo>
                  <a:cubicBezTo>
                    <a:pt x="119" y="110"/>
                    <a:pt x="105" y="108"/>
                    <a:pt x="101" y="111"/>
                  </a:cubicBezTo>
                  <a:cubicBezTo>
                    <a:pt x="96" y="114"/>
                    <a:pt x="94" y="128"/>
                    <a:pt x="88" y="129"/>
                  </a:cubicBezTo>
                  <a:cubicBezTo>
                    <a:pt x="83" y="131"/>
                    <a:pt x="73" y="122"/>
                    <a:pt x="68" y="122"/>
                  </a:cubicBezTo>
                  <a:cubicBezTo>
                    <a:pt x="62" y="122"/>
                    <a:pt x="52" y="131"/>
                    <a:pt x="47" y="129"/>
                  </a:cubicBezTo>
                  <a:cubicBezTo>
                    <a:pt x="42" y="128"/>
                    <a:pt x="39" y="114"/>
                    <a:pt x="35" y="111"/>
                  </a:cubicBezTo>
                  <a:cubicBezTo>
                    <a:pt x="30" y="108"/>
                    <a:pt x="16" y="110"/>
                    <a:pt x="13" y="105"/>
                  </a:cubicBezTo>
                  <a:cubicBezTo>
                    <a:pt x="10" y="101"/>
                    <a:pt x="16" y="88"/>
                    <a:pt x="14" y="83"/>
                  </a:cubicBezTo>
                  <a:cubicBezTo>
                    <a:pt x="13" y="78"/>
                    <a:pt x="0" y="71"/>
                    <a:pt x="0" y="65"/>
                  </a:cubicBezTo>
                  <a:cubicBezTo>
                    <a:pt x="0" y="60"/>
                    <a:pt x="13" y="53"/>
                    <a:pt x="14" y="48"/>
                  </a:cubicBezTo>
                  <a:cubicBezTo>
                    <a:pt x="16" y="43"/>
                    <a:pt x="10" y="30"/>
                    <a:pt x="13" y="26"/>
                  </a:cubicBezTo>
                  <a:cubicBezTo>
                    <a:pt x="16" y="21"/>
                    <a:pt x="30" y="23"/>
                    <a:pt x="35" y="20"/>
                  </a:cubicBezTo>
                  <a:cubicBezTo>
                    <a:pt x="39" y="17"/>
                    <a:pt x="42" y="3"/>
                    <a:pt x="47" y="2"/>
                  </a:cubicBezTo>
                  <a:cubicBezTo>
                    <a:pt x="52" y="0"/>
                    <a:pt x="62" y="9"/>
                    <a:pt x="68" y="9"/>
                  </a:cubicBez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96"/>
            <p:cNvSpPr>
              <a:spLocks/>
            </p:cNvSpPr>
            <p:nvPr/>
          </p:nvSpPr>
          <p:spPr bwMode="auto">
            <a:xfrm>
              <a:off x="1775" y="4008"/>
              <a:ext cx="100" cy="143"/>
            </a:xfrm>
            <a:custGeom>
              <a:avLst/>
              <a:gdLst>
                <a:gd name="T0" fmla="*/ 53 w 100"/>
                <a:gd name="T1" fmla="*/ 0 h 143"/>
                <a:gd name="T2" fmla="*/ 0 w 100"/>
                <a:gd name="T3" fmla="*/ 121 h 143"/>
                <a:gd name="T4" fmla="*/ 52 w 100"/>
                <a:gd name="T5" fmla="*/ 106 h 143"/>
                <a:gd name="T6" fmla="*/ 86 w 100"/>
                <a:gd name="T7" fmla="*/ 143 h 143"/>
                <a:gd name="T8" fmla="*/ 100 w 100"/>
                <a:gd name="T9" fmla="*/ 1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143">
                  <a:moveTo>
                    <a:pt x="53" y="0"/>
                  </a:moveTo>
                  <a:lnTo>
                    <a:pt x="0" y="121"/>
                  </a:lnTo>
                  <a:lnTo>
                    <a:pt x="52" y="106"/>
                  </a:lnTo>
                  <a:lnTo>
                    <a:pt x="86" y="143"/>
                  </a:lnTo>
                  <a:lnTo>
                    <a:pt x="100" y="10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97"/>
            <p:cNvSpPr>
              <a:spLocks/>
            </p:cNvSpPr>
            <p:nvPr/>
          </p:nvSpPr>
          <p:spPr bwMode="auto">
            <a:xfrm>
              <a:off x="1913" y="3998"/>
              <a:ext cx="104" cy="151"/>
            </a:xfrm>
            <a:custGeom>
              <a:avLst/>
              <a:gdLst>
                <a:gd name="T0" fmla="*/ 0 w 104"/>
                <a:gd name="T1" fmla="*/ 29 h 151"/>
                <a:gd name="T2" fmla="*/ 21 w 104"/>
                <a:gd name="T3" fmla="*/ 151 h 151"/>
                <a:gd name="T4" fmla="*/ 56 w 104"/>
                <a:gd name="T5" fmla="*/ 110 h 151"/>
                <a:gd name="T6" fmla="*/ 104 w 104"/>
                <a:gd name="T7" fmla="*/ 124 h 151"/>
                <a:gd name="T8" fmla="*/ 31 w 104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51">
                  <a:moveTo>
                    <a:pt x="0" y="29"/>
                  </a:moveTo>
                  <a:lnTo>
                    <a:pt x="21" y="151"/>
                  </a:lnTo>
                  <a:lnTo>
                    <a:pt x="56" y="110"/>
                  </a:lnTo>
                  <a:lnTo>
                    <a:pt x="104" y="124"/>
                  </a:lnTo>
                  <a:lnTo>
                    <a:pt x="31" y="0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Oval 298"/>
            <p:cNvSpPr>
              <a:spLocks noChangeArrowheads="1"/>
            </p:cNvSpPr>
            <p:nvPr/>
          </p:nvSpPr>
          <p:spPr bwMode="auto">
            <a:xfrm>
              <a:off x="2564" y="3846"/>
              <a:ext cx="244" cy="245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99"/>
            <p:cNvSpPr>
              <a:spLocks/>
            </p:cNvSpPr>
            <p:nvPr/>
          </p:nvSpPr>
          <p:spPr bwMode="auto">
            <a:xfrm>
              <a:off x="2498" y="3920"/>
              <a:ext cx="375" cy="104"/>
            </a:xfrm>
            <a:custGeom>
              <a:avLst/>
              <a:gdLst>
                <a:gd name="T0" fmla="*/ 156 w 195"/>
                <a:gd name="T1" fmla="*/ 2 h 54"/>
                <a:gd name="T2" fmla="*/ 193 w 195"/>
                <a:gd name="T3" fmla="*/ 6 h 54"/>
                <a:gd name="T4" fmla="*/ 100 w 195"/>
                <a:gd name="T5" fmla="*/ 41 h 54"/>
                <a:gd name="T6" fmla="*/ 1 w 195"/>
                <a:gd name="T7" fmla="*/ 46 h 54"/>
                <a:gd name="T8" fmla="*/ 34 w 195"/>
                <a:gd name="T9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54">
                  <a:moveTo>
                    <a:pt x="156" y="2"/>
                  </a:moveTo>
                  <a:cubicBezTo>
                    <a:pt x="178" y="0"/>
                    <a:pt x="192" y="1"/>
                    <a:pt x="193" y="6"/>
                  </a:cubicBezTo>
                  <a:cubicBezTo>
                    <a:pt x="195" y="14"/>
                    <a:pt x="153" y="29"/>
                    <a:pt x="100" y="41"/>
                  </a:cubicBezTo>
                  <a:cubicBezTo>
                    <a:pt x="47" y="52"/>
                    <a:pt x="3" y="54"/>
                    <a:pt x="1" y="46"/>
                  </a:cubicBezTo>
                  <a:cubicBezTo>
                    <a:pt x="0" y="42"/>
                    <a:pt x="13" y="35"/>
                    <a:pt x="34" y="27"/>
                  </a:cubicBez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300"/>
            <p:cNvSpPr>
              <a:spLocks/>
            </p:cNvSpPr>
            <p:nvPr/>
          </p:nvSpPr>
          <p:spPr bwMode="auto">
            <a:xfrm>
              <a:off x="3300" y="3781"/>
              <a:ext cx="370" cy="370"/>
            </a:xfrm>
            <a:custGeom>
              <a:avLst/>
              <a:gdLst>
                <a:gd name="T0" fmla="*/ 192 w 192"/>
                <a:gd name="T1" fmla="*/ 164 h 192"/>
                <a:gd name="T2" fmla="*/ 164 w 192"/>
                <a:gd name="T3" fmla="*/ 192 h 192"/>
                <a:gd name="T4" fmla="*/ 28 w 192"/>
                <a:gd name="T5" fmla="*/ 192 h 192"/>
                <a:gd name="T6" fmla="*/ 0 w 192"/>
                <a:gd name="T7" fmla="*/ 164 h 192"/>
                <a:gd name="T8" fmla="*/ 0 w 192"/>
                <a:gd name="T9" fmla="*/ 28 h 192"/>
                <a:gd name="T10" fmla="*/ 28 w 192"/>
                <a:gd name="T11" fmla="*/ 0 h 192"/>
                <a:gd name="T12" fmla="*/ 164 w 192"/>
                <a:gd name="T13" fmla="*/ 0 h 192"/>
                <a:gd name="T14" fmla="*/ 192 w 192"/>
                <a:gd name="T15" fmla="*/ 28 h 192"/>
                <a:gd name="T16" fmla="*/ 192 w 192"/>
                <a:gd name="T17" fmla="*/ 16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92">
                  <a:moveTo>
                    <a:pt x="192" y="164"/>
                  </a:moveTo>
                  <a:cubicBezTo>
                    <a:pt x="192" y="180"/>
                    <a:pt x="180" y="192"/>
                    <a:pt x="164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13" y="192"/>
                    <a:pt x="0" y="180"/>
                    <a:pt x="0" y="16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80" y="0"/>
                    <a:pt x="192" y="13"/>
                    <a:pt x="192" y="28"/>
                  </a:cubicBezTo>
                  <a:lnTo>
                    <a:pt x="192" y="164"/>
                  </a:ln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301"/>
            <p:cNvSpPr>
              <a:spLocks/>
            </p:cNvSpPr>
            <p:nvPr/>
          </p:nvSpPr>
          <p:spPr bwMode="auto">
            <a:xfrm>
              <a:off x="3327" y="3866"/>
              <a:ext cx="312" cy="200"/>
            </a:xfrm>
            <a:custGeom>
              <a:avLst/>
              <a:gdLst>
                <a:gd name="T0" fmla="*/ 0 w 312"/>
                <a:gd name="T1" fmla="*/ 200 h 200"/>
                <a:gd name="T2" fmla="*/ 89 w 312"/>
                <a:gd name="T3" fmla="*/ 100 h 200"/>
                <a:gd name="T4" fmla="*/ 137 w 312"/>
                <a:gd name="T5" fmla="*/ 173 h 200"/>
                <a:gd name="T6" fmla="*/ 222 w 312"/>
                <a:gd name="T7" fmla="*/ 40 h 200"/>
                <a:gd name="T8" fmla="*/ 266 w 312"/>
                <a:gd name="T9" fmla="*/ 100 h 200"/>
                <a:gd name="T10" fmla="*/ 312 w 312"/>
                <a:gd name="T1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2" h="200">
                  <a:moveTo>
                    <a:pt x="0" y="200"/>
                  </a:moveTo>
                  <a:lnTo>
                    <a:pt x="89" y="100"/>
                  </a:lnTo>
                  <a:lnTo>
                    <a:pt x="137" y="173"/>
                  </a:lnTo>
                  <a:lnTo>
                    <a:pt x="222" y="40"/>
                  </a:lnTo>
                  <a:lnTo>
                    <a:pt x="266" y="100"/>
                  </a:lnTo>
                  <a:lnTo>
                    <a:pt x="312" y="0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302"/>
            <p:cNvSpPr>
              <a:spLocks/>
            </p:cNvSpPr>
            <p:nvPr/>
          </p:nvSpPr>
          <p:spPr bwMode="auto">
            <a:xfrm>
              <a:off x="3572" y="3856"/>
              <a:ext cx="84" cy="87"/>
            </a:xfrm>
            <a:custGeom>
              <a:avLst/>
              <a:gdLst>
                <a:gd name="T0" fmla="*/ 42 w 44"/>
                <a:gd name="T1" fmla="*/ 45 h 45"/>
                <a:gd name="T2" fmla="*/ 40 w 44"/>
                <a:gd name="T3" fmla="*/ 43 h 45"/>
                <a:gd name="T4" fmla="*/ 35 w 44"/>
                <a:gd name="T5" fmla="*/ 6 h 45"/>
                <a:gd name="T6" fmla="*/ 4 w 44"/>
                <a:gd name="T7" fmla="*/ 26 h 45"/>
                <a:gd name="T8" fmla="*/ 0 w 44"/>
                <a:gd name="T9" fmla="*/ 26 h 45"/>
                <a:gd name="T10" fmla="*/ 1 w 44"/>
                <a:gd name="T11" fmla="*/ 22 h 45"/>
                <a:gd name="T12" fmla="*/ 35 w 44"/>
                <a:gd name="T13" fmla="*/ 0 h 45"/>
                <a:gd name="T14" fmla="*/ 37 w 44"/>
                <a:gd name="T15" fmla="*/ 0 h 45"/>
                <a:gd name="T16" fmla="*/ 39 w 44"/>
                <a:gd name="T17" fmla="*/ 2 h 45"/>
                <a:gd name="T18" fmla="*/ 44 w 44"/>
                <a:gd name="T19" fmla="*/ 42 h 45"/>
                <a:gd name="T20" fmla="*/ 44 w 44"/>
                <a:gd name="T21" fmla="*/ 43 h 45"/>
                <a:gd name="T22" fmla="*/ 42 w 44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45">
                  <a:moveTo>
                    <a:pt x="42" y="45"/>
                  </a:moveTo>
                  <a:cubicBezTo>
                    <a:pt x="41" y="45"/>
                    <a:pt x="40" y="44"/>
                    <a:pt x="40" y="43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7"/>
                    <a:pt x="1" y="27"/>
                    <a:pt x="0" y="26"/>
                  </a:cubicBezTo>
                  <a:cubicBezTo>
                    <a:pt x="0" y="24"/>
                    <a:pt x="0" y="23"/>
                    <a:pt x="1" y="2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0"/>
                    <a:pt x="37" y="0"/>
                  </a:cubicBezTo>
                  <a:cubicBezTo>
                    <a:pt x="38" y="0"/>
                    <a:pt x="39" y="1"/>
                    <a:pt x="39" y="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3"/>
                    <a:pt x="44" y="43"/>
                  </a:cubicBezTo>
                  <a:cubicBezTo>
                    <a:pt x="44" y="44"/>
                    <a:pt x="43" y="45"/>
                    <a:pt x="42" y="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303"/>
            <p:cNvSpPr>
              <a:spLocks/>
            </p:cNvSpPr>
            <p:nvPr/>
          </p:nvSpPr>
          <p:spPr bwMode="auto">
            <a:xfrm>
              <a:off x="4105" y="3781"/>
              <a:ext cx="283" cy="370"/>
            </a:xfrm>
            <a:custGeom>
              <a:avLst/>
              <a:gdLst>
                <a:gd name="T0" fmla="*/ 127 w 147"/>
                <a:gd name="T1" fmla="*/ 164 h 192"/>
                <a:gd name="T2" fmla="*/ 127 w 147"/>
                <a:gd name="T3" fmla="*/ 14 h 192"/>
                <a:gd name="T4" fmla="*/ 113 w 147"/>
                <a:gd name="T5" fmla="*/ 0 h 192"/>
                <a:gd name="T6" fmla="*/ 34 w 147"/>
                <a:gd name="T7" fmla="*/ 0 h 192"/>
                <a:gd name="T8" fmla="*/ 20 w 147"/>
                <a:gd name="T9" fmla="*/ 14 h 192"/>
                <a:gd name="T10" fmla="*/ 20 w 147"/>
                <a:gd name="T11" fmla="*/ 164 h 192"/>
                <a:gd name="T12" fmla="*/ 0 w 147"/>
                <a:gd name="T13" fmla="*/ 164 h 192"/>
                <a:gd name="T14" fmla="*/ 0 w 147"/>
                <a:gd name="T15" fmla="*/ 192 h 192"/>
                <a:gd name="T16" fmla="*/ 147 w 147"/>
                <a:gd name="T17" fmla="*/ 192 h 192"/>
                <a:gd name="T18" fmla="*/ 147 w 147"/>
                <a:gd name="T19" fmla="*/ 164 h 192"/>
                <a:gd name="T20" fmla="*/ 127 w 147"/>
                <a:gd name="T21" fmla="*/ 16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" h="192">
                  <a:moveTo>
                    <a:pt x="127" y="164"/>
                  </a:moveTo>
                  <a:cubicBezTo>
                    <a:pt x="127" y="14"/>
                    <a:pt x="127" y="14"/>
                    <a:pt x="127" y="14"/>
                  </a:cubicBezTo>
                  <a:cubicBezTo>
                    <a:pt x="127" y="6"/>
                    <a:pt x="121" y="0"/>
                    <a:pt x="11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6" y="0"/>
                    <a:pt x="20" y="6"/>
                    <a:pt x="20" y="14"/>
                  </a:cubicBezTo>
                  <a:cubicBezTo>
                    <a:pt x="20" y="164"/>
                    <a:pt x="20" y="164"/>
                    <a:pt x="2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7" y="164"/>
                    <a:pt x="147" y="164"/>
                    <a:pt x="147" y="164"/>
                  </a:cubicBezTo>
                  <a:lnTo>
                    <a:pt x="127" y="164"/>
                  </a:ln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Rectangle 304"/>
            <p:cNvSpPr>
              <a:spLocks noChangeArrowheads="1"/>
            </p:cNvSpPr>
            <p:nvPr/>
          </p:nvSpPr>
          <p:spPr bwMode="auto">
            <a:xfrm>
              <a:off x="4197" y="3841"/>
              <a:ext cx="98" cy="109"/>
            </a:xfrm>
            <a:prstGeom prst="rect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305"/>
            <p:cNvSpPr>
              <a:spLocks/>
            </p:cNvSpPr>
            <p:nvPr/>
          </p:nvSpPr>
          <p:spPr bwMode="auto">
            <a:xfrm>
              <a:off x="4347" y="3918"/>
              <a:ext cx="127" cy="175"/>
            </a:xfrm>
            <a:custGeom>
              <a:avLst/>
              <a:gdLst>
                <a:gd name="T0" fmla="*/ 0 w 66"/>
                <a:gd name="T1" fmla="*/ 36 h 91"/>
                <a:gd name="T2" fmla="*/ 30 w 66"/>
                <a:gd name="T3" fmla="*/ 64 h 91"/>
                <a:gd name="T4" fmla="*/ 40 w 66"/>
                <a:gd name="T5" fmla="*/ 83 h 91"/>
                <a:gd name="T6" fmla="*/ 59 w 66"/>
                <a:gd name="T7" fmla="*/ 85 h 91"/>
                <a:gd name="T8" fmla="*/ 49 w 66"/>
                <a:gd name="T9" fmla="*/ 46 h 91"/>
                <a:gd name="T10" fmla="*/ 41 w 66"/>
                <a:gd name="T1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91">
                  <a:moveTo>
                    <a:pt x="0" y="36"/>
                  </a:moveTo>
                  <a:cubicBezTo>
                    <a:pt x="17" y="37"/>
                    <a:pt x="23" y="49"/>
                    <a:pt x="30" y="64"/>
                  </a:cubicBezTo>
                  <a:cubicBezTo>
                    <a:pt x="32" y="70"/>
                    <a:pt x="35" y="78"/>
                    <a:pt x="40" y="83"/>
                  </a:cubicBezTo>
                  <a:cubicBezTo>
                    <a:pt x="44" y="87"/>
                    <a:pt x="54" y="91"/>
                    <a:pt x="59" y="85"/>
                  </a:cubicBezTo>
                  <a:cubicBezTo>
                    <a:pt x="66" y="75"/>
                    <a:pt x="54" y="55"/>
                    <a:pt x="49" y="46"/>
                  </a:cubicBezTo>
                  <a:cubicBezTo>
                    <a:pt x="42" y="31"/>
                    <a:pt x="44" y="16"/>
                    <a:pt x="41" y="0"/>
                  </a:cubicBez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306"/>
            <p:cNvSpPr>
              <a:spLocks/>
            </p:cNvSpPr>
            <p:nvPr/>
          </p:nvSpPr>
          <p:spPr bwMode="auto">
            <a:xfrm>
              <a:off x="4366" y="3844"/>
              <a:ext cx="87" cy="79"/>
            </a:xfrm>
            <a:custGeom>
              <a:avLst/>
              <a:gdLst>
                <a:gd name="T0" fmla="*/ 0 w 45"/>
                <a:gd name="T1" fmla="*/ 0 h 41"/>
                <a:gd name="T2" fmla="*/ 31 w 45"/>
                <a:gd name="T3" fmla="*/ 41 h 41"/>
                <a:gd name="T4" fmla="*/ 11 w 45"/>
                <a:gd name="T5" fmla="*/ 34 h 41"/>
                <a:gd name="T6" fmla="*/ 0 w 45"/>
                <a:gd name="T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41">
                  <a:moveTo>
                    <a:pt x="0" y="0"/>
                  </a:moveTo>
                  <a:cubicBezTo>
                    <a:pt x="0" y="0"/>
                    <a:pt x="45" y="15"/>
                    <a:pt x="31" y="41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7" y="8"/>
                    <a:pt x="0" y="0"/>
                  </a:cubicBez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307"/>
            <p:cNvSpPr>
              <a:spLocks/>
            </p:cNvSpPr>
            <p:nvPr/>
          </p:nvSpPr>
          <p:spPr bwMode="auto">
            <a:xfrm>
              <a:off x="5038" y="3935"/>
              <a:ext cx="62" cy="139"/>
            </a:xfrm>
            <a:custGeom>
              <a:avLst/>
              <a:gdLst>
                <a:gd name="T0" fmla="*/ 62 w 62"/>
                <a:gd name="T1" fmla="*/ 0 h 139"/>
                <a:gd name="T2" fmla="*/ 0 w 62"/>
                <a:gd name="T3" fmla="*/ 0 h 139"/>
                <a:gd name="T4" fmla="*/ 0 w 62"/>
                <a:gd name="T5" fmla="*/ 139 h 139"/>
                <a:gd name="T6" fmla="*/ 62 w 62"/>
                <a:gd name="T7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139">
                  <a:moveTo>
                    <a:pt x="62" y="0"/>
                  </a:moveTo>
                  <a:lnTo>
                    <a:pt x="0" y="0"/>
                  </a:lnTo>
                  <a:lnTo>
                    <a:pt x="0" y="139"/>
                  </a:lnTo>
                  <a:lnTo>
                    <a:pt x="62" y="139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308"/>
            <p:cNvSpPr>
              <a:spLocks/>
            </p:cNvSpPr>
            <p:nvPr/>
          </p:nvSpPr>
          <p:spPr bwMode="auto">
            <a:xfrm>
              <a:off x="4963" y="3810"/>
              <a:ext cx="150" cy="341"/>
            </a:xfrm>
            <a:custGeom>
              <a:avLst/>
              <a:gdLst>
                <a:gd name="T0" fmla="*/ 51 w 78"/>
                <a:gd name="T1" fmla="*/ 19 h 177"/>
                <a:gd name="T2" fmla="*/ 51 w 78"/>
                <a:gd name="T3" fmla="*/ 2 h 177"/>
                <a:gd name="T4" fmla="*/ 39 w 78"/>
                <a:gd name="T5" fmla="*/ 0 h 177"/>
                <a:gd name="T6" fmla="*/ 27 w 78"/>
                <a:gd name="T7" fmla="*/ 2 h 177"/>
                <a:gd name="T8" fmla="*/ 27 w 78"/>
                <a:gd name="T9" fmla="*/ 19 h 177"/>
                <a:gd name="T10" fmla="*/ 0 w 78"/>
                <a:gd name="T11" fmla="*/ 53 h 177"/>
                <a:gd name="T12" fmla="*/ 0 w 78"/>
                <a:gd name="T13" fmla="*/ 177 h 177"/>
                <a:gd name="T14" fmla="*/ 78 w 78"/>
                <a:gd name="T15" fmla="*/ 177 h 177"/>
                <a:gd name="T16" fmla="*/ 78 w 78"/>
                <a:gd name="T17" fmla="*/ 53 h 177"/>
                <a:gd name="T18" fmla="*/ 51 w 78"/>
                <a:gd name="T19" fmla="*/ 1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177">
                  <a:moveTo>
                    <a:pt x="51" y="19"/>
                  </a:move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46" y="0"/>
                    <a:pt x="39" y="0"/>
                  </a:cubicBezTo>
                  <a:cubicBezTo>
                    <a:pt x="33" y="0"/>
                    <a:pt x="27" y="1"/>
                    <a:pt x="27" y="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12" y="22"/>
                    <a:pt x="0" y="36"/>
                    <a:pt x="0" y="53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8" y="36"/>
                    <a:pt x="66" y="22"/>
                    <a:pt x="51" y="19"/>
                  </a:cubicBez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309"/>
            <p:cNvSpPr>
              <a:spLocks/>
            </p:cNvSpPr>
            <p:nvPr/>
          </p:nvSpPr>
          <p:spPr bwMode="auto">
            <a:xfrm>
              <a:off x="5088" y="3781"/>
              <a:ext cx="129" cy="114"/>
            </a:xfrm>
            <a:custGeom>
              <a:avLst/>
              <a:gdLst>
                <a:gd name="T0" fmla="*/ 0 w 129"/>
                <a:gd name="T1" fmla="*/ 46 h 114"/>
                <a:gd name="T2" fmla="*/ 129 w 129"/>
                <a:gd name="T3" fmla="*/ 114 h 114"/>
                <a:gd name="T4" fmla="*/ 129 w 129"/>
                <a:gd name="T5" fmla="*/ 0 h 114"/>
                <a:gd name="T6" fmla="*/ 0 w 129"/>
                <a:gd name="T7" fmla="*/ 4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114">
                  <a:moveTo>
                    <a:pt x="0" y="46"/>
                  </a:moveTo>
                  <a:lnTo>
                    <a:pt x="129" y="114"/>
                  </a:lnTo>
                  <a:lnTo>
                    <a:pt x="129" y="0"/>
                  </a:lnTo>
                  <a:lnTo>
                    <a:pt x="0" y="46"/>
                  </a:ln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Line 310"/>
            <p:cNvSpPr>
              <a:spLocks noChangeShapeType="1"/>
            </p:cNvSpPr>
            <p:nvPr/>
          </p:nvSpPr>
          <p:spPr bwMode="auto">
            <a:xfrm>
              <a:off x="5744" y="3937"/>
              <a:ext cx="0" cy="214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Line 311"/>
            <p:cNvSpPr>
              <a:spLocks noChangeShapeType="1"/>
            </p:cNvSpPr>
            <p:nvPr/>
          </p:nvSpPr>
          <p:spPr bwMode="auto">
            <a:xfrm>
              <a:off x="5744" y="3781"/>
              <a:ext cx="0" cy="75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Line 312"/>
            <p:cNvSpPr>
              <a:spLocks noChangeShapeType="1"/>
            </p:cNvSpPr>
            <p:nvPr/>
          </p:nvSpPr>
          <p:spPr bwMode="auto">
            <a:xfrm>
              <a:off x="5840" y="4033"/>
              <a:ext cx="0" cy="118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Line 313"/>
            <p:cNvSpPr>
              <a:spLocks noChangeShapeType="1"/>
            </p:cNvSpPr>
            <p:nvPr/>
          </p:nvSpPr>
          <p:spPr bwMode="auto">
            <a:xfrm>
              <a:off x="5840" y="3781"/>
              <a:ext cx="0" cy="173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Line 314"/>
            <p:cNvSpPr>
              <a:spLocks noChangeShapeType="1"/>
            </p:cNvSpPr>
            <p:nvPr/>
          </p:nvSpPr>
          <p:spPr bwMode="auto">
            <a:xfrm>
              <a:off x="5935" y="3948"/>
              <a:ext cx="0" cy="203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Line 315"/>
            <p:cNvSpPr>
              <a:spLocks noChangeShapeType="1"/>
            </p:cNvSpPr>
            <p:nvPr/>
          </p:nvSpPr>
          <p:spPr bwMode="auto">
            <a:xfrm>
              <a:off x="5935" y="3781"/>
              <a:ext cx="0" cy="89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Line 316"/>
            <p:cNvSpPr>
              <a:spLocks noChangeShapeType="1"/>
            </p:cNvSpPr>
            <p:nvPr/>
          </p:nvSpPr>
          <p:spPr bwMode="auto">
            <a:xfrm>
              <a:off x="6029" y="4085"/>
              <a:ext cx="0" cy="66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Line 317"/>
            <p:cNvSpPr>
              <a:spLocks noChangeShapeType="1"/>
            </p:cNvSpPr>
            <p:nvPr/>
          </p:nvSpPr>
          <p:spPr bwMode="auto">
            <a:xfrm>
              <a:off x="6029" y="3781"/>
              <a:ext cx="0" cy="221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Oval 318"/>
            <p:cNvSpPr>
              <a:spLocks noChangeArrowheads="1"/>
            </p:cNvSpPr>
            <p:nvPr/>
          </p:nvSpPr>
          <p:spPr bwMode="auto">
            <a:xfrm>
              <a:off x="5702" y="3854"/>
              <a:ext cx="85" cy="85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Oval 319"/>
            <p:cNvSpPr>
              <a:spLocks noChangeArrowheads="1"/>
            </p:cNvSpPr>
            <p:nvPr/>
          </p:nvSpPr>
          <p:spPr bwMode="auto">
            <a:xfrm>
              <a:off x="5798" y="3950"/>
              <a:ext cx="85" cy="85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Oval 320"/>
            <p:cNvSpPr>
              <a:spLocks noChangeArrowheads="1"/>
            </p:cNvSpPr>
            <p:nvPr/>
          </p:nvSpPr>
          <p:spPr bwMode="auto">
            <a:xfrm>
              <a:off x="5892" y="3866"/>
              <a:ext cx="85" cy="84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Oval 321"/>
            <p:cNvSpPr>
              <a:spLocks noChangeArrowheads="1"/>
            </p:cNvSpPr>
            <p:nvPr/>
          </p:nvSpPr>
          <p:spPr bwMode="auto">
            <a:xfrm>
              <a:off x="5987" y="4004"/>
              <a:ext cx="84" cy="85"/>
            </a:xfrm>
            <a:prstGeom prst="ellips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322"/>
            <p:cNvSpPr>
              <a:spLocks/>
            </p:cNvSpPr>
            <p:nvPr/>
          </p:nvSpPr>
          <p:spPr bwMode="auto">
            <a:xfrm>
              <a:off x="6539" y="3781"/>
              <a:ext cx="294" cy="370"/>
            </a:xfrm>
            <a:custGeom>
              <a:avLst/>
              <a:gdLst>
                <a:gd name="T0" fmla="*/ 190 w 294"/>
                <a:gd name="T1" fmla="*/ 212 h 370"/>
                <a:gd name="T2" fmla="*/ 265 w 294"/>
                <a:gd name="T3" fmla="*/ 212 h 370"/>
                <a:gd name="T4" fmla="*/ 190 w 294"/>
                <a:gd name="T5" fmla="*/ 119 h 370"/>
                <a:gd name="T6" fmla="*/ 246 w 294"/>
                <a:gd name="T7" fmla="*/ 119 h 370"/>
                <a:gd name="T8" fmla="*/ 146 w 294"/>
                <a:gd name="T9" fmla="*/ 0 h 370"/>
                <a:gd name="T10" fmla="*/ 46 w 294"/>
                <a:gd name="T11" fmla="*/ 119 h 370"/>
                <a:gd name="T12" fmla="*/ 102 w 294"/>
                <a:gd name="T13" fmla="*/ 119 h 370"/>
                <a:gd name="T14" fmla="*/ 27 w 294"/>
                <a:gd name="T15" fmla="*/ 212 h 370"/>
                <a:gd name="T16" fmla="*/ 102 w 294"/>
                <a:gd name="T17" fmla="*/ 212 h 370"/>
                <a:gd name="T18" fmla="*/ 0 w 294"/>
                <a:gd name="T19" fmla="*/ 310 h 370"/>
                <a:gd name="T20" fmla="*/ 108 w 294"/>
                <a:gd name="T21" fmla="*/ 310 h 370"/>
                <a:gd name="T22" fmla="*/ 108 w 294"/>
                <a:gd name="T23" fmla="*/ 370 h 370"/>
                <a:gd name="T24" fmla="*/ 146 w 294"/>
                <a:gd name="T25" fmla="*/ 370 h 370"/>
                <a:gd name="T26" fmla="*/ 187 w 294"/>
                <a:gd name="T27" fmla="*/ 370 h 370"/>
                <a:gd name="T28" fmla="*/ 187 w 294"/>
                <a:gd name="T29" fmla="*/ 310 h 370"/>
                <a:gd name="T30" fmla="*/ 294 w 294"/>
                <a:gd name="T31" fmla="*/ 310 h 370"/>
                <a:gd name="T32" fmla="*/ 190 w 294"/>
                <a:gd name="T33" fmla="*/ 212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4" h="370">
                  <a:moveTo>
                    <a:pt x="190" y="212"/>
                  </a:moveTo>
                  <a:lnTo>
                    <a:pt x="265" y="212"/>
                  </a:lnTo>
                  <a:lnTo>
                    <a:pt x="190" y="119"/>
                  </a:lnTo>
                  <a:lnTo>
                    <a:pt x="246" y="119"/>
                  </a:lnTo>
                  <a:lnTo>
                    <a:pt x="146" y="0"/>
                  </a:lnTo>
                  <a:lnTo>
                    <a:pt x="46" y="119"/>
                  </a:lnTo>
                  <a:lnTo>
                    <a:pt x="102" y="119"/>
                  </a:lnTo>
                  <a:lnTo>
                    <a:pt x="27" y="212"/>
                  </a:lnTo>
                  <a:lnTo>
                    <a:pt x="102" y="212"/>
                  </a:lnTo>
                  <a:lnTo>
                    <a:pt x="0" y="310"/>
                  </a:lnTo>
                  <a:lnTo>
                    <a:pt x="108" y="310"/>
                  </a:lnTo>
                  <a:lnTo>
                    <a:pt x="108" y="370"/>
                  </a:lnTo>
                  <a:lnTo>
                    <a:pt x="146" y="370"/>
                  </a:lnTo>
                  <a:lnTo>
                    <a:pt x="187" y="370"/>
                  </a:lnTo>
                  <a:lnTo>
                    <a:pt x="187" y="310"/>
                  </a:lnTo>
                  <a:lnTo>
                    <a:pt x="294" y="310"/>
                  </a:lnTo>
                  <a:lnTo>
                    <a:pt x="190" y="212"/>
                  </a:ln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Rectangle 323"/>
            <p:cNvSpPr>
              <a:spLocks noChangeArrowheads="1"/>
            </p:cNvSpPr>
            <p:nvPr/>
          </p:nvSpPr>
          <p:spPr bwMode="auto">
            <a:xfrm>
              <a:off x="7328" y="4049"/>
              <a:ext cx="321" cy="105"/>
            </a:xfrm>
            <a:prstGeom prst="rect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324"/>
            <p:cNvSpPr>
              <a:spLocks/>
            </p:cNvSpPr>
            <p:nvPr/>
          </p:nvSpPr>
          <p:spPr bwMode="auto">
            <a:xfrm>
              <a:off x="7445" y="4101"/>
              <a:ext cx="85" cy="19"/>
            </a:xfrm>
            <a:custGeom>
              <a:avLst/>
              <a:gdLst>
                <a:gd name="T0" fmla="*/ 0 w 85"/>
                <a:gd name="T1" fmla="*/ 19 h 19"/>
                <a:gd name="T2" fmla="*/ 0 w 85"/>
                <a:gd name="T3" fmla="*/ 0 h 19"/>
                <a:gd name="T4" fmla="*/ 85 w 85"/>
                <a:gd name="T5" fmla="*/ 0 h 19"/>
                <a:gd name="T6" fmla="*/ 85 w 85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19">
                  <a:moveTo>
                    <a:pt x="0" y="19"/>
                  </a:moveTo>
                  <a:lnTo>
                    <a:pt x="0" y="0"/>
                  </a:lnTo>
                  <a:lnTo>
                    <a:pt x="85" y="0"/>
                  </a:lnTo>
                  <a:lnTo>
                    <a:pt x="85" y="19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Rectangle 325"/>
            <p:cNvSpPr>
              <a:spLocks noChangeArrowheads="1"/>
            </p:cNvSpPr>
            <p:nvPr/>
          </p:nvSpPr>
          <p:spPr bwMode="auto">
            <a:xfrm>
              <a:off x="7328" y="3943"/>
              <a:ext cx="321" cy="106"/>
            </a:xfrm>
            <a:prstGeom prst="rect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326"/>
            <p:cNvSpPr>
              <a:spLocks/>
            </p:cNvSpPr>
            <p:nvPr/>
          </p:nvSpPr>
          <p:spPr bwMode="auto">
            <a:xfrm>
              <a:off x="7445" y="3995"/>
              <a:ext cx="85" cy="19"/>
            </a:xfrm>
            <a:custGeom>
              <a:avLst/>
              <a:gdLst>
                <a:gd name="T0" fmla="*/ 0 w 85"/>
                <a:gd name="T1" fmla="*/ 19 h 19"/>
                <a:gd name="T2" fmla="*/ 0 w 85"/>
                <a:gd name="T3" fmla="*/ 0 h 19"/>
                <a:gd name="T4" fmla="*/ 85 w 85"/>
                <a:gd name="T5" fmla="*/ 0 h 19"/>
                <a:gd name="T6" fmla="*/ 85 w 85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19">
                  <a:moveTo>
                    <a:pt x="0" y="19"/>
                  </a:moveTo>
                  <a:lnTo>
                    <a:pt x="0" y="0"/>
                  </a:lnTo>
                  <a:lnTo>
                    <a:pt x="85" y="0"/>
                  </a:lnTo>
                  <a:lnTo>
                    <a:pt x="85" y="19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Rectangle 327"/>
            <p:cNvSpPr>
              <a:spLocks noChangeArrowheads="1"/>
            </p:cNvSpPr>
            <p:nvPr/>
          </p:nvSpPr>
          <p:spPr bwMode="auto">
            <a:xfrm>
              <a:off x="7328" y="3837"/>
              <a:ext cx="321" cy="106"/>
            </a:xfrm>
            <a:prstGeom prst="rect">
              <a:avLst/>
            </a:pr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328"/>
            <p:cNvSpPr>
              <a:spLocks/>
            </p:cNvSpPr>
            <p:nvPr/>
          </p:nvSpPr>
          <p:spPr bwMode="auto">
            <a:xfrm>
              <a:off x="7328" y="3785"/>
              <a:ext cx="321" cy="52"/>
            </a:xfrm>
            <a:custGeom>
              <a:avLst/>
              <a:gdLst>
                <a:gd name="T0" fmla="*/ 244 w 321"/>
                <a:gd name="T1" fmla="*/ 0 h 52"/>
                <a:gd name="T2" fmla="*/ 71 w 321"/>
                <a:gd name="T3" fmla="*/ 0 h 52"/>
                <a:gd name="T4" fmla="*/ 0 w 321"/>
                <a:gd name="T5" fmla="*/ 52 h 52"/>
                <a:gd name="T6" fmla="*/ 321 w 321"/>
                <a:gd name="T7" fmla="*/ 52 h 52"/>
                <a:gd name="T8" fmla="*/ 244 w 321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52">
                  <a:moveTo>
                    <a:pt x="244" y="0"/>
                  </a:moveTo>
                  <a:lnTo>
                    <a:pt x="71" y="0"/>
                  </a:lnTo>
                  <a:lnTo>
                    <a:pt x="0" y="52"/>
                  </a:lnTo>
                  <a:lnTo>
                    <a:pt x="321" y="52"/>
                  </a:lnTo>
                  <a:lnTo>
                    <a:pt x="244" y="0"/>
                  </a:ln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329"/>
            <p:cNvSpPr>
              <a:spLocks/>
            </p:cNvSpPr>
            <p:nvPr/>
          </p:nvSpPr>
          <p:spPr bwMode="auto">
            <a:xfrm>
              <a:off x="7445" y="3889"/>
              <a:ext cx="85" cy="19"/>
            </a:xfrm>
            <a:custGeom>
              <a:avLst/>
              <a:gdLst>
                <a:gd name="T0" fmla="*/ 0 w 85"/>
                <a:gd name="T1" fmla="*/ 19 h 19"/>
                <a:gd name="T2" fmla="*/ 0 w 85"/>
                <a:gd name="T3" fmla="*/ 0 h 19"/>
                <a:gd name="T4" fmla="*/ 85 w 85"/>
                <a:gd name="T5" fmla="*/ 0 h 19"/>
                <a:gd name="T6" fmla="*/ 85 w 85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19">
                  <a:moveTo>
                    <a:pt x="0" y="19"/>
                  </a:moveTo>
                  <a:lnTo>
                    <a:pt x="0" y="0"/>
                  </a:lnTo>
                  <a:lnTo>
                    <a:pt x="85" y="0"/>
                  </a:lnTo>
                  <a:lnTo>
                    <a:pt x="85" y="19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40071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781050" y="610768"/>
            <a:ext cx="10629900" cy="5636463"/>
            <a:chOff x="-811" y="-312"/>
            <a:chExt cx="9307" cy="4935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-811" y="-312"/>
              <a:ext cx="9307" cy="3132"/>
              <a:chOff x="-811" y="-312"/>
              <a:chExt cx="9307" cy="3132"/>
            </a:xfrm>
          </p:grpSpPr>
          <p:sp>
            <p:nvSpPr>
              <p:cNvPr id="213" name="Oval 5"/>
              <p:cNvSpPr>
                <a:spLocks noChangeArrowheads="1"/>
              </p:cNvSpPr>
              <p:nvPr/>
            </p:nvSpPr>
            <p:spPr bwMode="auto">
              <a:xfrm>
                <a:off x="-811" y="-116"/>
                <a:ext cx="210" cy="211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Oval 6"/>
              <p:cNvSpPr>
                <a:spLocks noChangeArrowheads="1"/>
              </p:cNvSpPr>
              <p:nvPr/>
            </p:nvSpPr>
            <p:spPr bwMode="auto">
              <a:xfrm>
                <a:off x="-480" y="-28"/>
                <a:ext cx="123" cy="123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Oval 7"/>
              <p:cNvSpPr>
                <a:spLocks noChangeArrowheads="1"/>
              </p:cNvSpPr>
              <p:nvPr/>
            </p:nvSpPr>
            <p:spPr bwMode="auto">
              <a:xfrm>
                <a:off x="-740" y="-45"/>
                <a:ext cx="68" cy="69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Oval 8"/>
              <p:cNvSpPr>
                <a:spLocks noChangeArrowheads="1"/>
              </p:cNvSpPr>
              <p:nvPr/>
            </p:nvSpPr>
            <p:spPr bwMode="auto">
              <a:xfrm>
                <a:off x="-445" y="7"/>
                <a:ext cx="52" cy="52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9"/>
              <p:cNvSpPr>
                <a:spLocks/>
              </p:cNvSpPr>
              <p:nvPr/>
            </p:nvSpPr>
            <p:spPr bwMode="auto">
              <a:xfrm>
                <a:off x="-636" y="-168"/>
                <a:ext cx="269" cy="156"/>
              </a:xfrm>
              <a:custGeom>
                <a:avLst/>
                <a:gdLst>
                  <a:gd name="T0" fmla="*/ 15 w 114"/>
                  <a:gd name="T1" fmla="*/ 66 h 66"/>
                  <a:gd name="T2" fmla="*/ 62 w 114"/>
                  <a:gd name="T3" fmla="*/ 66 h 66"/>
                  <a:gd name="T4" fmla="*/ 102 w 114"/>
                  <a:gd name="T5" fmla="*/ 51 h 66"/>
                  <a:gd name="T6" fmla="*/ 114 w 114"/>
                  <a:gd name="T7" fmla="*/ 0 h 66"/>
                  <a:gd name="T8" fmla="*/ 26 w 114"/>
                  <a:gd name="T9" fmla="*/ 0 h 66"/>
                  <a:gd name="T10" fmla="*/ 0 w 114"/>
                  <a:gd name="T11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4" h="66">
                    <a:moveTo>
                      <a:pt x="15" y="66"/>
                    </a:moveTo>
                    <a:cubicBezTo>
                      <a:pt x="62" y="66"/>
                      <a:pt x="62" y="66"/>
                      <a:pt x="62" y="66"/>
                    </a:cubicBezTo>
                    <a:cubicBezTo>
                      <a:pt x="74" y="43"/>
                      <a:pt x="102" y="51"/>
                      <a:pt x="102" y="5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0" y="33"/>
                      <a:pt x="0" y="33"/>
                      <a:pt x="0" y="33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Line 10"/>
              <p:cNvSpPr>
                <a:spLocks noChangeShapeType="1"/>
              </p:cNvSpPr>
              <p:nvPr/>
            </p:nvSpPr>
            <p:spPr bwMode="auto">
              <a:xfrm>
                <a:off x="-754" y="-180"/>
                <a:ext cx="26" cy="64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Line 11"/>
              <p:cNvSpPr>
                <a:spLocks noChangeShapeType="1"/>
              </p:cNvSpPr>
              <p:nvPr/>
            </p:nvSpPr>
            <p:spPr bwMode="auto">
              <a:xfrm flipH="1">
                <a:off x="-660" y="-189"/>
                <a:ext cx="50" cy="56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Line 12"/>
              <p:cNvSpPr>
                <a:spLocks noChangeShapeType="1"/>
              </p:cNvSpPr>
              <p:nvPr/>
            </p:nvSpPr>
            <p:spPr bwMode="auto">
              <a:xfrm>
                <a:off x="-632" y="-156"/>
                <a:ext cx="26" cy="19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Line 13"/>
              <p:cNvSpPr>
                <a:spLocks noChangeShapeType="1"/>
              </p:cNvSpPr>
              <p:nvPr/>
            </p:nvSpPr>
            <p:spPr bwMode="auto">
              <a:xfrm>
                <a:off x="-473" y="-244"/>
                <a:ext cx="0" cy="71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Line 14"/>
              <p:cNvSpPr>
                <a:spLocks noChangeShapeType="1"/>
              </p:cNvSpPr>
              <p:nvPr/>
            </p:nvSpPr>
            <p:spPr bwMode="auto">
              <a:xfrm flipH="1">
                <a:off x="-450" y="-133"/>
                <a:ext cx="71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Line 15"/>
              <p:cNvSpPr>
                <a:spLocks noChangeShapeType="1"/>
              </p:cNvSpPr>
              <p:nvPr/>
            </p:nvSpPr>
            <p:spPr bwMode="auto">
              <a:xfrm flipH="1">
                <a:off x="-454" y="-107"/>
                <a:ext cx="71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6"/>
              <p:cNvSpPr>
                <a:spLocks/>
              </p:cNvSpPr>
              <p:nvPr/>
            </p:nvSpPr>
            <p:spPr bwMode="auto">
              <a:xfrm>
                <a:off x="201" y="-234"/>
                <a:ext cx="172" cy="104"/>
              </a:xfrm>
              <a:custGeom>
                <a:avLst/>
                <a:gdLst>
                  <a:gd name="T0" fmla="*/ 73 w 73"/>
                  <a:gd name="T1" fmla="*/ 22 h 44"/>
                  <a:gd name="T2" fmla="*/ 49 w 73"/>
                  <a:gd name="T3" fmla="*/ 44 h 44"/>
                  <a:gd name="T4" fmla="*/ 25 w 73"/>
                  <a:gd name="T5" fmla="*/ 44 h 44"/>
                  <a:gd name="T6" fmla="*/ 0 w 73"/>
                  <a:gd name="T7" fmla="*/ 22 h 44"/>
                  <a:gd name="T8" fmla="*/ 25 w 73"/>
                  <a:gd name="T9" fmla="*/ 0 h 44"/>
                  <a:gd name="T10" fmla="*/ 49 w 73"/>
                  <a:gd name="T11" fmla="*/ 0 h 44"/>
                  <a:gd name="T12" fmla="*/ 73 w 73"/>
                  <a:gd name="T13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44">
                    <a:moveTo>
                      <a:pt x="73" y="22"/>
                    </a:moveTo>
                    <a:cubicBezTo>
                      <a:pt x="73" y="34"/>
                      <a:pt x="62" y="44"/>
                      <a:pt x="49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11" y="44"/>
                      <a:pt x="0" y="34"/>
                      <a:pt x="0" y="22"/>
                    </a:cubicBezTo>
                    <a:cubicBezTo>
                      <a:pt x="0" y="10"/>
                      <a:pt x="11" y="0"/>
                      <a:pt x="25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62" y="0"/>
                      <a:pt x="73" y="10"/>
                      <a:pt x="73" y="22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7"/>
              <p:cNvSpPr>
                <a:spLocks/>
              </p:cNvSpPr>
              <p:nvPr/>
            </p:nvSpPr>
            <p:spPr bwMode="auto">
              <a:xfrm>
                <a:off x="428" y="-234"/>
                <a:ext cx="172" cy="104"/>
              </a:xfrm>
              <a:custGeom>
                <a:avLst/>
                <a:gdLst>
                  <a:gd name="T0" fmla="*/ 73 w 73"/>
                  <a:gd name="T1" fmla="*/ 22 h 44"/>
                  <a:gd name="T2" fmla="*/ 48 w 73"/>
                  <a:gd name="T3" fmla="*/ 44 h 44"/>
                  <a:gd name="T4" fmla="*/ 24 w 73"/>
                  <a:gd name="T5" fmla="*/ 44 h 44"/>
                  <a:gd name="T6" fmla="*/ 0 w 73"/>
                  <a:gd name="T7" fmla="*/ 22 h 44"/>
                  <a:gd name="T8" fmla="*/ 24 w 73"/>
                  <a:gd name="T9" fmla="*/ 0 h 44"/>
                  <a:gd name="T10" fmla="*/ 48 w 73"/>
                  <a:gd name="T11" fmla="*/ 0 h 44"/>
                  <a:gd name="T12" fmla="*/ 73 w 73"/>
                  <a:gd name="T13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44">
                    <a:moveTo>
                      <a:pt x="73" y="22"/>
                    </a:moveTo>
                    <a:cubicBezTo>
                      <a:pt x="73" y="34"/>
                      <a:pt x="62" y="44"/>
                      <a:pt x="48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11" y="44"/>
                      <a:pt x="0" y="34"/>
                      <a:pt x="0" y="22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2" y="0"/>
                      <a:pt x="73" y="10"/>
                      <a:pt x="73" y="22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Line 18"/>
              <p:cNvSpPr>
                <a:spLocks noChangeShapeType="1"/>
              </p:cNvSpPr>
              <p:nvPr/>
            </p:nvSpPr>
            <p:spPr bwMode="auto">
              <a:xfrm>
                <a:off x="373" y="-204"/>
                <a:ext cx="57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Line 19"/>
              <p:cNvSpPr>
                <a:spLocks noChangeShapeType="1"/>
              </p:cNvSpPr>
              <p:nvPr/>
            </p:nvSpPr>
            <p:spPr bwMode="auto">
              <a:xfrm>
                <a:off x="172" y="-204"/>
                <a:ext cx="33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Line 20"/>
              <p:cNvSpPr>
                <a:spLocks noChangeShapeType="1"/>
              </p:cNvSpPr>
              <p:nvPr/>
            </p:nvSpPr>
            <p:spPr bwMode="auto">
              <a:xfrm>
                <a:off x="593" y="-204"/>
                <a:ext cx="33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21"/>
              <p:cNvSpPr>
                <a:spLocks/>
              </p:cNvSpPr>
              <p:nvPr/>
            </p:nvSpPr>
            <p:spPr bwMode="auto">
              <a:xfrm>
                <a:off x="179" y="-43"/>
                <a:ext cx="440" cy="149"/>
              </a:xfrm>
              <a:custGeom>
                <a:avLst/>
                <a:gdLst>
                  <a:gd name="T0" fmla="*/ 183 w 186"/>
                  <a:gd name="T1" fmla="*/ 11 h 63"/>
                  <a:gd name="T2" fmla="*/ 182 w 186"/>
                  <a:gd name="T3" fmla="*/ 13 h 63"/>
                  <a:gd name="T4" fmla="*/ 135 w 186"/>
                  <a:gd name="T5" fmla="*/ 19 h 63"/>
                  <a:gd name="T6" fmla="*/ 93 w 186"/>
                  <a:gd name="T7" fmla="*/ 24 h 63"/>
                  <a:gd name="T8" fmla="*/ 51 w 186"/>
                  <a:gd name="T9" fmla="*/ 19 h 63"/>
                  <a:gd name="T10" fmla="*/ 4 w 186"/>
                  <a:gd name="T11" fmla="*/ 13 h 63"/>
                  <a:gd name="T12" fmla="*/ 4 w 186"/>
                  <a:gd name="T13" fmla="*/ 11 h 63"/>
                  <a:gd name="T14" fmla="*/ 54 w 186"/>
                  <a:gd name="T15" fmla="*/ 61 h 63"/>
                  <a:gd name="T16" fmla="*/ 93 w 186"/>
                  <a:gd name="T17" fmla="*/ 47 h 63"/>
                  <a:gd name="T18" fmla="*/ 133 w 186"/>
                  <a:gd name="T19" fmla="*/ 61 h 63"/>
                  <a:gd name="T20" fmla="*/ 183 w 186"/>
                  <a:gd name="T21" fmla="*/ 1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6" h="63">
                    <a:moveTo>
                      <a:pt x="183" y="11"/>
                    </a:moveTo>
                    <a:cubicBezTo>
                      <a:pt x="183" y="12"/>
                      <a:pt x="182" y="12"/>
                      <a:pt x="182" y="13"/>
                    </a:cubicBezTo>
                    <a:cubicBezTo>
                      <a:pt x="178" y="23"/>
                      <a:pt x="164" y="34"/>
                      <a:pt x="135" y="19"/>
                    </a:cubicBezTo>
                    <a:cubicBezTo>
                      <a:pt x="112" y="8"/>
                      <a:pt x="98" y="18"/>
                      <a:pt x="93" y="24"/>
                    </a:cubicBezTo>
                    <a:cubicBezTo>
                      <a:pt x="88" y="18"/>
                      <a:pt x="75" y="8"/>
                      <a:pt x="51" y="19"/>
                    </a:cubicBezTo>
                    <a:cubicBezTo>
                      <a:pt x="22" y="34"/>
                      <a:pt x="8" y="23"/>
                      <a:pt x="4" y="13"/>
                    </a:cubicBezTo>
                    <a:cubicBezTo>
                      <a:pt x="4" y="12"/>
                      <a:pt x="4" y="12"/>
                      <a:pt x="4" y="11"/>
                    </a:cubicBezTo>
                    <a:cubicBezTo>
                      <a:pt x="0" y="0"/>
                      <a:pt x="0" y="61"/>
                      <a:pt x="54" y="61"/>
                    </a:cubicBezTo>
                    <a:cubicBezTo>
                      <a:pt x="54" y="61"/>
                      <a:pt x="79" y="63"/>
                      <a:pt x="93" y="47"/>
                    </a:cubicBezTo>
                    <a:cubicBezTo>
                      <a:pt x="107" y="63"/>
                      <a:pt x="133" y="61"/>
                      <a:pt x="133" y="61"/>
                    </a:cubicBezTo>
                    <a:cubicBezTo>
                      <a:pt x="186" y="61"/>
                      <a:pt x="186" y="0"/>
                      <a:pt x="183" y="11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22"/>
              <p:cNvSpPr>
                <a:spLocks/>
              </p:cNvSpPr>
              <p:nvPr/>
            </p:nvSpPr>
            <p:spPr bwMode="auto">
              <a:xfrm>
                <a:off x="1186" y="-149"/>
                <a:ext cx="409" cy="300"/>
              </a:xfrm>
              <a:custGeom>
                <a:avLst/>
                <a:gdLst>
                  <a:gd name="T0" fmla="*/ 152 w 173"/>
                  <a:gd name="T1" fmla="*/ 57 h 127"/>
                  <a:gd name="T2" fmla="*/ 138 w 173"/>
                  <a:gd name="T3" fmla="*/ 49 h 127"/>
                  <a:gd name="T4" fmla="*/ 125 w 173"/>
                  <a:gd name="T5" fmla="*/ 38 h 127"/>
                  <a:gd name="T6" fmla="*/ 118 w 173"/>
                  <a:gd name="T7" fmla="*/ 26 h 127"/>
                  <a:gd name="T8" fmla="*/ 85 w 173"/>
                  <a:gd name="T9" fmla="*/ 0 h 127"/>
                  <a:gd name="T10" fmla="*/ 64 w 173"/>
                  <a:gd name="T11" fmla="*/ 6 h 127"/>
                  <a:gd name="T12" fmla="*/ 51 w 173"/>
                  <a:gd name="T13" fmla="*/ 24 h 127"/>
                  <a:gd name="T14" fmla="*/ 36 w 173"/>
                  <a:gd name="T15" fmla="*/ 48 h 127"/>
                  <a:gd name="T16" fmla="*/ 13 w 173"/>
                  <a:gd name="T17" fmla="*/ 64 h 127"/>
                  <a:gd name="T18" fmla="*/ 1 w 173"/>
                  <a:gd name="T19" fmla="*/ 90 h 127"/>
                  <a:gd name="T20" fmla="*/ 16 w 173"/>
                  <a:gd name="T21" fmla="*/ 116 h 127"/>
                  <a:gd name="T22" fmla="*/ 54 w 173"/>
                  <a:gd name="T23" fmla="*/ 126 h 127"/>
                  <a:gd name="T24" fmla="*/ 68 w 173"/>
                  <a:gd name="T25" fmla="*/ 126 h 127"/>
                  <a:gd name="T26" fmla="*/ 83 w 173"/>
                  <a:gd name="T27" fmla="*/ 119 h 127"/>
                  <a:gd name="T28" fmla="*/ 112 w 173"/>
                  <a:gd name="T29" fmla="*/ 119 h 127"/>
                  <a:gd name="T30" fmla="*/ 130 w 173"/>
                  <a:gd name="T31" fmla="*/ 124 h 127"/>
                  <a:gd name="T32" fmla="*/ 148 w 173"/>
                  <a:gd name="T33" fmla="*/ 123 h 127"/>
                  <a:gd name="T34" fmla="*/ 161 w 173"/>
                  <a:gd name="T35" fmla="*/ 68 h 127"/>
                  <a:gd name="T36" fmla="*/ 152 w 173"/>
                  <a:gd name="T37" fmla="*/ 5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3" h="127">
                    <a:moveTo>
                      <a:pt x="152" y="57"/>
                    </a:moveTo>
                    <a:cubicBezTo>
                      <a:pt x="148" y="53"/>
                      <a:pt x="143" y="52"/>
                      <a:pt x="138" y="49"/>
                    </a:cubicBezTo>
                    <a:cubicBezTo>
                      <a:pt x="133" y="46"/>
                      <a:pt x="129" y="43"/>
                      <a:pt x="125" y="38"/>
                    </a:cubicBezTo>
                    <a:cubicBezTo>
                      <a:pt x="121" y="33"/>
                      <a:pt x="118" y="26"/>
                      <a:pt x="118" y="26"/>
                    </a:cubicBezTo>
                    <a:cubicBezTo>
                      <a:pt x="116" y="11"/>
                      <a:pt x="100" y="1"/>
                      <a:pt x="85" y="0"/>
                    </a:cubicBezTo>
                    <a:cubicBezTo>
                      <a:pt x="78" y="0"/>
                      <a:pt x="70" y="2"/>
                      <a:pt x="64" y="6"/>
                    </a:cubicBezTo>
                    <a:cubicBezTo>
                      <a:pt x="57" y="10"/>
                      <a:pt x="54" y="16"/>
                      <a:pt x="51" y="24"/>
                    </a:cubicBezTo>
                    <a:cubicBezTo>
                      <a:pt x="48" y="33"/>
                      <a:pt x="43" y="42"/>
                      <a:pt x="36" y="48"/>
                    </a:cubicBezTo>
                    <a:cubicBezTo>
                      <a:pt x="28" y="54"/>
                      <a:pt x="20" y="58"/>
                      <a:pt x="13" y="64"/>
                    </a:cubicBezTo>
                    <a:cubicBezTo>
                      <a:pt x="4" y="72"/>
                      <a:pt x="0" y="78"/>
                      <a:pt x="1" y="90"/>
                    </a:cubicBezTo>
                    <a:cubicBezTo>
                      <a:pt x="1" y="101"/>
                      <a:pt x="7" y="108"/>
                      <a:pt x="16" y="116"/>
                    </a:cubicBezTo>
                    <a:cubicBezTo>
                      <a:pt x="25" y="124"/>
                      <a:pt x="43" y="126"/>
                      <a:pt x="54" y="126"/>
                    </a:cubicBezTo>
                    <a:cubicBezTo>
                      <a:pt x="59" y="126"/>
                      <a:pt x="64" y="127"/>
                      <a:pt x="68" y="126"/>
                    </a:cubicBezTo>
                    <a:cubicBezTo>
                      <a:pt x="74" y="124"/>
                      <a:pt x="78" y="120"/>
                      <a:pt x="83" y="119"/>
                    </a:cubicBezTo>
                    <a:cubicBezTo>
                      <a:pt x="93" y="115"/>
                      <a:pt x="102" y="117"/>
                      <a:pt x="112" y="119"/>
                    </a:cubicBezTo>
                    <a:cubicBezTo>
                      <a:pt x="118" y="121"/>
                      <a:pt x="123" y="123"/>
                      <a:pt x="130" y="124"/>
                    </a:cubicBezTo>
                    <a:cubicBezTo>
                      <a:pt x="136" y="125"/>
                      <a:pt x="142" y="124"/>
                      <a:pt x="148" y="123"/>
                    </a:cubicBezTo>
                    <a:cubicBezTo>
                      <a:pt x="173" y="118"/>
                      <a:pt x="170" y="85"/>
                      <a:pt x="161" y="68"/>
                    </a:cubicBezTo>
                    <a:cubicBezTo>
                      <a:pt x="158" y="63"/>
                      <a:pt x="157" y="60"/>
                      <a:pt x="152" y="57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23"/>
              <p:cNvSpPr>
                <a:spLocks/>
              </p:cNvSpPr>
              <p:nvPr/>
            </p:nvSpPr>
            <p:spPr bwMode="auto">
              <a:xfrm>
                <a:off x="1146" y="-201"/>
                <a:ext cx="125" cy="158"/>
              </a:xfrm>
              <a:custGeom>
                <a:avLst/>
                <a:gdLst>
                  <a:gd name="T0" fmla="*/ 35 w 53"/>
                  <a:gd name="T1" fmla="*/ 64 h 67"/>
                  <a:gd name="T2" fmla="*/ 48 w 53"/>
                  <a:gd name="T3" fmla="*/ 27 h 67"/>
                  <a:gd name="T4" fmla="*/ 18 w 53"/>
                  <a:gd name="T5" fmla="*/ 4 h 67"/>
                  <a:gd name="T6" fmla="*/ 5 w 53"/>
                  <a:gd name="T7" fmla="*/ 40 h 67"/>
                  <a:gd name="T8" fmla="*/ 35 w 53"/>
                  <a:gd name="T9" fmla="*/ 6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67">
                    <a:moveTo>
                      <a:pt x="35" y="64"/>
                    </a:moveTo>
                    <a:cubicBezTo>
                      <a:pt x="47" y="60"/>
                      <a:pt x="53" y="44"/>
                      <a:pt x="48" y="27"/>
                    </a:cubicBezTo>
                    <a:cubicBezTo>
                      <a:pt x="44" y="11"/>
                      <a:pt x="30" y="0"/>
                      <a:pt x="18" y="4"/>
                    </a:cubicBezTo>
                    <a:cubicBezTo>
                      <a:pt x="6" y="7"/>
                      <a:pt x="0" y="24"/>
                      <a:pt x="5" y="40"/>
                    </a:cubicBezTo>
                    <a:cubicBezTo>
                      <a:pt x="9" y="57"/>
                      <a:pt x="23" y="67"/>
                      <a:pt x="35" y="64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24"/>
              <p:cNvSpPr>
                <a:spLocks/>
              </p:cNvSpPr>
              <p:nvPr/>
            </p:nvSpPr>
            <p:spPr bwMode="auto">
              <a:xfrm>
                <a:off x="1257" y="-305"/>
                <a:ext cx="118" cy="149"/>
              </a:xfrm>
              <a:custGeom>
                <a:avLst/>
                <a:gdLst>
                  <a:gd name="T0" fmla="*/ 26 w 50"/>
                  <a:gd name="T1" fmla="*/ 63 h 63"/>
                  <a:gd name="T2" fmla="*/ 49 w 50"/>
                  <a:gd name="T3" fmla="*/ 31 h 63"/>
                  <a:gd name="T4" fmla="*/ 24 w 50"/>
                  <a:gd name="T5" fmla="*/ 0 h 63"/>
                  <a:gd name="T6" fmla="*/ 1 w 50"/>
                  <a:gd name="T7" fmla="*/ 32 h 63"/>
                  <a:gd name="T8" fmla="*/ 26 w 50"/>
                  <a:gd name="T9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63">
                    <a:moveTo>
                      <a:pt x="26" y="63"/>
                    </a:moveTo>
                    <a:cubicBezTo>
                      <a:pt x="40" y="62"/>
                      <a:pt x="50" y="48"/>
                      <a:pt x="49" y="31"/>
                    </a:cubicBezTo>
                    <a:cubicBezTo>
                      <a:pt x="49" y="13"/>
                      <a:pt x="38" y="0"/>
                      <a:pt x="24" y="0"/>
                    </a:cubicBezTo>
                    <a:cubicBezTo>
                      <a:pt x="11" y="1"/>
                      <a:pt x="0" y="15"/>
                      <a:pt x="1" y="32"/>
                    </a:cubicBezTo>
                    <a:cubicBezTo>
                      <a:pt x="1" y="49"/>
                      <a:pt x="13" y="63"/>
                      <a:pt x="26" y="63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25"/>
              <p:cNvSpPr>
                <a:spLocks/>
              </p:cNvSpPr>
              <p:nvPr/>
            </p:nvSpPr>
            <p:spPr bwMode="auto">
              <a:xfrm>
                <a:off x="1390" y="-312"/>
                <a:ext cx="137" cy="161"/>
              </a:xfrm>
              <a:custGeom>
                <a:avLst/>
                <a:gdLst>
                  <a:gd name="T0" fmla="*/ 17 w 58"/>
                  <a:gd name="T1" fmla="*/ 63 h 68"/>
                  <a:gd name="T2" fmla="*/ 51 w 58"/>
                  <a:gd name="T3" fmla="*/ 44 h 68"/>
                  <a:gd name="T4" fmla="*/ 41 w 58"/>
                  <a:gd name="T5" fmla="*/ 6 h 68"/>
                  <a:gd name="T6" fmla="*/ 6 w 58"/>
                  <a:gd name="T7" fmla="*/ 25 h 68"/>
                  <a:gd name="T8" fmla="*/ 17 w 58"/>
                  <a:gd name="T9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68">
                    <a:moveTo>
                      <a:pt x="17" y="63"/>
                    </a:moveTo>
                    <a:cubicBezTo>
                      <a:pt x="29" y="68"/>
                      <a:pt x="44" y="60"/>
                      <a:pt x="51" y="44"/>
                    </a:cubicBezTo>
                    <a:cubicBezTo>
                      <a:pt x="58" y="28"/>
                      <a:pt x="53" y="11"/>
                      <a:pt x="41" y="6"/>
                    </a:cubicBezTo>
                    <a:cubicBezTo>
                      <a:pt x="28" y="0"/>
                      <a:pt x="13" y="9"/>
                      <a:pt x="6" y="25"/>
                    </a:cubicBezTo>
                    <a:cubicBezTo>
                      <a:pt x="0" y="41"/>
                      <a:pt x="4" y="58"/>
                      <a:pt x="17" y="63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26"/>
              <p:cNvSpPr>
                <a:spLocks/>
              </p:cNvSpPr>
              <p:nvPr/>
            </p:nvSpPr>
            <p:spPr bwMode="auto">
              <a:xfrm>
                <a:off x="1484" y="-201"/>
                <a:ext cx="137" cy="161"/>
              </a:xfrm>
              <a:custGeom>
                <a:avLst/>
                <a:gdLst>
                  <a:gd name="T0" fmla="*/ 41 w 58"/>
                  <a:gd name="T1" fmla="*/ 5 h 68"/>
                  <a:gd name="T2" fmla="*/ 7 w 58"/>
                  <a:gd name="T3" fmla="*/ 24 h 68"/>
                  <a:gd name="T4" fmla="*/ 17 w 58"/>
                  <a:gd name="T5" fmla="*/ 63 h 68"/>
                  <a:gd name="T6" fmla="*/ 52 w 58"/>
                  <a:gd name="T7" fmla="*/ 43 h 68"/>
                  <a:gd name="T8" fmla="*/ 41 w 58"/>
                  <a:gd name="T9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68">
                    <a:moveTo>
                      <a:pt x="41" y="5"/>
                    </a:moveTo>
                    <a:cubicBezTo>
                      <a:pt x="29" y="0"/>
                      <a:pt x="13" y="9"/>
                      <a:pt x="7" y="24"/>
                    </a:cubicBezTo>
                    <a:cubicBezTo>
                      <a:pt x="0" y="40"/>
                      <a:pt x="5" y="57"/>
                      <a:pt x="17" y="63"/>
                    </a:cubicBezTo>
                    <a:cubicBezTo>
                      <a:pt x="29" y="68"/>
                      <a:pt x="45" y="59"/>
                      <a:pt x="52" y="43"/>
                    </a:cubicBezTo>
                    <a:cubicBezTo>
                      <a:pt x="58" y="27"/>
                      <a:pt x="53" y="10"/>
                      <a:pt x="41" y="5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27"/>
              <p:cNvSpPr>
                <a:spLocks/>
              </p:cNvSpPr>
              <p:nvPr/>
            </p:nvSpPr>
            <p:spPr bwMode="auto">
              <a:xfrm>
                <a:off x="2163" y="-97"/>
                <a:ext cx="406" cy="156"/>
              </a:xfrm>
              <a:custGeom>
                <a:avLst/>
                <a:gdLst>
                  <a:gd name="T0" fmla="*/ 109 w 172"/>
                  <a:gd name="T1" fmla="*/ 10 h 66"/>
                  <a:gd name="T2" fmla="*/ 64 w 172"/>
                  <a:gd name="T3" fmla="*/ 10 h 66"/>
                  <a:gd name="T4" fmla="*/ 13 w 172"/>
                  <a:gd name="T5" fmla="*/ 49 h 66"/>
                  <a:gd name="T6" fmla="*/ 18 w 172"/>
                  <a:gd name="T7" fmla="*/ 66 h 66"/>
                  <a:gd name="T8" fmla="*/ 154 w 172"/>
                  <a:gd name="T9" fmla="*/ 66 h 66"/>
                  <a:gd name="T10" fmla="*/ 160 w 172"/>
                  <a:gd name="T11" fmla="*/ 49 h 66"/>
                  <a:gd name="T12" fmla="*/ 109 w 172"/>
                  <a:gd name="T13" fmla="*/ 1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2" h="66">
                    <a:moveTo>
                      <a:pt x="109" y="10"/>
                    </a:moveTo>
                    <a:cubicBezTo>
                      <a:pt x="96" y="0"/>
                      <a:pt x="76" y="0"/>
                      <a:pt x="64" y="1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0" y="59"/>
                      <a:pt x="3" y="66"/>
                      <a:pt x="18" y="66"/>
                    </a:cubicBezTo>
                    <a:cubicBezTo>
                      <a:pt x="154" y="66"/>
                      <a:pt x="154" y="66"/>
                      <a:pt x="154" y="66"/>
                    </a:cubicBezTo>
                    <a:cubicBezTo>
                      <a:pt x="170" y="66"/>
                      <a:pt x="172" y="59"/>
                      <a:pt x="160" y="49"/>
                    </a:cubicBezTo>
                    <a:lnTo>
                      <a:pt x="109" y="10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8"/>
              <p:cNvSpPr>
                <a:spLocks/>
              </p:cNvSpPr>
              <p:nvPr/>
            </p:nvSpPr>
            <p:spPr bwMode="auto">
              <a:xfrm>
                <a:off x="2335" y="-208"/>
                <a:ext cx="64" cy="106"/>
              </a:xfrm>
              <a:custGeom>
                <a:avLst/>
                <a:gdLst>
                  <a:gd name="T0" fmla="*/ 0 w 27"/>
                  <a:gd name="T1" fmla="*/ 14 h 45"/>
                  <a:gd name="T2" fmla="*/ 13 w 27"/>
                  <a:gd name="T3" fmla="*/ 0 h 45"/>
                  <a:gd name="T4" fmla="*/ 27 w 27"/>
                  <a:gd name="T5" fmla="*/ 14 h 45"/>
                  <a:gd name="T6" fmla="*/ 13 w 27"/>
                  <a:gd name="T7" fmla="*/ 27 h 45"/>
                  <a:gd name="T8" fmla="*/ 13 w 27"/>
                  <a:gd name="T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5">
                    <a:moveTo>
                      <a:pt x="0" y="14"/>
                    </a:moveTo>
                    <a:cubicBezTo>
                      <a:pt x="0" y="6"/>
                      <a:pt x="6" y="0"/>
                      <a:pt x="13" y="0"/>
                    </a:cubicBezTo>
                    <a:cubicBezTo>
                      <a:pt x="21" y="0"/>
                      <a:pt x="27" y="6"/>
                      <a:pt x="27" y="14"/>
                    </a:cubicBezTo>
                    <a:cubicBezTo>
                      <a:pt x="27" y="21"/>
                      <a:pt x="21" y="27"/>
                      <a:pt x="13" y="27"/>
                    </a:cubicBezTo>
                    <a:cubicBezTo>
                      <a:pt x="13" y="45"/>
                      <a:pt x="13" y="45"/>
                      <a:pt x="13" y="45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9"/>
              <p:cNvSpPr>
                <a:spLocks/>
              </p:cNvSpPr>
              <p:nvPr/>
            </p:nvSpPr>
            <p:spPr bwMode="auto">
              <a:xfrm>
                <a:off x="3115" y="-260"/>
                <a:ext cx="468" cy="364"/>
              </a:xfrm>
              <a:custGeom>
                <a:avLst/>
                <a:gdLst>
                  <a:gd name="T0" fmla="*/ 178 w 198"/>
                  <a:gd name="T1" fmla="*/ 111 h 154"/>
                  <a:gd name="T2" fmla="*/ 193 w 198"/>
                  <a:gd name="T3" fmla="*/ 98 h 154"/>
                  <a:gd name="T4" fmla="*/ 182 w 198"/>
                  <a:gd name="T5" fmla="*/ 68 h 154"/>
                  <a:gd name="T6" fmla="*/ 152 w 198"/>
                  <a:gd name="T7" fmla="*/ 79 h 154"/>
                  <a:gd name="T8" fmla="*/ 57 w 198"/>
                  <a:gd name="T9" fmla="*/ 35 h 154"/>
                  <a:gd name="T10" fmla="*/ 46 w 198"/>
                  <a:gd name="T11" fmla="*/ 5 h 154"/>
                  <a:gd name="T12" fmla="*/ 15 w 198"/>
                  <a:gd name="T13" fmla="*/ 16 h 154"/>
                  <a:gd name="T14" fmla="*/ 21 w 198"/>
                  <a:gd name="T15" fmla="*/ 42 h 154"/>
                  <a:gd name="T16" fmla="*/ 5 w 198"/>
                  <a:gd name="T17" fmla="*/ 55 h 154"/>
                  <a:gd name="T18" fmla="*/ 16 w 198"/>
                  <a:gd name="T19" fmla="*/ 85 h 154"/>
                  <a:gd name="T20" fmla="*/ 47 w 198"/>
                  <a:gd name="T21" fmla="*/ 74 h 154"/>
                  <a:gd name="T22" fmla="*/ 142 w 198"/>
                  <a:gd name="T23" fmla="*/ 118 h 154"/>
                  <a:gd name="T24" fmla="*/ 153 w 198"/>
                  <a:gd name="T25" fmla="*/ 148 h 154"/>
                  <a:gd name="T26" fmla="*/ 183 w 198"/>
                  <a:gd name="T27" fmla="*/ 137 h 154"/>
                  <a:gd name="T28" fmla="*/ 178 w 198"/>
                  <a:gd name="T29" fmla="*/ 11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8" h="154">
                    <a:moveTo>
                      <a:pt x="178" y="111"/>
                    </a:moveTo>
                    <a:cubicBezTo>
                      <a:pt x="184" y="109"/>
                      <a:pt x="190" y="105"/>
                      <a:pt x="193" y="98"/>
                    </a:cubicBezTo>
                    <a:cubicBezTo>
                      <a:pt x="198" y="87"/>
                      <a:pt x="194" y="74"/>
                      <a:pt x="182" y="68"/>
                    </a:cubicBezTo>
                    <a:cubicBezTo>
                      <a:pt x="171" y="63"/>
                      <a:pt x="157" y="68"/>
                      <a:pt x="152" y="79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62" y="24"/>
                      <a:pt x="57" y="10"/>
                      <a:pt x="46" y="5"/>
                    </a:cubicBezTo>
                    <a:cubicBezTo>
                      <a:pt x="34" y="0"/>
                      <a:pt x="21" y="5"/>
                      <a:pt x="15" y="16"/>
                    </a:cubicBezTo>
                    <a:cubicBezTo>
                      <a:pt x="11" y="25"/>
                      <a:pt x="14" y="36"/>
                      <a:pt x="21" y="42"/>
                    </a:cubicBezTo>
                    <a:cubicBezTo>
                      <a:pt x="14" y="44"/>
                      <a:pt x="8" y="48"/>
                      <a:pt x="5" y="55"/>
                    </a:cubicBezTo>
                    <a:cubicBezTo>
                      <a:pt x="0" y="66"/>
                      <a:pt x="5" y="80"/>
                      <a:pt x="16" y="85"/>
                    </a:cubicBezTo>
                    <a:cubicBezTo>
                      <a:pt x="28" y="90"/>
                      <a:pt x="41" y="85"/>
                      <a:pt x="47" y="74"/>
                    </a:cubicBezTo>
                    <a:cubicBezTo>
                      <a:pt x="142" y="118"/>
                      <a:pt x="142" y="118"/>
                      <a:pt x="142" y="118"/>
                    </a:cubicBezTo>
                    <a:cubicBezTo>
                      <a:pt x="137" y="130"/>
                      <a:pt x="141" y="143"/>
                      <a:pt x="153" y="148"/>
                    </a:cubicBezTo>
                    <a:cubicBezTo>
                      <a:pt x="164" y="154"/>
                      <a:pt x="178" y="149"/>
                      <a:pt x="183" y="137"/>
                    </a:cubicBezTo>
                    <a:cubicBezTo>
                      <a:pt x="187" y="128"/>
                      <a:pt x="185" y="118"/>
                      <a:pt x="178" y="111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30"/>
              <p:cNvSpPr>
                <a:spLocks/>
              </p:cNvSpPr>
              <p:nvPr/>
            </p:nvSpPr>
            <p:spPr bwMode="auto">
              <a:xfrm>
                <a:off x="4148" y="-303"/>
                <a:ext cx="367" cy="454"/>
              </a:xfrm>
              <a:custGeom>
                <a:avLst/>
                <a:gdLst>
                  <a:gd name="T0" fmla="*/ 155 w 155"/>
                  <a:gd name="T1" fmla="*/ 119 h 192"/>
                  <a:gd name="T2" fmla="*/ 82 w 155"/>
                  <a:gd name="T3" fmla="*/ 192 h 192"/>
                  <a:gd name="T4" fmla="*/ 73 w 155"/>
                  <a:gd name="T5" fmla="*/ 192 h 192"/>
                  <a:gd name="T6" fmla="*/ 0 w 155"/>
                  <a:gd name="T7" fmla="*/ 119 h 192"/>
                  <a:gd name="T8" fmla="*/ 0 w 155"/>
                  <a:gd name="T9" fmla="*/ 73 h 192"/>
                  <a:gd name="T10" fmla="*/ 73 w 155"/>
                  <a:gd name="T11" fmla="*/ 0 h 192"/>
                  <a:gd name="T12" fmla="*/ 82 w 155"/>
                  <a:gd name="T13" fmla="*/ 0 h 192"/>
                  <a:gd name="T14" fmla="*/ 155 w 155"/>
                  <a:gd name="T15" fmla="*/ 73 h 192"/>
                  <a:gd name="T16" fmla="*/ 155 w 155"/>
                  <a:gd name="T17" fmla="*/ 119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5" h="192">
                    <a:moveTo>
                      <a:pt x="155" y="119"/>
                    </a:moveTo>
                    <a:cubicBezTo>
                      <a:pt x="155" y="159"/>
                      <a:pt x="122" y="192"/>
                      <a:pt x="82" y="192"/>
                    </a:cubicBezTo>
                    <a:cubicBezTo>
                      <a:pt x="73" y="192"/>
                      <a:pt x="73" y="192"/>
                      <a:pt x="73" y="192"/>
                    </a:cubicBezTo>
                    <a:cubicBezTo>
                      <a:pt x="33" y="192"/>
                      <a:pt x="0" y="159"/>
                      <a:pt x="0" y="119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33"/>
                      <a:pt x="33" y="0"/>
                      <a:pt x="73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122" y="0"/>
                      <a:pt x="155" y="33"/>
                      <a:pt x="155" y="73"/>
                    </a:cubicBezTo>
                    <a:lnTo>
                      <a:pt x="155" y="119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Oval 31"/>
              <p:cNvSpPr>
                <a:spLocks noChangeArrowheads="1"/>
              </p:cNvSpPr>
              <p:nvPr/>
            </p:nvSpPr>
            <p:spPr bwMode="auto">
              <a:xfrm>
                <a:off x="4203" y="-156"/>
                <a:ext cx="99" cy="92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Oval 32"/>
              <p:cNvSpPr>
                <a:spLocks noChangeArrowheads="1"/>
              </p:cNvSpPr>
              <p:nvPr/>
            </p:nvSpPr>
            <p:spPr bwMode="auto">
              <a:xfrm>
                <a:off x="4361" y="-156"/>
                <a:ext cx="97" cy="92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Rectangle 33"/>
              <p:cNvSpPr>
                <a:spLocks noChangeArrowheads="1"/>
              </p:cNvSpPr>
              <p:nvPr/>
            </p:nvSpPr>
            <p:spPr bwMode="auto">
              <a:xfrm>
                <a:off x="4271" y="-12"/>
                <a:ext cx="121" cy="31"/>
              </a:xfrm>
              <a:prstGeom prst="rect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Rectangle 34"/>
              <p:cNvSpPr>
                <a:spLocks noChangeArrowheads="1"/>
              </p:cNvSpPr>
              <p:nvPr/>
            </p:nvSpPr>
            <p:spPr bwMode="auto">
              <a:xfrm>
                <a:off x="4271" y="-230"/>
                <a:ext cx="121" cy="31"/>
              </a:xfrm>
              <a:prstGeom prst="rect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Rectangle 35"/>
              <p:cNvSpPr>
                <a:spLocks noChangeArrowheads="1"/>
              </p:cNvSpPr>
              <p:nvPr/>
            </p:nvSpPr>
            <p:spPr bwMode="auto">
              <a:xfrm>
                <a:off x="4271" y="54"/>
                <a:ext cx="121" cy="31"/>
              </a:xfrm>
              <a:prstGeom prst="rect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36"/>
              <p:cNvSpPr>
                <a:spLocks/>
              </p:cNvSpPr>
              <p:nvPr/>
            </p:nvSpPr>
            <p:spPr bwMode="auto">
              <a:xfrm>
                <a:off x="5217" y="-147"/>
                <a:ext cx="17" cy="128"/>
              </a:xfrm>
              <a:custGeom>
                <a:avLst/>
                <a:gdLst>
                  <a:gd name="T0" fmla="*/ 7 w 7"/>
                  <a:gd name="T1" fmla="*/ 0 h 54"/>
                  <a:gd name="T2" fmla="*/ 1 w 7"/>
                  <a:gd name="T3" fmla="*/ 21 h 54"/>
                  <a:gd name="T4" fmla="*/ 7 w 7"/>
                  <a:gd name="T5" fmla="*/ 40 h 54"/>
                  <a:gd name="T6" fmla="*/ 0 w 7"/>
                  <a:gd name="T7" fmla="*/ 40 h 54"/>
                  <a:gd name="T8" fmla="*/ 0 w 7"/>
                  <a:gd name="T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4">
                    <a:moveTo>
                      <a:pt x="7" y="0"/>
                    </a:moveTo>
                    <a:cubicBezTo>
                      <a:pt x="3" y="6"/>
                      <a:pt x="1" y="13"/>
                      <a:pt x="1" y="21"/>
                    </a:cubicBezTo>
                    <a:cubicBezTo>
                      <a:pt x="1" y="28"/>
                      <a:pt x="3" y="34"/>
                      <a:pt x="7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54"/>
                      <a:pt x="0" y="54"/>
                      <a:pt x="0" y="54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37"/>
              <p:cNvSpPr>
                <a:spLocks/>
              </p:cNvSpPr>
              <p:nvPr/>
            </p:nvSpPr>
            <p:spPr bwMode="auto">
              <a:xfrm>
                <a:off x="5250" y="-185"/>
                <a:ext cx="97" cy="19"/>
              </a:xfrm>
              <a:custGeom>
                <a:avLst/>
                <a:gdLst>
                  <a:gd name="T0" fmla="*/ 41 w 41"/>
                  <a:gd name="T1" fmla="*/ 4 h 8"/>
                  <a:gd name="T2" fmla="*/ 24 w 41"/>
                  <a:gd name="T3" fmla="*/ 0 h 8"/>
                  <a:gd name="T4" fmla="*/ 0 w 41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8">
                    <a:moveTo>
                      <a:pt x="41" y="4"/>
                    </a:moveTo>
                    <a:cubicBezTo>
                      <a:pt x="36" y="1"/>
                      <a:pt x="30" y="0"/>
                      <a:pt x="24" y="0"/>
                    </a:cubicBezTo>
                    <a:cubicBezTo>
                      <a:pt x="15" y="0"/>
                      <a:pt x="7" y="3"/>
                      <a:pt x="0" y="8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38"/>
              <p:cNvSpPr>
                <a:spLocks/>
              </p:cNvSpPr>
              <p:nvPr/>
            </p:nvSpPr>
            <p:spPr bwMode="auto">
              <a:xfrm>
                <a:off x="5368" y="-161"/>
                <a:ext cx="26" cy="99"/>
              </a:xfrm>
              <a:custGeom>
                <a:avLst/>
                <a:gdLst>
                  <a:gd name="T0" fmla="*/ 8 w 11"/>
                  <a:gd name="T1" fmla="*/ 42 h 42"/>
                  <a:gd name="T2" fmla="*/ 11 w 11"/>
                  <a:gd name="T3" fmla="*/ 27 h 42"/>
                  <a:gd name="T4" fmla="*/ 0 w 11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2">
                    <a:moveTo>
                      <a:pt x="8" y="42"/>
                    </a:moveTo>
                    <a:cubicBezTo>
                      <a:pt x="10" y="37"/>
                      <a:pt x="11" y="32"/>
                      <a:pt x="11" y="27"/>
                    </a:cubicBezTo>
                    <a:cubicBezTo>
                      <a:pt x="11" y="16"/>
                      <a:pt x="7" y="7"/>
                      <a:pt x="0" y="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39"/>
              <p:cNvSpPr>
                <a:spLocks/>
              </p:cNvSpPr>
              <p:nvPr/>
            </p:nvSpPr>
            <p:spPr bwMode="auto">
              <a:xfrm>
                <a:off x="5217" y="-19"/>
                <a:ext cx="180" cy="168"/>
              </a:xfrm>
              <a:custGeom>
                <a:avLst/>
                <a:gdLst>
                  <a:gd name="T0" fmla="*/ 0 w 180"/>
                  <a:gd name="T1" fmla="*/ 52 h 168"/>
                  <a:gd name="T2" fmla="*/ 0 w 180"/>
                  <a:gd name="T3" fmla="*/ 168 h 168"/>
                  <a:gd name="T4" fmla="*/ 180 w 180"/>
                  <a:gd name="T5" fmla="*/ 168 h 168"/>
                  <a:gd name="T6" fmla="*/ 180 w 180"/>
                  <a:gd name="T7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0" h="168">
                    <a:moveTo>
                      <a:pt x="0" y="52"/>
                    </a:moveTo>
                    <a:lnTo>
                      <a:pt x="0" y="168"/>
                    </a:lnTo>
                    <a:lnTo>
                      <a:pt x="180" y="168"/>
                    </a:lnTo>
                    <a:lnTo>
                      <a:pt x="180" y="0"/>
                    </a:ln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Oval 40"/>
              <p:cNvSpPr>
                <a:spLocks noChangeArrowheads="1"/>
              </p:cNvSpPr>
              <p:nvPr/>
            </p:nvSpPr>
            <p:spPr bwMode="auto">
              <a:xfrm>
                <a:off x="5271" y="26"/>
                <a:ext cx="71" cy="97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41"/>
              <p:cNvSpPr>
                <a:spLocks/>
              </p:cNvSpPr>
              <p:nvPr/>
            </p:nvSpPr>
            <p:spPr bwMode="auto">
              <a:xfrm>
                <a:off x="5111" y="-279"/>
                <a:ext cx="198" cy="180"/>
              </a:xfrm>
              <a:custGeom>
                <a:avLst/>
                <a:gdLst>
                  <a:gd name="T0" fmla="*/ 42 w 198"/>
                  <a:gd name="T1" fmla="*/ 0 h 180"/>
                  <a:gd name="T2" fmla="*/ 0 w 198"/>
                  <a:gd name="T3" fmla="*/ 54 h 180"/>
                  <a:gd name="T4" fmla="*/ 198 w 198"/>
                  <a:gd name="T5" fmla="*/ 180 h 180"/>
                  <a:gd name="T6" fmla="*/ 42 w 198"/>
                  <a:gd name="T7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8" h="180">
                    <a:moveTo>
                      <a:pt x="42" y="0"/>
                    </a:moveTo>
                    <a:lnTo>
                      <a:pt x="0" y="54"/>
                    </a:lnTo>
                    <a:lnTo>
                      <a:pt x="198" y="180"/>
                    </a:lnTo>
                    <a:lnTo>
                      <a:pt x="42" y="0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42"/>
              <p:cNvSpPr>
                <a:spLocks/>
              </p:cNvSpPr>
              <p:nvPr/>
            </p:nvSpPr>
            <p:spPr bwMode="auto">
              <a:xfrm>
                <a:off x="5309" y="-305"/>
                <a:ext cx="166" cy="206"/>
              </a:xfrm>
              <a:custGeom>
                <a:avLst/>
                <a:gdLst>
                  <a:gd name="T0" fmla="*/ 107 w 166"/>
                  <a:gd name="T1" fmla="*/ 0 h 206"/>
                  <a:gd name="T2" fmla="*/ 0 w 166"/>
                  <a:gd name="T3" fmla="*/ 206 h 206"/>
                  <a:gd name="T4" fmla="*/ 166 w 166"/>
                  <a:gd name="T5" fmla="*/ 33 h 206"/>
                  <a:gd name="T6" fmla="*/ 107 w 166"/>
                  <a:gd name="T7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6" h="206">
                    <a:moveTo>
                      <a:pt x="107" y="0"/>
                    </a:moveTo>
                    <a:lnTo>
                      <a:pt x="0" y="206"/>
                    </a:lnTo>
                    <a:lnTo>
                      <a:pt x="166" y="33"/>
                    </a:lnTo>
                    <a:lnTo>
                      <a:pt x="107" y="0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43"/>
              <p:cNvSpPr>
                <a:spLocks/>
              </p:cNvSpPr>
              <p:nvPr/>
            </p:nvSpPr>
            <p:spPr bwMode="auto">
              <a:xfrm>
                <a:off x="5122" y="-99"/>
                <a:ext cx="400" cy="194"/>
              </a:xfrm>
              <a:custGeom>
                <a:avLst/>
                <a:gdLst>
                  <a:gd name="T0" fmla="*/ 400 w 400"/>
                  <a:gd name="T1" fmla="*/ 97 h 194"/>
                  <a:gd name="T2" fmla="*/ 187 w 400"/>
                  <a:gd name="T3" fmla="*/ 0 h 194"/>
                  <a:gd name="T4" fmla="*/ 187 w 400"/>
                  <a:gd name="T5" fmla="*/ 0 h 194"/>
                  <a:gd name="T6" fmla="*/ 187 w 400"/>
                  <a:gd name="T7" fmla="*/ 0 h 194"/>
                  <a:gd name="T8" fmla="*/ 187 w 400"/>
                  <a:gd name="T9" fmla="*/ 0 h 194"/>
                  <a:gd name="T10" fmla="*/ 187 w 400"/>
                  <a:gd name="T11" fmla="*/ 0 h 194"/>
                  <a:gd name="T12" fmla="*/ 0 w 400"/>
                  <a:gd name="T13" fmla="*/ 153 h 194"/>
                  <a:gd name="T14" fmla="*/ 55 w 400"/>
                  <a:gd name="T15" fmla="*/ 194 h 194"/>
                  <a:gd name="T16" fmla="*/ 187 w 400"/>
                  <a:gd name="T17" fmla="*/ 0 h 194"/>
                  <a:gd name="T18" fmla="*/ 367 w 400"/>
                  <a:gd name="T19" fmla="*/ 158 h 194"/>
                  <a:gd name="T20" fmla="*/ 400 w 400"/>
                  <a:gd name="T21" fmla="*/ 9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0" h="194">
                    <a:moveTo>
                      <a:pt x="400" y="97"/>
                    </a:move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0" y="153"/>
                    </a:lnTo>
                    <a:lnTo>
                      <a:pt x="55" y="194"/>
                    </a:lnTo>
                    <a:lnTo>
                      <a:pt x="187" y="0"/>
                    </a:lnTo>
                    <a:lnTo>
                      <a:pt x="367" y="158"/>
                    </a:lnTo>
                    <a:lnTo>
                      <a:pt x="400" y="97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44"/>
              <p:cNvSpPr>
                <a:spLocks/>
              </p:cNvSpPr>
              <p:nvPr/>
            </p:nvSpPr>
            <p:spPr bwMode="auto">
              <a:xfrm>
                <a:off x="6080" y="66"/>
                <a:ext cx="444" cy="81"/>
              </a:xfrm>
              <a:custGeom>
                <a:avLst/>
                <a:gdLst>
                  <a:gd name="T0" fmla="*/ 0 w 188"/>
                  <a:gd name="T1" fmla="*/ 0 h 34"/>
                  <a:gd name="T2" fmla="*/ 0 w 188"/>
                  <a:gd name="T3" fmla="*/ 10 h 34"/>
                  <a:gd name="T4" fmla="*/ 24 w 188"/>
                  <a:gd name="T5" fmla="*/ 34 h 34"/>
                  <a:gd name="T6" fmla="*/ 81 w 188"/>
                  <a:gd name="T7" fmla="*/ 34 h 34"/>
                  <a:gd name="T8" fmla="*/ 188 w 188"/>
                  <a:gd name="T9" fmla="*/ 0 h 34"/>
                  <a:gd name="T10" fmla="*/ 0 w 188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8" h="34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23"/>
                      <a:pt x="11" y="34"/>
                      <a:pt x="24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145" y="34"/>
                      <a:pt x="188" y="0"/>
                      <a:pt x="18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45"/>
              <p:cNvSpPr>
                <a:spLocks/>
              </p:cNvSpPr>
              <p:nvPr/>
            </p:nvSpPr>
            <p:spPr bwMode="auto">
              <a:xfrm>
                <a:off x="6101" y="-308"/>
                <a:ext cx="173" cy="374"/>
              </a:xfrm>
              <a:custGeom>
                <a:avLst/>
                <a:gdLst>
                  <a:gd name="T0" fmla="*/ 73 w 73"/>
                  <a:gd name="T1" fmla="*/ 158 h 158"/>
                  <a:gd name="T2" fmla="*/ 73 w 73"/>
                  <a:gd name="T3" fmla="*/ 0 h 158"/>
                  <a:gd name="T4" fmla="*/ 0 w 73"/>
                  <a:gd name="T5" fmla="*/ 134 h 158"/>
                  <a:gd name="T6" fmla="*/ 73 w 73"/>
                  <a:gd name="T7" fmla="*/ 133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158">
                    <a:moveTo>
                      <a:pt x="73" y="158"/>
                    </a:moveTo>
                    <a:cubicBezTo>
                      <a:pt x="73" y="0"/>
                      <a:pt x="73" y="0"/>
                      <a:pt x="73" y="0"/>
                    </a:cubicBezTo>
                    <a:cubicBezTo>
                      <a:pt x="73" y="0"/>
                      <a:pt x="62" y="103"/>
                      <a:pt x="0" y="134"/>
                    </a:cubicBezTo>
                    <a:cubicBezTo>
                      <a:pt x="73" y="133"/>
                      <a:pt x="73" y="133"/>
                      <a:pt x="73" y="133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46"/>
              <p:cNvSpPr>
                <a:spLocks/>
              </p:cNvSpPr>
              <p:nvPr/>
            </p:nvSpPr>
            <p:spPr bwMode="auto">
              <a:xfrm>
                <a:off x="6274" y="-308"/>
                <a:ext cx="108" cy="308"/>
              </a:xfrm>
              <a:custGeom>
                <a:avLst/>
                <a:gdLst>
                  <a:gd name="T0" fmla="*/ 0 w 46"/>
                  <a:gd name="T1" fmla="*/ 0 h 130"/>
                  <a:gd name="T2" fmla="*/ 46 w 46"/>
                  <a:gd name="T3" fmla="*/ 130 h 130"/>
                  <a:gd name="T4" fmla="*/ 0 w 46"/>
                  <a:gd name="T5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130">
                    <a:moveTo>
                      <a:pt x="0" y="0"/>
                    </a:moveTo>
                    <a:cubicBezTo>
                      <a:pt x="0" y="0"/>
                      <a:pt x="21" y="107"/>
                      <a:pt x="46" y="130"/>
                    </a:cubicBezTo>
                    <a:cubicBezTo>
                      <a:pt x="0" y="130"/>
                      <a:pt x="0" y="130"/>
                      <a:pt x="0" y="13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47"/>
              <p:cNvSpPr>
                <a:spLocks/>
              </p:cNvSpPr>
              <p:nvPr/>
            </p:nvSpPr>
            <p:spPr bwMode="auto">
              <a:xfrm>
                <a:off x="7056" y="54"/>
                <a:ext cx="454" cy="97"/>
              </a:xfrm>
              <a:custGeom>
                <a:avLst/>
                <a:gdLst>
                  <a:gd name="T0" fmla="*/ 0 w 192"/>
                  <a:gd name="T1" fmla="*/ 0 h 41"/>
                  <a:gd name="T2" fmla="*/ 0 w 192"/>
                  <a:gd name="T3" fmla="*/ 12 h 41"/>
                  <a:gd name="T4" fmla="*/ 21 w 192"/>
                  <a:gd name="T5" fmla="*/ 41 h 41"/>
                  <a:gd name="T6" fmla="*/ 136 w 192"/>
                  <a:gd name="T7" fmla="*/ 41 h 41"/>
                  <a:gd name="T8" fmla="*/ 192 w 192"/>
                  <a:gd name="T9" fmla="*/ 0 h 41"/>
                  <a:gd name="T10" fmla="*/ 0 w 192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2" h="41">
                    <a:moveTo>
                      <a:pt x="0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28"/>
                      <a:pt x="10" y="41"/>
                      <a:pt x="21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67" y="41"/>
                      <a:pt x="192" y="0"/>
                      <a:pt x="19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Line 48"/>
              <p:cNvSpPr>
                <a:spLocks noChangeShapeType="1"/>
              </p:cNvSpPr>
              <p:nvPr/>
            </p:nvSpPr>
            <p:spPr bwMode="auto">
              <a:xfrm>
                <a:off x="7267" y="-5"/>
                <a:ext cx="0" cy="59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Line 49"/>
              <p:cNvSpPr>
                <a:spLocks noChangeShapeType="1"/>
              </p:cNvSpPr>
              <p:nvPr/>
            </p:nvSpPr>
            <p:spPr bwMode="auto">
              <a:xfrm>
                <a:off x="7267" y="-303"/>
                <a:ext cx="0" cy="36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Line 50"/>
              <p:cNvSpPr>
                <a:spLocks noChangeShapeType="1"/>
              </p:cNvSpPr>
              <p:nvPr/>
            </p:nvSpPr>
            <p:spPr bwMode="auto">
              <a:xfrm flipH="1">
                <a:off x="7127" y="-270"/>
                <a:ext cx="248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Line 51"/>
              <p:cNvSpPr>
                <a:spLocks noChangeShapeType="1"/>
              </p:cNvSpPr>
              <p:nvPr/>
            </p:nvSpPr>
            <p:spPr bwMode="auto">
              <a:xfrm>
                <a:off x="7155" y="0"/>
                <a:ext cx="251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52"/>
              <p:cNvSpPr>
                <a:spLocks/>
              </p:cNvSpPr>
              <p:nvPr/>
            </p:nvSpPr>
            <p:spPr bwMode="auto">
              <a:xfrm>
                <a:off x="7113" y="-272"/>
                <a:ext cx="66" cy="274"/>
              </a:xfrm>
              <a:custGeom>
                <a:avLst/>
                <a:gdLst>
                  <a:gd name="T0" fmla="*/ 7 w 28"/>
                  <a:gd name="T1" fmla="*/ 0 h 116"/>
                  <a:gd name="T2" fmla="*/ 25 w 28"/>
                  <a:gd name="T3" fmla="*/ 44 h 116"/>
                  <a:gd name="T4" fmla="*/ 21 w 28"/>
                  <a:gd name="T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116">
                    <a:moveTo>
                      <a:pt x="7" y="0"/>
                    </a:moveTo>
                    <a:cubicBezTo>
                      <a:pt x="7" y="0"/>
                      <a:pt x="22" y="16"/>
                      <a:pt x="25" y="44"/>
                    </a:cubicBezTo>
                    <a:cubicBezTo>
                      <a:pt x="28" y="72"/>
                      <a:pt x="0" y="71"/>
                      <a:pt x="21" y="116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53"/>
              <p:cNvSpPr>
                <a:spLocks/>
              </p:cNvSpPr>
              <p:nvPr/>
            </p:nvSpPr>
            <p:spPr bwMode="auto">
              <a:xfrm>
                <a:off x="7174" y="-272"/>
                <a:ext cx="64" cy="274"/>
              </a:xfrm>
              <a:custGeom>
                <a:avLst/>
                <a:gdLst>
                  <a:gd name="T0" fmla="*/ 7 w 27"/>
                  <a:gd name="T1" fmla="*/ 0 h 116"/>
                  <a:gd name="T2" fmla="*/ 24 w 27"/>
                  <a:gd name="T3" fmla="*/ 44 h 116"/>
                  <a:gd name="T4" fmla="*/ 20 w 27"/>
                  <a:gd name="T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16">
                    <a:moveTo>
                      <a:pt x="7" y="0"/>
                    </a:moveTo>
                    <a:cubicBezTo>
                      <a:pt x="7" y="0"/>
                      <a:pt x="22" y="16"/>
                      <a:pt x="24" y="44"/>
                    </a:cubicBezTo>
                    <a:cubicBezTo>
                      <a:pt x="27" y="72"/>
                      <a:pt x="0" y="71"/>
                      <a:pt x="20" y="116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54"/>
              <p:cNvSpPr>
                <a:spLocks/>
              </p:cNvSpPr>
              <p:nvPr/>
            </p:nvSpPr>
            <p:spPr bwMode="auto">
              <a:xfrm>
                <a:off x="7233" y="-272"/>
                <a:ext cx="67" cy="274"/>
              </a:xfrm>
              <a:custGeom>
                <a:avLst/>
                <a:gdLst>
                  <a:gd name="T0" fmla="*/ 7 w 28"/>
                  <a:gd name="T1" fmla="*/ 0 h 116"/>
                  <a:gd name="T2" fmla="*/ 25 w 28"/>
                  <a:gd name="T3" fmla="*/ 44 h 116"/>
                  <a:gd name="T4" fmla="*/ 20 w 28"/>
                  <a:gd name="T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116">
                    <a:moveTo>
                      <a:pt x="7" y="0"/>
                    </a:moveTo>
                    <a:cubicBezTo>
                      <a:pt x="7" y="0"/>
                      <a:pt x="22" y="16"/>
                      <a:pt x="25" y="44"/>
                    </a:cubicBezTo>
                    <a:cubicBezTo>
                      <a:pt x="28" y="72"/>
                      <a:pt x="0" y="71"/>
                      <a:pt x="20" y="116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55"/>
              <p:cNvSpPr>
                <a:spLocks/>
              </p:cNvSpPr>
              <p:nvPr/>
            </p:nvSpPr>
            <p:spPr bwMode="auto">
              <a:xfrm>
                <a:off x="7293" y="-272"/>
                <a:ext cx="66" cy="274"/>
              </a:xfrm>
              <a:custGeom>
                <a:avLst/>
                <a:gdLst>
                  <a:gd name="T0" fmla="*/ 7 w 28"/>
                  <a:gd name="T1" fmla="*/ 0 h 116"/>
                  <a:gd name="T2" fmla="*/ 25 w 28"/>
                  <a:gd name="T3" fmla="*/ 44 h 116"/>
                  <a:gd name="T4" fmla="*/ 21 w 28"/>
                  <a:gd name="T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116">
                    <a:moveTo>
                      <a:pt x="7" y="0"/>
                    </a:moveTo>
                    <a:cubicBezTo>
                      <a:pt x="7" y="0"/>
                      <a:pt x="22" y="16"/>
                      <a:pt x="25" y="44"/>
                    </a:cubicBezTo>
                    <a:cubicBezTo>
                      <a:pt x="28" y="72"/>
                      <a:pt x="0" y="71"/>
                      <a:pt x="21" y="116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56"/>
              <p:cNvSpPr>
                <a:spLocks/>
              </p:cNvSpPr>
              <p:nvPr/>
            </p:nvSpPr>
            <p:spPr bwMode="auto">
              <a:xfrm>
                <a:off x="7354" y="-272"/>
                <a:ext cx="64" cy="274"/>
              </a:xfrm>
              <a:custGeom>
                <a:avLst/>
                <a:gdLst>
                  <a:gd name="T0" fmla="*/ 7 w 27"/>
                  <a:gd name="T1" fmla="*/ 0 h 116"/>
                  <a:gd name="T2" fmla="*/ 24 w 27"/>
                  <a:gd name="T3" fmla="*/ 44 h 116"/>
                  <a:gd name="T4" fmla="*/ 20 w 27"/>
                  <a:gd name="T5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16">
                    <a:moveTo>
                      <a:pt x="7" y="0"/>
                    </a:moveTo>
                    <a:cubicBezTo>
                      <a:pt x="7" y="0"/>
                      <a:pt x="22" y="16"/>
                      <a:pt x="24" y="44"/>
                    </a:cubicBezTo>
                    <a:cubicBezTo>
                      <a:pt x="27" y="72"/>
                      <a:pt x="0" y="71"/>
                      <a:pt x="20" y="116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Oval 57"/>
              <p:cNvSpPr>
                <a:spLocks noChangeArrowheads="1"/>
              </p:cNvSpPr>
              <p:nvPr/>
            </p:nvSpPr>
            <p:spPr bwMode="auto">
              <a:xfrm>
                <a:off x="7073" y="-21"/>
                <a:ext cx="52" cy="52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Oval 58"/>
              <p:cNvSpPr>
                <a:spLocks noChangeArrowheads="1"/>
              </p:cNvSpPr>
              <p:nvPr/>
            </p:nvSpPr>
            <p:spPr bwMode="auto">
              <a:xfrm>
                <a:off x="7439" y="-21"/>
                <a:ext cx="52" cy="52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Rectangle 59"/>
              <p:cNvSpPr>
                <a:spLocks noChangeArrowheads="1"/>
              </p:cNvSpPr>
              <p:nvPr/>
            </p:nvSpPr>
            <p:spPr bwMode="auto">
              <a:xfrm>
                <a:off x="8075" y="-303"/>
                <a:ext cx="418" cy="454"/>
              </a:xfrm>
              <a:prstGeom prst="rect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Line 60"/>
              <p:cNvSpPr>
                <a:spLocks noChangeShapeType="1"/>
              </p:cNvSpPr>
              <p:nvPr/>
            </p:nvSpPr>
            <p:spPr bwMode="auto">
              <a:xfrm flipV="1">
                <a:off x="8040" y="-244"/>
                <a:ext cx="0" cy="395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Rectangle 61"/>
              <p:cNvSpPr>
                <a:spLocks noChangeArrowheads="1"/>
              </p:cNvSpPr>
              <p:nvPr/>
            </p:nvSpPr>
            <p:spPr bwMode="auto">
              <a:xfrm>
                <a:off x="8122" y="-265"/>
                <a:ext cx="324" cy="71"/>
              </a:xfrm>
              <a:prstGeom prst="rect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Line 62"/>
              <p:cNvSpPr>
                <a:spLocks noChangeShapeType="1"/>
              </p:cNvSpPr>
              <p:nvPr/>
            </p:nvSpPr>
            <p:spPr bwMode="auto">
              <a:xfrm>
                <a:off x="8361" y="-156"/>
                <a:ext cx="85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Line 63"/>
              <p:cNvSpPr>
                <a:spLocks noChangeShapeType="1"/>
              </p:cNvSpPr>
              <p:nvPr/>
            </p:nvSpPr>
            <p:spPr bwMode="auto">
              <a:xfrm>
                <a:off x="8243" y="-156"/>
                <a:ext cx="83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Line 64"/>
              <p:cNvSpPr>
                <a:spLocks noChangeShapeType="1"/>
              </p:cNvSpPr>
              <p:nvPr/>
            </p:nvSpPr>
            <p:spPr bwMode="auto">
              <a:xfrm>
                <a:off x="8122" y="-156"/>
                <a:ext cx="85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Line 65"/>
              <p:cNvSpPr>
                <a:spLocks noChangeShapeType="1"/>
              </p:cNvSpPr>
              <p:nvPr/>
            </p:nvSpPr>
            <p:spPr bwMode="auto">
              <a:xfrm>
                <a:off x="8361" y="-123"/>
                <a:ext cx="85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Line 66"/>
              <p:cNvSpPr>
                <a:spLocks noChangeShapeType="1"/>
              </p:cNvSpPr>
              <p:nvPr/>
            </p:nvSpPr>
            <p:spPr bwMode="auto">
              <a:xfrm>
                <a:off x="8243" y="-123"/>
                <a:ext cx="83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Line 67"/>
              <p:cNvSpPr>
                <a:spLocks noChangeShapeType="1"/>
              </p:cNvSpPr>
              <p:nvPr/>
            </p:nvSpPr>
            <p:spPr bwMode="auto">
              <a:xfrm>
                <a:off x="8122" y="-123"/>
                <a:ext cx="85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Line 68"/>
              <p:cNvSpPr>
                <a:spLocks noChangeShapeType="1"/>
              </p:cNvSpPr>
              <p:nvPr/>
            </p:nvSpPr>
            <p:spPr bwMode="auto">
              <a:xfrm>
                <a:off x="8361" y="-90"/>
                <a:ext cx="85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Line 69"/>
              <p:cNvSpPr>
                <a:spLocks noChangeShapeType="1"/>
              </p:cNvSpPr>
              <p:nvPr/>
            </p:nvSpPr>
            <p:spPr bwMode="auto">
              <a:xfrm>
                <a:off x="8122" y="-90"/>
                <a:ext cx="85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Line 70"/>
              <p:cNvSpPr>
                <a:spLocks noChangeShapeType="1"/>
              </p:cNvSpPr>
              <p:nvPr/>
            </p:nvSpPr>
            <p:spPr bwMode="auto">
              <a:xfrm>
                <a:off x="8361" y="-54"/>
                <a:ext cx="85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Line 71"/>
              <p:cNvSpPr>
                <a:spLocks noChangeShapeType="1"/>
              </p:cNvSpPr>
              <p:nvPr/>
            </p:nvSpPr>
            <p:spPr bwMode="auto">
              <a:xfrm>
                <a:off x="8122" y="-54"/>
                <a:ext cx="85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Line 72"/>
              <p:cNvSpPr>
                <a:spLocks noChangeShapeType="1"/>
              </p:cNvSpPr>
              <p:nvPr/>
            </p:nvSpPr>
            <p:spPr bwMode="auto">
              <a:xfrm>
                <a:off x="8361" y="-21"/>
                <a:ext cx="85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Line 73"/>
              <p:cNvSpPr>
                <a:spLocks noChangeShapeType="1"/>
              </p:cNvSpPr>
              <p:nvPr/>
            </p:nvSpPr>
            <p:spPr bwMode="auto">
              <a:xfrm>
                <a:off x="8122" y="-21"/>
                <a:ext cx="85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Line 74"/>
              <p:cNvSpPr>
                <a:spLocks noChangeShapeType="1"/>
              </p:cNvSpPr>
              <p:nvPr/>
            </p:nvSpPr>
            <p:spPr bwMode="auto">
              <a:xfrm>
                <a:off x="8361" y="12"/>
                <a:ext cx="85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Line 75"/>
              <p:cNvSpPr>
                <a:spLocks noChangeShapeType="1"/>
              </p:cNvSpPr>
              <p:nvPr/>
            </p:nvSpPr>
            <p:spPr bwMode="auto">
              <a:xfrm>
                <a:off x="8122" y="12"/>
                <a:ext cx="85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Line 76"/>
              <p:cNvSpPr>
                <a:spLocks noChangeShapeType="1"/>
              </p:cNvSpPr>
              <p:nvPr/>
            </p:nvSpPr>
            <p:spPr bwMode="auto">
              <a:xfrm>
                <a:off x="8361" y="45"/>
                <a:ext cx="85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Line 77"/>
              <p:cNvSpPr>
                <a:spLocks noChangeShapeType="1"/>
              </p:cNvSpPr>
              <p:nvPr/>
            </p:nvSpPr>
            <p:spPr bwMode="auto">
              <a:xfrm>
                <a:off x="8243" y="45"/>
                <a:ext cx="83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Line 78"/>
              <p:cNvSpPr>
                <a:spLocks noChangeShapeType="1"/>
              </p:cNvSpPr>
              <p:nvPr/>
            </p:nvSpPr>
            <p:spPr bwMode="auto">
              <a:xfrm>
                <a:off x="8122" y="45"/>
                <a:ext cx="85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Line 79"/>
              <p:cNvSpPr>
                <a:spLocks noChangeShapeType="1"/>
              </p:cNvSpPr>
              <p:nvPr/>
            </p:nvSpPr>
            <p:spPr bwMode="auto">
              <a:xfrm>
                <a:off x="8361" y="78"/>
                <a:ext cx="85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Line 80"/>
              <p:cNvSpPr>
                <a:spLocks noChangeShapeType="1"/>
              </p:cNvSpPr>
              <p:nvPr/>
            </p:nvSpPr>
            <p:spPr bwMode="auto">
              <a:xfrm>
                <a:off x="8243" y="78"/>
                <a:ext cx="83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Line 81"/>
              <p:cNvSpPr>
                <a:spLocks noChangeShapeType="1"/>
              </p:cNvSpPr>
              <p:nvPr/>
            </p:nvSpPr>
            <p:spPr bwMode="auto">
              <a:xfrm>
                <a:off x="8122" y="78"/>
                <a:ext cx="85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Line 82"/>
              <p:cNvSpPr>
                <a:spLocks noChangeShapeType="1"/>
              </p:cNvSpPr>
              <p:nvPr/>
            </p:nvSpPr>
            <p:spPr bwMode="auto">
              <a:xfrm>
                <a:off x="8361" y="111"/>
                <a:ext cx="85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Line 83"/>
              <p:cNvSpPr>
                <a:spLocks noChangeShapeType="1"/>
              </p:cNvSpPr>
              <p:nvPr/>
            </p:nvSpPr>
            <p:spPr bwMode="auto">
              <a:xfrm>
                <a:off x="8243" y="111"/>
                <a:ext cx="83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Line 84"/>
              <p:cNvSpPr>
                <a:spLocks noChangeShapeType="1"/>
              </p:cNvSpPr>
              <p:nvPr/>
            </p:nvSpPr>
            <p:spPr bwMode="auto">
              <a:xfrm>
                <a:off x="8122" y="111"/>
                <a:ext cx="85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Rectangle 85"/>
              <p:cNvSpPr>
                <a:spLocks noChangeArrowheads="1"/>
              </p:cNvSpPr>
              <p:nvPr/>
            </p:nvSpPr>
            <p:spPr bwMode="auto">
              <a:xfrm>
                <a:off x="8243" y="-90"/>
                <a:ext cx="83" cy="107"/>
              </a:xfrm>
              <a:prstGeom prst="rect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86"/>
              <p:cNvSpPr>
                <a:spLocks/>
              </p:cNvSpPr>
              <p:nvPr/>
            </p:nvSpPr>
            <p:spPr bwMode="auto">
              <a:xfrm>
                <a:off x="-570" y="807"/>
                <a:ext cx="213" cy="175"/>
              </a:xfrm>
              <a:custGeom>
                <a:avLst/>
                <a:gdLst>
                  <a:gd name="T0" fmla="*/ 90 w 90"/>
                  <a:gd name="T1" fmla="*/ 31 h 74"/>
                  <a:gd name="T2" fmla="*/ 55 w 90"/>
                  <a:gd name="T3" fmla="*/ 74 h 74"/>
                  <a:gd name="T4" fmla="*/ 8 w 90"/>
                  <a:gd name="T5" fmla="*/ 37 h 74"/>
                  <a:gd name="T6" fmla="*/ 45 w 90"/>
                  <a:gd name="T7" fmla="*/ 0 h 74"/>
                  <a:gd name="T8" fmla="*/ 90 w 90"/>
                  <a:gd name="T9" fmla="*/ 3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4">
                    <a:moveTo>
                      <a:pt x="90" y="31"/>
                    </a:moveTo>
                    <a:cubicBezTo>
                      <a:pt x="90" y="51"/>
                      <a:pt x="75" y="74"/>
                      <a:pt x="55" y="74"/>
                    </a:cubicBezTo>
                    <a:cubicBezTo>
                      <a:pt x="36" y="74"/>
                      <a:pt x="18" y="61"/>
                      <a:pt x="8" y="37"/>
                    </a:cubicBezTo>
                    <a:cubicBezTo>
                      <a:pt x="0" y="19"/>
                      <a:pt x="8" y="0"/>
                      <a:pt x="45" y="0"/>
                    </a:cubicBezTo>
                    <a:cubicBezTo>
                      <a:pt x="76" y="0"/>
                      <a:pt x="90" y="10"/>
                      <a:pt x="90" y="31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87"/>
              <p:cNvSpPr>
                <a:spLocks/>
              </p:cNvSpPr>
              <p:nvPr/>
            </p:nvSpPr>
            <p:spPr bwMode="auto">
              <a:xfrm>
                <a:off x="-811" y="807"/>
                <a:ext cx="213" cy="175"/>
              </a:xfrm>
              <a:custGeom>
                <a:avLst/>
                <a:gdLst>
                  <a:gd name="T0" fmla="*/ 0 w 90"/>
                  <a:gd name="T1" fmla="*/ 31 h 74"/>
                  <a:gd name="T2" fmla="*/ 35 w 90"/>
                  <a:gd name="T3" fmla="*/ 74 h 74"/>
                  <a:gd name="T4" fmla="*/ 82 w 90"/>
                  <a:gd name="T5" fmla="*/ 37 h 74"/>
                  <a:gd name="T6" fmla="*/ 46 w 90"/>
                  <a:gd name="T7" fmla="*/ 0 h 74"/>
                  <a:gd name="T8" fmla="*/ 0 w 90"/>
                  <a:gd name="T9" fmla="*/ 3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4">
                    <a:moveTo>
                      <a:pt x="0" y="31"/>
                    </a:moveTo>
                    <a:cubicBezTo>
                      <a:pt x="0" y="51"/>
                      <a:pt x="16" y="74"/>
                      <a:pt x="35" y="74"/>
                    </a:cubicBezTo>
                    <a:cubicBezTo>
                      <a:pt x="55" y="74"/>
                      <a:pt x="73" y="61"/>
                      <a:pt x="82" y="37"/>
                    </a:cubicBezTo>
                    <a:cubicBezTo>
                      <a:pt x="90" y="19"/>
                      <a:pt x="83" y="0"/>
                      <a:pt x="46" y="0"/>
                    </a:cubicBezTo>
                    <a:cubicBezTo>
                      <a:pt x="15" y="0"/>
                      <a:pt x="0" y="10"/>
                      <a:pt x="0" y="31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88"/>
              <p:cNvSpPr>
                <a:spLocks/>
              </p:cNvSpPr>
              <p:nvPr/>
            </p:nvSpPr>
            <p:spPr bwMode="auto">
              <a:xfrm>
                <a:off x="-804" y="636"/>
                <a:ext cx="94" cy="216"/>
              </a:xfrm>
              <a:custGeom>
                <a:avLst/>
                <a:gdLst>
                  <a:gd name="T0" fmla="*/ 0 w 40"/>
                  <a:gd name="T1" fmla="*/ 91 h 91"/>
                  <a:gd name="T2" fmla="*/ 19 w 40"/>
                  <a:gd name="T3" fmla="*/ 8 h 91"/>
                  <a:gd name="T4" fmla="*/ 40 w 40"/>
                  <a:gd name="T5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91">
                    <a:moveTo>
                      <a:pt x="0" y="91"/>
                    </a:move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25" y="0"/>
                      <a:pt x="40" y="8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89"/>
              <p:cNvSpPr>
                <a:spLocks/>
              </p:cNvSpPr>
              <p:nvPr/>
            </p:nvSpPr>
            <p:spPr bwMode="auto">
              <a:xfrm>
                <a:off x="-457" y="636"/>
                <a:ext cx="95" cy="216"/>
              </a:xfrm>
              <a:custGeom>
                <a:avLst/>
                <a:gdLst>
                  <a:gd name="T0" fmla="*/ 40 w 40"/>
                  <a:gd name="T1" fmla="*/ 91 h 91"/>
                  <a:gd name="T2" fmla="*/ 21 w 40"/>
                  <a:gd name="T3" fmla="*/ 8 h 91"/>
                  <a:gd name="T4" fmla="*/ 0 w 40"/>
                  <a:gd name="T5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91">
                    <a:moveTo>
                      <a:pt x="40" y="91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15" y="0"/>
                      <a:pt x="0" y="8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Line 90"/>
              <p:cNvSpPr>
                <a:spLocks noChangeShapeType="1"/>
              </p:cNvSpPr>
              <p:nvPr/>
            </p:nvSpPr>
            <p:spPr bwMode="auto">
              <a:xfrm>
                <a:off x="-610" y="852"/>
                <a:ext cx="54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Oval 91"/>
              <p:cNvSpPr>
                <a:spLocks noChangeArrowheads="1"/>
              </p:cNvSpPr>
              <p:nvPr/>
            </p:nvSpPr>
            <p:spPr bwMode="auto">
              <a:xfrm>
                <a:off x="172" y="743"/>
                <a:ext cx="118" cy="128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92"/>
              <p:cNvSpPr>
                <a:spLocks/>
              </p:cNvSpPr>
              <p:nvPr/>
            </p:nvSpPr>
            <p:spPr bwMode="auto">
              <a:xfrm>
                <a:off x="290" y="646"/>
                <a:ext cx="336" cy="333"/>
              </a:xfrm>
              <a:custGeom>
                <a:avLst/>
                <a:gdLst>
                  <a:gd name="T0" fmla="*/ 98 w 142"/>
                  <a:gd name="T1" fmla="*/ 63 h 141"/>
                  <a:gd name="T2" fmla="*/ 55 w 142"/>
                  <a:gd name="T3" fmla="*/ 35 h 141"/>
                  <a:gd name="T4" fmla="*/ 55 w 142"/>
                  <a:gd name="T5" fmla="*/ 28 h 141"/>
                  <a:gd name="T6" fmla="*/ 64 w 142"/>
                  <a:gd name="T7" fmla="*/ 15 h 141"/>
                  <a:gd name="T8" fmla="*/ 50 w 142"/>
                  <a:gd name="T9" fmla="*/ 0 h 141"/>
                  <a:gd name="T10" fmla="*/ 36 w 142"/>
                  <a:gd name="T11" fmla="*/ 15 h 141"/>
                  <a:gd name="T12" fmla="*/ 45 w 142"/>
                  <a:gd name="T13" fmla="*/ 28 h 141"/>
                  <a:gd name="T14" fmla="*/ 45 w 142"/>
                  <a:gd name="T15" fmla="*/ 35 h 141"/>
                  <a:gd name="T16" fmla="*/ 0 w 142"/>
                  <a:gd name="T17" fmla="*/ 79 h 141"/>
                  <a:gd name="T18" fmla="*/ 39 w 142"/>
                  <a:gd name="T19" fmla="*/ 122 h 141"/>
                  <a:gd name="T20" fmla="*/ 16 w 142"/>
                  <a:gd name="T21" fmla="*/ 141 h 141"/>
                  <a:gd name="T22" fmla="*/ 50 w 142"/>
                  <a:gd name="T23" fmla="*/ 141 h 141"/>
                  <a:gd name="T24" fmla="*/ 84 w 142"/>
                  <a:gd name="T25" fmla="*/ 141 h 141"/>
                  <a:gd name="T26" fmla="*/ 61 w 142"/>
                  <a:gd name="T27" fmla="*/ 122 h 141"/>
                  <a:gd name="T28" fmla="*/ 85 w 142"/>
                  <a:gd name="T29" fmla="*/ 111 h 141"/>
                  <a:gd name="T30" fmla="*/ 91 w 142"/>
                  <a:gd name="T31" fmla="*/ 105 h 141"/>
                  <a:gd name="T32" fmla="*/ 97 w 142"/>
                  <a:gd name="T33" fmla="*/ 96 h 141"/>
                  <a:gd name="T34" fmla="*/ 142 w 142"/>
                  <a:gd name="T35" fmla="*/ 59 h 141"/>
                  <a:gd name="T36" fmla="*/ 98 w 142"/>
                  <a:gd name="T37" fmla="*/ 6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2" h="141">
                    <a:moveTo>
                      <a:pt x="98" y="63"/>
                    </a:moveTo>
                    <a:cubicBezTo>
                      <a:pt x="91" y="48"/>
                      <a:pt x="75" y="36"/>
                      <a:pt x="55" y="35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61" y="26"/>
                      <a:pt x="64" y="21"/>
                      <a:pt x="64" y="15"/>
                    </a:cubicBezTo>
                    <a:cubicBezTo>
                      <a:pt x="64" y="7"/>
                      <a:pt x="58" y="0"/>
                      <a:pt x="50" y="0"/>
                    </a:cubicBezTo>
                    <a:cubicBezTo>
                      <a:pt x="42" y="0"/>
                      <a:pt x="36" y="7"/>
                      <a:pt x="36" y="15"/>
                    </a:cubicBezTo>
                    <a:cubicBezTo>
                      <a:pt x="36" y="21"/>
                      <a:pt x="39" y="26"/>
                      <a:pt x="45" y="28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20" y="37"/>
                      <a:pt x="0" y="56"/>
                      <a:pt x="0" y="79"/>
                    </a:cubicBezTo>
                    <a:cubicBezTo>
                      <a:pt x="0" y="100"/>
                      <a:pt x="17" y="117"/>
                      <a:pt x="39" y="122"/>
                    </a:cubicBezTo>
                    <a:cubicBezTo>
                      <a:pt x="16" y="141"/>
                      <a:pt x="16" y="141"/>
                      <a:pt x="16" y="141"/>
                    </a:cubicBezTo>
                    <a:cubicBezTo>
                      <a:pt x="50" y="141"/>
                      <a:pt x="50" y="141"/>
                      <a:pt x="50" y="141"/>
                    </a:cubicBezTo>
                    <a:cubicBezTo>
                      <a:pt x="84" y="141"/>
                      <a:pt x="84" y="141"/>
                      <a:pt x="84" y="141"/>
                    </a:cubicBezTo>
                    <a:cubicBezTo>
                      <a:pt x="61" y="122"/>
                      <a:pt x="61" y="122"/>
                      <a:pt x="61" y="122"/>
                    </a:cubicBezTo>
                    <a:cubicBezTo>
                      <a:pt x="70" y="121"/>
                      <a:pt x="78" y="117"/>
                      <a:pt x="85" y="111"/>
                    </a:cubicBezTo>
                    <a:cubicBezTo>
                      <a:pt x="87" y="110"/>
                      <a:pt x="89" y="108"/>
                      <a:pt x="91" y="105"/>
                    </a:cubicBezTo>
                    <a:cubicBezTo>
                      <a:pt x="93" y="102"/>
                      <a:pt x="96" y="99"/>
                      <a:pt x="97" y="96"/>
                    </a:cubicBezTo>
                    <a:cubicBezTo>
                      <a:pt x="113" y="75"/>
                      <a:pt x="142" y="59"/>
                      <a:pt x="142" y="59"/>
                    </a:cubicBezTo>
                    <a:lnTo>
                      <a:pt x="98" y="63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93"/>
              <p:cNvSpPr>
                <a:spLocks/>
              </p:cNvSpPr>
              <p:nvPr/>
            </p:nvSpPr>
            <p:spPr bwMode="auto">
              <a:xfrm>
                <a:off x="1158" y="707"/>
                <a:ext cx="454" cy="216"/>
              </a:xfrm>
              <a:custGeom>
                <a:avLst/>
                <a:gdLst>
                  <a:gd name="T0" fmla="*/ 192 w 192"/>
                  <a:gd name="T1" fmla="*/ 29 h 91"/>
                  <a:gd name="T2" fmla="*/ 134 w 192"/>
                  <a:gd name="T3" fmla="*/ 0 h 91"/>
                  <a:gd name="T4" fmla="*/ 36 w 192"/>
                  <a:gd name="T5" fmla="*/ 36 h 91"/>
                  <a:gd name="T6" fmla="*/ 0 w 192"/>
                  <a:gd name="T7" fmla="*/ 9 h 91"/>
                  <a:gd name="T8" fmla="*/ 7 w 192"/>
                  <a:gd name="T9" fmla="*/ 45 h 91"/>
                  <a:gd name="T10" fmla="*/ 0 w 192"/>
                  <a:gd name="T11" fmla="*/ 82 h 91"/>
                  <a:gd name="T12" fmla="*/ 36 w 192"/>
                  <a:gd name="T13" fmla="*/ 55 h 91"/>
                  <a:gd name="T14" fmla="*/ 134 w 192"/>
                  <a:gd name="T15" fmla="*/ 91 h 91"/>
                  <a:gd name="T16" fmla="*/ 192 w 192"/>
                  <a:gd name="T17" fmla="*/ 61 h 91"/>
                  <a:gd name="T18" fmla="*/ 174 w 192"/>
                  <a:gd name="T19" fmla="*/ 45 h 91"/>
                  <a:gd name="T20" fmla="*/ 192 w 192"/>
                  <a:gd name="T21" fmla="*/ 2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2" h="91">
                    <a:moveTo>
                      <a:pt x="192" y="29"/>
                    </a:moveTo>
                    <a:cubicBezTo>
                      <a:pt x="192" y="29"/>
                      <a:pt x="181" y="0"/>
                      <a:pt x="134" y="0"/>
                    </a:cubicBezTo>
                    <a:cubicBezTo>
                      <a:pt x="87" y="0"/>
                      <a:pt x="70" y="36"/>
                      <a:pt x="36" y="36"/>
                    </a:cubicBezTo>
                    <a:cubicBezTo>
                      <a:pt x="9" y="36"/>
                      <a:pt x="2" y="16"/>
                      <a:pt x="0" y="9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2" y="74"/>
                      <a:pt x="9" y="55"/>
                      <a:pt x="36" y="55"/>
                    </a:cubicBezTo>
                    <a:cubicBezTo>
                      <a:pt x="70" y="55"/>
                      <a:pt x="87" y="91"/>
                      <a:pt x="134" y="91"/>
                    </a:cubicBezTo>
                    <a:cubicBezTo>
                      <a:pt x="181" y="91"/>
                      <a:pt x="192" y="61"/>
                      <a:pt x="192" y="61"/>
                    </a:cubicBezTo>
                    <a:cubicBezTo>
                      <a:pt x="174" y="45"/>
                      <a:pt x="174" y="45"/>
                      <a:pt x="174" y="45"/>
                    </a:cubicBezTo>
                    <a:lnTo>
                      <a:pt x="192" y="29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Oval 94"/>
              <p:cNvSpPr>
                <a:spLocks noChangeArrowheads="1"/>
              </p:cNvSpPr>
              <p:nvPr/>
            </p:nvSpPr>
            <p:spPr bwMode="auto">
              <a:xfrm>
                <a:off x="1494" y="755"/>
                <a:ext cx="45" cy="47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95"/>
              <p:cNvSpPr>
                <a:spLocks/>
              </p:cNvSpPr>
              <p:nvPr/>
            </p:nvSpPr>
            <p:spPr bwMode="auto">
              <a:xfrm>
                <a:off x="1319" y="710"/>
                <a:ext cx="116" cy="208"/>
              </a:xfrm>
              <a:custGeom>
                <a:avLst/>
                <a:gdLst>
                  <a:gd name="T0" fmla="*/ 49 w 49"/>
                  <a:gd name="T1" fmla="*/ 0 h 88"/>
                  <a:gd name="T2" fmla="*/ 49 w 49"/>
                  <a:gd name="T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9" h="88">
                    <a:moveTo>
                      <a:pt x="49" y="0"/>
                    </a:moveTo>
                    <a:cubicBezTo>
                      <a:pt x="49" y="0"/>
                      <a:pt x="0" y="39"/>
                      <a:pt x="49" y="88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Rectangle 96"/>
              <p:cNvSpPr>
                <a:spLocks noChangeArrowheads="1"/>
              </p:cNvSpPr>
              <p:nvPr/>
            </p:nvSpPr>
            <p:spPr bwMode="auto">
              <a:xfrm>
                <a:off x="2139" y="714"/>
                <a:ext cx="454" cy="327"/>
              </a:xfrm>
              <a:prstGeom prst="rect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97"/>
              <p:cNvSpPr>
                <a:spLocks/>
              </p:cNvSpPr>
              <p:nvPr/>
            </p:nvSpPr>
            <p:spPr bwMode="auto">
              <a:xfrm>
                <a:off x="2229" y="587"/>
                <a:ext cx="274" cy="139"/>
              </a:xfrm>
              <a:custGeom>
                <a:avLst/>
                <a:gdLst>
                  <a:gd name="T0" fmla="*/ 1 w 116"/>
                  <a:gd name="T1" fmla="*/ 58 h 59"/>
                  <a:gd name="T2" fmla="*/ 0 w 116"/>
                  <a:gd name="T3" fmla="*/ 52 h 59"/>
                  <a:gd name="T4" fmla="*/ 58 w 116"/>
                  <a:gd name="T5" fmla="*/ 0 h 59"/>
                  <a:gd name="T6" fmla="*/ 116 w 116"/>
                  <a:gd name="T7" fmla="*/ 52 h 59"/>
                  <a:gd name="T8" fmla="*/ 116 w 116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59">
                    <a:moveTo>
                      <a:pt x="1" y="58"/>
                    </a:moveTo>
                    <a:cubicBezTo>
                      <a:pt x="0" y="56"/>
                      <a:pt x="0" y="54"/>
                      <a:pt x="0" y="52"/>
                    </a:cubicBezTo>
                    <a:cubicBezTo>
                      <a:pt x="0" y="23"/>
                      <a:pt x="26" y="0"/>
                      <a:pt x="58" y="0"/>
                    </a:cubicBezTo>
                    <a:cubicBezTo>
                      <a:pt x="90" y="0"/>
                      <a:pt x="116" y="23"/>
                      <a:pt x="116" y="52"/>
                    </a:cubicBezTo>
                    <a:cubicBezTo>
                      <a:pt x="116" y="54"/>
                      <a:pt x="116" y="57"/>
                      <a:pt x="116" y="59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Oval 98"/>
              <p:cNvSpPr>
                <a:spLocks noChangeArrowheads="1"/>
              </p:cNvSpPr>
              <p:nvPr/>
            </p:nvSpPr>
            <p:spPr bwMode="auto">
              <a:xfrm>
                <a:off x="2238" y="762"/>
                <a:ext cx="50" cy="45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Oval 99"/>
              <p:cNvSpPr>
                <a:spLocks noChangeArrowheads="1"/>
              </p:cNvSpPr>
              <p:nvPr/>
            </p:nvSpPr>
            <p:spPr bwMode="auto">
              <a:xfrm>
                <a:off x="2446" y="762"/>
                <a:ext cx="52" cy="45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00"/>
              <p:cNvSpPr>
                <a:spLocks/>
              </p:cNvSpPr>
              <p:nvPr/>
            </p:nvSpPr>
            <p:spPr bwMode="auto">
              <a:xfrm>
                <a:off x="3262" y="826"/>
                <a:ext cx="314" cy="175"/>
              </a:xfrm>
              <a:custGeom>
                <a:avLst/>
                <a:gdLst>
                  <a:gd name="T0" fmla="*/ 133 w 133"/>
                  <a:gd name="T1" fmla="*/ 0 h 74"/>
                  <a:gd name="T2" fmla="*/ 0 w 133"/>
                  <a:gd name="T3" fmla="*/ 0 h 74"/>
                  <a:gd name="T4" fmla="*/ 42 w 133"/>
                  <a:gd name="T5" fmla="*/ 62 h 74"/>
                  <a:gd name="T6" fmla="*/ 42 w 133"/>
                  <a:gd name="T7" fmla="*/ 74 h 74"/>
                  <a:gd name="T8" fmla="*/ 91 w 133"/>
                  <a:gd name="T9" fmla="*/ 74 h 74"/>
                  <a:gd name="T10" fmla="*/ 91 w 133"/>
                  <a:gd name="T11" fmla="*/ 62 h 74"/>
                  <a:gd name="T12" fmla="*/ 133 w 133"/>
                  <a:gd name="T1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74">
                    <a:moveTo>
                      <a:pt x="13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17" y="52"/>
                      <a:pt x="42" y="62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62"/>
                      <a:pt x="91" y="62"/>
                      <a:pt x="91" y="62"/>
                    </a:cubicBezTo>
                    <a:cubicBezTo>
                      <a:pt x="116" y="52"/>
                      <a:pt x="133" y="28"/>
                      <a:pt x="133" y="0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Line 101"/>
              <p:cNvSpPr>
                <a:spLocks noChangeShapeType="1"/>
              </p:cNvSpPr>
              <p:nvPr/>
            </p:nvSpPr>
            <p:spPr bwMode="auto">
              <a:xfrm>
                <a:off x="3141" y="629"/>
                <a:ext cx="388" cy="107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Line 102"/>
              <p:cNvSpPr>
                <a:spLocks noChangeShapeType="1"/>
              </p:cNvSpPr>
              <p:nvPr/>
            </p:nvSpPr>
            <p:spPr bwMode="auto">
              <a:xfrm>
                <a:off x="3122" y="764"/>
                <a:ext cx="402" cy="7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03"/>
              <p:cNvSpPr>
                <a:spLocks/>
              </p:cNvSpPr>
              <p:nvPr/>
            </p:nvSpPr>
            <p:spPr bwMode="auto">
              <a:xfrm>
                <a:off x="3347" y="677"/>
                <a:ext cx="45" cy="132"/>
              </a:xfrm>
              <a:custGeom>
                <a:avLst/>
                <a:gdLst>
                  <a:gd name="T0" fmla="*/ 0 w 19"/>
                  <a:gd name="T1" fmla="*/ 56 h 56"/>
                  <a:gd name="T2" fmla="*/ 0 w 19"/>
                  <a:gd name="T3" fmla="*/ 9 h 56"/>
                  <a:gd name="T4" fmla="*/ 9 w 19"/>
                  <a:gd name="T5" fmla="*/ 0 h 56"/>
                  <a:gd name="T6" fmla="*/ 10 w 19"/>
                  <a:gd name="T7" fmla="*/ 0 h 56"/>
                  <a:gd name="T8" fmla="*/ 19 w 19"/>
                  <a:gd name="T9" fmla="*/ 9 h 56"/>
                  <a:gd name="T10" fmla="*/ 19 w 19"/>
                  <a:gd name="T11" fmla="*/ 4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56">
                    <a:moveTo>
                      <a:pt x="0" y="56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5" y="0"/>
                      <a:pt x="19" y="4"/>
                      <a:pt x="19" y="9"/>
                    </a:cubicBezTo>
                    <a:cubicBezTo>
                      <a:pt x="19" y="43"/>
                      <a:pt x="19" y="43"/>
                      <a:pt x="19" y="43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04"/>
              <p:cNvSpPr>
                <a:spLocks/>
              </p:cNvSpPr>
              <p:nvPr/>
            </p:nvSpPr>
            <p:spPr bwMode="auto">
              <a:xfrm>
                <a:off x="3435" y="698"/>
                <a:ext cx="44" cy="109"/>
              </a:xfrm>
              <a:custGeom>
                <a:avLst/>
                <a:gdLst>
                  <a:gd name="T0" fmla="*/ 0 w 19"/>
                  <a:gd name="T1" fmla="*/ 31 h 46"/>
                  <a:gd name="T2" fmla="*/ 0 w 19"/>
                  <a:gd name="T3" fmla="*/ 9 h 46"/>
                  <a:gd name="T4" fmla="*/ 9 w 19"/>
                  <a:gd name="T5" fmla="*/ 0 h 46"/>
                  <a:gd name="T6" fmla="*/ 10 w 19"/>
                  <a:gd name="T7" fmla="*/ 0 h 46"/>
                  <a:gd name="T8" fmla="*/ 19 w 19"/>
                  <a:gd name="T9" fmla="*/ 9 h 46"/>
                  <a:gd name="T10" fmla="*/ 19 w 19"/>
                  <a:gd name="T1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46">
                    <a:moveTo>
                      <a:pt x="0" y="31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5" y="0"/>
                      <a:pt x="19" y="4"/>
                      <a:pt x="19" y="9"/>
                    </a:cubicBezTo>
                    <a:cubicBezTo>
                      <a:pt x="19" y="46"/>
                      <a:pt x="19" y="46"/>
                      <a:pt x="19" y="46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05"/>
              <p:cNvSpPr>
                <a:spLocks/>
              </p:cNvSpPr>
              <p:nvPr/>
            </p:nvSpPr>
            <p:spPr bwMode="auto">
              <a:xfrm>
                <a:off x="3392" y="705"/>
                <a:ext cx="43" cy="102"/>
              </a:xfrm>
              <a:custGeom>
                <a:avLst/>
                <a:gdLst>
                  <a:gd name="T0" fmla="*/ 18 w 18"/>
                  <a:gd name="T1" fmla="*/ 0 h 43"/>
                  <a:gd name="T2" fmla="*/ 18 w 18"/>
                  <a:gd name="T3" fmla="*/ 34 h 43"/>
                  <a:gd name="T4" fmla="*/ 9 w 18"/>
                  <a:gd name="T5" fmla="*/ 43 h 43"/>
                  <a:gd name="T6" fmla="*/ 9 w 18"/>
                  <a:gd name="T7" fmla="*/ 43 h 43"/>
                  <a:gd name="T8" fmla="*/ 0 w 18"/>
                  <a:gd name="T9" fmla="*/ 34 h 43"/>
                  <a:gd name="T10" fmla="*/ 0 w 18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3">
                    <a:moveTo>
                      <a:pt x="18" y="0"/>
                    </a:move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9"/>
                      <a:pt x="14" y="43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4" y="43"/>
                      <a:pt x="0" y="39"/>
                      <a:pt x="0" y="3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06"/>
              <p:cNvSpPr>
                <a:spLocks/>
              </p:cNvSpPr>
              <p:nvPr/>
            </p:nvSpPr>
            <p:spPr bwMode="auto">
              <a:xfrm>
                <a:off x="4151" y="811"/>
                <a:ext cx="366" cy="230"/>
              </a:xfrm>
              <a:custGeom>
                <a:avLst/>
                <a:gdLst>
                  <a:gd name="T0" fmla="*/ 0 w 155"/>
                  <a:gd name="T1" fmla="*/ 0 h 97"/>
                  <a:gd name="T2" fmla="*/ 0 w 155"/>
                  <a:gd name="T3" fmla="*/ 83 h 97"/>
                  <a:gd name="T4" fmla="*/ 15 w 155"/>
                  <a:gd name="T5" fmla="*/ 97 h 97"/>
                  <a:gd name="T6" fmla="*/ 140 w 155"/>
                  <a:gd name="T7" fmla="*/ 97 h 97"/>
                  <a:gd name="T8" fmla="*/ 155 w 155"/>
                  <a:gd name="T9" fmla="*/ 83 h 97"/>
                  <a:gd name="T10" fmla="*/ 155 w 155"/>
                  <a:gd name="T11" fmla="*/ 0 h 97"/>
                  <a:gd name="T12" fmla="*/ 0 w 155"/>
                  <a:gd name="T1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97">
                    <a:moveTo>
                      <a:pt x="0" y="0"/>
                    </a:moveTo>
                    <a:cubicBezTo>
                      <a:pt x="0" y="83"/>
                      <a:pt x="0" y="83"/>
                      <a:pt x="0" y="83"/>
                    </a:cubicBezTo>
                    <a:cubicBezTo>
                      <a:pt x="0" y="91"/>
                      <a:pt x="7" y="97"/>
                      <a:pt x="15" y="97"/>
                    </a:cubicBezTo>
                    <a:cubicBezTo>
                      <a:pt x="140" y="97"/>
                      <a:pt x="140" y="97"/>
                      <a:pt x="140" y="97"/>
                    </a:cubicBezTo>
                    <a:cubicBezTo>
                      <a:pt x="148" y="97"/>
                      <a:pt x="155" y="91"/>
                      <a:pt x="155" y="83"/>
                    </a:cubicBezTo>
                    <a:cubicBezTo>
                      <a:pt x="155" y="0"/>
                      <a:pt x="155" y="0"/>
                      <a:pt x="15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07"/>
              <p:cNvSpPr>
                <a:spLocks/>
              </p:cNvSpPr>
              <p:nvPr/>
            </p:nvSpPr>
            <p:spPr bwMode="auto">
              <a:xfrm>
                <a:off x="4144" y="738"/>
                <a:ext cx="390" cy="50"/>
              </a:xfrm>
              <a:custGeom>
                <a:avLst/>
                <a:gdLst>
                  <a:gd name="T0" fmla="*/ 390 w 390"/>
                  <a:gd name="T1" fmla="*/ 50 h 50"/>
                  <a:gd name="T2" fmla="*/ 56 w 390"/>
                  <a:gd name="T3" fmla="*/ 50 h 50"/>
                  <a:gd name="T4" fmla="*/ 45 w 390"/>
                  <a:gd name="T5" fmla="*/ 50 h 50"/>
                  <a:gd name="T6" fmla="*/ 0 w 390"/>
                  <a:gd name="T7" fmla="*/ 50 h 50"/>
                  <a:gd name="T8" fmla="*/ 0 w 390"/>
                  <a:gd name="T9" fmla="*/ 0 h 50"/>
                  <a:gd name="T10" fmla="*/ 97 w 390"/>
                  <a:gd name="T11" fmla="*/ 0 h 50"/>
                  <a:gd name="T12" fmla="*/ 104 w 390"/>
                  <a:gd name="T13" fmla="*/ 0 h 50"/>
                  <a:gd name="T14" fmla="*/ 390 w 390"/>
                  <a:gd name="T15" fmla="*/ 0 h 50"/>
                  <a:gd name="T16" fmla="*/ 390 w 390"/>
                  <a:gd name="T1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0" h="50">
                    <a:moveTo>
                      <a:pt x="390" y="50"/>
                    </a:moveTo>
                    <a:lnTo>
                      <a:pt x="56" y="50"/>
                    </a:lnTo>
                    <a:lnTo>
                      <a:pt x="45" y="50"/>
                    </a:lnTo>
                    <a:lnTo>
                      <a:pt x="0" y="50"/>
                    </a:lnTo>
                    <a:lnTo>
                      <a:pt x="0" y="0"/>
                    </a:lnTo>
                    <a:lnTo>
                      <a:pt x="97" y="0"/>
                    </a:lnTo>
                    <a:lnTo>
                      <a:pt x="104" y="0"/>
                    </a:lnTo>
                    <a:lnTo>
                      <a:pt x="390" y="0"/>
                    </a:lnTo>
                    <a:lnTo>
                      <a:pt x="390" y="50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Line 108"/>
              <p:cNvSpPr>
                <a:spLocks noChangeShapeType="1"/>
              </p:cNvSpPr>
              <p:nvPr/>
            </p:nvSpPr>
            <p:spPr bwMode="auto">
              <a:xfrm flipH="1">
                <a:off x="4210" y="738"/>
                <a:ext cx="50" cy="5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Line 109"/>
              <p:cNvSpPr>
                <a:spLocks noChangeShapeType="1"/>
              </p:cNvSpPr>
              <p:nvPr/>
            </p:nvSpPr>
            <p:spPr bwMode="auto">
              <a:xfrm flipH="1">
                <a:off x="4314" y="738"/>
                <a:ext cx="50" cy="5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Line 110"/>
              <p:cNvSpPr>
                <a:spLocks noChangeShapeType="1"/>
              </p:cNvSpPr>
              <p:nvPr/>
            </p:nvSpPr>
            <p:spPr bwMode="auto">
              <a:xfrm flipH="1">
                <a:off x="4418" y="738"/>
                <a:ext cx="50" cy="5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11"/>
              <p:cNvSpPr>
                <a:spLocks/>
              </p:cNvSpPr>
              <p:nvPr/>
            </p:nvSpPr>
            <p:spPr bwMode="auto">
              <a:xfrm>
                <a:off x="4130" y="587"/>
                <a:ext cx="387" cy="158"/>
              </a:xfrm>
              <a:custGeom>
                <a:avLst/>
                <a:gdLst>
                  <a:gd name="T0" fmla="*/ 387 w 387"/>
                  <a:gd name="T1" fmla="*/ 47 h 158"/>
                  <a:gd name="T2" fmla="*/ 66 w 387"/>
                  <a:gd name="T3" fmla="*/ 142 h 158"/>
                  <a:gd name="T4" fmla="*/ 56 w 387"/>
                  <a:gd name="T5" fmla="*/ 144 h 158"/>
                  <a:gd name="T6" fmla="*/ 14 w 387"/>
                  <a:gd name="T7" fmla="*/ 158 h 158"/>
                  <a:gd name="T8" fmla="*/ 0 w 387"/>
                  <a:gd name="T9" fmla="*/ 111 h 158"/>
                  <a:gd name="T10" fmla="*/ 92 w 387"/>
                  <a:gd name="T11" fmla="*/ 82 h 158"/>
                  <a:gd name="T12" fmla="*/ 99 w 387"/>
                  <a:gd name="T13" fmla="*/ 80 h 158"/>
                  <a:gd name="T14" fmla="*/ 373 w 387"/>
                  <a:gd name="T15" fmla="*/ 0 h 158"/>
                  <a:gd name="T16" fmla="*/ 387 w 387"/>
                  <a:gd name="T17" fmla="*/ 4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7" h="158">
                    <a:moveTo>
                      <a:pt x="387" y="47"/>
                    </a:moveTo>
                    <a:lnTo>
                      <a:pt x="66" y="142"/>
                    </a:lnTo>
                    <a:lnTo>
                      <a:pt x="56" y="144"/>
                    </a:lnTo>
                    <a:lnTo>
                      <a:pt x="14" y="158"/>
                    </a:lnTo>
                    <a:lnTo>
                      <a:pt x="0" y="111"/>
                    </a:lnTo>
                    <a:lnTo>
                      <a:pt x="92" y="82"/>
                    </a:lnTo>
                    <a:lnTo>
                      <a:pt x="99" y="80"/>
                    </a:lnTo>
                    <a:lnTo>
                      <a:pt x="373" y="0"/>
                    </a:lnTo>
                    <a:lnTo>
                      <a:pt x="387" y="47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Line 112"/>
              <p:cNvSpPr>
                <a:spLocks noChangeShapeType="1"/>
              </p:cNvSpPr>
              <p:nvPr/>
            </p:nvSpPr>
            <p:spPr bwMode="auto">
              <a:xfrm flipH="1">
                <a:off x="4205" y="665"/>
                <a:ext cx="36" cy="61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Line 113"/>
              <p:cNvSpPr>
                <a:spLocks noChangeShapeType="1"/>
              </p:cNvSpPr>
              <p:nvPr/>
            </p:nvSpPr>
            <p:spPr bwMode="auto">
              <a:xfrm flipH="1">
                <a:off x="4307" y="636"/>
                <a:ext cx="33" cy="62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Line 114"/>
              <p:cNvSpPr>
                <a:spLocks noChangeShapeType="1"/>
              </p:cNvSpPr>
              <p:nvPr/>
            </p:nvSpPr>
            <p:spPr bwMode="auto">
              <a:xfrm flipH="1">
                <a:off x="4406" y="606"/>
                <a:ext cx="33" cy="61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Line 115"/>
              <p:cNvSpPr>
                <a:spLocks noChangeShapeType="1"/>
              </p:cNvSpPr>
              <p:nvPr/>
            </p:nvSpPr>
            <p:spPr bwMode="auto">
              <a:xfrm>
                <a:off x="4163" y="956"/>
                <a:ext cx="354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Line 116"/>
              <p:cNvSpPr>
                <a:spLocks noChangeShapeType="1"/>
              </p:cNvSpPr>
              <p:nvPr/>
            </p:nvSpPr>
            <p:spPr bwMode="auto">
              <a:xfrm>
                <a:off x="4323" y="826"/>
                <a:ext cx="0" cy="13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Line 117"/>
              <p:cNvSpPr>
                <a:spLocks noChangeShapeType="1"/>
              </p:cNvSpPr>
              <p:nvPr/>
            </p:nvSpPr>
            <p:spPr bwMode="auto">
              <a:xfrm>
                <a:off x="5314" y="795"/>
                <a:ext cx="0" cy="246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Line 118"/>
              <p:cNvSpPr>
                <a:spLocks noChangeShapeType="1"/>
              </p:cNvSpPr>
              <p:nvPr/>
            </p:nvSpPr>
            <p:spPr bwMode="auto">
              <a:xfrm>
                <a:off x="5179" y="1041"/>
                <a:ext cx="270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Oval 119"/>
              <p:cNvSpPr>
                <a:spLocks noChangeArrowheads="1"/>
              </p:cNvSpPr>
              <p:nvPr/>
            </p:nvSpPr>
            <p:spPr bwMode="auto">
              <a:xfrm>
                <a:off x="5269" y="705"/>
                <a:ext cx="92" cy="90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20"/>
              <p:cNvSpPr>
                <a:spLocks/>
              </p:cNvSpPr>
              <p:nvPr/>
            </p:nvSpPr>
            <p:spPr bwMode="auto">
              <a:xfrm>
                <a:off x="5177" y="646"/>
                <a:ext cx="49" cy="201"/>
              </a:xfrm>
              <a:custGeom>
                <a:avLst/>
                <a:gdLst>
                  <a:gd name="T0" fmla="*/ 21 w 21"/>
                  <a:gd name="T1" fmla="*/ 85 h 85"/>
                  <a:gd name="T2" fmla="*/ 0 w 21"/>
                  <a:gd name="T3" fmla="*/ 41 h 85"/>
                  <a:gd name="T4" fmla="*/ 18 w 21"/>
                  <a:gd name="T5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85">
                    <a:moveTo>
                      <a:pt x="21" y="85"/>
                    </a:moveTo>
                    <a:cubicBezTo>
                      <a:pt x="8" y="75"/>
                      <a:pt x="0" y="59"/>
                      <a:pt x="0" y="41"/>
                    </a:cubicBezTo>
                    <a:cubicBezTo>
                      <a:pt x="0" y="25"/>
                      <a:pt x="7" y="11"/>
                      <a:pt x="18" y="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21"/>
              <p:cNvSpPr>
                <a:spLocks/>
              </p:cNvSpPr>
              <p:nvPr/>
            </p:nvSpPr>
            <p:spPr bwMode="auto">
              <a:xfrm>
                <a:off x="5087" y="587"/>
                <a:ext cx="78" cy="324"/>
              </a:xfrm>
              <a:custGeom>
                <a:avLst/>
                <a:gdLst>
                  <a:gd name="T0" fmla="*/ 33 w 33"/>
                  <a:gd name="T1" fmla="*/ 137 h 137"/>
                  <a:gd name="T2" fmla="*/ 0 w 33"/>
                  <a:gd name="T3" fmla="*/ 66 h 137"/>
                  <a:gd name="T4" fmla="*/ 28 w 33"/>
                  <a:gd name="T5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37">
                    <a:moveTo>
                      <a:pt x="33" y="137"/>
                    </a:moveTo>
                    <a:cubicBezTo>
                      <a:pt x="13" y="120"/>
                      <a:pt x="0" y="95"/>
                      <a:pt x="0" y="66"/>
                    </a:cubicBezTo>
                    <a:cubicBezTo>
                      <a:pt x="0" y="41"/>
                      <a:pt x="11" y="17"/>
                      <a:pt x="28" y="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22"/>
              <p:cNvSpPr>
                <a:spLocks/>
              </p:cNvSpPr>
              <p:nvPr/>
            </p:nvSpPr>
            <p:spPr bwMode="auto">
              <a:xfrm>
                <a:off x="5401" y="646"/>
                <a:ext cx="50" cy="201"/>
              </a:xfrm>
              <a:custGeom>
                <a:avLst/>
                <a:gdLst>
                  <a:gd name="T0" fmla="*/ 0 w 21"/>
                  <a:gd name="T1" fmla="*/ 85 h 85"/>
                  <a:gd name="T2" fmla="*/ 21 w 21"/>
                  <a:gd name="T3" fmla="*/ 41 h 85"/>
                  <a:gd name="T4" fmla="*/ 4 w 21"/>
                  <a:gd name="T5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85">
                    <a:moveTo>
                      <a:pt x="0" y="85"/>
                    </a:moveTo>
                    <a:cubicBezTo>
                      <a:pt x="13" y="75"/>
                      <a:pt x="21" y="59"/>
                      <a:pt x="21" y="41"/>
                    </a:cubicBezTo>
                    <a:cubicBezTo>
                      <a:pt x="21" y="25"/>
                      <a:pt x="15" y="11"/>
                      <a:pt x="4" y="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23"/>
              <p:cNvSpPr>
                <a:spLocks/>
              </p:cNvSpPr>
              <p:nvPr/>
            </p:nvSpPr>
            <p:spPr bwMode="auto">
              <a:xfrm>
                <a:off x="5463" y="587"/>
                <a:ext cx="78" cy="324"/>
              </a:xfrm>
              <a:custGeom>
                <a:avLst/>
                <a:gdLst>
                  <a:gd name="T0" fmla="*/ 0 w 33"/>
                  <a:gd name="T1" fmla="*/ 137 h 137"/>
                  <a:gd name="T2" fmla="*/ 33 w 33"/>
                  <a:gd name="T3" fmla="*/ 66 h 137"/>
                  <a:gd name="T4" fmla="*/ 6 w 33"/>
                  <a:gd name="T5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37">
                    <a:moveTo>
                      <a:pt x="0" y="137"/>
                    </a:moveTo>
                    <a:cubicBezTo>
                      <a:pt x="20" y="120"/>
                      <a:pt x="33" y="95"/>
                      <a:pt x="33" y="66"/>
                    </a:cubicBezTo>
                    <a:cubicBezTo>
                      <a:pt x="33" y="41"/>
                      <a:pt x="23" y="17"/>
                      <a:pt x="6" y="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24"/>
              <p:cNvSpPr>
                <a:spLocks/>
              </p:cNvSpPr>
              <p:nvPr/>
            </p:nvSpPr>
            <p:spPr bwMode="auto">
              <a:xfrm>
                <a:off x="6075" y="634"/>
                <a:ext cx="289" cy="367"/>
              </a:xfrm>
              <a:custGeom>
                <a:avLst/>
                <a:gdLst>
                  <a:gd name="T0" fmla="*/ 0 w 122"/>
                  <a:gd name="T1" fmla="*/ 32 h 155"/>
                  <a:gd name="T2" fmla="*/ 100 w 122"/>
                  <a:gd name="T3" fmla="*/ 0 h 155"/>
                  <a:gd name="T4" fmla="*/ 74 w 122"/>
                  <a:gd name="T5" fmla="*/ 143 h 155"/>
                  <a:gd name="T6" fmla="*/ 0 w 122"/>
                  <a:gd name="T7" fmla="*/ 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2" h="155">
                    <a:moveTo>
                      <a:pt x="0" y="32"/>
                    </a:moveTo>
                    <a:cubicBezTo>
                      <a:pt x="0" y="32"/>
                      <a:pt x="68" y="48"/>
                      <a:pt x="100" y="0"/>
                    </a:cubicBezTo>
                    <a:cubicBezTo>
                      <a:pt x="100" y="0"/>
                      <a:pt x="122" y="130"/>
                      <a:pt x="74" y="143"/>
                    </a:cubicBezTo>
                    <a:cubicBezTo>
                      <a:pt x="26" y="155"/>
                      <a:pt x="0" y="32"/>
                      <a:pt x="0" y="32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25"/>
              <p:cNvSpPr>
                <a:spLocks/>
              </p:cNvSpPr>
              <p:nvPr/>
            </p:nvSpPr>
            <p:spPr bwMode="auto">
              <a:xfrm>
                <a:off x="6137" y="766"/>
                <a:ext cx="59" cy="62"/>
              </a:xfrm>
              <a:custGeom>
                <a:avLst/>
                <a:gdLst>
                  <a:gd name="T0" fmla="*/ 0 w 25"/>
                  <a:gd name="T1" fmla="*/ 8 h 26"/>
                  <a:gd name="T2" fmla="*/ 25 w 25"/>
                  <a:gd name="T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5" h="26">
                    <a:moveTo>
                      <a:pt x="0" y="8"/>
                    </a:moveTo>
                    <a:cubicBezTo>
                      <a:pt x="0" y="8"/>
                      <a:pt x="17" y="26"/>
                      <a:pt x="25" y="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26"/>
              <p:cNvSpPr>
                <a:spLocks/>
              </p:cNvSpPr>
              <p:nvPr/>
            </p:nvSpPr>
            <p:spPr bwMode="auto">
              <a:xfrm>
                <a:off x="6229" y="724"/>
                <a:ext cx="57" cy="64"/>
              </a:xfrm>
              <a:custGeom>
                <a:avLst/>
                <a:gdLst>
                  <a:gd name="T0" fmla="*/ 24 w 24"/>
                  <a:gd name="T1" fmla="*/ 0 h 27"/>
                  <a:gd name="T2" fmla="*/ 0 w 24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" h="27">
                    <a:moveTo>
                      <a:pt x="24" y="0"/>
                    </a:moveTo>
                    <a:cubicBezTo>
                      <a:pt x="24" y="0"/>
                      <a:pt x="18" y="27"/>
                      <a:pt x="0" y="12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27"/>
              <p:cNvSpPr>
                <a:spLocks/>
              </p:cNvSpPr>
              <p:nvPr/>
            </p:nvSpPr>
            <p:spPr bwMode="auto">
              <a:xfrm>
                <a:off x="6196" y="819"/>
                <a:ext cx="94" cy="97"/>
              </a:xfrm>
              <a:custGeom>
                <a:avLst/>
                <a:gdLst>
                  <a:gd name="T0" fmla="*/ 40 w 40"/>
                  <a:gd name="T1" fmla="*/ 23 h 41"/>
                  <a:gd name="T2" fmla="*/ 0 w 40"/>
                  <a:gd name="T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41">
                    <a:moveTo>
                      <a:pt x="40" y="23"/>
                    </a:moveTo>
                    <a:cubicBezTo>
                      <a:pt x="40" y="23"/>
                      <a:pt x="20" y="0"/>
                      <a:pt x="0" y="41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28"/>
              <p:cNvSpPr>
                <a:spLocks/>
              </p:cNvSpPr>
              <p:nvPr/>
            </p:nvSpPr>
            <p:spPr bwMode="auto">
              <a:xfrm>
                <a:off x="6300" y="681"/>
                <a:ext cx="229" cy="343"/>
              </a:xfrm>
              <a:custGeom>
                <a:avLst/>
                <a:gdLst>
                  <a:gd name="T0" fmla="*/ 8 w 97"/>
                  <a:gd name="T1" fmla="*/ 0 h 145"/>
                  <a:gd name="T2" fmla="*/ 97 w 97"/>
                  <a:gd name="T3" fmla="*/ 17 h 145"/>
                  <a:gd name="T4" fmla="*/ 25 w 97"/>
                  <a:gd name="T5" fmla="*/ 131 h 145"/>
                  <a:gd name="T6" fmla="*/ 0 w 97"/>
                  <a:gd name="T7" fmla="*/ 10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145">
                    <a:moveTo>
                      <a:pt x="8" y="0"/>
                    </a:moveTo>
                    <a:cubicBezTo>
                      <a:pt x="23" y="18"/>
                      <a:pt x="65" y="35"/>
                      <a:pt x="97" y="17"/>
                    </a:cubicBezTo>
                    <a:cubicBezTo>
                      <a:pt x="97" y="17"/>
                      <a:pt x="72" y="145"/>
                      <a:pt x="25" y="131"/>
                    </a:cubicBezTo>
                    <a:cubicBezTo>
                      <a:pt x="13" y="127"/>
                      <a:pt x="5" y="119"/>
                      <a:pt x="0" y="102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29"/>
              <p:cNvSpPr>
                <a:spLocks/>
              </p:cNvSpPr>
              <p:nvPr/>
            </p:nvSpPr>
            <p:spPr bwMode="auto">
              <a:xfrm>
                <a:off x="6326" y="733"/>
                <a:ext cx="61" cy="57"/>
              </a:xfrm>
              <a:custGeom>
                <a:avLst/>
                <a:gdLst>
                  <a:gd name="T0" fmla="*/ 0 w 26"/>
                  <a:gd name="T1" fmla="*/ 21 h 24"/>
                  <a:gd name="T2" fmla="*/ 26 w 26"/>
                  <a:gd name="T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24">
                    <a:moveTo>
                      <a:pt x="0" y="21"/>
                    </a:moveTo>
                    <a:cubicBezTo>
                      <a:pt x="0" y="21"/>
                      <a:pt x="17" y="0"/>
                      <a:pt x="26" y="24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130"/>
              <p:cNvSpPr>
                <a:spLocks/>
              </p:cNvSpPr>
              <p:nvPr/>
            </p:nvSpPr>
            <p:spPr bwMode="auto">
              <a:xfrm>
                <a:off x="6416" y="748"/>
                <a:ext cx="61" cy="61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cubicBezTo>
                      <a:pt x="26" y="26"/>
                      <a:pt x="13" y="0"/>
                      <a:pt x="0" y="2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131"/>
              <p:cNvSpPr>
                <a:spLocks/>
              </p:cNvSpPr>
              <p:nvPr/>
            </p:nvSpPr>
            <p:spPr bwMode="auto">
              <a:xfrm>
                <a:off x="6333" y="878"/>
                <a:ext cx="97" cy="82"/>
              </a:xfrm>
              <a:custGeom>
                <a:avLst/>
                <a:gdLst>
                  <a:gd name="T0" fmla="*/ 41 w 41"/>
                  <a:gd name="T1" fmla="*/ 7 h 35"/>
                  <a:gd name="T2" fmla="*/ 0 w 41"/>
                  <a:gd name="T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1" h="35">
                    <a:moveTo>
                      <a:pt x="41" y="7"/>
                    </a:moveTo>
                    <a:cubicBezTo>
                      <a:pt x="41" y="7"/>
                      <a:pt x="26" y="35"/>
                      <a:pt x="0" y="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32"/>
              <p:cNvSpPr>
                <a:spLocks/>
              </p:cNvSpPr>
              <p:nvPr/>
            </p:nvSpPr>
            <p:spPr bwMode="auto">
              <a:xfrm>
                <a:off x="7056" y="587"/>
                <a:ext cx="454" cy="454"/>
              </a:xfrm>
              <a:custGeom>
                <a:avLst/>
                <a:gdLst>
                  <a:gd name="T0" fmla="*/ 192 w 192"/>
                  <a:gd name="T1" fmla="*/ 172 h 192"/>
                  <a:gd name="T2" fmla="*/ 172 w 192"/>
                  <a:gd name="T3" fmla="*/ 192 h 192"/>
                  <a:gd name="T4" fmla="*/ 20 w 192"/>
                  <a:gd name="T5" fmla="*/ 192 h 192"/>
                  <a:gd name="T6" fmla="*/ 0 w 192"/>
                  <a:gd name="T7" fmla="*/ 172 h 192"/>
                  <a:gd name="T8" fmla="*/ 0 w 192"/>
                  <a:gd name="T9" fmla="*/ 20 h 192"/>
                  <a:gd name="T10" fmla="*/ 20 w 192"/>
                  <a:gd name="T11" fmla="*/ 0 h 192"/>
                  <a:gd name="T12" fmla="*/ 172 w 192"/>
                  <a:gd name="T13" fmla="*/ 0 h 192"/>
                  <a:gd name="T14" fmla="*/ 192 w 192"/>
                  <a:gd name="T15" fmla="*/ 20 h 192"/>
                  <a:gd name="T16" fmla="*/ 192 w 192"/>
                  <a:gd name="T17" fmla="*/ 17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72"/>
                    </a:moveTo>
                    <a:cubicBezTo>
                      <a:pt x="192" y="183"/>
                      <a:pt x="183" y="192"/>
                      <a:pt x="172" y="192"/>
                    </a:cubicBezTo>
                    <a:cubicBezTo>
                      <a:pt x="20" y="192"/>
                      <a:pt x="20" y="192"/>
                      <a:pt x="20" y="192"/>
                    </a:cubicBezTo>
                    <a:cubicBezTo>
                      <a:pt x="9" y="192"/>
                      <a:pt x="0" y="183"/>
                      <a:pt x="0" y="17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83" y="0"/>
                      <a:pt x="192" y="9"/>
                      <a:pt x="192" y="20"/>
                    </a:cubicBezTo>
                    <a:lnTo>
                      <a:pt x="192" y="172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Oval 133"/>
              <p:cNvSpPr>
                <a:spLocks noChangeArrowheads="1"/>
              </p:cNvSpPr>
              <p:nvPr/>
            </p:nvSpPr>
            <p:spPr bwMode="auto">
              <a:xfrm>
                <a:off x="7111" y="906"/>
                <a:ext cx="111" cy="62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Oval 134"/>
              <p:cNvSpPr>
                <a:spLocks noChangeArrowheads="1"/>
              </p:cNvSpPr>
              <p:nvPr/>
            </p:nvSpPr>
            <p:spPr bwMode="auto">
              <a:xfrm>
                <a:off x="7309" y="859"/>
                <a:ext cx="111" cy="61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135"/>
              <p:cNvSpPr>
                <a:spLocks/>
              </p:cNvSpPr>
              <p:nvPr/>
            </p:nvSpPr>
            <p:spPr bwMode="auto">
              <a:xfrm>
                <a:off x="7222" y="662"/>
                <a:ext cx="198" cy="275"/>
              </a:xfrm>
              <a:custGeom>
                <a:avLst/>
                <a:gdLst>
                  <a:gd name="T0" fmla="*/ 0 w 198"/>
                  <a:gd name="T1" fmla="*/ 275 h 275"/>
                  <a:gd name="T2" fmla="*/ 0 w 198"/>
                  <a:gd name="T3" fmla="*/ 64 h 275"/>
                  <a:gd name="T4" fmla="*/ 198 w 198"/>
                  <a:gd name="T5" fmla="*/ 0 h 275"/>
                  <a:gd name="T6" fmla="*/ 198 w 198"/>
                  <a:gd name="T7" fmla="*/ 23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8" h="275">
                    <a:moveTo>
                      <a:pt x="0" y="275"/>
                    </a:moveTo>
                    <a:lnTo>
                      <a:pt x="0" y="64"/>
                    </a:lnTo>
                    <a:lnTo>
                      <a:pt x="198" y="0"/>
                    </a:lnTo>
                    <a:lnTo>
                      <a:pt x="198" y="237"/>
                    </a:ln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136"/>
              <p:cNvSpPr>
                <a:spLocks/>
              </p:cNvSpPr>
              <p:nvPr/>
            </p:nvSpPr>
            <p:spPr bwMode="auto">
              <a:xfrm>
                <a:off x="7222" y="748"/>
                <a:ext cx="198" cy="52"/>
              </a:xfrm>
              <a:custGeom>
                <a:avLst/>
                <a:gdLst>
                  <a:gd name="T0" fmla="*/ 0 w 84"/>
                  <a:gd name="T1" fmla="*/ 22 h 22"/>
                  <a:gd name="T2" fmla="*/ 84 w 84"/>
                  <a:gd name="T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4" h="22">
                    <a:moveTo>
                      <a:pt x="0" y="22"/>
                    </a:moveTo>
                    <a:cubicBezTo>
                      <a:pt x="3" y="21"/>
                      <a:pt x="84" y="0"/>
                      <a:pt x="84" y="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137"/>
              <p:cNvSpPr>
                <a:spLocks/>
              </p:cNvSpPr>
              <p:nvPr/>
            </p:nvSpPr>
            <p:spPr bwMode="auto">
              <a:xfrm>
                <a:off x="8106" y="714"/>
                <a:ext cx="324" cy="325"/>
              </a:xfrm>
              <a:custGeom>
                <a:avLst/>
                <a:gdLst>
                  <a:gd name="T0" fmla="*/ 137 w 137"/>
                  <a:gd name="T1" fmla="*/ 117 h 137"/>
                  <a:gd name="T2" fmla="*/ 117 w 137"/>
                  <a:gd name="T3" fmla="*/ 137 h 137"/>
                  <a:gd name="T4" fmla="*/ 20 w 137"/>
                  <a:gd name="T5" fmla="*/ 137 h 137"/>
                  <a:gd name="T6" fmla="*/ 0 w 137"/>
                  <a:gd name="T7" fmla="*/ 117 h 137"/>
                  <a:gd name="T8" fmla="*/ 0 w 137"/>
                  <a:gd name="T9" fmla="*/ 20 h 137"/>
                  <a:gd name="T10" fmla="*/ 20 w 137"/>
                  <a:gd name="T11" fmla="*/ 0 h 137"/>
                  <a:gd name="T12" fmla="*/ 117 w 137"/>
                  <a:gd name="T13" fmla="*/ 0 h 137"/>
                  <a:gd name="T14" fmla="*/ 137 w 137"/>
                  <a:gd name="T15" fmla="*/ 20 h 137"/>
                  <a:gd name="T16" fmla="*/ 137 w 137"/>
                  <a:gd name="T17" fmla="*/ 11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7" h="137">
                    <a:moveTo>
                      <a:pt x="137" y="117"/>
                    </a:moveTo>
                    <a:cubicBezTo>
                      <a:pt x="137" y="128"/>
                      <a:pt x="128" y="137"/>
                      <a:pt x="117" y="137"/>
                    </a:cubicBezTo>
                    <a:cubicBezTo>
                      <a:pt x="20" y="137"/>
                      <a:pt x="20" y="137"/>
                      <a:pt x="20" y="137"/>
                    </a:cubicBezTo>
                    <a:cubicBezTo>
                      <a:pt x="9" y="137"/>
                      <a:pt x="0" y="128"/>
                      <a:pt x="0" y="117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8" y="0"/>
                      <a:pt x="137" y="9"/>
                      <a:pt x="137" y="20"/>
                    </a:cubicBezTo>
                    <a:lnTo>
                      <a:pt x="137" y="117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Oval 138"/>
              <p:cNvSpPr>
                <a:spLocks noChangeArrowheads="1"/>
              </p:cNvSpPr>
              <p:nvPr/>
            </p:nvSpPr>
            <p:spPr bwMode="auto">
              <a:xfrm>
                <a:off x="8144" y="942"/>
                <a:ext cx="80" cy="42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Oval 139"/>
              <p:cNvSpPr>
                <a:spLocks noChangeArrowheads="1"/>
              </p:cNvSpPr>
              <p:nvPr/>
            </p:nvSpPr>
            <p:spPr bwMode="auto">
              <a:xfrm>
                <a:off x="8285" y="908"/>
                <a:ext cx="81" cy="43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140"/>
              <p:cNvSpPr>
                <a:spLocks/>
              </p:cNvSpPr>
              <p:nvPr/>
            </p:nvSpPr>
            <p:spPr bwMode="auto">
              <a:xfrm>
                <a:off x="8224" y="769"/>
                <a:ext cx="142" cy="194"/>
              </a:xfrm>
              <a:custGeom>
                <a:avLst/>
                <a:gdLst>
                  <a:gd name="T0" fmla="*/ 0 w 142"/>
                  <a:gd name="T1" fmla="*/ 194 h 194"/>
                  <a:gd name="T2" fmla="*/ 0 w 142"/>
                  <a:gd name="T3" fmla="*/ 45 h 194"/>
                  <a:gd name="T4" fmla="*/ 142 w 142"/>
                  <a:gd name="T5" fmla="*/ 0 h 194"/>
                  <a:gd name="T6" fmla="*/ 142 w 142"/>
                  <a:gd name="T7" fmla="*/ 16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2" h="194">
                    <a:moveTo>
                      <a:pt x="0" y="194"/>
                    </a:moveTo>
                    <a:lnTo>
                      <a:pt x="0" y="45"/>
                    </a:lnTo>
                    <a:lnTo>
                      <a:pt x="142" y="0"/>
                    </a:lnTo>
                    <a:lnTo>
                      <a:pt x="142" y="168"/>
                    </a:ln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41"/>
              <p:cNvSpPr>
                <a:spLocks/>
              </p:cNvSpPr>
              <p:nvPr/>
            </p:nvSpPr>
            <p:spPr bwMode="auto">
              <a:xfrm>
                <a:off x="8224" y="828"/>
                <a:ext cx="142" cy="38"/>
              </a:xfrm>
              <a:custGeom>
                <a:avLst/>
                <a:gdLst>
                  <a:gd name="T0" fmla="*/ 0 w 60"/>
                  <a:gd name="T1" fmla="*/ 16 h 16"/>
                  <a:gd name="T2" fmla="*/ 60 w 60"/>
                  <a:gd name="T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0" h="16">
                    <a:moveTo>
                      <a:pt x="0" y="16"/>
                    </a:moveTo>
                    <a:cubicBezTo>
                      <a:pt x="2" y="15"/>
                      <a:pt x="60" y="0"/>
                      <a:pt x="60" y="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42"/>
              <p:cNvSpPr>
                <a:spLocks/>
              </p:cNvSpPr>
              <p:nvPr/>
            </p:nvSpPr>
            <p:spPr bwMode="auto">
              <a:xfrm>
                <a:off x="8134" y="584"/>
                <a:ext cx="260" cy="130"/>
              </a:xfrm>
              <a:custGeom>
                <a:avLst/>
                <a:gdLst>
                  <a:gd name="T0" fmla="*/ 0 w 110"/>
                  <a:gd name="T1" fmla="*/ 55 h 55"/>
                  <a:gd name="T2" fmla="*/ 55 w 110"/>
                  <a:gd name="T3" fmla="*/ 0 h 55"/>
                  <a:gd name="T4" fmla="*/ 110 w 110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55"/>
                    </a:moveTo>
                    <a:cubicBezTo>
                      <a:pt x="0" y="25"/>
                      <a:pt x="25" y="0"/>
                      <a:pt x="55" y="0"/>
                    </a:cubicBezTo>
                    <a:cubicBezTo>
                      <a:pt x="85" y="0"/>
                      <a:pt x="110" y="25"/>
                      <a:pt x="110" y="55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43"/>
              <p:cNvSpPr>
                <a:spLocks/>
              </p:cNvSpPr>
              <p:nvPr/>
            </p:nvSpPr>
            <p:spPr bwMode="auto">
              <a:xfrm>
                <a:off x="8217" y="667"/>
                <a:ext cx="94" cy="47"/>
              </a:xfrm>
              <a:custGeom>
                <a:avLst/>
                <a:gdLst>
                  <a:gd name="T0" fmla="*/ 0 w 40"/>
                  <a:gd name="T1" fmla="*/ 20 h 20"/>
                  <a:gd name="T2" fmla="*/ 20 w 40"/>
                  <a:gd name="T3" fmla="*/ 0 h 20"/>
                  <a:gd name="T4" fmla="*/ 40 w 40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0">
                    <a:moveTo>
                      <a:pt x="0" y="20"/>
                    </a:move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44"/>
              <p:cNvSpPr>
                <a:spLocks/>
              </p:cNvSpPr>
              <p:nvPr/>
            </p:nvSpPr>
            <p:spPr bwMode="auto">
              <a:xfrm>
                <a:off x="-750" y="1476"/>
                <a:ext cx="334" cy="454"/>
              </a:xfrm>
              <a:custGeom>
                <a:avLst/>
                <a:gdLst>
                  <a:gd name="T0" fmla="*/ 141 w 141"/>
                  <a:gd name="T1" fmla="*/ 172 h 192"/>
                  <a:gd name="T2" fmla="*/ 121 w 141"/>
                  <a:gd name="T3" fmla="*/ 192 h 192"/>
                  <a:gd name="T4" fmla="*/ 20 w 141"/>
                  <a:gd name="T5" fmla="*/ 192 h 192"/>
                  <a:gd name="T6" fmla="*/ 0 w 141"/>
                  <a:gd name="T7" fmla="*/ 172 h 192"/>
                  <a:gd name="T8" fmla="*/ 0 w 141"/>
                  <a:gd name="T9" fmla="*/ 20 h 192"/>
                  <a:gd name="T10" fmla="*/ 20 w 141"/>
                  <a:gd name="T11" fmla="*/ 0 h 192"/>
                  <a:gd name="T12" fmla="*/ 121 w 141"/>
                  <a:gd name="T13" fmla="*/ 0 h 192"/>
                  <a:gd name="T14" fmla="*/ 141 w 141"/>
                  <a:gd name="T15" fmla="*/ 20 h 192"/>
                  <a:gd name="T16" fmla="*/ 141 w 141"/>
                  <a:gd name="T17" fmla="*/ 17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1" h="192">
                    <a:moveTo>
                      <a:pt x="141" y="172"/>
                    </a:moveTo>
                    <a:cubicBezTo>
                      <a:pt x="141" y="183"/>
                      <a:pt x="132" y="192"/>
                      <a:pt x="121" y="192"/>
                    </a:cubicBezTo>
                    <a:cubicBezTo>
                      <a:pt x="20" y="192"/>
                      <a:pt x="20" y="192"/>
                      <a:pt x="20" y="192"/>
                    </a:cubicBezTo>
                    <a:cubicBezTo>
                      <a:pt x="9" y="192"/>
                      <a:pt x="0" y="183"/>
                      <a:pt x="0" y="17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32" y="0"/>
                      <a:pt x="141" y="9"/>
                      <a:pt x="141" y="20"/>
                    </a:cubicBezTo>
                    <a:lnTo>
                      <a:pt x="141" y="172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Oval 145"/>
              <p:cNvSpPr>
                <a:spLocks noChangeArrowheads="1"/>
              </p:cNvSpPr>
              <p:nvPr/>
            </p:nvSpPr>
            <p:spPr bwMode="auto">
              <a:xfrm>
                <a:off x="-712" y="1642"/>
                <a:ext cx="255" cy="255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Oval 146"/>
              <p:cNvSpPr>
                <a:spLocks noChangeArrowheads="1"/>
              </p:cNvSpPr>
              <p:nvPr/>
            </p:nvSpPr>
            <p:spPr bwMode="auto">
              <a:xfrm>
                <a:off x="-636" y="1500"/>
                <a:ext cx="104" cy="104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Oval 147"/>
              <p:cNvSpPr>
                <a:spLocks noChangeArrowheads="1"/>
              </p:cNvSpPr>
              <p:nvPr/>
            </p:nvSpPr>
            <p:spPr bwMode="auto">
              <a:xfrm>
                <a:off x="-629" y="1722"/>
                <a:ext cx="92" cy="95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48"/>
              <p:cNvSpPr>
                <a:spLocks/>
              </p:cNvSpPr>
              <p:nvPr/>
            </p:nvSpPr>
            <p:spPr bwMode="auto">
              <a:xfrm>
                <a:off x="198" y="1495"/>
                <a:ext cx="414" cy="265"/>
              </a:xfrm>
              <a:custGeom>
                <a:avLst/>
                <a:gdLst>
                  <a:gd name="T0" fmla="*/ 112 w 175"/>
                  <a:gd name="T1" fmla="*/ 0 h 112"/>
                  <a:gd name="T2" fmla="*/ 87 w 175"/>
                  <a:gd name="T3" fmla="*/ 107 h 112"/>
                  <a:gd name="T4" fmla="*/ 54 w 175"/>
                  <a:gd name="T5" fmla="*/ 6 h 112"/>
                  <a:gd name="T6" fmla="*/ 79 w 175"/>
                  <a:gd name="T7" fmla="*/ 46 h 112"/>
                  <a:gd name="T8" fmla="*/ 85 w 175"/>
                  <a:gd name="T9" fmla="*/ 5 h 112"/>
                  <a:gd name="T10" fmla="*/ 100 w 175"/>
                  <a:gd name="T11" fmla="*/ 40 h 112"/>
                  <a:gd name="T12" fmla="*/ 112 w 175"/>
                  <a:gd name="T1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5" h="112">
                    <a:moveTo>
                      <a:pt x="112" y="0"/>
                    </a:moveTo>
                    <a:cubicBezTo>
                      <a:pt x="112" y="0"/>
                      <a:pt x="175" y="102"/>
                      <a:pt x="87" y="107"/>
                    </a:cubicBezTo>
                    <a:cubicBezTo>
                      <a:pt x="87" y="107"/>
                      <a:pt x="0" y="112"/>
                      <a:pt x="54" y="6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79" y="46"/>
                      <a:pt x="78" y="20"/>
                      <a:pt x="85" y="5"/>
                    </a:cubicBezTo>
                    <a:cubicBezTo>
                      <a:pt x="85" y="5"/>
                      <a:pt x="99" y="26"/>
                      <a:pt x="100" y="40"/>
                    </a:cubicBezTo>
                    <a:cubicBezTo>
                      <a:pt x="100" y="40"/>
                      <a:pt x="94" y="16"/>
                      <a:pt x="112" y="0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149"/>
              <p:cNvSpPr>
                <a:spLocks/>
              </p:cNvSpPr>
              <p:nvPr/>
            </p:nvSpPr>
            <p:spPr bwMode="auto">
              <a:xfrm>
                <a:off x="99" y="1455"/>
                <a:ext cx="277" cy="475"/>
              </a:xfrm>
              <a:custGeom>
                <a:avLst/>
                <a:gdLst>
                  <a:gd name="T0" fmla="*/ 117 w 117"/>
                  <a:gd name="T1" fmla="*/ 201 h 201"/>
                  <a:gd name="T2" fmla="*/ 62 w 117"/>
                  <a:gd name="T3" fmla="*/ 107 h 201"/>
                  <a:gd name="T4" fmla="*/ 69 w 117"/>
                  <a:gd name="T5" fmla="*/ 10 h 201"/>
                  <a:gd name="T6" fmla="*/ 46 w 117"/>
                  <a:gd name="T7" fmla="*/ 173 h 201"/>
                  <a:gd name="T8" fmla="*/ 67 w 117"/>
                  <a:gd name="T9" fmla="*/ 201 h 201"/>
                  <a:gd name="T10" fmla="*/ 117 w 117"/>
                  <a:gd name="T11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7" h="201">
                    <a:moveTo>
                      <a:pt x="117" y="201"/>
                    </a:moveTo>
                    <a:cubicBezTo>
                      <a:pt x="117" y="201"/>
                      <a:pt x="82" y="133"/>
                      <a:pt x="62" y="107"/>
                    </a:cubicBezTo>
                    <a:cubicBezTo>
                      <a:pt x="41" y="81"/>
                      <a:pt x="62" y="20"/>
                      <a:pt x="69" y="10"/>
                    </a:cubicBezTo>
                    <a:cubicBezTo>
                      <a:pt x="76" y="0"/>
                      <a:pt x="0" y="104"/>
                      <a:pt x="46" y="173"/>
                    </a:cubicBezTo>
                    <a:cubicBezTo>
                      <a:pt x="67" y="201"/>
                      <a:pt x="67" y="201"/>
                      <a:pt x="67" y="201"/>
                    </a:cubicBezTo>
                    <a:lnTo>
                      <a:pt x="117" y="201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150"/>
              <p:cNvSpPr>
                <a:spLocks/>
              </p:cNvSpPr>
              <p:nvPr/>
            </p:nvSpPr>
            <p:spPr bwMode="auto">
              <a:xfrm>
                <a:off x="425" y="1455"/>
                <a:ext cx="274" cy="475"/>
              </a:xfrm>
              <a:custGeom>
                <a:avLst/>
                <a:gdLst>
                  <a:gd name="T0" fmla="*/ 0 w 116"/>
                  <a:gd name="T1" fmla="*/ 201 h 201"/>
                  <a:gd name="T2" fmla="*/ 55 w 116"/>
                  <a:gd name="T3" fmla="*/ 107 h 201"/>
                  <a:gd name="T4" fmla="*/ 48 w 116"/>
                  <a:gd name="T5" fmla="*/ 10 h 201"/>
                  <a:gd name="T6" fmla="*/ 70 w 116"/>
                  <a:gd name="T7" fmla="*/ 173 h 201"/>
                  <a:gd name="T8" fmla="*/ 50 w 116"/>
                  <a:gd name="T9" fmla="*/ 201 h 201"/>
                  <a:gd name="T10" fmla="*/ 0 w 116"/>
                  <a:gd name="T11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01">
                    <a:moveTo>
                      <a:pt x="0" y="201"/>
                    </a:moveTo>
                    <a:cubicBezTo>
                      <a:pt x="0" y="201"/>
                      <a:pt x="34" y="133"/>
                      <a:pt x="55" y="107"/>
                    </a:cubicBezTo>
                    <a:cubicBezTo>
                      <a:pt x="75" y="81"/>
                      <a:pt x="55" y="20"/>
                      <a:pt x="48" y="10"/>
                    </a:cubicBezTo>
                    <a:cubicBezTo>
                      <a:pt x="41" y="0"/>
                      <a:pt x="116" y="104"/>
                      <a:pt x="70" y="173"/>
                    </a:cubicBezTo>
                    <a:cubicBezTo>
                      <a:pt x="50" y="201"/>
                      <a:pt x="50" y="201"/>
                      <a:pt x="50" y="201"/>
                    </a:cubicBezTo>
                    <a:lnTo>
                      <a:pt x="0" y="201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Line 151"/>
              <p:cNvSpPr>
                <a:spLocks noChangeShapeType="1"/>
              </p:cNvSpPr>
              <p:nvPr/>
            </p:nvSpPr>
            <p:spPr bwMode="auto">
              <a:xfrm>
                <a:off x="404" y="1748"/>
                <a:ext cx="0" cy="182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Rectangle 152"/>
              <p:cNvSpPr>
                <a:spLocks noChangeArrowheads="1"/>
              </p:cNvSpPr>
              <p:nvPr/>
            </p:nvSpPr>
            <p:spPr bwMode="auto">
              <a:xfrm>
                <a:off x="1250" y="1696"/>
                <a:ext cx="258" cy="69"/>
              </a:xfrm>
              <a:prstGeom prst="rect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153"/>
              <p:cNvSpPr>
                <a:spLocks/>
              </p:cNvSpPr>
              <p:nvPr/>
            </p:nvSpPr>
            <p:spPr bwMode="auto">
              <a:xfrm>
                <a:off x="1274" y="1765"/>
                <a:ext cx="210" cy="165"/>
              </a:xfrm>
              <a:custGeom>
                <a:avLst/>
                <a:gdLst>
                  <a:gd name="T0" fmla="*/ 184 w 210"/>
                  <a:gd name="T1" fmla="*/ 165 h 165"/>
                  <a:gd name="T2" fmla="*/ 26 w 210"/>
                  <a:gd name="T3" fmla="*/ 165 h 165"/>
                  <a:gd name="T4" fmla="*/ 0 w 210"/>
                  <a:gd name="T5" fmla="*/ 0 h 165"/>
                  <a:gd name="T6" fmla="*/ 210 w 210"/>
                  <a:gd name="T7" fmla="*/ 0 h 165"/>
                  <a:gd name="T8" fmla="*/ 184 w 210"/>
                  <a:gd name="T9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165">
                    <a:moveTo>
                      <a:pt x="184" y="165"/>
                    </a:moveTo>
                    <a:lnTo>
                      <a:pt x="26" y="165"/>
                    </a:lnTo>
                    <a:lnTo>
                      <a:pt x="0" y="0"/>
                    </a:lnTo>
                    <a:lnTo>
                      <a:pt x="210" y="0"/>
                    </a:lnTo>
                    <a:lnTo>
                      <a:pt x="184" y="165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154"/>
              <p:cNvSpPr>
                <a:spLocks/>
              </p:cNvSpPr>
              <p:nvPr/>
            </p:nvSpPr>
            <p:spPr bwMode="auto">
              <a:xfrm>
                <a:off x="1401" y="1519"/>
                <a:ext cx="145" cy="154"/>
              </a:xfrm>
              <a:custGeom>
                <a:avLst/>
                <a:gdLst>
                  <a:gd name="T0" fmla="*/ 3 w 61"/>
                  <a:gd name="T1" fmla="*/ 64 h 65"/>
                  <a:gd name="T2" fmla="*/ 1 w 61"/>
                  <a:gd name="T3" fmla="*/ 51 h 65"/>
                  <a:gd name="T4" fmla="*/ 0 w 61"/>
                  <a:gd name="T5" fmla="*/ 38 h 65"/>
                  <a:gd name="T6" fmla="*/ 12 w 61"/>
                  <a:gd name="T7" fmla="*/ 18 h 65"/>
                  <a:gd name="T8" fmla="*/ 60 w 61"/>
                  <a:gd name="T9" fmla="*/ 0 h 65"/>
                  <a:gd name="T10" fmla="*/ 60 w 61"/>
                  <a:gd name="T11" fmla="*/ 14 h 65"/>
                  <a:gd name="T12" fmla="*/ 59 w 61"/>
                  <a:gd name="T13" fmla="*/ 31 h 65"/>
                  <a:gd name="T14" fmla="*/ 40 w 61"/>
                  <a:gd name="T15" fmla="*/ 56 h 65"/>
                  <a:gd name="T16" fmla="*/ 19 w 61"/>
                  <a:gd name="T17" fmla="*/ 63 h 65"/>
                  <a:gd name="T18" fmla="*/ 4 w 61"/>
                  <a:gd name="T19" fmla="*/ 65 h 65"/>
                  <a:gd name="T20" fmla="*/ 3 w 61"/>
                  <a:gd name="T21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65">
                    <a:moveTo>
                      <a:pt x="3" y="64"/>
                    </a:moveTo>
                    <a:cubicBezTo>
                      <a:pt x="3" y="60"/>
                      <a:pt x="2" y="56"/>
                      <a:pt x="1" y="51"/>
                    </a:cubicBezTo>
                    <a:cubicBezTo>
                      <a:pt x="0" y="47"/>
                      <a:pt x="0" y="42"/>
                      <a:pt x="0" y="38"/>
                    </a:cubicBezTo>
                    <a:cubicBezTo>
                      <a:pt x="0" y="31"/>
                      <a:pt x="6" y="22"/>
                      <a:pt x="12" y="18"/>
                    </a:cubicBezTo>
                    <a:cubicBezTo>
                      <a:pt x="26" y="8"/>
                      <a:pt x="46" y="10"/>
                      <a:pt x="60" y="0"/>
                    </a:cubicBezTo>
                    <a:cubicBezTo>
                      <a:pt x="61" y="4"/>
                      <a:pt x="60" y="10"/>
                      <a:pt x="60" y="14"/>
                    </a:cubicBezTo>
                    <a:cubicBezTo>
                      <a:pt x="60" y="19"/>
                      <a:pt x="60" y="26"/>
                      <a:pt x="59" y="31"/>
                    </a:cubicBezTo>
                    <a:cubicBezTo>
                      <a:pt x="56" y="41"/>
                      <a:pt x="49" y="52"/>
                      <a:pt x="40" y="56"/>
                    </a:cubicBezTo>
                    <a:cubicBezTo>
                      <a:pt x="33" y="60"/>
                      <a:pt x="26" y="62"/>
                      <a:pt x="19" y="63"/>
                    </a:cubicBezTo>
                    <a:cubicBezTo>
                      <a:pt x="14" y="64"/>
                      <a:pt x="8" y="65"/>
                      <a:pt x="4" y="65"/>
                    </a:cubicBezTo>
                    <a:cubicBezTo>
                      <a:pt x="4" y="65"/>
                      <a:pt x="3" y="65"/>
                      <a:pt x="3" y="64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55"/>
              <p:cNvSpPr>
                <a:spLocks/>
              </p:cNvSpPr>
              <p:nvPr/>
            </p:nvSpPr>
            <p:spPr bwMode="auto">
              <a:xfrm>
                <a:off x="1224" y="1476"/>
                <a:ext cx="137" cy="182"/>
              </a:xfrm>
              <a:custGeom>
                <a:avLst/>
                <a:gdLst>
                  <a:gd name="T0" fmla="*/ 48 w 58"/>
                  <a:gd name="T1" fmla="*/ 75 h 77"/>
                  <a:gd name="T2" fmla="*/ 52 w 58"/>
                  <a:gd name="T3" fmla="*/ 63 h 77"/>
                  <a:gd name="T4" fmla="*/ 56 w 58"/>
                  <a:gd name="T5" fmla="*/ 50 h 77"/>
                  <a:gd name="T6" fmla="*/ 49 w 58"/>
                  <a:gd name="T7" fmla="*/ 29 h 77"/>
                  <a:gd name="T8" fmla="*/ 7 w 58"/>
                  <a:gd name="T9" fmla="*/ 0 h 77"/>
                  <a:gd name="T10" fmla="*/ 4 w 58"/>
                  <a:gd name="T11" fmla="*/ 13 h 77"/>
                  <a:gd name="T12" fmla="*/ 1 w 58"/>
                  <a:gd name="T13" fmla="*/ 31 h 77"/>
                  <a:gd name="T14" fmla="*/ 13 w 58"/>
                  <a:gd name="T15" fmla="*/ 60 h 77"/>
                  <a:gd name="T16" fmla="*/ 32 w 58"/>
                  <a:gd name="T17" fmla="*/ 71 h 77"/>
                  <a:gd name="T18" fmla="*/ 47 w 58"/>
                  <a:gd name="T19" fmla="*/ 76 h 77"/>
                  <a:gd name="T20" fmla="*/ 48 w 58"/>
                  <a:gd name="T21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77">
                    <a:moveTo>
                      <a:pt x="48" y="75"/>
                    </a:moveTo>
                    <a:cubicBezTo>
                      <a:pt x="49" y="71"/>
                      <a:pt x="50" y="67"/>
                      <a:pt x="52" y="63"/>
                    </a:cubicBezTo>
                    <a:cubicBezTo>
                      <a:pt x="54" y="59"/>
                      <a:pt x="56" y="55"/>
                      <a:pt x="56" y="50"/>
                    </a:cubicBezTo>
                    <a:cubicBezTo>
                      <a:pt x="58" y="43"/>
                      <a:pt x="54" y="34"/>
                      <a:pt x="49" y="29"/>
                    </a:cubicBezTo>
                    <a:cubicBezTo>
                      <a:pt x="38" y="16"/>
                      <a:pt x="18" y="13"/>
                      <a:pt x="7" y="0"/>
                    </a:cubicBezTo>
                    <a:cubicBezTo>
                      <a:pt x="5" y="4"/>
                      <a:pt x="5" y="9"/>
                      <a:pt x="4" y="13"/>
                    </a:cubicBezTo>
                    <a:cubicBezTo>
                      <a:pt x="2" y="19"/>
                      <a:pt x="0" y="25"/>
                      <a:pt x="1" y="31"/>
                    </a:cubicBezTo>
                    <a:cubicBezTo>
                      <a:pt x="1" y="41"/>
                      <a:pt x="6" y="53"/>
                      <a:pt x="13" y="60"/>
                    </a:cubicBezTo>
                    <a:cubicBezTo>
                      <a:pt x="19" y="64"/>
                      <a:pt x="26" y="68"/>
                      <a:pt x="32" y="71"/>
                    </a:cubicBezTo>
                    <a:cubicBezTo>
                      <a:pt x="36" y="73"/>
                      <a:pt x="42" y="75"/>
                      <a:pt x="47" y="76"/>
                    </a:cubicBezTo>
                    <a:cubicBezTo>
                      <a:pt x="47" y="76"/>
                      <a:pt x="47" y="77"/>
                      <a:pt x="48" y="75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Oval 156"/>
              <p:cNvSpPr>
                <a:spLocks noChangeArrowheads="1"/>
              </p:cNvSpPr>
              <p:nvPr/>
            </p:nvSpPr>
            <p:spPr bwMode="auto">
              <a:xfrm>
                <a:off x="2196" y="1476"/>
                <a:ext cx="340" cy="454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157"/>
              <p:cNvSpPr>
                <a:spLocks/>
              </p:cNvSpPr>
              <p:nvPr/>
            </p:nvSpPr>
            <p:spPr bwMode="auto">
              <a:xfrm>
                <a:off x="3122" y="1481"/>
                <a:ext cx="407" cy="154"/>
              </a:xfrm>
              <a:custGeom>
                <a:avLst/>
                <a:gdLst>
                  <a:gd name="T0" fmla="*/ 172 w 172"/>
                  <a:gd name="T1" fmla="*/ 45 h 65"/>
                  <a:gd name="T2" fmla="*/ 152 w 172"/>
                  <a:gd name="T3" fmla="*/ 65 h 65"/>
                  <a:gd name="T4" fmla="*/ 20 w 172"/>
                  <a:gd name="T5" fmla="*/ 65 h 65"/>
                  <a:gd name="T6" fmla="*/ 0 w 172"/>
                  <a:gd name="T7" fmla="*/ 45 h 65"/>
                  <a:gd name="T8" fmla="*/ 0 w 172"/>
                  <a:gd name="T9" fmla="*/ 20 h 65"/>
                  <a:gd name="T10" fmla="*/ 20 w 172"/>
                  <a:gd name="T11" fmla="*/ 0 h 65"/>
                  <a:gd name="T12" fmla="*/ 152 w 172"/>
                  <a:gd name="T13" fmla="*/ 0 h 65"/>
                  <a:gd name="T14" fmla="*/ 172 w 172"/>
                  <a:gd name="T15" fmla="*/ 20 h 65"/>
                  <a:gd name="T16" fmla="*/ 172 w 172"/>
                  <a:gd name="T17" fmla="*/ 4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2" h="65">
                    <a:moveTo>
                      <a:pt x="172" y="45"/>
                    </a:moveTo>
                    <a:cubicBezTo>
                      <a:pt x="172" y="56"/>
                      <a:pt x="163" y="65"/>
                      <a:pt x="152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9" y="65"/>
                      <a:pt x="0" y="56"/>
                      <a:pt x="0" y="4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63" y="0"/>
                      <a:pt x="172" y="9"/>
                      <a:pt x="172" y="20"/>
                    </a:cubicBezTo>
                    <a:lnTo>
                      <a:pt x="172" y="45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Line 158"/>
              <p:cNvSpPr>
                <a:spLocks noChangeShapeType="1"/>
              </p:cNvSpPr>
              <p:nvPr/>
            </p:nvSpPr>
            <p:spPr bwMode="auto">
              <a:xfrm flipV="1">
                <a:off x="3326" y="1741"/>
                <a:ext cx="0" cy="187"/>
              </a:xfrm>
              <a:prstGeom prst="line">
                <a:avLst/>
              </a:prstGeom>
              <a:noFill/>
              <a:ln w="904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159"/>
              <p:cNvSpPr>
                <a:spLocks/>
              </p:cNvSpPr>
              <p:nvPr/>
            </p:nvSpPr>
            <p:spPr bwMode="auto">
              <a:xfrm>
                <a:off x="3326" y="1557"/>
                <a:ext cx="250" cy="177"/>
              </a:xfrm>
              <a:custGeom>
                <a:avLst/>
                <a:gdLst>
                  <a:gd name="T0" fmla="*/ 0 w 250"/>
                  <a:gd name="T1" fmla="*/ 177 h 177"/>
                  <a:gd name="T2" fmla="*/ 0 w 250"/>
                  <a:gd name="T3" fmla="*/ 130 h 177"/>
                  <a:gd name="T4" fmla="*/ 250 w 250"/>
                  <a:gd name="T5" fmla="*/ 130 h 177"/>
                  <a:gd name="T6" fmla="*/ 250 w 250"/>
                  <a:gd name="T7" fmla="*/ 0 h 177"/>
                  <a:gd name="T8" fmla="*/ 203 w 250"/>
                  <a:gd name="T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177">
                    <a:moveTo>
                      <a:pt x="0" y="177"/>
                    </a:moveTo>
                    <a:lnTo>
                      <a:pt x="0" y="130"/>
                    </a:lnTo>
                    <a:lnTo>
                      <a:pt x="250" y="130"/>
                    </a:lnTo>
                    <a:lnTo>
                      <a:pt x="250" y="0"/>
                    </a:lnTo>
                    <a:lnTo>
                      <a:pt x="203" y="0"/>
                    </a:ln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160"/>
              <p:cNvSpPr>
                <a:spLocks/>
              </p:cNvSpPr>
              <p:nvPr/>
            </p:nvSpPr>
            <p:spPr bwMode="auto">
              <a:xfrm>
                <a:off x="5141" y="1476"/>
                <a:ext cx="350" cy="454"/>
              </a:xfrm>
              <a:custGeom>
                <a:avLst/>
                <a:gdLst>
                  <a:gd name="T0" fmla="*/ 21 w 148"/>
                  <a:gd name="T1" fmla="*/ 59 h 192"/>
                  <a:gd name="T2" fmla="*/ 83 w 148"/>
                  <a:gd name="T3" fmla="*/ 0 h 192"/>
                  <a:gd name="T4" fmla="*/ 148 w 148"/>
                  <a:gd name="T5" fmla="*/ 49 h 192"/>
                  <a:gd name="T6" fmla="*/ 148 w 148"/>
                  <a:gd name="T7" fmla="*/ 129 h 192"/>
                  <a:gd name="T8" fmla="*/ 135 w 148"/>
                  <a:gd name="T9" fmla="*/ 151 h 192"/>
                  <a:gd name="T10" fmla="*/ 135 w 148"/>
                  <a:gd name="T11" fmla="*/ 192 h 192"/>
                  <a:gd name="T12" fmla="*/ 41 w 148"/>
                  <a:gd name="T13" fmla="*/ 192 h 192"/>
                  <a:gd name="T14" fmla="*/ 37 w 148"/>
                  <a:gd name="T15" fmla="*/ 137 h 192"/>
                  <a:gd name="T16" fmla="*/ 1 w 148"/>
                  <a:gd name="T17" fmla="*/ 87 h 192"/>
                  <a:gd name="T18" fmla="*/ 18 w 148"/>
                  <a:gd name="T19" fmla="*/ 67 h 192"/>
                  <a:gd name="T20" fmla="*/ 21 w 148"/>
                  <a:gd name="T21" fmla="*/ 59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92">
                    <a:moveTo>
                      <a:pt x="21" y="59"/>
                    </a:moveTo>
                    <a:cubicBezTo>
                      <a:pt x="21" y="59"/>
                      <a:pt x="22" y="0"/>
                      <a:pt x="83" y="0"/>
                    </a:cubicBezTo>
                    <a:cubicBezTo>
                      <a:pt x="144" y="0"/>
                      <a:pt x="147" y="43"/>
                      <a:pt x="148" y="49"/>
                    </a:cubicBezTo>
                    <a:cubicBezTo>
                      <a:pt x="148" y="55"/>
                      <a:pt x="148" y="129"/>
                      <a:pt x="148" y="129"/>
                    </a:cubicBezTo>
                    <a:cubicBezTo>
                      <a:pt x="148" y="129"/>
                      <a:pt x="134" y="144"/>
                      <a:pt x="135" y="151"/>
                    </a:cubicBezTo>
                    <a:cubicBezTo>
                      <a:pt x="136" y="158"/>
                      <a:pt x="135" y="192"/>
                      <a:pt x="135" y="192"/>
                    </a:cubicBezTo>
                    <a:cubicBezTo>
                      <a:pt x="41" y="192"/>
                      <a:pt x="41" y="192"/>
                      <a:pt x="41" y="192"/>
                    </a:cubicBezTo>
                    <a:cubicBezTo>
                      <a:pt x="41" y="192"/>
                      <a:pt x="47" y="149"/>
                      <a:pt x="37" y="137"/>
                    </a:cubicBezTo>
                    <a:cubicBezTo>
                      <a:pt x="28" y="124"/>
                      <a:pt x="1" y="101"/>
                      <a:pt x="1" y="87"/>
                    </a:cubicBezTo>
                    <a:cubicBezTo>
                      <a:pt x="0" y="73"/>
                      <a:pt x="18" y="67"/>
                      <a:pt x="18" y="67"/>
                    </a:cubicBezTo>
                    <a:lnTo>
                      <a:pt x="21" y="59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61"/>
              <p:cNvSpPr>
                <a:spLocks/>
              </p:cNvSpPr>
              <p:nvPr/>
            </p:nvSpPr>
            <p:spPr bwMode="auto">
              <a:xfrm>
                <a:off x="5193" y="1609"/>
                <a:ext cx="256" cy="116"/>
              </a:xfrm>
              <a:custGeom>
                <a:avLst/>
                <a:gdLst>
                  <a:gd name="T0" fmla="*/ 0 w 108"/>
                  <a:gd name="T1" fmla="*/ 6 h 49"/>
                  <a:gd name="T2" fmla="*/ 108 w 108"/>
                  <a:gd name="T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8" h="49">
                    <a:moveTo>
                      <a:pt x="0" y="6"/>
                    </a:moveTo>
                    <a:cubicBezTo>
                      <a:pt x="0" y="6"/>
                      <a:pt x="54" y="49"/>
                      <a:pt x="108" y="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Line 162"/>
              <p:cNvSpPr>
                <a:spLocks noChangeShapeType="1"/>
              </p:cNvSpPr>
              <p:nvPr/>
            </p:nvSpPr>
            <p:spPr bwMode="auto">
              <a:xfrm>
                <a:off x="5241" y="1878"/>
                <a:ext cx="134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163"/>
              <p:cNvSpPr>
                <a:spLocks/>
              </p:cNvSpPr>
              <p:nvPr/>
            </p:nvSpPr>
            <p:spPr bwMode="auto">
              <a:xfrm>
                <a:off x="6186" y="1592"/>
                <a:ext cx="227" cy="225"/>
              </a:xfrm>
              <a:custGeom>
                <a:avLst/>
                <a:gdLst>
                  <a:gd name="T0" fmla="*/ 227 w 227"/>
                  <a:gd name="T1" fmla="*/ 38 h 225"/>
                  <a:gd name="T2" fmla="*/ 40 w 227"/>
                  <a:gd name="T3" fmla="*/ 225 h 225"/>
                  <a:gd name="T4" fmla="*/ 0 w 227"/>
                  <a:gd name="T5" fmla="*/ 187 h 225"/>
                  <a:gd name="T6" fmla="*/ 187 w 227"/>
                  <a:gd name="T7" fmla="*/ 0 h 225"/>
                  <a:gd name="T8" fmla="*/ 227 w 227"/>
                  <a:gd name="T9" fmla="*/ 38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7" h="225">
                    <a:moveTo>
                      <a:pt x="227" y="38"/>
                    </a:moveTo>
                    <a:lnTo>
                      <a:pt x="40" y="225"/>
                    </a:lnTo>
                    <a:lnTo>
                      <a:pt x="0" y="187"/>
                    </a:lnTo>
                    <a:lnTo>
                      <a:pt x="187" y="0"/>
                    </a:lnTo>
                    <a:lnTo>
                      <a:pt x="227" y="38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164"/>
              <p:cNvSpPr>
                <a:spLocks/>
              </p:cNvSpPr>
              <p:nvPr/>
            </p:nvSpPr>
            <p:spPr bwMode="auto">
              <a:xfrm>
                <a:off x="6070" y="1715"/>
                <a:ext cx="218" cy="220"/>
              </a:xfrm>
              <a:custGeom>
                <a:avLst/>
                <a:gdLst>
                  <a:gd name="T0" fmla="*/ 87 w 92"/>
                  <a:gd name="T1" fmla="*/ 64 h 93"/>
                  <a:gd name="T2" fmla="*/ 87 w 92"/>
                  <a:gd name="T3" fmla="*/ 82 h 93"/>
                  <a:gd name="T4" fmla="*/ 82 w 92"/>
                  <a:gd name="T5" fmla="*/ 88 h 93"/>
                  <a:gd name="T6" fmla="*/ 64 w 92"/>
                  <a:gd name="T7" fmla="*/ 88 h 93"/>
                  <a:gd name="T8" fmla="*/ 5 w 92"/>
                  <a:gd name="T9" fmla="*/ 29 h 93"/>
                  <a:gd name="T10" fmla="*/ 5 w 92"/>
                  <a:gd name="T11" fmla="*/ 11 h 93"/>
                  <a:gd name="T12" fmla="*/ 10 w 92"/>
                  <a:gd name="T13" fmla="*/ 5 h 93"/>
                  <a:gd name="T14" fmla="*/ 28 w 92"/>
                  <a:gd name="T15" fmla="*/ 5 h 93"/>
                  <a:gd name="T16" fmla="*/ 87 w 92"/>
                  <a:gd name="T17" fmla="*/ 6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93">
                    <a:moveTo>
                      <a:pt x="87" y="64"/>
                    </a:moveTo>
                    <a:cubicBezTo>
                      <a:pt x="92" y="69"/>
                      <a:pt x="92" y="77"/>
                      <a:pt x="87" y="82"/>
                    </a:cubicBezTo>
                    <a:cubicBezTo>
                      <a:pt x="82" y="88"/>
                      <a:pt x="82" y="88"/>
                      <a:pt x="82" y="88"/>
                    </a:cubicBezTo>
                    <a:cubicBezTo>
                      <a:pt x="77" y="93"/>
                      <a:pt x="69" y="93"/>
                      <a:pt x="64" y="88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0" y="24"/>
                      <a:pt x="0" y="16"/>
                      <a:pt x="5" y="11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5" y="0"/>
                      <a:pt x="23" y="0"/>
                      <a:pt x="28" y="5"/>
                    </a:cubicBezTo>
                    <a:lnTo>
                      <a:pt x="87" y="64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165"/>
              <p:cNvSpPr>
                <a:spLocks/>
              </p:cNvSpPr>
              <p:nvPr/>
            </p:nvSpPr>
            <p:spPr bwMode="auto">
              <a:xfrm>
                <a:off x="6073" y="1807"/>
                <a:ext cx="125" cy="123"/>
              </a:xfrm>
              <a:custGeom>
                <a:avLst/>
                <a:gdLst>
                  <a:gd name="T0" fmla="*/ 47 w 53"/>
                  <a:gd name="T1" fmla="*/ 33 h 52"/>
                  <a:gd name="T2" fmla="*/ 49 w 53"/>
                  <a:gd name="T3" fmla="*/ 48 h 52"/>
                  <a:gd name="T4" fmla="*/ 33 w 53"/>
                  <a:gd name="T5" fmla="*/ 46 h 52"/>
                  <a:gd name="T6" fmla="*/ 6 w 53"/>
                  <a:gd name="T7" fmla="*/ 19 h 52"/>
                  <a:gd name="T8" fmla="*/ 4 w 53"/>
                  <a:gd name="T9" fmla="*/ 3 h 52"/>
                  <a:gd name="T10" fmla="*/ 20 w 53"/>
                  <a:gd name="T11" fmla="*/ 6 h 52"/>
                  <a:gd name="T12" fmla="*/ 47 w 53"/>
                  <a:gd name="T13" fmla="*/ 3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2">
                    <a:moveTo>
                      <a:pt x="47" y="33"/>
                    </a:moveTo>
                    <a:cubicBezTo>
                      <a:pt x="52" y="38"/>
                      <a:pt x="53" y="45"/>
                      <a:pt x="49" y="48"/>
                    </a:cubicBezTo>
                    <a:cubicBezTo>
                      <a:pt x="45" y="52"/>
                      <a:pt x="38" y="51"/>
                      <a:pt x="33" y="46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1" y="14"/>
                      <a:pt x="0" y="7"/>
                      <a:pt x="4" y="3"/>
                    </a:cubicBezTo>
                    <a:cubicBezTo>
                      <a:pt x="8" y="0"/>
                      <a:pt x="15" y="1"/>
                      <a:pt x="20" y="6"/>
                    </a:cubicBezTo>
                    <a:lnTo>
                      <a:pt x="47" y="33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Line 166"/>
              <p:cNvSpPr>
                <a:spLocks noChangeShapeType="1"/>
              </p:cNvSpPr>
              <p:nvPr/>
            </p:nvSpPr>
            <p:spPr bwMode="auto">
              <a:xfrm flipH="1">
                <a:off x="6101" y="1886"/>
                <a:ext cx="19" cy="16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167"/>
              <p:cNvSpPr>
                <a:spLocks/>
              </p:cNvSpPr>
              <p:nvPr/>
            </p:nvSpPr>
            <p:spPr bwMode="auto">
              <a:xfrm>
                <a:off x="6312" y="1474"/>
                <a:ext cx="217" cy="218"/>
              </a:xfrm>
              <a:custGeom>
                <a:avLst/>
                <a:gdLst>
                  <a:gd name="T0" fmla="*/ 5 w 92"/>
                  <a:gd name="T1" fmla="*/ 28 h 92"/>
                  <a:gd name="T2" fmla="*/ 5 w 92"/>
                  <a:gd name="T3" fmla="*/ 10 h 92"/>
                  <a:gd name="T4" fmla="*/ 10 w 92"/>
                  <a:gd name="T5" fmla="*/ 5 h 92"/>
                  <a:gd name="T6" fmla="*/ 28 w 92"/>
                  <a:gd name="T7" fmla="*/ 5 h 92"/>
                  <a:gd name="T8" fmla="*/ 87 w 92"/>
                  <a:gd name="T9" fmla="*/ 64 h 92"/>
                  <a:gd name="T10" fmla="*/ 87 w 92"/>
                  <a:gd name="T11" fmla="*/ 82 h 92"/>
                  <a:gd name="T12" fmla="*/ 82 w 92"/>
                  <a:gd name="T13" fmla="*/ 87 h 92"/>
                  <a:gd name="T14" fmla="*/ 64 w 92"/>
                  <a:gd name="T15" fmla="*/ 87 h 92"/>
                  <a:gd name="T16" fmla="*/ 5 w 92"/>
                  <a:gd name="T17" fmla="*/ 2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92">
                    <a:moveTo>
                      <a:pt x="5" y="28"/>
                    </a:moveTo>
                    <a:cubicBezTo>
                      <a:pt x="0" y="23"/>
                      <a:pt x="0" y="15"/>
                      <a:pt x="5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5" y="0"/>
                      <a:pt x="23" y="0"/>
                      <a:pt x="28" y="5"/>
                    </a:cubicBezTo>
                    <a:cubicBezTo>
                      <a:pt x="87" y="64"/>
                      <a:pt x="87" y="64"/>
                      <a:pt x="87" y="64"/>
                    </a:cubicBezTo>
                    <a:cubicBezTo>
                      <a:pt x="92" y="69"/>
                      <a:pt x="92" y="77"/>
                      <a:pt x="87" y="82"/>
                    </a:cubicBezTo>
                    <a:cubicBezTo>
                      <a:pt x="82" y="87"/>
                      <a:pt x="82" y="87"/>
                      <a:pt x="82" y="87"/>
                    </a:cubicBezTo>
                    <a:cubicBezTo>
                      <a:pt x="77" y="92"/>
                      <a:pt x="69" y="92"/>
                      <a:pt x="64" y="87"/>
                    </a:cubicBezTo>
                    <a:lnTo>
                      <a:pt x="5" y="28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168"/>
              <p:cNvSpPr>
                <a:spLocks/>
              </p:cNvSpPr>
              <p:nvPr/>
            </p:nvSpPr>
            <p:spPr bwMode="auto">
              <a:xfrm>
                <a:off x="6401" y="1479"/>
                <a:ext cx="126" cy="123"/>
              </a:xfrm>
              <a:custGeom>
                <a:avLst/>
                <a:gdLst>
                  <a:gd name="T0" fmla="*/ 6 w 53"/>
                  <a:gd name="T1" fmla="*/ 19 h 52"/>
                  <a:gd name="T2" fmla="*/ 4 w 53"/>
                  <a:gd name="T3" fmla="*/ 3 h 52"/>
                  <a:gd name="T4" fmla="*/ 20 w 53"/>
                  <a:gd name="T5" fmla="*/ 6 h 52"/>
                  <a:gd name="T6" fmla="*/ 47 w 53"/>
                  <a:gd name="T7" fmla="*/ 32 h 52"/>
                  <a:gd name="T8" fmla="*/ 49 w 53"/>
                  <a:gd name="T9" fmla="*/ 48 h 52"/>
                  <a:gd name="T10" fmla="*/ 33 w 53"/>
                  <a:gd name="T11" fmla="*/ 46 h 52"/>
                  <a:gd name="T12" fmla="*/ 6 w 53"/>
                  <a:gd name="T13" fmla="*/ 1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2">
                    <a:moveTo>
                      <a:pt x="6" y="19"/>
                    </a:moveTo>
                    <a:cubicBezTo>
                      <a:pt x="1" y="14"/>
                      <a:pt x="0" y="7"/>
                      <a:pt x="4" y="3"/>
                    </a:cubicBezTo>
                    <a:cubicBezTo>
                      <a:pt x="8" y="0"/>
                      <a:pt x="15" y="1"/>
                      <a:pt x="20" y="6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52" y="37"/>
                      <a:pt x="53" y="44"/>
                      <a:pt x="49" y="48"/>
                    </a:cubicBezTo>
                    <a:cubicBezTo>
                      <a:pt x="45" y="52"/>
                      <a:pt x="38" y="51"/>
                      <a:pt x="33" y="46"/>
                    </a:cubicBezTo>
                    <a:lnTo>
                      <a:pt x="6" y="19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Line 169"/>
              <p:cNvSpPr>
                <a:spLocks noChangeShapeType="1"/>
              </p:cNvSpPr>
              <p:nvPr/>
            </p:nvSpPr>
            <p:spPr bwMode="auto">
              <a:xfrm flipV="1">
                <a:off x="6479" y="1505"/>
                <a:ext cx="19" cy="19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70"/>
              <p:cNvSpPr>
                <a:spLocks/>
              </p:cNvSpPr>
              <p:nvPr/>
            </p:nvSpPr>
            <p:spPr bwMode="auto">
              <a:xfrm>
                <a:off x="7070" y="1472"/>
                <a:ext cx="450" cy="451"/>
              </a:xfrm>
              <a:custGeom>
                <a:avLst/>
                <a:gdLst>
                  <a:gd name="T0" fmla="*/ 0 w 190"/>
                  <a:gd name="T1" fmla="*/ 12 h 191"/>
                  <a:gd name="T2" fmla="*/ 139 w 190"/>
                  <a:gd name="T3" fmla="*/ 50 h 191"/>
                  <a:gd name="T4" fmla="*/ 178 w 190"/>
                  <a:gd name="T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0" h="191">
                    <a:moveTo>
                      <a:pt x="0" y="12"/>
                    </a:moveTo>
                    <a:cubicBezTo>
                      <a:pt x="48" y="0"/>
                      <a:pt x="102" y="12"/>
                      <a:pt x="139" y="50"/>
                    </a:cubicBezTo>
                    <a:cubicBezTo>
                      <a:pt x="178" y="88"/>
                      <a:pt x="190" y="142"/>
                      <a:pt x="178" y="191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Line 171"/>
              <p:cNvSpPr>
                <a:spLocks noChangeShapeType="1"/>
              </p:cNvSpPr>
              <p:nvPr/>
            </p:nvSpPr>
            <p:spPr bwMode="auto">
              <a:xfrm flipH="1">
                <a:off x="7167" y="1490"/>
                <a:ext cx="334" cy="334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72"/>
              <p:cNvSpPr>
                <a:spLocks/>
              </p:cNvSpPr>
              <p:nvPr/>
            </p:nvSpPr>
            <p:spPr bwMode="auto">
              <a:xfrm>
                <a:off x="7420" y="1481"/>
                <a:ext cx="90" cy="90"/>
              </a:xfrm>
              <a:custGeom>
                <a:avLst/>
                <a:gdLst>
                  <a:gd name="T0" fmla="*/ 1 w 38"/>
                  <a:gd name="T1" fmla="*/ 10 h 38"/>
                  <a:gd name="T2" fmla="*/ 3 w 38"/>
                  <a:gd name="T3" fmla="*/ 11 h 38"/>
                  <a:gd name="T4" fmla="*/ 34 w 38"/>
                  <a:gd name="T5" fmla="*/ 5 h 38"/>
                  <a:gd name="T6" fmla="*/ 27 w 38"/>
                  <a:gd name="T7" fmla="*/ 35 h 38"/>
                  <a:gd name="T8" fmla="*/ 28 w 38"/>
                  <a:gd name="T9" fmla="*/ 38 h 38"/>
                  <a:gd name="T10" fmla="*/ 31 w 38"/>
                  <a:gd name="T11" fmla="*/ 36 h 38"/>
                  <a:gd name="T12" fmla="*/ 38 w 38"/>
                  <a:gd name="T13" fmla="*/ 2 h 38"/>
                  <a:gd name="T14" fmla="*/ 38 w 38"/>
                  <a:gd name="T15" fmla="*/ 1 h 38"/>
                  <a:gd name="T16" fmla="*/ 36 w 38"/>
                  <a:gd name="T17" fmla="*/ 0 h 38"/>
                  <a:gd name="T18" fmla="*/ 2 w 38"/>
                  <a:gd name="T19" fmla="*/ 7 h 38"/>
                  <a:gd name="T20" fmla="*/ 1 w 38"/>
                  <a:gd name="T21" fmla="*/ 8 h 38"/>
                  <a:gd name="T22" fmla="*/ 1 w 38"/>
                  <a:gd name="T23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8">
                    <a:moveTo>
                      <a:pt x="1" y="10"/>
                    </a:moveTo>
                    <a:cubicBezTo>
                      <a:pt x="1" y="11"/>
                      <a:pt x="2" y="12"/>
                      <a:pt x="3" y="11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6"/>
                      <a:pt x="27" y="37"/>
                      <a:pt x="28" y="38"/>
                    </a:cubicBezTo>
                    <a:cubicBezTo>
                      <a:pt x="29" y="38"/>
                      <a:pt x="31" y="37"/>
                      <a:pt x="31" y="3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1"/>
                      <a:pt x="38" y="1"/>
                    </a:cubicBezTo>
                    <a:cubicBezTo>
                      <a:pt x="37" y="0"/>
                      <a:pt x="36" y="0"/>
                      <a:pt x="36" y="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1" y="9"/>
                      <a:pt x="0" y="9"/>
                      <a:pt x="1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Line 173"/>
              <p:cNvSpPr>
                <a:spLocks noChangeShapeType="1"/>
              </p:cNvSpPr>
              <p:nvPr/>
            </p:nvSpPr>
            <p:spPr bwMode="auto">
              <a:xfrm flipH="1">
                <a:off x="7153" y="1557"/>
                <a:ext cx="281" cy="281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74"/>
              <p:cNvSpPr>
                <a:spLocks/>
              </p:cNvSpPr>
              <p:nvPr/>
            </p:nvSpPr>
            <p:spPr bwMode="auto">
              <a:xfrm>
                <a:off x="7056" y="1817"/>
                <a:ext cx="118" cy="118"/>
              </a:xfrm>
              <a:custGeom>
                <a:avLst/>
                <a:gdLst>
                  <a:gd name="T0" fmla="*/ 104 w 118"/>
                  <a:gd name="T1" fmla="*/ 21 h 118"/>
                  <a:gd name="T2" fmla="*/ 118 w 118"/>
                  <a:gd name="T3" fmla="*/ 73 h 118"/>
                  <a:gd name="T4" fmla="*/ 109 w 118"/>
                  <a:gd name="T5" fmla="*/ 83 h 118"/>
                  <a:gd name="T6" fmla="*/ 95 w 118"/>
                  <a:gd name="T7" fmla="*/ 31 h 118"/>
                  <a:gd name="T8" fmla="*/ 88 w 118"/>
                  <a:gd name="T9" fmla="*/ 40 h 118"/>
                  <a:gd name="T10" fmla="*/ 102 w 118"/>
                  <a:gd name="T11" fmla="*/ 92 h 118"/>
                  <a:gd name="T12" fmla="*/ 92 w 118"/>
                  <a:gd name="T13" fmla="*/ 99 h 118"/>
                  <a:gd name="T14" fmla="*/ 78 w 118"/>
                  <a:gd name="T15" fmla="*/ 50 h 118"/>
                  <a:gd name="T16" fmla="*/ 69 w 118"/>
                  <a:gd name="T17" fmla="*/ 57 h 118"/>
                  <a:gd name="T18" fmla="*/ 83 w 118"/>
                  <a:gd name="T19" fmla="*/ 109 h 118"/>
                  <a:gd name="T20" fmla="*/ 73 w 118"/>
                  <a:gd name="T21" fmla="*/ 118 h 118"/>
                  <a:gd name="T22" fmla="*/ 59 w 118"/>
                  <a:gd name="T23" fmla="*/ 66 h 118"/>
                  <a:gd name="T24" fmla="*/ 52 w 118"/>
                  <a:gd name="T25" fmla="*/ 76 h 118"/>
                  <a:gd name="T26" fmla="*/ 43 w 118"/>
                  <a:gd name="T27" fmla="*/ 69 h 118"/>
                  <a:gd name="T28" fmla="*/ 52 w 118"/>
                  <a:gd name="T29" fmla="*/ 59 h 118"/>
                  <a:gd name="T30" fmla="*/ 0 w 118"/>
                  <a:gd name="T31" fmla="*/ 45 h 118"/>
                  <a:gd name="T32" fmla="*/ 10 w 118"/>
                  <a:gd name="T33" fmla="*/ 35 h 118"/>
                  <a:gd name="T34" fmla="*/ 62 w 118"/>
                  <a:gd name="T35" fmla="*/ 50 h 118"/>
                  <a:gd name="T36" fmla="*/ 71 w 118"/>
                  <a:gd name="T37" fmla="*/ 40 h 118"/>
                  <a:gd name="T38" fmla="*/ 19 w 118"/>
                  <a:gd name="T39" fmla="*/ 26 h 118"/>
                  <a:gd name="T40" fmla="*/ 29 w 118"/>
                  <a:gd name="T41" fmla="*/ 19 h 118"/>
                  <a:gd name="T42" fmla="*/ 78 w 118"/>
                  <a:gd name="T43" fmla="*/ 33 h 118"/>
                  <a:gd name="T44" fmla="*/ 88 w 118"/>
                  <a:gd name="T45" fmla="*/ 24 h 118"/>
                  <a:gd name="T46" fmla="*/ 36 w 118"/>
                  <a:gd name="T47" fmla="*/ 9 h 118"/>
                  <a:gd name="T48" fmla="*/ 45 w 118"/>
                  <a:gd name="T49" fmla="*/ 0 h 118"/>
                  <a:gd name="T50" fmla="*/ 97 w 118"/>
                  <a:gd name="T51" fmla="*/ 14 h 118"/>
                  <a:gd name="T52" fmla="*/ 104 w 118"/>
                  <a:gd name="T53" fmla="*/ 2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118">
                    <a:moveTo>
                      <a:pt x="104" y="21"/>
                    </a:moveTo>
                    <a:lnTo>
                      <a:pt x="118" y="73"/>
                    </a:lnTo>
                    <a:lnTo>
                      <a:pt x="109" y="83"/>
                    </a:lnTo>
                    <a:lnTo>
                      <a:pt x="95" y="31"/>
                    </a:lnTo>
                    <a:lnTo>
                      <a:pt x="88" y="40"/>
                    </a:lnTo>
                    <a:lnTo>
                      <a:pt x="102" y="92"/>
                    </a:lnTo>
                    <a:lnTo>
                      <a:pt x="92" y="99"/>
                    </a:lnTo>
                    <a:lnTo>
                      <a:pt x="78" y="50"/>
                    </a:lnTo>
                    <a:lnTo>
                      <a:pt x="69" y="57"/>
                    </a:lnTo>
                    <a:lnTo>
                      <a:pt x="83" y="109"/>
                    </a:lnTo>
                    <a:lnTo>
                      <a:pt x="73" y="118"/>
                    </a:lnTo>
                    <a:lnTo>
                      <a:pt x="59" y="66"/>
                    </a:lnTo>
                    <a:lnTo>
                      <a:pt x="52" y="76"/>
                    </a:lnTo>
                    <a:lnTo>
                      <a:pt x="43" y="69"/>
                    </a:lnTo>
                    <a:lnTo>
                      <a:pt x="52" y="59"/>
                    </a:lnTo>
                    <a:lnTo>
                      <a:pt x="0" y="45"/>
                    </a:lnTo>
                    <a:lnTo>
                      <a:pt x="10" y="35"/>
                    </a:lnTo>
                    <a:lnTo>
                      <a:pt x="62" y="50"/>
                    </a:lnTo>
                    <a:lnTo>
                      <a:pt x="71" y="40"/>
                    </a:lnTo>
                    <a:lnTo>
                      <a:pt x="19" y="26"/>
                    </a:lnTo>
                    <a:lnTo>
                      <a:pt x="29" y="19"/>
                    </a:lnTo>
                    <a:lnTo>
                      <a:pt x="78" y="33"/>
                    </a:lnTo>
                    <a:lnTo>
                      <a:pt x="88" y="24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97" y="14"/>
                    </a:lnTo>
                    <a:lnTo>
                      <a:pt x="10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75"/>
              <p:cNvSpPr>
                <a:spLocks/>
              </p:cNvSpPr>
              <p:nvPr/>
            </p:nvSpPr>
            <p:spPr bwMode="auto">
              <a:xfrm>
                <a:off x="7106" y="1493"/>
                <a:ext cx="392" cy="390"/>
              </a:xfrm>
              <a:custGeom>
                <a:avLst/>
                <a:gdLst>
                  <a:gd name="T0" fmla="*/ 0 w 392"/>
                  <a:gd name="T1" fmla="*/ 0 h 390"/>
                  <a:gd name="T2" fmla="*/ 83 w 392"/>
                  <a:gd name="T3" fmla="*/ 310 h 390"/>
                  <a:gd name="T4" fmla="*/ 392 w 392"/>
                  <a:gd name="T5" fmla="*/ 390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2" h="390">
                    <a:moveTo>
                      <a:pt x="0" y="0"/>
                    </a:moveTo>
                    <a:lnTo>
                      <a:pt x="83" y="310"/>
                    </a:lnTo>
                    <a:lnTo>
                      <a:pt x="392" y="390"/>
                    </a:ln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76"/>
              <p:cNvSpPr>
                <a:spLocks/>
              </p:cNvSpPr>
              <p:nvPr/>
            </p:nvSpPr>
            <p:spPr bwMode="auto">
              <a:xfrm>
                <a:off x="8042" y="1490"/>
                <a:ext cx="454" cy="355"/>
              </a:xfrm>
              <a:custGeom>
                <a:avLst/>
                <a:gdLst>
                  <a:gd name="T0" fmla="*/ 192 w 192"/>
                  <a:gd name="T1" fmla="*/ 122 h 150"/>
                  <a:gd name="T2" fmla="*/ 164 w 192"/>
                  <a:gd name="T3" fmla="*/ 150 h 150"/>
                  <a:gd name="T4" fmla="*/ 28 w 192"/>
                  <a:gd name="T5" fmla="*/ 150 h 150"/>
                  <a:gd name="T6" fmla="*/ 0 w 192"/>
                  <a:gd name="T7" fmla="*/ 122 h 150"/>
                  <a:gd name="T8" fmla="*/ 0 w 192"/>
                  <a:gd name="T9" fmla="*/ 28 h 150"/>
                  <a:gd name="T10" fmla="*/ 28 w 192"/>
                  <a:gd name="T11" fmla="*/ 0 h 150"/>
                  <a:gd name="T12" fmla="*/ 164 w 192"/>
                  <a:gd name="T13" fmla="*/ 0 h 150"/>
                  <a:gd name="T14" fmla="*/ 192 w 192"/>
                  <a:gd name="T15" fmla="*/ 28 h 150"/>
                  <a:gd name="T16" fmla="*/ 192 w 192"/>
                  <a:gd name="T17" fmla="*/ 12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50">
                    <a:moveTo>
                      <a:pt x="192" y="122"/>
                    </a:moveTo>
                    <a:cubicBezTo>
                      <a:pt x="192" y="138"/>
                      <a:pt x="180" y="150"/>
                      <a:pt x="164" y="150"/>
                    </a:cubicBezTo>
                    <a:cubicBezTo>
                      <a:pt x="28" y="150"/>
                      <a:pt x="28" y="150"/>
                      <a:pt x="28" y="150"/>
                    </a:cubicBezTo>
                    <a:cubicBezTo>
                      <a:pt x="13" y="150"/>
                      <a:pt x="0" y="138"/>
                      <a:pt x="0" y="122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2"/>
                      <a:pt x="13" y="0"/>
                      <a:pt x="28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80" y="0"/>
                      <a:pt x="192" y="12"/>
                      <a:pt x="192" y="28"/>
                    </a:cubicBezTo>
                    <a:lnTo>
                      <a:pt x="192" y="122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Line 177"/>
              <p:cNvSpPr>
                <a:spLocks noChangeShapeType="1"/>
              </p:cNvSpPr>
              <p:nvPr/>
            </p:nvSpPr>
            <p:spPr bwMode="auto">
              <a:xfrm>
                <a:off x="8042" y="1755"/>
                <a:ext cx="454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Rectangle 178"/>
              <p:cNvSpPr>
                <a:spLocks noChangeArrowheads="1"/>
              </p:cNvSpPr>
              <p:nvPr/>
            </p:nvSpPr>
            <p:spPr bwMode="auto">
              <a:xfrm>
                <a:off x="8198" y="1845"/>
                <a:ext cx="144" cy="74"/>
              </a:xfrm>
              <a:prstGeom prst="rect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Line 179"/>
              <p:cNvSpPr>
                <a:spLocks noChangeShapeType="1"/>
              </p:cNvSpPr>
              <p:nvPr/>
            </p:nvSpPr>
            <p:spPr bwMode="auto">
              <a:xfrm>
                <a:off x="8099" y="1919"/>
                <a:ext cx="342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Line 180"/>
              <p:cNvSpPr>
                <a:spLocks noChangeShapeType="1"/>
              </p:cNvSpPr>
              <p:nvPr/>
            </p:nvSpPr>
            <p:spPr bwMode="auto">
              <a:xfrm>
                <a:off x="8094" y="1803"/>
                <a:ext cx="66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Line 181"/>
              <p:cNvSpPr>
                <a:spLocks noChangeShapeType="1"/>
              </p:cNvSpPr>
              <p:nvPr/>
            </p:nvSpPr>
            <p:spPr bwMode="auto">
              <a:xfrm>
                <a:off x="8207" y="1803"/>
                <a:ext cx="64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Line 182"/>
              <p:cNvSpPr>
                <a:spLocks noChangeShapeType="1"/>
              </p:cNvSpPr>
              <p:nvPr/>
            </p:nvSpPr>
            <p:spPr bwMode="auto">
              <a:xfrm>
                <a:off x="8319" y="1803"/>
                <a:ext cx="63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83"/>
              <p:cNvSpPr>
                <a:spLocks/>
              </p:cNvSpPr>
              <p:nvPr/>
            </p:nvSpPr>
            <p:spPr bwMode="auto">
              <a:xfrm>
                <a:off x="-811" y="2413"/>
                <a:ext cx="454" cy="211"/>
              </a:xfrm>
              <a:custGeom>
                <a:avLst/>
                <a:gdLst>
                  <a:gd name="T0" fmla="*/ 96 w 192"/>
                  <a:gd name="T1" fmla="*/ 0 h 89"/>
                  <a:gd name="T2" fmla="*/ 0 w 192"/>
                  <a:gd name="T3" fmla="*/ 89 h 89"/>
                  <a:gd name="T4" fmla="*/ 192 w 192"/>
                  <a:gd name="T5" fmla="*/ 89 h 89"/>
                  <a:gd name="T6" fmla="*/ 96 w 192"/>
                  <a:gd name="T7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2" h="89">
                    <a:moveTo>
                      <a:pt x="96" y="0"/>
                    </a:moveTo>
                    <a:cubicBezTo>
                      <a:pt x="43" y="0"/>
                      <a:pt x="0" y="40"/>
                      <a:pt x="0" y="89"/>
                    </a:cubicBezTo>
                    <a:cubicBezTo>
                      <a:pt x="192" y="89"/>
                      <a:pt x="192" y="89"/>
                      <a:pt x="192" y="89"/>
                    </a:cubicBezTo>
                    <a:cubicBezTo>
                      <a:pt x="192" y="40"/>
                      <a:pt x="149" y="0"/>
                      <a:pt x="96" y="0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84"/>
              <p:cNvSpPr>
                <a:spLocks/>
              </p:cNvSpPr>
              <p:nvPr/>
            </p:nvSpPr>
            <p:spPr bwMode="auto">
              <a:xfrm>
                <a:off x="-582" y="2371"/>
                <a:ext cx="0" cy="42"/>
              </a:xfrm>
              <a:custGeom>
                <a:avLst/>
                <a:gdLst>
                  <a:gd name="T0" fmla="*/ 0 h 42"/>
                  <a:gd name="T1" fmla="*/ 42 h 42"/>
                  <a:gd name="T2" fmla="*/ 0 h 4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2">
                    <a:moveTo>
                      <a:pt x="0" y="0"/>
                    </a:moveTo>
                    <a:lnTo>
                      <a:pt x="0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Line 185"/>
              <p:cNvSpPr>
                <a:spLocks noChangeShapeType="1"/>
              </p:cNvSpPr>
              <p:nvPr/>
            </p:nvSpPr>
            <p:spPr bwMode="auto">
              <a:xfrm>
                <a:off x="-582" y="2371"/>
                <a:ext cx="0" cy="42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86"/>
              <p:cNvSpPr>
                <a:spLocks/>
              </p:cNvSpPr>
              <p:nvPr/>
            </p:nvSpPr>
            <p:spPr bwMode="auto">
              <a:xfrm>
                <a:off x="-679" y="2624"/>
                <a:ext cx="97" cy="194"/>
              </a:xfrm>
              <a:custGeom>
                <a:avLst/>
                <a:gdLst>
                  <a:gd name="T0" fmla="*/ 41 w 41"/>
                  <a:gd name="T1" fmla="*/ 0 h 82"/>
                  <a:gd name="T2" fmla="*/ 41 w 41"/>
                  <a:gd name="T3" fmla="*/ 60 h 82"/>
                  <a:gd name="T4" fmla="*/ 22 w 41"/>
                  <a:gd name="T5" fmla="*/ 82 h 82"/>
                  <a:gd name="T6" fmla="*/ 2 w 41"/>
                  <a:gd name="T7" fmla="*/ 6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82">
                    <a:moveTo>
                      <a:pt x="41" y="0"/>
                    </a:moveTo>
                    <a:cubicBezTo>
                      <a:pt x="41" y="60"/>
                      <a:pt x="41" y="60"/>
                      <a:pt x="41" y="60"/>
                    </a:cubicBezTo>
                    <a:cubicBezTo>
                      <a:pt x="41" y="60"/>
                      <a:pt x="41" y="82"/>
                      <a:pt x="22" y="82"/>
                    </a:cubicBezTo>
                    <a:cubicBezTo>
                      <a:pt x="0" y="82"/>
                      <a:pt x="2" y="60"/>
                      <a:pt x="2" y="6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87"/>
              <p:cNvSpPr>
                <a:spLocks/>
              </p:cNvSpPr>
              <p:nvPr/>
            </p:nvSpPr>
            <p:spPr bwMode="auto">
              <a:xfrm>
                <a:off x="172" y="2366"/>
                <a:ext cx="454" cy="454"/>
              </a:xfrm>
              <a:custGeom>
                <a:avLst/>
                <a:gdLst>
                  <a:gd name="T0" fmla="*/ 192 w 192"/>
                  <a:gd name="T1" fmla="*/ 0 h 192"/>
                  <a:gd name="T2" fmla="*/ 192 w 192"/>
                  <a:gd name="T3" fmla="*/ 166 h 192"/>
                  <a:gd name="T4" fmla="*/ 162 w 192"/>
                  <a:gd name="T5" fmla="*/ 192 h 192"/>
                  <a:gd name="T6" fmla="*/ 30 w 192"/>
                  <a:gd name="T7" fmla="*/ 192 h 192"/>
                  <a:gd name="T8" fmla="*/ 0 w 192"/>
                  <a:gd name="T9" fmla="*/ 166 h 192"/>
                  <a:gd name="T10" fmla="*/ 0 w 192"/>
                  <a:gd name="T11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2" h="192">
                    <a:moveTo>
                      <a:pt x="192" y="0"/>
                    </a:moveTo>
                    <a:cubicBezTo>
                      <a:pt x="192" y="166"/>
                      <a:pt x="192" y="166"/>
                      <a:pt x="192" y="166"/>
                    </a:cubicBezTo>
                    <a:cubicBezTo>
                      <a:pt x="192" y="180"/>
                      <a:pt x="179" y="192"/>
                      <a:pt x="162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14" y="192"/>
                      <a:pt x="0" y="180"/>
                      <a:pt x="0" y="16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Line 188"/>
              <p:cNvSpPr>
                <a:spLocks noChangeShapeType="1"/>
              </p:cNvSpPr>
              <p:nvPr/>
            </p:nvSpPr>
            <p:spPr bwMode="auto">
              <a:xfrm>
                <a:off x="215" y="2415"/>
                <a:ext cx="177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Line 189"/>
              <p:cNvSpPr>
                <a:spLocks noChangeShapeType="1"/>
              </p:cNvSpPr>
              <p:nvPr/>
            </p:nvSpPr>
            <p:spPr bwMode="auto">
              <a:xfrm>
                <a:off x="215" y="2477"/>
                <a:ext cx="87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Line 190"/>
              <p:cNvSpPr>
                <a:spLocks noChangeShapeType="1"/>
              </p:cNvSpPr>
              <p:nvPr/>
            </p:nvSpPr>
            <p:spPr bwMode="auto">
              <a:xfrm>
                <a:off x="215" y="2539"/>
                <a:ext cx="177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Line 191"/>
              <p:cNvSpPr>
                <a:spLocks noChangeShapeType="1"/>
              </p:cNvSpPr>
              <p:nvPr/>
            </p:nvSpPr>
            <p:spPr bwMode="auto">
              <a:xfrm>
                <a:off x="215" y="2600"/>
                <a:ext cx="87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Line 192"/>
              <p:cNvSpPr>
                <a:spLocks noChangeShapeType="1"/>
              </p:cNvSpPr>
              <p:nvPr/>
            </p:nvSpPr>
            <p:spPr bwMode="auto">
              <a:xfrm>
                <a:off x="215" y="2662"/>
                <a:ext cx="177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Line 193"/>
              <p:cNvSpPr>
                <a:spLocks noChangeShapeType="1"/>
              </p:cNvSpPr>
              <p:nvPr/>
            </p:nvSpPr>
            <p:spPr bwMode="auto">
              <a:xfrm>
                <a:off x="215" y="2723"/>
                <a:ext cx="87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Oval 194"/>
              <p:cNvSpPr>
                <a:spLocks noChangeArrowheads="1"/>
              </p:cNvSpPr>
              <p:nvPr/>
            </p:nvSpPr>
            <p:spPr bwMode="auto">
              <a:xfrm>
                <a:off x="1253" y="2468"/>
                <a:ext cx="94" cy="97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Oval 195"/>
              <p:cNvSpPr>
                <a:spLocks noChangeArrowheads="1"/>
              </p:cNvSpPr>
              <p:nvPr/>
            </p:nvSpPr>
            <p:spPr bwMode="auto">
              <a:xfrm>
                <a:off x="1401" y="2468"/>
                <a:ext cx="97" cy="97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Oval 196"/>
              <p:cNvSpPr>
                <a:spLocks noChangeArrowheads="1"/>
              </p:cNvSpPr>
              <p:nvPr/>
            </p:nvSpPr>
            <p:spPr bwMode="auto">
              <a:xfrm>
                <a:off x="1340" y="2567"/>
                <a:ext cx="69" cy="73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97"/>
              <p:cNvSpPr>
                <a:spLocks/>
              </p:cNvSpPr>
              <p:nvPr/>
            </p:nvSpPr>
            <p:spPr bwMode="auto">
              <a:xfrm>
                <a:off x="1257" y="2714"/>
                <a:ext cx="234" cy="106"/>
              </a:xfrm>
              <a:custGeom>
                <a:avLst/>
                <a:gdLst>
                  <a:gd name="T0" fmla="*/ 50 w 99"/>
                  <a:gd name="T1" fmla="*/ 27 h 45"/>
                  <a:gd name="T2" fmla="*/ 0 w 99"/>
                  <a:gd name="T3" fmla="*/ 0 h 45"/>
                  <a:gd name="T4" fmla="*/ 50 w 99"/>
                  <a:gd name="T5" fmla="*/ 45 h 45"/>
                  <a:gd name="T6" fmla="*/ 99 w 99"/>
                  <a:gd name="T7" fmla="*/ 0 h 45"/>
                  <a:gd name="T8" fmla="*/ 50 w 99"/>
                  <a:gd name="T9" fmla="*/ 2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5">
                    <a:moveTo>
                      <a:pt x="50" y="27"/>
                    </a:moveTo>
                    <a:cubicBezTo>
                      <a:pt x="19" y="27"/>
                      <a:pt x="0" y="0"/>
                      <a:pt x="0" y="0"/>
                    </a:cubicBezTo>
                    <a:cubicBezTo>
                      <a:pt x="12" y="44"/>
                      <a:pt x="45" y="45"/>
                      <a:pt x="50" y="45"/>
                    </a:cubicBezTo>
                    <a:cubicBezTo>
                      <a:pt x="54" y="45"/>
                      <a:pt x="87" y="44"/>
                      <a:pt x="99" y="0"/>
                    </a:cubicBezTo>
                    <a:cubicBezTo>
                      <a:pt x="99" y="0"/>
                      <a:pt x="80" y="27"/>
                      <a:pt x="50" y="27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Line 198"/>
              <p:cNvSpPr>
                <a:spLocks noChangeShapeType="1"/>
              </p:cNvSpPr>
              <p:nvPr/>
            </p:nvSpPr>
            <p:spPr bwMode="auto">
              <a:xfrm>
                <a:off x="1375" y="2721"/>
                <a:ext cx="0" cy="42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Line 199"/>
              <p:cNvSpPr>
                <a:spLocks noChangeShapeType="1"/>
              </p:cNvSpPr>
              <p:nvPr/>
            </p:nvSpPr>
            <p:spPr bwMode="auto">
              <a:xfrm>
                <a:off x="1352" y="2721"/>
                <a:ext cx="0" cy="4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Line 200"/>
              <p:cNvSpPr>
                <a:spLocks noChangeShapeType="1"/>
              </p:cNvSpPr>
              <p:nvPr/>
            </p:nvSpPr>
            <p:spPr bwMode="auto">
              <a:xfrm>
                <a:off x="1328" y="2714"/>
                <a:ext cx="0" cy="4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Line 201"/>
              <p:cNvSpPr>
                <a:spLocks noChangeShapeType="1"/>
              </p:cNvSpPr>
              <p:nvPr/>
            </p:nvSpPr>
            <p:spPr bwMode="auto">
              <a:xfrm>
                <a:off x="1305" y="2706"/>
                <a:ext cx="0" cy="31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Line 202"/>
              <p:cNvSpPr>
                <a:spLocks noChangeShapeType="1"/>
              </p:cNvSpPr>
              <p:nvPr/>
            </p:nvSpPr>
            <p:spPr bwMode="auto">
              <a:xfrm>
                <a:off x="1397" y="2721"/>
                <a:ext cx="0" cy="4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Line 203"/>
              <p:cNvSpPr>
                <a:spLocks noChangeShapeType="1"/>
              </p:cNvSpPr>
              <p:nvPr/>
            </p:nvSpPr>
            <p:spPr bwMode="auto">
              <a:xfrm>
                <a:off x="1420" y="2714"/>
                <a:ext cx="0" cy="4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Line 204"/>
              <p:cNvSpPr>
                <a:spLocks noChangeShapeType="1"/>
              </p:cNvSpPr>
              <p:nvPr/>
            </p:nvSpPr>
            <p:spPr bwMode="auto">
              <a:xfrm>
                <a:off x="1444" y="2706"/>
                <a:ext cx="0" cy="31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Group 406"/>
            <p:cNvGrpSpPr>
              <a:grpSpLocks/>
            </p:cNvGrpSpPr>
            <p:nvPr/>
          </p:nvGrpSpPr>
          <p:grpSpPr bwMode="auto">
            <a:xfrm>
              <a:off x="-811" y="1498"/>
              <a:ext cx="9307" cy="3125"/>
              <a:chOff x="-811" y="1498"/>
              <a:chExt cx="9307" cy="3125"/>
            </a:xfrm>
          </p:grpSpPr>
          <p:sp>
            <p:nvSpPr>
              <p:cNvPr id="13" name="Freeform 206"/>
              <p:cNvSpPr>
                <a:spLocks/>
              </p:cNvSpPr>
              <p:nvPr/>
            </p:nvSpPr>
            <p:spPr bwMode="auto">
              <a:xfrm>
                <a:off x="1201" y="2366"/>
                <a:ext cx="347" cy="336"/>
              </a:xfrm>
              <a:custGeom>
                <a:avLst/>
                <a:gdLst>
                  <a:gd name="T0" fmla="*/ 127 w 147"/>
                  <a:gd name="T1" fmla="*/ 111 h 142"/>
                  <a:gd name="T2" fmla="*/ 133 w 147"/>
                  <a:gd name="T3" fmla="*/ 95 h 142"/>
                  <a:gd name="T4" fmla="*/ 147 w 147"/>
                  <a:gd name="T5" fmla="*/ 78 h 142"/>
                  <a:gd name="T6" fmla="*/ 147 w 147"/>
                  <a:gd name="T7" fmla="*/ 71 h 142"/>
                  <a:gd name="T8" fmla="*/ 74 w 147"/>
                  <a:gd name="T9" fmla="*/ 0 h 142"/>
                  <a:gd name="T10" fmla="*/ 0 w 147"/>
                  <a:gd name="T11" fmla="*/ 71 h 142"/>
                  <a:gd name="T12" fmla="*/ 1 w 147"/>
                  <a:gd name="T13" fmla="*/ 78 h 142"/>
                  <a:gd name="T14" fmla="*/ 15 w 147"/>
                  <a:gd name="T15" fmla="*/ 95 h 142"/>
                  <a:gd name="T16" fmla="*/ 20 w 147"/>
                  <a:gd name="T17" fmla="*/ 111 h 142"/>
                  <a:gd name="T18" fmla="*/ 21 w 147"/>
                  <a:gd name="T19" fmla="*/ 120 h 142"/>
                  <a:gd name="T20" fmla="*/ 74 w 147"/>
                  <a:gd name="T21" fmla="*/ 142 h 142"/>
                  <a:gd name="T22" fmla="*/ 126 w 147"/>
                  <a:gd name="T23" fmla="*/ 120 h 142"/>
                  <a:gd name="T24" fmla="*/ 127 w 147"/>
                  <a:gd name="T25" fmla="*/ 11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142">
                    <a:moveTo>
                      <a:pt x="127" y="111"/>
                    </a:moveTo>
                    <a:cubicBezTo>
                      <a:pt x="128" y="104"/>
                      <a:pt x="129" y="100"/>
                      <a:pt x="133" y="95"/>
                    </a:cubicBezTo>
                    <a:cubicBezTo>
                      <a:pt x="137" y="89"/>
                      <a:pt x="142" y="84"/>
                      <a:pt x="147" y="78"/>
                    </a:cubicBezTo>
                    <a:cubicBezTo>
                      <a:pt x="147" y="76"/>
                      <a:pt x="147" y="74"/>
                      <a:pt x="147" y="71"/>
                    </a:cubicBezTo>
                    <a:cubicBezTo>
                      <a:pt x="147" y="32"/>
                      <a:pt x="114" y="0"/>
                      <a:pt x="74" y="0"/>
                    </a:cubicBezTo>
                    <a:cubicBezTo>
                      <a:pt x="33" y="0"/>
                      <a:pt x="0" y="32"/>
                      <a:pt x="0" y="71"/>
                    </a:cubicBezTo>
                    <a:cubicBezTo>
                      <a:pt x="0" y="74"/>
                      <a:pt x="0" y="76"/>
                      <a:pt x="1" y="78"/>
                    </a:cubicBezTo>
                    <a:cubicBezTo>
                      <a:pt x="5" y="84"/>
                      <a:pt x="11" y="89"/>
                      <a:pt x="15" y="95"/>
                    </a:cubicBezTo>
                    <a:cubicBezTo>
                      <a:pt x="18" y="100"/>
                      <a:pt x="20" y="104"/>
                      <a:pt x="20" y="111"/>
                    </a:cubicBezTo>
                    <a:cubicBezTo>
                      <a:pt x="20" y="114"/>
                      <a:pt x="20" y="117"/>
                      <a:pt x="21" y="120"/>
                    </a:cubicBezTo>
                    <a:cubicBezTo>
                      <a:pt x="34" y="134"/>
                      <a:pt x="53" y="142"/>
                      <a:pt x="74" y="142"/>
                    </a:cubicBezTo>
                    <a:cubicBezTo>
                      <a:pt x="94" y="142"/>
                      <a:pt x="113" y="134"/>
                      <a:pt x="126" y="120"/>
                    </a:cubicBezTo>
                    <a:cubicBezTo>
                      <a:pt x="127" y="117"/>
                      <a:pt x="127" y="114"/>
                      <a:pt x="127" y="111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207"/>
              <p:cNvSpPr>
                <a:spLocks/>
              </p:cNvSpPr>
              <p:nvPr/>
            </p:nvSpPr>
            <p:spPr bwMode="auto">
              <a:xfrm>
                <a:off x="3316" y="2442"/>
                <a:ext cx="227" cy="246"/>
              </a:xfrm>
              <a:custGeom>
                <a:avLst/>
                <a:gdLst>
                  <a:gd name="T0" fmla="*/ 227 w 227"/>
                  <a:gd name="T1" fmla="*/ 167 h 246"/>
                  <a:gd name="T2" fmla="*/ 109 w 227"/>
                  <a:gd name="T3" fmla="*/ 246 h 246"/>
                  <a:gd name="T4" fmla="*/ 0 w 227"/>
                  <a:gd name="T5" fmla="*/ 78 h 246"/>
                  <a:gd name="T6" fmla="*/ 116 w 227"/>
                  <a:gd name="T7" fmla="*/ 0 h 246"/>
                  <a:gd name="T8" fmla="*/ 227 w 227"/>
                  <a:gd name="T9" fmla="*/ 167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7" h="246">
                    <a:moveTo>
                      <a:pt x="227" y="167"/>
                    </a:moveTo>
                    <a:lnTo>
                      <a:pt x="109" y="246"/>
                    </a:lnTo>
                    <a:lnTo>
                      <a:pt x="0" y="78"/>
                    </a:lnTo>
                    <a:lnTo>
                      <a:pt x="116" y="0"/>
                    </a:lnTo>
                    <a:lnTo>
                      <a:pt x="227" y="167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208"/>
              <p:cNvSpPr>
                <a:spLocks/>
              </p:cNvSpPr>
              <p:nvPr/>
            </p:nvSpPr>
            <p:spPr bwMode="auto">
              <a:xfrm>
                <a:off x="3409" y="2598"/>
                <a:ext cx="172" cy="132"/>
              </a:xfrm>
              <a:custGeom>
                <a:avLst/>
                <a:gdLst>
                  <a:gd name="T0" fmla="*/ 172 w 172"/>
                  <a:gd name="T1" fmla="*/ 33 h 132"/>
                  <a:gd name="T2" fmla="*/ 21 w 172"/>
                  <a:gd name="T3" fmla="*/ 132 h 132"/>
                  <a:gd name="T4" fmla="*/ 0 w 172"/>
                  <a:gd name="T5" fmla="*/ 99 h 132"/>
                  <a:gd name="T6" fmla="*/ 151 w 172"/>
                  <a:gd name="T7" fmla="*/ 0 h 132"/>
                  <a:gd name="T8" fmla="*/ 172 w 172"/>
                  <a:gd name="T9" fmla="*/ 33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132">
                    <a:moveTo>
                      <a:pt x="172" y="33"/>
                    </a:moveTo>
                    <a:lnTo>
                      <a:pt x="21" y="132"/>
                    </a:lnTo>
                    <a:lnTo>
                      <a:pt x="0" y="99"/>
                    </a:lnTo>
                    <a:lnTo>
                      <a:pt x="151" y="0"/>
                    </a:lnTo>
                    <a:lnTo>
                      <a:pt x="172" y="33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209"/>
              <p:cNvSpPr>
                <a:spLocks/>
              </p:cNvSpPr>
              <p:nvPr/>
            </p:nvSpPr>
            <p:spPr bwMode="auto">
              <a:xfrm>
                <a:off x="3276" y="2399"/>
                <a:ext cx="173" cy="132"/>
              </a:xfrm>
              <a:custGeom>
                <a:avLst/>
                <a:gdLst>
                  <a:gd name="T0" fmla="*/ 173 w 173"/>
                  <a:gd name="T1" fmla="*/ 33 h 132"/>
                  <a:gd name="T2" fmla="*/ 24 w 173"/>
                  <a:gd name="T3" fmla="*/ 132 h 132"/>
                  <a:gd name="T4" fmla="*/ 0 w 173"/>
                  <a:gd name="T5" fmla="*/ 99 h 132"/>
                  <a:gd name="T6" fmla="*/ 151 w 173"/>
                  <a:gd name="T7" fmla="*/ 0 h 132"/>
                  <a:gd name="T8" fmla="*/ 173 w 173"/>
                  <a:gd name="T9" fmla="*/ 33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132">
                    <a:moveTo>
                      <a:pt x="173" y="33"/>
                    </a:moveTo>
                    <a:lnTo>
                      <a:pt x="24" y="132"/>
                    </a:lnTo>
                    <a:lnTo>
                      <a:pt x="0" y="99"/>
                    </a:lnTo>
                    <a:lnTo>
                      <a:pt x="151" y="0"/>
                    </a:lnTo>
                    <a:lnTo>
                      <a:pt x="173" y="33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210"/>
              <p:cNvSpPr>
                <a:spLocks/>
              </p:cNvSpPr>
              <p:nvPr/>
            </p:nvSpPr>
            <p:spPr bwMode="auto">
              <a:xfrm>
                <a:off x="3127" y="2586"/>
                <a:ext cx="256" cy="187"/>
              </a:xfrm>
              <a:custGeom>
                <a:avLst/>
                <a:gdLst>
                  <a:gd name="T0" fmla="*/ 256 w 256"/>
                  <a:gd name="T1" fmla="*/ 35 h 187"/>
                  <a:gd name="T2" fmla="*/ 24 w 256"/>
                  <a:gd name="T3" fmla="*/ 187 h 187"/>
                  <a:gd name="T4" fmla="*/ 0 w 256"/>
                  <a:gd name="T5" fmla="*/ 151 h 187"/>
                  <a:gd name="T6" fmla="*/ 232 w 256"/>
                  <a:gd name="T7" fmla="*/ 0 h 187"/>
                  <a:gd name="T8" fmla="*/ 256 w 256"/>
                  <a:gd name="T9" fmla="*/ 3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187">
                    <a:moveTo>
                      <a:pt x="256" y="35"/>
                    </a:moveTo>
                    <a:lnTo>
                      <a:pt x="24" y="187"/>
                    </a:lnTo>
                    <a:lnTo>
                      <a:pt x="0" y="151"/>
                    </a:lnTo>
                    <a:lnTo>
                      <a:pt x="232" y="0"/>
                    </a:lnTo>
                    <a:lnTo>
                      <a:pt x="256" y="35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211"/>
              <p:cNvSpPr>
                <a:spLocks/>
              </p:cNvSpPr>
              <p:nvPr/>
            </p:nvSpPr>
            <p:spPr bwMode="auto">
              <a:xfrm>
                <a:off x="4089" y="2494"/>
                <a:ext cx="338" cy="340"/>
              </a:xfrm>
              <a:custGeom>
                <a:avLst/>
                <a:gdLst>
                  <a:gd name="T0" fmla="*/ 108 w 143"/>
                  <a:gd name="T1" fmla="*/ 86 h 144"/>
                  <a:gd name="T2" fmla="*/ 130 w 143"/>
                  <a:gd name="T3" fmla="*/ 79 h 144"/>
                  <a:gd name="T4" fmla="*/ 121 w 143"/>
                  <a:gd name="T5" fmla="*/ 23 h 144"/>
                  <a:gd name="T6" fmla="*/ 65 w 143"/>
                  <a:gd name="T7" fmla="*/ 13 h 144"/>
                  <a:gd name="T8" fmla="*/ 57 w 143"/>
                  <a:gd name="T9" fmla="*/ 36 h 144"/>
                  <a:gd name="T10" fmla="*/ 16 w 143"/>
                  <a:gd name="T11" fmla="*/ 43 h 144"/>
                  <a:gd name="T12" fmla="*/ 28 w 143"/>
                  <a:gd name="T13" fmla="*/ 115 h 144"/>
                  <a:gd name="T14" fmla="*/ 100 w 143"/>
                  <a:gd name="T15" fmla="*/ 127 h 144"/>
                  <a:gd name="T16" fmla="*/ 108 w 143"/>
                  <a:gd name="T17" fmla="*/ 8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144">
                    <a:moveTo>
                      <a:pt x="108" y="86"/>
                    </a:moveTo>
                    <a:cubicBezTo>
                      <a:pt x="116" y="87"/>
                      <a:pt x="125" y="85"/>
                      <a:pt x="130" y="79"/>
                    </a:cubicBezTo>
                    <a:cubicBezTo>
                      <a:pt x="143" y="66"/>
                      <a:pt x="139" y="41"/>
                      <a:pt x="121" y="23"/>
                    </a:cubicBezTo>
                    <a:cubicBezTo>
                      <a:pt x="103" y="5"/>
                      <a:pt x="78" y="0"/>
                      <a:pt x="65" y="13"/>
                    </a:cubicBezTo>
                    <a:cubicBezTo>
                      <a:pt x="59" y="19"/>
                      <a:pt x="57" y="27"/>
                      <a:pt x="57" y="36"/>
                    </a:cubicBezTo>
                    <a:cubicBezTo>
                      <a:pt x="42" y="31"/>
                      <a:pt x="26" y="33"/>
                      <a:pt x="16" y="43"/>
                    </a:cubicBezTo>
                    <a:cubicBezTo>
                      <a:pt x="0" y="60"/>
                      <a:pt x="5" y="92"/>
                      <a:pt x="28" y="115"/>
                    </a:cubicBezTo>
                    <a:cubicBezTo>
                      <a:pt x="52" y="138"/>
                      <a:pt x="84" y="144"/>
                      <a:pt x="100" y="127"/>
                    </a:cubicBezTo>
                    <a:cubicBezTo>
                      <a:pt x="110" y="117"/>
                      <a:pt x="112" y="102"/>
                      <a:pt x="108" y="86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212"/>
              <p:cNvSpPr>
                <a:spLocks/>
              </p:cNvSpPr>
              <p:nvPr/>
            </p:nvSpPr>
            <p:spPr bwMode="auto">
              <a:xfrm>
                <a:off x="4193" y="2631"/>
                <a:ext cx="97" cy="99"/>
              </a:xfrm>
              <a:custGeom>
                <a:avLst/>
                <a:gdLst>
                  <a:gd name="T0" fmla="*/ 34 w 41"/>
                  <a:gd name="T1" fmla="*/ 35 h 42"/>
                  <a:gd name="T2" fmla="*/ 7 w 41"/>
                  <a:gd name="T3" fmla="*/ 35 h 42"/>
                  <a:gd name="T4" fmla="*/ 7 w 41"/>
                  <a:gd name="T5" fmla="*/ 8 h 42"/>
                  <a:gd name="T6" fmla="*/ 34 w 41"/>
                  <a:gd name="T7" fmla="*/ 8 h 42"/>
                  <a:gd name="T8" fmla="*/ 34 w 41"/>
                  <a:gd name="T9" fmla="*/ 3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34" y="35"/>
                    </a:moveTo>
                    <a:cubicBezTo>
                      <a:pt x="26" y="42"/>
                      <a:pt x="14" y="42"/>
                      <a:pt x="7" y="35"/>
                    </a:cubicBezTo>
                    <a:cubicBezTo>
                      <a:pt x="0" y="27"/>
                      <a:pt x="0" y="15"/>
                      <a:pt x="7" y="8"/>
                    </a:cubicBezTo>
                    <a:cubicBezTo>
                      <a:pt x="14" y="0"/>
                      <a:pt x="26" y="0"/>
                      <a:pt x="34" y="8"/>
                    </a:cubicBezTo>
                    <a:cubicBezTo>
                      <a:pt x="41" y="15"/>
                      <a:pt x="41" y="27"/>
                      <a:pt x="34" y="35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213"/>
              <p:cNvSpPr>
                <a:spLocks/>
              </p:cNvSpPr>
              <p:nvPr/>
            </p:nvSpPr>
            <p:spPr bwMode="auto">
              <a:xfrm>
                <a:off x="4354" y="2359"/>
                <a:ext cx="211" cy="210"/>
              </a:xfrm>
              <a:custGeom>
                <a:avLst/>
                <a:gdLst>
                  <a:gd name="T0" fmla="*/ 16 w 89"/>
                  <a:gd name="T1" fmla="*/ 89 h 89"/>
                  <a:gd name="T2" fmla="*/ 52 w 89"/>
                  <a:gd name="T3" fmla="*/ 53 h 89"/>
                  <a:gd name="T4" fmla="*/ 65 w 89"/>
                  <a:gd name="T5" fmla="*/ 55 h 89"/>
                  <a:gd name="T6" fmla="*/ 65 w 89"/>
                  <a:gd name="T7" fmla="*/ 44 h 89"/>
                  <a:gd name="T8" fmla="*/ 75 w 89"/>
                  <a:gd name="T9" fmla="*/ 45 h 89"/>
                  <a:gd name="T10" fmla="*/ 75 w 89"/>
                  <a:gd name="T11" fmla="*/ 34 h 89"/>
                  <a:gd name="T12" fmla="*/ 85 w 89"/>
                  <a:gd name="T13" fmla="*/ 34 h 89"/>
                  <a:gd name="T14" fmla="*/ 80 w 89"/>
                  <a:gd name="T15" fmla="*/ 17 h 89"/>
                  <a:gd name="T16" fmla="*/ 72 w 89"/>
                  <a:gd name="T17" fmla="*/ 9 h 89"/>
                  <a:gd name="T18" fmla="*/ 54 w 89"/>
                  <a:gd name="T19" fmla="*/ 3 h 89"/>
                  <a:gd name="T20" fmla="*/ 55 w 89"/>
                  <a:gd name="T21" fmla="*/ 14 h 89"/>
                  <a:gd name="T22" fmla="*/ 44 w 89"/>
                  <a:gd name="T23" fmla="*/ 13 h 89"/>
                  <a:gd name="T24" fmla="*/ 44 w 89"/>
                  <a:gd name="T25" fmla="*/ 24 h 89"/>
                  <a:gd name="T26" fmla="*/ 34 w 89"/>
                  <a:gd name="T27" fmla="*/ 24 h 89"/>
                  <a:gd name="T28" fmla="*/ 36 w 89"/>
                  <a:gd name="T29" fmla="*/ 36 h 89"/>
                  <a:gd name="T30" fmla="*/ 0 w 89"/>
                  <a:gd name="T31" fmla="*/ 7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9" h="89">
                    <a:moveTo>
                      <a:pt x="16" y="89"/>
                    </a:moveTo>
                    <a:cubicBezTo>
                      <a:pt x="52" y="53"/>
                      <a:pt x="52" y="53"/>
                      <a:pt x="52" y="53"/>
                    </a:cubicBezTo>
                    <a:cubicBezTo>
                      <a:pt x="57" y="56"/>
                      <a:pt x="63" y="57"/>
                      <a:pt x="65" y="55"/>
                    </a:cubicBezTo>
                    <a:cubicBezTo>
                      <a:pt x="67" y="53"/>
                      <a:pt x="67" y="49"/>
                      <a:pt x="65" y="44"/>
                    </a:cubicBezTo>
                    <a:cubicBezTo>
                      <a:pt x="69" y="46"/>
                      <a:pt x="73" y="47"/>
                      <a:pt x="75" y="45"/>
                    </a:cubicBezTo>
                    <a:cubicBezTo>
                      <a:pt x="77" y="42"/>
                      <a:pt x="77" y="38"/>
                      <a:pt x="75" y="34"/>
                    </a:cubicBezTo>
                    <a:cubicBezTo>
                      <a:pt x="79" y="36"/>
                      <a:pt x="83" y="37"/>
                      <a:pt x="85" y="34"/>
                    </a:cubicBezTo>
                    <a:cubicBezTo>
                      <a:pt x="89" y="31"/>
                      <a:pt x="86" y="23"/>
                      <a:pt x="80" y="17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65" y="3"/>
                      <a:pt x="57" y="0"/>
                      <a:pt x="54" y="3"/>
                    </a:cubicBezTo>
                    <a:cubicBezTo>
                      <a:pt x="52" y="5"/>
                      <a:pt x="52" y="9"/>
                      <a:pt x="55" y="14"/>
                    </a:cubicBezTo>
                    <a:cubicBezTo>
                      <a:pt x="50" y="12"/>
                      <a:pt x="46" y="11"/>
                      <a:pt x="44" y="13"/>
                    </a:cubicBezTo>
                    <a:cubicBezTo>
                      <a:pt x="42" y="16"/>
                      <a:pt x="42" y="20"/>
                      <a:pt x="44" y="24"/>
                    </a:cubicBezTo>
                    <a:cubicBezTo>
                      <a:pt x="40" y="22"/>
                      <a:pt x="36" y="21"/>
                      <a:pt x="34" y="24"/>
                    </a:cubicBezTo>
                    <a:cubicBezTo>
                      <a:pt x="31" y="26"/>
                      <a:pt x="32" y="31"/>
                      <a:pt x="36" y="36"/>
                    </a:cubicBezTo>
                    <a:cubicBezTo>
                      <a:pt x="0" y="72"/>
                      <a:pt x="0" y="72"/>
                      <a:pt x="0" y="72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Oval 214"/>
              <p:cNvSpPr>
                <a:spLocks noChangeArrowheads="1"/>
              </p:cNvSpPr>
              <p:nvPr/>
            </p:nvSpPr>
            <p:spPr bwMode="auto">
              <a:xfrm>
                <a:off x="5087" y="2470"/>
                <a:ext cx="78" cy="78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Oval 215"/>
              <p:cNvSpPr>
                <a:spLocks noChangeArrowheads="1"/>
              </p:cNvSpPr>
              <p:nvPr/>
            </p:nvSpPr>
            <p:spPr bwMode="auto">
              <a:xfrm>
                <a:off x="5271" y="2408"/>
                <a:ext cx="81" cy="78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16"/>
              <p:cNvSpPr>
                <a:spLocks/>
              </p:cNvSpPr>
              <p:nvPr/>
            </p:nvSpPr>
            <p:spPr bwMode="auto">
              <a:xfrm>
                <a:off x="5158" y="2486"/>
                <a:ext cx="132" cy="123"/>
              </a:xfrm>
              <a:custGeom>
                <a:avLst/>
                <a:gdLst>
                  <a:gd name="T0" fmla="*/ 132 w 132"/>
                  <a:gd name="T1" fmla="*/ 0 h 123"/>
                  <a:gd name="T2" fmla="*/ 80 w 132"/>
                  <a:gd name="T3" fmla="*/ 123 h 123"/>
                  <a:gd name="T4" fmla="*/ 0 w 132"/>
                  <a:gd name="T5" fmla="*/ 4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123">
                    <a:moveTo>
                      <a:pt x="132" y="0"/>
                    </a:moveTo>
                    <a:lnTo>
                      <a:pt x="80" y="123"/>
                    </a:lnTo>
                    <a:lnTo>
                      <a:pt x="0" y="45"/>
                    </a:ln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Line 217"/>
              <p:cNvSpPr>
                <a:spLocks noChangeShapeType="1"/>
              </p:cNvSpPr>
              <p:nvPr/>
            </p:nvSpPr>
            <p:spPr bwMode="auto">
              <a:xfrm>
                <a:off x="5125" y="2553"/>
                <a:ext cx="38" cy="142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Oval 218"/>
              <p:cNvSpPr>
                <a:spLocks noChangeArrowheads="1"/>
              </p:cNvSpPr>
              <p:nvPr/>
            </p:nvSpPr>
            <p:spPr bwMode="auto">
              <a:xfrm>
                <a:off x="5463" y="2470"/>
                <a:ext cx="78" cy="78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19"/>
              <p:cNvSpPr>
                <a:spLocks/>
              </p:cNvSpPr>
              <p:nvPr/>
            </p:nvSpPr>
            <p:spPr bwMode="auto">
              <a:xfrm>
                <a:off x="5335" y="2486"/>
                <a:ext cx="133" cy="123"/>
              </a:xfrm>
              <a:custGeom>
                <a:avLst/>
                <a:gdLst>
                  <a:gd name="T0" fmla="*/ 0 w 133"/>
                  <a:gd name="T1" fmla="*/ 0 h 123"/>
                  <a:gd name="T2" fmla="*/ 55 w 133"/>
                  <a:gd name="T3" fmla="*/ 123 h 123"/>
                  <a:gd name="T4" fmla="*/ 133 w 133"/>
                  <a:gd name="T5" fmla="*/ 4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3" h="123">
                    <a:moveTo>
                      <a:pt x="0" y="0"/>
                    </a:moveTo>
                    <a:lnTo>
                      <a:pt x="55" y="123"/>
                    </a:lnTo>
                    <a:lnTo>
                      <a:pt x="133" y="45"/>
                    </a:ln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Line 220"/>
              <p:cNvSpPr>
                <a:spLocks noChangeShapeType="1"/>
              </p:cNvSpPr>
              <p:nvPr/>
            </p:nvSpPr>
            <p:spPr bwMode="auto">
              <a:xfrm flipH="1">
                <a:off x="5465" y="2553"/>
                <a:ext cx="36" cy="142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Rectangle 221"/>
              <p:cNvSpPr>
                <a:spLocks noChangeArrowheads="1"/>
              </p:cNvSpPr>
              <p:nvPr/>
            </p:nvSpPr>
            <p:spPr bwMode="auto">
              <a:xfrm>
                <a:off x="5146" y="2695"/>
                <a:ext cx="336" cy="68"/>
              </a:xfrm>
              <a:prstGeom prst="rect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Line 222"/>
              <p:cNvSpPr>
                <a:spLocks noChangeShapeType="1"/>
              </p:cNvSpPr>
              <p:nvPr/>
            </p:nvSpPr>
            <p:spPr bwMode="auto">
              <a:xfrm>
                <a:off x="5314" y="2591"/>
                <a:ext cx="0" cy="71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Line 223"/>
              <p:cNvSpPr>
                <a:spLocks noChangeShapeType="1"/>
              </p:cNvSpPr>
              <p:nvPr/>
            </p:nvSpPr>
            <p:spPr bwMode="auto">
              <a:xfrm>
                <a:off x="5184" y="2609"/>
                <a:ext cx="19" cy="53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Line 224"/>
              <p:cNvSpPr>
                <a:spLocks noChangeShapeType="1"/>
              </p:cNvSpPr>
              <p:nvPr/>
            </p:nvSpPr>
            <p:spPr bwMode="auto">
              <a:xfrm flipH="1">
                <a:off x="5423" y="2609"/>
                <a:ext cx="21" cy="53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Rectangle 225"/>
              <p:cNvSpPr>
                <a:spLocks noChangeArrowheads="1"/>
              </p:cNvSpPr>
              <p:nvPr/>
            </p:nvSpPr>
            <p:spPr bwMode="auto">
              <a:xfrm>
                <a:off x="6094" y="2371"/>
                <a:ext cx="416" cy="364"/>
              </a:xfrm>
              <a:prstGeom prst="rect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Line 226"/>
              <p:cNvSpPr>
                <a:spLocks noChangeShapeType="1"/>
              </p:cNvSpPr>
              <p:nvPr/>
            </p:nvSpPr>
            <p:spPr bwMode="auto">
              <a:xfrm>
                <a:off x="6144" y="2747"/>
                <a:ext cx="0" cy="78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Line 227"/>
              <p:cNvSpPr>
                <a:spLocks noChangeShapeType="1"/>
              </p:cNvSpPr>
              <p:nvPr/>
            </p:nvSpPr>
            <p:spPr bwMode="auto">
              <a:xfrm>
                <a:off x="6460" y="2747"/>
                <a:ext cx="0" cy="78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Line 228"/>
              <p:cNvSpPr>
                <a:spLocks noChangeShapeType="1"/>
              </p:cNvSpPr>
              <p:nvPr/>
            </p:nvSpPr>
            <p:spPr bwMode="auto">
              <a:xfrm>
                <a:off x="6075" y="2825"/>
                <a:ext cx="454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Line 229"/>
              <p:cNvSpPr>
                <a:spLocks noChangeShapeType="1"/>
              </p:cNvSpPr>
              <p:nvPr/>
            </p:nvSpPr>
            <p:spPr bwMode="auto">
              <a:xfrm>
                <a:off x="6151" y="2371"/>
                <a:ext cx="0" cy="369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Line 230"/>
              <p:cNvSpPr>
                <a:spLocks noChangeShapeType="1"/>
              </p:cNvSpPr>
              <p:nvPr/>
            </p:nvSpPr>
            <p:spPr bwMode="auto">
              <a:xfrm>
                <a:off x="6212" y="2371"/>
                <a:ext cx="0" cy="369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Line 231"/>
              <p:cNvSpPr>
                <a:spLocks noChangeShapeType="1"/>
              </p:cNvSpPr>
              <p:nvPr/>
            </p:nvSpPr>
            <p:spPr bwMode="auto">
              <a:xfrm>
                <a:off x="6271" y="2371"/>
                <a:ext cx="0" cy="369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Line 232"/>
              <p:cNvSpPr>
                <a:spLocks noChangeShapeType="1"/>
              </p:cNvSpPr>
              <p:nvPr/>
            </p:nvSpPr>
            <p:spPr bwMode="auto">
              <a:xfrm>
                <a:off x="6333" y="2371"/>
                <a:ext cx="0" cy="369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Line 233"/>
              <p:cNvSpPr>
                <a:spLocks noChangeShapeType="1"/>
              </p:cNvSpPr>
              <p:nvPr/>
            </p:nvSpPr>
            <p:spPr bwMode="auto">
              <a:xfrm>
                <a:off x="6392" y="2371"/>
                <a:ext cx="0" cy="369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Line 234"/>
              <p:cNvSpPr>
                <a:spLocks noChangeShapeType="1"/>
              </p:cNvSpPr>
              <p:nvPr/>
            </p:nvSpPr>
            <p:spPr bwMode="auto">
              <a:xfrm>
                <a:off x="6453" y="2371"/>
                <a:ext cx="0" cy="369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Oval 235"/>
              <p:cNvSpPr>
                <a:spLocks noChangeArrowheads="1"/>
              </p:cNvSpPr>
              <p:nvPr/>
            </p:nvSpPr>
            <p:spPr bwMode="auto">
              <a:xfrm>
                <a:off x="8040" y="2366"/>
                <a:ext cx="453" cy="454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Line 236"/>
              <p:cNvSpPr>
                <a:spLocks noChangeShapeType="1"/>
              </p:cNvSpPr>
              <p:nvPr/>
            </p:nvSpPr>
            <p:spPr bwMode="auto">
              <a:xfrm flipH="1">
                <a:off x="8108" y="2437"/>
                <a:ext cx="319" cy="319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237"/>
              <p:cNvSpPr>
                <a:spLocks/>
              </p:cNvSpPr>
              <p:nvPr/>
            </p:nvSpPr>
            <p:spPr bwMode="auto">
              <a:xfrm>
                <a:off x="8349" y="2676"/>
                <a:ext cx="57" cy="57"/>
              </a:xfrm>
              <a:custGeom>
                <a:avLst/>
                <a:gdLst>
                  <a:gd name="T0" fmla="*/ 19 w 24"/>
                  <a:gd name="T1" fmla="*/ 19 h 24"/>
                  <a:gd name="T2" fmla="*/ 4 w 24"/>
                  <a:gd name="T3" fmla="*/ 19 h 24"/>
                  <a:gd name="T4" fmla="*/ 4 w 24"/>
                  <a:gd name="T5" fmla="*/ 4 h 24"/>
                  <a:gd name="T6" fmla="*/ 19 w 24"/>
                  <a:gd name="T7" fmla="*/ 4 h 24"/>
                  <a:gd name="T8" fmla="*/ 19 w 24"/>
                  <a:gd name="T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9" y="19"/>
                    </a:moveTo>
                    <a:cubicBezTo>
                      <a:pt x="15" y="24"/>
                      <a:pt x="8" y="24"/>
                      <a:pt x="4" y="19"/>
                    </a:cubicBezTo>
                    <a:cubicBezTo>
                      <a:pt x="0" y="15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24" y="8"/>
                      <a:pt x="24" y="15"/>
                      <a:pt x="19" y="19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238"/>
              <p:cNvSpPr>
                <a:spLocks/>
              </p:cNvSpPr>
              <p:nvPr/>
            </p:nvSpPr>
            <p:spPr bwMode="auto">
              <a:xfrm>
                <a:off x="8196" y="2522"/>
                <a:ext cx="47" cy="47"/>
              </a:xfrm>
              <a:custGeom>
                <a:avLst/>
                <a:gdLst>
                  <a:gd name="T0" fmla="*/ 4 w 20"/>
                  <a:gd name="T1" fmla="*/ 20 h 20"/>
                  <a:gd name="T2" fmla="*/ 4 w 20"/>
                  <a:gd name="T3" fmla="*/ 4 h 20"/>
                  <a:gd name="T4" fmla="*/ 20 w 20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0">
                    <a:moveTo>
                      <a:pt x="4" y="20"/>
                    </a:moveTo>
                    <a:cubicBezTo>
                      <a:pt x="0" y="16"/>
                      <a:pt x="0" y="9"/>
                      <a:pt x="4" y="4"/>
                    </a:cubicBezTo>
                    <a:cubicBezTo>
                      <a:pt x="9" y="0"/>
                      <a:pt x="15" y="0"/>
                      <a:pt x="20" y="4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239"/>
              <p:cNvSpPr>
                <a:spLocks/>
              </p:cNvSpPr>
              <p:nvPr/>
            </p:nvSpPr>
            <p:spPr bwMode="auto">
              <a:xfrm>
                <a:off x="8129" y="2456"/>
                <a:ext cx="265" cy="265"/>
              </a:xfrm>
              <a:custGeom>
                <a:avLst/>
                <a:gdLst>
                  <a:gd name="T0" fmla="*/ 97 w 112"/>
                  <a:gd name="T1" fmla="*/ 97 h 112"/>
                  <a:gd name="T2" fmla="*/ 112 w 112"/>
                  <a:gd name="T3" fmla="*/ 97 h 112"/>
                  <a:gd name="T4" fmla="*/ 20 w 112"/>
                  <a:gd name="T5" fmla="*/ 4 h 112"/>
                  <a:gd name="T6" fmla="*/ 20 w 112"/>
                  <a:gd name="T7" fmla="*/ 4 h 112"/>
                  <a:gd name="T8" fmla="*/ 4 w 112"/>
                  <a:gd name="T9" fmla="*/ 4 h 112"/>
                  <a:gd name="T10" fmla="*/ 4 w 112"/>
                  <a:gd name="T11" fmla="*/ 20 h 112"/>
                  <a:gd name="T12" fmla="*/ 4 w 112"/>
                  <a:gd name="T13" fmla="*/ 20 h 112"/>
                  <a:gd name="T14" fmla="*/ 97 w 112"/>
                  <a:gd name="T15" fmla="*/ 112 h 112"/>
                  <a:gd name="T16" fmla="*/ 97 w 112"/>
                  <a:gd name="T17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" h="112">
                    <a:moveTo>
                      <a:pt x="97" y="97"/>
                    </a:moveTo>
                    <a:cubicBezTo>
                      <a:pt x="101" y="93"/>
                      <a:pt x="108" y="93"/>
                      <a:pt x="112" y="97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5" y="0"/>
                      <a:pt x="8" y="0"/>
                      <a:pt x="4" y="4"/>
                    </a:cubicBezTo>
                    <a:cubicBezTo>
                      <a:pt x="0" y="9"/>
                      <a:pt x="0" y="15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97" y="112"/>
                      <a:pt x="97" y="112"/>
                      <a:pt x="97" y="112"/>
                    </a:cubicBezTo>
                    <a:cubicBezTo>
                      <a:pt x="93" y="108"/>
                      <a:pt x="93" y="101"/>
                      <a:pt x="97" y="97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240"/>
              <p:cNvSpPr>
                <a:spLocks/>
              </p:cNvSpPr>
              <p:nvPr/>
            </p:nvSpPr>
            <p:spPr bwMode="auto">
              <a:xfrm>
                <a:off x="8394" y="2475"/>
                <a:ext cx="36" cy="189"/>
              </a:xfrm>
              <a:custGeom>
                <a:avLst/>
                <a:gdLst>
                  <a:gd name="T0" fmla="*/ 12 w 15"/>
                  <a:gd name="T1" fmla="*/ 80 h 80"/>
                  <a:gd name="T2" fmla="*/ 4 w 15"/>
                  <a:gd name="T3" fmla="*/ 47 h 80"/>
                  <a:gd name="T4" fmla="*/ 15 w 15"/>
                  <a:gd name="T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80">
                    <a:moveTo>
                      <a:pt x="12" y="80"/>
                    </a:moveTo>
                    <a:cubicBezTo>
                      <a:pt x="12" y="80"/>
                      <a:pt x="0" y="63"/>
                      <a:pt x="4" y="47"/>
                    </a:cubicBezTo>
                    <a:cubicBezTo>
                      <a:pt x="5" y="37"/>
                      <a:pt x="13" y="30"/>
                      <a:pt x="15" y="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241"/>
              <p:cNvSpPr>
                <a:spLocks/>
              </p:cNvSpPr>
              <p:nvPr/>
            </p:nvSpPr>
            <p:spPr bwMode="auto">
              <a:xfrm>
                <a:off x="-811" y="3251"/>
                <a:ext cx="454" cy="454"/>
              </a:xfrm>
              <a:custGeom>
                <a:avLst/>
                <a:gdLst>
                  <a:gd name="T0" fmla="*/ 192 w 192"/>
                  <a:gd name="T1" fmla="*/ 164 h 192"/>
                  <a:gd name="T2" fmla="*/ 164 w 192"/>
                  <a:gd name="T3" fmla="*/ 192 h 192"/>
                  <a:gd name="T4" fmla="*/ 28 w 192"/>
                  <a:gd name="T5" fmla="*/ 192 h 192"/>
                  <a:gd name="T6" fmla="*/ 0 w 192"/>
                  <a:gd name="T7" fmla="*/ 164 h 192"/>
                  <a:gd name="T8" fmla="*/ 0 w 192"/>
                  <a:gd name="T9" fmla="*/ 28 h 192"/>
                  <a:gd name="T10" fmla="*/ 28 w 192"/>
                  <a:gd name="T11" fmla="*/ 0 h 192"/>
                  <a:gd name="T12" fmla="*/ 164 w 192"/>
                  <a:gd name="T13" fmla="*/ 0 h 192"/>
                  <a:gd name="T14" fmla="*/ 192 w 192"/>
                  <a:gd name="T15" fmla="*/ 28 h 192"/>
                  <a:gd name="T16" fmla="*/ 192 w 192"/>
                  <a:gd name="T17" fmla="*/ 16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64"/>
                    </a:moveTo>
                    <a:cubicBezTo>
                      <a:pt x="192" y="179"/>
                      <a:pt x="180" y="192"/>
                      <a:pt x="164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13" y="192"/>
                      <a:pt x="0" y="179"/>
                      <a:pt x="0" y="16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80" y="0"/>
                      <a:pt x="192" y="13"/>
                      <a:pt x="192" y="28"/>
                    </a:cubicBezTo>
                    <a:lnTo>
                      <a:pt x="192" y="164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242"/>
              <p:cNvSpPr>
                <a:spLocks/>
              </p:cNvSpPr>
              <p:nvPr/>
            </p:nvSpPr>
            <p:spPr bwMode="auto">
              <a:xfrm>
                <a:off x="-641" y="3419"/>
                <a:ext cx="116" cy="118"/>
              </a:xfrm>
              <a:custGeom>
                <a:avLst/>
                <a:gdLst>
                  <a:gd name="T0" fmla="*/ 40 w 49"/>
                  <a:gd name="T1" fmla="*/ 41 h 50"/>
                  <a:gd name="T2" fmla="*/ 8 w 49"/>
                  <a:gd name="T3" fmla="*/ 41 h 50"/>
                  <a:gd name="T4" fmla="*/ 8 w 49"/>
                  <a:gd name="T5" fmla="*/ 9 h 50"/>
                  <a:gd name="T6" fmla="*/ 40 w 49"/>
                  <a:gd name="T7" fmla="*/ 9 h 50"/>
                  <a:gd name="T8" fmla="*/ 40 w 49"/>
                  <a:gd name="T9" fmla="*/ 4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0" y="41"/>
                    </a:moveTo>
                    <a:cubicBezTo>
                      <a:pt x="31" y="50"/>
                      <a:pt x="17" y="50"/>
                      <a:pt x="8" y="41"/>
                    </a:cubicBezTo>
                    <a:cubicBezTo>
                      <a:pt x="0" y="32"/>
                      <a:pt x="0" y="18"/>
                      <a:pt x="8" y="9"/>
                    </a:cubicBezTo>
                    <a:cubicBezTo>
                      <a:pt x="17" y="0"/>
                      <a:pt x="31" y="0"/>
                      <a:pt x="40" y="9"/>
                    </a:cubicBezTo>
                    <a:cubicBezTo>
                      <a:pt x="49" y="18"/>
                      <a:pt x="49" y="32"/>
                      <a:pt x="40" y="41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243"/>
              <p:cNvSpPr>
                <a:spLocks/>
              </p:cNvSpPr>
              <p:nvPr/>
            </p:nvSpPr>
            <p:spPr bwMode="auto">
              <a:xfrm>
                <a:off x="172" y="3255"/>
                <a:ext cx="454" cy="455"/>
              </a:xfrm>
              <a:custGeom>
                <a:avLst/>
                <a:gdLst>
                  <a:gd name="T0" fmla="*/ 192 w 192"/>
                  <a:gd name="T1" fmla="*/ 164 h 192"/>
                  <a:gd name="T2" fmla="*/ 164 w 192"/>
                  <a:gd name="T3" fmla="*/ 192 h 192"/>
                  <a:gd name="T4" fmla="*/ 28 w 192"/>
                  <a:gd name="T5" fmla="*/ 192 h 192"/>
                  <a:gd name="T6" fmla="*/ 0 w 192"/>
                  <a:gd name="T7" fmla="*/ 164 h 192"/>
                  <a:gd name="T8" fmla="*/ 0 w 192"/>
                  <a:gd name="T9" fmla="*/ 28 h 192"/>
                  <a:gd name="T10" fmla="*/ 28 w 192"/>
                  <a:gd name="T11" fmla="*/ 0 h 192"/>
                  <a:gd name="T12" fmla="*/ 164 w 192"/>
                  <a:gd name="T13" fmla="*/ 0 h 192"/>
                  <a:gd name="T14" fmla="*/ 192 w 192"/>
                  <a:gd name="T15" fmla="*/ 28 h 192"/>
                  <a:gd name="T16" fmla="*/ 192 w 192"/>
                  <a:gd name="T17" fmla="*/ 16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64"/>
                    </a:moveTo>
                    <a:cubicBezTo>
                      <a:pt x="192" y="180"/>
                      <a:pt x="180" y="192"/>
                      <a:pt x="164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13" y="192"/>
                      <a:pt x="0" y="180"/>
                      <a:pt x="0" y="16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80" y="0"/>
                      <a:pt x="192" y="13"/>
                      <a:pt x="192" y="28"/>
                    </a:cubicBezTo>
                    <a:lnTo>
                      <a:pt x="192" y="164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244"/>
              <p:cNvSpPr>
                <a:spLocks/>
              </p:cNvSpPr>
              <p:nvPr/>
            </p:nvSpPr>
            <p:spPr bwMode="auto">
              <a:xfrm>
                <a:off x="423" y="3345"/>
                <a:ext cx="116" cy="116"/>
              </a:xfrm>
              <a:custGeom>
                <a:avLst/>
                <a:gdLst>
                  <a:gd name="T0" fmla="*/ 40 w 49"/>
                  <a:gd name="T1" fmla="*/ 40 h 49"/>
                  <a:gd name="T2" fmla="*/ 8 w 49"/>
                  <a:gd name="T3" fmla="*/ 40 h 49"/>
                  <a:gd name="T4" fmla="*/ 8 w 49"/>
                  <a:gd name="T5" fmla="*/ 9 h 49"/>
                  <a:gd name="T6" fmla="*/ 40 w 49"/>
                  <a:gd name="T7" fmla="*/ 9 h 49"/>
                  <a:gd name="T8" fmla="*/ 40 w 49"/>
                  <a:gd name="T9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0" y="40"/>
                    </a:moveTo>
                    <a:cubicBezTo>
                      <a:pt x="31" y="49"/>
                      <a:pt x="17" y="49"/>
                      <a:pt x="8" y="40"/>
                    </a:cubicBezTo>
                    <a:cubicBezTo>
                      <a:pt x="0" y="31"/>
                      <a:pt x="0" y="17"/>
                      <a:pt x="8" y="9"/>
                    </a:cubicBezTo>
                    <a:cubicBezTo>
                      <a:pt x="17" y="0"/>
                      <a:pt x="31" y="0"/>
                      <a:pt x="40" y="9"/>
                    </a:cubicBezTo>
                    <a:cubicBezTo>
                      <a:pt x="49" y="17"/>
                      <a:pt x="49" y="31"/>
                      <a:pt x="40" y="40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245"/>
              <p:cNvSpPr>
                <a:spLocks/>
              </p:cNvSpPr>
              <p:nvPr/>
            </p:nvSpPr>
            <p:spPr bwMode="auto">
              <a:xfrm>
                <a:off x="262" y="3506"/>
                <a:ext cx="116" cy="116"/>
              </a:xfrm>
              <a:custGeom>
                <a:avLst/>
                <a:gdLst>
                  <a:gd name="T0" fmla="*/ 40 w 49"/>
                  <a:gd name="T1" fmla="*/ 40 h 49"/>
                  <a:gd name="T2" fmla="*/ 8 w 49"/>
                  <a:gd name="T3" fmla="*/ 40 h 49"/>
                  <a:gd name="T4" fmla="*/ 8 w 49"/>
                  <a:gd name="T5" fmla="*/ 8 h 49"/>
                  <a:gd name="T6" fmla="*/ 40 w 49"/>
                  <a:gd name="T7" fmla="*/ 8 h 49"/>
                  <a:gd name="T8" fmla="*/ 40 w 49"/>
                  <a:gd name="T9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0" y="40"/>
                    </a:moveTo>
                    <a:cubicBezTo>
                      <a:pt x="31" y="49"/>
                      <a:pt x="17" y="49"/>
                      <a:pt x="8" y="40"/>
                    </a:cubicBezTo>
                    <a:cubicBezTo>
                      <a:pt x="0" y="31"/>
                      <a:pt x="0" y="17"/>
                      <a:pt x="8" y="8"/>
                    </a:cubicBezTo>
                    <a:cubicBezTo>
                      <a:pt x="17" y="0"/>
                      <a:pt x="31" y="0"/>
                      <a:pt x="40" y="8"/>
                    </a:cubicBezTo>
                    <a:cubicBezTo>
                      <a:pt x="49" y="17"/>
                      <a:pt x="49" y="31"/>
                      <a:pt x="40" y="40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246"/>
              <p:cNvSpPr>
                <a:spLocks/>
              </p:cNvSpPr>
              <p:nvPr/>
            </p:nvSpPr>
            <p:spPr bwMode="auto">
              <a:xfrm>
                <a:off x="1435" y="3310"/>
                <a:ext cx="118" cy="116"/>
              </a:xfrm>
              <a:custGeom>
                <a:avLst/>
                <a:gdLst>
                  <a:gd name="T0" fmla="*/ 41 w 50"/>
                  <a:gd name="T1" fmla="*/ 40 h 49"/>
                  <a:gd name="T2" fmla="*/ 9 w 50"/>
                  <a:gd name="T3" fmla="*/ 40 h 49"/>
                  <a:gd name="T4" fmla="*/ 9 w 50"/>
                  <a:gd name="T5" fmla="*/ 8 h 49"/>
                  <a:gd name="T6" fmla="*/ 41 w 50"/>
                  <a:gd name="T7" fmla="*/ 8 h 49"/>
                  <a:gd name="T8" fmla="*/ 41 w 50"/>
                  <a:gd name="T9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49">
                    <a:moveTo>
                      <a:pt x="41" y="40"/>
                    </a:moveTo>
                    <a:cubicBezTo>
                      <a:pt x="32" y="49"/>
                      <a:pt x="18" y="49"/>
                      <a:pt x="9" y="40"/>
                    </a:cubicBezTo>
                    <a:cubicBezTo>
                      <a:pt x="0" y="31"/>
                      <a:pt x="0" y="17"/>
                      <a:pt x="9" y="8"/>
                    </a:cubicBezTo>
                    <a:cubicBezTo>
                      <a:pt x="18" y="0"/>
                      <a:pt x="32" y="0"/>
                      <a:pt x="41" y="8"/>
                    </a:cubicBezTo>
                    <a:cubicBezTo>
                      <a:pt x="50" y="17"/>
                      <a:pt x="50" y="31"/>
                      <a:pt x="41" y="40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247"/>
              <p:cNvSpPr>
                <a:spLocks/>
              </p:cNvSpPr>
              <p:nvPr/>
            </p:nvSpPr>
            <p:spPr bwMode="auto">
              <a:xfrm>
                <a:off x="1326" y="3419"/>
                <a:ext cx="116" cy="118"/>
              </a:xfrm>
              <a:custGeom>
                <a:avLst/>
                <a:gdLst>
                  <a:gd name="T0" fmla="*/ 40 w 49"/>
                  <a:gd name="T1" fmla="*/ 41 h 50"/>
                  <a:gd name="T2" fmla="*/ 8 w 49"/>
                  <a:gd name="T3" fmla="*/ 41 h 50"/>
                  <a:gd name="T4" fmla="*/ 8 w 49"/>
                  <a:gd name="T5" fmla="*/ 9 h 50"/>
                  <a:gd name="T6" fmla="*/ 40 w 49"/>
                  <a:gd name="T7" fmla="*/ 9 h 50"/>
                  <a:gd name="T8" fmla="*/ 40 w 49"/>
                  <a:gd name="T9" fmla="*/ 4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0" y="41"/>
                    </a:moveTo>
                    <a:cubicBezTo>
                      <a:pt x="31" y="50"/>
                      <a:pt x="17" y="50"/>
                      <a:pt x="8" y="41"/>
                    </a:cubicBezTo>
                    <a:cubicBezTo>
                      <a:pt x="0" y="32"/>
                      <a:pt x="0" y="18"/>
                      <a:pt x="8" y="9"/>
                    </a:cubicBezTo>
                    <a:cubicBezTo>
                      <a:pt x="17" y="0"/>
                      <a:pt x="31" y="0"/>
                      <a:pt x="40" y="9"/>
                    </a:cubicBezTo>
                    <a:cubicBezTo>
                      <a:pt x="49" y="18"/>
                      <a:pt x="49" y="32"/>
                      <a:pt x="40" y="41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48"/>
              <p:cNvSpPr>
                <a:spLocks/>
              </p:cNvSpPr>
              <p:nvPr/>
            </p:nvSpPr>
            <p:spPr bwMode="auto">
              <a:xfrm>
                <a:off x="1215" y="3530"/>
                <a:ext cx="116" cy="116"/>
              </a:xfrm>
              <a:custGeom>
                <a:avLst/>
                <a:gdLst>
                  <a:gd name="T0" fmla="*/ 40 w 49"/>
                  <a:gd name="T1" fmla="*/ 41 h 49"/>
                  <a:gd name="T2" fmla="*/ 9 w 49"/>
                  <a:gd name="T3" fmla="*/ 41 h 49"/>
                  <a:gd name="T4" fmla="*/ 9 w 49"/>
                  <a:gd name="T5" fmla="*/ 9 h 49"/>
                  <a:gd name="T6" fmla="*/ 40 w 49"/>
                  <a:gd name="T7" fmla="*/ 9 h 49"/>
                  <a:gd name="T8" fmla="*/ 40 w 49"/>
                  <a:gd name="T9" fmla="*/ 4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0" y="41"/>
                    </a:moveTo>
                    <a:cubicBezTo>
                      <a:pt x="32" y="49"/>
                      <a:pt x="17" y="49"/>
                      <a:pt x="9" y="41"/>
                    </a:cubicBezTo>
                    <a:cubicBezTo>
                      <a:pt x="0" y="32"/>
                      <a:pt x="0" y="18"/>
                      <a:pt x="9" y="9"/>
                    </a:cubicBezTo>
                    <a:cubicBezTo>
                      <a:pt x="17" y="0"/>
                      <a:pt x="32" y="0"/>
                      <a:pt x="40" y="9"/>
                    </a:cubicBezTo>
                    <a:cubicBezTo>
                      <a:pt x="49" y="18"/>
                      <a:pt x="49" y="32"/>
                      <a:pt x="40" y="41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49"/>
              <p:cNvSpPr>
                <a:spLocks/>
              </p:cNvSpPr>
              <p:nvPr/>
            </p:nvSpPr>
            <p:spPr bwMode="auto">
              <a:xfrm>
                <a:off x="1156" y="3251"/>
                <a:ext cx="454" cy="454"/>
              </a:xfrm>
              <a:custGeom>
                <a:avLst/>
                <a:gdLst>
                  <a:gd name="T0" fmla="*/ 192 w 192"/>
                  <a:gd name="T1" fmla="*/ 164 h 192"/>
                  <a:gd name="T2" fmla="*/ 164 w 192"/>
                  <a:gd name="T3" fmla="*/ 192 h 192"/>
                  <a:gd name="T4" fmla="*/ 28 w 192"/>
                  <a:gd name="T5" fmla="*/ 192 h 192"/>
                  <a:gd name="T6" fmla="*/ 0 w 192"/>
                  <a:gd name="T7" fmla="*/ 164 h 192"/>
                  <a:gd name="T8" fmla="*/ 0 w 192"/>
                  <a:gd name="T9" fmla="*/ 28 h 192"/>
                  <a:gd name="T10" fmla="*/ 28 w 192"/>
                  <a:gd name="T11" fmla="*/ 0 h 192"/>
                  <a:gd name="T12" fmla="*/ 164 w 192"/>
                  <a:gd name="T13" fmla="*/ 0 h 192"/>
                  <a:gd name="T14" fmla="*/ 192 w 192"/>
                  <a:gd name="T15" fmla="*/ 28 h 192"/>
                  <a:gd name="T16" fmla="*/ 192 w 192"/>
                  <a:gd name="T17" fmla="*/ 16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64"/>
                    </a:moveTo>
                    <a:cubicBezTo>
                      <a:pt x="192" y="179"/>
                      <a:pt x="180" y="192"/>
                      <a:pt x="164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13" y="192"/>
                      <a:pt x="0" y="179"/>
                      <a:pt x="0" y="16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80" y="0"/>
                      <a:pt x="192" y="13"/>
                      <a:pt x="192" y="28"/>
                    </a:cubicBezTo>
                    <a:lnTo>
                      <a:pt x="192" y="164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250"/>
              <p:cNvSpPr>
                <a:spLocks/>
              </p:cNvSpPr>
              <p:nvPr/>
            </p:nvSpPr>
            <p:spPr bwMode="auto">
              <a:xfrm>
                <a:off x="2141" y="3255"/>
                <a:ext cx="454" cy="455"/>
              </a:xfrm>
              <a:custGeom>
                <a:avLst/>
                <a:gdLst>
                  <a:gd name="T0" fmla="*/ 192 w 192"/>
                  <a:gd name="T1" fmla="*/ 164 h 192"/>
                  <a:gd name="T2" fmla="*/ 164 w 192"/>
                  <a:gd name="T3" fmla="*/ 192 h 192"/>
                  <a:gd name="T4" fmla="*/ 28 w 192"/>
                  <a:gd name="T5" fmla="*/ 192 h 192"/>
                  <a:gd name="T6" fmla="*/ 0 w 192"/>
                  <a:gd name="T7" fmla="*/ 164 h 192"/>
                  <a:gd name="T8" fmla="*/ 0 w 192"/>
                  <a:gd name="T9" fmla="*/ 28 h 192"/>
                  <a:gd name="T10" fmla="*/ 28 w 192"/>
                  <a:gd name="T11" fmla="*/ 0 h 192"/>
                  <a:gd name="T12" fmla="*/ 164 w 192"/>
                  <a:gd name="T13" fmla="*/ 0 h 192"/>
                  <a:gd name="T14" fmla="*/ 192 w 192"/>
                  <a:gd name="T15" fmla="*/ 28 h 192"/>
                  <a:gd name="T16" fmla="*/ 192 w 192"/>
                  <a:gd name="T17" fmla="*/ 16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64"/>
                    </a:moveTo>
                    <a:cubicBezTo>
                      <a:pt x="192" y="180"/>
                      <a:pt x="179" y="192"/>
                      <a:pt x="164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12" y="192"/>
                      <a:pt x="0" y="180"/>
                      <a:pt x="0" y="16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3"/>
                      <a:pt x="12" y="0"/>
                      <a:pt x="28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79" y="0"/>
                      <a:pt x="192" y="13"/>
                      <a:pt x="192" y="28"/>
                    </a:cubicBezTo>
                    <a:lnTo>
                      <a:pt x="192" y="164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251"/>
              <p:cNvSpPr>
                <a:spLocks/>
              </p:cNvSpPr>
              <p:nvPr/>
            </p:nvSpPr>
            <p:spPr bwMode="auto">
              <a:xfrm>
                <a:off x="2201" y="3535"/>
                <a:ext cx="115" cy="115"/>
              </a:xfrm>
              <a:custGeom>
                <a:avLst/>
                <a:gdLst>
                  <a:gd name="T0" fmla="*/ 40 w 49"/>
                  <a:gd name="T1" fmla="*/ 41 h 49"/>
                  <a:gd name="T2" fmla="*/ 8 w 49"/>
                  <a:gd name="T3" fmla="*/ 41 h 49"/>
                  <a:gd name="T4" fmla="*/ 8 w 49"/>
                  <a:gd name="T5" fmla="*/ 9 h 49"/>
                  <a:gd name="T6" fmla="*/ 40 w 49"/>
                  <a:gd name="T7" fmla="*/ 9 h 49"/>
                  <a:gd name="T8" fmla="*/ 40 w 49"/>
                  <a:gd name="T9" fmla="*/ 4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0" y="41"/>
                    </a:moveTo>
                    <a:cubicBezTo>
                      <a:pt x="31" y="49"/>
                      <a:pt x="17" y="49"/>
                      <a:pt x="8" y="41"/>
                    </a:cubicBezTo>
                    <a:cubicBezTo>
                      <a:pt x="0" y="32"/>
                      <a:pt x="0" y="18"/>
                      <a:pt x="8" y="9"/>
                    </a:cubicBezTo>
                    <a:cubicBezTo>
                      <a:pt x="17" y="0"/>
                      <a:pt x="31" y="0"/>
                      <a:pt x="40" y="9"/>
                    </a:cubicBezTo>
                    <a:cubicBezTo>
                      <a:pt x="49" y="18"/>
                      <a:pt x="49" y="32"/>
                      <a:pt x="40" y="41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252"/>
              <p:cNvSpPr>
                <a:spLocks/>
              </p:cNvSpPr>
              <p:nvPr/>
            </p:nvSpPr>
            <p:spPr bwMode="auto">
              <a:xfrm>
                <a:off x="2201" y="3315"/>
                <a:ext cx="115" cy="118"/>
              </a:xfrm>
              <a:custGeom>
                <a:avLst/>
                <a:gdLst>
                  <a:gd name="T0" fmla="*/ 40 w 49"/>
                  <a:gd name="T1" fmla="*/ 41 h 50"/>
                  <a:gd name="T2" fmla="*/ 8 w 49"/>
                  <a:gd name="T3" fmla="*/ 41 h 50"/>
                  <a:gd name="T4" fmla="*/ 8 w 49"/>
                  <a:gd name="T5" fmla="*/ 9 h 50"/>
                  <a:gd name="T6" fmla="*/ 40 w 49"/>
                  <a:gd name="T7" fmla="*/ 9 h 50"/>
                  <a:gd name="T8" fmla="*/ 40 w 49"/>
                  <a:gd name="T9" fmla="*/ 4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0" y="41"/>
                    </a:moveTo>
                    <a:cubicBezTo>
                      <a:pt x="31" y="50"/>
                      <a:pt x="17" y="50"/>
                      <a:pt x="8" y="41"/>
                    </a:cubicBezTo>
                    <a:cubicBezTo>
                      <a:pt x="0" y="32"/>
                      <a:pt x="0" y="18"/>
                      <a:pt x="8" y="9"/>
                    </a:cubicBezTo>
                    <a:cubicBezTo>
                      <a:pt x="17" y="0"/>
                      <a:pt x="31" y="0"/>
                      <a:pt x="40" y="9"/>
                    </a:cubicBezTo>
                    <a:cubicBezTo>
                      <a:pt x="49" y="18"/>
                      <a:pt x="49" y="32"/>
                      <a:pt x="40" y="41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53"/>
              <p:cNvSpPr>
                <a:spLocks/>
              </p:cNvSpPr>
              <p:nvPr/>
            </p:nvSpPr>
            <p:spPr bwMode="auto">
              <a:xfrm>
                <a:off x="2418" y="3535"/>
                <a:ext cx="116" cy="115"/>
              </a:xfrm>
              <a:custGeom>
                <a:avLst/>
                <a:gdLst>
                  <a:gd name="T0" fmla="*/ 40 w 49"/>
                  <a:gd name="T1" fmla="*/ 41 h 49"/>
                  <a:gd name="T2" fmla="*/ 8 w 49"/>
                  <a:gd name="T3" fmla="*/ 41 h 49"/>
                  <a:gd name="T4" fmla="*/ 8 w 49"/>
                  <a:gd name="T5" fmla="*/ 9 h 49"/>
                  <a:gd name="T6" fmla="*/ 40 w 49"/>
                  <a:gd name="T7" fmla="*/ 9 h 49"/>
                  <a:gd name="T8" fmla="*/ 40 w 49"/>
                  <a:gd name="T9" fmla="*/ 4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0" y="41"/>
                    </a:moveTo>
                    <a:cubicBezTo>
                      <a:pt x="31" y="49"/>
                      <a:pt x="17" y="49"/>
                      <a:pt x="8" y="41"/>
                    </a:cubicBezTo>
                    <a:cubicBezTo>
                      <a:pt x="0" y="32"/>
                      <a:pt x="0" y="18"/>
                      <a:pt x="8" y="9"/>
                    </a:cubicBezTo>
                    <a:cubicBezTo>
                      <a:pt x="17" y="0"/>
                      <a:pt x="31" y="0"/>
                      <a:pt x="40" y="9"/>
                    </a:cubicBezTo>
                    <a:cubicBezTo>
                      <a:pt x="49" y="18"/>
                      <a:pt x="49" y="32"/>
                      <a:pt x="40" y="41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254"/>
              <p:cNvSpPr>
                <a:spLocks/>
              </p:cNvSpPr>
              <p:nvPr/>
            </p:nvSpPr>
            <p:spPr bwMode="auto">
              <a:xfrm>
                <a:off x="2418" y="3315"/>
                <a:ext cx="116" cy="118"/>
              </a:xfrm>
              <a:custGeom>
                <a:avLst/>
                <a:gdLst>
                  <a:gd name="T0" fmla="*/ 40 w 49"/>
                  <a:gd name="T1" fmla="*/ 41 h 50"/>
                  <a:gd name="T2" fmla="*/ 8 w 49"/>
                  <a:gd name="T3" fmla="*/ 41 h 50"/>
                  <a:gd name="T4" fmla="*/ 8 w 49"/>
                  <a:gd name="T5" fmla="*/ 9 h 50"/>
                  <a:gd name="T6" fmla="*/ 40 w 49"/>
                  <a:gd name="T7" fmla="*/ 9 h 50"/>
                  <a:gd name="T8" fmla="*/ 40 w 49"/>
                  <a:gd name="T9" fmla="*/ 4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0" y="41"/>
                    </a:moveTo>
                    <a:cubicBezTo>
                      <a:pt x="31" y="50"/>
                      <a:pt x="17" y="50"/>
                      <a:pt x="8" y="41"/>
                    </a:cubicBezTo>
                    <a:cubicBezTo>
                      <a:pt x="0" y="32"/>
                      <a:pt x="0" y="18"/>
                      <a:pt x="8" y="9"/>
                    </a:cubicBezTo>
                    <a:cubicBezTo>
                      <a:pt x="17" y="0"/>
                      <a:pt x="31" y="0"/>
                      <a:pt x="40" y="9"/>
                    </a:cubicBezTo>
                    <a:cubicBezTo>
                      <a:pt x="49" y="18"/>
                      <a:pt x="49" y="32"/>
                      <a:pt x="40" y="41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55"/>
              <p:cNvSpPr>
                <a:spLocks/>
              </p:cNvSpPr>
              <p:nvPr/>
            </p:nvSpPr>
            <p:spPr bwMode="auto">
              <a:xfrm>
                <a:off x="3120" y="3251"/>
                <a:ext cx="454" cy="454"/>
              </a:xfrm>
              <a:custGeom>
                <a:avLst/>
                <a:gdLst>
                  <a:gd name="T0" fmla="*/ 192 w 192"/>
                  <a:gd name="T1" fmla="*/ 164 h 192"/>
                  <a:gd name="T2" fmla="*/ 164 w 192"/>
                  <a:gd name="T3" fmla="*/ 192 h 192"/>
                  <a:gd name="T4" fmla="*/ 28 w 192"/>
                  <a:gd name="T5" fmla="*/ 192 h 192"/>
                  <a:gd name="T6" fmla="*/ 0 w 192"/>
                  <a:gd name="T7" fmla="*/ 164 h 192"/>
                  <a:gd name="T8" fmla="*/ 0 w 192"/>
                  <a:gd name="T9" fmla="*/ 28 h 192"/>
                  <a:gd name="T10" fmla="*/ 28 w 192"/>
                  <a:gd name="T11" fmla="*/ 0 h 192"/>
                  <a:gd name="T12" fmla="*/ 164 w 192"/>
                  <a:gd name="T13" fmla="*/ 0 h 192"/>
                  <a:gd name="T14" fmla="*/ 192 w 192"/>
                  <a:gd name="T15" fmla="*/ 28 h 192"/>
                  <a:gd name="T16" fmla="*/ 192 w 192"/>
                  <a:gd name="T17" fmla="*/ 16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64"/>
                    </a:moveTo>
                    <a:cubicBezTo>
                      <a:pt x="192" y="179"/>
                      <a:pt x="180" y="192"/>
                      <a:pt x="164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13" y="192"/>
                      <a:pt x="0" y="179"/>
                      <a:pt x="0" y="16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80" y="0"/>
                      <a:pt x="192" y="13"/>
                      <a:pt x="192" y="28"/>
                    </a:cubicBezTo>
                    <a:lnTo>
                      <a:pt x="192" y="164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56"/>
              <p:cNvSpPr>
                <a:spLocks/>
              </p:cNvSpPr>
              <p:nvPr/>
            </p:nvSpPr>
            <p:spPr bwMode="auto">
              <a:xfrm>
                <a:off x="3179" y="3530"/>
                <a:ext cx="116" cy="116"/>
              </a:xfrm>
              <a:custGeom>
                <a:avLst/>
                <a:gdLst>
                  <a:gd name="T0" fmla="*/ 41 w 49"/>
                  <a:gd name="T1" fmla="*/ 40 h 49"/>
                  <a:gd name="T2" fmla="*/ 9 w 49"/>
                  <a:gd name="T3" fmla="*/ 40 h 49"/>
                  <a:gd name="T4" fmla="*/ 9 w 49"/>
                  <a:gd name="T5" fmla="*/ 8 h 49"/>
                  <a:gd name="T6" fmla="*/ 41 w 49"/>
                  <a:gd name="T7" fmla="*/ 8 h 49"/>
                  <a:gd name="T8" fmla="*/ 41 w 49"/>
                  <a:gd name="T9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1" y="40"/>
                    </a:moveTo>
                    <a:cubicBezTo>
                      <a:pt x="32" y="49"/>
                      <a:pt x="18" y="49"/>
                      <a:pt x="9" y="40"/>
                    </a:cubicBezTo>
                    <a:cubicBezTo>
                      <a:pt x="0" y="31"/>
                      <a:pt x="0" y="17"/>
                      <a:pt x="9" y="8"/>
                    </a:cubicBezTo>
                    <a:cubicBezTo>
                      <a:pt x="18" y="0"/>
                      <a:pt x="32" y="0"/>
                      <a:pt x="41" y="8"/>
                    </a:cubicBezTo>
                    <a:cubicBezTo>
                      <a:pt x="49" y="17"/>
                      <a:pt x="49" y="31"/>
                      <a:pt x="41" y="40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257"/>
              <p:cNvSpPr>
                <a:spLocks/>
              </p:cNvSpPr>
              <p:nvPr/>
            </p:nvSpPr>
            <p:spPr bwMode="auto">
              <a:xfrm>
                <a:off x="3179" y="3310"/>
                <a:ext cx="116" cy="116"/>
              </a:xfrm>
              <a:custGeom>
                <a:avLst/>
                <a:gdLst>
                  <a:gd name="T0" fmla="*/ 41 w 49"/>
                  <a:gd name="T1" fmla="*/ 41 h 49"/>
                  <a:gd name="T2" fmla="*/ 9 w 49"/>
                  <a:gd name="T3" fmla="*/ 41 h 49"/>
                  <a:gd name="T4" fmla="*/ 9 w 49"/>
                  <a:gd name="T5" fmla="*/ 9 h 49"/>
                  <a:gd name="T6" fmla="*/ 41 w 49"/>
                  <a:gd name="T7" fmla="*/ 9 h 49"/>
                  <a:gd name="T8" fmla="*/ 41 w 49"/>
                  <a:gd name="T9" fmla="*/ 4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1" y="41"/>
                    </a:moveTo>
                    <a:cubicBezTo>
                      <a:pt x="32" y="49"/>
                      <a:pt x="18" y="49"/>
                      <a:pt x="9" y="41"/>
                    </a:cubicBezTo>
                    <a:cubicBezTo>
                      <a:pt x="0" y="32"/>
                      <a:pt x="0" y="18"/>
                      <a:pt x="9" y="9"/>
                    </a:cubicBezTo>
                    <a:cubicBezTo>
                      <a:pt x="18" y="0"/>
                      <a:pt x="32" y="0"/>
                      <a:pt x="41" y="9"/>
                    </a:cubicBezTo>
                    <a:cubicBezTo>
                      <a:pt x="49" y="18"/>
                      <a:pt x="49" y="32"/>
                      <a:pt x="41" y="41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258"/>
              <p:cNvSpPr>
                <a:spLocks/>
              </p:cNvSpPr>
              <p:nvPr/>
            </p:nvSpPr>
            <p:spPr bwMode="auto">
              <a:xfrm>
                <a:off x="3397" y="3530"/>
                <a:ext cx="116" cy="116"/>
              </a:xfrm>
              <a:custGeom>
                <a:avLst/>
                <a:gdLst>
                  <a:gd name="T0" fmla="*/ 40 w 49"/>
                  <a:gd name="T1" fmla="*/ 40 h 49"/>
                  <a:gd name="T2" fmla="*/ 9 w 49"/>
                  <a:gd name="T3" fmla="*/ 40 h 49"/>
                  <a:gd name="T4" fmla="*/ 9 w 49"/>
                  <a:gd name="T5" fmla="*/ 8 h 49"/>
                  <a:gd name="T6" fmla="*/ 40 w 49"/>
                  <a:gd name="T7" fmla="*/ 8 h 49"/>
                  <a:gd name="T8" fmla="*/ 40 w 49"/>
                  <a:gd name="T9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0" y="40"/>
                    </a:moveTo>
                    <a:cubicBezTo>
                      <a:pt x="32" y="49"/>
                      <a:pt x="17" y="49"/>
                      <a:pt x="9" y="40"/>
                    </a:cubicBezTo>
                    <a:cubicBezTo>
                      <a:pt x="0" y="31"/>
                      <a:pt x="0" y="17"/>
                      <a:pt x="9" y="8"/>
                    </a:cubicBezTo>
                    <a:cubicBezTo>
                      <a:pt x="17" y="0"/>
                      <a:pt x="32" y="0"/>
                      <a:pt x="40" y="8"/>
                    </a:cubicBezTo>
                    <a:cubicBezTo>
                      <a:pt x="49" y="17"/>
                      <a:pt x="49" y="31"/>
                      <a:pt x="40" y="40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259"/>
              <p:cNvSpPr>
                <a:spLocks/>
              </p:cNvSpPr>
              <p:nvPr/>
            </p:nvSpPr>
            <p:spPr bwMode="auto">
              <a:xfrm>
                <a:off x="3397" y="3310"/>
                <a:ext cx="116" cy="116"/>
              </a:xfrm>
              <a:custGeom>
                <a:avLst/>
                <a:gdLst>
                  <a:gd name="T0" fmla="*/ 40 w 49"/>
                  <a:gd name="T1" fmla="*/ 41 h 49"/>
                  <a:gd name="T2" fmla="*/ 9 w 49"/>
                  <a:gd name="T3" fmla="*/ 41 h 49"/>
                  <a:gd name="T4" fmla="*/ 9 w 49"/>
                  <a:gd name="T5" fmla="*/ 9 h 49"/>
                  <a:gd name="T6" fmla="*/ 40 w 49"/>
                  <a:gd name="T7" fmla="*/ 9 h 49"/>
                  <a:gd name="T8" fmla="*/ 40 w 49"/>
                  <a:gd name="T9" fmla="*/ 4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0" y="41"/>
                    </a:moveTo>
                    <a:cubicBezTo>
                      <a:pt x="32" y="49"/>
                      <a:pt x="17" y="49"/>
                      <a:pt x="9" y="41"/>
                    </a:cubicBezTo>
                    <a:cubicBezTo>
                      <a:pt x="0" y="32"/>
                      <a:pt x="0" y="18"/>
                      <a:pt x="9" y="9"/>
                    </a:cubicBezTo>
                    <a:cubicBezTo>
                      <a:pt x="17" y="0"/>
                      <a:pt x="32" y="0"/>
                      <a:pt x="40" y="9"/>
                    </a:cubicBezTo>
                    <a:cubicBezTo>
                      <a:pt x="49" y="18"/>
                      <a:pt x="49" y="32"/>
                      <a:pt x="40" y="41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260"/>
              <p:cNvSpPr>
                <a:spLocks/>
              </p:cNvSpPr>
              <p:nvPr/>
            </p:nvSpPr>
            <p:spPr bwMode="auto">
              <a:xfrm>
                <a:off x="3290" y="3419"/>
                <a:ext cx="116" cy="118"/>
              </a:xfrm>
              <a:custGeom>
                <a:avLst/>
                <a:gdLst>
                  <a:gd name="T0" fmla="*/ 40 w 49"/>
                  <a:gd name="T1" fmla="*/ 41 h 50"/>
                  <a:gd name="T2" fmla="*/ 8 w 49"/>
                  <a:gd name="T3" fmla="*/ 41 h 50"/>
                  <a:gd name="T4" fmla="*/ 8 w 49"/>
                  <a:gd name="T5" fmla="*/ 9 h 50"/>
                  <a:gd name="T6" fmla="*/ 40 w 49"/>
                  <a:gd name="T7" fmla="*/ 9 h 50"/>
                  <a:gd name="T8" fmla="*/ 40 w 49"/>
                  <a:gd name="T9" fmla="*/ 4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0" y="41"/>
                    </a:moveTo>
                    <a:cubicBezTo>
                      <a:pt x="31" y="50"/>
                      <a:pt x="17" y="50"/>
                      <a:pt x="8" y="41"/>
                    </a:cubicBezTo>
                    <a:cubicBezTo>
                      <a:pt x="0" y="32"/>
                      <a:pt x="0" y="18"/>
                      <a:pt x="8" y="9"/>
                    </a:cubicBezTo>
                    <a:cubicBezTo>
                      <a:pt x="17" y="0"/>
                      <a:pt x="31" y="0"/>
                      <a:pt x="40" y="9"/>
                    </a:cubicBezTo>
                    <a:cubicBezTo>
                      <a:pt x="49" y="18"/>
                      <a:pt x="49" y="32"/>
                      <a:pt x="40" y="41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261"/>
              <p:cNvSpPr>
                <a:spLocks/>
              </p:cNvSpPr>
              <p:nvPr/>
            </p:nvSpPr>
            <p:spPr bwMode="auto">
              <a:xfrm>
                <a:off x="4106" y="3255"/>
                <a:ext cx="454" cy="455"/>
              </a:xfrm>
              <a:custGeom>
                <a:avLst/>
                <a:gdLst>
                  <a:gd name="T0" fmla="*/ 192 w 192"/>
                  <a:gd name="T1" fmla="*/ 164 h 192"/>
                  <a:gd name="T2" fmla="*/ 164 w 192"/>
                  <a:gd name="T3" fmla="*/ 192 h 192"/>
                  <a:gd name="T4" fmla="*/ 28 w 192"/>
                  <a:gd name="T5" fmla="*/ 192 h 192"/>
                  <a:gd name="T6" fmla="*/ 0 w 192"/>
                  <a:gd name="T7" fmla="*/ 164 h 192"/>
                  <a:gd name="T8" fmla="*/ 0 w 192"/>
                  <a:gd name="T9" fmla="*/ 28 h 192"/>
                  <a:gd name="T10" fmla="*/ 28 w 192"/>
                  <a:gd name="T11" fmla="*/ 0 h 192"/>
                  <a:gd name="T12" fmla="*/ 164 w 192"/>
                  <a:gd name="T13" fmla="*/ 0 h 192"/>
                  <a:gd name="T14" fmla="*/ 192 w 192"/>
                  <a:gd name="T15" fmla="*/ 28 h 192"/>
                  <a:gd name="T16" fmla="*/ 192 w 192"/>
                  <a:gd name="T17" fmla="*/ 16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64"/>
                    </a:moveTo>
                    <a:cubicBezTo>
                      <a:pt x="192" y="180"/>
                      <a:pt x="180" y="192"/>
                      <a:pt x="164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13" y="192"/>
                      <a:pt x="0" y="180"/>
                      <a:pt x="0" y="16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80" y="0"/>
                      <a:pt x="192" y="13"/>
                      <a:pt x="192" y="28"/>
                    </a:cubicBezTo>
                    <a:lnTo>
                      <a:pt x="192" y="164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62"/>
              <p:cNvSpPr>
                <a:spLocks/>
              </p:cNvSpPr>
              <p:nvPr/>
            </p:nvSpPr>
            <p:spPr bwMode="auto">
              <a:xfrm>
                <a:off x="4182" y="3565"/>
                <a:ext cx="115" cy="119"/>
              </a:xfrm>
              <a:custGeom>
                <a:avLst/>
                <a:gdLst>
                  <a:gd name="T0" fmla="*/ 40 w 49"/>
                  <a:gd name="T1" fmla="*/ 41 h 50"/>
                  <a:gd name="T2" fmla="*/ 8 w 49"/>
                  <a:gd name="T3" fmla="*/ 41 h 50"/>
                  <a:gd name="T4" fmla="*/ 8 w 49"/>
                  <a:gd name="T5" fmla="*/ 9 h 50"/>
                  <a:gd name="T6" fmla="*/ 40 w 49"/>
                  <a:gd name="T7" fmla="*/ 9 h 50"/>
                  <a:gd name="T8" fmla="*/ 40 w 49"/>
                  <a:gd name="T9" fmla="*/ 4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0" y="41"/>
                    </a:moveTo>
                    <a:cubicBezTo>
                      <a:pt x="31" y="50"/>
                      <a:pt x="17" y="50"/>
                      <a:pt x="8" y="41"/>
                    </a:cubicBezTo>
                    <a:cubicBezTo>
                      <a:pt x="0" y="32"/>
                      <a:pt x="0" y="18"/>
                      <a:pt x="8" y="9"/>
                    </a:cubicBezTo>
                    <a:cubicBezTo>
                      <a:pt x="17" y="0"/>
                      <a:pt x="31" y="0"/>
                      <a:pt x="40" y="9"/>
                    </a:cubicBezTo>
                    <a:cubicBezTo>
                      <a:pt x="49" y="18"/>
                      <a:pt x="49" y="32"/>
                      <a:pt x="40" y="41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63"/>
              <p:cNvSpPr>
                <a:spLocks/>
              </p:cNvSpPr>
              <p:nvPr/>
            </p:nvSpPr>
            <p:spPr bwMode="auto">
              <a:xfrm>
                <a:off x="4182" y="3426"/>
                <a:ext cx="115" cy="116"/>
              </a:xfrm>
              <a:custGeom>
                <a:avLst/>
                <a:gdLst>
                  <a:gd name="T0" fmla="*/ 40 w 49"/>
                  <a:gd name="T1" fmla="*/ 40 h 49"/>
                  <a:gd name="T2" fmla="*/ 8 w 49"/>
                  <a:gd name="T3" fmla="*/ 40 h 49"/>
                  <a:gd name="T4" fmla="*/ 8 w 49"/>
                  <a:gd name="T5" fmla="*/ 8 h 49"/>
                  <a:gd name="T6" fmla="*/ 40 w 49"/>
                  <a:gd name="T7" fmla="*/ 8 h 49"/>
                  <a:gd name="T8" fmla="*/ 40 w 49"/>
                  <a:gd name="T9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0" y="40"/>
                    </a:moveTo>
                    <a:cubicBezTo>
                      <a:pt x="31" y="49"/>
                      <a:pt x="17" y="49"/>
                      <a:pt x="8" y="40"/>
                    </a:cubicBezTo>
                    <a:cubicBezTo>
                      <a:pt x="0" y="31"/>
                      <a:pt x="0" y="17"/>
                      <a:pt x="8" y="8"/>
                    </a:cubicBezTo>
                    <a:cubicBezTo>
                      <a:pt x="17" y="0"/>
                      <a:pt x="31" y="0"/>
                      <a:pt x="40" y="8"/>
                    </a:cubicBezTo>
                    <a:cubicBezTo>
                      <a:pt x="49" y="17"/>
                      <a:pt x="49" y="31"/>
                      <a:pt x="40" y="40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264"/>
              <p:cNvSpPr>
                <a:spLocks/>
              </p:cNvSpPr>
              <p:nvPr/>
            </p:nvSpPr>
            <p:spPr bwMode="auto">
              <a:xfrm>
                <a:off x="4182" y="3284"/>
                <a:ext cx="115" cy="116"/>
              </a:xfrm>
              <a:custGeom>
                <a:avLst/>
                <a:gdLst>
                  <a:gd name="T0" fmla="*/ 40 w 49"/>
                  <a:gd name="T1" fmla="*/ 41 h 49"/>
                  <a:gd name="T2" fmla="*/ 8 w 49"/>
                  <a:gd name="T3" fmla="*/ 41 h 49"/>
                  <a:gd name="T4" fmla="*/ 8 w 49"/>
                  <a:gd name="T5" fmla="*/ 9 h 49"/>
                  <a:gd name="T6" fmla="*/ 40 w 49"/>
                  <a:gd name="T7" fmla="*/ 9 h 49"/>
                  <a:gd name="T8" fmla="*/ 40 w 49"/>
                  <a:gd name="T9" fmla="*/ 4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0" y="41"/>
                    </a:moveTo>
                    <a:cubicBezTo>
                      <a:pt x="31" y="49"/>
                      <a:pt x="17" y="49"/>
                      <a:pt x="8" y="41"/>
                    </a:cubicBezTo>
                    <a:cubicBezTo>
                      <a:pt x="0" y="32"/>
                      <a:pt x="0" y="18"/>
                      <a:pt x="8" y="9"/>
                    </a:cubicBezTo>
                    <a:cubicBezTo>
                      <a:pt x="17" y="0"/>
                      <a:pt x="31" y="0"/>
                      <a:pt x="40" y="9"/>
                    </a:cubicBezTo>
                    <a:cubicBezTo>
                      <a:pt x="49" y="18"/>
                      <a:pt x="49" y="32"/>
                      <a:pt x="40" y="41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265"/>
              <p:cNvSpPr>
                <a:spLocks/>
              </p:cNvSpPr>
              <p:nvPr/>
            </p:nvSpPr>
            <p:spPr bwMode="auto">
              <a:xfrm>
                <a:off x="4371" y="3565"/>
                <a:ext cx="116" cy="119"/>
              </a:xfrm>
              <a:custGeom>
                <a:avLst/>
                <a:gdLst>
                  <a:gd name="T0" fmla="*/ 40 w 49"/>
                  <a:gd name="T1" fmla="*/ 41 h 50"/>
                  <a:gd name="T2" fmla="*/ 9 w 49"/>
                  <a:gd name="T3" fmla="*/ 41 h 50"/>
                  <a:gd name="T4" fmla="*/ 9 w 49"/>
                  <a:gd name="T5" fmla="*/ 9 h 50"/>
                  <a:gd name="T6" fmla="*/ 40 w 49"/>
                  <a:gd name="T7" fmla="*/ 9 h 50"/>
                  <a:gd name="T8" fmla="*/ 40 w 49"/>
                  <a:gd name="T9" fmla="*/ 4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0" y="41"/>
                    </a:moveTo>
                    <a:cubicBezTo>
                      <a:pt x="32" y="50"/>
                      <a:pt x="17" y="50"/>
                      <a:pt x="9" y="41"/>
                    </a:cubicBezTo>
                    <a:cubicBezTo>
                      <a:pt x="0" y="32"/>
                      <a:pt x="0" y="18"/>
                      <a:pt x="9" y="9"/>
                    </a:cubicBezTo>
                    <a:cubicBezTo>
                      <a:pt x="17" y="0"/>
                      <a:pt x="32" y="0"/>
                      <a:pt x="40" y="9"/>
                    </a:cubicBezTo>
                    <a:cubicBezTo>
                      <a:pt x="49" y="18"/>
                      <a:pt x="49" y="32"/>
                      <a:pt x="40" y="41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266"/>
              <p:cNvSpPr>
                <a:spLocks/>
              </p:cNvSpPr>
              <p:nvPr/>
            </p:nvSpPr>
            <p:spPr bwMode="auto">
              <a:xfrm>
                <a:off x="4371" y="3426"/>
                <a:ext cx="116" cy="116"/>
              </a:xfrm>
              <a:custGeom>
                <a:avLst/>
                <a:gdLst>
                  <a:gd name="T0" fmla="*/ 40 w 49"/>
                  <a:gd name="T1" fmla="*/ 40 h 49"/>
                  <a:gd name="T2" fmla="*/ 9 w 49"/>
                  <a:gd name="T3" fmla="*/ 40 h 49"/>
                  <a:gd name="T4" fmla="*/ 9 w 49"/>
                  <a:gd name="T5" fmla="*/ 8 h 49"/>
                  <a:gd name="T6" fmla="*/ 40 w 49"/>
                  <a:gd name="T7" fmla="*/ 8 h 49"/>
                  <a:gd name="T8" fmla="*/ 40 w 49"/>
                  <a:gd name="T9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0" y="40"/>
                    </a:moveTo>
                    <a:cubicBezTo>
                      <a:pt x="32" y="49"/>
                      <a:pt x="17" y="49"/>
                      <a:pt x="9" y="40"/>
                    </a:cubicBezTo>
                    <a:cubicBezTo>
                      <a:pt x="0" y="31"/>
                      <a:pt x="0" y="17"/>
                      <a:pt x="9" y="8"/>
                    </a:cubicBezTo>
                    <a:cubicBezTo>
                      <a:pt x="17" y="0"/>
                      <a:pt x="32" y="0"/>
                      <a:pt x="40" y="8"/>
                    </a:cubicBezTo>
                    <a:cubicBezTo>
                      <a:pt x="49" y="17"/>
                      <a:pt x="49" y="31"/>
                      <a:pt x="40" y="40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267"/>
              <p:cNvSpPr>
                <a:spLocks/>
              </p:cNvSpPr>
              <p:nvPr/>
            </p:nvSpPr>
            <p:spPr bwMode="auto">
              <a:xfrm>
                <a:off x="4371" y="3284"/>
                <a:ext cx="116" cy="116"/>
              </a:xfrm>
              <a:custGeom>
                <a:avLst/>
                <a:gdLst>
                  <a:gd name="T0" fmla="*/ 40 w 49"/>
                  <a:gd name="T1" fmla="*/ 41 h 49"/>
                  <a:gd name="T2" fmla="*/ 9 w 49"/>
                  <a:gd name="T3" fmla="*/ 41 h 49"/>
                  <a:gd name="T4" fmla="*/ 9 w 49"/>
                  <a:gd name="T5" fmla="*/ 9 h 49"/>
                  <a:gd name="T6" fmla="*/ 40 w 49"/>
                  <a:gd name="T7" fmla="*/ 9 h 49"/>
                  <a:gd name="T8" fmla="*/ 40 w 49"/>
                  <a:gd name="T9" fmla="*/ 4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0" y="41"/>
                    </a:moveTo>
                    <a:cubicBezTo>
                      <a:pt x="32" y="49"/>
                      <a:pt x="17" y="49"/>
                      <a:pt x="9" y="41"/>
                    </a:cubicBezTo>
                    <a:cubicBezTo>
                      <a:pt x="0" y="32"/>
                      <a:pt x="0" y="18"/>
                      <a:pt x="9" y="9"/>
                    </a:cubicBezTo>
                    <a:cubicBezTo>
                      <a:pt x="17" y="0"/>
                      <a:pt x="32" y="0"/>
                      <a:pt x="40" y="9"/>
                    </a:cubicBezTo>
                    <a:cubicBezTo>
                      <a:pt x="49" y="18"/>
                      <a:pt x="49" y="32"/>
                      <a:pt x="40" y="41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268"/>
              <p:cNvSpPr>
                <a:spLocks/>
              </p:cNvSpPr>
              <p:nvPr/>
            </p:nvSpPr>
            <p:spPr bwMode="auto">
              <a:xfrm>
                <a:off x="-811" y="4145"/>
                <a:ext cx="454" cy="454"/>
              </a:xfrm>
              <a:custGeom>
                <a:avLst/>
                <a:gdLst>
                  <a:gd name="T0" fmla="*/ 113 w 454"/>
                  <a:gd name="T1" fmla="*/ 454 h 454"/>
                  <a:gd name="T2" fmla="*/ 0 w 454"/>
                  <a:gd name="T3" fmla="*/ 227 h 454"/>
                  <a:gd name="T4" fmla="*/ 113 w 454"/>
                  <a:gd name="T5" fmla="*/ 0 h 454"/>
                  <a:gd name="T6" fmla="*/ 340 w 454"/>
                  <a:gd name="T7" fmla="*/ 0 h 454"/>
                  <a:gd name="T8" fmla="*/ 454 w 454"/>
                  <a:gd name="T9" fmla="*/ 227 h 454"/>
                  <a:gd name="T10" fmla="*/ 340 w 454"/>
                  <a:gd name="T11" fmla="*/ 454 h 454"/>
                  <a:gd name="T12" fmla="*/ 113 w 454"/>
                  <a:gd name="T13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4" h="454">
                    <a:moveTo>
                      <a:pt x="113" y="454"/>
                    </a:moveTo>
                    <a:lnTo>
                      <a:pt x="0" y="227"/>
                    </a:lnTo>
                    <a:lnTo>
                      <a:pt x="113" y="0"/>
                    </a:lnTo>
                    <a:lnTo>
                      <a:pt x="340" y="0"/>
                    </a:lnTo>
                    <a:lnTo>
                      <a:pt x="454" y="227"/>
                    </a:lnTo>
                    <a:lnTo>
                      <a:pt x="340" y="454"/>
                    </a:lnTo>
                    <a:lnTo>
                      <a:pt x="113" y="454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Oval 269"/>
              <p:cNvSpPr>
                <a:spLocks noChangeArrowheads="1"/>
              </p:cNvSpPr>
              <p:nvPr/>
            </p:nvSpPr>
            <p:spPr bwMode="auto">
              <a:xfrm>
                <a:off x="-660" y="4296"/>
                <a:ext cx="154" cy="154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Line 270"/>
              <p:cNvSpPr>
                <a:spLocks noChangeShapeType="1"/>
              </p:cNvSpPr>
              <p:nvPr/>
            </p:nvSpPr>
            <p:spPr bwMode="auto">
              <a:xfrm>
                <a:off x="234" y="4145"/>
                <a:ext cx="0" cy="454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Line 271"/>
              <p:cNvSpPr>
                <a:spLocks noChangeShapeType="1"/>
              </p:cNvSpPr>
              <p:nvPr/>
            </p:nvSpPr>
            <p:spPr bwMode="auto">
              <a:xfrm>
                <a:off x="175" y="4594"/>
                <a:ext cx="118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Line 272"/>
              <p:cNvSpPr>
                <a:spLocks noChangeShapeType="1"/>
              </p:cNvSpPr>
              <p:nvPr/>
            </p:nvSpPr>
            <p:spPr bwMode="auto">
              <a:xfrm>
                <a:off x="231" y="4237"/>
                <a:ext cx="393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Rectangle 273"/>
              <p:cNvSpPr>
                <a:spLocks noChangeArrowheads="1"/>
              </p:cNvSpPr>
              <p:nvPr/>
            </p:nvSpPr>
            <p:spPr bwMode="auto">
              <a:xfrm>
                <a:off x="286" y="4294"/>
                <a:ext cx="305" cy="203"/>
              </a:xfrm>
              <a:prstGeom prst="rect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Line 274"/>
              <p:cNvSpPr>
                <a:spLocks noChangeShapeType="1"/>
              </p:cNvSpPr>
              <p:nvPr/>
            </p:nvSpPr>
            <p:spPr bwMode="auto">
              <a:xfrm>
                <a:off x="550" y="4242"/>
                <a:ext cx="0" cy="5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Line 275"/>
              <p:cNvSpPr>
                <a:spLocks noChangeShapeType="1"/>
              </p:cNvSpPr>
              <p:nvPr/>
            </p:nvSpPr>
            <p:spPr bwMode="auto">
              <a:xfrm>
                <a:off x="335" y="4242"/>
                <a:ext cx="0" cy="5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Rectangle 276"/>
              <p:cNvSpPr>
                <a:spLocks noChangeArrowheads="1"/>
              </p:cNvSpPr>
              <p:nvPr/>
            </p:nvSpPr>
            <p:spPr bwMode="auto">
              <a:xfrm>
                <a:off x="1210" y="4145"/>
                <a:ext cx="348" cy="454"/>
              </a:xfrm>
              <a:prstGeom prst="rect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277"/>
              <p:cNvSpPr>
                <a:spLocks/>
              </p:cNvSpPr>
              <p:nvPr/>
            </p:nvSpPr>
            <p:spPr bwMode="auto">
              <a:xfrm>
                <a:off x="1253" y="4339"/>
                <a:ext cx="68" cy="26"/>
              </a:xfrm>
              <a:custGeom>
                <a:avLst/>
                <a:gdLst>
                  <a:gd name="T0" fmla="*/ 0 w 68"/>
                  <a:gd name="T1" fmla="*/ 0 h 26"/>
                  <a:gd name="T2" fmla="*/ 0 w 68"/>
                  <a:gd name="T3" fmla="*/ 26 h 26"/>
                  <a:gd name="T4" fmla="*/ 68 w 68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26">
                    <a:moveTo>
                      <a:pt x="0" y="0"/>
                    </a:moveTo>
                    <a:lnTo>
                      <a:pt x="0" y="26"/>
                    </a:lnTo>
                    <a:lnTo>
                      <a:pt x="68" y="26"/>
                    </a:ln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278"/>
              <p:cNvSpPr>
                <a:spLocks/>
              </p:cNvSpPr>
              <p:nvPr/>
            </p:nvSpPr>
            <p:spPr bwMode="auto">
              <a:xfrm>
                <a:off x="2212" y="4169"/>
                <a:ext cx="308" cy="364"/>
              </a:xfrm>
              <a:custGeom>
                <a:avLst/>
                <a:gdLst>
                  <a:gd name="T0" fmla="*/ 97 w 308"/>
                  <a:gd name="T1" fmla="*/ 364 h 364"/>
                  <a:gd name="T2" fmla="*/ 0 w 308"/>
                  <a:gd name="T3" fmla="*/ 364 h 364"/>
                  <a:gd name="T4" fmla="*/ 0 w 308"/>
                  <a:gd name="T5" fmla="*/ 0 h 364"/>
                  <a:gd name="T6" fmla="*/ 308 w 308"/>
                  <a:gd name="T7" fmla="*/ 0 h 364"/>
                  <a:gd name="T8" fmla="*/ 308 w 308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8" h="364">
                    <a:moveTo>
                      <a:pt x="97" y="364"/>
                    </a:moveTo>
                    <a:lnTo>
                      <a:pt x="0" y="364"/>
                    </a:lnTo>
                    <a:lnTo>
                      <a:pt x="0" y="0"/>
                    </a:lnTo>
                    <a:lnTo>
                      <a:pt x="308" y="0"/>
                    </a:lnTo>
                    <a:lnTo>
                      <a:pt x="308" y="364"/>
                    </a:ln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79"/>
              <p:cNvSpPr>
                <a:spLocks/>
              </p:cNvSpPr>
              <p:nvPr/>
            </p:nvSpPr>
            <p:spPr bwMode="auto">
              <a:xfrm>
                <a:off x="2309" y="4169"/>
                <a:ext cx="211" cy="454"/>
              </a:xfrm>
              <a:custGeom>
                <a:avLst/>
                <a:gdLst>
                  <a:gd name="T0" fmla="*/ 211 w 211"/>
                  <a:gd name="T1" fmla="*/ 364 h 454"/>
                  <a:gd name="T2" fmla="*/ 0 w 211"/>
                  <a:gd name="T3" fmla="*/ 454 h 454"/>
                  <a:gd name="T4" fmla="*/ 0 w 211"/>
                  <a:gd name="T5" fmla="*/ 92 h 454"/>
                  <a:gd name="T6" fmla="*/ 211 w 211"/>
                  <a:gd name="T7" fmla="*/ 0 h 454"/>
                  <a:gd name="T8" fmla="*/ 211 w 211"/>
                  <a:gd name="T9" fmla="*/ 36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454">
                    <a:moveTo>
                      <a:pt x="211" y="364"/>
                    </a:moveTo>
                    <a:lnTo>
                      <a:pt x="0" y="454"/>
                    </a:lnTo>
                    <a:lnTo>
                      <a:pt x="0" y="92"/>
                    </a:lnTo>
                    <a:lnTo>
                      <a:pt x="211" y="0"/>
                    </a:lnTo>
                    <a:lnTo>
                      <a:pt x="211" y="364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280"/>
              <p:cNvSpPr>
                <a:spLocks/>
              </p:cNvSpPr>
              <p:nvPr/>
            </p:nvSpPr>
            <p:spPr bwMode="auto">
              <a:xfrm>
                <a:off x="2342" y="4412"/>
                <a:ext cx="55" cy="26"/>
              </a:xfrm>
              <a:custGeom>
                <a:avLst/>
                <a:gdLst>
                  <a:gd name="T0" fmla="*/ 0 w 55"/>
                  <a:gd name="T1" fmla="*/ 0 h 26"/>
                  <a:gd name="T2" fmla="*/ 0 w 55"/>
                  <a:gd name="T3" fmla="*/ 26 h 26"/>
                  <a:gd name="T4" fmla="*/ 55 w 55"/>
                  <a:gd name="T5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26">
                    <a:moveTo>
                      <a:pt x="0" y="0"/>
                    </a:moveTo>
                    <a:lnTo>
                      <a:pt x="0" y="26"/>
                    </a:lnTo>
                    <a:lnTo>
                      <a:pt x="55" y="5"/>
                    </a:ln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81"/>
              <p:cNvSpPr>
                <a:spLocks/>
              </p:cNvSpPr>
              <p:nvPr/>
            </p:nvSpPr>
            <p:spPr bwMode="auto">
              <a:xfrm>
                <a:off x="3122" y="4185"/>
                <a:ext cx="407" cy="405"/>
              </a:xfrm>
              <a:custGeom>
                <a:avLst/>
                <a:gdLst>
                  <a:gd name="T0" fmla="*/ 108 w 172"/>
                  <a:gd name="T1" fmla="*/ 3 h 171"/>
                  <a:gd name="T2" fmla="*/ 86 w 172"/>
                  <a:gd name="T3" fmla="*/ 0 h 171"/>
                  <a:gd name="T4" fmla="*/ 0 w 172"/>
                  <a:gd name="T5" fmla="*/ 86 h 171"/>
                  <a:gd name="T6" fmla="*/ 86 w 172"/>
                  <a:gd name="T7" fmla="*/ 171 h 171"/>
                  <a:gd name="T8" fmla="*/ 172 w 172"/>
                  <a:gd name="T9" fmla="*/ 86 h 171"/>
                  <a:gd name="T10" fmla="*/ 86 w 172"/>
                  <a:gd name="T11" fmla="*/ 86 h 171"/>
                  <a:gd name="T12" fmla="*/ 108 w 172"/>
                  <a:gd name="T13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2" h="171">
                    <a:moveTo>
                      <a:pt x="108" y="3"/>
                    </a:moveTo>
                    <a:cubicBezTo>
                      <a:pt x="101" y="1"/>
                      <a:pt x="94" y="0"/>
                      <a:pt x="86" y="0"/>
                    </a:cubicBezTo>
                    <a:cubicBezTo>
                      <a:pt x="39" y="0"/>
                      <a:pt x="0" y="38"/>
                      <a:pt x="0" y="86"/>
                    </a:cubicBezTo>
                    <a:cubicBezTo>
                      <a:pt x="0" y="133"/>
                      <a:pt x="39" y="171"/>
                      <a:pt x="86" y="171"/>
                    </a:cubicBezTo>
                    <a:cubicBezTo>
                      <a:pt x="134" y="171"/>
                      <a:pt x="172" y="133"/>
                      <a:pt x="172" y="86"/>
                    </a:cubicBezTo>
                    <a:cubicBezTo>
                      <a:pt x="86" y="86"/>
                      <a:pt x="86" y="86"/>
                      <a:pt x="86" y="86"/>
                    </a:cubicBezTo>
                    <a:lnTo>
                      <a:pt x="108" y="3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282"/>
              <p:cNvSpPr>
                <a:spLocks/>
              </p:cNvSpPr>
              <p:nvPr/>
            </p:nvSpPr>
            <p:spPr bwMode="auto">
              <a:xfrm>
                <a:off x="3373" y="4154"/>
                <a:ext cx="203" cy="197"/>
              </a:xfrm>
              <a:custGeom>
                <a:avLst/>
                <a:gdLst>
                  <a:gd name="T0" fmla="*/ 22 w 86"/>
                  <a:gd name="T1" fmla="*/ 0 h 83"/>
                  <a:gd name="T2" fmla="*/ 0 w 86"/>
                  <a:gd name="T3" fmla="*/ 83 h 83"/>
                  <a:gd name="T4" fmla="*/ 86 w 86"/>
                  <a:gd name="T5" fmla="*/ 83 h 83"/>
                  <a:gd name="T6" fmla="*/ 22 w 86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6" h="83">
                    <a:moveTo>
                      <a:pt x="22" y="0"/>
                    </a:moveTo>
                    <a:cubicBezTo>
                      <a:pt x="0" y="83"/>
                      <a:pt x="0" y="83"/>
                      <a:pt x="0" y="83"/>
                    </a:cubicBezTo>
                    <a:cubicBezTo>
                      <a:pt x="86" y="83"/>
                      <a:pt x="86" y="83"/>
                      <a:pt x="86" y="83"/>
                    </a:cubicBezTo>
                    <a:cubicBezTo>
                      <a:pt x="86" y="43"/>
                      <a:pt x="59" y="10"/>
                      <a:pt x="22" y="0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283"/>
              <p:cNvSpPr>
                <a:spLocks noEditPoints="1"/>
              </p:cNvSpPr>
              <p:nvPr/>
            </p:nvSpPr>
            <p:spPr bwMode="auto">
              <a:xfrm>
                <a:off x="8137" y="4145"/>
                <a:ext cx="359" cy="452"/>
              </a:xfrm>
              <a:custGeom>
                <a:avLst/>
                <a:gdLst>
                  <a:gd name="T0" fmla="*/ 143 w 152"/>
                  <a:gd name="T1" fmla="*/ 25 h 191"/>
                  <a:gd name="T2" fmla="*/ 115 w 152"/>
                  <a:gd name="T3" fmla="*/ 66 h 191"/>
                  <a:gd name="T4" fmla="*/ 108 w 152"/>
                  <a:gd name="T5" fmla="*/ 68 h 191"/>
                  <a:gd name="T6" fmla="*/ 85 w 152"/>
                  <a:gd name="T7" fmla="*/ 52 h 191"/>
                  <a:gd name="T8" fmla="*/ 84 w 152"/>
                  <a:gd name="T9" fmla="*/ 45 h 191"/>
                  <a:gd name="T10" fmla="*/ 112 w 152"/>
                  <a:gd name="T11" fmla="*/ 3 h 191"/>
                  <a:gd name="T12" fmla="*/ 75 w 152"/>
                  <a:gd name="T13" fmla="*/ 17 h 191"/>
                  <a:gd name="T14" fmla="*/ 65 w 152"/>
                  <a:gd name="T15" fmla="*/ 31 h 191"/>
                  <a:gd name="T16" fmla="*/ 66 w 152"/>
                  <a:gd name="T17" fmla="*/ 72 h 191"/>
                  <a:gd name="T18" fmla="*/ 65 w 152"/>
                  <a:gd name="T19" fmla="*/ 74 h 191"/>
                  <a:gd name="T20" fmla="*/ 1 w 152"/>
                  <a:gd name="T21" fmla="*/ 167 h 191"/>
                  <a:gd name="T22" fmla="*/ 2 w 152"/>
                  <a:gd name="T23" fmla="*/ 174 h 191"/>
                  <a:gd name="T24" fmla="*/ 24 w 152"/>
                  <a:gd name="T25" fmla="*/ 190 h 191"/>
                  <a:gd name="T26" fmla="*/ 31 w 152"/>
                  <a:gd name="T27" fmla="*/ 188 h 191"/>
                  <a:gd name="T28" fmla="*/ 95 w 152"/>
                  <a:gd name="T29" fmla="*/ 95 h 191"/>
                  <a:gd name="T30" fmla="*/ 96 w 152"/>
                  <a:gd name="T31" fmla="*/ 93 h 191"/>
                  <a:gd name="T32" fmla="*/ 134 w 152"/>
                  <a:gd name="T33" fmla="*/ 79 h 191"/>
                  <a:gd name="T34" fmla="*/ 144 w 152"/>
                  <a:gd name="T35" fmla="*/ 65 h 191"/>
                  <a:gd name="T36" fmla="*/ 143 w 152"/>
                  <a:gd name="T37" fmla="*/ 25 h 191"/>
                  <a:gd name="T38" fmla="*/ 23 w 152"/>
                  <a:gd name="T39" fmla="*/ 174 h 191"/>
                  <a:gd name="T40" fmla="*/ 17 w 152"/>
                  <a:gd name="T41" fmla="*/ 167 h 191"/>
                  <a:gd name="T42" fmla="*/ 23 w 152"/>
                  <a:gd name="T43" fmla="*/ 161 h 191"/>
                  <a:gd name="T44" fmla="*/ 30 w 152"/>
                  <a:gd name="T45" fmla="*/ 167 h 191"/>
                  <a:gd name="T46" fmla="*/ 23 w 152"/>
                  <a:gd name="T47" fmla="*/ 174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2" h="191">
                    <a:moveTo>
                      <a:pt x="143" y="25"/>
                    </a:moveTo>
                    <a:cubicBezTo>
                      <a:pt x="115" y="66"/>
                      <a:pt x="115" y="66"/>
                      <a:pt x="115" y="66"/>
                    </a:cubicBezTo>
                    <a:cubicBezTo>
                      <a:pt x="113" y="69"/>
                      <a:pt x="110" y="69"/>
                      <a:pt x="108" y="68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3" y="50"/>
                      <a:pt x="83" y="47"/>
                      <a:pt x="84" y="45"/>
                    </a:cubicBezTo>
                    <a:cubicBezTo>
                      <a:pt x="112" y="3"/>
                      <a:pt x="112" y="3"/>
                      <a:pt x="112" y="3"/>
                    </a:cubicBezTo>
                    <a:cubicBezTo>
                      <a:pt x="98" y="0"/>
                      <a:pt x="83" y="5"/>
                      <a:pt x="75" y="17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57" y="43"/>
                      <a:pt x="58" y="60"/>
                      <a:pt x="66" y="72"/>
                    </a:cubicBezTo>
                    <a:cubicBezTo>
                      <a:pt x="66" y="73"/>
                      <a:pt x="65" y="73"/>
                      <a:pt x="65" y="74"/>
                    </a:cubicBezTo>
                    <a:cubicBezTo>
                      <a:pt x="1" y="167"/>
                      <a:pt x="1" y="167"/>
                      <a:pt x="1" y="167"/>
                    </a:cubicBezTo>
                    <a:cubicBezTo>
                      <a:pt x="0" y="169"/>
                      <a:pt x="0" y="173"/>
                      <a:pt x="2" y="174"/>
                    </a:cubicBezTo>
                    <a:cubicBezTo>
                      <a:pt x="24" y="190"/>
                      <a:pt x="24" y="190"/>
                      <a:pt x="24" y="190"/>
                    </a:cubicBezTo>
                    <a:cubicBezTo>
                      <a:pt x="26" y="191"/>
                      <a:pt x="30" y="190"/>
                      <a:pt x="31" y="188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4"/>
                      <a:pt x="95" y="94"/>
                      <a:pt x="96" y="93"/>
                    </a:cubicBezTo>
                    <a:cubicBezTo>
                      <a:pt x="110" y="97"/>
                      <a:pt x="126" y="92"/>
                      <a:pt x="134" y="79"/>
                    </a:cubicBezTo>
                    <a:cubicBezTo>
                      <a:pt x="144" y="65"/>
                      <a:pt x="144" y="65"/>
                      <a:pt x="144" y="65"/>
                    </a:cubicBezTo>
                    <a:cubicBezTo>
                      <a:pt x="152" y="53"/>
                      <a:pt x="151" y="37"/>
                      <a:pt x="143" y="25"/>
                    </a:cubicBezTo>
                    <a:close/>
                    <a:moveTo>
                      <a:pt x="23" y="174"/>
                    </a:moveTo>
                    <a:cubicBezTo>
                      <a:pt x="20" y="174"/>
                      <a:pt x="17" y="171"/>
                      <a:pt x="17" y="167"/>
                    </a:cubicBezTo>
                    <a:cubicBezTo>
                      <a:pt x="17" y="164"/>
                      <a:pt x="20" y="161"/>
                      <a:pt x="23" y="161"/>
                    </a:cubicBezTo>
                    <a:cubicBezTo>
                      <a:pt x="27" y="161"/>
                      <a:pt x="30" y="164"/>
                      <a:pt x="30" y="167"/>
                    </a:cubicBezTo>
                    <a:cubicBezTo>
                      <a:pt x="30" y="171"/>
                      <a:pt x="27" y="174"/>
                      <a:pt x="23" y="174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84"/>
              <p:cNvSpPr>
                <a:spLocks/>
              </p:cNvSpPr>
              <p:nvPr/>
            </p:nvSpPr>
            <p:spPr bwMode="auto">
              <a:xfrm>
                <a:off x="8274" y="4422"/>
                <a:ext cx="134" cy="180"/>
              </a:xfrm>
              <a:custGeom>
                <a:avLst/>
                <a:gdLst>
                  <a:gd name="T0" fmla="*/ 0 w 57"/>
                  <a:gd name="T1" fmla="*/ 35 h 76"/>
                  <a:gd name="T2" fmla="*/ 24 w 57"/>
                  <a:gd name="T3" fmla="*/ 72 h 76"/>
                  <a:gd name="T4" fmla="*/ 32 w 57"/>
                  <a:gd name="T5" fmla="*/ 75 h 76"/>
                  <a:gd name="T6" fmla="*/ 54 w 57"/>
                  <a:gd name="T7" fmla="*/ 60 h 76"/>
                  <a:gd name="T8" fmla="*/ 55 w 57"/>
                  <a:gd name="T9" fmla="*/ 52 h 76"/>
                  <a:gd name="T10" fmla="*/ 22 w 57"/>
                  <a:gd name="T1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76">
                    <a:moveTo>
                      <a:pt x="0" y="35"/>
                    </a:moveTo>
                    <a:cubicBezTo>
                      <a:pt x="24" y="72"/>
                      <a:pt x="24" y="72"/>
                      <a:pt x="24" y="72"/>
                    </a:cubicBezTo>
                    <a:cubicBezTo>
                      <a:pt x="26" y="75"/>
                      <a:pt x="29" y="76"/>
                      <a:pt x="32" y="75"/>
                    </a:cubicBezTo>
                    <a:cubicBezTo>
                      <a:pt x="54" y="60"/>
                      <a:pt x="54" y="60"/>
                      <a:pt x="54" y="60"/>
                    </a:cubicBezTo>
                    <a:cubicBezTo>
                      <a:pt x="57" y="58"/>
                      <a:pt x="57" y="55"/>
                      <a:pt x="55" y="52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285"/>
              <p:cNvSpPr>
                <a:spLocks/>
              </p:cNvSpPr>
              <p:nvPr/>
            </p:nvSpPr>
            <p:spPr bwMode="auto">
              <a:xfrm>
                <a:off x="8037" y="4145"/>
                <a:ext cx="237" cy="274"/>
              </a:xfrm>
              <a:custGeom>
                <a:avLst/>
                <a:gdLst>
                  <a:gd name="T0" fmla="*/ 100 w 100"/>
                  <a:gd name="T1" fmla="*/ 82 h 116"/>
                  <a:gd name="T2" fmla="*/ 95 w 100"/>
                  <a:gd name="T3" fmla="*/ 74 h 116"/>
                  <a:gd name="T4" fmla="*/ 88 w 100"/>
                  <a:gd name="T5" fmla="*/ 72 h 116"/>
                  <a:gd name="T6" fmla="*/ 86 w 100"/>
                  <a:gd name="T7" fmla="*/ 73 h 116"/>
                  <a:gd name="T8" fmla="*/ 59 w 100"/>
                  <a:gd name="T9" fmla="*/ 29 h 116"/>
                  <a:gd name="T10" fmla="*/ 68 w 100"/>
                  <a:gd name="T11" fmla="*/ 22 h 116"/>
                  <a:gd name="T12" fmla="*/ 79 w 100"/>
                  <a:gd name="T13" fmla="*/ 0 h 116"/>
                  <a:gd name="T14" fmla="*/ 55 w 100"/>
                  <a:gd name="T15" fmla="*/ 1 h 116"/>
                  <a:gd name="T16" fmla="*/ 0 w 100"/>
                  <a:gd name="T17" fmla="*/ 35 h 116"/>
                  <a:gd name="T18" fmla="*/ 16 w 100"/>
                  <a:gd name="T19" fmla="*/ 61 h 116"/>
                  <a:gd name="T20" fmla="*/ 40 w 100"/>
                  <a:gd name="T21" fmla="*/ 44 h 116"/>
                  <a:gd name="T22" fmla="*/ 67 w 100"/>
                  <a:gd name="T23" fmla="*/ 86 h 116"/>
                  <a:gd name="T24" fmla="*/ 65 w 100"/>
                  <a:gd name="T25" fmla="*/ 87 h 116"/>
                  <a:gd name="T26" fmla="*/ 64 w 100"/>
                  <a:gd name="T27" fmla="*/ 95 h 116"/>
                  <a:gd name="T28" fmla="*/ 77 w 100"/>
                  <a:gd name="T2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" h="116">
                    <a:moveTo>
                      <a:pt x="100" y="82"/>
                    </a:moveTo>
                    <a:cubicBezTo>
                      <a:pt x="95" y="74"/>
                      <a:pt x="95" y="74"/>
                      <a:pt x="95" y="74"/>
                    </a:cubicBezTo>
                    <a:cubicBezTo>
                      <a:pt x="94" y="71"/>
                      <a:pt x="90" y="70"/>
                      <a:pt x="88" y="72"/>
                    </a:cubicBezTo>
                    <a:cubicBezTo>
                      <a:pt x="86" y="73"/>
                      <a:pt x="86" y="73"/>
                      <a:pt x="86" y="73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67" y="86"/>
                      <a:pt x="67" y="86"/>
                      <a:pt x="67" y="86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3" y="88"/>
                      <a:pt x="62" y="92"/>
                      <a:pt x="64" y="95"/>
                    </a:cubicBezTo>
                    <a:cubicBezTo>
                      <a:pt x="77" y="116"/>
                      <a:pt x="77" y="116"/>
                      <a:pt x="77" y="116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Line 286"/>
              <p:cNvSpPr>
                <a:spLocks noChangeShapeType="1"/>
              </p:cNvSpPr>
              <p:nvPr/>
            </p:nvSpPr>
            <p:spPr bwMode="auto">
              <a:xfrm>
                <a:off x="5096" y="4145"/>
                <a:ext cx="0" cy="454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Line 287"/>
              <p:cNvSpPr>
                <a:spLocks noChangeShapeType="1"/>
              </p:cNvSpPr>
              <p:nvPr/>
            </p:nvSpPr>
            <p:spPr bwMode="auto">
              <a:xfrm>
                <a:off x="5139" y="4145"/>
                <a:ext cx="0" cy="326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Line 288"/>
              <p:cNvSpPr>
                <a:spLocks noChangeShapeType="1"/>
              </p:cNvSpPr>
              <p:nvPr/>
            </p:nvSpPr>
            <p:spPr bwMode="auto">
              <a:xfrm>
                <a:off x="5200" y="4145"/>
                <a:ext cx="0" cy="326"/>
              </a:xfrm>
              <a:prstGeom prst="line">
                <a:avLst/>
              </a:prstGeom>
              <a:noFill/>
              <a:ln w="460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Line 289"/>
              <p:cNvSpPr>
                <a:spLocks noChangeShapeType="1"/>
              </p:cNvSpPr>
              <p:nvPr/>
            </p:nvSpPr>
            <p:spPr bwMode="auto">
              <a:xfrm>
                <a:off x="5260" y="4145"/>
                <a:ext cx="0" cy="326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Line 290"/>
              <p:cNvSpPr>
                <a:spLocks noChangeShapeType="1"/>
              </p:cNvSpPr>
              <p:nvPr/>
            </p:nvSpPr>
            <p:spPr bwMode="auto">
              <a:xfrm>
                <a:off x="5316" y="4145"/>
                <a:ext cx="0" cy="326"/>
              </a:xfrm>
              <a:prstGeom prst="line">
                <a:avLst/>
              </a:prstGeom>
              <a:noFill/>
              <a:ln w="603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Line 291"/>
              <p:cNvSpPr>
                <a:spLocks noChangeShapeType="1"/>
              </p:cNvSpPr>
              <p:nvPr/>
            </p:nvSpPr>
            <p:spPr bwMode="auto">
              <a:xfrm>
                <a:off x="5390" y="4145"/>
                <a:ext cx="0" cy="326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Line 292"/>
              <p:cNvSpPr>
                <a:spLocks noChangeShapeType="1"/>
              </p:cNvSpPr>
              <p:nvPr/>
            </p:nvSpPr>
            <p:spPr bwMode="auto">
              <a:xfrm>
                <a:off x="5449" y="4145"/>
                <a:ext cx="0" cy="326"/>
              </a:xfrm>
              <a:prstGeom prst="line">
                <a:avLst/>
              </a:prstGeom>
              <a:noFill/>
              <a:ln w="603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Line 293"/>
              <p:cNvSpPr>
                <a:spLocks noChangeShapeType="1"/>
              </p:cNvSpPr>
              <p:nvPr/>
            </p:nvSpPr>
            <p:spPr bwMode="auto">
              <a:xfrm>
                <a:off x="5508" y="4145"/>
                <a:ext cx="0" cy="326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Line 294"/>
              <p:cNvSpPr>
                <a:spLocks noChangeShapeType="1"/>
              </p:cNvSpPr>
              <p:nvPr/>
            </p:nvSpPr>
            <p:spPr bwMode="auto">
              <a:xfrm>
                <a:off x="5550" y="4145"/>
                <a:ext cx="0" cy="454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295"/>
              <p:cNvSpPr>
                <a:spLocks noEditPoints="1"/>
              </p:cNvSpPr>
              <p:nvPr/>
            </p:nvSpPr>
            <p:spPr bwMode="auto">
              <a:xfrm>
                <a:off x="5137" y="4512"/>
                <a:ext cx="54" cy="66"/>
              </a:xfrm>
              <a:custGeom>
                <a:avLst/>
                <a:gdLst>
                  <a:gd name="T0" fmla="*/ 12 w 23"/>
                  <a:gd name="T1" fmla="*/ 28 h 28"/>
                  <a:gd name="T2" fmla="*/ 3 w 23"/>
                  <a:gd name="T3" fmla="*/ 24 h 28"/>
                  <a:gd name="T4" fmla="*/ 0 w 23"/>
                  <a:gd name="T5" fmla="*/ 14 h 28"/>
                  <a:gd name="T6" fmla="*/ 3 w 23"/>
                  <a:gd name="T7" fmla="*/ 4 h 28"/>
                  <a:gd name="T8" fmla="*/ 12 w 23"/>
                  <a:gd name="T9" fmla="*/ 0 h 28"/>
                  <a:gd name="T10" fmla="*/ 20 w 23"/>
                  <a:gd name="T11" fmla="*/ 4 h 28"/>
                  <a:gd name="T12" fmla="*/ 23 w 23"/>
                  <a:gd name="T13" fmla="*/ 14 h 28"/>
                  <a:gd name="T14" fmla="*/ 20 w 23"/>
                  <a:gd name="T15" fmla="*/ 24 h 28"/>
                  <a:gd name="T16" fmla="*/ 12 w 23"/>
                  <a:gd name="T17" fmla="*/ 28 h 28"/>
                  <a:gd name="T18" fmla="*/ 8 w 23"/>
                  <a:gd name="T19" fmla="*/ 7 h 28"/>
                  <a:gd name="T20" fmla="*/ 6 w 23"/>
                  <a:gd name="T21" fmla="*/ 14 h 28"/>
                  <a:gd name="T22" fmla="*/ 8 w 23"/>
                  <a:gd name="T23" fmla="*/ 20 h 28"/>
                  <a:gd name="T24" fmla="*/ 12 w 23"/>
                  <a:gd name="T25" fmla="*/ 23 h 28"/>
                  <a:gd name="T26" fmla="*/ 16 w 23"/>
                  <a:gd name="T27" fmla="*/ 20 h 28"/>
                  <a:gd name="T28" fmla="*/ 17 w 23"/>
                  <a:gd name="T29" fmla="*/ 14 h 28"/>
                  <a:gd name="T30" fmla="*/ 16 w 23"/>
                  <a:gd name="T31" fmla="*/ 7 h 28"/>
                  <a:gd name="T32" fmla="*/ 12 w 23"/>
                  <a:gd name="T33" fmla="*/ 5 h 28"/>
                  <a:gd name="T34" fmla="*/ 8 w 23"/>
                  <a:gd name="T35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28">
                    <a:moveTo>
                      <a:pt x="12" y="28"/>
                    </a:moveTo>
                    <a:cubicBezTo>
                      <a:pt x="8" y="28"/>
                      <a:pt x="5" y="27"/>
                      <a:pt x="3" y="24"/>
                    </a:cubicBezTo>
                    <a:cubicBezTo>
                      <a:pt x="1" y="22"/>
                      <a:pt x="0" y="18"/>
                      <a:pt x="0" y="14"/>
                    </a:cubicBezTo>
                    <a:cubicBezTo>
                      <a:pt x="0" y="10"/>
                      <a:pt x="1" y="6"/>
                      <a:pt x="3" y="4"/>
                    </a:cubicBezTo>
                    <a:cubicBezTo>
                      <a:pt x="5" y="1"/>
                      <a:pt x="8" y="0"/>
                      <a:pt x="12" y="0"/>
                    </a:cubicBezTo>
                    <a:cubicBezTo>
                      <a:pt x="16" y="0"/>
                      <a:pt x="18" y="1"/>
                      <a:pt x="20" y="4"/>
                    </a:cubicBezTo>
                    <a:cubicBezTo>
                      <a:pt x="22" y="6"/>
                      <a:pt x="23" y="10"/>
                      <a:pt x="23" y="14"/>
                    </a:cubicBezTo>
                    <a:cubicBezTo>
                      <a:pt x="23" y="18"/>
                      <a:pt x="22" y="22"/>
                      <a:pt x="20" y="24"/>
                    </a:cubicBezTo>
                    <a:cubicBezTo>
                      <a:pt x="18" y="27"/>
                      <a:pt x="16" y="28"/>
                      <a:pt x="12" y="28"/>
                    </a:cubicBezTo>
                    <a:close/>
                    <a:moveTo>
                      <a:pt x="8" y="7"/>
                    </a:moveTo>
                    <a:cubicBezTo>
                      <a:pt x="7" y="9"/>
                      <a:pt x="6" y="11"/>
                      <a:pt x="6" y="14"/>
                    </a:cubicBezTo>
                    <a:cubicBezTo>
                      <a:pt x="6" y="17"/>
                      <a:pt x="7" y="19"/>
                      <a:pt x="8" y="20"/>
                    </a:cubicBezTo>
                    <a:cubicBezTo>
                      <a:pt x="9" y="22"/>
                      <a:pt x="10" y="23"/>
                      <a:pt x="12" y="23"/>
                    </a:cubicBezTo>
                    <a:cubicBezTo>
                      <a:pt x="14" y="23"/>
                      <a:pt x="15" y="22"/>
                      <a:pt x="16" y="20"/>
                    </a:cubicBezTo>
                    <a:cubicBezTo>
                      <a:pt x="17" y="19"/>
                      <a:pt x="17" y="17"/>
                      <a:pt x="17" y="14"/>
                    </a:cubicBezTo>
                    <a:cubicBezTo>
                      <a:pt x="17" y="11"/>
                      <a:pt x="17" y="9"/>
                      <a:pt x="16" y="7"/>
                    </a:cubicBezTo>
                    <a:cubicBezTo>
                      <a:pt x="15" y="6"/>
                      <a:pt x="14" y="5"/>
                      <a:pt x="12" y="5"/>
                    </a:cubicBezTo>
                    <a:cubicBezTo>
                      <a:pt x="10" y="5"/>
                      <a:pt x="9" y="6"/>
                      <a:pt x="8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296"/>
              <p:cNvSpPr>
                <a:spLocks noEditPoints="1"/>
              </p:cNvSpPr>
              <p:nvPr/>
            </p:nvSpPr>
            <p:spPr bwMode="auto">
              <a:xfrm>
                <a:off x="5210" y="4512"/>
                <a:ext cx="54" cy="66"/>
              </a:xfrm>
              <a:custGeom>
                <a:avLst/>
                <a:gdLst>
                  <a:gd name="T0" fmla="*/ 12 w 23"/>
                  <a:gd name="T1" fmla="*/ 28 h 28"/>
                  <a:gd name="T2" fmla="*/ 3 w 23"/>
                  <a:gd name="T3" fmla="*/ 24 h 28"/>
                  <a:gd name="T4" fmla="*/ 0 w 23"/>
                  <a:gd name="T5" fmla="*/ 14 h 28"/>
                  <a:gd name="T6" fmla="*/ 3 w 23"/>
                  <a:gd name="T7" fmla="*/ 4 h 28"/>
                  <a:gd name="T8" fmla="*/ 12 w 23"/>
                  <a:gd name="T9" fmla="*/ 0 h 28"/>
                  <a:gd name="T10" fmla="*/ 20 w 23"/>
                  <a:gd name="T11" fmla="*/ 4 h 28"/>
                  <a:gd name="T12" fmla="*/ 23 w 23"/>
                  <a:gd name="T13" fmla="*/ 14 h 28"/>
                  <a:gd name="T14" fmla="*/ 20 w 23"/>
                  <a:gd name="T15" fmla="*/ 24 h 28"/>
                  <a:gd name="T16" fmla="*/ 12 w 23"/>
                  <a:gd name="T17" fmla="*/ 28 h 28"/>
                  <a:gd name="T18" fmla="*/ 8 w 23"/>
                  <a:gd name="T19" fmla="*/ 7 h 28"/>
                  <a:gd name="T20" fmla="*/ 6 w 23"/>
                  <a:gd name="T21" fmla="*/ 14 h 28"/>
                  <a:gd name="T22" fmla="*/ 8 w 23"/>
                  <a:gd name="T23" fmla="*/ 20 h 28"/>
                  <a:gd name="T24" fmla="*/ 12 w 23"/>
                  <a:gd name="T25" fmla="*/ 23 h 28"/>
                  <a:gd name="T26" fmla="*/ 16 w 23"/>
                  <a:gd name="T27" fmla="*/ 20 h 28"/>
                  <a:gd name="T28" fmla="*/ 17 w 23"/>
                  <a:gd name="T29" fmla="*/ 14 h 28"/>
                  <a:gd name="T30" fmla="*/ 16 w 23"/>
                  <a:gd name="T31" fmla="*/ 7 h 28"/>
                  <a:gd name="T32" fmla="*/ 12 w 23"/>
                  <a:gd name="T33" fmla="*/ 5 h 28"/>
                  <a:gd name="T34" fmla="*/ 8 w 23"/>
                  <a:gd name="T35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28">
                    <a:moveTo>
                      <a:pt x="12" y="28"/>
                    </a:moveTo>
                    <a:cubicBezTo>
                      <a:pt x="8" y="28"/>
                      <a:pt x="5" y="27"/>
                      <a:pt x="3" y="24"/>
                    </a:cubicBezTo>
                    <a:cubicBezTo>
                      <a:pt x="1" y="22"/>
                      <a:pt x="0" y="18"/>
                      <a:pt x="0" y="14"/>
                    </a:cubicBezTo>
                    <a:cubicBezTo>
                      <a:pt x="0" y="10"/>
                      <a:pt x="1" y="6"/>
                      <a:pt x="3" y="4"/>
                    </a:cubicBezTo>
                    <a:cubicBezTo>
                      <a:pt x="5" y="1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4"/>
                    </a:cubicBezTo>
                    <a:cubicBezTo>
                      <a:pt x="22" y="6"/>
                      <a:pt x="23" y="10"/>
                      <a:pt x="23" y="14"/>
                    </a:cubicBezTo>
                    <a:cubicBezTo>
                      <a:pt x="23" y="18"/>
                      <a:pt x="22" y="22"/>
                      <a:pt x="20" y="24"/>
                    </a:cubicBezTo>
                    <a:cubicBezTo>
                      <a:pt x="18" y="27"/>
                      <a:pt x="15" y="28"/>
                      <a:pt x="12" y="28"/>
                    </a:cubicBezTo>
                    <a:close/>
                    <a:moveTo>
                      <a:pt x="8" y="7"/>
                    </a:moveTo>
                    <a:cubicBezTo>
                      <a:pt x="7" y="9"/>
                      <a:pt x="6" y="11"/>
                      <a:pt x="6" y="14"/>
                    </a:cubicBezTo>
                    <a:cubicBezTo>
                      <a:pt x="6" y="17"/>
                      <a:pt x="7" y="19"/>
                      <a:pt x="8" y="20"/>
                    </a:cubicBezTo>
                    <a:cubicBezTo>
                      <a:pt x="8" y="22"/>
                      <a:pt x="10" y="23"/>
                      <a:pt x="12" y="23"/>
                    </a:cubicBezTo>
                    <a:cubicBezTo>
                      <a:pt x="13" y="23"/>
                      <a:pt x="15" y="22"/>
                      <a:pt x="16" y="20"/>
                    </a:cubicBezTo>
                    <a:cubicBezTo>
                      <a:pt x="16" y="19"/>
                      <a:pt x="17" y="17"/>
                      <a:pt x="17" y="14"/>
                    </a:cubicBezTo>
                    <a:cubicBezTo>
                      <a:pt x="17" y="11"/>
                      <a:pt x="16" y="9"/>
                      <a:pt x="16" y="7"/>
                    </a:cubicBezTo>
                    <a:cubicBezTo>
                      <a:pt x="15" y="6"/>
                      <a:pt x="13" y="5"/>
                      <a:pt x="12" y="5"/>
                    </a:cubicBezTo>
                    <a:cubicBezTo>
                      <a:pt x="10" y="5"/>
                      <a:pt x="8" y="6"/>
                      <a:pt x="8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297"/>
              <p:cNvSpPr>
                <a:spLocks/>
              </p:cNvSpPr>
              <p:nvPr/>
            </p:nvSpPr>
            <p:spPr bwMode="auto">
              <a:xfrm>
                <a:off x="5281" y="4512"/>
                <a:ext cx="26" cy="66"/>
              </a:xfrm>
              <a:custGeom>
                <a:avLst/>
                <a:gdLst>
                  <a:gd name="T0" fmla="*/ 0 w 26"/>
                  <a:gd name="T1" fmla="*/ 0 h 66"/>
                  <a:gd name="T2" fmla="*/ 26 w 26"/>
                  <a:gd name="T3" fmla="*/ 0 h 66"/>
                  <a:gd name="T4" fmla="*/ 26 w 26"/>
                  <a:gd name="T5" fmla="*/ 66 h 66"/>
                  <a:gd name="T6" fmla="*/ 12 w 26"/>
                  <a:gd name="T7" fmla="*/ 66 h 66"/>
                  <a:gd name="T8" fmla="*/ 12 w 26"/>
                  <a:gd name="T9" fmla="*/ 14 h 66"/>
                  <a:gd name="T10" fmla="*/ 0 w 26"/>
                  <a:gd name="T11" fmla="*/ 14 h 66"/>
                  <a:gd name="T12" fmla="*/ 0 w 26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66">
                    <a:moveTo>
                      <a:pt x="0" y="0"/>
                    </a:moveTo>
                    <a:lnTo>
                      <a:pt x="26" y="0"/>
                    </a:lnTo>
                    <a:lnTo>
                      <a:pt x="26" y="66"/>
                    </a:lnTo>
                    <a:lnTo>
                      <a:pt x="12" y="66"/>
                    </a:lnTo>
                    <a:lnTo>
                      <a:pt x="12" y="14"/>
                    </a:lnTo>
                    <a:lnTo>
                      <a:pt x="0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298"/>
              <p:cNvSpPr>
                <a:spLocks/>
              </p:cNvSpPr>
              <p:nvPr/>
            </p:nvSpPr>
            <p:spPr bwMode="auto">
              <a:xfrm>
                <a:off x="5328" y="4512"/>
                <a:ext cx="47" cy="66"/>
              </a:xfrm>
              <a:custGeom>
                <a:avLst/>
                <a:gdLst>
                  <a:gd name="T0" fmla="*/ 12 w 20"/>
                  <a:gd name="T1" fmla="*/ 11 h 28"/>
                  <a:gd name="T2" fmla="*/ 13 w 20"/>
                  <a:gd name="T3" fmla="*/ 8 h 28"/>
                  <a:gd name="T4" fmla="*/ 12 w 20"/>
                  <a:gd name="T5" fmla="*/ 6 h 28"/>
                  <a:gd name="T6" fmla="*/ 10 w 20"/>
                  <a:gd name="T7" fmla="*/ 5 h 28"/>
                  <a:gd name="T8" fmla="*/ 5 w 20"/>
                  <a:gd name="T9" fmla="*/ 9 h 28"/>
                  <a:gd name="T10" fmla="*/ 0 w 20"/>
                  <a:gd name="T11" fmla="*/ 6 h 28"/>
                  <a:gd name="T12" fmla="*/ 5 w 20"/>
                  <a:gd name="T13" fmla="*/ 1 h 28"/>
                  <a:gd name="T14" fmla="*/ 10 w 20"/>
                  <a:gd name="T15" fmla="*/ 0 h 28"/>
                  <a:gd name="T16" fmla="*/ 17 w 20"/>
                  <a:gd name="T17" fmla="*/ 2 h 28"/>
                  <a:gd name="T18" fmla="*/ 19 w 20"/>
                  <a:gd name="T19" fmla="*/ 8 h 28"/>
                  <a:gd name="T20" fmla="*/ 18 w 20"/>
                  <a:gd name="T21" fmla="*/ 12 h 28"/>
                  <a:gd name="T22" fmla="*/ 14 w 20"/>
                  <a:gd name="T23" fmla="*/ 17 h 28"/>
                  <a:gd name="T24" fmla="*/ 9 w 20"/>
                  <a:gd name="T25" fmla="*/ 22 h 28"/>
                  <a:gd name="T26" fmla="*/ 20 w 20"/>
                  <a:gd name="T27" fmla="*/ 22 h 28"/>
                  <a:gd name="T28" fmla="*/ 20 w 20"/>
                  <a:gd name="T29" fmla="*/ 28 h 28"/>
                  <a:gd name="T30" fmla="*/ 1 w 20"/>
                  <a:gd name="T31" fmla="*/ 28 h 28"/>
                  <a:gd name="T32" fmla="*/ 1 w 20"/>
                  <a:gd name="T33" fmla="*/ 23 h 28"/>
                  <a:gd name="T34" fmla="*/ 9 w 20"/>
                  <a:gd name="T35" fmla="*/ 15 h 28"/>
                  <a:gd name="T36" fmla="*/ 12 w 20"/>
                  <a:gd name="T37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28">
                    <a:moveTo>
                      <a:pt x="12" y="11"/>
                    </a:moveTo>
                    <a:cubicBezTo>
                      <a:pt x="13" y="10"/>
                      <a:pt x="13" y="9"/>
                      <a:pt x="13" y="8"/>
                    </a:cubicBezTo>
                    <a:cubicBezTo>
                      <a:pt x="13" y="7"/>
                      <a:pt x="13" y="7"/>
                      <a:pt x="12" y="6"/>
                    </a:cubicBezTo>
                    <a:cubicBezTo>
                      <a:pt x="12" y="5"/>
                      <a:pt x="11" y="5"/>
                      <a:pt x="10" y="5"/>
                    </a:cubicBezTo>
                    <a:cubicBezTo>
                      <a:pt x="8" y="5"/>
                      <a:pt x="7" y="6"/>
                      <a:pt x="5" y="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4"/>
                      <a:pt x="3" y="2"/>
                      <a:pt x="5" y="1"/>
                    </a:cubicBezTo>
                    <a:cubicBezTo>
                      <a:pt x="6" y="0"/>
                      <a:pt x="8" y="0"/>
                      <a:pt x="10" y="0"/>
                    </a:cubicBezTo>
                    <a:cubicBezTo>
                      <a:pt x="13" y="0"/>
                      <a:pt x="15" y="1"/>
                      <a:pt x="17" y="2"/>
                    </a:cubicBezTo>
                    <a:cubicBezTo>
                      <a:pt x="18" y="4"/>
                      <a:pt x="19" y="6"/>
                      <a:pt x="19" y="8"/>
                    </a:cubicBezTo>
                    <a:cubicBezTo>
                      <a:pt x="19" y="10"/>
                      <a:pt x="19" y="11"/>
                      <a:pt x="18" y="12"/>
                    </a:cubicBezTo>
                    <a:cubicBezTo>
                      <a:pt x="17" y="13"/>
                      <a:pt x="16" y="15"/>
                      <a:pt x="14" y="17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3"/>
                      <a:pt x="12" y="12"/>
                      <a:pt x="12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299"/>
              <p:cNvSpPr>
                <a:spLocks/>
              </p:cNvSpPr>
              <p:nvPr/>
            </p:nvSpPr>
            <p:spPr bwMode="auto">
              <a:xfrm>
                <a:off x="5392" y="4512"/>
                <a:ext cx="47" cy="66"/>
              </a:xfrm>
              <a:custGeom>
                <a:avLst/>
                <a:gdLst>
                  <a:gd name="T0" fmla="*/ 2 w 20"/>
                  <a:gd name="T1" fmla="*/ 6 h 28"/>
                  <a:gd name="T2" fmla="*/ 2 w 20"/>
                  <a:gd name="T3" fmla="*/ 0 h 28"/>
                  <a:gd name="T4" fmla="*/ 19 w 20"/>
                  <a:gd name="T5" fmla="*/ 0 h 28"/>
                  <a:gd name="T6" fmla="*/ 19 w 20"/>
                  <a:gd name="T7" fmla="*/ 5 h 28"/>
                  <a:gd name="T8" fmla="*/ 13 w 20"/>
                  <a:gd name="T9" fmla="*/ 11 h 28"/>
                  <a:gd name="T10" fmla="*/ 18 w 20"/>
                  <a:gd name="T11" fmla="*/ 14 h 28"/>
                  <a:gd name="T12" fmla="*/ 20 w 20"/>
                  <a:gd name="T13" fmla="*/ 19 h 28"/>
                  <a:gd name="T14" fmla="*/ 17 w 20"/>
                  <a:gd name="T15" fmla="*/ 26 h 28"/>
                  <a:gd name="T16" fmla="*/ 10 w 20"/>
                  <a:gd name="T17" fmla="*/ 28 h 28"/>
                  <a:gd name="T18" fmla="*/ 0 w 20"/>
                  <a:gd name="T19" fmla="*/ 25 h 28"/>
                  <a:gd name="T20" fmla="*/ 3 w 20"/>
                  <a:gd name="T21" fmla="*/ 20 h 28"/>
                  <a:gd name="T22" fmla="*/ 10 w 20"/>
                  <a:gd name="T23" fmla="*/ 23 h 28"/>
                  <a:gd name="T24" fmla="*/ 13 w 20"/>
                  <a:gd name="T25" fmla="*/ 22 h 28"/>
                  <a:gd name="T26" fmla="*/ 14 w 20"/>
                  <a:gd name="T27" fmla="*/ 19 h 28"/>
                  <a:gd name="T28" fmla="*/ 13 w 20"/>
                  <a:gd name="T29" fmla="*/ 16 h 28"/>
                  <a:gd name="T30" fmla="*/ 9 w 20"/>
                  <a:gd name="T31" fmla="*/ 15 h 28"/>
                  <a:gd name="T32" fmla="*/ 5 w 20"/>
                  <a:gd name="T33" fmla="*/ 16 h 28"/>
                  <a:gd name="T34" fmla="*/ 5 w 20"/>
                  <a:gd name="T35" fmla="*/ 12 h 28"/>
                  <a:gd name="T36" fmla="*/ 10 w 20"/>
                  <a:gd name="T37" fmla="*/ 6 h 28"/>
                  <a:gd name="T38" fmla="*/ 2 w 20"/>
                  <a:gd name="T3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28">
                    <a:moveTo>
                      <a:pt x="2" y="6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5" y="11"/>
                      <a:pt x="17" y="12"/>
                      <a:pt x="18" y="14"/>
                    </a:cubicBezTo>
                    <a:cubicBezTo>
                      <a:pt x="19" y="15"/>
                      <a:pt x="20" y="17"/>
                      <a:pt x="20" y="19"/>
                    </a:cubicBezTo>
                    <a:cubicBezTo>
                      <a:pt x="20" y="22"/>
                      <a:pt x="19" y="24"/>
                      <a:pt x="17" y="26"/>
                    </a:cubicBezTo>
                    <a:cubicBezTo>
                      <a:pt x="15" y="27"/>
                      <a:pt x="13" y="28"/>
                      <a:pt x="10" y="28"/>
                    </a:cubicBezTo>
                    <a:cubicBezTo>
                      <a:pt x="7" y="28"/>
                      <a:pt x="4" y="27"/>
                      <a:pt x="0" y="25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6" y="22"/>
                      <a:pt x="8" y="23"/>
                      <a:pt x="10" y="23"/>
                    </a:cubicBezTo>
                    <a:cubicBezTo>
                      <a:pt x="11" y="23"/>
                      <a:pt x="12" y="22"/>
                      <a:pt x="13" y="22"/>
                    </a:cubicBezTo>
                    <a:cubicBezTo>
                      <a:pt x="14" y="21"/>
                      <a:pt x="14" y="20"/>
                      <a:pt x="14" y="19"/>
                    </a:cubicBezTo>
                    <a:cubicBezTo>
                      <a:pt x="14" y="18"/>
                      <a:pt x="14" y="17"/>
                      <a:pt x="13" y="16"/>
                    </a:cubicBezTo>
                    <a:cubicBezTo>
                      <a:pt x="12" y="16"/>
                      <a:pt x="11" y="15"/>
                      <a:pt x="9" y="15"/>
                    </a:cubicBezTo>
                    <a:cubicBezTo>
                      <a:pt x="8" y="15"/>
                      <a:pt x="7" y="16"/>
                      <a:pt x="5" y="16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10" y="6"/>
                      <a:pt x="10" y="6"/>
                      <a:pt x="10" y="6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300"/>
              <p:cNvSpPr>
                <a:spLocks/>
              </p:cNvSpPr>
              <p:nvPr/>
            </p:nvSpPr>
            <p:spPr bwMode="auto">
              <a:xfrm>
                <a:off x="5456" y="4512"/>
                <a:ext cx="47" cy="66"/>
              </a:xfrm>
              <a:custGeom>
                <a:avLst/>
                <a:gdLst>
                  <a:gd name="T0" fmla="*/ 26 w 47"/>
                  <a:gd name="T1" fmla="*/ 37 h 66"/>
                  <a:gd name="T2" fmla="*/ 26 w 47"/>
                  <a:gd name="T3" fmla="*/ 26 h 66"/>
                  <a:gd name="T4" fmla="*/ 40 w 47"/>
                  <a:gd name="T5" fmla="*/ 26 h 66"/>
                  <a:gd name="T6" fmla="*/ 40 w 47"/>
                  <a:gd name="T7" fmla="*/ 37 h 66"/>
                  <a:gd name="T8" fmla="*/ 47 w 47"/>
                  <a:gd name="T9" fmla="*/ 37 h 66"/>
                  <a:gd name="T10" fmla="*/ 47 w 47"/>
                  <a:gd name="T11" fmla="*/ 49 h 66"/>
                  <a:gd name="T12" fmla="*/ 40 w 47"/>
                  <a:gd name="T13" fmla="*/ 49 h 66"/>
                  <a:gd name="T14" fmla="*/ 40 w 47"/>
                  <a:gd name="T15" fmla="*/ 66 h 66"/>
                  <a:gd name="T16" fmla="*/ 26 w 47"/>
                  <a:gd name="T17" fmla="*/ 66 h 66"/>
                  <a:gd name="T18" fmla="*/ 26 w 47"/>
                  <a:gd name="T19" fmla="*/ 49 h 66"/>
                  <a:gd name="T20" fmla="*/ 0 w 47"/>
                  <a:gd name="T21" fmla="*/ 49 h 66"/>
                  <a:gd name="T22" fmla="*/ 0 w 47"/>
                  <a:gd name="T23" fmla="*/ 37 h 66"/>
                  <a:gd name="T24" fmla="*/ 23 w 47"/>
                  <a:gd name="T25" fmla="*/ 0 h 66"/>
                  <a:gd name="T26" fmla="*/ 40 w 47"/>
                  <a:gd name="T27" fmla="*/ 0 h 66"/>
                  <a:gd name="T28" fmla="*/ 16 w 47"/>
                  <a:gd name="T29" fmla="*/ 37 h 66"/>
                  <a:gd name="T30" fmla="*/ 26 w 47"/>
                  <a:gd name="T31" fmla="*/ 3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66">
                    <a:moveTo>
                      <a:pt x="26" y="37"/>
                    </a:moveTo>
                    <a:lnTo>
                      <a:pt x="26" y="26"/>
                    </a:lnTo>
                    <a:lnTo>
                      <a:pt x="40" y="26"/>
                    </a:lnTo>
                    <a:lnTo>
                      <a:pt x="40" y="37"/>
                    </a:lnTo>
                    <a:lnTo>
                      <a:pt x="47" y="37"/>
                    </a:lnTo>
                    <a:lnTo>
                      <a:pt x="47" y="49"/>
                    </a:lnTo>
                    <a:lnTo>
                      <a:pt x="40" y="49"/>
                    </a:lnTo>
                    <a:lnTo>
                      <a:pt x="40" y="66"/>
                    </a:lnTo>
                    <a:lnTo>
                      <a:pt x="26" y="66"/>
                    </a:lnTo>
                    <a:lnTo>
                      <a:pt x="26" y="49"/>
                    </a:lnTo>
                    <a:lnTo>
                      <a:pt x="0" y="49"/>
                    </a:lnTo>
                    <a:lnTo>
                      <a:pt x="0" y="37"/>
                    </a:lnTo>
                    <a:lnTo>
                      <a:pt x="23" y="0"/>
                    </a:lnTo>
                    <a:lnTo>
                      <a:pt x="40" y="0"/>
                    </a:lnTo>
                    <a:lnTo>
                      <a:pt x="16" y="37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301"/>
              <p:cNvSpPr>
                <a:spLocks/>
              </p:cNvSpPr>
              <p:nvPr/>
            </p:nvSpPr>
            <p:spPr bwMode="auto">
              <a:xfrm>
                <a:off x="4096" y="4334"/>
                <a:ext cx="336" cy="251"/>
              </a:xfrm>
              <a:custGeom>
                <a:avLst/>
                <a:gdLst>
                  <a:gd name="T0" fmla="*/ 140 w 142"/>
                  <a:gd name="T1" fmla="*/ 64 h 106"/>
                  <a:gd name="T2" fmla="*/ 118 w 142"/>
                  <a:gd name="T3" fmla="*/ 81 h 106"/>
                  <a:gd name="T4" fmla="*/ 56 w 142"/>
                  <a:gd name="T5" fmla="*/ 100 h 106"/>
                  <a:gd name="T6" fmla="*/ 6 w 142"/>
                  <a:gd name="T7" fmla="*/ 73 h 106"/>
                  <a:gd name="T8" fmla="*/ 33 w 142"/>
                  <a:gd name="T9" fmla="*/ 24 h 106"/>
                  <a:gd name="T10" fmla="*/ 95 w 142"/>
                  <a:gd name="T11" fmla="*/ 5 h 106"/>
                  <a:gd name="T12" fmla="*/ 142 w 142"/>
                  <a:gd name="T13" fmla="*/ 2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06">
                    <a:moveTo>
                      <a:pt x="140" y="64"/>
                    </a:moveTo>
                    <a:cubicBezTo>
                      <a:pt x="135" y="72"/>
                      <a:pt x="127" y="78"/>
                      <a:pt x="118" y="81"/>
                    </a:cubicBezTo>
                    <a:cubicBezTo>
                      <a:pt x="56" y="100"/>
                      <a:pt x="56" y="100"/>
                      <a:pt x="56" y="100"/>
                    </a:cubicBezTo>
                    <a:cubicBezTo>
                      <a:pt x="34" y="106"/>
                      <a:pt x="12" y="94"/>
                      <a:pt x="6" y="73"/>
                    </a:cubicBezTo>
                    <a:cubicBezTo>
                      <a:pt x="0" y="53"/>
                      <a:pt x="12" y="30"/>
                      <a:pt x="33" y="24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114" y="0"/>
                      <a:pt x="133" y="8"/>
                      <a:pt x="142" y="24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302"/>
              <p:cNvSpPr>
                <a:spLocks/>
              </p:cNvSpPr>
              <p:nvPr/>
            </p:nvSpPr>
            <p:spPr bwMode="auto">
              <a:xfrm>
                <a:off x="4281" y="4152"/>
                <a:ext cx="291" cy="336"/>
              </a:xfrm>
              <a:custGeom>
                <a:avLst/>
                <a:gdLst>
                  <a:gd name="T0" fmla="*/ 8 w 123"/>
                  <a:gd name="T1" fmla="*/ 73 h 142"/>
                  <a:gd name="T2" fmla="*/ 47 w 123"/>
                  <a:gd name="T3" fmla="*/ 21 h 142"/>
                  <a:gd name="T4" fmla="*/ 103 w 123"/>
                  <a:gd name="T5" fmla="*/ 13 h 142"/>
                  <a:gd name="T6" fmla="*/ 110 w 123"/>
                  <a:gd name="T7" fmla="*/ 69 h 142"/>
                  <a:gd name="T8" fmla="*/ 71 w 123"/>
                  <a:gd name="T9" fmla="*/ 120 h 142"/>
                  <a:gd name="T10" fmla="*/ 15 w 123"/>
                  <a:gd name="T11" fmla="*/ 129 h 142"/>
                  <a:gd name="T12" fmla="*/ 0 w 123"/>
                  <a:gd name="T13" fmla="*/ 10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42">
                    <a:moveTo>
                      <a:pt x="8" y="73"/>
                    </a:moveTo>
                    <a:cubicBezTo>
                      <a:pt x="47" y="21"/>
                      <a:pt x="47" y="21"/>
                      <a:pt x="47" y="21"/>
                    </a:cubicBezTo>
                    <a:cubicBezTo>
                      <a:pt x="60" y="3"/>
                      <a:pt x="85" y="0"/>
                      <a:pt x="103" y="13"/>
                    </a:cubicBezTo>
                    <a:cubicBezTo>
                      <a:pt x="120" y="26"/>
                      <a:pt x="123" y="51"/>
                      <a:pt x="110" y="69"/>
                    </a:cubicBezTo>
                    <a:cubicBezTo>
                      <a:pt x="71" y="120"/>
                      <a:pt x="71" y="120"/>
                      <a:pt x="71" y="120"/>
                    </a:cubicBezTo>
                    <a:cubicBezTo>
                      <a:pt x="57" y="138"/>
                      <a:pt x="32" y="142"/>
                      <a:pt x="15" y="129"/>
                    </a:cubicBezTo>
                    <a:cubicBezTo>
                      <a:pt x="7" y="123"/>
                      <a:pt x="2" y="114"/>
                      <a:pt x="0" y="104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303"/>
              <p:cNvSpPr>
                <a:spLocks/>
              </p:cNvSpPr>
              <p:nvPr/>
            </p:nvSpPr>
            <p:spPr bwMode="auto">
              <a:xfrm>
                <a:off x="5094" y="3258"/>
                <a:ext cx="175" cy="175"/>
              </a:xfrm>
              <a:custGeom>
                <a:avLst/>
                <a:gdLst>
                  <a:gd name="T0" fmla="*/ 175 w 175"/>
                  <a:gd name="T1" fmla="*/ 38 h 175"/>
                  <a:gd name="T2" fmla="*/ 38 w 175"/>
                  <a:gd name="T3" fmla="*/ 175 h 175"/>
                  <a:gd name="T4" fmla="*/ 0 w 175"/>
                  <a:gd name="T5" fmla="*/ 139 h 175"/>
                  <a:gd name="T6" fmla="*/ 140 w 175"/>
                  <a:gd name="T7" fmla="*/ 0 h 175"/>
                  <a:gd name="T8" fmla="*/ 175 w 175"/>
                  <a:gd name="T9" fmla="*/ 3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175">
                    <a:moveTo>
                      <a:pt x="175" y="38"/>
                    </a:moveTo>
                    <a:lnTo>
                      <a:pt x="38" y="175"/>
                    </a:lnTo>
                    <a:lnTo>
                      <a:pt x="0" y="139"/>
                    </a:lnTo>
                    <a:lnTo>
                      <a:pt x="140" y="0"/>
                    </a:lnTo>
                    <a:lnTo>
                      <a:pt x="175" y="38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304"/>
              <p:cNvSpPr>
                <a:spLocks/>
              </p:cNvSpPr>
              <p:nvPr/>
            </p:nvSpPr>
            <p:spPr bwMode="auto">
              <a:xfrm>
                <a:off x="5167" y="3329"/>
                <a:ext cx="119" cy="156"/>
              </a:xfrm>
              <a:custGeom>
                <a:avLst/>
                <a:gdLst>
                  <a:gd name="T0" fmla="*/ 119 w 119"/>
                  <a:gd name="T1" fmla="*/ 49 h 156"/>
                  <a:gd name="T2" fmla="*/ 90 w 119"/>
                  <a:gd name="T3" fmla="*/ 156 h 156"/>
                  <a:gd name="T4" fmla="*/ 0 w 119"/>
                  <a:gd name="T5" fmla="*/ 66 h 156"/>
                  <a:gd name="T6" fmla="*/ 69 w 119"/>
                  <a:gd name="T7" fmla="*/ 0 h 156"/>
                  <a:gd name="T8" fmla="*/ 119 w 119"/>
                  <a:gd name="T9" fmla="*/ 4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56">
                    <a:moveTo>
                      <a:pt x="119" y="49"/>
                    </a:moveTo>
                    <a:lnTo>
                      <a:pt x="90" y="156"/>
                    </a:lnTo>
                    <a:lnTo>
                      <a:pt x="0" y="66"/>
                    </a:lnTo>
                    <a:lnTo>
                      <a:pt x="69" y="0"/>
                    </a:lnTo>
                    <a:lnTo>
                      <a:pt x="119" y="49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Line 305"/>
              <p:cNvSpPr>
                <a:spLocks noChangeShapeType="1"/>
              </p:cNvSpPr>
              <p:nvPr/>
            </p:nvSpPr>
            <p:spPr bwMode="auto">
              <a:xfrm flipH="1">
                <a:off x="5288" y="3400"/>
                <a:ext cx="33" cy="13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Line 306"/>
              <p:cNvSpPr>
                <a:spLocks noChangeShapeType="1"/>
              </p:cNvSpPr>
              <p:nvPr/>
            </p:nvSpPr>
            <p:spPr bwMode="auto">
              <a:xfrm flipH="1">
                <a:off x="5319" y="3430"/>
                <a:ext cx="35" cy="133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Line 307"/>
              <p:cNvSpPr>
                <a:spLocks noChangeShapeType="1"/>
              </p:cNvSpPr>
              <p:nvPr/>
            </p:nvSpPr>
            <p:spPr bwMode="auto">
              <a:xfrm flipH="1">
                <a:off x="5349" y="3461"/>
                <a:ext cx="36" cy="133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Line 308"/>
              <p:cNvSpPr>
                <a:spLocks noChangeShapeType="1"/>
              </p:cNvSpPr>
              <p:nvPr/>
            </p:nvSpPr>
            <p:spPr bwMode="auto">
              <a:xfrm flipH="1">
                <a:off x="5382" y="3494"/>
                <a:ext cx="34" cy="13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Line 309"/>
              <p:cNvSpPr>
                <a:spLocks noChangeShapeType="1"/>
              </p:cNvSpPr>
              <p:nvPr/>
            </p:nvSpPr>
            <p:spPr bwMode="auto">
              <a:xfrm flipH="1">
                <a:off x="5413" y="3525"/>
                <a:ext cx="33" cy="13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Line 310"/>
              <p:cNvSpPr>
                <a:spLocks noChangeShapeType="1"/>
              </p:cNvSpPr>
              <p:nvPr/>
            </p:nvSpPr>
            <p:spPr bwMode="auto">
              <a:xfrm flipH="1">
                <a:off x="5444" y="3556"/>
                <a:ext cx="35" cy="132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Line 311"/>
              <p:cNvSpPr>
                <a:spLocks noChangeShapeType="1"/>
              </p:cNvSpPr>
              <p:nvPr/>
            </p:nvSpPr>
            <p:spPr bwMode="auto">
              <a:xfrm flipH="1">
                <a:off x="5479" y="3601"/>
                <a:ext cx="26" cy="104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Line 312"/>
              <p:cNvSpPr>
                <a:spLocks noChangeShapeType="1"/>
              </p:cNvSpPr>
              <p:nvPr/>
            </p:nvSpPr>
            <p:spPr bwMode="auto">
              <a:xfrm flipH="1">
                <a:off x="5517" y="3655"/>
                <a:ext cx="14" cy="57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Oval 313"/>
              <p:cNvSpPr>
                <a:spLocks noChangeArrowheads="1"/>
              </p:cNvSpPr>
              <p:nvPr/>
            </p:nvSpPr>
            <p:spPr bwMode="auto">
              <a:xfrm>
                <a:off x="6160" y="3369"/>
                <a:ext cx="341" cy="341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314"/>
              <p:cNvSpPr>
                <a:spLocks/>
              </p:cNvSpPr>
              <p:nvPr/>
            </p:nvSpPr>
            <p:spPr bwMode="auto">
              <a:xfrm>
                <a:off x="6248" y="3258"/>
                <a:ext cx="168" cy="116"/>
              </a:xfrm>
              <a:custGeom>
                <a:avLst/>
                <a:gdLst>
                  <a:gd name="T0" fmla="*/ 82 w 168"/>
                  <a:gd name="T1" fmla="*/ 116 h 116"/>
                  <a:gd name="T2" fmla="*/ 0 w 168"/>
                  <a:gd name="T3" fmla="*/ 47 h 116"/>
                  <a:gd name="T4" fmla="*/ 38 w 168"/>
                  <a:gd name="T5" fmla="*/ 0 h 116"/>
                  <a:gd name="T6" fmla="*/ 125 w 168"/>
                  <a:gd name="T7" fmla="*/ 0 h 116"/>
                  <a:gd name="T8" fmla="*/ 168 w 168"/>
                  <a:gd name="T9" fmla="*/ 40 h 116"/>
                  <a:gd name="T10" fmla="*/ 82 w 168"/>
                  <a:gd name="T11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8" h="116">
                    <a:moveTo>
                      <a:pt x="82" y="116"/>
                    </a:moveTo>
                    <a:lnTo>
                      <a:pt x="0" y="47"/>
                    </a:lnTo>
                    <a:lnTo>
                      <a:pt x="38" y="0"/>
                    </a:lnTo>
                    <a:lnTo>
                      <a:pt x="125" y="0"/>
                    </a:lnTo>
                    <a:lnTo>
                      <a:pt x="168" y="40"/>
                    </a:lnTo>
                    <a:lnTo>
                      <a:pt x="82" y="116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Line 315"/>
              <p:cNvSpPr>
                <a:spLocks noChangeShapeType="1"/>
              </p:cNvSpPr>
              <p:nvPr/>
            </p:nvSpPr>
            <p:spPr bwMode="auto">
              <a:xfrm flipV="1">
                <a:off x="6094" y="3303"/>
                <a:ext cx="116" cy="21"/>
              </a:xfrm>
              <a:prstGeom prst="line">
                <a:avLst/>
              </a:prstGeom>
              <a:noFill/>
              <a:ln w="111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Line 316"/>
              <p:cNvSpPr>
                <a:spLocks noChangeShapeType="1"/>
              </p:cNvSpPr>
              <p:nvPr/>
            </p:nvSpPr>
            <p:spPr bwMode="auto">
              <a:xfrm>
                <a:off x="6141" y="3255"/>
                <a:ext cx="22" cy="116"/>
              </a:xfrm>
              <a:prstGeom prst="line">
                <a:avLst/>
              </a:prstGeom>
              <a:noFill/>
              <a:ln w="111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Line 317"/>
              <p:cNvSpPr>
                <a:spLocks noChangeShapeType="1"/>
              </p:cNvSpPr>
              <p:nvPr/>
            </p:nvSpPr>
            <p:spPr bwMode="auto">
              <a:xfrm>
                <a:off x="6113" y="3288"/>
                <a:ext cx="78" cy="50"/>
              </a:xfrm>
              <a:prstGeom prst="line">
                <a:avLst/>
              </a:prstGeom>
              <a:noFill/>
              <a:ln w="111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Line 318"/>
              <p:cNvSpPr>
                <a:spLocks noChangeShapeType="1"/>
              </p:cNvSpPr>
              <p:nvPr/>
            </p:nvSpPr>
            <p:spPr bwMode="auto">
              <a:xfrm flipH="1">
                <a:off x="6127" y="3274"/>
                <a:ext cx="52" cy="78"/>
              </a:xfrm>
              <a:prstGeom prst="line">
                <a:avLst/>
              </a:prstGeom>
              <a:noFill/>
              <a:ln w="111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319"/>
              <p:cNvSpPr>
                <a:spLocks/>
              </p:cNvSpPr>
              <p:nvPr/>
            </p:nvSpPr>
            <p:spPr bwMode="auto">
              <a:xfrm>
                <a:off x="7047" y="3246"/>
                <a:ext cx="473" cy="473"/>
              </a:xfrm>
              <a:custGeom>
                <a:avLst/>
                <a:gdLst>
                  <a:gd name="T0" fmla="*/ 83 w 200"/>
                  <a:gd name="T1" fmla="*/ 61 h 200"/>
                  <a:gd name="T2" fmla="*/ 15 w 200"/>
                  <a:gd name="T3" fmla="*/ 129 h 200"/>
                  <a:gd name="T4" fmla="*/ 15 w 200"/>
                  <a:gd name="T5" fmla="*/ 182 h 200"/>
                  <a:gd name="T6" fmla="*/ 17 w 200"/>
                  <a:gd name="T7" fmla="*/ 185 h 200"/>
                  <a:gd name="T8" fmla="*/ 71 w 200"/>
                  <a:gd name="T9" fmla="*/ 185 h 200"/>
                  <a:gd name="T10" fmla="*/ 185 w 200"/>
                  <a:gd name="T11" fmla="*/ 71 h 200"/>
                  <a:gd name="T12" fmla="*/ 185 w 200"/>
                  <a:gd name="T13" fmla="*/ 17 h 200"/>
                  <a:gd name="T14" fmla="*/ 182 w 200"/>
                  <a:gd name="T15" fmla="*/ 15 h 200"/>
                  <a:gd name="T16" fmla="*/ 179 w 200"/>
                  <a:gd name="T17" fmla="*/ 12 h 200"/>
                  <a:gd name="T18" fmla="*/ 129 w 200"/>
                  <a:gd name="T19" fmla="*/ 15 h 200"/>
                  <a:gd name="T20" fmla="*/ 98 w 200"/>
                  <a:gd name="T21" fmla="*/ 46 h 200"/>
                  <a:gd name="T22" fmla="*/ 91 w 200"/>
                  <a:gd name="T23" fmla="*/ 53 h 200"/>
                  <a:gd name="T24" fmla="*/ 130 w 200"/>
                  <a:gd name="T25" fmla="*/ 91 h 200"/>
                  <a:gd name="T26" fmla="*/ 166 w 200"/>
                  <a:gd name="T27" fmla="*/ 55 h 200"/>
                  <a:gd name="T28" fmla="*/ 157 w 200"/>
                  <a:gd name="T29" fmla="*/ 23 h 200"/>
                  <a:gd name="T30" fmla="*/ 180 w 200"/>
                  <a:gd name="T31" fmla="*/ 13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0" h="200">
                    <a:moveTo>
                      <a:pt x="83" y="61"/>
                    </a:moveTo>
                    <a:cubicBezTo>
                      <a:pt x="15" y="129"/>
                      <a:pt x="15" y="129"/>
                      <a:pt x="15" y="129"/>
                    </a:cubicBezTo>
                    <a:cubicBezTo>
                      <a:pt x="0" y="144"/>
                      <a:pt x="0" y="168"/>
                      <a:pt x="15" y="182"/>
                    </a:cubicBezTo>
                    <a:cubicBezTo>
                      <a:pt x="17" y="185"/>
                      <a:pt x="17" y="185"/>
                      <a:pt x="17" y="185"/>
                    </a:cubicBezTo>
                    <a:cubicBezTo>
                      <a:pt x="32" y="200"/>
                      <a:pt x="56" y="200"/>
                      <a:pt x="71" y="185"/>
                    </a:cubicBezTo>
                    <a:cubicBezTo>
                      <a:pt x="185" y="71"/>
                      <a:pt x="185" y="71"/>
                      <a:pt x="185" y="71"/>
                    </a:cubicBezTo>
                    <a:cubicBezTo>
                      <a:pt x="200" y="56"/>
                      <a:pt x="200" y="32"/>
                      <a:pt x="185" y="17"/>
                    </a:cubicBezTo>
                    <a:cubicBezTo>
                      <a:pt x="182" y="15"/>
                      <a:pt x="182" y="15"/>
                      <a:pt x="182" y="15"/>
                    </a:cubicBezTo>
                    <a:cubicBezTo>
                      <a:pt x="181" y="14"/>
                      <a:pt x="180" y="13"/>
                      <a:pt x="179" y="12"/>
                    </a:cubicBezTo>
                    <a:cubicBezTo>
                      <a:pt x="164" y="0"/>
                      <a:pt x="143" y="1"/>
                      <a:pt x="129" y="15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1" y="53"/>
                      <a:pt x="91" y="53"/>
                      <a:pt x="91" y="53"/>
                    </a:cubicBezTo>
                    <a:cubicBezTo>
                      <a:pt x="130" y="91"/>
                      <a:pt x="130" y="91"/>
                      <a:pt x="130" y="91"/>
                    </a:cubicBezTo>
                    <a:cubicBezTo>
                      <a:pt x="166" y="55"/>
                      <a:pt x="166" y="55"/>
                      <a:pt x="166" y="55"/>
                    </a:cubicBezTo>
                    <a:cubicBezTo>
                      <a:pt x="166" y="55"/>
                      <a:pt x="144" y="41"/>
                      <a:pt x="157" y="23"/>
                    </a:cubicBezTo>
                    <a:cubicBezTo>
                      <a:pt x="157" y="23"/>
                      <a:pt x="167" y="9"/>
                      <a:pt x="180" y="13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320"/>
              <p:cNvSpPr>
                <a:spLocks/>
              </p:cNvSpPr>
              <p:nvPr/>
            </p:nvSpPr>
            <p:spPr bwMode="auto">
              <a:xfrm>
                <a:off x="7049" y="3511"/>
                <a:ext cx="206" cy="206"/>
              </a:xfrm>
              <a:custGeom>
                <a:avLst/>
                <a:gdLst>
                  <a:gd name="T0" fmla="*/ 71 w 87"/>
                  <a:gd name="T1" fmla="*/ 16 h 87"/>
                  <a:gd name="T2" fmla="*/ 71 w 87"/>
                  <a:gd name="T3" fmla="*/ 72 h 87"/>
                  <a:gd name="T4" fmla="*/ 15 w 87"/>
                  <a:gd name="T5" fmla="*/ 72 h 87"/>
                  <a:gd name="T6" fmla="*/ 15 w 87"/>
                  <a:gd name="T7" fmla="*/ 16 h 87"/>
                  <a:gd name="T8" fmla="*/ 71 w 87"/>
                  <a:gd name="T9" fmla="*/ 1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87">
                    <a:moveTo>
                      <a:pt x="71" y="16"/>
                    </a:moveTo>
                    <a:cubicBezTo>
                      <a:pt x="87" y="31"/>
                      <a:pt x="87" y="56"/>
                      <a:pt x="71" y="72"/>
                    </a:cubicBezTo>
                    <a:cubicBezTo>
                      <a:pt x="56" y="87"/>
                      <a:pt x="31" y="87"/>
                      <a:pt x="15" y="72"/>
                    </a:cubicBezTo>
                    <a:cubicBezTo>
                      <a:pt x="0" y="56"/>
                      <a:pt x="0" y="31"/>
                      <a:pt x="15" y="16"/>
                    </a:cubicBezTo>
                    <a:cubicBezTo>
                      <a:pt x="31" y="0"/>
                      <a:pt x="56" y="0"/>
                      <a:pt x="71" y="16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Rectangle 321"/>
              <p:cNvSpPr>
                <a:spLocks noChangeArrowheads="1"/>
              </p:cNvSpPr>
              <p:nvPr/>
            </p:nvSpPr>
            <p:spPr bwMode="auto">
              <a:xfrm>
                <a:off x="8068" y="3286"/>
                <a:ext cx="395" cy="398"/>
              </a:xfrm>
              <a:prstGeom prst="rect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Line 322"/>
              <p:cNvSpPr>
                <a:spLocks noChangeShapeType="1"/>
              </p:cNvSpPr>
              <p:nvPr/>
            </p:nvSpPr>
            <p:spPr bwMode="auto">
              <a:xfrm>
                <a:off x="8092" y="3258"/>
                <a:ext cx="0" cy="28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Line 323"/>
              <p:cNvSpPr>
                <a:spLocks noChangeShapeType="1"/>
              </p:cNvSpPr>
              <p:nvPr/>
            </p:nvSpPr>
            <p:spPr bwMode="auto">
              <a:xfrm>
                <a:off x="8134" y="3258"/>
                <a:ext cx="0" cy="28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Line 324"/>
              <p:cNvSpPr>
                <a:spLocks noChangeShapeType="1"/>
              </p:cNvSpPr>
              <p:nvPr/>
            </p:nvSpPr>
            <p:spPr bwMode="auto">
              <a:xfrm>
                <a:off x="8179" y="3258"/>
                <a:ext cx="0" cy="28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Line 325"/>
              <p:cNvSpPr>
                <a:spLocks noChangeShapeType="1"/>
              </p:cNvSpPr>
              <p:nvPr/>
            </p:nvSpPr>
            <p:spPr bwMode="auto">
              <a:xfrm>
                <a:off x="8222" y="3258"/>
                <a:ext cx="0" cy="28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Line 326"/>
              <p:cNvSpPr>
                <a:spLocks noChangeShapeType="1"/>
              </p:cNvSpPr>
              <p:nvPr/>
            </p:nvSpPr>
            <p:spPr bwMode="auto">
              <a:xfrm>
                <a:off x="8264" y="3258"/>
                <a:ext cx="0" cy="28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Line 327"/>
              <p:cNvSpPr>
                <a:spLocks noChangeShapeType="1"/>
              </p:cNvSpPr>
              <p:nvPr/>
            </p:nvSpPr>
            <p:spPr bwMode="auto">
              <a:xfrm>
                <a:off x="8309" y="3258"/>
                <a:ext cx="0" cy="28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Line 328"/>
              <p:cNvSpPr>
                <a:spLocks noChangeShapeType="1"/>
              </p:cNvSpPr>
              <p:nvPr/>
            </p:nvSpPr>
            <p:spPr bwMode="auto">
              <a:xfrm>
                <a:off x="8352" y="3258"/>
                <a:ext cx="0" cy="28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Line 329"/>
              <p:cNvSpPr>
                <a:spLocks noChangeShapeType="1"/>
              </p:cNvSpPr>
              <p:nvPr/>
            </p:nvSpPr>
            <p:spPr bwMode="auto">
              <a:xfrm>
                <a:off x="8397" y="3258"/>
                <a:ext cx="0" cy="28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Line 330"/>
              <p:cNvSpPr>
                <a:spLocks noChangeShapeType="1"/>
              </p:cNvSpPr>
              <p:nvPr/>
            </p:nvSpPr>
            <p:spPr bwMode="auto">
              <a:xfrm>
                <a:off x="8439" y="3258"/>
                <a:ext cx="0" cy="28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Line 331"/>
              <p:cNvSpPr>
                <a:spLocks noChangeShapeType="1"/>
              </p:cNvSpPr>
              <p:nvPr/>
            </p:nvSpPr>
            <p:spPr bwMode="auto">
              <a:xfrm>
                <a:off x="8092" y="3681"/>
                <a:ext cx="0" cy="31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Line 332"/>
              <p:cNvSpPr>
                <a:spLocks noChangeShapeType="1"/>
              </p:cNvSpPr>
              <p:nvPr/>
            </p:nvSpPr>
            <p:spPr bwMode="auto">
              <a:xfrm>
                <a:off x="8134" y="3681"/>
                <a:ext cx="0" cy="31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Line 333"/>
              <p:cNvSpPr>
                <a:spLocks noChangeShapeType="1"/>
              </p:cNvSpPr>
              <p:nvPr/>
            </p:nvSpPr>
            <p:spPr bwMode="auto">
              <a:xfrm>
                <a:off x="8179" y="3681"/>
                <a:ext cx="0" cy="31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Line 334"/>
              <p:cNvSpPr>
                <a:spLocks noChangeShapeType="1"/>
              </p:cNvSpPr>
              <p:nvPr/>
            </p:nvSpPr>
            <p:spPr bwMode="auto">
              <a:xfrm>
                <a:off x="8222" y="3681"/>
                <a:ext cx="0" cy="31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Line 335"/>
              <p:cNvSpPr>
                <a:spLocks noChangeShapeType="1"/>
              </p:cNvSpPr>
              <p:nvPr/>
            </p:nvSpPr>
            <p:spPr bwMode="auto">
              <a:xfrm>
                <a:off x="8264" y="3681"/>
                <a:ext cx="0" cy="31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Line 336"/>
              <p:cNvSpPr>
                <a:spLocks noChangeShapeType="1"/>
              </p:cNvSpPr>
              <p:nvPr/>
            </p:nvSpPr>
            <p:spPr bwMode="auto">
              <a:xfrm>
                <a:off x="8309" y="3681"/>
                <a:ext cx="0" cy="31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Line 337"/>
              <p:cNvSpPr>
                <a:spLocks noChangeShapeType="1"/>
              </p:cNvSpPr>
              <p:nvPr/>
            </p:nvSpPr>
            <p:spPr bwMode="auto">
              <a:xfrm>
                <a:off x="8352" y="3681"/>
                <a:ext cx="0" cy="31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Line 338"/>
              <p:cNvSpPr>
                <a:spLocks noChangeShapeType="1"/>
              </p:cNvSpPr>
              <p:nvPr/>
            </p:nvSpPr>
            <p:spPr bwMode="auto">
              <a:xfrm>
                <a:off x="8397" y="3681"/>
                <a:ext cx="0" cy="31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Line 339"/>
              <p:cNvSpPr>
                <a:spLocks noChangeShapeType="1"/>
              </p:cNvSpPr>
              <p:nvPr/>
            </p:nvSpPr>
            <p:spPr bwMode="auto">
              <a:xfrm>
                <a:off x="8439" y="3681"/>
                <a:ext cx="0" cy="31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Line 340"/>
              <p:cNvSpPr>
                <a:spLocks noChangeShapeType="1"/>
              </p:cNvSpPr>
              <p:nvPr/>
            </p:nvSpPr>
            <p:spPr bwMode="auto">
              <a:xfrm flipH="1">
                <a:off x="8463" y="3310"/>
                <a:ext cx="28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Line 341"/>
              <p:cNvSpPr>
                <a:spLocks noChangeShapeType="1"/>
              </p:cNvSpPr>
              <p:nvPr/>
            </p:nvSpPr>
            <p:spPr bwMode="auto">
              <a:xfrm flipH="1">
                <a:off x="8463" y="3355"/>
                <a:ext cx="28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Line 342"/>
              <p:cNvSpPr>
                <a:spLocks noChangeShapeType="1"/>
              </p:cNvSpPr>
              <p:nvPr/>
            </p:nvSpPr>
            <p:spPr bwMode="auto">
              <a:xfrm flipH="1">
                <a:off x="8463" y="3397"/>
                <a:ext cx="28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Line 343"/>
              <p:cNvSpPr>
                <a:spLocks noChangeShapeType="1"/>
              </p:cNvSpPr>
              <p:nvPr/>
            </p:nvSpPr>
            <p:spPr bwMode="auto">
              <a:xfrm flipH="1">
                <a:off x="8463" y="3440"/>
                <a:ext cx="28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Line 344"/>
              <p:cNvSpPr>
                <a:spLocks noChangeShapeType="1"/>
              </p:cNvSpPr>
              <p:nvPr/>
            </p:nvSpPr>
            <p:spPr bwMode="auto">
              <a:xfrm flipH="1">
                <a:off x="8463" y="3485"/>
                <a:ext cx="28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Line 345"/>
              <p:cNvSpPr>
                <a:spLocks noChangeShapeType="1"/>
              </p:cNvSpPr>
              <p:nvPr/>
            </p:nvSpPr>
            <p:spPr bwMode="auto">
              <a:xfrm flipH="1">
                <a:off x="8463" y="3527"/>
                <a:ext cx="28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Line 346"/>
              <p:cNvSpPr>
                <a:spLocks noChangeShapeType="1"/>
              </p:cNvSpPr>
              <p:nvPr/>
            </p:nvSpPr>
            <p:spPr bwMode="auto">
              <a:xfrm flipH="1">
                <a:off x="8463" y="3572"/>
                <a:ext cx="28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Line 347"/>
              <p:cNvSpPr>
                <a:spLocks noChangeShapeType="1"/>
              </p:cNvSpPr>
              <p:nvPr/>
            </p:nvSpPr>
            <p:spPr bwMode="auto">
              <a:xfrm flipH="1">
                <a:off x="8463" y="3615"/>
                <a:ext cx="28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Line 348"/>
              <p:cNvSpPr>
                <a:spLocks noChangeShapeType="1"/>
              </p:cNvSpPr>
              <p:nvPr/>
            </p:nvSpPr>
            <p:spPr bwMode="auto">
              <a:xfrm flipH="1">
                <a:off x="8463" y="3658"/>
                <a:ext cx="28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Line 349"/>
              <p:cNvSpPr>
                <a:spLocks noChangeShapeType="1"/>
              </p:cNvSpPr>
              <p:nvPr/>
            </p:nvSpPr>
            <p:spPr bwMode="auto">
              <a:xfrm flipH="1">
                <a:off x="8037" y="3310"/>
                <a:ext cx="31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Line 350"/>
              <p:cNvSpPr>
                <a:spLocks noChangeShapeType="1"/>
              </p:cNvSpPr>
              <p:nvPr/>
            </p:nvSpPr>
            <p:spPr bwMode="auto">
              <a:xfrm flipH="1">
                <a:off x="8037" y="3355"/>
                <a:ext cx="31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Line 351"/>
              <p:cNvSpPr>
                <a:spLocks noChangeShapeType="1"/>
              </p:cNvSpPr>
              <p:nvPr/>
            </p:nvSpPr>
            <p:spPr bwMode="auto">
              <a:xfrm flipH="1">
                <a:off x="8037" y="3397"/>
                <a:ext cx="31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Line 352"/>
              <p:cNvSpPr>
                <a:spLocks noChangeShapeType="1"/>
              </p:cNvSpPr>
              <p:nvPr/>
            </p:nvSpPr>
            <p:spPr bwMode="auto">
              <a:xfrm flipH="1">
                <a:off x="8037" y="3440"/>
                <a:ext cx="31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Line 353"/>
              <p:cNvSpPr>
                <a:spLocks noChangeShapeType="1"/>
              </p:cNvSpPr>
              <p:nvPr/>
            </p:nvSpPr>
            <p:spPr bwMode="auto">
              <a:xfrm flipH="1">
                <a:off x="8037" y="3485"/>
                <a:ext cx="31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Line 354"/>
              <p:cNvSpPr>
                <a:spLocks noChangeShapeType="1"/>
              </p:cNvSpPr>
              <p:nvPr/>
            </p:nvSpPr>
            <p:spPr bwMode="auto">
              <a:xfrm flipH="1">
                <a:off x="8037" y="3527"/>
                <a:ext cx="31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Line 355"/>
              <p:cNvSpPr>
                <a:spLocks noChangeShapeType="1"/>
              </p:cNvSpPr>
              <p:nvPr/>
            </p:nvSpPr>
            <p:spPr bwMode="auto">
              <a:xfrm flipH="1">
                <a:off x="8037" y="3572"/>
                <a:ext cx="31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Line 356"/>
              <p:cNvSpPr>
                <a:spLocks noChangeShapeType="1"/>
              </p:cNvSpPr>
              <p:nvPr/>
            </p:nvSpPr>
            <p:spPr bwMode="auto">
              <a:xfrm flipH="1">
                <a:off x="8037" y="3615"/>
                <a:ext cx="31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Line 357"/>
              <p:cNvSpPr>
                <a:spLocks noChangeShapeType="1"/>
              </p:cNvSpPr>
              <p:nvPr/>
            </p:nvSpPr>
            <p:spPr bwMode="auto">
              <a:xfrm flipH="1">
                <a:off x="8037" y="3658"/>
                <a:ext cx="31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358"/>
              <p:cNvSpPr>
                <a:spLocks/>
              </p:cNvSpPr>
              <p:nvPr/>
            </p:nvSpPr>
            <p:spPr bwMode="auto">
              <a:xfrm>
                <a:off x="8111" y="3345"/>
                <a:ext cx="309" cy="282"/>
              </a:xfrm>
              <a:custGeom>
                <a:avLst/>
                <a:gdLst>
                  <a:gd name="T0" fmla="*/ 96 w 131"/>
                  <a:gd name="T1" fmla="*/ 0 h 119"/>
                  <a:gd name="T2" fmla="*/ 65 w 131"/>
                  <a:gd name="T3" fmla="*/ 17 h 119"/>
                  <a:gd name="T4" fmla="*/ 35 w 131"/>
                  <a:gd name="T5" fmla="*/ 0 h 119"/>
                  <a:gd name="T6" fmla="*/ 0 w 131"/>
                  <a:gd name="T7" fmla="*/ 35 h 119"/>
                  <a:gd name="T8" fmla="*/ 65 w 131"/>
                  <a:gd name="T9" fmla="*/ 119 h 119"/>
                  <a:gd name="T10" fmla="*/ 131 w 131"/>
                  <a:gd name="T11" fmla="*/ 35 h 119"/>
                  <a:gd name="T12" fmla="*/ 96 w 131"/>
                  <a:gd name="T1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119">
                    <a:moveTo>
                      <a:pt x="96" y="0"/>
                    </a:moveTo>
                    <a:cubicBezTo>
                      <a:pt x="83" y="0"/>
                      <a:pt x="72" y="6"/>
                      <a:pt x="65" y="17"/>
                    </a:cubicBezTo>
                    <a:cubicBezTo>
                      <a:pt x="59" y="6"/>
                      <a:pt x="48" y="0"/>
                      <a:pt x="35" y="0"/>
                    </a:cubicBezTo>
                    <a:cubicBezTo>
                      <a:pt x="16" y="0"/>
                      <a:pt x="0" y="15"/>
                      <a:pt x="0" y="35"/>
                    </a:cubicBezTo>
                    <a:cubicBezTo>
                      <a:pt x="0" y="54"/>
                      <a:pt x="29" y="82"/>
                      <a:pt x="65" y="119"/>
                    </a:cubicBezTo>
                    <a:cubicBezTo>
                      <a:pt x="104" y="81"/>
                      <a:pt x="131" y="54"/>
                      <a:pt x="131" y="35"/>
                    </a:cubicBezTo>
                    <a:cubicBezTo>
                      <a:pt x="131" y="15"/>
                      <a:pt x="115" y="0"/>
                      <a:pt x="96" y="0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Line 359"/>
              <p:cNvSpPr>
                <a:spLocks noChangeShapeType="1"/>
              </p:cNvSpPr>
              <p:nvPr/>
            </p:nvSpPr>
            <p:spPr bwMode="auto">
              <a:xfrm>
                <a:off x="7056" y="2534"/>
                <a:ext cx="343" cy="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Line 360"/>
              <p:cNvSpPr>
                <a:spLocks noChangeShapeType="1"/>
              </p:cNvSpPr>
              <p:nvPr/>
            </p:nvSpPr>
            <p:spPr bwMode="auto">
              <a:xfrm>
                <a:off x="7174" y="2548"/>
                <a:ext cx="0" cy="215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Line 361"/>
              <p:cNvSpPr>
                <a:spLocks noChangeShapeType="1"/>
              </p:cNvSpPr>
              <p:nvPr/>
            </p:nvSpPr>
            <p:spPr bwMode="auto">
              <a:xfrm>
                <a:off x="7257" y="2548"/>
                <a:ext cx="0" cy="215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Line 362"/>
              <p:cNvSpPr>
                <a:spLocks noChangeShapeType="1"/>
              </p:cNvSpPr>
              <p:nvPr/>
            </p:nvSpPr>
            <p:spPr bwMode="auto">
              <a:xfrm>
                <a:off x="7340" y="2548"/>
                <a:ext cx="0" cy="215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Line 363"/>
              <p:cNvSpPr>
                <a:spLocks noChangeShapeType="1"/>
              </p:cNvSpPr>
              <p:nvPr/>
            </p:nvSpPr>
            <p:spPr bwMode="auto">
              <a:xfrm>
                <a:off x="7174" y="2470"/>
                <a:ext cx="0" cy="45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Line 364"/>
              <p:cNvSpPr>
                <a:spLocks noChangeShapeType="1"/>
              </p:cNvSpPr>
              <p:nvPr/>
            </p:nvSpPr>
            <p:spPr bwMode="auto">
              <a:xfrm>
                <a:off x="7257" y="2470"/>
                <a:ext cx="0" cy="45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Line 365"/>
              <p:cNvSpPr>
                <a:spLocks noChangeShapeType="1"/>
              </p:cNvSpPr>
              <p:nvPr/>
            </p:nvSpPr>
            <p:spPr bwMode="auto">
              <a:xfrm>
                <a:off x="7340" y="2470"/>
                <a:ext cx="0" cy="45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366"/>
              <p:cNvSpPr>
                <a:spLocks/>
              </p:cNvSpPr>
              <p:nvPr/>
            </p:nvSpPr>
            <p:spPr bwMode="auto">
              <a:xfrm>
                <a:off x="7089" y="2534"/>
                <a:ext cx="338" cy="151"/>
              </a:xfrm>
              <a:custGeom>
                <a:avLst/>
                <a:gdLst>
                  <a:gd name="T0" fmla="*/ 12 w 143"/>
                  <a:gd name="T1" fmla="*/ 0 h 64"/>
                  <a:gd name="T2" fmla="*/ 0 w 143"/>
                  <a:gd name="T3" fmla="*/ 31 h 64"/>
                  <a:gd name="T4" fmla="*/ 32 w 143"/>
                  <a:gd name="T5" fmla="*/ 64 h 64"/>
                  <a:gd name="T6" fmla="*/ 116 w 143"/>
                  <a:gd name="T7" fmla="*/ 64 h 64"/>
                  <a:gd name="T8" fmla="*/ 142 w 143"/>
                  <a:gd name="T9" fmla="*/ 26 h 64"/>
                  <a:gd name="T10" fmla="*/ 115 w 143"/>
                  <a:gd name="T11" fmla="*/ 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3" h="64">
                    <a:moveTo>
                      <a:pt x="12" y="0"/>
                    </a:moveTo>
                    <a:cubicBezTo>
                      <a:pt x="12" y="0"/>
                      <a:pt x="0" y="5"/>
                      <a:pt x="0" y="31"/>
                    </a:cubicBezTo>
                    <a:cubicBezTo>
                      <a:pt x="0" y="57"/>
                      <a:pt x="17" y="64"/>
                      <a:pt x="32" y="64"/>
                    </a:cubicBezTo>
                    <a:cubicBezTo>
                      <a:pt x="48" y="64"/>
                      <a:pt x="116" y="64"/>
                      <a:pt x="116" y="64"/>
                    </a:cubicBezTo>
                    <a:cubicBezTo>
                      <a:pt x="116" y="64"/>
                      <a:pt x="142" y="59"/>
                      <a:pt x="142" y="26"/>
                    </a:cubicBezTo>
                    <a:cubicBezTo>
                      <a:pt x="142" y="26"/>
                      <a:pt x="143" y="1"/>
                      <a:pt x="115" y="1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Line 367"/>
              <p:cNvSpPr>
                <a:spLocks noChangeShapeType="1"/>
              </p:cNvSpPr>
              <p:nvPr/>
            </p:nvSpPr>
            <p:spPr bwMode="auto">
              <a:xfrm>
                <a:off x="7056" y="2494"/>
                <a:ext cx="0" cy="85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368"/>
              <p:cNvSpPr>
                <a:spLocks/>
              </p:cNvSpPr>
              <p:nvPr/>
            </p:nvSpPr>
            <p:spPr bwMode="auto">
              <a:xfrm>
                <a:off x="7406" y="2420"/>
                <a:ext cx="109" cy="237"/>
              </a:xfrm>
              <a:custGeom>
                <a:avLst/>
                <a:gdLst>
                  <a:gd name="T0" fmla="*/ 0 w 46"/>
                  <a:gd name="T1" fmla="*/ 39 h 100"/>
                  <a:gd name="T2" fmla="*/ 44 w 46"/>
                  <a:gd name="T3" fmla="*/ 0 h 100"/>
                  <a:gd name="T4" fmla="*/ 44 w 46"/>
                  <a:gd name="T5" fmla="*/ 94 h 100"/>
                  <a:gd name="T6" fmla="*/ 0 w 46"/>
                  <a:gd name="T7" fmla="*/ 54 h 100"/>
                  <a:gd name="T8" fmla="*/ 0 w 46"/>
                  <a:gd name="T9" fmla="*/ 3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00">
                    <a:moveTo>
                      <a:pt x="0" y="39"/>
                    </a:moveTo>
                    <a:cubicBezTo>
                      <a:pt x="5" y="39"/>
                      <a:pt x="44" y="25"/>
                      <a:pt x="44" y="0"/>
                    </a:cubicBezTo>
                    <a:cubicBezTo>
                      <a:pt x="44" y="94"/>
                      <a:pt x="44" y="94"/>
                      <a:pt x="44" y="94"/>
                    </a:cubicBezTo>
                    <a:cubicBezTo>
                      <a:pt x="46" y="100"/>
                      <a:pt x="29" y="54"/>
                      <a:pt x="0" y="54"/>
                    </a:cubicBezTo>
                    <a:lnTo>
                      <a:pt x="0" y="39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369"/>
              <p:cNvSpPr>
                <a:spLocks/>
              </p:cNvSpPr>
              <p:nvPr/>
            </p:nvSpPr>
            <p:spPr bwMode="auto">
              <a:xfrm>
                <a:off x="4271" y="1597"/>
                <a:ext cx="289" cy="239"/>
              </a:xfrm>
              <a:custGeom>
                <a:avLst/>
                <a:gdLst>
                  <a:gd name="T0" fmla="*/ 116 w 289"/>
                  <a:gd name="T1" fmla="*/ 239 h 239"/>
                  <a:gd name="T2" fmla="*/ 289 w 289"/>
                  <a:gd name="T3" fmla="*/ 239 h 239"/>
                  <a:gd name="T4" fmla="*/ 289 w 289"/>
                  <a:gd name="T5" fmla="*/ 0 h 239"/>
                  <a:gd name="T6" fmla="*/ 0 w 289"/>
                  <a:gd name="T7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239">
                    <a:moveTo>
                      <a:pt x="116" y="239"/>
                    </a:moveTo>
                    <a:lnTo>
                      <a:pt x="289" y="239"/>
                    </a:lnTo>
                    <a:lnTo>
                      <a:pt x="289" y="0"/>
                    </a:lnTo>
                    <a:lnTo>
                      <a:pt x="0" y="0"/>
                    </a:ln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Oval 370"/>
              <p:cNvSpPr>
                <a:spLocks noChangeArrowheads="1"/>
              </p:cNvSpPr>
              <p:nvPr/>
            </p:nvSpPr>
            <p:spPr bwMode="auto">
              <a:xfrm>
                <a:off x="4288" y="1635"/>
                <a:ext cx="137" cy="163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Oval 371"/>
              <p:cNvSpPr>
                <a:spLocks noChangeArrowheads="1"/>
              </p:cNvSpPr>
              <p:nvPr/>
            </p:nvSpPr>
            <p:spPr bwMode="auto">
              <a:xfrm>
                <a:off x="4106" y="1498"/>
                <a:ext cx="156" cy="68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372"/>
              <p:cNvSpPr>
                <a:spLocks/>
              </p:cNvSpPr>
              <p:nvPr/>
            </p:nvSpPr>
            <p:spPr bwMode="auto">
              <a:xfrm>
                <a:off x="4281" y="1805"/>
                <a:ext cx="153" cy="111"/>
              </a:xfrm>
              <a:custGeom>
                <a:avLst/>
                <a:gdLst>
                  <a:gd name="T0" fmla="*/ 61 w 65"/>
                  <a:gd name="T1" fmla="*/ 41 h 47"/>
                  <a:gd name="T2" fmla="*/ 25 w 65"/>
                  <a:gd name="T3" fmla="*/ 36 h 47"/>
                  <a:gd name="T4" fmla="*/ 4 w 65"/>
                  <a:gd name="T5" fmla="*/ 6 h 47"/>
                  <a:gd name="T6" fmla="*/ 40 w 65"/>
                  <a:gd name="T7" fmla="*/ 11 h 47"/>
                  <a:gd name="T8" fmla="*/ 61 w 65"/>
                  <a:gd name="T9" fmla="*/ 4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47">
                    <a:moveTo>
                      <a:pt x="61" y="41"/>
                    </a:moveTo>
                    <a:cubicBezTo>
                      <a:pt x="56" y="47"/>
                      <a:pt x="40" y="45"/>
                      <a:pt x="25" y="36"/>
                    </a:cubicBezTo>
                    <a:cubicBezTo>
                      <a:pt x="9" y="26"/>
                      <a:pt x="0" y="13"/>
                      <a:pt x="4" y="6"/>
                    </a:cubicBezTo>
                    <a:cubicBezTo>
                      <a:pt x="8" y="0"/>
                      <a:pt x="24" y="2"/>
                      <a:pt x="40" y="11"/>
                    </a:cubicBezTo>
                    <a:cubicBezTo>
                      <a:pt x="55" y="21"/>
                      <a:pt x="65" y="34"/>
                      <a:pt x="61" y="41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373"/>
              <p:cNvSpPr>
                <a:spLocks/>
              </p:cNvSpPr>
              <p:nvPr/>
            </p:nvSpPr>
            <p:spPr bwMode="auto">
              <a:xfrm>
                <a:off x="4106" y="1576"/>
                <a:ext cx="156" cy="33"/>
              </a:xfrm>
              <a:custGeom>
                <a:avLst/>
                <a:gdLst>
                  <a:gd name="T0" fmla="*/ 66 w 66"/>
                  <a:gd name="T1" fmla="*/ 0 h 14"/>
                  <a:gd name="T2" fmla="*/ 33 w 66"/>
                  <a:gd name="T3" fmla="*/ 14 h 14"/>
                  <a:gd name="T4" fmla="*/ 0 w 66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6" h="14">
                    <a:moveTo>
                      <a:pt x="66" y="0"/>
                    </a:moveTo>
                    <a:cubicBezTo>
                      <a:pt x="66" y="7"/>
                      <a:pt x="51" y="14"/>
                      <a:pt x="33" y="14"/>
                    </a:cubicBezTo>
                    <a:cubicBezTo>
                      <a:pt x="15" y="14"/>
                      <a:pt x="0" y="7"/>
                      <a:pt x="0" y="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374"/>
              <p:cNvSpPr>
                <a:spLocks/>
              </p:cNvSpPr>
              <p:nvPr/>
            </p:nvSpPr>
            <p:spPr bwMode="auto">
              <a:xfrm>
                <a:off x="4106" y="1616"/>
                <a:ext cx="156" cy="33"/>
              </a:xfrm>
              <a:custGeom>
                <a:avLst/>
                <a:gdLst>
                  <a:gd name="T0" fmla="*/ 66 w 66"/>
                  <a:gd name="T1" fmla="*/ 0 h 14"/>
                  <a:gd name="T2" fmla="*/ 33 w 66"/>
                  <a:gd name="T3" fmla="*/ 14 h 14"/>
                  <a:gd name="T4" fmla="*/ 0 w 66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6" h="14">
                    <a:moveTo>
                      <a:pt x="66" y="0"/>
                    </a:moveTo>
                    <a:cubicBezTo>
                      <a:pt x="66" y="8"/>
                      <a:pt x="51" y="14"/>
                      <a:pt x="33" y="14"/>
                    </a:cubicBezTo>
                    <a:cubicBezTo>
                      <a:pt x="15" y="14"/>
                      <a:pt x="0" y="8"/>
                      <a:pt x="0" y="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375"/>
              <p:cNvSpPr>
                <a:spLocks/>
              </p:cNvSpPr>
              <p:nvPr/>
            </p:nvSpPr>
            <p:spPr bwMode="auto">
              <a:xfrm>
                <a:off x="4106" y="1656"/>
                <a:ext cx="156" cy="33"/>
              </a:xfrm>
              <a:custGeom>
                <a:avLst/>
                <a:gdLst>
                  <a:gd name="T0" fmla="*/ 66 w 66"/>
                  <a:gd name="T1" fmla="*/ 0 h 14"/>
                  <a:gd name="T2" fmla="*/ 33 w 66"/>
                  <a:gd name="T3" fmla="*/ 14 h 14"/>
                  <a:gd name="T4" fmla="*/ 0 w 66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6" h="14">
                    <a:moveTo>
                      <a:pt x="66" y="0"/>
                    </a:moveTo>
                    <a:cubicBezTo>
                      <a:pt x="66" y="8"/>
                      <a:pt x="51" y="14"/>
                      <a:pt x="33" y="14"/>
                    </a:cubicBezTo>
                    <a:cubicBezTo>
                      <a:pt x="15" y="14"/>
                      <a:pt x="0" y="8"/>
                      <a:pt x="0" y="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376"/>
              <p:cNvSpPr>
                <a:spLocks/>
              </p:cNvSpPr>
              <p:nvPr/>
            </p:nvSpPr>
            <p:spPr bwMode="auto">
              <a:xfrm>
                <a:off x="4106" y="1696"/>
                <a:ext cx="156" cy="33"/>
              </a:xfrm>
              <a:custGeom>
                <a:avLst/>
                <a:gdLst>
                  <a:gd name="T0" fmla="*/ 66 w 66"/>
                  <a:gd name="T1" fmla="*/ 0 h 14"/>
                  <a:gd name="T2" fmla="*/ 33 w 66"/>
                  <a:gd name="T3" fmla="*/ 14 h 14"/>
                  <a:gd name="T4" fmla="*/ 0 w 66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6" h="14">
                    <a:moveTo>
                      <a:pt x="66" y="0"/>
                    </a:moveTo>
                    <a:cubicBezTo>
                      <a:pt x="66" y="8"/>
                      <a:pt x="51" y="14"/>
                      <a:pt x="33" y="14"/>
                    </a:cubicBezTo>
                    <a:cubicBezTo>
                      <a:pt x="15" y="14"/>
                      <a:pt x="0" y="8"/>
                      <a:pt x="0" y="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377"/>
              <p:cNvSpPr>
                <a:spLocks/>
              </p:cNvSpPr>
              <p:nvPr/>
            </p:nvSpPr>
            <p:spPr bwMode="auto">
              <a:xfrm>
                <a:off x="4106" y="1736"/>
                <a:ext cx="156" cy="34"/>
              </a:xfrm>
              <a:custGeom>
                <a:avLst/>
                <a:gdLst>
                  <a:gd name="T0" fmla="*/ 66 w 66"/>
                  <a:gd name="T1" fmla="*/ 0 h 14"/>
                  <a:gd name="T2" fmla="*/ 33 w 66"/>
                  <a:gd name="T3" fmla="*/ 14 h 14"/>
                  <a:gd name="T4" fmla="*/ 0 w 66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6" h="14">
                    <a:moveTo>
                      <a:pt x="66" y="0"/>
                    </a:moveTo>
                    <a:cubicBezTo>
                      <a:pt x="66" y="8"/>
                      <a:pt x="51" y="14"/>
                      <a:pt x="33" y="14"/>
                    </a:cubicBezTo>
                    <a:cubicBezTo>
                      <a:pt x="15" y="14"/>
                      <a:pt x="0" y="8"/>
                      <a:pt x="0" y="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378"/>
              <p:cNvSpPr>
                <a:spLocks/>
              </p:cNvSpPr>
              <p:nvPr/>
            </p:nvSpPr>
            <p:spPr bwMode="auto">
              <a:xfrm>
                <a:off x="4106" y="1777"/>
                <a:ext cx="156" cy="33"/>
              </a:xfrm>
              <a:custGeom>
                <a:avLst/>
                <a:gdLst>
                  <a:gd name="T0" fmla="*/ 66 w 66"/>
                  <a:gd name="T1" fmla="*/ 0 h 14"/>
                  <a:gd name="T2" fmla="*/ 33 w 66"/>
                  <a:gd name="T3" fmla="*/ 14 h 14"/>
                  <a:gd name="T4" fmla="*/ 0 w 66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6" h="14">
                    <a:moveTo>
                      <a:pt x="66" y="0"/>
                    </a:moveTo>
                    <a:cubicBezTo>
                      <a:pt x="66" y="8"/>
                      <a:pt x="51" y="14"/>
                      <a:pt x="33" y="14"/>
                    </a:cubicBezTo>
                    <a:cubicBezTo>
                      <a:pt x="15" y="14"/>
                      <a:pt x="0" y="8"/>
                      <a:pt x="0" y="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379"/>
              <p:cNvSpPr>
                <a:spLocks/>
              </p:cNvSpPr>
              <p:nvPr/>
            </p:nvSpPr>
            <p:spPr bwMode="auto">
              <a:xfrm>
                <a:off x="4106" y="1817"/>
                <a:ext cx="156" cy="33"/>
              </a:xfrm>
              <a:custGeom>
                <a:avLst/>
                <a:gdLst>
                  <a:gd name="T0" fmla="*/ 66 w 66"/>
                  <a:gd name="T1" fmla="*/ 0 h 14"/>
                  <a:gd name="T2" fmla="*/ 33 w 66"/>
                  <a:gd name="T3" fmla="*/ 14 h 14"/>
                  <a:gd name="T4" fmla="*/ 0 w 66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6" h="14">
                    <a:moveTo>
                      <a:pt x="66" y="0"/>
                    </a:moveTo>
                    <a:cubicBezTo>
                      <a:pt x="66" y="8"/>
                      <a:pt x="51" y="14"/>
                      <a:pt x="33" y="14"/>
                    </a:cubicBezTo>
                    <a:cubicBezTo>
                      <a:pt x="15" y="14"/>
                      <a:pt x="0" y="8"/>
                      <a:pt x="0" y="0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Oval 380"/>
              <p:cNvSpPr>
                <a:spLocks noChangeArrowheads="1"/>
              </p:cNvSpPr>
              <p:nvPr/>
            </p:nvSpPr>
            <p:spPr bwMode="auto">
              <a:xfrm>
                <a:off x="4477" y="1625"/>
                <a:ext cx="43" cy="41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Oval 381"/>
              <p:cNvSpPr>
                <a:spLocks noChangeArrowheads="1"/>
              </p:cNvSpPr>
              <p:nvPr/>
            </p:nvSpPr>
            <p:spPr bwMode="auto">
              <a:xfrm>
                <a:off x="4477" y="1770"/>
                <a:ext cx="43" cy="40"/>
              </a:xfrm>
              <a:prstGeom prst="ellips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382"/>
              <p:cNvSpPr>
                <a:spLocks noEditPoints="1"/>
              </p:cNvSpPr>
              <p:nvPr/>
            </p:nvSpPr>
            <p:spPr bwMode="auto">
              <a:xfrm>
                <a:off x="4330" y="1680"/>
                <a:ext cx="52" cy="75"/>
              </a:xfrm>
              <a:custGeom>
                <a:avLst/>
                <a:gdLst>
                  <a:gd name="T0" fmla="*/ 9 w 22"/>
                  <a:gd name="T1" fmla="*/ 32 h 32"/>
                  <a:gd name="T2" fmla="*/ 9 w 22"/>
                  <a:gd name="T3" fmla="*/ 29 h 32"/>
                  <a:gd name="T4" fmla="*/ 0 w 22"/>
                  <a:gd name="T5" fmla="*/ 24 h 32"/>
                  <a:gd name="T6" fmla="*/ 4 w 22"/>
                  <a:gd name="T7" fmla="*/ 20 h 32"/>
                  <a:gd name="T8" fmla="*/ 9 w 22"/>
                  <a:gd name="T9" fmla="*/ 23 h 32"/>
                  <a:gd name="T10" fmla="*/ 9 w 22"/>
                  <a:gd name="T11" fmla="*/ 18 h 32"/>
                  <a:gd name="T12" fmla="*/ 3 w 22"/>
                  <a:gd name="T13" fmla="*/ 15 h 32"/>
                  <a:gd name="T14" fmla="*/ 1 w 22"/>
                  <a:gd name="T15" fmla="*/ 10 h 32"/>
                  <a:gd name="T16" fmla="*/ 4 w 22"/>
                  <a:gd name="T17" fmla="*/ 4 h 32"/>
                  <a:gd name="T18" fmla="*/ 9 w 22"/>
                  <a:gd name="T19" fmla="*/ 2 h 32"/>
                  <a:gd name="T20" fmla="*/ 9 w 22"/>
                  <a:gd name="T21" fmla="*/ 0 h 32"/>
                  <a:gd name="T22" fmla="*/ 13 w 22"/>
                  <a:gd name="T23" fmla="*/ 0 h 32"/>
                  <a:gd name="T24" fmla="*/ 13 w 22"/>
                  <a:gd name="T25" fmla="*/ 2 h 32"/>
                  <a:gd name="T26" fmla="*/ 21 w 22"/>
                  <a:gd name="T27" fmla="*/ 5 h 32"/>
                  <a:gd name="T28" fmla="*/ 18 w 22"/>
                  <a:gd name="T29" fmla="*/ 9 h 32"/>
                  <a:gd name="T30" fmla="*/ 13 w 22"/>
                  <a:gd name="T31" fmla="*/ 7 h 32"/>
                  <a:gd name="T32" fmla="*/ 13 w 22"/>
                  <a:gd name="T33" fmla="*/ 13 h 32"/>
                  <a:gd name="T34" fmla="*/ 20 w 22"/>
                  <a:gd name="T35" fmla="*/ 16 h 32"/>
                  <a:gd name="T36" fmla="*/ 22 w 22"/>
                  <a:gd name="T37" fmla="*/ 21 h 32"/>
                  <a:gd name="T38" fmla="*/ 19 w 22"/>
                  <a:gd name="T39" fmla="*/ 26 h 32"/>
                  <a:gd name="T40" fmla="*/ 13 w 22"/>
                  <a:gd name="T41" fmla="*/ 29 h 32"/>
                  <a:gd name="T42" fmla="*/ 13 w 22"/>
                  <a:gd name="T43" fmla="*/ 32 h 32"/>
                  <a:gd name="T44" fmla="*/ 9 w 22"/>
                  <a:gd name="T45" fmla="*/ 32 h 32"/>
                  <a:gd name="T46" fmla="*/ 9 w 22"/>
                  <a:gd name="T47" fmla="*/ 7 h 32"/>
                  <a:gd name="T48" fmla="*/ 8 w 22"/>
                  <a:gd name="T49" fmla="*/ 9 h 32"/>
                  <a:gd name="T50" fmla="*/ 9 w 22"/>
                  <a:gd name="T51" fmla="*/ 12 h 32"/>
                  <a:gd name="T52" fmla="*/ 9 w 22"/>
                  <a:gd name="T53" fmla="*/ 7 h 32"/>
                  <a:gd name="T54" fmla="*/ 15 w 22"/>
                  <a:gd name="T55" fmla="*/ 21 h 32"/>
                  <a:gd name="T56" fmla="*/ 15 w 22"/>
                  <a:gd name="T57" fmla="*/ 20 h 32"/>
                  <a:gd name="T58" fmla="*/ 13 w 22"/>
                  <a:gd name="T59" fmla="*/ 19 h 32"/>
                  <a:gd name="T60" fmla="*/ 13 w 22"/>
                  <a:gd name="T61" fmla="*/ 24 h 32"/>
                  <a:gd name="T62" fmla="*/ 15 w 22"/>
                  <a:gd name="T63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" h="32">
                    <a:moveTo>
                      <a:pt x="9" y="32"/>
                    </a:moveTo>
                    <a:cubicBezTo>
                      <a:pt x="9" y="29"/>
                      <a:pt x="9" y="29"/>
                      <a:pt x="9" y="29"/>
                    </a:cubicBezTo>
                    <a:cubicBezTo>
                      <a:pt x="6" y="28"/>
                      <a:pt x="3" y="27"/>
                      <a:pt x="0" y="24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2"/>
                      <a:pt x="8" y="23"/>
                      <a:pt x="9" y="23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7" y="17"/>
                      <a:pt x="5" y="16"/>
                      <a:pt x="3" y="15"/>
                    </a:cubicBezTo>
                    <a:cubicBezTo>
                      <a:pt x="2" y="14"/>
                      <a:pt x="1" y="12"/>
                      <a:pt x="1" y="10"/>
                    </a:cubicBezTo>
                    <a:cubicBezTo>
                      <a:pt x="1" y="7"/>
                      <a:pt x="2" y="6"/>
                      <a:pt x="4" y="4"/>
                    </a:cubicBezTo>
                    <a:cubicBezTo>
                      <a:pt x="5" y="3"/>
                      <a:pt x="7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6" y="2"/>
                      <a:pt x="19" y="3"/>
                      <a:pt x="21" y="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6" y="8"/>
                      <a:pt x="15" y="8"/>
                      <a:pt x="13" y="7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6" y="13"/>
                      <a:pt x="18" y="14"/>
                      <a:pt x="20" y="16"/>
                    </a:cubicBezTo>
                    <a:cubicBezTo>
                      <a:pt x="21" y="17"/>
                      <a:pt x="22" y="19"/>
                      <a:pt x="22" y="21"/>
                    </a:cubicBezTo>
                    <a:cubicBezTo>
                      <a:pt x="22" y="23"/>
                      <a:pt x="21" y="25"/>
                      <a:pt x="19" y="26"/>
                    </a:cubicBezTo>
                    <a:cubicBezTo>
                      <a:pt x="18" y="28"/>
                      <a:pt x="16" y="29"/>
                      <a:pt x="13" y="29"/>
                    </a:cubicBezTo>
                    <a:cubicBezTo>
                      <a:pt x="13" y="32"/>
                      <a:pt x="13" y="32"/>
                      <a:pt x="13" y="32"/>
                    </a:cubicBezTo>
                    <a:lnTo>
                      <a:pt x="9" y="32"/>
                    </a:lnTo>
                    <a:close/>
                    <a:moveTo>
                      <a:pt x="9" y="7"/>
                    </a:moveTo>
                    <a:cubicBezTo>
                      <a:pt x="8" y="7"/>
                      <a:pt x="8" y="8"/>
                      <a:pt x="8" y="9"/>
                    </a:cubicBezTo>
                    <a:cubicBezTo>
                      <a:pt x="8" y="10"/>
                      <a:pt x="8" y="11"/>
                      <a:pt x="9" y="12"/>
                    </a:cubicBezTo>
                    <a:lnTo>
                      <a:pt x="9" y="7"/>
                    </a:lnTo>
                    <a:close/>
                    <a:moveTo>
                      <a:pt x="15" y="21"/>
                    </a:moveTo>
                    <a:cubicBezTo>
                      <a:pt x="15" y="21"/>
                      <a:pt x="15" y="20"/>
                      <a:pt x="15" y="20"/>
                    </a:cubicBezTo>
                    <a:cubicBezTo>
                      <a:pt x="15" y="19"/>
                      <a:pt x="14" y="19"/>
                      <a:pt x="13" y="19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5" y="23"/>
                      <a:pt x="15" y="22"/>
                      <a:pt x="15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383"/>
              <p:cNvSpPr>
                <a:spLocks/>
              </p:cNvSpPr>
              <p:nvPr/>
            </p:nvSpPr>
            <p:spPr bwMode="auto">
              <a:xfrm>
                <a:off x="2373" y="2356"/>
                <a:ext cx="222" cy="225"/>
              </a:xfrm>
              <a:custGeom>
                <a:avLst/>
                <a:gdLst>
                  <a:gd name="T0" fmla="*/ 74 w 94"/>
                  <a:gd name="T1" fmla="*/ 80 h 95"/>
                  <a:gd name="T2" fmla="*/ 14 w 94"/>
                  <a:gd name="T3" fmla="*/ 74 h 95"/>
                  <a:gd name="T4" fmla="*/ 20 w 94"/>
                  <a:gd name="T5" fmla="*/ 15 h 95"/>
                  <a:gd name="T6" fmla="*/ 80 w 94"/>
                  <a:gd name="T7" fmla="*/ 20 h 95"/>
                  <a:gd name="T8" fmla="*/ 74 w 94"/>
                  <a:gd name="T9" fmla="*/ 8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95">
                    <a:moveTo>
                      <a:pt x="74" y="80"/>
                    </a:moveTo>
                    <a:cubicBezTo>
                      <a:pt x="56" y="95"/>
                      <a:pt x="29" y="92"/>
                      <a:pt x="14" y="74"/>
                    </a:cubicBezTo>
                    <a:cubicBezTo>
                      <a:pt x="0" y="56"/>
                      <a:pt x="2" y="29"/>
                      <a:pt x="20" y="15"/>
                    </a:cubicBezTo>
                    <a:cubicBezTo>
                      <a:pt x="38" y="0"/>
                      <a:pt x="65" y="2"/>
                      <a:pt x="80" y="20"/>
                    </a:cubicBezTo>
                    <a:cubicBezTo>
                      <a:pt x="94" y="38"/>
                      <a:pt x="92" y="65"/>
                      <a:pt x="74" y="80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384"/>
              <p:cNvSpPr>
                <a:spLocks/>
              </p:cNvSpPr>
              <p:nvPr/>
            </p:nvSpPr>
            <p:spPr bwMode="auto">
              <a:xfrm>
                <a:off x="2153" y="2458"/>
                <a:ext cx="322" cy="291"/>
              </a:xfrm>
              <a:custGeom>
                <a:avLst/>
                <a:gdLst>
                  <a:gd name="T0" fmla="*/ 322 w 322"/>
                  <a:gd name="T1" fmla="*/ 109 h 291"/>
                  <a:gd name="T2" fmla="*/ 38 w 322"/>
                  <a:gd name="T3" fmla="*/ 291 h 291"/>
                  <a:gd name="T4" fmla="*/ 0 w 322"/>
                  <a:gd name="T5" fmla="*/ 244 h 291"/>
                  <a:gd name="T6" fmla="*/ 232 w 322"/>
                  <a:gd name="T7" fmla="*/ 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2" h="291">
                    <a:moveTo>
                      <a:pt x="322" y="109"/>
                    </a:moveTo>
                    <a:lnTo>
                      <a:pt x="38" y="291"/>
                    </a:lnTo>
                    <a:lnTo>
                      <a:pt x="0" y="244"/>
                    </a:lnTo>
                    <a:lnTo>
                      <a:pt x="232" y="0"/>
                    </a:ln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385"/>
              <p:cNvSpPr>
                <a:spLocks/>
              </p:cNvSpPr>
              <p:nvPr/>
            </p:nvSpPr>
            <p:spPr bwMode="auto">
              <a:xfrm>
                <a:off x="2149" y="2725"/>
                <a:ext cx="427" cy="105"/>
              </a:xfrm>
              <a:custGeom>
                <a:avLst/>
                <a:gdLst>
                  <a:gd name="T0" fmla="*/ 13 w 181"/>
                  <a:gd name="T1" fmla="*/ 0 h 44"/>
                  <a:gd name="T2" fmla="*/ 1 w 181"/>
                  <a:gd name="T3" fmla="*/ 17 h 44"/>
                  <a:gd name="T4" fmla="*/ 18 w 181"/>
                  <a:gd name="T5" fmla="*/ 39 h 44"/>
                  <a:gd name="T6" fmla="*/ 66 w 181"/>
                  <a:gd name="T7" fmla="*/ 28 h 44"/>
                  <a:gd name="T8" fmla="*/ 88 w 181"/>
                  <a:gd name="T9" fmla="*/ 11 h 44"/>
                  <a:gd name="T10" fmla="*/ 119 w 181"/>
                  <a:gd name="T11" fmla="*/ 4 h 44"/>
                  <a:gd name="T12" fmla="*/ 153 w 181"/>
                  <a:gd name="T13" fmla="*/ 26 h 44"/>
                  <a:gd name="T14" fmla="*/ 181 w 181"/>
                  <a:gd name="T15" fmla="*/ 3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44">
                    <a:moveTo>
                      <a:pt x="13" y="0"/>
                    </a:moveTo>
                    <a:cubicBezTo>
                      <a:pt x="7" y="2"/>
                      <a:pt x="2" y="12"/>
                      <a:pt x="1" y="17"/>
                    </a:cubicBezTo>
                    <a:cubicBezTo>
                      <a:pt x="0" y="27"/>
                      <a:pt x="8" y="36"/>
                      <a:pt x="18" y="39"/>
                    </a:cubicBezTo>
                    <a:cubicBezTo>
                      <a:pt x="35" y="44"/>
                      <a:pt x="52" y="38"/>
                      <a:pt x="66" y="28"/>
                    </a:cubicBezTo>
                    <a:cubicBezTo>
                      <a:pt x="73" y="23"/>
                      <a:pt x="80" y="16"/>
                      <a:pt x="88" y="11"/>
                    </a:cubicBezTo>
                    <a:cubicBezTo>
                      <a:pt x="97" y="5"/>
                      <a:pt x="109" y="4"/>
                      <a:pt x="119" y="4"/>
                    </a:cubicBezTo>
                    <a:cubicBezTo>
                      <a:pt x="138" y="3"/>
                      <a:pt x="141" y="15"/>
                      <a:pt x="153" y="26"/>
                    </a:cubicBezTo>
                    <a:cubicBezTo>
                      <a:pt x="162" y="34"/>
                      <a:pt x="169" y="36"/>
                      <a:pt x="181" y="36"/>
                    </a:cubicBezTo>
                  </a:path>
                </a:pathLst>
              </a:cu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Line 386"/>
              <p:cNvSpPr>
                <a:spLocks noChangeShapeType="1"/>
              </p:cNvSpPr>
              <p:nvPr/>
            </p:nvSpPr>
            <p:spPr bwMode="auto">
              <a:xfrm>
                <a:off x="2520" y="2406"/>
                <a:ext cx="9" cy="9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Line 387"/>
              <p:cNvSpPr>
                <a:spLocks noChangeShapeType="1"/>
              </p:cNvSpPr>
              <p:nvPr/>
            </p:nvSpPr>
            <p:spPr bwMode="auto">
              <a:xfrm>
                <a:off x="2522" y="2437"/>
                <a:ext cx="9" cy="9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Line 388"/>
              <p:cNvSpPr>
                <a:spLocks noChangeShapeType="1"/>
              </p:cNvSpPr>
              <p:nvPr/>
            </p:nvSpPr>
            <p:spPr bwMode="auto">
              <a:xfrm>
                <a:off x="2491" y="2437"/>
                <a:ext cx="10" cy="9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Line 389"/>
              <p:cNvSpPr>
                <a:spLocks noChangeShapeType="1"/>
              </p:cNvSpPr>
              <p:nvPr/>
            </p:nvSpPr>
            <p:spPr bwMode="auto">
              <a:xfrm>
                <a:off x="2487" y="2406"/>
                <a:ext cx="9" cy="9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Line 390"/>
              <p:cNvSpPr>
                <a:spLocks noChangeShapeType="1"/>
              </p:cNvSpPr>
              <p:nvPr/>
            </p:nvSpPr>
            <p:spPr bwMode="auto">
              <a:xfrm>
                <a:off x="2496" y="2465"/>
                <a:ext cx="9" cy="1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Line 391"/>
              <p:cNvSpPr>
                <a:spLocks noChangeShapeType="1"/>
              </p:cNvSpPr>
              <p:nvPr/>
            </p:nvSpPr>
            <p:spPr bwMode="auto">
              <a:xfrm>
                <a:off x="2458" y="2437"/>
                <a:ext cx="10" cy="9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Line 392"/>
              <p:cNvSpPr>
                <a:spLocks noChangeShapeType="1"/>
              </p:cNvSpPr>
              <p:nvPr/>
            </p:nvSpPr>
            <p:spPr bwMode="auto">
              <a:xfrm>
                <a:off x="2527" y="2465"/>
                <a:ext cx="9" cy="1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Line 393"/>
              <p:cNvSpPr>
                <a:spLocks noChangeShapeType="1"/>
              </p:cNvSpPr>
              <p:nvPr/>
            </p:nvSpPr>
            <p:spPr bwMode="auto">
              <a:xfrm>
                <a:off x="2553" y="2446"/>
                <a:ext cx="9" cy="1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Line 394"/>
              <p:cNvSpPr>
                <a:spLocks noChangeShapeType="1"/>
              </p:cNvSpPr>
              <p:nvPr/>
            </p:nvSpPr>
            <p:spPr bwMode="auto">
              <a:xfrm>
                <a:off x="2453" y="2404"/>
                <a:ext cx="10" cy="9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Line 395"/>
              <p:cNvSpPr>
                <a:spLocks noChangeShapeType="1"/>
              </p:cNvSpPr>
              <p:nvPr/>
            </p:nvSpPr>
            <p:spPr bwMode="auto">
              <a:xfrm>
                <a:off x="2461" y="2470"/>
                <a:ext cx="9" cy="12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Line 396"/>
              <p:cNvSpPr>
                <a:spLocks noChangeShapeType="1"/>
              </p:cNvSpPr>
              <p:nvPr/>
            </p:nvSpPr>
            <p:spPr bwMode="auto">
              <a:xfrm>
                <a:off x="2491" y="2498"/>
                <a:ext cx="10" cy="1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Line 397"/>
              <p:cNvSpPr>
                <a:spLocks noChangeShapeType="1"/>
              </p:cNvSpPr>
              <p:nvPr/>
            </p:nvSpPr>
            <p:spPr bwMode="auto">
              <a:xfrm>
                <a:off x="2520" y="2503"/>
                <a:ext cx="9" cy="9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Line 398"/>
              <p:cNvSpPr>
                <a:spLocks noChangeShapeType="1"/>
              </p:cNvSpPr>
              <p:nvPr/>
            </p:nvSpPr>
            <p:spPr bwMode="auto">
              <a:xfrm>
                <a:off x="2553" y="2482"/>
                <a:ext cx="9" cy="12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Line 399"/>
              <p:cNvSpPr>
                <a:spLocks noChangeShapeType="1"/>
              </p:cNvSpPr>
              <p:nvPr/>
            </p:nvSpPr>
            <p:spPr bwMode="auto">
              <a:xfrm>
                <a:off x="2491" y="2378"/>
                <a:ext cx="10" cy="11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Line 400"/>
              <p:cNvSpPr>
                <a:spLocks noChangeShapeType="1"/>
              </p:cNvSpPr>
              <p:nvPr/>
            </p:nvSpPr>
            <p:spPr bwMode="auto">
              <a:xfrm>
                <a:off x="2515" y="2534"/>
                <a:ext cx="9" cy="9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Line 401"/>
              <p:cNvSpPr>
                <a:spLocks noChangeShapeType="1"/>
              </p:cNvSpPr>
              <p:nvPr/>
            </p:nvSpPr>
            <p:spPr bwMode="auto">
              <a:xfrm>
                <a:off x="2484" y="2543"/>
                <a:ext cx="10" cy="1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Line 402"/>
              <p:cNvSpPr>
                <a:spLocks noChangeShapeType="1"/>
              </p:cNvSpPr>
              <p:nvPr/>
            </p:nvSpPr>
            <p:spPr bwMode="auto">
              <a:xfrm>
                <a:off x="2461" y="2512"/>
                <a:ext cx="9" cy="1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Line 403"/>
              <p:cNvSpPr>
                <a:spLocks noChangeShapeType="1"/>
              </p:cNvSpPr>
              <p:nvPr/>
            </p:nvSpPr>
            <p:spPr bwMode="auto">
              <a:xfrm>
                <a:off x="2430" y="2494"/>
                <a:ext cx="7" cy="9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Line 404"/>
              <p:cNvSpPr>
                <a:spLocks noChangeShapeType="1"/>
              </p:cNvSpPr>
              <p:nvPr/>
            </p:nvSpPr>
            <p:spPr bwMode="auto">
              <a:xfrm>
                <a:off x="2420" y="2458"/>
                <a:ext cx="10" cy="1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Line 405"/>
              <p:cNvSpPr>
                <a:spLocks noChangeShapeType="1"/>
              </p:cNvSpPr>
              <p:nvPr/>
            </p:nvSpPr>
            <p:spPr bwMode="auto">
              <a:xfrm>
                <a:off x="2425" y="2420"/>
                <a:ext cx="10" cy="10"/>
              </a:xfrm>
              <a:prstGeom prst="line">
                <a:avLst/>
              </a:prstGeom>
              <a:noFill/>
              <a:ln w="301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" name="Line 407"/>
            <p:cNvSpPr>
              <a:spLocks noChangeShapeType="1"/>
            </p:cNvSpPr>
            <p:nvPr/>
          </p:nvSpPr>
          <p:spPr bwMode="auto">
            <a:xfrm>
              <a:off x="2435" y="2539"/>
              <a:ext cx="9" cy="9"/>
            </a:xfrm>
            <a:prstGeom prst="line">
              <a:avLst/>
            </a:prstGeom>
            <a:noFill/>
            <a:ln w="3016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08"/>
            <p:cNvSpPr>
              <a:spLocks/>
            </p:cNvSpPr>
            <p:nvPr/>
          </p:nvSpPr>
          <p:spPr bwMode="auto">
            <a:xfrm>
              <a:off x="7186" y="4145"/>
              <a:ext cx="324" cy="215"/>
            </a:xfrm>
            <a:custGeom>
              <a:avLst/>
              <a:gdLst>
                <a:gd name="T0" fmla="*/ 324 w 324"/>
                <a:gd name="T1" fmla="*/ 109 h 215"/>
                <a:gd name="T2" fmla="*/ 218 w 324"/>
                <a:gd name="T3" fmla="*/ 0 h 215"/>
                <a:gd name="T4" fmla="*/ 218 w 324"/>
                <a:gd name="T5" fmla="*/ 71 h 215"/>
                <a:gd name="T6" fmla="*/ 0 w 324"/>
                <a:gd name="T7" fmla="*/ 71 h 215"/>
                <a:gd name="T8" fmla="*/ 0 w 324"/>
                <a:gd name="T9" fmla="*/ 147 h 215"/>
                <a:gd name="T10" fmla="*/ 218 w 324"/>
                <a:gd name="T11" fmla="*/ 147 h 215"/>
                <a:gd name="T12" fmla="*/ 218 w 324"/>
                <a:gd name="T13" fmla="*/ 215 h 215"/>
                <a:gd name="T14" fmla="*/ 324 w 324"/>
                <a:gd name="T15" fmla="*/ 10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4" h="215">
                  <a:moveTo>
                    <a:pt x="324" y="109"/>
                  </a:moveTo>
                  <a:lnTo>
                    <a:pt x="218" y="0"/>
                  </a:lnTo>
                  <a:lnTo>
                    <a:pt x="218" y="71"/>
                  </a:lnTo>
                  <a:lnTo>
                    <a:pt x="0" y="71"/>
                  </a:lnTo>
                  <a:lnTo>
                    <a:pt x="0" y="147"/>
                  </a:lnTo>
                  <a:lnTo>
                    <a:pt x="218" y="147"/>
                  </a:lnTo>
                  <a:lnTo>
                    <a:pt x="218" y="215"/>
                  </a:lnTo>
                  <a:lnTo>
                    <a:pt x="324" y="109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09"/>
            <p:cNvSpPr>
              <a:spLocks/>
            </p:cNvSpPr>
            <p:nvPr/>
          </p:nvSpPr>
          <p:spPr bwMode="auto">
            <a:xfrm>
              <a:off x="7056" y="4384"/>
              <a:ext cx="326" cy="215"/>
            </a:xfrm>
            <a:custGeom>
              <a:avLst/>
              <a:gdLst>
                <a:gd name="T0" fmla="*/ 0 w 326"/>
                <a:gd name="T1" fmla="*/ 109 h 215"/>
                <a:gd name="T2" fmla="*/ 109 w 326"/>
                <a:gd name="T3" fmla="*/ 0 h 215"/>
                <a:gd name="T4" fmla="*/ 109 w 326"/>
                <a:gd name="T5" fmla="*/ 71 h 215"/>
                <a:gd name="T6" fmla="*/ 326 w 326"/>
                <a:gd name="T7" fmla="*/ 71 h 215"/>
                <a:gd name="T8" fmla="*/ 326 w 326"/>
                <a:gd name="T9" fmla="*/ 147 h 215"/>
                <a:gd name="T10" fmla="*/ 109 w 326"/>
                <a:gd name="T11" fmla="*/ 147 h 215"/>
                <a:gd name="T12" fmla="*/ 109 w 326"/>
                <a:gd name="T13" fmla="*/ 215 h 215"/>
                <a:gd name="T14" fmla="*/ 0 w 326"/>
                <a:gd name="T15" fmla="*/ 10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6" h="215">
                  <a:moveTo>
                    <a:pt x="0" y="109"/>
                  </a:moveTo>
                  <a:lnTo>
                    <a:pt x="109" y="0"/>
                  </a:lnTo>
                  <a:lnTo>
                    <a:pt x="109" y="71"/>
                  </a:lnTo>
                  <a:lnTo>
                    <a:pt x="326" y="71"/>
                  </a:lnTo>
                  <a:lnTo>
                    <a:pt x="326" y="147"/>
                  </a:lnTo>
                  <a:lnTo>
                    <a:pt x="109" y="147"/>
                  </a:lnTo>
                  <a:lnTo>
                    <a:pt x="109" y="215"/>
                  </a:lnTo>
                  <a:lnTo>
                    <a:pt x="0" y="109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10"/>
            <p:cNvSpPr>
              <a:spLocks noEditPoints="1"/>
            </p:cNvSpPr>
            <p:nvPr/>
          </p:nvSpPr>
          <p:spPr bwMode="auto">
            <a:xfrm>
              <a:off x="6063" y="4431"/>
              <a:ext cx="178" cy="178"/>
            </a:xfrm>
            <a:custGeom>
              <a:avLst/>
              <a:gdLst>
                <a:gd name="T0" fmla="*/ 15 w 75"/>
                <a:gd name="T1" fmla="*/ 12 h 75"/>
                <a:gd name="T2" fmla="*/ 13 w 75"/>
                <a:gd name="T3" fmla="*/ 60 h 75"/>
                <a:gd name="T4" fmla="*/ 60 w 75"/>
                <a:gd name="T5" fmla="*/ 63 h 75"/>
                <a:gd name="T6" fmla="*/ 63 w 75"/>
                <a:gd name="T7" fmla="*/ 15 h 75"/>
                <a:gd name="T8" fmla="*/ 15 w 75"/>
                <a:gd name="T9" fmla="*/ 12 h 75"/>
                <a:gd name="T10" fmla="*/ 50 w 75"/>
                <a:gd name="T11" fmla="*/ 52 h 75"/>
                <a:gd name="T12" fmla="*/ 24 w 75"/>
                <a:gd name="T13" fmla="*/ 50 h 75"/>
                <a:gd name="T14" fmla="*/ 25 w 75"/>
                <a:gd name="T15" fmla="*/ 23 h 75"/>
                <a:gd name="T16" fmla="*/ 51 w 75"/>
                <a:gd name="T17" fmla="*/ 25 h 75"/>
                <a:gd name="T18" fmla="*/ 50 w 75"/>
                <a:gd name="T19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75">
                  <a:moveTo>
                    <a:pt x="15" y="12"/>
                  </a:moveTo>
                  <a:cubicBezTo>
                    <a:pt x="2" y="24"/>
                    <a:pt x="0" y="46"/>
                    <a:pt x="13" y="60"/>
                  </a:cubicBezTo>
                  <a:cubicBezTo>
                    <a:pt x="25" y="74"/>
                    <a:pt x="46" y="75"/>
                    <a:pt x="60" y="63"/>
                  </a:cubicBezTo>
                  <a:cubicBezTo>
                    <a:pt x="73" y="51"/>
                    <a:pt x="75" y="29"/>
                    <a:pt x="63" y="15"/>
                  </a:cubicBezTo>
                  <a:cubicBezTo>
                    <a:pt x="50" y="1"/>
                    <a:pt x="29" y="0"/>
                    <a:pt x="15" y="12"/>
                  </a:cubicBezTo>
                  <a:close/>
                  <a:moveTo>
                    <a:pt x="50" y="52"/>
                  </a:moveTo>
                  <a:cubicBezTo>
                    <a:pt x="42" y="58"/>
                    <a:pt x="30" y="58"/>
                    <a:pt x="24" y="50"/>
                  </a:cubicBezTo>
                  <a:cubicBezTo>
                    <a:pt x="17" y="42"/>
                    <a:pt x="18" y="30"/>
                    <a:pt x="25" y="23"/>
                  </a:cubicBezTo>
                  <a:cubicBezTo>
                    <a:pt x="33" y="17"/>
                    <a:pt x="45" y="17"/>
                    <a:pt x="51" y="25"/>
                  </a:cubicBezTo>
                  <a:cubicBezTo>
                    <a:pt x="58" y="33"/>
                    <a:pt x="57" y="45"/>
                    <a:pt x="50" y="52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411"/>
            <p:cNvSpPr>
              <a:spLocks noEditPoints="1"/>
            </p:cNvSpPr>
            <p:nvPr/>
          </p:nvSpPr>
          <p:spPr bwMode="auto">
            <a:xfrm>
              <a:off x="6361" y="4431"/>
              <a:ext cx="175" cy="178"/>
            </a:xfrm>
            <a:custGeom>
              <a:avLst/>
              <a:gdLst>
                <a:gd name="T0" fmla="*/ 62 w 74"/>
                <a:gd name="T1" fmla="*/ 15 h 75"/>
                <a:gd name="T2" fmla="*/ 15 w 74"/>
                <a:gd name="T3" fmla="*/ 12 h 75"/>
                <a:gd name="T4" fmla="*/ 12 w 74"/>
                <a:gd name="T5" fmla="*/ 60 h 75"/>
                <a:gd name="T6" fmla="*/ 59 w 74"/>
                <a:gd name="T7" fmla="*/ 63 h 75"/>
                <a:gd name="T8" fmla="*/ 62 w 74"/>
                <a:gd name="T9" fmla="*/ 15 h 75"/>
                <a:gd name="T10" fmla="*/ 49 w 74"/>
                <a:gd name="T11" fmla="*/ 52 h 75"/>
                <a:gd name="T12" fmla="*/ 23 w 74"/>
                <a:gd name="T13" fmla="*/ 50 h 75"/>
                <a:gd name="T14" fmla="*/ 25 w 74"/>
                <a:gd name="T15" fmla="*/ 23 h 75"/>
                <a:gd name="T16" fmla="*/ 51 w 74"/>
                <a:gd name="T17" fmla="*/ 25 h 75"/>
                <a:gd name="T18" fmla="*/ 49 w 74"/>
                <a:gd name="T19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75">
                  <a:moveTo>
                    <a:pt x="62" y="15"/>
                  </a:moveTo>
                  <a:cubicBezTo>
                    <a:pt x="50" y="1"/>
                    <a:pt x="29" y="0"/>
                    <a:pt x="15" y="12"/>
                  </a:cubicBezTo>
                  <a:cubicBezTo>
                    <a:pt x="1" y="24"/>
                    <a:pt x="0" y="46"/>
                    <a:pt x="12" y="60"/>
                  </a:cubicBezTo>
                  <a:cubicBezTo>
                    <a:pt x="24" y="74"/>
                    <a:pt x="45" y="75"/>
                    <a:pt x="59" y="63"/>
                  </a:cubicBezTo>
                  <a:cubicBezTo>
                    <a:pt x="73" y="51"/>
                    <a:pt x="74" y="29"/>
                    <a:pt x="62" y="15"/>
                  </a:cubicBezTo>
                  <a:close/>
                  <a:moveTo>
                    <a:pt x="49" y="52"/>
                  </a:moveTo>
                  <a:cubicBezTo>
                    <a:pt x="41" y="58"/>
                    <a:pt x="30" y="58"/>
                    <a:pt x="23" y="50"/>
                  </a:cubicBezTo>
                  <a:cubicBezTo>
                    <a:pt x="16" y="42"/>
                    <a:pt x="17" y="30"/>
                    <a:pt x="25" y="23"/>
                  </a:cubicBezTo>
                  <a:cubicBezTo>
                    <a:pt x="32" y="17"/>
                    <a:pt x="44" y="17"/>
                    <a:pt x="51" y="25"/>
                  </a:cubicBezTo>
                  <a:cubicBezTo>
                    <a:pt x="57" y="33"/>
                    <a:pt x="57" y="45"/>
                    <a:pt x="49" y="52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412"/>
            <p:cNvSpPr>
              <a:spLocks noEditPoints="1"/>
            </p:cNvSpPr>
            <p:nvPr/>
          </p:nvSpPr>
          <p:spPr bwMode="auto">
            <a:xfrm>
              <a:off x="6080" y="4145"/>
              <a:ext cx="440" cy="336"/>
            </a:xfrm>
            <a:custGeom>
              <a:avLst/>
              <a:gdLst>
                <a:gd name="T0" fmla="*/ 119 w 186"/>
                <a:gd name="T1" fmla="*/ 102 h 142"/>
                <a:gd name="T2" fmla="*/ 163 w 186"/>
                <a:gd name="T3" fmla="*/ 62 h 142"/>
                <a:gd name="T4" fmla="*/ 186 w 186"/>
                <a:gd name="T5" fmla="*/ 24 h 142"/>
                <a:gd name="T6" fmla="*/ 181 w 186"/>
                <a:gd name="T7" fmla="*/ 0 h 142"/>
                <a:gd name="T8" fmla="*/ 93 w 186"/>
                <a:gd name="T9" fmla="*/ 79 h 142"/>
                <a:gd name="T10" fmla="*/ 5 w 186"/>
                <a:gd name="T11" fmla="*/ 0 h 142"/>
                <a:gd name="T12" fmla="*/ 1 w 186"/>
                <a:gd name="T13" fmla="*/ 24 h 142"/>
                <a:gd name="T14" fmla="*/ 23 w 186"/>
                <a:gd name="T15" fmla="*/ 62 h 142"/>
                <a:gd name="T16" fmla="*/ 68 w 186"/>
                <a:gd name="T17" fmla="*/ 102 h 142"/>
                <a:gd name="T18" fmla="*/ 52 w 186"/>
                <a:gd name="T19" fmla="*/ 116 h 142"/>
                <a:gd name="T20" fmla="*/ 74 w 186"/>
                <a:gd name="T21" fmla="*/ 142 h 142"/>
                <a:gd name="T22" fmla="*/ 93 w 186"/>
                <a:gd name="T23" fmla="*/ 125 h 142"/>
                <a:gd name="T24" fmla="*/ 112 w 186"/>
                <a:gd name="T25" fmla="*/ 142 h 142"/>
                <a:gd name="T26" fmla="*/ 135 w 186"/>
                <a:gd name="T27" fmla="*/ 116 h 142"/>
                <a:gd name="T28" fmla="*/ 119 w 186"/>
                <a:gd name="T29" fmla="*/ 102 h 142"/>
                <a:gd name="T30" fmla="*/ 92 w 186"/>
                <a:gd name="T31" fmla="*/ 110 h 142"/>
                <a:gd name="T32" fmla="*/ 83 w 186"/>
                <a:gd name="T33" fmla="*/ 101 h 142"/>
                <a:gd name="T34" fmla="*/ 92 w 186"/>
                <a:gd name="T35" fmla="*/ 93 h 142"/>
                <a:gd name="T36" fmla="*/ 100 w 186"/>
                <a:gd name="T37" fmla="*/ 101 h 142"/>
                <a:gd name="T38" fmla="*/ 92 w 186"/>
                <a:gd name="T39" fmla="*/ 11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6" h="142">
                  <a:moveTo>
                    <a:pt x="119" y="102"/>
                  </a:moveTo>
                  <a:cubicBezTo>
                    <a:pt x="136" y="87"/>
                    <a:pt x="154" y="71"/>
                    <a:pt x="163" y="62"/>
                  </a:cubicBezTo>
                  <a:cubicBezTo>
                    <a:pt x="182" y="45"/>
                    <a:pt x="185" y="31"/>
                    <a:pt x="186" y="24"/>
                  </a:cubicBezTo>
                  <a:cubicBezTo>
                    <a:pt x="186" y="15"/>
                    <a:pt x="181" y="0"/>
                    <a:pt x="181" y="0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0" y="15"/>
                    <a:pt x="1" y="24"/>
                  </a:cubicBezTo>
                  <a:cubicBezTo>
                    <a:pt x="1" y="31"/>
                    <a:pt x="4" y="45"/>
                    <a:pt x="23" y="62"/>
                  </a:cubicBezTo>
                  <a:cubicBezTo>
                    <a:pt x="33" y="71"/>
                    <a:pt x="50" y="87"/>
                    <a:pt x="68" y="102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82" y="135"/>
                    <a:pt x="93" y="125"/>
                  </a:cubicBezTo>
                  <a:cubicBezTo>
                    <a:pt x="104" y="135"/>
                    <a:pt x="112" y="142"/>
                    <a:pt x="112" y="142"/>
                  </a:cubicBezTo>
                  <a:cubicBezTo>
                    <a:pt x="135" y="116"/>
                    <a:pt x="135" y="116"/>
                    <a:pt x="135" y="116"/>
                  </a:cubicBezTo>
                  <a:lnTo>
                    <a:pt x="119" y="102"/>
                  </a:lnTo>
                  <a:close/>
                  <a:moveTo>
                    <a:pt x="92" y="110"/>
                  </a:moveTo>
                  <a:cubicBezTo>
                    <a:pt x="87" y="110"/>
                    <a:pt x="83" y="106"/>
                    <a:pt x="83" y="101"/>
                  </a:cubicBezTo>
                  <a:cubicBezTo>
                    <a:pt x="83" y="97"/>
                    <a:pt x="87" y="93"/>
                    <a:pt x="92" y="93"/>
                  </a:cubicBezTo>
                  <a:cubicBezTo>
                    <a:pt x="96" y="93"/>
                    <a:pt x="100" y="97"/>
                    <a:pt x="100" y="101"/>
                  </a:cubicBezTo>
                  <a:cubicBezTo>
                    <a:pt x="100" y="106"/>
                    <a:pt x="96" y="110"/>
                    <a:pt x="92" y="110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225382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46051" y="295275"/>
            <a:ext cx="11904663" cy="6270625"/>
            <a:chOff x="92" y="186"/>
            <a:chExt cx="7499" cy="3950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92" y="186"/>
              <a:ext cx="7499" cy="3950"/>
              <a:chOff x="92" y="186"/>
              <a:chExt cx="7499" cy="3950"/>
            </a:xfrm>
          </p:grpSpPr>
          <p:sp>
            <p:nvSpPr>
              <p:cNvPr id="40" name="Freeform 5"/>
              <p:cNvSpPr>
                <a:spLocks/>
              </p:cNvSpPr>
              <p:nvPr/>
            </p:nvSpPr>
            <p:spPr bwMode="auto">
              <a:xfrm>
                <a:off x="92" y="186"/>
                <a:ext cx="364" cy="366"/>
              </a:xfrm>
              <a:custGeom>
                <a:avLst/>
                <a:gdLst>
                  <a:gd name="T0" fmla="*/ 0 w 364"/>
                  <a:gd name="T1" fmla="*/ 202 h 366"/>
                  <a:gd name="T2" fmla="*/ 198 w 364"/>
                  <a:gd name="T3" fmla="*/ 0 h 366"/>
                  <a:gd name="T4" fmla="*/ 364 w 364"/>
                  <a:gd name="T5" fmla="*/ 0 h 366"/>
                  <a:gd name="T6" fmla="*/ 364 w 364"/>
                  <a:gd name="T7" fmla="*/ 154 h 366"/>
                  <a:gd name="T8" fmla="*/ 157 w 364"/>
                  <a:gd name="T9" fmla="*/ 366 h 366"/>
                  <a:gd name="T10" fmla="*/ 0 w 364"/>
                  <a:gd name="T11" fmla="*/ 20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4" h="366">
                    <a:moveTo>
                      <a:pt x="0" y="202"/>
                    </a:moveTo>
                    <a:lnTo>
                      <a:pt x="198" y="0"/>
                    </a:lnTo>
                    <a:lnTo>
                      <a:pt x="364" y="0"/>
                    </a:lnTo>
                    <a:lnTo>
                      <a:pt x="364" y="154"/>
                    </a:lnTo>
                    <a:lnTo>
                      <a:pt x="157" y="366"/>
                    </a:lnTo>
                    <a:lnTo>
                      <a:pt x="0" y="202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Line 6"/>
              <p:cNvSpPr>
                <a:spLocks noChangeShapeType="1"/>
              </p:cNvSpPr>
              <p:nvPr/>
            </p:nvSpPr>
            <p:spPr bwMode="auto">
              <a:xfrm>
                <a:off x="237" y="336"/>
                <a:ext cx="69" cy="69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Line 7"/>
              <p:cNvSpPr>
                <a:spLocks noChangeShapeType="1"/>
              </p:cNvSpPr>
              <p:nvPr/>
            </p:nvSpPr>
            <p:spPr bwMode="auto">
              <a:xfrm>
                <a:off x="186" y="386"/>
                <a:ext cx="70" cy="68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Oval 8"/>
              <p:cNvSpPr>
                <a:spLocks noChangeArrowheads="1"/>
              </p:cNvSpPr>
              <p:nvPr/>
            </p:nvSpPr>
            <p:spPr bwMode="auto">
              <a:xfrm>
                <a:off x="334" y="252"/>
                <a:ext cx="57" cy="58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9"/>
              <p:cNvSpPr>
                <a:spLocks/>
              </p:cNvSpPr>
              <p:nvPr/>
            </p:nvSpPr>
            <p:spPr bwMode="auto">
              <a:xfrm>
                <a:off x="883" y="186"/>
                <a:ext cx="364" cy="366"/>
              </a:xfrm>
              <a:custGeom>
                <a:avLst/>
                <a:gdLst>
                  <a:gd name="T0" fmla="*/ 0 w 364"/>
                  <a:gd name="T1" fmla="*/ 202 h 366"/>
                  <a:gd name="T2" fmla="*/ 196 w 364"/>
                  <a:gd name="T3" fmla="*/ 0 h 366"/>
                  <a:gd name="T4" fmla="*/ 364 w 364"/>
                  <a:gd name="T5" fmla="*/ 0 h 366"/>
                  <a:gd name="T6" fmla="*/ 364 w 364"/>
                  <a:gd name="T7" fmla="*/ 154 h 366"/>
                  <a:gd name="T8" fmla="*/ 156 w 364"/>
                  <a:gd name="T9" fmla="*/ 366 h 366"/>
                  <a:gd name="T10" fmla="*/ 0 w 364"/>
                  <a:gd name="T11" fmla="*/ 20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4" h="366">
                    <a:moveTo>
                      <a:pt x="0" y="202"/>
                    </a:moveTo>
                    <a:lnTo>
                      <a:pt x="196" y="0"/>
                    </a:lnTo>
                    <a:lnTo>
                      <a:pt x="364" y="0"/>
                    </a:lnTo>
                    <a:lnTo>
                      <a:pt x="364" y="154"/>
                    </a:lnTo>
                    <a:lnTo>
                      <a:pt x="156" y="366"/>
                    </a:lnTo>
                    <a:lnTo>
                      <a:pt x="0" y="202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Oval 10"/>
              <p:cNvSpPr>
                <a:spLocks noChangeArrowheads="1"/>
              </p:cNvSpPr>
              <p:nvPr/>
            </p:nvSpPr>
            <p:spPr bwMode="auto">
              <a:xfrm>
                <a:off x="1123" y="252"/>
                <a:ext cx="57" cy="58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Rectangle 11"/>
              <p:cNvSpPr>
                <a:spLocks noChangeArrowheads="1"/>
              </p:cNvSpPr>
              <p:nvPr/>
            </p:nvSpPr>
            <p:spPr bwMode="auto">
              <a:xfrm>
                <a:off x="1893" y="186"/>
                <a:ext cx="146" cy="366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Rectangle 12"/>
              <p:cNvSpPr>
                <a:spLocks noChangeArrowheads="1"/>
              </p:cNvSpPr>
              <p:nvPr/>
            </p:nvSpPr>
            <p:spPr bwMode="auto">
              <a:xfrm>
                <a:off x="1679" y="186"/>
                <a:ext cx="147" cy="152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Rectangle 13"/>
              <p:cNvSpPr>
                <a:spLocks noChangeArrowheads="1"/>
              </p:cNvSpPr>
              <p:nvPr/>
            </p:nvSpPr>
            <p:spPr bwMode="auto">
              <a:xfrm>
                <a:off x="1679" y="399"/>
                <a:ext cx="147" cy="153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Rectangle 14"/>
              <p:cNvSpPr>
                <a:spLocks noChangeArrowheads="1"/>
              </p:cNvSpPr>
              <p:nvPr/>
            </p:nvSpPr>
            <p:spPr bwMode="auto">
              <a:xfrm>
                <a:off x="2470" y="300"/>
                <a:ext cx="253" cy="250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5"/>
              <p:cNvSpPr>
                <a:spLocks/>
              </p:cNvSpPr>
              <p:nvPr/>
            </p:nvSpPr>
            <p:spPr bwMode="auto">
              <a:xfrm>
                <a:off x="2581" y="189"/>
                <a:ext cx="255" cy="250"/>
              </a:xfrm>
              <a:custGeom>
                <a:avLst/>
                <a:gdLst>
                  <a:gd name="T0" fmla="*/ 0 w 255"/>
                  <a:gd name="T1" fmla="*/ 65 h 250"/>
                  <a:gd name="T2" fmla="*/ 0 w 255"/>
                  <a:gd name="T3" fmla="*/ 0 h 250"/>
                  <a:gd name="T4" fmla="*/ 255 w 255"/>
                  <a:gd name="T5" fmla="*/ 0 h 250"/>
                  <a:gd name="T6" fmla="*/ 255 w 255"/>
                  <a:gd name="T7" fmla="*/ 250 h 250"/>
                  <a:gd name="T8" fmla="*/ 184 w 255"/>
                  <a:gd name="T9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5" h="250">
                    <a:moveTo>
                      <a:pt x="0" y="65"/>
                    </a:moveTo>
                    <a:lnTo>
                      <a:pt x="0" y="0"/>
                    </a:lnTo>
                    <a:lnTo>
                      <a:pt x="255" y="0"/>
                    </a:lnTo>
                    <a:lnTo>
                      <a:pt x="255" y="250"/>
                    </a:lnTo>
                    <a:lnTo>
                      <a:pt x="184" y="25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Rectangle 16"/>
              <p:cNvSpPr>
                <a:spLocks noChangeArrowheads="1"/>
              </p:cNvSpPr>
              <p:nvPr/>
            </p:nvSpPr>
            <p:spPr bwMode="auto">
              <a:xfrm>
                <a:off x="3263" y="300"/>
                <a:ext cx="253" cy="250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7"/>
              <p:cNvSpPr>
                <a:spLocks/>
              </p:cNvSpPr>
              <p:nvPr/>
            </p:nvSpPr>
            <p:spPr bwMode="auto">
              <a:xfrm>
                <a:off x="3373" y="189"/>
                <a:ext cx="255" cy="250"/>
              </a:xfrm>
              <a:custGeom>
                <a:avLst/>
                <a:gdLst>
                  <a:gd name="T0" fmla="*/ 0 w 255"/>
                  <a:gd name="T1" fmla="*/ 65 h 250"/>
                  <a:gd name="T2" fmla="*/ 0 w 255"/>
                  <a:gd name="T3" fmla="*/ 0 h 250"/>
                  <a:gd name="T4" fmla="*/ 255 w 255"/>
                  <a:gd name="T5" fmla="*/ 0 h 250"/>
                  <a:gd name="T6" fmla="*/ 255 w 255"/>
                  <a:gd name="T7" fmla="*/ 250 h 250"/>
                  <a:gd name="T8" fmla="*/ 185 w 255"/>
                  <a:gd name="T9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5" h="250">
                    <a:moveTo>
                      <a:pt x="0" y="65"/>
                    </a:moveTo>
                    <a:lnTo>
                      <a:pt x="0" y="0"/>
                    </a:lnTo>
                    <a:lnTo>
                      <a:pt x="255" y="0"/>
                    </a:lnTo>
                    <a:lnTo>
                      <a:pt x="255" y="250"/>
                    </a:lnTo>
                    <a:lnTo>
                      <a:pt x="185" y="25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Line 18"/>
              <p:cNvSpPr>
                <a:spLocks noChangeShapeType="1"/>
              </p:cNvSpPr>
              <p:nvPr/>
            </p:nvSpPr>
            <p:spPr bwMode="auto">
              <a:xfrm>
                <a:off x="3388" y="348"/>
                <a:ext cx="0" cy="154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Line 19"/>
              <p:cNvSpPr>
                <a:spLocks noChangeShapeType="1"/>
              </p:cNvSpPr>
              <p:nvPr/>
            </p:nvSpPr>
            <p:spPr bwMode="auto">
              <a:xfrm flipH="1">
                <a:off x="3312" y="424"/>
                <a:ext cx="153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Rectangle 20"/>
              <p:cNvSpPr>
                <a:spLocks noChangeArrowheads="1"/>
              </p:cNvSpPr>
              <p:nvPr/>
            </p:nvSpPr>
            <p:spPr bwMode="auto">
              <a:xfrm>
                <a:off x="4055" y="300"/>
                <a:ext cx="254" cy="250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1"/>
              <p:cNvSpPr>
                <a:spLocks/>
              </p:cNvSpPr>
              <p:nvPr/>
            </p:nvSpPr>
            <p:spPr bwMode="auto">
              <a:xfrm>
                <a:off x="4166" y="189"/>
                <a:ext cx="255" cy="250"/>
              </a:xfrm>
              <a:custGeom>
                <a:avLst/>
                <a:gdLst>
                  <a:gd name="T0" fmla="*/ 0 w 255"/>
                  <a:gd name="T1" fmla="*/ 65 h 250"/>
                  <a:gd name="T2" fmla="*/ 0 w 255"/>
                  <a:gd name="T3" fmla="*/ 0 h 250"/>
                  <a:gd name="T4" fmla="*/ 255 w 255"/>
                  <a:gd name="T5" fmla="*/ 0 h 250"/>
                  <a:gd name="T6" fmla="*/ 255 w 255"/>
                  <a:gd name="T7" fmla="*/ 250 h 250"/>
                  <a:gd name="T8" fmla="*/ 185 w 255"/>
                  <a:gd name="T9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5" h="250">
                    <a:moveTo>
                      <a:pt x="0" y="65"/>
                    </a:moveTo>
                    <a:lnTo>
                      <a:pt x="0" y="0"/>
                    </a:lnTo>
                    <a:lnTo>
                      <a:pt x="255" y="0"/>
                    </a:lnTo>
                    <a:lnTo>
                      <a:pt x="255" y="250"/>
                    </a:lnTo>
                    <a:lnTo>
                      <a:pt x="185" y="25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Line 22"/>
              <p:cNvSpPr>
                <a:spLocks noChangeShapeType="1"/>
              </p:cNvSpPr>
              <p:nvPr/>
            </p:nvSpPr>
            <p:spPr bwMode="auto">
              <a:xfrm flipH="1">
                <a:off x="4105" y="424"/>
                <a:ext cx="152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23"/>
              <p:cNvSpPr>
                <a:spLocks/>
              </p:cNvSpPr>
              <p:nvPr/>
            </p:nvSpPr>
            <p:spPr bwMode="auto">
              <a:xfrm>
                <a:off x="4848" y="186"/>
                <a:ext cx="364" cy="366"/>
              </a:xfrm>
              <a:custGeom>
                <a:avLst/>
                <a:gdLst>
                  <a:gd name="T0" fmla="*/ 191 w 191"/>
                  <a:gd name="T1" fmla="*/ 186 h 192"/>
                  <a:gd name="T2" fmla="*/ 184 w 191"/>
                  <a:gd name="T3" fmla="*/ 192 h 192"/>
                  <a:gd name="T4" fmla="*/ 7 w 191"/>
                  <a:gd name="T5" fmla="*/ 192 h 192"/>
                  <a:gd name="T6" fmla="*/ 0 w 191"/>
                  <a:gd name="T7" fmla="*/ 186 h 192"/>
                  <a:gd name="T8" fmla="*/ 0 w 191"/>
                  <a:gd name="T9" fmla="*/ 7 h 192"/>
                  <a:gd name="T10" fmla="*/ 7 w 191"/>
                  <a:gd name="T11" fmla="*/ 0 h 192"/>
                  <a:gd name="T12" fmla="*/ 184 w 191"/>
                  <a:gd name="T13" fmla="*/ 0 h 192"/>
                  <a:gd name="T14" fmla="*/ 191 w 191"/>
                  <a:gd name="T15" fmla="*/ 7 h 192"/>
                  <a:gd name="T16" fmla="*/ 191 w 191"/>
                  <a:gd name="T17" fmla="*/ 18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1" h="192">
                    <a:moveTo>
                      <a:pt x="191" y="186"/>
                    </a:moveTo>
                    <a:cubicBezTo>
                      <a:pt x="191" y="189"/>
                      <a:pt x="188" y="192"/>
                      <a:pt x="184" y="192"/>
                    </a:cubicBezTo>
                    <a:cubicBezTo>
                      <a:pt x="7" y="192"/>
                      <a:pt x="7" y="192"/>
                      <a:pt x="7" y="192"/>
                    </a:cubicBezTo>
                    <a:cubicBezTo>
                      <a:pt x="3" y="192"/>
                      <a:pt x="0" y="189"/>
                      <a:pt x="0" y="18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8" y="0"/>
                      <a:pt x="191" y="3"/>
                      <a:pt x="191" y="7"/>
                    </a:cubicBezTo>
                    <a:lnTo>
                      <a:pt x="191" y="186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Line 24"/>
              <p:cNvSpPr>
                <a:spLocks noChangeShapeType="1"/>
              </p:cNvSpPr>
              <p:nvPr/>
            </p:nvSpPr>
            <p:spPr bwMode="auto">
              <a:xfrm>
                <a:off x="4848" y="294"/>
                <a:ext cx="36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Oval 25"/>
              <p:cNvSpPr>
                <a:spLocks noChangeArrowheads="1"/>
              </p:cNvSpPr>
              <p:nvPr/>
            </p:nvSpPr>
            <p:spPr bwMode="auto">
              <a:xfrm>
                <a:off x="4882" y="220"/>
                <a:ext cx="34" cy="34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Oval 26"/>
              <p:cNvSpPr>
                <a:spLocks noChangeArrowheads="1"/>
              </p:cNvSpPr>
              <p:nvPr/>
            </p:nvSpPr>
            <p:spPr bwMode="auto">
              <a:xfrm>
                <a:off x="4934" y="220"/>
                <a:ext cx="34" cy="34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7"/>
              <p:cNvSpPr>
                <a:spLocks/>
              </p:cNvSpPr>
              <p:nvPr/>
            </p:nvSpPr>
            <p:spPr bwMode="auto">
              <a:xfrm>
                <a:off x="5749" y="186"/>
                <a:ext cx="149" cy="74"/>
              </a:xfrm>
              <a:custGeom>
                <a:avLst/>
                <a:gdLst>
                  <a:gd name="T0" fmla="*/ 78 w 78"/>
                  <a:gd name="T1" fmla="*/ 39 h 39"/>
                  <a:gd name="T2" fmla="*/ 0 w 78"/>
                  <a:gd name="T3" fmla="*/ 39 h 39"/>
                  <a:gd name="T4" fmla="*/ 0 w 78"/>
                  <a:gd name="T5" fmla="*/ 7 h 39"/>
                  <a:gd name="T6" fmla="*/ 6 w 78"/>
                  <a:gd name="T7" fmla="*/ 0 h 39"/>
                  <a:gd name="T8" fmla="*/ 71 w 78"/>
                  <a:gd name="T9" fmla="*/ 0 h 39"/>
                  <a:gd name="T10" fmla="*/ 78 w 78"/>
                  <a:gd name="T11" fmla="*/ 7 h 39"/>
                  <a:gd name="T12" fmla="*/ 78 w 78"/>
                  <a:gd name="T1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39">
                    <a:moveTo>
                      <a:pt x="78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5" y="0"/>
                      <a:pt x="78" y="3"/>
                      <a:pt x="78" y="7"/>
                    </a:cubicBezTo>
                    <a:lnTo>
                      <a:pt x="78" y="39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8"/>
              <p:cNvSpPr>
                <a:spLocks/>
              </p:cNvSpPr>
              <p:nvPr/>
            </p:nvSpPr>
            <p:spPr bwMode="auto">
              <a:xfrm>
                <a:off x="5680" y="260"/>
                <a:ext cx="284" cy="292"/>
              </a:xfrm>
              <a:custGeom>
                <a:avLst/>
                <a:gdLst>
                  <a:gd name="T0" fmla="*/ 149 w 149"/>
                  <a:gd name="T1" fmla="*/ 147 h 153"/>
                  <a:gd name="T2" fmla="*/ 142 w 149"/>
                  <a:gd name="T3" fmla="*/ 153 h 153"/>
                  <a:gd name="T4" fmla="*/ 7 w 149"/>
                  <a:gd name="T5" fmla="*/ 153 h 153"/>
                  <a:gd name="T6" fmla="*/ 0 w 149"/>
                  <a:gd name="T7" fmla="*/ 147 h 153"/>
                  <a:gd name="T8" fmla="*/ 0 w 149"/>
                  <a:gd name="T9" fmla="*/ 7 h 153"/>
                  <a:gd name="T10" fmla="*/ 7 w 149"/>
                  <a:gd name="T11" fmla="*/ 0 h 153"/>
                  <a:gd name="T12" fmla="*/ 142 w 149"/>
                  <a:gd name="T13" fmla="*/ 0 h 153"/>
                  <a:gd name="T14" fmla="*/ 149 w 149"/>
                  <a:gd name="T15" fmla="*/ 7 h 153"/>
                  <a:gd name="T16" fmla="*/ 149 w 149"/>
                  <a:gd name="T17" fmla="*/ 147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53">
                    <a:moveTo>
                      <a:pt x="149" y="147"/>
                    </a:moveTo>
                    <a:cubicBezTo>
                      <a:pt x="149" y="151"/>
                      <a:pt x="146" y="153"/>
                      <a:pt x="142" y="153"/>
                    </a:cubicBezTo>
                    <a:cubicBezTo>
                      <a:pt x="7" y="153"/>
                      <a:pt x="7" y="153"/>
                      <a:pt x="7" y="153"/>
                    </a:cubicBezTo>
                    <a:cubicBezTo>
                      <a:pt x="3" y="153"/>
                      <a:pt x="0" y="151"/>
                      <a:pt x="0" y="14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46" y="0"/>
                      <a:pt x="149" y="3"/>
                      <a:pt x="149" y="7"/>
                    </a:cubicBezTo>
                    <a:lnTo>
                      <a:pt x="149" y="147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Line 29"/>
              <p:cNvSpPr>
                <a:spLocks noChangeShapeType="1"/>
              </p:cNvSpPr>
              <p:nvPr/>
            </p:nvSpPr>
            <p:spPr bwMode="auto">
              <a:xfrm>
                <a:off x="5640" y="260"/>
                <a:ext cx="36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30"/>
              <p:cNvSpPr>
                <a:spLocks/>
              </p:cNvSpPr>
              <p:nvPr/>
            </p:nvSpPr>
            <p:spPr bwMode="auto">
              <a:xfrm>
                <a:off x="6542" y="186"/>
                <a:ext cx="148" cy="74"/>
              </a:xfrm>
              <a:custGeom>
                <a:avLst/>
                <a:gdLst>
                  <a:gd name="T0" fmla="*/ 78 w 78"/>
                  <a:gd name="T1" fmla="*/ 39 h 39"/>
                  <a:gd name="T2" fmla="*/ 0 w 78"/>
                  <a:gd name="T3" fmla="*/ 39 h 39"/>
                  <a:gd name="T4" fmla="*/ 0 w 78"/>
                  <a:gd name="T5" fmla="*/ 7 h 39"/>
                  <a:gd name="T6" fmla="*/ 6 w 78"/>
                  <a:gd name="T7" fmla="*/ 0 h 39"/>
                  <a:gd name="T8" fmla="*/ 71 w 78"/>
                  <a:gd name="T9" fmla="*/ 0 h 39"/>
                  <a:gd name="T10" fmla="*/ 78 w 78"/>
                  <a:gd name="T11" fmla="*/ 7 h 39"/>
                  <a:gd name="T12" fmla="*/ 78 w 78"/>
                  <a:gd name="T1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39">
                    <a:moveTo>
                      <a:pt x="78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5" y="0"/>
                      <a:pt x="78" y="3"/>
                      <a:pt x="78" y="7"/>
                    </a:cubicBezTo>
                    <a:lnTo>
                      <a:pt x="78" y="39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31"/>
              <p:cNvSpPr>
                <a:spLocks/>
              </p:cNvSpPr>
              <p:nvPr/>
            </p:nvSpPr>
            <p:spPr bwMode="auto">
              <a:xfrm>
                <a:off x="6473" y="260"/>
                <a:ext cx="284" cy="292"/>
              </a:xfrm>
              <a:custGeom>
                <a:avLst/>
                <a:gdLst>
                  <a:gd name="T0" fmla="*/ 149 w 149"/>
                  <a:gd name="T1" fmla="*/ 147 h 153"/>
                  <a:gd name="T2" fmla="*/ 142 w 149"/>
                  <a:gd name="T3" fmla="*/ 153 h 153"/>
                  <a:gd name="T4" fmla="*/ 7 w 149"/>
                  <a:gd name="T5" fmla="*/ 153 h 153"/>
                  <a:gd name="T6" fmla="*/ 0 w 149"/>
                  <a:gd name="T7" fmla="*/ 147 h 153"/>
                  <a:gd name="T8" fmla="*/ 0 w 149"/>
                  <a:gd name="T9" fmla="*/ 7 h 153"/>
                  <a:gd name="T10" fmla="*/ 7 w 149"/>
                  <a:gd name="T11" fmla="*/ 0 h 153"/>
                  <a:gd name="T12" fmla="*/ 142 w 149"/>
                  <a:gd name="T13" fmla="*/ 0 h 153"/>
                  <a:gd name="T14" fmla="*/ 149 w 149"/>
                  <a:gd name="T15" fmla="*/ 7 h 153"/>
                  <a:gd name="T16" fmla="*/ 149 w 149"/>
                  <a:gd name="T17" fmla="*/ 147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53">
                    <a:moveTo>
                      <a:pt x="149" y="147"/>
                    </a:moveTo>
                    <a:cubicBezTo>
                      <a:pt x="149" y="151"/>
                      <a:pt x="146" y="153"/>
                      <a:pt x="142" y="153"/>
                    </a:cubicBezTo>
                    <a:cubicBezTo>
                      <a:pt x="7" y="153"/>
                      <a:pt x="7" y="153"/>
                      <a:pt x="7" y="153"/>
                    </a:cubicBezTo>
                    <a:cubicBezTo>
                      <a:pt x="3" y="153"/>
                      <a:pt x="0" y="151"/>
                      <a:pt x="0" y="14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46" y="0"/>
                      <a:pt x="149" y="3"/>
                      <a:pt x="149" y="7"/>
                    </a:cubicBezTo>
                    <a:lnTo>
                      <a:pt x="149" y="147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Line 32"/>
              <p:cNvSpPr>
                <a:spLocks noChangeShapeType="1"/>
              </p:cNvSpPr>
              <p:nvPr/>
            </p:nvSpPr>
            <p:spPr bwMode="auto">
              <a:xfrm>
                <a:off x="6433" y="260"/>
                <a:ext cx="36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Line 33"/>
              <p:cNvSpPr>
                <a:spLocks noChangeShapeType="1"/>
              </p:cNvSpPr>
              <p:nvPr/>
            </p:nvSpPr>
            <p:spPr bwMode="auto">
              <a:xfrm>
                <a:off x="6616" y="325"/>
                <a:ext cx="0" cy="162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Line 34"/>
              <p:cNvSpPr>
                <a:spLocks noChangeShapeType="1"/>
              </p:cNvSpPr>
              <p:nvPr/>
            </p:nvSpPr>
            <p:spPr bwMode="auto">
              <a:xfrm>
                <a:off x="6544" y="325"/>
                <a:ext cx="0" cy="162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Line 35"/>
              <p:cNvSpPr>
                <a:spLocks noChangeShapeType="1"/>
              </p:cNvSpPr>
              <p:nvPr/>
            </p:nvSpPr>
            <p:spPr bwMode="auto">
              <a:xfrm>
                <a:off x="6686" y="325"/>
                <a:ext cx="0" cy="162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36"/>
              <p:cNvSpPr>
                <a:spLocks/>
              </p:cNvSpPr>
              <p:nvPr/>
            </p:nvSpPr>
            <p:spPr bwMode="auto">
              <a:xfrm>
                <a:off x="7224" y="283"/>
                <a:ext cx="367" cy="269"/>
              </a:xfrm>
              <a:custGeom>
                <a:avLst/>
                <a:gdLst>
                  <a:gd name="T0" fmla="*/ 193 w 193"/>
                  <a:gd name="T1" fmla="*/ 135 h 141"/>
                  <a:gd name="T2" fmla="*/ 187 w 193"/>
                  <a:gd name="T3" fmla="*/ 141 h 141"/>
                  <a:gd name="T4" fmla="*/ 6 w 193"/>
                  <a:gd name="T5" fmla="*/ 141 h 141"/>
                  <a:gd name="T6" fmla="*/ 0 w 193"/>
                  <a:gd name="T7" fmla="*/ 135 h 141"/>
                  <a:gd name="T8" fmla="*/ 0 w 193"/>
                  <a:gd name="T9" fmla="*/ 7 h 141"/>
                  <a:gd name="T10" fmla="*/ 6 w 193"/>
                  <a:gd name="T11" fmla="*/ 0 h 141"/>
                  <a:gd name="T12" fmla="*/ 97 w 193"/>
                  <a:gd name="T13" fmla="*/ 64 h 141"/>
                  <a:gd name="T14" fmla="*/ 187 w 193"/>
                  <a:gd name="T15" fmla="*/ 0 h 141"/>
                  <a:gd name="T16" fmla="*/ 193 w 193"/>
                  <a:gd name="T17" fmla="*/ 7 h 141"/>
                  <a:gd name="T18" fmla="*/ 193 w 193"/>
                  <a:gd name="T19" fmla="*/ 135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3" h="141">
                    <a:moveTo>
                      <a:pt x="193" y="135"/>
                    </a:moveTo>
                    <a:cubicBezTo>
                      <a:pt x="193" y="138"/>
                      <a:pt x="190" y="141"/>
                      <a:pt x="187" y="141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3" y="141"/>
                      <a:pt x="0" y="138"/>
                      <a:pt x="0" y="13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187" y="0"/>
                      <a:pt x="187" y="0"/>
                      <a:pt x="187" y="0"/>
                    </a:cubicBezTo>
                    <a:cubicBezTo>
                      <a:pt x="190" y="0"/>
                      <a:pt x="193" y="3"/>
                      <a:pt x="193" y="7"/>
                    </a:cubicBezTo>
                    <a:lnTo>
                      <a:pt x="193" y="135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37"/>
              <p:cNvSpPr>
                <a:spLocks/>
              </p:cNvSpPr>
              <p:nvPr/>
            </p:nvSpPr>
            <p:spPr bwMode="auto">
              <a:xfrm>
                <a:off x="7273" y="186"/>
                <a:ext cx="269" cy="122"/>
              </a:xfrm>
              <a:custGeom>
                <a:avLst/>
                <a:gdLst>
                  <a:gd name="T0" fmla="*/ 0 w 141"/>
                  <a:gd name="T1" fmla="*/ 64 h 64"/>
                  <a:gd name="T2" fmla="*/ 0 w 141"/>
                  <a:gd name="T3" fmla="*/ 7 h 64"/>
                  <a:gd name="T4" fmla="*/ 6 w 141"/>
                  <a:gd name="T5" fmla="*/ 0 h 64"/>
                  <a:gd name="T6" fmla="*/ 135 w 141"/>
                  <a:gd name="T7" fmla="*/ 0 h 64"/>
                  <a:gd name="T8" fmla="*/ 141 w 141"/>
                  <a:gd name="T9" fmla="*/ 7 h 64"/>
                  <a:gd name="T10" fmla="*/ 141 w 141"/>
                  <a:gd name="T1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1" h="64">
                    <a:moveTo>
                      <a:pt x="0" y="64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8" y="0"/>
                      <a:pt x="141" y="3"/>
                      <a:pt x="141" y="7"/>
                    </a:cubicBezTo>
                    <a:cubicBezTo>
                      <a:pt x="141" y="64"/>
                      <a:pt x="141" y="64"/>
                      <a:pt x="141" y="64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Line 38"/>
              <p:cNvSpPr>
                <a:spLocks noChangeShapeType="1"/>
              </p:cNvSpPr>
              <p:nvPr/>
            </p:nvSpPr>
            <p:spPr bwMode="auto">
              <a:xfrm>
                <a:off x="7340" y="258"/>
                <a:ext cx="135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Line 39"/>
              <p:cNvSpPr>
                <a:spLocks noChangeShapeType="1"/>
              </p:cNvSpPr>
              <p:nvPr/>
            </p:nvSpPr>
            <p:spPr bwMode="auto">
              <a:xfrm>
                <a:off x="7340" y="306"/>
                <a:ext cx="135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40"/>
              <p:cNvSpPr>
                <a:spLocks/>
              </p:cNvSpPr>
              <p:nvPr/>
            </p:nvSpPr>
            <p:spPr bwMode="auto">
              <a:xfrm>
                <a:off x="92" y="904"/>
                <a:ext cx="362" cy="365"/>
              </a:xfrm>
              <a:custGeom>
                <a:avLst/>
                <a:gdLst>
                  <a:gd name="T0" fmla="*/ 190 w 190"/>
                  <a:gd name="T1" fmla="*/ 185 h 191"/>
                  <a:gd name="T2" fmla="*/ 184 w 190"/>
                  <a:gd name="T3" fmla="*/ 191 h 191"/>
                  <a:gd name="T4" fmla="*/ 6 w 190"/>
                  <a:gd name="T5" fmla="*/ 191 h 191"/>
                  <a:gd name="T6" fmla="*/ 0 w 190"/>
                  <a:gd name="T7" fmla="*/ 185 h 191"/>
                  <a:gd name="T8" fmla="*/ 0 w 190"/>
                  <a:gd name="T9" fmla="*/ 6 h 191"/>
                  <a:gd name="T10" fmla="*/ 6 w 190"/>
                  <a:gd name="T11" fmla="*/ 0 h 191"/>
                  <a:gd name="T12" fmla="*/ 184 w 190"/>
                  <a:gd name="T13" fmla="*/ 0 h 191"/>
                  <a:gd name="T14" fmla="*/ 190 w 190"/>
                  <a:gd name="T15" fmla="*/ 6 h 191"/>
                  <a:gd name="T16" fmla="*/ 190 w 190"/>
                  <a:gd name="T17" fmla="*/ 18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0" h="191">
                    <a:moveTo>
                      <a:pt x="190" y="185"/>
                    </a:moveTo>
                    <a:cubicBezTo>
                      <a:pt x="190" y="188"/>
                      <a:pt x="187" y="191"/>
                      <a:pt x="184" y="191"/>
                    </a:cubicBezTo>
                    <a:cubicBezTo>
                      <a:pt x="6" y="191"/>
                      <a:pt x="6" y="191"/>
                      <a:pt x="6" y="191"/>
                    </a:cubicBezTo>
                    <a:cubicBezTo>
                      <a:pt x="2" y="191"/>
                      <a:pt x="0" y="188"/>
                      <a:pt x="0" y="18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7" y="0"/>
                      <a:pt x="190" y="2"/>
                      <a:pt x="190" y="6"/>
                    </a:cubicBezTo>
                    <a:lnTo>
                      <a:pt x="190" y="185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Line 41"/>
              <p:cNvSpPr>
                <a:spLocks noChangeShapeType="1"/>
              </p:cNvSpPr>
              <p:nvPr/>
            </p:nvSpPr>
            <p:spPr bwMode="auto">
              <a:xfrm>
                <a:off x="155" y="975"/>
                <a:ext cx="23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Line 42"/>
              <p:cNvSpPr>
                <a:spLocks noChangeShapeType="1"/>
              </p:cNvSpPr>
              <p:nvPr/>
            </p:nvSpPr>
            <p:spPr bwMode="auto">
              <a:xfrm>
                <a:off x="155" y="1034"/>
                <a:ext cx="23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Line 43"/>
              <p:cNvSpPr>
                <a:spLocks noChangeShapeType="1"/>
              </p:cNvSpPr>
              <p:nvPr/>
            </p:nvSpPr>
            <p:spPr bwMode="auto">
              <a:xfrm>
                <a:off x="155" y="1095"/>
                <a:ext cx="23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44"/>
              <p:cNvSpPr>
                <a:spLocks/>
              </p:cNvSpPr>
              <p:nvPr/>
            </p:nvSpPr>
            <p:spPr bwMode="auto">
              <a:xfrm>
                <a:off x="92" y="1169"/>
                <a:ext cx="366" cy="56"/>
              </a:xfrm>
              <a:custGeom>
                <a:avLst/>
                <a:gdLst>
                  <a:gd name="T0" fmla="*/ 192 w 192"/>
                  <a:gd name="T1" fmla="*/ 0 h 29"/>
                  <a:gd name="T2" fmla="*/ 128 w 192"/>
                  <a:gd name="T3" fmla="*/ 0 h 29"/>
                  <a:gd name="T4" fmla="*/ 128 w 192"/>
                  <a:gd name="T5" fmla="*/ 22 h 29"/>
                  <a:gd name="T6" fmla="*/ 122 w 192"/>
                  <a:gd name="T7" fmla="*/ 29 h 29"/>
                  <a:gd name="T8" fmla="*/ 69 w 192"/>
                  <a:gd name="T9" fmla="*/ 29 h 29"/>
                  <a:gd name="T10" fmla="*/ 63 w 192"/>
                  <a:gd name="T11" fmla="*/ 22 h 29"/>
                  <a:gd name="T12" fmla="*/ 63 w 192"/>
                  <a:gd name="T13" fmla="*/ 0 h 29"/>
                  <a:gd name="T14" fmla="*/ 0 w 192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29">
                    <a:moveTo>
                      <a:pt x="192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22"/>
                      <a:pt x="128" y="22"/>
                      <a:pt x="128" y="22"/>
                    </a:cubicBezTo>
                    <a:cubicBezTo>
                      <a:pt x="128" y="26"/>
                      <a:pt x="125" y="29"/>
                      <a:pt x="122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6" y="29"/>
                      <a:pt x="63" y="26"/>
                      <a:pt x="63" y="2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45"/>
              <p:cNvSpPr>
                <a:spLocks/>
              </p:cNvSpPr>
              <p:nvPr/>
            </p:nvSpPr>
            <p:spPr bwMode="auto">
              <a:xfrm>
                <a:off x="885" y="1169"/>
                <a:ext cx="366" cy="56"/>
              </a:xfrm>
              <a:custGeom>
                <a:avLst/>
                <a:gdLst>
                  <a:gd name="T0" fmla="*/ 192 w 192"/>
                  <a:gd name="T1" fmla="*/ 0 h 29"/>
                  <a:gd name="T2" fmla="*/ 128 w 192"/>
                  <a:gd name="T3" fmla="*/ 0 h 29"/>
                  <a:gd name="T4" fmla="*/ 128 w 192"/>
                  <a:gd name="T5" fmla="*/ 22 h 29"/>
                  <a:gd name="T6" fmla="*/ 122 w 192"/>
                  <a:gd name="T7" fmla="*/ 29 h 29"/>
                  <a:gd name="T8" fmla="*/ 69 w 192"/>
                  <a:gd name="T9" fmla="*/ 29 h 29"/>
                  <a:gd name="T10" fmla="*/ 63 w 192"/>
                  <a:gd name="T11" fmla="*/ 22 h 29"/>
                  <a:gd name="T12" fmla="*/ 63 w 192"/>
                  <a:gd name="T13" fmla="*/ 0 h 29"/>
                  <a:gd name="T14" fmla="*/ 0 w 192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29">
                    <a:moveTo>
                      <a:pt x="192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22"/>
                      <a:pt x="128" y="22"/>
                      <a:pt x="128" y="22"/>
                    </a:cubicBezTo>
                    <a:cubicBezTo>
                      <a:pt x="128" y="26"/>
                      <a:pt x="125" y="29"/>
                      <a:pt x="122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6" y="29"/>
                      <a:pt x="63" y="26"/>
                      <a:pt x="63" y="2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46"/>
              <p:cNvSpPr>
                <a:spLocks/>
              </p:cNvSpPr>
              <p:nvPr/>
            </p:nvSpPr>
            <p:spPr bwMode="auto">
              <a:xfrm>
                <a:off x="885" y="1002"/>
                <a:ext cx="366" cy="267"/>
              </a:xfrm>
              <a:custGeom>
                <a:avLst/>
                <a:gdLst>
                  <a:gd name="T0" fmla="*/ 165 w 192"/>
                  <a:gd name="T1" fmla="*/ 0 h 140"/>
                  <a:gd name="T2" fmla="*/ 185 w 192"/>
                  <a:gd name="T3" fmla="*/ 0 h 140"/>
                  <a:gd name="T4" fmla="*/ 192 w 192"/>
                  <a:gd name="T5" fmla="*/ 6 h 140"/>
                  <a:gd name="T6" fmla="*/ 192 w 192"/>
                  <a:gd name="T7" fmla="*/ 134 h 140"/>
                  <a:gd name="T8" fmla="*/ 185 w 192"/>
                  <a:gd name="T9" fmla="*/ 140 h 140"/>
                  <a:gd name="T10" fmla="*/ 6 w 192"/>
                  <a:gd name="T11" fmla="*/ 140 h 140"/>
                  <a:gd name="T12" fmla="*/ 0 w 192"/>
                  <a:gd name="T13" fmla="*/ 134 h 140"/>
                  <a:gd name="T14" fmla="*/ 0 w 192"/>
                  <a:gd name="T15" fmla="*/ 6 h 140"/>
                  <a:gd name="T16" fmla="*/ 6 w 192"/>
                  <a:gd name="T17" fmla="*/ 0 h 140"/>
                  <a:gd name="T18" fmla="*/ 25 w 192"/>
                  <a:gd name="T1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40">
                    <a:moveTo>
                      <a:pt x="165" y="0"/>
                    </a:moveTo>
                    <a:cubicBezTo>
                      <a:pt x="185" y="0"/>
                      <a:pt x="185" y="0"/>
                      <a:pt x="185" y="0"/>
                    </a:cubicBezTo>
                    <a:cubicBezTo>
                      <a:pt x="189" y="0"/>
                      <a:pt x="192" y="2"/>
                      <a:pt x="192" y="6"/>
                    </a:cubicBezTo>
                    <a:cubicBezTo>
                      <a:pt x="192" y="134"/>
                      <a:pt x="192" y="134"/>
                      <a:pt x="192" y="134"/>
                    </a:cubicBezTo>
                    <a:cubicBezTo>
                      <a:pt x="192" y="137"/>
                      <a:pt x="189" y="140"/>
                      <a:pt x="185" y="140"/>
                    </a:cubicBezTo>
                    <a:cubicBezTo>
                      <a:pt x="6" y="140"/>
                      <a:pt x="6" y="140"/>
                      <a:pt x="6" y="140"/>
                    </a:cubicBezTo>
                    <a:cubicBezTo>
                      <a:pt x="2" y="140"/>
                      <a:pt x="0" y="137"/>
                      <a:pt x="0" y="13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47"/>
              <p:cNvSpPr>
                <a:spLocks/>
              </p:cNvSpPr>
              <p:nvPr/>
            </p:nvSpPr>
            <p:spPr bwMode="auto">
              <a:xfrm>
                <a:off x="934" y="904"/>
                <a:ext cx="265" cy="267"/>
              </a:xfrm>
              <a:custGeom>
                <a:avLst/>
                <a:gdLst>
                  <a:gd name="T0" fmla="*/ 0 w 139"/>
                  <a:gd name="T1" fmla="*/ 140 h 140"/>
                  <a:gd name="T2" fmla="*/ 0 w 139"/>
                  <a:gd name="T3" fmla="*/ 6 h 140"/>
                  <a:gd name="T4" fmla="*/ 6 w 139"/>
                  <a:gd name="T5" fmla="*/ 0 h 140"/>
                  <a:gd name="T6" fmla="*/ 133 w 139"/>
                  <a:gd name="T7" fmla="*/ 0 h 140"/>
                  <a:gd name="T8" fmla="*/ 139 w 139"/>
                  <a:gd name="T9" fmla="*/ 6 h 140"/>
                  <a:gd name="T10" fmla="*/ 139 w 139"/>
                  <a:gd name="T11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9" h="140">
                    <a:moveTo>
                      <a:pt x="0" y="14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6" y="0"/>
                      <a:pt x="139" y="2"/>
                      <a:pt x="139" y="6"/>
                    </a:cubicBezTo>
                    <a:cubicBezTo>
                      <a:pt x="139" y="140"/>
                      <a:pt x="139" y="140"/>
                      <a:pt x="139" y="14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Line 48"/>
              <p:cNvSpPr>
                <a:spLocks noChangeShapeType="1"/>
              </p:cNvSpPr>
              <p:nvPr/>
            </p:nvSpPr>
            <p:spPr bwMode="auto">
              <a:xfrm>
                <a:off x="997" y="975"/>
                <a:ext cx="137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Line 49"/>
              <p:cNvSpPr>
                <a:spLocks noChangeShapeType="1"/>
              </p:cNvSpPr>
              <p:nvPr/>
            </p:nvSpPr>
            <p:spPr bwMode="auto">
              <a:xfrm>
                <a:off x="997" y="1034"/>
                <a:ext cx="137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Line 50"/>
              <p:cNvSpPr>
                <a:spLocks noChangeShapeType="1"/>
              </p:cNvSpPr>
              <p:nvPr/>
            </p:nvSpPr>
            <p:spPr bwMode="auto">
              <a:xfrm>
                <a:off x="997" y="1095"/>
                <a:ext cx="137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51"/>
              <p:cNvSpPr>
                <a:spLocks noEditPoints="1"/>
              </p:cNvSpPr>
              <p:nvPr/>
            </p:nvSpPr>
            <p:spPr bwMode="auto">
              <a:xfrm>
                <a:off x="1677" y="971"/>
                <a:ext cx="366" cy="235"/>
              </a:xfrm>
              <a:custGeom>
                <a:avLst/>
                <a:gdLst>
                  <a:gd name="T0" fmla="*/ 161 w 192"/>
                  <a:gd name="T1" fmla="*/ 123 h 123"/>
                  <a:gd name="T2" fmla="*/ 39 w 192"/>
                  <a:gd name="T3" fmla="*/ 123 h 123"/>
                  <a:gd name="T4" fmla="*/ 0 w 192"/>
                  <a:gd name="T5" fmla="*/ 79 h 123"/>
                  <a:gd name="T6" fmla="*/ 43 w 192"/>
                  <a:gd name="T7" fmla="*/ 35 h 123"/>
                  <a:gd name="T8" fmla="*/ 71 w 192"/>
                  <a:gd name="T9" fmla="*/ 10 h 123"/>
                  <a:gd name="T10" fmla="*/ 89 w 192"/>
                  <a:gd name="T11" fmla="*/ 17 h 123"/>
                  <a:gd name="T12" fmla="*/ 124 w 192"/>
                  <a:gd name="T13" fmla="*/ 0 h 123"/>
                  <a:gd name="T14" fmla="*/ 170 w 192"/>
                  <a:gd name="T15" fmla="*/ 46 h 123"/>
                  <a:gd name="T16" fmla="*/ 167 w 192"/>
                  <a:gd name="T17" fmla="*/ 63 h 123"/>
                  <a:gd name="T18" fmla="*/ 192 w 192"/>
                  <a:gd name="T19" fmla="*/ 93 h 123"/>
                  <a:gd name="T20" fmla="*/ 161 w 192"/>
                  <a:gd name="T21" fmla="*/ 123 h 123"/>
                  <a:gd name="T22" fmla="*/ 43 w 192"/>
                  <a:gd name="T23" fmla="*/ 117 h 123"/>
                  <a:gd name="T24" fmla="*/ 161 w 192"/>
                  <a:gd name="T25" fmla="*/ 117 h 123"/>
                  <a:gd name="T26" fmla="*/ 185 w 192"/>
                  <a:gd name="T27" fmla="*/ 93 h 123"/>
                  <a:gd name="T28" fmla="*/ 163 w 192"/>
                  <a:gd name="T29" fmla="*/ 69 h 123"/>
                  <a:gd name="T30" fmla="*/ 158 w 192"/>
                  <a:gd name="T31" fmla="*/ 69 h 123"/>
                  <a:gd name="T32" fmla="*/ 160 w 192"/>
                  <a:gd name="T33" fmla="*/ 65 h 123"/>
                  <a:gd name="T34" fmla="*/ 164 w 192"/>
                  <a:gd name="T35" fmla="*/ 46 h 123"/>
                  <a:gd name="T36" fmla="*/ 124 w 192"/>
                  <a:gd name="T37" fmla="*/ 6 h 123"/>
                  <a:gd name="T38" fmla="*/ 92 w 192"/>
                  <a:gd name="T39" fmla="*/ 23 h 123"/>
                  <a:gd name="T40" fmla="*/ 90 w 192"/>
                  <a:gd name="T41" fmla="*/ 26 h 123"/>
                  <a:gd name="T42" fmla="*/ 87 w 192"/>
                  <a:gd name="T43" fmla="*/ 23 h 123"/>
                  <a:gd name="T44" fmla="*/ 71 w 192"/>
                  <a:gd name="T45" fmla="*/ 17 h 123"/>
                  <a:gd name="T46" fmla="*/ 48 w 192"/>
                  <a:gd name="T47" fmla="*/ 38 h 123"/>
                  <a:gd name="T48" fmla="*/ 48 w 192"/>
                  <a:gd name="T49" fmla="*/ 41 h 123"/>
                  <a:gd name="T50" fmla="*/ 44 w 192"/>
                  <a:gd name="T51" fmla="*/ 41 h 123"/>
                  <a:gd name="T52" fmla="*/ 6 w 192"/>
                  <a:gd name="T53" fmla="*/ 79 h 123"/>
                  <a:gd name="T54" fmla="*/ 42 w 192"/>
                  <a:gd name="T55" fmla="*/ 117 h 123"/>
                  <a:gd name="T56" fmla="*/ 43 w 192"/>
                  <a:gd name="T57" fmla="*/ 117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2" h="123">
                    <a:moveTo>
                      <a:pt x="161" y="123"/>
                    </a:moveTo>
                    <a:cubicBezTo>
                      <a:pt x="39" y="123"/>
                      <a:pt x="39" y="123"/>
                      <a:pt x="39" y="123"/>
                    </a:cubicBezTo>
                    <a:cubicBezTo>
                      <a:pt x="17" y="120"/>
                      <a:pt x="0" y="102"/>
                      <a:pt x="0" y="79"/>
                    </a:cubicBezTo>
                    <a:cubicBezTo>
                      <a:pt x="0" y="55"/>
                      <a:pt x="19" y="35"/>
                      <a:pt x="43" y="35"/>
                    </a:cubicBezTo>
                    <a:cubicBezTo>
                      <a:pt x="45" y="21"/>
                      <a:pt x="57" y="10"/>
                      <a:pt x="71" y="10"/>
                    </a:cubicBezTo>
                    <a:cubicBezTo>
                      <a:pt x="78" y="10"/>
                      <a:pt x="84" y="13"/>
                      <a:pt x="89" y="17"/>
                    </a:cubicBezTo>
                    <a:cubicBezTo>
                      <a:pt x="98" y="6"/>
                      <a:pt x="110" y="0"/>
                      <a:pt x="124" y="0"/>
                    </a:cubicBezTo>
                    <a:cubicBezTo>
                      <a:pt x="150" y="0"/>
                      <a:pt x="170" y="21"/>
                      <a:pt x="170" y="46"/>
                    </a:cubicBezTo>
                    <a:cubicBezTo>
                      <a:pt x="170" y="52"/>
                      <a:pt x="169" y="58"/>
                      <a:pt x="167" y="63"/>
                    </a:cubicBezTo>
                    <a:cubicBezTo>
                      <a:pt x="181" y="66"/>
                      <a:pt x="192" y="78"/>
                      <a:pt x="192" y="93"/>
                    </a:cubicBezTo>
                    <a:cubicBezTo>
                      <a:pt x="192" y="109"/>
                      <a:pt x="178" y="123"/>
                      <a:pt x="161" y="123"/>
                    </a:cubicBezTo>
                    <a:close/>
                    <a:moveTo>
                      <a:pt x="43" y="117"/>
                    </a:moveTo>
                    <a:cubicBezTo>
                      <a:pt x="161" y="117"/>
                      <a:pt x="161" y="117"/>
                      <a:pt x="161" y="117"/>
                    </a:cubicBezTo>
                    <a:cubicBezTo>
                      <a:pt x="175" y="117"/>
                      <a:pt x="185" y="106"/>
                      <a:pt x="185" y="93"/>
                    </a:cubicBezTo>
                    <a:cubicBezTo>
                      <a:pt x="185" y="80"/>
                      <a:pt x="175" y="70"/>
                      <a:pt x="163" y="69"/>
                    </a:cubicBezTo>
                    <a:cubicBezTo>
                      <a:pt x="158" y="69"/>
                      <a:pt x="158" y="69"/>
                      <a:pt x="158" y="69"/>
                    </a:cubicBezTo>
                    <a:cubicBezTo>
                      <a:pt x="160" y="65"/>
                      <a:pt x="160" y="65"/>
                      <a:pt x="160" y="65"/>
                    </a:cubicBezTo>
                    <a:cubicBezTo>
                      <a:pt x="163" y="59"/>
                      <a:pt x="164" y="53"/>
                      <a:pt x="164" y="46"/>
                    </a:cubicBezTo>
                    <a:cubicBezTo>
                      <a:pt x="164" y="24"/>
                      <a:pt x="146" y="6"/>
                      <a:pt x="124" y="6"/>
                    </a:cubicBezTo>
                    <a:cubicBezTo>
                      <a:pt x="111" y="6"/>
                      <a:pt x="99" y="12"/>
                      <a:pt x="92" y="23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3" y="19"/>
                      <a:pt x="77" y="17"/>
                      <a:pt x="71" y="17"/>
                    </a:cubicBezTo>
                    <a:cubicBezTo>
                      <a:pt x="59" y="17"/>
                      <a:pt x="49" y="26"/>
                      <a:pt x="48" y="38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23" y="41"/>
                      <a:pt x="6" y="58"/>
                      <a:pt x="6" y="79"/>
                    </a:cubicBezTo>
                    <a:cubicBezTo>
                      <a:pt x="6" y="99"/>
                      <a:pt x="22" y="116"/>
                      <a:pt x="42" y="117"/>
                    </a:cubicBezTo>
                    <a:lnTo>
                      <a:pt x="43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52"/>
              <p:cNvSpPr>
                <a:spLocks/>
              </p:cNvSpPr>
              <p:nvPr/>
            </p:nvSpPr>
            <p:spPr bwMode="auto">
              <a:xfrm>
                <a:off x="2470" y="920"/>
                <a:ext cx="366" cy="234"/>
              </a:xfrm>
              <a:custGeom>
                <a:avLst/>
                <a:gdLst>
                  <a:gd name="T0" fmla="*/ 161 w 192"/>
                  <a:gd name="T1" fmla="*/ 123 h 123"/>
                  <a:gd name="T2" fmla="*/ 105 w 192"/>
                  <a:gd name="T3" fmla="*/ 123 h 123"/>
                  <a:gd name="T4" fmla="*/ 105 w 192"/>
                  <a:gd name="T5" fmla="*/ 116 h 123"/>
                  <a:gd name="T6" fmla="*/ 161 w 192"/>
                  <a:gd name="T7" fmla="*/ 116 h 123"/>
                  <a:gd name="T8" fmla="*/ 185 w 192"/>
                  <a:gd name="T9" fmla="*/ 93 h 123"/>
                  <a:gd name="T10" fmla="*/ 162 w 192"/>
                  <a:gd name="T11" fmla="*/ 69 h 123"/>
                  <a:gd name="T12" fmla="*/ 158 w 192"/>
                  <a:gd name="T13" fmla="*/ 68 h 123"/>
                  <a:gd name="T14" fmla="*/ 160 w 192"/>
                  <a:gd name="T15" fmla="*/ 64 h 123"/>
                  <a:gd name="T16" fmla="*/ 164 w 192"/>
                  <a:gd name="T17" fmla="*/ 46 h 123"/>
                  <a:gd name="T18" fmla="*/ 124 w 192"/>
                  <a:gd name="T19" fmla="*/ 6 h 123"/>
                  <a:gd name="T20" fmla="*/ 92 w 192"/>
                  <a:gd name="T21" fmla="*/ 22 h 123"/>
                  <a:gd name="T22" fmla="*/ 90 w 192"/>
                  <a:gd name="T23" fmla="*/ 25 h 123"/>
                  <a:gd name="T24" fmla="*/ 87 w 192"/>
                  <a:gd name="T25" fmla="*/ 23 h 123"/>
                  <a:gd name="T26" fmla="*/ 71 w 192"/>
                  <a:gd name="T27" fmla="*/ 16 h 123"/>
                  <a:gd name="T28" fmla="*/ 48 w 192"/>
                  <a:gd name="T29" fmla="*/ 37 h 123"/>
                  <a:gd name="T30" fmla="*/ 48 w 192"/>
                  <a:gd name="T31" fmla="*/ 40 h 123"/>
                  <a:gd name="T32" fmla="*/ 44 w 192"/>
                  <a:gd name="T33" fmla="*/ 40 h 123"/>
                  <a:gd name="T34" fmla="*/ 6 w 192"/>
                  <a:gd name="T35" fmla="*/ 78 h 123"/>
                  <a:gd name="T36" fmla="*/ 42 w 192"/>
                  <a:gd name="T37" fmla="*/ 116 h 123"/>
                  <a:gd name="T38" fmla="*/ 43 w 192"/>
                  <a:gd name="T39" fmla="*/ 116 h 123"/>
                  <a:gd name="T40" fmla="*/ 86 w 192"/>
                  <a:gd name="T41" fmla="*/ 116 h 123"/>
                  <a:gd name="T42" fmla="*/ 86 w 192"/>
                  <a:gd name="T43" fmla="*/ 123 h 123"/>
                  <a:gd name="T44" fmla="*/ 39 w 192"/>
                  <a:gd name="T45" fmla="*/ 122 h 123"/>
                  <a:gd name="T46" fmla="*/ 0 w 192"/>
                  <a:gd name="T47" fmla="*/ 78 h 123"/>
                  <a:gd name="T48" fmla="*/ 43 w 192"/>
                  <a:gd name="T49" fmla="*/ 34 h 123"/>
                  <a:gd name="T50" fmla="*/ 71 w 192"/>
                  <a:gd name="T51" fmla="*/ 10 h 123"/>
                  <a:gd name="T52" fmla="*/ 89 w 192"/>
                  <a:gd name="T53" fmla="*/ 16 h 123"/>
                  <a:gd name="T54" fmla="*/ 124 w 192"/>
                  <a:gd name="T55" fmla="*/ 0 h 123"/>
                  <a:gd name="T56" fmla="*/ 170 w 192"/>
                  <a:gd name="T57" fmla="*/ 46 h 123"/>
                  <a:gd name="T58" fmla="*/ 167 w 192"/>
                  <a:gd name="T59" fmla="*/ 63 h 123"/>
                  <a:gd name="T60" fmla="*/ 192 w 192"/>
                  <a:gd name="T61" fmla="*/ 93 h 123"/>
                  <a:gd name="T62" fmla="*/ 161 w 192"/>
                  <a:gd name="T63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2" h="123">
                    <a:moveTo>
                      <a:pt x="161" y="123"/>
                    </a:moveTo>
                    <a:cubicBezTo>
                      <a:pt x="105" y="123"/>
                      <a:pt x="105" y="123"/>
                      <a:pt x="105" y="123"/>
                    </a:cubicBezTo>
                    <a:cubicBezTo>
                      <a:pt x="105" y="116"/>
                      <a:pt x="105" y="116"/>
                      <a:pt x="105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75" y="116"/>
                      <a:pt x="185" y="106"/>
                      <a:pt x="185" y="93"/>
                    </a:cubicBezTo>
                    <a:cubicBezTo>
                      <a:pt x="185" y="80"/>
                      <a:pt x="175" y="69"/>
                      <a:pt x="162" y="69"/>
                    </a:cubicBezTo>
                    <a:cubicBezTo>
                      <a:pt x="158" y="68"/>
                      <a:pt x="158" y="68"/>
                      <a:pt x="158" y="68"/>
                    </a:cubicBezTo>
                    <a:cubicBezTo>
                      <a:pt x="160" y="64"/>
                      <a:pt x="160" y="64"/>
                      <a:pt x="160" y="64"/>
                    </a:cubicBezTo>
                    <a:cubicBezTo>
                      <a:pt x="163" y="58"/>
                      <a:pt x="164" y="52"/>
                      <a:pt x="164" y="46"/>
                    </a:cubicBezTo>
                    <a:cubicBezTo>
                      <a:pt x="164" y="24"/>
                      <a:pt x="146" y="6"/>
                      <a:pt x="124" y="6"/>
                    </a:cubicBezTo>
                    <a:cubicBezTo>
                      <a:pt x="111" y="6"/>
                      <a:pt x="99" y="12"/>
                      <a:pt x="92" y="22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3" y="19"/>
                      <a:pt x="77" y="16"/>
                      <a:pt x="71" y="16"/>
                    </a:cubicBezTo>
                    <a:cubicBezTo>
                      <a:pt x="59" y="16"/>
                      <a:pt x="49" y="26"/>
                      <a:pt x="48" y="37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3" y="40"/>
                      <a:pt x="6" y="57"/>
                      <a:pt x="6" y="78"/>
                    </a:cubicBezTo>
                    <a:cubicBezTo>
                      <a:pt x="6" y="99"/>
                      <a:pt x="22" y="116"/>
                      <a:pt x="42" y="116"/>
                    </a:cubicBezTo>
                    <a:cubicBezTo>
                      <a:pt x="43" y="116"/>
                      <a:pt x="43" y="116"/>
                      <a:pt x="43" y="116"/>
                    </a:cubicBezTo>
                    <a:cubicBezTo>
                      <a:pt x="86" y="116"/>
                      <a:pt x="86" y="116"/>
                      <a:pt x="86" y="116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39" y="122"/>
                      <a:pt x="39" y="122"/>
                      <a:pt x="39" y="122"/>
                    </a:cubicBezTo>
                    <a:cubicBezTo>
                      <a:pt x="17" y="120"/>
                      <a:pt x="0" y="101"/>
                      <a:pt x="0" y="78"/>
                    </a:cubicBezTo>
                    <a:cubicBezTo>
                      <a:pt x="0" y="54"/>
                      <a:pt x="19" y="35"/>
                      <a:pt x="43" y="34"/>
                    </a:cubicBezTo>
                    <a:cubicBezTo>
                      <a:pt x="45" y="20"/>
                      <a:pt x="57" y="10"/>
                      <a:pt x="71" y="10"/>
                    </a:cubicBezTo>
                    <a:cubicBezTo>
                      <a:pt x="78" y="10"/>
                      <a:pt x="84" y="12"/>
                      <a:pt x="89" y="16"/>
                    </a:cubicBezTo>
                    <a:cubicBezTo>
                      <a:pt x="98" y="6"/>
                      <a:pt x="110" y="0"/>
                      <a:pt x="124" y="0"/>
                    </a:cubicBezTo>
                    <a:cubicBezTo>
                      <a:pt x="150" y="0"/>
                      <a:pt x="170" y="20"/>
                      <a:pt x="170" y="46"/>
                    </a:cubicBezTo>
                    <a:cubicBezTo>
                      <a:pt x="170" y="52"/>
                      <a:pt x="169" y="58"/>
                      <a:pt x="167" y="63"/>
                    </a:cubicBezTo>
                    <a:cubicBezTo>
                      <a:pt x="181" y="66"/>
                      <a:pt x="192" y="78"/>
                      <a:pt x="192" y="93"/>
                    </a:cubicBezTo>
                    <a:cubicBezTo>
                      <a:pt x="192" y="109"/>
                      <a:pt x="178" y="123"/>
                      <a:pt x="161" y="1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53"/>
              <p:cNvSpPr>
                <a:spLocks/>
              </p:cNvSpPr>
              <p:nvPr/>
            </p:nvSpPr>
            <p:spPr bwMode="auto">
              <a:xfrm>
                <a:off x="2590" y="1015"/>
                <a:ext cx="124" cy="71"/>
              </a:xfrm>
              <a:custGeom>
                <a:avLst/>
                <a:gdLst>
                  <a:gd name="T0" fmla="*/ 10 w 124"/>
                  <a:gd name="T1" fmla="*/ 71 h 71"/>
                  <a:gd name="T2" fmla="*/ 0 w 124"/>
                  <a:gd name="T3" fmla="*/ 61 h 71"/>
                  <a:gd name="T4" fmla="*/ 61 w 124"/>
                  <a:gd name="T5" fmla="*/ 0 h 71"/>
                  <a:gd name="T6" fmla="*/ 124 w 124"/>
                  <a:gd name="T7" fmla="*/ 61 h 71"/>
                  <a:gd name="T8" fmla="*/ 114 w 124"/>
                  <a:gd name="T9" fmla="*/ 71 h 71"/>
                  <a:gd name="T10" fmla="*/ 61 w 124"/>
                  <a:gd name="T11" fmla="*/ 17 h 71"/>
                  <a:gd name="T12" fmla="*/ 10 w 124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1">
                    <a:moveTo>
                      <a:pt x="10" y="71"/>
                    </a:moveTo>
                    <a:lnTo>
                      <a:pt x="0" y="61"/>
                    </a:lnTo>
                    <a:lnTo>
                      <a:pt x="61" y="0"/>
                    </a:lnTo>
                    <a:lnTo>
                      <a:pt x="124" y="61"/>
                    </a:lnTo>
                    <a:lnTo>
                      <a:pt x="114" y="71"/>
                    </a:lnTo>
                    <a:lnTo>
                      <a:pt x="61" y="17"/>
                    </a:lnTo>
                    <a:lnTo>
                      <a:pt x="1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Rectangle 54"/>
              <p:cNvSpPr>
                <a:spLocks noChangeArrowheads="1"/>
              </p:cNvSpPr>
              <p:nvPr/>
            </p:nvSpPr>
            <p:spPr bwMode="auto">
              <a:xfrm>
                <a:off x="2645" y="1028"/>
                <a:ext cx="14" cy="22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55"/>
              <p:cNvSpPr>
                <a:spLocks/>
              </p:cNvSpPr>
              <p:nvPr/>
            </p:nvSpPr>
            <p:spPr bwMode="auto">
              <a:xfrm>
                <a:off x="3263" y="908"/>
                <a:ext cx="365" cy="233"/>
              </a:xfrm>
              <a:custGeom>
                <a:avLst/>
                <a:gdLst>
                  <a:gd name="T0" fmla="*/ 161 w 192"/>
                  <a:gd name="T1" fmla="*/ 122 h 122"/>
                  <a:gd name="T2" fmla="*/ 105 w 192"/>
                  <a:gd name="T3" fmla="*/ 122 h 122"/>
                  <a:gd name="T4" fmla="*/ 105 w 192"/>
                  <a:gd name="T5" fmla="*/ 116 h 122"/>
                  <a:gd name="T6" fmla="*/ 161 w 192"/>
                  <a:gd name="T7" fmla="*/ 116 h 122"/>
                  <a:gd name="T8" fmla="*/ 185 w 192"/>
                  <a:gd name="T9" fmla="*/ 92 h 122"/>
                  <a:gd name="T10" fmla="*/ 162 w 192"/>
                  <a:gd name="T11" fmla="*/ 68 h 122"/>
                  <a:gd name="T12" fmla="*/ 158 w 192"/>
                  <a:gd name="T13" fmla="*/ 68 h 122"/>
                  <a:gd name="T14" fmla="*/ 160 w 192"/>
                  <a:gd name="T15" fmla="*/ 64 h 122"/>
                  <a:gd name="T16" fmla="*/ 164 w 192"/>
                  <a:gd name="T17" fmla="*/ 46 h 122"/>
                  <a:gd name="T18" fmla="*/ 124 w 192"/>
                  <a:gd name="T19" fmla="*/ 6 h 122"/>
                  <a:gd name="T20" fmla="*/ 92 w 192"/>
                  <a:gd name="T21" fmla="*/ 22 h 122"/>
                  <a:gd name="T22" fmla="*/ 90 w 192"/>
                  <a:gd name="T23" fmla="*/ 25 h 122"/>
                  <a:gd name="T24" fmla="*/ 87 w 192"/>
                  <a:gd name="T25" fmla="*/ 23 h 122"/>
                  <a:gd name="T26" fmla="*/ 71 w 192"/>
                  <a:gd name="T27" fmla="*/ 16 h 122"/>
                  <a:gd name="T28" fmla="*/ 48 w 192"/>
                  <a:gd name="T29" fmla="*/ 37 h 122"/>
                  <a:gd name="T30" fmla="*/ 48 w 192"/>
                  <a:gd name="T31" fmla="*/ 40 h 122"/>
                  <a:gd name="T32" fmla="*/ 44 w 192"/>
                  <a:gd name="T33" fmla="*/ 40 h 122"/>
                  <a:gd name="T34" fmla="*/ 6 w 192"/>
                  <a:gd name="T35" fmla="*/ 78 h 122"/>
                  <a:gd name="T36" fmla="*/ 42 w 192"/>
                  <a:gd name="T37" fmla="*/ 116 h 122"/>
                  <a:gd name="T38" fmla="*/ 43 w 192"/>
                  <a:gd name="T39" fmla="*/ 116 h 122"/>
                  <a:gd name="T40" fmla="*/ 86 w 192"/>
                  <a:gd name="T41" fmla="*/ 116 h 122"/>
                  <a:gd name="T42" fmla="*/ 86 w 192"/>
                  <a:gd name="T43" fmla="*/ 122 h 122"/>
                  <a:gd name="T44" fmla="*/ 39 w 192"/>
                  <a:gd name="T45" fmla="*/ 122 h 122"/>
                  <a:gd name="T46" fmla="*/ 0 w 192"/>
                  <a:gd name="T47" fmla="*/ 78 h 122"/>
                  <a:gd name="T48" fmla="*/ 43 w 192"/>
                  <a:gd name="T49" fmla="*/ 34 h 122"/>
                  <a:gd name="T50" fmla="*/ 71 w 192"/>
                  <a:gd name="T51" fmla="*/ 10 h 122"/>
                  <a:gd name="T52" fmla="*/ 89 w 192"/>
                  <a:gd name="T53" fmla="*/ 16 h 122"/>
                  <a:gd name="T54" fmla="*/ 124 w 192"/>
                  <a:gd name="T55" fmla="*/ 0 h 122"/>
                  <a:gd name="T56" fmla="*/ 170 w 192"/>
                  <a:gd name="T57" fmla="*/ 46 h 122"/>
                  <a:gd name="T58" fmla="*/ 167 w 192"/>
                  <a:gd name="T59" fmla="*/ 63 h 122"/>
                  <a:gd name="T60" fmla="*/ 192 w 192"/>
                  <a:gd name="T61" fmla="*/ 92 h 122"/>
                  <a:gd name="T62" fmla="*/ 161 w 192"/>
                  <a:gd name="T6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2" h="122">
                    <a:moveTo>
                      <a:pt x="161" y="122"/>
                    </a:moveTo>
                    <a:cubicBezTo>
                      <a:pt x="105" y="122"/>
                      <a:pt x="105" y="122"/>
                      <a:pt x="105" y="122"/>
                    </a:cubicBezTo>
                    <a:cubicBezTo>
                      <a:pt x="105" y="116"/>
                      <a:pt x="105" y="116"/>
                      <a:pt x="105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75" y="116"/>
                      <a:pt x="185" y="106"/>
                      <a:pt x="185" y="92"/>
                    </a:cubicBezTo>
                    <a:cubicBezTo>
                      <a:pt x="185" y="79"/>
                      <a:pt x="175" y="69"/>
                      <a:pt x="162" y="68"/>
                    </a:cubicBezTo>
                    <a:cubicBezTo>
                      <a:pt x="158" y="68"/>
                      <a:pt x="158" y="68"/>
                      <a:pt x="158" y="68"/>
                    </a:cubicBezTo>
                    <a:cubicBezTo>
                      <a:pt x="160" y="64"/>
                      <a:pt x="160" y="64"/>
                      <a:pt x="160" y="64"/>
                    </a:cubicBezTo>
                    <a:cubicBezTo>
                      <a:pt x="163" y="58"/>
                      <a:pt x="164" y="52"/>
                      <a:pt x="164" y="46"/>
                    </a:cubicBezTo>
                    <a:cubicBezTo>
                      <a:pt x="164" y="24"/>
                      <a:pt x="146" y="6"/>
                      <a:pt x="124" y="6"/>
                    </a:cubicBezTo>
                    <a:cubicBezTo>
                      <a:pt x="111" y="6"/>
                      <a:pt x="99" y="12"/>
                      <a:pt x="92" y="22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3" y="18"/>
                      <a:pt x="77" y="16"/>
                      <a:pt x="71" y="16"/>
                    </a:cubicBezTo>
                    <a:cubicBezTo>
                      <a:pt x="59" y="16"/>
                      <a:pt x="49" y="25"/>
                      <a:pt x="48" y="37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3" y="40"/>
                      <a:pt x="6" y="57"/>
                      <a:pt x="6" y="78"/>
                    </a:cubicBezTo>
                    <a:cubicBezTo>
                      <a:pt x="6" y="99"/>
                      <a:pt x="22" y="115"/>
                      <a:pt x="42" y="116"/>
                    </a:cubicBezTo>
                    <a:cubicBezTo>
                      <a:pt x="43" y="116"/>
                      <a:pt x="43" y="116"/>
                      <a:pt x="43" y="116"/>
                    </a:cubicBezTo>
                    <a:cubicBezTo>
                      <a:pt x="86" y="116"/>
                      <a:pt x="86" y="116"/>
                      <a:pt x="86" y="116"/>
                    </a:cubicBezTo>
                    <a:cubicBezTo>
                      <a:pt x="86" y="122"/>
                      <a:pt x="86" y="122"/>
                      <a:pt x="86" y="122"/>
                    </a:cubicBezTo>
                    <a:cubicBezTo>
                      <a:pt x="39" y="122"/>
                      <a:pt x="39" y="122"/>
                      <a:pt x="39" y="122"/>
                    </a:cubicBezTo>
                    <a:cubicBezTo>
                      <a:pt x="17" y="120"/>
                      <a:pt x="0" y="101"/>
                      <a:pt x="0" y="78"/>
                    </a:cubicBezTo>
                    <a:cubicBezTo>
                      <a:pt x="0" y="54"/>
                      <a:pt x="19" y="35"/>
                      <a:pt x="43" y="34"/>
                    </a:cubicBezTo>
                    <a:cubicBezTo>
                      <a:pt x="45" y="20"/>
                      <a:pt x="57" y="10"/>
                      <a:pt x="71" y="10"/>
                    </a:cubicBezTo>
                    <a:cubicBezTo>
                      <a:pt x="78" y="10"/>
                      <a:pt x="84" y="12"/>
                      <a:pt x="89" y="16"/>
                    </a:cubicBezTo>
                    <a:cubicBezTo>
                      <a:pt x="98" y="6"/>
                      <a:pt x="110" y="0"/>
                      <a:pt x="124" y="0"/>
                    </a:cubicBezTo>
                    <a:cubicBezTo>
                      <a:pt x="150" y="0"/>
                      <a:pt x="170" y="20"/>
                      <a:pt x="170" y="46"/>
                    </a:cubicBezTo>
                    <a:cubicBezTo>
                      <a:pt x="170" y="52"/>
                      <a:pt x="169" y="57"/>
                      <a:pt x="167" y="63"/>
                    </a:cubicBezTo>
                    <a:cubicBezTo>
                      <a:pt x="181" y="65"/>
                      <a:pt x="192" y="78"/>
                      <a:pt x="192" y="92"/>
                    </a:cubicBezTo>
                    <a:cubicBezTo>
                      <a:pt x="192" y="109"/>
                      <a:pt x="178" y="122"/>
                      <a:pt x="161" y="1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56"/>
              <p:cNvSpPr>
                <a:spLocks/>
              </p:cNvSpPr>
              <p:nvPr/>
            </p:nvSpPr>
            <p:spPr bwMode="auto">
              <a:xfrm>
                <a:off x="3383" y="1194"/>
                <a:ext cx="124" cy="71"/>
              </a:xfrm>
              <a:custGeom>
                <a:avLst/>
                <a:gdLst>
                  <a:gd name="T0" fmla="*/ 61 w 124"/>
                  <a:gd name="T1" fmla="*/ 71 h 71"/>
                  <a:gd name="T2" fmla="*/ 0 w 124"/>
                  <a:gd name="T3" fmla="*/ 8 h 71"/>
                  <a:gd name="T4" fmla="*/ 9 w 124"/>
                  <a:gd name="T5" fmla="*/ 0 h 71"/>
                  <a:gd name="T6" fmla="*/ 61 w 124"/>
                  <a:gd name="T7" fmla="*/ 54 h 71"/>
                  <a:gd name="T8" fmla="*/ 114 w 124"/>
                  <a:gd name="T9" fmla="*/ 0 h 71"/>
                  <a:gd name="T10" fmla="*/ 124 w 124"/>
                  <a:gd name="T11" fmla="*/ 8 h 71"/>
                  <a:gd name="T12" fmla="*/ 61 w 124"/>
                  <a:gd name="T1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1">
                    <a:moveTo>
                      <a:pt x="61" y="71"/>
                    </a:moveTo>
                    <a:lnTo>
                      <a:pt x="0" y="8"/>
                    </a:lnTo>
                    <a:lnTo>
                      <a:pt x="9" y="0"/>
                    </a:lnTo>
                    <a:lnTo>
                      <a:pt x="61" y="54"/>
                    </a:lnTo>
                    <a:lnTo>
                      <a:pt x="114" y="0"/>
                    </a:lnTo>
                    <a:lnTo>
                      <a:pt x="124" y="8"/>
                    </a:lnTo>
                    <a:lnTo>
                      <a:pt x="61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Rectangle 57"/>
              <p:cNvSpPr>
                <a:spLocks noChangeArrowheads="1"/>
              </p:cNvSpPr>
              <p:nvPr/>
            </p:nvSpPr>
            <p:spPr bwMode="auto">
              <a:xfrm>
                <a:off x="3438" y="1026"/>
                <a:ext cx="13" cy="22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58"/>
              <p:cNvSpPr>
                <a:spLocks/>
              </p:cNvSpPr>
              <p:nvPr/>
            </p:nvSpPr>
            <p:spPr bwMode="auto">
              <a:xfrm>
                <a:off x="4242" y="962"/>
                <a:ext cx="76" cy="76"/>
              </a:xfrm>
              <a:custGeom>
                <a:avLst/>
                <a:gdLst>
                  <a:gd name="T0" fmla="*/ 76 w 76"/>
                  <a:gd name="T1" fmla="*/ 76 h 76"/>
                  <a:gd name="T2" fmla="*/ 0 w 76"/>
                  <a:gd name="T3" fmla="*/ 76 h 76"/>
                  <a:gd name="T4" fmla="*/ 0 w 76"/>
                  <a:gd name="T5" fmla="*/ 0 h 76"/>
                  <a:gd name="T6" fmla="*/ 13 w 76"/>
                  <a:gd name="T7" fmla="*/ 0 h 76"/>
                  <a:gd name="T8" fmla="*/ 13 w 76"/>
                  <a:gd name="T9" fmla="*/ 63 h 76"/>
                  <a:gd name="T10" fmla="*/ 76 w 76"/>
                  <a:gd name="T11" fmla="*/ 63 h 76"/>
                  <a:gd name="T12" fmla="*/ 76 w 76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6">
                    <a:moveTo>
                      <a:pt x="76" y="76"/>
                    </a:moveTo>
                    <a:lnTo>
                      <a:pt x="0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63"/>
                    </a:lnTo>
                    <a:lnTo>
                      <a:pt x="76" y="63"/>
                    </a:lnTo>
                    <a:lnTo>
                      <a:pt x="76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59"/>
              <p:cNvSpPr>
                <a:spLocks noEditPoints="1"/>
              </p:cNvSpPr>
              <p:nvPr/>
            </p:nvSpPr>
            <p:spPr bwMode="auto">
              <a:xfrm>
                <a:off x="4101" y="952"/>
                <a:ext cx="227" cy="317"/>
              </a:xfrm>
              <a:custGeom>
                <a:avLst/>
                <a:gdLst>
                  <a:gd name="T0" fmla="*/ 227 w 227"/>
                  <a:gd name="T1" fmla="*/ 317 h 317"/>
                  <a:gd name="T2" fmla="*/ 0 w 227"/>
                  <a:gd name="T3" fmla="*/ 317 h 317"/>
                  <a:gd name="T4" fmla="*/ 0 w 227"/>
                  <a:gd name="T5" fmla="*/ 0 h 317"/>
                  <a:gd name="T6" fmla="*/ 152 w 227"/>
                  <a:gd name="T7" fmla="*/ 0 h 317"/>
                  <a:gd name="T8" fmla="*/ 227 w 227"/>
                  <a:gd name="T9" fmla="*/ 74 h 317"/>
                  <a:gd name="T10" fmla="*/ 227 w 227"/>
                  <a:gd name="T11" fmla="*/ 317 h 317"/>
                  <a:gd name="T12" fmla="*/ 13 w 227"/>
                  <a:gd name="T13" fmla="*/ 303 h 317"/>
                  <a:gd name="T14" fmla="*/ 211 w 227"/>
                  <a:gd name="T15" fmla="*/ 303 h 317"/>
                  <a:gd name="T16" fmla="*/ 211 w 227"/>
                  <a:gd name="T17" fmla="*/ 80 h 317"/>
                  <a:gd name="T18" fmla="*/ 147 w 227"/>
                  <a:gd name="T19" fmla="*/ 13 h 317"/>
                  <a:gd name="T20" fmla="*/ 13 w 227"/>
                  <a:gd name="T21" fmla="*/ 13 h 317"/>
                  <a:gd name="T22" fmla="*/ 13 w 227"/>
                  <a:gd name="T23" fmla="*/ 303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7" h="317">
                    <a:moveTo>
                      <a:pt x="227" y="317"/>
                    </a:moveTo>
                    <a:lnTo>
                      <a:pt x="0" y="317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227" y="74"/>
                    </a:lnTo>
                    <a:lnTo>
                      <a:pt x="227" y="317"/>
                    </a:lnTo>
                    <a:close/>
                    <a:moveTo>
                      <a:pt x="13" y="303"/>
                    </a:moveTo>
                    <a:lnTo>
                      <a:pt x="211" y="303"/>
                    </a:lnTo>
                    <a:lnTo>
                      <a:pt x="211" y="80"/>
                    </a:lnTo>
                    <a:lnTo>
                      <a:pt x="147" y="13"/>
                    </a:lnTo>
                    <a:lnTo>
                      <a:pt x="13" y="13"/>
                    </a:lnTo>
                    <a:lnTo>
                      <a:pt x="13" y="3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60"/>
              <p:cNvSpPr>
                <a:spLocks/>
              </p:cNvSpPr>
              <p:nvPr/>
            </p:nvSpPr>
            <p:spPr bwMode="auto">
              <a:xfrm>
                <a:off x="4288" y="910"/>
                <a:ext cx="78" cy="78"/>
              </a:xfrm>
              <a:custGeom>
                <a:avLst/>
                <a:gdLst>
                  <a:gd name="T0" fmla="*/ 78 w 78"/>
                  <a:gd name="T1" fmla="*/ 78 h 78"/>
                  <a:gd name="T2" fmla="*/ 0 w 78"/>
                  <a:gd name="T3" fmla="*/ 78 h 78"/>
                  <a:gd name="T4" fmla="*/ 0 w 78"/>
                  <a:gd name="T5" fmla="*/ 0 h 78"/>
                  <a:gd name="T6" fmla="*/ 13 w 78"/>
                  <a:gd name="T7" fmla="*/ 0 h 78"/>
                  <a:gd name="T8" fmla="*/ 13 w 78"/>
                  <a:gd name="T9" fmla="*/ 65 h 78"/>
                  <a:gd name="T10" fmla="*/ 78 w 78"/>
                  <a:gd name="T11" fmla="*/ 65 h 78"/>
                  <a:gd name="T12" fmla="*/ 78 w 78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78" y="78"/>
                    </a:moveTo>
                    <a:lnTo>
                      <a:pt x="0" y="7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65"/>
                    </a:lnTo>
                    <a:lnTo>
                      <a:pt x="78" y="65"/>
                    </a:lnTo>
                    <a:lnTo>
                      <a:pt x="7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61"/>
              <p:cNvSpPr>
                <a:spLocks/>
              </p:cNvSpPr>
              <p:nvPr/>
            </p:nvSpPr>
            <p:spPr bwMode="auto">
              <a:xfrm>
                <a:off x="4149" y="903"/>
                <a:ext cx="224" cy="316"/>
              </a:xfrm>
              <a:custGeom>
                <a:avLst/>
                <a:gdLst>
                  <a:gd name="T0" fmla="*/ 224 w 224"/>
                  <a:gd name="T1" fmla="*/ 316 h 316"/>
                  <a:gd name="T2" fmla="*/ 169 w 224"/>
                  <a:gd name="T3" fmla="*/ 316 h 316"/>
                  <a:gd name="T4" fmla="*/ 169 w 224"/>
                  <a:gd name="T5" fmla="*/ 303 h 316"/>
                  <a:gd name="T6" fmla="*/ 211 w 224"/>
                  <a:gd name="T7" fmla="*/ 303 h 316"/>
                  <a:gd name="T8" fmla="*/ 211 w 224"/>
                  <a:gd name="T9" fmla="*/ 80 h 316"/>
                  <a:gd name="T10" fmla="*/ 144 w 224"/>
                  <a:gd name="T11" fmla="*/ 13 h 316"/>
                  <a:gd name="T12" fmla="*/ 13 w 224"/>
                  <a:gd name="T13" fmla="*/ 13 h 316"/>
                  <a:gd name="T14" fmla="*/ 13 w 224"/>
                  <a:gd name="T15" fmla="*/ 57 h 316"/>
                  <a:gd name="T16" fmla="*/ 0 w 224"/>
                  <a:gd name="T17" fmla="*/ 57 h 316"/>
                  <a:gd name="T18" fmla="*/ 0 w 224"/>
                  <a:gd name="T19" fmla="*/ 0 h 316"/>
                  <a:gd name="T20" fmla="*/ 150 w 224"/>
                  <a:gd name="T21" fmla="*/ 0 h 316"/>
                  <a:gd name="T22" fmla="*/ 224 w 224"/>
                  <a:gd name="T23" fmla="*/ 74 h 316"/>
                  <a:gd name="T24" fmla="*/ 224 w 224"/>
                  <a:gd name="T25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4" h="316">
                    <a:moveTo>
                      <a:pt x="224" y="316"/>
                    </a:moveTo>
                    <a:lnTo>
                      <a:pt x="169" y="316"/>
                    </a:lnTo>
                    <a:lnTo>
                      <a:pt x="169" y="303"/>
                    </a:lnTo>
                    <a:lnTo>
                      <a:pt x="211" y="303"/>
                    </a:lnTo>
                    <a:lnTo>
                      <a:pt x="211" y="80"/>
                    </a:lnTo>
                    <a:lnTo>
                      <a:pt x="144" y="13"/>
                    </a:lnTo>
                    <a:lnTo>
                      <a:pt x="13" y="13"/>
                    </a:lnTo>
                    <a:lnTo>
                      <a:pt x="13" y="57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224" y="74"/>
                    </a:lnTo>
                    <a:lnTo>
                      <a:pt x="224" y="3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Rectangle 62"/>
              <p:cNvSpPr>
                <a:spLocks noChangeArrowheads="1"/>
              </p:cNvSpPr>
              <p:nvPr/>
            </p:nvSpPr>
            <p:spPr bwMode="auto">
              <a:xfrm>
                <a:off x="4958" y="1021"/>
                <a:ext cx="139" cy="129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Line 63"/>
              <p:cNvSpPr>
                <a:spLocks noChangeShapeType="1"/>
              </p:cNvSpPr>
              <p:nvPr/>
            </p:nvSpPr>
            <p:spPr bwMode="auto">
              <a:xfrm>
                <a:off x="4962" y="903"/>
                <a:ext cx="0" cy="7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Line 64"/>
              <p:cNvSpPr>
                <a:spLocks noChangeShapeType="1"/>
              </p:cNvSpPr>
              <p:nvPr/>
            </p:nvSpPr>
            <p:spPr bwMode="auto">
              <a:xfrm>
                <a:off x="5029" y="903"/>
                <a:ext cx="0" cy="7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Line 65"/>
              <p:cNvSpPr>
                <a:spLocks noChangeShapeType="1"/>
              </p:cNvSpPr>
              <p:nvPr/>
            </p:nvSpPr>
            <p:spPr bwMode="auto">
              <a:xfrm>
                <a:off x="5097" y="903"/>
                <a:ext cx="0" cy="7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Line 66"/>
              <p:cNvSpPr>
                <a:spLocks noChangeShapeType="1"/>
              </p:cNvSpPr>
              <p:nvPr/>
            </p:nvSpPr>
            <p:spPr bwMode="auto">
              <a:xfrm>
                <a:off x="4962" y="1198"/>
                <a:ext cx="0" cy="71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Line 67"/>
              <p:cNvSpPr>
                <a:spLocks noChangeShapeType="1"/>
              </p:cNvSpPr>
              <p:nvPr/>
            </p:nvSpPr>
            <p:spPr bwMode="auto">
              <a:xfrm>
                <a:off x="5029" y="1198"/>
                <a:ext cx="0" cy="71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Line 68"/>
              <p:cNvSpPr>
                <a:spLocks noChangeShapeType="1"/>
              </p:cNvSpPr>
              <p:nvPr/>
            </p:nvSpPr>
            <p:spPr bwMode="auto">
              <a:xfrm>
                <a:off x="5097" y="1198"/>
                <a:ext cx="0" cy="71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Line 69"/>
              <p:cNvSpPr>
                <a:spLocks noChangeShapeType="1"/>
              </p:cNvSpPr>
              <p:nvPr/>
            </p:nvSpPr>
            <p:spPr bwMode="auto">
              <a:xfrm flipH="1">
                <a:off x="5141" y="1019"/>
                <a:ext cx="7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Line 70"/>
              <p:cNvSpPr>
                <a:spLocks noChangeShapeType="1"/>
              </p:cNvSpPr>
              <p:nvPr/>
            </p:nvSpPr>
            <p:spPr bwMode="auto">
              <a:xfrm flipH="1">
                <a:off x="5141" y="1086"/>
                <a:ext cx="7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Line 71"/>
              <p:cNvSpPr>
                <a:spLocks noChangeShapeType="1"/>
              </p:cNvSpPr>
              <p:nvPr/>
            </p:nvSpPr>
            <p:spPr bwMode="auto">
              <a:xfrm flipH="1">
                <a:off x="5141" y="1152"/>
                <a:ext cx="7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Line 72"/>
              <p:cNvSpPr>
                <a:spLocks noChangeShapeType="1"/>
              </p:cNvSpPr>
              <p:nvPr/>
            </p:nvSpPr>
            <p:spPr bwMode="auto">
              <a:xfrm flipH="1">
                <a:off x="4846" y="1019"/>
                <a:ext cx="7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Line 73"/>
              <p:cNvSpPr>
                <a:spLocks noChangeShapeType="1"/>
              </p:cNvSpPr>
              <p:nvPr/>
            </p:nvSpPr>
            <p:spPr bwMode="auto">
              <a:xfrm flipH="1">
                <a:off x="4846" y="1086"/>
                <a:ext cx="7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Line 74"/>
              <p:cNvSpPr>
                <a:spLocks noChangeShapeType="1"/>
              </p:cNvSpPr>
              <p:nvPr/>
            </p:nvSpPr>
            <p:spPr bwMode="auto">
              <a:xfrm flipH="1">
                <a:off x="4846" y="1152"/>
                <a:ext cx="7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75"/>
              <p:cNvSpPr>
                <a:spLocks/>
              </p:cNvSpPr>
              <p:nvPr/>
            </p:nvSpPr>
            <p:spPr bwMode="auto">
              <a:xfrm>
                <a:off x="5736" y="903"/>
                <a:ext cx="265" cy="270"/>
              </a:xfrm>
              <a:custGeom>
                <a:avLst/>
                <a:gdLst>
                  <a:gd name="T0" fmla="*/ 0 w 265"/>
                  <a:gd name="T1" fmla="*/ 0 h 270"/>
                  <a:gd name="T2" fmla="*/ 0 w 265"/>
                  <a:gd name="T3" fmla="*/ 270 h 270"/>
                  <a:gd name="T4" fmla="*/ 265 w 265"/>
                  <a:gd name="T5" fmla="*/ 270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5" h="270">
                    <a:moveTo>
                      <a:pt x="0" y="0"/>
                    </a:moveTo>
                    <a:lnTo>
                      <a:pt x="0" y="270"/>
                    </a:lnTo>
                    <a:lnTo>
                      <a:pt x="265" y="27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Line 76"/>
              <p:cNvSpPr>
                <a:spLocks noChangeShapeType="1"/>
              </p:cNvSpPr>
              <p:nvPr/>
            </p:nvSpPr>
            <p:spPr bwMode="auto">
              <a:xfrm>
                <a:off x="5644" y="992"/>
                <a:ext cx="92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Line 77"/>
              <p:cNvSpPr>
                <a:spLocks noChangeShapeType="1"/>
              </p:cNvSpPr>
              <p:nvPr/>
            </p:nvSpPr>
            <p:spPr bwMode="auto">
              <a:xfrm>
                <a:off x="5780" y="992"/>
                <a:ext cx="14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Line 78"/>
              <p:cNvSpPr>
                <a:spLocks noChangeShapeType="1"/>
              </p:cNvSpPr>
              <p:nvPr/>
            </p:nvSpPr>
            <p:spPr bwMode="auto">
              <a:xfrm>
                <a:off x="5917" y="992"/>
                <a:ext cx="0" cy="181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Line 79"/>
              <p:cNvSpPr>
                <a:spLocks noChangeShapeType="1"/>
              </p:cNvSpPr>
              <p:nvPr/>
            </p:nvSpPr>
            <p:spPr bwMode="auto">
              <a:xfrm>
                <a:off x="5917" y="1219"/>
                <a:ext cx="0" cy="5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Oval 80"/>
              <p:cNvSpPr>
                <a:spLocks noChangeArrowheads="1"/>
              </p:cNvSpPr>
              <p:nvPr/>
            </p:nvSpPr>
            <p:spPr bwMode="auto">
              <a:xfrm>
                <a:off x="6433" y="1036"/>
                <a:ext cx="91" cy="93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Oval 81"/>
              <p:cNvSpPr>
                <a:spLocks noChangeArrowheads="1"/>
              </p:cNvSpPr>
              <p:nvPr/>
            </p:nvSpPr>
            <p:spPr bwMode="auto">
              <a:xfrm>
                <a:off x="6568" y="1036"/>
                <a:ext cx="94" cy="93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Oval 82"/>
              <p:cNvSpPr>
                <a:spLocks noChangeArrowheads="1"/>
              </p:cNvSpPr>
              <p:nvPr/>
            </p:nvSpPr>
            <p:spPr bwMode="auto">
              <a:xfrm>
                <a:off x="6705" y="1036"/>
                <a:ext cx="94" cy="93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Rectangle 83"/>
              <p:cNvSpPr>
                <a:spLocks noChangeArrowheads="1"/>
              </p:cNvSpPr>
              <p:nvPr/>
            </p:nvSpPr>
            <p:spPr bwMode="auto">
              <a:xfrm>
                <a:off x="7226" y="1025"/>
                <a:ext cx="365" cy="244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Line 84"/>
              <p:cNvSpPr>
                <a:spLocks noChangeShapeType="1"/>
              </p:cNvSpPr>
              <p:nvPr/>
            </p:nvSpPr>
            <p:spPr bwMode="auto">
              <a:xfrm>
                <a:off x="7245" y="958"/>
                <a:ext cx="325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Line 85"/>
              <p:cNvSpPr>
                <a:spLocks noChangeShapeType="1"/>
              </p:cNvSpPr>
              <p:nvPr/>
            </p:nvSpPr>
            <p:spPr bwMode="auto">
              <a:xfrm>
                <a:off x="7269" y="904"/>
                <a:ext cx="277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Rectangle 86"/>
              <p:cNvSpPr>
                <a:spLocks noChangeArrowheads="1"/>
              </p:cNvSpPr>
              <p:nvPr/>
            </p:nvSpPr>
            <p:spPr bwMode="auto">
              <a:xfrm>
                <a:off x="102" y="1619"/>
                <a:ext cx="114" cy="1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Rectangle 87"/>
              <p:cNvSpPr>
                <a:spLocks noChangeArrowheads="1"/>
              </p:cNvSpPr>
              <p:nvPr/>
            </p:nvSpPr>
            <p:spPr bwMode="auto">
              <a:xfrm>
                <a:off x="102" y="1619"/>
                <a:ext cx="15" cy="1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Rectangle 88"/>
              <p:cNvSpPr>
                <a:spLocks noChangeArrowheads="1"/>
              </p:cNvSpPr>
              <p:nvPr/>
            </p:nvSpPr>
            <p:spPr bwMode="auto">
              <a:xfrm>
                <a:off x="431" y="1619"/>
                <a:ext cx="16" cy="1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Rectangle 89"/>
              <p:cNvSpPr>
                <a:spLocks noChangeArrowheads="1"/>
              </p:cNvSpPr>
              <p:nvPr/>
            </p:nvSpPr>
            <p:spPr bwMode="auto">
              <a:xfrm>
                <a:off x="332" y="1619"/>
                <a:ext cx="115" cy="1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Rectangle 90"/>
              <p:cNvSpPr>
                <a:spLocks noChangeArrowheads="1"/>
              </p:cNvSpPr>
              <p:nvPr/>
            </p:nvSpPr>
            <p:spPr bwMode="auto">
              <a:xfrm>
                <a:off x="332" y="1972"/>
                <a:ext cx="115" cy="1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Rectangle 91"/>
              <p:cNvSpPr>
                <a:spLocks noChangeArrowheads="1"/>
              </p:cNvSpPr>
              <p:nvPr/>
            </p:nvSpPr>
            <p:spPr bwMode="auto">
              <a:xfrm>
                <a:off x="431" y="1871"/>
                <a:ext cx="16" cy="11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Rectangle 92"/>
              <p:cNvSpPr>
                <a:spLocks noChangeArrowheads="1"/>
              </p:cNvSpPr>
              <p:nvPr/>
            </p:nvSpPr>
            <p:spPr bwMode="auto">
              <a:xfrm>
                <a:off x="102" y="1871"/>
                <a:ext cx="15" cy="11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Rectangle 93"/>
              <p:cNvSpPr>
                <a:spLocks noChangeArrowheads="1"/>
              </p:cNvSpPr>
              <p:nvPr/>
            </p:nvSpPr>
            <p:spPr bwMode="auto">
              <a:xfrm>
                <a:off x="102" y="1972"/>
                <a:ext cx="114" cy="1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Rectangle 94"/>
              <p:cNvSpPr>
                <a:spLocks noChangeArrowheads="1"/>
              </p:cNvSpPr>
              <p:nvPr/>
            </p:nvSpPr>
            <p:spPr bwMode="auto">
              <a:xfrm>
                <a:off x="894" y="1721"/>
                <a:ext cx="115" cy="1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Rectangle 95"/>
              <p:cNvSpPr>
                <a:spLocks noChangeArrowheads="1"/>
              </p:cNvSpPr>
              <p:nvPr/>
            </p:nvSpPr>
            <p:spPr bwMode="auto">
              <a:xfrm>
                <a:off x="995" y="1619"/>
                <a:ext cx="14" cy="1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Rectangle 96"/>
              <p:cNvSpPr>
                <a:spLocks noChangeArrowheads="1"/>
              </p:cNvSpPr>
              <p:nvPr/>
            </p:nvSpPr>
            <p:spPr bwMode="auto">
              <a:xfrm>
                <a:off x="1125" y="1619"/>
                <a:ext cx="13" cy="1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Rectangle 97"/>
              <p:cNvSpPr>
                <a:spLocks noChangeArrowheads="1"/>
              </p:cNvSpPr>
              <p:nvPr/>
            </p:nvSpPr>
            <p:spPr bwMode="auto">
              <a:xfrm>
                <a:off x="1125" y="1721"/>
                <a:ext cx="114" cy="1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Rectangle 98"/>
              <p:cNvSpPr>
                <a:spLocks noChangeArrowheads="1"/>
              </p:cNvSpPr>
              <p:nvPr/>
            </p:nvSpPr>
            <p:spPr bwMode="auto">
              <a:xfrm>
                <a:off x="1125" y="1871"/>
                <a:ext cx="114" cy="1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Rectangle 99"/>
              <p:cNvSpPr>
                <a:spLocks noChangeArrowheads="1"/>
              </p:cNvSpPr>
              <p:nvPr/>
            </p:nvSpPr>
            <p:spPr bwMode="auto">
              <a:xfrm>
                <a:off x="1125" y="1871"/>
                <a:ext cx="13" cy="11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Rectangle 100"/>
              <p:cNvSpPr>
                <a:spLocks noChangeArrowheads="1"/>
              </p:cNvSpPr>
              <p:nvPr/>
            </p:nvSpPr>
            <p:spPr bwMode="auto">
              <a:xfrm>
                <a:off x="995" y="1871"/>
                <a:ext cx="14" cy="11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Rectangle 101"/>
              <p:cNvSpPr>
                <a:spLocks noChangeArrowheads="1"/>
              </p:cNvSpPr>
              <p:nvPr/>
            </p:nvSpPr>
            <p:spPr bwMode="auto">
              <a:xfrm>
                <a:off x="894" y="1871"/>
                <a:ext cx="115" cy="1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02"/>
              <p:cNvSpPr>
                <a:spLocks/>
              </p:cNvSpPr>
              <p:nvPr/>
            </p:nvSpPr>
            <p:spPr bwMode="auto">
              <a:xfrm>
                <a:off x="1677" y="1719"/>
                <a:ext cx="366" cy="215"/>
              </a:xfrm>
              <a:custGeom>
                <a:avLst/>
                <a:gdLst>
                  <a:gd name="T0" fmla="*/ 79 w 366"/>
                  <a:gd name="T1" fmla="*/ 215 h 215"/>
                  <a:gd name="T2" fmla="*/ 0 w 366"/>
                  <a:gd name="T3" fmla="*/ 215 h 215"/>
                  <a:gd name="T4" fmla="*/ 0 w 366"/>
                  <a:gd name="T5" fmla="*/ 0 h 215"/>
                  <a:gd name="T6" fmla="*/ 366 w 366"/>
                  <a:gd name="T7" fmla="*/ 0 h 215"/>
                  <a:gd name="T8" fmla="*/ 366 w 366"/>
                  <a:gd name="T9" fmla="*/ 215 h 215"/>
                  <a:gd name="T10" fmla="*/ 286 w 366"/>
                  <a:gd name="T11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6" h="215">
                    <a:moveTo>
                      <a:pt x="79" y="215"/>
                    </a:moveTo>
                    <a:lnTo>
                      <a:pt x="0" y="215"/>
                    </a:lnTo>
                    <a:lnTo>
                      <a:pt x="0" y="0"/>
                    </a:lnTo>
                    <a:lnTo>
                      <a:pt x="366" y="0"/>
                    </a:lnTo>
                    <a:lnTo>
                      <a:pt x="366" y="215"/>
                    </a:lnTo>
                    <a:lnTo>
                      <a:pt x="286" y="215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Rectangle 103"/>
              <p:cNvSpPr>
                <a:spLocks noChangeArrowheads="1"/>
              </p:cNvSpPr>
              <p:nvPr/>
            </p:nvSpPr>
            <p:spPr bwMode="auto">
              <a:xfrm>
                <a:off x="1756" y="1825"/>
                <a:ext cx="207" cy="161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Rectangle 104"/>
              <p:cNvSpPr>
                <a:spLocks noChangeArrowheads="1"/>
              </p:cNvSpPr>
              <p:nvPr/>
            </p:nvSpPr>
            <p:spPr bwMode="auto">
              <a:xfrm>
                <a:off x="1756" y="1619"/>
                <a:ext cx="207" cy="100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Line 105"/>
              <p:cNvSpPr>
                <a:spLocks noChangeShapeType="1"/>
              </p:cNvSpPr>
              <p:nvPr/>
            </p:nvSpPr>
            <p:spPr bwMode="auto">
              <a:xfrm flipH="1">
                <a:off x="1948" y="1772"/>
                <a:ext cx="5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06"/>
              <p:cNvSpPr>
                <a:spLocks/>
              </p:cNvSpPr>
              <p:nvPr/>
            </p:nvSpPr>
            <p:spPr bwMode="auto">
              <a:xfrm>
                <a:off x="2470" y="1646"/>
                <a:ext cx="366" cy="315"/>
              </a:xfrm>
              <a:custGeom>
                <a:avLst/>
                <a:gdLst>
                  <a:gd name="T0" fmla="*/ 192 w 192"/>
                  <a:gd name="T1" fmla="*/ 157 h 165"/>
                  <a:gd name="T2" fmla="*/ 184 w 192"/>
                  <a:gd name="T3" fmla="*/ 165 h 165"/>
                  <a:gd name="T4" fmla="*/ 7 w 192"/>
                  <a:gd name="T5" fmla="*/ 165 h 165"/>
                  <a:gd name="T6" fmla="*/ 0 w 192"/>
                  <a:gd name="T7" fmla="*/ 157 h 165"/>
                  <a:gd name="T8" fmla="*/ 0 w 192"/>
                  <a:gd name="T9" fmla="*/ 7 h 165"/>
                  <a:gd name="T10" fmla="*/ 7 w 192"/>
                  <a:gd name="T11" fmla="*/ 0 h 165"/>
                  <a:gd name="T12" fmla="*/ 184 w 192"/>
                  <a:gd name="T13" fmla="*/ 0 h 165"/>
                  <a:gd name="T14" fmla="*/ 192 w 192"/>
                  <a:gd name="T15" fmla="*/ 7 h 165"/>
                  <a:gd name="T16" fmla="*/ 192 w 192"/>
                  <a:gd name="T17" fmla="*/ 15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65">
                    <a:moveTo>
                      <a:pt x="192" y="157"/>
                    </a:moveTo>
                    <a:cubicBezTo>
                      <a:pt x="192" y="161"/>
                      <a:pt x="188" y="165"/>
                      <a:pt x="184" y="165"/>
                    </a:cubicBezTo>
                    <a:cubicBezTo>
                      <a:pt x="7" y="165"/>
                      <a:pt x="7" y="165"/>
                      <a:pt x="7" y="165"/>
                    </a:cubicBezTo>
                    <a:cubicBezTo>
                      <a:pt x="3" y="165"/>
                      <a:pt x="0" y="161"/>
                      <a:pt x="0" y="15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8" y="0"/>
                      <a:pt x="192" y="3"/>
                      <a:pt x="192" y="7"/>
                    </a:cubicBezTo>
                    <a:lnTo>
                      <a:pt x="192" y="157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Rectangle 107"/>
              <p:cNvSpPr>
                <a:spLocks noChangeArrowheads="1"/>
              </p:cNvSpPr>
              <p:nvPr/>
            </p:nvSpPr>
            <p:spPr bwMode="auto">
              <a:xfrm>
                <a:off x="2531" y="1703"/>
                <a:ext cx="109" cy="174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Line 108"/>
              <p:cNvSpPr>
                <a:spLocks noChangeShapeType="1"/>
              </p:cNvSpPr>
              <p:nvPr/>
            </p:nvSpPr>
            <p:spPr bwMode="auto">
              <a:xfrm>
                <a:off x="2685" y="1703"/>
                <a:ext cx="103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Line 109"/>
              <p:cNvSpPr>
                <a:spLocks noChangeShapeType="1"/>
              </p:cNvSpPr>
              <p:nvPr/>
            </p:nvSpPr>
            <p:spPr bwMode="auto">
              <a:xfrm>
                <a:off x="2685" y="1753"/>
                <a:ext cx="103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Line 110"/>
              <p:cNvSpPr>
                <a:spLocks noChangeShapeType="1"/>
              </p:cNvSpPr>
              <p:nvPr/>
            </p:nvSpPr>
            <p:spPr bwMode="auto">
              <a:xfrm>
                <a:off x="2685" y="1801"/>
                <a:ext cx="103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Line 111"/>
              <p:cNvSpPr>
                <a:spLocks noChangeShapeType="1"/>
              </p:cNvSpPr>
              <p:nvPr/>
            </p:nvSpPr>
            <p:spPr bwMode="auto">
              <a:xfrm>
                <a:off x="2685" y="1850"/>
                <a:ext cx="103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Rectangle 112"/>
              <p:cNvSpPr>
                <a:spLocks noChangeArrowheads="1"/>
              </p:cNvSpPr>
              <p:nvPr/>
            </p:nvSpPr>
            <p:spPr bwMode="auto">
              <a:xfrm>
                <a:off x="3310" y="1782"/>
                <a:ext cx="280" cy="204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13"/>
              <p:cNvSpPr>
                <a:spLocks/>
              </p:cNvSpPr>
              <p:nvPr/>
            </p:nvSpPr>
            <p:spPr bwMode="auto">
              <a:xfrm>
                <a:off x="3356" y="1619"/>
                <a:ext cx="183" cy="163"/>
              </a:xfrm>
              <a:custGeom>
                <a:avLst/>
                <a:gdLst>
                  <a:gd name="T0" fmla="*/ 0 w 96"/>
                  <a:gd name="T1" fmla="*/ 85 h 85"/>
                  <a:gd name="T2" fmla="*/ 0 w 96"/>
                  <a:gd name="T3" fmla="*/ 27 h 85"/>
                  <a:gd name="T4" fmla="*/ 27 w 96"/>
                  <a:gd name="T5" fmla="*/ 0 h 85"/>
                  <a:gd name="T6" fmla="*/ 69 w 96"/>
                  <a:gd name="T7" fmla="*/ 0 h 85"/>
                  <a:gd name="T8" fmla="*/ 96 w 96"/>
                  <a:gd name="T9" fmla="*/ 27 h 85"/>
                  <a:gd name="T10" fmla="*/ 96 w 96"/>
                  <a:gd name="T1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85">
                    <a:moveTo>
                      <a:pt x="0" y="85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12"/>
                      <a:pt x="12" y="0"/>
                      <a:pt x="27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84" y="0"/>
                      <a:pt x="96" y="12"/>
                      <a:pt x="96" y="27"/>
                    </a:cubicBezTo>
                    <a:cubicBezTo>
                      <a:pt x="96" y="85"/>
                      <a:pt x="96" y="85"/>
                      <a:pt x="96" y="85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Rectangle 114"/>
              <p:cNvSpPr>
                <a:spLocks noChangeArrowheads="1"/>
              </p:cNvSpPr>
              <p:nvPr/>
            </p:nvSpPr>
            <p:spPr bwMode="auto">
              <a:xfrm>
                <a:off x="4097" y="1782"/>
                <a:ext cx="278" cy="204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15"/>
              <p:cNvSpPr>
                <a:spLocks/>
              </p:cNvSpPr>
              <p:nvPr/>
            </p:nvSpPr>
            <p:spPr bwMode="auto">
              <a:xfrm>
                <a:off x="4141" y="1619"/>
                <a:ext cx="183" cy="163"/>
              </a:xfrm>
              <a:custGeom>
                <a:avLst/>
                <a:gdLst>
                  <a:gd name="T0" fmla="*/ 0 w 96"/>
                  <a:gd name="T1" fmla="*/ 85 h 85"/>
                  <a:gd name="T2" fmla="*/ 0 w 96"/>
                  <a:gd name="T3" fmla="*/ 27 h 85"/>
                  <a:gd name="T4" fmla="*/ 27 w 96"/>
                  <a:gd name="T5" fmla="*/ 0 h 85"/>
                  <a:gd name="T6" fmla="*/ 70 w 96"/>
                  <a:gd name="T7" fmla="*/ 0 h 85"/>
                  <a:gd name="T8" fmla="*/ 96 w 96"/>
                  <a:gd name="T9" fmla="*/ 27 h 85"/>
                  <a:gd name="T10" fmla="*/ 96 w 96"/>
                  <a:gd name="T11" fmla="*/ 5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85">
                    <a:moveTo>
                      <a:pt x="0" y="85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12"/>
                      <a:pt x="13" y="0"/>
                      <a:pt x="27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84" y="0"/>
                      <a:pt x="96" y="12"/>
                      <a:pt x="96" y="27"/>
                    </a:cubicBezTo>
                    <a:cubicBezTo>
                      <a:pt x="96" y="51"/>
                      <a:pt x="96" y="51"/>
                      <a:pt x="96" y="51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Rectangle 116"/>
              <p:cNvSpPr>
                <a:spLocks noChangeArrowheads="1"/>
              </p:cNvSpPr>
              <p:nvPr/>
            </p:nvSpPr>
            <p:spPr bwMode="auto">
              <a:xfrm>
                <a:off x="4888" y="1782"/>
                <a:ext cx="280" cy="204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17"/>
              <p:cNvSpPr>
                <a:spLocks/>
              </p:cNvSpPr>
              <p:nvPr/>
            </p:nvSpPr>
            <p:spPr bwMode="auto">
              <a:xfrm>
                <a:off x="4935" y="1619"/>
                <a:ext cx="183" cy="163"/>
              </a:xfrm>
              <a:custGeom>
                <a:avLst/>
                <a:gdLst>
                  <a:gd name="T0" fmla="*/ 0 w 96"/>
                  <a:gd name="T1" fmla="*/ 85 h 85"/>
                  <a:gd name="T2" fmla="*/ 0 w 96"/>
                  <a:gd name="T3" fmla="*/ 27 h 85"/>
                  <a:gd name="T4" fmla="*/ 27 w 96"/>
                  <a:gd name="T5" fmla="*/ 0 h 85"/>
                  <a:gd name="T6" fmla="*/ 69 w 96"/>
                  <a:gd name="T7" fmla="*/ 0 h 85"/>
                  <a:gd name="T8" fmla="*/ 96 w 96"/>
                  <a:gd name="T9" fmla="*/ 27 h 85"/>
                  <a:gd name="T10" fmla="*/ 96 w 96"/>
                  <a:gd name="T1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85">
                    <a:moveTo>
                      <a:pt x="0" y="85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12"/>
                      <a:pt x="12" y="0"/>
                      <a:pt x="27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84" y="0"/>
                      <a:pt x="96" y="12"/>
                      <a:pt x="96" y="27"/>
                    </a:cubicBezTo>
                    <a:cubicBezTo>
                      <a:pt x="96" y="85"/>
                      <a:pt x="96" y="85"/>
                      <a:pt x="96" y="85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18"/>
              <p:cNvSpPr>
                <a:spLocks/>
              </p:cNvSpPr>
              <p:nvPr/>
            </p:nvSpPr>
            <p:spPr bwMode="auto">
              <a:xfrm>
                <a:off x="4998" y="1820"/>
                <a:ext cx="59" cy="105"/>
              </a:xfrm>
              <a:custGeom>
                <a:avLst/>
                <a:gdLst>
                  <a:gd name="T0" fmla="*/ 31 w 31"/>
                  <a:gd name="T1" fmla="*/ 40 h 55"/>
                  <a:gd name="T2" fmla="*/ 15 w 31"/>
                  <a:gd name="T3" fmla="*/ 55 h 55"/>
                  <a:gd name="T4" fmla="*/ 15 w 31"/>
                  <a:gd name="T5" fmla="*/ 55 h 55"/>
                  <a:gd name="T6" fmla="*/ 0 w 31"/>
                  <a:gd name="T7" fmla="*/ 40 h 55"/>
                  <a:gd name="T8" fmla="*/ 0 w 31"/>
                  <a:gd name="T9" fmla="*/ 15 h 55"/>
                  <a:gd name="T10" fmla="*/ 15 w 31"/>
                  <a:gd name="T11" fmla="*/ 0 h 55"/>
                  <a:gd name="T12" fmla="*/ 15 w 31"/>
                  <a:gd name="T13" fmla="*/ 0 h 55"/>
                  <a:gd name="T14" fmla="*/ 31 w 31"/>
                  <a:gd name="T15" fmla="*/ 15 h 55"/>
                  <a:gd name="T16" fmla="*/ 31 w 31"/>
                  <a:gd name="T17" fmla="*/ 4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55">
                    <a:moveTo>
                      <a:pt x="31" y="40"/>
                    </a:moveTo>
                    <a:cubicBezTo>
                      <a:pt x="31" y="49"/>
                      <a:pt x="24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7" y="55"/>
                      <a:pt x="0" y="49"/>
                      <a:pt x="0" y="4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4" y="0"/>
                      <a:pt x="31" y="7"/>
                      <a:pt x="31" y="15"/>
                    </a:cubicBezTo>
                    <a:lnTo>
                      <a:pt x="31" y="40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Rectangle 119"/>
              <p:cNvSpPr>
                <a:spLocks noChangeArrowheads="1"/>
              </p:cNvSpPr>
              <p:nvPr/>
            </p:nvSpPr>
            <p:spPr bwMode="auto">
              <a:xfrm>
                <a:off x="5682" y="1782"/>
                <a:ext cx="280" cy="204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20"/>
              <p:cNvSpPr>
                <a:spLocks/>
              </p:cNvSpPr>
              <p:nvPr/>
            </p:nvSpPr>
            <p:spPr bwMode="auto">
              <a:xfrm>
                <a:off x="5732" y="1619"/>
                <a:ext cx="183" cy="163"/>
              </a:xfrm>
              <a:custGeom>
                <a:avLst/>
                <a:gdLst>
                  <a:gd name="T0" fmla="*/ 0 w 96"/>
                  <a:gd name="T1" fmla="*/ 85 h 85"/>
                  <a:gd name="T2" fmla="*/ 0 w 96"/>
                  <a:gd name="T3" fmla="*/ 27 h 85"/>
                  <a:gd name="T4" fmla="*/ 26 w 96"/>
                  <a:gd name="T5" fmla="*/ 0 h 85"/>
                  <a:gd name="T6" fmla="*/ 69 w 96"/>
                  <a:gd name="T7" fmla="*/ 0 h 85"/>
                  <a:gd name="T8" fmla="*/ 96 w 96"/>
                  <a:gd name="T9" fmla="*/ 27 h 85"/>
                  <a:gd name="T10" fmla="*/ 96 w 96"/>
                  <a:gd name="T11" fmla="*/ 5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85">
                    <a:moveTo>
                      <a:pt x="0" y="85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12"/>
                      <a:pt x="12" y="0"/>
                      <a:pt x="26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83" y="0"/>
                      <a:pt x="96" y="12"/>
                      <a:pt x="96" y="27"/>
                    </a:cubicBezTo>
                    <a:cubicBezTo>
                      <a:pt x="96" y="51"/>
                      <a:pt x="96" y="51"/>
                      <a:pt x="96" y="51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21"/>
              <p:cNvSpPr>
                <a:spLocks/>
              </p:cNvSpPr>
              <p:nvPr/>
            </p:nvSpPr>
            <p:spPr bwMode="auto">
              <a:xfrm>
                <a:off x="5793" y="1820"/>
                <a:ext cx="59" cy="105"/>
              </a:xfrm>
              <a:custGeom>
                <a:avLst/>
                <a:gdLst>
                  <a:gd name="T0" fmla="*/ 31 w 31"/>
                  <a:gd name="T1" fmla="*/ 40 h 55"/>
                  <a:gd name="T2" fmla="*/ 16 w 31"/>
                  <a:gd name="T3" fmla="*/ 55 h 55"/>
                  <a:gd name="T4" fmla="*/ 16 w 31"/>
                  <a:gd name="T5" fmla="*/ 55 h 55"/>
                  <a:gd name="T6" fmla="*/ 0 w 31"/>
                  <a:gd name="T7" fmla="*/ 40 h 55"/>
                  <a:gd name="T8" fmla="*/ 0 w 31"/>
                  <a:gd name="T9" fmla="*/ 15 h 55"/>
                  <a:gd name="T10" fmla="*/ 16 w 31"/>
                  <a:gd name="T11" fmla="*/ 0 h 55"/>
                  <a:gd name="T12" fmla="*/ 16 w 31"/>
                  <a:gd name="T13" fmla="*/ 0 h 55"/>
                  <a:gd name="T14" fmla="*/ 31 w 31"/>
                  <a:gd name="T15" fmla="*/ 15 h 55"/>
                  <a:gd name="T16" fmla="*/ 31 w 31"/>
                  <a:gd name="T17" fmla="*/ 4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55">
                    <a:moveTo>
                      <a:pt x="31" y="40"/>
                    </a:moveTo>
                    <a:cubicBezTo>
                      <a:pt x="31" y="49"/>
                      <a:pt x="24" y="55"/>
                      <a:pt x="16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7" y="55"/>
                      <a:pt x="0" y="49"/>
                      <a:pt x="0" y="4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4" y="0"/>
                      <a:pt x="31" y="7"/>
                      <a:pt x="31" y="15"/>
                    </a:cubicBezTo>
                    <a:lnTo>
                      <a:pt x="31" y="40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22"/>
              <p:cNvSpPr>
                <a:spLocks noEditPoints="1"/>
              </p:cNvSpPr>
              <p:nvPr/>
            </p:nvSpPr>
            <p:spPr bwMode="auto">
              <a:xfrm>
                <a:off x="6433" y="1730"/>
                <a:ext cx="366" cy="149"/>
              </a:xfrm>
              <a:custGeom>
                <a:avLst/>
                <a:gdLst>
                  <a:gd name="T0" fmla="*/ 70 w 192"/>
                  <a:gd name="T1" fmla="*/ 33 h 78"/>
                  <a:gd name="T2" fmla="*/ 35 w 192"/>
                  <a:gd name="T3" fmla="*/ 0 h 78"/>
                  <a:gd name="T4" fmla="*/ 0 w 192"/>
                  <a:gd name="T5" fmla="*/ 36 h 78"/>
                  <a:gd name="T6" fmla="*/ 35 w 192"/>
                  <a:gd name="T7" fmla="*/ 72 h 78"/>
                  <a:gd name="T8" fmla="*/ 70 w 192"/>
                  <a:gd name="T9" fmla="*/ 39 h 78"/>
                  <a:gd name="T10" fmla="*/ 161 w 192"/>
                  <a:gd name="T11" fmla="*/ 39 h 78"/>
                  <a:gd name="T12" fmla="*/ 161 w 192"/>
                  <a:gd name="T13" fmla="*/ 66 h 78"/>
                  <a:gd name="T14" fmla="*/ 167 w 192"/>
                  <a:gd name="T15" fmla="*/ 66 h 78"/>
                  <a:gd name="T16" fmla="*/ 167 w 192"/>
                  <a:gd name="T17" fmla="*/ 39 h 78"/>
                  <a:gd name="T18" fmla="*/ 185 w 192"/>
                  <a:gd name="T19" fmla="*/ 39 h 78"/>
                  <a:gd name="T20" fmla="*/ 185 w 192"/>
                  <a:gd name="T21" fmla="*/ 78 h 78"/>
                  <a:gd name="T22" fmla="*/ 192 w 192"/>
                  <a:gd name="T23" fmla="*/ 78 h 78"/>
                  <a:gd name="T24" fmla="*/ 192 w 192"/>
                  <a:gd name="T25" fmla="*/ 39 h 78"/>
                  <a:gd name="T26" fmla="*/ 192 w 192"/>
                  <a:gd name="T27" fmla="*/ 36 h 78"/>
                  <a:gd name="T28" fmla="*/ 192 w 192"/>
                  <a:gd name="T29" fmla="*/ 33 h 78"/>
                  <a:gd name="T30" fmla="*/ 70 w 192"/>
                  <a:gd name="T31" fmla="*/ 33 h 78"/>
                  <a:gd name="T32" fmla="*/ 35 w 192"/>
                  <a:gd name="T33" fmla="*/ 65 h 78"/>
                  <a:gd name="T34" fmla="*/ 6 w 192"/>
                  <a:gd name="T35" fmla="*/ 36 h 78"/>
                  <a:gd name="T36" fmla="*/ 35 w 192"/>
                  <a:gd name="T37" fmla="*/ 7 h 78"/>
                  <a:gd name="T38" fmla="*/ 64 w 192"/>
                  <a:gd name="T39" fmla="*/ 36 h 78"/>
                  <a:gd name="T40" fmla="*/ 35 w 192"/>
                  <a:gd name="T41" fmla="*/ 6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2" h="78">
                    <a:moveTo>
                      <a:pt x="70" y="33"/>
                    </a:moveTo>
                    <a:cubicBezTo>
                      <a:pt x="69" y="15"/>
                      <a:pt x="54" y="0"/>
                      <a:pt x="35" y="0"/>
                    </a:cubicBezTo>
                    <a:cubicBezTo>
                      <a:pt x="15" y="0"/>
                      <a:pt x="0" y="16"/>
                      <a:pt x="0" y="36"/>
                    </a:cubicBezTo>
                    <a:cubicBezTo>
                      <a:pt x="0" y="56"/>
                      <a:pt x="15" y="72"/>
                      <a:pt x="35" y="72"/>
                    </a:cubicBezTo>
                    <a:cubicBezTo>
                      <a:pt x="54" y="72"/>
                      <a:pt x="69" y="57"/>
                      <a:pt x="70" y="39"/>
                    </a:cubicBezTo>
                    <a:cubicBezTo>
                      <a:pt x="161" y="39"/>
                      <a:pt x="161" y="39"/>
                      <a:pt x="161" y="39"/>
                    </a:cubicBezTo>
                    <a:cubicBezTo>
                      <a:pt x="161" y="66"/>
                      <a:pt x="161" y="66"/>
                      <a:pt x="161" y="66"/>
                    </a:cubicBezTo>
                    <a:cubicBezTo>
                      <a:pt x="167" y="66"/>
                      <a:pt x="167" y="66"/>
                      <a:pt x="167" y="66"/>
                    </a:cubicBezTo>
                    <a:cubicBezTo>
                      <a:pt x="167" y="39"/>
                      <a:pt x="167" y="39"/>
                      <a:pt x="167" y="39"/>
                    </a:cubicBezTo>
                    <a:cubicBezTo>
                      <a:pt x="185" y="39"/>
                      <a:pt x="185" y="39"/>
                      <a:pt x="185" y="39"/>
                    </a:cubicBezTo>
                    <a:cubicBezTo>
                      <a:pt x="185" y="78"/>
                      <a:pt x="185" y="78"/>
                      <a:pt x="185" y="78"/>
                    </a:cubicBezTo>
                    <a:cubicBezTo>
                      <a:pt x="192" y="78"/>
                      <a:pt x="192" y="78"/>
                      <a:pt x="192" y="78"/>
                    </a:cubicBezTo>
                    <a:cubicBezTo>
                      <a:pt x="192" y="39"/>
                      <a:pt x="192" y="39"/>
                      <a:pt x="192" y="39"/>
                    </a:cubicBezTo>
                    <a:cubicBezTo>
                      <a:pt x="192" y="36"/>
                      <a:pt x="192" y="36"/>
                      <a:pt x="192" y="36"/>
                    </a:cubicBezTo>
                    <a:cubicBezTo>
                      <a:pt x="192" y="33"/>
                      <a:pt x="192" y="33"/>
                      <a:pt x="192" y="33"/>
                    </a:cubicBezTo>
                    <a:lnTo>
                      <a:pt x="70" y="33"/>
                    </a:lnTo>
                    <a:close/>
                    <a:moveTo>
                      <a:pt x="35" y="65"/>
                    </a:moveTo>
                    <a:cubicBezTo>
                      <a:pt x="19" y="65"/>
                      <a:pt x="6" y="52"/>
                      <a:pt x="6" y="36"/>
                    </a:cubicBezTo>
                    <a:cubicBezTo>
                      <a:pt x="6" y="20"/>
                      <a:pt x="19" y="7"/>
                      <a:pt x="35" y="7"/>
                    </a:cubicBezTo>
                    <a:cubicBezTo>
                      <a:pt x="51" y="7"/>
                      <a:pt x="64" y="20"/>
                      <a:pt x="64" y="36"/>
                    </a:cubicBezTo>
                    <a:cubicBezTo>
                      <a:pt x="64" y="52"/>
                      <a:pt x="51" y="65"/>
                      <a:pt x="35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23"/>
              <p:cNvSpPr>
                <a:spLocks/>
              </p:cNvSpPr>
              <p:nvPr/>
            </p:nvSpPr>
            <p:spPr bwMode="auto">
              <a:xfrm>
                <a:off x="7245" y="1665"/>
                <a:ext cx="325" cy="322"/>
              </a:xfrm>
              <a:custGeom>
                <a:avLst/>
                <a:gdLst>
                  <a:gd name="T0" fmla="*/ 103 w 171"/>
                  <a:gd name="T1" fmla="*/ 0 h 169"/>
                  <a:gd name="T2" fmla="*/ 171 w 171"/>
                  <a:gd name="T3" fmla="*/ 84 h 169"/>
                  <a:gd name="T4" fmla="*/ 86 w 171"/>
                  <a:gd name="T5" fmla="*/ 169 h 169"/>
                  <a:gd name="T6" fmla="*/ 0 w 171"/>
                  <a:gd name="T7" fmla="*/ 84 h 169"/>
                  <a:gd name="T8" fmla="*/ 60 w 171"/>
                  <a:gd name="T9" fmla="*/ 2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69">
                    <a:moveTo>
                      <a:pt x="103" y="0"/>
                    </a:moveTo>
                    <a:cubicBezTo>
                      <a:pt x="142" y="8"/>
                      <a:pt x="171" y="43"/>
                      <a:pt x="171" y="84"/>
                    </a:cubicBezTo>
                    <a:cubicBezTo>
                      <a:pt x="171" y="131"/>
                      <a:pt x="133" y="169"/>
                      <a:pt x="86" y="169"/>
                    </a:cubicBezTo>
                    <a:cubicBezTo>
                      <a:pt x="38" y="169"/>
                      <a:pt x="0" y="131"/>
                      <a:pt x="0" y="84"/>
                    </a:cubicBezTo>
                    <a:cubicBezTo>
                      <a:pt x="0" y="46"/>
                      <a:pt x="25" y="13"/>
                      <a:pt x="60" y="2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Line 124"/>
              <p:cNvSpPr>
                <a:spLocks noChangeShapeType="1"/>
              </p:cNvSpPr>
              <p:nvPr/>
            </p:nvSpPr>
            <p:spPr bwMode="auto">
              <a:xfrm>
                <a:off x="7409" y="1621"/>
                <a:ext cx="0" cy="145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25"/>
              <p:cNvSpPr>
                <a:spLocks/>
              </p:cNvSpPr>
              <p:nvPr/>
            </p:nvSpPr>
            <p:spPr bwMode="auto">
              <a:xfrm>
                <a:off x="113" y="2338"/>
                <a:ext cx="286" cy="120"/>
              </a:xfrm>
              <a:custGeom>
                <a:avLst/>
                <a:gdLst>
                  <a:gd name="T0" fmla="*/ 150 w 150"/>
                  <a:gd name="T1" fmla="*/ 52 h 63"/>
                  <a:gd name="T2" fmla="*/ 139 w 150"/>
                  <a:gd name="T3" fmla="*/ 63 h 63"/>
                  <a:gd name="T4" fmla="*/ 11 w 150"/>
                  <a:gd name="T5" fmla="*/ 63 h 63"/>
                  <a:gd name="T6" fmla="*/ 0 w 150"/>
                  <a:gd name="T7" fmla="*/ 52 h 63"/>
                  <a:gd name="T8" fmla="*/ 0 w 150"/>
                  <a:gd name="T9" fmla="*/ 11 h 63"/>
                  <a:gd name="T10" fmla="*/ 11 w 150"/>
                  <a:gd name="T11" fmla="*/ 0 h 63"/>
                  <a:gd name="T12" fmla="*/ 139 w 150"/>
                  <a:gd name="T13" fmla="*/ 0 h 63"/>
                  <a:gd name="T14" fmla="*/ 150 w 150"/>
                  <a:gd name="T15" fmla="*/ 11 h 63"/>
                  <a:gd name="T16" fmla="*/ 150 w 150"/>
                  <a:gd name="T17" fmla="*/ 5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0" h="63">
                    <a:moveTo>
                      <a:pt x="150" y="52"/>
                    </a:moveTo>
                    <a:cubicBezTo>
                      <a:pt x="150" y="58"/>
                      <a:pt x="145" y="63"/>
                      <a:pt x="139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5" y="63"/>
                      <a:pt x="0" y="58"/>
                      <a:pt x="0" y="5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45" y="0"/>
                      <a:pt x="150" y="5"/>
                      <a:pt x="150" y="11"/>
                    </a:cubicBezTo>
                    <a:lnTo>
                      <a:pt x="150" y="52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26"/>
              <p:cNvSpPr>
                <a:spLocks/>
              </p:cNvSpPr>
              <p:nvPr/>
            </p:nvSpPr>
            <p:spPr bwMode="auto">
              <a:xfrm>
                <a:off x="256" y="2563"/>
                <a:ext cx="53" cy="138"/>
              </a:xfrm>
              <a:custGeom>
                <a:avLst/>
                <a:gdLst>
                  <a:gd name="T0" fmla="*/ 28 w 28"/>
                  <a:gd name="T1" fmla="*/ 65 h 72"/>
                  <a:gd name="T2" fmla="*/ 21 w 28"/>
                  <a:gd name="T3" fmla="*/ 72 h 72"/>
                  <a:gd name="T4" fmla="*/ 7 w 28"/>
                  <a:gd name="T5" fmla="*/ 72 h 72"/>
                  <a:gd name="T6" fmla="*/ 0 w 28"/>
                  <a:gd name="T7" fmla="*/ 65 h 72"/>
                  <a:gd name="T8" fmla="*/ 0 w 28"/>
                  <a:gd name="T9" fmla="*/ 0 h 72"/>
                  <a:gd name="T10" fmla="*/ 28 w 28"/>
                  <a:gd name="T11" fmla="*/ 0 h 72"/>
                  <a:gd name="T12" fmla="*/ 28 w 28"/>
                  <a:gd name="T13" fmla="*/ 6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72">
                    <a:moveTo>
                      <a:pt x="28" y="65"/>
                    </a:moveTo>
                    <a:cubicBezTo>
                      <a:pt x="28" y="69"/>
                      <a:pt x="25" y="72"/>
                      <a:pt x="21" y="72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3" y="72"/>
                      <a:pt x="0" y="69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8" y="0"/>
                      <a:pt x="28" y="0"/>
                      <a:pt x="28" y="0"/>
                    </a:cubicBezTo>
                    <a:lnTo>
                      <a:pt x="28" y="65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27"/>
              <p:cNvSpPr>
                <a:spLocks/>
              </p:cNvSpPr>
              <p:nvPr/>
            </p:nvSpPr>
            <p:spPr bwMode="auto">
              <a:xfrm>
                <a:off x="283" y="2399"/>
                <a:ext cx="175" cy="164"/>
              </a:xfrm>
              <a:custGeom>
                <a:avLst/>
                <a:gdLst>
                  <a:gd name="T0" fmla="*/ 116 w 175"/>
                  <a:gd name="T1" fmla="*/ 0 h 164"/>
                  <a:gd name="T2" fmla="*/ 175 w 175"/>
                  <a:gd name="T3" fmla="*/ 0 h 164"/>
                  <a:gd name="T4" fmla="*/ 175 w 175"/>
                  <a:gd name="T5" fmla="*/ 103 h 164"/>
                  <a:gd name="T6" fmla="*/ 0 w 175"/>
                  <a:gd name="T7" fmla="*/ 103 h 164"/>
                  <a:gd name="T8" fmla="*/ 0 w 175"/>
                  <a:gd name="T9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164">
                    <a:moveTo>
                      <a:pt x="116" y="0"/>
                    </a:moveTo>
                    <a:lnTo>
                      <a:pt x="175" y="0"/>
                    </a:lnTo>
                    <a:lnTo>
                      <a:pt x="175" y="103"/>
                    </a:lnTo>
                    <a:lnTo>
                      <a:pt x="0" y="103"/>
                    </a:lnTo>
                    <a:lnTo>
                      <a:pt x="0" y="164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Line 128"/>
              <p:cNvSpPr>
                <a:spLocks noChangeShapeType="1"/>
              </p:cNvSpPr>
              <p:nvPr/>
            </p:nvSpPr>
            <p:spPr bwMode="auto">
              <a:xfrm>
                <a:off x="92" y="2399"/>
                <a:ext cx="2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Rectangle 129"/>
              <p:cNvSpPr>
                <a:spLocks noChangeArrowheads="1"/>
              </p:cNvSpPr>
              <p:nvPr/>
            </p:nvSpPr>
            <p:spPr bwMode="auto">
              <a:xfrm>
                <a:off x="885" y="2407"/>
                <a:ext cx="324" cy="219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30"/>
              <p:cNvSpPr>
                <a:spLocks/>
              </p:cNvSpPr>
              <p:nvPr/>
            </p:nvSpPr>
            <p:spPr bwMode="auto">
              <a:xfrm>
                <a:off x="1213" y="2474"/>
                <a:ext cx="38" cy="87"/>
              </a:xfrm>
              <a:custGeom>
                <a:avLst/>
                <a:gdLst>
                  <a:gd name="T0" fmla="*/ 20 w 20"/>
                  <a:gd name="T1" fmla="*/ 39 h 46"/>
                  <a:gd name="T2" fmla="*/ 12 w 20"/>
                  <a:gd name="T3" fmla="*/ 46 h 46"/>
                  <a:gd name="T4" fmla="*/ 0 w 20"/>
                  <a:gd name="T5" fmla="*/ 46 h 46"/>
                  <a:gd name="T6" fmla="*/ 0 w 20"/>
                  <a:gd name="T7" fmla="*/ 0 h 46"/>
                  <a:gd name="T8" fmla="*/ 12 w 20"/>
                  <a:gd name="T9" fmla="*/ 0 h 46"/>
                  <a:gd name="T10" fmla="*/ 20 w 20"/>
                  <a:gd name="T11" fmla="*/ 7 h 46"/>
                  <a:gd name="T12" fmla="*/ 20 w 20"/>
                  <a:gd name="T13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46">
                    <a:moveTo>
                      <a:pt x="20" y="39"/>
                    </a:moveTo>
                    <a:cubicBezTo>
                      <a:pt x="20" y="43"/>
                      <a:pt x="16" y="46"/>
                      <a:pt x="12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6" y="0"/>
                      <a:pt x="20" y="3"/>
                      <a:pt x="20" y="7"/>
                    </a:cubicBezTo>
                    <a:lnTo>
                      <a:pt x="20" y="39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Rectangle 131"/>
              <p:cNvSpPr>
                <a:spLocks noChangeArrowheads="1"/>
              </p:cNvSpPr>
              <p:nvPr/>
            </p:nvSpPr>
            <p:spPr bwMode="auto">
              <a:xfrm>
                <a:off x="929" y="2460"/>
                <a:ext cx="61" cy="115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Rectangle 132"/>
              <p:cNvSpPr>
                <a:spLocks noChangeArrowheads="1"/>
              </p:cNvSpPr>
              <p:nvPr/>
            </p:nvSpPr>
            <p:spPr bwMode="auto">
              <a:xfrm>
                <a:off x="1677" y="2411"/>
                <a:ext cx="324" cy="219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33"/>
              <p:cNvSpPr>
                <a:spLocks/>
              </p:cNvSpPr>
              <p:nvPr/>
            </p:nvSpPr>
            <p:spPr bwMode="auto">
              <a:xfrm>
                <a:off x="2005" y="2476"/>
                <a:ext cx="38" cy="87"/>
              </a:xfrm>
              <a:custGeom>
                <a:avLst/>
                <a:gdLst>
                  <a:gd name="T0" fmla="*/ 20 w 20"/>
                  <a:gd name="T1" fmla="*/ 39 h 46"/>
                  <a:gd name="T2" fmla="*/ 12 w 20"/>
                  <a:gd name="T3" fmla="*/ 46 h 46"/>
                  <a:gd name="T4" fmla="*/ 0 w 20"/>
                  <a:gd name="T5" fmla="*/ 46 h 46"/>
                  <a:gd name="T6" fmla="*/ 0 w 20"/>
                  <a:gd name="T7" fmla="*/ 0 h 46"/>
                  <a:gd name="T8" fmla="*/ 12 w 20"/>
                  <a:gd name="T9" fmla="*/ 0 h 46"/>
                  <a:gd name="T10" fmla="*/ 20 w 20"/>
                  <a:gd name="T11" fmla="*/ 7 h 46"/>
                  <a:gd name="T12" fmla="*/ 20 w 20"/>
                  <a:gd name="T13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46">
                    <a:moveTo>
                      <a:pt x="20" y="39"/>
                    </a:moveTo>
                    <a:cubicBezTo>
                      <a:pt x="20" y="43"/>
                      <a:pt x="16" y="46"/>
                      <a:pt x="12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6" y="0"/>
                      <a:pt x="20" y="3"/>
                      <a:pt x="20" y="7"/>
                    </a:cubicBezTo>
                    <a:lnTo>
                      <a:pt x="20" y="39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Rectangle 134"/>
              <p:cNvSpPr>
                <a:spLocks noChangeArrowheads="1"/>
              </p:cNvSpPr>
              <p:nvPr/>
            </p:nvSpPr>
            <p:spPr bwMode="auto">
              <a:xfrm>
                <a:off x="1721" y="2462"/>
                <a:ext cx="118" cy="115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35"/>
              <p:cNvSpPr>
                <a:spLocks/>
              </p:cNvSpPr>
              <p:nvPr/>
            </p:nvSpPr>
            <p:spPr bwMode="auto">
              <a:xfrm>
                <a:off x="2470" y="2411"/>
                <a:ext cx="324" cy="219"/>
              </a:xfrm>
              <a:custGeom>
                <a:avLst/>
                <a:gdLst>
                  <a:gd name="T0" fmla="*/ 324 w 324"/>
                  <a:gd name="T1" fmla="*/ 219 h 219"/>
                  <a:gd name="T2" fmla="*/ 0 w 324"/>
                  <a:gd name="T3" fmla="*/ 219 h 219"/>
                  <a:gd name="T4" fmla="*/ 0 w 324"/>
                  <a:gd name="T5" fmla="*/ 0 h 219"/>
                  <a:gd name="T6" fmla="*/ 324 w 324"/>
                  <a:gd name="T7" fmla="*/ 0 h 219"/>
                  <a:gd name="T8" fmla="*/ 324 w 324"/>
                  <a:gd name="T9" fmla="*/ 108 h 219"/>
                  <a:gd name="T10" fmla="*/ 324 w 324"/>
                  <a:gd name="T11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4" h="219">
                    <a:moveTo>
                      <a:pt x="324" y="219"/>
                    </a:moveTo>
                    <a:lnTo>
                      <a:pt x="0" y="219"/>
                    </a:lnTo>
                    <a:lnTo>
                      <a:pt x="0" y="0"/>
                    </a:lnTo>
                    <a:lnTo>
                      <a:pt x="324" y="0"/>
                    </a:lnTo>
                    <a:lnTo>
                      <a:pt x="324" y="108"/>
                    </a:lnTo>
                    <a:lnTo>
                      <a:pt x="324" y="219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36"/>
              <p:cNvSpPr>
                <a:spLocks/>
              </p:cNvSpPr>
              <p:nvPr/>
            </p:nvSpPr>
            <p:spPr bwMode="auto">
              <a:xfrm>
                <a:off x="2798" y="2476"/>
                <a:ext cx="38" cy="87"/>
              </a:xfrm>
              <a:custGeom>
                <a:avLst/>
                <a:gdLst>
                  <a:gd name="T0" fmla="*/ 20 w 20"/>
                  <a:gd name="T1" fmla="*/ 39 h 46"/>
                  <a:gd name="T2" fmla="*/ 12 w 20"/>
                  <a:gd name="T3" fmla="*/ 46 h 46"/>
                  <a:gd name="T4" fmla="*/ 0 w 20"/>
                  <a:gd name="T5" fmla="*/ 46 h 46"/>
                  <a:gd name="T6" fmla="*/ 0 w 20"/>
                  <a:gd name="T7" fmla="*/ 0 h 46"/>
                  <a:gd name="T8" fmla="*/ 12 w 20"/>
                  <a:gd name="T9" fmla="*/ 0 h 46"/>
                  <a:gd name="T10" fmla="*/ 20 w 20"/>
                  <a:gd name="T11" fmla="*/ 7 h 46"/>
                  <a:gd name="T12" fmla="*/ 20 w 20"/>
                  <a:gd name="T13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46">
                    <a:moveTo>
                      <a:pt x="20" y="39"/>
                    </a:moveTo>
                    <a:cubicBezTo>
                      <a:pt x="20" y="43"/>
                      <a:pt x="16" y="46"/>
                      <a:pt x="12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6" y="0"/>
                      <a:pt x="20" y="3"/>
                      <a:pt x="20" y="7"/>
                    </a:cubicBezTo>
                    <a:lnTo>
                      <a:pt x="20" y="39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Rectangle 137"/>
              <p:cNvSpPr>
                <a:spLocks noChangeArrowheads="1"/>
              </p:cNvSpPr>
              <p:nvPr/>
            </p:nvSpPr>
            <p:spPr bwMode="auto">
              <a:xfrm>
                <a:off x="2514" y="2462"/>
                <a:ext cx="234" cy="115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38"/>
              <p:cNvSpPr>
                <a:spLocks noEditPoints="1"/>
              </p:cNvSpPr>
              <p:nvPr/>
            </p:nvSpPr>
            <p:spPr bwMode="auto">
              <a:xfrm>
                <a:off x="3263" y="2338"/>
                <a:ext cx="365" cy="364"/>
              </a:xfrm>
              <a:custGeom>
                <a:avLst/>
                <a:gdLst>
                  <a:gd name="T0" fmla="*/ 192 w 192"/>
                  <a:gd name="T1" fmla="*/ 2 h 191"/>
                  <a:gd name="T2" fmla="*/ 173 w 192"/>
                  <a:gd name="T3" fmla="*/ 0 h 191"/>
                  <a:gd name="T4" fmla="*/ 173 w 192"/>
                  <a:gd name="T5" fmla="*/ 6 h 191"/>
                  <a:gd name="T6" fmla="*/ 185 w 192"/>
                  <a:gd name="T7" fmla="*/ 7 h 191"/>
                  <a:gd name="T8" fmla="*/ 185 w 192"/>
                  <a:gd name="T9" fmla="*/ 162 h 191"/>
                  <a:gd name="T10" fmla="*/ 149 w 192"/>
                  <a:gd name="T11" fmla="*/ 167 h 191"/>
                  <a:gd name="T12" fmla="*/ 99 w 192"/>
                  <a:gd name="T13" fmla="*/ 181 h 191"/>
                  <a:gd name="T14" fmla="*/ 99 w 192"/>
                  <a:gd name="T15" fmla="*/ 34 h 191"/>
                  <a:gd name="T16" fmla="*/ 173 w 192"/>
                  <a:gd name="T17" fmla="*/ 6 h 191"/>
                  <a:gd name="T18" fmla="*/ 173 w 192"/>
                  <a:gd name="T19" fmla="*/ 0 h 191"/>
                  <a:gd name="T20" fmla="*/ 173 w 192"/>
                  <a:gd name="T21" fmla="*/ 0 h 191"/>
                  <a:gd name="T22" fmla="*/ 96 w 192"/>
                  <a:gd name="T23" fmla="*/ 29 h 191"/>
                  <a:gd name="T24" fmla="*/ 18 w 192"/>
                  <a:gd name="T25" fmla="*/ 0 h 191"/>
                  <a:gd name="T26" fmla="*/ 0 w 192"/>
                  <a:gd name="T27" fmla="*/ 2 h 191"/>
                  <a:gd name="T28" fmla="*/ 0 w 192"/>
                  <a:gd name="T29" fmla="*/ 168 h 191"/>
                  <a:gd name="T30" fmla="*/ 92 w 192"/>
                  <a:gd name="T31" fmla="*/ 188 h 191"/>
                  <a:gd name="T32" fmla="*/ 96 w 192"/>
                  <a:gd name="T33" fmla="*/ 191 h 191"/>
                  <a:gd name="T34" fmla="*/ 99 w 192"/>
                  <a:gd name="T35" fmla="*/ 188 h 191"/>
                  <a:gd name="T36" fmla="*/ 192 w 192"/>
                  <a:gd name="T37" fmla="*/ 168 h 191"/>
                  <a:gd name="T38" fmla="*/ 192 w 192"/>
                  <a:gd name="T39" fmla="*/ 2 h 191"/>
                  <a:gd name="T40" fmla="*/ 42 w 192"/>
                  <a:gd name="T41" fmla="*/ 167 h 191"/>
                  <a:gd name="T42" fmla="*/ 6 w 192"/>
                  <a:gd name="T43" fmla="*/ 162 h 191"/>
                  <a:gd name="T44" fmla="*/ 6 w 192"/>
                  <a:gd name="T45" fmla="*/ 7 h 191"/>
                  <a:gd name="T46" fmla="*/ 18 w 192"/>
                  <a:gd name="T47" fmla="*/ 6 h 191"/>
                  <a:gd name="T48" fmla="*/ 92 w 192"/>
                  <a:gd name="T49" fmla="*/ 34 h 191"/>
                  <a:gd name="T50" fmla="*/ 92 w 192"/>
                  <a:gd name="T51" fmla="*/ 181 h 191"/>
                  <a:gd name="T52" fmla="*/ 42 w 192"/>
                  <a:gd name="T53" fmla="*/ 167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2" h="191">
                    <a:moveTo>
                      <a:pt x="192" y="2"/>
                    </a:moveTo>
                    <a:cubicBezTo>
                      <a:pt x="186" y="0"/>
                      <a:pt x="180" y="0"/>
                      <a:pt x="173" y="0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8" y="6"/>
                      <a:pt x="182" y="6"/>
                      <a:pt x="185" y="7"/>
                    </a:cubicBezTo>
                    <a:cubicBezTo>
                      <a:pt x="185" y="162"/>
                      <a:pt x="185" y="162"/>
                      <a:pt x="185" y="162"/>
                    </a:cubicBezTo>
                    <a:cubicBezTo>
                      <a:pt x="178" y="163"/>
                      <a:pt x="164" y="164"/>
                      <a:pt x="149" y="167"/>
                    </a:cubicBezTo>
                    <a:cubicBezTo>
                      <a:pt x="127" y="170"/>
                      <a:pt x="111" y="175"/>
                      <a:pt x="99" y="181"/>
                    </a:cubicBezTo>
                    <a:cubicBezTo>
                      <a:pt x="99" y="34"/>
                      <a:pt x="99" y="34"/>
                      <a:pt x="99" y="34"/>
                    </a:cubicBezTo>
                    <a:cubicBezTo>
                      <a:pt x="111" y="27"/>
                      <a:pt x="144" y="6"/>
                      <a:pt x="173" y="6"/>
                    </a:cubicBezTo>
                    <a:cubicBezTo>
                      <a:pt x="173" y="0"/>
                      <a:pt x="173" y="0"/>
                      <a:pt x="173" y="0"/>
                    </a:cubicBezTo>
                    <a:cubicBezTo>
                      <a:pt x="173" y="0"/>
                      <a:pt x="173" y="0"/>
                      <a:pt x="173" y="0"/>
                    </a:cubicBezTo>
                    <a:cubicBezTo>
                      <a:pt x="141" y="0"/>
                      <a:pt x="107" y="21"/>
                      <a:pt x="96" y="29"/>
                    </a:cubicBezTo>
                    <a:cubicBezTo>
                      <a:pt x="84" y="21"/>
                      <a:pt x="50" y="0"/>
                      <a:pt x="18" y="0"/>
                    </a:cubicBezTo>
                    <a:cubicBezTo>
                      <a:pt x="12" y="0"/>
                      <a:pt x="5" y="0"/>
                      <a:pt x="0" y="2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68"/>
                      <a:pt x="63" y="171"/>
                      <a:pt x="92" y="188"/>
                    </a:cubicBezTo>
                    <a:cubicBezTo>
                      <a:pt x="96" y="191"/>
                      <a:pt x="96" y="191"/>
                      <a:pt x="96" y="191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128" y="171"/>
                      <a:pt x="192" y="168"/>
                      <a:pt x="192" y="168"/>
                    </a:cubicBezTo>
                    <a:lnTo>
                      <a:pt x="192" y="2"/>
                    </a:lnTo>
                    <a:close/>
                    <a:moveTo>
                      <a:pt x="42" y="167"/>
                    </a:moveTo>
                    <a:cubicBezTo>
                      <a:pt x="27" y="164"/>
                      <a:pt x="13" y="163"/>
                      <a:pt x="6" y="16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0" y="6"/>
                      <a:pt x="14" y="6"/>
                      <a:pt x="18" y="6"/>
                    </a:cubicBezTo>
                    <a:cubicBezTo>
                      <a:pt x="48" y="6"/>
                      <a:pt x="81" y="27"/>
                      <a:pt x="92" y="34"/>
                    </a:cubicBezTo>
                    <a:cubicBezTo>
                      <a:pt x="92" y="181"/>
                      <a:pt x="92" y="181"/>
                      <a:pt x="92" y="181"/>
                    </a:cubicBezTo>
                    <a:cubicBezTo>
                      <a:pt x="80" y="175"/>
                      <a:pt x="64" y="170"/>
                      <a:pt x="42" y="16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Rectangle 139"/>
              <p:cNvSpPr>
                <a:spLocks noChangeArrowheads="1"/>
              </p:cNvSpPr>
              <p:nvPr/>
            </p:nvSpPr>
            <p:spPr bwMode="auto">
              <a:xfrm>
                <a:off x="3592" y="2338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Rectangle 140"/>
              <p:cNvSpPr>
                <a:spLocks noChangeArrowheads="1"/>
              </p:cNvSpPr>
              <p:nvPr/>
            </p:nvSpPr>
            <p:spPr bwMode="auto">
              <a:xfrm>
                <a:off x="4055" y="2386"/>
                <a:ext cx="366" cy="269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Rectangle 141"/>
              <p:cNvSpPr>
                <a:spLocks noChangeArrowheads="1"/>
              </p:cNvSpPr>
              <p:nvPr/>
            </p:nvSpPr>
            <p:spPr bwMode="auto">
              <a:xfrm>
                <a:off x="4303" y="2441"/>
                <a:ext cx="67" cy="78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Line 142"/>
              <p:cNvSpPr>
                <a:spLocks noChangeShapeType="1"/>
              </p:cNvSpPr>
              <p:nvPr/>
            </p:nvSpPr>
            <p:spPr bwMode="auto">
              <a:xfrm flipH="1">
                <a:off x="4109" y="2441"/>
                <a:ext cx="137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Line 143"/>
              <p:cNvSpPr>
                <a:spLocks noChangeShapeType="1"/>
              </p:cNvSpPr>
              <p:nvPr/>
            </p:nvSpPr>
            <p:spPr bwMode="auto">
              <a:xfrm flipH="1">
                <a:off x="4109" y="2508"/>
                <a:ext cx="137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Line 144"/>
              <p:cNvSpPr>
                <a:spLocks noChangeShapeType="1"/>
              </p:cNvSpPr>
              <p:nvPr/>
            </p:nvSpPr>
            <p:spPr bwMode="auto">
              <a:xfrm flipH="1">
                <a:off x="4109" y="2573"/>
                <a:ext cx="137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45"/>
              <p:cNvSpPr>
                <a:spLocks/>
              </p:cNvSpPr>
              <p:nvPr/>
            </p:nvSpPr>
            <p:spPr bwMode="auto">
              <a:xfrm>
                <a:off x="4800" y="2338"/>
                <a:ext cx="414" cy="412"/>
              </a:xfrm>
              <a:custGeom>
                <a:avLst/>
                <a:gdLst>
                  <a:gd name="T0" fmla="*/ 61 w 217"/>
                  <a:gd name="T1" fmla="*/ 0 h 216"/>
                  <a:gd name="T2" fmla="*/ 31 w 217"/>
                  <a:gd name="T3" fmla="*/ 28 h 216"/>
                  <a:gd name="T4" fmla="*/ 74 w 217"/>
                  <a:gd name="T5" fmla="*/ 141 h 216"/>
                  <a:gd name="T6" fmla="*/ 188 w 217"/>
                  <a:gd name="T7" fmla="*/ 184 h 216"/>
                  <a:gd name="T8" fmla="*/ 217 w 217"/>
                  <a:gd name="T9" fmla="*/ 155 h 216"/>
                  <a:gd name="T10" fmla="*/ 172 w 217"/>
                  <a:gd name="T11" fmla="*/ 115 h 216"/>
                  <a:gd name="T12" fmla="*/ 147 w 217"/>
                  <a:gd name="T13" fmla="*/ 136 h 216"/>
                  <a:gd name="T14" fmla="*/ 79 w 217"/>
                  <a:gd name="T15" fmla="*/ 68 h 216"/>
                  <a:gd name="T16" fmla="*/ 98 w 217"/>
                  <a:gd name="T17" fmla="*/ 49 h 216"/>
                  <a:gd name="T18" fmla="*/ 61 w 217"/>
                  <a:gd name="T19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7" h="216">
                    <a:moveTo>
                      <a:pt x="61" y="0"/>
                    </a:move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0" y="67"/>
                      <a:pt x="74" y="141"/>
                    </a:cubicBezTo>
                    <a:cubicBezTo>
                      <a:pt x="148" y="216"/>
                      <a:pt x="188" y="184"/>
                      <a:pt x="188" y="184"/>
                    </a:cubicBezTo>
                    <a:cubicBezTo>
                      <a:pt x="217" y="155"/>
                      <a:pt x="217" y="155"/>
                      <a:pt x="217" y="155"/>
                    </a:cubicBezTo>
                    <a:cubicBezTo>
                      <a:pt x="172" y="115"/>
                      <a:pt x="172" y="115"/>
                      <a:pt x="172" y="115"/>
                    </a:cubicBezTo>
                    <a:cubicBezTo>
                      <a:pt x="147" y="136"/>
                      <a:pt x="147" y="136"/>
                      <a:pt x="147" y="136"/>
                    </a:cubicBezTo>
                    <a:cubicBezTo>
                      <a:pt x="79" y="68"/>
                      <a:pt x="79" y="68"/>
                      <a:pt x="79" y="68"/>
                    </a:cubicBezTo>
                    <a:cubicBezTo>
                      <a:pt x="98" y="49"/>
                      <a:pt x="98" y="49"/>
                      <a:pt x="98" y="49"/>
                    </a:cubicBezTo>
                    <a:lnTo>
                      <a:pt x="61" y="0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46"/>
              <p:cNvSpPr>
                <a:spLocks/>
              </p:cNvSpPr>
              <p:nvPr/>
            </p:nvSpPr>
            <p:spPr bwMode="auto">
              <a:xfrm>
                <a:off x="5593" y="2338"/>
                <a:ext cx="413" cy="412"/>
              </a:xfrm>
              <a:custGeom>
                <a:avLst/>
                <a:gdLst>
                  <a:gd name="T0" fmla="*/ 61 w 217"/>
                  <a:gd name="T1" fmla="*/ 0 h 216"/>
                  <a:gd name="T2" fmla="*/ 31 w 217"/>
                  <a:gd name="T3" fmla="*/ 28 h 216"/>
                  <a:gd name="T4" fmla="*/ 74 w 217"/>
                  <a:gd name="T5" fmla="*/ 141 h 216"/>
                  <a:gd name="T6" fmla="*/ 188 w 217"/>
                  <a:gd name="T7" fmla="*/ 184 h 216"/>
                  <a:gd name="T8" fmla="*/ 217 w 217"/>
                  <a:gd name="T9" fmla="*/ 155 h 216"/>
                  <a:gd name="T10" fmla="*/ 172 w 217"/>
                  <a:gd name="T11" fmla="*/ 115 h 216"/>
                  <a:gd name="T12" fmla="*/ 147 w 217"/>
                  <a:gd name="T13" fmla="*/ 136 h 216"/>
                  <a:gd name="T14" fmla="*/ 79 w 217"/>
                  <a:gd name="T15" fmla="*/ 68 h 216"/>
                  <a:gd name="T16" fmla="*/ 98 w 217"/>
                  <a:gd name="T17" fmla="*/ 49 h 216"/>
                  <a:gd name="T18" fmla="*/ 61 w 217"/>
                  <a:gd name="T19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7" h="216">
                    <a:moveTo>
                      <a:pt x="61" y="0"/>
                    </a:move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0" y="67"/>
                      <a:pt x="74" y="141"/>
                    </a:cubicBezTo>
                    <a:cubicBezTo>
                      <a:pt x="148" y="216"/>
                      <a:pt x="188" y="184"/>
                      <a:pt x="188" y="184"/>
                    </a:cubicBezTo>
                    <a:cubicBezTo>
                      <a:pt x="217" y="155"/>
                      <a:pt x="217" y="155"/>
                      <a:pt x="217" y="155"/>
                    </a:cubicBezTo>
                    <a:cubicBezTo>
                      <a:pt x="172" y="115"/>
                      <a:pt x="172" y="115"/>
                      <a:pt x="172" y="115"/>
                    </a:cubicBezTo>
                    <a:cubicBezTo>
                      <a:pt x="147" y="136"/>
                      <a:pt x="147" y="136"/>
                      <a:pt x="147" y="136"/>
                    </a:cubicBezTo>
                    <a:cubicBezTo>
                      <a:pt x="79" y="68"/>
                      <a:pt x="79" y="68"/>
                      <a:pt x="79" y="68"/>
                    </a:cubicBezTo>
                    <a:cubicBezTo>
                      <a:pt x="98" y="49"/>
                      <a:pt x="98" y="49"/>
                      <a:pt x="98" y="49"/>
                    </a:cubicBezTo>
                    <a:lnTo>
                      <a:pt x="61" y="0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47"/>
              <p:cNvSpPr>
                <a:spLocks/>
              </p:cNvSpPr>
              <p:nvPr/>
            </p:nvSpPr>
            <p:spPr bwMode="auto">
              <a:xfrm>
                <a:off x="5880" y="2340"/>
                <a:ext cx="105" cy="117"/>
              </a:xfrm>
              <a:custGeom>
                <a:avLst/>
                <a:gdLst>
                  <a:gd name="T0" fmla="*/ 0 w 105"/>
                  <a:gd name="T1" fmla="*/ 0 h 117"/>
                  <a:gd name="T2" fmla="*/ 0 w 105"/>
                  <a:gd name="T3" fmla="*/ 117 h 117"/>
                  <a:gd name="T4" fmla="*/ 105 w 105"/>
                  <a:gd name="T5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5" h="117">
                    <a:moveTo>
                      <a:pt x="0" y="0"/>
                    </a:moveTo>
                    <a:lnTo>
                      <a:pt x="0" y="117"/>
                    </a:lnTo>
                    <a:lnTo>
                      <a:pt x="105" y="117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48"/>
              <p:cNvSpPr>
                <a:spLocks/>
              </p:cNvSpPr>
              <p:nvPr/>
            </p:nvSpPr>
            <p:spPr bwMode="auto">
              <a:xfrm>
                <a:off x="6385" y="2338"/>
                <a:ext cx="414" cy="412"/>
              </a:xfrm>
              <a:custGeom>
                <a:avLst/>
                <a:gdLst>
                  <a:gd name="T0" fmla="*/ 61 w 217"/>
                  <a:gd name="T1" fmla="*/ 0 h 216"/>
                  <a:gd name="T2" fmla="*/ 31 w 217"/>
                  <a:gd name="T3" fmla="*/ 28 h 216"/>
                  <a:gd name="T4" fmla="*/ 74 w 217"/>
                  <a:gd name="T5" fmla="*/ 141 h 216"/>
                  <a:gd name="T6" fmla="*/ 188 w 217"/>
                  <a:gd name="T7" fmla="*/ 184 h 216"/>
                  <a:gd name="T8" fmla="*/ 217 w 217"/>
                  <a:gd name="T9" fmla="*/ 155 h 216"/>
                  <a:gd name="T10" fmla="*/ 172 w 217"/>
                  <a:gd name="T11" fmla="*/ 115 h 216"/>
                  <a:gd name="T12" fmla="*/ 147 w 217"/>
                  <a:gd name="T13" fmla="*/ 136 h 216"/>
                  <a:gd name="T14" fmla="*/ 79 w 217"/>
                  <a:gd name="T15" fmla="*/ 68 h 216"/>
                  <a:gd name="T16" fmla="*/ 98 w 217"/>
                  <a:gd name="T17" fmla="*/ 49 h 216"/>
                  <a:gd name="T18" fmla="*/ 61 w 217"/>
                  <a:gd name="T19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7" h="216">
                    <a:moveTo>
                      <a:pt x="61" y="0"/>
                    </a:move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0" y="67"/>
                      <a:pt x="74" y="141"/>
                    </a:cubicBezTo>
                    <a:cubicBezTo>
                      <a:pt x="148" y="216"/>
                      <a:pt x="188" y="184"/>
                      <a:pt x="188" y="184"/>
                    </a:cubicBezTo>
                    <a:cubicBezTo>
                      <a:pt x="217" y="155"/>
                      <a:pt x="217" y="155"/>
                      <a:pt x="217" y="155"/>
                    </a:cubicBezTo>
                    <a:cubicBezTo>
                      <a:pt x="172" y="115"/>
                      <a:pt x="172" y="115"/>
                      <a:pt x="172" y="115"/>
                    </a:cubicBezTo>
                    <a:cubicBezTo>
                      <a:pt x="147" y="136"/>
                      <a:pt x="147" y="136"/>
                      <a:pt x="147" y="136"/>
                    </a:cubicBezTo>
                    <a:cubicBezTo>
                      <a:pt x="79" y="68"/>
                      <a:pt x="79" y="68"/>
                      <a:pt x="79" y="68"/>
                    </a:cubicBezTo>
                    <a:cubicBezTo>
                      <a:pt x="98" y="49"/>
                      <a:pt x="98" y="49"/>
                      <a:pt x="98" y="49"/>
                    </a:cubicBezTo>
                    <a:lnTo>
                      <a:pt x="61" y="0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49"/>
              <p:cNvSpPr>
                <a:spLocks/>
              </p:cNvSpPr>
              <p:nvPr/>
            </p:nvSpPr>
            <p:spPr bwMode="auto">
              <a:xfrm>
                <a:off x="6644" y="2376"/>
                <a:ext cx="105" cy="117"/>
              </a:xfrm>
              <a:custGeom>
                <a:avLst/>
                <a:gdLst>
                  <a:gd name="T0" fmla="*/ 105 w 105"/>
                  <a:gd name="T1" fmla="*/ 117 h 117"/>
                  <a:gd name="T2" fmla="*/ 105 w 105"/>
                  <a:gd name="T3" fmla="*/ 0 h 117"/>
                  <a:gd name="T4" fmla="*/ 0 w 105"/>
                  <a:gd name="T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5" h="117">
                    <a:moveTo>
                      <a:pt x="105" y="117"/>
                    </a:moveTo>
                    <a:lnTo>
                      <a:pt x="105" y="0"/>
                    </a:lnTo>
                    <a:lnTo>
                      <a:pt x="0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Oval 150"/>
              <p:cNvSpPr>
                <a:spLocks noChangeArrowheads="1"/>
              </p:cNvSpPr>
              <p:nvPr/>
            </p:nvSpPr>
            <p:spPr bwMode="auto">
              <a:xfrm>
                <a:off x="7290" y="2336"/>
                <a:ext cx="237" cy="237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Line 151"/>
              <p:cNvSpPr>
                <a:spLocks noChangeShapeType="1"/>
              </p:cNvSpPr>
              <p:nvPr/>
            </p:nvSpPr>
            <p:spPr bwMode="auto">
              <a:xfrm>
                <a:off x="7409" y="2573"/>
                <a:ext cx="0" cy="129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Line 152"/>
              <p:cNvSpPr>
                <a:spLocks noChangeShapeType="1"/>
              </p:cNvSpPr>
              <p:nvPr/>
            </p:nvSpPr>
            <p:spPr bwMode="auto">
              <a:xfrm flipH="1">
                <a:off x="7344" y="2638"/>
                <a:ext cx="129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Oval 153"/>
              <p:cNvSpPr>
                <a:spLocks noChangeArrowheads="1"/>
              </p:cNvSpPr>
              <p:nvPr/>
            </p:nvSpPr>
            <p:spPr bwMode="auto">
              <a:xfrm>
                <a:off x="96" y="3151"/>
                <a:ext cx="269" cy="268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54"/>
              <p:cNvSpPr>
                <a:spLocks/>
              </p:cNvSpPr>
              <p:nvPr/>
            </p:nvSpPr>
            <p:spPr bwMode="auto">
              <a:xfrm>
                <a:off x="342" y="3053"/>
                <a:ext cx="110" cy="98"/>
              </a:xfrm>
              <a:custGeom>
                <a:avLst/>
                <a:gdLst>
                  <a:gd name="T0" fmla="*/ 0 w 110"/>
                  <a:gd name="T1" fmla="*/ 0 h 98"/>
                  <a:gd name="T2" fmla="*/ 110 w 110"/>
                  <a:gd name="T3" fmla="*/ 0 h 98"/>
                  <a:gd name="T4" fmla="*/ 110 w 110"/>
                  <a:gd name="T5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98">
                    <a:moveTo>
                      <a:pt x="0" y="0"/>
                    </a:moveTo>
                    <a:lnTo>
                      <a:pt x="110" y="0"/>
                    </a:lnTo>
                    <a:lnTo>
                      <a:pt x="110" y="98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Line 155"/>
              <p:cNvSpPr>
                <a:spLocks noChangeShapeType="1"/>
              </p:cNvSpPr>
              <p:nvPr/>
            </p:nvSpPr>
            <p:spPr bwMode="auto">
              <a:xfrm flipH="1">
                <a:off x="323" y="3053"/>
                <a:ext cx="129" cy="136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Oval 156"/>
              <p:cNvSpPr>
                <a:spLocks noChangeArrowheads="1"/>
              </p:cNvSpPr>
              <p:nvPr/>
            </p:nvSpPr>
            <p:spPr bwMode="auto">
              <a:xfrm>
                <a:off x="885" y="3175"/>
                <a:ext cx="116" cy="119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Oval 157"/>
              <p:cNvSpPr>
                <a:spLocks noChangeArrowheads="1"/>
              </p:cNvSpPr>
              <p:nvPr/>
            </p:nvSpPr>
            <p:spPr bwMode="auto">
              <a:xfrm>
                <a:off x="1133" y="3051"/>
                <a:ext cx="118" cy="119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Oval 158"/>
              <p:cNvSpPr>
                <a:spLocks noChangeArrowheads="1"/>
              </p:cNvSpPr>
              <p:nvPr/>
            </p:nvSpPr>
            <p:spPr bwMode="auto">
              <a:xfrm>
                <a:off x="1133" y="3299"/>
                <a:ext cx="118" cy="119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Line 159"/>
              <p:cNvSpPr>
                <a:spLocks noChangeShapeType="1"/>
              </p:cNvSpPr>
              <p:nvPr/>
            </p:nvSpPr>
            <p:spPr bwMode="auto">
              <a:xfrm flipH="1">
                <a:off x="1001" y="3131"/>
                <a:ext cx="139" cy="69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Line 160"/>
              <p:cNvSpPr>
                <a:spLocks noChangeShapeType="1"/>
              </p:cNvSpPr>
              <p:nvPr/>
            </p:nvSpPr>
            <p:spPr bwMode="auto">
              <a:xfrm flipH="1" flipV="1">
                <a:off x="990" y="3265"/>
                <a:ext cx="146" cy="71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61"/>
              <p:cNvSpPr>
                <a:spLocks/>
              </p:cNvSpPr>
              <p:nvPr/>
            </p:nvSpPr>
            <p:spPr bwMode="auto">
              <a:xfrm>
                <a:off x="1677" y="3053"/>
                <a:ext cx="366" cy="366"/>
              </a:xfrm>
              <a:custGeom>
                <a:avLst/>
                <a:gdLst>
                  <a:gd name="T0" fmla="*/ 0 w 192"/>
                  <a:gd name="T1" fmla="*/ 0 h 192"/>
                  <a:gd name="T2" fmla="*/ 192 w 192"/>
                  <a:gd name="T3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2" h="192">
                    <a:moveTo>
                      <a:pt x="0" y="0"/>
                    </a:moveTo>
                    <a:cubicBezTo>
                      <a:pt x="106" y="0"/>
                      <a:pt x="192" y="86"/>
                      <a:pt x="192" y="192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62"/>
              <p:cNvSpPr>
                <a:spLocks/>
              </p:cNvSpPr>
              <p:nvPr/>
            </p:nvSpPr>
            <p:spPr bwMode="auto">
              <a:xfrm>
                <a:off x="1677" y="3170"/>
                <a:ext cx="250" cy="249"/>
              </a:xfrm>
              <a:custGeom>
                <a:avLst/>
                <a:gdLst>
                  <a:gd name="T0" fmla="*/ 0 w 131"/>
                  <a:gd name="T1" fmla="*/ 0 h 131"/>
                  <a:gd name="T2" fmla="*/ 131 w 131"/>
                  <a:gd name="T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1" h="131">
                    <a:moveTo>
                      <a:pt x="0" y="0"/>
                    </a:moveTo>
                    <a:cubicBezTo>
                      <a:pt x="72" y="0"/>
                      <a:pt x="131" y="59"/>
                      <a:pt x="131" y="131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63"/>
              <p:cNvSpPr>
                <a:spLocks/>
              </p:cNvSpPr>
              <p:nvPr/>
            </p:nvSpPr>
            <p:spPr bwMode="auto">
              <a:xfrm>
                <a:off x="1677" y="3278"/>
                <a:ext cx="141" cy="141"/>
              </a:xfrm>
              <a:custGeom>
                <a:avLst/>
                <a:gdLst>
                  <a:gd name="T0" fmla="*/ 0 w 74"/>
                  <a:gd name="T1" fmla="*/ 0 h 74"/>
                  <a:gd name="T2" fmla="*/ 74 w 74"/>
                  <a:gd name="T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4" h="74">
                    <a:moveTo>
                      <a:pt x="0" y="0"/>
                    </a:moveTo>
                    <a:cubicBezTo>
                      <a:pt x="41" y="0"/>
                      <a:pt x="74" y="33"/>
                      <a:pt x="74" y="74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64"/>
              <p:cNvSpPr>
                <a:spLocks/>
              </p:cNvSpPr>
              <p:nvPr/>
            </p:nvSpPr>
            <p:spPr bwMode="auto">
              <a:xfrm>
                <a:off x="2470" y="3074"/>
                <a:ext cx="366" cy="101"/>
              </a:xfrm>
              <a:custGeom>
                <a:avLst/>
                <a:gdLst>
                  <a:gd name="T0" fmla="*/ 0 w 192"/>
                  <a:gd name="T1" fmla="*/ 53 h 53"/>
                  <a:gd name="T2" fmla="*/ 192 w 192"/>
                  <a:gd name="T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2" h="53">
                    <a:moveTo>
                      <a:pt x="0" y="53"/>
                    </a:moveTo>
                    <a:cubicBezTo>
                      <a:pt x="53" y="0"/>
                      <a:pt x="139" y="0"/>
                      <a:pt x="192" y="53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65"/>
              <p:cNvSpPr>
                <a:spLocks/>
              </p:cNvSpPr>
              <p:nvPr/>
            </p:nvSpPr>
            <p:spPr bwMode="auto">
              <a:xfrm>
                <a:off x="2527" y="3164"/>
                <a:ext cx="250" cy="70"/>
              </a:xfrm>
              <a:custGeom>
                <a:avLst/>
                <a:gdLst>
                  <a:gd name="T0" fmla="*/ 0 w 131"/>
                  <a:gd name="T1" fmla="*/ 37 h 37"/>
                  <a:gd name="T2" fmla="*/ 131 w 131"/>
                  <a:gd name="T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1" h="37">
                    <a:moveTo>
                      <a:pt x="0" y="37"/>
                    </a:moveTo>
                    <a:cubicBezTo>
                      <a:pt x="36" y="0"/>
                      <a:pt x="95" y="0"/>
                      <a:pt x="131" y="37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66"/>
              <p:cNvSpPr>
                <a:spLocks/>
              </p:cNvSpPr>
              <p:nvPr/>
            </p:nvSpPr>
            <p:spPr bwMode="auto">
              <a:xfrm>
                <a:off x="2581" y="3248"/>
                <a:ext cx="142" cy="40"/>
              </a:xfrm>
              <a:custGeom>
                <a:avLst/>
                <a:gdLst>
                  <a:gd name="T0" fmla="*/ 0 w 75"/>
                  <a:gd name="T1" fmla="*/ 21 h 21"/>
                  <a:gd name="T2" fmla="*/ 75 w 75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5" h="21">
                    <a:moveTo>
                      <a:pt x="0" y="21"/>
                    </a:moveTo>
                    <a:cubicBezTo>
                      <a:pt x="21" y="0"/>
                      <a:pt x="54" y="0"/>
                      <a:pt x="75" y="21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Oval 167"/>
              <p:cNvSpPr>
                <a:spLocks noChangeArrowheads="1"/>
              </p:cNvSpPr>
              <p:nvPr/>
            </p:nvSpPr>
            <p:spPr bwMode="auto">
              <a:xfrm>
                <a:off x="2632" y="3336"/>
                <a:ext cx="40" cy="38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68"/>
              <p:cNvSpPr>
                <a:spLocks/>
              </p:cNvSpPr>
              <p:nvPr/>
            </p:nvSpPr>
            <p:spPr bwMode="auto">
              <a:xfrm>
                <a:off x="3263" y="3082"/>
                <a:ext cx="365" cy="101"/>
              </a:xfrm>
              <a:custGeom>
                <a:avLst/>
                <a:gdLst>
                  <a:gd name="T0" fmla="*/ 0 w 192"/>
                  <a:gd name="T1" fmla="*/ 53 h 53"/>
                  <a:gd name="T2" fmla="*/ 192 w 192"/>
                  <a:gd name="T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2" h="53">
                    <a:moveTo>
                      <a:pt x="0" y="53"/>
                    </a:moveTo>
                    <a:cubicBezTo>
                      <a:pt x="53" y="0"/>
                      <a:pt x="139" y="0"/>
                      <a:pt x="192" y="53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69"/>
              <p:cNvSpPr>
                <a:spLocks/>
              </p:cNvSpPr>
              <p:nvPr/>
            </p:nvSpPr>
            <p:spPr bwMode="auto">
              <a:xfrm>
                <a:off x="3320" y="3172"/>
                <a:ext cx="249" cy="68"/>
              </a:xfrm>
              <a:custGeom>
                <a:avLst/>
                <a:gdLst>
                  <a:gd name="T0" fmla="*/ 0 w 131"/>
                  <a:gd name="T1" fmla="*/ 36 h 36"/>
                  <a:gd name="T2" fmla="*/ 131 w 131"/>
                  <a:gd name="T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1" h="36">
                    <a:moveTo>
                      <a:pt x="0" y="36"/>
                    </a:moveTo>
                    <a:cubicBezTo>
                      <a:pt x="36" y="0"/>
                      <a:pt x="95" y="0"/>
                      <a:pt x="131" y="36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70"/>
              <p:cNvSpPr>
                <a:spLocks/>
              </p:cNvSpPr>
              <p:nvPr/>
            </p:nvSpPr>
            <p:spPr bwMode="auto">
              <a:xfrm>
                <a:off x="3373" y="3255"/>
                <a:ext cx="143" cy="39"/>
              </a:xfrm>
              <a:custGeom>
                <a:avLst/>
                <a:gdLst>
                  <a:gd name="T0" fmla="*/ 0 w 75"/>
                  <a:gd name="T1" fmla="*/ 20 h 20"/>
                  <a:gd name="T2" fmla="*/ 75 w 75"/>
                  <a:gd name="T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5" h="20">
                    <a:moveTo>
                      <a:pt x="0" y="20"/>
                    </a:moveTo>
                    <a:cubicBezTo>
                      <a:pt x="21" y="0"/>
                      <a:pt x="54" y="0"/>
                      <a:pt x="75" y="2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71"/>
              <p:cNvSpPr>
                <a:spLocks/>
              </p:cNvSpPr>
              <p:nvPr/>
            </p:nvSpPr>
            <p:spPr bwMode="auto">
              <a:xfrm>
                <a:off x="3417" y="3339"/>
                <a:ext cx="55" cy="29"/>
              </a:xfrm>
              <a:custGeom>
                <a:avLst/>
                <a:gdLst>
                  <a:gd name="T0" fmla="*/ 29 w 55"/>
                  <a:gd name="T1" fmla="*/ 29 h 29"/>
                  <a:gd name="T2" fmla="*/ 0 w 55"/>
                  <a:gd name="T3" fmla="*/ 0 h 29"/>
                  <a:gd name="T4" fmla="*/ 55 w 55"/>
                  <a:gd name="T5" fmla="*/ 0 h 29"/>
                  <a:gd name="T6" fmla="*/ 29 w 55"/>
                  <a:gd name="T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9">
                    <a:moveTo>
                      <a:pt x="29" y="29"/>
                    </a:moveTo>
                    <a:lnTo>
                      <a:pt x="0" y="0"/>
                    </a:lnTo>
                    <a:lnTo>
                      <a:pt x="55" y="0"/>
                    </a:lnTo>
                    <a:lnTo>
                      <a:pt x="29" y="29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Rectangle 172"/>
              <p:cNvSpPr>
                <a:spLocks noChangeArrowheads="1"/>
              </p:cNvSpPr>
              <p:nvPr/>
            </p:nvSpPr>
            <p:spPr bwMode="auto">
              <a:xfrm>
                <a:off x="4057" y="3057"/>
                <a:ext cx="360" cy="366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Line 173"/>
              <p:cNvSpPr>
                <a:spLocks noChangeShapeType="1"/>
              </p:cNvSpPr>
              <p:nvPr/>
            </p:nvSpPr>
            <p:spPr bwMode="auto">
              <a:xfrm>
                <a:off x="4057" y="3183"/>
                <a:ext cx="36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Line 174"/>
              <p:cNvSpPr>
                <a:spLocks noChangeShapeType="1"/>
              </p:cNvSpPr>
              <p:nvPr/>
            </p:nvSpPr>
            <p:spPr bwMode="auto">
              <a:xfrm>
                <a:off x="4198" y="3126"/>
                <a:ext cx="17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Line 175"/>
              <p:cNvSpPr>
                <a:spLocks noChangeShapeType="1"/>
              </p:cNvSpPr>
              <p:nvPr/>
            </p:nvSpPr>
            <p:spPr bwMode="auto">
              <a:xfrm>
                <a:off x="4122" y="3126"/>
                <a:ext cx="38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Rectangle 176"/>
              <p:cNvSpPr>
                <a:spLocks noChangeArrowheads="1"/>
              </p:cNvSpPr>
              <p:nvPr/>
            </p:nvSpPr>
            <p:spPr bwMode="auto">
              <a:xfrm>
                <a:off x="4850" y="3053"/>
                <a:ext cx="360" cy="366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Line 177"/>
              <p:cNvSpPr>
                <a:spLocks noChangeShapeType="1"/>
              </p:cNvSpPr>
              <p:nvPr/>
            </p:nvSpPr>
            <p:spPr bwMode="auto">
              <a:xfrm>
                <a:off x="4850" y="3179"/>
                <a:ext cx="36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Line 178"/>
              <p:cNvSpPr>
                <a:spLocks noChangeShapeType="1"/>
              </p:cNvSpPr>
              <p:nvPr/>
            </p:nvSpPr>
            <p:spPr bwMode="auto">
              <a:xfrm>
                <a:off x="4991" y="3122"/>
                <a:ext cx="169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Line 179"/>
              <p:cNvSpPr>
                <a:spLocks noChangeShapeType="1"/>
              </p:cNvSpPr>
              <p:nvPr/>
            </p:nvSpPr>
            <p:spPr bwMode="auto">
              <a:xfrm>
                <a:off x="4915" y="3122"/>
                <a:ext cx="38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Line 180"/>
              <p:cNvSpPr>
                <a:spLocks noChangeShapeType="1"/>
              </p:cNvSpPr>
              <p:nvPr/>
            </p:nvSpPr>
            <p:spPr bwMode="auto">
              <a:xfrm>
                <a:off x="5031" y="3236"/>
                <a:ext cx="0" cy="128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Line 181"/>
              <p:cNvSpPr>
                <a:spLocks noChangeShapeType="1"/>
              </p:cNvSpPr>
              <p:nvPr/>
            </p:nvSpPr>
            <p:spPr bwMode="auto">
              <a:xfrm flipH="1">
                <a:off x="4966" y="3301"/>
                <a:ext cx="128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Rectangle 182"/>
              <p:cNvSpPr>
                <a:spLocks noChangeArrowheads="1"/>
              </p:cNvSpPr>
              <p:nvPr/>
            </p:nvSpPr>
            <p:spPr bwMode="auto">
              <a:xfrm>
                <a:off x="5642" y="3053"/>
                <a:ext cx="360" cy="366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Line 183"/>
              <p:cNvSpPr>
                <a:spLocks noChangeShapeType="1"/>
              </p:cNvSpPr>
              <p:nvPr/>
            </p:nvSpPr>
            <p:spPr bwMode="auto">
              <a:xfrm>
                <a:off x="5642" y="3179"/>
                <a:ext cx="36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Line 184"/>
              <p:cNvSpPr>
                <a:spLocks noChangeShapeType="1"/>
              </p:cNvSpPr>
              <p:nvPr/>
            </p:nvSpPr>
            <p:spPr bwMode="auto">
              <a:xfrm>
                <a:off x="5783" y="3122"/>
                <a:ext cx="17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Line 185"/>
              <p:cNvSpPr>
                <a:spLocks noChangeShapeType="1"/>
              </p:cNvSpPr>
              <p:nvPr/>
            </p:nvSpPr>
            <p:spPr bwMode="auto">
              <a:xfrm>
                <a:off x="5707" y="3122"/>
                <a:ext cx="38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Line 186"/>
              <p:cNvSpPr>
                <a:spLocks noChangeShapeType="1"/>
              </p:cNvSpPr>
              <p:nvPr/>
            </p:nvSpPr>
            <p:spPr bwMode="auto">
              <a:xfrm flipH="1">
                <a:off x="5759" y="3301"/>
                <a:ext cx="127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87"/>
              <p:cNvSpPr>
                <a:spLocks/>
              </p:cNvSpPr>
              <p:nvPr/>
            </p:nvSpPr>
            <p:spPr bwMode="auto">
              <a:xfrm>
                <a:off x="6435" y="3053"/>
                <a:ext cx="360" cy="366"/>
              </a:xfrm>
              <a:custGeom>
                <a:avLst/>
                <a:gdLst>
                  <a:gd name="T0" fmla="*/ 59 w 360"/>
                  <a:gd name="T1" fmla="*/ 0 h 366"/>
                  <a:gd name="T2" fmla="*/ 0 w 360"/>
                  <a:gd name="T3" fmla="*/ 220 h 366"/>
                  <a:gd name="T4" fmla="*/ 0 w 360"/>
                  <a:gd name="T5" fmla="*/ 366 h 366"/>
                  <a:gd name="T6" fmla="*/ 360 w 360"/>
                  <a:gd name="T7" fmla="*/ 366 h 366"/>
                  <a:gd name="T8" fmla="*/ 360 w 360"/>
                  <a:gd name="T9" fmla="*/ 220 h 366"/>
                  <a:gd name="T10" fmla="*/ 299 w 360"/>
                  <a:gd name="T11" fmla="*/ 0 h 366"/>
                  <a:gd name="T12" fmla="*/ 59 w 360"/>
                  <a:gd name="T13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0" h="366">
                    <a:moveTo>
                      <a:pt x="59" y="0"/>
                    </a:moveTo>
                    <a:lnTo>
                      <a:pt x="0" y="220"/>
                    </a:lnTo>
                    <a:lnTo>
                      <a:pt x="0" y="366"/>
                    </a:lnTo>
                    <a:lnTo>
                      <a:pt x="360" y="366"/>
                    </a:lnTo>
                    <a:lnTo>
                      <a:pt x="360" y="220"/>
                    </a:lnTo>
                    <a:lnTo>
                      <a:pt x="299" y="0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88"/>
              <p:cNvSpPr>
                <a:spLocks/>
              </p:cNvSpPr>
              <p:nvPr/>
            </p:nvSpPr>
            <p:spPr bwMode="auto">
              <a:xfrm>
                <a:off x="6547" y="3273"/>
                <a:ext cx="136" cy="68"/>
              </a:xfrm>
              <a:custGeom>
                <a:avLst/>
                <a:gdLst>
                  <a:gd name="T0" fmla="*/ 71 w 71"/>
                  <a:gd name="T1" fmla="*/ 0 h 36"/>
                  <a:gd name="T2" fmla="*/ 35 w 71"/>
                  <a:gd name="T3" fmla="*/ 36 h 36"/>
                  <a:gd name="T4" fmla="*/ 0 w 71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36">
                    <a:moveTo>
                      <a:pt x="71" y="0"/>
                    </a:moveTo>
                    <a:cubicBezTo>
                      <a:pt x="71" y="20"/>
                      <a:pt x="55" y="36"/>
                      <a:pt x="35" y="36"/>
                    </a:cubicBezTo>
                    <a:cubicBezTo>
                      <a:pt x="16" y="36"/>
                      <a:pt x="0" y="20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Line 189"/>
              <p:cNvSpPr>
                <a:spLocks noChangeShapeType="1"/>
              </p:cNvSpPr>
              <p:nvPr/>
            </p:nvSpPr>
            <p:spPr bwMode="auto">
              <a:xfrm flipH="1">
                <a:off x="6435" y="3273"/>
                <a:ext cx="12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Line 190"/>
              <p:cNvSpPr>
                <a:spLocks noChangeShapeType="1"/>
              </p:cNvSpPr>
              <p:nvPr/>
            </p:nvSpPr>
            <p:spPr bwMode="auto">
              <a:xfrm flipH="1">
                <a:off x="6675" y="3273"/>
                <a:ext cx="12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91"/>
              <p:cNvSpPr>
                <a:spLocks/>
              </p:cNvSpPr>
              <p:nvPr/>
            </p:nvSpPr>
            <p:spPr bwMode="auto">
              <a:xfrm>
                <a:off x="7231" y="3061"/>
                <a:ext cx="353" cy="355"/>
              </a:xfrm>
              <a:custGeom>
                <a:avLst/>
                <a:gdLst>
                  <a:gd name="T0" fmla="*/ 136 w 353"/>
                  <a:gd name="T1" fmla="*/ 0 h 355"/>
                  <a:gd name="T2" fmla="*/ 59 w 353"/>
                  <a:gd name="T3" fmla="*/ 0 h 355"/>
                  <a:gd name="T4" fmla="*/ 0 w 353"/>
                  <a:gd name="T5" fmla="*/ 212 h 355"/>
                  <a:gd name="T6" fmla="*/ 0 w 353"/>
                  <a:gd name="T7" fmla="*/ 355 h 355"/>
                  <a:gd name="T8" fmla="*/ 353 w 353"/>
                  <a:gd name="T9" fmla="*/ 355 h 355"/>
                  <a:gd name="T10" fmla="*/ 353 w 353"/>
                  <a:gd name="T11" fmla="*/ 212 h 355"/>
                  <a:gd name="T12" fmla="*/ 292 w 353"/>
                  <a:gd name="T13" fmla="*/ 0 h 355"/>
                  <a:gd name="T14" fmla="*/ 225 w 353"/>
                  <a:gd name="T15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3" h="355">
                    <a:moveTo>
                      <a:pt x="136" y="0"/>
                    </a:moveTo>
                    <a:lnTo>
                      <a:pt x="59" y="0"/>
                    </a:lnTo>
                    <a:lnTo>
                      <a:pt x="0" y="212"/>
                    </a:lnTo>
                    <a:lnTo>
                      <a:pt x="0" y="355"/>
                    </a:lnTo>
                    <a:lnTo>
                      <a:pt x="353" y="355"/>
                    </a:lnTo>
                    <a:lnTo>
                      <a:pt x="353" y="212"/>
                    </a:lnTo>
                    <a:lnTo>
                      <a:pt x="292" y="0"/>
                    </a:lnTo>
                    <a:lnTo>
                      <a:pt x="225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92"/>
              <p:cNvSpPr>
                <a:spLocks/>
              </p:cNvSpPr>
              <p:nvPr/>
            </p:nvSpPr>
            <p:spPr bwMode="auto">
              <a:xfrm>
                <a:off x="7342" y="3275"/>
                <a:ext cx="131" cy="66"/>
              </a:xfrm>
              <a:custGeom>
                <a:avLst/>
                <a:gdLst>
                  <a:gd name="T0" fmla="*/ 69 w 69"/>
                  <a:gd name="T1" fmla="*/ 0 h 35"/>
                  <a:gd name="T2" fmla="*/ 34 w 69"/>
                  <a:gd name="T3" fmla="*/ 35 h 35"/>
                  <a:gd name="T4" fmla="*/ 0 w 69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9" h="35">
                    <a:moveTo>
                      <a:pt x="69" y="0"/>
                    </a:moveTo>
                    <a:cubicBezTo>
                      <a:pt x="69" y="19"/>
                      <a:pt x="54" y="35"/>
                      <a:pt x="34" y="35"/>
                    </a:cubicBezTo>
                    <a:cubicBezTo>
                      <a:pt x="15" y="35"/>
                      <a:pt x="0" y="19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Line 193"/>
              <p:cNvSpPr>
                <a:spLocks noChangeShapeType="1"/>
              </p:cNvSpPr>
              <p:nvPr/>
            </p:nvSpPr>
            <p:spPr bwMode="auto">
              <a:xfrm flipH="1">
                <a:off x="7231" y="3275"/>
                <a:ext cx="118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Line 194"/>
              <p:cNvSpPr>
                <a:spLocks noChangeShapeType="1"/>
              </p:cNvSpPr>
              <p:nvPr/>
            </p:nvSpPr>
            <p:spPr bwMode="auto">
              <a:xfrm flipH="1">
                <a:off x="7466" y="3275"/>
                <a:ext cx="118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Line 195"/>
              <p:cNvSpPr>
                <a:spLocks noChangeShapeType="1"/>
              </p:cNvSpPr>
              <p:nvPr/>
            </p:nvSpPr>
            <p:spPr bwMode="auto">
              <a:xfrm>
                <a:off x="7407" y="3050"/>
                <a:ext cx="0" cy="198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96"/>
              <p:cNvSpPr>
                <a:spLocks/>
              </p:cNvSpPr>
              <p:nvPr/>
            </p:nvSpPr>
            <p:spPr bwMode="auto">
              <a:xfrm>
                <a:off x="7325" y="3143"/>
                <a:ext cx="165" cy="105"/>
              </a:xfrm>
              <a:custGeom>
                <a:avLst/>
                <a:gdLst>
                  <a:gd name="T0" fmla="*/ 165 w 165"/>
                  <a:gd name="T1" fmla="*/ 0 h 105"/>
                  <a:gd name="T2" fmla="*/ 80 w 165"/>
                  <a:gd name="T3" fmla="*/ 105 h 105"/>
                  <a:gd name="T4" fmla="*/ 0 w 165"/>
                  <a:gd name="T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105">
                    <a:moveTo>
                      <a:pt x="165" y="0"/>
                    </a:moveTo>
                    <a:lnTo>
                      <a:pt x="80" y="105"/>
                    </a:lnTo>
                    <a:lnTo>
                      <a:pt x="0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97"/>
              <p:cNvSpPr>
                <a:spLocks/>
              </p:cNvSpPr>
              <p:nvPr/>
            </p:nvSpPr>
            <p:spPr bwMode="auto">
              <a:xfrm>
                <a:off x="98" y="3780"/>
                <a:ext cx="352" cy="354"/>
              </a:xfrm>
              <a:custGeom>
                <a:avLst/>
                <a:gdLst>
                  <a:gd name="T0" fmla="*/ 135 w 352"/>
                  <a:gd name="T1" fmla="*/ 0 h 354"/>
                  <a:gd name="T2" fmla="*/ 59 w 352"/>
                  <a:gd name="T3" fmla="*/ 0 h 354"/>
                  <a:gd name="T4" fmla="*/ 0 w 352"/>
                  <a:gd name="T5" fmla="*/ 211 h 354"/>
                  <a:gd name="T6" fmla="*/ 0 w 352"/>
                  <a:gd name="T7" fmla="*/ 354 h 354"/>
                  <a:gd name="T8" fmla="*/ 352 w 352"/>
                  <a:gd name="T9" fmla="*/ 354 h 354"/>
                  <a:gd name="T10" fmla="*/ 352 w 352"/>
                  <a:gd name="T11" fmla="*/ 211 h 354"/>
                  <a:gd name="T12" fmla="*/ 292 w 352"/>
                  <a:gd name="T13" fmla="*/ 0 h 354"/>
                  <a:gd name="T14" fmla="*/ 225 w 352"/>
                  <a:gd name="T15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2" h="354">
                    <a:moveTo>
                      <a:pt x="135" y="0"/>
                    </a:moveTo>
                    <a:lnTo>
                      <a:pt x="59" y="0"/>
                    </a:lnTo>
                    <a:lnTo>
                      <a:pt x="0" y="211"/>
                    </a:lnTo>
                    <a:lnTo>
                      <a:pt x="0" y="354"/>
                    </a:lnTo>
                    <a:lnTo>
                      <a:pt x="352" y="354"/>
                    </a:lnTo>
                    <a:lnTo>
                      <a:pt x="352" y="211"/>
                    </a:lnTo>
                    <a:lnTo>
                      <a:pt x="292" y="0"/>
                    </a:lnTo>
                    <a:lnTo>
                      <a:pt x="225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98"/>
              <p:cNvSpPr>
                <a:spLocks/>
              </p:cNvSpPr>
              <p:nvPr/>
            </p:nvSpPr>
            <p:spPr bwMode="auto">
              <a:xfrm>
                <a:off x="209" y="3993"/>
                <a:ext cx="131" cy="65"/>
              </a:xfrm>
              <a:custGeom>
                <a:avLst/>
                <a:gdLst>
                  <a:gd name="T0" fmla="*/ 69 w 69"/>
                  <a:gd name="T1" fmla="*/ 0 h 34"/>
                  <a:gd name="T2" fmla="*/ 34 w 69"/>
                  <a:gd name="T3" fmla="*/ 34 h 34"/>
                  <a:gd name="T4" fmla="*/ 0 w 69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9" h="34">
                    <a:moveTo>
                      <a:pt x="69" y="0"/>
                    </a:moveTo>
                    <a:cubicBezTo>
                      <a:pt x="69" y="19"/>
                      <a:pt x="54" y="34"/>
                      <a:pt x="34" y="34"/>
                    </a:cubicBezTo>
                    <a:cubicBezTo>
                      <a:pt x="15" y="34"/>
                      <a:pt x="0" y="19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Line 199"/>
              <p:cNvSpPr>
                <a:spLocks noChangeShapeType="1"/>
              </p:cNvSpPr>
              <p:nvPr/>
            </p:nvSpPr>
            <p:spPr bwMode="auto">
              <a:xfrm flipH="1">
                <a:off x="98" y="3993"/>
                <a:ext cx="118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Line 200"/>
              <p:cNvSpPr>
                <a:spLocks noChangeShapeType="1"/>
              </p:cNvSpPr>
              <p:nvPr/>
            </p:nvSpPr>
            <p:spPr bwMode="auto">
              <a:xfrm flipH="1">
                <a:off x="332" y="3993"/>
                <a:ext cx="118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Line 201"/>
              <p:cNvSpPr>
                <a:spLocks noChangeShapeType="1"/>
              </p:cNvSpPr>
              <p:nvPr/>
            </p:nvSpPr>
            <p:spPr bwMode="auto">
              <a:xfrm flipV="1">
                <a:off x="275" y="3768"/>
                <a:ext cx="0" cy="199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02"/>
              <p:cNvSpPr>
                <a:spLocks/>
              </p:cNvSpPr>
              <p:nvPr/>
            </p:nvSpPr>
            <p:spPr bwMode="auto">
              <a:xfrm>
                <a:off x="191" y="3768"/>
                <a:ext cx="166" cy="105"/>
              </a:xfrm>
              <a:custGeom>
                <a:avLst/>
                <a:gdLst>
                  <a:gd name="T0" fmla="*/ 0 w 166"/>
                  <a:gd name="T1" fmla="*/ 105 h 105"/>
                  <a:gd name="T2" fmla="*/ 86 w 166"/>
                  <a:gd name="T3" fmla="*/ 0 h 105"/>
                  <a:gd name="T4" fmla="*/ 166 w 166"/>
                  <a:gd name="T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6" h="105">
                    <a:moveTo>
                      <a:pt x="0" y="105"/>
                    </a:moveTo>
                    <a:lnTo>
                      <a:pt x="86" y="0"/>
                    </a:lnTo>
                    <a:lnTo>
                      <a:pt x="166" y="105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03"/>
              <p:cNvSpPr>
                <a:spLocks/>
              </p:cNvSpPr>
              <p:nvPr/>
            </p:nvSpPr>
            <p:spPr bwMode="auto">
              <a:xfrm>
                <a:off x="889" y="3770"/>
                <a:ext cx="362" cy="366"/>
              </a:xfrm>
              <a:custGeom>
                <a:avLst/>
                <a:gdLst>
                  <a:gd name="T0" fmla="*/ 61 w 362"/>
                  <a:gd name="T1" fmla="*/ 0 h 366"/>
                  <a:gd name="T2" fmla="*/ 0 w 362"/>
                  <a:gd name="T3" fmla="*/ 220 h 366"/>
                  <a:gd name="T4" fmla="*/ 0 w 362"/>
                  <a:gd name="T5" fmla="*/ 366 h 366"/>
                  <a:gd name="T6" fmla="*/ 362 w 362"/>
                  <a:gd name="T7" fmla="*/ 366 h 366"/>
                  <a:gd name="T8" fmla="*/ 362 w 362"/>
                  <a:gd name="T9" fmla="*/ 220 h 366"/>
                  <a:gd name="T10" fmla="*/ 301 w 362"/>
                  <a:gd name="T11" fmla="*/ 0 h 366"/>
                  <a:gd name="T12" fmla="*/ 61 w 362"/>
                  <a:gd name="T13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2" h="366">
                    <a:moveTo>
                      <a:pt x="61" y="0"/>
                    </a:moveTo>
                    <a:lnTo>
                      <a:pt x="0" y="220"/>
                    </a:lnTo>
                    <a:lnTo>
                      <a:pt x="0" y="366"/>
                    </a:lnTo>
                    <a:lnTo>
                      <a:pt x="362" y="366"/>
                    </a:lnTo>
                    <a:lnTo>
                      <a:pt x="362" y="220"/>
                    </a:lnTo>
                    <a:lnTo>
                      <a:pt x="301" y="0"/>
                    </a:lnTo>
                    <a:lnTo>
                      <a:pt x="61" y="0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204"/>
              <p:cNvSpPr>
                <a:spLocks/>
              </p:cNvSpPr>
              <p:nvPr/>
            </p:nvSpPr>
            <p:spPr bwMode="auto">
              <a:xfrm>
                <a:off x="1001" y="3990"/>
                <a:ext cx="137" cy="68"/>
              </a:xfrm>
              <a:custGeom>
                <a:avLst/>
                <a:gdLst>
                  <a:gd name="T0" fmla="*/ 72 w 72"/>
                  <a:gd name="T1" fmla="*/ 0 h 36"/>
                  <a:gd name="T2" fmla="*/ 36 w 72"/>
                  <a:gd name="T3" fmla="*/ 36 h 36"/>
                  <a:gd name="T4" fmla="*/ 0 w 72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36">
                    <a:moveTo>
                      <a:pt x="72" y="0"/>
                    </a:moveTo>
                    <a:cubicBezTo>
                      <a:pt x="72" y="20"/>
                      <a:pt x="56" y="36"/>
                      <a:pt x="36" y="36"/>
                    </a:cubicBezTo>
                    <a:cubicBezTo>
                      <a:pt x="16" y="36"/>
                      <a:pt x="0" y="20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Line 206"/>
            <p:cNvSpPr>
              <a:spLocks noChangeShapeType="1"/>
            </p:cNvSpPr>
            <p:nvPr/>
          </p:nvSpPr>
          <p:spPr bwMode="auto">
            <a:xfrm flipH="1">
              <a:off x="889" y="3990"/>
              <a:ext cx="120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Line 207"/>
            <p:cNvSpPr>
              <a:spLocks noChangeShapeType="1"/>
            </p:cNvSpPr>
            <p:nvPr/>
          </p:nvSpPr>
          <p:spPr bwMode="auto">
            <a:xfrm flipH="1">
              <a:off x="1131" y="3990"/>
              <a:ext cx="120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Line 208"/>
            <p:cNvSpPr>
              <a:spLocks noChangeShapeType="1"/>
            </p:cNvSpPr>
            <p:nvPr/>
          </p:nvSpPr>
          <p:spPr bwMode="auto">
            <a:xfrm flipV="1">
              <a:off x="1039" y="3824"/>
              <a:ext cx="105" cy="114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Line 209"/>
            <p:cNvSpPr>
              <a:spLocks noChangeShapeType="1"/>
            </p:cNvSpPr>
            <p:nvPr/>
          </p:nvSpPr>
          <p:spPr bwMode="auto">
            <a:xfrm>
              <a:off x="1001" y="3896"/>
              <a:ext cx="48" cy="42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1679" y="3770"/>
              <a:ext cx="360" cy="366"/>
            </a:xfrm>
            <a:custGeom>
              <a:avLst/>
              <a:gdLst>
                <a:gd name="T0" fmla="*/ 59 w 360"/>
                <a:gd name="T1" fmla="*/ 0 h 366"/>
                <a:gd name="T2" fmla="*/ 0 w 360"/>
                <a:gd name="T3" fmla="*/ 220 h 366"/>
                <a:gd name="T4" fmla="*/ 0 w 360"/>
                <a:gd name="T5" fmla="*/ 366 h 366"/>
                <a:gd name="T6" fmla="*/ 360 w 360"/>
                <a:gd name="T7" fmla="*/ 366 h 366"/>
                <a:gd name="T8" fmla="*/ 360 w 360"/>
                <a:gd name="T9" fmla="*/ 220 h 366"/>
                <a:gd name="T10" fmla="*/ 299 w 360"/>
                <a:gd name="T11" fmla="*/ 0 h 366"/>
                <a:gd name="T12" fmla="*/ 59 w 360"/>
                <a:gd name="T13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366">
                  <a:moveTo>
                    <a:pt x="59" y="0"/>
                  </a:moveTo>
                  <a:lnTo>
                    <a:pt x="0" y="220"/>
                  </a:lnTo>
                  <a:lnTo>
                    <a:pt x="0" y="366"/>
                  </a:lnTo>
                  <a:lnTo>
                    <a:pt x="360" y="366"/>
                  </a:lnTo>
                  <a:lnTo>
                    <a:pt x="360" y="220"/>
                  </a:lnTo>
                  <a:lnTo>
                    <a:pt x="299" y="0"/>
                  </a:lnTo>
                  <a:lnTo>
                    <a:pt x="59" y="0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1792" y="3990"/>
              <a:ext cx="135" cy="68"/>
            </a:xfrm>
            <a:custGeom>
              <a:avLst/>
              <a:gdLst>
                <a:gd name="T0" fmla="*/ 71 w 71"/>
                <a:gd name="T1" fmla="*/ 0 h 36"/>
                <a:gd name="T2" fmla="*/ 35 w 71"/>
                <a:gd name="T3" fmla="*/ 36 h 36"/>
                <a:gd name="T4" fmla="*/ 0 w 7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36">
                  <a:moveTo>
                    <a:pt x="71" y="0"/>
                  </a:moveTo>
                  <a:cubicBezTo>
                    <a:pt x="71" y="20"/>
                    <a:pt x="55" y="36"/>
                    <a:pt x="35" y="36"/>
                  </a:cubicBezTo>
                  <a:cubicBezTo>
                    <a:pt x="16" y="36"/>
                    <a:pt x="0" y="20"/>
                    <a:pt x="0" y="0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Line 212"/>
            <p:cNvSpPr>
              <a:spLocks noChangeShapeType="1"/>
            </p:cNvSpPr>
            <p:nvPr/>
          </p:nvSpPr>
          <p:spPr bwMode="auto">
            <a:xfrm flipH="1">
              <a:off x="1679" y="3990"/>
              <a:ext cx="120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Line 213"/>
            <p:cNvSpPr>
              <a:spLocks noChangeShapeType="1"/>
            </p:cNvSpPr>
            <p:nvPr/>
          </p:nvSpPr>
          <p:spPr bwMode="auto">
            <a:xfrm flipH="1">
              <a:off x="1919" y="3990"/>
              <a:ext cx="122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Line 214"/>
            <p:cNvSpPr>
              <a:spLocks noChangeShapeType="1"/>
            </p:cNvSpPr>
            <p:nvPr/>
          </p:nvSpPr>
          <p:spPr bwMode="auto">
            <a:xfrm>
              <a:off x="1796" y="3881"/>
              <a:ext cx="127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2472" y="3770"/>
              <a:ext cx="360" cy="366"/>
            </a:xfrm>
            <a:custGeom>
              <a:avLst/>
              <a:gdLst>
                <a:gd name="T0" fmla="*/ 59 w 360"/>
                <a:gd name="T1" fmla="*/ 0 h 366"/>
                <a:gd name="T2" fmla="*/ 0 w 360"/>
                <a:gd name="T3" fmla="*/ 220 h 366"/>
                <a:gd name="T4" fmla="*/ 0 w 360"/>
                <a:gd name="T5" fmla="*/ 366 h 366"/>
                <a:gd name="T6" fmla="*/ 360 w 360"/>
                <a:gd name="T7" fmla="*/ 366 h 366"/>
                <a:gd name="T8" fmla="*/ 360 w 360"/>
                <a:gd name="T9" fmla="*/ 220 h 366"/>
                <a:gd name="T10" fmla="*/ 299 w 360"/>
                <a:gd name="T11" fmla="*/ 0 h 366"/>
                <a:gd name="T12" fmla="*/ 59 w 360"/>
                <a:gd name="T13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366">
                  <a:moveTo>
                    <a:pt x="59" y="0"/>
                  </a:moveTo>
                  <a:lnTo>
                    <a:pt x="0" y="220"/>
                  </a:lnTo>
                  <a:lnTo>
                    <a:pt x="0" y="366"/>
                  </a:lnTo>
                  <a:lnTo>
                    <a:pt x="360" y="366"/>
                  </a:lnTo>
                  <a:lnTo>
                    <a:pt x="360" y="220"/>
                  </a:lnTo>
                  <a:lnTo>
                    <a:pt x="299" y="0"/>
                  </a:lnTo>
                  <a:lnTo>
                    <a:pt x="59" y="0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2584" y="3990"/>
              <a:ext cx="136" cy="68"/>
            </a:xfrm>
            <a:custGeom>
              <a:avLst/>
              <a:gdLst>
                <a:gd name="T0" fmla="*/ 71 w 71"/>
                <a:gd name="T1" fmla="*/ 0 h 36"/>
                <a:gd name="T2" fmla="*/ 35 w 71"/>
                <a:gd name="T3" fmla="*/ 36 h 36"/>
                <a:gd name="T4" fmla="*/ 0 w 7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36">
                  <a:moveTo>
                    <a:pt x="71" y="0"/>
                  </a:moveTo>
                  <a:cubicBezTo>
                    <a:pt x="71" y="20"/>
                    <a:pt x="55" y="36"/>
                    <a:pt x="35" y="36"/>
                  </a:cubicBezTo>
                  <a:cubicBezTo>
                    <a:pt x="16" y="36"/>
                    <a:pt x="0" y="20"/>
                    <a:pt x="0" y="0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Line 217"/>
            <p:cNvSpPr>
              <a:spLocks noChangeShapeType="1"/>
            </p:cNvSpPr>
            <p:nvPr/>
          </p:nvSpPr>
          <p:spPr bwMode="auto">
            <a:xfrm flipH="1">
              <a:off x="2472" y="3990"/>
              <a:ext cx="120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Line 218"/>
            <p:cNvSpPr>
              <a:spLocks noChangeShapeType="1"/>
            </p:cNvSpPr>
            <p:nvPr/>
          </p:nvSpPr>
          <p:spPr bwMode="auto">
            <a:xfrm flipH="1">
              <a:off x="2712" y="3990"/>
              <a:ext cx="122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Line 219"/>
            <p:cNvSpPr>
              <a:spLocks noChangeShapeType="1"/>
            </p:cNvSpPr>
            <p:nvPr/>
          </p:nvSpPr>
          <p:spPr bwMode="auto">
            <a:xfrm>
              <a:off x="2588" y="3881"/>
              <a:ext cx="128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Line 220"/>
            <p:cNvSpPr>
              <a:spLocks noChangeShapeType="1"/>
            </p:cNvSpPr>
            <p:nvPr/>
          </p:nvSpPr>
          <p:spPr bwMode="auto">
            <a:xfrm>
              <a:off x="2653" y="3816"/>
              <a:ext cx="0" cy="13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1"/>
            <p:cNvSpPr>
              <a:spLocks/>
            </p:cNvSpPr>
            <p:nvPr/>
          </p:nvSpPr>
          <p:spPr bwMode="auto">
            <a:xfrm>
              <a:off x="3263" y="3774"/>
              <a:ext cx="365" cy="357"/>
            </a:xfrm>
            <a:custGeom>
              <a:avLst/>
              <a:gdLst>
                <a:gd name="T0" fmla="*/ 192 w 192"/>
                <a:gd name="T1" fmla="*/ 168 h 187"/>
                <a:gd name="T2" fmla="*/ 173 w 192"/>
                <a:gd name="T3" fmla="*/ 187 h 187"/>
                <a:gd name="T4" fmla="*/ 18 w 192"/>
                <a:gd name="T5" fmla="*/ 187 h 187"/>
                <a:gd name="T6" fmla="*/ 0 w 192"/>
                <a:gd name="T7" fmla="*/ 168 h 187"/>
                <a:gd name="T8" fmla="*/ 0 w 192"/>
                <a:gd name="T9" fmla="*/ 61 h 187"/>
                <a:gd name="T10" fmla="*/ 96 w 192"/>
                <a:gd name="T11" fmla="*/ 0 h 187"/>
                <a:gd name="T12" fmla="*/ 192 w 192"/>
                <a:gd name="T13" fmla="*/ 61 h 187"/>
                <a:gd name="T14" fmla="*/ 192 w 192"/>
                <a:gd name="T15" fmla="*/ 1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187">
                  <a:moveTo>
                    <a:pt x="192" y="168"/>
                  </a:moveTo>
                  <a:cubicBezTo>
                    <a:pt x="192" y="178"/>
                    <a:pt x="183" y="187"/>
                    <a:pt x="173" y="187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8" y="187"/>
                    <a:pt x="0" y="178"/>
                    <a:pt x="0" y="168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92" y="61"/>
                    <a:pt x="192" y="61"/>
                    <a:pt x="192" y="61"/>
                  </a:cubicBezTo>
                  <a:lnTo>
                    <a:pt x="192" y="168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2"/>
            <p:cNvSpPr>
              <a:spLocks/>
            </p:cNvSpPr>
            <p:nvPr/>
          </p:nvSpPr>
          <p:spPr bwMode="auto">
            <a:xfrm>
              <a:off x="3263" y="3890"/>
              <a:ext cx="365" cy="138"/>
            </a:xfrm>
            <a:custGeom>
              <a:avLst/>
              <a:gdLst>
                <a:gd name="T0" fmla="*/ 365 w 365"/>
                <a:gd name="T1" fmla="*/ 0 h 138"/>
                <a:gd name="T2" fmla="*/ 173 w 365"/>
                <a:gd name="T3" fmla="*/ 138 h 138"/>
                <a:gd name="T4" fmla="*/ 0 w 365"/>
                <a:gd name="T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5" h="138">
                  <a:moveTo>
                    <a:pt x="365" y="0"/>
                  </a:moveTo>
                  <a:lnTo>
                    <a:pt x="173" y="138"/>
                  </a:lnTo>
                  <a:lnTo>
                    <a:pt x="0" y="0"/>
                  </a:ln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3"/>
            <p:cNvSpPr>
              <a:spLocks/>
            </p:cNvSpPr>
            <p:nvPr/>
          </p:nvSpPr>
          <p:spPr bwMode="auto">
            <a:xfrm>
              <a:off x="4055" y="3816"/>
              <a:ext cx="366" cy="275"/>
            </a:xfrm>
            <a:custGeom>
              <a:avLst/>
              <a:gdLst>
                <a:gd name="T0" fmla="*/ 192 w 192"/>
                <a:gd name="T1" fmla="*/ 126 h 144"/>
                <a:gd name="T2" fmla="*/ 173 w 192"/>
                <a:gd name="T3" fmla="*/ 144 h 144"/>
                <a:gd name="T4" fmla="*/ 18 w 192"/>
                <a:gd name="T5" fmla="*/ 144 h 144"/>
                <a:gd name="T6" fmla="*/ 0 w 192"/>
                <a:gd name="T7" fmla="*/ 126 h 144"/>
                <a:gd name="T8" fmla="*/ 0 w 192"/>
                <a:gd name="T9" fmla="*/ 19 h 144"/>
                <a:gd name="T10" fmla="*/ 18 w 192"/>
                <a:gd name="T11" fmla="*/ 0 h 144"/>
                <a:gd name="T12" fmla="*/ 173 w 192"/>
                <a:gd name="T13" fmla="*/ 0 h 144"/>
                <a:gd name="T14" fmla="*/ 192 w 192"/>
                <a:gd name="T15" fmla="*/ 19 h 144"/>
                <a:gd name="T16" fmla="*/ 192 w 192"/>
                <a:gd name="T17" fmla="*/ 12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44">
                  <a:moveTo>
                    <a:pt x="192" y="126"/>
                  </a:moveTo>
                  <a:cubicBezTo>
                    <a:pt x="192" y="136"/>
                    <a:pt x="183" y="144"/>
                    <a:pt x="173" y="144"/>
                  </a:cubicBezTo>
                  <a:cubicBezTo>
                    <a:pt x="18" y="144"/>
                    <a:pt x="18" y="144"/>
                    <a:pt x="18" y="144"/>
                  </a:cubicBezTo>
                  <a:cubicBezTo>
                    <a:pt x="8" y="144"/>
                    <a:pt x="0" y="136"/>
                    <a:pt x="0" y="12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8" y="0"/>
                    <a:pt x="18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83" y="0"/>
                    <a:pt x="192" y="9"/>
                    <a:pt x="192" y="19"/>
                  </a:cubicBezTo>
                  <a:lnTo>
                    <a:pt x="192" y="126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4"/>
            <p:cNvSpPr>
              <a:spLocks/>
            </p:cNvSpPr>
            <p:nvPr/>
          </p:nvSpPr>
          <p:spPr bwMode="auto">
            <a:xfrm>
              <a:off x="4070" y="3816"/>
              <a:ext cx="330" cy="137"/>
            </a:xfrm>
            <a:custGeom>
              <a:avLst/>
              <a:gdLst>
                <a:gd name="T0" fmla="*/ 330 w 330"/>
                <a:gd name="T1" fmla="*/ 0 h 137"/>
                <a:gd name="T2" fmla="*/ 159 w 330"/>
                <a:gd name="T3" fmla="*/ 137 h 137"/>
                <a:gd name="T4" fmla="*/ 0 w 330"/>
                <a:gd name="T5" fmla="*/ 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0" h="137">
                  <a:moveTo>
                    <a:pt x="330" y="0"/>
                  </a:moveTo>
                  <a:lnTo>
                    <a:pt x="159" y="137"/>
                  </a:lnTo>
                  <a:lnTo>
                    <a:pt x="0" y="8"/>
                  </a:ln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Line 225"/>
            <p:cNvSpPr>
              <a:spLocks noChangeShapeType="1"/>
            </p:cNvSpPr>
            <p:nvPr/>
          </p:nvSpPr>
          <p:spPr bwMode="auto">
            <a:xfrm>
              <a:off x="5101" y="4043"/>
              <a:ext cx="113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Line 226"/>
            <p:cNvSpPr>
              <a:spLocks noChangeShapeType="1"/>
            </p:cNvSpPr>
            <p:nvPr/>
          </p:nvSpPr>
          <p:spPr bwMode="auto">
            <a:xfrm>
              <a:off x="5156" y="3986"/>
              <a:ext cx="0" cy="112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7"/>
            <p:cNvSpPr>
              <a:spLocks/>
            </p:cNvSpPr>
            <p:nvPr/>
          </p:nvSpPr>
          <p:spPr bwMode="auto">
            <a:xfrm>
              <a:off x="4848" y="3810"/>
              <a:ext cx="308" cy="233"/>
            </a:xfrm>
            <a:custGeom>
              <a:avLst/>
              <a:gdLst>
                <a:gd name="T0" fmla="*/ 110 w 162"/>
                <a:gd name="T1" fmla="*/ 122 h 122"/>
                <a:gd name="T2" fmla="*/ 15 w 162"/>
                <a:gd name="T3" fmla="*/ 122 h 122"/>
                <a:gd name="T4" fmla="*/ 0 w 162"/>
                <a:gd name="T5" fmla="*/ 106 h 122"/>
                <a:gd name="T6" fmla="*/ 0 w 162"/>
                <a:gd name="T7" fmla="*/ 15 h 122"/>
                <a:gd name="T8" fmla="*/ 15 w 162"/>
                <a:gd name="T9" fmla="*/ 0 h 122"/>
                <a:gd name="T10" fmla="*/ 146 w 162"/>
                <a:gd name="T11" fmla="*/ 0 h 122"/>
                <a:gd name="T12" fmla="*/ 162 w 162"/>
                <a:gd name="T13" fmla="*/ 15 h 122"/>
                <a:gd name="T14" fmla="*/ 162 w 162"/>
                <a:gd name="T15" fmla="*/ 6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2" h="122">
                  <a:moveTo>
                    <a:pt x="110" y="122"/>
                  </a:moveTo>
                  <a:cubicBezTo>
                    <a:pt x="15" y="122"/>
                    <a:pt x="15" y="122"/>
                    <a:pt x="15" y="122"/>
                  </a:cubicBezTo>
                  <a:cubicBezTo>
                    <a:pt x="7" y="122"/>
                    <a:pt x="0" y="115"/>
                    <a:pt x="0" y="10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55" y="0"/>
                    <a:pt x="162" y="7"/>
                    <a:pt x="162" y="15"/>
                  </a:cubicBezTo>
                  <a:cubicBezTo>
                    <a:pt x="162" y="66"/>
                    <a:pt x="162" y="66"/>
                    <a:pt x="162" y="66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8"/>
            <p:cNvSpPr>
              <a:spLocks/>
            </p:cNvSpPr>
            <p:nvPr/>
          </p:nvSpPr>
          <p:spPr bwMode="auto">
            <a:xfrm>
              <a:off x="4859" y="3810"/>
              <a:ext cx="280" cy="117"/>
            </a:xfrm>
            <a:custGeom>
              <a:avLst/>
              <a:gdLst>
                <a:gd name="T0" fmla="*/ 280 w 280"/>
                <a:gd name="T1" fmla="*/ 0 h 117"/>
                <a:gd name="T2" fmla="*/ 136 w 280"/>
                <a:gd name="T3" fmla="*/ 117 h 117"/>
                <a:gd name="T4" fmla="*/ 0 w 280"/>
                <a:gd name="T5" fmla="*/ 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0" h="117">
                  <a:moveTo>
                    <a:pt x="280" y="0"/>
                  </a:moveTo>
                  <a:lnTo>
                    <a:pt x="136" y="117"/>
                  </a:lnTo>
                  <a:lnTo>
                    <a:pt x="0" y="4"/>
                  </a:ln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Line 229"/>
            <p:cNvSpPr>
              <a:spLocks noChangeShapeType="1"/>
            </p:cNvSpPr>
            <p:nvPr/>
          </p:nvSpPr>
          <p:spPr bwMode="auto">
            <a:xfrm>
              <a:off x="5894" y="4068"/>
              <a:ext cx="112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30"/>
            <p:cNvSpPr>
              <a:spLocks/>
            </p:cNvSpPr>
            <p:nvPr/>
          </p:nvSpPr>
          <p:spPr bwMode="auto">
            <a:xfrm>
              <a:off x="5640" y="3835"/>
              <a:ext cx="309" cy="233"/>
            </a:xfrm>
            <a:custGeom>
              <a:avLst/>
              <a:gdLst>
                <a:gd name="T0" fmla="*/ 110 w 162"/>
                <a:gd name="T1" fmla="*/ 122 h 122"/>
                <a:gd name="T2" fmla="*/ 15 w 162"/>
                <a:gd name="T3" fmla="*/ 122 h 122"/>
                <a:gd name="T4" fmla="*/ 0 w 162"/>
                <a:gd name="T5" fmla="*/ 106 h 122"/>
                <a:gd name="T6" fmla="*/ 0 w 162"/>
                <a:gd name="T7" fmla="*/ 16 h 122"/>
                <a:gd name="T8" fmla="*/ 15 w 162"/>
                <a:gd name="T9" fmla="*/ 0 h 122"/>
                <a:gd name="T10" fmla="*/ 146 w 162"/>
                <a:gd name="T11" fmla="*/ 0 h 122"/>
                <a:gd name="T12" fmla="*/ 162 w 162"/>
                <a:gd name="T13" fmla="*/ 16 h 122"/>
                <a:gd name="T14" fmla="*/ 162 w 162"/>
                <a:gd name="T15" fmla="*/ 6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2" h="122">
                  <a:moveTo>
                    <a:pt x="110" y="122"/>
                  </a:moveTo>
                  <a:cubicBezTo>
                    <a:pt x="15" y="122"/>
                    <a:pt x="15" y="122"/>
                    <a:pt x="15" y="122"/>
                  </a:cubicBezTo>
                  <a:cubicBezTo>
                    <a:pt x="7" y="122"/>
                    <a:pt x="0" y="115"/>
                    <a:pt x="0" y="10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55" y="0"/>
                    <a:pt x="162" y="7"/>
                    <a:pt x="162" y="16"/>
                  </a:cubicBezTo>
                  <a:cubicBezTo>
                    <a:pt x="162" y="66"/>
                    <a:pt x="162" y="66"/>
                    <a:pt x="162" y="66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31"/>
            <p:cNvSpPr>
              <a:spLocks/>
            </p:cNvSpPr>
            <p:nvPr/>
          </p:nvSpPr>
          <p:spPr bwMode="auto">
            <a:xfrm>
              <a:off x="5652" y="3835"/>
              <a:ext cx="280" cy="116"/>
            </a:xfrm>
            <a:custGeom>
              <a:avLst/>
              <a:gdLst>
                <a:gd name="T0" fmla="*/ 280 w 280"/>
                <a:gd name="T1" fmla="*/ 0 h 116"/>
                <a:gd name="T2" fmla="*/ 135 w 280"/>
                <a:gd name="T3" fmla="*/ 116 h 116"/>
                <a:gd name="T4" fmla="*/ 0 w 280"/>
                <a:gd name="T5" fmla="*/ 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0" h="116">
                  <a:moveTo>
                    <a:pt x="280" y="0"/>
                  </a:moveTo>
                  <a:lnTo>
                    <a:pt x="135" y="116"/>
                  </a:lnTo>
                  <a:lnTo>
                    <a:pt x="0" y="6"/>
                  </a:ln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Line 232"/>
            <p:cNvSpPr>
              <a:spLocks noChangeShapeType="1"/>
            </p:cNvSpPr>
            <p:nvPr/>
          </p:nvSpPr>
          <p:spPr bwMode="auto">
            <a:xfrm>
              <a:off x="6715" y="4014"/>
              <a:ext cx="84" cy="82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Line 233"/>
            <p:cNvSpPr>
              <a:spLocks noChangeShapeType="1"/>
            </p:cNvSpPr>
            <p:nvPr/>
          </p:nvSpPr>
          <p:spPr bwMode="auto">
            <a:xfrm flipH="1">
              <a:off x="6715" y="4014"/>
              <a:ext cx="84" cy="82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4"/>
            <p:cNvSpPr>
              <a:spLocks/>
            </p:cNvSpPr>
            <p:nvPr/>
          </p:nvSpPr>
          <p:spPr bwMode="auto">
            <a:xfrm>
              <a:off x="6433" y="3812"/>
              <a:ext cx="324" cy="242"/>
            </a:xfrm>
            <a:custGeom>
              <a:avLst/>
              <a:gdLst>
                <a:gd name="T0" fmla="*/ 115 w 170"/>
                <a:gd name="T1" fmla="*/ 127 h 127"/>
                <a:gd name="T2" fmla="*/ 16 w 170"/>
                <a:gd name="T3" fmla="*/ 127 h 127"/>
                <a:gd name="T4" fmla="*/ 0 w 170"/>
                <a:gd name="T5" fmla="*/ 111 h 127"/>
                <a:gd name="T6" fmla="*/ 0 w 170"/>
                <a:gd name="T7" fmla="*/ 16 h 127"/>
                <a:gd name="T8" fmla="*/ 16 w 170"/>
                <a:gd name="T9" fmla="*/ 0 h 127"/>
                <a:gd name="T10" fmla="*/ 153 w 170"/>
                <a:gd name="T11" fmla="*/ 0 h 127"/>
                <a:gd name="T12" fmla="*/ 170 w 170"/>
                <a:gd name="T13" fmla="*/ 16 h 127"/>
                <a:gd name="T14" fmla="*/ 170 w 170"/>
                <a:gd name="T15" fmla="*/ 6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7">
                  <a:moveTo>
                    <a:pt x="115" y="127"/>
                  </a:moveTo>
                  <a:cubicBezTo>
                    <a:pt x="16" y="127"/>
                    <a:pt x="16" y="127"/>
                    <a:pt x="16" y="127"/>
                  </a:cubicBezTo>
                  <a:cubicBezTo>
                    <a:pt x="7" y="127"/>
                    <a:pt x="0" y="120"/>
                    <a:pt x="0" y="11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62" y="0"/>
                    <a:pt x="170" y="7"/>
                    <a:pt x="170" y="16"/>
                  </a:cubicBezTo>
                  <a:cubicBezTo>
                    <a:pt x="170" y="69"/>
                    <a:pt x="170" y="69"/>
                    <a:pt x="170" y="69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6446" y="3812"/>
              <a:ext cx="292" cy="120"/>
            </a:xfrm>
            <a:custGeom>
              <a:avLst/>
              <a:gdLst>
                <a:gd name="T0" fmla="*/ 292 w 292"/>
                <a:gd name="T1" fmla="*/ 0 h 120"/>
                <a:gd name="T2" fmla="*/ 141 w 292"/>
                <a:gd name="T3" fmla="*/ 120 h 120"/>
                <a:gd name="T4" fmla="*/ 0 w 292"/>
                <a:gd name="T5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2" h="120">
                  <a:moveTo>
                    <a:pt x="292" y="0"/>
                  </a:moveTo>
                  <a:lnTo>
                    <a:pt x="141" y="120"/>
                  </a:lnTo>
                  <a:lnTo>
                    <a:pt x="0" y="6"/>
                  </a:ln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Line 236"/>
            <p:cNvSpPr>
              <a:spLocks noChangeShapeType="1"/>
            </p:cNvSpPr>
            <p:nvPr/>
          </p:nvSpPr>
          <p:spPr bwMode="auto">
            <a:xfrm>
              <a:off x="7475" y="4041"/>
              <a:ext cx="46" cy="44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Line 237"/>
            <p:cNvSpPr>
              <a:spLocks noChangeShapeType="1"/>
            </p:cNvSpPr>
            <p:nvPr/>
          </p:nvSpPr>
          <p:spPr bwMode="auto">
            <a:xfrm flipH="1">
              <a:off x="7511" y="4005"/>
              <a:ext cx="80" cy="8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38"/>
            <p:cNvSpPr>
              <a:spLocks/>
            </p:cNvSpPr>
            <p:nvPr/>
          </p:nvSpPr>
          <p:spPr bwMode="auto">
            <a:xfrm>
              <a:off x="7226" y="3829"/>
              <a:ext cx="312" cy="235"/>
            </a:xfrm>
            <a:custGeom>
              <a:avLst/>
              <a:gdLst>
                <a:gd name="T0" fmla="*/ 111 w 164"/>
                <a:gd name="T1" fmla="*/ 123 h 123"/>
                <a:gd name="T2" fmla="*/ 16 w 164"/>
                <a:gd name="T3" fmla="*/ 123 h 123"/>
                <a:gd name="T4" fmla="*/ 0 w 164"/>
                <a:gd name="T5" fmla="*/ 107 h 123"/>
                <a:gd name="T6" fmla="*/ 0 w 164"/>
                <a:gd name="T7" fmla="*/ 16 h 123"/>
                <a:gd name="T8" fmla="*/ 16 w 164"/>
                <a:gd name="T9" fmla="*/ 0 h 123"/>
                <a:gd name="T10" fmla="*/ 148 w 164"/>
                <a:gd name="T11" fmla="*/ 0 h 123"/>
                <a:gd name="T12" fmla="*/ 164 w 164"/>
                <a:gd name="T13" fmla="*/ 16 h 123"/>
                <a:gd name="T14" fmla="*/ 164 w 164"/>
                <a:gd name="T15" fmla="*/ 6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3">
                  <a:moveTo>
                    <a:pt x="111" y="123"/>
                  </a:moveTo>
                  <a:cubicBezTo>
                    <a:pt x="16" y="123"/>
                    <a:pt x="16" y="123"/>
                    <a:pt x="16" y="123"/>
                  </a:cubicBezTo>
                  <a:cubicBezTo>
                    <a:pt x="7" y="123"/>
                    <a:pt x="0" y="116"/>
                    <a:pt x="0" y="10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57" y="0"/>
                    <a:pt x="164" y="7"/>
                    <a:pt x="164" y="16"/>
                  </a:cubicBezTo>
                  <a:cubicBezTo>
                    <a:pt x="164" y="67"/>
                    <a:pt x="164" y="67"/>
                    <a:pt x="164" y="67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9"/>
            <p:cNvSpPr>
              <a:spLocks/>
            </p:cNvSpPr>
            <p:nvPr/>
          </p:nvSpPr>
          <p:spPr bwMode="auto">
            <a:xfrm>
              <a:off x="7239" y="3829"/>
              <a:ext cx="282" cy="119"/>
            </a:xfrm>
            <a:custGeom>
              <a:avLst/>
              <a:gdLst>
                <a:gd name="T0" fmla="*/ 282 w 282"/>
                <a:gd name="T1" fmla="*/ 0 h 119"/>
                <a:gd name="T2" fmla="*/ 135 w 282"/>
                <a:gd name="T3" fmla="*/ 119 h 119"/>
                <a:gd name="T4" fmla="*/ 0 w 282"/>
                <a:gd name="T5" fmla="*/ 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2" h="119">
                  <a:moveTo>
                    <a:pt x="282" y="0"/>
                  </a:moveTo>
                  <a:lnTo>
                    <a:pt x="135" y="119"/>
                  </a:lnTo>
                  <a:lnTo>
                    <a:pt x="0" y="6"/>
                  </a:ln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339114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261938" y="644525"/>
            <a:ext cx="11676063" cy="5565775"/>
            <a:chOff x="165" y="406"/>
            <a:chExt cx="7355" cy="3506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165" y="406"/>
              <a:ext cx="7355" cy="3506"/>
              <a:chOff x="165" y="406"/>
              <a:chExt cx="7355" cy="3506"/>
            </a:xfrm>
          </p:grpSpPr>
          <p:sp>
            <p:nvSpPr>
              <p:cNvPr id="39" name="Oval 5"/>
              <p:cNvSpPr>
                <a:spLocks noChangeArrowheads="1"/>
              </p:cNvSpPr>
              <p:nvPr/>
            </p:nvSpPr>
            <p:spPr bwMode="auto">
              <a:xfrm>
                <a:off x="6501" y="1991"/>
                <a:ext cx="109" cy="10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6"/>
              <p:cNvSpPr>
                <a:spLocks/>
              </p:cNvSpPr>
              <p:nvPr/>
            </p:nvSpPr>
            <p:spPr bwMode="auto">
              <a:xfrm>
                <a:off x="6376" y="2109"/>
                <a:ext cx="360" cy="241"/>
              </a:xfrm>
              <a:custGeom>
                <a:avLst/>
                <a:gdLst>
                  <a:gd name="T0" fmla="*/ 192 w 195"/>
                  <a:gd name="T1" fmla="*/ 82 h 130"/>
                  <a:gd name="T2" fmla="*/ 143 w 195"/>
                  <a:gd name="T3" fmla="*/ 10 h 130"/>
                  <a:gd name="T4" fmla="*/ 133 w 195"/>
                  <a:gd name="T5" fmla="*/ 3 h 130"/>
                  <a:gd name="T6" fmla="*/ 99 w 195"/>
                  <a:gd name="T7" fmla="*/ 0 h 130"/>
                  <a:gd name="T8" fmla="*/ 63 w 195"/>
                  <a:gd name="T9" fmla="*/ 3 h 130"/>
                  <a:gd name="T10" fmla="*/ 52 w 195"/>
                  <a:gd name="T11" fmla="*/ 10 h 130"/>
                  <a:gd name="T12" fmla="*/ 3 w 195"/>
                  <a:gd name="T13" fmla="*/ 82 h 130"/>
                  <a:gd name="T14" fmla="*/ 1 w 195"/>
                  <a:gd name="T15" fmla="*/ 93 h 130"/>
                  <a:gd name="T16" fmla="*/ 9 w 195"/>
                  <a:gd name="T17" fmla="*/ 103 h 130"/>
                  <a:gd name="T18" fmla="*/ 18 w 195"/>
                  <a:gd name="T19" fmla="*/ 105 h 130"/>
                  <a:gd name="T20" fmla="*/ 33 w 195"/>
                  <a:gd name="T21" fmla="*/ 98 h 130"/>
                  <a:gd name="T22" fmla="*/ 59 w 195"/>
                  <a:gd name="T23" fmla="*/ 59 h 130"/>
                  <a:gd name="T24" fmla="*/ 59 w 195"/>
                  <a:gd name="T25" fmla="*/ 126 h 130"/>
                  <a:gd name="T26" fmla="*/ 63 w 195"/>
                  <a:gd name="T27" fmla="*/ 130 h 130"/>
                  <a:gd name="T28" fmla="*/ 132 w 195"/>
                  <a:gd name="T29" fmla="*/ 130 h 130"/>
                  <a:gd name="T30" fmla="*/ 136 w 195"/>
                  <a:gd name="T31" fmla="*/ 126 h 130"/>
                  <a:gd name="T32" fmla="*/ 136 w 195"/>
                  <a:gd name="T33" fmla="*/ 59 h 130"/>
                  <a:gd name="T34" fmla="*/ 162 w 195"/>
                  <a:gd name="T35" fmla="*/ 98 h 130"/>
                  <a:gd name="T36" fmla="*/ 177 w 195"/>
                  <a:gd name="T37" fmla="*/ 105 h 130"/>
                  <a:gd name="T38" fmla="*/ 186 w 195"/>
                  <a:gd name="T39" fmla="*/ 103 h 130"/>
                  <a:gd name="T40" fmla="*/ 194 w 195"/>
                  <a:gd name="T41" fmla="*/ 93 h 130"/>
                  <a:gd name="T42" fmla="*/ 192 w 195"/>
                  <a:gd name="T43" fmla="*/ 8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5" h="130">
                    <a:moveTo>
                      <a:pt x="192" y="82"/>
                    </a:moveTo>
                    <a:cubicBezTo>
                      <a:pt x="143" y="10"/>
                      <a:pt x="143" y="10"/>
                      <a:pt x="143" y="10"/>
                    </a:cubicBezTo>
                    <a:cubicBezTo>
                      <a:pt x="140" y="7"/>
                      <a:pt x="136" y="4"/>
                      <a:pt x="133" y="3"/>
                    </a:cubicBezTo>
                    <a:cubicBezTo>
                      <a:pt x="122" y="0"/>
                      <a:pt x="107" y="0"/>
                      <a:pt x="99" y="0"/>
                    </a:cubicBezTo>
                    <a:cubicBezTo>
                      <a:pt x="85" y="0"/>
                      <a:pt x="71" y="1"/>
                      <a:pt x="63" y="3"/>
                    </a:cubicBezTo>
                    <a:cubicBezTo>
                      <a:pt x="59" y="4"/>
                      <a:pt x="54" y="7"/>
                      <a:pt x="52" y="10"/>
                    </a:cubicBezTo>
                    <a:cubicBezTo>
                      <a:pt x="3" y="82"/>
                      <a:pt x="3" y="82"/>
                      <a:pt x="3" y="82"/>
                    </a:cubicBezTo>
                    <a:cubicBezTo>
                      <a:pt x="1" y="85"/>
                      <a:pt x="0" y="89"/>
                      <a:pt x="1" y="93"/>
                    </a:cubicBezTo>
                    <a:cubicBezTo>
                      <a:pt x="2" y="97"/>
                      <a:pt x="5" y="101"/>
                      <a:pt x="9" y="103"/>
                    </a:cubicBezTo>
                    <a:cubicBezTo>
                      <a:pt x="12" y="105"/>
                      <a:pt x="15" y="105"/>
                      <a:pt x="18" y="105"/>
                    </a:cubicBezTo>
                    <a:cubicBezTo>
                      <a:pt x="24" y="105"/>
                      <a:pt x="29" y="103"/>
                      <a:pt x="33" y="98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9" y="126"/>
                      <a:pt x="59" y="126"/>
                      <a:pt x="59" y="126"/>
                    </a:cubicBezTo>
                    <a:cubicBezTo>
                      <a:pt x="59" y="128"/>
                      <a:pt x="61" y="130"/>
                      <a:pt x="63" y="130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34" y="130"/>
                      <a:pt x="136" y="128"/>
                      <a:pt x="136" y="126"/>
                    </a:cubicBezTo>
                    <a:cubicBezTo>
                      <a:pt x="136" y="59"/>
                      <a:pt x="136" y="59"/>
                      <a:pt x="136" y="59"/>
                    </a:cubicBezTo>
                    <a:cubicBezTo>
                      <a:pt x="162" y="98"/>
                      <a:pt x="162" y="98"/>
                      <a:pt x="162" y="98"/>
                    </a:cubicBezTo>
                    <a:cubicBezTo>
                      <a:pt x="166" y="103"/>
                      <a:pt x="171" y="105"/>
                      <a:pt x="177" y="105"/>
                    </a:cubicBezTo>
                    <a:cubicBezTo>
                      <a:pt x="180" y="105"/>
                      <a:pt x="183" y="105"/>
                      <a:pt x="186" y="103"/>
                    </a:cubicBezTo>
                    <a:cubicBezTo>
                      <a:pt x="190" y="101"/>
                      <a:pt x="193" y="97"/>
                      <a:pt x="194" y="93"/>
                    </a:cubicBezTo>
                    <a:cubicBezTo>
                      <a:pt x="195" y="89"/>
                      <a:pt x="194" y="85"/>
                      <a:pt x="192" y="8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7"/>
              <p:cNvSpPr>
                <a:spLocks/>
              </p:cNvSpPr>
              <p:nvPr/>
            </p:nvSpPr>
            <p:spPr bwMode="auto">
              <a:xfrm>
                <a:off x="5619" y="447"/>
                <a:ext cx="144" cy="109"/>
              </a:xfrm>
              <a:custGeom>
                <a:avLst/>
                <a:gdLst>
                  <a:gd name="T0" fmla="*/ 56 w 78"/>
                  <a:gd name="T1" fmla="*/ 42 h 59"/>
                  <a:gd name="T2" fmla="*/ 56 w 78"/>
                  <a:gd name="T3" fmla="*/ 0 h 59"/>
                  <a:gd name="T4" fmla="*/ 22 w 78"/>
                  <a:gd name="T5" fmla="*/ 0 h 59"/>
                  <a:gd name="T6" fmla="*/ 22 w 78"/>
                  <a:gd name="T7" fmla="*/ 42 h 59"/>
                  <a:gd name="T8" fmla="*/ 0 w 78"/>
                  <a:gd name="T9" fmla="*/ 59 h 59"/>
                  <a:gd name="T10" fmla="*/ 78 w 78"/>
                  <a:gd name="T11" fmla="*/ 59 h 59"/>
                  <a:gd name="T12" fmla="*/ 56 w 78"/>
                  <a:gd name="T13" fmla="*/ 4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59">
                    <a:moveTo>
                      <a:pt x="56" y="42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13" y="45"/>
                      <a:pt x="5" y="51"/>
                      <a:pt x="0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2" y="51"/>
                      <a:pt x="65" y="45"/>
                      <a:pt x="56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8"/>
              <p:cNvSpPr>
                <a:spLocks/>
              </p:cNvSpPr>
              <p:nvPr/>
            </p:nvSpPr>
            <p:spPr bwMode="auto">
              <a:xfrm>
                <a:off x="5602" y="569"/>
                <a:ext cx="176" cy="126"/>
              </a:xfrm>
              <a:custGeom>
                <a:avLst/>
                <a:gdLst>
                  <a:gd name="T0" fmla="*/ 91 w 95"/>
                  <a:gd name="T1" fmla="*/ 0 h 68"/>
                  <a:gd name="T2" fmla="*/ 91 w 95"/>
                  <a:gd name="T3" fmla="*/ 1 h 68"/>
                  <a:gd name="T4" fmla="*/ 5 w 95"/>
                  <a:gd name="T5" fmla="*/ 1 h 68"/>
                  <a:gd name="T6" fmla="*/ 4 w 95"/>
                  <a:gd name="T7" fmla="*/ 0 h 68"/>
                  <a:gd name="T8" fmla="*/ 0 w 95"/>
                  <a:gd name="T9" fmla="*/ 20 h 68"/>
                  <a:gd name="T10" fmla="*/ 48 w 95"/>
                  <a:gd name="T11" fmla="*/ 68 h 68"/>
                  <a:gd name="T12" fmla="*/ 95 w 95"/>
                  <a:gd name="T13" fmla="*/ 20 h 68"/>
                  <a:gd name="T14" fmla="*/ 91 w 95"/>
                  <a:gd name="T1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68">
                    <a:moveTo>
                      <a:pt x="91" y="0"/>
                    </a:moveTo>
                    <a:cubicBezTo>
                      <a:pt x="91" y="1"/>
                      <a:pt x="91" y="1"/>
                      <a:pt x="91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2" y="6"/>
                      <a:pt x="0" y="13"/>
                      <a:pt x="0" y="20"/>
                    </a:cubicBezTo>
                    <a:cubicBezTo>
                      <a:pt x="0" y="46"/>
                      <a:pt x="22" y="68"/>
                      <a:pt x="48" y="68"/>
                    </a:cubicBezTo>
                    <a:cubicBezTo>
                      <a:pt x="74" y="68"/>
                      <a:pt x="95" y="46"/>
                      <a:pt x="95" y="20"/>
                    </a:cubicBezTo>
                    <a:cubicBezTo>
                      <a:pt x="95" y="13"/>
                      <a:pt x="94" y="6"/>
                      <a:pt x="9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9"/>
              <p:cNvSpPr>
                <a:spLocks/>
              </p:cNvSpPr>
              <p:nvPr/>
            </p:nvSpPr>
            <p:spPr bwMode="auto">
              <a:xfrm>
                <a:off x="5641" y="427"/>
                <a:ext cx="100" cy="14"/>
              </a:xfrm>
              <a:custGeom>
                <a:avLst/>
                <a:gdLst>
                  <a:gd name="T0" fmla="*/ 50 w 54"/>
                  <a:gd name="T1" fmla="*/ 0 h 8"/>
                  <a:gd name="T2" fmla="*/ 40 w 54"/>
                  <a:gd name="T3" fmla="*/ 0 h 8"/>
                  <a:gd name="T4" fmla="*/ 14 w 54"/>
                  <a:gd name="T5" fmla="*/ 0 h 8"/>
                  <a:gd name="T6" fmla="*/ 4 w 54"/>
                  <a:gd name="T7" fmla="*/ 0 h 8"/>
                  <a:gd name="T8" fmla="*/ 0 w 54"/>
                  <a:gd name="T9" fmla="*/ 4 h 8"/>
                  <a:gd name="T10" fmla="*/ 4 w 54"/>
                  <a:gd name="T11" fmla="*/ 8 h 8"/>
                  <a:gd name="T12" fmla="*/ 10 w 54"/>
                  <a:gd name="T13" fmla="*/ 8 h 8"/>
                  <a:gd name="T14" fmla="*/ 44 w 54"/>
                  <a:gd name="T15" fmla="*/ 8 h 8"/>
                  <a:gd name="T16" fmla="*/ 50 w 54"/>
                  <a:gd name="T17" fmla="*/ 8 h 8"/>
                  <a:gd name="T18" fmla="*/ 54 w 54"/>
                  <a:gd name="T19" fmla="*/ 4 h 8"/>
                  <a:gd name="T20" fmla="*/ 50 w 5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8">
                    <a:moveTo>
                      <a:pt x="5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1" y="8"/>
                      <a:pt x="4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2" y="8"/>
                      <a:pt x="54" y="6"/>
                      <a:pt x="54" y="4"/>
                    </a:cubicBezTo>
                    <a:cubicBezTo>
                      <a:pt x="54" y="2"/>
                      <a:pt x="52" y="0"/>
                      <a:pt x="5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10"/>
              <p:cNvSpPr>
                <a:spLocks/>
              </p:cNvSpPr>
              <p:nvPr/>
            </p:nvSpPr>
            <p:spPr bwMode="auto">
              <a:xfrm>
                <a:off x="5776" y="543"/>
                <a:ext cx="109" cy="122"/>
              </a:xfrm>
              <a:custGeom>
                <a:avLst/>
                <a:gdLst>
                  <a:gd name="T0" fmla="*/ 17 w 109"/>
                  <a:gd name="T1" fmla="*/ 102 h 122"/>
                  <a:gd name="T2" fmla="*/ 0 w 109"/>
                  <a:gd name="T3" fmla="*/ 122 h 122"/>
                  <a:gd name="T4" fmla="*/ 109 w 109"/>
                  <a:gd name="T5" fmla="*/ 122 h 122"/>
                  <a:gd name="T6" fmla="*/ 93 w 109"/>
                  <a:gd name="T7" fmla="*/ 102 h 122"/>
                  <a:gd name="T8" fmla="*/ 93 w 109"/>
                  <a:gd name="T9" fmla="*/ 0 h 122"/>
                  <a:gd name="T10" fmla="*/ 17 w 109"/>
                  <a:gd name="T11" fmla="*/ 0 h 122"/>
                  <a:gd name="T12" fmla="*/ 17 w 109"/>
                  <a:gd name="T13" fmla="*/ 10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22">
                    <a:moveTo>
                      <a:pt x="17" y="102"/>
                    </a:moveTo>
                    <a:lnTo>
                      <a:pt x="0" y="122"/>
                    </a:lnTo>
                    <a:lnTo>
                      <a:pt x="109" y="122"/>
                    </a:lnTo>
                    <a:lnTo>
                      <a:pt x="93" y="102"/>
                    </a:lnTo>
                    <a:lnTo>
                      <a:pt x="93" y="0"/>
                    </a:lnTo>
                    <a:lnTo>
                      <a:pt x="17" y="0"/>
                    </a:lnTo>
                    <a:lnTo>
                      <a:pt x="17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11"/>
              <p:cNvSpPr>
                <a:spLocks/>
              </p:cNvSpPr>
              <p:nvPr/>
            </p:nvSpPr>
            <p:spPr bwMode="auto">
              <a:xfrm>
                <a:off x="5773" y="523"/>
                <a:ext cx="116" cy="15"/>
              </a:xfrm>
              <a:custGeom>
                <a:avLst/>
                <a:gdLst>
                  <a:gd name="T0" fmla="*/ 59 w 63"/>
                  <a:gd name="T1" fmla="*/ 0 h 8"/>
                  <a:gd name="T2" fmla="*/ 48 w 63"/>
                  <a:gd name="T3" fmla="*/ 0 h 8"/>
                  <a:gd name="T4" fmla="*/ 15 w 63"/>
                  <a:gd name="T5" fmla="*/ 0 h 8"/>
                  <a:gd name="T6" fmla="*/ 4 w 63"/>
                  <a:gd name="T7" fmla="*/ 0 h 8"/>
                  <a:gd name="T8" fmla="*/ 0 w 63"/>
                  <a:gd name="T9" fmla="*/ 4 h 8"/>
                  <a:gd name="T10" fmla="*/ 4 w 63"/>
                  <a:gd name="T11" fmla="*/ 8 h 8"/>
                  <a:gd name="T12" fmla="*/ 11 w 63"/>
                  <a:gd name="T13" fmla="*/ 8 h 8"/>
                  <a:gd name="T14" fmla="*/ 52 w 63"/>
                  <a:gd name="T15" fmla="*/ 8 h 8"/>
                  <a:gd name="T16" fmla="*/ 59 w 63"/>
                  <a:gd name="T17" fmla="*/ 8 h 8"/>
                  <a:gd name="T18" fmla="*/ 63 w 63"/>
                  <a:gd name="T19" fmla="*/ 4 h 8"/>
                  <a:gd name="T20" fmla="*/ 59 w 63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8">
                    <a:moveTo>
                      <a:pt x="59" y="0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1" y="8"/>
                      <a:pt x="63" y="6"/>
                      <a:pt x="63" y="4"/>
                    </a:cubicBezTo>
                    <a:cubicBezTo>
                      <a:pt x="63" y="1"/>
                      <a:pt x="61" y="0"/>
                      <a:pt x="5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12"/>
              <p:cNvSpPr>
                <a:spLocks/>
              </p:cNvSpPr>
              <p:nvPr/>
            </p:nvSpPr>
            <p:spPr bwMode="auto">
              <a:xfrm>
                <a:off x="5702" y="680"/>
                <a:ext cx="257" cy="111"/>
              </a:xfrm>
              <a:custGeom>
                <a:avLst/>
                <a:gdLst>
                  <a:gd name="T0" fmla="*/ 132 w 139"/>
                  <a:gd name="T1" fmla="*/ 35 h 60"/>
                  <a:gd name="T2" fmla="*/ 105 w 139"/>
                  <a:gd name="T3" fmla="*/ 0 h 60"/>
                  <a:gd name="T4" fmla="*/ 104 w 139"/>
                  <a:gd name="T5" fmla="*/ 0 h 60"/>
                  <a:gd name="T6" fmla="*/ 35 w 139"/>
                  <a:gd name="T7" fmla="*/ 0 h 60"/>
                  <a:gd name="T8" fmla="*/ 34 w 139"/>
                  <a:gd name="T9" fmla="*/ 0 h 60"/>
                  <a:gd name="T10" fmla="*/ 7 w 139"/>
                  <a:gd name="T11" fmla="*/ 35 h 60"/>
                  <a:gd name="T12" fmla="*/ 3 w 139"/>
                  <a:gd name="T13" fmla="*/ 53 h 60"/>
                  <a:gd name="T14" fmla="*/ 16 w 139"/>
                  <a:gd name="T15" fmla="*/ 60 h 60"/>
                  <a:gd name="T16" fmla="*/ 123 w 139"/>
                  <a:gd name="T17" fmla="*/ 60 h 60"/>
                  <a:gd name="T18" fmla="*/ 137 w 139"/>
                  <a:gd name="T19" fmla="*/ 53 h 60"/>
                  <a:gd name="T20" fmla="*/ 132 w 139"/>
                  <a:gd name="T21" fmla="*/ 3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9" h="60">
                    <a:moveTo>
                      <a:pt x="132" y="35"/>
                    </a:moveTo>
                    <a:cubicBezTo>
                      <a:pt x="105" y="0"/>
                      <a:pt x="105" y="0"/>
                      <a:pt x="105" y="0"/>
                    </a:cubicBezTo>
                    <a:cubicBezTo>
                      <a:pt x="105" y="0"/>
                      <a:pt x="104" y="0"/>
                      <a:pt x="104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4" y="0"/>
                      <a:pt x="34" y="0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2" y="41"/>
                      <a:pt x="0" y="48"/>
                      <a:pt x="3" y="53"/>
                    </a:cubicBezTo>
                    <a:cubicBezTo>
                      <a:pt x="4" y="55"/>
                      <a:pt x="7" y="60"/>
                      <a:pt x="16" y="60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32" y="60"/>
                      <a:pt x="135" y="55"/>
                      <a:pt x="137" y="53"/>
                    </a:cubicBezTo>
                    <a:cubicBezTo>
                      <a:pt x="139" y="48"/>
                      <a:pt x="137" y="41"/>
                      <a:pt x="132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13"/>
              <p:cNvSpPr>
                <a:spLocks/>
              </p:cNvSpPr>
              <p:nvPr/>
            </p:nvSpPr>
            <p:spPr bwMode="auto">
              <a:xfrm>
                <a:off x="6411" y="3549"/>
                <a:ext cx="325" cy="326"/>
              </a:xfrm>
              <a:custGeom>
                <a:avLst/>
                <a:gdLst>
                  <a:gd name="T0" fmla="*/ 174 w 176"/>
                  <a:gd name="T1" fmla="*/ 61 h 176"/>
                  <a:gd name="T2" fmla="*/ 115 w 176"/>
                  <a:gd name="T3" fmla="*/ 2 h 176"/>
                  <a:gd name="T4" fmla="*/ 110 w 176"/>
                  <a:gd name="T5" fmla="*/ 2 h 176"/>
                  <a:gd name="T6" fmla="*/ 91 w 176"/>
                  <a:gd name="T7" fmla="*/ 20 h 176"/>
                  <a:gd name="T8" fmla="*/ 90 w 176"/>
                  <a:gd name="T9" fmla="*/ 23 h 176"/>
                  <a:gd name="T10" fmla="*/ 91 w 176"/>
                  <a:gd name="T11" fmla="*/ 26 h 176"/>
                  <a:gd name="T12" fmla="*/ 96 w 176"/>
                  <a:gd name="T13" fmla="*/ 31 h 176"/>
                  <a:gd name="T14" fmla="*/ 69 w 176"/>
                  <a:gd name="T15" fmla="*/ 58 h 176"/>
                  <a:gd name="T16" fmla="*/ 50 w 176"/>
                  <a:gd name="T17" fmla="*/ 56 h 176"/>
                  <a:gd name="T18" fmla="*/ 1 w 176"/>
                  <a:gd name="T19" fmla="*/ 76 h 176"/>
                  <a:gd name="T20" fmla="*/ 1 w 176"/>
                  <a:gd name="T21" fmla="*/ 82 h 176"/>
                  <a:gd name="T22" fmla="*/ 94 w 176"/>
                  <a:gd name="T23" fmla="*/ 175 h 176"/>
                  <a:gd name="T24" fmla="*/ 97 w 176"/>
                  <a:gd name="T25" fmla="*/ 176 h 176"/>
                  <a:gd name="T26" fmla="*/ 100 w 176"/>
                  <a:gd name="T27" fmla="*/ 175 h 176"/>
                  <a:gd name="T28" fmla="*/ 118 w 176"/>
                  <a:gd name="T29" fmla="*/ 107 h 176"/>
                  <a:gd name="T30" fmla="*/ 145 w 176"/>
                  <a:gd name="T31" fmla="*/ 80 h 176"/>
                  <a:gd name="T32" fmla="*/ 150 w 176"/>
                  <a:gd name="T33" fmla="*/ 85 h 176"/>
                  <a:gd name="T34" fmla="*/ 156 w 176"/>
                  <a:gd name="T35" fmla="*/ 85 h 176"/>
                  <a:gd name="T36" fmla="*/ 174 w 176"/>
                  <a:gd name="T37" fmla="*/ 66 h 176"/>
                  <a:gd name="T38" fmla="*/ 176 w 176"/>
                  <a:gd name="T39" fmla="*/ 63 h 176"/>
                  <a:gd name="T40" fmla="*/ 174 w 176"/>
                  <a:gd name="T41" fmla="*/ 61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6" h="176">
                    <a:moveTo>
                      <a:pt x="174" y="61"/>
                    </a:moveTo>
                    <a:cubicBezTo>
                      <a:pt x="115" y="2"/>
                      <a:pt x="115" y="2"/>
                      <a:pt x="115" y="2"/>
                    </a:cubicBezTo>
                    <a:cubicBezTo>
                      <a:pt x="114" y="0"/>
                      <a:pt x="111" y="0"/>
                      <a:pt x="110" y="2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0" y="21"/>
                      <a:pt x="90" y="22"/>
                      <a:pt x="90" y="23"/>
                    </a:cubicBezTo>
                    <a:cubicBezTo>
                      <a:pt x="90" y="24"/>
                      <a:pt x="90" y="25"/>
                      <a:pt x="91" y="26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3" y="57"/>
                      <a:pt x="57" y="56"/>
                      <a:pt x="50" y="56"/>
                    </a:cubicBezTo>
                    <a:cubicBezTo>
                      <a:pt x="32" y="56"/>
                      <a:pt x="14" y="63"/>
                      <a:pt x="1" y="76"/>
                    </a:cubicBezTo>
                    <a:cubicBezTo>
                      <a:pt x="0" y="78"/>
                      <a:pt x="0" y="80"/>
                      <a:pt x="1" y="82"/>
                    </a:cubicBezTo>
                    <a:cubicBezTo>
                      <a:pt x="94" y="175"/>
                      <a:pt x="94" y="175"/>
                      <a:pt x="94" y="175"/>
                    </a:cubicBezTo>
                    <a:cubicBezTo>
                      <a:pt x="95" y="175"/>
                      <a:pt x="96" y="176"/>
                      <a:pt x="97" y="176"/>
                    </a:cubicBezTo>
                    <a:cubicBezTo>
                      <a:pt x="98" y="176"/>
                      <a:pt x="99" y="175"/>
                      <a:pt x="100" y="175"/>
                    </a:cubicBezTo>
                    <a:cubicBezTo>
                      <a:pt x="117" y="157"/>
                      <a:pt x="124" y="131"/>
                      <a:pt x="118" y="107"/>
                    </a:cubicBezTo>
                    <a:cubicBezTo>
                      <a:pt x="145" y="80"/>
                      <a:pt x="145" y="80"/>
                      <a:pt x="145" y="80"/>
                    </a:cubicBezTo>
                    <a:cubicBezTo>
                      <a:pt x="150" y="85"/>
                      <a:pt x="150" y="85"/>
                      <a:pt x="150" y="85"/>
                    </a:cubicBezTo>
                    <a:cubicBezTo>
                      <a:pt x="152" y="86"/>
                      <a:pt x="154" y="86"/>
                      <a:pt x="156" y="85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75" y="65"/>
                      <a:pt x="176" y="64"/>
                      <a:pt x="176" y="63"/>
                    </a:cubicBezTo>
                    <a:cubicBezTo>
                      <a:pt x="176" y="62"/>
                      <a:pt x="175" y="61"/>
                      <a:pt x="174" y="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14"/>
              <p:cNvSpPr>
                <a:spLocks/>
              </p:cNvSpPr>
              <p:nvPr/>
            </p:nvSpPr>
            <p:spPr bwMode="auto">
              <a:xfrm>
                <a:off x="6372" y="3769"/>
                <a:ext cx="144" cy="143"/>
              </a:xfrm>
              <a:custGeom>
                <a:avLst/>
                <a:gdLst>
                  <a:gd name="T0" fmla="*/ 7 w 78"/>
                  <a:gd name="T1" fmla="*/ 77 h 77"/>
                  <a:gd name="T2" fmla="*/ 2 w 78"/>
                  <a:gd name="T3" fmla="*/ 76 h 77"/>
                  <a:gd name="T4" fmla="*/ 2 w 78"/>
                  <a:gd name="T5" fmla="*/ 67 h 77"/>
                  <a:gd name="T6" fmla="*/ 67 w 78"/>
                  <a:gd name="T7" fmla="*/ 2 h 77"/>
                  <a:gd name="T8" fmla="*/ 76 w 78"/>
                  <a:gd name="T9" fmla="*/ 2 h 77"/>
                  <a:gd name="T10" fmla="*/ 76 w 78"/>
                  <a:gd name="T11" fmla="*/ 11 h 77"/>
                  <a:gd name="T12" fmla="*/ 11 w 78"/>
                  <a:gd name="T13" fmla="*/ 76 h 77"/>
                  <a:gd name="T14" fmla="*/ 7 w 78"/>
                  <a:gd name="T1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77">
                    <a:moveTo>
                      <a:pt x="7" y="77"/>
                    </a:moveTo>
                    <a:cubicBezTo>
                      <a:pt x="5" y="77"/>
                      <a:pt x="3" y="77"/>
                      <a:pt x="2" y="76"/>
                    </a:cubicBezTo>
                    <a:cubicBezTo>
                      <a:pt x="0" y="73"/>
                      <a:pt x="0" y="70"/>
                      <a:pt x="2" y="67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70" y="0"/>
                      <a:pt x="73" y="0"/>
                      <a:pt x="76" y="2"/>
                    </a:cubicBezTo>
                    <a:cubicBezTo>
                      <a:pt x="78" y="5"/>
                      <a:pt x="78" y="8"/>
                      <a:pt x="76" y="11"/>
                    </a:cubicBezTo>
                    <a:cubicBezTo>
                      <a:pt x="11" y="76"/>
                      <a:pt x="11" y="76"/>
                      <a:pt x="11" y="76"/>
                    </a:cubicBezTo>
                    <a:cubicBezTo>
                      <a:pt x="10" y="77"/>
                      <a:pt x="8" y="77"/>
                      <a:pt x="7" y="7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15"/>
              <p:cNvSpPr>
                <a:spLocks/>
              </p:cNvSpPr>
              <p:nvPr/>
            </p:nvSpPr>
            <p:spPr bwMode="auto">
              <a:xfrm>
                <a:off x="4824" y="2827"/>
                <a:ext cx="188" cy="280"/>
              </a:xfrm>
              <a:custGeom>
                <a:avLst/>
                <a:gdLst>
                  <a:gd name="T0" fmla="*/ 97 w 102"/>
                  <a:gd name="T1" fmla="*/ 151 h 151"/>
                  <a:gd name="T2" fmla="*/ 97 w 102"/>
                  <a:gd name="T3" fmla="*/ 151 h 151"/>
                  <a:gd name="T4" fmla="*/ 4 w 102"/>
                  <a:gd name="T5" fmla="*/ 134 h 151"/>
                  <a:gd name="T6" fmla="*/ 0 w 102"/>
                  <a:gd name="T7" fmla="*/ 130 h 151"/>
                  <a:gd name="T8" fmla="*/ 0 w 102"/>
                  <a:gd name="T9" fmla="*/ 9 h 151"/>
                  <a:gd name="T10" fmla="*/ 3 w 102"/>
                  <a:gd name="T11" fmla="*/ 6 h 151"/>
                  <a:gd name="T12" fmla="*/ 17 w 102"/>
                  <a:gd name="T13" fmla="*/ 1 h 151"/>
                  <a:gd name="T14" fmla="*/ 22 w 102"/>
                  <a:gd name="T15" fmla="*/ 3 h 151"/>
                  <a:gd name="T16" fmla="*/ 20 w 102"/>
                  <a:gd name="T17" fmla="*/ 8 h 151"/>
                  <a:gd name="T18" fmla="*/ 8 w 102"/>
                  <a:gd name="T19" fmla="*/ 12 h 151"/>
                  <a:gd name="T20" fmla="*/ 8 w 102"/>
                  <a:gd name="T21" fmla="*/ 127 h 151"/>
                  <a:gd name="T22" fmla="*/ 98 w 102"/>
                  <a:gd name="T23" fmla="*/ 143 h 151"/>
                  <a:gd name="T24" fmla="*/ 101 w 102"/>
                  <a:gd name="T25" fmla="*/ 147 h 151"/>
                  <a:gd name="T26" fmla="*/ 97 w 102"/>
                  <a:gd name="T2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2" h="151">
                    <a:moveTo>
                      <a:pt x="97" y="151"/>
                    </a:moveTo>
                    <a:cubicBezTo>
                      <a:pt x="97" y="151"/>
                      <a:pt x="97" y="151"/>
                      <a:pt x="97" y="151"/>
                    </a:cubicBezTo>
                    <a:cubicBezTo>
                      <a:pt x="4" y="134"/>
                      <a:pt x="4" y="134"/>
                      <a:pt x="4" y="134"/>
                    </a:cubicBezTo>
                    <a:cubicBezTo>
                      <a:pt x="2" y="134"/>
                      <a:pt x="0" y="132"/>
                      <a:pt x="0" y="13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1" y="6"/>
                      <a:pt x="3" y="6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9" y="0"/>
                      <a:pt x="21" y="1"/>
                      <a:pt x="22" y="3"/>
                    </a:cubicBezTo>
                    <a:cubicBezTo>
                      <a:pt x="23" y="5"/>
                      <a:pt x="22" y="7"/>
                      <a:pt x="20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7"/>
                      <a:pt x="8" y="127"/>
                      <a:pt x="8" y="127"/>
                    </a:cubicBezTo>
                    <a:cubicBezTo>
                      <a:pt x="98" y="143"/>
                      <a:pt x="98" y="143"/>
                      <a:pt x="98" y="143"/>
                    </a:cubicBezTo>
                    <a:cubicBezTo>
                      <a:pt x="100" y="143"/>
                      <a:pt x="102" y="145"/>
                      <a:pt x="101" y="147"/>
                    </a:cubicBezTo>
                    <a:cubicBezTo>
                      <a:pt x="101" y="149"/>
                      <a:pt x="99" y="151"/>
                      <a:pt x="97" y="15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6"/>
              <p:cNvSpPr>
                <a:spLocks/>
              </p:cNvSpPr>
              <p:nvPr/>
            </p:nvSpPr>
            <p:spPr bwMode="auto">
              <a:xfrm>
                <a:off x="4996" y="2827"/>
                <a:ext cx="187" cy="280"/>
              </a:xfrm>
              <a:custGeom>
                <a:avLst/>
                <a:gdLst>
                  <a:gd name="T0" fmla="*/ 4 w 101"/>
                  <a:gd name="T1" fmla="*/ 151 h 151"/>
                  <a:gd name="T2" fmla="*/ 0 w 101"/>
                  <a:gd name="T3" fmla="*/ 147 h 151"/>
                  <a:gd name="T4" fmla="*/ 4 w 101"/>
                  <a:gd name="T5" fmla="*/ 143 h 151"/>
                  <a:gd name="T6" fmla="*/ 93 w 101"/>
                  <a:gd name="T7" fmla="*/ 127 h 151"/>
                  <a:gd name="T8" fmla="*/ 93 w 101"/>
                  <a:gd name="T9" fmla="*/ 12 h 151"/>
                  <a:gd name="T10" fmla="*/ 82 w 101"/>
                  <a:gd name="T11" fmla="*/ 8 h 151"/>
                  <a:gd name="T12" fmla="*/ 80 w 101"/>
                  <a:gd name="T13" fmla="*/ 3 h 151"/>
                  <a:gd name="T14" fmla="*/ 85 w 101"/>
                  <a:gd name="T15" fmla="*/ 1 h 151"/>
                  <a:gd name="T16" fmla="*/ 99 w 101"/>
                  <a:gd name="T17" fmla="*/ 6 h 151"/>
                  <a:gd name="T18" fmla="*/ 101 w 101"/>
                  <a:gd name="T19" fmla="*/ 9 h 151"/>
                  <a:gd name="T20" fmla="*/ 101 w 101"/>
                  <a:gd name="T21" fmla="*/ 130 h 151"/>
                  <a:gd name="T22" fmla="*/ 98 w 101"/>
                  <a:gd name="T23" fmla="*/ 134 h 151"/>
                  <a:gd name="T24" fmla="*/ 5 w 101"/>
                  <a:gd name="T25" fmla="*/ 151 h 151"/>
                  <a:gd name="T26" fmla="*/ 4 w 101"/>
                  <a:gd name="T2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151">
                    <a:moveTo>
                      <a:pt x="4" y="151"/>
                    </a:moveTo>
                    <a:cubicBezTo>
                      <a:pt x="2" y="151"/>
                      <a:pt x="1" y="149"/>
                      <a:pt x="0" y="147"/>
                    </a:cubicBezTo>
                    <a:cubicBezTo>
                      <a:pt x="0" y="145"/>
                      <a:pt x="1" y="143"/>
                      <a:pt x="4" y="143"/>
                    </a:cubicBezTo>
                    <a:cubicBezTo>
                      <a:pt x="93" y="127"/>
                      <a:pt x="93" y="127"/>
                      <a:pt x="93" y="127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7"/>
                      <a:pt x="79" y="5"/>
                      <a:pt x="80" y="3"/>
                    </a:cubicBezTo>
                    <a:cubicBezTo>
                      <a:pt x="80" y="1"/>
                      <a:pt x="83" y="0"/>
                      <a:pt x="85" y="1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100" y="6"/>
                      <a:pt x="101" y="8"/>
                      <a:pt x="101" y="9"/>
                    </a:cubicBezTo>
                    <a:cubicBezTo>
                      <a:pt x="101" y="130"/>
                      <a:pt x="101" y="130"/>
                      <a:pt x="101" y="130"/>
                    </a:cubicBezTo>
                    <a:cubicBezTo>
                      <a:pt x="101" y="132"/>
                      <a:pt x="100" y="134"/>
                      <a:pt x="98" y="134"/>
                    </a:cubicBezTo>
                    <a:cubicBezTo>
                      <a:pt x="5" y="151"/>
                      <a:pt x="5" y="151"/>
                      <a:pt x="5" y="151"/>
                    </a:cubicBezTo>
                    <a:cubicBezTo>
                      <a:pt x="5" y="151"/>
                      <a:pt x="5" y="151"/>
                      <a:pt x="4" y="15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17"/>
              <p:cNvSpPr>
                <a:spLocks/>
              </p:cNvSpPr>
              <p:nvPr/>
            </p:nvSpPr>
            <p:spPr bwMode="auto">
              <a:xfrm>
                <a:off x="946" y="488"/>
                <a:ext cx="186" cy="279"/>
              </a:xfrm>
              <a:custGeom>
                <a:avLst/>
                <a:gdLst>
                  <a:gd name="T0" fmla="*/ 97 w 101"/>
                  <a:gd name="T1" fmla="*/ 151 h 151"/>
                  <a:gd name="T2" fmla="*/ 96 w 101"/>
                  <a:gd name="T3" fmla="*/ 151 h 151"/>
                  <a:gd name="T4" fmla="*/ 3 w 101"/>
                  <a:gd name="T5" fmla="*/ 134 h 151"/>
                  <a:gd name="T6" fmla="*/ 0 w 101"/>
                  <a:gd name="T7" fmla="*/ 131 h 151"/>
                  <a:gd name="T8" fmla="*/ 0 w 101"/>
                  <a:gd name="T9" fmla="*/ 10 h 151"/>
                  <a:gd name="T10" fmla="*/ 2 w 101"/>
                  <a:gd name="T11" fmla="*/ 6 h 151"/>
                  <a:gd name="T12" fmla="*/ 16 w 101"/>
                  <a:gd name="T13" fmla="*/ 1 h 151"/>
                  <a:gd name="T14" fmla="*/ 21 w 101"/>
                  <a:gd name="T15" fmla="*/ 3 h 151"/>
                  <a:gd name="T16" fmla="*/ 19 w 101"/>
                  <a:gd name="T17" fmla="*/ 8 h 151"/>
                  <a:gd name="T18" fmla="*/ 8 w 101"/>
                  <a:gd name="T19" fmla="*/ 13 h 151"/>
                  <a:gd name="T20" fmla="*/ 8 w 101"/>
                  <a:gd name="T21" fmla="*/ 127 h 151"/>
                  <a:gd name="T22" fmla="*/ 97 w 101"/>
                  <a:gd name="T23" fmla="*/ 143 h 151"/>
                  <a:gd name="T24" fmla="*/ 100 w 101"/>
                  <a:gd name="T25" fmla="*/ 148 h 151"/>
                  <a:gd name="T26" fmla="*/ 97 w 101"/>
                  <a:gd name="T2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151">
                    <a:moveTo>
                      <a:pt x="97" y="151"/>
                    </a:moveTo>
                    <a:cubicBezTo>
                      <a:pt x="96" y="151"/>
                      <a:pt x="96" y="151"/>
                      <a:pt x="96" y="151"/>
                    </a:cubicBezTo>
                    <a:cubicBezTo>
                      <a:pt x="3" y="134"/>
                      <a:pt x="3" y="134"/>
                      <a:pt x="3" y="134"/>
                    </a:cubicBezTo>
                    <a:cubicBezTo>
                      <a:pt x="1" y="134"/>
                      <a:pt x="0" y="132"/>
                      <a:pt x="0" y="13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1" y="7"/>
                      <a:pt x="2" y="6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8" y="0"/>
                      <a:pt x="20" y="1"/>
                      <a:pt x="21" y="3"/>
                    </a:cubicBezTo>
                    <a:cubicBezTo>
                      <a:pt x="22" y="5"/>
                      <a:pt x="21" y="8"/>
                      <a:pt x="19" y="8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27"/>
                      <a:pt x="8" y="127"/>
                      <a:pt x="8" y="127"/>
                    </a:cubicBezTo>
                    <a:cubicBezTo>
                      <a:pt x="97" y="143"/>
                      <a:pt x="97" y="143"/>
                      <a:pt x="97" y="143"/>
                    </a:cubicBezTo>
                    <a:cubicBezTo>
                      <a:pt x="99" y="144"/>
                      <a:pt x="101" y="146"/>
                      <a:pt x="100" y="148"/>
                    </a:cubicBezTo>
                    <a:cubicBezTo>
                      <a:pt x="100" y="150"/>
                      <a:pt x="98" y="151"/>
                      <a:pt x="97" y="15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8"/>
              <p:cNvSpPr>
                <a:spLocks/>
              </p:cNvSpPr>
              <p:nvPr/>
            </p:nvSpPr>
            <p:spPr bwMode="auto">
              <a:xfrm>
                <a:off x="1116" y="488"/>
                <a:ext cx="188" cy="279"/>
              </a:xfrm>
              <a:custGeom>
                <a:avLst/>
                <a:gdLst>
                  <a:gd name="T0" fmla="*/ 4 w 102"/>
                  <a:gd name="T1" fmla="*/ 151 h 151"/>
                  <a:gd name="T2" fmla="*/ 1 w 102"/>
                  <a:gd name="T3" fmla="*/ 148 h 151"/>
                  <a:gd name="T4" fmla="*/ 4 w 102"/>
                  <a:gd name="T5" fmla="*/ 143 h 151"/>
                  <a:gd name="T6" fmla="*/ 94 w 102"/>
                  <a:gd name="T7" fmla="*/ 127 h 151"/>
                  <a:gd name="T8" fmla="*/ 94 w 102"/>
                  <a:gd name="T9" fmla="*/ 13 h 151"/>
                  <a:gd name="T10" fmla="*/ 82 w 102"/>
                  <a:gd name="T11" fmla="*/ 8 h 151"/>
                  <a:gd name="T12" fmla="*/ 80 w 102"/>
                  <a:gd name="T13" fmla="*/ 3 h 151"/>
                  <a:gd name="T14" fmla="*/ 85 w 102"/>
                  <a:gd name="T15" fmla="*/ 1 h 151"/>
                  <a:gd name="T16" fmla="*/ 99 w 102"/>
                  <a:gd name="T17" fmla="*/ 6 h 151"/>
                  <a:gd name="T18" fmla="*/ 102 w 102"/>
                  <a:gd name="T19" fmla="*/ 10 h 151"/>
                  <a:gd name="T20" fmla="*/ 102 w 102"/>
                  <a:gd name="T21" fmla="*/ 131 h 151"/>
                  <a:gd name="T22" fmla="*/ 98 w 102"/>
                  <a:gd name="T23" fmla="*/ 134 h 151"/>
                  <a:gd name="T24" fmla="*/ 5 w 102"/>
                  <a:gd name="T25" fmla="*/ 151 h 151"/>
                  <a:gd name="T26" fmla="*/ 4 w 102"/>
                  <a:gd name="T2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2" h="151">
                    <a:moveTo>
                      <a:pt x="4" y="151"/>
                    </a:moveTo>
                    <a:cubicBezTo>
                      <a:pt x="3" y="151"/>
                      <a:pt x="1" y="150"/>
                      <a:pt x="1" y="148"/>
                    </a:cubicBezTo>
                    <a:cubicBezTo>
                      <a:pt x="0" y="146"/>
                      <a:pt x="2" y="144"/>
                      <a:pt x="4" y="143"/>
                    </a:cubicBezTo>
                    <a:cubicBezTo>
                      <a:pt x="94" y="127"/>
                      <a:pt x="94" y="127"/>
                      <a:pt x="94" y="127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5"/>
                      <a:pt x="80" y="3"/>
                    </a:cubicBezTo>
                    <a:cubicBezTo>
                      <a:pt x="81" y="1"/>
                      <a:pt x="83" y="0"/>
                      <a:pt x="85" y="1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100" y="7"/>
                      <a:pt x="102" y="8"/>
                      <a:pt x="102" y="10"/>
                    </a:cubicBezTo>
                    <a:cubicBezTo>
                      <a:pt x="102" y="131"/>
                      <a:pt x="102" y="131"/>
                      <a:pt x="102" y="131"/>
                    </a:cubicBezTo>
                    <a:cubicBezTo>
                      <a:pt x="102" y="132"/>
                      <a:pt x="100" y="134"/>
                      <a:pt x="98" y="134"/>
                    </a:cubicBezTo>
                    <a:cubicBezTo>
                      <a:pt x="5" y="151"/>
                      <a:pt x="5" y="151"/>
                      <a:pt x="5" y="151"/>
                    </a:cubicBezTo>
                    <a:cubicBezTo>
                      <a:pt x="5" y="151"/>
                      <a:pt x="5" y="151"/>
                      <a:pt x="4" y="15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19"/>
              <p:cNvSpPr>
                <a:spLocks/>
              </p:cNvSpPr>
              <p:nvPr/>
            </p:nvSpPr>
            <p:spPr bwMode="auto">
              <a:xfrm>
                <a:off x="970" y="447"/>
                <a:ext cx="308" cy="274"/>
              </a:xfrm>
              <a:custGeom>
                <a:avLst/>
                <a:gdLst>
                  <a:gd name="T0" fmla="*/ 111 w 167"/>
                  <a:gd name="T1" fmla="*/ 120 h 148"/>
                  <a:gd name="T2" fmla="*/ 81 w 167"/>
                  <a:gd name="T3" fmla="*/ 130 h 148"/>
                  <a:gd name="T4" fmla="*/ 45 w 167"/>
                  <a:gd name="T5" fmla="*/ 116 h 148"/>
                  <a:gd name="T6" fmla="*/ 31 w 167"/>
                  <a:gd name="T7" fmla="*/ 80 h 148"/>
                  <a:gd name="T8" fmla="*/ 45 w 167"/>
                  <a:gd name="T9" fmla="*/ 45 h 148"/>
                  <a:gd name="T10" fmla="*/ 81 w 167"/>
                  <a:gd name="T11" fmla="*/ 31 h 148"/>
                  <a:gd name="T12" fmla="*/ 116 w 167"/>
                  <a:gd name="T13" fmla="*/ 45 h 148"/>
                  <a:gd name="T14" fmla="*/ 120 w 167"/>
                  <a:gd name="T15" fmla="*/ 111 h 148"/>
                  <a:gd name="T16" fmla="*/ 152 w 167"/>
                  <a:gd name="T17" fmla="*/ 143 h 148"/>
                  <a:gd name="T18" fmla="*/ 160 w 167"/>
                  <a:gd name="T19" fmla="*/ 148 h 148"/>
                  <a:gd name="T20" fmla="*/ 163 w 167"/>
                  <a:gd name="T21" fmla="*/ 148 h 148"/>
                  <a:gd name="T22" fmla="*/ 164 w 167"/>
                  <a:gd name="T23" fmla="*/ 148 h 148"/>
                  <a:gd name="T24" fmla="*/ 167 w 167"/>
                  <a:gd name="T25" fmla="*/ 144 h 148"/>
                  <a:gd name="T26" fmla="*/ 167 w 167"/>
                  <a:gd name="T27" fmla="*/ 20 h 148"/>
                  <a:gd name="T28" fmla="*/ 165 w 167"/>
                  <a:gd name="T29" fmla="*/ 16 h 148"/>
                  <a:gd name="T30" fmla="*/ 84 w 167"/>
                  <a:gd name="T31" fmla="*/ 15 h 148"/>
                  <a:gd name="T32" fmla="*/ 2 w 167"/>
                  <a:gd name="T33" fmla="*/ 16 h 148"/>
                  <a:gd name="T34" fmla="*/ 0 w 167"/>
                  <a:gd name="T35" fmla="*/ 20 h 148"/>
                  <a:gd name="T36" fmla="*/ 0 w 167"/>
                  <a:gd name="T37" fmla="*/ 144 h 148"/>
                  <a:gd name="T38" fmla="*/ 3 w 167"/>
                  <a:gd name="T39" fmla="*/ 148 h 148"/>
                  <a:gd name="T40" fmla="*/ 7 w 167"/>
                  <a:gd name="T41" fmla="*/ 148 h 148"/>
                  <a:gd name="T42" fmla="*/ 81 w 167"/>
                  <a:gd name="T43" fmla="*/ 148 h 148"/>
                  <a:gd name="T44" fmla="*/ 81 w 167"/>
                  <a:gd name="T45" fmla="*/ 148 h 148"/>
                  <a:gd name="T46" fmla="*/ 82 w 167"/>
                  <a:gd name="T47" fmla="*/ 148 h 148"/>
                  <a:gd name="T48" fmla="*/ 82 w 167"/>
                  <a:gd name="T49" fmla="*/ 148 h 148"/>
                  <a:gd name="T50" fmla="*/ 82 w 167"/>
                  <a:gd name="T51" fmla="*/ 148 h 148"/>
                  <a:gd name="T52" fmla="*/ 83 w 167"/>
                  <a:gd name="T53" fmla="*/ 148 h 148"/>
                  <a:gd name="T54" fmla="*/ 84 w 167"/>
                  <a:gd name="T55" fmla="*/ 148 h 148"/>
                  <a:gd name="T56" fmla="*/ 84 w 167"/>
                  <a:gd name="T57" fmla="*/ 148 h 148"/>
                  <a:gd name="T58" fmla="*/ 84 w 167"/>
                  <a:gd name="T59" fmla="*/ 148 h 148"/>
                  <a:gd name="T60" fmla="*/ 85 w 167"/>
                  <a:gd name="T61" fmla="*/ 148 h 148"/>
                  <a:gd name="T62" fmla="*/ 85 w 167"/>
                  <a:gd name="T63" fmla="*/ 148 h 148"/>
                  <a:gd name="T64" fmla="*/ 85 w 167"/>
                  <a:gd name="T65" fmla="*/ 148 h 148"/>
                  <a:gd name="T66" fmla="*/ 86 w 167"/>
                  <a:gd name="T67" fmla="*/ 148 h 148"/>
                  <a:gd name="T68" fmla="*/ 86 w 167"/>
                  <a:gd name="T69" fmla="*/ 148 h 148"/>
                  <a:gd name="T70" fmla="*/ 128 w 167"/>
                  <a:gd name="T71" fmla="*/ 137 h 148"/>
                  <a:gd name="T72" fmla="*/ 111 w 167"/>
                  <a:gd name="T73" fmla="*/ 12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7" h="148">
                    <a:moveTo>
                      <a:pt x="111" y="120"/>
                    </a:moveTo>
                    <a:cubicBezTo>
                      <a:pt x="102" y="127"/>
                      <a:pt x="92" y="130"/>
                      <a:pt x="81" y="130"/>
                    </a:cubicBezTo>
                    <a:cubicBezTo>
                      <a:pt x="67" y="130"/>
                      <a:pt x="55" y="125"/>
                      <a:pt x="45" y="116"/>
                    </a:cubicBezTo>
                    <a:cubicBezTo>
                      <a:pt x="36" y="106"/>
                      <a:pt x="31" y="94"/>
                      <a:pt x="31" y="80"/>
                    </a:cubicBezTo>
                    <a:cubicBezTo>
                      <a:pt x="31" y="67"/>
                      <a:pt x="36" y="55"/>
                      <a:pt x="45" y="45"/>
                    </a:cubicBezTo>
                    <a:cubicBezTo>
                      <a:pt x="55" y="36"/>
                      <a:pt x="67" y="31"/>
                      <a:pt x="81" y="31"/>
                    </a:cubicBezTo>
                    <a:cubicBezTo>
                      <a:pt x="94" y="31"/>
                      <a:pt x="106" y="36"/>
                      <a:pt x="116" y="45"/>
                    </a:cubicBezTo>
                    <a:cubicBezTo>
                      <a:pt x="133" y="63"/>
                      <a:pt x="135" y="91"/>
                      <a:pt x="120" y="111"/>
                    </a:cubicBezTo>
                    <a:cubicBezTo>
                      <a:pt x="152" y="143"/>
                      <a:pt x="152" y="143"/>
                      <a:pt x="152" y="143"/>
                    </a:cubicBezTo>
                    <a:cubicBezTo>
                      <a:pt x="155" y="145"/>
                      <a:pt x="158" y="146"/>
                      <a:pt x="160" y="148"/>
                    </a:cubicBezTo>
                    <a:cubicBezTo>
                      <a:pt x="161" y="148"/>
                      <a:pt x="162" y="148"/>
                      <a:pt x="163" y="148"/>
                    </a:cubicBezTo>
                    <a:cubicBezTo>
                      <a:pt x="163" y="148"/>
                      <a:pt x="164" y="148"/>
                      <a:pt x="164" y="148"/>
                    </a:cubicBezTo>
                    <a:cubicBezTo>
                      <a:pt x="166" y="147"/>
                      <a:pt x="167" y="146"/>
                      <a:pt x="167" y="144"/>
                    </a:cubicBezTo>
                    <a:cubicBezTo>
                      <a:pt x="167" y="20"/>
                      <a:pt x="167" y="20"/>
                      <a:pt x="167" y="20"/>
                    </a:cubicBezTo>
                    <a:cubicBezTo>
                      <a:pt x="167" y="18"/>
                      <a:pt x="166" y="17"/>
                      <a:pt x="165" y="16"/>
                    </a:cubicBezTo>
                    <a:cubicBezTo>
                      <a:pt x="139" y="0"/>
                      <a:pt x="109" y="0"/>
                      <a:pt x="84" y="15"/>
                    </a:cubicBezTo>
                    <a:cubicBezTo>
                      <a:pt x="58" y="0"/>
                      <a:pt x="28" y="0"/>
                      <a:pt x="2" y="16"/>
                    </a:cubicBezTo>
                    <a:cubicBezTo>
                      <a:pt x="1" y="17"/>
                      <a:pt x="0" y="18"/>
                      <a:pt x="0" y="20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6"/>
                      <a:pt x="1" y="147"/>
                      <a:pt x="3" y="148"/>
                    </a:cubicBezTo>
                    <a:cubicBezTo>
                      <a:pt x="4" y="148"/>
                      <a:pt x="5" y="148"/>
                      <a:pt x="7" y="148"/>
                    </a:cubicBezTo>
                    <a:cubicBezTo>
                      <a:pt x="30" y="133"/>
                      <a:pt x="58" y="133"/>
                      <a:pt x="81" y="148"/>
                    </a:cubicBezTo>
                    <a:cubicBezTo>
                      <a:pt x="81" y="148"/>
                      <a:pt x="81" y="148"/>
                      <a:pt x="81" y="148"/>
                    </a:cubicBezTo>
                    <a:cubicBezTo>
                      <a:pt x="82" y="148"/>
                      <a:pt x="82" y="148"/>
                      <a:pt x="82" y="148"/>
                    </a:cubicBezTo>
                    <a:cubicBezTo>
                      <a:pt x="82" y="148"/>
                      <a:pt x="82" y="148"/>
                      <a:pt x="82" y="148"/>
                    </a:cubicBezTo>
                    <a:cubicBezTo>
                      <a:pt x="82" y="148"/>
                      <a:pt x="82" y="148"/>
                      <a:pt x="82" y="148"/>
                    </a:cubicBezTo>
                    <a:cubicBezTo>
                      <a:pt x="83" y="148"/>
                      <a:pt x="83" y="148"/>
                      <a:pt x="83" y="148"/>
                    </a:cubicBezTo>
                    <a:cubicBezTo>
                      <a:pt x="83" y="148"/>
                      <a:pt x="83" y="148"/>
                      <a:pt x="84" y="148"/>
                    </a:cubicBezTo>
                    <a:cubicBezTo>
                      <a:pt x="84" y="148"/>
                      <a:pt x="84" y="148"/>
                      <a:pt x="84" y="148"/>
                    </a:cubicBezTo>
                    <a:cubicBezTo>
                      <a:pt x="84" y="148"/>
                      <a:pt x="84" y="148"/>
                      <a:pt x="84" y="148"/>
                    </a:cubicBezTo>
                    <a:cubicBezTo>
                      <a:pt x="84" y="148"/>
                      <a:pt x="84" y="148"/>
                      <a:pt x="85" y="148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8"/>
                      <a:pt x="85" y="148"/>
                      <a:pt x="86" y="148"/>
                    </a:cubicBezTo>
                    <a:cubicBezTo>
                      <a:pt x="86" y="148"/>
                      <a:pt x="86" y="148"/>
                      <a:pt x="86" y="148"/>
                    </a:cubicBezTo>
                    <a:cubicBezTo>
                      <a:pt x="99" y="139"/>
                      <a:pt x="113" y="136"/>
                      <a:pt x="128" y="137"/>
                    </a:cubicBezTo>
                    <a:lnTo>
                      <a:pt x="111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20"/>
              <p:cNvSpPr>
                <a:spLocks noEditPoints="1"/>
              </p:cNvSpPr>
              <p:nvPr/>
            </p:nvSpPr>
            <p:spPr bwMode="auto">
              <a:xfrm>
                <a:off x="1031" y="508"/>
                <a:ext cx="185" cy="176"/>
              </a:xfrm>
              <a:custGeom>
                <a:avLst/>
                <a:gdLst>
                  <a:gd name="T0" fmla="*/ 81 w 100"/>
                  <a:gd name="T1" fmla="*/ 14 h 95"/>
                  <a:gd name="T2" fmla="*/ 48 w 100"/>
                  <a:gd name="T3" fmla="*/ 0 h 95"/>
                  <a:gd name="T4" fmla="*/ 14 w 100"/>
                  <a:gd name="T5" fmla="*/ 14 h 95"/>
                  <a:gd name="T6" fmla="*/ 0 w 100"/>
                  <a:gd name="T7" fmla="*/ 47 h 95"/>
                  <a:gd name="T8" fmla="*/ 14 w 100"/>
                  <a:gd name="T9" fmla="*/ 81 h 95"/>
                  <a:gd name="T10" fmla="*/ 48 w 100"/>
                  <a:gd name="T11" fmla="*/ 95 h 95"/>
                  <a:gd name="T12" fmla="*/ 81 w 100"/>
                  <a:gd name="T13" fmla="*/ 81 h 95"/>
                  <a:gd name="T14" fmla="*/ 81 w 100"/>
                  <a:gd name="T15" fmla="*/ 14 h 95"/>
                  <a:gd name="T16" fmla="*/ 71 w 100"/>
                  <a:gd name="T17" fmla="*/ 30 h 95"/>
                  <a:gd name="T18" fmla="*/ 65 w 100"/>
                  <a:gd name="T19" fmla="*/ 30 h 95"/>
                  <a:gd name="T20" fmla="*/ 30 w 100"/>
                  <a:gd name="T21" fmla="*/ 30 h 95"/>
                  <a:gd name="T22" fmla="*/ 23 w 100"/>
                  <a:gd name="T23" fmla="*/ 44 h 95"/>
                  <a:gd name="T24" fmla="*/ 19 w 100"/>
                  <a:gd name="T25" fmla="*/ 47 h 95"/>
                  <a:gd name="T26" fmla="*/ 19 w 100"/>
                  <a:gd name="T27" fmla="*/ 47 h 95"/>
                  <a:gd name="T28" fmla="*/ 15 w 100"/>
                  <a:gd name="T29" fmla="*/ 43 h 95"/>
                  <a:gd name="T30" fmla="*/ 24 w 100"/>
                  <a:gd name="T31" fmla="*/ 24 h 95"/>
                  <a:gd name="T32" fmla="*/ 71 w 100"/>
                  <a:gd name="T33" fmla="*/ 24 h 95"/>
                  <a:gd name="T34" fmla="*/ 71 w 100"/>
                  <a:gd name="T35" fmla="*/ 3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95">
                    <a:moveTo>
                      <a:pt x="81" y="14"/>
                    </a:moveTo>
                    <a:cubicBezTo>
                      <a:pt x="72" y="5"/>
                      <a:pt x="60" y="0"/>
                      <a:pt x="48" y="0"/>
                    </a:cubicBezTo>
                    <a:cubicBezTo>
                      <a:pt x="35" y="0"/>
                      <a:pt x="23" y="5"/>
                      <a:pt x="14" y="14"/>
                    </a:cubicBezTo>
                    <a:cubicBezTo>
                      <a:pt x="5" y="23"/>
                      <a:pt x="0" y="35"/>
                      <a:pt x="0" y="47"/>
                    </a:cubicBezTo>
                    <a:cubicBezTo>
                      <a:pt x="0" y="60"/>
                      <a:pt x="5" y="72"/>
                      <a:pt x="14" y="81"/>
                    </a:cubicBezTo>
                    <a:cubicBezTo>
                      <a:pt x="23" y="90"/>
                      <a:pt x="35" y="95"/>
                      <a:pt x="48" y="95"/>
                    </a:cubicBezTo>
                    <a:cubicBezTo>
                      <a:pt x="60" y="95"/>
                      <a:pt x="72" y="90"/>
                      <a:pt x="81" y="81"/>
                    </a:cubicBezTo>
                    <a:cubicBezTo>
                      <a:pt x="100" y="63"/>
                      <a:pt x="100" y="32"/>
                      <a:pt x="81" y="14"/>
                    </a:cubicBezTo>
                    <a:close/>
                    <a:moveTo>
                      <a:pt x="71" y="30"/>
                    </a:moveTo>
                    <a:cubicBezTo>
                      <a:pt x="69" y="32"/>
                      <a:pt x="66" y="32"/>
                      <a:pt x="65" y="30"/>
                    </a:cubicBezTo>
                    <a:cubicBezTo>
                      <a:pt x="55" y="20"/>
                      <a:pt x="40" y="20"/>
                      <a:pt x="30" y="30"/>
                    </a:cubicBezTo>
                    <a:cubicBezTo>
                      <a:pt x="26" y="34"/>
                      <a:pt x="24" y="39"/>
                      <a:pt x="23" y="44"/>
                    </a:cubicBezTo>
                    <a:cubicBezTo>
                      <a:pt x="23" y="46"/>
                      <a:pt x="21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6" y="47"/>
                      <a:pt x="15" y="45"/>
                      <a:pt x="15" y="43"/>
                    </a:cubicBezTo>
                    <a:cubicBezTo>
                      <a:pt x="16" y="36"/>
                      <a:pt x="19" y="29"/>
                      <a:pt x="24" y="24"/>
                    </a:cubicBezTo>
                    <a:cubicBezTo>
                      <a:pt x="37" y="12"/>
                      <a:pt x="58" y="12"/>
                      <a:pt x="71" y="24"/>
                    </a:cubicBezTo>
                    <a:cubicBezTo>
                      <a:pt x="72" y="26"/>
                      <a:pt x="72" y="28"/>
                      <a:pt x="71" y="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1"/>
              <p:cNvSpPr>
                <a:spLocks/>
              </p:cNvSpPr>
              <p:nvPr/>
            </p:nvSpPr>
            <p:spPr bwMode="auto">
              <a:xfrm>
                <a:off x="1167" y="645"/>
                <a:ext cx="135" cy="135"/>
              </a:xfrm>
              <a:custGeom>
                <a:avLst/>
                <a:gdLst>
                  <a:gd name="T0" fmla="*/ 69 w 73"/>
                  <a:gd name="T1" fmla="*/ 73 h 73"/>
                  <a:gd name="T2" fmla="*/ 66 w 73"/>
                  <a:gd name="T3" fmla="*/ 71 h 73"/>
                  <a:gd name="T4" fmla="*/ 1 w 73"/>
                  <a:gd name="T5" fmla="*/ 7 h 73"/>
                  <a:gd name="T6" fmla="*/ 1 w 73"/>
                  <a:gd name="T7" fmla="*/ 1 h 73"/>
                  <a:gd name="T8" fmla="*/ 7 w 73"/>
                  <a:gd name="T9" fmla="*/ 1 h 73"/>
                  <a:gd name="T10" fmla="*/ 72 w 73"/>
                  <a:gd name="T11" fmla="*/ 66 h 73"/>
                  <a:gd name="T12" fmla="*/ 72 w 73"/>
                  <a:gd name="T13" fmla="*/ 71 h 73"/>
                  <a:gd name="T14" fmla="*/ 69 w 73"/>
                  <a:gd name="T1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73">
                    <a:moveTo>
                      <a:pt x="69" y="73"/>
                    </a:moveTo>
                    <a:cubicBezTo>
                      <a:pt x="68" y="73"/>
                      <a:pt x="67" y="72"/>
                      <a:pt x="66" y="71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3" y="67"/>
                      <a:pt x="73" y="70"/>
                      <a:pt x="72" y="71"/>
                    </a:cubicBezTo>
                    <a:cubicBezTo>
                      <a:pt x="71" y="72"/>
                      <a:pt x="70" y="73"/>
                      <a:pt x="69" y="7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2"/>
              <p:cNvSpPr>
                <a:spLocks/>
              </p:cNvSpPr>
              <p:nvPr/>
            </p:nvSpPr>
            <p:spPr bwMode="auto">
              <a:xfrm>
                <a:off x="4824" y="641"/>
                <a:ext cx="348" cy="150"/>
              </a:xfrm>
              <a:custGeom>
                <a:avLst/>
                <a:gdLst>
                  <a:gd name="T0" fmla="*/ 111 w 188"/>
                  <a:gd name="T1" fmla="*/ 81 h 81"/>
                  <a:gd name="T2" fmla="*/ 109 w 188"/>
                  <a:gd name="T3" fmla="*/ 80 h 81"/>
                  <a:gd name="T4" fmla="*/ 16 w 188"/>
                  <a:gd name="T5" fmla="*/ 41 h 81"/>
                  <a:gd name="T6" fmla="*/ 0 w 188"/>
                  <a:gd name="T7" fmla="*/ 19 h 81"/>
                  <a:gd name="T8" fmla="*/ 12 w 188"/>
                  <a:gd name="T9" fmla="*/ 0 h 81"/>
                  <a:gd name="T10" fmla="*/ 17 w 188"/>
                  <a:gd name="T11" fmla="*/ 3 h 81"/>
                  <a:gd name="T12" fmla="*/ 15 w 188"/>
                  <a:gd name="T13" fmla="*/ 8 h 81"/>
                  <a:gd name="T14" fmla="*/ 8 w 188"/>
                  <a:gd name="T15" fmla="*/ 20 h 81"/>
                  <a:gd name="T16" fmla="*/ 20 w 188"/>
                  <a:gd name="T17" fmla="*/ 33 h 81"/>
                  <a:gd name="T18" fmla="*/ 110 w 188"/>
                  <a:gd name="T19" fmla="*/ 72 h 81"/>
                  <a:gd name="T20" fmla="*/ 181 w 188"/>
                  <a:gd name="T21" fmla="*/ 1 h 81"/>
                  <a:gd name="T22" fmla="*/ 186 w 188"/>
                  <a:gd name="T23" fmla="*/ 1 h 81"/>
                  <a:gd name="T24" fmla="*/ 186 w 188"/>
                  <a:gd name="T25" fmla="*/ 7 h 81"/>
                  <a:gd name="T26" fmla="*/ 114 w 188"/>
                  <a:gd name="T27" fmla="*/ 79 h 81"/>
                  <a:gd name="T28" fmla="*/ 111 w 188"/>
                  <a:gd name="T29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8" h="81">
                    <a:moveTo>
                      <a:pt x="111" y="81"/>
                    </a:moveTo>
                    <a:cubicBezTo>
                      <a:pt x="110" y="81"/>
                      <a:pt x="110" y="80"/>
                      <a:pt x="109" y="80"/>
                    </a:cubicBezTo>
                    <a:cubicBezTo>
                      <a:pt x="109" y="80"/>
                      <a:pt x="44" y="52"/>
                      <a:pt x="16" y="41"/>
                    </a:cubicBezTo>
                    <a:cubicBezTo>
                      <a:pt x="2" y="35"/>
                      <a:pt x="0" y="25"/>
                      <a:pt x="0" y="19"/>
                    </a:cubicBezTo>
                    <a:cubicBezTo>
                      <a:pt x="1" y="10"/>
                      <a:pt x="7" y="2"/>
                      <a:pt x="12" y="0"/>
                    </a:cubicBezTo>
                    <a:cubicBezTo>
                      <a:pt x="15" y="0"/>
                      <a:pt x="17" y="1"/>
                      <a:pt x="17" y="3"/>
                    </a:cubicBezTo>
                    <a:cubicBezTo>
                      <a:pt x="18" y="5"/>
                      <a:pt x="17" y="7"/>
                      <a:pt x="15" y="8"/>
                    </a:cubicBezTo>
                    <a:cubicBezTo>
                      <a:pt x="13" y="9"/>
                      <a:pt x="9" y="14"/>
                      <a:pt x="8" y="20"/>
                    </a:cubicBezTo>
                    <a:cubicBezTo>
                      <a:pt x="8" y="25"/>
                      <a:pt x="12" y="30"/>
                      <a:pt x="20" y="33"/>
                    </a:cubicBezTo>
                    <a:cubicBezTo>
                      <a:pt x="44" y="44"/>
                      <a:pt x="98" y="67"/>
                      <a:pt x="110" y="72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82" y="0"/>
                      <a:pt x="185" y="0"/>
                      <a:pt x="186" y="1"/>
                    </a:cubicBezTo>
                    <a:cubicBezTo>
                      <a:pt x="188" y="3"/>
                      <a:pt x="188" y="5"/>
                      <a:pt x="186" y="7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3" y="80"/>
                      <a:pt x="112" y="81"/>
                      <a:pt x="111" y="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23"/>
              <p:cNvSpPr>
                <a:spLocks/>
              </p:cNvSpPr>
              <p:nvPr/>
            </p:nvSpPr>
            <p:spPr bwMode="auto">
              <a:xfrm>
                <a:off x="5129" y="593"/>
                <a:ext cx="35" cy="70"/>
              </a:xfrm>
              <a:custGeom>
                <a:avLst/>
                <a:gdLst>
                  <a:gd name="T0" fmla="*/ 14 w 19"/>
                  <a:gd name="T1" fmla="*/ 38 h 38"/>
                  <a:gd name="T2" fmla="*/ 11 w 19"/>
                  <a:gd name="T3" fmla="*/ 37 h 38"/>
                  <a:gd name="T4" fmla="*/ 10 w 19"/>
                  <a:gd name="T5" fmla="*/ 2 h 38"/>
                  <a:gd name="T6" fmla="*/ 16 w 19"/>
                  <a:gd name="T7" fmla="*/ 1 h 38"/>
                  <a:gd name="T8" fmla="*/ 17 w 19"/>
                  <a:gd name="T9" fmla="*/ 6 h 38"/>
                  <a:gd name="T10" fmla="*/ 17 w 19"/>
                  <a:gd name="T11" fmla="*/ 6 h 38"/>
                  <a:gd name="T12" fmla="*/ 17 w 19"/>
                  <a:gd name="T13" fmla="*/ 32 h 38"/>
                  <a:gd name="T14" fmla="*/ 17 w 19"/>
                  <a:gd name="T15" fmla="*/ 37 h 38"/>
                  <a:gd name="T16" fmla="*/ 14 w 19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38">
                    <a:moveTo>
                      <a:pt x="14" y="38"/>
                    </a:moveTo>
                    <a:cubicBezTo>
                      <a:pt x="13" y="38"/>
                      <a:pt x="12" y="38"/>
                      <a:pt x="11" y="37"/>
                    </a:cubicBezTo>
                    <a:cubicBezTo>
                      <a:pt x="0" y="21"/>
                      <a:pt x="10" y="3"/>
                      <a:pt x="10" y="2"/>
                    </a:cubicBezTo>
                    <a:cubicBezTo>
                      <a:pt x="11" y="0"/>
                      <a:pt x="14" y="0"/>
                      <a:pt x="16" y="1"/>
                    </a:cubicBezTo>
                    <a:cubicBezTo>
                      <a:pt x="18" y="2"/>
                      <a:pt x="18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0" y="21"/>
                      <a:pt x="17" y="32"/>
                    </a:cubicBezTo>
                    <a:cubicBezTo>
                      <a:pt x="19" y="34"/>
                      <a:pt x="18" y="36"/>
                      <a:pt x="17" y="37"/>
                    </a:cubicBezTo>
                    <a:cubicBezTo>
                      <a:pt x="16" y="38"/>
                      <a:pt x="15" y="38"/>
                      <a:pt x="14" y="3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24"/>
              <p:cNvSpPr>
                <a:spLocks/>
              </p:cNvSpPr>
              <p:nvPr/>
            </p:nvSpPr>
            <p:spPr bwMode="auto">
              <a:xfrm>
                <a:off x="5001" y="723"/>
                <a:ext cx="36" cy="65"/>
              </a:xfrm>
              <a:custGeom>
                <a:avLst/>
                <a:gdLst>
                  <a:gd name="T0" fmla="*/ 14 w 19"/>
                  <a:gd name="T1" fmla="*/ 35 h 35"/>
                  <a:gd name="T2" fmla="*/ 11 w 19"/>
                  <a:gd name="T3" fmla="*/ 33 h 35"/>
                  <a:gd name="T4" fmla="*/ 10 w 19"/>
                  <a:gd name="T5" fmla="*/ 2 h 35"/>
                  <a:gd name="T6" fmla="*/ 16 w 19"/>
                  <a:gd name="T7" fmla="*/ 1 h 35"/>
                  <a:gd name="T8" fmla="*/ 17 w 19"/>
                  <a:gd name="T9" fmla="*/ 7 h 35"/>
                  <a:gd name="T10" fmla="*/ 17 w 19"/>
                  <a:gd name="T11" fmla="*/ 28 h 35"/>
                  <a:gd name="T12" fmla="*/ 17 w 19"/>
                  <a:gd name="T13" fmla="*/ 34 h 35"/>
                  <a:gd name="T14" fmla="*/ 14 w 19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35">
                    <a:moveTo>
                      <a:pt x="14" y="35"/>
                    </a:moveTo>
                    <a:cubicBezTo>
                      <a:pt x="13" y="35"/>
                      <a:pt x="12" y="34"/>
                      <a:pt x="11" y="33"/>
                    </a:cubicBezTo>
                    <a:cubicBezTo>
                      <a:pt x="0" y="20"/>
                      <a:pt x="10" y="3"/>
                      <a:pt x="10" y="2"/>
                    </a:cubicBezTo>
                    <a:cubicBezTo>
                      <a:pt x="12" y="1"/>
                      <a:pt x="14" y="0"/>
                      <a:pt x="16" y="1"/>
                    </a:cubicBezTo>
                    <a:cubicBezTo>
                      <a:pt x="18" y="2"/>
                      <a:pt x="18" y="5"/>
                      <a:pt x="17" y="7"/>
                    </a:cubicBezTo>
                    <a:cubicBezTo>
                      <a:pt x="17" y="7"/>
                      <a:pt x="10" y="19"/>
                      <a:pt x="17" y="28"/>
                    </a:cubicBezTo>
                    <a:cubicBezTo>
                      <a:pt x="19" y="30"/>
                      <a:pt x="18" y="32"/>
                      <a:pt x="17" y="34"/>
                    </a:cubicBezTo>
                    <a:cubicBezTo>
                      <a:pt x="16" y="34"/>
                      <a:pt x="15" y="35"/>
                      <a:pt x="14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25"/>
              <p:cNvSpPr>
                <a:spLocks/>
              </p:cNvSpPr>
              <p:nvPr/>
            </p:nvSpPr>
            <p:spPr bwMode="auto">
              <a:xfrm>
                <a:off x="4842" y="547"/>
                <a:ext cx="342" cy="187"/>
              </a:xfrm>
              <a:custGeom>
                <a:avLst/>
                <a:gdLst>
                  <a:gd name="T0" fmla="*/ 184 w 185"/>
                  <a:gd name="T1" fmla="*/ 16 h 101"/>
                  <a:gd name="T2" fmla="*/ 182 w 185"/>
                  <a:gd name="T3" fmla="*/ 14 h 101"/>
                  <a:gd name="T4" fmla="*/ 145 w 185"/>
                  <a:gd name="T5" fmla="*/ 0 h 101"/>
                  <a:gd name="T6" fmla="*/ 145 w 185"/>
                  <a:gd name="T7" fmla="*/ 0 h 101"/>
                  <a:gd name="T8" fmla="*/ 143 w 185"/>
                  <a:gd name="T9" fmla="*/ 0 h 101"/>
                  <a:gd name="T10" fmla="*/ 148 w 185"/>
                  <a:gd name="T11" fmla="*/ 15 h 101"/>
                  <a:gd name="T12" fmla="*/ 113 w 185"/>
                  <a:gd name="T13" fmla="*/ 44 h 101"/>
                  <a:gd name="T14" fmla="*/ 79 w 185"/>
                  <a:gd name="T15" fmla="*/ 15 h 101"/>
                  <a:gd name="T16" fmla="*/ 81 w 185"/>
                  <a:gd name="T17" fmla="*/ 5 h 101"/>
                  <a:gd name="T18" fmla="*/ 74 w 185"/>
                  <a:gd name="T19" fmla="*/ 4 h 101"/>
                  <a:gd name="T20" fmla="*/ 66 w 185"/>
                  <a:gd name="T21" fmla="*/ 6 h 101"/>
                  <a:gd name="T22" fmla="*/ 68 w 185"/>
                  <a:gd name="T23" fmla="*/ 15 h 101"/>
                  <a:gd name="T24" fmla="*/ 34 w 185"/>
                  <a:gd name="T25" fmla="*/ 44 h 101"/>
                  <a:gd name="T26" fmla="*/ 16 w 185"/>
                  <a:gd name="T27" fmla="*/ 40 h 101"/>
                  <a:gd name="T28" fmla="*/ 1 w 185"/>
                  <a:gd name="T29" fmla="*/ 52 h 101"/>
                  <a:gd name="T30" fmla="*/ 0 w 185"/>
                  <a:gd name="T31" fmla="*/ 56 h 101"/>
                  <a:gd name="T32" fmla="*/ 2 w 185"/>
                  <a:gd name="T33" fmla="*/ 59 h 101"/>
                  <a:gd name="T34" fmla="*/ 99 w 185"/>
                  <a:gd name="T35" fmla="*/ 101 h 101"/>
                  <a:gd name="T36" fmla="*/ 100 w 185"/>
                  <a:gd name="T37" fmla="*/ 101 h 101"/>
                  <a:gd name="T38" fmla="*/ 103 w 185"/>
                  <a:gd name="T39" fmla="*/ 100 h 101"/>
                  <a:gd name="T40" fmla="*/ 183 w 185"/>
                  <a:gd name="T41" fmla="*/ 20 h 101"/>
                  <a:gd name="T42" fmla="*/ 184 w 185"/>
                  <a:gd name="T43" fmla="*/ 1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5" h="101">
                    <a:moveTo>
                      <a:pt x="184" y="16"/>
                    </a:moveTo>
                    <a:cubicBezTo>
                      <a:pt x="184" y="15"/>
                      <a:pt x="183" y="14"/>
                      <a:pt x="182" y="14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3" y="0"/>
                      <a:pt x="143" y="0"/>
                      <a:pt x="143" y="0"/>
                    </a:cubicBezTo>
                    <a:cubicBezTo>
                      <a:pt x="146" y="4"/>
                      <a:pt x="148" y="9"/>
                      <a:pt x="148" y="15"/>
                    </a:cubicBezTo>
                    <a:cubicBezTo>
                      <a:pt x="148" y="31"/>
                      <a:pt x="132" y="44"/>
                      <a:pt x="113" y="44"/>
                    </a:cubicBezTo>
                    <a:cubicBezTo>
                      <a:pt x="94" y="44"/>
                      <a:pt x="79" y="31"/>
                      <a:pt x="79" y="15"/>
                    </a:cubicBezTo>
                    <a:cubicBezTo>
                      <a:pt x="79" y="11"/>
                      <a:pt x="79" y="8"/>
                      <a:pt x="81" y="5"/>
                    </a:cubicBezTo>
                    <a:cubicBezTo>
                      <a:pt x="79" y="4"/>
                      <a:pt x="76" y="4"/>
                      <a:pt x="74" y="4"/>
                    </a:cubicBezTo>
                    <a:cubicBezTo>
                      <a:pt x="71" y="4"/>
                      <a:pt x="68" y="5"/>
                      <a:pt x="66" y="6"/>
                    </a:cubicBezTo>
                    <a:cubicBezTo>
                      <a:pt x="67" y="9"/>
                      <a:pt x="68" y="12"/>
                      <a:pt x="68" y="15"/>
                    </a:cubicBezTo>
                    <a:cubicBezTo>
                      <a:pt x="68" y="31"/>
                      <a:pt x="53" y="44"/>
                      <a:pt x="34" y="44"/>
                    </a:cubicBezTo>
                    <a:cubicBezTo>
                      <a:pt x="27" y="44"/>
                      <a:pt x="21" y="43"/>
                      <a:pt x="16" y="40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0" y="53"/>
                      <a:pt x="0" y="54"/>
                      <a:pt x="0" y="56"/>
                    </a:cubicBezTo>
                    <a:cubicBezTo>
                      <a:pt x="0" y="57"/>
                      <a:pt x="1" y="58"/>
                      <a:pt x="2" y="59"/>
                    </a:cubicBezTo>
                    <a:cubicBezTo>
                      <a:pt x="99" y="101"/>
                      <a:pt x="99" y="101"/>
                      <a:pt x="99" y="101"/>
                    </a:cubicBezTo>
                    <a:cubicBezTo>
                      <a:pt x="99" y="101"/>
                      <a:pt x="100" y="101"/>
                      <a:pt x="100" y="101"/>
                    </a:cubicBezTo>
                    <a:cubicBezTo>
                      <a:pt x="101" y="101"/>
                      <a:pt x="102" y="101"/>
                      <a:pt x="103" y="100"/>
                    </a:cubicBezTo>
                    <a:cubicBezTo>
                      <a:pt x="183" y="20"/>
                      <a:pt x="183" y="20"/>
                      <a:pt x="183" y="20"/>
                    </a:cubicBezTo>
                    <a:cubicBezTo>
                      <a:pt x="184" y="19"/>
                      <a:pt x="185" y="18"/>
                      <a:pt x="18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6"/>
              <p:cNvSpPr>
                <a:spLocks/>
              </p:cNvSpPr>
              <p:nvPr/>
            </p:nvSpPr>
            <p:spPr bwMode="auto">
              <a:xfrm>
                <a:off x="4975" y="510"/>
                <a:ext cx="62" cy="28"/>
              </a:xfrm>
              <a:custGeom>
                <a:avLst/>
                <a:gdLst>
                  <a:gd name="T0" fmla="*/ 15 w 33"/>
                  <a:gd name="T1" fmla="*/ 15 h 15"/>
                  <a:gd name="T2" fmla="*/ 33 w 33"/>
                  <a:gd name="T3" fmla="*/ 6 h 15"/>
                  <a:gd name="T4" fmla="*/ 17 w 33"/>
                  <a:gd name="T5" fmla="*/ 0 h 15"/>
                  <a:gd name="T6" fmla="*/ 13 w 33"/>
                  <a:gd name="T7" fmla="*/ 1 h 15"/>
                  <a:gd name="T8" fmla="*/ 0 w 33"/>
                  <a:gd name="T9" fmla="*/ 12 h 15"/>
                  <a:gd name="T10" fmla="*/ 2 w 33"/>
                  <a:gd name="T11" fmla="*/ 12 h 15"/>
                  <a:gd name="T12" fmla="*/ 15 w 33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5">
                    <a:moveTo>
                      <a:pt x="15" y="15"/>
                    </a:moveTo>
                    <a:cubicBezTo>
                      <a:pt x="20" y="11"/>
                      <a:pt x="26" y="7"/>
                      <a:pt x="33" y="6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4" y="0"/>
                      <a:pt x="1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7" y="12"/>
                      <a:pt x="11" y="13"/>
                      <a:pt x="15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27"/>
              <p:cNvSpPr>
                <a:spLocks/>
              </p:cNvSpPr>
              <p:nvPr/>
            </p:nvSpPr>
            <p:spPr bwMode="auto">
              <a:xfrm>
                <a:off x="4848" y="436"/>
                <a:ext cx="261" cy="185"/>
              </a:xfrm>
              <a:custGeom>
                <a:avLst/>
                <a:gdLst>
                  <a:gd name="T0" fmla="*/ 110 w 141"/>
                  <a:gd name="T1" fmla="*/ 100 h 100"/>
                  <a:gd name="T2" fmla="*/ 80 w 141"/>
                  <a:gd name="T3" fmla="*/ 75 h 100"/>
                  <a:gd name="T4" fmla="*/ 82 w 141"/>
                  <a:gd name="T5" fmla="*/ 65 h 100"/>
                  <a:gd name="T6" fmla="*/ 83 w 141"/>
                  <a:gd name="T7" fmla="*/ 63 h 100"/>
                  <a:gd name="T8" fmla="*/ 81 w 141"/>
                  <a:gd name="T9" fmla="*/ 62 h 100"/>
                  <a:gd name="T10" fmla="*/ 71 w 141"/>
                  <a:gd name="T11" fmla="*/ 60 h 100"/>
                  <a:gd name="T12" fmla="*/ 60 w 141"/>
                  <a:gd name="T13" fmla="*/ 63 h 100"/>
                  <a:gd name="T14" fmla="*/ 58 w 141"/>
                  <a:gd name="T15" fmla="*/ 64 h 100"/>
                  <a:gd name="T16" fmla="*/ 59 w 141"/>
                  <a:gd name="T17" fmla="*/ 66 h 100"/>
                  <a:gd name="T18" fmla="*/ 61 w 141"/>
                  <a:gd name="T19" fmla="*/ 75 h 100"/>
                  <a:gd name="T20" fmla="*/ 31 w 141"/>
                  <a:gd name="T21" fmla="*/ 100 h 100"/>
                  <a:gd name="T22" fmla="*/ 0 w 141"/>
                  <a:gd name="T23" fmla="*/ 75 h 100"/>
                  <a:gd name="T24" fmla="*/ 4 w 141"/>
                  <a:gd name="T25" fmla="*/ 62 h 100"/>
                  <a:gd name="T26" fmla="*/ 4 w 141"/>
                  <a:gd name="T27" fmla="*/ 62 h 100"/>
                  <a:gd name="T28" fmla="*/ 4 w 141"/>
                  <a:gd name="T29" fmla="*/ 61 h 100"/>
                  <a:gd name="T30" fmla="*/ 4 w 141"/>
                  <a:gd name="T31" fmla="*/ 61 h 100"/>
                  <a:gd name="T32" fmla="*/ 31 w 141"/>
                  <a:gd name="T33" fmla="*/ 4 h 100"/>
                  <a:gd name="T34" fmla="*/ 42 w 141"/>
                  <a:gd name="T35" fmla="*/ 0 h 100"/>
                  <a:gd name="T36" fmla="*/ 53 w 141"/>
                  <a:gd name="T37" fmla="*/ 4 h 100"/>
                  <a:gd name="T38" fmla="*/ 54 w 141"/>
                  <a:gd name="T39" fmla="*/ 6 h 100"/>
                  <a:gd name="T40" fmla="*/ 53 w 141"/>
                  <a:gd name="T41" fmla="*/ 7 h 100"/>
                  <a:gd name="T42" fmla="*/ 52 w 141"/>
                  <a:gd name="T43" fmla="*/ 8 h 100"/>
                  <a:gd name="T44" fmla="*/ 51 w 141"/>
                  <a:gd name="T45" fmla="*/ 7 h 100"/>
                  <a:gd name="T46" fmla="*/ 41 w 141"/>
                  <a:gd name="T47" fmla="*/ 4 h 100"/>
                  <a:gd name="T48" fmla="*/ 34 w 141"/>
                  <a:gd name="T49" fmla="*/ 7 h 100"/>
                  <a:gd name="T50" fmla="*/ 34 w 141"/>
                  <a:gd name="T51" fmla="*/ 7 h 100"/>
                  <a:gd name="T52" fmla="*/ 12 w 141"/>
                  <a:gd name="T53" fmla="*/ 54 h 100"/>
                  <a:gd name="T54" fmla="*/ 17 w 141"/>
                  <a:gd name="T55" fmla="*/ 52 h 100"/>
                  <a:gd name="T56" fmla="*/ 31 w 141"/>
                  <a:gd name="T57" fmla="*/ 49 h 100"/>
                  <a:gd name="T58" fmla="*/ 55 w 141"/>
                  <a:gd name="T59" fmla="*/ 59 h 100"/>
                  <a:gd name="T60" fmla="*/ 56 w 141"/>
                  <a:gd name="T61" fmla="*/ 61 h 100"/>
                  <a:gd name="T62" fmla="*/ 58 w 141"/>
                  <a:gd name="T63" fmla="*/ 60 h 100"/>
                  <a:gd name="T64" fmla="*/ 71 w 141"/>
                  <a:gd name="T65" fmla="*/ 56 h 100"/>
                  <a:gd name="T66" fmla="*/ 84 w 141"/>
                  <a:gd name="T67" fmla="*/ 59 h 100"/>
                  <a:gd name="T68" fmla="*/ 85 w 141"/>
                  <a:gd name="T69" fmla="*/ 60 h 100"/>
                  <a:gd name="T70" fmla="*/ 86 w 141"/>
                  <a:gd name="T71" fmla="*/ 59 h 100"/>
                  <a:gd name="T72" fmla="*/ 110 w 141"/>
                  <a:gd name="T73" fmla="*/ 49 h 100"/>
                  <a:gd name="T74" fmla="*/ 123 w 141"/>
                  <a:gd name="T75" fmla="*/ 52 h 100"/>
                  <a:gd name="T76" fmla="*/ 128 w 141"/>
                  <a:gd name="T77" fmla="*/ 53 h 100"/>
                  <a:gd name="T78" fmla="*/ 106 w 141"/>
                  <a:gd name="T79" fmla="*/ 7 h 100"/>
                  <a:gd name="T80" fmla="*/ 106 w 141"/>
                  <a:gd name="T81" fmla="*/ 7 h 100"/>
                  <a:gd name="T82" fmla="*/ 99 w 141"/>
                  <a:gd name="T83" fmla="*/ 4 h 100"/>
                  <a:gd name="T84" fmla="*/ 90 w 141"/>
                  <a:gd name="T85" fmla="*/ 7 h 100"/>
                  <a:gd name="T86" fmla="*/ 89 w 141"/>
                  <a:gd name="T87" fmla="*/ 8 h 100"/>
                  <a:gd name="T88" fmla="*/ 87 w 141"/>
                  <a:gd name="T89" fmla="*/ 7 h 100"/>
                  <a:gd name="T90" fmla="*/ 87 w 141"/>
                  <a:gd name="T91" fmla="*/ 4 h 100"/>
                  <a:gd name="T92" fmla="*/ 99 w 141"/>
                  <a:gd name="T93" fmla="*/ 0 h 100"/>
                  <a:gd name="T94" fmla="*/ 109 w 141"/>
                  <a:gd name="T95" fmla="*/ 5 h 100"/>
                  <a:gd name="T96" fmla="*/ 110 w 141"/>
                  <a:gd name="T97" fmla="*/ 5 h 100"/>
                  <a:gd name="T98" fmla="*/ 136 w 141"/>
                  <a:gd name="T99" fmla="*/ 61 h 100"/>
                  <a:gd name="T100" fmla="*/ 136 w 141"/>
                  <a:gd name="T101" fmla="*/ 61 h 100"/>
                  <a:gd name="T102" fmla="*/ 136 w 141"/>
                  <a:gd name="T103" fmla="*/ 61 h 100"/>
                  <a:gd name="T104" fmla="*/ 136 w 141"/>
                  <a:gd name="T105" fmla="*/ 61 h 100"/>
                  <a:gd name="T106" fmla="*/ 141 w 141"/>
                  <a:gd name="T107" fmla="*/ 75 h 100"/>
                  <a:gd name="T108" fmla="*/ 110 w 141"/>
                  <a:gd name="T10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1" h="100">
                    <a:moveTo>
                      <a:pt x="110" y="100"/>
                    </a:moveTo>
                    <a:cubicBezTo>
                      <a:pt x="93" y="100"/>
                      <a:pt x="80" y="89"/>
                      <a:pt x="80" y="75"/>
                    </a:cubicBezTo>
                    <a:cubicBezTo>
                      <a:pt x="80" y="71"/>
                      <a:pt x="81" y="68"/>
                      <a:pt x="82" y="65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1" y="62"/>
                      <a:pt x="81" y="62"/>
                      <a:pt x="81" y="62"/>
                    </a:cubicBezTo>
                    <a:cubicBezTo>
                      <a:pt x="78" y="61"/>
                      <a:pt x="75" y="60"/>
                      <a:pt x="71" y="60"/>
                    </a:cubicBezTo>
                    <a:cubicBezTo>
                      <a:pt x="66" y="60"/>
                      <a:pt x="62" y="62"/>
                      <a:pt x="60" y="63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9" y="66"/>
                      <a:pt x="59" y="66"/>
                      <a:pt x="59" y="66"/>
                    </a:cubicBezTo>
                    <a:cubicBezTo>
                      <a:pt x="60" y="69"/>
                      <a:pt x="61" y="72"/>
                      <a:pt x="61" y="75"/>
                    </a:cubicBezTo>
                    <a:cubicBezTo>
                      <a:pt x="61" y="89"/>
                      <a:pt x="47" y="100"/>
                      <a:pt x="31" y="100"/>
                    </a:cubicBezTo>
                    <a:cubicBezTo>
                      <a:pt x="14" y="100"/>
                      <a:pt x="0" y="89"/>
                      <a:pt x="0" y="75"/>
                    </a:cubicBezTo>
                    <a:cubicBezTo>
                      <a:pt x="0" y="70"/>
                      <a:pt x="2" y="66"/>
                      <a:pt x="4" y="62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3" y="2"/>
                      <a:pt x="37" y="0"/>
                      <a:pt x="42" y="0"/>
                    </a:cubicBezTo>
                    <a:cubicBezTo>
                      <a:pt x="45" y="0"/>
                      <a:pt x="49" y="1"/>
                      <a:pt x="53" y="4"/>
                    </a:cubicBezTo>
                    <a:cubicBezTo>
                      <a:pt x="53" y="5"/>
                      <a:pt x="54" y="5"/>
                      <a:pt x="54" y="6"/>
                    </a:cubicBezTo>
                    <a:cubicBezTo>
                      <a:pt x="54" y="6"/>
                      <a:pt x="54" y="7"/>
                      <a:pt x="53" y="7"/>
                    </a:cubicBezTo>
                    <a:cubicBezTo>
                      <a:pt x="53" y="7"/>
                      <a:pt x="52" y="8"/>
                      <a:pt x="52" y="8"/>
                    </a:cubicBezTo>
                    <a:cubicBezTo>
                      <a:pt x="51" y="8"/>
                      <a:pt x="51" y="8"/>
                      <a:pt x="51" y="7"/>
                    </a:cubicBezTo>
                    <a:cubicBezTo>
                      <a:pt x="47" y="5"/>
                      <a:pt x="44" y="4"/>
                      <a:pt x="41" y="4"/>
                    </a:cubicBezTo>
                    <a:cubicBezTo>
                      <a:pt x="38" y="4"/>
                      <a:pt x="35" y="6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21" y="50"/>
                      <a:pt x="26" y="49"/>
                      <a:pt x="31" y="49"/>
                    </a:cubicBezTo>
                    <a:cubicBezTo>
                      <a:pt x="40" y="49"/>
                      <a:pt x="49" y="53"/>
                      <a:pt x="55" y="59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60" y="59"/>
                      <a:pt x="65" y="56"/>
                      <a:pt x="71" y="56"/>
                    </a:cubicBezTo>
                    <a:cubicBezTo>
                      <a:pt x="76" y="56"/>
                      <a:pt x="80" y="57"/>
                      <a:pt x="84" y="5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92" y="53"/>
                      <a:pt x="101" y="49"/>
                      <a:pt x="110" y="49"/>
                    </a:cubicBezTo>
                    <a:cubicBezTo>
                      <a:pt x="115" y="49"/>
                      <a:pt x="119" y="50"/>
                      <a:pt x="123" y="52"/>
                    </a:cubicBezTo>
                    <a:cubicBezTo>
                      <a:pt x="128" y="53"/>
                      <a:pt x="128" y="53"/>
                      <a:pt x="128" y="53"/>
                    </a:cubicBezTo>
                    <a:cubicBezTo>
                      <a:pt x="106" y="7"/>
                      <a:pt x="106" y="7"/>
                      <a:pt x="106" y="7"/>
                    </a:cubicBezTo>
                    <a:cubicBezTo>
                      <a:pt x="106" y="7"/>
                      <a:pt x="106" y="7"/>
                      <a:pt x="106" y="7"/>
                    </a:cubicBezTo>
                    <a:cubicBezTo>
                      <a:pt x="105" y="6"/>
                      <a:pt x="103" y="4"/>
                      <a:pt x="99" y="4"/>
                    </a:cubicBezTo>
                    <a:cubicBezTo>
                      <a:pt x="96" y="4"/>
                      <a:pt x="93" y="5"/>
                      <a:pt x="90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88" y="8"/>
                      <a:pt x="87" y="7"/>
                      <a:pt x="87" y="7"/>
                    </a:cubicBezTo>
                    <a:cubicBezTo>
                      <a:pt x="86" y="6"/>
                      <a:pt x="86" y="5"/>
                      <a:pt x="87" y="4"/>
                    </a:cubicBezTo>
                    <a:cubicBezTo>
                      <a:pt x="91" y="1"/>
                      <a:pt x="95" y="0"/>
                      <a:pt x="99" y="0"/>
                    </a:cubicBezTo>
                    <a:cubicBezTo>
                      <a:pt x="104" y="0"/>
                      <a:pt x="108" y="2"/>
                      <a:pt x="109" y="5"/>
                    </a:cubicBezTo>
                    <a:cubicBezTo>
                      <a:pt x="110" y="5"/>
                      <a:pt x="110" y="5"/>
                      <a:pt x="110" y="5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39" y="65"/>
                      <a:pt x="141" y="70"/>
                      <a:pt x="141" y="75"/>
                    </a:cubicBezTo>
                    <a:cubicBezTo>
                      <a:pt x="141" y="89"/>
                      <a:pt x="127" y="100"/>
                      <a:pt x="110" y="1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8"/>
              <p:cNvSpPr>
                <a:spLocks/>
              </p:cNvSpPr>
              <p:nvPr/>
            </p:nvSpPr>
            <p:spPr bwMode="auto">
              <a:xfrm>
                <a:off x="3311" y="1983"/>
                <a:ext cx="283" cy="282"/>
              </a:xfrm>
              <a:custGeom>
                <a:avLst/>
                <a:gdLst>
                  <a:gd name="T0" fmla="*/ 104 w 153"/>
                  <a:gd name="T1" fmla="*/ 152 h 152"/>
                  <a:gd name="T2" fmla="*/ 102 w 153"/>
                  <a:gd name="T3" fmla="*/ 140 h 152"/>
                  <a:gd name="T4" fmla="*/ 102 w 153"/>
                  <a:gd name="T5" fmla="*/ 140 h 152"/>
                  <a:gd name="T6" fmla="*/ 108 w 153"/>
                  <a:gd name="T7" fmla="*/ 129 h 152"/>
                  <a:gd name="T8" fmla="*/ 116 w 153"/>
                  <a:gd name="T9" fmla="*/ 116 h 152"/>
                  <a:gd name="T10" fmla="*/ 128 w 153"/>
                  <a:gd name="T11" fmla="*/ 109 h 152"/>
                  <a:gd name="T12" fmla="*/ 139 w 153"/>
                  <a:gd name="T13" fmla="*/ 103 h 152"/>
                  <a:gd name="T14" fmla="*/ 136 w 153"/>
                  <a:gd name="T15" fmla="*/ 91 h 152"/>
                  <a:gd name="T16" fmla="*/ 132 w 153"/>
                  <a:gd name="T17" fmla="*/ 77 h 152"/>
                  <a:gd name="T18" fmla="*/ 136 w 153"/>
                  <a:gd name="T19" fmla="*/ 63 h 152"/>
                  <a:gd name="T20" fmla="*/ 139 w 153"/>
                  <a:gd name="T21" fmla="*/ 51 h 152"/>
                  <a:gd name="T22" fmla="*/ 128 w 153"/>
                  <a:gd name="T23" fmla="*/ 45 h 152"/>
                  <a:gd name="T24" fmla="*/ 116 w 153"/>
                  <a:gd name="T25" fmla="*/ 38 h 152"/>
                  <a:gd name="T26" fmla="*/ 108 w 153"/>
                  <a:gd name="T27" fmla="*/ 25 h 152"/>
                  <a:gd name="T28" fmla="*/ 102 w 153"/>
                  <a:gd name="T29" fmla="*/ 14 h 152"/>
                  <a:gd name="T30" fmla="*/ 90 w 153"/>
                  <a:gd name="T31" fmla="*/ 17 h 152"/>
                  <a:gd name="T32" fmla="*/ 76 w 153"/>
                  <a:gd name="T33" fmla="*/ 21 h 152"/>
                  <a:gd name="T34" fmla="*/ 62 w 153"/>
                  <a:gd name="T35" fmla="*/ 17 h 152"/>
                  <a:gd name="T36" fmla="*/ 50 w 153"/>
                  <a:gd name="T37" fmla="*/ 14 h 152"/>
                  <a:gd name="T38" fmla="*/ 44 w 153"/>
                  <a:gd name="T39" fmla="*/ 25 h 152"/>
                  <a:gd name="T40" fmla="*/ 37 w 153"/>
                  <a:gd name="T41" fmla="*/ 38 h 152"/>
                  <a:gd name="T42" fmla="*/ 24 w 153"/>
                  <a:gd name="T43" fmla="*/ 45 h 152"/>
                  <a:gd name="T44" fmla="*/ 13 w 153"/>
                  <a:gd name="T45" fmla="*/ 51 h 152"/>
                  <a:gd name="T46" fmla="*/ 17 w 153"/>
                  <a:gd name="T47" fmla="*/ 63 h 152"/>
                  <a:gd name="T48" fmla="*/ 21 w 153"/>
                  <a:gd name="T49" fmla="*/ 77 h 152"/>
                  <a:gd name="T50" fmla="*/ 17 w 153"/>
                  <a:gd name="T51" fmla="*/ 91 h 152"/>
                  <a:gd name="T52" fmla="*/ 13 w 153"/>
                  <a:gd name="T53" fmla="*/ 103 h 152"/>
                  <a:gd name="T54" fmla="*/ 24 w 153"/>
                  <a:gd name="T55" fmla="*/ 109 h 152"/>
                  <a:gd name="T56" fmla="*/ 37 w 153"/>
                  <a:gd name="T57" fmla="*/ 116 h 152"/>
                  <a:gd name="T58" fmla="*/ 44 w 153"/>
                  <a:gd name="T59" fmla="*/ 129 h 152"/>
                  <a:gd name="T60" fmla="*/ 50 w 153"/>
                  <a:gd name="T61" fmla="*/ 140 h 152"/>
                  <a:gd name="T62" fmla="*/ 49 w 153"/>
                  <a:gd name="T63" fmla="*/ 152 h 152"/>
                  <a:gd name="T64" fmla="*/ 46 w 153"/>
                  <a:gd name="T65" fmla="*/ 151 h 152"/>
                  <a:gd name="T66" fmla="*/ 33 w 153"/>
                  <a:gd name="T67" fmla="*/ 134 h 152"/>
                  <a:gd name="T68" fmla="*/ 28 w 153"/>
                  <a:gd name="T69" fmla="*/ 125 h 152"/>
                  <a:gd name="T70" fmla="*/ 19 w 153"/>
                  <a:gd name="T71" fmla="*/ 120 h 152"/>
                  <a:gd name="T72" fmla="*/ 2 w 153"/>
                  <a:gd name="T73" fmla="*/ 108 h 152"/>
                  <a:gd name="T74" fmla="*/ 6 w 153"/>
                  <a:gd name="T75" fmla="*/ 87 h 152"/>
                  <a:gd name="T76" fmla="*/ 9 w 153"/>
                  <a:gd name="T77" fmla="*/ 77 h 152"/>
                  <a:gd name="T78" fmla="*/ 6 w 153"/>
                  <a:gd name="T79" fmla="*/ 67 h 152"/>
                  <a:gd name="T80" fmla="*/ 2 w 153"/>
                  <a:gd name="T81" fmla="*/ 46 h 152"/>
                  <a:gd name="T82" fmla="*/ 19 w 153"/>
                  <a:gd name="T83" fmla="*/ 34 h 152"/>
                  <a:gd name="T84" fmla="*/ 28 w 153"/>
                  <a:gd name="T85" fmla="*/ 29 h 152"/>
                  <a:gd name="T86" fmla="*/ 33 w 153"/>
                  <a:gd name="T87" fmla="*/ 20 h 152"/>
                  <a:gd name="T88" fmla="*/ 46 w 153"/>
                  <a:gd name="T89" fmla="*/ 3 h 152"/>
                  <a:gd name="T90" fmla="*/ 67 w 153"/>
                  <a:gd name="T91" fmla="*/ 6 h 152"/>
                  <a:gd name="T92" fmla="*/ 76 w 153"/>
                  <a:gd name="T93" fmla="*/ 9 h 152"/>
                  <a:gd name="T94" fmla="*/ 86 w 153"/>
                  <a:gd name="T95" fmla="*/ 6 h 152"/>
                  <a:gd name="T96" fmla="*/ 107 w 153"/>
                  <a:gd name="T97" fmla="*/ 3 h 152"/>
                  <a:gd name="T98" fmla="*/ 119 w 153"/>
                  <a:gd name="T99" fmla="*/ 20 h 152"/>
                  <a:gd name="T100" fmla="*/ 124 w 153"/>
                  <a:gd name="T101" fmla="*/ 29 h 152"/>
                  <a:gd name="T102" fmla="*/ 133 w 153"/>
                  <a:gd name="T103" fmla="*/ 34 h 152"/>
                  <a:gd name="T104" fmla="*/ 150 w 153"/>
                  <a:gd name="T105" fmla="*/ 46 h 152"/>
                  <a:gd name="T106" fmla="*/ 147 w 153"/>
                  <a:gd name="T107" fmla="*/ 67 h 152"/>
                  <a:gd name="T108" fmla="*/ 144 w 153"/>
                  <a:gd name="T109" fmla="*/ 77 h 152"/>
                  <a:gd name="T110" fmla="*/ 147 w 153"/>
                  <a:gd name="T111" fmla="*/ 87 h 152"/>
                  <a:gd name="T112" fmla="*/ 150 w 153"/>
                  <a:gd name="T113" fmla="*/ 108 h 152"/>
                  <a:gd name="T114" fmla="*/ 133 w 153"/>
                  <a:gd name="T115" fmla="*/ 120 h 152"/>
                  <a:gd name="T116" fmla="*/ 124 w 153"/>
                  <a:gd name="T117" fmla="*/ 125 h 152"/>
                  <a:gd name="T118" fmla="*/ 119 w 153"/>
                  <a:gd name="T119" fmla="*/ 134 h 152"/>
                  <a:gd name="T120" fmla="*/ 107 w 153"/>
                  <a:gd name="T121" fmla="*/ 151 h 152"/>
                  <a:gd name="T122" fmla="*/ 104 w 153"/>
                  <a:gd name="T123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3" h="152">
                    <a:moveTo>
                      <a:pt x="104" y="152"/>
                    </a:moveTo>
                    <a:cubicBezTo>
                      <a:pt x="102" y="140"/>
                      <a:pt x="102" y="140"/>
                      <a:pt x="102" y="140"/>
                    </a:cubicBezTo>
                    <a:cubicBezTo>
                      <a:pt x="102" y="140"/>
                      <a:pt x="102" y="140"/>
                      <a:pt x="102" y="140"/>
                    </a:cubicBezTo>
                    <a:cubicBezTo>
                      <a:pt x="104" y="139"/>
                      <a:pt x="107" y="132"/>
                      <a:pt x="108" y="129"/>
                    </a:cubicBezTo>
                    <a:cubicBezTo>
                      <a:pt x="111" y="124"/>
                      <a:pt x="113" y="119"/>
                      <a:pt x="116" y="116"/>
                    </a:cubicBezTo>
                    <a:cubicBezTo>
                      <a:pt x="119" y="113"/>
                      <a:pt x="123" y="111"/>
                      <a:pt x="128" y="109"/>
                    </a:cubicBezTo>
                    <a:cubicBezTo>
                      <a:pt x="132" y="108"/>
                      <a:pt x="138" y="105"/>
                      <a:pt x="139" y="103"/>
                    </a:cubicBezTo>
                    <a:cubicBezTo>
                      <a:pt x="140" y="101"/>
                      <a:pt x="137" y="94"/>
                      <a:pt x="136" y="91"/>
                    </a:cubicBezTo>
                    <a:cubicBezTo>
                      <a:pt x="134" y="86"/>
                      <a:pt x="132" y="81"/>
                      <a:pt x="132" y="77"/>
                    </a:cubicBezTo>
                    <a:cubicBezTo>
                      <a:pt x="132" y="73"/>
                      <a:pt x="134" y="68"/>
                      <a:pt x="136" y="63"/>
                    </a:cubicBezTo>
                    <a:cubicBezTo>
                      <a:pt x="137" y="59"/>
                      <a:pt x="140" y="53"/>
                      <a:pt x="139" y="51"/>
                    </a:cubicBezTo>
                    <a:cubicBezTo>
                      <a:pt x="138" y="49"/>
                      <a:pt x="132" y="46"/>
                      <a:pt x="128" y="45"/>
                    </a:cubicBezTo>
                    <a:cubicBezTo>
                      <a:pt x="123" y="43"/>
                      <a:pt x="119" y="40"/>
                      <a:pt x="116" y="38"/>
                    </a:cubicBezTo>
                    <a:cubicBezTo>
                      <a:pt x="113" y="35"/>
                      <a:pt x="111" y="30"/>
                      <a:pt x="108" y="25"/>
                    </a:cubicBezTo>
                    <a:cubicBezTo>
                      <a:pt x="107" y="21"/>
                      <a:pt x="104" y="15"/>
                      <a:pt x="102" y="14"/>
                    </a:cubicBezTo>
                    <a:cubicBezTo>
                      <a:pt x="100" y="13"/>
                      <a:pt x="94" y="16"/>
                      <a:pt x="90" y="17"/>
                    </a:cubicBezTo>
                    <a:cubicBezTo>
                      <a:pt x="85" y="19"/>
                      <a:pt x="80" y="21"/>
                      <a:pt x="76" y="21"/>
                    </a:cubicBezTo>
                    <a:cubicBezTo>
                      <a:pt x="72" y="21"/>
                      <a:pt x="67" y="19"/>
                      <a:pt x="62" y="17"/>
                    </a:cubicBezTo>
                    <a:cubicBezTo>
                      <a:pt x="59" y="16"/>
                      <a:pt x="52" y="13"/>
                      <a:pt x="50" y="14"/>
                    </a:cubicBezTo>
                    <a:cubicBezTo>
                      <a:pt x="48" y="15"/>
                      <a:pt x="46" y="21"/>
                      <a:pt x="44" y="25"/>
                    </a:cubicBezTo>
                    <a:cubicBezTo>
                      <a:pt x="42" y="30"/>
                      <a:pt x="40" y="35"/>
                      <a:pt x="37" y="38"/>
                    </a:cubicBezTo>
                    <a:cubicBezTo>
                      <a:pt x="34" y="40"/>
                      <a:pt x="29" y="43"/>
                      <a:pt x="24" y="45"/>
                    </a:cubicBezTo>
                    <a:cubicBezTo>
                      <a:pt x="21" y="46"/>
                      <a:pt x="14" y="49"/>
                      <a:pt x="13" y="51"/>
                    </a:cubicBezTo>
                    <a:cubicBezTo>
                      <a:pt x="13" y="53"/>
                      <a:pt x="15" y="59"/>
                      <a:pt x="17" y="63"/>
                    </a:cubicBezTo>
                    <a:cubicBezTo>
                      <a:pt x="19" y="68"/>
                      <a:pt x="21" y="73"/>
                      <a:pt x="21" y="77"/>
                    </a:cubicBezTo>
                    <a:cubicBezTo>
                      <a:pt x="21" y="81"/>
                      <a:pt x="19" y="86"/>
                      <a:pt x="17" y="91"/>
                    </a:cubicBezTo>
                    <a:cubicBezTo>
                      <a:pt x="15" y="94"/>
                      <a:pt x="13" y="101"/>
                      <a:pt x="13" y="103"/>
                    </a:cubicBezTo>
                    <a:cubicBezTo>
                      <a:pt x="14" y="105"/>
                      <a:pt x="21" y="108"/>
                      <a:pt x="24" y="109"/>
                    </a:cubicBezTo>
                    <a:cubicBezTo>
                      <a:pt x="29" y="111"/>
                      <a:pt x="34" y="113"/>
                      <a:pt x="37" y="116"/>
                    </a:cubicBezTo>
                    <a:cubicBezTo>
                      <a:pt x="40" y="119"/>
                      <a:pt x="42" y="124"/>
                      <a:pt x="44" y="129"/>
                    </a:cubicBezTo>
                    <a:cubicBezTo>
                      <a:pt x="46" y="132"/>
                      <a:pt x="48" y="139"/>
                      <a:pt x="50" y="140"/>
                    </a:cubicBezTo>
                    <a:cubicBezTo>
                      <a:pt x="49" y="152"/>
                      <a:pt x="49" y="152"/>
                      <a:pt x="49" y="152"/>
                    </a:cubicBezTo>
                    <a:cubicBezTo>
                      <a:pt x="47" y="151"/>
                      <a:pt x="47" y="151"/>
                      <a:pt x="46" y="151"/>
                    </a:cubicBezTo>
                    <a:cubicBezTo>
                      <a:pt x="39" y="148"/>
                      <a:pt x="36" y="141"/>
                      <a:pt x="33" y="134"/>
                    </a:cubicBezTo>
                    <a:cubicBezTo>
                      <a:pt x="32" y="130"/>
                      <a:pt x="30" y="126"/>
                      <a:pt x="28" y="125"/>
                    </a:cubicBezTo>
                    <a:cubicBezTo>
                      <a:pt x="27" y="123"/>
                      <a:pt x="23" y="122"/>
                      <a:pt x="19" y="120"/>
                    </a:cubicBezTo>
                    <a:cubicBezTo>
                      <a:pt x="12" y="117"/>
                      <a:pt x="5" y="114"/>
                      <a:pt x="2" y="108"/>
                    </a:cubicBezTo>
                    <a:cubicBezTo>
                      <a:pt x="0" y="101"/>
                      <a:pt x="3" y="94"/>
                      <a:pt x="6" y="87"/>
                    </a:cubicBezTo>
                    <a:cubicBezTo>
                      <a:pt x="7" y="83"/>
                      <a:pt x="9" y="79"/>
                      <a:pt x="9" y="77"/>
                    </a:cubicBezTo>
                    <a:cubicBezTo>
                      <a:pt x="9" y="75"/>
                      <a:pt x="7" y="71"/>
                      <a:pt x="6" y="67"/>
                    </a:cubicBezTo>
                    <a:cubicBezTo>
                      <a:pt x="3" y="60"/>
                      <a:pt x="0" y="52"/>
                      <a:pt x="2" y="46"/>
                    </a:cubicBezTo>
                    <a:cubicBezTo>
                      <a:pt x="5" y="40"/>
                      <a:pt x="12" y="37"/>
                      <a:pt x="19" y="34"/>
                    </a:cubicBezTo>
                    <a:cubicBezTo>
                      <a:pt x="23" y="32"/>
                      <a:pt x="27" y="30"/>
                      <a:pt x="28" y="29"/>
                    </a:cubicBezTo>
                    <a:cubicBezTo>
                      <a:pt x="30" y="28"/>
                      <a:pt x="32" y="23"/>
                      <a:pt x="33" y="20"/>
                    </a:cubicBezTo>
                    <a:cubicBezTo>
                      <a:pt x="36" y="13"/>
                      <a:pt x="39" y="6"/>
                      <a:pt x="46" y="3"/>
                    </a:cubicBezTo>
                    <a:cubicBezTo>
                      <a:pt x="52" y="0"/>
                      <a:pt x="59" y="3"/>
                      <a:pt x="67" y="6"/>
                    </a:cubicBezTo>
                    <a:cubicBezTo>
                      <a:pt x="70" y="8"/>
                      <a:pt x="74" y="9"/>
                      <a:pt x="76" y="9"/>
                    </a:cubicBezTo>
                    <a:cubicBezTo>
                      <a:pt x="78" y="9"/>
                      <a:pt x="82" y="8"/>
                      <a:pt x="86" y="6"/>
                    </a:cubicBezTo>
                    <a:cubicBezTo>
                      <a:pt x="93" y="3"/>
                      <a:pt x="101" y="0"/>
                      <a:pt x="107" y="3"/>
                    </a:cubicBezTo>
                    <a:cubicBezTo>
                      <a:pt x="113" y="6"/>
                      <a:pt x="116" y="13"/>
                      <a:pt x="119" y="20"/>
                    </a:cubicBezTo>
                    <a:cubicBezTo>
                      <a:pt x="121" y="23"/>
                      <a:pt x="123" y="28"/>
                      <a:pt x="124" y="29"/>
                    </a:cubicBezTo>
                    <a:cubicBezTo>
                      <a:pt x="125" y="30"/>
                      <a:pt x="130" y="32"/>
                      <a:pt x="133" y="34"/>
                    </a:cubicBezTo>
                    <a:cubicBezTo>
                      <a:pt x="140" y="37"/>
                      <a:pt x="148" y="40"/>
                      <a:pt x="150" y="46"/>
                    </a:cubicBezTo>
                    <a:cubicBezTo>
                      <a:pt x="153" y="52"/>
                      <a:pt x="150" y="60"/>
                      <a:pt x="147" y="67"/>
                    </a:cubicBezTo>
                    <a:cubicBezTo>
                      <a:pt x="146" y="71"/>
                      <a:pt x="144" y="75"/>
                      <a:pt x="144" y="77"/>
                    </a:cubicBezTo>
                    <a:cubicBezTo>
                      <a:pt x="144" y="79"/>
                      <a:pt x="146" y="83"/>
                      <a:pt x="147" y="87"/>
                    </a:cubicBezTo>
                    <a:cubicBezTo>
                      <a:pt x="150" y="94"/>
                      <a:pt x="153" y="101"/>
                      <a:pt x="150" y="108"/>
                    </a:cubicBezTo>
                    <a:cubicBezTo>
                      <a:pt x="148" y="114"/>
                      <a:pt x="140" y="117"/>
                      <a:pt x="133" y="120"/>
                    </a:cubicBezTo>
                    <a:cubicBezTo>
                      <a:pt x="130" y="122"/>
                      <a:pt x="125" y="123"/>
                      <a:pt x="124" y="125"/>
                    </a:cubicBezTo>
                    <a:cubicBezTo>
                      <a:pt x="123" y="126"/>
                      <a:pt x="121" y="130"/>
                      <a:pt x="119" y="134"/>
                    </a:cubicBezTo>
                    <a:cubicBezTo>
                      <a:pt x="116" y="141"/>
                      <a:pt x="113" y="148"/>
                      <a:pt x="107" y="151"/>
                    </a:cubicBezTo>
                    <a:cubicBezTo>
                      <a:pt x="106" y="151"/>
                      <a:pt x="105" y="151"/>
                      <a:pt x="104" y="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9"/>
              <p:cNvSpPr>
                <a:spLocks/>
              </p:cNvSpPr>
              <p:nvPr/>
            </p:nvSpPr>
            <p:spPr bwMode="auto">
              <a:xfrm>
                <a:off x="3368" y="2048"/>
                <a:ext cx="169" cy="302"/>
              </a:xfrm>
              <a:custGeom>
                <a:avLst/>
                <a:gdLst>
                  <a:gd name="T0" fmla="*/ 45 w 91"/>
                  <a:gd name="T1" fmla="*/ 0 h 163"/>
                  <a:gd name="T2" fmla="*/ 0 w 91"/>
                  <a:gd name="T3" fmla="*/ 42 h 163"/>
                  <a:gd name="T4" fmla="*/ 17 w 91"/>
                  <a:gd name="T5" fmla="*/ 74 h 163"/>
                  <a:gd name="T6" fmla="*/ 17 w 91"/>
                  <a:gd name="T7" fmla="*/ 159 h 163"/>
                  <a:gd name="T8" fmla="*/ 20 w 91"/>
                  <a:gd name="T9" fmla="*/ 163 h 163"/>
                  <a:gd name="T10" fmla="*/ 21 w 91"/>
                  <a:gd name="T11" fmla="*/ 163 h 163"/>
                  <a:gd name="T12" fmla="*/ 24 w 91"/>
                  <a:gd name="T13" fmla="*/ 162 h 163"/>
                  <a:gd name="T14" fmla="*/ 45 w 91"/>
                  <a:gd name="T15" fmla="*/ 140 h 163"/>
                  <a:gd name="T16" fmla="*/ 67 w 91"/>
                  <a:gd name="T17" fmla="*/ 162 h 163"/>
                  <a:gd name="T18" fmla="*/ 71 w 91"/>
                  <a:gd name="T19" fmla="*/ 163 h 163"/>
                  <a:gd name="T20" fmla="*/ 74 w 91"/>
                  <a:gd name="T21" fmla="*/ 159 h 163"/>
                  <a:gd name="T22" fmla="*/ 74 w 91"/>
                  <a:gd name="T23" fmla="*/ 74 h 163"/>
                  <a:gd name="T24" fmla="*/ 91 w 91"/>
                  <a:gd name="T25" fmla="*/ 42 h 163"/>
                  <a:gd name="T26" fmla="*/ 45 w 91"/>
                  <a:gd name="T27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163">
                    <a:moveTo>
                      <a:pt x="45" y="0"/>
                    </a:moveTo>
                    <a:cubicBezTo>
                      <a:pt x="20" y="0"/>
                      <a:pt x="0" y="19"/>
                      <a:pt x="0" y="42"/>
                    </a:cubicBezTo>
                    <a:cubicBezTo>
                      <a:pt x="0" y="54"/>
                      <a:pt x="7" y="66"/>
                      <a:pt x="17" y="74"/>
                    </a:cubicBezTo>
                    <a:cubicBezTo>
                      <a:pt x="17" y="159"/>
                      <a:pt x="17" y="159"/>
                      <a:pt x="17" y="159"/>
                    </a:cubicBezTo>
                    <a:cubicBezTo>
                      <a:pt x="17" y="161"/>
                      <a:pt x="18" y="162"/>
                      <a:pt x="20" y="163"/>
                    </a:cubicBezTo>
                    <a:cubicBezTo>
                      <a:pt x="20" y="163"/>
                      <a:pt x="21" y="163"/>
                      <a:pt x="21" y="163"/>
                    </a:cubicBezTo>
                    <a:cubicBezTo>
                      <a:pt x="23" y="163"/>
                      <a:pt x="24" y="163"/>
                      <a:pt x="24" y="162"/>
                    </a:cubicBezTo>
                    <a:cubicBezTo>
                      <a:pt x="45" y="140"/>
                      <a:pt x="45" y="140"/>
                      <a:pt x="45" y="140"/>
                    </a:cubicBezTo>
                    <a:cubicBezTo>
                      <a:pt x="67" y="162"/>
                      <a:pt x="67" y="162"/>
                      <a:pt x="67" y="162"/>
                    </a:cubicBezTo>
                    <a:cubicBezTo>
                      <a:pt x="68" y="163"/>
                      <a:pt x="70" y="163"/>
                      <a:pt x="71" y="163"/>
                    </a:cubicBezTo>
                    <a:cubicBezTo>
                      <a:pt x="73" y="162"/>
                      <a:pt x="74" y="161"/>
                      <a:pt x="74" y="159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84" y="66"/>
                      <a:pt x="91" y="54"/>
                      <a:pt x="91" y="42"/>
                    </a:cubicBezTo>
                    <a:cubicBezTo>
                      <a:pt x="91" y="19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30"/>
              <p:cNvSpPr>
                <a:spLocks/>
              </p:cNvSpPr>
              <p:nvPr/>
            </p:nvSpPr>
            <p:spPr bwMode="auto">
              <a:xfrm>
                <a:off x="4030" y="519"/>
                <a:ext cx="213" cy="183"/>
              </a:xfrm>
              <a:custGeom>
                <a:avLst/>
                <a:gdLst>
                  <a:gd name="T0" fmla="*/ 159 w 213"/>
                  <a:gd name="T1" fmla="*/ 0 h 183"/>
                  <a:gd name="T2" fmla="*/ 54 w 213"/>
                  <a:gd name="T3" fmla="*/ 0 h 183"/>
                  <a:gd name="T4" fmla="*/ 0 w 213"/>
                  <a:gd name="T5" fmla="*/ 93 h 183"/>
                  <a:gd name="T6" fmla="*/ 54 w 213"/>
                  <a:gd name="T7" fmla="*/ 183 h 183"/>
                  <a:gd name="T8" fmla="*/ 159 w 213"/>
                  <a:gd name="T9" fmla="*/ 183 h 183"/>
                  <a:gd name="T10" fmla="*/ 213 w 213"/>
                  <a:gd name="T11" fmla="*/ 93 h 183"/>
                  <a:gd name="T12" fmla="*/ 159 w 213"/>
                  <a:gd name="T13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183">
                    <a:moveTo>
                      <a:pt x="159" y="0"/>
                    </a:moveTo>
                    <a:lnTo>
                      <a:pt x="54" y="0"/>
                    </a:lnTo>
                    <a:lnTo>
                      <a:pt x="0" y="93"/>
                    </a:lnTo>
                    <a:lnTo>
                      <a:pt x="54" y="183"/>
                    </a:lnTo>
                    <a:lnTo>
                      <a:pt x="159" y="183"/>
                    </a:lnTo>
                    <a:lnTo>
                      <a:pt x="213" y="93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31"/>
              <p:cNvSpPr>
                <a:spLocks/>
              </p:cNvSpPr>
              <p:nvPr/>
            </p:nvSpPr>
            <p:spPr bwMode="auto">
              <a:xfrm>
                <a:off x="4210" y="434"/>
                <a:ext cx="213" cy="185"/>
              </a:xfrm>
              <a:custGeom>
                <a:avLst/>
                <a:gdLst>
                  <a:gd name="T0" fmla="*/ 159 w 213"/>
                  <a:gd name="T1" fmla="*/ 0 h 185"/>
                  <a:gd name="T2" fmla="*/ 53 w 213"/>
                  <a:gd name="T3" fmla="*/ 0 h 185"/>
                  <a:gd name="T4" fmla="*/ 0 w 213"/>
                  <a:gd name="T5" fmla="*/ 93 h 185"/>
                  <a:gd name="T6" fmla="*/ 53 w 213"/>
                  <a:gd name="T7" fmla="*/ 185 h 185"/>
                  <a:gd name="T8" fmla="*/ 159 w 213"/>
                  <a:gd name="T9" fmla="*/ 185 h 185"/>
                  <a:gd name="T10" fmla="*/ 213 w 213"/>
                  <a:gd name="T11" fmla="*/ 93 h 185"/>
                  <a:gd name="T12" fmla="*/ 159 w 213"/>
                  <a:gd name="T13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185">
                    <a:moveTo>
                      <a:pt x="159" y="0"/>
                    </a:moveTo>
                    <a:lnTo>
                      <a:pt x="53" y="0"/>
                    </a:lnTo>
                    <a:lnTo>
                      <a:pt x="0" y="93"/>
                    </a:lnTo>
                    <a:lnTo>
                      <a:pt x="53" y="185"/>
                    </a:lnTo>
                    <a:lnTo>
                      <a:pt x="159" y="185"/>
                    </a:lnTo>
                    <a:lnTo>
                      <a:pt x="213" y="93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32"/>
              <p:cNvSpPr>
                <a:spLocks/>
              </p:cNvSpPr>
              <p:nvPr/>
            </p:nvSpPr>
            <p:spPr bwMode="auto">
              <a:xfrm>
                <a:off x="4195" y="630"/>
                <a:ext cx="213" cy="185"/>
              </a:xfrm>
              <a:custGeom>
                <a:avLst/>
                <a:gdLst>
                  <a:gd name="T0" fmla="*/ 161 w 213"/>
                  <a:gd name="T1" fmla="*/ 0 h 185"/>
                  <a:gd name="T2" fmla="*/ 54 w 213"/>
                  <a:gd name="T3" fmla="*/ 0 h 185"/>
                  <a:gd name="T4" fmla="*/ 0 w 213"/>
                  <a:gd name="T5" fmla="*/ 93 h 185"/>
                  <a:gd name="T6" fmla="*/ 54 w 213"/>
                  <a:gd name="T7" fmla="*/ 185 h 185"/>
                  <a:gd name="T8" fmla="*/ 161 w 213"/>
                  <a:gd name="T9" fmla="*/ 185 h 185"/>
                  <a:gd name="T10" fmla="*/ 213 w 213"/>
                  <a:gd name="T11" fmla="*/ 93 h 185"/>
                  <a:gd name="T12" fmla="*/ 161 w 213"/>
                  <a:gd name="T13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185">
                    <a:moveTo>
                      <a:pt x="161" y="0"/>
                    </a:moveTo>
                    <a:lnTo>
                      <a:pt x="54" y="0"/>
                    </a:lnTo>
                    <a:lnTo>
                      <a:pt x="0" y="93"/>
                    </a:lnTo>
                    <a:lnTo>
                      <a:pt x="54" y="185"/>
                    </a:lnTo>
                    <a:lnTo>
                      <a:pt x="161" y="185"/>
                    </a:lnTo>
                    <a:lnTo>
                      <a:pt x="213" y="93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33"/>
              <p:cNvSpPr>
                <a:spLocks/>
              </p:cNvSpPr>
              <p:nvPr/>
            </p:nvSpPr>
            <p:spPr bwMode="auto">
              <a:xfrm>
                <a:off x="2503" y="1204"/>
                <a:ext cx="103" cy="78"/>
              </a:xfrm>
              <a:custGeom>
                <a:avLst/>
                <a:gdLst>
                  <a:gd name="T0" fmla="*/ 56 w 56"/>
                  <a:gd name="T1" fmla="*/ 16 h 42"/>
                  <a:gd name="T2" fmla="*/ 40 w 56"/>
                  <a:gd name="T3" fmla="*/ 2 h 42"/>
                  <a:gd name="T4" fmla="*/ 36 w 56"/>
                  <a:gd name="T5" fmla="*/ 1 h 42"/>
                  <a:gd name="T6" fmla="*/ 3 w 56"/>
                  <a:gd name="T7" fmla="*/ 9 h 42"/>
                  <a:gd name="T8" fmla="*/ 0 w 56"/>
                  <a:gd name="T9" fmla="*/ 11 h 42"/>
                  <a:gd name="T10" fmla="*/ 1 w 56"/>
                  <a:gd name="T11" fmla="*/ 15 h 42"/>
                  <a:gd name="T12" fmla="*/ 29 w 56"/>
                  <a:gd name="T13" fmla="*/ 42 h 42"/>
                  <a:gd name="T14" fmla="*/ 36 w 56"/>
                  <a:gd name="T15" fmla="*/ 26 h 42"/>
                  <a:gd name="T16" fmla="*/ 56 w 56"/>
                  <a:gd name="T17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42">
                    <a:moveTo>
                      <a:pt x="56" y="16"/>
                    </a:moveTo>
                    <a:cubicBezTo>
                      <a:pt x="40" y="2"/>
                      <a:pt x="40" y="2"/>
                      <a:pt x="40" y="2"/>
                    </a:cubicBezTo>
                    <a:cubicBezTo>
                      <a:pt x="39" y="1"/>
                      <a:pt x="37" y="0"/>
                      <a:pt x="36" y="1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9"/>
                      <a:pt x="0" y="10"/>
                      <a:pt x="0" y="11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36"/>
                      <a:pt x="31" y="31"/>
                      <a:pt x="36" y="26"/>
                    </a:cubicBezTo>
                    <a:cubicBezTo>
                      <a:pt x="41" y="20"/>
                      <a:pt x="50" y="17"/>
                      <a:pt x="5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34"/>
              <p:cNvSpPr>
                <a:spLocks noEditPoints="1"/>
              </p:cNvSpPr>
              <p:nvPr/>
            </p:nvSpPr>
            <p:spPr bwMode="auto">
              <a:xfrm>
                <a:off x="2562" y="1239"/>
                <a:ext cx="288" cy="331"/>
              </a:xfrm>
              <a:custGeom>
                <a:avLst/>
                <a:gdLst>
                  <a:gd name="T0" fmla="*/ 133 w 156"/>
                  <a:gd name="T1" fmla="*/ 95 h 179"/>
                  <a:gd name="T2" fmla="*/ 37 w 156"/>
                  <a:gd name="T3" fmla="*/ 1 h 179"/>
                  <a:gd name="T4" fmla="*/ 34 w 156"/>
                  <a:gd name="T5" fmla="*/ 0 h 179"/>
                  <a:gd name="T6" fmla="*/ 27 w 156"/>
                  <a:gd name="T7" fmla="*/ 1 h 179"/>
                  <a:gd name="T8" fmla="*/ 29 w 156"/>
                  <a:gd name="T9" fmla="*/ 3 h 179"/>
                  <a:gd name="T10" fmla="*/ 24 w 156"/>
                  <a:gd name="T11" fmla="*/ 9 h 179"/>
                  <a:gd name="T12" fmla="*/ 23 w 156"/>
                  <a:gd name="T13" fmla="*/ 8 h 179"/>
                  <a:gd name="T14" fmla="*/ 4 w 156"/>
                  <a:gd name="T15" fmla="*/ 25 h 179"/>
                  <a:gd name="T16" fmla="*/ 1 w 156"/>
                  <a:gd name="T17" fmla="*/ 28 h 179"/>
                  <a:gd name="T18" fmla="*/ 0 w 156"/>
                  <a:gd name="T19" fmla="*/ 27 h 179"/>
                  <a:gd name="T20" fmla="*/ 0 w 156"/>
                  <a:gd name="T21" fmla="*/ 31 h 179"/>
                  <a:gd name="T22" fmla="*/ 1 w 156"/>
                  <a:gd name="T23" fmla="*/ 34 h 179"/>
                  <a:gd name="T24" fmla="*/ 80 w 156"/>
                  <a:gd name="T25" fmla="*/ 150 h 179"/>
                  <a:gd name="T26" fmla="*/ 108 w 156"/>
                  <a:gd name="T27" fmla="*/ 179 h 179"/>
                  <a:gd name="T28" fmla="*/ 108 w 156"/>
                  <a:gd name="T29" fmla="*/ 179 h 179"/>
                  <a:gd name="T30" fmla="*/ 125 w 156"/>
                  <a:gd name="T31" fmla="*/ 175 h 179"/>
                  <a:gd name="T32" fmla="*/ 127 w 156"/>
                  <a:gd name="T33" fmla="*/ 174 h 179"/>
                  <a:gd name="T34" fmla="*/ 127 w 156"/>
                  <a:gd name="T35" fmla="*/ 174 h 179"/>
                  <a:gd name="T36" fmla="*/ 149 w 156"/>
                  <a:gd name="T37" fmla="*/ 152 h 179"/>
                  <a:gd name="T38" fmla="*/ 133 w 156"/>
                  <a:gd name="T39" fmla="*/ 95 h 179"/>
                  <a:gd name="T40" fmla="*/ 105 w 156"/>
                  <a:gd name="T41" fmla="*/ 137 h 179"/>
                  <a:gd name="T42" fmla="*/ 24 w 156"/>
                  <a:gd name="T43" fmla="*/ 32 h 179"/>
                  <a:gd name="T44" fmla="*/ 37 w 156"/>
                  <a:gd name="T45" fmla="*/ 23 h 179"/>
                  <a:gd name="T46" fmla="*/ 131 w 156"/>
                  <a:gd name="T47" fmla="*/ 122 h 179"/>
                  <a:gd name="T48" fmla="*/ 105 w 156"/>
                  <a:gd name="T49" fmla="*/ 13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179">
                    <a:moveTo>
                      <a:pt x="133" y="95"/>
                    </a:moveTo>
                    <a:cubicBezTo>
                      <a:pt x="90" y="48"/>
                      <a:pt x="37" y="2"/>
                      <a:pt x="37" y="1"/>
                    </a:cubicBezTo>
                    <a:cubicBezTo>
                      <a:pt x="36" y="0"/>
                      <a:pt x="35" y="0"/>
                      <a:pt x="34" y="0"/>
                    </a:cubicBezTo>
                    <a:cubicBezTo>
                      <a:pt x="34" y="0"/>
                      <a:pt x="31" y="0"/>
                      <a:pt x="27" y="1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30"/>
                      <a:pt x="0" y="31"/>
                    </a:cubicBezTo>
                    <a:cubicBezTo>
                      <a:pt x="0" y="32"/>
                      <a:pt x="0" y="33"/>
                      <a:pt x="1" y="34"/>
                    </a:cubicBezTo>
                    <a:cubicBezTo>
                      <a:pt x="2" y="35"/>
                      <a:pt x="72" y="112"/>
                      <a:pt x="80" y="150"/>
                    </a:cubicBezTo>
                    <a:cubicBezTo>
                      <a:pt x="85" y="174"/>
                      <a:pt x="98" y="179"/>
                      <a:pt x="108" y="179"/>
                    </a:cubicBezTo>
                    <a:cubicBezTo>
                      <a:pt x="108" y="179"/>
                      <a:pt x="108" y="179"/>
                      <a:pt x="108" y="179"/>
                    </a:cubicBezTo>
                    <a:cubicBezTo>
                      <a:pt x="115" y="179"/>
                      <a:pt x="122" y="176"/>
                      <a:pt x="125" y="175"/>
                    </a:cubicBezTo>
                    <a:cubicBezTo>
                      <a:pt x="126" y="174"/>
                      <a:pt x="126" y="174"/>
                      <a:pt x="127" y="174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31" y="173"/>
                      <a:pt x="143" y="165"/>
                      <a:pt x="149" y="152"/>
                    </a:cubicBezTo>
                    <a:cubicBezTo>
                      <a:pt x="154" y="141"/>
                      <a:pt x="156" y="121"/>
                      <a:pt x="133" y="95"/>
                    </a:cubicBezTo>
                    <a:close/>
                    <a:moveTo>
                      <a:pt x="105" y="137"/>
                    </a:moveTo>
                    <a:cubicBezTo>
                      <a:pt x="102" y="125"/>
                      <a:pt x="24" y="32"/>
                      <a:pt x="24" y="3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53" y="34"/>
                      <a:pt x="131" y="122"/>
                      <a:pt x="131" y="122"/>
                    </a:cubicBezTo>
                    <a:lnTo>
                      <a:pt x="105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35"/>
              <p:cNvSpPr>
                <a:spLocks/>
              </p:cNvSpPr>
              <p:nvPr/>
            </p:nvSpPr>
            <p:spPr bwMode="auto">
              <a:xfrm>
                <a:off x="2562" y="1241"/>
                <a:ext cx="54" cy="50"/>
              </a:xfrm>
              <a:custGeom>
                <a:avLst/>
                <a:gdLst>
                  <a:gd name="T0" fmla="*/ 4 w 29"/>
                  <a:gd name="T1" fmla="*/ 24 h 27"/>
                  <a:gd name="T2" fmla="*/ 23 w 29"/>
                  <a:gd name="T3" fmla="*/ 7 h 27"/>
                  <a:gd name="T4" fmla="*/ 24 w 29"/>
                  <a:gd name="T5" fmla="*/ 8 h 27"/>
                  <a:gd name="T6" fmla="*/ 29 w 29"/>
                  <a:gd name="T7" fmla="*/ 2 h 27"/>
                  <a:gd name="T8" fmla="*/ 27 w 29"/>
                  <a:gd name="T9" fmla="*/ 0 h 27"/>
                  <a:gd name="T10" fmla="*/ 7 w 29"/>
                  <a:gd name="T11" fmla="*/ 10 h 27"/>
                  <a:gd name="T12" fmla="*/ 0 w 29"/>
                  <a:gd name="T13" fmla="*/ 26 h 27"/>
                  <a:gd name="T14" fmla="*/ 1 w 29"/>
                  <a:gd name="T15" fmla="*/ 27 h 27"/>
                  <a:gd name="T16" fmla="*/ 4 w 29"/>
                  <a:gd name="T17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7">
                    <a:moveTo>
                      <a:pt x="4" y="24"/>
                    </a:moveTo>
                    <a:cubicBezTo>
                      <a:pt x="23" y="7"/>
                      <a:pt x="23" y="7"/>
                      <a:pt x="23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1" y="1"/>
                      <a:pt x="13" y="3"/>
                      <a:pt x="7" y="10"/>
                    </a:cubicBezTo>
                    <a:cubicBezTo>
                      <a:pt x="3" y="14"/>
                      <a:pt x="1" y="19"/>
                      <a:pt x="0" y="26"/>
                    </a:cubicBezTo>
                    <a:cubicBezTo>
                      <a:pt x="1" y="27"/>
                      <a:pt x="1" y="27"/>
                      <a:pt x="1" y="27"/>
                    </a:cubicBez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36"/>
              <p:cNvSpPr>
                <a:spLocks/>
              </p:cNvSpPr>
              <p:nvPr/>
            </p:nvSpPr>
            <p:spPr bwMode="auto">
              <a:xfrm>
                <a:off x="2497" y="776"/>
                <a:ext cx="359" cy="15"/>
              </a:xfrm>
              <a:custGeom>
                <a:avLst/>
                <a:gdLst>
                  <a:gd name="T0" fmla="*/ 190 w 194"/>
                  <a:gd name="T1" fmla="*/ 8 h 8"/>
                  <a:gd name="T2" fmla="*/ 4 w 194"/>
                  <a:gd name="T3" fmla="*/ 8 h 8"/>
                  <a:gd name="T4" fmla="*/ 0 w 194"/>
                  <a:gd name="T5" fmla="*/ 4 h 8"/>
                  <a:gd name="T6" fmla="*/ 4 w 194"/>
                  <a:gd name="T7" fmla="*/ 0 h 8"/>
                  <a:gd name="T8" fmla="*/ 190 w 194"/>
                  <a:gd name="T9" fmla="*/ 0 h 8"/>
                  <a:gd name="T10" fmla="*/ 194 w 194"/>
                  <a:gd name="T11" fmla="*/ 4 h 8"/>
                  <a:gd name="T12" fmla="*/ 190 w 19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4" h="8">
                    <a:moveTo>
                      <a:pt x="19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1" y="8"/>
                      <a:pt x="0" y="6"/>
                      <a:pt x="0" y="4"/>
                    </a:cubicBezTo>
                    <a:cubicBezTo>
                      <a:pt x="0" y="1"/>
                      <a:pt x="1" y="0"/>
                      <a:pt x="4" y="0"/>
                    </a:cubicBezTo>
                    <a:cubicBezTo>
                      <a:pt x="190" y="0"/>
                      <a:pt x="190" y="0"/>
                      <a:pt x="190" y="0"/>
                    </a:cubicBezTo>
                    <a:cubicBezTo>
                      <a:pt x="192" y="0"/>
                      <a:pt x="194" y="1"/>
                      <a:pt x="194" y="4"/>
                    </a:cubicBezTo>
                    <a:cubicBezTo>
                      <a:pt x="194" y="6"/>
                      <a:pt x="192" y="8"/>
                      <a:pt x="19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37"/>
              <p:cNvSpPr>
                <a:spLocks/>
              </p:cNvSpPr>
              <p:nvPr/>
            </p:nvSpPr>
            <p:spPr bwMode="auto">
              <a:xfrm>
                <a:off x="2549" y="432"/>
                <a:ext cx="15" cy="115"/>
              </a:xfrm>
              <a:custGeom>
                <a:avLst/>
                <a:gdLst>
                  <a:gd name="T0" fmla="*/ 4 w 8"/>
                  <a:gd name="T1" fmla="*/ 62 h 62"/>
                  <a:gd name="T2" fmla="*/ 0 w 8"/>
                  <a:gd name="T3" fmla="*/ 58 h 62"/>
                  <a:gd name="T4" fmla="*/ 0 w 8"/>
                  <a:gd name="T5" fmla="*/ 4 h 62"/>
                  <a:gd name="T6" fmla="*/ 4 w 8"/>
                  <a:gd name="T7" fmla="*/ 0 h 62"/>
                  <a:gd name="T8" fmla="*/ 8 w 8"/>
                  <a:gd name="T9" fmla="*/ 4 h 62"/>
                  <a:gd name="T10" fmla="*/ 8 w 8"/>
                  <a:gd name="T11" fmla="*/ 58 h 62"/>
                  <a:gd name="T12" fmla="*/ 4 w 8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2">
                    <a:moveTo>
                      <a:pt x="4" y="62"/>
                    </a:moveTo>
                    <a:cubicBezTo>
                      <a:pt x="2" y="62"/>
                      <a:pt x="0" y="60"/>
                      <a:pt x="0" y="5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7" y="0"/>
                      <a:pt x="8" y="1"/>
                      <a:pt x="8" y="4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60"/>
                      <a:pt x="7" y="62"/>
                      <a:pt x="4" y="6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38"/>
              <p:cNvSpPr>
                <a:spLocks/>
              </p:cNvSpPr>
              <p:nvPr/>
            </p:nvSpPr>
            <p:spPr bwMode="auto">
              <a:xfrm>
                <a:off x="2669" y="432"/>
                <a:ext cx="15" cy="183"/>
              </a:xfrm>
              <a:custGeom>
                <a:avLst/>
                <a:gdLst>
                  <a:gd name="T0" fmla="*/ 4 w 8"/>
                  <a:gd name="T1" fmla="*/ 99 h 99"/>
                  <a:gd name="T2" fmla="*/ 0 w 8"/>
                  <a:gd name="T3" fmla="*/ 95 h 99"/>
                  <a:gd name="T4" fmla="*/ 0 w 8"/>
                  <a:gd name="T5" fmla="*/ 4 h 99"/>
                  <a:gd name="T6" fmla="*/ 4 w 8"/>
                  <a:gd name="T7" fmla="*/ 0 h 99"/>
                  <a:gd name="T8" fmla="*/ 8 w 8"/>
                  <a:gd name="T9" fmla="*/ 4 h 99"/>
                  <a:gd name="T10" fmla="*/ 8 w 8"/>
                  <a:gd name="T11" fmla="*/ 95 h 99"/>
                  <a:gd name="T12" fmla="*/ 4 w 8"/>
                  <a:gd name="T1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9">
                    <a:moveTo>
                      <a:pt x="4" y="99"/>
                    </a:moveTo>
                    <a:cubicBezTo>
                      <a:pt x="1" y="99"/>
                      <a:pt x="0" y="97"/>
                      <a:pt x="0" y="9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1" y="0"/>
                      <a:pt x="4" y="0"/>
                    </a:cubicBezTo>
                    <a:cubicBezTo>
                      <a:pt x="6" y="0"/>
                      <a:pt x="8" y="1"/>
                      <a:pt x="8" y="4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7"/>
                      <a:pt x="6" y="99"/>
                      <a:pt x="4" y="9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39"/>
              <p:cNvSpPr>
                <a:spLocks/>
              </p:cNvSpPr>
              <p:nvPr/>
            </p:nvSpPr>
            <p:spPr bwMode="auto">
              <a:xfrm>
                <a:off x="2788" y="432"/>
                <a:ext cx="14" cy="252"/>
              </a:xfrm>
              <a:custGeom>
                <a:avLst/>
                <a:gdLst>
                  <a:gd name="T0" fmla="*/ 4 w 8"/>
                  <a:gd name="T1" fmla="*/ 136 h 136"/>
                  <a:gd name="T2" fmla="*/ 0 w 8"/>
                  <a:gd name="T3" fmla="*/ 132 h 136"/>
                  <a:gd name="T4" fmla="*/ 0 w 8"/>
                  <a:gd name="T5" fmla="*/ 4 h 136"/>
                  <a:gd name="T6" fmla="*/ 4 w 8"/>
                  <a:gd name="T7" fmla="*/ 0 h 136"/>
                  <a:gd name="T8" fmla="*/ 8 w 8"/>
                  <a:gd name="T9" fmla="*/ 4 h 136"/>
                  <a:gd name="T10" fmla="*/ 8 w 8"/>
                  <a:gd name="T11" fmla="*/ 132 h 136"/>
                  <a:gd name="T12" fmla="*/ 4 w 8"/>
                  <a:gd name="T1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36">
                    <a:moveTo>
                      <a:pt x="4" y="136"/>
                    </a:moveTo>
                    <a:cubicBezTo>
                      <a:pt x="2" y="136"/>
                      <a:pt x="0" y="134"/>
                      <a:pt x="0" y="13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4"/>
                    </a:cubicBezTo>
                    <a:cubicBezTo>
                      <a:pt x="8" y="132"/>
                      <a:pt x="8" y="132"/>
                      <a:pt x="8" y="132"/>
                    </a:cubicBezTo>
                    <a:cubicBezTo>
                      <a:pt x="8" y="134"/>
                      <a:pt x="6" y="136"/>
                      <a:pt x="4" y="1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40"/>
              <p:cNvSpPr>
                <a:spLocks/>
              </p:cNvSpPr>
              <p:nvPr/>
            </p:nvSpPr>
            <p:spPr bwMode="auto">
              <a:xfrm>
                <a:off x="2549" y="738"/>
                <a:ext cx="15" cy="53"/>
              </a:xfrm>
              <a:custGeom>
                <a:avLst/>
                <a:gdLst>
                  <a:gd name="T0" fmla="*/ 4 w 8"/>
                  <a:gd name="T1" fmla="*/ 29 h 29"/>
                  <a:gd name="T2" fmla="*/ 0 w 8"/>
                  <a:gd name="T3" fmla="*/ 25 h 29"/>
                  <a:gd name="T4" fmla="*/ 0 w 8"/>
                  <a:gd name="T5" fmla="*/ 4 h 29"/>
                  <a:gd name="T6" fmla="*/ 4 w 8"/>
                  <a:gd name="T7" fmla="*/ 0 h 29"/>
                  <a:gd name="T8" fmla="*/ 8 w 8"/>
                  <a:gd name="T9" fmla="*/ 4 h 29"/>
                  <a:gd name="T10" fmla="*/ 8 w 8"/>
                  <a:gd name="T11" fmla="*/ 25 h 29"/>
                  <a:gd name="T12" fmla="*/ 4 w 8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9">
                    <a:moveTo>
                      <a:pt x="4" y="29"/>
                    </a:moveTo>
                    <a:cubicBezTo>
                      <a:pt x="2" y="29"/>
                      <a:pt x="0" y="27"/>
                      <a:pt x="0" y="2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8" y="2"/>
                      <a:pt x="8" y="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7"/>
                      <a:pt x="7" y="29"/>
                      <a:pt x="4" y="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41"/>
              <p:cNvSpPr>
                <a:spLocks/>
              </p:cNvSpPr>
              <p:nvPr/>
            </p:nvSpPr>
            <p:spPr bwMode="auto">
              <a:xfrm>
                <a:off x="2669" y="738"/>
                <a:ext cx="15" cy="53"/>
              </a:xfrm>
              <a:custGeom>
                <a:avLst/>
                <a:gdLst>
                  <a:gd name="T0" fmla="*/ 4 w 8"/>
                  <a:gd name="T1" fmla="*/ 29 h 29"/>
                  <a:gd name="T2" fmla="*/ 0 w 8"/>
                  <a:gd name="T3" fmla="*/ 25 h 29"/>
                  <a:gd name="T4" fmla="*/ 0 w 8"/>
                  <a:gd name="T5" fmla="*/ 4 h 29"/>
                  <a:gd name="T6" fmla="*/ 4 w 8"/>
                  <a:gd name="T7" fmla="*/ 0 h 29"/>
                  <a:gd name="T8" fmla="*/ 8 w 8"/>
                  <a:gd name="T9" fmla="*/ 4 h 29"/>
                  <a:gd name="T10" fmla="*/ 8 w 8"/>
                  <a:gd name="T11" fmla="*/ 25 h 29"/>
                  <a:gd name="T12" fmla="*/ 4 w 8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9">
                    <a:moveTo>
                      <a:pt x="4" y="29"/>
                    </a:moveTo>
                    <a:cubicBezTo>
                      <a:pt x="1" y="29"/>
                      <a:pt x="0" y="27"/>
                      <a:pt x="0" y="2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42"/>
              <p:cNvSpPr>
                <a:spLocks/>
              </p:cNvSpPr>
              <p:nvPr/>
            </p:nvSpPr>
            <p:spPr bwMode="auto">
              <a:xfrm>
                <a:off x="2788" y="738"/>
                <a:ext cx="14" cy="53"/>
              </a:xfrm>
              <a:custGeom>
                <a:avLst/>
                <a:gdLst>
                  <a:gd name="T0" fmla="*/ 4 w 8"/>
                  <a:gd name="T1" fmla="*/ 29 h 29"/>
                  <a:gd name="T2" fmla="*/ 0 w 8"/>
                  <a:gd name="T3" fmla="*/ 25 h 29"/>
                  <a:gd name="T4" fmla="*/ 0 w 8"/>
                  <a:gd name="T5" fmla="*/ 4 h 29"/>
                  <a:gd name="T6" fmla="*/ 4 w 8"/>
                  <a:gd name="T7" fmla="*/ 0 h 29"/>
                  <a:gd name="T8" fmla="*/ 8 w 8"/>
                  <a:gd name="T9" fmla="*/ 4 h 29"/>
                  <a:gd name="T10" fmla="*/ 8 w 8"/>
                  <a:gd name="T11" fmla="*/ 25 h 29"/>
                  <a:gd name="T12" fmla="*/ 4 w 8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9">
                    <a:moveTo>
                      <a:pt x="4" y="29"/>
                    </a:moveTo>
                    <a:cubicBezTo>
                      <a:pt x="2" y="29"/>
                      <a:pt x="0" y="27"/>
                      <a:pt x="0" y="2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Oval 43"/>
              <p:cNvSpPr>
                <a:spLocks noChangeArrowheads="1"/>
              </p:cNvSpPr>
              <p:nvPr/>
            </p:nvSpPr>
            <p:spPr bwMode="auto">
              <a:xfrm>
                <a:off x="2641" y="676"/>
                <a:ext cx="69" cy="6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Oval 44"/>
              <p:cNvSpPr>
                <a:spLocks noChangeArrowheads="1"/>
              </p:cNvSpPr>
              <p:nvPr/>
            </p:nvSpPr>
            <p:spPr bwMode="auto">
              <a:xfrm>
                <a:off x="2760" y="676"/>
                <a:ext cx="70" cy="6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Oval 45"/>
              <p:cNvSpPr>
                <a:spLocks noChangeArrowheads="1"/>
              </p:cNvSpPr>
              <p:nvPr/>
            </p:nvSpPr>
            <p:spPr bwMode="auto">
              <a:xfrm>
                <a:off x="2641" y="608"/>
                <a:ext cx="69" cy="6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Oval 46"/>
              <p:cNvSpPr>
                <a:spLocks noChangeArrowheads="1"/>
              </p:cNvSpPr>
              <p:nvPr/>
            </p:nvSpPr>
            <p:spPr bwMode="auto">
              <a:xfrm>
                <a:off x="2523" y="676"/>
                <a:ext cx="69" cy="6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Oval 47"/>
              <p:cNvSpPr>
                <a:spLocks noChangeArrowheads="1"/>
              </p:cNvSpPr>
              <p:nvPr/>
            </p:nvSpPr>
            <p:spPr bwMode="auto">
              <a:xfrm>
                <a:off x="2523" y="608"/>
                <a:ext cx="69" cy="6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Oval 48"/>
              <p:cNvSpPr>
                <a:spLocks noChangeArrowheads="1"/>
              </p:cNvSpPr>
              <p:nvPr/>
            </p:nvSpPr>
            <p:spPr bwMode="auto">
              <a:xfrm>
                <a:off x="2523" y="539"/>
                <a:ext cx="69" cy="6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49"/>
              <p:cNvSpPr>
                <a:spLocks/>
              </p:cNvSpPr>
              <p:nvPr/>
            </p:nvSpPr>
            <p:spPr bwMode="auto">
              <a:xfrm>
                <a:off x="3588" y="682"/>
                <a:ext cx="50" cy="48"/>
              </a:xfrm>
              <a:custGeom>
                <a:avLst/>
                <a:gdLst>
                  <a:gd name="T0" fmla="*/ 20 w 27"/>
                  <a:gd name="T1" fmla="*/ 5 h 26"/>
                  <a:gd name="T2" fmla="*/ 13 w 27"/>
                  <a:gd name="T3" fmla="*/ 0 h 26"/>
                  <a:gd name="T4" fmla="*/ 0 w 27"/>
                  <a:gd name="T5" fmla="*/ 16 h 26"/>
                  <a:gd name="T6" fmla="*/ 6 w 27"/>
                  <a:gd name="T7" fmla="*/ 21 h 26"/>
                  <a:gd name="T8" fmla="*/ 24 w 27"/>
                  <a:gd name="T9" fmla="*/ 22 h 26"/>
                  <a:gd name="T10" fmla="*/ 20 w 27"/>
                  <a:gd name="T11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20" y="5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12" y="26"/>
                      <a:pt x="20" y="26"/>
                      <a:pt x="24" y="22"/>
                    </a:cubicBezTo>
                    <a:cubicBezTo>
                      <a:pt x="27" y="17"/>
                      <a:pt x="26" y="10"/>
                      <a:pt x="2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50"/>
              <p:cNvSpPr>
                <a:spLocks/>
              </p:cNvSpPr>
              <p:nvPr/>
            </p:nvSpPr>
            <p:spPr bwMode="auto">
              <a:xfrm>
                <a:off x="3437" y="562"/>
                <a:ext cx="170" cy="146"/>
              </a:xfrm>
              <a:custGeom>
                <a:avLst/>
                <a:gdLst>
                  <a:gd name="T0" fmla="*/ 92 w 92"/>
                  <a:gd name="T1" fmla="*/ 63 h 79"/>
                  <a:gd name="T2" fmla="*/ 26 w 92"/>
                  <a:gd name="T3" fmla="*/ 9 h 79"/>
                  <a:gd name="T4" fmla="*/ 1 w 92"/>
                  <a:gd name="T5" fmla="*/ 2 h 79"/>
                  <a:gd name="T6" fmla="*/ 12 w 92"/>
                  <a:gd name="T7" fmla="*/ 25 h 79"/>
                  <a:gd name="T8" fmla="*/ 79 w 92"/>
                  <a:gd name="T9" fmla="*/ 79 h 79"/>
                  <a:gd name="T10" fmla="*/ 85 w 92"/>
                  <a:gd name="T11" fmla="*/ 71 h 79"/>
                  <a:gd name="T12" fmla="*/ 85 w 92"/>
                  <a:gd name="T13" fmla="*/ 71 h 79"/>
                  <a:gd name="T14" fmla="*/ 92 w 92"/>
                  <a:gd name="T15" fmla="*/ 6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79">
                    <a:moveTo>
                      <a:pt x="92" y="63"/>
                    </a:move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5" y="0"/>
                      <a:pt x="1" y="2"/>
                    </a:cubicBezTo>
                    <a:cubicBezTo>
                      <a:pt x="0" y="4"/>
                      <a:pt x="12" y="25"/>
                      <a:pt x="12" y="25"/>
                    </a:cubicBezTo>
                    <a:cubicBezTo>
                      <a:pt x="79" y="79"/>
                      <a:pt x="79" y="79"/>
                      <a:pt x="79" y="79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5" y="71"/>
                      <a:pt x="85" y="71"/>
                      <a:pt x="85" y="71"/>
                    </a:cubicBezTo>
                    <a:lnTo>
                      <a:pt x="92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51"/>
              <p:cNvSpPr>
                <a:spLocks/>
              </p:cNvSpPr>
              <p:nvPr/>
            </p:nvSpPr>
            <p:spPr bwMode="auto">
              <a:xfrm>
                <a:off x="3274" y="669"/>
                <a:ext cx="279" cy="128"/>
              </a:xfrm>
              <a:custGeom>
                <a:avLst/>
                <a:gdLst>
                  <a:gd name="T0" fmla="*/ 0 w 151"/>
                  <a:gd name="T1" fmla="*/ 67 h 69"/>
                  <a:gd name="T2" fmla="*/ 1 w 151"/>
                  <a:gd name="T3" fmla="*/ 68 h 69"/>
                  <a:gd name="T4" fmla="*/ 3 w 151"/>
                  <a:gd name="T5" fmla="*/ 69 h 69"/>
                  <a:gd name="T6" fmla="*/ 4 w 151"/>
                  <a:gd name="T7" fmla="*/ 69 h 69"/>
                  <a:gd name="T8" fmla="*/ 149 w 151"/>
                  <a:gd name="T9" fmla="*/ 34 h 69"/>
                  <a:gd name="T10" fmla="*/ 151 w 151"/>
                  <a:gd name="T11" fmla="*/ 33 h 69"/>
                  <a:gd name="T12" fmla="*/ 90 w 151"/>
                  <a:gd name="T13" fmla="*/ 0 h 69"/>
                  <a:gd name="T14" fmla="*/ 0 w 151"/>
                  <a:gd name="T15" fmla="*/ 6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69">
                    <a:moveTo>
                      <a:pt x="0" y="67"/>
                    </a:moveTo>
                    <a:cubicBezTo>
                      <a:pt x="0" y="67"/>
                      <a:pt x="0" y="68"/>
                      <a:pt x="1" y="68"/>
                    </a:cubicBezTo>
                    <a:cubicBezTo>
                      <a:pt x="1" y="68"/>
                      <a:pt x="2" y="69"/>
                      <a:pt x="3" y="69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149" y="34"/>
                      <a:pt x="149" y="34"/>
                      <a:pt x="149" y="34"/>
                    </a:cubicBezTo>
                    <a:cubicBezTo>
                      <a:pt x="150" y="34"/>
                      <a:pt x="151" y="34"/>
                      <a:pt x="151" y="33"/>
                    </a:cubicBezTo>
                    <a:cubicBezTo>
                      <a:pt x="90" y="0"/>
                      <a:pt x="90" y="0"/>
                      <a:pt x="90" y="0"/>
                    </a:cubicBez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52"/>
              <p:cNvSpPr>
                <a:spLocks noEditPoints="1"/>
              </p:cNvSpPr>
              <p:nvPr/>
            </p:nvSpPr>
            <p:spPr bwMode="auto">
              <a:xfrm>
                <a:off x="3272" y="438"/>
                <a:ext cx="283" cy="337"/>
              </a:xfrm>
              <a:custGeom>
                <a:avLst/>
                <a:gdLst>
                  <a:gd name="T0" fmla="*/ 93 w 153"/>
                  <a:gd name="T1" fmla="*/ 116 h 182"/>
                  <a:gd name="T2" fmla="*/ 153 w 153"/>
                  <a:gd name="T3" fmla="*/ 150 h 182"/>
                  <a:gd name="T4" fmla="*/ 153 w 153"/>
                  <a:gd name="T5" fmla="*/ 138 h 182"/>
                  <a:gd name="T6" fmla="*/ 99 w 153"/>
                  <a:gd name="T7" fmla="*/ 94 h 182"/>
                  <a:gd name="T8" fmla="*/ 99 w 153"/>
                  <a:gd name="T9" fmla="*/ 94 h 182"/>
                  <a:gd name="T10" fmla="*/ 87 w 153"/>
                  <a:gd name="T11" fmla="*/ 68 h 182"/>
                  <a:gd name="T12" fmla="*/ 87 w 153"/>
                  <a:gd name="T13" fmla="*/ 67 h 182"/>
                  <a:gd name="T14" fmla="*/ 89 w 153"/>
                  <a:gd name="T15" fmla="*/ 66 h 182"/>
                  <a:gd name="T16" fmla="*/ 91 w 153"/>
                  <a:gd name="T17" fmla="*/ 66 h 182"/>
                  <a:gd name="T18" fmla="*/ 116 w 153"/>
                  <a:gd name="T19" fmla="*/ 74 h 182"/>
                  <a:gd name="T20" fmla="*/ 116 w 153"/>
                  <a:gd name="T21" fmla="*/ 74 h 182"/>
                  <a:gd name="T22" fmla="*/ 153 w 153"/>
                  <a:gd name="T23" fmla="*/ 104 h 182"/>
                  <a:gd name="T24" fmla="*/ 153 w 153"/>
                  <a:gd name="T25" fmla="*/ 4 h 182"/>
                  <a:gd name="T26" fmla="*/ 149 w 153"/>
                  <a:gd name="T27" fmla="*/ 0 h 182"/>
                  <a:gd name="T28" fmla="*/ 4 w 153"/>
                  <a:gd name="T29" fmla="*/ 0 h 182"/>
                  <a:gd name="T30" fmla="*/ 0 w 153"/>
                  <a:gd name="T31" fmla="*/ 4 h 182"/>
                  <a:gd name="T32" fmla="*/ 0 w 153"/>
                  <a:gd name="T33" fmla="*/ 182 h 182"/>
                  <a:gd name="T34" fmla="*/ 88 w 153"/>
                  <a:gd name="T35" fmla="*/ 117 h 182"/>
                  <a:gd name="T36" fmla="*/ 93 w 153"/>
                  <a:gd name="T37" fmla="*/ 116 h 182"/>
                  <a:gd name="T38" fmla="*/ 31 w 153"/>
                  <a:gd name="T39" fmla="*/ 21 h 182"/>
                  <a:gd name="T40" fmla="*/ 116 w 153"/>
                  <a:gd name="T41" fmla="*/ 21 h 182"/>
                  <a:gd name="T42" fmla="*/ 120 w 153"/>
                  <a:gd name="T43" fmla="*/ 25 h 182"/>
                  <a:gd name="T44" fmla="*/ 116 w 153"/>
                  <a:gd name="T45" fmla="*/ 29 h 182"/>
                  <a:gd name="T46" fmla="*/ 31 w 153"/>
                  <a:gd name="T47" fmla="*/ 29 h 182"/>
                  <a:gd name="T48" fmla="*/ 27 w 153"/>
                  <a:gd name="T49" fmla="*/ 25 h 182"/>
                  <a:gd name="T50" fmla="*/ 31 w 153"/>
                  <a:gd name="T51" fmla="*/ 21 h 182"/>
                  <a:gd name="T52" fmla="*/ 31 w 153"/>
                  <a:gd name="T53" fmla="*/ 48 h 182"/>
                  <a:gd name="T54" fmla="*/ 116 w 153"/>
                  <a:gd name="T55" fmla="*/ 48 h 182"/>
                  <a:gd name="T56" fmla="*/ 120 w 153"/>
                  <a:gd name="T57" fmla="*/ 52 h 182"/>
                  <a:gd name="T58" fmla="*/ 116 w 153"/>
                  <a:gd name="T59" fmla="*/ 56 h 182"/>
                  <a:gd name="T60" fmla="*/ 31 w 153"/>
                  <a:gd name="T61" fmla="*/ 56 h 182"/>
                  <a:gd name="T62" fmla="*/ 27 w 153"/>
                  <a:gd name="T63" fmla="*/ 52 h 182"/>
                  <a:gd name="T64" fmla="*/ 31 w 153"/>
                  <a:gd name="T65" fmla="*/ 48 h 182"/>
                  <a:gd name="T66" fmla="*/ 31 w 153"/>
                  <a:gd name="T67" fmla="*/ 76 h 182"/>
                  <a:gd name="T68" fmla="*/ 86 w 153"/>
                  <a:gd name="T69" fmla="*/ 76 h 182"/>
                  <a:gd name="T70" fmla="*/ 90 w 153"/>
                  <a:gd name="T71" fmla="*/ 80 h 182"/>
                  <a:gd name="T72" fmla="*/ 86 w 153"/>
                  <a:gd name="T73" fmla="*/ 84 h 182"/>
                  <a:gd name="T74" fmla="*/ 31 w 153"/>
                  <a:gd name="T75" fmla="*/ 84 h 182"/>
                  <a:gd name="T76" fmla="*/ 27 w 153"/>
                  <a:gd name="T77" fmla="*/ 80 h 182"/>
                  <a:gd name="T78" fmla="*/ 31 w 153"/>
                  <a:gd name="T79" fmla="*/ 76 h 182"/>
                  <a:gd name="T80" fmla="*/ 27 w 153"/>
                  <a:gd name="T81" fmla="*/ 107 h 182"/>
                  <a:gd name="T82" fmla="*/ 31 w 153"/>
                  <a:gd name="T83" fmla="*/ 103 h 182"/>
                  <a:gd name="T84" fmla="*/ 103 w 153"/>
                  <a:gd name="T85" fmla="*/ 103 h 182"/>
                  <a:gd name="T86" fmla="*/ 107 w 153"/>
                  <a:gd name="T87" fmla="*/ 107 h 182"/>
                  <a:gd name="T88" fmla="*/ 103 w 153"/>
                  <a:gd name="T89" fmla="*/ 111 h 182"/>
                  <a:gd name="T90" fmla="*/ 31 w 153"/>
                  <a:gd name="T91" fmla="*/ 111 h 182"/>
                  <a:gd name="T92" fmla="*/ 27 w 153"/>
                  <a:gd name="T93" fmla="*/ 107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3" h="182">
                    <a:moveTo>
                      <a:pt x="93" y="116"/>
                    </a:moveTo>
                    <a:cubicBezTo>
                      <a:pt x="153" y="150"/>
                      <a:pt x="153" y="150"/>
                      <a:pt x="153" y="150"/>
                    </a:cubicBezTo>
                    <a:cubicBezTo>
                      <a:pt x="153" y="138"/>
                      <a:pt x="153" y="138"/>
                      <a:pt x="153" y="138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86" y="72"/>
                      <a:pt x="87" y="69"/>
                      <a:pt x="87" y="68"/>
                    </a:cubicBezTo>
                    <a:cubicBezTo>
                      <a:pt x="87" y="67"/>
                      <a:pt x="87" y="67"/>
                      <a:pt x="87" y="67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9" y="66"/>
                      <a:pt x="90" y="66"/>
                      <a:pt x="91" y="66"/>
                    </a:cubicBezTo>
                    <a:cubicBezTo>
                      <a:pt x="98" y="66"/>
                      <a:pt x="114" y="73"/>
                      <a:pt x="116" y="74"/>
                    </a:cubicBezTo>
                    <a:cubicBezTo>
                      <a:pt x="116" y="74"/>
                      <a:pt x="116" y="74"/>
                      <a:pt x="116" y="74"/>
                    </a:cubicBezTo>
                    <a:cubicBezTo>
                      <a:pt x="153" y="104"/>
                      <a:pt x="153" y="104"/>
                      <a:pt x="153" y="10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53" y="2"/>
                      <a:pt x="152" y="0"/>
                      <a:pt x="149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88" y="117"/>
                      <a:pt x="88" y="117"/>
                      <a:pt x="88" y="117"/>
                    </a:cubicBezTo>
                    <a:cubicBezTo>
                      <a:pt x="90" y="116"/>
                      <a:pt x="91" y="116"/>
                      <a:pt x="93" y="116"/>
                    </a:cubicBezTo>
                    <a:close/>
                    <a:moveTo>
                      <a:pt x="31" y="21"/>
                    </a:moveTo>
                    <a:cubicBezTo>
                      <a:pt x="116" y="21"/>
                      <a:pt x="116" y="21"/>
                      <a:pt x="116" y="21"/>
                    </a:cubicBezTo>
                    <a:cubicBezTo>
                      <a:pt x="118" y="21"/>
                      <a:pt x="120" y="23"/>
                      <a:pt x="120" y="25"/>
                    </a:cubicBezTo>
                    <a:cubicBezTo>
                      <a:pt x="120" y="28"/>
                      <a:pt x="118" y="29"/>
                      <a:pt x="116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29" y="29"/>
                      <a:pt x="27" y="28"/>
                      <a:pt x="27" y="25"/>
                    </a:cubicBezTo>
                    <a:cubicBezTo>
                      <a:pt x="27" y="23"/>
                      <a:pt x="29" y="21"/>
                      <a:pt x="31" y="21"/>
                    </a:cubicBezTo>
                    <a:close/>
                    <a:moveTo>
                      <a:pt x="31" y="48"/>
                    </a:moveTo>
                    <a:cubicBezTo>
                      <a:pt x="116" y="48"/>
                      <a:pt x="116" y="48"/>
                      <a:pt x="116" y="48"/>
                    </a:cubicBezTo>
                    <a:cubicBezTo>
                      <a:pt x="118" y="48"/>
                      <a:pt x="120" y="50"/>
                      <a:pt x="120" y="52"/>
                    </a:cubicBezTo>
                    <a:cubicBezTo>
                      <a:pt x="120" y="55"/>
                      <a:pt x="118" y="56"/>
                      <a:pt x="116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29" y="56"/>
                      <a:pt x="27" y="55"/>
                      <a:pt x="27" y="52"/>
                    </a:cubicBezTo>
                    <a:cubicBezTo>
                      <a:pt x="27" y="50"/>
                      <a:pt x="29" y="48"/>
                      <a:pt x="31" y="48"/>
                    </a:cubicBezTo>
                    <a:close/>
                    <a:moveTo>
                      <a:pt x="31" y="76"/>
                    </a:moveTo>
                    <a:cubicBezTo>
                      <a:pt x="86" y="76"/>
                      <a:pt x="86" y="76"/>
                      <a:pt x="86" y="76"/>
                    </a:cubicBezTo>
                    <a:cubicBezTo>
                      <a:pt x="88" y="76"/>
                      <a:pt x="90" y="77"/>
                      <a:pt x="90" y="80"/>
                    </a:cubicBezTo>
                    <a:cubicBezTo>
                      <a:pt x="90" y="82"/>
                      <a:pt x="88" y="84"/>
                      <a:pt x="86" y="84"/>
                    </a:cubicBezTo>
                    <a:cubicBezTo>
                      <a:pt x="31" y="84"/>
                      <a:pt x="31" y="84"/>
                      <a:pt x="31" y="84"/>
                    </a:cubicBezTo>
                    <a:cubicBezTo>
                      <a:pt x="29" y="84"/>
                      <a:pt x="27" y="82"/>
                      <a:pt x="27" y="80"/>
                    </a:cubicBezTo>
                    <a:cubicBezTo>
                      <a:pt x="27" y="77"/>
                      <a:pt x="29" y="76"/>
                      <a:pt x="31" y="76"/>
                    </a:cubicBezTo>
                    <a:close/>
                    <a:moveTo>
                      <a:pt x="27" y="107"/>
                    </a:moveTo>
                    <a:cubicBezTo>
                      <a:pt x="27" y="105"/>
                      <a:pt x="29" y="103"/>
                      <a:pt x="31" y="103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5" y="103"/>
                      <a:pt x="107" y="105"/>
                      <a:pt x="107" y="107"/>
                    </a:cubicBezTo>
                    <a:cubicBezTo>
                      <a:pt x="107" y="109"/>
                      <a:pt x="105" y="111"/>
                      <a:pt x="103" y="111"/>
                    </a:cubicBezTo>
                    <a:cubicBezTo>
                      <a:pt x="31" y="111"/>
                      <a:pt x="31" y="111"/>
                      <a:pt x="31" y="111"/>
                    </a:cubicBezTo>
                    <a:cubicBezTo>
                      <a:pt x="29" y="111"/>
                      <a:pt x="27" y="109"/>
                      <a:pt x="27" y="10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53"/>
              <p:cNvSpPr>
                <a:spLocks noEditPoints="1"/>
              </p:cNvSpPr>
              <p:nvPr/>
            </p:nvSpPr>
            <p:spPr bwMode="auto">
              <a:xfrm>
                <a:off x="7152" y="432"/>
                <a:ext cx="359" cy="359"/>
              </a:xfrm>
              <a:custGeom>
                <a:avLst/>
                <a:gdLst>
                  <a:gd name="T0" fmla="*/ 24 w 194"/>
                  <a:gd name="T1" fmla="*/ 0 h 194"/>
                  <a:gd name="T2" fmla="*/ 0 w 194"/>
                  <a:gd name="T3" fmla="*/ 170 h 194"/>
                  <a:gd name="T4" fmla="*/ 170 w 194"/>
                  <a:gd name="T5" fmla="*/ 194 h 194"/>
                  <a:gd name="T6" fmla="*/ 194 w 194"/>
                  <a:gd name="T7" fmla="*/ 24 h 194"/>
                  <a:gd name="T8" fmla="*/ 23 w 194"/>
                  <a:gd name="T9" fmla="*/ 54 h 194"/>
                  <a:gd name="T10" fmla="*/ 52 w 194"/>
                  <a:gd name="T11" fmla="*/ 85 h 194"/>
                  <a:gd name="T12" fmla="*/ 74 w 194"/>
                  <a:gd name="T13" fmla="*/ 54 h 194"/>
                  <a:gd name="T14" fmla="*/ 117 w 194"/>
                  <a:gd name="T15" fmla="*/ 17 h 194"/>
                  <a:gd name="T16" fmla="*/ 151 w 194"/>
                  <a:gd name="T17" fmla="*/ 51 h 194"/>
                  <a:gd name="T18" fmla="*/ 170 w 194"/>
                  <a:gd name="T19" fmla="*/ 108 h 194"/>
                  <a:gd name="T20" fmla="*/ 165 w 194"/>
                  <a:gd name="T21" fmla="*/ 106 h 194"/>
                  <a:gd name="T22" fmla="*/ 114 w 194"/>
                  <a:gd name="T23" fmla="*/ 26 h 194"/>
                  <a:gd name="T24" fmla="*/ 55 w 194"/>
                  <a:gd name="T25" fmla="*/ 94 h 194"/>
                  <a:gd name="T26" fmla="*/ 49 w 194"/>
                  <a:gd name="T27" fmla="*/ 94 h 194"/>
                  <a:gd name="T28" fmla="*/ 23 w 194"/>
                  <a:gd name="T29" fmla="*/ 54 h 194"/>
                  <a:gd name="T30" fmla="*/ 173 w 194"/>
                  <a:gd name="T31" fmla="*/ 156 h 194"/>
                  <a:gd name="T32" fmla="*/ 165 w 194"/>
                  <a:gd name="T33" fmla="*/ 156 h 194"/>
                  <a:gd name="T34" fmla="*/ 169 w 194"/>
                  <a:gd name="T35" fmla="*/ 120 h 194"/>
                  <a:gd name="T36" fmla="*/ 146 w 194"/>
                  <a:gd name="T37" fmla="*/ 88 h 194"/>
                  <a:gd name="T38" fmla="*/ 142 w 194"/>
                  <a:gd name="T39" fmla="*/ 160 h 194"/>
                  <a:gd name="T40" fmla="*/ 138 w 194"/>
                  <a:gd name="T41" fmla="*/ 88 h 194"/>
                  <a:gd name="T42" fmla="*/ 146 w 194"/>
                  <a:gd name="T43" fmla="*/ 88 h 194"/>
                  <a:gd name="T44" fmla="*/ 118 w 194"/>
                  <a:gd name="T45" fmla="*/ 156 h 194"/>
                  <a:gd name="T46" fmla="*/ 110 w 194"/>
                  <a:gd name="T47" fmla="*/ 156 h 194"/>
                  <a:gd name="T48" fmla="*/ 114 w 194"/>
                  <a:gd name="T49" fmla="*/ 38 h 194"/>
                  <a:gd name="T50" fmla="*/ 90 w 194"/>
                  <a:gd name="T51" fmla="*/ 72 h 194"/>
                  <a:gd name="T52" fmla="*/ 86 w 194"/>
                  <a:gd name="T53" fmla="*/ 160 h 194"/>
                  <a:gd name="T54" fmla="*/ 82 w 194"/>
                  <a:gd name="T55" fmla="*/ 72 h 194"/>
                  <a:gd name="T56" fmla="*/ 90 w 194"/>
                  <a:gd name="T57" fmla="*/ 72 h 194"/>
                  <a:gd name="T58" fmla="*/ 61 w 194"/>
                  <a:gd name="T59" fmla="*/ 156 h 194"/>
                  <a:gd name="T60" fmla="*/ 53 w 194"/>
                  <a:gd name="T61" fmla="*/ 156 h 194"/>
                  <a:gd name="T62" fmla="*/ 57 w 194"/>
                  <a:gd name="T63" fmla="*/ 117 h 194"/>
                  <a:gd name="T64" fmla="*/ 33 w 194"/>
                  <a:gd name="T65" fmla="*/ 92 h 194"/>
                  <a:gd name="T66" fmla="*/ 29 w 194"/>
                  <a:gd name="T67" fmla="*/ 160 h 194"/>
                  <a:gd name="T68" fmla="*/ 25 w 194"/>
                  <a:gd name="T69" fmla="*/ 92 h 194"/>
                  <a:gd name="T70" fmla="*/ 33 w 194"/>
                  <a:gd name="T71" fmla="*/ 92 h 194"/>
                  <a:gd name="T72" fmla="*/ 18 w 194"/>
                  <a:gd name="T73" fmla="*/ 172 h 194"/>
                  <a:gd name="T74" fmla="*/ 18 w 194"/>
                  <a:gd name="T75" fmla="*/ 164 h 194"/>
                  <a:gd name="T76" fmla="*/ 180 w 194"/>
                  <a:gd name="T77" fmla="*/ 16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4" h="194">
                    <a:moveTo>
                      <a:pt x="17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183"/>
                      <a:pt x="11" y="194"/>
                      <a:pt x="24" y="194"/>
                    </a:cubicBezTo>
                    <a:cubicBezTo>
                      <a:pt x="170" y="194"/>
                      <a:pt x="170" y="194"/>
                      <a:pt x="170" y="194"/>
                    </a:cubicBezTo>
                    <a:cubicBezTo>
                      <a:pt x="183" y="194"/>
                      <a:pt x="194" y="183"/>
                      <a:pt x="194" y="170"/>
                    </a:cubicBezTo>
                    <a:cubicBezTo>
                      <a:pt x="194" y="24"/>
                      <a:pt x="194" y="24"/>
                      <a:pt x="194" y="24"/>
                    </a:cubicBezTo>
                    <a:cubicBezTo>
                      <a:pt x="194" y="10"/>
                      <a:pt x="183" y="0"/>
                      <a:pt x="170" y="0"/>
                    </a:cubicBezTo>
                    <a:close/>
                    <a:moveTo>
                      <a:pt x="23" y="54"/>
                    </a:moveTo>
                    <a:cubicBezTo>
                      <a:pt x="25" y="52"/>
                      <a:pt x="27" y="53"/>
                      <a:pt x="29" y="54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111" y="17"/>
                      <a:pt x="111" y="17"/>
                      <a:pt x="111" y="17"/>
                    </a:cubicBezTo>
                    <a:cubicBezTo>
                      <a:pt x="113" y="16"/>
                      <a:pt x="115" y="16"/>
                      <a:pt x="117" y="17"/>
                    </a:cubicBezTo>
                    <a:cubicBezTo>
                      <a:pt x="150" y="50"/>
                      <a:pt x="150" y="50"/>
                      <a:pt x="150" y="50"/>
                    </a:cubicBezTo>
                    <a:cubicBezTo>
                      <a:pt x="151" y="50"/>
                      <a:pt x="151" y="50"/>
                      <a:pt x="151" y="51"/>
                    </a:cubicBezTo>
                    <a:cubicBezTo>
                      <a:pt x="173" y="103"/>
                      <a:pt x="173" y="103"/>
                      <a:pt x="173" y="103"/>
                    </a:cubicBezTo>
                    <a:cubicBezTo>
                      <a:pt x="173" y="105"/>
                      <a:pt x="172" y="107"/>
                      <a:pt x="170" y="108"/>
                    </a:cubicBezTo>
                    <a:cubicBezTo>
                      <a:pt x="170" y="109"/>
                      <a:pt x="169" y="109"/>
                      <a:pt x="169" y="109"/>
                    </a:cubicBezTo>
                    <a:cubicBezTo>
                      <a:pt x="167" y="109"/>
                      <a:pt x="166" y="108"/>
                      <a:pt x="165" y="106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14" y="26"/>
                      <a:pt x="114" y="26"/>
                      <a:pt x="114" y="26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55" y="94"/>
                      <a:pt x="55" y="94"/>
                      <a:pt x="55" y="94"/>
                    </a:cubicBezTo>
                    <a:cubicBezTo>
                      <a:pt x="54" y="95"/>
                      <a:pt x="53" y="96"/>
                      <a:pt x="52" y="96"/>
                    </a:cubicBezTo>
                    <a:cubicBezTo>
                      <a:pt x="50" y="96"/>
                      <a:pt x="49" y="95"/>
                      <a:pt x="49" y="94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21" y="57"/>
                      <a:pt x="21" y="55"/>
                      <a:pt x="23" y="54"/>
                    </a:cubicBezTo>
                    <a:close/>
                    <a:moveTo>
                      <a:pt x="173" y="124"/>
                    </a:moveTo>
                    <a:cubicBezTo>
                      <a:pt x="173" y="156"/>
                      <a:pt x="173" y="156"/>
                      <a:pt x="173" y="156"/>
                    </a:cubicBezTo>
                    <a:cubicBezTo>
                      <a:pt x="173" y="159"/>
                      <a:pt x="171" y="160"/>
                      <a:pt x="169" y="160"/>
                    </a:cubicBezTo>
                    <a:cubicBezTo>
                      <a:pt x="167" y="160"/>
                      <a:pt x="165" y="159"/>
                      <a:pt x="165" y="156"/>
                    </a:cubicBezTo>
                    <a:cubicBezTo>
                      <a:pt x="165" y="124"/>
                      <a:pt x="165" y="124"/>
                      <a:pt x="165" y="124"/>
                    </a:cubicBezTo>
                    <a:cubicBezTo>
                      <a:pt x="165" y="121"/>
                      <a:pt x="167" y="120"/>
                      <a:pt x="169" y="120"/>
                    </a:cubicBezTo>
                    <a:cubicBezTo>
                      <a:pt x="171" y="120"/>
                      <a:pt x="173" y="121"/>
                      <a:pt x="173" y="124"/>
                    </a:cubicBezTo>
                    <a:close/>
                    <a:moveTo>
                      <a:pt x="146" y="88"/>
                    </a:moveTo>
                    <a:cubicBezTo>
                      <a:pt x="146" y="156"/>
                      <a:pt x="146" y="156"/>
                      <a:pt x="146" y="156"/>
                    </a:cubicBezTo>
                    <a:cubicBezTo>
                      <a:pt x="146" y="159"/>
                      <a:pt x="145" y="160"/>
                      <a:pt x="142" y="160"/>
                    </a:cubicBezTo>
                    <a:cubicBezTo>
                      <a:pt x="140" y="160"/>
                      <a:pt x="138" y="159"/>
                      <a:pt x="138" y="156"/>
                    </a:cubicBezTo>
                    <a:cubicBezTo>
                      <a:pt x="138" y="88"/>
                      <a:pt x="138" y="88"/>
                      <a:pt x="138" y="88"/>
                    </a:cubicBezTo>
                    <a:cubicBezTo>
                      <a:pt x="138" y="85"/>
                      <a:pt x="140" y="84"/>
                      <a:pt x="142" y="84"/>
                    </a:cubicBezTo>
                    <a:cubicBezTo>
                      <a:pt x="145" y="84"/>
                      <a:pt x="146" y="85"/>
                      <a:pt x="146" y="88"/>
                    </a:cubicBezTo>
                    <a:close/>
                    <a:moveTo>
                      <a:pt x="118" y="42"/>
                    </a:moveTo>
                    <a:cubicBezTo>
                      <a:pt x="118" y="156"/>
                      <a:pt x="118" y="156"/>
                      <a:pt x="118" y="156"/>
                    </a:cubicBezTo>
                    <a:cubicBezTo>
                      <a:pt x="118" y="159"/>
                      <a:pt x="116" y="160"/>
                      <a:pt x="114" y="160"/>
                    </a:cubicBezTo>
                    <a:cubicBezTo>
                      <a:pt x="112" y="160"/>
                      <a:pt x="110" y="159"/>
                      <a:pt x="110" y="156"/>
                    </a:cubicBezTo>
                    <a:cubicBezTo>
                      <a:pt x="110" y="42"/>
                      <a:pt x="110" y="42"/>
                      <a:pt x="110" y="42"/>
                    </a:cubicBezTo>
                    <a:cubicBezTo>
                      <a:pt x="110" y="39"/>
                      <a:pt x="112" y="38"/>
                      <a:pt x="114" y="38"/>
                    </a:cubicBezTo>
                    <a:cubicBezTo>
                      <a:pt x="116" y="38"/>
                      <a:pt x="118" y="39"/>
                      <a:pt x="118" y="42"/>
                    </a:cubicBezTo>
                    <a:close/>
                    <a:moveTo>
                      <a:pt x="90" y="72"/>
                    </a:moveTo>
                    <a:cubicBezTo>
                      <a:pt x="90" y="156"/>
                      <a:pt x="90" y="156"/>
                      <a:pt x="90" y="156"/>
                    </a:cubicBezTo>
                    <a:cubicBezTo>
                      <a:pt x="90" y="159"/>
                      <a:pt x="88" y="160"/>
                      <a:pt x="86" y="160"/>
                    </a:cubicBezTo>
                    <a:cubicBezTo>
                      <a:pt x="84" y="160"/>
                      <a:pt x="82" y="159"/>
                      <a:pt x="82" y="156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2" y="70"/>
                      <a:pt x="84" y="68"/>
                      <a:pt x="86" y="68"/>
                    </a:cubicBezTo>
                    <a:cubicBezTo>
                      <a:pt x="88" y="68"/>
                      <a:pt x="90" y="70"/>
                      <a:pt x="90" y="72"/>
                    </a:cubicBezTo>
                    <a:close/>
                    <a:moveTo>
                      <a:pt x="61" y="121"/>
                    </a:move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9"/>
                      <a:pt x="60" y="160"/>
                      <a:pt x="57" y="160"/>
                    </a:cubicBezTo>
                    <a:cubicBezTo>
                      <a:pt x="55" y="160"/>
                      <a:pt x="53" y="159"/>
                      <a:pt x="53" y="156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3" y="119"/>
                      <a:pt x="55" y="117"/>
                      <a:pt x="57" y="117"/>
                    </a:cubicBezTo>
                    <a:cubicBezTo>
                      <a:pt x="60" y="117"/>
                      <a:pt x="61" y="119"/>
                      <a:pt x="61" y="121"/>
                    </a:cubicBezTo>
                    <a:close/>
                    <a:moveTo>
                      <a:pt x="33" y="92"/>
                    </a:moveTo>
                    <a:cubicBezTo>
                      <a:pt x="33" y="156"/>
                      <a:pt x="33" y="156"/>
                      <a:pt x="33" y="156"/>
                    </a:cubicBezTo>
                    <a:cubicBezTo>
                      <a:pt x="33" y="159"/>
                      <a:pt x="31" y="160"/>
                      <a:pt x="29" y="160"/>
                    </a:cubicBezTo>
                    <a:cubicBezTo>
                      <a:pt x="27" y="160"/>
                      <a:pt x="25" y="159"/>
                      <a:pt x="25" y="156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5" y="90"/>
                      <a:pt x="27" y="88"/>
                      <a:pt x="29" y="88"/>
                    </a:cubicBezTo>
                    <a:cubicBezTo>
                      <a:pt x="31" y="88"/>
                      <a:pt x="33" y="90"/>
                      <a:pt x="33" y="92"/>
                    </a:cubicBezTo>
                    <a:close/>
                    <a:moveTo>
                      <a:pt x="176" y="172"/>
                    </a:moveTo>
                    <a:cubicBezTo>
                      <a:pt x="18" y="172"/>
                      <a:pt x="18" y="172"/>
                      <a:pt x="18" y="172"/>
                    </a:cubicBezTo>
                    <a:cubicBezTo>
                      <a:pt x="16" y="172"/>
                      <a:pt x="14" y="170"/>
                      <a:pt x="14" y="168"/>
                    </a:cubicBezTo>
                    <a:cubicBezTo>
                      <a:pt x="14" y="166"/>
                      <a:pt x="16" y="164"/>
                      <a:pt x="18" y="164"/>
                    </a:cubicBezTo>
                    <a:cubicBezTo>
                      <a:pt x="176" y="164"/>
                      <a:pt x="176" y="164"/>
                      <a:pt x="176" y="164"/>
                    </a:cubicBezTo>
                    <a:cubicBezTo>
                      <a:pt x="178" y="164"/>
                      <a:pt x="180" y="166"/>
                      <a:pt x="180" y="168"/>
                    </a:cubicBezTo>
                    <a:cubicBezTo>
                      <a:pt x="180" y="170"/>
                      <a:pt x="178" y="172"/>
                      <a:pt x="176" y="1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54"/>
              <p:cNvSpPr>
                <a:spLocks/>
              </p:cNvSpPr>
              <p:nvPr/>
            </p:nvSpPr>
            <p:spPr bwMode="auto">
              <a:xfrm>
                <a:off x="234" y="1239"/>
                <a:ext cx="159" cy="124"/>
              </a:xfrm>
              <a:custGeom>
                <a:avLst/>
                <a:gdLst>
                  <a:gd name="T0" fmla="*/ 61 w 86"/>
                  <a:gd name="T1" fmla="*/ 47 h 67"/>
                  <a:gd name="T2" fmla="*/ 61 w 86"/>
                  <a:gd name="T3" fmla="*/ 0 h 67"/>
                  <a:gd name="T4" fmla="*/ 24 w 86"/>
                  <a:gd name="T5" fmla="*/ 0 h 67"/>
                  <a:gd name="T6" fmla="*/ 24 w 86"/>
                  <a:gd name="T7" fmla="*/ 47 h 67"/>
                  <a:gd name="T8" fmla="*/ 0 w 86"/>
                  <a:gd name="T9" fmla="*/ 67 h 67"/>
                  <a:gd name="T10" fmla="*/ 86 w 86"/>
                  <a:gd name="T11" fmla="*/ 67 h 67"/>
                  <a:gd name="T12" fmla="*/ 61 w 86"/>
                  <a:gd name="T13" fmla="*/ 4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67">
                    <a:moveTo>
                      <a:pt x="61" y="47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4" y="51"/>
                      <a:pt x="6" y="58"/>
                      <a:pt x="0" y="67"/>
                    </a:cubicBezTo>
                    <a:cubicBezTo>
                      <a:pt x="86" y="67"/>
                      <a:pt x="86" y="67"/>
                      <a:pt x="86" y="67"/>
                    </a:cubicBezTo>
                    <a:cubicBezTo>
                      <a:pt x="80" y="58"/>
                      <a:pt x="71" y="51"/>
                      <a:pt x="61" y="4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55"/>
              <p:cNvSpPr>
                <a:spLocks/>
              </p:cNvSpPr>
              <p:nvPr/>
            </p:nvSpPr>
            <p:spPr bwMode="auto">
              <a:xfrm>
                <a:off x="215" y="1378"/>
                <a:ext cx="194" cy="137"/>
              </a:xfrm>
              <a:custGeom>
                <a:avLst/>
                <a:gdLst>
                  <a:gd name="T0" fmla="*/ 100 w 105"/>
                  <a:gd name="T1" fmla="*/ 0 h 74"/>
                  <a:gd name="T2" fmla="*/ 5 w 105"/>
                  <a:gd name="T3" fmla="*/ 0 h 74"/>
                  <a:gd name="T4" fmla="*/ 0 w 105"/>
                  <a:gd name="T5" fmla="*/ 22 h 74"/>
                  <a:gd name="T6" fmla="*/ 53 w 105"/>
                  <a:gd name="T7" fmla="*/ 74 h 74"/>
                  <a:gd name="T8" fmla="*/ 105 w 105"/>
                  <a:gd name="T9" fmla="*/ 22 h 74"/>
                  <a:gd name="T10" fmla="*/ 100 w 105"/>
                  <a:gd name="T1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74">
                    <a:moveTo>
                      <a:pt x="10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6"/>
                      <a:pt x="0" y="14"/>
                      <a:pt x="0" y="22"/>
                    </a:cubicBezTo>
                    <a:cubicBezTo>
                      <a:pt x="0" y="50"/>
                      <a:pt x="24" y="74"/>
                      <a:pt x="53" y="74"/>
                    </a:cubicBezTo>
                    <a:cubicBezTo>
                      <a:pt x="81" y="74"/>
                      <a:pt x="105" y="50"/>
                      <a:pt x="105" y="22"/>
                    </a:cubicBezTo>
                    <a:cubicBezTo>
                      <a:pt x="105" y="14"/>
                      <a:pt x="103" y="6"/>
                      <a:pt x="10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56"/>
              <p:cNvSpPr>
                <a:spLocks/>
              </p:cNvSpPr>
              <p:nvPr/>
            </p:nvSpPr>
            <p:spPr bwMode="auto">
              <a:xfrm>
                <a:off x="258" y="1221"/>
                <a:ext cx="109" cy="14"/>
              </a:xfrm>
              <a:custGeom>
                <a:avLst/>
                <a:gdLst>
                  <a:gd name="T0" fmla="*/ 55 w 59"/>
                  <a:gd name="T1" fmla="*/ 0 h 8"/>
                  <a:gd name="T2" fmla="*/ 44 w 59"/>
                  <a:gd name="T3" fmla="*/ 0 h 8"/>
                  <a:gd name="T4" fmla="*/ 15 w 59"/>
                  <a:gd name="T5" fmla="*/ 0 h 8"/>
                  <a:gd name="T6" fmla="*/ 4 w 59"/>
                  <a:gd name="T7" fmla="*/ 0 h 8"/>
                  <a:gd name="T8" fmla="*/ 0 w 59"/>
                  <a:gd name="T9" fmla="*/ 4 h 8"/>
                  <a:gd name="T10" fmla="*/ 4 w 59"/>
                  <a:gd name="T11" fmla="*/ 8 h 8"/>
                  <a:gd name="T12" fmla="*/ 11 w 59"/>
                  <a:gd name="T13" fmla="*/ 8 h 8"/>
                  <a:gd name="T14" fmla="*/ 48 w 59"/>
                  <a:gd name="T15" fmla="*/ 8 h 8"/>
                  <a:gd name="T16" fmla="*/ 55 w 59"/>
                  <a:gd name="T17" fmla="*/ 8 h 8"/>
                  <a:gd name="T18" fmla="*/ 59 w 59"/>
                  <a:gd name="T19" fmla="*/ 4 h 8"/>
                  <a:gd name="T20" fmla="*/ 55 w 5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8">
                    <a:moveTo>
                      <a:pt x="55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8" y="8"/>
                      <a:pt x="59" y="6"/>
                      <a:pt x="59" y="4"/>
                    </a:cubicBezTo>
                    <a:cubicBezTo>
                      <a:pt x="59" y="2"/>
                      <a:pt x="58" y="0"/>
                      <a:pt x="5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57"/>
              <p:cNvSpPr>
                <a:spLocks/>
              </p:cNvSpPr>
              <p:nvPr/>
            </p:nvSpPr>
            <p:spPr bwMode="auto">
              <a:xfrm>
                <a:off x="165" y="1552"/>
                <a:ext cx="366" cy="22"/>
              </a:xfrm>
              <a:custGeom>
                <a:avLst/>
                <a:gdLst>
                  <a:gd name="T0" fmla="*/ 192 w 198"/>
                  <a:gd name="T1" fmla="*/ 12 h 12"/>
                  <a:gd name="T2" fmla="*/ 6 w 198"/>
                  <a:gd name="T3" fmla="*/ 12 h 12"/>
                  <a:gd name="T4" fmla="*/ 0 w 198"/>
                  <a:gd name="T5" fmla="*/ 6 h 12"/>
                  <a:gd name="T6" fmla="*/ 6 w 198"/>
                  <a:gd name="T7" fmla="*/ 0 h 12"/>
                  <a:gd name="T8" fmla="*/ 192 w 198"/>
                  <a:gd name="T9" fmla="*/ 0 h 12"/>
                  <a:gd name="T10" fmla="*/ 198 w 198"/>
                  <a:gd name="T11" fmla="*/ 6 h 12"/>
                  <a:gd name="T12" fmla="*/ 192 w 198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8" h="12">
                    <a:moveTo>
                      <a:pt x="192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192" y="0"/>
                      <a:pt x="192" y="0"/>
                      <a:pt x="192" y="0"/>
                    </a:cubicBezTo>
                    <a:cubicBezTo>
                      <a:pt x="195" y="0"/>
                      <a:pt x="198" y="2"/>
                      <a:pt x="198" y="6"/>
                    </a:cubicBezTo>
                    <a:cubicBezTo>
                      <a:pt x="198" y="9"/>
                      <a:pt x="195" y="12"/>
                      <a:pt x="192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58"/>
              <p:cNvSpPr>
                <a:spLocks/>
              </p:cNvSpPr>
              <p:nvPr/>
            </p:nvSpPr>
            <p:spPr bwMode="auto">
              <a:xfrm>
                <a:off x="457" y="1208"/>
                <a:ext cx="22" cy="366"/>
              </a:xfrm>
              <a:custGeom>
                <a:avLst/>
                <a:gdLst>
                  <a:gd name="T0" fmla="*/ 6 w 12"/>
                  <a:gd name="T1" fmla="*/ 198 h 198"/>
                  <a:gd name="T2" fmla="*/ 0 w 12"/>
                  <a:gd name="T3" fmla="*/ 192 h 198"/>
                  <a:gd name="T4" fmla="*/ 0 w 12"/>
                  <a:gd name="T5" fmla="*/ 6 h 198"/>
                  <a:gd name="T6" fmla="*/ 6 w 12"/>
                  <a:gd name="T7" fmla="*/ 0 h 198"/>
                  <a:gd name="T8" fmla="*/ 12 w 12"/>
                  <a:gd name="T9" fmla="*/ 6 h 198"/>
                  <a:gd name="T10" fmla="*/ 12 w 12"/>
                  <a:gd name="T11" fmla="*/ 192 h 198"/>
                  <a:gd name="T12" fmla="*/ 6 w 12"/>
                  <a:gd name="T13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98">
                    <a:moveTo>
                      <a:pt x="6" y="198"/>
                    </a:moveTo>
                    <a:cubicBezTo>
                      <a:pt x="3" y="198"/>
                      <a:pt x="0" y="195"/>
                      <a:pt x="0" y="19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10" y="0"/>
                      <a:pt x="12" y="2"/>
                      <a:pt x="12" y="6"/>
                    </a:cubicBezTo>
                    <a:cubicBezTo>
                      <a:pt x="12" y="192"/>
                      <a:pt x="12" y="192"/>
                      <a:pt x="12" y="192"/>
                    </a:cubicBezTo>
                    <a:cubicBezTo>
                      <a:pt x="12" y="195"/>
                      <a:pt x="10" y="198"/>
                      <a:pt x="6" y="19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59"/>
              <p:cNvSpPr>
                <a:spLocks/>
              </p:cNvSpPr>
              <p:nvPr/>
            </p:nvSpPr>
            <p:spPr bwMode="auto">
              <a:xfrm>
                <a:off x="217" y="1267"/>
                <a:ext cx="314" cy="22"/>
              </a:xfrm>
              <a:custGeom>
                <a:avLst/>
                <a:gdLst>
                  <a:gd name="T0" fmla="*/ 164 w 170"/>
                  <a:gd name="T1" fmla="*/ 12 h 12"/>
                  <a:gd name="T2" fmla="*/ 6 w 170"/>
                  <a:gd name="T3" fmla="*/ 12 h 12"/>
                  <a:gd name="T4" fmla="*/ 0 w 170"/>
                  <a:gd name="T5" fmla="*/ 6 h 12"/>
                  <a:gd name="T6" fmla="*/ 6 w 170"/>
                  <a:gd name="T7" fmla="*/ 0 h 12"/>
                  <a:gd name="T8" fmla="*/ 164 w 170"/>
                  <a:gd name="T9" fmla="*/ 0 h 12"/>
                  <a:gd name="T10" fmla="*/ 170 w 170"/>
                  <a:gd name="T11" fmla="*/ 6 h 12"/>
                  <a:gd name="T12" fmla="*/ 164 w 170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0" h="12">
                    <a:moveTo>
                      <a:pt x="164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67" y="0"/>
                      <a:pt x="170" y="2"/>
                      <a:pt x="170" y="6"/>
                    </a:cubicBezTo>
                    <a:cubicBezTo>
                      <a:pt x="170" y="9"/>
                      <a:pt x="167" y="12"/>
                      <a:pt x="164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60"/>
              <p:cNvSpPr>
                <a:spLocks/>
              </p:cNvSpPr>
              <p:nvPr/>
            </p:nvSpPr>
            <p:spPr bwMode="auto">
              <a:xfrm>
                <a:off x="1021" y="1202"/>
                <a:ext cx="206" cy="376"/>
              </a:xfrm>
              <a:custGeom>
                <a:avLst/>
                <a:gdLst>
                  <a:gd name="T0" fmla="*/ 9 w 111"/>
                  <a:gd name="T1" fmla="*/ 203 h 203"/>
                  <a:gd name="T2" fmla="*/ 6 w 111"/>
                  <a:gd name="T3" fmla="*/ 202 h 203"/>
                  <a:gd name="T4" fmla="*/ 2 w 111"/>
                  <a:gd name="T5" fmla="*/ 191 h 203"/>
                  <a:gd name="T6" fmla="*/ 95 w 111"/>
                  <a:gd name="T7" fmla="*/ 5 h 203"/>
                  <a:gd name="T8" fmla="*/ 105 w 111"/>
                  <a:gd name="T9" fmla="*/ 2 h 203"/>
                  <a:gd name="T10" fmla="*/ 109 w 111"/>
                  <a:gd name="T11" fmla="*/ 12 h 203"/>
                  <a:gd name="T12" fmla="*/ 16 w 111"/>
                  <a:gd name="T13" fmla="*/ 198 h 203"/>
                  <a:gd name="T14" fmla="*/ 9 w 111"/>
                  <a:gd name="T15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203">
                    <a:moveTo>
                      <a:pt x="9" y="203"/>
                    </a:moveTo>
                    <a:cubicBezTo>
                      <a:pt x="8" y="203"/>
                      <a:pt x="7" y="203"/>
                      <a:pt x="6" y="202"/>
                    </a:cubicBezTo>
                    <a:cubicBezTo>
                      <a:pt x="2" y="200"/>
                      <a:pt x="0" y="195"/>
                      <a:pt x="2" y="191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7" y="1"/>
                      <a:pt x="101" y="0"/>
                      <a:pt x="105" y="2"/>
                    </a:cubicBezTo>
                    <a:cubicBezTo>
                      <a:pt x="109" y="4"/>
                      <a:pt x="111" y="8"/>
                      <a:pt x="109" y="12"/>
                    </a:cubicBezTo>
                    <a:cubicBezTo>
                      <a:pt x="16" y="198"/>
                      <a:pt x="16" y="198"/>
                      <a:pt x="16" y="198"/>
                    </a:cubicBezTo>
                    <a:cubicBezTo>
                      <a:pt x="15" y="201"/>
                      <a:pt x="12" y="203"/>
                      <a:pt x="9" y="20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Oval 61"/>
              <p:cNvSpPr>
                <a:spLocks noChangeArrowheads="1"/>
              </p:cNvSpPr>
              <p:nvPr/>
            </p:nvSpPr>
            <p:spPr bwMode="auto">
              <a:xfrm>
                <a:off x="973" y="1250"/>
                <a:ext cx="108" cy="12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Oval 62"/>
              <p:cNvSpPr>
                <a:spLocks noChangeArrowheads="1"/>
              </p:cNvSpPr>
              <p:nvPr/>
            </p:nvSpPr>
            <p:spPr bwMode="auto">
              <a:xfrm>
                <a:off x="1167" y="1402"/>
                <a:ext cx="108" cy="13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63"/>
              <p:cNvSpPr>
                <a:spLocks/>
              </p:cNvSpPr>
              <p:nvPr/>
            </p:nvSpPr>
            <p:spPr bwMode="auto">
              <a:xfrm>
                <a:off x="1757" y="1485"/>
                <a:ext cx="285" cy="98"/>
              </a:xfrm>
              <a:custGeom>
                <a:avLst/>
                <a:gdLst>
                  <a:gd name="T0" fmla="*/ 77 w 154"/>
                  <a:gd name="T1" fmla="*/ 23 h 53"/>
                  <a:gd name="T2" fmla="*/ 21 w 154"/>
                  <a:gd name="T3" fmla="*/ 0 h 53"/>
                  <a:gd name="T4" fmla="*/ 0 w 154"/>
                  <a:gd name="T5" fmla="*/ 49 h 53"/>
                  <a:gd name="T6" fmla="*/ 1 w 154"/>
                  <a:gd name="T7" fmla="*/ 52 h 53"/>
                  <a:gd name="T8" fmla="*/ 4 w 154"/>
                  <a:gd name="T9" fmla="*/ 53 h 53"/>
                  <a:gd name="T10" fmla="*/ 150 w 154"/>
                  <a:gd name="T11" fmla="*/ 53 h 53"/>
                  <a:gd name="T12" fmla="*/ 153 w 154"/>
                  <a:gd name="T13" fmla="*/ 52 h 53"/>
                  <a:gd name="T14" fmla="*/ 154 w 154"/>
                  <a:gd name="T15" fmla="*/ 49 h 53"/>
                  <a:gd name="T16" fmla="*/ 134 w 154"/>
                  <a:gd name="T17" fmla="*/ 0 h 53"/>
                  <a:gd name="T18" fmla="*/ 77 w 154"/>
                  <a:gd name="T19" fmla="*/ 2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53">
                    <a:moveTo>
                      <a:pt x="77" y="23"/>
                    </a:moveTo>
                    <a:cubicBezTo>
                      <a:pt x="55" y="23"/>
                      <a:pt x="35" y="14"/>
                      <a:pt x="21" y="0"/>
                    </a:cubicBezTo>
                    <a:cubicBezTo>
                      <a:pt x="10" y="15"/>
                      <a:pt x="3" y="31"/>
                      <a:pt x="0" y="49"/>
                    </a:cubicBezTo>
                    <a:cubicBezTo>
                      <a:pt x="0" y="50"/>
                      <a:pt x="0" y="51"/>
                      <a:pt x="1" y="52"/>
                    </a:cubicBezTo>
                    <a:cubicBezTo>
                      <a:pt x="2" y="53"/>
                      <a:pt x="3" y="53"/>
                      <a:pt x="4" y="53"/>
                    </a:cubicBezTo>
                    <a:cubicBezTo>
                      <a:pt x="150" y="53"/>
                      <a:pt x="150" y="53"/>
                      <a:pt x="150" y="53"/>
                    </a:cubicBezTo>
                    <a:cubicBezTo>
                      <a:pt x="151" y="53"/>
                      <a:pt x="153" y="53"/>
                      <a:pt x="153" y="52"/>
                    </a:cubicBezTo>
                    <a:cubicBezTo>
                      <a:pt x="154" y="51"/>
                      <a:pt x="154" y="50"/>
                      <a:pt x="154" y="49"/>
                    </a:cubicBezTo>
                    <a:cubicBezTo>
                      <a:pt x="151" y="31"/>
                      <a:pt x="144" y="15"/>
                      <a:pt x="134" y="0"/>
                    </a:cubicBezTo>
                    <a:cubicBezTo>
                      <a:pt x="119" y="14"/>
                      <a:pt x="99" y="23"/>
                      <a:pt x="77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64"/>
              <p:cNvSpPr>
                <a:spLocks noEditPoints="1"/>
              </p:cNvSpPr>
              <p:nvPr/>
            </p:nvSpPr>
            <p:spPr bwMode="auto">
              <a:xfrm>
                <a:off x="1748" y="1211"/>
                <a:ext cx="304" cy="302"/>
              </a:xfrm>
              <a:custGeom>
                <a:avLst/>
                <a:gdLst>
                  <a:gd name="T0" fmla="*/ 82 w 164"/>
                  <a:gd name="T1" fmla="*/ 0 h 163"/>
                  <a:gd name="T2" fmla="*/ 0 w 164"/>
                  <a:gd name="T3" fmla="*/ 81 h 163"/>
                  <a:gd name="T4" fmla="*/ 26 w 164"/>
                  <a:gd name="T5" fmla="*/ 140 h 163"/>
                  <a:gd name="T6" fmla="*/ 82 w 164"/>
                  <a:gd name="T7" fmla="*/ 163 h 163"/>
                  <a:gd name="T8" fmla="*/ 139 w 164"/>
                  <a:gd name="T9" fmla="*/ 140 h 163"/>
                  <a:gd name="T10" fmla="*/ 164 w 164"/>
                  <a:gd name="T11" fmla="*/ 81 h 163"/>
                  <a:gd name="T12" fmla="*/ 82 w 164"/>
                  <a:gd name="T13" fmla="*/ 0 h 163"/>
                  <a:gd name="T14" fmla="*/ 82 w 164"/>
                  <a:gd name="T15" fmla="*/ 129 h 163"/>
                  <a:gd name="T16" fmla="*/ 34 w 164"/>
                  <a:gd name="T17" fmla="*/ 81 h 163"/>
                  <a:gd name="T18" fmla="*/ 82 w 164"/>
                  <a:gd name="T19" fmla="*/ 34 h 163"/>
                  <a:gd name="T20" fmla="*/ 130 w 164"/>
                  <a:gd name="T21" fmla="*/ 81 h 163"/>
                  <a:gd name="T22" fmla="*/ 82 w 164"/>
                  <a:gd name="T23" fmla="*/ 12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4" h="163">
                    <a:moveTo>
                      <a:pt x="82" y="0"/>
                    </a:moveTo>
                    <a:cubicBezTo>
                      <a:pt x="37" y="0"/>
                      <a:pt x="0" y="36"/>
                      <a:pt x="0" y="81"/>
                    </a:cubicBezTo>
                    <a:cubicBezTo>
                      <a:pt x="0" y="105"/>
                      <a:pt x="10" y="125"/>
                      <a:pt x="26" y="140"/>
                    </a:cubicBezTo>
                    <a:cubicBezTo>
                      <a:pt x="40" y="154"/>
                      <a:pt x="60" y="163"/>
                      <a:pt x="82" y="163"/>
                    </a:cubicBezTo>
                    <a:cubicBezTo>
                      <a:pt x="104" y="163"/>
                      <a:pt x="124" y="154"/>
                      <a:pt x="139" y="140"/>
                    </a:cubicBezTo>
                    <a:cubicBezTo>
                      <a:pt x="154" y="125"/>
                      <a:pt x="164" y="105"/>
                      <a:pt x="164" y="81"/>
                    </a:cubicBezTo>
                    <a:cubicBezTo>
                      <a:pt x="164" y="36"/>
                      <a:pt x="127" y="0"/>
                      <a:pt x="82" y="0"/>
                    </a:cubicBezTo>
                    <a:close/>
                    <a:moveTo>
                      <a:pt x="82" y="129"/>
                    </a:moveTo>
                    <a:cubicBezTo>
                      <a:pt x="56" y="129"/>
                      <a:pt x="34" y="108"/>
                      <a:pt x="34" y="81"/>
                    </a:cubicBezTo>
                    <a:cubicBezTo>
                      <a:pt x="34" y="55"/>
                      <a:pt x="56" y="34"/>
                      <a:pt x="82" y="34"/>
                    </a:cubicBezTo>
                    <a:cubicBezTo>
                      <a:pt x="108" y="34"/>
                      <a:pt x="130" y="55"/>
                      <a:pt x="130" y="81"/>
                    </a:cubicBezTo>
                    <a:cubicBezTo>
                      <a:pt x="130" y="108"/>
                      <a:pt x="108" y="129"/>
                      <a:pt x="82" y="1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65"/>
              <p:cNvSpPr>
                <a:spLocks/>
              </p:cNvSpPr>
              <p:nvPr/>
            </p:nvSpPr>
            <p:spPr bwMode="auto">
              <a:xfrm>
                <a:off x="3322" y="1211"/>
                <a:ext cx="259" cy="359"/>
              </a:xfrm>
              <a:custGeom>
                <a:avLst/>
                <a:gdLst>
                  <a:gd name="T0" fmla="*/ 130 w 140"/>
                  <a:gd name="T1" fmla="*/ 26 h 194"/>
                  <a:gd name="T2" fmla="*/ 136 w 140"/>
                  <a:gd name="T3" fmla="*/ 26 h 194"/>
                  <a:gd name="T4" fmla="*/ 140 w 140"/>
                  <a:gd name="T5" fmla="*/ 22 h 194"/>
                  <a:gd name="T6" fmla="*/ 140 w 140"/>
                  <a:gd name="T7" fmla="*/ 4 h 194"/>
                  <a:gd name="T8" fmla="*/ 136 w 140"/>
                  <a:gd name="T9" fmla="*/ 0 h 194"/>
                  <a:gd name="T10" fmla="*/ 4 w 140"/>
                  <a:gd name="T11" fmla="*/ 0 h 194"/>
                  <a:gd name="T12" fmla="*/ 0 w 140"/>
                  <a:gd name="T13" fmla="*/ 4 h 194"/>
                  <a:gd name="T14" fmla="*/ 0 w 140"/>
                  <a:gd name="T15" fmla="*/ 22 h 194"/>
                  <a:gd name="T16" fmla="*/ 4 w 140"/>
                  <a:gd name="T17" fmla="*/ 26 h 194"/>
                  <a:gd name="T18" fmla="*/ 10 w 140"/>
                  <a:gd name="T19" fmla="*/ 26 h 194"/>
                  <a:gd name="T20" fmla="*/ 52 w 140"/>
                  <a:gd name="T21" fmla="*/ 96 h 194"/>
                  <a:gd name="T22" fmla="*/ 10 w 140"/>
                  <a:gd name="T23" fmla="*/ 168 h 194"/>
                  <a:gd name="T24" fmla="*/ 4 w 140"/>
                  <a:gd name="T25" fmla="*/ 168 h 194"/>
                  <a:gd name="T26" fmla="*/ 0 w 140"/>
                  <a:gd name="T27" fmla="*/ 172 h 194"/>
                  <a:gd name="T28" fmla="*/ 0 w 140"/>
                  <a:gd name="T29" fmla="*/ 190 h 194"/>
                  <a:gd name="T30" fmla="*/ 4 w 140"/>
                  <a:gd name="T31" fmla="*/ 194 h 194"/>
                  <a:gd name="T32" fmla="*/ 136 w 140"/>
                  <a:gd name="T33" fmla="*/ 194 h 194"/>
                  <a:gd name="T34" fmla="*/ 140 w 140"/>
                  <a:gd name="T35" fmla="*/ 190 h 194"/>
                  <a:gd name="T36" fmla="*/ 140 w 140"/>
                  <a:gd name="T37" fmla="*/ 172 h 194"/>
                  <a:gd name="T38" fmla="*/ 136 w 140"/>
                  <a:gd name="T39" fmla="*/ 168 h 194"/>
                  <a:gd name="T40" fmla="*/ 130 w 140"/>
                  <a:gd name="T41" fmla="*/ 168 h 194"/>
                  <a:gd name="T42" fmla="*/ 88 w 140"/>
                  <a:gd name="T43" fmla="*/ 96 h 194"/>
                  <a:gd name="T44" fmla="*/ 130 w 140"/>
                  <a:gd name="T45" fmla="*/ 2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0" h="194">
                    <a:moveTo>
                      <a:pt x="130" y="26"/>
                    </a:moveTo>
                    <a:cubicBezTo>
                      <a:pt x="136" y="26"/>
                      <a:pt x="136" y="26"/>
                      <a:pt x="136" y="26"/>
                    </a:cubicBezTo>
                    <a:cubicBezTo>
                      <a:pt x="139" y="26"/>
                      <a:pt x="140" y="24"/>
                      <a:pt x="140" y="22"/>
                    </a:cubicBezTo>
                    <a:cubicBezTo>
                      <a:pt x="140" y="4"/>
                      <a:pt x="140" y="4"/>
                      <a:pt x="140" y="4"/>
                    </a:cubicBezTo>
                    <a:cubicBezTo>
                      <a:pt x="140" y="2"/>
                      <a:pt x="139" y="0"/>
                      <a:pt x="13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4"/>
                      <a:pt x="2" y="26"/>
                      <a:pt x="4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4" y="60"/>
                      <a:pt x="30" y="87"/>
                      <a:pt x="52" y="96"/>
                    </a:cubicBezTo>
                    <a:cubicBezTo>
                      <a:pt x="30" y="106"/>
                      <a:pt x="14" y="134"/>
                      <a:pt x="10" y="168"/>
                    </a:cubicBezTo>
                    <a:cubicBezTo>
                      <a:pt x="4" y="168"/>
                      <a:pt x="4" y="168"/>
                      <a:pt x="4" y="168"/>
                    </a:cubicBezTo>
                    <a:cubicBezTo>
                      <a:pt x="2" y="168"/>
                      <a:pt x="0" y="169"/>
                      <a:pt x="0" y="172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2"/>
                      <a:pt x="2" y="194"/>
                      <a:pt x="4" y="194"/>
                    </a:cubicBezTo>
                    <a:cubicBezTo>
                      <a:pt x="136" y="194"/>
                      <a:pt x="136" y="194"/>
                      <a:pt x="136" y="194"/>
                    </a:cubicBezTo>
                    <a:cubicBezTo>
                      <a:pt x="139" y="194"/>
                      <a:pt x="140" y="192"/>
                      <a:pt x="140" y="190"/>
                    </a:cubicBezTo>
                    <a:cubicBezTo>
                      <a:pt x="140" y="172"/>
                      <a:pt x="140" y="172"/>
                      <a:pt x="140" y="172"/>
                    </a:cubicBezTo>
                    <a:cubicBezTo>
                      <a:pt x="140" y="169"/>
                      <a:pt x="139" y="168"/>
                      <a:pt x="136" y="168"/>
                    </a:cubicBezTo>
                    <a:cubicBezTo>
                      <a:pt x="130" y="168"/>
                      <a:pt x="130" y="168"/>
                      <a:pt x="130" y="168"/>
                    </a:cubicBezTo>
                    <a:cubicBezTo>
                      <a:pt x="127" y="134"/>
                      <a:pt x="110" y="106"/>
                      <a:pt x="88" y="96"/>
                    </a:cubicBezTo>
                    <a:cubicBezTo>
                      <a:pt x="110" y="87"/>
                      <a:pt x="127" y="60"/>
                      <a:pt x="130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66"/>
              <p:cNvSpPr>
                <a:spLocks/>
              </p:cNvSpPr>
              <p:nvPr/>
            </p:nvSpPr>
            <p:spPr bwMode="auto">
              <a:xfrm>
                <a:off x="5098" y="1211"/>
                <a:ext cx="90" cy="76"/>
              </a:xfrm>
              <a:custGeom>
                <a:avLst/>
                <a:gdLst>
                  <a:gd name="T0" fmla="*/ 39 w 49"/>
                  <a:gd name="T1" fmla="*/ 2 h 41"/>
                  <a:gd name="T2" fmla="*/ 30 w 49"/>
                  <a:gd name="T3" fmla="*/ 0 h 41"/>
                  <a:gd name="T4" fmla="*/ 15 w 49"/>
                  <a:gd name="T5" fmla="*/ 9 h 41"/>
                  <a:gd name="T6" fmla="*/ 0 w 49"/>
                  <a:gd name="T7" fmla="*/ 34 h 41"/>
                  <a:gd name="T8" fmla="*/ 2 w 49"/>
                  <a:gd name="T9" fmla="*/ 34 h 41"/>
                  <a:gd name="T10" fmla="*/ 2 w 49"/>
                  <a:gd name="T11" fmla="*/ 38 h 41"/>
                  <a:gd name="T12" fmla="*/ 7 w 49"/>
                  <a:gd name="T13" fmla="*/ 39 h 41"/>
                  <a:gd name="T14" fmla="*/ 22 w 49"/>
                  <a:gd name="T15" fmla="*/ 13 h 41"/>
                  <a:gd name="T16" fmla="*/ 30 w 49"/>
                  <a:gd name="T17" fmla="*/ 8 h 41"/>
                  <a:gd name="T18" fmla="*/ 35 w 49"/>
                  <a:gd name="T19" fmla="*/ 9 h 41"/>
                  <a:gd name="T20" fmla="*/ 37 w 49"/>
                  <a:gd name="T21" fmla="*/ 24 h 41"/>
                  <a:gd name="T22" fmla="*/ 27 w 49"/>
                  <a:gd name="T23" fmla="*/ 40 h 41"/>
                  <a:gd name="T24" fmla="*/ 32 w 49"/>
                  <a:gd name="T25" fmla="*/ 41 h 41"/>
                  <a:gd name="T26" fmla="*/ 34 w 49"/>
                  <a:gd name="T27" fmla="*/ 38 h 41"/>
                  <a:gd name="T28" fmla="*/ 36 w 49"/>
                  <a:gd name="T29" fmla="*/ 40 h 41"/>
                  <a:gd name="T30" fmla="*/ 43 w 49"/>
                  <a:gd name="T31" fmla="*/ 28 h 41"/>
                  <a:gd name="T32" fmla="*/ 39 w 49"/>
                  <a:gd name="T33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41">
                    <a:moveTo>
                      <a:pt x="39" y="2"/>
                    </a:moveTo>
                    <a:cubicBezTo>
                      <a:pt x="37" y="1"/>
                      <a:pt x="34" y="0"/>
                      <a:pt x="30" y="0"/>
                    </a:cubicBezTo>
                    <a:cubicBezTo>
                      <a:pt x="24" y="0"/>
                      <a:pt x="19" y="3"/>
                      <a:pt x="15" y="9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4" y="10"/>
                      <a:pt x="27" y="8"/>
                      <a:pt x="30" y="8"/>
                    </a:cubicBezTo>
                    <a:cubicBezTo>
                      <a:pt x="32" y="8"/>
                      <a:pt x="33" y="8"/>
                      <a:pt x="35" y="9"/>
                    </a:cubicBezTo>
                    <a:cubicBezTo>
                      <a:pt x="39" y="12"/>
                      <a:pt x="40" y="19"/>
                      <a:pt x="37" y="24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5" y="38"/>
                      <a:pt x="36" y="39"/>
                      <a:pt x="36" y="40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9" y="19"/>
                      <a:pt x="47" y="8"/>
                      <a:pt x="39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67"/>
              <p:cNvSpPr>
                <a:spLocks/>
              </p:cNvSpPr>
              <p:nvPr/>
            </p:nvSpPr>
            <p:spPr bwMode="auto">
              <a:xfrm>
                <a:off x="5090" y="1284"/>
                <a:ext cx="57" cy="57"/>
              </a:xfrm>
              <a:custGeom>
                <a:avLst/>
                <a:gdLst>
                  <a:gd name="T0" fmla="*/ 5 w 31"/>
                  <a:gd name="T1" fmla="*/ 28 h 31"/>
                  <a:gd name="T2" fmla="*/ 17 w 31"/>
                  <a:gd name="T3" fmla="*/ 24 h 31"/>
                  <a:gd name="T4" fmla="*/ 31 w 31"/>
                  <a:gd name="T5" fmla="*/ 1 h 31"/>
                  <a:gd name="T6" fmla="*/ 11 w 31"/>
                  <a:gd name="T7" fmla="*/ 0 h 31"/>
                  <a:gd name="T8" fmla="*/ 3 w 31"/>
                  <a:gd name="T9" fmla="*/ 14 h 31"/>
                  <a:gd name="T10" fmla="*/ 5 w 31"/>
                  <a:gd name="T11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1">
                    <a:moveTo>
                      <a:pt x="5" y="28"/>
                    </a:moveTo>
                    <a:cubicBezTo>
                      <a:pt x="8" y="31"/>
                      <a:pt x="14" y="29"/>
                      <a:pt x="17" y="24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0" y="19"/>
                      <a:pt x="0" y="25"/>
                      <a:pt x="5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68"/>
              <p:cNvSpPr>
                <a:spLocks noEditPoints="1"/>
              </p:cNvSpPr>
              <p:nvPr/>
            </p:nvSpPr>
            <p:spPr bwMode="auto">
              <a:xfrm>
                <a:off x="4824" y="1274"/>
                <a:ext cx="346" cy="296"/>
              </a:xfrm>
              <a:custGeom>
                <a:avLst/>
                <a:gdLst>
                  <a:gd name="T0" fmla="*/ 140 w 187"/>
                  <a:gd name="T1" fmla="*/ 14 h 160"/>
                  <a:gd name="T2" fmla="*/ 0 w 187"/>
                  <a:gd name="T3" fmla="*/ 15 h 160"/>
                  <a:gd name="T4" fmla="*/ 174 w 187"/>
                  <a:gd name="T5" fmla="*/ 160 h 160"/>
                  <a:gd name="T6" fmla="*/ 184 w 187"/>
                  <a:gd name="T7" fmla="*/ 6 h 160"/>
                  <a:gd name="T8" fmla="*/ 45 w 187"/>
                  <a:gd name="T9" fmla="*/ 66 h 160"/>
                  <a:gd name="T10" fmla="*/ 44 w 187"/>
                  <a:gd name="T11" fmla="*/ 75 h 160"/>
                  <a:gd name="T12" fmla="*/ 27 w 187"/>
                  <a:gd name="T13" fmla="*/ 94 h 160"/>
                  <a:gd name="T14" fmla="*/ 20 w 187"/>
                  <a:gd name="T15" fmla="*/ 101 h 160"/>
                  <a:gd name="T16" fmla="*/ 45 w 187"/>
                  <a:gd name="T17" fmla="*/ 66 h 160"/>
                  <a:gd name="T18" fmla="*/ 50 w 187"/>
                  <a:gd name="T19" fmla="*/ 85 h 160"/>
                  <a:gd name="T20" fmla="*/ 79 w 187"/>
                  <a:gd name="T21" fmla="*/ 80 h 160"/>
                  <a:gd name="T22" fmla="*/ 79 w 187"/>
                  <a:gd name="T23" fmla="*/ 74 h 160"/>
                  <a:gd name="T24" fmla="*/ 117 w 187"/>
                  <a:gd name="T25" fmla="*/ 101 h 160"/>
                  <a:gd name="T26" fmla="*/ 116 w 187"/>
                  <a:gd name="T27" fmla="*/ 77 h 160"/>
                  <a:gd name="T28" fmla="*/ 108 w 187"/>
                  <a:gd name="T29" fmla="*/ 78 h 160"/>
                  <a:gd name="T30" fmla="*/ 108 w 187"/>
                  <a:gd name="T31" fmla="*/ 101 h 160"/>
                  <a:gd name="T32" fmla="*/ 101 w 187"/>
                  <a:gd name="T33" fmla="*/ 79 h 160"/>
                  <a:gd name="T34" fmla="*/ 95 w 187"/>
                  <a:gd name="T35" fmla="*/ 76 h 160"/>
                  <a:gd name="T36" fmla="*/ 86 w 187"/>
                  <a:gd name="T37" fmla="*/ 101 h 160"/>
                  <a:gd name="T38" fmla="*/ 92 w 187"/>
                  <a:gd name="T39" fmla="*/ 71 h 160"/>
                  <a:gd name="T40" fmla="*/ 106 w 187"/>
                  <a:gd name="T41" fmla="*/ 73 h 160"/>
                  <a:gd name="T42" fmla="*/ 121 w 187"/>
                  <a:gd name="T43" fmla="*/ 71 h 160"/>
                  <a:gd name="T44" fmla="*/ 124 w 187"/>
                  <a:gd name="T45" fmla="*/ 101 h 160"/>
                  <a:gd name="T46" fmla="*/ 148 w 187"/>
                  <a:gd name="T47" fmla="*/ 78 h 160"/>
                  <a:gd name="T48" fmla="*/ 142 w 187"/>
                  <a:gd name="T49" fmla="*/ 75 h 160"/>
                  <a:gd name="T50" fmla="*/ 135 w 187"/>
                  <a:gd name="T51" fmla="*/ 93 h 160"/>
                  <a:gd name="T52" fmla="*/ 148 w 187"/>
                  <a:gd name="T53" fmla="*/ 92 h 160"/>
                  <a:gd name="T54" fmla="*/ 150 w 187"/>
                  <a:gd name="T55" fmla="*/ 99 h 160"/>
                  <a:gd name="T56" fmla="*/ 145 w 187"/>
                  <a:gd name="T57" fmla="*/ 101 h 160"/>
                  <a:gd name="T58" fmla="*/ 135 w 187"/>
                  <a:gd name="T59" fmla="*/ 101 h 160"/>
                  <a:gd name="T60" fmla="*/ 126 w 187"/>
                  <a:gd name="T61" fmla="*/ 85 h 160"/>
                  <a:gd name="T62" fmla="*/ 135 w 187"/>
                  <a:gd name="T63" fmla="*/ 70 h 160"/>
                  <a:gd name="T64" fmla="*/ 150 w 187"/>
                  <a:gd name="T65" fmla="*/ 71 h 160"/>
                  <a:gd name="T66" fmla="*/ 153 w 187"/>
                  <a:gd name="T67" fmla="*/ 82 h 160"/>
                  <a:gd name="T68" fmla="*/ 156 w 187"/>
                  <a:gd name="T69" fmla="*/ 75 h 160"/>
                  <a:gd name="T70" fmla="*/ 162 w 187"/>
                  <a:gd name="T71" fmla="*/ 65 h 160"/>
                  <a:gd name="T72" fmla="*/ 160 w 187"/>
                  <a:gd name="T73" fmla="*/ 63 h 160"/>
                  <a:gd name="T74" fmla="*/ 156 w 187"/>
                  <a:gd name="T75" fmla="*/ 64 h 160"/>
                  <a:gd name="T76" fmla="*/ 153 w 187"/>
                  <a:gd name="T77" fmla="*/ 65 h 160"/>
                  <a:gd name="T78" fmla="*/ 154 w 187"/>
                  <a:gd name="T79" fmla="*/ 60 h 160"/>
                  <a:gd name="T80" fmla="*/ 167 w 187"/>
                  <a:gd name="T81" fmla="*/ 65 h 160"/>
                  <a:gd name="T82" fmla="*/ 164 w 187"/>
                  <a:gd name="T83" fmla="*/ 72 h 160"/>
                  <a:gd name="T84" fmla="*/ 159 w 187"/>
                  <a:gd name="T85" fmla="*/ 7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7" h="160">
                    <a:moveTo>
                      <a:pt x="153" y="42"/>
                    </a:moveTo>
                    <a:cubicBezTo>
                      <a:pt x="150" y="42"/>
                      <a:pt x="147" y="41"/>
                      <a:pt x="144" y="40"/>
                    </a:cubicBezTo>
                    <a:cubicBezTo>
                      <a:pt x="136" y="34"/>
                      <a:pt x="135" y="23"/>
                      <a:pt x="140" y="14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0" y="153"/>
                      <a:pt x="7" y="160"/>
                      <a:pt x="14" y="160"/>
                    </a:cubicBezTo>
                    <a:cubicBezTo>
                      <a:pt x="174" y="160"/>
                      <a:pt x="174" y="160"/>
                      <a:pt x="174" y="160"/>
                    </a:cubicBezTo>
                    <a:cubicBezTo>
                      <a:pt x="181" y="160"/>
                      <a:pt x="187" y="153"/>
                      <a:pt x="187" y="14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2"/>
                      <a:pt x="186" y="8"/>
                      <a:pt x="184" y="6"/>
                    </a:cubicBezTo>
                    <a:cubicBezTo>
                      <a:pt x="168" y="33"/>
                      <a:pt x="168" y="33"/>
                      <a:pt x="168" y="33"/>
                    </a:cubicBezTo>
                    <a:cubicBezTo>
                      <a:pt x="165" y="39"/>
                      <a:pt x="159" y="42"/>
                      <a:pt x="153" y="42"/>
                    </a:cubicBezTo>
                    <a:close/>
                    <a:moveTo>
                      <a:pt x="45" y="66"/>
                    </a:moveTo>
                    <a:cubicBezTo>
                      <a:pt x="27" y="66"/>
                      <a:pt x="27" y="66"/>
                      <a:pt x="27" y="66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27" y="82"/>
                      <a:pt x="27" y="82"/>
                      <a:pt x="27" y="82"/>
                    </a:cubicBezTo>
                    <a:cubicBezTo>
                      <a:pt x="27" y="94"/>
                      <a:pt x="27" y="94"/>
                      <a:pt x="27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5" y="101"/>
                      <a:pt x="45" y="101"/>
                      <a:pt x="45" y="101"/>
                    </a:cubicBez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45" y="59"/>
                      <a:pt x="45" y="59"/>
                      <a:pt x="45" y="59"/>
                    </a:cubicBezTo>
                    <a:lnTo>
                      <a:pt x="45" y="66"/>
                    </a:lnTo>
                    <a:close/>
                    <a:moveTo>
                      <a:pt x="79" y="91"/>
                    </a:moveTo>
                    <a:cubicBezTo>
                      <a:pt x="50" y="91"/>
                      <a:pt x="50" y="91"/>
                      <a:pt x="50" y="91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79" y="85"/>
                      <a:pt x="79" y="85"/>
                      <a:pt x="79" y="85"/>
                    </a:cubicBezTo>
                    <a:lnTo>
                      <a:pt x="79" y="91"/>
                    </a:lnTo>
                    <a:close/>
                    <a:moveTo>
                      <a:pt x="79" y="80"/>
                    </a:moveTo>
                    <a:cubicBezTo>
                      <a:pt x="50" y="80"/>
                      <a:pt x="50" y="80"/>
                      <a:pt x="50" y="80"/>
                    </a:cubicBezTo>
                    <a:cubicBezTo>
                      <a:pt x="50" y="74"/>
                      <a:pt x="50" y="74"/>
                      <a:pt x="50" y="74"/>
                    </a:cubicBezTo>
                    <a:cubicBezTo>
                      <a:pt x="79" y="74"/>
                      <a:pt x="79" y="74"/>
                      <a:pt x="79" y="74"/>
                    </a:cubicBezTo>
                    <a:lnTo>
                      <a:pt x="79" y="80"/>
                    </a:lnTo>
                    <a:close/>
                    <a:moveTo>
                      <a:pt x="124" y="101"/>
                    </a:moveTo>
                    <a:cubicBezTo>
                      <a:pt x="117" y="101"/>
                      <a:pt x="117" y="101"/>
                      <a:pt x="117" y="101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1"/>
                      <a:pt x="117" y="80"/>
                      <a:pt x="117" y="79"/>
                    </a:cubicBezTo>
                    <a:cubicBezTo>
                      <a:pt x="117" y="78"/>
                      <a:pt x="117" y="77"/>
                      <a:pt x="116" y="77"/>
                    </a:cubicBezTo>
                    <a:cubicBezTo>
                      <a:pt x="116" y="76"/>
                      <a:pt x="116" y="76"/>
                      <a:pt x="115" y="76"/>
                    </a:cubicBezTo>
                    <a:cubicBezTo>
                      <a:pt x="115" y="75"/>
                      <a:pt x="113" y="75"/>
                      <a:pt x="111" y="76"/>
                    </a:cubicBezTo>
                    <a:cubicBezTo>
                      <a:pt x="110" y="76"/>
                      <a:pt x="109" y="77"/>
                      <a:pt x="108" y="78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8" y="79"/>
                      <a:pt x="108" y="80"/>
                      <a:pt x="108" y="80"/>
                    </a:cubicBezTo>
                    <a:cubicBezTo>
                      <a:pt x="108" y="101"/>
                      <a:pt x="108" y="101"/>
                      <a:pt x="108" y="101"/>
                    </a:cubicBezTo>
                    <a:cubicBezTo>
                      <a:pt x="101" y="101"/>
                      <a:pt x="101" y="101"/>
                      <a:pt x="101" y="101"/>
                    </a:cubicBezTo>
                    <a:cubicBezTo>
                      <a:pt x="101" y="83"/>
                      <a:pt x="101" y="83"/>
                      <a:pt x="101" y="83"/>
                    </a:cubicBezTo>
                    <a:cubicBezTo>
                      <a:pt x="101" y="81"/>
                      <a:pt x="101" y="80"/>
                      <a:pt x="101" y="79"/>
                    </a:cubicBezTo>
                    <a:cubicBezTo>
                      <a:pt x="101" y="78"/>
                      <a:pt x="101" y="77"/>
                      <a:pt x="101" y="77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99" y="75"/>
                      <a:pt x="97" y="75"/>
                      <a:pt x="95" y="76"/>
                    </a:cubicBezTo>
                    <a:cubicBezTo>
                      <a:pt x="94" y="77"/>
                      <a:pt x="93" y="77"/>
                      <a:pt x="92" y="78"/>
                    </a:cubicBezTo>
                    <a:cubicBezTo>
                      <a:pt x="92" y="101"/>
                      <a:pt x="92" y="101"/>
                      <a:pt x="92" y="101"/>
                    </a:cubicBezTo>
                    <a:cubicBezTo>
                      <a:pt x="86" y="101"/>
                      <a:pt x="86" y="101"/>
                      <a:pt x="86" y="101"/>
                    </a:cubicBezTo>
                    <a:cubicBezTo>
                      <a:pt x="86" y="69"/>
                      <a:pt x="86" y="69"/>
                      <a:pt x="86" y="69"/>
                    </a:cubicBezTo>
                    <a:cubicBezTo>
                      <a:pt x="92" y="69"/>
                      <a:pt x="92" y="69"/>
                      <a:pt x="92" y="69"/>
                    </a:cubicBezTo>
                    <a:cubicBezTo>
                      <a:pt x="92" y="71"/>
                      <a:pt x="92" y="71"/>
                      <a:pt x="92" y="71"/>
                    </a:cubicBezTo>
                    <a:cubicBezTo>
                      <a:pt x="93" y="71"/>
                      <a:pt x="94" y="70"/>
                      <a:pt x="94" y="70"/>
                    </a:cubicBezTo>
                    <a:cubicBezTo>
                      <a:pt x="97" y="68"/>
                      <a:pt x="101" y="68"/>
                      <a:pt x="104" y="70"/>
                    </a:cubicBezTo>
                    <a:cubicBezTo>
                      <a:pt x="105" y="70"/>
                      <a:pt x="106" y="71"/>
                      <a:pt x="106" y="73"/>
                    </a:cubicBezTo>
                    <a:cubicBezTo>
                      <a:pt x="107" y="71"/>
                      <a:pt x="109" y="71"/>
                      <a:pt x="110" y="70"/>
                    </a:cubicBezTo>
                    <a:cubicBezTo>
                      <a:pt x="112" y="68"/>
                      <a:pt x="116" y="68"/>
                      <a:pt x="118" y="69"/>
                    </a:cubicBezTo>
                    <a:cubicBezTo>
                      <a:pt x="119" y="69"/>
                      <a:pt x="120" y="70"/>
                      <a:pt x="121" y="71"/>
                    </a:cubicBezTo>
                    <a:cubicBezTo>
                      <a:pt x="122" y="72"/>
                      <a:pt x="123" y="74"/>
                      <a:pt x="123" y="75"/>
                    </a:cubicBezTo>
                    <a:cubicBezTo>
                      <a:pt x="123" y="76"/>
                      <a:pt x="124" y="78"/>
                      <a:pt x="124" y="80"/>
                    </a:cubicBezTo>
                    <a:lnTo>
                      <a:pt x="124" y="101"/>
                    </a:lnTo>
                    <a:close/>
                    <a:moveTo>
                      <a:pt x="150" y="78"/>
                    </a:moveTo>
                    <a:cubicBezTo>
                      <a:pt x="148" y="78"/>
                      <a:pt x="148" y="78"/>
                      <a:pt x="148" y="78"/>
                    </a:cubicBezTo>
                    <a:cubicBezTo>
                      <a:pt x="148" y="78"/>
                      <a:pt x="148" y="78"/>
                      <a:pt x="148" y="78"/>
                    </a:cubicBezTo>
                    <a:cubicBezTo>
                      <a:pt x="147" y="78"/>
                      <a:pt x="147" y="78"/>
                      <a:pt x="146" y="77"/>
                    </a:cubicBezTo>
                    <a:cubicBezTo>
                      <a:pt x="146" y="77"/>
                      <a:pt x="145" y="76"/>
                      <a:pt x="145" y="76"/>
                    </a:cubicBezTo>
                    <a:cubicBezTo>
                      <a:pt x="144" y="76"/>
                      <a:pt x="143" y="75"/>
                      <a:pt x="142" y="75"/>
                    </a:cubicBezTo>
                    <a:cubicBezTo>
                      <a:pt x="139" y="74"/>
                      <a:pt x="137" y="75"/>
                      <a:pt x="135" y="77"/>
                    </a:cubicBezTo>
                    <a:cubicBezTo>
                      <a:pt x="134" y="79"/>
                      <a:pt x="133" y="82"/>
                      <a:pt x="133" y="85"/>
                    </a:cubicBezTo>
                    <a:cubicBezTo>
                      <a:pt x="133" y="88"/>
                      <a:pt x="134" y="91"/>
                      <a:pt x="135" y="93"/>
                    </a:cubicBezTo>
                    <a:cubicBezTo>
                      <a:pt x="136" y="94"/>
                      <a:pt x="138" y="95"/>
                      <a:pt x="140" y="95"/>
                    </a:cubicBezTo>
                    <a:cubicBezTo>
                      <a:pt x="142" y="95"/>
                      <a:pt x="143" y="95"/>
                      <a:pt x="144" y="94"/>
                    </a:cubicBezTo>
                    <a:cubicBezTo>
                      <a:pt x="145" y="94"/>
                      <a:pt x="147" y="93"/>
                      <a:pt x="148" y="92"/>
                    </a:cubicBezTo>
                    <a:cubicBezTo>
                      <a:pt x="148" y="92"/>
                      <a:pt x="148" y="92"/>
                      <a:pt x="148" y="92"/>
                    </a:cubicBezTo>
                    <a:cubicBezTo>
                      <a:pt x="150" y="92"/>
                      <a:pt x="150" y="92"/>
                      <a:pt x="150" y="92"/>
                    </a:cubicBezTo>
                    <a:cubicBezTo>
                      <a:pt x="150" y="99"/>
                      <a:pt x="150" y="99"/>
                      <a:pt x="150" y="99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48" y="99"/>
                      <a:pt x="148" y="100"/>
                      <a:pt x="147" y="100"/>
                    </a:cubicBezTo>
                    <a:cubicBezTo>
                      <a:pt x="146" y="100"/>
                      <a:pt x="146" y="101"/>
                      <a:pt x="145" y="101"/>
                    </a:cubicBezTo>
                    <a:cubicBezTo>
                      <a:pt x="144" y="101"/>
                      <a:pt x="144" y="101"/>
                      <a:pt x="143" y="101"/>
                    </a:cubicBezTo>
                    <a:cubicBezTo>
                      <a:pt x="142" y="102"/>
                      <a:pt x="141" y="102"/>
                      <a:pt x="140" y="102"/>
                    </a:cubicBezTo>
                    <a:cubicBezTo>
                      <a:pt x="138" y="102"/>
                      <a:pt x="136" y="101"/>
                      <a:pt x="135" y="101"/>
                    </a:cubicBezTo>
                    <a:cubicBezTo>
                      <a:pt x="133" y="100"/>
                      <a:pt x="131" y="99"/>
                      <a:pt x="130" y="97"/>
                    </a:cubicBezTo>
                    <a:cubicBezTo>
                      <a:pt x="129" y="96"/>
                      <a:pt x="128" y="94"/>
                      <a:pt x="127" y="92"/>
                    </a:cubicBezTo>
                    <a:cubicBezTo>
                      <a:pt x="127" y="90"/>
                      <a:pt x="126" y="88"/>
                      <a:pt x="126" y="85"/>
                    </a:cubicBezTo>
                    <a:cubicBezTo>
                      <a:pt x="126" y="82"/>
                      <a:pt x="127" y="80"/>
                      <a:pt x="127" y="78"/>
                    </a:cubicBezTo>
                    <a:cubicBezTo>
                      <a:pt x="128" y="76"/>
                      <a:pt x="129" y="74"/>
                      <a:pt x="130" y="73"/>
                    </a:cubicBezTo>
                    <a:cubicBezTo>
                      <a:pt x="131" y="72"/>
                      <a:pt x="133" y="70"/>
                      <a:pt x="135" y="70"/>
                    </a:cubicBezTo>
                    <a:cubicBezTo>
                      <a:pt x="138" y="68"/>
                      <a:pt x="142" y="68"/>
                      <a:pt x="145" y="69"/>
                    </a:cubicBezTo>
                    <a:cubicBezTo>
                      <a:pt x="147" y="70"/>
                      <a:pt x="148" y="70"/>
                      <a:pt x="149" y="71"/>
                    </a:cubicBezTo>
                    <a:cubicBezTo>
                      <a:pt x="150" y="71"/>
                      <a:pt x="150" y="71"/>
                      <a:pt x="150" y="71"/>
                    </a:cubicBezTo>
                    <a:lnTo>
                      <a:pt x="150" y="78"/>
                    </a:lnTo>
                    <a:close/>
                    <a:moveTo>
                      <a:pt x="167" y="82"/>
                    </a:moveTo>
                    <a:cubicBezTo>
                      <a:pt x="153" y="82"/>
                      <a:pt x="153" y="82"/>
                      <a:pt x="153" y="82"/>
                    </a:cubicBezTo>
                    <a:cubicBezTo>
                      <a:pt x="153" y="78"/>
                      <a:pt x="153" y="78"/>
                      <a:pt x="153" y="78"/>
                    </a:cubicBezTo>
                    <a:cubicBezTo>
                      <a:pt x="153" y="78"/>
                      <a:pt x="153" y="78"/>
                      <a:pt x="153" y="78"/>
                    </a:cubicBezTo>
                    <a:cubicBezTo>
                      <a:pt x="154" y="77"/>
                      <a:pt x="155" y="76"/>
                      <a:pt x="156" y="75"/>
                    </a:cubicBezTo>
                    <a:cubicBezTo>
                      <a:pt x="157" y="74"/>
                      <a:pt x="157" y="73"/>
                      <a:pt x="158" y="73"/>
                    </a:cubicBezTo>
                    <a:cubicBezTo>
                      <a:pt x="160" y="71"/>
                      <a:pt x="161" y="69"/>
                      <a:pt x="161" y="68"/>
                    </a:cubicBezTo>
                    <a:cubicBezTo>
                      <a:pt x="162" y="67"/>
                      <a:pt x="162" y="66"/>
                      <a:pt x="162" y="65"/>
                    </a:cubicBezTo>
                    <a:cubicBezTo>
                      <a:pt x="162" y="65"/>
                      <a:pt x="162" y="65"/>
                      <a:pt x="162" y="64"/>
                    </a:cubicBezTo>
                    <a:cubicBezTo>
                      <a:pt x="161" y="64"/>
                      <a:pt x="161" y="64"/>
                      <a:pt x="161" y="63"/>
                    </a:cubicBezTo>
                    <a:cubicBezTo>
                      <a:pt x="161" y="63"/>
                      <a:pt x="161" y="63"/>
                      <a:pt x="160" y="63"/>
                    </a:cubicBezTo>
                    <a:cubicBezTo>
                      <a:pt x="160" y="63"/>
                      <a:pt x="159" y="63"/>
                      <a:pt x="158" y="63"/>
                    </a:cubicBezTo>
                    <a:cubicBezTo>
                      <a:pt x="158" y="63"/>
                      <a:pt x="157" y="63"/>
                      <a:pt x="157" y="63"/>
                    </a:cubicBezTo>
                    <a:cubicBezTo>
                      <a:pt x="156" y="64"/>
                      <a:pt x="156" y="64"/>
                      <a:pt x="156" y="64"/>
                    </a:cubicBezTo>
                    <a:cubicBezTo>
                      <a:pt x="156" y="64"/>
                      <a:pt x="155" y="64"/>
                      <a:pt x="155" y="64"/>
                    </a:cubicBezTo>
                    <a:cubicBezTo>
                      <a:pt x="155" y="65"/>
                      <a:pt x="155" y="65"/>
                      <a:pt x="155" y="65"/>
                    </a:cubicBezTo>
                    <a:cubicBezTo>
                      <a:pt x="153" y="65"/>
                      <a:pt x="153" y="65"/>
                      <a:pt x="153" y="65"/>
                    </a:cubicBezTo>
                    <a:cubicBezTo>
                      <a:pt x="153" y="64"/>
                      <a:pt x="153" y="64"/>
                      <a:pt x="153" y="64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4" y="60"/>
                      <a:pt x="154" y="60"/>
                      <a:pt x="154" y="60"/>
                    </a:cubicBezTo>
                    <a:cubicBezTo>
                      <a:pt x="154" y="59"/>
                      <a:pt x="155" y="59"/>
                      <a:pt x="156" y="59"/>
                    </a:cubicBezTo>
                    <a:cubicBezTo>
                      <a:pt x="160" y="58"/>
                      <a:pt x="163" y="58"/>
                      <a:pt x="165" y="60"/>
                    </a:cubicBezTo>
                    <a:cubicBezTo>
                      <a:pt x="166" y="61"/>
                      <a:pt x="167" y="63"/>
                      <a:pt x="167" y="65"/>
                    </a:cubicBezTo>
                    <a:cubicBezTo>
                      <a:pt x="167" y="66"/>
                      <a:pt x="166" y="67"/>
                      <a:pt x="166" y="68"/>
                    </a:cubicBezTo>
                    <a:cubicBezTo>
                      <a:pt x="166" y="69"/>
                      <a:pt x="166" y="69"/>
                      <a:pt x="165" y="70"/>
                    </a:cubicBezTo>
                    <a:cubicBezTo>
                      <a:pt x="165" y="71"/>
                      <a:pt x="165" y="71"/>
                      <a:pt x="164" y="72"/>
                    </a:cubicBezTo>
                    <a:cubicBezTo>
                      <a:pt x="164" y="73"/>
                      <a:pt x="163" y="73"/>
                      <a:pt x="163" y="74"/>
                    </a:cubicBezTo>
                    <a:cubicBezTo>
                      <a:pt x="162" y="75"/>
                      <a:pt x="161" y="76"/>
                      <a:pt x="160" y="77"/>
                    </a:cubicBezTo>
                    <a:cubicBezTo>
                      <a:pt x="159" y="77"/>
                      <a:pt x="159" y="78"/>
                      <a:pt x="159" y="78"/>
                    </a:cubicBezTo>
                    <a:cubicBezTo>
                      <a:pt x="167" y="78"/>
                      <a:pt x="167" y="78"/>
                      <a:pt x="167" y="78"/>
                    </a:cubicBezTo>
                    <a:lnTo>
                      <a:pt x="167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69"/>
              <p:cNvSpPr>
                <a:spLocks/>
              </p:cNvSpPr>
              <p:nvPr/>
            </p:nvSpPr>
            <p:spPr bwMode="auto">
              <a:xfrm>
                <a:off x="5601" y="1300"/>
                <a:ext cx="358" cy="95"/>
              </a:xfrm>
              <a:custGeom>
                <a:avLst/>
                <a:gdLst>
                  <a:gd name="T0" fmla="*/ 188 w 194"/>
                  <a:gd name="T1" fmla="*/ 35 h 51"/>
                  <a:gd name="T2" fmla="*/ 146 w 194"/>
                  <a:gd name="T3" fmla="*/ 12 h 51"/>
                  <a:gd name="T4" fmla="*/ 130 w 194"/>
                  <a:gd name="T5" fmla="*/ 4 h 51"/>
                  <a:gd name="T6" fmla="*/ 129 w 194"/>
                  <a:gd name="T7" fmla="*/ 0 h 51"/>
                  <a:gd name="T8" fmla="*/ 65 w 194"/>
                  <a:gd name="T9" fmla="*/ 0 h 51"/>
                  <a:gd name="T10" fmla="*/ 64 w 194"/>
                  <a:gd name="T11" fmla="*/ 4 h 51"/>
                  <a:gd name="T12" fmla="*/ 48 w 194"/>
                  <a:gd name="T13" fmla="*/ 12 h 51"/>
                  <a:gd name="T14" fmla="*/ 6 w 194"/>
                  <a:gd name="T15" fmla="*/ 35 h 51"/>
                  <a:gd name="T16" fmla="*/ 0 w 194"/>
                  <a:gd name="T17" fmla="*/ 51 h 51"/>
                  <a:gd name="T18" fmla="*/ 194 w 194"/>
                  <a:gd name="T19" fmla="*/ 51 h 51"/>
                  <a:gd name="T20" fmla="*/ 188 w 194"/>
                  <a:gd name="T21" fmla="*/ 3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4" h="51">
                    <a:moveTo>
                      <a:pt x="188" y="35"/>
                    </a:moveTo>
                    <a:cubicBezTo>
                      <a:pt x="180" y="23"/>
                      <a:pt x="165" y="15"/>
                      <a:pt x="146" y="12"/>
                    </a:cubicBezTo>
                    <a:cubicBezTo>
                      <a:pt x="138" y="11"/>
                      <a:pt x="132" y="8"/>
                      <a:pt x="130" y="4"/>
                    </a:cubicBezTo>
                    <a:cubicBezTo>
                      <a:pt x="129" y="3"/>
                      <a:pt x="129" y="1"/>
                      <a:pt x="129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1"/>
                      <a:pt x="65" y="3"/>
                      <a:pt x="64" y="4"/>
                    </a:cubicBezTo>
                    <a:cubicBezTo>
                      <a:pt x="62" y="8"/>
                      <a:pt x="56" y="11"/>
                      <a:pt x="48" y="12"/>
                    </a:cubicBezTo>
                    <a:cubicBezTo>
                      <a:pt x="29" y="15"/>
                      <a:pt x="14" y="23"/>
                      <a:pt x="6" y="35"/>
                    </a:cubicBezTo>
                    <a:cubicBezTo>
                      <a:pt x="3" y="39"/>
                      <a:pt x="1" y="45"/>
                      <a:pt x="0" y="51"/>
                    </a:cubicBezTo>
                    <a:cubicBezTo>
                      <a:pt x="194" y="51"/>
                      <a:pt x="194" y="51"/>
                      <a:pt x="194" y="51"/>
                    </a:cubicBezTo>
                    <a:cubicBezTo>
                      <a:pt x="193" y="45"/>
                      <a:pt x="191" y="39"/>
                      <a:pt x="188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70"/>
              <p:cNvSpPr>
                <a:spLocks/>
              </p:cNvSpPr>
              <p:nvPr/>
            </p:nvSpPr>
            <p:spPr bwMode="auto">
              <a:xfrm>
                <a:off x="5702" y="1198"/>
                <a:ext cx="156" cy="89"/>
              </a:xfrm>
              <a:custGeom>
                <a:avLst/>
                <a:gdLst>
                  <a:gd name="T0" fmla="*/ 70 w 84"/>
                  <a:gd name="T1" fmla="*/ 0 h 48"/>
                  <a:gd name="T2" fmla="*/ 14 w 84"/>
                  <a:gd name="T3" fmla="*/ 0 h 48"/>
                  <a:gd name="T4" fmla="*/ 0 w 84"/>
                  <a:gd name="T5" fmla="*/ 14 h 48"/>
                  <a:gd name="T6" fmla="*/ 0 w 84"/>
                  <a:gd name="T7" fmla="*/ 48 h 48"/>
                  <a:gd name="T8" fmla="*/ 10 w 84"/>
                  <a:gd name="T9" fmla="*/ 48 h 48"/>
                  <a:gd name="T10" fmla="*/ 74 w 84"/>
                  <a:gd name="T11" fmla="*/ 48 h 48"/>
                  <a:gd name="T12" fmla="*/ 84 w 84"/>
                  <a:gd name="T13" fmla="*/ 48 h 48"/>
                  <a:gd name="T14" fmla="*/ 84 w 84"/>
                  <a:gd name="T15" fmla="*/ 14 h 48"/>
                  <a:gd name="T16" fmla="*/ 70 w 84"/>
                  <a:gd name="T1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4" h="48">
                    <a:moveTo>
                      <a:pt x="70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4" y="7"/>
                      <a:pt x="78" y="0"/>
                      <a:pt x="7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71"/>
              <p:cNvSpPr>
                <a:spLocks/>
              </p:cNvSpPr>
              <p:nvPr/>
            </p:nvSpPr>
            <p:spPr bwMode="auto">
              <a:xfrm>
                <a:off x="5601" y="1409"/>
                <a:ext cx="358" cy="161"/>
              </a:xfrm>
              <a:custGeom>
                <a:avLst/>
                <a:gdLst>
                  <a:gd name="T0" fmla="*/ 0 w 194"/>
                  <a:gd name="T1" fmla="*/ 0 h 87"/>
                  <a:gd name="T2" fmla="*/ 1 w 194"/>
                  <a:gd name="T3" fmla="*/ 4 h 87"/>
                  <a:gd name="T4" fmla="*/ 28 w 194"/>
                  <a:gd name="T5" fmla="*/ 84 h 87"/>
                  <a:gd name="T6" fmla="*/ 29 w 194"/>
                  <a:gd name="T7" fmla="*/ 87 h 87"/>
                  <a:gd name="T8" fmla="*/ 97 w 194"/>
                  <a:gd name="T9" fmla="*/ 87 h 87"/>
                  <a:gd name="T10" fmla="*/ 97 w 194"/>
                  <a:gd name="T11" fmla="*/ 87 h 87"/>
                  <a:gd name="T12" fmla="*/ 165 w 194"/>
                  <a:gd name="T13" fmla="*/ 87 h 87"/>
                  <a:gd name="T14" fmla="*/ 166 w 194"/>
                  <a:gd name="T15" fmla="*/ 84 h 87"/>
                  <a:gd name="T16" fmla="*/ 193 w 194"/>
                  <a:gd name="T17" fmla="*/ 4 h 87"/>
                  <a:gd name="T18" fmla="*/ 194 w 194"/>
                  <a:gd name="T19" fmla="*/ 0 h 87"/>
                  <a:gd name="T20" fmla="*/ 0 w 194"/>
                  <a:gd name="T2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4" h="87">
                    <a:moveTo>
                      <a:pt x="0" y="0"/>
                    </a:moveTo>
                    <a:cubicBezTo>
                      <a:pt x="0" y="1"/>
                      <a:pt x="0" y="2"/>
                      <a:pt x="1" y="4"/>
                    </a:cubicBezTo>
                    <a:cubicBezTo>
                      <a:pt x="6" y="30"/>
                      <a:pt x="27" y="82"/>
                      <a:pt x="28" y="84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97" y="87"/>
                      <a:pt x="97" y="87"/>
                      <a:pt x="97" y="87"/>
                    </a:cubicBezTo>
                    <a:cubicBezTo>
                      <a:pt x="97" y="87"/>
                      <a:pt x="97" y="87"/>
                      <a:pt x="97" y="87"/>
                    </a:cubicBezTo>
                    <a:cubicBezTo>
                      <a:pt x="165" y="87"/>
                      <a:pt x="165" y="87"/>
                      <a:pt x="165" y="87"/>
                    </a:cubicBezTo>
                    <a:cubicBezTo>
                      <a:pt x="166" y="84"/>
                      <a:pt x="166" y="84"/>
                      <a:pt x="166" y="84"/>
                    </a:cubicBezTo>
                    <a:cubicBezTo>
                      <a:pt x="167" y="82"/>
                      <a:pt x="188" y="30"/>
                      <a:pt x="193" y="4"/>
                    </a:cubicBezTo>
                    <a:cubicBezTo>
                      <a:pt x="193" y="2"/>
                      <a:pt x="194" y="1"/>
                      <a:pt x="19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72"/>
              <p:cNvSpPr>
                <a:spLocks noEditPoints="1"/>
              </p:cNvSpPr>
              <p:nvPr/>
            </p:nvSpPr>
            <p:spPr bwMode="auto">
              <a:xfrm>
                <a:off x="7152" y="1211"/>
                <a:ext cx="359" cy="359"/>
              </a:xfrm>
              <a:custGeom>
                <a:avLst/>
                <a:gdLst>
                  <a:gd name="T0" fmla="*/ 318 w 359"/>
                  <a:gd name="T1" fmla="*/ 0 h 359"/>
                  <a:gd name="T2" fmla="*/ 318 w 359"/>
                  <a:gd name="T3" fmla="*/ 143 h 359"/>
                  <a:gd name="T4" fmla="*/ 43 w 359"/>
                  <a:gd name="T5" fmla="*/ 143 h 359"/>
                  <a:gd name="T6" fmla="*/ 43 w 359"/>
                  <a:gd name="T7" fmla="*/ 0 h 359"/>
                  <a:gd name="T8" fmla="*/ 0 w 359"/>
                  <a:gd name="T9" fmla="*/ 0 h 359"/>
                  <a:gd name="T10" fmla="*/ 0 w 359"/>
                  <a:gd name="T11" fmla="*/ 359 h 359"/>
                  <a:gd name="T12" fmla="*/ 359 w 359"/>
                  <a:gd name="T13" fmla="*/ 359 h 359"/>
                  <a:gd name="T14" fmla="*/ 359 w 359"/>
                  <a:gd name="T15" fmla="*/ 0 h 359"/>
                  <a:gd name="T16" fmla="*/ 318 w 359"/>
                  <a:gd name="T17" fmla="*/ 0 h 359"/>
                  <a:gd name="T18" fmla="*/ 47 w 359"/>
                  <a:gd name="T19" fmla="*/ 304 h 359"/>
                  <a:gd name="T20" fmla="*/ 47 w 359"/>
                  <a:gd name="T21" fmla="*/ 248 h 359"/>
                  <a:gd name="T22" fmla="*/ 313 w 359"/>
                  <a:gd name="T23" fmla="*/ 248 h 359"/>
                  <a:gd name="T24" fmla="*/ 313 w 359"/>
                  <a:gd name="T25" fmla="*/ 304 h 359"/>
                  <a:gd name="T26" fmla="*/ 47 w 359"/>
                  <a:gd name="T27" fmla="*/ 304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9" h="359">
                    <a:moveTo>
                      <a:pt x="318" y="0"/>
                    </a:moveTo>
                    <a:lnTo>
                      <a:pt x="318" y="143"/>
                    </a:lnTo>
                    <a:lnTo>
                      <a:pt x="43" y="143"/>
                    </a:lnTo>
                    <a:lnTo>
                      <a:pt x="43" y="0"/>
                    </a:lnTo>
                    <a:lnTo>
                      <a:pt x="0" y="0"/>
                    </a:lnTo>
                    <a:lnTo>
                      <a:pt x="0" y="359"/>
                    </a:lnTo>
                    <a:lnTo>
                      <a:pt x="359" y="359"/>
                    </a:lnTo>
                    <a:lnTo>
                      <a:pt x="359" y="0"/>
                    </a:lnTo>
                    <a:lnTo>
                      <a:pt x="318" y="0"/>
                    </a:lnTo>
                    <a:close/>
                    <a:moveTo>
                      <a:pt x="47" y="304"/>
                    </a:moveTo>
                    <a:lnTo>
                      <a:pt x="47" y="248"/>
                    </a:lnTo>
                    <a:lnTo>
                      <a:pt x="313" y="248"/>
                    </a:lnTo>
                    <a:lnTo>
                      <a:pt x="313" y="304"/>
                    </a:lnTo>
                    <a:lnTo>
                      <a:pt x="47" y="3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73"/>
              <p:cNvSpPr>
                <a:spLocks/>
              </p:cNvSpPr>
              <p:nvPr/>
            </p:nvSpPr>
            <p:spPr bwMode="auto">
              <a:xfrm>
                <a:off x="7200" y="1210"/>
                <a:ext cx="50" cy="151"/>
              </a:xfrm>
              <a:custGeom>
                <a:avLst/>
                <a:gdLst>
                  <a:gd name="T0" fmla="*/ 27 w 27"/>
                  <a:gd name="T1" fmla="*/ 82 h 82"/>
                  <a:gd name="T2" fmla="*/ 19 w 27"/>
                  <a:gd name="T3" fmla="*/ 82 h 82"/>
                  <a:gd name="T4" fmla="*/ 19 w 27"/>
                  <a:gd name="T5" fmla="*/ 22 h 82"/>
                  <a:gd name="T6" fmla="*/ 14 w 27"/>
                  <a:gd name="T7" fmla="*/ 13 h 82"/>
                  <a:gd name="T8" fmla="*/ 8 w 27"/>
                  <a:gd name="T9" fmla="*/ 22 h 82"/>
                  <a:gd name="T10" fmla="*/ 8 w 27"/>
                  <a:gd name="T11" fmla="*/ 82 h 82"/>
                  <a:gd name="T12" fmla="*/ 0 w 27"/>
                  <a:gd name="T13" fmla="*/ 82 h 82"/>
                  <a:gd name="T14" fmla="*/ 0 w 27"/>
                  <a:gd name="T15" fmla="*/ 21 h 82"/>
                  <a:gd name="T16" fmla="*/ 1 w 27"/>
                  <a:gd name="T17" fmla="*/ 19 h 82"/>
                  <a:gd name="T18" fmla="*/ 10 w 27"/>
                  <a:gd name="T19" fmla="*/ 2 h 82"/>
                  <a:gd name="T20" fmla="*/ 17 w 27"/>
                  <a:gd name="T21" fmla="*/ 2 h 82"/>
                  <a:gd name="T22" fmla="*/ 27 w 27"/>
                  <a:gd name="T23" fmla="*/ 19 h 82"/>
                  <a:gd name="T24" fmla="*/ 27 w 27"/>
                  <a:gd name="T25" fmla="*/ 21 h 82"/>
                  <a:gd name="T26" fmla="*/ 27 w 27"/>
                  <a:gd name="T27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82">
                    <a:moveTo>
                      <a:pt x="27" y="82"/>
                    </a:moveTo>
                    <a:cubicBezTo>
                      <a:pt x="19" y="82"/>
                      <a:pt x="19" y="82"/>
                      <a:pt x="19" y="8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1" y="20"/>
                      <a:pt x="1" y="19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0"/>
                      <a:pt x="16" y="0"/>
                      <a:pt x="17" y="2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20"/>
                      <a:pt x="27" y="20"/>
                      <a:pt x="27" y="21"/>
                    </a:cubicBez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Rectangle 74"/>
              <p:cNvSpPr>
                <a:spLocks noChangeArrowheads="1"/>
              </p:cNvSpPr>
              <p:nvPr/>
            </p:nvSpPr>
            <p:spPr bwMode="auto">
              <a:xfrm>
                <a:off x="7200" y="1454"/>
                <a:ext cx="15" cy="6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Rectangle 75"/>
              <p:cNvSpPr>
                <a:spLocks noChangeArrowheads="1"/>
              </p:cNvSpPr>
              <p:nvPr/>
            </p:nvSpPr>
            <p:spPr bwMode="auto">
              <a:xfrm>
                <a:off x="7236" y="1454"/>
                <a:ext cx="14" cy="6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76"/>
              <p:cNvSpPr>
                <a:spLocks/>
              </p:cNvSpPr>
              <p:nvPr/>
            </p:nvSpPr>
            <p:spPr bwMode="auto">
              <a:xfrm>
                <a:off x="7236" y="1210"/>
                <a:ext cx="49" cy="151"/>
              </a:xfrm>
              <a:custGeom>
                <a:avLst/>
                <a:gdLst>
                  <a:gd name="T0" fmla="*/ 27 w 27"/>
                  <a:gd name="T1" fmla="*/ 82 h 82"/>
                  <a:gd name="T2" fmla="*/ 19 w 27"/>
                  <a:gd name="T3" fmla="*/ 82 h 82"/>
                  <a:gd name="T4" fmla="*/ 19 w 27"/>
                  <a:gd name="T5" fmla="*/ 22 h 82"/>
                  <a:gd name="T6" fmla="*/ 14 w 27"/>
                  <a:gd name="T7" fmla="*/ 13 h 82"/>
                  <a:gd name="T8" fmla="*/ 8 w 27"/>
                  <a:gd name="T9" fmla="*/ 22 h 82"/>
                  <a:gd name="T10" fmla="*/ 8 w 27"/>
                  <a:gd name="T11" fmla="*/ 82 h 82"/>
                  <a:gd name="T12" fmla="*/ 0 w 27"/>
                  <a:gd name="T13" fmla="*/ 82 h 82"/>
                  <a:gd name="T14" fmla="*/ 0 w 27"/>
                  <a:gd name="T15" fmla="*/ 21 h 82"/>
                  <a:gd name="T16" fmla="*/ 1 w 27"/>
                  <a:gd name="T17" fmla="*/ 19 h 82"/>
                  <a:gd name="T18" fmla="*/ 10 w 27"/>
                  <a:gd name="T19" fmla="*/ 2 h 82"/>
                  <a:gd name="T20" fmla="*/ 17 w 27"/>
                  <a:gd name="T21" fmla="*/ 2 h 82"/>
                  <a:gd name="T22" fmla="*/ 27 w 27"/>
                  <a:gd name="T23" fmla="*/ 19 h 82"/>
                  <a:gd name="T24" fmla="*/ 27 w 27"/>
                  <a:gd name="T25" fmla="*/ 21 h 82"/>
                  <a:gd name="T26" fmla="*/ 27 w 27"/>
                  <a:gd name="T27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82">
                    <a:moveTo>
                      <a:pt x="27" y="82"/>
                    </a:moveTo>
                    <a:cubicBezTo>
                      <a:pt x="19" y="82"/>
                      <a:pt x="19" y="82"/>
                      <a:pt x="19" y="8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1" y="20"/>
                      <a:pt x="1" y="19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0"/>
                      <a:pt x="16" y="0"/>
                      <a:pt x="17" y="2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20"/>
                      <a:pt x="27" y="20"/>
                      <a:pt x="27" y="21"/>
                    </a:cubicBez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Rectangle 77"/>
              <p:cNvSpPr>
                <a:spLocks noChangeArrowheads="1"/>
              </p:cNvSpPr>
              <p:nvPr/>
            </p:nvSpPr>
            <p:spPr bwMode="auto">
              <a:xfrm>
                <a:off x="7236" y="1454"/>
                <a:ext cx="14" cy="6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Rectangle 78"/>
              <p:cNvSpPr>
                <a:spLocks noChangeArrowheads="1"/>
              </p:cNvSpPr>
              <p:nvPr/>
            </p:nvSpPr>
            <p:spPr bwMode="auto">
              <a:xfrm>
                <a:off x="7271" y="1454"/>
                <a:ext cx="14" cy="6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79"/>
              <p:cNvSpPr>
                <a:spLocks/>
              </p:cNvSpPr>
              <p:nvPr/>
            </p:nvSpPr>
            <p:spPr bwMode="auto">
              <a:xfrm>
                <a:off x="7271" y="1210"/>
                <a:ext cx="51" cy="151"/>
              </a:xfrm>
              <a:custGeom>
                <a:avLst/>
                <a:gdLst>
                  <a:gd name="T0" fmla="*/ 28 w 28"/>
                  <a:gd name="T1" fmla="*/ 82 h 82"/>
                  <a:gd name="T2" fmla="*/ 20 w 28"/>
                  <a:gd name="T3" fmla="*/ 82 h 82"/>
                  <a:gd name="T4" fmla="*/ 20 w 28"/>
                  <a:gd name="T5" fmla="*/ 22 h 82"/>
                  <a:gd name="T6" fmla="*/ 14 w 28"/>
                  <a:gd name="T7" fmla="*/ 13 h 82"/>
                  <a:gd name="T8" fmla="*/ 8 w 28"/>
                  <a:gd name="T9" fmla="*/ 22 h 82"/>
                  <a:gd name="T10" fmla="*/ 8 w 28"/>
                  <a:gd name="T11" fmla="*/ 82 h 82"/>
                  <a:gd name="T12" fmla="*/ 0 w 28"/>
                  <a:gd name="T13" fmla="*/ 82 h 82"/>
                  <a:gd name="T14" fmla="*/ 0 w 28"/>
                  <a:gd name="T15" fmla="*/ 21 h 82"/>
                  <a:gd name="T16" fmla="*/ 1 w 28"/>
                  <a:gd name="T17" fmla="*/ 19 h 82"/>
                  <a:gd name="T18" fmla="*/ 11 w 28"/>
                  <a:gd name="T19" fmla="*/ 2 h 82"/>
                  <a:gd name="T20" fmla="*/ 17 w 28"/>
                  <a:gd name="T21" fmla="*/ 2 h 82"/>
                  <a:gd name="T22" fmla="*/ 27 w 28"/>
                  <a:gd name="T23" fmla="*/ 19 h 82"/>
                  <a:gd name="T24" fmla="*/ 28 w 28"/>
                  <a:gd name="T25" fmla="*/ 21 h 82"/>
                  <a:gd name="T26" fmla="*/ 28 w 28"/>
                  <a:gd name="T27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82">
                    <a:moveTo>
                      <a:pt x="28" y="82"/>
                    </a:moveTo>
                    <a:cubicBezTo>
                      <a:pt x="20" y="82"/>
                      <a:pt x="20" y="82"/>
                      <a:pt x="20" y="8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1" y="20"/>
                      <a:pt x="1" y="19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0"/>
                      <a:pt x="16" y="0"/>
                      <a:pt x="17" y="2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20"/>
                      <a:pt x="28" y="20"/>
                      <a:pt x="28" y="21"/>
                    </a:cubicBezTo>
                    <a:lnTo>
                      <a:pt x="28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Rectangle 80"/>
              <p:cNvSpPr>
                <a:spLocks noChangeArrowheads="1"/>
              </p:cNvSpPr>
              <p:nvPr/>
            </p:nvSpPr>
            <p:spPr bwMode="auto">
              <a:xfrm>
                <a:off x="7271" y="1454"/>
                <a:ext cx="14" cy="6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Rectangle 81"/>
              <p:cNvSpPr>
                <a:spLocks noChangeArrowheads="1"/>
              </p:cNvSpPr>
              <p:nvPr/>
            </p:nvSpPr>
            <p:spPr bwMode="auto">
              <a:xfrm>
                <a:off x="7308" y="1454"/>
                <a:ext cx="14" cy="6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82"/>
              <p:cNvSpPr>
                <a:spLocks/>
              </p:cNvSpPr>
              <p:nvPr/>
            </p:nvSpPr>
            <p:spPr bwMode="auto">
              <a:xfrm>
                <a:off x="7308" y="1210"/>
                <a:ext cx="50" cy="151"/>
              </a:xfrm>
              <a:custGeom>
                <a:avLst/>
                <a:gdLst>
                  <a:gd name="T0" fmla="*/ 27 w 27"/>
                  <a:gd name="T1" fmla="*/ 82 h 82"/>
                  <a:gd name="T2" fmla="*/ 19 w 27"/>
                  <a:gd name="T3" fmla="*/ 82 h 82"/>
                  <a:gd name="T4" fmla="*/ 19 w 27"/>
                  <a:gd name="T5" fmla="*/ 22 h 82"/>
                  <a:gd name="T6" fmla="*/ 13 w 27"/>
                  <a:gd name="T7" fmla="*/ 13 h 82"/>
                  <a:gd name="T8" fmla="*/ 8 w 27"/>
                  <a:gd name="T9" fmla="*/ 22 h 82"/>
                  <a:gd name="T10" fmla="*/ 8 w 27"/>
                  <a:gd name="T11" fmla="*/ 82 h 82"/>
                  <a:gd name="T12" fmla="*/ 0 w 27"/>
                  <a:gd name="T13" fmla="*/ 82 h 82"/>
                  <a:gd name="T14" fmla="*/ 0 w 27"/>
                  <a:gd name="T15" fmla="*/ 21 h 82"/>
                  <a:gd name="T16" fmla="*/ 0 w 27"/>
                  <a:gd name="T17" fmla="*/ 19 h 82"/>
                  <a:gd name="T18" fmla="*/ 10 w 27"/>
                  <a:gd name="T19" fmla="*/ 2 h 82"/>
                  <a:gd name="T20" fmla="*/ 17 w 27"/>
                  <a:gd name="T21" fmla="*/ 2 h 82"/>
                  <a:gd name="T22" fmla="*/ 26 w 27"/>
                  <a:gd name="T23" fmla="*/ 19 h 82"/>
                  <a:gd name="T24" fmla="*/ 27 w 27"/>
                  <a:gd name="T25" fmla="*/ 21 h 82"/>
                  <a:gd name="T26" fmla="*/ 27 w 27"/>
                  <a:gd name="T27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82">
                    <a:moveTo>
                      <a:pt x="27" y="82"/>
                    </a:moveTo>
                    <a:cubicBezTo>
                      <a:pt x="19" y="82"/>
                      <a:pt x="19" y="82"/>
                      <a:pt x="19" y="8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0" y="20"/>
                      <a:pt x="0" y="19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0"/>
                      <a:pt x="15" y="0"/>
                      <a:pt x="17" y="2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20"/>
                      <a:pt x="27" y="20"/>
                      <a:pt x="27" y="21"/>
                    </a:cubicBez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Rectangle 83"/>
              <p:cNvSpPr>
                <a:spLocks noChangeArrowheads="1"/>
              </p:cNvSpPr>
              <p:nvPr/>
            </p:nvSpPr>
            <p:spPr bwMode="auto">
              <a:xfrm>
                <a:off x="7308" y="1454"/>
                <a:ext cx="14" cy="6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Rectangle 84"/>
              <p:cNvSpPr>
                <a:spLocks noChangeArrowheads="1"/>
              </p:cNvSpPr>
              <p:nvPr/>
            </p:nvSpPr>
            <p:spPr bwMode="auto">
              <a:xfrm>
                <a:off x="7343" y="1454"/>
                <a:ext cx="15" cy="6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85"/>
              <p:cNvSpPr>
                <a:spLocks/>
              </p:cNvSpPr>
              <p:nvPr/>
            </p:nvSpPr>
            <p:spPr bwMode="auto">
              <a:xfrm>
                <a:off x="7343" y="1210"/>
                <a:ext cx="50" cy="151"/>
              </a:xfrm>
              <a:custGeom>
                <a:avLst/>
                <a:gdLst>
                  <a:gd name="T0" fmla="*/ 27 w 27"/>
                  <a:gd name="T1" fmla="*/ 82 h 82"/>
                  <a:gd name="T2" fmla="*/ 19 w 27"/>
                  <a:gd name="T3" fmla="*/ 82 h 82"/>
                  <a:gd name="T4" fmla="*/ 19 w 27"/>
                  <a:gd name="T5" fmla="*/ 22 h 82"/>
                  <a:gd name="T6" fmla="*/ 13 w 27"/>
                  <a:gd name="T7" fmla="*/ 13 h 82"/>
                  <a:gd name="T8" fmla="*/ 8 w 27"/>
                  <a:gd name="T9" fmla="*/ 22 h 82"/>
                  <a:gd name="T10" fmla="*/ 8 w 27"/>
                  <a:gd name="T11" fmla="*/ 82 h 82"/>
                  <a:gd name="T12" fmla="*/ 0 w 27"/>
                  <a:gd name="T13" fmla="*/ 82 h 82"/>
                  <a:gd name="T14" fmla="*/ 0 w 27"/>
                  <a:gd name="T15" fmla="*/ 21 h 82"/>
                  <a:gd name="T16" fmla="*/ 0 w 27"/>
                  <a:gd name="T17" fmla="*/ 19 h 82"/>
                  <a:gd name="T18" fmla="*/ 10 w 27"/>
                  <a:gd name="T19" fmla="*/ 2 h 82"/>
                  <a:gd name="T20" fmla="*/ 13 w 27"/>
                  <a:gd name="T21" fmla="*/ 0 h 82"/>
                  <a:gd name="T22" fmla="*/ 13 w 27"/>
                  <a:gd name="T23" fmla="*/ 0 h 82"/>
                  <a:gd name="T24" fmla="*/ 17 w 27"/>
                  <a:gd name="T25" fmla="*/ 2 h 82"/>
                  <a:gd name="T26" fmla="*/ 26 w 27"/>
                  <a:gd name="T27" fmla="*/ 19 h 82"/>
                  <a:gd name="T28" fmla="*/ 27 w 27"/>
                  <a:gd name="T29" fmla="*/ 21 h 82"/>
                  <a:gd name="T30" fmla="*/ 27 w 27"/>
                  <a:gd name="T3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82">
                    <a:moveTo>
                      <a:pt x="27" y="82"/>
                    </a:moveTo>
                    <a:cubicBezTo>
                      <a:pt x="19" y="82"/>
                      <a:pt x="19" y="82"/>
                      <a:pt x="19" y="8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0" y="20"/>
                      <a:pt x="0" y="19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5" y="0"/>
                      <a:pt x="16" y="1"/>
                      <a:pt x="17" y="2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20"/>
                      <a:pt x="27" y="20"/>
                      <a:pt x="27" y="21"/>
                    </a:cubicBez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Rectangle 86"/>
              <p:cNvSpPr>
                <a:spLocks noChangeArrowheads="1"/>
              </p:cNvSpPr>
              <p:nvPr/>
            </p:nvSpPr>
            <p:spPr bwMode="auto">
              <a:xfrm>
                <a:off x="7343" y="1454"/>
                <a:ext cx="15" cy="6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Rectangle 87"/>
              <p:cNvSpPr>
                <a:spLocks noChangeArrowheads="1"/>
              </p:cNvSpPr>
              <p:nvPr/>
            </p:nvSpPr>
            <p:spPr bwMode="auto">
              <a:xfrm>
                <a:off x="7378" y="1454"/>
                <a:ext cx="15" cy="6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88"/>
              <p:cNvSpPr>
                <a:spLocks/>
              </p:cNvSpPr>
              <p:nvPr/>
            </p:nvSpPr>
            <p:spPr bwMode="auto">
              <a:xfrm>
                <a:off x="7378" y="1210"/>
                <a:ext cx="50" cy="151"/>
              </a:xfrm>
              <a:custGeom>
                <a:avLst/>
                <a:gdLst>
                  <a:gd name="T0" fmla="*/ 27 w 27"/>
                  <a:gd name="T1" fmla="*/ 82 h 82"/>
                  <a:gd name="T2" fmla="*/ 19 w 27"/>
                  <a:gd name="T3" fmla="*/ 82 h 82"/>
                  <a:gd name="T4" fmla="*/ 19 w 27"/>
                  <a:gd name="T5" fmla="*/ 22 h 82"/>
                  <a:gd name="T6" fmla="*/ 13 w 27"/>
                  <a:gd name="T7" fmla="*/ 13 h 82"/>
                  <a:gd name="T8" fmla="*/ 8 w 27"/>
                  <a:gd name="T9" fmla="*/ 22 h 82"/>
                  <a:gd name="T10" fmla="*/ 8 w 27"/>
                  <a:gd name="T11" fmla="*/ 82 h 82"/>
                  <a:gd name="T12" fmla="*/ 0 w 27"/>
                  <a:gd name="T13" fmla="*/ 82 h 82"/>
                  <a:gd name="T14" fmla="*/ 0 w 27"/>
                  <a:gd name="T15" fmla="*/ 21 h 82"/>
                  <a:gd name="T16" fmla="*/ 0 w 27"/>
                  <a:gd name="T17" fmla="*/ 19 h 82"/>
                  <a:gd name="T18" fmla="*/ 10 w 27"/>
                  <a:gd name="T19" fmla="*/ 2 h 82"/>
                  <a:gd name="T20" fmla="*/ 17 w 27"/>
                  <a:gd name="T21" fmla="*/ 2 h 82"/>
                  <a:gd name="T22" fmla="*/ 26 w 27"/>
                  <a:gd name="T23" fmla="*/ 19 h 82"/>
                  <a:gd name="T24" fmla="*/ 27 w 27"/>
                  <a:gd name="T25" fmla="*/ 21 h 82"/>
                  <a:gd name="T26" fmla="*/ 27 w 27"/>
                  <a:gd name="T27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82">
                    <a:moveTo>
                      <a:pt x="27" y="82"/>
                    </a:moveTo>
                    <a:cubicBezTo>
                      <a:pt x="19" y="82"/>
                      <a:pt x="19" y="82"/>
                      <a:pt x="19" y="8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0" y="20"/>
                      <a:pt x="0" y="19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0"/>
                      <a:pt x="15" y="0"/>
                      <a:pt x="17" y="2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20"/>
                      <a:pt x="27" y="20"/>
                      <a:pt x="27" y="21"/>
                    </a:cubicBez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Rectangle 89"/>
              <p:cNvSpPr>
                <a:spLocks noChangeArrowheads="1"/>
              </p:cNvSpPr>
              <p:nvPr/>
            </p:nvSpPr>
            <p:spPr bwMode="auto">
              <a:xfrm>
                <a:off x="7378" y="1454"/>
                <a:ext cx="15" cy="6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Rectangle 90"/>
              <p:cNvSpPr>
                <a:spLocks noChangeArrowheads="1"/>
              </p:cNvSpPr>
              <p:nvPr/>
            </p:nvSpPr>
            <p:spPr bwMode="auto">
              <a:xfrm>
                <a:off x="7413" y="1454"/>
                <a:ext cx="15" cy="6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91"/>
              <p:cNvSpPr>
                <a:spLocks/>
              </p:cNvSpPr>
              <p:nvPr/>
            </p:nvSpPr>
            <p:spPr bwMode="auto">
              <a:xfrm>
                <a:off x="7413" y="1210"/>
                <a:ext cx="50" cy="151"/>
              </a:xfrm>
              <a:custGeom>
                <a:avLst/>
                <a:gdLst>
                  <a:gd name="T0" fmla="*/ 27 w 27"/>
                  <a:gd name="T1" fmla="*/ 82 h 82"/>
                  <a:gd name="T2" fmla="*/ 19 w 27"/>
                  <a:gd name="T3" fmla="*/ 82 h 82"/>
                  <a:gd name="T4" fmla="*/ 19 w 27"/>
                  <a:gd name="T5" fmla="*/ 22 h 82"/>
                  <a:gd name="T6" fmla="*/ 13 w 27"/>
                  <a:gd name="T7" fmla="*/ 13 h 82"/>
                  <a:gd name="T8" fmla="*/ 8 w 27"/>
                  <a:gd name="T9" fmla="*/ 22 h 82"/>
                  <a:gd name="T10" fmla="*/ 8 w 27"/>
                  <a:gd name="T11" fmla="*/ 82 h 82"/>
                  <a:gd name="T12" fmla="*/ 0 w 27"/>
                  <a:gd name="T13" fmla="*/ 82 h 82"/>
                  <a:gd name="T14" fmla="*/ 0 w 27"/>
                  <a:gd name="T15" fmla="*/ 21 h 82"/>
                  <a:gd name="T16" fmla="*/ 0 w 27"/>
                  <a:gd name="T17" fmla="*/ 19 h 82"/>
                  <a:gd name="T18" fmla="*/ 10 w 27"/>
                  <a:gd name="T19" fmla="*/ 2 h 82"/>
                  <a:gd name="T20" fmla="*/ 17 w 27"/>
                  <a:gd name="T21" fmla="*/ 2 h 82"/>
                  <a:gd name="T22" fmla="*/ 26 w 27"/>
                  <a:gd name="T23" fmla="*/ 19 h 82"/>
                  <a:gd name="T24" fmla="*/ 27 w 27"/>
                  <a:gd name="T25" fmla="*/ 21 h 82"/>
                  <a:gd name="T26" fmla="*/ 27 w 27"/>
                  <a:gd name="T27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82">
                    <a:moveTo>
                      <a:pt x="27" y="82"/>
                    </a:moveTo>
                    <a:cubicBezTo>
                      <a:pt x="19" y="82"/>
                      <a:pt x="19" y="82"/>
                      <a:pt x="19" y="8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0" y="20"/>
                      <a:pt x="0" y="19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0"/>
                      <a:pt x="15" y="0"/>
                      <a:pt x="17" y="2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20"/>
                      <a:pt x="27" y="20"/>
                      <a:pt x="27" y="21"/>
                    </a:cubicBez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Rectangle 92"/>
              <p:cNvSpPr>
                <a:spLocks noChangeArrowheads="1"/>
              </p:cNvSpPr>
              <p:nvPr/>
            </p:nvSpPr>
            <p:spPr bwMode="auto">
              <a:xfrm>
                <a:off x="7413" y="1454"/>
                <a:ext cx="15" cy="6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Rectangle 93"/>
              <p:cNvSpPr>
                <a:spLocks noChangeArrowheads="1"/>
              </p:cNvSpPr>
              <p:nvPr/>
            </p:nvSpPr>
            <p:spPr bwMode="auto">
              <a:xfrm>
                <a:off x="7448" y="1454"/>
                <a:ext cx="15" cy="6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94"/>
              <p:cNvSpPr>
                <a:spLocks noEditPoints="1"/>
              </p:cNvSpPr>
              <p:nvPr/>
            </p:nvSpPr>
            <p:spPr bwMode="auto">
              <a:xfrm>
                <a:off x="6418" y="1304"/>
                <a:ext cx="181" cy="172"/>
              </a:xfrm>
              <a:custGeom>
                <a:avLst/>
                <a:gdLst>
                  <a:gd name="T0" fmla="*/ 95 w 98"/>
                  <a:gd name="T1" fmla="*/ 42 h 93"/>
                  <a:gd name="T2" fmla="*/ 63 w 98"/>
                  <a:gd name="T3" fmla="*/ 37 h 93"/>
                  <a:gd name="T4" fmla="*/ 57 w 98"/>
                  <a:gd name="T5" fmla="*/ 22 h 93"/>
                  <a:gd name="T6" fmla="*/ 43 w 98"/>
                  <a:gd name="T7" fmla="*/ 5 h 93"/>
                  <a:gd name="T8" fmla="*/ 14 w 98"/>
                  <a:gd name="T9" fmla="*/ 14 h 93"/>
                  <a:gd name="T10" fmla="*/ 0 w 98"/>
                  <a:gd name="T11" fmla="*/ 69 h 93"/>
                  <a:gd name="T12" fmla="*/ 26 w 98"/>
                  <a:gd name="T13" fmla="*/ 89 h 93"/>
                  <a:gd name="T14" fmla="*/ 29 w 98"/>
                  <a:gd name="T15" fmla="*/ 90 h 93"/>
                  <a:gd name="T16" fmla="*/ 42 w 98"/>
                  <a:gd name="T17" fmla="*/ 91 h 93"/>
                  <a:gd name="T18" fmla="*/ 43 w 98"/>
                  <a:gd name="T19" fmla="*/ 91 h 93"/>
                  <a:gd name="T20" fmla="*/ 50 w 98"/>
                  <a:gd name="T21" fmla="*/ 93 h 93"/>
                  <a:gd name="T22" fmla="*/ 51 w 98"/>
                  <a:gd name="T23" fmla="*/ 93 h 93"/>
                  <a:gd name="T24" fmla="*/ 55 w 98"/>
                  <a:gd name="T25" fmla="*/ 91 h 93"/>
                  <a:gd name="T26" fmla="*/ 54 w 98"/>
                  <a:gd name="T27" fmla="*/ 86 h 93"/>
                  <a:gd name="T28" fmla="*/ 76 w 98"/>
                  <a:gd name="T29" fmla="*/ 64 h 93"/>
                  <a:gd name="T30" fmla="*/ 79 w 98"/>
                  <a:gd name="T31" fmla="*/ 65 h 93"/>
                  <a:gd name="T32" fmla="*/ 84 w 98"/>
                  <a:gd name="T33" fmla="*/ 61 h 93"/>
                  <a:gd name="T34" fmla="*/ 82 w 98"/>
                  <a:gd name="T35" fmla="*/ 58 h 93"/>
                  <a:gd name="T36" fmla="*/ 91 w 98"/>
                  <a:gd name="T37" fmla="*/ 49 h 93"/>
                  <a:gd name="T38" fmla="*/ 93 w 98"/>
                  <a:gd name="T39" fmla="*/ 49 h 93"/>
                  <a:gd name="T40" fmla="*/ 98 w 98"/>
                  <a:gd name="T41" fmla="*/ 46 h 93"/>
                  <a:gd name="T42" fmla="*/ 95 w 98"/>
                  <a:gd name="T43" fmla="*/ 42 h 93"/>
                  <a:gd name="T44" fmla="*/ 63 w 98"/>
                  <a:gd name="T45" fmla="*/ 69 h 93"/>
                  <a:gd name="T46" fmla="*/ 62 w 98"/>
                  <a:gd name="T47" fmla="*/ 68 h 93"/>
                  <a:gd name="T48" fmla="*/ 43 w 98"/>
                  <a:gd name="T49" fmla="*/ 63 h 93"/>
                  <a:gd name="T50" fmla="*/ 44 w 98"/>
                  <a:gd name="T51" fmla="*/ 57 h 93"/>
                  <a:gd name="T52" fmla="*/ 44 w 98"/>
                  <a:gd name="T53" fmla="*/ 57 h 93"/>
                  <a:gd name="T54" fmla="*/ 49 w 98"/>
                  <a:gd name="T55" fmla="*/ 62 h 93"/>
                  <a:gd name="T56" fmla="*/ 50 w 98"/>
                  <a:gd name="T57" fmla="*/ 62 h 93"/>
                  <a:gd name="T58" fmla="*/ 73 w 98"/>
                  <a:gd name="T59" fmla="*/ 64 h 93"/>
                  <a:gd name="T60" fmla="*/ 63 w 98"/>
                  <a:gd name="T61" fmla="*/ 6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8" h="93">
                    <a:moveTo>
                      <a:pt x="95" y="42"/>
                    </a:moveTo>
                    <a:cubicBezTo>
                      <a:pt x="63" y="37"/>
                      <a:pt x="63" y="37"/>
                      <a:pt x="63" y="37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2" y="12"/>
                      <a:pt x="50" y="9"/>
                      <a:pt x="43" y="5"/>
                    </a:cubicBezTo>
                    <a:cubicBezTo>
                      <a:pt x="33" y="0"/>
                      <a:pt x="20" y="4"/>
                      <a:pt x="14" y="14"/>
                    </a:cubicBezTo>
                    <a:cubicBezTo>
                      <a:pt x="5" y="32"/>
                      <a:pt x="0" y="50"/>
                      <a:pt x="0" y="69"/>
                    </a:cubicBezTo>
                    <a:cubicBezTo>
                      <a:pt x="0" y="82"/>
                      <a:pt x="13" y="93"/>
                      <a:pt x="26" y="89"/>
                    </a:cubicBezTo>
                    <a:cubicBezTo>
                      <a:pt x="27" y="90"/>
                      <a:pt x="28" y="90"/>
                      <a:pt x="29" y="90"/>
                    </a:cubicBezTo>
                    <a:cubicBezTo>
                      <a:pt x="29" y="90"/>
                      <a:pt x="36" y="89"/>
                      <a:pt x="42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4" y="91"/>
                      <a:pt x="48" y="93"/>
                      <a:pt x="50" y="93"/>
                    </a:cubicBezTo>
                    <a:cubicBezTo>
                      <a:pt x="50" y="93"/>
                      <a:pt x="51" y="93"/>
                      <a:pt x="51" y="93"/>
                    </a:cubicBezTo>
                    <a:cubicBezTo>
                      <a:pt x="53" y="93"/>
                      <a:pt x="54" y="92"/>
                      <a:pt x="55" y="91"/>
                    </a:cubicBezTo>
                    <a:cubicBezTo>
                      <a:pt x="56" y="89"/>
                      <a:pt x="55" y="88"/>
                      <a:pt x="54" y="86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82" y="65"/>
                      <a:pt x="84" y="63"/>
                      <a:pt x="84" y="61"/>
                    </a:cubicBezTo>
                    <a:cubicBezTo>
                      <a:pt x="84" y="60"/>
                      <a:pt x="83" y="58"/>
                      <a:pt x="82" y="58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6" y="50"/>
                      <a:pt x="98" y="48"/>
                      <a:pt x="98" y="46"/>
                    </a:cubicBezTo>
                    <a:cubicBezTo>
                      <a:pt x="98" y="44"/>
                      <a:pt x="97" y="42"/>
                      <a:pt x="95" y="42"/>
                    </a:cubicBezTo>
                    <a:close/>
                    <a:moveTo>
                      <a:pt x="63" y="69"/>
                    </a:moveTo>
                    <a:cubicBezTo>
                      <a:pt x="63" y="68"/>
                      <a:pt x="63" y="68"/>
                      <a:pt x="62" y="68"/>
                    </a:cubicBezTo>
                    <a:cubicBezTo>
                      <a:pt x="60" y="65"/>
                      <a:pt x="55" y="64"/>
                      <a:pt x="43" y="63"/>
                    </a:cubicBezTo>
                    <a:cubicBezTo>
                      <a:pt x="43" y="61"/>
                      <a:pt x="43" y="59"/>
                      <a:pt x="44" y="57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5" y="59"/>
                      <a:pt x="47" y="61"/>
                      <a:pt x="49" y="62"/>
                    </a:cubicBezTo>
                    <a:cubicBezTo>
                      <a:pt x="49" y="62"/>
                      <a:pt x="50" y="62"/>
                      <a:pt x="50" y="62"/>
                    </a:cubicBezTo>
                    <a:cubicBezTo>
                      <a:pt x="73" y="64"/>
                      <a:pt x="73" y="64"/>
                      <a:pt x="73" y="64"/>
                    </a:cubicBezTo>
                    <a:lnTo>
                      <a:pt x="6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95"/>
              <p:cNvSpPr>
                <a:spLocks/>
              </p:cNvSpPr>
              <p:nvPr/>
            </p:nvSpPr>
            <p:spPr bwMode="auto">
              <a:xfrm>
                <a:off x="6505" y="1211"/>
                <a:ext cx="227" cy="359"/>
              </a:xfrm>
              <a:custGeom>
                <a:avLst/>
                <a:gdLst>
                  <a:gd name="T0" fmla="*/ 119 w 123"/>
                  <a:gd name="T1" fmla="*/ 0 h 194"/>
                  <a:gd name="T2" fmla="*/ 58 w 123"/>
                  <a:gd name="T3" fmla="*/ 0 h 194"/>
                  <a:gd name="T4" fmla="*/ 55 w 123"/>
                  <a:gd name="T5" fmla="*/ 1 h 194"/>
                  <a:gd name="T6" fmla="*/ 54 w 123"/>
                  <a:gd name="T7" fmla="*/ 5 h 194"/>
                  <a:gd name="T8" fmla="*/ 60 w 123"/>
                  <a:gd name="T9" fmla="*/ 38 h 194"/>
                  <a:gd name="T10" fmla="*/ 4 w 123"/>
                  <a:gd name="T11" fmla="*/ 119 h 194"/>
                  <a:gd name="T12" fmla="*/ 0 w 123"/>
                  <a:gd name="T13" fmla="*/ 123 h 194"/>
                  <a:gd name="T14" fmla="*/ 0 w 123"/>
                  <a:gd name="T15" fmla="*/ 190 h 194"/>
                  <a:gd name="T16" fmla="*/ 4 w 123"/>
                  <a:gd name="T17" fmla="*/ 194 h 194"/>
                  <a:gd name="T18" fmla="*/ 119 w 123"/>
                  <a:gd name="T19" fmla="*/ 194 h 194"/>
                  <a:gd name="T20" fmla="*/ 123 w 123"/>
                  <a:gd name="T21" fmla="*/ 190 h 194"/>
                  <a:gd name="T22" fmla="*/ 123 w 123"/>
                  <a:gd name="T23" fmla="*/ 4 h 194"/>
                  <a:gd name="T24" fmla="*/ 119 w 123"/>
                  <a:gd name="T25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3" h="194">
                    <a:moveTo>
                      <a:pt x="11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6" y="0"/>
                      <a:pt x="55" y="1"/>
                    </a:cubicBezTo>
                    <a:cubicBezTo>
                      <a:pt x="54" y="3"/>
                      <a:pt x="54" y="4"/>
                      <a:pt x="54" y="5"/>
                    </a:cubicBezTo>
                    <a:cubicBezTo>
                      <a:pt x="58" y="16"/>
                      <a:pt x="60" y="27"/>
                      <a:pt x="60" y="38"/>
                    </a:cubicBezTo>
                    <a:cubicBezTo>
                      <a:pt x="60" y="80"/>
                      <a:pt x="35" y="116"/>
                      <a:pt x="4" y="119"/>
                    </a:cubicBezTo>
                    <a:cubicBezTo>
                      <a:pt x="2" y="119"/>
                      <a:pt x="0" y="121"/>
                      <a:pt x="0" y="123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2"/>
                      <a:pt x="2" y="194"/>
                      <a:pt x="4" y="194"/>
                    </a:cubicBezTo>
                    <a:cubicBezTo>
                      <a:pt x="119" y="194"/>
                      <a:pt x="119" y="194"/>
                      <a:pt x="119" y="194"/>
                    </a:cubicBezTo>
                    <a:cubicBezTo>
                      <a:pt x="121" y="194"/>
                      <a:pt x="123" y="192"/>
                      <a:pt x="123" y="190"/>
                    </a:cubicBezTo>
                    <a:cubicBezTo>
                      <a:pt x="123" y="4"/>
                      <a:pt x="123" y="4"/>
                      <a:pt x="123" y="4"/>
                    </a:cubicBezTo>
                    <a:cubicBezTo>
                      <a:pt x="123" y="2"/>
                      <a:pt x="121" y="0"/>
                      <a:pt x="11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Oval 96"/>
              <p:cNvSpPr>
                <a:spLocks noChangeArrowheads="1"/>
              </p:cNvSpPr>
              <p:nvPr/>
            </p:nvSpPr>
            <p:spPr bwMode="auto">
              <a:xfrm>
                <a:off x="6472" y="1228"/>
                <a:ext cx="81" cy="8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97"/>
              <p:cNvSpPr>
                <a:spLocks/>
              </p:cNvSpPr>
              <p:nvPr/>
            </p:nvSpPr>
            <p:spPr bwMode="auto">
              <a:xfrm>
                <a:off x="6379" y="1339"/>
                <a:ext cx="37" cy="231"/>
              </a:xfrm>
              <a:custGeom>
                <a:avLst/>
                <a:gdLst>
                  <a:gd name="T0" fmla="*/ 16 w 20"/>
                  <a:gd name="T1" fmla="*/ 125 h 125"/>
                  <a:gd name="T2" fmla="*/ 12 w 20"/>
                  <a:gd name="T3" fmla="*/ 121 h 125"/>
                  <a:gd name="T4" fmla="*/ 12 w 20"/>
                  <a:gd name="T5" fmla="*/ 73 h 125"/>
                  <a:gd name="T6" fmla="*/ 0 w 20"/>
                  <a:gd name="T7" fmla="*/ 5 h 125"/>
                  <a:gd name="T8" fmla="*/ 3 w 20"/>
                  <a:gd name="T9" fmla="*/ 0 h 125"/>
                  <a:gd name="T10" fmla="*/ 8 w 20"/>
                  <a:gd name="T11" fmla="*/ 4 h 125"/>
                  <a:gd name="T12" fmla="*/ 20 w 20"/>
                  <a:gd name="T13" fmla="*/ 72 h 125"/>
                  <a:gd name="T14" fmla="*/ 20 w 20"/>
                  <a:gd name="T15" fmla="*/ 73 h 125"/>
                  <a:gd name="T16" fmla="*/ 20 w 20"/>
                  <a:gd name="T17" fmla="*/ 121 h 125"/>
                  <a:gd name="T18" fmla="*/ 16 w 20"/>
                  <a:gd name="T1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25">
                    <a:moveTo>
                      <a:pt x="16" y="125"/>
                    </a:moveTo>
                    <a:cubicBezTo>
                      <a:pt x="14" y="125"/>
                      <a:pt x="12" y="123"/>
                      <a:pt x="12" y="121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7" y="1"/>
                      <a:pt x="8" y="4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20" y="123"/>
                      <a:pt x="18" y="125"/>
                      <a:pt x="16" y="1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98"/>
              <p:cNvSpPr>
                <a:spLocks/>
              </p:cNvSpPr>
              <p:nvPr/>
            </p:nvSpPr>
            <p:spPr bwMode="auto">
              <a:xfrm>
                <a:off x="6401" y="1467"/>
                <a:ext cx="108" cy="100"/>
              </a:xfrm>
              <a:custGeom>
                <a:avLst/>
                <a:gdLst>
                  <a:gd name="T0" fmla="*/ 53 w 58"/>
                  <a:gd name="T1" fmla="*/ 54 h 54"/>
                  <a:gd name="T2" fmla="*/ 49 w 58"/>
                  <a:gd name="T3" fmla="*/ 50 h 54"/>
                  <a:gd name="T4" fmla="*/ 41 w 58"/>
                  <a:gd name="T5" fmla="*/ 8 h 54"/>
                  <a:gd name="T6" fmla="*/ 4 w 58"/>
                  <a:gd name="T7" fmla="*/ 8 h 54"/>
                  <a:gd name="T8" fmla="*/ 0 w 58"/>
                  <a:gd name="T9" fmla="*/ 4 h 54"/>
                  <a:gd name="T10" fmla="*/ 4 w 58"/>
                  <a:gd name="T11" fmla="*/ 0 h 54"/>
                  <a:gd name="T12" fmla="*/ 44 w 58"/>
                  <a:gd name="T13" fmla="*/ 0 h 54"/>
                  <a:gd name="T14" fmla="*/ 48 w 58"/>
                  <a:gd name="T15" fmla="*/ 3 h 54"/>
                  <a:gd name="T16" fmla="*/ 57 w 58"/>
                  <a:gd name="T17" fmla="*/ 49 h 54"/>
                  <a:gd name="T18" fmla="*/ 54 w 58"/>
                  <a:gd name="T19" fmla="*/ 54 h 54"/>
                  <a:gd name="T20" fmla="*/ 53 w 58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54">
                    <a:moveTo>
                      <a:pt x="53" y="54"/>
                    </a:moveTo>
                    <a:cubicBezTo>
                      <a:pt x="51" y="54"/>
                      <a:pt x="50" y="52"/>
                      <a:pt x="49" y="50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7" y="1"/>
                      <a:pt x="48" y="3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8" y="51"/>
                      <a:pt x="56" y="53"/>
                      <a:pt x="54" y="54"/>
                    </a:cubicBezTo>
                    <a:cubicBezTo>
                      <a:pt x="54" y="54"/>
                      <a:pt x="53" y="54"/>
                      <a:pt x="53" y="5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Oval 99"/>
              <p:cNvSpPr>
                <a:spLocks noChangeArrowheads="1"/>
              </p:cNvSpPr>
              <p:nvPr/>
            </p:nvSpPr>
            <p:spPr bwMode="auto">
              <a:xfrm>
                <a:off x="217" y="2009"/>
                <a:ext cx="68" cy="6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00"/>
              <p:cNvSpPr>
                <a:spLocks/>
              </p:cNvSpPr>
              <p:nvPr/>
            </p:nvSpPr>
            <p:spPr bwMode="auto">
              <a:xfrm>
                <a:off x="206" y="2083"/>
                <a:ext cx="188" cy="252"/>
              </a:xfrm>
              <a:custGeom>
                <a:avLst/>
                <a:gdLst>
                  <a:gd name="T0" fmla="*/ 99 w 102"/>
                  <a:gd name="T1" fmla="*/ 14 h 136"/>
                  <a:gd name="T2" fmla="*/ 81 w 102"/>
                  <a:gd name="T3" fmla="*/ 11 h 136"/>
                  <a:gd name="T4" fmla="*/ 59 w 102"/>
                  <a:gd name="T5" fmla="*/ 27 h 136"/>
                  <a:gd name="T6" fmla="*/ 43 w 102"/>
                  <a:gd name="T7" fmla="*/ 11 h 136"/>
                  <a:gd name="T8" fmla="*/ 22 w 102"/>
                  <a:gd name="T9" fmla="*/ 0 h 136"/>
                  <a:gd name="T10" fmla="*/ 15 w 102"/>
                  <a:gd name="T11" fmla="*/ 0 h 136"/>
                  <a:gd name="T12" fmla="*/ 0 w 102"/>
                  <a:gd name="T13" fmla="*/ 15 h 136"/>
                  <a:gd name="T14" fmla="*/ 0 w 102"/>
                  <a:gd name="T15" fmla="*/ 68 h 136"/>
                  <a:gd name="T16" fmla="*/ 15 w 102"/>
                  <a:gd name="T17" fmla="*/ 84 h 136"/>
                  <a:gd name="T18" fmla="*/ 25 w 102"/>
                  <a:gd name="T19" fmla="*/ 84 h 136"/>
                  <a:gd name="T20" fmla="*/ 27 w 102"/>
                  <a:gd name="T21" fmla="*/ 84 h 136"/>
                  <a:gd name="T22" fmla="*/ 55 w 102"/>
                  <a:gd name="T23" fmla="*/ 84 h 136"/>
                  <a:gd name="T24" fmla="*/ 55 w 102"/>
                  <a:gd name="T25" fmla="*/ 123 h 136"/>
                  <a:gd name="T26" fmla="*/ 67 w 102"/>
                  <a:gd name="T27" fmla="*/ 136 h 136"/>
                  <a:gd name="T28" fmla="*/ 80 w 102"/>
                  <a:gd name="T29" fmla="*/ 123 h 136"/>
                  <a:gd name="T30" fmla="*/ 80 w 102"/>
                  <a:gd name="T31" fmla="*/ 71 h 136"/>
                  <a:gd name="T32" fmla="*/ 67 w 102"/>
                  <a:gd name="T33" fmla="*/ 58 h 136"/>
                  <a:gd name="T34" fmla="*/ 44 w 102"/>
                  <a:gd name="T35" fmla="*/ 58 h 136"/>
                  <a:gd name="T36" fmla="*/ 44 w 102"/>
                  <a:gd name="T37" fmla="*/ 48 h 136"/>
                  <a:gd name="T38" fmla="*/ 48 w 102"/>
                  <a:gd name="T39" fmla="*/ 53 h 136"/>
                  <a:gd name="T40" fmla="*/ 65 w 102"/>
                  <a:gd name="T41" fmla="*/ 54 h 136"/>
                  <a:gd name="T42" fmla="*/ 96 w 102"/>
                  <a:gd name="T43" fmla="*/ 31 h 136"/>
                  <a:gd name="T44" fmla="*/ 101 w 102"/>
                  <a:gd name="T45" fmla="*/ 23 h 136"/>
                  <a:gd name="T46" fmla="*/ 99 w 102"/>
                  <a:gd name="T47" fmla="*/ 1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2" h="136">
                    <a:moveTo>
                      <a:pt x="99" y="14"/>
                    </a:moveTo>
                    <a:cubicBezTo>
                      <a:pt x="95" y="8"/>
                      <a:pt x="87" y="7"/>
                      <a:pt x="81" y="11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38" y="4"/>
                      <a:pt x="29" y="0"/>
                      <a:pt x="2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77"/>
                      <a:pt x="7" y="84"/>
                      <a:pt x="15" y="84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5" y="84"/>
                      <a:pt x="26" y="84"/>
                      <a:pt x="27" y="84"/>
                    </a:cubicBezTo>
                    <a:cubicBezTo>
                      <a:pt x="55" y="84"/>
                      <a:pt x="55" y="84"/>
                      <a:pt x="55" y="84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55" y="130"/>
                      <a:pt x="60" y="136"/>
                      <a:pt x="67" y="136"/>
                    </a:cubicBezTo>
                    <a:cubicBezTo>
                      <a:pt x="74" y="136"/>
                      <a:pt x="80" y="130"/>
                      <a:pt x="80" y="123"/>
                    </a:cubicBezTo>
                    <a:cubicBezTo>
                      <a:pt x="80" y="71"/>
                      <a:pt x="80" y="71"/>
                      <a:pt x="80" y="71"/>
                    </a:cubicBezTo>
                    <a:cubicBezTo>
                      <a:pt x="80" y="64"/>
                      <a:pt x="74" y="58"/>
                      <a:pt x="67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53" y="57"/>
                      <a:pt x="60" y="58"/>
                      <a:pt x="65" y="54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9" y="29"/>
                      <a:pt x="101" y="26"/>
                      <a:pt x="101" y="23"/>
                    </a:cubicBezTo>
                    <a:cubicBezTo>
                      <a:pt x="102" y="20"/>
                      <a:pt x="101" y="16"/>
                      <a:pt x="99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01"/>
              <p:cNvSpPr>
                <a:spLocks/>
              </p:cNvSpPr>
              <p:nvPr/>
            </p:nvSpPr>
            <p:spPr bwMode="auto">
              <a:xfrm>
                <a:off x="418" y="2013"/>
                <a:ext cx="93" cy="120"/>
              </a:xfrm>
              <a:custGeom>
                <a:avLst/>
                <a:gdLst>
                  <a:gd name="T0" fmla="*/ 47 w 50"/>
                  <a:gd name="T1" fmla="*/ 14 h 65"/>
                  <a:gd name="T2" fmla="*/ 5 w 50"/>
                  <a:gd name="T3" fmla="*/ 1 h 65"/>
                  <a:gd name="T4" fmla="*/ 2 w 50"/>
                  <a:gd name="T5" fmla="*/ 1 h 65"/>
                  <a:gd name="T6" fmla="*/ 0 w 50"/>
                  <a:gd name="T7" fmla="*/ 5 h 65"/>
                  <a:gd name="T8" fmla="*/ 0 w 50"/>
                  <a:gd name="T9" fmla="*/ 61 h 65"/>
                  <a:gd name="T10" fmla="*/ 2 w 50"/>
                  <a:gd name="T11" fmla="*/ 65 h 65"/>
                  <a:gd name="T12" fmla="*/ 4 w 50"/>
                  <a:gd name="T13" fmla="*/ 65 h 65"/>
                  <a:gd name="T14" fmla="*/ 5 w 50"/>
                  <a:gd name="T15" fmla="*/ 65 h 65"/>
                  <a:gd name="T16" fmla="*/ 47 w 50"/>
                  <a:gd name="T17" fmla="*/ 52 h 65"/>
                  <a:gd name="T18" fmla="*/ 50 w 50"/>
                  <a:gd name="T19" fmla="*/ 48 h 65"/>
                  <a:gd name="T20" fmla="*/ 50 w 50"/>
                  <a:gd name="T21" fmla="*/ 18 h 65"/>
                  <a:gd name="T22" fmla="*/ 47 w 50"/>
                  <a:gd name="T23" fmla="*/ 1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65">
                    <a:moveTo>
                      <a:pt x="47" y="14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3"/>
                      <a:pt x="1" y="64"/>
                      <a:pt x="2" y="65"/>
                    </a:cubicBezTo>
                    <a:cubicBezTo>
                      <a:pt x="2" y="65"/>
                      <a:pt x="3" y="65"/>
                      <a:pt x="4" y="65"/>
                    </a:cubicBezTo>
                    <a:cubicBezTo>
                      <a:pt x="4" y="65"/>
                      <a:pt x="5" y="65"/>
                      <a:pt x="5" y="65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9" y="52"/>
                      <a:pt x="50" y="50"/>
                      <a:pt x="50" y="4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6"/>
                      <a:pt x="49" y="15"/>
                      <a:pt x="47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02"/>
              <p:cNvSpPr>
                <a:spLocks/>
              </p:cNvSpPr>
              <p:nvPr/>
            </p:nvSpPr>
            <p:spPr bwMode="auto">
              <a:xfrm>
                <a:off x="437" y="2105"/>
                <a:ext cx="55" cy="41"/>
              </a:xfrm>
              <a:custGeom>
                <a:avLst/>
                <a:gdLst>
                  <a:gd name="T0" fmla="*/ 26 w 30"/>
                  <a:gd name="T1" fmla="*/ 22 h 22"/>
                  <a:gd name="T2" fmla="*/ 4 w 30"/>
                  <a:gd name="T3" fmla="*/ 22 h 22"/>
                  <a:gd name="T4" fmla="*/ 0 w 30"/>
                  <a:gd name="T5" fmla="*/ 18 h 22"/>
                  <a:gd name="T6" fmla="*/ 0 w 30"/>
                  <a:gd name="T7" fmla="*/ 10 h 22"/>
                  <a:gd name="T8" fmla="*/ 4 w 30"/>
                  <a:gd name="T9" fmla="*/ 6 h 22"/>
                  <a:gd name="T10" fmla="*/ 8 w 30"/>
                  <a:gd name="T11" fmla="*/ 10 h 22"/>
                  <a:gd name="T12" fmla="*/ 8 w 30"/>
                  <a:gd name="T13" fmla="*/ 14 h 22"/>
                  <a:gd name="T14" fmla="*/ 22 w 30"/>
                  <a:gd name="T15" fmla="*/ 14 h 22"/>
                  <a:gd name="T16" fmla="*/ 22 w 30"/>
                  <a:gd name="T17" fmla="*/ 4 h 22"/>
                  <a:gd name="T18" fmla="*/ 26 w 30"/>
                  <a:gd name="T19" fmla="*/ 0 h 22"/>
                  <a:gd name="T20" fmla="*/ 30 w 30"/>
                  <a:gd name="T21" fmla="*/ 4 h 22"/>
                  <a:gd name="T22" fmla="*/ 30 w 30"/>
                  <a:gd name="T23" fmla="*/ 18 h 22"/>
                  <a:gd name="T24" fmla="*/ 26 w 30"/>
                  <a:gd name="T2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22">
                    <a:moveTo>
                      <a:pt x="26" y="22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2" y="22"/>
                      <a:pt x="0" y="21"/>
                      <a:pt x="0" y="1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2" y="6"/>
                      <a:pt x="4" y="6"/>
                    </a:cubicBezTo>
                    <a:cubicBezTo>
                      <a:pt x="6" y="6"/>
                      <a:pt x="8" y="8"/>
                      <a:pt x="8" y="10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1"/>
                      <a:pt x="24" y="0"/>
                      <a:pt x="26" y="0"/>
                    </a:cubicBezTo>
                    <a:cubicBezTo>
                      <a:pt x="29" y="0"/>
                      <a:pt x="30" y="1"/>
                      <a:pt x="30" y="4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21"/>
                      <a:pt x="29" y="22"/>
                      <a:pt x="26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03"/>
              <p:cNvSpPr>
                <a:spLocks/>
              </p:cNvSpPr>
              <p:nvPr/>
            </p:nvSpPr>
            <p:spPr bwMode="auto">
              <a:xfrm>
                <a:off x="376" y="2150"/>
                <a:ext cx="152" cy="185"/>
              </a:xfrm>
              <a:custGeom>
                <a:avLst/>
                <a:gdLst>
                  <a:gd name="T0" fmla="*/ 27 w 82"/>
                  <a:gd name="T1" fmla="*/ 100 h 100"/>
                  <a:gd name="T2" fmla="*/ 25 w 82"/>
                  <a:gd name="T3" fmla="*/ 100 h 100"/>
                  <a:gd name="T4" fmla="*/ 24 w 82"/>
                  <a:gd name="T5" fmla="*/ 94 h 100"/>
                  <a:gd name="T6" fmla="*/ 73 w 82"/>
                  <a:gd name="T7" fmla="*/ 19 h 100"/>
                  <a:gd name="T8" fmla="*/ 67 w 82"/>
                  <a:gd name="T9" fmla="*/ 8 h 100"/>
                  <a:gd name="T10" fmla="*/ 4 w 82"/>
                  <a:gd name="T11" fmla="*/ 8 h 100"/>
                  <a:gd name="T12" fmla="*/ 0 w 82"/>
                  <a:gd name="T13" fmla="*/ 4 h 100"/>
                  <a:gd name="T14" fmla="*/ 4 w 82"/>
                  <a:gd name="T15" fmla="*/ 0 h 100"/>
                  <a:gd name="T16" fmla="*/ 69 w 82"/>
                  <a:gd name="T17" fmla="*/ 0 h 100"/>
                  <a:gd name="T18" fmla="*/ 72 w 82"/>
                  <a:gd name="T19" fmla="*/ 2 h 100"/>
                  <a:gd name="T20" fmla="*/ 81 w 82"/>
                  <a:gd name="T21" fmla="*/ 17 h 100"/>
                  <a:gd name="T22" fmla="*/ 81 w 82"/>
                  <a:gd name="T23" fmla="*/ 21 h 100"/>
                  <a:gd name="T24" fmla="*/ 30 w 82"/>
                  <a:gd name="T25" fmla="*/ 98 h 100"/>
                  <a:gd name="T26" fmla="*/ 27 w 82"/>
                  <a:gd name="T27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100">
                    <a:moveTo>
                      <a:pt x="27" y="100"/>
                    </a:moveTo>
                    <a:cubicBezTo>
                      <a:pt x="26" y="100"/>
                      <a:pt x="25" y="100"/>
                      <a:pt x="25" y="100"/>
                    </a:cubicBezTo>
                    <a:cubicBezTo>
                      <a:pt x="23" y="98"/>
                      <a:pt x="22" y="96"/>
                      <a:pt x="24" y="94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8"/>
                      <a:pt x="0" y="7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0" y="0"/>
                      <a:pt x="72" y="1"/>
                      <a:pt x="72" y="2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2" y="18"/>
                      <a:pt x="82" y="20"/>
                      <a:pt x="81" y="21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9" y="100"/>
                      <a:pt x="28" y="100"/>
                      <a:pt x="27" y="1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04"/>
              <p:cNvSpPr>
                <a:spLocks/>
              </p:cNvSpPr>
              <p:nvPr/>
            </p:nvSpPr>
            <p:spPr bwMode="auto">
              <a:xfrm>
                <a:off x="376" y="2320"/>
                <a:ext cx="135" cy="15"/>
              </a:xfrm>
              <a:custGeom>
                <a:avLst/>
                <a:gdLst>
                  <a:gd name="T0" fmla="*/ 69 w 73"/>
                  <a:gd name="T1" fmla="*/ 8 h 8"/>
                  <a:gd name="T2" fmla="*/ 4 w 73"/>
                  <a:gd name="T3" fmla="*/ 8 h 8"/>
                  <a:gd name="T4" fmla="*/ 0 w 73"/>
                  <a:gd name="T5" fmla="*/ 4 h 8"/>
                  <a:gd name="T6" fmla="*/ 4 w 73"/>
                  <a:gd name="T7" fmla="*/ 0 h 8"/>
                  <a:gd name="T8" fmla="*/ 69 w 73"/>
                  <a:gd name="T9" fmla="*/ 0 h 8"/>
                  <a:gd name="T10" fmla="*/ 73 w 73"/>
                  <a:gd name="T11" fmla="*/ 4 h 8"/>
                  <a:gd name="T12" fmla="*/ 69 w 7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8">
                    <a:moveTo>
                      <a:pt x="69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1" y="8"/>
                      <a:pt x="0" y="6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0"/>
                      <a:pt x="73" y="2"/>
                      <a:pt x="73" y="4"/>
                    </a:cubicBezTo>
                    <a:cubicBezTo>
                      <a:pt x="73" y="6"/>
                      <a:pt x="71" y="8"/>
                      <a:pt x="69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05"/>
              <p:cNvSpPr>
                <a:spLocks/>
              </p:cNvSpPr>
              <p:nvPr/>
            </p:nvSpPr>
            <p:spPr bwMode="auto">
              <a:xfrm>
                <a:off x="169" y="2122"/>
                <a:ext cx="131" cy="130"/>
              </a:xfrm>
              <a:custGeom>
                <a:avLst/>
                <a:gdLst>
                  <a:gd name="T0" fmla="*/ 67 w 71"/>
                  <a:gd name="T1" fmla="*/ 70 h 70"/>
                  <a:gd name="T2" fmla="*/ 18 w 71"/>
                  <a:gd name="T3" fmla="*/ 70 h 70"/>
                  <a:gd name="T4" fmla="*/ 15 w 71"/>
                  <a:gd name="T5" fmla="*/ 67 h 70"/>
                  <a:gd name="T6" fmla="*/ 0 w 71"/>
                  <a:gd name="T7" fmla="*/ 5 h 70"/>
                  <a:gd name="T8" fmla="*/ 3 w 71"/>
                  <a:gd name="T9" fmla="*/ 0 h 70"/>
                  <a:gd name="T10" fmla="*/ 8 w 71"/>
                  <a:gd name="T11" fmla="*/ 3 h 70"/>
                  <a:gd name="T12" fmla="*/ 22 w 71"/>
                  <a:gd name="T13" fmla="*/ 62 h 70"/>
                  <a:gd name="T14" fmla="*/ 67 w 71"/>
                  <a:gd name="T15" fmla="*/ 62 h 70"/>
                  <a:gd name="T16" fmla="*/ 71 w 71"/>
                  <a:gd name="T17" fmla="*/ 66 h 70"/>
                  <a:gd name="T18" fmla="*/ 67 w 71"/>
                  <a:gd name="T19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70">
                    <a:moveTo>
                      <a:pt x="67" y="70"/>
                    </a:moveTo>
                    <a:cubicBezTo>
                      <a:pt x="18" y="70"/>
                      <a:pt x="18" y="70"/>
                      <a:pt x="18" y="70"/>
                    </a:cubicBezTo>
                    <a:cubicBezTo>
                      <a:pt x="17" y="70"/>
                      <a:pt x="15" y="69"/>
                      <a:pt x="15" y="6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7" y="1"/>
                      <a:pt x="8" y="3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67" y="62"/>
                      <a:pt x="67" y="62"/>
                      <a:pt x="67" y="62"/>
                    </a:cubicBezTo>
                    <a:cubicBezTo>
                      <a:pt x="70" y="62"/>
                      <a:pt x="71" y="64"/>
                      <a:pt x="71" y="66"/>
                    </a:cubicBezTo>
                    <a:cubicBezTo>
                      <a:pt x="71" y="68"/>
                      <a:pt x="70" y="70"/>
                      <a:pt x="67" y="7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06"/>
              <p:cNvSpPr>
                <a:spLocks/>
              </p:cNvSpPr>
              <p:nvPr/>
            </p:nvSpPr>
            <p:spPr bwMode="auto">
              <a:xfrm>
                <a:off x="237" y="2241"/>
                <a:ext cx="15" cy="94"/>
              </a:xfrm>
              <a:custGeom>
                <a:avLst/>
                <a:gdLst>
                  <a:gd name="T0" fmla="*/ 4 w 8"/>
                  <a:gd name="T1" fmla="*/ 51 h 51"/>
                  <a:gd name="T2" fmla="*/ 0 w 8"/>
                  <a:gd name="T3" fmla="*/ 47 h 51"/>
                  <a:gd name="T4" fmla="*/ 0 w 8"/>
                  <a:gd name="T5" fmla="*/ 4 h 51"/>
                  <a:gd name="T6" fmla="*/ 4 w 8"/>
                  <a:gd name="T7" fmla="*/ 0 h 51"/>
                  <a:gd name="T8" fmla="*/ 8 w 8"/>
                  <a:gd name="T9" fmla="*/ 4 h 51"/>
                  <a:gd name="T10" fmla="*/ 8 w 8"/>
                  <a:gd name="T11" fmla="*/ 47 h 51"/>
                  <a:gd name="T12" fmla="*/ 4 w 8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1">
                    <a:moveTo>
                      <a:pt x="4" y="51"/>
                    </a:moveTo>
                    <a:cubicBezTo>
                      <a:pt x="2" y="51"/>
                      <a:pt x="0" y="49"/>
                      <a:pt x="0" y="4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9"/>
                      <a:pt x="6" y="51"/>
                      <a:pt x="4" y="5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07"/>
              <p:cNvSpPr>
                <a:spLocks/>
              </p:cNvSpPr>
              <p:nvPr/>
            </p:nvSpPr>
            <p:spPr bwMode="auto">
              <a:xfrm>
                <a:off x="208" y="2320"/>
                <a:ext cx="74" cy="15"/>
              </a:xfrm>
              <a:custGeom>
                <a:avLst/>
                <a:gdLst>
                  <a:gd name="T0" fmla="*/ 36 w 40"/>
                  <a:gd name="T1" fmla="*/ 8 h 8"/>
                  <a:gd name="T2" fmla="*/ 4 w 40"/>
                  <a:gd name="T3" fmla="*/ 8 h 8"/>
                  <a:gd name="T4" fmla="*/ 0 w 40"/>
                  <a:gd name="T5" fmla="*/ 4 h 8"/>
                  <a:gd name="T6" fmla="*/ 4 w 40"/>
                  <a:gd name="T7" fmla="*/ 0 h 8"/>
                  <a:gd name="T8" fmla="*/ 36 w 40"/>
                  <a:gd name="T9" fmla="*/ 0 h 8"/>
                  <a:gd name="T10" fmla="*/ 40 w 40"/>
                  <a:gd name="T11" fmla="*/ 4 h 8"/>
                  <a:gd name="T12" fmla="*/ 36 w 4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8">
                    <a:moveTo>
                      <a:pt x="3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9" y="0"/>
                      <a:pt x="40" y="2"/>
                      <a:pt x="40" y="4"/>
                    </a:cubicBezTo>
                    <a:cubicBezTo>
                      <a:pt x="40" y="6"/>
                      <a:pt x="39" y="8"/>
                      <a:pt x="3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08"/>
              <p:cNvSpPr>
                <a:spLocks/>
              </p:cNvSpPr>
              <p:nvPr/>
            </p:nvSpPr>
            <p:spPr bwMode="auto">
              <a:xfrm>
                <a:off x="1863" y="2028"/>
                <a:ext cx="133" cy="109"/>
              </a:xfrm>
              <a:custGeom>
                <a:avLst/>
                <a:gdLst>
                  <a:gd name="T0" fmla="*/ 69 w 72"/>
                  <a:gd name="T1" fmla="*/ 38 h 59"/>
                  <a:gd name="T2" fmla="*/ 70 w 72"/>
                  <a:gd name="T3" fmla="*/ 19 h 59"/>
                  <a:gd name="T4" fmla="*/ 14 w 72"/>
                  <a:gd name="T5" fmla="*/ 0 h 59"/>
                  <a:gd name="T6" fmla="*/ 11 w 72"/>
                  <a:gd name="T7" fmla="*/ 27 h 59"/>
                  <a:gd name="T8" fmla="*/ 0 w 72"/>
                  <a:gd name="T9" fmla="*/ 51 h 59"/>
                  <a:gd name="T10" fmla="*/ 59 w 72"/>
                  <a:gd name="T11" fmla="*/ 59 h 59"/>
                  <a:gd name="T12" fmla="*/ 59 w 72"/>
                  <a:gd name="T13" fmla="*/ 57 h 59"/>
                  <a:gd name="T14" fmla="*/ 69 w 72"/>
                  <a:gd name="T15" fmla="*/ 3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59">
                    <a:moveTo>
                      <a:pt x="69" y="38"/>
                    </a:moveTo>
                    <a:cubicBezTo>
                      <a:pt x="72" y="27"/>
                      <a:pt x="71" y="20"/>
                      <a:pt x="70" y="19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8"/>
                      <a:pt x="14" y="17"/>
                      <a:pt x="11" y="27"/>
                    </a:cubicBezTo>
                    <a:cubicBezTo>
                      <a:pt x="9" y="36"/>
                      <a:pt x="5" y="45"/>
                      <a:pt x="0" y="51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9" y="57"/>
                      <a:pt x="59" y="57"/>
                      <a:pt x="59" y="57"/>
                    </a:cubicBezTo>
                    <a:cubicBezTo>
                      <a:pt x="60" y="57"/>
                      <a:pt x="66" y="51"/>
                      <a:pt x="69" y="3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09"/>
              <p:cNvSpPr>
                <a:spLocks/>
              </p:cNvSpPr>
              <p:nvPr/>
            </p:nvSpPr>
            <p:spPr bwMode="auto">
              <a:xfrm>
                <a:off x="1743" y="1991"/>
                <a:ext cx="133" cy="129"/>
              </a:xfrm>
              <a:custGeom>
                <a:avLst/>
                <a:gdLst>
                  <a:gd name="T0" fmla="*/ 71 w 72"/>
                  <a:gd name="T1" fmla="*/ 18 h 70"/>
                  <a:gd name="T2" fmla="*/ 17 w 72"/>
                  <a:gd name="T3" fmla="*/ 0 h 70"/>
                  <a:gd name="T4" fmla="*/ 17 w 72"/>
                  <a:gd name="T5" fmla="*/ 0 h 70"/>
                  <a:gd name="T6" fmla="*/ 25 w 72"/>
                  <a:gd name="T7" fmla="*/ 7 h 70"/>
                  <a:gd name="T8" fmla="*/ 26 w 72"/>
                  <a:gd name="T9" fmla="*/ 36 h 70"/>
                  <a:gd name="T10" fmla="*/ 2 w 72"/>
                  <a:gd name="T11" fmla="*/ 63 h 70"/>
                  <a:gd name="T12" fmla="*/ 0 w 72"/>
                  <a:gd name="T13" fmla="*/ 63 h 70"/>
                  <a:gd name="T14" fmla="*/ 0 w 72"/>
                  <a:gd name="T15" fmla="*/ 63 h 70"/>
                  <a:gd name="T16" fmla="*/ 56 w 72"/>
                  <a:gd name="T17" fmla="*/ 70 h 70"/>
                  <a:gd name="T18" fmla="*/ 69 w 72"/>
                  <a:gd name="T19" fmla="*/ 45 h 70"/>
                  <a:gd name="T20" fmla="*/ 71 w 72"/>
                  <a:gd name="T21" fmla="*/ 1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70">
                    <a:moveTo>
                      <a:pt x="71" y="18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1"/>
                      <a:pt x="23" y="3"/>
                      <a:pt x="25" y="7"/>
                    </a:cubicBezTo>
                    <a:cubicBezTo>
                      <a:pt x="29" y="13"/>
                      <a:pt x="29" y="24"/>
                      <a:pt x="26" y="36"/>
                    </a:cubicBezTo>
                    <a:cubicBezTo>
                      <a:pt x="22" y="52"/>
                      <a:pt x="11" y="63"/>
                      <a:pt x="2" y="63"/>
                    </a:cubicBezTo>
                    <a:cubicBezTo>
                      <a:pt x="1" y="63"/>
                      <a:pt x="1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9" y="67"/>
                      <a:pt x="65" y="58"/>
                      <a:pt x="69" y="45"/>
                    </a:cubicBezTo>
                    <a:cubicBezTo>
                      <a:pt x="72" y="32"/>
                      <a:pt x="72" y="22"/>
                      <a:pt x="71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10"/>
              <p:cNvSpPr>
                <a:spLocks/>
              </p:cNvSpPr>
              <p:nvPr/>
            </p:nvSpPr>
            <p:spPr bwMode="auto">
              <a:xfrm>
                <a:off x="1706" y="1985"/>
                <a:ext cx="79" cy="120"/>
              </a:xfrm>
              <a:custGeom>
                <a:avLst/>
                <a:gdLst>
                  <a:gd name="T0" fmla="*/ 38 w 43"/>
                  <a:gd name="T1" fmla="*/ 9 h 65"/>
                  <a:gd name="T2" fmla="*/ 31 w 43"/>
                  <a:gd name="T3" fmla="*/ 3 h 65"/>
                  <a:gd name="T4" fmla="*/ 30 w 43"/>
                  <a:gd name="T5" fmla="*/ 3 h 65"/>
                  <a:gd name="T6" fmla="*/ 4 w 43"/>
                  <a:gd name="T7" fmla="*/ 30 h 65"/>
                  <a:gd name="T8" fmla="*/ 5 w 43"/>
                  <a:gd name="T9" fmla="*/ 59 h 65"/>
                  <a:gd name="T10" fmla="*/ 13 w 43"/>
                  <a:gd name="T11" fmla="*/ 65 h 65"/>
                  <a:gd name="T12" fmla="*/ 13 w 43"/>
                  <a:gd name="T13" fmla="*/ 65 h 65"/>
                  <a:gd name="T14" fmla="*/ 15 w 43"/>
                  <a:gd name="T15" fmla="*/ 65 h 65"/>
                  <a:gd name="T16" fmla="*/ 39 w 43"/>
                  <a:gd name="T17" fmla="*/ 38 h 65"/>
                  <a:gd name="T18" fmla="*/ 38 w 43"/>
                  <a:gd name="T1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65">
                    <a:moveTo>
                      <a:pt x="38" y="9"/>
                    </a:moveTo>
                    <a:cubicBezTo>
                      <a:pt x="36" y="6"/>
                      <a:pt x="34" y="4"/>
                      <a:pt x="31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0" y="0"/>
                      <a:pt x="9" y="12"/>
                      <a:pt x="4" y="30"/>
                    </a:cubicBezTo>
                    <a:cubicBezTo>
                      <a:pt x="0" y="41"/>
                      <a:pt x="1" y="52"/>
                      <a:pt x="5" y="59"/>
                    </a:cubicBezTo>
                    <a:cubicBezTo>
                      <a:pt x="7" y="62"/>
                      <a:pt x="10" y="64"/>
                      <a:pt x="13" y="65"/>
                    </a:cubicBezTo>
                    <a:cubicBezTo>
                      <a:pt x="13" y="65"/>
                      <a:pt x="13" y="65"/>
                      <a:pt x="13" y="65"/>
                    </a:cubicBezTo>
                    <a:cubicBezTo>
                      <a:pt x="14" y="65"/>
                      <a:pt x="15" y="65"/>
                      <a:pt x="15" y="65"/>
                    </a:cubicBezTo>
                    <a:cubicBezTo>
                      <a:pt x="25" y="65"/>
                      <a:pt x="35" y="54"/>
                      <a:pt x="39" y="38"/>
                    </a:cubicBezTo>
                    <a:cubicBezTo>
                      <a:pt x="43" y="27"/>
                      <a:pt x="42" y="16"/>
                      <a:pt x="38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11"/>
              <p:cNvSpPr>
                <a:spLocks/>
              </p:cNvSpPr>
              <p:nvPr/>
            </p:nvSpPr>
            <p:spPr bwMode="auto">
              <a:xfrm>
                <a:off x="1989" y="2067"/>
                <a:ext cx="92" cy="81"/>
              </a:xfrm>
              <a:custGeom>
                <a:avLst/>
                <a:gdLst>
                  <a:gd name="T0" fmla="*/ 48 w 50"/>
                  <a:gd name="T1" fmla="*/ 14 h 44"/>
                  <a:gd name="T2" fmla="*/ 49 w 50"/>
                  <a:gd name="T3" fmla="*/ 13 h 44"/>
                  <a:gd name="T4" fmla="*/ 11 w 50"/>
                  <a:gd name="T5" fmla="*/ 0 h 44"/>
                  <a:gd name="T6" fmla="*/ 9 w 50"/>
                  <a:gd name="T7" fmla="*/ 20 h 44"/>
                  <a:gd name="T8" fmla="*/ 0 w 50"/>
                  <a:gd name="T9" fmla="*/ 39 h 44"/>
                  <a:gd name="T10" fmla="*/ 35 w 50"/>
                  <a:gd name="T11" fmla="*/ 43 h 44"/>
                  <a:gd name="T12" fmla="*/ 39 w 50"/>
                  <a:gd name="T13" fmla="*/ 44 h 44"/>
                  <a:gd name="T14" fmla="*/ 39 w 50"/>
                  <a:gd name="T15" fmla="*/ 43 h 44"/>
                  <a:gd name="T16" fmla="*/ 48 w 50"/>
                  <a:gd name="T17" fmla="*/ 29 h 44"/>
                  <a:gd name="T18" fmla="*/ 48 w 50"/>
                  <a:gd name="T1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44">
                    <a:moveTo>
                      <a:pt x="48" y="14"/>
                    </a:moveTo>
                    <a:cubicBezTo>
                      <a:pt x="49" y="13"/>
                      <a:pt x="49" y="13"/>
                      <a:pt x="49" y="1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6"/>
                      <a:pt x="10" y="14"/>
                      <a:pt x="9" y="20"/>
                    </a:cubicBezTo>
                    <a:cubicBezTo>
                      <a:pt x="7" y="27"/>
                      <a:pt x="3" y="34"/>
                      <a:pt x="0" y="39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43" y="40"/>
                      <a:pt x="46" y="35"/>
                      <a:pt x="48" y="29"/>
                    </a:cubicBezTo>
                    <a:cubicBezTo>
                      <a:pt x="49" y="24"/>
                      <a:pt x="50" y="18"/>
                      <a:pt x="48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12"/>
              <p:cNvSpPr>
                <a:spLocks/>
              </p:cNvSpPr>
              <p:nvPr/>
            </p:nvSpPr>
            <p:spPr bwMode="auto">
              <a:xfrm>
                <a:off x="1807" y="2115"/>
                <a:ext cx="211" cy="238"/>
              </a:xfrm>
              <a:custGeom>
                <a:avLst/>
                <a:gdLst>
                  <a:gd name="T0" fmla="*/ 112 w 114"/>
                  <a:gd name="T1" fmla="*/ 109 h 129"/>
                  <a:gd name="T2" fmla="*/ 62 w 114"/>
                  <a:gd name="T3" fmla="*/ 3 h 129"/>
                  <a:gd name="T4" fmla="*/ 57 w 114"/>
                  <a:gd name="T5" fmla="*/ 0 h 129"/>
                  <a:gd name="T6" fmla="*/ 57 w 114"/>
                  <a:gd name="T7" fmla="*/ 0 h 129"/>
                  <a:gd name="T8" fmla="*/ 51 w 114"/>
                  <a:gd name="T9" fmla="*/ 3 h 129"/>
                  <a:gd name="T10" fmla="*/ 1 w 114"/>
                  <a:gd name="T11" fmla="*/ 109 h 129"/>
                  <a:gd name="T12" fmla="*/ 4 w 114"/>
                  <a:gd name="T13" fmla="*/ 117 h 129"/>
                  <a:gd name="T14" fmla="*/ 12 w 114"/>
                  <a:gd name="T15" fmla="*/ 114 h 129"/>
                  <a:gd name="T16" fmla="*/ 51 w 114"/>
                  <a:gd name="T17" fmla="*/ 33 h 129"/>
                  <a:gd name="T18" fmla="*/ 51 w 114"/>
                  <a:gd name="T19" fmla="*/ 123 h 129"/>
                  <a:gd name="T20" fmla="*/ 57 w 114"/>
                  <a:gd name="T21" fmla="*/ 129 h 129"/>
                  <a:gd name="T22" fmla="*/ 63 w 114"/>
                  <a:gd name="T23" fmla="*/ 123 h 129"/>
                  <a:gd name="T24" fmla="*/ 63 w 114"/>
                  <a:gd name="T25" fmla="*/ 33 h 129"/>
                  <a:gd name="T26" fmla="*/ 101 w 114"/>
                  <a:gd name="T27" fmla="*/ 114 h 129"/>
                  <a:gd name="T28" fmla="*/ 107 w 114"/>
                  <a:gd name="T29" fmla="*/ 118 h 129"/>
                  <a:gd name="T30" fmla="*/ 109 w 114"/>
                  <a:gd name="T31" fmla="*/ 117 h 129"/>
                  <a:gd name="T32" fmla="*/ 112 w 114"/>
                  <a:gd name="T33" fmla="*/ 10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4" h="129">
                    <a:moveTo>
                      <a:pt x="112" y="109"/>
                    </a:moveTo>
                    <a:cubicBezTo>
                      <a:pt x="62" y="3"/>
                      <a:pt x="62" y="3"/>
                      <a:pt x="62" y="3"/>
                    </a:cubicBezTo>
                    <a:cubicBezTo>
                      <a:pt x="61" y="1"/>
                      <a:pt x="59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5" y="0"/>
                      <a:pt x="52" y="1"/>
                      <a:pt x="51" y="3"/>
                    </a:cubicBezTo>
                    <a:cubicBezTo>
                      <a:pt x="1" y="109"/>
                      <a:pt x="1" y="109"/>
                      <a:pt x="1" y="109"/>
                    </a:cubicBezTo>
                    <a:cubicBezTo>
                      <a:pt x="0" y="112"/>
                      <a:pt x="1" y="116"/>
                      <a:pt x="4" y="117"/>
                    </a:cubicBezTo>
                    <a:cubicBezTo>
                      <a:pt x="7" y="119"/>
                      <a:pt x="11" y="117"/>
                      <a:pt x="12" y="114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1" y="123"/>
                      <a:pt x="51" y="123"/>
                      <a:pt x="51" y="123"/>
                    </a:cubicBezTo>
                    <a:cubicBezTo>
                      <a:pt x="51" y="126"/>
                      <a:pt x="54" y="129"/>
                      <a:pt x="57" y="129"/>
                    </a:cubicBezTo>
                    <a:cubicBezTo>
                      <a:pt x="60" y="129"/>
                      <a:pt x="63" y="126"/>
                      <a:pt x="63" y="12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101" y="114"/>
                      <a:pt x="101" y="114"/>
                      <a:pt x="101" y="114"/>
                    </a:cubicBezTo>
                    <a:cubicBezTo>
                      <a:pt x="102" y="116"/>
                      <a:pt x="105" y="118"/>
                      <a:pt x="107" y="118"/>
                    </a:cubicBezTo>
                    <a:cubicBezTo>
                      <a:pt x="108" y="118"/>
                      <a:pt x="108" y="117"/>
                      <a:pt x="109" y="117"/>
                    </a:cubicBezTo>
                    <a:cubicBezTo>
                      <a:pt x="112" y="116"/>
                      <a:pt x="114" y="112"/>
                      <a:pt x="112" y="10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13"/>
              <p:cNvSpPr>
                <a:spLocks/>
              </p:cNvSpPr>
              <p:nvPr/>
            </p:nvSpPr>
            <p:spPr bwMode="auto">
              <a:xfrm>
                <a:off x="7152" y="1978"/>
                <a:ext cx="368" cy="322"/>
              </a:xfrm>
              <a:custGeom>
                <a:avLst/>
                <a:gdLst>
                  <a:gd name="T0" fmla="*/ 98 w 199"/>
                  <a:gd name="T1" fmla="*/ 174 h 174"/>
                  <a:gd name="T2" fmla="*/ 93 w 199"/>
                  <a:gd name="T3" fmla="*/ 172 h 174"/>
                  <a:gd name="T4" fmla="*/ 93 w 199"/>
                  <a:gd name="T5" fmla="*/ 164 h 174"/>
                  <a:gd name="T6" fmla="*/ 169 w 199"/>
                  <a:gd name="T7" fmla="*/ 88 h 174"/>
                  <a:gd name="T8" fmla="*/ 170 w 199"/>
                  <a:gd name="T9" fmla="*/ 29 h 174"/>
                  <a:gd name="T10" fmla="*/ 111 w 199"/>
                  <a:gd name="T11" fmla="*/ 30 h 174"/>
                  <a:gd name="T12" fmla="*/ 10 w 199"/>
                  <a:gd name="T13" fmla="*/ 130 h 174"/>
                  <a:gd name="T14" fmla="*/ 2 w 199"/>
                  <a:gd name="T15" fmla="*/ 130 h 174"/>
                  <a:gd name="T16" fmla="*/ 2 w 199"/>
                  <a:gd name="T17" fmla="*/ 122 h 174"/>
                  <a:gd name="T18" fmla="*/ 103 w 199"/>
                  <a:gd name="T19" fmla="*/ 21 h 174"/>
                  <a:gd name="T20" fmla="*/ 179 w 199"/>
                  <a:gd name="T21" fmla="*/ 20 h 174"/>
                  <a:gd name="T22" fmla="*/ 178 w 199"/>
                  <a:gd name="T23" fmla="*/ 96 h 174"/>
                  <a:gd name="T24" fmla="*/ 102 w 199"/>
                  <a:gd name="T25" fmla="*/ 172 h 174"/>
                  <a:gd name="T26" fmla="*/ 98 w 199"/>
                  <a:gd name="T27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9" h="174">
                    <a:moveTo>
                      <a:pt x="98" y="174"/>
                    </a:moveTo>
                    <a:cubicBezTo>
                      <a:pt x="96" y="174"/>
                      <a:pt x="95" y="174"/>
                      <a:pt x="93" y="172"/>
                    </a:cubicBezTo>
                    <a:cubicBezTo>
                      <a:pt x="91" y="170"/>
                      <a:pt x="91" y="166"/>
                      <a:pt x="93" y="164"/>
                    </a:cubicBezTo>
                    <a:cubicBezTo>
                      <a:pt x="169" y="88"/>
                      <a:pt x="169" y="88"/>
                      <a:pt x="169" y="88"/>
                    </a:cubicBezTo>
                    <a:cubicBezTo>
                      <a:pt x="186" y="71"/>
                      <a:pt x="186" y="45"/>
                      <a:pt x="170" y="29"/>
                    </a:cubicBezTo>
                    <a:cubicBezTo>
                      <a:pt x="154" y="13"/>
                      <a:pt x="128" y="13"/>
                      <a:pt x="111" y="30"/>
                    </a:cubicBezTo>
                    <a:cubicBezTo>
                      <a:pt x="10" y="130"/>
                      <a:pt x="10" y="130"/>
                      <a:pt x="10" y="130"/>
                    </a:cubicBezTo>
                    <a:cubicBezTo>
                      <a:pt x="8" y="133"/>
                      <a:pt x="4" y="133"/>
                      <a:pt x="2" y="130"/>
                    </a:cubicBezTo>
                    <a:cubicBezTo>
                      <a:pt x="0" y="128"/>
                      <a:pt x="0" y="124"/>
                      <a:pt x="2" y="122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24" y="0"/>
                      <a:pt x="158" y="0"/>
                      <a:pt x="179" y="20"/>
                    </a:cubicBezTo>
                    <a:cubicBezTo>
                      <a:pt x="199" y="41"/>
                      <a:pt x="199" y="75"/>
                      <a:pt x="178" y="96"/>
                    </a:cubicBezTo>
                    <a:cubicBezTo>
                      <a:pt x="102" y="172"/>
                      <a:pt x="102" y="172"/>
                      <a:pt x="102" y="172"/>
                    </a:cubicBezTo>
                    <a:cubicBezTo>
                      <a:pt x="101" y="174"/>
                      <a:pt x="99" y="174"/>
                      <a:pt x="98" y="17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14"/>
              <p:cNvSpPr>
                <a:spLocks/>
              </p:cNvSpPr>
              <p:nvPr/>
            </p:nvSpPr>
            <p:spPr bwMode="auto">
              <a:xfrm>
                <a:off x="7171" y="2118"/>
                <a:ext cx="242" cy="235"/>
              </a:xfrm>
              <a:custGeom>
                <a:avLst/>
                <a:gdLst>
                  <a:gd name="T0" fmla="*/ 44 w 131"/>
                  <a:gd name="T1" fmla="*/ 127 h 127"/>
                  <a:gd name="T2" fmla="*/ 16 w 131"/>
                  <a:gd name="T3" fmla="*/ 115 h 127"/>
                  <a:gd name="T4" fmla="*/ 16 w 131"/>
                  <a:gd name="T5" fmla="*/ 57 h 127"/>
                  <a:gd name="T6" fmla="*/ 72 w 131"/>
                  <a:gd name="T7" fmla="*/ 2 h 127"/>
                  <a:gd name="T8" fmla="*/ 80 w 131"/>
                  <a:gd name="T9" fmla="*/ 2 h 127"/>
                  <a:gd name="T10" fmla="*/ 80 w 131"/>
                  <a:gd name="T11" fmla="*/ 10 h 127"/>
                  <a:gd name="T12" fmla="*/ 25 w 131"/>
                  <a:gd name="T13" fmla="*/ 66 h 127"/>
                  <a:gd name="T14" fmla="*/ 24 w 131"/>
                  <a:gd name="T15" fmla="*/ 107 h 127"/>
                  <a:gd name="T16" fmla="*/ 65 w 131"/>
                  <a:gd name="T17" fmla="*/ 106 h 127"/>
                  <a:gd name="T18" fmla="*/ 121 w 131"/>
                  <a:gd name="T19" fmla="*/ 51 h 127"/>
                  <a:gd name="T20" fmla="*/ 129 w 131"/>
                  <a:gd name="T21" fmla="*/ 51 h 127"/>
                  <a:gd name="T22" fmla="*/ 129 w 131"/>
                  <a:gd name="T23" fmla="*/ 59 h 127"/>
                  <a:gd name="T24" fmla="*/ 74 w 131"/>
                  <a:gd name="T25" fmla="*/ 115 h 127"/>
                  <a:gd name="T26" fmla="*/ 44 w 131"/>
                  <a:gd name="T2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1" h="127">
                    <a:moveTo>
                      <a:pt x="44" y="127"/>
                    </a:moveTo>
                    <a:cubicBezTo>
                      <a:pt x="34" y="127"/>
                      <a:pt x="24" y="123"/>
                      <a:pt x="16" y="115"/>
                    </a:cubicBezTo>
                    <a:cubicBezTo>
                      <a:pt x="0" y="99"/>
                      <a:pt x="0" y="74"/>
                      <a:pt x="16" y="57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4" y="0"/>
                      <a:pt x="78" y="0"/>
                      <a:pt x="80" y="2"/>
                    </a:cubicBezTo>
                    <a:cubicBezTo>
                      <a:pt x="83" y="4"/>
                      <a:pt x="83" y="8"/>
                      <a:pt x="80" y="10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13" y="77"/>
                      <a:pt x="13" y="96"/>
                      <a:pt x="24" y="107"/>
                    </a:cubicBezTo>
                    <a:cubicBezTo>
                      <a:pt x="35" y="118"/>
                      <a:pt x="54" y="118"/>
                      <a:pt x="65" y="106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3" y="48"/>
                      <a:pt x="127" y="48"/>
                      <a:pt x="129" y="51"/>
                    </a:cubicBezTo>
                    <a:cubicBezTo>
                      <a:pt x="131" y="53"/>
                      <a:pt x="131" y="57"/>
                      <a:pt x="129" y="59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65" y="123"/>
                      <a:pt x="55" y="127"/>
                      <a:pt x="44" y="1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15"/>
              <p:cNvSpPr>
                <a:spLocks/>
              </p:cNvSpPr>
              <p:nvPr/>
            </p:nvSpPr>
            <p:spPr bwMode="auto">
              <a:xfrm>
                <a:off x="7261" y="2035"/>
                <a:ext cx="196" cy="230"/>
              </a:xfrm>
              <a:custGeom>
                <a:avLst/>
                <a:gdLst>
                  <a:gd name="T0" fmla="*/ 15 w 106"/>
                  <a:gd name="T1" fmla="*/ 124 h 124"/>
                  <a:gd name="T2" fmla="*/ 10 w 106"/>
                  <a:gd name="T3" fmla="*/ 123 h 124"/>
                  <a:gd name="T4" fmla="*/ 10 w 106"/>
                  <a:gd name="T5" fmla="*/ 114 h 124"/>
                  <a:gd name="T6" fmla="*/ 87 w 106"/>
                  <a:gd name="T7" fmla="*/ 37 h 124"/>
                  <a:gd name="T8" fmla="*/ 87 w 106"/>
                  <a:gd name="T9" fmla="*/ 18 h 124"/>
                  <a:gd name="T10" fmla="*/ 68 w 106"/>
                  <a:gd name="T11" fmla="*/ 18 h 124"/>
                  <a:gd name="T12" fmla="*/ 10 w 106"/>
                  <a:gd name="T13" fmla="*/ 76 h 124"/>
                  <a:gd name="T14" fmla="*/ 2 w 106"/>
                  <a:gd name="T15" fmla="*/ 76 h 124"/>
                  <a:gd name="T16" fmla="*/ 2 w 106"/>
                  <a:gd name="T17" fmla="*/ 68 h 124"/>
                  <a:gd name="T18" fmla="*/ 60 w 106"/>
                  <a:gd name="T19" fmla="*/ 10 h 124"/>
                  <a:gd name="T20" fmla="*/ 96 w 106"/>
                  <a:gd name="T21" fmla="*/ 10 h 124"/>
                  <a:gd name="T22" fmla="*/ 96 w 106"/>
                  <a:gd name="T23" fmla="*/ 46 h 124"/>
                  <a:gd name="T24" fmla="*/ 19 w 106"/>
                  <a:gd name="T25" fmla="*/ 123 h 124"/>
                  <a:gd name="T26" fmla="*/ 15 w 106"/>
                  <a:gd name="T27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124">
                    <a:moveTo>
                      <a:pt x="15" y="124"/>
                    </a:moveTo>
                    <a:cubicBezTo>
                      <a:pt x="13" y="124"/>
                      <a:pt x="12" y="124"/>
                      <a:pt x="10" y="123"/>
                    </a:cubicBezTo>
                    <a:cubicBezTo>
                      <a:pt x="8" y="120"/>
                      <a:pt x="8" y="117"/>
                      <a:pt x="10" y="114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93" y="32"/>
                      <a:pt x="93" y="23"/>
                      <a:pt x="87" y="18"/>
                    </a:cubicBezTo>
                    <a:cubicBezTo>
                      <a:pt x="82" y="13"/>
                      <a:pt x="74" y="13"/>
                      <a:pt x="68" y="18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8" y="79"/>
                      <a:pt x="4" y="79"/>
                      <a:pt x="2" y="76"/>
                    </a:cubicBezTo>
                    <a:cubicBezTo>
                      <a:pt x="0" y="74"/>
                      <a:pt x="0" y="70"/>
                      <a:pt x="2" y="68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70" y="0"/>
                      <a:pt x="86" y="0"/>
                      <a:pt x="96" y="10"/>
                    </a:cubicBezTo>
                    <a:cubicBezTo>
                      <a:pt x="106" y="20"/>
                      <a:pt x="106" y="36"/>
                      <a:pt x="96" y="46"/>
                    </a:cubicBezTo>
                    <a:cubicBezTo>
                      <a:pt x="19" y="123"/>
                      <a:pt x="19" y="123"/>
                      <a:pt x="19" y="123"/>
                    </a:cubicBezTo>
                    <a:cubicBezTo>
                      <a:pt x="18" y="124"/>
                      <a:pt x="16" y="124"/>
                      <a:pt x="15" y="1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16"/>
              <p:cNvSpPr>
                <a:spLocks/>
              </p:cNvSpPr>
              <p:nvPr/>
            </p:nvSpPr>
            <p:spPr bwMode="auto">
              <a:xfrm>
                <a:off x="960" y="2022"/>
                <a:ext cx="139" cy="331"/>
              </a:xfrm>
              <a:custGeom>
                <a:avLst/>
                <a:gdLst>
                  <a:gd name="T0" fmla="*/ 69 w 75"/>
                  <a:gd name="T1" fmla="*/ 179 h 179"/>
                  <a:gd name="T2" fmla="*/ 63 w 75"/>
                  <a:gd name="T3" fmla="*/ 173 h 179"/>
                  <a:gd name="T4" fmla="*/ 63 w 75"/>
                  <a:gd name="T5" fmla="*/ 12 h 179"/>
                  <a:gd name="T6" fmla="*/ 12 w 75"/>
                  <a:gd name="T7" fmla="*/ 12 h 179"/>
                  <a:gd name="T8" fmla="*/ 12 w 75"/>
                  <a:gd name="T9" fmla="*/ 173 h 179"/>
                  <a:gd name="T10" fmla="*/ 6 w 75"/>
                  <a:gd name="T11" fmla="*/ 179 h 179"/>
                  <a:gd name="T12" fmla="*/ 0 w 75"/>
                  <a:gd name="T13" fmla="*/ 173 h 179"/>
                  <a:gd name="T14" fmla="*/ 0 w 75"/>
                  <a:gd name="T15" fmla="*/ 6 h 179"/>
                  <a:gd name="T16" fmla="*/ 6 w 75"/>
                  <a:gd name="T17" fmla="*/ 0 h 179"/>
                  <a:gd name="T18" fmla="*/ 69 w 75"/>
                  <a:gd name="T19" fmla="*/ 0 h 179"/>
                  <a:gd name="T20" fmla="*/ 75 w 75"/>
                  <a:gd name="T21" fmla="*/ 6 h 179"/>
                  <a:gd name="T22" fmla="*/ 75 w 75"/>
                  <a:gd name="T23" fmla="*/ 173 h 179"/>
                  <a:gd name="T24" fmla="*/ 69 w 75"/>
                  <a:gd name="T2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179">
                    <a:moveTo>
                      <a:pt x="69" y="179"/>
                    </a:moveTo>
                    <a:cubicBezTo>
                      <a:pt x="66" y="179"/>
                      <a:pt x="63" y="176"/>
                      <a:pt x="63" y="173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73"/>
                      <a:pt x="12" y="173"/>
                      <a:pt x="12" y="173"/>
                    </a:cubicBezTo>
                    <a:cubicBezTo>
                      <a:pt x="12" y="176"/>
                      <a:pt x="9" y="179"/>
                      <a:pt x="6" y="179"/>
                    </a:cubicBezTo>
                    <a:cubicBezTo>
                      <a:pt x="3" y="179"/>
                      <a:pt x="0" y="176"/>
                      <a:pt x="0" y="17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3" y="0"/>
                      <a:pt x="75" y="3"/>
                      <a:pt x="75" y="6"/>
                    </a:cubicBezTo>
                    <a:cubicBezTo>
                      <a:pt x="75" y="173"/>
                      <a:pt x="75" y="173"/>
                      <a:pt x="75" y="173"/>
                    </a:cubicBezTo>
                    <a:cubicBezTo>
                      <a:pt x="75" y="176"/>
                      <a:pt x="73" y="179"/>
                      <a:pt x="69" y="17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17"/>
              <p:cNvSpPr>
                <a:spLocks/>
              </p:cNvSpPr>
              <p:nvPr/>
            </p:nvSpPr>
            <p:spPr bwMode="auto">
              <a:xfrm>
                <a:off x="964" y="2111"/>
                <a:ext cx="131" cy="48"/>
              </a:xfrm>
              <a:custGeom>
                <a:avLst/>
                <a:gdLst>
                  <a:gd name="T0" fmla="*/ 67 w 71"/>
                  <a:gd name="T1" fmla="*/ 26 h 26"/>
                  <a:gd name="T2" fmla="*/ 4 w 71"/>
                  <a:gd name="T3" fmla="*/ 26 h 26"/>
                  <a:gd name="T4" fmla="*/ 0 w 71"/>
                  <a:gd name="T5" fmla="*/ 13 h 26"/>
                  <a:gd name="T6" fmla="*/ 4 w 71"/>
                  <a:gd name="T7" fmla="*/ 0 h 26"/>
                  <a:gd name="T8" fmla="*/ 67 w 71"/>
                  <a:gd name="T9" fmla="*/ 0 h 26"/>
                  <a:gd name="T10" fmla="*/ 71 w 71"/>
                  <a:gd name="T11" fmla="*/ 13 h 26"/>
                  <a:gd name="T12" fmla="*/ 67 w 71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6">
                    <a:moveTo>
                      <a:pt x="67" y="26"/>
                    </a:moveTo>
                    <a:cubicBezTo>
                      <a:pt x="4" y="26"/>
                      <a:pt x="4" y="26"/>
                      <a:pt x="4" y="26"/>
                    </a:cubicBezTo>
                    <a:cubicBezTo>
                      <a:pt x="2" y="26"/>
                      <a:pt x="0" y="20"/>
                      <a:pt x="0" y="13"/>
                    </a:cubicBezTo>
                    <a:cubicBezTo>
                      <a:pt x="0" y="6"/>
                      <a:pt x="2" y="0"/>
                      <a:pt x="4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70" y="0"/>
                      <a:pt x="71" y="6"/>
                      <a:pt x="71" y="13"/>
                    </a:cubicBezTo>
                    <a:cubicBezTo>
                      <a:pt x="71" y="20"/>
                      <a:pt x="70" y="26"/>
                      <a:pt x="67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18"/>
              <p:cNvSpPr>
                <a:spLocks/>
              </p:cNvSpPr>
              <p:nvPr/>
            </p:nvSpPr>
            <p:spPr bwMode="auto">
              <a:xfrm>
                <a:off x="1118" y="2154"/>
                <a:ext cx="157" cy="199"/>
              </a:xfrm>
              <a:custGeom>
                <a:avLst/>
                <a:gdLst>
                  <a:gd name="T0" fmla="*/ 79 w 85"/>
                  <a:gd name="T1" fmla="*/ 108 h 108"/>
                  <a:gd name="T2" fmla="*/ 73 w 85"/>
                  <a:gd name="T3" fmla="*/ 102 h 108"/>
                  <a:gd name="T4" fmla="*/ 73 w 85"/>
                  <a:gd name="T5" fmla="*/ 12 h 108"/>
                  <a:gd name="T6" fmla="*/ 12 w 85"/>
                  <a:gd name="T7" fmla="*/ 12 h 108"/>
                  <a:gd name="T8" fmla="*/ 12 w 85"/>
                  <a:gd name="T9" fmla="*/ 102 h 108"/>
                  <a:gd name="T10" fmla="*/ 6 w 85"/>
                  <a:gd name="T11" fmla="*/ 108 h 108"/>
                  <a:gd name="T12" fmla="*/ 0 w 85"/>
                  <a:gd name="T13" fmla="*/ 102 h 108"/>
                  <a:gd name="T14" fmla="*/ 0 w 85"/>
                  <a:gd name="T15" fmla="*/ 6 h 108"/>
                  <a:gd name="T16" fmla="*/ 6 w 85"/>
                  <a:gd name="T17" fmla="*/ 0 h 108"/>
                  <a:gd name="T18" fmla="*/ 79 w 85"/>
                  <a:gd name="T19" fmla="*/ 0 h 108"/>
                  <a:gd name="T20" fmla="*/ 85 w 85"/>
                  <a:gd name="T21" fmla="*/ 6 h 108"/>
                  <a:gd name="T22" fmla="*/ 85 w 85"/>
                  <a:gd name="T23" fmla="*/ 102 h 108"/>
                  <a:gd name="T24" fmla="*/ 79 w 85"/>
                  <a:gd name="T2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5" h="108">
                    <a:moveTo>
                      <a:pt x="79" y="108"/>
                    </a:moveTo>
                    <a:cubicBezTo>
                      <a:pt x="76" y="108"/>
                      <a:pt x="73" y="105"/>
                      <a:pt x="73" y="102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2" y="105"/>
                      <a:pt x="9" y="108"/>
                      <a:pt x="6" y="108"/>
                    </a:cubicBezTo>
                    <a:cubicBezTo>
                      <a:pt x="3" y="108"/>
                      <a:pt x="0" y="105"/>
                      <a:pt x="0" y="10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3" y="0"/>
                      <a:pt x="85" y="3"/>
                      <a:pt x="85" y="6"/>
                    </a:cubicBezTo>
                    <a:cubicBezTo>
                      <a:pt x="85" y="102"/>
                      <a:pt x="85" y="102"/>
                      <a:pt x="85" y="102"/>
                    </a:cubicBezTo>
                    <a:cubicBezTo>
                      <a:pt x="85" y="105"/>
                      <a:pt x="83" y="108"/>
                      <a:pt x="79" y="10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19"/>
              <p:cNvSpPr>
                <a:spLocks/>
              </p:cNvSpPr>
              <p:nvPr/>
            </p:nvSpPr>
            <p:spPr bwMode="auto">
              <a:xfrm>
                <a:off x="1253" y="1987"/>
                <a:ext cx="55" cy="189"/>
              </a:xfrm>
              <a:custGeom>
                <a:avLst/>
                <a:gdLst>
                  <a:gd name="T0" fmla="*/ 6 w 30"/>
                  <a:gd name="T1" fmla="*/ 102 h 102"/>
                  <a:gd name="T2" fmla="*/ 5 w 30"/>
                  <a:gd name="T3" fmla="*/ 102 h 102"/>
                  <a:gd name="T4" fmla="*/ 0 w 30"/>
                  <a:gd name="T5" fmla="*/ 95 h 102"/>
                  <a:gd name="T6" fmla="*/ 18 w 30"/>
                  <a:gd name="T7" fmla="*/ 5 h 102"/>
                  <a:gd name="T8" fmla="*/ 25 w 30"/>
                  <a:gd name="T9" fmla="*/ 0 h 102"/>
                  <a:gd name="T10" fmla="*/ 29 w 30"/>
                  <a:gd name="T11" fmla="*/ 7 h 102"/>
                  <a:gd name="T12" fmla="*/ 12 w 30"/>
                  <a:gd name="T13" fmla="*/ 97 h 102"/>
                  <a:gd name="T14" fmla="*/ 6 w 30"/>
                  <a:gd name="T1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02">
                    <a:moveTo>
                      <a:pt x="6" y="102"/>
                    </a:moveTo>
                    <a:cubicBezTo>
                      <a:pt x="6" y="102"/>
                      <a:pt x="6" y="102"/>
                      <a:pt x="5" y="102"/>
                    </a:cubicBezTo>
                    <a:cubicBezTo>
                      <a:pt x="2" y="102"/>
                      <a:pt x="0" y="98"/>
                      <a:pt x="0" y="9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2"/>
                      <a:pt x="21" y="0"/>
                      <a:pt x="25" y="0"/>
                    </a:cubicBezTo>
                    <a:cubicBezTo>
                      <a:pt x="28" y="1"/>
                      <a:pt x="30" y="4"/>
                      <a:pt x="29" y="7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2" y="100"/>
                      <a:pt x="9" y="102"/>
                      <a:pt x="6" y="1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20"/>
              <p:cNvSpPr>
                <a:spLocks/>
              </p:cNvSpPr>
              <p:nvPr/>
            </p:nvSpPr>
            <p:spPr bwMode="auto">
              <a:xfrm>
                <a:off x="942" y="2022"/>
                <a:ext cx="185" cy="22"/>
              </a:xfrm>
              <a:custGeom>
                <a:avLst/>
                <a:gdLst>
                  <a:gd name="T0" fmla="*/ 94 w 100"/>
                  <a:gd name="T1" fmla="*/ 12 h 12"/>
                  <a:gd name="T2" fmla="*/ 6 w 100"/>
                  <a:gd name="T3" fmla="*/ 12 h 12"/>
                  <a:gd name="T4" fmla="*/ 0 w 100"/>
                  <a:gd name="T5" fmla="*/ 6 h 12"/>
                  <a:gd name="T6" fmla="*/ 6 w 100"/>
                  <a:gd name="T7" fmla="*/ 0 h 12"/>
                  <a:gd name="T8" fmla="*/ 94 w 100"/>
                  <a:gd name="T9" fmla="*/ 0 h 12"/>
                  <a:gd name="T10" fmla="*/ 100 w 100"/>
                  <a:gd name="T11" fmla="*/ 6 h 12"/>
                  <a:gd name="T12" fmla="*/ 94 w 100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2">
                    <a:moveTo>
                      <a:pt x="94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7" y="0"/>
                      <a:pt x="100" y="3"/>
                      <a:pt x="100" y="6"/>
                    </a:cubicBezTo>
                    <a:cubicBezTo>
                      <a:pt x="100" y="9"/>
                      <a:pt x="97" y="12"/>
                      <a:pt x="94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21"/>
              <p:cNvSpPr>
                <a:spLocks noEditPoints="1"/>
              </p:cNvSpPr>
              <p:nvPr/>
            </p:nvSpPr>
            <p:spPr bwMode="auto">
              <a:xfrm>
                <a:off x="2497" y="2024"/>
                <a:ext cx="359" cy="326"/>
              </a:xfrm>
              <a:custGeom>
                <a:avLst/>
                <a:gdLst>
                  <a:gd name="T0" fmla="*/ 176 w 194"/>
                  <a:gd name="T1" fmla="*/ 0 h 176"/>
                  <a:gd name="T2" fmla="*/ 18 w 194"/>
                  <a:gd name="T3" fmla="*/ 0 h 176"/>
                  <a:gd name="T4" fmla="*/ 0 w 194"/>
                  <a:gd name="T5" fmla="*/ 18 h 176"/>
                  <a:gd name="T6" fmla="*/ 0 w 194"/>
                  <a:gd name="T7" fmla="*/ 158 h 176"/>
                  <a:gd name="T8" fmla="*/ 18 w 194"/>
                  <a:gd name="T9" fmla="*/ 176 h 176"/>
                  <a:gd name="T10" fmla="*/ 176 w 194"/>
                  <a:gd name="T11" fmla="*/ 176 h 176"/>
                  <a:gd name="T12" fmla="*/ 194 w 194"/>
                  <a:gd name="T13" fmla="*/ 158 h 176"/>
                  <a:gd name="T14" fmla="*/ 194 w 194"/>
                  <a:gd name="T15" fmla="*/ 18 h 176"/>
                  <a:gd name="T16" fmla="*/ 176 w 194"/>
                  <a:gd name="T17" fmla="*/ 0 h 176"/>
                  <a:gd name="T18" fmla="*/ 172 w 194"/>
                  <a:gd name="T19" fmla="*/ 150 h 176"/>
                  <a:gd name="T20" fmla="*/ 168 w 194"/>
                  <a:gd name="T21" fmla="*/ 154 h 176"/>
                  <a:gd name="T22" fmla="*/ 26 w 194"/>
                  <a:gd name="T23" fmla="*/ 154 h 176"/>
                  <a:gd name="T24" fmla="*/ 22 w 194"/>
                  <a:gd name="T25" fmla="*/ 150 h 176"/>
                  <a:gd name="T26" fmla="*/ 22 w 194"/>
                  <a:gd name="T27" fmla="*/ 52 h 176"/>
                  <a:gd name="T28" fmla="*/ 26 w 194"/>
                  <a:gd name="T29" fmla="*/ 48 h 176"/>
                  <a:gd name="T30" fmla="*/ 168 w 194"/>
                  <a:gd name="T31" fmla="*/ 48 h 176"/>
                  <a:gd name="T32" fmla="*/ 172 w 194"/>
                  <a:gd name="T33" fmla="*/ 52 h 176"/>
                  <a:gd name="T34" fmla="*/ 172 w 194"/>
                  <a:gd name="T35" fmla="*/ 15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4" h="176">
                    <a:moveTo>
                      <a:pt x="176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58"/>
                      <a:pt x="0" y="158"/>
                      <a:pt x="0" y="158"/>
                    </a:cubicBezTo>
                    <a:cubicBezTo>
                      <a:pt x="0" y="168"/>
                      <a:pt x="8" y="176"/>
                      <a:pt x="18" y="176"/>
                    </a:cubicBezTo>
                    <a:cubicBezTo>
                      <a:pt x="176" y="176"/>
                      <a:pt x="176" y="176"/>
                      <a:pt x="176" y="176"/>
                    </a:cubicBezTo>
                    <a:cubicBezTo>
                      <a:pt x="186" y="176"/>
                      <a:pt x="194" y="168"/>
                      <a:pt x="194" y="158"/>
                    </a:cubicBezTo>
                    <a:cubicBezTo>
                      <a:pt x="194" y="18"/>
                      <a:pt x="194" y="18"/>
                      <a:pt x="194" y="18"/>
                    </a:cubicBezTo>
                    <a:cubicBezTo>
                      <a:pt x="194" y="8"/>
                      <a:pt x="186" y="0"/>
                      <a:pt x="176" y="0"/>
                    </a:cubicBezTo>
                    <a:close/>
                    <a:moveTo>
                      <a:pt x="172" y="150"/>
                    </a:moveTo>
                    <a:cubicBezTo>
                      <a:pt x="172" y="152"/>
                      <a:pt x="170" y="154"/>
                      <a:pt x="168" y="154"/>
                    </a:cubicBezTo>
                    <a:cubicBezTo>
                      <a:pt x="26" y="154"/>
                      <a:pt x="26" y="154"/>
                      <a:pt x="26" y="154"/>
                    </a:cubicBezTo>
                    <a:cubicBezTo>
                      <a:pt x="24" y="154"/>
                      <a:pt x="22" y="152"/>
                      <a:pt x="22" y="150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0"/>
                      <a:pt x="24" y="48"/>
                      <a:pt x="26" y="48"/>
                    </a:cubicBezTo>
                    <a:cubicBezTo>
                      <a:pt x="168" y="48"/>
                      <a:pt x="168" y="48"/>
                      <a:pt x="168" y="48"/>
                    </a:cubicBezTo>
                    <a:cubicBezTo>
                      <a:pt x="170" y="48"/>
                      <a:pt x="172" y="50"/>
                      <a:pt x="172" y="52"/>
                    </a:cubicBezTo>
                    <a:lnTo>
                      <a:pt x="172" y="1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22"/>
              <p:cNvSpPr>
                <a:spLocks/>
              </p:cNvSpPr>
              <p:nvPr/>
            </p:nvSpPr>
            <p:spPr bwMode="auto">
              <a:xfrm>
                <a:off x="2562" y="1991"/>
                <a:ext cx="15" cy="66"/>
              </a:xfrm>
              <a:custGeom>
                <a:avLst/>
                <a:gdLst>
                  <a:gd name="T0" fmla="*/ 4 w 8"/>
                  <a:gd name="T1" fmla="*/ 36 h 36"/>
                  <a:gd name="T2" fmla="*/ 0 w 8"/>
                  <a:gd name="T3" fmla="*/ 32 h 36"/>
                  <a:gd name="T4" fmla="*/ 0 w 8"/>
                  <a:gd name="T5" fmla="*/ 4 h 36"/>
                  <a:gd name="T6" fmla="*/ 4 w 8"/>
                  <a:gd name="T7" fmla="*/ 0 h 36"/>
                  <a:gd name="T8" fmla="*/ 8 w 8"/>
                  <a:gd name="T9" fmla="*/ 4 h 36"/>
                  <a:gd name="T10" fmla="*/ 8 w 8"/>
                  <a:gd name="T11" fmla="*/ 32 h 36"/>
                  <a:gd name="T12" fmla="*/ 4 w 8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6">
                    <a:moveTo>
                      <a:pt x="4" y="36"/>
                    </a:moveTo>
                    <a:cubicBezTo>
                      <a:pt x="2" y="36"/>
                      <a:pt x="0" y="34"/>
                      <a:pt x="0" y="3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8" y="2"/>
                      <a:pt x="8" y="4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4"/>
                      <a:pt x="7" y="36"/>
                      <a:pt x="4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23"/>
              <p:cNvSpPr>
                <a:spLocks/>
              </p:cNvSpPr>
              <p:nvPr/>
            </p:nvSpPr>
            <p:spPr bwMode="auto">
              <a:xfrm>
                <a:off x="2616" y="1991"/>
                <a:ext cx="14" cy="66"/>
              </a:xfrm>
              <a:custGeom>
                <a:avLst/>
                <a:gdLst>
                  <a:gd name="T0" fmla="*/ 4 w 8"/>
                  <a:gd name="T1" fmla="*/ 36 h 36"/>
                  <a:gd name="T2" fmla="*/ 0 w 8"/>
                  <a:gd name="T3" fmla="*/ 32 h 36"/>
                  <a:gd name="T4" fmla="*/ 0 w 8"/>
                  <a:gd name="T5" fmla="*/ 4 h 36"/>
                  <a:gd name="T6" fmla="*/ 4 w 8"/>
                  <a:gd name="T7" fmla="*/ 0 h 36"/>
                  <a:gd name="T8" fmla="*/ 8 w 8"/>
                  <a:gd name="T9" fmla="*/ 4 h 36"/>
                  <a:gd name="T10" fmla="*/ 8 w 8"/>
                  <a:gd name="T11" fmla="*/ 32 h 36"/>
                  <a:gd name="T12" fmla="*/ 4 w 8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6">
                    <a:moveTo>
                      <a:pt x="4" y="36"/>
                    </a:moveTo>
                    <a:cubicBezTo>
                      <a:pt x="2" y="36"/>
                      <a:pt x="0" y="34"/>
                      <a:pt x="0" y="3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4"/>
                      <a:pt x="6" y="36"/>
                      <a:pt x="4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24"/>
              <p:cNvSpPr>
                <a:spLocks/>
              </p:cNvSpPr>
              <p:nvPr/>
            </p:nvSpPr>
            <p:spPr bwMode="auto">
              <a:xfrm>
                <a:off x="2669" y="1991"/>
                <a:ext cx="15" cy="66"/>
              </a:xfrm>
              <a:custGeom>
                <a:avLst/>
                <a:gdLst>
                  <a:gd name="T0" fmla="*/ 4 w 8"/>
                  <a:gd name="T1" fmla="*/ 36 h 36"/>
                  <a:gd name="T2" fmla="*/ 0 w 8"/>
                  <a:gd name="T3" fmla="*/ 32 h 36"/>
                  <a:gd name="T4" fmla="*/ 0 w 8"/>
                  <a:gd name="T5" fmla="*/ 4 h 36"/>
                  <a:gd name="T6" fmla="*/ 4 w 8"/>
                  <a:gd name="T7" fmla="*/ 0 h 36"/>
                  <a:gd name="T8" fmla="*/ 8 w 8"/>
                  <a:gd name="T9" fmla="*/ 4 h 36"/>
                  <a:gd name="T10" fmla="*/ 8 w 8"/>
                  <a:gd name="T11" fmla="*/ 32 h 36"/>
                  <a:gd name="T12" fmla="*/ 4 w 8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6">
                    <a:moveTo>
                      <a:pt x="4" y="36"/>
                    </a:moveTo>
                    <a:cubicBezTo>
                      <a:pt x="1" y="36"/>
                      <a:pt x="0" y="34"/>
                      <a:pt x="0" y="3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4"/>
                      <a:pt x="6" y="36"/>
                      <a:pt x="4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25"/>
              <p:cNvSpPr>
                <a:spLocks/>
              </p:cNvSpPr>
              <p:nvPr/>
            </p:nvSpPr>
            <p:spPr bwMode="auto">
              <a:xfrm>
                <a:off x="2721" y="1991"/>
                <a:ext cx="15" cy="66"/>
              </a:xfrm>
              <a:custGeom>
                <a:avLst/>
                <a:gdLst>
                  <a:gd name="T0" fmla="*/ 4 w 8"/>
                  <a:gd name="T1" fmla="*/ 36 h 36"/>
                  <a:gd name="T2" fmla="*/ 0 w 8"/>
                  <a:gd name="T3" fmla="*/ 32 h 36"/>
                  <a:gd name="T4" fmla="*/ 0 w 8"/>
                  <a:gd name="T5" fmla="*/ 4 h 36"/>
                  <a:gd name="T6" fmla="*/ 4 w 8"/>
                  <a:gd name="T7" fmla="*/ 0 h 36"/>
                  <a:gd name="T8" fmla="*/ 8 w 8"/>
                  <a:gd name="T9" fmla="*/ 4 h 36"/>
                  <a:gd name="T10" fmla="*/ 8 w 8"/>
                  <a:gd name="T11" fmla="*/ 32 h 36"/>
                  <a:gd name="T12" fmla="*/ 4 w 8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6">
                    <a:moveTo>
                      <a:pt x="4" y="36"/>
                    </a:moveTo>
                    <a:cubicBezTo>
                      <a:pt x="2" y="36"/>
                      <a:pt x="0" y="34"/>
                      <a:pt x="0" y="3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8" y="2"/>
                      <a:pt x="8" y="4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4"/>
                      <a:pt x="7" y="36"/>
                      <a:pt x="4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26"/>
              <p:cNvSpPr>
                <a:spLocks/>
              </p:cNvSpPr>
              <p:nvPr/>
            </p:nvSpPr>
            <p:spPr bwMode="auto">
              <a:xfrm>
                <a:off x="2775" y="1991"/>
                <a:ext cx="14" cy="66"/>
              </a:xfrm>
              <a:custGeom>
                <a:avLst/>
                <a:gdLst>
                  <a:gd name="T0" fmla="*/ 4 w 8"/>
                  <a:gd name="T1" fmla="*/ 36 h 36"/>
                  <a:gd name="T2" fmla="*/ 0 w 8"/>
                  <a:gd name="T3" fmla="*/ 32 h 36"/>
                  <a:gd name="T4" fmla="*/ 0 w 8"/>
                  <a:gd name="T5" fmla="*/ 4 h 36"/>
                  <a:gd name="T6" fmla="*/ 4 w 8"/>
                  <a:gd name="T7" fmla="*/ 0 h 36"/>
                  <a:gd name="T8" fmla="*/ 8 w 8"/>
                  <a:gd name="T9" fmla="*/ 4 h 36"/>
                  <a:gd name="T10" fmla="*/ 8 w 8"/>
                  <a:gd name="T11" fmla="*/ 32 h 36"/>
                  <a:gd name="T12" fmla="*/ 4 w 8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6">
                    <a:moveTo>
                      <a:pt x="4" y="36"/>
                    </a:moveTo>
                    <a:cubicBezTo>
                      <a:pt x="2" y="36"/>
                      <a:pt x="0" y="34"/>
                      <a:pt x="0" y="3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4"/>
                      <a:pt x="6" y="36"/>
                      <a:pt x="4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27"/>
              <p:cNvSpPr>
                <a:spLocks/>
              </p:cNvSpPr>
              <p:nvPr/>
            </p:nvSpPr>
            <p:spPr bwMode="auto">
              <a:xfrm>
                <a:off x="2584" y="2161"/>
                <a:ext cx="39" cy="15"/>
              </a:xfrm>
              <a:custGeom>
                <a:avLst/>
                <a:gdLst>
                  <a:gd name="T0" fmla="*/ 17 w 21"/>
                  <a:gd name="T1" fmla="*/ 8 h 8"/>
                  <a:gd name="T2" fmla="*/ 4 w 21"/>
                  <a:gd name="T3" fmla="*/ 8 h 8"/>
                  <a:gd name="T4" fmla="*/ 0 w 21"/>
                  <a:gd name="T5" fmla="*/ 4 h 8"/>
                  <a:gd name="T6" fmla="*/ 4 w 21"/>
                  <a:gd name="T7" fmla="*/ 0 h 8"/>
                  <a:gd name="T8" fmla="*/ 17 w 21"/>
                  <a:gd name="T9" fmla="*/ 0 h 8"/>
                  <a:gd name="T10" fmla="*/ 21 w 21"/>
                  <a:gd name="T11" fmla="*/ 4 h 8"/>
                  <a:gd name="T12" fmla="*/ 17 w 21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8">
                    <a:moveTo>
                      <a:pt x="17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9" y="0"/>
                      <a:pt x="21" y="2"/>
                      <a:pt x="21" y="4"/>
                    </a:cubicBezTo>
                    <a:cubicBezTo>
                      <a:pt x="21" y="6"/>
                      <a:pt x="19" y="8"/>
                      <a:pt x="17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28"/>
              <p:cNvSpPr>
                <a:spLocks/>
              </p:cNvSpPr>
              <p:nvPr/>
            </p:nvSpPr>
            <p:spPr bwMode="auto">
              <a:xfrm>
                <a:off x="2658" y="2161"/>
                <a:ext cx="37" cy="15"/>
              </a:xfrm>
              <a:custGeom>
                <a:avLst/>
                <a:gdLst>
                  <a:gd name="T0" fmla="*/ 16 w 20"/>
                  <a:gd name="T1" fmla="*/ 8 h 8"/>
                  <a:gd name="T2" fmla="*/ 4 w 20"/>
                  <a:gd name="T3" fmla="*/ 8 h 8"/>
                  <a:gd name="T4" fmla="*/ 0 w 20"/>
                  <a:gd name="T5" fmla="*/ 4 h 8"/>
                  <a:gd name="T6" fmla="*/ 4 w 20"/>
                  <a:gd name="T7" fmla="*/ 0 h 8"/>
                  <a:gd name="T8" fmla="*/ 16 w 20"/>
                  <a:gd name="T9" fmla="*/ 0 h 8"/>
                  <a:gd name="T10" fmla="*/ 20 w 20"/>
                  <a:gd name="T11" fmla="*/ 4 h 8"/>
                  <a:gd name="T12" fmla="*/ 16 w 2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8">
                    <a:moveTo>
                      <a:pt x="1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9" y="0"/>
                      <a:pt x="20" y="2"/>
                      <a:pt x="20" y="4"/>
                    </a:cubicBezTo>
                    <a:cubicBezTo>
                      <a:pt x="20" y="6"/>
                      <a:pt x="19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29"/>
              <p:cNvSpPr>
                <a:spLocks/>
              </p:cNvSpPr>
              <p:nvPr/>
            </p:nvSpPr>
            <p:spPr bwMode="auto">
              <a:xfrm>
                <a:off x="2732" y="2161"/>
                <a:ext cx="37" cy="15"/>
              </a:xfrm>
              <a:custGeom>
                <a:avLst/>
                <a:gdLst>
                  <a:gd name="T0" fmla="*/ 16 w 20"/>
                  <a:gd name="T1" fmla="*/ 8 h 8"/>
                  <a:gd name="T2" fmla="*/ 4 w 20"/>
                  <a:gd name="T3" fmla="*/ 8 h 8"/>
                  <a:gd name="T4" fmla="*/ 0 w 20"/>
                  <a:gd name="T5" fmla="*/ 4 h 8"/>
                  <a:gd name="T6" fmla="*/ 4 w 20"/>
                  <a:gd name="T7" fmla="*/ 0 h 8"/>
                  <a:gd name="T8" fmla="*/ 16 w 20"/>
                  <a:gd name="T9" fmla="*/ 0 h 8"/>
                  <a:gd name="T10" fmla="*/ 20 w 20"/>
                  <a:gd name="T11" fmla="*/ 4 h 8"/>
                  <a:gd name="T12" fmla="*/ 16 w 2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8">
                    <a:moveTo>
                      <a:pt x="1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1" y="8"/>
                      <a:pt x="0" y="6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0"/>
                      <a:pt x="20" y="2"/>
                      <a:pt x="20" y="4"/>
                    </a:cubicBezTo>
                    <a:cubicBezTo>
                      <a:pt x="20" y="6"/>
                      <a:pt x="18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30"/>
              <p:cNvSpPr>
                <a:spLocks/>
              </p:cNvSpPr>
              <p:nvPr/>
            </p:nvSpPr>
            <p:spPr bwMode="auto">
              <a:xfrm>
                <a:off x="2584" y="2204"/>
                <a:ext cx="39" cy="14"/>
              </a:xfrm>
              <a:custGeom>
                <a:avLst/>
                <a:gdLst>
                  <a:gd name="T0" fmla="*/ 17 w 21"/>
                  <a:gd name="T1" fmla="*/ 8 h 8"/>
                  <a:gd name="T2" fmla="*/ 4 w 21"/>
                  <a:gd name="T3" fmla="*/ 8 h 8"/>
                  <a:gd name="T4" fmla="*/ 0 w 21"/>
                  <a:gd name="T5" fmla="*/ 4 h 8"/>
                  <a:gd name="T6" fmla="*/ 4 w 21"/>
                  <a:gd name="T7" fmla="*/ 0 h 8"/>
                  <a:gd name="T8" fmla="*/ 17 w 21"/>
                  <a:gd name="T9" fmla="*/ 0 h 8"/>
                  <a:gd name="T10" fmla="*/ 21 w 21"/>
                  <a:gd name="T11" fmla="*/ 4 h 8"/>
                  <a:gd name="T12" fmla="*/ 17 w 21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8">
                    <a:moveTo>
                      <a:pt x="17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9" y="0"/>
                      <a:pt x="21" y="2"/>
                      <a:pt x="21" y="4"/>
                    </a:cubicBezTo>
                    <a:cubicBezTo>
                      <a:pt x="21" y="6"/>
                      <a:pt x="19" y="8"/>
                      <a:pt x="17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31"/>
              <p:cNvSpPr>
                <a:spLocks/>
              </p:cNvSpPr>
              <p:nvPr/>
            </p:nvSpPr>
            <p:spPr bwMode="auto">
              <a:xfrm>
                <a:off x="2658" y="2204"/>
                <a:ext cx="37" cy="14"/>
              </a:xfrm>
              <a:custGeom>
                <a:avLst/>
                <a:gdLst>
                  <a:gd name="T0" fmla="*/ 16 w 20"/>
                  <a:gd name="T1" fmla="*/ 8 h 8"/>
                  <a:gd name="T2" fmla="*/ 4 w 20"/>
                  <a:gd name="T3" fmla="*/ 8 h 8"/>
                  <a:gd name="T4" fmla="*/ 0 w 20"/>
                  <a:gd name="T5" fmla="*/ 4 h 8"/>
                  <a:gd name="T6" fmla="*/ 4 w 20"/>
                  <a:gd name="T7" fmla="*/ 0 h 8"/>
                  <a:gd name="T8" fmla="*/ 16 w 20"/>
                  <a:gd name="T9" fmla="*/ 0 h 8"/>
                  <a:gd name="T10" fmla="*/ 20 w 20"/>
                  <a:gd name="T11" fmla="*/ 4 h 8"/>
                  <a:gd name="T12" fmla="*/ 16 w 2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8">
                    <a:moveTo>
                      <a:pt x="1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9" y="0"/>
                      <a:pt x="20" y="2"/>
                      <a:pt x="20" y="4"/>
                    </a:cubicBezTo>
                    <a:cubicBezTo>
                      <a:pt x="20" y="6"/>
                      <a:pt x="19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32"/>
              <p:cNvSpPr>
                <a:spLocks/>
              </p:cNvSpPr>
              <p:nvPr/>
            </p:nvSpPr>
            <p:spPr bwMode="auto">
              <a:xfrm>
                <a:off x="2732" y="2204"/>
                <a:ext cx="37" cy="14"/>
              </a:xfrm>
              <a:custGeom>
                <a:avLst/>
                <a:gdLst>
                  <a:gd name="T0" fmla="*/ 16 w 20"/>
                  <a:gd name="T1" fmla="*/ 8 h 8"/>
                  <a:gd name="T2" fmla="*/ 4 w 20"/>
                  <a:gd name="T3" fmla="*/ 8 h 8"/>
                  <a:gd name="T4" fmla="*/ 0 w 20"/>
                  <a:gd name="T5" fmla="*/ 4 h 8"/>
                  <a:gd name="T6" fmla="*/ 4 w 20"/>
                  <a:gd name="T7" fmla="*/ 0 h 8"/>
                  <a:gd name="T8" fmla="*/ 16 w 20"/>
                  <a:gd name="T9" fmla="*/ 0 h 8"/>
                  <a:gd name="T10" fmla="*/ 20 w 20"/>
                  <a:gd name="T11" fmla="*/ 4 h 8"/>
                  <a:gd name="T12" fmla="*/ 16 w 2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8">
                    <a:moveTo>
                      <a:pt x="1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1" y="8"/>
                      <a:pt x="0" y="6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0"/>
                      <a:pt x="20" y="2"/>
                      <a:pt x="20" y="4"/>
                    </a:cubicBezTo>
                    <a:cubicBezTo>
                      <a:pt x="20" y="6"/>
                      <a:pt x="18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33"/>
              <p:cNvSpPr>
                <a:spLocks/>
              </p:cNvSpPr>
              <p:nvPr/>
            </p:nvSpPr>
            <p:spPr bwMode="auto">
              <a:xfrm>
                <a:off x="2584" y="2246"/>
                <a:ext cx="39" cy="15"/>
              </a:xfrm>
              <a:custGeom>
                <a:avLst/>
                <a:gdLst>
                  <a:gd name="T0" fmla="*/ 17 w 21"/>
                  <a:gd name="T1" fmla="*/ 8 h 8"/>
                  <a:gd name="T2" fmla="*/ 4 w 21"/>
                  <a:gd name="T3" fmla="*/ 8 h 8"/>
                  <a:gd name="T4" fmla="*/ 0 w 21"/>
                  <a:gd name="T5" fmla="*/ 4 h 8"/>
                  <a:gd name="T6" fmla="*/ 4 w 21"/>
                  <a:gd name="T7" fmla="*/ 0 h 8"/>
                  <a:gd name="T8" fmla="*/ 17 w 21"/>
                  <a:gd name="T9" fmla="*/ 0 h 8"/>
                  <a:gd name="T10" fmla="*/ 21 w 21"/>
                  <a:gd name="T11" fmla="*/ 4 h 8"/>
                  <a:gd name="T12" fmla="*/ 17 w 21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8">
                    <a:moveTo>
                      <a:pt x="17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9" y="0"/>
                      <a:pt x="21" y="2"/>
                      <a:pt x="21" y="4"/>
                    </a:cubicBezTo>
                    <a:cubicBezTo>
                      <a:pt x="21" y="6"/>
                      <a:pt x="19" y="8"/>
                      <a:pt x="17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658" y="2246"/>
                <a:ext cx="37" cy="15"/>
              </a:xfrm>
              <a:custGeom>
                <a:avLst/>
                <a:gdLst>
                  <a:gd name="T0" fmla="*/ 16 w 20"/>
                  <a:gd name="T1" fmla="*/ 8 h 8"/>
                  <a:gd name="T2" fmla="*/ 4 w 20"/>
                  <a:gd name="T3" fmla="*/ 8 h 8"/>
                  <a:gd name="T4" fmla="*/ 0 w 20"/>
                  <a:gd name="T5" fmla="*/ 4 h 8"/>
                  <a:gd name="T6" fmla="*/ 4 w 20"/>
                  <a:gd name="T7" fmla="*/ 0 h 8"/>
                  <a:gd name="T8" fmla="*/ 16 w 20"/>
                  <a:gd name="T9" fmla="*/ 0 h 8"/>
                  <a:gd name="T10" fmla="*/ 20 w 20"/>
                  <a:gd name="T11" fmla="*/ 4 h 8"/>
                  <a:gd name="T12" fmla="*/ 16 w 2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8">
                    <a:moveTo>
                      <a:pt x="1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9" y="0"/>
                      <a:pt x="20" y="2"/>
                      <a:pt x="20" y="4"/>
                    </a:cubicBezTo>
                    <a:cubicBezTo>
                      <a:pt x="20" y="6"/>
                      <a:pt x="19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35"/>
              <p:cNvSpPr>
                <a:spLocks/>
              </p:cNvSpPr>
              <p:nvPr/>
            </p:nvSpPr>
            <p:spPr bwMode="auto">
              <a:xfrm>
                <a:off x="2732" y="2246"/>
                <a:ext cx="37" cy="15"/>
              </a:xfrm>
              <a:custGeom>
                <a:avLst/>
                <a:gdLst>
                  <a:gd name="T0" fmla="*/ 16 w 20"/>
                  <a:gd name="T1" fmla="*/ 8 h 8"/>
                  <a:gd name="T2" fmla="*/ 4 w 20"/>
                  <a:gd name="T3" fmla="*/ 8 h 8"/>
                  <a:gd name="T4" fmla="*/ 0 w 20"/>
                  <a:gd name="T5" fmla="*/ 4 h 8"/>
                  <a:gd name="T6" fmla="*/ 4 w 20"/>
                  <a:gd name="T7" fmla="*/ 0 h 8"/>
                  <a:gd name="T8" fmla="*/ 16 w 20"/>
                  <a:gd name="T9" fmla="*/ 0 h 8"/>
                  <a:gd name="T10" fmla="*/ 20 w 20"/>
                  <a:gd name="T11" fmla="*/ 4 h 8"/>
                  <a:gd name="T12" fmla="*/ 16 w 2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8">
                    <a:moveTo>
                      <a:pt x="1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1" y="8"/>
                      <a:pt x="0" y="6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0"/>
                      <a:pt x="20" y="2"/>
                      <a:pt x="20" y="4"/>
                    </a:cubicBezTo>
                    <a:cubicBezTo>
                      <a:pt x="20" y="6"/>
                      <a:pt x="18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4042" y="1983"/>
                <a:ext cx="373" cy="374"/>
              </a:xfrm>
              <a:custGeom>
                <a:avLst/>
                <a:gdLst>
                  <a:gd name="T0" fmla="*/ 194 w 202"/>
                  <a:gd name="T1" fmla="*/ 202 h 202"/>
                  <a:gd name="T2" fmla="*/ 8 w 202"/>
                  <a:gd name="T3" fmla="*/ 202 h 202"/>
                  <a:gd name="T4" fmla="*/ 0 w 202"/>
                  <a:gd name="T5" fmla="*/ 194 h 202"/>
                  <a:gd name="T6" fmla="*/ 0 w 202"/>
                  <a:gd name="T7" fmla="*/ 8 h 202"/>
                  <a:gd name="T8" fmla="*/ 8 w 202"/>
                  <a:gd name="T9" fmla="*/ 0 h 202"/>
                  <a:gd name="T10" fmla="*/ 16 w 202"/>
                  <a:gd name="T11" fmla="*/ 8 h 202"/>
                  <a:gd name="T12" fmla="*/ 16 w 202"/>
                  <a:gd name="T13" fmla="*/ 186 h 202"/>
                  <a:gd name="T14" fmla="*/ 194 w 202"/>
                  <a:gd name="T15" fmla="*/ 186 h 202"/>
                  <a:gd name="T16" fmla="*/ 202 w 202"/>
                  <a:gd name="T17" fmla="*/ 194 h 202"/>
                  <a:gd name="T18" fmla="*/ 194 w 202"/>
                  <a:gd name="T1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2" h="202">
                    <a:moveTo>
                      <a:pt x="194" y="202"/>
                    </a:moveTo>
                    <a:cubicBezTo>
                      <a:pt x="8" y="202"/>
                      <a:pt x="8" y="202"/>
                      <a:pt x="8" y="202"/>
                    </a:cubicBezTo>
                    <a:cubicBezTo>
                      <a:pt x="3" y="202"/>
                      <a:pt x="0" y="198"/>
                      <a:pt x="0" y="19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" y="0"/>
                      <a:pt x="16" y="4"/>
                      <a:pt x="16" y="8"/>
                    </a:cubicBezTo>
                    <a:cubicBezTo>
                      <a:pt x="16" y="186"/>
                      <a:pt x="16" y="186"/>
                      <a:pt x="16" y="186"/>
                    </a:cubicBezTo>
                    <a:cubicBezTo>
                      <a:pt x="194" y="186"/>
                      <a:pt x="194" y="186"/>
                      <a:pt x="194" y="186"/>
                    </a:cubicBezTo>
                    <a:cubicBezTo>
                      <a:pt x="198" y="186"/>
                      <a:pt x="202" y="190"/>
                      <a:pt x="202" y="194"/>
                    </a:cubicBezTo>
                    <a:cubicBezTo>
                      <a:pt x="202" y="198"/>
                      <a:pt x="198" y="202"/>
                      <a:pt x="194" y="2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37"/>
              <p:cNvSpPr>
                <a:spLocks/>
              </p:cNvSpPr>
              <p:nvPr/>
            </p:nvSpPr>
            <p:spPr bwMode="auto">
              <a:xfrm>
                <a:off x="4075" y="2013"/>
                <a:ext cx="327" cy="222"/>
              </a:xfrm>
              <a:custGeom>
                <a:avLst/>
                <a:gdLst>
                  <a:gd name="T0" fmla="*/ 121 w 177"/>
                  <a:gd name="T1" fmla="*/ 120 h 120"/>
                  <a:gd name="T2" fmla="*/ 116 w 177"/>
                  <a:gd name="T3" fmla="*/ 118 h 120"/>
                  <a:gd name="T4" fmla="*/ 48 w 177"/>
                  <a:gd name="T5" fmla="*/ 70 h 120"/>
                  <a:gd name="T6" fmla="*/ 16 w 177"/>
                  <a:gd name="T7" fmla="*/ 113 h 120"/>
                  <a:gd name="T8" fmla="*/ 5 w 177"/>
                  <a:gd name="T9" fmla="*/ 115 h 120"/>
                  <a:gd name="T10" fmla="*/ 3 w 177"/>
                  <a:gd name="T11" fmla="*/ 103 h 120"/>
                  <a:gd name="T12" fmla="*/ 40 w 177"/>
                  <a:gd name="T13" fmla="*/ 54 h 120"/>
                  <a:gd name="T14" fmla="*/ 51 w 177"/>
                  <a:gd name="T15" fmla="*/ 53 h 120"/>
                  <a:gd name="T16" fmla="*/ 118 w 177"/>
                  <a:gd name="T17" fmla="*/ 100 h 120"/>
                  <a:gd name="T18" fmla="*/ 161 w 177"/>
                  <a:gd name="T19" fmla="*/ 6 h 120"/>
                  <a:gd name="T20" fmla="*/ 171 w 177"/>
                  <a:gd name="T21" fmla="*/ 2 h 120"/>
                  <a:gd name="T22" fmla="*/ 175 w 177"/>
                  <a:gd name="T23" fmla="*/ 13 h 120"/>
                  <a:gd name="T24" fmla="*/ 128 w 177"/>
                  <a:gd name="T25" fmla="*/ 115 h 120"/>
                  <a:gd name="T26" fmla="*/ 123 w 177"/>
                  <a:gd name="T27" fmla="*/ 119 h 120"/>
                  <a:gd name="T28" fmla="*/ 121 w 177"/>
                  <a:gd name="T29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7" h="120">
                    <a:moveTo>
                      <a:pt x="121" y="120"/>
                    </a:moveTo>
                    <a:cubicBezTo>
                      <a:pt x="119" y="120"/>
                      <a:pt x="118" y="119"/>
                      <a:pt x="116" y="118"/>
                    </a:cubicBezTo>
                    <a:cubicBezTo>
                      <a:pt x="48" y="70"/>
                      <a:pt x="48" y="70"/>
                      <a:pt x="48" y="70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3" y="117"/>
                      <a:pt x="8" y="117"/>
                      <a:pt x="5" y="115"/>
                    </a:cubicBezTo>
                    <a:cubicBezTo>
                      <a:pt x="1" y="112"/>
                      <a:pt x="0" y="107"/>
                      <a:pt x="3" y="103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3" y="51"/>
                      <a:pt x="48" y="50"/>
                      <a:pt x="51" y="53"/>
                    </a:cubicBezTo>
                    <a:cubicBezTo>
                      <a:pt x="118" y="100"/>
                      <a:pt x="118" y="100"/>
                      <a:pt x="118" y="100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2" y="2"/>
                      <a:pt x="167" y="0"/>
                      <a:pt x="171" y="2"/>
                    </a:cubicBezTo>
                    <a:cubicBezTo>
                      <a:pt x="175" y="4"/>
                      <a:pt x="177" y="9"/>
                      <a:pt x="175" y="13"/>
                    </a:cubicBezTo>
                    <a:cubicBezTo>
                      <a:pt x="128" y="115"/>
                      <a:pt x="128" y="115"/>
                      <a:pt x="128" y="115"/>
                    </a:cubicBezTo>
                    <a:cubicBezTo>
                      <a:pt x="127" y="117"/>
                      <a:pt x="125" y="119"/>
                      <a:pt x="123" y="119"/>
                    </a:cubicBezTo>
                    <a:cubicBezTo>
                      <a:pt x="122" y="120"/>
                      <a:pt x="122" y="120"/>
                      <a:pt x="121" y="1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38"/>
              <p:cNvSpPr>
                <a:spLocks/>
              </p:cNvSpPr>
              <p:nvPr/>
            </p:nvSpPr>
            <p:spPr bwMode="auto">
              <a:xfrm>
                <a:off x="4323" y="2011"/>
                <a:ext cx="94" cy="80"/>
              </a:xfrm>
              <a:custGeom>
                <a:avLst/>
                <a:gdLst>
                  <a:gd name="T0" fmla="*/ 42 w 51"/>
                  <a:gd name="T1" fmla="*/ 43 h 43"/>
                  <a:gd name="T2" fmla="*/ 34 w 51"/>
                  <a:gd name="T3" fmla="*/ 37 h 43"/>
                  <a:gd name="T4" fmla="*/ 30 w 51"/>
                  <a:gd name="T5" fmla="*/ 19 h 43"/>
                  <a:gd name="T6" fmla="*/ 11 w 51"/>
                  <a:gd name="T7" fmla="*/ 25 h 43"/>
                  <a:gd name="T8" fmla="*/ 1 w 51"/>
                  <a:gd name="T9" fmla="*/ 20 h 43"/>
                  <a:gd name="T10" fmla="*/ 6 w 51"/>
                  <a:gd name="T11" fmla="*/ 10 h 43"/>
                  <a:gd name="T12" fmla="*/ 34 w 51"/>
                  <a:gd name="T13" fmla="*/ 1 h 43"/>
                  <a:gd name="T14" fmla="*/ 40 w 51"/>
                  <a:gd name="T15" fmla="*/ 2 h 43"/>
                  <a:gd name="T16" fmla="*/ 44 w 51"/>
                  <a:gd name="T17" fmla="*/ 7 h 43"/>
                  <a:gd name="T18" fmla="*/ 50 w 51"/>
                  <a:gd name="T19" fmla="*/ 34 h 43"/>
                  <a:gd name="T20" fmla="*/ 43 w 51"/>
                  <a:gd name="T21" fmla="*/ 43 h 43"/>
                  <a:gd name="T22" fmla="*/ 42 w 51"/>
                  <a:gd name="T2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43">
                    <a:moveTo>
                      <a:pt x="42" y="43"/>
                    </a:moveTo>
                    <a:cubicBezTo>
                      <a:pt x="38" y="43"/>
                      <a:pt x="35" y="41"/>
                      <a:pt x="34" y="3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7" y="27"/>
                      <a:pt x="2" y="24"/>
                      <a:pt x="1" y="20"/>
                    </a:cubicBezTo>
                    <a:cubicBezTo>
                      <a:pt x="0" y="16"/>
                      <a:pt x="2" y="11"/>
                      <a:pt x="6" y="10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6" y="0"/>
                      <a:pt x="38" y="1"/>
                      <a:pt x="40" y="2"/>
                    </a:cubicBezTo>
                    <a:cubicBezTo>
                      <a:pt x="42" y="3"/>
                      <a:pt x="43" y="5"/>
                      <a:pt x="44" y="7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1" y="38"/>
                      <a:pt x="48" y="42"/>
                      <a:pt x="43" y="43"/>
                    </a:cubicBezTo>
                    <a:cubicBezTo>
                      <a:pt x="43" y="43"/>
                      <a:pt x="42" y="43"/>
                      <a:pt x="42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39"/>
              <p:cNvSpPr>
                <a:spLocks/>
              </p:cNvSpPr>
              <p:nvPr/>
            </p:nvSpPr>
            <p:spPr bwMode="auto">
              <a:xfrm>
                <a:off x="4824" y="2307"/>
                <a:ext cx="359" cy="15"/>
              </a:xfrm>
              <a:custGeom>
                <a:avLst/>
                <a:gdLst>
                  <a:gd name="T0" fmla="*/ 190 w 194"/>
                  <a:gd name="T1" fmla="*/ 8 h 8"/>
                  <a:gd name="T2" fmla="*/ 4 w 194"/>
                  <a:gd name="T3" fmla="*/ 8 h 8"/>
                  <a:gd name="T4" fmla="*/ 0 w 194"/>
                  <a:gd name="T5" fmla="*/ 4 h 8"/>
                  <a:gd name="T6" fmla="*/ 4 w 194"/>
                  <a:gd name="T7" fmla="*/ 0 h 8"/>
                  <a:gd name="T8" fmla="*/ 190 w 194"/>
                  <a:gd name="T9" fmla="*/ 0 h 8"/>
                  <a:gd name="T10" fmla="*/ 194 w 194"/>
                  <a:gd name="T11" fmla="*/ 4 h 8"/>
                  <a:gd name="T12" fmla="*/ 190 w 19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4" h="8">
                    <a:moveTo>
                      <a:pt x="19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90" y="0"/>
                      <a:pt x="190" y="0"/>
                      <a:pt x="190" y="0"/>
                    </a:cubicBezTo>
                    <a:cubicBezTo>
                      <a:pt x="193" y="0"/>
                      <a:pt x="194" y="2"/>
                      <a:pt x="194" y="4"/>
                    </a:cubicBezTo>
                    <a:cubicBezTo>
                      <a:pt x="194" y="6"/>
                      <a:pt x="193" y="8"/>
                      <a:pt x="19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40"/>
              <p:cNvSpPr>
                <a:spLocks/>
              </p:cNvSpPr>
              <p:nvPr/>
            </p:nvSpPr>
            <p:spPr bwMode="auto">
              <a:xfrm>
                <a:off x="4824" y="2335"/>
                <a:ext cx="359" cy="15"/>
              </a:xfrm>
              <a:custGeom>
                <a:avLst/>
                <a:gdLst>
                  <a:gd name="T0" fmla="*/ 190 w 194"/>
                  <a:gd name="T1" fmla="*/ 8 h 8"/>
                  <a:gd name="T2" fmla="*/ 4 w 194"/>
                  <a:gd name="T3" fmla="*/ 8 h 8"/>
                  <a:gd name="T4" fmla="*/ 0 w 194"/>
                  <a:gd name="T5" fmla="*/ 4 h 8"/>
                  <a:gd name="T6" fmla="*/ 4 w 194"/>
                  <a:gd name="T7" fmla="*/ 0 h 8"/>
                  <a:gd name="T8" fmla="*/ 190 w 194"/>
                  <a:gd name="T9" fmla="*/ 0 h 8"/>
                  <a:gd name="T10" fmla="*/ 194 w 194"/>
                  <a:gd name="T11" fmla="*/ 4 h 8"/>
                  <a:gd name="T12" fmla="*/ 190 w 19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4" h="8">
                    <a:moveTo>
                      <a:pt x="19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90" y="0"/>
                      <a:pt x="190" y="0"/>
                      <a:pt x="190" y="0"/>
                    </a:cubicBezTo>
                    <a:cubicBezTo>
                      <a:pt x="193" y="0"/>
                      <a:pt x="194" y="2"/>
                      <a:pt x="194" y="4"/>
                    </a:cubicBezTo>
                    <a:cubicBezTo>
                      <a:pt x="194" y="6"/>
                      <a:pt x="193" y="8"/>
                      <a:pt x="19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41"/>
              <p:cNvSpPr>
                <a:spLocks noEditPoints="1"/>
              </p:cNvSpPr>
              <p:nvPr/>
            </p:nvSpPr>
            <p:spPr bwMode="auto">
              <a:xfrm>
                <a:off x="4824" y="2052"/>
                <a:ext cx="359" cy="244"/>
              </a:xfrm>
              <a:custGeom>
                <a:avLst/>
                <a:gdLst>
                  <a:gd name="T0" fmla="*/ 142 w 194"/>
                  <a:gd name="T1" fmla="*/ 30 h 132"/>
                  <a:gd name="T2" fmla="*/ 149 w 194"/>
                  <a:gd name="T3" fmla="*/ 26 h 132"/>
                  <a:gd name="T4" fmla="*/ 96 w 194"/>
                  <a:gd name="T5" fmla="*/ 1 h 132"/>
                  <a:gd name="T6" fmla="*/ 50 w 194"/>
                  <a:gd name="T7" fmla="*/ 30 h 132"/>
                  <a:gd name="T8" fmla="*/ 4 w 194"/>
                  <a:gd name="T9" fmla="*/ 57 h 132"/>
                  <a:gd name="T10" fmla="*/ 4 w 194"/>
                  <a:gd name="T11" fmla="*/ 132 h 132"/>
                  <a:gd name="T12" fmla="*/ 82 w 194"/>
                  <a:gd name="T13" fmla="*/ 86 h 132"/>
                  <a:gd name="T14" fmla="*/ 116 w 194"/>
                  <a:gd name="T15" fmla="*/ 132 h 132"/>
                  <a:gd name="T16" fmla="*/ 194 w 194"/>
                  <a:gd name="T17" fmla="*/ 61 h 132"/>
                  <a:gd name="T18" fmla="*/ 23 w 194"/>
                  <a:gd name="T19" fmla="*/ 121 h 132"/>
                  <a:gd name="T20" fmla="*/ 23 w 194"/>
                  <a:gd name="T21" fmla="*/ 101 h 132"/>
                  <a:gd name="T22" fmla="*/ 27 w 194"/>
                  <a:gd name="T23" fmla="*/ 90 h 132"/>
                  <a:gd name="T24" fmla="*/ 19 w 194"/>
                  <a:gd name="T25" fmla="*/ 79 h 132"/>
                  <a:gd name="T26" fmla="*/ 27 w 194"/>
                  <a:gd name="T27" fmla="*/ 90 h 132"/>
                  <a:gd name="T28" fmla="*/ 36 w 194"/>
                  <a:gd name="T29" fmla="*/ 117 h 132"/>
                  <a:gd name="T30" fmla="*/ 44 w 194"/>
                  <a:gd name="T31" fmla="*/ 105 h 132"/>
                  <a:gd name="T32" fmla="*/ 40 w 194"/>
                  <a:gd name="T33" fmla="*/ 94 h 132"/>
                  <a:gd name="T34" fmla="*/ 40 w 194"/>
                  <a:gd name="T35" fmla="*/ 75 h 132"/>
                  <a:gd name="T36" fmla="*/ 62 w 194"/>
                  <a:gd name="T37" fmla="*/ 117 h 132"/>
                  <a:gd name="T38" fmla="*/ 54 w 194"/>
                  <a:gd name="T39" fmla="*/ 105 h 132"/>
                  <a:gd name="T40" fmla="*/ 62 w 194"/>
                  <a:gd name="T41" fmla="*/ 117 h 132"/>
                  <a:gd name="T42" fmla="*/ 54 w 194"/>
                  <a:gd name="T43" fmla="*/ 90 h 132"/>
                  <a:gd name="T44" fmla="*/ 62 w 194"/>
                  <a:gd name="T45" fmla="*/ 79 h 132"/>
                  <a:gd name="T46" fmla="*/ 80 w 194"/>
                  <a:gd name="T47" fmla="*/ 72 h 132"/>
                  <a:gd name="T48" fmla="*/ 80 w 194"/>
                  <a:gd name="T49" fmla="*/ 53 h 132"/>
                  <a:gd name="T50" fmla="*/ 84 w 194"/>
                  <a:gd name="T51" fmla="*/ 42 h 132"/>
                  <a:gd name="T52" fmla="*/ 76 w 194"/>
                  <a:gd name="T53" fmla="*/ 30 h 132"/>
                  <a:gd name="T54" fmla="*/ 84 w 194"/>
                  <a:gd name="T55" fmla="*/ 42 h 132"/>
                  <a:gd name="T56" fmla="*/ 93 w 194"/>
                  <a:gd name="T57" fmla="*/ 68 h 132"/>
                  <a:gd name="T58" fmla="*/ 101 w 194"/>
                  <a:gd name="T59" fmla="*/ 57 h 132"/>
                  <a:gd name="T60" fmla="*/ 97 w 194"/>
                  <a:gd name="T61" fmla="*/ 46 h 132"/>
                  <a:gd name="T62" fmla="*/ 97 w 194"/>
                  <a:gd name="T63" fmla="*/ 26 h 132"/>
                  <a:gd name="T64" fmla="*/ 119 w 194"/>
                  <a:gd name="T65" fmla="*/ 68 h 132"/>
                  <a:gd name="T66" fmla="*/ 111 w 194"/>
                  <a:gd name="T67" fmla="*/ 57 h 132"/>
                  <a:gd name="T68" fmla="*/ 119 w 194"/>
                  <a:gd name="T69" fmla="*/ 68 h 132"/>
                  <a:gd name="T70" fmla="*/ 111 w 194"/>
                  <a:gd name="T71" fmla="*/ 42 h 132"/>
                  <a:gd name="T72" fmla="*/ 119 w 194"/>
                  <a:gd name="T73" fmla="*/ 30 h 132"/>
                  <a:gd name="T74" fmla="*/ 137 w 194"/>
                  <a:gd name="T75" fmla="*/ 121 h 132"/>
                  <a:gd name="T76" fmla="*/ 137 w 194"/>
                  <a:gd name="T77" fmla="*/ 101 h 132"/>
                  <a:gd name="T78" fmla="*/ 141 w 194"/>
                  <a:gd name="T79" fmla="*/ 90 h 132"/>
                  <a:gd name="T80" fmla="*/ 133 w 194"/>
                  <a:gd name="T81" fmla="*/ 79 h 132"/>
                  <a:gd name="T82" fmla="*/ 141 w 194"/>
                  <a:gd name="T83" fmla="*/ 90 h 132"/>
                  <a:gd name="T84" fmla="*/ 151 w 194"/>
                  <a:gd name="T85" fmla="*/ 117 h 132"/>
                  <a:gd name="T86" fmla="*/ 159 w 194"/>
                  <a:gd name="T87" fmla="*/ 105 h 132"/>
                  <a:gd name="T88" fmla="*/ 155 w 194"/>
                  <a:gd name="T89" fmla="*/ 94 h 132"/>
                  <a:gd name="T90" fmla="*/ 155 w 194"/>
                  <a:gd name="T91" fmla="*/ 75 h 132"/>
                  <a:gd name="T92" fmla="*/ 176 w 194"/>
                  <a:gd name="T93" fmla="*/ 117 h 132"/>
                  <a:gd name="T94" fmla="*/ 168 w 194"/>
                  <a:gd name="T95" fmla="*/ 105 h 132"/>
                  <a:gd name="T96" fmla="*/ 176 w 194"/>
                  <a:gd name="T97" fmla="*/ 117 h 132"/>
                  <a:gd name="T98" fmla="*/ 168 w 194"/>
                  <a:gd name="T99" fmla="*/ 90 h 132"/>
                  <a:gd name="T100" fmla="*/ 176 w 194"/>
                  <a:gd name="T101" fmla="*/ 79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4" h="132">
                    <a:moveTo>
                      <a:pt x="190" y="57"/>
                    </a:moveTo>
                    <a:cubicBezTo>
                      <a:pt x="142" y="57"/>
                      <a:pt x="142" y="57"/>
                      <a:pt x="142" y="57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5" y="30"/>
                      <a:pt x="145" y="30"/>
                      <a:pt x="145" y="30"/>
                    </a:cubicBezTo>
                    <a:cubicBezTo>
                      <a:pt x="145" y="30"/>
                      <a:pt x="145" y="30"/>
                      <a:pt x="145" y="30"/>
                    </a:cubicBezTo>
                    <a:cubicBezTo>
                      <a:pt x="147" y="30"/>
                      <a:pt x="149" y="28"/>
                      <a:pt x="149" y="26"/>
                    </a:cubicBezTo>
                    <a:cubicBezTo>
                      <a:pt x="149" y="24"/>
                      <a:pt x="148" y="23"/>
                      <a:pt x="146" y="22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8" y="0"/>
                      <a:pt x="97" y="0"/>
                      <a:pt x="96" y="1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6" y="23"/>
                      <a:pt x="45" y="25"/>
                      <a:pt x="46" y="27"/>
                    </a:cubicBezTo>
                    <a:cubicBezTo>
                      <a:pt x="46" y="29"/>
                      <a:pt x="48" y="30"/>
                      <a:pt x="50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2" y="57"/>
                      <a:pt x="0" y="59"/>
                      <a:pt x="0" y="61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30"/>
                      <a:pt x="2" y="132"/>
                      <a:pt x="4" y="132"/>
                    </a:cubicBezTo>
                    <a:cubicBezTo>
                      <a:pt x="78" y="132"/>
                      <a:pt x="78" y="132"/>
                      <a:pt x="78" y="132"/>
                    </a:cubicBezTo>
                    <a:cubicBezTo>
                      <a:pt x="78" y="90"/>
                      <a:pt x="78" y="90"/>
                      <a:pt x="78" y="90"/>
                    </a:cubicBezTo>
                    <a:cubicBezTo>
                      <a:pt x="78" y="88"/>
                      <a:pt x="80" y="86"/>
                      <a:pt x="82" y="86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5" y="86"/>
                      <a:pt x="116" y="88"/>
                      <a:pt x="116" y="90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90" y="132"/>
                      <a:pt x="190" y="132"/>
                      <a:pt x="190" y="132"/>
                    </a:cubicBezTo>
                    <a:cubicBezTo>
                      <a:pt x="193" y="132"/>
                      <a:pt x="194" y="130"/>
                      <a:pt x="194" y="128"/>
                    </a:cubicBezTo>
                    <a:cubicBezTo>
                      <a:pt x="194" y="61"/>
                      <a:pt x="194" y="61"/>
                      <a:pt x="194" y="61"/>
                    </a:cubicBezTo>
                    <a:cubicBezTo>
                      <a:pt x="194" y="59"/>
                      <a:pt x="193" y="57"/>
                      <a:pt x="190" y="57"/>
                    </a:cubicBezTo>
                    <a:close/>
                    <a:moveTo>
                      <a:pt x="27" y="117"/>
                    </a:moveTo>
                    <a:cubicBezTo>
                      <a:pt x="27" y="119"/>
                      <a:pt x="25" y="121"/>
                      <a:pt x="23" y="121"/>
                    </a:cubicBezTo>
                    <a:cubicBezTo>
                      <a:pt x="20" y="121"/>
                      <a:pt x="19" y="119"/>
                      <a:pt x="19" y="117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9" y="103"/>
                      <a:pt x="20" y="101"/>
                      <a:pt x="23" y="101"/>
                    </a:cubicBezTo>
                    <a:cubicBezTo>
                      <a:pt x="25" y="101"/>
                      <a:pt x="27" y="103"/>
                      <a:pt x="27" y="105"/>
                    </a:cubicBezTo>
                    <a:lnTo>
                      <a:pt x="27" y="117"/>
                    </a:lnTo>
                    <a:close/>
                    <a:moveTo>
                      <a:pt x="27" y="90"/>
                    </a:moveTo>
                    <a:cubicBezTo>
                      <a:pt x="27" y="92"/>
                      <a:pt x="25" y="94"/>
                      <a:pt x="23" y="94"/>
                    </a:cubicBezTo>
                    <a:cubicBezTo>
                      <a:pt x="20" y="94"/>
                      <a:pt x="19" y="92"/>
                      <a:pt x="19" y="90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9" y="76"/>
                      <a:pt x="20" y="75"/>
                      <a:pt x="23" y="75"/>
                    </a:cubicBezTo>
                    <a:cubicBezTo>
                      <a:pt x="25" y="75"/>
                      <a:pt x="27" y="76"/>
                      <a:pt x="27" y="79"/>
                    </a:cubicBezTo>
                    <a:lnTo>
                      <a:pt x="27" y="90"/>
                    </a:lnTo>
                    <a:close/>
                    <a:moveTo>
                      <a:pt x="44" y="117"/>
                    </a:moveTo>
                    <a:cubicBezTo>
                      <a:pt x="44" y="119"/>
                      <a:pt x="42" y="121"/>
                      <a:pt x="40" y="121"/>
                    </a:cubicBezTo>
                    <a:cubicBezTo>
                      <a:pt x="38" y="121"/>
                      <a:pt x="36" y="119"/>
                      <a:pt x="36" y="117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3"/>
                      <a:pt x="38" y="101"/>
                      <a:pt x="40" y="101"/>
                    </a:cubicBezTo>
                    <a:cubicBezTo>
                      <a:pt x="42" y="101"/>
                      <a:pt x="44" y="103"/>
                      <a:pt x="44" y="105"/>
                    </a:cubicBezTo>
                    <a:lnTo>
                      <a:pt x="44" y="117"/>
                    </a:lnTo>
                    <a:close/>
                    <a:moveTo>
                      <a:pt x="44" y="90"/>
                    </a:moveTo>
                    <a:cubicBezTo>
                      <a:pt x="44" y="92"/>
                      <a:pt x="42" y="94"/>
                      <a:pt x="40" y="94"/>
                    </a:cubicBezTo>
                    <a:cubicBezTo>
                      <a:pt x="38" y="94"/>
                      <a:pt x="36" y="92"/>
                      <a:pt x="36" y="90"/>
                    </a:cubicBezTo>
                    <a:cubicBezTo>
                      <a:pt x="36" y="79"/>
                      <a:pt x="36" y="79"/>
                      <a:pt x="36" y="79"/>
                    </a:cubicBezTo>
                    <a:cubicBezTo>
                      <a:pt x="36" y="76"/>
                      <a:pt x="38" y="75"/>
                      <a:pt x="40" y="75"/>
                    </a:cubicBezTo>
                    <a:cubicBezTo>
                      <a:pt x="42" y="75"/>
                      <a:pt x="44" y="76"/>
                      <a:pt x="44" y="79"/>
                    </a:cubicBezTo>
                    <a:lnTo>
                      <a:pt x="44" y="90"/>
                    </a:lnTo>
                    <a:close/>
                    <a:moveTo>
                      <a:pt x="62" y="117"/>
                    </a:moveTo>
                    <a:cubicBezTo>
                      <a:pt x="62" y="119"/>
                      <a:pt x="60" y="121"/>
                      <a:pt x="58" y="121"/>
                    </a:cubicBezTo>
                    <a:cubicBezTo>
                      <a:pt x="56" y="121"/>
                      <a:pt x="54" y="119"/>
                      <a:pt x="54" y="117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4" y="103"/>
                      <a:pt x="56" y="101"/>
                      <a:pt x="58" y="101"/>
                    </a:cubicBezTo>
                    <a:cubicBezTo>
                      <a:pt x="60" y="101"/>
                      <a:pt x="62" y="103"/>
                      <a:pt x="62" y="105"/>
                    </a:cubicBezTo>
                    <a:lnTo>
                      <a:pt x="62" y="117"/>
                    </a:lnTo>
                    <a:close/>
                    <a:moveTo>
                      <a:pt x="62" y="90"/>
                    </a:moveTo>
                    <a:cubicBezTo>
                      <a:pt x="62" y="92"/>
                      <a:pt x="60" y="94"/>
                      <a:pt x="58" y="94"/>
                    </a:cubicBezTo>
                    <a:cubicBezTo>
                      <a:pt x="56" y="94"/>
                      <a:pt x="54" y="92"/>
                      <a:pt x="54" y="90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6"/>
                      <a:pt x="56" y="75"/>
                      <a:pt x="58" y="75"/>
                    </a:cubicBezTo>
                    <a:cubicBezTo>
                      <a:pt x="60" y="75"/>
                      <a:pt x="62" y="76"/>
                      <a:pt x="62" y="79"/>
                    </a:cubicBezTo>
                    <a:lnTo>
                      <a:pt x="62" y="90"/>
                    </a:lnTo>
                    <a:close/>
                    <a:moveTo>
                      <a:pt x="84" y="68"/>
                    </a:moveTo>
                    <a:cubicBezTo>
                      <a:pt x="84" y="70"/>
                      <a:pt x="82" y="72"/>
                      <a:pt x="80" y="72"/>
                    </a:cubicBezTo>
                    <a:cubicBezTo>
                      <a:pt x="78" y="72"/>
                      <a:pt x="76" y="70"/>
                      <a:pt x="76" y="68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6" y="55"/>
                      <a:pt x="78" y="53"/>
                      <a:pt x="80" y="53"/>
                    </a:cubicBezTo>
                    <a:cubicBezTo>
                      <a:pt x="82" y="53"/>
                      <a:pt x="84" y="55"/>
                      <a:pt x="84" y="57"/>
                    </a:cubicBezTo>
                    <a:lnTo>
                      <a:pt x="84" y="68"/>
                    </a:lnTo>
                    <a:close/>
                    <a:moveTo>
                      <a:pt x="84" y="42"/>
                    </a:moveTo>
                    <a:cubicBezTo>
                      <a:pt x="84" y="44"/>
                      <a:pt x="82" y="46"/>
                      <a:pt x="80" y="46"/>
                    </a:cubicBezTo>
                    <a:cubicBezTo>
                      <a:pt x="78" y="46"/>
                      <a:pt x="76" y="44"/>
                      <a:pt x="76" y="42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6" y="28"/>
                      <a:pt x="78" y="26"/>
                      <a:pt x="80" y="26"/>
                    </a:cubicBezTo>
                    <a:cubicBezTo>
                      <a:pt x="82" y="26"/>
                      <a:pt x="84" y="28"/>
                      <a:pt x="84" y="30"/>
                    </a:cubicBezTo>
                    <a:lnTo>
                      <a:pt x="84" y="42"/>
                    </a:lnTo>
                    <a:close/>
                    <a:moveTo>
                      <a:pt x="101" y="68"/>
                    </a:moveTo>
                    <a:cubicBezTo>
                      <a:pt x="101" y="70"/>
                      <a:pt x="100" y="72"/>
                      <a:pt x="97" y="72"/>
                    </a:cubicBezTo>
                    <a:cubicBezTo>
                      <a:pt x="95" y="72"/>
                      <a:pt x="93" y="70"/>
                      <a:pt x="93" y="68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3" y="55"/>
                      <a:pt x="95" y="53"/>
                      <a:pt x="97" y="53"/>
                    </a:cubicBezTo>
                    <a:cubicBezTo>
                      <a:pt x="100" y="53"/>
                      <a:pt x="101" y="55"/>
                      <a:pt x="101" y="57"/>
                    </a:cubicBezTo>
                    <a:lnTo>
                      <a:pt x="101" y="68"/>
                    </a:lnTo>
                    <a:close/>
                    <a:moveTo>
                      <a:pt x="101" y="42"/>
                    </a:moveTo>
                    <a:cubicBezTo>
                      <a:pt x="101" y="44"/>
                      <a:pt x="100" y="46"/>
                      <a:pt x="97" y="46"/>
                    </a:cubicBezTo>
                    <a:cubicBezTo>
                      <a:pt x="95" y="46"/>
                      <a:pt x="93" y="44"/>
                      <a:pt x="93" y="42"/>
                    </a:cubicBezTo>
                    <a:cubicBezTo>
                      <a:pt x="93" y="30"/>
                      <a:pt x="93" y="30"/>
                      <a:pt x="93" y="30"/>
                    </a:cubicBezTo>
                    <a:cubicBezTo>
                      <a:pt x="93" y="28"/>
                      <a:pt x="95" y="26"/>
                      <a:pt x="97" y="26"/>
                    </a:cubicBezTo>
                    <a:cubicBezTo>
                      <a:pt x="100" y="26"/>
                      <a:pt x="101" y="28"/>
                      <a:pt x="101" y="30"/>
                    </a:cubicBezTo>
                    <a:lnTo>
                      <a:pt x="101" y="42"/>
                    </a:lnTo>
                    <a:close/>
                    <a:moveTo>
                      <a:pt x="119" y="68"/>
                    </a:moveTo>
                    <a:cubicBezTo>
                      <a:pt x="119" y="70"/>
                      <a:pt x="117" y="72"/>
                      <a:pt x="115" y="72"/>
                    </a:cubicBezTo>
                    <a:cubicBezTo>
                      <a:pt x="113" y="72"/>
                      <a:pt x="111" y="70"/>
                      <a:pt x="111" y="68"/>
                    </a:cubicBezTo>
                    <a:cubicBezTo>
                      <a:pt x="111" y="57"/>
                      <a:pt x="111" y="57"/>
                      <a:pt x="111" y="57"/>
                    </a:cubicBezTo>
                    <a:cubicBezTo>
                      <a:pt x="111" y="55"/>
                      <a:pt x="113" y="53"/>
                      <a:pt x="115" y="53"/>
                    </a:cubicBezTo>
                    <a:cubicBezTo>
                      <a:pt x="117" y="53"/>
                      <a:pt x="119" y="55"/>
                      <a:pt x="119" y="57"/>
                    </a:cubicBezTo>
                    <a:lnTo>
                      <a:pt x="119" y="68"/>
                    </a:lnTo>
                    <a:close/>
                    <a:moveTo>
                      <a:pt x="119" y="42"/>
                    </a:moveTo>
                    <a:cubicBezTo>
                      <a:pt x="119" y="44"/>
                      <a:pt x="117" y="46"/>
                      <a:pt x="115" y="46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1" y="28"/>
                      <a:pt x="113" y="26"/>
                      <a:pt x="115" y="26"/>
                    </a:cubicBezTo>
                    <a:cubicBezTo>
                      <a:pt x="117" y="26"/>
                      <a:pt x="119" y="28"/>
                      <a:pt x="119" y="30"/>
                    </a:cubicBezTo>
                    <a:lnTo>
                      <a:pt x="119" y="42"/>
                    </a:lnTo>
                    <a:close/>
                    <a:moveTo>
                      <a:pt x="141" y="117"/>
                    </a:moveTo>
                    <a:cubicBezTo>
                      <a:pt x="141" y="119"/>
                      <a:pt x="139" y="121"/>
                      <a:pt x="137" y="121"/>
                    </a:cubicBezTo>
                    <a:cubicBezTo>
                      <a:pt x="135" y="121"/>
                      <a:pt x="133" y="119"/>
                      <a:pt x="133" y="117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3" y="103"/>
                      <a:pt x="135" y="101"/>
                      <a:pt x="137" y="101"/>
                    </a:cubicBezTo>
                    <a:cubicBezTo>
                      <a:pt x="139" y="101"/>
                      <a:pt x="141" y="103"/>
                      <a:pt x="141" y="105"/>
                    </a:cubicBezTo>
                    <a:lnTo>
                      <a:pt x="141" y="117"/>
                    </a:lnTo>
                    <a:close/>
                    <a:moveTo>
                      <a:pt x="141" y="90"/>
                    </a:moveTo>
                    <a:cubicBezTo>
                      <a:pt x="141" y="92"/>
                      <a:pt x="139" y="94"/>
                      <a:pt x="137" y="94"/>
                    </a:cubicBezTo>
                    <a:cubicBezTo>
                      <a:pt x="135" y="94"/>
                      <a:pt x="133" y="92"/>
                      <a:pt x="133" y="90"/>
                    </a:cubicBezTo>
                    <a:cubicBezTo>
                      <a:pt x="133" y="79"/>
                      <a:pt x="133" y="79"/>
                      <a:pt x="133" y="79"/>
                    </a:cubicBezTo>
                    <a:cubicBezTo>
                      <a:pt x="133" y="76"/>
                      <a:pt x="135" y="75"/>
                      <a:pt x="137" y="75"/>
                    </a:cubicBezTo>
                    <a:cubicBezTo>
                      <a:pt x="139" y="75"/>
                      <a:pt x="141" y="76"/>
                      <a:pt x="141" y="79"/>
                    </a:cubicBezTo>
                    <a:lnTo>
                      <a:pt x="141" y="90"/>
                    </a:lnTo>
                    <a:close/>
                    <a:moveTo>
                      <a:pt x="159" y="117"/>
                    </a:moveTo>
                    <a:cubicBezTo>
                      <a:pt x="159" y="119"/>
                      <a:pt x="157" y="121"/>
                      <a:pt x="155" y="121"/>
                    </a:cubicBezTo>
                    <a:cubicBezTo>
                      <a:pt x="152" y="121"/>
                      <a:pt x="151" y="119"/>
                      <a:pt x="151" y="117"/>
                    </a:cubicBezTo>
                    <a:cubicBezTo>
                      <a:pt x="151" y="105"/>
                      <a:pt x="151" y="105"/>
                      <a:pt x="151" y="105"/>
                    </a:cubicBezTo>
                    <a:cubicBezTo>
                      <a:pt x="151" y="103"/>
                      <a:pt x="152" y="101"/>
                      <a:pt x="155" y="101"/>
                    </a:cubicBezTo>
                    <a:cubicBezTo>
                      <a:pt x="157" y="101"/>
                      <a:pt x="159" y="103"/>
                      <a:pt x="159" y="105"/>
                    </a:cubicBezTo>
                    <a:lnTo>
                      <a:pt x="159" y="117"/>
                    </a:lnTo>
                    <a:close/>
                    <a:moveTo>
                      <a:pt x="159" y="90"/>
                    </a:moveTo>
                    <a:cubicBezTo>
                      <a:pt x="159" y="92"/>
                      <a:pt x="157" y="94"/>
                      <a:pt x="155" y="94"/>
                    </a:cubicBezTo>
                    <a:cubicBezTo>
                      <a:pt x="152" y="94"/>
                      <a:pt x="151" y="92"/>
                      <a:pt x="151" y="90"/>
                    </a:cubicBezTo>
                    <a:cubicBezTo>
                      <a:pt x="151" y="79"/>
                      <a:pt x="151" y="79"/>
                      <a:pt x="151" y="79"/>
                    </a:cubicBezTo>
                    <a:cubicBezTo>
                      <a:pt x="151" y="76"/>
                      <a:pt x="152" y="75"/>
                      <a:pt x="155" y="75"/>
                    </a:cubicBezTo>
                    <a:cubicBezTo>
                      <a:pt x="157" y="75"/>
                      <a:pt x="159" y="76"/>
                      <a:pt x="159" y="79"/>
                    </a:cubicBezTo>
                    <a:lnTo>
                      <a:pt x="159" y="90"/>
                    </a:lnTo>
                    <a:close/>
                    <a:moveTo>
                      <a:pt x="176" y="117"/>
                    </a:moveTo>
                    <a:cubicBezTo>
                      <a:pt x="176" y="119"/>
                      <a:pt x="174" y="121"/>
                      <a:pt x="172" y="121"/>
                    </a:cubicBezTo>
                    <a:cubicBezTo>
                      <a:pt x="170" y="121"/>
                      <a:pt x="168" y="119"/>
                      <a:pt x="168" y="117"/>
                    </a:cubicBezTo>
                    <a:cubicBezTo>
                      <a:pt x="168" y="105"/>
                      <a:pt x="168" y="105"/>
                      <a:pt x="168" y="105"/>
                    </a:cubicBezTo>
                    <a:cubicBezTo>
                      <a:pt x="168" y="103"/>
                      <a:pt x="170" y="101"/>
                      <a:pt x="172" y="101"/>
                    </a:cubicBezTo>
                    <a:cubicBezTo>
                      <a:pt x="174" y="101"/>
                      <a:pt x="176" y="103"/>
                      <a:pt x="176" y="105"/>
                    </a:cubicBezTo>
                    <a:lnTo>
                      <a:pt x="176" y="117"/>
                    </a:lnTo>
                    <a:close/>
                    <a:moveTo>
                      <a:pt x="176" y="90"/>
                    </a:moveTo>
                    <a:cubicBezTo>
                      <a:pt x="176" y="92"/>
                      <a:pt x="174" y="94"/>
                      <a:pt x="172" y="94"/>
                    </a:cubicBezTo>
                    <a:cubicBezTo>
                      <a:pt x="170" y="94"/>
                      <a:pt x="168" y="92"/>
                      <a:pt x="168" y="90"/>
                    </a:cubicBezTo>
                    <a:cubicBezTo>
                      <a:pt x="168" y="79"/>
                      <a:pt x="168" y="79"/>
                      <a:pt x="168" y="79"/>
                    </a:cubicBezTo>
                    <a:cubicBezTo>
                      <a:pt x="168" y="76"/>
                      <a:pt x="170" y="75"/>
                      <a:pt x="172" y="75"/>
                    </a:cubicBezTo>
                    <a:cubicBezTo>
                      <a:pt x="174" y="75"/>
                      <a:pt x="176" y="76"/>
                      <a:pt x="176" y="79"/>
                    </a:cubicBezTo>
                    <a:lnTo>
                      <a:pt x="176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42"/>
              <p:cNvSpPr>
                <a:spLocks/>
              </p:cNvSpPr>
              <p:nvPr/>
            </p:nvSpPr>
            <p:spPr bwMode="auto">
              <a:xfrm>
                <a:off x="4996" y="1991"/>
                <a:ext cx="15" cy="76"/>
              </a:xfrm>
              <a:custGeom>
                <a:avLst/>
                <a:gdLst>
                  <a:gd name="T0" fmla="*/ 4 w 8"/>
                  <a:gd name="T1" fmla="*/ 41 h 41"/>
                  <a:gd name="T2" fmla="*/ 0 w 8"/>
                  <a:gd name="T3" fmla="*/ 37 h 41"/>
                  <a:gd name="T4" fmla="*/ 0 w 8"/>
                  <a:gd name="T5" fmla="*/ 4 h 41"/>
                  <a:gd name="T6" fmla="*/ 4 w 8"/>
                  <a:gd name="T7" fmla="*/ 0 h 41"/>
                  <a:gd name="T8" fmla="*/ 8 w 8"/>
                  <a:gd name="T9" fmla="*/ 4 h 41"/>
                  <a:gd name="T10" fmla="*/ 8 w 8"/>
                  <a:gd name="T11" fmla="*/ 37 h 41"/>
                  <a:gd name="T12" fmla="*/ 4 w 8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1">
                    <a:moveTo>
                      <a:pt x="4" y="41"/>
                    </a:moveTo>
                    <a:cubicBezTo>
                      <a:pt x="2" y="41"/>
                      <a:pt x="0" y="39"/>
                      <a:pt x="0" y="3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8" y="2"/>
                      <a:pt x="8" y="4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9"/>
                      <a:pt x="7" y="41"/>
                      <a:pt x="4" y="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43"/>
              <p:cNvSpPr>
                <a:spLocks/>
              </p:cNvSpPr>
              <p:nvPr/>
            </p:nvSpPr>
            <p:spPr bwMode="auto">
              <a:xfrm>
                <a:off x="4950" y="1998"/>
                <a:ext cx="57" cy="39"/>
              </a:xfrm>
              <a:custGeom>
                <a:avLst/>
                <a:gdLst>
                  <a:gd name="T0" fmla="*/ 26 w 31"/>
                  <a:gd name="T1" fmla="*/ 14 h 21"/>
                  <a:gd name="T2" fmla="*/ 26 w 31"/>
                  <a:gd name="T3" fmla="*/ 7 h 21"/>
                  <a:gd name="T4" fmla="*/ 31 w 31"/>
                  <a:gd name="T5" fmla="*/ 4 h 21"/>
                  <a:gd name="T6" fmla="*/ 26 w 31"/>
                  <a:gd name="T7" fmla="*/ 0 h 21"/>
                  <a:gd name="T8" fmla="*/ 4 w 31"/>
                  <a:gd name="T9" fmla="*/ 0 h 21"/>
                  <a:gd name="T10" fmla="*/ 0 w 31"/>
                  <a:gd name="T11" fmla="*/ 4 h 21"/>
                  <a:gd name="T12" fmla="*/ 0 w 31"/>
                  <a:gd name="T13" fmla="*/ 17 h 21"/>
                  <a:gd name="T14" fmla="*/ 4 w 31"/>
                  <a:gd name="T15" fmla="*/ 21 h 21"/>
                  <a:gd name="T16" fmla="*/ 26 w 31"/>
                  <a:gd name="T17" fmla="*/ 21 h 21"/>
                  <a:gd name="T18" fmla="*/ 31 w 31"/>
                  <a:gd name="T19" fmla="*/ 17 h 21"/>
                  <a:gd name="T20" fmla="*/ 26 w 31"/>
                  <a:gd name="T21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26" y="14"/>
                    </a:moveTo>
                    <a:cubicBezTo>
                      <a:pt x="26" y="7"/>
                      <a:pt x="26" y="7"/>
                      <a:pt x="26" y="7"/>
                    </a:cubicBezTo>
                    <a:cubicBezTo>
                      <a:pt x="29" y="7"/>
                      <a:pt x="31" y="6"/>
                      <a:pt x="31" y="4"/>
                    </a:cubicBezTo>
                    <a:cubicBezTo>
                      <a:pt x="31" y="2"/>
                      <a:pt x="29" y="0"/>
                      <a:pt x="2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9"/>
                      <a:pt x="2" y="21"/>
                      <a:pt x="4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9" y="21"/>
                      <a:pt x="31" y="19"/>
                      <a:pt x="31" y="17"/>
                    </a:cubicBezTo>
                    <a:cubicBezTo>
                      <a:pt x="31" y="15"/>
                      <a:pt x="29" y="14"/>
                      <a:pt x="26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44"/>
              <p:cNvSpPr>
                <a:spLocks noEditPoints="1"/>
              </p:cNvSpPr>
              <p:nvPr/>
            </p:nvSpPr>
            <p:spPr bwMode="auto">
              <a:xfrm>
                <a:off x="169" y="2864"/>
                <a:ext cx="359" cy="234"/>
              </a:xfrm>
              <a:custGeom>
                <a:avLst/>
                <a:gdLst>
                  <a:gd name="T0" fmla="*/ 194 w 194"/>
                  <a:gd name="T1" fmla="*/ 120 h 126"/>
                  <a:gd name="T2" fmla="*/ 139 w 194"/>
                  <a:gd name="T3" fmla="*/ 0 h 126"/>
                  <a:gd name="T4" fmla="*/ 36 w 194"/>
                  <a:gd name="T5" fmla="*/ 0 h 126"/>
                  <a:gd name="T6" fmla="*/ 0 w 194"/>
                  <a:gd name="T7" fmla="*/ 88 h 126"/>
                  <a:gd name="T8" fmla="*/ 1 w 194"/>
                  <a:gd name="T9" fmla="*/ 91 h 126"/>
                  <a:gd name="T10" fmla="*/ 4 w 194"/>
                  <a:gd name="T11" fmla="*/ 93 h 126"/>
                  <a:gd name="T12" fmla="*/ 81 w 194"/>
                  <a:gd name="T13" fmla="*/ 93 h 126"/>
                  <a:gd name="T14" fmla="*/ 95 w 194"/>
                  <a:gd name="T15" fmla="*/ 123 h 126"/>
                  <a:gd name="T16" fmla="*/ 99 w 194"/>
                  <a:gd name="T17" fmla="*/ 126 h 126"/>
                  <a:gd name="T18" fmla="*/ 190 w 194"/>
                  <a:gd name="T19" fmla="*/ 126 h 126"/>
                  <a:gd name="T20" fmla="*/ 193 w 194"/>
                  <a:gd name="T21" fmla="*/ 124 h 126"/>
                  <a:gd name="T22" fmla="*/ 194 w 194"/>
                  <a:gd name="T23" fmla="*/ 120 h 126"/>
                  <a:gd name="T24" fmla="*/ 10 w 194"/>
                  <a:gd name="T25" fmla="*/ 85 h 126"/>
                  <a:gd name="T26" fmla="*/ 42 w 194"/>
                  <a:gd name="T27" fmla="*/ 7 h 126"/>
                  <a:gd name="T28" fmla="*/ 78 w 194"/>
                  <a:gd name="T29" fmla="*/ 85 h 126"/>
                  <a:gd name="T30" fmla="*/ 10 w 194"/>
                  <a:gd name="T31" fmla="*/ 85 h 126"/>
                  <a:gd name="T32" fmla="*/ 131 w 194"/>
                  <a:gd name="T33" fmla="*/ 93 h 126"/>
                  <a:gd name="T34" fmla="*/ 129 w 194"/>
                  <a:gd name="T35" fmla="*/ 93 h 126"/>
                  <a:gd name="T36" fmla="*/ 126 w 194"/>
                  <a:gd name="T37" fmla="*/ 92 h 126"/>
                  <a:gd name="T38" fmla="*/ 100 w 194"/>
                  <a:gd name="T39" fmla="*/ 59 h 126"/>
                  <a:gd name="T40" fmla="*/ 100 w 194"/>
                  <a:gd name="T41" fmla="*/ 84 h 126"/>
                  <a:gd name="T42" fmla="*/ 96 w 194"/>
                  <a:gd name="T43" fmla="*/ 88 h 126"/>
                  <a:gd name="T44" fmla="*/ 92 w 194"/>
                  <a:gd name="T45" fmla="*/ 84 h 126"/>
                  <a:gd name="T46" fmla="*/ 92 w 194"/>
                  <a:gd name="T47" fmla="*/ 47 h 126"/>
                  <a:gd name="T48" fmla="*/ 94 w 194"/>
                  <a:gd name="T49" fmla="*/ 43 h 126"/>
                  <a:gd name="T50" fmla="*/ 99 w 194"/>
                  <a:gd name="T51" fmla="*/ 45 h 126"/>
                  <a:gd name="T52" fmla="*/ 124 w 194"/>
                  <a:gd name="T53" fmla="*/ 77 h 126"/>
                  <a:gd name="T54" fmla="*/ 121 w 194"/>
                  <a:gd name="T55" fmla="*/ 14 h 126"/>
                  <a:gd name="T56" fmla="*/ 124 w 194"/>
                  <a:gd name="T57" fmla="*/ 10 h 126"/>
                  <a:gd name="T58" fmla="*/ 129 w 194"/>
                  <a:gd name="T59" fmla="*/ 14 h 126"/>
                  <a:gd name="T60" fmla="*/ 133 w 194"/>
                  <a:gd name="T61" fmla="*/ 89 h 126"/>
                  <a:gd name="T62" fmla="*/ 131 w 194"/>
                  <a:gd name="T63" fmla="*/ 9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4" h="126">
                    <a:moveTo>
                      <a:pt x="194" y="120"/>
                    </a:moveTo>
                    <a:cubicBezTo>
                      <a:pt x="139" y="0"/>
                      <a:pt x="139" y="0"/>
                      <a:pt x="139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9"/>
                      <a:pt x="0" y="90"/>
                      <a:pt x="1" y="91"/>
                    </a:cubicBezTo>
                    <a:cubicBezTo>
                      <a:pt x="1" y="92"/>
                      <a:pt x="3" y="93"/>
                      <a:pt x="4" y="93"/>
                    </a:cubicBezTo>
                    <a:cubicBezTo>
                      <a:pt x="81" y="93"/>
                      <a:pt x="81" y="93"/>
                      <a:pt x="81" y="93"/>
                    </a:cubicBezTo>
                    <a:cubicBezTo>
                      <a:pt x="95" y="123"/>
                      <a:pt x="95" y="123"/>
                      <a:pt x="95" y="123"/>
                    </a:cubicBezTo>
                    <a:cubicBezTo>
                      <a:pt x="96" y="125"/>
                      <a:pt x="97" y="126"/>
                      <a:pt x="99" y="126"/>
                    </a:cubicBezTo>
                    <a:cubicBezTo>
                      <a:pt x="190" y="126"/>
                      <a:pt x="190" y="126"/>
                      <a:pt x="190" y="126"/>
                    </a:cubicBezTo>
                    <a:cubicBezTo>
                      <a:pt x="191" y="126"/>
                      <a:pt x="193" y="125"/>
                      <a:pt x="193" y="124"/>
                    </a:cubicBezTo>
                    <a:cubicBezTo>
                      <a:pt x="194" y="123"/>
                      <a:pt x="194" y="121"/>
                      <a:pt x="194" y="120"/>
                    </a:cubicBezTo>
                    <a:close/>
                    <a:moveTo>
                      <a:pt x="10" y="85"/>
                    </a:moveTo>
                    <a:cubicBezTo>
                      <a:pt x="42" y="7"/>
                      <a:pt x="42" y="7"/>
                      <a:pt x="42" y="7"/>
                    </a:cubicBezTo>
                    <a:cubicBezTo>
                      <a:pt x="78" y="85"/>
                      <a:pt x="78" y="85"/>
                      <a:pt x="78" y="85"/>
                    </a:cubicBezTo>
                    <a:lnTo>
                      <a:pt x="10" y="85"/>
                    </a:lnTo>
                    <a:close/>
                    <a:moveTo>
                      <a:pt x="131" y="93"/>
                    </a:moveTo>
                    <a:cubicBezTo>
                      <a:pt x="130" y="93"/>
                      <a:pt x="130" y="93"/>
                      <a:pt x="129" y="93"/>
                    </a:cubicBezTo>
                    <a:cubicBezTo>
                      <a:pt x="128" y="93"/>
                      <a:pt x="127" y="93"/>
                      <a:pt x="126" y="92"/>
                    </a:cubicBezTo>
                    <a:cubicBezTo>
                      <a:pt x="100" y="59"/>
                      <a:pt x="100" y="59"/>
                      <a:pt x="100" y="59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00" y="86"/>
                      <a:pt x="98" y="88"/>
                      <a:pt x="96" y="88"/>
                    </a:cubicBezTo>
                    <a:cubicBezTo>
                      <a:pt x="93" y="88"/>
                      <a:pt x="92" y="86"/>
                      <a:pt x="92" y="84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92" y="45"/>
                      <a:pt x="93" y="44"/>
                      <a:pt x="94" y="43"/>
                    </a:cubicBezTo>
                    <a:cubicBezTo>
                      <a:pt x="96" y="43"/>
                      <a:pt x="98" y="43"/>
                      <a:pt x="99" y="45"/>
                    </a:cubicBezTo>
                    <a:cubicBezTo>
                      <a:pt x="124" y="77"/>
                      <a:pt x="124" y="77"/>
                      <a:pt x="124" y="77"/>
                    </a:cubicBezTo>
                    <a:cubicBezTo>
                      <a:pt x="121" y="14"/>
                      <a:pt x="121" y="14"/>
                      <a:pt x="121" y="14"/>
                    </a:cubicBezTo>
                    <a:cubicBezTo>
                      <a:pt x="120" y="12"/>
                      <a:pt x="122" y="10"/>
                      <a:pt x="124" y="10"/>
                    </a:cubicBezTo>
                    <a:cubicBezTo>
                      <a:pt x="127" y="10"/>
                      <a:pt x="128" y="12"/>
                      <a:pt x="129" y="14"/>
                    </a:cubicBezTo>
                    <a:cubicBezTo>
                      <a:pt x="133" y="89"/>
                      <a:pt x="133" y="89"/>
                      <a:pt x="133" y="89"/>
                    </a:cubicBezTo>
                    <a:cubicBezTo>
                      <a:pt x="133" y="91"/>
                      <a:pt x="132" y="92"/>
                      <a:pt x="131" y="9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45"/>
              <p:cNvSpPr>
                <a:spLocks/>
              </p:cNvSpPr>
              <p:nvPr/>
            </p:nvSpPr>
            <p:spPr bwMode="auto">
              <a:xfrm>
                <a:off x="219" y="2792"/>
                <a:ext cx="222" cy="63"/>
              </a:xfrm>
              <a:custGeom>
                <a:avLst/>
                <a:gdLst>
                  <a:gd name="T0" fmla="*/ 116 w 120"/>
                  <a:gd name="T1" fmla="*/ 0 h 34"/>
                  <a:gd name="T2" fmla="*/ 4 w 120"/>
                  <a:gd name="T3" fmla="*/ 0 h 34"/>
                  <a:gd name="T4" fmla="*/ 0 w 120"/>
                  <a:gd name="T5" fmla="*/ 4 h 34"/>
                  <a:gd name="T6" fmla="*/ 0 w 120"/>
                  <a:gd name="T7" fmla="*/ 30 h 34"/>
                  <a:gd name="T8" fmla="*/ 4 w 120"/>
                  <a:gd name="T9" fmla="*/ 34 h 34"/>
                  <a:gd name="T10" fmla="*/ 9 w 120"/>
                  <a:gd name="T11" fmla="*/ 34 h 34"/>
                  <a:gd name="T12" fmla="*/ 112 w 120"/>
                  <a:gd name="T13" fmla="*/ 34 h 34"/>
                  <a:gd name="T14" fmla="*/ 116 w 120"/>
                  <a:gd name="T15" fmla="*/ 34 h 34"/>
                  <a:gd name="T16" fmla="*/ 120 w 120"/>
                  <a:gd name="T17" fmla="*/ 30 h 34"/>
                  <a:gd name="T18" fmla="*/ 120 w 120"/>
                  <a:gd name="T19" fmla="*/ 4 h 34"/>
                  <a:gd name="T20" fmla="*/ 116 w 120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34">
                    <a:moveTo>
                      <a:pt x="11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2" y="34"/>
                      <a:pt x="4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6" y="34"/>
                      <a:pt x="116" y="34"/>
                      <a:pt x="116" y="34"/>
                    </a:cubicBezTo>
                    <a:cubicBezTo>
                      <a:pt x="118" y="34"/>
                      <a:pt x="120" y="32"/>
                      <a:pt x="120" y="30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0" y="2"/>
                      <a:pt x="118" y="0"/>
                      <a:pt x="11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46"/>
              <p:cNvSpPr>
                <a:spLocks noEditPoints="1"/>
              </p:cNvSpPr>
              <p:nvPr/>
            </p:nvSpPr>
            <p:spPr bwMode="auto">
              <a:xfrm>
                <a:off x="2538" y="2770"/>
                <a:ext cx="275" cy="359"/>
              </a:xfrm>
              <a:custGeom>
                <a:avLst/>
                <a:gdLst>
                  <a:gd name="T0" fmla="*/ 145 w 149"/>
                  <a:gd name="T1" fmla="*/ 0 h 194"/>
                  <a:gd name="T2" fmla="*/ 4 w 149"/>
                  <a:gd name="T3" fmla="*/ 0 h 194"/>
                  <a:gd name="T4" fmla="*/ 0 w 149"/>
                  <a:gd name="T5" fmla="*/ 4 h 194"/>
                  <a:gd name="T6" fmla="*/ 0 w 149"/>
                  <a:gd name="T7" fmla="*/ 190 h 194"/>
                  <a:gd name="T8" fmla="*/ 4 w 149"/>
                  <a:gd name="T9" fmla="*/ 194 h 194"/>
                  <a:gd name="T10" fmla="*/ 145 w 149"/>
                  <a:gd name="T11" fmla="*/ 194 h 194"/>
                  <a:gd name="T12" fmla="*/ 149 w 149"/>
                  <a:gd name="T13" fmla="*/ 190 h 194"/>
                  <a:gd name="T14" fmla="*/ 149 w 149"/>
                  <a:gd name="T15" fmla="*/ 4 h 194"/>
                  <a:gd name="T16" fmla="*/ 145 w 149"/>
                  <a:gd name="T17" fmla="*/ 0 h 194"/>
                  <a:gd name="T18" fmla="*/ 23 w 149"/>
                  <a:gd name="T19" fmla="*/ 35 h 194"/>
                  <a:gd name="T20" fmla="*/ 27 w 149"/>
                  <a:gd name="T21" fmla="*/ 31 h 194"/>
                  <a:gd name="T22" fmla="*/ 64 w 149"/>
                  <a:gd name="T23" fmla="*/ 31 h 194"/>
                  <a:gd name="T24" fmla="*/ 68 w 149"/>
                  <a:gd name="T25" fmla="*/ 35 h 194"/>
                  <a:gd name="T26" fmla="*/ 68 w 149"/>
                  <a:gd name="T27" fmla="*/ 85 h 194"/>
                  <a:gd name="T28" fmla="*/ 64 w 149"/>
                  <a:gd name="T29" fmla="*/ 89 h 194"/>
                  <a:gd name="T30" fmla="*/ 27 w 149"/>
                  <a:gd name="T31" fmla="*/ 89 h 194"/>
                  <a:gd name="T32" fmla="*/ 23 w 149"/>
                  <a:gd name="T33" fmla="*/ 85 h 194"/>
                  <a:gd name="T34" fmla="*/ 23 w 149"/>
                  <a:gd name="T35" fmla="*/ 35 h 194"/>
                  <a:gd name="T36" fmla="*/ 123 w 149"/>
                  <a:gd name="T37" fmla="*/ 164 h 194"/>
                  <a:gd name="T38" fmla="*/ 27 w 149"/>
                  <a:gd name="T39" fmla="*/ 164 h 194"/>
                  <a:gd name="T40" fmla="*/ 23 w 149"/>
                  <a:gd name="T41" fmla="*/ 160 h 194"/>
                  <a:gd name="T42" fmla="*/ 27 w 149"/>
                  <a:gd name="T43" fmla="*/ 156 h 194"/>
                  <a:gd name="T44" fmla="*/ 123 w 149"/>
                  <a:gd name="T45" fmla="*/ 156 h 194"/>
                  <a:gd name="T46" fmla="*/ 127 w 149"/>
                  <a:gd name="T47" fmla="*/ 160 h 194"/>
                  <a:gd name="T48" fmla="*/ 123 w 149"/>
                  <a:gd name="T49" fmla="*/ 164 h 194"/>
                  <a:gd name="T50" fmla="*/ 123 w 149"/>
                  <a:gd name="T51" fmla="*/ 139 h 194"/>
                  <a:gd name="T52" fmla="*/ 27 w 149"/>
                  <a:gd name="T53" fmla="*/ 139 h 194"/>
                  <a:gd name="T54" fmla="*/ 23 w 149"/>
                  <a:gd name="T55" fmla="*/ 135 h 194"/>
                  <a:gd name="T56" fmla="*/ 27 w 149"/>
                  <a:gd name="T57" fmla="*/ 131 h 194"/>
                  <a:gd name="T58" fmla="*/ 123 w 149"/>
                  <a:gd name="T59" fmla="*/ 131 h 194"/>
                  <a:gd name="T60" fmla="*/ 127 w 149"/>
                  <a:gd name="T61" fmla="*/ 135 h 194"/>
                  <a:gd name="T62" fmla="*/ 123 w 149"/>
                  <a:gd name="T63" fmla="*/ 139 h 194"/>
                  <a:gd name="T64" fmla="*/ 123 w 149"/>
                  <a:gd name="T65" fmla="*/ 114 h 194"/>
                  <a:gd name="T66" fmla="*/ 27 w 149"/>
                  <a:gd name="T67" fmla="*/ 114 h 194"/>
                  <a:gd name="T68" fmla="*/ 23 w 149"/>
                  <a:gd name="T69" fmla="*/ 110 h 194"/>
                  <a:gd name="T70" fmla="*/ 27 w 149"/>
                  <a:gd name="T71" fmla="*/ 106 h 194"/>
                  <a:gd name="T72" fmla="*/ 123 w 149"/>
                  <a:gd name="T73" fmla="*/ 106 h 194"/>
                  <a:gd name="T74" fmla="*/ 127 w 149"/>
                  <a:gd name="T75" fmla="*/ 110 h 194"/>
                  <a:gd name="T76" fmla="*/ 123 w 149"/>
                  <a:gd name="T77" fmla="*/ 114 h 194"/>
                  <a:gd name="T78" fmla="*/ 123 w 149"/>
                  <a:gd name="T79" fmla="*/ 89 h 194"/>
                  <a:gd name="T80" fmla="*/ 90 w 149"/>
                  <a:gd name="T81" fmla="*/ 89 h 194"/>
                  <a:gd name="T82" fmla="*/ 86 w 149"/>
                  <a:gd name="T83" fmla="*/ 85 h 194"/>
                  <a:gd name="T84" fmla="*/ 90 w 149"/>
                  <a:gd name="T85" fmla="*/ 81 h 194"/>
                  <a:gd name="T86" fmla="*/ 123 w 149"/>
                  <a:gd name="T87" fmla="*/ 81 h 194"/>
                  <a:gd name="T88" fmla="*/ 127 w 149"/>
                  <a:gd name="T89" fmla="*/ 85 h 194"/>
                  <a:gd name="T90" fmla="*/ 123 w 149"/>
                  <a:gd name="T91" fmla="*/ 89 h 194"/>
                  <a:gd name="T92" fmla="*/ 123 w 149"/>
                  <a:gd name="T93" fmla="*/ 64 h 194"/>
                  <a:gd name="T94" fmla="*/ 90 w 149"/>
                  <a:gd name="T95" fmla="*/ 64 h 194"/>
                  <a:gd name="T96" fmla="*/ 86 w 149"/>
                  <a:gd name="T97" fmla="*/ 60 h 194"/>
                  <a:gd name="T98" fmla="*/ 90 w 149"/>
                  <a:gd name="T99" fmla="*/ 56 h 194"/>
                  <a:gd name="T100" fmla="*/ 123 w 149"/>
                  <a:gd name="T101" fmla="*/ 56 h 194"/>
                  <a:gd name="T102" fmla="*/ 127 w 149"/>
                  <a:gd name="T103" fmla="*/ 60 h 194"/>
                  <a:gd name="T104" fmla="*/ 123 w 149"/>
                  <a:gd name="T105" fmla="*/ 64 h 194"/>
                  <a:gd name="T106" fmla="*/ 123 w 149"/>
                  <a:gd name="T107" fmla="*/ 39 h 194"/>
                  <a:gd name="T108" fmla="*/ 90 w 149"/>
                  <a:gd name="T109" fmla="*/ 39 h 194"/>
                  <a:gd name="T110" fmla="*/ 86 w 149"/>
                  <a:gd name="T111" fmla="*/ 35 h 194"/>
                  <a:gd name="T112" fmla="*/ 90 w 149"/>
                  <a:gd name="T113" fmla="*/ 31 h 194"/>
                  <a:gd name="T114" fmla="*/ 123 w 149"/>
                  <a:gd name="T115" fmla="*/ 31 h 194"/>
                  <a:gd name="T116" fmla="*/ 127 w 149"/>
                  <a:gd name="T117" fmla="*/ 35 h 194"/>
                  <a:gd name="T118" fmla="*/ 123 w 149"/>
                  <a:gd name="T119" fmla="*/ 3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9" h="194">
                    <a:moveTo>
                      <a:pt x="14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2"/>
                      <a:pt x="2" y="194"/>
                      <a:pt x="4" y="194"/>
                    </a:cubicBezTo>
                    <a:cubicBezTo>
                      <a:pt x="145" y="194"/>
                      <a:pt x="145" y="194"/>
                      <a:pt x="145" y="194"/>
                    </a:cubicBezTo>
                    <a:cubicBezTo>
                      <a:pt x="148" y="194"/>
                      <a:pt x="149" y="192"/>
                      <a:pt x="149" y="190"/>
                    </a:cubicBezTo>
                    <a:cubicBezTo>
                      <a:pt x="149" y="4"/>
                      <a:pt x="149" y="4"/>
                      <a:pt x="149" y="4"/>
                    </a:cubicBezTo>
                    <a:cubicBezTo>
                      <a:pt x="149" y="2"/>
                      <a:pt x="148" y="0"/>
                      <a:pt x="145" y="0"/>
                    </a:cubicBezTo>
                    <a:close/>
                    <a:moveTo>
                      <a:pt x="23" y="35"/>
                    </a:moveTo>
                    <a:cubicBezTo>
                      <a:pt x="23" y="33"/>
                      <a:pt x="24" y="31"/>
                      <a:pt x="27" y="31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6" y="31"/>
                      <a:pt x="68" y="33"/>
                      <a:pt x="68" y="35"/>
                    </a:cubicBezTo>
                    <a:cubicBezTo>
                      <a:pt x="68" y="85"/>
                      <a:pt x="68" y="85"/>
                      <a:pt x="68" y="85"/>
                    </a:cubicBezTo>
                    <a:cubicBezTo>
                      <a:pt x="68" y="87"/>
                      <a:pt x="66" y="89"/>
                      <a:pt x="64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4" y="89"/>
                      <a:pt x="23" y="87"/>
                      <a:pt x="23" y="85"/>
                    </a:cubicBezTo>
                    <a:lnTo>
                      <a:pt x="23" y="35"/>
                    </a:lnTo>
                    <a:close/>
                    <a:moveTo>
                      <a:pt x="123" y="164"/>
                    </a:moveTo>
                    <a:cubicBezTo>
                      <a:pt x="27" y="164"/>
                      <a:pt x="27" y="164"/>
                      <a:pt x="27" y="164"/>
                    </a:cubicBezTo>
                    <a:cubicBezTo>
                      <a:pt x="24" y="164"/>
                      <a:pt x="23" y="162"/>
                      <a:pt x="23" y="160"/>
                    </a:cubicBezTo>
                    <a:cubicBezTo>
                      <a:pt x="23" y="157"/>
                      <a:pt x="24" y="156"/>
                      <a:pt x="27" y="156"/>
                    </a:cubicBezTo>
                    <a:cubicBezTo>
                      <a:pt x="123" y="156"/>
                      <a:pt x="123" y="156"/>
                      <a:pt x="123" y="156"/>
                    </a:cubicBezTo>
                    <a:cubicBezTo>
                      <a:pt x="125" y="156"/>
                      <a:pt x="127" y="157"/>
                      <a:pt x="127" y="160"/>
                    </a:cubicBezTo>
                    <a:cubicBezTo>
                      <a:pt x="127" y="162"/>
                      <a:pt x="125" y="164"/>
                      <a:pt x="123" y="164"/>
                    </a:cubicBezTo>
                    <a:close/>
                    <a:moveTo>
                      <a:pt x="123" y="139"/>
                    </a:moveTo>
                    <a:cubicBezTo>
                      <a:pt x="27" y="139"/>
                      <a:pt x="27" y="139"/>
                      <a:pt x="27" y="139"/>
                    </a:cubicBezTo>
                    <a:cubicBezTo>
                      <a:pt x="24" y="139"/>
                      <a:pt x="23" y="137"/>
                      <a:pt x="23" y="135"/>
                    </a:cubicBezTo>
                    <a:cubicBezTo>
                      <a:pt x="23" y="132"/>
                      <a:pt x="24" y="131"/>
                      <a:pt x="27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5" y="131"/>
                      <a:pt x="127" y="132"/>
                      <a:pt x="127" y="135"/>
                    </a:cubicBezTo>
                    <a:cubicBezTo>
                      <a:pt x="127" y="137"/>
                      <a:pt x="125" y="139"/>
                      <a:pt x="123" y="139"/>
                    </a:cubicBezTo>
                    <a:close/>
                    <a:moveTo>
                      <a:pt x="123" y="114"/>
                    </a:moveTo>
                    <a:cubicBezTo>
                      <a:pt x="27" y="114"/>
                      <a:pt x="27" y="114"/>
                      <a:pt x="27" y="114"/>
                    </a:cubicBezTo>
                    <a:cubicBezTo>
                      <a:pt x="24" y="114"/>
                      <a:pt x="23" y="112"/>
                      <a:pt x="23" y="110"/>
                    </a:cubicBezTo>
                    <a:cubicBezTo>
                      <a:pt x="23" y="107"/>
                      <a:pt x="24" y="106"/>
                      <a:pt x="27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5" y="106"/>
                      <a:pt x="127" y="107"/>
                      <a:pt x="127" y="110"/>
                    </a:cubicBezTo>
                    <a:cubicBezTo>
                      <a:pt x="127" y="112"/>
                      <a:pt x="125" y="114"/>
                      <a:pt x="123" y="114"/>
                    </a:cubicBezTo>
                    <a:close/>
                    <a:moveTo>
                      <a:pt x="123" y="89"/>
                    </a:moveTo>
                    <a:cubicBezTo>
                      <a:pt x="90" y="89"/>
                      <a:pt x="90" y="89"/>
                      <a:pt x="90" y="89"/>
                    </a:cubicBezTo>
                    <a:cubicBezTo>
                      <a:pt x="88" y="89"/>
                      <a:pt x="86" y="87"/>
                      <a:pt x="86" y="85"/>
                    </a:cubicBezTo>
                    <a:cubicBezTo>
                      <a:pt x="86" y="83"/>
                      <a:pt x="88" y="81"/>
                      <a:pt x="90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5" y="81"/>
                      <a:pt x="127" y="83"/>
                      <a:pt x="127" y="85"/>
                    </a:cubicBezTo>
                    <a:cubicBezTo>
                      <a:pt x="127" y="87"/>
                      <a:pt x="125" y="89"/>
                      <a:pt x="123" y="89"/>
                    </a:cubicBezTo>
                    <a:close/>
                    <a:moveTo>
                      <a:pt x="123" y="64"/>
                    </a:moveTo>
                    <a:cubicBezTo>
                      <a:pt x="90" y="64"/>
                      <a:pt x="90" y="64"/>
                      <a:pt x="90" y="64"/>
                    </a:cubicBezTo>
                    <a:cubicBezTo>
                      <a:pt x="88" y="64"/>
                      <a:pt x="86" y="62"/>
                      <a:pt x="86" y="60"/>
                    </a:cubicBezTo>
                    <a:cubicBezTo>
                      <a:pt x="86" y="58"/>
                      <a:pt x="88" y="56"/>
                      <a:pt x="90" y="56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5" y="56"/>
                      <a:pt x="127" y="58"/>
                      <a:pt x="127" y="60"/>
                    </a:cubicBezTo>
                    <a:cubicBezTo>
                      <a:pt x="127" y="62"/>
                      <a:pt x="125" y="64"/>
                      <a:pt x="123" y="64"/>
                    </a:cubicBezTo>
                    <a:close/>
                    <a:moveTo>
                      <a:pt x="123" y="39"/>
                    </a:moveTo>
                    <a:cubicBezTo>
                      <a:pt x="90" y="39"/>
                      <a:pt x="90" y="39"/>
                      <a:pt x="90" y="39"/>
                    </a:cubicBezTo>
                    <a:cubicBezTo>
                      <a:pt x="88" y="39"/>
                      <a:pt x="86" y="37"/>
                      <a:pt x="86" y="35"/>
                    </a:cubicBezTo>
                    <a:cubicBezTo>
                      <a:pt x="86" y="33"/>
                      <a:pt x="88" y="31"/>
                      <a:pt x="90" y="31"/>
                    </a:cubicBezTo>
                    <a:cubicBezTo>
                      <a:pt x="123" y="31"/>
                      <a:pt x="123" y="31"/>
                      <a:pt x="123" y="31"/>
                    </a:cubicBezTo>
                    <a:cubicBezTo>
                      <a:pt x="125" y="31"/>
                      <a:pt x="127" y="33"/>
                      <a:pt x="127" y="35"/>
                    </a:cubicBezTo>
                    <a:cubicBezTo>
                      <a:pt x="127" y="37"/>
                      <a:pt x="125" y="39"/>
                      <a:pt x="123" y="3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47"/>
              <p:cNvSpPr>
                <a:spLocks/>
              </p:cNvSpPr>
              <p:nvPr/>
            </p:nvSpPr>
            <p:spPr bwMode="auto">
              <a:xfrm>
                <a:off x="3344" y="2809"/>
                <a:ext cx="220" cy="285"/>
              </a:xfrm>
              <a:custGeom>
                <a:avLst/>
                <a:gdLst>
                  <a:gd name="T0" fmla="*/ 4 w 119"/>
                  <a:gd name="T1" fmla="*/ 154 h 154"/>
                  <a:gd name="T2" fmla="*/ 0 w 119"/>
                  <a:gd name="T3" fmla="*/ 150 h 154"/>
                  <a:gd name="T4" fmla="*/ 0 w 119"/>
                  <a:gd name="T5" fmla="*/ 4 h 154"/>
                  <a:gd name="T6" fmla="*/ 4 w 119"/>
                  <a:gd name="T7" fmla="*/ 0 h 154"/>
                  <a:gd name="T8" fmla="*/ 115 w 119"/>
                  <a:gd name="T9" fmla="*/ 0 h 154"/>
                  <a:gd name="T10" fmla="*/ 119 w 119"/>
                  <a:gd name="T11" fmla="*/ 4 h 154"/>
                  <a:gd name="T12" fmla="*/ 115 w 119"/>
                  <a:gd name="T13" fmla="*/ 8 h 154"/>
                  <a:gd name="T14" fmla="*/ 8 w 119"/>
                  <a:gd name="T15" fmla="*/ 8 h 154"/>
                  <a:gd name="T16" fmla="*/ 8 w 119"/>
                  <a:gd name="T17" fmla="*/ 150 h 154"/>
                  <a:gd name="T18" fmla="*/ 4 w 119"/>
                  <a:gd name="T19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9" h="154">
                    <a:moveTo>
                      <a:pt x="4" y="154"/>
                    </a:moveTo>
                    <a:cubicBezTo>
                      <a:pt x="2" y="154"/>
                      <a:pt x="0" y="152"/>
                      <a:pt x="0" y="15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7" y="0"/>
                      <a:pt x="119" y="2"/>
                      <a:pt x="119" y="4"/>
                    </a:cubicBezTo>
                    <a:cubicBezTo>
                      <a:pt x="119" y="7"/>
                      <a:pt x="117" y="8"/>
                      <a:pt x="115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50"/>
                      <a:pt x="8" y="150"/>
                      <a:pt x="8" y="150"/>
                    </a:cubicBezTo>
                    <a:cubicBezTo>
                      <a:pt x="8" y="152"/>
                      <a:pt x="6" y="154"/>
                      <a:pt x="4" y="15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48"/>
              <p:cNvSpPr>
                <a:spLocks/>
              </p:cNvSpPr>
              <p:nvPr/>
            </p:nvSpPr>
            <p:spPr bwMode="auto">
              <a:xfrm>
                <a:off x="3307" y="2770"/>
                <a:ext cx="220" cy="285"/>
              </a:xfrm>
              <a:custGeom>
                <a:avLst/>
                <a:gdLst>
                  <a:gd name="T0" fmla="*/ 4 w 119"/>
                  <a:gd name="T1" fmla="*/ 154 h 154"/>
                  <a:gd name="T2" fmla="*/ 0 w 119"/>
                  <a:gd name="T3" fmla="*/ 150 h 154"/>
                  <a:gd name="T4" fmla="*/ 0 w 119"/>
                  <a:gd name="T5" fmla="*/ 4 h 154"/>
                  <a:gd name="T6" fmla="*/ 4 w 119"/>
                  <a:gd name="T7" fmla="*/ 0 h 154"/>
                  <a:gd name="T8" fmla="*/ 115 w 119"/>
                  <a:gd name="T9" fmla="*/ 0 h 154"/>
                  <a:gd name="T10" fmla="*/ 119 w 119"/>
                  <a:gd name="T11" fmla="*/ 4 h 154"/>
                  <a:gd name="T12" fmla="*/ 115 w 119"/>
                  <a:gd name="T13" fmla="*/ 8 h 154"/>
                  <a:gd name="T14" fmla="*/ 8 w 119"/>
                  <a:gd name="T15" fmla="*/ 8 h 154"/>
                  <a:gd name="T16" fmla="*/ 8 w 119"/>
                  <a:gd name="T17" fmla="*/ 150 h 154"/>
                  <a:gd name="T18" fmla="*/ 4 w 119"/>
                  <a:gd name="T19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9" h="154">
                    <a:moveTo>
                      <a:pt x="4" y="154"/>
                    </a:moveTo>
                    <a:cubicBezTo>
                      <a:pt x="2" y="154"/>
                      <a:pt x="0" y="152"/>
                      <a:pt x="0" y="15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7" y="0"/>
                      <a:pt x="119" y="2"/>
                      <a:pt x="119" y="4"/>
                    </a:cubicBezTo>
                    <a:cubicBezTo>
                      <a:pt x="119" y="6"/>
                      <a:pt x="117" y="8"/>
                      <a:pt x="115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50"/>
                      <a:pt x="8" y="150"/>
                      <a:pt x="8" y="150"/>
                    </a:cubicBezTo>
                    <a:cubicBezTo>
                      <a:pt x="8" y="152"/>
                      <a:pt x="6" y="154"/>
                      <a:pt x="4" y="15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49"/>
              <p:cNvSpPr>
                <a:spLocks noEditPoints="1"/>
              </p:cNvSpPr>
              <p:nvPr/>
            </p:nvSpPr>
            <p:spPr bwMode="auto">
              <a:xfrm>
                <a:off x="3378" y="2846"/>
                <a:ext cx="218" cy="283"/>
              </a:xfrm>
              <a:custGeom>
                <a:avLst/>
                <a:gdLst>
                  <a:gd name="T0" fmla="*/ 114 w 118"/>
                  <a:gd name="T1" fmla="*/ 0 h 153"/>
                  <a:gd name="T2" fmla="*/ 4 w 118"/>
                  <a:gd name="T3" fmla="*/ 0 h 153"/>
                  <a:gd name="T4" fmla="*/ 0 w 118"/>
                  <a:gd name="T5" fmla="*/ 4 h 153"/>
                  <a:gd name="T6" fmla="*/ 0 w 118"/>
                  <a:gd name="T7" fmla="*/ 149 h 153"/>
                  <a:gd name="T8" fmla="*/ 4 w 118"/>
                  <a:gd name="T9" fmla="*/ 153 h 153"/>
                  <a:gd name="T10" fmla="*/ 114 w 118"/>
                  <a:gd name="T11" fmla="*/ 153 h 153"/>
                  <a:gd name="T12" fmla="*/ 118 w 118"/>
                  <a:gd name="T13" fmla="*/ 149 h 153"/>
                  <a:gd name="T14" fmla="*/ 118 w 118"/>
                  <a:gd name="T15" fmla="*/ 4 h 153"/>
                  <a:gd name="T16" fmla="*/ 114 w 118"/>
                  <a:gd name="T17" fmla="*/ 0 h 153"/>
                  <a:gd name="T18" fmla="*/ 97 w 118"/>
                  <a:gd name="T19" fmla="*/ 129 h 153"/>
                  <a:gd name="T20" fmla="*/ 21 w 118"/>
                  <a:gd name="T21" fmla="*/ 129 h 153"/>
                  <a:gd name="T22" fmla="*/ 17 w 118"/>
                  <a:gd name="T23" fmla="*/ 125 h 153"/>
                  <a:gd name="T24" fmla="*/ 21 w 118"/>
                  <a:gd name="T25" fmla="*/ 121 h 153"/>
                  <a:gd name="T26" fmla="*/ 97 w 118"/>
                  <a:gd name="T27" fmla="*/ 121 h 153"/>
                  <a:gd name="T28" fmla="*/ 101 w 118"/>
                  <a:gd name="T29" fmla="*/ 125 h 153"/>
                  <a:gd name="T30" fmla="*/ 97 w 118"/>
                  <a:gd name="T31" fmla="*/ 129 h 153"/>
                  <a:gd name="T32" fmla="*/ 97 w 118"/>
                  <a:gd name="T33" fmla="*/ 105 h 153"/>
                  <a:gd name="T34" fmla="*/ 21 w 118"/>
                  <a:gd name="T35" fmla="*/ 105 h 153"/>
                  <a:gd name="T36" fmla="*/ 17 w 118"/>
                  <a:gd name="T37" fmla="*/ 101 h 153"/>
                  <a:gd name="T38" fmla="*/ 21 w 118"/>
                  <a:gd name="T39" fmla="*/ 97 h 153"/>
                  <a:gd name="T40" fmla="*/ 97 w 118"/>
                  <a:gd name="T41" fmla="*/ 97 h 153"/>
                  <a:gd name="T42" fmla="*/ 101 w 118"/>
                  <a:gd name="T43" fmla="*/ 101 h 153"/>
                  <a:gd name="T44" fmla="*/ 97 w 118"/>
                  <a:gd name="T45" fmla="*/ 105 h 153"/>
                  <a:gd name="T46" fmla="*/ 97 w 118"/>
                  <a:gd name="T47" fmla="*/ 81 h 153"/>
                  <a:gd name="T48" fmla="*/ 21 w 118"/>
                  <a:gd name="T49" fmla="*/ 81 h 153"/>
                  <a:gd name="T50" fmla="*/ 17 w 118"/>
                  <a:gd name="T51" fmla="*/ 77 h 153"/>
                  <a:gd name="T52" fmla="*/ 21 w 118"/>
                  <a:gd name="T53" fmla="*/ 73 h 153"/>
                  <a:gd name="T54" fmla="*/ 97 w 118"/>
                  <a:gd name="T55" fmla="*/ 73 h 153"/>
                  <a:gd name="T56" fmla="*/ 101 w 118"/>
                  <a:gd name="T57" fmla="*/ 77 h 153"/>
                  <a:gd name="T58" fmla="*/ 97 w 118"/>
                  <a:gd name="T59" fmla="*/ 81 h 153"/>
                  <a:gd name="T60" fmla="*/ 97 w 118"/>
                  <a:gd name="T61" fmla="*/ 57 h 153"/>
                  <a:gd name="T62" fmla="*/ 21 w 118"/>
                  <a:gd name="T63" fmla="*/ 57 h 153"/>
                  <a:gd name="T64" fmla="*/ 17 w 118"/>
                  <a:gd name="T65" fmla="*/ 53 h 153"/>
                  <a:gd name="T66" fmla="*/ 21 w 118"/>
                  <a:gd name="T67" fmla="*/ 49 h 153"/>
                  <a:gd name="T68" fmla="*/ 97 w 118"/>
                  <a:gd name="T69" fmla="*/ 49 h 153"/>
                  <a:gd name="T70" fmla="*/ 101 w 118"/>
                  <a:gd name="T71" fmla="*/ 53 h 153"/>
                  <a:gd name="T72" fmla="*/ 97 w 118"/>
                  <a:gd name="T73" fmla="*/ 57 h 153"/>
                  <a:gd name="T74" fmla="*/ 97 w 118"/>
                  <a:gd name="T75" fmla="*/ 33 h 153"/>
                  <a:gd name="T76" fmla="*/ 21 w 118"/>
                  <a:gd name="T77" fmla="*/ 33 h 153"/>
                  <a:gd name="T78" fmla="*/ 17 w 118"/>
                  <a:gd name="T79" fmla="*/ 29 h 153"/>
                  <a:gd name="T80" fmla="*/ 21 w 118"/>
                  <a:gd name="T81" fmla="*/ 25 h 153"/>
                  <a:gd name="T82" fmla="*/ 97 w 118"/>
                  <a:gd name="T83" fmla="*/ 25 h 153"/>
                  <a:gd name="T84" fmla="*/ 101 w 118"/>
                  <a:gd name="T85" fmla="*/ 29 h 153"/>
                  <a:gd name="T86" fmla="*/ 97 w 118"/>
                  <a:gd name="T87" fmla="*/ 3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8" h="153">
                    <a:moveTo>
                      <a:pt x="11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151"/>
                      <a:pt x="1" y="153"/>
                      <a:pt x="4" y="153"/>
                    </a:cubicBezTo>
                    <a:cubicBezTo>
                      <a:pt x="114" y="153"/>
                      <a:pt x="114" y="153"/>
                      <a:pt x="114" y="153"/>
                    </a:cubicBezTo>
                    <a:cubicBezTo>
                      <a:pt x="117" y="153"/>
                      <a:pt x="118" y="151"/>
                      <a:pt x="118" y="149"/>
                    </a:cubicBezTo>
                    <a:cubicBezTo>
                      <a:pt x="118" y="4"/>
                      <a:pt x="118" y="4"/>
                      <a:pt x="118" y="4"/>
                    </a:cubicBezTo>
                    <a:cubicBezTo>
                      <a:pt x="118" y="2"/>
                      <a:pt x="117" y="0"/>
                      <a:pt x="114" y="0"/>
                    </a:cubicBezTo>
                    <a:close/>
                    <a:moveTo>
                      <a:pt x="97" y="129"/>
                    </a:moveTo>
                    <a:cubicBezTo>
                      <a:pt x="21" y="129"/>
                      <a:pt x="21" y="129"/>
                      <a:pt x="21" y="129"/>
                    </a:cubicBezTo>
                    <a:cubicBezTo>
                      <a:pt x="19" y="129"/>
                      <a:pt x="17" y="128"/>
                      <a:pt x="17" y="125"/>
                    </a:cubicBezTo>
                    <a:cubicBezTo>
                      <a:pt x="17" y="123"/>
                      <a:pt x="19" y="121"/>
                      <a:pt x="21" y="121"/>
                    </a:cubicBezTo>
                    <a:cubicBezTo>
                      <a:pt x="97" y="121"/>
                      <a:pt x="97" y="121"/>
                      <a:pt x="97" y="121"/>
                    </a:cubicBezTo>
                    <a:cubicBezTo>
                      <a:pt x="99" y="121"/>
                      <a:pt x="101" y="123"/>
                      <a:pt x="101" y="125"/>
                    </a:cubicBezTo>
                    <a:cubicBezTo>
                      <a:pt x="101" y="128"/>
                      <a:pt x="99" y="129"/>
                      <a:pt x="97" y="129"/>
                    </a:cubicBezTo>
                    <a:close/>
                    <a:moveTo>
                      <a:pt x="97" y="105"/>
                    </a:moveTo>
                    <a:cubicBezTo>
                      <a:pt x="21" y="105"/>
                      <a:pt x="21" y="105"/>
                      <a:pt x="21" y="105"/>
                    </a:cubicBezTo>
                    <a:cubicBezTo>
                      <a:pt x="19" y="105"/>
                      <a:pt x="17" y="104"/>
                      <a:pt x="17" y="101"/>
                    </a:cubicBezTo>
                    <a:cubicBezTo>
                      <a:pt x="17" y="99"/>
                      <a:pt x="19" y="97"/>
                      <a:pt x="21" y="97"/>
                    </a:cubicBezTo>
                    <a:cubicBezTo>
                      <a:pt x="97" y="97"/>
                      <a:pt x="97" y="97"/>
                      <a:pt x="97" y="97"/>
                    </a:cubicBezTo>
                    <a:cubicBezTo>
                      <a:pt x="99" y="97"/>
                      <a:pt x="101" y="99"/>
                      <a:pt x="101" y="101"/>
                    </a:cubicBezTo>
                    <a:cubicBezTo>
                      <a:pt x="101" y="104"/>
                      <a:pt x="99" y="105"/>
                      <a:pt x="97" y="105"/>
                    </a:cubicBezTo>
                    <a:close/>
                    <a:moveTo>
                      <a:pt x="97" y="81"/>
                    </a:moveTo>
                    <a:cubicBezTo>
                      <a:pt x="21" y="81"/>
                      <a:pt x="21" y="81"/>
                      <a:pt x="21" y="81"/>
                    </a:cubicBezTo>
                    <a:cubicBezTo>
                      <a:pt x="19" y="81"/>
                      <a:pt x="17" y="80"/>
                      <a:pt x="17" y="77"/>
                    </a:cubicBezTo>
                    <a:cubicBezTo>
                      <a:pt x="17" y="75"/>
                      <a:pt x="19" y="73"/>
                      <a:pt x="21" y="73"/>
                    </a:cubicBezTo>
                    <a:cubicBezTo>
                      <a:pt x="97" y="73"/>
                      <a:pt x="97" y="73"/>
                      <a:pt x="97" y="73"/>
                    </a:cubicBezTo>
                    <a:cubicBezTo>
                      <a:pt x="99" y="73"/>
                      <a:pt x="101" y="75"/>
                      <a:pt x="101" y="77"/>
                    </a:cubicBezTo>
                    <a:cubicBezTo>
                      <a:pt x="101" y="80"/>
                      <a:pt x="99" y="81"/>
                      <a:pt x="97" y="81"/>
                    </a:cubicBezTo>
                    <a:close/>
                    <a:moveTo>
                      <a:pt x="97" y="57"/>
                    </a:moveTo>
                    <a:cubicBezTo>
                      <a:pt x="21" y="57"/>
                      <a:pt x="21" y="57"/>
                      <a:pt x="21" y="57"/>
                    </a:cubicBezTo>
                    <a:cubicBezTo>
                      <a:pt x="19" y="57"/>
                      <a:pt x="17" y="56"/>
                      <a:pt x="17" y="53"/>
                    </a:cubicBezTo>
                    <a:cubicBezTo>
                      <a:pt x="17" y="51"/>
                      <a:pt x="19" y="49"/>
                      <a:pt x="2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9" y="49"/>
                      <a:pt x="101" y="51"/>
                      <a:pt x="101" y="53"/>
                    </a:cubicBezTo>
                    <a:cubicBezTo>
                      <a:pt x="101" y="56"/>
                      <a:pt x="99" y="57"/>
                      <a:pt x="97" y="57"/>
                    </a:cubicBezTo>
                    <a:close/>
                    <a:moveTo>
                      <a:pt x="97" y="33"/>
                    </a:moveTo>
                    <a:cubicBezTo>
                      <a:pt x="21" y="33"/>
                      <a:pt x="21" y="33"/>
                      <a:pt x="21" y="33"/>
                    </a:cubicBezTo>
                    <a:cubicBezTo>
                      <a:pt x="19" y="33"/>
                      <a:pt x="17" y="32"/>
                      <a:pt x="17" y="29"/>
                    </a:cubicBezTo>
                    <a:cubicBezTo>
                      <a:pt x="17" y="27"/>
                      <a:pt x="19" y="25"/>
                      <a:pt x="21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5"/>
                      <a:pt x="101" y="27"/>
                      <a:pt x="101" y="29"/>
                    </a:cubicBezTo>
                    <a:cubicBezTo>
                      <a:pt x="101" y="32"/>
                      <a:pt x="99" y="33"/>
                      <a:pt x="97" y="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50"/>
              <p:cNvSpPr>
                <a:spLocks noEditPoints="1"/>
              </p:cNvSpPr>
              <p:nvPr/>
            </p:nvSpPr>
            <p:spPr bwMode="auto">
              <a:xfrm>
                <a:off x="4090" y="2770"/>
                <a:ext cx="277" cy="359"/>
              </a:xfrm>
              <a:custGeom>
                <a:avLst/>
                <a:gdLst>
                  <a:gd name="T0" fmla="*/ 146 w 150"/>
                  <a:gd name="T1" fmla="*/ 0 h 194"/>
                  <a:gd name="T2" fmla="*/ 4 w 150"/>
                  <a:gd name="T3" fmla="*/ 0 h 194"/>
                  <a:gd name="T4" fmla="*/ 0 w 150"/>
                  <a:gd name="T5" fmla="*/ 4 h 194"/>
                  <a:gd name="T6" fmla="*/ 0 w 150"/>
                  <a:gd name="T7" fmla="*/ 190 h 194"/>
                  <a:gd name="T8" fmla="*/ 4 w 150"/>
                  <a:gd name="T9" fmla="*/ 194 h 194"/>
                  <a:gd name="T10" fmla="*/ 146 w 150"/>
                  <a:gd name="T11" fmla="*/ 194 h 194"/>
                  <a:gd name="T12" fmla="*/ 150 w 150"/>
                  <a:gd name="T13" fmla="*/ 190 h 194"/>
                  <a:gd name="T14" fmla="*/ 150 w 150"/>
                  <a:gd name="T15" fmla="*/ 4 h 194"/>
                  <a:gd name="T16" fmla="*/ 146 w 150"/>
                  <a:gd name="T17" fmla="*/ 0 h 194"/>
                  <a:gd name="T18" fmla="*/ 123 w 150"/>
                  <a:gd name="T19" fmla="*/ 164 h 194"/>
                  <a:gd name="T20" fmla="*/ 91 w 150"/>
                  <a:gd name="T21" fmla="*/ 164 h 194"/>
                  <a:gd name="T22" fmla="*/ 87 w 150"/>
                  <a:gd name="T23" fmla="*/ 160 h 194"/>
                  <a:gd name="T24" fmla="*/ 91 w 150"/>
                  <a:gd name="T25" fmla="*/ 156 h 194"/>
                  <a:gd name="T26" fmla="*/ 123 w 150"/>
                  <a:gd name="T27" fmla="*/ 156 h 194"/>
                  <a:gd name="T28" fmla="*/ 127 w 150"/>
                  <a:gd name="T29" fmla="*/ 160 h 194"/>
                  <a:gd name="T30" fmla="*/ 123 w 150"/>
                  <a:gd name="T31" fmla="*/ 164 h 194"/>
                  <a:gd name="T32" fmla="*/ 123 w 150"/>
                  <a:gd name="T33" fmla="*/ 139 h 194"/>
                  <a:gd name="T34" fmla="*/ 27 w 150"/>
                  <a:gd name="T35" fmla="*/ 139 h 194"/>
                  <a:gd name="T36" fmla="*/ 23 w 150"/>
                  <a:gd name="T37" fmla="*/ 135 h 194"/>
                  <a:gd name="T38" fmla="*/ 27 w 150"/>
                  <a:gd name="T39" fmla="*/ 131 h 194"/>
                  <a:gd name="T40" fmla="*/ 123 w 150"/>
                  <a:gd name="T41" fmla="*/ 131 h 194"/>
                  <a:gd name="T42" fmla="*/ 127 w 150"/>
                  <a:gd name="T43" fmla="*/ 135 h 194"/>
                  <a:gd name="T44" fmla="*/ 123 w 150"/>
                  <a:gd name="T45" fmla="*/ 139 h 194"/>
                  <a:gd name="T46" fmla="*/ 123 w 150"/>
                  <a:gd name="T47" fmla="*/ 114 h 194"/>
                  <a:gd name="T48" fmla="*/ 27 w 150"/>
                  <a:gd name="T49" fmla="*/ 114 h 194"/>
                  <a:gd name="T50" fmla="*/ 23 w 150"/>
                  <a:gd name="T51" fmla="*/ 110 h 194"/>
                  <a:gd name="T52" fmla="*/ 27 w 150"/>
                  <a:gd name="T53" fmla="*/ 106 h 194"/>
                  <a:gd name="T54" fmla="*/ 123 w 150"/>
                  <a:gd name="T55" fmla="*/ 106 h 194"/>
                  <a:gd name="T56" fmla="*/ 127 w 150"/>
                  <a:gd name="T57" fmla="*/ 110 h 194"/>
                  <a:gd name="T58" fmla="*/ 123 w 150"/>
                  <a:gd name="T59" fmla="*/ 114 h 194"/>
                  <a:gd name="T60" fmla="*/ 55 w 150"/>
                  <a:gd name="T61" fmla="*/ 68 h 194"/>
                  <a:gd name="T62" fmla="*/ 75 w 150"/>
                  <a:gd name="T63" fmla="*/ 48 h 194"/>
                  <a:gd name="T64" fmla="*/ 95 w 150"/>
                  <a:gd name="T65" fmla="*/ 68 h 194"/>
                  <a:gd name="T66" fmla="*/ 75 w 150"/>
                  <a:gd name="T67" fmla="*/ 88 h 194"/>
                  <a:gd name="T68" fmla="*/ 55 w 150"/>
                  <a:gd name="T69" fmla="*/ 68 h 194"/>
                  <a:gd name="T70" fmla="*/ 126 w 150"/>
                  <a:gd name="T71" fmla="*/ 75 h 194"/>
                  <a:gd name="T72" fmla="*/ 122 w 150"/>
                  <a:gd name="T73" fmla="*/ 71 h 194"/>
                  <a:gd name="T74" fmla="*/ 75 w 150"/>
                  <a:gd name="T75" fmla="*/ 30 h 194"/>
                  <a:gd name="T76" fmla="*/ 27 w 150"/>
                  <a:gd name="T77" fmla="*/ 71 h 194"/>
                  <a:gd name="T78" fmla="*/ 23 w 150"/>
                  <a:gd name="T79" fmla="*/ 75 h 194"/>
                  <a:gd name="T80" fmla="*/ 19 w 150"/>
                  <a:gd name="T81" fmla="*/ 71 h 194"/>
                  <a:gd name="T82" fmla="*/ 75 w 150"/>
                  <a:gd name="T83" fmla="*/ 22 h 194"/>
                  <a:gd name="T84" fmla="*/ 130 w 150"/>
                  <a:gd name="T85" fmla="*/ 71 h 194"/>
                  <a:gd name="T86" fmla="*/ 126 w 150"/>
                  <a:gd name="T87" fmla="*/ 7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0" h="194">
                    <a:moveTo>
                      <a:pt x="14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2"/>
                      <a:pt x="2" y="194"/>
                      <a:pt x="4" y="194"/>
                    </a:cubicBezTo>
                    <a:cubicBezTo>
                      <a:pt x="146" y="194"/>
                      <a:pt x="146" y="194"/>
                      <a:pt x="146" y="194"/>
                    </a:cubicBezTo>
                    <a:cubicBezTo>
                      <a:pt x="148" y="194"/>
                      <a:pt x="150" y="192"/>
                      <a:pt x="150" y="190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2"/>
                      <a:pt x="148" y="0"/>
                      <a:pt x="146" y="0"/>
                    </a:cubicBezTo>
                    <a:close/>
                    <a:moveTo>
                      <a:pt x="123" y="164"/>
                    </a:moveTo>
                    <a:cubicBezTo>
                      <a:pt x="91" y="164"/>
                      <a:pt x="91" y="164"/>
                      <a:pt x="91" y="164"/>
                    </a:cubicBezTo>
                    <a:cubicBezTo>
                      <a:pt x="88" y="164"/>
                      <a:pt x="87" y="162"/>
                      <a:pt x="87" y="160"/>
                    </a:cubicBezTo>
                    <a:cubicBezTo>
                      <a:pt x="87" y="157"/>
                      <a:pt x="88" y="156"/>
                      <a:pt x="91" y="156"/>
                    </a:cubicBezTo>
                    <a:cubicBezTo>
                      <a:pt x="123" y="156"/>
                      <a:pt x="123" y="156"/>
                      <a:pt x="123" y="156"/>
                    </a:cubicBezTo>
                    <a:cubicBezTo>
                      <a:pt x="125" y="156"/>
                      <a:pt x="127" y="157"/>
                      <a:pt x="127" y="160"/>
                    </a:cubicBezTo>
                    <a:cubicBezTo>
                      <a:pt x="127" y="162"/>
                      <a:pt x="125" y="164"/>
                      <a:pt x="123" y="164"/>
                    </a:cubicBezTo>
                    <a:close/>
                    <a:moveTo>
                      <a:pt x="123" y="139"/>
                    </a:moveTo>
                    <a:cubicBezTo>
                      <a:pt x="27" y="139"/>
                      <a:pt x="27" y="139"/>
                      <a:pt x="27" y="139"/>
                    </a:cubicBezTo>
                    <a:cubicBezTo>
                      <a:pt x="24" y="139"/>
                      <a:pt x="23" y="137"/>
                      <a:pt x="23" y="135"/>
                    </a:cubicBezTo>
                    <a:cubicBezTo>
                      <a:pt x="23" y="132"/>
                      <a:pt x="24" y="131"/>
                      <a:pt x="27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5" y="131"/>
                      <a:pt x="127" y="132"/>
                      <a:pt x="127" y="135"/>
                    </a:cubicBezTo>
                    <a:cubicBezTo>
                      <a:pt x="127" y="137"/>
                      <a:pt x="125" y="139"/>
                      <a:pt x="123" y="139"/>
                    </a:cubicBezTo>
                    <a:close/>
                    <a:moveTo>
                      <a:pt x="123" y="114"/>
                    </a:moveTo>
                    <a:cubicBezTo>
                      <a:pt x="27" y="114"/>
                      <a:pt x="27" y="114"/>
                      <a:pt x="27" y="114"/>
                    </a:cubicBezTo>
                    <a:cubicBezTo>
                      <a:pt x="24" y="114"/>
                      <a:pt x="23" y="112"/>
                      <a:pt x="23" y="110"/>
                    </a:cubicBezTo>
                    <a:cubicBezTo>
                      <a:pt x="23" y="107"/>
                      <a:pt x="24" y="106"/>
                      <a:pt x="27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5" y="106"/>
                      <a:pt x="127" y="107"/>
                      <a:pt x="127" y="110"/>
                    </a:cubicBezTo>
                    <a:cubicBezTo>
                      <a:pt x="127" y="112"/>
                      <a:pt x="125" y="114"/>
                      <a:pt x="123" y="114"/>
                    </a:cubicBezTo>
                    <a:close/>
                    <a:moveTo>
                      <a:pt x="55" y="68"/>
                    </a:moveTo>
                    <a:cubicBezTo>
                      <a:pt x="55" y="57"/>
                      <a:pt x="64" y="48"/>
                      <a:pt x="75" y="48"/>
                    </a:cubicBezTo>
                    <a:cubicBezTo>
                      <a:pt x="86" y="48"/>
                      <a:pt x="95" y="57"/>
                      <a:pt x="95" y="68"/>
                    </a:cubicBezTo>
                    <a:cubicBezTo>
                      <a:pt x="95" y="79"/>
                      <a:pt x="86" y="88"/>
                      <a:pt x="75" y="88"/>
                    </a:cubicBezTo>
                    <a:cubicBezTo>
                      <a:pt x="64" y="88"/>
                      <a:pt x="55" y="79"/>
                      <a:pt x="55" y="68"/>
                    </a:cubicBezTo>
                    <a:close/>
                    <a:moveTo>
                      <a:pt x="126" y="75"/>
                    </a:moveTo>
                    <a:cubicBezTo>
                      <a:pt x="124" y="75"/>
                      <a:pt x="122" y="74"/>
                      <a:pt x="122" y="71"/>
                    </a:cubicBezTo>
                    <a:cubicBezTo>
                      <a:pt x="122" y="48"/>
                      <a:pt x="101" y="30"/>
                      <a:pt x="75" y="30"/>
                    </a:cubicBezTo>
                    <a:cubicBezTo>
                      <a:pt x="49" y="30"/>
                      <a:pt x="27" y="48"/>
                      <a:pt x="27" y="71"/>
                    </a:cubicBezTo>
                    <a:cubicBezTo>
                      <a:pt x="27" y="74"/>
                      <a:pt x="25" y="75"/>
                      <a:pt x="23" y="75"/>
                    </a:cubicBezTo>
                    <a:cubicBezTo>
                      <a:pt x="21" y="75"/>
                      <a:pt x="19" y="74"/>
                      <a:pt x="19" y="71"/>
                    </a:cubicBezTo>
                    <a:cubicBezTo>
                      <a:pt x="19" y="44"/>
                      <a:pt x="44" y="22"/>
                      <a:pt x="75" y="22"/>
                    </a:cubicBezTo>
                    <a:cubicBezTo>
                      <a:pt x="105" y="22"/>
                      <a:pt x="130" y="44"/>
                      <a:pt x="130" y="71"/>
                    </a:cubicBezTo>
                    <a:cubicBezTo>
                      <a:pt x="130" y="74"/>
                      <a:pt x="129" y="75"/>
                      <a:pt x="126" y="7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51"/>
              <p:cNvSpPr>
                <a:spLocks/>
              </p:cNvSpPr>
              <p:nvPr/>
            </p:nvSpPr>
            <p:spPr bwMode="auto">
              <a:xfrm>
                <a:off x="4896" y="2794"/>
                <a:ext cx="44" cy="124"/>
              </a:xfrm>
              <a:custGeom>
                <a:avLst/>
                <a:gdLst>
                  <a:gd name="T0" fmla="*/ 0 w 24"/>
                  <a:gd name="T1" fmla="*/ 67 h 67"/>
                  <a:gd name="T2" fmla="*/ 9 w 24"/>
                  <a:gd name="T3" fmla="*/ 57 h 67"/>
                  <a:gd name="T4" fmla="*/ 12 w 24"/>
                  <a:gd name="T5" fmla="*/ 56 h 67"/>
                  <a:gd name="T6" fmla="*/ 15 w 24"/>
                  <a:gd name="T7" fmla="*/ 57 h 67"/>
                  <a:gd name="T8" fmla="*/ 24 w 24"/>
                  <a:gd name="T9" fmla="*/ 67 h 67"/>
                  <a:gd name="T10" fmla="*/ 24 w 24"/>
                  <a:gd name="T11" fmla="*/ 0 h 67"/>
                  <a:gd name="T12" fmla="*/ 19 w 24"/>
                  <a:gd name="T13" fmla="*/ 0 h 67"/>
                  <a:gd name="T14" fmla="*/ 0 w 24"/>
                  <a:gd name="T15" fmla="*/ 2 h 67"/>
                  <a:gd name="T16" fmla="*/ 0 w 24"/>
                  <a:gd name="T17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67">
                    <a:moveTo>
                      <a:pt x="0" y="67"/>
                    </a:moveTo>
                    <a:cubicBezTo>
                      <a:pt x="9" y="57"/>
                      <a:pt x="9" y="57"/>
                      <a:pt x="9" y="57"/>
                    </a:cubicBezTo>
                    <a:cubicBezTo>
                      <a:pt x="10" y="56"/>
                      <a:pt x="11" y="56"/>
                      <a:pt x="12" y="56"/>
                    </a:cubicBezTo>
                    <a:cubicBezTo>
                      <a:pt x="13" y="56"/>
                      <a:pt x="14" y="56"/>
                      <a:pt x="15" y="5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0"/>
                      <a:pt x="20" y="0"/>
                      <a:pt x="19" y="0"/>
                    </a:cubicBezTo>
                    <a:cubicBezTo>
                      <a:pt x="12" y="0"/>
                      <a:pt x="6" y="1"/>
                      <a:pt x="0" y="2"/>
                    </a:cubicBez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52"/>
              <p:cNvSpPr>
                <a:spLocks noEditPoints="1"/>
              </p:cNvSpPr>
              <p:nvPr/>
            </p:nvSpPr>
            <p:spPr bwMode="auto">
              <a:xfrm>
                <a:off x="4850" y="2794"/>
                <a:ext cx="307" cy="267"/>
              </a:xfrm>
              <a:custGeom>
                <a:avLst/>
                <a:gdLst>
                  <a:gd name="T0" fmla="*/ 123 w 166"/>
                  <a:gd name="T1" fmla="*/ 0 h 144"/>
                  <a:gd name="T2" fmla="*/ 57 w 166"/>
                  <a:gd name="T3" fmla="*/ 1 h 144"/>
                  <a:gd name="T4" fmla="*/ 54 w 166"/>
                  <a:gd name="T5" fmla="*/ 80 h 144"/>
                  <a:gd name="T6" fmla="*/ 50 w 166"/>
                  <a:gd name="T7" fmla="*/ 79 h 144"/>
                  <a:gd name="T8" fmla="*/ 24 w 166"/>
                  <a:gd name="T9" fmla="*/ 79 h 144"/>
                  <a:gd name="T10" fmla="*/ 17 w 166"/>
                  <a:gd name="T11" fmla="*/ 77 h 144"/>
                  <a:gd name="T12" fmla="*/ 2 w 166"/>
                  <a:gd name="T13" fmla="*/ 12 h 144"/>
                  <a:gd name="T14" fmla="*/ 0 w 166"/>
                  <a:gd name="T15" fmla="*/ 140 h 144"/>
                  <a:gd name="T16" fmla="*/ 6 w 166"/>
                  <a:gd name="T17" fmla="*/ 143 h 144"/>
                  <a:gd name="T18" fmla="*/ 81 w 166"/>
                  <a:gd name="T19" fmla="*/ 143 h 144"/>
                  <a:gd name="T20" fmla="*/ 81 w 166"/>
                  <a:gd name="T21" fmla="*/ 143 h 144"/>
                  <a:gd name="T22" fmla="*/ 82 w 166"/>
                  <a:gd name="T23" fmla="*/ 144 h 144"/>
                  <a:gd name="T24" fmla="*/ 83 w 166"/>
                  <a:gd name="T25" fmla="*/ 144 h 144"/>
                  <a:gd name="T26" fmla="*/ 84 w 166"/>
                  <a:gd name="T27" fmla="*/ 144 h 144"/>
                  <a:gd name="T28" fmla="*/ 85 w 166"/>
                  <a:gd name="T29" fmla="*/ 144 h 144"/>
                  <a:gd name="T30" fmla="*/ 85 w 166"/>
                  <a:gd name="T31" fmla="*/ 143 h 144"/>
                  <a:gd name="T32" fmla="*/ 123 w 166"/>
                  <a:gd name="T33" fmla="*/ 132 h 144"/>
                  <a:gd name="T34" fmla="*/ 162 w 166"/>
                  <a:gd name="T35" fmla="*/ 144 h 144"/>
                  <a:gd name="T36" fmla="*/ 166 w 166"/>
                  <a:gd name="T37" fmla="*/ 140 h 144"/>
                  <a:gd name="T38" fmla="*/ 165 w 166"/>
                  <a:gd name="T39" fmla="*/ 12 h 144"/>
                  <a:gd name="T40" fmla="*/ 144 w 166"/>
                  <a:gd name="T41" fmla="*/ 109 h 144"/>
                  <a:gd name="T42" fmla="*/ 106 w 166"/>
                  <a:gd name="T43" fmla="*/ 108 h 144"/>
                  <a:gd name="T44" fmla="*/ 103 w 166"/>
                  <a:gd name="T45" fmla="*/ 101 h 144"/>
                  <a:gd name="T46" fmla="*/ 148 w 166"/>
                  <a:gd name="T47" fmla="*/ 106 h 144"/>
                  <a:gd name="T48" fmla="*/ 144 w 166"/>
                  <a:gd name="T49" fmla="*/ 85 h 144"/>
                  <a:gd name="T50" fmla="*/ 106 w 166"/>
                  <a:gd name="T51" fmla="*/ 85 h 144"/>
                  <a:gd name="T52" fmla="*/ 103 w 166"/>
                  <a:gd name="T53" fmla="*/ 77 h 144"/>
                  <a:gd name="T54" fmla="*/ 148 w 166"/>
                  <a:gd name="T55" fmla="*/ 82 h 144"/>
                  <a:gd name="T56" fmla="*/ 144 w 166"/>
                  <a:gd name="T57" fmla="*/ 61 h 144"/>
                  <a:gd name="T58" fmla="*/ 106 w 166"/>
                  <a:gd name="T59" fmla="*/ 61 h 144"/>
                  <a:gd name="T60" fmla="*/ 103 w 166"/>
                  <a:gd name="T61" fmla="*/ 54 h 144"/>
                  <a:gd name="T62" fmla="*/ 148 w 166"/>
                  <a:gd name="T63" fmla="*/ 59 h 144"/>
                  <a:gd name="T64" fmla="*/ 144 w 166"/>
                  <a:gd name="T65" fmla="*/ 38 h 144"/>
                  <a:gd name="T66" fmla="*/ 106 w 166"/>
                  <a:gd name="T67" fmla="*/ 37 h 144"/>
                  <a:gd name="T68" fmla="*/ 103 w 166"/>
                  <a:gd name="T69" fmla="*/ 30 h 144"/>
                  <a:gd name="T70" fmla="*/ 148 w 166"/>
                  <a:gd name="T71" fmla="*/ 35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6" h="144">
                    <a:moveTo>
                      <a:pt x="165" y="12"/>
                    </a:moveTo>
                    <a:cubicBezTo>
                      <a:pt x="152" y="4"/>
                      <a:pt x="137" y="0"/>
                      <a:pt x="123" y="0"/>
                    </a:cubicBezTo>
                    <a:cubicBezTo>
                      <a:pt x="109" y="0"/>
                      <a:pt x="96" y="4"/>
                      <a:pt x="83" y="11"/>
                    </a:cubicBezTo>
                    <a:cubicBezTo>
                      <a:pt x="75" y="6"/>
                      <a:pt x="66" y="2"/>
                      <a:pt x="57" y="1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57" y="78"/>
                      <a:pt x="56" y="80"/>
                      <a:pt x="54" y="80"/>
                    </a:cubicBezTo>
                    <a:cubicBezTo>
                      <a:pt x="54" y="81"/>
                      <a:pt x="53" y="81"/>
                      <a:pt x="53" y="81"/>
                    </a:cubicBezTo>
                    <a:cubicBezTo>
                      <a:pt x="51" y="81"/>
                      <a:pt x="50" y="80"/>
                      <a:pt x="50" y="79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2" y="81"/>
                      <a:pt x="21" y="81"/>
                      <a:pt x="19" y="80"/>
                    </a:cubicBezTo>
                    <a:cubicBezTo>
                      <a:pt x="18" y="80"/>
                      <a:pt x="17" y="78"/>
                      <a:pt x="17" y="7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7"/>
                      <a:pt x="7" y="9"/>
                      <a:pt x="2" y="12"/>
                    </a:cubicBezTo>
                    <a:cubicBezTo>
                      <a:pt x="1" y="13"/>
                      <a:pt x="0" y="14"/>
                      <a:pt x="0" y="1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1"/>
                      <a:pt x="1" y="143"/>
                      <a:pt x="2" y="143"/>
                    </a:cubicBezTo>
                    <a:cubicBezTo>
                      <a:pt x="4" y="144"/>
                      <a:pt x="5" y="144"/>
                      <a:pt x="6" y="143"/>
                    </a:cubicBezTo>
                    <a:cubicBezTo>
                      <a:pt x="18" y="136"/>
                      <a:pt x="31" y="132"/>
                      <a:pt x="44" y="132"/>
                    </a:cubicBezTo>
                    <a:cubicBezTo>
                      <a:pt x="57" y="132"/>
                      <a:pt x="70" y="136"/>
                      <a:pt x="81" y="143"/>
                    </a:cubicBezTo>
                    <a:cubicBezTo>
                      <a:pt x="81" y="143"/>
                      <a:pt x="81" y="143"/>
                      <a:pt x="81" y="143"/>
                    </a:cubicBezTo>
                    <a:cubicBezTo>
                      <a:pt x="81" y="143"/>
                      <a:pt x="81" y="143"/>
                      <a:pt x="81" y="143"/>
                    </a:cubicBezTo>
                    <a:cubicBezTo>
                      <a:pt x="82" y="143"/>
                      <a:pt x="82" y="144"/>
                      <a:pt x="82" y="144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4"/>
                      <a:pt x="83" y="144"/>
                      <a:pt x="83" y="144"/>
                    </a:cubicBezTo>
                    <a:cubicBezTo>
                      <a:pt x="83" y="144"/>
                      <a:pt x="83" y="144"/>
                      <a:pt x="83" y="144"/>
                    </a:cubicBezTo>
                    <a:cubicBezTo>
                      <a:pt x="83" y="144"/>
                      <a:pt x="83" y="144"/>
                      <a:pt x="83" y="144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5" y="144"/>
                      <a:pt x="85" y="144"/>
                      <a:pt x="85" y="144"/>
                    </a:cubicBezTo>
                    <a:cubicBezTo>
                      <a:pt x="85" y="143"/>
                      <a:pt x="85" y="143"/>
                      <a:pt x="85" y="143"/>
                    </a:cubicBezTo>
                    <a:cubicBezTo>
                      <a:pt x="85" y="143"/>
                      <a:pt x="85" y="143"/>
                      <a:pt x="85" y="143"/>
                    </a:cubicBezTo>
                    <a:cubicBezTo>
                      <a:pt x="85" y="143"/>
                      <a:pt x="85" y="143"/>
                      <a:pt x="85" y="143"/>
                    </a:cubicBezTo>
                    <a:cubicBezTo>
                      <a:pt x="97" y="136"/>
                      <a:pt x="110" y="132"/>
                      <a:pt x="123" y="132"/>
                    </a:cubicBezTo>
                    <a:cubicBezTo>
                      <a:pt x="136" y="132"/>
                      <a:pt x="149" y="136"/>
                      <a:pt x="160" y="143"/>
                    </a:cubicBezTo>
                    <a:cubicBezTo>
                      <a:pt x="161" y="144"/>
                      <a:pt x="162" y="144"/>
                      <a:pt x="162" y="144"/>
                    </a:cubicBezTo>
                    <a:cubicBezTo>
                      <a:pt x="163" y="144"/>
                      <a:pt x="164" y="144"/>
                      <a:pt x="164" y="143"/>
                    </a:cubicBezTo>
                    <a:cubicBezTo>
                      <a:pt x="166" y="143"/>
                      <a:pt x="166" y="141"/>
                      <a:pt x="166" y="140"/>
                    </a:cubicBezTo>
                    <a:cubicBezTo>
                      <a:pt x="166" y="15"/>
                      <a:pt x="166" y="15"/>
                      <a:pt x="166" y="15"/>
                    </a:cubicBezTo>
                    <a:cubicBezTo>
                      <a:pt x="166" y="14"/>
                      <a:pt x="166" y="13"/>
                      <a:pt x="165" y="12"/>
                    </a:cubicBezTo>
                    <a:close/>
                    <a:moveTo>
                      <a:pt x="148" y="106"/>
                    </a:moveTo>
                    <a:cubicBezTo>
                      <a:pt x="147" y="108"/>
                      <a:pt x="146" y="109"/>
                      <a:pt x="144" y="109"/>
                    </a:cubicBezTo>
                    <a:cubicBezTo>
                      <a:pt x="144" y="109"/>
                      <a:pt x="143" y="109"/>
                      <a:pt x="143" y="108"/>
                    </a:cubicBezTo>
                    <a:cubicBezTo>
                      <a:pt x="121" y="101"/>
                      <a:pt x="106" y="108"/>
                      <a:pt x="106" y="108"/>
                    </a:cubicBezTo>
                    <a:cubicBezTo>
                      <a:pt x="104" y="109"/>
                      <a:pt x="102" y="108"/>
                      <a:pt x="101" y="106"/>
                    </a:cubicBezTo>
                    <a:cubicBezTo>
                      <a:pt x="100" y="104"/>
                      <a:pt x="101" y="102"/>
                      <a:pt x="103" y="101"/>
                    </a:cubicBezTo>
                    <a:cubicBezTo>
                      <a:pt x="103" y="101"/>
                      <a:pt x="120" y="93"/>
                      <a:pt x="145" y="101"/>
                    </a:cubicBezTo>
                    <a:cubicBezTo>
                      <a:pt x="147" y="101"/>
                      <a:pt x="149" y="104"/>
                      <a:pt x="148" y="106"/>
                    </a:cubicBezTo>
                    <a:close/>
                    <a:moveTo>
                      <a:pt x="148" y="82"/>
                    </a:moveTo>
                    <a:cubicBezTo>
                      <a:pt x="147" y="84"/>
                      <a:pt x="146" y="85"/>
                      <a:pt x="144" y="85"/>
                    </a:cubicBezTo>
                    <a:cubicBezTo>
                      <a:pt x="144" y="85"/>
                      <a:pt x="143" y="85"/>
                      <a:pt x="143" y="85"/>
                    </a:cubicBezTo>
                    <a:cubicBezTo>
                      <a:pt x="121" y="78"/>
                      <a:pt x="106" y="85"/>
                      <a:pt x="106" y="85"/>
                    </a:cubicBezTo>
                    <a:cubicBezTo>
                      <a:pt x="104" y="86"/>
                      <a:pt x="102" y="85"/>
                      <a:pt x="101" y="83"/>
                    </a:cubicBezTo>
                    <a:cubicBezTo>
                      <a:pt x="100" y="81"/>
                      <a:pt x="101" y="78"/>
                      <a:pt x="103" y="77"/>
                    </a:cubicBezTo>
                    <a:cubicBezTo>
                      <a:pt x="103" y="77"/>
                      <a:pt x="120" y="69"/>
                      <a:pt x="145" y="77"/>
                    </a:cubicBezTo>
                    <a:cubicBezTo>
                      <a:pt x="147" y="78"/>
                      <a:pt x="149" y="80"/>
                      <a:pt x="148" y="82"/>
                    </a:cubicBezTo>
                    <a:close/>
                    <a:moveTo>
                      <a:pt x="148" y="59"/>
                    </a:moveTo>
                    <a:cubicBezTo>
                      <a:pt x="147" y="60"/>
                      <a:pt x="146" y="61"/>
                      <a:pt x="144" y="61"/>
                    </a:cubicBezTo>
                    <a:cubicBezTo>
                      <a:pt x="144" y="61"/>
                      <a:pt x="143" y="61"/>
                      <a:pt x="143" y="61"/>
                    </a:cubicBezTo>
                    <a:cubicBezTo>
                      <a:pt x="121" y="54"/>
                      <a:pt x="106" y="61"/>
                      <a:pt x="106" y="61"/>
                    </a:cubicBezTo>
                    <a:cubicBezTo>
                      <a:pt x="104" y="62"/>
                      <a:pt x="102" y="61"/>
                      <a:pt x="101" y="59"/>
                    </a:cubicBezTo>
                    <a:cubicBezTo>
                      <a:pt x="100" y="57"/>
                      <a:pt x="101" y="55"/>
                      <a:pt x="103" y="54"/>
                    </a:cubicBezTo>
                    <a:cubicBezTo>
                      <a:pt x="103" y="53"/>
                      <a:pt x="120" y="46"/>
                      <a:pt x="145" y="54"/>
                    </a:cubicBezTo>
                    <a:cubicBezTo>
                      <a:pt x="147" y="54"/>
                      <a:pt x="149" y="56"/>
                      <a:pt x="148" y="59"/>
                    </a:cubicBezTo>
                    <a:close/>
                    <a:moveTo>
                      <a:pt x="148" y="35"/>
                    </a:moveTo>
                    <a:cubicBezTo>
                      <a:pt x="147" y="37"/>
                      <a:pt x="146" y="38"/>
                      <a:pt x="144" y="38"/>
                    </a:cubicBezTo>
                    <a:cubicBezTo>
                      <a:pt x="144" y="38"/>
                      <a:pt x="143" y="38"/>
                      <a:pt x="143" y="38"/>
                    </a:cubicBezTo>
                    <a:cubicBezTo>
                      <a:pt x="121" y="31"/>
                      <a:pt x="106" y="37"/>
                      <a:pt x="106" y="37"/>
                    </a:cubicBezTo>
                    <a:cubicBezTo>
                      <a:pt x="104" y="38"/>
                      <a:pt x="102" y="37"/>
                      <a:pt x="101" y="35"/>
                    </a:cubicBezTo>
                    <a:cubicBezTo>
                      <a:pt x="100" y="33"/>
                      <a:pt x="101" y="31"/>
                      <a:pt x="103" y="30"/>
                    </a:cubicBezTo>
                    <a:cubicBezTo>
                      <a:pt x="103" y="30"/>
                      <a:pt x="120" y="22"/>
                      <a:pt x="145" y="30"/>
                    </a:cubicBezTo>
                    <a:cubicBezTo>
                      <a:pt x="147" y="31"/>
                      <a:pt x="149" y="33"/>
                      <a:pt x="148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53"/>
              <p:cNvSpPr>
                <a:spLocks noEditPoints="1"/>
              </p:cNvSpPr>
              <p:nvPr/>
            </p:nvSpPr>
            <p:spPr bwMode="auto">
              <a:xfrm>
                <a:off x="6377" y="2770"/>
                <a:ext cx="359" cy="359"/>
              </a:xfrm>
              <a:custGeom>
                <a:avLst/>
                <a:gdLst>
                  <a:gd name="T0" fmla="*/ 166 w 194"/>
                  <a:gd name="T1" fmla="*/ 0 h 194"/>
                  <a:gd name="T2" fmla="*/ 27 w 194"/>
                  <a:gd name="T3" fmla="*/ 0 h 194"/>
                  <a:gd name="T4" fmla="*/ 0 w 194"/>
                  <a:gd name="T5" fmla="*/ 29 h 194"/>
                  <a:gd name="T6" fmla="*/ 0 w 194"/>
                  <a:gd name="T7" fmla="*/ 122 h 194"/>
                  <a:gd name="T8" fmla="*/ 27 w 194"/>
                  <a:gd name="T9" fmla="*/ 151 h 194"/>
                  <a:gd name="T10" fmla="*/ 109 w 194"/>
                  <a:gd name="T11" fmla="*/ 151 h 194"/>
                  <a:gd name="T12" fmla="*/ 166 w 194"/>
                  <a:gd name="T13" fmla="*/ 194 h 194"/>
                  <a:gd name="T14" fmla="*/ 170 w 194"/>
                  <a:gd name="T15" fmla="*/ 190 h 194"/>
                  <a:gd name="T16" fmla="*/ 150 w 194"/>
                  <a:gd name="T17" fmla="*/ 151 h 194"/>
                  <a:gd name="T18" fmla="*/ 166 w 194"/>
                  <a:gd name="T19" fmla="*/ 151 h 194"/>
                  <a:gd name="T20" fmla="*/ 194 w 194"/>
                  <a:gd name="T21" fmla="*/ 122 h 194"/>
                  <a:gd name="T22" fmla="*/ 194 w 194"/>
                  <a:gd name="T23" fmla="*/ 29 h 194"/>
                  <a:gd name="T24" fmla="*/ 166 w 194"/>
                  <a:gd name="T25" fmla="*/ 0 h 194"/>
                  <a:gd name="T26" fmla="*/ 153 w 194"/>
                  <a:gd name="T27" fmla="*/ 118 h 194"/>
                  <a:gd name="T28" fmla="*/ 40 w 194"/>
                  <a:gd name="T29" fmla="*/ 118 h 194"/>
                  <a:gd name="T30" fmla="*/ 34 w 194"/>
                  <a:gd name="T31" fmla="*/ 112 h 194"/>
                  <a:gd name="T32" fmla="*/ 40 w 194"/>
                  <a:gd name="T33" fmla="*/ 106 h 194"/>
                  <a:gd name="T34" fmla="*/ 153 w 194"/>
                  <a:gd name="T35" fmla="*/ 106 h 194"/>
                  <a:gd name="T36" fmla="*/ 159 w 194"/>
                  <a:gd name="T37" fmla="*/ 112 h 194"/>
                  <a:gd name="T38" fmla="*/ 153 w 194"/>
                  <a:gd name="T39" fmla="*/ 118 h 194"/>
                  <a:gd name="T40" fmla="*/ 153 w 194"/>
                  <a:gd name="T41" fmla="*/ 81 h 194"/>
                  <a:gd name="T42" fmla="*/ 40 w 194"/>
                  <a:gd name="T43" fmla="*/ 81 h 194"/>
                  <a:gd name="T44" fmla="*/ 34 w 194"/>
                  <a:gd name="T45" fmla="*/ 75 h 194"/>
                  <a:gd name="T46" fmla="*/ 40 w 194"/>
                  <a:gd name="T47" fmla="*/ 69 h 194"/>
                  <a:gd name="T48" fmla="*/ 153 w 194"/>
                  <a:gd name="T49" fmla="*/ 69 h 194"/>
                  <a:gd name="T50" fmla="*/ 159 w 194"/>
                  <a:gd name="T51" fmla="*/ 75 h 194"/>
                  <a:gd name="T52" fmla="*/ 153 w 194"/>
                  <a:gd name="T53" fmla="*/ 81 h 194"/>
                  <a:gd name="T54" fmla="*/ 153 w 194"/>
                  <a:gd name="T55" fmla="*/ 44 h 194"/>
                  <a:gd name="T56" fmla="*/ 40 w 194"/>
                  <a:gd name="T57" fmla="*/ 44 h 194"/>
                  <a:gd name="T58" fmla="*/ 34 w 194"/>
                  <a:gd name="T59" fmla="*/ 38 h 194"/>
                  <a:gd name="T60" fmla="*/ 40 w 194"/>
                  <a:gd name="T61" fmla="*/ 32 h 194"/>
                  <a:gd name="T62" fmla="*/ 153 w 194"/>
                  <a:gd name="T63" fmla="*/ 32 h 194"/>
                  <a:gd name="T64" fmla="*/ 159 w 194"/>
                  <a:gd name="T65" fmla="*/ 38 h 194"/>
                  <a:gd name="T66" fmla="*/ 153 w 194"/>
                  <a:gd name="T67" fmla="*/ 4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4" h="194">
                    <a:moveTo>
                      <a:pt x="166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3"/>
                      <a:pt x="0" y="29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38"/>
                      <a:pt x="12" y="151"/>
                      <a:pt x="27" y="151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63" y="194"/>
                      <a:pt x="164" y="194"/>
                      <a:pt x="166" y="194"/>
                    </a:cubicBezTo>
                    <a:cubicBezTo>
                      <a:pt x="168" y="194"/>
                      <a:pt x="170" y="192"/>
                      <a:pt x="170" y="190"/>
                    </a:cubicBezTo>
                    <a:cubicBezTo>
                      <a:pt x="170" y="189"/>
                      <a:pt x="170" y="188"/>
                      <a:pt x="150" y="151"/>
                    </a:cubicBezTo>
                    <a:cubicBezTo>
                      <a:pt x="166" y="151"/>
                      <a:pt x="166" y="151"/>
                      <a:pt x="166" y="151"/>
                    </a:cubicBezTo>
                    <a:cubicBezTo>
                      <a:pt x="181" y="151"/>
                      <a:pt x="194" y="138"/>
                      <a:pt x="194" y="122"/>
                    </a:cubicBezTo>
                    <a:cubicBezTo>
                      <a:pt x="194" y="29"/>
                      <a:pt x="194" y="29"/>
                      <a:pt x="194" y="29"/>
                    </a:cubicBezTo>
                    <a:cubicBezTo>
                      <a:pt x="194" y="13"/>
                      <a:pt x="181" y="0"/>
                      <a:pt x="166" y="0"/>
                    </a:cubicBezTo>
                    <a:close/>
                    <a:moveTo>
                      <a:pt x="153" y="118"/>
                    </a:moveTo>
                    <a:cubicBezTo>
                      <a:pt x="40" y="118"/>
                      <a:pt x="40" y="118"/>
                      <a:pt x="40" y="118"/>
                    </a:cubicBezTo>
                    <a:cubicBezTo>
                      <a:pt x="37" y="118"/>
                      <a:pt x="34" y="115"/>
                      <a:pt x="34" y="112"/>
                    </a:cubicBezTo>
                    <a:cubicBezTo>
                      <a:pt x="34" y="109"/>
                      <a:pt x="37" y="106"/>
                      <a:pt x="40" y="106"/>
                    </a:cubicBezTo>
                    <a:cubicBezTo>
                      <a:pt x="153" y="106"/>
                      <a:pt x="153" y="106"/>
                      <a:pt x="153" y="106"/>
                    </a:cubicBezTo>
                    <a:cubicBezTo>
                      <a:pt x="156" y="106"/>
                      <a:pt x="159" y="109"/>
                      <a:pt x="159" y="112"/>
                    </a:cubicBezTo>
                    <a:cubicBezTo>
                      <a:pt x="159" y="115"/>
                      <a:pt x="156" y="118"/>
                      <a:pt x="153" y="118"/>
                    </a:cubicBezTo>
                    <a:close/>
                    <a:moveTo>
                      <a:pt x="153" y="81"/>
                    </a:moveTo>
                    <a:cubicBezTo>
                      <a:pt x="40" y="81"/>
                      <a:pt x="40" y="81"/>
                      <a:pt x="40" y="81"/>
                    </a:cubicBezTo>
                    <a:cubicBezTo>
                      <a:pt x="37" y="81"/>
                      <a:pt x="34" y="78"/>
                      <a:pt x="34" y="75"/>
                    </a:cubicBezTo>
                    <a:cubicBezTo>
                      <a:pt x="34" y="72"/>
                      <a:pt x="37" y="69"/>
                      <a:pt x="40" y="69"/>
                    </a:cubicBezTo>
                    <a:cubicBezTo>
                      <a:pt x="153" y="69"/>
                      <a:pt x="153" y="69"/>
                      <a:pt x="153" y="69"/>
                    </a:cubicBezTo>
                    <a:cubicBezTo>
                      <a:pt x="156" y="69"/>
                      <a:pt x="159" y="72"/>
                      <a:pt x="159" y="75"/>
                    </a:cubicBezTo>
                    <a:cubicBezTo>
                      <a:pt x="159" y="78"/>
                      <a:pt x="156" y="81"/>
                      <a:pt x="153" y="81"/>
                    </a:cubicBezTo>
                    <a:close/>
                    <a:moveTo>
                      <a:pt x="153" y="44"/>
                    </a:moveTo>
                    <a:cubicBezTo>
                      <a:pt x="40" y="44"/>
                      <a:pt x="40" y="44"/>
                      <a:pt x="40" y="44"/>
                    </a:cubicBezTo>
                    <a:cubicBezTo>
                      <a:pt x="37" y="44"/>
                      <a:pt x="34" y="41"/>
                      <a:pt x="34" y="38"/>
                    </a:cubicBezTo>
                    <a:cubicBezTo>
                      <a:pt x="34" y="35"/>
                      <a:pt x="37" y="32"/>
                      <a:pt x="40" y="32"/>
                    </a:cubicBezTo>
                    <a:cubicBezTo>
                      <a:pt x="153" y="32"/>
                      <a:pt x="153" y="32"/>
                      <a:pt x="153" y="32"/>
                    </a:cubicBezTo>
                    <a:cubicBezTo>
                      <a:pt x="156" y="32"/>
                      <a:pt x="159" y="35"/>
                      <a:pt x="159" y="38"/>
                    </a:cubicBezTo>
                    <a:cubicBezTo>
                      <a:pt x="159" y="41"/>
                      <a:pt x="156" y="44"/>
                      <a:pt x="153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54"/>
              <p:cNvSpPr>
                <a:spLocks noEditPoints="1"/>
              </p:cNvSpPr>
              <p:nvPr/>
            </p:nvSpPr>
            <p:spPr bwMode="auto">
              <a:xfrm>
                <a:off x="7180" y="2779"/>
                <a:ext cx="303" cy="226"/>
              </a:xfrm>
              <a:custGeom>
                <a:avLst/>
                <a:gdLst>
                  <a:gd name="T0" fmla="*/ 151 w 164"/>
                  <a:gd name="T1" fmla="*/ 120 h 122"/>
                  <a:gd name="T2" fmla="*/ 164 w 164"/>
                  <a:gd name="T3" fmla="*/ 122 h 122"/>
                  <a:gd name="T4" fmla="*/ 164 w 164"/>
                  <a:gd name="T5" fmla="*/ 4 h 122"/>
                  <a:gd name="T6" fmla="*/ 160 w 164"/>
                  <a:gd name="T7" fmla="*/ 0 h 122"/>
                  <a:gd name="T8" fmla="*/ 4 w 164"/>
                  <a:gd name="T9" fmla="*/ 0 h 122"/>
                  <a:gd name="T10" fmla="*/ 0 w 164"/>
                  <a:gd name="T11" fmla="*/ 4 h 122"/>
                  <a:gd name="T12" fmla="*/ 0 w 164"/>
                  <a:gd name="T13" fmla="*/ 122 h 122"/>
                  <a:gd name="T14" fmla="*/ 13 w 164"/>
                  <a:gd name="T15" fmla="*/ 120 h 122"/>
                  <a:gd name="T16" fmla="*/ 151 w 164"/>
                  <a:gd name="T17" fmla="*/ 120 h 122"/>
                  <a:gd name="T18" fmla="*/ 103 w 164"/>
                  <a:gd name="T19" fmla="*/ 52 h 122"/>
                  <a:gd name="T20" fmla="*/ 108 w 164"/>
                  <a:gd name="T21" fmla="*/ 52 h 122"/>
                  <a:gd name="T22" fmla="*/ 108 w 164"/>
                  <a:gd name="T23" fmla="*/ 57 h 122"/>
                  <a:gd name="T24" fmla="*/ 108 w 164"/>
                  <a:gd name="T25" fmla="*/ 70 h 122"/>
                  <a:gd name="T26" fmla="*/ 108 w 164"/>
                  <a:gd name="T27" fmla="*/ 76 h 122"/>
                  <a:gd name="T28" fmla="*/ 106 w 164"/>
                  <a:gd name="T29" fmla="*/ 77 h 122"/>
                  <a:gd name="T30" fmla="*/ 103 w 164"/>
                  <a:gd name="T31" fmla="*/ 76 h 122"/>
                  <a:gd name="T32" fmla="*/ 103 w 164"/>
                  <a:gd name="T33" fmla="*/ 52 h 122"/>
                  <a:gd name="T34" fmla="*/ 95 w 164"/>
                  <a:gd name="T35" fmla="*/ 38 h 122"/>
                  <a:gd name="T36" fmla="*/ 95 w 164"/>
                  <a:gd name="T37" fmla="*/ 44 h 122"/>
                  <a:gd name="T38" fmla="*/ 95 w 164"/>
                  <a:gd name="T39" fmla="*/ 83 h 122"/>
                  <a:gd name="T40" fmla="*/ 95 w 164"/>
                  <a:gd name="T41" fmla="*/ 89 h 122"/>
                  <a:gd name="T42" fmla="*/ 92 w 164"/>
                  <a:gd name="T43" fmla="*/ 90 h 122"/>
                  <a:gd name="T44" fmla="*/ 89 w 164"/>
                  <a:gd name="T45" fmla="*/ 89 h 122"/>
                  <a:gd name="T46" fmla="*/ 89 w 164"/>
                  <a:gd name="T47" fmla="*/ 38 h 122"/>
                  <a:gd name="T48" fmla="*/ 95 w 164"/>
                  <a:gd name="T49" fmla="*/ 38 h 122"/>
                  <a:gd name="T50" fmla="*/ 73 w 164"/>
                  <a:gd name="T51" fmla="*/ 22 h 122"/>
                  <a:gd name="T52" fmla="*/ 79 w 164"/>
                  <a:gd name="T53" fmla="*/ 22 h 122"/>
                  <a:gd name="T54" fmla="*/ 79 w 164"/>
                  <a:gd name="T55" fmla="*/ 28 h 122"/>
                  <a:gd name="T56" fmla="*/ 79 w 164"/>
                  <a:gd name="T57" fmla="*/ 100 h 122"/>
                  <a:gd name="T58" fmla="*/ 79 w 164"/>
                  <a:gd name="T59" fmla="*/ 105 h 122"/>
                  <a:gd name="T60" fmla="*/ 76 w 164"/>
                  <a:gd name="T61" fmla="*/ 106 h 122"/>
                  <a:gd name="T62" fmla="*/ 73 w 164"/>
                  <a:gd name="T63" fmla="*/ 105 h 122"/>
                  <a:gd name="T64" fmla="*/ 73 w 164"/>
                  <a:gd name="T65" fmla="*/ 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4" h="122">
                    <a:moveTo>
                      <a:pt x="151" y="120"/>
                    </a:moveTo>
                    <a:cubicBezTo>
                      <a:pt x="156" y="120"/>
                      <a:pt x="160" y="121"/>
                      <a:pt x="164" y="122"/>
                    </a:cubicBezTo>
                    <a:cubicBezTo>
                      <a:pt x="164" y="4"/>
                      <a:pt x="164" y="4"/>
                      <a:pt x="164" y="4"/>
                    </a:cubicBezTo>
                    <a:cubicBezTo>
                      <a:pt x="164" y="1"/>
                      <a:pt x="162" y="0"/>
                      <a:pt x="16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4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4" y="121"/>
                      <a:pt x="9" y="120"/>
                      <a:pt x="13" y="120"/>
                    </a:cubicBezTo>
                    <a:lnTo>
                      <a:pt x="151" y="120"/>
                    </a:lnTo>
                    <a:close/>
                    <a:moveTo>
                      <a:pt x="103" y="52"/>
                    </a:moveTo>
                    <a:cubicBezTo>
                      <a:pt x="104" y="50"/>
                      <a:pt x="107" y="50"/>
                      <a:pt x="108" y="52"/>
                    </a:cubicBezTo>
                    <a:cubicBezTo>
                      <a:pt x="110" y="53"/>
                      <a:pt x="110" y="56"/>
                      <a:pt x="108" y="57"/>
                    </a:cubicBezTo>
                    <a:cubicBezTo>
                      <a:pt x="105" y="61"/>
                      <a:pt x="105" y="66"/>
                      <a:pt x="108" y="70"/>
                    </a:cubicBezTo>
                    <a:cubicBezTo>
                      <a:pt x="110" y="71"/>
                      <a:pt x="110" y="74"/>
                      <a:pt x="108" y="76"/>
                    </a:cubicBezTo>
                    <a:cubicBezTo>
                      <a:pt x="108" y="76"/>
                      <a:pt x="107" y="77"/>
                      <a:pt x="106" y="77"/>
                    </a:cubicBezTo>
                    <a:cubicBezTo>
                      <a:pt x="105" y="77"/>
                      <a:pt x="104" y="76"/>
                      <a:pt x="103" y="76"/>
                    </a:cubicBezTo>
                    <a:cubicBezTo>
                      <a:pt x="96" y="69"/>
                      <a:pt x="96" y="58"/>
                      <a:pt x="103" y="52"/>
                    </a:cubicBezTo>
                    <a:close/>
                    <a:moveTo>
                      <a:pt x="95" y="38"/>
                    </a:moveTo>
                    <a:cubicBezTo>
                      <a:pt x="96" y="40"/>
                      <a:pt x="96" y="42"/>
                      <a:pt x="95" y="44"/>
                    </a:cubicBezTo>
                    <a:cubicBezTo>
                      <a:pt x="84" y="55"/>
                      <a:pt x="84" y="72"/>
                      <a:pt x="95" y="83"/>
                    </a:cubicBezTo>
                    <a:cubicBezTo>
                      <a:pt x="96" y="85"/>
                      <a:pt x="96" y="88"/>
                      <a:pt x="95" y="89"/>
                    </a:cubicBezTo>
                    <a:cubicBezTo>
                      <a:pt x="94" y="90"/>
                      <a:pt x="93" y="90"/>
                      <a:pt x="92" y="90"/>
                    </a:cubicBezTo>
                    <a:cubicBezTo>
                      <a:pt x="91" y="90"/>
                      <a:pt x="90" y="90"/>
                      <a:pt x="89" y="89"/>
                    </a:cubicBezTo>
                    <a:cubicBezTo>
                      <a:pt x="75" y="75"/>
                      <a:pt x="75" y="52"/>
                      <a:pt x="89" y="38"/>
                    </a:cubicBezTo>
                    <a:cubicBezTo>
                      <a:pt x="91" y="36"/>
                      <a:pt x="93" y="36"/>
                      <a:pt x="95" y="38"/>
                    </a:cubicBezTo>
                    <a:close/>
                    <a:moveTo>
                      <a:pt x="73" y="22"/>
                    </a:moveTo>
                    <a:cubicBezTo>
                      <a:pt x="75" y="20"/>
                      <a:pt x="77" y="20"/>
                      <a:pt x="79" y="22"/>
                    </a:cubicBezTo>
                    <a:cubicBezTo>
                      <a:pt x="80" y="23"/>
                      <a:pt x="80" y="26"/>
                      <a:pt x="79" y="28"/>
                    </a:cubicBezTo>
                    <a:cubicBezTo>
                      <a:pt x="59" y="47"/>
                      <a:pt x="59" y="80"/>
                      <a:pt x="79" y="100"/>
                    </a:cubicBezTo>
                    <a:cubicBezTo>
                      <a:pt x="80" y="101"/>
                      <a:pt x="80" y="104"/>
                      <a:pt x="79" y="105"/>
                    </a:cubicBezTo>
                    <a:cubicBezTo>
                      <a:pt x="78" y="106"/>
                      <a:pt x="77" y="106"/>
                      <a:pt x="76" y="106"/>
                    </a:cubicBezTo>
                    <a:cubicBezTo>
                      <a:pt x="75" y="106"/>
                      <a:pt x="74" y="106"/>
                      <a:pt x="73" y="105"/>
                    </a:cubicBezTo>
                    <a:cubicBezTo>
                      <a:pt x="50" y="82"/>
                      <a:pt x="50" y="45"/>
                      <a:pt x="73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55"/>
              <p:cNvSpPr>
                <a:spLocks noEditPoints="1"/>
              </p:cNvSpPr>
              <p:nvPr/>
            </p:nvSpPr>
            <p:spPr bwMode="auto">
              <a:xfrm>
                <a:off x="7152" y="3014"/>
                <a:ext cx="359" cy="93"/>
              </a:xfrm>
              <a:custGeom>
                <a:avLst/>
                <a:gdLst>
                  <a:gd name="T0" fmla="*/ 179 w 194"/>
                  <a:gd name="T1" fmla="*/ 3 h 50"/>
                  <a:gd name="T2" fmla="*/ 166 w 194"/>
                  <a:gd name="T3" fmla="*/ 0 h 50"/>
                  <a:gd name="T4" fmla="*/ 28 w 194"/>
                  <a:gd name="T5" fmla="*/ 0 h 50"/>
                  <a:gd name="T6" fmla="*/ 15 w 194"/>
                  <a:gd name="T7" fmla="*/ 3 h 50"/>
                  <a:gd name="T8" fmla="*/ 0 w 194"/>
                  <a:gd name="T9" fmla="*/ 25 h 50"/>
                  <a:gd name="T10" fmla="*/ 28 w 194"/>
                  <a:gd name="T11" fmla="*/ 50 h 50"/>
                  <a:gd name="T12" fmla="*/ 166 w 194"/>
                  <a:gd name="T13" fmla="*/ 50 h 50"/>
                  <a:gd name="T14" fmla="*/ 194 w 194"/>
                  <a:gd name="T15" fmla="*/ 25 h 50"/>
                  <a:gd name="T16" fmla="*/ 179 w 194"/>
                  <a:gd name="T17" fmla="*/ 3 h 50"/>
                  <a:gd name="T18" fmla="*/ 65 w 194"/>
                  <a:gd name="T19" fmla="*/ 36 h 50"/>
                  <a:gd name="T20" fmla="*/ 38 w 194"/>
                  <a:gd name="T21" fmla="*/ 36 h 50"/>
                  <a:gd name="T22" fmla="*/ 34 w 194"/>
                  <a:gd name="T23" fmla="*/ 32 h 50"/>
                  <a:gd name="T24" fmla="*/ 38 w 194"/>
                  <a:gd name="T25" fmla="*/ 28 h 50"/>
                  <a:gd name="T26" fmla="*/ 65 w 194"/>
                  <a:gd name="T27" fmla="*/ 28 h 50"/>
                  <a:gd name="T28" fmla="*/ 69 w 194"/>
                  <a:gd name="T29" fmla="*/ 32 h 50"/>
                  <a:gd name="T30" fmla="*/ 65 w 194"/>
                  <a:gd name="T31" fmla="*/ 36 h 50"/>
                  <a:gd name="T32" fmla="*/ 111 w 194"/>
                  <a:gd name="T33" fmla="*/ 36 h 50"/>
                  <a:gd name="T34" fmla="*/ 83 w 194"/>
                  <a:gd name="T35" fmla="*/ 36 h 50"/>
                  <a:gd name="T36" fmla="*/ 79 w 194"/>
                  <a:gd name="T37" fmla="*/ 32 h 50"/>
                  <a:gd name="T38" fmla="*/ 83 w 194"/>
                  <a:gd name="T39" fmla="*/ 28 h 50"/>
                  <a:gd name="T40" fmla="*/ 111 w 194"/>
                  <a:gd name="T41" fmla="*/ 28 h 50"/>
                  <a:gd name="T42" fmla="*/ 115 w 194"/>
                  <a:gd name="T43" fmla="*/ 32 h 50"/>
                  <a:gd name="T44" fmla="*/ 111 w 194"/>
                  <a:gd name="T45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4" h="50">
                    <a:moveTo>
                      <a:pt x="179" y="3"/>
                    </a:moveTo>
                    <a:cubicBezTo>
                      <a:pt x="175" y="1"/>
                      <a:pt x="171" y="0"/>
                      <a:pt x="166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19" y="1"/>
                      <a:pt x="15" y="3"/>
                    </a:cubicBezTo>
                    <a:cubicBezTo>
                      <a:pt x="6" y="7"/>
                      <a:pt x="0" y="15"/>
                      <a:pt x="0" y="25"/>
                    </a:cubicBezTo>
                    <a:cubicBezTo>
                      <a:pt x="0" y="39"/>
                      <a:pt x="13" y="50"/>
                      <a:pt x="28" y="50"/>
                    </a:cubicBezTo>
                    <a:cubicBezTo>
                      <a:pt x="166" y="50"/>
                      <a:pt x="166" y="50"/>
                      <a:pt x="166" y="50"/>
                    </a:cubicBezTo>
                    <a:cubicBezTo>
                      <a:pt x="181" y="50"/>
                      <a:pt x="194" y="39"/>
                      <a:pt x="194" y="25"/>
                    </a:cubicBezTo>
                    <a:cubicBezTo>
                      <a:pt x="194" y="15"/>
                      <a:pt x="188" y="7"/>
                      <a:pt x="179" y="3"/>
                    </a:cubicBezTo>
                    <a:close/>
                    <a:moveTo>
                      <a:pt x="65" y="36"/>
                    </a:moveTo>
                    <a:cubicBezTo>
                      <a:pt x="38" y="36"/>
                      <a:pt x="38" y="36"/>
                      <a:pt x="38" y="36"/>
                    </a:cubicBezTo>
                    <a:cubicBezTo>
                      <a:pt x="36" y="36"/>
                      <a:pt x="34" y="34"/>
                      <a:pt x="34" y="32"/>
                    </a:cubicBezTo>
                    <a:cubicBezTo>
                      <a:pt x="34" y="30"/>
                      <a:pt x="36" y="28"/>
                      <a:pt x="38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8" y="28"/>
                      <a:pt x="69" y="30"/>
                      <a:pt x="69" y="32"/>
                    </a:cubicBezTo>
                    <a:cubicBezTo>
                      <a:pt x="69" y="34"/>
                      <a:pt x="68" y="36"/>
                      <a:pt x="65" y="36"/>
                    </a:cubicBezTo>
                    <a:close/>
                    <a:moveTo>
                      <a:pt x="111" y="36"/>
                    </a:moveTo>
                    <a:cubicBezTo>
                      <a:pt x="83" y="36"/>
                      <a:pt x="83" y="36"/>
                      <a:pt x="83" y="36"/>
                    </a:cubicBezTo>
                    <a:cubicBezTo>
                      <a:pt x="81" y="36"/>
                      <a:pt x="79" y="34"/>
                      <a:pt x="79" y="32"/>
                    </a:cubicBezTo>
                    <a:cubicBezTo>
                      <a:pt x="79" y="30"/>
                      <a:pt x="81" y="28"/>
                      <a:pt x="83" y="28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3" y="28"/>
                      <a:pt x="115" y="30"/>
                      <a:pt x="115" y="32"/>
                    </a:cubicBezTo>
                    <a:cubicBezTo>
                      <a:pt x="115" y="34"/>
                      <a:pt x="113" y="36"/>
                      <a:pt x="111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56"/>
              <p:cNvSpPr>
                <a:spLocks/>
              </p:cNvSpPr>
              <p:nvPr/>
            </p:nvSpPr>
            <p:spPr bwMode="auto">
              <a:xfrm>
                <a:off x="1892" y="3584"/>
                <a:ext cx="161" cy="141"/>
              </a:xfrm>
              <a:custGeom>
                <a:avLst/>
                <a:gdLst>
                  <a:gd name="T0" fmla="*/ 85 w 87"/>
                  <a:gd name="T1" fmla="*/ 51 h 76"/>
                  <a:gd name="T2" fmla="*/ 79 w 87"/>
                  <a:gd name="T3" fmla="*/ 51 h 76"/>
                  <a:gd name="T4" fmla="*/ 72 w 87"/>
                  <a:gd name="T5" fmla="*/ 60 h 76"/>
                  <a:gd name="T6" fmla="*/ 4 w 87"/>
                  <a:gd name="T7" fmla="*/ 0 h 76"/>
                  <a:gd name="T8" fmla="*/ 0 w 87"/>
                  <a:gd name="T9" fmla="*/ 4 h 76"/>
                  <a:gd name="T10" fmla="*/ 4 w 87"/>
                  <a:gd name="T11" fmla="*/ 8 h 76"/>
                  <a:gd name="T12" fmla="*/ 64 w 87"/>
                  <a:gd name="T13" fmla="*/ 62 h 76"/>
                  <a:gd name="T14" fmla="*/ 55 w 87"/>
                  <a:gd name="T15" fmla="*/ 55 h 76"/>
                  <a:gd name="T16" fmla="*/ 49 w 87"/>
                  <a:gd name="T17" fmla="*/ 55 h 76"/>
                  <a:gd name="T18" fmla="*/ 50 w 87"/>
                  <a:gd name="T19" fmla="*/ 61 h 76"/>
                  <a:gd name="T20" fmla="*/ 69 w 87"/>
                  <a:gd name="T21" fmla="*/ 76 h 76"/>
                  <a:gd name="T22" fmla="*/ 86 w 87"/>
                  <a:gd name="T23" fmla="*/ 56 h 76"/>
                  <a:gd name="T24" fmla="*/ 85 w 87"/>
                  <a:gd name="T25" fmla="*/ 5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7" h="76">
                    <a:moveTo>
                      <a:pt x="85" y="51"/>
                    </a:moveTo>
                    <a:cubicBezTo>
                      <a:pt x="83" y="49"/>
                      <a:pt x="81" y="49"/>
                      <a:pt x="79" y="51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68" y="26"/>
                      <a:pt x="39" y="0"/>
                      <a:pt x="4" y="0"/>
                    </a:cubicBezTo>
                    <a:cubicBezTo>
                      <a:pt x="2" y="0"/>
                      <a:pt x="0" y="1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35" y="8"/>
                      <a:pt x="61" y="32"/>
                      <a:pt x="64" y="62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3" y="53"/>
                      <a:pt x="50" y="54"/>
                      <a:pt x="49" y="55"/>
                    </a:cubicBezTo>
                    <a:cubicBezTo>
                      <a:pt x="48" y="57"/>
                      <a:pt x="48" y="60"/>
                      <a:pt x="50" y="61"/>
                    </a:cubicBezTo>
                    <a:cubicBezTo>
                      <a:pt x="69" y="76"/>
                      <a:pt x="69" y="76"/>
                      <a:pt x="69" y="76"/>
                    </a:cubicBezTo>
                    <a:cubicBezTo>
                      <a:pt x="86" y="56"/>
                      <a:pt x="86" y="56"/>
                      <a:pt x="86" y="56"/>
                    </a:cubicBezTo>
                    <a:cubicBezTo>
                      <a:pt x="87" y="54"/>
                      <a:pt x="87" y="52"/>
                      <a:pt x="85" y="5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57"/>
              <p:cNvSpPr>
                <a:spLocks/>
              </p:cNvSpPr>
              <p:nvPr/>
            </p:nvSpPr>
            <p:spPr bwMode="auto">
              <a:xfrm>
                <a:off x="1733" y="3742"/>
                <a:ext cx="163" cy="140"/>
              </a:xfrm>
              <a:custGeom>
                <a:avLst/>
                <a:gdLst>
                  <a:gd name="T0" fmla="*/ 84 w 88"/>
                  <a:gd name="T1" fmla="*/ 68 h 76"/>
                  <a:gd name="T2" fmla="*/ 23 w 88"/>
                  <a:gd name="T3" fmla="*/ 14 h 76"/>
                  <a:gd name="T4" fmla="*/ 33 w 88"/>
                  <a:gd name="T5" fmla="*/ 21 h 76"/>
                  <a:gd name="T6" fmla="*/ 38 w 88"/>
                  <a:gd name="T7" fmla="*/ 20 h 76"/>
                  <a:gd name="T8" fmla="*/ 37 w 88"/>
                  <a:gd name="T9" fmla="*/ 15 h 76"/>
                  <a:gd name="T10" fmla="*/ 18 w 88"/>
                  <a:gd name="T11" fmla="*/ 0 h 76"/>
                  <a:gd name="T12" fmla="*/ 2 w 88"/>
                  <a:gd name="T13" fmla="*/ 20 h 76"/>
                  <a:gd name="T14" fmla="*/ 2 w 88"/>
                  <a:gd name="T15" fmla="*/ 25 h 76"/>
                  <a:gd name="T16" fmla="*/ 5 w 88"/>
                  <a:gd name="T17" fmla="*/ 26 h 76"/>
                  <a:gd name="T18" fmla="*/ 8 w 88"/>
                  <a:gd name="T19" fmla="*/ 25 h 76"/>
                  <a:gd name="T20" fmla="*/ 15 w 88"/>
                  <a:gd name="T21" fmla="*/ 15 h 76"/>
                  <a:gd name="T22" fmla="*/ 84 w 88"/>
                  <a:gd name="T23" fmla="*/ 76 h 76"/>
                  <a:gd name="T24" fmla="*/ 88 w 88"/>
                  <a:gd name="T25" fmla="*/ 72 h 76"/>
                  <a:gd name="T26" fmla="*/ 84 w 88"/>
                  <a:gd name="T27" fmla="*/ 6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8" h="76">
                    <a:moveTo>
                      <a:pt x="84" y="68"/>
                    </a:moveTo>
                    <a:cubicBezTo>
                      <a:pt x="52" y="68"/>
                      <a:pt x="27" y="44"/>
                      <a:pt x="23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4" y="22"/>
                      <a:pt x="37" y="22"/>
                      <a:pt x="38" y="20"/>
                    </a:cubicBezTo>
                    <a:cubicBezTo>
                      <a:pt x="40" y="19"/>
                      <a:pt x="39" y="16"/>
                      <a:pt x="37" y="15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1"/>
                      <a:pt x="0" y="24"/>
                      <a:pt x="2" y="25"/>
                    </a:cubicBezTo>
                    <a:cubicBezTo>
                      <a:pt x="3" y="26"/>
                      <a:pt x="4" y="26"/>
                      <a:pt x="5" y="26"/>
                    </a:cubicBezTo>
                    <a:cubicBezTo>
                      <a:pt x="6" y="26"/>
                      <a:pt x="7" y="26"/>
                      <a:pt x="8" y="2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49"/>
                      <a:pt x="48" y="76"/>
                      <a:pt x="84" y="76"/>
                    </a:cubicBezTo>
                    <a:cubicBezTo>
                      <a:pt x="86" y="76"/>
                      <a:pt x="88" y="74"/>
                      <a:pt x="88" y="72"/>
                    </a:cubicBezTo>
                    <a:cubicBezTo>
                      <a:pt x="88" y="70"/>
                      <a:pt x="86" y="68"/>
                      <a:pt x="84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58"/>
              <p:cNvSpPr>
                <a:spLocks noEditPoints="1"/>
              </p:cNvSpPr>
              <p:nvPr/>
            </p:nvSpPr>
            <p:spPr bwMode="auto">
              <a:xfrm>
                <a:off x="3272" y="3549"/>
                <a:ext cx="291" cy="361"/>
              </a:xfrm>
              <a:custGeom>
                <a:avLst/>
                <a:gdLst>
                  <a:gd name="T0" fmla="*/ 153 w 157"/>
                  <a:gd name="T1" fmla="*/ 35 h 195"/>
                  <a:gd name="T2" fmla="*/ 148 w 157"/>
                  <a:gd name="T3" fmla="*/ 35 h 195"/>
                  <a:gd name="T4" fmla="*/ 138 w 157"/>
                  <a:gd name="T5" fmla="*/ 21 h 195"/>
                  <a:gd name="T6" fmla="*/ 141 w 157"/>
                  <a:gd name="T7" fmla="*/ 8 h 195"/>
                  <a:gd name="T8" fmla="*/ 147 w 157"/>
                  <a:gd name="T9" fmla="*/ 8 h 195"/>
                  <a:gd name="T10" fmla="*/ 151 w 157"/>
                  <a:gd name="T11" fmla="*/ 4 h 195"/>
                  <a:gd name="T12" fmla="*/ 147 w 157"/>
                  <a:gd name="T13" fmla="*/ 0 h 195"/>
                  <a:gd name="T14" fmla="*/ 20 w 157"/>
                  <a:gd name="T15" fmla="*/ 0 h 195"/>
                  <a:gd name="T16" fmla="*/ 0 w 157"/>
                  <a:gd name="T17" fmla="*/ 20 h 195"/>
                  <a:gd name="T18" fmla="*/ 0 w 157"/>
                  <a:gd name="T19" fmla="*/ 24 h 195"/>
                  <a:gd name="T20" fmla="*/ 1 w 157"/>
                  <a:gd name="T21" fmla="*/ 26 h 195"/>
                  <a:gd name="T22" fmla="*/ 0 w 157"/>
                  <a:gd name="T23" fmla="*/ 27 h 195"/>
                  <a:gd name="T24" fmla="*/ 0 w 157"/>
                  <a:gd name="T25" fmla="*/ 178 h 195"/>
                  <a:gd name="T26" fmla="*/ 1 w 157"/>
                  <a:gd name="T27" fmla="*/ 179 h 195"/>
                  <a:gd name="T28" fmla="*/ 1 w 157"/>
                  <a:gd name="T29" fmla="*/ 179 h 195"/>
                  <a:gd name="T30" fmla="*/ 7 w 157"/>
                  <a:gd name="T31" fmla="*/ 188 h 195"/>
                  <a:gd name="T32" fmla="*/ 7 w 157"/>
                  <a:gd name="T33" fmla="*/ 188 h 195"/>
                  <a:gd name="T34" fmla="*/ 11 w 157"/>
                  <a:gd name="T35" fmla="*/ 191 h 195"/>
                  <a:gd name="T36" fmla="*/ 12 w 157"/>
                  <a:gd name="T37" fmla="*/ 192 h 195"/>
                  <a:gd name="T38" fmla="*/ 12 w 157"/>
                  <a:gd name="T39" fmla="*/ 192 h 195"/>
                  <a:gd name="T40" fmla="*/ 26 w 157"/>
                  <a:gd name="T41" fmla="*/ 195 h 195"/>
                  <a:gd name="T42" fmla="*/ 30 w 157"/>
                  <a:gd name="T43" fmla="*/ 194 h 195"/>
                  <a:gd name="T44" fmla="*/ 153 w 157"/>
                  <a:gd name="T45" fmla="*/ 194 h 195"/>
                  <a:gd name="T46" fmla="*/ 157 w 157"/>
                  <a:gd name="T47" fmla="*/ 190 h 195"/>
                  <a:gd name="T48" fmla="*/ 157 w 157"/>
                  <a:gd name="T49" fmla="*/ 39 h 195"/>
                  <a:gd name="T50" fmla="*/ 153 w 157"/>
                  <a:gd name="T51" fmla="*/ 35 h 195"/>
                  <a:gd name="T52" fmla="*/ 20 w 157"/>
                  <a:gd name="T53" fmla="*/ 35 h 195"/>
                  <a:gd name="T54" fmla="*/ 19 w 157"/>
                  <a:gd name="T55" fmla="*/ 35 h 195"/>
                  <a:gd name="T56" fmla="*/ 10 w 157"/>
                  <a:gd name="T57" fmla="*/ 29 h 195"/>
                  <a:gd name="T58" fmla="*/ 8 w 157"/>
                  <a:gd name="T59" fmla="*/ 24 h 195"/>
                  <a:gd name="T60" fmla="*/ 8 w 157"/>
                  <a:gd name="T61" fmla="*/ 20 h 195"/>
                  <a:gd name="T62" fmla="*/ 20 w 157"/>
                  <a:gd name="T63" fmla="*/ 8 h 195"/>
                  <a:gd name="T64" fmla="*/ 132 w 157"/>
                  <a:gd name="T65" fmla="*/ 8 h 195"/>
                  <a:gd name="T66" fmla="*/ 130 w 157"/>
                  <a:gd name="T67" fmla="*/ 22 h 195"/>
                  <a:gd name="T68" fmla="*/ 136 w 157"/>
                  <a:gd name="T69" fmla="*/ 35 h 195"/>
                  <a:gd name="T70" fmla="*/ 20 w 157"/>
                  <a:gd name="T71" fmla="*/ 35 h 195"/>
                  <a:gd name="T72" fmla="*/ 137 w 157"/>
                  <a:gd name="T73" fmla="*/ 180 h 195"/>
                  <a:gd name="T74" fmla="*/ 135 w 157"/>
                  <a:gd name="T75" fmla="*/ 180 h 195"/>
                  <a:gd name="T76" fmla="*/ 132 w 157"/>
                  <a:gd name="T77" fmla="*/ 179 h 195"/>
                  <a:gd name="T78" fmla="*/ 94 w 157"/>
                  <a:gd name="T79" fmla="*/ 146 h 195"/>
                  <a:gd name="T80" fmla="*/ 63 w 157"/>
                  <a:gd name="T81" fmla="*/ 146 h 195"/>
                  <a:gd name="T82" fmla="*/ 59 w 157"/>
                  <a:gd name="T83" fmla="*/ 142 h 195"/>
                  <a:gd name="T84" fmla="*/ 59 w 157"/>
                  <a:gd name="T85" fmla="*/ 89 h 195"/>
                  <a:gd name="T86" fmla="*/ 63 w 157"/>
                  <a:gd name="T87" fmla="*/ 85 h 195"/>
                  <a:gd name="T88" fmla="*/ 94 w 157"/>
                  <a:gd name="T89" fmla="*/ 85 h 195"/>
                  <a:gd name="T90" fmla="*/ 132 w 157"/>
                  <a:gd name="T91" fmla="*/ 52 h 195"/>
                  <a:gd name="T92" fmla="*/ 137 w 157"/>
                  <a:gd name="T93" fmla="*/ 51 h 195"/>
                  <a:gd name="T94" fmla="*/ 139 w 157"/>
                  <a:gd name="T95" fmla="*/ 55 h 195"/>
                  <a:gd name="T96" fmla="*/ 139 w 157"/>
                  <a:gd name="T97" fmla="*/ 176 h 195"/>
                  <a:gd name="T98" fmla="*/ 137 w 157"/>
                  <a:gd name="T99" fmla="*/ 18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7" h="195">
                    <a:moveTo>
                      <a:pt x="153" y="35"/>
                    </a:moveTo>
                    <a:cubicBezTo>
                      <a:pt x="148" y="35"/>
                      <a:pt x="148" y="35"/>
                      <a:pt x="148" y="35"/>
                    </a:cubicBezTo>
                    <a:cubicBezTo>
                      <a:pt x="142" y="31"/>
                      <a:pt x="139" y="26"/>
                      <a:pt x="138" y="21"/>
                    </a:cubicBezTo>
                    <a:cubicBezTo>
                      <a:pt x="137" y="15"/>
                      <a:pt x="140" y="11"/>
                      <a:pt x="141" y="8"/>
                    </a:cubicBezTo>
                    <a:cubicBezTo>
                      <a:pt x="147" y="8"/>
                      <a:pt x="147" y="8"/>
                      <a:pt x="147" y="8"/>
                    </a:cubicBezTo>
                    <a:cubicBezTo>
                      <a:pt x="149" y="8"/>
                      <a:pt x="151" y="7"/>
                      <a:pt x="151" y="4"/>
                    </a:cubicBezTo>
                    <a:cubicBezTo>
                      <a:pt x="151" y="2"/>
                      <a:pt x="149" y="0"/>
                      <a:pt x="147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1" y="25"/>
                      <a:pt x="1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0" y="178"/>
                      <a:pt x="0" y="178"/>
                      <a:pt x="0" y="178"/>
                    </a:cubicBezTo>
                    <a:cubicBezTo>
                      <a:pt x="0" y="178"/>
                      <a:pt x="1" y="179"/>
                      <a:pt x="1" y="179"/>
                    </a:cubicBezTo>
                    <a:cubicBezTo>
                      <a:pt x="1" y="179"/>
                      <a:pt x="1" y="179"/>
                      <a:pt x="1" y="179"/>
                    </a:cubicBezTo>
                    <a:cubicBezTo>
                      <a:pt x="1" y="180"/>
                      <a:pt x="3" y="184"/>
                      <a:pt x="7" y="188"/>
                    </a:cubicBezTo>
                    <a:cubicBezTo>
                      <a:pt x="7" y="188"/>
                      <a:pt x="7" y="188"/>
                      <a:pt x="7" y="188"/>
                    </a:cubicBezTo>
                    <a:cubicBezTo>
                      <a:pt x="8" y="189"/>
                      <a:pt x="10" y="190"/>
                      <a:pt x="11" y="191"/>
                    </a:cubicBezTo>
                    <a:cubicBezTo>
                      <a:pt x="12" y="191"/>
                      <a:pt x="12" y="191"/>
                      <a:pt x="12" y="192"/>
                    </a:cubicBezTo>
                    <a:cubicBezTo>
                      <a:pt x="12" y="192"/>
                      <a:pt x="12" y="192"/>
                      <a:pt x="12" y="192"/>
                    </a:cubicBezTo>
                    <a:cubicBezTo>
                      <a:pt x="16" y="193"/>
                      <a:pt x="20" y="195"/>
                      <a:pt x="26" y="195"/>
                    </a:cubicBezTo>
                    <a:cubicBezTo>
                      <a:pt x="27" y="195"/>
                      <a:pt x="29" y="195"/>
                      <a:pt x="30" y="194"/>
                    </a:cubicBezTo>
                    <a:cubicBezTo>
                      <a:pt x="153" y="194"/>
                      <a:pt x="153" y="194"/>
                      <a:pt x="153" y="194"/>
                    </a:cubicBezTo>
                    <a:cubicBezTo>
                      <a:pt x="156" y="194"/>
                      <a:pt x="157" y="193"/>
                      <a:pt x="157" y="190"/>
                    </a:cubicBezTo>
                    <a:cubicBezTo>
                      <a:pt x="157" y="39"/>
                      <a:pt x="157" y="39"/>
                      <a:pt x="157" y="39"/>
                    </a:cubicBezTo>
                    <a:cubicBezTo>
                      <a:pt x="157" y="37"/>
                      <a:pt x="156" y="35"/>
                      <a:pt x="153" y="35"/>
                    </a:cubicBezTo>
                    <a:close/>
                    <a:moveTo>
                      <a:pt x="20" y="35"/>
                    </a:moveTo>
                    <a:cubicBezTo>
                      <a:pt x="20" y="35"/>
                      <a:pt x="19" y="35"/>
                      <a:pt x="19" y="35"/>
                    </a:cubicBezTo>
                    <a:cubicBezTo>
                      <a:pt x="16" y="35"/>
                      <a:pt x="13" y="33"/>
                      <a:pt x="10" y="29"/>
                    </a:cubicBezTo>
                    <a:cubicBezTo>
                      <a:pt x="9" y="28"/>
                      <a:pt x="8" y="26"/>
                      <a:pt x="8" y="2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14"/>
                      <a:pt x="14" y="8"/>
                      <a:pt x="20" y="8"/>
                    </a:cubicBezTo>
                    <a:cubicBezTo>
                      <a:pt x="132" y="8"/>
                      <a:pt x="132" y="8"/>
                      <a:pt x="132" y="8"/>
                    </a:cubicBezTo>
                    <a:cubicBezTo>
                      <a:pt x="131" y="12"/>
                      <a:pt x="129" y="17"/>
                      <a:pt x="130" y="22"/>
                    </a:cubicBezTo>
                    <a:cubicBezTo>
                      <a:pt x="131" y="27"/>
                      <a:pt x="133" y="31"/>
                      <a:pt x="136" y="35"/>
                    </a:cubicBezTo>
                    <a:lnTo>
                      <a:pt x="20" y="35"/>
                    </a:lnTo>
                    <a:close/>
                    <a:moveTo>
                      <a:pt x="137" y="180"/>
                    </a:moveTo>
                    <a:cubicBezTo>
                      <a:pt x="136" y="180"/>
                      <a:pt x="135" y="180"/>
                      <a:pt x="135" y="180"/>
                    </a:cubicBezTo>
                    <a:cubicBezTo>
                      <a:pt x="134" y="180"/>
                      <a:pt x="133" y="180"/>
                      <a:pt x="132" y="179"/>
                    </a:cubicBezTo>
                    <a:cubicBezTo>
                      <a:pt x="94" y="146"/>
                      <a:pt x="94" y="146"/>
                      <a:pt x="94" y="146"/>
                    </a:cubicBezTo>
                    <a:cubicBezTo>
                      <a:pt x="63" y="146"/>
                      <a:pt x="63" y="146"/>
                      <a:pt x="63" y="146"/>
                    </a:cubicBezTo>
                    <a:cubicBezTo>
                      <a:pt x="61" y="146"/>
                      <a:pt x="59" y="144"/>
                      <a:pt x="59" y="142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7"/>
                      <a:pt x="61" y="85"/>
                      <a:pt x="63" y="85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33" y="51"/>
                      <a:pt x="135" y="51"/>
                      <a:pt x="137" y="51"/>
                    </a:cubicBezTo>
                    <a:cubicBezTo>
                      <a:pt x="138" y="52"/>
                      <a:pt x="139" y="53"/>
                      <a:pt x="139" y="55"/>
                    </a:cubicBezTo>
                    <a:cubicBezTo>
                      <a:pt x="139" y="176"/>
                      <a:pt x="139" y="176"/>
                      <a:pt x="139" y="176"/>
                    </a:cubicBezTo>
                    <a:cubicBezTo>
                      <a:pt x="139" y="178"/>
                      <a:pt x="138" y="179"/>
                      <a:pt x="137" y="1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59"/>
              <p:cNvSpPr>
                <a:spLocks/>
              </p:cNvSpPr>
              <p:nvPr/>
            </p:nvSpPr>
            <p:spPr bwMode="auto">
              <a:xfrm>
                <a:off x="3612" y="3664"/>
                <a:ext cx="65" cy="198"/>
              </a:xfrm>
              <a:custGeom>
                <a:avLst/>
                <a:gdLst>
                  <a:gd name="T0" fmla="*/ 4 w 35"/>
                  <a:gd name="T1" fmla="*/ 107 h 107"/>
                  <a:gd name="T2" fmla="*/ 1 w 35"/>
                  <a:gd name="T3" fmla="*/ 105 h 107"/>
                  <a:gd name="T4" fmla="*/ 1 w 35"/>
                  <a:gd name="T5" fmla="*/ 100 h 107"/>
                  <a:gd name="T6" fmla="*/ 1 w 35"/>
                  <a:gd name="T7" fmla="*/ 7 h 107"/>
                  <a:gd name="T8" fmla="*/ 1 w 35"/>
                  <a:gd name="T9" fmla="*/ 2 h 107"/>
                  <a:gd name="T10" fmla="*/ 7 w 35"/>
                  <a:gd name="T11" fmla="*/ 2 h 107"/>
                  <a:gd name="T12" fmla="*/ 7 w 35"/>
                  <a:gd name="T13" fmla="*/ 105 h 107"/>
                  <a:gd name="T14" fmla="*/ 4 w 35"/>
                  <a:gd name="T1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07">
                    <a:moveTo>
                      <a:pt x="4" y="107"/>
                    </a:moveTo>
                    <a:cubicBezTo>
                      <a:pt x="3" y="107"/>
                      <a:pt x="2" y="106"/>
                      <a:pt x="1" y="105"/>
                    </a:cubicBezTo>
                    <a:cubicBezTo>
                      <a:pt x="0" y="104"/>
                      <a:pt x="0" y="101"/>
                      <a:pt x="1" y="100"/>
                    </a:cubicBezTo>
                    <a:cubicBezTo>
                      <a:pt x="27" y="74"/>
                      <a:pt x="27" y="33"/>
                      <a:pt x="1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35" y="30"/>
                      <a:pt x="35" y="77"/>
                      <a:pt x="7" y="105"/>
                    </a:cubicBezTo>
                    <a:cubicBezTo>
                      <a:pt x="6" y="106"/>
                      <a:pt x="5" y="107"/>
                      <a:pt x="4" y="10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60"/>
              <p:cNvSpPr>
                <a:spLocks/>
              </p:cNvSpPr>
              <p:nvPr/>
            </p:nvSpPr>
            <p:spPr bwMode="auto">
              <a:xfrm>
                <a:off x="3577" y="3697"/>
                <a:ext cx="39" cy="130"/>
              </a:xfrm>
              <a:custGeom>
                <a:avLst/>
                <a:gdLst>
                  <a:gd name="T0" fmla="*/ 5 w 21"/>
                  <a:gd name="T1" fmla="*/ 70 h 70"/>
                  <a:gd name="T2" fmla="*/ 2 w 21"/>
                  <a:gd name="T3" fmla="*/ 69 h 70"/>
                  <a:gd name="T4" fmla="*/ 2 w 21"/>
                  <a:gd name="T5" fmla="*/ 63 h 70"/>
                  <a:gd name="T6" fmla="*/ 13 w 21"/>
                  <a:gd name="T7" fmla="*/ 36 h 70"/>
                  <a:gd name="T8" fmla="*/ 2 w 21"/>
                  <a:gd name="T9" fmla="*/ 8 h 70"/>
                  <a:gd name="T10" fmla="*/ 2 w 21"/>
                  <a:gd name="T11" fmla="*/ 2 h 70"/>
                  <a:gd name="T12" fmla="*/ 8 w 21"/>
                  <a:gd name="T13" fmla="*/ 2 h 70"/>
                  <a:gd name="T14" fmla="*/ 21 w 21"/>
                  <a:gd name="T15" fmla="*/ 36 h 70"/>
                  <a:gd name="T16" fmla="*/ 8 w 21"/>
                  <a:gd name="T17" fmla="*/ 69 h 70"/>
                  <a:gd name="T18" fmla="*/ 5 w 21"/>
                  <a:gd name="T19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70">
                    <a:moveTo>
                      <a:pt x="5" y="70"/>
                    </a:moveTo>
                    <a:cubicBezTo>
                      <a:pt x="4" y="70"/>
                      <a:pt x="3" y="70"/>
                      <a:pt x="2" y="69"/>
                    </a:cubicBezTo>
                    <a:cubicBezTo>
                      <a:pt x="0" y="68"/>
                      <a:pt x="0" y="65"/>
                      <a:pt x="2" y="63"/>
                    </a:cubicBezTo>
                    <a:cubicBezTo>
                      <a:pt x="9" y="56"/>
                      <a:pt x="13" y="46"/>
                      <a:pt x="13" y="36"/>
                    </a:cubicBezTo>
                    <a:cubicBezTo>
                      <a:pt x="13" y="25"/>
                      <a:pt x="9" y="15"/>
                      <a:pt x="2" y="8"/>
                    </a:cubicBezTo>
                    <a:cubicBezTo>
                      <a:pt x="0" y="6"/>
                      <a:pt x="0" y="3"/>
                      <a:pt x="2" y="2"/>
                    </a:cubicBezTo>
                    <a:cubicBezTo>
                      <a:pt x="3" y="0"/>
                      <a:pt x="6" y="0"/>
                      <a:pt x="8" y="2"/>
                    </a:cubicBezTo>
                    <a:cubicBezTo>
                      <a:pt x="17" y="11"/>
                      <a:pt x="21" y="23"/>
                      <a:pt x="21" y="36"/>
                    </a:cubicBezTo>
                    <a:cubicBezTo>
                      <a:pt x="21" y="48"/>
                      <a:pt x="17" y="60"/>
                      <a:pt x="8" y="69"/>
                    </a:cubicBezTo>
                    <a:cubicBezTo>
                      <a:pt x="7" y="70"/>
                      <a:pt x="6" y="70"/>
                      <a:pt x="5" y="7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61"/>
              <p:cNvSpPr>
                <a:spLocks/>
              </p:cNvSpPr>
              <p:nvPr/>
            </p:nvSpPr>
            <p:spPr bwMode="auto">
              <a:xfrm>
                <a:off x="7324" y="3814"/>
                <a:ext cx="15" cy="80"/>
              </a:xfrm>
              <a:custGeom>
                <a:avLst/>
                <a:gdLst>
                  <a:gd name="T0" fmla="*/ 4 w 8"/>
                  <a:gd name="T1" fmla="*/ 43 h 43"/>
                  <a:gd name="T2" fmla="*/ 0 w 8"/>
                  <a:gd name="T3" fmla="*/ 39 h 43"/>
                  <a:gd name="T4" fmla="*/ 0 w 8"/>
                  <a:gd name="T5" fmla="*/ 4 h 43"/>
                  <a:gd name="T6" fmla="*/ 4 w 8"/>
                  <a:gd name="T7" fmla="*/ 0 h 43"/>
                  <a:gd name="T8" fmla="*/ 8 w 8"/>
                  <a:gd name="T9" fmla="*/ 4 h 43"/>
                  <a:gd name="T10" fmla="*/ 8 w 8"/>
                  <a:gd name="T11" fmla="*/ 39 h 43"/>
                  <a:gd name="T12" fmla="*/ 4 w 8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3">
                    <a:moveTo>
                      <a:pt x="4" y="43"/>
                    </a:moveTo>
                    <a:cubicBezTo>
                      <a:pt x="2" y="43"/>
                      <a:pt x="0" y="42"/>
                      <a:pt x="0" y="39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42"/>
                      <a:pt x="6" y="43"/>
                      <a:pt x="4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62"/>
              <p:cNvSpPr>
                <a:spLocks/>
              </p:cNvSpPr>
              <p:nvPr/>
            </p:nvSpPr>
            <p:spPr bwMode="auto">
              <a:xfrm>
                <a:off x="7236" y="3812"/>
                <a:ext cx="99" cy="96"/>
              </a:xfrm>
              <a:custGeom>
                <a:avLst/>
                <a:gdLst>
                  <a:gd name="T0" fmla="*/ 4 w 54"/>
                  <a:gd name="T1" fmla="*/ 52 h 52"/>
                  <a:gd name="T2" fmla="*/ 2 w 54"/>
                  <a:gd name="T3" fmla="*/ 51 h 52"/>
                  <a:gd name="T4" fmla="*/ 2 w 54"/>
                  <a:gd name="T5" fmla="*/ 46 h 52"/>
                  <a:gd name="T6" fmla="*/ 46 w 54"/>
                  <a:gd name="T7" fmla="*/ 2 h 52"/>
                  <a:gd name="T8" fmla="*/ 52 w 54"/>
                  <a:gd name="T9" fmla="*/ 2 h 52"/>
                  <a:gd name="T10" fmla="*/ 52 w 54"/>
                  <a:gd name="T11" fmla="*/ 8 h 52"/>
                  <a:gd name="T12" fmla="*/ 7 w 54"/>
                  <a:gd name="T13" fmla="*/ 51 h 52"/>
                  <a:gd name="T14" fmla="*/ 4 w 54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52">
                    <a:moveTo>
                      <a:pt x="4" y="52"/>
                    </a:moveTo>
                    <a:cubicBezTo>
                      <a:pt x="3" y="52"/>
                      <a:pt x="2" y="52"/>
                      <a:pt x="2" y="51"/>
                    </a:cubicBezTo>
                    <a:cubicBezTo>
                      <a:pt x="0" y="50"/>
                      <a:pt x="0" y="47"/>
                      <a:pt x="2" y="46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8" y="0"/>
                      <a:pt x="51" y="0"/>
                      <a:pt x="52" y="2"/>
                    </a:cubicBezTo>
                    <a:cubicBezTo>
                      <a:pt x="54" y="4"/>
                      <a:pt x="54" y="6"/>
                      <a:pt x="52" y="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6" y="52"/>
                      <a:pt x="5" y="52"/>
                      <a:pt x="4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63"/>
              <p:cNvSpPr>
                <a:spLocks/>
              </p:cNvSpPr>
              <p:nvPr/>
            </p:nvSpPr>
            <p:spPr bwMode="auto">
              <a:xfrm>
                <a:off x="7328" y="3812"/>
                <a:ext cx="100" cy="96"/>
              </a:xfrm>
              <a:custGeom>
                <a:avLst/>
                <a:gdLst>
                  <a:gd name="T0" fmla="*/ 50 w 54"/>
                  <a:gd name="T1" fmla="*/ 52 h 52"/>
                  <a:gd name="T2" fmla="*/ 47 w 54"/>
                  <a:gd name="T3" fmla="*/ 51 h 52"/>
                  <a:gd name="T4" fmla="*/ 2 w 54"/>
                  <a:gd name="T5" fmla="*/ 8 h 52"/>
                  <a:gd name="T6" fmla="*/ 2 w 54"/>
                  <a:gd name="T7" fmla="*/ 2 h 52"/>
                  <a:gd name="T8" fmla="*/ 8 w 54"/>
                  <a:gd name="T9" fmla="*/ 2 h 52"/>
                  <a:gd name="T10" fmla="*/ 52 w 54"/>
                  <a:gd name="T11" fmla="*/ 46 h 52"/>
                  <a:gd name="T12" fmla="*/ 53 w 54"/>
                  <a:gd name="T13" fmla="*/ 51 h 52"/>
                  <a:gd name="T14" fmla="*/ 50 w 54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52">
                    <a:moveTo>
                      <a:pt x="50" y="52"/>
                    </a:moveTo>
                    <a:cubicBezTo>
                      <a:pt x="49" y="52"/>
                      <a:pt x="48" y="52"/>
                      <a:pt x="47" y="5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6"/>
                      <a:pt x="0" y="4"/>
                      <a:pt x="2" y="2"/>
                    </a:cubicBezTo>
                    <a:cubicBezTo>
                      <a:pt x="4" y="0"/>
                      <a:pt x="6" y="0"/>
                      <a:pt x="8" y="2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4" y="47"/>
                      <a:pt x="54" y="50"/>
                      <a:pt x="53" y="51"/>
                    </a:cubicBezTo>
                    <a:cubicBezTo>
                      <a:pt x="52" y="52"/>
                      <a:pt x="51" y="52"/>
                      <a:pt x="50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64"/>
              <p:cNvSpPr>
                <a:spLocks/>
              </p:cNvSpPr>
              <p:nvPr/>
            </p:nvSpPr>
            <p:spPr bwMode="auto">
              <a:xfrm>
                <a:off x="7221" y="3549"/>
                <a:ext cx="222" cy="280"/>
              </a:xfrm>
              <a:custGeom>
                <a:avLst/>
                <a:gdLst>
                  <a:gd name="T0" fmla="*/ 99 w 120"/>
                  <a:gd name="T1" fmla="*/ 117 h 151"/>
                  <a:gd name="T2" fmla="*/ 73 w 120"/>
                  <a:gd name="T3" fmla="*/ 117 h 151"/>
                  <a:gd name="T4" fmla="*/ 73 w 120"/>
                  <a:gd name="T5" fmla="*/ 102 h 151"/>
                  <a:gd name="T6" fmla="*/ 79 w 120"/>
                  <a:gd name="T7" fmla="*/ 102 h 151"/>
                  <a:gd name="T8" fmla="*/ 112 w 120"/>
                  <a:gd name="T9" fmla="*/ 69 h 151"/>
                  <a:gd name="T10" fmla="*/ 112 w 120"/>
                  <a:gd name="T11" fmla="*/ 33 h 151"/>
                  <a:gd name="T12" fmla="*/ 79 w 120"/>
                  <a:gd name="T13" fmla="*/ 0 h 151"/>
                  <a:gd name="T14" fmla="*/ 41 w 120"/>
                  <a:gd name="T15" fmla="*/ 0 h 151"/>
                  <a:gd name="T16" fmla="*/ 8 w 120"/>
                  <a:gd name="T17" fmla="*/ 33 h 151"/>
                  <a:gd name="T18" fmla="*/ 8 w 120"/>
                  <a:gd name="T19" fmla="*/ 69 h 151"/>
                  <a:gd name="T20" fmla="*/ 41 w 120"/>
                  <a:gd name="T21" fmla="*/ 102 h 151"/>
                  <a:gd name="T22" fmla="*/ 47 w 120"/>
                  <a:gd name="T23" fmla="*/ 102 h 151"/>
                  <a:gd name="T24" fmla="*/ 47 w 120"/>
                  <a:gd name="T25" fmla="*/ 117 h 151"/>
                  <a:gd name="T26" fmla="*/ 22 w 120"/>
                  <a:gd name="T27" fmla="*/ 117 h 151"/>
                  <a:gd name="T28" fmla="*/ 0 w 120"/>
                  <a:gd name="T29" fmla="*/ 134 h 151"/>
                  <a:gd name="T30" fmla="*/ 22 w 120"/>
                  <a:gd name="T31" fmla="*/ 151 h 151"/>
                  <a:gd name="T32" fmla="*/ 99 w 120"/>
                  <a:gd name="T33" fmla="*/ 151 h 151"/>
                  <a:gd name="T34" fmla="*/ 120 w 120"/>
                  <a:gd name="T35" fmla="*/ 134 h 151"/>
                  <a:gd name="T36" fmla="*/ 99 w 120"/>
                  <a:gd name="T37" fmla="*/ 11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0" h="151">
                    <a:moveTo>
                      <a:pt x="99" y="117"/>
                    </a:moveTo>
                    <a:cubicBezTo>
                      <a:pt x="73" y="117"/>
                      <a:pt x="73" y="117"/>
                      <a:pt x="73" y="117"/>
                    </a:cubicBezTo>
                    <a:cubicBezTo>
                      <a:pt x="73" y="102"/>
                      <a:pt x="73" y="102"/>
                      <a:pt x="73" y="102"/>
                    </a:cubicBezTo>
                    <a:cubicBezTo>
                      <a:pt x="79" y="102"/>
                      <a:pt x="79" y="102"/>
                      <a:pt x="79" y="102"/>
                    </a:cubicBezTo>
                    <a:cubicBezTo>
                      <a:pt x="97" y="102"/>
                      <a:pt x="112" y="87"/>
                      <a:pt x="112" y="69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15"/>
                      <a:pt x="97" y="0"/>
                      <a:pt x="79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23" y="0"/>
                      <a:pt x="8" y="15"/>
                      <a:pt x="8" y="33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87"/>
                      <a:pt x="23" y="102"/>
                      <a:pt x="41" y="102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7" y="117"/>
                      <a:pt x="47" y="117"/>
                      <a:pt x="47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10" y="117"/>
                      <a:pt x="0" y="125"/>
                      <a:pt x="0" y="134"/>
                    </a:cubicBezTo>
                    <a:cubicBezTo>
                      <a:pt x="0" y="143"/>
                      <a:pt x="10" y="151"/>
                      <a:pt x="22" y="151"/>
                    </a:cubicBezTo>
                    <a:cubicBezTo>
                      <a:pt x="99" y="151"/>
                      <a:pt x="99" y="151"/>
                      <a:pt x="99" y="151"/>
                    </a:cubicBezTo>
                    <a:cubicBezTo>
                      <a:pt x="110" y="151"/>
                      <a:pt x="120" y="143"/>
                      <a:pt x="120" y="134"/>
                    </a:cubicBezTo>
                    <a:cubicBezTo>
                      <a:pt x="120" y="125"/>
                      <a:pt x="110" y="117"/>
                      <a:pt x="99" y="1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65"/>
              <p:cNvSpPr>
                <a:spLocks/>
              </p:cNvSpPr>
              <p:nvPr/>
            </p:nvSpPr>
            <p:spPr bwMode="auto">
              <a:xfrm>
                <a:off x="1114" y="2962"/>
                <a:ext cx="22" cy="171"/>
              </a:xfrm>
              <a:custGeom>
                <a:avLst/>
                <a:gdLst>
                  <a:gd name="T0" fmla="*/ 6 w 12"/>
                  <a:gd name="T1" fmla="*/ 92 h 92"/>
                  <a:gd name="T2" fmla="*/ 0 w 12"/>
                  <a:gd name="T3" fmla="*/ 86 h 92"/>
                  <a:gd name="T4" fmla="*/ 0 w 12"/>
                  <a:gd name="T5" fmla="*/ 6 h 92"/>
                  <a:gd name="T6" fmla="*/ 6 w 12"/>
                  <a:gd name="T7" fmla="*/ 0 h 92"/>
                  <a:gd name="T8" fmla="*/ 12 w 12"/>
                  <a:gd name="T9" fmla="*/ 6 h 92"/>
                  <a:gd name="T10" fmla="*/ 12 w 12"/>
                  <a:gd name="T11" fmla="*/ 86 h 92"/>
                  <a:gd name="T12" fmla="*/ 6 w 12"/>
                  <a:gd name="T1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2">
                    <a:moveTo>
                      <a:pt x="6" y="92"/>
                    </a:moveTo>
                    <a:cubicBezTo>
                      <a:pt x="2" y="92"/>
                      <a:pt x="0" y="90"/>
                      <a:pt x="0" y="8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90"/>
                      <a:pt x="9" y="92"/>
                      <a:pt x="6" y="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66"/>
              <p:cNvSpPr>
                <a:spLocks/>
              </p:cNvSpPr>
              <p:nvPr/>
            </p:nvSpPr>
            <p:spPr bwMode="auto">
              <a:xfrm>
                <a:off x="1016" y="2827"/>
                <a:ext cx="216" cy="121"/>
              </a:xfrm>
              <a:custGeom>
                <a:avLst/>
                <a:gdLst>
                  <a:gd name="T0" fmla="*/ 111 w 117"/>
                  <a:gd name="T1" fmla="*/ 65 h 65"/>
                  <a:gd name="T2" fmla="*/ 105 w 117"/>
                  <a:gd name="T3" fmla="*/ 59 h 65"/>
                  <a:gd name="T4" fmla="*/ 59 w 117"/>
                  <a:gd name="T5" fmla="*/ 12 h 65"/>
                  <a:gd name="T6" fmla="*/ 12 w 117"/>
                  <a:gd name="T7" fmla="*/ 59 h 65"/>
                  <a:gd name="T8" fmla="*/ 6 w 117"/>
                  <a:gd name="T9" fmla="*/ 65 h 65"/>
                  <a:gd name="T10" fmla="*/ 0 w 117"/>
                  <a:gd name="T11" fmla="*/ 59 h 65"/>
                  <a:gd name="T12" fmla="*/ 59 w 117"/>
                  <a:gd name="T13" fmla="*/ 0 h 65"/>
                  <a:gd name="T14" fmla="*/ 117 w 117"/>
                  <a:gd name="T15" fmla="*/ 59 h 65"/>
                  <a:gd name="T16" fmla="*/ 111 w 117"/>
                  <a:gd name="T17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" h="65">
                    <a:moveTo>
                      <a:pt x="111" y="65"/>
                    </a:moveTo>
                    <a:cubicBezTo>
                      <a:pt x="108" y="65"/>
                      <a:pt x="105" y="62"/>
                      <a:pt x="105" y="59"/>
                    </a:cubicBezTo>
                    <a:cubicBezTo>
                      <a:pt x="105" y="33"/>
                      <a:pt x="84" y="12"/>
                      <a:pt x="59" y="12"/>
                    </a:cubicBezTo>
                    <a:cubicBezTo>
                      <a:pt x="33" y="12"/>
                      <a:pt x="12" y="33"/>
                      <a:pt x="12" y="59"/>
                    </a:cubicBezTo>
                    <a:cubicBezTo>
                      <a:pt x="12" y="62"/>
                      <a:pt x="9" y="65"/>
                      <a:pt x="6" y="65"/>
                    </a:cubicBezTo>
                    <a:cubicBezTo>
                      <a:pt x="3" y="65"/>
                      <a:pt x="0" y="62"/>
                      <a:pt x="0" y="59"/>
                    </a:cubicBezTo>
                    <a:cubicBezTo>
                      <a:pt x="0" y="27"/>
                      <a:pt x="26" y="0"/>
                      <a:pt x="59" y="0"/>
                    </a:cubicBezTo>
                    <a:cubicBezTo>
                      <a:pt x="91" y="0"/>
                      <a:pt x="117" y="27"/>
                      <a:pt x="117" y="59"/>
                    </a:cubicBezTo>
                    <a:cubicBezTo>
                      <a:pt x="117" y="62"/>
                      <a:pt x="114" y="65"/>
                      <a:pt x="111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Oval 167"/>
              <p:cNvSpPr>
                <a:spLocks noChangeArrowheads="1"/>
              </p:cNvSpPr>
              <p:nvPr/>
            </p:nvSpPr>
            <p:spPr bwMode="auto">
              <a:xfrm>
                <a:off x="1075" y="2887"/>
                <a:ext cx="98" cy="1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68"/>
              <p:cNvSpPr>
                <a:spLocks/>
              </p:cNvSpPr>
              <p:nvPr/>
            </p:nvSpPr>
            <p:spPr bwMode="auto">
              <a:xfrm>
                <a:off x="955" y="2766"/>
                <a:ext cx="338" cy="182"/>
              </a:xfrm>
              <a:custGeom>
                <a:avLst/>
                <a:gdLst>
                  <a:gd name="T0" fmla="*/ 177 w 183"/>
                  <a:gd name="T1" fmla="*/ 98 h 98"/>
                  <a:gd name="T2" fmla="*/ 171 w 183"/>
                  <a:gd name="T3" fmla="*/ 92 h 98"/>
                  <a:gd name="T4" fmla="*/ 92 w 183"/>
                  <a:gd name="T5" fmla="*/ 12 h 98"/>
                  <a:gd name="T6" fmla="*/ 12 w 183"/>
                  <a:gd name="T7" fmla="*/ 92 h 98"/>
                  <a:gd name="T8" fmla="*/ 6 w 183"/>
                  <a:gd name="T9" fmla="*/ 98 h 98"/>
                  <a:gd name="T10" fmla="*/ 0 w 183"/>
                  <a:gd name="T11" fmla="*/ 92 h 98"/>
                  <a:gd name="T12" fmla="*/ 92 w 183"/>
                  <a:gd name="T13" fmla="*/ 0 h 98"/>
                  <a:gd name="T14" fmla="*/ 183 w 183"/>
                  <a:gd name="T15" fmla="*/ 92 h 98"/>
                  <a:gd name="T16" fmla="*/ 177 w 183"/>
                  <a:gd name="T17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3" h="98">
                    <a:moveTo>
                      <a:pt x="177" y="98"/>
                    </a:moveTo>
                    <a:cubicBezTo>
                      <a:pt x="174" y="98"/>
                      <a:pt x="171" y="95"/>
                      <a:pt x="171" y="92"/>
                    </a:cubicBezTo>
                    <a:cubicBezTo>
                      <a:pt x="171" y="48"/>
                      <a:pt x="135" y="12"/>
                      <a:pt x="92" y="12"/>
                    </a:cubicBezTo>
                    <a:cubicBezTo>
                      <a:pt x="48" y="12"/>
                      <a:pt x="12" y="48"/>
                      <a:pt x="12" y="92"/>
                    </a:cubicBezTo>
                    <a:cubicBezTo>
                      <a:pt x="12" y="95"/>
                      <a:pt x="9" y="98"/>
                      <a:pt x="6" y="98"/>
                    </a:cubicBezTo>
                    <a:cubicBezTo>
                      <a:pt x="3" y="98"/>
                      <a:pt x="0" y="95"/>
                      <a:pt x="0" y="92"/>
                    </a:cubicBezTo>
                    <a:cubicBezTo>
                      <a:pt x="0" y="41"/>
                      <a:pt x="41" y="0"/>
                      <a:pt x="92" y="0"/>
                    </a:cubicBezTo>
                    <a:cubicBezTo>
                      <a:pt x="142" y="0"/>
                      <a:pt x="183" y="41"/>
                      <a:pt x="183" y="92"/>
                    </a:cubicBezTo>
                    <a:cubicBezTo>
                      <a:pt x="183" y="95"/>
                      <a:pt x="180" y="98"/>
                      <a:pt x="177" y="9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69"/>
              <p:cNvSpPr>
                <a:spLocks/>
              </p:cNvSpPr>
              <p:nvPr/>
            </p:nvSpPr>
            <p:spPr bwMode="auto">
              <a:xfrm>
                <a:off x="463" y="423"/>
                <a:ext cx="42" cy="79"/>
              </a:xfrm>
              <a:custGeom>
                <a:avLst/>
                <a:gdLst>
                  <a:gd name="T0" fmla="*/ 18 w 23"/>
                  <a:gd name="T1" fmla="*/ 43 h 43"/>
                  <a:gd name="T2" fmla="*/ 16 w 23"/>
                  <a:gd name="T3" fmla="*/ 43 h 43"/>
                  <a:gd name="T4" fmla="*/ 2 w 23"/>
                  <a:gd name="T5" fmla="*/ 22 h 43"/>
                  <a:gd name="T6" fmla="*/ 8 w 23"/>
                  <a:gd name="T7" fmla="*/ 2 h 43"/>
                  <a:gd name="T8" fmla="*/ 13 w 23"/>
                  <a:gd name="T9" fmla="*/ 2 h 43"/>
                  <a:gd name="T10" fmla="*/ 14 w 23"/>
                  <a:gd name="T11" fmla="*/ 7 h 43"/>
                  <a:gd name="T12" fmla="*/ 14 w 23"/>
                  <a:gd name="T13" fmla="*/ 7 h 43"/>
                  <a:gd name="T14" fmla="*/ 10 w 23"/>
                  <a:gd name="T15" fmla="*/ 21 h 43"/>
                  <a:gd name="T16" fmla="*/ 21 w 23"/>
                  <a:gd name="T17" fmla="*/ 36 h 43"/>
                  <a:gd name="T18" fmla="*/ 22 w 23"/>
                  <a:gd name="T19" fmla="*/ 42 h 43"/>
                  <a:gd name="T20" fmla="*/ 18 w 23"/>
                  <a:gd name="T2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43">
                    <a:moveTo>
                      <a:pt x="18" y="43"/>
                    </a:moveTo>
                    <a:cubicBezTo>
                      <a:pt x="17" y="43"/>
                      <a:pt x="17" y="43"/>
                      <a:pt x="16" y="43"/>
                    </a:cubicBezTo>
                    <a:cubicBezTo>
                      <a:pt x="8" y="37"/>
                      <a:pt x="3" y="30"/>
                      <a:pt x="2" y="22"/>
                    </a:cubicBezTo>
                    <a:cubicBezTo>
                      <a:pt x="0" y="11"/>
                      <a:pt x="8" y="2"/>
                      <a:pt x="8" y="2"/>
                    </a:cubicBezTo>
                    <a:cubicBezTo>
                      <a:pt x="9" y="0"/>
                      <a:pt x="12" y="0"/>
                      <a:pt x="13" y="2"/>
                    </a:cubicBezTo>
                    <a:cubicBezTo>
                      <a:pt x="15" y="3"/>
                      <a:pt x="15" y="5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9" y="13"/>
                      <a:pt x="10" y="21"/>
                    </a:cubicBezTo>
                    <a:cubicBezTo>
                      <a:pt x="10" y="27"/>
                      <a:pt x="14" y="32"/>
                      <a:pt x="21" y="36"/>
                    </a:cubicBezTo>
                    <a:cubicBezTo>
                      <a:pt x="22" y="37"/>
                      <a:pt x="23" y="40"/>
                      <a:pt x="22" y="42"/>
                    </a:cubicBezTo>
                    <a:cubicBezTo>
                      <a:pt x="21" y="43"/>
                      <a:pt x="20" y="43"/>
                      <a:pt x="18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70"/>
              <p:cNvSpPr>
                <a:spLocks/>
              </p:cNvSpPr>
              <p:nvPr/>
            </p:nvSpPr>
            <p:spPr bwMode="auto">
              <a:xfrm>
                <a:off x="224" y="425"/>
                <a:ext cx="280" cy="77"/>
              </a:xfrm>
              <a:custGeom>
                <a:avLst/>
                <a:gdLst>
                  <a:gd name="T0" fmla="*/ 147 w 151"/>
                  <a:gd name="T1" fmla="*/ 42 h 42"/>
                  <a:gd name="T2" fmla="*/ 21 w 151"/>
                  <a:gd name="T3" fmla="*/ 42 h 42"/>
                  <a:gd name="T4" fmla="*/ 20 w 151"/>
                  <a:gd name="T5" fmla="*/ 42 h 42"/>
                  <a:gd name="T6" fmla="*/ 5 w 151"/>
                  <a:gd name="T7" fmla="*/ 34 h 42"/>
                  <a:gd name="T8" fmla="*/ 1 w 151"/>
                  <a:gd name="T9" fmla="*/ 19 h 42"/>
                  <a:gd name="T10" fmla="*/ 21 w 151"/>
                  <a:gd name="T11" fmla="*/ 0 h 42"/>
                  <a:gd name="T12" fmla="*/ 147 w 151"/>
                  <a:gd name="T13" fmla="*/ 0 h 42"/>
                  <a:gd name="T14" fmla="*/ 151 w 151"/>
                  <a:gd name="T15" fmla="*/ 4 h 42"/>
                  <a:gd name="T16" fmla="*/ 147 w 151"/>
                  <a:gd name="T17" fmla="*/ 8 h 42"/>
                  <a:gd name="T18" fmla="*/ 21 w 151"/>
                  <a:gd name="T19" fmla="*/ 8 h 42"/>
                  <a:gd name="T20" fmla="*/ 9 w 151"/>
                  <a:gd name="T21" fmla="*/ 19 h 42"/>
                  <a:gd name="T22" fmla="*/ 9 w 151"/>
                  <a:gd name="T23" fmla="*/ 20 h 42"/>
                  <a:gd name="T24" fmla="*/ 21 w 151"/>
                  <a:gd name="T25" fmla="*/ 34 h 42"/>
                  <a:gd name="T26" fmla="*/ 147 w 151"/>
                  <a:gd name="T27" fmla="*/ 34 h 42"/>
                  <a:gd name="T28" fmla="*/ 151 w 151"/>
                  <a:gd name="T29" fmla="*/ 38 h 42"/>
                  <a:gd name="T30" fmla="*/ 147 w 151"/>
                  <a:gd name="T3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1" h="42">
                    <a:moveTo>
                      <a:pt x="147" y="42"/>
                    </a:move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0" y="42"/>
                    </a:cubicBezTo>
                    <a:cubicBezTo>
                      <a:pt x="14" y="41"/>
                      <a:pt x="8" y="39"/>
                      <a:pt x="5" y="34"/>
                    </a:cubicBezTo>
                    <a:cubicBezTo>
                      <a:pt x="0" y="28"/>
                      <a:pt x="1" y="20"/>
                      <a:pt x="1" y="19"/>
                    </a:cubicBezTo>
                    <a:cubicBezTo>
                      <a:pt x="1" y="4"/>
                      <a:pt x="14" y="0"/>
                      <a:pt x="21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9" y="0"/>
                      <a:pt x="151" y="1"/>
                      <a:pt x="151" y="4"/>
                    </a:cubicBezTo>
                    <a:cubicBezTo>
                      <a:pt x="151" y="6"/>
                      <a:pt x="149" y="8"/>
                      <a:pt x="147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8"/>
                      <a:pt x="9" y="8"/>
                      <a:pt x="9" y="19"/>
                    </a:cubicBezTo>
                    <a:cubicBezTo>
                      <a:pt x="9" y="19"/>
                      <a:pt x="9" y="19"/>
                      <a:pt x="9" y="20"/>
                    </a:cubicBezTo>
                    <a:cubicBezTo>
                      <a:pt x="9" y="22"/>
                      <a:pt x="8" y="32"/>
                      <a:pt x="21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9" y="34"/>
                      <a:pt x="151" y="36"/>
                      <a:pt x="151" y="38"/>
                    </a:cubicBezTo>
                    <a:cubicBezTo>
                      <a:pt x="151" y="41"/>
                      <a:pt x="149" y="42"/>
                      <a:pt x="147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71"/>
              <p:cNvSpPr>
                <a:spLocks/>
              </p:cNvSpPr>
              <p:nvPr/>
            </p:nvSpPr>
            <p:spPr bwMode="auto">
              <a:xfrm>
                <a:off x="226" y="465"/>
                <a:ext cx="290" cy="319"/>
              </a:xfrm>
              <a:custGeom>
                <a:avLst/>
                <a:gdLst>
                  <a:gd name="T0" fmla="*/ 153 w 157"/>
                  <a:gd name="T1" fmla="*/ 12 h 172"/>
                  <a:gd name="T2" fmla="*/ 28 w 157"/>
                  <a:gd name="T3" fmla="*/ 12 h 172"/>
                  <a:gd name="T4" fmla="*/ 26 w 157"/>
                  <a:gd name="T5" fmla="*/ 12 h 172"/>
                  <a:gd name="T6" fmla="*/ 26 w 157"/>
                  <a:gd name="T7" fmla="*/ 12 h 172"/>
                  <a:gd name="T8" fmla="*/ 23 w 157"/>
                  <a:gd name="T9" fmla="*/ 13 h 172"/>
                  <a:gd name="T10" fmla="*/ 8 w 157"/>
                  <a:gd name="T11" fmla="*/ 3 h 172"/>
                  <a:gd name="T12" fmla="*/ 3 w 157"/>
                  <a:gd name="T13" fmla="*/ 0 h 172"/>
                  <a:gd name="T14" fmla="*/ 0 w 157"/>
                  <a:gd name="T15" fmla="*/ 4 h 172"/>
                  <a:gd name="T16" fmla="*/ 0 w 157"/>
                  <a:gd name="T17" fmla="*/ 46 h 172"/>
                  <a:gd name="T18" fmla="*/ 34 w 157"/>
                  <a:gd name="T19" fmla="*/ 36 h 172"/>
                  <a:gd name="T20" fmla="*/ 93 w 157"/>
                  <a:gd name="T21" fmla="*/ 95 h 172"/>
                  <a:gd name="T22" fmla="*/ 34 w 157"/>
                  <a:gd name="T23" fmla="*/ 155 h 172"/>
                  <a:gd name="T24" fmla="*/ 0 w 157"/>
                  <a:gd name="T25" fmla="*/ 144 h 172"/>
                  <a:gd name="T26" fmla="*/ 0 w 157"/>
                  <a:gd name="T27" fmla="*/ 151 h 172"/>
                  <a:gd name="T28" fmla="*/ 0 w 157"/>
                  <a:gd name="T29" fmla="*/ 152 h 172"/>
                  <a:gd name="T30" fmla="*/ 25 w 157"/>
                  <a:gd name="T31" fmla="*/ 172 h 172"/>
                  <a:gd name="T32" fmla="*/ 25 w 157"/>
                  <a:gd name="T33" fmla="*/ 168 h 172"/>
                  <a:gd name="T34" fmla="*/ 25 w 157"/>
                  <a:gd name="T35" fmla="*/ 172 h 172"/>
                  <a:gd name="T36" fmla="*/ 153 w 157"/>
                  <a:gd name="T37" fmla="*/ 172 h 172"/>
                  <a:gd name="T38" fmla="*/ 157 w 157"/>
                  <a:gd name="T39" fmla="*/ 168 h 172"/>
                  <a:gd name="T40" fmla="*/ 157 w 157"/>
                  <a:gd name="T41" fmla="*/ 16 h 172"/>
                  <a:gd name="T42" fmla="*/ 153 w 157"/>
                  <a:gd name="T43" fmla="*/ 1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7" h="172">
                    <a:moveTo>
                      <a:pt x="153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5" y="13"/>
                      <a:pt x="24" y="13"/>
                      <a:pt x="23" y="13"/>
                    </a:cubicBezTo>
                    <a:cubicBezTo>
                      <a:pt x="13" y="13"/>
                      <a:pt x="8" y="3"/>
                      <a:pt x="8" y="3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0" y="40"/>
                      <a:pt x="21" y="36"/>
                      <a:pt x="34" y="36"/>
                    </a:cubicBezTo>
                    <a:cubicBezTo>
                      <a:pt x="66" y="36"/>
                      <a:pt x="93" y="62"/>
                      <a:pt x="93" y="95"/>
                    </a:cubicBezTo>
                    <a:cubicBezTo>
                      <a:pt x="93" y="128"/>
                      <a:pt x="66" y="155"/>
                      <a:pt x="34" y="155"/>
                    </a:cubicBezTo>
                    <a:cubicBezTo>
                      <a:pt x="21" y="155"/>
                      <a:pt x="10" y="151"/>
                      <a:pt x="0" y="144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3" y="171"/>
                      <a:pt x="23" y="172"/>
                      <a:pt x="25" y="172"/>
                    </a:cubicBezTo>
                    <a:cubicBezTo>
                      <a:pt x="25" y="168"/>
                      <a:pt x="25" y="168"/>
                      <a:pt x="25" y="168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153" y="172"/>
                      <a:pt x="153" y="172"/>
                      <a:pt x="153" y="172"/>
                    </a:cubicBezTo>
                    <a:cubicBezTo>
                      <a:pt x="155" y="172"/>
                      <a:pt x="157" y="170"/>
                      <a:pt x="157" y="168"/>
                    </a:cubicBezTo>
                    <a:cubicBezTo>
                      <a:pt x="157" y="16"/>
                      <a:pt x="157" y="16"/>
                      <a:pt x="157" y="16"/>
                    </a:cubicBezTo>
                    <a:cubicBezTo>
                      <a:pt x="157" y="14"/>
                      <a:pt x="155" y="12"/>
                      <a:pt x="15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72"/>
              <p:cNvSpPr>
                <a:spLocks/>
              </p:cNvSpPr>
              <p:nvPr/>
            </p:nvSpPr>
            <p:spPr bwMode="auto">
              <a:xfrm>
                <a:off x="182" y="599"/>
                <a:ext cx="31" cy="35"/>
              </a:xfrm>
              <a:custGeom>
                <a:avLst/>
                <a:gdLst>
                  <a:gd name="T0" fmla="*/ 5 w 17"/>
                  <a:gd name="T1" fmla="*/ 0 h 19"/>
                  <a:gd name="T2" fmla="*/ 17 w 17"/>
                  <a:gd name="T3" fmla="*/ 0 h 19"/>
                  <a:gd name="T4" fmla="*/ 15 w 17"/>
                  <a:gd name="T5" fmla="*/ 19 h 19"/>
                  <a:gd name="T6" fmla="*/ 0 w 17"/>
                  <a:gd name="T7" fmla="*/ 19 h 19"/>
                  <a:gd name="T8" fmla="*/ 5 w 17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9">
                    <a:moveTo>
                      <a:pt x="5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6"/>
                      <a:pt x="15" y="12"/>
                      <a:pt x="15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2"/>
                      <a:pt x="2" y="6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73"/>
              <p:cNvSpPr>
                <a:spLocks/>
              </p:cNvSpPr>
              <p:nvPr/>
            </p:nvSpPr>
            <p:spPr bwMode="auto">
              <a:xfrm>
                <a:off x="363" y="599"/>
                <a:ext cx="31" cy="35"/>
              </a:xfrm>
              <a:custGeom>
                <a:avLst/>
                <a:gdLst>
                  <a:gd name="T0" fmla="*/ 17 w 17"/>
                  <a:gd name="T1" fmla="*/ 19 h 19"/>
                  <a:gd name="T2" fmla="*/ 3 w 17"/>
                  <a:gd name="T3" fmla="*/ 19 h 19"/>
                  <a:gd name="T4" fmla="*/ 0 w 17"/>
                  <a:gd name="T5" fmla="*/ 0 h 19"/>
                  <a:gd name="T6" fmla="*/ 12 w 17"/>
                  <a:gd name="T7" fmla="*/ 0 h 19"/>
                  <a:gd name="T8" fmla="*/ 17 w 17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9">
                    <a:moveTo>
                      <a:pt x="17" y="19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2" y="12"/>
                      <a:pt x="1" y="6"/>
                      <a:pt x="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5" y="6"/>
                      <a:pt x="17" y="12"/>
                      <a:pt x="17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74"/>
              <p:cNvSpPr>
                <a:spLocks/>
              </p:cNvSpPr>
              <p:nvPr/>
            </p:nvSpPr>
            <p:spPr bwMode="auto">
              <a:xfrm>
                <a:off x="322" y="599"/>
                <a:ext cx="30" cy="35"/>
              </a:xfrm>
              <a:custGeom>
                <a:avLst/>
                <a:gdLst>
                  <a:gd name="T0" fmla="*/ 16 w 16"/>
                  <a:gd name="T1" fmla="*/ 19 h 19"/>
                  <a:gd name="T2" fmla="*/ 1 w 16"/>
                  <a:gd name="T3" fmla="*/ 19 h 19"/>
                  <a:gd name="T4" fmla="*/ 0 w 16"/>
                  <a:gd name="T5" fmla="*/ 0 h 19"/>
                  <a:gd name="T6" fmla="*/ 13 w 16"/>
                  <a:gd name="T7" fmla="*/ 0 h 19"/>
                  <a:gd name="T8" fmla="*/ 16 w 16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9">
                    <a:moveTo>
                      <a:pt x="16" y="19"/>
                    </a:moveTo>
                    <a:cubicBezTo>
                      <a:pt x="1" y="19"/>
                      <a:pt x="1" y="19"/>
                      <a:pt x="1" y="19"/>
                    </a:cubicBezTo>
                    <a:cubicBezTo>
                      <a:pt x="1" y="13"/>
                      <a:pt x="0" y="6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5" y="6"/>
                      <a:pt x="16" y="12"/>
                      <a:pt x="16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75"/>
              <p:cNvSpPr>
                <a:spLocks/>
              </p:cNvSpPr>
              <p:nvPr/>
            </p:nvSpPr>
            <p:spPr bwMode="auto">
              <a:xfrm>
                <a:off x="272" y="701"/>
                <a:ext cx="32" cy="48"/>
              </a:xfrm>
              <a:custGeom>
                <a:avLst/>
                <a:gdLst>
                  <a:gd name="T0" fmla="*/ 9 w 17"/>
                  <a:gd name="T1" fmla="*/ 26 h 26"/>
                  <a:gd name="T2" fmla="*/ 0 w 17"/>
                  <a:gd name="T3" fmla="*/ 0 h 26"/>
                  <a:gd name="T4" fmla="*/ 17 w 17"/>
                  <a:gd name="T5" fmla="*/ 0 h 26"/>
                  <a:gd name="T6" fmla="*/ 9 w 17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6">
                    <a:moveTo>
                      <a:pt x="9" y="26"/>
                    </a:moveTo>
                    <a:cubicBezTo>
                      <a:pt x="6" y="25"/>
                      <a:pt x="2" y="16"/>
                      <a:pt x="0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6"/>
                      <a:pt x="11" y="25"/>
                      <a:pt x="9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76"/>
              <p:cNvSpPr>
                <a:spLocks/>
              </p:cNvSpPr>
              <p:nvPr/>
            </p:nvSpPr>
            <p:spPr bwMode="auto">
              <a:xfrm>
                <a:off x="269" y="649"/>
                <a:ext cx="38" cy="37"/>
              </a:xfrm>
              <a:custGeom>
                <a:avLst/>
                <a:gdLst>
                  <a:gd name="T0" fmla="*/ 1 w 21"/>
                  <a:gd name="T1" fmla="*/ 20 h 20"/>
                  <a:gd name="T2" fmla="*/ 0 w 21"/>
                  <a:gd name="T3" fmla="*/ 0 h 20"/>
                  <a:gd name="T4" fmla="*/ 21 w 21"/>
                  <a:gd name="T5" fmla="*/ 0 h 20"/>
                  <a:gd name="T6" fmla="*/ 20 w 21"/>
                  <a:gd name="T7" fmla="*/ 20 h 20"/>
                  <a:gd name="T8" fmla="*/ 1 w 21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" y="20"/>
                    </a:moveTo>
                    <a:cubicBezTo>
                      <a:pt x="0" y="14"/>
                      <a:pt x="0" y="8"/>
                      <a:pt x="0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8"/>
                      <a:pt x="21" y="14"/>
                      <a:pt x="20" y="20"/>
                    </a:cubicBez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77"/>
              <p:cNvSpPr>
                <a:spLocks/>
              </p:cNvSpPr>
              <p:nvPr/>
            </p:nvSpPr>
            <p:spPr bwMode="auto">
              <a:xfrm>
                <a:off x="269" y="599"/>
                <a:ext cx="38" cy="35"/>
              </a:xfrm>
              <a:custGeom>
                <a:avLst/>
                <a:gdLst>
                  <a:gd name="T0" fmla="*/ 0 w 21"/>
                  <a:gd name="T1" fmla="*/ 19 h 19"/>
                  <a:gd name="T2" fmla="*/ 1 w 21"/>
                  <a:gd name="T3" fmla="*/ 0 h 19"/>
                  <a:gd name="T4" fmla="*/ 20 w 21"/>
                  <a:gd name="T5" fmla="*/ 0 h 19"/>
                  <a:gd name="T6" fmla="*/ 21 w 21"/>
                  <a:gd name="T7" fmla="*/ 19 h 19"/>
                  <a:gd name="T8" fmla="*/ 0 w 21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0" y="19"/>
                    </a:moveTo>
                    <a:cubicBezTo>
                      <a:pt x="0" y="12"/>
                      <a:pt x="0" y="5"/>
                      <a:pt x="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1" y="5"/>
                      <a:pt x="21" y="12"/>
                      <a:pt x="21" y="19"/>
                    </a:cubicBez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78"/>
              <p:cNvSpPr>
                <a:spLocks/>
              </p:cNvSpPr>
              <p:nvPr/>
            </p:nvSpPr>
            <p:spPr bwMode="auto">
              <a:xfrm>
                <a:off x="272" y="534"/>
                <a:ext cx="32" cy="48"/>
              </a:xfrm>
              <a:custGeom>
                <a:avLst/>
                <a:gdLst>
                  <a:gd name="T0" fmla="*/ 9 w 17"/>
                  <a:gd name="T1" fmla="*/ 0 h 26"/>
                  <a:gd name="T2" fmla="*/ 9 w 17"/>
                  <a:gd name="T3" fmla="*/ 0 h 26"/>
                  <a:gd name="T4" fmla="*/ 17 w 17"/>
                  <a:gd name="T5" fmla="*/ 26 h 26"/>
                  <a:gd name="T6" fmla="*/ 0 w 17"/>
                  <a:gd name="T7" fmla="*/ 26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1" y="1"/>
                      <a:pt x="15" y="10"/>
                      <a:pt x="17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10"/>
                      <a:pt x="6" y="1"/>
                      <a:pt x="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79"/>
              <p:cNvSpPr>
                <a:spLocks/>
              </p:cNvSpPr>
              <p:nvPr/>
            </p:nvSpPr>
            <p:spPr bwMode="auto">
              <a:xfrm>
                <a:off x="309" y="541"/>
                <a:ext cx="34" cy="41"/>
              </a:xfrm>
              <a:custGeom>
                <a:avLst/>
                <a:gdLst>
                  <a:gd name="T0" fmla="*/ 6 w 18"/>
                  <a:gd name="T1" fmla="*/ 22 h 22"/>
                  <a:gd name="T2" fmla="*/ 0 w 18"/>
                  <a:gd name="T3" fmla="*/ 0 h 22"/>
                  <a:gd name="T4" fmla="*/ 18 w 18"/>
                  <a:gd name="T5" fmla="*/ 22 h 22"/>
                  <a:gd name="T6" fmla="*/ 6 w 18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2">
                    <a:moveTo>
                      <a:pt x="6" y="22"/>
                    </a:moveTo>
                    <a:cubicBezTo>
                      <a:pt x="5" y="14"/>
                      <a:pt x="3" y="6"/>
                      <a:pt x="0" y="0"/>
                    </a:cubicBezTo>
                    <a:cubicBezTo>
                      <a:pt x="7" y="4"/>
                      <a:pt x="13" y="12"/>
                      <a:pt x="18" y="22"/>
                    </a:cubicBezTo>
                    <a:lnTo>
                      <a:pt x="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80"/>
              <p:cNvSpPr>
                <a:spLocks/>
              </p:cNvSpPr>
              <p:nvPr/>
            </p:nvSpPr>
            <p:spPr bwMode="auto">
              <a:xfrm>
                <a:off x="235" y="541"/>
                <a:ext cx="32" cy="41"/>
              </a:xfrm>
              <a:custGeom>
                <a:avLst/>
                <a:gdLst>
                  <a:gd name="T0" fmla="*/ 17 w 17"/>
                  <a:gd name="T1" fmla="*/ 0 h 22"/>
                  <a:gd name="T2" fmla="*/ 11 w 17"/>
                  <a:gd name="T3" fmla="*/ 22 h 22"/>
                  <a:gd name="T4" fmla="*/ 0 w 17"/>
                  <a:gd name="T5" fmla="*/ 22 h 22"/>
                  <a:gd name="T6" fmla="*/ 17 w 17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2">
                    <a:moveTo>
                      <a:pt x="17" y="0"/>
                    </a:moveTo>
                    <a:cubicBezTo>
                      <a:pt x="14" y="6"/>
                      <a:pt x="13" y="14"/>
                      <a:pt x="11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4" y="12"/>
                      <a:pt x="10" y="4"/>
                      <a:pt x="1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81"/>
              <p:cNvSpPr>
                <a:spLocks/>
              </p:cNvSpPr>
              <p:nvPr/>
            </p:nvSpPr>
            <p:spPr bwMode="auto">
              <a:xfrm>
                <a:off x="224" y="599"/>
                <a:ext cx="32" cy="35"/>
              </a:xfrm>
              <a:custGeom>
                <a:avLst/>
                <a:gdLst>
                  <a:gd name="T0" fmla="*/ 17 w 17"/>
                  <a:gd name="T1" fmla="*/ 0 h 19"/>
                  <a:gd name="T2" fmla="*/ 15 w 17"/>
                  <a:gd name="T3" fmla="*/ 19 h 19"/>
                  <a:gd name="T4" fmla="*/ 0 w 17"/>
                  <a:gd name="T5" fmla="*/ 19 h 19"/>
                  <a:gd name="T6" fmla="*/ 3 w 17"/>
                  <a:gd name="T7" fmla="*/ 0 h 19"/>
                  <a:gd name="T8" fmla="*/ 17 w 17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9">
                    <a:moveTo>
                      <a:pt x="17" y="0"/>
                    </a:moveTo>
                    <a:cubicBezTo>
                      <a:pt x="16" y="6"/>
                      <a:pt x="16" y="13"/>
                      <a:pt x="15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2"/>
                      <a:pt x="1" y="6"/>
                      <a:pt x="3" y="0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82"/>
              <p:cNvSpPr>
                <a:spLocks/>
              </p:cNvSpPr>
              <p:nvPr/>
            </p:nvSpPr>
            <p:spPr bwMode="auto">
              <a:xfrm>
                <a:off x="182" y="649"/>
                <a:ext cx="31" cy="37"/>
              </a:xfrm>
              <a:custGeom>
                <a:avLst/>
                <a:gdLst>
                  <a:gd name="T0" fmla="*/ 0 w 17"/>
                  <a:gd name="T1" fmla="*/ 0 h 20"/>
                  <a:gd name="T2" fmla="*/ 15 w 17"/>
                  <a:gd name="T3" fmla="*/ 0 h 20"/>
                  <a:gd name="T4" fmla="*/ 17 w 17"/>
                  <a:gd name="T5" fmla="*/ 20 h 20"/>
                  <a:gd name="T6" fmla="*/ 5 w 17"/>
                  <a:gd name="T7" fmla="*/ 20 h 20"/>
                  <a:gd name="T8" fmla="*/ 0 w 17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0">
                    <a:moveTo>
                      <a:pt x="0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7"/>
                      <a:pt x="16" y="14"/>
                      <a:pt x="17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2" y="14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83"/>
              <p:cNvSpPr>
                <a:spLocks/>
              </p:cNvSpPr>
              <p:nvPr/>
            </p:nvSpPr>
            <p:spPr bwMode="auto">
              <a:xfrm>
                <a:off x="224" y="649"/>
                <a:ext cx="32" cy="37"/>
              </a:xfrm>
              <a:custGeom>
                <a:avLst/>
                <a:gdLst>
                  <a:gd name="T0" fmla="*/ 0 w 17"/>
                  <a:gd name="T1" fmla="*/ 0 h 20"/>
                  <a:gd name="T2" fmla="*/ 15 w 17"/>
                  <a:gd name="T3" fmla="*/ 0 h 20"/>
                  <a:gd name="T4" fmla="*/ 17 w 17"/>
                  <a:gd name="T5" fmla="*/ 20 h 20"/>
                  <a:gd name="T6" fmla="*/ 3 w 17"/>
                  <a:gd name="T7" fmla="*/ 20 h 20"/>
                  <a:gd name="T8" fmla="*/ 0 w 17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0">
                    <a:moveTo>
                      <a:pt x="0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6"/>
                      <a:pt x="16" y="13"/>
                      <a:pt x="17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1" y="14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84"/>
              <p:cNvSpPr>
                <a:spLocks/>
              </p:cNvSpPr>
              <p:nvPr/>
            </p:nvSpPr>
            <p:spPr bwMode="auto">
              <a:xfrm>
                <a:off x="235" y="701"/>
                <a:ext cx="32" cy="42"/>
              </a:xfrm>
              <a:custGeom>
                <a:avLst/>
                <a:gdLst>
                  <a:gd name="T0" fmla="*/ 11 w 17"/>
                  <a:gd name="T1" fmla="*/ 0 h 23"/>
                  <a:gd name="T2" fmla="*/ 17 w 17"/>
                  <a:gd name="T3" fmla="*/ 23 h 23"/>
                  <a:gd name="T4" fmla="*/ 0 w 17"/>
                  <a:gd name="T5" fmla="*/ 0 h 23"/>
                  <a:gd name="T6" fmla="*/ 11 w 17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3">
                    <a:moveTo>
                      <a:pt x="11" y="0"/>
                    </a:moveTo>
                    <a:cubicBezTo>
                      <a:pt x="13" y="9"/>
                      <a:pt x="14" y="17"/>
                      <a:pt x="17" y="23"/>
                    </a:cubicBezTo>
                    <a:cubicBezTo>
                      <a:pt x="10" y="19"/>
                      <a:pt x="4" y="11"/>
                      <a:pt x="0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85"/>
              <p:cNvSpPr>
                <a:spLocks/>
              </p:cNvSpPr>
              <p:nvPr/>
            </p:nvSpPr>
            <p:spPr bwMode="auto">
              <a:xfrm>
                <a:off x="309" y="701"/>
                <a:ext cx="34" cy="42"/>
              </a:xfrm>
              <a:custGeom>
                <a:avLst/>
                <a:gdLst>
                  <a:gd name="T0" fmla="*/ 0 w 18"/>
                  <a:gd name="T1" fmla="*/ 23 h 23"/>
                  <a:gd name="T2" fmla="*/ 6 w 18"/>
                  <a:gd name="T3" fmla="*/ 0 h 23"/>
                  <a:gd name="T4" fmla="*/ 18 w 18"/>
                  <a:gd name="T5" fmla="*/ 0 h 23"/>
                  <a:gd name="T6" fmla="*/ 0 w 18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23"/>
                    </a:moveTo>
                    <a:cubicBezTo>
                      <a:pt x="3" y="17"/>
                      <a:pt x="5" y="9"/>
                      <a:pt x="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3" y="11"/>
                      <a:pt x="7" y="19"/>
                      <a:pt x="0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86"/>
              <p:cNvSpPr>
                <a:spLocks/>
              </p:cNvSpPr>
              <p:nvPr/>
            </p:nvSpPr>
            <p:spPr bwMode="auto">
              <a:xfrm>
                <a:off x="322" y="649"/>
                <a:ext cx="30" cy="37"/>
              </a:xfrm>
              <a:custGeom>
                <a:avLst/>
                <a:gdLst>
                  <a:gd name="T0" fmla="*/ 0 w 16"/>
                  <a:gd name="T1" fmla="*/ 20 h 20"/>
                  <a:gd name="T2" fmla="*/ 1 w 16"/>
                  <a:gd name="T3" fmla="*/ 0 h 20"/>
                  <a:gd name="T4" fmla="*/ 16 w 16"/>
                  <a:gd name="T5" fmla="*/ 0 h 20"/>
                  <a:gd name="T6" fmla="*/ 13 w 16"/>
                  <a:gd name="T7" fmla="*/ 20 h 20"/>
                  <a:gd name="T8" fmla="*/ 0 w 16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0">
                    <a:moveTo>
                      <a:pt x="0" y="20"/>
                    </a:moveTo>
                    <a:cubicBezTo>
                      <a:pt x="0" y="13"/>
                      <a:pt x="1" y="6"/>
                      <a:pt x="1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7"/>
                      <a:pt x="15" y="14"/>
                      <a:pt x="13" y="20"/>
                    </a:cubicBez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87"/>
              <p:cNvSpPr>
                <a:spLocks/>
              </p:cNvSpPr>
              <p:nvPr/>
            </p:nvSpPr>
            <p:spPr bwMode="auto">
              <a:xfrm>
                <a:off x="363" y="649"/>
                <a:ext cx="31" cy="37"/>
              </a:xfrm>
              <a:custGeom>
                <a:avLst/>
                <a:gdLst>
                  <a:gd name="T0" fmla="*/ 3 w 17"/>
                  <a:gd name="T1" fmla="*/ 0 h 20"/>
                  <a:gd name="T2" fmla="*/ 17 w 17"/>
                  <a:gd name="T3" fmla="*/ 0 h 20"/>
                  <a:gd name="T4" fmla="*/ 12 w 17"/>
                  <a:gd name="T5" fmla="*/ 20 h 20"/>
                  <a:gd name="T6" fmla="*/ 0 w 17"/>
                  <a:gd name="T7" fmla="*/ 20 h 20"/>
                  <a:gd name="T8" fmla="*/ 3 w 17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0">
                    <a:moveTo>
                      <a:pt x="3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7"/>
                      <a:pt x="15" y="14"/>
                      <a:pt x="1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14"/>
                      <a:pt x="2" y="7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88"/>
              <p:cNvSpPr>
                <a:spLocks/>
              </p:cNvSpPr>
              <p:nvPr/>
            </p:nvSpPr>
            <p:spPr bwMode="auto">
              <a:xfrm>
                <a:off x="339" y="547"/>
                <a:ext cx="39" cy="35"/>
              </a:xfrm>
              <a:custGeom>
                <a:avLst/>
                <a:gdLst>
                  <a:gd name="T0" fmla="*/ 21 w 21"/>
                  <a:gd name="T1" fmla="*/ 19 h 19"/>
                  <a:gd name="T2" fmla="*/ 10 w 21"/>
                  <a:gd name="T3" fmla="*/ 19 h 19"/>
                  <a:gd name="T4" fmla="*/ 0 w 21"/>
                  <a:gd name="T5" fmla="*/ 0 h 19"/>
                  <a:gd name="T6" fmla="*/ 21 w 21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9">
                    <a:moveTo>
                      <a:pt x="21" y="19"/>
                    </a:move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2"/>
                      <a:pt x="4" y="6"/>
                      <a:pt x="0" y="0"/>
                    </a:cubicBezTo>
                    <a:cubicBezTo>
                      <a:pt x="8" y="5"/>
                      <a:pt x="15" y="11"/>
                      <a:pt x="21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89"/>
              <p:cNvSpPr>
                <a:spLocks/>
              </p:cNvSpPr>
              <p:nvPr/>
            </p:nvSpPr>
            <p:spPr bwMode="auto">
              <a:xfrm>
                <a:off x="200" y="547"/>
                <a:ext cx="37" cy="35"/>
              </a:xfrm>
              <a:custGeom>
                <a:avLst/>
                <a:gdLst>
                  <a:gd name="T0" fmla="*/ 20 w 20"/>
                  <a:gd name="T1" fmla="*/ 0 h 19"/>
                  <a:gd name="T2" fmla="*/ 10 w 20"/>
                  <a:gd name="T3" fmla="*/ 19 h 19"/>
                  <a:gd name="T4" fmla="*/ 0 w 20"/>
                  <a:gd name="T5" fmla="*/ 19 h 19"/>
                  <a:gd name="T6" fmla="*/ 20 w 20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0"/>
                    </a:moveTo>
                    <a:cubicBezTo>
                      <a:pt x="16" y="6"/>
                      <a:pt x="13" y="12"/>
                      <a:pt x="1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5" y="11"/>
                      <a:pt x="12" y="5"/>
                      <a:pt x="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90"/>
              <p:cNvSpPr>
                <a:spLocks/>
              </p:cNvSpPr>
              <p:nvPr/>
            </p:nvSpPr>
            <p:spPr bwMode="auto">
              <a:xfrm>
                <a:off x="200" y="701"/>
                <a:ext cx="37" cy="35"/>
              </a:xfrm>
              <a:custGeom>
                <a:avLst/>
                <a:gdLst>
                  <a:gd name="T0" fmla="*/ 0 w 20"/>
                  <a:gd name="T1" fmla="*/ 0 h 19"/>
                  <a:gd name="T2" fmla="*/ 10 w 20"/>
                  <a:gd name="T3" fmla="*/ 0 h 19"/>
                  <a:gd name="T4" fmla="*/ 20 w 20"/>
                  <a:gd name="T5" fmla="*/ 19 h 19"/>
                  <a:gd name="T6" fmla="*/ 0 w 20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3" y="8"/>
                      <a:pt x="16" y="14"/>
                      <a:pt x="20" y="19"/>
                    </a:cubicBezTo>
                    <a:cubicBezTo>
                      <a:pt x="12" y="15"/>
                      <a:pt x="5" y="8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91"/>
              <p:cNvSpPr>
                <a:spLocks/>
              </p:cNvSpPr>
              <p:nvPr/>
            </p:nvSpPr>
            <p:spPr bwMode="auto">
              <a:xfrm>
                <a:off x="339" y="701"/>
                <a:ext cx="39" cy="35"/>
              </a:xfrm>
              <a:custGeom>
                <a:avLst/>
                <a:gdLst>
                  <a:gd name="T0" fmla="*/ 0 w 21"/>
                  <a:gd name="T1" fmla="*/ 19 h 19"/>
                  <a:gd name="T2" fmla="*/ 10 w 21"/>
                  <a:gd name="T3" fmla="*/ 0 h 19"/>
                  <a:gd name="T4" fmla="*/ 21 w 21"/>
                  <a:gd name="T5" fmla="*/ 0 h 19"/>
                  <a:gd name="T6" fmla="*/ 0 w 21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9">
                    <a:moveTo>
                      <a:pt x="0" y="19"/>
                    </a:moveTo>
                    <a:cubicBezTo>
                      <a:pt x="4" y="14"/>
                      <a:pt x="8" y="8"/>
                      <a:pt x="10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5" y="8"/>
                      <a:pt x="8" y="15"/>
                      <a:pt x="0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92"/>
              <p:cNvSpPr>
                <a:spLocks/>
              </p:cNvSpPr>
              <p:nvPr/>
            </p:nvSpPr>
            <p:spPr bwMode="auto">
              <a:xfrm>
                <a:off x="1778" y="456"/>
                <a:ext cx="174" cy="145"/>
              </a:xfrm>
              <a:custGeom>
                <a:avLst/>
                <a:gdLst>
                  <a:gd name="T0" fmla="*/ 42 w 94"/>
                  <a:gd name="T1" fmla="*/ 22 h 78"/>
                  <a:gd name="T2" fmla="*/ 42 w 94"/>
                  <a:gd name="T3" fmla="*/ 22 h 78"/>
                  <a:gd name="T4" fmla="*/ 0 w 94"/>
                  <a:gd name="T5" fmla="*/ 21 h 78"/>
                  <a:gd name="T6" fmla="*/ 15 w 94"/>
                  <a:gd name="T7" fmla="*/ 78 h 78"/>
                  <a:gd name="T8" fmla="*/ 18 w 94"/>
                  <a:gd name="T9" fmla="*/ 76 h 78"/>
                  <a:gd name="T10" fmla="*/ 91 w 94"/>
                  <a:gd name="T11" fmla="*/ 56 h 78"/>
                  <a:gd name="T12" fmla="*/ 94 w 94"/>
                  <a:gd name="T13" fmla="*/ 57 h 78"/>
                  <a:gd name="T14" fmla="*/ 78 w 94"/>
                  <a:gd name="T15" fmla="*/ 0 h 78"/>
                  <a:gd name="T16" fmla="*/ 78 w 94"/>
                  <a:gd name="T17" fmla="*/ 0 h 78"/>
                  <a:gd name="T18" fmla="*/ 43 w 94"/>
                  <a:gd name="T19" fmla="*/ 22 h 78"/>
                  <a:gd name="T20" fmla="*/ 42 w 94"/>
                  <a:gd name="T21" fmla="*/ 2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78">
                    <a:moveTo>
                      <a:pt x="42" y="22"/>
                    </a:moveTo>
                    <a:cubicBezTo>
                      <a:pt x="42" y="22"/>
                      <a:pt x="42" y="22"/>
                      <a:pt x="42" y="2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5" y="78"/>
                      <a:pt x="15" y="78"/>
                      <a:pt x="15" y="78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18" y="75"/>
                      <a:pt x="50" y="46"/>
                      <a:pt x="91" y="56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2"/>
                      <a:pt x="42" y="22"/>
                      <a:pt x="4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93"/>
              <p:cNvSpPr>
                <a:spLocks/>
              </p:cNvSpPr>
              <p:nvPr/>
            </p:nvSpPr>
            <p:spPr bwMode="auto">
              <a:xfrm>
                <a:off x="1717" y="406"/>
                <a:ext cx="251" cy="82"/>
              </a:xfrm>
              <a:custGeom>
                <a:avLst/>
                <a:gdLst>
                  <a:gd name="T0" fmla="*/ 73 w 136"/>
                  <a:gd name="T1" fmla="*/ 20 h 44"/>
                  <a:gd name="T2" fmla="*/ 68 w 136"/>
                  <a:gd name="T3" fmla="*/ 17 h 44"/>
                  <a:gd name="T4" fmla="*/ 72 w 136"/>
                  <a:gd name="T5" fmla="*/ 12 h 44"/>
                  <a:gd name="T6" fmla="*/ 124 w 136"/>
                  <a:gd name="T7" fmla="*/ 7 h 44"/>
                  <a:gd name="T8" fmla="*/ 125 w 136"/>
                  <a:gd name="T9" fmla="*/ 11 h 44"/>
                  <a:gd name="T10" fmla="*/ 134 w 136"/>
                  <a:gd name="T11" fmla="*/ 5 h 44"/>
                  <a:gd name="T12" fmla="*/ 135 w 136"/>
                  <a:gd name="T13" fmla="*/ 3 h 44"/>
                  <a:gd name="T14" fmla="*/ 133 w 136"/>
                  <a:gd name="T15" fmla="*/ 2 h 44"/>
                  <a:gd name="T16" fmla="*/ 62 w 136"/>
                  <a:gd name="T17" fmla="*/ 0 h 44"/>
                  <a:gd name="T18" fmla="*/ 61 w 136"/>
                  <a:gd name="T19" fmla="*/ 0 h 44"/>
                  <a:gd name="T20" fmla="*/ 1 w 136"/>
                  <a:gd name="T21" fmla="*/ 38 h 44"/>
                  <a:gd name="T22" fmla="*/ 0 w 136"/>
                  <a:gd name="T23" fmla="*/ 40 h 44"/>
                  <a:gd name="T24" fmla="*/ 2 w 136"/>
                  <a:gd name="T25" fmla="*/ 41 h 44"/>
                  <a:gd name="T26" fmla="*/ 31 w 136"/>
                  <a:gd name="T27" fmla="*/ 42 h 44"/>
                  <a:gd name="T28" fmla="*/ 73 w 136"/>
                  <a:gd name="T29" fmla="*/ 44 h 44"/>
                  <a:gd name="T30" fmla="*/ 73 w 136"/>
                  <a:gd name="T31" fmla="*/ 44 h 44"/>
                  <a:gd name="T32" fmla="*/ 74 w 136"/>
                  <a:gd name="T33" fmla="*/ 43 h 44"/>
                  <a:gd name="T34" fmla="*/ 110 w 136"/>
                  <a:gd name="T35" fmla="*/ 21 h 44"/>
                  <a:gd name="T36" fmla="*/ 118 w 136"/>
                  <a:gd name="T37" fmla="*/ 16 h 44"/>
                  <a:gd name="T38" fmla="*/ 73 w 136"/>
                  <a:gd name="T39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44">
                    <a:moveTo>
                      <a:pt x="73" y="20"/>
                    </a:moveTo>
                    <a:cubicBezTo>
                      <a:pt x="70" y="20"/>
                      <a:pt x="69" y="19"/>
                      <a:pt x="68" y="17"/>
                    </a:cubicBezTo>
                    <a:cubicBezTo>
                      <a:pt x="68" y="14"/>
                      <a:pt x="70" y="12"/>
                      <a:pt x="72" y="12"/>
                    </a:cubicBezTo>
                    <a:cubicBezTo>
                      <a:pt x="124" y="7"/>
                      <a:pt x="124" y="7"/>
                      <a:pt x="124" y="7"/>
                    </a:cubicBezTo>
                    <a:cubicBezTo>
                      <a:pt x="125" y="11"/>
                      <a:pt x="125" y="11"/>
                      <a:pt x="125" y="11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5" y="5"/>
                      <a:pt x="136" y="4"/>
                      <a:pt x="135" y="3"/>
                    </a:cubicBezTo>
                    <a:cubicBezTo>
                      <a:pt x="135" y="2"/>
                      <a:pt x="134" y="2"/>
                      <a:pt x="133" y="2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2" y="0"/>
                      <a:pt x="61" y="0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0" y="38"/>
                      <a:pt x="0" y="39"/>
                      <a:pt x="0" y="40"/>
                    </a:cubicBezTo>
                    <a:cubicBezTo>
                      <a:pt x="0" y="41"/>
                      <a:pt x="1" y="41"/>
                      <a:pt x="2" y="41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4" y="44"/>
                      <a:pt x="74" y="43"/>
                      <a:pt x="74" y="43"/>
                    </a:cubicBezTo>
                    <a:cubicBezTo>
                      <a:pt x="110" y="21"/>
                      <a:pt x="110" y="21"/>
                      <a:pt x="110" y="21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5" y="16"/>
                      <a:pt x="73" y="20"/>
                      <a:pt x="73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94"/>
              <p:cNvSpPr>
                <a:spLocks/>
              </p:cNvSpPr>
              <p:nvPr/>
            </p:nvSpPr>
            <p:spPr bwMode="auto">
              <a:xfrm>
                <a:off x="1846" y="423"/>
                <a:ext cx="117" cy="76"/>
              </a:xfrm>
              <a:custGeom>
                <a:avLst/>
                <a:gdLst>
                  <a:gd name="T0" fmla="*/ 61 w 63"/>
                  <a:gd name="T1" fmla="*/ 41 h 41"/>
                  <a:gd name="T2" fmla="*/ 59 w 63"/>
                  <a:gd name="T3" fmla="*/ 39 h 41"/>
                  <a:gd name="T4" fmla="*/ 50 w 63"/>
                  <a:gd name="T5" fmla="*/ 5 h 41"/>
                  <a:gd name="T6" fmla="*/ 3 w 63"/>
                  <a:gd name="T7" fmla="*/ 9 h 41"/>
                  <a:gd name="T8" fmla="*/ 0 w 63"/>
                  <a:gd name="T9" fmla="*/ 7 h 41"/>
                  <a:gd name="T10" fmla="*/ 2 w 63"/>
                  <a:gd name="T11" fmla="*/ 5 h 41"/>
                  <a:gd name="T12" fmla="*/ 53 w 63"/>
                  <a:gd name="T13" fmla="*/ 0 h 41"/>
                  <a:gd name="T14" fmla="*/ 63 w 63"/>
                  <a:gd name="T15" fmla="*/ 38 h 41"/>
                  <a:gd name="T16" fmla="*/ 61 w 63"/>
                  <a:gd name="T17" fmla="*/ 41 h 41"/>
                  <a:gd name="T18" fmla="*/ 61 w 63"/>
                  <a:gd name="T1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41">
                    <a:moveTo>
                      <a:pt x="61" y="41"/>
                    </a:moveTo>
                    <a:cubicBezTo>
                      <a:pt x="60" y="41"/>
                      <a:pt x="59" y="40"/>
                      <a:pt x="59" y="39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9"/>
                      <a:pt x="1" y="8"/>
                      <a:pt x="0" y="7"/>
                    </a:cubicBezTo>
                    <a:cubicBezTo>
                      <a:pt x="0" y="6"/>
                      <a:pt x="1" y="5"/>
                      <a:pt x="2" y="5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9"/>
                      <a:pt x="63" y="40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95"/>
              <p:cNvSpPr>
                <a:spLocks/>
              </p:cNvSpPr>
              <p:nvPr/>
            </p:nvSpPr>
            <p:spPr bwMode="auto">
              <a:xfrm>
                <a:off x="1955" y="490"/>
                <a:ext cx="39" cy="42"/>
              </a:xfrm>
              <a:custGeom>
                <a:avLst/>
                <a:gdLst>
                  <a:gd name="T0" fmla="*/ 18 w 21"/>
                  <a:gd name="T1" fmla="*/ 23 h 23"/>
                  <a:gd name="T2" fmla="*/ 16 w 21"/>
                  <a:gd name="T3" fmla="*/ 21 h 23"/>
                  <a:gd name="T4" fmla="*/ 10 w 21"/>
                  <a:gd name="T5" fmla="*/ 11 h 23"/>
                  <a:gd name="T6" fmla="*/ 10 w 21"/>
                  <a:gd name="T7" fmla="*/ 10 h 23"/>
                  <a:gd name="T8" fmla="*/ 7 w 21"/>
                  <a:gd name="T9" fmla="*/ 7 h 23"/>
                  <a:gd name="T10" fmla="*/ 5 w 21"/>
                  <a:gd name="T11" fmla="*/ 6 h 23"/>
                  <a:gd name="T12" fmla="*/ 1 w 21"/>
                  <a:gd name="T13" fmla="*/ 3 h 23"/>
                  <a:gd name="T14" fmla="*/ 1 w 21"/>
                  <a:gd name="T15" fmla="*/ 1 h 23"/>
                  <a:gd name="T16" fmla="*/ 4 w 21"/>
                  <a:gd name="T17" fmla="*/ 1 h 23"/>
                  <a:gd name="T18" fmla="*/ 6 w 21"/>
                  <a:gd name="T19" fmla="*/ 2 h 23"/>
                  <a:gd name="T20" fmla="*/ 9 w 21"/>
                  <a:gd name="T21" fmla="*/ 4 h 23"/>
                  <a:gd name="T22" fmla="*/ 13 w 21"/>
                  <a:gd name="T23" fmla="*/ 8 h 23"/>
                  <a:gd name="T24" fmla="*/ 14 w 21"/>
                  <a:gd name="T25" fmla="*/ 8 h 23"/>
                  <a:gd name="T26" fmla="*/ 20 w 21"/>
                  <a:gd name="T27" fmla="*/ 20 h 23"/>
                  <a:gd name="T28" fmla="*/ 19 w 21"/>
                  <a:gd name="T29" fmla="*/ 23 h 23"/>
                  <a:gd name="T30" fmla="*/ 18 w 21"/>
                  <a:gd name="T3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23">
                    <a:moveTo>
                      <a:pt x="18" y="23"/>
                    </a:moveTo>
                    <a:cubicBezTo>
                      <a:pt x="17" y="23"/>
                      <a:pt x="17" y="22"/>
                      <a:pt x="16" y="21"/>
                    </a:cubicBezTo>
                    <a:cubicBezTo>
                      <a:pt x="15" y="17"/>
                      <a:pt x="13" y="14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9"/>
                      <a:pt x="8" y="8"/>
                      <a:pt x="7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3" y="5"/>
                      <a:pt x="2" y="5"/>
                      <a:pt x="1" y="3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7" y="3"/>
                      <a:pt x="8" y="3"/>
                      <a:pt x="9" y="4"/>
                    </a:cubicBezTo>
                    <a:cubicBezTo>
                      <a:pt x="11" y="5"/>
                      <a:pt x="12" y="6"/>
                      <a:pt x="13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7" y="12"/>
                      <a:pt x="19" y="16"/>
                      <a:pt x="20" y="20"/>
                    </a:cubicBezTo>
                    <a:cubicBezTo>
                      <a:pt x="21" y="21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8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96"/>
              <p:cNvSpPr>
                <a:spLocks/>
              </p:cNvSpPr>
              <p:nvPr/>
            </p:nvSpPr>
            <p:spPr bwMode="auto">
              <a:xfrm>
                <a:off x="1948" y="490"/>
                <a:ext cx="18" cy="51"/>
              </a:xfrm>
              <a:custGeom>
                <a:avLst/>
                <a:gdLst>
                  <a:gd name="T0" fmla="*/ 8 w 10"/>
                  <a:gd name="T1" fmla="*/ 28 h 28"/>
                  <a:gd name="T2" fmla="*/ 6 w 10"/>
                  <a:gd name="T3" fmla="*/ 28 h 28"/>
                  <a:gd name="T4" fmla="*/ 3 w 10"/>
                  <a:gd name="T5" fmla="*/ 22 h 28"/>
                  <a:gd name="T6" fmla="*/ 2 w 10"/>
                  <a:gd name="T7" fmla="*/ 20 h 28"/>
                  <a:gd name="T8" fmla="*/ 0 w 10"/>
                  <a:gd name="T9" fmla="*/ 16 h 28"/>
                  <a:gd name="T10" fmla="*/ 0 w 10"/>
                  <a:gd name="T11" fmla="*/ 8 h 28"/>
                  <a:gd name="T12" fmla="*/ 5 w 10"/>
                  <a:gd name="T13" fmla="*/ 0 h 28"/>
                  <a:gd name="T14" fmla="*/ 8 w 10"/>
                  <a:gd name="T15" fmla="*/ 2 h 28"/>
                  <a:gd name="T16" fmla="*/ 6 w 10"/>
                  <a:gd name="T17" fmla="*/ 4 h 28"/>
                  <a:gd name="T18" fmla="*/ 4 w 10"/>
                  <a:gd name="T19" fmla="*/ 9 h 28"/>
                  <a:gd name="T20" fmla="*/ 4 w 10"/>
                  <a:gd name="T21" fmla="*/ 15 h 28"/>
                  <a:gd name="T22" fmla="*/ 6 w 10"/>
                  <a:gd name="T23" fmla="*/ 18 h 28"/>
                  <a:gd name="T24" fmla="*/ 7 w 10"/>
                  <a:gd name="T25" fmla="*/ 20 h 28"/>
                  <a:gd name="T26" fmla="*/ 9 w 10"/>
                  <a:gd name="T27" fmla="*/ 25 h 28"/>
                  <a:gd name="T28" fmla="*/ 9 w 10"/>
                  <a:gd name="T29" fmla="*/ 28 h 28"/>
                  <a:gd name="T30" fmla="*/ 8 w 10"/>
                  <a:gd name="T3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28">
                    <a:moveTo>
                      <a:pt x="8" y="28"/>
                    </a:moveTo>
                    <a:cubicBezTo>
                      <a:pt x="7" y="28"/>
                      <a:pt x="7" y="28"/>
                      <a:pt x="6" y="28"/>
                    </a:cubicBezTo>
                    <a:cubicBezTo>
                      <a:pt x="5" y="27"/>
                      <a:pt x="4" y="25"/>
                      <a:pt x="3" y="22"/>
                    </a:cubicBezTo>
                    <a:cubicBezTo>
                      <a:pt x="3" y="21"/>
                      <a:pt x="2" y="21"/>
                      <a:pt x="2" y="20"/>
                    </a:cubicBezTo>
                    <a:cubicBezTo>
                      <a:pt x="1" y="19"/>
                      <a:pt x="1" y="17"/>
                      <a:pt x="0" y="16"/>
                    </a:cubicBezTo>
                    <a:cubicBezTo>
                      <a:pt x="0" y="13"/>
                      <a:pt x="0" y="11"/>
                      <a:pt x="0" y="8"/>
                    </a:cubicBezTo>
                    <a:cubicBezTo>
                      <a:pt x="0" y="8"/>
                      <a:pt x="2" y="1"/>
                      <a:pt x="5" y="0"/>
                    </a:cubicBezTo>
                    <a:cubicBezTo>
                      <a:pt x="6" y="0"/>
                      <a:pt x="8" y="1"/>
                      <a:pt x="8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4"/>
                      <a:pt x="4" y="7"/>
                      <a:pt x="4" y="9"/>
                    </a:cubicBezTo>
                    <a:cubicBezTo>
                      <a:pt x="4" y="11"/>
                      <a:pt x="4" y="13"/>
                      <a:pt x="4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8" y="23"/>
                      <a:pt x="8" y="24"/>
                      <a:pt x="9" y="25"/>
                    </a:cubicBezTo>
                    <a:cubicBezTo>
                      <a:pt x="10" y="26"/>
                      <a:pt x="10" y="27"/>
                      <a:pt x="9" y="28"/>
                    </a:cubicBezTo>
                    <a:cubicBezTo>
                      <a:pt x="9" y="28"/>
                      <a:pt x="8" y="28"/>
                      <a:pt x="8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97"/>
              <p:cNvSpPr>
                <a:spLocks/>
              </p:cNvSpPr>
              <p:nvPr/>
            </p:nvSpPr>
            <p:spPr bwMode="auto">
              <a:xfrm>
                <a:off x="1953" y="490"/>
                <a:ext cx="28" cy="49"/>
              </a:xfrm>
              <a:custGeom>
                <a:avLst/>
                <a:gdLst>
                  <a:gd name="T0" fmla="*/ 12 w 15"/>
                  <a:gd name="T1" fmla="*/ 27 h 27"/>
                  <a:gd name="T2" fmla="*/ 10 w 15"/>
                  <a:gd name="T3" fmla="*/ 26 h 27"/>
                  <a:gd name="T4" fmla="*/ 9 w 15"/>
                  <a:gd name="T5" fmla="*/ 22 h 27"/>
                  <a:gd name="T6" fmla="*/ 8 w 15"/>
                  <a:gd name="T7" fmla="*/ 20 h 27"/>
                  <a:gd name="T8" fmla="*/ 7 w 15"/>
                  <a:gd name="T9" fmla="*/ 18 h 27"/>
                  <a:gd name="T10" fmla="*/ 5 w 15"/>
                  <a:gd name="T11" fmla="*/ 15 h 27"/>
                  <a:gd name="T12" fmla="*/ 4 w 15"/>
                  <a:gd name="T13" fmla="*/ 12 h 27"/>
                  <a:gd name="T14" fmla="*/ 0 w 15"/>
                  <a:gd name="T15" fmla="*/ 3 h 27"/>
                  <a:gd name="T16" fmla="*/ 2 w 15"/>
                  <a:gd name="T17" fmla="*/ 0 h 27"/>
                  <a:gd name="T18" fmla="*/ 4 w 15"/>
                  <a:gd name="T19" fmla="*/ 2 h 27"/>
                  <a:gd name="T20" fmla="*/ 7 w 15"/>
                  <a:gd name="T21" fmla="*/ 10 h 27"/>
                  <a:gd name="T22" fmla="*/ 9 w 15"/>
                  <a:gd name="T23" fmla="*/ 13 h 27"/>
                  <a:gd name="T24" fmla="*/ 10 w 15"/>
                  <a:gd name="T25" fmla="*/ 16 h 27"/>
                  <a:gd name="T26" fmla="*/ 11 w 15"/>
                  <a:gd name="T27" fmla="*/ 18 h 27"/>
                  <a:gd name="T28" fmla="*/ 12 w 15"/>
                  <a:gd name="T29" fmla="*/ 20 h 27"/>
                  <a:gd name="T30" fmla="*/ 14 w 15"/>
                  <a:gd name="T31" fmla="*/ 25 h 27"/>
                  <a:gd name="T32" fmla="*/ 13 w 15"/>
                  <a:gd name="T33" fmla="*/ 27 h 27"/>
                  <a:gd name="T34" fmla="*/ 12 w 15"/>
                  <a:gd name="T3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27">
                    <a:moveTo>
                      <a:pt x="12" y="27"/>
                    </a:moveTo>
                    <a:cubicBezTo>
                      <a:pt x="11" y="27"/>
                      <a:pt x="11" y="27"/>
                      <a:pt x="10" y="26"/>
                    </a:cubicBezTo>
                    <a:cubicBezTo>
                      <a:pt x="10" y="25"/>
                      <a:pt x="10" y="23"/>
                      <a:pt x="9" y="22"/>
                    </a:cubicBezTo>
                    <a:cubicBezTo>
                      <a:pt x="8" y="22"/>
                      <a:pt x="8" y="21"/>
                      <a:pt x="8" y="20"/>
                    </a:cubicBezTo>
                    <a:cubicBezTo>
                      <a:pt x="7" y="20"/>
                      <a:pt x="7" y="19"/>
                      <a:pt x="7" y="18"/>
                    </a:cubicBezTo>
                    <a:cubicBezTo>
                      <a:pt x="6" y="17"/>
                      <a:pt x="5" y="16"/>
                      <a:pt x="5" y="15"/>
                    </a:cubicBezTo>
                    <a:cubicBezTo>
                      <a:pt x="4" y="14"/>
                      <a:pt x="4" y="13"/>
                      <a:pt x="4" y="12"/>
                    </a:cubicBezTo>
                    <a:cubicBezTo>
                      <a:pt x="2" y="9"/>
                      <a:pt x="1" y="6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5"/>
                      <a:pt x="6" y="7"/>
                      <a:pt x="7" y="10"/>
                    </a:cubicBezTo>
                    <a:cubicBezTo>
                      <a:pt x="8" y="11"/>
                      <a:pt x="8" y="12"/>
                      <a:pt x="9" y="13"/>
                    </a:cubicBezTo>
                    <a:cubicBezTo>
                      <a:pt x="9" y="14"/>
                      <a:pt x="10" y="15"/>
                      <a:pt x="10" y="16"/>
                    </a:cubicBezTo>
                    <a:cubicBezTo>
                      <a:pt x="11" y="17"/>
                      <a:pt x="11" y="18"/>
                      <a:pt x="11" y="18"/>
                    </a:cubicBezTo>
                    <a:cubicBezTo>
                      <a:pt x="12" y="19"/>
                      <a:pt x="12" y="20"/>
                      <a:pt x="12" y="20"/>
                    </a:cubicBezTo>
                    <a:cubicBezTo>
                      <a:pt x="13" y="21"/>
                      <a:pt x="14" y="23"/>
                      <a:pt x="14" y="25"/>
                    </a:cubicBezTo>
                    <a:cubicBezTo>
                      <a:pt x="15" y="26"/>
                      <a:pt x="14" y="27"/>
                      <a:pt x="13" y="27"/>
                    </a:cubicBezTo>
                    <a:cubicBezTo>
                      <a:pt x="13" y="27"/>
                      <a:pt x="12" y="27"/>
                      <a:pt x="12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98"/>
              <p:cNvSpPr>
                <a:spLocks noEditPoints="1"/>
              </p:cNvSpPr>
              <p:nvPr/>
            </p:nvSpPr>
            <p:spPr bwMode="auto">
              <a:xfrm>
                <a:off x="1720" y="665"/>
                <a:ext cx="359" cy="126"/>
              </a:xfrm>
              <a:custGeom>
                <a:avLst/>
                <a:gdLst>
                  <a:gd name="T0" fmla="*/ 167 w 194"/>
                  <a:gd name="T1" fmla="*/ 3 h 68"/>
                  <a:gd name="T2" fmla="*/ 31 w 194"/>
                  <a:gd name="T3" fmla="*/ 0 h 68"/>
                  <a:gd name="T4" fmla="*/ 0 w 194"/>
                  <a:gd name="T5" fmla="*/ 62 h 68"/>
                  <a:gd name="T6" fmla="*/ 4 w 194"/>
                  <a:gd name="T7" fmla="*/ 68 h 68"/>
                  <a:gd name="T8" fmla="*/ 190 w 194"/>
                  <a:gd name="T9" fmla="*/ 68 h 68"/>
                  <a:gd name="T10" fmla="*/ 193 w 194"/>
                  <a:gd name="T11" fmla="*/ 61 h 68"/>
                  <a:gd name="T12" fmla="*/ 43 w 194"/>
                  <a:gd name="T13" fmla="*/ 48 h 68"/>
                  <a:gd name="T14" fmla="*/ 43 w 194"/>
                  <a:gd name="T15" fmla="*/ 40 h 68"/>
                  <a:gd name="T16" fmla="*/ 57 w 194"/>
                  <a:gd name="T17" fmla="*/ 44 h 68"/>
                  <a:gd name="T18" fmla="*/ 59 w 194"/>
                  <a:gd name="T19" fmla="*/ 28 h 68"/>
                  <a:gd name="T20" fmla="*/ 47 w 194"/>
                  <a:gd name="T21" fmla="*/ 24 h 68"/>
                  <a:gd name="T22" fmla="*/ 59 w 194"/>
                  <a:gd name="T23" fmla="*/ 20 h 68"/>
                  <a:gd name="T24" fmla="*/ 59 w 194"/>
                  <a:gd name="T25" fmla="*/ 28 h 68"/>
                  <a:gd name="T26" fmla="*/ 76 w 194"/>
                  <a:gd name="T27" fmla="*/ 48 h 68"/>
                  <a:gd name="T28" fmla="*/ 76 w 194"/>
                  <a:gd name="T29" fmla="*/ 40 h 68"/>
                  <a:gd name="T30" fmla="*/ 90 w 194"/>
                  <a:gd name="T31" fmla="*/ 44 h 68"/>
                  <a:gd name="T32" fmla="*/ 87 w 194"/>
                  <a:gd name="T33" fmla="*/ 28 h 68"/>
                  <a:gd name="T34" fmla="*/ 75 w 194"/>
                  <a:gd name="T35" fmla="*/ 24 h 68"/>
                  <a:gd name="T36" fmla="*/ 87 w 194"/>
                  <a:gd name="T37" fmla="*/ 20 h 68"/>
                  <a:gd name="T38" fmla="*/ 87 w 194"/>
                  <a:gd name="T39" fmla="*/ 28 h 68"/>
                  <a:gd name="T40" fmla="*/ 107 w 194"/>
                  <a:gd name="T41" fmla="*/ 20 h 68"/>
                  <a:gd name="T42" fmla="*/ 119 w 194"/>
                  <a:gd name="T43" fmla="*/ 24 h 68"/>
                  <a:gd name="T44" fmla="*/ 107 w 194"/>
                  <a:gd name="T45" fmla="*/ 28 h 68"/>
                  <a:gd name="T46" fmla="*/ 118 w 194"/>
                  <a:gd name="T47" fmla="*/ 48 h 68"/>
                  <a:gd name="T48" fmla="*/ 105 w 194"/>
                  <a:gd name="T49" fmla="*/ 44 h 68"/>
                  <a:gd name="T50" fmla="*/ 118 w 194"/>
                  <a:gd name="T51" fmla="*/ 40 h 68"/>
                  <a:gd name="T52" fmla="*/ 118 w 194"/>
                  <a:gd name="T53" fmla="*/ 48 h 68"/>
                  <a:gd name="T54" fmla="*/ 135 w 194"/>
                  <a:gd name="T55" fmla="*/ 20 h 68"/>
                  <a:gd name="T56" fmla="*/ 148 w 194"/>
                  <a:gd name="T57" fmla="*/ 24 h 68"/>
                  <a:gd name="T58" fmla="*/ 135 w 194"/>
                  <a:gd name="T59" fmla="*/ 28 h 68"/>
                  <a:gd name="T60" fmla="*/ 151 w 194"/>
                  <a:gd name="T61" fmla="*/ 48 h 68"/>
                  <a:gd name="T62" fmla="*/ 137 w 194"/>
                  <a:gd name="T63" fmla="*/ 44 h 68"/>
                  <a:gd name="T64" fmla="*/ 151 w 194"/>
                  <a:gd name="T65" fmla="*/ 40 h 68"/>
                  <a:gd name="T66" fmla="*/ 151 w 194"/>
                  <a:gd name="T67" fmla="*/ 4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4" h="68">
                    <a:moveTo>
                      <a:pt x="193" y="61"/>
                    </a:moveTo>
                    <a:cubicBezTo>
                      <a:pt x="167" y="3"/>
                      <a:pt x="167" y="3"/>
                      <a:pt x="167" y="3"/>
                    </a:cubicBezTo>
                    <a:cubicBezTo>
                      <a:pt x="166" y="1"/>
                      <a:pt x="165" y="0"/>
                      <a:pt x="163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9" y="0"/>
                      <a:pt x="28" y="1"/>
                      <a:pt x="27" y="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3"/>
                      <a:pt x="0" y="65"/>
                      <a:pt x="1" y="66"/>
                    </a:cubicBezTo>
                    <a:cubicBezTo>
                      <a:pt x="1" y="67"/>
                      <a:pt x="3" y="68"/>
                      <a:pt x="4" y="68"/>
                    </a:cubicBezTo>
                    <a:cubicBezTo>
                      <a:pt x="190" y="68"/>
                      <a:pt x="190" y="68"/>
                      <a:pt x="190" y="68"/>
                    </a:cubicBezTo>
                    <a:cubicBezTo>
                      <a:pt x="190" y="68"/>
                      <a:pt x="190" y="68"/>
                      <a:pt x="190" y="68"/>
                    </a:cubicBezTo>
                    <a:cubicBezTo>
                      <a:pt x="192" y="68"/>
                      <a:pt x="194" y="66"/>
                      <a:pt x="194" y="64"/>
                    </a:cubicBezTo>
                    <a:cubicBezTo>
                      <a:pt x="194" y="63"/>
                      <a:pt x="194" y="62"/>
                      <a:pt x="193" y="61"/>
                    </a:cubicBezTo>
                    <a:close/>
                    <a:moveTo>
                      <a:pt x="53" y="48"/>
                    </a:moveTo>
                    <a:cubicBezTo>
                      <a:pt x="43" y="48"/>
                      <a:pt x="43" y="48"/>
                      <a:pt x="43" y="48"/>
                    </a:cubicBezTo>
                    <a:cubicBezTo>
                      <a:pt x="41" y="48"/>
                      <a:pt x="39" y="46"/>
                      <a:pt x="39" y="44"/>
                    </a:cubicBezTo>
                    <a:cubicBezTo>
                      <a:pt x="39" y="41"/>
                      <a:pt x="41" y="40"/>
                      <a:pt x="43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5" y="40"/>
                      <a:pt x="57" y="41"/>
                      <a:pt x="57" y="44"/>
                    </a:cubicBezTo>
                    <a:cubicBezTo>
                      <a:pt x="57" y="46"/>
                      <a:pt x="55" y="48"/>
                      <a:pt x="53" y="48"/>
                    </a:cubicBezTo>
                    <a:close/>
                    <a:moveTo>
                      <a:pt x="59" y="28"/>
                    </a:moveTo>
                    <a:cubicBezTo>
                      <a:pt x="51" y="28"/>
                      <a:pt x="51" y="28"/>
                      <a:pt x="51" y="28"/>
                    </a:cubicBezTo>
                    <a:cubicBezTo>
                      <a:pt x="48" y="28"/>
                      <a:pt x="47" y="26"/>
                      <a:pt x="47" y="24"/>
                    </a:cubicBezTo>
                    <a:cubicBezTo>
                      <a:pt x="47" y="22"/>
                      <a:pt x="48" y="20"/>
                      <a:pt x="51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61" y="20"/>
                      <a:pt x="63" y="22"/>
                      <a:pt x="63" y="24"/>
                    </a:cubicBezTo>
                    <a:cubicBezTo>
                      <a:pt x="63" y="26"/>
                      <a:pt x="61" y="28"/>
                      <a:pt x="59" y="28"/>
                    </a:cubicBezTo>
                    <a:close/>
                    <a:moveTo>
                      <a:pt x="86" y="48"/>
                    </a:moveTo>
                    <a:cubicBezTo>
                      <a:pt x="76" y="48"/>
                      <a:pt x="76" y="48"/>
                      <a:pt x="76" y="48"/>
                    </a:cubicBezTo>
                    <a:cubicBezTo>
                      <a:pt x="74" y="48"/>
                      <a:pt x="72" y="46"/>
                      <a:pt x="72" y="44"/>
                    </a:cubicBezTo>
                    <a:cubicBezTo>
                      <a:pt x="72" y="41"/>
                      <a:pt x="74" y="40"/>
                      <a:pt x="76" y="40"/>
                    </a:cubicBezTo>
                    <a:cubicBezTo>
                      <a:pt x="86" y="40"/>
                      <a:pt x="86" y="40"/>
                      <a:pt x="86" y="40"/>
                    </a:cubicBezTo>
                    <a:cubicBezTo>
                      <a:pt x="88" y="40"/>
                      <a:pt x="90" y="41"/>
                      <a:pt x="90" y="44"/>
                    </a:cubicBezTo>
                    <a:cubicBezTo>
                      <a:pt x="90" y="46"/>
                      <a:pt x="88" y="48"/>
                      <a:pt x="86" y="48"/>
                    </a:cubicBezTo>
                    <a:close/>
                    <a:moveTo>
                      <a:pt x="87" y="28"/>
                    </a:moveTo>
                    <a:cubicBezTo>
                      <a:pt x="79" y="28"/>
                      <a:pt x="79" y="28"/>
                      <a:pt x="79" y="28"/>
                    </a:cubicBezTo>
                    <a:cubicBezTo>
                      <a:pt x="77" y="28"/>
                      <a:pt x="75" y="26"/>
                      <a:pt x="75" y="24"/>
                    </a:cubicBezTo>
                    <a:cubicBezTo>
                      <a:pt x="75" y="22"/>
                      <a:pt x="77" y="20"/>
                      <a:pt x="79" y="20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9" y="20"/>
                      <a:pt x="91" y="22"/>
                      <a:pt x="91" y="24"/>
                    </a:cubicBezTo>
                    <a:cubicBezTo>
                      <a:pt x="91" y="26"/>
                      <a:pt x="89" y="28"/>
                      <a:pt x="87" y="28"/>
                    </a:cubicBezTo>
                    <a:close/>
                    <a:moveTo>
                      <a:pt x="103" y="24"/>
                    </a:moveTo>
                    <a:cubicBezTo>
                      <a:pt x="103" y="22"/>
                      <a:pt x="105" y="20"/>
                      <a:pt x="107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118" y="20"/>
                      <a:pt x="119" y="22"/>
                      <a:pt x="119" y="24"/>
                    </a:cubicBezTo>
                    <a:cubicBezTo>
                      <a:pt x="119" y="26"/>
                      <a:pt x="118" y="28"/>
                      <a:pt x="115" y="28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5" y="28"/>
                      <a:pt x="103" y="26"/>
                      <a:pt x="103" y="24"/>
                    </a:cubicBezTo>
                    <a:close/>
                    <a:moveTo>
                      <a:pt x="118" y="48"/>
                    </a:moveTo>
                    <a:cubicBezTo>
                      <a:pt x="109" y="48"/>
                      <a:pt x="109" y="48"/>
                      <a:pt x="109" y="48"/>
                    </a:cubicBezTo>
                    <a:cubicBezTo>
                      <a:pt x="106" y="48"/>
                      <a:pt x="105" y="46"/>
                      <a:pt x="105" y="44"/>
                    </a:cubicBezTo>
                    <a:cubicBezTo>
                      <a:pt x="105" y="41"/>
                      <a:pt x="106" y="40"/>
                      <a:pt x="109" y="40"/>
                    </a:cubicBezTo>
                    <a:cubicBezTo>
                      <a:pt x="118" y="40"/>
                      <a:pt x="118" y="40"/>
                      <a:pt x="118" y="40"/>
                    </a:cubicBezTo>
                    <a:cubicBezTo>
                      <a:pt x="120" y="40"/>
                      <a:pt x="122" y="41"/>
                      <a:pt x="122" y="44"/>
                    </a:cubicBezTo>
                    <a:cubicBezTo>
                      <a:pt x="122" y="46"/>
                      <a:pt x="120" y="48"/>
                      <a:pt x="118" y="48"/>
                    </a:cubicBezTo>
                    <a:close/>
                    <a:moveTo>
                      <a:pt x="131" y="24"/>
                    </a:moveTo>
                    <a:cubicBezTo>
                      <a:pt x="131" y="22"/>
                      <a:pt x="133" y="20"/>
                      <a:pt x="135" y="20"/>
                    </a:cubicBezTo>
                    <a:cubicBezTo>
                      <a:pt x="144" y="20"/>
                      <a:pt x="144" y="20"/>
                      <a:pt x="144" y="20"/>
                    </a:cubicBezTo>
                    <a:cubicBezTo>
                      <a:pt x="146" y="20"/>
                      <a:pt x="148" y="22"/>
                      <a:pt x="148" y="24"/>
                    </a:cubicBezTo>
                    <a:cubicBezTo>
                      <a:pt x="148" y="26"/>
                      <a:pt x="146" y="28"/>
                      <a:pt x="144" y="28"/>
                    </a:cubicBezTo>
                    <a:cubicBezTo>
                      <a:pt x="135" y="28"/>
                      <a:pt x="135" y="28"/>
                      <a:pt x="135" y="28"/>
                    </a:cubicBezTo>
                    <a:cubicBezTo>
                      <a:pt x="133" y="28"/>
                      <a:pt x="131" y="26"/>
                      <a:pt x="131" y="24"/>
                    </a:cubicBezTo>
                    <a:close/>
                    <a:moveTo>
                      <a:pt x="151" y="48"/>
                    </a:moveTo>
                    <a:cubicBezTo>
                      <a:pt x="141" y="48"/>
                      <a:pt x="141" y="48"/>
                      <a:pt x="141" y="48"/>
                    </a:cubicBezTo>
                    <a:cubicBezTo>
                      <a:pt x="139" y="48"/>
                      <a:pt x="137" y="46"/>
                      <a:pt x="137" y="44"/>
                    </a:cubicBezTo>
                    <a:cubicBezTo>
                      <a:pt x="137" y="41"/>
                      <a:pt x="139" y="40"/>
                      <a:pt x="14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3" y="40"/>
                      <a:pt x="155" y="41"/>
                      <a:pt x="155" y="44"/>
                    </a:cubicBezTo>
                    <a:cubicBezTo>
                      <a:pt x="155" y="46"/>
                      <a:pt x="153" y="48"/>
                      <a:pt x="151" y="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99"/>
              <p:cNvSpPr>
                <a:spLocks/>
              </p:cNvSpPr>
              <p:nvPr/>
            </p:nvSpPr>
            <p:spPr bwMode="auto">
              <a:xfrm>
                <a:off x="1931" y="465"/>
                <a:ext cx="17" cy="45"/>
              </a:xfrm>
              <a:custGeom>
                <a:avLst/>
                <a:gdLst>
                  <a:gd name="T0" fmla="*/ 6 w 9"/>
                  <a:gd name="T1" fmla="*/ 24 h 24"/>
                  <a:gd name="T2" fmla="*/ 6 w 9"/>
                  <a:gd name="T3" fmla="*/ 21 h 24"/>
                  <a:gd name="T4" fmla="*/ 9 w 9"/>
                  <a:gd name="T5" fmla="*/ 14 h 24"/>
                  <a:gd name="T6" fmla="*/ 6 w 9"/>
                  <a:gd name="T7" fmla="*/ 0 h 24"/>
                  <a:gd name="T8" fmla="*/ 0 w 9"/>
                  <a:gd name="T9" fmla="*/ 0 h 24"/>
                  <a:gd name="T10" fmla="*/ 6 w 9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4">
                    <a:moveTo>
                      <a:pt x="6" y="24"/>
                    </a:moveTo>
                    <a:cubicBezTo>
                      <a:pt x="6" y="23"/>
                      <a:pt x="6" y="22"/>
                      <a:pt x="6" y="21"/>
                    </a:cubicBezTo>
                    <a:cubicBezTo>
                      <a:pt x="7" y="20"/>
                      <a:pt x="7" y="16"/>
                      <a:pt x="9" y="1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6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200"/>
              <p:cNvSpPr>
                <a:spLocks/>
              </p:cNvSpPr>
              <p:nvPr/>
            </p:nvSpPr>
            <p:spPr bwMode="auto">
              <a:xfrm>
                <a:off x="1767" y="465"/>
                <a:ext cx="268" cy="189"/>
              </a:xfrm>
              <a:custGeom>
                <a:avLst/>
                <a:gdLst>
                  <a:gd name="T0" fmla="*/ 131 w 145"/>
                  <a:gd name="T1" fmla="*/ 0 h 102"/>
                  <a:gd name="T2" fmla="*/ 105 w 145"/>
                  <a:gd name="T3" fmla="*/ 0 h 102"/>
                  <a:gd name="T4" fmla="*/ 108 w 145"/>
                  <a:gd name="T5" fmla="*/ 12 h 102"/>
                  <a:gd name="T6" fmla="*/ 109 w 145"/>
                  <a:gd name="T7" fmla="*/ 13 h 102"/>
                  <a:gd name="T8" fmla="*/ 112 w 145"/>
                  <a:gd name="T9" fmla="*/ 14 h 102"/>
                  <a:gd name="T10" fmla="*/ 117 w 145"/>
                  <a:gd name="T11" fmla="*/ 19 h 102"/>
                  <a:gd name="T12" fmla="*/ 118 w 145"/>
                  <a:gd name="T13" fmla="*/ 19 h 102"/>
                  <a:gd name="T14" fmla="*/ 125 w 145"/>
                  <a:gd name="T15" fmla="*/ 32 h 102"/>
                  <a:gd name="T16" fmla="*/ 122 w 145"/>
                  <a:gd name="T17" fmla="*/ 38 h 102"/>
                  <a:gd name="T18" fmla="*/ 120 w 145"/>
                  <a:gd name="T19" fmla="*/ 39 h 102"/>
                  <a:gd name="T20" fmla="*/ 118 w 145"/>
                  <a:gd name="T21" fmla="*/ 38 h 102"/>
                  <a:gd name="T22" fmla="*/ 114 w 145"/>
                  <a:gd name="T23" fmla="*/ 43 h 102"/>
                  <a:gd name="T24" fmla="*/ 114 w 145"/>
                  <a:gd name="T25" fmla="*/ 43 h 102"/>
                  <a:gd name="T26" fmla="*/ 113 w 145"/>
                  <a:gd name="T27" fmla="*/ 43 h 102"/>
                  <a:gd name="T28" fmla="*/ 110 w 145"/>
                  <a:gd name="T29" fmla="*/ 42 h 102"/>
                  <a:gd name="T30" fmla="*/ 109 w 145"/>
                  <a:gd name="T31" fmla="*/ 43 h 102"/>
                  <a:gd name="T32" fmla="*/ 106 w 145"/>
                  <a:gd name="T33" fmla="*/ 44 h 102"/>
                  <a:gd name="T34" fmla="*/ 102 w 145"/>
                  <a:gd name="T35" fmla="*/ 43 h 102"/>
                  <a:gd name="T36" fmla="*/ 99 w 145"/>
                  <a:gd name="T37" fmla="*/ 36 h 102"/>
                  <a:gd name="T38" fmla="*/ 104 w 145"/>
                  <a:gd name="T39" fmla="*/ 55 h 102"/>
                  <a:gd name="T40" fmla="*/ 96 w 145"/>
                  <a:gd name="T41" fmla="*/ 54 h 102"/>
                  <a:gd name="T42" fmla="*/ 80 w 145"/>
                  <a:gd name="T43" fmla="*/ 52 h 102"/>
                  <a:gd name="T44" fmla="*/ 26 w 145"/>
                  <a:gd name="T45" fmla="*/ 73 h 102"/>
                  <a:gd name="T46" fmla="*/ 20 w 145"/>
                  <a:gd name="T47" fmla="*/ 78 h 102"/>
                  <a:gd name="T48" fmla="*/ 2 w 145"/>
                  <a:gd name="T49" fmla="*/ 13 h 102"/>
                  <a:gd name="T50" fmla="*/ 0 w 145"/>
                  <a:gd name="T51" fmla="*/ 13 h 102"/>
                  <a:gd name="T52" fmla="*/ 0 w 145"/>
                  <a:gd name="T53" fmla="*/ 86 h 102"/>
                  <a:gd name="T54" fmla="*/ 15 w 145"/>
                  <a:gd name="T55" fmla="*/ 102 h 102"/>
                  <a:gd name="T56" fmla="*/ 131 w 145"/>
                  <a:gd name="T57" fmla="*/ 102 h 102"/>
                  <a:gd name="T58" fmla="*/ 145 w 145"/>
                  <a:gd name="T59" fmla="*/ 86 h 102"/>
                  <a:gd name="T60" fmla="*/ 145 w 145"/>
                  <a:gd name="T61" fmla="*/ 16 h 102"/>
                  <a:gd name="T62" fmla="*/ 131 w 145"/>
                  <a:gd name="T6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02">
                    <a:moveTo>
                      <a:pt x="131" y="0"/>
                    </a:moveTo>
                    <a:cubicBezTo>
                      <a:pt x="105" y="0"/>
                      <a:pt x="105" y="0"/>
                      <a:pt x="105" y="0"/>
                    </a:cubicBezTo>
                    <a:cubicBezTo>
                      <a:pt x="108" y="12"/>
                      <a:pt x="108" y="12"/>
                      <a:pt x="108" y="12"/>
                    </a:cubicBezTo>
                    <a:cubicBezTo>
                      <a:pt x="108" y="12"/>
                      <a:pt x="109" y="12"/>
                      <a:pt x="109" y="13"/>
                    </a:cubicBezTo>
                    <a:cubicBezTo>
                      <a:pt x="110" y="13"/>
                      <a:pt x="111" y="13"/>
                      <a:pt x="112" y="14"/>
                    </a:cubicBezTo>
                    <a:cubicBezTo>
                      <a:pt x="115" y="16"/>
                      <a:pt x="116" y="17"/>
                      <a:pt x="117" y="19"/>
                    </a:cubicBezTo>
                    <a:cubicBezTo>
                      <a:pt x="118" y="19"/>
                      <a:pt x="118" y="19"/>
                      <a:pt x="118" y="19"/>
                    </a:cubicBezTo>
                    <a:cubicBezTo>
                      <a:pt x="121" y="24"/>
                      <a:pt x="124" y="27"/>
                      <a:pt x="125" y="32"/>
                    </a:cubicBezTo>
                    <a:cubicBezTo>
                      <a:pt x="126" y="35"/>
                      <a:pt x="124" y="38"/>
                      <a:pt x="122" y="38"/>
                    </a:cubicBezTo>
                    <a:cubicBezTo>
                      <a:pt x="121" y="38"/>
                      <a:pt x="121" y="39"/>
                      <a:pt x="120" y="39"/>
                    </a:cubicBezTo>
                    <a:cubicBezTo>
                      <a:pt x="120" y="39"/>
                      <a:pt x="119" y="38"/>
                      <a:pt x="118" y="38"/>
                    </a:cubicBezTo>
                    <a:cubicBezTo>
                      <a:pt x="118" y="40"/>
                      <a:pt x="117" y="42"/>
                      <a:pt x="114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2" y="43"/>
                      <a:pt x="111" y="43"/>
                      <a:pt x="110" y="42"/>
                    </a:cubicBezTo>
                    <a:cubicBezTo>
                      <a:pt x="110" y="42"/>
                      <a:pt x="109" y="43"/>
                      <a:pt x="109" y="43"/>
                    </a:cubicBezTo>
                    <a:cubicBezTo>
                      <a:pt x="108" y="44"/>
                      <a:pt x="107" y="44"/>
                      <a:pt x="106" y="44"/>
                    </a:cubicBezTo>
                    <a:cubicBezTo>
                      <a:pt x="104" y="44"/>
                      <a:pt x="103" y="44"/>
                      <a:pt x="102" y="43"/>
                    </a:cubicBezTo>
                    <a:cubicBezTo>
                      <a:pt x="101" y="41"/>
                      <a:pt x="100" y="39"/>
                      <a:pt x="99" y="36"/>
                    </a:cubicBezTo>
                    <a:cubicBezTo>
                      <a:pt x="104" y="55"/>
                      <a:pt x="104" y="55"/>
                      <a:pt x="104" y="55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1" y="52"/>
                      <a:pt x="85" y="52"/>
                      <a:pt x="80" y="52"/>
                    </a:cubicBezTo>
                    <a:cubicBezTo>
                      <a:pt x="49" y="52"/>
                      <a:pt x="27" y="72"/>
                      <a:pt x="26" y="73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95"/>
                      <a:pt x="7" y="102"/>
                      <a:pt x="15" y="102"/>
                    </a:cubicBezTo>
                    <a:cubicBezTo>
                      <a:pt x="131" y="102"/>
                      <a:pt x="131" y="102"/>
                      <a:pt x="131" y="102"/>
                    </a:cubicBezTo>
                    <a:cubicBezTo>
                      <a:pt x="139" y="102"/>
                      <a:pt x="145" y="95"/>
                      <a:pt x="145" y="86"/>
                    </a:cubicBezTo>
                    <a:cubicBezTo>
                      <a:pt x="145" y="16"/>
                      <a:pt x="145" y="16"/>
                      <a:pt x="145" y="16"/>
                    </a:cubicBezTo>
                    <a:cubicBezTo>
                      <a:pt x="145" y="8"/>
                      <a:pt x="139" y="0"/>
                      <a:pt x="13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201"/>
              <p:cNvSpPr>
                <a:spLocks/>
              </p:cNvSpPr>
              <p:nvPr/>
            </p:nvSpPr>
            <p:spPr bwMode="auto">
              <a:xfrm>
                <a:off x="1854" y="49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02"/>
              <p:cNvSpPr>
                <a:spLocks/>
              </p:cNvSpPr>
              <p:nvPr/>
            </p:nvSpPr>
            <p:spPr bwMode="auto">
              <a:xfrm>
                <a:off x="6437" y="430"/>
                <a:ext cx="264" cy="313"/>
              </a:xfrm>
              <a:custGeom>
                <a:avLst/>
                <a:gdLst>
                  <a:gd name="T0" fmla="*/ 46 w 143"/>
                  <a:gd name="T1" fmla="*/ 169 h 169"/>
                  <a:gd name="T2" fmla="*/ 42 w 143"/>
                  <a:gd name="T3" fmla="*/ 167 h 169"/>
                  <a:gd name="T4" fmla="*/ 44 w 143"/>
                  <a:gd name="T5" fmla="*/ 161 h 169"/>
                  <a:gd name="T6" fmla="*/ 53 w 143"/>
                  <a:gd name="T7" fmla="*/ 158 h 169"/>
                  <a:gd name="T8" fmla="*/ 46 w 143"/>
                  <a:gd name="T9" fmla="*/ 58 h 169"/>
                  <a:gd name="T10" fmla="*/ 3 w 143"/>
                  <a:gd name="T11" fmla="*/ 34 h 169"/>
                  <a:gd name="T12" fmla="*/ 1 w 143"/>
                  <a:gd name="T13" fmla="*/ 30 h 169"/>
                  <a:gd name="T14" fmla="*/ 3 w 143"/>
                  <a:gd name="T15" fmla="*/ 27 h 169"/>
                  <a:gd name="T16" fmla="*/ 81 w 143"/>
                  <a:gd name="T17" fmla="*/ 1 h 169"/>
                  <a:gd name="T18" fmla="*/ 85 w 143"/>
                  <a:gd name="T19" fmla="*/ 1 h 169"/>
                  <a:gd name="T20" fmla="*/ 86 w 143"/>
                  <a:gd name="T21" fmla="*/ 5 h 169"/>
                  <a:gd name="T22" fmla="*/ 80 w 143"/>
                  <a:gd name="T23" fmla="*/ 47 h 169"/>
                  <a:gd name="T24" fmla="*/ 130 w 143"/>
                  <a:gd name="T25" fmla="*/ 126 h 169"/>
                  <a:gd name="T26" fmla="*/ 136 w 143"/>
                  <a:gd name="T27" fmla="*/ 122 h 169"/>
                  <a:gd name="T28" fmla="*/ 142 w 143"/>
                  <a:gd name="T29" fmla="*/ 124 h 169"/>
                  <a:gd name="T30" fmla="*/ 140 w 143"/>
                  <a:gd name="T31" fmla="*/ 129 h 169"/>
                  <a:gd name="T32" fmla="*/ 130 w 143"/>
                  <a:gd name="T33" fmla="*/ 135 h 169"/>
                  <a:gd name="T34" fmla="*/ 125 w 143"/>
                  <a:gd name="T35" fmla="*/ 134 h 169"/>
                  <a:gd name="T36" fmla="*/ 73 w 143"/>
                  <a:gd name="T37" fmla="*/ 50 h 169"/>
                  <a:gd name="T38" fmla="*/ 72 w 143"/>
                  <a:gd name="T39" fmla="*/ 48 h 169"/>
                  <a:gd name="T40" fmla="*/ 77 w 143"/>
                  <a:gd name="T41" fmla="*/ 10 h 169"/>
                  <a:gd name="T42" fmla="*/ 14 w 143"/>
                  <a:gd name="T43" fmla="*/ 32 h 169"/>
                  <a:gd name="T44" fmla="*/ 52 w 143"/>
                  <a:gd name="T45" fmla="*/ 52 h 169"/>
                  <a:gd name="T46" fmla="*/ 54 w 143"/>
                  <a:gd name="T47" fmla="*/ 56 h 169"/>
                  <a:gd name="T48" fmla="*/ 61 w 143"/>
                  <a:gd name="T49" fmla="*/ 160 h 169"/>
                  <a:gd name="T50" fmla="*/ 59 w 143"/>
                  <a:gd name="T51" fmla="*/ 164 h 169"/>
                  <a:gd name="T52" fmla="*/ 47 w 143"/>
                  <a:gd name="T53" fmla="*/ 169 h 169"/>
                  <a:gd name="T54" fmla="*/ 46 w 143"/>
                  <a:gd name="T5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3" h="169">
                    <a:moveTo>
                      <a:pt x="46" y="169"/>
                    </a:moveTo>
                    <a:cubicBezTo>
                      <a:pt x="44" y="169"/>
                      <a:pt x="43" y="168"/>
                      <a:pt x="42" y="167"/>
                    </a:cubicBezTo>
                    <a:cubicBezTo>
                      <a:pt x="41" y="165"/>
                      <a:pt x="42" y="162"/>
                      <a:pt x="44" y="161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46" y="58"/>
                      <a:pt x="46" y="58"/>
                      <a:pt x="46" y="58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1" y="34"/>
                      <a:pt x="0" y="32"/>
                      <a:pt x="1" y="30"/>
                    </a:cubicBezTo>
                    <a:cubicBezTo>
                      <a:pt x="1" y="29"/>
                      <a:pt x="2" y="27"/>
                      <a:pt x="3" y="27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2" y="0"/>
                      <a:pt x="84" y="1"/>
                      <a:pt x="85" y="1"/>
                    </a:cubicBezTo>
                    <a:cubicBezTo>
                      <a:pt x="86" y="2"/>
                      <a:pt x="86" y="4"/>
                      <a:pt x="86" y="5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6" y="122"/>
                      <a:pt x="136" y="122"/>
                      <a:pt x="136" y="122"/>
                    </a:cubicBezTo>
                    <a:cubicBezTo>
                      <a:pt x="138" y="121"/>
                      <a:pt x="141" y="122"/>
                      <a:pt x="142" y="124"/>
                    </a:cubicBezTo>
                    <a:cubicBezTo>
                      <a:pt x="143" y="126"/>
                      <a:pt x="142" y="128"/>
                      <a:pt x="140" y="129"/>
                    </a:cubicBezTo>
                    <a:cubicBezTo>
                      <a:pt x="130" y="135"/>
                      <a:pt x="130" y="135"/>
                      <a:pt x="130" y="135"/>
                    </a:cubicBezTo>
                    <a:cubicBezTo>
                      <a:pt x="128" y="136"/>
                      <a:pt x="126" y="135"/>
                      <a:pt x="125" y="134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2" y="49"/>
                      <a:pt x="72" y="48"/>
                      <a:pt x="72" y="48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3" y="53"/>
                      <a:pt x="54" y="54"/>
                      <a:pt x="54" y="56"/>
                    </a:cubicBezTo>
                    <a:cubicBezTo>
                      <a:pt x="61" y="160"/>
                      <a:pt x="61" y="160"/>
                      <a:pt x="61" y="160"/>
                    </a:cubicBezTo>
                    <a:cubicBezTo>
                      <a:pt x="61" y="162"/>
                      <a:pt x="60" y="163"/>
                      <a:pt x="59" y="164"/>
                    </a:cubicBezTo>
                    <a:cubicBezTo>
                      <a:pt x="47" y="169"/>
                      <a:pt x="47" y="169"/>
                      <a:pt x="47" y="169"/>
                    </a:cubicBezTo>
                    <a:cubicBezTo>
                      <a:pt x="47" y="169"/>
                      <a:pt x="46" y="169"/>
                      <a:pt x="46" y="16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03"/>
              <p:cNvSpPr>
                <a:spLocks/>
              </p:cNvSpPr>
              <p:nvPr/>
            </p:nvSpPr>
            <p:spPr bwMode="auto">
              <a:xfrm>
                <a:off x="6381" y="554"/>
                <a:ext cx="137" cy="87"/>
              </a:xfrm>
              <a:custGeom>
                <a:avLst/>
                <a:gdLst>
                  <a:gd name="T0" fmla="*/ 25 w 74"/>
                  <a:gd name="T1" fmla="*/ 47 h 47"/>
                  <a:gd name="T2" fmla="*/ 23 w 74"/>
                  <a:gd name="T3" fmla="*/ 46 h 47"/>
                  <a:gd name="T4" fmla="*/ 2 w 74"/>
                  <a:gd name="T5" fmla="*/ 28 h 47"/>
                  <a:gd name="T6" fmla="*/ 0 w 74"/>
                  <a:gd name="T7" fmla="*/ 24 h 47"/>
                  <a:gd name="T8" fmla="*/ 3 w 74"/>
                  <a:gd name="T9" fmla="*/ 21 h 47"/>
                  <a:gd name="T10" fmla="*/ 69 w 74"/>
                  <a:gd name="T11" fmla="*/ 0 h 47"/>
                  <a:gd name="T12" fmla="*/ 73 w 74"/>
                  <a:gd name="T13" fmla="*/ 1 h 47"/>
                  <a:gd name="T14" fmla="*/ 74 w 74"/>
                  <a:gd name="T15" fmla="*/ 4 h 47"/>
                  <a:gd name="T16" fmla="*/ 74 w 74"/>
                  <a:gd name="T17" fmla="*/ 25 h 47"/>
                  <a:gd name="T18" fmla="*/ 70 w 74"/>
                  <a:gd name="T19" fmla="*/ 29 h 47"/>
                  <a:gd name="T20" fmla="*/ 66 w 74"/>
                  <a:gd name="T21" fmla="*/ 25 h 47"/>
                  <a:gd name="T22" fmla="*/ 66 w 74"/>
                  <a:gd name="T23" fmla="*/ 10 h 47"/>
                  <a:gd name="T24" fmla="*/ 12 w 74"/>
                  <a:gd name="T25" fmla="*/ 27 h 47"/>
                  <a:gd name="T26" fmla="*/ 28 w 74"/>
                  <a:gd name="T27" fmla="*/ 40 h 47"/>
                  <a:gd name="T28" fmla="*/ 28 w 74"/>
                  <a:gd name="T29" fmla="*/ 46 h 47"/>
                  <a:gd name="T30" fmla="*/ 25 w 74"/>
                  <a:gd name="T31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4" h="47">
                    <a:moveTo>
                      <a:pt x="25" y="47"/>
                    </a:moveTo>
                    <a:cubicBezTo>
                      <a:pt x="24" y="47"/>
                      <a:pt x="23" y="47"/>
                      <a:pt x="23" y="46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0" y="27"/>
                      <a:pt x="0" y="25"/>
                      <a:pt x="0" y="24"/>
                    </a:cubicBezTo>
                    <a:cubicBezTo>
                      <a:pt x="1" y="23"/>
                      <a:pt x="2" y="21"/>
                      <a:pt x="3" y="2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0" y="0"/>
                      <a:pt x="72" y="0"/>
                      <a:pt x="73" y="1"/>
                    </a:cubicBezTo>
                    <a:cubicBezTo>
                      <a:pt x="74" y="2"/>
                      <a:pt x="74" y="3"/>
                      <a:pt x="74" y="4"/>
                    </a:cubicBezTo>
                    <a:cubicBezTo>
                      <a:pt x="74" y="25"/>
                      <a:pt x="74" y="25"/>
                      <a:pt x="74" y="25"/>
                    </a:cubicBezTo>
                    <a:cubicBezTo>
                      <a:pt x="74" y="27"/>
                      <a:pt x="73" y="29"/>
                      <a:pt x="70" y="29"/>
                    </a:cubicBezTo>
                    <a:cubicBezTo>
                      <a:pt x="68" y="29"/>
                      <a:pt x="66" y="27"/>
                      <a:pt x="66" y="25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9" y="41"/>
                      <a:pt x="30" y="44"/>
                      <a:pt x="28" y="46"/>
                    </a:cubicBezTo>
                    <a:cubicBezTo>
                      <a:pt x="27" y="46"/>
                      <a:pt x="26" y="47"/>
                      <a:pt x="25" y="4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04"/>
              <p:cNvSpPr>
                <a:spLocks noEditPoints="1"/>
              </p:cNvSpPr>
              <p:nvPr/>
            </p:nvSpPr>
            <p:spPr bwMode="auto">
              <a:xfrm>
                <a:off x="6374" y="538"/>
                <a:ext cx="362" cy="253"/>
              </a:xfrm>
              <a:custGeom>
                <a:avLst/>
                <a:gdLst>
                  <a:gd name="T0" fmla="*/ 176 w 196"/>
                  <a:gd name="T1" fmla="*/ 8 h 137"/>
                  <a:gd name="T2" fmla="*/ 148 w 196"/>
                  <a:gd name="T3" fmla="*/ 6 h 137"/>
                  <a:gd name="T4" fmla="*/ 148 w 196"/>
                  <a:gd name="T5" fmla="*/ 6 h 137"/>
                  <a:gd name="T6" fmla="*/ 148 w 196"/>
                  <a:gd name="T7" fmla="*/ 6 h 137"/>
                  <a:gd name="T8" fmla="*/ 131 w 196"/>
                  <a:gd name="T9" fmla="*/ 12 h 137"/>
                  <a:gd name="T10" fmla="*/ 164 w 196"/>
                  <a:gd name="T11" fmla="*/ 65 h 137"/>
                  <a:gd name="T12" fmla="*/ 169 w 196"/>
                  <a:gd name="T13" fmla="*/ 63 h 137"/>
                  <a:gd name="T14" fmla="*/ 172 w 196"/>
                  <a:gd name="T15" fmla="*/ 62 h 137"/>
                  <a:gd name="T16" fmla="*/ 178 w 196"/>
                  <a:gd name="T17" fmla="*/ 65 h 137"/>
                  <a:gd name="T18" fmla="*/ 175 w 196"/>
                  <a:gd name="T19" fmla="*/ 73 h 137"/>
                  <a:gd name="T20" fmla="*/ 165 w 196"/>
                  <a:gd name="T21" fmla="*/ 79 h 137"/>
                  <a:gd name="T22" fmla="*/ 162 w 196"/>
                  <a:gd name="T23" fmla="*/ 79 h 137"/>
                  <a:gd name="T24" fmla="*/ 157 w 196"/>
                  <a:gd name="T25" fmla="*/ 77 h 137"/>
                  <a:gd name="T26" fmla="*/ 119 w 196"/>
                  <a:gd name="T27" fmla="*/ 16 h 137"/>
                  <a:gd name="T28" fmla="*/ 92 w 196"/>
                  <a:gd name="T29" fmla="*/ 26 h 137"/>
                  <a:gd name="T30" fmla="*/ 97 w 196"/>
                  <a:gd name="T31" fmla="*/ 102 h 137"/>
                  <a:gd name="T32" fmla="*/ 93 w 196"/>
                  <a:gd name="T33" fmla="*/ 108 h 137"/>
                  <a:gd name="T34" fmla="*/ 82 w 196"/>
                  <a:gd name="T35" fmla="*/ 113 h 137"/>
                  <a:gd name="T36" fmla="*/ 80 w 196"/>
                  <a:gd name="T37" fmla="*/ 113 h 137"/>
                  <a:gd name="T38" fmla="*/ 74 w 196"/>
                  <a:gd name="T39" fmla="*/ 109 h 137"/>
                  <a:gd name="T40" fmla="*/ 77 w 196"/>
                  <a:gd name="T41" fmla="*/ 102 h 137"/>
                  <a:gd name="T42" fmla="*/ 85 w 196"/>
                  <a:gd name="T43" fmla="*/ 98 h 137"/>
                  <a:gd name="T44" fmla="*/ 80 w 196"/>
                  <a:gd name="T45" fmla="*/ 30 h 137"/>
                  <a:gd name="T46" fmla="*/ 29 w 196"/>
                  <a:gd name="T47" fmla="*/ 48 h 137"/>
                  <a:gd name="T48" fmla="*/ 28 w 196"/>
                  <a:gd name="T49" fmla="*/ 48 h 137"/>
                  <a:gd name="T50" fmla="*/ 28 w 196"/>
                  <a:gd name="T51" fmla="*/ 48 h 137"/>
                  <a:gd name="T52" fmla="*/ 28 w 196"/>
                  <a:gd name="T53" fmla="*/ 48 h 137"/>
                  <a:gd name="T54" fmla="*/ 17 w 196"/>
                  <a:gd name="T55" fmla="*/ 55 h 137"/>
                  <a:gd name="T56" fmla="*/ 2 w 196"/>
                  <a:gd name="T57" fmla="*/ 85 h 137"/>
                  <a:gd name="T58" fmla="*/ 58 w 196"/>
                  <a:gd name="T59" fmla="*/ 127 h 137"/>
                  <a:gd name="T60" fmla="*/ 58 w 196"/>
                  <a:gd name="T61" fmla="*/ 133 h 137"/>
                  <a:gd name="T62" fmla="*/ 62 w 196"/>
                  <a:gd name="T63" fmla="*/ 137 h 137"/>
                  <a:gd name="T64" fmla="*/ 66 w 196"/>
                  <a:gd name="T65" fmla="*/ 133 h 137"/>
                  <a:gd name="T66" fmla="*/ 66 w 196"/>
                  <a:gd name="T67" fmla="*/ 125 h 137"/>
                  <a:gd name="T68" fmla="*/ 67 w 196"/>
                  <a:gd name="T69" fmla="*/ 125 h 137"/>
                  <a:gd name="T70" fmla="*/ 67 w 196"/>
                  <a:gd name="T71" fmla="*/ 125 h 137"/>
                  <a:gd name="T72" fmla="*/ 67 w 196"/>
                  <a:gd name="T73" fmla="*/ 125 h 137"/>
                  <a:gd name="T74" fmla="*/ 69 w 196"/>
                  <a:gd name="T75" fmla="*/ 126 h 137"/>
                  <a:gd name="T76" fmla="*/ 69 w 196"/>
                  <a:gd name="T77" fmla="*/ 126 h 137"/>
                  <a:gd name="T78" fmla="*/ 69 w 196"/>
                  <a:gd name="T79" fmla="*/ 126 h 137"/>
                  <a:gd name="T80" fmla="*/ 71 w 196"/>
                  <a:gd name="T81" fmla="*/ 125 h 137"/>
                  <a:gd name="T82" fmla="*/ 193 w 196"/>
                  <a:gd name="T83" fmla="*/ 71 h 137"/>
                  <a:gd name="T84" fmla="*/ 194 w 196"/>
                  <a:gd name="T85" fmla="*/ 70 h 137"/>
                  <a:gd name="T86" fmla="*/ 194 w 196"/>
                  <a:gd name="T87" fmla="*/ 70 h 137"/>
                  <a:gd name="T88" fmla="*/ 195 w 196"/>
                  <a:gd name="T89" fmla="*/ 70 h 137"/>
                  <a:gd name="T90" fmla="*/ 195 w 196"/>
                  <a:gd name="T91" fmla="*/ 69 h 137"/>
                  <a:gd name="T92" fmla="*/ 195 w 196"/>
                  <a:gd name="T93" fmla="*/ 69 h 137"/>
                  <a:gd name="T94" fmla="*/ 195 w 196"/>
                  <a:gd name="T95" fmla="*/ 68 h 137"/>
                  <a:gd name="T96" fmla="*/ 176 w 196"/>
                  <a:gd name="T97" fmla="*/ 8 h 137"/>
                  <a:gd name="T98" fmla="*/ 64 w 196"/>
                  <a:gd name="T99" fmla="*/ 121 h 137"/>
                  <a:gd name="T100" fmla="*/ 10 w 196"/>
                  <a:gd name="T101" fmla="*/ 83 h 137"/>
                  <a:gd name="T102" fmla="*/ 22 w 196"/>
                  <a:gd name="T103" fmla="*/ 61 h 137"/>
                  <a:gd name="T104" fmla="*/ 30 w 196"/>
                  <a:gd name="T105" fmla="*/ 56 h 137"/>
                  <a:gd name="T106" fmla="*/ 30 w 196"/>
                  <a:gd name="T107" fmla="*/ 56 h 137"/>
                  <a:gd name="T108" fmla="*/ 31 w 196"/>
                  <a:gd name="T109" fmla="*/ 56 h 137"/>
                  <a:gd name="T110" fmla="*/ 31 w 196"/>
                  <a:gd name="T111" fmla="*/ 56 h 137"/>
                  <a:gd name="T112" fmla="*/ 35 w 196"/>
                  <a:gd name="T113" fmla="*/ 55 h 137"/>
                  <a:gd name="T114" fmla="*/ 65 w 196"/>
                  <a:gd name="T115" fmla="*/ 121 h 137"/>
                  <a:gd name="T116" fmla="*/ 64 w 196"/>
                  <a:gd name="T117" fmla="*/ 12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6" h="137">
                    <a:moveTo>
                      <a:pt x="176" y="8"/>
                    </a:moveTo>
                    <a:cubicBezTo>
                      <a:pt x="163" y="0"/>
                      <a:pt x="149" y="6"/>
                      <a:pt x="148" y="6"/>
                    </a:cubicBezTo>
                    <a:cubicBezTo>
                      <a:pt x="148" y="6"/>
                      <a:pt x="148" y="6"/>
                      <a:pt x="148" y="6"/>
                    </a:cubicBezTo>
                    <a:cubicBezTo>
                      <a:pt x="148" y="6"/>
                      <a:pt x="148" y="6"/>
                      <a:pt x="148" y="6"/>
                    </a:cubicBezTo>
                    <a:cubicBezTo>
                      <a:pt x="131" y="12"/>
                      <a:pt x="131" y="12"/>
                      <a:pt x="131" y="12"/>
                    </a:cubicBezTo>
                    <a:cubicBezTo>
                      <a:pt x="164" y="65"/>
                      <a:pt x="164" y="65"/>
                      <a:pt x="164" y="65"/>
                    </a:cubicBezTo>
                    <a:cubicBezTo>
                      <a:pt x="169" y="63"/>
                      <a:pt x="169" y="63"/>
                      <a:pt x="169" y="63"/>
                    </a:cubicBezTo>
                    <a:cubicBezTo>
                      <a:pt x="170" y="62"/>
                      <a:pt x="171" y="62"/>
                      <a:pt x="172" y="62"/>
                    </a:cubicBezTo>
                    <a:cubicBezTo>
                      <a:pt x="175" y="62"/>
                      <a:pt x="177" y="63"/>
                      <a:pt x="178" y="65"/>
                    </a:cubicBezTo>
                    <a:cubicBezTo>
                      <a:pt x="179" y="68"/>
                      <a:pt x="178" y="72"/>
                      <a:pt x="175" y="73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4" y="79"/>
                      <a:pt x="163" y="79"/>
                      <a:pt x="162" y="79"/>
                    </a:cubicBezTo>
                    <a:cubicBezTo>
                      <a:pt x="160" y="79"/>
                      <a:pt x="158" y="78"/>
                      <a:pt x="157" y="77"/>
                    </a:cubicBezTo>
                    <a:cubicBezTo>
                      <a:pt x="119" y="16"/>
                      <a:pt x="119" y="16"/>
                      <a:pt x="119" y="16"/>
                    </a:cubicBezTo>
                    <a:cubicBezTo>
                      <a:pt x="92" y="26"/>
                      <a:pt x="92" y="26"/>
                      <a:pt x="92" y="26"/>
                    </a:cubicBezTo>
                    <a:cubicBezTo>
                      <a:pt x="97" y="102"/>
                      <a:pt x="97" y="102"/>
                      <a:pt x="97" y="102"/>
                    </a:cubicBezTo>
                    <a:cubicBezTo>
                      <a:pt x="97" y="104"/>
                      <a:pt x="96" y="107"/>
                      <a:pt x="93" y="108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81" y="113"/>
                      <a:pt x="81" y="113"/>
                      <a:pt x="80" y="113"/>
                    </a:cubicBezTo>
                    <a:cubicBezTo>
                      <a:pt x="77" y="113"/>
                      <a:pt x="75" y="112"/>
                      <a:pt x="74" y="109"/>
                    </a:cubicBezTo>
                    <a:cubicBezTo>
                      <a:pt x="73" y="106"/>
                      <a:pt x="74" y="103"/>
                      <a:pt x="77" y="102"/>
                    </a:cubicBezTo>
                    <a:cubicBezTo>
                      <a:pt x="85" y="98"/>
                      <a:pt x="85" y="98"/>
                      <a:pt x="85" y="98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4" y="50"/>
                      <a:pt x="20" y="52"/>
                      <a:pt x="17" y="55"/>
                    </a:cubicBezTo>
                    <a:cubicBezTo>
                      <a:pt x="16" y="56"/>
                      <a:pt x="0" y="68"/>
                      <a:pt x="2" y="85"/>
                    </a:cubicBezTo>
                    <a:cubicBezTo>
                      <a:pt x="5" y="101"/>
                      <a:pt x="23" y="115"/>
                      <a:pt x="58" y="127"/>
                    </a:cubicBezTo>
                    <a:cubicBezTo>
                      <a:pt x="58" y="133"/>
                      <a:pt x="58" y="133"/>
                      <a:pt x="58" y="133"/>
                    </a:cubicBezTo>
                    <a:cubicBezTo>
                      <a:pt x="58" y="135"/>
                      <a:pt x="60" y="137"/>
                      <a:pt x="62" y="137"/>
                    </a:cubicBezTo>
                    <a:cubicBezTo>
                      <a:pt x="65" y="137"/>
                      <a:pt x="66" y="135"/>
                      <a:pt x="66" y="133"/>
                    </a:cubicBezTo>
                    <a:cubicBezTo>
                      <a:pt x="66" y="125"/>
                      <a:pt x="66" y="125"/>
                      <a:pt x="66" y="125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7" y="125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69" y="126"/>
                    </a:cubicBezTo>
                    <a:cubicBezTo>
                      <a:pt x="69" y="126"/>
                      <a:pt x="69" y="126"/>
                      <a:pt x="69" y="126"/>
                    </a:cubicBezTo>
                    <a:cubicBezTo>
                      <a:pt x="69" y="126"/>
                      <a:pt x="70" y="126"/>
                      <a:pt x="71" y="125"/>
                    </a:cubicBezTo>
                    <a:cubicBezTo>
                      <a:pt x="193" y="71"/>
                      <a:pt x="193" y="71"/>
                      <a:pt x="193" y="71"/>
                    </a:cubicBezTo>
                    <a:cubicBezTo>
                      <a:pt x="193" y="71"/>
                      <a:pt x="194" y="71"/>
                      <a:pt x="194" y="70"/>
                    </a:cubicBezTo>
                    <a:cubicBezTo>
                      <a:pt x="194" y="70"/>
                      <a:pt x="194" y="70"/>
                      <a:pt x="194" y="70"/>
                    </a:cubicBezTo>
                    <a:cubicBezTo>
                      <a:pt x="195" y="70"/>
                      <a:pt x="195" y="70"/>
                      <a:pt x="195" y="70"/>
                    </a:cubicBezTo>
                    <a:cubicBezTo>
                      <a:pt x="195" y="69"/>
                      <a:pt x="195" y="69"/>
                      <a:pt x="195" y="69"/>
                    </a:cubicBezTo>
                    <a:cubicBezTo>
                      <a:pt x="195" y="69"/>
                      <a:pt x="195" y="69"/>
                      <a:pt x="195" y="69"/>
                    </a:cubicBezTo>
                    <a:cubicBezTo>
                      <a:pt x="195" y="68"/>
                      <a:pt x="195" y="68"/>
                      <a:pt x="195" y="68"/>
                    </a:cubicBezTo>
                    <a:cubicBezTo>
                      <a:pt x="196" y="37"/>
                      <a:pt x="189" y="17"/>
                      <a:pt x="176" y="8"/>
                    </a:cubicBezTo>
                    <a:close/>
                    <a:moveTo>
                      <a:pt x="64" y="121"/>
                    </a:moveTo>
                    <a:cubicBezTo>
                      <a:pt x="22" y="107"/>
                      <a:pt x="11" y="93"/>
                      <a:pt x="10" y="83"/>
                    </a:cubicBezTo>
                    <a:cubicBezTo>
                      <a:pt x="8" y="71"/>
                      <a:pt x="21" y="62"/>
                      <a:pt x="22" y="61"/>
                    </a:cubicBezTo>
                    <a:cubicBezTo>
                      <a:pt x="25" y="59"/>
                      <a:pt x="28" y="57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2" y="55"/>
                      <a:pt x="34" y="55"/>
                      <a:pt x="35" y="55"/>
                    </a:cubicBezTo>
                    <a:cubicBezTo>
                      <a:pt x="54" y="55"/>
                      <a:pt x="63" y="104"/>
                      <a:pt x="65" y="121"/>
                    </a:cubicBezTo>
                    <a:cubicBezTo>
                      <a:pt x="65" y="121"/>
                      <a:pt x="64" y="121"/>
                      <a:pt x="64" y="1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Freeform 206"/>
            <p:cNvSpPr>
              <a:spLocks noEditPoints="1"/>
            </p:cNvSpPr>
            <p:nvPr/>
          </p:nvSpPr>
          <p:spPr bwMode="auto">
            <a:xfrm>
              <a:off x="4064" y="1210"/>
              <a:ext cx="329" cy="360"/>
            </a:xfrm>
            <a:custGeom>
              <a:avLst/>
              <a:gdLst>
                <a:gd name="T0" fmla="*/ 74 w 178"/>
                <a:gd name="T1" fmla="*/ 63 h 195"/>
                <a:gd name="T2" fmla="*/ 70 w 178"/>
                <a:gd name="T3" fmla="*/ 168 h 195"/>
                <a:gd name="T4" fmla="*/ 67 w 178"/>
                <a:gd name="T5" fmla="*/ 179 h 195"/>
                <a:gd name="T6" fmla="*/ 68 w 178"/>
                <a:gd name="T7" fmla="*/ 182 h 195"/>
                <a:gd name="T8" fmla="*/ 70 w 178"/>
                <a:gd name="T9" fmla="*/ 187 h 195"/>
                <a:gd name="T10" fmla="*/ 74 w 178"/>
                <a:gd name="T11" fmla="*/ 190 h 195"/>
                <a:gd name="T12" fmla="*/ 83 w 178"/>
                <a:gd name="T13" fmla="*/ 194 h 195"/>
                <a:gd name="T14" fmla="*/ 87 w 178"/>
                <a:gd name="T15" fmla="*/ 195 h 195"/>
                <a:gd name="T16" fmla="*/ 88 w 178"/>
                <a:gd name="T17" fmla="*/ 195 h 195"/>
                <a:gd name="T18" fmla="*/ 93 w 178"/>
                <a:gd name="T19" fmla="*/ 194 h 195"/>
                <a:gd name="T20" fmla="*/ 101 w 178"/>
                <a:gd name="T21" fmla="*/ 192 h 195"/>
                <a:gd name="T22" fmla="*/ 176 w 178"/>
                <a:gd name="T23" fmla="*/ 147 h 195"/>
                <a:gd name="T24" fmla="*/ 177 w 178"/>
                <a:gd name="T25" fmla="*/ 20 h 195"/>
                <a:gd name="T26" fmla="*/ 172 w 178"/>
                <a:gd name="T27" fmla="*/ 20 h 195"/>
                <a:gd name="T28" fmla="*/ 144 w 178"/>
                <a:gd name="T29" fmla="*/ 19 h 195"/>
                <a:gd name="T30" fmla="*/ 141 w 178"/>
                <a:gd name="T31" fmla="*/ 12 h 195"/>
                <a:gd name="T32" fmla="*/ 110 w 178"/>
                <a:gd name="T33" fmla="*/ 10 h 195"/>
                <a:gd name="T34" fmla="*/ 105 w 178"/>
                <a:gd name="T35" fmla="*/ 9 h 195"/>
                <a:gd name="T36" fmla="*/ 77 w 178"/>
                <a:gd name="T37" fmla="*/ 8 h 195"/>
                <a:gd name="T38" fmla="*/ 74 w 178"/>
                <a:gd name="T39" fmla="*/ 1 h 195"/>
                <a:gd name="T40" fmla="*/ 0 w 178"/>
                <a:gd name="T41" fmla="*/ 49 h 195"/>
                <a:gd name="T42" fmla="*/ 0 w 178"/>
                <a:gd name="T43" fmla="*/ 168 h 195"/>
                <a:gd name="T44" fmla="*/ 7 w 178"/>
                <a:gd name="T45" fmla="*/ 179 h 195"/>
                <a:gd name="T46" fmla="*/ 20 w 178"/>
                <a:gd name="T47" fmla="*/ 184 h 195"/>
                <a:gd name="T48" fmla="*/ 21 w 178"/>
                <a:gd name="T49" fmla="*/ 184 h 195"/>
                <a:gd name="T50" fmla="*/ 27 w 178"/>
                <a:gd name="T51" fmla="*/ 183 h 195"/>
                <a:gd name="T52" fmla="*/ 34 w 178"/>
                <a:gd name="T53" fmla="*/ 181 h 195"/>
                <a:gd name="T54" fmla="*/ 66 w 178"/>
                <a:gd name="T55" fmla="*/ 63 h 195"/>
                <a:gd name="T56" fmla="*/ 69 w 178"/>
                <a:gd name="T57" fmla="*/ 53 h 195"/>
                <a:gd name="T58" fmla="*/ 94 w 178"/>
                <a:gd name="T59" fmla="*/ 48 h 195"/>
                <a:gd name="T60" fmla="*/ 109 w 178"/>
                <a:gd name="T61" fmla="*/ 40 h 195"/>
                <a:gd name="T62" fmla="*/ 154 w 178"/>
                <a:gd name="T63" fmla="*/ 30 h 195"/>
                <a:gd name="T64" fmla="*/ 83 w 178"/>
                <a:gd name="T65" fmla="*/ 63 h 195"/>
                <a:gd name="T66" fmla="*/ 78 w 178"/>
                <a:gd name="T67" fmla="*/ 62 h 195"/>
                <a:gd name="T68" fmla="*/ 37 w 178"/>
                <a:gd name="T69" fmla="*/ 166 h 195"/>
                <a:gd name="T70" fmla="*/ 37 w 178"/>
                <a:gd name="T71" fmla="*/ 69 h 195"/>
                <a:gd name="T72" fmla="*/ 41 w 178"/>
                <a:gd name="T73" fmla="*/ 47 h 195"/>
                <a:gd name="T74" fmla="*/ 37 w 178"/>
                <a:gd name="T75" fmla="*/ 49 h 195"/>
                <a:gd name="T76" fmla="*/ 23 w 178"/>
                <a:gd name="T77" fmla="*/ 53 h 195"/>
                <a:gd name="T78" fmla="*/ 71 w 178"/>
                <a:gd name="T79" fmla="*/ 12 h 195"/>
                <a:gd name="T80" fmla="*/ 41 w 178"/>
                <a:gd name="T81" fmla="*/ 47 h 195"/>
                <a:gd name="T82" fmla="*/ 99 w 178"/>
                <a:gd name="T83" fmla="*/ 171 h 195"/>
                <a:gd name="T84" fmla="*/ 107 w 178"/>
                <a:gd name="T85" fmla="*/ 8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8" h="195">
                  <a:moveTo>
                    <a:pt x="74" y="60"/>
                  </a:moveTo>
                  <a:cubicBezTo>
                    <a:pt x="74" y="60"/>
                    <a:pt x="74" y="61"/>
                    <a:pt x="74" y="61"/>
                  </a:cubicBezTo>
                  <a:cubicBezTo>
                    <a:pt x="74" y="62"/>
                    <a:pt x="74" y="63"/>
                    <a:pt x="74" y="63"/>
                  </a:cubicBezTo>
                  <a:cubicBezTo>
                    <a:pt x="74" y="63"/>
                    <a:pt x="74" y="64"/>
                    <a:pt x="74" y="64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74" y="166"/>
                    <a:pt x="73" y="168"/>
                    <a:pt x="70" y="168"/>
                  </a:cubicBezTo>
                  <a:cubicBezTo>
                    <a:pt x="69" y="168"/>
                    <a:pt x="67" y="167"/>
                    <a:pt x="67" y="165"/>
                  </a:cubicBezTo>
                  <a:cubicBezTo>
                    <a:pt x="67" y="176"/>
                    <a:pt x="67" y="176"/>
                    <a:pt x="67" y="176"/>
                  </a:cubicBezTo>
                  <a:cubicBezTo>
                    <a:pt x="67" y="177"/>
                    <a:pt x="67" y="178"/>
                    <a:pt x="67" y="179"/>
                  </a:cubicBezTo>
                  <a:cubicBezTo>
                    <a:pt x="67" y="179"/>
                    <a:pt x="67" y="179"/>
                    <a:pt x="67" y="180"/>
                  </a:cubicBezTo>
                  <a:cubicBezTo>
                    <a:pt x="67" y="180"/>
                    <a:pt x="67" y="180"/>
                    <a:pt x="67" y="181"/>
                  </a:cubicBezTo>
                  <a:cubicBezTo>
                    <a:pt x="67" y="181"/>
                    <a:pt x="67" y="182"/>
                    <a:pt x="68" y="182"/>
                  </a:cubicBezTo>
                  <a:cubicBezTo>
                    <a:pt x="68" y="182"/>
                    <a:pt x="68" y="182"/>
                    <a:pt x="68" y="183"/>
                  </a:cubicBezTo>
                  <a:cubicBezTo>
                    <a:pt x="68" y="184"/>
                    <a:pt x="69" y="185"/>
                    <a:pt x="70" y="186"/>
                  </a:cubicBezTo>
                  <a:cubicBezTo>
                    <a:pt x="70" y="187"/>
                    <a:pt x="70" y="187"/>
                    <a:pt x="70" y="187"/>
                  </a:cubicBezTo>
                  <a:cubicBezTo>
                    <a:pt x="71" y="187"/>
                    <a:pt x="71" y="188"/>
                    <a:pt x="71" y="188"/>
                  </a:cubicBezTo>
                  <a:cubicBezTo>
                    <a:pt x="72" y="188"/>
                    <a:pt x="72" y="189"/>
                    <a:pt x="72" y="189"/>
                  </a:cubicBezTo>
                  <a:cubicBezTo>
                    <a:pt x="73" y="189"/>
                    <a:pt x="73" y="190"/>
                    <a:pt x="74" y="190"/>
                  </a:cubicBezTo>
                  <a:cubicBezTo>
                    <a:pt x="74" y="190"/>
                    <a:pt x="74" y="190"/>
                    <a:pt x="74" y="190"/>
                  </a:cubicBezTo>
                  <a:cubicBezTo>
                    <a:pt x="75" y="191"/>
                    <a:pt x="76" y="192"/>
                    <a:pt x="78" y="193"/>
                  </a:cubicBezTo>
                  <a:cubicBezTo>
                    <a:pt x="79" y="193"/>
                    <a:pt x="81" y="194"/>
                    <a:pt x="83" y="194"/>
                  </a:cubicBezTo>
                  <a:cubicBezTo>
                    <a:pt x="83" y="194"/>
                    <a:pt x="83" y="194"/>
                    <a:pt x="83" y="194"/>
                  </a:cubicBezTo>
                  <a:cubicBezTo>
                    <a:pt x="83" y="194"/>
                    <a:pt x="83" y="194"/>
                    <a:pt x="84" y="194"/>
                  </a:cubicBezTo>
                  <a:cubicBezTo>
                    <a:pt x="85" y="195"/>
                    <a:pt x="86" y="195"/>
                    <a:pt x="87" y="195"/>
                  </a:cubicBezTo>
                  <a:cubicBezTo>
                    <a:pt x="87" y="195"/>
                    <a:pt x="87" y="195"/>
                    <a:pt x="87" y="195"/>
                  </a:cubicBezTo>
                  <a:cubicBezTo>
                    <a:pt x="87" y="195"/>
                    <a:pt x="87" y="195"/>
                    <a:pt x="87" y="195"/>
                  </a:cubicBezTo>
                  <a:cubicBezTo>
                    <a:pt x="88" y="195"/>
                    <a:pt x="88" y="195"/>
                    <a:pt x="88" y="195"/>
                  </a:cubicBezTo>
                  <a:cubicBezTo>
                    <a:pt x="89" y="195"/>
                    <a:pt x="90" y="195"/>
                    <a:pt x="90" y="195"/>
                  </a:cubicBezTo>
                  <a:cubicBezTo>
                    <a:pt x="90" y="195"/>
                    <a:pt x="91" y="195"/>
                    <a:pt x="91" y="194"/>
                  </a:cubicBezTo>
                  <a:cubicBezTo>
                    <a:pt x="92" y="194"/>
                    <a:pt x="92" y="194"/>
                    <a:pt x="93" y="194"/>
                  </a:cubicBezTo>
                  <a:cubicBezTo>
                    <a:pt x="93" y="194"/>
                    <a:pt x="93" y="194"/>
                    <a:pt x="93" y="194"/>
                  </a:cubicBezTo>
                  <a:cubicBezTo>
                    <a:pt x="98" y="193"/>
                    <a:pt x="101" y="192"/>
                    <a:pt x="101" y="192"/>
                  </a:cubicBezTo>
                  <a:cubicBezTo>
                    <a:pt x="101" y="192"/>
                    <a:pt x="101" y="192"/>
                    <a:pt x="101" y="192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102" y="191"/>
                    <a:pt x="103" y="191"/>
                    <a:pt x="103" y="191"/>
                  </a:cubicBezTo>
                  <a:cubicBezTo>
                    <a:pt x="176" y="147"/>
                    <a:pt x="176" y="147"/>
                    <a:pt x="176" y="147"/>
                  </a:cubicBezTo>
                  <a:cubicBezTo>
                    <a:pt x="177" y="146"/>
                    <a:pt x="178" y="145"/>
                    <a:pt x="178" y="144"/>
                  </a:cubicBezTo>
                  <a:cubicBezTo>
                    <a:pt x="178" y="23"/>
                    <a:pt x="178" y="23"/>
                    <a:pt x="178" y="23"/>
                  </a:cubicBezTo>
                  <a:cubicBezTo>
                    <a:pt x="178" y="22"/>
                    <a:pt x="178" y="21"/>
                    <a:pt x="177" y="20"/>
                  </a:cubicBezTo>
                  <a:cubicBezTo>
                    <a:pt x="177" y="20"/>
                    <a:pt x="176" y="20"/>
                    <a:pt x="176" y="20"/>
                  </a:cubicBezTo>
                  <a:cubicBezTo>
                    <a:pt x="175" y="19"/>
                    <a:pt x="174" y="19"/>
                    <a:pt x="172" y="20"/>
                  </a:cubicBezTo>
                  <a:cubicBezTo>
                    <a:pt x="172" y="20"/>
                    <a:pt x="172" y="20"/>
                    <a:pt x="172" y="20"/>
                  </a:cubicBezTo>
                  <a:cubicBezTo>
                    <a:pt x="172" y="20"/>
                    <a:pt x="170" y="21"/>
                    <a:pt x="169" y="22"/>
                  </a:cubicBezTo>
                  <a:cubicBezTo>
                    <a:pt x="150" y="23"/>
                    <a:pt x="146" y="20"/>
                    <a:pt x="145" y="19"/>
                  </a:cubicBezTo>
                  <a:cubicBezTo>
                    <a:pt x="145" y="19"/>
                    <a:pt x="144" y="19"/>
                    <a:pt x="144" y="19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6" y="18"/>
                    <a:pt x="147" y="15"/>
                    <a:pt x="146" y="14"/>
                  </a:cubicBezTo>
                  <a:cubicBezTo>
                    <a:pt x="145" y="12"/>
                    <a:pt x="142" y="11"/>
                    <a:pt x="141" y="12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1"/>
                    <a:pt x="111" y="10"/>
                    <a:pt x="110" y="10"/>
                  </a:cubicBezTo>
                  <a:cubicBezTo>
                    <a:pt x="110" y="9"/>
                    <a:pt x="109" y="9"/>
                    <a:pt x="109" y="9"/>
                  </a:cubicBezTo>
                  <a:cubicBezTo>
                    <a:pt x="108" y="8"/>
                    <a:pt x="107" y="8"/>
                    <a:pt x="105" y="9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05" y="9"/>
                    <a:pt x="104" y="10"/>
                    <a:pt x="102" y="11"/>
                  </a:cubicBezTo>
                  <a:cubicBezTo>
                    <a:pt x="84" y="13"/>
                    <a:pt x="79" y="10"/>
                    <a:pt x="78" y="9"/>
                  </a:cubicBezTo>
                  <a:cubicBezTo>
                    <a:pt x="78" y="9"/>
                    <a:pt x="78" y="8"/>
                    <a:pt x="77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80" y="7"/>
                    <a:pt x="80" y="5"/>
                    <a:pt x="79" y="3"/>
                  </a:cubicBezTo>
                  <a:cubicBezTo>
                    <a:pt x="78" y="1"/>
                    <a:pt x="76" y="0"/>
                    <a:pt x="74" y="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2" y="43"/>
                    <a:pt x="0" y="46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0" y="167"/>
                    <a:pt x="0" y="168"/>
                  </a:cubicBezTo>
                  <a:cubicBezTo>
                    <a:pt x="0" y="168"/>
                    <a:pt x="0" y="169"/>
                    <a:pt x="0" y="169"/>
                  </a:cubicBezTo>
                  <a:cubicBezTo>
                    <a:pt x="0" y="169"/>
                    <a:pt x="0" y="170"/>
                    <a:pt x="0" y="170"/>
                  </a:cubicBezTo>
                  <a:cubicBezTo>
                    <a:pt x="1" y="173"/>
                    <a:pt x="3" y="177"/>
                    <a:pt x="7" y="179"/>
                  </a:cubicBezTo>
                  <a:cubicBezTo>
                    <a:pt x="9" y="181"/>
                    <a:pt x="11" y="182"/>
                    <a:pt x="11" y="182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4" y="184"/>
                    <a:pt x="17" y="184"/>
                    <a:pt x="20" y="184"/>
                  </a:cubicBezTo>
                  <a:cubicBezTo>
                    <a:pt x="20" y="184"/>
                    <a:pt x="21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2" y="184"/>
                    <a:pt x="23" y="184"/>
                    <a:pt x="23" y="184"/>
                  </a:cubicBezTo>
                  <a:cubicBezTo>
                    <a:pt x="24" y="184"/>
                    <a:pt x="24" y="184"/>
                    <a:pt x="25" y="184"/>
                  </a:cubicBezTo>
                  <a:cubicBezTo>
                    <a:pt x="25" y="184"/>
                    <a:pt x="26" y="184"/>
                    <a:pt x="27" y="183"/>
                  </a:cubicBezTo>
                  <a:cubicBezTo>
                    <a:pt x="27" y="183"/>
                    <a:pt x="27" y="183"/>
                    <a:pt x="27" y="183"/>
                  </a:cubicBezTo>
                  <a:cubicBezTo>
                    <a:pt x="31" y="182"/>
                    <a:pt x="34" y="181"/>
                    <a:pt x="34" y="181"/>
                  </a:cubicBezTo>
                  <a:cubicBezTo>
                    <a:pt x="34" y="181"/>
                    <a:pt x="34" y="181"/>
                    <a:pt x="34" y="181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3"/>
                  </a:cubicBezTo>
                  <a:cubicBezTo>
                    <a:pt x="66" y="63"/>
                    <a:pt x="66" y="62"/>
                    <a:pt x="66" y="61"/>
                  </a:cubicBezTo>
                  <a:cubicBezTo>
                    <a:pt x="66" y="58"/>
                    <a:pt x="67" y="56"/>
                    <a:pt x="68" y="54"/>
                  </a:cubicBezTo>
                  <a:cubicBezTo>
                    <a:pt x="68" y="54"/>
                    <a:pt x="69" y="54"/>
                    <a:pt x="69" y="53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8" y="43"/>
                    <a:pt x="90" y="43"/>
                    <a:pt x="91" y="45"/>
                  </a:cubicBezTo>
                  <a:cubicBezTo>
                    <a:pt x="92" y="47"/>
                    <a:pt x="94" y="48"/>
                    <a:pt x="94" y="48"/>
                  </a:cubicBezTo>
                  <a:cubicBezTo>
                    <a:pt x="100" y="45"/>
                    <a:pt x="100" y="45"/>
                    <a:pt x="100" y="45"/>
                  </a:cubicBezTo>
                  <a:cubicBezTo>
                    <a:pt x="109" y="40"/>
                    <a:pt x="109" y="40"/>
                    <a:pt x="109" y="40"/>
                  </a:cubicBezTo>
                  <a:cubicBezTo>
                    <a:pt x="109" y="40"/>
                    <a:pt x="109" y="40"/>
                    <a:pt x="109" y="40"/>
                  </a:cubicBezTo>
                  <a:cubicBezTo>
                    <a:pt x="138" y="23"/>
                    <a:pt x="138" y="23"/>
                    <a:pt x="138" y="23"/>
                  </a:cubicBezTo>
                  <a:cubicBezTo>
                    <a:pt x="138" y="23"/>
                    <a:pt x="138" y="24"/>
                    <a:pt x="138" y="24"/>
                  </a:cubicBezTo>
                  <a:cubicBezTo>
                    <a:pt x="141" y="28"/>
                    <a:pt x="146" y="30"/>
                    <a:pt x="154" y="30"/>
                  </a:cubicBezTo>
                  <a:cubicBezTo>
                    <a:pt x="136" y="41"/>
                    <a:pt x="108" y="57"/>
                    <a:pt x="105" y="60"/>
                  </a:cubicBezTo>
                  <a:cubicBezTo>
                    <a:pt x="100" y="62"/>
                    <a:pt x="95" y="63"/>
                    <a:pt x="90" y="63"/>
                  </a:cubicBezTo>
                  <a:cubicBezTo>
                    <a:pt x="87" y="63"/>
                    <a:pt x="85" y="63"/>
                    <a:pt x="83" y="63"/>
                  </a:cubicBezTo>
                  <a:cubicBezTo>
                    <a:pt x="82" y="63"/>
                    <a:pt x="81" y="62"/>
                    <a:pt x="79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9" y="62"/>
                    <a:pt x="79" y="62"/>
                    <a:pt x="78" y="62"/>
                  </a:cubicBezTo>
                  <a:cubicBezTo>
                    <a:pt x="76" y="61"/>
                    <a:pt x="75" y="60"/>
                    <a:pt x="75" y="60"/>
                  </a:cubicBezTo>
                  <a:moveTo>
                    <a:pt x="41" y="162"/>
                  </a:moveTo>
                  <a:cubicBezTo>
                    <a:pt x="41" y="164"/>
                    <a:pt x="39" y="166"/>
                    <a:pt x="37" y="166"/>
                  </a:cubicBezTo>
                  <a:cubicBezTo>
                    <a:pt x="35" y="166"/>
                    <a:pt x="33" y="164"/>
                    <a:pt x="33" y="162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1"/>
                    <a:pt x="35" y="69"/>
                    <a:pt x="37" y="69"/>
                  </a:cubicBezTo>
                  <a:cubicBezTo>
                    <a:pt x="39" y="69"/>
                    <a:pt x="41" y="71"/>
                    <a:pt x="41" y="73"/>
                  </a:cubicBezTo>
                  <a:lnTo>
                    <a:pt x="41" y="162"/>
                  </a:lnTo>
                  <a:close/>
                  <a:moveTo>
                    <a:pt x="41" y="47"/>
                  </a:move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39" y="49"/>
                    <a:pt x="38" y="49"/>
                    <a:pt x="37" y="49"/>
                  </a:cubicBezTo>
                  <a:cubicBezTo>
                    <a:pt x="36" y="50"/>
                    <a:pt x="33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7" y="53"/>
                    <a:pt x="25" y="53"/>
                    <a:pt x="23" y="53"/>
                  </a:cubicBezTo>
                  <a:cubicBezTo>
                    <a:pt x="12" y="52"/>
                    <a:pt x="9" y="50"/>
                    <a:pt x="8" y="49"/>
                  </a:cubicBezTo>
                  <a:cubicBezTo>
                    <a:pt x="8" y="49"/>
                    <a:pt x="8" y="49"/>
                    <a:pt x="8" y="48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3"/>
                    <a:pt x="71" y="14"/>
                  </a:cubicBezTo>
                  <a:cubicBezTo>
                    <a:pt x="74" y="17"/>
                    <a:pt x="79" y="19"/>
                    <a:pt x="88" y="19"/>
                  </a:cubicBezTo>
                  <a:cubicBezTo>
                    <a:pt x="72" y="29"/>
                    <a:pt x="49" y="42"/>
                    <a:pt x="41" y="47"/>
                  </a:cubicBezTo>
                  <a:close/>
                  <a:moveTo>
                    <a:pt x="107" y="171"/>
                  </a:moveTo>
                  <a:cubicBezTo>
                    <a:pt x="107" y="173"/>
                    <a:pt x="105" y="175"/>
                    <a:pt x="103" y="175"/>
                  </a:cubicBezTo>
                  <a:cubicBezTo>
                    <a:pt x="101" y="175"/>
                    <a:pt x="99" y="173"/>
                    <a:pt x="99" y="171"/>
                  </a:cubicBezTo>
                  <a:cubicBezTo>
                    <a:pt x="99" y="80"/>
                    <a:pt x="99" y="80"/>
                    <a:pt x="99" y="80"/>
                  </a:cubicBezTo>
                  <a:cubicBezTo>
                    <a:pt x="99" y="78"/>
                    <a:pt x="101" y="76"/>
                    <a:pt x="103" y="76"/>
                  </a:cubicBezTo>
                  <a:cubicBezTo>
                    <a:pt x="105" y="76"/>
                    <a:pt x="107" y="78"/>
                    <a:pt x="107" y="80"/>
                  </a:cubicBezTo>
                  <a:lnTo>
                    <a:pt x="107" y="1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 noEditPoints="1"/>
            </p:cNvSpPr>
            <p:nvPr/>
          </p:nvSpPr>
          <p:spPr bwMode="auto">
            <a:xfrm>
              <a:off x="5601" y="1965"/>
              <a:ext cx="358" cy="129"/>
            </a:xfrm>
            <a:custGeom>
              <a:avLst/>
              <a:gdLst>
                <a:gd name="T0" fmla="*/ 190 w 194"/>
                <a:gd name="T1" fmla="*/ 0 h 70"/>
                <a:gd name="T2" fmla="*/ 4 w 194"/>
                <a:gd name="T3" fmla="*/ 0 h 70"/>
                <a:gd name="T4" fmla="*/ 0 w 194"/>
                <a:gd name="T5" fmla="*/ 4 h 70"/>
                <a:gd name="T6" fmla="*/ 0 w 194"/>
                <a:gd name="T7" fmla="*/ 66 h 70"/>
                <a:gd name="T8" fmla="*/ 4 w 194"/>
                <a:gd name="T9" fmla="*/ 70 h 70"/>
                <a:gd name="T10" fmla="*/ 190 w 194"/>
                <a:gd name="T11" fmla="*/ 70 h 70"/>
                <a:gd name="T12" fmla="*/ 194 w 194"/>
                <a:gd name="T13" fmla="*/ 66 h 70"/>
                <a:gd name="T14" fmla="*/ 194 w 194"/>
                <a:gd name="T15" fmla="*/ 4 h 70"/>
                <a:gd name="T16" fmla="*/ 190 w 194"/>
                <a:gd name="T17" fmla="*/ 0 h 70"/>
                <a:gd name="T18" fmla="*/ 121 w 194"/>
                <a:gd name="T19" fmla="*/ 41 h 70"/>
                <a:gd name="T20" fmla="*/ 73 w 194"/>
                <a:gd name="T21" fmla="*/ 41 h 70"/>
                <a:gd name="T22" fmla="*/ 69 w 194"/>
                <a:gd name="T23" fmla="*/ 35 h 70"/>
                <a:gd name="T24" fmla="*/ 73 w 194"/>
                <a:gd name="T25" fmla="*/ 30 h 70"/>
                <a:gd name="T26" fmla="*/ 121 w 194"/>
                <a:gd name="T27" fmla="*/ 30 h 70"/>
                <a:gd name="T28" fmla="*/ 125 w 194"/>
                <a:gd name="T29" fmla="*/ 35 h 70"/>
                <a:gd name="T30" fmla="*/ 121 w 194"/>
                <a:gd name="T31" fmla="*/ 4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4" h="70">
                  <a:moveTo>
                    <a:pt x="19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9"/>
                    <a:pt x="2" y="70"/>
                    <a:pt x="4" y="70"/>
                  </a:cubicBezTo>
                  <a:cubicBezTo>
                    <a:pt x="190" y="70"/>
                    <a:pt x="190" y="70"/>
                    <a:pt x="190" y="70"/>
                  </a:cubicBezTo>
                  <a:cubicBezTo>
                    <a:pt x="192" y="70"/>
                    <a:pt x="194" y="69"/>
                    <a:pt x="194" y="66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2"/>
                    <a:pt x="192" y="0"/>
                    <a:pt x="190" y="0"/>
                  </a:cubicBezTo>
                  <a:close/>
                  <a:moveTo>
                    <a:pt x="121" y="41"/>
                  </a:moveTo>
                  <a:cubicBezTo>
                    <a:pt x="73" y="41"/>
                    <a:pt x="73" y="41"/>
                    <a:pt x="73" y="41"/>
                  </a:cubicBezTo>
                  <a:cubicBezTo>
                    <a:pt x="71" y="41"/>
                    <a:pt x="69" y="38"/>
                    <a:pt x="69" y="35"/>
                  </a:cubicBezTo>
                  <a:cubicBezTo>
                    <a:pt x="69" y="32"/>
                    <a:pt x="71" y="30"/>
                    <a:pt x="73" y="30"/>
                  </a:cubicBezTo>
                  <a:cubicBezTo>
                    <a:pt x="121" y="30"/>
                    <a:pt x="121" y="30"/>
                    <a:pt x="121" y="30"/>
                  </a:cubicBezTo>
                  <a:cubicBezTo>
                    <a:pt x="123" y="30"/>
                    <a:pt x="125" y="32"/>
                    <a:pt x="125" y="35"/>
                  </a:cubicBezTo>
                  <a:cubicBezTo>
                    <a:pt x="125" y="38"/>
                    <a:pt x="123" y="41"/>
                    <a:pt x="121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 noEditPoints="1"/>
            </p:cNvSpPr>
            <p:nvPr/>
          </p:nvSpPr>
          <p:spPr bwMode="auto">
            <a:xfrm>
              <a:off x="5601" y="2109"/>
              <a:ext cx="358" cy="130"/>
            </a:xfrm>
            <a:custGeom>
              <a:avLst/>
              <a:gdLst>
                <a:gd name="T0" fmla="*/ 190 w 194"/>
                <a:gd name="T1" fmla="*/ 0 h 70"/>
                <a:gd name="T2" fmla="*/ 4 w 194"/>
                <a:gd name="T3" fmla="*/ 0 h 70"/>
                <a:gd name="T4" fmla="*/ 0 w 194"/>
                <a:gd name="T5" fmla="*/ 4 h 70"/>
                <a:gd name="T6" fmla="*/ 0 w 194"/>
                <a:gd name="T7" fmla="*/ 66 h 70"/>
                <a:gd name="T8" fmla="*/ 4 w 194"/>
                <a:gd name="T9" fmla="*/ 70 h 70"/>
                <a:gd name="T10" fmla="*/ 190 w 194"/>
                <a:gd name="T11" fmla="*/ 70 h 70"/>
                <a:gd name="T12" fmla="*/ 194 w 194"/>
                <a:gd name="T13" fmla="*/ 66 h 70"/>
                <a:gd name="T14" fmla="*/ 194 w 194"/>
                <a:gd name="T15" fmla="*/ 4 h 70"/>
                <a:gd name="T16" fmla="*/ 190 w 194"/>
                <a:gd name="T17" fmla="*/ 0 h 70"/>
                <a:gd name="T18" fmla="*/ 121 w 194"/>
                <a:gd name="T19" fmla="*/ 40 h 70"/>
                <a:gd name="T20" fmla="*/ 73 w 194"/>
                <a:gd name="T21" fmla="*/ 40 h 70"/>
                <a:gd name="T22" fmla="*/ 69 w 194"/>
                <a:gd name="T23" fmla="*/ 35 h 70"/>
                <a:gd name="T24" fmla="*/ 73 w 194"/>
                <a:gd name="T25" fmla="*/ 30 h 70"/>
                <a:gd name="T26" fmla="*/ 121 w 194"/>
                <a:gd name="T27" fmla="*/ 30 h 70"/>
                <a:gd name="T28" fmla="*/ 125 w 194"/>
                <a:gd name="T29" fmla="*/ 35 h 70"/>
                <a:gd name="T30" fmla="*/ 121 w 194"/>
                <a:gd name="T31" fmla="*/ 4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4" h="70">
                  <a:moveTo>
                    <a:pt x="19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8"/>
                    <a:pt x="2" y="70"/>
                    <a:pt x="4" y="70"/>
                  </a:cubicBezTo>
                  <a:cubicBezTo>
                    <a:pt x="190" y="70"/>
                    <a:pt x="190" y="70"/>
                    <a:pt x="190" y="70"/>
                  </a:cubicBezTo>
                  <a:cubicBezTo>
                    <a:pt x="192" y="70"/>
                    <a:pt x="194" y="68"/>
                    <a:pt x="194" y="66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2"/>
                    <a:pt x="192" y="0"/>
                    <a:pt x="190" y="0"/>
                  </a:cubicBezTo>
                  <a:close/>
                  <a:moveTo>
                    <a:pt x="121" y="40"/>
                  </a:moveTo>
                  <a:cubicBezTo>
                    <a:pt x="73" y="40"/>
                    <a:pt x="73" y="40"/>
                    <a:pt x="73" y="40"/>
                  </a:cubicBezTo>
                  <a:cubicBezTo>
                    <a:pt x="71" y="40"/>
                    <a:pt x="69" y="38"/>
                    <a:pt x="69" y="35"/>
                  </a:cubicBezTo>
                  <a:cubicBezTo>
                    <a:pt x="69" y="32"/>
                    <a:pt x="71" y="30"/>
                    <a:pt x="73" y="30"/>
                  </a:cubicBezTo>
                  <a:cubicBezTo>
                    <a:pt x="121" y="30"/>
                    <a:pt x="121" y="30"/>
                    <a:pt x="121" y="30"/>
                  </a:cubicBezTo>
                  <a:cubicBezTo>
                    <a:pt x="123" y="30"/>
                    <a:pt x="125" y="32"/>
                    <a:pt x="125" y="35"/>
                  </a:cubicBezTo>
                  <a:cubicBezTo>
                    <a:pt x="125" y="38"/>
                    <a:pt x="123" y="40"/>
                    <a:pt x="121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9"/>
            <p:cNvSpPr>
              <a:spLocks noEditPoints="1"/>
            </p:cNvSpPr>
            <p:nvPr/>
          </p:nvSpPr>
          <p:spPr bwMode="auto">
            <a:xfrm>
              <a:off x="5601" y="2254"/>
              <a:ext cx="358" cy="129"/>
            </a:xfrm>
            <a:custGeom>
              <a:avLst/>
              <a:gdLst>
                <a:gd name="T0" fmla="*/ 190 w 194"/>
                <a:gd name="T1" fmla="*/ 0 h 70"/>
                <a:gd name="T2" fmla="*/ 4 w 194"/>
                <a:gd name="T3" fmla="*/ 0 h 70"/>
                <a:gd name="T4" fmla="*/ 0 w 194"/>
                <a:gd name="T5" fmla="*/ 4 h 70"/>
                <a:gd name="T6" fmla="*/ 0 w 194"/>
                <a:gd name="T7" fmla="*/ 66 h 70"/>
                <a:gd name="T8" fmla="*/ 4 w 194"/>
                <a:gd name="T9" fmla="*/ 70 h 70"/>
                <a:gd name="T10" fmla="*/ 190 w 194"/>
                <a:gd name="T11" fmla="*/ 70 h 70"/>
                <a:gd name="T12" fmla="*/ 194 w 194"/>
                <a:gd name="T13" fmla="*/ 66 h 70"/>
                <a:gd name="T14" fmla="*/ 194 w 194"/>
                <a:gd name="T15" fmla="*/ 4 h 70"/>
                <a:gd name="T16" fmla="*/ 190 w 194"/>
                <a:gd name="T17" fmla="*/ 0 h 70"/>
                <a:gd name="T18" fmla="*/ 121 w 194"/>
                <a:gd name="T19" fmla="*/ 40 h 70"/>
                <a:gd name="T20" fmla="*/ 73 w 194"/>
                <a:gd name="T21" fmla="*/ 40 h 70"/>
                <a:gd name="T22" fmla="*/ 69 w 194"/>
                <a:gd name="T23" fmla="*/ 35 h 70"/>
                <a:gd name="T24" fmla="*/ 73 w 194"/>
                <a:gd name="T25" fmla="*/ 29 h 70"/>
                <a:gd name="T26" fmla="*/ 121 w 194"/>
                <a:gd name="T27" fmla="*/ 29 h 70"/>
                <a:gd name="T28" fmla="*/ 125 w 194"/>
                <a:gd name="T29" fmla="*/ 35 h 70"/>
                <a:gd name="T30" fmla="*/ 121 w 194"/>
                <a:gd name="T31" fmla="*/ 4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4" h="70">
                  <a:moveTo>
                    <a:pt x="19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8"/>
                    <a:pt x="2" y="70"/>
                    <a:pt x="4" y="70"/>
                  </a:cubicBezTo>
                  <a:cubicBezTo>
                    <a:pt x="190" y="70"/>
                    <a:pt x="190" y="70"/>
                    <a:pt x="190" y="70"/>
                  </a:cubicBezTo>
                  <a:cubicBezTo>
                    <a:pt x="192" y="70"/>
                    <a:pt x="194" y="68"/>
                    <a:pt x="194" y="66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2"/>
                    <a:pt x="192" y="0"/>
                    <a:pt x="190" y="0"/>
                  </a:cubicBezTo>
                  <a:close/>
                  <a:moveTo>
                    <a:pt x="121" y="40"/>
                  </a:moveTo>
                  <a:cubicBezTo>
                    <a:pt x="73" y="40"/>
                    <a:pt x="73" y="40"/>
                    <a:pt x="73" y="40"/>
                  </a:cubicBezTo>
                  <a:cubicBezTo>
                    <a:pt x="71" y="40"/>
                    <a:pt x="69" y="38"/>
                    <a:pt x="69" y="35"/>
                  </a:cubicBezTo>
                  <a:cubicBezTo>
                    <a:pt x="69" y="32"/>
                    <a:pt x="71" y="29"/>
                    <a:pt x="73" y="29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23" y="29"/>
                    <a:pt x="125" y="32"/>
                    <a:pt x="125" y="35"/>
                  </a:cubicBezTo>
                  <a:cubicBezTo>
                    <a:pt x="125" y="38"/>
                    <a:pt x="123" y="40"/>
                    <a:pt x="121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 noEditPoints="1"/>
            </p:cNvSpPr>
            <p:nvPr/>
          </p:nvSpPr>
          <p:spPr bwMode="auto">
            <a:xfrm>
              <a:off x="1730" y="3012"/>
              <a:ext cx="292" cy="119"/>
            </a:xfrm>
            <a:custGeom>
              <a:avLst/>
              <a:gdLst>
                <a:gd name="T0" fmla="*/ 152 w 158"/>
                <a:gd name="T1" fmla="*/ 64 h 64"/>
                <a:gd name="T2" fmla="*/ 33 w 158"/>
                <a:gd name="T3" fmla="*/ 64 h 64"/>
                <a:gd name="T4" fmla="*/ 0 w 158"/>
                <a:gd name="T5" fmla="*/ 32 h 64"/>
                <a:gd name="T6" fmla="*/ 33 w 158"/>
                <a:gd name="T7" fmla="*/ 0 h 64"/>
                <a:gd name="T8" fmla="*/ 152 w 158"/>
                <a:gd name="T9" fmla="*/ 0 h 64"/>
                <a:gd name="T10" fmla="*/ 158 w 158"/>
                <a:gd name="T11" fmla="*/ 6 h 64"/>
                <a:gd name="T12" fmla="*/ 152 w 158"/>
                <a:gd name="T13" fmla="*/ 12 h 64"/>
                <a:gd name="T14" fmla="*/ 131 w 158"/>
                <a:gd name="T15" fmla="*/ 32 h 64"/>
                <a:gd name="T16" fmla="*/ 152 w 158"/>
                <a:gd name="T17" fmla="*/ 52 h 64"/>
                <a:gd name="T18" fmla="*/ 158 w 158"/>
                <a:gd name="T19" fmla="*/ 58 h 64"/>
                <a:gd name="T20" fmla="*/ 152 w 158"/>
                <a:gd name="T21" fmla="*/ 64 h 64"/>
                <a:gd name="T22" fmla="*/ 33 w 158"/>
                <a:gd name="T23" fmla="*/ 12 h 64"/>
                <a:gd name="T24" fmla="*/ 12 w 158"/>
                <a:gd name="T25" fmla="*/ 32 h 64"/>
                <a:gd name="T26" fmla="*/ 33 w 158"/>
                <a:gd name="T27" fmla="*/ 52 h 64"/>
                <a:gd name="T28" fmla="*/ 126 w 158"/>
                <a:gd name="T29" fmla="*/ 52 h 64"/>
                <a:gd name="T30" fmla="*/ 119 w 158"/>
                <a:gd name="T31" fmla="*/ 32 h 64"/>
                <a:gd name="T32" fmla="*/ 126 w 158"/>
                <a:gd name="T33" fmla="*/ 12 h 64"/>
                <a:gd name="T34" fmla="*/ 33 w 158"/>
                <a:gd name="T35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8" h="64">
                  <a:moveTo>
                    <a:pt x="152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15" y="64"/>
                    <a:pt x="0" y="49"/>
                    <a:pt x="0" y="32"/>
                  </a:cubicBezTo>
                  <a:cubicBezTo>
                    <a:pt x="0" y="14"/>
                    <a:pt x="15" y="0"/>
                    <a:pt x="33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5" y="0"/>
                    <a:pt x="158" y="3"/>
                    <a:pt x="158" y="6"/>
                  </a:cubicBezTo>
                  <a:cubicBezTo>
                    <a:pt x="158" y="10"/>
                    <a:pt x="155" y="12"/>
                    <a:pt x="152" y="12"/>
                  </a:cubicBezTo>
                  <a:cubicBezTo>
                    <a:pt x="140" y="12"/>
                    <a:pt x="131" y="21"/>
                    <a:pt x="131" y="32"/>
                  </a:cubicBezTo>
                  <a:cubicBezTo>
                    <a:pt x="131" y="43"/>
                    <a:pt x="140" y="52"/>
                    <a:pt x="152" y="52"/>
                  </a:cubicBezTo>
                  <a:cubicBezTo>
                    <a:pt x="155" y="52"/>
                    <a:pt x="158" y="54"/>
                    <a:pt x="158" y="58"/>
                  </a:cubicBezTo>
                  <a:cubicBezTo>
                    <a:pt x="158" y="61"/>
                    <a:pt x="155" y="64"/>
                    <a:pt x="152" y="64"/>
                  </a:cubicBezTo>
                  <a:close/>
                  <a:moveTo>
                    <a:pt x="33" y="12"/>
                  </a:moveTo>
                  <a:cubicBezTo>
                    <a:pt x="21" y="12"/>
                    <a:pt x="12" y="21"/>
                    <a:pt x="12" y="32"/>
                  </a:cubicBezTo>
                  <a:cubicBezTo>
                    <a:pt x="12" y="43"/>
                    <a:pt x="21" y="52"/>
                    <a:pt x="33" y="52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2" y="46"/>
                    <a:pt x="119" y="39"/>
                    <a:pt x="119" y="32"/>
                  </a:cubicBezTo>
                  <a:cubicBezTo>
                    <a:pt x="119" y="24"/>
                    <a:pt x="122" y="18"/>
                    <a:pt x="126" y="12"/>
                  </a:cubicBezTo>
                  <a:lnTo>
                    <a:pt x="33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 noEditPoints="1"/>
            </p:cNvSpPr>
            <p:nvPr/>
          </p:nvSpPr>
          <p:spPr bwMode="auto">
            <a:xfrm>
              <a:off x="1783" y="2770"/>
              <a:ext cx="283" cy="359"/>
            </a:xfrm>
            <a:custGeom>
              <a:avLst/>
              <a:gdLst>
                <a:gd name="T0" fmla="*/ 149 w 153"/>
                <a:gd name="T1" fmla="*/ 0 h 194"/>
                <a:gd name="T2" fmla="*/ 4 w 153"/>
                <a:gd name="T3" fmla="*/ 0 h 194"/>
                <a:gd name="T4" fmla="*/ 0 w 153"/>
                <a:gd name="T5" fmla="*/ 4 h 194"/>
                <a:gd name="T6" fmla="*/ 0 w 153"/>
                <a:gd name="T7" fmla="*/ 137 h 194"/>
                <a:gd name="T8" fmla="*/ 1 w 153"/>
                <a:gd name="T9" fmla="*/ 140 h 194"/>
                <a:gd name="T10" fmla="*/ 4 w 153"/>
                <a:gd name="T11" fmla="*/ 141 h 194"/>
                <a:gd name="T12" fmla="*/ 4 w 153"/>
                <a:gd name="T13" fmla="*/ 141 h 194"/>
                <a:gd name="T14" fmla="*/ 102 w 153"/>
                <a:gd name="T15" fmla="*/ 141 h 194"/>
                <a:gd name="T16" fmla="*/ 92 w 153"/>
                <a:gd name="T17" fmla="*/ 164 h 194"/>
                <a:gd name="T18" fmla="*/ 123 w 153"/>
                <a:gd name="T19" fmla="*/ 194 h 194"/>
                <a:gd name="T20" fmla="*/ 153 w 153"/>
                <a:gd name="T21" fmla="*/ 164 h 194"/>
                <a:gd name="T22" fmla="*/ 153 w 153"/>
                <a:gd name="T23" fmla="*/ 4 h 194"/>
                <a:gd name="T24" fmla="*/ 149 w 153"/>
                <a:gd name="T25" fmla="*/ 0 h 194"/>
                <a:gd name="T26" fmla="*/ 126 w 153"/>
                <a:gd name="T27" fmla="*/ 116 h 194"/>
                <a:gd name="T28" fmla="*/ 27 w 153"/>
                <a:gd name="T29" fmla="*/ 116 h 194"/>
                <a:gd name="T30" fmla="*/ 23 w 153"/>
                <a:gd name="T31" fmla="*/ 112 h 194"/>
                <a:gd name="T32" fmla="*/ 27 w 153"/>
                <a:gd name="T33" fmla="*/ 108 h 194"/>
                <a:gd name="T34" fmla="*/ 126 w 153"/>
                <a:gd name="T35" fmla="*/ 108 h 194"/>
                <a:gd name="T36" fmla="*/ 130 w 153"/>
                <a:gd name="T37" fmla="*/ 112 h 194"/>
                <a:gd name="T38" fmla="*/ 126 w 153"/>
                <a:gd name="T39" fmla="*/ 116 h 194"/>
                <a:gd name="T40" fmla="*/ 126 w 153"/>
                <a:gd name="T41" fmla="*/ 78 h 194"/>
                <a:gd name="T42" fmla="*/ 27 w 153"/>
                <a:gd name="T43" fmla="*/ 78 h 194"/>
                <a:gd name="T44" fmla="*/ 23 w 153"/>
                <a:gd name="T45" fmla="*/ 74 h 194"/>
                <a:gd name="T46" fmla="*/ 27 w 153"/>
                <a:gd name="T47" fmla="*/ 70 h 194"/>
                <a:gd name="T48" fmla="*/ 126 w 153"/>
                <a:gd name="T49" fmla="*/ 70 h 194"/>
                <a:gd name="T50" fmla="*/ 130 w 153"/>
                <a:gd name="T51" fmla="*/ 74 h 194"/>
                <a:gd name="T52" fmla="*/ 126 w 153"/>
                <a:gd name="T53" fmla="*/ 78 h 194"/>
                <a:gd name="T54" fmla="*/ 126 w 153"/>
                <a:gd name="T55" fmla="*/ 40 h 194"/>
                <a:gd name="T56" fmla="*/ 27 w 153"/>
                <a:gd name="T57" fmla="*/ 40 h 194"/>
                <a:gd name="T58" fmla="*/ 23 w 153"/>
                <a:gd name="T59" fmla="*/ 36 h 194"/>
                <a:gd name="T60" fmla="*/ 27 w 153"/>
                <a:gd name="T61" fmla="*/ 32 h 194"/>
                <a:gd name="T62" fmla="*/ 126 w 153"/>
                <a:gd name="T63" fmla="*/ 32 h 194"/>
                <a:gd name="T64" fmla="*/ 130 w 153"/>
                <a:gd name="T65" fmla="*/ 36 h 194"/>
                <a:gd name="T66" fmla="*/ 126 w 153"/>
                <a:gd name="T67" fmla="*/ 4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3" h="194">
                  <a:moveTo>
                    <a:pt x="14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8"/>
                    <a:pt x="0" y="140"/>
                    <a:pt x="1" y="140"/>
                  </a:cubicBezTo>
                  <a:cubicBezTo>
                    <a:pt x="2" y="141"/>
                    <a:pt x="3" y="141"/>
                    <a:pt x="4" y="14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94" y="148"/>
                    <a:pt x="92" y="158"/>
                    <a:pt x="92" y="164"/>
                  </a:cubicBezTo>
                  <a:cubicBezTo>
                    <a:pt x="92" y="181"/>
                    <a:pt x="106" y="194"/>
                    <a:pt x="123" y="194"/>
                  </a:cubicBezTo>
                  <a:cubicBezTo>
                    <a:pt x="139" y="194"/>
                    <a:pt x="153" y="181"/>
                    <a:pt x="153" y="164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2"/>
                    <a:pt x="151" y="0"/>
                    <a:pt x="149" y="0"/>
                  </a:cubicBezTo>
                  <a:close/>
                  <a:moveTo>
                    <a:pt x="126" y="116"/>
                  </a:moveTo>
                  <a:cubicBezTo>
                    <a:pt x="27" y="116"/>
                    <a:pt x="27" y="116"/>
                    <a:pt x="27" y="116"/>
                  </a:cubicBezTo>
                  <a:cubicBezTo>
                    <a:pt x="25" y="116"/>
                    <a:pt x="23" y="115"/>
                    <a:pt x="23" y="112"/>
                  </a:cubicBezTo>
                  <a:cubicBezTo>
                    <a:pt x="23" y="110"/>
                    <a:pt x="25" y="108"/>
                    <a:pt x="27" y="108"/>
                  </a:cubicBezTo>
                  <a:cubicBezTo>
                    <a:pt x="126" y="108"/>
                    <a:pt x="126" y="108"/>
                    <a:pt x="126" y="108"/>
                  </a:cubicBezTo>
                  <a:cubicBezTo>
                    <a:pt x="128" y="108"/>
                    <a:pt x="130" y="110"/>
                    <a:pt x="130" y="112"/>
                  </a:cubicBezTo>
                  <a:cubicBezTo>
                    <a:pt x="130" y="115"/>
                    <a:pt x="128" y="116"/>
                    <a:pt x="126" y="116"/>
                  </a:cubicBezTo>
                  <a:close/>
                  <a:moveTo>
                    <a:pt x="126" y="78"/>
                  </a:moveTo>
                  <a:cubicBezTo>
                    <a:pt x="27" y="78"/>
                    <a:pt x="27" y="78"/>
                    <a:pt x="27" y="78"/>
                  </a:cubicBezTo>
                  <a:cubicBezTo>
                    <a:pt x="25" y="78"/>
                    <a:pt x="23" y="76"/>
                    <a:pt x="23" y="74"/>
                  </a:cubicBezTo>
                  <a:cubicBezTo>
                    <a:pt x="23" y="72"/>
                    <a:pt x="25" y="70"/>
                    <a:pt x="27" y="70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8" y="70"/>
                    <a:pt x="130" y="72"/>
                    <a:pt x="130" y="74"/>
                  </a:cubicBezTo>
                  <a:cubicBezTo>
                    <a:pt x="130" y="76"/>
                    <a:pt x="128" y="78"/>
                    <a:pt x="126" y="78"/>
                  </a:cubicBezTo>
                  <a:close/>
                  <a:moveTo>
                    <a:pt x="126" y="40"/>
                  </a:moveTo>
                  <a:cubicBezTo>
                    <a:pt x="27" y="40"/>
                    <a:pt x="27" y="40"/>
                    <a:pt x="27" y="40"/>
                  </a:cubicBezTo>
                  <a:cubicBezTo>
                    <a:pt x="25" y="40"/>
                    <a:pt x="23" y="38"/>
                    <a:pt x="23" y="36"/>
                  </a:cubicBezTo>
                  <a:cubicBezTo>
                    <a:pt x="23" y="33"/>
                    <a:pt x="25" y="32"/>
                    <a:pt x="27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8" y="32"/>
                    <a:pt x="130" y="33"/>
                    <a:pt x="130" y="36"/>
                  </a:cubicBezTo>
                  <a:cubicBezTo>
                    <a:pt x="130" y="38"/>
                    <a:pt x="128" y="40"/>
                    <a:pt x="126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5597" y="2925"/>
              <a:ext cx="368" cy="184"/>
            </a:xfrm>
            <a:custGeom>
              <a:avLst/>
              <a:gdLst>
                <a:gd name="T0" fmla="*/ 93 w 199"/>
                <a:gd name="T1" fmla="*/ 99 h 99"/>
                <a:gd name="T2" fmla="*/ 89 w 199"/>
                <a:gd name="T3" fmla="*/ 98 h 99"/>
                <a:gd name="T4" fmla="*/ 7 w 199"/>
                <a:gd name="T5" fmla="*/ 47 h 99"/>
                <a:gd name="T6" fmla="*/ 6 w 199"/>
                <a:gd name="T7" fmla="*/ 46 h 99"/>
                <a:gd name="T8" fmla="*/ 0 w 199"/>
                <a:gd name="T9" fmla="*/ 25 h 99"/>
                <a:gd name="T10" fmla="*/ 5 w 199"/>
                <a:gd name="T11" fmla="*/ 15 h 99"/>
                <a:gd name="T12" fmla="*/ 5 w 199"/>
                <a:gd name="T13" fmla="*/ 14 h 99"/>
                <a:gd name="T14" fmla="*/ 28 w 199"/>
                <a:gd name="T15" fmla="*/ 17 h 99"/>
                <a:gd name="T16" fmla="*/ 92 w 199"/>
                <a:gd name="T17" fmla="*/ 54 h 99"/>
                <a:gd name="T18" fmla="*/ 189 w 199"/>
                <a:gd name="T19" fmla="*/ 1 h 99"/>
                <a:gd name="T20" fmla="*/ 197 w 199"/>
                <a:gd name="T21" fmla="*/ 4 h 99"/>
                <a:gd name="T22" fmla="*/ 195 w 199"/>
                <a:gd name="T23" fmla="*/ 12 h 99"/>
                <a:gd name="T24" fmla="*/ 94 w 199"/>
                <a:gd name="T25" fmla="*/ 66 h 99"/>
                <a:gd name="T26" fmla="*/ 89 w 199"/>
                <a:gd name="T27" fmla="*/ 66 h 99"/>
                <a:gd name="T28" fmla="*/ 22 w 199"/>
                <a:gd name="T29" fmla="*/ 28 h 99"/>
                <a:gd name="T30" fmla="*/ 12 w 199"/>
                <a:gd name="T31" fmla="*/ 24 h 99"/>
                <a:gd name="T32" fmla="*/ 12 w 199"/>
                <a:gd name="T33" fmla="*/ 24 h 99"/>
                <a:gd name="T34" fmla="*/ 12 w 199"/>
                <a:gd name="T35" fmla="*/ 25 h 99"/>
                <a:gd name="T36" fmla="*/ 15 w 199"/>
                <a:gd name="T37" fmla="*/ 38 h 99"/>
                <a:gd name="T38" fmla="*/ 93 w 199"/>
                <a:gd name="T39" fmla="*/ 86 h 99"/>
                <a:gd name="T40" fmla="*/ 189 w 199"/>
                <a:gd name="T41" fmla="*/ 30 h 99"/>
                <a:gd name="T42" fmla="*/ 197 w 199"/>
                <a:gd name="T43" fmla="*/ 32 h 99"/>
                <a:gd name="T44" fmla="*/ 195 w 199"/>
                <a:gd name="T45" fmla="*/ 40 h 99"/>
                <a:gd name="T46" fmla="*/ 96 w 199"/>
                <a:gd name="T47" fmla="*/ 98 h 99"/>
                <a:gd name="T48" fmla="*/ 93 w 199"/>
                <a:gd name="T4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9" h="99">
                  <a:moveTo>
                    <a:pt x="93" y="99"/>
                  </a:moveTo>
                  <a:cubicBezTo>
                    <a:pt x="91" y="99"/>
                    <a:pt x="90" y="99"/>
                    <a:pt x="89" y="98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6" y="47"/>
                    <a:pt x="6" y="46"/>
                  </a:cubicBezTo>
                  <a:cubicBezTo>
                    <a:pt x="5" y="45"/>
                    <a:pt x="0" y="39"/>
                    <a:pt x="0" y="25"/>
                  </a:cubicBezTo>
                  <a:cubicBezTo>
                    <a:pt x="0" y="19"/>
                    <a:pt x="2" y="17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2" y="9"/>
                    <a:pt x="23" y="14"/>
                    <a:pt x="28" y="17"/>
                  </a:cubicBezTo>
                  <a:cubicBezTo>
                    <a:pt x="31" y="19"/>
                    <a:pt x="69" y="41"/>
                    <a:pt x="92" y="54"/>
                  </a:cubicBezTo>
                  <a:cubicBezTo>
                    <a:pt x="189" y="1"/>
                    <a:pt x="189" y="1"/>
                    <a:pt x="189" y="1"/>
                  </a:cubicBezTo>
                  <a:cubicBezTo>
                    <a:pt x="192" y="0"/>
                    <a:pt x="196" y="1"/>
                    <a:pt x="197" y="4"/>
                  </a:cubicBezTo>
                  <a:cubicBezTo>
                    <a:pt x="199" y="6"/>
                    <a:pt x="198" y="10"/>
                    <a:pt x="195" y="12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3" y="67"/>
                    <a:pt x="90" y="67"/>
                    <a:pt x="89" y="66"/>
                  </a:cubicBezTo>
                  <a:cubicBezTo>
                    <a:pt x="86" y="65"/>
                    <a:pt x="26" y="30"/>
                    <a:pt x="22" y="28"/>
                  </a:cubicBezTo>
                  <a:cubicBezTo>
                    <a:pt x="17" y="25"/>
                    <a:pt x="13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5"/>
                  </a:cubicBezTo>
                  <a:cubicBezTo>
                    <a:pt x="12" y="32"/>
                    <a:pt x="14" y="36"/>
                    <a:pt x="15" y="38"/>
                  </a:cubicBezTo>
                  <a:cubicBezTo>
                    <a:pt x="93" y="86"/>
                    <a:pt x="93" y="86"/>
                    <a:pt x="93" y="86"/>
                  </a:cubicBezTo>
                  <a:cubicBezTo>
                    <a:pt x="189" y="30"/>
                    <a:pt x="189" y="30"/>
                    <a:pt x="189" y="30"/>
                  </a:cubicBezTo>
                  <a:cubicBezTo>
                    <a:pt x="192" y="28"/>
                    <a:pt x="195" y="29"/>
                    <a:pt x="197" y="32"/>
                  </a:cubicBezTo>
                  <a:cubicBezTo>
                    <a:pt x="199" y="35"/>
                    <a:pt x="198" y="39"/>
                    <a:pt x="195" y="4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5" y="99"/>
                    <a:pt x="94" y="99"/>
                    <a:pt x="93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/>
            </p:cNvSpPr>
            <p:nvPr/>
          </p:nvSpPr>
          <p:spPr bwMode="auto">
            <a:xfrm>
              <a:off x="5909" y="2935"/>
              <a:ext cx="41" cy="72"/>
            </a:xfrm>
            <a:custGeom>
              <a:avLst/>
              <a:gdLst>
                <a:gd name="T0" fmla="*/ 16 w 22"/>
                <a:gd name="T1" fmla="*/ 39 h 39"/>
                <a:gd name="T2" fmla="*/ 11 w 22"/>
                <a:gd name="T3" fmla="*/ 37 h 39"/>
                <a:gd name="T4" fmla="*/ 7 w 22"/>
                <a:gd name="T5" fmla="*/ 5 h 39"/>
                <a:gd name="T6" fmla="*/ 15 w 22"/>
                <a:gd name="T7" fmla="*/ 1 h 39"/>
                <a:gd name="T8" fmla="*/ 18 w 22"/>
                <a:gd name="T9" fmla="*/ 9 h 39"/>
                <a:gd name="T10" fmla="*/ 20 w 22"/>
                <a:gd name="T11" fmla="*/ 29 h 39"/>
                <a:gd name="T12" fmla="*/ 20 w 22"/>
                <a:gd name="T13" fmla="*/ 38 h 39"/>
                <a:gd name="T14" fmla="*/ 16 w 22"/>
                <a:gd name="T1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9">
                  <a:moveTo>
                    <a:pt x="16" y="39"/>
                  </a:moveTo>
                  <a:cubicBezTo>
                    <a:pt x="14" y="39"/>
                    <a:pt x="12" y="38"/>
                    <a:pt x="11" y="37"/>
                  </a:cubicBezTo>
                  <a:cubicBezTo>
                    <a:pt x="0" y="24"/>
                    <a:pt x="7" y="6"/>
                    <a:pt x="7" y="5"/>
                  </a:cubicBezTo>
                  <a:cubicBezTo>
                    <a:pt x="8" y="2"/>
                    <a:pt x="11" y="0"/>
                    <a:pt x="15" y="1"/>
                  </a:cubicBezTo>
                  <a:cubicBezTo>
                    <a:pt x="18" y="3"/>
                    <a:pt x="19" y="6"/>
                    <a:pt x="18" y="9"/>
                  </a:cubicBezTo>
                  <a:cubicBezTo>
                    <a:pt x="18" y="9"/>
                    <a:pt x="14" y="21"/>
                    <a:pt x="20" y="29"/>
                  </a:cubicBezTo>
                  <a:cubicBezTo>
                    <a:pt x="22" y="32"/>
                    <a:pt x="22" y="36"/>
                    <a:pt x="20" y="38"/>
                  </a:cubicBezTo>
                  <a:cubicBezTo>
                    <a:pt x="18" y="39"/>
                    <a:pt x="17" y="39"/>
                    <a:pt x="16" y="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 noEditPoints="1"/>
            </p:cNvSpPr>
            <p:nvPr/>
          </p:nvSpPr>
          <p:spPr bwMode="auto">
            <a:xfrm>
              <a:off x="5597" y="2790"/>
              <a:ext cx="368" cy="263"/>
            </a:xfrm>
            <a:custGeom>
              <a:avLst/>
              <a:gdLst>
                <a:gd name="T0" fmla="*/ 93 w 199"/>
                <a:gd name="T1" fmla="*/ 142 h 142"/>
                <a:gd name="T2" fmla="*/ 89 w 199"/>
                <a:gd name="T3" fmla="*/ 141 h 142"/>
                <a:gd name="T4" fmla="*/ 7 w 199"/>
                <a:gd name="T5" fmla="*/ 90 h 142"/>
                <a:gd name="T6" fmla="*/ 6 w 199"/>
                <a:gd name="T7" fmla="*/ 89 h 142"/>
                <a:gd name="T8" fmla="*/ 0 w 199"/>
                <a:gd name="T9" fmla="*/ 67 h 142"/>
                <a:gd name="T10" fmla="*/ 5 w 199"/>
                <a:gd name="T11" fmla="*/ 57 h 142"/>
                <a:gd name="T12" fmla="*/ 5 w 199"/>
                <a:gd name="T13" fmla="*/ 57 h 142"/>
                <a:gd name="T14" fmla="*/ 5 w 199"/>
                <a:gd name="T15" fmla="*/ 57 h 142"/>
                <a:gd name="T16" fmla="*/ 8 w 199"/>
                <a:gd name="T17" fmla="*/ 55 h 142"/>
                <a:gd name="T18" fmla="*/ 112 w 199"/>
                <a:gd name="T19" fmla="*/ 1 h 142"/>
                <a:gd name="T20" fmla="*/ 118 w 199"/>
                <a:gd name="T21" fmla="*/ 1 h 142"/>
                <a:gd name="T22" fmla="*/ 195 w 199"/>
                <a:gd name="T23" fmla="*/ 44 h 142"/>
                <a:gd name="T24" fmla="*/ 198 w 199"/>
                <a:gd name="T25" fmla="*/ 49 h 142"/>
                <a:gd name="T26" fmla="*/ 195 w 199"/>
                <a:gd name="T27" fmla="*/ 54 h 142"/>
                <a:gd name="T28" fmla="*/ 94 w 199"/>
                <a:gd name="T29" fmla="*/ 109 h 142"/>
                <a:gd name="T30" fmla="*/ 89 w 199"/>
                <a:gd name="T31" fmla="*/ 109 h 142"/>
                <a:gd name="T32" fmla="*/ 22 w 199"/>
                <a:gd name="T33" fmla="*/ 70 h 142"/>
                <a:gd name="T34" fmla="*/ 12 w 199"/>
                <a:gd name="T35" fmla="*/ 67 h 142"/>
                <a:gd name="T36" fmla="*/ 12 w 199"/>
                <a:gd name="T37" fmla="*/ 67 h 142"/>
                <a:gd name="T38" fmla="*/ 12 w 199"/>
                <a:gd name="T39" fmla="*/ 67 h 142"/>
                <a:gd name="T40" fmla="*/ 15 w 199"/>
                <a:gd name="T41" fmla="*/ 80 h 142"/>
                <a:gd name="T42" fmla="*/ 93 w 199"/>
                <a:gd name="T43" fmla="*/ 129 h 142"/>
                <a:gd name="T44" fmla="*/ 189 w 199"/>
                <a:gd name="T45" fmla="*/ 73 h 142"/>
                <a:gd name="T46" fmla="*/ 197 w 199"/>
                <a:gd name="T47" fmla="*/ 75 h 142"/>
                <a:gd name="T48" fmla="*/ 195 w 199"/>
                <a:gd name="T49" fmla="*/ 83 h 142"/>
                <a:gd name="T50" fmla="*/ 96 w 199"/>
                <a:gd name="T51" fmla="*/ 141 h 142"/>
                <a:gd name="T52" fmla="*/ 93 w 199"/>
                <a:gd name="T53" fmla="*/ 142 h 142"/>
                <a:gd name="T54" fmla="*/ 27 w 199"/>
                <a:gd name="T55" fmla="*/ 59 h 142"/>
                <a:gd name="T56" fmla="*/ 28 w 199"/>
                <a:gd name="T57" fmla="*/ 60 h 142"/>
                <a:gd name="T58" fmla="*/ 92 w 199"/>
                <a:gd name="T59" fmla="*/ 97 h 142"/>
                <a:gd name="T60" fmla="*/ 179 w 199"/>
                <a:gd name="T61" fmla="*/ 49 h 142"/>
                <a:gd name="T62" fmla="*/ 115 w 199"/>
                <a:gd name="T63" fmla="*/ 13 h 142"/>
                <a:gd name="T64" fmla="*/ 27 w 199"/>
                <a:gd name="T65" fmla="*/ 5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9" h="142">
                  <a:moveTo>
                    <a:pt x="93" y="142"/>
                  </a:moveTo>
                  <a:cubicBezTo>
                    <a:pt x="91" y="142"/>
                    <a:pt x="90" y="141"/>
                    <a:pt x="89" y="141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0"/>
                    <a:pt x="6" y="89"/>
                    <a:pt x="6" y="89"/>
                  </a:cubicBezTo>
                  <a:cubicBezTo>
                    <a:pt x="5" y="88"/>
                    <a:pt x="0" y="82"/>
                    <a:pt x="0" y="67"/>
                  </a:cubicBezTo>
                  <a:cubicBezTo>
                    <a:pt x="0" y="62"/>
                    <a:pt x="2" y="59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6"/>
                    <a:pt x="7" y="56"/>
                    <a:pt x="8" y="55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4" y="0"/>
                    <a:pt x="116" y="0"/>
                    <a:pt x="118" y="1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7" y="45"/>
                    <a:pt x="198" y="47"/>
                    <a:pt x="198" y="49"/>
                  </a:cubicBezTo>
                  <a:cubicBezTo>
                    <a:pt x="198" y="51"/>
                    <a:pt x="197" y="53"/>
                    <a:pt x="195" y="54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3" y="110"/>
                    <a:pt x="90" y="110"/>
                    <a:pt x="89" y="109"/>
                  </a:cubicBezTo>
                  <a:cubicBezTo>
                    <a:pt x="86" y="108"/>
                    <a:pt x="26" y="73"/>
                    <a:pt x="22" y="70"/>
                  </a:cubicBezTo>
                  <a:cubicBezTo>
                    <a:pt x="17" y="67"/>
                    <a:pt x="14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75"/>
                    <a:pt x="14" y="79"/>
                    <a:pt x="15" y="80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189" y="73"/>
                    <a:pt x="189" y="73"/>
                    <a:pt x="189" y="73"/>
                  </a:cubicBezTo>
                  <a:cubicBezTo>
                    <a:pt x="192" y="71"/>
                    <a:pt x="195" y="72"/>
                    <a:pt x="197" y="75"/>
                  </a:cubicBezTo>
                  <a:cubicBezTo>
                    <a:pt x="199" y="78"/>
                    <a:pt x="198" y="81"/>
                    <a:pt x="195" y="83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5" y="141"/>
                    <a:pt x="94" y="142"/>
                    <a:pt x="93" y="142"/>
                  </a:cubicBezTo>
                  <a:close/>
                  <a:moveTo>
                    <a:pt x="27" y="59"/>
                  </a:moveTo>
                  <a:cubicBezTo>
                    <a:pt x="27" y="59"/>
                    <a:pt x="28" y="60"/>
                    <a:pt x="28" y="60"/>
                  </a:cubicBezTo>
                  <a:cubicBezTo>
                    <a:pt x="31" y="62"/>
                    <a:pt x="69" y="84"/>
                    <a:pt x="92" y="97"/>
                  </a:cubicBezTo>
                  <a:cubicBezTo>
                    <a:pt x="179" y="49"/>
                    <a:pt x="179" y="49"/>
                    <a:pt x="179" y="49"/>
                  </a:cubicBezTo>
                  <a:cubicBezTo>
                    <a:pt x="115" y="13"/>
                    <a:pt x="115" y="13"/>
                    <a:pt x="115" y="13"/>
                  </a:cubicBezTo>
                  <a:lnTo>
                    <a:pt x="27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5909" y="2879"/>
              <a:ext cx="41" cy="72"/>
            </a:xfrm>
            <a:custGeom>
              <a:avLst/>
              <a:gdLst>
                <a:gd name="T0" fmla="*/ 16 w 22"/>
                <a:gd name="T1" fmla="*/ 39 h 39"/>
                <a:gd name="T2" fmla="*/ 11 w 22"/>
                <a:gd name="T3" fmla="*/ 37 h 39"/>
                <a:gd name="T4" fmla="*/ 7 w 22"/>
                <a:gd name="T5" fmla="*/ 5 h 39"/>
                <a:gd name="T6" fmla="*/ 15 w 22"/>
                <a:gd name="T7" fmla="*/ 1 h 39"/>
                <a:gd name="T8" fmla="*/ 18 w 22"/>
                <a:gd name="T9" fmla="*/ 9 h 39"/>
                <a:gd name="T10" fmla="*/ 20 w 22"/>
                <a:gd name="T11" fmla="*/ 29 h 39"/>
                <a:gd name="T12" fmla="*/ 20 w 22"/>
                <a:gd name="T13" fmla="*/ 37 h 39"/>
                <a:gd name="T14" fmla="*/ 16 w 22"/>
                <a:gd name="T1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9">
                  <a:moveTo>
                    <a:pt x="16" y="39"/>
                  </a:moveTo>
                  <a:cubicBezTo>
                    <a:pt x="14" y="39"/>
                    <a:pt x="12" y="38"/>
                    <a:pt x="11" y="37"/>
                  </a:cubicBezTo>
                  <a:cubicBezTo>
                    <a:pt x="0" y="23"/>
                    <a:pt x="7" y="5"/>
                    <a:pt x="7" y="5"/>
                  </a:cubicBezTo>
                  <a:cubicBezTo>
                    <a:pt x="8" y="2"/>
                    <a:pt x="11" y="0"/>
                    <a:pt x="15" y="1"/>
                  </a:cubicBezTo>
                  <a:cubicBezTo>
                    <a:pt x="18" y="2"/>
                    <a:pt x="19" y="6"/>
                    <a:pt x="18" y="9"/>
                  </a:cubicBezTo>
                  <a:cubicBezTo>
                    <a:pt x="18" y="9"/>
                    <a:pt x="14" y="21"/>
                    <a:pt x="20" y="29"/>
                  </a:cubicBezTo>
                  <a:cubicBezTo>
                    <a:pt x="22" y="32"/>
                    <a:pt x="22" y="35"/>
                    <a:pt x="20" y="37"/>
                  </a:cubicBezTo>
                  <a:cubicBezTo>
                    <a:pt x="18" y="38"/>
                    <a:pt x="17" y="39"/>
                    <a:pt x="16" y="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5608" y="2794"/>
              <a:ext cx="351" cy="196"/>
            </a:xfrm>
            <a:custGeom>
              <a:avLst/>
              <a:gdLst>
                <a:gd name="T0" fmla="*/ 188 w 190"/>
                <a:gd name="T1" fmla="*/ 44 h 106"/>
                <a:gd name="T2" fmla="*/ 111 w 190"/>
                <a:gd name="T3" fmla="*/ 1 h 106"/>
                <a:gd name="T4" fmla="*/ 107 w 190"/>
                <a:gd name="T5" fmla="*/ 1 h 106"/>
                <a:gd name="T6" fmla="*/ 3 w 190"/>
                <a:gd name="T7" fmla="*/ 55 h 106"/>
                <a:gd name="T8" fmla="*/ 1 w 190"/>
                <a:gd name="T9" fmla="*/ 60 h 106"/>
                <a:gd name="T10" fmla="*/ 5 w 190"/>
                <a:gd name="T11" fmla="*/ 63 h 106"/>
                <a:gd name="T12" fmla="*/ 14 w 190"/>
                <a:gd name="T13" fmla="*/ 65 h 106"/>
                <a:gd name="T14" fmla="*/ 84 w 190"/>
                <a:gd name="T15" fmla="*/ 105 h 106"/>
                <a:gd name="T16" fmla="*/ 86 w 190"/>
                <a:gd name="T17" fmla="*/ 106 h 106"/>
                <a:gd name="T18" fmla="*/ 88 w 190"/>
                <a:gd name="T19" fmla="*/ 105 h 106"/>
                <a:gd name="T20" fmla="*/ 188 w 190"/>
                <a:gd name="T21" fmla="*/ 51 h 106"/>
                <a:gd name="T22" fmla="*/ 190 w 190"/>
                <a:gd name="T23" fmla="*/ 47 h 106"/>
                <a:gd name="T24" fmla="*/ 188 w 190"/>
                <a:gd name="T25" fmla="*/ 4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106">
                  <a:moveTo>
                    <a:pt x="188" y="44"/>
                  </a:moveTo>
                  <a:cubicBezTo>
                    <a:pt x="111" y="1"/>
                    <a:pt x="111" y="1"/>
                    <a:pt x="111" y="1"/>
                  </a:cubicBezTo>
                  <a:cubicBezTo>
                    <a:pt x="109" y="0"/>
                    <a:pt x="108" y="0"/>
                    <a:pt x="107" y="1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" y="56"/>
                    <a:pt x="0" y="58"/>
                    <a:pt x="1" y="60"/>
                  </a:cubicBezTo>
                  <a:cubicBezTo>
                    <a:pt x="1" y="62"/>
                    <a:pt x="4" y="63"/>
                    <a:pt x="5" y="63"/>
                  </a:cubicBezTo>
                  <a:cubicBezTo>
                    <a:pt x="6" y="63"/>
                    <a:pt x="9" y="62"/>
                    <a:pt x="14" y="65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84" y="106"/>
                    <a:pt x="85" y="106"/>
                    <a:pt x="86" y="106"/>
                  </a:cubicBezTo>
                  <a:cubicBezTo>
                    <a:pt x="86" y="106"/>
                    <a:pt x="87" y="106"/>
                    <a:pt x="88" y="105"/>
                  </a:cubicBezTo>
                  <a:cubicBezTo>
                    <a:pt x="188" y="51"/>
                    <a:pt x="188" y="51"/>
                    <a:pt x="188" y="51"/>
                  </a:cubicBezTo>
                  <a:cubicBezTo>
                    <a:pt x="189" y="50"/>
                    <a:pt x="190" y="49"/>
                    <a:pt x="190" y="47"/>
                  </a:cubicBezTo>
                  <a:cubicBezTo>
                    <a:pt x="190" y="46"/>
                    <a:pt x="189" y="44"/>
                    <a:pt x="188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272" y="3771"/>
              <a:ext cx="257" cy="76"/>
            </a:xfrm>
            <a:custGeom>
              <a:avLst/>
              <a:gdLst>
                <a:gd name="T0" fmla="*/ 87 w 139"/>
                <a:gd name="T1" fmla="*/ 41 h 41"/>
                <a:gd name="T2" fmla="*/ 83 w 139"/>
                <a:gd name="T3" fmla="*/ 38 h 41"/>
                <a:gd name="T4" fmla="*/ 86 w 139"/>
                <a:gd name="T5" fmla="*/ 33 h 41"/>
                <a:gd name="T6" fmla="*/ 93 w 139"/>
                <a:gd name="T7" fmla="*/ 33 h 41"/>
                <a:gd name="T8" fmla="*/ 109 w 139"/>
                <a:gd name="T9" fmla="*/ 32 h 41"/>
                <a:gd name="T10" fmla="*/ 130 w 139"/>
                <a:gd name="T11" fmla="*/ 24 h 41"/>
                <a:gd name="T12" fmla="*/ 70 w 139"/>
                <a:gd name="T13" fmla="*/ 9 h 41"/>
                <a:gd name="T14" fmla="*/ 24 w 139"/>
                <a:gd name="T15" fmla="*/ 12 h 41"/>
                <a:gd name="T16" fmla="*/ 8 w 139"/>
                <a:gd name="T17" fmla="*/ 19 h 41"/>
                <a:gd name="T18" fmla="*/ 51 w 139"/>
                <a:gd name="T19" fmla="*/ 33 h 41"/>
                <a:gd name="T20" fmla="*/ 55 w 139"/>
                <a:gd name="T21" fmla="*/ 37 h 41"/>
                <a:gd name="T22" fmla="*/ 51 w 139"/>
                <a:gd name="T23" fmla="*/ 41 h 41"/>
                <a:gd name="T24" fmla="*/ 0 w 139"/>
                <a:gd name="T25" fmla="*/ 19 h 41"/>
                <a:gd name="T26" fmla="*/ 23 w 139"/>
                <a:gd name="T27" fmla="*/ 4 h 41"/>
                <a:gd name="T28" fmla="*/ 70 w 139"/>
                <a:gd name="T29" fmla="*/ 1 h 41"/>
                <a:gd name="T30" fmla="*/ 138 w 139"/>
                <a:gd name="T31" fmla="*/ 24 h 41"/>
                <a:gd name="T32" fmla="*/ 110 w 139"/>
                <a:gd name="T33" fmla="*/ 40 h 41"/>
                <a:gd name="T34" fmla="*/ 93 w 139"/>
                <a:gd name="T35" fmla="*/ 41 h 41"/>
                <a:gd name="T36" fmla="*/ 87 w 139"/>
                <a:gd name="T37" fmla="*/ 41 h 41"/>
                <a:gd name="T38" fmla="*/ 87 w 139"/>
                <a:gd name="T3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41">
                  <a:moveTo>
                    <a:pt x="87" y="41"/>
                  </a:moveTo>
                  <a:cubicBezTo>
                    <a:pt x="85" y="41"/>
                    <a:pt x="83" y="40"/>
                    <a:pt x="83" y="38"/>
                  </a:cubicBezTo>
                  <a:cubicBezTo>
                    <a:pt x="83" y="35"/>
                    <a:pt x="84" y="33"/>
                    <a:pt x="86" y="33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100" y="33"/>
                    <a:pt x="105" y="32"/>
                    <a:pt x="109" y="32"/>
                  </a:cubicBezTo>
                  <a:cubicBezTo>
                    <a:pt x="125" y="30"/>
                    <a:pt x="130" y="25"/>
                    <a:pt x="130" y="24"/>
                  </a:cubicBezTo>
                  <a:cubicBezTo>
                    <a:pt x="130" y="20"/>
                    <a:pt x="110" y="10"/>
                    <a:pt x="70" y="9"/>
                  </a:cubicBezTo>
                  <a:cubicBezTo>
                    <a:pt x="53" y="8"/>
                    <a:pt x="37" y="9"/>
                    <a:pt x="24" y="12"/>
                  </a:cubicBezTo>
                  <a:cubicBezTo>
                    <a:pt x="11" y="15"/>
                    <a:pt x="8" y="18"/>
                    <a:pt x="8" y="19"/>
                  </a:cubicBezTo>
                  <a:cubicBezTo>
                    <a:pt x="8" y="22"/>
                    <a:pt x="20" y="29"/>
                    <a:pt x="51" y="33"/>
                  </a:cubicBezTo>
                  <a:cubicBezTo>
                    <a:pt x="54" y="33"/>
                    <a:pt x="55" y="35"/>
                    <a:pt x="55" y="37"/>
                  </a:cubicBezTo>
                  <a:cubicBezTo>
                    <a:pt x="55" y="39"/>
                    <a:pt x="53" y="41"/>
                    <a:pt x="51" y="41"/>
                  </a:cubicBezTo>
                  <a:cubicBezTo>
                    <a:pt x="39" y="39"/>
                    <a:pt x="0" y="34"/>
                    <a:pt x="0" y="19"/>
                  </a:cubicBezTo>
                  <a:cubicBezTo>
                    <a:pt x="0" y="12"/>
                    <a:pt x="8" y="7"/>
                    <a:pt x="23" y="4"/>
                  </a:cubicBezTo>
                  <a:cubicBezTo>
                    <a:pt x="35" y="1"/>
                    <a:pt x="52" y="0"/>
                    <a:pt x="70" y="1"/>
                  </a:cubicBezTo>
                  <a:cubicBezTo>
                    <a:pt x="94" y="2"/>
                    <a:pt x="139" y="8"/>
                    <a:pt x="138" y="24"/>
                  </a:cubicBezTo>
                  <a:cubicBezTo>
                    <a:pt x="138" y="32"/>
                    <a:pt x="127" y="38"/>
                    <a:pt x="110" y="40"/>
                  </a:cubicBezTo>
                  <a:cubicBezTo>
                    <a:pt x="105" y="40"/>
                    <a:pt x="101" y="41"/>
                    <a:pt x="93" y="41"/>
                  </a:cubicBezTo>
                  <a:cubicBezTo>
                    <a:pt x="87" y="41"/>
                    <a:pt x="87" y="41"/>
                    <a:pt x="87" y="41"/>
                  </a:cubicBezTo>
                  <a:cubicBezTo>
                    <a:pt x="87" y="41"/>
                    <a:pt x="87" y="41"/>
                    <a:pt x="87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8"/>
            <p:cNvSpPr>
              <a:spLocks/>
            </p:cNvSpPr>
            <p:nvPr/>
          </p:nvSpPr>
          <p:spPr bwMode="auto">
            <a:xfrm>
              <a:off x="276" y="3586"/>
              <a:ext cx="250" cy="230"/>
            </a:xfrm>
            <a:custGeom>
              <a:avLst/>
              <a:gdLst>
                <a:gd name="T0" fmla="*/ 133 w 135"/>
                <a:gd name="T1" fmla="*/ 117 h 124"/>
                <a:gd name="T2" fmla="*/ 115 w 135"/>
                <a:gd name="T3" fmla="*/ 39 h 124"/>
                <a:gd name="T4" fmla="*/ 103 w 135"/>
                <a:gd name="T5" fmla="*/ 12 h 124"/>
                <a:gd name="T6" fmla="*/ 72 w 135"/>
                <a:gd name="T7" fmla="*/ 1 h 124"/>
                <a:gd name="T8" fmla="*/ 26 w 135"/>
                <a:gd name="T9" fmla="*/ 36 h 124"/>
                <a:gd name="T10" fmla="*/ 1 w 135"/>
                <a:gd name="T11" fmla="*/ 112 h 124"/>
                <a:gd name="T12" fmla="*/ 0 w 135"/>
                <a:gd name="T13" fmla="*/ 117 h 124"/>
                <a:gd name="T14" fmla="*/ 4 w 135"/>
                <a:gd name="T15" fmla="*/ 119 h 124"/>
                <a:gd name="T16" fmla="*/ 7 w 135"/>
                <a:gd name="T17" fmla="*/ 118 h 124"/>
                <a:gd name="T18" fmla="*/ 58 w 135"/>
                <a:gd name="T19" fmla="*/ 109 h 124"/>
                <a:gd name="T20" fmla="*/ 68 w 135"/>
                <a:gd name="T21" fmla="*/ 109 h 124"/>
                <a:gd name="T22" fmla="*/ 127 w 135"/>
                <a:gd name="T23" fmla="*/ 123 h 124"/>
                <a:gd name="T24" fmla="*/ 130 w 135"/>
                <a:gd name="T25" fmla="*/ 124 h 124"/>
                <a:gd name="T26" fmla="*/ 130 w 135"/>
                <a:gd name="T27" fmla="*/ 124 h 124"/>
                <a:gd name="T28" fmla="*/ 130 w 135"/>
                <a:gd name="T29" fmla="*/ 124 h 124"/>
                <a:gd name="T30" fmla="*/ 131 w 135"/>
                <a:gd name="T31" fmla="*/ 124 h 124"/>
                <a:gd name="T32" fmla="*/ 135 w 135"/>
                <a:gd name="T33" fmla="*/ 120 h 124"/>
                <a:gd name="T34" fmla="*/ 133 w 135"/>
                <a:gd name="T35" fmla="*/ 11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124">
                  <a:moveTo>
                    <a:pt x="133" y="117"/>
                  </a:moveTo>
                  <a:cubicBezTo>
                    <a:pt x="113" y="88"/>
                    <a:pt x="114" y="47"/>
                    <a:pt x="115" y="39"/>
                  </a:cubicBezTo>
                  <a:cubicBezTo>
                    <a:pt x="115" y="29"/>
                    <a:pt x="111" y="19"/>
                    <a:pt x="103" y="12"/>
                  </a:cubicBezTo>
                  <a:cubicBezTo>
                    <a:pt x="96" y="5"/>
                    <a:pt x="85" y="1"/>
                    <a:pt x="72" y="1"/>
                  </a:cubicBezTo>
                  <a:cubicBezTo>
                    <a:pt x="46" y="0"/>
                    <a:pt x="27" y="14"/>
                    <a:pt x="26" y="36"/>
                  </a:cubicBezTo>
                  <a:cubicBezTo>
                    <a:pt x="26" y="44"/>
                    <a:pt x="24" y="85"/>
                    <a:pt x="1" y="112"/>
                  </a:cubicBezTo>
                  <a:cubicBezTo>
                    <a:pt x="0" y="114"/>
                    <a:pt x="0" y="115"/>
                    <a:pt x="0" y="117"/>
                  </a:cubicBezTo>
                  <a:cubicBezTo>
                    <a:pt x="1" y="118"/>
                    <a:pt x="2" y="119"/>
                    <a:pt x="4" y="119"/>
                  </a:cubicBezTo>
                  <a:cubicBezTo>
                    <a:pt x="5" y="119"/>
                    <a:pt x="6" y="119"/>
                    <a:pt x="7" y="118"/>
                  </a:cubicBezTo>
                  <a:cubicBezTo>
                    <a:pt x="11" y="113"/>
                    <a:pt x="29" y="109"/>
                    <a:pt x="58" y="109"/>
                  </a:cubicBezTo>
                  <a:cubicBezTo>
                    <a:pt x="61" y="109"/>
                    <a:pt x="64" y="109"/>
                    <a:pt x="68" y="109"/>
                  </a:cubicBezTo>
                  <a:cubicBezTo>
                    <a:pt x="100" y="110"/>
                    <a:pt x="122" y="117"/>
                    <a:pt x="127" y="123"/>
                  </a:cubicBezTo>
                  <a:cubicBezTo>
                    <a:pt x="128" y="123"/>
                    <a:pt x="129" y="124"/>
                    <a:pt x="130" y="124"/>
                  </a:cubicBezTo>
                  <a:cubicBezTo>
                    <a:pt x="130" y="124"/>
                    <a:pt x="130" y="124"/>
                    <a:pt x="130" y="124"/>
                  </a:cubicBezTo>
                  <a:cubicBezTo>
                    <a:pt x="130" y="124"/>
                    <a:pt x="130" y="124"/>
                    <a:pt x="130" y="124"/>
                  </a:cubicBezTo>
                  <a:cubicBezTo>
                    <a:pt x="130" y="124"/>
                    <a:pt x="130" y="124"/>
                    <a:pt x="131" y="124"/>
                  </a:cubicBezTo>
                  <a:cubicBezTo>
                    <a:pt x="133" y="124"/>
                    <a:pt x="135" y="122"/>
                    <a:pt x="135" y="120"/>
                  </a:cubicBezTo>
                  <a:cubicBezTo>
                    <a:pt x="135" y="119"/>
                    <a:pt x="134" y="118"/>
                    <a:pt x="133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9"/>
            <p:cNvSpPr>
              <a:spLocks/>
            </p:cNvSpPr>
            <p:nvPr/>
          </p:nvSpPr>
          <p:spPr bwMode="auto">
            <a:xfrm>
              <a:off x="359" y="3792"/>
              <a:ext cx="82" cy="81"/>
            </a:xfrm>
            <a:custGeom>
              <a:avLst/>
              <a:gdLst>
                <a:gd name="T0" fmla="*/ 23 w 44"/>
                <a:gd name="T1" fmla="*/ 0 h 44"/>
                <a:gd name="T2" fmla="*/ 22 w 44"/>
                <a:gd name="T3" fmla="*/ 0 h 44"/>
                <a:gd name="T4" fmla="*/ 1 w 44"/>
                <a:gd name="T5" fmla="*/ 21 h 44"/>
                <a:gd name="T6" fmla="*/ 21 w 44"/>
                <a:gd name="T7" fmla="*/ 44 h 44"/>
                <a:gd name="T8" fmla="*/ 22 w 44"/>
                <a:gd name="T9" fmla="*/ 44 h 44"/>
                <a:gd name="T10" fmla="*/ 44 w 44"/>
                <a:gd name="T11" fmla="*/ 26 h 44"/>
                <a:gd name="T12" fmla="*/ 44 w 44"/>
                <a:gd name="T13" fmla="*/ 25 h 44"/>
                <a:gd name="T14" fmla="*/ 44 w 44"/>
                <a:gd name="T15" fmla="*/ 23 h 44"/>
                <a:gd name="T16" fmla="*/ 23 w 44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4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1" y="9"/>
                    <a:pt x="1" y="21"/>
                  </a:cubicBezTo>
                  <a:cubicBezTo>
                    <a:pt x="0" y="33"/>
                    <a:pt x="9" y="43"/>
                    <a:pt x="21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33" y="44"/>
                    <a:pt x="42" y="36"/>
                    <a:pt x="44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3"/>
                    <a:pt x="44" y="23"/>
                  </a:cubicBezTo>
                  <a:cubicBezTo>
                    <a:pt x="44" y="11"/>
                    <a:pt x="35" y="1"/>
                    <a:pt x="2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20"/>
            <p:cNvSpPr>
              <a:spLocks/>
            </p:cNvSpPr>
            <p:nvPr/>
          </p:nvSpPr>
          <p:spPr bwMode="auto">
            <a:xfrm>
              <a:off x="374" y="3553"/>
              <a:ext cx="70" cy="54"/>
            </a:xfrm>
            <a:custGeom>
              <a:avLst/>
              <a:gdLst>
                <a:gd name="T0" fmla="*/ 33 w 38"/>
                <a:gd name="T1" fmla="*/ 29 h 29"/>
                <a:gd name="T2" fmla="*/ 33 w 38"/>
                <a:gd name="T3" fmla="*/ 29 h 29"/>
                <a:gd name="T4" fmla="*/ 29 w 38"/>
                <a:gd name="T5" fmla="*/ 25 h 29"/>
                <a:gd name="T6" fmla="*/ 19 w 38"/>
                <a:gd name="T7" fmla="*/ 9 h 29"/>
                <a:gd name="T8" fmla="*/ 12 w 38"/>
                <a:gd name="T9" fmla="*/ 13 h 29"/>
                <a:gd name="T10" fmla="*/ 8 w 38"/>
                <a:gd name="T11" fmla="*/ 24 h 29"/>
                <a:gd name="T12" fmla="*/ 4 w 38"/>
                <a:gd name="T13" fmla="*/ 28 h 29"/>
                <a:gd name="T14" fmla="*/ 0 w 38"/>
                <a:gd name="T15" fmla="*/ 24 h 29"/>
                <a:gd name="T16" fmla="*/ 6 w 38"/>
                <a:gd name="T17" fmla="*/ 7 h 29"/>
                <a:gd name="T18" fmla="*/ 19 w 38"/>
                <a:gd name="T19" fmla="*/ 1 h 29"/>
                <a:gd name="T20" fmla="*/ 37 w 38"/>
                <a:gd name="T21" fmla="*/ 25 h 29"/>
                <a:gd name="T22" fmla="*/ 33 w 38"/>
                <a:gd name="T2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9">
                  <a:moveTo>
                    <a:pt x="33" y="29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1" y="29"/>
                    <a:pt x="29" y="27"/>
                    <a:pt x="29" y="25"/>
                  </a:cubicBezTo>
                  <a:cubicBezTo>
                    <a:pt x="30" y="16"/>
                    <a:pt x="25" y="9"/>
                    <a:pt x="19" y="9"/>
                  </a:cubicBezTo>
                  <a:cubicBezTo>
                    <a:pt x="17" y="9"/>
                    <a:pt x="14" y="10"/>
                    <a:pt x="12" y="13"/>
                  </a:cubicBezTo>
                  <a:cubicBezTo>
                    <a:pt x="9" y="15"/>
                    <a:pt x="8" y="19"/>
                    <a:pt x="8" y="24"/>
                  </a:cubicBezTo>
                  <a:cubicBezTo>
                    <a:pt x="8" y="26"/>
                    <a:pt x="6" y="28"/>
                    <a:pt x="4" y="28"/>
                  </a:cubicBezTo>
                  <a:cubicBezTo>
                    <a:pt x="2" y="28"/>
                    <a:pt x="0" y="26"/>
                    <a:pt x="0" y="24"/>
                  </a:cubicBezTo>
                  <a:cubicBezTo>
                    <a:pt x="0" y="17"/>
                    <a:pt x="2" y="12"/>
                    <a:pt x="6" y="7"/>
                  </a:cubicBezTo>
                  <a:cubicBezTo>
                    <a:pt x="9" y="3"/>
                    <a:pt x="14" y="0"/>
                    <a:pt x="19" y="1"/>
                  </a:cubicBezTo>
                  <a:cubicBezTo>
                    <a:pt x="30" y="1"/>
                    <a:pt x="38" y="12"/>
                    <a:pt x="37" y="25"/>
                  </a:cubicBezTo>
                  <a:cubicBezTo>
                    <a:pt x="37" y="27"/>
                    <a:pt x="35" y="29"/>
                    <a:pt x="33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1"/>
            <p:cNvSpPr>
              <a:spLocks noEditPoints="1"/>
            </p:cNvSpPr>
            <p:nvPr/>
          </p:nvSpPr>
          <p:spPr bwMode="auto">
            <a:xfrm>
              <a:off x="169" y="3544"/>
              <a:ext cx="207" cy="225"/>
            </a:xfrm>
            <a:custGeom>
              <a:avLst/>
              <a:gdLst>
                <a:gd name="T0" fmla="*/ 111 w 112"/>
                <a:gd name="T1" fmla="*/ 29 h 122"/>
                <a:gd name="T2" fmla="*/ 60 w 112"/>
                <a:gd name="T3" fmla="*/ 0 h 122"/>
                <a:gd name="T4" fmla="*/ 0 w 112"/>
                <a:gd name="T5" fmla="*/ 61 h 122"/>
                <a:gd name="T6" fmla="*/ 60 w 112"/>
                <a:gd name="T7" fmla="*/ 122 h 122"/>
                <a:gd name="T8" fmla="*/ 77 w 112"/>
                <a:gd name="T9" fmla="*/ 120 h 122"/>
                <a:gd name="T10" fmla="*/ 79 w 112"/>
                <a:gd name="T11" fmla="*/ 115 h 122"/>
                <a:gd name="T12" fmla="*/ 77 w 112"/>
                <a:gd name="T13" fmla="*/ 112 h 122"/>
                <a:gd name="T14" fmla="*/ 107 w 112"/>
                <a:gd name="T15" fmla="*/ 35 h 122"/>
                <a:gd name="T16" fmla="*/ 110 w 112"/>
                <a:gd name="T17" fmla="*/ 35 h 122"/>
                <a:gd name="T18" fmla="*/ 111 w 112"/>
                <a:gd name="T19" fmla="*/ 29 h 122"/>
                <a:gd name="T20" fmla="*/ 65 w 112"/>
                <a:gd name="T21" fmla="*/ 61 h 122"/>
                <a:gd name="T22" fmla="*/ 63 w 112"/>
                <a:gd name="T23" fmla="*/ 65 h 122"/>
                <a:gd name="T24" fmla="*/ 40 w 112"/>
                <a:gd name="T25" fmla="*/ 78 h 122"/>
                <a:gd name="T26" fmla="*/ 38 w 112"/>
                <a:gd name="T27" fmla="*/ 78 h 122"/>
                <a:gd name="T28" fmla="*/ 35 w 112"/>
                <a:gd name="T29" fmla="*/ 77 h 122"/>
                <a:gd name="T30" fmla="*/ 36 w 112"/>
                <a:gd name="T31" fmla="*/ 71 h 122"/>
                <a:gd name="T32" fmla="*/ 57 w 112"/>
                <a:gd name="T33" fmla="*/ 59 h 122"/>
                <a:gd name="T34" fmla="*/ 57 w 112"/>
                <a:gd name="T35" fmla="*/ 20 h 122"/>
                <a:gd name="T36" fmla="*/ 61 w 112"/>
                <a:gd name="T37" fmla="*/ 16 h 122"/>
                <a:gd name="T38" fmla="*/ 65 w 112"/>
                <a:gd name="T39" fmla="*/ 20 h 122"/>
                <a:gd name="T40" fmla="*/ 65 w 112"/>
                <a:gd name="T41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122">
                  <a:moveTo>
                    <a:pt x="111" y="29"/>
                  </a:moveTo>
                  <a:cubicBezTo>
                    <a:pt x="100" y="11"/>
                    <a:pt x="81" y="0"/>
                    <a:pt x="60" y="0"/>
                  </a:cubicBezTo>
                  <a:cubicBezTo>
                    <a:pt x="27" y="0"/>
                    <a:pt x="0" y="28"/>
                    <a:pt x="0" y="61"/>
                  </a:cubicBezTo>
                  <a:cubicBezTo>
                    <a:pt x="0" y="95"/>
                    <a:pt x="27" y="122"/>
                    <a:pt x="60" y="122"/>
                  </a:cubicBezTo>
                  <a:cubicBezTo>
                    <a:pt x="66" y="122"/>
                    <a:pt x="71" y="121"/>
                    <a:pt x="77" y="120"/>
                  </a:cubicBezTo>
                  <a:cubicBezTo>
                    <a:pt x="79" y="119"/>
                    <a:pt x="80" y="117"/>
                    <a:pt x="79" y="115"/>
                  </a:cubicBezTo>
                  <a:cubicBezTo>
                    <a:pt x="79" y="113"/>
                    <a:pt x="78" y="112"/>
                    <a:pt x="77" y="112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8" y="35"/>
                    <a:pt x="109" y="35"/>
                    <a:pt x="110" y="35"/>
                  </a:cubicBezTo>
                  <a:cubicBezTo>
                    <a:pt x="112" y="33"/>
                    <a:pt x="112" y="31"/>
                    <a:pt x="111" y="29"/>
                  </a:cubicBezTo>
                  <a:close/>
                  <a:moveTo>
                    <a:pt x="65" y="61"/>
                  </a:moveTo>
                  <a:cubicBezTo>
                    <a:pt x="65" y="63"/>
                    <a:pt x="64" y="64"/>
                    <a:pt x="63" y="65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8"/>
                    <a:pt x="39" y="78"/>
                    <a:pt x="38" y="78"/>
                  </a:cubicBezTo>
                  <a:cubicBezTo>
                    <a:pt x="37" y="78"/>
                    <a:pt x="36" y="78"/>
                    <a:pt x="35" y="77"/>
                  </a:cubicBezTo>
                  <a:cubicBezTo>
                    <a:pt x="34" y="75"/>
                    <a:pt x="34" y="72"/>
                    <a:pt x="36" y="71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18"/>
                    <a:pt x="59" y="16"/>
                    <a:pt x="61" y="16"/>
                  </a:cubicBezTo>
                  <a:cubicBezTo>
                    <a:pt x="63" y="16"/>
                    <a:pt x="65" y="18"/>
                    <a:pt x="65" y="20"/>
                  </a:cubicBezTo>
                  <a:lnTo>
                    <a:pt x="65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2"/>
            <p:cNvSpPr>
              <a:spLocks/>
            </p:cNvSpPr>
            <p:nvPr/>
          </p:nvSpPr>
          <p:spPr bwMode="auto">
            <a:xfrm>
              <a:off x="1005" y="3721"/>
              <a:ext cx="240" cy="41"/>
            </a:xfrm>
            <a:custGeom>
              <a:avLst/>
              <a:gdLst>
                <a:gd name="T0" fmla="*/ 126 w 130"/>
                <a:gd name="T1" fmla="*/ 22 h 22"/>
                <a:gd name="T2" fmla="*/ 122 w 130"/>
                <a:gd name="T3" fmla="*/ 18 h 22"/>
                <a:gd name="T4" fmla="*/ 122 w 130"/>
                <a:gd name="T5" fmla="*/ 8 h 22"/>
                <a:gd name="T6" fmla="*/ 8 w 130"/>
                <a:gd name="T7" fmla="*/ 8 h 22"/>
                <a:gd name="T8" fmla="*/ 8 w 130"/>
                <a:gd name="T9" fmla="*/ 18 h 22"/>
                <a:gd name="T10" fmla="*/ 4 w 130"/>
                <a:gd name="T11" fmla="*/ 22 h 22"/>
                <a:gd name="T12" fmla="*/ 0 w 130"/>
                <a:gd name="T13" fmla="*/ 18 h 22"/>
                <a:gd name="T14" fmla="*/ 0 w 130"/>
                <a:gd name="T15" fmla="*/ 0 h 22"/>
                <a:gd name="T16" fmla="*/ 130 w 130"/>
                <a:gd name="T17" fmla="*/ 0 h 22"/>
                <a:gd name="T18" fmla="*/ 130 w 130"/>
                <a:gd name="T19" fmla="*/ 18 h 22"/>
                <a:gd name="T20" fmla="*/ 126 w 130"/>
                <a:gd name="T2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0" h="22">
                  <a:moveTo>
                    <a:pt x="126" y="22"/>
                  </a:moveTo>
                  <a:cubicBezTo>
                    <a:pt x="124" y="22"/>
                    <a:pt x="122" y="20"/>
                    <a:pt x="122" y="18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30" y="20"/>
                    <a:pt x="129" y="22"/>
                    <a:pt x="126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3"/>
            <p:cNvSpPr>
              <a:spLocks/>
            </p:cNvSpPr>
            <p:nvPr/>
          </p:nvSpPr>
          <p:spPr bwMode="auto">
            <a:xfrm>
              <a:off x="1118" y="3695"/>
              <a:ext cx="14" cy="41"/>
            </a:xfrm>
            <a:custGeom>
              <a:avLst/>
              <a:gdLst>
                <a:gd name="T0" fmla="*/ 4 w 8"/>
                <a:gd name="T1" fmla="*/ 22 h 22"/>
                <a:gd name="T2" fmla="*/ 0 w 8"/>
                <a:gd name="T3" fmla="*/ 18 h 22"/>
                <a:gd name="T4" fmla="*/ 0 w 8"/>
                <a:gd name="T5" fmla="*/ 4 h 22"/>
                <a:gd name="T6" fmla="*/ 4 w 8"/>
                <a:gd name="T7" fmla="*/ 0 h 22"/>
                <a:gd name="T8" fmla="*/ 8 w 8"/>
                <a:gd name="T9" fmla="*/ 4 h 22"/>
                <a:gd name="T10" fmla="*/ 8 w 8"/>
                <a:gd name="T11" fmla="*/ 18 h 22"/>
                <a:gd name="T12" fmla="*/ 4 w 8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2">
                  <a:moveTo>
                    <a:pt x="4" y="22"/>
                  </a:moveTo>
                  <a:cubicBezTo>
                    <a:pt x="2" y="22"/>
                    <a:pt x="0" y="20"/>
                    <a:pt x="0" y="1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6" y="22"/>
                    <a:pt x="4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4"/>
            <p:cNvSpPr>
              <a:spLocks noEditPoints="1"/>
            </p:cNvSpPr>
            <p:nvPr/>
          </p:nvSpPr>
          <p:spPr bwMode="auto">
            <a:xfrm>
              <a:off x="1058" y="3560"/>
              <a:ext cx="134" cy="124"/>
            </a:xfrm>
            <a:custGeom>
              <a:avLst/>
              <a:gdLst>
                <a:gd name="T0" fmla="*/ 72 w 72"/>
                <a:gd name="T1" fmla="*/ 63 h 67"/>
                <a:gd name="T2" fmla="*/ 55 w 72"/>
                <a:gd name="T3" fmla="*/ 29 h 67"/>
                <a:gd name="T4" fmla="*/ 57 w 72"/>
                <a:gd name="T5" fmla="*/ 20 h 67"/>
                <a:gd name="T6" fmla="*/ 36 w 72"/>
                <a:gd name="T7" fmla="*/ 0 h 67"/>
                <a:gd name="T8" fmla="*/ 15 w 72"/>
                <a:gd name="T9" fmla="*/ 20 h 67"/>
                <a:gd name="T10" fmla="*/ 18 w 72"/>
                <a:gd name="T11" fmla="*/ 29 h 67"/>
                <a:gd name="T12" fmla="*/ 0 w 72"/>
                <a:gd name="T13" fmla="*/ 63 h 67"/>
                <a:gd name="T14" fmla="*/ 0 w 72"/>
                <a:gd name="T15" fmla="*/ 67 h 67"/>
                <a:gd name="T16" fmla="*/ 36 w 72"/>
                <a:gd name="T17" fmla="*/ 67 h 67"/>
                <a:gd name="T18" fmla="*/ 72 w 72"/>
                <a:gd name="T19" fmla="*/ 67 h 67"/>
                <a:gd name="T20" fmla="*/ 72 w 72"/>
                <a:gd name="T21" fmla="*/ 63 h 67"/>
                <a:gd name="T22" fmla="*/ 24 w 72"/>
                <a:gd name="T23" fmla="*/ 36 h 67"/>
                <a:gd name="T24" fmla="*/ 24 w 72"/>
                <a:gd name="T25" fmla="*/ 36 h 67"/>
                <a:gd name="T26" fmla="*/ 24 w 72"/>
                <a:gd name="T27" fmla="*/ 36 h 67"/>
                <a:gd name="T28" fmla="*/ 24 w 72"/>
                <a:gd name="T29" fmla="*/ 36 h 67"/>
                <a:gd name="T30" fmla="*/ 48 w 72"/>
                <a:gd name="T31" fmla="*/ 36 h 67"/>
                <a:gd name="T32" fmla="*/ 48 w 72"/>
                <a:gd name="T33" fmla="*/ 36 h 67"/>
                <a:gd name="T34" fmla="*/ 48 w 72"/>
                <a:gd name="T35" fmla="*/ 3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67">
                  <a:moveTo>
                    <a:pt x="72" y="63"/>
                  </a:moveTo>
                  <a:cubicBezTo>
                    <a:pt x="72" y="45"/>
                    <a:pt x="59" y="33"/>
                    <a:pt x="55" y="29"/>
                  </a:cubicBezTo>
                  <a:cubicBezTo>
                    <a:pt x="56" y="26"/>
                    <a:pt x="57" y="23"/>
                    <a:pt x="57" y="20"/>
                  </a:cubicBezTo>
                  <a:cubicBezTo>
                    <a:pt x="57" y="9"/>
                    <a:pt x="48" y="0"/>
                    <a:pt x="36" y="0"/>
                  </a:cubicBezTo>
                  <a:cubicBezTo>
                    <a:pt x="25" y="0"/>
                    <a:pt x="15" y="9"/>
                    <a:pt x="15" y="20"/>
                  </a:cubicBezTo>
                  <a:cubicBezTo>
                    <a:pt x="15" y="23"/>
                    <a:pt x="16" y="26"/>
                    <a:pt x="18" y="29"/>
                  </a:cubicBezTo>
                  <a:cubicBezTo>
                    <a:pt x="13" y="33"/>
                    <a:pt x="0" y="45"/>
                    <a:pt x="0" y="63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72" y="67"/>
                    <a:pt x="72" y="67"/>
                    <a:pt x="72" y="67"/>
                  </a:cubicBezTo>
                  <a:lnTo>
                    <a:pt x="72" y="63"/>
                  </a:lnTo>
                  <a:close/>
                  <a:moveTo>
                    <a:pt x="24" y="36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lose/>
                  <a:moveTo>
                    <a:pt x="48" y="36"/>
                  </a:move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5"/>
            <p:cNvSpPr>
              <a:spLocks noEditPoints="1"/>
            </p:cNvSpPr>
            <p:nvPr/>
          </p:nvSpPr>
          <p:spPr bwMode="auto">
            <a:xfrm>
              <a:off x="946" y="3777"/>
              <a:ext cx="131" cy="122"/>
            </a:xfrm>
            <a:custGeom>
              <a:avLst/>
              <a:gdLst>
                <a:gd name="T0" fmla="*/ 54 w 71"/>
                <a:gd name="T1" fmla="*/ 28 h 66"/>
                <a:gd name="T2" fmla="*/ 56 w 71"/>
                <a:gd name="T3" fmla="*/ 19 h 66"/>
                <a:gd name="T4" fmla="*/ 35 w 71"/>
                <a:gd name="T5" fmla="*/ 0 h 66"/>
                <a:gd name="T6" fmla="*/ 14 w 71"/>
                <a:gd name="T7" fmla="*/ 19 h 66"/>
                <a:gd name="T8" fmla="*/ 17 w 71"/>
                <a:gd name="T9" fmla="*/ 28 h 66"/>
                <a:gd name="T10" fmla="*/ 0 w 71"/>
                <a:gd name="T11" fmla="*/ 62 h 66"/>
                <a:gd name="T12" fmla="*/ 0 w 71"/>
                <a:gd name="T13" fmla="*/ 66 h 66"/>
                <a:gd name="T14" fmla="*/ 35 w 71"/>
                <a:gd name="T15" fmla="*/ 66 h 66"/>
                <a:gd name="T16" fmla="*/ 71 w 71"/>
                <a:gd name="T17" fmla="*/ 66 h 66"/>
                <a:gd name="T18" fmla="*/ 71 w 71"/>
                <a:gd name="T19" fmla="*/ 62 h 66"/>
                <a:gd name="T20" fmla="*/ 54 w 71"/>
                <a:gd name="T21" fmla="*/ 28 h 66"/>
                <a:gd name="T22" fmla="*/ 24 w 71"/>
                <a:gd name="T23" fmla="*/ 36 h 66"/>
                <a:gd name="T24" fmla="*/ 23 w 71"/>
                <a:gd name="T25" fmla="*/ 35 h 66"/>
                <a:gd name="T26" fmla="*/ 24 w 71"/>
                <a:gd name="T27" fmla="*/ 35 h 66"/>
                <a:gd name="T28" fmla="*/ 24 w 71"/>
                <a:gd name="T29" fmla="*/ 3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6">
                  <a:moveTo>
                    <a:pt x="54" y="28"/>
                  </a:moveTo>
                  <a:cubicBezTo>
                    <a:pt x="55" y="26"/>
                    <a:pt x="56" y="23"/>
                    <a:pt x="56" y="19"/>
                  </a:cubicBezTo>
                  <a:cubicBezTo>
                    <a:pt x="56" y="9"/>
                    <a:pt x="47" y="0"/>
                    <a:pt x="35" y="0"/>
                  </a:cubicBezTo>
                  <a:cubicBezTo>
                    <a:pt x="24" y="0"/>
                    <a:pt x="14" y="9"/>
                    <a:pt x="14" y="19"/>
                  </a:cubicBezTo>
                  <a:cubicBezTo>
                    <a:pt x="14" y="23"/>
                    <a:pt x="15" y="26"/>
                    <a:pt x="17" y="28"/>
                  </a:cubicBezTo>
                  <a:cubicBezTo>
                    <a:pt x="12" y="32"/>
                    <a:pt x="0" y="44"/>
                    <a:pt x="0" y="62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1" y="44"/>
                    <a:pt x="59" y="32"/>
                    <a:pt x="54" y="28"/>
                  </a:cubicBezTo>
                  <a:close/>
                  <a:moveTo>
                    <a:pt x="24" y="36"/>
                  </a:moveTo>
                  <a:cubicBezTo>
                    <a:pt x="23" y="35"/>
                    <a:pt x="23" y="35"/>
                    <a:pt x="23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6"/>
                    <a:pt x="24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6"/>
            <p:cNvSpPr>
              <a:spLocks/>
            </p:cNvSpPr>
            <p:nvPr/>
          </p:nvSpPr>
          <p:spPr bwMode="auto">
            <a:xfrm>
              <a:off x="1171" y="3777"/>
              <a:ext cx="133" cy="122"/>
            </a:xfrm>
            <a:custGeom>
              <a:avLst/>
              <a:gdLst>
                <a:gd name="T0" fmla="*/ 54 w 72"/>
                <a:gd name="T1" fmla="*/ 28 h 66"/>
                <a:gd name="T2" fmla="*/ 57 w 72"/>
                <a:gd name="T3" fmla="*/ 19 h 66"/>
                <a:gd name="T4" fmla="*/ 36 w 72"/>
                <a:gd name="T5" fmla="*/ 0 h 66"/>
                <a:gd name="T6" fmla="*/ 15 w 72"/>
                <a:gd name="T7" fmla="*/ 19 h 66"/>
                <a:gd name="T8" fmla="*/ 17 w 72"/>
                <a:gd name="T9" fmla="*/ 28 h 66"/>
                <a:gd name="T10" fmla="*/ 0 w 72"/>
                <a:gd name="T11" fmla="*/ 62 h 66"/>
                <a:gd name="T12" fmla="*/ 0 w 72"/>
                <a:gd name="T13" fmla="*/ 66 h 66"/>
                <a:gd name="T14" fmla="*/ 36 w 72"/>
                <a:gd name="T15" fmla="*/ 66 h 66"/>
                <a:gd name="T16" fmla="*/ 72 w 72"/>
                <a:gd name="T17" fmla="*/ 66 h 66"/>
                <a:gd name="T18" fmla="*/ 72 w 72"/>
                <a:gd name="T19" fmla="*/ 62 h 66"/>
                <a:gd name="T20" fmla="*/ 54 w 72"/>
                <a:gd name="T21" fmla="*/ 2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66">
                  <a:moveTo>
                    <a:pt x="54" y="28"/>
                  </a:moveTo>
                  <a:cubicBezTo>
                    <a:pt x="56" y="26"/>
                    <a:pt x="57" y="23"/>
                    <a:pt x="57" y="19"/>
                  </a:cubicBezTo>
                  <a:cubicBezTo>
                    <a:pt x="57" y="9"/>
                    <a:pt x="47" y="0"/>
                    <a:pt x="36" y="0"/>
                  </a:cubicBezTo>
                  <a:cubicBezTo>
                    <a:pt x="24" y="0"/>
                    <a:pt x="15" y="9"/>
                    <a:pt x="15" y="19"/>
                  </a:cubicBezTo>
                  <a:cubicBezTo>
                    <a:pt x="15" y="23"/>
                    <a:pt x="16" y="26"/>
                    <a:pt x="17" y="28"/>
                  </a:cubicBezTo>
                  <a:cubicBezTo>
                    <a:pt x="12" y="32"/>
                    <a:pt x="0" y="44"/>
                    <a:pt x="0" y="62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44"/>
                    <a:pt x="59" y="32"/>
                    <a:pt x="54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7"/>
            <p:cNvSpPr>
              <a:spLocks noEditPoints="1"/>
            </p:cNvSpPr>
            <p:nvPr/>
          </p:nvSpPr>
          <p:spPr bwMode="auto">
            <a:xfrm>
              <a:off x="1720" y="3549"/>
              <a:ext cx="176" cy="176"/>
            </a:xfrm>
            <a:custGeom>
              <a:avLst/>
              <a:gdLst>
                <a:gd name="T0" fmla="*/ 70 w 95"/>
                <a:gd name="T1" fmla="*/ 41 h 95"/>
                <a:gd name="T2" fmla="*/ 74 w 95"/>
                <a:gd name="T3" fmla="*/ 27 h 95"/>
                <a:gd name="T4" fmla="*/ 47 w 95"/>
                <a:gd name="T5" fmla="*/ 0 h 95"/>
                <a:gd name="T6" fmla="*/ 20 w 95"/>
                <a:gd name="T7" fmla="*/ 27 h 95"/>
                <a:gd name="T8" fmla="*/ 24 w 95"/>
                <a:gd name="T9" fmla="*/ 41 h 95"/>
                <a:gd name="T10" fmla="*/ 0 w 95"/>
                <a:gd name="T11" fmla="*/ 91 h 95"/>
                <a:gd name="T12" fmla="*/ 0 w 95"/>
                <a:gd name="T13" fmla="*/ 95 h 95"/>
                <a:gd name="T14" fmla="*/ 47 w 95"/>
                <a:gd name="T15" fmla="*/ 95 h 95"/>
                <a:gd name="T16" fmla="*/ 95 w 95"/>
                <a:gd name="T17" fmla="*/ 95 h 95"/>
                <a:gd name="T18" fmla="*/ 95 w 95"/>
                <a:gd name="T19" fmla="*/ 91 h 95"/>
                <a:gd name="T20" fmla="*/ 70 w 95"/>
                <a:gd name="T21" fmla="*/ 41 h 95"/>
                <a:gd name="T22" fmla="*/ 30 w 95"/>
                <a:gd name="T23" fmla="*/ 48 h 95"/>
                <a:gd name="T24" fmla="*/ 30 w 95"/>
                <a:gd name="T25" fmla="*/ 48 h 95"/>
                <a:gd name="T26" fmla="*/ 30 w 95"/>
                <a:gd name="T27" fmla="*/ 48 h 95"/>
                <a:gd name="T28" fmla="*/ 30 w 95"/>
                <a:gd name="T29" fmla="*/ 48 h 95"/>
                <a:gd name="T30" fmla="*/ 34 w 95"/>
                <a:gd name="T31" fmla="*/ 57 h 95"/>
                <a:gd name="T32" fmla="*/ 33 w 95"/>
                <a:gd name="T33" fmla="*/ 57 h 95"/>
                <a:gd name="T34" fmla="*/ 34 w 95"/>
                <a:gd name="T35" fmla="*/ 57 h 95"/>
                <a:gd name="T36" fmla="*/ 34 w 95"/>
                <a:gd name="T37" fmla="*/ 5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5" h="95">
                  <a:moveTo>
                    <a:pt x="70" y="41"/>
                  </a:moveTo>
                  <a:cubicBezTo>
                    <a:pt x="73" y="37"/>
                    <a:pt x="74" y="32"/>
                    <a:pt x="74" y="27"/>
                  </a:cubicBezTo>
                  <a:cubicBezTo>
                    <a:pt x="74" y="13"/>
                    <a:pt x="62" y="0"/>
                    <a:pt x="47" y="0"/>
                  </a:cubicBezTo>
                  <a:cubicBezTo>
                    <a:pt x="32" y="0"/>
                    <a:pt x="20" y="13"/>
                    <a:pt x="20" y="27"/>
                  </a:cubicBezTo>
                  <a:cubicBezTo>
                    <a:pt x="20" y="32"/>
                    <a:pt x="22" y="37"/>
                    <a:pt x="24" y="41"/>
                  </a:cubicBezTo>
                  <a:cubicBezTo>
                    <a:pt x="19" y="46"/>
                    <a:pt x="0" y="63"/>
                    <a:pt x="0" y="91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47" y="95"/>
                    <a:pt x="47" y="95"/>
                    <a:pt x="47" y="95"/>
                  </a:cubicBezTo>
                  <a:cubicBezTo>
                    <a:pt x="95" y="95"/>
                    <a:pt x="95" y="95"/>
                    <a:pt x="95" y="95"/>
                  </a:cubicBezTo>
                  <a:cubicBezTo>
                    <a:pt x="95" y="91"/>
                    <a:pt x="95" y="91"/>
                    <a:pt x="95" y="91"/>
                  </a:cubicBezTo>
                  <a:cubicBezTo>
                    <a:pt x="95" y="63"/>
                    <a:pt x="76" y="46"/>
                    <a:pt x="70" y="41"/>
                  </a:cubicBezTo>
                  <a:close/>
                  <a:moveTo>
                    <a:pt x="30" y="48"/>
                  </a:moveTo>
                  <a:cubicBezTo>
                    <a:pt x="30" y="48"/>
                    <a:pt x="30" y="48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lose/>
                  <a:moveTo>
                    <a:pt x="34" y="57"/>
                  </a:moveTo>
                  <a:cubicBezTo>
                    <a:pt x="33" y="57"/>
                    <a:pt x="33" y="57"/>
                    <a:pt x="33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8"/>
            <p:cNvSpPr>
              <a:spLocks noEditPoints="1"/>
            </p:cNvSpPr>
            <p:nvPr/>
          </p:nvSpPr>
          <p:spPr bwMode="auto">
            <a:xfrm>
              <a:off x="1905" y="3734"/>
              <a:ext cx="174" cy="174"/>
            </a:xfrm>
            <a:custGeom>
              <a:avLst/>
              <a:gdLst>
                <a:gd name="T0" fmla="*/ 70 w 94"/>
                <a:gd name="T1" fmla="*/ 41 h 94"/>
                <a:gd name="T2" fmla="*/ 74 w 94"/>
                <a:gd name="T3" fmla="*/ 27 h 94"/>
                <a:gd name="T4" fmla="*/ 47 w 94"/>
                <a:gd name="T5" fmla="*/ 0 h 94"/>
                <a:gd name="T6" fmla="*/ 20 w 94"/>
                <a:gd name="T7" fmla="*/ 27 h 94"/>
                <a:gd name="T8" fmla="*/ 24 w 94"/>
                <a:gd name="T9" fmla="*/ 41 h 94"/>
                <a:gd name="T10" fmla="*/ 0 w 94"/>
                <a:gd name="T11" fmla="*/ 90 h 94"/>
                <a:gd name="T12" fmla="*/ 0 w 94"/>
                <a:gd name="T13" fmla="*/ 94 h 94"/>
                <a:gd name="T14" fmla="*/ 47 w 94"/>
                <a:gd name="T15" fmla="*/ 94 h 94"/>
                <a:gd name="T16" fmla="*/ 94 w 94"/>
                <a:gd name="T17" fmla="*/ 94 h 94"/>
                <a:gd name="T18" fmla="*/ 94 w 94"/>
                <a:gd name="T19" fmla="*/ 90 h 94"/>
                <a:gd name="T20" fmla="*/ 70 w 94"/>
                <a:gd name="T21" fmla="*/ 41 h 94"/>
                <a:gd name="T22" fmla="*/ 33 w 94"/>
                <a:gd name="T23" fmla="*/ 57 h 94"/>
                <a:gd name="T24" fmla="*/ 33 w 94"/>
                <a:gd name="T25" fmla="*/ 56 h 94"/>
                <a:gd name="T26" fmla="*/ 34 w 94"/>
                <a:gd name="T27" fmla="*/ 56 h 94"/>
                <a:gd name="T28" fmla="*/ 33 w 94"/>
                <a:gd name="T29" fmla="*/ 57 h 94"/>
                <a:gd name="T30" fmla="*/ 30 w 94"/>
                <a:gd name="T31" fmla="*/ 48 h 94"/>
                <a:gd name="T32" fmla="*/ 30 w 94"/>
                <a:gd name="T33" fmla="*/ 48 h 94"/>
                <a:gd name="T34" fmla="*/ 29 w 94"/>
                <a:gd name="T35" fmla="*/ 48 h 94"/>
                <a:gd name="T36" fmla="*/ 30 w 94"/>
                <a:gd name="T37" fmla="*/ 4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94">
                  <a:moveTo>
                    <a:pt x="70" y="41"/>
                  </a:moveTo>
                  <a:cubicBezTo>
                    <a:pt x="72" y="37"/>
                    <a:pt x="74" y="32"/>
                    <a:pt x="74" y="27"/>
                  </a:cubicBezTo>
                  <a:cubicBezTo>
                    <a:pt x="74" y="12"/>
                    <a:pt x="62" y="0"/>
                    <a:pt x="47" y="0"/>
                  </a:cubicBezTo>
                  <a:cubicBezTo>
                    <a:pt x="32" y="0"/>
                    <a:pt x="20" y="12"/>
                    <a:pt x="20" y="27"/>
                  </a:cubicBezTo>
                  <a:cubicBezTo>
                    <a:pt x="20" y="32"/>
                    <a:pt x="21" y="37"/>
                    <a:pt x="24" y="41"/>
                  </a:cubicBezTo>
                  <a:cubicBezTo>
                    <a:pt x="18" y="46"/>
                    <a:pt x="0" y="63"/>
                    <a:pt x="0" y="9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4" y="90"/>
                    <a:pt x="94" y="90"/>
                    <a:pt x="94" y="90"/>
                  </a:cubicBezTo>
                  <a:cubicBezTo>
                    <a:pt x="94" y="63"/>
                    <a:pt x="75" y="46"/>
                    <a:pt x="70" y="41"/>
                  </a:cubicBezTo>
                  <a:close/>
                  <a:moveTo>
                    <a:pt x="33" y="57"/>
                  </a:moveTo>
                  <a:cubicBezTo>
                    <a:pt x="33" y="56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7"/>
                    <a:pt x="33" y="57"/>
                    <a:pt x="33" y="57"/>
                  </a:cubicBezTo>
                  <a:close/>
                  <a:moveTo>
                    <a:pt x="30" y="48"/>
                  </a:move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30" y="48"/>
                    <a:pt x="30" y="48"/>
                    <a:pt x="30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9"/>
            <p:cNvSpPr>
              <a:spLocks noEditPoints="1"/>
            </p:cNvSpPr>
            <p:nvPr/>
          </p:nvSpPr>
          <p:spPr bwMode="auto">
            <a:xfrm>
              <a:off x="2512" y="3549"/>
              <a:ext cx="290" cy="361"/>
            </a:xfrm>
            <a:custGeom>
              <a:avLst/>
              <a:gdLst>
                <a:gd name="T0" fmla="*/ 113 w 157"/>
                <a:gd name="T1" fmla="*/ 140 h 195"/>
                <a:gd name="T2" fmla="*/ 82 w 157"/>
                <a:gd name="T3" fmla="*/ 151 h 195"/>
                <a:gd name="T4" fmla="*/ 47 w 157"/>
                <a:gd name="T5" fmla="*/ 136 h 195"/>
                <a:gd name="T6" fmla="*/ 32 w 157"/>
                <a:gd name="T7" fmla="*/ 101 h 195"/>
                <a:gd name="T8" fmla="*/ 47 w 157"/>
                <a:gd name="T9" fmla="*/ 66 h 195"/>
                <a:gd name="T10" fmla="*/ 82 w 157"/>
                <a:gd name="T11" fmla="*/ 51 h 195"/>
                <a:gd name="T12" fmla="*/ 117 w 157"/>
                <a:gd name="T13" fmla="*/ 66 h 195"/>
                <a:gd name="T14" fmla="*/ 132 w 157"/>
                <a:gd name="T15" fmla="*/ 101 h 195"/>
                <a:gd name="T16" fmla="*/ 121 w 157"/>
                <a:gd name="T17" fmla="*/ 132 h 195"/>
                <a:gd name="T18" fmla="*/ 157 w 157"/>
                <a:gd name="T19" fmla="*/ 167 h 195"/>
                <a:gd name="T20" fmla="*/ 157 w 157"/>
                <a:gd name="T21" fmla="*/ 39 h 195"/>
                <a:gd name="T22" fmla="*/ 153 w 157"/>
                <a:gd name="T23" fmla="*/ 35 h 195"/>
                <a:gd name="T24" fmla="*/ 147 w 157"/>
                <a:gd name="T25" fmla="*/ 35 h 195"/>
                <a:gd name="T26" fmla="*/ 137 w 157"/>
                <a:gd name="T27" fmla="*/ 21 h 195"/>
                <a:gd name="T28" fmla="*/ 140 w 157"/>
                <a:gd name="T29" fmla="*/ 8 h 195"/>
                <a:gd name="T30" fmla="*/ 146 w 157"/>
                <a:gd name="T31" fmla="*/ 8 h 195"/>
                <a:gd name="T32" fmla="*/ 150 w 157"/>
                <a:gd name="T33" fmla="*/ 4 h 195"/>
                <a:gd name="T34" fmla="*/ 146 w 157"/>
                <a:gd name="T35" fmla="*/ 0 h 195"/>
                <a:gd name="T36" fmla="*/ 19 w 157"/>
                <a:gd name="T37" fmla="*/ 0 h 195"/>
                <a:gd name="T38" fmla="*/ 0 w 157"/>
                <a:gd name="T39" fmla="*/ 20 h 195"/>
                <a:gd name="T40" fmla="*/ 0 w 157"/>
                <a:gd name="T41" fmla="*/ 24 h 195"/>
                <a:gd name="T42" fmla="*/ 0 w 157"/>
                <a:gd name="T43" fmla="*/ 26 h 195"/>
                <a:gd name="T44" fmla="*/ 0 w 157"/>
                <a:gd name="T45" fmla="*/ 27 h 195"/>
                <a:gd name="T46" fmla="*/ 0 w 157"/>
                <a:gd name="T47" fmla="*/ 178 h 195"/>
                <a:gd name="T48" fmla="*/ 0 w 157"/>
                <a:gd name="T49" fmla="*/ 179 h 195"/>
                <a:gd name="T50" fmla="*/ 0 w 157"/>
                <a:gd name="T51" fmla="*/ 179 h 195"/>
                <a:gd name="T52" fmla="*/ 6 w 157"/>
                <a:gd name="T53" fmla="*/ 188 h 195"/>
                <a:gd name="T54" fmla="*/ 6 w 157"/>
                <a:gd name="T55" fmla="*/ 188 h 195"/>
                <a:gd name="T56" fmla="*/ 10 w 157"/>
                <a:gd name="T57" fmla="*/ 191 h 195"/>
                <a:gd name="T58" fmla="*/ 12 w 157"/>
                <a:gd name="T59" fmla="*/ 192 h 195"/>
                <a:gd name="T60" fmla="*/ 12 w 157"/>
                <a:gd name="T61" fmla="*/ 192 h 195"/>
                <a:gd name="T62" fmla="*/ 25 w 157"/>
                <a:gd name="T63" fmla="*/ 195 h 195"/>
                <a:gd name="T64" fmla="*/ 29 w 157"/>
                <a:gd name="T65" fmla="*/ 194 h 195"/>
                <a:gd name="T66" fmla="*/ 153 w 157"/>
                <a:gd name="T67" fmla="*/ 194 h 195"/>
                <a:gd name="T68" fmla="*/ 157 w 157"/>
                <a:gd name="T69" fmla="*/ 190 h 195"/>
                <a:gd name="T70" fmla="*/ 157 w 157"/>
                <a:gd name="T71" fmla="*/ 184 h 195"/>
                <a:gd name="T72" fmla="*/ 113 w 157"/>
                <a:gd name="T73" fmla="*/ 140 h 195"/>
                <a:gd name="T74" fmla="*/ 19 w 157"/>
                <a:gd name="T75" fmla="*/ 35 h 195"/>
                <a:gd name="T76" fmla="*/ 18 w 157"/>
                <a:gd name="T77" fmla="*/ 35 h 195"/>
                <a:gd name="T78" fmla="*/ 9 w 157"/>
                <a:gd name="T79" fmla="*/ 29 h 195"/>
                <a:gd name="T80" fmla="*/ 8 w 157"/>
                <a:gd name="T81" fmla="*/ 24 h 195"/>
                <a:gd name="T82" fmla="*/ 8 w 157"/>
                <a:gd name="T83" fmla="*/ 20 h 195"/>
                <a:gd name="T84" fmla="*/ 19 w 157"/>
                <a:gd name="T85" fmla="*/ 8 h 195"/>
                <a:gd name="T86" fmla="*/ 131 w 157"/>
                <a:gd name="T87" fmla="*/ 8 h 195"/>
                <a:gd name="T88" fmla="*/ 129 w 157"/>
                <a:gd name="T89" fmla="*/ 22 h 195"/>
                <a:gd name="T90" fmla="*/ 135 w 157"/>
                <a:gd name="T91" fmla="*/ 35 h 195"/>
                <a:gd name="T92" fmla="*/ 19 w 157"/>
                <a:gd name="T93" fmla="*/ 3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7" h="195">
                  <a:moveTo>
                    <a:pt x="113" y="140"/>
                  </a:moveTo>
                  <a:cubicBezTo>
                    <a:pt x="104" y="147"/>
                    <a:pt x="93" y="151"/>
                    <a:pt x="82" y="151"/>
                  </a:cubicBezTo>
                  <a:cubicBezTo>
                    <a:pt x="69" y="151"/>
                    <a:pt x="56" y="146"/>
                    <a:pt x="47" y="136"/>
                  </a:cubicBezTo>
                  <a:cubicBezTo>
                    <a:pt x="37" y="127"/>
                    <a:pt x="32" y="114"/>
                    <a:pt x="32" y="101"/>
                  </a:cubicBezTo>
                  <a:cubicBezTo>
                    <a:pt x="32" y="87"/>
                    <a:pt x="37" y="75"/>
                    <a:pt x="47" y="66"/>
                  </a:cubicBezTo>
                  <a:cubicBezTo>
                    <a:pt x="56" y="56"/>
                    <a:pt x="69" y="51"/>
                    <a:pt x="82" y="51"/>
                  </a:cubicBezTo>
                  <a:cubicBezTo>
                    <a:pt x="95" y="51"/>
                    <a:pt x="108" y="56"/>
                    <a:pt x="117" y="66"/>
                  </a:cubicBezTo>
                  <a:cubicBezTo>
                    <a:pt x="127" y="75"/>
                    <a:pt x="132" y="87"/>
                    <a:pt x="132" y="101"/>
                  </a:cubicBezTo>
                  <a:cubicBezTo>
                    <a:pt x="132" y="112"/>
                    <a:pt x="128" y="123"/>
                    <a:pt x="121" y="132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7"/>
                    <a:pt x="155" y="35"/>
                    <a:pt x="153" y="35"/>
                  </a:cubicBezTo>
                  <a:cubicBezTo>
                    <a:pt x="147" y="35"/>
                    <a:pt x="147" y="35"/>
                    <a:pt x="147" y="35"/>
                  </a:cubicBezTo>
                  <a:cubicBezTo>
                    <a:pt x="141" y="31"/>
                    <a:pt x="138" y="26"/>
                    <a:pt x="137" y="21"/>
                  </a:cubicBezTo>
                  <a:cubicBezTo>
                    <a:pt x="137" y="15"/>
                    <a:pt x="139" y="11"/>
                    <a:pt x="140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8" y="8"/>
                    <a:pt x="150" y="7"/>
                    <a:pt x="150" y="4"/>
                  </a:cubicBezTo>
                  <a:cubicBezTo>
                    <a:pt x="150" y="2"/>
                    <a:pt x="148" y="0"/>
                    <a:pt x="14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8"/>
                    <a:pt x="0" y="17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80"/>
                    <a:pt x="2" y="184"/>
                    <a:pt x="6" y="188"/>
                  </a:cubicBezTo>
                  <a:cubicBezTo>
                    <a:pt x="6" y="188"/>
                    <a:pt x="6" y="188"/>
                    <a:pt x="6" y="188"/>
                  </a:cubicBezTo>
                  <a:cubicBezTo>
                    <a:pt x="8" y="189"/>
                    <a:pt x="9" y="190"/>
                    <a:pt x="10" y="191"/>
                  </a:cubicBezTo>
                  <a:cubicBezTo>
                    <a:pt x="11" y="191"/>
                    <a:pt x="11" y="191"/>
                    <a:pt x="12" y="192"/>
                  </a:cubicBezTo>
                  <a:cubicBezTo>
                    <a:pt x="12" y="192"/>
                    <a:pt x="12" y="192"/>
                    <a:pt x="12" y="192"/>
                  </a:cubicBezTo>
                  <a:cubicBezTo>
                    <a:pt x="15" y="193"/>
                    <a:pt x="20" y="195"/>
                    <a:pt x="25" y="195"/>
                  </a:cubicBezTo>
                  <a:cubicBezTo>
                    <a:pt x="26" y="195"/>
                    <a:pt x="28" y="195"/>
                    <a:pt x="29" y="194"/>
                  </a:cubicBezTo>
                  <a:cubicBezTo>
                    <a:pt x="153" y="194"/>
                    <a:pt x="153" y="194"/>
                    <a:pt x="153" y="194"/>
                  </a:cubicBezTo>
                  <a:cubicBezTo>
                    <a:pt x="155" y="194"/>
                    <a:pt x="157" y="193"/>
                    <a:pt x="157" y="190"/>
                  </a:cubicBezTo>
                  <a:cubicBezTo>
                    <a:pt x="157" y="184"/>
                    <a:pt x="157" y="184"/>
                    <a:pt x="157" y="184"/>
                  </a:cubicBezTo>
                  <a:lnTo>
                    <a:pt x="113" y="140"/>
                  </a:lnTo>
                  <a:close/>
                  <a:moveTo>
                    <a:pt x="19" y="35"/>
                  </a:moveTo>
                  <a:cubicBezTo>
                    <a:pt x="19" y="35"/>
                    <a:pt x="18" y="35"/>
                    <a:pt x="18" y="35"/>
                  </a:cubicBezTo>
                  <a:cubicBezTo>
                    <a:pt x="16" y="35"/>
                    <a:pt x="12" y="33"/>
                    <a:pt x="9" y="29"/>
                  </a:cubicBezTo>
                  <a:cubicBezTo>
                    <a:pt x="8" y="28"/>
                    <a:pt x="8" y="26"/>
                    <a:pt x="8" y="24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4"/>
                    <a:pt x="13" y="8"/>
                    <a:pt x="19" y="8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30" y="12"/>
                    <a:pt x="129" y="17"/>
                    <a:pt x="129" y="22"/>
                  </a:cubicBezTo>
                  <a:cubicBezTo>
                    <a:pt x="130" y="27"/>
                    <a:pt x="132" y="31"/>
                    <a:pt x="135" y="35"/>
                  </a:cubicBezTo>
                  <a:lnTo>
                    <a:pt x="19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30"/>
            <p:cNvSpPr>
              <a:spLocks noEditPoints="1"/>
            </p:cNvSpPr>
            <p:nvPr/>
          </p:nvSpPr>
          <p:spPr bwMode="auto">
            <a:xfrm>
              <a:off x="2577" y="3649"/>
              <a:ext cx="244" cy="245"/>
            </a:xfrm>
            <a:custGeom>
              <a:avLst/>
              <a:gdLst>
                <a:gd name="T0" fmla="*/ 131 w 132"/>
                <a:gd name="T1" fmla="*/ 127 h 132"/>
                <a:gd name="T2" fmla="*/ 82 w 132"/>
                <a:gd name="T3" fmla="*/ 78 h 132"/>
                <a:gd name="T4" fmla="*/ 84 w 132"/>
                <a:gd name="T5" fmla="*/ 76 h 132"/>
                <a:gd name="T6" fmla="*/ 94 w 132"/>
                <a:gd name="T7" fmla="*/ 47 h 132"/>
                <a:gd name="T8" fmla="*/ 80 w 132"/>
                <a:gd name="T9" fmla="*/ 14 h 132"/>
                <a:gd name="T10" fmla="*/ 47 w 132"/>
                <a:gd name="T11" fmla="*/ 0 h 132"/>
                <a:gd name="T12" fmla="*/ 14 w 132"/>
                <a:gd name="T13" fmla="*/ 14 h 132"/>
                <a:gd name="T14" fmla="*/ 0 w 132"/>
                <a:gd name="T15" fmla="*/ 47 h 132"/>
                <a:gd name="T16" fmla="*/ 14 w 132"/>
                <a:gd name="T17" fmla="*/ 80 h 132"/>
                <a:gd name="T18" fmla="*/ 47 w 132"/>
                <a:gd name="T19" fmla="*/ 93 h 132"/>
                <a:gd name="T20" fmla="*/ 76 w 132"/>
                <a:gd name="T21" fmla="*/ 84 h 132"/>
                <a:gd name="T22" fmla="*/ 78 w 132"/>
                <a:gd name="T23" fmla="*/ 82 h 132"/>
                <a:gd name="T24" fmla="*/ 127 w 132"/>
                <a:gd name="T25" fmla="*/ 131 h 132"/>
                <a:gd name="T26" fmla="*/ 129 w 132"/>
                <a:gd name="T27" fmla="*/ 132 h 132"/>
                <a:gd name="T28" fmla="*/ 131 w 132"/>
                <a:gd name="T29" fmla="*/ 131 h 132"/>
                <a:gd name="T30" fmla="*/ 131 w 132"/>
                <a:gd name="T31" fmla="*/ 127 h 132"/>
                <a:gd name="T32" fmla="*/ 47 w 132"/>
                <a:gd name="T33" fmla="*/ 62 h 132"/>
                <a:gd name="T34" fmla="*/ 29 w 132"/>
                <a:gd name="T35" fmla="*/ 45 h 132"/>
                <a:gd name="T36" fmla="*/ 47 w 132"/>
                <a:gd name="T37" fmla="*/ 27 h 132"/>
                <a:gd name="T38" fmla="*/ 65 w 132"/>
                <a:gd name="T39" fmla="*/ 45 h 132"/>
                <a:gd name="T40" fmla="*/ 47 w 132"/>
                <a:gd name="T41" fmla="*/ 6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32">
                  <a:moveTo>
                    <a:pt x="131" y="127"/>
                  </a:moveTo>
                  <a:cubicBezTo>
                    <a:pt x="82" y="78"/>
                    <a:pt x="82" y="78"/>
                    <a:pt x="82" y="78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90" y="67"/>
                    <a:pt x="94" y="57"/>
                    <a:pt x="94" y="47"/>
                  </a:cubicBezTo>
                  <a:cubicBezTo>
                    <a:pt x="94" y="34"/>
                    <a:pt x="89" y="23"/>
                    <a:pt x="80" y="14"/>
                  </a:cubicBezTo>
                  <a:cubicBezTo>
                    <a:pt x="71" y="5"/>
                    <a:pt x="59" y="0"/>
                    <a:pt x="47" y="0"/>
                  </a:cubicBezTo>
                  <a:cubicBezTo>
                    <a:pt x="34" y="0"/>
                    <a:pt x="23" y="5"/>
                    <a:pt x="14" y="14"/>
                  </a:cubicBezTo>
                  <a:cubicBezTo>
                    <a:pt x="5" y="23"/>
                    <a:pt x="0" y="34"/>
                    <a:pt x="0" y="47"/>
                  </a:cubicBezTo>
                  <a:cubicBezTo>
                    <a:pt x="0" y="59"/>
                    <a:pt x="5" y="71"/>
                    <a:pt x="14" y="80"/>
                  </a:cubicBezTo>
                  <a:cubicBezTo>
                    <a:pt x="23" y="89"/>
                    <a:pt x="34" y="93"/>
                    <a:pt x="47" y="93"/>
                  </a:cubicBezTo>
                  <a:cubicBezTo>
                    <a:pt x="57" y="93"/>
                    <a:pt x="67" y="90"/>
                    <a:pt x="76" y="84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127" y="131"/>
                    <a:pt x="127" y="131"/>
                    <a:pt x="127" y="131"/>
                  </a:cubicBezTo>
                  <a:cubicBezTo>
                    <a:pt x="127" y="131"/>
                    <a:pt x="128" y="132"/>
                    <a:pt x="129" y="132"/>
                  </a:cubicBezTo>
                  <a:cubicBezTo>
                    <a:pt x="130" y="132"/>
                    <a:pt x="130" y="131"/>
                    <a:pt x="131" y="131"/>
                  </a:cubicBezTo>
                  <a:cubicBezTo>
                    <a:pt x="132" y="130"/>
                    <a:pt x="132" y="128"/>
                    <a:pt x="131" y="127"/>
                  </a:cubicBezTo>
                  <a:close/>
                  <a:moveTo>
                    <a:pt x="47" y="62"/>
                  </a:moveTo>
                  <a:cubicBezTo>
                    <a:pt x="37" y="62"/>
                    <a:pt x="29" y="54"/>
                    <a:pt x="29" y="45"/>
                  </a:cubicBezTo>
                  <a:cubicBezTo>
                    <a:pt x="29" y="35"/>
                    <a:pt x="37" y="27"/>
                    <a:pt x="47" y="27"/>
                  </a:cubicBezTo>
                  <a:cubicBezTo>
                    <a:pt x="57" y="27"/>
                    <a:pt x="65" y="35"/>
                    <a:pt x="65" y="45"/>
                  </a:cubicBezTo>
                  <a:cubicBezTo>
                    <a:pt x="65" y="54"/>
                    <a:pt x="57" y="62"/>
                    <a:pt x="47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31"/>
            <p:cNvSpPr>
              <a:spLocks noEditPoints="1"/>
            </p:cNvSpPr>
            <p:nvPr/>
          </p:nvSpPr>
          <p:spPr bwMode="auto">
            <a:xfrm>
              <a:off x="4069" y="3549"/>
              <a:ext cx="291" cy="361"/>
            </a:xfrm>
            <a:custGeom>
              <a:avLst/>
              <a:gdLst>
                <a:gd name="T0" fmla="*/ 44 w 157"/>
                <a:gd name="T1" fmla="*/ 178 h 195"/>
                <a:gd name="T2" fmla="*/ 76 w 157"/>
                <a:gd name="T3" fmla="*/ 110 h 195"/>
                <a:gd name="T4" fmla="*/ 71 w 157"/>
                <a:gd name="T5" fmla="*/ 92 h 195"/>
                <a:gd name="T6" fmla="*/ 109 w 157"/>
                <a:gd name="T7" fmla="*/ 54 h 195"/>
                <a:gd name="T8" fmla="*/ 148 w 157"/>
                <a:gd name="T9" fmla="*/ 92 h 195"/>
                <a:gd name="T10" fmla="*/ 143 w 157"/>
                <a:gd name="T11" fmla="*/ 110 h 195"/>
                <a:gd name="T12" fmla="*/ 157 w 157"/>
                <a:gd name="T13" fmla="*/ 125 h 195"/>
                <a:gd name="T14" fmla="*/ 157 w 157"/>
                <a:gd name="T15" fmla="*/ 39 h 195"/>
                <a:gd name="T16" fmla="*/ 153 w 157"/>
                <a:gd name="T17" fmla="*/ 35 h 195"/>
                <a:gd name="T18" fmla="*/ 147 w 157"/>
                <a:gd name="T19" fmla="*/ 35 h 195"/>
                <a:gd name="T20" fmla="*/ 137 w 157"/>
                <a:gd name="T21" fmla="*/ 21 h 195"/>
                <a:gd name="T22" fmla="*/ 140 w 157"/>
                <a:gd name="T23" fmla="*/ 8 h 195"/>
                <a:gd name="T24" fmla="*/ 146 w 157"/>
                <a:gd name="T25" fmla="*/ 8 h 195"/>
                <a:gd name="T26" fmla="*/ 150 w 157"/>
                <a:gd name="T27" fmla="*/ 4 h 195"/>
                <a:gd name="T28" fmla="*/ 146 w 157"/>
                <a:gd name="T29" fmla="*/ 0 h 195"/>
                <a:gd name="T30" fmla="*/ 19 w 157"/>
                <a:gd name="T31" fmla="*/ 0 h 195"/>
                <a:gd name="T32" fmla="*/ 0 w 157"/>
                <a:gd name="T33" fmla="*/ 20 h 195"/>
                <a:gd name="T34" fmla="*/ 0 w 157"/>
                <a:gd name="T35" fmla="*/ 24 h 195"/>
                <a:gd name="T36" fmla="*/ 0 w 157"/>
                <a:gd name="T37" fmla="*/ 26 h 195"/>
                <a:gd name="T38" fmla="*/ 0 w 157"/>
                <a:gd name="T39" fmla="*/ 27 h 195"/>
                <a:gd name="T40" fmla="*/ 0 w 157"/>
                <a:gd name="T41" fmla="*/ 178 h 195"/>
                <a:gd name="T42" fmla="*/ 0 w 157"/>
                <a:gd name="T43" fmla="*/ 179 h 195"/>
                <a:gd name="T44" fmla="*/ 0 w 157"/>
                <a:gd name="T45" fmla="*/ 179 h 195"/>
                <a:gd name="T46" fmla="*/ 6 w 157"/>
                <a:gd name="T47" fmla="*/ 188 h 195"/>
                <a:gd name="T48" fmla="*/ 6 w 157"/>
                <a:gd name="T49" fmla="*/ 188 h 195"/>
                <a:gd name="T50" fmla="*/ 11 w 157"/>
                <a:gd name="T51" fmla="*/ 191 h 195"/>
                <a:gd name="T52" fmla="*/ 12 w 157"/>
                <a:gd name="T53" fmla="*/ 192 h 195"/>
                <a:gd name="T54" fmla="*/ 12 w 157"/>
                <a:gd name="T55" fmla="*/ 192 h 195"/>
                <a:gd name="T56" fmla="*/ 25 w 157"/>
                <a:gd name="T57" fmla="*/ 195 h 195"/>
                <a:gd name="T58" fmla="*/ 29 w 157"/>
                <a:gd name="T59" fmla="*/ 194 h 195"/>
                <a:gd name="T60" fmla="*/ 153 w 157"/>
                <a:gd name="T61" fmla="*/ 194 h 195"/>
                <a:gd name="T62" fmla="*/ 157 w 157"/>
                <a:gd name="T63" fmla="*/ 190 h 195"/>
                <a:gd name="T64" fmla="*/ 157 w 157"/>
                <a:gd name="T65" fmla="*/ 185 h 195"/>
                <a:gd name="T66" fmla="*/ 44 w 157"/>
                <a:gd name="T67" fmla="*/ 185 h 195"/>
                <a:gd name="T68" fmla="*/ 44 w 157"/>
                <a:gd name="T69" fmla="*/ 178 h 195"/>
                <a:gd name="T70" fmla="*/ 19 w 157"/>
                <a:gd name="T71" fmla="*/ 35 h 195"/>
                <a:gd name="T72" fmla="*/ 18 w 157"/>
                <a:gd name="T73" fmla="*/ 35 h 195"/>
                <a:gd name="T74" fmla="*/ 9 w 157"/>
                <a:gd name="T75" fmla="*/ 29 h 195"/>
                <a:gd name="T76" fmla="*/ 8 w 157"/>
                <a:gd name="T77" fmla="*/ 24 h 195"/>
                <a:gd name="T78" fmla="*/ 8 w 157"/>
                <a:gd name="T79" fmla="*/ 20 h 195"/>
                <a:gd name="T80" fmla="*/ 19 w 157"/>
                <a:gd name="T81" fmla="*/ 8 h 195"/>
                <a:gd name="T82" fmla="*/ 131 w 157"/>
                <a:gd name="T83" fmla="*/ 8 h 195"/>
                <a:gd name="T84" fmla="*/ 129 w 157"/>
                <a:gd name="T85" fmla="*/ 22 h 195"/>
                <a:gd name="T86" fmla="*/ 135 w 157"/>
                <a:gd name="T87" fmla="*/ 35 h 195"/>
                <a:gd name="T88" fmla="*/ 19 w 157"/>
                <a:gd name="T89" fmla="*/ 3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7" h="195">
                  <a:moveTo>
                    <a:pt x="44" y="178"/>
                  </a:moveTo>
                  <a:cubicBezTo>
                    <a:pt x="44" y="141"/>
                    <a:pt x="67" y="118"/>
                    <a:pt x="76" y="110"/>
                  </a:cubicBezTo>
                  <a:cubicBezTo>
                    <a:pt x="73" y="105"/>
                    <a:pt x="71" y="98"/>
                    <a:pt x="71" y="92"/>
                  </a:cubicBezTo>
                  <a:cubicBezTo>
                    <a:pt x="71" y="71"/>
                    <a:pt x="88" y="54"/>
                    <a:pt x="109" y="54"/>
                  </a:cubicBezTo>
                  <a:cubicBezTo>
                    <a:pt x="130" y="54"/>
                    <a:pt x="148" y="71"/>
                    <a:pt x="148" y="92"/>
                  </a:cubicBezTo>
                  <a:cubicBezTo>
                    <a:pt x="148" y="98"/>
                    <a:pt x="146" y="105"/>
                    <a:pt x="143" y="110"/>
                  </a:cubicBezTo>
                  <a:cubicBezTo>
                    <a:pt x="146" y="113"/>
                    <a:pt x="151" y="118"/>
                    <a:pt x="157" y="125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7"/>
                    <a:pt x="155" y="35"/>
                    <a:pt x="153" y="35"/>
                  </a:cubicBezTo>
                  <a:cubicBezTo>
                    <a:pt x="147" y="35"/>
                    <a:pt x="147" y="35"/>
                    <a:pt x="147" y="35"/>
                  </a:cubicBezTo>
                  <a:cubicBezTo>
                    <a:pt x="141" y="31"/>
                    <a:pt x="138" y="26"/>
                    <a:pt x="137" y="21"/>
                  </a:cubicBezTo>
                  <a:cubicBezTo>
                    <a:pt x="137" y="15"/>
                    <a:pt x="139" y="11"/>
                    <a:pt x="140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8" y="8"/>
                    <a:pt x="150" y="7"/>
                    <a:pt x="150" y="4"/>
                  </a:cubicBezTo>
                  <a:cubicBezTo>
                    <a:pt x="150" y="2"/>
                    <a:pt x="148" y="0"/>
                    <a:pt x="14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8"/>
                    <a:pt x="0" y="17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80"/>
                    <a:pt x="2" y="184"/>
                    <a:pt x="6" y="188"/>
                  </a:cubicBezTo>
                  <a:cubicBezTo>
                    <a:pt x="6" y="188"/>
                    <a:pt x="6" y="188"/>
                    <a:pt x="6" y="188"/>
                  </a:cubicBezTo>
                  <a:cubicBezTo>
                    <a:pt x="8" y="189"/>
                    <a:pt x="9" y="190"/>
                    <a:pt x="11" y="191"/>
                  </a:cubicBezTo>
                  <a:cubicBezTo>
                    <a:pt x="11" y="191"/>
                    <a:pt x="11" y="191"/>
                    <a:pt x="12" y="192"/>
                  </a:cubicBezTo>
                  <a:cubicBezTo>
                    <a:pt x="12" y="192"/>
                    <a:pt x="12" y="192"/>
                    <a:pt x="12" y="192"/>
                  </a:cubicBezTo>
                  <a:cubicBezTo>
                    <a:pt x="15" y="193"/>
                    <a:pt x="20" y="195"/>
                    <a:pt x="25" y="195"/>
                  </a:cubicBezTo>
                  <a:cubicBezTo>
                    <a:pt x="26" y="195"/>
                    <a:pt x="28" y="195"/>
                    <a:pt x="29" y="194"/>
                  </a:cubicBezTo>
                  <a:cubicBezTo>
                    <a:pt x="153" y="194"/>
                    <a:pt x="153" y="194"/>
                    <a:pt x="153" y="194"/>
                  </a:cubicBezTo>
                  <a:cubicBezTo>
                    <a:pt x="155" y="194"/>
                    <a:pt x="157" y="193"/>
                    <a:pt x="157" y="190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44" y="185"/>
                    <a:pt x="44" y="185"/>
                    <a:pt x="44" y="185"/>
                  </a:cubicBezTo>
                  <a:lnTo>
                    <a:pt x="44" y="178"/>
                  </a:lnTo>
                  <a:close/>
                  <a:moveTo>
                    <a:pt x="19" y="35"/>
                  </a:moveTo>
                  <a:cubicBezTo>
                    <a:pt x="19" y="35"/>
                    <a:pt x="18" y="35"/>
                    <a:pt x="18" y="35"/>
                  </a:cubicBezTo>
                  <a:cubicBezTo>
                    <a:pt x="16" y="35"/>
                    <a:pt x="12" y="33"/>
                    <a:pt x="9" y="29"/>
                  </a:cubicBezTo>
                  <a:cubicBezTo>
                    <a:pt x="8" y="28"/>
                    <a:pt x="8" y="26"/>
                    <a:pt x="8" y="24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4"/>
                    <a:pt x="13" y="8"/>
                    <a:pt x="19" y="8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30" y="12"/>
                    <a:pt x="129" y="17"/>
                    <a:pt x="129" y="22"/>
                  </a:cubicBezTo>
                  <a:cubicBezTo>
                    <a:pt x="130" y="27"/>
                    <a:pt x="132" y="31"/>
                    <a:pt x="135" y="35"/>
                  </a:cubicBezTo>
                  <a:lnTo>
                    <a:pt x="19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32"/>
            <p:cNvSpPr>
              <a:spLocks/>
            </p:cNvSpPr>
            <p:nvPr/>
          </p:nvSpPr>
          <p:spPr bwMode="auto">
            <a:xfrm>
              <a:off x="4162" y="3660"/>
              <a:ext cx="220" cy="221"/>
            </a:xfrm>
            <a:custGeom>
              <a:avLst/>
              <a:gdLst>
                <a:gd name="T0" fmla="*/ 87 w 119"/>
                <a:gd name="T1" fmla="*/ 52 h 119"/>
                <a:gd name="T2" fmla="*/ 93 w 119"/>
                <a:gd name="T3" fmla="*/ 34 h 119"/>
                <a:gd name="T4" fmla="*/ 59 w 119"/>
                <a:gd name="T5" fmla="*/ 0 h 119"/>
                <a:gd name="T6" fmla="*/ 26 w 119"/>
                <a:gd name="T7" fmla="*/ 34 h 119"/>
                <a:gd name="T8" fmla="*/ 32 w 119"/>
                <a:gd name="T9" fmla="*/ 52 h 119"/>
                <a:gd name="T10" fmla="*/ 0 w 119"/>
                <a:gd name="T11" fmla="*/ 115 h 119"/>
                <a:gd name="T12" fmla="*/ 0 w 119"/>
                <a:gd name="T13" fmla="*/ 119 h 119"/>
                <a:gd name="T14" fmla="*/ 59 w 119"/>
                <a:gd name="T15" fmla="*/ 119 h 119"/>
                <a:gd name="T16" fmla="*/ 119 w 119"/>
                <a:gd name="T17" fmla="*/ 119 h 119"/>
                <a:gd name="T18" fmla="*/ 119 w 119"/>
                <a:gd name="T19" fmla="*/ 115 h 119"/>
                <a:gd name="T20" fmla="*/ 87 w 119"/>
                <a:gd name="T21" fmla="*/ 5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9" h="119">
                  <a:moveTo>
                    <a:pt x="87" y="52"/>
                  </a:moveTo>
                  <a:cubicBezTo>
                    <a:pt x="91" y="47"/>
                    <a:pt x="93" y="40"/>
                    <a:pt x="93" y="34"/>
                  </a:cubicBezTo>
                  <a:cubicBezTo>
                    <a:pt x="93" y="15"/>
                    <a:pt x="78" y="0"/>
                    <a:pt x="59" y="0"/>
                  </a:cubicBezTo>
                  <a:cubicBezTo>
                    <a:pt x="41" y="0"/>
                    <a:pt x="26" y="15"/>
                    <a:pt x="26" y="34"/>
                  </a:cubicBezTo>
                  <a:cubicBezTo>
                    <a:pt x="26" y="40"/>
                    <a:pt x="28" y="47"/>
                    <a:pt x="32" y="52"/>
                  </a:cubicBezTo>
                  <a:cubicBezTo>
                    <a:pt x="26" y="56"/>
                    <a:pt x="0" y="78"/>
                    <a:pt x="0" y="115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5"/>
                    <a:pt x="119" y="115"/>
                    <a:pt x="119" y="115"/>
                  </a:cubicBezTo>
                  <a:cubicBezTo>
                    <a:pt x="119" y="78"/>
                    <a:pt x="92" y="56"/>
                    <a:pt x="87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3"/>
            <p:cNvSpPr>
              <a:spLocks noEditPoints="1"/>
            </p:cNvSpPr>
            <p:nvPr/>
          </p:nvSpPr>
          <p:spPr bwMode="auto">
            <a:xfrm>
              <a:off x="4855" y="3549"/>
              <a:ext cx="291" cy="361"/>
            </a:xfrm>
            <a:custGeom>
              <a:avLst/>
              <a:gdLst>
                <a:gd name="T0" fmla="*/ 149 w 157"/>
                <a:gd name="T1" fmla="*/ 126 h 195"/>
                <a:gd name="T2" fmla="*/ 147 w 157"/>
                <a:gd name="T3" fmla="*/ 131 h 195"/>
                <a:gd name="T4" fmla="*/ 147 w 157"/>
                <a:gd name="T5" fmla="*/ 143 h 195"/>
                <a:gd name="T6" fmla="*/ 141 w 157"/>
                <a:gd name="T7" fmla="*/ 155 h 195"/>
                <a:gd name="T8" fmla="*/ 148 w 157"/>
                <a:gd name="T9" fmla="*/ 163 h 195"/>
                <a:gd name="T10" fmla="*/ 143 w 157"/>
                <a:gd name="T11" fmla="*/ 170 h 195"/>
                <a:gd name="T12" fmla="*/ 148 w 157"/>
                <a:gd name="T13" fmla="*/ 176 h 195"/>
                <a:gd name="T14" fmla="*/ 140 w 157"/>
                <a:gd name="T15" fmla="*/ 184 h 195"/>
                <a:gd name="T16" fmla="*/ 107 w 157"/>
                <a:gd name="T17" fmla="*/ 184 h 195"/>
                <a:gd name="T18" fmla="*/ 99 w 157"/>
                <a:gd name="T19" fmla="*/ 176 h 195"/>
                <a:gd name="T20" fmla="*/ 103 w 157"/>
                <a:gd name="T21" fmla="*/ 170 h 195"/>
                <a:gd name="T22" fmla="*/ 99 w 157"/>
                <a:gd name="T23" fmla="*/ 163 h 195"/>
                <a:gd name="T24" fmla="*/ 105 w 157"/>
                <a:gd name="T25" fmla="*/ 155 h 195"/>
                <a:gd name="T26" fmla="*/ 98 w 157"/>
                <a:gd name="T27" fmla="*/ 143 h 195"/>
                <a:gd name="T28" fmla="*/ 98 w 157"/>
                <a:gd name="T29" fmla="*/ 131 h 195"/>
                <a:gd name="T30" fmla="*/ 96 w 157"/>
                <a:gd name="T31" fmla="*/ 126 h 195"/>
                <a:gd name="T32" fmla="*/ 77 w 157"/>
                <a:gd name="T33" fmla="*/ 91 h 195"/>
                <a:gd name="T34" fmla="*/ 123 w 157"/>
                <a:gd name="T35" fmla="*/ 46 h 195"/>
                <a:gd name="T36" fmla="*/ 157 w 157"/>
                <a:gd name="T37" fmla="*/ 62 h 195"/>
                <a:gd name="T38" fmla="*/ 157 w 157"/>
                <a:gd name="T39" fmla="*/ 39 h 195"/>
                <a:gd name="T40" fmla="*/ 153 w 157"/>
                <a:gd name="T41" fmla="*/ 35 h 195"/>
                <a:gd name="T42" fmla="*/ 148 w 157"/>
                <a:gd name="T43" fmla="*/ 35 h 195"/>
                <a:gd name="T44" fmla="*/ 138 w 157"/>
                <a:gd name="T45" fmla="*/ 21 h 195"/>
                <a:gd name="T46" fmla="*/ 141 w 157"/>
                <a:gd name="T47" fmla="*/ 8 h 195"/>
                <a:gd name="T48" fmla="*/ 146 w 157"/>
                <a:gd name="T49" fmla="*/ 8 h 195"/>
                <a:gd name="T50" fmla="*/ 150 w 157"/>
                <a:gd name="T51" fmla="*/ 4 h 195"/>
                <a:gd name="T52" fmla="*/ 146 w 157"/>
                <a:gd name="T53" fmla="*/ 0 h 195"/>
                <a:gd name="T54" fmla="*/ 20 w 157"/>
                <a:gd name="T55" fmla="*/ 0 h 195"/>
                <a:gd name="T56" fmla="*/ 0 w 157"/>
                <a:gd name="T57" fmla="*/ 20 h 195"/>
                <a:gd name="T58" fmla="*/ 0 w 157"/>
                <a:gd name="T59" fmla="*/ 24 h 195"/>
                <a:gd name="T60" fmla="*/ 0 w 157"/>
                <a:gd name="T61" fmla="*/ 26 h 195"/>
                <a:gd name="T62" fmla="*/ 0 w 157"/>
                <a:gd name="T63" fmla="*/ 27 h 195"/>
                <a:gd name="T64" fmla="*/ 0 w 157"/>
                <a:gd name="T65" fmla="*/ 178 h 195"/>
                <a:gd name="T66" fmla="*/ 0 w 157"/>
                <a:gd name="T67" fmla="*/ 179 h 195"/>
                <a:gd name="T68" fmla="*/ 0 w 157"/>
                <a:gd name="T69" fmla="*/ 179 h 195"/>
                <a:gd name="T70" fmla="*/ 6 w 157"/>
                <a:gd name="T71" fmla="*/ 188 h 195"/>
                <a:gd name="T72" fmla="*/ 7 w 157"/>
                <a:gd name="T73" fmla="*/ 188 h 195"/>
                <a:gd name="T74" fmla="*/ 11 w 157"/>
                <a:gd name="T75" fmla="*/ 191 h 195"/>
                <a:gd name="T76" fmla="*/ 12 w 157"/>
                <a:gd name="T77" fmla="*/ 192 h 195"/>
                <a:gd name="T78" fmla="*/ 12 w 157"/>
                <a:gd name="T79" fmla="*/ 192 h 195"/>
                <a:gd name="T80" fmla="*/ 26 w 157"/>
                <a:gd name="T81" fmla="*/ 195 h 195"/>
                <a:gd name="T82" fmla="*/ 30 w 157"/>
                <a:gd name="T83" fmla="*/ 194 h 195"/>
                <a:gd name="T84" fmla="*/ 153 w 157"/>
                <a:gd name="T85" fmla="*/ 194 h 195"/>
                <a:gd name="T86" fmla="*/ 157 w 157"/>
                <a:gd name="T87" fmla="*/ 190 h 195"/>
                <a:gd name="T88" fmla="*/ 157 w 157"/>
                <a:gd name="T89" fmla="*/ 118 h 195"/>
                <a:gd name="T90" fmla="*/ 149 w 157"/>
                <a:gd name="T91" fmla="*/ 126 h 195"/>
                <a:gd name="T92" fmla="*/ 20 w 157"/>
                <a:gd name="T93" fmla="*/ 35 h 195"/>
                <a:gd name="T94" fmla="*/ 18 w 157"/>
                <a:gd name="T95" fmla="*/ 35 h 195"/>
                <a:gd name="T96" fmla="*/ 10 w 157"/>
                <a:gd name="T97" fmla="*/ 29 h 195"/>
                <a:gd name="T98" fmla="*/ 8 w 157"/>
                <a:gd name="T99" fmla="*/ 24 h 195"/>
                <a:gd name="T100" fmla="*/ 8 w 157"/>
                <a:gd name="T101" fmla="*/ 20 h 195"/>
                <a:gd name="T102" fmla="*/ 20 w 157"/>
                <a:gd name="T103" fmla="*/ 8 h 195"/>
                <a:gd name="T104" fmla="*/ 132 w 157"/>
                <a:gd name="T105" fmla="*/ 8 h 195"/>
                <a:gd name="T106" fmla="*/ 130 w 157"/>
                <a:gd name="T107" fmla="*/ 22 h 195"/>
                <a:gd name="T108" fmla="*/ 136 w 157"/>
                <a:gd name="T109" fmla="*/ 35 h 195"/>
                <a:gd name="T110" fmla="*/ 20 w 157"/>
                <a:gd name="T111" fmla="*/ 3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95">
                  <a:moveTo>
                    <a:pt x="149" y="126"/>
                  </a:moveTo>
                  <a:cubicBezTo>
                    <a:pt x="148" y="127"/>
                    <a:pt x="147" y="130"/>
                    <a:pt x="147" y="131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7" y="148"/>
                    <a:pt x="145" y="152"/>
                    <a:pt x="141" y="155"/>
                  </a:cubicBezTo>
                  <a:cubicBezTo>
                    <a:pt x="145" y="155"/>
                    <a:pt x="148" y="158"/>
                    <a:pt x="148" y="163"/>
                  </a:cubicBezTo>
                  <a:cubicBezTo>
                    <a:pt x="148" y="166"/>
                    <a:pt x="146" y="168"/>
                    <a:pt x="143" y="170"/>
                  </a:cubicBezTo>
                  <a:cubicBezTo>
                    <a:pt x="146" y="171"/>
                    <a:pt x="148" y="173"/>
                    <a:pt x="148" y="176"/>
                  </a:cubicBezTo>
                  <a:cubicBezTo>
                    <a:pt x="148" y="181"/>
                    <a:pt x="144" y="184"/>
                    <a:pt x="140" y="184"/>
                  </a:cubicBezTo>
                  <a:cubicBezTo>
                    <a:pt x="107" y="184"/>
                    <a:pt x="107" y="184"/>
                    <a:pt x="107" y="184"/>
                  </a:cubicBezTo>
                  <a:cubicBezTo>
                    <a:pt x="102" y="184"/>
                    <a:pt x="99" y="181"/>
                    <a:pt x="99" y="176"/>
                  </a:cubicBezTo>
                  <a:cubicBezTo>
                    <a:pt x="99" y="173"/>
                    <a:pt x="101" y="171"/>
                    <a:pt x="103" y="170"/>
                  </a:cubicBezTo>
                  <a:cubicBezTo>
                    <a:pt x="101" y="168"/>
                    <a:pt x="99" y="166"/>
                    <a:pt x="99" y="163"/>
                  </a:cubicBezTo>
                  <a:cubicBezTo>
                    <a:pt x="99" y="159"/>
                    <a:pt x="102" y="156"/>
                    <a:pt x="105" y="155"/>
                  </a:cubicBezTo>
                  <a:cubicBezTo>
                    <a:pt x="101" y="152"/>
                    <a:pt x="98" y="148"/>
                    <a:pt x="98" y="143"/>
                  </a:cubicBezTo>
                  <a:cubicBezTo>
                    <a:pt x="98" y="131"/>
                    <a:pt x="98" y="131"/>
                    <a:pt x="98" y="131"/>
                  </a:cubicBezTo>
                  <a:cubicBezTo>
                    <a:pt x="98" y="130"/>
                    <a:pt x="97" y="127"/>
                    <a:pt x="96" y="126"/>
                  </a:cubicBezTo>
                  <a:cubicBezTo>
                    <a:pt x="94" y="125"/>
                    <a:pt x="77" y="109"/>
                    <a:pt x="77" y="91"/>
                  </a:cubicBezTo>
                  <a:cubicBezTo>
                    <a:pt x="77" y="66"/>
                    <a:pt x="98" y="46"/>
                    <a:pt x="123" y="46"/>
                  </a:cubicBezTo>
                  <a:cubicBezTo>
                    <a:pt x="137" y="46"/>
                    <a:pt x="149" y="52"/>
                    <a:pt x="157" y="62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7"/>
                    <a:pt x="155" y="35"/>
                    <a:pt x="153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2" y="31"/>
                    <a:pt x="138" y="26"/>
                    <a:pt x="138" y="21"/>
                  </a:cubicBezTo>
                  <a:cubicBezTo>
                    <a:pt x="137" y="15"/>
                    <a:pt x="139" y="11"/>
                    <a:pt x="141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8" y="8"/>
                    <a:pt x="150" y="7"/>
                    <a:pt x="150" y="4"/>
                  </a:cubicBezTo>
                  <a:cubicBezTo>
                    <a:pt x="150" y="2"/>
                    <a:pt x="148" y="0"/>
                    <a:pt x="14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8"/>
                    <a:pt x="0" y="17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80"/>
                    <a:pt x="2" y="184"/>
                    <a:pt x="6" y="188"/>
                  </a:cubicBezTo>
                  <a:cubicBezTo>
                    <a:pt x="6" y="188"/>
                    <a:pt x="7" y="188"/>
                    <a:pt x="7" y="188"/>
                  </a:cubicBezTo>
                  <a:cubicBezTo>
                    <a:pt x="8" y="189"/>
                    <a:pt x="9" y="190"/>
                    <a:pt x="11" y="191"/>
                  </a:cubicBezTo>
                  <a:cubicBezTo>
                    <a:pt x="11" y="191"/>
                    <a:pt x="12" y="191"/>
                    <a:pt x="12" y="192"/>
                  </a:cubicBezTo>
                  <a:cubicBezTo>
                    <a:pt x="12" y="192"/>
                    <a:pt x="12" y="192"/>
                    <a:pt x="12" y="192"/>
                  </a:cubicBezTo>
                  <a:cubicBezTo>
                    <a:pt x="16" y="193"/>
                    <a:pt x="20" y="195"/>
                    <a:pt x="26" y="195"/>
                  </a:cubicBezTo>
                  <a:cubicBezTo>
                    <a:pt x="27" y="195"/>
                    <a:pt x="28" y="195"/>
                    <a:pt x="30" y="194"/>
                  </a:cubicBezTo>
                  <a:cubicBezTo>
                    <a:pt x="153" y="194"/>
                    <a:pt x="153" y="194"/>
                    <a:pt x="153" y="194"/>
                  </a:cubicBezTo>
                  <a:cubicBezTo>
                    <a:pt x="155" y="194"/>
                    <a:pt x="157" y="193"/>
                    <a:pt x="157" y="190"/>
                  </a:cubicBezTo>
                  <a:cubicBezTo>
                    <a:pt x="157" y="118"/>
                    <a:pt x="157" y="118"/>
                    <a:pt x="157" y="118"/>
                  </a:cubicBezTo>
                  <a:cubicBezTo>
                    <a:pt x="154" y="123"/>
                    <a:pt x="150" y="126"/>
                    <a:pt x="149" y="126"/>
                  </a:cubicBezTo>
                  <a:close/>
                  <a:moveTo>
                    <a:pt x="20" y="35"/>
                  </a:moveTo>
                  <a:cubicBezTo>
                    <a:pt x="19" y="35"/>
                    <a:pt x="19" y="35"/>
                    <a:pt x="18" y="35"/>
                  </a:cubicBezTo>
                  <a:cubicBezTo>
                    <a:pt x="16" y="35"/>
                    <a:pt x="12" y="33"/>
                    <a:pt x="10" y="29"/>
                  </a:cubicBezTo>
                  <a:cubicBezTo>
                    <a:pt x="9" y="28"/>
                    <a:pt x="8" y="26"/>
                    <a:pt x="8" y="24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4"/>
                    <a:pt x="13" y="8"/>
                    <a:pt x="20" y="8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0" y="12"/>
                    <a:pt x="129" y="17"/>
                    <a:pt x="130" y="22"/>
                  </a:cubicBezTo>
                  <a:cubicBezTo>
                    <a:pt x="130" y="27"/>
                    <a:pt x="132" y="31"/>
                    <a:pt x="136" y="35"/>
                  </a:cubicBezTo>
                  <a:lnTo>
                    <a:pt x="2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4"/>
            <p:cNvSpPr>
              <a:spLocks/>
            </p:cNvSpPr>
            <p:nvPr/>
          </p:nvSpPr>
          <p:spPr bwMode="auto">
            <a:xfrm>
              <a:off x="5005" y="3642"/>
              <a:ext cx="154" cy="190"/>
            </a:xfrm>
            <a:custGeom>
              <a:avLst/>
              <a:gdLst>
                <a:gd name="T0" fmla="*/ 42 w 83"/>
                <a:gd name="T1" fmla="*/ 0 h 103"/>
                <a:gd name="T2" fmla="*/ 0 w 83"/>
                <a:gd name="T3" fmla="*/ 41 h 103"/>
                <a:gd name="T4" fmla="*/ 18 w 83"/>
                <a:gd name="T5" fmla="*/ 74 h 103"/>
                <a:gd name="T6" fmla="*/ 21 w 83"/>
                <a:gd name="T7" fmla="*/ 81 h 103"/>
                <a:gd name="T8" fmla="*/ 21 w 83"/>
                <a:gd name="T9" fmla="*/ 93 h 103"/>
                <a:gd name="T10" fmla="*/ 32 w 83"/>
                <a:gd name="T11" fmla="*/ 103 h 103"/>
                <a:gd name="T12" fmla="*/ 52 w 83"/>
                <a:gd name="T13" fmla="*/ 103 h 103"/>
                <a:gd name="T14" fmla="*/ 62 w 83"/>
                <a:gd name="T15" fmla="*/ 93 h 103"/>
                <a:gd name="T16" fmla="*/ 62 w 83"/>
                <a:gd name="T17" fmla="*/ 81 h 103"/>
                <a:gd name="T18" fmla="*/ 66 w 83"/>
                <a:gd name="T19" fmla="*/ 74 h 103"/>
                <a:gd name="T20" fmla="*/ 83 w 83"/>
                <a:gd name="T21" fmla="*/ 41 h 103"/>
                <a:gd name="T22" fmla="*/ 42 w 83"/>
                <a:gd name="T2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103">
                  <a:moveTo>
                    <a:pt x="42" y="0"/>
                  </a:moveTo>
                  <a:cubicBezTo>
                    <a:pt x="19" y="0"/>
                    <a:pt x="0" y="18"/>
                    <a:pt x="0" y="41"/>
                  </a:cubicBezTo>
                  <a:cubicBezTo>
                    <a:pt x="0" y="58"/>
                    <a:pt x="17" y="73"/>
                    <a:pt x="18" y="74"/>
                  </a:cubicBezTo>
                  <a:cubicBezTo>
                    <a:pt x="20" y="75"/>
                    <a:pt x="21" y="79"/>
                    <a:pt x="21" y="81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1" y="98"/>
                    <a:pt x="26" y="103"/>
                    <a:pt x="32" y="103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8" y="103"/>
                    <a:pt x="62" y="98"/>
                    <a:pt x="62" y="93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79"/>
                    <a:pt x="64" y="75"/>
                    <a:pt x="66" y="74"/>
                  </a:cubicBezTo>
                  <a:cubicBezTo>
                    <a:pt x="66" y="73"/>
                    <a:pt x="83" y="58"/>
                    <a:pt x="83" y="41"/>
                  </a:cubicBezTo>
                  <a:cubicBezTo>
                    <a:pt x="83" y="18"/>
                    <a:pt x="65" y="0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5046" y="3844"/>
              <a:ext cx="76" cy="14"/>
            </a:xfrm>
            <a:custGeom>
              <a:avLst/>
              <a:gdLst>
                <a:gd name="T0" fmla="*/ 37 w 41"/>
                <a:gd name="T1" fmla="*/ 8 h 8"/>
                <a:gd name="T2" fmla="*/ 4 w 41"/>
                <a:gd name="T3" fmla="*/ 8 h 8"/>
                <a:gd name="T4" fmla="*/ 0 w 41"/>
                <a:gd name="T5" fmla="*/ 4 h 8"/>
                <a:gd name="T6" fmla="*/ 4 w 41"/>
                <a:gd name="T7" fmla="*/ 0 h 8"/>
                <a:gd name="T8" fmla="*/ 37 w 41"/>
                <a:gd name="T9" fmla="*/ 0 h 8"/>
                <a:gd name="T10" fmla="*/ 41 w 41"/>
                <a:gd name="T11" fmla="*/ 4 h 8"/>
                <a:gd name="T12" fmla="*/ 37 w 41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8">
                  <a:moveTo>
                    <a:pt x="37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9" y="0"/>
                    <a:pt x="41" y="1"/>
                    <a:pt x="41" y="4"/>
                  </a:cubicBezTo>
                  <a:cubicBezTo>
                    <a:pt x="41" y="6"/>
                    <a:pt x="39" y="8"/>
                    <a:pt x="3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6"/>
            <p:cNvSpPr>
              <a:spLocks/>
            </p:cNvSpPr>
            <p:nvPr/>
          </p:nvSpPr>
          <p:spPr bwMode="auto">
            <a:xfrm>
              <a:off x="5046" y="3868"/>
              <a:ext cx="76" cy="14"/>
            </a:xfrm>
            <a:custGeom>
              <a:avLst/>
              <a:gdLst>
                <a:gd name="T0" fmla="*/ 37 w 41"/>
                <a:gd name="T1" fmla="*/ 8 h 8"/>
                <a:gd name="T2" fmla="*/ 4 w 41"/>
                <a:gd name="T3" fmla="*/ 8 h 8"/>
                <a:gd name="T4" fmla="*/ 0 w 41"/>
                <a:gd name="T5" fmla="*/ 4 h 8"/>
                <a:gd name="T6" fmla="*/ 4 w 41"/>
                <a:gd name="T7" fmla="*/ 0 h 8"/>
                <a:gd name="T8" fmla="*/ 37 w 41"/>
                <a:gd name="T9" fmla="*/ 0 h 8"/>
                <a:gd name="T10" fmla="*/ 41 w 41"/>
                <a:gd name="T11" fmla="*/ 4 h 8"/>
                <a:gd name="T12" fmla="*/ 37 w 41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8">
                  <a:moveTo>
                    <a:pt x="37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9" y="0"/>
                    <a:pt x="41" y="2"/>
                    <a:pt x="41" y="4"/>
                  </a:cubicBezTo>
                  <a:cubicBezTo>
                    <a:pt x="41" y="7"/>
                    <a:pt x="39" y="8"/>
                    <a:pt x="3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7"/>
            <p:cNvSpPr>
              <a:spLocks noEditPoints="1"/>
            </p:cNvSpPr>
            <p:nvPr/>
          </p:nvSpPr>
          <p:spPr bwMode="auto">
            <a:xfrm>
              <a:off x="5604" y="3549"/>
              <a:ext cx="291" cy="361"/>
            </a:xfrm>
            <a:custGeom>
              <a:avLst/>
              <a:gdLst>
                <a:gd name="T0" fmla="*/ 88 w 157"/>
                <a:gd name="T1" fmla="*/ 184 h 195"/>
                <a:gd name="T2" fmla="*/ 80 w 157"/>
                <a:gd name="T3" fmla="*/ 176 h 195"/>
                <a:gd name="T4" fmla="*/ 89 w 157"/>
                <a:gd name="T5" fmla="*/ 158 h 195"/>
                <a:gd name="T6" fmla="*/ 89 w 157"/>
                <a:gd name="T7" fmla="*/ 158 h 195"/>
                <a:gd name="T8" fmla="*/ 66 w 157"/>
                <a:gd name="T9" fmla="*/ 135 h 195"/>
                <a:gd name="T10" fmla="*/ 66 w 157"/>
                <a:gd name="T11" fmla="*/ 79 h 195"/>
                <a:gd name="T12" fmla="*/ 89 w 157"/>
                <a:gd name="T13" fmla="*/ 56 h 195"/>
                <a:gd name="T14" fmla="*/ 157 w 157"/>
                <a:gd name="T15" fmla="*/ 56 h 195"/>
                <a:gd name="T16" fmla="*/ 157 w 157"/>
                <a:gd name="T17" fmla="*/ 39 h 195"/>
                <a:gd name="T18" fmla="*/ 153 w 157"/>
                <a:gd name="T19" fmla="*/ 35 h 195"/>
                <a:gd name="T20" fmla="*/ 147 w 157"/>
                <a:gd name="T21" fmla="*/ 35 h 195"/>
                <a:gd name="T22" fmla="*/ 138 w 157"/>
                <a:gd name="T23" fmla="*/ 21 h 195"/>
                <a:gd name="T24" fmla="*/ 141 w 157"/>
                <a:gd name="T25" fmla="*/ 8 h 195"/>
                <a:gd name="T26" fmla="*/ 146 w 157"/>
                <a:gd name="T27" fmla="*/ 8 h 195"/>
                <a:gd name="T28" fmla="*/ 150 w 157"/>
                <a:gd name="T29" fmla="*/ 4 h 195"/>
                <a:gd name="T30" fmla="*/ 146 w 157"/>
                <a:gd name="T31" fmla="*/ 0 h 195"/>
                <a:gd name="T32" fmla="*/ 20 w 157"/>
                <a:gd name="T33" fmla="*/ 0 h 195"/>
                <a:gd name="T34" fmla="*/ 0 w 157"/>
                <a:gd name="T35" fmla="*/ 20 h 195"/>
                <a:gd name="T36" fmla="*/ 0 w 157"/>
                <a:gd name="T37" fmla="*/ 24 h 195"/>
                <a:gd name="T38" fmla="*/ 0 w 157"/>
                <a:gd name="T39" fmla="*/ 26 h 195"/>
                <a:gd name="T40" fmla="*/ 0 w 157"/>
                <a:gd name="T41" fmla="*/ 27 h 195"/>
                <a:gd name="T42" fmla="*/ 0 w 157"/>
                <a:gd name="T43" fmla="*/ 178 h 195"/>
                <a:gd name="T44" fmla="*/ 0 w 157"/>
                <a:gd name="T45" fmla="*/ 179 h 195"/>
                <a:gd name="T46" fmla="*/ 0 w 157"/>
                <a:gd name="T47" fmla="*/ 179 h 195"/>
                <a:gd name="T48" fmla="*/ 6 w 157"/>
                <a:gd name="T49" fmla="*/ 188 h 195"/>
                <a:gd name="T50" fmla="*/ 7 w 157"/>
                <a:gd name="T51" fmla="*/ 188 h 195"/>
                <a:gd name="T52" fmla="*/ 11 w 157"/>
                <a:gd name="T53" fmla="*/ 191 h 195"/>
                <a:gd name="T54" fmla="*/ 12 w 157"/>
                <a:gd name="T55" fmla="*/ 192 h 195"/>
                <a:gd name="T56" fmla="*/ 12 w 157"/>
                <a:gd name="T57" fmla="*/ 192 h 195"/>
                <a:gd name="T58" fmla="*/ 25 w 157"/>
                <a:gd name="T59" fmla="*/ 195 h 195"/>
                <a:gd name="T60" fmla="*/ 30 w 157"/>
                <a:gd name="T61" fmla="*/ 194 h 195"/>
                <a:gd name="T62" fmla="*/ 153 w 157"/>
                <a:gd name="T63" fmla="*/ 194 h 195"/>
                <a:gd name="T64" fmla="*/ 157 w 157"/>
                <a:gd name="T65" fmla="*/ 190 h 195"/>
                <a:gd name="T66" fmla="*/ 157 w 157"/>
                <a:gd name="T67" fmla="*/ 158 h 195"/>
                <a:gd name="T68" fmla="*/ 126 w 157"/>
                <a:gd name="T69" fmla="*/ 158 h 195"/>
                <a:gd name="T70" fmla="*/ 88 w 157"/>
                <a:gd name="T71" fmla="*/ 184 h 195"/>
                <a:gd name="T72" fmla="*/ 20 w 157"/>
                <a:gd name="T73" fmla="*/ 35 h 195"/>
                <a:gd name="T74" fmla="*/ 18 w 157"/>
                <a:gd name="T75" fmla="*/ 35 h 195"/>
                <a:gd name="T76" fmla="*/ 9 w 157"/>
                <a:gd name="T77" fmla="*/ 29 h 195"/>
                <a:gd name="T78" fmla="*/ 8 w 157"/>
                <a:gd name="T79" fmla="*/ 24 h 195"/>
                <a:gd name="T80" fmla="*/ 8 w 157"/>
                <a:gd name="T81" fmla="*/ 20 h 195"/>
                <a:gd name="T82" fmla="*/ 20 w 157"/>
                <a:gd name="T83" fmla="*/ 8 h 195"/>
                <a:gd name="T84" fmla="*/ 132 w 157"/>
                <a:gd name="T85" fmla="*/ 8 h 195"/>
                <a:gd name="T86" fmla="*/ 130 w 157"/>
                <a:gd name="T87" fmla="*/ 22 h 195"/>
                <a:gd name="T88" fmla="*/ 136 w 157"/>
                <a:gd name="T89" fmla="*/ 35 h 195"/>
                <a:gd name="T90" fmla="*/ 20 w 157"/>
                <a:gd name="T91" fmla="*/ 3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7" h="195">
                  <a:moveTo>
                    <a:pt x="88" y="184"/>
                  </a:moveTo>
                  <a:cubicBezTo>
                    <a:pt x="84" y="184"/>
                    <a:pt x="80" y="181"/>
                    <a:pt x="80" y="176"/>
                  </a:cubicBezTo>
                  <a:cubicBezTo>
                    <a:pt x="80" y="174"/>
                    <a:pt x="80" y="173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76" y="158"/>
                    <a:pt x="66" y="148"/>
                    <a:pt x="66" y="135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66"/>
                    <a:pt x="76" y="56"/>
                    <a:pt x="89" y="56"/>
                  </a:cubicBezTo>
                  <a:cubicBezTo>
                    <a:pt x="157" y="56"/>
                    <a:pt x="157" y="56"/>
                    <a:pt x="157" y="56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7"/>
                    <a:pt x="155" y="35"/>
                    <a:pt x="153" y="35"/>
                  </a:cubicBezTo>
                  <a:cubicBezTo>
                    <a:pt x="147" y="35"/>
                    <a:pt x="147" y="35"/>
                    <a:pt x="147" y="35"/>
                  </a:cubicBezTo>
                  <a:cubicBezTo>
                    <a:pt x="142" y="31"/>
                    <a:pt x="138" y="26"/>
                    <a:pt x="138" y="21"/>
                  </a:cubicBezTo>
                  <a:cubicBezTo>
                    <a:pt x="137" y="15"/>
                    <a:pt x="139" y="11"/>
                    <a:pt x="141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8" y="8"/>
                    <a:pt x="150" y="7"/>
                    <a:pt x="150" y="4"/>
                  </a:cubicBezTo>
                  <a:cubicBezTo>
                    <a:pt x="150" y="2"/>
                    <a:pt x="148" y="0"/>
                    <a:pt x="14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8"/>
                    <a:pt x="0" y="17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80"/>
                    <a:pt x="2" y="184"/>
                    <a:pt x="6" y="188"/>
                  </a:cubicBezTo>
                  <a:cubicBezTo>
                    <a:pt x="6" y="188"/>
                    <a:pt x="6" y="188"/>
                    <a:pt x="7" y="188"/>
                  </a:cubicBezTo>
                  <a:cubicBezTo>
                    <a:pt x="8" y="189"/>
                    <a:pt x="9" y="190"/>
                    <a:pt x="11" y="191"/>
                  </a:cubicBezTo>
                  <a:cubicBezTo>
                    <a:pt x="11" y="191"/>
                    <a:pt x="11" y="191"/>
                    <a:pt x="12" y="192"/>
                  </a:cubicBezTo>
                  <a:cubicBezTo>
                    <a:pt x="12" y="192"/>
                    <a:pt x="12" y="192"/>
                    <a:pt x="12" y="192"/>
                  </a:cubicBezTo>
                  <a:cubicBezTo>
                    <a:pt x="15" y="193"/>
                    <a:pt x="20" y="195"/>
                    <a:pt x="25" y="195"/>
                  </a:cubicBezTo>
                  <a:cubicBezTo>
                    <a:pt x="27" y="195"/>
                    <a:pt x="28" y="195"/>
                    <a:pt x="30" y="194"/>
                  </a:cubicBezTo>
                  <a:cubicBezTo>
                    <a:pt x="153" y="194"/>
                    <a:pt x="153" y="194"/>
                    <a:pt x="153" y="194"/>
                  </a:cubicBezTo>
                  <a:cubicBezTo>
                    <a:pt x="155" y="194"/>
                    <a:pt x="157" y="193"/>
                    <a:pt x="157" y="190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26" y="158"/>
                    <a:pt x="126" y="158"/>
                    <a:pt x="126" y="158"/>
                  </a:cubicBezTo>
                  <a:cubicBezTo>
                    <a:pt x="92" y="184"/>
                    <a:pt x="92" y="184"/>
                    <a:pt x="88" y="184"/>
                  </a:cubicBezTo>
                  <a:close/>
                  <a:moveTo>
                    <a:pt x="20" y="35"/>
                  </a:moveTo>
                  <a:cubicBezTo>
                    <a:pt x="19" y="35"/>
                    <a:pt x="19" y="35"/>
                    <a:pt x="18" y="35"/>
                  </a:cubicBezTo>
                  <a:cubicBezTo>
                    <a:pt x="16" y="35"/>
                    <a:pt x="12" y="33"/>
                    <a:pt x="9" y="29"/>
                  </a:cubicBezTo>
                  <a:cubicBezTo>
                    <a:pt x="9" y="28"/>
                    <a:pt x="8" y="26"/>
                    <a:pt x="8" y="24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4"/>
                    <a:pt x="13" y="8"/>
                    <a:pt x="20" y="8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0" y="12"/>
                    <a:pt x="129" y="17"/>
                    <a:pt x="130" y="22"/>
                  </a:cubicBezTo>
                  <a:cubicBezTo>
                    <a:pt x="130" y="27"/>
                    <a:pt x="132" y="31"/>
                    <a:pt x="136" y="35"/>
                  </a:cubicBezTo>
                  <a:lnTo>
                    <a:pt x="2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38"/>
            <p:cNvSpPr>
              <a:spLocks noEditPoints="1"/>
            </p:cNvSpPr>
            <p:nvPr/>
          </p:nvSpPr>
          <p:spPr bwMode="auto">
            <a:xfrm>
              <a:off x="5734" y="3660"/>
              <a:ext cx="225" cy="222"/>
            </a:xfrm>
            <a:custGeom>
              <a:avLst/>
              <a:gdLst>
                <a:gd name="T0" fmla="*/ 104 w 122"/>
                <a:gd name="T1" fmla="*/ 0 h 120"/>
                <a:gd name="T2" fmla="*/ 19 w 122"/>
                <a:gd name="T3" fmla="*/ 0 h 120"/>
                <a:gd name="T4" fmla="*/ 0 w 122"/>
                <a:gd name="T5" fmla="*/ 19 h 120"/>
                <a:gd name="T6" fmla="*/ 0 w 122"/>
                <a:gd name="T7" fmla="*/ 75 h 120"/>
                <a:gd name="T8" fmla="*/ 19 w 122"/>
                <a:gd name="T9" fmla="*/ 94 h 120"/>
                <a:gd name="T10" fmla="*/ 26 w 122"/>
                <a:gd name="T11" fmla="*/ 94 h 120"/>
                <a:gd name="T12" fmla="*/ 14 w 122"/>
                <a:gd name="T13" fmla="*/ 116 h 120"/>
                <a:gd name="T14" fmla="*/ 18 w 122"/>
                <a:gd name="T15" fmla="*/ 120 h 120"/>
                <a:gd name="T16" fmla="*/ 54 w 122"/>
                <a:gd name="T17" fmla="*/ 94 h 120"/>
                <a:gd name="T18" fmla="*/ 104 w 122"/>
                <a:gd name="T19" fmla="*/ 94 h 120"/>
                <a:gd name="T20" fmla="*/ 122 w 122"/>
                <a:gd name="T21" fmla="*/ 75 h 120"/>
                <a:gd name="T22" fmla="*/ 122 w 122"/>
                <a:gd name="T23" fmla="*/ 19 h 120"/>
                <a:gd name="T24" fmla="*/ 104 w 122"/>
                <a:gd name="T25" fmla="*/ 0 h 120"/>
                <a:gd name="T26" fmla="*/ 96 w 122"/>
                <a:gd name="T27" fmla="*/ 73 h 120"/>
                <a:gd name="T28" fmla="*/ 26 w 122"/>
                <a:gd name="T29" fmla="*/ 73 h 120"/>
                <a:gd name="T30" fmla="*/ 22 w 122"/>
                <a:gd name="T31" fmla="*/ 69 h 120"/>
                <a:gd name="T32" fmla="*/ 26 w 122"/>
                <a:gd name="T33" fmla="*/ 65 h 120"/>
                <a:gd name="T34" fmla="*/ 96 w 122"/>
                <a:gd name="T35" fmla="*/ 65 h 120"/>
                <a:gd name="T36" fmla="*/ 100 w 122"/>
                <a:gd name="T37" fmla="*/ 69 h 120"/>
                <a:gd name="T38" fmla="*/ 96 w 122"/>
                <a:gd name="T39" fmla="*/ 73 h 120"/>
                <a:gd name="T40" fmla="*/ 96 w 122"/>
                <a:gd name="T41" fmla="*/ 51 h 120"/>
                <a:gd name="T42" fmla="*/ 26 w 122"/>
                <a:gd name="T43" fmla="*/ 51 h 120"/>
                <a:gd name="T44" fmla="*/ 22 w 122"/>
                <a:gd name="T45" fmla="*/ 47 h 120"/>
                <a:gd name="T46" fmla="*/ 26 w 122"/>
                <a:gd name="T47" fmla="*/ 43 h 120"/>
                <a:gd name="T48" fmla="*/ 96 w 122"/>
                <a:gd name="T49" fmla="*/ 43 h 120"/>
                <a:gd name="T50" fmla="*/ 100 w 122"/>
                <a:gd name="T51" fmla="*/ 47 h 120"/>
                <a:gd name="T52" fmla="*/ 96 w 122"/>
                <a:gd name="T53" fmla="*/ 51 h 120"/>
                <a:gd name="T54" fmla="*/ 96 w 122"/>
                <a:gd name="T55" fmla="*/ 28 h 120"/>
                <a:gd name="T56" fmla="*/ 26 w 122"/>
                <a:gd name="T57" fmla="*/ 28 h 120"/>
                <a:gd name="T58" fmla="*/ 22 w 122"/>
                <a:gd name="T59" fmla="*/ 24 h 120"/>
                <a:gd name="T60" fmla="*/ 26 w 122"/>
                <a:gd name="T61" fmla="*/ 20 h 120"/>
                <a:gd name="T62" fmla="*/ 96 w 122"/>
                <a:gd name="T63" fmla="*/ 20 h 120"/>
                <a:gd name="T64" fmla="*/ 100 w 122"/>
                <a:gd name="T65" fmla="*/ 24 h 120"/>
                <a:gd name="T66" fmla="*/ 96 w 122"/>
                <a:gd name="T67" fmla="*/ 2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2" h="120">
                  <a:moveTo>
                    <a:pt x="104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86"/>
                    <a:pt x="8" y="94"/>
                    <a:pt x="19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14" y="114"/>
                    <a:pt x="14" y="115"/>
                    <a:pt x="14" y="116"/>
                  </a:cubicBezTo>
                  <a:cubicBezTo>
                    <a:pt x="14" y="118"/>
                    <a:pt x="16" y="120"/>
                    <a:pt x="18" y="120"/>
                  </a:cubicBezTo>
                  <a:cubicBezTo>
                    <a:pt x="20" y="120"/>
                    <a:pt x="21" y="120"/>
                    <a:pt x="54" y="94"/>
                  </a:cubicBezTo>
                  <a:cubicBezTo>
                    <a:pt x="104" y="94"/>
                    <a:pt x="104" y="94"/>
                    <a:pt x="104" y="94"/>
                  </a:cubicBezTo>
                  <a:cubicBezTo>
                    <a:pt x="114" y="94"/>
                    <a:pt x="122" y="86"/>
                    <a:pt x="122" y="75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2" y="8"/>
                    <a:pt x="114" y="0"/>
                    <a:pt x="104" y="0"/>
                  </a:cubicBezTo>
                  <a:close/>
                  <a:moveTo>
                    <a:pt x="96" y="73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24" y="73"/>
                    <a:pt x="22" y="71"/>
                    <a:pt x="22" y="69"/>
                  </a:cubicBezTo>
                  <a:cubicBezTo>
                    <a:pt x="22" y="67"/>
                    <a:pt x="24" y="65"/>
                    <a:pt x="26" y="65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8" y="65"/>
                    <a:pt x="100" y="67"/>
                    <a:pt x="100" y="69"/>
                  </a:cubicBezTo>
                  <a:cubicBezTo>
                    <a:pt x="100" y="71"/>
                    <a:pt x="98" y="73"/>
                    <a:pt x="96" y="73"/>
                  </a:cubicBezTo>
                  <a:close/>
                  <a:moveTo>
                    <a:pt x="96" y="51"/>
                  </a:moveTo>
                  <a:cubicBezTo>
                    <a:pt x="26" y="51"/>
                    <a:pt x="26" y="51"/>
                    <a:pt x="26" y="51"/>
                  </a:cubicBezTo>
                  <a:cubicBezTo>
                    <a:pt x="24" y="51"/>
                    <a:pt x="22" y="49"/>
                    <a:pt x="22" y="47"/>
                  </a:cubicBezTo>
                  <a:cubicBezTo>
                    <a:pt x="22" y="44"/>
                    <a:pt x="24" y="43"/>
                    <a:pt x="2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8" y="43"/>
                    <a:pt x="100" y="44"/>
                    <a:pt x="100" y="47"/>
                  </a:cubicBezTo>
                  <a:cubicBezTo>
                    <a:pt x="100" y="49"/>
                    <a:pt x="98" y="51"/>
                    <a:pt x="96" y="51"/>
                  </a:cubicBezTo>
                  <a:close/>
                  <a:moveTo>
                    <a:pt x="96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4" y="28"/>
                    <a:pt x="22" y="26"/>
                    <a:pt x="22" y="24"/>
                  </a:cubicBezTo>
                  <a:cubicBezTo>
                    <a:pt x="22" y="22"/>
                    <a:pt x="24" y="20"/>
                    <a:pt x="2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8" y="20"/>
                    <a:pt x="100" y="22"/>
                    <a:pt x="100" y="24"/>
                  </a:cubicBezTo>
                  <a:cubicBezTo>
                    <a:pt x="100" y="26"/>
                    <a:pt x="98" y="28"/>
                    <a:pt x="96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777763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495301" y="481013"/>
            <a:ext cx="11198225" cy="5899150"/>
            <a:chOff x="312" y="303"/>
            <a:chExt cx="7054" cy="3716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312" y="303"/>
              <a:ext cx="7054" cy="3716"/>
              <a:chOff x="312" y="303"/>
              <a:chExt cx="7054" cy="3716"/>
            </a:xfrm>
          </p:grpSpPr>
          <p:sp>
            <p:nvSpPr>
              <p:cNvPr id="31" name="Freeform 5"/>
              <p:cNvSpPr>
                <a:spLocks/>
              </p:cNvSpPr>
              <p:nvPr/>
            </p:nvSpPr>
            <p:spPr bwMode="auto">
              <a:xfrm>
                <a:off x="382" y="398"/>
                <a:ext cx="274" cy="228"/>
              </a:xfrm>
              <a:custGeom>
                <a:avLst/>
                <a:gdLst>
                  <a:gd name="T0" fmla="*/ 153 w 153"/>
                  <a:gd name="T1" fmla="*/ 121 h 127"/>
                  <a:gd name="T2" fmla="*/ 147 w 153"/>
                  <a:gd name="T3" fmla="*/ 127 h 127"/>
                  <a:gd name="T4" fmla="*/ 6 w 153"/>
                  <a:gd name="T5" fmla="*/ 127 h 127"/>
                  <a:gd name="T6" fmla="*/ 0 w 153"/>
                  <a:gd name="T7" fmla="*/ 121 h 127"/>
                  <a:gd name="T8" fmla="*/ 0 w 153"/>
                  <a:gd name="T9" fmla="*/ 6 h 127"/>
                  <a:gd name="T10" fmla="*/ 6 w 153"/>
                  <a:gd name="T11" fmla="*/ 0 h 127"/>
                  <a:gd name="T12" fmla="*/ 147 w 153"/>
                  <a:gd name="T13" fmla="*/ 0 h 127"/>
                  <a:gd name="T14" fmla="*/ 153 w 153"/>
                  <a:gd name="T15" fmla="*/ 6 h 127"/>
                  <a:gd name="T16" fmla="*/ 153 w 153"/>
                  <a:gd name="T17" fmla="*/ 12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3" h="127">
                    <a:moveTo>
                      <a:pt x="153" y="121"/>
                    </a:moveTo>
                    <a:cubicBezTo>
                      <a:pt x="153" y="124"/>
                      <a:pt x="151" y="127"/>
                      <a:pt x="147" y="127"/>
                    </a:cubicBezTo>
                    <a:cubicBezTo>
                      <a:pt x="6" y="127"/>
                      <a:pt x="6" y="127"/>
                      <a:pt x="6" y="127"/>
                    </a:cubicBezTo>
                    <a:cubicBezTo>
                      <a:pt x="2" y="127"/>
                      <a:pt x="0" y="124"/>
                      <a:pt x="0" y="12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51" y="0"/>
                      <a:pt x="153" y="3"/>
                      <a:pt x="153" y="6"/>
                    </a:cubicBezTo>
                    <a:lnTo>
                      <a:pt x="153" y="121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6"/>
              <p:cNvSpPr>
                <a:spLocks/>
              </p:cNvSpPr>
              <p:nvPr/>
            </p:nvSpPr>
            <p:spPr bwMode="auto">
              <a:xfrm>
                <a:off x="312" y="330"/>
                <a:ext cx="276" cy="228"/>
              </a:xfrm>
              <a:custGeom>
                <a:avLst/>
                <a:gdLst>
                  <a:gd name="T0" fmla="*/ 20 w 154"/>
                  <a:gd name="T1" fmla="*/ 127 h 127"/>
                  <a:gd name="T2" fmla="*/ 7 w 154"/>
                  <a:gd name="T3" fmla="*/ 127 h 127"/>
                  <a:gd name="T4" fmla="*/ 0 w 154"/>
                  <a:gd name="T5" fmla="*/ 121 h 127"/>
                  <a:gd name="T6" fmla="*/ 0 w 154"/>
                  <a:gd name="T7" fmla="*/ 6 h 127"/>
                  <a:gd name="T8" fmla="*/ 7 w 154"/>
                  <a:gd name="T9" fmla="*/ 0 h 127"/>
                  <a:gd name="T10" fmla="*/ 148 w 154"/>
                  <a:gd name="T11" fmla="*/ 0 h 127"/>
                  <a:gd name="T12" fmla="*/ 154 w 154"/>
                  <a:gd name="T13" fmla="*/ 6 h 127"/>
                  <a:gd name="T14" fmla="*/ 154 w 154"/>
                  <a:gd name="T15" fmla="*/ 2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27">
                    <a:moveTo>
                      <a:pt x="20" y="127"/>
                    </a:moveTo>
                    <a:cubicBezTo>
                      <a:pt x="7" y="127"/>
                      <a:pt x="7" y="127"/>
                      <a:pt x="7" y="127"/>
                    </a:cubicBezTo>
                    <a:cubicBezTo>
                      <a:pt x="3" y="127"/>
                      <a:pt x="0" y="124"/>
                      <a:pt x="0" y="12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3" y="0"/>
                      <a:pt x="7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51" y="0"/>
                      <a:pt x="154" y="2"/>
                      <a:pt x="154" y="6"/>
                    </a:cubicBezTo>
                    <a:cubicBezTo>
                      <a:pt x="154" y="20"/>
                      <a:pt x="154" y="20"/>
                      <a:pt x="154" y="2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7"/>
              <p:cNvSpPr>
                <a:spLocks/>
              </p:cNvSpPr>
              <p:nvPr/>
            </p:nvSpPr>
            <p:spPr bwMode="auto">
              <a:xfrm>
                <a:off x="407" y="524"/>
                <a:ext cx="249" cy="102"/>
              </a:xfrm>
              <a:custGeom>
                <a:avLst/>
                <a:gdLst>
                  <a:gd name="T0" fmla="*/ 0 w 249"/>
                  <a:gd name="T1" fmla="*/ 102 h 102"/>
                  <a:gd name="T2" fmla="*/ 102 w 249"/>
                  <a:gd name="T3" fmla="*/ 0 h 102"/>
                  <a:gd name="T4" fmla="*/ 147 w 249"/>
                  <a:gd name="T5" fmla="*/ 48 h 102"/>
                  <a:gd name="T6" fmla="*/ 194 w 249"/>
                  <a:gd name="T7" fmla="*/ 0 h 102"/>
                  <a:gd name="T8" fmla="*/ 249 w 249"/>
                  <a:gd name="T9" fmla="*/ 4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9" h="102">
                    <a:moveTo>
                      <a:pt x="0" y="102"/>
                    </a:moveTo>
                    <a:lnTo>
                      <a:pt x="102" y="0"/>
                    </a:lnTo>
                    <a:lnTo>
                      <a:pt x="147" y="48"/>
                    </a:lnTo>
                    <a:lnTo>
                      <a:pt x="194" y="0"/>
                    </a:lnTo>
                    <a:lnTo>
                      <a:pt x="249" y="48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Oval 8"/>
              <p:cNvSpPr>
                <a:spLocks noChangeArrowheads="1"/>
              </p:cNvSpPr>
              <p:nvPr/>
            </p:nvSpPr>
            <p:spPr bwMode="auto">
              <a:xfrm>
                <a:off x="420" y="452"/>
                <a:ext cx="53" cy="54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9"/>
              <p:cNvSpPr>
                <a:spLocks/>
              </p:cNvSpPr>
              <p:nvPr/>
            </p:nvSpPr>
            <p:spPr bwMode="auto">
              <a:xfrm>
                <a:off x="1072" y="307"/>
                <a:ext cx="314" cy="260"/>
              </a:xfrm>
              <a:custGeom>
                <a:avLst/>
                <a:gdLst>
                  <a:gd name="T0" fmla="*/ 175 w 175"/>
                  <a:gd name="T1" fmla="*/ 138 h 145"/>
                  <a:gd name="T2" fmla="*/ 168 w 175"/>
                  <a:gd name="T3" fmla="*/ 145 h 145"/>
                  <a:gd name="T4" fmla="*/ 7 w 175"/>
                  <a:gd name="T5" fmla="*/ 145 h 145"/>
                  <a:gd name="T6" fmla="*/ 0 w 175"/>
                  <a:gd name="T7" fmla="*/ 138 h 145"/>
                  <a:gd name="T8" fmla="*/ 0 w 175"/>
                  <a:gd name="T9" fmla="*/ 7 h 145"/>
                  <a:gd name="T10" fmla="*/ 7 w 175"/>
                  <a:gd name="T11" fmla="*/ 0 h 145"/>
                  <a:gd name="T12" fmla="*/ 168 w 175"/>
                  <a:gd name="T13" fmla="*/ 0 h 145"/>
                  <a:gd name="T14" fmla="*/ 175 w 175"/>
                  <a:gd name="T15" fmla="*/ 7 h 145"/>
                  <a:gd name="T16" fmla="*/ 175 w 175"/>
                  <a:gd name="T17" fmla="*/ 138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5" h="145">
                    <a:moveTo>
                      <a:pt x="175" y="138"/>
                    </a:moveTo>
                    <a:cubicBezTo>
                      <a:pt x="175" y="142"/>
                      <a:pt x="172" y="145"/>
                      <a:pt x="168" y="145"/>
                    </a:cubicBezTo>
                    <a:cubicBezTo>
                      <a:pt x="7" y="145"/>
                      <a:pt x="7" y="145"/>
                      <a:pt x="7" y="145"/>
                    </a:cubicBezTo>
                    <a:cubicBezTo>
                      <a:pt x="3" y="145"/>
                      <a:pt x="0" y="142"/>
                      <a:pt x="0" y="13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68" y="0"/>
                      <a:pt x="168" y="0"/>
                      <a:pt x="168" y="0"/>
                    </a:cubicBezTo>
                    <a:cubicBezTo>
                      <a:pt x="172" y="0"/>
                      <a:pt x="175" y="3"/>
                      <a:pt x="175" y="7"/>
                    </a:cubicBezTo>
                    <a:lnTo>
                      <a:pt x="175" y="138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10"/>
              <p:cNvSpPr>
                <a:spLocks/>
              </p:cNvSpPr>
              <p:nvPr/>
            </p:nvSpPr>
            <p:spPr bwMode="auto">
              <a:xfrm>
                <a:off x="1072" y="535"/>
                <a:ext cx="314" cy="116"/>
              </a:xfrm>
              <a:custGeom>
                <a:avLst/>
                <a:gdLst>
                  <a:gd name="T0" fmla="*/ 175 w 175"/>
                  <a:gd name="T1" fmla="*/ 0 h 65"/>
                  <a:gd name="T2" fmla="*/ 175 w 175"/>
                  <a:gd name="T3" fmla="*/ 58 h 65"/>
                  <a:gd name="T4" fmla="*/ 168 w 175"/>
                  <a:gd name="T5" fmla="*/ 65 h 65"/>
                  <a:gd name="T6" fmla="*/ 7 w 175"/>
                  <a:gd name="T7" fmla="*/ 65 h 65"/>
                  <a:gd name="T8" fmla="*/ 0 w 175"/>
                  <a:gd name="T9" fmla="*/ 58 h 65"/>
                  <a:gd name="T10" fmla="*/ 0 w 175"/>
                  <a:gd name="T1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5" h="65">
                    <a:moveTo>
                      <a:pt x="175" y="0"/>
                    </a:moveTo>
                    <a:cubicBezTo>
                      <a:pt x="175" y="58"/>
                      <a:pt x="175" y="58"/>
                      <a:pt x="175" y="58"/>
                    </a:cubicBezTo>
                    <a:cubicBezTo>
                      <a:pt x="175" y="62"/>
                      <a:pt x="172" y="65"/>
                      <a:pt x="168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3" y="65"/>
                      <a:pt x="0" y="62"/>
                      <a:pt x="0" y="5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11"/>
              <p:cNvSpPr>
                <a:spLocks/>
              </p:cNvSpPr>
              <p:nvPr/>
            </p:nvSpPr>
            <p:spPr bwMode="auto">
              <a:xfrm>
                <a:off x="1102" y="450"/>
                <a:ext cx="284" cy="117"/>
              </a:xfrm>
              <a:custGeom>
                <a:avLst/>
                <a:gdLst>
                  <a:gd name="T0" fmla="*/ 0 w 284"/>
                  <a:gd name="T1" fmla="*/ 117 h 117"/>
                  <a:gd name="T2" fmla="*/ 115 w 284"/>
                  <a:gd name="T3" fmla="*/ 0 h 117"/>
                  <a:gd name="T4" fmla="*/ 167 w 284"/>
                  <a:gd name="T5" fmla="*/ 54 h 117"/>
                  <a:gd name="T6" fmla="*/ 221 w 284"/>
                  <a:gd name="T7" fmla="*/ 0 h 117"/>
                  <a:gd name="T8" fmla="*/ 284 w 284"/>
                  <a:gd name="T9" fmla="*/ 5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4" h="117">
                    <a:moveTo>
                      <a:pt x="0" y="117"/>
                    </a:moveTo>
                    <a:lnTo>
                      <a:pt x="115" y="0"/>
                    </a:lnTo>
                    <a:lnTo>
                      <a:pt x="167" y="54"/>
                    </a:lnTo>
                    <a:lnTo>
                      <a:pt x="221" y="0"/>
                    </a:lnTo>
                    <a:lnTo>
                      <a:pt x="284" y="54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Oval 12"/>
              <p:cNvSpPr>
                <a:spLocks noChangeArrowheads="1"/>
              </p:cNvSpPr>
              <p:nvPr/>
            </p:nvSpPr>
            <p:spPr bwMode="auto">
              <a:xfrm>
                <a:off x="1117" y="370"/>
                <a:ext cx="61" cy="59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13"/>
              <p:cNvSpPr>
                <a:spLocks/>
              </p:cNvSpPr>
              <p:nvPr/>
            </p:nvSpPr>
            <p:spPr bwMode="auto">
              <a:xfrm>
                <a:off x="1801" y="334"/>
                <a:ext cx="344" cy="285"/>
              </a:xfrm>
              <a:custGeom>
                <a:avLst/>
                <a:gdLst>
                  <a:gd name="T0" fmla="*/ 192 w 192"/>
                  <a:gd name="T1" fmla="*/ 151 h 159"/>
                  <a:gd name="T2" fmla="*/ 185 w 192"/>
                  <a:gd name="T3" fmla="*/ 159 h 159"/>
                  <a:gd name="T4" fmla="*/ 8 w 192"/>
                  <a:gd name="T5" fmla="*/ 159 h 159"/>
                  <a:gd name="T6" fmla="*/ 0 w 192"/>
                  <a:gd name="T7" fmla="*/ 151 h 159"/>
                  <a:gd name="T8" fmla="*/ 0 w 192"/>
                  <a:gd name="T9" fmla="*/ 8 h 159"/>
                  <a:gd name="T10" fmla="*/ 8 w 192"/>
                  <a:gd name="T11" fmla="*/ 0 h 159"/>
                  <a:gd name="T12" fmla="*/ 185 w 192"/>
                  <a:gd name="T13" fmla="*/ 0 h 159"/>
                  <a:gd name="T14" fmla="*/ 192 w 192"/>
                  <a:gd name="T15" fmla="*/ 8 h 159"/>
                  <a:gd name="T16" fmla="*/ 192 w 192"/>
                  <a:gd name="T17" fmla="*/ 15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59">
                    <a:moveTo>
                      <a:pt x="192" y="151"/>
                    </a:moveTo>
                    <a:cubicBezTo>
                      <a:pt x="192" y="155"/>
                      <a:pt x="189" y="159"/>
                      <a:pt x="185" y="159"/>
                    </a:cubicBezTo>
                    <a:cubicBezTo>
                      <a:pt x="8" y="159"/>
                      <a:pt x="8" y="159"/>
                      <a:pt x="8" y="159"/>
                    </a:cubicBezTo>
                    <a:cubicBezTo>
                      <a:pt x="4" y="159"/>
                      <a:pt x="0" y="155"/>
                      <a:pt x="0" y="15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9" y="0"/>
                      <a:pt x="192" y="3"/>
                      <a:pt x="192" y="8"/>
                    </a:cubicBezTo>
                    <a:lnTo>
                      <a:pt x="192" y="151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14"/>
              <p:cNvSpPr>
                <a:spLocks/>
              </p:cNvSpPr>
              <p:nvPr/>
            </p:nvSpPr>
            <p:spPr bwMode="auto">
              <a:xfrm>
                <a:off x="1835" y="491"/>
                <a:ext cx="310" cy="126"/>
              </a:xfrm>
              <a:custGeom>
                <a:avLst/>
                <a:gdLst>
                  <a:gd name="T0" fmla="*/ 0 w 310"/>
                  <a:gd name="T1" fmla="*/ 126 h 126"/>
                  <a:gd name="T2" fmla="*/ 126 w 310"/>
                  <a:gd name="T3" fmla="*/ 0 h 126"/>
                  <a:gd name="T4" fmla="*/ 183 w 310"/>
                  <a:gd name="T5" fmla="*/ 60 h 126"/>
                  <a:gd name="T6" fmla="*/ 241 w 310"/>
                  <a:gd name="T7" fmla="*/ 0 h 126"/>
                  <a:gd name="T8" fmla="*/ 310 w 310"/>
                  <a:gd name="T9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0" h="126">
                    <a:moveTo>
                      <a:pt x="0" y="126"/>
                    </a:moveTo>
                    <a:lnTo>
                      <a:pt x="126" y="0"/>
                    </a:lnTo>
                    <a:lnTo>
                      <a:pt x="183" y="60"/>
                    </a:lnTo>
                    <a:lnTo>
                      <a:pt x="241" y="0"/>
                    </a:lnTo>
                    <a:lnTo>
                      <a:pt x="310" y="6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Oval 15"/>
              <p:cNvSpPr>
                <a:spLocks noChangeArrowheads="1"/>
              </p:cNvSpPr>
              <p:nvPr/>
            </p:nvSpPr>
            <p:spPr bwMode="auto">
              <a:xfrm>
                <a:off x="1852" y="402"/>
                <a:ext cx="66" cy="66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16"/>
              <p:cNvSpPr>
                <a:spLocks/>
              </p:cNvSpPr>
              <p:nvPr/>
            </p:nvSpPr>
            <p:spPr bwMode="auto">
              <a:xfrm>
                <a:off x="2549" y="355"/>
                <a:ext cx="344" cy="242"/>
              </a:xfrm>
              <a:custGeom>
                <a:avLst/>
                <a:gdLst>
                  <a:gd name="T0" fmla="*/ 192 w 192"/>
                  <a:gd name="T1" fmla="*/ 129 h 135"/>
                  <a:gd name="T2" fmla="*/ 185 w 192"/>
                  <a:gd name="T3" fmla="*/ 135 h 135"/>
                  <a:gd name="T4" fmla="*/ 6 w 192"/>
                  <a:gd name="T5" fmla="*/ 135 h 135"/>
                  <a:gd name="T6" fmla="*/ 0 w 192"/>
                  <a:gd name="T7" fmla="*/ 129 h 135"/>
                  <a:gd name="T8" fmla="*/ 0 w 192"/>
                  <a:gd name="T9" fmla="*/ 7 h 135"/>
                  <a:gd name="T10" fmla="*/ 6 w 192"/>
                  <a:gd name="T11" fmla="*/ 0 h 135"/>
                  <a:gd name="T12" fmla="*/ 185 w 192"/>
                  <a:gd name="T13" fmla="*/ 0 h 135"/>
                  <a:gd name="T14" fmla="*/ 192 w 192"/>
                  <a:gd name="T15" fmla="*/ 7 h 135"/>
                  <a:gd name="T16" fmla="*/ 192 w 192"/>
                  <a:gd name="T17" fmla="*/ 12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35">
                    <a:moveTo>
                      <a:pt x="192" y="129"/>
                    </a:moveTo>
                    <a:cubicBezTo>
                      <a:pt x="192" y="132"/>
                      <a:pt x="189" y="135"/>
                      <a:pt x="185" y="135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3" y="135"/>
                      <a:pt x="0" y="132"/>
                      <a:pt x="0" y="12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9" y="0"/>
                      <a:pt x="192" y="3"/>
                      <a:pt x="192" y="7"/>
                    </a:cubicBezTo>
                    <a:lnTo>
                      <a:pt x="192" y="129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Oval 17"/>
              <p:cNvSpPr>
                <a:spLocks noChangeArrowheads="1"/>
              </p:cNvSpPr>
              <p:nvPr/>
            </p:nvSpPr>
            <p:spPr bwMode="auto">
              <a:xfrm>
                <a:off x="2610" y="387"/>
                <a:ext cx="57" cy="58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18"/>
              <p:cNvSpPr>
                <a:spLocks/>
              </p:cNvSpPr>
              <p:nvPr/>
            </p:nvSpPr>
            <p:spPr bwMode="auto">
              <a:xfrm>
                <a:off x="2549" y="474"/>
                <a:ext cx="177" cy="93"/>
              </a:xfrm>
              <a:custGeom>
                <a:avLst/>
                <a:gdLst>
                  <a:gd name="T0" fmla="*/ 0 w 177"/>
                  <a:gd name="T1" fmla="*/ 93 h 93"/>
                  <a:gd name="T2" fmla="*/ 89 w 177"/>
                  <a:gd name="T3" fmla="*/ 0 h 93"/>
                  <a:gd name="T4" fmla="*/ 177 w 177"/>
                  <a:gd name="T5" fmla="*/ 8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7" h="93">
                    <a:moveTo>
                      <a:pt x="0" y="93"/>
                    </a:moveTo>
                    <a:lnTo>
                      <a:pt x="89" y="0"/>
                    </a:lnTo>
                    <a:lnTo>
                      <a:pt x="177" y="89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19"/>
              <p:cNvSpPr>
                <a:spLocks/>
              </p:cNvSpPr>
              <p:nvPr/>
            </p:nvSpPr>
            <p:spPr bwMode="auto">
              <a:xfrm>
                <a:off x="2676" y="416"/>
                <a:ext cx="217" cy="135"/>
              </a:xfrm>
              <a:custGeom>
                <a:avLst/>
                <a:gdLst>
                  <a:gd name="T0" fmla="*/ 217 w 217"/>
                  <a:gd name="T1" fmla="*/ 135 h 135"/>
                  <a:gd name="T2" fmla="*/ 95 w 217"/>
                  <a:gd name="T3" fmla="*/ 0 h 135"/>
                  <a:gd name="T4" fmla="*/ 0 w 217"/>
                  <a:gd name="T5" fmla="*/ 101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7" h="135">
                    <a:moveTo>
                      <a:pt x="217" y="135"/>
                    </a:moveTo>
                    <a:lnTo>
                      <a:pt x="95" y="0"/>
                    </a:lnTo>
                    <a:lnTo>
                      <a:pt x="0" y="101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20"/>
              <p:cNvSpPr>
                <a:spLocks/>
              </p:cNvSpPr>
              <p:nvPr/>
            </p:nvSpPr>
            <p:spPr bwMode="auto">
              <a:xfrm>
                <a:off x="3294" y="339"/>
                <a:ext cx="344" cy="307"/>
              </a:xfrm>
              <a:custGeom>
                <a:avLst/>
                <a:gdLst>
                  <a:gd name="T0" fmla="*/ 157 w 192"/>
                  <a:gd name="T1" fmla="*/ 0 h 171"/>
                  <a:gd name="T2" fmla="*/ 188 w 192"/>
                  <a:gd name="T3" fmla="*/ 0 h 171"/>
                  <a:gd name="T4" fmla="*/ 192 w 192"/>
                  <a:gd name="T5" fmla="*/ 4 h 171"/>
                  <a:gd name="T6" fmla="*/ 192 w 192"/>
                  <a:gd name="T7" fmla="*/ 168 h 171"/>
                  <a:gd name="T8" fmla="*/ 188 w 192"/>
                  <a:gd name="T9" fmla="*/ 171 h 171"/>
                  <a:gd name="T10" fmla="*/ 3 w 192"/>
                  <a:gd name="T11" fmla="*/ 171 h 171"/>
                  <a:gd name="T12" fmla="*/ 0 w 192"/>
                  <a:gd name="T13" fmla="*/ 168 h 171"/>
                  <a:gd name="T14" fmla="*/ 0 w 192"/>
                  <a:gd name="T15" fmla="*/ 4 h 171"/>
                  <a:gd name="T16" fmla="*/ 3 w 192"/>
                  <a:gd name="T17" fmla="*/ 0 h 171"/>
                  <a:gd name="T18" fmla="*/ 34 w 192"/>
                  <a:gd name="T19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71">
                    <a:moveTo>
                      <a:pt x="157" y="0"/>
                    </a:move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cubicBezTo>
                      <a:pt x="192" y="168"/>
                      <a:pt x="192" y="168"/>
                      <a:pt x="192" y="168"/>
                    </a:cubicBezTo>
                    <a:cubicBezTo>
                      <a:pt x="192" y="170"/>
                      <a:pt x="190" y="171"/>
                      <a:pt x="188" y="171"/>
                    </a:cubicBezTo>
                    <a:cubicBezTo>
                      <a:pt x="3" y="171"/>
                      <a:pt x="3" y="171"/>
                      <a:pt x="3" y="171"/>
                    </a:cubicBezTo>
                    <a:cubicBezTo>
                      <a:pt x="1" y="171"/>
                      <a:pt x="0" y="170"/>
                      <a:pt x="0" y="16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Line 21"/>
              <p:cNvSpPr>
                <a:spLocks noChangeShapeType="1"/>
              </p:cNvSpPr>
              <p:nvPr/>
            </p:nvSpPr>
            <p:spPr bwMode="auto">
              <a:xfrm>
                <a:off x="3294" y="434"/>
                <a:ext cx="34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22"/>
              <p:cNvSpPr>
                <a:spLocks/>
              </p:cNvSpPr>
              <p:nvPr/>
            </p:nvSpPr>
            <p:spPr bwMode="auto">
              <a:xfrm>
                <a:off x="3362" y="305"/>
                <a:ext cx="49" cy="65"/>
              </a:xfrm>
              <a:custGeom>
                <a:avLst/>
                <a:gdLst>
                  <a:gd name="T0" fmla="*/ 27 w 27"/>
                  <a:gd name="T1" fmla="*/ 33 h 36"/>
                  <a:gd name="T2" fmla="*/ 24 w 27"/>
                  <a:gd name="T3" fmla="*/ 36 h 36"/>
                  <a:gd name="T4" fmla="*/ 3 w 27"/>
                  <a:gd name="T5" fmla="*/ 36 h 36"/>
                  <a:gd name="T6" fmla="*/ 0 w 27"/>
                  <a:gd name="T7" fmla="*/ 33 h 36"/>
                  <a:gd name="T8" fmla="*/ 0 w 27"/>
                  <a:gd name="T9" fmla="*/ 3 h 36"/>
                  <a:gd name="T10" fmla="*/ 3 w 27"/>
                  <a:gd name="T11" fmla="*/ 0 h 36"/>
                  <a:gd name="T12" fmla="*/ 24 w 27"/>
                  <a:gd name="T13" fmla="*/ 0 h 36"/>
                  <a:gd name="T14" fmla="*/ 27 w 27"/>
                  <a:gd name="T15" fmla="*/ 3 h 36"/>
                  <a:gd name="T16" fmla="*/ 27 w 27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36">
                    <a:moveTo>
                      <a:pt x="27" y="33"/>
                    </a:moveTo>
                    <a:cubicBezTo>
                      <a:pt x="27" y="35"/>
                      <a:pt x="26" y="36"/>
                      <a:pt x="2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1" y="36"/>
                      <a:pt x="0" y="35"/>
                      <a:pt x="0" y="3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7" y="1"/>
                      <a:pt x="27" y="3"/>
                    </a:cubicBezTo>
                    <a:lnTo>
                      <a:pt x="27" y="33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23"/>
              <p:cNvSpPr>
                <a:spLocks/>
              </p:cNvSpPr>
              <p:nvPr/>
            </p:nvSpPr>
            <p:spPr bwMode="auto">
              <a:xfrm>
                <a:off x="3520" y="305"/>
                <a:ext cx="48" cy="65"/>
              </a:xfrm>
              <a:custGeom>
                <a:avLst/>
                <a:gdLst>
                  <a:gd name="T0" fmla="*/ 27 w 27"/>
                  <a:gd name="T1" fmla="*/ 33 h 36"/>
                  <a:gd name="T2" fmla="*/ 24 w 27"/>
                  <a:gd name="T3" fmla="*/ 36 h 36"/>
                  <a:gd name="T4" fmla="*/ 3 w 27"/>
                  <a:gd name="T5" fmla="*/ 36 h 36"/>
                  <a:gd name="T6" fmla="*/ 0 w 27"/>
                  <a:gd name="T7" fmla="*/ 33 h 36"/>
                  <a:gd name="T8" fmla="*/ 0 w 27"/>
                  <a:gd name="T9" fmla="*/ 3 h 36"/>
                  <a:gd name="T10" fmla="*/ 3 w 27"/>
                  <a:gd name="T11" fmla="*/ 0 h 36"/>
                  <a:gd name="T12" fmla="*/ 24 w 27"/>
                  <a:gd name="T13" fmla="*/ 0 h 36"/>
                  <a:gd name="T14" fmla="*/ 27 w 27"/>
                  <a:gd name="T15" fmla="*/ 3 h 36"/>
                  <a:gd name="T16" fmla="*/ 27 w 27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36">
                    <a:moveTo>
                      <a:pt x="27" y="33"/>
                    </a:moveTo>
                    <a:cubicBezTo>
                      <a:pt x="27" y="35"/>
                      <a:pt x="26" y="36"/>
                      <a:pt x="2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2" y="36"/>
                      <a:pt x="0" y="35"/>
                      <a:pt x="0" y="3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7" y="1"/>
                      <a:pt x="27" y="3"/>
                    </a:cubicBezTo>
                    <a:lnTo>
                      <a:pt x="27" y="33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Line 24"/>
              <p:cNvSpPr>
                <a:spLocks noChangeShapeType="1"/>
              </p:cNvSpPr>
              <p:nvPr/>
            </p:nvSpPr>
            <p:spPr bwMode="auto">
              <a:xfrm>
                <a:off x="3418" y="339"/>
                <a:ext cx="95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Line 25"/>
              <p:cNvSpPr>
                <a:spLocks noChangeShapeType="1"/>
              </p:cNvSpPr>
              <p:nvPr/>
            </p:nvSpPr>
            <p:spPr bwMode="auto">
              <a:xfrm>
                <a:off x="4151" y="540"/>
                <a:ext cx="113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Line 26"/>
              <p:cNvSpPr>
                <a:spLocks noChangeShapeType="1"/>
              </p:cNvSpPr>
              <p:nvPr/>
            </p:nvSpPr>
            <p:spPr bwMode="auto">
              <a:xfrm>
                <a:off x="4208" y="484"/>
                <a:ext cx="0" cy="113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27"/>
              <p:cNvSpPr>
                <a:spLocks/>
              </p:cNvSpPr>
              <p:nvPr/>
            </p:nvSpPr>
            <p:spPr bwMode="auto">
              <a:xfrm>
                <a:off x="4040" y="339"/>
                <a:ext cx="344" cy="308"/>
              </a:xfrm>
              <a:custGeom>
                <a:avLst/>
                <a:gdLst>
                  <a:gd name="T0" fmla="*/ 157 w 192"/>
                  <a:gd name="T1" fmla="*/ 0 h 172"/>
                  <a:gd name="T2" fmla="*/ 188 w 192"/>
                  <a:gd name="T3" fmla="*/ 0 h 172"/>
                  <a:gd name="T4" fmla="*/ 192 w 192"/>
                  <a:gd name="T5" fmla="*/ 4 h 172"/>
                  <a:gd name="T6" fmla="*/ 192 w 192"/>
                  <a:gd name="T7" fmla="*/ 168 h 172"/>
                  <a:gd name="T8" fmla="*/ 188 w 192"/>
                  <a:gd name="T9" fmla="*/ 172 h 172"/>
                  <a:gd name="T10" fmla="*/ 3 w 192"/>
                  <a:gd name="T11" fmla="*/ 172 h 172"/>
                  <a:gd name="T12" fmla="*/ 0 w 192"/>
                  <a:gd name="T13" fmla="*/ 168 h 172"/>
                  <a:gd name="T14" fmla="*/ 0 w 192"/>
                  <a:gd name="T15" fmla="*/ 4 h 172"/>
                  <a:gd name="T16" fmla="*/ 3 w 192"/>
                  <a:gd name="T17" fmla="*/ 0 h 172"/>
                  <a:gd name="T18" fmla="*/ 34 w 192"/>
                  <a:gd name="T19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72">
                    <a:moveTo>
                      <a:pt x="157" y="0"/>
                    </a:move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cubicBezTo>
                      <a:pt x="192" y="168"/>
                      <a:pt x="192" y="168"/>
                      <a:pt x="192" y="168"/>
                    </a:cubicBezTo>
                    <a:cubicBezTo>
                      <a:pt x="192" y="170"/>
                      <a:pt x="190" y="172"/>
                      <a:pt x="188" y="172"/>
                    </a:cubicBezTo>
                    <a:cubicBezTo>
                      <a:pt x="3" y="172"/>
                      <a:pt x="3" y="172"/>
                      <a:pt x="3" y="172"/>
                    </a:cubicBezTo>
                    <a:cubicBezTo>
                      <a:pt x="1" y="172"/>
                      <a:pt x="0" y="170"/>
                      <a:pt x="0" y="16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Line 28"/>
              <p:cNvSpPr>
                <a:spLocks noChangeShapeType="1"/>
              </p:cNvSpPr>
              <p:nvPr/>
            </p:nvSpPr>
            <p:spPr bwMode="auto">
              <a:xfrm>
                <a:off x="4040" y="434"/>
                <a:ext cx="34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9"/>
              <p:cNvSpPr>
                <a:spLocks/>
              </p:cNvSpPr>
              <p:nvPr/>
            </p:nvSpPr>
            <p:spPr bwMode="auto">
              <a:xfrm>
                <a:off x="4108" y="307"/>
                <a:ext cx="48" cy="63"/>
              </a:xfrm>
              <a:custGeom>
                <a:avLst/>
                <a:gdLst>
                  <a:gd name="T0" fmla="*/ 27 w 27"/>
                  <a:gd name="T1" fmla="*/ 33 h 35"/>
                  <a:gd name="T2" fmla="*/ 24 w 27"/>
                  <a:gd name="T3" fmla="*/ 35 h 35"/>
                  <a:gd name="T4" fmla="*/ 3 w 27"/>
                  <a:gd name="T5" fmla="*/ 35 h 35"/>
                  <a:gd name="T6" fmla="*/ 0 w 27"/>
                  <a:gd name="T7" fmla="*/ 33 h 35"/>
                  <a:gd name="T8" fmla="*/ 0 w 27"/>
                  <a:gd name="T9" fmla="*/ 2 h 35"/>
                  <a:gd name="T10" fmla="*/ 3 w 27"/>
                  <a:gd name="T11" fmla="*/ 0 h 35"/>
                  <a:gd name="T12" fmla="*/ 24 w 27"/>
                  <a:gd name="T13" fmla="*/ 0 h 35"/>
                  <a:gd name="T14" fmla="*/ 27 w 27"/>
                  <a:gd name="T15" fmla="*/ 2 h 35"/>
                  <a:gd name="T16" fmla="*/ 27 w 27"/>
                  <a:gd name="T17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35">
                    <a:moveTo>
                      <a:pt x="27" y="33"/>
                    </a:moveTo>
                    <a:cubicBezTo>
                      <a:pt x="27" y="34"/>
                      <a:pt x="26" y="35"/>
                      <a:pt x="24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1" y="35"/>
                      <a:pt x="0" y="34"/>
                      <a:pt x="0" y="3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7" y="1"/>
                      <a:pt x="27" y="2"/>
                    </a:cubicBezTo>
                    <a:lnTo>
                      <a:pt x="27" y="33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30"/>
              <p:cNvSpPr>
                <a:spLocks/>
              </p:cNvSpPr>
              <p:nvPr/>
            </p:nvSpPr>
            <p:spPr bwMode="auto">
              <a:xfrm>
                <a:off x="4266" y="307"/>
                <a:ext cx="48" cy="63"/>
              </a:xfrm>
              <a:custGeom>
                <a:avLst/>
                <a:gdLst>
                  <a:gd name="T0" fmla="*/ 27 w 27"/>
                  <a:gd name="T1" fmla="*/ 33 h 35"/>
                  <a:gd name="T2" fmla="*/ 24 w 27"/>
                  <a:gd name="T3" fmla="*/ 35 h 35"/>
                  <a:gd name="T4" fmla="*/ 3 w 27"/>
                  <a:gd name="T5" fmla="*/ 35 h 35"/>
                  <a:gd name="T6" fmla="*/ 0 w 27"/>
                  <a:gd name="T7" fmla="*/ 33 h 35"/>
                  <a:gd name="T8" fmla="*/ 0 w 27"/>
                  <a:gd name="T9" fmla="*/ 2 h 35"/>
                  <a:gd name="T10" fmla="*/ 3 w 27"/>
                  <a:gd name="T11" fmla="*/ 0 h 35"/>
                  <a:gd name="T12" fmla="*/ 24 w 27"/>
                  <a:gd name="T13" fmla="*/ 0 h 35"/>
                  <a:gd name="T14" fmla="*/ 27 w 27"/>
                  <a:gd name="T15" fmla="*/ 2 h 35"/>
                  <a:gd name="T16" fmla="*/ 27 w 27"/>
                  <a:gd name="T17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35">
                    <a:moveTo>
                      <a:pt x="27" y="33"/>
                    </a:moveTo>
                    <a:cubicBezTo>
                      <a:pt x="27" y="34"/>
                      <a:pt x="26" y="35"/>
                      <a:pt x="24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2" y="35"/>
                      <a:pt x="0" y="34"/>
                      <a:pt x="0" y="3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7" y="1"/>
                      <a:pt x="27" y="2"/>
                    </a:cubicBezTo>
                    <a:lnTo>
                      <a:pt x="27" y="33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Line 31"/>
              <p:cNvSpPr>
                <a:spLocks noChangeShapeType="1"/>
              </p:cNvSpPr>
              <p:nvPr/>
            </p:nvSpPr>
            <p:spPr bwMode="auto">
              <a:xfrm>
                <a:off x="4163" y="339"/>
                <a:ext cx="95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Line 32"/>
              <p:cNvSpPr>
                <a:spLocks noChangeShapeType="1"/>
              </p:cNvSpPr>
              <p:nvPr/>
            </p:nvSpPr>
            <p:spPr bwMode="auto">
              <a:xfrm>
                <a:off x="4896" y="540"/>
                <a:ext cx="115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33"/>
              <p:cNvSpPr>
                <a:spLocks/>
              </p:cNvSpPr>
              <p:nvPr/>
            </p:nvSpPr>
            <p:spPr bwMode="auto">
              <a:xfrm>
                <a:off x="4784" y="337"/>
                <a:ext cx="345" cy="310"/>
              </a:xfrm>
              <a:custGeom>
                <a:avLst/>
                <a:gdLst>
                  <a:gd name="T0" fmla="*/ 159 w 193"/>
                  <a:gd name="T1" fmla="*/ 0 h 173"/>
                  <a:gd name="T2" fmla="*/ 190 w 193"/>
                  <a:gd name="T3" fmla="*/ 0 h 173"/>
                  <a:gd name="T4" fmla="*/ 193 w 193"/>
                  <a:gd name="T5" fmla="*/ 4 h 173"/>
                  <a:gd name="T6" fmla="*/ 193 w 193"/>
                  <a:gd name="T7" fmla="*/ 170 h 173"/>
                  <a:gd name="T8" fmla="*/ 190 w 193"/>
                  <a:gd name="T9" fmla="*/ 173 h 173"/>
                  <a:gd name="T10" fmla="*/ 3 w 193"/>
                  <a:gd name="T11" fmla="*/ 173 h 173"/>
                  <a:gd name="T12" fmla="*/ 0 w 193"/>
                  <a:gd name="T13" fmla="*/ 170 h 173"/>
                  <a:gd name="T14" fmla="*/ 0 w 193"/>
                  <a:gd name="T15" fmla="*/ 4 h 173"/>
                  <a:gd name="T16" fmla="*/ 3 w 193"/>
                  <a:gd name="T17" fmla="*/ 0 h 173"/>
                  <a:gd name="T18" fmla="*/ 34 w 193"/>
                  <a:gd name="T1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3" h="173">
                    <a:moveTo>
                      <a:pt x="159" y="0"/>
                    </a:moveTo>
                    <a:cubicBezTo>
                      <a:pt x="190" y="0"/>
                      <a:pt x="190" y="0"/>
                      <a:pt x="190" y="0"/>
                    </a:cubicBezTo>
                    <a:cubicBezTo>
                      <a:pt x="192" y="0"/>
                      <a:pt x="193" y="2"/>
                      <a:pt x="193" y="4"/>
                    </a:cubicBezTo>
                    <a:cubicBezTo>
                      <a:pt x="193" y="170"/>
                      <a:pt x="193" y="170"/>
                      <a:pt x="193" y="170"/>
                    </a:cubicBezTo>
                    <a:cubicBezTo>
                      <a:pt x="193" y="172"/>
                      <a:pt x="192" y="173"/>
                      <a:pt x="190" y="173"/>
                    </a:cubicBezTo>
                    <a:cubicBezTo>
                      <a:pt x="3" y="173"/>
                      <a:pt x="3" y="173"/>
                      <a:pt x="3" y="173"/>
                    </a:cubicBezTo>
                    <a:cubicBezTo>
                      <a:pt x="1" y="173"/>
                      <a:pt x="0" y="172"/>
                      <a:pt x="0" y="17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Line 34"/>
              <p:cNvSpPr>
                <a:spLocks noChangeShapeType="1"/>
              </p:cNvSpPr>
              <p:nvPr/>
            </p:nvSpPr>
            <p:spPr bwMode="auto">
              <a:xfrm>
                <a:off x="4784" y="432"/>
                <a:ext cx="345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35"/>
              <p:cNvSpPr>
                <a:spLocks/>
              </p:cNvSpPr>
              <p:nvPr/>
            </p:nvSpPr>
            <p:spPr bwMode="auto">
              <a:xfrm>
                <a:off x="4852" y="303"/>
                <a:ext cx="50" cy="65"/>
              </a:xfrm>
              <a:custGeom>
                <a:avLst/>
                <a:gdLst>
                  <a:gd name="T0" fmla="*/ 28 w 28"/>
                  <a:gd name="T1" fmla="*/ 34 h 36"/>
                  <a:gd name="T2" fmla="*/ 24 w 28"/>
                  <a:gd name="T3" fmla="*/ 36 h 36"/>
                  <a:gd name="T4" fmla="*/ 4 w 28"/>
                  <a:gd name="T5" fmla="*/ 36 h 36"/>
                  <a:gd name="T6" fmla="*/ 0 w 28"/>
                  <a:gd name="T7" fmla="*/ 34 h 36"/>
                  <a:gd name="T8" fmla="*/ 0 w 28"/>
                  <a:gd name="T9" fmla="*/ 3 h 36"/>
                  <a:gd name="T10" fmla="*/ 4 w 28"/>
                  <a:gd name="T11" fmla="*/ 0 h 36"/>
                  <a:gd name="T12" fmla="*/ 24 w 28"/>
                  <a:gd name="T13" fmla="*/ 0 h 36"/>
                  <a:gd name="T14" fmla="*/ 28 w 28"/>
                  <a:gd name="T15" fmla="*/ 3 h 36"/>
                  <a:gd name="T16" fmla="*/ 28 w 28"/>
                  <a:gd name="T17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28" y="34"/>
                    </a:moveTo>
                    <a:cubicBezTo>
                      <a:pt x="28" y="35"/>
                      <a:pt x="26" y="36"/>
                      <a:pt x="2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2" y="36"/>
                      <a:pt x="0" y="35"/>
                      <a:pt x="0" y="3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8" y="1"/>
                      <a:pt x="28" y="3"/>
                    </a:cubicBezTo>
                    <a:lnTo>
                      <a:pt x="28" y="34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36"/>
              <p:cNvSpPr>
                <a:spLocks/>
              </p:cNvSpPr>
              <p:nvPr/>
            </p:nvSpPr>
            <p:spPr bwMode="auto">
              <a:xfrm>
                <a:off x="5011" y="303"/>
                <a:ext cx="50" cy="65"/>
              </a:xfrm>
              <a:custGeom>
                <a:avLst/>
                <a:gdLst>
                  <a:gd name="T0" fmla="*/ 28 w 28"/>
                  <a:gd name="T1" fmla="*/ 34 h 36"/>
                  <a:gd name="T2" fmla="*/ 24 w 28"/>
                  <a:gd name="T3" fmla="*/ 36 h 36"/>
                  <a:gd name="T4" fmla="*/ 4 w 28"/>
                  <a:gd name="T5" fmla="*/ 36 h 36"/>
                  <a:gd name="T6" fmla="*/ 0 w 28"/>
                  <a:gd name="T7" fmla="*/ 34 h 36"/>
                  <a:gd name="T8" fmla="*/ 0 w 28"/>
                  <a:gd name="T9" fmla="*/ 3 h 36"/>
                  <a:gd name="T10" fmla="*/ 4 w 28"/>
                  <a:gd name="T11" fmla="*/ 0 h 36"/>
                  <a:gd name="T12" fmla="*/ 24 w 28"/>
                  <a:gd name="T13" fmla="*/ 0 h 36"/>
                  <a:gd name="T14" fmla="*/ 28 w 28"/>
                  <a:gd name="T15" fmla="*/ 3 h 36"/>
                  <a:gd name="T16" fmla="*/ 28 w 28"/>
                  <a:gd name="T17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28" y="34"/>
                    </a:moveTo>
                    <a:cubicBezTo>
                      <a:pt x="28" y="35"/>
                      <a:pt x="26" y="36"/>
                      <a:pt x="2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2" y="36"/>
                      <a:pt x="0" y="35"/>
                      <a:pt x="0" y="3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8" y="1"/>
                      <a:pt x="28" y="3"/>
                    </a:cubicBezTo>
                    <a:lnTo>
                      <a:pt x="28" y="34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Line 37"/>
              <p:cNvSpPr>
                <a:spLocks noChangeShapeType="1"/>
              </p:cNvSpPr>
              <p:nvPr/>
            </p:nvSpPr>
            <p:spPr bwMode="auto">
              <a:xfrm>
                <a:off x="4907" y="337"/>
                <a:ext cx="99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Line 38"/>
              <p:cNvSpPr>
                <a:spLocks noChangeShapeType="1"/>
              </p:cNvSpPr>
              <p:nvPr/>
            </p:nvSpPr>
            <p:spPr bwMode="auto">
              <a:xfrm>
                <a:off x="5658" y="500"/>
                <a:ext cx="81" cy="81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Line 39"/>
              <p:cNvSpPr>
                <a:spLocks noChangeShapeType="1"/>
              </p:cNvSpPr>
              <p:nvPr/>
            </p:nvSpPr>
            <p:spPr bwMode="auto">
              <a:xfrm flipH="1">
                <a:off x="5658" y="500"/>
                <a:ext cx="81" cy="81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40"/>
              <p:cNvSpPr>
                <a:spLocks/>
              </p:cNvSpPr>
              <p:nvPr/>
            </p:nvSpPr>
            <p:spPr bwMode="auto">
              <a:xfrm>
                <a:off x="5529" y="337"/>
                <a:ext cx="346" cy="310"/>
              </a:xfrm>
              <a:custGeom>
                <a:avLst/>
                <a:gdLst>
                  <a:gd name="T0" fmla="*/ 159 w 193"/>
                  <a:gd name="T1" fmla="*/ 0 h 173"/>
                  <a:gd name="T2" fmla="*/ 190 w 193"/>
                  <a:gd name="T3" fmla="*/ 0 h 173"/>
                  <a:gd name="T4" fmla="*/ 193 w 193"/>
                  <a:gd name="T5" fmla="*/ 4 h 173"/>
                  <a:gd name="T6" fmla="*/ 193 w 193"/>
                  <a:gd name="T7" fmla="*/ 170 h 173"/>
                  <a:gd name="T8" fmla="*/ 190 w 193"/>
                  <a:gd name="T9" fmla="*/ 173 h 173"/>
                  <a:gd name="T10" fmla="*/ 3 w 193"/>
                  <a:gd name="T11" fmla="*/ 173 h 173"/>
                  <a:gd name="T12" fmla="*/ 0 w 193"/>
                  <a:gd name="T13" fmla="*/ 170 h 173"/>
                  <a:gd name="T14" fmla="*/ 0 w 193"/>
                  <a:gd name="T15" fmla="*/ 4 h 173"/>
                  <a:gd name="T16" fmla="*/ 3 w 193"/>
                  <a:gd name="T17" fmla="*/ 0 h 173"/>
                  <a:gd name="T18" fmla="*/ 34 w 193"/>
                  <a:gd name="T1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3" h="173">
                    <a:moveTo>
                      <a:pt x="159" y="0"/>
                    </a:moveTo>
                    <a:cubicBezTo>
                      <a:pt x="190" y="0"/>
                      <a:pt x="190" y="0"/>
                      <a:pt x="190" y="0"/>
                    </a:cubicBezTo>
                    <a:cubicBezTo>
                      <a:pt x="192" y="0"/>
                      <a:pt x="193" y="2"/>
                      <a:pt x="193" y="4"/>
                    </a:cubicBezTo>
                    <a:cubicBezTo>
                      <a:pt x="193" y="170"/>
                      <a:pt x="193" y="170"/>
                      <a:pt x="193" y="170"/>
                    </a:cubicBezTo>
                    <a:cubicBezTo>
                      <a:pt x="193" y="172"/>
                      <a:pt x="192" y="173"/>
                      <a:pt x="190" y="173"/>
                    </a:cubicBezTo>
                    <a:cubicBezTo>
                      <a:pt x="3" y="173"/>
                      <a:pt x="3" y="173"/>
                      <a:pt x="3" y="173"/>
                    </a:cubicBezTo>
                    <a:cubicBezTo>
                      <a:pt x="1" y="173"/>
                      <a:pt x="0" y="172"/>
                      <a:pt x="0" y="17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Line 41"/>
              <p:cNvSpPr>
                <a:spLocks noChangeShapeType="1"/>
              </p:cNvSpPr>
              <p:nvPr/>
            </p:nvSpPr>
            <p:spPr bwMode="auto">
              <a:xfrm>
                <a:off x="5529" y="432"/>
                <a:ext cx="346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42"/>
              <p:cNvSpPr>
                <a:spLocks/>
              </p:cNvSpPr>
              <p:nvPr/>
            </p:nvSpPr>
            <p:spPr bwMode="auto">
              <a:xfrm>
                <a:off x="5597" y="303"/>
                <a:ext cx="50" cy="65"/>
              </a:xfrm>
              <a:custGeom>
                <a:avLst/>
                <a:gdLst>
                  <a:gd name="T0" fmla="*/ 28 w 28"/>
                  <a:gd name="T1" fmla="*/ 34 h 36"/>
                  <a:gd name="T2" fmla="*/ 24 w 28"/>
                  <a:gd name="T3" fmla="*/ 36 h 36"/>
                  <a:gd name="T4" fmla="*/ 4 w 28"/>
                  <a:gd name="T5" fmla="*/ 36 h 36"/>
                  <a:gd name="T6" fmla="*/ 0 w 28"/>
                  <a:gd name="T7" fmla="*/ 34 h 36"/>
                  <a:gd name="T8" fmla="*/ 0 w 28"/>
                  <a:gd name="T9" fmla="*/ 3 h 36"/>
                  <a:gd name="T10" fmla="*/ 4 w 28"/>
                  <a:gd name="T11" fmla="*/ 0 h 36"/>
                  <a:gd name="T12" fmla="*/ 24 w 28"/>
                  <a:gd name="T13" fmla="*/ 0 h 36"/>
                  <a:gd name="T14" fmla="*/ 28 w 28"/>
                  <a:gd name="T15" fmla="*/ 3 h 36"/>
                  <a:gd name="T16" fmla="*/ 28 w 28"/>
                  <a:gd name="T17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28" y="34"/>
                    </a:moveTo>
                    <a:cubicBezTo>
                      <a:pt x="28" y="35"/>
                      <a:pt x="26" y="36"/>
                      <a:pt x="2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2" y="36"/>
                      <a:pt x="0" y="35"/>
                      <a:pt x="0" y="3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8" y="1"/>
                      <a:pt x="28" y="3"/>
                    </a:cubicBezTo>
                    <a:lnTo>
                      <a:pt x="28" y="34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43"/>
              <p:cNvSpPr>
                <a:spLocks/>
              </p:cNvSpPr>
              <p:nvPr/>
            </p:nvSpPr>
            <p:spPr bwMode="auto">
              <a:xfrm>
                <a:off x="5757" y="303"/>
                <a:ext cx="50" cy="65"/>
              </a:xfrm>
              <a:custGeom>
                <a:avLst/>
                <a:gdLst>
                  <a:gd name="T0" fmla="*/ 28 w 28"/>
                  <a:gd name="T1" fmla="*/ 34 h 36"/>
                  <a:gd name="T2" fmla="*/ 24 w 28"/>
                  <a:gd name="T3" fmla="*/ 36 h 36"/>
                  <a:gd name="T4" fmla="*/ 4 w 28"/>
                  <a:gd name="T5" fmla="*/ 36 h 36"/>
                  <a:gd name="T6" fmla="*/ 0 w 28"/>
                  <a:gd name="T7" fmla="*/ 34 h 36"/>
                  <a:gd name="T8" fmla="*/ 0 w 28"/>
                  <a:gd name="T9" fmla="*/ 3 h 36"/>
                  <a:gd name="T10" fmla="*/ 4 w 28"/>
                  <a:gd name="T11" fmla="*/ 0 h 36"/>
                  <a:gd name="T12" fmla="*/ 24 w 28"/>
                  <a:gd name="T13" fmla="*/ 0 h 36"/>
                  <a:gd name="T14" fmla="*/ 28 w 28"/>
                  <a:gd name="T15" fmla="*/ 3 h 36"/>
                  <a:gd name="T16" fmla="*/ 28 w 28"/>
                  <a:gd name="T17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28" y="34"/>
                    </a:moveTo>
                    <a:cubicBezTo>
                      <a:pt x="28" y="35"/>
                      <a:pt x="26" y="36"/>
                      <a:pt x="2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2" y="36"/>
                      <a:pt x="0" y="35"/>
                      <a:pt x="0" y="3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8" y="1"/>
                      <a:pt x="28" y="3"/>
                    </a:cubicBezTo>
                    <a:lnTo>
                      <a:pt x="28" y="34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Line 44"/>
              <p:cNvSpPr>
                <a:spLocks noChangeShapeType="1"/>
              </p:cNvSpPr>
              <p:nvPr/>
            </p:nvSpPr>
            <p:spPr bwMode="auto">
              <a:xfrm>
                <a:off x="5653" y="337"/>
                <a:ext cx="98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45"/>
              <p:cNvSpPr>
                <a:spLocks/>
              </p:cNvSpPr>
              <p:nvPr/>
            </p:nvSpPr>
            <p:spPr bwMode="auto">
              <a:xfrm>
                <a:off x="6275" y="337"/>
                <a:ext cx="345" cy="310"/>
              </a:xfrm>
              <a:custGeom>
                <a:avLst/>
                <a:gdLst>
                  <a:gd name="T0" fmla="*/ 159 w 193"/>
                  <a:gd name="T1" fmla="*/ 0 h 173"/>
                  <a:gd name="T2" fmla="*/ 190 w 193"/>
                  <a:gd name="T3" fmla="*/ 0 h 173"/>
                  <a:gd name="T4" fmla="*/ 193 w 193"/>
                  <a:gd name="T5" fmla="*/ 4 h 173"/>
                  <a:gd name="T6" fmla="*/ 193 w 193"/>
                  <a:gd name="T7" fmla="*/ 170 h 173"/>
                  <a:gd name="T8" fmla="*/ 190 w 193"/>
                  <a:gd name="T9" fmla="*/ 173 h 173"/>
                  <a:gd name="T10" fmla="*/ 3 w 193"/>
                  <a:gd name="T11" fmla="*/ 173 h 173"/>
                  <a:gd name="T12" fmla="*/ 0 w 193"/>
                  <a:gd name="T13" fmla="*/ 170 h 173"/>
                  <a:gd name="T14" fmla="*/ 0 w 193"/>
                  <a:gd name="T15" fmla="*/ 4 h 173"/>
                  <a:gd name="T16" fmla="*/ 3 w 193"/>
                  <a:gd name="T17" fmla="*/ 0 h 173"/>
                  <a:gd name="T18" fmla="*/ 34 w 193"/>
                  <a:gd name="T1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3" h="173">
                    <a:moveTo>
                      <a:pt x="159" y="0"/>
                    </a:moveTo>
                    <a:cubicBezTo>
                      <a:pt x="190" y="0"/>
                      <a:pt x="190" y="0"/>
                      <a:pt x="190" y="0"/>
                    </a:cubicBezTo>
                    <a:cubicBezTo>
                      <a:pt x="192" y="0"/>
                      <a:pt x="193" y="2"/>
                      <a:pt x="193" y="4"/>
                    </a:cubicBezTo>
                    <a:cubicBezTo>
                      <a:pt x="193" y="170"/>
                      <a:pt x="193" y="170"/>
                      <a:pt x="193" y="170"/>
                    </a:cubicBezTo>
                    <a:cubicBezTo>
                      <a:pt x="193" y="172"/>
                      <a:pt x="192" y="173"/>
                      <a:pt x="190" y="173"/>
                    </a:cubicBezTo>
                    <a:cubicBezTo>
                      <a:pt x="3" y="173"/>
                      <a:pt x="3" y="173"/>
                      <a:pt x="3" y="173"/>
                    </a:cubicBezTo>
                    <a:cubicBezTo>
                      <a:pt x="1" y="173"/>
                      <a:pt x="0" y="172"/>
                      <a:pt x="0" y="17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Line 46"/>
              <p:cNvSpPr>
                <a:spLocks noChangeShapeType="1"/>
              </p:cNvSpPr>
              <p:nvPr/>
            </p:nvSpPr>
            <p:spPr bwMode="auto">
              <a:xfrm>
                <a:off x="6275" y="432"/>
                <a:ext cx="345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47"/>
              <p:cNvSpPr>
                <a:spLocks/>
              </p:cNvSpPr>
              <p:nvPr/>
            </p:nvSpPr>
            <p:spPr bwMode="auto">
              <a:xfrm>
                <a:off x="6343" y="303"/>
                <a:ext cx="50" cy="65"/>
              </a:xfrm>
              <a:custGeom>
                <a:avLst/>
                <a:gdLst>
                  <a:gd name="T0" fmla="*/ 28 w 28"/>
                  <a:gd name="T1" fmla="*/ 34 h 36"/>
                  <a:gd name="T2" fmla="*/ 24 w 28"/>
                  <a:gd name="T3" fmla="*/ 36 h 36"/>
                  <a:gd name="T4" fmla="*/ 4 w 28"/>
                  <a:gd name="T5" fmla="*/ 36 h 36"/>
                  <a:gd name="T6" fmla="*/ 0 w 28"/>
                  <a:gd name="T7" fmla="*/ 34 h 36"/>
                  <a:gd name="T8" fmla="*/ 0 w 28"/>
                  <a:gd name="T9" fmla="*/ 3 h 36"/>
                  <a:gd name="T10" fmla="*/ 4 w 28"/>
                  <a:gd name="T11" fmla="*/ 0 h 36"/>
                  <a:gd name="T12" fmla="*/ 24 w 28"/>
                  <a:gd name="T13" fmla="*/ 0 h 36"/>
                  <a:gd name="T14" fmla="*/ 28 w 28"/>
                  <a:gd name="T15" fmla="*/ 3 h 36"/>
                  <a:gd name="T16" fmla="*/ 28 w 28"/>
                  <a:gd name="T17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28" y="34"/>
                    </a:moveTo>
                    <a:cubicBezTo>
                      <a:pt x="28" y="35"/>
                      <a:pt x="26" y="36"/>
                      <a:pt x="2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2" y="36"/>
                      <a:pt x="0" y="35"/>
                      <a:pt x="0" y="3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8" y="1"/>
                      <a:pt x="28" y="3"/>
                    </a:cubicBezTo>
                    <a:lnTo>
                      <a:pt x="28" y="34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48"/>
              <p:cNvSpPr>
                <a:spLocks/>
              </p:cNvSpPr>
              <p:nvPr/>
            </p:nvSpPr>
            <p:spPr bwMode="auto">
              <a:xfrm>
                <a:off x="6502" y="303"/>
                <a:ext cx="50" cy="65"/>
              </a:xfrm>
              <a:custGeom>
                <a:avLst/>
                <a:gdLst>
                  <a:gd name="T0" fmla="*/ 28 w 28"/>
                  <a:gd name="T1" fmla="*/ 34 h 36"/>
                  <a:gd name="T2" fmla="*/ 24 w 28"/>
                  <a:gd name="T3" fmla="*/ 36 h 36"/>
                  <a:gd name="T4" fmla="*/ 4 w 28"/>
                  <a:gd name="T5" fmla="*/ 36 h 36"/>
                  <a:gd name="T6" fmla="*/ 0 w 28"/>
                  <a:gd name="T7" fmla="*/ 34 h 36"/>
                  <a:gd name="T8" fmla="*/ 0 w 28"/>
                  <a:gd name="T9" fmla="*/ 3 h 36"/>
                  <a:gd name="T10" fmla="*/ 4 w 28"/>
                  <a:gd name="T11" fmla="*/ 0 h 36"/>
                  <a:gd name="T12" fmla="*/ 24 w 28"/>
                  <a:gd name="T13" fmla="*/ 0 h 36"/>
                  <a:gd name="T14" fmla="*/ 28 w 28"/>
                  <a:gd name="T15" fmla="*/ 3 h 36"/>
                  <a:gd name="T16" fmla="*/ 28 w 28"/>
                  <a:gd name="T17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28" y="34"/>
                    </a:moveTo>
                    <a:cubicBezTo>
                      <a:pt x="28" y="35"/>
                      <a:pt x="26" y="36"/>
                      <a:pt x="2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2" y="36"/>
                      <a:pt x="0" y="35"/>
                      <a:pt x="0" y="3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8" y="1"/>
                      <a:pt x="28" y="3"/>
                    </a:cubicBezTo>
                    <a:lnTo>
                      <a:pt x="28" y="34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Line 49"/>
              <p:cNvSpPr>
                <a:spLocks noChangeShapeType="1"/>
              </p:cNvSpPr>
              <p:nvPr/>
            </p:nvSpPr>
            <p:spPr bwMode="auto">
              <a:xfrm>
                <a:off x="6398" y="337"/>
                <a:ext cx="99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Line 50"/>
              <p:cNvSpPr>
                <a:spLocks noChangeShapeType="1"/>
              </p:cNvSpPr>
              <p:nvPr/>
            </p:nvSpPr>
            <p:spPr bwMode="auto">
              <a:xfrm>
                <a:off x="6386" y="538"/>
                <a:ext cx="46" cy="43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Line 51"/>
              <p:cNvSpPr>
                <a:spLocks noChangeShapeType="1"/>
              </p:cNvSpPr>
              <p:nvPr/>
            </p:nvSpPr>
            <p:spPr bwMode="auto">
              <a:xfrm flipH="1">
                <a:off x="6423" y="500"/>
                <a:ext cx="81" cy="81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7024" y="332"/>
                <a:ext cx="145" cy="260"/>
              </a:xfrm>
              <a:custGeom>
                <a:avLst/>
                <a:gdLst>
                  <a:gd name="T0" fmla="*/ 81 w 81"/>
                  <a:gd name="T1" fmla="*/ 145 h 145"/>
                  <a:gd name="T2" fmla="*/ 3 w 81"/>
                  <a:gd name="T3" fmla="*/ 145 h 145"/>
                  <a:gd name="T4" fmla="*/ 0 w 81"/>
                  <a:gd name="T5" fmla="*/ 142 h 145"/>
                  <a:gd name="T6" fmla="*/ 0 w 81"/>
                  <a:gd name="T7" fmla="*/ 3 h 145"/>
                  <a:gd name="T8" fmla="*/ 3 w 81"/>
                  <a:gd name="T9" fmla="*/ 0 h 145"/>
                  <a:gd name="T10" fmla="*/ 29 w 81"/>
                  <a:gd name="T1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5">
                    <a:moveTo>
                      <a:pt x="81" y="145"/>
                    </a:moveTo>
                    <a:cubicBezTo>
                      <a:pt x="3" y="145"/>
                      <a:pt x="3" y="145"/>
                      <a:pt x="3" y="145"/>
                    </a:cubicBezTo>
                    <a:cubicBezTo>
                      <a:pt x="1" y="145"/>
                      <a:pt x="0" y="144"/>
                      <a:pt x="0" y="14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7262" y="332"/>
                <a:ext cx="52" cy="136"/>
              </a:xfrm>
              <a:custGeom>
                <a:avLst/>
                <a:gdLst>
                  <a:gd name="T0" fmla="*/ 0 w 29"/>
                  <a:gd name="T1" fmla="*/ 0 h 76"/>
                  <a:gd name="T2" fmla="*/ 26 w 29"/>
                  <a:gd name="T3" fmla="*/ 0 h 76"/>
                  <a:gd name="T4" fmla="*/ 29 w 29"/>
                  <a:gd name="T5" fmla="*/ 3 h 76"/>
                  <a:gd name="T6" fmla="*/ 29 w 29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76">
                    <a:moveTo>
                      <a:pt x="0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8" y="0"/>
                      <a:pt x="29" y="1"/>
                      <a:pt x="29" y="3"/>
                    </a:cubicBezTo>
                    <a:cubicBezTo>
                      <a:pt x="29" y="76"/>
                      <a:pt x="29" y="76"/>
                      <a:pt x="29" y="76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Line 54"/>
              <p:cNvSpPr>
                <a:spLocks noChangeShapeType="1"/>
              </p:cNvSpPr>
              <p:nvPr/>
            </p:nvSpPr>
            <p:spPr bwMode="auto">
              <a:xfrm>
                <a:off x="7024" y="413"/>
                <a:ext cx="29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7081" y="303"/>
                <a:ext cx="41" cy="54"/>
              </a:xfrm>
              <a:custGeom>
                <a:avLst/>
                <a:gdLst>
                  <a:gd name="T0" fmla="*/ 23 w 23"/>
                  <a:gd name="T1" fmla="*/ 28 h 30"/>
                  <a:gd name="T2" fmla="*/ 20 w 23"/>
                  <a:gd name="T3" fmla="*/ 30 h 30"/>
                  <a:gd name="T4" fmla="*/ 3 w 23"/>
                  <a:gd name="T5" fmla="*/ 30 h 30"/>
                  <a:gd name="T6" fmla="*/ 0 w 23"/>
                  <a:gd name="T7" fmla="*/ 28 h 30"/>
                  <a:gd name="T8" fmla="*/ 0 w 23"/>
                  <a:gd name="T9" fmla="*/ 2 h 30"/>
                  <a:gd name="T10" fmla="*/ 3 w 23"/>
                  <a:gd name="T11" fmla="*/ 0 h 30"/>
                  <a:gd name="T12" fmla="*/ 20 w 23"/>
                  <a:gd name="T13" fmla="*/ 0 h 30"/>
                  <a:gd name="T14" fmla="*/ 23 w 23"/>
                  <a:gd name="T15" fmla="*/ 2 h 30"/>
                  <a:gd name="T16" fmla="*/ 23 w 23"/>
                  <a:gd name="T1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0">
                    <a:moveTo>
                      <a:pt x="23" y="28"/>
                    </a:moveTo>
                    <a:cubicBezTo>
                      <a:pt x="23" y="29"/>
                      <a:pt x="22" y="30"/>
                      <a:pt x="20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1" y="30"/>
                      <a:pt x="0" y="29"/>
                      <a:pt x="0" y="2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3" y="1"/>
                      <a:pt x="23" y="2"/>
                    </a:cubicBezTo>
                    <a:lnTo>
                      <a:pt x="23" y="28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7215" y="303"/>
                <a:ext cx="42" cy="54"/>
              </a:xfrm>
              <a:custGeom>
                <a:avLst/>
                <a:gdLst>
                  <a:gd name="T0" fmla="*/ 23 w 23"/>
                  <a:gd name="T1" fmla="*/ 28 h 30"/>
                  <a:gd name="T2" fmla="*/ 20 w 23"/>
                  <a:gd name="T3" fmla="*/ 30 h 30"/>
                  <a:gd name="T4" fmla="*/ 3 w 23"/>
                  <a:gd name="T5" fmla="*/ 30 h 30"/>
                  <a:gd name="T6" fmla="*/ 0 w 23"/>
                  <a:gd name="T7" fmla="*/ 28 h 30"/>
                  <a:gd name="T8" fmla="*/ 0 w 23"/>
                  <a:gd name="T9" fmla="*/ 2 h 30"/>
                  <a:gd name="T10" fmla="*/ 3 w 23"/>
                  <a:gd name="T11" fmla="*/ 0 h 30"/>
                  <a:gd name="T12" fmla="*/ 20 w 23"/>
                  <a:gd name="T13" fmla="*/ 0 h 30"/>
                  <a:gd name="T14" fmla="*/ 23 w 23"/>
                  <a:gd name="T15" fmla="*/ 2 h 30"/>
                  <a:gd name="T16" fmla="*/ 23 w 23"/>
                  <a:gd name="T1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0">
                    <a:moveTo>
                      <a:pt x="23" y="28"/>
                    </a:moveTo>
                    <a:cubicBezTo>
                      <a:pt x="23" y="29"/>
                      <a:pt x="22" y="30"/>
                      <a:pt x="20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1" y="30"/>
                      <a:pt x="0" y="29"/>
                      <a:pt x="0" y="2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3" y="1"/>
                      <a:pt x="23" y="2"/>
                    </a:cubicBezTo>
                    <a:lnTo>
                      <a:pt x="23" y="28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Line 57"/>
              <p:cNvSpPr>
                <a:spLocks noChangeShapeType="1"/>
              </p:cNvSpPr>
              <p:nvPr/>
            </p:nvSpPr>
            <p:spPr bwMode="auto">
              <a:xfrm>
                <a:off x="7128" y="332"/>
                <a:ext cx="82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Oval 58"/>
              <p:cNvSpPr>
                <a:spLocks noChangeArrowheads="1"/>
              </p:cNvSpPr>
              <p:nvPr/>
            </p:nvSpPr>
            <p:spPr bwMode="auto">
              <a:xfrm>
                <a:off x="7196" y="484"/>
                <a:ext cx="123" cy="124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Line 59"/>
              <p:cNvSpPr>
                <a:spLocks noChangeShapeType="1"/>
              </p:cNvSpPr>
              <p:nvPr/>
            </p:nvSpPr>
            <p:spPr bwMode="auto">
              <a:xfrm>
                <a:off x="7307" y="592"/>
                <a:ext cx="55" cy="55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312" y="1003"/>
                <a:ext cx="142" cy="254"/>
              </a:xfrm>
              <a:custGeom>
                <a:avLst/>
                <a:gdLst>
                  <a:gd name="T0" fmla="*/ 79 w 79"/>
                  <a:gd name="T1" fmla="*/ 142 h 142"/>
                  <a:gd name="T2" fmla="*/ 3 w 79"/>
                  <a:gd name="T3" fmla="*/ 142 h 142"/>
                  <a:gd name="T4" fmla="*/ 0 w 79"/>
                  <a:gd name="T5" fmla="*/ 139 h 142"/>
                  <a:gd name="T6" fmla="*/ 0 w 79"/>
                  <a:gd name="T7" fmla="*/ 3 h 142"/>
                  <a:gd name="T8" fmla="*/ 3 w 79"/>
                  <a:gd name="T9" fmla="*/ 0 h 142"/>
                  <a:gd name="T10" fmla="*/ 28 w 79"/>
                  <a:gd name="T1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42">
                    <a:moveTo>
                      <a:pt x="79" y="142"/>
                    </a:moveTo>
                    <a:cubicBezTo>
                      <a:pt x="3" y="142"/>
                      <a:pt x="3" y="142"/>
                      <a:pt x="3" y="142"/>
                    </a:cubicBezTo>
                    <a:cubicBezTo>
                      <a:pt x="1" y="142"/>
                      <a:pt x="0" y="141"/>
                      <a:pt x="0" y="139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61"/>
              <p:cNvSpPr>
                <a:spLocks/>
              </p:cNvSpPr>
              <p:nvPr/>
            </p:nvSpPr>
            <p:spPr bwMode="auto">
              <a:xfrm>
                <a:off x="545" y="1003"/>
                <a:ext cx="52" cy="132"/>
              </a:xfrm>
              <a:custGeom>
                <a:avLst/>
                <a:gdLst>
                  <a:gd name="T0" fmla="*/ 0 w 29"/>
                  <a:gd name="T1" fmla="*/ 0 h 74"/>
                  <a:gd name="T2" fmla="*/ 26 w 29"/>
                  <a:gd name="T3" fmla="*/ 0 h 74"/>
                  <a:gd name="T4" fmla="*/ 29 w 29"/>
                  <a:gd name="T5" fmla="*/ 3 h 74"/>
                  <a:gd name="T6" fmla="*/ 29 w 29"/>
                  <a:gd name="T7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74">
                    <a:moveTo>
                      <a:pt x="0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8" y="0"/>
                      <a:pt x="29" y="1"/>
                      <a:pt x="29" y="3"/>
                    </a:cubicBezTo>
                    <a:cubicBezTo>
                      <a:pt x="29" y="74"/>
                      <a:pt x="29" y="74"/>
                      <a:pt x="29" y="74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Line 62"/>
              <p:cNvSpPr>
                <a:spLocks noChangeShapeType="1"/>
              </p:cNvSpPr>
              <p:nvPr/>
            </p:nvSpPr>
            <p:spPr bwMode="auto">
              <a:xfrm>
                <a:off x="312" y="1081"/>
                <a:ext cx="285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63"/>
              <p:cNvSpPr>
                <a:spLocks/>
              </p:cNvSpPr>
              <p:nvPr/>
            </p:nvSpPr>
            <p:spPr bwMode="auto">
              <a:xfrm>
                <a:off x="368" y="974"/>
                <a:ext cx="41" cy="54"/>
              </a:xfrm>
              <a:custGeom>
                <a:avLst/>
                <a:gdLst>
                  <a:gd name="T0" fmla="*/ 23 w 23"/>
                  <a:gd name="T1" fmla="*/ 28 h 30"/>
                  <a:gd name="T2" fmla="*/ 20 w 23"/>
                  <a:gd name="T3" fmla="*/ 30 h 30"/>
                  <a:gd name="T4" fmla="*/ 3 w 23"/>
                  <a:gd name="T5" fmla="*/ 30 h 30"/>
                  <a:gd name="T6" fmla="*/ 0 w 23"/>
                  <a:gd name="T7" fmla="*/ 28 h 30"/>
                  <a:gd name="T8" fmla="*/ 0 w 23"/>
                  <a:gd name="T9" fmla="*/ 2 h 30"/>
                  <a:gd name="T10" fmla="*/ 3 w 23"/>
                  <a:gd name="T11" fmla="*/ 0 h 30"/>
                  <a:gd name="T12" fmla="*/ 20 w 23"/>
                  <a:gd name="T13" fmla="*/ 0 h 30"/>
                  <a:gd name="T14" fmla="*/ 23 w 23"/>
                  <a:gd name="T15" fmla="*/ 2 h 30"/>
                  <a:gd name="T16" fmla="*/ 23 w 23"/>
                  <a:gd name="T1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0">
                    <a:moveTo>
                      <a:pt x="23" y="28"/>
                    </a:moveTo>
                    <a:cubicBezTo>
                      <a:pt x="23" y="29"/>
                      <a:pt x="22" y="30"/>
                      <a:pt x="20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2" y="30"/>
                      <a:pt x="0" y="29"/>
                      <a:pt x="0" y="2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3" y="1"/>
                      <a:pt x="23" y="2"/>
                    </a:cubicBezTo>
                    <a:lnTo>
                      <a:pt x="23" y="28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64"/>
              <p:cNvSpPr>
                <a:spLocks/>
              </p:cNvSpPr>
              <p:nvPr/>
            </p:nvSpPr>
            <p:spPr bwMode="auto">
              <a:xfrm>
                <a:off x="500" y="974"/>
                <a:ext cx="40" cy="54"/>
              </a:xfrm>
              <a:custGeom>
                <a:avLst/>
                <a:gdLst>
                  <a:gd name="T0" fmla="*/ 22 w 22"/>
                  <a:gd name="T1" fmla="*/ 28 h 30"/>
                  <a:gd name="T2" fmla="*/ 20 w 22"/>
                  <a:gd name="T3" fmla="*/ 30 h 30"/>
                  <a:gd name="T4" fmla="*/ 2 w 22"/>
                  <a:gd name="T5" fmla="*/ 30 h 30"/>
                  <a:gd name="T6" fmla="*/ 0 w 22"/>
                  <a:gd name="T7" fmla="*/ 28 h 30"/>
                  <a:gd name="T8" fmla="*/ 0 w 22"/>
                  <a:gd name="T9" fmla="*/ 2 h 30"/>
                  <a:gd name="T10" fmla="*/ 2 w 22"/>
                  <a:gd name="T11" fmla="*/ 0 h 30"/>
                  <a:gd name="T12" fmla="*/ 20 w 22"/>
                  <a:gd name="T13" fmla="*/ 0 h 30"/>
                  <a:gd name="T14" fmla="*/ 22 w 22"/>
                  <a:gd name="T15" fmla="*/ 2 h 30"/>
                  <a:gd name="T16" fmla="*/ 22 w 22"/>
                  <a:gd name="T1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30">
                    <a:moveTo>
                      <a:pt x="22" y="28"/>
                    </a:moveTo>
                    <a:cubicBezTo>
                      <a:pt x="22" y="29"/>
                      <a:pt x="21" y="30"/>
                      <a:pt x="20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" y="30"/>
                      <a:pt x="0" y="29"/>
                      <a:pt x="0" y="2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1" y="0"/>
                      <a:pt x="22" y="1"/>
                      <a:pt x="22" y="2"/>
                    </a:cubicBezTo>
                    <a:lnTo>
                      <a:pt x="22" y="28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Line 65"/>
              <p:cNvSpPr>
                <a:spLocks noChangeShapeType="1"/>
              </p:cNvSpPr>
              <p:nvPr/>
            </p:nvSpPr>
            <p:spPr bwMode="auto">
              <a:xfrm>
                <a:off x="414" y="1003"/>
                <a:ext cx="8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Oval 66"/>
              <p:cNvSpPr>
                <a:spLocks noChangeArrowheads="1"/>
              </p:cNvSpPr>
              <p:nvPr/>
            </p:nvSpPr>
            <p:spPr bwMode="auto">
              <a:xfrm>
                <a:off x="481" y="1151"/>
                <a:ext cx="175" cy="174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Line 67"/>
              <p:cNvSpPr>
                <a:spLocks noChangeShapeType="1"/>
              </p:cNvSpPr>
              <p:nvPr/>
            </p:nvSpPr>
            <p:spPr bwMode="auto">
              <a:xfrm>
                <a:off x="568" y="1203"/>
                <a:ext cx="0" cy="56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Line 68"/>
              <p:cNvSpPr>
                <a:spLocks noChangeShapeType="1"/>
              </p:cNvSpPr>
              <p:nvPr/>
            </p:nvSpPr>
            <p:spPr bwMode="auto">
              <a:xfrm flipH="1">
                <a:off x="563" y="1254"/>
                <a:ext cx="56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69"/>
              <p:cNvSpPr>
                <a:spLocks/>
              </p:cNvSpPr>
              <p:nvPr/>
            </p:nvSpPr>
            <p:spPr bwMode="auto">
              <a:xfrm>
                <a:off x="1056" y="1012"/>
                <a:ext cx="346" cy="310"/>
              </a:xfrm>
              <a:custGeom>
                <a:avLst/>
                <a:gdLst>
                  <a:gd name="T0" fmla="*/ 159 w 193"/>
                  <a:gd name="T1" fmla="*/ 0 h 173"/>
                  <a:gd name="T2" fmla="*/ 190 w 193"/>
                  <a:gd name="T3" fmla="*/ 0 h 173"/>
                  <a:gd name="T4" fmla="*/ 193 w 193"/>
                  <a:gd name="T5" fmla="*/ 4 h 173"/>
                  <a:gd name="T6" fmla="*/ 193 w 193"/>
                  <a:gd name="T7" fmla="*/ 170 h 173"/>
                  <a:gd name="T8" fmla="*/ 190 w 193"/>
                  <a:gd name="T9" fmla="*/ 173 h 173"/>
                  <a:gd name="T10" fmla="*/ 3 w 193"/>
                  <a:gd name="T11" fmla="*/ 173 h 173"/>
                  <a:gd name="T12" fmla="*/ 0 w 193"/>
                  <a:gd name="T13" fmla="*/ 170 h 173"/>
                  <a:gd name="T14" fmla="*/ 0 w 193"/>
                  <a:gd name="T15" fmla="*/ 4 h 173"/>
                  <a:gd name="T16" fmla="*/ 3 w 193"/>
                  <a:gd name="T17" fmla="*/ 0 h 173"/>
                  <a:gd name="T18" fmla="*/ 34 w 193"/>
                  <a:gd name="T1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3" h="173">
                    <a:moveTo>
                      <a:pt x="159" y="0"/>
                    </a:moveTo>
                    <a:cubicBezTo>
                      <a:pt x="190" y="0"/>
                      <a:pt x="190" y="0"/>
                      <a:pt x="190" y="0"/>
                    </a:cubicBezTo>
                    <a:cubicBezTo>
                      <a:pt x="192" y="0"/>
                      <a:pt x="193" y="2"/>
                      <a:pt x="193" y="4"/>
                    </a:cubicBezTo>
                    <a:cubicBezTo>
                      <a:pt x="193" y="170"/>
                      <a:pt x="193" y="170"/>
                      <a:pt x="193" y="170"/>
                    </a:cubicBezTo>
                    <a:cubicBezTo>
                      <a:pt x="193" y="172"/>
                      <a:pt x="192" y="173"/>
                      <a:pt x="190" y="173"/>
                    </a:cubicBezTo>
                    <a:cubicBezTo>
                      <a:pt x="3" y="173"/>
                      <a:pt x="3" y="173"/>
                      <a:pt x="3" y="173"/>
                    </a:cubicBezTo>
                    <a:cubicBezTo>
                      <a:pt x="1" y="173"/>
                      <a:pt x="0" y="172"/>
                      <a:pt x="0" y="17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Line 70"/>
              <p:cNvSpPr>
                <a:spLocks noChangeShapeType="1"/>
              </p:cNvSpPr>
              <p:nvPr/>
            </p:nvSpPr>
            <p:spPr bwMode="auto">
              <a:xfrm>
                <a:off x="1056" y="1107"/>
                <a:ext cx="346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71"/>
              <p:cNvSpPr>
                <a:spLocks/>
              </p:cNvSpPr>
              <p:nvPr/>
            </p:nvSpPr>
            <p:spPr bwMode="auto">
              <a:xfrm>
                <a:off x="1124" y="977"/>
                <a:ext cx="50" cy="65"/>
              </a:xfrm>
              <a:custGeom>
                <a:avLst/>
                <a:gdLst>
                  <a:gd name="T0" fmla="*/ 28 w 28"/>
                  <a:gd name="T1" fmla="*/ 34 h 36"/>
                  <a:gd name="T2" fmla="*/ 24 w 28"/>
                  <a:gd name="T3" fmla="*/ 36 h 36"/>
                  <a:gd name="T4" fmla="*/ 4 w 28"/>
                  <a:gd name="T5" fmla="*/ 36 h 36"/>
                  <a:gd name="T6" fmla="*/ 0 w 28"/>
                  <a:gd name="T7" fmla="*/ 34 h 36"/>
                  <a:gd name="T8" fmla="*/ 0 w 28"/>
                  <a:gd name="T9" fmla="*/ 3 h 36"/>
                  <a:gd name="T10" fmla="*/ 4 w 28"/>
                  <a:gd name="T11" fmla="*/ 0 h 36"/>
                  <a:gd name="T12" fmla="*/ 24 w 28"/>
                  <a:gd name="T13" fmla="*/ 0 h 36"/>
                  <a:gd name="T14" fmla="*/ 28 w 28"/>
                  <a:gd name="T15" fmla="*/ 3 h 36"/>
                  <a:gd name="T16" fmla="*/ 28 w 28"/>
                  <a:gd name="T17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28" y="34"/>
                    </a:moveTo>
                    <a:cubicBezTo>
                      <a:pt x="28" y="35"/>
                      <a:pt x="26" y="36"/>
                      <a:pt x="2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2" y="36"/>
                      <a:pt x="0" y="35"/>
                      <a:pt x="0" y="3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8" y="1"/>
                      <a:pt x="28" y="3"/>
                    </a:cubicBezTo>
                    <a:lnTo>
                      <a:pt x="28" y="34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72"/>
              <p:cNvSpPr>
                <a:spLocks/>
              </p:cNvSpPr>
              <p:nvPr/>
            </p:nvSpPr>
            <p:spPr bwMode="auto">
              <a:xfrm>
                <a:off x="1283" y="977"/>
                <a:ext cx="51" cy="65"/>
              </a:xfrm>
              <a:custGeom>
                <a:avLst/>
                <a:gdLst>
                  <a:gd name="T0" fmla="*/ 28 w 28"/>
                  <a:gd name="T1" fmla="*/ 34 h 36"/>
                  <a:gd name="T2" fmla="*/ 24 w 28"/>
                  <a:gd name="T3" fmla="*/ 36 h 36"/>
                  <a:gd name="T4" fmla="*/ 4 w 28"/>
                  <a:gd name="T5" fmla="*/ 36 h 36"/>
                  <a:gd name="T6" fmla="*/ 0 w 28"/>
                  <a:gd name="T7" fmla="*/ 34 h 36"/>
                  <a:gd name="T8" fmla="*/ 0 w 28"/>
                  <a:gd name="T9" fmla="*/ 3 h 36"/>
                  <a:gd name="T10" fmla="*/ 4 w 28"/>
                  <a:gd name="T11" fmla="*/ 0 h 36"/>
                  <a:gd name="T12" fmla="*/ 24 w 28"/>
                  <a:gd name="T13" fmla="*/ 0 h 36"/>
                  <a:gd name="T14" fmla="*/ 28 w 28"/>
                  <a:gd name="T15" fmla="*/ 3 h 36"/>
                  <a:gd name="T16" fmla="*/ 28 w 28"/>
                  <a:gd name="T17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28" y="34"/>
                    </a:moveTo>
                    <a:cubicBezTo>
                      <a:pt x="28" y="35"/>
                      <a:pt x="26" y="36"/>
                      <a:pt x="2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2" y="36"/>
                      <a:pt x="0" y="35"/>
                      <a:pt x="0" y="3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8" y="1"/>
                      <a:pt x="28" y="3"/>
                    </a:cubicBezTo>
                    <a:lnTo>
                      <a:pt x="28" y="34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Line 73"/>
              <p:cNvSpPr>
                <a:spLocks noChangeShapeType="1"/>
              </p:cNvSpPr>
              <p:nvPr/>
            </p:nvSpPr>
            <p:spPr bwMode="auto">
              <a:xfrm>
                <a:off x="1181" y="1012"/>
                <a:ext cx="97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74"/>
              <p:cNvSpPr>
                <a:spLocks/>
              </p:cNvSpPr>
              <p:nvPr/>
            </p:nvSpPr>
            <p:spPr bwMode="auto">
              <a:xfrm>
                <a:off x="1169" y="1169"/>
                <a:ext cx="54" cy="85"/>
              </a:xfrm>
              <a:custGeom>
                <a:avLst/>
                <a:gdLst>
                  <a:gd name="T0" fmla="*/ 0 w 30"/>
                  <a:gd name="T1" fmla="*/ 47 h 47"/>
                  <a:gd name="T2" fmla="*/ 0 w 30"/>
                  <a:gd name="T3" fmla="*/ 43 h 47"/>
                  <a:gd name="T4" fmla="*/ 5 w 30"/>
                  <a:gd name="T5" fmla="*/ 39 h 47"/>
                  <a:gd name="T6" fmla="*/ 22 w 30"/>
                  <a:gd name="T7" fmla="*/ 14 h 47"/>
                  <a:gd name="T8" fmla="*/ 13 w 30"/>
                  <a:gd name="T9" fmla="*/ 5 h 47"/>
                  <a:gd name="T10" fmla="*/ 3 w 30"/>
                  <a:gd name="T11" fmla="*/ 9 h 47"/>
                  <a:gd name="T12" fmla="*/ 1 w 30"/>
                  <a:gd name="T13" fmla="*/ 5 h 47"/>
                  <a:gd name="T14" fmla="*/ 15 w 30"/>
                  <a:gd name="T15" fmla="*/ 0 h 47"/>
                  <a:gd name="T16" fmla="*/ 29 w 30"/>
                  <a:gd name="T17" fmla="*/ 14 h 47"/>
                  <a:gd name="T18" fmla="*/ 13 w 30"/>
                  <a:gd name="T19" fmla="*/ 38 h 47"/>
                  <a:gd name="T20" fmla="*/ 9 w 30"/>
                  <a:gd name="T21" fmla="*/ 42 h 47"/>
                  <a:gd name="T22" fmla="*/ 9 w 30"/>
                  <a:gd name="T23" fmla="*/ 42 h 47"/>
                  <a:gd name="T24" fmla="*/ 30 w 30"/>
                  <a:gd name="T25" fmla="*/ 42 h 47"/>
                  <a:gd name="T26" fmla="*/ 30 w 30"/>
                  <a:gd name="T27" fmla="*/ 47 h 47"/>
                  <a:gd name="T28" fmla="*/ 0 w 30"/>
                  <a:gd name="T2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47">
                    <a:moveTo>
                      <a:pt x="0" y="47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17" y="27"/>
                      <a:pt x="22" y="21"/>
                      <a:pt x="22" y="14"/>
                    </a:cubicBezTo>
                    <a:cubicBezTo>
                      <a:pt x="22" y="10"/>
                      <a:pt x="20" y="5"/>
                      <a:pt x="13" y="5"/>
                    </a:cubicBezTo>
                    <a:cubicBezTo>
                      <a:pt x="9" y="5"/>
                      <a:pt x="6" y="8"/>
                      <a:pt x="3" y="9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5" y="2"/>
                      <a:pt x="9" y="0"/>
                      <a:pt x="15" y="0"/>
                    </a:cubicBezTo>
                    <a:cubicBezTo>
                      <a:pt x="24" y="0"/>
                      <a:pt x="29" y="7"/>
                      <a:pt x="29" y="14"/>
                    </a:cubicBezTo>
                    <a:cubicBezTo>
                      <a:pt x="29" y="22"/>
                      <a:pt x="22" y="29"/>
                      <a:pt x="13" y="38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7"/>
                      <a:pt x="30" y="47"/>
                      <a:pt x="30" y="47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75"/>
              <p:cNvSpPr>
                <a:spLocks/>
              </p:cNvSpPr>
              <p:nvPr/>
            </p:nvSpPr>
            <p:spPr bwMode="auto">
              <a:xfrm>
                <a:off x="1242" y="1171"/>
                <a:ext cx="27" cy="83"/>
              </a:xfrm>
              <a:custGeom>
                <a:avLst/>
                <a:gdLst>
                  <a:gd name="T0" fmla="*/ 16 w 27"/>
                  <a:gd name="T1" fmla="*/ 11 h 83"/>
                  <a:gd name="T2" fmla="*/ 16 w 27"/>
                  <a:gd name="T3" fmla="*/ 11 h 83"/>
                  <a:gd name="T4" fmla="*/ 2 w 27"/>
                  <a:gd name="T5" fmla="*/ 18 h 83"/>
                  <a:gd name="T6" fmla="*/ 0 w 27"/>
                  <a:gd name="T7" fmla="*/ 9 h 83"/>
                  <a:gd name="T8" fmla="*/ 18 w 27"/>
                  <a:gd name="T9" fmla="*/ 0 h 83"/>
                  <a:gd name="T10" fmla="*/ 27 w 27"/>
                  <a:gd name="T11" fmla="*/ 0 h 83"/>
                  <a:gd name="T12" fmla="*/ 27 w 27"/>
                  <a:gd name="T13" fmla="*/ 83 h 83"/>
                  <a:gd name="T14" fmla="*/ 16 w 27"/>
                  <a:gd name="T15" fmla="*/ 83 h 83"/>
                  <a:gd name="T16" fmla="*/ 16 w 27"/>
                  <a:gd name="T17" fmla="*/ 1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83">
                    <a:moveTo>
                      <a:pt x="16" y="11"/>
                    </a:moveTo>
                    <a:lnTo>
                      <a:pt x="16" y="11"/>
                    </a:lnTo>
                    <a:lnTo>
                      <a:pt x="2" y="18"/>
                    </a:lnTo>
                    <a:lnTo>
                      <a:pt x="0" y="9"/>
                    </a:lnTo>
                    <a:lnTo>
                      <a:pt x="18" y="0"/>
                    </a:lnTo>
                    <a:lnTo>
                      <a:pt x="27" y="0"/>
                    </a:lnTo>
                    <a:lnTo>
                      <a:pt x="27" y="83"/>
                    </a:lnTo>
                    <a:lnTo>
                      <a:pt x="16" y="83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Oval 76"/>
              <p:cNvSpPr>
                <a:spLocks noChangeArrowheads="1"/>
              </p:cNvSpPr>
              <p:nvPr/>
            </p:nvSpPr>
            <p:spPr bwMode="auto">
              <a:xfrm>
                <a:off x="1803" y="977"/>
                <a:ext cx="344" cy="345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Line 77"/>
              <p:cNvSpPr>
                <a:spLocks noChangeShapeType="1"/>
              </p:cNvSpPr>
              <p:nvPr/>
            </p:nvSpPr>
            <p:spPr bwMode="auto">
              <a:xfrm>
                <a:off x="1975" y="1071"/>
                <a:ext cx="0" cy="154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Line 78"/>
              <p:cNvSpPr>
                <a:spLocks noChangeShapeType="1"/>
              </p:cNvSpPr>
              <p:nvPr/>
            </p:nvSpPr>
            <p:spPr bwMode="auto">
              <a:xfrm>
                <a:off x="1895" y="1148"/>
                <a:ext cx="16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Oval 79"/>
              <p:cNvSpPr>
                <a:spLocks noChangeArrowheads="1"/>
              </p:cNvSpPr>
              <p:nvPr/>
            </p:nvSpPr>
            <p:spPr bwMode="auto">
              <a:xfrm>
                <a:off x="2549" y="979"/>
                <a:ext cx="344" cy="345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Line 80"/>
              <p:cNvSpPr>
                <a:spLocks noChangeShapeType="1"/>
              </p:cNvSpPr>
              <p:nvPr/>
            </p:nvSpPr>
            <p:spPr bwMode="auto">
              <a:xfrm>
                <a:off x="2640" y="1150"/>
                <a:ext cx="16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Oval 81"/>
              <p:cNvSpPr>
                <a:spLocks noChangeArrowheads="1"/>
              </p:cNvSpPr>
              <p:nvPr/>
            </p:nvSpPr>
            <p:spPr bwMode="auto">
              <a:xfrm>
                <a:off x="3294" y="977"/>
                <a:ext cx="344" cy="345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Line 82"/>
              <p:cNvSpPr>
                <a:spLocks noChangeShapeType="1"/>
              </p:cNvSpPr>
              <p:nvPr/>
            </p:nvSpPr>
            <p:spPr bwMode="auto">
              <a:xfrm flipH="1">
                <a:off x="3411" y="1090"/>
                <a:ext cx="109" cy="11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Line 83"/>
              <p:cNvSpPr>
                <a:spLocks noChangeShapeType="1"/>
              </p:cNvSpPr>
              <p:nvPr/>
            </p:nvSpPr>
            <p:spPr bwMode="auto">
              <a:xfrm>
                <a:off x="3409" y="1089"/>
                <a:ext cx="115" cy="114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Oval 84"/>
              <p:cNvSpPr>
                <a:spLocks noChangeArrowheads="1"/>
              </p:cNvSpPr>
              <p:nvPr/>
            </p:nvSpPr>
            <p:spPr bwMode="auto">
              <a:xfrm>
                <a:off x="4040" y="977"/>
                <a:ext cx="344" cy="345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Line 85"/>
              <p:cNvSpPr>
                <a:spLocks noChangeShapeType="1"/>
              </p:cNvSpPr>
              <p:nvPr/>
            </p:nvSpPr>
            <p:spPr bwMode="auto">
              <a:xfrm flipH="1">
                <a:off x="4172" y="1092"/>
                <a:ext cx="110" cy="11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Line 86"/>
              <p:cNvSpPr>
                <a:spLocks noChangeShapeType="1"/>
              </p:cNvSpPr>
              <p:nvPr/>
            </p:nvSpPr>
            <p:spPr bwMode="auto">
              <a:xfrm>
                <a:off x="4140" y="1162"/>
                <a:ext cx="40" cy="4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Line 87"/>
              <p:cNvSpPr>
                <a:spLocks noChangeShapeType="1"/>
              </p:cNvSpPr>
              <p:nvPr/>
            </p:nvSpPr>
            <p:spPr bwMode="auto">
              <a:xfrm flipH="1">
                <a:off x="4895" y="1087"/>
                <a:ext cx="123" cy="124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Line 88"/>
              <p:cNvSpPr>
                <a:spLocks noChangeShapeType="1"/>
              </p:cNvSpPr>
              <p:nvPr/>
            </p:nvSpPr>
            <p:spPr bwMode="auto">
              <a:xfrm>
                <a:off x="4891" y="1085"/>
                <a:ext cx="131" cy="129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89"/>
              <p:cNvSpPr>
                <a:spLocks/>
              </p:cNvSpPr>
              <p:nvPr/>
            </p:nvSpPr>
            <p:spPr bwMode="auto">
              <a:xfrm>
                <a:off x="4785" y="977"/>
                <a:ext cx="344" cy="345"/>
              </a:xfrm>
              <a:custGeom>
                <a:avLst/>
                <a:gdLst>
                  <a:gd name="T0" fmla="*/ 192 w 192"/>
                  <a:gd name="T1" fmla="*/ 189 h 192"/>
                  <a:gd name="T2" fmla="*/ 188 w 192"/>
                  <a:gd name="T3" fmla="*/ 192 h 192"/>
                  <a:gd name="T4" fmla="*/ 3 w 192"/>
                  <a:gd name="T5" fmla="*/ 192 h 192"/>
                  <a:gd name="T6" fmla="*/ 0 w 192"/>
                  <a:gd name="T7" fmla="*/ 189 h 192"/>
                  <a:gd name="T8" fmla="*/ 0 w 192"/>
                  <a:gd name="T9" fmla="*/ 4 h 192"/>
                  <a:gd name="T10" fmla="*/ 3 w 192"/>
                  <a:gd name="T11" fmla="*/ 0 h 192"/>
                  <a:gd name="T12" fmla="*/ 188 w 192"/>
                  <a:gd name="T13" fmla="*/ 0 h 192"/>
                  <a:gd name="T14" fmla="*/ 192 w 192"/>
                  <a:gd name="T15" fmla="*/ 4 h 192"/>
                  <a:gd name="T16" fmla="*/ 192 w 192"/>
                  <a:gd name="T17" fmla="*/ 189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89"/>
                    </a:moveTo>
                    <a:cubicBezTo>
                      <a:pt x="192" y="191"/>
                      <a:pt x="190" y="192"/>
                      <a:pt x="188" y="192"/>
                    </a:cubicBezTo>
                    <a:cubicBezTo>
                      <a:pt x="3" y="192"/>
                      <a:pt x="3" y="192"/>
                      <a:pt x="3" y="192"/>
                    </a:cubicBezTo>
                    <a:cubicBezTo>
                      <a:pt x="1" y="192"/>
                      <a:pt x="0" y="191"/>
                      <a:pt x="0" y="189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lnTo>
                      <a:pt x="192" y="189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90"/>
              <p:cNvSpPr>
                <a:spLocks/>
              </p:cNvSpPr>
              <p:nvPr/>
            </p:nvSpPr>
            <p:spPr bwMode="auto">
              <a:xfrm>
                <a:off x="5531" y="977"/>
                <a:ext cx="344" cy="345"/>
              </a:xfrm>
              <a:custGeom>
                <a:avLst/>
                <a:gdLst>
                  <a:gd name="T0" fmla="*/ 192 w 192"/>
                  <a:gd name="T1" fmla="*/ 189 h 192"/>
                  <a:gd name="T2" fmla="*/ 188 w 192"/>
                  <a:gd name="T3" fmla="*/ 192 h 192"/>
                  <a:gd name="T4" fmla="*/ 3 w 192"/>
                  <a:gd name="T5" fmla="*/ 192 h 192"/>
                  <a:gd name="T6" fmla="*/ 0 w 192"/>
                  <a:gd name="T7" fmla="*/ 189 h 192"/>
                  <a:gd name="T8" fmla="*/ 0 w 192"/>
                  <a:gd name="T9" fmla="*/ 4 h 192"/>
                  <a:gd name="T10" fmla="*/ 3 w 192"/>
                  <a:gd name="T11" fmla="*/ 0 h 192"/>
                  <a:gd name="T12" fmla="*/ 188 w 192"/>
                  <a:gd name="T13" fmla="*/ 0 h 192"/>
                  <a:gd name="T14" fmla="*/ 192 w 192"/>
                  <a:gd name="T15" fmla="*/ 4 h 192"/>
                  <a:gd name="T16" fmla="*/ 192 w 192"/>
                  <a:gd name="T17" fmla="*/ 189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89"/>
                    </a:moveTo>
                    <a:cubicBezTo>
                      <a:pt x="192" y="191"/>
                      <a:pt x="190" y="192"/>
                      <a:pt x="188" y="192"/>
                    </a:cubicBezTo>
                    <a:cubicBezTo>
                      <a:pt x="3" y="192"/>
                      <a:pt x="3" y="192"/>
                      <a:pt x="3" y="192"/>
                    </a:cubicBezTo>
                    <a:cubicBezTo>
                      <a:pt x="1" y="192"/>
                      <a:pt x="0" y="191"/>
                      <a:pt x="0" y="189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lnTo>
                      <a:pt x="192" y="189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Line 91"/>
              <p:cNvSpPr>
                <a:spLocks noChangeShapeType="1"/>
              </p:cNvSpPr>
              <p:nvPr/>
            </p:nvSpPr>
            <p:spPr bwMode="auto">
              <a:xfrm flipH="1">
                <a:off x="5653" y="1087"/>
                <a:ext cx="123" cy="124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Line 92"/>
              <p:cNvSpPr>
                <a:spLocks noChangeShapeType="1"/>
              </p:cNvSpPr>
              <p:nvPr/>
            </p:nvSpPr>
            <p:spPr bwMode="auto">
              <a:xfrm>
                <a:off x="5615" y="1166"/>
                <a:ext cx="45" cy="45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Line 93"/>
              <p:cNvSpPr>
                <a:spLocks noChangeShapeType="1"/>
              </p:cNvSpPr>
              <p:nvPr/>
            </p:nvSpPr>
            <p:spPr bwMode="auto">
              <a:xfrm flipH="1">
                <a:off x="6361" y="1148"/>
                <a:ext cx="175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Line 94"/>
              <p:cNvSpPr>
                <a:spLocks noChangeShapeType="1"/>
              </p:cNvSpPr>
              <p:nvPr/>
            </p:nvSpPr>
            <p:spPr bwMode="auto">
              <a:xfrm>
                <a:off x="6447" y="1056"/>
                <a:ext cx="0" cy="185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95"/>
              <p:cNvSpPr>
                <a:spLocks/>
              </p:cNvSpPr>
              <p:nvPr/>
            </p:nvSpPr>
            <p:spPr bwMode="auto">
              <a:xfrm>
                <a:off x="6276" y="977"/>
                <a:ext cx="344" cy="345"/>
              </a:xfrm>
              <a:custGeom>
                <a:avLst/>
                <a:gdLst>
                  <a:gd name="T0" fmla="*/ 192 w 192"/>
                  <a:gd name="T1" fmla="*/ 189 h 192"/>
                  <a:gd name="T2" fmla="*/ 188 w 192"/>
                  <a:gd name="T3" fmla="*/ 192 h 192"/>
                  <a:gd name="T4" fmla="*/ 3 w 192"/>
                  <a:gd name="T5" fmla="*/ 192 h 192"/>
                  <a:gd name="T6" fmla="*/ 0 w 192"/>
                  <a:gd name="T7" fmla="*/ 189 h 192"/>
                  <a:gd name="T8" fmla="*/ 0 w 192"/>
                  <a:gd name="T9" fmla="*/ 4 h 192"/>
                  <a:gd name="T10" fmla="*/ 3 w 192"/>
                  <a:gd name="T11" fmla="*/ 0 h 192"/>
                  <a:gd name="T12" fmla="*/ 188 w 192"/>
                  <a:gd name="T13" fmla="*/ 0 h 192"/>
                  <a:gd name="T14" fmla="*/ 192 w 192"/>
                  <a:gd name="T15" fmla="*/ 4 h 192"/>
                  <a:gd name="T16" fmla="*/ 192 w 192"/>
                  <a:gd name="T17" fmla="*/ 189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89"/>
                    </a:moveTo>
                    <a:cubicBezTo>
                      <a:pt x="192" y="191"/>
                      <a:pt x="190" y="192"/>
                      <a:pt x="188" y="192"/>
                    </a:cubicBezTo>
                    <a:cubicBezTo>
                      <a:pt x="3" y="192"/>
                      <a:pt x="3" y="192"/>
                      <a:pt x="3" y="192"/>
                    </a:cubicBezTo>
                    <a:cubicBezTo>
                      <a:pt x="1" y="192"/>
                      <a:pt x="0" y="191"/>
                      <a:pt x="0" y="189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lnTo>
                      <a:pt x="192" y="189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Line 96"/>
              <p:cNvSpPr>
                <a:spLocks noChangeShapeType="1"/>
              </p:cNvSpPr>
              <p:nvPr/>
            </p:nvSpPr>
            <p:spPr bwMode="auto">
              <a:xfrm flipH="1">
                <a:off x="7106" y="1146"/>
                <a:ext cx="176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97"/>
              <p:cNvSpPr>
                <a:spLocks/>
              </p:cNvSpPr>
              <p:nvPr/>
            </p:nvSpPr>
            <p:spPr bwMode="auto">
              <a:xfrm>
                <a:off x="7022" y="976"/>
                <a:ext cx="344" cy="344"/>
              </a:xfrm>
              <a:custGeom>
                <a:avLst/>
                <a:gdLst>
                  <a:gd name="T0" fmla="*/ 192 w 192"/>
                  <a:gd name="T1" fmla="*/ 189 h 192"/>
                  <a:gd name="T2" fmla="*/ 188 w 192"/>
                  <a:gd name="T3" fmla="*/ 192 h 192"/>
                  <a:gd name="T4" fmla="*/ 3 w 192"/>
                  <a:gd name="T5" fmla="*/ 192 h 192"/>
                  <a:gd name="T6" fmla="*/ 0 w 192"/>
                  <a:gd name="T7" fmla="*/ 189 h 192"/>
                  <a:gd name="T8" fmla="*/ 0 w 192"/>
                  <a:gd name="T9" fmla="*/ 4 h 192"/>
                  <a:gd name="T10" fmla="*/ 3 w 192"/>
                  <a:gd name="T11" fmla="*/ 0 h 192"/>
                  <a:gd name="T12" fmla="*/ 188 w 192"/>
                  <a:gd name="T13" fmla="*/ 0 h 192"/>
                  <a:gd name="T14" fmla="*/ 192 w 192"/>
                  <a:gd name="T15" fmla="*/ 4 h 192"/>
                  <a:gd name="T16" fmla="*/ 192 w 192"/>
                  <a:gd name="T17" fmla="*/ 189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89"/>
                    </a:moveTo>
                    <a:cubicBezTo>
                      <a:pt x="192" y="191"/>
                      <a:pt x="190" y="192"/>
                      <a:pt x="188" y="192"/>
                    </a:cubicBezTo>
                    <a:cubicBezTo>
                      <a:pt x="3" y="192"/>
                      <a:pt x="3" y="192"/>
                      <a:pt x="3" y="192"/>
                    </a:cubicBezTo>
                    <a:cubicBezTo>
                      <a:pt x="1" y="192"/>
                      <a:pt x="0" y="191"/>
                      <a:pt x="0" y="189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lnTo>
                      <a:pt x="192" y="189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98"/>
              <p:cNvSpPr>
                <a:spLocks/>
              </p:cNvSpPr>
              <p:nvPr/>
            </p:nvSpPr>
            <p:spPr bwMode="auto">
              <a:xfrm>
                <a:off x="312" y="1652"/>
                <a:ext cx="344" cy="344"/>
              </a:xfrm>
              <a:custGeom>
                <a:avLst/>
                <a:gdLst>
                  <a:gd name="T0" fmla="*/ 192 w 192"/>
                  <a:gd name="T1" fmla="*/ 188 h 192"/>
                  <a:gd name="T2" fmla="*/ 188 w 192"/>
                  <a:gd name="T3" fmla="*/ 192 h 192"/>
                  <a:gd name="T4" fmla="*/ 3 w 192"/>
                  <a:gd name="T5" fmla="*/ 192 h 192"/>
                  <a:gd name="T6" fmla="*/ 0 w 192"/>
                  <a:gd name="T7" fmla="*/ 188 h 192"/>
                  <a:gd name="T8" fmla="*/ 0 w 192"/>
                  <a:gd name="T9" fmla="*/ 3 h 192"/>
                  <a:gd name="T10" fmla="*/ 3 w 192"/>
                  <a:gd name="T11" fmla="*/ 0 h 192"/>
                  <a:gd name="T12" fmla="*/ 188 w 192"/>
                  <a:gd name="T13" fmla="*/ 0 h 192"/>
                  <a:gd name="T14" fmla="*/ 192 w 192"/>
                  <a:gd name="T15" fmla="*/ 3 h 192"/>
                  <a:gd name="T16" fmla="*/ 192 w 192"/>
                  <a:gd name="T17" fmla="*/ 18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88"/>
                    </a:moveTo>
                    <a:cubicBezTo>
                      <a:pt x="192" y="190"/>
                      <a:pt x="190" y="192"/>
                      <a:pt x="188" y="192"/>
                    </a:cubicBezTo>
                    <a:cubicBezTo>
                      <a:pt x="3" y="192"/>
                      <a:pt x="3" y="192"/>
                      <a:pt x="3" y="192"/>
                    </a:cubicBezTo>
                    <a:cubicBezTo>
                      <a:pt x="1" y="192"/>
                      <a:pt x="0" y="190"/>
                      <a:pt x="0" y="188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1"/>
                      <a:pt x="192" y="3"/>
                    </a:cubicBezTo>
                    <a:lnTo>
                      <a:pt x="192" y="188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99"/>
              <p:cNvSpPr>
                <a:spLocks/>
              </p:cNvSpPr>
              <p:nvPr/>
            </p:nvSpPr>
            <p:spPr bwMode="auto">
              <a:xfrm>
                <a:off x="427" y="1799"/>
                <a:ext cx="113" cy="55"/>
              </a:xfrm>
              <a:custGeom>
                <a:avLst/>
                <a:gdLst>
                  <a:gd name="T0" fmla="*/ 113 w 113"/>
                  <a:gd name="T1" fmla="*/ 0 h 55"/>
                  <a:gd name="T2" fmla="*/ 57 w 113"/>
                  <a:gd name="T3" fmla="*/ 55 h 55"/>
                  <a:gd name="T4" fmla="*/ 0 w 113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3" h="55">
                    <a:moveTo>
                      <a:pt x="113" y="0"/>
                    </a:moveTo>
                    <a:lnTo>
                      <a:pt x="57" y="55"/>
                    </a:lnTo>
                    <a:lnTo>
                      <a:pt x="0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00"/>
              <p:cNvSpPr>
                <a:spLocks/>
              </p:cNvSpPr>
              <p:nvPr/>
            </p:nvSpPr>
            <p:spPr bwMode="auto">
              <a:xfrm>
                <a:off x="1058" y="1652"/>
                <a:ext cx="344" cy="344"/>
              </a:xfrm>
              <a:custGeom>
                <a:avLst/>
                <a:gdLst>
                  <a:gd name="T0" fmla="*/ 192 w 192"/>
                  <a:gd name="T1" fmla="*/ 188 h 192"/>
                  <a:gd name="T2" fmla="*/ 188 w 192"/>
                  <a:gd name="T3" fmla="*/ 192 h 192"/>
                  <a:gd name="T4" fmla="*/ 3 w 192"/>
                  <a:gd name="T5" fmla="*/ 192 h 192"/>
                  <a:gd name="T6" fmla="*/ 0 w 192"/>
                  <a:gd name="T7" fmla="*/ 188 h 192"/>
                  <a:gd name="T8" fmla="*/ 0 w 192"/>
                  <a:gd name="T9" fmla="*/ 3 h 192"/>
                  <a:gd name="T10" fmla="*/ 3 w 192"/>
                  <a:gd name="T11" fmla="*/ 0 h 192"/>
                  <a:gd name="T12" fmla="*/ 188 w 192"/>
                  <a:gd name="T13" fmla="*/ 0 h 192"/>
                  <a:gd name="T14" fmla="*/ 192 w 192"/>
                  <a:gd name="T15" fmla="*/ 3 h 192"/>
                  <a:gd name="T16" fmla="*/ 192 w 192"/>
                  <a:gd name="T17" fmla="*/ 18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88"/>
                    </a:moveTo>
                    <a:cubicBezTo>
                      <a:pt x="192" y="190"/>
                      <a:pt x="190" y="192"/>
                      <a:pt x="188" y="192"/>
                    </a:cubicBezTo>
                    <a:cubicBezTo>
                      <a:pt x="3" y="192"/>
                      <a:pt x="3" y="192"/>
                      <a:pt x="3" y="192"/>
                    </a:cubicBezTo>
                    <a:cubicBezTo>
                      <a:pt x="1" y="192"/>
                      <a:pt x="0" y="190"/>
                      <a:pt x="0" y="188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1"/>
                      <a:pt x="192" y="3"/>
                    </a:cubicBezTo>
                    <a:lnTo>
                      <a:pt x="192" y="188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01"/>
              <p:cNvSpPr>
                <a:spLocks/>
              </p:cNvSpPr>
              <p:nvPr/>
            </p:nvSpPr>
            <p:spPr bwMode="auto">
              <a:xfrm>
                <a:off x="1172" y="1797"/>
                <a:ext cx="113" cy="56"/>
              </a:xfrm>
              <a:custGeom>
                <a:avLst/>
                <a:gdLst>
                  <a:gd name="T0" fmla="*/ 0 w 113"/>
                  <a:gd name="T1" fmla="*/ 56 h 56"/>
                  <a:gd name="T2" fmla="*/ 58 w 113"/>
                  <a:gd name="T3" fmla="*/ 0 h 56"/>
                  <a:gd name="T4" fmla="*/ 113 w 113"/>
                  <a:gd name="T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3" h="56">
                    <a:moveTo>
                      <a:pt x="0" y="56"/>
                    </a:moveTo>
                    <a:lnTo>
                      <a:pt x="58" y="0"/>
                    </a:lnTo>
                    <a:lnTo>
                      <a:pt x="113" y="56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Line 102"/>
              <p:cNvSpPr>
                <a:spLocks noChangeShapeType="1"/>
              </p:cNvSpPr>
              <p:nvPr/>
            </p:nvSpPr>
            <p:spPr bwMode="auto">
              <a:xfrm>
                <a:off x="2133" y="1652"/>
                <a:ext cx="0" cy="344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Line 103"/>
              <p:cNvSpPr>
                <a:spLocks noChangeShapeType="1"/>
              </p:cNvSpPr>
              <p:nvPr/>
            </p:nvSpPr>
            <p:spPr bwMode="auto">
              <a:xfrm>
                <a:off x="1816" y="1732"/>
                <a:ext cx="0" cy="183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Line 104"/>
              <p:cNvSpPr>
                <a:spLocks noChangeShapeType="1"/>
              </p:cNvSpPr>
              <p:nvPr/>
            </p:nvSpPr>
            <p:spPr bwMode="auto">
              <a:xfrm flipH="1">
                <a:off x="1816" y="1691"/>
                <a:ext cx="317" cy="81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Line 105"/>
              <p:cNvSpPr>
                <a:spLocks noChangeShapeType="1"/>
              </p:cNvSpPr>
              <p:nvPr/>
            </p:nvSpPr>
            <p:spPr bwMode="auto">
              <a:xfrm>
                <a:off x="1816" y="1878"/>
                <a:ext cx="317" cy="8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06"/>
              <p:cNvSpPr>
                <a:spLocks/>
              </p:cNvSpPr>
              <p:nvPr/>
            </p:nvSpPr>
            <p:spPr bwMode="auto">
              <a:xfrm>
                <a:off x="1895" y="1899"/>
                <a:ext cx="156" cy="84"/>
              </a:xfrm>
              <a:custGeom>
                <a:avLst/>
                <a:gdLst>
                  <a:gd name="T0" fmla="*/ 87 w 87"/>
                  <a:gd name="T1" fmla="*/ 21 h 47"/>
                  <a:gd name="T2" fmla="*/ 45 w 87"/>
                  <a:gd name="T3" fmla="*/ 47 h 47"/>
                  <a:gd name="T4" fmla="*/ 0 w 87"/>
                  <a:gd name="T5" fmla="*/ 8 h 47"/>
                  <a:gd name="T6" fmla="*/ 1 w 87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" h="47">
                    <a:moveTo>
                      <a:pt x="87" y="21"/>
                    </a:moveTo>
                    <a:cubicBezTo>
                      <a:pt x="81" y="36"/>
                      <a:pt x="64" y="47"/>
                      <a:pt x="45" y="47"/>
                    </a:cubicBezTo>
                    <a:cubicBezTo>
                      <a:pt x="20" y="47"/>
                      <a:pt x="0" y="29"/>
                      <a:pt x="0" y="8"/>
                    </a:cubicBezTo>
                    <a:cubicBezTo>
                      <a:pt x="0" y="5"/>
                      <a:pt x="0" y="2"/>
                      <a:pt x="1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Oval 107"/>
              <p:cNvSpPr>
                <a:spLocks noChangeArrowheads="1"/>
              </p:cNvSpPr>
              <p:nvPr/>
            </p:nvSpPr>
            <p:spPr bwMode="auto">
              <a:xfrm>
                <a:off x="2549" y="1756"/>
                <a:ext cx="138" cy="138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Oval 108"/>
              <p:cNvSpPr>
                <a:spLocks noChangeArrowheads="1"/>
              </p:cNvSpPr>
              <p:nvPr/>
            </p:nvSpPr>
            <p:spPr bwMode="auto">
              <a:xfrm>
                <a:off x="2753" y="1756"/>
                <a:ext cx="140" cy="138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Line 109"/>
              <p:cNvSpPr>
                <a:spLocks noChangeShapeType="1"/>
              </p:cNvSpPr>
              <p:nvPr/>
            </p:nvSpPr>
            <p:spPr bwMode="auto">
              <a:xfrm>
                <a:off x="2617" y="1894"/>
                <a:ext cx="20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10"/>
              <p:cNvSpPr>
                <a:spLocks/>
              </p:cNvSpPr>
              <p:nvPr/>
            </p:nvSpPr>
            <p:spPr bwMode="auto">
              <a:xfrm>
                <a:off x="3386" y="1811"/>
                <a:ext cx="163" cy="183"/>
              </a:xfrm>
              <a:custGeom>
                <a:avLst/>
                <a:gdLst>
                  <a:gd name="T0" fmla="*/ 80 w 163"/>
                  <a:gd name="T1" fmla="*/ 0 h 183"/>
                  <a:gd name="T2" fmla="*/ 82 w 163"/>
                  <a:gd name="T3" fmla="*/ 0 h 183"/>
                  <a:gd name="T4" fmla="*/ 163 w 163"/>
                  <a:gd name="T5" fmla="*/ 81 h 183"/>
                  <a:gd name="T6" fmla="*/ 152 w 163"/>
                  <a:gd name="T7" fmla="*/ 92 h 183"/>
                  <a:gd name="T8" fmla="*/ 89 w 163"/>
                  <a:gd name="T9" fmla="*/ 29 h 183"/>
                  <a:gd name="T10" fmla="*/ 89 w 163"/>
                  <a:gd name="T11" fmla="*/ 183 h 183"/>
                  <a:gd name="T12" fmla="*/ 75 w 163"/>
                  <a:gd name="T13" fmla="*/ 183 h 183"/>
                  <a:gd name="T14" fmla="*/ 75 w 163"/>
                  <a:gd name="T15" fmla="*/ 29 h 183"/>
                  <a:gd name="T16" fmla="*/ 9 w 163"/>
                  <a:gd name="T17" fmla="*/ 92 h 183"/>
                  <a:gd name="T18" fmla="*/ 0 w 163"/>
                  <a:gd name="T19" fmla="*/ 81 h 183"/>
                  <a:gd name="T20" fmla="*/ 80 w 163"/>
                  <a:gd name="T21" fmla="*/ 0 h 183"/>
                  <a:gd name="T22" fmla="*/ 80 w 163"/>
                  <a:gd name="T23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3" h="183">
                    <a:moveTo>
                      <a:pt x="80" y="0"/>
                    </a:moveTo>
                    <a:lnTo>
                      <a:pt x="82" y="0"/>
                    </a:lnTo>
                    <a:lnTo>
                      <a:pt x="163" y="81"/>
                    </a:lnTo>
                    <a:lnTo>
                      <a:pt x="152" y="92"/>
                    </a:lnTo>
                    <a:lnTo>
                      <a:pt x="89" y="29"/>
                    </a:lnTo>
                    <a:lnTo>
                      <a:pt x="89" y="183"/>
                    </a:lnTo>
                    <a:lnTo>
                      <a:pt x="75" y="183"/>
                    </a:lnTo>
                    <a:lnTo>
                      <a:pt x="75" y="29"/>
                    </a:lnTo>
                    <a:lnTo>
                      <a:pt x="9" y="92"/>
                    </a:lnTo>
                    <a:lnTo>
                      <a:pt x="0" y="81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11"/>
              <p:cNvSpPr>
                <a:spLocks/>
              </p:cNvSpPr>
              <p:nvPr/>
            </p:nvSpPr>
            <p:spPr bwMode="auto">
              <a:xfrm>
                <a:off x="3294" y="1653"/>
                <a:ext cx="344" cy="341"/>
              </a:xfrm>
              <a:custGeom>
                <a:avLst/>
                <a:gdLst>
                  <a:gd name="T0" fmla="*/ 4 w 192"/>
                  <a:gd name="T1" fmla="*/ 190 h 190"/>
                  <a:gd name="T2" fmla="*/ 77 w 192"/>
                  <a:gd name="T3" fmla="*/ 190 h 190"/>
                  <a:gd name="T4" fmla="*/ 77 w 192"/>
                  <a:gd name="T5" fmla="*/ 182 h 190"/>
                  <a:gd name="T6" fmla="*/ 8 w 192"/>
                  <a:gd name="T7" fmla="*/ 182 h 190"/>
                  <a:gd name="T8" fmla="*/ 8 w 192"/>
                  <a:gd name="T9" fmla="*/ 8 h 190"/>
                  <a:gd name="T10" fmla="*/ 184 w 192"/>
                  <a:gd name="T11" fmla="*/ 8 h 190"/>
                  <a:gd name="T12" fmla="*/ 184 w 192"/>
                  <a:gd name="T13" fmla="*/ 182 h 190"/>
                  <a:gd name="T14" fmla="*/ 116 w 192"/>
                  <a:gd name="T15" fmla="*/ 182 h 190"/>
                  <a:gd name="T16" fmla="*/ 116 w 192"/>
                  <a:gd name="T17" fmla="*/ 190 h 190"/>
                  <a:gd name="T18" fmla="*/ 188 w 192"/>
                  <a:gd name="T19" fmla="*/ 190 h 190"/>
                  <a:gd name="T20" fmla="*/ 192 w 192"/>
                  <a:gd name="T21" fmla="*/ 186 h 190"/>
                  <a:gd name="T22" fmla="*/ 192 w 192"/>
                  <a:gd name="T23" fmla="*/ 4 h 190"/>
                  <a:gd name="T24" fmla="*/ 188 w 192"/>
                  <a:gd name="T25" fmla="*/ 0 h 190"/>
                  <a:gd name="T26" fmla="*/ 4 w 192"/>
                  <a:gd name="T27" fmla="*/ 0 h 190"/>
                  <a:gd name="T28" fmla="*/ 0 w 192"/>
                  <a:gd name="T29" fmla="*/ 4 h 190"/>
                  <a:gd name="T30" fmla="*/ 0 w 192"/>
                  <a:gd name="T31" fmla="*/ 186 h 190"/>
                  <a:gd name="T32" fmla="*/ 4 w 192"/>
                  <a:gd name="T33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2" h="190">
                    <a:moveTo>
                      <a:pt x="4" y="190"/>
                    </a:moveTo>
                    <a:cubicBezTo>
                      <a:pt x="77" y="190"/>
                      <a:pt x="77" y="190"/>
                      <a:pt x="77" y="190"/>
                    </a:cubicBezTo>
                    <a:cubicBezTo>
                      <a:pt x="77" y="182"/>
                      <a:pt x="77" y="182"/>
                      <a:pt x="77" y="182"/>
                    </a:cubicBezTo>
                    <a:cubicBezTo>
                      <a:pt x="8" y="182"/>
                      <a:pt x="8" y="182"/>
                      <a:pt x="8" y="18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84" y="8"/>
                      <a:pt x="184" y="8"/>
                      <a:pt x="184" y="8"/>
                    </a:cubicBezTo>
                    <a:cubicBezTo>
                      <a:pt x="184" y="182"/>
                      <a:pt x="184" y="182"/>
                      <a:pt x="184" y="182"/>
                    </a:cubicBezTo>
                    <a:cubicBezTo>
                      <a:pt x="116" y="182"/>
                      <a:pt x="116" y="182"/>
                      <a:pt x="116" y="182"/>
                    </a:cubicBezTo>
                    <a:cubicBezTo>
                      <a:pt x="116" y="190"/>
                      <a:pt x="116" y="190"/>
                      <a:pt x="116" y="190"/>
                    </a:cubicBezTo>
                    <a:cubicBezTo>
                      <a:pt x="188" y="190"/>
                      <a:pt x="188" y="190"/>
                      <a:pt x="188" y="190"/>
                    </a:cubicBezTo>
                    <a:cubicBezTo>
                      <a:pt x="190" y="190"/>
                      <a:pt x="192" y="188"/>
                      <a:pt x="192" y="186"/>
                    </a:cubicBezTo>
                    <a:cubicBezTo>
                      <a:pt x="192" y="4"/>
                      <a:pt x="192" y="4"/>
                      <a:pt x="192" y="4"/>
                    </a:cubicBezTo>
                    <a:cubicBezTo>
                      <a:pt x="192" y="2"/>
                      <a:pt x="190" y="0"/>
                      <a:pt x="18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88"/>
                      <a:pt x="2" y="190"/>
                      <a:pt x="4" y="19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12"/>
              <p:cNvSpPr>
                <a:spLocks/>
              </p:cNvSpPr>
              <p:nvPr/>
            </p:nvSpPr>
            <p:spPr bwMode="auto">
              <a:xfrm>
                <a:off x="4129" y="1653"/>
                <a:ext cx="163" cy="183"/>
              </a:xfrm>
              <a:custGeom>
                <a:avLst/>
                <a:gdLst>
                  <a:gd name="T0" fmla="*/ 83 w 163"/>
                  <a:gd name="T1" fmla="*/ 183 h 183"/>
                  <a:gd name="T2" fmla="*/ 81 w 163"/>
                  <a:gd name="T3" fmla="*/ 183 h 183"/>
                  <a:gd name="T4" fmla="*/ 0 w 163"/>
                  <a:gd name="T5" fmla="*/ 103 h 183"/>
                  <a:gd name="T6" fmla="*/ 11 w 163"/>
                  <a:gd name="T7" fmla="*/ 92 h 183"/>
                  <a:gd name="T8" fmla="*/ 74 w 163"/>
                  <a:gd name="T9" fmla="*/ 155 h 183"/>
                  <a:gd name="T10" fmla="*/ 74 w 163"/>
                  <a:gd name="T11" fmla="*/ 0 h 183"/>
                  <a:gd name="T12" fmla="*/ 88 w 163"/>
                  <a:gd name="T13" fmla="*/ 0 h 183"/>
                  <a:gd name="T14" fmla="*/ 88 w 163"/>
                  <a:gd name="T15" fmla="*/ 155 h 183"/>
                  <a:gd name="T16" fmla="*/ 153 w 163"/>
                  <a:gd name="T17" fmla="*/ 92 h 183"/>
                  <a:gd name="T18" fmla="*/ 163 w 163"/>
                  <a:gd name="T19" fmla="*/ 103 h 183"/>
                  <a:gd name="T20" fmla="*/ 83 w 163"/>
                  <a:gd name="T21" fmla="*/ 183 h 183"/>
                  <a:gd name="T22" fmla="*/ 83 w 163"/>
                  <a:gd name="T2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3" h="183">
                    <a:moveTo>
                      <a:pt x="83" y="183"/>
                    </a:moveTo>
                    <a:lnTo>
                      <a:pt x="81" y="183"/>
                    </a:lnTo>
                    <a:lnTo>
                      <a:pt x="0" y="103"/>
                    </a:lnTo>
                    <a:lnTo>
                      <a:pt x="11" y="92"/>
                    </a:lnTo>
                    <a:lnTo>
                      <a:pt x="74" y="155"/>
                    </a:lnTo>
                    <a:lnTo>
                      <a:pt x="74" y="0"/>
                    </a:lnTo>
                    <a:lnTo>
                      <a:pt x="88" y="0"/>
                    </a:lnTo>
                    <a:lnTo>
                      <a:pt x="88" y="155"/>
                    </a:lnTo>
                    <a:lnTo>
                      <a:pt x="153" y="92"/>
                    </a:lnTo>
                    <a:lnTo>
                      <a:pt x="163" y="103"/>
                    </a:lnTo>
                    <a:lnTo>
                      <a:pt x="83" y="183"/>
                    </a:lnTo>
                    <a:lnTo>
                      <a:pt x="83" y="1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13"/>
              <p:cNvSpPr>
                <a:spLocks/>
              </p:cNvSpPr>
              <p:nvPr/>
            </p:nvSpPr>
            <p:spPr bwMode="auto">
              <a:xfrm>
                <a:off x="4040" y="1653"/>
                <a:ext cx="344" cy="341"/>
              </a:xfrm>
              <a:custGeom>
                <a:avLst/>
                <a:gdLst>
                  <a:gd name="T0" fmla="*/ 188 w 192"/>
                  <a:gd name="T1" fmla="*/ 0 h 190"/>
                  <a:gd name="T2" fmla="*/ 115 w 192"/>
                  <a:gd name="T3" fmla="*/ 0 h 190"/>
                  <a:gd name="T4" fmla="*/ 115 w 192"/>
                  <a:gd name="T5" fmla="*/ 8 h 190"/>
                  <a:gd name="T6" fmla="*/ 184 w 192"/>
                  <a:gd name="T7" fmla="*/ 8 h 190"/>
                  <a:gd name="T8" fmla="*/ 184 w 192"/>
                  <a:gd name="T9" fmla="*/ 182 h 190"/>
                  <a:gd name="T10" fmla="*/ 8 w 192"/>
                  <a:gd name="T11" fmla="*/ 182 h 190"/>
                  <a:gd name="T12" fmla="*/ 8 w 192"/>
                  <a:gd name="T13" fmla="*/ 8 h 190"/>
                  <a:gd name="T14" fmla="*/ 76 w 192"/>
                  <a:gd name="T15" fmla="*/ 8 h 190"/>
                  <a:gd name="T16" fmla="*/ 76 w 192"/>
                  <a:gd name="T17" fmla="*/ 0 h 190"/>
                  <a:gd name="T18" fmla="*/ 4 w 192"/>
                  <a:gd name="T19" fmla="*/ 0 h 190"/>
                  <a:gd name="T20" fmla="*/ 0 w 192"/>
                  <a:gd name="T21" fmla="*/ 4 h 190"/>
                  <a:gd name="T22" fmla="*/ 0 w 192"/>
                  <a:gd name="T23" fmla="*/ 186 h 190"/>
                  <a:gd name="T24" fmla="*/ 4 w 192"/>
                  <a:gd name="T25" fmla="*/ 190 h 190"/>
                  <a:gd name="T26" fmla="*/ 188 w 192"/>
                  <a:gd name="T27" fmla="*/ 190 h 190"/>
                  <a:gd name="T28" fmla="*/ 192 w 192"/>
                  <a:gd name="T29" fmla="*/ 186 h 190"/>
                  <a:gd name="T30" fmla="*/ 192 w 192"/>
                  <a:gd name="T31" fmla="*/ 4 h 190"/>
                  <a:gd name="T32" fmla="*/ 188 w 192"/>
                  <a:gd name="T33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2" h="190">
                    <a:moveTo>
                      <a:pt x="188" y="0"/>
                    </a:moveTo>
                    <a:cubicBezTo>
                      <a:pt x="115" y="0"/>
                      <a:pt x="115" y="0"/>
                      <a:pt x="115" y="0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84" y="8"/>
                      <a:pt x="184" y="8"/>
                      <a:pt x="184" y="8"/>
                    </a:cubicBezTo>
                    <a:cubicBezTo>
                      <a:pt x="184" y="182"/>
                      <a:pt x="184" y="182"/>
                      <a:pt x="184" y="182"/>
                    </a:cubicBezTo>
                    <a:cubicBezTo>
                      <a:pt x="8" y="182"/>
                      <a:pt x="8" y="182"/>
                      <a:pt x="8" y="18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88"/>
                      <a:pt x="1" y="190"/>
                      <a:pt x="4" y="190"/>
                    </a:cubicBezTo>
                    <a:cubicBezTo>
                      <a:pt x="188" y="190"/>
                      <a:pt x="188" y="190"/>
                      <a:pt x="188" y="190"/>
                    </a:cubicBezTo>
                    <a:cubicBezTo>
                      <a:pt x="190" y="190"/>
                      <a:pt x="192" y="188"/>
                      <a:pt x="192" y="186"/>
                    </a:cubicBezTo>
                    <a:cubicBezTo>
                      <a:pt x="192" y="4"/>
                      <a:pt x="192" y="4"/>
                      <a:pt x="192" y="4"/>
                    </a:cubicBezTo>
                    <a:cubicBezTo>
                      <a:pt x="192" y="2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14"/>
              <p:cNvSpPr>
                <a:spLocks/>
              </p:cNvSpPr>
              <p:nvPr/>
            </p:nvSpPr>
            <p:spPr bwMode="auto">
              <a:xfrm>
                <a:off x="4785" y="1653"/>
                <a:ext cx="344" cy="341"/>
              </a:xfrm>
              <a:custGeom>
                <a:avLst/>
                <a:gdLst>
                  <a:gd name="T0" fmla="*/ 184 w 192"/>
                  <a:gd name="T1" fmla="*/ 88 h 190"/>
                  <a:gd name="T2" fmla="*/ 184 w 192"/>
                  <a:gd name="T3" fmla="*/ 180 h 190"/>
                  <a:gd name="T4" fmla="*/ 182 w 192"/>
                  <a:gd name="T5" fmla="*/ 182 h 190"/>
                  <a:gd name="T6" fmla="*/ 9 w 192"/>
                  <a:gd name="T7" fmla="*/ 182 h 190"/>
                  <a:gd name="T8" fmla="*/ 8 w 192"/>
                  <a:gd name="T9" fmla="*/ 180 h 190"/>
                  <a:gd name="T10" fmla="*/ 8 w 192"/>
                  <a:gd name="T11" fmla="*/ 10 h 190"/>
                  <a:gd name="T12" fmla="*/ 9 w 192"/>
                  <a:gd name="T13" fmla="*/ 8 h 190"/>
                  <a:gd name="T14" fmla="*/ 103 w 192"/>
                  <a:gd name="T15" fmla="*/ 8 h 190"/>
                  <a:gd name="T16" fmla="*/ 103 w 192"/>
                  <a:gd name="T17" fmla="*/ 0 h 190"/>
                  <a:gd name="T18" fmla="*/ 9 w 192"/>
                  <a:gd name="T19" fmla="*/ 0 h 190"/>
                  <a:gd name="T20" fmla="*/ 0 w 192"/>
                  <a:gd name="T21" fmla="*/ 10 h 190"/>
                  <a:gd name="T22" fmla="*/ 0 w 192"/>
                  <a:gd name="T23" fmla="*/ 180 h 190"/>
                  <a:gd name="T24" fmla="*/ 9 w 192"/>
                  <a:gd name="T25" fmla="*/ 190 h 190"/>
                  <a:gd name="T26" fmla="*/ 182 w 192"/>
                  <a:gd name="T27" fmla="*/ 190 h 190"/>
                  <a:gd name="T28" fmla="*/ 192 w 192"/>
                  <a:gd name="T29" fmla="*/ 180 h 190"/>
                  <a:gd name="T30" fmla="*/ 192 w 192"/>
                  <a:gd name="T31" fmla="*/ 88 h 190"/>
                  <a:gd name="T32" fmla="*/ 184 w 192"/>
                  <a:gd name="T33" fmla="*/ 8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2" h="190">
                    <a:moveTo>
                      <a:pt x="184" y="88"/>
                    </a:moveTo>
                    <a:cubicBezTo>
                      <a:pt x="184" y="180"/>
                      <a:pt x="184" y="180"/>
                      <a:pt x="184" y="180"/>
                    </a:cubicBezTo>
                    <a:cubicBezTo>
                      <a:pt x="184" y="181"/>
                      <a:pt x="183" y="182"/>
                      <a:pt x="182" y="182"/>
                    </a:cubicBezTo>
                    <a:cubicBezTo>
                      <a:pt x="9" y="182"/>
                      <a:pt x="9" y="182"/>
                      <a:pt x="9" y="182"/>
                    </a:cubicBezTo>
                    <a:cubicBezTo>
                      <a:pt x="8" y="182"/>
                      <a:pt x="8" y="181"/>
                      <a:pt x="8" y="18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8" y="8"/>
                      <a:pt x="9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5"/>
                      <a:pt x="4" y="190"/>
                      <a:pt x="9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7" y="190"/>
                      <a:pt x="192" y="185"/>
                      <a:pt x="192" y="180"/>
                    </a:cubicBezTo>
                    <a:cubicBezTo>
                      <a:pt x="192" y="88"/>
                      <a:pt x="192" y="88"/>
                      <a:pt x="192" y="88"/>
                    </a:cubicBezTo>
                    <a:lnTo>
                      <a:pt x="184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15"/>
              <p:cNvSpPr>
                <a:spLocks/>
              </p:cNvSpPr>
              <p:nvPr/>
            </p:nvSpPr>
            <p:spPr bwMode="auto">
              <a:xfrm>
                <a:off x="4993" y="1653"/>
                <a:ext cx="136" cy="135"/>
              </a:xfrm>
              <a:custGeom>
                <a:avLst/>
                <a:gdLst>
                  <a:gd name="T0" fmla="*/ 135 w 136"/>
                  <a:gd name="T1" fmla="*/ 0 h 135"/>
                  <a:gd name="T2" fmla="*/ 135 w 136"/>
                  <a:gd name="T3" fmla="*/ 0 h 135"/>
                  <a:gd name="T4" fmla="*/ 20 w 136"/>
                  <a:gd name="T5" fmla="*/ 0 h 135"/>
                  <a:gd name="T6" fmla="*/ 20 w 136"/>
                  <a:gd name="T7" fmla="*/ 15 h 135"/>
                  <a:gd name="T8" fmla="*/ 110 w 136"/>
                  <a:gd name="T9" fmla="*/ 15 h 135"/>
                  <a:gd name="T10" fmla="*/ 0 w 136"/>
                  <a:gd name="T11" fmla="*/ 124 h 135"/>
                  <a:gd name="T12" fmla="*/ 9 w 136"/>
                  <a:gd name="T13" fmla="*/ 135 h 135"/>
                  <a:gd name="T14" fmla="*/ 122 w 136"/>
                  <a:gd name="T15" fmla="*/ 22 h 135"/>
                  <a:gd name="T16" fmla="*/ 122 w 136"/>
                  <a:gd name="T17" fmla="*/ 115 h 135"/>
                  <a:gd name="T18" fmla="*/ 136 w 136"/>
                  <a:gd name="T19" fmla="*/ 115 h 135"/>
                  <a:gd name="T20" fmla="*/ 136 w 136"/>
                  <a:gd name="T21" fmla="*/ 0 h 135"/>
                  <a:gd name="T22" fmla="*/ 135 w 136"/>
                  <a:gd name="T2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6" h="135">
                    <a:moveTo>
                      <a:pt x="135" y="0"/>
                    </a:moveTo>
                    <a:lnTo>
                      <a:pt x="135" y="0"/>
                    </a:lnTo>
                    <a:lnTo>
                      <a:pt x="20" y="0"/>
                    </a:lnTo>
                    <a:lnTo>
                      <a:pt x="20" y="15"/>
                    </a:lnTo>
                    <a:lnTo>
                      <a:pt x="110" y="15"/>
                    </a:lnTo>
                    <a:lnTo>
                      <a:pt x="0" y="124"/>
                    </a:lnTo>
                    <a:lnTo>
                      <a:pt x="9" y="135"/>
                    </a:lnTo>
                    <a:lnTo>
                      <a:pt x="122" y="22"/>
                    </a:lnTo>
                    <a:lnTo>
                      <a:pt x="122" y="115"/>
                    </a:lnTo>
                    <a:lnTo>
                      <a:pt x="136" y="115"/>
                    </a:lnTo>
                    <a:lnTo>
                      <a:pt x="136" y="0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16"/>
              <p:cNvSpPr>
                <a:spLocks/>
              </p:cNvSpPr>
              <p:nvPr/>
            </p:nvSpPr>
            <p:spPr bwMode="auto">
              <a:xfrm>
                <a:off x="5529" y="1653"/>
                <a:ext cx="344" cy="341"/>
              </a:xfrm>
              <a:custGeom>
                <a:avLst/>
                <a:gdLst>
                  <a:gd name="T0" fmla="*/ 8 w 192"/>
                  <a:gd name="T1" fmla="*/ 88 h 190"/>
                  <a:gd name="T2" fmla="*/ 8 w 192"/>
                  <a:gd name="T3" fmla="*/ 180 h 190"/>
                  <a:gd name="T4" fmla="*/ 10 w 192"/>
                  <a:gd name="T5" fmla="*/ 182 h 190"/>
                  <a:gd name="T6" fmla="*/ 183 w 192"/>
                  <a:gd name="T7" fmla="*/ 182 h 190"/>
                  <a:gd name="T8" fmla="*/ 184 w 192"/>
                  <a:gd name="T9" fmla="*/ 180 h 190"/>
                  <a:gd name="T10" fmla="*/ 184 w 192"/>
                  <a:gd name="T11" fmla="*/ 10 h 190"/>
                  <a:gd name="T12" fmla="*/ 183 w 192"/>
                  <a:gd name="T13" fmla="*/ 8 h 190"/>
                  <a:gd name="T14" fmla="*/ 89 w 192"/>
                  <a:gd name="T15" fmla="*/ 8 h 190"/>
                  <a:gd name="T16" fmla="*/ 89 w 192"/>
                  <a:gd name="T17" fmla="*/ 0 h 190"/>
                  <a:gd name="T18" fmla="*/ 183 w 192"/>
                  <a:gd name="T19" fmla="*/ 0 h 190"/>
                  <a:gd name="T20" fmla="*/ 192 w 192"/>
                  <a:gd name="T21" fmla="*/ 10 h 190"/>
                  <a:gd name="T22" fmla="*/ 192 w 192"/>
                  <a:gd name="T23" fmla="*/ 180 h 190"/>
                  <a:gd name="T24" fmla="*/ 183 w 192"/>
                  <a:gd name="T25" fmla="*/ 190 h 190"/>
                  <a:gd name="T26" fmla="*/ 10 w 192"/>
                  <a:gd name="T27" fmla="*/ 190 h 190"/>
                  <a:gd name="T28" fmla="*/ 0 w 192"/>
                  <a:gd name="T29" fmla="*/ 180 h 190"/>
                  <a:gd name="T30" fmla="*/ 0 w 192"/>
                  <a:gd name="T31" fmla="*/ 88 h 190"/>
                  <a:gd name="T32" fmla="*/ 8 w 192"/>
                  <a:gd name="T33" fmla="*/ 8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2" h="190">
                    <a:moveTo>
                      <a:pt x="8" y="88"/>
                    </a:moveTo>
                    <a:cubicBezTo>
                      <a:pt x="8" y="180"/>
                      <a:pt x="8" y="180"/>
                      <a:pt x="8" y="180"/>
                    </a:cubicBezTo>
                    <a:cubicBezTo>
                      <a:pt x="8" y="181"/>
                      <a:pt x="9" y="182"/>
                      <a:pt x="10" y="182"/>
                    </a:cubicBezTo>
                    <a:cubicBezTo>
                      <a:pt x="183" y="182"/>
                      <a:pt x="183" y="182"/>
                      <a:pt x="183" y="182"/>
                    </a:cubicBezTo>
                    <a:cubicBezTo>
                      <a:pt x="184" y="182"/>
                      <a:pt x="184" y="181"/>
                      <a:pt x="184" y="180"/>
                    </a:cubicBezTo>
                    <a:cubicBezTo>
                      <a:pt x="184" y="10"/>
                      <a:pt x="184" y="10"/>
                      <a:pt x="184" y="10"/>
                    </a:cubicBezTo>
                    <a:cubicBezTo>
                      <a:pt x="184" y="9"/>
                      <a:pt x="184" y="8"/>
                      <a:pt x="183" y="8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8" y="0"/>
                      <a:pt x="192" y="4"/>
                      <a:pt x="192" y="10"/>
                    </a:cubicBezTo>
                    <a:cubicBezTo>
                      <a:pt x="192" y="180"/>
                      <a:pt x="192" y="180"/>
                      <a:pt x="192" y="180"/>
                    </a:cubicBezTo>
                    <a:cubicBezTo>
                      <a:pt x="192" y="185"/>
                      <a:pt x="188" y="190"/>
                      <a:pt x="183" y="190"/>
                    </a:cubicBezTo>
                    <a:cubicBezTo>
                      <a:pt x="10" y="190"/>
                      <a:pt x="10" y="190"/>
                      <a:pt x="10" y="190"/>
                    </a:cubicBezTo>
                    <a:cubicBezTo>
                      <a:pt x="5" y="190"/>
                      <a:pt x="0" y="185"/>
                      <a:pt x="0" y="180"/>
                    </a:cubicBezTo>
                    <a:cubicBezTo>
                      <a:pt x="0" y="88"/>
                      <a:pt x="0" y="88"/>
                      <a:pt x="0" y="88"/>
                    </a:cubicBezTo>
                    <a:lnTo>
                      <a:pt x="8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17"/>
              <p:cNvSpPr>
                <a:spLocks/>
              </p:cNvSpPr>
              <p:nvPr/>
            </p:nvSpPr>
            <p:spPr bwMode="auto">
              <a:xfrm>
                <a:off x="5529" y="1653"/>
                <a:ext cx="136" cy="135"/>
              </a:xfrm>
              <a:custGeom>
                <a:avLst/>
                <a:gdLst>
                  <a:gd name="T0" fmla="*/ 136 w 136"/>
                  <a:gd name="T1" fmla="*/ 133 h 135"/>
                  <a:gd name="T2" fmla="*/ 136 w 136"/>
                  <a:gd name="T3" fmla="*/ 135 h 135"/>
                  <a:gd name="T4" fmla="*/ 22 w 136"/>
                  <a:gd name="T5" fmla="*/ 135 h 135"/>
                  <a:gd name="T6" fmla="*/ 22 w 136"/>
                  <a:gd name="T7" fmla="*/ 121 h 135"/>
                  <a:gd name="T8" fmla="*/ 111 w 136"/>
                  <a:gd name="T9" fmla="*/ 121 h 135"/>
                  <a:gd name="T10" fmla="*/ 0 w 136"/>
                  <a:gd name="T11" fmla="*/ 9 h 135"/>
                  <a:gd name="T12" fmla="*/ 11 w 136"/>
                  <a:gd name="T13" fmla="*/ 0 h 135"/>
                  <a:gd name="T14" fmla="*/ 122 w 136"/>
                  <a:gd name="T15" fmla="*/ 112 h 135"/>
                  <a:gd name="T16" fmla="*/ 122 w 136"/>
                  <a:gd name="T17" fmla="*/ 18 h 135"/>
                  <a:gd name="T18" fmla="*/ 136 w 136"/>
                  <a:gd name="T19" fmla="*/ 18 h 135"/>
                  <a:gd name="T20" fmla="*/ 136 w 136"/>
                  <a:gd name="T21" fmla="*/ 133 h 135"/>
                  <a:gd name="T22" fmla="*/ 136 w 136"/>
                  <a:gd name="T23" fmla="*/ 13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6" h="135">
                    <a:moveTo>
                      <a:pt x="136" y="133"/>
                    </a:moveTo>
                    <a:lnTo>
                      <a:pt x="136" y="135"/>
                    </a:lnTo>
                    <a:lnTo>
                      <a:pt x="22" y="135"/>
                    </a:lnTo>
                    <a:lnTo>
                      <a:pt x="22" y="121"/>
                    </a:lnTo>
                    <a:lnTo>
                      <a:pt x="111" y="121"/>
                    </a:lnTo>
                    <a:lnTo>
                      <a:pt x="0" y="9"/>
                    </a:lnTo>
                    <a:lnTo>
                      <a:pt x="11" y="0"/>
                    </a:lnTo>
                    <a:lnTo>
                      <a:pt x="122" y="112"/>
                    </a:lnTo>
                    <a:lnTo>
                      <a:pt x="122" y="18"/>
                    </a:lnTo>
                    <a:lnTo>
                      <a:pt x="136" y="18"/>
                    </a:lnTo>
                    <a:lnTo>
                      <a:pt x="136" y="133"/>
                    </a:lnTo>
                    <a:lnTo>
                      <a:pt x="136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Line 118"/>
              <p:cNvSpPr>
                <a:spLocks noChangeShapeType="1"/>
              </p:cNvSpPr>
              <p:nvPr/>
            </p:nvSpPr>
            <p:spPr bwMode="auto">
              <a:xfrm>
                <a:off x="6473" y="1820"/>
                <a:ext cx="58" cy="54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Line 119"/>
              <p:cNvSpPr>
                <a:spLocks noChangeShapeType="1"/>
              </p:cNvSpPr>
              <p:nvPr/>
            </p:nvSpPr>
            <p:spPr bwMode="auto">
              <a:xfrm flipH="1">
                <a:off x="6520" y="1774"/>
                <a:ext cx="100" cy="10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20"/>
              <p:cNvSpPr>
                <a:spLocks/>
              </p:cNvSpPr>
              <p:nvPr/>
            </p:nvSpPr>
            <p:spPr bwMode="auto">
              <a:xfrm>
                <a:off x="6276" y="1664"/>
                <a:ext cx="273" cy="318"/>
              </a:xfrm>
              <a:custGeom>
                <a:avLst/>
                <a:gdLst>
                  <a:gd name="T0" fmla="*/ 152 w 152"/>
                  <a:gd name="T1" fmla="*/ 154 h 177"/>
                  <a:gd name="T2" fmla="*/ 152 w 152"/>
                  <a:gd name="T3" fmla="*/ 163 h 177"/>
                  <a:gd name="T4" fmla="*/ 138 w 152"/>
                  <a:gd name="T5" fmla="*/ 177 h 177"/>
                  <a:gd name="T6" fmla="*/ 13 w 152"/>
                  <a:gd name="T7" fmla="*/ 177 h 177"/>
                  <a:gd name="T8" fmla="*/ 0 w 152"/>
                  <a:gd name="T9" fmla="*/ 163 h 177"/>
                  <a:gd name="T10" fmla="*/ 0 w 152"/>
                  <a:gd name="T11" fmla="*/ 13 h 177"/>
                  <a:gd name="T12" fmla="*/ 13 w 152"/>
                  <a:gd name="T13" fmla="*/ 0 h 177"/>
                  <a:gd name="T14" fmla="*/ 138 w 152"/>
                  <a:gd name="T15" fmla="*/ 0 h 177"/>
                  <a:gd name="T16" fmla="*/ 152 w 152"/>
                  <a:gd name="T17" fmla="*/ 13 h 177"/>
                  <a:gd name="T18" fmla="*/ 152 w 152"/>
                  <a:gd name="T19" fmla="*/ 3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177">
                    <a:moveTo>
                      <a:pt x="152" y="154"/>
                    </a:moveTo>
                    <a:cubicBezTo>
                      <a:pt x="152" y="163"/>
                      <a:pt x="152" y="163"/>
                      <a:pt x="152" y="163"/>
                    </a:cubicBezTo>
                    <a:cubicBezTo>
                      <a:pt x="152" y="171"/>
                      <a:pt x="145" y="177"/>
                      <a:pt x="138" y="177"/>
                    </a:cubicBezTo>
                    <a:cubicBezTo>
                      <a:pt x="13" y="177"/>
                      <a:pt x="13" y="177"/>
                      <a:pt x="13" y="177"/>
                    </a:cubicBezTo>
                    <a:cubicBezTo>
                      <a:pt x="6" y="177"/>
                      <a:pt x="0" y="171"/>
                      <a:pt x="0" y="16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45" y="0"/>
                      <a:pt x="152" y="6"/>
                      <a:pt x="152" y="13"/>
                    </a:cubicBezTo>
                    <a:cubicBezTo>
                      <a:pt x="152" y="37"/>
                      <a:pt x="152" y="37"/>
                      <a:pt x="152" y="37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Line 121"/>
              <p:cNvSpPr>
                <a:spLocks noChangeShapeType="1"/>
              </p:cNvSpPr>
              <p:nvPr/>
            </p:nvSpPr>
            <p:spPr bwMode="auto">
              <a:xfrm>
                <a:off x="7258" y="1781"/>
                <a:ext cx="108" cy="106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Line 122"/>
              <p:cNvSpPr>
                <a:spLocks noChangeShapeType="1"/>
              </p:cNvSpPr>
              <p:nvPr/>
            </p:nvSpPr>
            <p:spPr bwMode="auto">
              <a:xfrm flipH="1">
                <a:off x="7258" y="1781"/>
                <a:ext cx="108" cy="106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23"/>
              <p:cNvSpPr>
                <a:spLocks/>
              </p:cNvSpPr>
              <p:nvPr/>
            </p:nvSpPr>
            <p:spPr bwMode="auto">
              <a:xfrm>
                <a:off x="7022" y="1653"/>
                <a:ext cx="290" cy="339"/>
              </a:xfrm>
              <a:custGeom>
                <a:avLst/>
                <a:gdLst>
                  <a:gd name="T0" fmla="*/ 162 w 162"/>
                  <a:gd name="T1" fmla="*/ 165 h 189"/>
                  <a:gd name="T2" fmla="*/ 162 w 162"/>
                  <a:gd name="T3" fmla="*/ 175 h 189"/>
                  <a:gd name="T4" fmla="*/ 147 w 162"/>
                  <a:gd name="T5" fmla="*/ 189 h 189"/>
                  <a:gd name="T6" fmla="*/ 14 w 162"/>
                  <a:gd name="T7" fmla="*/ 189 h 189"/>
                  <a:gd name="T8" fmla="*/ 0 w 162"/>
                  <a:gd name="T9" fmla="*/ 175 h 189"/>
                  <a:gd name="T10" fmla="*/ 0 w 162"/>
                  <a:gd name="T11" fmla="*/ 15 h 189"/>
                  <a:gd name="T12" fmla="*/ 14 w 162"/>
                  <a:gd name="T13" fmla="*/ 0 h 189"/>
                  <a:gd name="T14" fmla="*/ 147 w 162"/>
                  <a:gd name="T15" fmla="*/ 0 h 189"/>
                  <a:gd name="T16" fmla="*/ 162 w 162"/>
                  <a:gd name="T17" fmla="*/ 15 h 189"/>
                  <a:gd name="T18" fmla="*/ 162 w 162"/>
                  <a:gd name="T19" fmla="*/ 4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2" h="189">
                    <a:moveTo>
                      <a:pt x="162" y="165"/>
                    </a:moveTo>
                    <a:cubicBezTo>
                      <a:pt x="162" y="175"/>
                      <a:pt x="162" y="175"/>
                      <a:pt x="162" y="175"/>
                    </a:cubicBezTo>
                    <a:cubicBezTo>
                      <a:pt x="162" y="183"/>
                      <a:pt x="155" y="189"/>
                      <a:pt x="147" y="189"/>
                    </a:cubicBezTo>
                    <a:cubicBezTo>
                      <a:pt x="14" y="189"/>
                      <a:pt x="14" y="189"/>
                      <a:pt x="14" y="189"/>
                    </a:cubicBezTo>
                    <a:cubicBezTo>
                      <a:pt x="6" y="189"/>
                      <a:pt x="0" y="183"/>
                      <a:pt x="0" y="17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55" y="0"/>
                      <a:pt x="162" y="7"/>
                      <a:pt x="162" y="15"/>
                    </a:cubicBezTo>
                    <a:cubicBezTo>
                      <a:pt x="162" y="40"/>
                      <a:pt x="162" y="40"/>
                      <a:pt x="162" y="4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Line 124"/>
              <p:cNvSpPr>
                <a:spLocks noChangeShapeType="1"/>
              </p:cNvSpPr>
              <p:nvPr/>
            </p:nvSpPr>
            <p:spPr bwMode="auto">
              <a:xfrm>
                <a:off x="585" y="2437"/>
                <a:ext cx="0" cy="142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Line 125"/>
              <p:cNvSpPr>
                <a:spLocks noChangeShapeType="1"/>
              </p:cNvSpPr>
              <p:nvPr/>
            </p:nvSpPr>
            <p:spPr bwMode="auto">
              <a:xfrm flipH="1">
                <a:off x="515" y="2509"/>
                <a:ext cx="14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26"/>
              <p:cNvSpPr>
                <a:spLocks/>
              </p:cNvSpPr>
              <p:nvPr/>
            </p:nvSpPr>
            <p:spPr bwMode="auto">
              <a:xfrm>
                <a:off x="312" y="2338"/>
                <a:ext cx="273" cy="320"/>
              </a:xfrm>
              <a:custGeom>
                <a:avLst/>
                <a:gdLst>
                  <a:gd name="T0" fmla="*/ 152 w 152"/>
                  <a:gd name="T1" fmla="*/ 155 h 178"/>
                  <a:gd name="T2" fmla="*/ 152 w 152"/>
                  <a:gd name="T3" fmla="*/ 164 h 178"/>
                  <a:gd name="T4" fmla="*/ 138 w 152"/>
                  <a:gd name="T5" fmla="*/ 178 h 178"/>
                  <a:gd name="T6" fmla="*/ 13 w 152"/>
                  <a:gd name="T7" fmla="*/ 178 h 178"/>
                  <a:gd name="T8" fmla="*/ 0 w 152"/>
                  <a:gd name="T9" fmla="*/ 164 h 178"/>
                  <a:gd name="T10" fmla="*/ 0 w 152"/>
                  <a:gd name="T11" fmla="*/ 14 h 178"/>
                  <a:gd name="T12" fmla="*/ 13 w 152"/>
                  <a:gd name="T13" fmla="*/ 0 h 178"/>
                  <a:gd name="T14" fmla="*/ 138 w 152"/>
                  <a:gd name="T15" fmla="*/ 0 h 178"/>
                  <a:gd name="T16" fmla="*/ 152 w 152"/>
                  <a:gd name="T17" fmla="*/ 14 h 178"/>
                  <a:gd name="T18" fmla="*/ 152 w 152"/>
                  <a:gd name="T19" fmla="*/ 3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178">
                    <a:moveTo>
                      <a:pt x="152" y="155"/>
                    </a:moveTo>
                    <a:cubicBezTo>
                      <a:pt x="152" y="164"/>
                      <a:pt x="152" y="164"/>
                      <a:pt x="152" y="164"/>
                    </a:cubicBezTo>
                    <a:cubicBezTo>
                      <a:pt x="152" y="172"/>
                      <a:pt x="146" y="178"/>
                      <a:pt x="138" y="178"/>
                    </a:cubicBezTo>
                    <a:cubicBezTo>
                      <a:pt x="13" y="178"/>
                      <a:pt x="13" y="178"/>
                      <a:pt x="13" y="178"/>
                    </a:cubicBezTo>
                    <a:cubicBezTo>
                      <a:pt x="6" y="178"/>
                      <a:pt x="0" y="172"/>
                      <a:pt x="0" y="16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46" y="0"/>
                      <a:pt x="152" y="6"/>
                      <a:pt x="152" y="14"/>
                    </a:cubicBezTo>
                    <a:cubicBezTo>
                      <a:pt x="152" y="38"/>
                      <a:pt x="152" y="38"/>
                      <a:pt x="152" y="38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Line 127"/>
              <p:cNvSpPr>
                <a:spLocks noChangeShapeType="1"/>
              </p:cNvSpPr>
              <p:nvPr/>
            </p:nvSpPr>
            <p:spPr bwMode="auto">
              <a:xfrm flipH="1">
                <a:off x="1260" y="2509"/>
                <a:ext cx="142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28"/>
              <p:cNvSpPr>
                <a:spLocks/>
              </p:cNvSpPr>
              <p:nvPr/>
            </p:nvSpPr>
            <p:spPr bwMode="auto">
              <a:xfrm>
                <a:off x="1058" y="2338"/>
                <a:ext cx="272" cy="320"/>
              </a:xfrm>
              <a:custGeom>
                <a:avLst/>
                <a:gdLst>
                  <a:gd name="T0" fmla="*/ 152 w 152"/>
                  <a:gd name="T1" fmla="*/ 155 h 178"/>
                  <a:gd name="T2" fmla="*/ 152 w 152"/>
                  <a:gd name="T3" fmla="*/ 164 h 178"/>
                  <a:gd name="T4" fmla="*/ 138 w 152"/>
                  <a:gd name="T5" fmla="*/ 178 h 178"/>
                  <a:gd name="T6" fmla="*/ 13 w 152"/>
                  <a:gd name="T7" fmla="*/ 178 h 178"/>
                  <a:gd name="T8" fmla="*/ 0 w 152"/>
                  <a:gd name="T9" fmla="*/ 164 h 178"/>
                  <a:gd name="T10" fmla="*/ 0 w 152"/>
                  <a:gd name="T11" fmla="*/ 14 h 178"/>
                  <a:gd name="T12" fmla="*/ 13 w 152"/>
                  <a:gd name="T13" fmla="*/ 0 h 178"/>
                  <a:gd name="T14" fmla="*/ 138 w 152"/>
                  <a:gd name="T15" fmla="*/ 0 h 178"/>
                  <a:gd name="T16" fmla="*/ 152 w 152"/>
                  <a:gd name="T17" fmla="*/ 14 h 178"/>
                  <a:gd name="T18" fmla="*/ 152 w 152"/>
                  <a:gd name="T19" fmla="*/ 3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178">
                    <a:moveTo>
                      <a:pt x="152" y="155"/>
                    </a:moveTo>
                    <a:cubicBezTo>
                      <a:pt x="152" y="164"/>
                      <a:pt x="152" y="164"/>
                      <a:pt x="152" y="164"/>
                    </a:cubicBezTo>
                    <a:cubicBezTo>
                      <a:pt x="152" y="172"/>
                      <a:pt x="146" y="178"/>
                      <a:pt x="138" y="178"/>
                    </a:cubicBezTo>
                    <a:cubicBezTo>
                      <a:pt x="13" y="178"/>
                      <a:pt x="13" y="178"/>
                      <a:pt x="13" y="178"/>
                    </a:cubicBezTo>
                    <a:cubicBezTo>
                      <a:pt x="6" y="178"/>
                      <a:pt x="0" y="172"/>
                      <a:pt x="0" y="16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46" y="0"/>
                      <a:pt x="152" y="6"/>
                      <a:pt x="152" y="14"/>
                    </a:cubicBezTo>
                    <a:cubicBezTo>
                      <a:pt x="152" y="38"/>
                      <a:pt x="152" y="38"/>
                      <a:pt x="152" y="38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29"/>
              <p:cNvSpPr>
                <a:spLocks/>
              </p:cNvSpPr>
              <p:nvPr/>
            </p:nvSpPr>
            <p:spPr bwMode="auto">
              <a:xfrm>
                <a:off x="1843" y="2326"/>
                <a:ext cx="267" cy="344"/>
              </a:xfrm>
              <a:custGeom>
                <a:avLst/>
                <a:gdLst>
                  <a:gd name="T0" fmla="*/ 267 w 267"/>
                  <a:gd name="T1" fmla="*/ 0 h 344"/>
                  <a:gd name="T2" fmla="*/ 0 w 267"/>
                  <a:gd name="T3" fmla="*/ 0 h 344"/>
                  <a:gd name="T4" fmla="*/ 0 w 267"/>
                  <a:gd name="T5" fmla="*/ 344 h 344"/>
                  <a:gd name="T6" fmla="*/ 134 w 267"/>
                  <a:gd name="T7" fmla="*/ 212 h 344"/>
                  <a:gd name="T8" fmla="*/ 267 w 267"/>
                  <a:gd name="T9" fmla="*/ 344 h 344"/>
                  <a:gd name="T10" fmla="*/ 267 w 267"/>
                  <a:gd name="T11" fmla="*/ 0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7" h="344">
                    <a:moveTo>
                      <a:pt x="267" y="0"/>
                    </a:moveTo>
                    <a:lnTo>
                      <a:pt x="0" y="0"/>
                    </a:lnTo>
                    <a:lnTo>
                      <a:pt x="0" y="344"/>
                    </a:lnTo>
                    <a:lnTo>
                      <a:pt x="134" y="212"/>
                    </a:lnTo>
                    <a:lnTo>
                      <a:pt x="267" y="344"/>
                    </a:lnTo>
                    <a:lnTo>
                      <a:pt x="267" y="0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Rectangle 130"/>
              <p:cNvSpPr>
                <a:spLocks noChangeArrowheads="1"/>
              </p:cNvSpPr>
              <p:nvPr/>
            </p:nvSpPr>
            <p:spPr bwMode="auto">
              <a:xfrm>
                <a:off x="2563" y="2326"/>
                <a:ext cx="312" cy="344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Line 131"/>
              <p:cNvSpPr>
                <a:spLocks noChangeShapeType="1"/>
              </p:cNvSpPr>
              <p:nvPr/>
            </p:nvSpPr>
            <p:spPr bwMode="auto">
              <a:xfrm>
                <a:off x="2622" y="2326"/>
                <a:ext cx="0" cy="344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Line 132"/>
              <p:cNvSpPr>
                <a:spLocks noChangeShapeType="1"/>
              </p:cNvSpPr>
              <p:nvPr/>
            </p:nvSpPr>
            <p:spPr bwMode="auto">
              <a:xfrm>
                <a:off x="2671" y="2417"/>
                <a:ext cx="156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Line 133"/>
              <p:cNvSpPr>
                <a:spLocks noChangeShapeType="1"/>
              </p:cNvSpPr>
              <p:nvPr/>
            </p:nvSpPr>
            <p:spPr bwMode="auto">
              <a:xfrm>
                <a:off x="2671" y="2469"/>
                <a:ext cx="156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Oval 134"/>
              <p:cNvSpPr>
                <a:spLocks noChangeArrowheads="1"/>
              </p:cNvSpPr>
              <p:nvPr/>
            </p:nvSpPr>
            <p:spPr bwMode="auto">
              <a:xfrm>
                <a:off x="3294" y="2335"/>
                <a:ext cx="83" cy="81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Oval 135"/>
              <p:cNvSpPr>
                <a:spLocks noChangeArrowheads="1"/>
              </p:cNvSpPr>
              <p:nvPr/>
            </p:nvSpPr>
            <p:spPr bwMode="auto">
              <a:xfrm>
                <a:off x="3425" y="2335"/>
                <a:ext cx="83" cy="81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Oval 136"/>
              <p:cNvSpPr>
                <a:spLocks noChangeArrowheads="1"/>
              </p:cNvSpPr>
              <p:nvPr/>
            </p:nvSpPr>
            <p:spPr bwMode="auto">
              <a:xfrm>
                <a:off x="3556" y="2335"/>
                <a:ext cx="82" cy="81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Oval 137"/>
              <p:cNvSpPr>
                <a:spLocks noChangeArrowheads="1"/>
              </p:cNvSpPr>
              <p:nvPr/>
            </p:nvSpPr>
            <p:spPr bwMode="auto">
              <a:xfrm>
                <a:off x="3294" y="2455"/>
                <a:ext cx="83" cy="83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Oval 138"/>
              <p:cNvSpPr>
                <a:spLocks noChangeArrowheads="1"/>
              </p:cNvSpPr>
              <p:nvPr/>
            </p:nvSpPr>
            <p:spPr bwMode="auto">
              <a:xfrm>
                <a:off x="3425" y="2455"/>
                <a:ext cx="83" cy="83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Oval 139"/>
              <p:cNvSpPr>
                <a:spLocks noChangeArrowheads="1"/>
              </p:cNvSpPr>
              <p:nvPr/>
            </p:nvSpPr>
            <p:spPr bwMode="auto">
              <a:xfrm>
                <a:off x="3556" y="2455"/>
                <a:ext cx="82" cy="83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Oval 140"/>
              <p:cNvSpPr>
                <a:spLocks noChangeArrowheads="1"/>
              </p:cNvSpPr>
              <p:nvPr/>
            </p:nvSpPr>
            <p:spPr bwMode="auto">
              <a:xfrm>
                <a:off x="3294" y="2577"/>
                <a:ext cx="83" cy="82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Oval 141"/>
              <p:cNvSpPr>
                <a:spLocks noChangeArrowheads="1"/>
              </p:cNvSpPr>
              <p:nvPr/>
            </p:nvSpPr>
            <p:spPr bwMode="auto">
              <a:xfrm>
                <a:off x="3425" y="2577"/>
                <a:ext cx="83" cy="82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Oval 142"/>
              <p:cNvSpPr>
                <a:spLocks noChangeArrowheads="1"/>
              </p:cNvSpPr>
              <p:nvPr/>
            </p:nvSpPr>
            <p:spPr bwMode="auto">
              <a:xfrm>
                <a:off x="3556" y="2577"/>
                <a:ext cx="82" cy="82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43"/>
              <p:cNvSpPr>
                <a:spLocks/>
              </p:cNvSpPr>
              <p:nvPr/>
            </p:nvSpPr>
            <p:spPr bwMode="auto">
              <a:xfrm>
                <a:off x="4074" y="2324"/>
                <a:ext cx="265" cy="285"/>
              </a:xfrm>
              <a:custGeom>
                <a:avLst/>
                <a:gdLst>
                  <a:gd name="T0" fmla="*/ 132 w 265"/>
                  <a:gd name="T1" fmla="*/ 0 h 285"/>
                  <a:gd name="T2" fmla="*/ 0 w 265"/>
                  <a:gd name="T3" fmla="*/ 187 h 285"/>
                  <a:gd name="T4" fmla="*/ 55 w 265"/>
                  <a:gd name="T5" fmla="*/ 285 h 285"/>
                  <a:gd name="T6" fmla="*/ 215 w 265"/>
                  <a:gd name="T7" fmla="*/ 285 h 285"/>
                  <a:gd name="T8" fmla="*/ 265 w 265"/>
                  <a:gd name="T9" fmla="*/ 187 h 285"/>
                  <a:gd name="T10" fmla="*/ 132 w 265"/>
                  <a:gd name="T11" fmla="*/ 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5" h="285">
                    <a:moveTo>
                      <a:pt x="132" y="0"/>
                    </a:moveTo>
                    <a:lnTo>
                      <a:pt x="0" y="187"/>
                    </a:lnTo>
                    <a:lnTo>
                      <a:pt x="55" y="285"/>
                    </a:lnTo>
                    <a:lnTo>
                      <a:pt x="215" y="285"/>
                    </a:lnTo>
                    <a:lnTo>
                      <a:pt x="265" y="187"/>
                    </a:lnTo>
                    <a:lnTo>
                      <a:pt x="132" y="0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44"/>
              <p:cNvSpPr>
                <a:spLocks/>
              </p:cNvSpPr>
              <p:nvPr/>
            </p:nvSpPr>
            <p:spPr bwMode="auto">
              <a:xfrm>
                <a:off x="4074" y="2609"/>
                <a:ext cx="265" cy="59"/>
              </a:xfrm>
              <a:custGeom>
                <a:avLst/>
                <a:gdLst>
                  <a:gd name="T0" fmla="*/ 148 w 148"/>
                  <a:gd name="T1" fmla="*/ 27 h 33"/>
                  <a:gd name="T2" fmla="*/ 142 w 148"/>
                  <a:gd name="T3" fmla="*/ 33 h 33"/>
                  <a:gd name="T4" fmla="*/ 7 w 148"/>
                  <a:gd name="T5" fmla="*/ 33 h 33"/>
                  <a:gd name="T6" fmla="*/ 0 w 148"/>
                  <a:gd name="T7" fmla="*/ 27 h 33"/>
                  <a:gd name="T8" fmla="*/ 0 w 148"/>
                  <a:gd name="T9" fmla="*/ 7 h 33"/>
                  <a:gd name="T10" fmla="*/ 7 w 148"/>
                  <a:gd name="T11" fmla="*/ 0 h 33"/>
                  <a:gd name="T12" fmla="*/ 142 w 148"/>
                  <a:gd name="T13" fmla="*/ 0 h 33"/>
                  <a:gd name="T14" fmla="*/ 148 w 148"/>
                  <a:gd name="T15" fmla="*/ 7 h 33"/>
                  <a:gd name="T16" fmla="*/ 148 w 148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33">
                    <a:moveTo>
                      <a:pt x="148" y="27"/>
                    </a:moveTo>
                    <a:cubicBezTo>
                      <a:pt x="148" y="30"/>
                      <a:pt x="145" y="33"/>
                      <a:pt x="142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3" y="33"/>
                      <a:pt x="0" y="30"/>
                      <a:pt x="0" y="2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45" y="0"/>
                      <a:pt x="148" y="3"/>
                      <a:pt x="148" y="7"/>
                    </a:cubicBezTo>
                    <a:lnTo>
                      <a:pt x="148" y="27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Line 145"/>
              <p:cNvSpPr>
                <a:spLocks noChangeShapeType="1"/>
              </p:cNvSpPr>
              <p:nvPr/>
            </p:nvSpPr>
            <p:spPr bwMode="auto">
              <a:xfrm>
                <a:off x="4206" y="2324"/>
                <a:ext cx="0" cy="92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Oval 146"/>
              <p:cNvSpPr>
                <a:spLocks noChangeArrowheads="1"/>
              </p:cNvSpPr>
              <p:nvPr/>
            </p:nvSpPr>
            <p:spPr bwMode="auto">
              <a:xfrm>
                <a:off x="4169" y="2478"/>
                <a:ext cx="77" cy="76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Line 147"/>
              <p:cNvSpPr>
                <a:spLocks noChangeShapeType="1"/>
              </p:cNvSpPr>
              <p:nvPr/>
            </p:nvSpPr>
            <p:spPr bwMode="auto">
              <a:xfrm>
                <a:off x="4785" y="2392"/>
                <a:ext cx="34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Line 148"/>
              <p:cNvSpPr>
                <a:spLocks noChangeShapeType="1"/>
              </p:cNvSpPr>
              <p:nvPr/>
            </p:nvSpPr>
            <p:spPr bwMode="auto">
              <a:xfrm>
                <a:off x="4785" y="2462"/>
                <a:ext cx="34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Line 149"/>
              <p:cNvSpPr>
                <a:spLocks noChangeShapeType="1"/>
              </p:cNvSpPr>
              <p:nvPr/>
            </p:nvSpPr>
            <p:spPr bwMode="auto">
              <a:xfrm>
                <a:off x="4785" y="2532"/>
                <a:ext cx="34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Line 150"/>
              <p:cNvSpPr>
                <a:spLocks noChangeShapeType="1"/>
              </p:cNvSpPr>
              <p:nvPr/>
            </p:nvSpPr>
            <p:spPr bwMode="auto">
              <a:xfrm>
                <a:off x="4785" y="2604"/>
                <a:ext cx="34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Line 151"/>
              <p:cNvSpPr>
                <a:spLocks noChangeShapeType="1"/>
              </p:cNvSpPr>
              <p:nvPr/>
            </p:nvSpPr>
            <p:spPr bwMode="auto">
              <a:xfrm>
                <a:off x="5529" y="2392"/>
                <a:ext cx="34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Line 152"/>
              <p:cNvSpPr>
                <a:spLocks noChangeShapeType="1"/>
              </p:cNvSpPr>
              <p:nvPr/>
            </p:nvSpPr>
            <p:spPr bwMode="auto">
              <a:xfrm>
                <a:off x="5529" y="2498"/>
                <a:ext cx="34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Line 153"/>
              <p:cNvSpPr>
                <a:spLocks noChangeShapeType="1"/>
              </p:cNvSpPr>
              <p:nvPr/>
            </p:nvSpPr>
            <p:spPr bwMode="auto">
              <a:xfrm>
                <a:off x="5529" y="2604"/>
                <a:ext cx="34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Line 154"/>
              <p:cNvSpPr>
                <a:spLocks noChangeShapeType="1"/>
              </p:cNvSpPr>
              <p:nvPr/>
            </p:nvSpPr>
            <p:spPr bwMode="auto">
              <a:xfrm>
                <a:off x="6400" y="2394"/>
                <a:ext cx="22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Line 155"/>
              <p:cNvSpPr>
                <a:spLocks noChangeShapeType="1"/>
              </p:cNvSpPr>
              <p:nvPr/>
            </p:nvSpPr>
            <p:spPr bwMode="auto">
              <a:xfrm>
                <a:off x="6400" y="2462"/>
                <a:ext cx="22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Line 156"/>
              <p:cNvSpPr>
                <a:spLocks noChangeShapeType="1"/>
              </p:cNvSpPr>
              <p:nvPr/>
            </p:nvSpPr>
            <p:spPr bwMode="auto">
              <a:xfrm>
                <a:off x="6400" y="2532"/>
                <a:ext cx="22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Line 157"/>
              <p:cNvSpPr>
                <a:spLocks noChangeShapeType="1"/>
              </p:cNvSpPr>
              <p:nvPr/>
            </p:nvSpPr>
            <p:spPr bwMode="auto">
              <a:xfrm>
                <a:off x="6400" y="2602"/>
                <a:ext cx="22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58"/>
              <p:cNvSpPr>
                <a:spLocks noEditPoints="1"/>
              </p:cNvSpPr>
              <p:nvPr/>
            </p:nvSpPr>
            <p:spPr bwMode="auto">
              <a:xfrm>
                <a:off x="6276" y="2383"/>
                <a:ext cx="86" cy="88"/>
              </a:xfrm>
              <a:custGeom>
                <a:avLst/>
                <a:gdLst>
                  <a:gd name="T0" fmla="*/ 72 w 86"/>
                  <a:gd name="T1" fmla="*/ 15 h 88"/>
                  <a:gd name="T2" fmla="*/ 72 w 86"/>
                  <a:gd name="T3" fmla="*/ 74 h 88"/>
                  <a:gd name="T4" fmla="*/ 15 w 86"/>
                  <a:gd name="T5" fmla="*/ 74 h 88"/>
                  <a:gd name="T6" fmla="*/ 15 w 86"/>
                  <a:gd name="T7" fmla="*/ 15 h 88"/>
                  <a:gd name="T8" fmla="*/ 72 w 86"/>
                  <a:gd name="T9" fmla="*/ 15 h 88"/>
                  <a:gd name="T10" fmla="*/ 86 w 86"/>
                  <a:gd name="T11" fmla="*/ 0 h 88"/>
                  <a:gd name="T12" fmla="*/ 0 w 86"/>
                  <a:gd name="T13" fmla="*/ 0 h 88"/>
                  <a:gd name="T14" fmla="*/ 0 w 86"/>
                  <a:gd name="T15" fmla="*/ 88 h 88"/>
                  <a:gd name="T16" fmla="*/ 86 w 86"/>
                  <a:gd name="T17" fmla="*/ 88 h 88"/>
                  <a:gd name="T18" fmla="*/ 86 w 86"/>
                  <a:gd name="T19" fmla="*/ 0 h 88"/>
                  <a:gd name="T20" fmla="*/ 86 w 86"/>
                  <a:gd name="T2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6" h="88">
                    <a:moveTo>
                      <a:pt x="72" y="15"/>
                    </a:moveTo>
                    <a:lnTo>
                      <a:pt x="72" y="74"/>
                    </a:lnTo>
                    <a:lnTo>
                      <a:pt x="15" y="74"/>
                    </a:lnTo>
                    <a:lnTo>
                      <a:pt x="15" y="15"/>
                    </a:lnTo>
                    <a:lnTo>
                      <a:pt x="72" y="15"/>
                    </a:lnTo>
                    <a:close/>
                    <a:moveTo>
                      <a:pt x="86" y="0"/>
                    </a:moveTo>
                    <a:lnTo>
                      <a:pt x="0" y="0"/>
                    </a:lnTo>
                    <a:lnTo>
                      <a:pt x="0" y="88"/>
                    </a:lnTo>
                    <a:lnTo>
                      <a:pt x="86" y="88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59"/>
              <p:cNvSpPr>
                <a:spLocks noEditPoints="1"/>
              </p:cNvSpPr>
              <p:nvPr/>
            </p:nvSpPr>
            <p:spPr bwMode="auto">
              <a:xfrm>
                <a:off x="6276" y="2383"/>
                <a:ext cx="86" cy="88"/>
              </a:xfrm>
              <a:custGeom>
                <a:avLst/>
                <a:gdLst>
                  <a:gd name="T0" fmla="*/ 72 w 86"/>
                  <a:gd name="T1" fmla="*/ 15 h 88"/>
                  <a:gd name="T2" fmla="*/ 72 w 86"/>
                  <a:gd name="T3" fmla="*/ 74 h 88"/>
                  <a:gd name="T4" fmla="*/ 15 w 86"/>
                  <a:gd name="T5" fmla="*/ 74 h 88"/>
                  <a:gd name="T6" fmla="*/ 15 w 86"/>
                  <a:gd name="T7" fmla="*/ 15 h 88"/>
                  <a:gd name="T8" fmla="*/ 72 w 86"/>
                  <a:gd name="T9" fmla="*/ 15 h 88"/>
                  <a:gd name="T10" fmla="*/ 86 w 86"/>
                  <a:gd name="T11" fmla="*/ 0 h 88"/>
                  <a:gd name="T12" fmla="*/ 0 w 86"/>
                  <a:gd name="T13" fmla="*/ 0 h 88"/>
                  <a:gd name="T14" fmla="*/ 0 w 86"/>
                  <a:gd name="T15" fmla="*/ 88 h 88"/>
                  <a:gd name="T16" fmla="*/ 86 w 86"/>
                  <a:gd name="T17" fmla="*/ 88 h 88"/>
                  <a:gd name="T18" fmla="*/ 86 w 86"/>
                  <a:gd name="T19" fmla="*/ 0 h 88"/>
                  <a:gd name="T20" fmla="*/ 86 w 86"/>
                  <a:gd name="T2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6" h="88">
                    <a:moveTo>
                      <a:pt x="72" y="15"/>
                    </a:moveTo>
                    <a:lnTo>
                      <a:pt x="72" y="74"/>
                    </a:lnTo>
                    <a:lnTo>
                      <a:pt x="15" y="74"/>
                    </a:lnTo>
                    <a:lnTo>
                      <a:pt x="15" y="15"/>
                    </a:lnTo>
                    <a:lnTo>
                      <a:pt x="72" y="15"/>
                    </a:lnTo>
                    <a:moveTo>
                      <a:pt x="86" y="0"/>
                    </a:moveTo>
                    <a:lnTo>
                      <a:pt x="0" y="0"/>
                    </a:lnTo>
                    <a:lnTo>
                      <a:pt x="0" y="88"/>
                    </a:lnTo>
                    <a:lnTo>
                      <a:pt x="86" y="88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60"/>
              <p:cNvSpPr>
                <a:spLocks noEditPoints="1"/>
              </p:cNvSpPr>
              <p:nvPr/>
            </p:nvSpPr>
            <p:spPr bwMode="auto">
              <a:xfrm>
                <a:off x="6276" y="2523"/>
                <a:ext cx="86" cy="86"/>
              </a:xfrm>
              <a:custGeom>
                <a:avLst/>
                <a:gdLst>
                  <a:gd name="T0" fmla="*/ 72 w 86"/>
                  <a:gd name="T1" fmla="*/ 15 h 86"/>
                  <a:gd name="T2" fmla="*/ 72 w 86"/>
                  <a:gd name="T3" fmla="*/ 72 h 86"/>
                  <a:gd name="T4" fmla="*/ 15 w 86"/>
                  <a:gd name="T5" fmla="*/ 72 h 86"/>
                  <a:gd name="T6" fmla="*/ 15 w 86"/>
                  <a:gd name="T7" fmla="*/ 15 h 86"/>
                  <a:gd name="T8" fmla="*/ 72 w 86"/>
                  <a:gd name="T9" fmla="*/ 15 h 86"/>
                  <a:gd name="T10" fmla="*/ 86 w 86"/>
                  <a:gd name="T11" fmla="*/ 0 h 86"/>
                  <a:gd name="T12" fmla="*/ 0 w 86"/>
                  <a:gd name="T13" fmla="*/ 0 h 86"/>
                  <a:gd name="T14" fmla="*/ 0 w 86"/>
                  <a:gd name="T15" fmla="*/ 86 h 86"/>
                  <a:gd name="T16" fmla="*/ 86 w 86"/>
                  <a:gd name="T17" fmla="*/ 86 h 86"/>
                  <a:gd name="T18" fmla="*/ 86 w 86"/>
                  <a:gd name="T19" fmla="*/ 0 h 86"/>
                  <a:gd name="T20" fmla="*/ 86 w 86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6" h="86">
                    <a:moveTo>
                      <a:pt x="72" y="15"/>
                    </a:moveTo>
                    <a:lnTo>
                      <a:pt x="72" y="72"/>
                    </a:lnTo>
                    <a:lnTo>
                      <a:pt x="15" y="72"/>
                    </a:lnTo>
                    <a:lnTo>
                      <a:pt x="15" y="15"/>
                    </a:lnTo>
                    <a:lnTo>
                      <a:pt x="72" y="15"/>
                    </a:lnTo>
                    <a:close/>
                    <a:moveTo>
                      <a:pt x="86" y="0"/>
                    </a:moveTo>
                    <a:lnTo>
                      <a:pt x="0" y="0"/>
                    </a:lnTo>
                    <a:lnTo>
                      <a:pt x="0" y="86"/>
                    </a:lnTo>
                    <a:lnTo>
                      <a:pt x="86" y="86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61"/>
              <p:cNvSpPr>
                <a:spLocks noEditPoints="1"/>
              </p:cNvSpPr>
              <p:nvPr/>
            </p:nvSpPr>
            <p:spPr bwMode="auto">
              <a:xfrm>
                <a:off x="6276" y="2523"/>
                <a:ext cx="86" cy="86"/>
              </a:xfrm>
              <a:custGeom>
                <a:avLst/>
                <a:gdLst>
                  <a:gd name="T0" fmla="*/ 72 w 86"/>
                  <a:gd name="T1" fmla="*/ 15 h 86"/>
                  <a:gd name="T2" fmla="*/ 72 w 86"/>
                  <a:gd name="T3" fmla="*/ 72 h 86"/>
                  <a:gd name="T4" fmla="*/ 15 w 86"/>
                  <a:gd name="T5" fmla="*/ 72 h 86"/>
                  <a:gd name="T6" fmla="*/ 15 w 86"/>
                  <a:gd name="T7" fmla="*/ 15 h 86"/>
                  <a:gd name="T8" fmla="*/ 72 w 86"/>
                  <a:gd name="T9" fmla="*/ 15 h 86"/>
                  <a:gd name="T10" fmla="*/ 86 w 86"/>
                  <a:gd name="T11" fmla="*/ 0 h 86"/>
                  <a:gd name="T12" fmla="*/ 0 w 86"/>
                  <a:gd name="T13" fmla="*/ 0 h 86"/>
                  <a:gd name="T14" fmla="*/ 0 w 86"/>
                  <a:gd name="T15" fmla="*/ 86 h 86"/>
                  <a:gd name="T16" fmla="*/ 86 w 86"/>
                  <a:gd name="T17" fmla="*/ 86 h 86"/>
                  <a:gd name="T18" fmla="*/ 86 w 86"/>
                  <a:gd name="T19" fmla="*/ 0 h 86"/>
                  <a:gd name="T20" fmla="*/ 86 w 86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6" h="86">
                    <a:moveTo>
                      <a:pt x="72" y="15"/>
                    </a:moveTo>
                    <a:lnTo>
                      <a:pt x="72" y="72"/>
                    </a:lnTo>
                    <a:lnTo>
                      <a:pt x="15" y="72"/>
                    </a:lnTo>
                    <a:lnTo>
                      <a:pt x="15" y="15"/>
                    </a:lnTo>
                    <a:lnTo>
                      <a:pt x="72" y="15"/>
                    </a:lnTo>
                    <a:moveTo>
                      <a:pt x="86" y="0"/>
                    </a:moveTo>
                    <a:lnTo>
                      <a:pt x="0" y="0"/>
                    </a:lnTo>
                    <a:lnTo>
                      <a:pt x="0" y="86"/>
                    </a:lnTo>
                    <a:lnTo>
                      <a:pt x="86" y="86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Line 162"/>
              <p:cNvSpPr>
                <a:spLocks noChangeShapeType="1"/>
              </p:cNvSpPr>
              <p:nvPr/>
            </p:nvSpPr>
            <p:spPr bwMode="auto">
              <a:xfrm>
                <a:off x="7146" y="2394"/>
                <a:ext cx="22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Line 163"/>
              <p:cNvSpPr>
                <a:spLocks noChangeShapeType="1"/>
              </p:cNvSpPr>
              <p:nvPr/>
            </p:nvSpPr>
            <p:spPr bwMode="auto">
              <a:xfrm>
                <a:off x="7146" y="2464"/>
                <a:ext cx="22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Line 164"/>
              <p:cNvSpPr>
                <a:spLocks noChangeShapeType="1"/>
              </p:cNvSpPr>
              <p:nvPr/>
            </p:nvSpPr>
            <p:spPr bwMode="auto">
              <a:xfrm>
                <a:off x="7146" y="2532"/>
                <a:ext cx="22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Line 165"/>
              <p:cNvSpPr>
                <a:spLocks noChangeShapeType="1"/>
              </p:cNvSpPr>
              <p:nvPr/>
            </p:nvSpPr>
            <p:spPr bwMode="auto">
              <a:xfrm>
                <a:off x="7146" y="2602"/>
                <a:ext cx="22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66"/>
              <p:cNvSpPr>
                <a:spLocks noEditPoints="1"/>
              </p:cNvSpPr>
              <p:nvPr/>
            </p:nvSpPr>
            <p:spPr bwMode="auto">
              <a:xfrm>
                <a:off x="7022" y="2385"/>
                <a:ext cx="86" cy="86"/>
              </a:xfrm>
              <a:custGeom>
                <a:avLst/>
                <a:gdLst>
                  <a:gd name="T0" fmla="*/ 24 w 48"/>
                  <a:gd name="T1" fmla="*/ 8 h 48"/>
                  <a:gd name="T2" fmla="*/ 40 w 48"/>
                  <a:gd name="T3" fmla="*/ 24 h 48"/>
                  <a:gd name="T4" fmla="*/ 24 w 48"/>
                  <a:gd name="T5" fmla="*/ 40 h 48"/>
                  <a:gd name="T6" fmla="*/ 8 w 48"/>
                  <a:gd name="T7" fmla="*/ 24 h 48"/>
                  <a:gd name="T8" fmla="*/ 24 w 48"/>
                  <a:gd name="T9" fmla="*/ 8 h 48"/>
                  <a:gd name="T10" fmla="*/ 24 w 48"/>
                  <a:gd name="T11" fmla="*/ 0 h 48"/>
                  <a:gd name="T12" fmla="*/ 0 w 48"/>
                  <a:gd name="T13" fmla="*/ 24 h 48"/>
                  <a:gd name="T14" fmla="*/ 24 w 48"/>
                  <a:gd name="T15" fmla="*/ 48 h 48"/>
                  <a:gd name="T16" fmla="*/ 48 w 48"/>
                  <a:gd name="T17" fmla="*/ 24 h 48"/>
                  <a:gd name="T18" fmla="*/ 24 w 48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48">
                    <a:moveTo>
                      <a:pt x="24" y="8"/>
                    </a:moveTo>
                    <a:cubicBezTo>
                      <a:pt x="33" y="8"/>
                      <a:pt x="40" y="15"/>
                      <a:pt x="40" y="24"/>
                    </a:cubicBezTo>
                    <a:cubicBezTo>
                      <a:pt x="40" y="33"/>
                      <a:pt x="33" y="40"/>
                      <a:pt x="24" y="40"/>
                    </a:cubicBezTo>
                    <a:cubicBezTo>
                      <a:pt x="15" y="40"/>
                      <a:pt x="8" y="33"/>
                      <a:pt x="8" y="24"/>
                    </a:cubicBezTo>
                    <a:cubicBezTo>
                      <a:pt x="8" y="15"/>
                      <a:pt x="15" y="8"/>
                      <a:pt x="24" y="8"/>
                    </a:cubicBezTo>
                    <a:moveTo>
                      <a:pt x="24" y="0"/>
                    </a:moveTo>
                    <a:cubicBezTo>
                      <a:pt x="10" y="0"/>
                      <a:pt x="0" y="11"/>
                      <a:pt x="0" y="24"/>
                    </a:cubicBezTo>
                    <a:cubicBezTo>
                      <a:pt x="0" y="37"/>
                      <a:pt x="10" y="48"/>
                      <a:pt x="24" y="48"/>
                    </a:cubicBezTo>
                    <a:cubicBezTo>
                      <a:pt x="37" y="48"/>
                      <a:pt x="48" y="37"/>
                      <a:pt x="48" y="24"/>
                    </a:cubicBezTo>
                    <a:cubicBezTo>
                      <a:pt x="48" y="11"/>
                      <a:pt x="37" y="0"/>
                      <a:pt x="2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67"/>
              <p:cNvSpPr>
                <a:spLocks noEditPoints="1"/>
              </p:cNvSpPr>
              <p:nvPr/>
            </p:nvSpPr>
            <p:spPr bwMode="auto">
              <a:xfrm>
                <a:off x="7022" y="2523"/>
                <a:ext cx="86" cy="88"/>
              </a:xfrm>
              <a:custGeom>
                <a:avLst/>
                <a:gdLst>
                  <a:gd name="T0" fmla="*/ 24 w 48"/>
                  <a:gd name="T1" fmla="*/ 8 h 49"/>
                  <a:gd name="T2" fmla="*/ 40 w 48"/>
                  <a:gd name="T3" fmla="*/ 25 h 49"/>
                  <a:gd name="T4" fmla="*/ 24 w 48"/>
                  <a:gd name="T5" fmla="*/ 41 h 49"/>
                  <a:gd name="T6" fmla="*/ 8 w 48"/>
                  <a:gd name="T7" fmla="*/ 25 h 49"/>
                  <a:gd name="T8" fmla="*/ 24 w 48"/>
                  <a:gd name="T9" fmla="*/ 8 h 49"/>
                  <a:gd name="T10" fmla="*/ 24 w 48"/>
                  <a:gd name="T11" fmla="*/ 0 h 49"/>
                  <a:gd name="T12" fmla="*/ 0 w 48"/>
                  <a:gd name="T13" fmla="*/ 25 h 49"/>
                  <a:gd name="T14" fmla="*/ 24 w 48"/>
                  <a:gd name="T15" fmla="*/ 49 h 49"/>
                  <a:gd name="T16" fmla="*/ 48 w 48"/>
                  <a:gd name="T17" fmla="*/ 25 h 49"/>
                  <a:gd name="T18" fmla="*/ 24 w 48"/>
                  <a:gd name="T1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49">
                    <a:moveTo>
                      <a:pt x="24" y="8"/>
                    </a:moveTo>
                    <a:cubicBezTo>
                      <a:pt x="33" y="8"/>
                      <a:pt x="40" y="16"/>
                      <a:pt x="40" y="25"/>
                    </a:cubicBezTo>
                    <a:cubicBezTo>
                      <a:pt x="40" y="33"/>
                      <a:pt x="33" y="41"/>
                      <a:pt x="24" y="41"/>
                    </a:cubicBezTo>
                    <a:cubicBezTo>
                      <a:pt x="15" y="41"/>
                      <a:pt x="8" y="33"/>
                      <a:pt x="8" y="25"/>
                    </a:cubicBezTo>
                    <a:cubicBezTo>
                      <a:pt x="8" y="16"/>
                      <a:pt x="15" y="8"/>
                      <a:pt x="24" y="8"/>
                    </a:cubicBezTo>
                    <a:moveTo>
                      <a:pt x="24" y="0"/>
                    </a:moveTo>
                    <a:cubicBezTo>
                      <a:pt x="10" y="0"/>
                      <a:pt x="0" y="11"/>
                      <a:pt x="0" y="25"/>
                    </a:cubicBezTo>
                    <a:cubicBezTo>
                      <a:pt x="0" y="38"/>
                      <a:pt x="10" y="49"/>
                      <a:pt x="24" y="49"/>
                    </a:cubicBezTo>
                    <a:cubicBezTo>
                      <a:pt x="37" y="49"/>
                      <a:pt x="48" y="38"/>
                      <a:pt x="48" y="25"/>
                    </a:cubicBezTo>
                    <a:cubicBezTo>
                      <a:pt x="48" y="11"/>
                      <a:pt x="37" y="0"/>
                      <a:pt x="2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Line 168"/>
              <p:cNvSpPr>
                <a:spLocks noChangeShapeType="1"/>
              </p:cNvSpPr>
              <p:nvPr/>
            </p:nvSpPr>
            <p:spPr bwMode="auto">
              <a:xfrm>
                <a:off x="312" y="3067"/>
                <a:ext cx="20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Line 169"/>
              <p:cNvSpPr>
                <a:spLocks noChangeShapeType="1"/>
              </p:cNvSpPr>
              <p:nvPr/>
            </p:nvSpPr>
            <p:spPr bwMode="auto">
              <a:xfrm>
                <a:off x="312" y="3136"/>
                <a:ext cx="34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Line 170"/>
              <p:cNvSpPr>
                <a:spLocks noChangeShapeType="1"/>
              </p:cNvSpPr>
              <p:nvPr/>
            </p:nvSpPr>
            <p:spPr bwMode="auto">
              <a:xfrm>
                <a:off x="312" y="3206"/>
                <a:ext cx="26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Line 171"/>
              <p:cNvSpPr>
                <a:spLocks noChangeShapeType="1"/>
              </p:cNvSpPr>
              <p:nvPr/>
            </p:nvSpPr>
            <p:spPr bwMode="auto">
              <a:xfrm>
                <a:off x="312" y="3278"/>
                <a:ext cx="217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Line 172"/>
              <p:cNvSpPr>
                <a:spLocks noChangeShapeType="1"/>
              </p:cNvSpPr>
              <p:nvPr/>
            </p:nvSpPr>
            <p:spPr bwMode="auto">
              <a:xfrm>
                <a:off x="1128" y="3068"/>
                <a:ext cx="202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Line 173"/>
              <p:cNvSpPr>
                <a:spLocks noChangeShapeType="1"/>
              </p:cNvSpPr>
              <p:nvPr/>
            </p:nvSpPr>
            <p:spPr bwMode="auto">
              <a:xfrm>
                <a:off x="1058" y="3138"/>
                <a:ext cx="34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Line 174"/>
              <p:cNvSpPr>
                <a:spLocks noChangeShapeType="1"/>
              </p:cNvSpPr>
              <p:nvPr/>
            </p:nvSpPr>
            <p:spPr bwMode="auto">
              <a:xfrm>
                <a:off x="1099" y="3210"/>
                <a:ext cx="260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Line 175"/>
              <p:cNvSpPr>
                <a:spLocks noChangeShapeType="1"/>
              </p:cNvSpPr>
              <p:nvPr/>
            </p:nvSpPr>
            <p:spPr bwMode="auto">
              <a:xfrm>
                <a:off x="1120" y="3280"/>
                <a:ext cx="219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Line 176"/>
              <p:cNvSpPr>
                <a:spLocks noChangeShapeType="1"/>
              </p:cNvSpPr>
              <p:nvPr/>
            </p:nvSpPr>
            <p:spPr bwMode="auto">
              <a:xfrm>
                <a:off x="1948" y="3067"/>
                <a:ext cx="20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Line 177"/>
              <p:cNvSpPr>
                <a:spLocks noChangeShapeType="1"/>
              </p:cNvSpPr>
              <p:nvPr/>
            </p:nvSpPr>
            <p:spPr bwMode="auto">
              <a:xfrm>
                <a:off x="1805" y="3136"/>
                <a:ext cx="34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Line 178"/>
              <p:cNvSpPr>
                <a:spLocks noChangeShapeType="1"/>
              </p:cNvSpPr>
              <p:nvPr/>
            </p:nvSpPr>
            <p:spPr bwMode="auto">
              <a:xfrm>
                <a:off x="1887" y="3206"/>
                <a:ext cx="262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Line 179"/>
              <p:cNvSpPr>
                <a:spLocks noChangeShapeType="1"/>
              </p:cNvSpPr>
              <p:nvPr/>
            </p:nvSpPr>
            <p:spPr bwMode="auto">
              <a:xfrm>
                <a:off x="1930" y="3278"/>
                <a:ext cx="219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80"/>
              <p:cNvSpPr>
                <a:spLocks/>
              </p:cNvSpPr>
              <p:nvPr/>
            </p:nvSpPr>
            <p:spPr bwMode="auto">
              <a:xfrm>
                <a:off x="2547" y="3022"/>
                <a:ext cx="344" cy="299"/>
              </a:xfrm>
              <a:custGeom>
                <a:avLst/>
                <a:gdLst>
                  <a:gd name="T0" fmla="*/ 159 w 192"/>
                  <a:gd name="T1" fmla="*/ 50 h 167"/>
                  <a:gd name="T2" fmla="*/ 133 w 192"/>
                  <a:gd name="T3" fmla="*/ 63 h 167"/>
                  <a:gd name="T4" fmla="*/ 133 w 192"/>
                  <a:gd name="T5" fmla="*/ 0 h 167"/>
                  <a:gd name="T6" fmla="*/ 0 w 192"/>
                  <a:gd name="T7" fmla="*/ 0 h 167"/>
                  <a:gd name="T8" fmla="*/ 0 w 192"/>
                  <a:gd name="T9" fmla="*/ 55 h 167"/>
                  <a:gd name="T10" fmla="*/ 17 w 192"/>
                  <a:gd name="T11" fmla="*/ 50 h 167"/>
                  <a:gd name="T12" fmla="*/ 51 w 192"/>
                  <a:gd name="T13" fmla="*/ 84 h 167"/>
                  <a:gd name="T14" fmla="*/ 17 w 192"/>
                  <a:gd name="T15" fmla="*/ 117 h 167"/>
                  <a:gd name="T16" fmla="*/ 0 w 192"/>
                  <a:gd name="T17" fmla="*/ 113 h 167"/>
                  <a:gd name="T18" fmla="*/ 0 w 192"/>
                  <a:gd name="T19" fmla="*/ 167 h 167"/>
                  <a:gd name="T20" fmla="*/ 133 w 192"/>
                  <a:gd name="T21" fmla="*/ 167 h 167"/>
                  <a:gd name="T22" fmla="*/ 133 w 192"/>
                  <a:gd name="T23" fmla="*/ 105 h 167"/>
                  <a:gd name="T24" fmla="*/ 159 w 192"/>
                  <a:gd name="T25" fmla="*/ 117 h 167"/>
                  <a:gd name="T26" fmla="*/ 192 w 192"/>
                  <a:gd name="T27" fmla="*/ 84 h 167"/>
                  <a:gd name="T28" fmla="*/ 159 w 192"/>
                  <a:gd name="T29" fmla="*/ 5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2" h="167">
                    <a:moveTo>
                      <a:pt x="159" y="50"/>
                    </a:moveTo>
                    <a:cubicBezTo>
                      <a:pt x="148" y="50"/>
                      <a:pt x="139" y="55"/>
                      <a:pt x="133" y="63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5" y="52"/>
                      <a:pt x="11" y="50"/>
                      <a:pt x="17" y="50"/>
                    </a:cubicBezTo>
                    <a:cubicBezTo>
                      <a:pt x="36" y="50"/>
                      <a:pt x="51" y="65"/>
                      <a:pt x="51" y="84"/>
                    </a:cubicBezTo>
                    <a:cubicBezTo>
                      <a:pt x="51" y="102"/>
                      <a:pt x="36" y="117"/>
                      <a:pt x="17" y="117"/>
                    </a:cubicBezTo>
                    <a:cubicBezTo>
                      <a:pt x="11" y="117"/>
                      <a:pt x="5" y="115"/>
                      <a:pt x="0" y="113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133" y="167"/>
                      <a:pt x="133" y="167"/>
                      <a:pt x="133" y="167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9" y="112"/>
                      <a:pt x="148" y="117"/>
                      <a:pt x="159" y="117"/>
                    </a:cubicBezTo>
                    <a:cubicBezTo>
                      <a:pt x="177" y="117"/>
                      <a:pt x="192" y="102"/>
                      <a:pt x="192" y="84"/>
                    </a:cubicBezTo>
                    <a:cubicBezTo>
                      <a:pt x="192" y="65"/>
                      <a:pt x="177" y="50"/>
                      <a:pt x="159" y="50"/>
                    </a:cubicBez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Line 181"/>
              <p:cNvSpPr>
                <a:spLocks noChangeShapeType="1"/>
              </p:cNvSpPr>
              <p:nvPr/>
            </p:nvSpPr>
            <p:spPr bwMode="auto">
              <a:xfrm>
                <a:off x="3465" y="2998"/>
                <a:ext cx="0" cy="113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Line 182"/>
              <p:cNvSpPr>
                <a:spLocks noChangeShapeType="1"/>
              </p:cNvSpPr>
              <p:nvPr/>
            </p:nvSpPr>
            <p:spPr bwMode="auto">
              <a:xfrm>
                <a:off x="3465" y="3231"/>
                <a:ext cx="0" cy="112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Line 183"/>
              <p:cNvSpPr>
                <a:spLocks noChangeShapeType="1"/>
              </p:cNvSpPr>
              <p:nvPr/>
            </p:nvSpPr>
            <p:spPr bwMode="auto">
              <a:xfrm flipH="1">
                <a:off x="3524" y="3171"/>
                <a:ext cx="113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Line 184"/>
              <p:cNvSpPr>
                <a:spLocks noChangeShapeType="1"/>
              </p:cNvSpPr>
              <p:nvPr/>
            </p:nvSpPr>
            <p:spPr bwMode="auto">
              <a:xfrm flipH="1">
                <a:off x="3292" y="3171"/>
                <a:ext cx="113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Line 185"/>
              <p:cNvSpPr>
                <a:spLocks noChangeShapeType="1"/>
              </p:cNvSpPr>
              <p:nvPr/>
            </p:nvSpPr>
            <p:spPr bwMode="auto">
              <a:xfrm flipH="1">
                <a:off x="3506" y="3050"/>
                <a:ext cx="80" cy="79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Line 186"/>
              <p:cNvSpPr>
                <a:spLocks noChangeShapeType="1"/>
              </p:cNvSpPr>
              <p:nvPr/>
            </p:nvSpPr>
            <p:spPr bwMode="auto">
              <a:xfrm flipH="1">
                <a:off x="3343" y="3214"/>
                <a:ext cx="80" cy="78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Line 187"/>
              <p:cNvSpPr>
                <a:spLocks noChangeShapeType="1"/>
              </p:cNvSpPr>
              <p:nvPr/>
            </p:nvSpPr>
            <p:spPr bwMode="auto">
              <a:xfrm flipH="1" flipV="1">
                <a:off x="3506" y="3214"/>
                <a:ext cx="80" cy="78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Line 188"/>
              <p:cNvSpPr>
                <a:spLocks noChangeShapeType="1"/>
              </p:cNvSpPr>
              <p:nvPr/>
            </p:nvSpPr>
            <p:spPr bwMode="auto">
              <a:xfrm flipH="1" flipV="1">
                <a:off x="3343" y="3050"/>
                <a:ext cx="80" cy="79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Oval 189"/>
              <p:cNvSpPr>
                <a:spLocks noChangeArrowheads="1"/>
              </p:cNvSpPr>
              <p:nvPr/>
            </p:nvSpPr>
            <p:spPr bwMode="auto">
              <a:xfrm>
                <a:off x="4094" y="3054"/>
                <a:ext cx="234" cy="235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Line 190"/>
              <p:cNvSpPr>
                <a:spLocks noChangeShapeType="1"/>
              </p:cNvSpPr>
              <p:nvPr/>
            </p:nvSpPr>
            <p:spPr bwMode="auto">
              <a:xfrm>
                <a:off x="4210" y="2998"/>
                <a:ext cx="0" cy="113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Line 191"/>
              <p:cNvSpPr>
                <a:spLocks noChangeShapeType="1"/>
              </p:cNvSpPr>
              <p:nvPr/>
            </p:nvSpPr>
            <p:spPr bwMode="auto">
              <a:xfrm>
                <a:off x="4210" y="3230"/>
                <a:ext cx="0" cy="113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Line 192"/>
              <p:cNvSpPr>
                <a:spLocks noChangeShapeType="1"/>
              </p:cNvSpPr>
              <p:nvPr/>
            </p:nvSpPr>
            <p:spPr bwMode="auto">
              <a:xfrm flipH="1">
                <a:off x="4271" y="3171"/>
                <a:ext cx="11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Line 193"/>
              <p:cNvSpPr>
                <a:spLocks noChangeShapeType="1"/>
              </p:cNvSpPr>
              <p:nvPr/>
            </p:nvSpPr>
            <p:spPr bwMode="auto">
              <a:xfrm flipH="1">
                <a:off x="4038" y="3171"/>
                <a:ext cx="113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Oval 194"/>
              <p:cNvSpPr>
                <a:spLocks noChangeArrowheads="1"/>
              </p:cNvSpPr>
              <p:nvPr/>
            </p:nvSpPr>
            <p:spPr bwMode="auto">
              <a:xfrm>
                <a:off x="4909" y="3126"/>
                <a:ext cx="95" cy="93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Oval 195"/>
              <p:cNvSpPr>
                <a:spLocks noChangeArrowheads="1"/>
              </p:cNvSpPr>
              <p:nvPr/>
            </p:nvSpPr>
            <p:spPr bwMode="auto">
              <a:xfrm>
                <a:off x="4844" y="3059"/>
                <a:ext cx="226" cy="226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Oval 196"/>
              <p:cNvSpPr>
                <a:spLocks noChangeArrowheads="1"/>
              </p:cNvSpPr>
              <p:nvPr/>
            </p:nvSpPr>
            <p:spPr bwMode="auto">
              <a:xfrm>
                <a:off x="4785" y="3000"/>
                <a:ext cx="344" cy="344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Oval 197"/>
              <p:cNvSpPr>
                <a:spLocks noChangeArrowheads="1"/>
              </p:cNvSpPr>
              <p:nvPr/>
            </p:nvSpPr>
            <p:spPr bwMode="auto">
              <a:xfrm>
                <a:off x="5529" y="3000"/>
                <a:ext cx="344" cy="344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98"/>
              <p:cNvSpPr>
                <a:spLocks/>
              </p:cNvSpPr>
              <p:nvPr/>
            </p:nvSpPr>
            <p:spPr bwMode="auto">
              <a:xfrm>
                <a:off x="5656" y="3115"/>
                <a:ext cx="117" cy="111"/>
              </a:xfrm>
              <a:custGeom>
                <a:avLst/>
                <a:gdLst>
                  <a:gd name="T0" fmla="*/ 0 w 117"/>
                  <a:gd name="T1" fmla="*/ 0 h 111"/>
                  <a:gd name="T2" fmla="*/ 117 w 117"/>
                  <a:gd name="T3" fmla="*/ 57 h 111"/>
                  <a:gd name="T4" fmla="*/ 0 w 117"/>
                  <a:gd name="T5" fmla="*/ 111 h 111"/>
                  <a:gd name="T6" fmla="*/ 0 w 117"/>
                  <a:gd name="T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7" h="111">
                    <a:moveTo>
                      <a:pt x="0" y="0"/>
                    </a:moveTo>
                    <a:lnTo>
                      <a:pt x="117" y="57"/>
                    </a:lnTo>
                    <a:lnTo>
                      <a:pt x="0" y="11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Line 199"/>
              <p:cNvSpPr>
                <a:spLocks noChangeShapeType="1"/>
              </p:cNvSpPr>
              <p:nvPr/>
            </p:nvSpPr>
            <p:spPr bwMode="auto">
              <a:xfrm>
                <a:off x="6276" y="3172"/>
                <a:ext cx="34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Line 200"/>
              <p:cNvSpPr>
                <a:spLocks noChangeShapeType="1"/>
              </p:cNvSpPr>
              <p:nvPr/>
            </p:nvSpPr>
            <p:spPr bwMode="auto">
              <a:xfrm>
                <a:off x="6448" y="3000"/>
                <a:ext cx="0" cy="344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Line 201"/>
              <p:cNvSpPr>
                <a:spLocks noChangeShapeType="1"/>
              </p:cNvSpPr>
              <p:nvPr/>
            </p:nvSpPr>
            <p:spPr bwMode="auto">
              <a:xfrm>
                <a:off x="7022" y="3169"/>
                <a:ext cx="34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Line 202"/>
              <p:cNvSpPr>
                <a:spLocks noChangeShapeType="1"/>
              </p:cNvSpPr>
              <p:nvPr/>
            </p:nvSpPr>
            <p:spPr bwMode="auto">
              <a:xfrm>
                <a:off x="312" y="3674"/>
                <a:ext cx="344" cy="345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Line 203"/>
              <p:cNvSpPr>
                <a:spLocks noChangeShapeType="1"/>
              </p:cNvSpPr>
              <p:nvPr/>
            </p:nvSpPr>
            <p:spPr bwMode="auto">
              <a:xfrm flipH="1">
                <a:off x="312" y="3674"/>
                <a:ext cx="344" cy="345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Line 204"/>
              <p:cNvSpPr>
                <a:spLocks noChangeShapeType="1"/>
              </p:cNvSpPr>
              <p:nvPr/>
            </p:nvSpPr>
            <p:spPr bwMode="auto">
              <a:xfrm>
                <a:off x="1058" y="3856"/>
                <a:ext cx="107" cy="109"/>
              </a:xfrm>
              <a:prstGeom prst="line">
                <a:avLst/>
              </a:prstGeom>
              <a:noFill/>
              <a:ln w="23813" cap="sq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Line 206"/>
            <p:cNvSpPr>
              <a:spLocks noChangeShapeType="1"/>
            </p:cNvSpPr>
            <p:nvPr/>
          </p:nvSpPr>
          <p:spPr bwMode="auto">
            <a:xfrm flipH="1">
              <a:off x="1165" y="3730"/>
              <a:ext cx="237" cy="235"/>
            </a:xfrm>
            <a:prstGeom prst="line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Line 207"/>
            <p:cNvSpPr>
              <a:spLocks noChangeShapeType="1"/>
            </p:cNvSpPr>
            <p:nvPr/>
          </p:nvSpPr>
          <p:spPr bwMode="auto">
            <a:xfrm flipH="1">
              <a:off x="1853" y="3725"/>
              <a:ext cx="242" cy="242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Oval 208"/>
            <p:cNvSpPr>
              <a:spLocks noChangeArrowheads="1"/>
            </p:cNvSpPr>
            <p:nvPr/>
          </p:nvSpPr>
          <p:spPr bwMode="auto">
            <a:xfrm>
              <a:off x="1803" y="3674"/>
              <a:ext cx="344" cy="345"/>
            </a:xfrm>
            <a:prstGeom prst="ellips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9"/>
            <p:cNvSpPr>
              <a:spLocks noEditPoints="1"/>
            </p:cNvSpPr>
            <p:nvPr/>
          </p:nvSpPr>
          <p:spPr bwMode="auto">
            <a:xfrm>
              <a:off x="2549" y="3676"/>
              <a:ext cx="358" cy="343"/>
            </a:xfrm>
            <a:custGeom>
              <a:avLst/>
              <a:gdLst>
                <a:gd name="T0" fmla="*/ 170 w 200"/>
                <a:gd name="T1" fmla="*/ 8 h 191"/>
                <a:gd name="T2" fmla="*/ 170 w 200"/>
                <a:gd name="T3" fmla="*/ 8 h 191"/>
                <a:gd name="T4" fmla="*/ 179 w 200"/>
                <a:gd name="T5" fmla="*/ 13 h 191"/>
                <a:gd name="T6" fmla="*/ 179 w 200"/>
                <a:gd name="T7" fmla="*/ 31 h 191"/>
                <a:gd name="T8" fmla="*/ 35 w 200"/>
                <a:gd name="T9" fmla="*/ 172 h 191"/>
                <a:gd name="T10" fmla="*/ 11 w 200"/>
                <a:gd name="T11" fmla="*/ 179 h 191"/>
                <a:gd name="T12" fmla="*/ 18 w 200"/>
                <a:gd name="T13" fmla="*/ 155 h 191"/>
                <a:gd name="T14" fmla="*/ 160 w 200"/>
                <a:gd name="T15" fmla="*/ 13 h 191"/>
                <a:gd name="T16" fmla="*/ 170 w 200"/>
                <a:gd name="T17" fmla="*/ 8 h 191"/>
                <a:gd name="T18" fmla="*/ 170 w 200"/>
                <a:gd name="T19" fmla="*/ 0 h 191"/>
                <a:gd name="T20" fmla="*/ 155 w 200"/>
                <a:gd name="T21" fmla="*/ 7 h 191"/>
                <a:gd name="T22" fmla="*/ 11 w 200"/>
                <a:gd name="T23" fmla="*/ 151 h 191"/>
                <a:gd name="T24" fmla="*/ 0 w 200"/>
                <a:gd name="T25" fmla="*/ 191 h 191"/>
                <a:gd name="T26" fmla="*/ 40 w 200"/>
                <a:gd name="T27" fmla="*/ 179 h 191"/>
                <a:gd name="T28" fmla="*/ 185 w 200"/>
                <a:gd name="T29" fmla="*/ 37 h 191"/>
                <a:gd name="T30" fmla="*/ 185 w 200"/>
                <a:gd name="T31" fmla="*/ 7 h 191"/>
                <a:gd name="T32" fmla="*/ 170 w 200"/>
                <a:gd name="T33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0" h="191">
                  <a:moveTo>
                    <a:pt x="170" y="8"/>
                  </a:moveTo>
                  <a:cubicBezTo>
                    <a:pt x="170" y="8"/>
                    <a:pt x="170" y="8"/>
                    <a:pt x="170" y="8"/>
                  </a:cubicBezTo>
                  <a:cubicBezTo>
                    <a:pt x="173" y="8"/>
                    <a:pt x="176" y="10"/>
                    <a:pt x="179" y="13"/>
                  </a:cubicBezTo>
                  <a:cubicBezTo>
                    <a:pt x="181" y="15"/>
                    <a:pt x="188" y="22"/>
                    <a:pt x="179" y="31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18" y="155"/>
                    <a:pt x="18" y="155"/>
                    <a:pt x="18" y="155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2"/>
                    <a:pt x="165" y="8"/>
                    <a:pt x="170" y="8"/>
                  </a:cubicBezTo>
                  <a:moveTo>
                    <a:pt x="170" y="0"/>
                  </a:moveTo>
                  <a:cubicBezTo>
                    <a:pt x="161" y="0"/>
                    <a:pt x="155" y="7"/>
                    <a:pt x="155" y="7"/>
                  </a:cubicBezTo>
                  <a:cubicBezTo>
                    <a:pt x="11" y="151"/>
                    <a:pt x="11" y="151"/>
                    <a:pt x="11" y="151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40" y="179"/>
                    <a:pt x="40" y="179"/>
                    <a:pt x="40" y="179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5" y="37"/>
                    <a:pt x="200" y="22"/>
                    <a:pt x="185" y="7"/>
                  </a:cubicBezTo>
                  <a:cubicBezTo>
                    <a:pt x="180" y="2"/>
                    <a:pt x="175" y="0"/>
                    <a:pt x="17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Line 210"/>
            <p:cNvSpPr>
              <a:spLocks noChangeShapeType="1"/>
            </p:cNvSpPr>
            <p:nvPr/>
          </p:nvSpPr>
          <p:spPr bwMode="auto">
            <a:xfrm>
              <a:off x="2574" y="3947"/>
              <a:ext cx="43" cy="41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Line 211"/>
            <p:cNvSpPr>
              <a:spLocks noChangeShapeType="1"/>
            </p:cNvSpPr>
            <p:nvPr/>
          </p:nvSpPr>
          <p:spPr bwMode="auto">
            <a:xfrm>
              <a:off x="2816" y="3705"/>
              <a:ext cx="46" cy="47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3332" y="3732"/>
              <a:ext cx="267" cy="287"/>
            </a:xfrm>
            <a:custGeom>
              <a:avLst/>
              <a:gdLst>
                <a:gd name="T0" fmla="*/ 129 w 149"/>
                <a:gd name="T1" fmla="*/ 146 h 160"/>
                <a:gd name="T2" fmla="*/ 114 w 149"/>
                <a:gd name="T3" fmla="*/ 160 h 160"/>
                <a:gd name="T4" fmla="*/ 35 w 149"/>
                <a:gd name="T5" fmla="*/ 160 h 160"/>
                <a:gd name="T6" fmla="*/ 20 w 149"/>
                <a:gd name="T7" fmla="*/ 146 h 160"/>
                <a:gd name="T8" fmla="*/ 0 w 149"/>
                <a:gd name="T9" fmla="*/ 0 h 160"/>
                <a:gd name="T10" fmla="*/ 149 w 149"/>
                <a:gd name="T11" fmla="*/ 0 h 160"/>
                <a:gd name="T12" fmla="*/ 129 w 149"/>
                <a:gd name="T13" fmla="*/ 14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160">
                  <a:moveTo>
                    <a:pt x="129" y="146"/>
                  </a:moveTo>
                  <a:cubicBezTo>
                    <a:pt x="129" y="154"/>
                    <a:pt x="123" y="160"/>
                    <a:pt x="114" y="160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27" y="160"/>
                    <a:pt x="20" y="154"/>
                    <a:pt x="20" y="14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9" y="0"/>
                    <a:pt x="149" y="0"/>
                    <a:pt x="149" y="0"/>
                  </a:cubicBezTo>
                  <a:lnTo>
                    <a:pt x="129" y="146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Line 213"/>
            <p:cNvSpPr>
              <a:spLocks noChangeShapeType="1"/>
            </p:cNvSpPr>
            <p:nvPr/>
          </p:nvSpPr>
          <p:spPr bwMode="auto">
            <a:xfrm>
              <a:off x="3307" y="3732"/>
              <a:ext cx="317" cy="0"/>
            </a:xfrm>
            <a:prstGeom prst="line">
              <a:avLst/>
            </a:prstGeom>
            <a:noFill/>
            <a:ln w="2381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/>
            </p:cNvSpPr>
            <p:nvPr/>
          </p:nvSpPr>
          <p:spPr bwMode="auto">
            <a:xfrm>
              <a:off x="3409" y="3674"/>
              <a:ext cx="113" cy="60"/>
            </a:xfrm>
            <a:custGeom>
              <a:avLst/>
              <a:gdLst>
                <a:gd name="T0" fmla="*/ 63 w 63"/>
                <a:gd name="T1" fmla="*/ 30 h 33"/>
                <a:gd name="T2" fmla="*/ 0 w 63"/>
                <a:gd name="T3" fmla="*/ 30 h 33"/>
                <a:gd name="T4" fmla="*/ 0 w 63"/>
                <a:gd name="T5" fmla="*/ 5 h 33"/>
                <a:gd name="T6" fmla="*/ 5 w 63"/>
                <a:gd name="T7" fmla="*/ 0 h 33"/>
                <a:gd name="T8" fmla="*/ 59 w 63"/>
                <a:gd name="T9" fmla="*/ 0 h 33"/>
                <a:gd name="T10" fmla="*/ 63 w 63"/>
                <a:gd name="T11" fmla="*/ 5 h 33"/>
                <a:gd name="T12" fmla="*/ 63 w 63"/>
                <a:gd name="T1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33">
                  <a:moveTo>
                    <a:pt x="63" y="30"/>
                  </a:moveTo>
                  <a:cubicBezTo>
                    <a:pt x="63" y="33"/>
                    <a:pt x="0" y="33"/>
                    <a:pt x="0" y="3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1" y="0"/>
                    <a:pt x="63" y="3"/>
                    <a:pt x="63" y="5"/>
                  </a:cubicBezTo>
                  <a:lnTo>
                    <a:pt x="63" y="30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Line 215"/>
            <p:cNvSpPr>
              <a:spLocks noChangeShapeType="1"/>
            </p:cNvSpPr>
            <p:nvPr/>
          </p:nvSpPr>
          <p:spPr bwMode="auto">
            <a:xfrm flipH="1">
              <a:off x="3404" y="3814"/>
              <a:ext cx="123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Line 216"/>
            <p:cNvSpPr>
              <a:spLocks noChangeShapeType="1"/>
            </p:cNvSpPr>
            <p:nvPr/>
          </p:nvSpPr>
          <p:spPr bwMode="auto">
            <a:xfrm flipH="1">
              <a:off x="3404" y="3872"/>
              <a:ext cx="123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Line 217"/>
            <p:cNvSpPr>
              <a:spLocks noChangeShapeType="1"/>
            </p:cNvSpPr>
            <p:nvPr/>
          </p:nvSpPr>
          <p:spPr bwMode="auto">
            <a:xfrm flipH="1">
              <a:off x="3404" y="3872"/>
              <a:ext cx="123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Line 218"/>
            <p:cNvSpPr>
              <a:spLocks noChangeShapeType="1"/>
            </p:cNvSpPr>
            <p:nvPr/>
          </p:nvSpPr>
          <p:spPr bwMode="auto">
            <a:xfrm flipH="1">
              <a:off x="3404" y="3931"/>
              <a:ext cx="123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9"/>
            <p:cNvSpPr>
              <a:spLocks/>
            </p:cNvSpPr>
            <p:nvPr/>
          </p:nvSpPr>
          <p:spPr bwMode="auto">
            <a:xfrm>
              <a:off x="4151" y="3836"/>
              <a:ext cx="120" cy="68"/>
            </a:xfrm>
            <a:custGeom>
              <a:avLst/>
              <a:gdLst>
                <a:gd name="T0" fmla="*/ 59 w 120"/>
                <a:gd name="T1" fmla="*/ 68 h 68"/>
                <a:gd name="T2" fmla="*/ 0 w 120"/>
                <a:gd name="T3" fmla="*/ 9 h 68"/>
                <a:gd name="T4" fmla="*/ 9 w 120"/>
                <a:gd name="T5" fmla="*/ 0 h 68"/>
                <a:gd name="T6" fmla="*/ 59 w 120"/>
                <a:gd name="T7" fmla="*/ 52 h 68"/>
                <a:gd name="T8" fmla="*/ 111 w 120"/>
                <a:gd name="T9" fmla="*/ 0 h 68"/>
                <a:gd name="T10" fmla="*/ 120 w 120"/>
                <a:gd name="T11" fmla="*/ 9 h 68"/>
                <a:gd name="T12" fmla="*/ 59 w 120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68">
                  <a:moveTo>
                    <a:pt x="59" y="68"/>
                  </a:moveTo>
                  <a:lnTo>
                    <a:pt x="0" y="9"/>
                  </a:lnTo>
                  <a:lnTo>
                    <a:pt x="9" y="0"/>
                  </a:lnTo>
                  <a:lnTo>
                    <a:pt x="59" y="52"/>
                  </a:lnTo>
                  <a:lnTo>
                    <a:pt x="111" y="0"/>
                  </a:lnTo>
                  <a:lnTo>
                    <a:pt x="120" y="9"/>
                  </a:lnTo>
                  <a:lnTo>
                    <a:pt x="59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Rectangle 220"/>
            <p:cNvSpPr>
              <a:spLocks noChangeArrowheads="1"/>
            </p:cNvSpPr>
            <p:nvPr/>
          </p:nvSpPr>
          <p:spPr bwMode="auto">
            <a:xfrm>
              <a:off x="4205" y="3674"/>
              <a:ext cx="12" cy="2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1"/>
            <p:cNvSpPr>
              <a:spLocks/>
            </p:cNvSpPr>
            <p:nvPr/>
          </p:nvSpPr>
          <p:spPr bwMode="auto">
            <a:xfrm>
              <a:off x="4083" y="3760"/>
              <a:ext cx="258" cy="259"/>
            </a:xfrm>
            <a:custGeom>
              <a:avLst/>
              <a:gdLst>
                <a:gd name="T0" fmla="*/ 258 w 258"/>
                <a:gd name="T1" fmla="*/ 259 h 259"/>
                <a:gd name="T2" fmla="*/ 0 w 258"/>
                <a:gd name="T3" fmla="*/ 259 h 259"/>
                <a:gd name="T4" fmla="*/ 0 w 258"/>
                <a:gd name="T5" fmla="*/ 0 h 259"/>
                <a:gd name="T6" fmla="*/ 95 w 258"/>
                <a:gd name="T7" fmla="*/ 0 h 259"/>
                <a:gd name="T8" fmla="*/ 95 w 258"/>
                <a:gd name="T9" fmla="*/ 13 h 259"/>
                <a:gd name="T10" fmla="*/ 11 w 258"/>
                <a:gd name="T11" fmla="*/ 13 h 259"/>
                <a:gd name="T12" fmla="*/ 11 w 258"/>
                <a:gd name="T13" fmla="*/ 246 h 259"/>
                <a:gd name="T14" fmla="*/ 245 w 258"/>
                <a:gd name="T15" fmla="*/ 246 h 259"/>
                <a:gd name="T16" fmla="*/ 245 w 258"/>
                <a:gd name="T17" fmla="*/ 13 h 259"/>
                <a:gd name="T18" fmla="*/ 163 w 258"/>
                <a:gd name="T19" fmla="*/ 13 h 259"/>
                <a:gd name="T20" fmla="*/ 163 w 258"/>
                <a:gd name="T21" fmla="*/ 0 h 259"/>
                <a:gd name="T22" fmla="*/ 258 w 258"/>
                <a:gd name="T23" fmla="*/ 0 h 259"/>
                <a:gd name="T24" fmla="*/ 258 w 258"/>
                <a:gd name="T25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8" h="259">
                  <a:moveTo>
                    <a:pt x="258" y="259"/>
                  </a:moveTo>
                  <a:lnTo>
                    <a:pt x="0" y="259"/>
                  </a:lnTo>
                  <a:lnTo>
                    <a:pt x="0" y="0"/>
                  </a:lnTo>
                  <a:lnTo>
                    <a:pt x="95" y="0"/>
                  </a:lnTo>
                  <a:lnTo>
                    <a:pt x="95" y="13"/>
                  </a:lnTo>
                  <a:lnTo>
                    <a:pt x="11" y="13"/>
                  </a:lnTo>
                  <a:lnTo>
                    <a:pt x="11" y="246"/>
                  </a:lnTo>
                  <a:lnTo>
                    <a:pt x="245" y="246"/>
                  </a:lnTo>
                  <a:lnTo>
                    <a:pt x="245" y="13"/>
                  </a:lnTo>
                  <a:lnTo>
                    <a:pt x="163" y="13"/>
                  </a:lnTo>
                  <a:lnTo>
                    <a:pt x="163" y="0"/>
                  </a:lnTo>
                  <a:lnTo>
                    <a:pt x="258" y="0"/>
                  </a:lnTo>
                  <a:lnTo>
                    <a:pt x="258" y="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2"/>
            <p:cNvSpPr>
              <a:spLocks/>
            </p:cNvSpPr>
            <p:nvPr/>
          </p:nvSpPr>
          <p:spPr bwMode="auto">
            <a:xfrm>
              <a:off x="4898" y="3674"/>
              <a:ext cx="117" cy="67"/>
            </a:xfrm>
            <a:custGeom>
              <a:avLst/>
              <a:gdLst>
                <a:gd name="T0" fmla="*/ 9 w 117"/>
                <a:gd name="T1" fmla="*/ 67 h 67"/>
                <a:gd name="T2" fmla="*/ 0 w 117"/>
                <a:gd name="T3" fmla="*/ 58 h 67"/>
                <a:gd name="T4" fmla="*/ 58 w 117"/>
                <a:gd name="T5" fmla="*/ 0 h 67"/>
                <a:gd name="T6" fmla="*/ 117 w 117"/>
                <a:gd name="T7" fmla="*/ 58 h 67"/>
                <a:gd name="T8" fmla="*/ 108 w 117"/>
                <a:gd name="T9" fmla="*/ 67 h 67"/>
                <a:gd name="T10" fmla="*/ 58 w 117"/>
                <a:gd name="T11" fmla="*/ 17 h 67"/>
                <a:gd name="T12" fmla="*/ 9 w 117"/>
                <a:gd name="T13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67">
                  <a:moveTo>
                    <a:pt x="9" y="67"/>
                  </a:moveTo>
                  <a:lnTo>
                    <a:pt x="0" y="58"/>
                  </a:lnTo>
                  <a:lnTo>
                    <a:pt x="58" y="0"/>
                  </a:lnTo>
                  <a:lnTo>
                    <a:pt x="117" y="58"/>
                  </a:lnTo>
                  <a:lnTo>
                    <a:pt x="108" y="67"/>
                  </a:lnTo>
                  <a:lnTo>
                    <a:pt x="58" y="17"/>
                  </a:lnTo>
                  <a:lnTo>
                    <a:pt x="9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Rectangle 223"/>
            <p:cNvSpPr>
              <a:spLocks noChangeArrowheads="1"/>
            </p:cNvSpPr>
            <p:nvPr/>
          </p:nvSpPr>
          <p:spPr bwMode="auto">
            <a:xfrm>
              <a:off x="4950" y="3685"/>
              <a:ext cx="13" cy="2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4"/>
            <p:cNvSpPr>
              <a:spLocks/>
            </p:cNvSpPr>
            <p:nvPr/>
          </p:nvSpPr>
          <p:spPr bwMode="auto">
            <a:xfrm>
              <a:off x="4830" y="3766"/>
              <a:ext cx="253" cy="253"/>
            </a:xfrm>
            <a:custGeom>
              <a:avLst/>
              <a:gdLst>
                <a:gd name="T0" fmla="*/ 253 w 253"/>
                <a:gd name="T1" fmla="*/ 253 h 253"/>
                <a:gd name="T2" fmla="*/ 0 w 253"/>
                <a:gd name="T3" fmla="*/ 253 h 253"/>
                <a:gd name="T4" fmla="*/ 0 w 253"/>
                <a:gd name="T5" fmla="*/ 0 h 253"/>
                <a:gd name="T6" fmla="*/ 93 w 253"/>
                <a:gd name="T7" fmla="*/ 0 h 253"/>
                <a:gd name="T8" fmla="*/ 93 w 253"/>
                <a:gd name="T9" fmla="*/ 12 h 253"/>
                <a:gd name="T10" fmla="*/ 13 w 253"/>
                <a:gd name="T11" fmla="*/ 12 h 253"/>
                <a:gd name="T12" fmla="*/ 13 w 253"/>
                <a:gd name="T13" fmla="*/ 240 h 253"/>
                <a:gd name="T14" fmla="*/ 240 w 253"/>
                <a:gd name="T15" fmla="*/ 240 h 253"/>
                <a:gd name="T16" fmla="*/ 240 w 253"/>
                <a:gd name="T17" fmla="*/ 12 h 253"/>
                <a:gd name="T18" fmla="*/ 161 w 253"/>
                <a:gd name="T19" fmla="*/ 12 h 253"/>
                <a:gd name="T20" fmla="*/ 161 w 253"/>
                <a:gd name="T21" fmla="*/ 0 h 253"/>
                <a:gd name="T22" fmla="*/ 253 w 253"/>
                <a:gd name="T23" fmla="*/ 0 h 253"/>
                <a:gd name="T24" fmla="*/ 253 w 253"/>
                <a:gd name="T25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3" h="253">
                  <a:moveTo>
                    <a:pt x="253" y="253"/>
                  </a:moveTo>
                  <a:lnTo>
                    <a:pt x="0" y="253"/>
                  </a:lnTo>
                  <a:lnTo>
                    <a:pt x="0" y="0"/>
                  </a:lnTo>
                  <a:lnTo>
                    <a:pt x="93" y="0"/>
                  </a:lnTo>
                  <a:lnTo>
                    <a:pt x="93" y="12"/>
                  </a:lnTo>
                  <a:lnTo>
                    <a:pt x="13" y="12"/>
                  </a:lnTo>
                  <a:lnTo>
                    <a:pt x="13" y="240"/>
                  </a:lnTo>
                  <a:lnTo>
                    <a:pt x="240" y="240"/>
                  </a:lnTo>
                  <a:lnTo>
                    <a:pt x="240" y="12"/>
                  </a:lnTo>
                  <a:lnTo>
                    <a:pt x="161" y="12"/>
                  </a:lnTo>
                  <a:lnTo>
                    <a:pt x="161" y="0"/>
                  </a:lnTo>
                  <a:lnTo>
                    <a:pt x="253" y="0"/>
                  </a:lnTo>
                  <a:lnTo>
                    <a:pt x="253" y="2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Oval 225"/>
            <p:cNvSpPr>
              <a:spLocks noChangeArrowheads="1"/>
            </p:cNvSpPr>
            <p:nvPr/>
          </p:nvSpPr>
          <p:spPr bwMode="auto">
            <a:xfrm>
              <a:off x="5529" y="3674"/>
              <a:ext cx="344" cy="345"/>
            </a:xfrm>
            <a:prstGeom prst="ellips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6"/>
            <p:cNvSpPr>
              <a:spLocks noEditPoints="1"/>
            </p:cNvSpPr>
            <p:nvPr/>
          </p:nvSpPr>
          <p:spPr bwMode="auto">
            <a:xfrm>
              <a:off x="5678" y="3795"/>
              <a:ext cx="48" cy="109"/>
            </a:xfrm>
            <a:custGeom>
              <a:avLst/>
              <a:gdLst>
                <a:gd name="T0" fmla="*/ 8 w 27"/>
                <a:gd name="T1" fmla="*/ 43 h 61"/>
                <a:gd name="T2" fmla="*/ 7 w 27"/>
                <a:gd name="T3" fmla="*/ 41 h 61"/>
                <a:gd name="T4" fmla="*/ 13 w 27"/>
                <a:gd name="T5" fmla="*/ 26 h 61"/>
                <a:gd name="T6" fmla="*/ 19 w 27"/>
                <a:gd name="T7" fmla="*/ 14 h 61"/>
                <a:gd name="T8" fmla="*/ 11 w 27"/>
                <a:gd name="T9" fmla="*/ 6 h 61"/>
                <a:gd name="T10" fmla="*/ 2 w 27"/>
                <a:gd name="T11" fmla="*/ 9 h 61"/>
                <a:gd name="T12" fmla="*/ 0 w 27"/>
                <a:gd name="T13" fmla="*/ 3 h 61"/>
                <a:gd name="T14" fmla="*/ 12 w 27"/>
                <a:gd name="T15" fmla="*/ 0 h 61"/>
                <a:gd name="T16" fmla="*/ 27 w 27"/>
                <a:gd name="T17" fmla="*/ 13 h 61"/>
                <a:gd name="T18" fmla="*/ 19 w 27"/>
                <a:gd name="T19" fmla="*/ 28 h 61"/>
                <a:gd name="T20" fmla="*/ 14 w 27"/>
                <a:gd name="T21" fmla="*/ 41 h 61"/>
                <a:gd name="T22" fmla="*/ 14 w 27"/>
                <a:gd name="T23" fmla="*/ 43 h 61"/>
                <a:gd name="T24" fmla="*/ 8 w 27"/>
                <a:gd name="T25" fmla="*/ 43 h 61"/>
                <a:gd name="T26" fmla="*/ 6 w 27"/>
                <a:gd name="T27" fmla="*/ 56 h 61"/>
                <a:gd name="T28" fmla="*/ 11 w 27"/>
                <a:gd name="T29" fmla="*/ 50 h 61"/>
                <a:gd name="T30" fmla="*/ 16 w 27"/>
                <a:gd name="T31" fmla="*/ 56 h 61"/>
                <a:gd name="T32" fmla="*/ 11 w 27"/>
                <a:gd name="T33" fmla="*/ 61 h 61"/>
                <a:gd name="T34" fmla="*/ 6 w 27"/>
                <a:gd name="T35" fmla="*/ 5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61">
                  <a:moveTo>
                    <a:pt x="8" y="43"/>
                  </a:moveTo>
                  <a:cubicBezTo>
                    <a:pt x="7" y="41"/>
                    <a:pt x="7" y="41"/>
                    <a:pt x="7" y="41"/>
                  </a:cubicBezTo>
                  <a:cubicBezTo>
                    <a:pt x="7" y="36"/>
                    <a:pt x="8" y="31"/>
                    <a:pt x="13" y="26"/>
                  </a:cubicBezTo>
                  <a:cubicBezTo>
                    <a:pt x="17" y="21"/>
                    <a:pt x="19" y="18"/>
                    <a:pt x="19" y="14"/>
                  </a:cubicBezTo>
                  <a:cubicBezTo>
                    <a:pt x="19" y="9"/>
                    <a:pt x="16" y="6"/>
                    <a:pt x="11" y="6"/>
                  </a:cubicBezTo>
                  <a:cubicBezTo>
                    <a:pt x="8" y="6"/>
                    <a:pt x="4" y="7"/>
                    <a:pt x="2" y="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1"/>
                    <a:pt x="8" y="0"/>
                    <a:pt x="12" y="0"/>
                  </a:cubicBezTo>
                  <a:cubicBezTo>
                    <a:pt x="22" y="0"/>
                    <a:pt x="27" y="6"/>
                    <a:pt x="27" y="13"/>
                  </a:cubicBezTo>
                  <a:cubicBezTo>
                    <a:pt x="27" y="19"/>
                    <a:pt x="24" y="23"/>
                    <a:pt x="19" y="28"/>
                  </a:cubicBezTo>
                  <a:cubicBezTo>
                    <a:pt x="16" y="33"/>
                    <a:pt x="14" y="37"/>
                    <a:pt x="14" y="41"/>
                  </a:cubicBezTo>
                  <a:cubicBezTo>
                    <a:pt x="14" y="43"/>
                    <a:pt x="14" y="43"/>
                    <a:pt x="14" y="43"/>
                  </a:cubicBezTo>
                  <a:lnTo>
                    <a:pt x="8" y="43"/>
                  </a:lnTo>
                  <a:close/>
                  <a:moveTo>
                    <a:pt x="6" y="56"/>
                  </a:moveTo>
                  <a:cubicBezTo>
                    <a:pt x="6" y="53"/>
                    <a:pt x="8" y="50"/>
                    <a:pt x="11" y="50"/>
                  </a:cubicBezTo>
                  <a:cubicBezTo>
                    <a:pt x="14" y="50"/>
                    <a:pt x="16" y="53"/>
                    <a:pt x="16" y="56"/>
                  </a:cubicBezTo>
                  <a:cubicBezTo>
                    <a:pt x="16" y="59"/>
                    <a:pt x="14" y="61"/>
                    <a:pt x="11" y="61"/>
                  </a:cubicBezTo>
                  <a:cubicBezTo>
                    <a:pt x="8" y="61"/>
                    <a:pt x="6" y="59"/>
                    <a:pt x="6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Oval 227"/>
            <p:cNvSpPr>
              <a:spLocks noChangeArrowheads="1"/>
            </p:cNvSpPr>
            <p:nvPr/>
          </p:nvSpPr>
          <p:spPr bwMode="auto">
            <a:xfrm>
              <a:off x="6276" y="3674"/>
              <a:ext cx="344" cy="345"/>
            </a:xfrm>
            <a:prstGeom prst="ellips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Rectangle 228"/>
            <p:cNvSpPr>
              <a:spLocks noChangeArrowheads="1"/>
            </p:cNvSpPr>
            <p:nvPr/>
          </p:nvSpPr>
          <p:spPr bwMode="auto">
            <a:xfrm>
              <a:off x="6427" y="3753"/>
              <a:ext cx="115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2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Myriad Pro" panose="020B0503030403020204" pitchFamily="34" charset="0"/>
                </a:rPr>
                <a:t>!</a:t>
              </a:r>
              <a:endParaRPr kumimoji="0" lang="zh-CN" altLang="zh-CN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9" name="Oval 229"/>
            <p:cNvSpPr>
              <a:spLocks noChangeArrowheads="1"/>
            </p:cNvSpPr>
            <p:nvPr/>
          </p:nvSpPr>
          <p:spPr bwMode="auto">
            <a:xfrm>
              <a:off x="7022" y="3674"/>
              <a:ext cx="344" cy="345"/>
            </a:xfrm>
            <a:prstGeom prst="ellipse">
              <a:avLst/>
            </a:prstGeom>
            <a:noFill/>
            <a:ln w="23813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Rectangle 230"/>
            <p:cNvSpPr>
              <a:spLocks noChangeArrowheads="1"/>
            </p:cNvSpPr>
            <p:nvPr/>
          </p:nvSpPr>
          <p:spPr bwMode="auto">
            <a:xfrm>
              <a:off x="7176" y="3753"/>
              <a:ext cx="11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2000" b="0" i="0" u="none" strike="noStrike" cap="none" normalizeH="0" baseline="0" smtClean="0">
                  <a:ln>
                    <a:noFill/>
                  </a:ln>
                  <a:solidFill>
                    <a:srgbClr val="231F20"/>
                  </a:solidFill>
                  <a:effectLst/>
                  <a:latin typeface="Myriad Pro" panose="020B0503030403020204" pitchFamily="34" charset="0"/>
                </a:rPr>
                <a:t>i</a:t>
              </a:r>
              <a:endParaRPr kumimoji="0" lang="zh-CN" altLang="zh-CN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01536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447675" y="460376"/>
            <a:ext cx="11296650" cy="5951538"/>
            <a:chOff x="282" y="290"/>
            <a:chExt cx="7116" cy="3749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282" y="290"/>
              <a:ext cx="7116" cy="3749"/>
              <a:chOff x="282" y="290"/>
              <a:chExt cx="7116" cy="3749"/>
            </a:xfrm>
          </p:grpSpPr>
          <p:sp>
            <p:nvSpPr>
              <p:cNvPr id="11" name="Freeform 5"/>
              <p:cNvSpPr>
                <a:spLocks/>
              </p:cNvSpPr>
              <p:nvPr/>
            </p:nvSpPr>
            <p:spPr bwMode="auto">
              <a:xfrm>
                <a:off x="282" y="295"/>
                <a:ext cx="358" cy="336"/>
              </a:xfrm>
              <a:custGeom>
                <a:avLst/>
                <a:gdLst>
                  <a:gd name="T0" fmla="*/ 183 w 198"/>
                  <a:gd name="T1" fmla="*/ 16 h 186"/>
                  <a:gd name="T2" fmla="*/ 127 w 198"/>
                  <a:gd name="T3" fmla="*/ 16 h 186"/>
                  <a:gd name="T4" fmla="*/ 88 w 198"/>
                  <a:gd name="T5" fmla="*/ 54 h 186"/>
                  <a:gd name="T6" fmla="*/ 24 w 198"/>
                  <a:gd name="T7" fmla="*/ 118 h 186"/>
                  <a:gd name="T8" fmla="*/ 12 w 198"/>
                  <a:gd name="T9" fmla="*/ 131 h 186"/>
                  <a:gd name="T10" fmla="*/ 12 w 198"/>
                  <a:gd name="T11" fmla="*/ 174 h 186"/>
                  <a:gd name="T12" fmla="*/ 55 w 198"/>
                  <a:gd name="T13" fmla="*/ 174 h 186"/>
                  <a:gd name="T14" fmla="*/ 107 w 198"/>
                  <a:gd name="T15" fmla="*/ 123 h 186"/>
                  <a:gd name="T16" fmla="*/ 132 w 198"/>
                  <a:gd name="T17" fmla="*/ 98 h 186"/>
                  <a:gd name="T18" fmla="*/ 156 w 198"/>
                  <a:gd name="T19" fmla="*/ 73 h 186"/>
                  <a:gd name="T20" fmla="*/ 156 w 198"/>
                  <a:gd name="T21" fmla="*/ 43 h 186"/>
                  <a:gd name="T22" fmla="*/ 126 w 198"/>
                  <a:gd name="T23" fmla="*/ 43 h 186"/>
                  <a:gd name="T24" fmla="*/ 52 w 198"/>
                  <a:gd name="T25" fmla="*/ 118 h 186"/>
                  <a:gd name="T26" fmla="*/ 57 w 198"/>
                  <a:gd name="T27" fmla="*/ 123 h 186"/>
                  <a:gd name="T28" fmla="*/ 132 w 198"/>
                  <a:gd name="T29" fmla="*/ 48 h 186"/>
                  <a:gd name="T30" fmla="*/ 141 w 198"/>
                  <a:gd name="T31" fmla="*/ 44 h 186"/>
                  <a:gd name="T32" fmla="*/ 151 w 198"/>
                  <a:gd name="T33" fmla="*/ 48 h 186"/>
                  <a:gd name="T34" fmla="*/ 155 w 198"/>
                  <a:gd name="T35" fmla="*/ 58 h 186"/>
                  <a:gd name="T36" fmla="*/ 151 w 198"/>
                  <a:gd name="T37" fmla="*/ 68 h 186"/>
                  <a:gd name="T38" fmla="*/ 127 w 198"/>
                  <a:gd name="T39" fmla="*/ 93 h 186"/>
                  <a:gd name="T40" fmla="*/ 102 w 198"/>
                  <a:gd name="T41" fmla="*/ 118 h 186"/>
                  <a:gd name="T42" fmla="*/ 50 w 198"/>
                  <a:gd name="T43" fmla="*/ 169 h 186"/>
                  <a:gd name="T44" fmla="*/ 33 w 198"/>
                  <a:gd name="T45" fmla="*/ 176 h 186"/>
                  <a:gd name="T46" fmla="*/ 17 w 198"/>
                  <a:gd name="T47" fmla="*/ 169 h 186"/>
                  <a:gd name="T48" fmla="*/ 10 w 198"/>
                  <a:gd name="T49" fmla="*/ 153 h 186"/>
                  <a:gd name="T50" fmla="*/ 17 w 198"/>
                  <a:gd name="T51" fmla="*/ 136 h 186"/>
                  <a:gd name="T52" fmla="*/ 29 w 198"/>
                  <a:gd name="T53" fmla="*/ 123 h 186"/>
                  <a:gd name="T54" fmla="*/ 93 w 198"/>
                  <a:gd name="T55" fmla="*/ 59 h 186"/>
                  <a:gd name="T56" fmla="*/ 132 w 198"/>
                  <a:gd name="T57" fmla="*/ 21 h 186"/>
                  <a:gd name="T58" fmla="*/ 155 w 198"/>
                  <a:gd name="T59" fmla="*/ 11 h 186"/>
                  <a:gd name="T60" fmla="*/ 178 w 198"/>
                  <a:gd name="T61" fmla="*/ 21 h 186"/>
                  <a:gd name="T62" fmla="*/ 187 w 198"/>
                  <a:gd name="T63" fmla="*/ 44 h 186"/>
                  <a:gd name="T64" fmla="*/ 178 w 198"/>
                  <a:gd name="T65" fmla="*/ 67 h 186"/>
                  <a:gd name="T66" fmla="*/ 90 w 198"/>
                  <a:gd name="T67" fmla="*/ 155 h 186"/>
                  <a:gd name="T68" fmla="*/ 95 w 198"/>
                  <a:gd name="T69" fmla="*/ 160 h 186"/>
                  <a:gd name="T70" fmla="*/ 183 w 198"/>
                  <a:gd name="T71" fmla="*/ 72 h 186"/>
                  <a:gd name="T72" fmla="*/ 183 w 198"/>
                  <a:gd name="T73" fmla="*/ 1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8" h="186">
                    <a:moveTo>
                      <a:pt x="183" y="16"/>
                    </a:moveTo>
                    <a:cubicBezTo>
                      <a:pt x="167" y="0"/>
                      <a:pt x="142" y="0"/>
                      <a:pt x="127" y="16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0" y="143"/>
                      <a:pt x="0" y="162"/>
                      <a:pt x="12" y="174"/>
                    </a:cubicBezTo>
                    <a:cubicBezTo>
                      <a:pt x="24" y="186"/>
                      <a:pt x="43" y="186"/>
                      <a:pt x="55" y="174"/>
                    </a:cubicBezTo>
                    <a:cubicBezTo>
                      <a:pt x="107" y="123"/>
                      <a:pt x="107" y="123"/>
                      <a:pt x="107" y="123"/>
                    </a:cubicBezTo>
                    <a:cubicBezTo>
                      <a:pt x="132" y="98"/>
                      <a:pt x="132" y="98"/>
                      <a:pt x="132" y="98"/>
                    </a:cubicBezTo>
                    <a:cubicBezTo>
                      <a:pt x="156" y="73"/>
                      <a:pt x="156" y="73"/>
                      <a:pt x="156" y="73"/>
                    </a:cubicBezTo>
                    <a:cubicBezTo>
                      <a:pt x="165" y="65"/>
                      <a:pt x="165" y="51"/>
                      <a:pt x="156" y="43"/>
                    </a:cubicBezTo>
                    <a:cubicBezTo>
                      <a:pt x="148" y="35"/>
                      <a:pt x="135" y="35"/>
                      <a:pt x="126" y="43"/>
                    </a:cubicBezTo>
                    <a:cubicBezTo>
                      <a:pt x="52" y="118"/>
                      <a:pt x="52" y="118"/>
                      <a:pt x="52" y="118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132" y="48"/>
                      <a:pt x="132" y="48"/>
                      <a:pt x="132" y="48"/>
                    </a:cubicBezTo>
                    <a:cubicBezTo>
                      <a:pt x="134" y="45"/>
                      <a:pt x="138" y="44"/>
                      <a:pt x="141" y="44"/>
                    </a:cubicBezTo>
                    <a:cubicBezTo>
                      <a:pt x="145" y="44"/>
                      <a:pt x="149" y="45"/>
                      <a:pt x="151" y="48"/>
                    </a:cubicBezTo>
                    <a:cubicBezTo>
                      <a:pt x="154" y="51"/>
                      <a:pt x="155" y="54"/>
                      <a:pt x="155" y="58"/>
                    </a:cubicBezTo>
                    <a:cubicBezTo>
                      <a:pt x="155" y="62"/>
                      <a:pt x="154" y="65"/>
                      <a:pt x="151" y="68"/>
                    </a:cubicBezTo>
                    <a:cubicBezTo>
                      <a:pt x="127" y="93"/>
                      <a:pt x="127" y="93"/>
                      <a:pt x="127" y="93"/>
                    </a:cubicBezTo>
                    <a:cubicBezTo>
                      <a:pt x="102" y="118"/>
                      <a:pt x="102" y="118"/>
                      <a:pt x="102" y="118"/>
                    </a:cubicBezTo>
                    <a:cubicBezTo>
                      <a:pt x="50" y="169"/>
                      <a:pt x="50" y="169"/>
                      <a:pt x="50" y="169"/>
                    </a:cubicBezTo>
                    <a:cubicBezTo>
                      <a:pt x="45" y="174"/>
                      <a:pt x="39" y="176"/>
                      <a:pt x="33" y="176"/>
                    </a:cubicBezTo>
                    <a:cubicBezTo>
                      <a:pt x="27" y="176"/>
                      <a:pt x="21" y="174"/>
                      <a:pt x="17" y="169"/>
                    </a:cubicBezTo>
                    <a:cubicBezTo>
                      <a:pt x="12" y="165"/>
                      <a:pt x="10" y="159"/>
                      <a:pt x="10" y="153"/>
                    </a:cubicBezTo>
                    <a:cubicBezTo>
                      <a:pt x="10" y="147"/>
                      <a:pt x="12" y="141"/>
                      <a:pt x="17" y="136"/>
                    </a:cubicBezTo>
                    <a:cubicBezTo>
                      <a:pt x="29" y="123"/>
                      <a:pt x="29" y="123"/>
                      <a:pt x="29" y="123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132" y="21"/>
                      <a:pt x="132" y="21"/>
                      <a:pt x="132" y="21"/>
                    </a:cubicBezTo>
                    <a:cubicBezTo>
                      <a:pt x="138" y="15"/>
                      <a:pt x="146" y="11"/>
                      <a:pt x="155" y="11"/>
                    </a:cubicBezTo>
                    <a:cubicBezTo>
                      <a:pt x="163" y="11"/>
                      <a:pt x="171" y="15"/>
                      <a:pt x="178" y="21"/>
                    </a:cubicBezTo>
                    <a:cubicBezTo>
                      <a:pt x="184" y="27"/>
                      <a:pt x="187" y="36"/>
                      <a:pt x="187" y="44"/>
                    </a:cubicBezTo>
                    <a:cubicBezTo>
                      <a:pt x="187" y="52"/>
                      <a:pt x="184" y="61"/>
                      <a:pt x="178" y="67"/>
                    </a:cubicBezTo>
                    <a:cubicBezTo>
                      <a:pt x="90" y="155"/>
                      <a:pt x="90" y="155"/>
                      <a:pt x="90" y="155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183" y="72"/>
                      <a:pt x="183" y="72"/>
                      <a:pt x="183" y="72"/>
                    </a:cubicBezTo>
                    <a:cubicBezTo>
                      <a:pt x="198" y="57"/>
                      <a:pt x="198" y="31"/>
                      <a:pt x="183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Oval 6"/>
              <p:cNvSpPr>
                <a:spLocks noChangeArrowheads="1"/>
              </p:cNvSpPr>
              <p:nvPr/>
            </p:nvSpPr>
            <p:spPr bwMode="auto">
              <a:xfrm>
                <a:off x="1039" y="290"/>
                <a:ext cx="298" cy="300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Line 7"/>
              <p:cNvSpPr>
                <a:spLocks noChangeShapeType="1"/>
              </p:cNvSpPr>
              <p:nvPr/>
            </p:nvSpPr>
            <p:spPr bwMode="auto">
              <a:xfrm>
                <a:off x="1292" y="546"/>
                <a:ext cx="94" cy="93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Oval 8"/>
              <p:cNvSpPr>
                <a:spLocks noChangeArrowheads="1"/>
              </p:cNvSpPr>
              <p:nvPr/>
            </p:nvSpPr>
            <p:spPr bwMode="auto">
              <a:xfrm>
                <a:off x="1790" y="290"/>
                <a:ext cx="298" cy="300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Line 9"/>
              <p:cNvSpPr>
                <a:spLocks noChangeShapeType="1"/>
              </p:cNvSpPr>
              <p:nvPr/>
            </p:nvSpPr>
            <p:spPr bwMode="auto">
              <a:xfrm>
                <a:off x="2043" y="546"/>
                <a:ext cx="94" cy="93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Line 10"/>
              <p:cNvSpPr>
                <a:spLocks noChangeShapeType="1"/>
              </p:cNvSpPr>
              <p:nvPr/>
            </p:nvSpPr>
            <p:spPr bwMode="auto">
              <a:xfrm>
                <a:off x="1897" y="440"/>
                <a:ext cx="87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Line 11"/>
              <p:cNvSpPr>
                <a:spLocks noChangeShapeType="1"/>
              </p:cNvSpPr>
              <p:nvPr/>
            </p:nvSpPr>
            <p:spPr bwMode="auto">
              <a:xfrm>
                <a:off x="1940" y="396"/>
                <a:ext cx="0" cy="87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Oval 12"/>
              <p:cNvSpPr>
                <a:spLocks noChangeArrowheads="1"/>
              </p:cNvSpPr>
              <p:nvPr/>
            </p:nvSpPr>
            <p:spPr bwMode="auto">
              <a:xfrm>
                <a:off x="2542" y="292"/>
                <a:ext cx="298" cy="296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Line 13"/>
              <p:cNvSpPr>
                <a:spLocks noChangeShapeType="1"/>
              </p:cNvSpPr>
              <p:nvPr/>
            </p:nvSpPr>
            <p:spPr bwMode="auto">
              <a:xfrm>
                <a:off x="2794" y="546"/>
                <a:ext cx="93" cy="93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Line 14"/>
              <p:cNvSpPr>
                <a:spLocks noChangeShapeType="1"/>
              </p:cNvSpPr>
              <p:nvPr/>
            </p:nvSpPr>
            <p:spPr bwMode="auto">
              <a:xfrm>
                <a:off x="2648" y="440"/>
                <a:ext cx="87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5"/>
              <p:cNvSpPr>
                <a:spLocks/>
              </p:cNvSpPr>
              <p:nvPr/>
            </p:nvSpPr>
            <p:spPr bwMode="auto">
              <a:xfrm>
                <a:off x="3293" y="297"/>
                <a:ext cx="347" cy="331"/>
              </a:xfrm>
              <a:custGeom>
                <a:avLst/>
                <a:gdLst>
                  <a:gd name="T0" fmla="*/ 173 w 347"/>
                  <a:gd name="T1" fmla="*/ 0 h 331"/>
                  <a:gd name="T2" fmla="*/ 226 w 347"/>
                  <a:gd name="T3" fmla="*/ 108 h 331"/>
                  <a:gd name="T4" fmla="*/ 347 w 347"/>
                  <a:gd name="T5" fmla="*/ 127 h 331"/>
                  <a:gd name="T6" fmla="*/ 260 w 347"/>
                  <a:gd name="T7" fmla="*/ 210 h 331"/>
                  <a:gd name="T8" fmla="*/ 280 w 347"/>
                  <a:gd name="T9" fmla="*/ 331 h 331"/>
                  <a:gd name="T10" fmla="*/ 173 w 347"/>
                  <a:gd name="T11" fmla="*/ 273 h 331"/>
                  <a:gd name="T12" fmla="*/ 65 w 347"/>
                  <a:gd name="T13" fmla="*/ 331 h 331"/>
                  <a:gd name="T14" fmla="*/ 87 w 347"/>
                  <a:gd name="T15" fmla="*/ 210 h 331"/>
                  <a:gd name="T16" fmla="*/ 0 w 347"/>
                  <a:gd name="T17" fmla="*/ 127 h 331"/>
                  <a:gd name="T18" fmla="*/ 119 w 347"/>
                  <a:gd name="T19" fmla="*/ 108 h 331"/>
                  <a:gd name="T20" fmla="*/ 173 w 347"/>
                  <a:gd name="T21" fmla="*/ 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7" h="331">
                    <a:moveTo>
                      <a:pt x="173" y="0"/>
                    </a:moveTo>
                    <a:lnTo>
                      <a:pt x="226" y="108"/>
                    </a:lnTo>
                    <a:lnTo>
                      <a:pt x="347" y="127"/>
                    </a:lnTo>
                    <a:lnTo>
                      <a:pt x="260" y="210"/>
                    </a:lnTo>
                    <a:lnTo>
                      <a:pt x="280" y="331"/>
                    </a:lnTo>
                    <a:lnTo>
                      <a:pt x="173" y="273"/>
                    </a:lnTo>
                    <a:lnTo>
                      <a:pt x="65" y="331"/>
                    </a:lnTo>
                    <a:lnTo>
                      <a:pt x="87" y="210"/>
                    </a:lnTo>
                    <a:lnTo>
                      <a:pt x="0" y="127"/>
                    </a:lnTo>
                    <a:lnTo>
                      <a:pt x="119" y="108"/>
                    </a:lnTo>
                    <a:lnTo>
                      <a:pt x="173" y="0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16"/>
              <p:cNvSpPr>
                <a:spLocks noEditPoints="1"/>
              </p:cNvSpPr>
              <p:nvPr/>
            </p:nvSpPr>
            <p:spPr bwMode="auto">
              <a:xfrm>
                <a:off x="4059" y="292"/>
                <a:ext cx="316" cy="291"/>
              </a:xfrm>
              <a:custGeom>
                <a:avLst/>
                <a:gdLst>
                  <a:gd name="T0" fmla="*/ 175 w 175"/>
                  <a:gd name="T1" fmla="*/ 157 h 161"/>
                  <a:gd name="T2" fmla="*/ 174 w 175"/>
                  <a:gd name="T3" fmla="*/ 155 h 161"/>
                  <a:gd name="T4" fmla="*/ 153 w 175"/>
                  <a:gd name="T5" fmla="*/ 121 h 161"/>
                  <a:gd name="T6" fmla="*/ 153 w 175"/>
                  <a:gd name="T7" fmla="*/ 83 h 161"/>
                  <a:gd name="T8" fmla="*/ 109 w 175"/>
                  <a:gd name="T9" fmla="*/ 21 h 161"/>
                  <a:gd name="T10" fmla="*/ 88 w 175"/>
                  <a:gd name="T11" fmla="*/ 0 h 161"/>
                  <a:gd name="T12" fmla="*/ 66 w 175"/>
                  <a:gd name="T13" fmla="*/ 21 h 161"/>
                  <a:gd name="T14" fmla="*/ 22 w 175"/>
                  <a:gd name="T15" fmla="*/ 83 h 161"/>
                  <a:gd name="T16" fmla="*/ 22 w 175"/>
                  <a:gd name="T17" fmla="*/ 121 h 161"/>
                  <a:gd name="T18" fmla="*/ 1 w 175"/>
                  <a:gd name="T19" fmla="*/ 155 h 161"/>
                  <a:gd name="T20" fmla="*/ 0 w 175"/>
                  <a:gd name="T21" fmla="*/ 157 h 161"/>
                  <a:gd name="T22" fmla="*/ 1 w 175"/>
                  <a:gd name="T23" fmla="*/ 158 h 161"/>
                  <a:gd name="T24" fmla="*/ 0 w 175"/>
                  <a:gd name="T25" fmla="*/ 161 h 161"/>
                  <a:gd name="T26" fmla="*/ 5 w 175"/>
                  <a:gd name="T27" fmla="*/ 161 h 161"/>
                  <a:gd name="T28" fmla="*/ 9 w 175"/>
                  <a:gd name="T29" fmla="*/ 161 h 161"/>
                  <a:gd name="T30" fmla="*/ 166 w 175"/>
                  <a:gd name="T31" fmla="*/ 161 h 161"/>
                  <a:gd name="T32" fmla="*/ 170 w 175"/>
                  <a:gd name="T33" fmla="*/ 161 h 161"/>
                  <a:gd name="T34" fmla="*/ 175 w 175"/>
                  <a:gd name="T35" fmla="*/ 161 h 161"/>
                  <a:gd name="T36" fmla="*/ 175 w 175"/>
                  <a:gd name="T37" fmla="*/ 158 h 161"/>
                  <a:gd name="T38" fmla="*/ 175 w 175"/>
                  <a:gd name="T39" fmla="*/ 157 h 161"/>
                  <a:gd name="T40" fmla="*/ 10 w 175"/>
                  <a:gd name="T41" fmla="*/ 153 h 161"/>
                  <a:gd name="T42" fmla="*/ 27 w 175"/>
                  <a:gd name="T43" fmla="*/ 129 h 161"/>
                  <a:gd name="T44" fmla="*/ 31 w 175"/>
                  <a:gd name="T45" fmla="*/ 126 h 161"/>
                  <a:gd name="T46" fmla="*/ 31 w 175"/>
                  <a:gd name="T47" fmla="*/ 121 h 161"/>
                  <a:gd name="T48" fmla="*/ 31 w 175"/>
                  <a:gd name="T49" fmla="*/ 83 h 161"/>
                  <a:gd name="T50" fmla="*/ 69 w 175"/>
                  <a:gd name="T51" fmla="*/ 29 h 161"/>
                  <a:gd name="T52" fmla="*/ 74 w 175"/>
                  <a:gd name="T53" fmla="*/ 27 h 161"/>
                  <a:gd name="T54" fmla="*/ 75 w 175"/>
                  <a:gd name="T55" fmla="*/ 21 h 161"/>
                  <a:gd name="T56" fmla="*/ 88 w 175"/>
                  <a:gd name="T57" fmla="*/ 9 h 161"/>
                  <a:gd name="T58" fmla="*/ 101 w 175"/>
                  <a:gd name="T59" fmla="*/ 21 h 161"/>
                  <a:gd name="T60" fmla="*/ 101 w 175"/>
                  <a:gd name="T61" fmla="*/ 27 h 161"/>
                  <a:gd name="T62" fmla="*/ 106 w 175"/>
                  <a:gd name="T63" fmla="*/ 29 h 161"/>
                  <a:gd name="T64" fmla="*/ 144 w 175"/>
                  <a:gd name="T65" fmla="*/ 83 h 161"/>
                  <a:gd name="T66" fmla="*/ 144 w 175"/>
                  <a:gd name="T67" fmla="*/ 121 h 161"/>
                  <a:gd name="T68" fmla="*/ 144 w 175"/>
                  <a:gd name="T69" fmla="*/ 126 h 161"/>
                  <a:gd name="T70" fmla="*/ 148 w 175"/>
                  <a:gd name="T71" fmla="*/ 129 h 161"/>
                  <a:gd name="T72" fmla="*/ 165 w 175"/>
                  <a:gd name="T73" fmla="*/ 153 h 161"/>
                  <a:gd name="T74" fmla="*/ 10 w 175"/>
                  <a:gd name="T75" fmla="*/ 15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5" h="161">
                    <a:moveTo>
                      <a:pt x="175" y="157"/>
                    </a:moveTo>
                    <a:cubicBezTo>
                      <a:pt x="175" y="156"/>
                      <a:pt x="175" y="156"/>
                      <a:pt x="174" y="155"/>
                    </a:cubicBezTo>
                    <a:cubicBezTo>
                      <a:pt x="172" y="141"/>
                      <a:pt x="164" y="129"/>
                      <a:pt x="153" y="121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3" y="54"/>
                      <a:pt x="135" y="30"/>
                      <a:pt x="109" y="21"/>
                    </a:cubicBezTo>
                    <a:cubicBezTo>
                      <a:pt x="109" y="9"/>
                      <a:pt x="99" y="0"/>
                      <a:pt x="88" y="0"/>
                    </a:cubicBezTo>
                    <a:cubicBezTo>
                      <a:pt x="76" y="0"/>
                      <a:pt x="66" y="9"/>
                      <a:pt x="66" y="21"/>
                    </a:cubicBezTo>
                    <a:cubicBezTo>
                      <a:pt x="40" y="30"/>
                      <a:pt x="22" y="54"/>
                      <a:pt x="22" y="83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11" y="129"/>
                      <a:pt x="3" y="141"/>
                      <a:pt x="1" y="155"/>
                    </a:cubicBezTo>
                    <a:cubicBezTo>
                      <a:pt x="0" y="156"/>
                      <a:pt x="0" y="156"/>
                      <a:pt x="0" y="157"/>
                    </a:cubicBezTo>
                    <a:cubicBezTo>
                      <a:pt x="0" y="157"/>
                      <a:pt x="0" y="158"/>
                      <a:pt x="1" y="158"/>
                    </a:cubicBezTo>
                    <a:cubicBezTo>
                      <a:pt x="0" y="159"/>
                      <a:pt x="0" y="160"/>
                      <a:pt x="0" y="161"/>
                    </a:cubicBezTo>
                    <a:cubicBezTo>
                      <a:pt x="5" y="161"/>
                      <a:pt x="5" y="161"/>
                      <a:pt x="5" y="161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166" y="161"/>
                      <a:pt x="166" y="161"/>
                      <a:pt x="166" y="161"/>
                    </a:cubicBezTo>
                    <a:cubicBezTo>
                      <a:pt x="170" y="161"/>
                      <a:pt x="170" y="161"/>
                      <a:pt x="170" y="161"/>
                    </a:cubicBezTo>
                    <a:cubicBezTo>
                      <a:pt x="175" y="161"/>
                      <a:pt x="175" y="161"/>
                      <a:pt x="175" y="161"/>
                    </a:cubicBezTo>
                    <a:cubicBezTo>
                      <a:pt x="175" y="160"/>
                      <a:pt x="175" y="159"/>
                      <a:pt x="175" y="158"/>
                    </a:cubicBezTo>
                    <a:cubicBezTo>
                      <a:pt x="175" y="158"/>
                      <a:pt x="175" y="157"/>
                      <a:pt x="175" y="157"/>
                    </a:cubicBezTo>
                    <a:close/>
                    <a:moveTo>
                      <a:pt x="10" y="153"/>
                    </a:moveTo>
                    <a:cubicBezTo>
                      <a:pt x="12" y="143"/>
                      <a:pt x="18" y="134"/>
                      <a:pt x="27" y="129"/>
                    </a:cubicBezTo>
                    <a:cubicBezTo>
                      <a:pt x="31" y="126"/>
                      <a:pt x="31" y="126"/>
                      <a:pt x="31" y="126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31" y="59"/>
                      <a:pt x="46" y="37"/>
                      <a:pt x="69" y="29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5" y="14"/>
                      <a:pt x="80" y="9"/>
                      <a:pt x="88" y="9"/>
                    </a:cubicBezTo>
                    <a:cubicBezTo>
                      <a:pt x="95" y="9"/>
                      <a:pt x="100" y="14"/>
                      <a:pt x="101" y="21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29" y="37"/>
                      <a:pt x="144" y="59"/>
                      <a:pt x="144" y="83"/>
                    </a:cubicBezTo>
                    <a:cubicBezTo>
                      <a:pt x="144" y="121"/>
                      <a:pt x="144" y="121"/>
                      <a:pt x="144" y="121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8" y="129"/>
                      <a:pt x="148" y="129"/>
                      <a:pt x="148" y="129"/>
                    </a:cubicBezTo>
                    <a:cubicBezTo>
                      <a:pt x="157" y="134"/>
                      <a:pt x="163" y="143"/>
                      <a:pt x="165" y="153"/>
                    </a:cubicBezTo>
                    <a:lnTo>
                      <a:pt x="10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17"/>
              <p:cNvSpPr>
                <a:spLocks/>
              </p:cNvSpPr>
              <p:nvPr/>
            </p:nvSpPr>
            <p:spPr bwMode="auto">
              <a:xfrm>
                <a:off x="4178" y="599"/>
                <a:ext cx="77" cy="40"/>
              </a:xfrm>
              <a:custGeom>
                <a:avLst/>
                <a:gdLst>
                  <a:gd name="T0" fmla="*/ 22 w 43"/>
                  <a:gd name="T1" fmla="*/ 13 h 22"/>
                  <a:gd name="T2" fmla="*/ 8 w 43"/>
                  <a:gd name="T3" fmla="*/ 0 h 22"/>
                  <a:gd name="T4" fmla="*/ 0 w 43"/>
                  <a:gd name="T5" fmla="*/ 0 h 22"/>
                  <a:gd name="T6" fmla="*/ 22 w 43"/>
                  <a:gd name="T7" fmla="*/ 22 h 22"/>
                  <a:gd name="T8" fmla="*/ 43 w 43"/>
                  <a:gd name="T9" fmla="*/ 0 h 22"/>
                  <a:gd name="T10" fmla="*/ 35 w 43"/>
                  <a:gd name="T11" fmla="*/ 0 h 22"/>
                  <a:gd name="T12" fmla="*/ 22 w 43"/>
                  <a:gd name="T13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22">
                    <a:moveTo>
                      <a:pt x="22" y="13"/>
                    </a:moveTo>
                    <a:cubicBezTo>
                      <a:pt x="14" y="13"/>
                      <a:pt x="8" y="7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9" y="22"/>
                      <a:pt x="22" y="22"/>
                    </a:cubicBezTo>
                    <a:cubicBezTo>
                      <a:pt x="34" y="22"/>
                      <a:pt x="43" y="12"/>
                      <a:pt x="43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29" y="13"/>
                      <a:pt x="22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18"/>
              <p:cNvSpPr>
                <a:spLocks/>
              </p:cNvSpPr>
              <p:nvPr/>
            </p:nvSpPr>
            <p:spPr bwMode="auto">
              <a:xfrm>
                <a:off x="4929" y="590"/>
                <a:ext cx="76" cy="38"/>
              </a:xfrm>
              <a:custGeom>
                <a:avLst/>
                <a:gdLst>
                  <a:gd name="T0" fmla="*/ 21 w 42"/>
                  <a:gd name="T1" fmla="*/ 12 h 21"/>
                  <a:gd name="T2" fmla="*/ 8 w 42"/>
                  <a:gd name="T3" fmla="*/ 0 h 21"/>
                  <a:gd name="T4" fmla="*/ 0 w 42"/>
                  <a:gd name="T5" fmla="*/ 0 h 21"/>
                  <a:gd name="T6" fmla="*/ 21 w 42"/>
                  <a:gd name="T7" fmla="*/ 21 h 21"/>
                  <a:gd name="T8" fmla="*/ 42 w 42"/>
                  <a:gd name="T9" fmla="*/ 0 h 21"/>
                  <a:gd name="T10" fmla="*/ 33 w 42"/>
                  <a:gd name="T11" fmla="*/ 0 h 21"/>
                  <a:gd name="T12" fmla="*/ 21 w 42"/>
                  <a:gd name="T13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21">
                    <a:moveTo>
                      <a:pt x="21" y="12"/>
                    </a:moveTo>
                    <a:cubicBezTo>
                      <a:pt x="14" y="12"/>
                      <a:pt x="8" y="7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1"/>
                      <a:pt x="9" y="21"/>
                      <a:pt x="21" y="21"/>
                    </a:cubicBezTo>
                    <a:cubicBezTo>
                      <a:pt x="32" y="21"/>
                      <a:pt x="42" y="11"/>
                      <a:pt x="42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7"/>
                      <a:pt x="28" y="12"/>
                      <a:pt x="21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19"/>
              <p:cNvSpPr>
                <a:spLocks/>
              </p:cNvSpPr>
              <p:nvPr/>
            </p:nvSpPr>
            <p:spPr bwMode="auto">
              <a:xfrm>
                <a:off x="4813" y="292"/>
                <a:ext cx="224" cy="282"/>
              </a:xfrm>
              <a:custGeom>
                <a:avLst/>
                <a:gdLst>
                  <a:gd name="T0" fmla="*/ 31 w 124"/>
                  <a:gd name="T1" fmla="*/ 148 h 156"/>
                  <a:gd name="T2" fmla="*/ 10 w 124"/>
                  <a:gd name="T3" fmla="*/ 148 h 156"/>
                  <a:gd name="T4" fmla="*/ 26 w 124"/>
                  <a:gd name="T5" fmla="*/ 124 h 156"/>
                  <a:gd name="T6" fmla="*/ 30 w 124"/>
                  <a:gd name="T7" fmla="*/ 122 h 156"/>
                  <a:gd name="T8" fmla="*/ 30 w 124"/>
                  <a:gd name="T9" fmla="*/ 117 h 156"/>
                  <a:gd name="T10" fmla="*/ 30 w 124"/>
                  <a:gd name="T11" fmla="*/ 80 h 156"/>
                  <a:gd name="T12" fmla="*/ 67 w 124"/>
                  <a:gd name="T13" fmla="*/ 28 h 156"/>
                  <a:gd name="T14" fmla="*/ 72 w 124"/>
                  <a:gd name="T15" fmla="*/ 26 h 156"/>
                  <a:gd name="T16" fmla="*/ 72 w 124"/>
                  <a:gd name="T17" fmla="*/ 21 h 156"/>
                  <a:gd name="T18" fmla="*/ 85 w 124"/>
                  <a:gd name="T19" fmla="*/ 8 h 156"/>
                  <a:gd name="T20" fmla="*/ 97 w 124"/>
                  <a:gd name="T21" fmla="*/ 21 h 156"/>
                  <a:gd name="T22" fmla="*/ 98 w 124"/>
                  <a:gd name="T23" fmla="*/ 26 h 156"/>
                  <a:gd name="T24" fmla="*/ 103 w 124"/>
                  <a:gd name="T25" fmla="*/ 28 h 156"/>
                  <a:gd name="T26" fmla="*/ 118 w 124"/>
                  <a:gd name="T27" fmla="*/ 37 h 156"/>
                  <a:gd name="T28" fmla="*/ 124 w 124"/>
                  <a:gd name="T29" fmla="*/ 30 h 156"/>
                  <a:gd name="T30" fmla="*/ 106 w 124"/>
                  <a:gd name="T31" fmla="*/ 20 h 156"/>
                  <a:gd name="T32" fmla="*/ 85 w 124"/>
                  <a:gd name="T33" fmla="*/ 0 h 156"/>
                  <a:gd name="T34" fmla="*/ 64 w 124"/>
                  <a:gd name="T35" fmla="*/ 20 h 156"/>
                  <a:gd name="T36" fmla="*/ 21 w 124"/>
                  <a:gd name="T37" fmla="*/ 80 h 156"/>
                  <a:gd name="T38" fmla="*/ 21 w 124"/>
                  <a:gd name="T39" fmla="*/ 117 h 156"/>
                  <a:gd name="T40" fmla="*/ 1 w 124"/>
                  <a:gd name="T41" fmla="*/ 150 h 156"/>
                  <a:gd name="T42" fmla="*/ 0 w 124"/>
                  <a:gd name="T43" fmla="*/ 152 h 156"/>
                  <a:gd name="T44" fmla="*/ 1 w 124"/>
                  <a:gd name="T45" fmla="*/ 153 h 156"/>
                  <a:gd name="T46" fmla="*/ 0 w 124"/>
                  <a:gd name="T47" fmla="*/ 156 h 156"/>
                  <a:gd name="T48" fmla="*/ 5 w 124"/>
                  <a:gd name="T49" fmla="*/ 156 h 156"/>
                  <a:gd name="T50" fmla="*/ 9 w 124"/>
                  <a:gd name="T51" fmla="*/ 156 h 156"/>
                  <a:gd name="T52" fmla="*/ 25 w 124"/>
                  <a:gd name="T53" fmla="*/ 156 h 156"/>
                  <a:gd name="T54" fmla="*/ 31 w 124"/>
                  <a:gd name="T55" fmla="*/ 148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4" h="156">
                    <a:moveTo>
                      <a:pt x="31" y="148"/>
                    </a:moveTo>
                    <a:cubicBezTo>
                      <a:pt x="10" y="148"/>
                      <a:pt x="10" y="148"/>
                      <a:pt x="10" y="148"/>
                    </a:cubicBezTo>
                    <a:cubicBezTo>
                      <a:pt x="12" y="138"/>
                      <a:pt x="18" y="130"/>
                      <a:pt x="26" y="124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30" y="117"/>
                      <a:pt x="30" y="117"/>
                      <a:pt x="30" y="117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57"/>
                      <a:pt x="45" y="36"/>
                      <a:pt x="67" y="28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72" y="14"/>
                      <a:pt x="78" y="8"/>
                      <a:pt x="85" y="8"/>
                    </a:cubicBezTo>
                    <a:cubicBezTo>
                      <a:pt x="92" y="8"/>
                      <a:pt x="97" y="14"/>
                      <a:pt x="97" y="21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103" y="28"/>
                      <a:pt x="103" y="28"/>
                      <a:pt x="103" y="28"/>
                    </a:cubicBezTo>
                    <a:cubicBezTo>
                      <a:pt x="109" y="30"/>
                      <a:pt x="114" y="33"/>
                      <a:pt x="118" y="37"/>
                    </a:cubicBezTo>
                    <a:cubicBezTo>
                      <a:pt x="124" y="30"/>
                      <a:pt x="124" y="30"/>
                      <a:pt x="124" y="30"/>
                    </a:cubicBezTo>
                    <a:cubicBezTo>
                      <a:pt x="118" y="26"/>
                      <a:pt x="112" y="23"/>
                      <a:pt x="106" y="20"/>
                    </a:cubicBezTo>
                    <a:cubicBezTo>
                      <a:pt x="106" y="9"/>
                      <a:pt x="96" y="0"/>
                      <a:pt x="85" y="0"/>
                    </a:cubicBezTo>
                    <a:cubicBezTo>
                      <a:pt x="73" y="0"/>
                      <a:pt x="64" y="9"/>
                      <a:pt x="64" y="20"/>
                    </a:cubicBezTo>
                    <a:cubicBezTo>
                      <a:pt x="39" y="29"/>
                      <a:pt x="21" y="52"/>
                      <a:pt x="21" y="80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10" y="125"/>
                      <a:pt x="3" y="136"/>
                      <a:pt x="1" y="150"/>
                    </a:cubicBezTo>
                    <a:cubicBezTo>
                      <a:pt x="1" y="151"/>
                      <a:pt x="0" y="151"/>
                      <a:pt x="0" y="152"/>
                    </a:cubicBezTo>
                    <a:cubicBezTo>
                      <a:pt x="0" y="152"/>
                      <a:pt x="0" y="153"/>
                      <a:pt x="1" y="153"/>
                    </a:cubicBezTo>
                    <a:cubicBezTo>
                      <a:pt x="1" y="154"/>
                      <a:pt x="0" y="155"/>
                      <a:pt x="0" y="156"/>
                    </a:cubicBezTo>
                    <a:cubicBezTo>
                      <a:pt x="5" y="156"/>
                      <a:pt x="5" y="156"/>
                      <a:pt x="5" y="156"/>
                    </a:cubicBezTo>
                    <a:cubicBezTo>
                      <a:pt x="9" y="156"/>
                      <a:pt x="9" y="156"/>
                      <a:pt x="9" y="156"/>
                    </a:cubicBezTo>
                    <a:cubicBezTo>
                      <a:pt x="25" y="156"/>
                      <a:pt x="25" y="156"/>
                      <a:pt x="25" y="156"/>
                    </a:cubicBezTo>
                    <a:lnTo>
                      <a:pt x="31" y="1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0"/>
              <p:cNvSpPr>
                <a:spLocks/>
              </p:cNvSpPr>
              <p:nvPr/>
            </p:nvSpPr>
            <p:spPr bwMode="auto">
              <a:xfrm>
                <a:off x="4916" y="382"/>
                <a:ext cx="203" cy="192"/>
              </a:xfrm>
              <a:custGeom>
                <a:avLst/>
                <a:gdLst>
                  <a:gd name="T0" fmla="*/ 112 w 112"/>
                  <a:gd name="T1" fmla="*/ 102 h 106"/>
                  <a:gd name="T2" fmla="*/ 112 w 112"/>
                  <a:gd name="T3" fmla="*/ 100 h 106"/>
                  <a:gd name="T4" fmla="*/ 91 w 112"/>
                  <a:gd name="T5" fmla="*/ 67 h 106"/>
                  <a:gd name="T6" fmla="*/ 91 w 112"/>
                  <a:gd name="T7" fmla="*/ 30 h 106"/>
                  <a:gd name="T8" fmla="*/ 83 w 112"/>
                  <a:gd name="T9" fmla="*/ 0 h 106"/>
                  <a:gd name="T10" fmla="*/ 78 w 112"/>
                  <a:gd name="T11" fmla="*/ 7 h 106"/>
                  <a:gd name="T12" fmla="*/ 83 w 112"/>
                  <a:gd name="T13" fmla="*/ 30 h 106"/>
                  <a:gd name="T14" fmla="*/ 83 w 112"/>
                  <a:gd name="T15" fmla="*/ 67 h 106"/>
                  <a:gd name="T16" fmla="*/ 83 w 112"/>
                  <a:gd name="T17" fmla="*/ 72 h 106"/>
                  <a:gd name="T18" fmla="*/ 87 w 112"/>
                  <a:gd name="T19" fmla="*/ 74 h 106"/>
                  <a:gd name="T20" fmla="*/ 103 w 112"/>
                  <a:gd name="T21" fmla="*/ 98 h 106"/>
                  <a:gd name="T22" fmla="*/ 6 w 112"/>
                  <a:gd name="T23" fmla="*/ 98 h 106"/>
                  <a:gd name="T24" fmla="*/ 0 w 112"/>
                  <a:gd name="T25" fmla="*/ 106 h 106"/>
                  <a:gd name="T26" fmla="*/ 104 w 112"/>
                  <a:gd name="T27" fmla="*/ 106 h 106"/>
                  <a:gd name="T28" fmla="*/ 108 w 112"/>
                  <a:gd name="T29" fmla="*/ 106 h 106"/>
                  <a:gd name="T30" fmla="*/ 112 w 112"/>
                  <a:gd name="T31" fmla="*/ 106 h 106"/>
                  <a:gd name="T32" fmla="*/ 112 w 112"/>
                  <a:gd name="T33" fmla="*/ 103 h 106"/>
                  <a:gd name="T34" fmla="*/ 112 w 112"/>
                  <a:gd name="T35" fmla="*/ 10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06">
                    <a:moveTo>
                      <a:pt x="112" y="102"/>
                    </a:moveTo>
                    <a:cubicBezTo>
                      <a:pt x="112" y="101"/>
                      <a:pt x="112" y="101"/>
                      <a:pt x="112" y="100"/>
                    </a:cubicBezTo>
                    <a:cubicBezTo>
                      <a:pt x="110" y="86"/>
                      <a:pt x="102" y="75"/>
                      <a:pt x="91" y="67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19"/>
                      <a:pt x="88" y="9"/>
                      <a:pt x="83" y="0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81" y="14"/>
                      <a:pt x="83" y="22"/>
                      <a:pt x="83" y="30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87" y="74"/>
                      <a:pt x="87" y="74"/>
                      <a:pt x="87" y="74"/>
                    </a:cubicBezTo>
                    <a:cubicBezTo>
                      <a:pt x="95" y="80"/>
                      <a:pt x="101" y="88"/>
                      <a:pt x="103" y="98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8" y="106"/>
                      <a:pt x="108" y="106"/>
                      <a:pt x="108" y="106"/>
                    </a:cubicBezTo>
                    <a:cubicBezTo>
                      <a:pt x="112" y="106"/>
                      <a:pt x="112" y="106"/>
                      <a:pt x="112" y="106"/>
                    </a:cubicBezTo>
                    <a:cubicBezTo>
                      <a:pt x="112" y="105"/>
                      <a:pt x="112" y="104"/>
                      <a:pt x="112" y="103"/>
                    </a:cubicBezTo>
                    <a:cubicBezTo>
                      <a:pt x="112" y="103"/>
                      <a:pt x="112" y="102"/>
                      <a:pt x="112" y="1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1"/>
              <p:cNvSpPr>
                <a:spLocks/>
              </p:cNvSpPr>
              <p:nvPr/>
            </p:nvSpPr>
            <p:spPr bwMode="auto">
              <a:xfrm>
                <a:off x="4833" y="297"/>
                <a:ext cx="273" cy="342"/>
              </a:xfrm>
              <a:custGeom>
                <a:avLst/>
                <a:gdLst>
                  <a:gd name="T0" fmla="*/ 260 w 273"/>
                  <a:gd name="T1" fmla="*/ 0 h 342"/>
                  <a:gd name="T2" fmla="*/ 0 w 273"/>
                  <a:gd name="T3" fmla="*/ 333 h 342"/>
                  <a:gd name="T4" fmla="*/ 13 w 273"/>
                  <a:gd name="T5" fmla="*/ 342 h 342"/>
                  <a:gd name="T6" fmla="*/ 273 w 273"/>
                  <a:gd name="T7" fmla="*/ 9 h 342"/>
                  <a:gd name="T8" fmla="*/ 260 w 273"/>
                  <a:gd name="T9" fmla="*/ 0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3" h="342">
                    <a:moveTo>
                      <a:pt x="260" y="0"/>
                    </a:moveTo>
                    <a:lnTo>
                      <a:pt x="0" y="333"/>
                    </a:lnTo>
                    <a:lnTo>
                      <a:pt x="13" y="342"/>
                    </a:lnTo>
                    <a:lnTo>
                      <a:pt x="273" y="9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2"/>
              <p:cNvSpPr>
                <a:spLocks/>
              </p:cNvSpPr>
              <p:nvPr/>
            </p:nvSpPr>
            <p:spPr bwMode="auto">
              <a:xfrm>
                <a:off x="5547" y="302"/>
                <a:ext cx="346" cy="324"/>
              </a:xfrm>
              <a:custGeom>
                <a:avLst/>
                <a:gdLst>
                  <a:gd name="T0" fmla="*/ 0 w 346"/>
                  <a:gd name="T1" fmla="*/ 0 h 324"/>
                  <a:gd name="T2" fmla="*/ 0 w 346"/>
                  <a:gd name="T3" fmla="*/ 266 h 324"/>
                  <a:gd name="T4" fmla="*/ 103 w 346"/>
                  <a:gd name="T5" fmla="*/ 324 h 324"/>
                  <a:gd name="T6" fmla="*/ 234 w 346"/>
                  <a:gd name="T7" fmla="*/ 266 h 324"/>
                  <a:gd name="T8" fmla="*/ 346 w 346"/>
                  <a:gd name="T9" fmla="*/ 324 h 324"/>
                  <a:gd name="T10" fmla="*/ 346 w 346"/>
                  <a:gd name="T11" fmla="*/ 55 h 324"/>
                  <a:gd name="T12" fmla="*/ 234 w 346"/>
                  <a:gd name="T13" fmla="*/ 0 h 324"/>
                  <a:gd name="T14" fmla="*/ 103 w 346"/>
                  <a:gd name="T15" fmla="*/ 55 h 324"/>
                  <a:gd name="T16" fmla="*/ 0 w 346"/>
                  <a:gd name="T17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6" h="324">
                    <a:moveTo>
                      <a:pt x="0" y="0"/>
                    </a:moveTo>
                    <a:lnTo>
                      <a:pt x="0" y="266"/>
                    </a:lnTo>
                    <a:lnTo>
                      <a:pt x="103" y="324"/>
                    </a:lnTo>
                    <a:lnTo>
                      <a:pt x="234" y="266"/>
                    </a:lnTo>
                    <a:lnTo>
                      <a:pt x="346" y="324"/>
                    </a:lnTo>
                    <a:lnTo>
                      <a:pt x="346" y="55"/>
                    </a:lnTo>
                    <a:lnTo>
                      <a:pt x="234" y="0"/>
                    </a:lnTo>
                    <a:lnTo>
                      <a:pt x="103" y="5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Line 23"/>
              <p:cNvSpPr>
                <a:spLocks noChangeShapeType="1"/>
              </p:cNvSpPr>
              <p:nvPr/>
            </p:nvSpPr>
            <p:spPr bwMode="auto">
              <a:xfrm>
                <a:off x="5650" y="357"/>
                <a:ext cx="0" cy="269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Line 24"/>
              <p:cNvSpPr>
                <a:spLocks noChangeShapeType="1"/>
              </p:cNvSpPr>
              <p:nvPr/>
            </p:nvSpPr>
            <p:spPr bwMode="auto">
              <a:xfrm>
                <a:off x="5781" y="302"/>
                <a:ext cx="0" cy="266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5"/>
              <p:cNvSpPr>
                <a:spLocks/>
              </p:cNvSpPr>
              <p:nvPr/>
            </p:nvSpPr>
            <p:spPr bwMode="auto">
              <a:xfrm>
                <a:off x="6314" y="324"/>
                <a:ext cx="313" cy="313"/>
              </a:xfrm>
              <a:custGeom>
                <a:avLst/>
                <a:gdLst>
                  <a:gd name="T0" fmla="*/ 87 w 173"/>
                  <a:gd name="T1" fmla="*/ 173 h 173"/>
                  <a:gd name="T2" fmla="*/ 0 w 173"/>
                  <a:gd name="T3" fmla="*/ 87 h 173"/>
                  <a:gd name="T4" fmla="*/ 6 w 173"/>
                  <a:gd name="T5" fmla="*/ 87 h 173"/>
                  <a:gd name="T6" fmla="*/ 87 w 173"/>
                  <a:gd name="T7" fmla="*/ 167 h 173"/>
                  <a:gd name="T8" fmla="*/ 167 w 173"/>
                  <a:gd name="T9" fmla="*/ 87 h 173"/>
                  <a:gd name="T10" fmla="*/ 87 w 173"/>
                  <a:gd name="T11" fmla="*/ 6 h 173"/>
                  <a:gd name="T12" fmla="*/ 87 w 173"/>
                  <a:gd name="T13" fmla="*/ 0 h 173"/>
                  <a:gd name="T14" fmla="*/ 173 w 173"/>
                  <a:gd name="T15" fmla="*/ 87 h 173"/>
                  <a:gd name="T16" fmla="*/ 87 w 173"/>
                  <a:gd name="T17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3" h="173">
                    <a:moveTo>
                      <a:pt x="87" y="173"/>
                    </a:moveTo>
                    <a:cubicBezTo>
                      <a:pt x="39" y="173"/>
                      <a:pt x="0" y="134"/>
                      <a:pt x="0" y="87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6" y="131"/>
                      <a:pt x="42" y="167"/>
                      <a:pt x="87" y="167"/>
                    </a:cubicBezTo>
                    <a:cubicBezTo>
                      <a:pt x="131" y="167"/>
                      <a:pt x="167" y="131"/>
                      <a:pt x="167" y="87"/>
                    </a:cubicBezTo>
                    <a:cubicBezTo>
                      <a:pt x="167" y="42"/>
                      <a:pt x="131" y="6"/>
                      <a:pt x="87" y="6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134" y="0"/>
                      <a:pt x="173" y="39"/>
                      <a:pt x="173" y="87"/>
                    </a:cubicBezTo>
                    <a:cubicBezTo>
                      <a:pt x="173" y="134"/>
                      <a:pt x="134" y="173"/>
                      <a:pt x="87" y="17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26"/>
              <p:cNvSpPr>
                <a:spLocks/>
              </p:cNvSpPr>
              <p:nvPr/>
            </p:nvSpPr>
            <p:spPr bwMode="auto">
              <a:xfrm>
                <a:off x="6401" y="290"/>
                <a:ext cx="70" cy="81"/>
              </a:xfrm>
              <a:custGeom>
                <a:avLst/>
                <a:gdLst>
                  <a:gd name="T0" fmla="*/ 70 w 70"/>
                  <a:gd name="T1" fmla="*/ 81 h 81"/>
                  <a:gd name="T2" fmla="*/ 0 w 70"/>
                  <a:gd name="T3" fmla="*/ 41 h 81"/>
                  <a:gd name="T4" fmla="*/ 70 w 70"/>
                  <a:gd name="T5" fmla="*/ 0 h 81"/>
                  <a:gd name="T6" fmla="*/ 70 w 70"/>
                  <a:gd name="T7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0" h="81">
                    <a:moveTo>
                      <a:pt x="70" y="81"/>
                    </a:moveTo>
                    <a:lnTo>
                      <a:pt x="0" y="41"/>
                    </a:lnTo>
                    <a:lnTo>
                      <a:pt x="70" y="0"/>
                    </a:lnTo>
                    <a:lnTo>
                      <a:pt x="70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7"/>
              <p:cNvSpPr>
                <a:spLocks/>
              </p:cNvSpPr>
              <p:nvPr/>
            </p:nvSpPr>
            <p:spPr bwMode="auto">
              <a:xfrm>
                <a:off x="6459" y="409"/>
                <a:ext cx="79" cy="154"/>
              </a:xfrm>
              <a:custGeom>
                <a:avLst/>
                <a:gdLst>
                  <a:gd name="T0" fmla="*/ 70 w 79"/>
                  <a:gd name="T1" fmla="*/ 154 h 154"/>
                  <a:gd name="T2" fmla="*/ 0 w 79"/>
                  <a:gd name="T3" fmla="*/ 83 h 154"/>
                  <a:gd name="T4" fmla="*/ 0 w 79"/>
                  <a:gd name="T5" fmla="*/ 0 h 154"/>
                  <a:gd name="T6" fmla="*/ 10 w 79"/>
                  <a:gd name="T7" fmla="*/ 0 h 154"/>
                  <a:gd name="T8" fmla="*/ 10 w 79"/>
                  <a:gd name="T9" fmla="*/ 78 h 154"/>
                  <a:gd name="T10" fmla="*/ 79 w 79"/>
                  <a:gd name="T11" fmla="*/ 145 h 154"/>
                  <a:gd name="T12" fmla="*/ 70 w 79"/>
                  <a:gd name="T1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54">
                    <a:moveTo>
                      <a:pt x="70" y="154"/>
                    </a:moveTo>
                    <a:lnTo>
                      <a:pt x="0" y="83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78"/>
                    </a:lnTo>
                    <a:lnTo>
                      <a:pt x="79" y="145"/>
                    </a:lnTo>
                    <a:lnTo>
                      <a:pt x="70" y="1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8"/>
              <p:cNvSpPr>
                <a:spLocks/>
              </p:cNvSpPr>
              <p:nvPr/>
            </p:nvSpPr>
            <p:spPr bwMode="auto">
              <a:xfrm>
                <a:off x="7089" y="458"/>
                <a:ext cx="264" cy="181"/>
              </a:xfrm>
              <a:custGeom>
                <a:avLst/>
                <a:gdLst>
                  <a:gd name="T0" fmla="*/ 264 w 264"/>
                  <a:gd name="T1" fmla="*/ 181 h 181"/>
                  <a:gd name="T2" fmla="*/ 0 w 264"/>
                  <a:gd name="T3" fmla="*/ 181 h 181"/>
                  <a:gd name="T4" fmla="*/ 0 w 264"/>
                  <a:gd name="T5" fmla="*/ 0 h 181"/>
                  <a:gd name="T6" fmla="*/ 13 w 264"/>
                  <a:gd name="T7" fmla="*/ 0 h 181"/>
                  <a:gd name="T8" fmla="*/ 13 w 264"/>
                  <a:gd name="T9" fmla="*/ 168 h 181"/>
                  <a:gd name="T10" fmla="*/ 253 w 264"/>
                  <a:gd name="T11" fmla="*/ 168 h 181"/>
                  <a:gd name="T12" fmla="*/ 253 w 264"/>
                  <a:gd name="T13" fmla="*/ 0 h 181"/>
                  <a:gd name="T14" fmla="*/ 264 w 264"/>
                  <a:gd name="T15" fmla="*/ 0 h 181"/>
                  <a:gd name="T16" fmla="*/ 264 w 264"/>
                  <a:gd name="T17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4" h="181">
                    <a:moveTo>
                      <a:pt x="264" y="181"/>
                    </a:moveTo>
                    <a:lnTo>
                      <a:pt x="0" y="18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168"/>
                    </a:lnTo>
                    <a:lnTo>
                      <a:pt x="253" y="168"/>
                    </a:lnTo>
                    <a:lnTo>
                      <a:pt x="253" y="0"/>
                    </a:lnTo>
                    <a:lnTo>
                      <a:pt x="264" y="0"/>
                    </a:lnTo>
                    <a:lnTo>
                      <a:pt x="264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9"/>
              <p:cNvSpPr>
                <a:spLocks/>
              </p:cNvSpPr>
              <p:nvPr/>
            </p:nvSpPr>
            <p:spPr bwMode="auto">
              <a:xfrm>
                <a:off x="7047" y="292"/>
                <a:ext cx="347" cy="180"/>
              </a:xfrm>
              <a:custGeom>
                <a:avLst/>
                <a:gdLst>
                  <a:gd name="T0" fmla="*/ 9 w 347"/>
                  <a:gd name="T1" fmla="*/ 180 h 180"/>
                  <a:gd name="T2" fmla="*/ 0 w 347"/>
                  <a:gd name="T3" fmla="*/ 171 h 180"/>
                  <a:gd name="T4" fmla="*/ 174 w 347"/>
                  <a:gd name="T5" fmla="*/ 0 h 180"/>
                  <a:gd name="T6" fmla="*/ 347 w 347"/>
                  <a:gd name="T7" fmla="*/ 171 h 180"/>
                  <a:gd name="T8" fmla="*/ 340 w 347"/>
                  <a:gd name="T9" fmla="*/ 180 h 180"/>
                  <a:gd name="T10" fmla="*/ 174 w 347"/>
                  <a:gd name="T11" fmla="*/ 18 h 180"/>
                  <a:gd name="T12" fmla="*/ 9 w 347"/>
                  <a:gd name="T13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7" h="180">
                    <a:moveTo>
                      <a:pt x="9" y="180"/>
                    </a:moveTo>
                    <a:lnTo>
                      <a:pt x="0" y="171"/>
                    </a:lnTo>
                    <a:lnTo>
                      <a:pt x="174" y="0"/>
                    </a:lnTo>
                    <a:lnTo>
                      <a:pt x="347" y="171"/>
                    </a:lnTo>
                    <a:lnTo>
                      <a:pt x="340" y="180"/>
                    </a:lnTo>
                    <a:lnTo>
                      <a:pt x="174" y="18"/>
                    </a:lnTo>
                    <a:lnTo>
                      <a:pt x="9" y="1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30"/>
              <p:cNvSpPr>
                <a:spLocks/>
              </p:cNvSpPr>
              <p:nvPr/>
            </p:nvSpPr>
            <p:spPr bwMode="auto">
              <a:xfrm>
                <a:off x="7168" y="474"/>
                <a:ext cx="107" cy="159"/>
              </a:xfrm>
              <a:custGeom>
                <a:avLst/>
                <a:gdLst>
                  <a:gd name="T0" fmla="*/ 59 w 59"/>
                  <a:gd name="T1" fmla="*/ 88 h 88"/>
                  <a:gd name="T2" fmla="*/ 52 w 59"/>
                  <a:gd name="T3" fmla="*/ 88 h 88"/>
                  <a:gd name="T4" fmla="*/ 52 w 59"/>
                  <a:gd name="T5" fmla="*/ 15 h 88"/>
                  <a:gd name="T6" fmla="*/ 44 w 59"/>
                  <a:gd name="T7" fmla="*/ 7 h 88"/>
                  <a:gd name="T8" fmla="*/ 14 w 59"/>
                  <a:gd name="T9" fmla="*/ 7 h 88"/>
                  <a:gd name="T10" fmla="*/ 6 w 59"/>
                  <a:gd name="T11" fmla="*/ 15 h 88"/>
                  <a:gd name="T12" fmla="*/ 6 w 59"/>
                  <a:gd name="T13" fmla="*/ 88 h 88"/>
                  <a:gd name="T14" fmla="*/ 0 w 59"/>
                  <a:gd name="T15" fmla="*/ 88 h 88"/>
                  <a:gd name="T16" fmla="*/ 0 w 59"/>
                  <a:gd name="T17" fmla="*/ 15 h 88"/>
                  <a:gd name="T18" fmla="*/ 14 w 59"/>
                  <a:gd name="T19" fmla="*/ 0 h 88"/>
                  <a:gd name="T20" fmla="*/ 44 w 59"/>
                  <a:gd name="T21" fmla="*/ 0 h 88"/>
                  <a:gd name="T22" fmla="*/ 59 w 59"/>
                  <a:gd name="T23" fmla="*/ 15 h 88"/>
                  <a:gd name="T24" fmla="*/ 59 w 59"/>
                  <a:gd name="T2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88">
                    <a:moveTo>
                      <a:pt x="59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1"/>
                      <a:pt x="49" y="7"/>
                      <a:pt x="4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0" y="7"/>
                      <a:pt x="6" y="11"/>
                      <a:pt x="6" y="15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52" y="0"/>
                      <a:pt x="59" y="7"/>
                      <a:pt x="59" y="15"/>
                    </a:cubicBezTo>
                    <a:lnTo>
                      <a:pt x="59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31"/>
              <p:cNvSpPr>
                <a:spLocks/>
              </p:cNvSpPr>
              <p:nvPr/>
            </p:nvSpPr>
            <p:spPr bwMode="auto">
              <a:xfrm>
                <a:off x="288" y="1014"/>
                <a:ext cx="347" cy="194"/>
              </a:xfrm>
              <a:custGeom>
                <a:avLst/>
                <a:gdLst>
                  <a:gd name="T0" fmla="*/ 347 w 347"/>
                  <a:gd name="T1" fmla="*/ 194 h 194"/>
                  <a:gd name="T2" fmla="*/ 278 w 347"/>
                  <a:gd name="T3" fmla="*/ 194 h 194"/>
                  <a:gd name="T4" fmla="*/ 278 w 347"/>
                  <a:gd name="T5" fmla="*/ 181 h 194"/>
                  <a:gd name="T6" fmla="*/ 334 w 347"/>
                  <a:gd name="T7" fmla="*/ 181 h 194"/>
                  <a:gd name="T8" fmla="*/ 334 w 347"/>
                  <a:gd name="T9" fmla="*/ 11 h 194"/>
                  <a:gd name="T10" fmla="*/ 11 w 347"/>
                  <a:gd name="T11" fmla="*/ 11 h 194"/>
                  <a:gd name="T12" fmla="*/ 11 w 347"/>
                  <a:gd name="T13" fmla="*/ 181 h 194"/>
                  <a:gd name="T14" fmla="*/ 67 w 347"/>
                  <a:gd name="T15" fmla="*/ 181 h 194"/>
                  <a:gd name="T16" fmla="*/ 67 w 347"/>
                  <a:gd name="T17" fmla="*/ 194 h 194"/>
                  <a:gd name="T18" fmla="*/ 0 w 347"/>
                  <a:gd name="T19" fmla="*/ 194 h 194"/>
                  <a:gd name="T20" fmla="*/ 0 w 347"/>
                  <a:gd name="T21" fmla="*/ 0 h 194"/>
                  <a:gd name="T22" fmla="*/ 347 w 347"/>
                  <a:gd name="T23" fmla="*/ 0 h 194"/>
                  <a:gd name="T24" fmla="*/ 347 w 347"/>
                  <a:gd name="T2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7" h="194">
                    <a:moveTo>
                      <a:pt x="347" y="194"/>
                    </a:moveTo>
                    <a:lnTo>
                      <a:pt x="278" y="194"/>
                    </a:lnTo>
                    <a:lnTo>
                      <a:pt x="278" y="181"/>
                    </a:lnTo>
                    <a:lnTo>
                      <a:pt x="334" y="181"/>
                    </a:lnTo>
                    <a:lnTo>
                      <a:pt x="334" y="11"/>
                    </a:lnTo>
                    <a:lnTo>
                      <a:pt x="11" y="11"/>
                    </a:lnTo>
                    <a:lnTo>
                      <a:pt x="11" y="181"/>
                    </a:lnTo>
                    <a:lnTo>
                      <a:pt x="67" y="181"/>
                    </a:lnTo>
                    <a:lnTo>
                      <a:pt x="67" y="194"/>
                    </a:lnTo>
                    <a:lnTo>
                      <a:pt x="0" y="194"/>
                    </a:lnTo>
                    <a:lnTo>
                      <a:pt x="0" y="0"/>
                    </a:lnTo>
                    <a:lnTo>
                      <a:pt x="347" y="0"/>
                    </a:lnTo>
                    <a:lnTo>
                      <a:pt x="347" y="1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32"/>
              <p:cNvSpPr>
                <a:spLocks noEditPoints="1"/>
              </p:cNvSpPr>
              <p:nvPr/>
            </p:nvSpPr>
            <p:spPr bwMode="auto">
              <a:xfrm>
                <a:off x="351" y="1126"/>
                <a:ext cx="219" cy="147"/>
              </a:xfrm>
              <a:custGeom>
                <a:avLst/>
                <a:gdLst>
                  <a:gd name="T0" fmla="*/ 219 w 219"/>
                  <a:gd name="T1" fmla="*/ 147 h 147"/>
                  <a:gd name="T2" fmla="*/ 0 w 219"/>
                  <a:gd name="T3" fmla="*/ 147 h 147"/>
                  <a:gd name="T4" fmla="*/ 110 w 219"/>
                  <a:gd name="T5" fmla="*/ 0 h 147"/>
                  <a:gd name="T6" fmla="*/ 219 w 219"/>
                  <a:gd name="T7" fmla="*/ 147 h 147"/>
                  <a:gd name="T8" fmla="*/ 24 w 219"/>
                  <a:gd name="T9" fmla="*/ 134 h 147"/>
                  <a:gd name="T10" fmla="*/ 195 w 219"/>
                  <a:gd name="T11" fmla="*/ 134 h 147"/>
                  <a:gd name="T12" fmla="*/ 110 w 219"/>
                  <a:gd name="T13" fmla="*/ 20 h 147"/>
                  <a:gd name="T14" fmla="*/ 24 w 219"/>
                  <a:gd name="T15" fmla="*/ 134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9" h="147">
                    <a:moveTo>
                      <a:pt x="219" y="147"/>
                    </a:moveTo>
                    <a:lnTo>
                      <a:pt x="0" y="147"/>
                    </a:lnTo>
                    <a:lnTo>
                      <a:pt x="110" y="0"/>
                    </a:lnTo>
                    <a:lnTo>
                      <a:pt x="219" y="147"/>
                    </a:lnTo>
                    <a:close/>
                    <a:moveTo>
                      <a:pt x="24" y="134"/>
                    </a:moveTo>
                    <a:lnTo>
                      <a:pt x="195" y="134"/>
                    </a:lnTo>
                    <a:lnTo>
                      <a:pt x="110" y="20"/>
                    </a:lnTo>
                    <a:lnTo>
                      <a:pt x="24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33"/>
              <p:cNvSpPr>
                <a:spLocks/>
              </p:cNvSpPr>
              <p:nvPr/>
            </p:nvSpPr>
            <p:spPr bwMode="auto">
              <a:xfrm>
                <a:off x="1353" y="967"/>
                <a:ext cx="36" cy="37"/>
              </a:xfrm>
              <a:custGeom>
                <a:avLst/>
                <a:gdLst>
                  <a:gd name="T0" fmla="*/ 0 w 20"/>
                  <a:gd name="T1" fmla="*/ 9 h 20"/>
                  <a:gd name="T2" fmla="*/ 11 w 20"/>
                  <a:gd name="T3" fmla="*/ 20 h 20"/>
                  <a:gd name="T4" fmla="*/ 14 w 20"/>
                  <a:gd name="T5" fmla="*/ 5 h 20"/>
                  <a:gd name="T6" fmla="*/ 0 w 20"/>
                  <a:gd name="T7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0" y="9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18" y="13"/>
                      <a:pt x="20" y="11"/>
                      <a:pt x="14" y="5"/>
                    </a:cubicBezTo>
                    <a:cubicBezTo>
                      <a:pt x="9" y="0"/>
                      <a:pt x="7" y="2"/>
                      <a:pt x="0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34"/>
              <p:cNvSpPr>
                <a:spLocks noEditPoints="1"/>
              </p:cNvSpPr>
              <p:nvPr/>
            </p:nvSpPr>
            <p:spPr bwMode="auto">
              <a:xfrm>
                <a:off x="1153" y="980"/>
                <a:ext cx="224" cy="224"/>
              </a:xfrm>
              <a:custGeom>
                <a:avLst/>
                <a:gdLst>
                  <a:gd name="T0" fmla="*/ 0 w 224"/>
                  <a:gd name="T1" fmla="*/ 224 h 224"/>
                  <a:gd name="T2" fmla="*/ 20 w 224"/>
                  <a:gd name="T3" fmla="*/ 175 h 224"/>
                  <a:gd name="T4" fmla="*/ 197 w 224"/>
                  <a:gd name="T5" fmla="*/ 0 h 224"/>
                  <a:gd name="T6" fmla="*/ 224 w 224"/>
                  <a:gd name="T7" fmla="*/ 27 h 224"/>
                  <a:gd name="T8" fmla="*/ 45 w 224"/>
                  <a:gd name="T9" fmla="*/ 206 h 224"/>
                  <a:gd name="T10" fmla="*/ 0 w 224"/>
                  <a:gd name="T11" fmla="*/ 224 h 224"/>
                  <a:gd name="T12" fmla="*/ 29 w 224"/>
                  <a:gd name="T13" fmla="*/ 184 h 224"/>
                  <a:gd name="T14" fmla="*/ 22 w 224"/>
                  <a:gd name="T15" fmla="*/ 201 h 224"/>
                  <a:gd name="T16" fmla="*/ 40 w 224"/>
                  <a:gd name="T17" fmla="*/ 193 h 224"/>
                  <a:gd name="T18" fmla="*/ 206 w 224"/>
                  <a:gd name="T19" fmla="*/ 27 h 224"/>
                  <a:gd name="T20" fmla="*/ 197 w 224"/>
                  <a:gd name="T21" fmla="*/ 16 h 224"/>
                  <a:gd name="T22" fmla="*/ 29 w 224"/>
                  <a:gd name="T23" fmla="*/ 18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4" h="224">
                    <a:moveTo>
                      <a:pt x="0" y="224"/>
                    </a:moveTo>
                    <a:lnTo>
                      <a:pt x="20" y="175"/>
                    </a:lnTo>
                    <a:lnTo>
                      <a:pt x="197" y="0"/>
                    </a:lnTo>
                    <a:lnTo>
                      <a:pt x="224" y="27"/>
                    </a:lnTo>
                    <a:lnTo>
                      <a:pt x="45" y="206"/>
                    </a:lnTo>
                    <a:lnTo>
                      <a:pt x="0" y="224"/>
                    </a:lnTo>
                    <a:close/>
                    <a:moveTo>
                      <a:pt x="29" y="184"/>
                    </a:moveTo>
                    <a:lnTo>
                      <a:pt x="22" y="201"/>
                    </a:lnTo>
                    <a:lnTo>
                      <a:pt x="40" y="193"/>
                    </a:lnTo>
                    <a:lnTo>
                      <a:pt x="206" y="27"/>
                    </a:lnTo>
                    <a:lnTo>
                      <a:pt x="197" y="16"/>
                    </a:lnTo>
                    <a:lnTo>
                      <a:pt x="29" y="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35"/>
              <p:cNvSpPr>
                <a:spLocks/>
              </p:cNvSpPr>
              <p:nvPr/>
            </p:nvSpPr>
            <p:spPr bwMode="auto">
              <a:xfrm>
                <a:off x="1164" y="1161"/>
                <a:ext cx="32" cy="32"/>
              </a:xfrm>
              <a:custGeom>
                <a:avLst/>
                <a:gdLst>
                  <a:gd name="T0" fmla="*/ 32 w 32"/>
                  <a:gd name="T1" fmla="*/ 18 h 32"/>
                  <a:gd name="T2" fmla="*/ 0 w 32"/>
                  <a:gd name="T3" fmla="*/ 32 h 32"/>
                  <a:gd name="T4" fmla="*/ 0 w 32"/>
                  <a:gd name="T5" fmla="*/ 32 h 32"/>
                  <a:gd name="T6" fmla="*/ 12 w 32"/>
                  <a:gd name="T7" fmla="*/ 0 h 32"/>
                  <a:gd name="T8" fmla="*/ 32 w 32"/>
                  <a:gd name="T9" fmla="*/ 1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2" y="18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12" y="0"/>
                    </a:lnTo>
                    <a:lnTo>
                      <a:pt x="32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36"/>
              <p:cNvSpPr>
                <a:spLocks/>
              </p:cNvSpPr>
              <p:nvPr/>
            </p:nvSpPr>
            <p:spPr bwMode="auto">
              <a:xfrm>
                <a:off x="1039" y="1051"/>
                <a:ext cx="266" cy="267"/>
              </a:xfrm>
              <a:custGeom>
                <a:avLst/>
                <a:gdLst>
                  <a:gd name="T0" fmla="*/ 266 w 266"/>
                  <a:gd name="T1" fmla="*/ 267 h 267"/>
                  <a:gd name="T2" fmla="*/ 0 w 266"/>
                  <a:gd name="T3" fmla="*/ 267 h 267"/>
                  <a:gd name="T4" fmla="*/ 0 w 266"/>
                  <a:gd name="T5" fmla="*/ 0 h 267"/>
                  <a:gd name="T6" fmla="*/ 219 w 266"/>
                  <a:gd name="T7" fmla="*/ 0 h 267"/>
                  <a:gd name="T8" fmla="*/ 219 w 266"/>
                  <a:gd name="T9" fmla="*/ 12 h 267"/>
                  <a:gd name="T10" fmla="*/ 11 w 266"/>
                  <a:gd name="T11" fmla="*/ 12 h 267"/>
                  <a:gd name="T12" fmla="*/ 11 w 266"/>
                  <a:gd name="T13" fmla="*/ 254 h 267"/>
                  <a:gd name="T14" fmla="*/ 255 w 266"/>
                  <a:gd name="T15" fmla="*/ 254 h 267"/>
                  <a:gd name="T16" fmla="*/ 255 w 266"/>
                  <a:gd name="T17" fmla="*/ 47 h 267"/>
                  <a:gd name="T18" fmla="*/ 266 w 266"/>
                  <a:gd name="T19" fmla="*/ 47 h 267"/>
                  <a:gd name="T20" fmla="*/ 266 w 266"/>
                  <a:gd name="T21" fmla="*/ 26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6" h="267">
                    <a:moveTo>
                      <a:pt x="266" y="267"/>
                    </a:moveTo>
                    <a:lnTo>
                      <a:pt x="0" y="267"/>
                    </a:lnTo>
                    <a:lnTo>
                      <a:pt x="0" y="0"/>
                    </a:lnTo>
                    <a:lnTo>
                      <a:pt x="219" y="0"/>
                    </a:lnTo>
                    <a:lnTo>
                      <a:pt x="219" y="12"/>
                    </a:lnTo>
                    <a:lnTo>
                      <a:pt x="11" y="12"/>
                    </a:lnTo>
                    <a:lnTo>
                      <a:pt x="11" y="254"/>
                    </a:lnTo>
                    <a:lnTo>
                      <a:pt x="255" y="254"/>
                    </a:lnTo>
                    <a:lnTo>
                      <a:pt x="255" y="47"/>
                    </a:lnTo>
                    <a:lnTo>
                      <a:pt x="266" y="47"/>
                    </a:lnTo>
                    <a:lnTo>
                      <a:pt x="266" y="2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Rectangle 37"/>
              <p:cNvSpPr>
                <a:spLocks noChangeArrowheads="1"/>
              </p:cNvSpPr>
              <p:nvPr/>
            </p:nvSpPr>
            <p:spPr bwMode="auto">
              <a:xfrm>
                <a:off x="1790" y="1005"/>
                <a:ext cx="347" cy="277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Line 38"/>
              <p:cNvSpPr>
                <a:spLocks noChangeShapeType="1"/>
              </p:cNvSpPr>
              <p:nvPr/>
            </p:nvSpPr>
            <p:spPr bwMode="auto">
              <a:xfrm>
                <a:off x="1897" y="1011"/>
                <a:ext cx="0" cy="267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Line 39"/>
              <p:cNvSpPr>
                <a:spLocks noChangeShapeType="1"/>
              </p:cNvSpPr>
              <p:nvPr/>
            </p:nvSpPr>
            <p:spPr bwMode="auto">
              <a:xfrm>
                <a:off x="2016" y="1011"/>
                <a:ext cx="0" cy="267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Rectangle 40"/>
              <p:cNvSpPr>
                <a:spLocks noChangeArrowheads="1"/>
              </p:cNvSpPr>
              <p:nvPr/>
            </p:nvSpPr>
            <p:spPr bwMode="auto">
              <a:xfrm>
                <a:off x="2543" y="1005"/>
                <a:ext cx="345" cy="275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Line 41"/>
              <p:cNvSpPr>
                <a:spLocks noChangeShapeType="1"/>
              </p:cNvSpPr>
              <p:nvPr/>
            </p:nvSpPr>
            <p:spPr bwMode="auto">
              <a:xfrm flipH="1">
                <a:off x="2542" y="1079"/>
                <a:ext cx="346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Line 42"/>
              <p:cNvSpPr>
                <a:spLocks noChangeShapeType="1"/>
              </p:cNvSpPr>
              <p:nvPr/>
            </p:nvSpPr>
            <p:spPr bwMode="auto">
              <a:xfrm>
                <a:off x="2780" y="1079"/>
                <a:ext cx="0" cy="197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Line 43"/>
              <p:cNvSpPr>
                <a:spLocks noChangeShapeType="1"/>
              </p:cNvSpPr>
              <p:nvPr/>
            </p:nvSpPr>
            <p:spPr bwMode="auto">
              <a:xfrm flipH="1">
                <a:off x="3293" y="1079"/>
                <a:ext cx="347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Rectangle 44"/>
              <p:cNvSpPr>
                <a:spLocks noChangeArrowheads="1"/>
              </p:cNvSpPr>
              <p:nvPr/>
            </p:nvSpPr>
            <p:spPr bwMode="auto">
              <a:xfrm>
                <a:off x="3293" y="1005"/>
                <a:ext cx="345" cy="275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Line 45"/>
              <p:cNvSpPr>
                <a:spLocks noChangeShapeType="1"/>
              </p:cNvSpPr>
              <p:nvPr/>
            </p:nvSpPr>
            <p:spPr bwMode="auto">
              <a:xfrm>
                <a:off x="3399" y="1085"/>
                <a:ext cx="0" cy="191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Line 46"/>
              <p:cNvSpPr>
                <a:spLocks noChangeShapeType="1"/>
              </p:cNvSpPr>
              <p:nvPr/>
            </p:nvSpPr>
            <p:spPr bwMode="auto">
              <a:xfrm>
                <a:off x="3519" y="1085"/>
                <a:ext cx="0" cy="191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Line 47"/>
              <p:cNvSpPr>
                <a:spLocks noChangeShapeType="1"/>
              </p:cNvSpPr>
              <p:nvPr/>
            </p:nvSpPr>
            <p:spPr bwMode="auto">
              <a:xfrm flipH="1">
                <a:off x="4044" y="1101"/>
                <a:ext cx="347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Line 48"/>
              <p:cNvSpPr>
                <a:spLocks noChangeShapeType="1"/>
              </p:cNvSpPr>
              <p:nvPr/>
            </p:nvSpPr>
            <p:spPr bwMode="auto">
              <a:xfrm flipH="1">
                <a:off x="4044" y="1193"/>
                <a:ext cx="347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Rectangle 49"/>
              <p:cNvSpPr>
                <a:spLocks noChangeArrowheads="1"/>
              </p:cNvSpPr>
              <p:nvPr/>
            </p:nvSpPr>
            <p:spPr bwMode="auto">
              <a:xfrm>
                <a:off x="4044" y="1007"/>
                <a:ext cx="345" cy="275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Line 50"/>
              <p:cNvSpPr>
                <a:spLocks noChangeShapeType="1"/>
              </p:cNvSpPr>
              <p:nvPr/>
            </p:nvSpPr>
            <p:spPr bwMode="auto">
              <a:xfrm>
                <a:off x="4151" y="1011"/>
                <a:ext cx="0" cy="265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Line 51"/>
              <p:cNvSpPr>
                <a:spLocks noChangeShapeType="1"/>
              </p:cNvSpPr>
              <p:nvPr/>
            </p:nvSpPr>
            <p:spPr bwMode="auto">
              <a:xfrm>
                <a:off x="4270" y="1011"/>
                <a:ext cx="0" cy="265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52"/>
              <p:cNvSpPr>
                <a:spLocks noEditPoints="1"/>
              </p:cNvSpPr>
              <p:nvPr/>
            </p:nvSpPr>
            <p:spPr bwMode="auto">
              <a:xfrm>
                <a:off x="4794" y="973"/>
                <a:ext cx="153" cy="155"/>
              </a:xfrm>
              <a:custGeom>
                <a:avLst/>
                <a:gdLst>
                  <a:gd name="T0" fmla="*/ 137 w 153"/>
                  <a:gd name="T1" fmla="*/ 16 h 155"/>
                  <a:gd name="T2" fmla="*/ 137 w 153"/>
                  <a:gd name="T3" fmla="*/ 139 h 155"/>
                  <a:gd name="T4" fmla="*/ 16 w 153"/>
                  <a:gd name="T5" fmla="*/ 139 h 155"/>
                  <a:gd name="T6" fmla="*/ 16 w 153"/>
                  <a:gd name="T7" fmla="*/ 16 h 155"/>
                  <a:gd name="T8" fmla="*/ 137 w 153"/>
                  <a:gd name="T9" fmla="*/ 16 h 155"/>
                  <a:gd name="T10" fmla="*/ 153 w 153"/>
                  <a:gd name="T11" fmla="*/ 0 h 155"/>
                  <a:gd name="T12" fmla="*/ 0 w 153"/>
                  <a:gd name="T13" fmla="*/ 0 h 155"/>
                  <a:gd name="T14" fmla="*/ 0 w 153"/>
                  <a:gd name="T15" fmla="*/ 155 h 155"/>
                  <a:gd name="T16" fmla="*/ 153 w 153"/>
                  <a:gd name="T17" fmla="*/ 155 h 155"/>
                  <a:gd name="T18" fmla="*/ 153 w 153"/>
                  <a:gd name="T19" fmla="*/ 0 h 155"/>
                  <a:gd name="T20" fmla="*/ 153 w 153"/>
                  <a:gd name="T21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55">
                    <a:moveTo>
                      <a:pt x="137" y="16"/>
                    </a:moveTo>
                    <a:lnTo>
                      <a:pt x="137" y="139"/>
                    </a:lnTo>
                    <a:lnTo>
                      <a:pt x="16" y="139"/>
                    </a:lnTo>
                    <a:lnTo>
                      <a:pt x="16" y="16"/>
                    </a:lnTo>
                    <a:lnTo>
                      <a:pt x="137" y="16"/>
                    </a:lnTo>
                    <a:close/>
                    <a:moveTo>
                      <a:pt x="153" y="0"/>
                    </a:moveTo>
                    <a:lnTo>
                      <a:pt x="0" y="0"/>
                    </a:lnTo>
                    <a:lnTo>
                      <a:pt x="0" y="155"/>
                    </a:lnTo>
                    <a:lnTo>
                      <a:pt x="153" y="155"/>
                    </a:lnTo>
                    <a:lnTo>
                      <a:pt x="153" y="0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53"/>
              <p:cNvSpPr>
                <a:spLocks noEditPoints="1"/>
              </p:cNvSpPr>
              <p:nvPr/>
            </p:nvSpPr>
            <p:spPr bwMode="auto">
              <a:xfrm>
                <a:off x="4794" y="973"/>
                <a:ext cx="153" cy="155"/>
              </a:xfrm>
              <a:custGeom>
                <a:avLst/>
                <a:gdLst>
                  <a:gd name="T0" fmla="*/ 137 w 153"/>
                  <a:gd name="T1" fmla="*/ 16 h 155"/>
                  <a:gd name="T2" fmla="*/ 137 w 153"/>
                  <a:gd name="T3" fmla="*/ 139 h 155"/>
                  <a:gd name="T4" fmla="*/ 16 w 153"/>
                  <a:gd name="T5" fmla="*/ 139 h 155"/>
                  <a:gd name="T6" fmla="*/ 16 w 153"/>
                  <a:gd name="T7" fmla="*/ 16 h 155"/>
                  <a:gd name="T8" fmla="*/ 137 w 153"/>
                  <a:gd name="T9" fmla="*/ 16 h 155"/>
                  <a:gd name="T10" fmla="*/ 153 w 153"/>
                  <a:gd name="T11" fmla="*/ 0 h 155"/>
                  <a:gd name="T12" fmla="*/ 0 w 153"/>
                  <a:gd name="T13" fmla="*/ 0 h 155"/>
                  <a:gd name="T14" fmla="*/ 0 w 153"/>
                  <a:gd name="T15" fmla="*/ 155 h 155"/>
                  <a:gd name="T16" fmla="*/ 153 w 153"/>
                  <a:gd name="T17" fmla="*/ 155 h 155"/>
                  <a:gd name="T18" fmla="*/ 153 w 153"/>
                  <a:gd name="T19" fmla="*/ 0 h 155"/>
                  <a:gd name="T20" fmla="*/ 153 w 153"/>
                  <a:gd name="T21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55">
                    <a:moveTo>
                      <a:pt x="137" y="16"/>
                    </a:moveTo>
                    <a:lnTo>
                      <a:pt x="137" y="139"/>
                    </a:lnTo>
                    <a:lnTo>
                      <a:pt x="16" y="139"/>
                    </a:lnTo>
                    <a:lnTo>
                      <a:pt x="16" y="16"/>
                    </a:lnTo>
                    <a:lnTo>
                      <a:pt x="137" y="16"/>
                    </a:lnTo>
                    <a:moveTo>
                      <a:pt x="153" y="0"/>
                    </a:moveTo>
                    <a:lnTo>
                      <a:pt x="0" y="0"/>
                    </a:lnTo>
                    <a:lnTo>
                      <a:pt x="0" y="155"/>
                    </a:lnTo>
                    <a:lnTo>
                      <a:pt x="153" y="155"/>
                    </a:lnTo>
                    <a:lnTo>
                      <a:pt x="153" y="0"/>
                    </a:lnTo>
                    <a:lnTo>
                      <a:pt x="1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54"/>
              <p:cNvSpPr>
                <a:spLocks noEditPoints="1"/>
              </p:cNvSpPr>
              <p:nvPr/>
            </p:nvSpPr>
            <p:spPr bwMode="auto">
              <a:xfrm>
                <a:off x="4985" y="973"/>
                <a:ext cx="155" cy="155"/>
              </a:xfrm>
              <a:custGeom>
                <a:avLst/>
                <a:gdLst>
                  <a:gd name="T0" fmla="*/ 139 w 155"/>
                  <a:gd name="T1" fmla="*/ 16 h 155"/>
                  <a:gd name="T2" fmla="*/ 139 w 155"/>
                  <a:gd name="T3" fmla="*/ 139 h 155"/>
                  <a:gd name="T4" fmla="*/ 16 w 155"/>
                  <a:gd name="T5" fmla="*/ 139 h 155"/>
                  <a:gd name="T6" fmla="*/ 16 w 155"/>
                  <a:gd name="T7" fmla="*/ 16 h 155"/>
                  <a:gd name="T8" fmla="*/ 139 w 155"/>
                  <a:gd name="T9" fmla="*/ 16 h 155"/>
                  <a:gd name="T10" fmla="*/ 155 w 155"/>
                  <a:gd name="T11" fmla="*/ 0 h 155"/>
                  <a:gd name="T12" fmla="*/ 0 w 155"/>
                  <a:gd name="T13" fmla="*/ 0 h 155"/>
                  <a:gd name="T14" fmla="*/ 0 w 155"/>
                  <a:gd name="T15" fmla="*/ 155 h 155"/>
                  <a:gd name="T16" fmla="*/ 155 w 155"/>
                  <a:gd name="T17" fmla="*/ 155 h 155"/>
                  <a:gd name="T18" fmla="*/ 155 w 155"/>
                  <a:gd name="T19" fmla="*/ 0 h 155"/>
                  <a:gd name="T20" fmla="*/ 155 w 155"/>
                  <a:gd name="T21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5" h="155">
                    <a:moveTo>
                      <a:pt x="139" y="16"/>
                    </a:moveTo>
                    <a:lnTo>
                      <a:pt x="139" y="139"/>
                    </a:lnTo>
                    <a:lnTo>
                      <a:pt x="16" y="139"/>
                    </a:lnTo>
                    <a:lnTo>
                      <a:pt x="16" y="16"/>
                    </a:lnTo>
                    <a:lnTo>
                      <a:pt x="139" y="16"/>
                    </a:lnTo>
                    <a:close/>
                    <a:moveTo>
                      <a:pt x="155" y="0"/>
                    </a:moveTo>
                    <a:lnTo>
                      <a:pt x="0" y="0"/>
                    </a:lnTo>
                    <a:lnTo>
                      <a:pt x="0" y="155"/>
                    </a:lnTo>
                    <a:lnTo>
                      <a:pt x="155" y="155"/>
                    </a:lnTo>
                    <a:lnTo>
                      <a:pt x="155" y="0"/>
                    </a:lnTo>
                    <a:lnTo>
                      <a:pt x="1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55"/>
              <p:cNvSpPr>
                <a:spLocks noEditPoints="1"/>
              </p:cNvSpPr>
              <p:nvPr/>
            </p:nvSpPr>
            <p:spPr bwMode="auto">
              <a:xfrm>
                <a:off x="4985" y="973"/>
                <a:ext cx="155" cy="155"/>
              </a:xfrm>
              <a:custGeom>
                <a:avLst/>
                <a:gdLst>
                  <a:gd name="T0" fmla="*/ 139 w 155"/>
                  <a:gd name="T1" fmla="*/ 16 h 155"/>
                  <a:gd name="T2" fmla="*/ 139 w 155"/>
                  <a:gd name="T3" fmla="*/ 139 h 155"/>
                  <a:gd name="T4" fmla="*/ 16 w 155"/>
                  <a:gd name="T5" fmla="*/ 139 h 155"/>
                  <a:gd name="T6" fmla="*/ 16 w 155"/>
                  <a:gd name="T7" fmla="*/ 16 h 155"/>
                  <a:gd name="T8" fmla="*/ 139 w 155"/>
                  <a:gd name="T9" fmla="*/ 16 h 155"/>
                  <a:gd name="T10" fmla="*/ 155 w 155"/>
                  <a:gd name="T11" fmla="*/ 0 h 155"/>
                  <a:gd name="T12" fmla="*/ 0 w 155"/>
                  <a:gd name="T13" fmla="*/ 0 h 155"/>
                  <a:gd name="T14" fmla="*/ 0 w 155"/>
                  <a:gd name="T15" fmla="*/ 155 h 155"/>
                  <a:gd name="T16" fmla="*/ 155 w 155"/>
                  <a:gd name="T17" fmla="*/ 155 h 155"/>
                  <a:gd name="T18" fmla="*/ 155 w 155"/>
                  <a:gd name="T19" fmla="*/ 0 h 155"/>
                  <a:gd name="T20" fmla="*/ 155 w 155"/>
                  <a:gd name="T21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5" h="155">
                    <a:moveTo>
                      <a:pt x="139" y="16"/>
                    </a:moveTo>
                    <a:lnTo>
                      <a:pt x="139" y="139"/>
                    </a:lnTo>
                    <a:lnTo>
                      <a:pt x="16" y="139"/>
                    </a:lnTo>
                    <a:lnTo>
                      <a:pt x="16" y="16"/>
                    </a:lnTo>
                    <a:lnTo>
                      <a:pt x="139" y="16"/>
                    </a:lnTo>
                    <a:moveTo>
                      <a:pt x="155" y="0"/>
                    </a:moveTo>
                    <a:lnTo>
                      <a:pt x="0" y="0"/>
                    </a:lnTo>
                    <a:lnTo>
                      <a:pt x="0" y="155"/>
                    </a:lnTo>
                    <a:lnTo>
                      <a:pt x="155" y="155"/>
                    </a:lnTo>
                    <a:lnTo>
                      <a:pt x="155" y="0"/>
                    </a:lnTo>
                    <a:lnTo>
                      <a:pt x="1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56"/>
              <p:cNvSpPr>
                <a:spLocks noEditPoints="1"/>
              </p:cNvSpPr>
              <p:nvPr/>
            </p:nvSpPr>
            <p:spPr bwMode="auto">
              <a:xfrm>
                <a:off x="4794" y="1161"/>
                <a:ext cx="153" cy="153"/>
              </a:xfrm>
              <a:custGeom>
                <a:avLst/>
                <a:gdLst>
                  <a:gd name="T0" fmla="*/ 137 w 153"/>
                  <a:gd name="T1" fmla="*/ 16 h 153"/>
                  <a:gd name="T2" fmla="*/ 137 w 153"/>
                  <a:gd name="T3" fmla="*/ 137 h 153"/>
                  <a:gd name="T4" fmla="*/ 16 w 153"/>
                  <a:gd name="T5" fmla="*/ 137 h 153"/>
                  <a:gd name="T6" fmla="*/ 16 w 153"/>
                  <a:gd name="T7" fmla="*/ 16 h 153"/>
                  <a:gd name="T8" fmla="*/ 137 w 153"/>
                  <a:gd name="T9" fmla="*/ 16 h 153"/>
                  <a:gd name="T10" fmla="*/ 153 w 153"/>
                  <a:gd name="T11" fmla="*/ 0 h 153"/>
                  <a:gd name="T12" fmla="*/ 0 w 153"/>
                  <a:gd name="T13" fmla="*/ 0 h 153"/>
                  <a:gd name="T14" fmla="*/ 0 w 153"/>
                  <a:gd name="T15" fmla="*/ 153 h 153"/>
                  <a:gd name="T16" fmla="*/ 153 w 153"/>
                  <a:gd name="T17" fmla="*/ 153 h 153"/>
                  <a:gd name="T18" fmla="*/ 153 w 153"/>
                  <a:gd name="T19" fmla="*/ 0 h 153"/>
                  <a:gd name="T20" fmla="*/ 153 w 153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53">
                    <a:moveTo>
                      <a:pt x="137" y="16"/>
                    </a:moveTo>
                    <a:lnTo>
                      <a:pt x="137" y="137"/>
                    </a:lnTo>
                    <a:lnTo>
                      <a:pt x="16" y="137"/>
                    </a:lnTo>
                    <a:lnTo>
                      <a:pt x="16" y="16"/>
                    </a:lnTo>
                    <a:lnTo>
                      <a:pt x="137" y="16"/>
                    </a:lnTo>
                    <a:close/>
                    <a:moveTo>
                      <a:pt x="153" y="0"/>
                    </a:moveTo>
                    <a:lnTo>
                      <a:pt x="0" y="0"/>
                    </a:lnTo>
                    <a:lnTo>
                      <a:pt x="0" y="153"/>
                    </a:lnTo>
                    <a:lnTo>
                      <a:pt x="153" y="153"/>
                    </a:lnTo>
                    <a:lnTo>
                      <a:pt x="153" y="0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57"/>
              <p:cNvSpPr>
                <a:spLocks noEditPoints="1"/>
              </p:cNvSpPr>
              <p:nvPr/>
            </p:nvSpPr>
            <p:spPr bwMode="auto">
              <a:xfrm>
                <a:off x="4794" y="1161"/>
                <a:ext cx="153" cy="153"/>
              </a:xfrm>
              <a:custGeom>
                <a:avLst/>
                <a:gdLst>
                  <a:gd name="T0" fmla="*/ 137 w 153"/>
                  <a:gd name="T1" fmla="*/ 16 h 153"/>
                  <a:gd name="T2" fmla="*/ 137 w 153"/>
                  <a:gd name="T3" fmla="*/ 137 h 153"/>
                  <a:gd name="T4" fmla="*/ 16 w 153"/>
                  <a:gd name="T5" fmla="*/ 137 h 153"/>
                  <a:gd name="T6" fmla="*/ 16 w 153"/>
                  <a:gd name="T7" fmla="*/ 16 h 153"/>
                  <a:gd name="T8" fmla="*/ 137 w 153"/>
                  <a:gd name="T9" fmla="*/ 16 h 153"/>
                  <a:gd name="T10" fmla="*/ 153 w 153"/>
                  <a:gd name="T11" fmla="*/ 0 h 153"/>
                  <a:gd name="T12" fmla="*/ 0 w 153"/>
                  <a:gd name="T13" fmla="*/ 0 h 153"/>
                  <a:gd name="T14" fmla="*/ 0 w 153"/>
                  <a:gd name="T15" fmla="*/ 153 h 153"/>
                  <a:gd name="T16" fmla="*/ 153 w 153"/>
                  <a:gd name="T17" fmla="*/ 153 h 153"/>
                  <a:gd name="T18" fmla="*/ 153 w 153"/>
                  <a:gd name="T19" fmla="*/ 0 h 153"/>
                  <a:gd name="T20" fmla="*/ 153 w 153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53">
                    <a:moveTo>
                      <a:pt x="137" y="16"/>
                    </a:moveTo>
                    <a:lnTo>
                      <a:pt x="137" y="137"/>
                    </a:lnTo>
                    <a:lnTo>
                      <a:pt x="16" y="137"/>
                    </a:lnTo>
                    <a:lnTo>
                      <a:pt x="16" y="16"/>
                    </a:lnTo>
                    <a:lnTo>
                      <a:pt x="137" y="16"/>
                    </a:lnTo>
                    <a:moveTo>
                      <a:pt x="153" y="0"/>
                    </a:moveTo>
                    <a:lnTo>
                      <a:pt x="0" y="0"/>
                    </a:lnTo>
                    <a:lnTo>
                      <a:pt x="0" y="153"/>
                    </a:lnTo>
                    <a:lnTo>
                      <a:pt x="153" y="153"/>
                    </a:lnTo>
                    <a:lnTo>
                      <a:pt x="153" y="0"/>
                    </a:lnTo>
                    <a:lnTo>
                      <a:pt x="1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58"/>
              <p:cNvSpPr>
                <a:spLocks noEditPoints="1"/>
              </p:cNvSpPr>
              <p:nvPr/>
            </p:nvSpPr>
            <p:spPr bwMode="auto">
              <a:xfrm>
                <a:off x="4985" y="1161"/>
                <a:ext cx="155" cy="153"/>
              </a:xfrm>
              <a:custGeom>
                <a:avLst/>
                <a:gdLst>
                  <a:gd name="T0" fmla="*/ 139 w 155"/>
                  <a:gd name="T1" fmla="*/ 16 h 153"/>
                  <a:gd name="T2" fmla="*/ 139 w 155"/>
                  <a:gd name="T3" fmla="*/ 137 h 153"/>
                  <a:gd name="T4" fmla="*/ 16 w 155"/>
                  <a:gd name="T5" fmla="*/ 137 h 153"/>
                  <a:gd name="T6" fmla="*/ 16 w 155"/>
                  <a:gd name="T7" fmla="*/ 16 h 153"/>
                  <a:gd name="T8" fmla="*/ 139 w 155"/>
                  <a:gd name="T9" fmla="*/ 16 h 153"/>
                  <a:gd name="T10" fmla="*/ 155 w 155"/>
                  <a:gd name="T11" fmla="*/ 0 h 153"/>
                  <a:gd name="T12" fmla="*/ 0 w 155"/>
                  <a:gd name="T13" fmla="*/ 0 h 153"/>
                  <a:gd name="T14" fmla="*/ 0 w 155"/>
                  <a:gd name="T15" fmla="*/ 153 h 153"/>
                  <a:gd name="T16" fmla="*/ 155 w 155"/>
                  <a:gd name="T17" fmla="*/ 153 h 153"/>
                  <a:gd name="T18" fmla="*/ 155 w 155"/>
                  <a:gd name="T19" fmla="*/ 0 h 153"/>
                  <a:gd name="T20" fmla="*/ 155 w 155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5" h="153">
                    <a:moveTo>
                      <a:pt x="139" y="16"/>
                    </a:moveTo>
                    <a:lnTo>
                      <a:pt x="139" y="137"/>
                    </a:lnTo>
                    <a:lnTo>
                      <a:pt x="16" y="137"/>
                    </a:lnTo>
                    <a:lnTo>
                      <a:pt x="16" y="16"/>
                    </a:lnTo>
                    <a:lnTo>
                      <a:pt x="139" y="16"/>
                    </a:lnTo>
                    <a:close/>
                    <a:moveTo>
                      <a:pt x="155" y="0"/>
                    </a:moveTo>
                    <a:lnTo>
                      <a:pt x="0" y="0"/>
                    </a:lnTo>
                    <a:lnTo>
                      <a:pt x="0" y="153"/>
                    </a:lnTo>
                    <a:lnTo>
                      <a:pt x="155" y="153"/>
                    </a:lnTo>
                    <a:lnTo>
                      <a:pt x="155" y="0"/>
                    </a:lnTo>
                    <a:lnTo>
                      <a:pt x="1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59"/>
              <p:cNvSpPr>
                <a:spLocks noEditPoints="1"/>
              </p:cNvSpPr>
              <p:nvPr/>
            </p:nvSpPr>
            <p:spPr bwMode="auto">
              <a:xfrm>
                <a:off x="4985" y="1161"/>
                <a:ext cx="155" cy="153"/>
              </a:xfrm>
              <a:custGeom>
                <a:avLst/>
                <a:gdLst>
                  <a:gd name="T0" fmla="*/ 139 w 155"/>
                  <a:gd name="T1" fmla="*/ 16 h 153"/>
                  <a:gd name="T2" fmla="*/ 139 w 155"/>
                  <a:gd name="T3" fmla="*/ 137 h 153"/>
                  <a:gd name="T4" fmla="*/ 16 w 155"/>
                  <a:gd name="T5" fmla="*/ 137 h 153"/>
                  <a:gd name="T6" fmla="*/ 16 w 155"/>
                  <a:gd name="T7" fmla="*/ 16 h 153"/>
                  <a:gd name="T8" fmla="*/ 139 w 155"/>
                  <a:gd name="T9" fmla="*/ 16 h 153"/>
                  <a:gd name="T10" fmla="*/ 155 w 155"/>
                  <a:gd name="T11" fmla="*/ 0 h 153"/>
                  <a:gd name="T12" fmla="*/ 0 w 155"/>
                  <a:gd name="T13" fmla="*/ 0 h 153"/>
                  <a:gd name="T14" fmla="*/ 0 w 155"/>
                  <a:gd name="T15" fmla="*/ 153 h 153"/>
                  <a:gd name="T16" fmla="*/ 155 w 155"/>
                  <a:gd name="T17" fmla="*/ 153 h 153"/>
                  <a:gd name="T18" fmla="*/ 155 w 155"/>
                  <a:gd name="T19" fmla="*/ 0 h 153"/>
                  <a:gd name="T20" fmla="*/ 155 w 155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5" h="153">
                    <a:moveTo>
                      <a:pt x="139" y="16"/>
                    </a:moveTo>
                    <a:lnTo>
                      <a:pt x="139" y="137"/>
                    </a:lnTo>
                    <a:lnTo>
                      <a:pt x="16" y="137"/>
                    </a:lnTo>
                    <a:lnTo>
                      <a:pt x="16" y="16"/>
                    </a:lnTo>
                    <a:lnTo>
                      <a:pt x="139" y="16"/>
                    </a:lnTo>
                    <a:moveTo>
                      <a:pt x="155" y="0"/>
                    </a:moveTo>
                    <a:lnTo>
                      <a:pt x="0" y="0"/>
                    </a:lnTo>
                    <a:lnTo>
                      <a:pt x="0" y="153"/>
                    </a:lnTo>
                    <a:lnTo>
                      <a:pt x="155" y="153"/>
                    </a:lnTo>
                    <a:lnTo>
                      <a:pt x="155" y="0"/>
                    </a:lnTo>
                    <a:lnTo>
                      <a:pt x="1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Rectangle 60"/>
              <p:cNvSpPr>
                <a:spLocks noChangeArrowheads="1"/>
              </p:cNvSpPr>
              <p:nvPr/>
            </p:nvSpPr>
            <p:spPr bwMode="auto">
              <a:xfrm>
                <a:off x="5547" y="973"/>
                <a:ext cx="99" cy="10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61"/>
              <p:cNvSpPr>
                <a:spLocks noEditPoints="1"/>
              </p:cNvSpPr>
              <p:nvPr/>
            </p:nvSpPr>
            <p:spPr bwMode="auto">
              <a:xfrm>
                <a:off x="5547" y="973"/>
                <a:ext cx="99" cy="101"/>
              </a:xfrm>
              <a:custGeom>
                <a:avLst/>
                <a:gdLst>
                  <a:gd name="T0" fmla="*/ 83 w 99"/>
                  <a:gd name="T1" fmla="*/ 16 h 101"/>
                  <a:gd name="T2" fmla="*/ 83 w 99"/>
                  <a:gd name="T3" fmla="*/ 85 h 101"/>
                  <a:gd name="T4" fmla="*/ 14 w 99"/>
                  <a:gd name="T5" fmla="*/ 85 h 101"/>
                  <a:gd name="T6" fmla="*/ 14 w 99"/>
                  <a:gd name="T7" fmla="*/ 16 h 101"/>
                  <a:gd name="T8" fmla="*/ 83 w 99"/>
                  <a:gd name="T9" fmla="*/ 16 h 101"/>
                  <a:gd name="T10" fmla="*/ 99 w 99"/>
                  <a:gd name="T11" fmla="*/ 0 h 101"/>
                  <a:gd name="T12" fmla="*/ 0 w 99"/>
                  <a:gd name="T13" fmla="*/ 0 h 101"/>
                  <a:gd name="T14" fmla="*/ 0 w 99"/>
                  <a:gd name="T15" fmla="*/ 101 h 101"/>
                  <a:gd name="T16" fmla="*/ 99 w 99"/>
                  <a:gd name="T17" fmla="*/ 101 h 101"/>
                  <a:gd name="T18" fmla="*/ 99 w 99"/>
                  <a:gd name="T19" fmla="*/ 0 h 101"/>
                  <a:gd name="T20" fmla="*/ 99 w 99"/>
                  <a:gd name="T2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101">
                    <a:moveTo>
                      <a:pt x="83" y="16"/>
                    </a:moveTo>
                    <a:lnTo>
                      <a:pt x="83" y="85"/>
                    </a:lnTo>
                    <a:lnTo>
                      <a:pt x="14" y="85"/>
                    </a:lnTo>
                    <a:lnTo>
                      <a:pt x="14" y="16"/>
                    </a:lnTo>
                    <a:lnTo>
                      <a:pt x="83" y="16"/>
                    </a:lnTo>
                    <a:close/>
                    <a:moveTo>
                      <a:pt x="99" y="0"/>
                    </a:moveTo>
                    <a:lnTo>
                      <a:pt x="0" y="0"/>
                    </a:lnTo>
                    <a:lnTo>
                      <a:pt x="0" y="101"/>
                    </a:lnTo>
                    <a:lnTo>
                      <a:pt x="99" y="101"/>
                    </a:lnTo>
                    <a:lnTo>
                      <a:pt x="99" y="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62"/>
              <p:cNvSpPr>
                <a:spLocks noEditPoints="1"/>
              </p:cNvSpPr>
              <p:nvPr/>
            </p:nvSpPr>
            <p:spPr bwMode="auto">
              <a:xfrm>
                <a:off x="5547" y="973"/>
                <a:ext cx="99" cy="101"/>
              </a:xfrm>
              <a:custGeom>
                <a:avLst/>
                <a:gdLst>
                  <a:gd name="T0" fmla="*/ 83 w 99"/>
                  <a:gd name="T1" fmla="*/ 16 h 101"/>
                  <a:gd name="T2" fmla="*/ 83 w 99"/>
                  <a:gd name="T3" fmla="*/ 85 h 101"/>
                  <a:gd name="T4" fmla="*/ 14 w 99"/>
                  <a:gd name="T5" fmla="*/ 85 h 101"/>
                  <a:gd name="T6" fmla="*/ 14 w 99"/>
                  <a:gd name="T7" fmla="*/ 16 h 101"/>
                  <a:gd name="T8" fmla="*/ 83 w 99"/>
                  <a:gd name="T9" fmla="*/ 16 h 101"/>
                  <a:gd name="T10" fmla="*/ 99 w 99"/>
                  <a:gd name="T11" fmla="*/ 0 h 101"/>
                  <a:gd name="T12" fmla="*/ 0 w 99"/>
                  <a:gd name="T13" fmla="*/ 0 h 101"/>
                  <a:gd name="T14" fmla="*/ 0 w 99"/>
                  <a:gd name="T15" fmla="*/ 101 h 101"/>
                  <a:gd name="T16" fmla="*/ 99 w 99"/>
                  <a:gd name="T17" fmla="*/ 101 h 101"/>
                  <a:gd name="T18" fmla="*/ 99 w 99"/>
                  <a:gd name="T19" fmla="*/ 0 h 101"/>
                  <a:gd name="T20" fmla="*/ 99 w 99"/>
                  <a:gd name="T2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101">
                    <a:moveTo>
                      <a:pt x="83" y="16"/>
                    </a:moveTo>
                    <a:lnTo>
                      <a:pt x="83" y="85"/>
                    </a:lnTo>
                    <a:lnTo>
                      <a:pt x="14" y="85"/>
                    </a:lnTo>
                    <a:lnTo>
                      <a:pt x="14" y="16"/>
                    </a:lnTo>
                    <a:lnTo>
                      <a:pt x="83" y="16"/>
                    </a:lnTo>
                    <a:moveTo>
                      <a:pt x="99" y="0"/>
                    </a:moveTo>
                    <a:lnTo>
                      <a:pt x="0" y="0"/>
                    </a:lnTo>
                    <a:lnTo>
                      <a:pt x="0" y="101"/>
                    </a:lnTo>
                    <a:lnTo>
                      <a:pt x="99" y="101"/>
                    </a:lnTo>
                    <a:lnTo>
                      <a:pt x="99" y="0"/>
                    </a:lnTo>
                    <a:lnTo>
                      <a:pt x="9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Rectangle 63"/>
              <p:cNvSpPr>
                <a:spLocks noChangeArrowheads="1"/>
              </p:cNvSpPr>
              <p:nvPr/>
            </p:nvSpPr>
            <p:spPr bwMode="auto">
              <a:xfrm>
                <a:off x="5669" y="973"/>
                <a:ext cx="102" cy="10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64"/>
              <p:cNvSpPr>
                <a:spLocks noEditPoints="1"/>
              </p:cNvSpPr>
              <p:nvPr/>
            </p:nvSpPr>
            <p:spPr bwMode="auto">
              <a:xfrm>
                <a:off x="5669" y="973"/>
                <a:ext cx="102" cy="101"/>
              </a:xfrm>
              <a:custGeom>
                <a:avLst/>
                <a:gdLst>
                  <a:gd name="T0" fmla="*/ 85 w 102"/>
                  <a:gd name="T1" fmla="*/ 16 h 101"/>
                  <a:gd name="T2" fmla="*/ 85 w 102"/>
                  <a:gd name="T3" fmla="*/ 85 h 101"/>
                  <a:gd name="T4" fmla="*/ 17 w 102"/>
                  <a:gd name="T5" fmla="*/ 85 h 101"/>
                  <a:gd name="T6" fmla="*/ 17 w 102"/>
                  <a:gd name="T7" fmla="*/ 16 h 101"/>
                  <a:gd name="T8" fmla="*/ 85 w 102"/>
                  <a:gd name="T9" fmla="*/ 16 h 101"/>
                  <a:gd name="T10" fmla="*/ 102 w 102"/>
                  <a:gd name="T11" fmla="*/ 0 h 101"/>
                  <a:gd name="T12" fmla="*/ 0 w 102"/>
                  <a:gd name="T13" fmla="*/ 0 h 101"/>
                  <a:gd name="T14" fmla="*/ 0 w 102"/>
                  <a:gd name="T15" fmla="*/ 101 h 101"/>
                  <a:gd name="T16" fmla="*/ 102 w 102"/>
                  <a:gd name="T17" fmla="*/ 101 h 101"/>
                  <a:gd name="T18" fmla="*/ 102 w 102"/>
                  <a:gd name="T19" fmla="*/ 0 h 101"/>
                  <a:gd name="T20" fmla="*/ 102 w 102"/>
                  <a:gd name="T2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" h="101">
                    <a:moveTo>
                      <a:pt x="85" y="16"/>
                    </a:moveTo>
                    <a:lnTo>
                      <a:pt x="85" y="85"/>
                    </a:lnTo>
                    <a:lnTo>
                      <a:pt x="17" y="85"/>
                    </a:lnTo>
                    <a:lnTo>
                      <a:pt x="17" y="16"/>
                    </a:lnTo>
                    <a:lnTo>
                      <a:pt x="85" y="16"/>
                    </a:lnTo>
                    <a:close/>
                    <a:moveTo>
                      <a:pt x="102" y="0"/>
                    </a:moveTo>
                    <a:lnTo>
                      <a:pt x="0" y="0"/>
                    </a:lnTo>
                    <a:lnTo>
                      <a:pt x="0" y="101"/>
                    </a:lnTo>
                    <a:lnTo>
                      <a:pt x="102" y="101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65"/>
              <p:cNvSpPr>
                <a:spLocks noEditPoints="1"/>
              </p:cNvSpPr>
              <p:nvPr/>
            </p:nvSpPr>
            <p:spPr bwMode="auto">
              <a:xfrm>
                <a:off x="5669" y="973"/>
                <a:ext cx="102" cy="101"/>
              </a:xfrm>
              <a:custGeom>
                <a:avLst/>
                <a:gdLst>
                  <a:gd name="T0" fmla="*/ 85 w 102"/>
                  <a:gd name="T1" fmla="*/ 16 h 101"/>
                  <a:gd name="T2" fmla="*/ 85 w 102"/>
                  <a:gd name="T3" fmla="*/ 85 h 101"/>
                  <a:gd name="T4" fmla="*/ 17 w 102"/>
                  <a:gd name="T5" fmla="*/ 85 h 101"/>
                  <a:gd name="T6" fmla="*/ 17 w 102"/>
                  <a:gd name="T7" fmla="*/ 16 h 101"/>
                  <a:gd name="T8" fmla="*/ 85 w 102"/>
                  <a:gd name="T9" fmla="*/ 16 h 101"/>
                  <a:gd name="T10" fmla="*/ 102 w 102"/>
                  <a:gd name="T11" fmla="*/ 0 h 101"/>
                  <a:gd name="T12" fmla="*/ 0 w 102"/>
                  <a:gd name="T13" fmla="*/ 0 h 101"/>
                  <a:gd name="T14" fmla="*/ 0 w 102"/>
                  <a:gd name="T15" fmla="*/ 101 h 101"/>
                  <a:gd name="T16" fmla="*/ 102 w 102"/>
                  <a:gd name="T17" fmla="*/ 101 h 101"/>
                  <a:gd name="T18" fmla="*/ 102 w 102"/>
                  <a:gd name="T19" fmla="*/ 0 h 101"/>
                  <a:gd name="T20" fmla="*/ 102 w 102"/>
                  <a:gd name="T2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" h="101">
                    <a:moveTo>
                      <a:pt x="85" y="16"/>
                    </a:moveTo>
                    <a:lnTo>
                      <a:pt x="85" y="85"/>
                    </a:lnTo>
                    <a:lnTo>
                      <a:pt x="17" y="85"/>
                    </a:lnTo>
                    <a:lnTo>
                      <a:pt x="17" y="16"/>
                    </a:lnTo>
                    <a:lnTo>
                      <a:pt x="85" y="16"/>
                    </a:lnTo>
                    <a:moveTo>
                      <a:pt x="102" y="0"/>
                    </a:moveTo>
                    <a:lnTo>
                      <a:pt x="0" y="0"/>
                    </a:lnTo>
                    <a:lnTo>
                      <a:pt x="0" y="101"/>
                    </a:lnTo>
                    <a:lnTo>
                      <a:pt x="102" y="101"/>
                    </a:lnTo>
                    <a:lnTo>
                      <a:pt x="102" y="0"/>
                    </a:lnTo>
                    <a:lnTo>
                      <a:pt x="1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Rectangle 66"/>
              <p:cNvSpPr>
                <a:spLocks noChangeArrowheads="1"/>
              </p:cNvSpPr>
              <p:nvPr/>
            </p:nvSpPr>
            <p:spPr bwMode="auto">
              <a:xfrm>
                <a:off x="5547" y="1094"/>
                <a:ext cx="99" cy="9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67"/>
              <p:cNvSpPr>
                <a:spLocks noEditPoints="1"/>
              </p:cNvSpPr>
              <p:nvPr/>
            </p:nvSpPr>
            <p:spPr bwMode="auto">
              <a:xfrm>
                <a:off x="5547" y="1094"/>
                <a:ext cx="99" cy="99"/>
              </a:xfrm>
              <a:custGeom>
                <a:avLst/>
                <a:gdLst>
                  <a:gd name="T0" fmla="*/ 83 w 99"/>
                  <a:gd name="T1" fmla="*/ 16 h 99"/>
                  <a:gd name="T2" fmla="*/ 83 w 99"/>
                  <a:gd name="T3" fmla="*/ 83 h 99"/>
                  <a:gd name="T4" fmla="*/ 14 w 99"/>
                  <a:gd name="T5" fmla="*/ 83 h 99"/>
                  <a:gd name="T6" fmla="*/ 14 w 99"/>
                  <a:gd name="T7" fmla="*/ 16 h 99"/>
                  <a:gd name="T8" fmla="*/ 83 w 99"/>
                  <a:gd name="T9" fmla="*/ 16 h 99"/>
                  <a:gd name="T10" fmla="*/ 99 w 99"/>
                  <a:gd name="T11" fmla="*/ 0 h 99"/>
                  <a:gd name="T12" fmla="*/ 0 w 99"/>
                  <a:gd name="T13" fmla="*/ 0 h 99"/>
                  <a:gd name="T14" fmla="*/ 0 w 99"/>
                  <a:gd name="T15" fmla="*/ 99 h 99"/>
                  <a:gd name="T16" fmla="*/ 99 w 99"/>
                  <a:gd name="T17" fmla="*/ 99 h 99"/>
                  <a:gd name="T18" fmla="*/ 99 w 99"/>
                  <a:gd name="T19" fmla="*/ 0 h 99"/>
                  <a:gd name="T20" fmla="*/ 99 w 99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99">
                    <a:moveTo>
                      <a:pt x="83" y="16"/>
                    </a:moveTo>
                    <a:lnTo>
                      <a:pt x="83" y="83"/>
                    </a:lnTo>
                    <a:lnTo>
                      <a:pt x="14" y="83"/>
                    </a:lnTo>
                    <a:lnTo>
                      <a:pt x="14" y="16"/>
                    </a:lnTo>
                    <a:lnTo>
                      <a:pt x="83" y="16"/>
                    </a:lnTo>
                    <a:close/>
                    <a:moveTo>
                      <a:pt x="99" y="0"/>
                    </a:moveTo>
                    <a:lnTo>
                      <a:pt x="0" y="0"/>
                    </a:lnTo>
                    <a:lnTo>
                      <a:pt x="0" y="99"/>
                    </a:lnTo>
                    <a:lnTo>
                      <a:pt x="99" y="99"/>
                    </a:lnTo>
                    <a:lnTo>
                      <a:pt x="99" y="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68"/>
              <p:cNvSpPr>
                <a:spLocks noEditPoints="1"/>
              </p:cNvSpPr>
              <p:nvPr/>
            </p:nvSpPr>
            <p:spPr bwMode="auto">
              <a:xfrm>
                <a:off x="5547" y="1094"/>
                <a:ext cx="99" cy="99"/>
              </a:xfrm>
              <a:custGeom>
                <a:avLst/>
                <a:gdLst>
                  <a:gd name="T0" fmla="*/ 83 w 99"/>
                  <a:gd name="T1" fmla="*/ 16 h 99"/>
                  <a:gd name="T2" fmla="*/ 83 w 99"/>
                  <a:gd name="T3" fmla="*/ 83 h 99"/>
                  <a:gd name="T4" fmla="*/ 14 w 99"/>
                  <a:gd name="T5" fmla="*/ 83 h 99"/>
                  <a:gd name="T6" fmla="*/ 14 w 99"/>
                  <a:gd name="T7" fmla="*/ 16 h 99"/>
                  <a:gd name="T8" fmla="*/ 83 w 99"/>
                  <a:gd name="T9" fmla="*/ 16 h 99"/>
                  <a:gd name="T10" fmla="*/ 99 w 99"/>
                  <a:gd name="T11" fmla="*/ 0 h 99"/>
                  <a:gd name="T12" fmla="*/ 0 w 99"/>
                  <a:gd name="T13" fmla="*/ 0 h 99"/>
                  <a:gd name="T14" fmla="*/ 0 w 99"/>
                  <a:gd name="T15" fmla="*/ 99 h 99"/>
                  <a:gd name="T16" fmla="*/ 99 w 99"/>
                  <a:gd name="T17" fmla="*/ 99 h 99"/>
                  <a:gd name="T18" fmla="*/ 99 w 99"/>
                  <a:gd name="T19" fmla="*/ 0 h 99"/>
                  <a:gd name="T20" fmla="*/ 99 w 99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99">
                    <a:moveTo>
                      <a:pt x="83" y="16"/>
                    </a:moveTo>
                    <a:lnTo>
                      <a:pt x="83" y="83"/>
                    </a:lnTo>
                    <a:lnTo>
                      <a:pt x="14" y="83"/>
                    </a:lnTo>
                    <a:lnTo>
                      <a:pt x="14" y="16"/>
                    </a:lnTo>
                    <a:lnTo>
                      <a:pt x="83" y="16"/>
                    </a:lnTo>
                    <a:moveTo>
                      <a:pt x="99" y="0"/>
                    </a:moveTo>
                    <a:lnTo>
                      <a:pt x="0" y="0"/>
                    </a:lnTo>
                    <a:lnTo>
                      <a:pt x="0" y="99"/>
                    </a:lnTo>
                    <a:lnTo>
                      <a:pt x="99" y="99"/>
                    </a:lnTo>
                    <a:lnTo>
                      <a:pt x="99" y="0"/>
                    </a:lnTo>
                    <a:lnTo>
                      <a:pt x="9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Rectangle 69"/>
              <p:cNvSpPr>
                <a:spLocks noChangeArrowheads="1"/>
              </p:cNvSpPr>
              <p:nvPr/>
            </p:nvSpPr>
            <p:spPr bwMode="auto">
              <a:xfrm>
                <a:off x="5669" y="1094"/>
                <a:ext cx="102" cy="9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70"/>
              <p:cNvSpPr>
                <a:spLocks noEditPoints="1"/>
              </p:cNvSpPr>
              <p:nvPr/>
            </p:nvSpPr>
            <p:spPr bwMode="auto">
              <a:xfrm>
                <a:off x="5669" y="1094"/>
                <a:ext cx="102" cy="99"/>
              </a:xfrm>
              <a:custGeom>
                <a:avLst/>
                <a:gdLst>
                  <a:gd name="T0" fmla="*/ 85 w 102"/>
                  <a:gd name="T1" fmla="*/ 16 h 99"/>
                  <a:gd name="T2" fmla="*/ 85 w 102"/>
                  <a:gd name="T3" fmla="*/ 83 h 99"/>
                  <a:gd name="T4" fmla="*/ 17 w 102"/>
                  <a:gd name="T5" fmla="*/ 83 h 99"/>
                  <a:gd name="T6" fmla="*/ 17 w 102"/>
                  <a:gd name="T7" fmla="*/ 16 h 99"/>
                  <a:gd name="T8" fmla="*/ 85 w 102"/>
                  <a:gd name="T9" fmla="*/ 16 h 99"/>
                  <a:gd name="T10" fmla="*/ 102 w 102"/>
                  <a:gd name="T11" fmla="*/ 0 h 99"/>
                  <a:gd name="T12" fmla="*/ 0 w 102"/>
                  <a:gd name="T13" fmla="*/ 0 h 99"/>
                  <a:gd name="T14" fmla="*/ 0 w 102"/>
                  <a:gd name="T15" fmla="*/ 99 h 99"/>
                  <a:gd name="T16" fmla="*/ 102 w 102"/>
                  <a:gd name="T17" fmla="*/ 99 h 99"/>
                  <a:gd name="T18" fmla="*/ 102 w 102"/>
                  <a:gd name="T19" fmla="*/ 0 h 99"/>
                  <a:gd name="T20" fmla="*/ 102 w 102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" h="99">
                    <a:moveTo>
                      <a:pt x="85" y="16"/>
                    </a:moveTo>
                    <a:lnTo>
                      <a:pt x="85" y="83"/>
                    </a:lnTo>
                    <a:lnTo>
                      <a:pt x="17" y="83"/>
                    </a:lnTo>
                    <a:lnTo>
                      <a:pt x="17" y="16"/>
                    </a:lnTo>
                    <a:lnTo>
                      <a:pt x="85" y="16"/>
                    </a:lnTo>
                    <a:close/>
                    <a:moveTo>
                      <a:pt x="102" y="0"/>
                    </a:moveTo>
                    <a:lnTo>
                      <a:pt x="0" y="0"/>
                    </a:lnTo>
                    <a:lnTo>
                      <a:pt x="0" y="99"/>
                    </a:lnTo>
                    <a:lnTo>
                      <a:pt x="102" y="99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71"/>
              <p:cNvSpPr>
                <a:spLocks noEditPoints="1"/>
              </p:cNvSpPr>
              <p:nvPr/>
            </p:nvSpPr>
            <p:spPr bwMode="auto">
              <a:xfrm>
                <a:off x="5669" y="1094"/>
                <a:ext cx="102" cy="99"/>
              </a:xfrm>
              <a:custGeom>
                <a:avLst/>
                <a:gdLst>
                  <a:gd name="T0" fmla="*/ 85 w 102"/>
                  <a:gd name="T1" fmla="*/ 16 h 99"/>
                  <a:gd name="T2" fmla="*/ 85 w 102"/>
                  <a:gd name="T3" fmla="*/ 83 h 99"/>
                  <a:gd name="T4" fmla="*/ 17 w 102"/>
                  <a:gd name="T5" fmla="*/ 83 h 99"/>
                  <a:gd name="T6" fmla="*/ 17 w 102"/>
                  <a:gd name="T7" fmla="*/ 16 h 99"/>
                  <a:gd name="T8" fmla="*/ 85 w 102"/>
                  <a:gd name="T9" fmla="*/ 16 h 99"/>
                  <a:gd name="T10" fmla="*/ 102 w 102"/>
                  <a:gd name="T11" fmla="*/ 0 h 99"/>
                  <a:gd name="T12" fmla="*/ 0 w 102"/>
                  <a:gd name="T13" fmla="*/ 0 h 99"/>
                  <a:gd name="T14" fmla="*/ 0 w 102"/>
                  <a:gd name="T15" fmla="*/ 99 h 99"/>
                  <a:gd name="T16" fmla="*/ 102 w 102"/>
                  <a:gd name="T17" fmla="*/ 99 h 99"/>
                  <a:gd name="T18" fmla="*/ 102 w 102"/>
                  <a:gd name="T19" fmla="*/ 0 h 99"/>
                  <a:gd name="T20" fmla="*/ 102 w 102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" h="99">
                    <a:moveTo>
                      <a:pt x="85" y="16"/>
                    </a:moveTo>
                    <a:lnTo>
                      <a:pt x="85" y="83"/>
                    </a:lnTo>
                    <a:lnTo>
                      <a:pt x="17" y="83"/>
                    </a:lnTo>
                    <a:lnTo>
                      <a:pt x="17" y="16"/>
                    </a:lnTo>
                    <a:lnTo>
                      <a:pt x="85" y="16"/>
                    </a:lnTo>
                    <a:moveTo>
                      <a:pt x="102" y="0"/>
                    </a:moveTo>
                    <a:lnTo>
                      <a:pt x="0" y="0"/>
                    </a:lnTo>
                    <a:lnTo>
                      <a:pt x="0" y="99"/>
                    </a:lnTo>
                    <a:lnTo>
                      <a:pt x="102" y="99"/>
                    </a:lnTo>
                    <a:lnTo>
                      <a:pt x="102" y="0"/>
                    </a:lnTo>
                    <a:lnTo>
                      <a:pt x="1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Rectangle 72"/>
              <p:cNvSpPr>
                <a:spLocks noChangeArrowheads="1"/>
              </p:cNvSpPr>
              <p:nvPr/>
            </p:nvSpPr>
            <p:spPr bwMode="auto">
              <a:xfrm>
                <a:off x="5792" y="973"/>
                <a:ext cx="101" cy="10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73"/>
              <p:cNvSpPr>
                <a:spLocks noEditPoints="1"/>
              </p:cNvSpPr>
              <p:nvPr/>
            </p:nvSpPr>
            <p:spPr bwMode="auto">
              <a:xfrm>
                <a:off x="5792" y="973"/>
                <a:ext cx="101" cy="101"/>
              </a:xfrm>
              <a:custGeom>
                <a:avLst/>
                <a:gdLst>
                  <a:gd name="T0" fmla="*/ 85 w 101"/>
                  <a:gd name="T1" fmla="*/ 16 h 101"/>
                  <a:gd name="T2" fmla="*/ 85 w 101"/>
                  <a:gd name="T3" fmla="*/ 85 h 101"/>
                  <a:gd name="T4" fmla="*/ 16 w 101"/>
                  <a:gd name="T5" fmla="*/ 85 h 101"/>
                  <a:gd name="T6" fmla="*/ 16 w 101"/>
                  <a:gd name="T7" fmla="*/ 16 h 101"/>
                  <a:gd name="T8" fmla="*/ 85 w 101"/>
                  <a:gd name="T9" fmla="*/ 16 h 101"/>
                  <a:gd name="T10" fmla="*/ 101 w 101"/>
                  <a:gd name="T11" fmla="*/ 0 h 101"/>
                  <a:gd name="T12" fmla="*/ 0 w 101"/>
                  <a:gd name="T13" fmla="*/ 0 h 101"/>
                  <a:gd name="T14" fmla="*/ 0 w 101"/>
                  <a:gd name="T15" fmla="*/ 101 h 101"/>
                  <a:gd name="T16" fmla="*/ 101 w 101"/>
                  <a:gd name="T17" fmla="*/ 101 h 101"/>
                  <a:gd name="T18" fmla="*/ 101 w 101"/>
                  <a:gd name="T19" fmla="*/ 0 h 101"/>
                  <a:gd name="T20" fmla="*/ 101 w 101"/>
                  <a:gd name="T2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1" h="101">
                    <a:moveTo>
                      <a:pt x="85" y="16"/>
                    </a:moveTo>
                    <a:lnTo>
                      <a:pt x="85" y="85"/>
                    </a:lnTo>
                    <a:lnTo>
                      <a:pt x="16" y="85"/>
                    </a:lnTo>
                    <a:lnTo>
                      <a:pt x="16" y="16"/>
                    </a:lnTo>
                    <a:lnTo>
                      <a:pt x="85" y="16"/>
                    </a:lnTo>
                    <a:close/>
                    <a:moveTo>
                      <a:pt x="101" y="0"/>
                    </a:moveTo>
                    <a:lnTo>
                      <a:pt x="0" y="0"/>
                    </a:lnTo>
                    <a:lnTo>
                      <a:pt x="0" y="101"/>
                    </a:lnTo>
                    <a:lnTo>
                      <a:pt x="101" y="101"/>
                    </a:lnTo>
                    <a:lnTo>
                      <a:pt x="101" y="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74"/>
              <p:cNvSpPr>
                <a:spLocks noEditPoints="1"/>
              </p:cNvSpPr>
              <p:nvPr/>
            </p:nvSpPr>
            <p:spPr bwMode="auto">
              <a:xfrm>
                <a:off x="5792" y="973"/>
                <a:ext cx="101" cy="101"/>
              </a:xfrm>
              <a:custGeom>
                <a:avLst/>
                <a:gdLst>
                  <a:gd name="T0" fmla="*/ 85 w 101"/>
                  <a:gd name="T1" fmla="*/ 16 h 101"/>
                  <a:gd name="T2" fmla="*/ 85 w 101"/>
                  <a:gd name="T3" fmla="*/ 85 h 101"/>
                  <a:gd name="T4" fmla="*/ 16 w 101"/>
                  <a:gd name="T5" fmla="*/ 85 h 101"/>
                  <a:gd name="T6" fmla="*/ 16 w 101"/>
                  <a:gd name="T7" fmla="*/ 16 h 101"/>
                  <a:gd name="T8" fmla="*/ 85 w 101"/>
                  <a:gd name="T9" fmla="*/ 16 h 101"/>
                  <a:gd name="T10" fmla="*/ 101 w 101"/>
                  <a:gd name="T11" fmla="*/ 0 h 101"/>
                  <a:gd name="T12" fmla="*/ 0 w 101"/>
                  <a:gd name="T13" fmla="*/ 0 h 101"/>
                  <a:gd name="T14" fmla="*/ 0 w 101"/>
                  <a:gd name="T15" fmla="*/ 101 h 101"/>
                  <a:gd name="T16" fmla="*/ 101 w 101"/>
                  <a:gd name="T17" fmla="*/ 101 h 101"/>
                  <a:gd name="T18" fmla="*/ 101 w 101"/>
                  <a:gd name="T19" fmla="*/ 0 h 101"/>
                  <a:gd name="T20" fmla="*/ 101 w 101"/>
                  <a:gd name="T2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1" h="101">
                    <a:moveTo>
                      <a:pt x="85" y="16"/>
                    </a:moveTo>
                    <a:lnTo>
                      <a:pt x="85" y="85"/>
                    </a:lnTo>
                    <a:lnTo>
                      <a:pt x="16" y="85"/>
                    </a:lnTo>
                    <a:lnTo>
                      <a:pt x="16" y="16"/>
                    </a:lnTo>
                    <a:lnTo>
                      <a:pt x="85" y="16"/>
                    </a:lnTo>
                    <a:moveTo>
                      <a:pt x="101" y="0"/>
                    </a:moveTo>
                    <a:lnTo>
                      <a:pt x="0" y="0"/>
                    </a:lnTo>
                    <a:lnTo>
                      <a:pt x="0" y="101"/>
                    </a:lnTo>
                    <a:lnTo>
                      <a:pt x="101" y="101"/>
                    </a:lnTo>
                    <a:lnTo>
                      <a:pt x="101" y="0"/>
                    </a:lnTo>
                    <a:lnTo>
                      <a:pt x="10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Rectangle 75"/>
              <p:cNvSpPr>
                <a:spLocks noChangeArrowheads="1"/>
              </p:cNvSpPr>
              <p:nvPr/>
            </p:nvSpPr>
            <p:spPr bwMode="auto">
              <a:xfrm>
                <a:off x="5792" y="1094"/>
                <a:ext cx="101" cy="9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76"/>
              <p:cNvSpPr>
                <a:spLocks noEditPoints="1"/>
              </p:cNvSpPr>
              <p:nvPr/>
            </p:nvSpPr>
            <p:spPr bwMode="auto">
              <a:xfrm>
                <a:off x="5792" y="1094"/>
                <a:ext cx="101" cy="99"/>
              </a:xfrm>
              <a:custGeom>
                <a:avLst/>
                <a:gdLst>
                  <a:gd name="T0" fmla="*/ 85 w 101"/>
                  <a:gd name="T1" fmla="*/ 16 h 99"/>
                  <a:gd name="T2" fmla="*/ 85 w 101"/>
                  <a:gd name="T3" fmla="*/ 83 h 99"/>
                  <a:gd name="T4" fmla="*/ 16 w 101"/>
                  <a:gd name="T5" fmla="*/ 83 h 99"/>
                  <a:gd name="T6" fmla="*/ 16 w 101"/>
                  <a:gd name="T7" fmla="*/ 16 h 99"/>
                  <a:gd name="T8" fmla="*/ 85 w 101"/>
                  <a:gd name="T9" fmla="*/ 16 h 99"/>
                  <a:gd name="T10" fmla="*/ 101 w 101"/>
                  <a:gd name="T11" fmla="*/ 0 h 99"/>
                  <a:gd name="T12" fmla="*/ 0 w 101"/>
                  <a:gd name="T13" fmla="*/ 0 h 99"/>
                  <a:gd name="T14" fmla="*/ 0 w 101"/>
                  <a:gd name="T15" fmla="*/ 99 h 99"/>
                  <a:gd name="T16" fmla="*/ 101 w 101"/>
                  <a:gd name="T17" fmla="*/ 99 h 99"/>
                  <a:gd name="T18" fmla="*/ 101 w 101"/>
                  <a:gd name="T19" fmla="*/ 0 h 99"/>
                  <a:gd name="T20" fmla="*/ 101 w 101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1" h="99">
                    <a:moveTo>
                      <a:pt x="85" y="16"/>
                    </a:moveTo>
                    <a:lnTo>
                      <a:pt x="85" y="83"/>
                    </a:lnTo>
                    <a:lnTo>
                      <a:pt x="16" y="83"/>
                    </a:lnTo>
                    <a:lnTo>
                      <a:pt x="16" y="16"/>
                    </a:lnTo>
                    <a:lnTo>
                      <a:pt x="85" y="16"/>
                    </a:lnTo>
                    <a:close/>
                    <a:moveTo>
                      <a:pt x="101" y="0"/>
                    </a:moveTo>
                    <a:lnTo>
                      <a:pt x="0" y="0"/>
                    </a:lnTo>
                    <a:lnTo>
                      <a:pt x="0" y="99"/>
                    </a:lnTo>
                    <a:lnTo>
                      <a:pt x="101" y="99"/>
                    </a:lnTo>
                    <a:lnTo>
                      <a:pt x="101" y="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77"/>
              <p:cNvSpPr>
                <a:spLocks noEditPoints="1"/>
              </p:cNvSpPr>
              <p:nvPr/>
            </p:nvSpPr>
            <p:spPr bwMode="auto">
              <a:xfrm>
                <a:off x="5792" y="1094"/>
                <a:ext cx="101" cy="99"/>
              </a:xfrm>
              <a:custGeom>
                <a:avLst/>
                <a:gdLst>
                  <a:gd name="T0" fmla="*/ 85 w 101"/>
                  <a:gd name="T1" fmla="*/ 16 h 99"/>
                  <a:gd name="T2" fmla="*/ 85 w 101"/>
                  <a:gd name="T3" fmla="*/ 83 h 99"/>
                  <a:gd name="T4" fmla="*/ 16 w 101"/>
                  <a:gd name="T5" fmla="*/ 83 h 99"/>
                  <a:gd name="T6" fmla="*/ 16 w 101"/>
                  <a:gd name="T7" fmla="*/ 16 h 99"/>
                  <a:gd name="T8" fmla="*/ 85 w 101"/>
                  <a:gd name="T9" fmla="*/ 16 h 99"/>
                  <a:gd name="T10" fmla="*/ 101 w 101"/>
                  <a:gd name="T11" fmla="*/ 0 h 99"/>
                  <a:gd name="T12" fmla="*/ 0 w 101"/>
                  <a:gd name="T13" fmla="*/ 0 h 99"/>
                  <a:gd name="T14" fmla="*/ 0 w 101"/>
                  <a:gd name="T15" fmla="*/ 99 h 99"/>
                  <a:gd name="T16" fmla="*/ 101 w 101"/>
                  <a:gd name="T17" fmla="*/ 99 h 99"/>
                  <a:gd name="T18" fmla="*/ 101 w 101"/>
                  <a:gd name="T19" fmla="*/ 0 h 99"/>
                  <a:gd name="T20" fmla="*/ 101 w 101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1" h="99">
                    <a:moveTo>
                      <a:pt x="85" y="16"/>
                    </a:moveTo>
                    <a:lnTo>
                      <a:pt x="85" y="83"/>
                    </a:lnTo>
                    <a:lnTo>
                      <a:pt x="16" y="83"/>
                    </a:lnTo>
                    <a:lnTo>
                      <a:pt x="16" y="16"/>
                    </a:lnTo>
                    <a:lnTo>
                      <a:pt x="85" y="16"/>
                    </a:lnTo>
                    <a:moveTo>
                      <a:pt x="101" y="0"/>
                    </a:moveTo>
                    <a:lnTo>
                      <a:pt x="0" y="0"/>
                    </a:lnTo>
                    <a:lnTo>
                      <a:pt x="0" y="99"/>
                    </a:lnTo>
                    <a:lnTo>
                      <a:pt x="101" y="99"/>
                    </a:lnTo>
                    <a:lnTo>
                      <a:pt x="101" y="0"/>
                    </a:lnTo>
                    <a:lnTo>
                      <a:pt x="10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Rectangle 78"/>
              <p:cNvSpPr>
                <a:spLocks noChangeArrowheads="1"/>
              </p:cNvSpPr>
              <p:nvPr/>
            </p:nvSpPr>
            <p:spPr bwMode="auto">
              <a:xfrm>
                <a:off x="5547" y="1215"/>
                <a:ext cx="99" cy="9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79"/>
              <p:cNvSpPr>
                <a:spLocks noEditPoints="1"/>
              </p:cNvSpPr>
              <p:nvPr/>
            </p:nvSpPr>
            <p:spPr bwMode="auto">
              <a:xfrm>
                <a:off x="5547" y="1215"/>
                <a:ext cx="99" cy="99"/>
              </a:xfrm>
              <a:custGeom>
                <a:avLst/>
                <a:gdLst>
                  <a:gd name="T0" fmla="*/ 83 w 99"/>
                  <a:gd name="T1" fmla="*/ 16 h 99"/>
                  <a:gd name="T2" fmla="*/ 83 w 99"/>
                  <a:gd name="T3" fmla="*/ 83 h 99"/>
                  <a:gd name="T4" fmla="*/ 14 w 99"/>
                  <a:gd name="T5" fmla="*/ 83 h 99"/>
                  <a:gd name="T6" fmla="*/ 14 w 99"/>
                  <a:gd name="T7" fmla="*/ 16 h 99"/>
                  <a:gd name="T8" fmla="*/ 83 w 99"/>
                  <a:gd name="T9" fmla="*/ 16 h 99"/>
                  <a:gd name="T10" fmla="*/ 99 w 99"/>
                  <a:gd name="T11" fmla="*/ 0 h 99"/>
                  <a:gd name="T12" fmla="*/ 0 w 99"/>
                  <a:gd name="T13" fmla="*/ 0 h 99"/>
                  <a:gd name="T14" fmla="*/ 0 w 99"/>
                  <a:gd name="T15" fmla="*/ 99 h 99"/>
                  <a:gd name="T16" fmla="*/ 99 w 99"/>
                  <a:gd name="T17" fmla="*/ 99 h 99"/>
                  <a:gd name="T18" fmla="*/ 99 w 99"/>
                  <a:gd name="T19" fmla="*/ 0 h 99"/>
                  <a:gd name="T20" fmla="*/ 99 w 99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99">
                    <a:moveTo>
                      <a:pt x="83" y="16"/>
                    </a:moveTo>
                    <a:lnTo>
                      <a:pt x="83" y="83"/>
                    </a:lnTo>
                    <a:lnTo>
                      <a:pt x="14" y="83"/>
                    </a:lnTo>
                    <a:lnTo>
                      <a:pt x="14" y="16"/>
                    </a:lnTo>
                    <a:lnTo>
                      <a:pt x="83" y="16"/>
                    </a:lnTo>
                    <a:close/>
                    <a:moveTo>
                      <a:pt x="99" y="0"/>
                    </a:moveTo>
                    <a:lnTo>
                      <a:pt x="0" y="0"/>
                    </a:lnTo>
                    <a:lnTo>
                      <a:pt x="0" y="99"/>
                    </a:lnTo>
                    <a:lnTo>
                      <a:pt x="99" y="99"/>
                    </a:lnTo>
                    <a:lnTo>
                      <a:pt x="99" y="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80"/>
              <p:cNvSpPr>
                <a:spLocks noEditPoints="1"/>
              </p:cNvSpPr>
              <p:nvPr/>
            </p:nvSpPr>
            <p:spPr bwMode="auto">
              <a:xfrm>
                <a:off x="5547" y="1215"/>
                <a:ext cx="99" cy="99"/>
              </a:xfrm>
              <a:custGeom>
                <a:avLst/>
                <a:gdLst>
                  <a:gd name="T0" fmla="*/ 83 w 99"/>
                  <a:gd name="T1" fmla="*/ 16 h 99"/>
                  <a:gd name="T2" fmla="*/ 83 w 99"/>
                  <a:gd name="T3" fmla="*/ 83 h 99"/>
                  <a:gd name="T4" fmla="*/ 14 w 99"/>
                  <a:gd name="T5" fmla="*/ 83 h 99"/>
                  <a:gd name="T6" fmla="*/ 14 w 99"/>
                  <a:gd name="T7" fmla="*/ 16 h 99"/>
                  <a:gd name="T8" fmla="*/ 83 w 99"/>
                  <a:gd name="T9" fmla="*/ 16 h 99"/>
                  <a:gd name="T10" fmla="*/ 99 w 99"/>
                  <a:gd name="T11" fmla="*/ 0 h 99"/>
                  <a:gd name="T12" fmla="*/ 0 w 99"/>
                  <a:gd name="T13" fmla="*/ 0 h 99"/>
                  <a:gd name="T14" fmla="*/ 0 w 99"/>
                  <a:gd name="T15" fmla="*/ 99 h 99"/>
                  <a:gd name="T16" fmla="*/ 99 w 99"/>
                  <a:gd name="T17" fmla="*/ 99 h 99"/>
                  <a:gd name="T18" fmla="*/ 99 w 99"/>
                  <a:gd name="T19" fmla="*/ 0 h 99"/>
                  <a:gd name="T20" fmla="*/ 99 w 99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99">
                    <a:moveTo>
                      <a:pt x="83" y="16"/>
                    </a:moveTo>
                    <a:lnTo>
                      <a:pt x="83" y="83"/>
                    </a:lnTo>
                    <a:lnTo>
                      <a:pt x="14" y="83"/>
                    </a:lnTo>
                    <a:lnTo>
                      <a:pt x="14" y="16"/>
                    </a:lnTo>
                    <a:lnTo>
                      <a:pt x="83" y="16"/>
                    </a:lnTo>
                    <a:moveTo>
                      <a:pt x="99" y="0"/>
                    </a:moveTo>
                    <a:lnTo>
                      <a:pt x="0" y="0"/>
                    </a:lnTo>
                    <a:lnTo>
                      <a:pt x="0" y="99"/>
                    </a:lnTo>
                    <a:lnTo>
                      <a:pt x="99" y="99"/>
                    </a:lnTo>
                    <a:lnTo>
                      <a:pt x="99" y="0"/>
                    </a:lnTo>
                    <a:lnTo>
                      <a:pt x="9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Rectangle 81"/>
              <p:cNvSpPr>
                <a:spLocks noChangeArrowheads="1"/>
              </p:cNvSpPr>
              <p:nvPr/>
            </p:nvSpPr>
            <p:spPr bwMode="auto">
              <a:xfrm>
                <a:off x="5669" y="1215"/>
                <a:ext cx="102" cy="9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82"/>
              <p:cNvSpPr>
                <a:spLocks noEditPoints="1"/>
              </p:cNvSpPr>
              <p:nvPr/>
            </p:nvSpPr>
            <p:spPr bwMode="auto">
              <a:xfrm>
                <a:off x="5669" y="1215"/>
                <a:ext cx="102" cy="99"/>
              </a:xfrm>
              <a:custGeom>
                <a:avLst/>
                <a:gdLst>
                  <a:gd name="T0" fmla="*/ 85 w 102"/>
                  <a:gd name="T1" fmla="*/ 16 h 99"/>
                  <a:gd name="T2" fmla="*/ 85 w 102"/>
                  <a:gd name="T3" fmla="*/ 83 h 99"/>
                  <a:gd name="T4" fmla="*/ 17 w 102"/>
                  <a:gd name="T5" fmla="*/ 83 h 99"/>
                  <a:gd name="T6" fmla="*/ 17 w 102"/>
                  <a:gd name="T7" fmla="*/ 16 h 99"/>
                  <a:gd name="T8" fmla="*/ 85 w 102"/>
                  <a:gd name="T9" fmla="*/ 16 h 99"/>
                  <a:gd name="T10" fmla="*/ 102 w 102"/>
                  <a:gd name="T11" fmla="*/ 0 h 99"/>
                  <a:gd name="T12" fmla="*/ 0 w 102"/>
                  <a:gd name="T13" fmla="*/ 0 h 99"/>
                  <a:gd name="T14" fmla="*/ 0 w 102"/>
                  <a:gd name="T15" fmla="*/ 99 h 99"/>
                  <a:gd name="T16" fmla="*/ 102 w 102"/>
                  <a:gd name="T17" fmla="*/ 99 h 99"/>
                  <a:gd name="T18" fmla="*/ 102 w 102"/>
                  <a:gd name="T19" fmla="*/ 0 h 99"/>
                  <a:gd name="T20" fmla="*/ 102 w 102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" h="99">
                    <a:moveTo>
                      <a:pt x="85" y="16"/>
                    </a:moveTo>
                    <a:lnTo>
                      <a:pt x="85" y="83"/>
                    </a:lnTo>
                    <a:lnTo>
                      <a:pt x="17" y="83"/>
                    </a:lnTo>
                    <a:lnTo>
                      <a:pt x="17" y="16"/>
                    </a:lnTo>
                    <a:lnTo>
                      <a:pt x="85" y="16"/>
                    </a:lnTo>
                    <a:close/>
                    <a:moveTo>
                      <a:pt x="102" y="0"/>
                    </a:moveTo>
                    <a:lnTo>
                      <a:pt x="0" y="0"/>
                    </a:lnTo>
                    <a:lnTo>
                      <a:pt x="0" y="99"/>
                    </a:lnTo>
                    <a:lnTo>
                      <a:pt x="102" y="99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83"/>
              <p:cNvSpPr>
                <a:spLocks noEditPoints="1"/>
              </p:cNvSpPr>
              <p:nvPr/>
            </p:nvSpPr>
            <p:spPr bwMode="auto">
              <a:xfrm>
                <a:off x="5669" y="1215"/>
                <a:ext cx="102" cy="99"/>
              </a:xfrm>
              <a:custGeom>
                <a:avLst/>
                <a:gdLst>
                  <a:gd name="T0" fmla="*/ 85 w 102"/>
                  <a:gd name="T1" fmla="*/ 16 h 99"/>
                  <a:gd name="T2" fmla="*/ 85 w 102"/>
                  <a:gd name="T3" fmla="*/ 83 h 99"/>
                  <a:gd name="T4" fmla="*/ 17 w 102"/>
                  <a:gd name="T5" fmla="*/ 83 h 99"/>
                  <a:gd name="T6" fmla="*/ 17 w 102"/>
                  <a:gd name="T7" fmla="*/ 16 h 99"/>
                  <a:gd name="T8" fmla="*/ 85 w 102"/>
                  <a:gd name="T9" fmla="*/ 16 h 99"/>
                  <a:gd name="T10" fmla="*/ 102 w 102"/>
                  <a:gd name="T11" fmla="*/ 0 h 99"/>
                  <a:gd name="T12" fmla="*/ 0 w 102"/>
                  <a:gd name="T13" fmla="*/ 0 h 99"/>
                  <a:gd name="T14" fmla="*/ 0 w 102"/>
                  <a:gd name="T15" fmla="*/ 99 h 99"/>
                  <a:gd name="T16" fmla="*/ 102 w 102"/>
                  <a:gd name="T17" fmla="*/ 99 h 99"/>
                  <a:gd name="T18" fmla="*/ 102 w 102"/>
                  <a:gd name="T19" fmla="*/ 0 h 99"/>
                  <a:gd name="T20" fmla="*/ 102 w 102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" h="99">
                    <a:moveTo>
                      <a:pt x="85" y="16"/>
                    </a:moveTo>
                    <a:lnTo>
                      <a:pt x="85" y="83"/>
                    </a:lnTo>
                    <a:lnTo>
                      <a:pt x="17" y="83"/>
                    </a:lnTo>
                    <a:lnTo>
                      <a:pt x="17" y="16"/>
                    </a:lnTo>
                    <a:lnTo>
                      <a:pt x="85" y="16"/>
                    </a:lnTo>
                    <a:moveTo>
                      <a:pt x="102" y="0"/>
                    </a:moveTo>
                    <a:lnTo>
                      <a:pt x="0" y="0"/>
                    </a:lnTo>
                    <a:lnTo>
                      <a:pt x="0" y="99"/>
                    </a:lnTo>
                    <a:lnTo>
                      <a:pt x="102" y="99"/>
                    </a:lnTo>
                    <a:lnTo>
                      <a:pt x="102" y="0"/>
                    </a:lnTo>
                    <a:lnTo>
                      <a:pt x="1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Rectangle 84"/>
              <p:cNvSpPr>
                <a:spLocks noChangeArrowheads="1"/>
              </p:cNvSpPr>
              <p:nvPr/>
            </p:nvSpPr>
            <p:spPr bwMode="auto">
              <a:xfrm>
                <a:off x="5792" y="1215"/>
                <a:ext cx="101" cy="9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85"/>
              <p:cNvSpPr>
                <a:spLocks noEditPoints="1"/>
              </p:cNvSpPr>
              <p:nvPr/>
            </p:nvSpPr>
            <p:spPr bwMode="auto">
              <a:xfrm>
                <a:off x="5792" y="1215"/>
                <a:ext cx="101" cy="99"/>
              </a:xfrm>
              <a:custGeom>
                <a:avLst/>
                <a:gdLst>
                  <a:gd name="T0" fmla="*/ 85 w 101"/>
                  <a:gd name="T1" fmla="*/ 16 h 99"/>
                  <a:gd name="T2" fmla="*/ 85 w 101"/>
                  <a:gd name="T3" fmla="*/ 83 h 99"/>
                  <a:gd name="T4" fmla="*/ 16 w 101"/>
                  <a:gd name="T5" fmla="*/ 83 h 99"/>
                  <a:gd name="T6" fmla="*/ 16 w 101"/>
                  <a:gd name="T7" fmla="*/ 16 h 99"/>
                  <a:gd name="T8" fmla="*/ 85 w 101"/>
                  <a:gd name="T9" fmla="*/ 16 h 99"/>
                  <a:gd name="T10" fmla="*/ 101 w 101"/>
                  <a:gd name="T11" fmla="*/ 0 h 99"/>
                  <a:gd name="T12" fmla="*/ 0 w 101"/>
                  <a:gd name="T13" fmla="*/ 0 h 99"/>
                  <a:gd name="T14" fmla="*/ 0 w 101"/>
                  <a:gd name="T15" fmla="*/ 99 h 99"/>
                  <a:gd name="T16" fmla="*/ 101 w 101"/>
                  <a:gd name="T17" fmla="*/ 99 h 99"/>
                  <a:gd name="T18" fmla="*/ 101 w 101"/>
                  <a:gd name="T19" fmla="*/ 0 h 99"/>
                  <a:gd name="T20" fmla="*/ 101 w 101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1" h="99">
                    <a:moveTo>
                      <a:pt x="85" y="16"/>
                    </a:moveTo>
                    <a:lnTo>
                      <a:pt x="85" y="83"/>
                    </a:lnTo>
                    <a:lnTo>
                      <a:pt x="16" y="83"/>
                    </a:lnTo>
                    <a:lnTo>
                      <a:pt x="16" y="16"/>
                    </a:lnTo>
                    <a:lnTo>
                      <a:pt x="85" y="16"/>
                    </a:lnTo>
                    <a:close/>
                    <a:moveTo>
                      <a:pt x="101" y="0"/>
                    </a:moveTo>
                    <a:lnTo>
                      <a:pt x="0" y="0"/>
                    </a:lnTo>
                    <a:lnTo>
                      <a:pt x="0" y="99"/>
                    </a:lnTo>
                    <a:lnTo>
                      <a:pt x="101" y="99"/>
                    </a:lnTo>
                    <a:lnTo>
                      <a:pt x="101" y="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86"/>
              <p:cNvSpPr>
                <a:spLocks noEditPoints="1"/>
              </p:cNvSpPr>
              <p:nvPr/>
            </p:nvSpPr>
            <p:spPr bwMode="auto">
              <a:xfrm>
                <a:off x="5792" y="1215"/>
                <a:ext cx="101" cy="99"/>
              </a:xfrm>
              <a:custGeom>
                <a:avLst/>
                <a:gdLst>
                  <a:gd name="T0" fmla="*/ 85 w 101"/>
                  <a:gd name="T1" fmla="*/ 16 h 99"/>
                  <a:gd name="T2" fmla="*/ 85 w 101"/>
                  <a:gd name="T3" fmla="*/ 83 h 99"/>
                  <a:gd name="T4" fmla="*/ 16 w 101"/>
                  <a:gd name="T5" fmla="*/ 83 h 99"/>
                  <a:gd name="T6" fmla="*/ 16 w 101"/>
                  <a:gd name="T7" fmla="*/ 16 h 99"/>
                  <a:gd name="T8" fmla="*/ 85 w 101"/>
                  <a:gd name="T9" fmla="*/ 16 h 99"/>
                  <a:gd name="T10" fmla="*/ 101 w 101"/>
                  <a:gd name="T11" fmla="*/ 0 h 99"/>
                  <a:gd name="T12" fmla="*/ 0 w 101"/>
                  <a:gd name="T13" fmla="*/ 0 h 99"/>
                  <a:gd name="T14" fmla="*/ 0 w 101"/>
                  <a:gd name="T15" fmla="*/ 99 h 99"/>
                  <a:gd name="T16" fmla="*/ 101 w 101"/>
                  <a:gd name="T17" fmla="*/ 99 h 99"/>
                  <a:gd name="T18" fmla="*/ 101 w 101"/>
                  <a:gd name="T19" fmla="*/ 0 h 99"/>
                  <a:gd name="T20" fmla="*/ 101 w 101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1" h="99">
                    <a:moveTo>
                      <a:pt x="85" y="16"/>
                    </a:moveTo>
                    <a:lnTo>
                      <a:pt x="85" y="83"/>
                    </a:lnTo>
                    <a:lnTo>
                      <a:pt x="16" y="83"/>
                    </a:lnTo>
                    <a:lnTo>
                      <a:pt x="16" y="16"/>
                    </a:lnTo>
                    <a:lnTo>
                      <a:pt x="85" y="16"/>
                    </a:lnTo>
                    <a:moveTo>
                      <a:pt x="101" y="0"/>
                    </a:moveTo>
                    <a:lnTo>
                      <a:pt x="0" y="0"/>
                    </a:lnTo>
                    <a:lnTo>
                      <a:pt x="0" y="99"/>
                    </a:lnTo>
                    <a:lnTo>
                      <a:pt x="101" y="99"/>
                    </a:lnTo>
                    <a:lnTo>
                      <a:pt x="101" y="0"/>
                    </a:lnTo>
                    <a:lnTo>
                      <a:pt x="10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87"/>
              <p:cNvSpPr>
                <a:spLocks noEditPoints="1"/>
              </p:cNvSpPr>
              <p:nvPr/>
            </p:nvSpPr>
            <p:spPr bwMode="auto">
              <a:xfrm>
                <a:off x="6520" y="971"/>
                <a:ext cx="121" cy="101"/>
              </a:xfrm>
              <a:custGeom>
                <a:avLst/>
                <a:gdLst>
                  <a:gd name="T0" fmla="*/ 53 w 67"/>
                  <a:gd name="T1" fmla="*/ 56 h 56"/>
                  <a:gd name="T2" fmla="*/ 50 w 67"/>
                  <a:gd name="T3" fmla="*/ 52 h 56"/>
                  <a:gd name="T4" fmla="*/ 4 w 67"/>
                  <a:gd name="T5" fmla="*/ 15 h 56"/>
                  <a:gd name="T6" fmla="*/ 0 w 67"/>
                  <a:gd name="T7" fmla="*/ 14 h 56"/>
                  <a:gd name="T8" fmla="*/ 3 w 67"/>
                  <a:gd name="T9" fmla="*/ 10 h 56"/>
                  <a:gd name="T10" fmla="*/ 20 w 67"/>
                  <a:gd name="T11" fmla="*/ 0 h 56"/>
                  <a:gd name="T12" fmla="*/ 45 w 67"/>
                  <a:gd name="T13" fmla="*/ 11 h 56"/>
                  <a:gd name="T14" fmla="*/ 56 w 67"/>
                  <a:gd name="T15" fmla="*/ 52 h 56"/>
                  <a:gd name="T16" fmla="*/ 53 w 67"/>
                  <a:gd name="T17" fmla="*/ 56 h 56"/>
                  <a:gd name="T18" fmla="*/ 11 w 67"/>
                  <a:gd name="T19" fmla="*/ 11 h 56"/>
                  <a:gd name="T20" fmla="*/ 53 w 67"/>
                  <a:gd name="T21" fmla="*/ 45 h 56"/>
                  <a:gd name="T22" fmla="*/ 41 w 67"/>
                  <a:gd name="T23" fmla="*/ 16 h 56"/>
                  <a:gd name="T24" fmla="*/ 20 w 67"/>
                  <a:gd name="T25" fmla="*/ 6 h 56"/>
                  <a:gd name="T26" fmla="*/ 11 w 67"/>
                  <a:gd name="T27" fmla="*/ 1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56">
                    <a:moveTo>
                      <a:pt x="53" y="56"/>
                    </a:moveTo>
                    <a:cubicBezTo>
                      <a:pt x="50" y="52"/>
                      <a:pt x="50" y="52"/>
                      <a:pt x="50" y="52"/>
                    </a:cubicBezTo>
                    <a:cubicBezTo>
                      <a:pt x="39" y="35"/>
                      <a:pt x="23" y="22"/>
                      <a:pt x="4" y="1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7" y="5"/>
                      <a:pt x="12" y="0"/>
                      <a:pt x="20" y="0"/>
                    </a:cubicBezTo>
                    <a:cubicBezTo>
                      <a:pt x="27" y="0"/>
                      <a:pt x="35" y="3"/>
                      <a:pt x="45" y="11"/>
                    </a:cubicBezTo>
                    <a:cubicBezTo>
                      <a:pt x="67" y="28"/>
                      <a:pt x="65" y="40"/>
                      <a:pt x="56" y="52"/>
                    </a:cubicBezTo>
                    <a:lnTo>
                      <a:pt x="53" y="56"/>
                    </a:lnTo>
                    <a:close/>
                    <a:moveTo>
                      <a:pt x="11" y="11"/>
                    </a:moveTo>
                    <a:cubicBezTo>
                      <a:pt x="28" y="18"/>
                      <a:pt x="42" y="30"/>
                      <a:pt x="53" y="45"/>
                    </a:cubicBezTo>
                    <a:cubicBezTo>
                      <a:pt x="57" y="38"/>
                      <a:pt x="59" y="30"/>
                      <a:pt x="41" y="16"/>
                    </a:cubicBezTo>
                    <a:cubicBezTo>
                      <a:pt x="32" y="10"/>
                      <a:pt x="26" y="6"/>
                      <a:pt x="20" y="6"/>
                    </a:cubicBezTo>
                    <a:cubicBezTo>
                      <a:pt x="17" y="6"/>
                      <a:pt x="14" y="8"/>
                      <a:pt x="11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88"/>
              <p:cNvSpPr>
                <a:spLocks noEditPoints="1"/>
              </p:cNvSpPr>
              <p:nvPr/>
            </p:nvSpPr>
            <p:spPr bwMode="auto">
              <a:xfrm>
                <a:off x="6296" y="971"/>
                <a:ext cx="121" cy="101"/>
              </a:xfrm>
              <a:custGeom>
                <a:avLst/>
                <a:gdLst>
                  <a:gd name="T0" fmla="*/ 14 w 67"/>
                  <a:gd name="T1" fmla="*/ 56 h 56"/>
                  <a:gd name="T2" fmla="*/ 11 w 67"/>
                  <a:gd name="T3" fmla="*/ 52 h 56"/>
                  <a:gd name="T4" fmla="*/ 22 w 67"/>
                  <a:gd name="T5" fmla="*/ 11 h 56"/>
                  <a:gd name="T6" fmla="*/ 46 w 67"/>
                  <a:gd name="T7" fmla="*/ 0 h 56"/>
                  <a:gd name="T8" fmla="*/ 64 w 67"/>
                  <a:gd name="T9" fmla="*/ 10 h 56"/>
                  <a:gd name="T10" fmla="*/ 67 w 67"/>
                  <a:gd name="T11" fmla="*/ 14 h 56"/>
                  <a:gd name="T12" fmla="*/ 63 w 67"/>
                  <a:gd name="T13" fmla="*/ 15 h 56"/>
                  <a:gd name="T14" fmla="*/ 16 w 67"/>
                  <a:gd name="T15" fmla="*/ 52 h 56"/>
                  <a:gd name="T16" fmla="*/ 14 w 67"/>
                  <a:gd name="T17" fmla="*/ 56 h 56"/>
                  <a:gd name="T18" fmla="*/ 46 w 67"/>
                  <a:gd name="T19" fmla="*/ 6 h 56"/>
                  <a:gd name="T20" fmla="*/ 26 w 67"/>
                  <a:gd name="T21" fmla="*/ 16 h 56"/>
                  <a:gd name="T22" fmla="*/ 14 w 67"/>
                  <a:gd name="T23" fmla="*/ 45 h 56"/>
                  <a:gd name="T24" fmla="*/ 56 w 67"/>
                  <a:gd name="T25" fmla="*/ 11 h 56"/>
                  <a:gd name="T26" fmla="*/ 46 w 67"/>
                  <a:gd name="T27" fmla="*/ 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56">
                    <a:moveTo>
                      <a:pt x="14" y="56"/>
                    </a:moveTo>
                    <a:cubicBezTo>
                      <a:pt x="11" y="52"/>
                      <a:pt x="11" y="52"/>
                      <a:pt x="11" y="52"/>
                    </a:cubicBezTo>
                    <a:cubicBezTo>
                      <a:pt x="2" y="40"/>
                      <a:pt x="0" y="28"/>
                      <a:pt x="22" y="11"/>
                    </a:cubicBezTo>
                    <a:cubicBezTo>
                      <a:pt x="32" y="3"/>
                      <a:pt x="40" y="0"/>
                      <a:pt x="46" y="0"/>
                    </a:cubicBezTo>
                    <a:cubicBezTo>
                      <a:pt x="55" y="0"/>
                      <a:pt x="60" y="5"/>
                      <a:pt x="64" y="10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44" y="22"/>
                      <a:pt x="27" y="35"/>
                      <a:pt x="16" y="52"/>
                    </a:cubicBezTo>
                    <a:lnTo>
                      <a:pt x="14" y="56"/>
                    </a:lnTo>
                    <a:close/>
                    <a:moveTo>
                      <a:pt x="46" y="6"/>
                    </a:moveTo>
                    <a:cubicBezTo>
                      <a:pt x="41" y="6"/>
                      <a:pt x="34" y="10"/>
                      <a:pt x="26" y="16"/>
                    </a:cubicBezTo>
                    <a:cubicBezTo>
                      <a:pt x="8" y="30"/>
                      <a:pt x="9" y="38"/>
                      <a:pt x="14" y="45"/>
                    </a:cubicBezTo>
                    <a:cubicBezTo>
                      <a:pt x="24" y="30"/>
                      <a:pt x="39" y="18"/>
                      <a:pt x="56" y="11"/>
                    </a:cubicBezTo>
                    <a:cubicBezTo>
                      <a:pt x="53" y="8"/>
                      <a:pt x="50" y="6"/>
                      <a:pt x="46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89"/>
              <p:cNvSpPr>
                <a:spLocks/>
              </p:cNvSpPr>
              <p:nvPr/>
            </p:nvSpPr>
            <p:spPr bwMode="auto">
              <a:xfrm>
                <a:off x="6336" y="1271"/>
                <a:ext cx="45" cy="45"/>
              </a:xfrm>
              <a:custGeom>
                <a:avLst/>
                <a:gdLst>
                  <a:gd name="T0" fmla="*/ 9 w 45"/>
                  <a:gd name="T1" fmla="*/ 45 h 45"/>
                  <a:gd name="T2" fmla="*/ 0 w 45"/>
                  <a:gd name="T3" fmla="*/ 36 h 45"/>
                  <a:gd name="T4" fmla="*/ 36 w 45"/>
                  <a:gd name="T5" fmla="*/ 0 h 45"/>
                  <a:gd name="T6" fmla="*/ 45 w 45"/>
                  <a:gd name="T7" fmla="*/ 9 h 45"/>
                  <a:gd name="T8" fmla="*/ 9 w 45"/>
                  <a:gd name="T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5">
                    <a:moveTo>
                      <a:pt x="9" y="45"/>
                    </a:moveTo>
                    <a:lnTo>
                      <a:pt x="0" y="36"/>
                    </a:lnTo>
                    <a:lnTo>
                      <a:pt x="36" y="0"/>
                    </a:lnTo>
                    <a:lnTo>
                      <a:pt x="45" y="9"/>
                    </a:lnTo>
                    <a:lnTo>
                      <a:pt x="9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90"/>
              <p:cNvSpPr>
                <a:spLocks/>
              </p:cNvSpPr>
              <p:nvPr/>
            </p:nvSpPr>
            <p:spPr bwMode="auto">
              <a:xfrm>
                <a:off x="6554" y="1271"/>
                <a:ext cx="45" cy="45"/>
              </a:xfrm>
              <a:custGeom>
                <a:avLst/>
                <a:gdLst>
                  <a:gd name="T0" fmla="*/ 38 w 45"/>
                  <a:gd name="T1" fmla="*/ 45 h 45"/>
                  <a:gd name="T2" fmla="*/ 0 w 45"/>
                  <a:gd name="T3" fmla="*/ 9 h 45"/>
                  <a:gd name="T4" fmla="*/ 9 w 45"/>
                  <a:gd name="T5" fmla="*/ 0 h 45"/>
                  <a:gd name="T6" fmla="*/ 45 w 45"/>
                  <a:gd name="T7" fmla="*/ 38 h 45"/>
                  <a:gd name="T8" fmla="*/ 38 w 45"/>
                  <a:gd name="T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5">
                    <a:moveTo>
                      <a:pt x="38" y="45"/>
                    </a:moveTo>
                    <a:lnTo>
                      <a:pt x="0" y="9"/>
                    </a:lnTo>
                    <a:lnTo>
                      <a:pt x="9" y="0"/>
                    </a:lnTo>
                    <a:lnTo>
                      <a:pt x="45" y="38"/>
                    </a:lnTo>
                    <a:lnTo>
                      <a:pt x="38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91"/>
              <p:cNvSpPr>
                <a:spLocks noEditPoints="1"/>
              </p:cNvSpPr>
              <p:nvPr/>
            </p:nvSpPr>
            <p:spPr bwMode="auto">
              <a:xfrm>
                <a:off x="6307" y="995"/>
                <a:ext cx="323" cy="323"/>
              </a:xfrm>
              <a:custGeom>
                <a:avLst/>
                <a:gdLst>
                  <a:gd name="T0" fmla="*/ 89 w 179"/>
                  <a:gd name="T1" fmla="*/ 179 h 179"/>
                  <a:gd name="T2" fmla="*/ 0 w 179"/>
                  <a:gd name="T3" fmla="*/ 90 h 179"/>
                  <a:gd name="T4" fmla="*/ 89 w 179"/>
                  <a:gd name="T5" fmla="*/ 0 h 179"/>
                  <a:gd name="T6" fmla="*/ 179 w 179"/>
                  <a:gd name="T7" fmla="*/ 90 h 179"/>
                  <a:gd name="T8" fmla="*/ 89 w 179"/>
                  <a:gd name="T9" fmla="*/ 179 h 179"/>
                  <a:gd name="T10" fmla="*/ 89 w 179"/>
                  <a:gd name="T11" fmla="*/ 7 h 179"/>
                  <a:gd name="T12" fmla="*/ 7 w 179"/>
                  <a:gd name="T13" fmla="*/ 90 h 179"/>
                  <a:gd name="T14" fmla="*/ 89 w 179"/>
                  <a:gd name="T15" fmla="*/ 172 h 179"/>
                  <a:gd name="T16" fmla="*/ 172 w 179"/>
                  <a:gd name="T17" fmla="*/ 90 h 179"/>
                  <a:gd name="T18" fmla="*/ 89 w 179"/>
                  <a:gd name="T19" fmla="*/ 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9" h="179">
                    <a:moveTo>
                      <a:pt x="89" y="179"/>
                    </a:moveTo>
                    <a:cubicBezTo>
                      <a:pt x="40" y="179"/>
                      <a:pt x="0" y="139"/>
                      <a:pt x="0" y="90"/>
                    </a:cubicBezTo>
                    <a:cubicBezTo>
                      <a:pt x="0" y="40"/>
                      <a:pt x="40" y="0"/>
                      <a:pt x="89" y="0"/>
                    </a:cubicBezTo>
                    <a:cubicBezTo>
                      <a:pt x="139" y="0"/>
                      <a:pt x="179" y="40"/>
                      <a:pt x="179" y="90"/>
                    </a:cubicBezTo>
                    <a:cubicBezTo>
                      <a:pt x="179" y="139"/>
                      <a:pt x="139" y="179"/>
                      <a:pt x="89" y="179"/>
                    </a:cubicBezTo>
                    <a:close/>
                    <a:moveTo>
                      <a:pt x="89" y="7"/>
                    </a:moveTo>
                    <a:cubicBezTo>
                      <a:pt x="44" y="7"/>
                      <a:pt x="7" y="44"/>
                      <a:pt x="7" y="90"/>
                    </a:cubicBezTo>
                    <a:cubicBezTo>
                      <a:pt x="7" y="135"/>
                      <a:pt x="44" y="172"/>
                      <a:pt x="89" y="172"/>
                    </a:cubicBezTo>
                    <a:cubicBezTo>
                      <a:pt x="135" y="172"/>
                      <a:pt x="172" y="135"/>
                      <a:pt x="172" y="90"/>
                    </a:cubicBezTo>
                    <a:cubicBezTo>
                      <a:pt x="172" y="44"/>
                      <a:pt x="135" y="7"/>
                      <a:pt x="89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92"/>
              <p:cNvSpPr>
                <a:spLocks/>
              </p:cNvSpPr>
              <p:nvPr/>
            </p:nvSpPr>
            <p:spPr bwMode="auto">
              <a:xfrm>
                <a:off x="6374" y="1045"/>
                <a:ext cx="103" cy="127"/>
              </a:xfrm>
              <a:custGeom>
                <a:avLst/>
                <a:gdLst>
                  <a:gd name="T0" fmla="*/ 103 w 103"/>
                  <a:gd name="T1" fmla="*/ 127 h 127"/>
                  <a:gd name="T2" fmla="*/ 0 w 103"/>
                  <a:gd name="T3" fmla="*/ 127 h 127"/>
                  <a:gd name="T4" fmla="*/ 0 w 103"/>
                  <a:gd name="T5" fmla="*/ 114 h 127"/>
                  <a:gd name="T6" fmla="*/ 90 w 103"/>
                  <a:gd name="T7" fmla="*/ 114 h 127"/>
                  <a:gd name="T8" fmla="*/ 90 w 103"/>
                  <a:gd name="T9" fmla="*/ 0 h 127"/>
                  <a:gd name="T10" fmla="*/ 103 w 103"/>
                  <a:gd name="T11" fmla="*/ 0 h 127"/>
                  <a:gd name="T12" fmla="*/ 103 w 103"/>
                  <a:gd name="T13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27">
                    <a:moveTo>
                      <a:pt x="103" y="127"/>
                    </a:moveTo>
                    <a:lnTo>
                      <a:pt x="0" y="127"/>
                    </a:lnTo>
                    <a:lnTo>
                      <a:pt x="0" y="114"/>
                    </a:lnTo>
                    <a:lnTo>
                      <a:pt x="90" y="114"/>
                    </a:lnTo>
                    <a:lnTo>
                      <a:pt x="90" y="0"/>
                    </a:lnTo>
                    <a:lnTo>
                      <a:pt x="103" y="0"/>
                    </a:lnTo>
                    <a:lnTo>
                      <a:pt x="103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93"/>
              <p:cNvSpPr>
                <a:spLocks noEditPoints="1"/>
              </p:cNvSpPr>
              <p:nvPr/>
            </p:nvSpPr>
            <p:spPr bwMode="auto">
              <a:xfrm>
                <a:off x="7049" y="973"/>
                <a:ext cx="347" cy="340"/>
              </a:xfrm>
              <a:custGeom>
                <a:avLst/>
                <a:gdLst>
                  <a:gd name="T0" fmla="*/ 187 w 192"/>
                  <a:gd name="T1" fmla="*/ 110 h 188"/>
                  <a:gd name="T2" fmla="*/ 166 w 192"/>
                  <a:gd name="T3" fmla="*/ 72 h 188"/>
                  <a:gd name="T4" fmla="*/ 137 w 192"/>
                  <a:gd name="T5" fmla="*/ 72 h 188"/>
                  <a:gd name="T6" fmla="*/ 138 w 192"/>
                  <a:gd name="T7" fmla="*/ 67 h 188"/>
                  <a:gd name="T8" fmla="*/ 142 w 192"/>
                  <a:gd name="T9" fmla="*/ 3 h 188"/>
                  <a:gd name="T10" fmla="*/ 128 w 192"/>
                  <a:gd name="T11" fmla="*/ 3 h 188"/>
                  <a:gd name="T12" fmla="*/ 98 w 192"/>
                  <a:gd name="T13" fmla="*/ 54 h 188"/>
                  <a:gd name="T14" fmla="*/ 83 w 192"/>
                  <a:gd name="T15" fmla="*/ 78 h 188"/>
                  <a:gd name="T16" fmla="*/ 61 w 192"/>
                  <a:gd name="T17" fmla="*/ 94 h 188"/>
                  <a:gd name="T18" fmla="*/ 9 w 192"/>
                  <a:gd name="T19" fmla="*/ 86 h 188"/>
                  <a:gd name="T20" fmla="*/ 0 w 192"/>
                  <a:gd name="T21" fmla="*/ 179 h 188"/>
                  <a:gd name="T22" fmla="*/ 52 w 192"/>
                  <a:gd name="T23" fmla="*/ 188 h 188"/>
                  <a:gd name="T24" fmla="*/ 65 w 192"/>
                  <a:gd name="T25" fmla="*/ 179 h 188"/>
                  <a:gd name="T26" fmla="*/ 75 w 192"/>
                  <a:gd name="T27" fmla="*/ 188 h 188"/>
                  <a:gd name="T28" fmla="*/ 131 w 192"/>
                  <a:gd name="T29" fmla="*/ 188 h 188"/>
                  <a:gd name="T30" fmla="*/ 175 w 192"/>
                  <a:gd name="T31" fmla="*/ 181 h 188"/>
                  <a:gd name="T32" fmla="*/ 185 w 192"/>
                  <a:gd name="T33" fmla="*/ 146 h 188"/>
                  <a:gd name="T34" fmla="*/ 190 w 192"/>
                  <a:gd name="T35" fmla="*/ 123 h 188"/>
                  <a:gd name="T36" fmla="*/ 52 w 192"/>
                  <a:gd name="T37" fmla="*/ 180 h 188"/>
                  <a:gd name="T38" fmla="*/ 8 w 192"/>
                  <a:gd name="T39" fmla="*/ 179 h 188"/>
                  <a:gd name="T40" fmla="*/ 9 w 192"/>
                  <a:gd name="T41" fmla="*/ 94 h 188"/>
                  <a:gd name="T42" fmla="*/ 53 w 192"/>
                  <a:gd name="T43" fmla="*/ 95 h 188"/>
                  <a:gd name="T44" fmla="*/ 179 w 192"/>
                  <a:gd name="T45" fmla="*/ 106 h 188"/>
                  <a:gd name="T46" fmla="*/ 179 w 192"/>
                  <a:gd name="T47" fmla="*/ 113 h 188"/>
                  <a:gd name="T48" fmla="*/ 176 w 192"/>
                  <a:gd name="T49" fmla="*/ 133 h 188"/>
                  <a:gd name="T50" fmla="*/ 175 w 192"/>
                  <a:gd name="T51" fmla="*/ 140 h 188"/>
                  <a:gd name="T52" fmla="*/ 172 w 192"/>
                  <a:gd name="T53" fmla="*/ 160 h 188"/>
                  <a:gd name="T54" fmla="*/ 170 w 192"/>
                  <a:gd name="T55" fmla="*/ 164 h 188"/>
                  <a:gd name="T56" fmla="*/ 160 w 192"/>
                  <a:gd name="T57" fmla="*/ 180 h 188"/>
                  <a:gd name="T58" fmla="*/ 71 w 192"/>
                  <a:gd name="T59" fmla="*/ 177 h 188"/>
                  <a:gd name="T60" fmla="*/ 61 w 192"/>
                  <a:gd name="T61" fmla="*/ 102 h 188"/>
                  <a:gd name="T62" fmla="*/ 73 w 192"/>
                  <a:gd name="T63" fmla="*/ 102 h 188"/>
                  <a:gd name="T64" fmla="*/ 90 w 192"/>
                  <a:gd name="T65" fmla="*/ 81 h 188"/>
                  <a:gd name="T66" fmla="*/ 103 w 192"/>
                  <a:gd name="T67" fmla="*/ 60 h 188"/>
                  <a:gd name="T68" fmla="*/ 133 w 192"/>
                  <a:gd name="T69" fmla="*/ 10 h 188"/>
                  <a:gd name="T70" fmla="*/ 145 w 192"/>
                  <a:gd name="T71" fmla="*/ 35 h 188"/>
                  <a:gd name="T72" fmla="*/ 131 w 192"/>
                  <a:gd name="T73" fmla="*/ 77 h 188"/>
                  <a:gd name="T74" fmla="*/ 165 w 192"/>
                  <a:gd name="T75" fmla="*/ 81 h 188"/>
                  <a:gd name="T76" fmla="*/ 179 w 192"/>
                  <a:gd name="T77" fmla="*/ 106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2" h="188">
                    <a:moveTo>
                      <a:pt x="190" y="123"/>
                    </a:moveTo>
                    <a:cubicBezTo>
                      <a:pt x="190" y="117"/>
                      <a:pt x="189" y="113"/>
                      <a:pt x="187" y="110"/>
                    </a:cubicBezTo>
                    <a:cubicBezTo>
                      <a:pt x="189" y="107"/>
                      <a:pt x="191" y="103"/>
                      <a:pt x="192" y="97"/>
                    </a:cubicBezTo>
                    <a:cubicBezTo>
                      <a:pt x="192" y="79"/>
                      <a:pt x="175" y="73"/>
                      <a:pt x="166" y="72"/>
                    </a:cubicBezTo>
                    <a:cubicBezTo>
                      <a:pt x="137" y="72"/>
                      <a:pt x="137" y="72"/>
                      <a:pt x="137" y="72"/>
                    </a:cubicBezTo>
                    <a:cubicBezTo>
                      <a:pt x="137" y="72"/>
                      <a:pt x="137" y="72"/>
                      <a:pt x="137" y="72"/>
                    </a:cubicBezTo>
                    <a:cubicBezTo>
                      <a:pt x="136" y="70"/>
                      <a:pt x="138" y="67"/>
                      <a:pt x="138" y="67"/>
                    </a:cubicBezTo>
                    <a:cubicBezTo>
                      <a:pt x="138" y="67"/>
                      <a:pt x="138" y="67"/>
                      <a:pt x="138" y="67"/>
                    </a:cubicBezTo>
                    <a:cubicBezTo>
                      <a:pt x="138" y="67"/>
                      <a:pt x="147" y="56"/>
                      <a:pt x="153" y="38"/>
                    </a:cubicBezTo>
                    <a:cubicBezTo>
                      <a:pt x="160" y="18"/>
                      <a:pt x="143" y="4"/>
                      <a:pt x="142" y="3"/>
                    </a:cubicBezTo>
                    <a:cubicBezTo>
                      <a:pt x="141" y="2"/>
                      <a:pt x="141" y="2"/>
                      <a:pt x="141" y="2"/>
                    </a:cubicBezTo>
                    <a:cubicBezTo>
                      <a:pt x="140" y="2"/>
                      <a:pt x="134" y="0"/>
                      <a:pt x="128" y="3"/>
                    </a:cubicBezTo>
                    <a:cubicBezTo>
                      <a:pt x="124" y="6"/>
                      <a:pt x="122" y="11"/>
                      <a:pt x="121" y="18"/>
                    </a:cubicBezTo>
                    <a:cubicBezTo>
                      <a:pt x="119" y="35"/>
                      <a:pt x="105" y="49"/>
                      <a:pt x="98" y="54"/>
                    </a:cubicBezTo>
                    <a:cubicBezTo>
                      <a:pt x="97" y="55"/>
                      <a:pt x="96" y="55"/>
                      <a:pt x="96" y="56"/>
                    </a:cubicBezTo>
                    <a:cubicBezTo>
                      <a:pt x="91" y="60"/>
                      <a:pt x="86" y="70"/>
                      <a:pt x="83" y="78"/>
                    </a:cubicBezTo>
                    <a:cubicBezTo>
                      <a:pt x="80" y="83"/>
                      <a:pt x="74" y="91"/>
                      <a:pt x="70" y="94"/>
                    </a:cubicBezTo>
                    <a:cubicBezTo>
                      <a:pt x="68" y="94"/>
                      <a:pt x="64" y="94"/>
                      <a:pt x="61" y="94"/>
                    </a:cubicBezTo>
                    <a:cubicBezTo>
                      <a:pt x="59" y="90"/>
                      <a:pt x="56" y="86"/>
                      <a:pt x="52" y="86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4" y="86"/>
                      <a:pt x="0" y="90"/>
                      <a:pt x="0" y="95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0" y="184"/>
                      <a:pt x="4" y="188"/>
                      <a:pt x="9" y="188"/>
                    </a:cubicBezTo>
                    <a:cubicBezTo>
                      <a:pt x="52" y="188"/>
                      <a:pt x="52" y="188"/>
                      <a:pt x="52" y="188"/>
                    </a:cubicBezTo>
                    <a:cubicBezTo>
                      <a:pt x="56" y="188"/>
                      <a:pt x="60" y="185"/>
                      <a:pt x="61" y="181"/>
                    </a:cubicBezTo>
                    <a:cubicBezTo>
                      <a:pt x="62" y="180"/>
                      <a:pt x="64" y="179"/>
                      <a:pt x="65" y="179"/>
                    </a:cubicBezTo>
                    <a:cubicBezTo>
                      <a:pt x="66" y="180"/>
                      <a:pt x="68" y="185"/>
                      <a:pt x="75" y="188"/>
                    </a:cubicBezTo>
                    <a:cubicBezTo>
                      <a:pt x="75" y="188"/>
                      <a:pt x="75" y="188"/>
                      <a:pt x="75" y="188"/>
                    </a:cubicBezTo>
                    <a:cubicBezTo>
                      <a:pt x="76" y="188"/>
                      <a:pt x="76" y="188"/>
                      <a:pt x="76" y="188"/>
                    </a:cubicBezTo>
                    <a:cubicBezTo>
                      <a:pt x="77" y="188"/>
                      <a:pt x="105" y="188"/>
                      <a:pt x="131" y="188"/>
                    </a:cubicBezTo>
                    <a:cubicBezTo>
                      <a:pt x="144" y="188"/>
                      <a:pt x="156" y="188"/>
                      <a:pt x="160" y="188"/>
                    </a:cubicBezTo>
                    <a:cubicBezTo>
                      <a:pt x="169" y="188"/>
                      <a:pt x="173" y="184"/>
                      <a:pt x="175" y="181"/>
                    </a:cubicBezTo>
                    <a:cubicBezTo>
                      <a:pt x="179" y="175"/>
                      <a:pt x="180" y="168"/>
                      <a:pt x="179" y="164"/>
                    </a:cubicBezTo>
                    <a:cubicBezTo>
                      <a:pt x="184" y="159"/>
                      <a:pt x="185" y="150"/>
                      <a:pt x="185" y="146"/>
                    </a:cubicBezTo>
                    <a:cubicBezTo>
                      <a:pt x="185" y="143"/>
                      <a:pt x="184" y="141"/>
                      <a:pt x="183" y="138"/>
                    </a:cubicBezTo>
                    <a:cubicBezTo>
                      <a:pt x="186" y="135"/>
                      <a:pt x="189" y="130"/>
                      <a:pt x="190" y="123"/>
                    </a:cubicBezTo>
                    <a:close/>
                    <a:moveTo>
                      <a:pt x="53" y="179"/>
                    </a:moveTo>
                    <a:cubicBezTo>
                      <a:pt x="53" y="179"/>
                      <a:pt x="52" y="180"/>
                      <a:pt x="52" y="180"/>
                    </a:cubicBezTo>
                    <a:cubicBezTo>
                      <a:pt x="9" y="180"/>
                      <a:pt x="9" y="180"/>
                      <a:pt x="9" y="180"/>
                    </a:cubicBezTo>
                    <a:cubicBezTo>
                      <a:pt x="8" y="180"/>
                      <a:pt x="8" y="179"/>
                      <a:pt x="8" y="179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4"/>
                      <a:pt x="8" y="94"/>
                      <a:pt x="9" y="94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2" y="94"/>
                      <a:pt x="53" y="94"/>
                      <a:pt x="53" y="95"/>
                    </a:cubicBezTo>
                    <a:lnTo>
                      <a:pt x="53" y="179"/>
                    </a:lnTo>
                    <a:close/>
                    <a:moveTo>
                      <a:pt x="179" y="106"/>
                    </a:moveTo>
                    <a:cubicBezTo>
                      <a:pt x="175" y="109"/>
                      <a:pt x="175" y="109"/>
                      <a:pt x="175" y="109"/>
                    </a:cubicBezTo>
                    <a:cubicBezTo>
                      <a:pt x="179" y="113"/>
                      <a:pt x="179" y="113"/>
                      <a:pt x="179" y="113"/>
                    </a:cubicBezTo>
                    <a:cubicBezTo>
                      <a:pt x="179" y="113"/>
                      <a:pt x="182" y="116"/>
                      <a:pt x="182" y="122"/>
                    </a:cubicBezTo>
                    <a:cubicBezTo>
                      <a:pt x="181" y="130"/>
                      <a:pt x="176" y="133"/>
                      <a:pt x="176" y="133"/>
                    </a:cubicBezTo>
                    <a:cubicBezTo>
                      <a:pt x="170" y="136"/>
                      <a:pt x="170" y="136"/>
                      <a:pt x="170" y="136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7" y="143"/>
                      <a:pt x="177" y="147"/>
                    </a:cubicBezTo>
                    <a:cubicBezTo>
                      <a:pt x="177" y="150"/>
                      <a:pt x="175" y="157"/>
                      <a:pt x="172" y="160"/>
                    </a:cubicBezTo>
                    <a:cubicBezTo>
                      <a:pt x="167" y="161"/>
                      <a:pt x="167" y="161"/>
                      <a:pt x="167" y="161"/>
                    </a:cubicBezTo>
                    <a:cubicBezTo>
                      <a:pt x="170" y="164"/>
                      <a:pt x="170" y="164"/>
                      <a:pt x="170" y="164"/>
                    </a:cubicBezTo>
                    <a:cubicBezTo>
                      <a:pt x="171" y="167"/>
                      <a:pt x="171" y="172"/>
                      <a:pt x="169" y="176"/>
                    </a:cubicBezTo>
                    <a:cubicBezTo>
                      <a:pt x="167" y="179"/>
                      <a:pt x="164" y="180"/>
                      <a:pt x="160" y="180"/>
                    </a:cubicBezTo>
                    <a:cubicBezTo>
                      <a:pt x="147" y="180"/>
                      <a:pt x="85" y="180"/>
                      <a:pt x="77" y="180"/>
                    </a:cubicBezTo>
                    <a:cubicBezTo>
                      <a:pt x="74" y="179"/>
                      <a:pt x="72" y="177"/>
                      <a:pt x="71" y="177"/>
                    </a:cubicBezTo>
                    <a:cubicBezTo>
                      <a:pt x="70" y="175"/>
                      <a:pt x="68" y="171"/>
                      <a:pt x="61" y="171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5" y="102"/>
                      <a:pt x="72" y="102"/>
                      <a:pt x="72" y="102"/>
                    </a:cubicBezTo>
                    <a:cubicBezTo>
                      <a:pt x="73" y="102"/>
                      <a:pt x="73" y="102"/>
                      <a:pt x="73" y="102"/>
                    </a:cubicBezTo>
                    <a:cubicBezTo>
                      <a:pt x="75" y="101"/>
                      <a:pt x="75" y="101"/>
                      <a:pt x="75" y="101"/>
                    </a:cubicBezTo>
                    <a:cubicBezTo>
                      <a:pt x="75" y="100"/>
                      <a:pt x="86" y="90"/>
                      <a:pt x="90" y="81"/>
                    </a:cubicBezTo>
                    <a:cubicBezTo>
                      <a:pt x="94" y="74"/>
                      <a:pt x="98" y="65"/>
                      <a:pt x="101" y="62"/>
                    </a:cubicBezTo>
                    <a:cubicBezTo>
                      <a:pt x="102" y="61"/>
                      <a:pt x="102" y="61"/>
                      <a:pt x="103" y="60"/>
                    </a:cubicBezTo>
                    <a:cubicBezTo>
                      <a:pt x="110" y="55"/>
                      <a:pt x="126" y="39"/>
                      <a:pt x="129" y="19"/>
                    </a:cubicBezTo>
                    <a:cubicBezTo>
                      <a:pt x="129" y="14"/>
                      <a:pt x="131" y="11"/>
                      <a:pt x="133" y="10"/>
                    </a:cubicBezTo>
                    <a:cubicBezTo>
                      <a:pt x="134" y="9"/>
                      <a:pt x="136" y="10"/>
                      <a:pt x="137" y="10"/>
                    </a:cubicBezTo>
                    <a:cubicBezTo>
                      <a:pt x="140" y="12"/>
                      <a:pt x="150" y="22"/>
                      <a:pt x="145" y="35"/>
                    </a:cubicBezTo>
                    <a:cubicBezTo>
                      <a:pt x="140" y="52"/>
                      <a:pt x="131" y="62"/>
                      <a:pt x="131" y="62"/>
                    </a:cubicBezTo>
                    <a:cubicBezTo>
                      <a:pt x="129" y="65"/>
                      <a:pt x="127" y="72"/>
                      <a:pt x="131" y="77"/>
                    </a:cubicBezTo>
                    <a:cubicBezTo>
                      <a:pt x="132" y="80"/>
                      <a:pt x="135" y="81"/>
                      <a:pt x="138" y="81"/>
                    </a:cubicBezTo>
                    <a:cubicBezTo>
                      <a:pt x="165" y="81"/>
                      <a:pt x="165" y="81"/>
                      <a:pt x="165" y="81"/>
                    </a:cubicBezTo>
                    <a:cubicBezTo>
                      <a:pt x="166" y="81"/>
                      <a:pt x="184" y="82"/>
                      <a:pt x="183" y="96"/>
                    </a:cubicBezTo>
                    <a:cubicBezTo>
                      <a:pt x="183" y="103"/>
                      <a:pt x="179" y="106"/>
                      <a:pt x="179" y="10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94"/>
              <p:cNvSpPr>
                <a:spLocks/>
              </p:cNvSpPr>
              <p:nvPr/>
            </p:nvSpPr>
            <p:spPr bwMode="auto">
              <a:xfrm>
                <a:off x="286" y="1661"/>
                <a:ext cx="323" cy="324"/>
              </a:xfrm>
              <a:custGeom>
                <a:avLst/>
                <a:gdLst>
                  <a:gd name="T0" fmla="*/ 90 w 179"/>
                  <a:gd name="T1" fmla="*/ 179 h 179"/>
                  <a:gd name="T2" fmla="*/ 27 w 179"/>
                  <a:gd name="T3" fmla="*/ 153 h 179"/>
                  <a:gd name="T4" fmla="*/ 1 w 179"/>
                  <a:gd name="T5" fmla="*/ 90 h 179"/>
                  <a:gd name="T6" fmla="*/ 26 w 179"/>
                  <a:gd name="T7" fmla="*/ 27 h 179"/>
                  <a:gd name="T8" fmla="*/ 89 w 179"/>
                  <a:gd name="T9" fmla="*/ 0 h 179"/>
                  <a:gd name="T10" fmla="*/ 90 w 179"/>
                  <a:gd name="T11" fmla="*/ 0 h 179"/>
                  <a:gd name="T12" fmla="*/ 179 w 179"/>
                  <a:gd name="T13" fmla="*/ 89 h 179"/>
                  <a:gd name="T14" fmla="*/ 173 w 179"/>
                  <a:gd name="T15" fmla="*/ 89 h 179"/>
                  <a:gd name="T16" fmla="*/ 90 w 179"/>
                  <a:gd name="T17" fmla="*/ 6 h 179"/>
                  <a:gd name="T18" fmla="*/ 90 w 179"/>
                  <a:gd name="T19" fmla="*/ 6 h 179"/>
                  <a:gd name="T20" fmla="*/ 31 w 179"/>
                  <a:gd name="T21" fmla="*/ 31 h 179"/>
                  <a:gd name="T22" fmla="*/ 7 w 179"/>
                  <a:gd name="T23" fmla="*/ 90 h 179"/>
                  <a:gd name="T24" fmla="*/ 31 w 179"/>
                  <a:gd name="T25" fmla="*/ 149 h 179"/>
                  <a:gd name="T26" fmla="*/ 90 w 179"/>
                  <a:gd name="T27" fmla="*/ 173 h 179"/>
                  <a:gd name="T28" fmla="*/ 90 w 179"/>
                  <a:gd name="T29" fmla="*/ 173 h 179"/>
                  <a:gd name="T30" fmla="*/ 158 w 179"/>
                  <a:gd name="T31" fmla="*/ 138 h 179"/>
                  <a:gd name="T32" fmla="*/ 163 w 179"/>
                  <a:gd name="T33" fmla="*/ 142 h 179"/>
                  <a:gd name="T34" fmla="*/ 91 w 179"/>
                  <a:gd name="T35" fmla="*/ 179 h 179"/>
                  <a:gd name="T36" fmla="*/ 90 w 179"/>
                  <a:gd name="T37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9" h="179">
                    <a:moveTo>
                      <a:pt x="90" y="179"/>
                    </a:moveTo>
                    <a:cubicBezTo>
                      <a:pt x="66" y="179"/>
                      <a:pt x="44" y="170"/>
                      <a:pt x="27" y="153"/>
                    </a:cubicBezTo>
                    <a:cubicBezTo>
                      <a:pt x="10" y="137"/>
                      <a:pt x="1" y="114"/>
                      <a:pt x="1" y="90"/>
                    </a:cubicBezTo>
                    <a:cubicBezTo>
                      <a:pt x="0" y="66"/>
                      <a:pt x="10" y="44"/>
                      <a:pt x="26" y="27"/>
                    </a:cubicBezTo>
                    <a:cubicBezTo>
                      <a:pt x="43" y="10"/>
                      <a:pt x="66" y="0"/>
                      <a:pt x="89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139" y="0"/>
                      <a:pt x="179" y="40"/>
                      <a:pt x="179" y="89"/>
                    </a:cubicBezTo>
                    <a:cubicBezTo>
                      <a:pt x="173" y="89"/>
                      <a:pt x="173" y="89"/>
                      <a:pt x="173" y="89"/>
                    </a:cubicBezTo>
                    <a:cubicBezTo>
                      <a:pt x="173" y="43"/>
                      <a:pt x="136" y="6"/>
                      <a:pt x="90" y="6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67" y="7"/>
                      <a:pt x="46" y="15"/>
                      <a:pt x="31" y="31"/>
                    </a:cubicBezTo>
                    <a:cubicBezTo>
                      <a:pt x="15" y="47"/>
                      <a:pt x="7" y="68"/>
                      <a:pt x="7" y="90"/>
                    </a:cubicBezTo>
                    <a:cubicBezTo>
                      <a:pt x="7" y="113"/>
                      <a:pt x="16" y="133"/>
                      <a:pt x="31" y="149"/>
                    </a:cubicBezTo>
                    <a:cubicBezTo>
                      <a:pt x="47" y="165"/>
                      <a:pt x="68" y="173"/>
                      <a:pt x="90" y="173"/>
                    </a:cubicBezTo>
                    <a:cubicBezTo>
                      <a:pt x="90" y="173"/>
                      <a:pt x="90" y="173"/>
                      <a:pt x="90" y="173"/>
                    </a:cubicBezTo>
                    <a:cubicBezTo>
                      <a:pt x="117" y="173"/>
                      <a:pt x="142" y="160"/>
                      <a:pt x="158" y="138"/>
                    </a:cubicBezTo>
                    <a:cubicBezTo>
                      <a:pt x="163" y="142"/>
                      <a:pt x="163" y="142"/>
                      <a:pt x="163" y="142"/>
                    </a:cubicBezTo>
                    <a:cubicBezTo>
                      <a:pt x="146" y="165"/>
                      <a:pt x="119" y="179"/>
                      <a:pt x="91" y="179"/>
                    </a:cubicBezTo>
                    <a:cubicBezTo>
                      <a:pt x="90" y="179"/>
                      <a:pt x="90" y="179"/>
                      <a:pt x="90" y="17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95"/>
              <p:cNvSpPr>
                <a:spLocks/>
              </p:cNvSpPr>
              <p:nvPr/>
            </p:nvSpPr>
            <p:spPr bwMode="auto">
              <a:xfrm>
                <a:off x="562" y="1782"/>
                <a:ext cx="73" cy="64"/>
              </a:xfrm>
              <a:custGeom>
                <a:avLst/>
                <a:gdLst>
                  <a:gd name="T0" fmla="*/ 0 w 73"/>
                  <a:gd name="T1" fmla="*/ 0 h 64"/>
                  <a:gd name="T2" fmla="*/ 36 w 73"/>
                  <a:gd name="T3" fmla="*/ 64 h 64"/>
                  <a:gd name="T4" fmla="*/ 73 w 73"/>
                  <a:gd name="T5" fmla="*/ 0 h 64"/>
                  <a:gd name="T6" fmla="*/ 0 w 73"/>
                  <a:gd name="T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4">
                    <a:moveTo>
                      <a:pt x="0" y="0"/>
                    </a:moveTo>
                    <a:lnTo>
                      <a:pt x="36" y="64"/>
                    </a:lnTo>
                    <a:lnTo>
                      <a:pt x="7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96"/>
              <p:cNvSpPr>
                <a:spLocks noEditPoints="1"/>
              </p:cNvSpPr>
              <p:nvPr/>
            </p:nvSpPr>
            <p:spPr bwMode="auto">
              <a:xfrm>
                <a:off x="405" y="1744"/>
                <a:ext cx="87" cy="74"/>
              </a:xfrm>
              <a:custGeom>
                <a:avLst/>
                <a:gdLst>
                  <a:gd name="T0" fmla="*/ 0 w 48"/>
                  <a:gd name="T1" fmla="*/ 41 h 41"/>
                  <a:gd name="T2" fmla="*/ 0 w 48"/>
                  <a:gd name="T3" fmla="*/ 25 h 41"/>
                  <a:gd name="T4" fmla="*/ 24 w 48"/>
                  <a:gd name="T5" fmla="*/ 0 h 41"/>
                  <a:gd name="T6" fmla="*/ 48 w 48"/>
                  <a:gd name="T7" fmla="*/ 24 h 41"/>
                  <a:gd name="T8" fmla="*/ 48 w 48"/>
                  <a:gd name="T9" fmla="*/ 41 h 41"/>
                  <a:gd name="T10" fmla="*/ 0 w 48"/>
                  <a:gd name="T11" fmla="*/ 41 h 41"/>
                  <a:gd name="T12" fmla="*/ 24 w 48"/>
                  <a:gd name="T13" fmla="*/ 6 h 41"/>
                  <a:gd name="T14" fmla="*/ 6 w 48"/>
                  <a:gd name="T15" fmla="*/ 25 h 41"/>
                  <a:gd name="T16" fmla="*/ 6 w 48"/>
                  <a:gd name="T17" fmla="*/ 35 h 41"/>
                  <a:gd name="T18" fmla="*/ 42 w 48"/>
                  <a:gd name="T19" fmla="*/ 35 h 41"/>
                  <a:gd name="T20" fmla="*/ 42 w 48"/>
                  <a:gd name="T21" fmla="*/ 24 h 41"/>
                  <a:gd name="T22" fmla="*/ 24 w 48"/>
                  <a:gd name="T23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41">
                    <a:moveTo>
                      <a:pt x="0" y="41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11"/>
                      <a:pt x="10" y="0"/>
                      <a:pt x="24" y="0"/>
                    </a:cubicBezTo>
                    <a:cubicBezTo>
                      <a:pt x="37" y="0"/>
                      <a:pt x="48" y="11"/>
                      <a:pt x="48" y="24"/>
                    </a:cubicBezTo>
                    <a:cubicBezTo>
                      <a:pt x="48" y="41"/>
                      <a:pt x="48" y="41"/>
                      <a:pt x="48" y="41"/>
                    </a:cubicBezTo>
                    <a:lnTo>
                      <a:pt x="0" y="41"/>
                    </a:lnTo>
                    <a:close/>
                    <a:moveTo>
                      <a:pt x="24" y="6"/>
                    </a:moveTo>
                    <a:cubicBezTo>
                      <a:pt x="14" y="7"/>
                      <a:pt x="6" y="15"/>
                      <a:pt x="6" y="2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15"/>
                      <a:pt x="34" y="6"/>
                      <a:pt x="24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97"/>
              <p:cNvSpPr>
                <a:spLocks noEditPoints="1"/>
              </p:cNvSpPr>
              <p:nvPr/>
            </p:nvSpPr>
            <p:spPr bwMode="auto">
              <a:xfrm>
                <a:off x="387" y="1808"/>
                <a:ext cx="125" cy="94"/>
              </a:xfrm>
              <a:custGeom>
                <a:avLst/>
                <a:gdLst>
                  <a:gd name="T0" fmla="*/ 4 w 69"/>
                  <a:gd name="T1" fmla="*/ 52 h 52"/>
                  <a:gd name="T2" fmla="*/ 4 w 69"/>
                  <a:gd name="T3" fmla="*/ 52 h 52"/>
                  <a:gd name="T4" fmla="*/ 0 w 69"/>
                  <a:gd name="T5" fmla="*/ 48 h 52"/>
                  <a:gd name="T6" fmla="*/ 0 w 69"/>
                  <a:gd name="T7" fmla="*/ 5 h 52"/>
                  <a:gd name="T8" fmla="*/ 4 w 69"/>
                  <a:gd name="T9" fmla="*/ 0 h 52"/>
                  <a:gd name="T10" fmla="*/ 64 w 69"/>
                  <a:gd name="T11" fmla="*/ 0 h 52"/>
                  <a:gd name="T12" fmla="*/ 68 w 69"/>
                  <a:gd name="T13" fmla="*/ 4 h 52"/>
                  <a:gd name="T14" fmla="*/ 69 w 69"/>
                  <a:gd name="T15" fmla="*/ 48 h 52"/>
                  <a:gd name="T16" fmla="*/ 67 w 69"/>
                  <a:gd name="T17" fmla="*/ 51 h 52"/>
                  <a:gd name="T18" fmla="*/ 64 w 69"/>
                  <a:gd name="T19" fmla="*/ 52 h 52"/>
                  <a:gd name="T20" fmla="*/ 4 w 69"/>
                  <a:gd name="T21" fmla="*/ 52 h 52"/>
                  <a:gd name="T22" fmla="*/ 6 w 69"/>
                  <a:gd name="T23" fmla="*/ 6 h 52"/>
                  <a:gd name="T24" fmla="*/ 6 w 69"/>
                  <a:gd name="T25" fmla="*/ 46 h 52"/>
                  <a:gd name="T26" fmla="*/ 63 w 69"/>
                  <a:gd name="T27" fmla="*/ 46 h 52"/>
                  <a:gd name="T28" fmla="*/ 62 w 69"/>
                  <a:gd name="T29" fmla="*/ 6 h 52"/>
                  <a:gd name="T30" fmla="*/ 6 w 69"/>
                  <a:gd name="T31" fmla="*/ 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" h="52">
                    <a:moveTo>
                      <a:pt x="4" y="52"/>
                    </a:moveTo>
                    <a:cubicBezTo>
                      <a:pt x="4" y="52"/>
                      <a:pt x="4" y="52"/>
                      <a:pt x="4" y="52"/>
                    </a:cubicBezTo>
                    <a:cubicBezTo>
                      <a:pt x="2" y="52"/>
                      <a:pt x="0" y="50"/>
                      <a:pt x="0" y="48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6" y="0"/>
                      <a:pt x="68" y="2"/>
                      <a:pt x="68" y="4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9" y="49"/>
                      <a:pt x="68" y="50"/>
                      <a:pt x="67" y="51"/>
                    </a:cubicBezTo>
                    <a:cubicBezTo>
                      <a:pt x="67" y="52"/>
                      <a:pt x="65" y="52"/>
                      <a:pt x="64" y="52"/>
                    </a:cubicBezTo>
                    <a:lnTo>
                      <a:pt x="4" y="52"/>
                    </a:lnTo>
                    <a:close/>
                    <a:moveTo>
                      <a:pt x="6" y="6"/>
                    </a:moveTo>
                    <a:cubicBezTo>
                      <a:pt x="6" y="46"/>
                      <a:pt x="6" y="46"/>
                      <a:pt x="6" y="46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62" y="6"/>
                      <a:pt x="62" y="6"/>
                      <a:pt x="62" y="6"/>
                    </a:cubicBez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98"/>
              <p:cNvSpPr>
                <a:spLocks noEditPoints="1"/>
              </p:cNvSpPr>
              <p:nvPr/>
            </p:nvSpPr>
            <p:spPr bwMode="auto">
              <a:xfrm>
                <a:off x="1039" y="1650"/>
                <a:ext cx="347" cy="347"/>
              </a:xfrm>
              <a:custGeom>
                <a:avLst/>
                <a:gdLst>
                  <a:gd name="T0" fmla="*/ 96 w 192"/>
                  <a:gd name="T1" fmla="*/ 192 h 192"/>
                  <a:gd name="T2" fmla="*/ 0 w 192"/>
                  <a:gd name="T3" fmla="*/ 96 h 192"/>
                  <a:gd name="T4" fmla="*/ 96 w 192"/>
                  <a:gd name="T5" fmla="*/ 0 h 192"/>
                  <a:gd name="T6" fmla="*/ 192 w 192"/>
                  <a:gd name="T7" fmla="*/ 96 h 192"/>
                  <a:gd name="T8" fmla="*/ 96 w 192"/>
                  <a:gd name="T9" fmla="*/ 192 h 192"/>
                  <a:gd name="T10" fmla="*/ 96 w 192"/>
                  <a:gd name="T11" fmla="*/ 6 h 192"/>
                  <a:gd name="T12" fmla="*/ 6 w 192"/>
                  <a:gd name="T13" fmla="*/ 96 h 192"/>
                  <a:gd name="T14" fmla="*/ 96 w 192"/>
                  <a:gd name="T15" fmla="*/ 185 h 192"/>
                  <a:gd name="T16" fmla="*/ 185 w 192"/>
                  <a:gd name="T17" fmla="*/ 96 h 192"/>
                  <a:gd name="T18" fmla="*/ 96 w 192"/>
                  <a:gd name="T19" fmla="*/ 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92">
                    <a:moveTo>
                      <a:pt x="96" y="192"/>
                    </a:moveTo>
                    <a:cubicBezTo>
                      <a:pt x="43" y="192"/>
                      <a:pt x="0" y="149"/>
                      <a:pt x="0" y="96"/>
                    </a:cubicBezTo>
                    <a:cubicBezTo>
                      <a:pt x="0" y="43"/>
                      <a:pt x="43" y="0"/>
                      <a:pt x="96" y="0"/>
                    </a:cubicBezTo>
                    <a:cubicBezTo>
                      <a:pt x="148" y="0"/>
                      <a:pt x="192" y="43"/>
                      <a:pt x="192" y="96"/>
                    </a:cubicBezTo>
                    <a:cubicBezTo>
                      <a:pt x="192" y="149"/>
                      <a:pt x="148" y="192"/>
                      <a:pt x="96" y="192"/>
                    </a:cubicBezTo>
                    <a:close/>
                    <a:moveTo>
                      <a:pt x="96" y="6"/>
                    </a:moveTo>
                    <a:cubicBezTo>
                      <a:pt x="46" y="6"/>
                      <a:pt x="6" y="46"/>
                      <a:pt x="6" y="96"/>
                    </a:cubicBezTo>
                    <a:cubicBezTo>
                      <a:pt x="6" y="145"/>
                      <a:pt x="46" y="185"/>
                      <a:pt x="96" y="185"/>
                    </a:cubicBezTo>
                    <a:cubicBezTo>
                      <a:pt x="145" y="185"/>
                      <a:pt x="185" y="145"/>
                      <a:pt x="185" y="96"/>
                    </a:cubicBezTo>
                    <a:cubicBezTo>
                      <a:pt x="185" y="46"/>
                      <a:pt x="145" y="6"/>
                      <a:pt x="96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99"/>
              <p:cNvSpPr>
                <a:spLocks noEditPoints="1"/>
              </p:cNvSpPr>
              <p:nvPr/>
            </p:nvSpPr>
            <p:spPr bwMode="auto">
              <a:xfrm>
                <a:off x="1093" y="1697"/>
                <a:ext cx="237" cy="300"/>
              </a:xfrm>
              <a:custGeom>
                <a:avLst/>
                <a:gdLst>
                  <a:gd name="T0" fmla="*/ 2 w 131"/>
                  <a:gd name="T1" fmla="*/ 142 h 166"/>
                  <a:gd name="T2" fmla="*/ 2 w 131"/>
                  <a:gd name="T3" fmla="*/ 137 h 166"/>
                  <a:gd name="T4" fmla="*/ 41 w 131"/>
                  <a:gd name="T5" fmla="*/ 115 h 166"/>
                  <a:gd name="T6" fmla="*/ 45 w 131"/>
                  <a:gd name="T7" fmla="*/ 95 h 166"/>
                  <a:gd name="T8" fmla="*/ 29 w 131"/>
                  <a:gd name="T9" fmla="*/ 68 h 166"/>
                  <a:gd name="T10" fmla="*/ 37 w 131"/>
                  <a:gd name="T11" fmla="*/ 11 h 166"/>
                  <a:gd name="T12" fmla="*/ 68 w 131"/>
                  <a:gd name="T13" fmla="*/ 0 h 166"/>
                  <a:gd name="T14" fmla="*/ 84 w 131"/>
                  <a:gd name="T15" fmla="*/ 7 h 166"/>
                  <a:gd name="T16" fmla="*/ 101 w 131"/>
                  <a:gd name="T17" fmla="*/ 57 h 166"/>
                  <a:gd name="T18" fmla="*/ 95 w 131"/>
                  <a:gd name="T19" fmla="*/ 78 h 166"/>
                  <a:gd name="T20" fmla="*/ 87 w 131"/>
                  <a:gd name="T21" fmla="*/ 109 h 166"/>
                  <a:gd name="T22" fmla="*/ 92 w 131"/>
                  <a:gd name="T23" fmla="*/ 116 h 166"/>
                  <a:gd name="T24" fmla="*/ 129 w 131"/>
                  <a:gd name="T25" fmla="*/ 137 h 166"/>
                  <a:gd name="T26" fmla="*/ 129 w 131"/>
                  <a:gd name="T27" fmla="*/ 142 h 166"/>
                  <a:gd name="T28" fmla="*/ 9 w 131"/>
                  <a:gd name="T29" fmla="*/ 139 h 166"/>
                  <a:gd name="T30" fmla="*/ 122 w 131"/>
                  <a:gd name="T31" fmla="*/ 139 h 166"/>
                  <a:gd name="T32" fmla="*/ 87 w 131"/>
                  <a:gd name="T33" fmla="*/ 121 h 166"/>
                  <a:gd name="T34" fmla="*/ 80 w 131"/>
                  <a:gd name="T35" fmla="*/ 109 h 166"/>
                  <a:gd name="T36" fmla="*/ 81 w 131"/>
                  <a:gd name="T37" fmla="*/ 92 h 166"/>
                  <a:gd name="T38" fmla="*/ 91 w 131"/>
                  <a:gd name="T39" fmla="*/ 69 h 166"/>
                  <a:gd name="T40" fmla="*/ 96 w 131"/>
                  <a:gd name="T41" fmla="*/ 67 h 166"/>
                  <a:gd name="T42" fmla="*/ 93 w 131"/>
                  <a:gd name="T43" fmla="*/ 61 h 166"/>
                  <a:gd name="T44" fmla="*/ 93 w 131"/>
                  <a:gd name="T45" fmla="*/ 17 h 166"/>
                  <a:gd name="T46" fmla="*/ 83 w 131"/>
                  <a:gd name="T47" fmla="*/ 13 h 166"/>
                  <a:gd name="T48" fmla="*/ 78 w 131"/>
                  <a:gd name="T49" fmla="*/ 9 h 166"/>
                  <a:gd name="T50" fmla="*/ 66 w 131"/>
                  <a:gd name="T51" fmla="*/ 6 h 166"/>
                  <a:gd name="T52" fmla="*/ 37 w 131"/>
                  <a:gd name="T53" fmla="*/ 58 h 166"/>
                  <a:gd name="T54" fmla="*/ 36 w 131"/>
                  <a:gd name="T55" fmla="*/ 62 h 166"/>
                  <a:gd name="T56" fmla="*/ 39 w 131"/>
                  <a:gd name="T57" fmla="*/ 72 h 166"/>
                  <a:gd name="T58" fmla="*/ 41 w 131"/>
                  <a:gd name="T59" fmla="*/ 74 h 166"/>
                  <a:gd name="T60" fmla="*/ 51 w 131"/>
                  <a:gd name="T61" fmla="*/ 92 h 166"/>
                  <a:gd name="T62" fmla="*/ 51 w 131"/>
                  <a:gd name="T63" fmla="*/ 111 h 166"/>
                  <a:gd name="T64" fmla="*/ 35 w 131"/>
                  <a:gd name="T65" fmla="*/ 12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" h="166">
                    <a:moveTo>
                      <a:pt x="66" y="166"/>
                    </a:moveTo>
                    <a:cubicBezTo>
                      <a:pt x="42" y="166"/>
                      <a:pt x="20" y="157"/>
                      <a:pt x="2" y="142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2" y="137"/>
                      <a:pt x="2" y="137"/>
                      <a:pt x="2" y="137"/>
                    </a:cubicBezTo>
                    <a:cubicBezTo>
                      <a:pt x="8" y="130"/>
                      <a:pt x="19" y="124"/>
                      <a:pt x="32" y="120"/>
                    </a:cubicBezTo>
                    <a:cubicBezTo>
                      <a:pt x="37" y="118"/>
                      <a:pt x="40" y="117"/>
                      <a:pt x="41" y="115"/>
                    </a:cubicBezTo>
                    <a:cubicBezTo>
                      <a:pt x="43" y="113"/>
                      <a:pt x="44" y="112"/>
                      <a:pt x="45" y="110"/>
                    </a:cubicBezTo>
                    <a:cubicBezTo>
                      <a:pt x="45" y="108"/>
                      <a:pt x="45" y="101"/>
                      <a:pt x="45" y="95"/>
                    </a:cubicBezTo>
                    <a:cubicBezTo>
                      <a:pt x="41" y="91"/>
                      <a:pt x="38" y="85"/>
                      <a:pt x="36" y="77"/>
                    </a:cubicBezTo>
                    <a:cubicBezTo>
                      <a:pt x="33" y="76"/>
                      <a:pt x="30" y="72"/>
                      <a:pt x="29" y="68"/>
                    </a:cubicBezTo>
                    <a:cubicBezTo>
                      <a:pt x="28" y="64"/>
                      <a:pt x="29" y="60"/>
                      <a:pt x="30" y="58"/>
                    </a:cubicBezTo>
                    <a:cubicBezTo>
                      <a:pt x="27" y="37"/>
                      <a:pt x="29" y="21"/>
                      <a:pt x="37" y="11"/>
                    </a:cubicBezTo>
                    <a:cubicBezTo>
                      <a:pt x="44" y="3"/>
                      <a:pt x="54" y="0"/>
                      <a:pt x="66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8" y="0"/>
                      <a:pt x="81" y="2"/>
                      <a:pt x="83" y="5"/>
                    </a:cubicBezTo>
                    <a:cubicBezTo>
                      <a:pt x="84" y="6"/>
                      <a:pt x="84" y="6"/>
                      <a:pt x="84" y="7"/>
                    </a:cubicBezTo>
                    <a:cubicBezTo>
                      <a:pt x="90" y="7"/>
                      <a:pt x="95" y="9"/>
                      <a:pt x="99" y="13"/>
                    </a:cubicBezTo>
                    <a:cubicBezTo>
                      <a:pt x="105" y="22"/>
                      <a:pt x="106" y="38"/>
                      <a:pt x="101" y="57"/>
                    </a:cubicBezTo>
                    <a:cubicBezTo>
                      <a:pt x="103" y="60"/>
                      <a:pt x="103" y="63"/>
                      <a:pt x="102" y="68"/>
                    </a:cubicBezTo>
                    <a:cubicBezTo>
                      <a:pt x="101" y="73"/>
                      <a:pt x="98" y="76"/>
                      <a:pt x="95" y="78"/>
                    </a:cubicBezTo>
                    <a:cubicBezTo>
                      <a:pt x="93" y="85"/>
                      <a:pt x="90" y="91"/>
                      <a:pt x="87" y="95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7" y="112"/>
                      <a:pt x="88" y="113"/>
                      <a:pt x="90" y="115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3" y="118"/>
                      <a:pt x="94" y="118"/>
                      <a:pt x="99" y="120"/>
                    </a:cubicBezTo>
                    <a:cubicBezTo>
                      <a:pt x="112" y="124"/>
                      <a:pt x="123" y="130"/>
                      <a:pt x="129" y="137"/>
                    </a:cubicBezTo>
                    <a:cubicBezTo>
                      <a:pt x="131" y="140"/>
                      <a:pt x="131" y="140"/>
                      <a:pt x="131" y="140"/>
                    </a:cubicBezTo>
                    <a:cubicBezTo>
                      <a:pt x="129" y="142"/>
                      <a:pt x="129" y="142"/>
                      <a:pt x="129" y="142"/>
                    </a:cubicBezTo>
                    <a:cubicBezTo>
                      <a:pt x="111" y="157"/>
                      <a:pt x="89" y="166"/>
                      <a:pt x="66" y="166"/>
                    </a:cubicBezTo>
                    <a:close/>
                    <a:moveTo>
                      <a:pt x="9" y="139"/>
                    </a:moveTo>
                    <a:cubicBezTo>
                      <a:pt x="25" y="152"/>
                      <a:pt x="45" y="159"/>
                      <a:pt x="66" y="159"/>
                    </a:cubicBezTo>
                    <a:cubicBezTo>
                      <a:pt x="86" y="159"/>
                      <a:pt x="106" y="152"/>
                      <a:pt x="122" y="139"/>
                    </a:cubicBezTo>
                    <a:cubicBezTo>
                      <a:pt x="116" y="134"/>
                      <a:pt x="108" y="130"/>
                      <a:pt x="97" y="127"/>
                    </a:cubicBezTo>
                    <a:cubicBezTo>
                      <a:pt x="91" y="124"/>
                      <a:pt x="90" y="123"/>
                      <a:pt x="87" y="121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83" y="117"/>
                      <a:pt x="81" y="115"/>
                      <a:pt x="80" y="109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81" y="92"/>
                      <a:pt x="81" y="92"/>
                      <a:pt x="81" y="92"/>
                    </a:cubicBezTo>
                    <a:cubicBezTo>
                      <a:pt x="85" y="88"/>
                      <a:pt x="87" y="82"/>
                      <a:pt x="89" y="74"/>
                    </a:cubicBezTo>
                    <a:cubicBezTo>
                      <a:pt x="91" y="69"/>
                      <a:pt x="91" y="69"/>
                      <a:pt x="91" y="69"/>
                    </a:cubicBezTo>
                    <a:cubicBezTo>
                      <a:pt x="93" y="71"/>
                      <a:pt x="93" y="71"/>
                      <a:pt x="93" y="71"/>
                    </a:cubicBezTo>
                    <a:cubicBezTo>
                      <a:pt x="94" y="70"/>
                      <a:pt x="95" y="69"/>
                      <a:pt x="96" y="67"/>
                    </a:cubicBezTo>
                    <a:cubicBezTo>
                      <a:pt x="96" y="64"/>
                      <a:pt x="96" y="63"/>
                      <a:pt x="96" y="62"/>
                    </a:cubicBezTo>
                    <a:cubicBezTo>
                      <a:pt x="93" y="61"/>
                      <a:pt x="93" y="61"/>
                      <a:pt x="93" y="61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99" y="40"/>
                      <a:pt x="99" y="24"/>
                      <a:pt x="93" y="17"/>
                    </a:cubicBezTo>
                    <a:cubicBezTo>
                      <a:pt x="91" y="14"/>
                      <a:pt x="88" y="13"/>
                      <a:pt x="84" y="13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0" y="11"/>
                      <a:pt x="79" y="10"/>
                      <a:pt x="78" y="9"/>
                    </a:cubicBezTo>
                    <a:cubicBezTo>
                      <a:pt x="77" y="7"/>
                      <a:pt x="76" y="6"/>
                      <a:pt x="68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56" y="6"/>
                      <a:pt x="48" y="9"/>
                      <a:pt x="42" y="15"/>
                    </a:cubicBezTo>
                    <a:cubicBezTo>
                      <a:pt x="35" y="24"/>
                      <a:pt x="34" y="38"/>
                      <a:pt x="37" y="58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5" y="63"/>
                      <a:pt x="35" y="64"/>
                      <a:pt x="36" y="67"/>
                    </a:cubicBezTo>
                    <a:cubicBezTo>
                      <a:pt x="36" y="69"/>
                      <a:pt x="38" y="71"/>
                      <a:pt x="39" y="72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4" y="82"/>
                      <a:pt x="47" y="88"/>
                      <a:pt x="50" y="91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4"/>
                      <a:pt x="51" y="94"/>
                      <a:pt x="51" y="94"/>
                    </a:cubicBezTo>
                    <a:cubicBezTo>
                      <a:pt x="51" y="97"/>
                      <a:pt x="52" y="108"/>
                      <a:pt x="51" y="111"/>
                    </a:cubicBezTo>
                    <a:cubicBezTo>
                      <a:pt x="51" y="114"/>
                      <a:pt x="49" y="117"/>
                      <a:pt x="46" y="120"/>
                    </a:cubicBezTo>
                    <a:cubicBezTo>
                      <a:pt x="43" y="123"/>
                      <a:pt x="40" y="124"/>
                      <a:pt x="35" y="126"/>
                    </a:cubicBezTo>
                    <a:cubicBezTo>
                      <a:pt x="23" y="129"/>
                      <a:pt x="15" y="134"/>
                      <a:pt x="9" y="13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Oval 100"/>
              <p:cNvSpPr>
                <a:spLocks noChangeArrowheads="1"/>
              </p:cNvSpPr>
              <p:nvPr/>
            </p:nvSpPr>
            <p:spPr bwMode="auto">
              <a:xfrm>
                <a:off x="1790" y="1650"/>
                <a:ext cx="347" cy="347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Line 101"/>
              <p:cNvSpPr>
                <a:spLocks noChangeShapeType="1"/>
              </p:cNvSpPr>
              <p:nvPr/>
            </p:nvSpPr>
            <p:spPr bwMode="auto">
              <a:xfrm>
                <a:off x="1964" y="1752"/>
                <a:ext cx="0" cy="106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Line 102"/>
              <p:cNvSpPr>
                <a:spLocks noChangeShapeType="1"/>
              </p:cNvSpPr>
              <p:nvPr/>
            </p:nvSpPr>
            <p:spPr bwMode="auto">
              <a:xfrm flipH="1">
                <a:off x="1957" y="1851"/>
                <a:ext cx="10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03"/>
              <p:cNvSpPr>
                <a:spLocks noEditPoints="1"/>
              </p:cNvSpPr>
              <p:nvPr/>
            </p:nvSpPr>
            <p:spPr bwMode="auto">
              <a:xfrm>
                <a:off x="2596" y="1650"/>
                <a:ext cx="236" cy="347"/>
              </a:xfrm>
              <a:custGeom>
                <a:avLst/>
                <a:gdLst>
                  <a:gd name="T0" fmla="*/ 66 w 131"/>
                  <a:gd name="T1" fmla="*/ 180 h 192"/>
                  <a:gd name="T2" fmla="*/ 0 w 131"/>
                  <a:gd name="T3" fmla="*/ 65 h 192"/>
                  <a:gd name="T4" fmla="*/ 66 w 131"/>
                  <a:gd name="T5" fmla="*/ 0 h 192"/>
                  <a:gd name="T6" fmla="*/ 131 w 131"/>
                  <a:gd name="T7" fmla="*/ 65 h 192"/>
                  <a:gd name="T8" fmla="*/ 66 w 131"/>
                  <a:gd name="T9" fmla="*/ 180 h 192"/>
                  <a:gd name="T10" fmla="*/ 66 w 131"/>
                  <a:gd name="T11" fmla="*/ 8 h 192"/>
                  <a:gd name="T12" fmla="*/ 8 w 131"/>
                  <a:gd name="T13" fmla="*/ 65 h 192"/>
                  <a:gd name="T14" fmla="*/ 66 w 131"/>
                  <a:gd name="T15" fmla="*/ 167 h 192"/>
                  <a:gd name="T16" fmla="*/ 123 w 131"/>
                  <a:gd name="T17" fmla="*/ 65 h 192"/>
                  <a:gd name="T18" fmla="*/ 66 w 131"/>
                  <a:gd name="T19" fmla="*/ 8 h 192"/>
                  <a:gd name="T20" fmla="*/ 66 w 131"/>
                  <a:gd name="T21" fmla="*/ 102 h 192"/>
                  <a:gd name="T22" fmla="*/ 29 w 131"/>
                  <a:gd name="T23" fmla="*/ 65 h 192"/>
                  <a:gd name="T24" fmla="*/ 66 w 131"/>
                  <a:gd name="T25" fmla="*/ 28 h 192"/>
                  <a:gd name="T26" fmla="*/ 102 w 131"/>
                  <a:gd name="T27" fmla="*/ 65 h 192"/>
                  <a:gd name="T28" fmla="*/ 66 w 131"/>
                  <a:gd name="T29" fmla="*/ 102 h 192"/>
                  <a:gd name="T30" fmla="*/ 66 w 131"/>
                  <a:gd name="T31" fmla="*/ 37 h 192"/>
                  <a:gd name="T32" fmla="*/ 37 w 131"/>
                  <a:gd name="T33" fmla="*/ 65 h 192"/>
                  <a:gd name="T34" fmla="*/ 66 w 131"/>
                  <a:gd name="T35" fmla="*/ 94 h 192"/>
                  <a:gd name="T36" fmla="*/ 94 w 131"/>
                  <a:gd name="T37" fmla="*/ 65 h 192"/>
                  <a:gd name="T38" fmla="*/ 66 w 131"/>
                  <a:gd name="T39" fmla="*/ 37 h 192"/>
                  <a:gd name="T40" fmla="*/ 37 w 131"/>
                  <a:gd name="T41" fmla="*/ 153 h 192"/>
                  <a:gd name="T42" fmla="*/ 42 w 131"/>
                  <a:gd name="T43" fmla="*/ 160 h 192"/>
                  <a:gd name="T44" fmla="*/ 12 w 131"/>
                  <a:gd name="T45" fmla="*/ 171 h 192"/>
                  <a:gd name="T46" fmla="*/ 66 w 131"/>
                  <a:gd name="T47" fmla="*/ 184 h 192"/>
                  <a:gd name="T48" fmla="*/ 119 w 131"/>
                  <a:gd name="T49" fmla="*/ 171 h 192"/>
                  <a:gd name="T50" fmla="*/ 89 w 131"/>
                  <a:gd name="T51" fmla="*/ 160 h 192"/>
                  <a:gd name="T52" fmla="*/ 94 w 131"/>
                  <a:gd name="T53" fmla="*/ 153 h 192"/>
                  <a:gd name="T54" fmla="*/ 127 w 131"/>
                  <a:gd name="T55" fmla="*/ 171 h 192"/>
                  <a:gd name="T56" fmla="*/ 66 w 131"/>
                  <a:gd name="T57" fmla="*/ 192 h 192"/>
                  <a:gd name="T58" fmla="*/ 4 w 131"/>
                  <a:gd name="T59" fmla="*/ 171 h 192"/>
                  <a:gd name="T60" fmla="*/ 37 w 131"/>
                  <a:gd name="T61" fmla="*/ 15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1" h="192">
                    <a:moveTo>
                      <a:pt x="66" y="180"/>
                    </a:moveTo>
                    <a:cubicBezTo>
                      <a:pt x="66" y="180"/>
                      <a:pt x="0" y="101"/>
                      <a:pt x="0" y="65"/>
                    </a:cubicBezTo>
                    <a:cubicBezTo>
                      <a:pt x="0" y="29"/>
                      <a:pt x="29" y="0"/>
                      <a:pt x="66" y="0"/>
                    </a:cubicBezTo>
                    <a:cubicBezTo>
                      <a:pt x="102" y="0"/>
                      <a:pt x="131" y="29"/>
                      <a:pt x="131" y="65"/>
                    </a:cubicBezTo>
                    <a:cubicBezTo>
                      <a:pt x="131" y="101"/>
                      <a:pt x="66" y="180"/>
                      <a:pt x="66" y="180"/>
                    </a:cubicBezTo>
                    <a:close/>
                    <a:moveTo>
                      <a:pt x="66" y="8"/>
                    </a:moveTo>
                    <a:cubicBezTo>
                      <a:pt x="34" y="8"/>
                      <a:pt x="8" y="34"/>
                      <a:pt x="8" y="65"/>
                    </a:cubicBezTo>
                    <a:cubicBezTo>
                      <a:pt x="8" y="97"/>
                      <a:pt x="66" y="167"/>
                      <a:pt x="66" y="167"/>
                    </a:cubicBezTo>
                    <a:cubicBezTo>
                      <a:pt x="66" y="167"/>
                      <a:pt x="123" y="97"/>
                      <a:pt x="123" y="65"/>
                    </a:cubicBezTo>
                    <a:cubicBezTo>
                      <a:pt x="123" y="34"/>
                      <a:pt x="97" y="8"/>
                      <a:pt x="66" y="8"/>
                    </a:cubicBezTo>
                    <a:close/>
                    <a:moveTo>
                      <a:pt x="66" y="102"/>
                    </a:moveTo>
                    <a:cubicBezTo>
                      <a:pt x="45" y="102"/>
                      <a:pt x="29" y="85"/>
                      <a:pt x="29" y="65"/>
                    </a:cubicBezTo>
                    <a:cubicBezTo>
                      <a:pt x="29" y="45"/>
                      <a:pt x="45" y="28"/>
                      <a:pt x="66" y="28"/>
                    </a:cubicBezTo>
                    <a:cubicBezTo>
                      <a:pt x="86" y="28"/>
                      <a:pt x="102" y="45"/>
                      <a:pt x="102" y="65"/>
                    </a:cubicBezTo>
                    <a:cubicBezTo>
                      <a:pt x="102" y="85"/>
                      <a:pt x="86" y="102"/>
                      <a:pt x="66" y="102"/>
                    </a:cubicBezTo>
                    <a:close/>
                    <a:moveTo>
                      <a:pt x="66" y="37"/>
                    </a:moveTo>
                    <a:cubicBezTo>
                      <a:pt x="50" y="37"/>
                      <a:pt x="37" y="49"/>
                      <a:pt x="37" y="65"/>
                    </a:cubicBezTo>
                    <a:cubicBezTo>
                      <a:pt x="37" y="81"/>
                      <a:pt x="50" y="94"/>
                      <a:pt x="66" y="94"/>
                    </a:cubicBezTo>
                    <a:cubicBezTo>
                      <a:pt x="81" y="94"/>
                      <a:pt x="94" y="81"/>
                      <a:pt x="94" y="65"/>
                    </a:cubicBezTo>
                    <a:cubicBezTo>
                      <a:pt x="94" y="49"/>
                      <a:pt x="81" y="37"/>
                      <a:pt x="66" y="37"/>
                    </a:cubicBezTo>
                    <a:close/>
                    <a:moveTo>
                      <a:pt x="37" y="153"/>
                    </a:moveTo>
                    <a:cubicBezTo>
                      <a:pt x="38" y="156"/>
                      <a:pt x="40" y="158"/>
                      <a:pt x="42" y="160"/>
                    </a:cubicBezTo>
                    <a:cubicBezTo>
                      <a:pt x="24" y="162"/>
                      <a:pt x="12" y="167"/>
                      <a:pt x="12" y="171"/>
                    </a:cubicBezTo>
                    <a:cubicBezTo>
                      <a:pt x="12" y="178"/>
                      <a:pt x="36" y="184"/>
                      <a:pt x="66" y="184"/>
                    </a:cubicBezTo>
                    <a:cubicBezTo>
                      <a:pt x="95" y="184"/>
                      <a:pt x="119" y="178"/>
                      <a:pt x="119" y="171"/>
                    </a:cubicBezTo>
                    <a:cubicBezTo>
                      <a:pt x="119" y="167"/>
                      <a:pt x="107" y="162"/>
                      <a:pt x="89" y="160"/>
                    </a:cubicBezTo>
                    <a:cubicBezTo>
                      <a:pt x="91" y="158"/>
                      <a:pt x="93" y="156"/>
                      <a:pt x="94" y="153"/>
                    </a:cubicBezTo>
                    <a:cubicBezTo>
                      <a:pt x="114" y="157"/>
                      <a:pt x="127" y="164"/>
                      <a:pt x="127" y="171"/>
                    </a:cubicBezTo>
                    <a:cubicBezTo>
                      <a:pt x="127" y="183"/>
                      <a:pt x="99" y="192"/>
                      <a:pt x="66" y="192"/>
                    </a:cubicBezTo>
                    <a:cubicBezTo>
                      <a:pt x="32" y="192"/>
                      <a:pt x="4" y="183"/>
                      <a:pt x="4" y="171"/>
                    </a:cubicBezTo>
                    <a:cubicBezTo>
                      <a:pt x="4" y="164"/>
                      <a:pt x="17" y="157"/>
                      <a:pt x="37" y="1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04"/>
              <p:cNvSpPr>
                <a:spLocks noEditPoints="1"/>
              </p:cNvSpPr>
              <p:nvPr/>
            </p:nvSpPr>
            <p:spPr bwMode="auto">
              <a:xfrm>
                <a:off x="3322" y="1650"/>
                <a:ext cx="289" cy="347"/>
              </a:xfrm>
              <a:custGeom>
                <a:avLst/>
                <a:gdLst>
                  <a:gd name="T0" fmla="*/ 193 w 289"/>
                  <a:gd name="T1" fmla="*/ 0 h 347"/>
                  <a:gd name="T2" fmla="*/ 0 w 289"/>
                  <a:gd name="T3" fmla="*/ 0 h 347"/>
                  <a:gd name="T4" fmla="*/ 0 w 289"/>
                  <a:gd name="T5" fmla="*/ 347 h 347"/>
                  <a:gd name="T6" fmla="*/ 289 w 289"/>
                  <a:gd name="T7" fmla="*/ 347 h 347"/>
                  <a:gd name="T8" fmla="*/ 289 w 289"/>
                  <a:gd name="T9" fmla="*/ 96 h 347"/>
                  <a:gd name="T10" fmla="*/ 193 w 289"/>
                  <a:gd name="T11" fmla="*/ 0 h 347"/>
                  <a:gd name="T12" fmla="*/ 197 w 289"/>
                  <a:gd name="T13" fmla="*/ 22 h 347"/>
                  <a:gd name="T14" fmla="*/ 269 w 289"/>
                  <a:gd name="T15" fmla="*/ 94 h 347"/>
                  <a:gd name="T16" fmla="*/ 197 w 289"/>
                  <a:gd name="T17" fmla="*/ 94 h 347"/>
                  <a:gd name="T18" fmla="*/ 197 w 289"/>
                  <a:gd name="T19" fmla="*/ 22 h 347"/>
                  <a:gd name="T20" fmla="*/ 11 w 289"/>
                  <a:gd name="T21" fmla="*/ 335 h 347"/>
                  <a:gd name="T22" fmla="*/ 11 w 289"/>
                  <a:gd name="T23" fmla="*/ 13 h 347"/>
                  <a:gd name="T24" fmla="*/ 184 w 289"/>
                  <a:gd name="T25" fmla="*/ 13 h 347"/>
                  <a:gd name="T26" fmla="*/ 184 w 289"/>
                  <a:gd name="T27" fmla="*/ 107 h 347"/>
                  <a:gd name="T28" fmla="*/ 189 w 289"/>
                  <a:gd name="T29" fmla="*/ 107 h 347"/>
                  <a:gd name="T30" fmla="*/ 197 w 289"/>
                  <a:gd name="T31" fmla="*/ 107 h 347"/>
                  <a:gd name="T32" fmla="*/ 276 w 289"/>
                  <a:gd name="T33" fmla="*/ 107 h 347"/>
                  <a:gd name="T34" fmla="*/ 276 w 289"/>
                  <a:gd name="T35" fmla="*/ 335 h 347"/>
                  <a:gd name="T36" fmla="*/ 11 w 289"/>
                  <a:gd name="T37" fmla="*/ 335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9" h="347">
                    <a:moveTo>
                      <a:pt x="193" y="0"/>
                    </a:moveTo>
                    <a:lnTo>
                      <a:pt x="0" y="0"/>
                    </a:lnTo>
                    <a:lnTo>
                      <a:pt x="0" y="347"/>
                    </a:lnTo>
                    <a:lnTo>
                      <a:pt x="289" y="347"/>
                    </a:lnTo>
                    <a:lnTo>
                      <a:pt x="289" y="96"/>
                    </a:lnTo>
                    <a:lnTo>
                      <a:pt x="193" y="0"/>
                    </a:lnTo>
                    <a:close/>
                    <a:moveTo>
                      <a:pt x="197" y="22"/>
                    </a:moveTo>
                    <a:lnTo>
                      <a:pt x="269" y="94"/>
                    </a:lnTo>
                    <a:lnTo>
                      <a:pt x="197" y="94"/>
                    </a:lnTo>
                    <a:lnTo>
                      <a:pt x="197" y="22"/>
                    </a:lnTo>
                    <a:close/>
                    <a:moveTo>
                      <a:pt x="11" y="335"/>
                    </a:moveTo>
                    <a:lnTo>
                      <a:pt x="11" y="13"/>
                    </a:lnTo>
                    <a:lnTo>
                      <a:pt x="184" y="13"/>
                    </a:lnTo>
                    <a:lnTo>
                      <a:pt x="184" y="107"/>
                    </a:lnTo>
                    <a:lnTo>
                      <a:pt x="189" y="107"/>
                    </a:lnTo>
                    <a:lnTo>
                      <a:pt x="197" y="107"/>
                    </a:lnTo>
                    <a:lnTo>
                      <a:pt x="276" y="107"/>
                    </a:lnTo>
                    <a:lnTo>
                      <a:pt x="276" y="335"/>
                    </a:lnTo>
                    <a:lnTo>
                      <a:pt x="11" y="3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05"/>
              <p:cNvSpPr>
                <a:spLocks noEditPoints="1"/>
              </p:cNvSpPr>
              <p:nvPr/>
            </p:nvSpPr>
            <p:spPr bwMode="auto">
              <a:xfrm>
                <a:off x="4053" y="1650"/>
                <a:ext cx="275" cy="328"/>
              </a:xfrm>
              <a:custGeom>
                <a:avLst/>
                <a:gdLst>
                  <a:gd name="T0" fmla="*/ 94 w 152"/>
                  <a:gd name="T1" fmla="*/ 175 h 181"/>
                  <a:gd name="T2" fmla="*/ 7 w 152"/>
                  <a:gd name="T3" fmla="*/ 175 h 181"/>
                  <a:gd name="T4" fmla="*/ 7 w 152"/>
                  <a:gd name="T5" fmla="*/ 6 h 181"/>
                  <a:gd name="T6" fmla="*/ 97 w 152"/>
                  <a:gd name="T7" fmla="*/ 6 h 181"/>
                  <a:gd name="T8" fmla="*/ 97 w 152"/>
                  <a:gd name="T9" fmla="*/ 56 h 181"/>
                  <a:gd name="T10" fmla="*/ 100 w 152"/>
                  <a:gd name="T11" fmla="*/ 56 h 181"/>
                  <a:gd name="T12" fmla="*/ 104 w 152"/>
                  <a:gd name="T13" fmla="*/ 56 h 181"/>
                  <a:gd name="T14" fmla="*/ 145 w 152"/>
                  <a:gd name="T15" fmla="*/ 56 h 181"/>
                  <a:gd name="T16" fmla="*/ 145 w 152"/>
                  <a:gd name="T17" fmla="*/ 101 h 181"/>
                  <a:gd name="T18" fmla="*/ 152 w 152"/>
                  <a:gd name="T19" fmla="*/ 102 h 181"/>
                  <a:gd name="T20" fmla="*/ 152 w 152"/>
                  <a:gd name="T21" fmla="*/ 50 h 181"/>
                  <a:gd name="T22" fmla="*/ 102 w 152"/>
                  <a:gd name="T23" fmla="*/ 0 h 181"/>
                  <a:gd name="T24" fmla="*/ 0 w 152"/>
                  <a:gd name="T25" fmla="*/ 0 h 181"/>
                  <a:gd name="T26" fmla="*/ 0 w 152"/>
                  <a:gd name="T27" fmla="*/ 181 h 181"/>
                  <a:gd name="T28" fmla="*/ 97 w 152"/>
                  <a:gd name="T29" fmla="*/ 181 h 181"/>
                  <a:gd name="T30" fmla="*/ 94 w 152"/>
                  <a:gd name="T31" fmla="*/ 175 h 181"/>
                  <a:gd name="T32" fmla="*/ 104 w 152"/>
                  <a:gd name="T33" fmla="*/ 11 h 181"/>
                  <a:gd name="T34" fmla="*/ 142 w 152"/>
                  <a:gd name="T35" fmla="*/ 49 h 181"/>
                  <a:gd name="T36" fmla="*/ 104 w 152"/>
                  <a:gd name="T37" fmla="*/ 49 h 181"/>
                  <a:gd name="T38" fmla="*/ 104 w 152"/>
                  <a:gd name="T39" fmla="*/ 1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2" h="181">
                    <a:moveTo>
                      <a:pt x="94" y="175"/>
                    </a:moveTo>
                    <a:cubicBezTo>
                      <a:pt x="7" y="175"/>
                      <a:pt x="7" y="175"/>
                      <a:pt x="7" y="17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97" y="56"/>
                      <a:pt x="97" y="56"/>
                      <a:pt x="97" y="56"/>
                    </a:cubicBezTo>
                    <a:cubicBezTo>
                      <a:pt x="100" y="56"/>
                      <a:pt x="100" y="56"/>
                      <a:pt x="100" y="56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45" y="56"/>
                      <a:pt x="145" y="56"/>
                      <a:pt x="145" y="56"/>
                    </a:cubicBezTo>
                    <a:cubicBezTo>
                      <a:pt x="145" y="101"/>
                      <a:pt x="145" y="101"/>
                      <a:pt x="145" y="101"/>
                    </a:cubicBezTo>
                    <a:cubicBezTo>
                      <a:pt x="148" y="101"/>
                      <a:pt x="150" y="102"/>
                      <a:pt x="152" y="102"/>
                    </a:cubicBezTo>
                    <a:cubicBezTo>
                      <a:pt x="152" y="50"/>
                      <a:pt x="152" y="50"/>
                      <a:pt x="152" y="5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81"/>
                      <a:pt x="0" y="181"/>
                      <a:pt x="0" y="181"/>
                    </a:cubicBezTo>
                    <a:cubicBezTo>
                      <a:pt x="97" y="181"/>
                      <a:pt x="97" y="181"/>
                      <a:pt x="97" y="181"/>
                    </a:cubicBezTo>
                    <a:cubicBezTo>
                      <a:pt x="96" y="179"/>
                      <a:pt x="95" y="177"/>
                      <a:pt x="94" y="175"/>
                    </a:cubicBezTo>
                    <a:close/>
                    <a:moveTo>
                      <a:pt x="104" y="11"/>
                    </a:moveTo>
                    <a:cubicBezTo>
                      <a:pt x="142" y="49"/>
                      <a:pt x="142" y="49"/>
                      <a:pt x="142" y="49"/>
                    </a:cubicBezTo>
                    <a:cubicBezTo>
                      <a:pt x="104" y="49"/>
                      <a:pt x="104" y="49"/>
                      <a:pt x="104" y="49"/>
                    </a:cubicBezTo>
                    <a:lnTo>
                      <a:pt x="10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Oval 106"/>
              <p:cNvSpPr>
                <a:spLocks noChangeArrowheads="1"/>
              </p:cNvSpPr>
              <p:nvPr/>
            </p:nvSpPr>
            <p:spPr bwMode="auto">
              <a:xfrm>
                <a:off x="4232" y="1853"/>
                <a:ext cx="144" cy="144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Line 107"/>
              <p:cNvSpPr>
                <a:spLocks noChangeShapeType="1"/>
              </p:cNvSpPr>
              <p:nvPr/>
            </p:nvSpPr>
            <p:spPr bwMode="auto">
              <a:xfrm>
                <a:off x="4270" y="1925"/>
                <a:ext cx="68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Line 108"/>
              <p:cNvSpPr>
                <a:spLocks noChangeShapeType="1"/>
              </p:cNvSpPr>
              <p:nvPr/>
            </p:nvSpPr>
            <p:spPr bwMode="auto">
              <a:xfrm>
                <a:off x="4304" y="1891"/>
                <a:ext cx="0" cy="68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09"/>
              <p:cNvSpPr>
                <a:spLocks noEditPoints="1"/>
              </p:cNvSpPr>
              <p:nvPr/>
            </p:nvSpPr>
            <p:spPr bwMode="auto">
              <a:xfrm>
                <a:off x="4804" y="1650"/>
                <a:ext cx="275" cy="328"/>
              </a:xfrm>
              <a:custGeom>
                <a:avLst/>
                <a:gdLst>
                  <a:gd name="T0" fmla="*/ 94 w 152"/>
                  <a:gd name="T1" fmla="*/ 175 h 181"/>
                  <a:gd name="T2" fmla="*/ 7 w 152"/>
                  <a:gd name="T3" fmla="*/ 175 h 181"/>
                  <a:gd name="T4" fmla="*/ 7 w 152"/>
                  <a:gd name="T5" fmla="*/ 6 h 181"/>
                  <a:gd name="T6" fmla="*/ 97 w 152"/>
                  <a:gd name="T7" fmla="*/ 6 h 181"/>
                  <a:gd name="T8" fmla="*/ 97 w 152"/>
                  <a:gd name="T9" fmla="*/ 56 h 181"/>
                  <a:gd name="T10" fmla="*/ 100 w 152"/>
                  <a:gd name="T11" fmla="*/ 56 h 181"/>
                  <a:gd name="T12" fmla="*/ 104 w 152"/>
                  <a:gd name="T13" fmla="*/ 56 h 181"/>
                  <a:gd name="T14" fmla="*/ 145 w 152"/>
                  <a:gd name="T15" fmla="*/ 56 h 181"/>
                  <a:gd name="T16" fmla="*/ 145 w 152"/>
                  <a:gd name="T17" fmla="*/ 101 h 181"/>
                  <a:gd name="T18" fmla="*/ 152 w 152"/>
                  <a:gd name="T19" fmla="*/ 102 h 181"/>
                  <a:gd name="T20" fmla="*/ 152 w 152"/>
                  <a:gd name="T21" fmla="*/ 50 h 181"/>
                  <a:gd name="T22" fmla="*/ 102 w 152"/>
                  <a:gd name="T23" fmla="*/ 0 h 181"/>
                  <a:gd name="T24" fmla="*/ 0 w 152"/>
                  <a:gd name="T25" fmla="*/ 0 h 181"/>
                  <a:gd name="T26" fmla="*/ 0 w 152"/>
                  <a:gd name="T27" fmla="*/ 181 h 181"/>
                  <a:gd name="T28" fmla="*/ 97 w 152"/>
                  <a:gd name="T29" fmla="*/ 181 h 181"/>
                  <a:gd name="T30" fmla="*/ 94 w 152"/>
                  <a:gd name="T31" fmla="*/ 175 h 181"/>
                  <a:gd name="T32" fmla="*/ 104 w 152"/>
                  <a:gd name="T33" fmla="*/ 11 h 181"/>
                  <a:gd name="T34" fmla="*/ 142 w 152"/>
                  <a:gd name="T35" fmla="*/ 49 h 181"/>
                  <a:gd name="T36" fmla="*/ 104 w 152"/>
                  <a:gd name="T37" fmla="*/ 49 h 181"/>
                  <a:gd name="T38" fmla="*/ 104 w 152"/>
                  <a:gd name="T39" fmla="*/ 1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2" h="181">
                    <a:moveTo>
                      <a:pt x="94" y="175"/>
                    </a:moveTo>
                    <a:cubicBezTo>
                      <a:pt x="7" y="175"/>
                      <a:pt x="7" y="175"/>
                      <a:pt x="7" y="17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97" y="56"/>
                      <a:pt x="97" y="56"/>
                      <a:pt x="97" y="56"/>
                    </a:cubicBezTo>
                    <a:cubicBezTo>
                      <a:pt x="100" y="56"/>
                      <a:pt x="100" y="56"/>
                      <a:pt x="100" y="56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45" y="56"/>
                      <a:pt x="145" y="56"/>
                      <a:pt x="145" y="56"/>
                    </a:cubicBezTo>
                    <a:cubicBezTo>
                      <a:pt x="145" y="101"/>
                      <a:pt x="145" y="101"/>
                      <a:pt x="145" y="101"/>
                    </a:cubicBezTo>
                    <a:cubicBezTo>
                      <a:pt x="148" y="101"/>
                      <a:pt x="150" y="102"/>
                      <a:pt x="152" y="102"/>
                    </a:cubicBezTo>
                    <a:cubicBezTo>
                      <a:pt x="152" y="50"/>
                      <a:pt x="152" y="50"/>
                      <a:pt x="152" y="5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81"/>
                      <a:pt x="0" y="181"/>
                      <a:pt x="0" y="181"/>
                    </a:cubicBezTo>
                    <a:cubicBezTo>
                      <a:pt x="97" y="181"/>
                      <a:pt x="97" y="181"/>
                      <a:pt x="97" y="181"/>
                    </a:cubicBezTo>
                    <a:cubicBezTo>
                      <a:pt x="96" y="179"/>
                      <a:pt x="95" y="177"/>
                      <a:pt x="94" y="175"/>
                    </a:cubicBezTo>
                    <a:close/>
                    <a:moveTo>
                      <a:pt x="104" y="11"/>
                    </a:moveTo>
                    <a:cubicBezTo>
                      <a:pt x="142" y="49"/>
                      <a:pt x="142" y="49"/>
                      <a:pt x="142" y="49"/>
                    </a:cubicBezTo>
                    <a:cubicBezTo>
                      <a:pt x="104" y="49"/>
                      <a:pt x="104" y="49"/>
                      <a:pt x="104" y="49"/>
                    </a:cubicBezTo>
                    <a:lnTo>
                      <a:pt x="10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Oval 110"/>
              <p:cNvSpPr>
                <a:spLocks noChangeArrowheads="1"/>
              </p:cNvSpPr>
              <p:nvPr/>
            </p:nvSpPr>
            <p:spPr bwMode="auto">
              <a:xfrm>
                <a:off x="4983" y="1853"/>
                <a:ext cx="145" cy="144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Line 111"/>
              <p:cNvSpPr>
                <a:spLocks noChangeShapeType="1"/>
              </p:cNvSpPr>
              <p:nvPr/>
            </p:nvSpPr>
            <p:spPr bwMode="auto">
              <a:xfrm>
                <a:off x="5021" y="1925"/>
                <a:ext cx="69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12"/>
              <p:cNvSpPr>
                <a:spLocks noEditPoints="1"/>
              </p:cNvSpPr>
              <p:nvPr/>
            </p:nvSpPr>
            <p:spPr bwMode="auto">
              <a:xfrm>
                <a:off x="5576" y="1650"/>
                <a:ext cx="288" cy="347"/>
              </a:xfrm>
              <a:custGeom>
                <a:avLst/>
                <a:gdLst>
                  <a:gd name="T0" fmla="*/ 193 w 288"/>
                  <a:gd name="T1" fmla="*/ 0 h 347"/>
                  <a:gd name="T2" fmla="*/ 0 w 288"/>
                  <a:gd name="T3" fmla="*/ 0 h 347"/>
                  <a:gd name="T4" fmla="*/ 0 w 288"/>
                  <a:gd name="T5" fmla="*/ 347 h 347"/>
                  <a:gd name="T6" fmla="*/ 288 w 288"/>
                  <a:gd name="T7" fmla="*/ 347 h 347"/>
                  <a:gd name="T8" fmla="*/ 288 w 288"/>
                  <a:gd name="T9" fmla="*/ 96 h 347"/>
                  <a:gd name="T10" fmla="*/ 193 w 288"/>
                  <a:gd name="T11" fmla="*/ 0 h 347"/>
                  <a:gd name="T12" fmla="*/ 196 w 288"/>
                  <a:gd name="T13" fmla="*/ 22 h 347"/>
                  <a:gd name="T14" fmla="*/ 269 w 288"/>
                  <a:gd name="T15" fmla="*/ 94 h 347"/>
                  <a:gd name="T16" fmla="*/ 196 w 288"/>
                  <a:gd name="T17" fmla="*/ 94 h 347"/>
                  <a:gd name="T18" fmla="*/ 196 w 288"/>
                  <a:gd name="T19" fmla="*/ 22 h 347"/>
                  <a:gd name="T20" fmla="*/ 276 w 288"/>
                  <a:gd name="T21" fmla="*/ 335 h 347"/>
                  <a:gd name="T22" fmla="*/ 12 w 288"/>
                  <a:gd name="T23" fmla="*/ 335 h 347"/>
                  <a:gd name="T24" fmla="*/ 12 w 288"/>
                  <a:gd name="T25" fmla="*/ 13 h 347"/>
                  <a:gd name="T26" fmla="*/ 184 w 288"/>
                  <a:gd name="T27" fmla="*/ 13 h 347"/>
                  <a:gd name="T28" fmla="*/ 184 w 288"/>
                  <a:gd name="T29" fmla="*/ 107 h 347"/>
                  <a:gd name="T30" fmla="*/ 189 w 288"/>
                  <a:gd name="T31" fmla="*/ 107 h 347"/>
                  <a:gd name="T32" fmla="*/ 196 w 288"/>
                  <a:gd name="T33" fmla="*/ 107 h 347"/>
                  <a:gd name="T34" fmla="*/ 276 w 288"/>
                  <a:gd name="T35" fmla="*/ 107 h 347"/>
                  <a:gd name="T36" fmla="*/ 276 w 288"/>
                  <a:gd name="T37" fmla="*/ 335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8" h="347">
                    <a:moveTo>
                      <a:pt x="193" y="0"/>
                    </a:moveTo>
                    <a:lnTo>
                      <a:pt x="0" y="0"/>
                    </a:lnTo>
                    <a:lnTo>
                      <a:pt x="0" y="347"/>
                    </a:lnTo>
                    <a:lnTo>
                      <a:pt x="288" y="347"/>
                    </a:lnTo>
                    <a:lnTo>
                      <a:pt x="288" y="96"/>
                    </a:lnTo>
                    <a:lnTo>
                      <a:pt x="193" y="0"/>
                    </a:lnTo>
                    <a:close/>
                    <a:moveTo>
                      <a:pt x="196" y="22"/>
                    </a:moveTo>
                    <a:lnTo>
                      <a:pt x="269" y="94"/>
                    </a:lnTo>
                    <a:lnTo>
                      <a:pt x="196" y="94"/>
                    </a:lnTo>
                    <a:lnTo>
                      <a:pt x="196" y="22"/>
                    </a:lnTo>
                    <a:close/>
                    <a:moveTo>
                      <a:pt x="276" y="335"/>
                    </a:moveTo>
                    <a:lnTo>
                      <a:pt x="12" y="335"/>
                    </a:lnTo>
                    <a:lnTo>
                      <a:pt x="12" y="13"/>
                    </a:lnTo>
                    <a:lnTo>
                      <a:pt x="184" y="13"/>
                    </a:lnTo>
                    <a:lnTo>
                      <a:pt x="184" y="107"/>
                    </a:lnTo>
                    <a:lnTo>
                      <a:pt x="189" y="107"/>
                    </a:lnTo>
                    <a:lnTo>
                      <a:pt x="196" y="107"/>
                    </a:lnTo>
                    <a:lnTo>
                      <a:pt x="276" y="107"/>
                    </a:lnTo>
                    <a:lnTo>
                      <a:pt x="276" y="3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Rectangle 113"/>
              <p:cNvSpPr>
                <a:spLocks noChangeArrowheads="1"/>
              </p:cNvSpPr>
              <p:nvPr/>
            </p:nvSpPr>
            <p:spPr bwMode="auto">
              <a:xfrm>
                <a:off x="5630" y="1717"/>
                <a:ext cx="85" cy="1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Rectangle 114"/>
              <p:cNvSpPr>
                <a:spLocks noChangeArrowheads="1"/>
              </p:cNvSpPr>
              <p:nvPr/>
            </p:nvSpPr>
            <p:spPr bwMode="auto">
              <a:xfrm>
                <a:off x="5630" y="1753"/>
                <a:ext cx="85" cy="1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Rectangle 115"/>
              <p:cNvSpPr>
                <a:spLocks noChangeArrowheads="1"/>
              </p:cNvSpPr>
              <p:nvPr/>
            </p:nvSpPr>
            <p:spPr bwMode="auto">
              <a:xfrm>
                <a:off x="5630" y="1826"/>
                <a:ext cx="169" cy="1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Rectangle 116"/>
              <p:cNvSpPr>
                <a:spLocks noChangeArrowheads="1"/>
              </p:cNvSpPr>
              <p:nvPr/>
            </p:nvSpPr>
            <p:spPr bwMode="auto">
              <a:xfrm>
                <a:off x="5630" y="1790"/>
                <a:ext cx="169" cy="1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Rectangle 117"/>
              <p:cNvSpPr>
                <a:spLocks noChangeArrowheads="1"/>
              </p:cNvSpPr>
              <p:nvPr/>
            </p:nvSpPr>
            <p:spPr bwMode="auto">
              <a:xfrm>
                <a:off x="5630" y="1862"/>
                <a:ext cx="169" cy="1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Rectangle 118"/>
              <p:cNvSpPr>
                <a:spLocks noChangeArrowheads="1"/>
              </p:cNvSpPr>
              <p:nvPr/>
            </p:nvSpPr>
            <p:spPr bwMode="auto">
              <a:xfrm>
                <a:off x="5630" y="1898"/>
                <a:ext cx="169" cy="1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Rectangle 119"/>
              <p:cNvSpPr>
                <a:spLocks noChangeArrowheads="1"/>
              </p:cNvSpPr>
              <p:nvPr/>
            </p:nvSpPr>
            <p:spPr bwMode="auto">
              <a:xfrm>
                <a:off x="5630" y="1934"/>
                <a:ext cx="169" cy="1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20"/>
              <p:cNvSpPr>
                <a:spLocks noEditPoints="1"/>
              </p:cNvSpPr>
              <p:nvPr/>
            </p:nvSpPr>
            <p:spPr bwMode="auto">
              <a:xfrm>
                <a:off x="6325" y="1650"/>
                <a:ext cx="291" cy="347"/>
              </a:xfrm>
              <a:custGeom>
                <a:avLst/>
                <a:gdLst>
                  <a:gd name="T0" fmla="*/ 193 w 291"/>
                  <a:gd name="T1" fmla="*/ 0 h 347"/>
                  <a:gd name="T2" fmla="*/ 0 w 291"/>
                  <a:gd name="T3" fmla="*/ 0 h 347"/>
                  <a:gd name="T4" fmla="*/ 0 w 291"/>
                  <a:gd name="T5" fmla="*/ 347 h 347"/>
                  <a:gd name="T6" fmla="*/ 291 w 291"/>
                  <a:gd name="T7" fmla="*/ 347 h 347"/>
                  <a:gd name="T8" fmla="*/ 291 w 291"/>
                  <a:gd name="T9" fmla="*/ 96 h 347"/>
                  <a:gd name="T10" fmla="*/ 193 w 291"/>
                  <a:gd name="T11" fmla="*/ 0 h 347"/>
                  <a:gd name="T12" fmla="*/ 199 w 291"/>
                  <a:gd name="T13" fmla="*/ 20 h 347"/>
                  <a:gd name="T14" fmla="*/ 271 w 291"/>
                  <a:gd name="T15" fmla="*/ 94 h 347"/>
                  <a:gd name="T16" fmla="*/ 199 w 291"/>
                  <a:gd name="T17" fmla="*/ 94 h 347"/>
                  <a:gd name="T18" fmla="*/ 199 w 291"/>
                  <a:gd name="T19" fmla="*/ 20 h 347"/>
                  <a:gd name="T20" fmla="*/ 278 w 291"/>
                  <a:gd name="T21" fmla="*/ 335 h 347"/>
                  <a:gd name="T22" fmla="*/ 13 w 291"/>
                  <a:gd name="T23" fmla="*/ 335 h 347"/>
                  <a:gd name="T24" fmla="*/ 13 w 291"/>
                  <a:gd name="T25" fmla="*/ 11 h 347"/>
                  <a:gd name="T26" fmla="*/ 186 w 291"/>
                  <a:gd name="T27" fmla="*/ 11 h 347"/>
                  <a:gd name="T28" fmla="*/ 186 w 291"/>
                  <a:gd name="T29" fmla="*/ 105 h 347"/>
                  <a:gd name="T30" fmla="*/ 191 w 291"/>
                  <a:gd name="T31" fmla="*/ 105 h 347"/>
                  <a:gd name="T32" fmla="*/ 199 w 291"/>
                  <a:gd name="T33" fmla="*/ 105 h 347"/>
                  <a:gd name="T34" fmla="*/ 278 w 291"/>
                  <a:gd name="T35" fmla="*/ 105 h 347"/>
                  <a:gd name="T36" fmla="*/ 278 w 291"/>
                  <a:gd name="T37" fmla="*/ 335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1" h="347">
                    <a:moveTo>
                      <a:pt x="193" y="0"/>
                    </a:moveTo>
                    <a:lnTo>
                      <a:pt x="0" y="0"/>
                    </a:lnTo>
                    <a:lnTo>
                      <a:pt x="0" y="347"/>
                    </a:lnTo>
                    <a:lnTo>
                      <a:pt x="291" y="347"/>
                    </a:lnTo>
                    <a:lnTo>
                      <a:pt x="291" y="96"/>
                    </a:lnTo>
                    <a:lnTo>
                      <a:pt x="193" y="0"/>
                    </a:lnTo>
                    <a:close/>
                    <a:moveTo>
                      <a:pt x="199" y="20"/>
                    </a:moveTo>
                    <a:lnTo>
                      <a:pt x="271" y="94"/>
                    </a:lnTo>
                    <a:lnTo>
                      <a:pt x="199" y="94"/>
                    </a:lnTo>
                    <a:lnTo>
                      <a:pt x="199" y="20"/>
                    </a:lnTo>
                    <a:close/>
                    <a:moveTo>
                      <a:pt x="278" y="335"/>
                    </a:moveTo>
                    <a:lnTo>
                      <a:pt x="13" y="335"/>
                    </a:lnTo>
                    <a:lnTo>
                      <a:pt x="13" y="11"/>
                    </a:lnTo>
                    <a:lnTo>
                      <a:pt x="186" y="11"/>
                    </a:lnTo>
                    <a:lnTo>
                      <a:pt x="186" y="105"/>
                    </a:lnTo>
                    <a:lnTo>
                      <a:pt x="191" y="105"/>
                    </a:lnTo>
                    <a:lnTo>
                      <a:pt x="199" y="105"/>
                    </a:lnTo>
                    <a:lnTo>
                      <a:pt x="278" y="105"/>
                    </a:lnTo>
                    <a:lnTo>
                      <a:pt x="278" y="3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Rectangle 121"/>
              <p:cNvSpPr>
                <a:spLocks noChangeArrowheads="1"/>
              </p:cNvSpPr>
              <p:nvPr/>
            </p:nvSpPr>
            <p:spPr bwMode="auto">
              <a:xfrm>
                <a:off x="6381" y="1716"/>
                <a:ext cx="83" cy="1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Rectangle 122"/>
              <p:cNvSpPr>
                <a:spLocks noChangeArrowheads="1"/>
              </p:cNvSpPr>
              <p:nvPr/>
            </p:nvSpPr>
            <p:spPr bwMode="auto">
              <a:xfrm>
                <a:off x="6381" y="1753"/>
                <a:ext cx="83" cy="1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Rectangle 123"/>
              <p:cNvSpPr>
                <a:spLocks noChangeArrowheads="1"/>
              </p:cNvSpPr>
              <p:nvPr/>
            </p:nvSpPr>
            <p:spPr bwMode="auto">
              <a:xfrm>
                <a:off x="6381" y="1826"/>
                <a:ext cx="81" cy="1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Rectangle 124"/>
              <p:cNvSpPr>
                <a:spLocks noChangeArrowheads="1"/>
              </p:cNvSpPr>
              <p:nvPr/>
            </p:nvSpPr>
            <p:spPr bwMode="auto">
              <a:xfrm>
                <a:off x="6381" y="1790"/>
                <a:ext cx="81" cy="1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25"/>
              <p:cNvSpPr>
                <a:spLocks noEditPoints="1"/>
              </p:cNvSpPr>
              <p:nvPr/>
            </p:nvSpPr>
            <p:spPr bwMode="auto">
              <a:xfrm>
                <a:off x="6493" y="1790"/>
                <a:ext cx="58" cy="47"/>
              </a:xfrm>
              <a:custGeom>
                <a:avLst/>
                <a:gdLst>
                  <a:gd name="T0" fmla="*/ 0 w 58"/>
                  <a:gd name="T1" fmla="*/ 0 h 47"/>
                  <a:gd name="T2" fmla="*/ 0 w 58"/>
                  <a:gd name="T3" fmla="*/ 10 h 47"/>
                  <a:gd name="T4" fmla="*/ 0 w 58"/>
                  <a:gd name="T5" fmla="*/ 36 h 47"/>
                  <a:gd name="T6" fmla="*/ 0 w 58"/>
                  <a:gd name="T7" fmla="*/ 47 h 47"/>
                  <a:gd name="T8" fmla="*/ 13 w 58"/>
                  <a:gd name="T9" fmla="*/ 47 h 47"/>
                  <a:gd name="T10" fmla="*/ 45 w 58"/>
                  <a:gd name="T11" fmla="*/ 47 h 47"/>
                  <a:gd name="T12" fmla="*/ 58 w 58"/>
                  <a:gd name="T13" fmla="*/ 47 h 47"/>
                  <a:gd name="T14" fmla="*/ 58 w 58"/>
                  <a:gd name="T15" fmla="*/ 36 h 47"/>
                  <a:gd name="T16" fmla="*/ 58 w 58"/>
                  <a:gd name="T17" fmla="*/ 10 h 47"/>
                  <a:gd name="T18" fmla="*/ 58 w 58"/>
                  <a:gd name="T19" fmla="*/ 0 h 47"/>
                  <a:gd name="T20" fmla="*/ 45 w 58"/>
                  <a:gd name="T21" fmla="*/ 0 h 47"/>
                  <a:gd name="T22" fmla="*/ 13 w 58"/>
                  <a:gd name="T23" fmla="*/ 0 h 47"/>
                  <a:gd name="T24" fmla="*/ 0 w 58"/>
                  <a:gd name="T25" fmla="*/ 0 h 47"/>
                  <a:gd name="T26" fmla="*/ 45 w 58"/>
                  <a:gd name="T27" fmla="*/ 36 h 47"/>
                  <a:gd name="T28" fmla="*/ 13 w 58"/>
                  <a:gd name="T29" fmla="*/ 36 h 47"/>
                  <a:gd name="T30" fmla="*/ 13 w 58"/>
                  <a:gd name="T31" fmla="*/ 10 h 47"/>
                  <a:gd name="T32" fmla="*/ 45 w 58"/>
                  <a:gd name="T33" fmla="*/ 10 h 47"/>
                  <a:gd name="T34" fmla="*/ 45 w 58"/>
                  <a:gd name="T35" fmla="*/ 3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8" h="47">
                    <a:moveTo>
                      <a:pt x="0" y="0"/>
                    </a:moveTo>
                    <a:lnTo>
                      <a:pt x="0" y="10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13" y="47"/>
                    </a:lnTo>
                    <a:lnTo>
                      <a:pt x="45" y="47"/>
                    </a:lnTo>
                    <a:lnTo>
                      <a:pt x="58" y="47"/>
                    </a:lnTo>
                    <a:lnTo>
                      <a:pt x="58" y="36"/>
                    </a:lnTo>
                    <a:lnTo>
                      <a:pt x="58" y="10"/>
                    </a:lnTo>
                    <a:lnTo>
                      <a:pt x="58" y="0"/>
                    </a:lnTo>
                    <a:lnTo>
                      <a:pt x="45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  <a:moveTo>
                      <a:pt x="45" y="36"/>
                    </a:moveTo>
                    <a:lnTo>
                      <a:pt x="13" y="36"/>
                    </a:lnTo>
                    <a:lnTo>
                      <a:pt x="13" y="10"/>
                    </a:lnTo>
                    <a:lnTo>
                      <a:pt x="45" y="10"/>
                    </a:lnTo>
                    <a:lnTo>
                      <a:pt x="45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Rectangle 126"/>
              <p:cNvSpPr>
                <a:spLocks noChangeArrowheads="1"/>
              </p:cNvSpPr>
              <p:nvPr/>
            </p:nvSpPr>
            <p:spPr bwMode="auto">
              <a:xfrm>
                <a:off x="6381" y="1862"/>
                <a:ext cx="168" cy="1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Rectangle 127"/>
              <p:cNvSpPr>
                <a:spLocks noChangeArrowheads="1"/>
              </p:cNvSpPr>
              <p:nvPr/>
            </p:nvSpPr>
            <p:spPr bwMode="auto">
              <a:xfrm>
                <a:off x="6381" y="1898"/>
                <a:ext cx="168" cy="1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Rectangle 128"/>
              <p:cNvSpPr>
                <a:spLocks noChangeArrowheads="1"/>
              </p:cNvSpPr>
              <p:nvPr/>
            </p:nvSpPr>
            <p:spPr bwMode="auto">
              <a:xfrm>
                <a:off x="6381" y="1934"/>
                <a:ext cx="168" cy="1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29"/>
              <p:cNvSpPr>
                <a:spLocks noEditPoints="1"/>
              </p:cNvSpPr>
              <p:nvPr/>
            </p:nvSpPr>
            <p:spPr bwMode="auto">
              <a:xfrm>
                <a:off x="7078" y="1652"/>
                <a:ext cx="289" cy="347"/>
              </a:xfrm>
              <a:custGeom>
                <a:avLst/>
                <a:gdLst>
                  <a:gd name="T0" fmla="*/ 193 w 289"/>
                  <a:gd name="T1" fmla="*/ 0 h 347"/>
                  <a:gd name="T2" fmla="*/ 0 w 289"/>
                  <a:gd name="T3" fmla="*/ 0 h 347"/>
                  <a:gd name="T4" fmla="*/ 0 w 289"/>
                  <a:gd name="T5" fmla="*/ 347 h 347"/>
                  <a:gd name="T6" fmla="*/ 289 w 289"/>
                  <a:gd name="T7" fmla="*/ 347 h 347"/>
                  <a:gd name="T8" fmla="*/ 289 w 289"/>
                  <a:gd name="T9" fmla="*/ 96 h 347"/>
                  <a:gd name="T10" fmla="*/ 193 w 289"/>
                  <a:gd name="T11" fmla="*/ 0 h 347"/>
                  <a:gd name="T12" fmla="*/ 197 w 289"/>
                  <a:gd name="T13" fmla="*/ 22 h 347"/>
                  <a:gd name="T14" fmla="*/ 269 w 289"/>
                  <a:gd name="T15" fmla="*/ 94 h 347"/>
                  <a:gd name="T16" fmla="*/ 197 w 289"/>
                  <a:gd name="T17" fmla="*/ 94 h 347"/>
                  <a:gd name="T18" fmla="*/ 197 w 289"/>
                  <a:gd name="T19" fmla="*/ 22 h 347"/>
                  <a:gd name="T20" fmla="*/ 276 w 289"/>
                  <a:gd name="T21" fmla="*/ 335 h 347"/>
                  <a:gd name="T22" fmla="*/ 11 w 289"/>
                  <a:gd name="T23" fmla="*/ 335 h 347"/>
                  <a:gd name="T24" fmla="*/ 11 w 289"/>
                  <a:gd name="T25" fmla="*/ 13 h 347"/>
                  <a:gd name="T26" fmla="*/ 184 w 289"/>
                  <a:gd name="T27" fmla="*/ 13 h 347"/>
                  <a:gd name="T28" fmla="*/ 184 w 289"/>
                  <a:gd name="T29" fmla="*/ 107 h 347"/>
                  <a:gd name="T30" fmla="*/ 190 w 289"/>
                  <a:gd name="T31" fmla="*/ 107 h 347"/>
                  <a:gd name="T32" fmla="*/ 197 w 289"/>
                  <a:gd name="T33" fmla="*/ 107 h 347"/>
                  <a:gd name="T34" fmla="*/ 276 w 289"/>
                  <a:gd name="T35" fmla="*/ 107 h 347"/>
                  <a:gd name="T36" fmla="*/ 276 w 289"/>
                  <a:gd name="T37" fmla="*/ 335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9" h="347">
                    <a:moveTo>
                      <a:pt x="193" y="0"/>
                    </a:moveTo>
                    <a:lnTo>
                      <a:pt x="0" y="0"/>
                    </a:lnTo>
                    <a:lnTo>
                      <a:pt x="0" y="347"/>
                    </a:lnTo>
                    <a:lnTo>
                      <a:pt x="289" y="347"/>
                    </a:lnTo>
                    <a:lnTo>
                      <a:pt x="289" y="96"/>
                    </a:lnTo>
                    <a:lnTo>
                      <a:pt x="193" y="0"/>
                    </a:lnTo>
                    <a:close/>
                    <a:moveTo>
                      <a:pt x="197" y="22"/>
                    </a:moveTo>
                    <a:lnTo>
                      <a:pt x="269" y="94"/>
                    </a:lnTo>
                    <a:lnTo>
                      <a:pt x="197" y="94"/>
                    </a:lnTo>
                    <a:lnTo>
                      <a:pt x="197" y="22"/>
                    </a:lnTo>
                    <a:close/>
                    <a:moveTo>
                      <a:pt x="276" y="335"/>
                    </a:moveTo>
                    <a:lnTo>
                      <a:pt x="11" y="335"/>
                    </a:lnTo>
                    <a:lnTo>
                      <a:pt x="11" y="13"/>
                    </a:lnTo>
                    <a:lnTo>
                      <a:pt x="184" y="13"/>
                    </a:lnTo>
                    <a:lnTo>
                      <a:pt x="184" y="107"/>
                    </a:lnTo>
                    <a:lnTo>
                      <a:pt x="190" y="107"/>
                    </a:lnTo>
                    <a:lnTo>
                      <a:pt x="197" y="107"/>
                    </a:lnTo>
                    <a:lnTo>
                      <a:pt x="276" y="107"/>
                    </a:lnTo>
                    <a:lnTo>
                      <a:pt x="276" y="3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Rectangle 130"/>
              <p:cNvSpPr>
                <a:spLocks noChangeArrowheads="1"/>
              </p:cNvSpPr>
              <p:nvPr/>
            </p:nvSpPr>
            <p:spPr bwMode="auto">
              <a:xfrm>
                <a:off x="7123" y="1717"/>
                <a:ext cx="42" cy="2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Rectangle 131"/>
              <p:cNvSpPr>
                <a:spLocks noChangeArrowheads="1"/>
              </p:cNvSpPr>
              <p:nvPr/>
            </p:nvSpPr>
            <p:spPr bwMode="auto">
              <a:xfrm>
                <a:off x="7181" y="1717"/>
                <a:ext cx="41" cy="2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Rectangle 132"/>
              <p:cNvSpPr>
                <a:spLocks noChangeArrowheads="1"/>
              </p:cNvSpPr>
              <p:nvPr/>
            </p:nvSpPr>
            <p:spPr bwMode="auto">
              <a:xfrm>
                <a:off x="7123" y="1757"/>
                <a:ext cx="42" cy="2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Rectangle 133"/>
              <p:cNvSpPr>
                <a:spLocks noChangeArrowheads="1"/>
              </p:cNvSpPr>
              <p:nvPr/>
            </p:nvSpPr>
            <p:spPr bwMode="auto">
              <a:xfrm>
                <a:off x="7181" y="1757"/>
                <a:ext cx="41" cy="2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Rectangle 134"/>
              <p:cNvSpPr>
                <a:spLocks noChangeArrowheads="1"/>
              </p:cNvSpPr>
              <p:nvPr/>
            </p:nvSpPr>
            <p:spPr bwMode="auto">
              <a:xfrm>
                <a:off x="7123" y="1795"/>
                <a:ext cx="42" cy="2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Rectangle 135"/>
              <p:cNvSpPr>
                <a:spLocks noChangeArrowheads="1"/>
              </p:cNvSpPr>
              <p:nvPr/>
            </p:nvSpPr>
            <p:spPr bwMode="auto">
              <a:xfrm>
                <a:off x="7123" y="1835"/>
                <a:ext cx="42" cy="2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Rectangle 136"/>
              <p:cNvSpPr>
                <a:spLocks noChangeArrowheads="1"/>
              </p:cNvSpPr>
              <p:nvPr/>
            </p:nvSpPr>
            <p:spPr bwMode="auto">
              <a:xfrm>
                <a:off x="7123" y="1873"/>
                <a:ext cx="42" cy="2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Rectangle 137"/>
              <p:cNvSpPr>
                <a:spLocks noChangeArrowheads="1"/>
              </p:cNvSpPr>
              <p:nvPr/>
            </p:nvSpPr>
            <p:spPr bwMode="auto">
              <a:xfrm>
                <a:off x="7123" y="1912"/>
                <a:ext cx="42" cy="2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Rectangle 138"/>
              <p:cNvSpPr>
                <a:spLocks noChangeArrowheads="1"/>
              </p:cNvSpPr>
              <p:nvPr/>
            </p:nvSpPr>
            <p:spPr bwMode="auto">
              <a:xfrm>
                <a:off x="7181" y="1795"/>
                <a:ext cx="41" cy="2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Rectangle 139"/>
              <p:cNvSpPr>
                <a:spLocks noChangeArrowheads="1"/>
              </p:cNvSpPr>
              <p:nvPr/>
            </p:nvSpPr>
            <p:spPr bwMode="auto">
              <a:xfrm>
                <a:off x="7239" y="1795"/>
                <a:ext cx="39" cy="2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Rectangle 140"/>
              <p:cNvSpPr>
                <a:spLocks noChangeArrowheads="1"/>
              </p:cNvSpPr>
              <p:nvPr/>
            </p:nvSpPr>
            <p:spPr bwMode="auto">
              <a:xfrm>
                <a:off x="7181" y="1835"/>
                <a:ext cx="41" cy="2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Rectangle 141"/>
              <p:cNvSpPr>
                <a:spLocks noChangeArrowheads="1"/>
              </p:cNvSpPr>
              <p:nvPr/>
            </p:nvSpPr>
            <p:spPr bwMode="auto">
              <a:xfrm>
                <a:off x="7239" y="1835"/>
                <a:ext cx="39" cy="2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Rectangle 142"/>
              <p:cNvSpPr>
                <a:spLocks noChangeArrowheads="1"/>
              </p:cNvSpPr>
              <p:nvPr/>
            </p:nvSpPr>
            <p:spPr bwMode="auto">
              <a:xfrm>
                <a:off x="7181" y="1873"/>
                <a:ext cx="41" cy="2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Rectangle 143"/>
              <p:cNvSpPr>
                <a:spLocks noChangeArrowheads="1"/>
              </p:cNvSpPr>
              <p:nvPr/>
            </p:nvSpPr>
            <p:spPr bwMode="auto">
              <a:xfrm>
                <a:off x="7239" y="1873"/>
                <a:ext cx="39" cy="2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Rectangle 144"/>
              <p:cNvSpPr>
                <a:spLocks noChangeArrowheads="1"/>
              </p:cNvSpPr>
              <p:nvPr/>
            </p:nvSpPr>
            <p:spPr bwMode="auto">
              <a:xfrm>
                <a:off x="7181" y="1912"/>
                <a:ext cx="41" cy="2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Rectangle 145"/>
              <p:cNvSpPr>
                <a:spLocks noChangeArrowheads="1"/>
              </p:cNvSpPr>
              <p:nvPr/>
            </p:nvSpPr>
            <p:spPr bwMode="auto">
              <a:xfrm>
                <a:off x="7239" y="1912"/>
                <a:ext cx="39" cy="2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46"/>
              <p:cNvSpPr>
                <a:spLocks noEditPoints="1"/>
              </p:cNvSpPr>
              <p:nvPr/>
            </p:nvSpPr>
            <p:spPr bwMode="auto">
              <a:xfrm>
                <a:off x="288" y="2389"/>
                <a:ext cx="347" cy="246"/>
              </a:xfrm>
              <a:custGeom>
                <a:avLst/>
                <a:gdLst>
                  <a:gd name="T0" fmla="*/ 347 w 347"/>
                  <a:gd name="T1" fmla="*/ 246 h 246"/>
                  <a:gd name="T2" fmla="*/ 0 w 347"/>
                  <a:gd name="T3" fmla="*/ 246 h 246"/>
                  <a:gd name="T4" fmla="*/ 0 w 347"/>
                  <a:gd name="T5" fmla="*/ 0 h 246"/>
                  <a:gd name="T6" fmla="*/ 347 w 347"/>
                  <a:gd name="T7" fmla="*/ 0 h 246"/>
                  <a:gd name="T8" fmla="*/ 347 w 347"/>
                  <a:gd name="T9" fmla="*/ 246 h 246"/>
                  <a:gd name="T10" fmla="*/ 9 w 347"/>
                  <a:gd name="T11" fmla="*/ 237 h 246"/>
                  <a:gd name="T12" fmla="*/ 336 w 347"/>
                  <a:gd name="T13" fmla="*/ 237 h 246"/>
                  <a:gd name="T14" fmla="*/ 336 w 347"/>
                  <a:gd name="T15" fmla="*/ 10 h 246"/>
                  <a:gd name="T16" fmla="*/ 9 w 347"/>
                  <a:gd name="T17" fmla="*/ 10 h 246"/>
                  <a:gd name="T18" fmla="*/ 9 w 347"/>
                  <a:gd name="T19" fmla="*/ 237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246">
                    <a:moveTo>
                      <a:pt x="347" y="246"/>
                    </a:moveTo>
                    <a:lnTo>
                      <a:pt x="0" y="246"/>
                    </a:lnTo>
                    <a:lnTo>
                      <a:pt x="0" y="0"/>
                    </a:lnTo>
                    <a:lnTo>
                      <a:pt x="347" y="0"/>
                    </a:lnTo>
                    <a:lnTo>
                      <a:pt x="347" y="246"/>
                    </a:lnTo>
                    <a:close/>
                    <a:moveTo>
                      <a:pt x="9" y="237"/>
                    </a:moveTo>
                    <a:lnTo>
                      <a:pt x="336" y="237"/>
                    </a:lnTo>
                    <a:lnTo>
                      <a:pt x="336" y="10"/>
                    </a:lnTo>
                    <a:lnTo>
                      <a:pt x="9" y="10"/>
                    </a:lnTo>
                    <a:lnTo>
                      <a:pt x="9" y="2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Rectangle 147"/>
              <p:cNvSpPr>
                <a:spLocks noChangeArrowheads="1"/>
              </p:cNvSpPr>
              <p:nvPr/>
            </p:nvSpPr>
            <p:spPr bwMode="auto">
              <a:xfrm>
                <a:off x="349" y="2446"/>
                <a:ext cx="22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Rectangle 148"/>
              <p:cNvSpPr>
                <a:spLocks noChangeArrowheads="1"/>
              </p:cNvSpPr>
              <p:nvPr/>
            </p:nvSpPr>
            <p:spPr bwMode="auto">
              <a:xfrm>
                <a:off x="497" y="2487"/>
                <a:ext cx="80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Rectangle 149"/>
              <p:cNvSpPr>
                <a:spLocks noChangeArrowheads="1"/>
              </p:cNvSpPr>
              <p:nvPr/>
            </p:nvSpPr>
            <p:spPr bwMode="auto">
              <a:xfrm>
                <a:off x="497" y="2521"/>
                <a:ext cx="80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Rectangle 150"/>
              <p:cNvSpPr>
                <a:spLocks noChangeArrowheads="1"/>
              </p:cNvSpPr>
              <p:nvPr/>
            </p:nvSpPr>
            <p:spPr bwMode="auto">
              <a:xfrm>
                <a:off x="497" y="2556"/>
                <a:ext cx="80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51"/>
              <p:cNvSpPr>
                <a:spLocks noEditPoints="1"/>
              </p:cNvSpPr>
              <p:nvPr/>
            </p:nvSpPr>
            <p:spPr bwMode="auto">
              <a:xfrm>
                <a:off x="349" y="2476"/>
                <a:ext cx="96" cy="96"/>
              </a:xfrm>
              <a:custGeom>
                <a:avLst/>
                <a:gdLst>
                  <a:gd name="T0" fmla="*/ 26 w 53"/>
                  <a:gd name="T1" fmla="*/ 6 h 53"/>
                  <a:gd name="T2" fmla="*/ 47 w 53"/>
                  <a:gd name="T3" fmla="*/ 27 h 53"/>
                  <a:gd name="T4" fmla="*/ 26 w 53"/>
                  <a:gd name="T5" fmla="*/ 48 h 53"/>
                  <a:gd name="T6" fmla="*/ 5 w 53"/>
                  <a:gd name="T7" fmla="*/ 27 h 53"/>
                  <a:gd name="T8" fmla="*/ 26 w 53"/>
                  <a:gd name="T9" fmla="*/ 6 h 53"/>
                  <a:gd name="T10" fmla="*/ 26 w 53"/>
                  <a:gd name="T11" fmla="*/ 0 h 53"/>
                  <a:gd name="T12" fmla="*/ 0 w 53"/>
                  <a:gd name="T13" fmla="*/ 27 h 53"/>
                  <a:gd name="T14" fmla="*/ 26 w 53"/>
                  <a:gd name="T15" fmla="*/ 53 h 53"/>
                  <a:gd name="T16" fmla="*/ 53 w 53"/>
                  <a:gd name="T17" fmla="*/ 27 h 53"/>
                  <a:gd name="T18" fmla="*/ 26 w 53"/>
                  <a:gd name="T1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53">
                    <a:moveTo>
                      <a:pt x="26" y="6"/>
                    </a:moveTo>
                    <a:cubicBezTo>
                      <a:pt x="38" y="6"/>
                      <a:pt x="47" y="15"/>
                      <a:pt x="47" y="27"/>
                    </a:cubicBezTo>
                    <a:cubicBezTo>
                      <a:pt x="47" y="39"/>
                      <a:pt x="38" y="48"/>
                      <a:pt x="26" y="48"/>
                    </a:cubicBezTo>
                    <a:cubicBezTo>
                      <a:pt x="14" y="48"/>
                      <a:pt x="5" y="39"/>
                      <a:pt x="5" y="27"/>
                    </a:cubicBezTo>
                    <a:cubicBezTo>
                      <a:pt x="5" y="15"/>
                      <a:pt x="14" y="6"/>
                      <a:pt x="26" y="6"/>
                    </a:cubicBezTo>
                    <a:moveTo>
                      <a:pt x="26" y="0"/>
                    </a:moveTo>
                    <a:cubicBezTo>
                      <a:pt x="11" y="0"/>
                      <a:pt x="0" y="12"/>
                      <a:pt x="0" y="27"/>
                    </a:cubicBezTo>
                    <a:cubicBezTo>
                      <a:pt x="0" y="42"/>
                      <a:pt x="11" y="53"/>
                      <a:pt x="26" y="53"/>
                    </a:cubicBezTo>
                    <a:cubicBezTo>
                      <a:pt x="41" y="53"/>
                      <a:pt x="53" y="42"/>
                      <a:pt x="53" y="27"/>
                    </a:cubicBezTo>
                    <a:cubicBezTo>
                      <a:pt x="53" y="12"/>
                      <a:pt x="41" y="0"/>
                      <a:pt x="2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Rectangle 152"/>
              <p:cNvSpPr>
                <a:spLocks noChangeArrowheads="1"/>
              </p:cNvSpPr>
              <p:nvPr/>
            </p:nvSpPr>
            <p:spPr bwMode="auto">
              <a:xfrm>
                <a:off x="1184" y="2335"/>
                <a:ext cx="56" cy="206"/>
              </a:xfrm>
              <a:prstGeom prst="rect">
                <a:avLst/>
              </a:prstGeom>
              <a:solidFill>
                <a:srgbClr val="0C0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53"/>
              <p:cNvSpPr>
                <a:spLocks/>
              </p:cNvSpPr>
              <p:nvPr/>
            </p:nvSpPr>
            <p:spPr bwMode="auto">
              <a:xfrm>
                <a:off x="1039" y="2328"/>
                <a:ext cx="345" cy="347"/>
              </a:xfrm>
              <a:custGeom>
                <a:avLst/>
                <a:gdLst>
                  <a:gd name="T0" fmla="*/ 191 w 191"/>
                  <a:gd name="T1" fmla="*/ 181 h 192"/>
                  <a:gd name="T2" fmla="*/ 180 w 191"/>
                  <a:gd name="T3" fmla="*/ 192 h 192"/>
                  <a:gd name="T4" fmla="*/ 11 w 191"/>
                  <a:gd name="T5" fmla="*/ 192 h 192"/>
                  <a:gd name="T6" fmla="*/ 0 w 191"/>
                  <a:gd name="T7" fmla="*/ 181 h 192"/>
                  <a:gd name="T8" fmla="*/ 0 w 191"/>
                  <a:gd name="T9" fmla="*/ 12 h 192"/>
                  <a:gd name="T10" fmla="*/ 11 w 191"/>
                  <a:gd name="T11" fmla="*/ 0 h 192"/>
                  <a:gd name="T12" fmla="*/ 180 w 191"/>
                  <a:gd name="T13" fmla="*/ 0 h 192"/>
                  <a:gd name="T14" fmla="*/ 191 w 191"/>
                  <a:gd name="T15" fmla="*/ 12 h 192"/>
                  <a:gd name="T16" fmla="*/ 191 w 191"/>
                  <a:gd name="T17" fmla="*/ 18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1" h="192">
                    <a:moveTo>
                      <a:pt x="191" y="181"/>
                    </a:moveTo>
                    <a:cubicBezTo>
                      <a:pt x="191" y="187"/>
                      <a:pt x="186" y="192"/>
                      <a:pt x="180" y="192"/>
                    </a:cubicBezTo>
                    <a:cubicBezTo>
                      <a:pt x="11" y="192"/>
                      <a:pt x="11" y="192"/>
                      <a:pt x="11" y="192"/>
                    </a:cubicBezTo>
                    <a:cubicBezTo>
                      <a:pt x="5" y="192"/>
                      <a:pt x="0" y="187"/>
                      <a:pt x="0" y="18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6" y="0"/>
                      <a:pt x="191" y="5"/>
                      <a:pt x="191" y="12"/>
                    </a:cubicBezTo>
                    <a:lnTo>
                      <a:pt x="191" y="181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Rectangle 154"/>
              <p:cNvSpPr>
                <a:spLocks noChangeArrowheads="1"/>
              </p:cNvSpPr>
              <p:nvPr/>
            </p:nvSpPr>
            <p:spPr bwMode="auto">
              <a:xfrm>
                <a:off x="1082" y="2371"/>
                <a:ext cx="259" cy="261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Rectangle 155"/>
              <p:cNvSpPr>
                <a:spLocks noChangeArrowheads="1"/>
              </p:cNvSpPr>
              <p:nvPr/>
            </p:nvSpPr>
            <p:spPr bwMode="auto">
              <a:xfrm>
                <a:off x="1198" y="2335"/>
                <a:ext cx="14" cy="1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Rectangle 156"/>
              <p:cNvSpPr>
                <a:spLocks noChangeArrowheads="1"/>
              </p:cNvSpPr>
              <p:nvPr/>
            </p:nvSpPr>
            <p:spPr bwMode="auto">
              <a:xfrm>
                <a:off x="1212" y="2350"/>
                <a:ext cx="13" cy="1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Rectangle 157"/>
              <p:cNvSpPr>
                <a:spLocks noChangeArrowheads="1"/>
              </p:cNvSpPr>
              <p:nvPr/>
            </p:nvSpPr>
            <p:spPr bwMode="auto">
              <a:xfrm>
                <a:off x="1198" y="2362"/>
                <a:ext cx="14" cy="1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Rectangle 158"/>
              <p:cNvSpPr>
                <a:spLocks noChangeArrowheads="1"/>
              </p:cNvSpPr>
              <p:nvPr/>
            </p:nvSpPr>
            <p:spPr bwMode="auto">
              <a:xfrm>
                <a:off x="1212" y="2377"/>
                <a:ext cx="13" cy="1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Rectangle 159"/>
              <p:cNvSpPr>
                <a:spLocks noChangeArrowheads="1"/>
              </p:cNvSpPr>
              <p:nvPr/>
            </p:nvSpPr>
            <p:spPr bwMode="auto">
              <a:xfrm>
                <a:off x="1198" y="2389"/>
                <a:ext cx="14" cy="1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Rectangle 160"/>
              <p:cNvSpPr>
                <a:spLocks noChangeArrowheads="1"/>
              </p:cNvSpPr>
              <p:nvPr/>
            </p:nvSpPr>
            <p:spPr bwMode="auto">
              <a:xfrm>
                <a:off x="1212" y="2404"/>
                <a:ext cx="13" cy="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Rectangle 161"/>
              <p:cNvSpPr>
                <a:spLocks noChangeArrowheads="1"/>
              </p:cNvSpPr>
              <p:nvPr/>
            </p:nvSpPr>
            <p:spPr bwMode="auto">
              <a:xfrm>
                <a:off x="1198" y="2417"/>
                <a:ext cx="14" cy="1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Rectangle 162"/>
              <p:cNvSpPr>
                <a:spLocks noChangeArrowheads="1"/>
              </p:cNvSpPr>
              <p:nvPr/>
            </p:nvSpPr>
            <p:spPr bwMode="auto">
              <a:xfrm>
                <a:off x="1212" y="2431"/>
                <a:ext cx="13" cy="1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Rectangle 163"/>
              <p:cNvSpPr>
                <a:spLocks noChangeArrowheads="1"/>
              </p:cNvSpPr>
              <p:nvPr/>
            </p:nvSpPr>
            <p:spPr bwMode="auto">
              <a:xfrm>
                <a:off x="1198" y="2446"/>
                <a:ext cx="14" cy="1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Rectangle 164"/>
              <p:cNvSpPr>
                <a:spLocks noChangeArrowheads="1"/>
              </p:cNvSpPr>
              <p:nvPr/>
            </p:nvSpPr>
            <p:spPr bwMode="auto">
              <a:xfrm>
                <a:off x="1212" y="2458"/>
                <a:ext cx="13" cy="1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Rectangle 165"/>
              <p:cNvSpPr>
                <a:spLocks noChangeArrowheads="1"/>
              </p:cNvSpPr>
              <p:nvPr/>
            </p:nvSpPr>
            <p:spPr bwMode="auto">
              <a:xfrm>
                <a:off x="1198" y="2473"/>
                <a:ext cx="14" cy="1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Rectangle 166"/>
              <p:cNvSpPr>
                <a:spLocks noChangeArrowheads="1"/>
              </p:cNvSpPr>
              <p:nvPr/>
            </p:nvSpPr>
            <p:spPr bwMode="auto">
              <a:xfrm>
                <a:off x="1212" y="2485"/>
                <a:ext cx="13" cy="1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Rectangle 167"/>
              <p:cNvSpPr>
                <a:spLocks noChangeArrowheads="1"/>
              </p:cNvSpPr>
              <p:nvPr/>
            </p:nvSpPr>
            <p:spPr bwMode="auto">
              <a:xfrm>
                <a:off x="1198" y="2500"/>
                <a:ext cx="14" cy="1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Rectangle 168"/>
              <p:cNvSpPr>
                <a:spLocks noChangeArrowheads="1"/>
              </p:cNvSpPr>
              <p:nvPr/>
            </p:nvSpPr>
            <p:spPr bwMode="auto">
              <a:xfrm>
                <a:off x="1212" y="2514"/>
                <a:ext cx="13" cy="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Oval 169"/>
              <p:cNvSpPr>
                <a:spLocks noChangeArrowheads="1"/>
              </p:cNvSpPr>
              <p:nvPr/>
            </p:nvSpPr>
            <p:spPr bwMode="auto">
              <a:xfrm>
                <a:off x="1790" y="2330"/>
                <a:ext cx="347" cy="347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Oval 170"/>
              <p:cNvSpPr>
                <a:spLocks noChangeArrowheads="1"/>
              </p:cNvSpPr>
              <p:nvPr/>
            </p:nvSpPr>
            <p:spPr bwMode="auto">
              <a:xfrm>
                <a:off x="1929" y="2471"/>
                <a:ext cx="67" cy="65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71"/>
              <p:cNvSpPr>
                <a:spLocks/>
              </p:cNvSpPr>
              <p:nvPr/>
            </p:nvSpPr>
            <p:spPr bwMode="auto">
              <a:xfrm>
                <a:off x="2542" y="2341"/>
                <a:ext cx="346" cy="325"/>
              </a:xfrm>
              <a:custGeom>
                <a:avLst/>
                <a:gdLst>
                  <a:gd name="T0" fmla="*/ 192 w 192"/>
                  <a:gd name="T1" fmla="*/ 168 h 180"/>
                  <a:gd name="T2" fmla="*/ 180 w 192"/>
                  <a:gd name="T3" fmla="*/ 180 h 180"/>
                  <a:gd name="T4" fmla="*/ 11 w 192"/>
                  <a:gd name="T5" fmla="*/ 180 h 180"/>
                  <a:gd name="T6" fmla="*/ 0 w 192"/>
                  <a:gd name="T7" fmla="*/ 168 h 180"/>
                  <a:gd name="T8" fmla="*/ 0 w 192"/>
                  <a:gd name="T9" fmla="*/ 11 h 180"/>
                  <a:gd name="T10" fmla="*/ 11 w 192"/>
                  <a:gd name="T11" fmla="*/ 0 h 180"/>
                  <a:gd name="T12" fmla="*/ 180 w 192"/>
                  <a:gd name="T13" fmla="*/ 0 h 180"/>
                  <a:gd name="T14" fmla="*/ 192 w 192"/>
                  <a:gd name="T15" fmla="*/ 11 h 180"/>
                  <a:gd name="T16" fmla="*/ 192 w 192"/>
                  <a:gd name="T17" fmla="*/ 16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80">
                    <a:moveTo>
                      <a:pt x="192" y="168"/>
                    </a:moveTo>
                    <a:cubicBezTo>
                      <a:pt x="192" y="175"/>
                      <a:pt x="187" y="180"/>
                      <a:pt x="180" y="180"/>
                    </a:cubicBezTo>
                    <a:cubicBezTo>
                      <a:pt x="11" y="180"/>
                      <a:pt x="11" y="180"/>
                      <a:pt x="11" y="180"/>
                    </a:cubicBezTo>
                    <a:cubicBezTo>
                      <a:pt x="5" y="180"/>
                      <a:pt x="0" y="175"/>
                      <a:pt x="0" y="16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7" y="0"/>
                      <a:pt x="192" y="5"/>
                      <a:pt x="192" y="11"/>
                    </a:cubicBezTo>
                    <a:lnTo>
                      <a:pt x="192" y="168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Line 172"/>
              <p:cNvSpPr>
                <a:spLocks noChangeShapeType="1"/>
              </p:cNvSpPr>
              <p:nvPr/>
            </p:nvSpPr>
            <p:spPr bwMode="auto">
              <a:xfrm>
                <a:off x="2542" y="2404"/>
                <a:ext cx="346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Rectangle 173"/>
              <p:cNvSpPr>
                <a:spLocks noChangeArrowheads="1"/>
              </p:cNvSpPr>
              <p:nvPr/>
            </p:nvSpPr>
            <p:spPr bwMode="auto">
              <a:xfrm>
                <a:off x="2599" y="2565"/>
                <a:ext cx="96" cy="38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Rectangle 174"/>
              <p:cNvSpPr>
                <a:spLocks noChangeArrowheads="1"/>
              </p:cNvSpPr>
              <p:nvPr/>
            </p:nvSpPr>
            <p:spPr bwMode="auto">
              <a:xfrm>
                <a:off x="2735" y="2565"/>
                <a:ext cx="96" cy="38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75"/>
              <p:cNvSpPr>
                <a:spLocks noEditPoints="1"/>
              </p:cNvSpPr>
              <p:nvPr/>
            </p:nvSpPr>
            <p:spPr bwMode="auto">
              <a:xfrm>
                <a:off x="3293" y="2330"/>
                <a:ext cx="347" cy="347"/>
              </a:xfrm>
              <a:custGeom>
                <a:avLst/>
                <a:gdLst>
                  <a:gd name="T0" fmla="*/ 175 w 192"/>
                  <a:gd name="T1" fmla="*/ 192 h 192"/>
                  <a:gd name="T2" fmla="*/ 16 w 192"/>
                  <a:gd name="T3" fmla="*/ 192 h 192"/>
                  <a:gd name="T4" fmla="*/ 0 w 192"/>
                  <a:gd name="T5" fmla="*/ 175 h 192"/>
                  <a:gd name="T6" fmla="*/ 0 w 192"/>
                  <a:gd name="T7" fmla="*/ 62 h 192"/>
                  <a:gd name="T8" fmla="*/ 0 w 192"/>
                  <a:gd name="T9" fmla="*/ 16 h 192"/>
                  <a:gd name="T10" fmla="*/ 16 w 192"/>
                  <a:gd name="T11" fmla="*/ 0 h 192"/>
                  <a:gd name="T12" fmla="*/ 58 w 192"/>
                  <a:gd name="T13" fmla="*/ 0 h 192"/>
                  <a:gd name="T14" fmla="*/ 79 w 192"/>
                  <a:gd name="T15" fmla="*/ 16 h 192"/>
                  <a:gd name="T16" fmla="*/ 81 w 192"/>
                  <a:gd name="T17" fmla="*/ 25 h 192"/>
                  <a:gd name="T18" fmla="*/ 175 w 192"/>
                  <a:gd name="T19" fmla="*/ 25 h 192"/>
                  <a:gd name="T20" fmla="*/ 192 w 192"/>
                  <a:gd name="T21" fmla="*/ 42 h 192"/>
                  <a:gd name="T22" fmla="*/ 192 w 192"/>
                  <a:gd name="T23" fmla="*/ 62 h 192"/>
                  <a:gd name="T24" fmla="*/ 192 w 192"/>
                  <a:gd name="T25" fmla="*/ 175 h 192"/>
                  <a:gd name="T26" fmla="*/ 175 w 192"/>
                  <a:gd name="T27" fmla="*/ 192 h 192"/>
                  <a:gd name="T28" fmla="*/ 183 w 192"/>
                  <a:gd name="T29" fmla="*/ 42 h 192"/>
                  <a:gd name="T30" fmla="*/ 175 w 192"/>
                  <a:gd name="T31" fmla="*/ 33 h 192"/>
                  <a:gd name="T32" fmla="*/ 83 w 192"/>
                  <a:gd name="T33" fmla="*/ 33 h 192"/>
                  <a:gd name="T34" fmla="*/ 79 w 192"/>
                  <a:gd name="T35" fmla="*/ 33 h 192"/>
                  <a:gd name="T36" fmla="*/ 75 w 192"/>
                  <a:gd name="T37" fmla="*/ 33 h 192"/>
                  <a:gd name="T38" fmla="*/ 71 w 192"/>
                  <a:gd name="T39" fmla="*/ 16 h 192"/>
                  <a:gd name="T40" fmla="*/ 58 w 192"/>
                  <a:gd name="T41" fmla="*/ 8 h 192"/>
                  <a:gd name="T42" fmla="*/ 16 w 192"/>
                  <a:gd name="T43" fmla="*/ 8 h 192"/>
                  <a:gd name="T44" fmla="*/ 8 w 192"/>
                  <a:gd name="T45" fmla="*/ 16 h 192"/>
                  <a:gd name="T46" fmla="*/ 8 w 192"/>
                  <a:gd name="T47" fmla="*/ 25 h 192"/>
                  <a:gd name="T48" fmla="*/ 8 w 192"/>
                  <a:gd name="T49" fmla="*/ 48 h 192"/>
                  <a:gd name="T50" fmla="*/ 16 w 192"/>
                  <a:gd name="T51" fmla="*/ 46 h 192"/>
                  <a:gd name="T52" fmla="*/ 175 w 192"/>
                  <a:gd name="T53" fmla="*/ 46 h 192"/>
                  <a:gd name="T54" fmla="*/ 183 w 192"/>
                  <a:gd name="T55" fmla="*/ 48 h 192"/>
                  <a:gd name="T56" fmla="*/ 183 w 192"/>
                  <a:gd name="T57" fmla="*/ 42 h 192"/>
                  <a:gd name="T58" fmla="*/ 183 w 192"/>
                  <a:gd name="T59" fmla="*/ 62 h 192"/>
                  <a:gd name="T60" fmla="*/ 175 w 192"/>
                  <a:gd name="T61" fmla="*/ 54 h 192"/>
                  <a:gd name="T62" fmla="*/ 16 w 192"/>
                  <a:gd name="T63" fmla="*/ 54 h 192"/>
                  <a:gd name="T64" fmla="*/ 8 w 192"/>
                  <a:gd name="T65" fmla="*/ 62 h 192"/>
                  <a:gd name="T66" fmla="*/ 8 w 192"/>
                  <a:gd name="T67" fmla="*/ 77 h 192"/>
                  <a:gd name="T68" fmla="*/ 8 w 192"/>
                  <a:gd name="T69" fmla="*/ 175 h 192"/>
                  <a:gd name="T70" fmla="*/ 16 w 192"/>
                  <a:gd name="T71" fmla="*/ 183 h 192"/>
                  <a:gd name="T72" fmla="*/ 175 w 192"/>
                  <a:gd name="T73" fmla="*/ 183 h 192"/>
                  <a:gd name="T74" fmla="*/ 183 w 192"/>
                  <a:gd name="T75" fmla="*/ 175 h 192"/>
                  <a:gd name="T76" fmla="*/ 183 w 192"/>
                  <a:gd name="T77" fmla="*/ 6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2" h="192">
                    <a:moveTo>
                      <a:pt x="175" y="192"/>
                    </a:moveTo>
                    <a:cubicBezTo>
                      <a:pt x="16" y="192"/>
                      <a:pt x="16" y="192"/>
                      <a:pt x="16" y="192"/>
                    </a:cubicBezTo>
                    <a:cubicBezTo>
                      <a:pt x="7" y="192"/>
                      <a:pt x="0" y="184"/>
                      <a:pt x="0" y="175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69" y="0"/>
                      <a:pt x="76" y="6"/>
                      <a:pt x="79" y="16"/>
                    </a:cubicBezTo>
                    <a:cubicBezTo>
                      <a:pt x="81" y="25"/>
                      <a:pt x="81" y="25"/>
                      <a:pt x="81" y="25"/>
                    </a:cubicBezTo>
                    <a:cubicBezTo>
                      <a:pt x="175" y="25"/>
                      <a:pt x="175" y="25"/>
                      <a:pt x="175" y="25"/>
                    </a:cubicBezTo>
                    <a:cubicBezTo>
                      <a:pt x="184" y="25"/>
                      <a:pt x="192" y="32"/>
                      <a:pt x="192" y="42"/>
                    </a:cubicBezTo>
                    <a:cubicBezTo>
                      <a:pt x="192" y="62"/>
                      <a:pt x="192" y="62"/>
                      <a:pt x="192" y="62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84"/>
                      <a:pt x="184" y="192"/>
                      <a:pt x="175" y="192"/>
                    </a:cubicBezTo>
                    <a:close/>
                    <a:moveTo>
                      <a:pt x="183" y="42"/>
                    </a:moveTo>
                    <a:cubicBezTo>
                      <a:pt x="183" y="37"/>
                      <a:pt x="179" y="33"/>
                      <a:pt x="175" y="33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5" y="33"/>
                      <a:pt x="75" y="33"/>
                      <a:pt x="75" y="33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68" y="12"/>
                      <a:pt x="66" y="8"/>
                      <a:pt x="58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8"/>
                      <a:pt x="8" y="12"/>
                      <a:pt x="8" y="1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10" y="47"/>
                      <a:pt x="13" y="46"/>
                      <a:pt x="16" y="46"/>
                    </a:cubicBezTo>
                    <a:cubicBezTo>
                      <a:pt x="175" y="46"/>
                      <a:pt x="175" y="46"/>
                      <a:pt x="175" y="46"/>
                    </a:cubicBezTo>
                    <a:cubicBezTo>
                      <a:pt x="178" y="46"/>
                      <a:pt x="181" y="47"/>
                      <a:pt x="183" y="48"/>
                    </a:cubicBezTo>
                    <a:lnTo>
                      <a:pt x="183" y="42"/>
                    </a:lnTo>
                    <a:close/>
                    <a:moveTo>
                      <a:pt x="183" y="62"/>
                    </a:moveTo>
                    <a:cubicBezTo>
                      <a:pt x="183" y="58"/>
                      <a:pt x="179" y="54"/>
                      <a:pt x="175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2" y="54"/>
                      <a:pt x="8" y="58"/>
                      <a:pt x="8" y="62"/>
                    </a:cubicBezTo>
                    <a:cubicBezTo>
                      <a:pt x="8" y="77"/>
                      <a:pt x="8" y="77"/>
                      <a:pt x="8" y="77"/>
                    </a:cubicBezTo>
                    <a:cubicBezTo>
                      <a:pt x="8" y="175"/>
                      <a:pt x="8" y="175"/>
                      <a:pt x="8" y="175"/>
                    </a:cubicBezTo>
                    <a:cubicBezTo>
                      <a:pt x="8" y="180"/>
                      <a:pt x="12" y="183"/>
                      <a:pt x="16" y="183"/>
                    </a:cubicBezTo>
                    <a:cubicBezTo>
                      <a:pt x="175" y="183"/>
                      <a:pt x="175" y="183"/>
                      <a:pt x="175" y="183"/>
                    </a:cubicBezTo>
                    <a:cubicBezTo>
                      <a:pt x="179" y="183"/>
                      <a:pt x="183" y="180"/>
                      <a:pt x="183" y="175"/>
                    </a:cubicBezTo>
                    <a:lnTo>
                      <a:pt x="183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76"/>
              <p:cNvSpPr>
                <a:spLocks noEditPoints="1"/>
              </p:cNvSpPr>
              <p:nvPr/>
            </p:nvSpPr>
            <p:spPr bwMode="auto">
              <a:xfrm>
                <a:off x="4042" y="2333"/>
                <a:ext cx="349" cy="342"/>
              </a:xfrm>
              <a:custGeom>
                <a:avLst/>
                <a:gdLst>
                  <a:gd name="T0" fmla="*/ 5 w 193"/>
                  <a:gd name="T1" fmla="*/ 79 h 189"/>
                  <a:gd name="T2" fmla="*/ 26 w 193"/>
                  <a:gd name="T3" fmla="*/ 116 h 189"/>
                  <a:gd name="T4" fmla="*/ 55 w 193"/>
                  <a:gd name="T5" fmla="*/ 116 h 189"/>
                  <a:gd name="T6" fmla="*/ 54 w 193"/>
                  <a:gd name="T7" fmla="*/ 121 h 189"/>
                  <a:gd name="T8" fmla="*/ 50 w 193"/>
                  <a:gd name="T9" fmla="*/ 185 h 189"/>
                  <a:gd name="T10" fmla="*/ 64 w 193"/>
                  <a:gd name="T11" fmla="*/ 185 h 189"/>
                  <a:gd name="T12" fmla="*/ 94 w 193"/>
                  <a:gd name="T13" fmla="*/ 135 h 189"/>
                  <a:gd name="T14" fmla="*/ 109 w 193"/>
                  <a:gd name="T15" fmla="*/ 111 h 189"/>
                  <a:gd name="T16" fmla="*/ 132 w 193"/>
                  <a:gd name="T17" fmla="*/ 95 h 189"/>
                  <a:gd name="T18" fmla="*/ 183 w 193"/>
                  <a:gd name="T19" fmla="*/ 103 h 189"/>
                  <a:gd name="T20" fmla="*/ 193 w 193"/>
                  <a:gd name="T21" fmla="*/ 10 h 189"/>
                  <a:gd name="T22" fmla="*/ 140 w 193"/>
                  <a:gd name="T23" fmla="*/ 1 h 189"/>
                  <a:gd name="T24" fmla="*/ 127 w 193"/>
                  <a:gd name="T25" fmla="*/ 9 h 189"/>
                  <a:gd name="T26" fmla="*/ 117 w 193"/>
                  <a:gd name="T27" fmla="*/ 1 h 189"/>
                  <a:gd name="T28" fmla="*/ 61 w 193"/>
                  <a:gd name="T29" fmla="*/ 0 h 189"/>
                  <a:gd name="T30" fmla="*/ 17 w 193"/>
                  <a:gd name="T31" fmla="*/ 7 h 189"/>
                  <a:gd name="T32" fmla="*/ 7 w 193"/>
                  <a:gd name="T33" fmla="*/ 42 h 189"/>
                  <a:gd name="T34" fmla="*/ 2 w 193"/>
                  <a:gd name="T35" fmla="*/ 66 h 189"/>
                  <a:gd name="T36" fmla="*/ 140 w 193"/>
                  <a:gd name="T37" fmla="*/ 9 h 189"/>
                  <a:gd name="T38" fmla="*/ 184 w 193"/>
                  <a:gd name="T39" fmla="*/ 10 h 189"/>
                  <a:gd name="T40" fmla="*/ 183 w 193"/>
                  <a:gd name="T41" fmla="*/ 95 h 189"/>
                  <a:gd name="T42" fmla="*/ 139 w 193"/>
                  <a:gd name="T43" fmla="*/ 94 h 189"/>
                  <a:gd name="T44" fmla="*/ 13 w 193"/>
                  <a:gd name="T45" fmla="*/ 82 h 189"/>
                  <a:gd name="T46" fmla="*/ 13 w 193"/>
                  <a:gd name="T47" fmla="*/ 76 h 189"/>
                  <a:gd name="T48" fmla="*/ 16 w 193"/>
                  <a:gd name="T49" fmla="*/ 55 h 189"/>
                  <a:gd name="T50" fmla="*/ 17 w 193"/>
                  <a:gd name="T51" fmla="*/ 49 h 189"/>
                  <a:gd name="T52" fmla="*/ 20 w 193"/>
                  <a:gd name="T53" fmla="*/ 29 h 189"/>
                  <a:gd name="T54" fmla="*/ 22 w 193"/>
                  <a:gd name="T55" fmla="*/ 24 h 189"/>
                  <a:gd name="T56" fmla="*/ 32 w 193"/>
                  <a:gd name="T57" fmla="*/ 9 h 189"/>
                  <a:gd name="T58" fmla="*/ 121 w 193"/>
                  <a:gd name="T59" fmla="*/ 12 h 189"/>
                  <a:gd name="T60" fmla="*/ 131 w 193"/>
                  <a:gd name="T61" fmla="*/ 87 h 189"/>
                  <a:gd name="T62" fmla="*/ 119 w 193"/>
                  <a:gd name="T63" fmla="*/ 87 h 189"/>
                  <a:gd name="T64" fmla="*/ 102 w 193"/>
                  <a:gd name="T65" fmla="*/ 107 h 189"/>
                  <a:gd name="T66" fmla="*/ 89 w 193"/>
                  <a:gd name="T67" fmla="*/ 128 h 189"/>
                  <a:gd name="T68" fmla="*/ 60 w 193"/>
                  <a:gd name="T69" fmla="*/ 178 h 189"/>
                  <a:gd name="T70" fmla="*/ 47 w 193"/>
                  <a:gd name="T71" fmla="*/ 153 h 189"/>
                  <a:gd name="T72" fmla="*/ 62 w 193"/>
                  <a:gd name="T73" fmla="*/ 111 h 189"/>
                  <a:gd name="T74" fmla="*/ 27 w 193"/>
                  <a:gd name="T75" fmla="*/ 108 h 189"/>
                  <a:gd name="T76" fmla="*/ 13 w 193"/>
                  <a:gd name="T77" fmla="*/ 82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3" h="189">
                    <a:moveTo>
                      <a:pt x="2" y="66"/>
                    </a:moveTo>
                    <a:cubicBezTo>
                      <a:pt x="2" y="72"/>
                      <a:pt x="3" y="76"/>
                      <a:pt x="5" y="79"/>
                    </a:cubicBezTo>
                    <a:cubicBezTo>
                      <a:pt x="3" y="81"/>
                      <a:pt x="1" y="86"/>
                      <a:pt x="1" y="92"/>
                    </a:cubicBezTo>
                    <a:cubicBezTo>
                      <a:pt x="0" y="110"/>
                      <a:pt x="17" y="115"/>
                      <a:pt x="26" y="116"/>
                    </a:cubicBezTo>
                    <a:cubicBezTo>
                      <a:pt x="55" y="116"/>
                      <a:pt x="55" y="116"/>
                      <a:pt x="55" y="116"/>
                    </a:cubicBezTo>
                    <a:cubicBezTo>
                      <a:pt x="55" y="116"/>
                      <a:pt x="55" y="116"/>
                      <a:pt x="55" y="116"/>
                    </a:cubicBezTo>
                    <a:cubicBezTo>
                      <a:pt x="56" y="119"/>
                      <a:pt x="54" y="121"/>
                      <a:pt x="54" y="121"/>
                    </a:cubicBezTo>
                    <a:cubicBezTo>
                      <a:pt x="54" y="121"/>
                      <a:pt x="54" y="121"/>
                      <a:pt x="54" y="121"/>
                    </a:cubicBezTo>
                    <a:cubicBezTo>
                      <a:pt x="54" y="122"/>
                      <a:pt x="45" y="133"/>
                      <a:pt x="39" y="151"/>
                    </a:cubicBezTo>
                    <a:cubicBezTo>
                      <a:pt x="32" y="171"/>
                      <a:pt x="50" y="185"/>
                      <a:pt x="50" y="185"/>
                    </a:cubicBezTo>
                    <a:cubicBezTo>
                      <a:pt x="51" y="186"/>
                      <a:pt x="51" y="186"/>
                      <a:pt x="51" y="186"/>
                    </a:cubicBezTo>
                    <a:cubicBezTo>
                      <a:pt x="52" y="186"/>
                      <a:pt x="58" y="189"/>
                      <a:pt x="64" y="185"/>
                    </a:cubicBezTo>
                    <a:cubicBezTo>
                      <a:pt x="68" y="183"/>
                      <a:pt x="71" y="178"/>
                      <a:pt x="71" y="171"/>
                    </a:cubicBezTo>
                    <a:cubicBezTo>
                      <a:pt x="73" y="154"/>
                      <a:pt x="87" y="140"/>
                      <a:pt x="94" y="135"/>
                    </a:cubicBezTo>
                    <a:cubicBezTo>
                      <a:pt x="95" y="134"/>
                      <a:pt x="96" y="133"/>
                      <a:pt x="96" y="133"/>
                    </a:cubicBezTo>
                    <a:cubicBezTo>
                      <a:pt x="101" y="129"/>
                      <a:pt x="106" y="118"/>
                      <a:pt x="109" y="111"/>
                    </a:cubicBezTo>
                    <a:cubicBezTo>
                      <a:pt x="112" y="106"/>
                      <a:pt x="118" y="98"/>
                      <a:pt x="122" y="95"/>
                    </a:cubicBezTo>
                    <a:cubicBezTo>
                      <a:pt x="124" y="95"/>
                      <a:pt x="128" y="95"/>
                      <a:pt x="132" y="95"/>
                    </a:cubicBezTo>
                    <a:cubicBezTo>
                      <a:pt x="133" y="98"/>
                      <a:pt x="136" y="103"/>
                      <a:pt x="140" y="103"/>
                    </a:cubicBezTo>
                    <a:cubicBezTo>
                      <a:pt x="183" y="103"/>
                      <a:pt x="183" y="103"/>
                      <a:pt x="183" y="103"/>
                    </a:cubicBezTo>
                    <a:cubicBezTo>
                      <a:pt x="188" y="103"/>
                      <a:pt x="193" y="99"/>
                      <a:pt x="193" y="94"/>
                    </a:cubicBezTo>
                    <a:cubicBezTo>
                      <a:pt x="193" y="10"/>
                      <a:pt x="193" y="10"/>
                      <a:pt x="193" y="10"/>
                    </a:cubicBezTo>
                    <a:cubicBezTo>
                      <a:pt x="193" y="5"/>
                      <a:pt x="188" y="1"/>
                      <a:pt x="183" y="1"/>
                    </a:cubicBezTo>
                    <a:cubicBezTo>
                      <a:pt x="140" y="1"/>
                      <a:pt x="140" y="1"/>
                      <a:pt x="140" y="1"/>
                    </a:cubicBezTo>
                    <a:cubicBezTo>
                      <a:pt x="136" y="1"/>
                      <a:pt x="132" y="4"/>
                      <a:pt x="131" y="8"/>
                    </a:cubicBezTo>
                    <a:cubicBezTo>
                      <a:pt x="130" y="8"/>
                      <a:pt x="128" y="10"/>
                      <a:pt x="127" y="9"/>
                    </a:cubicBezTo>
                    <a:cubicBezTo>
                      <a:pt x="126" y="8"/>
                      <a:pt x="124" y="3"/>
                      <a:pt x="118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6" y="1"/>
                      <a:pt x="116" y="1"/>
                      <a:pt x="116" y="1"/>
                    </a:cubicBezTo>
                    <a:cubicBezTo>
                      <a:pt x="116" y="1"/>
                      <a:pt x="87" y="0"/>
                      <a:pt x="61" y="0"/>
                    </a:cubicBezTo>
                    <a:cubicBezTo>
                      <a:pt x="48" y="0"/>
                      <a:pt x="36" y="1"/>
                      <a:pt x="32" y="1"/>
                    </a:cubicBezTo>
                    <a:cubicBezTo>
                      <a:pt x="23" y="1"/>
                      <a:pt x="19" y="4"/>
                      <a:pt x="17" y="7"/>
                    </a:cubicBezTo>
                    <a:cubicBezTo>
                      <a:pt x="13" y="13"/>
                      <a:pt x="13" y="20"/>
                      <a:pt x="13" y="24"/>
                    </a:cubicBezTo>
                    <a:cubicBezTo>
                      <a:pt x="8" y="29"/>
                      <a:pt x="7" y="38"/>
                      <a:pt x="7" y="42"/>
                    </a:cubicBezTo>
                    <a:cubicBezTo>
                      <a:pt x="7" y="46"/>
                      <a:pt x="8" y="48"/>
                      <a:pt x="9" y="50"/>
                    </a:cubicBezTo>
                    <a:cubicBezTo>
                      <a:pt x="6" y="53"/>
                      <a:pt x="3" y="59"/>
                      <a:pt x="2" y="66"/>
                    </a:cubicBezTo>
                    <a:close/>
                    <a:moveTo>
                      <a:pt x="139" y="10"/>
                    </a:moveTo>
                    <a:cubicBezTo>
                      <a:pt x="139" y="9"/>
                      <a:pt x="140" y="9"/>
                      <a:pt x="140" y="9"/>
                    </a:cubicBezTo>
                    <a:cubicBezTo>
                      <a:pt x="183" y="9"/>
                      <a:pt x="183" y="9"/>
                      <a:pt x="183" y="9"/>
                    </a:cubicBezTo>
                    <a:cubicBezTo>
                      <a:pt x="184" y="9"/>
                      <a:pt x="184" y="9"/>
                      <a:pt x="184" y="10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4" y="95"/>
                      <a:pt x="183" y="95"/>
                    </a:cubicBezTo>
                    <a:cubicBezTo>
                      <a:pt x="140" y="95"/>
                      <a:pt x="140" y="95"/>
                      <a:pt x="140" y="95"/>
                    </a:cubicBezTo>
                    <a:cubicBezTo>
                      <a:pt x="140" y="95"/>
                      <a:pt x="139" y="94"/>
                      <a:pt x="139" y="94"/>
                    </a:cubicBezTo>
                    <a:lnTo>
                      <a:pt x="139" y="10"/>
                    </a:lnTo>
                    <a:close/>
                    <a:moveTo>
                      <a:pt x="13" y="82"/>
                    </a:moveTo>
                    <a:cubicBezTo>
                      <a:pt x="17" y="79"/>
                      <a:pt x="17" y="79"/>
                      <a:pt x="17" y="79"/>
                    </a:cubicBezTo>
                    <a:cubicBezTo>
                      <a:pt x="13" y="76"/>
                      <a:pt x="13" y="76"/>
                      <a:pt x="13" y="76"/>
                    </a:cubicBezTo>
                    <a:cubicBezTo>
                      <a:pt x="13" y="76"/>
                      <a:pt x="10" y="73"/>
                      <a:pt x="10" y="66"/>
                    </a:cubicBezTo>
                    <a:cubicBezTo>
                      <a:pt x="11" y="59"/>
                      <a:pt x="16" y="55"/>
                      <a:pt x="16" y="55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17" y="48"/>
                      <a:pt x="15" y="46"/>
                      <a:pt x="15" y="42"/>
                    </a:cubicBezTo>
                    <a:cubicBezTo>
                      <a:pt x="16" y="38"/>
                      <a:pt x="17" y="32"/>
                      <a:pt x="20" y="29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2"/>
                      <a:pt x="21" y="16"/>
                      <a:pt x="24" y="12"/>
                    </a:cubicBezTo>
                    <a:cubicBezTo>
                      <a:pt x="25" y="10"/>
                      <a:pt x="28" y="9"/>
                      <a:pt x="32" y="9"/>
                    </a:cubicBezTo>
                    <a:cubicBezTo>
                      <a:pt x="45" y="9"/>
                      <a:pt x="107" y="9"/>
                      <a:pt x="115" y="9"/>
                    </a:cubicBezTo>
                    <a:cubicBezTo>
                      <a:pt x="118" y="10"/>
                      <a:pt x="120" y="11"/>
                      <a:pt x="121" y="12"/>
                    </a:cubicBezTo>
                    <a:cubicBezTo>
                      <a:pt x="122" y="13"/>
                      <a:pt x="124" y="18"/>
                      <a:pt x="131" y="18"/>
                    </a:cubicBezTo>
                    <a:cubicBezTo>
                      <a:pt x="131" y="87"/>
                      <a:pt x="131" y="87"/>
                      <a:pt x="131" y="87"/>
                    </a:cubicBezTo>
                    <a:cubicBezTo>
                      <a:pt x="127" y="87"/>
                      <a:pt x="120" y="87"/>
                      <a:pt x="120" y="87"/>
                    </a:cubicBezTo>
                    <a:cubicBezTo>
                      <a:pt x="119" y="87"/>
                      <a:pt x="119" y="87"/>
                      <a:pt x="119" y="87"/>
                    </a:cubicBezTo>
                    <a:cubicBezTo>
                      <a:pt x="118" y="88"/>
                      <a:pt x="118" y="88"/>
                      <a:pt x="118" y="88"/>
                    </a:cubicBezTo>
                    <a:cubicBezTo>
                      <a:pt x="117" y="88"/>
                      <a:pt x="106" y="99"/>
                      <a:pt x="102" y="107"/>
                    </a:cubicBezTo>
                    <a:cubicBezTo>
                      <a:pt x="98" y="115"/>
                      <a:pt x="94" y="124"/>
                      <a:pt x="91" y="127"/>
                    </a:cubicBezTo>
                    <a:cubicBezTo>
                      <a:pt x="90" y="127"/>
                      <a:pt x="90" y="128"/>
                      <a:pt x="89" y="128"/>
                    </a:cubicBezTo>
                    <a:cubicBezTo>
                      <a:pt x="82" y="134"/>
                      <a:pt x="66" y="150"/>
                      <a:pt x="63" y="170"/>
                    </a:cubicBezTo>
                    <a:cubicBezTo>
                      <a:pt x="63" y="174"/>
                      <a:pt x="61" y="177"/>
                      <a:pt x="60" y="178"/>
                    </a:cubicBezTo>
                    <a:cubicBezTo>
                      <a:pt x="58" y="179"/>
                      <a:pt x="56" y="179"/>
                      <a:pt x="55" y="179"/>
                    </a:cubicBezTo>
                    <a:cubicBezTo>
                      <a:pt x="52" y="176"/>
                      <a:pt x="42" y="166"/>
                      <a:pt x="47" y="153"/>
                    </a:cubicBezTo>
                    <a:cubicBezTo>
                      <a:pt x="52" y="137"/>
                      <a:pt x="61" y="127"/>
                      <a:pt x="61" y="126"/>
                    </a:cubicBezTo>
                    <a:cubicBezTo>
                      <a:pt x="63" y="123"/>
                      <a:pt x="65" y="117"/>
                      <a:pt x="62" y="111"/>
                    </a:cubicBezTo>
                    <a:cubicBezTo>
                      <a:pt x="60" y="108"/>
                      <a:pt x="57" y="108"/>
                      <a:pt x="54" y="108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26" y="108"/>
                      <a:pt x="8" y="106"/>
                      <a:pt x="9" y="92"/>
                    </a:cubicBezTo>
                    <a:cubicBezTo>
                      <a:pt x="9" y="85"/>
                      <a:pt x="13" y="82"/>
                      <a:pt x="13" y="8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77"/>
              <p:cNvSpPr>
                <a:spLocks noEditPoints="1"/>
              </p:cNvSpPr>
              <p:nvPr/>
            </p:nvSpPr>
            <p:spPr bwMode="auto">
              <a:xfrm>
                <a:off x="4797" y="2330"/>
                <a:ext cx="341" cy="347"/>
              </a:xfrm>
              <a:custGeom>
                <a:avLst/>
                <a:gdLst>
                  <a:gd name="T0" fmla="*/ 341 w 341"/>
                  <a:gd name="T1" fmla="*/ 78 h 347"/>
                  <a:gd name="T2" fmla="*/ 341 w 341"/>
                  <a:gd name="T3" fmla="*/ 78 h 347"/>
                  <a:gd name="T4" fmla="*/ 341 w 341"/>
                  <a:gd name="T5" fmla="*/ 78 h 347"/>
                  <a:gd name="T6" fmla="*/ 174 w 341"/>
                  <a:gd name="T7" fmla="*/ 0 h 347"/>
                  <a:gd name="T8" fmla="*/ 0 w 341"/>
                  <a:gd name="T9" fmla="*/ 79 h 347"/>
                  <a:gd name="T10" fmla="*/ 0 w 341"/>
                  <a:gd name="T11" fmla="*/ 79 h 347"/>
                  <a:gd name="T12" fmla="*/ 0 w 341"/>
                  <a:gd name="T13" fmla="*/ 267 h 347"/>
                  <a:gd name="T14" fmla="*/ 165 w 341"/>
                  <a:gd name="T15" fmla="*/ 347 h 347"/>
                  <a:gd name="T16" fmla="*/ 165 w 341"/>
                  <a:gd name="T17" fmla="*/ 347 h 347"/>
                  <a:gd name="T18" fmla="*/ 165 w 341"/>
                  <a:gd name="T19" fmla="*/ 347 h 347"/>
                  <a:gd name="T20" fmla="*/ 165 w 341"/>
                  <a:gd name="T21" fmla="*/ 347 h 347"/>
                  <a:gd name="T22" fmla="*/ 165 w 341"/>
                  <a:gd name="T23" fmla="*/ 347 h 347"/>
                  <a:gd name="T24" fmla="*/ 341 w 341"/>
                  <a:gd name="T25" fmla="*/ 265 h 347"/>
                  <a:gd name="T26" fmla="*/ 341 w 341"/>
                  <a:gd name="T27" fmla="*/ 78 h 347"/>
                  <a:gd name="T28" fmla="*/ 309 w 341"/>
                  <a:gd name="T29" fmla="*/ 78 h 347"/>
                  <a:gd name="T30" fmla="*/ 273 w 341"/>
                  <a:gd name="T31" fmla="*/ 94 h 347"/>
                  <a:gd name="T32" fmla="*/ 134 w 341"/>
                  <a:gd name="T33" fmla="*/ 32 h 347"/>
                  <a:gd name="T34" fmla="*/ 174 w 341"/>
                  <a:gd name="T35" fmla="*/ 14 h 347"/>
                  <a:gd name="T36" fmla="*/ 309 w 341"/>
                  <a:gd name="T37" fmla="*/ 78 h 347"/>
                  <a:gd name="T38" fmla="*/ 87 w 341"/>
                  <a:gd name="T39" fmla="*/ 54 h 347"/>
                  <a:gd name="T40" fmla="*/ 222 w 341"/>
                  <a:gd name="T41" fmla="*/ 119 h 347"/>
                  <a:gd name="T42" fmla="*/ 174 w 341"/>
                  <a:gd name="T43" fmla="*/ 143 h 347"/>
                  <a:gd name="T44" fmla="*/ 33 w 341"/>
                  <a:gd name="T45" fmla="*/ 79 h 347"/>
                  <a:gd name="T46" fmla="*/ 87 w 341"/>
                  <a:gd name="T47" fmla="*/ 54 h 347"/>
                  <a:gd name="T48" fmla="*/ 16 w 341"/>
                  <a:gd name="T49" fmla="*/ 258 h 347"/>
                  <a:gd name="T50" fmla="*/ 16 w 341"/>
                  <a:gd name="T51" fmla="*/ 85 h 347"/>
                  <a:gd name="T52" fmla="*/ 168 w 341"/>
                  <a:gd name="T53" fmla="*/ 153 h 347"/>
                  <a:gd name="T54" fmla="*/ 168 w 341"/>
                  <a:gd name="T55" fmla="*/ 331 h 347"/>
                  <a:gd name="T56" fmla="*/ 16 w 341"/>
                  <a:gd name="T57" fmla="*/ 258 h 347"/>
                  <a:gd name="T58" fmla="*/ 183 w 341"/>
                  <a:gd name="T59" fmla="*/ 325 h 347"/>
                  <a:gd name="T60" fmla="*/ 183 w 341"/>
                  <a:gd name="T61" fmla="*/ 153 h 347"/>
                  <a:gd name="T62" fmla="*/ 235 w 341"/>
                  <a:gd name="T63" fmla="*/ 128 h 347"/>
                  <a:gd name="T64" fmla="*/ 235 w 341"/>
                  <a:gd name="T65" fmla="*/ 211 h 347"/>
                  <a:gd name="T66" fmla="*/ 280 w 341"/>
                  <a:gd name="T67" fmla="*/ 186 h 347"/>
                  <a:gd name="T68" fmla="*/ 280 w 341"/>
                  <a:gd name="T69" fmla="*/ 105 h 347"/>
                  <a:gd name="T70" fmla="*/ 327 w 341"/>
                  <a:gd name="T71" fmla="*/ 83 h 347"/>
                  <a:gd name="T72" fmla="*/ 327 w 341"/>
                  <a:gd name="T73" fmla="*/ 256 h 347"/>
                  <a:gd name="T74" fmla="*/ 183 w 341"/>
                  <a:gd name="T75" fmla="*/ 325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1" h="347">
                    <a:moveTo>
                      <a:pt x="341" y="78"/>
                    </a:moveTo>
                    <a:lnTo>
                      <a:pt x="341" y="78"/>
                    </a:lnTo>
                    <a:lnTo>
                      <a:pt x="341" y="78"/>
                    </a:lnTo>
                    <a:lnTo>
                      <a:pt x="174" y="0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267"/>
                    </a:lnTo>
                    <a:lnTo>
                      <a:pt x="165" y="347"/>
                    </a:lnTo>
                    <a:lnTo>
                      <a:pt x="165" y="347"/>
                    </a:lnTo>
                    <a:lnTo>
                      <a:pt x="165" y="347"/>
                    </a:lnTo>
                    <a:lnTo>
                      <a:pt x="165" y="347"/>
                    </a:lnTo>
                    <a:lnTo>
                      <a:pt x="165" y="347"/>
                    </a:lnTo>
                    <a:lnTo>
                      <a:pt x="341" y="265"/>
                    </a:lnTo>
                    <a:lnTo>
                      <a:pt x="341" y="78"/>
                    </a:lnTo>
                    <a:close/>
                    <a:moveTo>
                      <a:pt x="309" y="78"/>
                    </a:moveTo>
                    <a:lnTo>
                      <a:pt x="273" y="94"/>
                    </a:lnTo>
                    <a:lnTo>
                      <a:pt x="134" y="32"/>
                    </a:lnTo>
                    <a:lnTo>
                      <a:pt x="174" y="14"/>
                    </a:lnTo>
                    <a:lnTo>
                      <a:pt x="309" y="78"/>
                    </a:lnTo>
                    <a:close/>
                    <a:moveTo>
                      <a:pt x="87" y="54"/>
                    </a:moveTo>
                    <a:lnTo>
                      <a:pt x="222" y="119"/>
                    </a:lnTo>
                    <a:lnTo>
                      <a:pt x="174" y="143"/>
                    </a:lnTo>
                    <a:lnTo>
                      <a:pt x="33" y="79"/>
                    </a:lnTo>
                    <a:lnTo>
                      <a:pt x="87" y="54"/>
                    </a:lnTo>
                    <a:close/>
                    <a:moveTo>
                      <a:pt x="16" y="258"/>
                    </a:moveTo>
                    <a:lnTo>
                      <a:pt x="16" y="85"/>
                    </a:lnTo>
                    <a:lnTo>
                      <a:pt x="168" y="153"/>
                    </a:lnTo>
                    <a:lnTo>
                      <a:pt x="168" y="331"/>
                    </a:lnTo>
                    <a:lnTo>
                      <a:pt x="16" y="258"/>
                    </a:lnTo>
                    <a:close/>
                    <a:moveTo>
                      <a:pt x="183" y="325"/>
                    </a:moveTo>
                    <a:lnTo>
                      <a:pt x="183" y="153"/>
                    </a:lnTo>
                    <a:lnTo>
                      <a:pt x="235" y="128"/>
                    </a:lnTo>
                    <a:lnTo>
                      <a:pt x="235" y="211"/>
                    </a:lnTo>
                    <a:lnTo>
                      <a:pt x="280" y="186"/>
                    </a:lnTo>
                    <a:lnTo>
                      <a:pt x="280" y="105"/>
                    </a:lnTo>
                    <a:lnTo>
                      <a:pt x="327" y="83"/>
                    </a:lnTo>
                    <a:lnTo>
                      <a:pt x="327" y="256"/>
                    </a:lnTo>
                    <a:lnTo>
                      <a:pt x="183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78"/>
              <p:cNvSpPr>
                <a:spLocks noEditPoints="1"/>
              </p:cNvSpPr>
              <p:nvPr/>
            </p:nvSpPr>
            <p:spPr bwMode="auto">
              <a:xfrm>
                <a:off x="5547" y="2353"/>
                <a:ext cx="346" cy="300"/>
              </a:xfrm>
              <a:custGeom>
                <a:avLst/>
                <a:gdLst>
                  <a:gd name="T0" fmla="*/ 142 w 192"/>
                  <a:gd name="T1" fmla="*/ 49 h 166"/>
                  <a:gd name="T2" fmla="*/ 112 w 192"/>
                  <a:gd name="T3" fmla="*/ 116 h 166"/>
                  <a:gd name="T4" fmla="*/ 135 w 192"/>
                  <a:gd name="T5" fmla="*/ 46 h 166"/>
                  <a:gd name="T6" fmla="*/ 187 w 192"/>
                  <a:gd name="T7" fmla="*/ 33 h 166"/>
                  <a:gd name="T8" fmla="*/ 189 w 192"/>
                  <a:gd name="T9" fmla="*/ 40 h 166"/>
                  <a:gd name="T10" fmla="*/ 87 w 192"/>
                  <a:gd name="T11" fmla="*/ 124 h 166"/>
                  <a:gd name="T12" fmla="*/ 0 w 192"/>
                  <a:gd name="T13" fmla="*/ 97 h 166"/>
                  <a:gd name="T14" fmla="*/ 75 w 192"/>
                  <a:gd name="T15" fmla="*/ 14 h 166"/>
                  <a:gd name="T16" fmla="*/ 75 w 192"/>
                  <a:gd name="T17" fmla="*/ 43 h 166"/>
                  <a:gd name="T18" fmla="*/ 129 w 192"/>
                  <a:gd name="T19" fmla="*/ 32 h 166"/>
                  <a:gd name="T20" fmla="*/ 99 w 192"/>
                  <a:gd name="T21" fmla="*/ 117 h 166"/>
                  <a:gd name="T22" fmla="*/ 80 w 192"/>
                  <a:gd name="T23" fmla="*/ 52 h 166"/>
                  <a:gd name="T24" fmla="*/ 66 w 192"/>
                  <a:gd name="T25" fmla="*/ 19 h 166"/>
                  <a:gd name="T26" fmla="*/ 8 w 192"/>
                  <a:gd name="T27" fmla="*/ 93 h 166"/>
                  <a:gd name="T28" fmla="*/ 96 w 192"/>
                  <a:gd name="T29" fmla="*/ 111 h 166"/>
                  <a:gd name="T30" fmla="*/ 88 w 192"/>
                  <a:gd name="T31" fmla="*/ 26 h 166"/>
                  <a:gd name="T32" fmla="*/ 51 w 192"/>
                  <a:gd name="T33" fmla="*/ 98 h 166"/>
                  <a:gd name="T34" fmla="*/ 66 w 192"/>
                  <a:gd name="T35" fmla="*/ 54 h 166"/>
                  <a:gd name="T36" fmla="*/ 85 w 192"/>
                  <a:gd name="T37" fmla="*/ 73 h 166"/>
                  <a:gd name="T38" fmla="*/ 55 w 192"/>
                  <a:gd name="T39" fmla="*/ 87 h 166"/>
                  <a:gd name="T40" fmla="*/ 55 w 192"/>
                  <a:gd name="T41" fmla="*/ 65 h 166"/>
                  <a:gd name="T42" fmla="*/ 49 w 192"/>
                  <a:gd name="T43" fmla="*/ 83 h 166"/>
                  <a:gd name="T44" fmla="*/ 73 w 192"/>
                  <a:gd name="T45" fmla="*/ 86 h 166"/>
                  <a:gd name="T46" fmla="*/ 54 w 192"/>
                  <a:gd name="T47" fmla="*/ 70 h 166"/>
                  <a:gd name="T48" fmla="*/ 80 w 192"/>
                  <a:gd name="T49" fmla="*/ 135 h 166"/>
                  <a:gd name="T50" fmla="*/ 77 w 192"/>
                  <a:gd name="T51" fmla="*/ 142 h 166"/>
                  <a:gd name="T52" fmla="*/ 3 w 192"/>
                  <a:gd name="T53" fmla="*/ 114 h 166"/>
                  <a:gd name="T54" fmla="*/ 107 w 192"/>
                  <a:gd name="T55" fmla="*/ 124 h 166"/>
                  <a:gd name="T56" fmla="*/ 107 w 192"/>
                  <a:gd name="T57" fmla="*/ 166 h 166"/>
                  <a:gd name="T58" fmla="*/ 107 w 192"/>
                  <a:gd name="T59" fmla="*/ 124 h 166"/>
                  <a:gd name="T60" fmla="*/ 121 w 192"/>
                  <a:gd name="T61" fmla="*/ 145 h 166"/>
                  <a:gd name="T62" fmla="*/ 92 w 192"/>
                  <a:gd name="T63" fmla="*/ 145 h 166"/>
                  <a:gd name="T64" fmla="*/ 107 w 192"/>
                  <a:gd name="T65" fmla="*/ 140 h 166"/>
                  <a:gd name="T66" fmla="*/ 107 w 192"/>
                  <a:gd name="T67" fmla="*/ 149 h 166"/>
                  <a:gd name="T68" fmla="*/ 107 w 192"/>
                  <a:gd name="T69" fmla="*/ 14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2" h="166">
                    <a:moveTo>
                      <a:pt x="189" y="40"/>
                    </a:moveTo>
                    <a:cubicBezTo>
                      <a:pt x="142" y="49"/>
                      <a:pt x="142" y="49"/>
                      <a:pt x="142" y="49"/>
                    </a:cubicBezTo>
                    <a:cubicBezTo>
                      <a:pt x="119" y="119"/>
                      <a:pt x="119" y="119"/>
                      <a:pt x="119" y="119"/>
                    </a:cubicBezTo>
                    <a:cubicBezTo>
                      <a:pt x="116" y="117"/>
                      <a:pt x="115" y="117"/>
                      <a:pt x="112" y="116"/>
                    </a:cubicBezTo>
                    <a:cubicBezTo>
                      <a:pt x="135" y="46"/>
                      <a:pt x="135" y="46"/>
                      <a:pt x="135" y="46"/>
                    </a:cubicBezTo>
                    <a:cubicBezTo>
                      <a:pt x="135" y="46"/>
                      <a:pt x="135" y="46"/>
                      <a:pt x="135" y="46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87" y="33"/>
                      <a:pt x="187" y="33"/>
                      <a:pt x="187" y="33"/>
                    </a:cubicBezTo>
                    <a:cubicBezTo>
                      <a:pt x="189" y="33"/>
                      <a:pt x="191" y="33"/>
                      <a:pt x="191" y="36"/>
                    </a:cubicBezTo>
                    <a:cubicBezTo>
                      <a:pt x="192" y="38"/>
                      <a:pt x="191" y="39"/>
                      <a:pt x="189" y="40"/>
                    </a:cubicBezTo>
                    <a:close/>
                    <a:moveTo>
                      <a:pt x="99" y="117"/>
                    </a:moveTo>
                    <a:cubicBezTo>
                      <a:pt x="94" y="118"/>
                      <a:pt x="90" y="121"/>
                      <a:pt x="87" y="124"/>
                    </a:cubicBezTo>
                    <a:cubicBezTo>
                      <a:pt x="85" y="126"/>
                      <a:pt x="85" y="126"/>
                      <a:pt x="85" y="126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75" y="43"/>
                      <a:pt x="75" y="43"/>
                      <a:pt x="75" y="43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129" y="32"/>
                      <a:pt x="129" y="32"/>
                      <a:pt x="129" y="32"/>
                    </a:cubicBezTo>
                    <a:cubicBezTo>
                      <a:pt x="101" y="116"/>
                      <a:pt x="101" y="116"/>
                      <a:pt x="101" y="116"/>
                    </a:cubicBezTo>
                    <a:lnTo>
                      <a:pt x="99" y="117"/>
                    </a:lnTo>
                    <a:close/>
                    <a:moveTo>
                      <a:pt x="88" y="26"/>
                    </a:moveTo>
                    <a:cubicBezTo>
                      <a:pt x="80" y="52"/>
                      <a:pt x="80" y="52"/>
                      <a:pt x="80" y="52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8" y="93"/>
                      <a:pt x="8" y="93"/>
                      <a:pt x="8" y="93"/>
                    </a:cubicBezTo>
                    <a:cubicBezTo>
                      <a:pt x="83" y="118"/>
                      <a:pt x="83" y="118"/>
                      <a:pt x="83" y="118"/>
                    </a:cubicBezTo>
                    <a:cubicBezTo>
                      <a:pt x="87" y="115"/>
                      <a:pt x="91" y="112"/>
                      <a:pt x="96" y="111"/>
                    </a:cubicBezTo>
                    <a:cubicBezTo>
                      <a:pt x="120" y="37"/>
                      <a:pt x="120" y="37"/>
                      <a:pt x="120" y="37"/>
                    </a:cubicBezTo>
                    <a:lnTo>
                      <a:pt x="88" y="26"/>
                    </a:lnTo>
                    <a:close/>
                    <a:moveTo>
                      <a:pt x="55" y="87"/>
                    </a:moveTo>
                    <a:cubicBezTo>
                      <a:pt x="51" y="98"/>
                      <a:pt x="51" y="98"/>
                      <a:pt x="51" y="98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85" y="73"/>
                      <a:pt x="85" y="73"/>
                      <a:pt x="85" y="73"/>
                    </a:cubicBezTo>
                    <a:cubicBezTo>
                      <a:pt x="78" y="95"/>
                      <a:pt x="78" y="95"/>
                      <a:pt x="78" y="95"/>
                    </a:cubicBezTo>
                    <a:lnTo>
                      <a:pt x="55" y="87"/>
                    </a:lnTo>
                    <a:close/>
                    <a:moveTo>
                      <a:pt x="54" y="70"/>
                    </a:moveTo>
                    <a:cubicBezTo>
                      <a:pt x="55" y="65"/>
                      <a:pt x="55" y="65"/>
                      <a:pt x="55" y="65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51" y="78"/>
                      <a:pt x="51" y="78"/>
                      <a:pt x="51" y="78"/>
                    </a:cubicBezTo>
                    <a:cubicBezTo>
                      <a:pt x="73" y="86"/>
                      <a:pt x="73" y="86"/>
                      <a:pt x="73" y="86"/>
                    </a:cubicBezTo>
                    <a:cubicBezTo>
                      <a:pt x="76" y="78"/>
                      <a:pt x="76" y="78"/>
                      <a:pt x="76" y="78"/>
                    </a:cubicBezTo>
                    <a:lnTo>
                      <a:pt x="54" y="70"/>
                    </a:lnTo>
                    <a:close/>
                    <a:moveTo>
                      <a:pt x="8" y="112"/>
                    </a:moveTo>
                    <a:cubicBezTo>
                      <a:pt x="80" y="135"/>
                      <a:pt x="80" y="135"/>
                      <a:pt x="80" y="135"/>
                    </a:cubicBezTo>
                    <a:cubicBezTo>
                      <a:pt x="79" y="138"/>
                      <a:pt x="78" y="139"/>
                      <a:pt x="78" y="142"/>
                    </a:cubicBezTo>
                    <a:cubicBezTo>
                      <a:pt x="78" y="142"/>
                      <a:pt x="77" y="142"/>
                      <a:pt x="77" y="142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3" y="118"/>
                      <a:pt x="2" y="116"/>
                      <a:pt x="3" y="114"/>
                    </a:cubicBezTo>
                    <a:cubicBezTo>
                      <a:pt x="4" y="111"/>
                      <a:pt x="6" y="111"/>
                      <a:pt x="8" y="112"/>
                    </a:cubicBezTo>
                    <a:close/>
                    <a:moveTo>
                      <a:pt x="107" y="124"/>
                    </a:moveTo>
                    <a:cubicBezTo>
                      <a:pt x="118" y="124"/>
                      <a:pt x="128" y="133"/>
                      <a:pt x="128" y="145"/>
                    </a:cubicBezTo>
                    <a:cubicBezTo>
                      <a:pt x="128" y="156"/>
                      <a:pt x="118" y="166"/>
                      <a:pt x="107" y="166"/>
                    </a:cubicBezTo>
                    <a:cubicBezTo>
                      <a:pt x="95" y="166"/>
                      <a:pt x="86" y="156"/>
                      <a:pt x="86" y="145"/>
                    </a:cubicBezTo>
                    <a:cubicBezTo>
                      <a:pt x="86" y="133"/>
                      <a:pt x="95" y="124"/>
                      <a:pt x="107" y="124"/>
                    </a:cubicBezTo>
                    <a:close/>
                    <a:moveTo>
                      <a:pt x="107" y="160"/>
                    </a:moveTo>
                    <a:cubicBezTo>
                      <a:pt x="115" y="160"/>
                      <a:pt x="121" y="153"/>
                      <a:pt x="121" y="145"/>
                    </a:cubicBezTo>
                    <a:cubicBezTo>
                      <a:pt x="121" y="136"/>
                      <a:pt x="115" y="130"/>
                      <a:pt x="107" y="130"/>
                    </a:cubicBezTo>
                    <a:cubicBezTo>
                      <a:pt x="98" y="130"/>
                      <a:pt x="92" y="136"/>
                      <a:pt x="92" y="145"/>
                    </a:cubicBezTo>
                    <a:cubicBezTo>
                      <a:pt x="92" y="153"/>
                      <a:pt x="98" y="160"/>
                      <a:pt x="107" y="160"/>
                    </a:cubicBezTo>
                    <a:close/>
                    <a:moveTo>
                      <a:pt x="107" y="140"/>
                    </a:moveTo>
                    <a:cubicBezTo>
                      <a:pt x="109" y="140"/>
                      <a:pt x="111" y="142"/>
                      <a:pt x="111" y="145"/>
                    </a:cubicBezTo>
                    <a:cubicBezTo>
                      <a:pt x="111" y="147"/>
                      <a:pt x="109" y="149"/>
                      <a:pt x="107" y="149"/>
                    </a:cubicBezTo>
                    <a:cubicBezTo>
                      <a:pt x="104" y="149"/>
                      <a:pt x="102" y="147"/>
                      <a:pt x="102" y="145"/>
                    </a:cubicBezTo>
                    <a:cubicBezTo>
                      <a:pt x="102" y="142"/>
                      <a:pt x="104" y="140"/>
                      <a:pt x="107" y="1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79"/>
              <p:cNvSpPr>
                <a:spLocks noEditPoints="1"/>
              </p:cNvSpPr>
              <p:nvPr/>
            </p:nvSpPr>
            <p:spPr bwMode="auto">
              <a:xfrm>
                <a:off x="6298" y="2379"/>
                <a:ext cx="347" cy="258"/>
              </a:xfrm>
              <a:custGeom>
                <a:avLst/>
                <a:gdLst>
                  <a:gd name="T0" fmla="*/ 151 w 192"/>
                  <a:gd name="T1" fmla="*/ 143 h 143"/>
                  <a:gd name="T2" fmla="*/ 46 w 192"/>
                  <a:gd name="T3" fmla="*/ 143 h 143"/>
                  <a:gd name="T4" fmla="*/ 0 w 192"/>
                  <a:gd name="T5" fmla="*/ 96 h 143"/>
                  <a:gd name="T6" fmla="*/ 24 w 192"/>
                  <a:gd name="T7" fmla="*/ 55 h 143"/>
                  <a:gd name="T8" fmla="*/ 24 w 192"/>
                  <a:gd name="T9" fmla="*/ 53 h 143"/>
                  <a:gd name="T10" fmla="*/ 77 w 192"/>
                  <a:gd name="T11" fmla="*/ 0 h 143"/>
                  <a:gd name="T12" fmla="*/ 124 w 192"/>
                  <a:gd name="T13" fmla="*/ 28 h 143"/>
                  <a:gd name="T14" fmla="*/ 138 w 192"/>
                  <a:gd name="T15" fmla="*/ 24 h 143"/>
                  <a:gd name="T16" fmla="*/ 167 w 192"/>
                  <a:gd name="T17" fmla="*/ 53 h 143"/>
                  <a:gd name="T18" fmla="*/ 165 w 192"/>
                  <a:gd name="T19" fmla="*/ 64 h 143"/>
                  <a:gd name="T20" fmla="*/ 192 w 192"/>
                  <a:gd name="T21" fmla="*/ 102 h 143"/>
                  <a:gd name="T22" fmla="*/ 151 w 192"/>
                  <a:gd name="T23" fmla="*/ 143 h 143"/>
                  <a:gd name="T24" fmla="*/ 77 w 192"/>
                  <a:gd name="T25" fmla="*/ 8 h 143"/>
                  <a:gd name="T26" fmla="*/ 32 w 192"/>
                  <a:gd name="T27" fmla="*/ 53 h 143"/>
                  <a:gd name="T28" fmla="*/ 32 w 192"/>
                  <a:gd name="T29" fmla="*/ 57 h 143"/>
                  <a:gd name="T30" fmla="*/ 32 w 192"/>
                  <a:gd name="T31" fmla="*/ 60 h 143"/>
                  <a:gd name="T32" fmla="*/ 30 w 192"/>
                  <a:gd name="T33" fmla="*/ 61 h 143"/>
                  <a:gd name="T34" fmla="*/ 8 w 192"/>
                  <a:gd name="T35" fmla="*/ 96 h 143"/>
                  <a:gd name="T36" fmla="*/ 46 w 192"/>
                  <a:gd name="T37" fmla="*/ 135 h 143"/>
                  <a:gd name="T38" fmla="*/ 151 w 192"/>
                  <a:gd name="T39" fmla="*/ 135 h 143"/>
                  <a:gd name="T40" fmla="*/ 184 w 192"/>
                  <a:gd name="T41" fmla="*/ 102 h 143"/>
                  <a:gd name="T42" fmla="*/ 158 w 192"/>
                  <a:gd name="T43" fmla="*/ 70 h 143"/>
                  <a:gd name="T44" fmla="*/ 153 w 192"/>
                  <a:gd name="T45" fmla="*/ 69 h 143"/>
                  <a:gd name="T46" fmla="*/ 156 w 192"/>
                  <a:gd name="T47" fmla="*/ 64 h 143"/>
                  <a:gd name="T48" fmla="*/ 159 w 192"/>
                  <a:gd name="T49" fmla="*/ 53 h 143"/>
                  <a:gd name="T50" fmla="*/ 138 w 192"/>
                  <a:gd name="T51" fmla="*/ 32 h 143"/>
                  <a:gd name="T52" fmla="*/ 125 w 192"/>
                  <a:gd name="T53" fmla="*/ 37 h 143"/>
                  <a:gd name="T54" fmla="*/ 121 w 192"/>
                  <a:gd name="T55" fmla="*/ 41 h 143"/>
                  <a:gd name="T56" fmla="*/ 119 w 192"/>
                  <a:gd name="T57" fmla="*/ 36 h 143"/>
                  <a:gd name="T58" fmla="*/ 77 w 192"/>
                  <a:gd name="T59" fmla="*/ 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143">
                    <a:moveTo>
                      <a:pt x="151" y="143"/>
                    </a:moveTo>
                    <a:cubicBezTo>
                      <a:pt x="46" y="143"/>
                      <a:pt x="46" y="143"/>
                      <a:pt x="46" y="143"/>
                    </a:cubicBezTo>
                    <a:cubicBezTo>
                      <a:pt x="21" y="143"/>
                      <a:pt x="0" y="122"/>
                      <a:pt x="0" y="96"/>
                    </a:cubicBezTo>
                    <a:cubicBezTo>
                      <a:pt x="0" y="79"/>
                      <a:pt x="9" y="63"/>
                      <a:pt x="24" y="55"/>
                    </a:cubicBezTo>
                    <a:cubicBezTo>
                      <a:pt x="24" y="54"/>
                      <a:pt x="24" y="53"/>
                      <a:pt x="24" y="53"/>
                    </a:cubicBezTo>
                    <a:cubicBezTo>
                      <a:pt x="24" y="24"/>
                      <a:pt x="48" y="0"/>
                      <a:pt x="77" y="0"/>
                    </a:cubicBezTo>
                    <a:cubicBezTo>
                      <a:pt x="97" y="0"/>
                      <a:pt x="115" y="11"/>
                      <a:pt x="124" y="28"/>
                    </a:cubicBezTo>
                    <a:cubicBezTo>
                      <a:pt x="128" y="26"/>
                      <a:pt x="133" y="24"/>
                      <a:pt x="138" y="24"/>
                    </a:cubicBezTo>
                    <a:cubicBezTo>
                      <a:pt x="154" y="24"/>
                      <a:pt x="167" y="37"/>
                      <a:pt x="167" y="53"/>
                    </a:cubicBezTo>
                    <a:cubicBezTo>
                      <a:pt x="167" y="57"/>
                      <a:pt x="166" y="60"/>
                      <a:pt x="165" y="64"/>
                    </a:cubicBezTo>
                    <a:cubicBezTo>
                      <a:pt x="181" y="70"/>
                      <a:pt x="192" y="85"/>
                      <a:pt x="192" y="102"/>
                    </a:cubicBezTo>
                    <a:cubicBezTo>
                      <a:pt x="192" y="124"/>
                      <a:pt x="173" y="143"/>
                      <a:pt x="151" y="143"/>
                    </a:cubicBezTo>
                    <a:close/>
                    <a:moveTo>
                      <a:pt x="77" y="8"/>
                    </a:moveTo>
                    <a:cubicBezTo>
                      <a:pt x="52" y="8"/>
                      <a:pt x="32" y="28"/>
                      <a:pt x="32" y="53"/>
                    </a:cubicBezTo>
                    <a:cubicBezTo>
                      <a:pt x="32" y="54"/>
                      <a:pt x="32" y="56"/>
                      <a:pt x="32" y="57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16" y="67"/>
                      <a:pt x="8" y="81"/>
                      <a:pt x="8" y="96"/>
                    </a:cubicBezTo>
                    <a:cubicBezTo>
                      <a:pt x="8" y="117"/>
                      <a:pt x="25" y="135"/>
                      <a:pt x="46" y="135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69" y="135"/>
                      <a:pt x="184" y="120"/>
                      <a:pt x="184" y="102"/>
                    </a:cubicBezTo>
                    <a:cubicBezTo>
                      <a:pt x="184" y="87"/>
                      <a:pt x="173" y="74"/>
                      <a:pt x="158" y="70"/>
                    </a:cubicBezTo>
                    <a:cubicBezTo>
                      <a:pt x="153" y="69"/>
                      <a:pt x="153" y="69"/>
                      <a:pt x="153" y="69"/>
                    </a:cubicBezTo>
                    <a:cubicBezTo>
                      <a:pt x="156" y="64"/>
                      <a:pt x="156" y="64"/>
                      <a:pt x="156" y="64"/>
                    </a:cubicBezTo>
                    <a:cubicBezTo>
                      <a:pt x="158" y="61"/>
                      <a:pt x="159" y="57"/>
                      <a:pt x="159" y="53"/>
                    </a:cubicBezTo>
                    <a:cubicBezTo>
                      <a:pt x="159" y="42"/>
                      <a:pt x="150" y="32"/>
                      <a:pt x="138" y="32"/>
                    </a:cubicBezTo>
                    <a:cubicBezTo>
                      <a:pt x="134" y="32"/>
                      <a:pt x="129" y="34"/>
                      <a:pt x="125" y="37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19" y="36"/>
                      <a:pt x="119" y="36"/>
                      <a:pt x="119" y="36"/>
                    </a:cubicBezTo>
                    <a:cubicBezTo>
                      <a:pt x="112" y="19"/>
                      <a:pt x="95" y="8"/>
                      <a:pt x="77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80"/>
              <p:cNvSpPr>
                <a:spLocks noEditPoints="1"/>
              </p:cNvSpPr>
              <p:nvPr/>
            </p:nvSpPr>
            <p:spPr bwMode="auto">
              <a:xfrm>
                <a:off x="7049" y="2353"/>
                <a:ext cx="347" cy="300"/>
              </a:xfrm>
              <a:custGeom>
                <a:avLst/>
                <a:gdLst>
                  <a:gd name="T0" fmla="*/ 347 w 347"/>
                  <a:gd name="T1" fmla="*/ 300 h 300"/>
                  <a:gd name="T2" fmla="*/ 0 w 347"/>
                  <a:gd name="T3" fmla="*/ 300 h 300"/>
                  <a:gd name="T4" fmla="*/ 173 w 347"/>
                  <a:gd name="T5" fmla="*/ 0 h 300"/>
                  <a:gd name="T6" fmla="*/ 347 w 347"/>
                  <a:gd name="T7" fmla="*/ 300 h 300"/>
                  <a:gd name="T8" fmla="*/ 18 w 347"/>
                  <a:gd name="T9" fmla="*/ 289 h 300"/>
                  <a:gd name="T10" fmla="*/ 327 w 347"/>
                  <a:gd name="T11" fmla="*/ 289 h 300"/>
                  <a:gd name="T12" fmla="*/ 173 w 347"/>
                  <a:gd name="T13" fmla="*/ 20 h 300"/>
                  <a:gd name="T14" fmla="*/ 18 w 347"/>
                  <a:gd name="T15" fmla="*/ 289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7" h="300">
                    <a:moveTo>
                      <a:pt x="347" y="300"/>
                    </a:moveTo>
                    <a:lnTo>
                      <a:pt x="0" y="300"/>
                    </a:lnTo>
                    <a:lnTo>
                      <a:pt x="173" y="0"/>
                    </a:lnTo>
                    <a:lnTo>
                      <a:pt x="347" y="300"/>
                    </a:lnTo>
                    <a:close/>
                    <a:moveTo>
                      <a:pt x="18" y="289"/>
                    </a:moveTo>
                    <a:lnTo>
                      <a:pt x="327" y="289"/>
                    </a:lnTo>
                    <a:lnTo>
                      <a:pt x="173" y="20"/>
                    </a:lnTo>
                    <a:lnTo>
                      <a:pt x="18" y="2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81"/>
              <p:cNvSpPr>
                <a:spLocks noEditPoints="1"/>
              </p:cNvSpPr>
              <p:nvPr/>
            </p:nvSpPr>
            <p:spPr bwMode="auto">
              <a:xfrm>
                <a:off x="7210" y="2478"/>
                <a:ext cx="23" cy="130"/>
              </a:xfrm>
              <a:custGeom>
                <a:avLst/>
                <a:gdLst>
                  <a:gd name="T0" fmla="*/ 0 w 13"/>
                  <a:gd name="T1" fmla="*/ 65 h 72"/>
                  <a:gd name="T2" fmla="*/ 7 w 13"/>
                  <a:gd name="T3" fmla="*/ 58 h 72"/>
                  <a:gd name="T4" fmla="*/ 13 w 13"/>
                  <a:gd name="T5" fmla="*/ 65 h 72"/>
                  <a:gd name="T6" fmla="*/ 7 w 13"/>
                  <a:gd name="T7" fmla="*/ 72 h 72"/>
                  <a:gd name="T8" fmla="*/ 0 w 13"/>
                  <a:gd name="T9" fmla="*/ 65 h 72"/>
                  <a:gd name="T10" fmla="*/ 13 w 13"/>
                  <a:gd name="T11" fmla="*/ 6 h 72"/>
                  <a:gd name="T12" fmla="*/ 11 w 13"/>
                  <a:gd name="T13" fmla="*/ 48 h 72"/>
                  <a:gd name="T14" fmla="*/ 7 w 13"/>
                  <a:gd name="T15" fmla="*/ 52 h 72"/>
                  <a:gd name="T16" fmla="*/ 2 w 13"/>
                  <a:gd name="T17" fmla="*/ 48 h 72"/>
                  <a:gd name="T18" fmla="*/ 0 w 13"/>
                  <a:gd name="T19" fmla="*/ 6 h 72"/>
                  <a:gd name="T20" fmla="*/ 7 w 13"/>
                  <a:gd name="T21" fmla="*/ 0 h 72"/>
                  <a:gd name="T22" fmla="*/ 13 w 13"/>
                  <a:gd name="T23" fmla="*/ 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72">
                    <a:moveTo>
                      <a:pt x="0" y="65"/>
                    </a:moveTo>
                    <a:cubicBezTo>
                      <a:pt x="0" y="61"/>
                      <a:pt x="2" y="58"/>
                      <a:pt x="7" y="58"/>
                    </a:cubicBezTo>
                    <a:cubicBezTo>
                      <a:pt x="11" y="58"/>
                      <a:pt x="13" y="61"/>
                      <a:pt x="13" y="65"/>
                    </a:cubicBezTo>
                    <a:cubicBezTo>
                      <a:pt x="13" y="70"/>
                      <a:pt x="11" y="72"/>
                      <a:pt x="7" y="72"/>
                    </a:cubicBezTo>
                    <a:cubicBezTo>
                      <a:pt x="2" y="72"/>
                      <a:pt x="0" y="70"/>
                      <a:pt x="0" y="65"/>
                    </a:cubicBezTo>
                    <a:close/>
                    <a:moveTo>
                      <a:pt x="13" y="6"/>
                    </a:move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50"/>
                      <a:pt x="10" y="52"/>
                      <a:pt x="7" y="52"/>
                    </a:cubicBezTo>
                    <a:cubicBezTo>
                      <a:pt x="3" y="52"/>
                      <a:pt x="2" y="50"/>
                      <a:pt x="2" y="4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2" y="0"/>
                      <a:pt x="7" y="0"/>
                    </a:cubicBezTo>
                    <a:cubicBezTo>
                      <a:pt x="11" y="0"/>
                      <a:pt x="13" y="2"/>
                      <a:pt x="13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82"/>
              <p:cNvSpPr>
                <a:spLocks noEditPoints="1"/>
              </p:cNvSpPr>
              <p:nvPr/>
            </p:nvSpPr>
            <p:spPr bwMode="auto">
              <a:xfrm>
                <a:off x="288" y="3031"/>
                <a:ext cx="347" cy="302"/>
              </a:xfrm>
              <a:custGeom>
                <a:avLst/>
                <a:gdLst>
                  <a:gd name="T0" fmla="*/ 96 w 192"/>
                  <a:gd name="T1" fmla="*/ 167 h 167"/>
                  <a:gd name="T2" fmla="*/ 0 w 192"/>
                  <a:gd name="T3" fmla="*/ 60 h 167"/>
                  <a:gd name="T4" fmla="*/ 47 w 192"/>
                  <a:gd name="T5" fmla="*/ 0 h 167"/>
                  <a:gd name="T6" fmla="*/ 47 w 192"/>
                  <a:gd name="T7" fmla="*/ 9 h 167"/>
                  <a:gd name="T8" fmla="*/ 20 w 192"/>
                  <a:gd name="T9" fmla="*/ 21 h 167"/>
                  <a:gd name="T10" fmla="*/ 8 w 192"/>
                  <a:gd name="T11" fmla="*/ 60 h 167"/>
                  <a:gd name="T12" fmla="*/ 96 w 192"/>
                  <a:gd name="T13" fmla="*/ 158 h 167"/>
                  <a:gd name="T14" fmla="*/ 183 w 192"/>
                  <a:gd name="T15" fmla="*/ 59 h 167"/>
                  <a:gd name="T16" fmla="*/ 171 w 192"/>
                  <a:gd name="T17" fmla="*/ 21 h 167"/>
                  <a:gd name="T18" fmla="*/ 144 w 192"/>
                  <a:gd name="T19" fmla="*/ 9 h 167"/>
                  <a:gd name="T20" fmla="*/ 96 w 192"/>
                  <a:gd name="T21" fmla="*/ 52 h 167"/>
                  <a:gd name="T22" fmla="*/ 47 w 192"/>
                  <a:gd name="T23" fmla="*/ 9 h 167"/>
                  <a:gd name="T24" fmla="*/ 47 w 192"/>
                  <a:gd name="T25" fmla="*/ 0 h 167"/>
                  <a:gd name="T26" fmla="*/ 47 w 192"/>
                  <a:gd name="T27" fmla="*/ 0 h 167"/>
                  <a:gd name="T28" fmla="*/ 96 w 192"/>
                  <a:gd name="T29" fmla="*/ 37 h 167"/>
                  <a:gd name="T30" fmla="*/ 144 w 192"/>
                  <a:gd name="T31" fmla="*/ 1 h 167"/>
                  <a:gd name="T32" fmla="*/ 192 w 192"/>
                  <a:gd name="T33" fmla="*/ 59 h 167"/>
                  <a:gd name="T34" fmla="*/ 96 w 192"/>
                  <a:gd name="T35" fmla="*/ 167 h 167"/>
                  <a:gd name="T36" fmla="*/ 47 w 192"/>
                  <a:gd name="T37" fmla="*/ 0 h 167"/>
                  <a:gd name="T38" fmla="*/ 47 w 192"/>
                  <a:gd name="T39" fmla="*/ 0 h 167"/>
                  <a:gd name="T40" fmla="*/ 47 w 192"/>
                  <a:gd name="T41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2" h="167">
                    <a:moveTo>
                      <a:pt x="96" y="167"/>
                    </a:moveTo>
                    <a:cubicBezTo>
                      <a:pt x="96" y="167"/>
                      <a:pt x="0" y="126"/>
                      <a:pt x="0" y="60"/>
                    </a:cubicBezTo>
                    <a:cubicBezTo>
                      <a:pt x="0" y="21"/>
                      <a:pt x="23" y="0"/>
                      <a:pt x="47" y="0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37" y="9"/>
                      <a:pt x="28" y="13"/>
                      <a:pt x="20" y="21"/>
                    </a:cubicBezTo>
                    <a:cubicBezTo>
                      <a:pt x="12" y="30"/>
                      <a:pt x="8" y="44"/>
                      <a:pt x="8" y="60"/>
                    </a:cubicBezTo>
                    <a:cubicBezTo>
                      <a:pt x="8" y="113"/>
                      <a:pt x="79" y="150"/>
                      <a:pt x="96" y="158"/>
                    </a:cubicBezTo>
                    <a:cubicBezTo>
                      <a:pt x="112" y="150"/>
                      <a:pt x="183" y="113"/>
                      <a:pt x="183" y="59"/>
                    </a:cubicBezTo>
                    <a:cubicBezTo>
                      <a:pt x="183" y="44"/>
                      <a:pt x="179" y="30"/>
                      <a:pt x="171" y="21"/>
                    </a:cubicBezTo>
                    <a:cubicBezTo>
                      <a:pt x="164" y="14"/>
                      <a:pt x="154" y="9"/>
                      <a:pt x="144" y="9"/>
                    </a:cubicBezTo>
                    <a:cubicBezTo>
                      <a:pt x="116" y="9"/>
                      <a:pt x="96" y="52"/>
                      <a:pt x="96" y="52"/>
                    </a:cubicBezTo>
                    <a:cubicBezTo>
                      <a:pt x="96" y="52"/>
                      <a:pt x="75" y="9"/>
                      <a:pt x="47" y="9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66" y="0"/>
                      <a:pt x="85" y="12"/>
                      <a:pt x="96" y="37"/>
                    </a:cubicBezTo>
                    <a:cubicBezTo>
                      <a:pt x="106" y="13"/>
                      <a:pt x="125" y="1"/>
                      <a:pt x="144" y="1"/>
                    </a:cubicBezTo>
                    <a:cubicBezTo>
                      <a:pt x="168" y="1"/>
                      <a:pt x="192" y="21"/>
                      <a:pt x="192" y="59"/>
                    </a:cubicBezTo>
                    <a:cubicBezTo>
                      <a:pt x="192" y="126"/>
                      <a:pt x="96" y="167"/>
                      <a:pt x="96" y="167"/>
                    </a:cubicBezTo>
                    <a:close/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83"/>
              <p:cNvSpPr>
                <a:spLocks noEditPoints="1"/>
              </p:cNvSpPr>
              <p:nvPr/>
            </p:nvSpPr>
            <p:spPr bwMode="auto">
              <a:xfrm>
                <a:off x="1039" y="3009"/>
                <a:ext cx="347" cy="347"/>
              </a:xfrm>
              <a:custGeom>
                <a:avLst/>
                <a:gdLst>
                  <a:gd name="T0" fmla="*/ 112 w 192"/>
                  <a:gd name="T1" fmla="*/ 192 h 192"/>
                  <a:gd name="T2" fmla="*/ 98 w 192"/>
                  <a:gd name="T3" fmla="*/ 186 h 192"/>
                  <a:gd name="T4" fmla="*/ 12 w 192"/>
                  <a:gd name="T5" fmla="*/ 99 h 192"/>
                  <a:gd name="T6" fmla="*/ 0 w 192"/>
                  <a:gd name="T7" fmla="*/ 70 h 192"/>
                  <a:gd name="T8" fmla="*/ 0 w 192"/>
                  <a:gd name="T9" fmla="*/ 20 h 192"/>
                  <a:gd name="T10" fmla="*/ 19 w 192"/>
                  <a:gd name="T11" fmla="*/ 0 h 192"/>
                  <a:gd name="T12" fmla="*/ 70 w 192"/>
                  <a:gd name="T13" fmla="*/ 0 h 192"/>
                  <a:gd name="T14" fmla="*/ 99 w 192"/>
                  <a:gd name="T15" fmla="*/ 12 h 192"/>
                  <a:gd name="T16" fmla="*/ 186 w 192"/>
                  <a:gd name="T17" fmla="*/ 99 h 192"/>
                  <a:gd name="T18" fmla="*/ 192 w 192"/>
                  <a:gd name="T19" fmla="*/ 113 h 192"/>
                  <a:gd name="T20" fmla="*/ 186 w 192"/>
                  <a:gd name="T21" fmla="*/ 126 h 192"/>
                  <a:gd name="T22" fmla="*/ 126 w 192"/>
                  <a:gd name="T23" fmla="*/ 186 h 192"/>
                  <a:gd name="T24" fmla="*/ 112 w 192"/>
                  <a:gd name="T25" fmla="*/ 192 h 192"/>
                  <a:gd name="T26" fmla="*/ 19 w 192"/>
                  <a:gd name="T27" fmla="*/ 8 h 192"/>
                  <a:gd name="T28" fmla="*/ 8 w 192"/>
                  <a:gd name="T29" fmla="*/ 20 h 192"/>
                  <a:gd name="T30" fmla="*/ 8 w 192"/>
                  <a:gd name="T31" fmla="*/ 70 h 192"/>
                  <a:gd name="T32" fmla="*/ 18 w 192"/>
                  <a:gd name="T33" fmla="*/ 93 h 192"/>
                  <a:gd name="T34" fmla="*/ 104 w 192"/>
                  <a:gd name="T35" fmla="*/ 180 h 192"/>
                  <a:gd name="T36" fmla="*/ 120 w 192"/>
                  <a:gd name="T37" fmla="*/ 180 h 192"/>
                  <a:gd name="T38" fmla="*/ 180 w 192"/>
                  <a:gd name="T39" fmla="*/ 121 h 192"/>
                  <a:gd name="T40" fmla="*/ 183 w 192"/>
                  <a:gd name="T41" fmla="*/ 113 h 192"/>
                  <a:gd name="T42" fmla="*/ 180 w 192"/>
                  <a:gd name="T43" fmla="*/ 104 h 192"/>
                  <a:gd name="T44" fmla="*/ 93 w 192"/>
                  <a:gd name="T45" fmla="*/ 18 h 192"/>
                  <a:gd name="T46" fmla="*/ 70 w 192"/>
                  <a:gd name="T47" fmla="*/ 8 h 192"/>
                  <a:gd name="T48" fmla="*/ 19 w 192"/>
                  <a:gd name="T49" fmla="*/ 8 h 192"/>
                  <a:gd name="T50" fmla="*/ 43 w 192"/>
                  <a:gd name="T51" fmla="*/ 62 h 192"/>
                  <a:gd name="T52" fmla="*/ 23 w 192"/>
                  <a:gd name="T53" fmla="*/ 43 h 192"/>
                  <a:gd name="T54" fmla="*/ 43 w 192"/>
                  <a:gd name="T55" fmla="*/ 23 h 192"/>
                  <a:gd name="T56" fmla="*/ 62 w 192"/>
                  <a:gd name="T57" fmla="*/ 43 h 192"/>
                  <a:gd name="T58" fmla="*/ 43 w 192"/>
                  <a:gd name="T59" fmla="*/ 62 h 192"/>
                  <a:gd name="T60" fmla="*/ 43 w 192"/>
                  <a:gd name="T61" fmla="*/ 31 h 192"/>
                  <a:gd name="T62" fmla="*/ 31 w 192"/>
                  <a:gd name="T63" fmla="*/ 43 h 192"/>
                  <a:gd name="T64" fmla="*/ 43 w 192"/>
                  <a:gd name="T65" fmla="*/ 54 h 192"/>
                  <a:gd name="T66" fmla="*/ 54 w 192"/>
                  <a:gd name="T67" fmla="*/ 43 h 192"/>
                  <a:gd name="T68" fmla="*/ 43 w 192"/>
                  <a:gd name="T69" fmla="*/ 3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2" h="192">
                    <a:moveTo>
                      <a:pt x="112" y="192"/>
                    </a:moveTo>
                    <a:cubicBezTo>
                      <a:pt x="107" y="192"/>
                      <a:pt x="102" y="190"/>
                      <a:pt x="98" y="186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5" y="93"/>
                      <a:pt x="0" y="80"/>
                      <a:pt x="0" y="7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8" y="0"/>
                      <a:pt x="19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9" y="0"/>
                      <a:pt x="92" y="5"/>
                      <a:pt x="99" y="12"/>
                    </a:cubicBezTo>
                    <a:cubicBezTo>
                      <a:pt x="186" y="99"/>
                      <a:pt x="186" y="99"/>
                      <a:pt x="186" y="99"/>
                    </a:cubicBezTo>
                    <a:cubicBezTo>
                      <a:pt x="189" y="102"/>
                      <a:pt x="192" y="108"/>
                      <a:pt x="192" y="113"/>
                    </a:cubicBezTo>
                    <a:cubicBezTo>
                      <a:pt x="192" y="118"/>
                      <a:pt x="189" y="123"/>
                      <a:pt x="186" y="126"/>
                    </a:cubicBezTo>
                    <a:cubicBezTo>
                      <a:pt x="126" y="186"/>
                      <a:pt x="126" y="186"/>
                      <a:pt x="126" y="186"/>
                    </a:cubicBezTo>
                    <a:cubicBezTo>
                      <a:pt x="123" y="190"/>
                      <a:pt x="117" y="192"/>
                      <a:pt x="112" y="192"/>
                    </a:cubicBezTo>
                    <a:close/>
                    <a:moveTo>
                      <a:pt x="19" y="8"/>
                    </a:moveTo>
                    <a:cubicBezTo>
                      <a:pt x="13" y="8"/>
                      <a:pt x="8" y="13"/>
                      <a:pt x="8" y="20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8" y="77"/>
                      <a:pt x="12" y="88"/>
                      <a:pt x="18" y="93"/>
                    </a:cubicBezTo>
                    <a:cubicBezTo>
                      <a:pt x="104" y="180"/>
                      <a:pt x="104" y="180"/>
                      <a:pt x="104" y="180"/>
                    </a:cubicBezTo>
                    <a:cubicBezTo>
                      <a:pt x="108" y="184"/>
                      <a:pt x="116" y="184"/>
                      <a:pt x="120" y="180"/>
                    </a:cubicBezTo>
                    <a:cubicBezTo>
                      <a:pt x="180" y="121"/>
                      <a:pt x="180" y="121"/>
                      <a:pt x="180" y="121"/>
                    </a:cubicBezTo>
                    <a:cubicBezTo>
                      <a:pt x="182" y="119"/>
                      <a:pt x="183" y="116"/>
                      <a:pt x="183" y="113"/>
                    </a:cubicBezTo>
                    <a:cubicBezTo>
                      <a:pt x="183" y="110"/>
                      <a:pt x="182" y="107"/>
                      <a:pt x="180" y="104"/>
                    </a:cubicBezTo>
                    <a:cubicBezTo>
                      <a:pt x="93" y="18"/>
                      <a:pt x="93" y="18"/>
                      <a:pt x="93" y="18"/>
                    </a:cubicBezTo>
                    <a:cubicBezTo>
                      <a:pt x="88" y="13"/>
                      <a:pt x="77" y="8"/>
                      <a:pt x="70" y="8"/>
                    </a:cubicBezTo>
                    <a:lnTo>
                      <a:pt x="19" y="8"/>
                    </a:lnTo>
                    <a:close/>
                    <a:moveTo>
                      <a:pt x="43" y="62"/>
                    </a:moveTo>
                    <a:cubicBezTo>
                      <a:pt x="32" y="62"/>
                      <a:pt x="23" y="54"/>
                      <a:pt x="23" y="43"/>
                    </a:cubicBezTo>
                    <a:cubicBezTo>
                      <a:pt x="23" y="32"/>
                      <a:pt x="32" y="23"/>
                      <a:pt x="43" y="23"/>
                    </a:cubicBezTo>
                    <a:cubicBezTo>
                      <a:pt x="53" y="23"/>
                      <a:pt x="62" y="32"/>
                      <a:pt x="62" y="43"/>
                    </a:cubicBezTo>
                    <a:cubicBezTo>
                      <a:pt x="62" y="54"/>
                      <a:pt x="53" y="62"/>
                      <a:pt x="43" y="62"/>
                    </a:cubicBezTo>
                    <a:close/>
                    <a:moveTo>
                      <a:pt x="43" y="31"/>
                    </a:moveTo>
                    <a:cubicBezTo>
                      <a:pt x="36" y="31"/>
                      <a:pt x="31" y="37"/>
                      <a:pt x="31" y="43"/>
                    </a:cubicBezTo>
                    <a:cubicBezTo>
                      <a:pt x="31" y="49"/>
                      <a:pt x="36" y="54"/>
                      <a:pt x="43" y="54"/>
                    </a:cubicBezTo>
                    <a:cubicBezTo>
                      <a:pt x="49" y="54"/>
                      <a:pt x="54" y="49"/>
                      <a:pt x="54" y="43"/>
                    </a:cubicBezTo>
                    <a:cubicBezTo>
                      <a:pt x="54" y="37"/>
                      <a:pt x="49" y="31"/>
                      <a:pt x="43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84"/>
              <p:cNvSpPr>
                <a:spLocks noEditPoints="1"/>
              </p:cNvSpPr>
              <p:nvPr/>
            </p:nvSpPr>
            <p:spPr bwMode="auto">
              <a:xfrm>
                <a:off x="1790" y="3027"/>
                <a:ext cx="347" cy="309"/>
              </a:xfrm>
              <a:custGeom>
                <a:avLst/>
                <a:gdLst>
                  <a:gd name="T0" fmla="*/ 175 w 192"/>
                  <a:gd name="T1" fmla="*/ 171 h 171"/>
                  <a:gd name="T2" fmla="*/ 16 w 192"/>
                  <a:gd name="T3" fmla="*/ 171 h 171"/>
                  <a:gd name="T4" fmla="*/ 0 w 192"/>
                  <a:gd name="T5" fmla="*/ 155 h 171"/>
                  <a:gd name="T6" fmla="*/ 0 w 192"/>
                  <a:gd name="T7" fmla="*/ 38 h 171"/>
                  <a:gd name="T8" fmla="*/ 16 w 192"/>
                  <a:gd name="T9" fmla="*/ 21 h 171"/>
                  <a:gd name="T10" fmla="*/ 56 w 192"/>
                  <a:gd name="T11" fmla="*/ 21 h 171"/>
                  <a:gd name="T12" fmla="*/ 66 w 192"/>
                  <a:gd name="T13" fmla="*/ 0 h 171"/>
                  <a:gd name="T14" fmla="*/ 129 w 192"/>
                  <a:gd name="T15" fmla="*/ 0 h 171"/>
                  <a:gd name="T16" fmla="*/ 139 w 192"/>
                  <a:gd name="T17" fmla="*/ 21 h 171"/>
                  <a:gd name="T18" fmla="*/ 175 w 192"/>
                  <a:gd name="T19" fmla="*/ 21 h 171"/>
                  <a:gd name="T20" fmla="*/ 192 w 192"/>
                  <a:gd name="T21" fmla="*/ 38 h 171"/>
                  <a:gd name="T22" fmla="*/ 192 w 192"/>
                  <a:gd name="T23" fmla="*/ 155 h 171"/>
                  <a:gd name="T24" fmla="*/ 175 w 192"/>
                  <a:gd name="T25" fmla="*/ 171 h 171"/>
                  <a:gd name="T26" fmla="*/ 183 w 192"/>
                  <a:gd name="T27" fmla="*/ 38 h 171"/>
                  <a:gd name="T28" fmla="*/ 175 w 192"/>
                  <a:gd name="T29" fmla="*/ 29 h 171"/>
                  <a:gd name="T30" fmla="*/ 141 w 192"/>
                  <a:gd name="T31" fmla="*/ 29 h 171"/>
                  <a:gd name="T32" fmla="*/ 133 w 192"/>
                  <a:gd name="T33" fmla="*/ 29 h 171"/>
                  <a:gd name="T34" fmla="*/ 130 w 192"/>
                  <a:gd name="T35" fmla="*/ 21 h 171"/>
                  <a:gd name="T36" fmla="*/ 131 w 192"/>
                  <a:gd name="T37" fmla="*/ 21 h 171"/>
                  <a:gd name="T38" fmla="*/ 127 w 192"/>
                  <a:gd name="T39" fmla="*/ 9 h 171"/>
                  <a:gd name="T40" fmla="*/ 69 w 192"/>
                  <a:gd name="T41" fmla="*/ 9 h 171"/>
                  <a:gd name="T42" fmla="*/ 65 w 192"/>
                  <a:gd name="T43" fmla="*/ 21 h 171"/>
                  <a:gd name="T44" fmla="*/ 65 w 192"/>
                  <a:gd name="T45" fmla="*/ 21 h 171"/>
                  <a:gd name="T46" fmla="*/ 62 w 192"/>
                  <a:gd name="T47" fmla="*/ 29 h 171"/>
                  <a:gd name="T48" fmla="*/ 54 w 192"/>
                  <a:gd name="T49" fmla="*/ 29 h 171"/>
                  <a:gd name="T50" fmla="*/ 16 w 192"/>
                  <a:gd name="T51" fmla="*/ 29 h 171"/>
                  <a:gd name="T52" fmla="*/ 8 w 192"/>
                  <a:gd name="T53" fmla="*/ 38 h 171"/>
                  <a:gd name="T54" fmla="*/ 8 w 192"/>
                  <a:gd name="T55" fmla="*/ 46 h 171"/>
                  <a:gd name="T56" fmla="*/ 183 w 192"/>
                  <a:gd name="T57" fmla="*/ 46 h 171"/>
                  <a:gd name="T58" fmla="*/ 183 w 192"/>
                  <a:gd name="T59" fmla="*/ 38 h 171"/>
                  <a:gd name="T60" fmla="*/ 183 w 192"/>
                  <a:gd name="T61" fmla="*/ 54 h 171"/>
                  <a:gd name="T62" fmla="*/ 8 w 192"/>
                  <a:gd name="T63" fmla="*/ 54 h 171"/>
                  <a:gd name="T64" fmla="*/ 8 w 192"/>
                  <a:gd name="T65" fmla="*/ 155 h 171"/>
                  <a:gd name="T66" fmla="*/ 16 w 192"/>
                  <a:gd name="T67" fmla="*/ 163 h 171"/>
                  <a:gd name="T68" fmla="*/ 175 w 192"/>
                  <a:gd name="T69" fmla="*/ 163 h 171"/>
                  <a:gd name="T70" fmla="*/ 183 w 192"/>
                  <a:gd name="T71" fmla="*/ 155 h 171"/>
                  <a:gd name="T72" fmla="*/ 183 w 192"/>
                  <a:gd name="T73" fmla="*/ 54 h 171"/>
                  <a:gd name="T74" fmla="*/ 167 w 192"/>
                  <a:gd name="T75" fmla="*/ 75 h 171"/>
                  <a:gd name="T76" fmla="*/ 162 w 192"/>
                  <a:gd name="T77" fmla="*/ 71 h 171"/>
                  <a:gd name="T78" fmla="*/ 167 w 192"/>
                  <a:gd name="T79" fmla="*/ 67 h 171"/>
                  <a:gd name="T80" fmla="*/ 171 w 192"/>
                  <a:gd name="T81" fmla="*/ 71 h 171"/>
                  <a:gd name="T82" fmla="*/ 167 w 192"/>
                  <a:gd name="T83" fmla="*/ 75 h 171"/>
                  <a:gd name="T84" fmla="*/ 96 w 192"/>
                  <a:gd name="T85" fmla="*/ 146 h 171"/>
                  <a:gd name="T86" fmla="*/ 58 w 192"/>
                  <a:gd name="T87" fmla="*/ 109 h 171"/>
                  <a:gd name="T88" fmla="*/ 96 w 192"/>
                  <a:gd name="T89" fmla="*/ 71 h 171"/>
                  <a:gd name="T90" fmla="*/ 133 w 192"/>
                  <a:gd name="T91" fmla="*/ 109 h 171"/>
                  <a:gd name="T92" fmla="*/ 96 w 192"/>
                  <a:gd name="T93" fmla="*/ 146 h 171"/>
                  <a:gd name="T94" fmla="*/ 96 w 192"/>
                  <a:gd name="T95" fmla="*/ 80 h 171"/>
                  <a:gd name="T96" fmla="*/ 66 w 192"/>
                  <a:gd name="T97" fmla="*/ 109 h 171"/>
                  <a:gd name="T98" fmla="*/ 96 w 192"/>
                  <a:gd name="T99" fmla="*/ 138 h 171"/>
                  <a:gd name="T100" fmla="*/ 125 w 192"/>
                  <a:gd name="T101" fmla="*/ 109 h 171"/>
                  <a:gd name="T102" fmla="*/ 96 w 192"/>
                  <a:gd name="T103" fmla="*/ 8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92" h="171">
                    <a:moveTo>
                      <a:pt x="175" y="171"/>
                    </a:moveTo>
                    <a:cubicBezTo>
                      <a:pt x="16" y="171"/>
                      <a:pt x="16" y="171"/>
                      <a:pt x="16" y="171"/>
                    </a:cubicBezTo>
                    <a:cubicBezTo>
                      <a:pt x="7" y="171"/>
                      <a:pt x="0" y="164"/>
                      <a:pt x="0" y="155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29"/>
                      <a:pt x="7" y="21"/>
                      <a:pt x="1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8" y="12"/>
                      <a:pt x="61" y="0"/>
                      <a:pt x="66" y="0"/>
                    </a:cubicBezTo>
                    <a:cubicBezTo>
                      <a:pt x="75" y="0"/>
                      <a:pt x="121" y="0"/>
                      <a:pt x="129" y="0"/>
                    </a:cubicBezTo>
                    <a:cubicBezTo>
                      <a:pt x="134" y="0"/>
                      <a:pt x="137" y="12"/>
                      <a:pt x="139" y="21"/>
                    </a:cubicBezTo>
                    <a:cubicBezTo>
                      <a:pt x="175" y="21"/>
                      <a:pt x="175" y="21"/>
                      <a:pt x="175" y="21"/>
                    </a:cubicBezTo>
                    <a:cubicBezTo>
                      <a:pt x="184" y="21"/>
                      <a:pt x="192" y="29"/>
                      <a:pt x="192" y="38"/>
                    </a:cubicBezTo>
                    <a:cubicBezTo>
                      <a:pt x="192" y="155"/>
                      <a:pt x="192" y="155"/>
                      <a:pt x="192" y="155"/>
                    </a:cubicBezTo>
                    <a:cubicBezTo>
                      <a:pt x="192" y="164"/>
                      <a:pt x="184" y="171"/>
                      <a:pt x="175" y="171"/>
                    </a:cubicBezTo>
                    <a:close/>
                    <a:moveTo>
                      <a:pt x="183" y="38"/>
                    </a:moveTo>
                    <a:cubicBezTo>
                      <a:pt x="183" y="33"/>
                      <a:pt x="179" y="29"/>
                      <a:pt x="175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0" y="21"/>
                      <a:pt x="130" y="21"/>
                      <a:pt x="130" y="21"/>
                    </a:cubicBezTo>
                    <a:cubicBezTo>
                      <a:pt x="131" y="21"/>
                      <a:pt x="131" y="21"/>
                      <a:pt x="131" y="21"/>
                    </a:cubicBezTo>
                    <a:cubicBezTo>
                      <a:pt x="129" y="16"/>
                      <a:pt x="128" y="11"/>
                      <a:pt x="127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7" y="11"/>
                      <a:pt x="66" y="15"/>
                      <a:pt x="65" y="21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2" y="29"/>
                      <a:pt x="8" y="33"/>
                      <a:pt x="8" y="38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183" y="46"/>
                      <a:pt x="183" y="46"/>
                      <a:pt x="183" y="46"/>
                    </a:cubicBezTo>
                    <a:lnTo>
                      <a:pt x="183" y="38"/>
                    </a:lnTo>
                    <a:close/>
                    <a:moveTo>
                      <a:pt x="183" y="54"/>
                    </a:moveTo>
                    <a:cubicBezTo>
                      <a:pt x="8" y="54"/>
                      <a:pt x="8" y="54"/>
                      <a:pt x="8" y="54"/>
                    </a:cubicBezTo>
                    <a:cubicBezTo>
                      <a:pt x="8" y="155"/>
                      <a:pt x="8" y="155"/>
                      <a:pt x="8" y="155"/>
                    </a:cubicBezTo>
                    <a:cubicBezTo>
                      <a:pt x="8" y="159"/>
                      <a:pt x="12" y="163"/>
                      <a:pt x="16" y="163"/>
                    </a:cubicBezTo>
                    <a:cubicBezTo>
                      <a:pt x="175" y="163"/>
                      <a:pt x="175" y="163"/>
                      <a:pt x="175" y="163"/>
                    </a:cubicBezTo>
                    <a:cubicBezTo>
                      <a:pt x="179" y="163"/>
                      <a:pt x="183" y="159"/>
                      <a:pt x="183" y="155"/>
                    </a:cubicBezTo>
                    <a:lnTo>
                      <a:pt x="183" y="54"/>
                    </a:lnTo>
                    <a:close/>
                    <a:moveTo>
                      <a:pt x="167" y="75"/>
                    </a:moveTo>
                    <a:cubicBezTo>
                      <a:pt x="164" y="75"/>
                      <a:pt x="162" y="73"/>
                      <a:pt x="162" y="71"/>
                    </a:cubicBezTo>
                    <a:cubicBezTo>
                      <a:pt x="162" y="69"/>
                      <a:pt x="164" y="67"/>
                      <a:pt x="167" y="67"/>
                    </a:cubicBezTo>
                    <a:cubicBezTo>
                      <a:pt x="169" y="67"/>
                      <a:pt x="171" y="69"/>
                      <a:pt x="171" y="71"/>
                    </a:cubicBezTo>
                    <a:cubicBezTo>
                      <a:pt x="171" y="73"/>
                      <a:pt x="169" y="75"/>
                      <a:pt x="167" y="75"/>
                    </a:cubicBezTo>
                    <a:close/>
                    <a:moveTo>
                      <a:pt x="96" y="146"/>
                    </a:moveTo>
                    <a:cubicBezTo>
                      <a:pt x="75" y="146"/>
                      <a:pt x="58" y="129"/>
                      <a:pt x="58" y="109"/>
                    </a:cubicBezTo>
                    <a:cubicBezTo>
                      <a:pt x="58" y="88"/>
                      <a:pt x="75" y="71"/>
                      <a:pt x="96" y="71"/>
                    </a:cubicBezTo>
                    <a:cubicBezTo>
                      <a:pt x="116" y="71"/>
                      <a:pt x="133" y="88"/>
                      <a:pt x="133" y="109"/>
                    </a:cubicBezTo>
                    <a:cubicBezTo>
                      <a:pt x="133" y="129"/>
                      <a:pt x="116" y="146"/>
                      <a:pt x="96" y="146"/>
                    </a:cubicBezTo>
                    <a:close/>
                    <a:moveTo>
                      <a:pt x="96" y="80"/>
                    </a:moveTo>
                    <a:cubicBezTo>
                      <a:pt x="79" y="80"/>
                      <a:pt x="66" y="93"/>
                      <a:pt x="66" y="109"/>
                    </a:cubicBezTo>
                    <a:cubicBezTo>
                      <a:pt x="66" y="125"/>
                      <a:pt x="79" y="138"/>
                      <a:pt x="96" y="138"/>
                    </a:cubicBezTo>
                    <a:cubicBezTo>
                      <a:pt x="112" y="138"/>
                      <a:pt x="125" y="125"/>
                      <a:pt x="125" y="109"/>
                    </a:cubicBezTo>
                    <a:cubicBezTo>
                      <a:pt x="125" y="93"/>
                      <a:pt x="112" y="80"/>
                      <a:pt x="96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85"/>
              <p:cNvSpPr>
                <a:spLocks noEditPoints="1"/>
              </p:cNvSpPr>
              <p:nvPr/>
            </p:nvSpPr>
            <p:spPr bwMode="auto">
              <a:xfrm>
                <a:off x="2542" y="3044"/>
                <a:ext cx="346" cy="278"/>
              </a:xfrm>
              <a:custGeom>
                <a:avLst/>
                <a:gdLst>
                  <a:gd name="T0" fmla="*/ 167 w 192"/>
                  <a:gd name="T1" fmla="*/ 139 h 154"/>
                  <a:gd name="T2" fmla="*/ 39 w 192"/>
                  <a:gd name="T3" fmla="*/ 154 h 154"/>
                  <a:gd name="T4" fmla="*/ 12 w 192"/>
                  <a:gd name="T5" fmla="*/ 72 h 154"/>
                  <a:gd name="T6" fmla="*/ 0 w 192"/>
                  <a:gd name="T7" fmla="*/ 47 h 154"/>
                  <a:gd name="T8" fmla="*/ 43 w 192"/>
                  <a:gd name="T9" fmla="*/ 32 h 154"/>
                  <a:gd name="T10" fmla="*/ 69 w 192"/>
                  <a:gd name="T11" fmla="*/ 0 h 154"/>
                  <a:gd name="T12" fmla="*/ 79 w 192"/>
                  <a:gd name="T13" fmla="*/ 17 h 154"/>
                  <a:gd name="T14" fmla="*/ 117 w 192"/>
                  <a:gd name="T15" fmla="*/ 32 h 154"/>
                  <a:gd name="T16" fmla="*/ 112 w 192"/>
                  <a:gd name="T17" fmla="*/ 1 h 154"/>
                  <a:gd name="T18" fmla="*/ 128 w 192"/>
                  <a:gd name="T19" fmla="*/ 5 h 154"/>
                  <a:gd name="T20" fmla="*/ 176 w 192"/>
                  <a:gd name="T21" fmla="*/ 32 h 154"/>
                  <a:gd name="T22" fmla="*/ 192 w 192"/>
                  <a:gd name="T23" fmla="*/ 56 h 154"/>
                  <a:gd name="T24" fmla="*/ 31 w 192"/>
                  <a:gd name="T25" fmla="*/ 138 h 154"/>
                  <a:gd name="T26" fmla="*/ 151 w 192"/>
                  <a:gd name="T27" fmla="*/ 146 h 154"/>
                  <a:gd name="T28" fmla="*/ 159 w 192"/>
                  <a:gd name="T29" fmla="*/ 138 h 154"/>
                  <a:gd name="T30" fmla="*/ 20 w 192"/>
                  <a:gd name="T31" fmla="*/ 73 h 154"/>
                  <a:gd name="T32" fmla="*/ 184 w 192"/>
                  <a:gd name="T33" fmla="*/ 47 h 154"/>
                  <a:gd name="T34" fmla="*/ 140 w 192"/>
                  <a:gd name="T35" fmla="*/ 39 h 154"/>
                  <a:gd name="T36" fmla="*/ 116 w 192"/>
                  <a:gd name="T37" fmla="*/ 8 h 154"/>
                  <a:gd name="T38" fmla="*/ 131 w 192"/>
                  <a:gd name="T39" fmla="*/ 39 h 154"/>
                  <a:gd name="T40" fmla="*/ 73 w 192"/>
                  <a:gd name="T41" fmla="*/ 13 h 154"/>
                  <a:gd name="T42" fmla="*/ 65 w 192"/>
                  <a:gd name="T43" fmla="*/ 9 h 154"/>
                  <a:gd name="T44" fmla="*/ 15 w 192"/>
                  <a:gd name="T45" fmla="*/ 39 h 154"/>
                  <a:gd name="T46" fmla="*/ 7 w 192"/>
                  <a:gd name="T47" fmla="*/ 56 h 154"/>
                  <a:gd name="T48" fmla="*/ 176 w 192"/>
                  <a:gd name="T49" fmla="*/ 65 h 154"/>
                  <a:gd name="T50" fmla="*/ 184 w 192"/>
                  <a:gd name="T51" fmla="*/ 47 h 154"/>
                  <a:gd name="T52" fmla="*/ 129 w 192"/>
                  <a:gd name="T53" fmla="*/ 130 h 154"/>
                  <a:gd name="T54" fmla="*/ 134 w 192"/>
                  <a:gd name="T55" fmla="*/ 84 h 154"/>
                  <a:gd name="T56" fmla="*/ 140 w 192"/>
                  <a:gd name="T57" fmla="*/ 130 h 154"/>
                  <a:gd name="T58" fmla="*/ 108 w 192"/>
                  <a:gd name="T59" fmla="*/ 136 h 154"/>
                  <a:gd name="T60" fmla="*/ 103 w 192"/>
                  <a:gd name="T61" fmla="*/ 89 h 154"/>
                  <a:gd name="T62" fmla="*/ 114 w 192"/>
                  <a:gd name="T63" fmla="*/ 89 h 154"/>
                  <a:gd name="T64" fmla="*/ 108 w 192"/>
                  <a:gd name="T65" fmla="*/ 136 h 154"/>
                  <a:gd name="T66" fmla="*/ 77 w 192"/>
                  <a:gd name="T67" fmla="*/ 130 h 154"/>
                  <a:gd name="T68" fmla="*/ 83 w 192"/>
                  <a:gd name="T69" fmla="*/ 84 h 154"/>
                  <a:gd name="T70" fmla="*/ 88 w 192"/>
                  <a:gd name="T71" fmla="*/ 130 h 154"/>
                  <a:gd name="T72" fmla="*/ 57 w 192"/>
                  <a:gd name="T73" fmla="*/ 136 h 154"/>
                  <a:gd name="T74" fmla="*/ 51 w 192"/>
                  <a:gd name="T75" fmla="*/ 89 h 154"/>
                  <a:gd name="T76" fmla="*/ 62 w 192"/>
                  <a:gd name="T77" fmla="*/ 89 h 154"/>
                  <a:gd name="T78" fmla="*/ 57 w 192"/>
                  <a:gd name="T79" fmla="*/ 136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2" h="154">
                    <a:moveTo>
                      <a:pt x="178" y="73"/>
                    </a:moveTo>
                    <a:cubicBezTo>
                      <a:pt x="167" y="139"/>
                      <a:pt x="167" y="139"/>
                      <a:pt x="167" y="139"/>
                    </a:cubicBezTo>
                    <a:cubicBezTo>
                      <a:pt x="166" y="147"/>
                      <a:pt x="160" y="154"/>
                      <a:pt x="151" y="154"/>
                    </a:cubicBezTo>
                    <a:cubicBezTo>
                      <a:pt x="39" y="154"/>
                      <a:pt x="39" y="154"/>
                      <a:pt x="39" y="154"/>
                    </a:cubicBezTo>
                    <a:cubicBezTo>
                      <a:pt x="31" y="154"/>
                      <a:pt x="24" y="147"/>
                      <a:pt x="24" y="139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5" y="71"/>
                      <a:pt x="0" y="64"/>
                      <a:pt x="0" y="56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39"/>
                      <a:pt x="6" y="32"/>
                      <a:pt x="15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61" y="2"/>
                      <a:pt x="65" y="0"/>
                      <a:pt x="69" y="0"/>
                    </a:cubicBezTo>
                    <a:cubicBezTo>
                      <a:pt x="71" y="0"/>
                      <a:pt x="73" y="0"/>
                      <a:pt x="75" y="1"/>
                    </a:cubicBezTo>
                    <a:cubicBezTo>
                      <a:pt x="80" y="4"/>
                      <a:pt x="82" y="12"/>
                      <a:pt x="79" y="17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117" y="32"/>
                      <a:pt x="117" y="32"/>
                      <a:pt x="117" y="32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5" y="12"/>
                      <a:pt x="106" y="4"/>
                      <a:pt x="112" y="1"/>
                    </a:cubicBezTo>
                    <a:cubicBezTo>
                      <a:pt x="114" y="0"/>
                      <a:pt x="116" y="0"/>
                      <a:pt x="118" y="0"/>
                    </a:cubicBezTo>
                    <a:cubicBezTo>
                      <a:pt x="122" y="0"/>
                      <a:pt x="126" y="2"/>
                      <a:pt x="128" y="5"/>
                    </a:cubicBezTo>
                    <a:cubicBezTo>
                      <a:pt x="144" y="32"/>
                      <a:pt x="144" y="32"/>
                      <a:pt x="144" y="32"/>
                    </a:cubicBezTo>
                    <a:cubicBezTo>
                      <a:pt x="176" y="32"/>
                      <a:pt x="176" y="32"/>
                      <a:pt x="176" y="32"/>
                    </a:cubicBezTo>
                    <a:cubicBezTo>
                      <a:pt x="185" y="32"/>
                      <a:pt x="192" y="39"/>
                      <a:pt x="192" y="47"/>
                    </a:cubicBezTo>
                    <a:cubicBezTo>
                      <a:pt x="192" y="56"/>
                      <a:pt x="192" y="56"/>
                      <a:pt x="192" y="56"/>
                    </a:cubicBezTo>
                    <a:cubicBezTo>
                      <a:pt x="192" y="64"/>
                      <a:pt x="186" y="72"/>
                      <a:pt x="178" y="73"/>
                    </a:cubicBezTo>
                    <a:close/>
                    <a:moveTo>
                      <a:pt x="31" y="138"/>
                    </a:moveTo>
                    <a:cubicBezTo>
                      <a:pt x="31" y="143"/>
                      <a:pt x="35" y="146"/>
                      <a:pt x="39" y="146"/>
                    </a:cubicBezTo>
                    <a:cubicBezTo>
                      <a:pt x="151" y="146"/>
                      <a:pt x="151" y="146"/>
                      <a:pt x="151" y="146"/>
                    </a:cubicBezTo>
                    <a:cubicBezTo>
                      <a:pt x="156" y="146"/>
                      <a:pt x="159" y="143"/>
                      <a:pt x="159" y="138"/>
                    </a:cubicBezTo>
                    <a:cubicBezTo>
                      <a:pt x="159" y="138"/>
                      <a:pt x="159" y="138"/>
                      <a:pt x="159" y="138"/>
                    </a:cubicBezTo>
                    <a:cubicBezTo>
                      <a:pt x="171" y="73"/>
                      <a:pt x="171" y="73"/>
                      <a:pt x="171" y="73"/>
                    </a:cubicBezTo>
                    <a:cubicBezTo>
                      <a:pt x="20" y="73"/>
                      <a:pt x="20" y="73"/>
                      <a:pt x="20" y="73"/>
                    </a:cubicBezTo>
                    <a:lnTo>
                      <a:pt x="31" y="138"/>
                    </a:lnTo>
                    <a:close/>
                    <a:moveTo>
                      <a:pt x="184" y="47"/>
                    </a:moveTo>
                    <a:cubicBezTo>
                      <a:pt x="184" y="43"/>
                      <a:pt x="181" y="39"/>
                      <a:pt x="176" y="39"/>
                    </a:cubicBezTo>
                    <a:cubicBezTo>
                      <a:pt x="140" y="39"/>
                      <a:pt x="140" y="39"/>
                      <a:pt x="140" y="39"/>
                    </a:cubicBezTo>
                    <a:cubicBezTo>
                      <a:pt x="121" y="9"/>
                      <a:pt x="121" y="9"/>
                      <a:pt x="121" y="9"/>
                    </a:cubicBezTo>
                    <a:cubicBezTo>
                      <a:pt x="120" y="7"/>
                      <a:pt x="118" y="7"/>
                      <a:pt x="116" y="8"/>
                    </a:cubicBezTo>
                    <a:cubicBezTo>
                      <a:pt x="114" y="9"/>
                      <a:pt x="113" y="11"/>
                      <a:pt x="114" y="13"/>
                    </a:cubicBezTo>
                    <a:cubicBezTo>
                      <a:pt x="131" y="39"/>
                      <a:pt x="131" y="39"/>
                      <a:pt x="131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4" y="11"/>
                      <a:pt x="73" y="9"/>
                      <a:pt x="71" y="8"/>
                    </a:cubicBezTo>
                    <a:cubicBezTo>
                      <a:pt x="69" y="7"/>
                      <a:pt x="66" y="7"/>
                      <a:pt x="65" y="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1" y="39"/>
                      <a:pt x="7" y="43"/>
                      <a:pt x="7" y="47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61"/>
                      <a:pt x="11" y="65"/>
                      <a:pt x="15" y="65"/>
                    </a:cubicBezTo>
                    <a:cubicBezTo>
                      <a:pt x="176" y="65"/>
                      <a:pt x="176" y="65"/>
                      <a:pt x="176" y="65"/>
                    </a:cubicBezTo>
                    <a:cubicBezTo>
                      <a:pt x="181" y="65"/>
                      <a:pt x="184" y="61"/>
                      <a:pt x="184" y="56"/>
                    </a:cubicBezTo>
                    <a:lnTo>
                      <a:pt x="184" y="47"/>
                    </a:lnTo>
                    <a:close/>
                    <a:moveTo>
                      <a:pt x="134" y="136"/>
                    </a:moveTo>
                    <a:cubicBezTo>
                      <a:pt x="131" y="136"/>
                      <a:pt x="129" y="133"/>
                      <a:pt x="129" y="130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9" y="86"/>
                      <a:pt x="131" y="84"/>
                      <a:pt x="134" y="84"/>
                    </a:cubicBezTo>
                    <a:cubicBezTo>
                      <a:pt x="138" y="84"/>
                      <a:pt x="140" y="86"/>
                      <a:pt x="140" y="89"/>
                    </a:cubicBezTo>
                    <a:cubicBezTo>
                      <a:pt x="140" y="130"/>
                      <a:pt x="140" y="130"/>
                      <a:pt x="140" y="130"/>
                    </a:cubicBezTo>
                    <a:cubicBezTo>
                      <a:pt x="140" y="133"/>
                      <a:pt x="138" y="136"/>
                      <a:pt x="134" y="136"/>
                    </a:cubicBezTo>
                    <a:close/>
                    <a:moveTo>
                      <a:pt x="108" y="136"/>
                    </a:moveTo>
                    <a:cubicBezTo>
                      <a:pt x="105" y="136"/>
                      <a:pt x="103" y="133"/>
                      <a:pt x="103" y="130"/>
                    </a:cubicBezTo>
                    <a:cubicBezTo>
                      <a:pt x="103" y="89"/>
                      <a:pt x="103" y="89"/>
                      <a:pt x="103" y="89"/>
                    </a:cubicBezTo>
                    <a:cubicBezTo>
                      <a:pt x="103" y="86"/>
                      <a:pt x="105" y="84"/>
                      <a:pt x="108" y="84"/>
                    </a:cubicBezTo>
                    <a:cubicBezTo>
                      <a:pt x="112" y="84"/>
                      <a:pt x="114" y="86"/>
                      <a:pt x="114" y="89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4" y="133"/>
                      <a:pt x="112" y="136"/>
                      <a:pt x="108" y="136"/>
                    </a:cubicBezTo>
                    <a:close/>
                    <a:moveTo>
                      <a:pt x="83" y="136"/>
                    </a:moveTo>
                    <a:cubicBezTo>
                      <a:pt x="79" y="136"/>
                      <a:pt x="77" y="133"/>
                      <a:pt x="77" y="130"/>
                    </a:cubicBezTo>
                    <a:cubicBezTo>
                      <a:pt x="77" y="89"/>
                      <a:pt x="77" y="89"/>
                      <a:pt x="77" y="89"/>
                    </a:cubicBezTo>
                    <a:cubicBezTo>
                      <a:pt x="77" y="86"/>
                      <a:pt x="79" y="84"/>
                      <a:pt x="83" y="84"/>
                    </a:cubicBezTo>
                    <a:cubicBezTo>
                      <a:pt x="86" y="84"/>
                      <a:pt x="88" y="86"/>
                      <a:pt x="88" y="89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88" y="133"/>
                      <a:pt x="86" y="136"/>
                      <a:pt x="83" y="136"/>
                    </a:cubicBezTo>
                    <a:close/>
                    <a:moveTo>
                      <a:pt x="57" y="136"/>
                    </a:moveTo>
                    <a:cubicBezTo>
                      <a:pt x="54" y="136"/>
                      <a:pt x="51" y="133"/>
                      <a:pt x="51" y="130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6"/>
                      <a:pt x="54" y="84"/>
                      <a:pt x="57" y="84"/>
                    </a:cubicBezTo>
                    <a:cubicBezTo>
                      <a:pt x="60" y="84"/>
                      <a:pt x="62" y="86"/>
                      <a:pt x="62" y="89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2" y="133"/>
                      <a:pt x="60" y="136"/>
                      <a:pt x="57" y="1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86"/>
              <p:cNvSpPr>
                <a:spLocks noEditPoints="1"/>
              </p:cNvSpPr>
              <p:nvPr/>
            </p:nvSpPr>
            <p:spPr bwMode="auto">
              <a:xfrm>
                <a:off x="3307" y="3009"/>
                <a:ext cx="316" cy="347"/>
              </a:xfrm>
              <a:custGeom>
                <a:avLst/>
                <a:gdLst>
                  <a:gd name="T0" fmla="*/ 171 w 175"/>
                  <a:gd name="T1" fmla="*/ 192 h 192"/>
                  <a:gd name="T2" fmla="*/ 171 w 175"/>
                  <a:gd name="T3" fmla="*/ 192 h 192"/>
                  <a:gd name="T4" fmla="*/ 4 w 175"/>
                  <a:gd name="T5" fmla="*/ 192 h 192"/>
                  <a:gd name="T6" fmla="*/ 1 w 175"/>
                  <a:gd name="T7" fmla="*/ 190 h 192"/>
                  <a:gd name="T8" fmla="*/ 0 w 175"/>
                  <a:gd name="T9" fmla="*/ 187 h 192"/>
                  <a:gd name="T10" fmla="*/ 9 w 175"/>
                  <a:gd name="T11" fmla="*/ 62 h 192"/>
                  <a:gd name="T12" fmla="*/ 13 w 175"/>
                  <a:gd name="T13" fmla="*/ 58 h 192"/>
                  <a:gd name="T14" fmla="*/ 46 w 175"/>
                  <a:gd name="T15" fmla="*/ 58 h 192"/>
                  <a:gd name="T16" fmla="*/ 46 w 175"/>
                  <a:gd name="T17" fmla="*/ 42 h 192"/>
                  <a:gd name="T18" fmla="*/ 88 w 175"/>
                  <a:gd name="T19" fmla="*/ 0 h 192"/>
                  <a:gd name="T20" fmla="*/ 129 w 175"/>
                  <a:gd name="T21" fmla="*/ 42 h 192"/>
                  <a:gd name="T22" fmla="*/ 129 w 175"/>
                  <a:gd name="T23" fmla="*/ 58 h 192"/>
                  <a:gd name="T24" fmla="*/ 163 w 175"/>
                  <a:gd name="T25" fmla="*/ 58 h 192"/>
                  <a:gd name="T26" fmla="*/ 167 w 175"/>
                  <a:gd name="T27" fmla="*/ 62 h 192"/>
                  <a:gd name="T28" fmla="*/ 175 w 175"/>
                  <a:gd name="T29" fmla="*/ 186 h 192"/>
                  <a:gd name="T30" fmla="*/ 175 w 175"/>
                  <a:gd name="T31" fmla="*/ 188 h 192"/>
                  <a:gd name="T32" fmla="*/ 171 w 175"/>
                  <a:gd name="T33" fmla="*/ 192 h 192"/>
                  <a:gd name="T34" fmla="*/ 121 w 175"/>
                  <a:gd name="T35" fmla="*/ 42 h 192"/>
                  <a:gd name="T36" fmla="*/ 88 w 175"/>
                  <a:gd name="T37" fmla="*/ 8 h 192"/>
                  <a:gd name="T38" fmla="*/ 54 w 175"/>
                  <a:gd name="T39" fmla="*/ 42 h 192"/>
                  <a:gd name="T40" fmla="*/ 54 w 175"/>
                  <a:gd name="T41" fmla="*/ 58 h 192"/>
                  <a:gd name="T42" fmla="*/ 121 w 175"/>
                  <a:gd name="T43" fmla="*/ 58 h 192"/>
                  <a:gd name="T44" fmla="*/ 121 w 175"/>
                  <a:gd name="T45" fmla="*/ 42 h 192"/>
                  <a:gd name="T46" fmla="*/ 159 w 175"/>
                  <a:gd name="T47" fmla="*/ 67 h 192"/>
                  <a:gd name="T48" fmla="*/ 129 w 175"/>
                  <a:gd name="T49" fmla="*/ 67 h 192"/>
                  <a:gd name="T50" fmla="*/ 129 w 175"/>
                  <a:gd name="T51" fmla="*/ 76 h 192"/>
                  <a:gd name="T52" fmla="*/ 134 w 175"/>
                  <a:gd name="T53" fmla="*/ 83 h 192"/>
                  <a:gd name="T54" fmla="*/ 125 w 175"/>
                  <a:gd name="T55" fmla="*/ 92 h 192"/>
                  <a:gd name="T56" fmla="*/ 117 w 175"/>
                  <a:gd name="T57" fmla="*/ 83 h 192"/>
                  <a:gd name="T58" fmla="*/ 121 w 175"/>
                  <a:gd name="T59" fmla="*/ 76 h 192"/>
                  <a:gd name="T60" fmla="*/ 121 w 175"/>
                  <a:gd name="T61" fmla="*/ 67 h 192"/>
                  <a:gd name="T62" fmla="*/ 54 w 175"/>
                  <a:gd name="T63" fmla="*/ 67 h 192"/>
                  <a:gd name="T64" fmla="*/ 54 w 175"/>
                  <a:gd name="T65" fmla="*/ 76 h 192"/>
                  <a:gd name="T66" fmla="*/ 58 w 175"/>
                  <a:gd name="T67" fmla="*/ 83 h 192"/>
                  <a:gd name="T68" fmla="*/ 50 w 175"/>
                  <a:gd name="T69" fmla="*/ 92 h 192"/>
                  <a:gd name="T70" fmla="*/ 42 w 175"/>
                  <a:gd name="T71" fmla="*/ 83 h 192"/>
                  <a:gd name="T72" fmla="*/ 46 w 175"/>
                  <a:gd name="T73" fmla="*/ 76 h 192"/>
                  <a:gd name="T74" fmla="*/ 46 w 175"/>
                  <a:gd name="T75" fmla="*/ 67 h 192"/>
                  <a:gd name="T76" fmla="*/ 17 w 175"/>
                  <a:gd name="T77" fmla="*/ 67 h 192"/>
                  <a:gd name="T78" fmla="*/ 9 w 175"/>
                  <a:gd name="T79" fmla="*/ 183 h 192"/>
                  <a:gd name="T80" fmla="*/ 166 w 175"/>
                  <a:gd name="T81" fmla="*/ 183 h 192"/>
                  <a:gd name="T82" fmla="*/ 159 w 175"/>
                  <a:gd name="T83" fmla="*/ 6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5" h="192">
                    <a:moveTo>
                      <a:pt x="171" y="192"/>
                    </a:moveTo>
                    <a:cubicBezTo>
                      <a:pt x="171" y="192"/>
                      <a:pt x="171" y="192"/>
                      <a:pt x="171" y="192"/>
                    </a:cubicBezTo>
                    <a:cubicBezTo>
                      <a:pt x="4" y="192"/>
                      <a:pt x="4" y="192"/>
                      <a:pt x="4" y="192"/>
                    </a:cubicBezTo>
                    <a:cubicBezTo>
                      <a:pt x="3" y="192"/>
                      <a:pt x="2" y="191"/>
                      <a:pt x="1" y="190"/>
                    </a:cubicBezTo>
                    <a:cubicBezTo>
                      <a:pt x="0" y="190"/>
                      <a:pt x="0" y="188"/>
                      <a:pt x="0" y="187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0"/>
                      <a:pt x="11" y="58"/>
                      <a:pt x="13" y="58"/>
                    </a:cubicBezTo>
                    <a:cubicBezTo>
                      <a:pt x="46" y="58"/>
                      <a:pt x="46" y="58"/>
                      <a:pt x="46" y="58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6" y="18"/>
                      <a:pt x="65" y="0"/>
                      <a:pt x="88" y="0"/>
                    </a:cubicBezTo>
                    <a:cubicBezTo>
                      <a:pt x="111" y="0"/>
                      <a:pt x="129" y="18"/>
                      <a:pt x="129" y="42"/>
                    </a:cubicBezTo>
                    <a:cubicBezTo>
                      <a:pt x="129" y="58"/>
                      <a:pt x="129" y="58"/>
                      <a:pt x="129" y="58"/>
                    </a:cubicBezTo>
                    <a:cubicBezTo>
                      <a:pt x="163" y="58"/>
                      <a:pt x="163" y="58"/>
                      <a:pt x="163" y="58"/>
                    </a:cubicBezTo>
                    <a:cubicBezTo>
                      <a:pt x="165" y="58"/>
                      <a:pt x="167" y="60"/>
                      <a:pt x="167" y="62"/>
                    </a:cubicBezTo>
                    <a:cubicBezTo>
                      <a:pt x="175" y="186"/>
                      <a:pt x="175" y="186"/>
                      <a:pt x="175" y="186"/>
                    </a:cubicBezTo>
                    <a:cubicBezTo>
                      <a:pt x="175" y="187"/>
                      <a:pt x="175" y="187"/>
                      <a:pt x="175" y="188"/>
                    </a:cubicBezTo>
                    <a:cubicBezTo>
                      <a:pt x="175" y="190"/>
                      <a:pt x="173" y="192"/>
                      <a:pt x="171" y="192"/>
                    </a:cubicBezTo>
                    <a:close/>
                    <a:moveTo>
                      <a:pt x="121" y="42"/>
                    </a:moveTo>
                    <a:cubicBezTo>
                      <a:pt x="121" y="23"/>
                      <a:pt x="106" y="8"/>
                      <a:pt x="88" y="8"/>
                    </a:cubicBezTo>
                    <a:cubicBezTo>
                      <a:pt x="69" y="8"/>
                      <a:pt x="54" y="23"/>
                      <a:pt x="54" y="42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121" y="58"/>
                      <a:pt x="121" y="58"/>
                      <a:pt x="121" y="58"/>
                    </a:cubicBezTo>
                    <a:lnTo>
                      <a:pt x="121" y="42"/>
                    </a:lnTo>
                    <a:close/>
                    <a:moveTo>
                      <a:pt x="159" y="67"/>
                    </a:moveTo>
                    <a:cubicBezTo>
                      <a:pt x="129" y="67"/>
                      <a:pt x="129" y="67"/>
                      <a:pt x="129" y="67"/>
                    </a:cubicBezTo>
                    <a:cubicBezTo>
                      <a:pt x="129" y="76"/>
                      <a:pt x="129" y="76"/>
                      <a:pt x="129" y="76"/>
                    </a:cubicBezTo>
                    <a:cubicBezTo>
                      <a:pt x="132" y="78"/>
                      <a:pt x="134" y="80"/>
                      <a:pt x="134" y="83"/>
                    </a:cubicBezTo>
                    <a:cubicBezTo>
                      <a:pt x="134" y="88"/>
                      <a:pt x="130" y="92"/>
                      <a:pt x="125" y="92"/>
                    </a:cubicBezTo>
                    <a:cubicBezTo>
                      <a:pt x="121" y="92"/>
                      <a:pt x="117" y="88"/>
                      <a:pt x="117" y="83"/>
                    </a:cubicBezTo>
                    <a:cubicBezTo>
                      <a:pt x="117" y="80"/>
                      <a:pt x="119" y="78"/>
                      <a:pt x="121" y="76"/>
                    </a:cubicBezTo>
                    <a:cubicBezTo>
                      <a:pt x="121" y="67"/>
                      <a:pt x="121" y="67"/>
                      <a:pt x="121" y="67"/>
                    </a:cubicBezTo>
                    <a:cubicBezTo>
                      <a:pt x="54" y="67"/>
                      <a:pt x="54" y="67"/>
                      <a:pt x="54" y="67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7" y="78"/>
                      <a:pt x="58" y="80"/>
                      <a:pt x="58" y="83"/>
                    </a:cubicBezTo>
                    <a:cubicBezTo>
                      <a:pt x="58" y="88"/>
                      <a:pt x="55" y="92"/>
                      <a:pt x="50" y="92"/>
                    </a:cubicBezTo>
                    <a:cubicBezTo>
                      <a:pt x="46" y="92"/>
                      <a:pt x="42" y="88"/>
                      <a:pt x="42" y="83"/>
                    </a:cubicBezTo>
                    <a:cubicBezTo>
                      <a:pt x="42" y="80"/>
                      <a:pt x="43" y="78"/>
                      <a:pt x="46" y="76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66" y="183"/>
                      <a:pt x="166" y="183"/>
                      <a:pt x="166" y="183"/>
                    </a:cubicBezTo>
                    <a:lnTo>
                      <a:pt x="159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87"/>
              <p:cNvSpPr>
                <a:spLocks noEditPoints="1"/>
              </p:cNvSpPr>
              <p:nvPr/>
            </p:nvSpPr>
            <p:spPr bwMode="auto">
              <a:xfrm>
                <a:off x="4055" y="3009"/>
                <a:ext cx="318" cy="347"/>
              </a:xfrm>
              <a:custGeom>
                <a:avLst/>
                <a:gdLst>
                  <a:gd name="T0" fmla="*/ 55 w 176"/>
                  <a:gd name="T1" fmla="*/ 57 h 192"/>
                  <a:gd name="T2" fmla="*/ 46 w 176"/>
                  <a:gd name="T3" fmla="*/ 66 h 192"/>
                  <a:gd name="T4" fmla="*/ 55 w 176"/>
                  <a:gd name="T5" fmla="*/ 76 h 192"/>
                  <a:gd name="T6" fmla="*/ 65 w 176"/>
                  <a:gd name="T7" fmla="*/ 66 h 192"/>
                  <a:gd name="T8" fmla="*/ 55 w 176"/>
                  <a:gd name="T9" fmla="*/ 57 h 192"/>
                  <a:gd name="T10" fmla="*/ 125 w 176"/>
                  <a:gd name="T11" fmla="*/ 57 h 192"/>
                  <a:gd name="T12" fmla="*/ 115 w 176"/>
                  <a:gd name="T13" fmla="*/ 66 h 192"/>
                  <a:gd name="T14" fmla="*/ 125 w 176"/>
                  <a:gd name="T15" fmla="*/ 76 h 192"/>
                  <a:gd name="T16" fmla="*/ 134 w 176"/>
                  <a:gd name="T17" fmla="*/ 66 h 192"/>
                  <a:gd name="T18" fmla="*/ 125 w 176"/>
                  <a:gd name="T19" fmla="*/ 57 h 192"/>
                  <a:gd name="T20" fmla="*/ 163 w 176"/>
                  <a:gd name="T21" fmla="*/ 46 h 192"/>
                  <a:gd name="T22" fmla="*/ 152 w 176"/>
                  <a:gd name="T23" fmla="*/ 35 h 192"/>
                  <a:gd name="T24" fmla="*/ 127 w 176"/>
                  <a:gd name="T25" fmla="*/ 35 h 192"/>
                  <a:gd name="T26" fmla="*/ 89 w 176"/>
                  <a:gd name="T27" fmla="*/ 0 h 192"/>
                  <a:gd name="T28" fmla="*/ 52 w 176"/>
                  <a:gd name="T29" fmla="*/ 35 h 192"/>
                  <a:gd name="T30" fmla="*/ 24 w 176"/>
                  <a:gd name="T31" fmla="*/ 35 h 192"/>
                  <a:gd name="T32" fmla="*/ 13 w 176"/>
                  <a:gd name="T33" fmla="*/ 46 h 192"/>
                  <a:gd name="T34" fmla="*/ 0 w 176"/>
                  <a:gd name="T35" fmla="*/ 181 h 192"/>
                  <a:gd name="T36" fmla="*/ 12 w 176"/>
                  <a:gd name="T37" fmla="*/ 192 h 192"/>
                  <a:gd name="T38" fmla="*/ 165 w 176"/>
                  <a:gd name="T39" fmla="*/ 192 h 192"/>
                  <a:gd name="T40" fmla="*/ 176 w 176"/>
                  <a:gd name="T41" fmla="*/ 180 h 192"/>
                  <a:gd name="T42" fmla="*/ 163 w 176"/>
                  <a:gd name="T43" fmla="*/ 46 h 192"/>
                  <a:gd name="T44" fmla="*/ 89 w 176"/>
                  <a:gd name="T45" fmla="*/ 8 h 192"/>
                  <a:gd name="T46" fmla="*/ 118 w 176"/>
                  <a:gd name="T47" fmla="*/ 35 h 192"/>
                  <a:gd name="T48" fmla="*/ 61 w 176"/>
                  <a:gd name="T49" fmla="*/ 35 h 192"/>
                  <a:gd name="T50" fmla="*/ 89 w 176"/>
                  <a:gd name="T51" fmla="*/ 8 h 192"/>
                  <a:gd name="T52" fmla="*/ 165 w 176"/>
                  <a:gd name="T53" fmla="*/ 183 h 192"/>
                  <a:gd name="T54" fmla="*/ 12 w 176"/>
                  <a:gd name="T55" fmla="*/ 183 h 192"/>
                  <a:gd name="T56" fmla="*/ 9 w 176"/>
                  <a:gd name="T57" fmla="*/ 181 h 192"/>
                  <a:gd name="T58" fmla="*/ 22 w 176"/>
                  <a:gd name="T59" fmla="*/ 46 h 192"/>
                  <a:gd name="T60" fmla="*/ 24 w 176"/>
                  <a:gd name="T61" fmla="*/ 44 h 192"/>
                  <a:gd name="T62" fmla="*/ 152 w 176"/>
                  <a:gd name="T63" fmla="*/ 44 h 192"/>
                  <a:gd name="T64" fmla="*/ 155 w 176"/>
                  <a:gd name="T65" fmla="*/ 47 h 192"/>
                  <a:gd name="T66" fmla="*/ 168 w 176"/>
                  <a:gd name="T67" fmla="*/ 181 h 192"/>
                  <a:gd name="T68" fmla="*/ 165 w 176"/>
                  <a:gd name="T69" fmla="*/ 18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6" h="192">
                    <a:moveTo>
                      <a:pt x="55" y="57"/>
                    </a:moveTo>
                    <a:cubicBezTo>
                      <a:pt x="50" y="57"/>
                      <a:pt x="46" y="61"/>
                      <a:pt x="46" y="66"/>
                    </a:cubicBezTo>
                    <a:cubicBezTo>
                      <a:pt x="46" y="72"/>
                      <a:pt x="50" y="76"/>
                      <a:pt x="55" y="76"/>
                    </a:cubicBezTo>
                    <a:cubicBezTo>
                      <a:pt x="61" y="76"/>
                      <a:pt x="65" y="72"/>
                      <a:pt x="65" y="66"/>
                    </a:cubicBezTo>
                    <a:cubicBezTo>
                      <a:pt x="65" y="61"/>
                      <a:pt x="61" y="57"/>
                      <a:pt x="55" y="57"/>
                    </a:cubicBezTo>
                    <a:close/>
                    <a:moveTo>
                      <a:pt x="125" y="57"/>
                    </a:moveTo>
                    <a:cubicBezTo>
                      <a:pt x="120" y="57"/>
                      <a:pt x="115" y="61"/>
                      <a:pt x="115" y="66"/>
                    </a:cubicBezTo>
                    <a:cubicBezTo>
                      <a:pt x="115" y="72"/>
                      <a:pt x="120" y="76"/>
                      <a:pt x="125" y="76"/>
                    </a:cubicBezTo>
                    <a:cubicBezTo>
                      <a:pt x="130" y="76"/>
                      <a:pt x="134" y="72"/>
                      <a:pt x="134" y="66"/>
                    </a:cubicBezTo>
                    <a:cubicBezTo>
                      <a:pt x="134" y="61"/>
                      <a:pt x="130" y="57"/>
                      <a:pt x="125" y="57"/>
                    </a:cubicBezTo>
                    <a:close/>
                    <a:moveTo>
                      <a:pt x="163" y="46"/>
                    </a:moveTo>
                    <a:cubicBezTo>
                      <a:pt x="163" y="40"/>
                      <a:pt x="158" y="35"/>
                      <a:pt x="152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6" y="16"/>
                      <a:pt x="109" y="0"/>
                      <a:pt x="89" y="0"/>
                    </a:cubicBezTo>
                    <a:cubicBezTo>
                      <a:pt x="69" y="0"/>
                      <a:pt x="53" y="16"/>
                      <a:pt x="52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18" y="35"/>
                      <a:pt x="13" y="40"/>
                      <a:pt x="13" y="46"/>
                    </a:cubicBezTo>
                    <a:cubicBezTo>
                      <a:pt x="0" y="181"/>
                      <a:pt x="0" y="181"/>
                      <a:pt x="0" y="181"/>
                    </a:cubicBezTo>
                    <a:cubicBezTo>
                      <a:pt x="0" y="187"/>
                      <a:pt x="5" y="192"/>
                      <a:pt x="12" y="192"/>
                    </a:cubicBezTo>
                    <a:cubicBezTo>
                      <a:pt x="165" y="192"/>
                      <a:pt x="165" y="192"/>
                      <a:pt x="165" y="192"/>
                    </a:cubicBezTo>
                    <a:cubicBezTo>
                      <a:pt x="171" y="192"/>
                      <a:pt x="176" y="187"/>
                      <a:pt x="176" y="180"/>
                    </a:cubicBezTo>
                    <a:lnTo>
                      <a:pt x="163" y="46"/>
                    </a:lnTo>
                    <a:close/>
                    <a:moveTo>
                      <a:pt x="89" y="8"/>
                    </a:moveTo>
                    <a:cubicBezTo>
                      <a:pt x="105" y="8"/>
                      <a:pt x="117" y="20"/>
                      <a:pt x="118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2" y="20"/>
                      <a:pt x="74" y="8"/>
                      <a:pt x="89" y="8"/>
                    </a:cubicBezTo>
                    <a:close/>
                    <a:moveTo>
                      <a:pt x="165" y="183"/>
                    </a:moveTo>
                    <a:cubicBezTo>
                      <a:pt x="12" y="183"/>
                      <a:pt x="12" y="183"/>
                      <a:pt x="12" y="183"/>
                    </a:cubicBezTo>
                    <a:cubicBezTo>
                      <a:pt x="10" y="183"/>
                      <a:pt x="9" y="182"/>
                      <a:pt x="9" y="181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2" y="45"/>
                      <a:pt x="23" y="44"/>
                      <a:pt x="24" y="44"/>
                    </a:cubicBezTo>
                    <a:cubicBezTo>
                      <a:pt x="152" y="44"/>
                      <a:pt x="152" y="44"/>
                      <a:pt x="152" y="44"/>
                    </a:cubicBezTo>
                    <a:cubicBezTo>
                      <a:pt x="154" y="44"/>
                      <a:pt x="155" y="45"/>
                      <a:pt x="155" y="47"/>
                    </a:cubicBezTo>
                    <a:cubicBezTo>
                      <a:pt x="168" y="181"/>
                      <a:pt x="168" y="181"/>
                      <a:pt x="168" y="181"/>
                    </a:cubicBezTo>
                    <a:cubicBezTo>
                      <a:pt x="168" y="182"/>
                      <a:pt x="167" y="183"/>
                      <a:pt x="165" y="18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88"/>
              <p:cNvSpPr>
                <a:spLocks noEditPoints="1"/>
              </p:cNvSpPr>
              <p:nvPr/>
            </p:nvSpPr>
            <p:spPr bwMode="auto">
              <a:xfrm>
                <a:off x="4795" y="3009"/>
                <a:ext cx="347" cy="347"/>
              </a:xfrm>
              <a:custGeom>
                <a:avLst/>
                <a:gdLst>
                  <a:gd name="T0" fmla="*/ 163 w 192"/>
                  <a:gd name="T1" fmla="*/ 164 h 192"/>
                  <a:gd name="T2" fmla="*/ 163 w 192"/>
                  <a:gd name="T3" fmla="*/ 164 h 192"/>
                  <a:gd name="T4" fmla="*/ 28 w 192"/>
                  <a:gd name="T5" fmla="*/ 164 h 192"/>
                  <a:gd name="T6" fmla="*/ 28 w 192"/>
                  <a:gd name="T7" fmla="*/ 164 h 192"/>
                  <a:gd name="T8" fmla="*/ 0 w 192"/>
                  <a:gd name="T9" fmla="*/ 96 h 192"/>
                  <a:gd name="T10" fmla="*/ 0 w 192"/>
                  <a:gd name="T11" fmla="*/ 96 h 192"/>
                  <a:gd name="T12" fmla="*/ 28 w 192"/>
                  <a:gd name="T13" fmla="*/ 28 h 192"/>
                  <a:gd name="T14" fmla="*/ 96 w 192"/>
                  <a:gd name="T15" fmla="*/ 0 h 192"/>
                  <a:gd name="T16" fmla="*/ 163 w 192"/>
                  <a:gd name="T17" fmla="*/ 28 h 192"/>
                  <a:gd name="T18" fmla="*/ 192 w 192"/>
                  <a:gd name="T19" fmla="*/ 96 h 192"/>
                  <a:gd name="T20" fmla="*/ 192 w 192"/>
                  <a:gd name="T21" fmla="*/ 96 h 192"/>
                  <a:gd name="T22" fmla="*/ 183 w 192"/>
                  <a:gd name="T23" fmla="*/ 92 h 192"/>
                  <a:gd name="T24" fmla="*/ 155 w 192"/>
                  <a:gd name="T25" fmla="*/ 43 h 192"/>
                  <a:gd name="T26" fmla="*/ 149 w 192"/>
                  <a:gd name="T27" fmla="*/ 37 h 192"/>
                  <a:gd name="T28" fmla="*/ 100 w 192"/>
                  <a:gd name="T29" fmla="*/ 8 h 192"/>
                  <a:gd name="T30" fmla="*/ 96 w 192"/>
                  <a:gd name="T31" fmla="*/ 21 h 192"/>
                  <a:gd name="T32" fmla="*/ 91 w 192"/>
                  <a:gd name="T33" fmla="*/ 8 h 192"/>
                  <a:gd name="T34" fmla="*/ 42 w 192"/>
                  <a:gd name="T35" fmla="*/ 37 h 192"/>
                  <a:gd name="T36" fmla="*/ 37 w 192"/>
                  <a:gd name="T37" fmla="*/ 43 h 192"/>
                  <a:gd name="T38" fmla="*/ 8 w 192"/>
                  <a:gd name="T39" fmla="*/ 92 h 192"/>
                  <a:gd name="T40" fmla="*/ 20 w 192"/>
                  <a:gd name="T41" fmla="*/ 96 h 192"/>
                  <a:gd name="T42" fmla="*/ 8 w 192"/>
                  <a:gd name="T43" fmla="*/ 100 h 192"/>
                  <a:gd name="T44" fmla="*/ 37 w 192"/>
                  <a:gd name="T45" fmla="*/ 149 h 192"/>
                  <a:gd name="T46" fmla="*/ 42 w 192"/>
                  <a:gd name="T47" fmla="*/ 155 h 192"/>
                  <a:gd name="T48" fmla="*/ 91 w 192"/>
                  <a:gd name="T49" fmla="*/ 183 h 192"/>
                  <a:gd name="T50" fmla="*/ 96 w 192"/>
                  <a:gd name="T51" fmla="*/ 171 h 192"/>
                  <a:gd name="T52" fmla="*/ 100 w 192"/>
                  <a:gd name="T53" fmla="*/ 183 h 192"/>
                  <a:gd name="T54" fmla="*/ 149 w 192"/>
                  <a:gd name="T55" fmla="*/ 155 h 192"/>
                  <a:gd name="T56" fmla="*/ 155 w 192"/>
                  <a:gd name="T57" fmla="*/ 149 h 192"/>
                  <a:gd name="T58" fmla="*/ 183 w 192"/>
                  <a:gd name="T59" fmla="*/ 100 h 192"/>
                  <a:gd name="T60" fmla="*/ 171 w 192"/>
                  <a:gd name="T61" fmla="*/ 96 h 192"/>
                  <a:gd name="T62" fmla="*/ 96 w 192"/>
                  <a:gd name="T63" fmla="*/ 112 h 192"/>
                  <a:gd name="T64" fmla="*/ 96 w 192"/>
                  <a:gd name="T65" fmla="*/ 54 h 192"/>
                  <a:gd name="T66" fmla="*/ 96 w 192"/>
                  <a:gd name="T67" fmla="*/ 112 h 192"/>
                  <a:gd name="T68" fmla="*/ 87 w 192"/>
                  <a:gd name="T69" fmla="*/ 96 h 192"/>
                  <a:gd name="T70" fmla="*/ 104 w 192"/>
                  <a:gd name="T71" fmla="*/ 9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2" h="192">
                    <a:moveTo>
                      <a:pt x="192" y="96"/>
                    </a:moveTo>
                    <a:cubicBezTo>
                      <a:pt x="192" y="122"/>
                      <a:pt x="181" y="146"/>
                      <a:pt x="163" y="164"/>
                    </a:cubicBezTo>
                    <a:cubicBezTo>
                      <a:pt x="163" y="164"/>
                      <a:pt x="163" y="164"/>
                      <a:pt x="163" y="164"/>
                    </a:cubicBezTo>
                    <a:cubicBezTo>
                      <a:pt x="163" y="164"/>
                      <a:pt x="163" y="164"/>
                      <a:pt x="163" y="164"/>
                    </a:cubicBezTo>
                    <a:cubicBezTo>
                      <a:pt x="146" y="181"/>
                      <a:pt x="122" y="192"/>
                      <a:pt x="96" y="192"/>
                    </a:cubicBezTo>
                    <a:cubicBezTo>
                      <a:pt x="69" y="192"/>
                      <a:pt x="45" y="181"/>
                      <a:pt x="28" y="164"/>
                    </a:cubicBezTo>
                    <a:cubicBezTo>
                      <a:pt x="28" y="164"/>
                      <a:pt x="28" y="164"/>
                      <a:pt x="28" y="164"/>
                    </a:cubicBezTo>
                    <a:cubicBezTo>
                      <a:pt x="28" y="164"/>
                      <a:pt x="28" y="164"/>
                      <a:pt x="28" y="164"/>
                    </a:cubicBezTo>
                    <a:cubicBezTo>
                      <a:pt x="10" y="146"/>
                      <a:pt x="0" y="122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69"/>
                      <a:pt x="10" y="45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45" y="11"/>
                      <a:pt x="69" y="0"/>
                      <a:pt x="96" y="0"/>
                    </a:cubicBezTo>
                    <a:cubicBezTo>
                      <a:pt x="122" y="0"/>
                      <a:pt x="146" y="11"/>
                      <a:pt x="163" y="28"/>
                    </a:cubicBezTo>
                    <a:cubicBezTo>
                      <a:pt x="163" y="28"/>
                      <a:pt x="163" y="28"/>
                      <a:pt x="163" y="28"/>
                    </a:cubicBezTo>
                    <a:cubicBezTo>
                      <a:pt x="163" y="28"/>
                      <a:pt x="163" y="28"/>
                      <a:pt x="163" y="28"/>
                    </a:cubicBezTo>
                    <a:cubicBezTo>
                      <a:pt x="181" y="45"/>
                      <a:pt x="192" y="69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lose/>
                    <a:moveTo>
                      <a:pt x="175" y="92"/>
                    </a:moveTo>
                    <a:cubicBezTo>
                      <a:pt x="183" y="92"/>
                      <a:pt x="183" y="92"/>
                      <a:pt x="183" y="92"/>
                    </a:cubicBezTo>
                    <a:cubicBezTo>
                      <a:pt x="182" y="71"/>
                      <a:pt x="174" y="52"/>
                      <a:pt x="160" y="37"/>
                    </a:cubicBezTo>
                    <a:cubicBezTo>
                      <a:pt x="155" y="43"/>
                      <a:pt x="155" y="43"/>
                      <a:pt x="155" y="43"/>
                    </a:cubicBezTo>
                    <a:cubicBezTo>
                      <a:pt x="153" y="44"/>
                      <a:pt x="150" y="44"/>
                      <a:pt x="149" y="43"/>
                    </a:cubicBezTo>
                    <a:cubicBezTo>
                      <a:pt x="147" y="41"/>
                      <a:pt x="147" y="38"/>
                      <a:pt x="149" y="37"/>
                    </a:cubicBezTo>
                    <a:cubicBezTo>
                      <a:pt x="154" y="31"/>
                      <a:pt x="154" y="31"/>
                      <a:pt x="154" y="31"/>
                    </a:cubicBezTo>
                    <a:cubicBezTo>
                      <a:pt x="140" y="18"/>
                      <a:pt x="121" y="9"/>
                      <a:pt x="100" y="8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100" y="19"/>
                      <a:pt x="98" y="21"/>
                      <a:pt x="96" y="21"/>
                    </a:cubicBezTo>
                    <a:cubicBezTo>
                      <a:pt x="93" y="21"/>
                      <a:pt x="91" y="19"/>
                      <a:pt x="91" y="16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70" y="9"/>
                      <a:pt x="51" y="18"/>
                      <a:pt x="37" y="31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4" y="38"/>
                      <a:pt x="44" y="41"/>
                      <a:pt x="42" y="43"/>
                    </a:cubicBezTo>
                    <a:cubicBezTo>
                      <a:pt x="41" y="44"/>
                      <a:pt x="38" y="44"/>
                      <a:pt x="37" y="43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18" y="52"/>
                      <a:pt x="9" y="71"/>
                      <a:pt x="8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9" y="92"/>
                      <a:pt x="20" y="93"/>
                      <a:pt x="20" y="96"/>
                    </a:cubicBezTo>
                    <a:cubicBezTo>
                      <a:pt x="20" y="98"/>
                      <a:pt x="19" y="100"/>
                      <a:pt x="16" y="100"/>
                    </a:cubicBezTo>
                    <a:cubicBezTo>
                      <a:pt x="8" y="100"/>
                      <a:pt x="8" y="100"/>
                      <a:pt x="8" y="100"/>
                    </a:cubicBezTo>
                    <a:cubicBezTo>
                      <a:pt x="9" y="121"/>
                      <a:pt x="18" y="140"/>
                      <a:pt x="31" y="155"/>
                    </a:cubicBezTo>
                    <a:cubicBezTo>
                      <a:pt x="37" y="149"/>
                      <a:pt x="37" y="149"/>
                      <a:pt x="37" y="149"/>
                    </a:cubicBezTo>
                    <a:cubicBezTo>
                      <a:pt x="38" y="147"/>
                      <a:pt x="41" y="147"/>
                      <a:pt x="42" y="149"/>
                    </a:cubicBezTo>
                    <a:cubicBezTo>
                      <a:pt x="44" y="151"/>
                      <a:pt x="44" y="153"/>
                      <a:pt x="42" y="155"/>
                    </a:cubicBezTo>
                    <a:cubicBezTo>
                      <a:pt x="37" y="161"/>
                      <a:pt x="37" y="161"/>
                      <a:pt x="37" y="161"/>
                    </a:cubicBezTo>
                    <a:cubicBezTo>
                      <a:pt x="51" y="174"/>
                      <a:pt x="70" y="182"/>
                      <a:pt x="91" y="183"/>
                    </a:cubicBezTo>
                    <a:cubicBezTo>
                      <a:pt x="91" y="175"/>
                      <a:pt x="91" y="175"/>
                      <a:pt x="91" y="175"/>
                    </a:cubicBezTo>
                    <a:cubicBezTo>
                      <a:pt x="91" y="173"/>
                      <a:pt x="93" y="171"/>
                      <a:pt x="96" y="171"/>
                    </a:cubicBezTo>
                    <a:cubicBezTo>
                      <a:pt x="98" y="171"/>
                      <a:pt x="100" y="173"/>
                      <a:pt x="100" y="175"/>
                    </a:cubicBezTo>
                    <a:cubicBezTo>
                      <a:pt x="100" y="183"/>
                      <a:pt x="100" y="183"/>
                      <a:pt x="100" y="183"/>
                    </a:cubicBezTo>
                    <a:cubicBezTo>
                      <a:pt x="121" y="182"/>
                      <a:pt x="140" y="174"/>
                      <a:pt x="154" y="161"/>
                    </a:cubicBezTo>
                    <a:cubicBezTo>
                      <a:pt x="149" y="155"/>
                      <a:pt x="149" y="155"/>
                      <a:pt x="149" y="155"/>
                    </a:cubicBezTo>
                    <a:cubicBezTo>
                      <a:pt x="147" y="153"/>
                      <a:pt x="147" y="151"/>
                      <a:pt x="149" y="149"/>
                    </a:cubicBezTo>
                    <a:cubicBezTo>
                      <a:pt x="150" y="147"/>
                      <a:pt x="153" y="147"/>
                      <a:pt x="155" y="149"/>
                    </a:cubicBezTo>
                    <a:cubicBezTo>
                      <a:pt x="160" y="155"/>
                      <a:pt x="160" y="155"/>
                      <a:pt x="160" y="155"/>
                    </a:cubicBezTo>
                    <a:cubicBezTo>
                      <a:pt x="174" y="140"/>
                      <a:pt x="182" y="121"/>
                      <a:pt x="183" y="100"/>
                    </a:cubicBezTo>
                    <a:cubicBezTo>
                      <a:pt x="175" y="100"/>
                      <a:pt x="175" y="100"/>
                      <a:pt x="175" y="100"/>
                    </a:cubicBezTo>
                    <a:cubicBezTo>
                      <a:pt x="173" y="100"/>
                      <a:pt x="171" y="98"/>
                      <a:pt x="171" y="96"/>
                    </a:cubicBezTo>
                    <a:cubicBezTo>
                      <a:pt x="171" y="93"/>
                      <a:pt x="173" y="92"/>
                      <a:pt x="175" y="92"/>
                    </a:cubicBezTo>
                    <a:close/>
                    <a:moveTo>
                      <a:pt x="96" y="112"/>
                    </a:moveTo>
                    <a:cubicBezTo>
                      <a:pt x="86" y="112"/>
                      <a:pt x="79" y="105"/>
                      <a:pt x="79" y="96"/>
                    </a:cubicBezTo>
                    <a:cubicBezTo>
                      <a:pt x="79" y="87"/>
                      <a:pt x="96" y="54"/>
                      <a:pt x="96" y="54"/>
                    </a:cubicBezTo>
                    <a:cubicBezTo>
                      <a:pt x="96" y="54"/>
                      <a:pt x="112" y="87"/>
                      <a:pt x="112" y="96"/>
                    </a:cubicBezTo>
                    <a:cubicBezTo>
                      <a:pt x="112" y="105"/>
                      <a:pt x="105" y="112"/>
                      <a:pt x="96" y="112"/>
                    </a:cubicBezTo>
                    <a:close/>
                    <a:moveTo>
                      <a:pt x="96" y="87"/>
                    </a:moveTo>
                    <a:cubicBezTo>
                      <a:pt x="91" y="87"/>
                      <a:pt x="87" y="91"/>
                      <a:pt x="87" y="96"/>
                    </a:cubicBezTo>
                    <a:cubicBezTo>
                      <a:pt x="87" y="100"/>
                      <a:pt x="91" y="104"/>
                      <a:pt x="96" y="104"/>
                    </a:cubicBezTo>
                    <a:cubicBezTo>
                      <a:pt x="100" y="104"/>
                      <a:pt x="104" y="100"/>
                      <a:pt x="104" y="96"/>
                    </a:cubicBezTo>
                    <a:cubicBezTo>
                      <a:pt x="104" y="91"/>
                      <a:pt x="100" y="87"/>
                      <a:pt x="96" y="8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89"/>
              <p:cNvSpPr>
                <a:spLocks noEditPoints="1"/>
              </p:cNvSpPr>
              <p:nvPr/>
            </p:nvSpPr>
            <p:spPr bwMode="auto">
              <a:xfrm>
                <a:off x="5547" y="3011"/>
                <a:ext cx="346" cy="347"/>
              </a:xfrm>
              <a:custGeom>
                <a:avLst/>
                <a:gdLst>
                  <a:gd name="T0" fmla="*/ 166 w 192"/>
                  <a:gd name="T1" fmla="*/ 131 h 192"/>
                  <a:gd name="T2" fmla="*/ 158 w 192"/>
                  <a:gd name="T3" fmla="*/ 169 h 192"/>
                  <a:gd name="T4" fmla="*/ 121 w 192"/>
                  <a:gd name="T5" fmla="*/ 171 h 192"/>
                  <a:gd name="T6" fmla="*/ 87 w 192"/>
                  <a:gd name="T7" fmla="*/ 192 h 192"/>
                  <a:gd name="T8" fmla="*/ 60 w 192"/>
                  <a:gd name="T9" fmla="*/ 167 h 192"/>
                  <a:gd name="T10" fmla="*/ 22 w 192"/>
                  <a:gd name="T11" fmla="*/ 158 h 192"/>
                  <a:gd name="T12" fmla="*/ 20 w 192"/>
                  <a:gd name="T13" fmla="*/ 121 h 192"/>
                  <a:gd name="T14" fmla="*/ 0 w 192"/>
                  <a:gd name="T15" fmla="*/ 87 h 192"/>
                  <a:gd name="T16" fmla="*/ 25 w 192"/>
                  <a:gd name="T17" fmla="*/ 60 h 192"/>
                  <a:gd name="T18" fmla="*/ 34 w 192"/>
                  <a:gd name="T19" fmla="*/ 22 h 192"/>
                  <a:gd name="T20" fmla="*/ 71 w 192"/>
                  <a:gd name="T21" fmla="*/ 20 h 192"/>
                  <a:gd name="T22" fmla="*/ 104 w 192"/>
                  <a:gd name="T23" fmla="*/ 0 h 192"/>
                  <a:gd name="T24" fmla="*/ 131 w 192"/>
                  <a:gd name="T25" fmla="*/ 25 h 192"/>
                  <a:gd name="T26" fmla="*/ 169 w 192"/>
                  <a:gd name="T27" fmla="*/ 34 h 192"/>
                  <a:gd name="T28" fmla="*/ 171 w 192"/>
                  <a:gd name="T29" fmla="*/ 71 h 192"/>
                  <a:gd name="T30" fmla="*/ 192 w 192"/>
                  <a:gd name="T31" fmla="*/ 104 h 192"/>
                  <a:gd name="T32" fmla="*/ 175 w 192"/>
                  <a:gd name="T33" fmla="*/ 79 h 192"/>
                  <a:gd name="T34" fmla="*/ 156 w 192"/>
                  <a:gd name="T35" fmla="*/ 59 h 192"/>
                  <a:gd name="T36" fmla="*/ 163 w 192"/>
                  <a:gd name="T37" fmla="*/ 40 h 192"/>
                  <a:gd name="T38" fmla="*/ 139 w 192"/>
                  <a:gd name="T39" fmla="*/ 29 h 192"/>
                  <a:gd name="T40" fmla="*/ 112 w 192"/>
                  <a:gd name="T41" fmla="*/ 27 h 192"/>
                  <a:gd name="T42" fmla="*/ 104 w 192"/>
                  <a:gd name="T43" fmla="*/ 8 h 192"/>
                  <a:gd name="T44" fmla="*/ 79 w 192"/>
                  <a:gd name="T45" fmla="*/ 18 h 192"/>
                  <a:gd name="T46" fmla="*/ 53 w 192"/>
                  <a:gd name="T47" fmla="*/ 29 h 192"/>
                  <a:gd name="T48" fmla="*/ 28 w 192"/>
                  <a:gd name="T49" fmla="*/ 40 h 192"/>
                  <a:gd name="T50" fmla="*/ 35 w 192"/>
                  <a:gd name="T51" fmla="*/ 59 h 192"/>
                  <a:gd name="T52" fmla="*/ 16 w 192"/>
                  <a:gd name="T53" fmla="*/ 79 h 192"/>
                  <a:gd name="T54" fmla="*/ 16 w 192"/>
                  <a:gd name="T55" fmla="*/ 112 h 192"/>
                  <a:gd name="T56" fmla="*/ 35 w 192"/>
                  <a:gd name="T57" fmla="*/ 132 h 192"/>
                  <a:gd name="T58" fmla="*/ 28 w 192"/>
                  <a:gd name="T59" fmla="*/ 152 h 192"/>
                  <a:gd name="T60" fmla="*/ 59 w 192"/>
                  <a:gd name="T61" fmla="*/ 156 h 192"/>
                  <a:gd name="T62" fmla="*/ 79 w 192"/>
                  <a:gd name="T63" fmla="*/ 175 h 192"/>
                  <a:gd name="T64" fmla="*/ 112 w 192"/>
                  <a:gd name="T65" fmla="*/ 175 h 192"/>
                  <a:gd name="T66" fmla="*/ 132 w 192"/>
                  <a:gd name="T67" fmla="*/ 156 h 192"/>
                  <a:gd name="T68" fmla="*/ 163 w 192"/>
                  <a:gd name="T69" fmla="*/ 152 h 192"/>
                  <a:gd name="T70" fmla="*/ 156 w 192"/>
                  <a:gd name="T71" fmla="*/ 132 h 192"/>
                  <a:gd name="T72" fmla="*/ 175 w 192"/>
                  <a:gd name="T73" fmla="*/ 112 h 192"/>
                  <a:gd name="T74" fmla="*/ 96 w 192"/>
                  <a:gd name="T75" fmla="*/ 137 h 192"/>
                  <a:gd name="T76" fmla="*/ 137 w 192"/>
                  <a:gd name="T77" fmla="*/ 96 h 192"/>
                  <a:gd name="T78" fmla="*/ 62 w 192"/>
                  <a:gd name="T79" fmla="*/ 96 h 192"/>
                  <a:gd name="T80" fmla="*/ 96 w 192"/>
                  <a:gd name="T81" fmla="*/ 62 h 192"/>
                  <a:gd name="T82" fmla="*/ 96 w 192"/>
                  <a:gd name="T83" fmla="*/ 79 h 192"/>
                  <a:gd name="T84" fmla="*/ 96 w 192"/>
                  <a:gd name="T85" fmla="*/ 87 h 192"/>
                  <a:gd name="T86" fmla="*/ 104 w 192"/>
                  <a:gd name="T87" fmla="*/ 9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" h="192">
                    <a:moveTo>
                      <a:pt x="175" y="121"/>
                    </a:moveTo>
                    <a:cubicBezTo>
                      <a:pt x="171" y="121"/>
                      <a:pt x="171" y="121"/>
                      <a:pt x="171" y="121"/>
                    </a:cubicBezTo>
                    <a:cubicBezTo>
                      <a:pt x="170" y="124"/>
                      <a:pt x="168" y="128"/>
                      <a:pt x="166" y="131"/>
                    </a:cubicBezTo>
                    <a:cubicBezTo>
                      <a:pt x="169" y="134"/>
                      <a:pt x="169" y="134"/>
                      <a:pt x="169" y="134"/>
                    </a:cubicBezTo>
                    <a:cubicBezTo>
                      <a:pt x="176" y="141"/>
                      <a:pt x="176" y="151"/>
                      <a:pt x="169" y="158"/>
                    </a:cubicBezTo>
                    <a:cubicBezTo>
                      <a:pt x="158" y="169"/>
                      <a:pt x="158" y="169"/>
                      <a:pt x="158" y="169"/>
                    </a:cubicBezTo>
                    <a:cubicBezTo>
                      <a:pt x="151" y="176"/>
                      <a:pt x="140" y="176"/>
                      <a:pt x="134" y="169"/>
                    </a:cubicBezTo>
                    <a:cubicBezTo>
                      <a:pt x="131" y="167"/>
                      <a:pt x="131" y="167"/>
                      <a:pt x="131" y="167"/>
                    </a:cubicBezTo>
                    <a:cubicBezTo>
                      <a:pt x="128" y="168"/>
                      <a:pt x="124" y="170"/>
                      <a:pt x="121" y="171"/>
                    </a:cubicBezTo>
                    <a:cubicBezTo>
                      <a:pt x="121" y="175"/>
                      <a:pt x="121" y="175"/>
                      <a:pt x="121" y="175"/>
                    </a:cubicBezTo>
                    <a:cubicBezTo>
                      <a:pt x="121" y="184"/>
                      <a:pt x="113" y="192"/>
                      <a:pt x="104" y="192"/>
                    </a:cubicBezTo>
                    <a:cubicBezTo>
                      <a:pt x="87" y="192"/>
                      <a:pt x="87" y="192"/>
                      <a:pt x="87" y="192"/>
                    </a:cubicBezTo>
                    <a:cubicBezTo>
                      <a:pt x="78" y="192"/>
                      <a:pt x="71" y="184"/>
                      <a:pt x="71" y="175"/>
                    </a:cubicBezTo>
                    <a:cubicBezTo>
                      <a:pt x="71" y="171"/>
                      <a:pt x="71" y="171"/>
                      <a:pt x="71" y="171"/>
                    </a:cubicBezTo>
                    <a:cubicBezTo>
                      <a:pt x="67" y="170"/>
                      <a:pt x="63" y="168"/>
                      <a:pt x="60" y="167"/>
                    </a:cubicBezTo>
                    <a:cubicBezTo>
                      <a:pt x="57" y="169"/>
                      <a:pt x="57" y="169"/>
                      <a:pt x="57" y="169"/>
                    </a:cubicBezTo>
                    <a:cubicBezTo>
                      <a:pt x="51" y="176"/>
                      <a:pt x="40" y="176"/>
                      <a:pt x="34" y="169"/>
                    </a:cubicBezTo>
                    <a:cubicBezTo>
                      <a:pt x="22" y="158"/>
                      <a:pt x="22" y="158"/>
                      <a:pt x="22" y="158"/>
                    </a:cubicBezTo>
                    <a:cubicBezTo>
                      <a:pt x="15" y="151"/>
                      <a:pt x="15" y="141"/>
                      <a:pt x="22" y="134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3" y="128"/>
                      <a:pt x="22" y="124"/>
                      <a:pt x="20" y="121"/>
                    </a:cubicBezTo>
                    <a:cubicBezTo>
                      <a:pt x="16" y="121"/>
                      <a:pt x="16" y="121"/>
                      <a:pt x="16" y="121"/>
                    </a:cubicBezTo>
                    <a:cubicBezTo>
                      <a:pt x="7" y="121"/>
                      <a:pt x="0" y="113"/>
                      <a:pt x="0" y="104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78"/>
                      <a:pt x="7" y="71"/>
                      <a:pt x="16" y="71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22" y="67"/>
                      <a:pt x="23" y="64"/>
                      <a:pt x="25" y="60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5" y="51"/>
                      <a:pt x="15" y="40"/>
                      <a:pt x="22" y="34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40" y="15"/>
                      <a:pt x="51" y="15"/>
                      <a:pt x="57" y="22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3" y="23"/>
                      <a:pt x="67" y="22"/>
                      <a:pt x="71" y="20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7"/>
                      <a:pt x="78" y="0"/>
                      <a:pt x="87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13" y="0"/>
                      <a:pt x="121" y="7"/>
                      <a:pt x="121" y="16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4" y="22"/>
                      <a:pt x="128" y="23"/>
                      <a:pt x="131" y="25"/>
                    </a:cubicBezTo>
                    <a:cubicBezTo>
                      <a:pt x="134" y="22"/>
                      <a:pt x="134" y="22"/>
                      <a:pt x="134" y="22"/>
                    </a:cubicBezTo>
                    <a:cubicBezTo>
                      <a:pt x="140" y="15"/>
                      <a:pt x="151" y="15"/>
                      <a:pt x="158" y="22"/>
                    </a:cubicBezTo>
                    <a:cubicBezTo>
                      <a:pt x="169" y="34"/>
                      <a:pt x="169" y="34"/>
                      <a:pt x="169" y="34"/>
                    </a:cubicBezTo>
                    <a:cubicBezTo>
                      <a:pt x="176" y="40"/>
                      <a:pt x="176" y="51"/>
                      <a:pt x="169" y="57"/>
                    </a:cubicBezTo>
                    <a:cubicBezTo>
                      <a:pt x="166" y="60"/>
                      <a:pt x="166" y="60"/>
                      <a:pt x="166" y="60"/>
                    </a:cubicBezTo>
                    <a:cubicBezTo>
                      <a:pt x="168" y="64"/>
                      <a:pt x="170" y="67"/>
                      <a:pt x="171" y="71"/>
                    </a:cubicBezTo>
                    <a:cubicBezTo>
                      <a:pt x="175" y="71"/>
                      <a:pt x="175" y="71"/>
                      <a:pt x="175" y="71"/>
                    </a:cubicBezTo>
                    <a:cubicBezTo>
                      <a:pt x="184" y="71"/>
                      <a:pt x="192" y="78"/>
                      <a:pt x="192" y="87"/>
                    </a:cubicBezTo>
                    <a:cubicBezTo>
                      <a:pt x="192" y="104"/>
                      <a:pt x="192" y="104"/>
                      <a:pt x="192" y="104"/>
                    </a:cubicBezTo>
                    <a:cubicBezTo>
                      <a:pt x="192" y="113"/>
                      <a:pt x="184" y="121"/>
                      <a:pt x="175" y="121"/>
                    </a:cubicBezTo>
                    <a:close/>
                    <a:moveTo>
                      <a:pt x="183" y="87"/>
                    </a:moveTo>
                    <a:cubicBezTo>
                      <a:pt x="183" y="83"/>
                      <a:pt x="179" y="79"/>
                      <a:pt x="175" y="79"/>
                    </a:cubicBezTo>
                    <a:cubicBezTo>
                      <a:pt x="173" y="79"/>
                      <a:pt x="173" y="79"/>
                      <a:pt x="173" y="79"/>
                    </a:cubicBezTo>
                    <a:cubicBezTo>
                      <a:pt x="164" y="79"/>
                      <a:pt x="164" y="79"/>
                      <a:pt x="164" y="79"/>
                    </a:cubicBezTo>
                    <a:cubicBezTo>
                      <a:pt x="163" y="72"/>
                      <a:pt x="160" y="65"/>
                      <a:pt x="156" y="59"/>
                    </a:cubicBezTo>
                    <a:cubicBezTo>
                      <a:pt x="162" y="53"/>
                      <a:pt x="162" y="53"/>
                      <a:pt x="162" y="53"/>
                    </a:cubicBezTo>
                    <a:cubicBezTo>
                      <a:pt x="163" y="51"/>
                      <a:pt x="163" y="51"/>
                      <a:pt x="163" y="51"/>
                    </a:cubicBezTo>
                    <a:cubicBezTo>
                      <a:pt x="167" y="48"/>
                      <a:pt x="167" y="43"/>
                      <a:pt x="163" y="40"/>
                    </a:cubicBezTo>
                    <a:cubicBezTo>
                      <a:pt x="152" y="28"/>
                      <a:pt x="152" y="28"/>
                      <a:pt x="152" y="28"/>
                    </a:cubicBezTo>
                    <a:cubicBezTo>
                      <a:pt x="148" y="24"/>
                      <a:pt x="143" y="24"/>
                      <a:pt x="140" y="28"/>
                    </a:cubicBezTo>
                    <a:cubicBezTo>
                      <a:pt x="139" y="29"/>
                      <a:pt x="139" y="29"/>
                      <a:pt x="139" y="29"/>
                    </a:cubicBezTo>
                    <a:cubicBezTo>
                      <a:pt x="139" y="29"/>
                      <a:pt x="139" y="29"/>
                      <a:pt x="139" y="29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26" y="31"/>
                      <a:pt x="119" y="28"/>
                      <a:pt x="112" y="27"/>
                    </a:cubicBezTo>
                    <a:cubicBezTo>
                      <a:pt x="112" y="18"/>
                      <a:pt x="112" y="18"/>
                      <a:pt x="112" y="18"/>
                    </a:cubicBezTo>
                    <a:cubicBezTo>
                      <a:pt x="112" y="16"/>
                      <a:pt x="112" y="16"/>
                      <a:pt x="112" y="16"/>
                    </a:cubicBezTo>
                    <a:cubicBezTo>
                      <a:pt x="112" y="12"/>
                      <a:pt x="109" y="8"/>
                      <a:pt x="104" y="8"/>
                    </a:cubicBezTo>
                    <a:cubicBezTo>
                      <a:pt x="87" y="8"/>
                      <a:pt x="87" y="8"/>
                      <a:pt x="87" y="8"/>
                    </a:cubicBezTo>
                    <a:cubicBezTo>
                      <a:pt x="83" y="8"/>
                      <a:pt x="79" y="12"/>
                      <a:pt x="79" y="16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2" y="28"/>
                      <a:pt x="65" y="31"/>
                      <a:pt x="59" y="35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48" y="24"/>
                      <a:pt x="43" y="24"/>
                      <a:pt x="39" y="28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4" y="43"/>
                      <a:pt x="24" y="48"/>
                      <a:pt x="28" y="51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1" y="65"/>
                      <a:pt x="28" y="72"/>
                      <a:pt x="27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2" y="79"/>
                      <a:pt x="8" y="83"/>
                      <a:pt x="8" y="8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8" y="109"/>
                      <a:pt x="12" y="112"/>
                      <a:pt x="16" y="112"/>
                    </a:cubicBezTo>
                    <a:cubicBezTo>
                      <a:pt x="18" y="112"/>
                      <a:pt x="18" y="112"/>
                      <a:pt x="18" y="112"/>
                    </a:cubicBezTo>
                    <a:cubicBezTo>
                      <a:pt x="27" y="112"/>
                      <a:pt x="27" y="112"/>
                      <a:pt x="27" y="112"/>
                    </a:cubicBezTo>
                    <a:cubicBezTo>
                      <a:pt x="28" y="120"/>
                      <a:pt x="31" y="126"/>
                      <a:pt x="35" y="132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8" y="140"/>
                      <a:pt x="28" y="140"/>
                      <a:pt x="28" y="140"/>
                    </a:cubicBezTo>
                    <a:cubicBezTo>
                      <a:pt x="24" y="143"/>
                      <a:pt x="24" y="148"/>
                      <a:pt x="28" y="152"/>
                    </a:cubicBezTo>
                    <a:cubicBezTo>
                      <a:pt x="39" y="164"/>
                      <a:pt x="39" y="164"/>
                      <a:pt x="39" y="164"/>
                    </a:cubicBezTo>
                    <a:cubicBezTo>
                      <a:pt x="43" y="167"/>
                      <a:pt x="48" y="167"/>
                      <a:pt x="51" y="164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65" y="160"/>
                      <a:pt x="72" y="163"/>
                      <a:pt x="79" y="165"/>
                    </a:cubicBezTo>
                    <a:cubicBezTo>
                      <a:pt x="79" y="173"/>
                      <a:pt x="79" y="173"/>
                      <a:pt x="79" y="173"/>
                    </a:cubicBezTo>
                    <a:cubicBezTo>
                      <a:pt x="79" y="175"/>
                      <a:pt x="79" y="175"/>
                      <a:pt x="79" y="175"/>
                    </a:cubicBezTo>
                    <a:cubicBezTo>
                      <a:pt x="79" y="180"/>
                      <a:pt x="83" y="183"/>
                      <a:pt x="87" y="183"/>
                    </a:cubicBezTo>
                    <a:cubicBezTo>
                      <a:pt x="104" y="183"/>
                      <a:pt x="104" y="183"/>
                      <a:pt x="104" y="183"/>
                    </a:cubicBezTo>
                    <a:cubicBezTo>
                      <a:pt x="109" y="183"/>
                      <a:pt x="112" y="180"/>
                      <a:pt x="112" y="175"/>
                    </a:cubicBezTo>
                    <a:cubicBezTo>
                      <a:pt x="112" y="173"/>
                      <a:pt x="112" y="173"/>
                      <a:pt x="112" y="173"/>
                    </a:cubicBezTo>
                    <a:cubicBezTo>
                      <a:pt x="112" y="165"/>
                      <a:pt x="112" y="165"/>
                      <a:pt x="112" y="165"/>
                    </a:cubicBezTo>
                    <a:cubicBezTo>
                      <a:pt x="119" y="163"/>
                      <a:pt x="126" y="160"/>
                      <a:pt x="132" y="156"/>
                    </a:cubicBezTo>
                    <a:cubicBezTo>
                      <a:pt x="140" y="164"/>
                      <a:pt x="140" y="164"/>
                      <a:pt x="140" y="164"/>
                    </a:cubicBezTo>
                    <a:cubicBezTo>
                      <a:pt x="143" y="167"/>
                      <a:pt x="148" y="167"/>
                      <a:pt x="152" y="164"/>
                    </a:cubicBezTo>
                    <a:cubicBezTo>
                      <a:pt x="163" y="152"/>
                      <a:pt x="163" y="152"/>
                      <a:pt x="163" y="152"/>
                    </a:cubicBezTo>
                    <a:cubicBezTo>
                      <a:pt x="167" y="148"/>
                      <a:pt x="167" y="143"/>
                      <a:pt x="163" y="140"/>
                    </a:cubicBezTo>
                    <a:cubicBezTo>
                      <a:pt x="162" y="139"/>
                      <a:pt x="162" y="139"/>
                      <a:pt x="162" y="139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26"/>
                      <a:pt x="163" y="120"/>
                      <a:pt x="164" y="112"/>
                    </a:cubicBezTo>
                    <a:cubicBezTo>
                      <a:pt x="173" y="112"/>
                      <a:pt x="173" y="112"/>
                      <a:pt x="173" y="112"/>
                    </a:cubicBezTo>
                    <a:cubicBezTo>
                      <a:pt x="175" y="112"/>
                      <a:pt x="175" y="112"/>
                      <a:pt x="175" y="112"/>
                    </a:cubicBezTo>
                    <a:cubicBezTo>
                      <a:pt x="179" y="112"/>
                      <a:pt x="183" y="109"/>
                      <a:pt x="183" y="104"/>
                    </a:cubicBezTo>
                    <a:lnTo>
                      <a:pt x="183" y="87"/>
                    </a:lnTo>
                    <a:close/>
                    <a:moveTo>
                      <a:pt x="96" y="137"/>
                    </a:moveTo>
                    <a:cubicBezTo>
                      <a:pt x="72" y="137"/>
                      <a:pt x="54" y="119"/>
                      <a:pt x="54" y="96"/>
                    </a:cubicBezTo>
                    <a:cubicBezTo>
                      <a:pt x="54" y="73"/>
                      <a:pt x="72" y="54"/>
                      <a:pt x="96" y="54"/>
                    </a:cubicBezTo>
                    <a:cubicBezTo>
                      <a:pt x="119" y="54"/>
                      <a:pt x="137" y="73"/>
                      <a:pt x="137" y="96"/>
                    </a:cubicBezTo>
                    <a:cubicBezTo>
                      <a:pt x="137" y="119"/>
                      <a:pt x="119" y="137"/>
                      <a:pt x="96" y="137"/>
                    </a:cubicBezTo>
                    <a:close/>
                    <a:moveTo>
                      <a:pt x="96" y="62"/>
                    </a:moveTo>
                    <a:cubicBezTo>
                      <a:pt x="77" y="62"/>
                      <a:pt x="62" y="77"/>
                      <a:pt x="62" y="96"/>
                    </a:cubicBezTo>
                    <a:cubicBezTo>
                      <a:pt x="62" y="114"/>
                      <a:pt x="77" y="129"/>
                      <a:pt x="96" y="129"/>
                    </a:cubicBezTo>
                    <a:cubicBezTo>
                      <a:pt x="114" y="129"/>
                      <a:pt x="129" y="114"/>
                      <a:pt x="129" y="96"/>
                    </a:cubicBezTo>
                    <a:cubicBezTo>
                      <a:pt x="129" y="77"/>
                      <a:pt x="114" y="62"/>
                      <a:pt x="96" y="62"/>
                    </a:cubicBezTo>
                    <a:close/>
                    <a:moveTo>
                      <a:pt x="96" y="112"/>
                    </a:moveTo>
                    <a:cubicBezTo>
                      <a:pt x="86" y="112"/>
                      <a:pt x="79" y="105"/>
                      <a:pt x="79" y="96"/>
                    </a:cubicBezTo>
                    <a:cubicBezTo>
                      <a:pt x="79" y="86"/>
                      <a:pt x="86" y="79"/>
                      <a:pt x="96" y="79"/>
                    </a:cubicBezTo>
                    <a:cubicBezTo>
                      <a:pt x="105" y="79"/>
                      <a:pt x="112" y="86"/>
                      <a:pt x="112" y="96"/>
                    </a:cubicBezTo>
                    <a:cubicBezTo>
                      <a:pt x="112" y="105"/>
                      <a:pt x="105" y="112"/>
                      <a:pt x="96" y="112"/>
                    </a:cubicBezTo>
                    <a:close/>
                    <a:moveTo>
                      <a:pt x="96" y="87"/>
                    </a:moveTo>
                    <a:cubicBezTo>
                      <a:pt x="91" y="87"/>
                      <a:pt x="87" y="91"/>
                      <a:pt x="87" y="96"/>
                    </a:cubicBezTo>
                    <a:cubicBezTo>
                      <a:pt x="87" y="100"/>
                      <a:pt x="91" y="104"/>
                      <a:pt x="96" y="104"/>
                    </a:cubicBezTo>
                    <a:cubicBezTo>
                      <a:pt x="100" y="104"/>
                      <a:pt x="104" y="100"/>
                      <a:pt x="104" y="96"/>
                    </a:cubicBezTo>
                    <a:cubicBezTo>
                      <a:pt x="104" y="91"/>
                      <a:pt x="100" y="87"/>
                      <a:pt x="96" y="8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90"/>
              <p:cNvSpPr>
                <a:spLocks noEditPoints="1"/>
              </p:cNvSpPr>
              <p:nvPr/>
            </p:nvSpPr>
            <p:spPr bwMode="auto">
              <a:xfrm>
                <a:off x="6298" y="3038"/>
                <a:ext cx="347" cy="286"/>
              </a:xfrm>
              <a:custGeom>
                <a:avLst/>
                <a:gdLst>
                  <a:gd name="T0" fmla="*/ 162 w 192"/>
                  <a:gd name="T1" fmla="*/ 83 h 158"/>
                  <a:gd name="T2" fmla="*/ 162 w 192"/>
                  <a:gd name="T3" fmla="*/ 75 h 158"/>
                  <a:gd name="T4" fmla="*/ 192 w 192"/>
                  <a:gd name="T5" fmla="*/ 79 h 158"/>
                  <a:gd name="T6" fmla="*/ 187 w 192"/>
                  <a:gd name="T7" fmla="*/ 21 h 158"/>
                  <a:gd name="T8" fmla="*/ 79 w 192"/>
                  <a:gd name="T9" fmla="*/ 16 h 158"/>
                  <a:gd name="T10" fmla="*/ 187 w 192"/>
                  <a:gd name="T11" fmla="*/ 12 h 158"/>
                  <a:gd name="T12" fmla="*/ 187 w 192"/>
                  <a:gd name="T13" fmla="*/ 21 h 158"/>
                  <a:gd name="T14" fmla="*/ 37 w 192"/>
                  <a:gd name="T15" fmla="*/ 16 h 158"/>
                  <a:gd name="T16" fmla="*/ 71 w 192"/>
                  <a:gd name="T17" fmla="*/ 16 h 158"/>
                  <a:gd name="T18" fmla="*/ 54 w 192"/>
                  <a:gd name="T19" fmla="*/ 8 h 158"/>
                  <a:gd name="T20" fmla="*/ 54 w 192"/>
                  <a:gd name="T21" fmla="*/ 25 h 158"/>
                  <a:gd name="T22" fmla="*/ 54 w 192"/>
                  <a:gd name="T23" fmla="*/ 8 h 158"/>
                  <a:gd name="T24" fmla="*/ 0 w 192"/>
                  <a:gd name="T25" fmla="*/ 16 h 158"/>
                  <a:gd name="T26" fmla="*/ 29 w 192"/>
                  <a:gd name="T27" fmla="*/ 12 h 158"/>
                  <a:gd name="T28" fmla="*/ 29 w 192"/>
                  <a:gd name="T29" fmla="*/ 21 h 158"/>
                  <a:gd name="T30" fmla="*/ 4 w 192"/>
                  <a:gd name="T31" fmla="*/ 75 h 158"/>
                  <a:gd name="T32" fmla="*/ 112 w 192"/>
                  <a:gd name="T33" fmla="*/ 79 h 158"/>
                  <a:gd name="T34" fmla="*/ 4 w 192"/>
                  <a:gd name="T35" fmla="*/ 83 h 158"/>
                  <a:gd name="T36" fmla="*/ 4 w 192"/>
                  <a:gd name="T37" fmla="*/ 75 h 158"/>
                  <a:gd name="T38" fmla="*/ 29 w 192"/>
                  <a:gd name="T39" fmla="*/ 137 h 158"/>
                  <a:gd name="T40" fmla="*/ 29 w 192"/>
                  <a:gd name="T41" fmla="*/ 146 h 158"/>
                  <a:gd name="T42" fmla="*/ 0 w 192"/>
                  <a:gd name="T43" fmla="*/ 142 h 158"/>
                  <a:gd name="T44" fmla="*/ 54 w 192"/>
                  <a:gd name="T45" fmla="*/ 125 h 158"/>
                  <a:gd name="T46" fmla="*/ 54 w 192"/>
                  <a:gd name="T47" fmla="*/ 158 h 158"/>
                  <a:gd name="T48" fmla="*/ 54 w 192"/>
                  <a:gd name="T49" fmla="*/ 125 h 158"/>
                  <a:gd name="T50" fmla="*/ 62 w 192"/>
                  <a:gd name="T51" fmla="*/ 142 h 158"/>
                  <a:gd name="T52" fmla="*/ 45 w 192"/>
                  <a:gd name="T53" fmla="*/ 142 h 158"/>
                  <a:gd name="T54" fmla="*/ 121 w 192"/>
                  <a:gd name="T55" fmla="*/ 79 h 158"/>
                  <a:gd name="T56" fmla="*/ 154 w 192"/>
                  <a:gd name="T57" fmla="*/ 79 h 158"/>
                  <a:gd name="T58" fmla="*/ 121 w 192"/>
                  <a:gd name="T59" fmla="*/ 79 h 158"/>
                  <a:gd name="T60" fmla="*/ 137 w 192"/>
                  <a:gd name="T61" fmla="*/ 71 h 158"/>
                  <a:gd name="T62" fmla="*/ 137 w 192"/>
                  <a:gd name="T63" fmla="*/ 87 h 158"/>
                  <a:gd name="T64" fmla="*/ 187 w 192"/>
                  <a:gd name="T65" fmla="*/ 137 h 158"/>
                  <a:gd name="T66" fmla="*/ 187 w 192"/>
                  <a:gd name="T67" fmla="*/ 146 h 158"/>
                  <a:gd name="T68" fmla="*/ 79 w 192"/>
                  <a:gd name="T69" fmla="*/ 142 h 158"/>
                  <a:gd name="T70" fmla="*/ 187 w 192"/>
                  <a:gd name="T71" fmla="*/ 13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2" h="158">
                    <a:moveTo>
                      <a:pt x="187" y="83"/>
                    </a:moveTo>
                    <a:cubicBezTo>
                      <a:pt x="162" y="83"/>
                      <a:pt x="162" y="83"/>
                      <a:pt x="162" y="83"/>
                    </a:cubicBezTo>
                    <a:cubicBezTo>
                      <a:pt x="162" y="82"/>
                      <a:pt x="162" y="80"/>
                      <a:pt x="162" y="79"/>
                    </a:cubicBezTo>
                    <a:cubicBezTo>
                      <a:pt x="162" y="78"/>
                      <a:pt x="162" y="76"/>
                      <a:pt x="162" y="75"/>
                    </a:cubicBezTo>
                    <a:cubicBezTo>
                      <a:pt x="187" y="75"/>
                      <a:pt x="187" y="75"/>
                      <a:pt x="187" y="75"/>
                    </a:cubicBezTo>
                    <a:cubicBezTo>
                      <a:pt x="190" y="75"/>
                      <a:pt x="192" y="77"/>
                      <a:pt x="192" y="79"/>
                    </a:cubicBezTo>
                    <a:cubicBezTo>
                      <a:pt x="192" y="81"/>
                      <a:pt x="190" y="83"/>
                      <a:pt x="187" y="83"/>
                    </a:cubicBezTo>
                    <a:close/>
                    <a:moveTo>
                      <a:pt x="187" y="21"/>
                    </a:moveTo>
                    <a:cubicBezTo>
                      <a:pt x="78" y="21"/>
                      <a:pt x="78" y="21"/>
                      <a:pt x="78" y="21"/>
                    </a:cubicBezTo>
                    <a:cubicBezTo>
                      <a:pt x="79" y="19"/>
                      <a:pt x="79" y="18"/>
                      <a:pt x="79" y="16"/>
                    </a:cubicBezTo>
                    <a:cubicBezTo>
                      <a:pt x="79" y="15"/>
                      <a:pt x="79" y="14"/>
                      <a:pt x="78" y="12"/>
                    </a:cubicBezTo>
                    <a:cubicBezTo>
                      <a:pt x="187" y="12"/>
                      <a:pt x="187" y="12"/>
                      <a:pt x="187" y="12"/>
                    </a:cubicBezTo>
                    <a:cubicBezTo>
                      <a:pt x="190" y="12"/>
                      <a:pt x="192" y="14"/>
                      <a:pt x="192" y="16"/>
                    </a:cubicBezTo>
                    <a:cubicBezTo>
                      <a:pt x="192" y="19"/>
                      <a:pt x="190" y="21"/>
                      <a:pt x="187" y="21"/>
                    </a:cubicBezTo>
                    <a:close/>
                    <a:moveTo>
                      <a:pt x="54" y="33"/>
                    </a:moveTo>
                    <a:cubicBezTo>
                      <a:pt x="45" y="33"/>
                      <a:pt x="37" y="26"/>
                      <a:pt x="37" y="16"/>
                    </a:cubicBezTo>
                    <a:cubicBezTo>
                      <a:pt x="37" y="7"/>
                      <a:pt x="45" y="0"/>
                      <a:pt x="54" y="0"/>
                    </a:cubicBezTo>
                    <a:cubicBezTo>
                      <a:pt x="63" y="0"/>
                      <a:pt x="71" y="7"/>
                      <a:pt x="71" y="16"/>
                    </a:cubicBezTo>
                    <a:cubicBezTo>
                      <a:pt x="71" y="26"/>
                      <a:pt x="63" y="33"/>
                      <a:pt x="54" y="33"/>
                    </a:cubicBezTo>
                    <a:close/>
                    <a:moveTo>
                      <a:pt x="54" y="8"/>
                    </a:moveTo>
                    <a:cubicBezTo>
                      <a:pt x="49" y="8"/>
                      <a:pt x="45" y="12"/>
                      <a:pt x="45" y="16"/>
                    </a:cubicBezTo>
                    <a:cubicBezTo>
                      <a:pt x="45" y="21"/>
                      <a:pt x="49" y="25"/>
                      <a:pt x="54" y="25"/>
                    </a:cubicBezTo>
                    <a:cubicBezTo>
                      <a:pt x="58" y="25"/>
                      <a:pt x="62" y="21"/>
                      <a:pt x="62" y="16"/>
                    </a:cubicBezTo>
                    <a:cubicBezTo>
                      <a:pt x="62" y="12"/>
                      <a:pt x="58" y="8"/>
                      <a:pt x="54" y="8"/>
                    </a:cubicBezTo>
                    <a:close/>
                    <a:moveTo>
                      <a:pt x="4" y="21"/>
                    </a:moveTo>
                    <a:cubicBezTo>
                      <a:pt x="1" y="21"/>
                      <a:pt x="0" y="19"/>
                      <a:pt x="0" y="16"/>
                    </a:cubicBezTo>
                    <a:cubicBezTo>
                      <a:pt x="0" y="14"/>
                      <a:pt x="1" y="12"/>
                      <a:pt x="4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4"/>
                      <a:pt x="29" y="15"/>
                      <a:pt x="29" y="16"/>
                    </a:cubicBezTo>
                    <a:cubicBezTo>
                      <a:pt x="29" y="18"/>
                      <a:pt x="29" y="19"/>
                      <a:pt x="29" y="21"/>
                    </a:cubicBezTo>
                    <a:lnTo>
                      <a:pt x="4" y="21"/>
                    </a:lnTo>
                    <a:close/>
                    <a:moveTo>
                      <a:pt x="4" y="75"/>
                    </a:moveTo>
                    <a:cubicBezTo>
                      <a:pt x="113" y="75"/>
                      <a:pt x="113" y="75"/>
                      <a:pt x="113" y="75"/>
                    </a:cubicBezTo>
                    <a:cubicBezTo>
                      <a:pt x="112" y="76"/>
                      <a:pt x="112" y="78"/>
                      <a:pt x="112" y="79"/>
                    </a:cubicBezTo>
                    <a:cubicBezTo>
                      <a:pt x="112" y="80"/>
                      <a:pt x="112" y="82"/>
                      <a:pt x="113" y="83"/>
                    </a:cubicBezTo>
                    <a:cubicBezTo>
                      <a:pt x="4" y="83"/>
                      <a:pt x="4" y="83"/>
                      <a:pt x="4" y="83"/>
                    </a:cubicBezTo>
                    <a:cubicBezTo>
                      <a:pt x="1" y="83"/>
                      <a:pt x="0" y="81"/>
                      <a:pt x="0" y="79"/>
                    </a:cubicBezTo>
                    <a:cubicBezTo>
                      <a:pt x="0" y="77"/>
                      <a:pt x="1" y="75"/>
                      <a:pt x="4" y="75"/>
                    </a:cubicBezTo>
                    <a:close/>
                    <a:moveTo>
                      <a:pt x="4" y="137"/>
                    </a:moveTo>
                    <a:cubicBezTo>
                      <a:pt x="29" y="137"/>
                      <a:pt x="29" y="137"/>
                      <a:pt x="29" y="137"/>
                    </a:cubicBezTo>
                    <a:cubicBezTo>
                      <a:pt x="29" y="139"/>
                      <a:pt x="29" y="140"/>
                      <a:pt x="29" y="142"/>
                    </a:cubicBezTo>
                    <a:cubicBezTo>
                      <a:pt x="29" y="143"/>
                      <a:pt x="29" y="144"/>
                      <a:pt x="29" y="146"/>
                    </a:cubicBezTo>
                    <a:cubicBezTo>
                      <a:pt x="4" y="146"/>
                      <a:pt x="4" y="146"/>
                      <a:pt x="4" y="146"/>
                    </a:cubicBezTo>
                    <a:cubicBezTo>
                      <a:pt x="1" y="146"/>
                      <a:pt x="0" y="144"/>
                      <a:pt x="0" y="142"/>
                    </a:cubicBezTo>
                    <a:cubicBezTo>
                      <a:pt x="0" y="139"/>
                      <a:pt x="1" y="137"/>
                      <a:pt x="4" y="137"/>
                    </a:cubicBezTo>
                    <a:close/>
                    <a:moveTo>
                      <a:pt x="54" y="125"/>
                    </a:moveTo>
                    <a:cubicBezTo>
                      <a:pt x="63" y="125"/>
                      <a:pt x="71" y="132"/>
                      <a:pt x="71" y="142"/>
                    </a:cubicBezTo>
                    <a:cubicBezTo>
                      <a:pt x="71" y="151"/>
                      <a:pt x="63" y="158"/>
                      <a:pt x="54" y="158"/>
                    </a:cubicBezTo>
                    <a:cubicBezTo>
                      <a:pt x="45" y="158"/>
                      <a:pt x="37" y="151"/>
                      <a:pt x="37" y="142"/>
                    </a:cubicBezTo>
                    <a:cubicBezTo>
                      <a:pt x="37" y="132"/>
                      <a:pt x="45" y="125"/>
                      <a:pt x="54" y="125"/>
                    </a:cubicBezTo>
                    <a:close/>
                    <a:moveTo>
                      <a:pt x="54" y="150"/>
                    </a:moveTo>
                    <a:cubicBezTo>
                      <a:pt x="58" y="150"/>
                      <a:pt x="62" y="146"/>
                      <a:pt x="62" y="142"/>
                    </a:cubicBezTo>
                    <a:cubicBezTo>
                      <a:pt x="62" y="137"/>
                      <a:pt x="58" y="133"/>
                      <a:pt x="54" y="133"/>
                    </a:cubicBezTo>
                    <a:cubicBezTo>
                      <a:pt x="49" y="133"/>
                      <a:pt x="45" y="137"/>
                      <a:pt x="45" y="142"/>
                    </a:cubicBezTo>
                    <a:cubicBezTo>
                      <a:pt x="45" y="146"/>
                      <a:pt x="49" y="150"/>
                      <a:pt x="54" y="150"/>
                    </a:cubicBezTo>
                    <a:close/>
                    <a:moveTo>
                      <a:pt x="121" y="79"/>
                    </a:moveTo>
                    <a:cubicBezTo>
                      <a:pt x="121" y="70"/>
                      <a:pt x="128" y="62"/>
                      <a:pt x="137" y="62"/>
                    </a:cubicBezTo>
                    <a:cubicBezTo>
                      <a:pt x="147" y="62"/>
                      <a:pt x="154" y="70"/>
                      <a:pt x="154" y="79"/>
                    </a:cubicBezTo>
                    <a:cubicBezTo>
                      <a:pt x="154" y="88"/>
                      <a:pt x="147" y="96"/>
                      <a:pt x="137" y="96"/>
                    </a:cubicBezTo>
                    <a:cubicBezTo>
                      <a:pt x="128" y="96"/>
                      <a:pt x="121" y="88"/>
                      <a:pt x="121" y="79"/>
                    </a:cubicBezTo>
                    <a:close/>
                    <a:moveTo>
                      <a:pt x="146" y="79"/>
                    </a:moveTo>
                    <a:cubicBezTo>
                      <a:pt x="146" y="74"/>
                      <a:pt x="142" y="71"/>
                      <a:pt x="137" y="71"/>
                    </a:cubicBezTo>
                    <a:cubicBezTo>
                      <a:pt x="133" y="71"/>
                      <a:pt x="129" y="74"/>
                      <a:pt x="129" y="79"/>
                    </a:cubicBezTo>
                    <a:cubicBezTo>
                      <a:pt x="129" y="84"/>
                      <a:pt x="133" y="87"/>
                      <a:pt x="137" y="87"/>
                    </a:cubicBezTo>
                    <a:cubicBezTo>
                      <a:pt x="142" y="87"/>
                      <a:pt x="146" y="84"/>
                      <a:pt x="146" y="79"/>
                    </a:cubicBezTo>
                    <a:close/>
                    <a:moveTo>
                      <a:pt x="187" y="137"/>
                    </a:moveTo>
                    <a:cubicBezTo>
                      <a:pt x="190" y="137"/>
                      <a:pt x="192" y="139"/>
                      <a:pt x="192" y="142"/>
                    </a:cubicBezTo>
                    <a:cubicBezTo>
                      <a:pt x="192" y="144"/>
                      <a:pt x="190" y="146"/>
                      <a:pt x="187" y="146"/>
                    </a:cubicBezTo>
                    <a:cubicBezTo>
                      <a:pt x="78" y="146"/>
                      <a:pt x="78" y="146"/>
                      <a:pt x="78" y="146"/>
                    </a:cubicBezTo>
                    <a:cubicBezTo>
                      <a:pt x="79" y="144"/>
                      <a:pt x="79" y="143"/>
                      <a:pt x="79" y="142"/>
                    </a:cubicBezTo>
                    <a:cubicBezTo>
                      <a:pt x="79" y="140"/>
                      <a:pt x="79" y="139"/>
                      <a:pt x="78" y="137"/>
                    </a:cubicBezTo>
                    <a:lnTo>
                      <a:pt x="187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91"/>
              <p:cNvSpPr>
                <a:spLocks noEditPoints="1"/>
              </p:cNvSpPr>
              <p:nvPr/>
            </p:nvSpPr>
            <p:spPr bwMode="auto">
              <a:xfrm>
                <a:off x="7047" y="3011"/>
                <a:ext cx="351" cy="347"/>
              </a:xfrm>
              <a:custGeom>
                <a:avLst/>
                <a:gdLst>
                  <a:gd name="T0" fmla="*/ 113 w 194"/>
                  <a:gd name="T1" fmla="*/ 192 h 192"/>
                  <a:gd name="T2" fmla="*/ 104 w 194"/>
                  <a:gd name="T3" fmla="*/ 188 h 192"/>
                  <a:gd name="T4" fmla="*/ 71 w 194"/>
                  <a:gd name="T5" fmla="*/ 155 h 192"/>
                  <a:gd name="T6" fmla="*/ 67 w 194"/>
                  <a:gd name="T7" fmla="*/ 146 h 192"/>
                  <a:gd name="T8" fmla="*/ 67 w 194"/>
                  <a:gd name="T9" fmla="*/ 84 h 192"/>
                  <a:gd name="T10" fmla="*/ 4 w 194"/>
                  <a:gd name="T11" fmla="*/ 22 h 192"/>
                  <a:gd name="T12" fmla="*/ 2 w 194"/>
                  <a:gd name="T13" fmla="*/ 7 h 192"/>
                  <a:gd name="T14" fmla="*/ 13 w 194"/>
                  <a:gd name="T15" fmla="*/ 0 h 192"/>
                  <a:gd name="T16" fmla="*/ 180 w 194"/>
                  <a:gd name="T17" fmla="*/ 0 h 192"/>
                  <a:gd name="T18" fmla="*/ 192 w 194"/>
                  <a:gd name="T19" fmla="*/ 7 h 192"/>
                  <a:gd name="T20" fmla="*/ 189 w 194"/>
                  <a:gd name="T21" fmla="*/ 22 h 192"/>
                  <a:gd name="T22" fmla="*/ 126 w 194"/>
                  <a:gd name="T23" fmla="*/ 84 h 192"/>
                  <a:gd name="T24" fmla="*/ 126 w 194"/>
                  <a:gd name="T25" fmla="*/ 179 h 192"/>
                  <a:gd name="T26" fmla="*/ 118 w 194"/>
                  <a:gd name="T27" fmla="*/ 191 h 192"/>
                  <a:gd name="T28" fmla="*/ 113 w 194"/>
                  <a:gd name="T29" fmla="*/ 192 h 192"/>
                  <a:gd name="T30" fmla="*/ 13 w 194"/>
                  <a:gd name="T31" fmla="*/ 9 h 192"/>
                  <a:gd name="T32" fmla="*/ 10 w 194"/>
                  <a:gd name="T33" fmla="*/ 11 h 192"/>
                  <a:gd name="T34" fmla="*/ 11 w 194"/>
                  <a:gd name="T35" fmla="*/ 15 h 192"/>
                  <a:gd name="T36" fmla="*/ 76 w 194"/>
                  <a:gd name="T37" fmla="*/ 80 h 192"/>
                  <a:gd name="T38" fmla="*/ 76 w 194"/>
                  <a:gd name="T39" fmla="*/ 146 h 192"/>
                  <a:gd name="T40" fmla="*/ 77 w 194"/>
                  <a:gd name="T41" fmla="*/ 148 h 192"/>
                  <a:gd name="T42" fmla="*/ 111 w 194"/>
                  <a:gd name="T43" fmla="*/ 181 h 192"/>
                  <a:gd name="T44" fmla="*/ 113 w 194"/>
                  <a:gd name="T45" fmla="*/ 183 h 192"/>
                  <a:gd name="T46" fmla="*/ 115 w 194"/>
                  <a:gd name="T47" fmla="*/ 182 h 192"/>
                  <a:gd name="T48" fmla="*/ 117 w 194"/>
                  <a:gd name="T49" fmla="*/ 179 h 192"/>
                  <a:gd name="T50" fmla="*/ 117 w 194"/>
                  <a:gd name="T51" fmla="*/ 80 h 192"/>
                  <a:gd name="T52" fmla="*/ 182 w 194"/>
                  <a:gd name="T53" fmla="*/ 15 h 192"/>
                  <a:gd name="T54" fmla="*/ 183 w 194"/>
                  <a:gd name="T55" fmla="*/ 11 h 192"/>
                  <a:gd name="T56" fmla="*/ 180 w 194"/>
                  <a:gd name="T57" fmla="*/ 9 h 192"/>
                  <a:gd name="T58" fmla="*/ 13 w 194"/>
                  <a:gd name="T59" fmla="*/ 9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4" h="192">
                    <a:moveTo>
                      <a:pt x="113" y="192"/>
                    </a:moveTo>
                    <a:cubicBezTo>
                      <a:pt x="110" y="192"/>
                      <a:pt x="106" y="190"/>
                      <a:pt x="104" y="188"/>
                    </a:cubicBezTo>
                    <a:cubicBezTo>
                      <a:pt x="71" y="155"/>
                      <a:pt x="71" y="155"/>
                      <a:pt x="71" y="155"/>
                    </a:cubicBezTo>
                    <a:cubicBezTo>
                      <a:pt x="68" y="152"/>
                      <a:pt x="67" y="149"/>
                      <a:pt x="67" y="146"/>
                    </a:cubicBezTo>
                    <a:cubicBezTo>
                      <a:pt x="67" y="84"/>
                      <a:pt x="67" y="84"/>
                      <a:pt x="67" y="84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1" y="18"/>
                      <a:pt x="0" y="12"/>
                      <a:pt x="2" y="7"/>
                    </a:cubicBezTo>
                    <a:cubicBezTo>
                      <a:pt x="4" y="3"/>
                      <a:pt x="8" y="0"/>
                      <a:pt x="13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5" y="0"/>
                      <a:pt x="189" y="3"/>
                      <a:pt x="192" y="7"/>
                    </a:cubicBezTo>
                    <a:cubicBezTo>
                      <a:pt x="194" y="12"/>
                      <a:pt x="192" y="18"/>
                      <a:pt x="189" y="22"/>
                    </a:cubicBezTo>
                    <a:cubicBezTo>
                      <a:pt x="126" y="84"/>
                      <a:pt x="126" y="84"/>
                      <a:pt x="126" y="84"/>
                    </a:cubicBezTo>
                    <a:cubicBezTo>
                      <a:pt x="126" y="179"/>
                      <a:pt x="126" y="179"/>
                      <a:pt x="126" y="179"/>
                    </a:cubicBezTo>
                    <a:cubicBezTo>
                      <a:pt x="126" y="184"/>
                      <a:pt x="123" y="189"/>
                      <a:pt x="118" y="191"/>
                    </a:cubicBezTo>
                    <a:cubicBezTo>
                      <a:pt x="117" y="191"/>
                      <a:pt x="115" y="192"/>
                      <a:pt x="113" y="192"/>
                    </a:cubicBezTo>
                    <a:close/>
                    <a:moveTo>
                      <a:pt x="13" y="9"/>
                    </a:moveTo>
                    <a:cubicBezTo>
                      <a:pt x="12" y="9"/>
                      <a:pt x="11" y="10"/>
                      <a:pt x="10" y="11"/>
                    </a:cubicBezTo>
                    <a:cubicBezTo>
                      <a:pt x="9" y="12"/>
                      <a:pt x="10" y="14"/>
                      <a:pt x="11" y="15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76" y="146"/>
                      <a:pt x="76" y="146"/>
                      <a:pt x="76" y="146"/>
                    </a:cubicBezTo>
                    <a:cubicBezTo>
                      <a:pt x="76" y="146"/>
                      <a:pt x="77" y="147"/>
                      <a:pt x="77" y="148"/>
                    </a:cubicBezTo>
                    <a:cubicBezTo>
                      <a:pt x="111" y="181"/>
                      <a:pt x="111" y="181"/>
                      <a:pt x="111" y="181"/>
                    </a:cubicBezTo>
                    <a:cubicBezTo>
                      <a:pt x="111" y="182"/>
                      <a:pt x="112" y="183"/>
                      <a:pt x="113" y="183"/>
                    </a:cubicBezTo>
                    <a:cubicBezTo>
                      <a:pt x="114" y="183"/>
                      <a:pt x="114" y="182"/>
                      <a:pt x="115" y="182"/>
                    </a:cubicBezTo>
                    <a:cubicBezTo>
                      <a:pt x="116" y="182"/>
                      <a:pt x="117" y="180"/>
                      <a:pt x="117" y="179"/>
                    </a:cubicBezTo>
                    <a:cubicBezTo>
                      <a:pt x="117" y="80"/>
                      <a:pt x="117" y="80"/>
                      <a:pt x="117" y="80"/>
                    </a:cubicBezTo>
                    <a:cubicBezTo>
                      <a:pt x="182" y="15"/>
                      <a:pt x="182" y="15"/>
                      <a:pt x="182" y="15"/>
                    </a:cubicBezTo>
                    <a:cubicBezTo>
                      <a:pt x="183" y="14"/>
                      <a:pt x="184" y="12"/>
                      <a:pt x="183" y="11"/>
                    </a:cubicBezTo>
                    <a:cubicBezTo>
                      <a:pt x="183" y="10"/>
                      <a:pt x="181" y="9"/>
                      <a:pt x="180" y="9"/>
                    </a:cubicBezTo>
                    <a:lnTo>
                      <a:pt x="1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92"/>
              <p:cNvSpPr>
                <a:spLocks noEditPoints="1"/>
              </p:cNvSpPr>
              <p:nvPr/>
            </p:nvSpPr>
            <p:spPr bwMode="auto">
              <a:xfrm>
                <a:off x="284" y="3692"/>
                <a:ext cx="352" cy="347"/>
              </a:xfrm>
              <a:custGeom>
                <a:avLst/>
                <a:gdLst>
                  <a:gd name="T0" fmla="*/ 98 w 195"/>
                  <a:gd name="T1" fmla="*/ 192 h 192"/>
                  <a:gd name="T2" fmla="*/ 95 w 195"/>
                  <a:gd name="T3" fmla="*/ 192 h 192"/>
                  <a:gd name="T4" fmla="*/ 84 w 195"/>
                  <a:gd name="T5" fmla="*/ 179 h 192"/>
                  <a:gd name="T6" fmla="*/ 84 w 195"/>
                  <a:gd name="T7" fmla="*/ 109 h 192"/>
                  <a:gd name="T8" fmla="*/ 15 w 195"/>
                  <a:gd name="T9" fmla="*/ 109 h 192"/>
                  <a:gd name="T10" fmla="*/ 2 w 195"/>
                  <a:gd name="T11" fmla="*/ 99 h 192"/>
                  <a:gd name="T12" fmla="*/ 9 w 195"/>
                  <a:gd name="T13" fmla="*/ 84 h 192"/>
                  <a:gd name="T14" fmla="*/ 174 w 195"/>
                  <a:gd name="T15" fmla="*/ 1 h 192"/>
                  <a:gd name="T16" fmla="*/ 180 w 195"/>
                  <a:gd name="T17" fmla="*/ 0 h 192"/>
                  <a:gd name="T18" fmla="*/ 190 w 195"/>
                  <a:gd name="T19" fmla="*/ 4 h 192"/>
                  <a:gd name="T20" fmla="*/ 192 w 195"/>
                  <a:gd name="T21" fmla="*/ 19 h 192"/>
                  <a:gd name="T22" fmla="*/ 109 w 195"/>
                  <a:gd name="T23" fmla="*/ 185 h 192"/>
                  <a:gd name="T24" fmla="*/ 98 w 195"/>
                  <a:gd name="T25" fmla="*/ 192 h 192"/>
                  <a:gd name="T26" fmla="*/ 180 w 195"/>
                  <a:gd name="T27" fmla="*/ 10 h 192"/>
                  <a:gd name="T28" fmla="*/ 179 w 195"/>
                  <a:gd name="T29" fmla="*/ 10 h 192"/>
                  <a:gd name="T30" fmla="*/ 13 w 195"/>
                  <a:gd name="T31" fmla="*/ 93 h 192"/>
                  <a:gd name="T32" fmla="*/ 11 w 195"/>
                  <a:gd name="T33" fmla="*/ 97 h 192"/>
                  <a:gd name="T34" fmla="*/ 15 w 195"/>
                  <a:gd name="T35" fmla="*/ 99 h 192"/>
                  <a:gd name="T36" fmla="*/ 94 w 195"/>
                  <a:gd name="T37" fmla="*/ 99 h 192"/>
                  <a:gd name="T38" fmla="*/ 94 w 195"/>
                  <a:gd name="T39" fmla="*/ 179 h 192"/>
                  <a:gd name="T40" fmla="*/ 97 w 195"/>
                  <a:gd name="T41" fmla="*/ 182 h 192"/>
                  <a:gd name="T42" fmla="*/ 98 w 195"/>
                  <a:gd name="T43" fmla="*/ 182 h 192"/>
                  <a:gd name="T44" fmla="*/ 101 w 195"/>
                  <a:gd name="T45" fmla="*/ 180 h 192"/>
                  <a:gd name="T46" fmla="*/ 183 w 195"/>
                  <a:gd name="T47" fmla="*/ 15 h 192"/>
                  <a:gd name="T48" fmla="*/ 183 w 195"/>
                  <a:gd name="T49" fmla="*/ 11 h 192"/>
                  <a:gd name="T50" fmla="*/ 180 w 195"/>
                  <a:gd name="T51" fmla="*/ 1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5" h="192">
                    <a:moveTo>
                      <a:pt x="98" y="192"/>
                    </a:moveTo>
                    <a:cubicBezTo>
                      <a:pt x="97" y="192"/>
                      <a:pt x="96" y="192"/>
                      <a:pt x="95" y="192"/>
                    </a:cubicBezTo>
                    <a:cubicBezTo>
                      <a:pt x="89" y="190"/>
                      <a:pt x="84" y="185"/>
                      <a:pt x="84" y="179"/>
                    </a:cubicBezTo>
                    <a:cubicBezTo>
                      <a:pt x="84" y="109"/>
                      <a:pt x="84" y="109"/>
                      <a:pt x="84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9" y="109"/>
                      <a:pt x="3" y="105"/>
                      <a:pt x="2" y="99"/>
                    </a:cubicBezTo>
                    <a:cubicBezTo>
                      <a:pt x="0" y="93"/>
                      <a:pt x="3" y="87"/>
                      <a:pt x="9" y="84"/>
                    </a:cubicBezTo>
                    <a:cubicBezTo>
                      <a:pt x="174" y="1"/>
                      <a:pt x="174" y="1"/>
                      <a:pt x="174" y="1"/>
                    </a:cubicBezTo>
                    <a:cubicBezTo>
                      <a:pt x="176" y="0"/>
                      <a:pt x="178" y="0"/>
                      <a:pt x="180" y="0"/>
                    </a:cubicBezTo>
                    <a:cubicBezTo>
                      <a:pt x="184" y="0"/>
                      <a:pt x="187" y="1"/>
                      <a:pt x="190" y="4"/>
                    </a:cubicBezTo>
                    <a:cubicBezTo>
                      <a:pt x="194" y="8"/>
                      <a:pt x="195" y="14"/>
                      <a:pt x="192" y="19"/>
                    </a:cubicBezTo>
                    <a:cubicBezTo>
                      <a:pt x="109" y="185"/>
                      <a:pt x="109" y="185"/>
                      <a:pt x="109" y="185"/>
                    </a:cubicBezTo>
                    <a:cubicBezTo>
                      <a:pt x="107" y="189"/>
                      <a:pt x="103" y="192"/>
                      <a:pt x="98" y="192"/>
                    </a:cubicBezTo>
                    <a:close/>
                    <a:moveTo>
                      <a:pt x="180" y="10"/>
                    </a:moveTo>
                    <a:cubicBezTo>
                      <a:pt x="180" y="10"/>
                      <a:pt x="179" y="10"/>
                      <a:pt x="179" y="10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12" y="94"/>
                      <a:pt x="11" y="95"/>
                      <a:pt x="11" y="97"/>
                    </a:cubicBezTo>
                    <a:cubicBezTo>
                      <a:pt x="12" y="98"/>
                      <a:pt x="13" y="99"/>
                      <a:pt x="15" y="99"/>
                    </a:cubicBezTo>
                    <a:cubicBezTo>
                      <a:pt x="94" y="99"/>
                      <a:pt x="94" y="99"/>
                      <a:pt x="94" y="99"/>
                    </a:cubicBezTo>
                    <a:cubicBezTo>
                      <a:pt x="94" y="179"/>
                      <a:pt x="94" y="179"/>
                      <a:pt x="94" y="179"/>
                    </a:cubicBezTo>
                    <a:cubicBezTo>
                      <a:pt x="94" y="180"/>
                      <a:pt x="95" y="182"/>
                      <a:pt x="97" y="182"/>
                    </a:cubicBezTo>
                    <a:cubicBezTo>
                      <a:pt x="97" y="182"/>
                      <a:pt x="97" y="182"/>
                      <a:pt x="98" y="182"/>
                    </a:cubicBezTo>
                    <a:cubicBezTo>
                      <a:pt x="99" y="182"/>
                      <a:pt x="100" y="182"/>
                      <a:pt x="101" y="180"/>
                    </a:cubicBezTo>
                    <a:cubicBezTo>
                      <a:pt x="183" y="15"/>
                      <a:pt x="183" y="15"/>
                      <a:pt x="183" y="15"/>
                    </a:cubicBezTo>
                    <a:cubicBezTo>
                      <a:pt x="184" y="13"/>
                      <a:pt x="184" y="12"/>
                      <a:pt x="183" y="11"/>
                    </a:cubicBezTo>
                    <a:cubicBezTo>
                      <a:pt x="182" y="10"/>
                      <a:pt x="181" y="10"/>
                      <a:pt x="18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93"/>
              <p:cNvSpPr>
                <a:spLocks noEditPoints="1"/>
              </p:cNvSpPr>
              <p:nvPr/>
            </p:nvSpPr>
            <p:spPr bwMode="auto">
              <a:xfrm>
                <a:off x="1095" y="3692"/>
                <a:ext cx="226" cy="347"/>
              </a:xfrm>
              <a:custGeom>
                <a:avLst/>
                <a:gdLst>
                  <a:gd name="T0" fmla="*/ 19 w 125"/>
                  <a:gd name="T1" fmla="*/ 192 h 192"/>
                  <a:gd name="T2" fmla="*/ 14 w 125"/>
                  <a:gd name="T3" fmla="*/ 191 h 192"/>
                  <a:gd name="T4" fmla="*/ 10 w 125"/>
                  <a:gd name="T5" fmla="*/ 179 h 192"/>
                  <a:gd name="T6" fmla="*/ 32 w 125"/>
                  <a:gd name="T7" fmla="*/ 114 h 192"/>
                  <a:gd name="T8" fmla="*/ 10 w 125"/>
                  <a:gd name="T9" fmla="*/ 114 h 192"/>
                  <a:gd name="T10" fmla="*/ 2 w 125"/>
                  <a:gd name="T11" fmla="*/ 110 h 192"/>
                  <a:gd name="T12" fmla="*/ 1 w 125"/>
                  <a:gd name="T13" fmla="*/ 101 h 192"/>
                  <a:gd name="T14" fmla="*/ 36 w 125"/>
                  <a:gd name="T15" fmla="*/ 6 h 192"/>
                  <a:gd name="T16" fmla="*/ 45 w 125"/>
                  <a:gd name="T17" fmla="*/ 0 h 192"/>
                  <a:gd name="T18" fmla="*/ 116 w 125"/>
                  <a:gd name="T19" fmla="*/ 0 h 192"/>
                  <a:gd name="T20" fmla="*/ 125 w 125"/>
                  <a:gd name="T21" fmla="*/ 10 h 192"/>
                  <a:gd name="T22" fmla="*/ 124 w 125"/>
                  <a:gd name="T23" fmla="*/ 15 h 192"/>
                  <a:gd name="T24" fmla="*/ 88 w 125"/>
                  <a:gd name="T25" fmla="*/ 67 h 192"/>
                  <a:gd name="T26" fmla="*/ 105 w 125"/>
                  <a:gd name="T27" fmla="*/ 67 h 192"/>
                  <a:gd name="T28" fmla="*/ 114 w 125"/>
                  <a:gd name="T29" fmla="*/ 73 h 192"/>
                  <a:gd name="T30" fmla="*/ 113 w 125"/>
                  <a:gd name="T31" fmla="*/ 83 h 192"/>
                  <a:gd name="T32" fmla="*/ 26 w 125"/>
                  <a:gd name="T33" fmla="*/ 189 h 192"/>
                  <a:gd name="T34" fmla="*/ 19 w 125"/>
                  <a:gd name="T35" fmla="*/ 192 h 192"/>
                  <a:gd name="T36" fmla="*/ 45 w 125"/>
                  <a:gd name="T37" fmla="*/ 8 h 192"/>
                  <a:gd name="T38" fmla="*/ 44 w 125"/>
                  <a:gd name="T39" fmla="*/ 9 h 192"/>
                  <a:gd name="T40" fmla="*/ 9 w 125"/>
                  <a:gd name="T41" fmla="*/ 104 h 192"/>
                  <a:gd name="T42" fmla="*/ 9 w 125"/>
                  <a:gd name="T43" fmla="*/ 105 h 192"/>
                  <a:gd name="T44" fmla="*/ 10 w 125"/>
                  <a:gd name="T45" fmla="*/ 106 h 192"/>
                  <a:gd name="T46" fmla="*/ 43 w 125"/>
                  <a:gd name="T47" fmla="*/ 106 h 192"/>
                  <a:gd name="T48" fmla="*/ 18 w 125"/>
                  <a:gd name="T49" fmla="*/ 182 h 192"/>
                  <a:gd name="T50" fmla="*/ 18 w 125"/>
                  <a:gd name="T51" fmla="*/ 184 h 192"/>
                  <a:gd name="T52" fmla="*/ 20 w 125"/>
                  <a:gd name="T53" fmla="*/ 183 h 192"/>
                  <a:gd name="T54" fmla="*/ 106 w 125"/>
                  <a:gd name="T55" fmla="*/ 78 h 192"/>
                  <a:gd name="T56" fmla="*/ 107 w 125"/>
                  <a:gd name="T57" fmla="*/ 76 h 192"/>
                  <a:gd name="T58" fmla="*/ 105 w 125"/>
                  <a:gd name="T59" fmla="*/ 75 h 192"/>
                  <a:gd name="T60" fmla="*/ 73 w 125"/>
                  <a:gd name="T61" fmla="*/ 75 h 192"/>
                  <a:gd name="T62" fmla="*/ 117 w 125"/>
                  <a:gd name="T63" fmla="*/ 11 h 192"/>
                  <a:gd name="T64" fmla="*/ 117 w 125"/>
                  <a:gd name="T65" fmla="*/ 10 h 192"/>
                  <a:gd name="T66" fmla="*/ 116 w 125"/>
                  <a:gd name="T67" fmla="*/ 8 h 192"/>
                  <a:gd name="T68" fmla="*/ 45 w 125"/>
                  <a:gd name="T69" fmla="*/ 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5" h="192">
                    <a:moveTo>
                      <a:pt x="19" y="192"/>
                    </a:moveTo>
                    <a:cubicBezTo>
                      <a:pt x="17" y="192"/>
                      <a:pt x="16" y="192"/>
                      <a:pt x="14" y="191"/>
                    </a:cubicBezTo>
                    <a:cubicBezTo>
                      <a:pt x="10" y="188"/>
                      <a:pt x="9" y="184"/>
                      <a:pt x="10" y="179"/>
                    </a:cubicBezTo>
                    <a:cubicBezTo>
                      <a:pt x="32" y="114"/>
                      <a:pt x="32" y="114"/>
                      <a:pt x="32" y="114"/>
                    </a:cubicBezTo>
                    <a:cubicBezTo>
                      <a:pt x="10" y="114"/>
                      <a:pt x="10" y="114"/>
                      <a:pt x="10" y="114"/>
                    </a:cubicBezTo>
                    <a:cubicBezTo>
                      <a:pt x="7" y="114"/>
                      <a:pt x="4" y="113"/>
                      <a:pt x="2" y="110"/>
                    </a:cubicBezTo>
                    <a:cubicBezTo>
                      <a:pt x="1" y="107"/>
                      <a:pt x="0" y="104"/>
                      <a:pt x="1" y="10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8" y="2"/>
                      <a:pt x="41" y="0"/>
                      <a:pt x="45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21" y="0"/>
                      <a:pt x="125" y="4"/>
                      <a:pt x="125" y="10"/>
                    </a:cubicBezTo>
                    <a:cubicBezTo>
                      <a:pt x="125" y="12"/>
                      <a:pt x="125" y="14"/>
                      <a:pt x="124" y="15"/>
                    </a:cubicBezTo>
                    <a:cubicBezTo>
                      <a:pt x="88" y="67"/>
                      <a:pt x="88" y="67"/>
                      <a:pt x="88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9" y="67"/>
                      <a:pt x="112" y="70"/>
                      <a:pt x="114" y="73"/>
                    </a:cubicBezTo>
                    <a:cubicBezTo>
                      <a:pt x="115" y="76"/>
                      <a:pt x="115" y="80"/>
                      <a:pt x="113" y="83"/>
                    </a:cubicBezTo>
                    <a:cubicBezTo>
                      <a:pt x="26" y="189"/>
                      <a:pt x="26" y="189"/>
                      <a:pt x="26" y="189"/>
                    </a:cubicBezTo>
                    <a:cubicBezTo>
                      <a:pt x="25" y="191"/>
                      <a:pt x="22" y="192"/>
                      <a:pt x="19" y="192"/>
                    </a:cubicBezTo>
                    <a:close/>
                    <a:moveTo>
                      <a:pt x="45" y="8"/>
                    </a:moveTo>
                    <a:cubicBezTo>
                      <a:pt x="45" y="8"/>
                      <a:pt x="44" y="8"/>
                      <a:pt x="44" y="9"/>
                    </a:cubicBezTo>
                    <a:cubicBezTo>
                      <a:pt x="9" y="104"/>
                      <a:pt x="9" y="104"/>
                      <a:pt x="9" y="104"/>
                    </a:cubicBezTo>
                    <a:cubicBezTo>
                      <a:pt x="9" y="104"/>
                      <a:pt x="9" y="105"/>
                      <a:pt x="9" y="105"/>
                    </a:cubicBezTo>
                    <a:cubicBezTo>
                      <a:pt x="9" y="106"/>
                      <a:pt x="10" y="106"/>
                      <a:pt x="10" y="106"/>
                    </a:cubicBezTo>
                    <a:cubicBezTo>
                      <a:pt x="43" y="106"/>
                      <a:pt x="43" y="106"/>
                      <a:pt x="43" y="106"/>
                    </a:cubicBezTo>
                    <a:cubicBezTo>
                      <a:pt x="18" y="182"/>
                      <a:pt x="18" y="182"/>
                      <a:pt x="18" y="182"/>
                    </a:cubicBezTo>
                    <a:cubicBezTo>
                      <a:pt x="17" y="183"/>
                      <a:pt x="18" y="183"/>
                      <a:pt x="18" y="184"/>
                    </a:cubicBezTo>
                    <a:cubicBezTo>
                      <a:pt x="19" y="184"/>
                      <a:pt x="20" y="184"/>
                      <a:pt x="20" y="183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07" y="78"/>
                      <a:pt x="107" y="77"/>
                      <a:pt x="107" y="76"/>
                    </a:cubicBezTo>
                    <a:cubicBezTo>
                      <a:pt x="106" y="76"/>
                      <a:pt x="106" y="75"/>
                      <a:pt x="105" y="75"/>
                    </a:cubicBezTo>
                    <a:cubicBezTo>
                      <a:pt x="73" y="75"/>
                      <a:pt x="73" y="75"/>
                      <a:pt x="73" y="75"/>
                    </a:cubicBezTo>
                    <a:cubicBezTo>
                      <a:pt x="117" y="11"/>
                      <a:pt x="117" y="11"/>
                      <a:pt x="117" y="11"/>
                    </a:cubicBezTo>
                    <a:cubicBezTo>
                      <a:pt x="117" y="10"/>
                      <a:pt x="117" y="10"/>
                      <a:pt x="117" y="10"/>
                    </a:cubicBezTo>
                    <a:cubicBezTo>
                      <a:pt x="117" y="9"/>
                      <a:pt x="117" y="8"/>
                      <a:pt x="116" y="8"/>
                    </a:cubicBezTo>
                    <a:lnTo>
                      <a:pt x="4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94"/>
              <p:cNvSpPr>
                <a:spLocks noEditPoints="1"/>
              </p:cNvSpPr>
              <p:nvPr/>
            </p:nvSpPr>
            <p:spPr bwMode="auto">
              <a:xfrm>
                <a:off x="1908" y="3692"/>
                <a:ext cx="110" cy="257"/>
              </a:xfrm>
              <a:custGeom>
                <a:avLst/>
                <a:gdLst>
                  <a:gd name="T0" fmla="*/ 31 w 61"/>
                  <a:gd name="T1" fmla="*/ 142 h 142"/>
                  <a:gd name="T2" fmla="*/ 0 w 61"/>
                  <a:gd name="T3" fmla="*/ 112 h 142"/>
                  <a:gd name="T4" fmla="*/ 0 w 61"/>
                  <a:gd name="T5" fmla="*/ 30 h 142"/>
                  <a:gd name="T6" fmla="*/ 31 w 61"/>
                  <a:gd name="T7" fmla="*/ 0 h 142"/>
                  <a:gd name="T8" fmla="*/ 61 w 61"/>
                  <a:gd name="T9" fmla="*/ 30 h 142"/>
                  <a:gd name="T10" fmla="*/ 61 w 61"/>
                  <a:gd name="T11" fmla="*/ 112 h 142"/>
                  <a:gd name="T12" fmla="*/ 31 w 61"/>
                  <a:gd name="T13" fmla="*/ 142 h 142"/>
                  <a:gd name="T14" fmla="*/ 31 w 61"/>
                  <a:gd name="T15" fmla="*/ 6 h 142"/>
                  <a:gd name="T16" fmla="*/ 7 w 61"/>
                  <a:gd name="T17" fmla="*/ 30 h 142"/>
                  <a:gd name="T18" fmla="*/ 7 w 61"/>
                  <a:gd name="T19" fmla="*/ 112 h 142"/>
                  <a:gd name="T20" fmla="*/ 31 w 61"/>
                  <a:gd name="T21" fmla="*/ 136 h 142"/>
                  <a:gd name="T22" fmla="*/ 54 w 61"/>
                  <a:gd name="T23" fmla="*/ 112 h 142"/>
                  <a:gd name="T24" fmla="*/ 54 w 61"/>
                  <a:gd name="T25" fmla="*/ 30 h 142"/>
                  <a:gd name="T26" fmla="*/ 31 w 61"/>
                  <a:gd name="T27" fmla="*/ 6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142">
                    <a:moveTo>
                      <a:pt x="31" y="142"/>
                    </a:moveTo>
                    <a:cubicBezTo>
                      <a:pt x="14" y="142"/>
                      <a:pt x="0" y="129"/>
                      <a:pt x="0" y="112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13"/>
                      <a:pt x="14" y="0"/>
                      <a:pt x="31" y="0"/>
                    </a:cubicBezTo>
                    <a:cubicBezTo>
                      <a:pt x="47" y="0"/>
                      <a:pt x="61" y="13"/>
                      <a:pt x="61" y="30"/>
                    </a:cubicBezTo>
                    <a:cubicBezTo>
                      <a:pt x="61" y="112"/>
                      <a:pt x="61" y="112"/>
                      <a:pt x="61" y="112"/>
                    </a:cubicBezTo>
                    <a:cubicBezTo>
                      <a:pt x="61" y="129"/>
                      <a:pt x="47" y="142"/>
                      <a:pt x="31" y="142"/>
                    </a:cubicBezTo>
                    <a:close/>
                    <a:moveTo>
                      <a:pt x="31" y="6"/>
                    </a:moveTo>
                    <a:cubicBezTo>
                      <a:pt x="18" y="6"/>
                      <a:pt x="7" y="17"/>
                      <a:pt x="7" y="30"/>
                    </a:cubicBezTo>
                    <a:cubicBezTo>
                      <a:pt x="7" y="112"/>
                      <a:pt x="7" y="112"/>
                      <a:pt x="7" y="112"/>
                    </a:cubicBezTo>
                    <a:cubicBezTo>
                      <a:pt x="7" y="125"/>
                      <a:pt x="18" y="136"/>
                      <a:pt x="31" y="136"/>
                    </a:cubicBezTo>
                    <a:cubicBezTo>
                      <a:pt x="44" y="136"/>
                      <a:pt x="54" y="125"/>
                      <a:pt x="54" y="112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17"/>
                      <a:pt x="44" y="6"/>
                      <a:pt x="31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95"/>
              <p:cNvSpPr>
                <a:spLocks/>
              </p:cNvSpPr>
              <p:nvPr/>
            </p:nvSpPr>
            <p:spPr bwMode="auto">
              <a:xfrm>
                <a:off x="1881" y="3821"/>
                <a:ext cx="164" cy="159"/>
              </a:xfrm>
              <a:custGeom>
                <a:avLst/>
                <a:gdLst>
                  <a:gd name="T0" fmla="*/ 46 w 91"/>
                  <a:gd name="T1" fmla="*/ 88 h 88"/>
                  <a:gd name="T2" fmla="*/ 0 w 91"/>
                  <a:gd name="T3" fmla="*/ 43 h 88"/>
                  <a:gd name="T4" fmla="*/ 0 w 91"/>
                  <a:gd name="T5" fmla="*/ 0 h 88"/>
                  <a:gd name="T6" fmla="*/ 6 w 91"/>
                  <a:gd name="T7" fmla="*/ 0 h 88"/>
                  <a:gd name="T8" fmla="*/ 6 w 91"/>
                  <a:gd name="T9" fmla="*/ 43 h 88"/>
                  <a:gd name="T10" fmla="*/ 46 w 91"/>
                  <a:gd name="T11" fmla="*/ 82 h 88"/>
                  <a:gd name="T12" fmla="*/ 85 w 91"/>
                  <a:gd name="T13" fmla="*/ 43 h 88"/>
                  <a:gd name="T14" fmla="*/ 85 w 91"/>
                  <a:gd name="T15" fmla="*/ 0 h 88"/>
                  <a:gd name="T16" fmla="*/ 91 w 91"/>
                  <a:gd name="T17" fmla="*/ 0 h 88"/>
                  <a:gd name="T18" fmla="*/ 91 w 91"/>
                  <a:gd name="T19" fmla="*/ 43 h 88"/>
                  <a:gd name="T20" fmla="*/ 46 w 91"/>
                  <a:gd name="T21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1" h="88">
                    <a:moveTo>
                      <a:pt x="46" y="88"/>
                    </a:moveTo>
                    <a:cubicBezTo>
                      <a:pt x="20" y="88"/>
                      <a:pt x="0" y="68"/>
                      <a:pt x="0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64"/>
                      <a:pt x="24" y="82"/>
                      <a:pt x="46" y="82"/>
                    </a:cubicBezTo>
                    <a:cubicBezTo>
                      <a:pt x="67" y="82"/>
                      <a:pt x="85" y="64"/>
                      <a:pt x="85" y="43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43"/>
                      <a:pt x="91" y="43"/>
                      <a:pt x="91" y="43"/>
                    </a:cubicBezTo>
                    <a:cubicBezTo>
                      <a:pt x="91" y="68"/>
                      <a:pt x="71" y="88"/>
                      <a:pt x="46" y="8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Rectangle 196"/>
              <p:cNvSpPr>
                <a:spLocks noChangeArrowheads="1"/>
              </p:cNvSpPr>
              <p:nvPr/>
            </p:nvSpPr>
            <p:spPr bwMode="auto">
              <a:xfrm>
                <a:off x="1915" y="4028"/>
                <a:ext cx="96" cy="1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Rectangle 197"/>
              <p:cNvSpPr>
                <a:spLocks noChangeArrowheads="1"/>
              </p:cNvSpPr>
              <p:nvPr/>
            </p:nvSpPr>
            <p:spPr bwMode="auto">
              <a:xfrm>
                <a:off x="1957" y="3974"/>
                <a:ext cx="12" cy="6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98"/>
              <p:cNvSpPr>
                <a:spLocks noEditPoints="1"/>
              </p:cNvSpPr>
              <p:nvPr/>
            </p:nvSpPr>
            <p:spPr bwMode="auto">
              <a:xfrm>
                <a:off x="2540" y="3763"/>
                <a:ext cx="347" cy="211"/>
              </a:xfrm>
              <a:custGeom>
                <a:avLst/>
                <a:gdLst>
                  <a:gd name="T0" fmla="*/ 190 w 192"/>
                  <a:gd name="T1" fmla="*/ 113 h 117"/>
                  <a:gd name="T2" fmla="*/ 188 w 192"/>
                  <a:gd name="T3" fmla="*/ 113 h 117"/>
                  <a:gd name="T4" fmla="*/ 186 w 192"/>
                  <a:gd name="T5" fmla="*/ 113 h 117"/>
                  <a:gd name="T6" fmla="*/ 138 w 192"/>
                  <a:gd name="T7" fmla="*/ 81 h 117"/>
                  <a:gd name="T8" fmla="*/ 138 w 192"/>
                  <a:gd name="T9" fmla="*/ 101 h 117"/>
                  <a:gd name="T10" fmla="*/ 121 w 192"/>
                  <a:gd name="T11" fmla="*/ 117 h 117"/>
                  <a:gd name="T12" fmla="*/ 17 w 192"/>
                  <a:gd name="T13" fmla="*/ 117 h 117"/>
                  <a:gd name="T14" fmla="*/ 0 w 192"/>
                  <a:gd name="T15" fmla="*/ 101 h 117"/>
                  <a:gd name="T16" fmla="*/ 0 w 192"/>
                  <a:gd name="T17" fmla="*/ 17 h 117"/>
                  <a:gd name="T18" fmla="*/ 17 w 192"/>
                  <a:gd name="T19" fmla="*/ 0 h 117"/>
                  <a:gd name="T20" fmla="*/ 121 w 192"/>
                  <a:gd name="T21" fmla="*/ 0 h 117"/>
                  <a:gd name="T22" fmla="*/ 138 w 192"/>
                  <a:gd name="T23" fmla="*/ 17 h 117"/>
                  <a:gd name="T24" fmla="*/ 138 w 192"/>
                  <a:gd name="T25" fmla="*/ 41 h 117"/>
                  <a:gd name="T26" fmla="*/ 186 w 192"/>
                  <a:gd name="T27" fmla="*/ 9 h 117"/>
                  <a:gd name="T28" fmla="*/ 190 w 192"/>
                  <a:gd name="T29" fmla="*/ 9 h 117"/>
                  <a:gd name="T30" fmla="*/ 192 w 192"/>
                  <a:gd name="T31" fmla="*/ 13 h 117"/>
                  <a:gd name="T32" fmla="*/ 192 w 192"/>
                  <a:gd name="T33" fmla="*/ 109 h 117"/>
                  <a:gd name="T34" fmla="*/ 190 w 192"/>
                  <a:gd name="T35" fmla="*/ 113 h 117"/>
                  <a:gd name="T36" fmla="*/ 121 w 192"/>
                  <a:gd name="T37" fmla="*/ 9 h 117"/>
                  <a:gd name="T38" fmla="*/ 17 w 192"/>
                  <a:gd name="T39" fmla="*/ 9 h 117"/>
                  <a:gd name="T40" fmla="*/ 8 w 192"/>
                  <a:gd name="T41" fmla="*/ 17 h 117"/>
                  <a:gd name="T42" fmla="*/ 8 w 192"/>
                  <a:gd name="T43" fmla="*/ 101 h 117"/>
                  <a:gd name="T44" fmla="*/ 17 w 192"/>
                  <a:gd name="T45" fmla="*/ 109 h 117"/>
                  <a:gd name="T46" fmla="*/ 121 w 192"/>
                  <a:gd name="T47" fmla="*/ 109 h 117"/>
                  <a:gd name="T48" fmla="*/ 130 w 192"/>
                  <a:gd name="T49" fmla="*/ 101 h 117"/>
                  <a:gd name="T50" fmla="*/ 130 w 192"/>
                  <a:gd name="T51" fmla="*/ 73 h 117"/>
                  <a:gd name="T52" fmla="*/ 129 w 192"/>
                  <a:gd name="T53" fmla="*/ 73 h 117"/>
                  <a:gd name="T54" fmla="*/ 129 w 192"/>
                  <a:gd name="T55" fmla="*/ 49 h 117"/>
                  <a:gd name="T56" fmla="*/ 130 w 192"/>
                  <a:gd name="T57" fmla="*/ 48 h 117"/>
                  <a:gd name="T58" fmla="*/ 130 w 192"/>
                  <a:gd name="T59" fmla="*/ 17 h 117"/>
                  <a:gd name="T60" fmla="*/ 121 w 192"/>
                  <a:gd name="T61" fmla="*/ 9 h 117"/>
                  <a:gd name="T62" fmla="*/ 184 w 192"/>
                  <a:gd name="T63" fmla="*/ 20 h 117"/>
                  <a:gd name="T64" fmla="*/ 138 w 192"/>
                  <a:gd name="T65" fmla="*/ 51 h 117"/>
                  <a:gd name="T66" fmla="*/ 138 w 192"/>
                  <a:gd name="T67" fmla="*/ 70 h 117"/>
                  <a:gd name="T68" fmla="*/ 184 w 192"/>
                  <a:gd name="T69" fmla="*/ 101 h 117"/>
                  <a:gd name="T70" fmla="*/ 184 w 192"/>
                  <a:gd name="T71" fmla="*/ 2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2" h="117">
                    <a:moveTo>
                      <a:pt x="190" y="113"/>
                    </a:moveTo>
                    <a:cubicBezTo>
                      <a:pt x="189" y="113"/>
                      <a:pt x="189" y="113"/>
                      <a:pt x="188" y="113"/>
                    </a:cubicBezTo>
                    <a:cubicBezTo>
                      <a:pt x="187" y="113"/>
                      <a:pt x="186" y="113"/>
                      <a:pt x="186" y="113"/>
                    </a:cubicBezTo>
                    <a:cubicBezTo>
                      <a:pt x="138" y="81"/>
                      <a:pt x="138" y="81"/>
                      <a:pt x="138" y="81"/>
                    </a:cubicBezTo>
                    <a:cubicBezTo>
                      <a:pt x="138" y="101"/>
                      <a:pt x="138" y="101"/>
                      <a:pt x="138" y="101"/>
                    </a:cubicBezTo>
                    <a:cubicBezTo>
                      <a:pt x="138" y="110"/>
                      <a:pt x="130" y="117"/>
                      <a:pt x="121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8" y="117"/>
                      <a:pt x="0" y="110"/>
                      <a:pt x="0" y="101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30" y="0"/>
                      <a:pt x="138" y="8"/>
                      <a:pt x="138" y="17"/>
                    </a:cubicBezTo>
                    <a:cubicBezTo>
                      <a:pt x="138" y="41"/>
                      <a:pt x="138" y="41"/>
                      <a:pt x="138" y="41"/>
                    </a:cubicBezTo>
                    <a:cubicBezTo>
                      <a:pt x="186" y="9"/>
                      <a:pt x="186" y="9"/>
                      <a:pt x="186" y="9"/>
                    </a:cubicBezTo>
                    <a:cubicBezTo>
                      <a:pt x="187" y="8"/>
                      <a:pt x="189" y="8"/>
                      <a:pt x="190" y="9"/>
                    </a:cubicBezTo>
                    <a:cubicBezTo>
                      <a:pt x="191" y="10"/>
                      <a:pt x="192" y="11"/>
                      <a:pt x="192" y="13"/>
                    </a:cubicBezTo>
                    <a:cubicBezTo>
                      <a:pt x="192" y="109"/>
                      <a:pt x="192" y="109"/>
                      <a:pt x="192" y="109"/>
                    </a:cubicBezTo>
                    <a:cubicBezTo>
                      <a:pt x="192" y="111"/>
                      <a:pt x="191" y="112"/>
                      <a:pt x="190" y="113"/>
                    </a:cubicBezTo>
                    <a:close/>
                    <a:moveTo>
                      <a:pt x="121" y="9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2" y="9"/>
                      <a:pt x="8" y="13"/>
                      <a:pt x="8" y="17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8" y="105"/>
                      <a:pt x="12" y="109"/>
                      <a:pt x="17" y="109"/>
                    </a:cubicBezTo>
                    <a:cubicBezTo>
                      <a:pt x="121" y="109"/>
                      <a:pt x="121" y="109"/>
                      <a:pt x="121" y="109"/>
                    </a:cubicBezTo>
                    <a:cubicBezTo>
                      <a:pt x="126" y="109"/>
                      <a:pt x="130" y="105"/>
                      <a:pt x="130" y="101"/>
                    </a:cubicBezTo>
                    <a:cubicBezTo>
                      <a:pt x="130" y="73"/>
                      <a:pt x="130" y="73"/>
                      <a:pt x="130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29" y="49"/>
                      <a:pt x="129" y="49"/>
                      <a:pt x="129" y="49"/>
                    </a:cubicBezTo>
                    <a:cubicBezTo>
                      <a:pt x="129" y="48"/>
                      <a:pt x="129" y="48"/>
                      <a:pt x="130" y="48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3"/>
                      <a:pt x="126" y="9"/>
                      <a:pt x="121" y="9"/>
                    </a:cubicBezTo>
                    <a:close/>
                    <a:moveTo>
                      <a:pt x="184" y="20"/>
                    </a:moveTo>
                    <a:cubicBezTo>
                      <a:pt x="138" y="51"/>
                      <a:pt x="138" y="51"/>
                      <a:pt x="138" y="51"/>
                    </a:cubicBezTo>
                    <a:cubicBezTo>
                      <a:pt x="138" y="70"/>
                      <a:pt x="138" y="70"/>
                      <a:pt x="138" y="70"/>
                    </a:cubicBezTo>
                    <a:cubicBezTo>
                      <a:pt x="184" y="101"/>
                      <a:pt x="184" y="101"/>
                      <a:pt x="184" y="101"/>
                    </a:cubicBezTo>
                    <a:lnTo>
                      <a:pt x="184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99"/>
              <p:cNvSpPr>
                <a:spLocks noEditPoints="1"/>
              </p:cNvSpPr>
              <p:nvPr/>
            </p:nvSpPr>
            <p:spPr bwMode="auto">
              <a:xfrm>
                <a:off x="3351" y="3691"/>
                <a:ext cx="225" cy="346"/>
              </a:xfrm>
              <a:custGeom>
                <a:avLst/>
                <a:gdLst>
                  <a:gd name="T0" fmla="*/ 111 w 125"/>
                  <a:gd name="T1" fmla="*/ 192 h 192"/>
                  <a:gd name="T2" fmla="*/ 101 w 125"/>
                  <a:gd name="T3" fmla="*/ 188 h 192"/>
                  <a:gd name="T4" fmla="*/ 52 w 125"/>
                  <a:gd name="T5" fmla="*/ 139 h 192"/>
                  <a:gd name="T6" fmla="*/ 14 w 125"/>
                  <a:gd name="T7" fmla="*/ 139 h 192"/>
                  <a:gd name="T8" fmla="*/ 0 w 125"/>
                  <a:gd name="T9" fmla="*/ 125 h 192"/>
                  <a:gd name="T10" fmla="*/ 0 w 125"/>
                  <a:gd name="T11" fmla="*/ 67 h 192"/>
                  <a:gd name="T12" fmla="*/ 14 w 125"/>
                  <a:gd name="T13" fmla="*/ 54 h 192"/>
                  <a:gd name="T14" fmla="*/ 52 w 125"/>
                  <a:gd name="T15" fmla="*/ 54 h 192"/>
                  <a:gd name="T16" fmla="*/ 101 w 125"/>
                  <a:gd name="T17" fmla="*/ 5 h 192"/>
                  <a:gd name="T18" fmla="*/ 111 w 125"/>
                  <a:gd name="T19" fmla="*/ 0 h 192"/>
                  <a:gd name="T20" fmla="*/ 125 w 125"/>
                  <a:gd name="T21" fmla="*/ 14 h 192"/>
                  <a:gd name="T22" fmla="*/ 125 w 125"/>
                  <a:gd name="T23" fmla="*/ 179 h 192"/>
                  <a:gd name="T24" fmla="*/ 111 w 125"/>
                  <a:gd name="T25" fmla="*/ 192 h 192"/>
                  <a:gd name="T26" fmla="*/ 14 w 125"/>
                  <a:gd name="T27" fmla="*/ 62 h 192"/>
                  <a:gd name="T28" fmla="*/ 9 w 125"/>
                  <a:gd name="T29" fmla="*/ 67 h 192"/>
                  <a:gd name="T30" fmla="*/ 9 w 125"/>
                  <a:gd name="T31" fmla="*/ 125 h 192"/>
                  <a:gd name="T32" fmla="*/ 14 w 125"/>
                  <a:gd name="T33" fmla="*/ 131 h 192"/>
                  <a:gd name="T34" fmla="*/ 55 w 125"/>
                  <a:gd name="T35" fmla="*/ 131 h 192"/>
                  <a:gd name="T36" fmla="*/ 107 w 125"/>
                  <a:gd name="T37" fmla="*/ 182 h 192"/>
                  <a:gd name="T38" fmla="*/ 111 w 125"/>
                  <a:gd name="T39" fmla="*/ 184 h 192"/>
                  <a:gd name="T40" fmla="*/ 116 w 125"/>
                  <a:gd name="T41" fmla="*/ 179 h 192"/>
                  <a:gd name="T42" fmla="*/ 116 w 125"/>
                  <a:gd name="T43" fmla="*/ 14 h 192"/>
                  <a:gd name="T44" fmla="*/ 111 w 125"/>
                  <a:gd name="T45" fmla="*/ 9 h 192"/>
                  <a:gd name="T46" fmla="*/ 107 w 125"/>
                  <a:gd name="T47" fmla="*/ 11 h 192"/>
                  <a:gd name="T48" fmla="*/ 55 w 125"/>
                  <a:gd name="T49" fmla="*/ 62 h 192"/>
                  <a:gd name="T50" fmla="*/ 14 w 125"/>
                  <a:gd name="T51" fmla="*/ 6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5" h="192">
                    <a:moveTo>
                      <a:pt x="111" y="192"/>
                    </a:moveTo>
                    <a:cubicBezTo>
                      <a:pt x="107" y="192"/>
                      <a:pt x="104" y="191"/>
                      <a:pt x="101" y="188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6" y="139"/>
                      <a:pt x="0" y="133"/>
                      <a:pt x="0" y="12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0"/>
                      <a:pt x="6" y="54"/>
                      <a:pt x="14" y="54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104" y="2"/>
                      <a:pt x="107" y="0"/>
                      <a:pt x="111" y="0"/>
                    </a:cubicBezTo>
                    <a:cubicBezTo>
                      <a:pt x="118" y="0"/>
                      <a:pt x="125" y="7"/>
                      <a:pt x="125" y="14"/>
                    </a:cubicBezTo>
                    <a:cubicBezTo>
                      <a:pt x="125" y="179"/>
                      <a:pt x="125" y="179"/>
                      <a:pt x="125" y="179"/>
                    </a:cubicBezTo>
                    <a:cubicBezTo>
                      <a:pt x="125" y="186"/>
                      <a:pt x="118" y="192"/>
                      <a:pt x="111" y="192"/>
                    </a:cubicBezTo>
                    <a:close/>
                    <a:moveTo>
                      <a:pt x="14" y="62"/>
                    </a:moveTo>
                    <a:cubicBezTo>
                      <a:pt x="11" y="62"/>
                      <a:pt x="9" y="65"/>
                      <a:pt x="9" y="67"/>
                    </a:cubicBezTo>
                    <a:cubicBezTo>
                      <a:pt x="9" y="125"/>
                      <a:pt x="9" y="125"/>
                      <a:pt x="9" y="125"/>
                    </a:cubicBezTo>
                    <a:cubicBezTo>
                      <a:pt x="9" y="128"/>
                      <a:pt x="11" y="131"/>
                      <a:pt x="14" y="131"/>
                    </a:cubicBezTo>
                    <a:cubicBezTo>
                      <a:pt x="55" y="131"/>
                      <a:pt x="55" y="131"/>
                      <a:pt x="55" y="131"/>
                    </a:cubicBezTo>
                    <a:cubicBezTo>
                      <a:pt x="107" y="182"/>
                      <a:pt x="107" y="182"/>
                      <a:pt x="107" y="182"/>
                    </a:cubicBezTo>
                    <a:cubicBezTo>
                      <a:pt x="108" y="183"/>
                      <a:pt x="109" y="184"/>
                      <a:pt x="111" y="184"/>
                    </a:cubicBezTo>
                    <a:cubicBezTo>
                      <a:pt x="114" y="184"/>
                      <a:pt x="116" y="181"/>
                      <a:pt x="116" y="179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6" y="11"/>
                      <a:pt x="114" y="9"/>
                      <a:pt x="111" y="9"/>
                    </a:cubicBezTo>
                    <a:cubicBezTo>
                      <a:pt x="109" y="9"/>
                      <a:pt x="108" y="10"/>
                      <a:pt x="107" y="11"/>
                    </a:cubicBezTo>
                    <a:cubicBezTo>
                      <a:pt x="55" y="62"/>
                      <a:pt x="55" y="62"/>
                      <a:pt x="55" y="62"/>
                    </a:cubicBezTo>
                    <a:lnTo>
                      <a:pt x="14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200"/>
              <p:cNvSpPr>
                <a:spLocks/>
              </p:cNvSpPr>
              <p:nvPr/>
            </p:nvSpPr>
            <p:spPr bwMode="auto">
              <a:xfrm>
                <a:off x="4082" y="3691"/>
                <a:ext cx="224" cy="346"/>
              </a:xfrm>
              <a:custGeom>
                <a:avLst/>
                <a:gdLst>
                  <a:gd name="T0" fmla="*/ 116 w 124"/>
                  <a:gd name="T1" fmla="*/ 137 h 192"/>
                  <a:gd name="T2" fmla="*/ 116 w 124"/>
                  <a:gd name="T3" fmla="*/ 179 h 192"/>
                  <a:gd name="T4" fmla="*/ 110 w 124"/>
                  <a:gd name="T5" fmla="*/ 184 h 192"/>
                  <a:gd name="T6" fmla="*/ 107 w 124"/>
                  <a:gd name="T7" fmla="*/ 182 h 192"/>
                  <a:gd name="T8" fmla="*/ 55 w 124"/>
                  <a:gd name="T9" fmla="*/ 131 h 192"/>
                  <a:gd name="T10" fmla="*/ 14 w 124"/>
                  <a:gd name="T11" fmla="*/ 131 h 192"/>
                  <a:gd name="T12" fmla="*/ 8 w 124"/>
                  <a:gd name="T13" fmla="*/ 125 h 192"/>
                  <a:gd name="T14" fmla="*/ 8 w 124"/>
                  <a:gd name="T15" fmla="*/ 67 h 192"/>
                  <a:gd name="T16" fmla="*/ 14 w 124"/>
                  <a:gd name="T17" fmla="*/ 62 h 192"/>
                  <a:gd name="T18" fmla="*/ 55 w 124"/>
                  <a:gd name="T19" fmla="*/ 62 h 192"/>
                  <a:gd name="T20" fmla="*/ 107 w 124"/>
                  <a:gd name="T21" fmla="*/ 11 h 192"/>
                  <a:gd name="T22" fmla="*/ 110 w 124"/>
                  <a:gd name="T23" fmla="*/ 9 h 192"/>
                  <a:gd name="T24" fmla="*/ 116 w 124"/>
                  <a:gd name="T25" fmla="*/ 14 h 192"/>
                  <a:gd name="T26" fmla="*/ 116 w 124"/>
                  <a:gd name="T27" fmla="*/ 53 h 192"/>
                  <a:gd name="T28" fmla="*/ 124 w 124"/>
                  <a:gd name="T29" fmla="*/ 53 h 192"/>
                  <a:gd name="T30" fmla="*/ 124 w 124"/>
                  <a:gd name="T31" fmla="*/ 14 h 192"/>
                  <a:gd name="T32" fmla="*/ 110 w 124"/>
                  <a:gd name="T33" fmla="*/ 0 h 192"/>
                  <a:gd name="T34" fmla="*/ 101 w 124"/>
                  <a:gd name="T35" fmla="*/ 5 h 192"/>
                  <a:gd name="T36" fmla="*/ 52 w 124"/>
                  <a:gd name="T37" fmla="*/ 54 h 192"/>
                  <a:gd name="T38" fmla="*/ 14 w 124"/>
                  <a:gd name="T39" fmla="*/ 54 h 192"/>
                  <a:gd name="T40" fmla="*/ 0 w 124"/>
                  <a:gd name="T41" fmla="*/ 67 h 192"/>
                  <a:gd name="T42" fmla="*/ 0 w 124"/>
                  <a:gd name="T43" fmla="*/ 125 h 192"/>
                  <a:gd name="T44" fmla="*/ 14 w 124"/>
                  <a:gd name="T45" fmla="*/ 139 h 192"/>
                  <a:gd name="T46" fmla="*/ 52 w 124"/>
                  <a:gd name="T47" fmla="*/ 139 h 192"/>
                  <a:gd name="T48" fmla="*/ 101 w 124"/>
                  <a:gd name="T49" fmla="*/ 188 h 192"/>
                  <a:gd name="T50" fmla="*/ 110 w 124"/>
                  <a:gd name="T51" fmla="*/ 192 h 192"/>
                  <a:gd name="T52" fmla="*/ 124 w 124"/>
                  <a:gd name="T53" fmla="*/ 179 h 192"/>
                  <a:gd name="T54" fmla="*/ 124 w 124"/>
                  <a:gd name="T55" fmla="*/ 137 h 192"/>
                  <a:gd name="T56" fmla="*/ 116 w 124"/>
                  <a:gd name="T57" fmla="*/ 13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4" h="192">
                    <a:moveTo>
                      <a:pt x="116" y="137"/>
                    </a:moveTo>
                    <a:cubicBezTo>
                      <a:pt x="116" y="179"/>
                      <a:pt x="116" y="179"/>
                      <a:pt x="116" y="179"/>
                    </a:cubicBezTo>
                    <a:cubicBezTo>
                      <a:pt x="116" y="181"/>
                      <a:pt x="113" y="184"/>
                      <a:pt x="110" y="184"/>
                    </a:cubicBezTo>
                    <a:cubicBezTo>
                      <a:pt x="109" y="184"/>
                      <a:pt x="108" y="183"/>
                      <a:pt x="107" y="182"/>
                    </a:cubicBezTo>
                    <a:cubicBezTo>
                      <a:pt x="55" y="131"/>
                      <a:pt x="55" y="131"/>
                      <a:pt x="55" y="131"/>
                    </a:cubicBezTo>
                    <a:cubicBezTo>
                      <a:pt x="14" y="131"/>
                      <a:pt x="14" y="131"/>
                      <a:pt x="14" y="131"/>
                    </a:cubicBezTo>
                    <a:cubicBezTo>
                      <a:pt x="11" y="131"/>
                      <a:pt x="8" y="128"/>
                      <a:pt x="8" y="125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5"/>
                      <a:pt x="11" y="62"/>
                      <a:pt x="14" y="62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8" y="10"/>
                      <a:pt x="109" y="9"/>
                      <a:pt x="110" y="9"/>
                    </a:cubicBezTo>
                    <a:cubicBezTo>
                      <a:pt x="113" y="9"/>
                      <a:pt x="116" y="11"/>
                      <a:pt x="116" y="14"/>
                    </a:cubicBezTo>
                    <a:cubicBezTo>
                      <a:pt x="116" y="53"/>
                      <a:pt x="116" y="53"/>
                      <a:pt x="116" y="53"/>
                    </a:cubicBezTo>
                    <a:cubicBezTo>
                      <a:pt x="124" y="53"/>
                      <a:pt x="124" y="53"/>
                      <a:pt x="124" y="53"/>
                    </a:cubicBezTo>
                    <a:cubicBezTo>
                      <a:pt x="124" y="14"/>
                      <a:pt x="124" y="14"/>
                      <a:pt x="124" y="14"/>
                    </a:cubicBezTo>
                    <a:cubicBezTo>
                      <a:pt x="124" y="7"/>
                      <a:pt x="118" y="0"/>
                      <a:pt x="110" y="0"/>
                    </a:cubicBezTo>
                    <a:cubicBezTo>
                      <a:pt x="107" y="0"/>
                      <a:pt x="103" y="2"/>
                      <a:pt x="101" y="5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6" y="54"/>
                      <a:pt x="0" y="60"/>
                      <a:pt x="0" y="67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101" y="188"/>
                      <a:pt x="101" y="188"/>
                      <a:pt x="101" y="188"/>
                    </a:cubicBezTo>
                    <a:cubicBezTo>
                      <a:pt x="103" y="191"/>
                      <a:pt x="107" y="192"/>
                      <a:pt x="110" y="192"/>
                    </a:cubicBezTo>
                    <a:cubicBezTo>
                      <a:pt x="118" y="192"/>
                      <a:pt x="124" y="186"/>
                      <a:pt x="124" y="179"/>
                    </a:cubicBezTo>
                    <a:cubicBezTo>
                      <a:pt x="124" y="137"/>
                      <a:pt x="124" y="137"/>
                      <a:pt x="124" y="137"/>
                    </a:cubicBezTo>
                    <a:lnTo>
                      <a:pt x="116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201"/>
              <p:cNvSpPr>
                <a:spLocks/>
              </p:cNvSpPr>
              <p:nvPr/>
            </p:nvSpPr>
            <p:spPr bwMode="auto">
              <a:xfrm>
                <a:off x="4250" y="3813"/>
                <a:ext cx="98" cy="98"/>
              </a:xfrm>
              <a:custGeom>
                <a:avLst/>
                <a:gdLst>
                  <a:gd name="T0" fmla="*/ 98 w 98"/>
                  <a:gd name="T1" fmla="*/ 87 h 98"/>
                  <a:gd name="T2" fmla="*/ 60 w 98"/>
                  <a:gd name="T3" fmla="*/ 49 h 98"/>
                  <a:gd name="T4" fmla="*/ 98 w 98"/>
                  <a:gd name="T5" fmla="*/ 11 h 98"/>
                  <a:gd name="T6" fmla="*/ 87 w 98"/>
                  <a:gd name="T7" fmla="*/ 0 h 98"/>
                  <a:gd name="T8" fmla="*/ 49 w 98"/>
                  <a:gd name="T9" fmla="*/ 38 h 98"/>
                  <a:gd name="T10" fmla="*/ 11 w 98"/>
                  <a:gd name="T11" fmla="*/ 0 h 98"/>
                  <a:gd name="T12" fmla="*/ 0 w 98"/>
                  <a:gd name="T13" fmla="*/ 11 h 98"/>
                  <a:gd name="T14" fmla="*/ 38 w 98"/>
                  <a:gd name="T15" fmla="*/ 49 h 98"/>
                  <a:gd name="T16" fmla="*/ 0 w 98"/>
                  <a:gd name="T17" fmla="*/ 87 h 98"/>
                  <a:gd name="T18" fmla="*/ 11 w 98"/>
                  <a:gd name="T19" fmla="*/ 98 h 98"/>
                  <a:gd name="T20" fmla="*/ 49 w 98"/>
                  <a:gd name="T21" fmla="*/ 60 h 98"/>
                  <a:gd name="T22" fmla="*/ 87 w 98"/>
                  <a:gd name="T23" fmla="*/ 98 h 98"/>
                  <a:gd name="T24" fmla="*/ 98 w 98"/>
                  <a:gd name="T25" fmla="*/ 8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8" h="98">
                    <a:moveTo>
                      <a:pt x="98" y="87"/>
                    </a:moveTo>
                    <a:lnTo>
                      <a:pt x="60" y="49"/>
                    </a:lnTo>
                    <a:lnTo>
                      <a:pt x="98" y="11"/>
                    </a:lnTo>
                    <a:lnTo>
                      <a:pt x="87" y="0"/>
                    </a:lnTo>
                    <a:lnTo>
                      <a:pt x="49" y="38"/>
                    </a:lnTo>
                    <a:lnTo>
                      <a:pt x="11" y="0"/>
                    </a:lnTo>
                    <a:lnTo>
                      <a:pt x="0" y="11"/>
                    </a:lnTo>
                    <a:lnTo>
                      <a:pt x="38" y="49"/>
                    </a:lnTo>
                    <a:lnTo>
                      <a:pt x="0" y="87"/>
                    </a:lnTo>
                    <a:lnTo>
                      <a:pt x="11" y="98"/>
                    </a:lnTo>
                    <a:lnTo>
                      <a:pt x="49" y="60"/>
                    </a:lnTo>
                    <a:lnTo>
                      <a:pt x="87" y="98"/>
                    </a:lnTo>
                    <a:lnTo>
                      <a:pt x="98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202"/>
              <p:cNvSpPr>
                <a:spLocks/>
              </p:cNvSpPr>
              <p:nvPr/>
            </p:nvSpPr>
            <p:spPr bwMode="auto">
              <a:xfrm>
                <a:off x="4837" y="3691"/>
                <a:ext cx="224" cy="346"/>
              </a:xfrm>
              <a:custGeom>
                <a:avLst/>
                <a:gdLst>
                  <a:gd name="T0" fmla="*/ 116 w 124"/>
                  <a:gd name="T1" fmla="*/ 137 h 192"/>
                  <a:gd name="T2" fmla="*/ 116 w 124"/>
                  <a:gd name="T3" fmla="*/ 179 h 192"/>
                  <a:gd name="T4" fmla="*/ 110 w 124"/>
                  <a:gd name="T5" fmla="*/ 184 h 192"/>
                  <a:gd name="T6" fmla="*/ 106 w 124"/>
                  <a:gd name="T7" fmla="*/ 182 h 192"/>
                  <a:gd name="T8" fmla="*/ 55 w 124"/>
                  <a:gd name="T9" fmla="*/ 131 h 192"/>
                  <a:gd name="T10" fmla="*/ 14 w 124"/>
                  <a:gd name="T11" fmla="*/ 131 h 192"/>
                  <a:gd name="T12" fmla="*/ 8 w 124"/>
                  <a:gd name="T13" fmla="*/ 125 h 192"/>
                  <a:gd name="T14" fmla="*/ 8 w 124"/>
                  <a:gd name="T15" fmla="*/ 67 h 192"/>
                  <a:gd name="T16" fmla="*/ 14 w 124"/>
                  <a:gd name="T17" fmla="*/ 62 h 192"/>
                  <a:gd name="T18" fmla="*/ 55 w 124"/>
                  <a:gd name="T19" fmla="*/ 62 h 192"/>
                  <a:gd name="T20" fmla="*/ 106 w 124"/>
                  <a:gd name="T21" fmla="*/ 11 h 192"/>
                  <a:gd name="T22" fmla="*/ 110 w 124"/>
                  <a:gd name="T23" fmla="*/ 9 h 192"/>
                  <a:gd name="T24" fmla="*/ 116 w 124"/>
                  <a:gd name="T25" fmla="*/ 14 h 192"/>
                  <a:gd name="T26" fmla="*/ 116 w 124"/>
                  <a:gd name="T27" fmla="*/ 53 h 192"/>
                  <a:gd name="T28" fmla="*/ 124 w 124"/>
                  <a:gd name="T29" fmla="*/ 53 h 192"/>
                  <a:gd name="T30" fmla="*/ 124 w 124"/>
                  <a:gd name="T31" fmla="*/ 14 h 192"/>
                  <a:gd name="T32" fmla="*/ 110 w 124"/>
                  <a:gd name="T33" fmla="*/ 0 h 192"/>
                  <a:gd name="T34" fmla="*/ 100 w 124"/>
                  <a:gd name="T35" fmla="*/ 5 h 192"/>
                  <a:gd name="T36" fmla="*/ 51 w 124"/>
                  <a:gd name="T37" fmla="*/ 54 h 192"/>
                  <a:gd name="T38" fmla="*/ 14 w 124"/>
                  <a:gd name="T39" fmla="*/ 54 h 192"/>
                  <a:gd name="T40" fmla="*/ 0 w 124"/>
                  <a:gd name="T41" fmla="*/ 67 h 192"/>
                  <a:gd name="T42" fmla="*/ 0 w 124"/>
                  <a:gd name="T43" fmla="*/ 125 h 192"/>
                  <a:gd name="T44" fmla="*/ 14 w 124"/>
                  <a:gd name="T45" fmla="*/ 139 h 192"/>
                  <a:gd name="T46" fmla="*/ 51 w 124"/>
                  <a:gd name="T47" fmla="*/ 139 h 192"/>
                  <a:gd name="T48" fmla="*/ 100 w 124"/>
                  <a:gd name="T49" fmla="*/ 188 h 192"/>
                  <a:gd name="T50" fmla="*/ 110 w 124"/>
                  <a:gd name="T51" fmla="*/ 192 h 192"/>
                  <a:gd name="T52" fmla="*/ 124 w 124"/>
                  <a:gd name="T53" fmla="*/ 179 h 192"/>
                  <a:gd name="T54" fmla="*/ 124 w 124"/>
                  <a:gd name="T55" fmla="*/ 137 h 192"/>
                  <a:gd name="T56" fmla="*/ 116 w 124"/>
                  <a:gd name="T57" fmla="*/ 13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4" h="192">
                    <a:moveTo>
                      <a:pt x="116" y="137"/>
                    </a:moveTo>
                    <a:cubicBezTo>
                      <a:pt x="116" y="179"/>
                      <a:pt x="116" y="179"/>
                      <a:pt x="116" y="179"/>
                    </a:cubicBezTo>
                    <a:cubicBezTo>
                      <a:pt x="116" y="181"/>
                      <a:pt x="113" y="184"/>
                      <a:pt x="110" y="184"/>
                    </a:cubicBezTo>
                    <a:cubicBezTo>
                      <a:pt x="109" y="184"/>
                      <a:pt x="107" y="183"/>
                      <a:pt x="106" y="182"/>
                    </a:cubicBezTo>
                    <a:cubicBezTo>
                      <a:pt x="55" y="131"/>
                      <a:pt x="55" y="131"/>
                      <a:pt x="55" y="131"/>
                    </a:cubicBezTo>
                    <a:cubicBezTo>
                      <a:pt x="14" y="131"/>
                      <a:pt x="14" y="131"/>
                      <a:pt x="14" y="131"/>
                    </a:cubicBezTo>
                    <a:cubicBezTo>
                      <a:pt x="11" y="131"/>
                      <a:pt x="8" y="128"/>
                      <a:pt x="8" y="125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5"/>
                      <a:pt x="11" y="62"/>
                      <a:pt x="14" y="62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7" y="10"/>
                      <a:pt x="109" y="9"/>
                      <a:pt x="110" y="9"/>
                    </a:cubicBezTo>
                    <a:cubicBezTo>
                      <a:pt x="113" y="9"/>
                      <a:pt x="116" y="11"/>
                      <a:pt x="116" y="14"/>
                    </a:cubicBezTo>
                    <a:cubicBezTo>
                      <a:pt x="116" y="53"/>
                      <a:pt x="116" y="53"/>
                      <a:pt x="116" y="53"/>
                    </a:cubicBezTo>
                    <a:cubicBezTo>
                      <a:pt x="124" y="53"/>
                      <a:pt x="124" y="53"/>
                      <a:pt x="124" y="53"/>
                    </a:cubicBezTo>
                    <a:cubicBezTo>
                      <a:pt x="124" y="14"/>
                      <a:pt x="124" y="14"/>
                      <a:pt x="124" y="14"/>
                    </a:cubicBezTo>
                    <a:cubicBezTo>
                      <a:pt x="124" y="7"/>
                      <a:pt x="118" y="0"/>
                      <a:pt x="110" y="0"/>
                    </a:cubicBezTo>
                    <a:cubicBezTo>
                      <a:pt x="107" y="0"/>
                      <a:pt x="103" y="2"/>
                      <a:pt x="100" y="5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6" y="54"/>
                      <a:pt x="0" y="60"/>
                      <a:pt x="0" y="67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6" y="139"/>
                      <a:pt x="14" y="139"/>
                    </a:cubicBezTo>
                    <a:cubicBezTo>
                      <a:pt x="51" y="139"/>
                      <a:pt x="51" y="139"/>
                      <a:pt x="51" y="139"/>
                    </a:cubicBezTo>
                    <a:cubicBezTo>
                      <a:pt x="100" y="188"/>
                      <a:pt x="100" y="188"/>
                      <a:pt x="100" y="188"/>
                    </a:cubicBezTo>
                    <a:cubicBezTo>
                      <a:pt x="103" y="191"/>
                      <a:pt x="107" y="192"/>
                      <a:pt x="110" y="192"/>
                    </a:cubicBezTo>
                    <a:cubicBezTo>
                      <a:pt x="118" y="192"/>
                      <a:pt x="124" y="186"/>
                      <a:pt x="124" y="179"/>
                    </a:cubicBezTo>
                    <a:cubicBezTo>
                      <a:pt x="124" y="137"/>
                      <a:pt x="124" y="137"/>
                      <a:pt x="124" y="137"/>
                    </a:cubicBezTo>
                    <a:lnTo>
                      <a:pt x="116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203"/>
              <p:cNvSpPr>
                <a:spLocks/>
              </p:cNvSpPr>
              <p:nvPr/>
            </p:nvSpPr>
            <p:spPr bwMode="auto">
              <a:xfrm>
                <a:off x="5007" y="3817"/>
                <a:ext cx="92" cy="92"/>
              </a:xfrm>
              <a:custGeom>
                <a:avLst/>
                <a:gdLst>
                  <a:gd name="T0" fmla="*/ 54 w 92"/>
                  <a:gd name="T1" fmla="*/ 92 h 92"/>
                  <a:gd name="T2" fmla="*/ 54 w 92"/>
                  <a:gd name="T3" fmla="*/ 54 h 92"/>
                  <a:gd name="T4" fmla="*/ 92 w 92"/>
                  <a:gd name="T5" fmla="*/ 54 h 92"/>
                  <a:gd name="T6" fmla="*/ 92 w 92"/>
                  <a:gd name="T7" fmla="*/ 38 h 92"/>
                  <a:gd name="T8" fmla="*/ 54 w 92"/>
                  <a:gd name="T9" fmla="*/ 38 h 92"/>
                  <a:gd name="T10" fmla="*/ 54 w 92"/>
                  <a:gd name="T11" fmla="*/ 0 h 92"/>
                  <a:gd name="T12" fmla="*/ 39 w 92"/>
                  <a:gd name="T13" fmla="*/ 0 h 92"/>
                  <a:gd name="T14" fmla="*/ 39 w 92"/>
                  <a:gd name="T15" fmla="*/ 38 h 92"/>
                  <a:gd name="T16" fmla="*/ 0 w 92"/>
                  <a:gd name="T17" fmla="*/ 38 h 92"/>
                  <a:gd name="T18" fmla="*/ 0 w 92"/>
                  <a:gd name="T19" fmla="*/ 54 h 92"/>
                  <a:gd name="T20" fmla="*/ 39 w 92"/>
                  <a:gd name="T21" fmla="*/ 54 h 92"/>
                  <a:gd name="T22" fmla="*/ 39 w 92"/>
                  <a:gd name="T23" fmla="*/ 92 h 92"/>
                  <a:gd name="T24" fmla="*/ 54 w 92"/>
                  <a:gd name="T2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2" h="92">
                    <a:moveTo>
                      <a:pt x="54" y="92"/>
                    </a:moveTo>
                    <a:lnTo>
                      <a:pt x="54" y="54"/>
                    </a:lnTo>
                    <a:lnTo>
                      <a:pt x="92" y="54"/>
                    </a:lnTo>
                    <a:lnTo>
                      <a:pt x="92" y="38"/>
                    </a:lnTo>
                    <a:lnTo>
                      <a:pt x="54" y="38"/>
                    </a:lnTo>
                    <a:lnTo>
                      <a:pt x="54" y="0"/>
                    </a:lnTo>
                    <a:lnTo>
                      <a:pt x="39" y="0"/>
                    </a:lnTo>
                    <a:lnTo>
                      <a:pt x="39" y="38"/>
                    </a:lnTo>
                    <a:lnTo>
                      <a:pt x="0" y="38"/>
                    </a:lnTo>
                    <a:lnTo>
                      <a:pt x="0" y="54"/>
                    </a:lnTo>
                    <a:lnTo>
                      <a:pt x="39" y="54"/>
                    </a:lnTo>
                    <a:lnTo>
                      <a:pt x="39" y="92"/>
                    </a:lnTo>
                    <a:lnTo>
                      <a:pt x="54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204"/>
              <p:cNvSpPr>
                <a:spLocks/>
              </p:cNvSpPr>
              <p:nvPr/>
            </p:nvSpPr>
            <p:spPr bwMode="auto">
              <a:xfrm>
                <a:off x="5586" y="3692"/>
                <a:ext cx="226" cy="347"/>
              </a:xfrm>
              <a:custGeom>
                <a:avLst/>
                <a:gdLst>
                  <a:gd name="T0" fmla="*/ 116 w 125"/>
                  <a:gd name="T1" fmla="*/ 137 h 192"/>
                  <a:gd name="T2" fmla="*/ 116 w 125"/>
                  <a:gd name="T3" fmla="*/ 178 h 192"/>
                  <a:gd name="T4" fmla="*/ 111 w 125"/>
                  <a:gd name="T5" fmla="*/ 183 h 192"/>
                  <a:gd name="T6" fmla="*/ 107 w 125"/>
                  <a:gd name="T7" fmla="*/ 182 h 192"/>
                  <a:gd name="T8" fmla="*/ 56 w 125"/>
                  <a:gd name="T9" fmla="*/ 130 h 192"/>
                  <a:gd name="T10" fmla="*/ 14 w 125"/>
                  <a:gd name="T11" fmla="*/ 130 h 192"/>
                  <a:gd name="T12" fmla="*/ 9 w 125"/>
                  <a:gd name="T13" fmla="*/ 125 h 192"/>
                  <a:gd name="T14" fmla="*/ 9 w 125"/>
                  <a:gd name="T15" fmla="*/ 67 h 192"/>
                  <a:gd name="T16" fmla="*/ 14 w 125"/>
                  <a:gd name="T17" fmla="*/ 62 h 192"/>
                  <a:gd name="T18" fmla="*/ 56 w 125"/>
                  <a:gd name="T19" fmla="*/ 62 h 192"/>
                  <a:gd name="T20" fmla="*/ 107 w 125"/>
                  <a:gd name="T21" fmla="*/ 10 h 192"/>
                  <a:gd name="T22" fmla="*/ 111 w 125"/>
                  <a:gd name="T23" fmla="*/ 8 h 192"/>
                  <a:gd name="T24" fmla="*/ 116 w 125"/>
                  <a:gd name="T25" fmla="*/ 14 h 192"/>
                  <a:gd name="T26" fmla="*/ 116 w 125"/>
                  <a:gd name="T27" fmla="*/ 53 h 192"/>
                  <a:gd name="T28" fmla="*/ 125 w 125"/>
                  <a:gd name="T29" fmla="*/ 53 h 192"/>
                  <a:gd name="T30" fmla="*/ 125 w 125"/>
                  <a:gd name="T31" fmla="*/ 14 h 192"/>
                  <a:gd name="T32" fmla="*/ 111 w 125"/>
                  <a:gd name="T33" fmla="*/ 0 h 192"/>
                  <a:gd name="T34" fmla="*/ 101 w 125"/>
                  <a:gd name="T35" fmla="*/ 4 h 192"/>
                  <a:gd name="T36" fmla="*/ 52 w 125"/>
                  <a:gd name="T37" fmla="*/ 53 h 192"/>
                  <a:gd name="T38" fmla="*/ 14 w 125"/>
                  <a:gd name="T39" fmla="*/ 53 h 192"/>
                  <a:gd name="T40" fmla="*/ 0 w 125"/>
                  <a:gd name="T41" fmla="*/ 67 h 192"/>
                  <a:gd name="T42" fmla="*/ 0 w 125"/>
                  <a:gd name="T43" fmla="*/ 125 h 192"/>
                  <a:gd name="T44" fmla="*/ 14 w 125"/>
                  <a:gd name="T45" fmla="*/ 139 h 192"/>
                  <a:gd name="T46" fmla="*/ 52 w 125"/>
                  <a:gd name="T47" fmla="*/ 139 h 192"/>
                  <a:gd name="T48" fmla="*/ 101 w 125"/>
                  <a:gd name="T49" fmla="*/ 188 h 192"/>
                  <a:gd name="T50" fmla="*/ 111 w 125"/>
                  <a:gd name="T51" fmla="*/ 192 h 192"/>
                  <a:gd name="T52" fmla="*/ 125 w 125"/>
                  <a:gd name="T53" fmla="*/ 178 h 192"/>
                  <a:gd name="T54" fmla="*/ 125 w 125"/>
                  <a:gd name="T55" fmla="*/ 137 h 192"/>
                  <a:gd name="T56" fmla="*/ 116 w 125"/>
                  <a:gd name="T57" fmla="*/ 13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5" h="192">
                    <a:moveTo>
                      <a:pt x="116" y="137"/>
                    </a:moveTo>
                    <a:cubicBezTo>
                      <a:pt x="116" y="178"/>
                      <a:pt x="116" y="178"/>
                      <a:pt x="116" y="178"/>
                    </a:cubicBezTo>
                    <a:cubicBezTo>
                      <a:pt x="116" y="181"/>
                      <a:pt x="114" y="183"/>
                      <a:pt x="111" y="183"/>
                    </a:cubicBezTo>
                    <a:cubicBezTo>
                      <a:pt x="109" y="183"/>
                      <a:pt x="108" y="183"/>
                      <a:pt x="107" y="182"/>
                    </a:cubicBezTo>
                    <a:cubicBezTo>
                      <a:pt x="56" y="130"/>
                      <a:pt x="56" y="130"/>
                      <a:pt x="56" y="130"/>
                    </a:cubicBezTo>
                    <a:cubicBezTo>
                      <a:pt x="14" y="130"/>
                      <a:pt x="14" y="130"/>
                      <a:pt x="14" y="130"/>
                    </a:cubicBezTo>
                    <a:cubicBezTo>
                      <a:pt x="11" y="130"/>
                      <a:pt x="9" y="128"/>
                      <a:pt x="9" y="125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9" y="64"/>
                      <a:pt x="11" y="62"/>
                      <a:pt x="14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107" y="10"/>
                      <a:pt x="107" y="10"/>
                      <a:pt x="107" y="10"/>
                    </a:cubicBezTo>
                    <a:cubicBezTo>
                      <a:pt x="108" y="9"/>
                      <a:pt x="109" y="8"/>
                      <a:pt x="111" y="8"/>
                    </a:cubicBezTo>
                    <a:cubicBezTo>
                      <a:pt x="114" y="8"/>
                      <a:pt x="116" y="11"/>
                      <a:pt x="116" y="14"/>
                    </a:cubicBezTo>
                    <a:cubicBezTo>
                      <a:pt x="116" y="53"/>
                      <a:pt x="116" y="53"/>
                      <a:pt x="116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14"/>
                      <a:pt x="125" y="14"/>
                      <a:pt x="125" y="14"/>
                    </a:cubicBezTo>
                    <a:cubicBezTo>
                      <a:pt x="125" y="6"/>
                      <a:pt x="118" y="0"/>
                      <a:pt x="111" y="0"/>
                    </a:cubicBezTo>
                    <a:cubicBezTo>
                      <a:pt x="107" y="0"/>
                      <a:pt x="104" y="1"/>
                      <a:pt x="101" y="4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7" y="53"/>
                      <a:pt x="0" y="59"/>
                      <a:pt x="0" y="67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33"/>
                      <a:pt x="7" y="139"/>
                      <a:pt x="14" y="139"/>
                    </a:cubicBezTo>
                    <a:cubicBezTo>
                      <a:pt x="52" y="139"/>
                      <a:pt x="52" y="139"/>
                      <a:pt x="52" y="139"/>
                    </a:cubicBezTo>
                    <a:cubicBezTo>
                      <a:pt x="101" y="188"/>
                      <a:pt x="101" y="188"/>
                      <a:pt x="101" y="188"/>
                    </a:cubicBezTo>
                    <a:cubicBezTo>
                      <a:pt x="104" y="191"/>
                      <a:pt x="107" y="192"/>
                      <a:pt x="111" y="192"/>
                    </a:cubicBezTo>
                    <a:cubicBezTo>
                      <a:pt x="118" y="192"/>
                      <a:pt x="125" y="186"/>
                      <a:pt x="125" y="178"/>
                    </a:cubicBezTo>
                    <a:cubicBezTo>
                      <a:pt x="125" y="137"/>
                      <a:pt x="125" y="137"/>
                      <a:pt x="125" y="137"/>
                    </a:cubicBezTo>
                    <a:lnTo>
                      <a:pt x="116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Rectangle 206"/>
            <p:cNvSpPr>
              <a:spLocks noChangeArrowheads="1"/>
            </p:cNvSpPr>
            <p:nvPr/>
          </p:nvSpPr>
          <p:spPr bwMode="auto">
            <a:xfrm>
              <a:off x="5758" y="3857"/>
              <a:ext cx="92" cy="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6334" y="3692"/>
              <a:ext cx="224" cy="347"/>
            </a:xfrm>
            <a:custGeom>
              <a:avLst/>
              <a:gdLst>
                <a:gd name="T0" fmla="*/ 116 w 124"/>
                <a:gd name="T1" fmla="*/ 137 h 192"/>
                <a:gd name="T2" fmla="*/ 116 w 124"/>
                <a:gd name="T3" fmla="*/ 178 h 192"/>
                <a:gd name="T4" fmla="*/ 110 w 124"/>
                <a:gd name="T5" fmla="*/ 183 h 192"/>
                <a:gd name="T6" fmla="*/ 107 w 124"/>
                <a:gd name="T7" fmla="*/ 182 h 192"/>
                <a:gd name="T8" fmla="*/ 55 w 124"/>
                <a:gd name="T9" fmla="*/ 130 h 192"/>
                <a:gd name="T10" fmla="*/ 14 w 124"/>
                <a:gd name="T11" fmla="*/ 130 h 192"/>
                <a:gd name="T12" fmla="*/ 8 w 124"/>
                <a:gd name="T13" fmla="*/ 125 h 192"/>
                <a:gd name="T14" fmla="*/ 8 w 124"/>
                <a:gd name="T15" fmla="*/ 67 h 192"/>
                <a:gd name="T16" fmla="*/ 14 w 124"/>
                <a:gd name="T17" fmla="*/ 62 h 192"/>
                <a:gd name="T18" fmla="*/ 55 w 124"/>
                <a:gd name="T19" fmla="*/ 62 h 192"/>
                <a:gd name="T20" fmla="*/ 107 w 124"/>
                <a:gd name="T21" fmla="*/ 10 h 192"/>
                <a:gd name="T22" fmla="*/ 110 w 124"/>
                <a:gd name="T23" fmla="*/ 8 h 192"/>
                <a:gd name="T24" fmla="*/ 116 w 124"/>
                <a:gd name="T25" fmla="*/ 14 h 192"/>
                <a:gd name="T26" fmla="*/ 116 w 124"/>
                <a:gd name="T27" fmla="*/ 53 h 192"/>
                <a:gd name="T28" fmla="*/ 124 w 124"/>
                <a:gd name="T29" fmla="*/ 53 h 192"/>
                <a:gd name="T30" fmla="*/ 124 w 124"/>
                <a:gd name="T31" fmla="*/ 14 h 192"/>
                <a:gd name="T32" fmla="*/ 110 w 124"/>
                <a:gd name="T33" fmla="*/ 0 h 192"/>
                <a:gd name="T34" fmla="*/ 101 w 124"/>
                <a:gd name="T35" fmla="*/ 4 h 192"/>
                <a:gd name="T36" fmla="*/ 52 w 124"/>
                <a:gd name="T37" fmla="*/ 53 h 192"/>
                <a:gd name="T38" fmla="*/ 14 w 124"/>
                <a:gd name="T39" fmla="*/ 53 h 192"/>
                <a:gd name="T40" fmla="*/ 0 w 124"/>
                <a:gd name="T41" fmla="*/ 67 h 192"/>
                <a:gd name="T42" fmla="*/ 0 w 124"/>
                <a:gd name="T43" fmla="*/ 125 h 192"/>
                <a:gd name="T44" fmla="*/ 14 w 124"/>
                <a:gd name="T45" fmla="*/ 139 h 192"/>
                <a:gd name="T46" fmla="*/ 52 w 124"/>
                <a:gd name="T47" fmla="*/ 139 h 192"/>
                <a:gd name="T48" fmla="*/ 101 w 124"/>
                <a:gd name="T49" fmla="*/ 188 h 192"/>
                <a:gd name="T50" fmla="*/ 110 w 124"/>
                <a:gd name="T51" fmla="*/ 192 h 192"/>
                <a:gd name="T52" fmla="*/ 124 w 124"/>
                <a:gd name="T53" fmla="*/ 178 h 192"/>
                <a:gd name="T54" fmla="*/ 124 w 124"/>
                <a:gd name="T55" fmla="*/ 137 h 192"/>
                <a:gd name="T56" fmla="*/ 116 w 124"/>
                <a:gd name="T57" fmla="*/ 13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4" h="192">
                  <a:moveTo>
                    <a:pt x="116" y="137"/>
                  </a:moveTo>
                  <a:cubicBezTo>
                    <a:pt x="116" y="178"/>
                    <a:pt x="116" y="178"/>
                    <a:pt x="116" y="178"/>
                  </a:cubicBezTo>
                  <a:cubicBezTo>
                    <a:pt x="116" y="181"/>
                    <a:pt x="113" y="183"/>
                    <a:pt x="110" y="183"/>
                  </a:cubicBezTo>
                  <a:cubicBezTo>
                    <a:pt x="109" y="183"/>
                    <a:pt x="108" y="183"/>
                    <a:pt x="107" y="182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1" y="130"/>
                    <a:pt x="8" y="128"/>
                    <a:pt x="8" y="125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4"/>
                    <a:pt x="11" y="62"/>
                    <a:pt x="14" y="62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107" y="10"/>
                    <a:pt x="107" y="10"/>
                    <a:pt x="107" y="10"/>
                  </a:cubicBezTo>
                  <a:cubicBezTo>
                    <a:pt x="108" y="9"/>
                    <a:pt x="109" y="8"/>
                    <a:pt x="110" y="8"/>
                  </a:cubicBezTo>
                  <a:cubicBezTo>
                    <a:pt x="113" y="8"/>
                    <a:pt x="116" y="11"/>
                    <a:pt x="116" y="14"/>
                  </a:cubicBezTo>
                  <a:cubicBezTo>
                    <a:pt x="116" y="53"/>
                    <a:pt x="116" y="53"/>
                    <a:pt x="116" y="53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4" y="6"/>
                    <a:pt x="118" y="0"/>
                    <a:pt x="110" y="0"/>
                  </a:cubicBezTo>
                  <a:cubicBezTo>
                    <a:pt x="107" y="0"/>
                    <a:pt x="103" y="1"/>
                    <a:pt x="101" y="4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6" y="53"/>
                    <a:pt x="0" y="59"/>
                    <a:pt x="0" y="67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33"/>
                    <a:pt x="6" y="139"/>
                    <a:pt x="14" y="139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101" y="188"/>
                    <a:pt x="101" y="188"/>
                    <a:pt x="101" y="188"/>
                  </a:cubicBezTo>
                  <a:cubicBezTo>
                    <a:pt x="103" y="191"/>
                    <a:pt x="107" y="192"/>
                    <a:pt x="110" y="192"/>
                  </a:cubicBezTo>
                  <a:cubicBezTo>
                    <a:pt x="118" y="192"/>
                    <a:pt x="124" y="186"/>
                    <a:pt x="124" y="178"/>
                  </a:cubicBezTo>
                  <a:cubicBezTo>
                    <a:pt x="124" y="137"/>
                    <a:pt x="124" y="137"/>
                    <a:pt x="124" y="137"/>
                  </a:cubicBezTo>
                  <a:lnTo>
                    <a:pt x="116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6574" y="3833"/>
              <a:ext cx="33" cy="65"/>
            </a:xfrm>
            <a:custGeom>
              <a:avLst/>
              <a:gdLst>
                <a:gd name="T0" fmla="*/ 7 w 18"/>
                <a:gd name="T1" fmla="*/ 35 h 36"/>
                <a:gd name="T2" fmla="*/ 5 w 18"/>
                <a:gd name="T3" fmla="*/ 36 h 36"/>
                <a:gd name="T4" fmla="*/ 0 w 18"/>
                <a:gd name="T5" fmla="*/ 31 h 36"/>
                <a:gd name="T6" fmla="*/ 9 w 18"/>
                <a:gd name="T7" fmla="*/ 18 h 36"/>
                <a:gd name="T8" fmla="*/ 0 w 18"/>
                <a:gd name="T9" fmla="*/ 5 h 36"/>
                <a:gd name="T10" fmla="*/ 5 w 18"/>
                <a:gd name="T11" fmla="*/ 0 h 36"/>
                <a:gd name="T12" fmla="*/ 7 w 18"/>
                <a:gd name="T13" fmla="*/ 1 h 36"/>
                <a:gd name="T14" fmla="*/ 18 w 18"/>
                <a:gd name="T15" fmla="*/ 18 h 36"/>
                <a:gd name="T16" fmla="*/ 7 w 18"/>
                <a:gd name="T17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36">
                  <a:moveTo>
                    <a:pt x="7" y="35"/>
                  </a:moveTo>
                  <a:cubicBezTo>
                    <a:pt x="6" y="36"/>
                    <a:pt x="5" y="36"/>
                    <a:pt x="5" y="36"/>
                  </a:cubicBezTo>
                  <a:cubicBezTo>
                    <a:pt x="2" y="36"/>
                    <a:pt x="0" y="34"/>
                    <a:pt x="0" y="31"/>
                  </a:cubicBezTo>
                  <a:cubicBezTo>
                    <a:pt x="0" y="25"/>
                    <a:pt x="9" y="27"/>
                    <a:pt x="9" y="18"/>
                  </a:cubicBezTo>
                  <a:cubicBezTo>
                    <a:pt x="9" y="9"/>
                    <a:pt x="0" y="11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4" y="3"/>
                    <a:pt x="18" y="11"/>
                    <a:pt x="18" y="18"/>
                  </a:cubicBezTo>
                  <a:cubicBezTo>
                    <a:pt x="18" y="25"/>
                    <a:pt x="14" y="33"/>
                    <a:pt x="7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7051" y="3692"/>
              <a:ext cx="224" cy="347"/>
            </a:xfrm>
            <a:custGeom>
              <a:avLst/>
              <a:gdLst>
                <a:gd name="T0" fmla="*/ 116 w 124"/>
                <a:gd name="T1" fmla="*/ 136 h 192"/>
                <a:gd name="T2" fmla="*/ 116 w 124"/>
                <a:gd name="T3" fmla="*/ 178 h 192"/>
                <a:gd name="T4" fmla="*/ 110 w 124"/>
                <a:gd name="T5" fmla="*/ 183 h 192"/>
                <a:gd name="T6" fmla="*/ 107 w 124"/>
                <a:gd name="T7" fmla="*/ 182 h 192"/>
                <a:gd name="T8" fmla="*/ 55 w 124"/>
                <a:gd name="T9" fmla="*/ 130 h 192"/>
                <a:gd name="T10" fmla="*/ 14 w 124"/>
                <a:gd name="T11" fmla="*/ 130 h 192"/>
                <a:gd name="T12" fmla="*/ 8 w 124"/>
                <a:gd name="T13" fmla="*/ 125 h 192"/>
                <a:gd name="T14" fmla="*/ 8 w 124"/>
                <a:gd name="T15" fmla="*/ 67 h 192"/>
                <a:gd name="T16" fmla="*/ 14 w 124"/>
                <a:gd name="T17" fmla="*/ 61 h 192"/>
                <a:gd name="T18" fmla="*/ 55 w 124"/>
                <a:gd name="T19" fmla="*/ 61 h 192"/>
                <a:gd name="T20" fmla="*/ 107 w 124"/>
                <a:gd name="T21" fmla="*/ 10 h 192"/>
                <a:gd name="T22" fmla="*/ 110 w 124"/>
                <a:gd name="T23" fmla="*/ 8 h 192"/>
                <a:gd name="T24" fmla="*/ 116 w 124"/>
                <a:gd name="T25" fmla="*/ 14 h 192"/>
                <a:gd name="T26" fmla="*/ 116 w 124"/>
                <a:gd name="T27" fmla="*/ 52 h 192"/>
                <a:gd name="T28" fmla="*/ 124 w 124"/>
                <a:gd name="T29" fmla="*/ 52 h 192"/>
                <a:gd name="T30" fmla="*/ 124 w 124"/>
                <a:gd name="T31" fmla="*/ 14 h 192"/>
                <a:gd name="T32" fmla="*/ 110 w 124"/>
                <a:gd name="T33" fmla="*/ 0 h 192"/>
                <a:gd name="T34" fmla="*/ 101 w 124"/>
                <a:gd name="T35" fmla="*/ 4 h 192"/>
                <a:gd name="T36" fmla="*/ 52 w 124"/>
                <a:gd name="T37" fmla="*/ 53 h 192"/>
                <a:gd name="T38" fmla="*/ 14 w 124"/>
                <a:gd name="T39" fmla="*/ 53 h 192"/>
                <a:gd name="T40" fmla="*/ 0 w 124"/>
                <a:gd name="T41" fmla="*/ 67 h 192"/>
                <a:gd name="T42" fmla="*/ 0 w 124"/>
                <a:gd name="T43" fmla="*/ 125 h 192"/>
                <a:gd name="T44" fmla="*/ 14 w 124"/>
                <a:gd name="T45" fmla="*/ 139 h 192"/>
                <a:gd name="T46" fmla="*/ 52 w 124"/>
                <a:gd name="T47" fmla="*/ 139 h 192"/>
                <a:gd name="T48" fmla="*/ 101 w 124"/>
                <a:gd name="T49" fmla="*/ 188 h 192"/>
                <a:gd name="T50" fmla="*/ 110 w 124"/>
                <a:gd name="T51" fmla="*/ 192 h 192"/>
                <a:gd name="T52" fmla="*/ 124 w 124"/>
                <a:gd name="T53" fmla="*/ 178 h 192"/>
                <a:gd name="T54" fmla="*/ 124 w 124"/>
                <a:gd name="T55" fmla="*/ 136 h 192"/>
                <a:gd name="T56" fmla="*/ 116 w 124"/>
                <a:gd name="T57" fmla="*/ 13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4" h="192">
                  <a:moveTo>
                    <a:pt x="116" y="136"/>
                  </a:moveTo>
                  <a:cubicBezTo>
                    <a:pt x="116" y="178"/>
                    <a:pt x="116" y="178"/>
                    <a:pt x="116" y="178"/>
                  </a:cubicBezTo>
                  <a:cubicBezTo>
                    <a:pt x="116" y="181"/>
                    <a:pt x="113" y="183"/>
                    <a:pt x="110" y="183"/>
                  </a:cubicBezTo>
                  <a:cubicBezTo>
                    <a:pt x="109" y="183"/>
                    <a:pt x="108" y="183"/>
                    <a:pt x="107" y="182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1" y="130"/>
                    <a:pt x="8" y="128"/>
                    <a:pt x="8" y="125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4"/>
                    <a:pt x="11" y="61"/>
                    <a:pt x="14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107" y="10"/>
                    <a:pt x="107" y="10"/>
                    <a:pt x="107" y="10"/>
                  </a:cubicBezTo>
                  <a:cubicBezTo>
                    <a:pt x="108" y="9"/>
                    <a:pt x="109" y="8"/>
                    <a:pt x="110" y="8"/>
                  </a:cubicBezTo>
                  <a:cubicBezTo>
                    <a:pt x="113" y="8"/>
                    <a:pt x="116" y="11"/>
                    <a:pt x="116" y="14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24" y="52"/>
                    <a:pt x="124" y="52"/>
                    <a:pt x="124" y="52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4" y="6"/>
                    <a:pt x="118" y="0"/>
                    <a:pt x="110" y="0"/>
                  </a:cubicBezTo>
                  <a:cubicBezTo>
                    <a:pt x="107" y="0"/>
                    <a:pt x="103" y="1"/>
                    <a:pt x="101" y="4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6" y="53"/>
                    <a:pt x="0" y="59"/>
                    <a:pt x="0" y="67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32"/>
                    <a:pt x="6" y="139"/>
                    <a:pt x="14" y="139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101" y="188"/>
                    <a:pt x="101" y="188"/>
                    <a:pt x="101" y="188"/>
                  </a:cubicBezTo>
                  <a:cubicBezTo>
                    <a:pt x="103" y="190"/>
                    <a:pt x="107" y="192"/>
                    <a:pt x="110" y="192"/>
                  </a:cubicBezTo>
                  <a:cubicBezTo>
                    <a:pt x="118" y="192"/>
                    <a:pt x="124" y="185"/>
                    <a:pt x="124" y="178"/>
                  </a:cubicBezTo>
                  <a:cubicBezTo>
                    <a:pt x="124" y="136"/>
                    <a:pt x="124" y="136"/>
                    <a:pt x="124" y="136"/>
                  </a:cubicBezTo>
                  <a:lnTo>
                    <a:pt x="116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 noEditPoints="1"/>
            </p:cNvSpPr>
            <p:nvPr/>
          </p:nvSpPr>
          <p:spPr bwMode="auto">
            <a:xfrm>
              <a:off x="7291" y="3770"/>
              <a:ext cx="101" cy="190"/>
            </a:xfrm>
            <a:custGeom>
              <a:avLst/>
              <a:gdLst>
                <a:gd name="T0" fmla="*/ 7 w 56"/>
                <a:gd name="T1" fmla="*/ 70 h 105"/>
                <a:gd name="T2" fmla="*/ 5 w 56"/>
                <a:gd name="T3" fmla="*/ 70 h 105"/>
                <a:gd name="T4" fmla="*/ 0 w 56"/>
                <a:gd name="T5" fmla="*/ 66 h 105"/>
                <a:gd name="T6" fmla="*/ 9 w 56"/>
                <a:gd name="T7" fmla="*/ 53 h 105"/>
                <a:gd name="T8" fmla="*/ 0 w 56"/>
                <a:gd name="T9" fmla="*/ 40 h 105"/>
                <a:gd name="T10" fmla="*/ 5 w 56"/>
                <a:gd name="T11" fmla="*/ 35 h 105"/>
                <a:gd name="T12" fmla="*/ 7 w 56"/>
                <a:gd name="T13" fmla="*/ 35 h 105"/>
                <a:gd name="T14" fmla="*/ 18 w 56"/>
                <a:gd name="T15" fmla="*/ 53 h 105"/>
                <a:gd name="T16" fmla="*/ 7 w 56"/>
                <a:gd name="T17" fmla="*/ 70 h 105"/>
                <a:gd name="T18" fmla="*/ 14 w 56"/>
                <a:gd name="T19" fmla="*/ 87 h 105"/>
                <a:gd name="T20" fmla="*/ 12 w 56"/>
                <a:gd name="T21" fmla="*/ 88 h 105"/>
                <a:gd name="T22" fmla="*/ 8 w 56"/>
                <a:gd name="T23" fmla="*/ 83 h 105"/>
                <a:gd name="T24" fmla="*/ 10 w 56"/>
                <a:gd name="T25" fmla="*/ 79 h 105"/>
                <a:gd name="T26" fmla="*/ 16 w 56"/>
                <a:gd name="T27" fmla="*/ 75 h 105"/>
                <a:gd name="T28" fmla="*/ 28 w 56"/>
                <a:gd name="T29" fmla="*/ 53 h 105"/>
                <a:gd name="T30" fmla="*/ 16 w 56"/>
                <a:gd name="T31" fmla="*/ 30 h 105"/>
                <a:gd name="T32" fmla="*/ 10 w 56"/>
                <a:gd name="T33" fmla="*/ 27 h 105"/>
                <a:gd name="T34" fmla="*/ 8 w 56"/>
                <a:gd name="T35" fmla="*/ 22 h 105"/>
                <a:gd name="T36" fmla="*/ 12 w 56"/>
                <a:gd name="T37" fmla="*/ 17 h 105"/>
                <a:gd name="T38" fmla="*/ 14 w 56"/>
                <a:gd name="T39" fmla="*/ 18 h 105"/>
                <a:gd name="T40" fmla="*/ 37 w 56"/>
                <a:gd name="T41" fmla="*/ 53 h 105"/>
                <a:gd name="T42" fmla="*/ 14 w 56"/>
                <a:gd name="T43" fmla="*/ 87 h 105"/>
                <a:gd name="T44" fmla="*/ 22 w 56"/>
                <a:gd name="T45" fmla="*/ 105 h 105"/>
                <a:gd name="T46" fmla="*/ 20 w 56"/>
                <a:gd name="T47" fmla="*/ 105 h 105"/>
                <a:gd name="T48" fmla="*/ 15 w 56"/>
                <a:gd name="T49" fmla="*/ 100 h 105"/>
                <a:gd name="T50" fmla="*/ 18 w 56"/>
                <a:gd name="T51" fmla="*/ 96 h 105"/>
                <a:gd name="T52" fmla="*/ 21 w 56"/>
                <a:gd name="T53" fmla="*/ 95 h 105"/>
                <a:gd name="T54" fmla="*/ 27 w 56"/>
                <a:gd name="T55" fmla="*/ 91 h 105"/>
                <a:gd name="T56" fmla="*/ 47 w 56"/>
                <a:gd name="T57" fmla="*/ 53 h 105"/>
                <a:gd name="T58" fmla="*/ 27 w 56"/>
                <a:gd name="T59" fmla="*/ 14 h 105"/>
                <a:gd name="T60" fmla="*/ 21 w 56"/>
                <a:gd name="T61" fmla="*/ 11 h 105"/>
                <a:gd name="T62" fmla="*/ 18 w 56"/>
                <a:gd name="T63" fmla="*/ 9 h 105"/>
                <a:gd name="T64" fmla="*/ 15 w 56"/>
                <a:gd name="T65" fmla="*/ 5 h 105"/>
                <a:gd name="T66" fmla="*/ 20 w 56"/>
                <a:gd name="T67" fmla="*/ 0 h 105"/>
                <a:gd name="T68" fmla="*/ 22 w 56"/>
                <a:gd name="T69" fmla="*/ 0 h 105"/>
                <a:gd name="T70" fmla="*/ 56 w 56"/>
                <a:gd name="T71" fmla="*/ 53 h 105"/>
                <a:gd name="T72" fmla="*/ 22 w 56"/>
                <a:gd name="T7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105">
                  <a:moveTo>
                    <a:pt x="7" y="70"/>
                  </a:moveTo>
                  <a:cubicBezTo>
                    <a:pt x="6" y="70"/>
                    <a:pt x="6" y="70"/>
                    <a:pt x="5" y="70"/>
                  </a:cubicBezTo>
                  <a:cubicBezTo>
                    <a:pt x="2" y="70"/>
                    <a:pt x="0" y="68"/>
                    <a:pt x="0" y="66"/>
                  </a:cubicBezTo>
                  <a:cubicBezTo>
                    <a:pt x="0" y="60"/>
                    <a:pt x="9" y="62"/>
                    <a:pt x="9" y="53"/>
                  </a:cubicBezTo>
                  <a:cubicBezTo>
                    <a:pt x="9" y="44"/>
                    <a:pt x="0" y="45"/>
                    <a:pt x="0" y="40"/>
                  </a:cubicBezTo>
                  <a:cubicBezTo>
                    <a:pt x="0" y="37"/>
                    <a:pt x="2" y="35"/>
                    <a:pt x="5" y="35"/>
                  </a:cubicBezTo>
                  <a:cubicBezTo>
                    <a:pt x="6" y="35"/>
                    <a:pt x="6" y="35"/>
                    <a:pt x="7" y="35"/>
                  </a:cubicBezTo>
                  <a:cubicBezTo>
                    <a:pt x="14" y="38"/>
                    <a:pt x="18" y="45"/>
                    <a:pt x="18" y="53"/>
                  </a:cubicBezTo>
                  <a:cubicBezTo>
                    <a:pt x="18" y="60"/>
                    <a:pt x="14" y="67"/>
                    <a:pt x="7" y="70"/>
                  </a:cubicBezTo>
                  <a:close/>
                  <a:moveTo>
                    <a:pt x="14" y="87"/>
                  </a:moveTo>
                  <a:cubicBezTo>
                    <a:pt x="14" y="88"/>
                    <a:pt x="13" y="88"/>
                    <a:pt x="12" y="88"/>
                  </a:cubicBezTo>
                  <a:cubicBezTo>
                    <a:pt x="10" y="88"/>
                    <a:pt x="8" y="86"/>
                    <a:pt x="8" y="83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8"/>
                    <a:pt x="14" y="77"/>
                    <a:pt x="16" y="75"/>
                  </a:cubicBezTo>
                  <a:cubicBezTo>
                    <a:pt x="23" y="70"/>
                    <a:pt x="28" y="62"/>
                    <a:pt x="28" y="53"/>
                  </a:cubicBezTo>
                  <a:cubicBezTo>
                    <a:pt x="28" y="44"/>
                    <a:pt x="23" y="35"/>
                    <a:pt x="16" y="30"/>
                  </a:cubicBezTo>
                  <a:cubicBezTo>
                    <a:pt x="14" y="28"/>
                    <a:pt x="12" y="28"/>
                    <a:pt x="10" y="27"/>
                  </a:cubicBezTo>
                  <a:cubicBezTo>
                    <a:pt x="9" y="26"/>
                    <a:pt x="8" y="24"/>
                    <a:pt x="8" y="22"/>
                  </a:cubicBezTo>
                  <a:cubicBezTo>
                    <a:pt x="8" y="20"/>
                    <a:pt x="10" y="17"/>
                    <a:pt x="12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28" y="24"/>
                    <a:pt x="37" y="38"/>
                    <a:pt x="37" y="53"/>
                  </a:cubicBezTo>
                  <a:cubicBezTo>
                    <a:pt x="37" y="68"/>
                    <a:pt x="28" y="82"/>
                    <a:pt x="14" y="87"/>
                  </a:cubicBezTo>
                  <a:close/>
                  <a:moveTo>
                    <a:pt x="22" y="105"/>
                  </a:moveTo>
                  <a:cubicBezTo>
                    <a:pt x="21" y="105"/>
                    <a:pt x="20" y="105"/>
                    <a:pt x="20" y="105"/>
                  </a:cubicBezTo>
                  <a:cubicBezTo>
                    <a:pt x="17" y="105"/>
                    <a:pt x="15" y="103"/>
                    <a:pt x="15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19" y="96"/>
                    <a:pt x="20" y="95"/>
                    <a:pt x="21" y="95"/>
                  </a:cubicBezTo>
                  <a:cubicBezTo>
                    <a:pt x="23" y="93"/>
                    <a:pt x="25" y="92"/>
                    <a:pt x="27" y="91"/>
                  </a:cubicBezTo>
                  <a:cubicBezTo>
                    <a:pt x="39" y="82"/>
                    <a:pt x="47" y="68"/>
                    <a:pt x="47" y="53"/>
                  </a:cubicBezTo>
                  <a:cubicBezTo>
                    <a:pt x="47" y="38"/>
                    <a:pt x="39" y="23"/>
                    <a:pt x="27" y="14"/>
                  </a:cubicBezTo>
                  <a:cubicBezTo>
                    <a:pt x="25" y="13"/>
                    <a:pt x="23" y="12"/>
                    <a:pt x="21" y="11"/>
                  </a:cubicBezTo>
                  <a:cubicBezTo>
                    <a:pt x="20" y="10"/>
                    <a:pt x="19" y="10"/>
                    <a:pt x="18" y="9"/>
                  </a:cubicBezTo>
                  <a:cubicBezTo>
                    <a:pt x="16" y="8"/>
                    <a:pt x="15" y="7"/>
                    <a:pt x="15" y="5"/>
                  </a:cubicBezTo>
                  <a:cubicBezTo>
                    <a:pt x="15" y="2"/>
                    <a:pt x="17" y="0"/>
                    <a:pt x="20" y="0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43" y="9"/>
                    <a:pt x="56" y="30"/>
                    <a:pt x="56" y="53"/>
                  </a:cubicBezTo>
                  <a:cubicBezTo>
                    <a:pt x="56" y="75"/>
                    <a:pt x="43" y="96"/>
                    <a:pt x="22" y="1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903636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403226" y="422275"/>
            <a:ext cx="11379200" cy="5995988"/>
            <a:chOff x="254" y="266"/>
            <a:chExt cx="7168" cy="3777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254" y="266"/>
              <a:ext cx="7168" cy="3777"/>
              <a:chOff x="254" y="266"/>
              <a:chExt cx="7168" cy="3777"/>
            </a:xfrm>
          </p:grpSpPr>
          <p:sp>
            <p:nvSpPr>
              <p:cNvPr id="151" name="Freeform 5"/>
              <p:cNvSpPr>
                <a:spLocks noEditPoints="1"/>
              </p:cNvSpPr>
              <p:nvPr/>
            </p:nvSpPr>
            <p:spPr bwMode="auto">
              <a:xfrm>
                <a:off x="256" y="328"/>
                <a:ext cx="348" cy="224"/>
              </a:xfrm>
              <a:custGeom>
                <a:avLst/>
                <a:gdLst>
                  <a:gd name="T0" fmla="*/ 184 w 191"/>
                  <a:gd name="T1" fmla="*/ 123 h 123"/>
                  <a:gd name="T2" fmla="*/ 7 w 191"/>
                  <a:gd name="T3" fmla="*/ 123 h 123"/>
                  <a:gd name="T4" fmla="*/ 0 w 191"/>
                  <a:gd name="T5" fmla="*/ 117 h 123"/>
                  <a:gd name="T6" fmla="*/ 0 w 191"/>
                  <a:gd name="T7" fmla="*/ 6 h 123"/>
                  <a:gd name="T8" fmla="*/ 7 w 191"/>
                  <a:gd name="T9" fmla="*/ 0 h 123"/>
                  <a:gd name="T10" fmla="*/ 184 w 191"/>
                  <a:gd name="T11" fmla="*/ 0 h 123"/>
                  <a:gd name="T12" fmla="*/ 191 w 191"/>
                  <a:gd name="T13" fmla="*/ 6 h 123"/>
                  <a:gd name="T14" fmla="*/ 191 w 191"/>
                  <a:gd name="T15" fmla="*/ 117 h 123"/>
                  <a:gd name="T16" fmla="*/ 184 w 191"/>
                  <a:gd name="T17" fmla="*/ 123 h 123"/>
                  <a:gd name="T18" fmla="*/ 8 w 191"/>
                  <a:gd name="T19" fmla="*/ 116 h 123"/>
                  <a:gd name="T20" fmla="*/ 183 w 191"/>
                  <a:gd name="T21" fmla="*/ 116 h 123"/>
                  <a:gd name="T22" fmla="*/ 183 w 191"/>
                  <a:gd name="T23" fmla="*/ 7 h 123"/>
                  <a:gd name="T24" fmla="*/ 8 w 191"/>
                  <a:gd name="T25" fmla="*/ 7 h 123"/>
                  <a:gd name="T26" fmla="*/ 8 w 191"/>
                  <a:gd name="T27" fmla="*/ 11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1" h="123">
                    <a:moveTo>
                      <a:pt x="184" y="123"/>
                    </a:moveTo>
                    <a:cubicBezTo>
                      <a:pt x="7" y="123"/>
                      <a:pt x="7" y="123"/>
                      <a:pt x="7" y="123"/>
                    </a:cubicBezTo>
                    <a:cubicBezTo>
                      <a:pt x="3" y="123"/>
                      <a:pt x="0" y="120"/>
                      <a:pt x="0" y="1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8" y="0"/>
                      <a:pt x="191" y="3"/>
                      <a:pt x="191" y="6"/>
                    </a:cubicBezTo>
                    <a:cubicBezTo>
                      <a:pt x="191" y="117"/>
                      <a:pt x="191" y="117"/>
                      <a:pt x="191" y="117"/>
                    </a:cubicBezTo>
                    <a:cubicBezTo>
                      <a:pt x="191" y="120"/>
                      <a:pt x="188" y="123"/>
                      <a:pt x="184" y="123"/>
                    </a:cubicBezTo>
                    <a:close/>
                    <a:moveTo>
                      <a:pt x="8" y="116"/>
                    </a:moveTo>
                    <a:cubicBezTo>
                      <a:pt x="183" y="116"/>
                      <a:pt x="183" y="116"/>
                      <a:pt x="183" y="116"/>
                    </a:cubicBezTo>
                    <a:cubicBezTo>
                      <a:pt x="183" y="7"/>
                      <a:pt x="183" y="7"/>
                      <a:pt x="183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6"/>
              <p:cNvSpPr>
                <a:spLocks noEditPoints="1"/>
              </p:cNvSpPr>
              <p:nvPr/>
            </p:nvSpPr>
            <p:spPr bwMode="auto">
              <a:xfrm>
                <a:off x="256" y="432"/>
                <a:ext cx="350" cy="120"/>
              </a:xfrm>
              <a:custGeom>
                <a:avLst/>
                <a:gdLst>
                  <a:gd name="T0" fmla="*/ 184 w 192"/>
                  <a:gd name="T1" fmla="*/ 66 h 66"/>
                  <a:gd name="T2" fmla="*/ 7 w 192"/>
                  <a:gd name="T3" fmla="*/ 66 h 66"/>
                  <a:gd name="T4" fmla="*/ 3 w 192"/>
                  <a:gd name="T5" fmla="*/ 65 h 66"/>
                  <a:gd name="T6" fmla="*/ 0 w 192"/>
                  <a:gd name="T7" fmla="*/ 63 h 66"/>
                  <a:gd name="T8" fmla="*/ 63 w 192"/>
                  <a:gd name="T9" fmla="*/ 0 h 66"/>
                  <a:gd name="T10" fmla="*/ 96 w 192"/>
                  <a:gd name="T11" fmla="*/ 32 h 66"/>
                  <a:gd name="T12" fmla="*/ 128 w 192"/>
                  <a:gd name="T13" fmla="*/ 0 h 66"/>
                  <a:gd name="T14" fmla="*/ 192 w 192"/>
                  <a:gd name="T15" fmla="*/ 63 h 66"/>
                  <a:gd name="T16" fmla="*/ 188 w 192"/>
                  <a:gd name="T17" fmla="*/ 65 h 66"/>
                  <a:gd name="T18" fmla="*/ 184 w 192"/>
                  <a:gd name="T19" fmla="*/ 66 h 66"/>
                  <a:gd name="T20" fmla="*/ 63 w 192"/>
                  <a:gd name="T21" fmla="*/ 10 h 66"/>
                  <a:gd name="T22" fmla="*/ 14 w 192"/>
                  <a:gd name="T23" fmla="*/ 59 h 66"/>
                  <a:gd name="T24" fmla="*/ 177 w 192"/>
                  <a:gd name="T25" fmla="*/ 59 h 66"/>
                  <a:gd name="T26" fmla="*/ 128 w 192"/>
                  <a:gd name="T27" fmla="*/ 10 h 66"/>
                  <a:gd name="T28" fmla="*/ 100 w 192"/>
                  <a:gd name="T29" fmla="*/ 38 h 66"/>
                  <a:gd name="T30" fmla="*/ 91 w 192"/>
                  <a:gd name="T31" fmla="*/ 38 h 66"/>
                  <a:gd name="T32" fmla="*/ 63 w 192"/>
                  <a:gd name="T33" fmla="*/ 1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2" h="66">
                    <a:moveTo>
                      <a:pt x="184" y="66"/>
                    </a:moveTo>
                    <a:cubicBezTo>
                      <a:pt x="7" y="66"/>
                      <a:pt x="7" y="66"/>
                      <a:pt x="7" y="66"/>
                    </a:cubicBezTo>
                    <a:cubicBezTo>
                      <a:pt x="6" y="66"/>
                      <a:pt x="4" y="66"/>
                      <a:pt x="3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96" y="32"/>
                      <a:pt x="96" y="32"/>
                      <a:pt x="96" y="32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92" y="63"/>
                      <a:pt x="192" y="63"/>
                      <a:pt x="192" y="63"/>
                    </a:cubicBezTo>
                    <a:cubicBezTo>
                      <a:pt x="188" y="65"/>
                      <a:pt x="188" y="65"/>
                      <a:pt x="188" y="65"/>
                    </a:cubicBezTo>
                    <a:cubicBezTo>
                      <a:pt x="187" y="66"/>
                      <a:pt x="185" y="66"/>
                      <a:pt x="184" y="66"/>
                    </a:cubicBezTo>
                    <a:close/>
                    <a:moveTo>
                      <a:pt x="63" y="10"/>
                    </a:moveTo>
                    <a:cubicBezTo>
                      <a:pt x="14" y="59"/>
                      <a:pt x="14" y="59"/>
                      <a:pt x="14" y="59"/>
                    </a:cubicBezTo>
                    <a:cubicBezTo>
                      <a:pt x="177" y="59"/>
                      <a:pt x="177" y="59"/>
                      <a:pt x="177" y="59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00" y="38"/>
                      <a:pt x="100" y="38"/>
                      <a:pt x="100" y="38"/>
                    </a:cubicBezTo>
                    <a:cubicBezTo>
                      <a:pt x="98" y="40"/>
                      <a:pt x="93" y="40"/>
                      <a:pt x="91" y="38"/>
                    </a:cubicBezTo>
                    <a:lnTo>
                      <a:pt x="6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7"/>
              <p:cNvSpPr>
                <a:spLocks noEditPoints="1"/>
              </p:cNvSpPr>
              <p:nvPr/>
            </p:nvSpPr>
            <p:spPr bwMode="auto">
              <a:xfrm>
                <a:off x="256" y="328"/>
                <a:ext cx="350" cy="177"/>
              </a:xfrm>
              <a:custGeom>
                <a:avLst/>
                <a:gdLst>
                  <a:gd name="T0" fmla="*/ 96 w 192"/>
                  <a:gd name="T1" fmla="*/ 97 h 97"/>
                  <a:gd name="T2" fmla="*/ 91 w 192"/>
                  <a:gd name="T3" fmla="*/ 95 h 97"/>
                  <a:gd name="T4" fmla="*/ 0 w 192"/>
                  <a:gd name="T5" fmla="*/ 4 h 97"/>
                  <a:gd name="T6" fmla="*/ 3 w 192"/>
                  <a:gd name="T7" fmla="*/ 1 h 97"/>
                  <a:gd name="T8" fmla="*/ 7 w 192"/>
                  <a:gd name="T9" fmla="*/ 0 h 97"/>
                  <a:gd name="T10" fmla="*/ 184 w 192"/>
                  <a:gd name="T11" fmla="*/ 0 h 97"/>
                  <a:gd name="T12" fmla="*/ 188 w 192"/>
                  <a:gd name="T13" fmla="*/ 1 h 97"/>
                  <a:gd name="T14" fmla="*/ 192 w 192"/>
                  <a:gd name="T15" fmla="*/ 4 h 97"/>
                  <a:gd name="T16" fmla="*/ 100 w 192"/>
                  <a:gd name="T17" fmla="*/ 95 h 97"/>
                  <a:gd name="T18" fmla="*/ 96 w 192"/>
                  <a:gd name="T19" fmla="*/ 97 h 97"/>
                  <a:gd name="T20" fmla="*/ 14 w 192"/>
                  <a:gd name="T21" fmla="*/ 7 h 97"/>
                  <a:gd name="T22" fmla="*/ 96 w 192"/>
                  <a:gd name="T23" fmla="*/ 89 h 97"/>
                  <a:gd name="T24" fmla="*/ 177 w 192"/>
                  <a:gd name="T25" fmla="*/ 7 h 97"/>
                  <a:gd name="T26" fmla="*/ 14 w 192"/>
                  <a:gd name="T27" fmla="*/ 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97">
                    <a:moveTo>
                      <a:pt x="96" y="97"/>
                    </a:moveTo>
                    <a:cubicBezTo>
                      <a:pt x="94" y="97"/>
                      <a:pt x="92" y="96"/>
                      <a:pt x="91" y="9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6" y="0"/>
                      <a:pt x="7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6" y="0"/>
                      <a:pt x="187" y="0"/>
                      <a:pt x="188" y="1"/>
                    </a:cubicBezTo>
                    <a:cubicBezTo>
                      <a:pt x="192" y="4"/>
                      <a:pt x="192" y="4"/>
                      <a:pt x="192" y="4"/>
                    </a:cubicBezTo>
                    <a:cubicBezTo>
                      <a:pt x="100" y="95"/>
                      <a:pt x="100" y="95"/>
                      <a:pt x="100" y="95"/>
                    </a:cubicBezTo>
                    <a:cubicBezTo>
                      <a:pt x="99" y="96"/>
                      <a:pt x="97" y="97"/>
                      <a:pt x="96" y="97"/>
                    </a:cubicBezTo>
                    <a:close/>
                    <a:moveTo>
                      <a:pt x="14" y="7"/>
                    </a:moveTo>
                    <a:cubicBezTo>
                      <a:pt x="96" y="89"/>
                      <a:pt x="96" y="89"/>
                      <a:pt x="96" y="89"/>
                    </a:cubicBezTo>
                    <a:cubicBezTo>
                      <a:pt x="177" y="7"/>
                      <a:pt x="177" y="7"/>
                      <a:pt x="177" y="7"/>
                    </a:cubicBez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8"/>
              <p:cNvSpPr>
                <a:spLocks noEditPoints="1"/>
              </p:cNvSpPr>
              <p:nvPr/>
            </p:nvSpPr>
            <p:spPr bwMode="auto">
              <a:xfrm>
                <a:off x="1010" y="266"/>
                <a:ext cx="349" cy="350"/>
              </a:xfrm>
              <a:custGeom>
                <a:avLst/>
                <a:gdLst>
                  <a:gd name="T0" fmla="*/ 96 w 192"/>
                  <a:gd name="T1" fmla="*/ 8 h 192"/>
                  <a:gd name="T2" fmla="*/ 184 w 192"/>
                  <a:gd name="T3" fmla="*/ 96 h 192"/>
                  <a:gd name="T4" fmla="*/ 96 w 192"/>
                  <a:gd name="T5" fmla="*/ 184 h 192"/>
                  <a:gd name="T6" fmla="*/ 8 w 192"/>
                  <a:gd name="T7" fmla="*/ 96 h 192"/>
                  <a:gd name="T8" fmla="*/ 96 w 192"/>
                  <a:gd name="T9" fmla="*/ 8 h 192"/>
                  <a:gd name="T10" fmla="*/ 96 w 192"/>
                  <a:gd name="T11" fmla="*/ 0 h 192"/>
                  <a:gd name="T12" fmla="*/ 0 w 192"/>
                  <a:gd name="T13" fmla="*/ 96 h 192"/>
                  <a:gd name="T14" fmla="*/ 96 w 192"/>
                  <a:gd name="T15" fmla="*/ 192 h 192"/>
                  <a:gd name="T16" fmla="*/ 192 w 192"/>
                  <a:gd name="T17" fmla="*/ 96 h 192"/>
                  <a:gd name="T18" fmla="*/ 96 w 192"/>
                  <a:gd name="T1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92">
                    <a:moveTo>
                      <a:pt x="96" y="8"/>
                    </a:moveTo>
                    <a:cubicBezTo>
                      <a:pt x="145" y="8"/>
                      <a:pt x="184" y="47"/>
                      <a:pt x="184" y="96"/>
                    </a:cubicBezTo>
                    <a:cubicBezTo>
                      <a:pt x="184" y="144"/>
                      <a:pt x="145" y="184"/>
                      <a:pt x="96" y="184"/>
                    </a:cubicBezTo>
                    <a:cubicBezTo>
                      <a:pt x="48" y="184"/>
                      <a:pt x="8" y="144"/>
                      <a:pt x="8" y="96"/>
                    </a:cubicBezTo>
                    <a:cubicBezTo>
                      <a:pt x="8" y="47"/>
                      <a:pt x="48" y="8"/>
                      <a:pt x="96" y="8"/>
                    </a:cubicBezTo>
                    <a:moveTo>
                      <a:pt x="96" y="0"/>
                    </a:moveTo>
                    <a:cubicBezTo>
                      <a:pt x="43" y="0"/>
                      <a:pt x="0" y="43"/>
                      <a:pt x="0" y="96"/>
                    </a:cubicBezTo>
                    <a:cubicBezTo>
                      <a:pt x="0" y="149"/>
                      <a:pt x="43" y="192"/>
                      <a:pt x="96" y="192"/>
                    </a:cubicBezTo>
                    <a:cubicBezTo>
                      <a:pt x="149" y="192"/>
                      <a:pt x="192" y="149"/>
                      <a:pt x="192" y="96"/>
                    </a:cubicBezTo>
                    <a:cubicBezTo>
                      <a:pt x="192" y="43"/>
                      <a:pt x="149" y="0"/>
                      <a:pt x="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9"/>
              <p:cNvSpPr>
                <a:spLocks/>
              </p:cNvSpPr>
              <p:nvPr/>
            </p:nvSpPr>
            <p:spPr bwMode="auto">
              <a:xfrm>
                <a:off x="3346" y="951"/>
                <a:ext cx="224" cy="350"/>
              </a:xfrm>
              <a:custGeom>
                <a:avLst/>
                <a:gdLst>
                  <a:gd name="T0" fmla="*/ 0 w 224"/>
                  <a:gd name="T1" fmla="*/ 275 h 350"/>
                  <a:gd name="T2" fmla="*/ 0 w 224"/>
                  <a:gd name="T3" fmla="*/ 0 h 350"/>
                  <a:gd name="T4" fmla="*/ 224 w 224"/>
                  <a:gd name="T5" fmla="*/ 0 h 350"/>
                  <a:gd name="T6" fmla="*/ 224 w 224"/>
                  <a:gd name="T7" fmla="*/ 350 h 350"/>
                  <a:gd name="T8" fmla="*/ 0 w 224"/>
                  <a:gd name="T9" fmla="*/ 3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350">
                    <a:moveTo>
                      <a:pt x="0" y="275"/>
                    </a:moveTo>
                    <a:lnTo>
                      <a:pt x="0" y="0"/>
                    </a:lnTo>
                    <a:lnTo>
                      <a:pt x="224" y="0"/>
                    </a:lnTo>
                    <a:lnTo>
                      <a:pt x="224" y="350"/>
                    </a:lnTo>
                    <a:lnTo>
                      <a:pt x="0" y="35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0"/>
              <p:cNvSpPr>
                <a:spLocks/>
              </p:cNvSpPr>
              <p:nvPr/>
            </p:nvSpPr>
            <p:spPr bwMode="auto">
              <a:xfrm>
                <a:off x="3282" y="1230"/>
                <a:ext cx="288" cy="71"/>
              </a:xfrm>
              <a:custGeom>
                <a:avLst/>
                <a:gdLst>
                  <a:gd name="T0" fmla="*/ 288 w 288"/>
                  <a:gd name="T1" fmla="*/ 71 h 71"/>
                  <a:gd name="T2" fmla="*/ 64 w 288"/>
                  <a:gd name="T3" fmla="*/ 71 h 71"/>
                  <a:gd name="T4" fmla="*/ 0 w 288"/>
                  <a:gd name="T5" fmla="*/ 0 h 71"/>
                  <a:gd name="T6" fmla="*/ 224 w 288"/>
                  <a:gd name="T7" fmla="*/ 0 h 71"/>
                  <a:gd name="T8" fmla="*/ 288 w 288"/>
                  <a:gd name="T9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8" h="71">
                    <a:moveTo>
                      <a:pt x="288" y="71"/>
                    </a:moveTo>
                    <a:lnTo>
                      <a:pt x="64" y="71"/>
                    </a:lnTo>
                    <a:lnTo>
                      <a:pt x="0" y="0"/>
                    </a:lnTo>
                    <a:lnTo>
                      <a:pt x="224" y="0"/>
                    </a:lnTo>
                    <a:lnTo>
                      <a:pt x="288" y="71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1"/>
              <p:cNvSpPr>
                <a:spLocks/>
              </p:cNvSpPr>
              <p:nvPr/>
            </p:nvSpPr>
            <p:spPr bwMode="auto">
              <a:xfrm>
                <a:off x="3346" y="951"/>
                <a:ext cx="286" cy="47"/>
              </a:xfrm>
              <a:custGeom>
                <a:avLst/>
                <a:gdLst>
                  <a:gd name="T0" fmla="*/ 0 w 286"/>
                  <a:gd name="T1" fmla="*/ 0 h 47"/>
                  <a:gd name="T2" fmla="*/ 224 w 286"/>
                  <a:gd name="T3" fmla="*/ 0 h 47"/>
                  <a:gd name="T4" fmla="*/ 286 w 286"/>
                  <a:gd name="T5" fmla="*/ 47 h 47"/>
                  <a:gd name="T6" fmla="*/ 218 w 286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6" h="47">
                    <a:moveTo>
                      <a:pt x="0" y="0"/>
                    </a:moveTo>
                    <a:lnTo>
                      <a:pt x="224" y="0"/>
                    </a:lnTo>
                    <a:lnTo>
                      <a:pt x="286" y="47"/>
                    </a:lnTo>
                    <a:lnTo>
                      <a:pt x="218" y="47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Line 12"/>
              <p:cNvSpPr>
                <a:spLocks noChangeShapeType="1"/>
              </p:cNvSpPr>
              <p:nvPr/>
            </p:nvSpPr>
            <p:spPr bwMode="auto">
              <a:xfrm>
                <a:off x="3382" y="1020"/>
                <a:ext cx="142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Line 13"/>
              <p:cNvSpPr>
                <a:spLocks noChangeShapeType="1"/>
              </p:cNvSpPr>
              <p:nvPr/>
            </p:nvSpPr>
            <p:spPr bwMode="auto">
              <a:xfrm>
                <a:off x="3382" y="1062"/>
                <a:ext cx="142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Line 14"/>
              <p:cNvSpPr>
                <a:spLocks noChangeShapeType="1"/>
              </p:cNvSpPr>
              <p:nvPr/>
            </p:nvSpPr>
            <p:spPr bwMode="auto">
              <a:xfrm>
                <a:off x="3382" y="1104"/>
                <a:ext cx="142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Line 15"/>
              <p:cNvSpPr>
                <a:spLocks noChangeShapeType="1"/>
              </p:cNvSpPr>
              <p:nvPr/>
            </p:nvSpPr>
            <p:spPr bwMode="auto">
              <a:xfrm>
                <a:off x="3382" y="1146"/>
                <a:ext cx="142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Line 16"/>
              <p:cNvSpPr>
                <a:spLocks noChangeShapeType="1"/>
              </p:cNvSpPr>
              <p:nvPr/>
            </p:nvSpPr>
            <p:spPr bwMode="auto">
              <a:xfrm>
                <a:off x="3382" y="1192"/>
                <a:ext cx="108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7"/>
              <p:cNvSpPr>
                <a:spLocks/>
              </p:cNvSpPr>
              <p:nvPr/>
            </p:nvSpPr>
            <p:spPr bwMode="auto">
              <a:xfrm>
                <a:off x="4800" y="1033"/>
                <a:ext cx="255" cy="190"/>
              </a:xfrm>
              <a:custGeom>
                <a:avLst/>
                <a:gdLst>
                  <a:gd name="T0" fmla="*/ 173 w 255"/>
                  <a:gd name="T1" fmla="*/ 190 h 190"/>
                  <a:gd name="T2" fmla="*/ 0 w 255"/>
                  <a:gd name="T3" fmla="*/ 190 h 190"/>
                  <a:gd name="T4" fmla="*/ 0 w 255"/>
                  <a:gd name="T5" fmla="*/ 0 h 190"/>
                  <a:gd name="T6" fmla="*/ 255 w 255"/>
                  <a:gd name="T7" fmla="*/ 0 h 190"/>
                  <a:gd name="T8" fmla="*/ 255 w 255"/>
                  <a:gd name="T9" fmla="*/ 111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5" h="190">
                    <a:moveTo>
                      <a:pt x="173" y="190"/>
                    </a:moveTo>
                    <a:lnTo>
                      <a:pt x="0" y="190"/>
                    </a:lnTo>
                    <a:lnTo>
                      <a:pt x="0" y="0"/>
                    </a:lnTo>
                    <a:lnTo>
                      <a:pt x="255" y="0"/>
                    </a:lnTo>
                    <a:lnTo>
                      <a:pt x="255" y="111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8"/>
              <p:cNvSpPr>
                <a:spLocks/>
              </p:cNvSpPr>
              <p:nvPr/>
            </p:nvSpPr>
            <p:spPr bwMode="auto">
              <a:xfrm>
                <a:off x="4815" y="1080"/>
                <a:ext cx="335" cy="234"/>
              </a:xfrm>
              <a:custGeom>
                <a:avLst/>
                <a:gdLst>
                  <a:gd name="T0" fmla="*/ 70 w 184"/>
                  <a:gd name="T1" fmla="*/ 79 h 128"/>
                  <a:gd name="T2" fmla="*/ 45 w 184"/>
                  <a:gd name="T3" fmla="*/ 78 h 128"/>
                  <a:gd name="T4" fmla="*/ 0 w 184"/>
                  <a:gd name="T5" fmla="*/ 78 h 128"/>
                  <a:gd name="T6" fmla="*/ 12 w 184"/>
                  <a:gd name="T7" fmla="*/ 85 h 128"/>
                  <a:gd name="T8" fmla="*/ 24 w 184"/>
                  <a:gd name="T9" fmla="*/ 92 h 128"/>
                  <a:gd name="T10" fmla="*/ 53 w 184"/>
                  <a:gd name="T11" fmla="*/ 104 h 128"/>
                  <a:gd name="T12" fmla="*/ 119 w 184"/>
                  <a:gd name="T13" fmla="*/ 117 h 128"/>
                  <a:gd name="T14" fmla="*/ 139 w 184"/>
                  <a:gd name="T15" fmla="*/ 109 h 128"/>
                  <a:gd name="T16" fmla="*/ 160 w 184"/>
                  <a:gd name="T17" fmla="*/ 110 h 128"/>
                  <a:gd name="T18" fmla="*/ 182 w 184"/>
                  <a:gd name="T19" fmla="*/ 117 h 128"/>
                  <a:gd name="T20" fmla="*/ 184 w 184"/>
                  <a:gd name="T21" fmla="*/ 117 h 128"/>
                  <a:gd name="T22" fmla="*/ 184 w 184"/>
                  <a:gd name="T23" fmla="*/ 57 h 128"/>
                  <a:gd name="T24" fmla="*/ 177 w 184"/>
                  <a:gd name="T25" fmla="*/ 58 h 128"/>
                  <a:gd name="T26" fmla="*/ 176 w 184"/>
                  <a:gd name="T27" fmla="*/ 58 h 128"/>
                  <a:gd name="T28" fmla="*/ 153 w 184"/>
                  <a:gd name="T29" fmla="*/ 49 h 128"/>
                  <a:gd name="T30" fmla="*/ 127 w 184"/>
                  <a:gd name="T31" fmla="*/ 35 h 128"/>
                  <a:gd name="T32" fmla="*/ 96 w 184"/>
                  <a:gd name="T33" fmla="*/ 28 h 128"/>
                  <a:gd name="T34" fmla="*/ 72 w 184"/>
                  <a:gd name="T35" fmla="*/ 13 h 128"/>
                  <a:gd name="T36" fmla="*/ 44 w 184"/>
                  <a:gd name="T37" fmla="*/ 10 h 128"/>
                  <a:gd name="T38" fmla="*/ 51 w 184"/>
                  <a:gd name="T39" fmla="*/ 32 h 128"/>
                  <a:gd name="T40" fmla="*/ 77 w 184"/>
                  <a:gd name="T41" fmla="*/ 49 h 128"/>
                  <a:gd name="T42" fmla="*/ 89 w 184"/>
                  <a:gd name="T43" fmla="*/ 73 h 128"/>
                  <a:gd name="T44" fmla="*/ 70 w 184"/>
                  <a:gd name="T45" fmla="*/ 79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4" h="128">
                    <a:moveTo>
                      <a:pt x="70" y="79"/>
                    </a:moveTo>
                    <a:cubicBezTo>
                      <a:pt x="61" y="79"/>
                      <a:pt x="53" y="79"/>
                      <a:pt x="45" y="78"/>
                    </a:cubicBezTo>
                    <a:cubicBezTo>
                      <a:pt x="30" y="78"/>
                      <a:pt x="15" y="77"/>
                      <a:pt x="0" y="78"/>
                    </a:cubicBezTo>
                    <a:cubicBezTo>
                      <a:pt x="1" y="81"/>
                      <a:pt x="9" y="84"/>
                      <a:pt x="12" y="85"/>
                    </a:cubicBezTo>
                    <a:cubicBezTo>
                      <a:pt x="16" y="87"/>
                      <a:pt x="20" y="90"/>
                      <a:pt x="24" y="92"/>
                    </a:cubicBezTo>
                    <a:cubicBezTo>
                      <a:pt x="33" y="97"/>
                      <a:pt x="44" y="100"/>
                      <a:pt x="53" y="104"/>
                    </a:cubicBezTo>
                    <a:cubicBezTo>
                      <a:pt x="74" y="114"/>
                      <a:pt x="95" y="128"/>
                      <a:pt x="119" y="117"/>
                    </a:cubicBezTo>
                    <a:cubicBezTo>
                      <a:pt x="126" y="114"/>
                      <a:pt x="131" y="110"/>
                      <a:pt x="139" y="109"/>
                    </a:cubicBezTo>
                    <a:cubicBezTo>
                      <a:pt x="145" y="108"/>
                      <a:pt x="154" y="108"/>
                      <a:pt x="160" y="110"/>
                    </a:cubicBezTo>
                    <a:cubicBezTo>
                      <a:pt x="167" y="113"/>
                      <a:pt x="175" y="115"/>
                      <a:pt x="182" y="117"/>
                    </a:cubicBezTo>
                    <a:cubicBezTo>
                      <a:pt x="182" y="117"/>
                      <a:pt x="183" y="117"/>
                      <a:pt x="184" y="117"/>
                    </a:cubicBezTo>
                    <a:cubicBezTo>
                      <a:pt x="184" y="57"/>
                      <a:pt x="184" y="57"/>
                      <a:pt x="184" y="57"/>
                    </a:cubicBezTo>
                    <a:cubicBezTo>
                      <a:pt x="180" y="57"/>
                      <a:pt x="177" y="58"/>
                      <a:pt x="177" y="58"/>
                    </a:cubicBezTo>
                    <a:cubicBezTo>
                      <a:pt x="176" y="58"/>
                      <a:pt x="176" y="58"/>
                      <a:pt x="176" y="58"/>
                    </a:cubicBezTo>
                    <a:cubicBezTo>
                      <a:pt x="169" y="58"/>
                      <a:pt x="159" y="52"/>
                      <a:pt x="153" y="49"/>
                    </a:cubicBezTo>
                    <a:cubicBezTo>
                      <a:pt x="145" y="44"/>
                      <a:pt x="136" y="38"/>
                      <a:pt x="127" y="35"/>
                    </a:cubicBezTo>
                    <a:cubicBezTo>
                      <a:pt x="117" y="31"/>
                      <a:pt x="105" y="32"/>
                      <a:pt x="96" y="28"/>
                    </a:cubicBezTo>
                    <a:cubicBezTo>
                      <a:pt x="87" y="25"/>
                      <a:pt x="80" y="18"/>
                      <a:pt x="72" y="13"/>
                    </a:cubicBezTo>
                    <a:cubicBezTo>
                      <a:pt x="66" y="9"/>
                      <a:pt x="50" y="0"/>
                      <a:pt x="44" y="10"/>
                    </a:cubicBezTo>
                    <a:cubicBezTo>
                      <a:pt x="40" y="18"/>
                      <a:pt x="45" y="27"/>
                      <a:pt x="51" y="32"/>
                    </a:cubicBezTo>
                    <a:cubicBezTo>
                      <a:pt x="59" y="39"/>
                      <a:pt x="69" y="42"/>
                      <a:pt x="77" y="49"/>
                    </a:cubicBezTo>
                    <a:cubicBezTo>
                      <a:pt x="84" y="54"/>
                      <a:pt x="90" y="64"/>
                      <a:pt x="89" y="73"/>
                    </a:cubicBezTo>
                    <a:cubicBezTo>
                      <a:pt x="87" y="81"/>
                      <a:pt x="77" y="79"/>
                      <a:pt x="70" y="79"/>
                    </a:cubicBez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Line 19"/>
              <p:cNvSpPr>
                <a:spLocks noChangeShapeType="1"/>
              </p:cNvSpPr>
              <p:nvPr/>
            </p:nvSpPr>
            <p:spPr bwMode="auto">
              <a:xfrm>
                <a:off x="4806" y="1006"/>
                <a:ext cx="229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Line 20"/>
              <p:cNvSpPr>
                <a:spLocks noChangeShapeType="1"/>
              </p:cNvSpPr>
              <p:nvPr/>
            </p:nvSpPr>
            <p:spPr bwMode="auto">
              <a:xfrm>
                <a:off x="4826" y="980"/>
                <a:ext cx="187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Line 21"/>
              <p:cNvSpPr>
                <a:spLocks noChangeShapeType="1"/>
              </p:cNvSpPr>
              <p:nvPr/>
            </p:nvSpPr>
            <p:spPr bwMode="auto">
              <a:xfrm>
                <a:off x="4846" y="951"/>
                <a:ext cx="147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22"/>
              <p:cNvSpPr>
                <a:spLocks/>
              </p:cNvSpPr>
              <p:nvPr/>
            </p:nvSpPr>
            <p:spPr bwMode="auto">
              <a:xfrm>
                <a:off x="5558" y="953"/>
                <a:ext cx="271" cy="350"/>
              </a:xfrm>
              <a:custGeom>
                <a:avLst/>
                <a:gdLst>
                  <a:gd name="T0" fmla="*/ 271 w 271"/>
                  <a:gd name="T1" fmla="*/ 260 h 350"/>
                  <a:gd name="T2" fmla="*/ 271 w 271"/>
                  <a:gd name="T3" fmla="*/ 350 h 350"/>
                  <a:gd name="T4" fmla="*/ 0 w 271"/>
                  <a:gd name="T5" fmla="*/ 350 h 350"/>
                  <a:gd name="T6" fmla="*/ 0 w 271"/>
                  <a:gd name="T7" fmla="*/ 0 h 350"/>
                  <a:gd name="T8" fmla="*/ 138 w 271"/>
                  <a:gd name="T9" fmla="*/ 0 h 350"/>
                  <a:gd name="T10" fmla="*/ 271 w 271"/>
                  <a:gd name="T11" fmla="*/ 91 h 350"/>
                  <a:gd name="T12" fmla="*/ 271 w 271"/>
                  <a:gd name="T13" fmla="*/ 175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1" h="350">
                    <a:moveTo>
                      <a:pt x="271" y="260"/>
                    </a:moveTo>
                    <a:lnTo>
                      <a:pt x="271" y="350"/>
                    </a:lnTo>
                    <a:lnTo>
                      <a:pt x="0" y="350"/>
                    </a:lnTo>
                    <a:lnTo>
                      <a:pt x="0" y="0"/>
                    </a:lnTo>
                    <a:lnTo>
                      <a:pt x="138" y="0"/>
                    </a:lnTo>
                    <a:lnTo>
                      <a:pt x="271" y="91"/>
                    </a:lnTo>
                    <a:lnTo>
                      <a:pt x="271" y="175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23"/>
              <p:cNvSpPr>
                <a:spLocks/>
              </p:cNvSpPr>
              <p:nvPr/>
            </p:nvSpPr>
            <p:spPr bwMode="auto">
              <a:xfrm>
                <a:off x="5696" y="960"/>
                <a:ext cx="127" cy="93"/>
              </a:xfrm>
              <a:custGeom>
                <a:avLst/>
                <a:gdLst>
                  <a:gd name="T0" fmla="*/ 0 w 127"/>
                  <a:gd name="T1" fmla="*/ 0 h 93"/>
                  <a:gd name="T2" fmla="*/ 55 w 127"/>
                  <a:gd name="T3" fmla="*/ 93 h 93"/>
                  <a:gd name="T4" fmla="*/ 127 w 127"/>
                  <a:gd name="T5" fmla="*/ 8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93">
                    <a:moveTo>
                      <a:pt x="0" y="0"/>
                    </a:moveTo>
                    <a:lnTo>
                      <a:pt x="55" y="93"/>
                    </a:lnTo>
                    <a:lnTo>
                      <a:pt x="127" y="88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Line 24"/>
              <p:cNvSpPr>
                <a:spLocks noChangeShapeType="1"/>
              </p:cNvSpPr>
              <p:nvPr/>
            </p:nvSpPr>
            <p:spPr bwMode="auto">
              <a:xfrm>
                <a:off x="5605" y="1040"/>
                <a:ext cx="86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Line 25"/>
              <p:cNvSpPr>
                <a:spLocks noChangeShapeType="1"/>
              </p:cNvSpPr>
              <p:nvPr/>
            </p:nvSpPr>
            <p:spPr bwMode="auto">
              <a:xfrm>
                <a:off x="5605" y="1170"/>
                <a:ext cx="13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Line 26"/>
              <p:cNvSpPr>
                <a:spLocks noChangeShapeType="1"/>
              </p:cNvSpPr>
              <p:nvPr/>
            </p:nvSpPr>
            <p:spPr bwMode="auto">
              <a:xfrm>
                <a:off x="5605" y="1232"/>
                <a:ext cx="13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Line 27"/>
              <p:cNvSpPr>
                <a:spLocks noChangeShapeType="1"/>
              </p:cNvSpPr>
              <p:nvPr/>
            </p:nvSpPr>
            <p:spPr bwMode="auto">
              <a:xfrm>
                <a:off x="5605" y="1104"/>
                <a:ext cx="177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28"/>
              <p:cNvSpPr>
                <a:spLocks/>
              </p:cNvSpPr>
              <p:nvPr/>
            </p:nvSpPr>
            <p:spPr bwMode="auto">
              <a:xfrm>
                <a:off x="5785" y="1073"/>
                <a:ext cx="122" cy="164"/>
              </a:xfrm>
              <a:custGeom>
                <a:avLst/>
                <a:gdLst>
                  <a:gd name="T0" fmla="*/ 13 w 122"/>
                  <a:gd name="T1" fmla="*/ 102 h 164"/>
                  <a:gd name="T2" fmla="*/ 80 w 122"/>
                  <a:gd name="T3" fmla="*/ 0 h 164"/>
                  <a:gd name="T4" fmla="*/ 122 w 122"/>
                  <a:gd name="T5" fmla="*/ 27 h 164"/>
                  <a:gd name="T6" fmla="*/ 53 w 122"/>
                  <a:gd name="T7" fmla="*/ 133 h 164"/>
                  <a:gd name="T8" fmla="*/ 0 w 122"/>
                  <a:gd name="T9" fmla="*/ 164 h 164"/>
                  <a:gd name="T10" fmla="*/ 13 w 122"/>
                  <a:gd name="T11" fmla="*/ 102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2" h="164">
                    <a:moveTo>
                      <a:pt x="13" y="102"/>
                    </a:moveTo>
                    <a:lnTo>
                      <a:pt x="80" y="0"/>
                    </a:lnTo>
                    <a:lnTo>
                      <a:pt x="122" y="27"/>
                    </a:lnTo>
                    <a:lnTo>
                      <a:pt x="53" y="133"/>
                    </a:lnTo>
                    <a:lnTo>
                      <a:pt x="0" y="164"/>
                    </a:lnTo>
                    <a:lnTo>
                      <a:pt x="13" y="102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29"/>
              <p:cNvSpPr>
                <a:spLocks/>
              </p:cNvSpPr>
              <p:nvPr/>
            </p:nvSpPr>
            <p:spPr bwMode="auto">
              <a:xfrm>
                <a:off x="5803" y="1177"/>
                <a:ext cx="33" cy="27"/>
              </a:xfrm>
              <a:custGeom>
                <a:avLst/>
                <a:gdLst>
                  <a:gd name="T0" fmla="*/ 0 w 18"/>
                  <a:gd name="T1" fmla="*/ 0 h 15"/>
                  <a:gd name="T2" fmla="*/ 18 w 18"/>
                  <a:gd name="T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" h="15">
                    <a:moveTo>
                      <a:pt x="0" y="0"/>
                    </a:moveTo>
                    <a:cubicBezTo>
                      <a:pt x="0" y="0"/>
                      <a:pt x="13" y="1"/>
                      <a:pt x="18" y="15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30"/>
              <p:cNvSpPr>
                <a:spLocks/>
              </p:cNvSpPr>
              <p:nvPr/>
            </p:nvSpPr>
            <p:spPr bwMode="auto">
              <a:xfrm>
                <a:off x="6311" y="947"/>
                <a:ext cx="350" cy="350"/>
              </a:xfrm>
              <a:custGeom>
                <a:avLst/>
                <a:gdLst>
                  <a:gd name="T0" fmla="*/ 350 w 350"/>
                  <a:gd name="T1" fmla="*/ 272 h 350"/>
                  <a:gd name="T2" fmla="*/ 350 w 350"/>
                  <a:gd name="T3" fmla="*/ 163 h 350"/>
                  <a:gd name="T4" fmla="*/ 175 w 350"/>
                  <a:gd name="T5" fmla="*/ 0 h 350"/>
                  <a:gd name="T6" fmla="*/ 0 w 350"/>
                  <a:gd name="T7" fmla="*/ 170 h 350"/>
                  <a:gd name="T8" fmla="*/ 0 w 350"/>
                  <a:gd name="T9" fmla="*/ 272 h 350"/>
                  <a:gd name="T10" fmla="*/ 0 w 350"/>
                  <a:gd name="T11" fmla="*/ 350 h 350"/>
                  <a:gd name="T12" fmla="*/ 350 w 350"/>
                  <a:gd name="T13" fmla="*/ 350 h 350"/>
                  <a:gd name="T14" fmla="*/ 350 w 350"/>
                  <a:gd name="T15" fmla="*/ 272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0" h="350">
                    <a:moveTo>
                      <a:pt x="350" y="272"/>
                    </a:moveTo>
                    <a:lnTo>
                      <a:pt x="350" y="163"/>
                    </a:lnTo>
                    <a:lnTo>
                      <a:pt x="175" y="0"/>
                    </a:lnTo>
                    <a:lnTo>
                      <a:pt x="0" y="170"/>
                    </a:lnTo>
                    <a:lnTo>
                      <a:pt x="0" y="272"/>
                    </a:lnTo>
                    <a:lnTo>
                      <a:pt x="0" y="350"/>
                    </a:lnTo>
                    <a:lnTo>
                      <a:pt x="350" y="350"/>
                    </a:lnTo>
                    <a:lnTo>
                      <a:pt x="350" y="272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31"/>
              <p:cNvSpPr>
                <a:spLocks/>
              </p:cNvSpPr>
              <p:nvPr/>
            </p:nvSpPr>
            <p:spPr bwMode="auto">
              <a:xfrm>
                <a:off x="6331" y="973"/>
                <a:ext cx="57" cy="122"/>
              </a:xfrm>
              <a:custGeom>
                <a:avLst/>
                <a:gdLst>
                  <a:gd name="T0" fmla="*/ 0 w 57"/>
                  <a:gd name="T1" fmla="*/ 122 h 122"/>
                  <a:gd name="T2" fmla="*/ 0 w 57"/>
                  <a:gd name="T3" fmla="*/ 0 h 122"/>
                  <a:gd name="T4" fmla="*/ 57 w 57"/>
                  <a:gd name="T5" fmla="*/ 0 h 122"/>
                  <a:gd name="T6" fmla="*/ 57 w 57"/>
                  <a:gd name="T7" fmla="*/ 6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22">
                    <a:moveTo>
                      <a:pt x="0" y="122"/>
                    </a:moveTo>
                    <a:lnTo>
                      <a:pt x="0" y="0"/>
                    </a:lnTo>
                    <a:lnTo>
                      <a:pt x="57" y="0"/>
                    </a:lnTo>
                    <a:lnTo>
                      <a:pt x="57" y="67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32"/>
              <p:cNvSpPr>
                <a:spLocks noEditPoints="1"/>
              </p:cNvSpPr>
              <p:nvPr/>
            </p:nvSpPr>
            <p:spPr bwMode="auto">
              <a:xfrm>
                <a:off x="6451" y="1046"/>
                <a:ext cx="70" cy="127"/>
              </a:xfrm>
              <a:custGeom>
                <a:avLst/>
                <a:gdLst>
                  <a:gd name="T0" fmla="*/ 17 w 38"/>
                  <a:gd name="T1" fmla="*/ 70 h 70"/>
                  <a:gd name="T2" fmla="*/ 17 w 38"/>
                  <a:gd name="T3" fmla="*/ 63 h 70"/>
                  <a:gd name="T4" fmla="*/ 9 w 38"/>
                  <a:gd name="T5" fmla="*/ 61 h 70"/>
                  <a:gd name="T6" fmla="*/ 3 w 38"/>
                  <a:gd name="T7" fmla="*/ 55 h 70"/>
                  <a:gd name="T8" fmla="*/ 0 w 38"/>
                  <a:gd name="T9" fmla="*/ 46 h 70"/>
                  <a:gd name="T10" fmla="*/ 7 w 38"/>
                  <a:gd name="T11" fmla="*/ 45 h 70"/>
                  <a:gd name="T12" fmla="*/ 10 w 38"/>
                  <a:gd name="T13" fmla="*/ 53 h 70"/>
                  <a:gd name="T14" fmla="*/ 17 w 38"/>
                  <a:gd name="T15" fmla="*/ 57 h 70"/>
                  <a:gd name="T16" fmla="*/ 17 w 38"/>
                  <a:gd name="T17" fmla="*/ 35 h 70"/>
                  <a:gd name="T18" fmla="*/ 9 w 38"/>
                  <a:gd name="T19" fmla="*/ 32 h 70"/>
                  <a:gd name="T20" fmla="*/ 3 w 38"/>
                  <a:gd name="T21" fmla="*/ 27 h 70"/>
                  <a:gd name="T22" fmla="*/ 2 w 38"/>
                  <a:gd name="T23" fmla="*/ 19 h 70"/>
                  <a:gd name="T24" fmla="*/ 7 w 38"/>
                  <a:gd name="T25" fmla="*/ 7 h 70"/>
                  <a:gd name="T26" fmla="*/ 17 w 38"/>
                  <a:gd name="T27" fmla="*/ 3 h 70"/>
                  <a:gd name="T28" fmla="*/ 17 w 38"/>
                  <a:gd name="T29" fmla="*/ 0 h 70"/>
                  <a:gd name="T30" fmla="*/ 21 w 38"/>
                  <a:gd name="T31" fmla="*/ 0 h 70"/>
                  <a:gd name="T32" fmla="*/ 21 w 38"/>
                  <a:gd name="T33" fmla="*/ 3 h 70"/>
                  <a:gd name="T34" fmla="*/ 31 w 38"/>
                  <a:gd name="T35" fmla="*/ 7 h 70"/>
                  <a:gd name="T36" fmla="*/ 37 w 38"/>
                  <a:gd name="T37" fmla="*/ 17 h 70"/>
                  <a:gd name="T38" fmla="*/ 29 w 38"/>
                  <a:gd name="T39" fmla="*/ 18 h 70"/>
                  <a:gd name="T40" fmla="*/ 27 w 38"/>
                  <a:gd name="T41" fmla="*/ 12 h 70"/>
                  <a:gd name="T42" fmla="*/ 21 w 38"/>
                  <a:gd name="T43" fmla="*/ 9 h 70"/>
                  <a:gd name="T44" fmla="*/ 21 w 38"/>
                  <a:gd name="T45" fmla="*/ 29 h 70"/>
                  <a:gd name="T46" fmla="*/ 28 w 38"/>
                  <a:gd name="T47" fmla="*/ 31 h 70"/>
                  <a:gd name="T48" fmla="*/ 34 w 38"/>
                  <a:gd name="T49" fmla="*/ 35 h 70"/>
                  <a:gd name="T50" fmla="*/ 37 w 38"/>
                  <a:gd name="T51" fmla="*/ 40 h 70"/>
                  <a:gd name="T52" fmla="*/ 38 w 38"/>
                  <a:gd name="T53" fmla="*/ 46 h 70"/>
                  <a:gd name="T54" fmla="*/ 33 w 38"/>
                  <a:gd name="T55" fmla="*/ 58 h 70"/>
                  <a:gd name="T56" fmla="*/ 21 w 38"/>
                  <a:gd name="T57" fmla="*/ 63 h 70"/>
                  <a:gd name="T58" fmla="*/ 21 w 38"/>
                  <a:gd name="T59" fmla="*/ 70 h 70"/>
                  <a:gd name="T60" fmla="*/ 17 w 38"/>
                  <a:gd name="T61" fmla="*/ 70 h 70"/>
                  <a:gd name="T62" fmla="*/ 17 w 38"/>
                  <a:gd name="T63" fmla="*/ 9 h 70"/>
                  <a:gd name="T64" fmla="*/ 11 w 38"/>
                  <a:gd name="T65" fmla="*/ 12 h 70"/>
                  <a:gd name="T66" fmla="*/ 9 w 38"/>
                  <a:gd name="T67" fmla="*/ 19 h 70"/>
                  <a:gd name="T68" fmla="*/ 11 w 38"/>
                  <a:gd name="T69" fmla="*/ 25 h 70"/>
                  <a:gd name="T70" fmla="*/ 17 w 38"/>
                  <a:gd name="T71" fmla="*/ 28 h 70"/>
                  <a:gd name="T72" fmla="*/ 17 w 38"/>
                  <a:gd name="T73" fmla="*/ 9 h 70"/>
                  <a:gd name="T74" fmla="*/ 21 w 38"/>
                  <a:gd name="T75" fmla="*/ 57 h 70"/>
                  <a:gd name="T76" fmla="*/ 28 w 38"/>
                  <a:gd name="T77" fmla="*/ 54 h 70"/>
                  <a:gd name="T78" fmla="*/ 31 w 38"/>
                  <a:gd name="T79" fmla="*/ 46 h 70"/>
                  <a:gd name="T80" fmla="*/ 29 w 38"/>
                  <a:gd name="T81" fmla="*/ 40 h 70"/>
                  <a:gd name="T82" fmla="*/ 21 w 38"/>
                  <a:gd name="T83" fmla="*/ 36 h 70"/>
                  <a:gd name="T84" fmla="*/ 21 w 38"/>
                  <a:gd name="T85" fmla="*/ 5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" h="70">
                    <a:moveTo>
                      <a:pt x="17" y="70"/>
                    </a:moveTo>
                    <a:cubicBezTo>
                      <a:pt x="17" y="63"/>
                      <a:pt x="17" y="63"/>
                      <a:pt x="17" y="63"/>
                    </a:cubicBezTo>
                    <a:cubicBezTo>
                      <a:pt x="14" y="63"/>
                      <a:pt x="11" y="62"/>
                      <a:pt x="9" y="61"/>
                    </a:cubicBezTo>
                    <a:cubicBezTo>
                      <a:pt x="7" y="60"/>
                      <a:pt x="5" y="58"/>
                      <a:pt x="3" y="55"/>
                    </a:cubicBezTo>
                    <a:cubicBezTo>
                      <a:pt x="2" y="53"/>
                      <a:pt x="1" y="50"/>
                      <a:pt x="0" y="46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8" y="49"/>
                      <a:pt x="9" y="51"/>
                      <a:pt x="10" y="53"/>
                    </a:cubicBezTo>
                    <a:cubicBezTo>
                      <a:pt x="12" y="56"/>
                      <a:pt x="15" y="57"/>
                      <a:pt x="17" y="57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4" y="35"/>
                      <a:pt x="12" y="34"/>
                      <a:pt x="9" y="32"/>
                    </a:cubicBezTo>
                    <a:cubicBezTo>
                      <a:pt x="6" y="31"/>
                      <a:pt x="5" y="29"/>
                      <a:pt x="3" y="27"/>
                    </a:cubicBezTo>
                    <a:cubicBezTo>
                      <a:pt x="2" y="25"/>
                      <a:pt x="2" y="22"/>
                      <a:pt x="2" y="19"/>
                    </a:cubicBezTo>
                    <a:cubicBezTo>
                      <a:pt x="2" y="14"/>
                      <a:pt x="3" y="10"/>
                      <a:pt x="7" y="7"/>
                    </a:cubicBezTo>
                    <a:cubicBezTo>
                      <a:pt x="9" y="5"/>
                      <a:pt x="13" y="4"/>
                      <a:pt x="17" y="3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5" y="4"/>
                      <a:pt x="29" y="5"/>
                      <a:pt x="31" y="7"/>
                    </a:cubicBezTo>
                    <a:cubicBezTo>
                      <a:pt x="34" y="10"/>
                      <a:pt x="36" y="13"/>
                      <a:pt x="37" y="17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6"/>
                      <a:pt x="28" y="14"/>
                      <a:pt x="27" y="12"/>
                    </a:cubicBezTo>
                    <a:cubicBezTo>
                      <a:pt x="25" y="11"/>
                      <a:pt x="24" y="10"/>
                      <a:pt x="21" y="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5" y="30"/>
                      <a:pt x="27" y="31"/>
                      <a:pt x="28" y="31"/>
                    </a:cubicBezTo>
                    <a:cubicBezTo>
                      <a:pt x="31" y="32"/>
                      <a:pt x="32" y="34"/>
                      <a:pt x="34" y="35"/>
                    </a:cubicBezTo>
                    <a:cubicBezTo>
                      <a:pt x="35" y="36"/>
                      <a:pt x="36" y="38"/>
                      <a:pt x="37" y="40"/>
                    </a:cubicBezTo>
                    <a:cubicBezTo>
                      <a:pt x="38" y="42"/>
                      <a:pt x="38" y="44"/>
                      <a:pt x="38" y="46"/>
                    </a:cubicBezTo>
                    <a:cubicBezTo>
                      <a:pt x="38" y="51"/>
                      <a:pt x="36" y="55"/>
                      <a:pt x="33" y="58"/>
                    </a:cubicBezTo>
                    <a:cubicBezTo>
                      <a:pt x="30" y="61"/>
                      <a:pt x="26" y="63"/>
                      <a:pt x="21" y="63"/>
                    </a:cubicBezTo>
                    <a:cubicBezTo>
                      <a:pt x="21" y="70"/>
                      <a:pt x="21" y="70"/>
                      <a:pt x="21" y="70"/>
                    </a:cubicBezTo>
                    <a:lnTo>
                      <a:pt x="17" y="70"/>
                    </a:lnTo>
                    <a:close/>
                    <a:moveTo>
                      <a:pt x="17" y="9"/>
                    </a:moveTo>
                    <a:cubicBezTo>
                      <a:pt x="15" y="10"/>
                      <a:pt x="12" y="11"/>
                      <a:pt x="11" y="12"/>
                    </a:cubicBezTo>
                    <a:cubicBezTo>
                      <a:pt x="9" y="14"/>
                      <a:pt x="9" y="16"/>
                      <a:pt x="9" y="19"/>
                    </a:cubicBezTo>
                    <a:cubicBezTo>
                      <a:pt x="9" y="21"/>
                      <a:pt x="9" y="23"/>
                      <a:pt x="11" y="25"/>
                    </a:cubicBezTo>
                    <a:cubicBezTo>
                      <a:pt x="12" y="26"/>
                      <a:pt x="14" y="28"/>
                      <a:pt x="17" y="28"/>
                    </a:cubicBezTo>
                    <a:lnTo>
                      <a:pt x="17" y="9"/>
                    </a:lnTo>
                    <a:close/>
                    <a:moveTo>
                      <a:pt x="21" y="57"/>
                    </a:moveTo>
                    <a:cubicBezTo>
                      <a:pt x="24" y="57"/>
                      <a:pt x="26" y="56"/>
                      <a:pt x="28" y="54"/>
                    </a:cubicBezTo>
                    <a:cubicBezTo>
                      <a:pt x="30" y="52"/>
                      <a:pt x="31" y="49"/>
                      <a:pt x="31" y="46"/>
                    </a:cubicBezTo>
                    <a:cubicBezTo>
                      <a:pt x="31" y="44"/>
                      <a:pt x="30" y="42"/>
                      <a:pt x="29" y="40"/>
                    </a:cubicBezTo>
                    <a:cubicBezTo>
                      <a:pt x="28" y="39"/>
                      <a:pt x="25" y="37"/>
                      <a:pt x="21" y="36"/>
                    </a:cubicBezTo>
                    <a:lnTo>
                      <a:pt x="21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Line 33"/>
              <p:cNvSpPr>
                <a:spLocks noChangeShapeType="1"/>
              </p:cNvSpPr>
              <p:nvPr/>
            </p:nvSpPr>
            <p:spPr bwMode="auto">
              <a:xfrm>
                <a:off x="6320" y="1219"/>
                <a:ext cx="33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34"/>
              <p:cNvSpPr>
                <a:spLocks/>
              </p:cNvSpPr>
              <p:nvPr/>
            </p:nvSpPr>
            <p:spPr bwMode="auto">
              <a:xfrm>
                <a:off x="7072" y="953"/>
                <a:ext cx="350" cy="84"/>
              </a:xfrm>
              <a:custGeom>
                <a:avLst/>
                <a:gdLst>
                  <a:gd name="T0" fmla="*/ 248 w 350"/>
                  <a:gd name="T1" fmla="*/ 84 h 84"/>
                  <a:gd name="T2" fmla="*/ 350 w 350"/>
                  <a:gd name="T3" fmla="*/ 84 h 84"/>
                  <a:gd name="T4" fmla="*/ 350 w 350"/>
                  <a:gd name="T5" fmla="*/ 0 h 84"/>
                  <a:gd name="T6" fmla="*/ 0 w 350"/>
                  <a:gd name="T7" fmla="*/ 0 h 84"/>
                  <a:gd name="T8" fmla="*/ 0 w 350"/>
                  <a:gd name="T9" fmla="*/ 84 h 84"/>
                  <a:gd name="T10" fmla="*/ 100 w 350"/>
                  <a:gd name="T1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0" h="84">
                    <a:moveTo>
                      <a:pt x="248" y="84"/>
                    </a:moveTo>
                    <a:lnTo>
                      <a:pt x="350" y="84"/>
                    </a:lnTo>
                    <a:lnTo>
                      <a:pt x="350" y="0"/>
                    </a:lnTo>
                    <a:lnTo>
                      <a:pt x="0" y="0"/>
                    </a:lnTo>
                    <a:lnTo>
                      <a:pt x="0" y="84"/>
                    </a:lnTo>
                    <a:lnTo>
                      <a:pt x="100" y="84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35"/>
              <p:cNvSpPr>
                <a:spLocks/>
              </p:cNvSpPr>
              <p:nvPr/>
            </p:nvSpPr>
            <p:spPr bwMode="auto">
              <a:xfrm>
                <a:off x="7171" y="986"/>
                <a:ext cx="151" cy="235"/>
              </a:xfrm>
              <a:custGeom>
                <a:avLst/>
                <a:gdLst>
                  <a:gd name="T0" fmla="*/ 151 w 151"/>
                  <a:gd name="T1" fmla="*/ 173 h 235"/>
                  <a:gd name="T2" fmla="*/ 151 w 151"/>
                  <a:gd name="T3" fmla="*/ 0 h 235"/>
                  <a:gd name="T4" fmla="*/ 0 w 151"/>
                  <a:gd name="T5" fmla="*/ 0 h 235"/>
                  <a:gd name="T6" fmla="*/ 0 w 151"/>
                  <a:gd name="T7" fmla="*/ 235 h 235"/>
                  <a:gd name="T8" fmla="*/ 78 w 151"/>
                  <a:gd name="T9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235">
                    <a:moveTo>
                      <a:pt x="151" y="173"/>
                    </a:moveTo>
                    <a:lnTo>
                      <a:pt x="151" y="0"/>
                    </a:lnTo>
                    <a:lnTo>
                      <a:pt x="0" y="0"/>
                    </a:lnTo>
                    <a:lnTo>
                      <a:pt x="0" y="235"/>
                    </a:lnTo>
                    <a:lnTo>
                      <a:pt x="78" y="235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36"/>
              <p:cNvSpPr>
                <a:spLocks/>
              </p:cNvSpPr>
              <p:nvPr/>
            </p:nvSpPr>
            <p:spPr bwMode="auto">
              <a:xfrm>
                <a:off x="7222" y="1051"/>
                <a:ext cx="178" cy="252"/>
              </a:xfrm>
              <a:custGeom>
                <a:avLst/>
                <a:gdLst>
                  <a:gd name="T0" fmla="*/ 57 w 98"/>
                  <a:gd name="T1" fmla="*/ 0 h 138"/>
                  <a:gd name="T2" fmla="*/ 97 w 98"/>
                  <a:gd name="T3" fmla="*/ 60 h 138"/>
                  <a:gd name="T4" fmla="*/ 80 w 98"/>
                  <a:gd name="T5" fmla="*/ 109 h 138"/>
                  <a:gd name="T6" fmla="*/ 87 w 98"/>
                  <a:gd name="T7" fmla="*/ 138 h 138"/>
                  <a:gd name="T8" fmla="*/ 35 w 98"/>
                  <a:gd name="T9" fmla="*/ 138 h 138"/>
                  <a:gd name="T10" fmla="*/ 15 w 98"/>
                  <a:gd name="T11" fmla="*/ 100 h 138"/>
                  <a:gd name="T12" fmla="*/ 10 w 98"/>
                  <a:gd name="T13" fmla="*/ 54 h 138"/>
                  <a:gd name="T14" fmla="*/ 0 w 98"/>
                  <a:gd name="T15" fmla="*/ 22 h 138"/>
                  <a:gd name="T16" fmla="*/ 31 w 98"/>
                  <a:gd name="T17" fmla="*/ 28 h 138"/>
                  <a:gd name="T18" fmla="*/ 55 w 98"/>
                  <a:gd name="T19" fmla="*/ 57 h 138"/>
                  <a:gd name="T20" fmla="*/ 57 w 98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138">
                    <a:moveTo>
                      <a:pt x="57" y="0"/>
                    </a:moveTo>
                    <a:cubicBezTo>
                      <a:pt x="57" y="0"/>
                      <a:pt x="96" y="45"/>
                      <a:pt x="97" y="60"/>
                    </a:cubicBezTo>
                    <a:cubicBezTo>
                      <a:pt x="98" y="74"/>
                      <a:pt x="80" y="102"/>
                      <a:pt x="80" y="109"/>
                    </a:cubicBezTo>
                    <a:cubicBezTo>
                      <a:pt x="81" y="117"/>
                      <a:pt x="87" y="138"/>
                      <a:pt x="87" y="138"/>
                    </a:cubicBezTo>
                    <a:cubicBezTo>
                      <a:pt x="35" y="138"/>
                      <a:pt x="35" y="138"/>
                      <a:pt x="35" y="138"/>
                    </a:cubicBezTo>
                    <a:cubicBezTo>
                      <a:pt x="35" y="138"/>
                      <a:pt x="20" y="105"/>
                      <a:pt x="15" y="100"/>
                    </a:cubicBezTo>
                    <a:cubicBezTo>
                      <a:pt x="11" y="96"/>
                      <a:pt x="11" y="63"/>
                      <a:pt x="10" y="54"/>
                    </a:cubicBezTo>
                    <a:cubicBezTo>
                      <a:pt x="9" y="45"/>
                      <a:pt x="2" y="24"/>
                      <a:pt x="0" y="22"/>
                    </a:cubicBezTo>
                    <a:cubicBezTo>
                      <a:pt x="0" y="22"/>
                      <a:pt x="18" y="4"/>
                      <a:pt x="31" y="28"/>
                    </a:cubicBezTo>
                    <a:cubicBezTo>
                      <a:pt x="44" y="52"/>
                      <a:pt x="42" y="66"/>
                      <a:pt x="55" y="57"/>
                    </a:cubicBezTo>
                    <a:lnTo>
                      <a:pt x="57" y="0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37"/>
              <p:cNvSpPr>
                <a:spLocks/>
              </p:cNvSpPr>
              <p:nvPr/>
            </p:nvSpPr>
            <p:spPr bwMode="auto">
              <a:xfrm>
                <a:off x="256" y="3772"/>
                <a:ext cx="302" cy="133"/>
              </a:xfrm>
              <a:custGeom>
                <a:avLst/>
                <a:gdLst>
                  <a:gd name="T0" fmla="*/ 166 w 166"/>
                  <a:gd name="T1" fmla="*/ 0 h 73"/>
                  <a:gd name="T2" fmla="*/ 51 w 166"/>
                  <a:gd name="T3" fmla="*/ 0 h 73"/>
                  <a:gd name="T4" fmla="*/ 0 w 166"/>
                  <a:gd name="T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6" h="73">
                    <a:moveTo>
                      <a:pt x="166" y="0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0" y="4"/>
                      <a:pt x="0" y="73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38"/>
              <p:cNvSpPr>
                <a:spLocks/>
              </p:cNvSpPr>
              <p:nvPr/>
            </p:nvSpPr>
            <p:spPr bwMode="auto">
              <a:xfrm>
                <a:off x="480" y="3702"/>
                <a:ext cx="78" cy="137"/>
              </a:xfrm>
              <a:custGeom>
                <a:avLst/>
                <a:gdLst>
                  <a:gd name="T0" fmla="*/ 0 w 78"/>
                  <a:gd name="T1" fmla="*/ 0 h 137"/>
                  <a:gd name="T2" fmla="*/ 78 w 78"/>
                  <a:gd name="T3" fmla="*/ 70 h 137"/>
                  <a:gd name="T4" fmla="*/ 0 w 78"/>
                  <a:gd name="T5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137">
                    <a:moveTo>
                      <a:pt x="0" y="0"/>
                    </a:moveTo>
                    <a:lnTo>
                      <a:pt x="78" y="70"/>
                    </a:lnTo>
                    <a:lnTo>
                      <a:pt x="0" y="137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39"/>
              <p:cNvSpPr>
                <a:spLocks/>
              </p:cNvSpPr>
              <p:nvPr/>
            </p:nvSpPr>
            <p:spPr bwMode="auto">
              <a:xfrm>
                <a:off x="302" y="3828"/>
                <a:ext cx="304" cy="133"/>
              </a:xfrm>
              <a:custGeom>
                <a:avLst/>
                <a:gdLst>
                  <a:gd name="T0" fmla="*/ 0 w 167"/>
                  <a:gd name="T1" fmla="*/ 73 h 73"/>
                  <a:gd name="T2" fmla="*/ 115 w 167"/>
                  <a:gd name="T3" fmla="*/ 73 h 73"/>
                  <a:gd name="T4" fmla="*/ 167 w 167"/>
                  <a:gd name="T5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7" h="73">
                    <a:moveTo>
                      <a:pt x="0" y="73"/>
                    </a:moveTo>
                    <a:cubicBezTo>
                      <a:pt x="115" y="73"/>
                      <a:pt x="115" y="73"/>
                      <a:pt x="115" y="73"/>
                    </a:cubicBezTo>
                    <a:cubicBezTo>
                      <a:pt x="115" y="73"/>
                      <a:pt x="167" y="69"/>
                      <a:pt x="167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40"/>
              <p:cNvSpPr>
                <a:spLocks/>
              </p:cNvSpPr>
              <p:nvPr/>
            </p:nvSpPr>
            <p:spPr bwMode="auto">
              <a:xfrm>
                <a:off x="302" y="3894"/>
                <a:ext cx="78" cy="136"/>
              </a:xfrm>
              <a:custGeom>
                <a:avLst/>
                <a:gdLst>
                  <a:gd name="T0" fmla="*/ 78 w 78"/>
                  <a:gd name="T1" fmla="*/ 136 h 136"/>
                  <a:gd name="T2" fmla="*/ 0 w 78"/>
                  <a:gd name="T3" fmla="*/ 67 h 136"/>
                  <a:gd name="T4" fmla="*/ 78 w 78"/>
                  <a:gd name="T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136">
                    <a:moveTo>
                      <a:pt x="78" y="136"/>
                    </a:moveTo>
                    <a:lnTo>
                      <a:pt x="0" y="67"/>
                    </a:lnTo>
                    <a:lnTo>
                      <a:pt x="78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41"/>
              <p:cNvSpPr>
                <a:spLocks/>
              </p:cNvSpPr>
              <p:nvPr/>
            </p:nvSpPr>
            <p:spPr bwMode="auto">
              <a:xfrm>
                <a:off x="1238" y="3691"/>
                <a:ext cx="125" cy="126"/>
              </a:xfrm>
              <a:custGeom>
                <a:avLst/>
                <a:gdLst>
                  <a:gd name="T0" fmla="*/ 0 w 125"/>
                  <a:gd name="T1" fmla="*/ 0 h 126"/>
                  <a:gd name="T2" fmla="*/ 125 w 125"/>
                  <a:gd name="T3" fmla="*/ 0 h 126"/>
                  <a:gd name="T4" fmla="*/ 125 w 125"/>
                  <a:gd name="T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5" h="126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6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42"/>
              <p:cNvSpPr>
                <a:spLocks/>
              </p:cNvSpPr>
              <p:nvPr/>
            </p:nvSpPr>
            <p:spPr bwMode="auto">
              <a:xfrm>
                <a:off x="1014" y="3917"/>
                <a:ext cx="123" cy="124"/>
              </a:xfrm>
              <a:custGeom>
                <a:avLst/>
                <a:gdLst>
                  <a:gd name="T0" fmla="*/ 123 w 123"/>
                  <a:gd name="T1" fmla="*/ 124 h 124"/>
                  <a:gd name="T2" fmla="*/ 0 w 123"/>
                  <a:gd name="T3" fmla="*/ 124 h 124"/>
                  <a:gd name="T4" fmla="*/ 0 w 123"/>
                  <a:gd name="T5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124">
                    <a:moveTo>
                      <a:pt x="123" y="124"/>
                    </a:moveTo>
                    <a:lnTo>
                      <a:pt x="0" y="124"/>
                    </a:lnTo>
                    <a:lnTo>
                      <a:pt x="0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Line 43"/>
              <p:cNvSpPr>
                <a:spLocks noChangeShapeType="1"/>
              </p:cNvSpPr>
              <p:nvPr/>
            </p:nvSpPr>
            <p:spPr bwMode="auto">
              <a:xfrm flipH="1">
                <a:off x="1014" y="3691"/>
                <a:ext cx="349" cy="35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44"/>
              <p:cNvSpPr>
                <a:spLocks/>
              </p:cNvSpPr>
              <p:nvPr/>
            </p:nvSpPr>
            <p:spPr bwMode="auto">
              <a:xfrm>
                <a:off x="1882" y="3691"/>
                <a:ext cx="126" cy="64"/>
              </a:xfrm>
              <a:custGeom>
                <a:avLst/>
                <a:gdLst>
                  <a:gd name="T0" fmla="*/ 0 w 126"/>
                  <a:gd name="T1" fmla="*/ 64 h 64"/>
                  <a:gd name="T2" fmla="*/ 64 w 126"/>
                  <a:gd name="T3" fmla="*/ 0 h 64"/>
                  <a:gd name="T4" fmla="*/ 126 w 126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6" h="64">
                    <a:moveTo>
                      <a:pt x="0" y="64"/>
                    </a:moveTo>
                    <a:lnTo>
                      <a:pt x="64" y="0"/>
                    </a:lnTo>
                    <a:lnTo>
                      <a:pt x="126" y="64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45"/>
              <p:cNvSpPr>
                <a:spLocks/>
              </p:cNvSpPr>
              <p:nvPr/>
            </p:nvSpPr>
            <p:spPr bwMode="auto">
              <a:xfrm>
                <a:off x="1882" y="3979"/>
                <a:ext cx="126" cy="62"/>
              </a:xfrm>
              <a:custGeom>
                <a:avLst/>
                <a:gdLst>
                  <a:gd name="T0" fmla="*/ 126 w 126"/>
                  <a:gd name="T1" fmla="*/ 0 h 62"/>
                  <a:gd name="T2" fmla="*/ 64 w 126"/>
                  <a:gd name="T3" fmla="*/ 62 h 62"/>
                  <a:gd name="T4" fmla="*/ 0 w 126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6" h="62">
                    <a:moveTo>
                      <a:pt x="126" y="0"/>
                    </a:moveTo>
                    <a:lnTo>
                      <a:pt x="64" y="62"/>
                    </a:lnTo>
                    <a:lnTo>
                      <a:pt x="0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Line 46"/>
              <p:cNvSpPr>
                <a:spLocks noChangeShapeType="1"/>
              </p:cNvSpPr>
              <p:nvPr/>
            </p:nvSpPr>
            <p:spPr bwMode="auto">
              <a:xfrm>
                <a:off x="1946" y="3691"/>
                <a:ext cx="0" cy="35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47"/>
              <p:cNvSpPr>
                <a:spLocks/>
              </p:cNvSpPr>
              <p:nvPr/>
            </p:nvSpPr>
            <p:spPr bwMode="auto">
              <a:xfrm>
                <a:off x="2525" y="3804"/>
                <a:ext cx="62" cy="124"/>
              </a:xfrm>
              <a:custGeom>
                <a:avLst/>
                <a:gdLst>
                  <a:gd name="T0" fmla="*/ 62 w 62"/>
                  <a:gd name="T1" fmla="*/ 124 h 124"/>
                  <a:gd name="T2" fmla="*/ 0 w 62"/>
                  <a:gd name="T3" fmla="*/ 62 h 124"/>
                  <a:gd name="T4" fmla="*/ 62 w 62"/>
                  <a:gd name="T5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2" h="124">
                    <a:moveTo>
                      <a:pt x="62" y="124"/>
                    </a:moveTo>
                    <a:lnTo>
                      <a:pt x="0" y="62"/>
                    </a:lnTo>
                    <a:lnTo>
                      <a:pt x="62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48"/>
              <p:cNvSpPr>
                <a:spLocks/>
              </p:cNvSpPr>
              <p:nvPr/>
            </p:nvSpPr>
            <p:spPr bwMode="auto">
              <a:xfrm>
                <a:off x="2812" y="3804"/>
                <a:ext cx="62" cy="124"/>
              </a:xfrm>
              <a:custGeom>
                <a:avLst/>
                <a:gdLst>
                  <a:gd name="T0" fmla="*/ 0 w 62"/>
                  <a:gd name="T1" fmla="*/ 0 h 124"/>
                  <a:gd name="T2" fmla="*/ 62 w 62"/>
                  <a:gd name="T3" fmla="*/ 62 h 124"/>
                  <a:gd name="T4" fmla="*/ 0 w 62"/>
                  <a:gd name="T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2" h="124">
                    <a:moveTo>
                      <a:pt x="0" y="0"/>
                    </a:moveTo>
                    <a:lnTo>
                      <a:pt x="62" y="62"/>
                    </a:lnTo>
                    <a:lnTo>
                      <a:pt x="0" y="124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Line 49"/>
              <p:cNvSpPr>
                <a:spLocks noChangeShapeType="1"/>
              </p:cNvSpPr>
              <p:nvPr/>
            </p:nvSpPr>
            <p:spPr bwMode="auto">
              <a:xfrm>
                <a:off x="2525" y="3866"/>
                <a:ext cx="349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50"/>
              <p:cNvSpPr>
                <a:spLocks/>
              </p:cNvSpPr>
              <p:nvPr/>
            </p:nvSpPr>
            <p:spPr bwMode="auto">
              <a:xfrm>
                <a:off x="3510" y="3693"/>
                <a:ext cx="125" cy="126"/>
              </a:xfrm>
              <a:custGeom>
                <a:avLst/>
                <a:gdLst>
                  <a:gd name="T0" fmla="*/ 0 w 125"/>
                  <a:gd name="T1" fmla="*/ 0 h 126"/>
                  <a:gd name="T2" fmla="*/ 125 w 125"/>
                  <a:gd name="T3" fmla="*/ 0 h 126"/>
                  <a:gd name="T4" fmla="*/ 125 w 125"/>
                  <a:gd name="T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5" h="126">
                    <a:moveTo>
                      <a:pt x="0" y="0"/>
                    </a:moveTo>
                    <a:lnTo>
                      <a:pt x="125" y="0"/>
                    </a:lnTo>
                    <a:lnTo>
                      <a:pt x="125" y="126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51"/>
              <p:cNvSpPr>
                <a:spLocks/>
              </p:cNvSpPr>
              <p:nvPr/>
            </p:nvSpPr>
            <p:spPr bwMode="auto">
              <a:xfrm>
                <a:off x="3286" y="3917"/>
                <a:ext cx="123" cy="126"/>
              </a:xfrm>
              <a:custGeom>
                <a:avLst/>
                <a:gdLst>
                  <a:gd name="T0" fmla="*/ 123 w 123"/>
                  <a:gd name="T1" fmla="*/ 126 h 126"/>
                  <a:gd name="T2" fmla="*/ 0 w 123"/>
                  <a:gd name="T3" fmla="*/ 126 h 126"/>
                  <a:gd name="T4" fmla="*/ 0 w 123"/>
                  <a:gd name="T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126">
                    <a:moveTo>
                      <a:pt x="123" y="126"/>
                    </a:moveTo>
                    <a:lnTo>
                      <a:pt x="0" y="126"/>
                    </a:lnTo>
                    <a:lnTo>
                      <a:pt x="0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Line 52"/>
              <p:cNvSpPr>
                <a:spLocks noChangeShapeType="1"/>
              </p:cNvSpPr>
              <p:nvPr/>
            </p:nvSpPr>
            <p:spPr bwMode="auto">
              <a:xfrm flipH="1">
                <a:off x="3286" y="3693"/>
                <a:ext cx="349" cy="35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53"/>
              <p:cNvSpPr>
                <a:spLocks/>
              </p:cNvSpPr>
              <p:nvPr/>
            </p:nvSpPr>
            <p:spPr bwMode="auto">
              <a:xfrm>
                <a:off x="3286" y="3693"/>
                <a:ext cx="123" cy="126"/>
              </a:xfrm>
              <a:custGeom>
                <a:avLst/>
                <a:gdLst>
                  <a:gd name="T0" fmla="*/ 0 w 123"/>
                  <a:gd name="T1" fmla="*/ 126 h 126"/>
                  <a:gd name="T2" fmla="*/ 0 w 123"/>
                  <a:gd name="T3" fmla="*/ 0 h 126"/>
                  <a:gd name="T4" fmla="*/ 123 w 123"/>
                  <a:gd name="T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126">
                    <a:moveTo>
                      <a:pt x="0" y="126"/>
                    </a:moveTo>
                    <a:lnTo>
                      <a:pt x="0" y="0"/>
                    </a:lnTo>
                    <a:lnTo>
                      <a:pt x="123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54"/>
              <p:cNvSpPr>
                <a:spLocks/>
              </p:cNvSpPr>
              <p:nvPr/>
            </p:nvSpPr>
            <p:spPr bwMode="auto">
              <a:xfrm>
                <a:off x="3510" y="3917"/>
                <a:ext cx="125" cy="126"/>
              </a:xfrm>
              <a:custGeom>
                <a:avLst/>
                <a:gdLst>
                  <a:gd name="T0" fmla="*/ 125 w 125"/>
                  <a:gd name="T1" fmla="*/ 0 h 126"/>
                  <a:gd name="T2" fmla="*/ 125 w 125"/>
                  <a:gd name="T3" fmla="*/ 126 h 126"/>
                  <a:gd name="T4" fmla="*/ 0 w 125"/>
                  <a:gd name="T5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5" h="126">
                    <a:moveTo>
                      <a:pt x="125" y="0"/>
                    </a:moveTo>
                    <a:lnTo>
                      <a:pt x="125" y="126"/>
                    </a:lnTo>
                    <a:lnTo>
                      <a:pt x="0" y="126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Line 55"/>
              <p:cNvSpPr>
                <a:spLocks noChangeShapeType="1"/>
              </p:cNvSpPr>
              <p:nvPr/>
            </p:nvSpPr>
            <p:spPr bwMode="auto">
              <a:xfrm>
                <a:off x="3286" y="3693"/>
                <a:ext cx="349" cy="35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56"/>
              <p:cNvSpPr>
                <a:spLocks/>
              </p:cNvSpPr>
              <p:nvPr/>
            </p:nvSpPr>
            <p:spPr bwMode="auto">
              <a:xfrm>
                <a:off x="4311" y="3762"/>
                <a:ext cx="81" cy="146"/>
              </a:xfrm>
              <a:custGeom>
                <a:avLst/>
                <a:gdLst>
                  <a:gd name="T0" fmla="*/ 80 w 81"/>
                  <a:gd name="T1" fmla="*/ 73 h 146"/>
                  <a:gd name="T2" fmla="*/ 81 w 81"/>
                  <a:gd name="T3" fmla="*/ 73 h 146"/>
                  <a:gd name="T4" fmla="*/ 9 w 81"/>
                  <a:gd name="T5" fmla="*/ 146 h 146"/>
                  <a:gd name="T6" fmla="*/ 0 w 81"/>
                  <a:gd name="T7" fmla="*/ 137 h 146"/>
                  <a:gd name="T8" fmla="*/ 56 w 81"/>
                  <a:gd name="T9" fmla="*/ 81 h 146"/>
                  <a:gd name="T10" fmla="*/ 58 w 81"/>
                  <a:gd name="T11" fmla="*/ 81 h 146"/>
                  <a:gd name="T12" fmla="*/ 58 w 81"/>
                  <a:gd name="T13" fmla="*/ 68 h 146"/>
                  <a:gd name="T14" fmla="*/ 58 w 81"/>
                  <a:gd name="T15" fmla="*/ 68 h 146"/>
                  <a:gd name="T16" fmla="*/ 0 w 81"/>
                  <a:gd name="T17" fmla="*/ 10 h 146"/>
                  <a:gd name="T18" fmla="*/ 9 w 81"/>
                  <a:gd name="T19" fmla="*/ 0 h 146"/>
                  <a:gd name="T20" fmla="*/ 81 w 81"/>
                  <a:gd name="T21" fmla="*/ 73 h 146"/>
                  <a:gd name="T22" fmla="*/ 80 w 81"/>
                  <a:gd name="T23" fmla="*/ 73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1" h="146">
                    <a:moveTo>
                      <a:pt x="80" y="73"/>
                    </a:moveTo>
                    <a:lnTo>
                      <a:pt x="81" y="73"/>
                    </a:lnTo>
                    <a:lnTo>
                      <a:pt x="9" y="146"/>
                    </a:lnTo>
                    <a:lnTo>
                      <a:pt x="0" y="137"/>
                    </a:lnTo>
                    <a:lnTo>
                      <a:pt x="56" y="81"/>
                    </a:lnTo>
                    <a:lnTo>
                      <a:pt x="58" y="81"/>
                    </a:lnTo>
                    <a:lnTo>
                      <a:pt x="58" y="68"/>
                    </a:lnTo>
                    <a:lnTo>
                      <a:pt x="58" y="68"/>
                    </a:lnTo>
                    <a:lnTo>
                      <a:pt x="0" y="10"/>
                    </a:lnTo>
                    <a:lnTo>
                      <a:pt x="9" y="0"/>
                    </a:lnTo>
                    <a:lnTo>
                      <a:pt x="81" y="73"/>
                    </a:lnTo>
                    <a:lnTo>
                      <a:pt x="80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Line 57"/>
              <p:cNvSpPr>
                <a:spLocks noChangeShapeType="1"/>
              </p:cNvSpPr>
              <p:nvPr/>
            </p:nvSpPr>
            <p:spPr bwMode="auto">
              <a:xfrm flipH="1">
                <a:off x="4183" y="3835"/>
                <a:ext cx="195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58"/>
              <p:cNvSpPr>
                <a:spLocks/>
              </p:cNvSpPr>
              <p:nvPr/>
            </p:nvSpPr>
            <p:spPr bwMode="auto">
              <a:xfrm>
                <a:off x="4043" y="3823"/>
                <a:ext cx="80" cy="145"/>
              </a:xfrm>
              <a:custGeom>
                <a:avLst/>
                <a:gdLst>
                  <a:gd name="T0" fmla="*/ 0 w 80"/>
                  <a:gd name="T1" fmla="*/ 72 h 145"/>
                  <a:gd name="T2" fmla="*/ 0 w 80"/>
                  <a:gd name="T3" fmla="*/ 72 h 145"/>
                  <a:gd name="T4" fmla="*/ 71 w 80"/>
                  <a:gd name="T5" fmla="*/ 0 h 145"/>
                  <a:gd name="T6" fmla="*/ 80 w 80"/>
                  <a:gd name="T7" fmla="*/ 9 h 145"/>
                  <a:gd name="T8" fmla="*/ 24 w 80"/>
                  <a:gd name="T9" fmla="*/ 65 h 145"/>
                  <a:gd name="T10" fmla="*/ 22 w 80"/>
                  <a:gd name="T11" fmla="*/ 65 h 145"/>
                  <a:gd name="T12" fmla="*/ 22 w 80"/>
                  <a:gd name="T13" fmla="*/ 78 h 145"/>
                  <a:gd name="T14" fmla="*/ 22 w 80"/>
                  <a:gd name="T15" fmla="*/ 78 h 145"/>
                  <a:gd name="T16" fmla="*/ 80 w 80"/>
                  <a:gd name="T17" fmla="*/ 136 h 145"/>
                  <a:gd name="T18" fmla="*/ 71 w 80"/>
                  <a:gd name="T19" fmla="*/ 145 h 145"/>
                  <a:gd name="T20" fmla="*/ 0 w 80"/>
                  <a:gd name="T21" fmla="*/ 72 h 145"/>
                  <a:gd name="T22" fmla="*/ 0 w 80"/>
                  <a:gd name="T23" fmla="*/ 7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45">
                    <a:moveTo>
                      <a:pt x="0" y="72"/>
                    </a:moveTo>
                    <a:lnTo>
                      <a:pt x="0" y="72"/>
                    </a:lnTo>
                    <a:lnTo>
                      <a:pt x="71" y="0"/>
                    </a:lnTo>
                    <a:lnTo>
                      <a:pt x="80" y="9"/>
                    </a:lnTo>
                    <a:lnTo>
                      <a:pt x="24" y="65"/>
                    </a:lnTo>
                    <a:lnTo>
                      <a:pt x="22" y="65"/>
                    </a:lnTo>
                    <a:lnTo>
                      <a:pt x="22" y="78"/>
                    </a:lnTo>
                    <a:lnTo>
                      <a:pt x="22" y="78"/>
                    </a:lnTo>
                    <a:lnTo>
                      <a:pt x="80" y="136"/>
                    </a:lnTo>
                    <a:lnTo>
                      <a:pt x="71" y="145"/>
                    </a:lnTo>
                    <a:lnTo>
                      <a:pt x="0" y="72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Line 59"/>
              <p:cNvSpPr>
                <a:spLocks noChangeShapeType="1"/>
              </p:cNvSpPr>
              <p:nvPr/>
            </p:nvSpPr>
            <p:spPr bwMode="auto">
              <a:xfrm>
                <a:off x="4056" y="3895"/>
                <a:ext cx="19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60"/>
              <p:cNvSpPr>
                <a:spLocks/>
              </p:cNvSpPr>
              <p:nvPr/>
            </p:nvSpPr>
            <p:spPr bwMode="auto">
              <a:xfrm>
                <a:off x="4855" y="3784"/>
                <a:ext cx="93" cy="168"/>
              </a:xfrm>
              <a:custGeom>
                <a:avLst/>
                <a:gdLst>
                  <a:gd name="T0" fmla="*/ 2 w 93"/>
                  <a:gd name="T1" fmla="*/ 84 h 168"/>
                  <a:gd name="T2" fmla="*/ 0 w 93"/>
                  <a:gd name="T3" fmla="*/ 84 h 168"/>
                  <a:gd name="T4" fmla="*/ 84 w 93"/>
                  <a:gd name="T5" fmla="*/ 0 h 168"/>
                  <a:gd name="T6" fmla="*/ 93 w 93"/>
                  <a:gd name="T7" fmla="*/ 11 h 168"/>
                  <a:gd name="T8" fmla="*/ 29 w 93"/>
                  <a:gd name="T9" fmla="*/ 75 h 168"/>
                  <a:gd name="T10" fmla="*/ 25 w 93"/>
                  <a:gd name="T11" fmla="*/ 75 h 168"/>
                  <a:gd name="T12" fmla="*/ 25 w 93"/>
                  <a:gd name="T13" fmla="*/ 90 h 168"/>
                  <a:gd name="T14" fmla="*/ 27 w 93"/>
                  <a:gd name="T15" fmla="*/ 90 h 168"/>
                  <a:gd name="T16" fmla="*/ 93 w 93"/>
                  <a:gd name="T17" fmla="*/ 157 h 168"/>
                  <a:gd name="T18" fmla="*/ 82 w 93"/>
                  <a:gd name="T19" fmla="*/ 168 h 168"/>
                  <a:gd name="T20" fmla="*/ 0 w 93"/>
                  <a:gd name="T21" fmla="*/ 84 h 168"/>
                  <a:gd name="T22" fmla="*/ 2 w 93"/>
                  <a:gd name="T23" fmla="*/ 8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168">
                    <a:moveTo>
                      <a:pt x="2" y="84"/>
                    </a:moveTo>
                    <a:lnTo>
                      <a:pt x="0" y="84"/>
                    </a:lnTo>
                    <a:lnTo>
                      <a:pt x="84" y="0"/>
                    </a:lnTo>
                    <a:lnTo>
                      <a:pt x="93" y="11"/>
                    </a:lnTo>
                    <a:lnTo>
                      <a:pt x="29" y="75"/>
                    </a:lnTo>
                    <a:lnTo>
                      <a:pt x="25" y="75"/>
                    </a:lnTo>
                    <a:lnTo>
                      <a:pt x="25" y="90"/>
                    </a:lnTo>
                    <a:lnTo>
                      <a:pt x="27" y="90"/>
                    </a:lnTo>
                    <a:lnTo>
                      <a:pt x="93" y="157"/>
                    </a:lnTo>
                    <a:lnTo>
                      <a:pt x="82" y="168"/>
                    </a:lnTo>
                    <a:lnTo>
                      <a:pt x="0" y="84"/>
                    </a:lnTo>
                    <a:lnTo>
                      <a:pt x="2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Line 61"/>
              <p:cNvSpPr>
                <a:spLocks noChangeShapeType="1"/>
              </p:cNvSpPr>
              <p:nvPr/>
            </p:nvSpPr>
            <p:spPr bwMode="auto">
              <a:xfrm>
                <a:off x="4871" y="3868"/>
                <a:ext cx="22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62"/>
              <p:cNvSpPr>
                <a:spLocks/>
              </p:cNvSpPr>
              <p:nvPr/>
            </p:nvSpPr>
            <p:spPr bwMode="auto">
              <a:xfrm>
                <a:off x="5758" y="3784"/>
                <a:ext cx="91" cy="168"/>
              </a:xfrm>
              <a:custGeom>
                <a:avLst/>
                <a:gdLst>
                  <a:gd name="T0" fmla="*/ 91 w 91"/>
                  <a:gd name="T1" fmla="*/ 84 h 168"/>
                  <a:gd name="T2" fmla="*/ 91 w 91"/>
                  <a:gd name="T3" fmla="*/ 84 h 168"/>
                  <a:gd name="T4" fmla="*/ 9 w 91"/>
                  <a:gd name="T5" fmla="*/ 168 h 168"/>
                  <a:gd name="T6" fmla="*/ 0 w 91"/>
                  <a:gd name="T7" fmla="*/ 157 h 168"/>
                  <a:gd name="T8" fmla="*/ 64 w 91"/>
                  <a:gd name="T9" fmla="*/ 93 h 168"/>
                  <a:gd name="T10" fmla="*/ 65 w 91"/>
                  <a:gd name="T11" fmla="*/ 93 h 168"/>
                  <a:gd name="T12" fmla="*/ 65 w 91"/>
                  <a:gd name="T13" fmla="*/ 79 h 168"/>
                  <a:gd name="T14" fmla="*/ 65 w 91"/>
                  <a:gd name="T15" fmla="*/ 79 h 168"/>
                  <a:gd name="T16" fmla="*/ 0 w 91"/>
                  <a:gd name="T17" fmla="*/ 11 h 168"/>
                  <a:gd name="T18" fmla="*/ 9 w 91"/>
                  <a:gd name="T19" fmla="*/ 0 h 168"/>
                  <a:gd name="T20" fmla="*/ 91 w 91"/>
                  <a:gd name="T21" fmla="*/ 84 h 168"/>
                  <a:gd name="T22" fmla="*/ 91 w 91"/>
                  <a:gd name="T23" fmla="*/ 8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1" h="168">
                    <a:moveTo>
                      <a:pt x="91" y="84"/>
                    </a:moveTo>
                    <a:lnTo>
                      <a:pt x="91" y="84"/>
                    </a:lnTo>
                    <a:lnTo>
                      <a:pt x="9" y="168"/>
                    </a:lnTo>
                    <a:lnTo>
                      <a:pt x="0" y="157"/>
                    </a:lnTo>
                    <a:lnTo>
                      <a:pt x="64" y="93"/>
                    </a:lnTo>
                    <a:lnTo>
                      <a:pt x="65" y="93"/>
                    </a:lnTo>
                    <a:lnTo>
                      <a:pt x="65" y="79"/>
                    </a:lnTo>
                    <a:lnTo>
                      <a:pt x="65" y="79"/>
                    </a:lnTo>
                    <a:lnTo>
                      <a:pt x="0" y="11"/>
                    </a:lnTo>
                    <a:lnTo>
                      <a:pt x="9" y="0"/>
                    </a:lnTo>
                    <a:lnTo>
                      <a:pt x="91" y="84"/>
                    </a:lnTo>
                    <a:lnTo>
                      <a:pt x="91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Line 63"/>
              <p:cNvSpPr>
                <a:spLocks noChangeShapeType="1"/>
              </p:cNvSpPr>
              <p:nvPr/>
            </p:nvSpPr>
            <p:spPr bwMode="auto">
              <a:xfrm flipH="1">
                <a:off x="5614" y="3868"/>
                <a:ext cx="219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64"/>
              <p:cNvSpPr>
                <a:spLocks/>
              </p:cNvSpPr>
              <p:nvPr/>
            </p:nvSpPr>
            <p:spPr bwMode="auto">
              <a:xfrm>
                <a:off x="6386" y="3691"/>
                <a:ext cx="202" cy="183"/>
              </a:xfrm>
              <a:custGeom>
                <a:avLst/>
                <a:gdLst>
                  <a:gd name="T0" fmla="*/ 106 w 111"/>
                  <a:gd name="T1" fmla="*/ 100 h 100"/>
                  <a:gd name="T2" fmla="*/ 103 w 111"/>
                  <a:gd name="T3" fmla="*/ 99 h 100"/>
                  <a:gd name="T4" fmla="*/ 2 w 111"/>
                  <a:gd name="T5" fmla="*/ 7 h 100"/>
                  <a:gd name="T6" fmla="*/ 2 w 111"/>
                  <a:gd name="T7" fmla="*/ 1 h 100"/>
                  <a:gd name="T8" fmla="*/ 7 w 111"/>
                  <a:gd name="T9" fmla="*/ 1 h 100"/>
                  <a:gd name="T10" fmla="*/ 109 w 111"/>
                  <a:gd name="T11" fmla="*/ 93 h 100"/>
                  <a:gd name="T12" fmla="*/ 109 w 111"/>
                  <a:gd name="T13" fmla="*/ 99 h 100"/>
                  <a:gd name="T14" fmla="*/ 106 w 111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0">
                    <a:moveTo>
                      <a:pt x="106" y="100"/>
                    </a:moveTo>
                    <a:cubicBezTo>
                      <a:pt x="105" y="100"/>
                      <a:pt x="104" y="100"/>
                      <a:pt x="103" y="9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10" y="95"/>
                      <a:pt x="111" y="97"/>
                      <a:pt x="109" y="99"/>
                    </a:cubicBezTo>
                    <a:cubicBezTo>
                      <a:pt x="108" y="100"/>
                      <a:pt x="107" y="100"/>
                      <a:pt x="106" y="1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65"/>
              <p:cNvSpPr>
                <a:spLocks/>
              </p:cNvSpPr>
              <p:nvPr/>
            </p:nvSpPr>
            <p:spPr bwMode="auto">
              <a:xfrm>
                <a:off x="6386" y="3859"/>
                <a:ext cx="202" cy="182"/>
              </a:xfrm>
              <a:custGeom>
                <a:avLst/>
                <a:gdLst>
                  <a:gd name="T0" fmla="*/ 5 w 111"/>
                  <a:gd name="T1" fmla="*/ 100 h 100"/>
                  <a:gd name="T2" fmla="*/ 2 w 111"/>
                  <a:gd name="T3" fmla="*/ 99 h 100"/>
                  <a:gd name="T4" fmla="*/ 2 w 111"/>
                  <a:gd name="T5" fmla="*/ 93 h 100"/>
                  <a:gd name="T6" fmla="*/ 103 w 111"/>
                  <a:gd name="T7" fmla="*/ 1 h 100"/>
                  <a:gd name="T8" fmla="*/ 109 w 111"/>
                  <a:gd name="T9" fmla="*/ 1 h 100"/>
                  <a:gd name="T10" fmla="*/ 109 w 111"/>
                  <a:gd name="T11" fmla="*/ 7 h 100"/>
                  <a:gd name="T12" fmla="*/ 7 w 111"/>
                  <a:gd name="T13" fmla="*/ 99 h 100"/>
                  <a:gd name="T14" fmla="*/ 5 w 111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0">
                    <a:moveTo>
                      <a:pt x="5" y="100"/>
                    </a:moveTo>
                    <a:cubicBezTo>
                      <a:pt x="3" y="100"/>
                      <a:pt x="2" y="100"/>
                      <a:pt x="2" y="99"/>
                    </a:cubicBezTo>
                    <a:cubicBezTo>
                      <a:pt x="0" y="97"/>
                      <a:pt x="0" y="94"/>
                      <a:pt x="2" y="93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5" y="0"/>
                      <a:pt x="108" y="0"/>
                      <a:pt x="109" y="1"/>
                    </a:cubicBezTo>
                    <a:cubicBezTo>
                      <a:pt x="111" y="3"/>
                      <a:pt x="110" y="5"/>
                      <a:pt x="109" y="7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6" y="100"/>
                      <a:pt x="5" y="100"/>
                      <a:pt x="5" y="1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66"/>
              <p:cNvSpPr>
                <a:spLocks/>
              </p:cNvSpPr>
              <p:nvPr/>
            </p:nvSpPr>
            <p:spPr bwMode="auto">
              <a:xfrm>
                <a:off x="7145" y="3688"/>
                <a:ext cx="202" cy="182"/>
              </a:xfrm>
              <a:custGeom>
                <a:avLst/>
                <a:gdLst>
                  <a:gd name="T0" fmla="*/ 5 w 111"/>
                  <a:gd name="T1" fmla="*/ 100 h 100"/>
                  <a:gd name="T2" fmla="*/ 2 w 111"/>
                  <a:gd name="T3" fmla="*/ 99 h 100"/>
                  <a:gd name="T4" fmla="*/ 2 w 111"/>
                  <a:gd name="T5" fmla="*/ 93 h 100"/>
                  <a:gd name="T6" fmla="*/ 104 w 111"/>
                  <a:gd name="T7" fmla="*/ 1 h 100"/>
                  <a:gd name="T8" fmla="*/ 109 w 111"/>
                  <a:gd name="T9" fmla="*/ 2 h 100"/>
                  <a:gd name="T10" fmla="*/ 109 w 111"/>
                  <a:gd name="T11" fmla="*/ 7 h 100"/>
                  <a:gd name="T12" fmla="*/ 7 w 111"/>
                  <a:gd name="T13" fmla="*/ 99 h 100"/>
                  <a:gd name="T14" fmla="*/ 5 w 111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0">
                    <a:moveTo>
                      <a:pt x="5" y="100"/>
                    </a:moveTo>
                    <a:cubicBezTo>
                      <a:pt x="4" y="100"/>
                      <a:pt x="3" y="100"/>
                      <a:pt x="2" y="99"/>
                    </a:cubicBezTo>
                    <a:cubicBezTo>
                      <a:pt x="0" y="97"/>
                      <a:pt x="0" y="95"/>
                      <a:pt x="2" y="93"/>
                    </a:cubicBezTo>
                    <a:cubicBezTo>
                      <a:pt x="104" y="1"/>
                      <a:pt x="104" y="1"/>
                      <a:pt x="104" y="1"/>
                    </a:cubicBezTo>
                    <a:cubicBezTo>
                      <a:pt x="105" y="0"/>
                      <a:pt x="108" y="0"/>
                      <a:pt x="109" y="2"/>
                    </a:cubicBezTo>
                    <a:cubicBezTo>
                      <a:pt x="111" y="3"/>
                      <a:pt x="111" y="6"/>
                      <a:pt x="109" y="7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7" y="100"/>
                      <a:pt x="6" y="100"/>
                      <a:pt x="5" y="1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67"/>
              <p:cNvSpPr>
                <a:spLocks/>
              </p:cNvSpPr>
              <p:nvPr/>
            </p:nvSpPr>
            <p:spPr bwMode="auto">
              <a:xfrm>
                <a:off x="7145" y="3855"/>
                <a:ext cx="202" cy="183"/>
              </a:xfrm>
              <a:custGeom>
                <a:avLst/>
                <a:gdLst>
                  <a:gd name="T0" fmla="*/ 106 w 111"/>
                  <a:gd name="T1" fmla="*/ 100 h 100"/>
                  <a:gd name="T2" fmla="*/ 104 w 111"/>
                  <a:gd name="T3" fmla="*/ 99 h 100"/>
                  <a:gd name="T4" fmla="*/ 2 w 111"/>
                  <a:gd name="T5" fmla="*/ 7 h 100"/>
                  <a:gd name="T6" fmla="*/ 2 w 111"/>
                  <a:gd name="T7" fmla="*/ 2 h 100"/>
                  <a:gd name="T8" fmla="*/ 7 w 111"/>
                  <a:gd name="T9" fmla="*/ 1 h 100"/>
                  <a:gd name="T10" fmla="*/ 109 w 111"/>
                  <a:gd name="T11" fmla="*/ 93 h 100"/>
                  <a:gd name="T12" fmla="*/ 109 w 111"/>
                  <a:gd name="T13" fmla="*/ 99 h 100"/>
                  <a:gd name="T14" fmla="*/ 106 w 111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0">
                    <a:moveTo>
                      <a:pt x="106" y="100"/>
                    </a:moveTo>
                    <a:cubicBezTo>
                      <a:pt x="105" y="100"/>
                      <a:pt x="104" y="100"/>
                      <a:pt x="104" y="9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3"/>
                      <a:pt x="2" y="2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11" y="95"/>
                      <a:pt x="111" y="97"/>
                      <a:pt x="109" y="99"/>
                    </a:cubicBezTo>
                    <a:cubicBezTo>
                      <a:pt x="109" y="100"/>
                      <a:pt x="107" y="100"/>
                      <a:pt x="106" y="1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68"/>
              <p:cNvSpPr>
                <a:spLocks noEditPoints="1"/>
              </p:cNvSpPr>
              <p:nvPr/>
            </p:nvSpPr>
            <p:spPr bwMode="auto">
              <a:xfrm>
                <a:off x="254" y="1687"/>
                <a:ext cx="299" cy="297"/>
              </a:xfrm>
              <a:custGeom>
                <a:avLst/>
                <a:gdLst>
                  <a:gd name="T0" fmla="*/ 113 w 164"/>
                  <a:gd name="T1" fmla="*/ 8 h 163"/>
                  <a:gd name="T2" fmla="*/ 134 w 164"/>
                  <a:gd name="T3" fmla="*/ 30 h 163"/>
                  <a:gd name="T4" fmla="*/ 134 w 164"/>
                  <a:gd name="T5" fmla="*/ 30 h 163"/>
                  <a:gd name="T6" fmla="*/ 155 w 164"/>
                  <a:gd name="T7" fmla="*/ 51 h 163"/>
                  <a:gd name="T8" fmla="*/ 120 w 164"/>
                  <a:gd name="T9" fmla="*/ 114 h 163"/>
                  <a:gd name="T10" fmla="*/ 111 w 164"/>
                  <a:gd name="T11" fmla="*/ 114 h 163"/>
                  <a:gd name="T12" fmla="*/ 28 w 164"/>
                  <a:gd name="T13" fmla="*/ 138 h 163"/>
                  <a:gd name="T14" fmla="*/ 34 w 164"/>
                  <a:gd name="T15" fmla="*/ 130 h 163"/>
                  <a:gd name="T16" fmla="*/ 26 w 164"/>
                  <a:gd name="T17" fmla="*/ 136 h 163"/>
                  <a:gd name="T18" fmla="*/ 49 w 164"/>
                  <a:gd name="T19" fmla="*/ 44 h 163"/>
                  <a:gd name="T20" fmla="*/ 113 w 164"/>
                  <a:gd name="T21" fmla="*/ 8 h 163"/>
                  <a:gd name="T22" fmla="*/ 113 w 164"/>
                  <a:gd name="T23" fmla="*/ 0 h 163"/>
                  <a:gd name="T24" fmla="*/ 43 w 164"/>
                  <a:gd name="T25" fmla="*/ 39 h 163"/>
                  <a:gd name="T26" fmla="*/ 1 w 164"/>
                  <a:gd name="T27" fmla="*/ 162 h 163"/>
                  <a:gd name="T28" fmla="*/ 0 w 164"/>
                  <a:gd name="T29" fmla="*/ 163 h 163"/>
                  <a:gd name="T30" fmla="*/ 1 w 164"/>
                  <a:gd name="T31" fmla="*/ 163 h 163"/>
                  <a:gd name="T32" fmla="*/ 1 w 164"/>
                  <a:gd name="T33" fmla="*/ 163 h 163"/>
                  <a:gd name="T34" fmla="*/ 2 w 164"/>
                  <a:gd name="T35" fmla="*/ 162 h 163"/>
                  <a:gd name="T36" fmla="*/ 111 w 164"/>
                  <a:gd name="T37" fmla="*/ 120 h 163"/>
                  <a:gd name="T38" fmla="*/ 125 w 164"/>
                  <a:gd name="T39" fmla="*/ 121 h 163"/>
                  <a:gd name="T40" fmla="*/ 164 w 164"/>
                  <a:gd name="T41" fmla="*/ 51 h 163"/>
                  <a:gd name="T42" fmla="*/ 138 w 164"/>
                  <a:gd name="T43" fmla="*/ 26 h 163"/>
                  <a:gd name="T44" fmla="*/ 138 w 164"/>
                  <a:gd name="T45" fmla="*/ 25 h 163"/>
                  <a:gd name="T46" fmla="*/ 113 w 164"/>
                  <a:gd name="T47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4" h="163">
                    <a:moveTo>
                      <a:pt x="113" y="8"/>
                    </a:moveTo>
                    <a:cubicBezTo>
                      <a:pt x="134" y="30"/>
                      <a:pt x="134" y="30"/>
                      <a:pt x="134" y="30"/>
                    </a:cubicBezTo>
                    <a:cubicBezTo>
                      <a:pt x="134" y="30"/>
                      <a:pt x="134" y="30"/>
                      <a:pt x="134" y="30"/>
                    </a:cubicBezTo>
                    <a:cubicBezTo>
                      <a:pt x="155" y="51"/>
                      <a:pt x="155" y="51"/>
                      <a:pt x="155" y="51"/>
                    </a:cubicBezTo>
                    <a:cubicBezTo>
                      <a:pt x="146" y="60"/>
                      <a:pt x="124" y="83"/>
                      <a:pt x="120" y="114"/>
                    </a:cubicBezTo>
                    <a:cubicBezTo>
                      <a:pt x="117" y="114"/>
                      <a:pt x="115" y="114"/>
                      <a:pt x="111" y="114"/>
                    </a:cubicBezTo>
                    <a:cubicBezTo>
                      <a:pt x="95" y="114"/>
                      <a:pt x="64" y="118"/>
                      <a:pt x="28" y="138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26" y="136"/>
                      <a:pt x="26" y="136"/>
                      <a:pt x="26" y="136"/>
                    </a:cubicBezTo>
                    <a:cubicBezTo>
                      <a:pt x="50" y="93"/>
                      <a:pt x="51" y="58"/>
                      <a:pt x="49" y="44"/>
                    </a:cubicBezTo>
                    <a:cubicBezTo>
                      <a:pt x="80" y="39"/>
                      <a:pt x="104" y="18"/>
                      <a:pt x="113" y="8"/>
                    </a:cubicBezTo>
                    <a:moveTo>
                      <a:pt x="113" y="0"/>
                    </a:moveTo>
                    <a:cubicBezTo>
                      <a:pt x="113" y="0"/>
                      <a:pt x="84" y="36"/>
                      <a:pt x="43" y="39"/>
                    </a:cubicBezTo>
                    <a:cubicBezTo>
                      <a:pt x="43" y="39"/>
                      <a:pt x="54" y="94"/>
                      <a:pt x="1" y="162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1" y="163"/>
                      <a:pt x="1" y="163"/>
                      <a:pt x="1" y="163"/>
                    </a:cubicBezTo>
                    <a:cubicBezTo>
                      <a:pt x="1" y="163"/>
                      <a:pt x="1" y="163"/>
                      <a:pt x="1" y="163"/>
                    </a:cubicBezTo>
                    <a:cubicBezTo>
                      <a:pt x="2" y="162"/>
                      <a:pt x="2" y="162"/>
                      <a:pt x="2" y="162"/>
                    </a:cubicBezTo>
                    <a:cubicBezTo>
                      <a:pt x="49" y="126"/>
                      <a:pt x="91" y="120"/>
                      <a:pt x="111" y="120"/>
                    </a:cubicBezTo>
                    <a:cubicBezTo>
                      <a:pt x="120" y="120"/>
                      <a:pt x="125" y="121"/>
                      <a:pt x="125" y="121"/>
                    </a:cubicBezTo>
                    <a:cubicBezTo>
                      <a:pt x="128" y="80"/>
                      <a:pt x="164" y="51"/>
                      <a:pt x="164" y="51"/>
                    </a:cubicBezTo>
                    <a:cubicBezTo>
                      <a:pt x="138" y="26"/>
                      <a:pt x="138" y="26"/>
                      <a:pt x="138" y="26"/>
                    </a:cubicBezTo>
                    <a:cubicBezTo>
                      <a:pt x="138" y="25"/>
                      <a:pt x="138" y="25"/>
                      <a:pt x="138" y="25"/>
                    </a:cubicBezTo>
                    <a:cubicBezTo>
                      <a:pt x="113" y="0"/>
                      <a:pt x="113" y="0"/>
                      <a:pt x="1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69"/>
              <p:cNvSpPr>
                <a:spLocks noEditPoints="1"/>
              </p:cNvSpPr>
              <p:nvPr/>
            </p:nvSpPr>
            <p:spPr bwMode="auto">
              <a:xfrm>
                <a:off x="464" y="1634"/>
                <a:ext cx="140" cy="142"/>
              </a:xfrm>
              <a:custGeom>
                <a:avLst/>
                <a:gdLst>
                  <a:gd name="T0" fmla="*/ 38 w 140"/>
                  <a:gd name="T1" fmla="*/ 17 h 142"/>
                  <a:gd name="T2" fmla="*/ 125 w 140"/>
                  <a:gd name="T3" fmla="*/ 104 h 142"/>
                  <a:gd name="T4" fmla="*/ 102 w 140"/>
                  <a:gd name="T5" fmla="*/ 126 h 142"/>
                  <a:gd name="T6" fmla="*/ 16 w 140"/>
                  <a:gd name="T7" fmla="*/ 39 h 142"/>
                  <a:gd name="T8" fmla="*/ 38 w 140"/>
                  <a:gd name="T9" fmla="*/ 17 h 142"/>
                  <a:gd name="T10" fmla="*/ 38 w 140"/>
                  <a:gd name="T11" fmla="*/ 0 h 142"/>
                  <a:gd name="T12" fmla="*/ 0 w 140"/>
                  <a:gd name="T13" fmla="*/ 39 h 142"/>
                  <a:gd name="T14" fmla="*/ 102 w 140"/>
                  <a:gd name="T15" fmla="*/ 142 h 142"/>
                  <a:gd name="T16" fmla="*/ 140 w 140"/>
                  <a:gd name="T17" fmla="*/ 104 h 142"/>
                  <a:gd name="T18" fmla="*/ 38 w 140"/>
                  <a:gd name="T19" fmla="*/ 0 h 142"/>
                  <a:gd name="T20" fmla="*/ 38 w 140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142">
                    <a:moveTo>
                      <a:pt x="38" y="17"/>
                    </a:moveTo>
                    <a:lnTo>
                      <a:pt x="125" y="104"/>
                    </a:lnTo>
                    <a:lnTo>
                      <a:pt x="102" y="126"/>
                    </a:lnTo>
                    <a:lnTo>
                      <a:pt x="16" y="39"/>
                    </a:lnTo>
                    <a:lnTo>
                      <a:pt x="38" y="17"/>
                    </a:lnTo>
                    <a:close/>
                    <a:moveTo>
                      <a:pt x="38" y="0"/>
                    </a:moveTo>
                    <a:lnTo>
                      <a:pt x="0" y="39"/>
                    </a:lnTo>
                    <a:lnTo>
                      <a:pt x="102" y="142"/>
                    </a:lnTo>
                    <a:lnTo>
                      <a:pt x="140" y="104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70"/>
              <p:cNvSpPr>
                <a:spLocks noEditPoints="1"/>
              </p:cNvSpPr>
              <p:nvPr/>
            </p:nvSpPr>
            <p:spPr bwMode="auto">
              <a:xfrm>
                <a:off x="464" y="1634"/>
                <a:ext cx="140" cy="142"/>
              </a:xfrm>
              <a:custGeom>
                <a:avLst/>
                <a:gdLst>
                  <a:gd name="T0" fmla="*/ 38 w 140"/>
                  <a:gd name="T1" fmla="*/ 17 h 142"/>
                  <a:gd name="T2" fmla="*/ 125 w 140"/>
                  <a:gd name="T3" fmla="*/ 104 h 142"/>
                  <a:gd name="T4" fmla="*/ 102 w 140"/>
                  <a:gd name="T5" fmla="*/ 126 h 142"/>
                  <a:gd name="T6" fmla="*/ 16 w 140"/>
                  <a:gd name="T7" fmla="*/ 39 h 142"/>
                  <a:gd name="T8" fmla="*/ 38 w 140"/>
                  <a:gd name="T9" fmla="*/ 17 h 142"/>
                  <a:gd name="T10" fmla="*/ 38 w 140"/>
                  <a:gd name="T11" fmla="*/ 0 h 142"/>
                  <a:gd name="T12" fmla="*/ 0 w 140"/>
                  <a:gd name="T13" fmla="*/ 39 h 142"/>
                  <a:gd name="T14" fmla="*/ 102 w 140"/>
                  <a:gd name="T15" fmla="*/ 142 h 142"/>
                  <a:gd name="T16" fmla="*/ 140 w 140"/>
                  <a:gd name="T17" fmla="*/ 104 h 142"/>
                  <a:gd name="T18" fmla="*/ 38 w 140"/>
                  <a:gd name="T19" fmla="*/ 0 h 142"/>
                  <a:gd name="T20" fmla="*/ 38 w 140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142">
                    <a:moveTo>
                      <a:pt x="38" y="17"/>
                    </a:moveTo>
                    <a:lnTo>
                      <a:pt x="125" y="104"/>
                    </a:lnTo>
                    <a:lnTo>
                      <a:pt x="102" y="126"/>
                    </a:lnTo>
                    <a:lnTo>
                      <a:pt x="16" y="39"/>
                    </a:lnTo>
                    <a:lnTo>
                      <a:pt x="38" y="17"/>
                    </a:lnTo>
                    <a:moveTo>
                      <a:pt x="38" y="0"/>
                    </a:moveTo>
                    <a:lnTo>
                      <a:pt x="0" y="39"/>
                    </a:lnTo>
                    <a:lnTo>
                      <a:pt x="102" y="142"/>
                    </a:lnTo>
                    <a:lnTo>
                      <a:pt x="140" y="104"/>
                    </a:lnTo>
                    <a:lnTo>
                      <a:pt x="38" y="0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71"/>
              <p:cNvSpPr>
                <a:spLocks noEditPoints="1"/>
              </p:cNvSpPr>
              <p:nvPr/>
            </p:nvSpPr>
            <p:spPr bwMode="auto">
              <a:xfrm>
                <a:off x="386" y="1795"/>
                <a:ext cx="60" cy="58"/>
              </a:xfrm>
              <a:custGeom>
                <a:avLst/>
                <a:gdLst>
                  <a:gd name="T0" fmla="*/ 17 w 33"/>
                  <a:gd name="T1" fmla="*/ 32 h 32"/>
                  <a:gd name="T2" fmla="*/ 5 w 33"/>
                  <a:gd name="T3" fmla="*/ 28 h 32"/>
                  <a:gd name="T4" fmla="*/ 0 w 33"/>
                  <a:gd name="T5" fmla="*/ 16 h 32"/>
                  <a:gd name="T6" fmla="*/ 5 w 33"/>
                  <a:gd name="T7" fmla="*/ 5 h 32"/>
                  <a:gd name="T8" fmla="*/ 17 w 33"/>
                  <a:gd name="T9" fmla="*/ 0 h 32"/>
                  <a:gd name="T10" fmla="*/ 28 w 33"/>
                  <a:gd name="T11" fmla="*/ 5 h 32"/>
                  <a:gd name="T12" fmla="*/ 33 w 33"/>
                  <a:gd name="T13" fmla="*/ 16 h 32"/>
                  <a:gd name="T14" fmla="*/ 28 w 33"/>
                  <a:gd name="T15" fmla="*/ 28 h 32"/>
                  <a:gd name="T16" fmla="*/ 17 w 33"/>
                  <a:gd name="T17" fmla="*/ 32 h 32"/>
                  <a:gd name="T18" fmla="*/ 17 w 33"/>
                  <a:gd name="T19" fmla="*/ 6 h 32"/>
                  <a:gd name="T20" fmla="*/ 9 w 33"/>
                  <a:gd name="T21" fmla="*/ 9 h 32"/>
                  <a:gd name="T22" fmla="*/ 6 w 33"/>
                  <a:gd name="T23" fmla="*/ 16 h 32"/>
                  <a:gd name="T24" fmla="*/ 9 w 33"/>
                  <a:gd name="T25" fmla="*/ 23 h 32"/>
                  <a:gd name="T26" fmla="*/ 24 w 33"/>
                  <a:gd name="T27" fmla="*/ 23 h 32"/>
                  <a:gd name="T28" fmla="*/ 27 w 33"/>
                  <a:gd name="T29" fmla="*/ 16 h 32"/>
                  <a:gd name="T30" fmla="*/ 24 w 33"/>
                  <a:gd name="T31" fmla="*/ 9 h 32"/>
                  <a:gd name="T32" fmla="*/ 17 w 33"/>
                  <a:gd name="T3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17" y="32"/>
                    </a:moveTo>
                    <a:cubicBezTo>
                      <a:pt x="12" y="32"/>
                      <a:pt x="8" y="31"/>
                      <a:pt x="5" y="28"/>
                    </a:cubicBezTo>
                    <a:cubicBezTo>
                      <a:pt x="2" y="25"/>
                      <a:pt x="0" y="21"/>
                      <a:pt x="0" y="16"/>
                    </a:cubicBezTo>
                    <a:cubicBezTo>
                      <a:pt x="0" y="12"/>
                      <a:pt x="2" y="8"/>
                      <a:pt x="5" y="5"/>
                    </a:cubicBezTo>
                    <a:cubicBezTo>
                      <a:pt x="8" y="2"/>
                      <a:pt x="12" y="0"/>
                      <a:pt x="17" y="0"/>
                    </a:cubicBezTo>
                    <a:cubicBezTo>
                      <a:pt x="21" y="0"/>
                      <a:pt x="25" y="2"/>
                      <a:pt x="28" y="5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3" y="21"/>
                      <a:pt x="31" y="25"/>
                      <a:pt x="28" y="28"/>
                    </a:cubicBezTo>
                    <a:cubicBezTo>
                      <a:pt x="25" y="31"/>
                      <a:pt x="21" y="32"/>
                      <a:pt x="17" y="32"/>
                    </a:cubicBezTo>
                    <a:close/>
                    <a:moveTo>
                      <a:pt x="17" y="6"/>
                    </a:moveTo>
                    <a:cubicBezTo>
                      <a:pt x="14" y="6"/>
                      <a:pt x="11" y="7"/>
                      <a:pt x="9" y="9"/>
                    </a:cubicBezTo>
                    <a:cubicBezTo>
                      <a:pt x="7" y="11"/>
                      <a:pt x="6" y="13"/>
                      <a:pt x="6" y="16"/>
                    </a:cubicBezTo>
                    <a:cubicBezTo>
                      <a:pt x="6" y="19"/>
                      <a:pt x="7" y="22"/>
                      <a:pt x="9" y="23"/>
                    </a:cubicBezTo>
                    <a:cubicBezTo>
                      <a:pt x="13" y="27"/>
                      <a:pt x="20" y="27"/>
                      <a:pt x="24" y="23"/>
                    </a:cubicBezTo>
                    <a:cubicBezTo>
                      <a:pt x="26" y="22"/>
                      <a:pt x="27" y="19"/>
                      <a:pt x="27" y="16"/>
                    </a:cubicBezTo>
                    <a:cubicBezTo>
                      <a:pt x="27" y="13"/>
                      <a:pt x="26" y="11"/>
                      <a:pt x="24" y="9"/>
                    </a:cubicBezTo>
                    <a:cubicBezTo>
                      <a:pt x="22" y="7"/>
                      <a:pt x="19" y="6"/>
                      <a:pt x="17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72"/>
              <p:cNvSpPr>
                <a:spLocks/>
              </p:cNvSpPr>
              <p:nvPr/>
            </p:nvSpPr>
            <p:spPr bwMode="auto">
              <a:xfrm>
                <a:off x="271" y="1838"/>
                <a:ext cx="129" cy="132"/>
              </a:xfrm>
              <a:custGeom>
                <a:avLst/>
                <a:gdLst>
                  <a:gd name="T0" fmla="*/ 7 w 129"/>
                  <a:gd name="T1" fmla="*/ 132 h 132"/>
                  <a:gd name="T2" fmla="*/ 0 w 129"/>
                  <a:gd name="T3" fmla="*/ 124 h 132"/>
                  <a:gd name="T4" fmla="*/ 122 w 129"/>
                  <a:gd name="T5" fmla="*/ 0 h 132"/>
                  <a:gd name="T6" fmla="*/ 129 w 129"/>
                  <a:gd name="T7" fmla="*/ 9 h 132"/>
                  <a:gd name="T8" fmla="*/ 7 w 129"/>
                  <a:gd name="T9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32">
                    <a:moveTo>
                      <a:pt x="7" y="132"/>
                    </a:moveTo>
                    <a:lnTo>
                      <a:pt x="0" y="124"/>
                    </a:lnTo>
                    <a:lnTo>
                      <a:pt x="122" y="0"/>
                    </a:lnTo>
                    <a:lnTo>
                      <a:pt x="129" y="9"/>
                    </a:lnTo>
                    <a:lnTo>
                      <a:pt x="7" y="1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73"/>
              <p:cNvSpPr>
                <a:spLocks/>
              </p:cNvSpPr>
              <p:nvPr/>
            </p:nvSpPr>
            <p:spPr bwMode="auto">
              <a:xfrm>
                <a:off x="524" y="1944"/>
                <a:ext cx="80" cy="0"/>
              </a:xfrm>
              <a:custGeom>
                <a:avLst/>
                <a:gdLst>
                  <a:gd name="T0" fmla="*/ 0 w 80"/>
                  <a:gd name="T1" fmla="*/ 80 w 80"/>
                  <a:gd name="T2" fmla="*/ 0 w 8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80">
                    <a:moveTo>
                      <a:pt x="0" y="0"/>
                    </a:moveTo>
                    <a:lnTo>
                      <a:pt x="8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Line 74"/>
              <p:cNvSpPr>
                <a:spLocks noChangeShapeType="1"/>
              </p:cNvSpPr>
              <p:nvPr/>
            </p:nvSpPr>
            <p:spPr bwMode="auto">
              <a:xfrm>
                <a:off x="524" y="1944"/>
                <a:ext cx="8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Rectangle 75"/>
              <p:cNvSpPr>
                <a:spLocks noChangeArrowheads="1"/>
              </p:cNvSpPr>
              <p:nvPr/>
            </p:nvSpPr>
            <p:spPr bwMode="auto">
              <a:xfrm>
                <a:off x="524" y="1939"/>
                <a:ext cx="80" cy="1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76"/>
              <p:cNvSpPr>
                <a:spLocks/>
              </p:cNvSpPr>
              <p:nvPr/>
            </p:nvSpPr>
            <p:spPr bwMode="auto">
              <a:xfrm>
                <a:off x="1108" y="1683"/>
                <a:ext cx="204" cy="82"/>
              </a:xfrm>
              <a:custGeom>
                <a:avLst/>
                <a:gdLst>
                  <a:gd name="T0" fmla="*/ 108 w 112"/>
                  <a:gd name="T1" fmla="*/ 45 h 45"/>
                  <a:gd name="T2" fmla="*/ 39 w 112"/>
                  <a:gd name="T3" fmla="*/ 5 h 45"/>
                  <a:gd name="T4" fmla="*/ 3 w 112"/>
                  <a:gd name="T5" fmla="*/ 14 h 45"/>
                  <a:gd name="T6" fmla="*/ 0 w 112"/>
                  <a:gd name="T7" fmla="*/ 10 h 45"/>
                  <a:gd name="T8" fmla="*/ 39 w 112"/>
                  <a:gd name="T9" fmla="*/ 0 h 45"/>
                  <a:gd name="T10" fmla="*/ 112 w 112"/>
                  <a:gd name="T11" fmla="*/ 43 h 45"/>
                  <a:gd name="T12" fmla="*/ 108 w 112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45">
                    <a:moveTo>
                      <a:pt x="108" y="45"/>
                    </a:moveTo>
                    <a:cubicBezTo>
                      <a:pt x="94" y="20"/>
                      <a:pt x="68" y="5"/>
                      <a:pt x="39" y="5"/>
                    </a:cubicBezTo>
                    <a:cubicBezTo>
                      <a:pt x="27" y="5"/>
                      <a:pt x="14" y="8"/>
                      <a:pt x="3" y="1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2" y="3"/>
                      <a:pt x="26" y="0"/>
                      <a:pt x="39" y="0"/>
                    </a:cubicBezTo>
                    <a:cubicBezTo>
                      <a:pt x="70" y="0"/>
                      <a:pt x="98" y="16"/>
                      <a:pt x="112" y="43"/>
                    </a:cubicBezTo>
                    <a:lnTo>
                      <a:pt x="108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77"/>
              <p:cNvSpPr>
                <a:spLocks/>
              </p:cNvSpPr>
              <p:nvPr/>
            </p:nvSpPr>
            <p:spPr bwMode="auto">
              <a:xfrm>
                <a:off x="1052" y="1634"/>
                <a:ext cx="131" cy="130"/>
              </a:xfrm>
              <a:custGeom>
                <a:avLst/>
                <a:gdLst>
                  <a:gd name="T0" fmla="*/ 0 w 72"/>
                  <a:gd name="T1" fmla="*/ 71 h 71"/>
                  <a:gd name="T2" fmla="*/ 22 w 72"/>
                  <a:gd name="T3" fmla="*/ 0 h 71"/>
                  <a:gd name="T4" fmla="*/ 38 w 72"/>
                  <a:gd name="T5" fmla="*/ 36 h 71"/>
                  <a:gd name="T6" fmla="*/ 72 w 72"/>
                  <a:gd name="T7" fmla="*/ 53 h 71"/>
                  <a:gd name="T8" fmla="*/ 0 w 72"/>
                  <a:gd name="T9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1">
                    <a:moveTo>
                      <a:pt x="0" y="71"/>
                    </a:moveTo>
                    <a:cubicBezTo>
                      <a:pt x="10" y="51"/>
                      <a:pt x="20" y="22"/>
                      <a:pt x="22" y="0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72" y="53"/>
                      <a:pt x="72" y="53"/>
                      <a:pt x="72" y="53"/>
                    </a:cubicBezTo>
                    <a:cubicBezTo>
                      <a:pt x="50" y="54"/>
                      <a:pt x="21" y="62"/>
                      <a:pt x="0" y="7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78"/>
              <p:cNvSpPr>
                <a:spLocks noEditPoints="1"/>
              </p:cNvSpPr>
              <p:nvPr/>
            </p:nvSpPr>
            <p:spPr bwMode="auto">
              <a:xfrm>
                <a:off x="1041" y="1762"/>
                <a:ext cx="289" cy="222"/>
              </a:xfrm>
              <a:custGeom>
                <a:avLst/>
                <a:gdLst>
                  <a:gd name="T0" fmla="*/ 73 w 159"/>
                  <a:gd name="T1" fmla="*/ 122 h 122"/>
                  <a:gd name="T2" fmla="*/ 43 w 159"/>
                  <a:gd name="T3" fmla="*/ 115 h 122"/>
                  <a:gd name="T4" fmla="*/ 45 w 159"/>
                  <a:gd name="T5" fmla="*/ 111 h 122"/>
                  <a:gd name="T6" fmla="*/ 74 w 159"/>
                  <a:gd name="T7" fmla="*/ 117 h 122"/>
                  <a:gd name="T8" fmla="*/ 73 w 159"/>
                  <a:gd name="T9" fmla="*/ 122 h 122"/>
                  <a:gd name="T10" fmla="*/ 104 w 159"/>
                  <a:gd name="T11" fmla="*/ 118 h 122"/>
                  <a:gd name="T12" fmla="*/ 102 w 159"/>
                  <a:gd name="T13" fmla="*/ 113 h 122"/>
                  <a:gd name="T14" fmla="*/ 128 w 159"/>
                  <a:gd name="T15" fmla="*/ 98 h 122"/>
                  <a:gd name="T16" fmla="*/ 131 w 159"/>
                  <a:gd name="T17" fmla="*/ 102 h 122"/>
                  <a:gd name="T18" fmla="*/ 104 w 159"/>
                  <a:gd name="T19" fmla="*/ 118 h 122"/>
                  <a:gd name="T20" fmla="*/ 17 w 159"/>
                  <a:gd name="T21" fmla="*/ 98 h 122"/>
                  <a:gd name="T22" fmla="*/ 0 w 159"/>
                  <a:gd name="T23" fmla="*/ 72 h 122"/>
                  <a:gd name="T24" fmla="*/ 5 w 159"/>
                  <a:gd name="T25" fmla="*/ 70 h 122"/>
                  <a:gd name="T26" fmla="*/ 21 w 159"/>
                  <a:gd name="T27" fmla="*/ 94 h 122"/>
                  <a:gd name="T28" fmla="*/ 17 w 159"/>
                  <a:gd name="T29" fmla="*/ 98 h 122"/>
                  <a:gd name="T30" fmla="*/ 150 w 159"/>
                  <a:gd name="T31" fmla="*/ 77 h 122"/>
                  <a:gd name="T32" fmla="*/ 146 w 159"/>
                  <a:gd name="T33" fmla="*/ 75 h 122"/>
                  <a:gd name="T34" fmla="*/ 154 w 159"/>
                  <a:gd name="T35" fmla="*/ 47 h 122"/>
                  <a:gd name="T36" fmla="*/ 159 w 159"/>
                  <a:gd name="T37" fmla="*/ 47 h 122"/>
                  <a:gd name="T38" fmla="*/ 150 w 159"/>
                  <a:gd name="T39" fmla="*/ 77 h 122"/>
                  <a:gd name="T40" fmla="*/ 151 w 159"/>
                  <a:gd name="T41" fmla="*/ 18 h 122"/>
                  <a:gd name="T42" fmla="*/ 145 w 159"/>
                  <a:gd name="T43" fmla="*/ 2 h 122"/>
                  <a:gd name="T44" fmla="*/ 149 w 159"/>
                  <a:gd name="T45" fmla="*/ 0 h 122"/>
                  <a:gd name="T46" fmla="*/ 156 w 159"/>
                  <a:gd name="T47" fmla="*/ 16 h 122"/>
                  <a:gd name="T48" fmla="*/ 151 w 159"/>
                  <a:gd name="T49" fmla="*/ 1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9" h="122">
                    <a:moveTo>
                      <a:pt x="73" y="122"/>
                    </a:moveTo>
                    <a:cubicBezTo>
                      <a:pt x="63" y="122"/>
                      <a:pt x="53" y="120"/>
                      <a:pt x="43" y="115"/>
                    </a:cubicBezTo>
                    <a:cubicBezTo>
                      <a:pt x="45" y="111"/>
                      <a:pt x="45" y="111"/>
                      <a:pt x="45" y="111"/>
                    </a:cubicBezTo>
                    <a:cubicBezTo>
                      <a:pt x="54" y="115"/>
                      <a:pt x="64" y="117"/>
                      <a:pt x="74" y="117"/>
                    </a:cubicBezTo>
                    <a:lnTo>
                      <a:pt x="73" y="122"/>
                    </a:lnTo>
                    <a:close/>
                    <a:moveTo>
                      <a:pt x="104" y="118"/>
                    </a:moveTo>
                    <a:cubicBezTo>
                      <a:pt x="102" y="113"/>
                      <a:pt x="102" y="113"/>
                      <a:pt x="102" y="113"/>
                    </a:cubicBezTo>
                    <a:cubicBezTo>
                      <a:pt x="112" y="110"/>
                      <a:pt x="120" y="105"/>
                      <a:pt x="128" y="98"/>
                    </a:cubicBezTo>
                    <a:cubicBezTo>
                      <a:pt x="131" y="102"/>
                      <a:pt x="131" y="102"/>
                      <a:pt x="131" y="102"/>
                    </a:cubicBezTo>
                    <a:cubicBezTo>
                      <a:pt x="123" y="109"/>
                      <a:pt x="114" y="114"/>
                      <a:pt x="104" y="118"/>
                    </a:cubicBezTo>
                    <a:close/>
                    <a:moveTo>
                      <a:pt x="17" y="98"/>
                    </a:moveTo>
                    <a:cubicBezTo>
                      <a:pt x="10" y="90"/>
                      <a:pt x="4" y="82"/>
                      <a:pt x="0" y="72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9" y="79"/>
                      <a:pt x="14" y="87"/>
                      <a:pt x="21" y="94"/>
                    </a:cubicBezTo>
                    <a:lnTo>
                      <a:pt x="17" y="98"/>
                    </a:lnTo>
                    <a:close/>
                    <a:moveTo>
                      <a:pt x="150" y="77"/>
                    </a:moveTo>
                    <a:cubicBezTo>
                      <a:pt x="146" y="75"/>
                      <a:pt x="146" y="75"/>
                      <a:pt x="146" y="75"/>
                    </a:cubicBezTo>
                    <a:cubicBezTo>
                      <a:pt x="150" y="66"/>
                      <a:pt x="153" y="57"/>
                      <a:pt x="154" y="47"/>
                    </a:cubicBezTo>
                    <a:cubicBezTo>
                      <a:pt x="159" y="47"/>
                      <a:pt x="159" y="47"/>
                      <a:pt x="159" y="47"/>
                    </a:cubicBezTo>
                    <a:cubicBezTo>
                      <a:pt x="158" y="58"/>
                      <a:pt x="155" y="68"/>
                      <a:pt x="150" y="77"/>
                    </a:cubicBezTo>
                    <a:close/>
                    <a:moveTo>
                      <a:pt x="151" y="18"/>
                    </a:moveTo>
                    <a:cubicBezTo>
                      <a:pt x="150" y="12"/>
                      <a:pt x="147" y="7"/>
                      <a:pt x="145" y="2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152" y="5"/>
                      <a:pt x="154" y="11"/>
                      <a:pt x="156" y="16"/>
                    </a:cubicBezTo>
                    <a:lnTo>
                      <a:pt x="15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79"/>
              <p:cNvSpPr>
                <a:spLocks/>
              </p:cNvSpPr>
              <p:nvPr/>
            </p:nvSpPr>
            <p:spPr bwMode="auto">
              <a:xfrm>
                <a:off x="1818" y="1683"/>
                <a:ext cx="204" cy="82"/>
              </a:xfrm>
              <a:custGeom>
                <a:avLst/>
                <a:gdLst>
                  <a:gd name="T0" fmla="*/ 4 w 112"/>
                  <a:gd name="T1" fmla="*/ 45 h 45"/>
                  <a:gd name="T2" fmla="*/ 0 w 112"/>
                  <a:gd name="T3" fmla="*/ 43 h 45"/>
                  <a:gd name="T4" fmla="*/ 73 w 112"/>
                  <a:gd name="T5" fmla="*/ 0 h 45"/>
                  <a:gd name="T6" fmla="*/ 112 w 112"/>
                  <a:gd name="T7" fmla="*/ 10 h 45"/>
                  <a:gd name="T8" fmla="*/ 109 w 112"/>
                  <a:gd name="T9" fmla="*/ 14 h 45"/>
                  <a:gd name="T10" fmla="*/ 73 w 112"/>
                  <a:gd name="T11" fmla="*/ 5 h 45"/>
                  <a:gd name="T12" fmla="*/ 4 w 112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45">
                    <a:moveTo>
                      <a:pt x="4" y="45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14" y="16"/>
                      <a:pt x="42" y="0"/>
                      <a:pt x="73" y="0"/>
                    </a:cubicBezTo>
                    <a:cubicBezTo>
                      <a:pt x="86" y="0"/>
                      <a:pt x="100" y="3"/>
                      <a:pt x="112" y="10"/>
                    </a:cubicBezTo>
                    <a:cubicBezTo>
                      <a:pt x="109" y="14"/>
                      <a:pt x="109" y="14"/>
                      <a:pt x="109" y="14"/>
                    </a:cubicBezTo>
                    <a:cubicBezTo>
                      <a:pt x="98" y="8"/>
                      <a:pt x="85" y="5"/>
                      <a:pt x="73" y="5"/>
                    </a:cubicBezTo>
                    <a:cubicBezTo>
                      <a:pt x="44" y="5"/>
                      <a:pt x="18" y="20"/>
                      <a:pt x="4" y="4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80"/>
              <p:cNvSpPr>
                <a:spLocks/>
              </p:cNvSpPr>
              <p:nvPr/>
            </p:nvSpPr>
            <p:spPr bwMode="auto">
              <a:xfrm>
                <a:off x="1948" y="1634"/>
                <a:ext cx="131" cy="130"/>
              </a:xfrm>
              <a:custGeom>
                <a:avLst/>
                <a:gdLst>
                  <a:gd name="T0" fmla="*/ 72 w 72"/>
                  <a:gd name="T1" fmla="*/ 71 h 71"/>
                  <a:gd name="T2" fmla="*/ 0 w 72"/>
                  <a:gd name="T3" fmla="*/ 53 h 71"/>
                  <a:gd name="T4" fmla="*/ 34 w 72"/>
                  <a:gd name="T5" fmla="*/ 36 h 71"/>
                  <a:gd name="T6" fmla="*/ 50 w 72"/>
                  <a:gd name="T7" fmla="*/ 0 h 71"/>
                  <a:gd name="T8" fmla="*/ 72 w 72"/>
                  <a:gd name="T9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1">
                    <a:moveTo>
                      <a:pt x="72" y="71"/>
                    </a:moveTo>
                    <a:cubicBezTo>
                      <a:pt x="51" y="62"/>
                      <a:pt x="22" y="54"/>
                      <a:pt x="0" y="5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2" y="22"/>
                      <a:pt x="62" y="51"/>
                      <a:pt x="72" y="7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81"/>
              <p:cNvSpPr>
                <a:spLocks noEditPoints="1"/>
              </p:cNvSpPr>
              <p:nvPr/>
            </p:nvSpPr>
            <p:spPr bwMode="auto">
              <a:xfrm>
                <a:off x="1800" y="1762"/>
                <a:ext cx="290" cy="222"/>
              </a:xfrm>
              <a:custGeom>
                <a:avLst/>
                <a:gdLst>
                  <a:gd name="T0" fmla="*/ 86 w 159"/>
                  <a:gd name="T1" fmla="*/ 122 h 122"/>
                  <a:gd name="T2" fmla="*/ 85 w 159"/>
                  <a:gd name="T3" fmla="*/ 117 h 122"/>
                  <a:gd name="T4" fmla="*/ 114 w 159"/>
                  <a:gd name="T5" fmla="*/ 111 h 122"/>
                  <a:gd name="T6" fmla="*/ 116 w 159"/>
                  <a:gd name="T7" fmla="*/ 115 h 122"/>
                  <a:gd name="T8" fmla="*/ 86 w 159"/>
                  <a:gd name="T9" fmla="*/ 122 h 122"/>
                  <a:gd name="T10" fmla="*/ 55 w 159"/>
                  <a:gd name="T11" fmla="*/ 118 h 122"/>
                  <a:gd name="T12" fmla="*/ 28 w 159"/>
                  <a:gd name="T13" fmla="*/ 102 h 122"/>
                  <a:gd name="T14" fmla="*/ 31 w 159"/>
                  <a:gd name="T15" fmla="*/ 98 h 122"/>
                  <a:gd name="T16" fmla="*/ 56 w 159"/>
                  <a:gd name="T17" fmla="*/ 113 h 122"/>
                  <a:gd name="T18" fmla="*/ 55 w 159"/>
                  <a:gd name="T19" fmla="*/ 118 h 122"/>
                  <a:gd name="T20" fmla="*/ 142 w 159"/>
                  <a:gd name="T21" fmla="*/ 98 h 122"/>
                  <a:gd name="T22" fmla="*/ 138 w 159"/>
                  <a:gd name="T23" fmla="*/ 94 h 122"/>
                  <a:gd name="T24" fmla="*/ 154 w 159"/>
                  <a:gd name="T25" fmla="*/ 70 h 122"/>
                  <a:gd name="T26" fmla="*/ 159 w 159"/>
                  <a:gd name="T27" fmla="*/ 72 h 122"/>
                  <a:gd name="T28" fmla="*/ 142 w 159"/>
                  <a:gd name="T29" fmla="*/ 98 h 122"/>
                  <a:gd name="T30" fmla="*/ 9 w 159"/>
                  <a:gd name="T31" fmla="*/ 77 h 122"/>
                  <a:gd name="T32" fmla="*/ 0 w 159"/>
                  <a:gd name="T33" fmla="*/ 47 h 122"/>
                  <a:gd name="T34" fmla="*/ 5 w 159"/>
                  <a:gd name="T35" fmla="*/ 47 h 122"/>
                  <a:gd name="T36" fmla="*/ 13 w 159"/>
                  <a:gd name="T37" fmla="*/ 75 h 122"/>
                  <a:gd name="T38" fmla="*/ 9 w 159"/>
                  <a:gd name="T39" fmla="*/ 77 h 122"/>
                  <a:gd name="T40" fmla="*/ 8 w 159"/>
                  <a:gd name="T41" fmla="*/ 18 h 122"/>
                  <a:gd name="T42" fmla="*/ 3 w 159"/>
                  <a:gd name="T43" fmla="*/ 16 h 122"/>
                  <a:gd name="T44" fmla="*/ 10 w 159"/>
                  <a:gd name="T45" fmla="*/ 0 h 122"/>
                  <a:gd name="T46" fmla="*/ 14 w 159"/>
                  <a:gd name="T47" fmla="*/ 2 h 122"/>
                  <a:gd name="T48" fmla="*/ 8 w 159"/>
                  <a:gd name="T49" fmla="*/ 1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9" h="122">
                    <a:moveTo>
                      <a:pt x="86" y="122"/>
                    </a:moveTo>
                    <a:cubicBezTo>
                      <a:pt x="85" y="117"/>
                      <a:pt x="85" y="117"/>
                      <a:pt x="85" y="117"/>
                    </a:cubicBezTo>
                    <a:cubicBezTo>
                      <a:pt x="95" y="117"/>
                      <a:pt x="105" y="115"/>
                      <a:pt x="114" y="111"/>
                    </a:cubicBezTo>
                    <a:cubicBezTo>
                      <a:pt x="116" y="115"/>
                      <a:pt x="116" y="115"/>
                      <a:pt x="116" y="115"/>
                    </a:cubicBezTo>
                    <a:cubicBezTo>
                      <a:pt x="106" y="120"/>
                      <a:pt x="96" y="122"/>
                      <a:pt x="86" y="122"/>
                    </a:cubicBezTo>
                    <a:close/>
                    <a:moveTo>
                      <a:pt x="55" y="118"/>
                    </a:moveTo>
                    <a:cubicBezTo>
                      <a:pt x="45" y="114"/>
                      <a:pt x="36" y="109"/>
                      <a:pt x="28" y="102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39" y="105"/>
                      <a:pt x="47" y="110"/>
                      <a:pt x="56" y="113"/>
                    </a:cubicBezTo>
                    <a:lnTo>
                      <a:pt x="55" y="118"/>
                    </a:lnTo>
                    <a:close/>
                    <a:moveTo>
                      <a:pt x="142" y="98"/>
                    </a:moveTo>
                    <a:cubicBezTo>
                      <a:pt x="138" y="94"/>
                      <a:pt x="138" y="94"/>
                      <a:pt x="138" y="94"/>
                    </a:cubicBezTo>
                    <a:cubicBezTo>
                      <a:pt x="145" y="87"/>
                      <a:pt x="150" y="79"/>
                      <a:pt x="154" y="70"/>
                    </a:cubicBezTo>
                    <a:cubicBezTo>
                      <a:pt x="159" y="72"/>
                      <a:pt x="159" y="72"/>
                      <a:pt x="159" y="72"/>
                    </a:cubicBezTo>
                    <a:cubicBezTo>
                      <a:pt x="155" y="82"/>
                      <a:pt x="149" y="90"/>
                      <a:pt x="142" y="98"/>
                    </a:cubicBezTo>
                    <a:close/>
                    <a:moveTo>
                      <a:pt x="9" y="77"/>
                    </a:moveTo>
                    <a:cubicBezTo>
                      <a:pt x="4" y="68"/>
                      <a:pt x="1" y="58"/>
                      <a:pt x="0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6" y="57"/>
                      <a:pt x="9" y="66"/>
                      <a:pt x="13" y="75"/>
                    </a:cubicBezTo>
                    <a:lnTo>
                      <a:pt x="9" y="77"/>
                    </a:lnTo>
                    <a:close/>
                    <a:moveTo>
                      <a:pt x="8" y="18"/>
                    </a:move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7" y="5"/>
                      <a:pt x="10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7"/>
                      <a:pt x="9" y="12"/>
                      <a:pt x="8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82"/>
              <p:cNvSpPr>
                <a:spLocks noEditPoints="1"/>
              </p:cNvSpPr>
              <p:nvPr/>
            </p:nvSpPr>
            <p:spPr bwMode="auto">
              <a:xfrm>
                <a:off x="2599" y="1634"/>
                <a:ext cx="277" cy="279"/>
              </a:xfrm>
              <a:custGeom>
                <a:avLst/>
                <a:gdLst>
                  <a:gd name="T0" fmla="*/ 277 w 277"/>
                  <a:gd name="T1" fmla="*/ 279 h 279"/>
                  <a:gd name="T2" fmla="*/ 0 w 277"/>
                  <a:gd name="T3" fmla="*/ 279 h 279"/>
                  <a:gd name="T4" fmla="*/ 0 w 277"/>
                  <a:gd name="T5" fmla="*/ 0 h 279"/>
                  <a:gd name="T6" fmla="*/ 277 w 277"/>
                  <a:gd name="T7" fmla="*/ 0 h 279"/>
                  <a:gd name="T8" fmla="*/ 277 w 277"/>
                  <a:gd name="T9" fmla="*/ 279 h 279"/>
                  <a:gd name="T10" fmla="*/ 11 w 277"/>
                  <a:gd name="T11" fmla="*/ 268 h 279"/>
                  <a:gd name="T12" fmla="*/ 266 w 277"/>
                  <a:gd name="T13" fmla="*/ 268 h 279"/>
                  <a:gd name="T14" fmla="*/ 266 w 277"/>
                  <a:gd name="T15" fmla="*/ 11 h 279"/>
                  <a:gd name="T16" fmla="*/ 11 w 277"/>
                  <a:gd name="T17" fmla="*/ 11 h 279"/>
                  <a:gd name="T18" fmla="*/ 11 w 277"/>
                  <a:gd name="T19" fmla="*/ 26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7" h="279">
                    <a:moveTo>
                      <a:pt x="277" y="279"/>
                    </a:moveTo>
                    <a:lnTo>
                      <a:pt x="0" y="279"/>
                    </a:lnTo>
                    <a:lnTo>
                      <a:pt x="0" y="0"/>
                    </a:lnTo>
                    <a:lnTo>
                      <a:pt x="277" y="0"/>
                    </a:lnTo>
                    <a:lnTo>
                      <a:pt x="277" y="279"/>
                    </a:lnTo>
                    <a:close/>
                    <a:moveTo>
                      <a:pt x="11" y="268"/>
                    </a:moveTo>
                    <a:lnTo>
                      <a:pt x="266" y="268"/>
                    </a:lnTo>
                    <a:lnTo>
                      <a:pt x="266" y="11"/>
                    </a:lnTo>
                    <a:lnTo>
                      <a:pt x="11" y="11"/>
                    </a:lnTo>
                    <a:lnTo>
                      <a:pt x="11" y="2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83"/>
              <p:cNvSpPr>
                <a:spLocks noEditPoints="1"/>
              </p:cNvSpPr>
              <p:nvPr/>
            </p:nvSpPr>
            <p:spPr bwMode="auto">
              <a:xfrm>
                <a:off x="2521" y="1707"/>
                <a:ext cx="279" cy="277"/>
              </a:xfrm>
              <a:custGeom>
                <a:avLst/>
                <a:gdLst>
                  <a:gd name="T0" fmla="*/ 279 w 279"/>
                  <a:gd name="T1" fmla="*/ 277 h 277"/>
                  <a:gd name="T2" fmla="*/ 0 w 279"/>
                  <a:gd name="T3" fmla="*/ 277 h 277"/>
                  <a:gd name="T4" fmla="*/ 0 w 279"/>
                  <a:gd name="T5" fmla="*/ 0 h 277"/>
                  <a:gd name="T6" fmla="*/ 279 w 279"/>
                  <a:gd name="T7" fmla="*/ 0 h 277"/>
                  <a:gd name="T8" fmla="*/ 279 w 279"/>
                  <a:gd name="T9" fmla="*/ 277 h 277"/>
                  <a:gd name="T10" fmla="*/ 11 w 279"/>
                  <a:gd name="T11" fmla="*/ 266 h 277"/>
                  <a:gd name="T12" fmla="*/ 268 w 279"/>
                  <a:gd name="T13" fmla="*/ 266 h 277"/>
                  <a:gd name="T14" fmla="*/ 268 w 279"/>
                  <a:gd name="T15" fmla="*/ 11 h 277"/>
                  <a:gd name="T16" fmla="*/ 11 w 279"/>
                  <a:gd name="T17" fmla="*/ 11 h 277"/>
                  <a:gd name="T18" fmla="*/ 11 w 279"/>
                  <a:gd name="T19" fmla="*/ 266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9" h="277">
                    <a:moveTo>
                      <a:pt x="279" y="277"/>
                    </a:moveTo>
                    <a:lnTo>
                      <a:pt x="0" y="277"/>
                    </a:lnTo>
                    <a:lnTo>
                      <a:pt x="0" y="0"/>
                    </a:lnTo>
                    <a:lnTo>
                      <a:pt x="279" y="0"/>
                    </a:lnTo>
                    <a:lnTo>
                      <a:pt x="279" y="277"/>
                    </a:lnTo>
                    <a:close/>
                    <a:moveTo>
                      <a:pt x="11" y="266"/>
                    </a:moveTo>
                    <a:lnTo>
                      <a:pt x="268" y="266"/>
                    </a:lnTo>
                    <a:lnTo>
                      <a:pt x="268" y="11"/>
                    </a:lnTo>
                    <a:lnTo>
                      <a:pt x="11" y="11"/>
                    </a:lnTo>
                    <a:lnTo>
                      <a:pt x="11" y="2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84"/>
              <p:cNvSpPr>
                <a:spLocks/>
              </p:cNvSpPr>
              <p:nvPr/>
            </p:nvSpPr>
            <p:spPr bwMode="auto">
              <a:xfrm>
                <a:off x="2790" y="1636"/>
                <a:ext cx="84" cy="80"/>
              </a:xfrm>
              <a:custGeom>
                <a:avLst/>
                <a:gdLst>
                  <a:gd name="T0" fmla="*/ 8 w 84"/>
                  <a:gd name="T1" fmla="*/ 80 h 80"/>
                  <a:gd name="T2" fmla="*/ 0 w 84"/>
                  <a:gd name="T3" fmla="*/ 73 h 80"/>
                  <a:gd name="T4" fmla="*/ 77 w 84"/>
                  <a:gd name="T5" fmla="*/ 0 h 80"/>
                  <a:gd name="T6" fmla="*/ 84 w 84"/>
                  <a:gd name="T7" fmla="*/ 9 h 80"/>
                  <a:gd name="T8" fmla="*/ 8 w 84"/>
                  <a:gd name="T9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80">
                    <a:moveTo>
                      <a:pt x="8" y="80"/>
                    </a:moveTo>
                    <a:lnTo>
                      <a:pt x="0" y="73"/>
                    </a:lnTo>
                    <a:lnTo>
                      <a:pt x="77" y="0"/>
                    </a:lnTo>
                    <a:lnTo>
                      <a:pt x="84" y="9"/>
                    </a:lnTo>
                    <a:lnTo>
                      <a:pt x="8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85"/>
              <p:cNvSpPr>
                <a:spLocks/>
              </p:cNvSpPr>
              <p:nvPr/>
            </p:nvSpPr>
            <p:spPr bwMode="auto">
              <a:xfrm>
                <a:off x="2790" y="1904"/>
                <a:ext cx="84" cy="80"/>
              </a:xfrm>
              <a:custGeom>
                <a:avLst/>
                <a:gdLst>
                  <a:gd name="T0" fmla="*/ 8 w 84"/>
                  <a:gd name="T1" fmla="*/ 80 h 80"/>
                  <a:gd name="T2" fmla="*/ 0 w 84"/>
                  <a:gd name="T3" fmla="*/ 71 h 80"/>
                  <a:gd name="T4" fmla="*/ 77 w 84"/>
                  <a:gd name="T5" fmla="*/ 0 h 80"/>
                  <a:gd name="T6" fmla="*/ 84 w 84"/>
                  <a:gd name="T7" fmla="*/ 7 h 80"/>
                  <a:gd name="T8" fmla="*/ 8 w 84"/>
                  <a:gd name="T9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80">
                    <a:moveTo>
                      <a:pt x="8" y="80"/>
                    </a:moveTo>
                    <a:lnTo>
                      <a:pt x="0" y="71"/>
                    </a:lnTo>
                    <a:lnTo>
                      <a:pt x="77" y="0"/>
                    </a:lnTo>
                    <a:lnTo>
                      <a:pt x="84" y="7"/>
                    </a:lnTo>
                    <a:lnTo>
                      <a:pt x="8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86"/>
              <p:cNvSpPr>
                <a:spLocks/>
              </p:cNvSpPr>
              <p:nvPr/>
            </p:nvSpPr>
            <p:spPr bwMode="auto">
              <a:xfrm>
                <a:off x="2523" y="1904"/>
                <a:ext cx="85" cy="80"/>
              </a:xfrm>
              <a:custGeom>
                <a:avLst/>
                <a:gdLst>
                  <a:gd name="T0" fmla="*/ 7 w 85"/>
                  <a:gd name="T1" fmla="*/ 80 h 80"/>
                  <a:gd name="T2" fmla="*/ 0 w 85"/>
                  <a:gd name="T3" fmla="*/ 71 h 80"/>
                  <a:gd name="T4" fmla="*/ 78 w 85"/>
                  <a:gd name="T5" fmla="*/ 0 h 80"/>
                  <a:gd name="T6" fmla="*/ 85 w 85"/>
                  <a:gd name="T7" fmla="*/ 7 h 80"/>
                  <a:gd name="T8" fmla="*/ 7 w 85"/>
                  <a:gd name="T9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80">
                    <a:moveTo>
                      <a:pt x="7" y="80"/>
                    </a:moveTo>
                    <a:lnTo>
                      <a:pt x="0" y="71"/>
                    </a:lnTo>
                    <a:lnTo>
                      <a:pt x="78" y="0"/>
                    </a:lnTo>
                    <a:lnTo>
                      <a:pt x="85" y="7"/>
                    </a:lnTo>
                    <a:lnTo>
                      <a:pt x="7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87"/>
              <p:cNvSpPr>
                <a:spLocks/>
              </p:cNvSpPr>
              <p:nvPr/>
            </p:nvSpPr>
            <p:spPr bwMode="auto">
              <a:xfrm>
                <a:off x="2523" y="1636"/>
                <a:ext cx="85" cy="80"/>
              </a:xfrm>
              <a:custGeom>
                <a:avLst/>
                <a:gdLst>
                  <a:gd name="T0" fmla="*/ 7 w 85"/>
                  <a:gd name="T1" fmla="*/ 80 h 80"/>
                  <a:gd name="T2" fmla="*/ 0 w 85"/>
                  <a:gd name="T3" fmla="*/ 73 h 80"/>
                  <a:gd name="T4" fmla="*/ 78 w 85"/>
                  <a:gd name="T5" fmla="*/ 0 h 80"/>
                  <a:gd name="T6" fmla="*/ 85 w 85"/>
                  <a:gd name="T7" fmla="*/ 9 h 80"/>
                  <a:gd name="T8" fmla="*/ 7 w 85"/>
                  <a:gd name="T9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80">
                    <a:moveTo>
                      <a:pt x="7" y="80"/>
                    </a:moveTo>
                    <a:lnTo>
                      <a:pt x="0" y="73"/>
                    </a:lnTo>
                    <a:lnTo>
                      <a:pt x="78" y="0"/>
                    </a:lnTo>
                    <a:lnTo>
                      <a:pt x="85" y="9"/>
                    </a:lnTo>
                    <a:lnTo>
                      <a:pt x="7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88"/>
              <p:cNvSpPr>
                <a:spLocks noEditPoints="1"/>
              </p:cNvSpPr>
              <p:nvPr/>
            </p:nvSpPr>
            <p:spPr bwMode="auto">
              <a:xfrm>
                <a:off x="3353" y="1634"/>
                <a:ext cx="213" cy="66"/>
              </a:xfrm>
              <a:custGeom>
                <a:avLst/>
                <a:gdLst>
                  <a:gd name="T0" fmla="*/ 58 w 117"/>
                  <a:gd name="T1" fmla="*/ 36 h 36"/>
                  <a:gd name="T2" fmla="*/ 0 w 117"/>
                  <a:gd name="T3" fmla="*/ 18 h 36"/>
                  <a:gd name="T4" fmla="*/ 58 w 117"/>
                  <a:gd name="T5" fmla="*/ 0 h 36"/>
                  <a:gd name="T6" fmla="*/ 117 w 117"/>
                  <a:gd name="T7" fmla="*/ 18 h 36"/>
                  <a:gd name="T8" fmla="*/ 58 w 117"/>
                  <a:gd name="T9" fmla="*/ 36 h 36"/>
                  <a:gd name="T10" fmla="*/ 58 w 117"/>
                  <a:gd name="T11" fmla="*/ 6 h 36"/>
                  <a:gd name="T12" fmla="*/ 6 w 117"/>
                  <a:gd name="T13" fmla="*/ 18 h 36"/>
                  <a:gd name="T14" fmla="*/ 58 w 117"/>
                  <a:gd name="T15" fmla="*/ 30 h 36"/>
                  <a:gd name="T16" fmla="*/ 111 w 117"/>
                  <a:gd name="T17" fmla="*/ 18 h 36"/>
                  <a:gd name="T18" fmla="*/ 58 w 117"/>
                  <a:gd name="T19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7" h="36">
                    <a:moveTo>
                      <a:pt x="58" y="36"/>
                    </a:moveTo>
                    <a:cubicBezTo>
                      <a:pt x="30" y="36"/>
                      <a:pt x="0" y="30"/>
                      <a:pt x="0" y="18"/>
                    </a:cubicBezTo>
                    <a:cubicBezTo>
                      <a:pt x="0" y="6"/>
                      <a:pt x="30" y="0"/>
                      <a:pt x="58" y="0"/>
                    </a:cubicBezTo>
                    <a:cubicBezTo>
                      <a:pt x="87" y="0"/>
                      <a:pt x="117" y="6"/>
                      <a:pt x="117" y="18"/>
                    </a:cubicBezTo>
                    <a:cubicBezTo>
                      <a:pt x="117" y="30"/>
                      <a:pt x="87" y="36"/>
                      <a:pt x="58" y="36"/>
                    </a:cubicBezTo>
                    <a:close/>
                    <a:moveTo>
                      <a:pt x="58" y="6"/>
                    </a:moveTo>
                    <a:cubicBezTo>
                      <a:pt x="25" y="6"/>
                      <a:pt x="6" y="14"/>
                      <a:pt x="6" y="18"/>
                    </a:cubicBezTo>
                    <a:cubicBezTo>
                      <a:pt x="6" y="22"/>
                      <a:pt x="25" y="30"/>
                      <a:pt x="58" y="30"/>
                    </a:cubicBezTo>
                    <a:cubicBezTo>
                      <a:pt x="92" y="30"/>
                      <a:pt x="111" y="22"/>
                      <a:pt x="111" y="18"/>
                    </a:cubicBezTo>
                    <a:cubicBezTo>
                      <a:pt x="111" y="14"/>
                      <a:pt x="92" y="6"/>
                      <a:pt x="5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89"/>
              <p:cNvSpPr>
                <a:spLocks noEditPoints="1"/>
              </p:cNvSpPr>
              <p:nvPr/>
            </p:nvSpPr>
            <p:spPr bwMode="auto">
              <a:xfrm>
                <a:off x="3353" y="1920"/>
                <a:ext cx="213" cy="64"/>
              </a:xfrm>
              <a:custGeom>
                <a:avLst/>
                <a:gdLst>
                  <a:gd name="T0" fmla="*/ 58 w 117"/>
                  <a:gd name="T1" fmla="*/ 35 h 35"/>
                  <a:gd name="T2" fmla="*/ 0 w 117"/>
                  <a:gd name="T3" fmla="*/ 18 h 35"/>
                  <a:gd name="T4" fmla="*/ 58 w 117"/>
                  <a:gd name="T5" fmla="*/ 0 h 35"/>
                  <a:gd name="T6" fmla="*/ 117 w 117"/>
                  <a:gd name="T7" fmla="*/ 18 h 35"/>
                  <a:gd name="T8" fmla="*/ 58 w 117"/>
                  <a:gd name="T9" fmla="*/ 35 h 35"/>
                  <a:gd name="T10" fmla="*/ 58 w 117"/>
                  <a:gd name="T11" fmla="*/ 6 h 35"/>
                  <a:gd name="T12" fmla="*/ 6 w 117"/>
                  <a:gd name="T13" fmla="*/ 18 h 35"/>
                  <a:gd name="T14" fmla="*/ 58 w 117"/>
                  <a:gd name="T15" fmla="*/ 30 h 35"/>
                  <a:gd name="T16" fmla="*/ 111 w 117"/>
                  <a:gd name="T17" fmla="*/ 18 h 35"/>
                  <a:gd name="T18" fmla="*/ 58 w 117"/>
                  <a:gd name="T19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7" h="35">
                    <a:moveTo>
                      <a:pt x="58" y="35"/>
                    </a:moveTo>
                    <a:cubicBezTo>
                      <a:pt x="30" y="35"/>
                      <a:pt x="0" y="29"/>
                      <a:pt x="0" y="18"/>
                    </a:cubicBezTo>
                    <a:cubicBezTo>
                      <a:pt x="0" y="6"/>
                      <a:pt x="30" y="0"/>
                      <a:pt x="58" y="0"/>
                    </a:cubicBezTo>
                    <a:cubicBezTo>
                      <a:pt x="87" y="0"/>
                      <a:pt x="117" y="6"/>
                      <a:pt x="117" y="18"/>
                    </a:cubicBezTo>
                    <a:cubicBezTo>
                      <a:pt x="117" y="29"/>
                      <a:pt x="87" y="35"/>
                      <a:pt x="58" y="35"/>
                    </a:cubicBezTo>
                    <a:close/>
                    <a:moveTo>
                      <a:pt x="58" y="6"/>
                    </a:moveTo>
                    <a:cubicBezTo>
                      <a:pt x="25" y="6"/>
                      <a:pt x="6" y="14"/>
                      <a:pt x="6" y="18"/>
                    </a:cubicBezTo>
                    <a:cubicBezTo>
                      <a:pt x="6" y="22"/>
                      <a:pt x="25" y="30"/>
                      <a:pt x="58" y="30"/>
                    </a:cubicBezTo>
                    <a:cubicBezTo>
                      <a:pt x="92" y="30"/>
                      <a:pt x="111" y="22"/>
                      <a:pt x="111" y="18"/>
                    </a:cubicBezTo>
                    <a:cubicBezTo>
                      <a:pt x="111" y="14"/>
                      <a:pt x="92" y="6"/>
                      <a:pt x="5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Rectangle 90"/>
              <p:cNvSpPr>
                <a:spLocks noChangeArrowheads="1"/>
              </p:cNvSpPr>
              <p:nvPr/>
            </p:nvSpPr>
            <p:spPr bwMode="auto">
              <a:xfrm>
                <a:off x="3353" y="1667"/>
                <a:ext cx="11" cy="28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Rectangle 91"/>
              <p:cNvSpPr>
                <a:spLocks noChangeArrowheads="1"/>
              </p:cNvSpPr>
              <p:nvPr/>
            </p:nvSpPr>
            <p:spPr bwMode="auto">
              <a:xfrm>
                <a:off x="3555" y="1667"/>
                <a:ext cx="11" cy="28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92"/>
              <p:cNvSpPr>
                <a:spLocks noEditPoints="1"/>
              </p:cNvSpPr>
              <p:nvPr/>
            </p:nvSpPr>
            <p:spPr bwMode="auto">
              <a:xfrm>
                <a:off x="4058" y="1924"/>
                <a:ext cx="320" cy="60"/>
              </a:xfrm>
              <a:custGeom>
                <a:avLst/>
                <a:gdLst>
                  <a:gd name="T0" fmla="*/ 88 w 176"/>
                  <a:gd name="T1" fmla="*/ 6 h 33"/>
                  <a:gd name="T2" fmla="*/ 169 w 176"/>
                  <a:gd name="T3" fmla="*/ 17 h 33"/>
                  <a:gd name="T4" fmla="*/ 88 w 176"/>
                  <a:gd name="T5" fmla="*/ 28 h 33"/>
                  <a:gd name="T6" fmla="*/ 7 w 176"/>
                  <a:gd name="T7" fmla="*/ 17 h 33"/>
                  <a:gd name="T8" fmla="*/ 88 w 176"/>
                  <a:gd name="T9" fmla="*/ 6 h 33"/>
                  <a:gd name="T10" fmla="*/ 88 w 176"/>
                  <a:gd name="T11" fmla="*/ 0 h 33"/>
                  <a:gd name="T12" fmla="*/ 2 w 176"/>
                  <a:gd name="T13" fmla="*/ 13 h 33"/>
                  <a:gd name="T14" fmla="*/ 0 w 176"/>
                  <a:gd name="T15" fmla="*/ 17 h 33"/>
                  <a:gd name="T16" fmla="*/ 88 w 176"/>
                  <a:gd name="T17" fmla="*/ 33 h 33"/>
                  <a:gd name="T18" fmla="*/ 176 w 176"/>
                  <a:gd name="T19" fmla="*/ 17 h 33"/>
                  <a:gd name="T20" fmla="*/ 88 w 176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6" h="33">
                    <a:moveTo>
                      <a:pt x="88" y="6"/>
                    </a:moveTo>
                    <a:cubicBezTo>
                      <a:pt x="135" y="6"/>
                      <a:pt x="162" y="13"/>
                      <a:pt x="169" y="17"/>
                    </a:cubicBezTo>
                    <a:cubicBezTo>
                      <a:pt x="162" y="21"/>
                      <a:pt x="135" y="28"/>
                      <a:pt x="88" y="28"/>
                    </a:cubicBezTo>
                    <a:cubicBezTo>
                      <a:pt x="41" y="28"/>
                      <a:pt x="14" y="21"/>
                      <a:pt x="7" y="17"/>
                    </a:cubicBezTo>
                    <a:cubicBezTo>
                      <a:pt x="15" y="12"/>
                      <a:pt x="43" y="6"/>
                      <a:pt x="88" y="6"/>
                    </a:cubicBezTo>
                    <a:moveTo>
                      <a:pt x="88" y="0"/>
                    </a:moveTo>
                    <a:cubicBezTo>
                      <a:pt x="45" y="0"/>
                      <a:pt x="10" y="6"/>
                      <a:pt x="2" y="13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6"/>
                      <a:pt x="39" y="33"/>
                      <a:pt x="88" y="33"/>
                    </a:cubicBezTo>
                    <a:cubicBezTo>
                      <a:pt x="136" y="33"/>
                      <a:pt x="176" y="26"/>
                      <a:pt x="176" y="17"/>
                    </a:cubicBezTo>
                    <a:cubicBezTo>
                      <a:pt x="176" y="8"/>
                      <a:pt x="136" y="0"/>
                      <a:pt x="8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93"/>
              <p:cNvSpPr>
                <a:spLocks/>
              </p:cNvSpPr>
              <p:nvPr/>
            </p:nvSpPr>
            <p:spPr bwMode="auto">
              <a:xfrm>
                <a:off x="4056" y="1634"/>
                <a:ext cx="322" cy="321"/>
              </a:xfrm>
              <a:custGeom>
                <a:avLst/>
                <a:gdLst>
                  <a:gd name="T0" fmla="*/ 9 w 322"/>
                  <a:gd name="T1" fmla="*/ 321 h 321"/>
                  <a:gd name="T2" fmla="*/ 0 w 322"/>
                  <a:gd name="T3" fmla="*/ 316 h 321"/>
                  <a:gd name="T4" fmla="*/ 164 w 322"/>
                  <a:gd name="T5" fmla="*/ 0 h 321"/>
                  <a:gd name="T6" fmla="*/ 322 w 322"/>
                  <a:gd name="T7" fmla="*/ 316 h 321"/>
                  <a:gd name="T8" fmla="*/ 313 w 322"/>
                  <a:gd name="T9" fmla="*/ 321 h 321"/>
                  <a:gd name="T10" fmla="*/ 164 w 322"/>
                  <a:gd name="T11" fmla="*/ 24 h 321"/>
                  <a:gd name="T12" fmla="*/ 9 w 322"/>
                  <a:gd name="T13" fmla="*/ 32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2" h="321">
                    <a:moveTo>
                      <a:pt x="9" y="321"/>
                    </a:moveTo>
                    <a:lnTo>
                      <a:pt x="0" y="316"/>
                    </a:lnTo>
                    <a:lnTo>
                      <a:pt x="164" y="0"/>
                    </a:lnTo>
                    <a:lnTo>
                      <a:pt x="322" y="316"/>
                    </a:lnTo>
                    <a:lnTo>
                      <a:pt x="313" y="321"/>
                    </a:lnTo>
                    <a:lnTo>
                      <a:pt x="164" y="24"/>
                    </a:lnTo>
                    <a:lnTo>
                      <a:pt x="9" y="3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94"/>
              <p:cNvSpPr>
                <a:spLocks noEditPoints="1"/>
              </p:cNvSpPr>
              <p:nvPr/>
            </p:nvSpPr>
            <p:spPr bwMode="auto">
              <a:xfrm>
                <a:off x="4862" y="1638"/>
                <a:ext cx="286" cy="286"/>
              </a:xfrm>
              <a:custGeom>
                <a:avLst/>
                <a:gdLst>
                  <a:gd name="T0" fmla="*/ 286 w 286"/>
                  <a:gd name="T1" fmla="*/ 286 h 286"/>
                  <a:gd name="T2" fmla="*/ 80 w 286"/>
                  <a:gd name="T3" fmla="*/ 286 h 286"/>
                  <a:gd name="T4" fmla="*/ 82 w 286"/>
                  <a:gd name="T5" fmla="*/ 204 h 286"/>
                  <a:gd name="T6" fmla="*/ 0 w 286"/>
                  <a:gd name="T7" fmla="*/ 204 h 286"/>
                  <a:gd name="T8" fmla="*/ 0 w 286"/>
                  <a:gd name="T9" fmla="*/ 0 h 286"/>
                  <a:gd name="T10" fmla="*/ 286 w 286"/>
                  <a:gd name="T11" fmla="*/ 0 h 286"/>
                  <a:gd name="T12" fmla="*/ 286 w 286"/>
                  <a:gd name="T13" fmla="*/ 286 h 286"/>
                  <a:gd name="T14" fmla="*/ 91 w 286"/>
                  <a:gd name="T15" fmla="*/ 275 h 286"/>
                  <a:gd name="T16" fmla="*/ 275 w 286"/>
                  <a:gd name="T17" fmla="*/ 275 h 286"/>
                  <a:gd name="T18" fmla="*/ 275 w 286"/>
                  <a:gd name="T19" fmla="*/ 9 h 286"/>
                  <a:gd name="T20" fmla="*/ 9 w 286"/>
                  <a:gd name="T21" fmla="*/ 9 h 286"/>
                  <a:gd name="T22" fmla="*/ 9 w 286"/>
                  <a:gd name="T23" fmla="*/ 193 h 286"/>
                  <a:gd name="T24" fmla="*/ 93 w 286"/>
                  <a:gd name="T25" fmla="*/ 193 h 286"/>
                  <a:gd name="T26" fmla="*/ 91 w 286"/>
                  <a:gd name="T27" fmla="*/ 27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6" h="286">
                    <a:moveTo>
                      <a:pt x="286" y="286"/>
                    </a:moveTo>
                    <a:lnTo>
                      <a:pt x="80" y="286"/>
                    </a:lnTo>
                    <a:lnTo>
                      <a:pt x="82" y="204"/>
                    </a:lnTo>
                    <a:lnTo>
                      <a:pt x="0" y="204"/>
                    </a:lnTo>
                    <a:lnTo>
                      <a:pt x="0" y="0"/>
                    </a:lnTo>
                    <a:lnTo>
                      <a:pt x="286" y="0"/>
                    </a:lnTo>
                    <a:lnTo>
                      <a:pt x="286" y="286"/>
                    </a:lnTo>
                    <a:close/>
                    <a:moveTo>
                      <a:pt x="91" y="275"/>
                    </a:moveTo>
                    <a:lnTo>
                      <a:pt x="275" y="275"/>
                    </a:lnTo>
                    <a:lnTo>
                      <a:pt x="275" y="9"/>
                    </a:lnTo>
                    <a:lnTo>
                      <a:pt x="9" y="9"/>
                    </a:lnTo>
                    <a:lnTo>
                      <a:pt x="9" y="193"/>
                    </a:lnTo>
                    <a:lnTo>
                      <a:pt x="93" y="193"/>
                    </a:lnTo>
                    <a:lnTo>
                      <a:pt x="91" y="2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95"/>
              <p:cNvSpPr>
                <a:spLocks noEditPoints="1"/>
              </p:cNvSpPr>
              <p:nvPr/>
            </p:nvSpPr>
            <p:spPr bwMode="auto">
              <a:xfrm>
                <a:off x="4798" y="1831"/>
                <a:ext cx="157" cy="157"/>
              </a:xfrm>
              <a:custGeom>
                <a:avLst/>
                <a:gdLst>
                  <a:gd name="T0" fmla="*/ 157 w 157"/>
                  <a:gd name="T1" fmla="*/ 157 h 157"/>
                  <a:gd name="T2" fmla="*/ 0 w 157"/>
                  <a:gd name="T3" fmla="*/ 157 h 157"/>
                  <a:gd name="T4" fmla="*/ 0 w 157"/>
                  <a:gd name="T5" fmla="*/ 0 h 157"/>
                  <a:gd name="T6" fmla="*/ 157 w 157"/>
                  <a:gd name="T7" fmla="*/ 0 h 157"/>
                  <a:gd name="T8" fmla="*/ 157 w 157"/>
                  <a:gd name="T9" fmla="*/ 157 h 157"/>
                  <a:gd name="T10" fmla="*/ 11 w 157"/>
                  <a:gd name="T11" fmla="*/ 146 h 157"/>
                  <a:gd name="T12" fmla="*/ 146 w 157"/>
                  <a:gd name="T13" fmla="*/ 146 h 157"/>
                  <a:gd name="T14" fmla="*/ 146 w 157"/>
                  <a:gd name="T15" fmla="*/ 11 h 157"/>
                  <a:gd name="T16" fmla="*/ 11 w 157"/>
                  <a:gd name="T17" fmla="*/ 11 h 157"/>
                  <a:gd name="T18" fmla="*/ 11 w 157"/>
                  <a:gd name="T19" fmla="*/ 14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7" h="157">
                    <a:moveTo>
                      <a:pt x="157" y="157"/>
                    </a:moveTo>
                    <a:lnTo>
                      <a:pt x="0" y="157"/>
                    </a:lnTo>
                    <a:lnTo>
                      <a:pt x="0" y="0"/>
                    </a:lnTo>
                    <a:lnTo>
                      <a:pt x="157" y="0"/>
                    </a:lnTo>
                    <a:lnTo>
                      <a:pt x="157" y="157"/>
                    </a:lnTo>
                    <a:close/>
                    <a:moveTo>
                      <a:pt x="11" y="146"/>
                    </a:moveTo>
                    <a:lnTo>
                      <a:pt x="146" y="146"/>
                    </a:lnTo>
                    <a:lnTo>
                      <a:pt x="146" y="11"/>
                    </a:lnTo>
                    <a:lnTo>
                      <a:pt x="11" y="11"/>
                    </a:lnTo>
                    <a:lnTo>
                      <a:pt x="11" y="1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96"/>
              <p:cNvSpPr>
                <a:spLocks/>
              </p:cNvSpPr>
              <p:nvPr/>
            </p:nvSpPr>
            <p:spPr bwMode="auto">
              <a:xfrm>
                <a:off x="4804" y="1837"/>
                <a:ext cx="146" cy="145"/>
              </a:xfrm>
              <a:custGeom>
                <a:avLst/>
                <a:gdLst>
                  <a:gd name="T0" fmla="*/ 146 w 146"/>
                  <a:gd name="T1" fmla="*/ 0 h 145"/>
                  <a:gd name="T2" fmla="*/ 0 w 146"/>
                  <a:gd name="T3" fmla="*/ 145 h 145"/>
                  <a:gd name="T4" fmla="*/ 146 w 146"/>
                  <a:gd name="T5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6" h="145">
                    <a:moveTo>
                      <a:pt x="146" y="0"/>
                    </a:moveTo>
                    <a:lnTo>
                      <a:pt x="0" y="145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Line 97"/>
              <p:cNvSpPr>
                <a:spLocks noChangeShapeType="1"/>
              </p:cNvSpPr>
              <p:nvPr/>
            </p:nvSpPr>
            <p:spPr bwMode="auto">
              <a:xfrm flipH="1">
                <a:off x="4804" y="1837"/>
                <a:ext cx="146" cy="145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98"/>
              <p:cNvSpPr>
                <a:spLocks/>
              </p:cNvSpPr>
              <p:nvPr/>
            </p:nvSpPr>
            <p:spPr bwMode="auto">
              <a:xfrm>
                <a:off x="4800" y="1833"/>
                <a:ext cx="153" cy="153"/>
              </a:xfrm>
              <a:custGeom>
                <a:avLst/>
                <a:gdLst>
                  <a:gd name="T0" fmla="*/ 8 w 153"/>
                  <a:gd name="T1" fmla="*/ 153 h 153"/>
                  <a:gd name="T2" fmla="*/ 0 w 153"/>
                  <a:gd name="T3" fmla="*/ 146 h 153"/>
                  <a:gd name="T4" fmla="*/ 146 w 153"/>
                  <a:gd name="T5" fmla="*/ 0 h 153"/>
                  <a:gd name="T6" fmla="*/ 153 w 153"/>
                  <a:gd name="T7" fmla="*/ 7 h 153"/>
                  <a:gd name="T8" fmla="*/ 8 w 153"/>
                  <a:gd name="T9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53">
                    <a:moveTo>
                      <a:pt x="8" y="153"/>
                    </a:moveTo>
                    <a:lnTo>
                      <a:pt x="0" y="146"/>
                    </a:lnTo>
                    <a:lnTo>
                      <a:pt x="146" y="0"/>
                    </a:lnTo>
                    <a:lnTo>
                      <a:pt x="153" y="7"/>
                    </a:lnTo>
                    <a:lnTo>
                      <a:pt x="8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99"/>
              <p:cNvSpPr>
                <a:spLocks noEditPoints="1"/>
              </p:cNvSpPr>
              <p:nvPr/>
            </p:nvSpPr>
            <p:spPr bwMode="auto">
              <a:xfrm>
                <a:off x="5561" y="1636"/>
                <a:ext cx="339" cy="290"/>
              </a:xfrm>
              <a:custGeom>
                <a:avLst/>
                <a:gdLst>
                  <a:gd name="T0" fmla="*/ 308 w 339"/>
                  <a:gd name="T1" fmla="*/ 11 h 290"/>
                  <a:gd name="T2" fmla="*/ 11 w 339"/>
                  <a:gd name="T3" fmla="*/ 266 h 290"/>
                  <a:gd name="T4" fmla="*/ 11 w 339"/>
                  <a:gd name="T5" fmla="*/ 11 h 290"/>
                  <a:gd name="T6" fmla="*/ 308 w 339"/>
                  <a:gd name="T7" fmla="*/ 11 h 290"/>
                  <a:gd name="T8" fmla="*/ 37 w 339"/>
                  <a:gd name="T9" fmla="*/ 213 h 290"/>
                  <a:gd name="T10" fmla="*/ 55 w 339"/>
                  <a:gd name="T11" fmla="*/ 197 h 290"/>
                  <a:gd name="T12" fmla="*/ 221 w 339"/>
                  <a:gd name="T13" fmla="*/ 55 h 290"/>
                  <a:gd name="T14" fmla="*/ 242 w 339"/>
                  <a:gd name="T15" fmla="*/ 37 h 290"/>
                  <a:gd name="T16" fmla="*/ 213 w 339"/>
                  <a:gd name="T17" fmla="*/ 37 h 290"/>
                  <a:gd name="T18" fmla="*/ 48 w 339"/>
                  <a:gd name="T19" fmla="*/ 37 h 290"/>
                  <a:gd name="T20" fmla="*/ 37 w 339"/>
                  <a:gd name="T21" fmla="*/ 37 h 290"/>
                  <a:gd name="T22" fmla="*/ 37 w 339"/>
                  <a:gd name="T23" fmla="*/ 47 h 290"/>
                  <a:gd name="T24" fmla="*/ 37 w 339"/>
                  <a:gd name="T25" fmla="*/ 190 h 290"/>
                  <a:gd name="T26" fmla="*/ 37 w 339"/>
                  <a:gd name="T27" fmla="*/ 213 h 290"/>
                  <a:gd name="T28" fmla="*/ 339 w 339"/>
                  <a:gd name="T29" fmla="*/ 0 h 290"/>
                  <a:gd name="T30" fmla="*/ 0 w 339"/>
                  <a:gd name="T31" fmla="*/ 0 h 290"/>
                  <a:gd name="T32" fmla="*/ 0 w 339"/>
                  <a:gd name="T33" fmla="*/ 290 h 290"/>
                  <a:gd name="T34" fmla="*/ 339 w 339"/>
                  <a:gd name="T35" fmla="*/ 0 h 290"/>
                  <a:gd name="T36" fmla="*/ 339 w 339"/>
                  <a:gd name="T37" fmla="*/ 0 h 290"/>
                  <a:gd name="T38" fmla="*/ 48 w 339"/>
                  <a:gd name="T39" fmla="*/ 190 h 290"/>
                  <a:gd name="T40" fmla="*/ 48 w 339"/>
                  <a:gd name="T41" fmla="*/ 47 h 290"/>
                  <a:gd name="T42" fmla="*/ 213 w 339"/>
                  <a:gd name="T43" fmla="*/ 47 h 290"/>
                  <a:gd name="T44" fmla="*/ 48 w 339"/>
                  <a:gd name="T45" fmla="*/ 190 h 290"/>
                  <a:gd name="T46" fmla="*/ 48 w 339"/>
                  <a:gd name="T47" fmla="*/ 1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39" h="290">
                    <a:moveTo>
                      <a:pt x="308" y="11"/>
                    </a:moveTo>
                    <a:lnTo>
                      <a:pt x="11" y="266"/>
                    </a:lnTo>
                    <a:lnTo>
                      <a:pt x="11" y="11"/>
                    </a:lnTo>
                    <a:lnTo>
                      <a:pt x="308" y="11"/>
                    </a:lnTo>
                    <a:close/>
                    <a:moveTo>
                      <a:pt x="37" y="213"/>
                    </a:moveTo>
                    <a:lnTo>
                      <a:pt x="55" y="197"/>
                    </a:lnTo>
                    <a:lnTo>
                      <a:pt x="221" y="55"/>
                    </a:lnTo>
                    <a:lnTo>
                      <a:pt x="242" y="37"/>
                    </a:lnTo>
                    <a:lnTo>
                      <a:pt x="213" y="37"/>
                    </a:lnTo>
                    <a:lnTo>
                      <a:pt x="48" y="37"/>
                    </a:lnTo>
                    <a:lnTo>
                      <a:pt x="37" y="37"/>
                    </a:lnTo>
                    <a:lnTo>
                      <a:pt x="37" y="47"/>
                    </a:lnTo>
                    <a:lnTo>
                      <a:pt x="37" y="190"/>
                    </a:lnTo>
                    <a:lnTo>
                      <a:pt x="37" y="213"/>
                    </a:lnTo>
                    <a:close/>
                    <a:moveTo>
                      <a:pt x="339" y="0"/>
                    </a:moveTo>
                    <a:lnTo>
                      <a:pt x="0" y="0"/>
                    </a:lnTo>
                    <a:lnTo>
                      <a:pt x="0" y="290"/>
                    </a:lnTo>
                    <a:lnTo>
                      <a:pt x="339" y="0"/>
                    </a:lnTo>
                    <a:lnTo>
                      <a:pt x="339" y="0"/>
                    </a:lnTo>
                    <a:close/>
                    <a:moveTo>
                      <a:pt x="48" y="190"/>
                    </a:moveTo>
                    <a:lnTo>
                      <a:pt x="48" y="47"/>
                    </a:lnTo>
                    <a:lnTo>
                      <a:pt x="213" y="47"/>
                    </a:lnTo>
                    <a:lnTo>
                      <a:pt x="48" y="190"/>
                    </a:lnTo>
                    <a:lnTo>
                      <a:pt x="48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00"/>
              <p:cNvSpPr>
                <a:spLocks noEditPoints="1"/>
              </p:cNvSpPr>
              <p:nvPr/>
            </p:nvSpPr>
            <p:spPr bwMode="auto">
              <a:xfrm>
                <a:off x="5561" y="1636"/>
                <a:ext cx="339" cy="290"/>
              </a:xfrm>
              <a:custGeom>
                <a:avLst/>
                <a:gdLst>
                  <a:gd name="T0" fmla="*/ 308 w 339"/>
                  <a:gd name="T1" fmla="*/ 11 h 290"/>
                  <a:gd name="T2" fmla="*/ 11 w 339"/>
                  <a:gd name="T3" fmla="*/ 266 h 290"/>
                  <a:gd name="T4" fmla="*/ 11 w 339"/>
                  <a:gd name="T5" fmla="*/ 11 h 290"/>
                  <a:gd name="T6" fmla="*/ 308 w 339"/>
                  <a:gd name="T7" fmla="*/ 11 h 290"/>
                  <a:gd name="T8" fmla="*/ 37 w 339"/>
                  <a:gd name="T9" fmla="*/ 213 h 290"/>
                  <a:gd name="T10" fmla="*/ 55 w 339"/>
                  <a:gd name="T11" fmla="*/ 197 h 290"/>
                  <a:gd name="T12" fmla="*/ 221 w 339"/>
                  <a:gd name="T13" fmla="*/ 55 h 290"/>
                  <a:gd name="T14" fmla="*/ 242 w 339"/>
                  <a:gd name="T15" fmla="*/ 37 h 290"/>
                  <a:gd name="T16" fmla="*/ 213 w 339"/>
                  <a:gd name="T17" fmla="*/ 37 h 290"/>
                  <a:gd name="T18" fmla="*/ 48 w 339"/>
                  <a:gd name="T19" fmla="*/ 37 h 290"/>
                  <a:gd name="T20" fmla="*/ 37 w 339"/>
                  <a:gd name="T21" fmla="*/ 37 h 290"/>
                  <a:gd name="T22" fmla="*/ 37 w 339"/>
                  <a:gd name="T23" fmla="*/ 47 h 290"/>
                  <a:gd name="T24" fmla="*/ 37 w 339"/>
                  <a:gd name="T25" fmla="*/ 190 h 290"/>
                  <a:gd name="T26" fmla="*/ 37 w 339"/>
                  <a:gd name="T27" fmla="*/ 213 h 290"/>
                  <a:gd name="T28" fmla="*/ 339 w 339"/>
                  <a:gd name="T29" fmla="*/ 0 h 290"/>
                  <a:gd name="T30" fmla="*/ 0 w 339"/>
                  <a:gd name="T31" fmla="*/ 0 h 290"/>
                  <a:gd name="T32" fmla="*/ 0 w 339"/>
                  <a:gd name="T33" fmla="*/ 290 h 290"/>
                  <a:gd name="T34" fmla="*/ 339 w 339"/>
                  <a:gd name="T35" fmla="*/ 0 h 290"/>
                  <a:gd name="T36" fmla="*/ 339 w 339"/>
                  <a:gd name="T37" fmla="*/ 0 h 290"/>
                  <a:gd name="T38" fmla="*/ 48 w 339"/>
                  <a:gd name="T39" fmla="*/ 190 h 290"/>
                  <a:gd name="T40" fmla="*/ 48 w 339"/>
                  <a:gd name="T41" fmla="*/ 47 h 290"/>
                  <a:gd name="T42" fmla="*/ 213 w 339"/>
                  <a:gd name="T43" fmla="*/ 47 h 290"/>
                  <a:gd name="T44" fmla="*/ 48 w 339"/>
                  <a:gd name="T45" fmla="*/ 190 h 290"/>
                  <a:gd name="T46" fmla="*/ 48 w 339"/>
                  <a:gd name="T47" fmla="*/ 1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39" h="290">
                    <a:moveTo>
                      <a:pt x="308" y="11"/>
                    </a:moveTo>
                    <a:lnTo>
                      <a:pt x="11" y="266"/>
                    </a:lnTo>
                    <a:lnTo>
                      <a:pt x="11" y="11"/>
                    </a:lnTo>
                    <a:lnTo>
                      <a:pt x="308" y="11"/>
                    </a:lnTo>
                    <a:moveTo>
                      <a:pt x="37" y="213"/>
                    </a:moveTo>
                    <a:lnTo>
                      <a:pt x="55" y="197"/>
                    </a:lnTo>
                    <a:lnTo>
                      <a:pt x="221" y="55"/>
                    </a:lnTo>
                    <a:lnTo>
                      <a:pt x="242" y="37"/>
                    </a:lnTo>
                    <a:lnTo>
                      <a:pt x="213" y="37"/>
                    </a:lnTo>
                    <a:lnTo>
                      <a:pt x="48" y="37"/>
                    </a:lnTo>
                    <a:lnTo>
                      <a:pt x="37" y="37"/>
                    </a:lnTo>
                    <a:lnTo>
                      <a:pt x="37" y="47"/>
                    </a:lnTo>
                    <a:lnTo>
                      <a:pt x="37" y="190"/>
                    </a:lnTo>
                    <a:lnTo>
                      <a:pt x="37" y="213"/>
                    </a:lnTo>
                    <a:moveTo>
                      <a:pt x="339" y="0"/>
                    </a:moveTo>
                    <a:lnTo>
                      <a:pt x="0" y="0"/>
                    </a:lnTo>
                    <a:lnTo>
                      <a:pt x="0" y="290"/>
                    </a:lnTo>
                    <a:lnTo>
                      <a:pt x="339" y="0"/>
                    </a:lnTo>
                    <a:lnTo>
                      <a:pt x="339" y="0"/>
                    </a:lnTo>
                    <a:moveTo>
                      <a:pt x="48" y="190"/>
                    </a:moveTo>
                    <a:lnTo>
                      <a:pt x="48" y="47"/>
                    </a:lnTo>
                    <a:lnTo>
                      <a:pt x="213" y="47"/>
                    </a:lnTo>
                    <a:lnTo>
                      <a:pt x="48" y="190"/>
                    </a:lnTo>
                    <a:lnTo>
                      <a:pt x="48" y="1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01"/>
              <p:cNvSpPr>
                <a:spLocks noEditPoints="1"/>
              </p:cNvSpPr>
              <p:nvPr/>
            </p:nvSpPr>
            <p:spPr bwMode="auto">
              <a:xfrm>
                <a:off x="5596" y="1685"/>
                <a:ext cx="337" cy="299"/>
              </a:xfrm>
              <a:custGeom>
                <a:avLst/>
                <a:gdLst>
                  <a:gd name="T0" fmla="*/ 148 w 185"/>
                  <a:gd name="T1" fmla="*/ 8 h 164"/>
                  <a:gd name="T2" fmla="*/ 136 w 185"/>
                  <a:gd name="T3" fmla="*/ 135 h 164"/>
                  <a:gd name="T4" fmla="*/ 75 w 185"/>
                  <a:gd name="T5" fmla="*/ 158 h 164"/>
                  <a:gd name="T6" fmla="*/ 9 w 185"/>
                  <a:gd name="T7" fmla="*/ 130 h 164"/>
                  <a:gd name="T8" fmla="*/ 148 w 185"/>
                  <a:gd name="T9" fmla="*/ 8 h 164"/>
                  <a:gd name="T10" fmla="*/ 75 w 185"/>
                  <a:gd name="T11" fmla="*/ 144 h 164"/>
                  <a:gd name="T12" fmla="*/ 127 w 185"/>
                  <a:gd name="T13" fmla="*/ 125 h 164"/>
                  <a:gd name="T14" fmla="*/ 149 w 185"/>
                  <a:gd name="T15" fmla="*/ 37 h 164"/>
                  <a:gd name="T16" fmla="*/ 146 w 185"/>
                  <a:gd name="T17" fmla="*/ 29 h 164"/>
                  <a:gd name="T18" fmla="*/ 139 w 185"/>
                  <a:gd name="T19" fmla="*/ 34 h 164"/>
                  <a:gd name="T20" fmla="*/ 36 w 185"/>
                  <a:gd name="T21" fmla="*/ 125 h 164"/>
                  <a:gd name="T22" fmla="*/ 29 w 185"/>
                  <a:gd name="T23" fmla="*/ 130 h 164"/>
                  <a:gd name="T24" fmla="*/ 37 w 185"/>
                  <a:gd name="T25" fmla="*/ 135 h 164"/>
                  <a:gd name="T26" fmla="*/ 75 w 185"/>
                  <a:gd name="T27" fmla="*/ 144 h 164"/>
                  <a:gd name="T28" fmla="*/ 149 w 185"/>
                  <a:gd name="T29" fmla="*/ 0 h 164"/>
                  <a:gd name="T30" fmla="*/ 0 w 185"/>
                  <a:gd name="T31" fmla="*/ 130 h 164"/>
                  <a:gd name="T32" fmla="*/ 75 w 185"/>
                  <a:gd name="T33" fmla="*/ 164 h 164"/>
                  <a:gd name="T34" fmla="*/ 140 w 185"/>
                  <a:gd name="T35" fmla="*/ 139 h 164"/>
                  <a:gd name="T36" fmla="*/ 149 w 185"/>
                  <a:gd name="T37" fmla="*/ 0 h 164"/>
                  <a:gd name="T38" fmla="*/ 75 w 185"/>
                  <a:gd name="T39" fmla="*/ 138 h 164"/>
                  <a:gd name="T40" fmla="*/ 40 w 185"/>
                  <a:gd name="T41" fmla="*/ 129 h 164"/>
                  <a:gd name="T42" fmla="*/ 143 w 185"/>
                  <a:gd name="T43" fmla="*/ 39 h 164"/>
                  <a:gd name="T44" fmla="*/ 123 w 185"/>
                  <a:gd name="T45" fmla="*/ 120 h 164"/>
                  <a:gd name="T46" fmla="*/ 75 w 185"/>
                  <a:gd name="T47" fmla="*/ 13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5" h="164">
                    <a:moveTo>
                      <a:pt x="148" y="8"/>
                    </a:moveTo>
                    <a:cubicBezTo>
                      <a:pt x="178" y="47"/>
                      <a:pt x="173" y="102"/>
                      <a:pt x="136" y="135"/>
                    </a:cubicBezTo>
                    <a:cubicBezTo>
                      <a:pt x="119" y="150"/>
                      <a:pt x="97" y="158"/>
                      <a:pt x="75" y="158"/>
                    </a:cubicBezTo>
                    <a:cubicBezTo>
                      <a:pt x="50" y="158"/>
                      <a:pt x="26" y="148"/>
                      <a:pt x="9" y="130"/>
                    </a:cubicBezTo>
                    <a:cubicBezTo>
                      <a:pt x="148" y="8"/>
                      <a:pt x="148" y="8"/>
                      <a:pt x="148" y="8"/>
                    </a:cubicBezTo>
                    <a:moveTo>
                      <a:pt x="75" y="144"/>
                    </a:moveTo>
                    <a:cubicBezTo>
                      <a:pt x="94" y="144"/>
                      <a:pt x="112" y="137"/>
                      <a:pt x="127" y="125"/>
                    </a:cubicBezTo>
                    <a:cubicBezTo>
                      <a:pt x="152" y="103"/>
                      <a:pt x="160" y="68"/>
                      <a:pt x="149" y="37"/>
                    </a:cubicBezTo>
                    <a:cubicBezTo>
                      <a:pt x="146" y="29"/>
                      <a:pt x="146" y="29"/>
                      <a:pt x="146" y="29"/>
                    </a:cubicBezTo>
                    <a:cubicBezTo>
                      <a:pt x="139" y="34"/>
                      <a:pt x="139" y="34"/>
                      <a:pt x="139" y="34"/>
                    </a:cubicBezTo>
                    <a:cubicBezTo>
                      <a:pt x="36" y="125"/>
                      <a:pt x="36" y="125"/>
                      <a:pt x="36" y="125"/>
                    </a:cubicBezTo>
                    <a:cubicBezTo>
                      <a:pt x="29" y="130"/>
                      <a:pt x="29" y="130"/>
                      <a:pt x="29" y="130"/>
                    </a:cubicBezTo>
                    <a:cubicBezTo>
                      <a:pt x="37" y="135"/>
                      <a:pt x="37" y="135"/>
                      <a:pt x="37" y="135"/>
                    </a:cubicBezTo>
                    <a:cubicBezTo>
                      <a:pt x="48" y="141"/>
                      <a:pt x="61" y="144"/>
                      <a:pt x="75" y="144"/>
                    </a:cubicBezTo>
                    <a:moveTo>
                      <a:pt x="149" y="0"/>
                    </a:moveTo>
                    <a:cubicBezTo>
                      <a:pt x="0" y="130"/>
                      <a:pt x="0" y="130"/>
                      <a:pt x="0" y="130"/>
                    </a:cubicBezTo>
                    <a:cubicBezTo>
                      <a:pt x="20" y="152"/>
                      <a:pt x="47" y="164"/>
                      <a:pt x="75" y="164"/>
                    </a:cubicBezTo>
                    <a:cubicBezTo>
                      <a:pt x="98" y="164"/>
                      <a:pt x="121" y="156"/>
                      <a:pt x="140" y="139"/>
                    </a:cubicBezTo>
                    <a:cubicBezTo>
                      <a:pt x="181" y="103"/>
                      <a:pt x="185" y="41"/>
                      <a:pt x="149" y="0"/>
                    </a:cubicBezTo>
                    <a:close/>
                    <a:moveTo>
                      <a:pt x="75" y="138"/>
                    </a:moveTo>
                    <a:cubicBezTo>
                      <a:pt x="62" y="138"/>
                      <a:pt x="50" y="135"/>
                      <a:pt x="40" y="129"/>
                    </a:cubicBezTo>
                    <a:cubicBezTo>
                      <a:pt x="143" y="39"/>
                      <a:pt x="143" y="39"/>
                      <a:pt x="143" y="39"/>
                    </a:cubicBezTo>
                    <a:cubicBezTo>
                      <a:pt x="154" y="67"/>
                      <a:pt x="147" y="99"/>
                      <a:pt x="123" y="120"/>
                    </a:cubicBezTo>
                    <a:cubicBezTo>
                      <a:pt x="109" y="132"/>
                      <a:pt x="92" y="138"/>
                      <a:pt x="75" y="13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02"/>
              <p:cNvSpPr>
                <a:spLocks/>
              </p:cNvSpPr>
              <p:nvPr/>
            </p:nvSpPr>
            <p:spPr bwMode="auto">
              <a:xfrm>
                <a:off x="6370" y="1634"/>
                <a:ext cx="0" cy="350"/>
              </a:xfrm>
              <a:custGeom>
                <a:avLst/>
                <a:gdLst>
                  <a:gd name="T0" fmla="*/ 0 h 350"/>
                  <a:gd name="T1" fmla="*/ 350 h 350"/>
                  <a:gd name="T2" fmla="*/ 0 h 35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50">
                    <a:moveTo>
                      <a:pt x="0" y="0"/>
                    </a:moveTo>
                    <a:lnTo>
                      <a:pt x="0" y="3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Line 103"/>
              <p:cNvSpPr>
                <a:spLocks noChangeShapeType="1"/>
              </p:cNvSpPr>
              <p:nvPr/>
            </p:nvSpPr>
            <p:spPr bwMode="auto">
              <a:xfrm>
                <a:off x="6370" y="1634"/>
                <a:ext cx="0" cy="35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Rectangle 104"/>
              <p:cNvSpPr>
                <a:spLocks noChangeArrowheads="1"/>
              </p:cNvSpPr>
              <p:nvPr/>
            </p:nvSpPr>
            <p:spPr bwMode="auto">
              <a:xfrm>
                <a:off x="6364" y="1634"/>
                <a:ext cx="11" cy="35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05"/>
              <p:cNvSpPr>
                <a:spLocks/>
              </p:cNvSpPr>
              <p:nvPr/>
            </p:nvSpPr>
            <p:spPr bwMode="auto">
              <a:xfrm>
                <a:off x="6608" y="1634"/>
                <a:ext cx="0" cy="350"/>
              </a:xfrm>
              <a:custGeom>
                <a:avLst/>
                <a:gdLst>
                  <a:gd name="T0" fmla="*/ 0 h 350"/>
                  <a:gd name="T1" fmla="*/ 350 h 350"/>
                  <a:gd name="T2" fmla="*/ 0 h 35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50">
                    <a:moveTo>
                      <a:pt x="0" y="0"/>
                    </a:moveTo>
                    <a:lnTo>
                      <a:pt x="0" y="3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Line 106"/>
              <p:cNvSpPr>
                <a:spLocks noChangeShapeType="1"/>
              </p:cNvSpPr>
              <p:nvPr/>
            </p:nvSpPr>
            <p:spPr bwMode="auto">
              <a:xfrm>
                <a:off x="6608" y="1634"/>
                <a:ext cx="0" cy="35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Rectangle 107"/>
              <p:cNvSpPr>
                <a:spLocks noChangeArrowheads="1"/>
              </p:cNvSpPr>
              <p:nvPr/>
            </p:nvSpPr>
            <p:spPr bwMode="auto">
              <a:xfrm>
                <a:off x="6603" y="1634"/>
                <a:ext cx="11" cy="35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08"/>
              <p:cNvSpPr>
                <a:spLocks/>
              </p:cNvSpPr>
              <p:nvPr/>
            </p:nvSpPr>
            <p:spPr bwMode="auto">
              <a:xfrm>
                <a:off x="6315" y="1691"/>
                <a:ext cx="349" cy="0"/>
              </a:xfrm>
              <a:custGeom>
                <a:avLst/>
                <a:gdLst>
                  <a:gd name="T0" fmla="*/ 349 w 349"/>
                  <a:gd name="T1" fmla="*/ 0 w 349"/>
                  <a:gd name="T2" fmla="*/ 349 w 34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49">
                    <a:moveTo>
                      <a:pt x="349" y="0"/>
                    </a:moveTo>
                    <a:lnTo>
                      <a:pt x="0" y="0"/>
                    </a:ln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Line 109"/>
              <p:cNvSpPr>
                <a:spLocks noChangeShapeType="1"/>
              </p:cNvSpPr>
              <p:nvPr/>
            </p:nvSpPr>
            <p:spPr bwMode="auto">
              <a:xfrm flipH="1">
                <a:off x="6315" y="1691"/>
                <a:ext cx="349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Rectangle 110"/>
              <p:cNvSpPr>
                <a:spLocks noChangeArrowheads="1"/>
              </p:cNvSpPr>
              <p:nvPr/>
            </p:nvSpPr>
            <p:spPr bwMode="auto">
              <a:xfrm>
                <a:off x="6315" y="1685"/>
                <a:ext cx="349" cy="1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11"/>
              <p:cNvSpPr>
                <a:spLocks/>
              </p:cNvSpPr>
              <p:nvPr/>
            </p:nvSpPr>
            <p:spPr bwMode="auto">
              <a:xfrm>
                <a:off x="6315" y="1929"/>
                <a:ext cx="349" cy="0"/>
              </a:xfrm>
              <a:custGeom>
                <a:avLst/>
                <a:gdLst>
                  <a:gd name="T0" fmla="*/ 349 w 349"/>
                  <a:gd name="T1" fmla="*/ 0 w 349"/>
                  <a:gd name="T2" fmla="*/ 349 w 34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49">
                    <a:moveTo>
                      <a:pt x="349" y="0"/>
                    </a:moveTo>
                    <a:lnTo>
                      <a:pt x="0" y="0"/>
                    </a:ln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Line 112"/>
              <p:cNvSpPr>
                <a:spLocks noChangeShapeType="1"/>
              </p:cNvSpPr>
              <p:nvPr/>
            </p:nvSpPr>
            <p:spPr bwMode="auto">
              <a:xfrm flipH="1">
                <a:off x="6315" y="1929"/>
                <a:ext cx="349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Rectangle 113"/>
              <p:cNvSpPr>
                <a:spLocks noChangeArrowheads="1"/>
              </p:cNvSpPr>
              <p:nvPr/>
            </p:nvSpPr>
            <p:spPr bwMode="auto">
              <a:xfrm>
                <a:off x="6315" y="1924"/>
                <a:ext cx="349" cy="1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14"/>
              <p:cNvSpPr>
                <a:spLocks noEditPoints="1"/>
              </p:cNvSpPr>
              <p:nvPr/>
            </p:nvSpPr>
            <p:spPr bwMode="auto">
              <a:xfrm>
                <a:off x="7118" y="1682"/>
                <a:ext cx="256" cy="257"/>
              </a:xfrm>
              <a:custGeom>
                <a:avLst/>
                <a:gdLst>
                  <a:gd name="T0" fmla="*/ 70 w 141"/>
                  <a:gd name="T1" fmla="*/ 6 h 141"/>
                  <a:gd name="T2" fmla="*/ 135 w 141"/>
                  <a:gd name="T3" fmla="*/ 70 h 141"/>
                  <a:gd name="T4" fmla="*/ 70 w 141"/>
                  <a:gd name="T5" fmla="*/ 135 h 141"/>
                  <a:gd name="T6" fmla="*/ 6 w 141"/>
                  <a:gd name="T7" fmla="*/ 70 h 141"/>
                  <a:gd name="T8" fmla="*/ 70 w 141"/>
                  <a:gd name="T9" fmla="*/ 6 h 141"/>
                  <a:gd name="T10" fmla="*/ 70 w 141"/>
                  <a:gd name="T11" fmla="*/ 0 h 141"/>
                  <a:gd name="T12" fmla="*/ 0 w 141"/>
                  <a:gd name="T13" fmla="*/ 70 h 141"/>
                  <a:gd name="T14" fmla="*/ 70 w 141"/>
                  <a:gd name="T15" fmla="*/ 141 h 141"/>
                  <a:gd name="T16" fmla="*/ 141 w 141"/>
                  <a:gd name="T17" fmla="*/ 70 h 141"/>
                  <a:gd name="T18" fmla="*/ 70 w 141"/>
                  <a:gd name="T19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1">
                    <a:moveTo>
                      <a:pt x="70" y="6"/>
                    </a:moveTo>
                    <a:cubicBezTo>
                      <a:pt x="106" y="6"/>
                      <a:pt x="135" y="35"/>
                      <a:pt x="135" y="70"/>
                    </a:cubicBezTo>
                    <a:cubicBezTo>
                      <a:pt x="135" y="106"/>
                      <a:pt x="106" y="135"/>
                      <a:pt x="70" y="135"/>
                    </a:cubicBezTo>
                    <a:cubicBezTo>
                      <a:pt x="35" y="135"/>
                      <a:pt x="6" y="106"/>
                      <a:pt x="6" y="70"/>
                    </a:cubicBezTo>
                    <a:cubicBezTo>
                      <a:pt x="6" y="35"/>
                      <a:pt x="35" y="6"/>
                      <a:pt x="70" y="6"/>
                    </a:cubicBezTo>
                    <a:moveTo>
                      <a:pt x="70" y="0"/>
                    </a:moveTo>
                    <a:cubicBezTo>
                      <a:pt x="32" y="0"/>
                      <a:pt x="0" y="32"/>
                      <a:pt x="0" y="70"/>
                    </a:cubicBezTo>
                    <a:cubicBezTo>
                      <a:pt x="0" y="109"/>
                      <a:pt x="32" y="141"/>
                      <a:pt x="70" y="141"/>
                    </a:cubicBezTo>
                    <a:cubicBezTo>
                      <a:pt x="109" y="141"/>
                      <a:pt x="141" y="109"/>
                      <a:pt x="141" y="70"/>
                    </a:cubicBezTo>
                    <a:cubicBezTo>
                      <a:pt x="141" y="32"/>
                      <a:pt x="109" y="0"/>
                      <a:pt x="7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115"/>
              <p:cNvSpPr>
                <a:spLocks noEditPoints="1"/>
              </p:cNvSpPr>
              <p:nvPr/>
            </p:nvSpPr>
            <p:spPr bwMode="auto">
              <a:xfrm>
                <a:off x="7072" y="1634"/>
                <a:ext cx="350" cy="350"/>
              </a:xfrm>
              <a:custGeom>
                <a:avLst/>
                <a:gdLst>
                  <a:gd name="T0" fmla="*/ 94 w 192"/>
                  <a:gd name="T1" fmla="*/ 0 h 192"/>
                  <a:gd name="T2" fmla="*/ 93 w 192"/>
                  <a:gd name="T3" fmla="*/ 0 h 192"/>
                  <a:gd name="T4" fmla="*/ 92 w 192"/>
                  <a:gd name="T5" fmla="*/ 0 h 192"/>
                  <a:gd name="T6" fmla="*/ 91 w 192"/>
                  <a:gd name="T7" fmla="*/ 0 h 192"/>
                  <a:gd name="T8" fmla="*/ 89 w 192"/>
                  <a:gd name="T9" fmla="*/ 1 h 192"/>
                  <a:gd name="T10" fmla="*/ 88 w 192"/>
                  <a:gd name="T11" fmla="*/ 1 h 192"/>
                  <a:gd name="T12" fmla="*/ 87 w 192"/>
                  <a:gd name="T13" fmla="*/ 1 h 192"/>
                  <a:gd name="T14" fmla="*/ 85 w 192"/>
                  <a:gd name="T15" fmla="*/ 1 h 192"/>
                  <a:gd name="T16" fmla="*/ 84 w 192"/>
                  <a:gd name="T17" fmla="*/ 1 h 192"/>
                  <a:gd name="T18" fmla="*/ 81 w 192"/>
                  <a:gd name="T19" fmla="*/ 1 h 192"/>
                  <a:gd name="T20" fmla="*/ 67 w 192"/>
                  <a:gd name="T21" fmla="*/ 5 h 192"/>
                  <a:gd name="T22" fmla="*/ 65 w 192"/>
                  <a:gd name="T23" fmla="*/ 5 h 192"/>
                  <a:gd name="T24" fmla="*/ 64 w 192"/>
                  <a:gd name="T25" fmla="*/ 6 h 192"/>
                  <a:gd name="T26" fmla="*/ 63 w 192"/>
                  <a:gd name="T27" fmla="*/ 6 h 192"/>
                  <a:gd name="T28" fmla="*/ 61 w 192"/>
                  <a:gd name="T29" fmla="*/ 7 h 192"/>
                  <a:gd name="T30" fmla="*/ 25 w 192"/>
                  <a:gd name="T31" fmla="*/ 31 h 192"/>
                  <a:gd name="T32" fmla="*/ 24 w 192"/>
                  <a:gd name="T33" fmla="*/ 32 h 192"/>
                  <a:gd name="T34" fmla="*/ 24 w 192"/>
                  <a:gd name="T35" fmla="*/ 33 h 192"/>
                  <a:gd name="T36" fmla="*/ 23 w 192"/>
                  <a:gd name="T37" fmla="*/ 34 h 192"/>
                  <a:gd name="T38" fmla="*/ 22 w 192"/>
                  <a:gd name="T39" fmla="*/ 35 h 192"/>
                  <a:gd name="T40" fmla="*/ 0 w 192"/>
                  <a:gd name="T41" fmla="*/ 90 h 192"/>
                  <a:gd name="T42" fmla="*/ 0 w 192"/>
                  <a:gd name="T43" fmla="*/ 96 h 192"/>
                  <a:gd name="T44" fmla="*/ 0 w 192"/>
                  <a:gd name="T45" fmla="*/ 98 h 192"/>
                  <a:gd name="T46" fmla="*/ 0 w 192"/>
                  <a:gd name="T47" fmla="*/ 100 h 192"/>
                  <a:gd name="T48" fmla="*/ 0 w 192"/>
                  <a:gd name="T49" fmla="*/ 102 h 192"/>
                  <a:gd name="T50" fmla="*/ 0 w 192"/>
                  <a:gd name="T51" fmla="*/ 103 h 192"/>
                  <a:gd name="T52" fmla="*/ 0 w 192"/>
                  <a:gd name="T53" fmla="*/ 105 h 192"/>
                  <a:gd name="T54" fmla="*/ 40 w 192"/>
                  <a:gd name="T55" fmla="*/ 175 h 192"/>
                  <a:gd name="T56" fmla="*/ 41 w 192"/>
                  <a:gd name="T57" fmla="*/ 175 h 192"/>
                  <a:gd name="T58" fmla="*/ 43 w 192"/>
                  <a:gd name="T59" fmla="*/ 176 h 192"/>
                  <a:gd name="T60" fmla="*/ 88 w 192"/>
                  <a:gd name="T61" fmla="*/ 192 h 192"/>
                  <a:gd name="T62" fmla="*/ 90 w 192"/>
                  <a:gd name="T63" fmla="*/ 192 h 192"/>
                  <a:gd name="T64" fmla="*/ 92 w 192"/>
                  <a:gd name="T65" fmla="*/ 192 h 192"/>
                  <a:gd name="T66" fmla="*/ 93 w 192"/>
                  <a:gd name="T67" fmla="*/ 192 h 192"/>
                  <a:gd name="T68" fmla="*/ 95 w 192"/>
                  <a:gd name="T69" fmla="*/ 192 h 192"/>
                  <a:gd name="T70" fmla="*/ 96 w 192"/>
                  <a:gd name="T71" fmla="*/ 192 h 192"/>
                  <a:gd name="T72" fmla="*/ 98 w 192"/>
                  <a:gd name="T73" fmla="*/ 192 h 192"/>
                  <a:gd name="T74" fmla="*/ 99 w 192"/>
                  <a:gd name="T75" fmla="*/ 192 h 192"/>
                  <a:gd name="T76" fmla="*/ 100 w 192"/>
                  <a:gd name="T77" fmla="*/ 192 h 192"/>
                  <a:gd name="T78" fmla="*/ 102 w 192"/>
                  <a:gd name="T79" fmla="*/ 192 h 192"/>
                  <a:gd name="T80" fmla="*/ 117 w 192"/>
                  <a:gd name="T81" fmla="*/ 184 h 192"/>
                  <a:gd name="T82" fmla="*/ 152 w 192"/>
                  <a:gd name="T83" fmla="*/ 174 h 192"/>
                  <a:gd name="T84" fmla="*/ 153 w 192"/>
                  <a:gd name="T85" fmla="*/ 173 h 192"/>
                  <a:gd name="T86" fmla="*/ 154 w 192"/>
                  <a:gd name="T87" fmla="*/ 173 h 192"/>
                  <a:gd name="T88" fmla="*/ 155 w 192"/>
                  <a:gd name="T89" fmla="*/ 172 h 192"/>
                  <a:gd name="T90" fmla="*/ 156 w 192"/>
                  <a:gd name="T91" fmla="*/ 171 h 192"/>
                  <a:gd name="T92" fmla="*/ 173 w 192"/>
                  <a:gd name="T93" fmla="*/ 153 h 192"/>
                  <a:gd name="T94" fmla="*/ 174 w 192"/>
                  <a:gd name="T95" fmla="*/ 152 h 192"/>
                  <a:gd name="T96" fmla="*/ 191 w 192"/>
                  <a:gd name="T97" fmla="*/ 107 h 192"/>
                  <a:gd name="T98" fmla="*/ 191 w 192"/>
                  <a:gd name="T99" fmla="*/ 105 h 192"/>
                  <a:gd name="T100" fmla="*/ 191 w 192"/>
                  <a:gd name="T101" fmla="*/ 104 h 192"/>
                  <a:gd name="T102" fmla="*/ 191 w 192"/>
                  <a:gd name="T103" fmla="*/ 103 h 192"/>
                  <a:gd name="T104" fmla="*/ 191 w 192"/>
                  <a:gd name="T105" fmla="*/ 101 h 192"/>
                  <a:gd name="T106" fmla="*/ 191 w 192"/>
                  <a:gd name="T107" fmla="*/ 100 h 192"/>
                  <a:gd name="T108" fmla="*/ 191 w 192"/>
                  <a:gd name="T109" fmla="*/ 99 h 192"/>
                  <a:gd name="T110" fmla="*/ 191 w 192"/>
                  <a:gd name="T111" fmla="*/ 98 h 192"/>
                  <a:gd name="T112" fmla="*/ 192 w 192"/>
                  <a:gd name="T113" fmla="*/ 96 h 192"/>
                  <a:gd name="T114" fmla="*/ 191 w 192"/>
                  <a:gd name="T115" fmla="*/ 95 h 192"/>
                  <a:gd name="T116" fmla="*/ 95 w 192"/>
                  <a:gd name="T117" fmla="*/ 6 h 192"/>
                  <a:gd name="T118" fmla="*/ 101 w 192"/>
                  <a:gd name="T119" fmla="*/ 1 h 192"/>
                  <a:gd name="T120" fmla="*/ 99 w 192"/>
                  <a:gd name="T121" fmla="*/ 0 h 192"/>
                  <a:gd name="T122" fmla="*/ 97 w 192"/>
                  <a:gd name="T123" fmla="*/ 0 h 192"/>
                  <a:gd name="T124" fmla="*/ 96 w 192"/>
                  <a:gd name="T12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2" h="192"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2"/>
                      <a:pt x="81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2"/>
                      <a:pt x="77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4" y="3"/>
                      <a:pt x="71" y="4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8" y="4"/>
                      <a:pt x="68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73" y="8"/>
                      <a:pt x="84" y="6"/>
                      <a:pt x="95" y="6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lose/>
                    <a:moveTo>
                      <a:pt x="30" y="26"/>
                    </a:moveTo>
                    <a:cubicBezTo>
                      <a:pt x="29" y="27"/>
                      <a:pt x="27" y="29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9" y="38"/>
                      <a:pt x="19" y="39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5" y="44"/>
                      <a:pt x="11" y="50"/>
                      <a:pt x="9" y="55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9" y="47"/>
                      <a:pt x="26" y="38"/>
                      <a:pt x="34" y="31"/>
                    </a:cubicBezTo>
                    <a:cubicBezTo>
                      <a:pt x="30" y="26"/>
                      <a:pt x="30" y="26"/>
                      <a:pt x="30" y="26"/>
                    </a:cubicBezTo>
                    <a:close/>
                    <a:moveTo>
                      <a:pt x="0" y="90"/>
                    </a:move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2"/>
                      <a:pt x="0" y="93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" y="113"/>
                      <a:pt x="2" y="119"/>
                      <a:pt x="4" y="125"/>
                    </a:cubicBezTo>
                    <a:cubicBezTo>
                      <a:pt x="10" y="123"/>
                      <a:pt x="10" y="123"/>
                      <a:pt x="10" y="123"/>
                    </a:cubicBezTo>
                    <a:cubicBezTo>
                      <a:pt x="7" y="115"/>
                      <a:pt x="6" y="106"/>
                      <a:pt x="6" y="96"/>
                    </a:cubicBezTo>
                    <a:cubicBezTo>
                      <a:pt x="6" y="94"/>
                      <a:pt x="6" y="92"/>
                      <a:pt x="6" y="90"/>
                    </a:cubicBezTo>
                    <a:cubicBezTo>
                      <a:pt x="0" y="90"/>
                      <a:pt x="0" y="90"/>
                      <a:pt x="0" y="90"/>
                    </a:cubicBezTo>
                    <a:close/>
                    <a:moveTo>
                      <a:pt x="26" y="153"/>
                    </a:moveTo>
                    <a:cubicBezTo>
                      <a:pt x="21" y="157"/>
                      <a:pt x="21" y="157"/>
                      <a:pt x="21" y="157"/>
                    </a:cubicBezTo>
                    <a:cubicBezTo>
                      <a:pt x="26" y="163"/>
                      <a:pt x="32" y="169"/>
                      <a:pt x="39" y="174"/>
                    </a:cubicBezTo>
                    <a:cubicBezTo>
                      <a:pt x="39" y="174"/>
                      <a:pt x="39" y="174"/>
                      <a:pt x="39" y="174"/>
                    </a:cubicBezTo>
                    <a:cubicBezTo>
                      <a:pt x="39" y="174"/>
                      <a:pt x="39" y="174"/>
                      <a:pt x="39" y="174"/>
                    </a:cubicBezTo>
                    <a:cubicBezTo>
                      <a:pt x="39" y="174"/>
                      <a:pt x="39" y="174"/>
                      <a:pt x="39" y="174"/>
                    </a:cubicBezTo>
                    <a:cubicBezTo>
                      <a:pt x="39" y="174"/>
                      <a:pt x="39" y="174"/>
                      <a:pt x="39" y="174"/>
                    </a:cubicBezTo>
                    <a:cubicBezTo>
                      <a:pt x="39" y="174"/>
                      <a:pt x="39" y="174"/>
                      <a:pt x="39" y="174"/>
                    </a:cubicBezTo>
                    <a:cubicBezTo>
                      <a:pt x="39" y="174"/>
                      <a:pt x="39" y="174"/>
                      <a:pt x="39" y="174"/>
                    </a:cubicBezTo>
                    <a:cubicBezTo>
                      <a:pt x="39" y="174"/>
                      <a:pt x="39" y="174"/>
                      <a:pt x="39" y="174"/>
                    </a:cubicBezTo>
                    <a:cubicBezTo>
                      <a:pt x="39" y="174"/>
                      <a:pt x="39" y="174"/>
                      <a:pt x="39" y="174"/>
                    </a:cubicBezTo>
                    <a:cubicBezTo>
                      <a:pt x="39" y="174"/>
                      <a:pt x="39" y="174"/>
                      <a:pt x="39" y="174"/>
                    </a:cubicBezTo>
                    <a:cubicBezTo>
                      <a:pt x="39" y="174"/>
                      <a:pt x="39" y="174"/>
                      <a:pt x="40" y="174"/>
                    </a:cubicBezTo>
                    <a:cubicBezTo>
                      <a:pt x="40" y="174"/>
                      <a:pt x="40" y="174"/>
                      <a:pt x="40" y="174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0" y="175"/>
                      <a:pt x="40" y="175"/>
                    </a:cubicBezTo>
                    <a:cubicBezTo>
                      <a:pt x="40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1" y="176"/>
                      <a:pt x="41" y="176"/>
                      <a:pt x="42" y="176"/>
                    </a:cubicBezTo>
                    <a:cubicBezTo>
                      <a:pt x="42" y="176"/>
                      <a:pt x="42" y="176"/>
                      <a:pt x="42" y="176"/>
                    </a:cubicBezTo>
                    <a:cubicBezTo>
                      <a:pt x="42" y="176"/>
                      <a:pt x="42" y="176"/>
                      <a:pt x="42" y="176"/>
                    </a:cubicBezTo>
                    <a:cubicBezTo>
                      <a:pt x="42" y="176"/>
                      <a:pt x="42" y="176"/>
                      <a:pt x="42" y="176"/>
                    </a:cubicBezTo>
                    <a:cubicBezTo>
                      <a:pt x="42" y="176"/>
                      <a:pt x="42" y="176"/>
                      <a:pt x="42" y="176"/>
                    </a:cubicBezTo>
                    <a:cubicBezTo>
                      <a:pt x="42" y="176"/>
                      <a:pt x="42" y="176"/>
                      <a:pt x="42" y="176"/>
                    </a:cubicBezTo>
                    <a:cubicBezTo>
                      <a:pt x="42" y="176"/>
                      <a:pt x="42" y="176"/>
                      <a:pt x="42" y="176"/>
                    </a:cubicBezTo>
                    <a:cubicBezTo>
                      <a:pt x="42" y="176"/>
                      <a:pt x="42" y="176"/>
                      <a:pt x="42" y="176"/>
                    </a:cubicBezTo>
                    <a:cubicBezTo>
                      <a:pt x="42" y="176"/>
                      <a:pt x="42" y="176"/>
                      <a:pt x="42" y="176"/>
                    </a:cubicBezTo>
                    <a:cubicBezTo>
                      <a:pt x="42" y="176"/>
                      <a:pt x="42" y="176"/>
                      <a:pt x="42" y="176"/>
                    </a:cubicBezTo>
                    <a:cubicBezTo>
                      <a:pt x="42" y="176"/>
                      <a:pt x="42" y="176"/>
                      <a:pt x="42" y="176"/>
                    </a:cubicBezTo>
                    <a:cubicBezTo>
                      <a:pt x="42" y="176"/>
                      <a:pt x="42" y="176"/>
                      <a:pt x="42" y="176"/>
                    </a:cubicBezTo>
                    <a:cubicBezTo>
                      <a:pt x="42" y="176"/>
                      <a:pt x="42" y="176"/>
                      <a:pt x="42" y="176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3" y="176"/>
                      <a:pt x="43" y="176"/>
                      <a:pt x="43" y="177"/>
                    </a:cubicBezTo>
                    <a:cubicBezTo>
                      <a:pt x="43" y="177"/>
                      <a:pt x="43" y="177"/>
                      <a:pt x="43" y="177"/>
                    </a:cubicBezTo>
                    <a:cubicBezTo>
                      <a:pt x="44" y="178"/>
                      <a:pt x="46" y="179"/>
                      <a:pt x="48" y="180"/>
                    </a:cubicBezTo>
                    <a:cubicBezTo>
                      <a:pt x="51" y="175"/>
                      <a:pt x="51" y="175"/>
                      <a:pt x="51" y="175"/>
                    </a:cubicBezTo>
                    <a:cubicBezTo>
                      <a:pt x="41" y="169"/>
                      <a:pt x="33" y="162"/>
                      <a:pt x="26" y="153"/>
                    </a:cubicBezTo>
                    <a:close/>
                    <a:moveTo>
                      <a:pt x="117" y="184"/>
                    </a:moveTo>
                    <a:cubicBezTo>
                      <a:pt x="110" y="186"/>
                      <a:pt x="103" y="186"/>
                      <a:pt x="95" y="186"/>
                    </a:cubicBezTo>
                    <a:cubicBezTo>
                      <a:pt x="91" y="186"/>
                      <a:pt x="87" y="186"/>
                      <a:pt x="83" y="186"/>
                    </a:cubicBezTo>
                    <a:cubicBezTo>
                      <a:pt x="82" y="191"/>
                      <a:pt x="82" y="191"/>
                      <a:pt x="82" y="191"/>
                    </a:cubicBezTo>
                    <a:cubicBezTo>
                      <a:pt x="84" y="192"/>
                      <a:pt x="85" y="192"/>
                      <a:pt x="87" y="192"/>
                    </a:cubicBezTo>
                    <a:cubicBezTo>
                      <a:pt x="87" y="192"/>
                      <a:pt x="87" y="192"/>
                      <a:pt x="87" y="192"/>
                    </a:cubicBezTo>
                    <a:cubicBezTo>
                      <a:pt x="87" y="192"/>
                      <a:pt x="87" y="192"/>
                      <a:pt x="87" y="192"/>
                    </a:cubicBezTo>
                    <a:cubicBezTo>
                      <a:pt x="87" y="192"/>
                      <a:pt x="87" y="192"/>
                      <a:pt x="87" y="192"/>
                    </a:cubicBezTo>
                    <a:cubicBezTo>
                      <a:pt x="87" y="192"/>
                      <a:pt x="87" y="192"/>
                      <a:pt x="87" y="192"/>
                    </a:cubicBezTo>
                    <a:cubicBezTo>
                      <a:pt x="87" y="192"/>
                      <a:pt x="87" y="192"/>
                      <a:pt x="87" y="192"/>
                    </a:cubicBezTo>
                    <a:cubicBezTo>
                      <a:pt x="87" y="192"/>
                      <a:pt x="87" y="192"/>
                      <a:pt x="87" y="192"/>
                    </a:cubicBezTo>
                    <a:cubicBezTo>
                      <a:pt x="87" y="192"/>
                      <a:pt x="87" y="192"/>
                      <a:pt x="87" y="192"/>
                    </a:cubicBezTo>
                    <a:cubicBezTo>
                      <a:pt x="87" y="192"/>
                      <a:pt x="87" y="192"/>
                      <a:pt x="87" y="192"/>
                    </a:cubicBezTo>
                    <a:cubicBezTo>
                      <a:pt x="87" y="192"/>
                      <a:pt x="87" y="192"/>
                      <a:pt x="87" y="192"/>
                    </a:cubicBezTo>
                    <a:cubicBezTo>
                      <a:pt x="87" y="192"/>
                      <a:pt x="87" y="192"/>
                      <a:pt x="87" y="192"/>
                    </a:cubicBezTo>
                    <a:cubicBezTo>
                      <a:pt x="87" y="192"/>
                      <a:pt x="87" y="192"/>
                      <a:pt x="87" y="192"/>
                    </a:cubicBezTo>
                    <a:cubicBezTo>
                      <a:pt x="87" y="192"/>
                      <a:pt x="87" y="192"/>
                      <a:pt x="87" y="192"/>
                    </a:cubicBezTo>
                    <a:cubicBezTo>
                      <a:pt x="87" y="192"/>
                      <a:pt x="87" y="192"/>
                      <a:pt x="87" y="192"/>
                    </a:cubicBezTo>
                    <a:cubicBezTo>
                      <a:pt x="87" y="192"/>
                      <a:pt x="87" y="192"/>
                      <a:pt x="87" y="192"/>
                    </a:cubicBezTo>
                    <a:cubicBezTo>
                      <a:pt x="87" y="192"/>
                      <a:pt x="87" y="192"/>
                      <a:pt x="87" y="192"/>
                    </a:cubicBezTo>
                    <a:cubicBezTo>
                      <a:pt x="87" y="192"/>
                      <a:pt x="87" y="192"/>
                      <a:pt x="87" y="192"/>
                    </a:cubicBezTo>
                    <a:cubicBezTo>
                      <a:pt x="87" y="192"/>
                      <a:pt x="87" y="192"/>
                      <a:pt x="87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89" y="192"/>
                    </a:cubicBezTo>
                    <a:cubicBezTo>
                      <a:pt x="89" y="192"/>
                      <a:pt x="89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2" y="192"/>
                      <a:pt x="92" y="192"/>
                    </a:cubicBezTo>
                    <a:cubicBezTo>
                      <a:pt x="92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3" y="192"/>
                      <a:pt x="93" y="192"/>
                      <a:pt x="93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4" y="192"/>
                      <a:pt x="94" y="192"/>
                      <a:pt x="94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5" y="192"/>
                      <a:pt x="95" y="192"/>
                      <a:pt x="95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6" y="192"/>
                      <a:pt x="96" y="192"/>
                      <a:pt x="96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7" y="192"/>
                    </a:cubicBezTo>
                    <a:cubicBezTo>
                      <a:pt x="97" y="192"/>
                      <a:pt x="97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8" y="192"/>
                      <a:pt x="98" y="192"/>
                      <a:pt x="98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0" y="192"/>
                    </a:cubicBezTo>
                    <a:cubicBezTo>
                      <a:pt x="100" y="192"/>
                      <a:pt x="100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1" y="192"/>
                      <a:pt x="101" y="192"/>
                      <a:pt x="101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2" y="192"/>
                      <a:pt x="102" y="192"/>
                    </a:cubicBezTo>
                    <a:cubicBezTo>
                      <a:pt x="102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3" y="192"/>
                    </a:cubicBezTo>
                    <a:cubicBezTo>
                      <a:pt x="103" y="192"/>
                      <a:pt x="103" y="192"/>
                      <a:pt x="104" y="192"/>
                    </a:cubicBezTo>
                    <a:cubicBezTo>
                      <a:pt x="104" y="192"/>
                      <a:pt x="104" y="192"/>
                      <a:pt x="104" y="192"/>
                    </a:cubicBezTo>
                    <a:cubicBezTo>
                      <a:pt x="104" y="192"/>
                      <a:pt x="104" y="192"/>
                      <a:pt x="104" y="192"/>
                    </a:cubicBezTo>
                    <a:cubicBezTo>
                      <a:pt x="104" y="192"/>
                      <a:pt x="104" y="192"/>
                      <a:pt x="104" y="192"/>
                    </a:cubicBezTo>
                    <a:cubicBezTo>
                      <a:pt x="104" y="192"/>
                      <a:pt x="104" y="192"/>
                      <a:pt x="104" y="192"/>
                    </a:cubicBezTo>
                    <a:cubicBezTo>
                      <a:pt x="104" y="192"/>
                      <a:pt x="104" y="192"/>
                      <a:pt x="104" y="192"/>
                    </a:cubicBezTo>
                    <a:cubicBezTo>
                      <a:pt x="104" y="192"/>
                      <a:pt x="104" y="192"/>
                      <a:pt x="104" y="192"/>
                    </a:cubicBezTo>
                    <a:cubicBezTo>
                      <a:pt x="104" y="192"/>
                      <a:pt x="104" y="192"/>
                      <a:pt x="104" y="192"/>
                    </a:cubicBezTo>
                    <a:cubicBezTo>
                      <a:pt x="104" y="192"/>
                      <a:pt x="104" y="192"/>
                      <a:pt x="104" y="192"/>
                    </a:cubicBezTo>
                    <a:cubicBezTo>
                      <a:pt x="104" y="192"/>
                      <a:pt x="104" y="192"/>
                      <a:pt x="104" y="192"/>
                    </a:cubicBezTo>
                    <a:cubicBezTo>
                      <a:pt x="104" y="192"/>
                      <a:pt x="104" y="192"/>
                      <a:pt x="104" y="192"/>
                    </a:cubicBezTo>
                    <a:cubicBezTo>
                      <a:pt x="104" y="192"/>
                      <a:pt x="104" y="192"/>
                      <a:pt x="104" y="192"/>
                    </a:cubicBezTo>
                    <a:cubicBezTo>
                      <a:pt x="104" y="192"/>
                      <a:pt x="104" y="192"/>
                      <a:pt x="104" y="192"/>
                    </a:cubicBezTo>
                    <a:cubicBezTo>
                      <a:pt x="104" y="192"/>
                      <a:pt x="104" y="192"/>
                      <a:pt x="104" y="192"/>
                    </a:cubicBezTo>
                    <a:cubicBezTo>
                      <a:pt x="109" y="192"/>
                      <a:pt x="114" y="191"/>
                      <a:pt x="118" y="190"/>
                    </a:cubicBezTo>
                    <a:cubicBezTo>
                      <a:pt x="117" y="184"/>
                      <a:pt x="117" y="184"/>
                      <a:pt x="117" y="184"/>
                    </a:cubicBezTo>
                    <a:close/>
                    <a:moveTo>
                      <a:pt x="171" y="146"/>
                    </a:moveTo>
                    <a:cubicBezTo>
                      <a:pt x="164" y="155"/>
                      <a:pt x="156" y="164"/>
                      <a:pt x="147" y="170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1" y="175"/>
                      <a:pt x="151" y="175"/>
                      <a:pt x="151" y="174"/>
                    </a:cubicBezTo>
                    <a:cubicBezTo>
                      <a:pt x="151" y="174"/>
                      <a:pt x="151" y="174"/>
                      <a:pt x="151" y="174"/>
                    </a:cubicBezTo>
                    <a:cubicBezTo>
                      <a:pt x="151" y="174"/>
                      <a:pt x="151" y="174"/>
                      <a:pt x="151" y="174"/>
                    </a:cubicBezTo>
                    <a:cubicBezTo>
                      <a:pt x="151" y="174"/>
                      <a:pt x="151" y="174"/>
                      <a:pt x="151" y="174"/>
                    </a:cubicBezTo>
                    <a:cubicBezTo>
                      <a:pt x="151" y="174"/>
                      <a:pt x="151" y="174"/>
                      <a:pt x="151" y="174"/>
                    </a:cubicBezTo>
                    <a:cubicBezTo>
                      <a:pt x="151" y="174"/>
                      <a:pt x="151" y="174"/>
                      <a:pt x="151" y="174"/>
                    </a:cubicBezTo>
                    <a:cubicBezTo>
                      <a:pt x="151" y="174"/>
                      <a:pt x="151" y="174"/>
                      <a:pt x="151" y="174"/>
                    </a:cubicBezTo>
                    <a:cubicBezTo>
                      <a:pt x="151" y="174"/>
                      <a:pt x="151" y="174"/>
                      <a:pt x="151" y="174"/>
                    </a:cubicBezTo>
                    <a:cubicBezTo>
                      <a:pt x="151" y="174"/>
                      <a:pt x="151" y="174"/>
                      <a:pt x="151" y="174"/>
                    </a:cubicBezTo>
                    <a:cubicBezTo>
                      <a:pt x="151" y="174"/>
                      <a:pt x="151" y="174"/>
                      <a:pt x="151" y="174"/>
                    </a:cubicBezTo>
                    <a:cubicBezTo>
                      <a:pt x="151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2" y="174"/>
                    </a:cubicBezTo>
                    <a:cubicBezTo>
                      <a:pt x="152" y="174"/>
                      <a:pt x="152" y="174"/>
                      <a:pt x="153" y="174"/>
                    </a:cubicBezTo>
                    <a:cubicBezTo>
                      <a:pt x="153" y="174"/>
                      <a:pt x="153" y="174"/>
                      <a:pt x="153" y="174"/>
                    </a:cubicBezTo>
                    <a:cubicBezTo>
                      <a:pt x="153" y="174"/>
                      <a:pt x="153" y="174"/>
                      <a:pt x="153" y="174"/>
                    </a:cubicBezTo>
                    <a:cubicBezTo>
                      <a:pt x="153" y="174"/>
                      <a:pt x="153" y="174"/>
                      <a:pt x="153" y="174"/>
                    </a:cubicBezTo>
                    <a:cubicBezTo>
                      <a:pt x="153" y="174"/>
                      <a:pt x="153" y="174"/>
                      <a:pt x="153" y="174"/>
                    </a:cubicBezTo>
                    <a:cubicBezTo>
                      <a:pt x="153" y="174"/>
                      <a:pt x="153" y="174"/>
                      <a:pt x="153" y="174"/>
                    </a:cubicBezTo>
                    <a:cubicBezTo>
                      <a:pt x="153" y="174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3" y="173"/>
                    </a:cubicBezTo>
                    <a:cubicBezTo>
                      <a:pt x="153" y="173"/>
                      <a:pt x="153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4" y="172"/>
                      <a:pt x="154" y="172"/>
                      <a:pt x="154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2"/>
                      <a:pt x="155" y="172"/>
                      <a:pt x="155" y="172"/>
                    </a:cubicBezTo>
                    <a:cubicBezTo>
                      <a:pt x="155" y="171"/>
                      <a:pt x="155" y="171"/>
                      <a:pt x="155" y="171"/>
                    </a:cubicBezTo>
                    <a:cubicBezTo>
                      <a:pt x="155" y="171"/>
                      <a:pt x="155" y="171"/>
                      <a:pt x="155" y="171"/>
                    </a:cubicBezTo>
                    <a:cubicBezTo>
                      <a:pt x="155" y="171"/>
                      <a:pt x="155" y="171"/>
                      <a:pt x="155" y="171"/>
                    </a:cubicBezTo>
                    <a:cubicBezTo>
                      <a:pt x="155" y="171"/>
                      <a:pt x="155" y="171"/>
                      <a:pt x="155" y="171"/>
                    </a:cubicBezTo>
                    <a:cubicBezTo>
                      <a:pt x="155" y="171"/>
                      <a:pt x="155" y="171"/>
                      <a:pt x="155" y="171"/>
                    </a:cubicBezTo>
                    <a:cubicBezTo>
                      <a:pt x="155" y="171"/>
                      <a:pt x="155" y="171"/>
                      <a:pt x="155" y="171"/>
                    </a:cubicBezTo>
                    <a:cubicBezTo>
                      <a:pt x="155" y="171"/>
                      <a:pt x="155" y="171"/>
                      <a:pt x="155" y="171"/>
                    </a:cubicBezTo>
                    <a:cubicBezTo>
                      <a:pt x="155" y="171"/>
                      <a:pt x="155" y="171"/>
                      <a:pt x="155" y="171"/>
                    </a:cubicBezTo>
                    <a:cubicBezTo>
                      <a:pt x="155" y="171"/>
                      <a:pt x="155" y="171"/>
                      <a:pt x="155" y="171"/>
                    </a:cubicBezTo>
                    <a:cubicBezTo>
                      <a:pt x="155" y="171"/>
                      <a:pt x="155" y="171"/>
                      <a:pt x="155" y="171"/>
                    </a:cubicBezTo>
                    <a:cubicBezTo>
                      <a:pt x="155" y="171"/>
                      <a:pt x="155" y="171"/>
                      <a:pt x="155" y="171"/>
                    </a:cubicBezTo>
                    <a:cubicBezTo>
                      <a:pt x="155" y="171"/>
                      <a:pt x="155" y="171"/>
                      <a:pt x="155" y="171"/>
                    </a:cubicBezTo>
                    <a:cubicBezTo>
                      <a:pt x="155" y="171"/>
                      <a:pt x="155" y="171"/>
                      <a:pt x="155" y="171"/>
                    </a:cubicBezTo>
                    <a:cubicBezTo>
                      <a:pt x="155" y="171"/>
                      <a:pt x="155" y="171"/>
                      <a:pt x="155" y="171"/>
                    </a:cubicBezTo>
                    <a:cubicBezTo>
                      <a:pt x="155" y="171"/>
                      <a:pt x="155" y="171"/>
                      <a:pt x="155" y="171"/>
                    </a:cubicBezTo>
                    <a:cubicBezTo>
                      <a:pt x="155" y="171"/>
                      <a:pt x="155" y="171"/>
                      <a:pt x="155" y="171"/>
                    </a:cubicBezTo>
                    <a:cubicBezTo>
                      <a:pt x="155" y="171"/>
                      <a:pt x="155" y="171"/>
                      <a:pt x="155" y="171"/>
                    </a:cubicBezTo>
                    <a:cubicBezTo>
                      <a:pt x="155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6" y="171"/>
                      <a:pt x="156" y="171"/>
                      <a:pt x="156" y="171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57" y="170"/>
                      <a:pt x="157" y="170"/>
                      <a:pt x="158" y="169"/>
                    </a:cubicBezTo>
                    <a:cubicBezTo>
                      <a:pt x="158" y="169"/>
                      <a:pt x="158" y="169"/>
                      <a:pt x="158" y="169"/>
                    </a:cubicBezTo>
                    <a:cubicBezTo>
                      <a:pt x="158" y="169"/>
                      <a:pt x="158" y="169"/>
                      <a:pt x="158" y="169"/>
                    </a:cubicBezTo>
                    <a:cubicBezTo>
                      <a:pt x="158" y="169"/>
                      <a:pt x="158" y="169"/>
                      <a:pt x="158" y="169"/>
                    </a:cubicBezTo>
                    <a:cubicBezTo>
                      <a:pt x="158" y="169"/>
                      <a:pt x="158" y="169"/>
                      <a:pt x="158" y="169"/>
                    </a:cubicBezTo>
                    <a:cubicBezTo>
                      <a:pt x="158" y="169"/>
                      <a:pt x="158" y="169"/>
                      <a:pt x="158" y="169"/>
                    </a:cubicBezTo>
                    <a:cubicBezTo>
                      <a:pt x="163" y="165"/>
                      <a:pt x="169" y="159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73" y="153"/>
                      <a:pt x="173" y="153"/>
                      <a:pt x="173" y="152"/>
                    </a:cubicBezTo>
                    <a:cubicBezTo>
                      <a:pt x="173" y="152"/>
                      <a:pt x="173" y="152"/>
                      <a:pt x="173" y="152"/>
                    </a:cubicBezTo>
                    <a:cubicBezTo>
                      <a:pt x="173" y="152"/>
                      <a:pt x="173" y="152"/>
                      <a:pt x="173" y="152"/>
                    </a:cubicBezTo>
                    <a:cubicBezTo>
                      <a:pt x="173" y="152"/>
                      <a:pt x="173" y="152"/>
                      <a:pt x="173" y="152"/>
                    </a:cubicBezTo>
                    <a:cubicBezTo>
                      <a:pt x="173" y="152"/>
                      <a:pt x="173" y="152"/>
                      <a:pt x="173" y="152"/>
                    </a:cubicBezTo>
                    <a:cubicBezTo>
                      <a:pt x="173" y="152"/>
                      <a:pt x="173" y="152"/>
                      <a:pt x="173" y="152"/>
                    </a:cubicBezTo>
                    <a:cubicBezTo>
                      <a:pt x="173" y="152"/>
                      <a:pt x="173" y="152"/>
                      <a:pt x="173" y="152"/>
                    </a:cubicBezTo>
                    <a:cubicBezTo>
                      <a:pt x="173" y="152"/>
                      <a:pt x="173" y="152"/>
                      <a:pt x="173" y="152"/>
                    </a:cubicBezTo>
                    <a:cubicBezTo>
                      <a:pt x="173" y="152"/>
                      <a:pt x="173" y="152"/>
                      <a:pt x="173" y="152"/>
                    </a:cubicBezTo>
                    <a:cubicBezTo>
                      <a:pt x="173" y="152"/>
                      <a:pt x="173" y="152"/>
                      <a:pt x="173" y="152"/>
                    </a:cubicBezTo>
                    <a:cubicBezTo>
                      <a:pt x="173" y="152"/>
                      <a:pt x="173" y="152"/>
                      <a:pt x="173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2"/>
                    </a:cubicBezTo>
                    <a:cubicBezTo>
                      <a:pt x="174" y="152"/>
                      <a:pt x="174" y="152"/>
                      <a:pt x="174" y="151"/>
                    </a:cubicBezTo>
                    <a:cubicBezTo>
                      <a:pt x="174" y="151"/>
                      <a:pt x="174" y="151"/>
                      <a:pt x="174" y="151"/>
                    </a:cubicBezTo>
                    <a:cubicBezTo>
                      <a:pt x="175" y="151"/>
                      <a:pt x="175" y="150"/>
                      <a:pt x="176" y="149"/>
                    </a:cubicBezTo>
                    <a:cubicBezTo>
                      <a:pt x="171" y="146"/>
                      <a:pt x="171" y="146"/>
                      <a:pt x="171" y="146"/>
                    </a:cubicBezTo>
                    <a:close/>
                    <a:moveTo>
                      <a:pt x="190" y="80"/>
                    </a:moveTo>
                    <a:cubicBezTo>
                      <a:pt x="184" y="81"/>
                      <a:pt x="184" y="81"/>
                      <a:pt x="184" y="81"/>
                    </a:cubicBezTo>
                    <a:cubicBezTo>
                      <a:pt x="185" y="86"/>
                      <a:pt x="185" y="91"/>
                      <a:pt x="185" y="96"/>
                    </a:cubicBezTo>
                    <a:cubicBezTo>
                      <a:pt x="185" y="103"/>
                      <a:pt x="185" y="109"/>
                      <a:pt x="184" y="115"/>
                    </a:cubicBezTo>
                    <a:cubicBezTo>
                      <a:pt x="189" y="116"/>
                      <a:pt x="189" y="116"/>
                      <a:pt x="189" y="116"/>
                    </a:cubicBezTo>
                    <a:cubicBezTo>
                      <a:pt x="190" y="114"/>
                      <a:pt x="190" y="111"/>
                      <a:pt x="191" y="109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91" y="108"/>
                      <a:pt x="191" y="108"/>
                      <a:pt x="191" y="108"/>
                    </a:cubicBezTo>
                    <a:cubicBezTo>
                      <a:pt x="191" y="108"/>
                      <a:pt x="191" y="108"/>
                      <a:pt x="191" y="108"/>
                    </a:cubicBezTo>
                    <a:cubicBezTo>
                      <a:pt x="191" y="108"/>
                      <a:pt x="191" y="108"/>
                      <a:pt x="191" y="108"/>
                    </a:cubicBezTo>
                    <a:cubicBezTo>
                      <a:pt x="191" y="108"/>
                      <a:pt x="191" y="108"/>
                      <a:pt x="191" y="108"/>
                    </a:cubicBezTo>
                    <a:cubicBezTo>
                      <a:pt x="191" y="108"/>
                      <a:pt x="191" y="108"/>
                      <a:pt x="191" y="108"/>
                    </a:cubicBezTo>
                    <a:cubicBezTo>
                      <a:pt x="191" y="108"/>
                      <a:pt x="191" y="108"/>
                      <a:pt x="191" y="108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9"/>
                      <a:pt x="191" y="99"/>
                      <a:pt x="191" y="99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8"/>
                    </a:cubicBezTo>
                    <a:cubicBezTo>
                      <a:pt x="191" y="98"/>
                      <a:pt x="191" y="98"/>
                      <a:pt x="191" y="97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7"/>
                      <a:pt x="192" y="97"/>
                      <a:pt x="192" y="97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1" y="96"/>
                      <a:pt x="191" y="96"/>
                      <a:pt x="191" y="96"/>
                    </a:cubicBezTo>
                    <a:cubicBezTo>
                      <a:pt x="191" y="96"/>
                      <a:pt x="191" y="96"/>
                      <a:pt x="191" y="96"/>
                    </a:cubicBezTo>
                    <a:cubicBezTo>
                      <a:pt x="191" y="96"/>
                      <a:pt x="191" y="96"/>
                      <a:pt x="191" y="96"/>
                    </a:cubicBezTo>
                    <a:cubicBezTo>
                      <a:pt x="191" y="96"/>
                      <a:pt x="191" y="96"/>
                      <a:pt x="191" y="96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89"/>
                      <a:pt x="191" y="85"/>
                      <a:pt x="190" y="80"/>
                    </a:cubicBezTo>
                    <a:cubicBezTo>
                      <a:pt x="190" y="80"/>
                      <a:pt x="190" y="80"/>
                      <a:pt x="190" y="80"/>
                    </a:cubicBezTo>
                    <a:cubicBezTo>
                      <a:pt x="190" y="80"/>
                      <a:pt x="190" y="80"/>
                      <a:pt x="190" y="80"/>
                    </a:cubicBezTo>
                    <a:close/>
                    <a:moveTo>
                      <a:pt x="154" y="20"/>
                    </a:moveTo>
                    <a:cubicBezTo>
                      <a:pt x="150" y="25"/>
                      <a:pt x="150" y="25"/>
                      <a:pt x="150" y="25"/>
                    </a:cubicBezTo>
                    <a:cubicBezTo>
                      <a:pt x="159" y="32"/>
                      <a:pt x="167" y="40"/>
                      <a:pt x="173" y="50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1" y="36"/>
                      <a:pt x="163" y="27"/>
                      <a:pt x="154" y="20"/>
                    </a:cubicBezTo>
                    <a:close/>
                    <a:moveTo>
                      <a:pt x="95" y="0"/>
                    </a:moveTo>
                    <a:cubicBezTo>
                      <a:pt x="95" y="6"/>
                      <a:pt x="95" y="6"/>
                      <a:pt x="95" y="6"/>
                    </a:cubicBezTo>
                    <a:cubicBezTo>
                      <a:pt x="104" y="6"/>
                      <a:pt x="112" y="8"/>
                      <a:pt x="120" y="10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16" y="2"/>
                      <a:pt x="109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3" y="1"/>
                      <a:pt x="103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0" y="1"/>
                      <a:pt x="100" y="1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16"/>
              <p:cNvSpPr>
                <a:spLocks noEditPoints="1"/>
              </p:cNvSpPr>
              <p:nvPr/>
            </p:nvSpPr>
            <p:spPr bwMode="auto">
              <a:xfrm>
                <a:off x="265" y="2369"/>
                <a:ext cx="328" cy="255"/>
              </a:xfrm>
              <a:custGeom>
                <a:avLst/>
                <a:gdLst>
                  <a:gd name="T0" fmla="*/ 317 w 328"/>
                  <a:gd name="T1" fmla="*/ 11 h 255"/>
                  <a:gd name="T2" fmla="*/ 317 w 328"/>
                  <a:gd name="T3" fmla="*/ 244 h 255"/>
                  <a:gd name="T4" fmla="*/ 11 w 328"/>
                  <a:gd name="T5" fmla="*/ 244 h 255"/>
                  <a:gd name="T6" fmla="*/ 11 w 328"/>
                  <a:gd name="T7" fmla="*/ 11 h 255"/>
                  <a:gd name="T8" fmla="*/ 317 w 328"/>
                  <a:gd name="T9" fmla="*/ 11 h 255"/>
                  <a:gd name="T10" fmla="*/ 328 w 328"/>
                  <a:gd name="T11" fmla="*/ 0 h 255"/>
                  <a:gd name="T12" fmla="*/ 0 w 328"/>
                  <a:gd name="T13" fmla="*/ 0 h 255"/>
                  <a:gd name="T14" fmla="*/ 0 w 328"/>
                  <a:gd name="T15" fmla="*/ 255 h 255"/>
                  <a:gd name="T16" fmla="*/ 328 w 328"/>
                  <a:gd name="T17" fmla="*/ 255 h 255"/>
                  <a:gd name="T18" fmla="*/ 328 w 328"/>
                  <a:gd name="T19" fmla="*/ 0 h 255"/>
                  <a:gd name="T20" fmla="*/ 328 w 328"/>
                  <a:gd name="T21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8" h="255">
                    <a:moveTo>
                      <a:pt x="317" y="11"/>
                    </a:moveTo>
                    <a:lnTo>
                      <a:pt x="317" y="244"/>
                    </a:lnTo>
                    <a:lnTo>
                      <a:pt x="11" y="244"/>
                    </a:lnTo>
                    <a:lnTo>
                      <a:pt x="11" y="11"/>
                    </a:lnTo>
                    <a:lnTo>
                      <a:pt x="317" y="11"/>
                    </a:lnTo>
                    <a:close/>
                    <a:moveTo>
                      <a:pt x="328" y="0"/>
                    </a:moveTo>
                    <a:lnTo>
                      <a:pt x="0" y="0"/>
                    </a:lnTo>
                    <a:lnTo>
                      <a:pt x="0" y="255"/>
                    </a:lnTo>
                    <a:lnTo>
                      <a:pt x="328" y="255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17"/>
              <p:cNvSpPr>
                <a:spLocks noEditPoints="1"/>
              </p:cNvSpPr>
              <p:nvPr/>
            </p:nvSpPr>
            <p:spPr bwMode="auto">
              <a:xfrm>
                <a:off x="265" y="2369"/>
                <a:ext cx="328" cy="255"/>
              </a:xfrm>
              <a:custGeom>
                <a:avLst/>
                <a:gdLst>
                  <a:gd name="T0" fmla="*/ 317 w 328"/>
                  <a:gd name="T1" fmla="*/ 11 h 255"/>
                  <a:gd name="T2" fmla="*/ 317 w 328"/>
                  <a:gd name="T3" fmla="*/ 244 h 255"/>
                  <a:gd name="T4" fmla="*/ 11 w 328"/>
                  <a:gd name="T5" fmla="*/ 244 h 255"/>
                  <a:gd name="T6" fmla="*/ 11 w 328"/>
                  <a:gd name="T7" fmla="*/ 11 h 255"/>
                  <a:gd name="T8" fmla="*/ 317 w 328"/>
                  <a:gd name="T9" fmla="*/ 11 h 255"/>
                  <a:gd name="T10" fmla="*/ 328 w 328"/>
                  <a:gd name="T11" fmla="*/ 0 h 255"/>
                  <a:gd name="T12" fmla="*/ 0 w 328"/>
                  <a:gd name="T13" fmla="*/ 0 h 255"/>
                  <a:gd name="T14" fmla="*/ 0 w 328"/>
                  <a:gd name="T15" fmla="*/ 255 h 255"/>
                  <a:gd name="T16" fmla="*/ 328 w 328"/>
                  <a:gd name="T17" fmla="*/ 255 h 255"/>
                  <a:gd name="T18" fmla="*/ 328 w 328"/>
                  <a:gd name="T19" fmla="*/ 0 h 255"/>
                  <a:gd name="T20" fmla="*/ 328 w 328"/>
                  <a:gd name="T21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8" h="255">
                    <a:moveTo>
                      <a:pt x="317" y="11"/>
                    </a:moveTo>
                    <a:lnTo>
                      <a:pt x="317" y="244"/>
                    </a:lnTo>
                    <a:lnTo>
                      <a:pt x="11" y="244"/>
                    </a:lnTo>
                    <a:lnTo>
                      <a:pt x="11" y="11"/>
                    </a:lnTo>
                    <a:lnTo>
                      <a:pt x="317" y="11"/>
                    </a:lnTo>
                    <a:moveTo>
                      <a:pt x="328" y="0"/>
                    </a:moveTo>
                    <a:lnTo>
                      <a:pt x="0" y="0"/>
                    </a:lnTo>
                    <a:lnTo>
                      <a:pt x="0" y="255"/>
                    </a:lnTo>
                    <a:lnTo>
                      <a:pt x="328" y="255"/>
                    </a:lnTo>
                    <a:lnTo>
                      <a:pt x="328" y="0"/>
                    </a:lnTo>
                    <a:lnTo>
                      <a:pt x="3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Rectangle 118"/>
              <p:cNvSpPr>
                <a:spLocks noChangeArrowheads="1"/>
              </p:cNvSpPr>
              <p:nvPr/>
            </p:nvSpPr>
            <p:spPr bwMode="auto">
              <a:xfrm>
                <a:off x="573" y="2356"/>
                <a:ext cx="31" cy="3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19"/>
              <p:cNvSpPr>
                <a:spLocks noEditPoints="1"/>
              </p:cNvSpPr>
              <p:nvPr/>
            </p:nvSpPr>
            <p:spPr bwMode="auto">
              <a:xfrm>
                <a:off x="573" y="2356"/>
                <a:ext cx="31" cy="33"/>
              </a:xfrm>
              <a:custGeom>
                <a:avLst/>
                <a:gdLst>
                  <a:gd name="T0" fmla="*/ 20 w 31"/>
                  <a:gd name="T1" fmla="*/ 11 h 33"/>
                  <a:gd name="T2" fmla="*/ 20 w 31"/>
                  <a:gd name="T3" fmla="*/ 22 h 33"/>
                  <a:gd name="T4" fmla="*/ 11 w 31"/>
                  <a:gd name="T5" fmla="*/ 22 h 33"/>
                  <a:gd name="T6" fmla="*/ 11 w 31"/>
                  <a:gd name="T7" fmla="*/ 11 h 33"/>
                  <a:gd name="T8" fmla="*/ 20 w 31"/>
                  <a:gd name="T9" fmla="*/ 11 h 33"/>
                  <a:gd name="T10" fmla="*/ 31 w 31"/>
                  <a:gd name="T11" fmla="*/ 0 h 33"/>
                  <a:gd name="T12" fmla="*/ 0 w 31"/>
                  <a:gd name="T13" fmla="*/ 0 h 33"/>
                  <a:gd name="T14" fmla="*/ 0 w 31"/>
                  <a:gd name="T15" fmla="*/ 33 h 33"/>
                  <a:gd name="T16" fmla="*/ 31 w 31"/>
                  <a:gd name="T17" fmla="*/ 33 h 33"/>
                  <a:gd name="T18" fmla="*/ 31 w 31"/>
                  <a:gd name="T19" fmla="*/ 0 h 33"/>
                  <a:gd name="T20" fmla="*/ 31 w 31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3">
                    <a:moveTo>
                      <a:pt x="20" y="11"/>
                    </a:moveTo>
                    <a:lnTo>
                      <a:pt x="20" y="22"/>
                    </a:lnTo>
                    <a:lnTo>
                      <a:pt x="11" y="22"/>
                    </a:lnTo>
                    <a:lnTo>
                      <a:pt x="11" y="11"/>
                    </a:lnTo>
                    <a:lnTo>
                      <a:pt x="20" y="11"/>
                    </a:lnTo>
                    <a:close/>
                    <a:moveTo>
                      <a:pt x="31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20"/>
              <p:cNvSpPr>
                <a:spLocks noEditPoints="1"/>
              </p:cNvSpPr>
              <p:nvPr/>
            </p:nvSpPr>
            <p:spPr bwMode="auto">
              <a:xfrm>
                <a:off x="573" y="2356"/>
                <a:ext cx="31" cy="33"/>
              </a:xfrm>
              <a:custGeom>
                <a:avLst/>
                <a:gdLst>
                  <a:gd name="T0" fmla="*/ 20 w 31"/>
                  <a:gd name="T1" fmla="*/ 11 h 33"/>
                  <a:gd name="T2" fmla="*/ 20 w 31"/>
                  <a:gd name="T3" fmla="*/ 22 h 33"/>
                  <a:gd name="T4" fmla="*/ 11 w 31"/>
                  <a:gd name="T5" fmla="*/ 22 h 33"/>
                  <a:gd name="T6" fmla="*/ 11 w 31"/>
                  <a:gd name="T7" fmla="*/ 11 h 33"/>
                  <a:gd name="T8" fmla="*/ 20 w 31"/>
                  <a:gd name="T9" fmla="*/ 11 h 33"/>
                  <a:gd name="T10" fmla="*/ 31 w 31"/>
                  <a:gd name="T11" fmla="*/ 0 h 33"/>
                  <a:gd name="T12" fmla="*/ 0 w 31"/>
                  <a:gd name="T13" fmla="*/ 0 h 33"/>
                  <a:gd name="T14" fmla="*/ 0 w 31"/>
                  <a:gd name="T15" fmla="*/ 33 h 33"/>
                  <a:gd name="T16" fmla="*/ 31 w 31"/>
                  <a:gd name="T17" fmla="*/ 33 h 33"/>
                  <a:gd name="T18" fmla="*/ 31 w 31"/>
                  <a:gd name="T19" fmla="*/ 0 h 33"/>
                  <a:gd name="T20" fmla="*/ 31 w 31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3">
                    <a:moveTo>
                      <a:pt x="20" y="11"/>
                    </a:moveTo>
                    <a:lnTo>
                      <a:pt x="20" y="22"/>
                    </a:lnTo>
                    <a:lnTo>
                      <a:pt x="11" y="22"/>
                    </a:lnTo>
                    <a:lnTo>
                      <a:pt x="11" y="11"/>
                    </a:lnTo>
                    <a:lnTo>
                      <a:pt x="20" y="11"/>
                    </a:lnTo>
                    <a:moveTo>
                      <a:pt x="31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31" y="0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Rectangle 121"/>
              <p:cNvSpPr>
                <a:spLocks noChangeArrowheads="1"/>
              </p:cNvSpPr>
              <p:nvPr/>
            </p:nvSpPr>
            <p:spPr bwMode="auto">
              <a:xfrm>
                <a:off x="573" y="2604"/>
                <a:ext cx="31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22"/>
              <p:cNvSpPr>
                <a:spLocks noEditPoints="1"/>
              </p:cNvSpPr>
              <p:nvPr/>
            </p:nvSpPr>
            <p:spPr bwMode="auto">
              <a:xfrm>
                <a:off x="573" y="2604"/>
                <a:ext cx="31" cy="31"/>
              </a:xfrm>
              <a:custGeom>
                <a:avLst/>
                <a:gdLst>
                  <a:gd name="T0" fmla="*/ 20 w 31"/>
                  <a:gd name="T1" fmla="*/ 11 h 31"/>
                  <a:gd name="T2" fmla="*/ 20 w 31"/>
                  <a:gd name="T3" fmla="*/ 20 h 31"/>
                  <a:gd name="T4" fmla="*/ 11 w 31"/>
                  <a:gd name="T5" fmla="*/ 20 h 31"/>
                  <a:gd name="T6" fmla="*/ 11 w 31"/>
                  <a:gd name="T7" fmla="*/ 11 h 31"/>
                  <a:gd name="T8" fmla="*/ 20 w 31"/>
                  <a:gd name="T9" fmla="*/ 11 h 31"/>
                  <a:gd name="T10" fmla="*/ 31 w 31"/>
                  <a:gd name="T11" fmla="*/ 0 h 31"/>
                  <a:gd name="T12" fmla="*/ 0 w 31"/>
                  <a:gd name="T13" fmla="*/ 0 h 31"/>
                  <a:gd name="T14" fmla="*/ 0 w 31"/>
                  <a:gd name="T15" fmla="*/ 31 h 31"/>
                  <a:gd name="T16" fmla="*/ 31 w 31"/>
                  <a:gd name="T17" fmla="*/ 31 h 31"/>
                  <a:gd name="T18" fmla="*/ 31 w 31"/>
                  <a:gd name="T19" fmla="*/ 0 h 31"/>
                  <a:gd name="T20" fmla="*/ 31 w 31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1">
                    <a:moveTo>
                      <a:pt x="20" y="11"/>
                    </a:moveTo>
                    <a:lnTo>
                      <a:pt x="20" y="20"/>
                    </a:lnTo>
                    <a:lnTo>
                      <a:pt x="11" y="20"/>
                    </a:lnTo>
                    <a:lnTo>
                      <a:pt x="11" y="11"/>
                    </a:lnTo>
                    <a:lnTo>
                      <a:pt x="20" y="11"/>
                    </a:lnTo>
                    <a:close/>
                    <a:moveTo>
                      <a:pt x="31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31" y="31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23"/>
              <p:cNvSpPr>
                <a:spLocks noEditPoints="1"/>
              </p:cNvSpPr>
              <p:nvPr/>
            </p:nvSpPr>
            <p:spPr bwMode="auto">
              <a:xfrm>
                <a:off x="573" y="2604"/>
                <a:ext cx="31" cy="31"/>
              </a:xfrm>
              <a:custGeom>
                <a:avLst/>
                <a:gdLst>
                  <a:gd name="T0" fmla="*/ 20 w 31"/>
                  <a:gd name="T1" fmla="*/ 11 h 31"/>
                  <a:gd name="T2" fmla="*/ 20 w 31"/>
                  <a:gd name="T3" fmla="*/ 20 h 31"/>
                  <a:gd name="T4" fmla="*/ 11 w 31"/>
                  <a:gd name="T5" fmla="*/ 20 h 31"/>
                  <a:gd name="T6" fmla="*/ 11 w 31"/>
                  <a:gd name="T7" fmla="*/ 11 h 31"/>
                  <a:gd name="T8" fmla="*/ 20 w 31"/>
                  <a:gd name="T9" fmla="*/ 11 h 31"/>
                  <a:gd name="T10" fmla="*/ 31 w 31"/>
                  <a:gd name="T11" fmla="*/ 0 h 31"/>
                  <a:gd name="T12" fmla="*/ 0 w 31"/>
                  <a:gd name="T13" fmla="*/ 0 h 31"/>
                  <a:gd name="T14" fmla="*/ 0 w 31"/>
                  <a:gd name="T15" fmla="*/ 31 h 31"/>
                  <a:gd name="T16" fmla="*/ 31 w 31"/>
                  <a:gd name="T17" fmla="*/ 31 h 31"/>
                  <a:gd name="T18" fmla="*/ 31 w 31"/>
                  <a:gd name="T19" fmla="*/ 0 h 31"/>
                  <a:gd name="T20" fmla="*/ 31 w 31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1">
                    <a:moveTo>
                      <a:pt x="20" y="11"/>
                    </a:moveTo>
                    <a:lnTo>
                      <a:pt x="20" y="20"/>
                    </a:lnTo>
                    <a:lnTo>
                      <a:pt x="11" y="20"/>
                    </a:lnTo>
                    <a:lnTo>
                      <a:pt x="11" y="11"/>
                    </a:lnTo>
                    <a:lnTo>
                      <a:pt x="20" y="11"/>
                    </a:lnTo>
                    <a:moveTo>
                      <a:pt x="31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31" y="31"/>
                    </a:lnTo>
                    <a:lnTo>
                      <a:pt x="31" y="0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Rectangle 124"/>
              <p:cNvSpPr>
                <a:spLocks noChangeArrowheads="1"/>
              </p:cNvSpPr>
              <p:nvPr/>
            </p:nvSpPr>
            <p:spPr bwMode="auto">
              <a:xfrm>
                <a:off x="254" y="2356"/>
                <a:ext cx="33" cy="3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25"/>
              <p:cNvSpPr>
                <a:spLocks noEditPoints="1"/>
              </p:cNvSpPr>
              <p:nvPr/>
            </p:nvSpPr>
            <p:spPr bwMode="auto">
              <a:xfrm>
                <a:off x="254" y="2356"/>
                <a:ext cx="33" cy="33"/>
              </a:xfrm>
              <a:custGeom>
                <a:avLst/>
                <a:gdLst>
                  <a:gd name="T0" fmla="*/ 22 w 33"/>
                  <a:gd name="T1" fmla="*/ 11 h 33"/>
                  <a:gd name="T2" fmla="*/ 22 w 33"/>
                  <a:gd name="T3" fmla="*/ 22 h 33"/>
                  <a:gd name="T4" fmla="*/ 11 w 33"/>
                  <a:gd name="T5" fmla="*/ 22 h 33"/>
                  <a:gd name="T6" fmla="*/ 11 w 33"/>
                  <a:gd name="T7" fmla="*/ 11 h 33"/>
                  <a:gd name="T8" fmla="*/ 22 w 33"/>
                  <a:gd name="T9" fmla="*/ 11 h 33"/>
                  <a:gd name="T10" fmla="*/ 33 w 33"/>
                  <a:gd name="T11" fmla="*/ 0 h 33"/>
                  <a:gd name="T12" fmla="*/ 0 w 33"/>
                  <a:gd name="T13" fmla="*/ 0 h 33"/>
                  <a:gd name="T14" fmla="*/ 0 w 33"/>
                  <a:gd name="T15" fmla="*/ 33 h 33"/>
                  <a:gd name="T16" fmla="*/ 33 w 33"/>
                  <a:gd name="T17" fmla="*/ 33 h 33"/>
                  <a:gd name="T18" fmla="*/ 33 w 33"/>
                  <a:gd name="T19" fmla="*/ 0 h 33"/>
                  <a:gd name="T20" fmla="*/ 33 w 33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3">
                    <a:moveTo>
                      <a:pt x="22" y="11"/>
                    </a:moveTo>
                    <a:lnTo>
                      <a:pt x="22" y="22"/>
                    </a:lnTo>
                    <a:lnTo>
                      <a:pt x="11" y="22"/>
                    </a:lnTo>
                    <a:lnTo>
                      <a:pt x="11" y="11"/>
                    </a:lnTo>
                    <a:lnTo>
                      <a:pt x="22" y="11"/>
                    </a:lnTo>
                    <a:close/>
                    <a:moveTo>
                      <a:pt x="33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33" y="33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26"/>
              <p:cNvSpPr>
                <a:spLocks noEditPoints="1"/>
              </p:cNvSpPr>
              <p:nvPr/>
            </p:nvSpPr>
            <p:spPr bwMode="auto">
              <a:xfrm>
                <a:off x="254" y="2356"/>
                <a:ext cx="33" cy="33"/>
              </a:xfrm>
              <a:custGeom>
                <a:avLst/>
                <a:gdLst>
                  <a:gd name="T0" fmla="*/ 22 w 33"/>
                  <a:gd name="T1" fmla="*/ 11 h 33"/>
                  <a:gd name="T2" fmla="*/ 22 w 33"/>
                  <a:gd name="T3" fmla="*/ 22 h 33"/>
                  <a:gd name="T4" fmla="*/ 11 w 33"/>
                  <a:gd name="T5" fmla="*/ 22 h 33"/>
                  <a:gd name="T6" fmla="*/ 11 w 33"/>
                  <a:gd name="T7" fmla="*/ 11 h 33"/>
                  <a:gd name="T8" fmla="*/ 22 w 33"/>
                  <a:gd name="T9" fmla="*/ 11 h 33"/>
                  <a:gd name="T10" fmla="*/ 33 w 33"/>
                  <a:gd name="T11" fmla="*/ 0 h 33"/>
                  <a:gd name="T12" fmla="*/ 0 w 33"/>
                  <a:gd name="T13" fmla="*/ 0 h 33"/>
                  <a:gd name="T14" fmla="*/ 0 w 33"/>
                  <a:gd name="T15" fmla="*/ 33 h 33"/>
                  <a:gd name="T16" fmla="*/ 33 w 33"/>
                  <a:gd name="T17" fmla="*/ 33 h 33"/>
                  <a:gd name="T18" fmla="*/ 33 w 33"/>
                  <a:gd name="T19" fmla="*/ 0 h 33"/>
                  <a:gd name="T20" fmla="*/ 33 w 33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3">
                    <a:moveTo>
                      <a:pt x="22" y="11"/>
                    </a:moveTo>
                    <a:lnTo>
                      <a:pt x="22" y="22"/>
                    </a:lnTo>
                    <a:lnTo>
                      <a:pt x="11" y="22"/>
                    </a:lnTo>
                    <a:lnTo>
                      <a:pt x="11" y="11"/>
                    </a:lnTo>
                    <a:lnTo>
                      <a:pt x="22" y="11"/>
                    </a:lnTo>
                    <a:moveTo>
                      <a:pt x="33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33" y="33"/>
                    </a:lnTo>
                    <a:lnTo>
                      <a:pt x="33" y="0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Rectangle 127"/>
              <p:cNvSpPr>
                <a:spLocks noChangeArrowheads="1"/>
              </p:cNvSpPr>
              <p:nvPr/>
            </p:nvSpPr>
            <p:spPr bwMode="auto">
              <a:xfrm>
                <a:off x="254" y="2604"/>
                <a:ext cx="33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28"/>
              <p:cNvSpPr>
                <a:spLocks noEditPoints="1"/>
              </p:cNvSpPr>
              <p:nvPr/>
            </p:nvSpPr>
            <p:spPr bwMode="auto">
              <a:xfrm>
                <a:off x="254" y="2604"/>
                <a:ext cx="33" cy="31"/>
              </a:xfrm>
              <a:custGeom>
                <a:avLst/>
                <a:gdLst>
                  <a:gd name="T0" fmla="*/ 22 w 33"/>
                  <a:gd name="T1" fmla="*/ 11 h 31"/>
                  <a:gd name="T2" fmla="*/ 22 w 33"/>
                  <a:gd name="T3" fmla="*/ 20 h 31"/>
                  <a:gd name="T4" fmla="*/ 11 w 33"/>
                  <a:gd name="T5" fmla="*/ 20 h 31"/>
                  <a:gd name="T6" fmla="*/ 11 w 33"/>
                  <a:gd name="T7" fmla="*/ 11 h 31"/>
                  <a:gd name="T8" fmla="*/ 22 w 33"/>
                  <a:gd name="T9" fmla="*/ 11 h 31"/>
                  <a:gd name="T10" fmla="*/ 33 w 33"/>
                  <a:gd name="T11" fmla="*/ 0 h 31"/>
                  <a:gd name="T12" fmla="*/ 0 w 33"/>
                  <a:gd name="T13" fmla="*/ 0 h 31"/>
                  <a:gd name="T14" fmla="*/ 0 w 33"/>
                  <a:gd name="T15" fmla="*/ 31 h 31"/>
                  <a:gd name="T16" fmla="*/ 33 w 33"/>
                  <a:gd name="T17" fmla="*/ 31 h 31"/>
                  <a:gd name="T18" fmla="*/ 33 w 33"/>
                  <a:gd name="T19" fmla="*/ 0 h 31"/>
                  <a:gd name="T20" fmla="*/ 33 w 33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1">
                    <a:moveTo>
                      <a:pt x="22" y="11"/>
                    </a:moveTo>
                    <a:lnTo>
                      <a:pt x="22" y="20"/>
                    </a:lnTo>
                    <a:lnTo>
                      <a:pt x="11" y="20"/>
                    </a:lnTo>
                    <a:lnTo>
                      <a:pt x="11" y="11"/>
                    </a:lnTo>
                    <a:lnTo>
                      <a:pt x="22" y="11"/>
                    </a:lnTo>
                    <a:close/>
                    <a:moveTo>
                      <a:pt x="33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33" y="31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29"/>
              <p:cNvSpPr>
                <a:spLocks noEditPoints="1"/>
              </p:cNvSpPr>
              <p:nvPr/>
            </p:nvSpPr>
            <p:spPr bwMode="auto">
              <a:xfrm>
                <a:off x="254" y="2604"/>
                <a:ext cx="33" cy="31"/>
              </a:xfrm>
              <a:custGeom>
                <a:avLst/>
                <a:gdLst>
                  <a:gd name="T0" fmla="*/ 22 w 33"/>
                  <a:gd name="T1" fmla="*/ 11 h 31"/>
                  <a:gd name="T2" fmla="*/ 22 w 33"/>
                  <a:gd name="T3" fmla="*/ 20 h 31"/>
                  <a:gd name="T4" fmla="*/ 11 w 33"/>
                  <a:gd name="T5" fmla="*/ 20 h 31"/>
                  <a:gd name="T6" fmla="*/ 11 w 33"/>
                  <a:gd name="T7" fmla="*/ 11 h 31"/>
                  <a:gd name="T8" fmla="*/ 22 w 33"/>
                  <a:gd name="T9" fmla="*/ 11 h 31"/>
                  <a:gd name="T10" fmla="*/ 33 w 33"/>
                  <a:gd name="T11" fmla="*/ 0 h 31"/>
                  <a:gd name="T12" fmla="*/ 0 w 33"/>
                  <a:gd name="T13" fmla="*/ 0 h 31"/>
                  <a:gd name="T14" fmla="*/ 0 w 33"/>
                  <a:gd name="T15" fmla="*/ 31 h 31"/>
                  <a:gd name="T16" fmla="*/ 33 w 33"/>
                  <a:gd name="T17" fmla="*/ 31 h 31"/>
                  <a:gd name="T18" fmla="*/ 33 w 33"/>
                  <a:gd name="T19" fmla="*/ 0 h 31"/>
                  <a:gd name="T20" fmla="*/ 33 w 33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1">
                    <a:moveTo>
                      <a:pt x="22" y="11"/>
                    </a:moveTo>
                    <a:lnTo>
                      <a:pt x="22" y="20"/>
                    </a:lnTo>
                    <a:lnTo>
                      <a:pt x="11" y="20"/>
                    </a:lnTo>
                    <a:lnTo>
                      <a:pt x="11" y="11"/>
                    </a:lnTo>
                    <a:lnTo>
                      <a:pt x="22" y="11"/>
                    </a:lnTo>
                    <a:moveTo>
                      <a:pt x="33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33" y="31"/>
                    </a:lnTo>
                    <a:lnTo>
                      <a:pt x="33" y="0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Rectangle 130"/>
              <p:cNvSpPr>
                <a:spLocks noChangeArrowheads="1"/>
              </p:cNvSpPr>
              <p:nvPr/>
            </p:nvSpPr>
            <p:spPr bwMode="auto">
              <a:xfrm>
                <a:off x="415" y="2480"/>
                <a:ext cx="31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31"/>
              <p:cNvSpPr>
                <a:spLocks noEditPoints="1"/>
              </p:cNvSpPr>
              <p:nvPr/>
            </p:nvSpPr>
            <p:spPr bwMode="auto">
              <a:xfrm>
                <a:off x="415" y="2480"/>
                <a:ext cx="31" cy="31"/>
              </a:xfrm>
              <a:custGeom>
                <a:avLst/>
                <a:gdLst>
                  <a:gd name="T0" fmla="*/ 20 w 31"/>
                  <a:gd name="T1" fmla="*/ 11 h 31"/>
                  <a:gd name="T2" fmla="*/ 20 w 31"/>
                  <a:gd name="T3" fmla="*/ 20 h 31"/>
                  <a:gd name="T4" fmla="*/ 11 w 31"/>
                  <a:gd name="T5" fmla="*/ 20 h 31"/>
                  <a:gd name="T6" fmla="*/ 11 w 31"/>
                  <a:gd name="T7" fmla="*/ 11 h 31"/>
                  <a:gd name="T8" fmla="*/ 20 w 31"/>
                  <a:gd name="T9" fmla="*/ 11 h 31"/>
                  <a:gd name="T10" fmla="*/ 31 w 31"/>
                  <a:gd name="T11" fmla="*/ 0 h 31"/>
                  <a:gd name="T12" fmla="*/ 0 w 31"/>
                  <a:gd name="T13" fmla="*/ 0 h 31"/>
                  <a:gd name="T14" fmla="*/ 0 w 31"/>
                  <a:gd name="T15" fmla="*/ 31 h 31"/>
                  <a:gd name="T16" fmla="*/ 31 w 31"/>
                  <a:gd name="T17" fmla="*/ 31 h 31"/>
                  <a:gd name="T18" fmla="*/ 31 w 31"/>
                  <a:gd name="T19" fmla="*/ 0 h 31"/>
                  <a:gd name="T20" fmla="*/ 31 w 31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1">
                    <a:moveTo>
                      <a:pt x="20" y="11"/>
                    </a:moveTo>
                    <a:lnTo>
                      <a:pt x="20" y="20"/>
                    </a:lnTo>
                    <a:lnTo>
                      <a:pt x="11" y="20"/>
                    </a:lnTo>
                    <a:lnTo>
                      <a:pt x="11" y="11"/>
                    </a:lnTo>
                    <a:lnTo>
                      <a:pt x="20" y="11"/>
                    </a:lnTo>
                    <a:close/>
                    <a:moveTo>
                      <a:pt x="31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31" y="31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32"/>
              <p:cNvSpPr>
                <a:spLocks noEditPoints="1"/>
              </p:cNvSpPr>
              <p:nvPr/>
            </p:nvSpPr>
            <p:spPr bwMode="auto">
              <a:xfrm>
                <a:off x="415" y="2480"/>
                <a:ext cx="31" cy="31"/>
              </a:xfrm>
              <a:custGeom>
                <a:avLst/>
                <a:gdLst>
                  <a:gd name="T0" fmla="*/ 20 w 31"/>
                  <a:gd name="T1" fmla="*/ 11 h 31"/>
                  <a:gd name="T2" fmla="*/ 20 w 31"/>
                  <a:gd name="T3" fmla="*/ 20 h 31"/>
                  <a:gd name="T4" fmla="*/ 11 w 31"/>
                  <a:gd name="T5" fmla="*/ 20 h 31"/>
                  <a:gd name="T6" fmla="*/ 11 w 31"/>
                  <a:gd name="T7" fmla="*/ 11 h 31"/>
                  <a:gd name="T8" fmla="*/ 20 w 31"/>
                  <a:gd name="T9" fmla="*/ 11 h 31"/>
                  <a:gd name="T10" fmla="*/ 31 w 31"/>
                  <a:gd name="T11" fmla="*/ 0 h 31"/>
                  <a:gd name="T12" fmla="*/ 0 w 31"/>
                  <a:gd name="T13" fmla="*/ 0 h 31"/>
                  <a:gd name="T14" fmla="*/ 0 w 31"/>
                  <a:gd name="T15" fmla="*/ 31 h 31"/>
                  <a:gd name="T16" fmla="*/ 31 w 31"/>
                  <a:gd name="T17" fmla="*/ 31 h 31"/>
                  <a:gd name="T18" fmla="*/ 31 w 31"/>
                  <a:gd name="T19" fmla="*/ 0 h 31"/>
                  <a:gd name="T20" fmla="*/ 31 w 31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1">
                    <a:moveTo>
                      <a:pt x="20" y="11"/>
                    </a:moveTo>
                    <a:lnTo>
                      <a:pt x="20" y="20"/>
                    </a:lnTo>
                    <a:lnTo>
                      <a:pt x="11" y="20"/>
                    </a:lnTo>
                    <a:lnTo>
                      <a:pt x="11" y="11"/>
                    </a:lnTo>
                    <a:lnTo>
                      <a:pt x="20" y="11"/>
                    </a:lnTo>
                    <a:moveTo>
                      <a:pt x="31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31" y="31"/>
                    </a:lnTo>
                    <a:lnTo>
                      <a:pt x="31" y="0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33"/>
              <p:cNvSpPr>
                <a:spLocks noEditPoints="1"/>
              </p:cNvSpPr>
              <p:nvPr/>
            </p:nvSpPr>
            <p:spPr bwMode="auto">
              <a:xfrm>
                <a:off x="1023" y="2367"/>
                <a:ext cx="327" cy="255"/>
              </a:xfrm>
              <a:custGeom>
                <a:avLst/>
                <a:gdLst>
                  <a:gd name="T0" fmla="*/ 316 w 327"/>
                  <a:gd name="T1" fmla="*/ 11 h 255"/>
                  <a:gd name="T2" fmla="*/ 316 w 327"/>
                  <a:gd name="T3" fmla="*/ 244 h 255"/>
                  <a:gd name="T4" fmla="*/ 11 w 327"/>
                  <a:gd name="T5" fmla="*/ 244 h 255"/>
                  <a:gd name="T6" fmla="*/ 11 w 327"/>
                  <a:gd name="T7" fmla="*/ 11 h 255"/>
                  <a:gd name="T8" fmla="*/ 316 w 327"/>
                  <a:gd name="T9" fmla="*/ 11 h 255"/>
                  <a:gd name="T10" fmla="*/ 327 w 327"/>
                  <a:gd name="T11" fmla="*/ 0 h 255"/>
                  <a:gd name="T12" fmla="*/ 0 w 327"/>
                  <a:gd name="T13" fmla="*/ 0 h 255"/>
                  <a:gd name="T14" fmla="*/ 0 w 327"/>
                  <a:gd name="T15" fmla="*/ 255 h 255"/>
                  <a:gd name="T16" fmla="*/ 327 w 327"/>
                  <a:gd name="T17" fmla="*/ 255 h 255"/>
                  <a:gd name="T18" fmla="*/ 327 w 327"/>
                  <a:gd name="T19" fmla="*/ 0 h 255"/>
                  <a:gd name="T20" fmla="*/ 327 w 327"/>
                  <a:gd name="T21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7" h="255">
                    <a:moveTo>
                      <a:pt x="316" y="11"/>
                    </a:moveTo>
                    <a:lnTo>
                      <a:pt x="316" y="244"/>
                    </a:lnTo>
                    <a:lnTo>
                      <a:pt x="11" y="244"/>
                    </a:lnTo>
                    <a:lnTo>
                      <a:pt x="11" y="11"/>
                    </a:lnTo>
                    <a:lnTo>
                      <a:pt x="316" y="11"/>
                    </a:lnTo>
                    <a:close/>
                    <a:moveTo>
                      <a:pt x="327" y="0"/>
                    </a:moveTo>
                    <a:lnTo>
                      <a:pt x="0" y="0"/>
                    </a:lnTo>
                    <a:lnTo>
                      <a:pt x="0" y="255"/>
                    </a:lnTo>
                    <a:lnTo>
                      <a:pt x="327" y="255"/>
                    </a:lnTo>
                    <a:lnTo>
                      <a:pt x="327" y="0"/>
                    </a:lnTo>
                    <a:lnTo>
                      <a:pt x="3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34"/>
              <p:cNvSpPr>
                <a:spLocks noEditPoints="1"/>
              </p:cNvSpPr>
              <p:nvPr/>
            </p:nvSpPr>
            <p:spPr bwMode="auto">
              <a:xfrm>
                <a:off x="1023" y="2367"/>
                <a:ext cx="327" cy="255"/>
              </a:xfrm>
              <a:custGeom>
                <a:avLst/>
                <a:gdLst>
                  <a:gd name="T0" fmla="*/ 316 w 327"/>
                  <a:gd name="T1" fmla="*/ 11 h 255"/>
                  <a:gd name="T2" fmla="*/ 316 w 327"/>
                  <a:gd name="T3" fmla="*/ 244 h 255"/>
                  <a:gd name="T4" fmla="*/ 11 w 327"/>
                  <a:gd name="T5" fmla="*/ 244 h 255"/>
                  <a:gd name="T6" fmla="*/ 11 w 327"/>
                  <a:gd name="T7" fmla="*/ 11 h 255"/>
                  <a:gd name="T8" fmla="*/ 316 w 327"/>
                  <a:gd name="T9" fmla="*/ 11 h 255"/>
                  <a:gd name="T10" fmla="*/ 327 w 327"/>
                  <a:gd name="T11" fmla="*/ 0 h 255"/>
                  <a:gd name="T12" fmla="*/ 0 w 327"/>
                  <a:gd name="T13" fmla="*/ 0 h 255"/>
                  <a:gd name="T14" fmla="*/ 0 w 327"/>
                  <a:gd name="T15" fmla="*/ 255 h 255"/>
                  <a:gd name="T16" fmla="*/ 327 w 327"/>
                  <a:gd name="T17" fmla="*/ 255 h 255"/>
                  <a:gd name="T18" fmla="*/ 327 w 327"/>
                  <a:gd name="T19" fmla="*/ 0 h 255"/>
                  <a:gd name="T20" fmla="*/ 327 w 327"/>
                  <a:gd name="T21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7" h="255">
                    <a:moveTo>
                      <a:pt x="316" y="11"/>
                    </a:moveTo>
                    <a:lnTo>
                      <a:pt x="316" y="244"/>
                    </a:lnTo>
                    <a:lnTo>
                      <a:pt x="11" y="244"/>
                    </a:lnTo>
                    <a:lnTo>
                      <a:pt x="11" y="11"/>
                    </a:lnTo>
                    <a:lnTo>
                      <a:pt x="316" y="11"/>
                    </a:lnTo>
                    <a:moveTo>
                      <a:pt x="327" y="0"/>
                    </a:moveTo>
                    <a:lnTo>
                      <a:pt x="0" y="0"/>
                    </a:lnTo>
                    <a:lnTo>
                      <a:pt x="0" y="255"/>
                    </a:lnTo>
                    <a:lnTo>
                      <a:pt x="327" y="255"/>
                    </a:lnTo>
                    <a:lnTo>
                      <a:pt x="327" y="0"/>
                    </a:lnTo>
                    <a:lnTo>
                      <a:pt x="3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Rectangle 135"/>
              <p:cNvSpPr>
                <a:spLocks noChangeArrowheads="1"/>
              </p:cNvSpPr>
              <p:nvPr/>
            </p:nvSpPr>
            <p:spPr bwMode="auto">
              <a:xfrm>
                <a:off x="1330" y="2356"/>
                <a:ext cx="31" cy="3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36"/>
              <p:cNvSpPr>
                <a:spLocks noEditPoints="1"/>
              </p:cNvSpPr>
              <p:nvPr/>
            </p:nvSpPr>
            <p:spPr bwMode="auto">
              <a:xfrm>
                <a:off x="1330" y="2356"/>
                <a:ext cx="31" cy="33"/>
              </a:xfrm>
              <a:custGeom>
                <a:avLst/>
                <a:gdLst>
                  <a:gd name="T0" fmla="*/ 20 w 31"/>
                  <a:gd name="T1" fmla="*/ 11 h 33"/>
                  <a:gd name="T2" fmla="*/ 20 w 31"/>
                  <a:gd name="T3" fmla="*/ 22 h 33"/>
                  <a:gd name="T4" fmla="*/ 11 w 31"/>
                  <a:gd name="T5" fmla="*/ 22 h 33"/>
                  <a:gd name="T6" fmla="*/ 11 w 31"/>
                  <a:gd name="T7" fmla="*/ 11 h 33"/>
                  <a:gd name="T8" fmla="*/ 20 w 31"/>
                  <a:gd name="T9" fmla="*/ 11 h 33"/>
                  <a:gd name="T10" fmla="*/ 31 w 31"/>
                  <a:gd name="T11" fmla="*/ 0 h 33"/>
                  <a:gd name="T12" fmla="*/ 0 w 31"/>
                  <a:gd name="T13" fmla="*/ 0 h 33"/>
                  <a:gd name="T14" fmla="*/ 0 w 31"/>
                  <a:gd name="T15" fmla="*/ 33 h 33"/>
                  <a:gd name="T16" fmla="*/ 31 w 31"/>
                  <a:gd name="T17" fmla="*/ 33 h 33"/>
                  <a:gd name="T18" fmla="*/ 31 w 31"/>
                  <a:gd name="T19" fmla="*/ 0 h 33"/>
                  <a:gd name="T20" fmla="*/ 31 w 31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3">
                    <a:moveTo>
                      <a:pt x="20" y="11"/>
                    </a:moveTo>
                    <a:lnTo>
                      <a:pt x="20" y="22"/>
                    </a:lnTo>
                    <a:lnTo>
                      <a:pt x="11" y="22"/>
                    </a:lnTo>
                    <a:lnTo>
                      <a:pt x="11" y="11"/>
                    </a:lnTo>
                    <a:lnTo>
                      <a:pt x="20" y="11"/>
                    </a:lnTo>
                    <a:close/>
                    <a:moveTo>
                      <a:pt x="31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37"/>
              <p:cNvSpPr>
                <a:spLocks noEditPoints="1"/>
              </p:cNvSpPr>
              <p:nvPr/>
            </p:nvSpPr>
            <p:spPr bwMode="auto">
              <a:xfrm>
                <a:off x="1330" y="2356"/>
                <a:ext cx="31" cy="33"/>
              </a:xfrm>
              <a:custGeom>
                <a:avLst/>
                <a:gdLst>
                  <a:gd name="T0" fmla="*/ 20 w 31"/>
                  <a:gd name="T1" fmla="*/ 11 h 33"/>
                  <a:gd name="T2" fmla="*/ 20 w 31"/>
                  <a:gd name="T3" fmla="*/ 22 h 33"/>
                  <a:gd name="T4" fmla="*/ 11 w 31"/>
                  <a:gd name="T5" fmla="*/ 22 h 33"/>
                  <a:gd name="T6" fmla="*/ 11 w 31"/>
                  <a:gd name="T7" fmla="*/ 11 h 33"/>
                  <a:gd name="T8" fmla="*/ 20 w 31"/>
                  <a:gd name="T9" fmla="*/ 11 h 33"/>
                  <a:gd name="T10" fmla="*/ 31 w 31"/>
                  <a:gd name="T11" fmla="*/ 0 h 33"/>
                  <a:gd name="T12" fmla="*/ 0 w 31"/>
                  <a:gd name="T13" fmla="*/ 0 h 33"/>
                  <a:gd name="T14" fmla="*/ 0 w 31"/>
                  <a:gd name="T15" fmla="*/ 33 h 33"/>
                  <a:gd name="T16" fmla="*/ 31 w 31"/>
                  <a:gd name="T17" fmla="*/ 33 h 33"/>
                  <a:gd name="T18" fmla="*/ 31 w 31"/>
                  <a:gd name="T19" fmla="*/ 0 h 33"/>
                  <a:gd name="T20" fmla="*/ 31 w 31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3">
                    <a:moveTo>
                      <a:pt x="20" y="11"/>
                    </a:moveTo>
                    <a:lnTo>
                      <a:pt x="20" y="22"/>
                    </a:lnTo>
                    <a:lnTo>
                      <a:pt x="11" y="22"/>
                    </a:lnTo>
                    <a:lnTo>
                      <a:pt x="11" y="11"/>
                    </a:lnTo>
                    <a:lnTo>
                      <a:pt x="20" y="11"/>
                    </a:lnTo>
                    <a:moveTo>
                      <a:pt x="31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31" y="0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Rectangle 138"/>
              <p:cNvSpPr>
                <a:spLocks noChangeArrowheads="1"/>
              </p:cNvSpPr>
              <p:nvPr/>
            </p:nvSpPr>
            <p:spPr bwMode="auto">
              <a:xfrm>
                <a:off x="1330" y="2604"/>
                <a:ext cx="31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39"/>
              <p:cNvSpPr>
                <a:spLocks noEditPoints="1"/>
              </p:cNvSpPr>
              <p:nvPr/>
            </p:nvSpPr>
            <p:spPr bwMode="auto">
              <a:xfrm>
                <a:off x="1330" y="2604"/>
                <a:ext cx="31" cy="31"/>
              </a:xfrm>
              <a:custGeom>
                <a:avLst/>
                <a:gdLst>
                  <a:gd name="T0" fmla="*/ 20 w 31"/>
                  <a:gd name="T1" fmla="*/ 11 h 31"/>
                  <a:gd name="T2" fmla="*/ 20 w 31"/>
                  <a:gd name="T3" fmla="*/ 20 h 31"/>
                  <a:gd name="T4" fmla="*/ 11 w 31"/>
                  <a:gd name="T5" fmla="*/ 20 h 31"/>
                  <a:gd name="T6" fmla="*/ 11 w 31"/>
                  <a:gd name="T7" fmla="*/ 11 h 31"/>
                  <a:gd name="T8" fmla="*/ 20 w 31"/>
                  <a:gd name="T9" fmla="*/ 11 h 31"/>
                  <a:gd name="T10" fmla="*/ 31 w 31"/>
                  <a:gd name="T11" fmla="*/ 0 h 31"/>
                  <a:gd name="T12" fmla="*/ 0 w 31"/>
                  <a:gd name="T13" fmla="*/ 0 h 31"/>
                  <a:gd name="T14" fmla="*/ 0 w 31"/>
                  <a:gd name="T15" fmla="*/ 31 h 31"/>
                  <a:gd name="T16" fmla="*/ 31 w 31"/>
                  <a:gd name="T17" fmla="*/ 31 h 31"/>
                  <a:gd name="T18" fmla="*/ 31 w 31"/>
                  <a:gd name="T19" fmla="*/ 0 h 31"/>
                  <a:gd name="T20" fmla="*/ 31 w 31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1">
                    <a:moveTo>
                      <a:pt x="20" y="11"/>
                    </a:moveTo>
                    <a:lnTo>
                      <a:pt x="20" y="20"/>
                    </a:lnTo>
                    <a:lnTo>
                      <a:pt x="11" y="20"/>
                    </a:lnTo>
                    <a:lnTo>
                      <a:pt x="11" y="11"/>
                    </a:lnTo>
                    <a:lnTo>
                      <a:pt x="20" y="11"/>
                    </a:lnTo>
                    <a:close/>
                    <a:moveTo>
                      <a:pt x="31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31" y="31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40"/>
              <p:cNvSpPr>
                <a:spLocks noEditPoints="1"/>
              </p:cNvSpPr>
              <p:nvPr/>
            </p:nvSpPr>
            <p:spPr bwMode="auto">
              <a:xfrm>
                <a:off x="1330" y="2604"/>
                <a:ext cx="31" cy="31"/>
              </a:xfrm>
              <a:custGeom>
                <a:avLst/>
                <a:gdLst>
                  <a:gd name="T0" fmla="*/ 20 w 31"/>
                  <a:gd name="T1" fmla="*/ 11 h 31"/>
                  <a:gd name="T2" fmla="*/ 20 w 31"/>
                  <a:gd name="T3" fmla="*/ 20 h 31"/>
                  <a:gd name="T4" fmla="*/ 11 w 31"/>
                  <a:gd name="T5" fmla="*/ 20 h 31"/>
                  <a:gd name="T6" fmla="*/ 11 w 31"/>
                  <a:gd name="T7" fmla="*/ 11 h 31"/>
                  <a:gd name="T8" fmla="*/ 20 w 31"/>
                  <a:gd name="T9" fmla="*/ 11 h 31"/>
                  <a:gd name="T10" fmla="*/ 31 w 31"/>
                  <a:gd name="T11" fmla="*/ 0 h 31"/>
                  <a:gd name="T12" fmla="*/ 0 w 31"/>
                  <a:gd name="T13" fmla="*/ 0 h 31"/>
                  <a:gd name="T14" fmla="*/ 0 w 31"/>
                  <a:gd name="T15" fmla="*/ 31 h 31"/>
                  <a:gd name="T16" fmla="*/ 31 w 31"/>
                  <a:gd name="T17" fmla="*/ 31 h 31"/>
                  <a:gd name="T18" fmla="*/ 31 w 31"/>
                  <a:gd name="T19" fmla="*/ 0 h 31"/>
                  <a:gd name="T20" fmla="*/ 31 w 31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1">
                    <a:moveTo>
                      <a:pt x="20" y="11"/>
                    </a:moveTo>
                    <a:lnTo>
                      <a:pt x="20" y="20"/>
                    </a:lnTo>
                    <a:lnTo>
                      <a:pt x="11" y="20"/>
                    </a:lnTo>
                    <a:lnTo>
                      <a:pt x="11" y="11"/>
                    </a:lnTo>
                    <a:lnTo>
                      <a:pt x="20" y="11"/>
                    </a:lnTo>
                    <a:moveTo>
                      <a:pt x="31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31" y="31"/>
                    </a:lnTo>
                    <a:lnTo>
                      <a:pt x="31" y="0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Rectangle 141"/>
              <p:cNvSpPr>
                <a:spLocks noChangeArrowheads="1"/>
              </p:cNvSpPr>
              <p:nvPr/>
            </p:nvSpPr>
            <p:spPr bwMode="auto">
              <a:xfrm>
                <a:off x="1012" y="2356"/>
                <a:ext cx="33" cy="3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42"/>
              <p:cNvSpPr>
                <a:spLocks noEditPoints="1"/>
              </p:cNvSpPr>
              <p:nvPr/>
            </p:nvSpPr>
            <p:spPr bwMode="auto">
              <a:xfrm>
                <a:off x="1012" y="2356"/>
                <a:ext cx="33" cy="33"/>
              </a:xfrm>
              <a:custGeom>
                <a:avLst/>
                <a:gdLst>
                  <a:gd name="T0" fmla="*/ 22 w 33"/>
                  <a:gd name="T1" fmla="*/ 11 h 33"/>
                  <a:gd name="T2" fmla="*/ 22 w 33"/>
                  <a:gd name="T3" fmla="*/ 22 h 33"/>
                  <a:gd name="T4" fmla="*/ 11 w 33"/>
                  <a:gd name="T5" fmla="*/ 22 h 33"/>
                  <a:gd name="T6" fmla="*/ 11 w 33"/>
                  <a:gd name="T7" fmla="*/ 11 h 33"/>
                  <a:gd name="T8" fmla="*/ 22 w 33"/>
                  <a:gd name="T9" fmla="*/ 11 h 33"/>
                  <a:gd name="T10" fmla="*/ 33 w 33"/>
                  <a:gd name="T11" fmla="*/ 0 h 33"/>
                  <a:gd name="T12" fmla="*/ 0 w 33"/>
                  <a:gd name="T13" fmla="*/ 0 h 33"/>
                  <a:gd name="T14" fmla="*/ 0 w 33"/>
                  <a:gd name="T15" fmla="*/ 33 h 33"/>
                  <a:gd name="T16" fmla="*/ 33 w 33"/>
                  <a:gd name="T17" fmla="*/ 33 h 33"/>
                  <a:gd name="T18" fmla="*/ 33 w 33"/>
                  <a:gd name="T19" fmla="*/ 0 h 33"/>
                  <a:gd name="T20" fmla="*/ 33 w 33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3">
                    <a:moveTo>
                      <a:pt x="22" y="11"/>
                    </a:moveTo>
                    <a:lnTo>
                      <a:pt x="22" y="22"/>
                    </a:lnTo>
                    <a:lnTo>
                      <a:pt x="11" y="22"/>
                    </a:lnTo>
                    <a:lnTo>
                      <a:pt x="11" y="11"/>
                    </a:lnTo>
                    <a:lnTo>
                      <a:pt x="22" y="11"/>
                    </a:lnTo>
                    <a:close/>
                    <a:moveTo>
                      <a:pt x="33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33" y="33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43"/>
              <p:cNvSpPr>
                <a:spLocks noEditPoints="1"/>
              </p:cNvSpPr>
              <p:nvPr/>
            </p:nvSpPr>
            <p:spPr bwMode="auto">
              <a:xfrm>
                <a:off x="1012" y="2356"/>
                <a:ext cx="33" cy="33"/>
              </a:xfrm>
              <a:custGeom>
                <a:avLst/>
                <a:gdLst>
                  <a:gd name="T0" fmla="*/ 22 w 33"/>
                  <a:gd name="T1" fmla="*/ 11 h 33"/>
                  <a:gd name="T2" fmla="*/ 22 w 33"/>
                  <a:gd name="T3" fmla="*/ 22 h 33"/>
                  <a:gd name="T4" fmla="*/ 11 w 33"/>
                  <a:gd name="T5" fmla="*/ 22 h 33"/>
                  <a:gd name="T6" fmla="*/ 11 w 33"/>
                  <a:gd name="T7" fmla="*/ 11 h 33"/>
                  <a:gd name="T8" fmla="*/ 22 w 33"/>
                  <a:gd name="T9" fmla="*/ 11 h 33"/>
                  <a:gd name="T10" fmla="*/ 33 w 33"/>
                  <a:gd name="T11" fmla="*/ 0 h 33"/>
                  <a:gd name="T12" fmla="*/ 0 w 33"/>
                  <a:gd name="T13" fmla="*/ 0 h 33"/>
                  <a:gd name="T14" fmla="*/ 0 w 33"/>
                  <a:gd name="T15" fmla="*/ 33 h 33"/>
                  <a:gd name="T16" fmla="*/ 33 w 33"/>
                  <a:gd name="T17" fmla="*/ 33 h 33"/>
                  <a:gd name="T18" fmla="*/ 33 w 33"/>
                  <a:gd name="T19" fmla="*/ 0 h 33"/>
                  <a:gd name="T20" fmla="*/ 33 w 33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3">
                    <a:moveTo>
                      <a:pt x="22" y="11"/>
                    </a:moveTo>
                    <a:lnTo>
                      <a:pt x="22" y="22"/>
                    </a:lnTo>
                    <a:lnTo>
                      <a:pt x="11" y="22"/>
                    </a:lnTo>
                    <a:lnTo>
                      <a:pt x="11" y="11"/>
                    </a:lnTo>
                    <a:lnTo>
                      <a:pt x="22" y="11"/>
                    </a:lnTo>
                    <a:moveTo>
                      <a:pt x="33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33" y="33"/>
                    </a:lnTo>
                    <a:lnTo>
                      <a:pt x="33" y="0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Rectangle 144"/>
              <p:cNvSpPr>
                <a:spLocks noChangeArrowheads="1"/>
              </p:cNvSpPr>
              <p:nvPr/>
            </p:nvSpPr>
            <p:spPr bwMode="auto">
              <a:xfrm>
                <a:off x="1012" y="2604"/>
                <a:ext cx="33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45"/>
              <p:cNvSpPr>
                <a:spLocks noEditPoints="1"/>
              </p:cNvSpPr>
              <p:nvPr/>
            </p:nvSpPr>
            <p:spPr bwMode="auto">
              <a:xfrm>
                <a:off x="1012" y="2604"/>
                <a:ext cx="33" cy="31"/>
              </a:xfrm>
              <a:custGeom>
                <a:avLst/>
                <a:gdLst>
                  <a:gd name="T0" fmla="*/ 22 w 33"/>
                  <a:gd name="T1" fmla="*/ 11 h 31"/>
                  <a:gd name="T2" fmla="*/ 22 w 33"/>
                  <a:gd name="T3" fmla="*/ 20 h 31"/>
                  <a:gd name="T4" fmla="*/ 11 w 33"/>
                  <a:gd name="T5" fmla="*/ 20 h 31"/>
                  <a:gd name="T6" fmla="*/ 11 w 33"/>
                  <a:gd name="T7" fmla="*/ 11 h 31"/>
                  <a:gd name="T8" fmla="*/ 22 w 33"/>
                  <a:gd name="T9" fmla="*/ 11 h 31"/>
                  <a:gd name="T10" fmla="*/ 33 w 33"/>
                  <a:gd name="T11" fmla="*/ 0 h 31"/>
                  <a:gd name="T12" fmla="*/ 0 w 33"/>
                  <a:gd name="T13" fmla="*/ 0 h 31"/>
                  <a:gd name="T14" fmla="*/ 0 w 33"/>
                  <a:gd name="T15" fmla="*/ 31 h 31"/>
                  <a:gd name="T16" fmla="*/ 33 w 33"/>
                  <a:gd name="T17" fmla="*/ 31 h 31"/>
                  <a:gd name="T18" fmla="*/ 33 w 33"/>
                  <a:gd name="T19" fmla="*/ 0 h 31"/>
                  <a:gd name="T20" fmla="*/ 33 w 33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1">
                    <a:moveTo>
                      <a:pt x="22" y="11"/>
                    </a:moveTo>
                    <a:lnTo>
                      <a:pt x="22" y="20"/>
                    </a:lnTo>
                    <a:lnTo>
                      <a:pt x="11" y="20"/>
                    </a:lnTo>
                    <a:lnTo>
                      <a:pt x="11" y="11"/>
                    </a:lnTo>
                    <a:lnTo>
                      <a:pt x="22" y="11"/>
                    </a:lnTo>
                    <a:close/>
                    <a:moveTo>
                      <a:pt x="33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33" y="31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46"/>
              <p:cNvSpPr>
                <a:spLocks noEditPoints="1"/>
              </p:cNvSpPr>
              <p:nvPr/>
            </p:nvSpPr>
            <p:spPr bwMode="auto">
              <a:xfrm>
                <a:off x="1012" y="2604"/>
                <a:ext cx="33" cy="31"/>
              </a:xfrm>
              <a:custGeom>
                <a:avLst/>
                <a:gdLst>
                  <a:gd name="T0" fmla="*/ 22 w 33"/>
                  <a:gd name="T1" fmla="*/ 11 h 31"/>
                  <a:gd name="T2" fmla="*/ 22 w 33"/>
                  <a:gd name="T3" fmla="*/ 20 h 31"/>
                  <a:gd name="T4" fmla="*/ 11 w 33"/>
                  <a:gd name="T5" fmla="*/ 20 h 31"/>
                  <a:gd name="T6" fmla="*/ 11 w 33"/>
                  <a:gd name="T7" fmla="*/ 11 h 31"/>
                  <a:gd name="T8" fmla="*/ 22 w 33"/>
                  <a:gd name="T9" fmla="*/ 11 h 31"/>
                  <a:gd name="T10" fmla="*/ 33 w 33"/>
                  <a:gd name="T11" fmla="*/ 0 h 31"/>
                  <a:gd name="T12" fmla="*/ 0 w 33"/>
                  <a:gd name="T13" fmla="*/ 0 h 31"/>
                  <a:gd name="T14" fmla="*/ 0 w 33"/>
                  <a:gd name="T15" fmla="*/ 31 h 31"/>
                  <a:gd name="T16" fmla="*/ 33 w 33"/>
                  <a:gd name="T17" fmla="*/ 31 h 31"/>
                  <a:gd name="T18" fmla="*/ 33 w 33"/>
                  <a:gd name="T19" fmla="*/ 0 h 31"/>
                  <a:gd name="T20" fmla="*/ 33 w 33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1">
                    <a:moveTo>
                      <a:pt x="22" y="11"/>
                    </a:moveTo>
                    <a:lnTo>
                      <a:pt x="22" y="20"/>
                    </a:lnTo>
                    <a:lnTo>
                      <a:pt x="11" y="20"/>
                    </a:lnTo>
                    <a:lnTo>
                      <a:pt x="11" y="11"/>
                    </a:lnTo>
                    <a:lnTo>
                      <a:pt x="22" y="11"/>
                    </a:lnTo>
                    <a:moveTo>
                      <a:pt x="33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33" y="31"/>
                    </a:lnTo>
                    <a:lnTo>
                      <a:pt x="33" y="0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Rectangle 147"/>
              <p:cNvSpPr>
                <a:spLocks noChangeArrowheads="1"/>
              </p:cNvSpPr>
              <p:nvPr/>
            </p:nvSpPr>
            <p:spPr bwMode="auto">
              <a:xfrm>
                <a:off x="1172" y="2356"/>
                <a:ext cx="31" cy="3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48"/>
              <p:cNvSpPr>
                <a:spLocks noEditPoints="1"/>
              </p:cNvSpPr>
              <p:nvPr/>
            </p:nvSpPr>
            <p:spPr bwMode="auto">
              <a:xfrm>
                <a:off x="1172" y="2356"/>
                <a:ext cx="31" cy="33"/>
              </a:xfrm>
              <a:custGeom>
                <a:avLst/>
                <a:gdLst>
                  <a:gd name="T0" fmla="*/ 20 w 31"/>
                  <a:gd name="T1" fmla="*/ 11 h 33"/>
                  <a:gd name="T2" fmla="*/ 20 w 31"/>
                  <a:gd name="T3" fmla="*/ 22 h 33"/>
                  <a:gd name="T4" fmla="*/ 11 w 31"/>
                  <a:gd name="T5" fmla="*/ 22 h 33"/>
                  <a:gd name="T6" fmla="*/ 11 w 31"/>
                  <a:gd name="T7" fmla="*/ 11 h 33"/>
                  <a:gd name="T8" fmla="*/ 20 w 31"/>
                  <a:gd name="T9" fmla="*/ 11 h 33"/>
                  <a:gd name="T10" fmla="*/ 31 w 31"/>
                  <a:gd name="T11" fmla="*/ 0 h 33"/>
                  <a:gd name="T12" fmla="*/ 0 w 31"/>
                  <a:gd name="T13" fmla="*/ 0 h 33"/>
                  <a:gd name="T14" fmla="*/ 0 w 31"/>
                  <a:gd name="T15" fmla="*/ 33 h 33"/>
                  <a:gd name="T16" fmla="*/ 31 w 31"/>
                  <a:gd name="T17" fmla="*/ 33 h 33"/>
                  <a:gd name="T18" fmla="*/ 31 w 31"/>
                  <a:gd name="T19" fmla="*/ 0 h 33"/>
                  <a:gd name="T20" fmla="*/ 31 w 31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3">
                    <a:moveTo>
                      <a:pt x="20" y="11"/>
                    </a:moveTo>
                    <a:lnTo>
                      <a:pt x="20" y="22"/>
                    </a:lnTo>
                    <a:lnTo>
                      <a:pt x="11" y="22"/>
                    </a:lnTo>
                    <a:lnTo>
                      <a:pt x="11" y="11"/>
                    </a:lnTo>
                    <a:lnTo>
                      <a:pt x="20" y="11"/>
                    </a:lnTo>
                    <a:close/>
                    <a:moveTo>
                      <a:pt x="31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49"/>
              <p:cNvSpPr>
                <a:spLocks noEditPoints="1"/>
              </p:cNvSpPr>
              <p:nvPr/>
            </p:nvSpPr>
            <p:spPr bwMode="auto">
              <a:xfrm>
                <a:off x="1172" y="2356"/>
                <a:ext cx="31" cy="33"/>
              </a:xfrm>
              <a:custGeom>
                <a:avLst/>
                <a:gdLst>
                  <a:gd name="T0" fmla="*/ 20 w 31"/>
                  <a:gd name="T1" fmla="*/ 11 h 33"/>
                  <a:gd name="T2" fmla="*/ 20 w 31"/>
                  <a:gd name="T3" fmla="*/ 22 h 33"/>
                  <a:gd name="T4" fmla="*/ 11 w 31"/>
                  <a:gd name="T5" fmla="*/ 22 h 33"/>
                  <a:gd name="T6" fmla="*/ 11 w 31"/>
                  <a:gd name="T7" fmla="*/ 11 h 33"/>
                  <a:gd name="T8" fmla="*/ 20 w 31"/>
                  <a:gd name="T9" fmla="*/ 11 h 33"/>
                  <a:gd name="T10" fmla="*/ 31 w 31"/>
                  <a:gd name="T11" fmla="*/ 0 h 33"/>
                  <a:gd name="T12" fmla="*/ 0 w 31"/>
                  <a:gd name="T13" fmla="*/ 0 h 33"/>
                  <a:gd name="T14" fmla="*/ 0 w 31"/>
                  <a:gd name="T15" fmla="*/ 33 h 33"/>
                  <a:gd name="T16" fmla="*/ 31 w 31"/>
                  <a:gd name="T17" fmla="*/ 33 h 33"/>
                  <a:gd name="T18" fmla="*/ 31 w 31"/>
                  <a:gd name="T19" fmla="*/ 0 h 33"/>
                  <a:gd name="T20" fmla="*/ 31 w 31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3">
                    <a:moveTo>
                      <a:pt x="20" y="11"/>
                    </a:moveTo>
                    <a:lnTo>
                      <a:pt x="20" y="22"/>
                    </a:lnTo>
                    <a:lnTo>
                      <a:pt x="11" y="22"/>
                    </a:lnTo>
                    <a:lnTo>
                      <a:pt x="11" y="11"/>
                    </a:lnTo>
                    <a:lnTo>
                      <a:pt x="20" y="11"/>
                    </a:lnTo>
                    <a:moveTo>
                      <a:pt x="31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31" y="0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Rectangle 150"/>
              <p:cNvSpPr>
                <a:spLocks noChangeArrowheads="1"/>
              </p:cNvSpPr>
              <p:nvPr/>
            </p:nvSpPr>
            <p:spPr bwMode="auto">
              <a:xfrm>
                <a:off x="1330" y="2478"/>
                <a:ext cx="31" cy="3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51"/>
              <p:cNvSpPr>
                <a:spLocks noEditPoints="1"/>
              </p:cNvSpPr>
              <p:nvPr/>
            </p:nvSpPr>
            <p:spPr bwMode="auto">
              <a:xfrm>
                <a:off x="1330" y="2478"/>
                <a:ext cx="31" cy="33"/>
              </a:xfrm>
              <a:custGeom>
                <a:avLst/>
                <a:gdLst>
                  <a:gd name="T0" fmla="*/ 20 w 31"/>
                  <a:gd name="T1" fmla="*/ 11 h 33"/>
                  <a:gd name="T2" fmla="*/ 20 w 31"/>
                  <a:gd name="T3" fmla="*/ 22 h 33"/>
                  <a:gd name="T4" fmla="*/ 11 w 31"/>
                  <a:gd name="T5" fmla="*/ 22 h 33"/>
                  <a:gd name="T6" fmla="*/ 11 w 31"/>
                  <a:gd name="T7" fmla="*/ 11 h 33"/>
                  <a:gd name="T8" fmla="*/ 20 w 31"/>
                  <a:gd name="T9" fmla="*/ 11 h 33"/>
                  <a:gd name="T10" fmla="*/ 31 w 31"/>
                  <a:gd name="T11" fmla="*/ 0 h 33"/>
                  <a:gd name="T12" fmla="*/ 0 w 31"/>
                  <a:gd name="T13" fmla="*/ 0 h 33"/>
                  <a:gd name="T14" fmla="*/ 0 w 31"/>
                  <a:gd name="T15" fmla="*/ 33 h 33"/>
                  <a:gd name="T16" fmla="*/ 31 w 31"/>
                  <a:gd name="T17" fmla="*/ 33 h 33"/>
                  <a:gd name="T18" fmla="*/ 31 w 31"/>
                  <a:gd name="T19" fmla="*/ 0 h 33"/>
                  <a:gd name="T20" fmla="*/ 31 w 31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3">
                    <a:moveTo>
                      <a:pt x="20" y="11"/>
                    </a:moveTo>
                    <a:lnTo>
                      <a:pt x="20" y="22"/>
                    </a:lnTo>
                    <a:lnTo>
                      <a:pt x="11" y="22"/>
                    </a:lnTo>
                    <a:lnTo>
                      <a:pt x="11" y="11"/>
                    </a:lnTo>
                    <a:lnTo>
                      <a:pt x="20" y="11"/>
                    </a:lnTo>
                    <a:close/>
                    <a:moveTo>
                      <a:pt x="31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52"/>
              <p:cNvSpPr>
                <a:spLocks noEditPoints="1"/>
              </p:cNvSpPr>
              <p:nvPr/>
            </p:nvSpPr>
            <p:spPr bwMode="auto">
              <a:xfrm>
                <a:off x="1330" y="2478"/>
                <a:ext cx="31" cy="33"/>
              </a:xfrm>
              <a:custGeom>
                <a:avLst/>
                <a:gdLst>
                  <a:gd name="T0" fmla="*/ 20 w 31"/>
                  <a:gd name="T1" fmla="*/ 11 h 33"/>
                  <a:gd name="T2" fmla="*/ 20 w 31"/>
                  <a:gd name="T3" fmla="*/ 22 h 33"/>
                  <a:gd name="T4" fmla="*/ 11 w 31"/>
                  <a:gd name="T5" fmla="*/ 22 h 33"/>
                  <a:gd name="T6" fmla="*/ 11 w 31"/>
                  <a:gd name="T7" fmla="*/ 11 h 33"/>
                  <a:gd name="T8" fmla="*/ 20 w 31"/>
                  <a:gd name="T9" fmla="*/ 11 h 33"/>
                  <a:gd name="T10" fmla="*/ 31 w 31"/>
                  <a:gd name="T11" fmla="*/ 0 h 33"/>
                  <a:gd name="T12" fmla="*/ 0 w 31"/>
                  <a:gd name="T13" fmla="*/ 0 h 33"/>
                  <a:gd name="T14" fmla="*/ 0 w 31"/>
                  <a:gd name="T15" fmla="*/ 33 h 33"/>
                  <a:gd name="T16" fmla="*/ 31 w 31"/>
                  <a:gd name="T17" fmla="*/ 33 h 33"/>
                  <a:gd name="T18" fmla="*/ 31 w 31"/>
                  <a:gd name="T19" fmla="*/ 0 h 33"/>
                  <a:gd name="T20" fmla="*/ 31 w 31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3">
                    <a:moveTo>
                      <a:pt x="20" y="11"/>
                    </a:moveTo>
                    <a:lnTo>
                      <a:pt x="20" y="22"/>
                    </a:lnTo>
                    <a:lnTo>
                      <a:pt x="11" y="22"/>
                    </a:lnTo>
                    <a:lnTo>
                      <a:pt x="11" y="11"/>
                    </a:lnTo>
                    <a:lnTo>
                      <a:pt x="20" y="11"/>
                    </a:lnTo>
                    <a:moveTo>
                      <a:pt x="31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31" y="0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Rectangle 153"/>
              <p:cNvSpPr>
                <a:spLocks noChangeArrowheads="1"/>
              </p:cNvSpPr>
              <p:nvPr/>
            </p:nvSpPr>
            <p:spPr bwMode="auto">
              <a:xfrm>
                <a:off x="1012" y="2478"/>
                <a:ext cx="33" cy="3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54"/>
              <p:cNvSpPr>
                <a:spLocks noEditPoints="1"/>
              </p:cNvSpPr>
              <p:nvPr/>
            </p:nvSpPr>
            <p:spPr bwMode="auto">
              <a:xfrm>
                <a:off x="1012" y="2478"/>
                <a:ext cx="33" cy="33"/>
              </a:xfrm>
              <a:custGeom>
                <a:avLst/>
                <a:gdLst>
                  <a:gd name="T0" fmla="*/ 22 w 33"/>
                  <a:gd name="T1" fmla="*/ 11 h 33"/>
                  <a:gd name="T2" fmla="*/ 22 w 33"/>
                  <a:gd name="T3" fmla="*/ 22 h 33"/>
                  <a:gd name="T4" fmla="*/ 11 w 33"/>
                  <a:gd name="T5" fmla="*/ 22 h 33"/>
                  <a:gd name="T6" fmla="*/ 11 w 33"/>
                  <a:gd name="T7" fmla="*/ 11 h 33"/>
                  <a:gd name="T8" fmla="*/ 22 w 33"/>
                  <a:gd name="T9" fmla="*/ 11 h 33"/>
                  <a:gd name="T10" fmla="*/ 33 w 33"/>
                  <a:gd name="T11" fmla="*/ 0 h 33"/>
                  <a:gd name="T12" fmla="*/ 0 w 33"/>
                  <a:gd name="T13" fmla="*/ 0 h 33"/>
                  <a:gd name="T14" fmla="*/ 0 w 33"/>
                  <a:gd name="T15" fmla="*/ 33 h 33"/>
                  <a:gd name="T16" fmla="*/ 33 w 33"/>
                  <a:gd name="T17" fmla="*/ 33 h 33"/>
                  <a:gd name="T18" fmla="*/ 33 w 33"/>
                  <a:gd name="T19" fmla="*/ 0 h 33"/>
                  <a:gd name="T20" fmla="*/ 33 w 33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3">
                    <a:moveTo>
                      <a:pt x="22" y="11"/>
                    </a:moveTo>
                    <a:lnTo>
                      <a:pt x="22" y="22"/>
                    </a:lnTo>
                    <a:lnTo>
                      <a:pt x="11" y="22"/>
                    </a:lnTo>
                    <a:lnTo>
                      <a:pt x="11" y="11"/>
                    </a:lnTo>
                    <a:lnTo>
                      <a:pt x="22" y="11"/>
                    </a:lnTo>
                    <a:close/>
                    <a:moveTo>
                      <a:pt x="33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33" y="33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55"/>
              <p:cNvSpPr>
                <a:spLocks noEditPoints="1"/>
              </p:cNvSpPr>
              <p:nvPr/>
            </p:nvSpPr>
            <p:spPr bwMode="auto">
              <a:xfrm>
                <a:off x="1012" y="2478"/>
                <a:ext cx="33" cy="33"/>
              </a:xfrm>
              <a:custGeom>
                <a:avLst/>
                <a:gdLst>
                  <a:gd name="T0" fmla="*/ 22 w 33"/>
                  <a:gd name="T1" fmla="*/ 11 h 33"/>
                  <a:gd name="T2" fmla="*/ 22 w 33"/>
                  <a:gd name="T3" fmla="*/ 22 h 33"/>
                  <a:gd name="T4" fmla="*/ 11 w 33"/>
                  <a:gd name="T5" fmla="*/ 22 h 33"/>
                  <a:gd name="T6" fmla="*/ 11 w 33"/>
                  <a:gd name="T7" fmla="*/ 11 h 33"/>
                  <a:gd name="T8" fmla="*/ 22 w 33"/>
                  <a:gd name="T9" fmla="*/ 11 h 33"/>
                  <a:gd name="T10" fmla="*/ 33 w 33"/>
                  <a:gd name="T11" fmla="*/ 0 h 33"/>
                  <a:gd name="T12" fmla="*/ 0 w 33"/>
                  <a:gd name="T13" fmla="*/ 0 h 33"/>
                  <a:gd name="T14" fmla="*/ 0 w 33"/>
                  <a:gd name="T15" fmla="*/ 33 h 33"/>
                  <a:gd name="T16" fmla="*/ 33 w 33"/>
                  <a:gd name="T17" fmla="*/ 33 h 33"/>
                  <a:gd name="T18" fmla="*/ 33 w 33"/>
                  <a:gd name="T19" fmla="*/ 0 h 33"/>
                  <a:gd name="T20" fmla="*/ 33 w 33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3">
                    <a:moveTo>
                      <a:pt x="22" y="11"/>
                    </a:moveTo>
                    <a:lnTo>
                      <a:pt x="22" y="22"/>
                    </a:lnTo>
                    <a:lnTo>
                      <a:pt x="11" y="22"/>
                    </a:lnTo>
                    <a:lnTo>
                      <a:pt x="11" y="11"/>
                    </a:lnTo>
                    <a:lnTo>
                      <a:pt x="22" y="11"/>
                    </a:lnTo>
                    <a:moveTo>
                      <a:pt x="33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33" y="33"/>
                    </a:lnTo>
                    <a:lnTo>
                      <a:pt x="33" y="0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Rectangle 156"/>
              <p:cNvSpPr>
                <a:spLocks noChangeArrowheads="1"/>
              </p:cNvSpPr>
              <p:nvPr/>
            </p:nvSpPr>
            <p:spPr bwMode="auto">
              <a:xfrm>
                <a:off x="1172" y="2604"/>
                <a:ext cx="31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57"/>
              <p:cNvSpPr>
                <a:spLocks noEditPoints="1"/>
              </p:cNvSpPr>
              <p:nvPr/>
            </p:nvSpPr>
            <p:spPr bwMode="auto">
              <a:xfrm>
                <a:off x="1172" y="2604"/>
                <a:ext cx="31" cy="31"/>
              </a:xfrm>
              <a:custGeom>
                <a:avLst/>
                <a:gdLst>
                  <a:gd name="T0" fmla="*/ 20 w 31"/>
                  <a:gd name="T1" fmla="*/ 11 h 31"/>
                  <a:gd name="T2" fmla="*/ 20 w 31"/>
                  <a:gd name="T3" fmla="*/ 20 h 31"/>
                  <a:gd name="T4" fmla="*/ 11 w 31"/>
                  <a:gd name="T5" fmla="*/ 20 h 31"/>
                  <a:gd name="T6" fmla="*/ 11 w 31"/>
                  <a:gd name="T7" fmla="*/ 11 h 31"/>
                  <a:gd name="T8" fmla="*/ 20 w 31"/>
                  <a:gd name="T9" fmla="*/ 11 h 31"/>
                  <a:gd name="T10" fmla="*/ 31 w 31"/>
                  <a:gd name="T11" fmla="*/ 0 h 31"/>
                  <a:gd name="T12" fmla="*/ 0 w 31"/>
                  <a:gd name="T13" fmla="*/ 0 h 31"/>
                  <a:gd name="T14" fmla="*/ 0 w 31"/>
                  <a:gd name="T15" fmla="*/ 31 h 31"/>
                  <a:gd name="T16" fmla="*/ 31 w 31"/>
                  <a:gd name="T17" fmla="*/ 31 h 31"/>
                  <a:gd name="T18" fmla="*/ 31 w 31"/>
                  <a:gd name="T19" fmla="*/ 0 h 31"/>
                  <a:gd name="T20" fmla="*/ 31 w 31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1">
                    <a:moveTo>
                      <a:pt x="20" y="11"/>
                    </a:moveTo>
                    <a:lnTo>
                      <a:pt x="20" y="20"/>
                    </a:lnTo>
                    <a:lnTo>
                      <a:pt x="11" y="20"/>
                    </a:lnTo>
                    <a:lnTo>
                      <a:pt x="11" y="11"/>
                    </a:lnTo>
                    <a:lnTo>
                      <a:pt x="20" y="11"/>
                    </a:lnTo>
                    <a:close/>
                    <a:moveTo>
                      <a:pt x="31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31" y="31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58"/>
              <p:cNvSpPr>
                <a:spLocks noEditPoints="1"/>
              </p:cNvSpPr>
              <p:nvPr/>
            </p:nvSpPr>
            <p:spPr bwMode="auto">
              <a:xfrm>
                <a:off x="1172" y="2604"/>
                <a:ext cx="31" cy="31"/>
              </a:xfrm>
              <a:custGeom>
                <a:avLst/>
                <a:gdLst>
                  <a:gd name="T0" fmla="*/ 20 w 31"/>
                  <a:gd name="T1" fmla="*/ 11 h 31"/>
                  <a:gd name="T2" fmla="*/ 20 w 31"/>
                  <a:gd name="T3" fmla="*/ 20 h 31"/>
                  <a:gd name="T4" fmla="*/ 11 w 31"/>
                  <a:gd name="T5" fmla="*/ 20 h 31"/>
                  <a:gd name="T6" fmla="*/ 11 w 31"/>
                  <a:gd name="T7" fmla="*/ 11 h 31"/>
                  <a:gd name="T8" fmla="*/ 20 w 31"/>
                  <a:gd name="T9" fmla="*/ 11 h 31"/>
                  <a:gd name="T10" fmla="*/ 31 w 31"/>
                  <a:gd name="T11" fmla="*/ 0 h 31"/>
                  <a:gd name="T12" fmla="*/ 0 w 31"/>
                  <a:gd name="T13" fmla="*/ 0 h 31"/>
                  <a:gd name="T14" fmla="*/ 0 w 31"/>
                  <a:gd name="T15" fmla="*/ 31 h 31"/>
                  <a:gd name="T16" fmla="*/ 31 w 31"/>
                  <a:gd name="T17" fmla="*/ 31 h 31"/>
                  <a:gd name="T18" fmla="*/ 31 w 31"/>
                  <a:gd name="T19" fmla="*/ 0 h 31"/>
                  <a:gd name="T20" fmla="*/ 31 w 31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1">
                    <a:moveTo>
                      <a:pt x="20" y="11"/>
                    </a:moveTo>
                    <a:lnTo>
                      <a:pt x="20" y="20"/>
                    </a:lnTo>
                    <a:lnTo>
                      <a:pt x="11" y="20"/>
                    </a:lnTo>
                    <a:lnTo>
                      <a:pt x="11" y="11"/>
                    </a:lnTo>
                    <a:lnTo>
                      <a:pt x="20" y="11"/>
                    </a:lnTo>
                    <a:moveTo>
                      <a:pt x="31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31" y="31"/>
                    </a:lnTo>
                    <a:lnTo>
                      <a:pt x="31" y="0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Rectangle 159"/>
              <p:cNvSpPr>
                <a:spLocks noChangeArrowheads="1"/>
              </p:cNvSpPr>
              <p:nvPr/>
            </p:nvSpPr>
            <p:spPr bwMode="auto">
              <a:xfrm>
                <a:off x="1172" y="2478"/>
                <a:ext cx="31" cy="3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60"/>
              <p:cNvSpPr>
                <a:spLocks noEditPoints="1"/>
              </p:cNvSpPr>
              <p:nvPr/>
            </p:nvSpPr>
            <p:spPr bwMode="auto">
              <a:xfrm>
                <a:off x="1172" y="2478"/>
                <a:ext cx="31" cy="33"/>
              </a:xfrm>
              <a:custGeom>
                <a:avLst/>
                <a:gdLst>
                  <a:gd name="T0" fmla="*/ 20 w 31"/>
                  <a:gd name="T1" fmla="*/ 11 h 33"/>
                  <a:gd name="T2" fmla="*/ 20 w 31"/>
                  <a:gd name="T3" fmla="*/ 22 h 33"/>
                  <a:gd name="T4" fmla="*/ 11 w 31"/>
                  <a:gd name="T5" fmla="*/ 22 h 33"/>
                  <a:gd name="T6" fmla="*/ 11 w 31"/>
                  <a:gd name="T7" fmla="*/ 11 h 33"/>
                  <a:gd name="T8" fmla="*/ 20 w 31"/>
                  <a:gd name="T9" fmla="*/ 11 h 33"/>
                  <a:gd name="T10" fmla="*/ 31 w 31"/>
                  <a:gd name="T11" fmla="*/ 0 h 33"/>
                  <a:gd name="T12" fmla="*/ 0 w 31"/>
                  <a:gd name="T13" fmla="*/ 0 h 33"/>
                  <a:gd name="T14" fmla="*/ 0 w 31"/>
                  <a:gd name="T15" fmla="*/ 33 h 33"/>
                  <a:gd name="T16" fmla="*/ 31 w 31"/>
                  <a:gd name="T17" fmla="*/ 33 h 33"/>
                  <a:gd name="T18" fmla="*/ 31 w 31"/>
                  <a:gd name="T19" fmla="*/ 0 h 33"/>
                  <a:gd name="T20" fmla="*/ 31 w 31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3">
                    <a:moveTo>
                      <a:pt x="20" y="11"/>
                    </a:moveTo>
                    <a:lnTo>
                      <a:pt x="20" y="22"/>
                    </a:lnTo>
                    <a:lnTo>
                      <a:pt x="11" y="22"/>
                    </a:lnTo>
                    <a:lnTo>
                      <a:pt x="11" y="11"/>
                    </a:lnTo>
                    <a:lnTo>
                      <a:pt x="20" y="11"/>
                    </a:lnTo>
                    <a:close/>
                    <a:moveTo>
                      <a:pt x="31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61"/>
              <p:cNvSpPr>
                <a:spLocks noEditPoints="1"/>
              </p:cNvSpPr>
              <p:nvPr/>
            </p:nvSpPr>
            <p:spPr bwMode="auto">
              <a:xfrm>
                <a:off x="1172" y="2478"/>
                <a:ext cx="31" cy="33"/>
              </a:xfrm>
              <a:custGeom>
                <a:avLst/>
                <a:gdLst>
                  <a:gd name="T0" fmla="*/ 20 w 31"/>
                  <a:gd name="T1" fmla="*/ 11 h 33"/>
                  <a:gd name="T2" fmla="*/ 20 w 31"/>
                  <a:gd name="T3" fmla="*/ 22 h 33"/>
                  <a:gd name="T4" fmla="*/ 11 w 31"/>
                  <a:gd name="T5" fmla="*/ 22 h 33"/>
                  <a:gd name="T6" fmla="*/ 11 w 31"/>
                  <a:gd name="T7" fmla="*/ 11 h 33"/>
                  <a:gd name="T8" fmla="*/ 20 w 31"/>
                  <a:gd name="T9" fmla="*/ 11 h 33"/>
                  <a:gd name="T10" fmla="*/ 31 w 31"/>
                  <a:gd name="T11" fmla="*/ 0 h 33"/>
                  <a:gd name="T12" fmla="*/ 0 w 31"/>
                  <a:gd name="T13" fmla="*/ 0 h 33"/>
                  <a:gd name="T14" fmla="*/ 0 w 31"/>
                  <a:gd name="T15" fmla="*/ 33 h 33"/>
                  <a:gd name="T16" fmla="*/ 31 w 31"/>
                  <a:gd name="T17" fmla="*/ 33 h 33"/>
                  <a:gd name="T18" fmla="*/ 31 w 31"/>
                  <a:gd name="T19" fmla="*/ 0 h 33"/>
                  <a:gd name="T20" fmla="*/ 31 w 31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3">
                    <a:moveTo>
                      <a:pt x="20" y="11"/>
                    </a:moveTo>
                    <a:lnTo>
                      <a:pt x="20" y="22"/>
                    </a:lnTo>
                    <a:lnTo>
                      <a:pt x="11" y="22"/>
                    </a:lnTo>
                    <a:lnTo>
                      <a:pt x="11" y="11"/>
                    </a:lnTo>
                    <a:lnTo>
                      <a:pt x="20" y="11"/>
                    </a:lnTo>
                    <a:moveTo>
                      <a:pt x="31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31" y="33"/>
                    </a:lnTo>
                    <a:lnTo>
                      <a:pt x="31" y="0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62"/>
              <p:cNvSpPr>
                <a:spLocks noEditPoints="1"/>
              </p:cNvSpPr>
              <p:nvPr/>
            </p:nvSpPr>
            <p:spPr bwMode="auto">
              <a:xfrm>
                <a:off x="1778" y="2332"/>
                <a:ext cx="333" cy="334"/>
              </a:xfrm>
              <a:custGeom>
                <a:avLst/>
                <a:gdLst>
                  <a:gd name="T0" fmla="*/ 91 w 183"/>
                  <a:gd name="T1" fmla="*/ 183 h 183"/>
                  <a:gd name="T2" fmla="*/ 0 w 183"/>
                  <a:gd name="T3" fmla="*/ 91 h 183"/>
                  <a:gd name="T4" fmla="*/ 91 w 183"/>
                  <a:gd name="T5" fmla="*/ 0 h 183"/>
                  <a:gd name="T6" fmla="*/ 183 w 183"/>
                  <a:gd name="T7" fmla="*/ 91 h 183"/>
                  <a:gd name="T8" fmla="*/ 91 w 183"/>
                  <a:gd name="T9" fmla="*/ 183 h 183"/>
                  <a:gd name="T10" fmla="*/ 91 w 183"/>
                  <a:gd name="T11" fmla="*/ 6 h 183"/>
                  <a:gd name="T12" fmla="*/ 6 w 183"/>
                  <a:gd name="T13" fmla="*/ 91 h 183"/>
                  <a:gd name="T14" fmla="*/ 91 w 183"/>
                  <a:gd name="T15" fmla="*/ 177 h 183"/>
                  <a:gd name="T16" fmla="*/ 177 w 183"/>
                  <a:gd name="T17" fmla="*/ 91 h 183"/>
                  <a:gd name="T18" fmla="*/ 91 w 183"/>
                  <a:gd name="T19" fmla="*/ 6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3" h="183">
                    <a:moveTo>
                      <a:pt x="91" y="183"/>
                    </a:moveTo>
                    <a:cubicBezTo>
                      <a:pt x="41" y="183"/>
                      <a:pt x="0" y="142"/>
                      <a:pt x="0" y="91"/>
                    </a:cubicBezTo>
                    <a:cubicBezTo>
                      <a:pt x="0" y="41"/>
                      <a:pt x="41" y="0"/>
                      <a:pt x="91" y="0"/>
                    </a:cubicBezTo>
                    <a:cubicBezTo>
                      <a:pt x="142" y="0"/>
                      <a:pt x="183" y="41"/>
                      <a:pt x="183" y="91"/>
                    </a:cubicBezTo>
                    <a:cubicBezTo>
                      <a:pt x="183" y="142"/>
                      <a:pt x="142" y="183"/>
                      <a:pt x="91" y="183"/>
                    </a:cubicBezTo>
                    <a:close/>
                    <a:moveTo>
                      <a:pt x="91" y="6"/>
                    </a:moveTo>
                    <a:cubicBezTo>
                      <a:pt x="44" y="6"/>
                      <a:pt x="6" y="44"/>
                      <a:pt x="6" y="91"/>
                    </a:cubicBezTo>
                    <a:cubicBezTo>
                      <a:pt x="6" y="138"/>
                      <a:pt x="44" y="177"/>
                      <a:pt x="91" y="177"/>
                    </a:cubicBezTo>
                    <a:cubicBezTo>
                      <a:pt x="139" y="177"/>
                      <a:pt x="177" y="138"/>
                      <a:pt x="177" y="91"/>
                    </a:cubicBezTo>
                    <a:cubicBezTo>
                      <a:pt x="177" y="44"/>
                      <a:pt x="139" y="6"/>
                      <a:pt x="91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Rectangle 163"/>
              <p:cNvSpPr>
                <a:spLocks noChangeArrowheads="1"/>
              </p:cNvSpPr>
              <p:nvPr/>
            </p:nvSpPr>
            <p:spPr bwMode="auto">
              <a:xfrm>
                <a:off x="1929" y="2323"/>
                <a:ext cx="31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64"/>
              <p:cNvSpPr>
                <a:spLocks noEditPoints="1"/>
              </p:cNvSpPr>
              <p:nvPr/>
            </p:nvSpPr>
            <p:spPr bwMode="auto">
              <a:xfrm>
                <a:off x="1929" y="2323"/>
                <a:ext cx="31" cy="31"/>
              </a:xfrm>
              <a:custGeom>
                <a:avLst/>
                <a:gdLst>
                  <a:gd name="T0" fmla="*/ 20 w 31"/>
                  <a:gd name="T1" fmla="*/ 11 h 31"/>
                  <a:gd name="T2" fmla="*/ 20 w 31"/>
                  <a:gd name="T3" fmla="*/ 20 h 31"/>
                  <a:gd name="T4" fmla="*/ 11 w 31"/>
                  <a:gd name="T5" fmla="*/ 20 h 31"/>
                  <a:gd name="T6" fmla="*/ 11 w 31"/>
                  <a:gd name="T7" fmla="*/ 11 h 31"/>
                  <a:gd name="T8" fmla="*/ 20 w 31"/>
                  <a:gd name="T9" fmla="*/ 11 h 31"/>
                  <a:gd name="T10" fmla="*/ 31 w 31"/>
                  <a:gd name="T11" fmla="*/ 0 h 31"/>
                  <a:gd name="T12" fmla="*/ 0 w 31"/>
                  <a:gd name="T13" fmla="*/ 0 h 31"/>
                  <a:gd name="T14" fmla="*/ 0 w 31"/>
                  <a:gd name="T15" fmla="*/ 31 h 31"/>
                  <a:gd name="T16" fmla="*/ 31 w 31"/>
                  <a:gd name="T17" fmla="*/ 31 h 31"/>
                  <a:gd name="T18" fmla="*/ 31 w 31"/>
                  <a:gd name="T19" fmla="*/ 0 h 31"/>
                  <a:gd name="T20" fmla="*/ 31 w 31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1">
                    <a:moveTo>
                      <a:pt x="20" y="11"/>
                    </a:moveTo>
                    <a:lnTo>
                      <a:pt x="20" y="20"/>
                    </a:lnTo>
                    <a:lnTo>
                      <a:pt x="11" y="20"/>
                    </a:lnTo>
                    <a:lnTo>
                      <a:pt x="11" y="11"/>
                    </a:lnTo>
                    <a:lnTo>
                      <a:pt x="20" y="11"/>
                    </a:lnTo>
                    <a:close/>
                    <a:moveTo>
                      <a:pt x="31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31" y="31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65"/>
              <p:cNvSpPr>
                <a:spLocks noEditPoints="1"/>
              </p:cNvSpPr>
              <p:nvPr/>
            </p:nvSpPr>
            <p:spPr bwMode="auto">
              <a:xfrm>
                <a:off x="1929" y="2323"/>
                <a:ext cx="31" cy="31"/>
              </a:xfrm>
              <a:custGeom>
                <a:avLst/>
                <a:gdLst>
                  <a:gd name="T0" fmla="*/ 20 w 31"/>
                  <a:gd name="T1" fmla="*/ 11 h 31"/>
                  <a:gd name="T2" fmla="*/ 20 w 31"/>
                  <a:gd name="T3" fmla="*/ 20 h 31"/>
                  <a:gd name="T4" fmla="*/ 11 w 31"/>
                  <a:gd name="T5" fmla="*/ 20 h 31"/>
                  <a:gd name="T6" fmla="*/ 11 w 31"/>
                  <a:gd name="T7" fmla="*/ 11 h 31"/>
                  <a:gd name="T8" fmla="*/ 20 w 31"/>
                  <a:gd name="T9" fmla="*/ 11 h 31"/>
                  <a:gd name="T10" fmla="*/ 31 w 31"/>
                  <a:gd name="T11" fmla="*/ 0 h 31"/>
                  <a:gd name="T12" fmla="*/ 0 w 31"/>
                  <a:gd name="T13" fmla="*/ 0 h 31"/>
                  <a:gd name="T14" fmla="*/ 0 w 31"/>
                  <a:gd name="T15" fmla="*/ 31 h 31"/>
                  <a:gd name="T16" fmla="*/ 31 w 31"/>
                  <a:gd name="T17" fmla="*/ 31 h 31"/>
                  <a:gd name="T18" fmla="*/ 31 w 31"/>
                  <a:gd name="T19" fmla="*/ 0 h 31"/>
                  <a:gd name="T20" fmla="*/ 31 w 31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1">
                    <a:moveTo>
                      <a:pt x="20" y="11"/>
                    </a:moveTo>
                    <a:lnTo>
                      <a:pt x="20" y="20"/>
                    </a:lnTo>
                    <a:lnTo>
                      <a:pt x="11" y="20"/>
                    </a:lnTo>
                    <a:lnTo>
                      <a:pt x="11" y="11"/>
                    </a:lnTo>
                    <a:lnTo>
                      <a:pt x="20" y="11"/>
                    </a:lnTo>
                    <a:moveTo>
                      <a:pt x="31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31" y="31"/>
                    </a:lnTo>
                    <a:lnTo>
                      <a:pt x="31" y="0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Rectangle 166"/>
              <p:cNvSpPr>
                <a:spLocks noChangeArrowheads="1"/>
              </p:cNvSpPr>
              <p:nvPr/>
            </p:nvSpPr>
            <p:spPr bwMode="auto">
              <a:xfrm>
                <a:off x="1929" y="2642"/>
                <a:ext cx="31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67"/>
              <p:cNvSpPr>
                <a:spLocks noEditPoints="1"/>
              </p:cNvSpPr>
              <p:nvPr/>
            </p:nvSpPr>
            <p:spPr bwMode="auto">
              <a:xfrm>
                <a:off x="1929" y="2642"/>
                <a:ext cx="31" cy="31"/>
              </a:xfrm>
              <a:custGeom>
                <a:avLst/>
                <a:gdLst>
                  <a:gd name="T0" fmla="*/ 20 w 31"/>
                  <a:gd name="T1" fmla="*/ 11 h 31"/>
                  <a:gd name="T2" fmla="*/ 20 w 31"/>
                  <a:gd name="T3" fmla="*/ 20 h 31"/>
                  <a:gd name="T4" fmla="*/ 11 w 31"/>
                  <a:gd name="T5" fmla="*/ 20 h 31"/>
                  <a:gd name="T6" fmla="*/ 11 w 31"/>
                  <a:gd name="T7" fmla="*/ 11 h 31"/>
                  <a:gd name="T8" fmla="*/ 20 w 31"/>
                  <a:gd name="T9" fmla="*/ 11 h 31"/>
                  <a:gd name="T10" fmla="*/ 31 w 31"/>
                  <a:gd name="T11" fmla="*/ 0 h 31"/>
                  <a:gd name="T12" fmla="*/ 0 w 31"/>
                  <a:gd name="T13" fmla="*/ 0 h 31"/>
                  <a:gd name="T14" fmla="*/ 0 w 31"/>
                  <a:gd name="T15" fmla="*/ 31 h 31"/>
                  <a:gd name="T16" fmla="*/ 31 w 31"/>
                  <a:gd name="T17" fmla="*/ 31 h 31"/>
                  <a:gd name="T18" fmla="*/ 31 w 31"/>
                  <a:gd name="T19" fmla="*/ 0 h 31"/>
                  <a:gd name="T20" fmla="*/ 31 w 31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1">
                    <a:moveTo>
                      <a:pt x="20" y="11"/>
                    </a:moveTo>
                    <a:lnTo>
                      <a:pt x="20" y="20"/>
                    </a:lnTo>
                    <a:lnTo>
                      <a:pt x="11" y="20"/>
                    </a:lnTo>
                    <a:lnTo>
                      <a:pt x="11" y="11"/>
                    </a:lnTo>
                    <a:lnTo>
                      <a:pt x="20" y="11"/>
                    </a:lnTo>
                    <a:close/>
                    <a:moveTo>
                      <a:pt x="31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31" y="31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68"/>
              <p:cNvSpPr>
                <a:spLocks noEditPoints="1"/>
              </p:cNvSpPr>
              <p:nvPr/>
            </p:nvSpPr>
            <p:spPr bwMode="auto">
              <a:xfrm>
                <a:off x="1929" y="2642"/>
                <a:ext cx="31" cy="31"/>
              </a:xfrm>
              <a:custGeom>
                <a:avLst/>
                <a:gdLst>
                  <a:gd name="T0" fmla="*/ 20 w 31"/>
                  <a:gd name="T1" fmla="*/ 11 h 31"/>
                  <a:gd name="T2" fmla="*/ 20 w 31"/>
                  <a:gd name="T3" fmla="*/ 20 h 31"/>
                  <a:gd name="T4" fmla="*/ 11 w 31"/>
                  <a:gd name="T5" fmla="*/ 20 h 31"/>
                  <a:gd name="T6" fmla="*/ 11 w 31"/>
                  <a:gd name="T7" fmla="*/ 11 h 31"/>
                  <a:gd name="T8" fmla="*/ 20 w 31"/>
                  <a:gd name="T9" fmla="*/ 11 h 31"/>
                  <a:gd name="T10" fmla="*/ 31 w 31"/>
                  <a:gd name="T11" fmla="*/ 0 h 31"/>
                  <a:gd name="T12" fmla="*/ 0 w 31"/>
                  <a:gd name="T13" fmla="*/ 0 h 31"/>
                  <a:gd name="T14" fmla="*/ 0 w 31"/>
                  <a:gd name="T15" fmla="*/ 31 h 31"/>
                  <a:gd name="T16" fmla="*/ 31 w 31"/>
                  <a:gd name="T17" fmla="*/ 31 h 31"/>
                  <a:gd name="T18" fmla="*/ 31 w 31"/>
                  <a:gd name="T19" fmla="*/ 0 h 31"/>
                  <a:gd name="T20" fmla="*/ 31 w 31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1">
                    <a:moveTo>
                      <a:pt x="20" y="11"/>
                    </a:moveTo>
                    <a:lnTo>
                      <a:pt x="20" y="20"/>
                    </a:lnTo>
                    <a:lnTo>
                      <a:pt x="11" y="20"/>
                    </a:lnTo>
                    <a:lnTo>
                      <a:pt x="11" y="11"/>
                    </a:lnTo>
                    <a:lnTo>
                      <a:pt x="20" y="11"/>
                    </a:lnTo>
                    <a:moveTo>
                      <a:pt x="31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31" y="31"/>
                    </a:lnTo>
                    <a:lnTo>
                      <a:pt x="31" y="0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Rectangle 169"/>
              <p:cNvSpPr>
                <a:spLocks noChangeArrowheads="1"/>
              </p:cNvSpPr>
              <p:nvPr/>
            </p:nvSpPr>
            <p:spPr bwMode="auto">
              <a:xfrm>
                <a:off x="2088" y="2482"/>
                <a:ext cx="31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70"/>
              <p:cNvSpPr>
                <a:spLocks noEditPoints="1"/>
              </p:cNvSpPr>
              <p:nvPr/>
            </p:nvSpPr>
            <p:spPr bwMode="auto">
              <a:xfrm>
                <a:off x="2088" y="2482"/>
                <a:ext cx="31" cy="32"/>
              </a:xfrm>
              <a:custGeom>
                <a:avLst/>
                <a:gdLst>
                  <a:gd name="T0" fmla="*/ 20 w 31"/>
                  <a:gd name="T1" fmla="*/ 10 h 32"/>
                  <a:gd name="T2" fmla="*/ 20 w 31"/>
                  <a:gd name="T3" fmla="*/ 21 h 32"/>
                  <a:gd name="T4" fmla="*/ 11 w 31"/>
                  <a:gd name="T5" fmla="*/ 21 h 32"/>
                  <a:gd name="T6" fmla="*/ 11 w 31"/>
                  <a:gd name="T7" fmla="*/ 10 h 32"/>
                  <a:gd name="T8" fmla="*/ 20 w 31"/>
                  <a:gd name="T9" fmla="*/ 10 h 32"/>
                  <a:gd name="T10" fmla="*/ 31 w 31"/>
                  <a:gd name="T11" fmla="*/ 0 h 32"/>
                  <a:gd name="T12" fmla="*/ 0 w 31"/>
                  <a:gd name="T13" fmla="*/ 0 h 32"/>
                  <a:gd name="T14" fmla="*/ 0 w 31"/>
                  <a:gd name="T15" fmla="*/ 32 h 32"/>
                  <a:gd name="T16" fmla="*/ 31 w 31"/>
                  <a:gd name="T17" fmla="*/ 32 h 32"/>
                  <a:gd name="T18" fmla="*/ 31 w 31"/>
                  <a:gd name="T19" fmla="*/ 0 h 32"/>
                  <a:gd name="T20" fmla="*/ 31 w 31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2">
                    <a:moveTo>
                      <a:pt x="20" y="10"/>
                    </a:moveTo>
                    <a:lnTo>
                      <a:pt x="20" y="21"/>
                    </a:lnTo>
                    <a:lnTo>
                      <a:pt x="11" y="21"/>
                    </a:lnTo>
                    <a:lnTo>
                      <a:pt x="11" y="10"/>
                    </a:lnTo>
                    <a:lnTo>
                      <a:pt x="20" y="10"/>
                    </a:lnTo>
                    <a:close/>
                    <a:moveTo>
                      <a:pt x="31" y="0"/>
                    </a:moveTo>
                    <a:lnTo>
                      <a:pt x="0" y="0"/>
                    </a:lnTo>
                    <a:lnTo>
                      <a:pt x="0" y="32"/>
                    </a:lnTo>
                    <a:lnTo>
                      <a:pt x="31" y="32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71"/>
              <p:cNvSpPr>
                <a:spLocks noEditPoints="1"/>
              </p:cNvSpPr>
              <p:nvPr/>
            </p:nvSpPr>
            <p:spPr bwMode="auto">
              <a:xfrm>
                <a:off x="2088" y="2482"/>
                <a:ext cx="31" cy="32"/>
              </a:xfrm>
              <a:custGeom>
                <a:avLst/>
                <a:gdLst>
                  <a:gd name="T0" fmla="*/ 20 w 31"/>
                  <a:gd name="T1" fmla="*/ 10 h 32"/>
                  <a:gd name="T2" fmla="*/ 20 w 31"/>
                  <a:gd name="T3" fmla="*/ 21 h 32"/>
                  <a:gd name="T4" fmla="*/ 11 w 31"/>
                  <a:gd name="T5" fmla="*/ 21 h 32"/>
                  <a:gd name="T6" fmla="*/ 11 w 31"/>
                  <a:gd name="T7" fmla="*/ 10 h 32"/>
                  <a:gd name="T8" fmla="*/ 20 w 31"/>
                  <a:gd name="T9" fmla="*/ 10 h 32"/>
                  <a:gd name="T10" fmla="*/ 31 w 31"/>
                  <a:gd name="T11" fmla="*/ 0 h 32"/>
                  <a:gd name="T12" fmla="*/ 0 w 31"/>
                  <a:gd name="T13" fmla="*/ 0 h 32"/>
                  <a:gd name="T14" fmla="*/ 0 w 31"/>
                  <a:gd name="T15" fmla="*/ 32 h 32"/>
                  <a:gd name="T16" fmla="*/ 31 w 31"/>
                  <a:gd name="T17" fmla="*/ 32 h 32"/>
                  <a:gd name="T18" fmla="*/ 31 w 31"/>
                  <a:gd name="T19" fmla="*/ 0 h 32"/>
                  <a:gd name="T20" fmla="*/ 31 w 31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2">
                    <a:moveTo>
                      <a:pt x="20" y="10"/>
                    </a:moveTo>
                    <a:lnTo>
                      <a:pt x="20" y="21"/>
                    </a:lnTo>
                    <a:lnTo>
                      <a:pt x="11" y="21"/>
                    </a:lnTo>
                    <a:lnTo>
                      <a:pt x="11" y="10"/>
                    </a:lnTo>
                    <a:lnTo>
                      <a:pt x="20" y="10"/>
                    </a:lnTo>
                    <a:moveTo>
                      <a:pt x="31" y="0"/>
                    </a:moveTo>
                    <a:lnTo>
                      <a:pt x="0" y="0"/>
                    </a:lnTo>
                    <a:lnTo>
                      <a:pt x="0" y="32"/>
                    </a:lnTo>
                    <a:lnTo>
                      <a:pt x="31" y="32"/>
                    </a:lnTo>
                    <a:lnTo>
                      <a:pt x="31" y="0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Rectangle 172"/>
              <p:cNvSpPr>
                <a:spLocks noChangeArrowheads="1"/>
              </p:cNvSpPr>
              <p:nvPr/>
            </p:nvSpPr>
            <p:spPr bwMode="auto">
              <a:xfrm>
                <a:off x="1769" y="2482"/>
                <a:ext cx="33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73"/>
              <p:cNvSpPr>
                <a:spLocks noEditPoints="1"/>
              </p:cNvSpPr>
              <p:nvPr/>
            </p:nvSpPr>
            <p:spPr bwMode="auto">
              <a:xfrm>
                <a:off x="1769" y="2482"/>
                <a:ext cx="33" cy="32"/>
              </a:xfrm>
              <a:custGeom>
                <a:avLst/>
                <a:gdLst>
                  <a:gd name="T0" fmla="*/ 22 w 33"/>
                  <a:gd name="T1" fmla="*/ 10 h 32"/>
                  <a:gd name="T2" fmla="*/ 22 w 33"/>
                  <a:gd name="T3" fmla="*/ 21 h 32"/>
                  <a:gd name="T4" fmla="*/ 11 w 33"/>
                  <a:gd name="T5" fmla="*/ 21 h 32"/>
                  <a:gd name="T6" fmla="*/ 11 w 33"/>
                  <a:gd name="T7" fmla="*/ 10 h 32"/>
                  <a:gd name="T8" fmla="*/ 22 w 33"/>
                  <a:gd name="T9" fmla="*/ 10 h 32"/>
                  <a:gd name="T10" fmla="*/ 33 w 33"/>
                  <a:gd name="T11" fmla="*/ 0 h 32"/>
                  <a:gd name="T12" fmla="*/ 0 w 33"/>
                  <a:gd name="T13" fmla="*/ 0 h 32"/>
                  <a:gd name="T14" fmla="*/ 0 w 33"/>
                  <a:gd name="T15" fmla="*/ 32 h 32"/>
                  <a:gd name="T16" fmla="*/ 33 w 33"/>
                  <a:gd name="T17" fmla="*/ 32 h 32"/>
                  <a:gd name="T18" fmla="*/ 33 w 33"/>
                  <a:gd name="T19" fmla="*/ 0 h 32"/>
                  <a:gd name="T20" fmla="*/ 33 w 33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2">
                    <a:moveTo>
                      <a:pt x="22" y="10"/>
                    </a:moveTo>
                    <a:lnTo>
                      <a:pt x="22" y="21"/>
                    </a:lnTo>
                    <a:lnTo>
                      <a:pt x="11" y="21"/>
                    </a:lnTo>
                    <a:lnTo>
                      <a:pt x="11" y="10"/>
                    </a:lnTo>
                    <a:lnTo>
                      <a:pt x="22" y="10"/>
                    </a:lnTo>
                    <a:close/>
                    <a:moveTo>
                      <a:pt x="33" y="0"/>
                    </a:moveTo>
                    <a:lnTo>
                      <a:pt x="0" y="0"/>
                    </a:lnTo>
                    <a:lnTo>
                      <a:pt x="0" y="32"/>
                    </a:lnTo>
                    <a:lnTo>
                      <a:pt x="33" y="32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74"/>
              <p:cNvSpPr>
                <a:spLocks noEditPoints="1"/>
              </p:cNvSpPr>
              <p:nvPr/>
            </p:nvSpPr>
            <p:spPr bwMode="auto">
              <a:xfrm>
                <a:off x="1769" y="2482"/>
                <a:ext cx="33" cy="32"/>
              </a:xfrm>
              <a:custGeom>
                <a:avLst/>
                <a:gdLst>
                  <a:gd name="T0" fmla="*/ 22 w 33"/>
                  <a:gd name="T1" fmla="*/ 10 h 32"/>
                  <a:gd name="T2" fmla="*/ 22 w 33"/>
                  <a:gd name="T3" fmla="*/ 21 h 32"/>
                  <a:gd name="T4" fmla="*/ 11 w 33"/>
                  <a:gd name="T5" fmla="*/ 21 h 32"/>
                  <a:gd name="T6" fmla="*/ 11 w 33"/>
                  <a:gd name="T7" fmla="*/ 10 h 32"/>
                  <a:gd name="T8" fmla="*/ 22 w 33"/>
                  <a:gd name="T9" fmla="*/ 10 h 32"/>
                  <a:gd name="T10" fmla="*/ 33 w 33"/>
                  <a:gd name="T11" fmla="*/ 0 h 32"/>
                  <a:gd name="T12" fmla="*/ 0 w 33"/>
                  <a:gd name="T13" fmla="*/ 0 h 32"/>
                  <a:gd name="T14" fmla="*/ 0 w 33"/>
                  <a:gd name="T15" fmla="*/ 32 h 32"/>
                  <a:gd name="T16" fmla="*/ 33 w 33"/>
                  <a:gd name="T17" fmla="*/ 32 h 32"/>
                  <a:gd name="T18" fmla="*/ 33 w 33"/>
                  <a:gd name="T19" fmla="*/ 0 h 32"/>
                  <a:gd name="T20" fmla="*/ 33 w 33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2">
                    <a:moveTo>
                      <a:pt x="22" y="10"/>
                    </a:moveTo>
                    <a:lnTo>
                      <a:pt x="22" y="21"/>
                    </a:lnTo>
                    <a:lnTo>
                      <a:pt x="11" y="21"/>
                    </a:lnTo>
                    <a:lnTo>
                      <a:pt x="11" y="10"/>
                    </a:lnTo>
                    <a:lnTo>
                      <a:pt x="22" y="10"/>
                    </a:lnTo>
                    <a:moveTo>
                      <a:pt x="33" y="0"/>
                    </a:moveTo>
                    <a:lnTo>
                      <a:pt x="0" y="0"/>
                    </a:lnTo>
                    <a:lnTo>
                      <a:pt x="0" y="32"/>
                    </a:lnTo>
                    <a:lnTo>
                      <a:pt x="33" y="32"/>
                    </a:lnTo>
                    <a:lnTo>
                      <a:pt x="33" y="0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75"/>
              <p:cNvSpPr>
                <a:spLocks/>
              </p:cNvSpPr>
              <p:nvPr/>
            </p:nvSpPr>
            <p:spPr bwMode="auto">
              <a:xfrm>
                <a:off x="2526" y="2319"/>
                <a:ext cx="84" cy="84"/>
              </a:xfrm>
              <a:custGeom>
                <a:avLst/>
                <a:gdLst>
                  <a:gd name="T0" fmla="*/ 11 w 84"/>
                  <a:gd name="T1" fmla="*/ 84 h 84"/>
                  <a:gd name="T2" fmla="*/ 0 w 84"/>
                  <a:gd name="T3" fmla="*/ 84 h 84"/>
                  <a:gd name="T4" fmla="*/ 0 w 84"/>
                  <a:gd name="T5" fmla="*/ 0 h 84"/>
                  <a:gd name="T6" fmla="*/ 84 w 84"/>
                  <a:gd name="T7" fmla="*/ 0 h 84"/>
                  <a:gd name="T8" fmla="*/ 84 w 84"/>
                  <a:gd name="T9" fmla="*/ 11 h 84"/>
                  <a:gd name="T10" fmla="*/ 11 w 84"/>
                  <a:gd name="T11" fmla="*/ 11 h 84"/>
                  <a:gd name="T12" fmla="*/ 11 w 84"/>
                  <a:gd name="T1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84">
                    <a:moveTo>
                      <a:pt x="11" y="84"/>
                    </a:moveTo>
                    <a:lnTo>
                      <a:pt x="0" y="84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11"/>
                    </a:lnTo>
                    <a:lnTo>
                      <a:pt x="11" y="11"/>
                    </a:lnTo>
                    <a:lnTo>
                      <a:pt x="11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76"/>
              <p:cNvSpPr>
                <a:spLocks/>
              </p:cNvSpPr>
              <p:nvPr/>
            </p:nvSpPr>
            <p:spPr bwMode="auto">
              <a:xfrm>
                <a:off x="2794" y="2319"/>
                <a:ext cx="82" cy="84"/>
              </a:xfrm>
              <a:custGeom>
                <a:avLst/>
                <a:gdLst>
                  <a:gd name="T0" fmla="*/ 82 w 82"/>
                  <a:gd name="T1" fmla="*/ 84 h 84"/>
                  <a:gd name="T2" fmla="*/ 73 w 82"/>
                  <a:gd name="T3" fmla="*/ 84 h 84"/>
                  <a:gd name="T4" fmla="*/ 73 w 82"/>
                  <a:gd name="T5" fmla="*/ 11 h 84"/>
                  <a:gd name="T6" fmla="*/ 0 w 82"/>
                  <a:gd name="T7" fmla="*/ 11 h 84"/>
                  <a:gd name="T8" fmla="*/ 0 w 82"/>
                  <a:gd name="T9" fmla="*/ 0 h 84"/>
                  <a:gd name="T10" fmla="*/ 82 w 82"/>
                  <a:gd name="T11" fmla="*/ 0 h 84"/>
                  <a:gd name="T12" fmla="*/ 82 w 82"/>
                  <a:gd name="T1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84">
                    <a:moveTo>
                      <a:pt x="82" y="84"/>
                    </a:moveTo>
                    <a:lnTo>
                      <a:pt x="73" y="84"/>
                    </a:lnTo>
                    <a:lnTo>
                      <a:pt x="73" y="11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82" y="0"/>
                    </a:lnTo>
                    <a:lnTo>
                      <a:pt x="82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77"/>
              <p:cNvSpPr>
                <a:spLocks/>
              </p:cNvSpPr>
              <p:nvPr/>
            </p:nvSpPr>
            <p:spPr bwMode="auto">
              <a:xfrm>
                <a:off x="2794" y="2587"/>
                <a:ext cx="82" cy="82"/>
              </a:xfrm>
              <a:custGeom>
                <a:avLst/>
                <a:gdLst>
                  <a:gd name="T0" fmla="*/ 82 w 82"/>
                  <a:gd name="T1" fmla="*/ 82 h 82"/>
                  <a:gd name="T2" fmla="*/ 0 w 82"/>
                  <a:gd name="T3" fmla="*/ 82 h 82"/>
                  <a:gd name="T4" fmla="*/ 0 w 82"/>
                  <a:gd name="T5" fmla="*/ 71 h 82"/>
                  <a:gd name="T6" fmla="*/ 73 w 82"/>
                  <a:gd name="T7" fmla="*/ 71 h 82"/>
                  <a:gd name="T8" fmla="*/ 73 w 82"/>
                  <a:gd name="T9" fmla="*/ 0 h 82"/>
                  <a:gd name="T10" fmla="*/ 82 w 82"/>
                  <a:gd name="T11" fmla="*/ 0 h 82"/>
                  <a:gd name="T12" fmla="*/ 82 w 82"/>
                  <a:gd name="T13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82">
                    <a:moveTo>
                      <a:pt x="82" y="82"/>
                    </a:moveTo>
                    <a:lnTo>
                      <a:pt x="0" y="82"/>
                    </a:lnTo>
                    <a:lnTo>
                      <a:pt x="0" y="71"/>
                    </a:lnTo>
                    <a:lnTo>
                      <a:pt x="73" y="71"/>
                    </a:lnTo>
                    <a:lnTo>
                      <a:pt x="73" y="0"/>
                    </a:lnTo>
                    <a:lnTo>
                      <a:pt x="82" y="0"/>
                    </a:lnTo>
                    <a:lnTo>
                      <a:pt x="82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78"/>
              <p:cNvSpPr>
                <a:spLocks/>
              </p:cNvSpPr>
              <p:nvPr/>
            </p:nvSpPr>
            <p:spPr bwMode="auto">
              <a:xfrm>
                <a:off x="2526" y="2587"/>
                <a:ext cx="84" cy="82"/>
              </a:xfrm>
              <a:custGeom>
                <a:avLst/>
                <a:gdLst>
                  <a:gd name="T0" fmla="*/ 84 w 84"/>
                  <a:gd name="T1" fmla="*/ 82 h 82"/>
                  <a:gd name="T2" fmla="*/ 0 w 84"/>
                  <a:gd name="T3" fmla="*/ 82 h 82"/>
                  <a:gd name="T4" fmla="*/ 0 w 84"/>
                  <a:gd name="T5" fmla="*/ 0 h 82"/>
                  <a:gd name="T6" fmla="*/ 11 w 84"/>
                  <a:gd name="T7" fmla="*/ 0 h 82"/>
                  <a:gd name="T8" fmla="*/ 11 w 84"/>
                  <a:gd name="T9" fmla="*/ 71 h 82"/>
                  <a:gd name="T10" fmla="*/ 84 w 84"/>
                  <a:gd name="T11" fmla="*/ 71 h 82"/>
                  <a:gd name="T12" fmla="*/ 84 w 84"/>
                  <a:gd name="T13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82">
                    <a:moveTo>
                      <a:pt x="84" y="82"/>
                    </a:moveTo>
                    <a:lnTo>
                      <a:pt x="0" y="8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71"/>
                    </a:lnTo>
                    <a:lnTo>
                      <a:pt x="84" y="71"/>
                    </a:lnTo>
                    <a:lnTo>
                      <a:pt x="84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Rectangle 179"/>
              <p:cNvSpPr>
                <a:spLocks noChangeArrowheads="1"/>
              </p:cNvSpPr>
              <p:nvPr/>
            </p:nvSpPr>
            <p:spPr bwMode="auto">
              <a:xfrm>
                <a:off x="2625" y="2489"/>
                <a:ext cx="155" cy="1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Rectangle 180"/>
              <p:cNvSpPr>
                <a:spLocks noChangeArrowheads="1"/>
              </p:cNvSpPr>
              <p:nvPr/>
            </p:nvSpPr>
            <p:spPr bwMode="auto">
              <a:xfrm>
                <a:off x="2696" y="2416"/>
                <a:ext cx="11" cy="15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81"/>
              <p:cNvSpPr>
                <a:spLocks noEditPoints="1"/>
              </p:cNvSpPr>
              <p:nvPr/>
            </p:nvSpPr>
            <p:spPr bwMode="auto">
              <a:xfrm>
                <a:off x="3537" y="2420"/>
                <a:ext cx="95" cy="94"/>
              </a:xfrm>
              <a:custGeom>
                <a:avLst/>
                <a:gdLst>
                  <a:gd name="T0" fmla="*/ 26 w 52"/>
                  <a:gd name="T1" fmla="*/ 6 h 52"/>
                  <a:gd name="T2" fmla="*/ 46 w 52"/>
                  <a:gd name="T3" fmla="*/ 26 h 52"/>
                  <a:gd name="T4" fmla="*/ 26 w 52"/>
                  <a:gd name="T5" fmla="*/ 46 h 52"/>
                  <a:gd name="T6" fmla="*/ 6 w 52"/>
                  <a:gd name="T7" fmla="*/ 26 h 52"/>
                  <a:gd name="T8" fmla="*/ 26 w 52"/>
                  <a:gd name="T9" fmla="*/ 6 h 52"/>
                  <a:gd name="T10" fmla="*/ 26 w 52"/>
                  <a:gd name="T11" fmla="*/ 0 h 52"/>
                  <a:gd name="T12" fmla="*/ 0 w 52"/>
                  <a:gd name="T13" fmla="*/ 26 h 52"/>
                  <a:gd name="T14" fmla="*/ 26 w 52"/>
                  <a:gd name="T15" fmla="*/ 52 h 52"/>
                  <a:gd name="T16" fmla="*/ 52 w 52"/>
                  <a:gd name="T17" fmla="*/ 26 h 52"/>
                  <a:gd name="T18" fmla="*/ 26 w 52"/>
                  <a:gd name="T1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52">
                    <a:moveTo>
                      <a:pt x="26" y="6"/>
                    </a:moveTo>
                    <a:cubicBezTo>
                      <a:pt x="37" y="6"/>
                      <a:pt x="46" y="15"/>
                      <a:pt x="46" y="26"/>
                    </a:cubicBezTo>
                    <a:cubicBezTo>
                      <a:pt x="46" y="37"/>
                      <a:pt x="37" y="46"/>
                      <a:pt x="26" y="46"/>
                    </a:cubicBezTo>
                    <a:cubicBezTo>
                      <a:pt x="15" y="46"/>
                      <a:pt x="6" y="37"/>
                      <a:pt x="6" y="26"/>
                    </a:cubicBezTo>
                    <a:cubicBezTo>
                      <a:pt x="6" y="15"/>
                      <a:pt x="15" y="6"/>
                      <a:pt x="26" y="6"/>
                    </a:cubicBezTo>
                    <a:moveTo>
                      <a:pt x="26" y="0"/>
                    </a:moveTo>
                    <a:cubicBezTo>
                      <a:pt x="12" y="0"/>
                      <a:pt x="0" y="12"/>
                      <a:pt x="0" y="26"/>
                    </a:cubicBezTo>
                    <a:cubicBezTo>
                      <a:pt x="0" y="41"/>
                      <a:pt x="12" y="52"/>
                      <a:pt x="26" y="52"/>
                    </a:cubicBezTo>
                    <a:cubicBezTo>
                      <a:pt x="41" y="52"/>
                      <a:pt x="52" y="41"/>
                      <a:pt x="52" y="26"/>
                    </a:cubicBezTo>
                    <a:cubicBezTo>
                      <a:pt x="52" y="12"/>
                      <a:pt x="41" y="0"/>
                      <a:pt x="2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82"/>
              <p:cNvSpPr>
                <a:spLocks noEditPoints="1"/>
              </p:cNvSpPr>
              <p:nvPr/>
            </p:nvSpPr>
            <p:spPr bwMode="auto">
              <a:xfrm>
                <a:off x="3415" y="2554"/>
                <a:ext cx="115" cy="115"/>
              </a:xfrm>
              <a:custGeom>
                <a:avLst/>
                <a:gdLst>
                  <a:gd name="T0" fmla="*/ 32 w 63"/>
                  <a:gd name="T1" fmla="*/ 6 h 63"/>
                  <a:gd name="T2" fmla="*/ 57 w 63"/>
                  <a:gd name="T3" fmla="*/ 32 h 63"/>
                  <a:gd name="T4" fmla="*/ 32 w 63"/>
                  <a:gd name="T5" fmla="*/ 57 h 63"/>
                  <a:gd name="T6" fmla="*/ 6 w 63"/>
                  <a:gd name="T7" fmla="*/ 32 h 63"/>
                  <a:gd name="T8" fmla="*/ 32 w 63"/>
                  <a:gd name="T9" fmla="*/ 6 h 63"/>
                  <a:gd name="T10" fmla="*/ 32 w 63"/>
                  <a:gd name="T11" fmla="*/ 0 h 63"/>
                  <a:gd name="T12" fmla="*/ 0 w 63"/>
                  <a:gd name="T13" fmla="*/ 32 h 63"/>
                  <a:gd name="T14" fmla="*/ 32 w 63"/>
                  <a:gd name="T15" fmla="*/ 63 h 63"/>
                  <a:gd name="T16" fmla="*/ 63 w 63"/>
                  <a:gd name="T17" fmla="*/ 32 h 63"/>
                  <a:gd name="T18" fmla="*/ 32 w 63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63">
                    <a:moveTo>
                      <a:pt x="32" y="6"/>
                    </a:moveTo>
                    <a:cubicBezTo>
                      <a:pt x="46" y="6"/>
                      <a:pt x="57" y="18"/>
                      <a:pt x="57" y="32"/>
                    </a:cubicBezTo>
                    <a:cubicBezTo>
                      <a:pt x="57" y="46"/>
                      <a:pt x="46" y="57"/>
                      <a:pt x="32" y="57"/>
                    </a:cubicBezTo>
                    <a:cubicBezTo>
                      <a:pt x="18" y="57"/>
                      <a:pt x="6" y="46"/>
                      <a:pt x="6" y="32"/>
                    </a:cubicBezTo>
                    <a:cubicBezTo>
                      <a:pt x="6" y="18"/>
                      <a:pt x="18" y="6"/>
                      <a:pt x="32" y="6"/>
                    </a:cubicBezTo>
                    <a:moveTo>
                      <a:pt x="32" y="0"/>
                    </a:moveTo>
                    <a:cubicBezTo>
                      <a:pt x="14" y="0"/>
                      <a:pt x="0" y="14"/>
                      <a:pt x="0" y="32"/>
                    </a:cubicBezTo>
                    <a:cubicBezTo>
                      <a:pt x="0" y="49"/>
                      <a:pt x="14" y="63"/>
                      <a:pt x="32" y="63"/>
                    </a:cubicBezTo>
                    <a:cubicBezTo>
                      <a:pt x="49" y="63"/>
                      <a:pt x="63" y="49"/>
                      <a:pt x="63" y="32"/>
                    </a:cubicBezTo>
                    <a:cubicBezTo>
                      <a:pt x="63" y="14"/>
                      <a:pt x="49" y="0"/>
                      <a:pt x="3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83"/>
              <p:cNvSpPr>
                <a:spLocks/>
              </p:cNvSpPr>
              <p:nvPr/>
            </p:nvSpPr>
            <p:spPr bwMode="auto">
              <a:xfrm>
                <a:off x="3286" y="2319"/>
                <a:ext cx="258" cy="137"/>
              </a:xfrm>
              <a:custGeom>
                <a:avLst/>
                <a:gdLst>
                  <a:gd name="T0" fmla="*/ 254 w 258"/>
                  <a:gd name="T1" fmla="*/ 137 h 137"/>
                  <a:gd name="T2" fmla="*/ 0 w 258"/>
                  <a:gd name="T3" fmla="*/ 9 h 137"/>
                  <a:gd name="T4" fmla="*/ 5 w 258"/>
                  <a:gd name="T5" fmla="*/ 0 h 137"/>
                  <a:gd name="T6" fmla="*/ 258 w 258"/>
                  <a:gd name="T7" fmla="*/ 126 h 137"/>
                  <a:gd name="T8" fmla="*/ 254 w 258"/>
                  <a:gd name="T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" h="137">
                    <a:moveTo>
                      <a:pt x="254" y="137"/>
                    </a:moveTo>
                    <a:lnTo>
                      <a:pt x="0" y="9"/>
                    </a:lnTo>
                    <a:lnTo>
                      <a:pt x="5" y="0"/>
                    </a:lnTo>
                    <a:lnTo>
                      <a:pt x="258" y="126"/>
                    </a:lnTo>
                    <a:lnTo>
                      <a:pt x="254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84"/>
              <p:cNvSpPr>
                <a:spLocks/>
              </p:cNvSpPr>
              <p:nvPr/>
            </p:nvSpPr>
            <p:spPr bwMode="auto">
              <a:xfrm>
                <a:off x="3408" y="2327"/>
                <a:ext cx="52" cy="233"/>
              </a:xfrm>
              <a:custGeom>
                <a:avLst/>
                <a:gdLst>
                  <a:gd name="T0" fmla="*/ 43 w 52"/>
                  <a:gd name="T1" fmla="*/ 233 h 233"/>
                  <a:gd name="T2" fmla="*/ 0 w 52"/>
                  <a:gd name="T3" fmla="*/ 1 h 233"/>
                  <a:gd name="T4" fmla="*/ 9 w 52"/>
                  <a:gd name="T5" fmla="*/ 0 h 233"/>
                  <a:gd name="T6" fmla="*/ 52 w 52"/>
                  <a:gd name="T7" fmla="*/ 231 h 233"/>
                  <a:gd name="T8" fmla="*/ 43 w 52"/>
                  <a:gd name="T9" fmla="*/ 23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33">
                    <a:moveTo>
                      <a:pt x="43" y="233"/>
                    </a:moveTo>
                    <a:lnTo>
                      <a:pt x="0" y="1"/>
                    </a:lnTo>
                    <a:lnTo>
                      <a:pt x="9" y="0"/>
                    </a:lnTo>
                    <a:lnTo>
                      <a:pt x="52" y="231"/>
                    </a:lnTo>
                    <a:lnTo>
                      <a:pt x="43" y="2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85"/>
              <p:cNvSpPr>
                <a:spLocks noEditPoints="1"/>
              </p:cNvSpPr>
              <p:nvPr/>
            </p:nvSpPr>
            <p:spPr bwMode="auto">
              <a:xfrm>
                <a:off x="4043" y="2321"/>
                <a:ext cx="349" cy="350"/>
              </a:xfrm>
              <a:custGeom>
                <a:avLst/>
                <a:gdLst>
                  <a:gd name="T0" fmla="*/ 96 w 192"/>
                  <a:gd name="T1" fmla="*/ 6 h 192"/>
                  <a:gd name="T2" fmla="*/ 186 w 192"/>
                  <a:gd name="T3" fmla="*/ 96 h 192"/>
                  <a:gd name="T4" fmla="*/ 96 w 192"/>
                  <a:gd name="T5" fmla="*/ 186 h 192"/>
                  <a:gd name="T6" fmla="*/ 6 w 192"/>
                  <a:gd name="T7" fmla="*/ 96 h 192"/>
                  <a:gd name="T8" fmla="*/ 96 w 192"/>
                  <a:gd name="T9" fmla="*/ 6 h 192"/>
                  <a:gd name="T10" fmla="*/ 96 w 192"/>
                  <a:gd name="T11" fmla="*/ 0 h 192"/>
                  <a:gd name="T12" fmla="*/ 0 w 192"/>
                  <a:gd name="T13" fmla="*/ 96 h 192"/>
                  <a:gd name="T14" fmla="*/ 96 w 192"/>
                  <a:gd name="T15" fmla="*/ 192 h 192"/>
                  <a:gd name="T16" fmla="*/ 192 w 192"/>
                  <a:gd name="T17" fmla="*/ 96 h 192"/>
                  <a:gd name="T18" fmla="*/ 96 w 192"/>
                  <a:gd name="T1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92">
                    <a:moveTo>
                      <a:pt x="96" y="6"/>
                    </a:moveTo>
                    <a:cubicBezTo>
                      <a:pt x="145" y="6"/>
                      <a:pt x="186" y="46"/>
                      <a:pt x="186" y="96"/>
                    </a:cubicBezTo>
                    <a:cubicBezTo>
                      <a:pt x="186" y="145"/>
                      <a:pt x="145" y="186"/>
                      <a:pt x="96" y="186"/>
                    </a:cubicBezTo>
                    <a:cubicBezTo>
                      <a:pt x="46" y="186"/>
                      <a:pt x="6" y="145"/>
                      <a:pt x="6" y="96"/>
                    </a:cubicBezTo>
                    <a:cubicBezTo>
                      <a:pt x="6" y="46"/>
                      <a:pt x="46" y="6"/>
                      <a:pt x="96" y="6"/>
                    </a:cubicBezTo>
                    <a:moveTo>
                      <a:pt x="96" y="0"/>
                    </a:moveTo>
                    <a:cubicBezTo>
                      <a:pt x="43" y="0"/>
                      <a:pt x="0" y="43"/>
                      <a:pt x="0" y="96"/>
                    </a:cubicBezTo>
                    <a:cubicBezTo>
                      <a:pt x="0" y="149"/>
                      <a:pt x="43" y="192"/>
                      <a:pt x="96" y="192"/>
                    </a:cubicBezTo>
                    <a:cubicBezTo>
                      <a:pt x="149" y="192"/>
                      <a:pt x="192" y="149"/>
                      <a:pt x="192" y="96"/>
                    </a:cubicBezTo>
                    <a:cubicBezTo>
                      <a:pt x="192" y="43"/>
                      <a:pt x="149" y="0"/>
                      <a:pt x="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86"/>
              <p:cNvSpPr>
                <a:spLocks noEditPoints="1"/>
              </p:cNvSpPr>
              <p:nvPr/>
            </p:nvSpPr>
            <p:spPr bwMode="auto">
              <a:xfrm>
                <a:off x="4099" y="2376"/>
                <a:ext cx="237" cy="239"/>
              </a:xfrm>
              <a:custGeom>
                <a:avLst/>
                <a:gdLst>
                  <a:gd name="T0" fmla="*/ 65 w 130"/>
                  <a:gd name="T1" fmla="*/ 6 h 131"/>
                  <a:gd name="T2" fmla="*/ 124 w 130"/>
                  <a:gd name="T3" fmla="*/ 66 h 131"/>
                  <a:gd name="T4" fmla="*/ 65 w 130"/>
                  <a:gd name="T5" fmla="*/ 125 h 131"/>
                  <a:gd name="T6" fmla="*/ 6 w 130"/>
                  <a:gd name="T7" fmla="*/ 66 h 131"/>
                  <a:gd name="T8" fmla="*/ 65 w 130"/>
                  <a:gd name="T9" fmla="*/ 6 h 131"/>
                  <a:gd name="T10" fmla="*/ 65 w 130"/>
                  <a:gd name="T11" fmla="*/ 0 h 131"/>
                  <a:gd name="T12" fmla="*/ 0 w 130"/>
                  <a:gd name="T13" fmla="*/ 66 h 131"/>
                  <a:gd name="T14" fmla="*/ 65 w 130"/>
                  <a:gd name="T15" fmla="*/ 131 h 131"/>
                  <a:gd name="T16" fmla="*/ 130 w 130"/>
                  <a:gd name="T17" fmla="*/ 66 h 131"/>
                  <a:gd name="T18" fmla="*/ 65 w 130"/>
                  <a:gd name="T19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0" h="131">
                    <a:moveTo>
                      <a:pt x="65" y="6"/>
                    </a:moveTo>
                    <a:cubicBezTo>
                      <a:pt x="97" y="6"/>
                      <a:pt x="124" y="33"/>
                      <a:pt x="124" y="66"/>
                    </a:cubicBezTo>
                    <a:cubicBezTo>
                      <a:pt x="124" y="98"/>
                      <a:pt x="97" y="125"/>
                      <a:pt x="65" y="125"/>
                    </a:cubicBezTo>
                    <a:cubicBezTo>
                      <a:pt x="32" y="125"/>
                      <a:pt x="6" y="98"/>
                      <a:pt x="6" y="66"/>
                    </a:cubicBezTo>
                    <a:cubicBezTo>
                      <a:pt x="6" y="33"/>
                      <a:pt x="32" y="6"/>
                      <a:pt x="65" y="6"/>
                    </a:cubicBezTo>
                    <a:moveTo>
                      <a:pt x="65" y="0"/>
                    </a:moveTo>
                    <a:cubicBezTo>
                      <a:pt x="29" y="0"/>
                      <a:pt x="0" y="30"/>
                      <a:pt x="0" y="66"/>
                    </a:cubicBezTo>
                    <a:cubicBezTo>
                      <a:pt x="0" y="102"/>
                      <a:pt x="29" y="131"/>
                      <a:pt x="65" y="131"/>
                    </a:cubicBezTo>
                    <a:cubicBezTo>
                      <a:pt x="101" y="131"/>
                      <a:pt x="130" y="102"/>
                      <a:pt x="130" y="66"/>
                    </a:cubicBezTo>
                    <a:cubicBezTo>
                      <a:pt x="130" y="30"/>
                      <a:pt x="101" y="0"/>
                      <a:pt x="6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87"/>
              <p:cNvSpPr>
                <a:spLocks noEditPoints="1"/>
              </p:cNvSpPr>
              <p:nvPr/>
            </p:nvSpPr>
            <p:spPr bwMode="auto">
              <a:xfrm>
                <a:off x="4152" y="2429"/>
                <a:ext cx="131" cy="133"/>
              </a:xfrm>
              <a:custGeom>
                <a:avLst/>
                <a:gdLst>
                  <a:gd name="T0" fmla="*/ 36 w 72"/>
                  <a:gd name="T1" fmla="*/ 6 h 73"/>
                  <a:gd name="T2" fmla="*/ 66 w 72"/>
                  <a:gd name="T3" fmla="*/ 37 h 73"/>
                  <a:gd name="T4" fmla="*/ 36 w 72"/>
                  <a:gd name="T5" fmla="*/ 67 h 73"/>
                  <a:gd name="T6" fmla="*/ 6 w 72"/>
                  <a:gd name="T7" fmla="*/ 37 h 73"/>
                  <a:gd name="T8" fmla="*/ 36 w 72"/>
                  <a:gd name="T9" fmla="*/ 6 h 73"/>
                  <a:gd name="T10" fmla="*/ 36 w 72"/>
                  <a:gd name="T11" fmla="*/ 0 h 73"/>
                  <a:gd name="T12" fmla="*/ 0 w 72"/>
                  <a:gd name="T13" fmla="*/ 37 h 73"/>
                  <a:gd name="T14" fmla="*/ 36 w 72"/>
                  <a:gd name="T15" fmla="*/ 73 h 73"/>
                  <a:gd name="T16" fmla="*/ 72 w 72"/>
                  <a:gd name="T17" fmla="*/ 37 h 73"/>
                  <a:gd name="T18" fmla="*/ 36 w 72"/>
                  <a:gd name="T1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73">
                    <a:moveTo>
                      <a:pt x="36" y="6"/>
                    </a:moveTo>
                    <a:cubicBezTo>
                      <a:pt x="53" y="6"/>
                      <a:pt x="66" y="20"/>
                      <a:pt x="66" y="37"/>
                    </a:cubicBezTo>
                    <a:cubicBezTo>
                      <a:pt x="66" y="53"/>
                      <a:pt x="53" y="67"/>
                      <a:pt x="36" y="67"/>
                    </a:cubicBezTo>
                    <a:cubicBezTo>
                      <a:pt x="19" y="67"/>
                      <a:pt x="6" y="53"/>
                      <a:pt x="6" y="37"/>
                    </a:cubicBezTo>
                    <a:cubicBezTo>
                      <a:pt x="6" y="20"/>
                      <a:pt x="19" y="6"/>
                      <a:pt x="36" y="6"/>
                    </a:cubicBezTo>
                    <a:moveTo>
                      <a:pt x="36" y="0"/>
                    </a:moveTo>
                    <a:cubicBezTo>
                      <a:pt x="16" y="0"/>
                      <a:pt x="0" y="17"/>
                      <a:pt x="0" y="37"/>
                    </a:cubicBezTo>
                    <a:cubicBezTo>
                      <a:pt x="0" y="57"/>
                      <a:pt x="16" y="73"/>
                      <a:pt x="36" y="73"/>
                    </a:cubicBezTo>
                    <a:cubicBezTo>
                      <a:pt x="56" y="73"/>
                      <a:pt x="72" y="57"/>
                      <a:pt x="72" y="37"/>
                    </a:cubicBezTo>
                    <a:cubicBezTo>
                      <a:pt x="72" y="17"/>
                      <a:pt x="56" y="0"/>
                      <a:pt x="3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Rectangle 188"/>
              <p:cNvSpPr>
                <a:spLocks noChangeArrowheads="1"/>
              </p:cNvSpPr>
              <p:nvPr/>
            </p:nvSpPr>
            <p:spPr bwMode="auto">
              <a:xfrm>
                <a:off x="4212" y="2325"/>
                <a:ext cx="11" cy="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89"/>
              <p:cNvSpPr>
                <a:spLocks noEditPoints="1"/>
              </p:cNvSpPr>
              <p:nvPr/>
            </p:nvSpPr>
            <p:spPr bwMode="auto">
              <a:xfrm>
                <a:off x="4800" y="2328"/>
                <a:ext cx="350" cy="334"/>
              </a:xfrm>
              <a:custGeom>
                <a:avLst/>
                <a:gdLst>
                  <a:gd name="T0" fmla="*/ 175 w 350"/>
                  <a:gd name="T1" fmla="*/ 31 h 334"/>
                  <a:gd name="T2" fmla="*/ 210 w 350"/>
                  <a:gd name="T3" fmla="*/ 126 h 334"/>
                  <a:gd name="T4" fmla="*/ 211 w 350"/>
                  <a:gd name="T5" fmla="*/ 134 h 334"/>
                  <a:gd name="T6" fmla="*/ 219 w 350"/>
                  <a:gd name="T7" fmla="*/ 134 h 334"/>
                  <a:gd name="T8" fmla="*/ 319 w 350"/>
                  <a:gd name="T9" fmla="*/ 137 h 334"/>
                  <a:gd name="T10" fmla="*/ 241 w 350"/>
                  <a:gd name="T11" fmla="*/ 199 h 334"/>
                  <a:gd name="T12" fmla="*/ 235 w 350"/>
                  <a:gd name="T13" fmla="*/ 205 h 334"/>
                  <a:gd name="T14" fmla="*/ 237 w 350"/>
                  <a:gd name="T15" fmla="*/ 212 h 334"/>
                  <a:gd name="T16" fmla="*/ 264 w 350"/>
                  <a:gd name="T17" fmla="*/ 308 h 334"/>
                  <a:gd name="T18" fmla="*/ 181 w 350"/>
                  <a:gd name="T19" fmla="*/ 252 h 334"/>
                  <a:gd name="T20" fmla="*/ 175 w 350"/>
                  <a:gd name="T21" fmla="*/ 248 h 334"/>
                  <a:gd name="T22" fmla="*/ 168 w 350"/>
                  <a:gd name="T23" fmla="*/ 252 h 334"/>
                  <a:gd name="T24" fmla="*/ 84 w 350"/>
                  <a:gd name="T25" fmla="*/ 308 h 334"/>
                  <a:gd name="T26" fmla="*/ 111 w 350"/>
                  <a:gd name="T27" fmla="*/ 212 h 334"/>
                  <a:gd name="T28" fmla="*/ 113 w 350"/>
                  <a:gd name="T29" fmla="*/ 205 h 334"/>
                  <a:gd name="T30" fmla="*/ 108 w 350"/>
                  <a:gd name="T31" fmla="*/ 199 h 334"/>
                  <a:gd name="T32" fmla="*/ 29 w 350"/>
                  <a:gd name="T33" fmla="*/ 137 h 334"/>
                  <a:gd name="T34" fmla="*/ 130 w 350"/>
                  <a:gd name="T35" fmla="*/ 134 h 334"/>
                  <a:gd name="T36" fmla="*/ 137 w 350"/>
                  <a:gd name="T37" fmla="*/ 134 h 334"/>
                  <a:gd name="T38" fmla="*/ 139 w 350"/>
                  <a:gd name="T39" fmla="*/ 126 h 334"/>
                  <a:gd name="T40" fmla="*/ 175 w 350"/>
                  <a:gd name="T41" fmla="*/ 31 h 334"/>
                  <a:gd name="T42" fmla="*/ 175 w 350"/>
                  <a:gd name="T43" fmla="*/ 0 h 334"/>
                  <a:gd name="T44" fmla="*/ 130 w 350"/>
                  <a:gd name="T45" fmla="*/ 123 h 334"/>
                  <a:gd name="T46" fmla="*/ 0 w 350"/>
                  <a:gd name="T47" fmla="*/ 128 h 334"/>
                  <a:gd name="T48" fmla="*/ 102 w 350"/>
                  <a:gd name="T49" fmla="*/ 208 h 334"/>
                  <a:gd name="T50" fmla="*/ 66 w 350"/>
                  <a:gd name="T51" fmla="*/ 334 h 334"/>
                  <a:gd name="T52" fmla="*/ 175 w 350"/>
                  <a:gd name="T53" fmla="*/ 261 h 334"/>
                  <a:gd name="T54" fmla="*/ 282 w 350"/>
                  <a:gd name="T55" fmla="*/ 334 h 334"/>
                  <a:gd name="T56" fmla="*/ 248 w 350"/>
                  <a:gd name="T57" fmla="*/ 208 h 334"/>
                  <a:gd name="T58" fmla="*/ 350 w 350"/>
                  <a:gd name="T59" fmla="*/ 128 h 334"/>
                  <a:gd name="T60" fmla="*/ 219 w 350"/>
                  <a:gd name="T61" fmla="*/ 123 h 334"/>
                  <a:gd name="T62" fmla="*/ 175 w 350"/>
                  <a:gd name="T63" fmla="*/ 0 h 334"/>
                  <a:gd name="T64" fmla="*/ 175 w 350"/>
                  <a:gd name="T65" fmla="*/ 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0" h="334">
                    <a:moveTo>
                      <a:pt x="175" y="31"/>
                    </a:moveTo>
                    <a:lnTo>
                      <a:pt x="210" y="126"/>
                    </a:lnTo>
                    <a:lnTo>
                      <a:pt x="211" y="134"/>
                    </a:lnTo>
                    <a:lnTo>
                      <a:pt x="219" y="134"/>
                    </a:lnTo>
                    <a:lnTo>
                      <a:pt x="319" y="137"/>
                    </a:lnTo>
                    <a:lnTo>
                      <a:pt x="241" y="199"/>
                    </a:lnTo>
                    <a:lnTo>
                      <a:pt x="235" y="205"/>
                    </a:lnTo>
                    <a:lnTo>
                      <a:pt x="237" y="212"/>
                    </a:lnTo>
                    <a:lnTo>
                      <a:pt x="264" y="308"/>
                    </a:lnTo>
                    <a:lnTo>
                      <a:pt x="181" y="252"/>
                    </a:lnTo>
                    <a:lnTo>
                      <a:pt x="175" y="248"/>
                    </a:lnTo>
                    <a:lnTo>
                      <a:pt x="168" y="252"/>
                    </a:lnTo>
                    <a:lnTo>
                      <a:pt x="84" y="308"/>
                    </a:lnTo>
                    <a:lnTo>
                      <a:pt x="111" y="212"/>
                    </a:lnTo>
                    <a:lnTo>
                      <a:pt x="113" y="205"/>
                    </a:lnTo>
                    <a:lnTo>
                      <a:pt x="108" y="199"/>
                    </a:lnTo>
                    <a:lnTo>
                      <a:pt x="29" y="137"/>
                    </a:lnTo>
                    <a:lnTo>
                      <a:pt x="130" y="134"/>
                    </a:lnTo>
                    <a:lnTo>
                      <a:pt x="137" y="134"/>
                    </a:lnTo>
                    <a:lnTo>
                      <a:pt x="139" y="126"/>
                    </a:lnTo>
                    <a:lnTo>
                      <a:pt x="175" y="31"/>
                    </a:lnTo>
                    <a:close/>
                    <a:moveTo>
                      <a:pt x="175" y="0"/>
                    </a:moveTo>
                    <a:lnTo>
                      <a:pt x="130" y="123"/>
                    </a:lnTo>
                    <a:lnTo>
                      <a:pt x="0" y="128"/>
                    </a:lnTo>
                    <a:lnTo>
                      <a:pt x="102" y="208"/>
                    </a:lnTo>
                    <a:lnTo>
                      <a:pt x="66" y="334"/>
                    </a:lnTo>
                    <a:lnTo>
                      <a:pt x="175" y="261"/>
                    </a:lnTo>
                    <a:lnTo>
                      <a:pt x="282" y="334"/>
                    </a:lnTo>
                    <a:lnTo>
                      <a:pt x="248" y="208"/>
                    </a:lnTo>
                    <a:lnTo>
                      <a:pt x="350" y="128"/>
                    </a:lnTo>
                    <a:lnTo>
                      <a:pt x="219" y="123"/>
                    </a:lnTo>
                    <a:lnTo>
                      <a:pt x="175" y="0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90"/>
              <p:cNvSpPr>
                <a:spLocks noEditPoints="1"/>
              </p:cNvSpPr>
              <p:nvPr/>
            </p:nvSpPr>
            <p:spPr bwMode="auto">
              <a:xfrm>
                <a:off x="4800" y="2328"/>
                <a:ext cx="350" cy="334"/>
              </a:xfrm>
              <a:custGeom>
                <a:avLst/>
                <a:gdLst>
                  <a:gd name="T0" fmla="*/ 175 w 350"/>
                  <a:gd name="T1" fmla="*/ 31 h 334"/>
                  <a:gd name="T2" fmla="*/ 210 w 350"/>
                  <a:gd name="T3" fmla="*/ 126 h 334"/>
                  <a:gd name="T4" fmla="*/ 211 w 350"/>
                  <a:gd name="T5" fmla="*/ 134 h 334"/>
                  <a:gd name="T6" fmla="*/ 219 w 350"/>
                  <a:gd name="T7" fmla="*/ 134 h 334"/>
                  <a:gd name="T8" fmla="*/ 319 w 350"/>
                  <a:gd name="T9" fmla="*/ 137 h 334"/>
                  <a:gd name="T10" fmla="*/ 241 w 350"/>
                  <a:gd name="T11" fmla="*/ 199 h 334"/>
                  <a:gd name="T12" fmla="*/ 235 w 350"/>
                  <a:gd name="T13" fmla="*/ 205 h 334"/>
                  <a:gd name="T14" fmla="*/ 237 w 350"/>
                  <a:gd name="T15" fmla="*/ 212 h 334"/>
                  <a:gd name="T16" fmla="*/ 264 w 350"/>
                  <a:gd name="T17" fmla="*/ 308 h 334"/>
                  <a:gd name="T18" fmla="*/ 181 w 350"/>
                  <a:gd name="T19" fmla="*/ 252 h 334"/>
                  <a:gd name="T20" fmla="*/ 175 w 350"/>
                  <a:gd name="T21" fmla="*/ 248 h 334"/>
                  <a:gd name="T22" fmla="*/ 168 w 350"/>
                  <a:gd name="T23" fmla="*/ 252 h 334"/>
                  <a:gd name="T24" fmla="*/ 84 w 350"/>
                  <a:gd name="T25" fmla="*/ 308 h 334"/>
                  <a:gd name="T26" fmla="*/ 111 w 350"/>
                  <a:gd name="T27" fmla="*/ 212 h 334"/>
                  <a:gd name="T28" fmla="*/ 113 w 350"/>
                  <a:gd name="T29" fmla="*/ 205 h 334"/>
                  <a:gd name="T30" fmla="*/ 108 w 350"/>
                  <a:gd name="T31" fmla="*/ 199 h 334"/>
                  <a:gd name="T32" fmla="*/ 29 w 350"/>
                  <a:gd name="T33" fmla="*/ 137 h 334"/>
                  <a:gd name="T34" fmla="*/ 130 w 350"/>
                  <a:gd name="T35" fmla="*/ 134 h 334"/>
                  <a:gd name="T36" fmla="*/ 137 w 350"/>
                  <a:gd name="T37" fmla="*/ 134 h 334"/>
                  <a:gd name="T38" fmla="*/ 139 w 350"/>
                  <a:gd name="T39" fmla="*/ 126 h 334"/>
                  <a:gd name="T40" fmla="*/ 175 w 350"/>
                  <a:gd name="T41" fmla="*/ 31 h 334"/>
                  <a:gd name="T42" fmla="*/ 175 w 350"/>
                  <a:gd name="T43" fmla="*/ 0 h 334"/>
                  <a:gd name="T44" fmla="*/ 130 w 350"/>
                  <a:gd name="T45" fmla="*/ 123 h 334"/>
                  <a:gd name="T46" fmla="*/ 0 w 350"/>
                  <a:gd name="T47" fmla="*/ 128 h 334"/>
                  <a:gd name="T48" fmla="*/ 102 w 350"/>
                  <a:gd name="T49" fmla="*/ 208 h 334"/>
                  <a:gd name="T50" fmla="*/ 66 w 350"/>
                  <a:gd name="T51" fmla="*/ 334 h 334"/>
                  <a:gd name="T52" fmla="*/ 175 w 350"/>
                  <a:gd name="T53" fmla="*/ 261 h 334"/>
                  <a:gd name="T54" fmla="*/ 282 w 350"/>
                  <a:gd name="T55" fmla="*/ 334 h 334"/>
                  <a:gd name="T56" fmla="*/ 248 w 350"/>
                  <a:gd name="T57" fmla="*/ 208 h 334"/>
                  <a:gd name="T58" fmla="*/ 350 w 350"/>
                  <a:gd name="T59" fmla="*/ 128 h 334"/>
                  <a:gd name="T60" fmla="*/ 219 w 350"/>
                  <a:gd name="T61" fmla="*/ 123 h 334"/>
                  <a:gd name="T62" fmla="*/ 175 w 350"/>
                  <a:gd name="T63" fmla="*/ 0 h 334"/>
                  <a:gd name="T64" fmla="*/ 175 w 350"/>
                  <a:gd name="T65" fmla="*/ 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0" h="334">
                    <a:moveTo>
                      <a:pt x="175" y="31"/>
                    </a:moveTo>
                    <a:lnTo>
                      <a:pt x="210" y="126"/>
                    </a:lnTo>
                    <a:lnTo>
                      <a:pt x="211" y="134"/>
                    </a:lnTo>
                    <a:lnTo>
                      <a:pt x="219" y="134"/>
                    </a:lnTo>
                    <a:lnTo>
                      <a:pt x="319" y="137"/>
                    </a:lnTo>
                    <a:lnTo>
                      <a:pt x="241" y="199"/>
                    </a:lnTo>
                    <a:lnTo>
                      <a:pt x="235" y="205"/>
                    </a:lnTo>
                    <a:lnTo>
                      <a:pt x="237" y="212"/>
                    </a:lnTo>
                    <a:lnTo>
                      <a:pt x="264" y="308"/>
                    </a:lnTo>
                    <a:lnTo>
                      <a:pt x="181" y="252"/>
                    </a:lnTo>
                    <a:lnTo>
                      <a:pt x="175" y="248"/>
                    </a:lnTo>
                    <a:lnTo>
                      <a:pt x="168" y="252"/>
                    </a:lnTo>
                    <a:lnTo>
                      <a:pt x="84" y="308"/>
                    </a:lnTo>
                    <a:lnTo>
                      <a:pt x="111" y="212"/>
                    </a:lnTo>
                    <a:lnTo>
                      <a:pt x="113" y="205"/>
                    </a:lnTo>
                    <a:lnTo>
                      <a:pt x="108" y="199"/>
                    </a:lnTo>
                    <a:lnTo>
                      <a:pt x="29" y="137"/>
                    </a:lnTo>
                    <a:lnTo>
                      <a:pt x="130" y="134"/>
                    </a:lnTo>
                    <a:lnTo>
                      <a:pt x="137" y="134"/>
                    </a:lnTo>
                    <a:lnTo>
                      <a:pt x="139" y="126"/>
                    </a:lnTo>
                    <a:lnTo>
                      <a:pt x="175" y="31"/>
                    </a:lnTo>
                    <a:moveTo>
                      <a:pt x="175" y="0"/>
                    </a:moveTo>
                    <a:lnTo>
                      <a:pt x="130" y="123"/>
                    </a:lnTo>
                    <a:lnTo>
                      <a:pt x="0" y="128"/>
                    </a:lnTo>
                    <a:lnTo>
                      <a:pt x="102" y="208"/>
                    </a:lnTo>
                    <a:lnTo>
                      <a:pt x="66" y="334"/>
                    </a:lnTo>
                    <a:lnTo>
                      <a:pt x="175" y="261"/>
                    </a:lnTo>
                    <a:lnTo>
                      <a:pt x="282" y="334"/>
                    </a:lnTo>
                    <a:lnTo>
                      <a:pt x="248" y="208"/>
                    </a:lnTo>
                    <a:lnTo>
                      <a:pt x="350" y="128"/>
                    </a:lnTo>
                    <a:lnTo>
                      <a:pt x="219" y="123"/>
                    </a:lnTo>
                    <a:lnTo>
                      <a:pt x="175" y="0"/>
                    </a:lnTo>
                    <a:lnTo>
                      <a:pt x="1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91"/>
              <p:cNvSpPr>
                <a:spLocks/>
              </p:cNvSpPr>
              <p:nvPr/>
            </p:nvSpPr>
            <p:spPr bwMode="auto">
              <a:xfrm>
                <a:off x="5552" y="2323"/>
                <a:ext cx="355" cy="352"/>
              </a:xfrm>
              <a:custGeom>
                <a:avLst/>
                <a:gdLst>
                  <a:gd name="T0" fmla="*/ 95 w 195"/>
                  <a:gd name="T1" fmla="*/ 189 h 193"/>
                  <a:gd name="T2" fmla="*/ 13 w 195"/>
                  <a:gd name="T3" fmla="*/ 145 h 193"/>
                  <a:gd name="T4" fmla="*/ 5 w 195"/>
                  <a:gd name="T5" fmla="*/ 87 h 193"/>
                  <a:gd name="T6" fmla="*/ 43 w 195"/>
                  <a:gd name="T7" fmla="*/ 42 h 193"/>
                  <a:gd name="T8" fmla="*/ 110 w 195"/>
                  <a:gd name="T9" fmla="*/ 53 h 193"/>
                  <a:gd name="T10" fmla="*/ 126 w 195"/>
                  <a:gd name="T11" fmla="*/ 101 h 193"/>
                  <a:gd name="T12" fmla="*/ 76 w 195"/>
                  <a:gd name="T13" fmla="*/ 138 h 193"/>
                  <a:gd name="T14" fmla="*/ 36 w 195"/>
                  <a:gd name="T15" fmla="*/ 109 h 193"/>
                  <a:gd name="T16" fmla="*/ 49 w 195"/>
                  <a:gd name="T17" fmla="*/ 72 h 193"/>
                  <a:gd name="T18" fmla="*/ 82 w 195"/>
                  <a:gd name="T19" fmla="*/ 73 h 193"/>
                  <a:gd name="T20" fmla="*/ 91 w 195"/>
                  <a:gd name="T21" fmla="*/ 95 h 193"/>
                  <a:gd name="T22" fmla="*/ 80 w 195"/>
                  <a:gd name="T23" fmla="*/ 109 h 193"/>
                  <a:gd name="T24" fmla="*/ 61 w 195"/>
                  <a:gd name="T25" fmla="*/ 108 h 193"/>
                  <a:gd name="T26" fmla="*/ 55 w 195"/>
                  <a:gd name="T27" fmla="*/ 93 h 193"/>
                  <a:gd name="T28" fmla="*/ 61 w 195"/>
                  <a:gd name="T29" fmla="*/ 94 h 193"/>
                  <a:gd name="T30" fmla="*/ 64 w 195"/>
                  <a:gd name="T31" fmla="*/ 103 h 193"/>
                  <a:gd name="T32" fmla="*/ 77 w 195"/>
                  <a:gd name="T33" fmla="*/ 104 h 193"/>
                  <a:gd name="T34" fmla="*/ 85 w 195"/>
                  <a:gd name="T35" fmla="*/ 94 h 193"/>
                  <a:gd name="T36" fmla="*/ 78 w 195"/>
                  <a:gd name="T37" fmla="*/ 77 h 193"/>
                  <a:gd name="T38" fmla="*/ 52 w 195"/>
                  <a:gd name="T39" fmla="*/ 77 h 193"/>
                  <a:gd name="T40" fmla="*/ 42 w 195"/>
                  <a:gd name="T41" fmla="*/ 108 h 193"/>
                  <a:gd name="T42" fmla="*/ 76 w 195"/>
                  <a:gd name="T43" fmla="*/ 132 h 193"/>
                  <a:gd name="T44" fmla="*/ 120 w 195"/>
                  <a:gd name="T45" fmla="*/ 100 h 193"/>
                  <a:gd name="T46" fmla="*/ 106 w 195"/>
                  <a:gd name="T47" fmla="*/ 58 h 193"/>
                  <a:gd name="T48" fmla="*/ 46 w 195"/>
                  <a:gd name="T49" fmla="*/ 47 h 193"/>
                  <a:gd name="T50" fmla="*/ 11 w 195"/>
                  <a:gd name="T51" fmla="*/ 88 h 193"/>
                  <a:gd name="T52" fmla="*/ 18 w 195"/>
                  <a:gd name="T53" fmla="*/ 141 h 193"/>
                  <a:gd name="T54" fmla="*/ 127 w 195"/>
                  <a:gd name="T55" fmla="*/ 178 h 193"/>
                  <a:gd name="T56" fmla="*/ 189 w 195"/>
                  <a:gd name="T57" fmla="*/ 93 h 193"/>
                  <a:gd name="T58" fmla="*/ 141 w 195"/>
                  <a:gd name="T59" fmla="*/ 5 h 193"/>
                  <a:gd name="T60" fmla="*/ 144 w 195"/>
                  <a:gd name="T61" fmla="*/ 0 h 193"/>
                  <a:gd name="T62" fmla="*/ 195 w 195"/>
                  <a:gd name="T63" fmla="*/ 93 h 193"/>
                  <a:gd name="T64" fmla="*/ 129 w 195"/>
                  <a:gd name="T65" fmla="*/ 184 h 193"/>
                  <a:gd name="T66" fmla="*/ 95 w 195"/>
                  <a:gd name="T67" fmla="*/ 189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5" h="193">
                    <a:moveTo>
                      <a:pt x="95" y="189"/>
                    </a:moveTo>
                    <a:cubicBezTo>
                      <a:pt x="62" y="189"/>
                      <a:pt x="31" y="173"/>
                      <a:pt x="13" y="145"/>
                    </a:cubicBezTo>
                    <a:cubicBezTo>
                      <a:pt x="2" y="128"/>
                      <a:pt x="0" y="107"/>
                      <a:pt x="5" y="87"/>
                    </a:cubicBezTo>
                    <a:cubicBezTo>
                      <a:pt x="11" y="67"/>
                      <a:pt x="25" y="51"/>
                      <a:pt x="43" y="42"/>
                    </a:cubicBezTo>
                    <a:cubicBezTo>
                      <a:pt x="60" y="34"/>
                      <a:pt x="87" y="32"/>
                      <a:pt x="110" y="53"/>
                    </a:cubicBezTo>
                    <a:cubicBezTo>
                      <a:pt x="122" y="64"/>
                      <a:pt x="128" y="82"/>
                      <a:pt x="126" y="101"/>
                    </a:cubicBezTo>
                    <a:cubicBezTo>
                      <a:pt x="123" y="125"/>
                      <a:pt x="98" y="138"/>
                      <a:pt x="76" y="138"/>
                    </a:cubicBezTo>
                    <a:cubicBezTo>
                      <a:pt x="54" y="138"/>
                      <a:pt x="39" y="127"/>
                      <a:pt x="36" y="109"/>
                    </a:cubicBezTo>
                    <a:cubicBezTo>
                      <a:pt x="33" y="91"/>
                      <a:pt x="38" y="78"/>
                      <a:pt x="49" y="72"/>
                    </a:cubicBezTo>
                    <a:cubicBezTo>
                      <a:pt x="59" y="66"/>
                      <a:pt x="74" y="65"/>
                      <a:pt x="82" y="73"/>
                    </a:cubicBezTo>
                    <a:cubicBezTo>
                      <a:pt x="89" y="79"/>
                      <a:pt x="92" y="87"/>
                      <a:pt x="91" y="95"/>
                    </a:cubicBezTo>
                    <a:cubicBezTo>
                      <a:pt x="90" y="101"/>
                      <a:pt x="86" y="107"/>
                      <a:pt x="80" y="109"/>
                    </a:cubicBezTo>
                    <a:cubicBezTo>
                      <a:pt x="73" y="112"/>
                      <a:pt x="66" y="111"/>
                      <a:pt x="61" y="108"/>
                    </a:cubicBezTo>
                    <a:cubicBezTo>
                      <a:pt x="56" y="104"/>
                      <a:pt x="54" y="99"/>
                      <a:pt x="55" y="93"/>
                    </a:cubicBezTo>
                    <a:cubicBezTo>
                      <a:pt x="61" y="94"/>
                      <a:pt x="61" y="94"/>
                      <a:pt x="61" y="94"/>
                    </a:cubicBezTo>
                    <a:cubicBezTo>
                      <a:pt x="60" y="98"/>
                      <a:pt x="62" y="101"/>
                      <a:pt x="64" y="103"/>
                    </a:cubicBezTo>
                    <a:cubicBezTo>
                      <a:pt x="68" y="105"/>
                      <a:pt x="73" y="106"/>
                      <a:pt x="77" y="104"/>
                    </a:cubicBezTo>
                    <a:cubicBezTo>
                      <a:pt x="81" y="102"/>
                      <a:pt x="84" y="99"/>
                      <a:pt x="85" y="94"/>
                    </a:cubicBezTo>
                    <a:cubicBezTo>
                      <a:pt x="86" y="88"/>
                      <a:pt x="83" y="82"/>
                      <a:pt x="78" y="77"/>
                    </a:cubicBezTo>
                    <a:cubicBezTo>
                      <a:pt x="73" y="72"/>
                      <a:pt x="59" y="73"/>
                      <a:pt x="52" y="77"/>
                    </a:cubicBezTo>
                    <a:cubicBezTo>
                      <a:pt x="41" y="83"/>
                      <a:pt x="40" y="97"/>
                      <a:pt x="42" y="108"/>
                    </a:cubicBezTo>
                    <a:cubicBezTo>
                      <a:pt x="44" y="126"/>
                      <a:pt x="61" y="132"/>
                      <a:pt x="76" y="132"/>
                    </a:cubicBezTo>
                    <a:cubicBezTo>
                      <a:pt x="95" y="132"/>
                      <a:pt x="117" y="121"/>
                      <a:pt x="120" y="100"/>
                    </a:cubicBezTo>
                    <a:cubicBezTo>
                      <a:pt x="122" y="83"/>
                      <a:pt x="117" y="67"/>
                      <a:pt x="106" y="58"/>
                    </a:cubicBezTo>
                    <a:cubicBezTo>
                      <a:pt x="85" y="39"/>
                      <a:pt x="60" y="40"/>
                      <a:pt x="46" y="47"/>
                    </a:cubicBezTo>
                    <a:cubicBezTo>
                      <a:pt x="29" y="55"/>
                      <a:pt x="16" y="70"/>
                      <a:pt x="11" y="88"/>
                    </a:cubicBezTo>
                    <a:cubicBezTo>
                      <a:pt x="6" y="107"/>
                      <a:pt x="8" y="126"/>
                      <a:pt x="18" y="141"/>
                    </a:cubicBezTo>
                    <a:cubicBezTo>
                      <a:pt x="41" y="178"/>
                      <a:pt x="86" y="193"/>
                      <a:pt x="127" y="178"/>
                    </a:cubicBezTo>
                    <a:cubicBezTo>
                      <a:pt x="163" y="165"/>
                      <a:pt x="189" y="131"/>
                      <a:pt x="189" y="93"/>
                    </a:cubicBezTo>
                    <a:cubicBezTo>
                      <a:pt x="189" y="54"/>
                      <a:pt x="171" y="22"/>
                      <a:pt x="141" y="5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76" y="18"/>
                      <a:pt x="195" y="52"/>
                      <a:pt x="195" y="93"/>
                    </a:cubicBezTo>
                    <a:cubicBezTo>
                      <a:pt x="195" y="133"/>
                      <a:pt x="168" y="170"/>
                      <a:pt x="129" y="184"/>
                    </a:cubicBezTo>
                    <a:cubicBezTo>
                      <a:pt x="118" y="188"/>
                      <a:pt x="107" y="189"/>
                      <a:pt x="95" y="18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192"/>
              <p:cNvSpPr>
                <a:spLocks noEditPoints="1"/>
              </p:cNvSpPr>
              <p:nvPr/>
            </p:nvSpPr>
            <p:spPr bwMode="auto">
              <a:xfrm>
                <a:off x="6482" y="2356"/>
                <a:ext cx="13" cy="279"/>
              </a:xfrm>
              <a:custGeom>
                <a:avLst/>
                <a:gdLst>
                  <a:gd name="T0" fmla="*/ 13 w 13"/>
                  <a:gd name="T1" fmla="*/ 279 h 279"/>
                  <a:gd name="T2" fmla="*/ 0 w 13"/>
                  <a:gd name="T3" fmla="*/ 279 h 279"/>
                  <a:gd name="T4" fmla="*/ 0 w 13"/>
                  <a:gd name="T5" fmla="*/ 262 h 279"/>
                  <a:gd name="T6" fmla="*/ 13 w 13"/>
                  <a:gd name="T7" fmla="*/ 262 h 279"/>
                  <a:gd name="T8" fmla="*/ 13 w 13"/>
                  <a:gd name="T9" fmla="*/ 279 h 279"/>
                  <a:gd name="T10" fmla="*/ 13 w 13"/>
                  <a:gd name="T11" fmla="*/ 218 h 279"/>
                  <a:gd name="T12" fmla="*/ 0 w 13"/>
                  <a:gd name="T13" fmla="*/ 218 h 279"/>
                  <a:gd name="T14" fmla="*/ 0 w 13"/>
                  <a:gd name="T15" fmla="*/ 175 h 279"/>
                  <a:gd name="T16" fmla="*/ 13 w 13"/>
                  <a:gd name="T17" fmla="*/ 175 h 279"/>
                  <a:gd name="T18" fmla="*/ 13 w 13"/>
                  <a:gd name="T19" fmla="*/ 218 h 279"/>
                  <a:gd name="T20" fmla="*/ 13 w 13"/>
                  <a:gd name="T21" fmla="*/ 131 h 279"/>
                  <a:gd name="T22" fmla="*/ 0 w 13"/>
                  <a:gd name="T23" fmla="*/ 131 h 279"/>
                  <a:gd name="T24" fmla="*/ 0 w 13"/>
                  <a:gd name="T25" fmla="*/ 87 h 279"/>
                  <a:gd name="T26" fmla="*/ 13 w 13"/>
                  <a:gd name="T27" fmla="*/ 87 h 279"/>
                  <a:gd name="T28" fmla="*/ 13 w 13"/>
                  <a:gd name="T29" fmla="*/ 131 h 279"/>
                  <a:gd name="T30" fmla="*/ 13 w 13"/>
                  <a:gd name="T31" fmla="*/ 44 h 279"/>
                  <a:gd name="T32" fmla="*/ 0 w 13"/>
                  <a:gd name="T33" fmla="*/ 44 h 279"/>
                  <a:gd name="T34" fmla="*/ 0 w 13"/>
                  <a:gd name="T35" fmla="*/ 0 h 279"/>
                  <a:gd name="T36" fmla="*/ 13 w 13"/>
                  <a:gd name="T37" fmla="*/ 0 h 279"/>
                  <a:gd name="T38" fmla="*/ 13 w 13"/>
                  <a:gd name="T39" fmla="*/ 44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279">
                    <a:moveTo>
                      <a:pt x="13" y="279"/>
                    </a:moveTo>
                    <a:lnTo>
                      <a:pt x="0" y="279"/>
                    </a:lnTo>
                    <a:lnTo>
                      <a:pt x="0" y="262"/>
                    </a:lnTo>
                    <a:lnTo>
                      <a:pt x="13" y="262"/>
                    </a:lnTo>
                    <a:lnTo>
                      <a:pt x="13" y="279"/>
                    </a:lnTo>
                    <a:close/>
                    <a:moveTo>
                      <a:pt x="13" y="218"/>
                    </a:moveTo>
                    <a:lnTo>
                      <a:pt x="0" y="218"/>
                    </a:lnTo>
                    <a:lnTo>
                      <a:pt x="0" y="175"/>
                    </a:lnTo>
                    <a:lnTo>
                      <a:pt x="13" y="175"/>
                    </a:lnTo>
                    <a:lnTo>
                      <a:pt x="13" y="218"/>
                    </a:lnTo>
                    <a:close/>
                    <a:moveTo>
                      <a:pt x="13" y="131"/>
                    </a:moveTo>
                    <a:lnTo>
                      <a:pt x="0" y="131"/>
                    </a:lnTo>
                    <a:lnTo>
                      <a:pt x="0" y="87"/>
                    </a:lnTo>
                    <a:lnTo>
                      <a:pt x="13" y="87"/>
                    </a:lnTo>
                    <a:lnTo>
                      <a:pt x="13" y="131"/>
                    </a:lnTo>
                    <a:close/>
                    <a:moveTo>
                      <a:pt x="13" y="44"/>
                    </a:moveTo>
                    <a:lnTo>
                      <a:pt x="0" y="44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193"/>
              <p:cNvSpPr>
                <a:spLocks noEditPoints="1"/>
              </p:cNvSpPr>
              <p:nvPr/>
            </p:nvSpPr>
            <p:spPr bwMode="auto">
              <a:xfrm>
                <a:off x="6524" y="2403"/>
                <a:ext cx="140" cy="184"/>
              </a:xfrm>
              <a:custGeom>
                <a:avLst/>
                <a:gdLst>
                  <a:gd name="T0" fmla="*/ 128 w 140"/>
                  <a:gd name="T1" fmla="*/ 20 h 184"/>
                  <a:gd name="T2" fmla="*/ 128 w 140"/>
                  <a:gd name="T3" fmla="*/ 164 h 184"/>
                  <a:gd name="T4" fmla="*/ 20 w 140"/>
                  <a:gd name="T5" fmla="*/ 93 h 184"/>
                  <a:gd name="T6" fmla="*/ 128 w 140"/>
                  <a:gd name="T7" fmla="*/ 20 h 184"/>
                  <a:gd name="T8" fmla="*/ 140 w 140"/>
                  <a:gd name="T9" fmla="*/ 0 h 184"/>
                  <a:gd name="T10" fmla="*/ 0 w 140"/>
                  <a:gd name="T11" fmla="*/ 93 h 184"/>
                  <a:gd name="T12" fmla="*/ 140 w 140"/>
                  <a:gd name="T13" fmla="*/ 184 h 184"/>
                  <a:gd name="T14" fmla="*/ 140 w 140"/>
                  <a:gd name="T15" fmla="*/ 0 h 184"/>
                  <a:gd name="T16" fmla="*/ 140 w 140"/>
                  <a:gd name="T17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0" h="184">
                    <a:moveTo>
                      <a:pt x="128" y="20"/>
                    </a:moveTo>
                    <a:lnTo>
                      <a:pt x="128" y="164"/>
                    </a:lnTo>
                    <a:lnTo>
                      <a:pt x="20" y="93"/>
                    </a:lnTo>
                    <a:lnTo>
                      <a:pt x="128" y="20"/>
                    </a:lnTo>
                    <a:close/>
                    <a:moveTo>
                      <a:pt x="140" y="0"/>
                    </a:moveTo>
                    <a:lnTo>
                      <a:pt x="0" y="93"/>
                    </a:lnTo>
                    <a:lnTo>
                      <a:pt x="140" y="184"/>
                    </a:lnTo>
                    <a:lnTo>
                      <a:pt x="140" y="0"/>
                    </a:lnTo>
                    <a:lnTo>
                      <a:pt x="1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94"/>
              <p:cNvSpPr>
                <a:spLocks noEditPoints="1"/>
              </p:cNvSpPr>
              <p:nvPr/>
            </p:nvSpPr>
            <p:spPr bwMode="auto">
              <a:xfrm>
                <a:off x="6524" y="2403"/>
                <a:ext cx="140" cy="184"/>
              </a:xfrm>
              <a:custGeom>
                <a:avLst/>
                <a:gdLst>
                  <a:gd name="T0" fmla="*/ 128 w 140"/>
                  <a:gd name="T1" fmla="*/ 20 h 184"/>
                  <a:gd name="T2" fmla="*/ 128 w 140"/>
                  <a:gd name="T3" fmla="*/ 164 h 184"/>
                  <a:gd name="T4" fmla="*/ 20 w 140"/>
                  <a:gd name="T5" fmla="*/ 93 h 184"/>
                  <a:gd name="T6" fmla="*/ 128 w 140"/>
                  <a:gd name="T7" fmla="*/ 20 h 184"/>
                  <a:gd name="T8" fmla="*/ 140 w 140"/>
                  <a:gd name="T9" fmla="*/ 0 h 184"/>
                  <a:gd name="T10" fmla="*/ 0 w 140"/>
                  <a:gd name="T11" fmla="*/ 93 h 184"/>
                  <a:gd name="T12" fmla="*/ 140 w 140"/>
                  <a:gd name="T13" fmla="*/ 184 h 184"/>
                  <a:gd name="T14" fmla="*/ 140 w 140"/>
                  <a:gd name="T15" fmla="*/ 0 h 184"/>
                  <a:gd name="T16" fmla="*/ 140 w 140"/>
                  <a:gd name="T17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0" h="184">
                    <a:moveTo>
                      <a:pt x="128" y="20"/>
                    </a:moveTo>
                    <a:lnTo>
                      <a:pt x="128" y="164"/>
                    </a:lnTo>
                    <a:lnTo>
                      <a:pt x="20" y="93"/>
                    </a:lnTo>
                    <a:lnTo>
                      <a:pt x="128" y="20"/>
                    </a:lnTo>
                    <a:moveTo>
                      <a:pt x="140" y="0"/>
                    </a:moveTo>
                    <a:lnTo>
                      <a:pt x="0" y="93"/>
                    </a:lnTo>
                    <a:lnTo>
                      <a:pt x="140" y="184"/>
                    </a:lnTo>
                    <a:lnTo>
                      <a:pt x="140" y="0"/>
                    </a:lnTo>
                    <a:lnTo>
                      <a:pt x="1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195"/>
              <p:cNvSpPr>
                <a:spLocks noEditPoints="1"/>
              </p:cNvSpPr>
              <p:nvPr/>
            </p:nvSpPr>
            <p:spPr bwMode="auto">
              <a:xfrm>
                <a:off x="6315" y="2403"/>
                <a:ext cx="138" cy="184"/>
              </a:xfrm>
              <a:custGeom>
                <a:avLst/>
                <a:gdLst>
                  <a:gd name="T0" fmla="*/ 11 w 138"/>
                  <a:gd name="T1" fmla="*/ 20 h 184"/>
                  <a:gd name="T2" fmla="*/ 118 w 138"/>
                  <a:gd name="T3" fmla="*/ 93 h 184"/>
                  <a:gd name="T4" fmla="*/ 11 w 138"/>
                  <a:gd name="T5" fmla="*/ 164 h 184"/>
                  <a:gd name="T6" fmla="*/ 11 w 138"/>
                  <a:gd name="T7" fmla="*/ 20 h 184"/>
                  <a:gd name="T8" fmla="*/ 0 w 138"/>
                  <a:gd name="T9" fmla="*/ 0 h 184"/>
                  <a:gd name="T10" fmla="*/ 0 w 138"/>
                  <a:gd name="T11" fmla="*/ 184 h 184"/>
                  <a:gd name="T12" fmla="*/ 138 w 138"/>
                  <a:gd name="T13" fmla="*/ 93 h 184"/>
                  <a:gd name="T14" fmla="*/ 0 w 138"/>
                  <a:gd name="T15" fmla="*/ 0 h 184"/>
                  <a:gd name="T16" fmla="*/ 0 w 138"/>
                  <a:gd name="T17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8" h="184">
                    <a:moveTo>
                      <a:pt x="11" y="20"/>
                    </a:moveTo>
                    <a:lnTo>
                      <a:pt x="118" y="93"/>
                    </a:lnTo>
                    <a:lnTo>
                      <a:pt x="11" y="164"/>
                    </a:lnTo>
                    <a:lnTo>
                      <a:pt x="11" y="20"/>
                    </a:lnTo>
                    <a:close/>
                    <a:moveTo>
                      <a:pt x="0" y="0"/>
                    </a:moveTo>
                    <a:lnTo>
                      <a:pt x="0" y="184"/>
                    </a:lnTo>
                    <a:lnTo>
                      <a:pt x="138" y="9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196"/>
              <p:cNvSpPr>
                <a:spLocks noEditPoints="1"/>
              </p:cNvSpPr>
              <p:nvPr/>
            </p:nvSpPr>
            <p:spPr bwMode="auto">
              <a:xfrm>
                <a:off x="6315" y="2403"/>
                <a:ext cx="138" cy="184"/>
              </a:xfrm>
              <a:custGeom>
                <a:avLst/>
                <a:gdLst>
                  <a:gd name="T0" fmla="*/ 11 w 138"/>
                  <a:gd name="T1" fmla="*/ 20 h 184"/>
                  <a:gd name="T2" fmla="*/ 118 w 138"/>
                  <a:gd name="T3" fmla="*/ 93 h 184"/>
                  <a:gd name="T4" fmla="*/ 11 w 138"/>
                  <a:gd name="T5" fmla="*/ 164 h 184"/>
                  <a:gd name="T6" fmla="*/ 11 w 138"/>
                  <a:gd name="T7" fmla="*/ 20 h 184"/>
                  <a:gd name="T8" fmla="*/ 0 w 138"/>
                  <a:gd name="T9" fmla="*/ 0 h 184"/>
                  <a:gd name="T10" fmla="*/ 0 w 138"/>
                  <a:gd name="T11" fmla="*/ 184 h 184"/>
                  <a:gd name="T12" fmla="*/ 138 w 138"/>
                  <a:gd name="T13" fmla="*/ 93 h 184"/>
                  <a:gd name="T14" fmla="*/ 0 w 138"/>
                  <a:gd name="T15" fmla="*/ 0 h 184"/>
                  <a:gd name="T16" fmla="*/ 0 w 138"/>
                  <a:gd name="T17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8" h="184">
                    <a:moveTo>
                      <a:pt x="11" y="20"/>
                    </a:moveTo>
                    <a:lnTo>
                      <a:pt x="118" y="93"/>
                    </a:lnTo>
                    <a:lnTo>
                      <a:pt x="11" y="164"/>
                    </a:lnTo>
                    <a:lnTo>
                      <a:pt x="11" y="20"/>
                    </a:lnTo>
                    <a:moveTo>
                      <a:pt x="0" y="0"/>
                    </a:moveTo>
                    <a:lnTo>
                      <a:pt x="0" y="184"/>
                    </a:lnTo>
                    <a:lnTo>
                      <a:pt x="138" y="9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197"/>
              <p:cNvSpPr>
                <a:spLocks noEditPoints="1"/>
              </p:cNvSpPr>
              <p:nvPr/>
            </p:nvSpPr>
            <p:spPr bwMode="auto">
              <a:xfrm>
                <a:off x="7072" y="2403"/>
                <a:ext cx="139" cy="184"/>
              </a:xfrm>
              <a:custGeom>
                <a:avLst/>
                <a:gdLst>
                  <a:gd name="T0" fmla="*/ 128 w 139"/>
                  <a:gd name="T1" fmla="*/ 20 h 184"/>
                  <a:gd name="T2" fmla="*/ 128 w 139"/>
                  <a:gd name="T3" fmla="*/ 164 h 184"/>
                  <a:gd name="T4" fmla="*/ 18 w 139"/>
                  <a:gd name="T5" fmla="*/ 91 h 184"/>
                  <a:gd name="T6" fmla="*/ 128 w 139"/>
                  <a:gd name="T7" fmla="*/ 20 h 184"/>
                  <a:gd name="T8" fmla="*/ 139 w 139"/>
                  <a:gd name="T9" fmla="*/ 0 h 184"/>
                  <a:gd name="T10" fmla="*/ 0 w 139"/>
                  <a:gd name="T11" fmla="*/ 91 h 184"/>
                  <a:gd name="T12" fmla="*/ 139 w 139"/>
                  <a:gd name="T13" fmla="*/ 184 h 184"/>
                  <a:gd name="T14" fmla="*/ 139 w 139"/>
                  <a:gd name="T15" fmla="*/ 0 h 184"/>
                  <a:gd name="T16" fmla="*/ 139 w 139"/>
                  <a:gd name="T17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9" h="184">
                    <a:moveTo>
                      <a:pt x="128" y="20"/>
                    </a:moveTo>
                    <a:lnTo>
                      <a:pt x="128" y="164"/>
                    </a:lnTo>
                    <a:lnTo>
                      <a:pt x="18" y="91"/>
                    </a:lnTo>
                    <a:lnTo>
                      <a:pt x="128" y="20"/>
                    </a:lnTo>
                    <a:close/>
                    <a:moveTo>
                      <a:pt x="139" y="0"/>
                    </a:moveTo>
                    <a:lnTo>
                      <a:pt x="0" y="91"/>
                    </a:lnTo>
                    <a:lnTo>
                      <a:pt x="139" y="184"/>
                    </a:lnTo>
                    <a:lnTo>
                      <a:pt x="139" y="0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198"/>
              <p:cNvSpPr>
                <a:spLocks noEditPoints="1"/>
              </p:cNvSpPr>
              <p:nvPr/>
            </p:nvSpPr>
            <p:spPr bwMode="auto">
              <a:xfrm>
                <a:off x="7072" y="2403"/>
                <a:ext cx="139" cy="184"/>
              </a:xfrm>
              <a:custGeom>
                <a:avLst/>
                <a:gdLst>
                  <a:gd name="T0" fmla="*/ 128 w 139"/>
                  <a:gd name="T1" fmla="*/ 20 h 184"/>
                  <a:gd name="T2" fmla="*/ 128 w 139"/>
                  <a:gd name="T3" fmla="*/ 164 h 184"/>
                  <a:gd name="T4" fmla="*/ 18 w 139"/>
                  <a:gd name="T5" fmla="*/ 91 h 184"/>
                  <a:gd name="T6" fmla="*/ 128 w 139"/>
                  <a:gd name="T7" fmla="*/ 20 h 184"/>
                  <a:gd name="T8" fmla="*/ 139 w 139"/>
                  <a:gd name="T9" fmla="*/ 0 h 184"/>
                  <a:gd name="T10" fmla="*/ 0 w 139"/>
                  <a:gd name="T11" fmla="*/ 91 h 184"/>
                  <a:gd name="T12" fmla="*/ 139 w 139"/>
                  <a:gd name="T13" fmla="*/ 184 h 184"/>
                  <a:gd name="T14" fmla="*/ 139 w 139"/>
                  <a:gd name="T15" fmla="*/ 0 h 184"/>
                  <a:gd name="T16" fmla="*/ 139 w 139"/>
                  <a:gd name="T17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9" h="184">
                    <a:moveTo>
                      <a:pt x="128" y="20"/>
                    </a:moveTo>
                    <a:lnTo>
                      <a:pt x="128" y="164"/>
                    </a:lnTo>
                    <a:lnTo>
                      <a:pt x="18" y="91"/>
                    </a:lnTo>
                    <a:lnTo>
                      <a:pt x="128" y="20"/>
                    </a:lnTo>
                    <a:moveTo>
                      <a:pt x="139" y="0"/>
                    </a:moveTo>
                    <a:lnTo>
                      <a:pt x="0" y="91"/>
                    </a:lnTo>
                    <a:lnTo>
                      <a:pt x="139" y="184"/>
                    </a:lnTo>
                    <a:lnTo>
                      <a:pt x="139" y="0"/>
                    </a:lnTo>
                    <a:lnTo>
                      <a:pt x="1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199"/>
              <p:cNvSpPr>
                <a:spLocks noEditPoints="1"/>
              </p:cNvSpPr>
              <p:nvPr/>
            </p:nvSpPr>
            <p:spPr bwMode="auto">
              <a:xfrm>
                <a:off x="7282" y="2403"/>
                <a:ext cx="140" cy="184"/>
              </a:xfrm>
              <a:custGeom>
                <a:avLst/>
                <a:gdLst>
                  <a:gd name="T0" fmla="*/ 11 w 140"/>
                  <a:gd name="T1" fmla="*/ 20 h 184"/>
                  <a:gd name="T2" fmla="*/ 120 w 140"/>
                  <a:gd name="T3" fmla="*/ 91 h 184"/>
                  <a:gd name="T4" fmla="*/ 11 w 140"/>
                  <a:gd name="T5" fmla="*/ 164 h 184"/>
                  <a:gd name="T6" fmla="*/ 11 w 140"/>
                  <a:gd name="T7" fmla="*/ 20 h 184"/>
                  <a:gd name="T8" fmla="*/ 0 w 140"/>
                  <a:gd name="T9" fmla="*/ 0 h 184"/>
                  <a:gd name="T10" fmla="*/ 0 w 140"/>
                  <a:gd name="T11" fmla="*/ 184 h 184"/>
                  <a:gd name="T12" fmla="*/ 140 w 140"/>
                  <a:gd name="T13" fmla="*/ 91 h 184"/>
                  <a:gd name="T14" fmla="*/ 0 w 140"/>
                  <a:gd name="T15" fmla="*/ 0 h 184"/>
                  <a:gd name="T16" fmla="*/ 0 w 140"/>
                  <a:gd name="T17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0" h="184">
                    <a:moveTo>
                      <a:pt x="11" y="20"/>
                    </a:moveTo>
                    <a:lnTo>
                      <a:pt x="120" y="91"/>
                    </a:lnTo>
                    <a:lnTo>
                      <a:pt x="11" y="164"/>
                    </a:lnTo>
                    <a:lnTo>
                      <a:pt x="11" y="20"/>
                    </a:lnTo>
                    <a:close/>
                    <a:moveTo>
                      <a:pt x="0" y="0"/>
                    </a:moveTo>
                    <a:lnTo>
                      <a:pt x="0" y="184"/>
                    </a:lnTo>
                    <a:lnTo>
                      <a:pt x="140" y="9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200"/>
              <p:cNvSpPr>
                <a:spLocks noEditPoints="1"/>
              </p:cNvSpPr>
              <p:nvPr/>
            </p:nvSpPr>
            <p:spPr bwMode="auto">
              <a:xfrm>
                <a:off x="7282" y="2403"/>
                <a:ext cx="140" cy="184"/>
              </a:xfrm>
              <a:custGeom>
                <a:avLst/>
                <a:gdLst>
                  <a:gd name="T0" fmla="*/ 11 w 140"/>
                  <a:gd name="T1" fmla="*/ 20 h 184"/>
                  <a:gd name="T2" fmla="*/ 120 w 140"/>
                  <a:gd name="T3" fmla="*/ 91 h 184"/>
                  <a:gd name="T4" fmla="*/ 11 w 140"/>
                  <a:gd name="T5" fmla="*/ 164 h 184"/>
                  <a:gd name="T6" fmla="*/ 11 w 140"/>
                  <a:gd name="T7" fmla="*/ 20 h 184"/>
                  <a:gd name="T8" fmla="*/ 0 w 140"/>
                  <a:gd name="T9" fmla="*/ 0 h 184"/>
                  <a:gd name="T10" fmla="*/ 0 w 140"/>
                  <a:gd name="T11" fmla="*/ 184 h 184"/>
                  <a:gd name="T12" fmla="*/ 140 w 140"/>
                  <a:gd name="T13" fmla="*/ 91 h 184"/>
                  <a:gd name="T14" fmla="*/ 0 w 140"/>
                  <a:gd name="T15" fmla="*/ 0 h 184"/>
                  <a:gd name="T16" fmla="*/ 0 w 140"/>
                  <a:gd name="T17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0" h="184">
                    <a:moveTo>
                      <a:pt x="11" y="20"/>
                    </a:moveTo>
                    <a:lnTo>
                      <a:pt x="120" y="91"/>
                    </a:lnTo>
                    <a:lnTo>
                      <a:pt x="11" y="164"/>
                    </a:lnTo>
                    <a:lnTo>
                      <a:pt x="11" y="20"/>
                    </a:lnTo>
                    <a:moveTo>
                      <a:pt x="0" y="0"/>
                    </a:moveTo>
                    <a:lnTo>
                      <a:pt x="0" y="184"/>
                    </a:lnTo>
                    <a:lnTo>
                      <a:pt x="140" y="9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201"/>
              <p:cNvSpPr>
                <a:spLocks noEditPoints="1"/>
              </p:cNvSpPr>
              <p:nvPr/>
            </p:nvSpPr>
            <p:spPr bwMode="auto">
              <a:xfrm>
                <a:off x="7240" y="2356"/>
                <a:ext cx="13" cy="279"/>
              </a:xfrm>
              <a:custGeom>
                <a:avLst/>
                <a:gdLst>
                  <a:gd name="T0" fmla="*/ 13 w 13"/>
                  <a:gd name="T1" fmla="*/ 279 h 279"/>
                  <a:gd name="T2" fmla="*/ 0 w 13"/>
                  <a:gd name="T3" fmla="*/ 279 h 279"/>
                  <a:gd name="T4" fmla="*/ 0 w 13"/>
                  <a:gd name="T5" fmla="*/ 262 h 279"/>
                  <a:gd name="T6" fmla="*/ 13 w 13"/>
                  <a:gd name="T7" fmla="*/ 262 h 279"/>
                  <a:gd name="T8" fmla="*/ 13 w 13"/>
                  <a:gd name="T9" fmla="*/ 279 h 279"/>
                  <a:gd name="T10" fmla="*/ 13 w 13"/>
                  <a:gd name="T11" fmla="*/ 218 h 279"/>
                  <a:gd name="T12" fmla="*/ 0 w 13"/>
                  <a:gd name="T13" fmla="*/ 218 h 279"/>
                  <a:gd name="T14" fmla="*/ 0 w 13"/>
                  <a:gd name="T15" fmla="*/ 175 h 279"/>
                  <a:gd name="T16" fmla="*/ 13 w 13"/>
                  <a:gd name="T17" fmla="*/ 175 h 279"/>
                  <a:gd name="T18" fmla="*/ 13 w 13"/>
                  <a:gd name="T19" fmla="*/ 218 h 279"/>
                  <a:gd name="T20" fmla="*/ 13 w 13"/>
                  <a:gd name="T21" fmla="*/ 131 h 279"/>
                  <a:gd name="T22" fmla="*/ 0 w 13"/>
                  <a:gd name="T23" fmla="*/ 131 h 279"/>
                  <a:gd name="T24" fmla="*/ 0 w 13"/>
                  <a:gd name="T25" fmla="*/ 87 h 279"/>
                  <a:gd name="T26" fmla="*/ 13 w 13"/>
                  <a:gd name="T27" fmla="*/ 87 h 279"/>
                  <a:gd name="T28" fmla="*/ 13 w 13"/>
                  <a:gd name="T29" fmla="*/ 131 h 279"/>
                  <a:gd name="T30" fmla="*/ 13 w 13"/>
                  <a:gd name="T31" fmla="*/ 44 h 279"/>
                  <a:gd name="T32" fmla="*/ 0 w 13"/>
                  <a:gd name="T33" fmla="*/ 44 h 279"/>
                  <a:gd name="T34" fmla="*/ 0 w 13"/>
                  <a:gd name="T35" fmla="*/ 0 h 279"/>
                  <a:gd name="T36" fmla="*/ 13 w 13"/>
                  <a:gd name="T37" fmla="*/ 0 h 279"/>
                  <a:gd name="T38" fmla="*/ 13 w 13"/>
                  <a:gd name="T39" fmla="*/ 44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279">
                    <a:moveTo>
                      <a:pt x="13" y="279"/>
                    </a:moveTo>
                    <a:lnTo>
                      <a:pt x="0" y="279"/>
                    </a:lnTo>
                    <a:lnTo>
                      <a:pt x="0" y="262"/>
                    </a:lnTo>
                    <a:lnTo>
                      <a:pt x="13" y="262"/>
                    </a:lnTo>
                    <a:lnTo>
                      <a:pt x="13" y="279"/>
                    </a:lnTo>
                    <a:close/>
                    <a:moveTo>
                      <a:pt x="13" y="218"/>
                    </a:moveTo>
                    <a:lnTo>
                      <a:pt x="0" y="218"/>
                    </a:lnTo>
                    <a:lnTo>
                      <a:pt x="0" y="175"/>
                    </a:lnTo>
                    <a:lnTo>
                      <a:pt x="13" y="175"/>
                    </a:lnTo>
                    <a:lnTo>
                      <a:pt x="13" y="218"/>
                    </a:lnTo>
                    <a:close/>
                    <a:moveTo>
                      <a:pt x="13" y="131"/>
                    </a:moveTo>
                    <a:lnTo>
                      <a:pt x="0" y="131"/>
                    </a:lnTo>
                    <a:lnTo>
                      <a:pt x="0" y="87"/>
                    </a:lnTo>
                    <a:lnTo>
                      <a:pt x="13" y="87"/>
                    </a:lnTo>
                    <a:lnTo>
                      <a:pt x="13" y="131"/>
                    </a:lnTo>
                    <a:close/>
                    <a:moveTo>
                      <a:pt x="13" y="44"/>
                    </a:moveTo>
                    <a:lnTo>
                      <a:pt x="0" y="44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202"/>
              <p:cNvSpPr>
                <a:spLocks noEditPoints="1"/>
              </p:cNvSpPr>
              <p:nvPr/>
            </p:nvSpPr>
            <p:spPr bwMode="auto">
              <a:xfrm>
                <a:off x="315" y="3090"/>
                <a:ext cx="138" cy="184"/>
              </a:xfrm>
              <a:custGeom>
                <a:avLst/>
                <a:gdLst>
                  <a:gd name="T0" fmla="*/ 10 w 138"/>
                  <a:gd name="T1" fmla="*/ 20 h 184"/>
                  <a:gd name="T2" fmla="*/ 118 w 138"/>
                  <a:gd name="T3" fmla="*/ 93 h 184"/>
                  <a:gd name="T4" fmla="*/ 10 w 138"/>
                  <a:gd name="T5" fmla="*/ 164 h 184"/>
                  <a:gd name="T6" fmla="*/ 10 w 138"/>
                  <a:gd name="T7" fmla="*/ 20 h 184"/>
                  <a:gd name="T8" fmla="*/ 0 w 138"/>
                  <a:gd name="T9" fmla="*/ 0 h 184"/>
                  <a:gd name="T10" fmla="*/ 0 w 138"/>
                  <a:gd name="T11" fmla="*/ 184 h 184"/>
                  <a:gd name="T12" fmla="*/ 138 w 138"/>
                  <a:gd name="T13" fmla="*/ 93 h 184"/>
                  <a:gd name="T14" fmla="*/ 0 w 138"/>
                  <a:gd name="T15" fmla="*/ 0 h 184"/>
                  <a:gd name="T16" fmla="*/ 0 w 138"/>
                  <a:gd name="T17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8" h="184">
                    <a:moveTo>
                      <a:pt x="10" y="20"/>
                    </a:moveTo>
                    <a:lnTo>
                      <a:pt x="118" y="93"/>
                    </a:lnTo>
                    <a:lnTo>
                      <a:pt x="10" y="164"/>
                    </a:lnTo>
                    <a:lnTo>
                      <a:pt x="10" y="20"/>
                    </a:lnTo>
                    <a:close/>
                    <a:moveTo>
                      <a:pt x="0" y="0"/>
                    </a:moveTo>
                    <a:lnTo>
                      <a:pt x="0" y="184"/>
                    </a:lnTo>
                    <a:lnTo>
                      <a:pt x="138" y="9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203"/>
              <p:cNvSpPr>
                <a:spLocks noEditPoints="1"/>
              </p:cNvSpPr>
              <p:nvPr/>
            </p:nvSpPr>
            <p:spPr bwMode="auto">
              <a:xfrm>
                <a:off x="315" y="3090"/>
                <a:ext cx="138" cy="184"/>
              </a:xfrm>
              <a:custGeom>
                <a:avLst/>
                <a:gdLst>
                  <a:gd name="T0" fmla="*/ 10 w 138"/>
                  <a:gd name="T1" fmla="*/ 20 h 184"/>
                  <a:gd name="T2" fmla="*/ 118 w 138"/>
                  <a:gd name="T3" fmla="*/ 93 h 184"/>
                  <a:gd name="T4" fmla="*/ 10 w 138"/>
                  <a:gd name="T5" fmla="*/ 164 h 184"/>
                  <a:gd name="T6" fmla="*/ 10 w 138"/>
                  <a:gd name="T7" fmla="*/ 20 h 184"/>
                  <a:gd name="T8" fmla="*/ 0 w 138"/>
                  <a:gd name="T9" fmla="*/ 0 h 184"/>
                  <a:gd name="T10" fmla="*/ 0 w 138"/>
                  <a:gd name="T11" fmla="*/ 184 h 184"/>
                  <a:gd name="T12" fmla="*/ 138 w 138"/>
                  <a:gd name="T13" fmla="*/ 93 h 184"/>
                  <a:gd name="T14" fmla="*/ 0 w 138"/>
                  <a:gd name="T15" fmla="*/ 0 h 184"/>
                  <a:gd name="T16" fmla="*/ 0 w 138"/>
                  <a:gd name="T17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8" h="184">
                    <a:moveTo>
                      <a:pt x="10" y="20"/>
                    </a:moveTo>
                    <a:lnTo>
                      <a:pt x="118" y="93"/>
                    </a:lnTo>
                    <a:lnTo>
                      <a:pt x="10" y="164"/>
                    </a:lnTo>
                    <a:lnTo>
                      <a:pt x="10" y="20"/>
                    </a:lnTo>
                    <a:moveTo>
                      <a:pt x="0" y="0"/>
                    </a:moveTo>
                    <a:lnTo>
                      <a:pt x="0" y="184"/>
                    </a:lnTo>
                    <a:lnTo>
                      <a:pt x="138" y="9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204"/>
              <p:cNvSpPr>
                <a:spLocks noEditPoints="1"/>
              </p:cNvSpPr>
              <p:nvPr/>
            </p:nvSpPr>
            <p:spPr bwMode="auto">
              <a:xfrm>
                <a:off x="467" y="3090"/>
                <a:ext cx="137" cy="184"/>
              </a:xfrm>
              <a:custGeom>
                <a:avLst/>
                <a:gdLst>
                  <a:gd name="T0" fmla="*/ 11 w 137"/>
                  <a:gd name="T1" fmla="*/ 20 h 184"/>
                  <a:gd name="T2" fmla="*/ 119 w 137"/>
                  <a:gd name="T3" fmla="*/ 93 h 184"/>
                  <a:gd name="T4" fmla="*/ 11 w 137"/>
                  <a:gd name="T5" fmla="*/ 164 h 184"/>
                  <a:gd name="T6" fmla="*/ 11 w 137"/>
                  <a:gd name="T7" fmla="*/ 20 h 184"/>
                  <a:gd name="T8" fmla="*/ 0 w 137"/>
                  <a:gd name="T9" fmla="*/ 0 h 184"/>
                  <a:gd name="T10" fmla="*/ 0 w 137"/>
                  <a:gd name="T11" fmla="*/ 184 h 184"/>
                  <a:gd name="T12" fmla="*/ 137 w 137"/>
                  <a:gd name="T13" fmla="*/ 93 h 184"/>
                  <a:gd name="T14" fmla="*/ 0 w 137"/>
                  <a:gd name="T15" fmla="*/ 0 h 184"/>
                  <a:gd name="T16" fmla="*/ 0 w 137"/>
                  <a:gd name="T17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7" h="184">
                    <a:moveTo>
                      <a:pt x="11" y="20"/>
                    </a:moveTo>
                    <a:lnTo>
                      <a:pt x="119" y="93"/>
                    </a:lnTo>
                    <a:lnTo>
                      <a:pt x="11" y="164"/>
                    </a:lnTo>
                    <a:lnTo>
                      <a:pt x="11" y="20"/>
                    </a:lnTo>
                    <a:close/>
                    <a:moveTo>
                      <a:pt x="0" y="0"/>
                    </a:moveTo>
                    <a:lnTo>
                      <a:pt x="0" y="184"/>
                    </a:lnTo>
                    <a:lnTo>
                      <a:pt x="137" y="9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Freeform 206"/>
            <p:cNvSpPr>
              <a:spLocks noEditPoints="1"/>
            </p:cNvSpPr>
            <p:nvPr/>
          </p:nvSpPr>
          <p:spPr bwMode="auto">
            <a:xfrm>
              <a:off x="467" y="3090"/>
              <a:ext cx="137" cy="184"/>
            </a:xfrm>
            <a:custGeom>
              <a:avLst/>
              <a:gdLst>
                <a:gd name="T0" fmla="*/ 11 w 137"/>
                <a:gd name="T1" fmla="*/ 20 h 184"/>
                <a:gd name="T2" fmla="*/ 119 w 137"/>
                <a:gd name="T3" fmla="*/ 93 h 184"/>
                <a:gd name="T4" fmla="*/ 11 w 137"/>
                <a:gd name="T5" fmla="*/ 164 h 184"/>
                <a:gd name="T6" fmla="*/ 11 w 137"/>
                <a:gd name="T7" fmla="*/ 20 h 184"/>
                <a:gd name="T8" fmla="*/ 0 w 137"/>
                <a:gd name="T9" fmla="*/ 0 h 184"/>
                <a:gd name="T10" fmla="*/ 0 w 137"/>
                <a:gd name="T11" fmla="*/ 184 h 184"/>
                <a:gd name="T12" fmla="*/ 137 w 137"/>
                <a:gd name="T13" fmla="*/ 93 h 184"/>
                <a:gd name="T14" fmla="*/ 0 w 137"/>
                <a:gd name="T15" fmla="*/ 0 h 184"/>
                <a:gd name="T16" fmla="*/ 0 w 137"/>
                <a:gd name="T1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7" h="184">
                  <a:moveTo>
                    <a:pt x="11" y="20"/>
                  </a:moveTo>
                  <a:lnTo>
                    <a:pt x="119" y="93"/>
                  </a:lnTo>
                  <a:lnTo>
                    <a:pt x="11" y="164"/>
                  </a:lnTo>
                  <a:lnTo>
                    <a:pt x="11" y="20"/>
                  </a:lnTo>
                  <a:moveTo>
                    <a:pt x="0" y="0"/>
                  </a:moveTo>
                  <a:lnTo>
                    <a:pt x="0" y="184"/>
                  </a:lnTo>
                  <a:lnTo>
                    <a:pt x="137" y="9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 noEditPoints="1"/>
            </p:cNvSpPr>
            <p:nvPr/>
          </p:nvSpPr>
          <p:spPr bwMode="auto">
            <a:xfrm>
              <a:off x="254" y="3045"/>
              <a:ext cx="11" cy="277"/>
            </a:xfrm>
            <a:custGeom>
              <a:avLst/>
              <a:gdLst>
                <a:gd name="T0" fmla="*/ 11 w 11"/>
                <a:gd name="T1" fmla="*/ 277 h 277"/>
                <a:gd name="T2" fmla="*/ 0 w 11"/>
                <a:gd name="T3" fmla="*/ 277 h 277"/>
                <a:gd name="T4" fmla="*/ 0 w 11"/>
                <a:gd name="T5" fmla="*/ 260 h 277"/>
                <a:gd name="T6" fmla="*/ 11 w 11"/>
                <a:gd name="T7" fmla="*/ 260 h 277"/>
                <a:gd name="T8" fmla="*/ 11 w 11"/>
                <a:gd name="T9" fmla="*/ 277 h 277"/>
                <a:gd name="T10" fmla="*/ 11 w 11"/>
                <a:gd name="T11" fmla="*/ 216 h 277"/>
                <a:gd name="T12" fmla="*/ 0 w 11"/>
                <a:gd name="T13" fmla="*/ 216 h 277"/>
                <a:gd name="T14" fmla="*/ 0 w 11"/>
                <a:gd name="T15" fmla="*/ 173 h 277"/>
                <a:gd name="T16" fmla="*/ 11 w 11"/>
                <a:gd name="T17" fmla="*/ 173 h 277"/>
                <a:gd name="T18" fmla="*/ 11 w 11"/>
                <a:gd name="T19" fmla="*/ 216 h 277"/>
                <a:gd name="T20" fmla="*/ 11 w 11"/>
                <a:gd name="T21" fmla="*/ 129 h 277"/>
                <a:gd name="T22" fmla="*/ 0 w 11"/>
                <a:gd name="T23" fmla="*/ 129 h 277"/>
                <a:gd name="T24" fmla="*/ 0 w 11"/>
                <a:gd name="T25" fmla="*/ 85 h 277"/>
                <a:gd name="T26" fmla="*/ 11 w 11"/>
                <a:gd name="T27" fmla="*/ 85 h 277"/>
                <a:gd name="T28" fmla="*/ 11 w 11"/>
                <a:gd name="T29" fmla="*/ 129 h 277"/>
                <a:gd name="T30" fmla="*/ 11 w 11"/>
                <a:gd name="T31" fmla="*/ 41 h 277"/>
                <a:gd name="T32" fmla="*/ 0 w 11"/>
                <a:gd name="T33" fmla="*/ 41 h 277"/>
                <a:gd name="T34" fmla="*/ 0 w 11"/>
                <a:gd name="T35" fmla="*/ 0 h 277"/>
                <a:gd name="T36" fmla="*/ 11 w 11"/>
                <a:gd name="T37" fmla="*/ 0 h 277"/>
                <a:gd name="T38" fmla="*/ 11 w 11"/>
                <a:gd name="T39" fmla="*/ 41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277">
                  <a:moveTo>
                    <a:pt x="11" y="277"/>
                  </a:moveTo>
                  <a:lnTo>
                    <a:pt x="0" y="277"/>
                  </a:lnTo>
                  <a:lnTo>
                    <a:pt x="0" y="260"/>
                  </a:lnTo>
                  <a:lnTo>
                    <a:pt x="11" y="260"/>
                  </a:lnTo>
                  <a:lnTo>
                    <a:pt x="11" y="277"/>
                  </a:lnTo>
                  <a:close/>
                  <a:moveTo>
                    <a:pt x="11" y="216"/>
                  </a:moveTo>
                  <a:lnTo>
                    <a:pt x="0" y="216"/>
                  </a:lnTo>
                  <a:lnTo>
                    <a:pt x="0" y="173"/>
                  </a:lnTo>
                  <a:lnTo>
                    <a:pt x="11" y="173"/>
                  </a:lnTo>
                  <a:lnTo>
                    <a:pt x="11" y="216"/>
                  </a:lnTo>
                  <a:close/>
                  <a:moveTo>
                    <a:pt x="11" y="129"/>
                  </a:moveTo>
                  <a:lnTo>
                    <a:pt x="0" y="129"/>
                  </a:lnTo>
                  <a:lnTo>
                    <a:pt x="0" y="85"/>
                  </a:lnTo>
                  <a:lnTo>
                    <a:pt x="11" y="85"/>
                  </a:lnTo>
                  <a:lnTo>
                    <a:pt x="11" y="129"/>
                  </a:lnTo>
                  <a:close/>
                  <a:moveTo>
                    <a:pt x="11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 noEditPoints="1"/>
            </p:cNvSpPr>
            <p:nvPr/>
          </p:nvSpPr>
          <p:spPr bwMode="auto">
            <a:xfrm>
              <a:off x="1165" y="3088"/>
              <a:ext cx="138" cy="184"/>
            </a:xfrm>
            <a:custGeom>
              <a:avLst/>
              <a:gdLst>
                <a:gd name="T0" fmla="*/ 127 w 138"/>
                <a:gd name="T1" fmla="*/ 20 h 184"/>
                <a:gd name="T2" fmla="*/ 127 w 138"/>
                <a:gd name="T3" fmla="*/ 164 h 184"/>
                <a:gd name="T4" fmla="*/ 20 w 138"/>
                <a:gd name="T5" fmla="*/ 91 h 184"/>
                <a:gd name="T6" fmla="*/ 127 w 138"/>
                <a:gd name="T7" fmla="*/ 20 h 184"/>
                <a:gd name="T8" fmla="*/ 138 w 138"/>
                <a:gd name="T9" fmla="*/ 0 h 184"/>
                <a:gd name="T10" fmla="*/ 0 w 138"/>
                <a:gd name="T11" fmla="*/ 91 h 184"/>
                <a:gd name="T12" fmla="*/ 138 w 138"/>
                <a:gd name="T13" fmla="*/ 184 h 184"/>
                <a:gd name="T14" fmla="*/ 138 w 138"/>
                <a:gd name="T15" fmla="*/ 0 h 184"/>
                <a:gd name="T16" fmla="*/ 138 w 138"/>
                <a:gd name="T1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184">
                  <a:moveTo>
                    <a:pt x="127" y="20"/>
                  </a:moveTo>
                  <a:lnTo>
                    <a:pt x="127" y="164"/>
                  </a:lnTo>
                  <a:lnTo>
                    <a:pt x="20" y="91"/>
                  </a:lnTo>
                  <a:lnTo>
                    <a:pt x="127" y="20"/>
                  </a:lnTo>
                  <a:close/>
                  <a:moveTo>
                    <a:pt x="138" y="0"/>
                  </a:moveTo>
                  <a:lnTo>
                    <a:pt x="0" y="91"/>
                  </a:lnTo>
                  <a:lnTo>
                    <a:pt x="138" y="184"/>
                  </a:ln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9"/>
            <p:cNvSpPr>
              <a:spLocks noEditPoints="1"/>
            </p:cNvSpPr>
            <p:nvPr/>
          </p:nvSpPr>
          <p:spPr bwMode="auto">
            <a:xfrm>
              <a:off x="1165" y="3088"/>
              <a:ext cx="138" cy="184"/>
            </a:xfrm>
            <a:custGeom>
              <a:avLst/>
              <a:gdLst>
                <a:gd name="T0" fmla="*/ 127 w 138"/>
                <a:gd name="T1" fmla="*/ 20 h 184"/>
                <a:gd name="T2" fmla="*/ 127 w 138"/>
                <a:gd name="T3" fmla="*/ 164 h 184"/>
                <a:gd name="T4" fmla="*/ 20 w 138"/>
                <a:gd name="T5" fmla="*/ 91 h 184"/>
                <a:gd name="T6" fmla="*/ 127 w 138"/>
                <a:gd name="T7" fmla="*/ 20 h 184"/>
                <a:gd name="T8" fmla="*/ 138 w 138"/>
                <a:gd name="T9" fmla="*/ 0 h 184"/>
                <a:gd name="T10" fmla="*/ 0 w 138"/>
                <a:gd name="T11" fmla="*/ 91 h 184"/>
                <a:gd name="T12" fmla="*/ 138 w 138"/>
                <a:gd name="T13" fmla="*/ 184 h 184"/>
                <a:gd name="T14" fmla="*/ 138 w 138"/>
                <a:gd name="T15" fmla="*/ 0 h 184"/>
                <a:gd name="T16" fmla="*/ 138 w 138"/>
                <a:gd name="T1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184">
                  <a:moveTo>
                    <a:pt x="127" y="20"/>
                  </a:moveTo>
                  <a:lnTo>
                    <a:pt x="127" y="164"/>
                  </a:lnTo>
                  <a:lnTo>
                    <a:pt x="20" y="91"/>
                  </a:lnTo>
                  <a:lnTo>
                    <a:pt x="127" y="20"/>
                  </a:lnTo>
                  <a:moveTo>
                    <a:pt x="138" y="0"/>
                  </a:moveTo>
                  <a:lnTo>
                    <a:pt x="0" y="91"/>
                  </a:lnTo>
                  <a:lnTo>
                    <a:pt x="138" y="184"/>
                  </a:lnTo>
                  <a:lnTo>
                    <a:pt x="138" y="0"/>
                  </a:lnTo>
                  <a:lnTo>
                    <a:pt x="1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 noEditPoints="1"/>
            </p:cNvSpPr>
            <p:nvPr/>
          </p:nvSpPr>
          <p:spPr bwMode="auto">
            <a:xfrm>
              <a:off x="1012" y="3088"/>
              <a:ext cx="138" cy="184"/>
            </a:xfrm>
            <a:custGeom>
              <a:avLst/>
              <a:gdLst>
                <a:gd name="T0" fmla="*/ 127 w 138"/>
                <a:gd name="T1" fmla="*/ 20 h 184"/>
                <a:gd name="T2" fmla="*/ 127 w 138"/>
                <a:gd name="T3" fmla="*/ 164 h 184"/>
                <a:gd name="T4" fmla="*/ 20 w 138"/>
                <a:gd name="T5" fmla="*/ 91 h 184"/>
                <a:gd name="T6" fmla="*/ 127 w 138"/>
                <a:gd name="T7" fmla="*/ 20 h 184"/>
                <a:gd name="T8" fmla="*/ 138 w 138"/>
                <a:gd name="T9" fmla="*/ 0 h 184"/>
                <a:gd name="T10" fmla="*/ 0 w 138"/>
                <a:gd name="T11" fmla="*/ 91 h 184"/>
                <a:gd name="T12" fmla="*/ 138 w 138"/>
                <a:gd name="T13" fmla="*/ 184 h 184"/>
                <a:gd name="T14" fmla="*/ 138 w 138"/>
                <a:gd name="T15" fmla="*/ 0 h 184"/>
                <a:gd name="T16" fmla="*/ 138 w 138"/>
                <a:gd name="T1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184">
                  <a:moveTo>
                    <a:pt x="127" y="20"/>
                  </a:moveTo>
                  <a:lnTo>
                    <a:pt x="127" y="164"/>
                  </a:lnTo>
                  <a:lnTo>
                    <a:pt x="20" y="91"/>
                  </a:lnTo>
                  <a:lnTo>
                    <a:pt x="127" y="20"/>
                  </a:lnTo>
                  <a:close/>
                  <a:moveTo>
                    <a:pt x="138" y="0"/>
                  </a:moveTo>
                  <a:lnTo>
                    <a:pt x="0" y="91"/>
                  </a:lnTo>
                  <a:lnTo>
                    <a:pt x="138" y="184"/>
                  </a:ln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 noEditPoints="1"/>
            </p:cNvSpPr>
            <p:nvPr/>
          </p:nvSpPr>
          <p:spPr bwMode="auto">
            <a:xfrm>
              <a:off x="1012" y="3088"/>
              <a:ext cx="138" cy="184"/>
            </a:xfrm>
            <a:custGeom>
              <a:avLst/>
              <a:gdLst>
                <a:gd name="T0" fmla="*/ 127 w 138"/>
                <a:gd name="T1" fmla="*/ 20 h 184"/>
                <a:gd name="T2" fmla="*/ 127 w 138"/>
                <a:gd name="T3" fmla="*/ 164 h 184"/>
                <a:gd name="T4" fmla="*/ 20 w 138"/>
                <a:gd name="T5" fmla="*/ 91 h 184"/>
                <a:gd name="T6" fmla="*/ 127 w 138"/>
                <a:gd name="T7" fmla="*/ 20 h 184"/>
                <a:gd name="T8" fmla="*/ 138 w 138"/>
                <a:gd name="T9" fmla="*/ 0 h 184"/>
                <a:gd name="T10" fmla="*/ 0 w 138"/>
                <a:gd name="T11" fmla="*/ 91 h 184"/>
                <a:gd name="T12" fmla="*/ 138 w 138"/>
                <a:gd name="T13" fmla="*/ 184 h 184"/>
                <a:gd name="T14" fmla="*/ 138 w 138"/>
                <a:gd name="T15" fmla="*/ 0 h 184"/>
                <a:gd name="T16" fmla="*/ 138 w 138"/>
                <a:gd name="T1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184">
                  <a:moveTo>
                    <a:pt x="127" y="20"/>
                  </a:moveTo>
                  <a:lnTo>
                    <a:pt x="127" y="164"/>
                  </a:lnTo>
                  <a:lnTo>
                    <a:pt x="20" y="91"/>
                  </a:lnTo>
                  <a:lnTo>
                    <a:pt x="127" y="20"/>
                  </a:lnTo>
                  <a:moveTo>
                    <a:pt x="138" y="0"/>
                  </a:moveTo>
                  <a:lnTo>
                    <a:pt x="0" y="91"/>
                  </a:lnTo>
                  <a:lnTo>
                    <a:pt x="138" y="184"/>
                  </a:lnTo>
                  <a:lnTo>
                    <a:pt x="138" y="0"/>
                  </a:lnTo>
                  <a:lnTo>
                    <a:pt x="1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 noEditPoints="1"/>
            </p:cNvSpPr>
            <p:nvPr/>
          </p:nvSpPr>
          <p:spPr bwMode="auto">
            <a:xfrm>
              <a:off x="1350" y="3041"/>
              <a:ext cx="11" cy="277"/>
            </a:xfrm>
            <a:custGeom>
              <a:avLst/>
              <a:gdLst>
                <a:gd name="T0" fmla="*/ 11 w 11"/>
                <a:gd name="T1" fmla="*/ 277 h 277"/>
                <a:gd name="T2" fmla="*/ 0 w 11"/>
                <a:gd name="T3" fmla="*/ 277 h 277"/>
                <a:gd name="T4" fmla="*/ 0 w 11"/>
                <a:gd name="T5" fmla="*/ 262 h 277"/>
                <a:gd name="T6" fmla="*/ 11 w 11"/>
                <a:gd name="T7" fmla="*/ 262 h 277"/>
                <a:gd name="T8" fmla="*/ 11 w 11"/>
                <a:gd name="T9" fmla="*/ 277 h 277"/>
                <a:gd name="T10" fmla="*/ 11 w 11"/>
                <a:gd name="T11" fmla="*/ 219 h 277"/>
                <a:gd name="T12" fmla="*/ 0 w 11"/>
                <a:gd name="T13" fmla="*/ 219 h 277"/>
                <a:gd name="T14" fmla="*/ 0 w 11"/>
                <a:gd name="T15" fmla="*/ 175 h 277"/>
                <a:gd name="T16" fmla="*/ 11 w 11"/>
                <a:gd name="T17" fmla="*/ 175 h 277"/>
                <a:gd name="T18" fmla="*/ 11 w 11"/>
                <a:gd name="T19" fmla="*/ 219 h 277"/>
                <a:gd name="T20" fmla="*/ 11 w 11"/>
                <a:gd name="T21" fmla="*/ 131 h 277"/>
                <a:gd name="T22" fmla="*/ 0 w 11"/>
                <a:gd name="T23" fmla="*/ 131 h 277"/>
                <a:gd name="T24" fmla="*/ 0 w 11"/>
                <a:gd name="T25" fmla="*/ 87 h 277"/>
                <a:gd name="T26" fmla="*/ 11 w 11"/>
                <a:gd name="T27" fmla="*/ 87 h 277"/>
                <a:gd name="T28" fmla="*/ 11 w 11"/>
                <a:gd name="T29" fmla="*/ 131 h 277"/>
                <a:gd name="T30" fmla="*/ 11 w 11"/>
                <a:gd name="T31" fmla="*/ 44 h 277"/>
                <a:gd name="T32" fmla="*/ 0 w 11"/>
                <a:gd name="T33" fmla="*/ 44 h 277"/>
                <a:gd name="T34" fmla="*/ 0 w 11"/>
                <a:gd name="T35" fmla="*/ 0 h 277"/>
                <a:gd name="T36" fmla="*/ 11 w 11"/>
                <a:gd name="T37" fmla="*/ 0 h 277"/>
                <a:gd name="T38" fmla="*/ 11 w 11"/>
                <a:gd name="T39" fmla="*/ 4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277">
                  <a:moveTo>
                    <a:pt x="11" y="277"/>
                  </a:moveTo>
                  <a:lnTo>
                    <a:pt x="0" y="277"/>
                  </a:lnTo>
                  <a:lnTo>
                    <a:pt x="0" y="262"/>
                  </a:lnTo>
                  <a:lnTo>
                    <a:pt x="11" y="262"/>
                  </a:lnTo>
                  <a:lnTo>
                    <a:pt x="11" y="277"/>
                  </a:lnTo>
                  <a:close/>
                  <a:moveTo>
                    <a:pt x="11" y="219"/>
                  </a:moveTo>
                  <a:lnTo>
                    <a:pt x="0" y="219"/>
                  </a:lnTo>
                  <a:lnTo>
                    <a:pt x="0" y="175"/>
                  </a:lnTo>
                  <a:lnTo>
                    <a:pt x="11" y="175"/>
                  </a:lnTo>
                  <a:lnTo>
                    <a:pt x="11" y="219"/>
                  </a:lnTo>
                  <a:close/>
                  <a:moveTo>
                    <a:pt x="11" y="131"/>
                  </a:moveTo>
                  <a:lnTo>
                    <a:pt x="0" y="131"/>
                  </a:lnTo>
                  <a:lnTo>
                    <a:pt x="0" y="87"/>
                  </a:lnTo>
                  <a:lnTo>
                    <a:pt x="11" y="87"/>
                  </a:lnTo>
                  <a:lnTo>
                    <a:pt x="11" y="131"/>
                  </a:lnTo>
                  <a:close/>
                  <a:moveTo>
                    <a:pt x="11" y="44"/>
                  </a:moveTo>
                  <a:lnTo>
                    <a:pt x="0" y="44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 noEditPoints="1"/>
            </p:cNvSpPr>
            <p:nvPr/>
          </p:nvSpPr>
          <p:spPr bwMode="auto">
            <a:xfrm>
              <a:off x="1771" y="3008"/>
              <a:ext cx="349" cy="350"/>
            </a:xfrm>
            <a:custGeom>
              <a:avLst/>
              <a:gdLst>
                <a:gd name="T0" fmla="*/ 289 w 349"/>
                <a:gd name="T1" fmla="*/ 350 h 350"/>
                <a:gd name="T2" fmla="*/ 175 w 349"/>
                <a:gd name="T3" fmla="*/ 233 h 350"/>
                <a:gd name="T4" fmla="*/ 104 w 349"/>
                <a:gd name="T5" fmla="*/ 341 h 350"/>
                <a:gd name="T6" fmla="*/ 0 w 349"/>
                <a:gd name="T7" fmla="*/ 0 h 350"/>
                <a:gd name="T8" fmla="*/ 340 w 349"/>
                <a:gd name="T9" fmla="*/ 104 h 350"/>
                <a:gd name="T10" fmla="*/ 233 w 349"/>
                <a:gd name="T11" fmla="*/ 175 h 350"/>
                <a:gd name="T12" fmla="*/ 349 w 349"/>
                <a:gd name="T13" fmla="*/ 290 h 350"/>
                <a:gd name="T14" fmla="*/ 289 w 349"/>
                <a:gd name="T15" fmla="*/ 350 h 350"/>
                <a:gd name="T16" fmla="*/ 173 w 349"/>
                <a:gd name="T17" fmla="*/ 217 h 350"/>
                <a:gd name="T18" fmla="*/ 289 w 349"/>
                <a:gd name="T19" fmla="*/ 334 h 350"/>
                <a:gd name="T20" fmla="*/ 333 w 349"/>
                <a:gd name="T21" fmla="*/ 290 h 350"/>
                <a:gd name="T22" fmla="*/ 217 w 349"/>
                <a:gd name="T23" fmla="*/ 173 h 350"/>
                <a:gd name="T24" fmla="*/ 317 w 349"/>
                <a:gd name="T25" fmla="*/ 108 h 350"/>
                <a:gd name="T26" fmla="*/ 14 w 349"/>
                <a:gd name="T27" fmla="*/ 15 h 350"/>
                <a:gd name="T28" fmla="*/ 107 w 349"/>
                <a:gd name="T29" fmla="*/ 317 h 350"/>
                <a:gd name="T30" fmla="*/ 173 w 349"/>
                <a:gd name="T31" fmla="*/ 217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9" h="350">
                  <a:moveTo>
                    <a:pt x="289" y="350"/>
                  </a:moveTo>
                  <a:lnTo>
                    <a:pt x="175" y="233"/>
                  </a:lnTo>
                  <a:lnTo>
                    <a:pt x="104" y="341"/>
                  </a:lnTo>
                  <a:lnTo>
                    <a:pt x="0" y="0"/>
                  </a:lnTo>
                  <a:lnTo>
                    <a:pt x="340" y="104"/>
                  </a:lnTo>
                  <a:lnTo>
                    <a:pt x="233" y="175"/>
                  </a:lnTo>
                  <a:lnTo>
                    <a:pt x="349" y="290"/>
                  </a:lnTo>
                  <a:lnTo>
                    <a:pt x="289" y="350"/>
                  </a:lnTo>
                  <a:close/>
                  <a:moveTo>
                    <a:pt x="173" y="217"/>
                  </a:moveTo>
                  <a:lnTo>
                    <a:pt x="289" y="334"/>
                  </a:lnTo>
                  <a:lnTo>
                    <a:pt x="333" y="290"/>
                  </a:lnTo>
                  <a:lnTo>
                    <a:pt x="217" y="173"/>
                  </a:lnTo>
                  <a:lnTo>
                    <a:pt x="317" y="108"/>
                  </a:lnTo>
                  <a:lnTo>
                    <a:pt x="14" y="15"/>
                  </a:lnTo>
                  <a:lnTo>
                    <a:pt x="107" y="317"/>
                  </a:lnTo>
                  <a:lnTo>
                    <a:pt x="173" y="2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 noEditPoints="1"/>
            </p:cNvSpPr>
            <p:nvPr/>
          </p:nvSpPr>
          <p:spPr bwMode="auto">
            <a:xfrm>
              <a:off x="2525" y="3052"/>
              <a:ext cx="282" cy="282"/>
            </a:xfrm>
            <a:custGeom>
              <a:avLst/>
              <a:gdLst>
                <a:gd name="T0" fmla="*/ 234 w 282"/>
                <a:gd name="T1" fmla="*/ 282 h 282"/>
                <a:gd name="T2" fmla="*/ 142 w 282"/>
                <a:gd name="T3" fmla="*/ 191 h 282"/>
                <a:gd name="T4" fmla="*/ 83 w 282"/>
                <a:gd name="T5" fmla="*/ 277 h 282"/>
                <a:gd name="T6" fmla="*/ 0 w 282"/>
                <a:gd name="T7" fmla="*/ 0 h 282"/>
                <a:gd name="T8" fmla="*/ 276 w 282"/>
                <a:gd name="T9" fmla="*/ 84 h 282"/>
                <a:gd name="T10" fmla="*/ 191 w 282"/>
                <a:gd name="T11" fmla="*/ 142 h 282"/>
                <a:gd name="T12" fmla="*/ 282 w 282"/>
                <a:gd name="T13" fmla="*/ 235 h 282"/>
                <a:gd name="T14" fmla="*/ 234 w 282"/>
                <a:gd name="T15" fmla="*/ 282 h 282"/>
                <a:gd name="T16" fmla="*/ 140 w 282"/>
                <a:gd name="T17" fmla="*/ 173 h 282"/>
                <a:gd name="T18" fmla="*/ 234 w 282"/>
                <a:gd name="T19" fmla="*/ 268 h 282"/>
                <a:gd name="T20" fmla="*/ 267 w 282"/>
                <a:gd name="T21" fmla="*/ 235 h 282"/>
                <a:gd name="T22" fmla="*/ 174 w 282"/>
                <a:gd name="T23" fmla="*/ 140 h 282"/>
                <a:gd name="T24" fmla="*/ 251 w 282"/>
                <a:gd name="T25" fmla="*/ 87 h 282"/>
                <a:gd name="T26" fmla="*/ 16 w 282"/>
                <a:gd name="T27" fmla="*/ 16 h 282"/>
                <a:gd name="T28" fmla="*/ 87 w 282"/>
                <a:gd name="T29" fmla="*/ 251 h 282"/>
                <a:gd name="T30" fmla="*/ 140 w 282"/>
                <a:gd name="T31" fmla="*/ 17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2" h="282">
                  <a:moveTo>
                    <a:pt x="234" y="282"/>
                  </a:moveTo>
                  <a:lnTo>
                    <a:pt x="142" y="191"/>
                  </a:lnTo>
                  <a:lnTo>
                    <a:pt x="83" y="277"/>
                  </a:lnTo>
                  <a:lnTo>
                    <a:pt x="0" y="0"/>
                  </a:lnTo>
                  <a:lnTo>
                    <a:pt x="276" y="84"/>
                  </a:lnTo>
                  <a:lnTo>
                    <a:pt x="191" y="142"/>
                  </a:lnTo>
                  <a:lnTo>
                    <a:pt x="282" y="235"/>
                  </a:lnTo>
                  <a:lnTo>
                    <a:pt x="234" y="282"/>
                  </a:lnTo>
                  <a:close/>
                  <a:moveTo>
                    <a:pt x="140" y="173"/>
                  </a:moveTo>
                  <a:lnTo>
                    <a:pt x="234" y="268"/>
                  </a:lnTo>
                  <a:lnTo>
                    <a:pt x="267" y="235"/>
                  </a:lnTo>
                  <a:lnTo>
                    <a:pt x="174" y="140"/>
                  </a:lnTo>
                  <a:lnTo>
                    <a:pt x="251" y="87"/>
                  </a:lnTo>
                  <a:lnTo>
                    <a:pt x="16" y="16"/>
                  </a:lnTo>
                  <a:lnTo>
                    <a:pt x="87" y="251"/>
                  </a:lnTo>
                  <a:lnTo>
                    <a:pt x="140" y="1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2794" y="3063"/>
              <a:ext cx="80" cy="0"/>
            </a:xfrm>
            <a:custGeom>
              <a:avLst/>
              <a:gdLst>
                <a:gd name="T0" fmla="*/ 0 w 80"/>
                <a:gd name="T1" fmla="*/ 80 w 80"/>
                <a:gd name="T2" fmla="*/ 0 w 8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80">
                  <a:moveTo>
                    <a:pt x="0" y="0"/>
                  </a:move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Line 216"/>
            <p:cNvSpPr>
              <a:spLocks noChangeShapeType="1"/>
            </p:cNvSpPr>
            <p:nvPr/>
          </p:nvSpPr>
          <p:spPr bwMode="auto">
            <a:xfrm>
              <a:off x="2794" y="3063"/>
              <a:ext cx="8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Rectangle 217"/>
            <p:cNvSpPr>
              <a:spLocks noChangeArrowheads="1"/>
            </p:cNvSpPr>
            <p:nvPr/>
          </p:nvSpPr>
          <p:spPr bwMode="auto">
            <a:xfrm>
              <a:off x="2794" y="3057"/>
              <a:ext cx="80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8"/>
            <p:cNvSpPr>
              <a:spLocks/>
            </p:cNvSpPr>
            <p:nvPr/>
          </p:nvSpPr>
          <p:spPr bwMode="auto">
            <a:xfrm>
              <a:off x="2834" y="3023"/>
              <a:ext cx="0" cy="80"/>
            </a:xfrm>
            <a:custGeom>
              <a:avLst/>
              <a:gdLst>
                <a:gd name="T0" fmla="*/ 0 h 80"/>
                <a:gd name="T1" fmla="*/ 80 h 80"/>
                <a:gd name="T2" fmla="*/ 0 h 80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0">
                  <a:moveTo>
                    <a:pt x="0" y="0"/>
                  </a:moveTo>
                  <a:lnTo>
                    <a:pt x="0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Line 219"/>
            <p:cNvSpPr>
              <a:spLocks noChangeShapeType="1"/>
            </p:cNvSpPr>
            <p:nvPr/>
          </p:nvSpPr>
          <p:spPr bwMode="auto">
            <a:xfrm>
              <a:off x="2834" y="3023"/>
              <a:ext cx="0" cy="8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Rectangle 220"/>
            <p:cNvSpPr>
              <a:spLocks noChangeArrowheads="1"/>
            </p:cNvSpPr>
            <p:nvPr/>
          </p:nvSpPr>
          <p:spPr bwMode="auto">
            <a:xfrm>
              <a:off x="2829" y="3023"/>
              <a:ext cx="11" cy="8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1"/>
            <p:cNvSpPr>
              <a:spLocks noEditPoints="1"/>
            </p:cNvSpPr>
            <p:nvPr/>
          </p:nvSpPr>
          <p:spPr bwMode="auto">
            <a:xfrm>
              <a:off x="3286" y="3041"/>
              <a:ext cx="280" cy="279"/>
            </a:xfrm>
            <a:custGeom>
              <a:avLst/>
              <a:gdLst>
                <a:gd name="T0" fmla="*/ 231 w 280"/>
                <a:gd name="T1" fmla="*/ 279 h 279"/>
                <a:gd name="T2" fmla="*/ 140 w 280"/>
                <a:gd name="T3" fmla="*/ 188 h 279"/>
                <a:gd name="T4" fmla="*/ 83 w 280"/>
                <a:gd name="T5" fmla="*/ 273 h 279"/>
                <a:gd name="T6" fmla="*/ 0 w 280"/>
                <a:gd name="T7" fmla="*/ 0 h 279"/>
                <a:gd name="T8" fmla="*/ 275 w 280"/>
                <a:gd name="T9" fmla="*/ 82 h 279"/>
                <a:gd name="T10" fmla="*/ 189 w 280"/>
                <a:gd name="T11" fmla="*/ 140 h 279"/>
                <a:gd name="T12" fmla="*/ 280 w 280"/>
                <a:gd name="T13" fmla="*/ 231 h 279"/>
                <a:gd name="T14" fmla="*/ 231 w 280"/>
                <a:gd name="T15" fmla="*/ 279 h 279"/>
                <a:gd name="T16" fmla="*/ 138 w 280"/>
                <a:gd name="T17" fmla="*/ 171 h 279"/>
                <a:gd name="T18" fmla="*/ 231 w 280"/>
                <a:gd name="T19" fmla="*/ 264 h 279"/>
                <a:gd name="T20" fmla="*/ 264 w 280"/>
                <a:gd name="T21" fmla="*/ 231 h 279"/>
                <a:gd name="T22" fmla="*/ 173 w 280"/>
                <a:gd name="T23" fmla="*/ 138 h 279"/>
                <a:gd name="T24" fmla="*/ 249 w 280"/>
                <a:gd name="T25" fmla="*/ 86 h 279"/>
                <a:gd name="T26" fmla="*/ 16 w 280"/>
                <a:gd name="T27" fmla="*/ 16 h 279"/>
                <a:gd name="T28" fmla="*/ 87 w 280"/>
                <a:gd name="T29" fmla="*/ 248 h 279"/>
                <a:gd name="T30" fmla="*/ 138 w 280"/>
                <a:gd name="T31" fmla="*/ 171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0" h="279">
                  <a:moveTo>
                    <a:pt x="231" y="279"/>
                  </a:moveTo>
                  <a:lnTo>
                    <a:pt x="140" y="188"/>
                  </a:lnTo>
                  <a:lnTo>
                    <a:pt x="83" y="273"/>
                  </a:lnTo>
                  <a:lnTo>
                    <a:pt x="0" y="0"/>
                  </a:lnTo>
                  <a:lnTo>
                    <a:pt x="275" y="82"/>
                  </a:lnTo>
                  <a:lnTo>
                    <a:pt x="189" y="140"/>
                  </a:lnTo>
                  <a:lnTo>
                    <a:pt x="280" y="231"/>
                  </a:lnTo>
                  <a:lnTo>
                    <a:pt x="231" y="279"/>
                  </a:lnTo>
                  <a:close/>
                  <a:moveTo>
                    <a:pt x="138" y="171"/>
                  </a:moveTo>
                  <a:lnTo>
                    <a:pt x="231" y="264"/>
                  </a:lnTo>
                  <a:lnTo>
                    <a:pt x="264" y="231"/>
                  </a:lnTo>
                  <a:lnTo>
                    <a:pt x="173" y="138"/>
                  </a:lnTo>
                  <a:lnTo>
                    <a:pt x="249" y="86"/>
                  </a:lnTo>
                  <a:lnTo>
                    <a:pt x="16" y="16"/>
                  </a:lnTo>
                  <a:lnTo>
                    <a:pt x="87" y="248"/>
                  </a:lnTo>
                  <a:lnTo>
                    <a:pt x="138" y="1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2"/>
            <p:cNvSpPr>
              <a:spLocks/>
            </p:cNvSpPr>
            <p:nvPr/>
          </p:nvSpPr>
          <p:spPr bwMode="auto">
            <a:xfrm>
              <a:off x="3557" y="3050"/>
              <a:ext cx="78" cy="0"/>
            </a:xfrm>
            <a:custGeom>
              <a:avLst/>
              <a:gdLst>
                <a:gd name="T0" fmla="*/ 0 w 78"/>
                <a:gd name="T1" fmla="*/ 78 w 78"/>
                <a:gd name="T2" fmla="*/ 0 w 7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8">
                  <a:moveTo>
                    <a:pt x="0" y="0"/>
                  </a:moveTo>
                  <a:lnTo>
                    <a:pt x="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Line 223"/>
            <p:cNvSpPr>
              <a:spLocks noChangeShapeType="1"/>
            </p:cNvSpPr>
            <p:nvPr/>
          </p:nvSpPr>
          <p:spPr bwMode="auto">
            <a:xfrm>
              <a:off x="3557" y="3050"/>
              <a:ext cx="78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Rectangle 224"/>
            <p:cNvSpPr>
              <a:spLocks noChangeArrowheads="1"/>
            </p:cNvSpPr>
            <p:nvPr/>
          </p:nvSpPr>
          <p:spPr bwMode="auto">
            <a:xfrm>
              <a:off x="3557" y="3045"/>
              <a:ext cx="78" cy="1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5"/>
            <p:cNvSpPr>
              <a:spLocks/>
            </p:cNvSpPr>
            <p:nvPr/>
          </p:nvSpPr>
          <p:spPr bwMode="auto">
            <a:xfrm>
              <a:off x="4041" y="3004"/>
              <a:ext cx="350" cy="350"/>
            </a:xfrm>
            <a:custGeom>
              <a:avLst/>
              <a:gdLst>
                <a:gd name="T0" fmla="*/ 106 w 350"/>
                <a:gd name="T1" fmla="*/ 350 h 350"/>
                <a:gd name="T2" fmla="*/ 0 w 350"/>
                <a:gd name="T3" fmla="*/ 0 h 350"/>
                <a:gd name="T4" fmla="*/ 350 w 350"/>
                <a:gd name="T5" fmla="*/ 108 h 350"/>
                <a:gd name="T6" fmla="*/ 346 w 350"/>
                <a:gd name="T7" fmla="*/ 117 h 350"/>
                <a:gd name="T8" fmla="*/ 17 w 350"/>
                <a:gd name="T9" fmla="*/ 17 h 350"/>
                <a:gd name="T10" fmla="*/ 117 w 350"/>
                <a:gd name="T11" fmla="*/ 348 h 350"/>
                <a:gd name="T12" fmla="*/ 106 w 350"/>
                <a:gd name="T13" fmla="*/ 3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0" h="350">
                  <a:moveTo>
                    <a:pt x="106" y="350"/>
                  </a:moveTo>
                  <a:lnTo>
                    <a:pt x="0" y="0"/>
                  </a:lnTo>
                  <a:lnTo>
                    <a:pt x="350" y="108"/>
                  </a:lnTo>
                  <a:lnTo>
                    <a:pt x="346" y="117"/>
                  </a:lnTo>
                  <a:lnTo>
                    <a:pt x="17" y="17"/>
                  </a:lnTo>
                  <a:lnTo>
                    <a:pt x="117" y="348"/>
                  </a:lnTo>
                  <a:lnTo>
                    <a:pt x="106" y="3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6"/>
            <p:cNvSpPr>
              <a:spLocks noEditPoints="1"/>
            </p:cNvSpPr>
            <p:nvPr/>
          </p:nvSpPr>
          <p:spPr bwMode="auto">
            <a:xfrm>
              <a:off x="4800" y="3209"/>
              <a:ext cx="146" cy="145"/>
            </a:xfrm>
            <a:custGeom>
              <a:avLst/>
              <a:gdLst>
                <a:gd name="T0" fmla="*/ 135 w 146"/>
                <a:gd name="T1" fmla="*/ 10 h 145"/>
                <a:gd name="T2" fmla="*/ 135 w 146"/>
                <a:gd name="T3" fmla="*/ 134 h 145"/>
                <a:gd name="T4" fmla="*/ 11 w 146"/>
                <a:gd name="T5" fmla="*/ 134 h 145"/>
                <a:gd name="T6" fmla="*/ 11 w 146"/>
                <a:gd name="T7" fmla="*/ 10 h 145"/>
                <a:gd name="T8" fmla="*/ 135 w 146"/>
                <a:gd name="T9" fmla="*/ 10 h 145"/>
                <a:gd name="T10" fmla="*/ 146 w 146"/>
                <a:gd name="T11" fmla="*/ 0 h 145"/>
                <a:gd name="T12" fmla="*/ 0 w 146"/>
                <a:gd name="T13" fmla="*/ 0 h 145"/>
                <a:gd name="T14" fmla="*/ 0 w 146"/>
                <a:gd name="T15" fmla="*/ 145 h 145"/>
                <a:gd name="T16" fmla="*/ 146 w 146"/>
                <a:gd name="T17" fmla="*/ 145 h 145"/>
                <a:gd name="T18" fmla="*/ 146 w 146"/>
                <a:gd name="T19" fmla="*/ 0 h 145"/>
                <a:gd name="T20" fmla="*/ 146 w 146"/>
                <a:gd name="T2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6" h="145">
                  <a:moveTo>
                    <a:pt x="135" y="10"/>
                  </a:moveTo>
                  <a:lnTo>
                    <a:pt x="135" y="134"/>
                  </a:lnTo>
                  <a:lnTo>
                    <a:pt x="11" y="134"/>
                  </a:lnTo>
                  <a:lnTo>
                    <a:pt x="11" y="10"/>
                  </a:lnTo>
                  <a:lnTo>
                    <a:pt x="135" y="10"/>
                  </a:lnTo>
                  <a:close/>
                  <a:moveTo>
                    <a:pt x="146" y="0"/>
                  </a:moveTo>
                  <a:lnTo>
                    <a:pt x="0" y="0"/>
                  </a:lnTo>
                  <a:lnTo>
                    <a:pt x="0" y="145"/>
                  </a:lnTo>
                  <a:lnTo>
                    <a:pt x="146" y="145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7"/>
            <p:cNvSpPr>
              <a:spLocks noEditPoints="1"/>
            </p:cNvSpPr>
            <p:nvPr/>
          </p:nvSpPr>
          <p:spPr bwMode="auto">
            <a:xfrm>
              <a:off x="4800" y="3209"/>
              <a:ext cx="146" cy="145"/>
            </a:xfrm>
            <a:custGeom>
              <a:avLst/>
              <a:gdLst>
                <a:gd name="T0" fmla="*/ 135 w 146"/>
                <a:gd name="T1" fmla="*/ 10 h 145"/>
                <a:gd name="T2" fmla="*/ 135 w 146"/>
                <a:gd name="T3" fmla="*/ 134 h 145"/>
                <a:gd name="T4" fmla="*/ 11 w 146"/>
                <a:gd name="T5" fmla="*/ 134 h 145"/>
                <a:gd name="T6" fmla="*/ 11 w 146"/>
                <a:gd name="T7" fmla="*/ 10 h 145"/>
                <a:gd name="T8" fmla="*/ 135 w 146"/>
                <a:gd name="T9" fmla="*/ 10 h 145"/>
                <a:gd name="T10" fmla="*/ 146 w 146"/>
                <a:gd name="T11" fmla="*/ 0 h 145"/>
                <a:gd name="T12" fmla="*/ 0 w 146"/>
                <a:gd name="T13" fmla="*/ 0 h 145"/>
                <a:gd name="T14" fmla="*/ 0 w 146"/>
                <a:gd name="T15" fmla="*/ 145 h 145"/>
                <a:gd name="T16" fmla="*/ 146 w 146"/>
                <a:gd name="T17" fmla="*/ 145 h 145"/>
                <a:gd name="T18" fmla="*/ 146 w 146"/>
                <a:gd name="T19" fmla="*/ 0 h 145"/>
                <a:gd name="T20" fmla="*/ 146 w 146"/>
                <a:gd name="T2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6" h="145">
                  <a:moveTo>
                    <a:pt x="135" y="10"/>
                  </a:moveTo>
                  <a:lnTo>
                    <a:pt x="135" y="134"/>
                  </a:lnTo>
                  <a:lnTo>
                    <a:pt x="11" y="134"/>
                  </a:lnTo>
                  <a:lnTo>
                    <a:pt x="11" y="10"/>
                  </a:lnTo>
                  <a:lnTo>
                    <a:pt x="135" y="10"/>
                  </a:lnTo>
                  <a:moveTo>
                    <a:pt x="146" y="0"/>
                  </a:moveTo>
                  <a:lnTo>
                    <a:pt x="0" y="0"/>
                  </a:lnTo>
                  <a:lnTo>
                    <a:pt x="0" y="145"/>
                  </a:lnTo>
                  <a:lnTo>
                    <a:pt x="146" y="145"/>
                  </a:lnTo>
                  <a:lnTo>
                    <a:pt x="146" y="0"/>
                  </a:lnTo>
                  <a:lnTo>
                    <a:pt x="1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8"/>
            <p:cNvSpPr>
              <a:spLocks noEditPoints="1"/>
            </p:cNvSpPr>
            <p:nvPr/>
          </p:nvSpPr>
          <p:spPr bwMode="auto">
            <a:xfrm>
              <a:off x="4882" y="3004"/>
              <a:ext cx="266" cy="268"/>
            </a:xfrm>
            <a:custGeom>
              <a:avLst/>
              <a:gdLst>
                <a:gd name="T0" fmla="*/ 255 w 266"/>
                <a:gd name="T1" fmla="*/ 11 h 268"/>
                <a:gd name="T2" fmla="*/ 255 w 266"/>
                <a:gd name="T3" fmla="*/ 257 h 268"/>
                <a:gd name="T4" fmla="*/ 11 w 266"/>
                <a:gd name="T5" fmla="*/ 257 h 268"/>
                <a:gd name="T6" fmla="*/ 11 w 266"/>
                <a:gd name="T7" fmla="*/ 11 h 268"/>
                <a:gd name="T8" fmla="*/ 255 w 266"/>
                <a:gd name="T9" fmla="*/ 11 h 268"/>
                <a:gd name="T10" fmla="*/ 266 w 266"/>
                <a:gd name="T11" fmla="*/ 0 h 268"/>
                <a:gd name="T12" fmla="*/ 0 w 266"/>
                <a:gd name="T13" fmla="*/ 0 h 268"/>
                <a:gd name="T14" fmla="*/ 0 w 266"/>
                <a:gd name="T15" fmla="*/ 268 h 268"/>
                <a:gd name="T16" fmla="*/ 266 w 266"/>
                <a:gd name="T17" fmla="*/ 268 h 268"/>
                <a:gd name="T18" fmla="*/ 266 w 266"/>
                <a:gd name="T19" fmla="*/ 0 h 268"/>
                <a:gd name="T20" fmla="*/ 266 w 266"/>
                <a:gd name="T21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6" h="268">
                  <a:moveTo>
                    <a:pt x="255" y="11"/>
                  </a:moveTo>
                  <a:lnTo>
                    <a:pt x="255" y="257"/>
                  </a:lnTo>
                  <a:lnTo>
                    <a:pt x="11" y="257"/>
                  </a:lnTo>
                  <a:lnTo>
                    <a:pt x="11" y="11"/>
                  </a:lnTo>
                  <a:lnTo>
                    <a:pt x="255" y="11"/>
                  </a:lnTo>
                  <a:close/>
                  <a:moveTo>
                    <a:pt x="266" y="0"/>
                  </a:moveTo>
                  <a:lnTo>
                    <a:pt x="0" y="0"/>
                  </a:lnTo>
                  <a:lnTo>
                    <a:pt x="0" y="268"/>
                  </a:lnTo>
                  <a:lnTo>
                    <a:pt x="266" y="268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9"/>
            <p:cNvSpPr>
              <a:spLocks noEditPoints="1"/>
            </p:cNvSpPr>
            <p:nvPr/>
          </p:nvSpPr>
          <p:spPr bwMode="auto">
            <a:xfrm>
              <a:off x="4882" y="3004"/>
              <a:ext cx="266" cy="268"/>
            </a:xfrm>
            <a:custGeom>
              <a:avLst/>
              <a:gdLst>
                <a:gd name="T0" fmla="*/ 255 w 266"/>
                <a:gd name="T1" fmla="*/ 11 h 268"/>
                <a:gd name="T2" fmla="*/ 255 w 266"/>
                <a:gd name="T3" fmla="*/ 257 h 268"/>
                <a:gd name="T4" fmla="*/ 11 w 266"/>
                <a:gd name="T5" fmla="*/ 257 h 268"/>
                <a:gd name="T6" fmla="*/ 11 w 266"/>
                <a:gd name="T7" fmla="*/ 11 h 268"/>
                <a:gd name="T8" fmla="*/ 255 w 266"/>
                <a:gd name="T9" fmla="*/ 11 h 268"/>
                <a:gd name="T10" fmla="*/ 266 w 266"/>
                <a:gd name="T11" fmla="*/ 0 h 268"/>
                <a:gd name="T12" fmla="*/ 0 w 266"/>
                <a:gd name="T13" fmla="*/ 0 h 268"/>
                <a:gd name="T14" fmla="*/ 0 w 266"/>
                <a:gd name="T15" fmla="*/ 268 h 268"/>
                <a:gd name="T16" fmla="*/ 266 w 266"/>
                <a:gd name="T17" fmla="*/ 268 h 268"/>
                <a:gd name="T18" fmla="*/ 266 w 266"/>
                <a:gd name="T19" fmla="*/ 0 h 268"/>
                <a:gd name="T20" fmla="*/ 266 w 266"/>
                <a:gd name="T21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6" h="268">
                  <a:moveTo>
                    <a:pt x="255" y="11"/>
                  </a:moveTo>
                  <a:lnTo>
                    <a:pt x="255" y="257"/>
                  </a:lnTo>
                  <a:lnTo>
                    <a:pt x="11" y="257"/>
                  </a:lnTo>
                  <a:lnTo>
                    <a:pt x="11" y="11"/>
                  </a:lnTo>
                  <a:lnTo>
                    <a:pt x="255" y="11"/>
                  </a:lnTo>
                  <a:moveTo>
                    <a:pt x="266" y="0"/>
                  </a:moveTo>
                  <a:lnTo>
                    <a:pt x="0" y="0"/>
                  </a:lnTo>
                  <a:lnTo>
                    <a:pt x="0" y="268"/>
                  </a:lnTo>
                  <a:lnTo>
                    <a:pt x="266" y="268"/>
                  </a:lnTo>
                  <a:lnTo>
                    <a:pt x="266" y="0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30"/>
            <p:cNvSpPr>
              <a:spLocks/>
            </p:cNvSpPr>
            <p:nvPr/>
          </p:nvSpPr>
          <p:spPr bwMode="auto">
            <a:xfrm>
              <a:off x="5039" y="3026"/>
              <a:ext cx="89" cy="90"/>
            </a:xfrm>
            <a:custGeom>
              <a:avLst/>
              <a:gdLst>
                <a:gd name="T0" fmla="*/ 0 w 89"/>
                <a:gd name="T1" fmla="*/ 90 h 90"/>
                <a:gd name="T2" fmla="*/ 89 w 89"/>
                <a:gd name="T3" fmla="*/ 0 h 90"/>
                <a:gd name="T4" fmla="*/ 0 w 89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90">
                  <a:moveTo>
                    <a:pt x="0" y="90"/>
                  </a:moveTo>
                  <a:lnTo>
                    <a:pt x="89" y="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Line 231"/>
            <p:cNvSpPr>
              <a:spLocks noChangeShapeType="1"/>
            </p:cNvSpPr>
            <p:nvPr/>
          </p:nvSpPr>
          <p:spPr bwMode="auto">
            <a:xfrm flipV="1">
              <a:off x="5039" y="3026"/>
              <a:ext cx="89" cy="9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32"/>
            <p:cNvSpPr>
              <a:spLocks/>
            </p:cNvSpPr>
            <p:nvPr/>
          </p:nvSpPr>
          <p:spPr bwMode="auto">
            <a:xfrm>
              <a:off x="5035" y="3070"/>
              <a:ext cx="49" cy="49"/>
            </a:xfrm>
            <a:custGeom>
              <a:avLst/>
              <a:gdLst>
                <a:gd name="T0" fmla="*/ 7 w 49"/>
                <a:gd name="T1" fmla="*/ 49 h 49"/>
                <a:gd name="T2" fmla="*/ 0 w 49"/>
                <a:gd name="T3" fmla="*/ 42 h 49"/>
                <a:gd name="T4" fmla="*/ 42 w 49"/>
                <a:gd name="T5" fmla="*/ 0 h 49"/>
                <a:gd name="T6" fmla="*/ 49 w 49"/>
                <a:gd name="T7" fmla="*/ 7 h 49"/>
                <a:gd name="T8" fmla="*/ 7 w 49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7" y="49"/>
                  </a:moveTo>
                  <a:lnTo>
                    <a:pt x="0" y="42"/>
                  </a:lnTo>
                  <a:lnTo>
                    <a:pt x="42" y="0"/>
                  </a:lnTo>
                  <a:lnTo>
                    <a:pt x="49" y="7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3"/>
            <p:cNvSpPr>
              <a:spLocks/>
            </p:cNvSpPr>
            <p:nvPr/>
          </p:nvSpPr>
          <p:spPr bwMode="auto">
            <a:xfrm>
              <a:off x="5024" y="3026"/>
              <a:ext cx="104" cy="104"/>
            </a:xfrm>
            <a:custGeom>
              <a:avLst/>
              <a:gdLst>
                <a:gd name="T0" fmla="*/ 57 w 57"/>
                <a:gd name="T1" fmla="*/ 0 h 57"/>
                <a:gd name="T2" fmla="*/ 40 w 57"/>
                <a:gd name="T3" fmla="*/ 57 h 57"/>
                <a:gd name="T4" fmla="*/ 28 w 57"/>
                <a:gd name="T5" fmla="*/ 29 h 57"/>
                <a:gd name="T6" fmla="*/ 0 w 57"/>
                <a:gd name="T7" fmla="*/ 16 h 57"/>
                <a:gd name="T8" fmla="*/ 57 w 57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57" y="0"/>
                  </a:moveTo>
                  <a:cubicBezTo>
                    <a:pt x="49" y="17"/>
                    <a:pt x="42" y="40"/>
                    <a:pt x="40" y="57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7" y="15"/>
                    <a:pt x="40" y="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4"/>
            <p:cNvSpPr>
              <a:spLocks/>
            </p:cNvSpPr>
            <p:nvPr/>
          </p:nvSpPr>
          <p:spPr bwMode="auto">
            <a:xfrm>
              <a:off x="5558" y="3128"/>
              <a:ext cx="131" cy="214"/>
            </a:xfrm>
            <a:custGeom>
              <a:avLst/>
              <a:gdLst>
                <a:gd name="T0" fmla="*/ 18 w 131"/>
                <a:gd name="T1" fmla="*/ 214 h 214"/>
                <a:gd name="T2" fmla="*/ 0 w 131"/>
                <a:gd name="T3" fmla="*/ 214 h 214"/>
                <a:gd name="T4" fmla="*/ 0 w 131"/>
                <a:gd name="T5" fmla="*/ 0 h 214"/>
                <a:gd name="T6" fmla="*/ 131 w 131"/>
                <a:gd name="T7" fmla="*/ 0 h 214"/>
                <a:gd name="T8" fmla="*/ 131 w 131"/>
                <a:gd name="T9" fmla="*/ 11 h 214"/>
                <a:gd name="T10" fmla="*/ 11 w 131"/>
                <a:gd name="T11" fmla="*/ 11 h 214"/>
                <a:gd name="T12" fmla="*/ 11 w 131"/>
                <a:gd name="T13" fmla="*/ 203 h 214"/>
                <a:gd name="T14" fmla="*/ 18 w 131"/>
                <a:gd name="T15" fmla="*/ 203 h 214"/>
                <a:gd name="T16" fmla="*/ 18 w 131"/>
                <a:gd name="T17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14">
                  <a:moveTo>
                    <a:pt x="18" y="214"/>
                  </a:moveTo>
                  <a:lnTo>
                    <a:pt x="0" y="214"/>
                  </a:lnTo>
                  <a:lnTo>
                    <a:pt x="0" y="0"/>
                  </a:lnTo>
                  <a:lnTo>
                    <a:pt x="131" y="0"/>
                  </a:lnTo>
                  <a:lnTo>
                    <a:pt x="131" y="11"/>
                  </a:lnTo>
                  <a:lnTo>
                    <a:pt x="11" y="11"/>
                  </a:lnTo>
                  <a:lnTo>
                    <a:pt x="11" y="203"/>
                  </a:lnTo>
                  <a:lnTo>
                    <a:pt x="18" y="203"/>
                  </a:lnTo>
                  <a:lnTo>
                    <a:pt x="18" y="2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5"/>
            <p:cNvSpPr>
              <a:spLocks noEditPoints="1"/>
            </p:cNvSpPr>
            <p:nvPr/>
          </p:nvSpPr>
          <p:spPr bwMode="auto">
            <a:xfrm>
              <a:off x="5579" y="3132"/>
              <a:ext cx="328" cy="208"/>
            </a:xfrm>
            <a:custGeom>
              <a:avLst/>
              <a:gdLst>
                <a:gd name="T0" fmla="*/ 308 w 328"/>
                <a:gd name="T1" fmla="*/ 11 h 208"/>
                <a:gd name="T2" fmla="*/ 203 w 328"/>
                <a:gd name="T3" fmla="*/ 197 h 208"/>
                <a:gd name="T4" fmla="*/ 20 w 328"/>
                <a:gd name="T5" fmla="*/ 197 h 208"/>
                <a:gd name="T6" fmla="*/ 126 w 328"/>
                <a:gd name="T7" fmla="*/ 11 h 208"/>
                <a:gd name="T8" fmla="*/ 308 w 328"/>
                <a:gd name="T9" fmla="*/ 11 h 208"/>
                <a:gd name="T10" fmla="*/ 328 w 328"/>
                <a:gd name="T11" fmla="*/ 0 h 208"/>
                <a:gd name="T12" fmla="*/ 121 w 328"/>
                <a:gd name="T13" fmla="*/ 0 h 208"/>
                <a:gd name="T14" fmla="*/ 0 w 328"/>
                <a:gd name="T15" fmla="*/ 208 h 208"/>
                <a:gd name="T16" fmla="*/ 208 w 328"/>
                <a:gd name="T17" fmla="*/ 208 h 208"/>
                <a:gd name="T18" fmla="*/ 328 w 328"/>
                <a:gd name="T19" fmla="*/ 0 h 208"/>
                <a:gd name="T20" fmla="*/ 328 w 328"/>
                <a:gd name="T21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8" h="208">
                  <a:moveTo>
                    <a:pt x="308" y="11"/>
                  </a:moveTo>
                  <a:lnTo>
                    <a:pt x="203" y="197"/>
                  </a:lnTo>
                  <a:lnTo>
                    <a:pt x="20" y="197"/>
                  </a:lnTo>
                  <a:lnTo>
                    <a:pt x="126" y="11"/>
                  </a:lnTo>
                  <a:lnTo>
                    <a:pt x="308" y="11"/>
                  </a:lnTo>
                  <a:close/>
                  <a:moveTo>
                    <a:pt x="328" y="0"/>
                  </a:moveTo>
                  <a:lnTo>
                    <a:pt x="121" y="0"/>
                  </a:lnTo>
                  <a:lnTo>
                    <a:pt x="0" y="208"/>
                  </a:lnTo>
                  <a:lnTo>
                    <a:pt x="208" y="208"/>
                  </a:lnTo>
                  <a:lnTo>
                    <a:pt x="328" y="0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6"/>
            <p:cNvSpPr>
              <a:spLocks noEditPoints="1"/>
            </p:cNvSpPr>
            <p:nvPr/>
          </p:nvSpPr>
          <p:spPr bwMode="auto">
            <a:xfrm>
              <a:off x="5579" y="3132"/>
              <a:ext cx="328" cy="208"/>
            </a:xfrm>
            <a:custGeom>
              <a:avLst/>
              <a:gdLst>
                <a:gd name="T0" fmla="*/ 308 w 328"/>
                <a:gd name="T1" fmla="*/ 11 h 208"/>
                <a:gd name="T2" fmla="*/ 203 w 328"/>
                <a:gd name="T3" fmla="*/ 197 h 208"/>
                <a:gd name="T4" fmla="*/ 20 w 328"/>
                <a:gd name="T5" fmla="*/ 197 h 208"/>
                <a:gd name="T6" fmla="*/ 126 w 328"/>
                <a:gd name="T7" fmla="*/ 11 h 208"/>
                <a:gd name="T8" fmla="*/ 308 w 328"/>
                <a:gd name="T9" fmla="*/ 11 h 208"/>
                <a:gd name="T10" fmla="*/ 328 w 328"/>
                <a:gd name="T11" fmla="*/ 0 h 208"/>
                <a:gd name="T12" fmla="*/ 121 w 328"/>
                <a:gd name="T13" fmla="*/ 0 h 208"/>
                <a:gd name="T14" fmla="*/ 0 w 328"/>
                <a:gd name="T15" fmla="*/ 208 h 208"/>
                <a:gd name="T16" fmla="*/ 208 w 328"/>
                <a:gd name="T17" fmla="*/ 208 h 208"/>
                <a:gd name="T18" fmla="*/ 328 w 328"/>
                <a:gd name="T19" fmla="*/ 0 h 208"/>
                <a:gd name="T20" fmla="*/ 328 w 328"/>
                <a:gd name="T21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8" h="208">
                  <a:moveTo>
                    <a:pt x="308" y="11"/>
                  </a:moveTo>
                  <a:lnTo>
                    <a:pt x="203" y="197"/>
                  </a:lnTo>
                  <a:lnTo>
                    <a:pt x="20" y="197"/>
                  </a:lnTo>
                  <a:lnTo>
                    <a:pt x="126" y="11"/>
                  </a:lnTo>
                  <a:lnTo>
                    <a:pt x="308" y="11"/>
                  </a:lnTo>
                  <a:moveTo>
                    <a:pt x="328" y="0"/>
                  </a:moveTo>
                  <a:lnTo>
                    <a:pt x="121" y="0"/>
                  </a:lnTo>
                  <a:lnTo>
                    <a:pt x="0" y="208"/>
                  </a:lnTo>
                  <a:lnTo>
                    <a:pt x="208" y="208"/>
                  </a:lnTo>
                  <a:lnTo>
                    <a:pt x="328" y="0"/>
                  </a:lnTo>
                  <a:lnTo>
                    <a:pt x="3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7"/>
            <p:cNvSpPr>
              <a:spLocks/>
            </p:cNvSpPr>
            <p:nvPr/>
          </p:nvSpPr>
          <p:spPr bwMode="auto">
            <a:xfrm>
              <a:off x="5672" y="3068"/>
              <a:ext cx="124" cy="0"/>
            </a:xfrm>
            <a:custGeom>
              <a:avLst/>
              <a:gdLst>
                <a:gd name="T0" fmla="*/ 0 w 124"/>
                <a:gd name="T1" fmla="*/ 124 w 124"/>
                <a:gd name="T2" fmla="*/ 0 w 1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24">
                  <a:moveTo>
                    <a:pt x="0" y="0"/>
                  </a:moveTo>
                  <a:lnTo>
                    <a:pt x="1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Line 238"/>
            <p:cNvSpPr>
              <a:spLocks noChangeShapeType="1"/>
            </p:cNvSpPr>
            <p:nvPr/>
          </p:nvSpPr>
          <p:spPr bwMode="auto">
            <a:xfrm>
              <a:off x="5672" y="3068"/>
              <a:ext cx="124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Rectangle 239"/>
            <p:cNvSpPr>
              <a:spLocks noChangeArrowheads="1"/>
            </p:cNvSpPr>
            <p:nvPr/>
          </p:nvSpPr>
          <p:spPr bwMode="auto">
            <a:xfrm>
              <a:off x="5672" y="3063"/>
              <a:ext cx="59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5703" y="3017"/>
              <a:ext cx="93" cy="102"/>
            </a:xfrm>
            <a:custGeom>
              <a:avLst/>
              <a:gdLst>
                <a:gd name="T0" fmla="*/ 51 w 51"/>
                <a:gd name="T1" fmla="*/ 28 h 56"/>
                <a:gd name="T2" fmla="*/ 0 w 51"/>
                <a:gd name="T3" fmla="*/ 56 h 56"/>
                <a:gd name="T4" fmla="*/ 11 w 51"/>
                <a:gd name="T5" fmla="*/ 28 h 56"/>
                <a:gd name="T6" fmla="*/ 0 w 51"/>
                <a:gd name="T7" fmla="*/ 0 h 56"/>
                <a:gd name="T8" fmla="*/ 51 w 51"/>
                <a:gd name="T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6">
                  <a:moveTo>
                    <a:pt x="51" y="28"/>
                  </a:moveTo>
                  <a:cubicBezTo>
                    <a:pt x="34" y="34"/>
                    <a:pt x="13" y="45"/>
                    <a:pt x="0" y="56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" y="11"/>
                    <a:pt x="34" y="22"/>
                    <a:pt x="51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41"/>
            <p:cNvSpPr>
              <a:spLocks/>
            </p:cNvSpPr>
            <p:nvPr/>
          </p:nvSpPr>
          <p:spPr bwMode="auto">
            <a:xfrm>
              <a:off x="6528" y="3127"/>
              <a:ext cx="129" cy="213"/>
            </a:xfrm>
            <a:custGeom>
              <a:avLst/>
              <a:gdLst>
                <a:gd name="T0" fmla="*/ 129 w 129"/>
                <a:gd name="T1" fmla="*/ 213 h 213"/>
                <a:gd name="T2" fmla="*/ 111 w 129"/>
                <a:gd name="T3" fmla="*/ 213 h 213"/>
                <a:gd name="T4" fmla="*/ 111 w 129"/>
                <a:gd name="T5" fmla="*/ 202 h 213"/>
                <a:gd name="T6" fmla="*/ 120 w 129"/>
                <a:gd name="T7" fmla="*/ 202 h 213"/>
                <a:gd name="T8" fmla="*/ 120 w 129"/>
                <a:gd name="T9" fmla="*/ 10 h 213"/>
                <a:gd name="T10" fmla="*/ 0 w 129"/>
                <a:gd name="T11" fmla="*/ 10 h 213"/>
                <a:gd name="T12" fmla="*/ 0 w 129"/>
                <a:gd name="T13" fmla="*/ 0 h 213"/>
                <a:gd name="T14" fmla="*/ 129 w 129"/>
                <a:gd name="T15" fmla="*/ 0 h 213"/>
                <a:gd name="T16" fmla="*/ 129 w 129"/>
                <a:gd name="T17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213">
                  <a:moveTo>
                    <a:pt x="129" y="213"/>
                  </a:moveTo>
                  <a:lnTo>
                    <a:pt x="111" y="213"/>
                  </a:lnTo>
                  <a:lnTo>
                    <a:pt x="111" y="202"/>
                  </a:lnTo>
                  <a:lnTo>
                    <a:pt x="120" y="202"/>
                  </a:lnTo>
                  <a:lnTo>
                    <a:pt x="120" y="1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129" y="0"/>
                  </a:lnTo>
                  <a:lnTo>
                    <a:pt x="129" y="2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42"/>
            <p:cNvSpPr>
              <a:spLocks noEditPoints="1"/>
            </p:cNvSpPr>
            <p:nvPr/>
          </p:nvSpPr>
          <p:spPr bwMode="auto">
            <a:xfrm>
              <a:off x="6308" y="3130"/>
              <a:ext cx="327" cy="206"/>
            </a:xfrm>
            <a:custGeom>
              <a:avLst/>
              <a:gdLst>
                <a:gd name="T0" fmla="*/ 202 w 327"/>
                <a:gd name="T1" fmla="*/ 11 h 206"/>
                <a:gd name="T2" fmla="*/ 309 w 327"/>
                <a:gd name="T3" fmla="*/ 195 h 206"/>
                <a:gd name="T4" fmla="*/ 127 w 327"/>
                <a:gd name="T5" fmla="*/ 195 h 206"/>
                <a:gd name="T6" fmla="*/ 20 w 327"/>
                <a:gd name="T7" fmla="*/ 11 h 206"/>
                <a:gd name="T8" fmla="*/ 202 w 327"/>
                <a:gd name="T9" fmla="*/ 11 h 206"/>
                <a:gd name="T10" fmla="*/ 207 w 327"/>
                <a:gd name="T11" fmla="*/ 0 h 206"/>
                <a:gd name="T12" fmla="*/ 0 w 327"/>
                <a:gd name="T13" fmla="*/ 0 h 206"/>
                <a:gd name="T14" fmla="*/ 120 w 327"/>
                <a:gd name="T15" fmla="*/ 206 h 206"/>
                <a:gd name="T16" fmla="*/ 327 w 327"/>
                <a:gd name="T17" fmla="*/ 206 h 206"/>
                <a:gd name="T18" fmla="*/ 207 w 327"/>
                <a:gd name="T19" fmla="*/ 0 h 206"/>
                <a:gd name="T20" fmla="*/ 207 w 327"/>
                <a:gd name="T21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206">
                  <a:moveTo>
                    <a:pt x="202" y="11"/>
                  </a:moveTo>
                  <a:lnTo>
                    <a:pt x="309" y="195"/>
                  </a:lnTo>
                  <a:lnTo>
                    <a:pt x="127" y="195"/>
                  </a:lnTo>
                  <a:lnTo>
                    <a:pt x="20" y="11"/>
                  </a:lnTo>
                  <a:lnTo>
                    <a:pt x="202" y="11"/>
                  </a:lnTo>
                  <a:close/>
                  <a:moveTo>
                    <a:pt x="207" y="0"/>
                  </a:moveTo>
                  <a:lnTo>
                    <a:pt x="0" y="0"/>
                  </a:lnTo>
                  <a:lnTo>
                    <a:pt x="120" y="206"/>
                  </a:lnTo>
                  <a:lnTo>
                    <a:pt x="327" y="206"/>
                  </a:lnTo>
                  <a:lnTo>
                    <a:pt x="207" y="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43"/>
            <p:cNvSpPr>
              <a:spLocks noEditPoints="1"/>
            </p:cNvSpPr>
            <p:nvPr/>
          </p:nvSpPr>
          <p:spPr bwMode="auto">
            <a:xfrm>
              <a:off x="6308" y="3130"/>
              <a:ext cx="327" cy="206"/>
            </a:xfrm>
            <a:custGeom>
              <a:avLst/>
              <a:gdLst>
                <a:gd name="T0" fmla="*/ 202 w 327"/>
                <a:gd name="T1" fmla="*/ 11 h 206"/>
                <a:gd name="T2" fmla="*/ 309 w 327"/>
                <a:gd name="T3" fmla="*/ 195 h 206"/>
                <a:gd name="T4" fmla="*/ 127 w 327"/>
                <a:gd name="T5" fmla="*/ 195 h 206"/>
                <a:gd name="T6" fmla="*/ 20 w 327"/>
                <a:gd name="T7" fmla="*/ 11 h 206"/>
                <a:gd name="T8" fmla="*/ 202 w 327"/>
                <a:gd name="T9" fmla="*/ 11 h 206"/>
                <a:gd name="T10" fmla="*/ 207 w 327"/>
                <a:gd name="T11" fmla="*/ 0 h 206"/>
                <a:gd name="T12" fmla="*/ 0 w 327"/>
                <a:gd name="T13" fmla="*/ 0 h 206"/>
                <a:gd name="T14" fmla="*/ 120 w 327"/>
                <a:gd name="T15" fmla="*/ 206 h 206"/>
                <a:gd name="T16" fmla="*/ 327 w 327"/>
                <a:gd name="T17" fmla="*/ 206 h 206"/>
                <a:gd name="T18" fmla="*/ 207 w 327"/>
                <a:gd name="T19" fmla="*/ 0 h 206"/>
                <a:gd name="T20" fmla="*/ 207 w 327"/>
                <a:gd name="T21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206">
                  <a:moveTo>
                    <a:pt x="202" y="11"/>
                  </a:moveTo>
                  <a:lnTo>
                    <a:pt x="309" y="195"/>
                  </a:lnTo>
                  <a:lnTo>
                    <a:pt x="127" y="195"/>
                  </a:lnTo>
                  <a:lnTo>
                    <a:pt x="20" y="11"/>
                  </a:lnTo>
                  <a:lnTo>
                    <a:pt x="202" y="11"/>
                  </a:lnTo>
                  <a:moveTo>
                    <a:pt x="207" y="0"/>
                  </a:moveTo>
                  <a:lnTo>
                    <a:pt x="0" y="0"/>
                  </a:lnTo>
                  <a:lnTo>
                    <a:pt x="120" y="206"/>
                  </a:lnTo>
                  <a:lnTo>
                    <a:pt x="327" y="206"/>
                  </a:lnTo>
                  <a:lnTo>
                    <a:pt x="207" y="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44"/>
            <p:cNvSpPr>
              <a:spLocks/>
            </p:cNvSpPr>
            <p:nvPr/>
          </p:nvSpPr>
          <p:spPr bwMode="auto">
            <a:xfrm>
              <a:off x="6419" y="3066"/>
              <a:ext cx="124" cy="0"/>
            </a:xfrm>
            <a:custGeom>
              <a:avLst/>
              <a:gdLst>
                <a:gd name="T0" fmla="*/ 124 w 124"/>
                <a:gd name="T1" fmla="*/ 0 w 124"/>
                <a:gd name="T2" fmla="*/ 124 w 1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24">
                  <a:moveTo>
                    <a:pt x="124" y="0"/>
                  </a:moveTo>
                  <a:lnTo>
                    <a:pt x="0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Line 245"/>
            <p:cNvSpPr>
              <a:spLocks noChangeShapeType="1"/>
            </p:cNvSpPr>
            <p:nvPr/>
          </p:nvSpPr>
          <p:spPr bwMode="auto">
            <a:xfrm flipH="1">
              <a:off x="6419" y="3066"/>
              <a:ext cx="124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Rectangle 246"/>
            <p:cNvSpPr>
              <a:spLocks noChangeArrowheads="1"/>
            </p:cNvSpPr>
            <p:nvPr/>
          </p:nvSpPr>
          <p:spPr bwMode="auto">
            <a:xfrm>
              <a:off x="6484" y="3061"/>
              <a:ext cx="59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47"/>
            <p:cNvSpPr>
              <a:spLocks/>
            </p:cNvSpPr>
            <p:nvPr/>
          </p:nvSpPr>
          <p:spPr bwMode="auto">
            <a:xfrm>
              <a:off x="6419" y="3014"/>
              <a:ext cx="93" cy="103"/>
            </a:xfrm>
            <a:custGeom>
              <a:avLst/>
              <a:gdLst>
                <a:gd name="T0" fmla="*/ 0 w 51"/>
                <a:gd name="T1" fmla="*/ 29 h 57"/>
                <a:gd name="T2" fmla="*/ 51 w 51"/>
                <a:gd name="T3" fmla="*/ 0 h 57"/>
                <a:gd name="T4" fmla="*/ 40 w 51"/>
                <a:gd name="T5" fmla="*/ 29 h 57"/>
                <a:gd name="T6" fmla="*/ 51 w 51"/>
                <a:gd name="T7" fmla="*/ 57 h 57"/>
                <a:gd name="T8" fmla="*/ 0 w 51"/>
                <a:gd name="T9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7">
                  <a:moveTo>
                    <a:pt x="0" y="29"/>
                  </a:moveTo>
                  <a:cubicBezTo>
                    <a:pt x="17" y="22"/>
                    <a:pt x="38" y="12"/>
                    <a:pt x="51" y="0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38" y="46"/>
                    <a:pt x="17" y="35"/>
                    <a:pt x="0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48"/>
            <p:cNvSpPr>
              <a:spLocks noEditPoints="1"/>
            </p:cNvSpPr>
            <p:nvPr/>
          </p:nvSpPr>
          <p:spPr bwMode="auto">
            <a:xfrm>
              <a:off x="7070" y="3004"/>
              <a:ext cx="350" cy="350"/>
            </a:xfrm>
            <a:custGeom>
              <a:avLst/>
              <a:gdLst>
                <a:gd name="T0" fmla="*/ 172 w 192"/>
                <a:gd name="T1" fmla="*/ 21 h 192"/>
                <a:gd name="T2" fmla="*/ 154 w 192"/>
                <a:gd name="T3" fmla="*/ 96 h 192"/>
                <a:gd name="T4" fmla="*/ 172 w 192"/>
                <a:gd name="T5" fmla="*/ 172 h 192"/>
                <a:gd name="T6" fmla="*/ 96 w 192"/>
                <a:gd name="T7" fmla="*/ 154 h 192"/>
                <a:gd name="T8" fmla="*/ 20 w 192"/>
                <a:gd name="T9" fmla="*/ 172 h 192"/>
                <a:gd name="T10" fmla="*/ 38 w 192"/>
                <a:gd name="T11" fmla="*/ 96 h 192"/>
                <a:gd name="T12" fmla="*/ 20 w 192"/>
                <a:gd name="T13" fmla="*/ 21 h 192"/>
                <a:gd name="T14" fmla="*/ 96 w 192"/>
                <a:gd name="T15" fmla="*/ 38 h 192"/>
                <a:gd name="T16" fmla="*/ 172 w 192"/>
                <a:gd name="T17" fmla="*/ 21 h 192"/>
                <a:gd name="T18" fmla="*/ 192 w 192"/>
                <a:gd name="T19" fmla="*/ 0 h 192"/>
                <a:gd name="T20" fmla="*/ 192 w 192"/>
                <a:gd name="T21" fmla="*/ 0 h 192"/>
                <a:gd name="T22" fmla="*/ 96 w 192"/>
                <a:gd name="T23" fmla="*/ 32 h 192"/>
                <a:gd name="T24" fmla="*/ 1 w 192"/>
                <a:gd name="T25" fmla="*/ 0 h 192"/>
                <a:gd name="T26" fmla="*/ 0 w 192"/>
                <a:gd name="T27" fmla="*/ 0 h 192"/>
                <a:gd name="T28" fmla="*/ 0 w 192"/>
                <a:gd name="T29" fmla="*/ 1 h 192"/>
                <a:gd name="T30" fmla="*/ 32 w 192"/>
                <a:gd name="T31" fmla="*/ 96 h 192"/>
                <a:gd name="T32" fmla="*/ 0 w 192"/>
                <a:gd name="T33" fmla="*/ 192 h 192"/>
                <a:gd name="T34" fmla="*/ 0 w 192"/>
                <a:gd name="T35" fmla="*/ 192 h 192"/>
                <a:gd name="T36" fmla="*/ 1 w 192"/>
                <a:gd name="T37" fmla="*/ 192 h 192"/>
                <a:gd name="T38" fmla="*/ 96 w 192"/>
                <a:gd name="T39" fmla="*/ 160 h 192"/>
                <a:gd name="T40" fmla="*/ 192 w 192"/>
                <a:gd name="T41" fmla="*/ 192 h 192"/>
                <a:gd name="T42" fmla="*/ 192 w 192"/>
                <a:gd name="T43" fmla="*/ 192 h 192"/>
                <a:gd name="T44" fmla="*/ 192 w 192"/>
                <a:gd name="T45" fmla="*/ 192 h 192"/>
                <a:gd name="T46" fmla="*/ 160 w 192"/>
                <a:gd name="T47" fmla="*/ 96 h 192"/>
                <a:gd name="T48" fmla="*/ 192 w 192"/>
                <a:gd name="T49" fmla="*/ 1 h 192"/>
                <a:gd name="T50" fmla="*/ 192 w 192"/>
                <a:gd name="T5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2" h="192">
                  <a:moveTo>
                    <a:pt x="172" y="21"/>
                  </a:moveTo>
                  <a:cubicBezTo>
                    <a:pt x="161" y="43"/>
                    <a:pt x="154" y="69"/>
                    <a:pt x="154" y="96"/>
                  </a:cubicBezTo>
                  <a:cubicBezTo>
                    <a:pt x="154" y="124"/>
                    <a:pt x="161" y="150"/>
                    <a:pt x="172" y="172"/>
                  </a:cubicBezTo>
                  <a:cubicBezTo>
                    <a:pt x="150" y="161"/>
                    <a:pt x="123" y="154"/>
                    <a:pt x="96" y="154"/>
                  </a:cubicBezTo>
                  <a:cubicBezTo>
                    <a:pt x="69" y="154"/>
                    <a:pt x="43" y="161"/>
                    <a:pt x="20" y="172"/>
                  </a:cubicBezTo>
                  <a:cubicBezTo>
                    <a:pt x="32" y="150"/>
                    <a:pt x="38" y="124"/>
                    <a:pt x="38" y="96"/>
                  </a:cubicBezTo>
                  <a:cubicBezTo>
                    <a:pt x="38" y="69"/>
                    <a:pt x="32" y="43"/>
                    <a:pt x="20" y="21"/>
                  </a:cubicBezTo>
                  <a:cubicBezTo>
                    <a:pt x="43" y="32"/>
                    <a:pt x="69" y="38"/>
                    <a:pt x="96" y="38"/>
                  </a:cubicBezTo>
                  <a:cubicBezTo>
                    <a:pt x="123" y="38"/>
                    <a:pt x="150" y="32"/>
                    <a:pt x="172" y="21"/>
                  </a:cubicBezTo>
                  <a:moveTo>
                    <a:pt x="192" y="0"/>
                  </a:moveTo>
                  <a:cubicBezTo>
                    <a:pt x="192" y="0"/>
                    <a:pt x="192" y="0"/>
                    <a:pt x="192" y="0"/>
                  </a:cubicBezTo>
                  <a:cubicBezTo>
                    <a:pt x="168" y="20"/>
                    <a:pt x="134" y="32"/>
                    <a:pt x="96" y="32"/>
                  </a:cubicBezTo>
                  <a:cubicBezTo>
                    <a:pt x="58" y="32"/>
                    <a:pt x="24" y="2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0" y="25"/>
                    <a:pt x="32" y="59"/>
                    <a:pt x="32" y="96"/>
                  </a:cubicBezTo>
                  <a:cubicBezTo>
                    <a:pt x="32" y="134"/>
                    <a:pt x="20" y="168"/>
                    <a:pt x="0" y="19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2"/>
                    <a:pt x="1" y="192"/>
                    <a:pt x="1" y="192"/>
                  </a:cubicBezTo>
                  <a:cubicBezTo>
                    <a:pt x="24" y="173"/>
                    <a:pt x="58" y="160"/>
                    <a:pt x="96" y="160"/>
                  </a:cubicBezTo>
                  <a:cubicBezTo>
                    <a:pt x="134" y="160"/>
                    <a:pt x="168" y="173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73" y="168"/>
                    <a:pt x="160" y="134"/>
                    <a:pt x="160" y="96"/>
                  </a:cubicBezTo>
                  <a:cubicBezTo>
                    <a:pt x="160" y="59"/>
                    <a:pt x="173" y="25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49"/>
            <p:cNvSpPr>
              <a:spLocks noEditPoints="1"/>
            </p:cNvSpPr>
            <p:nvPr/>
          </p:nvSpPr>
          <p:spPr bwMode="auto">
            <a:xfrm>
              <a:off x="4054" y="1031"/>
              <a:ext cx="82" cy="133"/>
            </a:xfrm>
            <a:custGeom>
              <a:avLst/>
              <a:gdLst>
                <a:gd name="T0" fmla="*/ 5 w 82"/>
                <a:gd name="T1" fmla="*/ 9 h 133"/>
                <a:gd name="T2" fmla="*/ 76 w 82"/>
                <a:gd name="T3" fmla="*/ 48 h 133"/>
                <a:gd name="T4" fmla="*/ 76 w 82"/>
                <a:gd name="T5" fmla="*/ 124 h 133"/>
                <a:gd name="T6" fmla="*/ 5 w 82"/>
                <a:gd name="T7" fmla="*/ 88 h 133"/>
                <a:gd name="T8" fmla="*/ 5 w 82"/>
                <a:gd name="T9" fmla="*/ 9 h 133"/>
                <a:gd name="T10" fmla="*/ 0 w 82"/>
                <a:gd name="T11" fmla="*/ 0 h 133"/>
                <a:gd name="T12" fmla="*/ 0 w 82"/>
                <a:gd name="T13" fmla="*/ 91 h 133"/>
                <a:gd name="T14" fmla="*/ 82 w 82"/>
                <a:gd name="T15" fmla="*/ 133 h 133"/>
                <a:gd name="T16" fmla="*/ 82 w 82"/>
                <a:gd name="T17" fmla="*/ 44 h 133"/>
                <a:gd name="T18" fmla="*/ 0 w 82"/>
                <a:gd name="T19" fmla="*/ 0 h 133"/>
                <a:gd name="T20" fmla="*/ 0 w 82"/>
                <a:gd name="T2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33">
                  <a:moveTo>
                    <a:pt x="5" y="9"/>
                  </a:moveTo>
                  <a:lnTo>
                    <a:pt x="76" y="48"/>
                  </a:lnTo>
                  <a:lnTo>
                    <a:pt x="76" y="124"/>
                  </a:lnTo>
                  <a:lnTo>
                    <a:pt x="5" y="88"/>
                  </a:lnTo>
                  <a:lnTo>
                    <a:pt x="5" y="9"/>
                  </a:lnTo>
                  <a:close/>
                  <a:moveTo>
                    <a:pt x="0" y="0"/>
                  </a:moveTo>
                  <a:lnTo>
                    <a:pt x="0" y="91"/>
                  </a:lnTo>
                  <a:lnTo>
                    <a:pt x="82" y="133"/>
                  </a:lnTo>
                  <a:lnTo>
                    <a:pt x="82" y="4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50"/>
            <p:cNvSpPr>
              <a:spLocks noEditPoints="1"/>
            </p:cNvSpPr>
            <p:nvPr/>
          </p:nvSpPr>
          <p:spPr bwMode="auto">
            <a:xfrm>
              <a:off x="4054" y="1031"/>
              <a:ext cx="82" cy="133"/>
            </a:xfrm>
            <a:custGeom>
              <a:avLst/>
              <a:gdLst>
                <a:gd name="T0" fmla="*/ 5 w 82"/>
                <a:gd name="T1" fmla="*/ 9 h 133"/>
                <a:gd name="T2" fmla="*/ 76 w 82"/>
                <a:gd name="T3" fmla="*/ 48 h 133"/>
                <a:gd name="T4" fmla="*/ 76 w 82"/>
                <a:gd name="T5" fmla="*/ 124 h 133"/>
                <a:gd name="T6" fmla="*/ 5 w 82"/>
                <a:gd name="T7" fmla="*/ 88 h 133"/>
                <a:gd name="T8" fmla="*/ 5 w 82"/>
                <a:gd name="T9" fmla="*/ 9 h 133"/>
                <a:gd name="T10" fmla="*/ 0 w 82"/>
                <a:gd name="T11" fmla="*/ 0 h 133"/>
                <a:gd name="T12" fmla="*/ 0 w 82"/>
                <a:gd name="T13" fmla="*/ 91 h 133"/>
                <a:gd name="T14" fmla="*/ 82 w 82"/>
                <a:gd name="T15" fmla="*/ 133 h 133"/>
                <a:gd name="T16" fmla="*/ 82 w 82"/>
                <a:gd name="T17" fmla="*/ 44 h 133"/>
                <a:gd name="T18" fmla="*/ 0 w 82"/>
                <a:gd name="T19" fmla="*/ 0 h 133"/>
                <a:gd name="T20" fmla="*/ 0 w 82"/>
                <a:gd name="T2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33">
                  <a:moveTo>
                    <a:pt x="5" y="9"/>
                  </a:moveTo>
                  <a:lnTo>
                    <a:pt x="76" y="48"/>
                  </a:lnTo>
                  <a:lnTo>
                    <a:pt x="76" y="124"/>
                  </a:lnTo>
                  <a:lnTo>
                    <a:pt x="5" y="88"/>
                  </a:lnTo>
                  <a:lnTo>
                    <a:pt x="5" y="9"/>
                  </a:lnTo>
                  <a:moveTo>
                    <a:pt x="0" y="0"/>
                  </a:moveTo>
                  <a:lnTo>
                    <a:pt x="0" y="91"/>
                  </a:lnTo>
                  <a:lnTo>
                    <a:pt x="82" y="133"/>
                  </a:lnTo>
                  <a:lnTo>
                    <a:pt x="82" y="4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51"/>
            <p:cNvSpPr>
              <a:spLocks noEditPoints="1"/>
            </p:cNvSpPr>
            <p:nvPr/>
          </p:nvSpPr>
          <p:spPr bwMode="auto">
            <a:xfrm>
              <a:off x="4136" y="1031"/>
              <a:ext cx="80" cy="133"/>
            </a:xfrm>
            <a:custGeom>
              <a:avLst/>
              <a:gdLst>
                <a:gd name="T0" fmla="*/ 74 w 80"/>
                <a:gd name="T1" fmla="*/ 9 h 133"/>
                <a:gd name="T2" fmla="*/ 74 w 80"/>
                <a:gd name="T3" fmla="*/ 88 h 133"/>
                <a:gd name="T4" fmla="*/ 5 w 80"/>
                <a:gd name="T5" fmla="*/ 124 h 133"/>
                <a:gd name="T6" fmla="*/ 5 w 80"/>
                <a:gd name="T7" fmla="*/ 48 h 133"/>
                <a:gd name="T8" fmla="*/ 74 w 80"/>
                <a:gd name="T9" fmla="*/ 9 h 133"/>
                <a:gd name="T10" fmla="*/ 80 w 80"/>
                <a:gd name="T11" fmla="*/ 0 h 133"/>
                <a:gd name="T12" fmla="*/ 0 w 80"/>
                <a:gd name="T13" fmla="*/ 44 h 133"/>
                <a:gd name="T14" fmla="*/ 0 w 80"/>
                <a:gd name="T15" fmla="*/ 133 h 133"/>
                <a:gd name="T16" fmla="*/ 80 w 80"/>
                <a:gd name="T17" fmla="*/ 91 h 133"/>
                <a:gd name="T18" fmla="*/ 80 w 80"/>
                <a:gd name="T19" fmla="*/ 0 h 133"/>
                <a:gd name="T20" fmla="*/ 80 w 80"/>
                <a:gd name="T2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133">
                  <a:moveTo>
                    <a:pt x="74" y="9"/>
                  </a:moveTo>
                  <a:lnTo>
                    <a:pt x="74" y="88"/>
                  </a:lnTo>
                  <a:lnTo>
                    <a:pt x="5" y="124"/>
                  </a:lnTo>
                  <a:lnTo>
                    <a:pt x="5" y="48"/>
                  </a:lnTo>
                  <a:lnTo>
                    <a:pt x="74" y="9"/>
                  </a:lnTo>
                  <a:close/>
                  <a:moveTo>
                    <a:pt x="80" y="0"/>
                  </a:moveTo>
                  <a:lnTo>
                    <a:pt x="0" y="44"/>
                  </a:lnTo>
                  <a:lnTo>
                    <a:pt x="0" y="133"/>
                  </a:lnTo>
                  <a:lnTo>
                    <a:pt x="80" y="91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52"/>
            <p:cNvSpPr>
              <a:spLocks noEditPoints="1"/>
            </p:cNvSpPr>
            <p:nvPr/>
          </p:nvSpPr>
          <p:spPr bwMode="auto">
            <a:xfrm>
              <a:off x="4136" y="1031"/>
              <a:ext cx="80" cy="133"/>
            </a:xfrm>
            <a:custGeom>
              <a:avLst/>
              <a:gdLst>
                <a:gd name="T0" fmla="*/ 74 w 80"/>
                <a:gd name="T1" fmla="*/ 9 h 133"/>
                <a:gd name="T2" fmla="*/ 74 w 80"/>
                <a:gd name="T3" fmla="*/ 88 h 133"/>
                <a:gd name="T4" fmla="*/ 5 w 80"/>
                <a:gd name="T5" fmla="*/ 124 h 133"/>
                <a:gd name="T6" fmla="*/ 5 w 80"/>
                <a:gd name="T7" fmla="*/ 48 h 133"/>
                <a:gd name="T8" fmla="*/ 74 w 80"/>
                <a:gd name="T9" fmla="*/ 9 h 133"/>
                <a:gd name="T10" fmla="*/ 80 w 80"/>
                <a:gd name="T11" fmla="*/ 0 h 133"/>
                <a:gd name="T12" fmla="*/ 0 w 80"/>
                <a:gd name="T13" fmla="*/ 44 h 133"/>
                <a:gd name="T14" fmla="*/ 0 w 80"/>
                <a:gd name="T15" fmla="*/ 133 h 133"/>
                <a:gd name="T16" fmla="*/ 80 w 80"/>
                <a:gd name="T17" fmla="*/ 91 h 133"/>
                <a:gd name="T18" fmla="*/ 80 w 80"/>
                <a:gd name="T19" fmla="*/ 0 h 133"/>
                <a:gd name="T20" fmla="*/ 80 w 80"/>
                <a:gd name="T2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133">
                  <a:moveTo>
                    <a:pt x="74" y="9"/>
                  </a:moveTo>
                  <a:lnTo>
                    <a:pt x="74" y="88"/>
                  </a:lnTo>
                  <a:lnTo>
                    <a:pt x="5" y="124"/>
                  </a:lnTo>
                  <a:lnTo>
                    <a:pt x="5" y="48"/>
                  </a:lnTo>
                  <a:lnTo>
                    <a:pt x="74" y="9"/>
                  </a:lnTo>
                  <a:moveTo>
                    <a:pt x="80" y="0"/>
                  </a:moveTo>
                  <a:lnTo>
                    <a:pt x="0" y="44"/>
                  </a:lnTo>
                  <a:lnTo>
                    <a:pt x="0" y="133"/>
                  </a:lnTo>
                  <a:lnTo>
                    <a:pt x="80" y="91"/>
                  </a:lnTo>
                  <a:lnTo>
                    <a:pt x="80" y="0"/>
                  </a:lnTo>
                  <a:lnTo>
                    <a:pt x="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53"/>
            <p:cNvSpPr>
              <a:spLocks noEditPoints="1"/>
            </p:cNvSpPr>
            <p:nvPr/>
          </p:nvSpPr>
          <p:spPr bwMode="auto">
            <a:xfrm>
              <a:off x="4054" y="989"/>
              <a:ext cx="162" cy="86"/>
            </a:xfrm>
            <a:custGeom>
              <a:avLst/>
              <a:gdLst>
                <a:gd name="T0" fmla="*/ 82 w 162"/>
                <a:gd name="T1" fmla="*/ 6 h 86"/>
                <a:gd name="T2" fmla="*/ 151 w 162"/>
                <a:gd name="T3" fmla="*/ 44 h 86"/>
                <a:gd name="T4" fmla="*/ 82 w 162"/>
                <a:gd name="T5" fmla="*/ 80 h 86"/>
                <a:gd name="T6" fmla="*/ 13 w 162"/>
                <a:gd name="T7" fmla="*/ 44 h 86"/>
                <a:gd name="T8" fmla="*/ 82 w 162"/>
                <a:gd name="T9" fmla="*/ 6 h 86"/>
                <a:gd name="T10" fmla="*/ 82 w 162"/>
                <a:gd name="T11" fmla="*/ 0 h 86"/>
                <a:gd name="T12" fmla="*/ 0 w 162"/>
                <a:gd name="T13" fmla="*/ 44 h 86"/>
                <a:gd name="T14" fmla="*/ 82 w 162"/>
                <a:gd name="T15" fmla="*/ 86 h 86"/>
                <a:gd name="T16" fmla="*/ 162 w 162"/>
                <a:gd name="T17" fmla="*/ 44 h 86"/>
                <a:gd name="T18" fmla="*/ 82 w 162"/>
                <a:gd name="T19" fmla="*/ 0 h 86"/>
                <a:gd name="T20" fmla="*/ 82 w 162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86">
                  <a:moveTo>
                    <a:pt x="82" y="6"/>
                  </a:moveTo>
                  <a:lnTo>
                    <a:pt x="151" y="44"/>
                  </a:lnTo>
                  <a:lnTo>
                    <a:pt x="82" y="80"/>
                  </a:lnTo>
                  <a:lnTo>
                    <a:pt x="13" y="44"/>
                  </a:lnTo>
                  <a:lnTo>
                    <a:pt x="82" y="6"/>
                  </a:lnTo>
                  <a:close/>
                  <a:moveTo>
                    <a:pt x="82" y="0"/>
                  </a:moveTo>
                  <a:lnTo>
                    <a:pt x="0" y="44"/>
                  </a:lnTo>
                  <a:lnTo>
                    <a:pt x="82" y="86"/>
                  </a:lnTo>
                  <a:lnTo>
                    <a:pt x="162" y="44"/>
                  </a:lnTo>
                  <a:lnTo>
                    <a:pt x="82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54"/>
            <p:cNvSpPr>
              <a:spLocks noEditPoints="1"/>
            </p:cNvSpPr>
            <p:nvPr/>
          </p:nvSpPr>
          <p:spPr bwMode="auto">
            <a:xfrm>
              <a:off x="4054" y="989"/>
              <a:ext cx="162" cy="86"/>
            </a:xfrm>
            <a:custGeom>
              <a:avLst/>
              <a:gdLst>
                <a:gd name="T0" fmla="*/ 82 w 162"/>
                <a:gd name="T1" fmla="*/ 6 h 86"/>
                <a:gd name="T2" fmla="*/ 151 w 162"/>
                <a:gd name="T3" fmla="*/ 44 h 86"/>
                <a:gd name="T4" fmla="*/ 82 w 162"/>
                <a:gd name="T5" fmla="*/ 80 h 86"/>
                <a:gd name="T6" fmla="*/ 13 w 162"/>
                <a:gd name="T7" fmla="*/ 44 h 86"/>
                <a:gd name="T8" fmla="*/ 82 w 162"/>
                <a:gd name="T9" fmla="*/ 6 h 86"/>
                <a:gd name="T10" fmla="*/ 82 w 162"/>
                <a:gd name="T11" fmla="*/ 0 h 86"/>
                <a:gd name="T12" fmla="*/ 0 w 162"/>
                <a:gd name="T13" fmla="*/ 44 h 86"/>
                <a:gd name="T14" fmla="*/ 82 w 162"/>
                <a:gd name="T15" fmla="*/ 86 h 86"/>
                <a:gd name="T16" fmla="*/ 162 w 162"/>
                <a:gd name="T17" fmla="*/ 44 h 86"/>
                <a:gd name="T18" fmla="*/ 82 w 162"/>
                <a:gd name="T19" fmla="*/ 0 h 86"/>
                <a:gd name="T20" fmla="*/ 82 w 162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86">
                  <a:moveTo>
                    <a:pt x="82" y="6"/>
                  </a:moveTo>
                  <a:lnTo>
                    <a:pt x="151" y="44"/>
                  </a:lnTo>
                  <a:lnTo>
                    <a:pt x="82" y="80"/>
                  </a:lnTo>
                  <a:lnTo>
                    <a:pt x="13" y="44"/>
                  </a:lnTo>
                  <a:lnTo>
                    <a:pt x="82" y="6"/>
                  </a:lnTo>
                  <a:moveTo>
                    <a:pt x="82" y="0"/>
                  </a:moveTo>
                  <a:lnTo>
                    <a:pt x="0" y="44"/>
                  </a:lnTo>
                  <a:lnTo>
                    <a:pt x="82" y="86"/>
                  </a:lnTo>
                  <a:lnTo>
                    <a:pt x="162" y="44"/>
                  </a:lnTo>
                  <a:lnTo>
                    <a:pt x="82" y="0"/>
                  </a:lnTo>
                  <a:lnTo>
                    <a:pt x="8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55"/>
            <p:cNvSpPr>
              <a:spLocks noEditPoints="1"/>
            </p:cNvSpPr>
            <p:nvPr/>
          </p:nvSpPr>
          <p:spPr bwMode="auto">
            <a:xfrm>
              <a:off x="4216" y="1031"/>
              <a:ext cx="82" cy="133"/>
            </a:xfrm>
            <a:custGeom>
              <a:avLst/>
              <a:gdLst>
                <a:gd name="T0" fmla="*/ 5 w 82"/>
                <a:gd name="T1" fmla="*/ 9 h 133"/>
                <a:gd name="T2" fmla="*/ 76 w 82"/>
                <a:gd name="T3" fmla="*/ 48 h 133"/>
                <a:gd name="T4" fmla="*/ 76 w 82"/>
                <a:gd name="T5" fmla="*/ 124 h 133"/>
                <a:gd name="T6" fmla="*/ 5 w 82"/>
                <a:gd name="T7" fmla="*/ 88 h 133"/>
                <a:gd name="T8" fmla="*/ 5 w 82"/>
                <a:gd name="T9" fmla="*/ 9 h 133"/>
                <a:gd name="T10" fmla="*/ 0 w 82"/>
                <a:gd name="T11" fmla="*/ 0 h 133"/>
                <a:gd name="T12" fmla="*/ 0 w 82"/>
                <a:gd name="T13" fmla="*/ 91 h 133"/>
                <a:gd name="T14" fmla="*/ 82 w 82"/>
                <a:gd name="T15" fmla="*/ 133 h 133"/>
                <a:gd name="T16" fmla="*/ 82 w 82"/>
                <a:gd name="T17" fmla="*/ 44 h 133"/>
                <a:gd name="T18" fmla="*/ 0 w 82"/>
                <a:gd name="T19" fmla="*/ 0 h 133"/>
                <a:gd name="T20" fmla="*/ 0 w 82"/>
                <a:gd name="T2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33">
                  <a:moveTo>
                    <a:pt x="5" y="9"/>
                  </a:moveTo>
                  <a:lnTo>
                    <a:pt x="76" y="48"/>
                  </a:lnTo>
                  <a:lnTo>
                    <a:pt x="76" y="124"/>
                  </a:lnTo>
                  <a:lnTo>
                    <a:pt x="5" y="88"/>
                  </a:lnTo>
                  <a:lnTo>
                    <a:pt x="5" y="9"/>
                  </a:lnTo>
                  <a:close/>
                  <a:moveTo>
                    <a:pt x="0" y="0"/>
                  </a:moveTo>
                  <a:lnTo>
                    <a:pt x="0" y="91"/>
                  </a:lnTo>
                  <a:lnTo>
                    <a:pt x="82" y="133"/>
                  </a:lnTo>
                  <a:lnTo>
                    <a:pt x="82" y="4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56"/>
            <p:cNvSpPr>
              <a:spLocks noEditPoints="1"/>
            </p:cNvSpPr>
            <p:nvPr/>
          </p:nvSpPr>
          <p:spPr bwMode="auto">
            <a:xfrm>
              <a:off x="4216" y="1031"/>
              <a:ext cx="82" cy="133"/>
            </a:xfrm>
            <a:custGeom>
              <a:avLst/>
              <a:gdLst>
                <a:gd name="T0" fmla="*/ 5 w 82"/>
                <a:gd name="T1" fmla="*/ 9 h 133"/>
                <a:gd name="T2" fmla="*/ 76 w 82"/>
                <a:gd name="T3" fmla="*/ 48 h 133"/>
                <a:gd name="T4" fmla="*/ 76 w 82"/>
                <a:gd name="T5" fmla="*/ 124 h 133"/>
                <a:gd name="T6" fmla="*/ 5 w 82"/>
                <a:gd name="T7" fmla="*/ 88 h 133"/>
                <a:gd name="T8" fmla="*/ 5 w 82"/>
                <a:gd name="T9" fmla="*/ 9 h 133"/>
                <a:gd name="T10" fmla="*/ 0 w 82"/>
                <a:gd name="T11" fmla="*/ 0 h 133"/>
                <a:gd name="T12" fmla="*/ 0 w 82"/>
                <a:gd name="T13" fmla="*/ 91 h 133"/>
                <a:gd name="T14" fmla="*/ 82 w 82"/>
                <a:gd name="T15" fmla="*/ 133 h 133"/>
                <a:gd name="T16" fmla="*/ 82 w 82"/>
                <a:gd name="T17" fmla="*/ 44 h 133"/>
                <a:gd name="T18" fmla="*/ 0 w 82"/>
                <a:gd name="T19" fmla="*/ 0 h 133"/>
                <a:gd name="T20" fmla="*/ 0 w 82"/>
                <a:gd name="T2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33">
                  <a:moveTo>
                    <a:pt x="5" y="9"/>
                  </a:moveTo>
                  <a:lnTo>
                    <a:pt x="76" y="48"/>
                  </a:lnTo>
                  <a:lnTo>
                    <a:pt x="76" y="124"/>
                  </a:lnTo>
                  <a:lnTo>
                    <a:pt x="5" y="88"/>
                  </a:lnTo>
                  <a:lnTo>
                    <a:pt x="5" y="9"/>
                  </a:lnTo>
                  <a:moveTo>
                    <a:pt x="0" y="0"/>
                  </a:moveTo>
                  <a:lnTo>
                    <a:pt x="0" y="91"/>
                  </a:lnTo>
                  <a:lnTo>
                    <a:pt x="82" y="133"/>
                  </a:lnTo>
                  <a:lnTo>
                    <a:pt x="82" y="4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57"/>
            <p:cNvSpPr>
              <a:spLocks noEditPoints="1"/>
            </p:cNvSpPr>
            <p:nvPr/>
          </p:nvSpPr>
          <p:spPr bwMode="auto">
            <a:xfrm>
              <a:off x="4298" y="1031"/>
              <a:ext cx="80" cy="133"/>
            </a:xfrm>
            <a:custGeom>
              <a:avLst/>
              <a:gdLst>
                <a:gd name="T0" fmla="*/ 74 w 80"/>
                <a:gd name="T1" fmla="*/ 9 h 133"/>
                <a:gd name="T2" fmla="*/ 74 w 80"/>
                <a:gd name="T3" fmla="*/ 88 h 133"/>
                <a:gd name="T4" fmla="*/ 5 w 80"/>
                <a:gd name="T5" fmla="*/ 124 h 133"/>
                <a:gd name="T6" fmla="*/ 5 w 80"/>
                <a:gd name="T7" fmla="*/ 48 h 133"/>
                <a:gd name="T8" fmla="*/ 74 w 80"/>
                <a:gd name="T9" fmla="*/ 9 h 133"/>
                <a:gd name="T10" fmla="*/ 80 w 80"/>
                <a:gd name="T11" fmla="*/ 0 h 133"/>
                <a:gd name="T12" fmla="*/ 0 w 80"/>
                <a:gd name="T13" fmla="*/ 44 h 133"/>
                <a:gd name="T14" fmla="*/ 0 w 80"/>
                <a:gd name="T15" fmla="*/ 133 h 133"/>
                <a:gd name="T16" fmla="*/ 80 w 80"/>
                <a:gd name="T17" fmla="*/ 91 h 133"/>
                <a:gd name="T18" fmla="*/ 80 w 80"/>
                <a:gd name="T19" fmla="*/ 0 h 133"/>
                <a:gd name="T20" fmla="*/ 80 w 80"/>
                <a:gd name="T2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133">
                  <a:moveTo>
                    <a:pt x="74" y="9"/>
                  </a:moveTo>
                  <a:lnTo>
                    <a:pt x="74" y="88"/>
                  </a:lnTo>
                  <a:lnTo>
                    <a:pt x="5" y="124"/>
                  </a:lnTo>
                  <a:lnTo>
                    <a:pt x="5" y="48"/>
                  </a:lnTo>
                  <a:lnTo>
                    <a:pt x="74" y="9"/>
                  </a:lnTo>
                  <a:close/>
                  <a:moveTo>
                    <a:pt x="80" y="0"/>
                  </a:moveTo>
                  <a:lnTo>
                    <a:pt x="0" y="44"/>
                  </a:lnTo>
                  <a:lnTo>
                    <a:pt x="0" y="133"/>
                  </a:lnTo>
                  <a:lnTo>
                    <a:pt x="80" y="91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58"/>
            <p:cNvSpPr>
              <a:spLocks noEditPoints="1"/>
            </p:cNvSpPr>
            <p:nvPr/>
          </p:nvSpPr>
          <p:spPr bwMode="auto">
            <a:xfrm>
              <a:off x="4298" y="1031"/>
              <a:ext cx="80" cy="133"/>
            </a:xfrm>
            <a:custGeom>
              <a:avLst/>
              <a:gdLst>
                <a:gd name="T0" fmla="*/ 74 w 80"/>
                <a:gd name="T1" fmla="*/ 9 h 133"/>
                <a:gd name="T2" fmla="*/ 74 w 80"/>
                <a:gd name="T3" fmla="*/ 88 h 133"/>
                <a:gd name="T4" fmla="*/ 5 w 80"/>
                <a:gd name="T5" fmla="*/ 124 h 133"/>
                <a:gd name="T6" fmla="*/ 5 w 80"/>
                <a:gd name="T7" fmla="*/ 48 h 133"/>
                <a:gd name="T8" fmla="*/ 74 w 80"/>
                <a:gd name="T9" fmla="*/ 9 h 133"/>
                <a:gd name="T10" fmla="*/ 80 w 80"/>
                <a:gd name="T11" fmla="*/ 0 h 133"/>
                <a:gd name="T12" fmla="*/ 0 w 80"/>
                <a:gd name="T13" fmla="*/ 44 h 133"/>
                <a:gd name="T14" fmla="*/ 0 w 80"/>
                <a:gd name="T15" fmla="*/ 133 h 133"/>
                <a:gd name="T16" fmla="*/ 80 w 80"/>
                <a:gd name="T17" fmla="*/ 91 h 133"/>
                <a:gd name="T18" fmla="*/ 80 w 80"/>
                <a:gd name="T19" fmla="*/ 0 h 133"/>
                <a:gd name="T20" fmla="*/ 80 w 80"/>
                <a:gd name="T2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133">
                  <a:moveTo>
                    <a:pt x="74" y="9"/>
                  </a:moveTo>
                  <a:lnTo>
                    <a:pt x="74" y="88"/>
                  </a:lnTo>
                  <a:lnTo>
                    <a:pt x="5" y="124"/>
                  </a:lnTo>
                  <a:lnTo>
                    <a:pt x="5" y="48"/>
                  </a:lnTo>
                  <a:lnTo>
                    <a:pt x="74" y="9"/>
                  </a:lnTo>
                  <a:moveTo>
                    <a:pt x="80" y="0"/>
                  </a:moveTo>
                  <a:lnTo>
                    <a:pt x="0" y="44"/>
                  </a:lnTo>
                  <a:lnTo>
                    <a:pt x="0" y="133"/>
                  </a:lnTo>
                  <a:lnTo>
                    <a:pt x="80" y="91"/>
                  </a:lnTo>
                  <a:lnTo>
                    <a:pt x="80" y="0"/>
                  </a:lnTo>
                  <a:lnTo>
                    <a:pt x="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59"/>
            <p:cNvSpPr>
              <a:spLocks noEditPoints="1"/>
            </p:cNvSpPr>
            <p:nvPr/>
          </p:nvSpPr>
          <p:spPr bwMode="auto">
            <a:xfrm>
              <a:off x="4216" y="989"/>
              <a:ext cx="162" cy="86"/>
            </a:xfrm>
            <a:custGeom>
              <a:avLst/>
              <a:gdLst>
                <a:gd name="T0" fmla="*/ 82 w 162"/>
                <a:gd name="T1" fmla="*/ 6 h 86"/>
                <a:gd name="T2" fmla="*/ 151 w 162"/>
                <a:gd name="T3" fmla="*/ 44 h 86"/>
                <a:gd name="T4" fmla="*/ 82 w 162"/>
                <a:gd name="T5" fmla="*/ 80 h 86"/>
                <a:gd name="T6" fmla="*/ 13 w 162"/>
                <a:gd name="T7" fmla="*/ 44 h 86"/>
                <a:gd name="T8" fmla="*/ 82 w 162"/>
                <a:gd name="T9" fmla="*/ 6 h 86"/>
                <a:gd name="T10" fmla="*/ 82 w 162"/>
                <a:gd name="T11" fmla="*/ 0 h 86"/>
                <a:gd name="T12" fmla="*/ 0 w 162"/>
                <a:gd name="T13" fmla="*/ 44 h 86"/>
                <a:gd name="T14" fmla="*/ 82 w 162"/>
                <a:gd name="T15" fmla="*/ 86 h 86"/>
                <a:gd name="T16" fmla="*/ 162 w 162"/>
                <a:gd name="T17" fmla="*/ 44 h 86"/>
                <a:gd name="T18" fmla="*/ 82 w 162"/>
                <a:gd name="T19" fmla="*/ 0 h 86"/>
                <a:gd name="T20" fmla="*/ 82 w 162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86">
                  <a:moveTo>
                    <a:pt x="82" y="6"/>
                  </a:moveTo>
                  <a:lnTo>
                    <a:pt x="151" y="44"/>
                  </a:lnTo>
                  <a:lnTo>
                    <a:pt x="82" y="80"/>
                  </a:lnTo>
                  <a:lnTo>
                    <a:pt x="13" y="44"/>
                  </a:lnTo>
                  <a:lnTo>
                    <a:pt x="82" y="6"/>
                  </a:lnTo>
                  <a:close/>
                  <a:moveTo>
                    <a:pt x="82" y="0"/>
                  </a:moveTo>
                  <a:lnTo>
                    <a:pt x="0" y="44"/>
                  </a:lnTo>
                  <a:lnTo>
                    <a:pt x="82" y="86"/>
                  </a:lnTo>
                  <a:lnTo>
                    <a:pt x="162" y="44"/>
                  </a:lnTo>
                  <a:lnTo>
                    <a:pt x="82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60"/>
            <p:cNvSpPr>
              <a:spLocks noEditPoints="1"/>
            </p:cNvSpPr>
            <p:nvPr/>
          </p:nvSpPr>
          <p:spPr bwMode="auto">
            <a:xfrm>
              <a:off x="4216" y="989"/>
              <a:ext cx="162" cy="86"/>
            </a:xfrm>
            <a:custGeom>
              <a:avLst/>
              <a:gdLst>
                <a:gd name="T0" fmla="*/ 82 w 162"/>
                <a:gd name="T1" fmla="*/ 6 h 86"/>
                <a:gd name="T2" fmla="*/ 151 w 162"/>
                <a:gd name="T3" fmla="*/ 44 h 86"/>
                <a:gd name="T4" fmla="*/ 82 w 162"/>
                <a:gd name="T5" fmla="*/ 80 h 86"/>
                <a:gd name="T6" fmla="*/ 13 w 162"/>
                <a:gd name="T7" fmla="*/ 44 h 86"/>
                <a:gd name="T8" fmla="*/ 82 w 162"/>
                <a:gd name="T9" fmla="*/ 6 h 86"/>
                <a:gd name="T10" fmla="*/ 82 w 162"/>
                <a:gd name="T11" fmla="*/ 0 h 86"/>
                <a:gd name="T12" fmla="*/ 0 w 162"/>
                <a:gd name="T13" fmla="*/ 44 h 86"/>
                <a:gd name="T14" fmla="*/ 82 w 162"/>
                <a:gd name="T15" fmla="*/ 86 h 86"/>
                <a:gd name="T16" fmla="*/ 162 w 162"/>
                <a:gd name="T17" fmla="*/ 44 h 86"/>
                <a:gd name="T18" fmla="*/ 82 w 162"/>
                <a:gd name="T19" fmla="*/ 0 h 86"/>
                <a:gd name="T20" fmla="*/ 82 w 162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86">
                  <a:moveTo>
                    <a:pt x="82" y="6"/>
                  </a:moveTo>
                  <a:lnTo>
                    <a:pt x="151" y="44"/>
                  </a:lnTo>
                  <a:lnTo>
                    <a:pt x="82" y="80"/>
                  </a:lnTo>
                  <a:lnTo>
                    <a:pt x="13" y="44"/>
                  </a:lnTo>
                  <a:lnTo>
                    <a:pt x="82" y="6"/>
                  </a:lnTo>
                  <a:moveTo>
                    <a:pt x="82" y="0"/>
                  </a:moveTo>
                  <a:lnTo>
                    <a:pt x="0" y="44"/>
                  </a:lnTo>
                  <a:lnTo>
                    <a:pt x="82" y="86"/>
                  </a:lnTo>
                  <a:lnTo>
                    <a:pt x="162" y="44"/>
                  </a:lnTo>
                  <a:lnTo>
                    <a:pt x="82" y="0"/>
                  </a:lnTo>
                  <a:lnTo>
                    <a:pt x="8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61"/>
            <p:cNvSpPr>
              <a:spLocks noEditPoints="1"/>
            </p:cNvSpPr>
            <p:nvPr/>
          </p:nvSpPr>
          <p:spPr bwMode="auto">
            <a:xfrm>
              <a:off x="4054" y="1120"/>
              <a:ext cx="82" cy="133"/>
            </a:xfrm>
            <a:custGeom>
              <a:avLst/>
              <a:gdLst>
                <a:gd name="T0" fmla="*/ 5 w 82"/>
                <a:gd name="T1" fmla="*/ 10 h 133"/>
                <a:gd name="T2" fmla="*/ 76 w 82"/>
                <a:gd name="T3" fmla="*/ 48 h 133"/>
                <a:gd name="T4" fmla="*/ 76 w 82"/>
                <a:gd name="T5" fmla="*/ 124 h 133"/>
                <a:gd name="T6" fmla="*/ 5 w 82"/>
                <a:gd name="T7" fmla="*/ 88 h 133"/>
                <a:gd name="T8" fmla="*/ 5 w 82"/>
                <a:gd name="T9" fmla="*/ 10 h 133"/>
                <a:gd name="T10" fmla="*/ 0 w 82"/>
                <a:gd name="T11" fmla="*/ 0 h 133"/>
                <a:gd name="T12" fmla="*/ 0 w 82"/>
                <a:gd name="T13" fmla="*/ 90 h 133"/>
                <a:gd name="T14" fmla="*/ 82 w 82"/>
                <a:gd name="T15" fmla="*/ 133 h 133"/>
                <a:gd name="T16" fmla="*/ 82 w 82"/>
                <a:gd name="T17" fmla="*/ 44 h 133"/>
                <a:gd name="T18" fmla="*/ 0 w 82"/>
                <a:gd name="T19" fmla="*/ 0 h 133"/>
                <a:gd name="T20" fmla="*/ 0 w 82"/>
                <a:gd name="T2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33">
                  <a:moveTo>
                    <a:pt x="5" y="10"/>
                  </a:moveTo>
                  <a:lnTo>
                    <a:pt x="76" y="48"/>
                  </a:lnTo>
                  <a:lnTo>
                    <a:pt x="76" y="124"/>
                  </a:lnTo>
                  <a:lnTo>
                    <a:pt x="5" y="88"/>
                  </a:lnTo>
                  <a:lnTo>
                    <a:pt x="5" y="10"/>
                  </a:lnTo>
                  <a:close/>
                  <a:moveTo>
                    <a:pt x="0" y="0"/>
                  </a:moveTo>
                  <a:lnTo>
                    <a:pt x="0" y="90"/>
                  </a:lnTo>
                  <a:lnTo>
                    <a:pt x="82" y="133"/>
                  </a:lnTo>
                  <a:lnTo>
                    <a:pt x="82" y="4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62"/>
            <p:cNvSpPr>
              <a:spLocks noEditPoints="1"/>
            </p:cNvSpPr>
            <p:nvPr/>
          </p:nvSpPr>
          <p:spPr bwMode="auto">
            <a:xfrm>
              <a:off x="4054" y="1120"/>
              <a:ext cx="82" cy="133"/>
            </a:xfrm>
            <a:custGeom>
              <a:avLst/>
              <a:gdLst>
                <a:gd name="T0" fmla="*/ 5 w 82"/>
                <a:gd name="T1" fmla="*/ 10 h 133"/>
                <a:gd name="T2" fmla="*/ 76 w 82"/>
                <a:gd name="T3" fmla="*/ 48 h 133"/>
                <a:gd name="T4" fmla="*/ 76 w 82"/>
                <a:gd name="T5" fmla="*/ 124 h 133"/>
                <a:gd name="T6" fmla="*/ 5 w 82"/>
                <a:gd name="T7" fmla="*/ 88 h 133"/>
                <a:gd name="T8" fmla="*/ 5 w 82"/>
                <a:gd name="T9" fmla="*/ 10 h 133"/>
                <a:gd name="T10" fmla="*/ 0 w 82"/>
                <a:gd name="T11" fmla="*/ 0 h 133"/>
                <a:gd name="T12" fmla="*/ 0 w 82"/>
                <a:gd name="T13" fmla="*/ 90 h 133"/>
                <a:gd name="T14" fmla="*/ 82 w 82"/>
                <a:gd name="T15" fmla="*/ 133 h 133"/>
                <a:gd name="T16" fmla="*/ 82 w 82"/>
                <a:gd name="T17" fmla="*/ 44 h 133"/>
                <a:gd name="T18" fmla="*/ 0 w 82"/>
                <a:gd name="T19" fmla="*/ 0 h 133"/>
                <a:gd name="T20" fmla="*/ 0 w 82"/>
                <a:gd name="T2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33">
                  <a:moveTo>
                    <a:pt x="5" y="10"/>
                  </a:moveTo>
                  <a:lnTo>
                    <a:pt x="76" y="48"/>
                  </a:lnTo>
                  <a:lnTo>
                    <a:pt x="76" y="124"/>
                  </a:lnTo>
                  <a:lnTo>
                    <a:pt x="5" y="88"/>
                  </a:lnTo>
                  <a:lnTo>
                    <a:pt x="5" y="10"/>
                  </a:lnTo>
                  <a:moveTo>
                    <a:pt x="0" y="0"/>
                  </a:moveTo>
                  <a:lnTo>
                    <a:pt x="0" y="90"/>
                  </a:lnTo>
                  <a:lnTo>
                    <a:pt x="82" y="133"/>
                  </a:lnTo>
                  <a:lnTo>
                    <a:pt x="82" y="4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63"/>
            <p:cNvSpPr>
              <a:spLocks noEditPoints="1"/>
            </p:cNvSpPr>
            <p:nvPr/>
          </p:nvSpPr>
          <p:spPr bwMode="auto">
            <a:xfrm>
              <a:off x="4298" y="1120"/>
              <a:ext cx="80" cy="133"/>
            </a:xfrm>
            <a:custGeom>
              <a:avLst/>
              <a:gdLst>
                <a:gd name="T0" fmla="*/ 74 w 80"/>
                <a:gd name="T1" fmla="*/ 10 h 133"/>
                <a:gd name="T2" fmla="*/ 74 w 80"/>
                <a:gd name="T3" fmla="*/ 88 h 133"/>
                <a:gd name="T4" fmla="*/ 5 w 80"/>
                <a:gd name="T5" fmla="*/ 124 h 133"/>
                <a:gd name="T6" fmla="*/ 5 w 80"/>
                <a:gd name="T7" fmla="*/ 48 h 133"/>
                <a:gd name="T8" fmla="*/ 74 w 80"/>
                <a:gd name="T9" fmla="*/ 10 h 133"/>
                <a:gd name="T10" fmla="*/ 80 w 80"/>
                <a:gd name="T11" fmla="*/ 0 h 133"/>
                <a:gd name="T12" fmla="*/ 0 w 80"/>
                <a:gd name="T13" fmla="*/ 44 h 133"/>
                <a:gd name="T14" fmla="*/ 0 w 80"/>
                <a:gd name="T15" fmla="*/ 133 h 133"/>
                <a:gd name="T16" fmla="*/ 80 w 80"/>
                <a:gd name="T17" fmla="*/ 90 h 133"/>
                <a:gd name="T18" fmla="*/ 80 w 80"/>
                <a:gd name="T19" fmla="*/ 0 h 133"/>
                <a:gd name="T20" fmla="*/ 80 w 80"/>
                <a:gd name="T2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133">
                  <a:moveTo>
                    <a:pt x="74" y="10"/>
                  </a:moveTo>
                  <a:lnTo>
                    <a:pt x="74" y="88"/>
                  </a:lnTo>
                  <a:lnTo>
                    <a:pt x="5" y="124"/>
                  </a:lnTo>
                  <a:lnTo>
                    <a:pt x="5" y="48"/>
                  </a:lnTo>
                  <a:lnTo>
                    <a:pt x="74" y="10"/>
                  </a:lnTo>
                  <a:close/>
                  <a:moveTo>
                    <a:pt x="80" y="0"/>
                  </a:moveTo>
                  <a:lnTo>
                    <a:pt x="0" y="44"/>
                  </a:lnTo>
                  <a:lnTo>
                    <a:pt x="0" y="133"/>
                  </a:lnTo>
                  <a:lnTo>
                    <a:pt x="80" y="9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64"/>
            <p:cNvSpPr>
              <a:spLocks noEditPoints="1"/>
            </p:cNvSpPr>
            <p:nvPr/>
          </p:nvSpPr>
          <p:spPr bwMode="auto">
            <a:xfrm>
              <a:off x="4298" y="1120"/>
              <a:ext cx="80" cy="133"/>
            </a:xfrm>
            <a:custGeom>
              <a:avLst/>
              <a:gdLst>
                <a:gd name="T0" fmla="*/ 74 w 80"/>
                <a:gd name="T1" fmla="*/ 10 h 133"/>
                <a:gd name="T2" fmla="*/ 74 w 80"/>
                <a:gd name="T3" fmla="*/ 88 h 133"/>
                <a:gd name="T4" fmla="*/ 5 w 80"/>
                <a:gd name="T5" fmla="*/ 124 h 133"/>
                <a:gd name="T6" fmla="*/ 5 w 80"/>
                <a:gd name="T7" fmla="*/ 48 h 133"/>
                <a:gd name="T8" fmla="*/ 74 w 80"/>
                <a:gd name="T9" fmla="*/ 10 h 133"/>
                <a:gd name="T10" fmla="*/ 80 w 80"/>
                <a:gd name="T11" fmla="*/ 0 h 133"/>
                <a:gd name="T12" fmla="*/ 0 w 80"/>
                <a:gd name="T13" fmla="*/ 44 h 133"/>
                <a:gd name="T14" fmla="*/ 0 w 80"/>
                <a:gd name="T15" fmla="*/ 133 h 133"/>
                <a:gd name="T16" fmla="*/ 80 w 80"/>
                <a:gd name="T17" fmla="*/ 90 h 133"/>
                <a:gd name="T18" fmla="*/ 80 w 80"/>
                <a:gd name="T19" fmla="*/ 0 h 133"/>
                <a:gd name="T20" fmla="*/ 80 w 80"/>
                <a:gd name="T2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133">
                  <a:moveTo>
                    <a:pt x="74" y="10"/>
                  </a:moveTo>
                  <a:lnTo>
                    <a:pt x="74" y="88"/>
                  </a:lnTo>
                  <a:lnTo>
                    <a:pt x="5" y="124"/>
                  </a:lnTo>
                  <a:lnTo>
                    <a:pt x="5" y="48"/>
                  </a:lnTo>
                  <a:lnTo>
                    <a:pt x="74" y="10"/>
                  </a:lnTo>
                  <a:moveTo>
                    <a:pt x="80" y="0"/>
                  </a:moveTo>
                  <a:lnTo>
                    <a:pt x="0" y="44"/>
                  </a:lnTo>
                  <a:lnTo>
                    <a:pt x="0" y="133"/>
                  </a:lnTo>
                  <a:lnTo>
                    <a:pt x="80" y="90"/>
                  </a:lnTo>
                  <a:lnTo>
                    <a:pt x="80" y="0"/>
                  </a:lnTo>
                  <a:lnTo>
                    <a:pt x="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65"/>
            <p:cNvSpPr>
              <a:spLocks noEditPoints="1"/>
            </p:cNvSpPr>
            <p:nvPr/>
          </p:nvSpPr>
          <p:spPr bwMode="auto">
            <a:xfrm>
              <a:off x="4136" y="946"/>
              <a:ext cx="162" cy="87"/>
            </a:xfrm>
            <a:custGeom>
              <a:avLst/>
              <a:gdLst>
                <a:gd name="T0" fmla="*/ 80 w 162"/>
                <a:gd name="T1" fmla="*/ 7 h 87"/>
                <a:gd name="T2" fmla="*/ 149 w 162"/>
                <a:gd name="T3" fmla="*/ 43 h 87"/>
                <a:gd name="T4" fmla="*/ 80 w 162"/>
                <a:gd name="T5" fmla="*/ 80 h 87"/>
                <a:gd name="T6" fmla="*/ 11 w 162"/>
                <a:gd name="T7" fmla="*/ 43 h 87"/>
                <a:gd name="T8" fmla="*/ 80 w 162"/>
                <a:gd name="T9" fmla="*/ 7 h 87"/>
                <a:gd name="T10" fmla="*/ 80 w 162"/>
                <a:gd name="T11" fmla="*/ 0 h 87"/>
                <a:gd name="T12" fmla="*/ 0 w 162"/>
                <a:gd name="T13" fmla="*/ 43 h 87"/>
                <a:gd name="T14" fmla="*/ 80 w 162"/>
                <a:gd name="T15" fmla="*/ 87 h 87"/>
                <a:gd name="T16" fmla="*/ 162 w 162"/>
                <a:gd name="T17" fmla="*/ 43 h 87"/>
                <a:gd name="T18" fmla="*/ 80 w 162"/>
                <a:gd name="T19" fmla="*/ 0 h 87"/>
                <a:gd name="T20" fmla="*/ 80 w 162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87">
                  <a:moveTo>
                    <a:pt x="80" y="7"/>
                  </a:moveTo>
                  <a:lnTo>
                    <a:pt x="149" y="43"/>
                  </a:lnTo>
                  <a:lnTo>
                    <a:pt x="80" y="80"/>
                  </a:lnTo>
                  <a:lnTo>
                    <a:pt x="11" y="43"/>
                  </a:lnTo>
                  <a:lnTo>
                    <a:pt x="80" y="7"/>
                  </a:lnTo>
                  <a:close/>
                  <a:moveTo>
                    <a:pt x="80" y="0"/>
                  </a:moveTo>
                  <a:lnTo>
                    <a:pt x="0" y="43"/>
                  </a:lnTo>
                  <a:lnTo>
                    <a:pt x="80" y="87"/>
                  </a:lnTo>
                  <a:lnTo>
                    <a:pt x="162" y="43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66"/>
            <p:cNvSpPr>
              <a:spLocks noEditPoints="1"/>
            </p:cNvSpPr>
            <p:nvPr/>
          </p:nvSpPr>
          <p:spPr bwMode="auto">
            <a:xfrm>
              <a:off x="4136" y="946"/>
              <a:ext cx="162" cy="87"/>
            </a:xfrm>
            <a:custGeom>
              <a:avLst/>
              <a:gdLst>
                <a:gd name="T0" fmla="*/ 80 w 162"/>
                <a:gd name="T1" fmla="*/ 7 h 87"/>
                <a:gd name="T2" fmla="*/ 149 w 162"/>
                <a:gd name="T3" fmla="*/ 43 h 87"/>
                <a:gd name="T4" fmla="*/ 80 w 162"/>
                <a:gd name="T5" fmla="*/ 80 h 87"/>
                <a:gd name="T6" fmla="*/ 11 w 162"/>
                <a:gd name="T7" fmla="*/ 43 h 87"/>
                <a:gd name="T8" fmla="*/ 80 w 162"/>
                <a:gd name="T9" fmla="*/ 7 h 87"/>
                <a:gd name="T10" fmla="*/ 80 w 162"/>
                <a:gd name="T11" fmla="*/ 0 h 87"/>
                <a:gd name="T12" fmla="*/ 0 w 162"/>
                <a:gd name="T13" fmla="*/ 43 h 87"/>
                <a:gd name="T14" fmla="*/ 80 w 162"/>
                <a:gd name="T15" fmla="*/ 87 h 87"/>
                <a:gd name="T16" fmla="*/ 162 w 162"/>
                <a:gd name="T17" fmla="*/ 43 h 87"/>
                <a:gd name="T18" fmla="*/ 80 w 162"/>
                <a:gd name="T19" fmla="*/ 0 h 87"/>
                <a:gd name="T20" fmla="*/ 80 w 162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87">
                  <a:moveTo>
                    <a:pt x="80" y="7"/>
                  </a:moveTo>
                  <a:lnTo>
                    <a:pt x="149" y="43"/>
                  </a:lnTo>
                  <a:lnTo>
                    <a:pt x="80" y="80"/>
                  </a:lnTo>
                  <a:lnTo>
                    <a:pt x="11" y="43"/>
                  </a:lnTo>
                  <a:lnTo>
                    <a:pt x="80" y="7"/>
                  </a:lnTo>
                  <a:moveTo>
                    <a:pt x="80" y="0"/>
                  </a:moveTo>
                  <a:lnTo>
                    <a:pt x="0" y="43"/>
                  </a:lnTo>
                  <a:lnTo>
                    <a:pt x="80" y="87"/>
                  </a:lnTo>
                  <a:lnTo>
                    <a:pt x="162" y="43"/>
                  </a:lnTo>
                  <a:lnTo>
                    <a:pt x="80" y="0"/>
                  </a:lnTo>
                  <a:lnTo>
                    <a:pt x="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67"/>
            <p:cNvSpPr>
              <a:spLocks noEditPoints="1"/>
            </p:cNvSpPr>
            <p:nvPr/>
          </p:nvSpPr>
          <p:spPr bwMode="auto">
            <a:xfrm>
              <a:off x="4136" y="1164"/>
              <a:ext cx="80" cy="131"/>
            </a:xfrm>
            <a:custGeom>
              <a:avLst/>
              <a:gdLst>
                <a:gd name="T0" fmla="*/ 5 w 80"/>
                <a:gd name="T1" fmla="*/ 9 h 131"/>
                <a:gd name="T2" fmla="*/ 74 w 80"/>
                <a:gd name="T3" fmla="*/ 46 h 131"/>
                <a:gd name="T4" fmla="*/ 74 w 80"/>
                <a:gd name="T5" fmla="*/ 122 h 131"/>
                <a:gd name="T6" fmla="*/ 5 w 80"/>
                <a:gd name="T7" fmla="*/ 86 h 131"/>
                <a:gd name="T8" fmla="*/ 5 w 80"/>
                <a:gd name="T9" fmla="*/ 9 h 131"/>
                <a:gd name="T10" fmla="*/ 0 w 80"/>
                <a:gd name="T11" fmla="*/ 0 h 131"/>
                <a:gd name="T12" fmla="*/ 0 w 80"/>
                <a:gd name="T13" fmla="*/ 89 h 131"/>
                <a:gd name="T14" fmla="*/ 80 w 80"/>
                <a:gd name="T15" fmla="*/ 131 h 131"/>
                <a:gd name="T16" fmla="*/ 80 w 80"/>
                <a:gd name="T17" fmla="*/ 42 h 131"/>
                <a:gd name="T18" fmla="*/ 0 w 80"/>
                <a:gd name="T19" fmla="*/ 0 h 131"/>
                <a:gd name="T20" fmla="*/ 0 w 80"/>
                <a:gd name="T2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131">
                  <a:moveTo>
                    <a:pt x="5" y="9"/>
                  </a:moveTo>
                  <a:lnTo>
                    <a:pt x="74" y="46"/>
                  </a:lnTo>
                  <a:lnTo>
                    <a:pt x="74" y="122"/>
                  </a:lnTo>
                  <a:lnTo>
                    <a:pt x="5" y="86"/>
                  </a:lnTo>
                  <a:lnTo>
                    <a:pt x="5" y="9"/>
                  </a:lnTo>
                  <a:close/>
                  <a:moveTo>
                    <a:pt x="0" y="0"/>
                  </a:moveTo>
                  <a:lnTo>
                    <a:pt x="0" y="89"/>
                  </a:lnTo>
                  <a:lnTo>
                    <a:pt x="80" y="131"/>
                  </a:lnTo>
                  <a:lnTo>
                    <a:pt x="80" y="4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68"/>
            <p:cNvSpPr>
              <a:spLocks noEditPoints="1"/>
            </p:cNvSpPr>
            <p:nvPr/>
          </p:nvSpPr>
          <p:spPr bwMode="auto">
            <a:xfrm>
              <a:off x="4136" y="1164"/>
              <a:ext cx="80" cy="131"/>
            </a:xfrm>
            <a:custGeom>
              <a:avLst/>
              <a:gdLst>
                <a:gd name="T0" fmla="*/ 5 w 80"/>
                <a:gd name="T1" fmla="*/ 9 h 131"/>
                <a:gd name="T2" fmla="*/ 74 w 80"/>
                <a:gd name="T3" fmla="*/ 46 h 131"/>
                <a:gd name="T4" fmla="*/ 74 w 80"/>
                <a:gd name="T5" fmla="*/ 122 h 131"/>
                <a:gd name="T6" fmla="*/ 5 w 80"/>
                <a:gd name="T7" fmla="*/ 86 h 131"/>
                <a:gd name="T8" fmla="*/ 5 w 80"/>
                <a:gd name="T9" fmla="*/ 9 h 131"/>
                <a:gd name="T10" fmla="*/ 0 w 80"/>
                <a:gd name="T11" fmla="*/ 0 h 131"/>
                <a:gd name="T12" fmla="*/ 0 w 80"/>
                <a:gd name="T13" fmla="*/ 89 h 131"/>
                <a:gd name="T14" fmla="*/ 80 w 80"/>
                <a:gd name="T15" fmla="*/ 131 h 131"/>
                <a:gd name="T16" fmla="*/ 80 w 80"/>
                <a:gd name="T17" fmla="*/ 42 h 131"/>
                <a:gd name="T18" fmla="*/ 0 w 80"/>
                <a:gd name="T19" fmla="*/ 0 h 131"/>
                <a:gd name="T20" fmla="*/ 0 w 80"/>
                <a:gd name="T2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131">
                  <a:moveTo>
                    <a:pt x="5" y="9"/>
                  </a:moveTo>
                  <a:lnTo>
                    <a:pt x="74" y="46"/>
                  </a:lnTo>
                  <a:lnTo>
                    <a:pt x="74" y="122"/>
                  </a:lnTo>
                  <a:lnTo>
                    <a:pt x="5" y="86"/>
                  </a:lnTo>
                  <a:lnTo>
                    <a:pt x="5" y="9"/>
                  </a:lnTo>
                  <a:moveTo>
                    <a:pt x="0" y="0"/>
                  </a:moveTo>
                  <a:lnTo>
                    <a:pt x="0" y="89"/>
                  </a:lnTo>
                  <a:lnTo>
                    <a:pt x="80" y="131"/>
                  </a:lnTo>
                  <a:lnTo>
                    <a:pt x="80" y="4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69"/>
            <p:cNvSpPr>
              <a:spLocks noEditPoints="1"/>
            </p:cNvSpPr>
            <p:nvPr/>
          </p:nvSpPr>
          <p:spPr bwMode="auto">
            <a:xfrm>
              <a:off x="4216" y="1164"/>
              <a:ext cx="82" cy="131"/>
            </a:xfrm>
            <a:custGeom>
              <a:avLst/>
              <a:gdLst>
                <a:gd name="T0" fmla="*/ 76 w 82"/>
                <a:gd name="T1" fmla="*/ 9 h 131"/>
                <a:gd name="T2" fmla="*/ 76 w 82"/>
                <a:gd name="T3" fmla="*/ 86 h 131"/>
                <a:gd name="T4" fmla="*/ 5 w 82"/>
                <a:gd name="T5" fmla="*/ 122 h 131"/>
                <a:gd name="T6" fmla="*/ 5 w 82"/>
                <a:gd name="T7" fmla="*/ 46 h 131"/>
                <a:gd name="T8" fmla="*/ 76 w 82"/>
                <a:gd name="T9" fmla="*/ 9 h 131"/>
                <a:gd name="T10" fmla="*/ 82 w 82"/>
                <a:gd name="T11" fmla="*/ 0 h 131"/>
                <a:gd name="T12" fmla="*/ 0 w 82"/>
                <a:gd name="T13" fmla="*/ 42 h 131"/>
                <a:gd name="T14" fmla="*/ 0 w 82"/>
                <a:gd name="T15" fmla="*/ 131 h 131"/>
                <a:gd name="T16" fmla="*/ 82 w 82"/>
                <a:gd name="T17" fmla="*/ 89 h 131"/>
                <a:gd name="T18" fmla="*/ 82 w 82"/>
                <a:gd name="T19" fmla="*/ 0 h 131"/>
                <a:gd name="T20" fmla="*/ 82 w 82"/>
                <a:gd name="T2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31">
                  <a:moveTo>
                    <a:pt x="76" y="9"/>
                  </a:moveTo>
                  <a:lnTo>
                    <a:pt x="76" y="86"/>
                  </a:lnTo>
                  <a:lnTo>
                    <a:pt x="5" y="122"/>
                  </a:lnTo>
                  <a:lnTo>
                    <a:pt x="5" y="46"/>
                  </a:lnTo>
                  <a:lnTo>
                    <a:pt x="76" y="9"/>
                  </a:lnTo>
                  <a:close/>
                  <a:moveTo>
                    <a:pt x="82" y="0"/>
                  </a:moveTo>
                  <a:lnTo>
                    <a:pt x="0" y="42"/>
                  </a:lnTo>
                  <a:lnTo>
                    <a:pt x="0" y="131"/>
                  </a:lnTo>
                  <a:lnTo>
                    <a:pt x="82" y="89"/>
                  </a:lnTo>
                  <a:lnTo>
                    <a:pt x="82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70"/>
            <p:cNvSpPr>
              <a:spLocks noEditPoints="1"/>
            </p:cNvSpPr>
            <p:nvPr/>
          </p:nvSpPr>
          <p:spPr bwMode="auto">
            <a:xfrm>
              <a:off x="4216" y="1164"/>
              <a:ext cx="82" cy="131"/>
            </a:xfrm>
            <a:custGeom>
              <a:avLst/>
              <a:gdLst>
                <a:gd name="T0" fmla="*/ 76 w 82"/>
                <a:gd name="T1" fmla="*/ 9 h 131"/>
                <a:gd name="T2" fmla="*/ 76 w 82"/>
                <a:gd name="T3" fmla="*/ 86 h 131"/>
                <a:gd name="T4" fmla="*/ 5 w 82"/>
                <a:gd name="T5" fmla="*/ 122 h 131"/>
                <a:gd name="T6" fmla="*/ 5 w 82"/>
                <a:gd name="T7" fmla="*/ 46 h 131"/>
                <a:gd name="T8" fmla="*/ 76 w 82"/>
                <a:gd name="T9" fmla="*/ 9 h 131"/>
                <a:gd name="T10" fmla="*/ 82 w 82"/>
                <a:gd name="T11" fmla="*/ 0 h 131"/>
                <a:gd name="T12" fmla="*/ 0 w 82"/>
                <a:gd name="T13" fmla="*/ 42 h 131"/>
                <a:gd name="T14" fmla="*/ 0 w 82"/>
                <a:gd name="T15" fmla="*/ 131 h 131"/>
                <a:gd name="T16" fmla="*/ 82 w 82"/>
                <a:gd name="T17" fmla="*/ 89 h 131"/>
                <a:gd name="T18" fmla="*/ 82 w 82"/>
                <a:gd name="T19" fmla="*/ 0 h 131"/>
                <a:gd name="T20" fmla="*/ 82 w 82"/>
                <a:gd name="T2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31">
                  <a:moveTo>
                    <a:pt x="76" y="9"/>
                  </a:moveTo>
                  <a:lnTo>
                    <a:pt x="76" y="86"/>
                  </a:lnTo>
                  <a:lnTo>
                    <a:pt x="5" y="122"/>
                  </a:lnTo>
                  <a:lnTo>
                    <a:pt x="5" y="46"/>
                  </a:lnTo>
                  <a:lnTo>
                    <a:pt x="76" y="9"/>
                  </a:lnTo>
                  <a:moveTo>
                    <a:pt x="82" y="0"/>
                  </a:moveTo>
                  <a:lnTo>
                    <a:pt x="0" y="42"/>
                  </a:lnTo>
                  <a:lnTo>
                    <a:pt x="0" y="131"/>
                  </a:lnTo>
                  <a:lnTo>
                    <a:pt x="82" y="89"/>
                  </a:lnTo>
                  <a:lnTo>
                    <a:pt x="82" y="0"/>
                  </a:lnTo>
                  <a:lnTo>
                    <a:pt x="8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71"/>
            <p:cNvSpPr>
              <a:spLocks noEditPoints="1"/>
            </p:cNvSpPr>
            <p:nvPr/>
          </p:nvSpPr>
          <p:spPr bwMode="auto">
            <a:xfrm>
              <a:off x="4136" y="1120"/>
              <a:ext cx="162" cy="86"/>
            </a:xfrm>
            <a:custGeom>
              <a:avLst/>
              <a:gdLst>
                <a:gd name="T0" fmla="*/ 80 w 162"/>
                <a:gd name="T1" fmla="*/ 8 h 86"/>
                <a:gd name="T2" fmla="*/ 149 w 162"/>
                <a:gd name="T3" fmla="*/ 44 h 86"/>
                <a:gd name="T4" fmla="*/ 80 w 162"/>
                <a:gd name="T5" fmla="*/ 81 h 86"/>
                <a:gd name="T6" fmla="*/ 11 w 162"/>
                <a:gd name="T7" fmla="*/ 44 h 86"/>
                <a:gd name="T8" fmla="*/ 80 w 162"/>
                <a:gd name="T9" fmla="*/ 8 h 86"/>
                <a:gd name="T10" fmla="*/ 80 w 162"/>
                <a:gd name="T11" fmla="*/ 0 h 86"/>
                <a:gd name="T12" fmla="*/ 0 w 162"/>
                <a:gd name="T13" fmla="*/ 44 h 86"/>
                <a:gd name="T14" fmla="*/ 80 w 162"/>
                <a:gd name="T15" fmla="*/ 86 h 86"/>
                <a:gd name="T16" fmla="*/ 162 w 162"/>
                <a:gd name="T17" fmla="*/ 44 h 86"/>
                <a:gd name="T18" fmla="*/ 80 w 162"/>
                <a:gd name="T19" fmla="*/ 0 h 86"/>
                <a:gd name="T20" fmla="*/ 80 w 162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86">
                  <a:moveTo>
                    <a:pt x="80" y="8"/>
                  </a:moveTo>
                  <a:lnTo>
                    <a:pt x="149" y="44"/>
                  </a:lnTo>
                  <a:lnTo>
                    <a:pt x="80" y="81"/>
                  </a:lnTo>
                  <a:lnTo>
                    <a:pt x="11" y="44"/>
                  </a:lnTo>
                  <a:lnTo>
                    <a:pt x="80" y="8"/>
                  </a:lnTo>
                  <a:close/>
                  <a:moveTo>
                    <a:pt x="80" y="0"/>
                  </a:moveTo>
                  <a:lnTo>
                    <a:pt x="0" y="44"/>
                  </a:lnTo>
                  <a:lnTo>
                    <a:pt x="80" y="86"/>
                  </a:lnTo>
                  <a:lnTo>
                    <a:pt x="162" y="44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72"/>
            <p:cNvSpPr>
              <a:spLocks noEditPoints="1"/>
            </p:cNvSpPr>
            <p:nvPr/>
          </p:nvSpPr>
          <p:spPr bwMode="auto">
            <a:xfrm>
              <a:off x="4136" y="1120"/>
              <a:ext cx="162" cy="86"/>
            </a:xfrm>
            <a:custGeom>
              <a:avLst/>
              <a:gdLst>
                <a:gd name="T0" fmla="*/ 80 w 162"/>
                <a:gd name="T1" fmla="*/ 8 h 86"/>
                <a:gd name="T2" fmla="*/ 149 w 162"/>
                <a:gd name="T3" fmla="*/ 44 h 86"/>
                <a:gd name="T4" fmla="*/ 80 w 162"/>
                <a:gd name="T5" fmla="*/ 81 h 86"/>
                <a:gd name="T6" fmla="*/ 11 w 162"/>
                <a:gd name="T7" fmla="*/ 44 h 86"/>
                <a:gd name="T8" fmla="*/ 80 w 162"/>
                <a:gd name="T9" fmla="*/ 8 h 86"/>
                <a:gd name="T10" fmla="*/ 80 w 162"/>
                <a:gd name="T11" fmla="*/ 0 h 86"/>
                <a:gd name="T12" fmla="*/ 0 w 162"/>
                <a:gd name="T13" fmla="*/ 44 h 86"/>
                <a:gd name="T14" fmla="*/ 80 w 162"/>
                <a:gd name="T15" fmla="*/ 86 h 86"/>
                <a:gd name="T16" fmla="*/ 162 w 162"/>
                <a:gd name="T17" fmla="*/ 44 h 86"/>
                <a:gd name="T18" fmla="*/ 80 w 162"/>
                <a:gd name="T19" fmla="*/ 0 h 86"/>
                <a:gd name="T20" fmla="*/ 80 w 162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86">
                  <a:moveTo>
                    <a:pt x="80" y="8"/>
                  </a:moveTo>
                  <a:lnTo>
                    <a:pt x="149" y="44"/>
                  </a:lnTo>
                  <a:lnTo>
                    <a:pt x="80" y="81"/>
                  </a:lnTo>
                  <a:lnTo>
                    <a:pt x="11" y="44"/>
                  </a:lnTo>
                  <a:lnTo>
                    <a:pt x="80" y="8"/>
                  </a:lnTo>
                  <a:moveTo>
                    <a:pt x="80" y="0"/>
                  </a:moveTo>
                  <a:lnTo>
                    <a:pt x="0" y="44"/>
                  </a:lnTo>
                  <a:lnTo>
                    <a:pt x="80" y="86"/>
                  </a:lnTo>
                  <a:lnTo>
                    <a:pt x="162" y="44"/>
                  </a:lnTo>
                  <a:lnTo>
                    <a:pt x="80" y="0"/>
                  </a:lnTo>
                  <a:lnTo>
                    <a:pt x="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Rectangle 273"/>
            <p:cNvSpPr>
              <a:spLocks noChangeArrowheads="1"/>
            </p:cNvSpPr>
            <p:nvPr/>
          </p:nvSpPr>
          <p:spPr bwMode="auto">
            <a:xfrm>
              <a:off x="1891" y="406"/>
              <a:ext cx="109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74"/>
            <p:cNvSpPr>
              <a:spLocks/>
            </p:cNvSpPr>
            <p:nvPr/>
          </p:nvSpPr>
          <p:spPr bwMode="auto">
            <a:xfrm>
              <a:off x="1851" y="419"/>
              <a:ext cx="69" cy="173"/>
            </a:xfrm>
            <a:custGeom>
              <a:avLst/>
              <a:gdLst>
                <a:gd name="T0" fmla="*/ 9 w 69"/>
                <a:gd name="T1" fmla="*/ 173 h 173"/>
                <a:gd name="T2" fmla="*/ 0 w 69"/>
                <a:gd name="T3" fmla="*/ 169 h 173"/>
                <a:gd name="T4" fmla="*/ 60 w 69"/>
                <a:gd name="T5" fmla="*/ 0 h 173"/>
                <a:gd name="T6" fmla="*/ 69 w 69"/>
                <a:gd name="T7" fmla="*/ 4 h 173"/>
                <a:gd name="T8" fmla="*/ 9 w 69"/>
                <a:gd name="T9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73">
                  <a:moveTo>
                    <a:pt x="9" y="173"/>
                  </a:moveTo>
                  <a:lnTo>
                    <a:pt x="0" y="169"/>
                  </a:lnTo>
                  <a:lnTo>
                    <a:pt x="60" y="0"/>
                  </a:lnTo>
                  <a:lnTo>
                    <a:pt x="69" y="4"/>
                  </a:lnTo>
                  <a:lnTo>
                    <a:pt x="9" y="1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75"/>
            <p:cNvSpPr>
              <a:spLocks/>
            </p:cNvSpPr>
            <p:nvPr/>
          </p:nvSpPr>
          <p:spPr bwMode="auto">
            <a:xfrm>
              <a:off x="1844" y="588"/>
              <a:ext cx="14" cy="28"/>
            </a:xfrm>
            <a:custGeom>
              <a:avLst/>
              <a:gdLst>
                <a:gd name="T0" fmla="*/ 5 w 14"/>
                <a:gd name="T1" fmla="*/ 28 h 28"/>
                <a:gd name="T2" fmla="*/ 0 w 14"/>
                <a:gd name="T3" fmla="*/ 26 h 28"/>
                <a:gd name="T4" fmla="*/ 9 w 14"/>
                <a:gd name="T5" fmla="*/ 0 h 28"/>
                <a:gd name="T6" fmla="*/ 14 w 14"/>
                <a:gd name="T7" fmla="*/ 2 h 28"/>
                <a:gd name="T8" fmla="*/ 5 w 14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8">
                  <a:moveTo>
                    <a:pt x="5" y="28"/>
                  </a:moveTo>
                  <a:lnTo>
                    <a:pt x="0" y="26"/>
                  </a:lnTo>
                  <a:lnTo>
                    <a:pt x="9" y="0"/>
                  </a:lnTo>
                  <a:lnTo>
                    <a:pt x="14" y="2"/>
                  </a:lnTo>
                  <a:lnTo>
                    <a:pt x="5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76"/>
            <p:cNvSpPr>
              <a:spLocks/>
            </p:cNvSpPr>
            <p:nvPr/>
          </p:nvSpPr>
          <p:spPr bwMode="auto">
            <a:xfrm>
              <a:off x="1971" y="419"/>
              <a:ext cx="71" cy="173"/>
            </a:xfrm>
            <a:custGeom>
              <a:avLst/>
              <a:gdLst>
                <a:gd name="T0" fmla="*/ 60 w 71"/>
                <a:gd name="T1" fmla="*/ 173 h 173"/>
                <a:gd name="T2" fmla="*/ 0 w 71"/>
                <a:gd name="T3" fmla="*/ 4 h 173"/>
                <a:gd name="T4" fmla="*/ 9 w 71"/>
                <a:gd name="T5" fmla="*/ 0 h 173"/>
                <a:gd name="T6" fmla="*/ 71 w 71"/>
                <a:gd name="T7" fmla="*/ 169 h 173"/>
                <a:gd name="T8" fmla="*/ 60 w 71"/>
                <a:gd name="T9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73">
                  <a:moveTo>
                    <a:pt x="60" y="173"/>
                  </a:moveTo>
                  <a:lnTo>
                    <a:pt x="0" y="4"/>
                  </a:lnTo>
                  <a:lnTo>
                    <a:pt x="9" y="0"/>
                  </a:lnTo>
                  <a:lnTo>
                    <a:pt x="71" y="169"/>
                  </a:lnTo>
                  <a:lnTo>
                    <a:pt x="60" y="1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77"/>
            <p:cNvSpPr>
              <a:spLocks/>
            </p:cNvSpPr>
            <p:nvPr/>
          </p:nvSpPr>
          <p:spPr bwMode="auto">
            <a:xfrm>
              <a:off x="2033" y="588"/>
              <a:ext cx="15" cy="28"/>
            </a:xfrm>
            <a:custGeom>
              <a:avLst/>
              <a:gdLst>
                <a:gd name="T0" fmla="*/ 9 w 15"/>
                <a:gd name="T1" fmla="*/ 28 h 28"/>
                <a:gd name="T2" fmla="*/ 0 w 15"/>
                <a:gd name="T3" fmla="*/ 2 h 28"/>
                <a:gd name="T4" fmla="*/ 6 w 15"/>
                <a:gd name="T5" fmla="*/ 0 h 28"/>
                <a:gd name="T6" fmla="*/ 15 w 15"/>
                <a:gd name="T7" fmla="*/ 26 h 28"/>
                <a:gd name="T8" fmla="*/ 9 w 15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8">
                  <a:moveTo>
                    <a:pt x="9" y="2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15" y="26"/>
                  </a:lnTo>
                  <a:lnTo>
                    <a:pt x="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Rectangle 278"/>
            <p:cNvSpPr>
              <a:spLocks noChangeArrowheads="1"/>
            </p:cNvSpPr>
            <p:nvPr/>
          </p:nvSpPr>
          <p:spPr bwMode="auto">
            <a:xfrm>
              <a:off x="1940" y="266"/>
              <a:ext cx="11" cy="3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79"/>
            <p:cNvSpPr>
              <a:spLocks/>
            </p:cNvSpPr>
            <p:nvPr/>
          </p:nvSpPr>
          <p:spPr bwMode="auto">
            <a:xfrm>
              <a:off x="1891" y="308"/>
              <a:ext cx="109" cy="93"/>
            </a:xfrm>
            <a:custGeom>
              <a:avLst/>
              <a:gdLst>
                <a:gd name="T0" fmla="*/ 52 w 60"/>
                <a:gd name="T1" fmla="*/ 51 h 51"/>
                <a:gd name="T2" fmla="*/ 47 w 60"/>
                <a:gd name="T3" fmla="*/ 47 h 51"/>
                <a:gd name="T4" fmla="*/ 54 w 60"/>
                <a:gd name="T5" fmla="*/ 30 h 51"/>
                <a:gd name="T6" fmla="*/ 30 w 60"/>
                <a:gd name="T7" fmla="*/ 6 h 51"/>
                <a:gd name="T8" fmla="*/ 6 w 60"/>
                <a:gd name="T9" fmla="*/ 30 h 51"/>
                <a:gd name="T10" fmla="*/ 13 w 60"/>
                <a:gd name="T11" fmla="*/ 47 h 51"/>
                <a:gd name="T12" fmla="*/ 9 w 60"/>
                <a:gd name="T13" fmla="*/ 51 h 51"/>
                <a:gd name="T14" fmla="*/ 0 w 60"/>
                <a:gd name="T15" fmla="*/ 30 h 51"/>
                <a:gd name="T16" fmla="*/ 30 w 60"/>
                <a:gd name="T17" fmla="*/ 0 h 51"/>
                <a:gd name="T18" fmla="*/ 60 w 60"/>
                <a:gd name="T19" fmla="*/ 30 h 51"/>
                <a:gd name="T20" fmla="*/ 52 w 60"/>
                <a:gd name="T2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51">
                  <a:moveTo>
                    <a:pt x="52" y="51"/>
                  </a:moveTo>
                  <a:cubicBezTo>
                    <a:pt x="47" y="47"/>
                    <a:pt x="47" y="47"/>
                    <a:pt x="47" y="47"/>
                  </a:cubicBezTo>
                  <a:cubicBezTo>
                    <a:pt x="52" y="42"/>
                    <a:pt x="54" y="36"/>
                    <a:pt x="54" y="30"/>
                  </a:cubicBezTo>
                  <a:cubicBezTo>
                    <a:pt x="54" y="17"/>
                    <a:pt x="43" y="6"/>
                    <a:pt x="30" y="6"/>
                  </a:cubicBezTo>
                  <a:cubicBezTo>
                    <a:pt x="17" y="6"/>
                    <a:pt x="6" y="17"/>
                    <a:pt x="6" y="30"/>
                  </a:cubicBezTo>
                  <a:cubicBezTo>
                    <a:pt x="6" y="36"/>
                    <a:pt x="9" y="42"/>
                    <a:pt x="13" y="47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3" y="45"/>
                    <a:pt x="0" y="38"/>
                    <a:pt x="0" y="30"/>
                  </a:cubicBezTo>
                  <a:cubicBezTo>
                    <a:pt x="0" y="13"/>
                    <a:pt x="14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ubicBezTo>
                    <a:pt x="60" y="38"/>
                    <a:pt x="57" y="45"/>
                    <a:pt x="52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80"/>
            <p:cNvSpPr>
              <a:spLocks noEditPoints="1"/>
            </p:cNvSpPr>
            <p:nvPr/>
          </p:nvSpPr>
          <p:spPr bwMode="auto">
            <a:xfrm>
              <a:off x="2526" y="266"/>
              <a:ext cx="203" cy="213"/>
            </a:xfrm>
            <a:custGeom>
              <a:avLst/>
              <a:gdLst>
                <a:gd name="T0" fmla="*/ 13 w 203"/>
                <a:gd name="T1" fmla="*/ 24 h 213"/>
                <a:gd name="T2" fmla="*/ 188 w 203"/>
                <a:gd name="T3" fmla="*/ 182 h 213"/>
                <a:gd name="T4" fmla="*/ 173 w 203"/>
                <a:gd name="T5" fmla="*/ 197 h 213"/>
                <a:gd name="T6" fmla="*/ 11 w 203"/>
                <a:gd name="T7" fmla="*/ 51 h 213"/>
                <a:gd name="T8" fmla="*/ 13 w 203"/>
                <a:gd name="T9" fmla="*/ 24 h 213"/>
                <a:gd name="T10" fmla="*/ 2 w 203"/>
                <a:gd name="T11" fmla="*/ 0 h 213"/>
                <a:gd name="T12" fmla="*/ 0 w 203"/>
                <a:gd name="T13" fmla="*/ 56 h 213"/>
                <a:gd name="T14" fmla="*/ 173 w 203"/>
                <a:gd name="T15" fmla="*/ 213 h 213"/>
                <a:gd name="T16" fmla="*/ 203 w 203"/>
                <a:gd name="T17" fmla="*/ 180 h 213"/>
                <a:gd name="T18" fmla="*/ 2 w 203"/>
                <a:gd name="T19" fmla="*/ 0 h 213"/>
                <a:gd name="T20" fmla="*/ 2 w 203"/>
                <a:gd name="T21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213">
                  <a:moveTo>
                    <a:pt x="13" y="24"/>
                  </a:moveTo>
                  <a:lnTo>
                    <a:pt x="188" y="182"/>
                  </a:lnTo>
                  <a:lnTo>
                    <a:pt x="173" y="197"/>
                  </a:lnTo>
                  <a:lnTo>
                    <a:pt x="11" y="51"/>
                  </a:lnTo>
                  <a:lnTo>
                    <a:pt x="13" y="24"/>
                  </a:lnTo>
                  <a:close/>
                  <a:moveTo>
                    <a:pt x="2" y="0"/>
                  </a:moveTo>
                  <a:lnTo>
                    <a:pt x="0" y="56"/>
                  </a:lnTo>
                  <a:lnTo>
                    <a:pt x="173" y="213"/>
                  </a:lnTo>
                  <a:lnTo>
                    <a:pt x="203" y="18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81"/>
            <p:cNvSpPr>
              <a:spLocks noEditPoints="1"/>
            </p:cNvSpPr>
            <p:nvPr/>
          </p:nvSpPr>
          <p:spPr bwMode="auto">
            <a:xfrm>
              <a:off x="2526" y="266"/>
              <a:ext cx="203" cy="213"/>
            </a:xfrm>
            <a:custGeom>
              <a:avLst/>
              <a:gdLst>
                <a:gd name="T0" fmla="*/ 13 w 203"/>
                <a:gd name="T1" fmla="*/ 24 h 213"/>
                <a:gd name="T2" fmla="*/ 188 w 203"/>
                <a:gd name="T3" fmla="*/ 182 h 213"/>
                <a:gd name="T4" fmla="*/ 173 w 203"/>
                <a:gd name="T5" fmla="*/ 197 h 213"/>
                <a:gd name="T6" fmla="*/ 11 w 203"/>
                <a:gd name="T7" fmla="*/ 51 h 213"/>
                <a:gd name="T8" fmla="*/ 13 w 203"/>
                <a:gd name="T9" fmla="*/ 24 h 213"/>
                <a:gd name="T10" fmla="*/ 2 w 203"/>
                <a:gd name="T11" fmla="*/ 0 h 213"/>
                <a:gd name="T12" fmla="*/ 0 w 203"/>
                <a:gd name="T13" fmla="*/ 56 h 213"/>
                <a:gd name="T14" fmla="*/ 173 w 203"/>
                <a:gd name="T15" fmla="*/ 213 h 213"/>
                <a:gd name="T16" fmla="*/ 203 w 203"/>
                <a:gd name="T17" fmla="*/ 180 h 213"/>
                <a:gd name="T18" fmla="*/ 2 w 203"/>
                <a:gd name="T19" fmla="*/ 0 h 213"/>
                <a:gd name="T20" fmla="*/ 2 w 203"/>
                <a:gd name="T21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213">
                  <a:moveTo>
                    <a:pt x="13" y="24"/>
                  </a:moveTo>
                  <a:lnTo>
                    <a:pt x="188" y="182"/>
                  </a:lnTo>
                  <a:lnTo>
                    <a:pt x="173" y="197"/>
                  </a:lnTo>
                  <a:lnTo>
                    <a:pt x="11" y="51"/>
                  </a:lnTo>
                  <a:lnTo>
                    <a:pt x="13" y="24"/>
                  </a:lnTo>
                  <a:moveTo>
                    <a:pt x="2" y="0"/>
                  </a:moveTo>
                  <a:lnTo>
                    <a:pt x="0" y="56"/>
                  </a:lnTo>
                  <a:lnTo>
                    <a:pt x="173" y="213"/>
                  </a:lnTo>
                  <a:lnTo>
                    <a:pt x="203" y="180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82"/>
            <p:cNvSpPr>
              <a:spLocks noEditPoints="1"/>
            </p:cNvSpPr>
            <p:nvPr/>
          </p:nvSpPr>
          <p:spPr bwMode="auto">
            <a:xfrm>
              <a:off x="2683" y="426"/>
              <a:ext cx="198" cy="190"/>
            </a:xfrm>
            <a:custGeom>
              <a:avLst/>
              <a:gdLst>
                <a:gd name="T0" fmla="*/ 31 w 109"/>
                <a:gd name="T1" fmla="*/ 7 h 104"/>
                <a:gd name="T2" fmla="*/ 102 w 109"/>
                <a:gd name="T3" fmla="*/ 71 h 104"/>
                <a:gd name="T4" fmla="*/ 78 w 109"/>
                <a:gd name="T5" fmla="*/ 98 h 104"/>
                <a:gd name="T6" fmla="*/ 7 w 109"/>
                <a:gd name="T7" fmla="*/ 34 h 104"/>
                <a:gd name="T8" fmla="*/ 31 w 109"/>
                <a:gd name="T9" fmla="*/ 7 h 104"/>
                <a:gd name="T10" fmla="*/ 31 w 109"/>
                <a:gd name="T11" fmla="*/ 0 h 104"/>
                <a:gd name="T12" fmla="*/ 27 w 109"/>
                <a:gd name="T13" fmla="*/ 2 h 104"/>
                <a:gd name="T14" fmla="*/ 2 w 109"/>
                <a:gd name="T15" fmla="*/ 30 h 104"/>
                <a:gd name="T16" fmla="*/ 2 w 109"/>
                <a:gd name="T17" fmla="*/ 38 h 104"/>
                <a:gd name="T18" fmla="*/ 74 w 109"/>
                <a:gd name="T19" fmla="*/ 103 h 104"/>
                <a:gd name="T20" fmla="*/ 78 w 109"/>
                <a:gd name="T21" fmla="*/ 104 h 104"/>
                <a:gd name="T22" fmla="*/ 82 w 109"/>
                <a:gd name="T23" fmla="*/ 102 h 104"/>
                <a:gd name="T24" fmla="*/ 107 w 109"/>
                <a:gd name="T25" fmla="*/ 74 h 104"/>
                <a:gd name="T26" fmla="*/ 107 w 109"/>
                <a:gd name="T27" fmla="*/ 67 h 104"/>
                <a:gd name="T28" fmla="*/ 35 w 109"/>
                <a:gd name="T29" fmla="*/ 2 h 104"/>
                <a:gd name="T30" fmla="*/ 31 w 109"/>
                <a:gd name="T3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9" h="104">
                  <a:moveTo>
                    <a:pt x="31" y="7"/>
                  </a:moveTo>
                  <a:cubicBezTo>
                    <a:pt x="102" y="71"/>
                    <a:pt x="102" y="71"/>
                    <a:pt x="102" y="71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31" y="7"/>
                    <a:pt x="31" y="7"/>
                    <a:pt x="31" y="7"/>
                  </a:cubicBezTo>
                  <a:moveTo>
                    <a:pt x="31" y="0"/>
                  </a:moveTo>
                  <a:cubicBezTo>
                    <a:pt x="30" y="0"/>
                    <a:pt x="28" y="1"/>
                    <a:pt x="27" y="2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32"/>
                    <a:pt x="0" y="36"/>
                    <a:pt x="2" y="38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5" y="104"/>
                    <a:pt x="76" y="104"/>
                    <a:pt x="78" y="104"/>
                  </a:cubicBezTo>
                  <a:cubicBezTo>
                    <a:pt x="79" y="104"/>
                    <a:pt x="80" y="103"/>
                    <a:pt x="82" y="102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9" y="72"/>
                    <a:pt x="109" y="68"/>
                    <a:pt x="107" y="67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1"/>
                    <a:pt x="33" y="0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83"/>
            <p:cNvSpPr>
              <a:spLocks/>
            </p:cNvSpPr>
            <p:nvPr/>
          </p:nvSpPr>
          <p:spPr bwMode="auto">
            <a:xfrm>
              <a:off x="2736" y="479"/>
              <a:ext cx="93" cy="84"/>
            </a:xfrm>
            <a:custGeom>
              <a:avLst/>
              <a:gdLst>
                <a:gd name="T0" fmla="*/ 6 w 51"/>
                <a:gd name="T1" fmla="*/ 0 h 46"/>
                <a:gd name="T2" fmla="*/ 2 w 51"/>
                <a:gd name="T3" fmla="*/ 2 h 46"/>
                <a:gd name="T4" fmla="*/ 2 w 51"/>
                <a:gd name="T5" fmla="*/ 2 h 46"/>
                <a:gd name="T6" fmla="*/ 2 w 51"/>
                <a:gd name="T7" fmla="*/ 10 h 46"/>
                <a:gd name="T8" fmla="*/ 41 w 51"/>
                <a:gd name="T9" fmla="*/ 45 h 46"/>
                <a:gd name="T10" fmla="*/ 45 w 51"/>
                <a:gd name="T11" fmla="*/ 46 h 46"/>
                <a:gd name="T12" fmla="*/ 49 w 51"/>
                <a:gd name="T13" fmla="*/ 44 h 46"/>
                <a:gd name="T14" fmla="*/ 49 w 51"/>
                <a:gd name="T15" fmla="*/ 44 h 46"/>
                <a:gd name="T16" fmla="*/ 48 w 51"/>
                <a:gd name="T17" fmla="*/ 36 h 46"/>
                <a:gd name="T18" fmla="*/ 10 w 51"/>
                <a:gd name="T19" fmla="*/ 1 h 46"/>
                <a:gd name="T20" fmla="*/ 6 w 51"/>
                <a:gd name="T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46">
                  <a:moveTo>
                    <a:pt x="6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4"/>
                    <a:pt x="0" y="8"/>
                    <a:pt x="2" y="10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2" y="46"/>
                    <a:pt x="43" y="46"/>
                    <a:pt x="45" y="46"/>
                  </a:cubicBezTo>
                  <a:cubicBezTo>
                    <a:pt x="46" y="46"/>
                    <a:pt x="48" y="45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1" y="42"/>
                    <a:pt x="51" y="38"/>
                    <a:pt x="48" y="36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84"/>
            <p:cNvSpPr>
              <a:spLocks/>
            </p:cNvSpPr>
            <p:nvPr/>
          </p:nvSpPr>
          <p:spPr bwMode="auto">
            <a:xfrm>
              <a:off x="3324" y="299"/>
              <a:ext cx="311" cy="85"/>
            </a:xfrm>
            <a:custGeom>
              <a:avLst/>
              <a:gdLst>
                <a:gd name="T0" fmla="*/ 165 w 171"/>
                <a:gd name="T1" fmla="*/ 47 h 47"/>
                <a:gd name="T2" fmla="*/ 161 w 171"/>
                <a:gd name="T3" fmla="*/ 42 h 47"/>
                <a:gd name="T4" fmla="*/ 165 w 171"/>
                <a:gd name="T5" fmla="*/ 34 h 47"/>
                <a:gd name="T6" fmla="*/ 86 w 171"/>
                <a:gd name="T7" fmla="*/ 5 h 47"/>
                <a:gd name="T8" fmla="*/ 6 w 171"/>
                <a:gd name="T9" fmla="*/ 33 h 47"/>
                <a:gd name="T10" fmla="*/ 6 w 171"/>
                <a:gd name="T11" fmla="*/ 34 h 47"/>
                <a:gd name="T12" fmla="*/ 10 w 171"/>
                <a:gd name="T13" fmla="*/ 41 h 47"/>
                <a:gd name="T14" fmla="*/ 6 w 171"/>
                <a:gd name="T15" fmla="*/ 46 h 47"/>
                <a:gd name="T16" fmla="*/ 1 w 171"/>
                <a:gd name="T17" fmla="*/ 33 h 47"/>
                <a:gd name="T18" fmla="*/ 86 w 171"/>
                <a:gd name="T19" fmla="*/ 0 h 47"/>
                <a:gd name="T20" fmla="*/ 171 w 171"/>
                <a:gd name="T21" fmla="*/ 34 h 47"/>
                <a:gd name="T22" fmla="*/ 165 w 17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1" h="47">
                  <a:moveTo>
                    <a:pt x="165" y="47"/>
                  </a:moveTo>
                  <a:cubicBezTo>
                    <a:pt x="161" y="42"/>
                    <a:pt x="161" y="42"/>
                    <a:pt x="161" y="42"/>
                  </a:cubicBezTo>
                  <a:cubicBezTo>
                    <a:pt x="165" y="39"/>
                    <a:pt x="165" y="34"/>
                    <a:pt x="165" y="34"/>
                  </a:cubicBezTo>
                  <a:cubicBezTo>
                    <a:pt x="165" y="20"/>
                    <a:pt x="133" y="5"/>
                    <a:pt x="86" y="5"/>
                  </a:cubicBezTo>
                  <a:cubicBezTo>
                    <a:pt x="48" y="5"/>
                    <a:pt x="6" y="17"/>
                    <a:pt x="6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8"/>
                    <a:pt x="10" y="41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0" y="41"/>
                    <a:pt x="0" y="35"/>
                    <a:pt x="1" y="33"/>
                  </a:cubicBezTo>
                  <a:cubicBezTo>
                    <a:pt x="1" y="12"/>
                    <a:pt x="44" y="0"/>
                    <a:pt x="86" y="0"/>
                  </a:cubicBezTo>
                  <a:cubicBezTo>
                    <a:pt x="134" y="0"/>
                    <a:pt x="171" y="14"/>
                    <a:pt x="171" y="34"/>
                  </a:cubicBezTo>
                  <a:cubicBezTo>
                    <a:pt x="171" y="34"/>
                    <a:pt x="171" y="42"/>
                    <a:pt x="165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85"/>
            <p:cNvSpPr>
              <a:spLocks noEditPoints="1"/>
            </p:cNvSpPr>
            <p:nvPr/>
          </p:nvSpPr>
          <p:spPr bwMode="auto">
            <a:xfrm>
              <a:off x="3353" y="317"/>
              <a:ext cx="255" cy="80"/>
            </a:xfrm>
            <a:custGeom>
              <a:avLst/>
              <a:gdLst>
                <a:gd name="T0" fmla="*/ 70 w 140"/>
                <a:gd name="T1" fmla="*/ 44 h 44"/>
                <a:gd name="T2" fmla="*/ 0 w 140"/>
                <a:gd name="T3" fmla="*/ 22 h 44"/>
                <a:gd name="T4" fmla="*/ 70 w 140"/>
                <a:gd name="T5" fmla="*/ 0 h 44"/>
                <a:gd name="T6" fmla="*/ 140 w 140"/>
                <a:gd name="T7" fmla="*/ 22 h 44"/>
                <a:gd name="T8" fmla="*/ 70 w 140"/>
                <a:gd name="T9" fmla="*/ 44 h 44"/>
                <a:gd name="T10" fmla="*/ 70 w 140"/>
                <a:gd name="T11" fmla="*/ 3 h 44"/>
                <a:gd name="T12" fmla="*/ 3 w 140"/>
                <a:gd name="T13" fmla="*/ 22 h 44"/>
                <a:gd name="T14" fmla="*/ 70 w 140"/>
                <a:gd name="T15" fmla="*/ 41 h 44"/>
                <a:gd name="T16" fmla="*/ 137 w 140"/>
                <a:gd name="T17" fmla="*/ 22 h 44"/>
                <a:gd name="T18" fmla="*/ 70 w 140"/>
                <a:gd name="T1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44">
                  <a:moveTo>
                    <a:pt x="70" y="44"/>
                  </a:moveTo>
                  <a:cubicBezTo>
                    <a:pt x="36" y="44"/>
                    <a:pt x="0" y="36"/>
                    <a:pt x="0" y="22"/>
                  </a:cubicBezTo>
                  <a:cubicBezTo>
                    <a:pt x="0" y="9"/>
                    <a:pt x="36" y="0"/>
                    <a:pt x="70" y="0"/>
                  </a:cubicBezTo>
                  <a:cubicBezTo>
                    <a:pt x="104" y="0"/>
                    <a:pt x="140" y="9"/>
                    <a:pt x="140" y="22"/>
                  </a:cubicBezTo>
                  <a:cubicBezTo>
                    <a:pt x="140" y="36"/>
                    <a:pt x="104" y="44"/>
                    <a:pt x="70" y="44"/>
                  </a:cubicBezTo>
                  <a:close/>
                  <a:moveTo>
                    <a:pt x="70" y="3"/>
                  </a:moveTo>
                  <a:cubicBezTo>
                    <a:pt x="30" y="3"/>
                    <a:pt x="3" y="13"/>
                    <a:pt x="3" y="22"/>
                  </a:cubicBezTo>
                  <a:cubicBezTo>
                    <a:pt x="3" y="31"/>
                    <a:pt x="30" y="41"/>
                    <a:pt x="70" y="41"/>
                  </a:cubicBezTo>
                  <a:cubicBezTo>
                    <a:pt x="110" y="41"/>
                    <a:pt x="137" y="31"/>
                    <a:pt x="137" y="22"/>
                  </a:cubicBezTo>
                  <a:cubicBezTo>
                    <a:pt x="137" y="13"/>
                    <a:pt x="110" y="3"/>
                    <a:pt x="7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86"/>
            <p:cNvSpPr>
              <a:spLocks noEditPoints="1"/>
            </p:cNvSpPr>
            <p:nvPr/>
          </p:nvSpPr>
          <p:spPr bwMode="auto">
            <a:xfrm>
              <a:off x="3286" y="366"/>
              <a:ext cx="347" cy="217"/>
            </a:xfrm>
            <a:custGeom>
              <a:avLst/>
              <a:gdLst>
                <a:gd name="T0" fmla="*/ 93 w 191"/>
                <a:gd name="T1" fmla="*/ 118 h 119"/>
                <a:gd name="T2" fmla="*/ 53 w 191"/>
                <a:gd name="T3" fmla="*/ 104 h 119"/>
                <a:gd name="T4" fmla="*/ 52 w 191"/>
                <a:gd name="T5" fmla="*/ 102 h 119"/>
                <a:gd name="T6" fmla="*/ 52 w 191"/>
                <a:gd name="T7" fmla="*/ 79 h 119"/>
                <a:gd name="T8" fmla="*/ 94 w 191"/>
                <a:gd name="T9" fmla="*/ 112 h 119"/>
                <a:gd name="T10" fmla="*/ 107 w 191"/>
                <a:gd name="T11" fmla="*/ 113 h 119"/>
                <a:gd name="T12" fmla="*/ 156 w 191"/>
                <a:gd name="T13" fmla="*/ 100 h 119"/>
                <a:gd name="T14" fmla="*/ 173 w 191"/>
                <a:gd name="T15" fmla="*/ 30 h 119"/>
                <a:gd name="T16" fmla="*/ 182 w 191"/>
                <a:gd name="T17" fmla="*/ 13 h 119"/>
                <a:gd name="T18" fmla="*/ 32 w 191"/>
                <a:gd name="T19" fmla="*/ 13 h 119"/>
                <a:gd name="T20" fmla="*/ 31 w 191"/>
                <a:gd name="T21" fmla="*/ 18 h 119"/>
                <a:gd name="T22" fmla="*/ 12 w 191"/>
                <a:gd name="T23" fmla="*/ 59 h 119"/>
                <a:gd name="T24" fmla="*/ 133 w 191"/>
                <a:gd name="T25" fmla="*/ 39 h 119"/>
                <a:gd name="T26" fmla="*/ 47 w 191"/>
                <a:gd name="T27" fmla="*/ 77 h 119"/>
                <a:gd name="T28" fmla="*/ 0 w 191"/>
                <a:gd name="T29" fmla="*/ 46 h 119"/>
                <a:gd name="T30" fmla="*/ 23 w 191"/>
                <a:gd name="T31" fmla="*/ 4 h 119"/>
                <a:gd name="T32" fmla="*/ 29 w 191"/>
                <a:gd name="T33" fmla="*/ 2 h 119"/>
                <a:gd name="T34" fmla="*/ 185 w 191"/>
                <a:gd name="T35" fmla="*/ 2 h 119"/>
                <a:gd name="T36" fmla="*/ 190 w 191"/>
                <a:gd name="T37" fmla="*/ 4 h 119"/>
                <a:gd name="T38" fmla="*/ 181 w 191"/>
                <a:gd name="T39" fmla="*/ 33 h 119"/>
                <a:gd name="T40" fmla="*/ 162 w 191"/>
                <a:gd name="T41" fmla="*/ 102 h 119"/>
                <a:gd name="T42" fmla="*/ 121 w 191"/>
                <a:gd name="T43" fmla="*/ 118 h 119"/>
                <a:gd name="T44" fmla="*/ 46 w 191"/>
                <a:gd name="T45" fmla="*/ 68 h 119"/>
                <a:gd name="T46" fmla="*/ 14 w 191"/>
                <a:gd name="T47" fmla="*/ 56 h 119"/>
                <a:gd name="T48" fmla="*/ 10 w 191"/>
                <a:gd name="T49" fmla="*/ 47 h 119"/>
                <a:gd name="T50" fmla="*/ 33 w 191"/>
                <a:gd name="T51" fmla="*/ 22 h 119"/>
                <a:gd name="T52" fmla="*/ 36 w 191"/>
                <a:gd name="T53" fmla="*/ 28 h 119"/>
                <a:gd name="T54" fmla="*/ 42 w 191"/>
                <a:gd name="T55" fmla="*/ 32 h 119"/>
                <a:gd name="T56" fmla="*/ 49 w 191"/>
                <a:gd name="T57" fmla="*/ 67 h 119"/>
                <a:gd name="T58" fmla="*/ 31 w 191"/>
                <a:gd name="T59" fmla="*/ 30 h 119"/>
                <a:gd name="T60" fmla="*/ 16 w 191"/>
                <a:gd name="T61" fmla="*/ 47 h 119"/>
                <a:gd name="T62" fmla="*/ 43 w 191"/>
                <a:gd name="T63" fmla="*/ 62 h 119"/>
                <a:gd name="T64" fmla="*/ 32 w 191"/>
                <a:gd name="T65" fmla="*/ 33 h 119"/>
                <a:gd name="T66" fmla="*/ 31 w 191"/>
                <a:gd name="T67" fmla="*/ 3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1" h="119">
                  <a:moveTo>
                    <a:pt x="107" y="119"/>
                  </a:moveTo>
                  <a:cubicBezTo>
                    <a:pt x="102" y="119"/>
                    <a:pt x="93" y="118"/>
                    <a:pt x="93" y="118"/>
                  </a:cubicBezTo>
                  <a:cubicBezTo>
                    <a:pt x="69" y="114"/>
                    <a:pt x="56" y="106"/>
                    <a:pt x="53" y="104"/>
                  </a:cubicBezTo>
                  <a:cubicBezTo>
                    <a:pt x="53" y="104"/>
                    <a:pt x="53" y="104"/>
                    <a:pt x="53" y="104"/>
                  </a:cubicBezTo>
                  <a:cubicBezTo>
                    <a:pt x="52" y="103"/>
                    <a:pt x="52" y="103"/>
                    <a:pt x="52" y="102"/>
                  </a:cubicBezTo>
                  <a:cubicBezTo>
                    <a:pt x="52" y="102"/>
                    <a:pt x="52" y="102"/>
                    <a:pt x="52" y="102"/>
                  </a:cubicBezTo>
                  <a:cubicBezTo>
                    <a:pt x="51" y="100"/>
                    <a:pt x="50" y="94"/>
                    <a:pt x="47" y="80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6" y="93"/>
                    <a:pt x="57" y="98"/>
                    <a:pt x="57" y="100"/>
                  </a:cubicBezTo>
                  <a:cubicBezTo>
                    <a:pt x="60" y="102"/>
                    <a:pt x="73" y="109"/>
                    <a:pt x="94" y="112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2"/>
                    <a:pt x="102" y="113"/>
                    <a:pt x="107" y="113"/>
                  </a:cubicBezTo>
                  <a:cubicBezTo>
                    <a:pt x="113" y="113"/>
                    <a:pt x="120" y="112"/>
                    <a:pt x="120" y="112"/>
                  </a:cubicBezTo>
                  <a:cubicBezTo>
                    <a:pt x="141" y="109"/>
                    <a:pt x="153" y="102"/>
                    <a:pt x="156" y="100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72" y="31"/>
                    <a:pt x="172" y="30"/>
                    <a:pt x="173" y="30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82" y="13"/>
                    <a:pt x="182" y="13"/>
                    <a:pt x="182" y="13"/>
                  </a:cubicBezTo>
                  <a:cubicBezTo>
                    <a:pt x="166" y="23"/>
                    <a:pt x="139" y="30"/>
                    <a:pt x="107" y="30"/>
                  </a:cubicBezTo>
                  <a:cubicBezTo>
                    <a:pt x="75" y="30"/>
                    <a:pt x="47" y="23"/>
                    <a:pt x="32" y="13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3" y="16"/>
                    <a:pt x="32" y="17"/>
                    <a:pt x="31" y="18"/>
                  </a:cubicBezTo>
                  <a:cubicBezTo>
                    <a:pt x="26" y="22"/>
                    <a:pt x="7" y="34"/>
                    <a:pt x="6" y="46"/>
                  </a:cubicBezTo>
                  <a:cubicBezTo>
                    <a:pt x="5" y="51"/>
                    <a:pt x="7" y="55"/>
                    <a:pt x="12" y="59"/>
                  </a:cubicBezTo>
                  <a:cubicBezTo>
                    <a:pt x="21" y="67"/>
                    <a:pt x="33" y="72"/>
                    <a:pt x="47" y="72"/>
                  </a:cubicBezTo>
                  <a:cubicBezTo>
                    <a:pt x="84" y="72"/>
                    <a:pt x="125" y="44"/>
                    <a:pt x="133" y="39"/>
                  </a:cubicBezTo>
                  <a:cubicBezTo>
                    <a:pt x="137" y="44"/>
                    <a:pt x="137" y="44"/>
                    <a:pt x="137" y="44"/>
                  </a:cubicBezTo>
                  <a:cubicBezTo>
                    <a:pt x="125" y="52"/>
                    <a:pt x="84" y="77"/>
                    <a:pt x="47" y="77"/>
                  </a:cubicBezTo>
                  <a:cubicBezTo>
                    <a:pt x="31" y="77"/>
                    <a:pt x="18" y="73"/>
                    <a:pt x="8" y="64"/>
                  </a:cubicBezTo>
                  <a:cubicBezTo>
                    <a:pt x="1" y="57"/>
                    <a:pt x="0" y="50"/>
                    <a:pt x="0" y="46"/>
                  </a:cubicBezTo>
                  <a:cubicBezTo>
                    <a:pt x="2" y="32"/>
                    <a:pt x="18" y="20"/>
                    <a:pt x="26" y="1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4" y="2"/>
                    <a:pt x="25" y="1"/>
                  </a:cubicBezTo>
                  <a:cubicBezTo>
                    <a:pt x="26" y="0"/>
                    <a:pt x="28" y="1"/>
                    <a:pt x="29" y="2"/>
                  </a:cubicBezTo>
                  <a:cubicBezTo>
                    <a:pt x="39" y="15"/>
                    <a:pt x="71" y="24"/>
                    <a:pt x="107" y="24"/>
                  </a:cubicBezTo>
                  <a:cubicBezTo>
                    <a:pt x="143" y="24"/>
                    <a:pt x="175" y="15"/>
                    <a:pt x="185" y="2"/>
                  </a:cubicBezTo>
                  <a:cubicBezTo>
                    <a:pt x="186" y="1"/>
                    <a:pt x="188" y="0"/>
                    <a:pt x="189" y="1"/>
                  </a:cubicBezTo>
                  <a:cubicBezTo>
                    <a:pt x="190" y="2"/>
                    <a:pt x="191" y="3"/>
                    <a:pt x="190" y="4"/>
                  </a:cubicBezTo>
                  <a:cubicBezTo>
                    <a:pt x="183" y="31"/>
                    <a:pt x="183" y="31"/>
                    <a:pt x="183" y="31"/>
                  </a:cubicBezTo>
                  <a:cubicBezTo>
                    <a:pt x="183" y="31"/>
                    <a:pt x="182" y="32"/>
                    <a:pt x="181" y="33"/>
                  </a:cubicBezTo>
                  <a:cubicBezTo>
                    <a:pt x="177" y="35"/>
                    <a:pt x="177" y="35"/>
                    <a:pt x="177" y="35"/>
                  </a:cubicBezTo>
                  <a:cubicBezTo>
                    <a:pt x="162" y="102"/>
                    <a:pt x="162" y="102"/>
                    <a:pt x="162" y="102"/>
                  </a:cubicBezTo>
                  <a:cubicBezTo>
                    <a:pt x="162" y="103"/>
                    <a:pt x="161" y="104"/>
                    <a:pt x="161" y="104"/>
                  </a:cubicBezTo>
                  <a:cubicBezTo>
                    <a:pt x="160" y="104"/>
                    <a:pt x="147" y="114"/>
                    <a:pt x="121" y="118"/>
                  </a:cubicBezTo>
                  <a:cubicBezTo>
                    <a:pt x="120" y="118"/>
                    <a:pt x="113" y="119"/>
                    <a:pt x="107" y="119"/>
                  </a:cubicBezTo>
                  <a:close/>
                  <a:moveTo>
                    <a:pt x="46" y="68"/>
                  </a:moveTo>
                  <a:cubicBezTo>
                    <a:pt x="46" y="68"/>
                    <a:pt x="46" y="68"/>
                    <a:pt x="46" y="68"/>
                  </a:cubicBezTo>
                  <a:cubicBezTo>
                    <a:pt x="33" y="68"/>
                    <a:pt x="22" y="64"/>
                    <a:pt x="14" y="56"/>
                  </a:cubicBezTo>
                  <a:cubicBezTo>
                    <a:pt x="11" y="53"/>
                    <a:pt x="9" y="50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1" y="37"/>
                    <a:pt x="26" y="26"/>
                    <a:pt x="31" y="23"/>
                  </a:cubicBezTo>
                  <a:cubicBezTo>
                    <a:pt x="32" y="22"/>
                    <a:pt x="33" y="22"/>
                    <a:pt x="33" y="22"/>
                  </a:cubicBezTo>
                  <a:cubicBezTo>
                    <a:pt x="34" y="23"/>
                    <a:pt x="35" y="24"/>
                    <a:pt x="35" y="24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2" y="30"/>
                    <a:pt x="42" y="31"/>
                    <a:pt x="42" y="32"/>
                  </a:cubicBezTo>
                  <a:cubicBezTo>
                    <a:pt x="42" y="32"/>
                    <a:pt x="46" y="48"/>
                    <a:pt x="49" y="64"/>
                  </a:cubicBezTo>
                  <a:cubicBezTo>
                    <a:pt x="49" y="65"/>
                    <a:pt x="49" y="66"/>
                    <a:pt x="49" y="67"/>
                  </a:cubicBezTo>
                  <a:cubicBezTo>
                    <a:pt x="48" y="67"/>
                    <a:pt x="47" y="68"/>
                    <a:pt x="46" y="68"/>
                  </a:cubicBezTo>
                  <a:close/>
                  <a:moveTo>
                    <a:pt x="31" y="30"/>
                  </a:moveTo>
                  <a:cubicBezTo>
                    <a:pt x="22" y="36"/>
                    <a:pt x="16" y="43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5" y="48"/>
                    <a:pt x="15" y="50"/>
                    <a:pt x="18" y="52"/>
                  </a:cubicBezTo>
                  <a:cubicBezTo>
                    <a:pt x="24" y="58"/>
                    <a:pt x="33" y="61"/>
                    <a:pt x="43" y="62"/>
                  </a:cubicBezTo>
                  <a:cubicBezTo>
                    <a:pt x="40" y="50"/>
                    <a:pt x="38" y="39"/>
                    <a:pt x="37" y="35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2"/>
                    <a:pt x="31" y="31"/>
                    <a:pt x="31" y="31"/>
                  </a:cubicBezTo>
                  <a:lnTo>
                    <a:pt x="31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87"/>
            <p:cNvSpPr>
              <a:spLocks noEditPoints="1"/>
            </p:cNvSpPr>
            <p:nvPr/>
          </p:nvSpPr>
          <p:spPr bwMode="auto">
            <a:xfrm>
              <a:off x="3500" y="428"/>
              <a:ext cx="40" cy="42"/>
            </a:xfrm>
            <a:custGeom>
              <a:avLst/>
              <a:gdLst>
                <a:gd name="T0" fmla="*/ 11 w 22"/>
                <a:gd name="T1" fmla="*/ 23 h 23"/>
                <a:gd name="T2" fmla="*/ 6 w 22"/>
                <a:gd name="T3" fmla="*/ 21 h 23"/>
                <a:gd name="T4" fmla="*/ 2 w 22"/>
                <a:gd name="T5" fmla="*/ 17 h 23"/>
                <a:gd name="T6" fmla="*/ 0 w 22"/>
                <a:gd name="T7" fmla="*/ 11 h 23"/>
                <a:gd name="T8" fmla="*/ 11 w 22"/>
                <a:gd name="T9" fmla="*/ 0 h 23"/>
                <a:gd name="T10" fmla="*/ 22 w 22"/>
                <a:gd name="T11" fmla="*/ 11 h 23"/>
                <a:gd name="T12" fmla="*/ 11 w 22"/>
                <a:gd name="T13" fmla="*/ 23 h 23"/>
                <a:gd name="T14" fmla="*/ 11 w 22"/>
                <a:gd name="T15" fmla="*/ 6 h 23"/>
                <a:gd name="T16" fmla="*/ 6 w 22"/>
                <a:gd name="T17" fmla="*/ 11 h 23"/>
                <a:gd name="T18" fmla="*/ 7 w 22"/>
                <a:gd name="T19" fmla="*/ 14 h 23"/>
                <a:gd name="T20" fmla="*/ 9 w 22"/>
                <a:gd name="T21" fmla="*/ 16 h 23"/>
                <a:gd name="T22" fmla="*/ 11 w 22"/>
                <a:gd name="T23" fmla="*/ 17 h 23"/>
                <a:gd name="T24" fmla="*/ 17 w 22"/>
                <a:gd name="T25" fmla="*/ 11 h 23"/>
                <a:gd name="T26" fmla="*/ 11 w 22"/>
                <a:gd name="T27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3">
                  <a:moveTo>
                    <a:pt x="11" y="23"/>
                  </a:moveTo>
                  <a:cubicBezTo>
                    <a:pt x="9" y="23"/>
                    <a:pt x="8" y="22"/>
                    <a:pt x="6" y="21"/>
                  </a:cubicBezTo>
                  <a:cubicBezTo>
                    <a:pt x="4" y="21"/>
                    <a:pt x="3" y="19"/>
                    <a:pt x="2" y="17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cubicBezTo>
                    <a:pt x="22" y="18"/>
                    <a:pt x="17" y="23"/>
                    <a:pt x="11" y="23"/>
                  </a:cubicBezTo>
                  <a:close/>
                  <a:moveTo>
                    <a:pt x="11" y="6"/>
                  </a:moveTo>
                  <a:cubicBezTo>
                    <a:pt x="8" y="6"/>
                    <a:pt x="6" y="8"/>
                    <a:pt x="6" y="11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7" y="15"/>
                    <a:pt x="8" y="16"/>
                    <a:pt x="9" y="16"/>
                  </a:cubicBezTo>
                  <a:cubicBezTo>
                    <a:pt x="10" y="17"/>
                    <a:pt x="10" y="17"/>
                    <a:pt x="11" y="17"/>
                  </a:cubicBezTo>
                  <a:cubicBezTo>
                    <a:pt x="14" y="17"/>
                    <a:pt x="17" y="14"/>
                    <a:pt x="17" y="11"/>
                  </a:cubicBezTo>
                  <a:cubicBezTo>
                    <a:pt x="17" y="8"/>
                    <a:pt x="14" y="6"/>
                    <a:pt x="11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88"/>
            <p:cNvSpPr>
              <a:spLocks noEditPoints="1"/>
            </p:cNvSpPr>
            <p:nvPr/>
          </p:nvSpPr>
          <p:spPr bwMode="auto">
            <a:xfrm>
              <a:off x="4076" y="266"/>
              <a:ext cx="275" cy="168"/>
            </a:xfrm>
            <a:custGeom>
              <a:avLst/>
              <a:gdLst>
                <a:gd name="T0" fmla="*/ 275 w 275"/>
                <a:gd name="T1" fmla="*/ 168 h 168"/>
                <a:gd name="T2" fmla="*/ 0 w 275"/>
                <a:gd name="T3" fmla="*/ 168 h 168"/>
                <a:gd name="T4" fmla="*/ 275 w 275"/>
                <a:gd name="T5" fmla="*/ 0 h 168"/>
                <a:gd name="T6" fmla="*/ 275 w 275"/>
                <a:gd name="T7" fmla="*/ 168 h 168"/>
                <a:gd name="T8" fmla="*/ 40 w 275"/>
                <a:gd name="T9" fmla="*/ 157 h 168"/>
                <a:gd name="T10" fmla="*/ 262 w 275"/>
                <a:gd name="T11" fmla="*/ 157 h 168"/>
                <a:gd name="T12" fmla="*/ 262 w 275"/>
                <a:gd name="T13" fmla="*/ 20 h 168"/>
                <a:gd name="T14" fmla="*/ 40 w 275"/>
                <a:gd name="T15" fmla="*/ 15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5" h="168">
                  <a:moveTo>
                    <a:pt x="275" y="168"/>
                  </a:moveTo>
                  <a:lnTo>
                    <a:pt x="0" y="168"/>
                  </a:lnTo>
                  <a:lnTo>
                    <a:pt x="275" y="0"/>
                  </a:lnTo>
                  <a:lnTo>
                    <a:pt x="275" y="168"/>
                  </a:lnTo>
                  <a:close/>
                  <a:moveTo>
                    <a:pt x="40" y="157"/>
                  </a:moveTo>
                  <a:lnTo>
                    <a:pt x="262" y="157"/>
                  </a:lnTo>
                  <a:lnTo>
                    <a:pt x="262" y="20"/>
                  </a:lnTo>
                  <a:lnTo>
                    <a:pt x="40" y="1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89"/>
            <p:cNvSpPr>
              <a:spLocks noEditPoints="1"/>
            </p:cNvSpPr>
            <p:nvPr/>
          </p:nvSpPr>
          <p:spPr bwMode="auto">
            <a:xfrm>
              <a:off x="4076" y="448"/>
              <a:ext cx="275" cy="168"/>
            </a:xfrm>
            <a:custGeom>
              <a:avLst/>
              <a:gdLst>
                <a:gd name="T0" fmla="*/ 275 w 275"/>
                <a:gd name="T1" fmla="*/ 168 h 168"/>
                <a:gd name="T2" fmla="*/ 0 w 275"/>
                <a:gd name="T3" fmla="*/ 0 h 168"/>
                <a:gd name="T4" fmla="*/ 275 w 275"/>
                <a:gd name="T5" fmla="*/ 0 h 168"/>
                <a:gd name="T6" fmla="*/ 275 w 275"/>
                <a:gd name="T7" fmla="*/ 168 h 168"/>
                <a:gd name="T8" fmla="*/ 40 w 275"/>
                <a:gd name="T9" fmla="*/ 11 h 168"/>
                <a:gd name="T10" fmla="*/ 262 w 275"/>
                <a:gd name="T11" fmla="*/ 148 h 168"/>
                <a:gd name="T12" fmla="*/ 262 w 275"/>
                <a:gd name="T13" fmla="*/ 11 h 168"/>
                <a:gd name="T14" fmla="*/ 40 w 275"/>
                <a:gd name="T15" fmla="*/ 1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5" h="168">
                  <a:moveTo>
                    <a:pt x="275" y="168"/>
                  </a:moveTo>
                  <a:lnTo>
                    <a:pt x="0" y="0"/>
                  </a:lnTo>
                  <a:lnTo>
                    <a:pt x="275" y="0"/>
                  </a:lnTo>
                  <a:lnTo>
                    <a:pt x="275" y="168"/>
                  </a:lnTo>
                  <a:close/>
                  <a:moveTo>
                    <a:pt x="40" y="11"/>
                  </a:moveTo>
                  <a:lnTo>
                    <a:pt x="262" y="148"/>
                  </a:lnTo>
                  <a:lnTo>
                    <a:pt x="262" y="11"/>
                  </a:lnTo>
                  <a:lnTo>
                    <a:pt x="4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90"/>
            <p:cNvSpPr>
              <a:spLocks noEditPoints="1"/>
            </p:cNvSpPr>
            <p:nvPr/>
          </p:nvSpPr>
          <p:spPr bwMode="auto">
            <a:xfrm>
              <a:off x="4314" y="399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9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5" y="3"/>
                    <a:pt x="3" y="5"/>
                    <a:pt x="3" y="6"/>
                  </a:cubicBezTo>
                  <a:cubicBezTo>
                    <a:pt x="3" y="8"/>
                    <a:pt x="5" y="9"/>
                    <a:pt x="6" y="9"/>
                  </a:cubicBezTo>
                  <a:cubicBezTo>
                    <a:pt x="8" y="9"/>
                    <a:pt x="9" y="8"/>
                    <a:pt x="9" y="6"/>
                  </a:cubicBezTo>
                  <a:cubicBezTo>
                    <a:pt x="9" y="5"/>
                    <a:pt x="8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91"/>
            <p:cNvSpPr>
              <a:spLocks noEditPoints="1"/>
            </p:cNvSpPr>
            <p:nvPr/>
          </p:nvSpPr>
          <p:spPr bwMode="auto">
            <a:xfrm>
              <a:off x="4281" y="399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9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4" y="3"/>
                    <a:pt x="3" y="5"/>
                    <a:pt x="3" y="6"/>
                  </a:cubicBezTo>
                  <a:cubicBezTo>
                    <a:pt x="3" y="8"/>
                    <a:pt x="4" y="9"/>
                    <a:pt x="6" y="9"/>
                  </a:cubicBezTo>
                  <a:cubicBezTo>
                    <a:pt x="7" y="9"/>
                    <a:pt x="9" y="8"/>
                    <a:pt x="9" y="6"/>
                  </a:cubicBezTo>
                  <a:cubicBezTo>
                    <a:pt x="9" y="5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92"/>
            <p:cNvSpPr>
              <a:spLocks noEditPoints="1"/>
            </p:cNvSpPr>
            <p:nvPr/>
          </p:nvSpPr>
          <p:spPr bwMode="auto">
            <a:xfrm>
              <a:off x="4249" y="399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9 h 12"/>
                <a:gd name="T16" fmla="*/ 8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4" y="3"/>
                    <a:pt x="3" y="5"/>
                    <a:pt x="3" y="6"/>
                  </a:cubicBezTo>
                  <a:cubicBezTo>
                    <a:pt x="3" y="8"/>
                    <a:pt x="4" y="9"/>
                    <a:pt x="6" y="9"/>
                  </a:cubicBezTo>
                  <a:cubicBezTo>
                    <a:pt x="7" y="9"/>
                    <a:pt x="8" y="8"/>
                    <a:pt x="8" y="6"/>
                  </a:cubicBezTo>
                  <a:cubicBezTo>
                    <a:pt x="8" y="5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293"/>
            <p:cNvSpPr>
              <a:spLocks noEditPoints="1"/>
            </p:cNvSpPr>
            <p:nvPr/>
          </p:nvSpPr>
          <p:spPr bwMode="auto">
            <a:xfrm>
              <a:off x="4214" y="399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4 w 12"/>
                <a:gd name="T13" fmla="*/ 6 h 12"/>
                <a:gd name="T14" fmla="*/ 6 w 12"/>
                <a:gd name="T15" fmla="*/ 9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2" y="3"/>
                    <a:pt x="12" y="6"/>
                  </a:cubicBezTo>
                  <a:cubicBezTo>
                    <a:pt x="12" y="9"/>
                    <a:pt x="10" y="12"/>
                    <a:pt x="6" y="12"/>
                  </a:cubicBezTo>
                  <a:close/>
                  <a:moveTo>
                    <a:pt x="6" y="3"/>
                  </a:moveTo>
                  <a:cubicBezTo>
                    <a:pt x="5" y="3"/>
                    <a:pt x="4" y="5"/>
                    <a:pt x="4" y="6"/>
                  </a:cubicBezTo>
                  <a:cubicBezTo>
                    <a:pt x="4" y="8"/>
                    <a:pt x="5" y="9"/>
                    <a:pt x="6" y="9"/>
                  </a:cubicBezTo>
                  <a:cubicBezTo>
                    <a:pt x="8" y="9"/>
                    <a:pt x="9" y="8"/>
                    <a:pt x="9" y="6"/>
                  </a:cubicBezTo>
                  <a:cubicBezTo>
                    <a:pt x="9" y="5"/>
                    <a:pt x="8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94"/>
            <p:cNvSpPr>
              <a:spLocks noEditPoints="1"/>
            </p:cNvSpPr>
            <p:nvPr/>
          </p:nvSpPr>
          <p:spPr bwMode="auto">
            <a:xfrm>
              <a:off x="4181" y="399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9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4" y="3"/>
                    <a:pt x="3" y="5"/>
                    <a:pt x="3" y="6"/>
                  </a:cubicBezTo>
                  <a:cubicBezTo>
                    <a:pt x="3" y="8"/>
                    <a:pt x="4" y="9"/>
                    <a:pt x="6" y="9"/>
                  </a:cubicBezTo>
                  <a:cubicBezTo>
                    <a:pt x="8" y="9"/>
                    <a:pt x="9" y="8"/>
                    <a:pt x="9" y="6"/>
                  </a:cubicBezTo>
                  <a:cubicBezTo>
                    <a:pt x="9" y="5"/>
                    <a:pt x="8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95"/>
            <p:cNvSpPr>
              <a:spLocks noEditPoints="1"/>
            </p:cNvSpPr>
            <p:nvPr/>
          </p:nvSpPr>
          <p:spPr bwMode="auto">
            <a:xfrm>
              <a:off x="4149" y="399"/>
              <a:ext cx="21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9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4" y="3"/>
                    <a:pt x="3" y="5"/>
                    <a:pt x="3" y="6"/>
                  </a:cubicBezTo>
                  <a:cubicBezTo>
                    <a:pt x="3" y="8"/>
                    <a:pt x="4" y="9"/>
                    <a:pt x="6" y="9"/>
                  </a:cubicBezTo>
                  <a:cubicBezTo>
                    <a:pt x="7" y="9"/>
                    <a:pt x="9" y="8"/>
                    <a:pt x="9" y="6"/>
                  </a:cubicBezTo>
                  <a:cubicBezTo>
                    <a:pt x="9" y="5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96"/>
            <p:cNvSpPr>
              <a:spLocks noEditPoints="1"/>
            </p:cNvSpPr>
            <p:nvPr/>
          </p:nvSpPr>
          <p:spPr bwMode="auto">
            <a:xfrm>
              <a:off x="4314" y="370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9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5" y="3"/>
                    <a:pt x="3" y="5"/>
                    <a:pt x="3" y="6"/>
                  </a:cubicBezTo>
                  <a:cubicBezTo>
                    <a:pt x="3" y="8"/>
                    <a:pt x="5" y="9"/>
                    <a:pt x="6" y="9"/>
                  </a:cubicBezTo>
                  <a:cubicBezTo>
                    <a:pt x="8" y="9"/>
                    <a:pt x="9" y="8"/>
                    <a:pt x="9" y="6"/>
                  </a:cubicBezTo>
                  <a:cubicBezTo>
                    <a:pt x="9" y="5"/>
                    <a:pt x="8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97"/>
            <p:cNvSpPr>
              <a:spLocks noEditPoints="1"/>
            </p:cNvSpPr>
            <p:nvPr/>
          </p:nvSpPr>
          <p:spPr bwMode="auto">
            <a:xfrm>
              <a:off x="4281" y="370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9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4" y="3"/>
                    <a:pt x="3" y="5"/>
                    <a:pt x="3" y="6"/>
                  </a:cubicBezTo>
                  <a:cubicBezTo>
                    <a:pt x="3" y="8"/>
                    <a:pt x="4" y="9"/>
                    <a:pt x="6" y="9"/>
                  </a:cubicBezTo>
                  <a:cubicBezTo>
                    <a:pt x="7" y="9"/>
                    <a:pt x="9" y="8"/>
                    <a:pt x="9" y="6"/>
                  </a:cubicBezTo>
                  <a:cubicBezTo>
                    <a:pt x="9" y="5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98"/>
            <p:cNvSpPr>
              <a:spLocks noEditPoints="1"/>
            </p:cNvSpPr>
            <p:nvPr/>
          </p:nvSpPr>
          <p:spPr bwMode="auto">
            <a:xfrm>
              <a:off x="4249" y="370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9 h 12"/>
                <a:gd name="T16" fmla="*/ 8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4" y="3"/>
                    <a:pt x="3" y="5"/>
                    <a:pt x="3" y="6"/>
                  </a:cubicBezTo>
                  <a:cubicBezTo>
                    <a:pt x="3" y="8"/>
                    <a:pt x="4" y="9"/>
                    <a:pt x="6" y="9"/>
                  </a:cubicBezTo>
                  <a:cubicBezTo>
                    <a:pt x="7" y="9"/>
                    <a:pt x="8" y="8"/>
                    <a:pt x="8" y="6"/>
                  </a:cubicBezTo>
                  <a:cubicBezTo>
                    <a:pt x="8" y="5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99"/>
            <p:cNvSpPr>
              <a:spLocks noEditPoints="1"/>
            </p:cNvSpPr>
            <p:nvPr/>
          </p:nvSpPr>
          <p:spPr bwMode="auto">
            <a:xfrm>
              <a:off x="4214" y="370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4 w 12"/>
                <a:gd name="T13" fmla="*/ 6 h 12"/>
                <a:gd name="T14" fmla="*/ 6 w 12"/>
                <a:gd name="T15" fmla="*/ 9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2" y="3"/>
                    <a:pt x="12" y="6"/>
                  </a:cubicBezTo>
                  <a:cubicBezTo>
                    <a:pt x="12" y="9"/>
                    <a:pt x="10" y="12"/>
                    <a:pt x="6" y="12"/>
                  </a:cubicBezTo>
                  <a:close/>
                  <a:moveTo>
                    <a:pt x="6" y="3"/>
                  </a:moveTo>
                  <a:cubicBezTo>
                    <a:pt x="5" y="3"/>
                    <a:pt x="4" y="5"/>
                    <a:pt x="4" y="6"/>
                  </a:cubicBezTo>
                  <a:cubicBezTo>
                    <a:pt x="4" y="8"/>
                    <a:pt x="5" y="9"/>
                    <a:pt x="6" y="9"/>
                  </a:cubicBezTo>
                  <a:cubicBezTo>
                    <a:pt x="8" y="9"/>
                    <a:pt x="9" y="8"/>
                    <a:pt x="9" y="6"/>
                  </a:cubicBezTo>
                  <a:cubicBezTo>
                    <a:pt x="9" y="5"/>
                    <a:pt x="8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300"/>
            <p:cNvSpPr>
              <a:spLocks noEditPoints="1"/>
            </p:cNvSpPr>
            <p:nvPr/>
          </p:nvSpPr>
          <p:spPr bwMode="auto">
            <a:xfrm>
              <a:off x="4314" y="339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9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5" y="3"/>
                    <a:pt x="3" y="4"/>
                    <a:pt x="3" y="6"/>
                  </a:cubicBezTo>
                  <a:cubicBezTo>
                    <a:pt x="3" y="7"/>
                    <a:pt x="5" y="9"/>
                    <a:pt x="6" y="9"/>
                  </a:cubicBezTo>
                  <a:cubicBezTo>
                    <a:pt x="8" y="9"/>
                    <a:pt x="9" y="7"/>
                    <a:pt x="9" y="6"/>
                  </a:cubicBezTo>
                  <a:cubicBezTo>
                    <a:pt x="9" y="4"/>
                    <a:pt x="8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301"/>
            <p:cNvSpPr>
              <a:spLocks noEditPoints="1"/>
            </p:cNvSpPr>
            <p:nvPr/>
          </p:nvSpPr>
          <p:spPr bwMode="auto">
            <a:xfrm>
              <a:off x="4281" y="339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9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3" y="7"/>
                    <a:pt x="4" y="9"/>
                    <a:pt x="6" y="9"/>
                  </a:cubicBezTo>
                  <a:cubicBezTo>
                    <a:pt x="7" y="9"/>
                    <a:pt x="9" y="7"/>
                    <a:pt x="9" y="6"/>
                  </a:cubicBezTo>
                  <a:cubicBezTo>
                    <a:pt x="9" y="4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302"/>
            <p:cNvSpPr>
              <a:spLocks noEditPoints="1"/>
            </p:cNvSpPr>
            <p:nvPr/>
          </p:nvSpPr>
          <p:spPr bwMode="auto">
            <a:xfrm>
              <a:off x="4249" y="339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9 h 12"/>
                <a:gd name="T16" fmla="*/ 8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3" y="7"/>
                    <a:pt x="4" y="9"/>
                    <a:pt x="6" y="9"/>
                  </a:cubicBezTo>
                  <a:cubicBezTo>
                    <a:pt x="7" y="9"/>
                    <a:pt x="8" y="7"/>
                    <a:pt x="8" y="6"/>
                  </a:cubicBezTo>
                  <a:cubicBezTo>
                    <a:pt x="8" y="4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303"/>
            <p:cNvSpPr>
              <a:spLocks noEditPoints="1"/>
            </p:cNvSpPr>
            <p:nvPr/>
          </p:nvSpPr>
          <p:spPr bwMode="auto">
            <a:xfrm>
              <a:off x="4314" y="308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9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5" y="3"/>
                    <a:pt x="3" y="4"/>
                    <a:pt x="3" y="6"/>
                  </a:cubicBezTo>
                  <a:cubicBezTo>
                    <a:pt x="3" y="7"/>
                    <a:pt x="5" y="9"/>
                    <a:pt x="6" y="9"/>
                  </a:cubicBezTo>
                  <a:cubicBezTo>
                    <a:pt x="8" y="9"/>
                    <a:pt x="9" y="7"/>
                    <a:pt x="9" y="6"/>
                  </a:cubicBezTo>
                  <a:cubicBezTo>
                    <a:pt x="9" y="4"/>
                    <a:pt x="8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304"/>
            <p:cNvSpPr>
              <a:spLocks noEditPoints="1"/>
            </p:cNvSpPr>
            <p:nvPr/>
          </p:nvSpPr>
          <p:spPr bwMode="auto">
            <a:xfrm>
              <a:off x="4982" y="308"/>
              <a:ext cx="168" cy="275"/>
            </a:xfrm>
            <a:custGeom>
              <a:avLst/>
              <a:gdLst>
                <a:gd name="T0" fmla="*/ 168 w 168"/>
                <a:gd name="T1" fmla="*/ 275 h 275"/>
                <a:gd name="T2" fmla="*/ 0 w 168"/>
                <a:gd name="T3" fmla="*/ 275 h 275"/>
                <a:gd name="T4" fmla="*/ 0 w 168"/>
                <a:gd name="T5" fmla="*/ 0 h 275"/>
                <a:gd name="T6" fmla="*/ 168 w 168"/>
                <a:gd name="T7" fmla="*/ 275 h 275"/>
                <a:gd name="T8" fmla="*/ 11 w 168"/>
                <a:gd name="T9" fmla="*/ 264 h 275"/>
                <a:gd name="T10" fmla="*/ 148 w 168"/>
                <a:gd name="T11" fmla="*/ 264 h 275"/>
                <a:gd name="T12" fmla="*/ 11 w 168"/>
                <a:gd name="T13" fmla="*/ 42 h 275"/>
                <a:gd name="T14" fmla="*/ 11 w 168"/>
                <a:gd name="T15" fmla="*/ 264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275">
                  <a:moveTo>
                    <a:pt x="168" y="275"/>
                  </a:moveTo>
                  <a:lnTo>
                    <a:pt x="0" y="275"/>
                  </a:lnTo>
                  <a:lnTo>
                    <a:pt x="0" y="0"/>
                  </a:lnTo>
                  <a:lnTo>
                    <a:pt x="168" y="275"/>
                  </a:lnTo>
                  <a:close/>
                  <a:moveTo>
                    <a:pt x="11" y="264"/>
                  </a:moveTo>
                  <a:lnTo>
                    <a:pt x="148" y="264"/>
                  </a:lnTo>
                  <a:lnTo>
                    <a:pt x="11" y="42"/>
                  </a:lnTo>
                  <a:lnTo>
                    <a:pt x="11" y="2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305"/>
            <p:cNvSpPr>
              <a:spLocks noEditPoints="1"/>
            </p:cNvSpPr>
            <p:nvPr/>
          </p:nvSpPr>
          <p:spPr bwMode="auto">
            <a:xfrm>
              <a:off x="4800" y="308"/>
              <a:ext cx="168" cy="275"/>
            </a:xfrm>
            <a:custGeom>
              <a:avLst/>
              <a:gdLst>
                <a:gd name="T0" fmla="*/ 168 w 168"/>
                <a:gd name="T1" fmla="*/ 275 h 275"/>
                <a:gd name="T2" fmla="*/ 0 w 168"/>
                <a:gd name="T3" fmla="*/ 275 h 275"/>
                <a:gd name="T4" fmla="*/ 168 w 168"/>
                <a:gd name="T5" fmla="*/ 0 h 275"/>
                <a:gd name="T6" fmla="*/ 168 w 168"/>
                <a:gd name="T7" fmla="*/ 275 h 275"/>
                <a:gd name="T8" fmla="*/ 20 w 168"/>
                <a:gd name="T9" fmla="*/ 264 h 275"/>
                <a:gd name="T10" fmla="*/ 157 w 168"/>
                <a:gd name="T11" fmla="*/ 264 h 275"/>
                <a:gd name="T12" fmla="*/ 157 w 168"/>
                <a:gd name="T13" fmla="*/ 42 h 275"/>
                <a:gd name="T14" fmla="*/ 20 w 168"/>
                <a:gd name="T15" fmla="*/ 264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275">
                  <a:moveTo>
                    <a:pt x="168" y="275"/>
                  </a:moveTo>
                  <a:lnTo>
                    <a:pt x="0" y="275"/>
                  </a:lnTo>
                  <a:lnTo>
                    <a:pt x="168" y="0"/>
                  </a:lnTo>
                  <a:lnTo>
                    <a:pt x="168" y="275"/>
                  </a:lnTo>
                  <a:close/>
                  <a:moveTo>
                    <a:pt x="20" y="264"/>
                  </a:moveTo>
                  <a:lnTo>
                    <a:pt x="157" y="264"/>
                  </a:lnTo>
                  <a:lnTo>
                    <a:pt x="157" y="42"/>
                  </a:lnTo>
                  <a:lnTo>
                    <a:pt x="20" y="2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306"/>
            <p:cNvSpPr>
              <a:spLocks noEditPoints="1"/>
            </p:cNvSpPr>
            <p:nvPr/>
          </p:nvSpPr>
          <p:spPr bwMode="auto">
            <a:xfrm>
              <a:off x="4995" y="548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9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3" y="7"/>
                    <a:pt x="4" y="9"/>
                    <a:pt x="6" y="9"/>
                  </a:cubicBezTo>
                  <a:cubicBezTo>
                    <a:pt x="7" y="9"/>
                    <a:pt x="9" y="7"/>
                    <a:pt x="9" y="6"/>
                  </a:cubicBezTo>
                  <a:cubicBezTo>
                    <a:pt x="9" y="4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307"/>
            <p:cNvSpPr>
              <a:spLocks noEditPoints="1"/>
            </p:cNvSpPr>
            <p:nvPr/>
          </p:nvSpPr>
          <p:spPr bwMode="auto">
            <a:xfrm>
              <a:off x="4995" y="516"/>
              <a:ext cx="22" cy="21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8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3" y="7"/>
                    <a:pt x="4" y="8"/>
                    <a:pt x="6" y="8"/>
                  </a:cubicBezTo>
                  <a:cubicBezTo>
                    <a:pt x="7" y="8"/>
                    <a:pt x="9" y="7"/>
                    <a:pt x="9" y="6"/>
                  </a:cubicBezTo>
                  <a:cubicBezTo>
                    <a:pt x="9" y="4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308"/>
            <p:cNvSpPr>
              <a:spLocks noEditPoints="1"/>
            </p:cNvSpPr>
            <p:nvPr/>
          </p:nvSpPr>
          <p:spPr bwMode="auto">
            <a:xfrm>
              <a:off x="4995" y="481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9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0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4" y="3"/>
                    <a:pt x="3" y="5"/>
                    <a:pt x="3" y="6"/>
                  </a:cubicBezTo>
                  <a:cubicBezTo>
                    <a:pt x="3" y="8"/>
                    <a:pt x="4" y="9"/>
                    <a:pt x="6" y="9"/>
                  </a:cubicBezTo>
                  <a:cubicBezTo>
                    <a:pt x="7" y="9"/>
                    <a:pt x="9" y="8"/>
                    <a:pt x="9" y="6"/>
                  </a:cubicBezTo>
                  <a:cubicBezTo>
                    <a:pt x="9" y="5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309"/>
            <p:cNvSpPr>
              <a:spLocks noEditPoints="1"/>
            </p:cNvSpPr>
            <p:nvPr/>
          </p:nvSpPr>
          <p:spPr bwMode="auto">
            <a:xfrm>
              <a:off x="4995" y="448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9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3" y="8"/>
                    <a:pt x="4" y="9"/>
                    <a:pt x="6" y="9"/>
                  </a:cubicBezTo>
                  <a:cubicBezTo>
                    <a:pt x="7" y="9"/>
                    <a:pt x="9" y="8"/>
                    <a:pt x="9" y="6"/>
                  </a:cubicBezTo>
                  <a:cubicBezTo>
                    <a:pt x="9" y="4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310"/>
            <p:cNvSpPr>
              <a:spLocks noEditPoints="1"/>
            </p:cNvSpPr>
            <p:nvPr/>
          </p:nvSpPr>
          <p:spPr bwMode="auto">
            <a:xfrm>
              <a:off x="4995" y="415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8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3" y="7"/>
                    <a:pt x="4" y="8"/>
                    <a:pt x="6" y="8"/>
                  </a:cubicBezTo>
                  <a:cubicBezTo>
                    <a:pt x="7" y="8"/>
                    <a:pt x="9" y="7"/>
                    <a:pt x="9" y="6"/>
                  </a:cubicBezTo>
                  <a:cubicBezTo>
                    <a:pt x="9" y="4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311"/>
            <p:cNvSpPr>
              <a:spLocks noEditPoints="1"/>
            </p:cNvSpPr>
            <p:nvPr/>
          </p:nvSpPr>
          <p:spPr bwMode="auto">
            <a:xfrm>
              <a:off x="4995" y="381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4 h 12"/>
                <a:gd name="T12" fmla="*/ 3 w 12"/>
                <a:gd name="T13" fmla="*/ 6 h 12"/>
                <a:gd name="T14" fmla="*/ 6 w 12"/>
                <a:gd name="T15" fmla="*/ 9 h 12"/>
                <a:gd name="T16" fmla="*/ 9 w 12"/>
                <a:gd name="T17" fmla="*/ 6 h 12"/>
                <a:gd name="T18" fmla="*/ 6 w 12"/>
                <a:gd name="T1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0"/>
                    <a:pt x="9" y="12"/>
                    <a:pt x="6" y="12"/>
                  </a:cubicBezTo>
                  <a:close/>
                  <a:moveTo>
                    <a:pt x="6" y="4"/>
                  </a:move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6" y="9"/>
                  </a:cubicBezTo>
                  <a:cubicBezTo>
                    <a:pt x="7" y="9"/>
                    <a:pt x="9" y="8"/>
                    <a:pt x="9" y="6"/>
                  </a:cubicBezTo>
                  <a:cubicBezTo>
                    <a:pt x="9" y="5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312"/>
            <p:cNvSpPr>
              <a:spLocks noEditPoints="1"/>
            </p:cNvSpPr>
            <p:nvPr/>
          </p:nvSpPr>
          <p:spPr bwMode="auto">
            <a:xfrm>
              <a:off x="5024" y="548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9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3" y="7"/>
                    <a:pt x="4" y="9"/>
                    <a:pt x="6" y="9"/>
                  </a:cubicBezTo>
                  <a:cubicBezTo>
                    <a:pt x="7" y="9"/>
                    <a:pt x="9" y="7"/>
                    <a:pt x="9" y="6"/>
                  </a:cubicBezTo>
                  <a:cubicBezTo>
                    <a:pt x="9" y="4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313"/>
            <p:cNvSpPr>
              <a:spLocks noEditPoints="1"/>
            </p:cNvSpPr>
            <p:nvPr/>
          </p:nvSpPr>
          <p:spPr bwMode="auto">
            <a:xfrm>
              <a:off x="5024" y="516"/>
              <a:ext cx="22" cy="21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8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3" y="7"/>
                    <a:pt x="4" y="8"/>
                    <a:pt x="6" y="8"/>
                  </a:cubicBezTo>
                  <a:cubicBezTo>
                    <a:pt x="7" y="8"/>
                    <a:pt x="9" y="7"/>
                    <a:pt x="9" y="6"/>
                  </a:cubicBezTo>
                  <a:cubicBezTo>
                    <a:pt x="9" y="4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314"/>
            <p:cNvSpPr>
              <a:spLocks noEditPoints="1"/>
            </p:cNvSpPr>
            <p:nvPr/>
          </p:nvSpPr>
          <p:spPr bwMode="auto">
            <a:xfrm>
              <a:off x="5024" y="481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9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0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4" y="3"/>
                    <a:pt x="3" y="5"/>
                    <a:pt x="3" y="6"/>
                  </a:cubicBezTo>
                  <a:cubicBezTo>
                    <a:pt x="3" y="8"/>
                    <a:pt x="4" y="9"/>
                    <a:pt x="6" y="9"/>
                  </a:cubicBezTo>
                  <a:cubicBezTo>
                    <a:pt x="7" y="9"/>
                    <a:pt x="9" y="8"/>
                    <a:pt x="9" y="6"/>
                  </a:cubicBezTo>
                  <a:cubicBezTo>
                    <a:pt x="9" y="5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315"/>
            <p:cNvSpPr>
              <a:spLocks noEditPoints="1"/>
            </p:cNvSpPr>
            <p:nvPr/>
          </p:nvSpPr>
          <p:spPr bwMode="auto">
            <a:xfrm>
              <a:off x="5024" y="448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9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3" y="8"/>
                    <a:pt x="4" y="9"/>
                    <a:pt x="6" y="9"/>
                  </a:cubicBezTo>
                  <a:cubicBezTo>
                    <a:pt x="7" y="9"/>
                    <a:pt x="9" y="8"/>
                    <a:pt x="9" y="6"/>
                  </a:cubicBezTo>
                  <a:cubicBezTo>
                    <a:pt x="9" y="4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316"/>
            <p:cNvSpPr>
              <a:spLocks noEditPoints="1"/>
            </p:cNvSpPr>
            <p:nvPr/>
          </p:nvSpPr>
          <p:spPr bwMode="auto">
            <a:xfrm>
              <a:off x="5055" y="548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9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3" y="7"/>
                    <a:pt x="4" y="9"/>
                    <a:pt x="6" y="9"/>
                  </a:cubicBezTo>
                  <a:cubicBezTo>
                    <a:pt x="7" y="9"/>
                    <a:pt x="9" y="7"/>
                    <a:pt x="9" y="6"/>
                  </a:cubicBezTo>
                  <a:cubicBezTo>
                    <a:pt x="9" y="4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317"/>
            <p:cNvSpPr>
              <a:spLocks noEditPoints="1"/>
            </p:cNvSpPr>
            <p:nvPr/>
          </p:nvSpPr>
          <p:spPr bwMode="auto">
            <a:xfrm>
              <a:off x="5055" y="516"/>
              <a:ext cx="22" cy="21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8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3" y="7"/>
                    <a:pt x="4" y="8"/>
                    <a:pt x="6" y="8"/>
                  </a:cubicBezTo>
                  <a:cubicBezTo>
                    <a:pt x="7" y="8"/>
                    <a:pt x="9" y="7"/>
                    <a:pt x="9" y="6"/>
                  </a:cubicBezTo>
                  <a:cubicBezTo>
                    <a:pt x="9" y="4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318"/>
            <p:cNvSpPr>
              <a:spLocks noEditPoints="1"/>
            </p:cNvSpPr>
            <p:nvPr/>
          </p:nvSpPr>
          <p:spPr bwMode="auto">
            <a:xfrm>
              <a:off x="5055" y="481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9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0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4" y="3"/>
                    <a:pt x="3" y="5"/>
                    <a:pt x="3" y="6"/>
                  </a:cubicBezTo>
                  <a:cubicBezTo>
                    <a:pt x="3" y="8"/>
                    <a:pt x="4" y="9"/>
                    <a:pt x="6" y="9"/>
                  </a:cubicBezTo>
                  <a:cubicBezTo>
                    <a:pt x="7" y="9"/>
                    <a:pt x="9" y="8"/>
                    <a:pt x="9" y="6"/>
                  </a:cubicBezTo>
                  <a:cubicBezTo>
                    <a:pt x="9" y="5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319"/>
            <p:cNvSpPr>
              <a:spLocks noEditPoints="1"/>
            </p:cNvSpPr>
            <p:nvPr/>
          </p:nvSpPr>
          <p:spPr bwMode="auto">
            <a:xfrm>
              <a:off x="5086" y="548"/>
              <a:ext cx="22" cy="22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  <a:gd name="T10" fmla="*/ 6 w 12"/>
                <a:gd name="T11" fmla="*/ 3 h 12"/>
                <a:gd name="T12" fmla="*/ 3 w 12"/>
                <a:gd name="T13" fmla="*/ 6 h 12"/>
                <a:gd name="T14" fmla="*/ 6 w 12"/>
                <a:gd name="T15" fmla="*/ 9 h 12"/>
                <a:gd name="T16" fmla="*/ 9 w 12"/>
                <a:gd name="T17" fmla="*/ 6 h 12"/>
                <a:gd name="T18" fmla="*/ 6 w 12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lose/>
                  <a:moveTo>
                    <a:pt x="6" y="3"/>
                  </a:moveTo>
                  <a:cubicBezTo>
                    <a:pt x="5" y="3"/>
                    <a:pt x="3" y="4"/>
                    <a:pt x="3" y="6"/>
                  </a:cubicBezTo>
                  <a:cubicBezTo>
                    <a:pt x="3" y="7"/>
                    <a:pt x="5" y="9"/>
                    <a:pt x="6" y="9"/>
                  </a:cubicBezTo>
                  <a:cubicBezTo>
                    <a:pt x="8" y="9"/>
                    <a:pt x="9" y="7"/>
                    <a:pt x="9" y="6"/>
                  </a:cubicBezTo>
                  <a:cubicBezTo>
                    <a:pt x="9" y="4"/>
                    <a:pt x="8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320"/>
            <p:cNvSpPr>
              <a:spLocks/>
            </p:cNvSpPr>
            <p:nvPr/>
          </p:nvSpPr>
          <p:spPr bwMode="auto">
            <a:xfrm>
              <a:off x="5825" y="383"/>
              <a:ext cx="82" cy="131"/>
            </a:xfrm>
            <a:custGeom>
              <a:avLst/>
              <a:gdLst>
                <a:gd name="T0" fmla="*/ 82 w 82"/>
                <a:gd name="T1" fmla="*/ 131 h 131"/>
                <a:gd name="T2" fmla="*/ 0 w 82"/>
                <a:gd name="T3" fmla="*/ 131 h 131"/>
                <a:gd name="T4" fmla="*/ 0 w 82"/>
                <a:gd name="T5" fmla="*/ 120 h 131"/>
                <a:gd name="T6" fmla="*/ 71 w 82"/>
                <a:gd name="T7" fmla="*/ 120 h 131"/>
                <a:gd name="T8" fmla="*/ 71 w 82"/>
                <a:gd name="T9" fmla="*/ 9 h 131"/>
                <a:gd name="T10" fmla="*/ 0 w 82"/>
                <a:gd name="T11" fmla="*/ 9 h 131"/>
                <a:gd name="T12" fmla="*/ 0 w 82"/>
                <a:gd name="T13" fmla="*/ 0 h 131"/>
                <a:gd name="T14" fmla="*/ 82 w 82"/>
                <a:gd name="T15" fmla="*/ 0 h 131"/>
                <a:gd name="T16" fmla="*/ 82 w 82"/>
                <a:gd name="T17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131">
                  <a:moveTo>
                    <a:pt x="82" y="131"/>
                  </a:moveTo>
                  <a:lnTo>
                    <a:pt x="0" y="131"/>
                  </a:lnTo>
                  <a:lnTo>
                    <a:pt x="0" y="120"/>
                  </a:lnTo>
                  <a:lnTo>
                    <a:pt x="71" y="120"/>
                  </a:lnTo>
                  <a:lnTo>
                    <a:pt x="71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82" y="0"/>
                  </a:lnTo>
                  <a:lnTo>
                    <a:pt x="82" y="1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321"/>
            <p:cNvSpPr>
              <a:spLocks/>
            </p:cNvSpPr>
            <p:nvPr/>
          </p:nvSpPr>
          <p:spPr bwMode="auto">
            <a:xfrm>
              <a:off x="5558" y="383"/>
              <a:ext cx="238" cy="131"/>
            </a:xfrm>
            <a:custGeom>
              <a:avLst/>
              <a:gdLst>
                <a:gd name="T0" fmla="*/ 238 w 238"/>
                <a:gd name="T1" fmla="*/ 131 h 131"/>
                <a:gd name="T2" fmla="*/ 0 w 238"/>
                <a:gd name="T3" fmla="*/ 131 h 131"/>
                <a:gd name="T4" fmla="*/ 0 w 238"/>
                <a:gd name="T5" fmla="*/ 0 h 131"/>
                <a:gd name="T6" fmla="*/ 238 w 238"/>
                <a:gd name="T7" fmla="*/ 0 h 131"/>
                <a:gd name="T8" fmla="*/ 238 w 238"/>
                <a:gd name="T9" fmla="*/ 9 h 131"/>
                <a:gd name="T10" fmla="*/ 11 w 238"/>
                <a:gd name="T11" fmla="*/ 9 h 131"/>
                <a:gd name="T12" fmla="*/ 11 w 238"/>
                <a:gd name="T13" fmla="*/ 120 h 131"/>
                <a:gd name="T14" fmla="*/ 238 w 238"/>
                <a:gd name="T15" fmla="*/ 120 h 131"/>
                <a:gd name="T16" fmla="*/ 238 w 238"/>
                <a:gd name="T17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8" h="131">
                  <a:moveTo>
                    <a:pt x="238" y="131"/>
                  </a:moveTo>
                  <a:lnTo>
                    <a:pt x="0" y="131"/>
                  </a:lnTo>
                  <a:lnTo>
                    <a:pt x="0" y="0"/>
                  </a:lnTo>
                  <a:lnTo>
                    <a:pt x="238" y="0"/>
                  </a:lnTo>
                  <a:lnTo>
                    <a:pt x="238" y="9"/>
                  </a:lnTo>
                  <a:lnTo>
                    <a:pt x="11" y="9"/>
                  </a:lnTo>
                  <a:lnTo>
                    <a:pt x="11" y="120"/>
                  </a:lnTo>
                  <a:lnTo>
                    <a:pt x="238" y="120"/>
                  </a:lnTo>
                  <a:lnTo>
                    <a:pt x="238" y="1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322"/>
            <p:cNvSpPr>
              <a:spLocks/>
            </p:cNvSpPr>
            <p:nvPr/>
          </p:nvSpPr>
          <p:spPr bwMode="auto">
            <a:xfrm>
              <a:off x="5776" y="321"/>
              <a:ext cx="51" cy="255"/>
            </a:xfrm>
            <a:custGeom>
              <a:avLst/>
              <a:gdLst>
                <a:gd name="T0" fmla="*/ 12 w 28"/>
                <a:gd name="T1" fmla="*/ 140 h 140"/>
                <a:gd name="T2" fmla="*/ 0 w 28"/>
                <a:gd name="T3" fmla="*/ 140 h 140"/>
                <a:gd name="T4" fmla="*/ 0 w 28"/>
                <a:gd name="T5" fmla="*/ 134 h 140"/>
                <a:gd name="T6" fmla="*/ 12 w 28"/>
                <a:gd name="T7" fmla="*/ 134 h 140"/>
                <a:gd name="T8" fmla="*/ 22 w 28"/>
                <a:gd name="T9" fmla="*/ 124 h 140"/>
                <a:gd name="T10" fmla="*/ 22 w 28"/>
                <a:gd name="T11" fmla="*/ 16 h 140"/>
                <a:gd name="T12" fmla="*/ 12 w 28"/>
                <a:gd name="T13" fmla="*/ 6 h 140"/>
                <a:gd name="T14" fmla="*/ 0 w 28"/>
                <a:gd name="T15" fmla="*/ 6 h 140"/>
                <a:gd name="T16" fmla="*/ 0 w 28"/>
                <a:gd name="T17" fmla="*/ 0 h 140"/>
                <a:gd name="T18" fmla="*/ 12 w 28"/>
                <a:gd name="T19" fmla="*/ 0 h 140"/>
                <a:gd name="T20" fmla="*/ 28 w 28"/>
                <a:gd name="T21" fmla="*/ 16 h 140"/>
                <a:gd name="T22" fmla="*/ 28 w 28"/>
                <a:gd name="T23" fmla="*/ 124 h 140"/>
                <a:gd name="T24" fmla="*/ 12 w 28"/>
                <a:gd name="T2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40">
                  <a:moveTo>
                    <a:pt x="12" y="140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12" y="134"/>
                    <a:pt x="12" y="134"/>
                    <a:pt x="12" y="134"/>
                  </a:cubicBezTo>
                  <a:cubicBezTo>
                    <a:pt x="18" y="134"/>
                    <a:pt x="22" y="129"/>
                    <a:pt x="22" y="124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0"/>
                    <a:pt x="18" y="6"/>
                    <a:pt x="12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1" y="0"/>
                    <a:pt x="28" y="7"/>
                    <a:pt x="28" y="16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8" y="132"/>
                    <a:pt x="21" y="140"/>
                    <a:pt x="12" y="1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323"/>
            <p:cNvSpPr>
              <a:spLocks/>
            </p:cNvSpPr>
            <p:nvPr/>
          </p:nvSpPr>
          <p:spPr bwMode="auto">
            <a:xfrm>
              <a:off x="5816" y="321"/>
              <a:ext cx="53" cy="255"/>
            </a:xfrm>
            <a:custGeom>
              <a:avLst/>
              <a:gdLst>
                <a:gd name="T0" fmla="*/ 29 w 29"/>
                <a:gd name="T1" fmla="*/ 140 h 140"/>
                <a:gd name="T2" fmla="*/ 16 w 29"/>
                <a:gd name="T3" fmla="*/ 140 h 140"/>
                <a:gd name="T4" fmla="*/ 0 w 29"/>
                <a:gd name="T5" fmla="*/ 124 h 140"/>
                <a:gd name="T6" fmla="*/ 0 w 29"/>
                <a:gd name="T7" fmla="*/ 16 h 140"/>
                <a:gd name="T8" fmla="*/ 16 w 29"/>
                <a:gd name="T9" fmla="*/ 0 h 140"/>
                <a:gd name="T10" fmla="*/ 29 w 29"/>
                <a:gd name="T11" fmla="*/ 0 h 140"/>
                <a:gd name="T12" fmla="*/ 29 w 29"/>
                <a:gd name="T13" fmla="*/ 6 h 140"/>
                <a:gd name="T14" fmla="*/ 16 w 29"/>
                <a:gd name="T15" fmla="*/ 6 h 140"/>
                <a:gd name="T16" fmla="*/ 6 w 29"/>
                <a:gd name="T17" fmla="*/ 16 h 140"/>
                <a:gd name="T18" fmla="*/ 6 w 29"/>
                <a:gd name="T19" fmla="*/ 124 h 140"/>
                <a:gd name="T20" fmla="*/ 16 w 29"/>
                <a:gd name="T21" fmla="*/ 134 h 140"/>
                <a:gd name="T22" fmla="*/ 29 w 29"/>
                <a:gd name="T23" fmla="*/ 134 h 140"/>
                <a:gd name="T24" fmla="*/ 29 w 29"/>
                <a:gd name="T2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140">
                  <a:moveTo>
                    <a:pt x="29" y="140"/>
                  </a:moveTo>
                  <a:cubicBezTo>
                    <a:pt x="16" y="140"/>
                    <a:pt x="16" y="140"/>
                    <a:pt x="16" y="140"/>
                  </a:cubicBezTo>
                  <a:cubicBezTo>
                    <a:pt x="7" y="140"/>
                    <a:pt x="0" y="132"/>
                    <a:pt x="0" y="12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1" y="6"/>
                    <a:pt x="6" y="10"/>
                    <a:pt x="6" y="16"/>
                  </a:cubicBezTo>
                  <a:cubicBezTo>
                    <a:pt x="6" y="124"/>
                    <a:pt x="6" y="124"/>
                    <a:pt x="6" y="124"/>
                  </a:cubicBezTo>
                  <a:cubicBezTo>
                    <a:pt x="6" y="129"/>
                    <a:pt x="11" y="134"/>
                    <a:pt x="16" y="134"/>
                  </a:cubicBezTo>
                  <a:cubicBezTo>
                    <a:pt x="29" y="134"/>
                    <a:pt x="29" y="134"/>
                    <a:pt x="29" y="134"/>
                  </a:cubicBezTo>
                  <a:lnTo>
                    <a:pt x="29" y="1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Rectangle 324"/>
            <p:cNvSpPr>
              <a:spLocks noChangeArrowheads="1"/>
            </p:cNvSpPr>
            <p:nvPr/>
          </p:nvSpPr>
          <p:spPr bwMode="auto">
            <a:xfrm>
              <a:off x="6315" y="311"/>
              <a:ext cx="349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Rectangle 325"/>
            <p:cNvSpPr>
              <a:spLocks noChangeArrowheads="1"/>
            </p:cNvSpPr>
            <p:nvPr/>
          </p:nvSpPr>
          <p:spPr bwMode="auto">
            <a:xfrm>
              <a:off x="6315" y="361"/>
              <a:ext cx="349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Rectangle 326"/>
            <p:cNvSpPr>
              <a:spLocks noChangeArrowheads="1"/>
            </p:cNvSpPr>
            <p:nvPr/>
          </p:nvSpPr>
          <p:spPr bwMode="auto">
            <a:xfrm>
              <a:off x="6315" y="412"/>
              <a:ext cx="349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Rectangle 327"/>
            <p:cNvSpPr>
              <a:spLocks noChangeArrowheads="1"/>
            </p:cNvSpPr>
            <p:nvPr/>
          </p:nvSpPr>
          <p:spPr bwMode="auto">
            <a:xfrm>
              <a:off x="6315" y="461"/>
              <a:ext cx="349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Rectangle 328"/>
            <p:cNvSpPr>
              <a:spLocks noChangeArrowheads="1"/>
            </p:cNvSpPr>
            <p:nvPr/>
          </p:nvSpPr>
          <p:spPr bwMode="auto">
            <a:xfrm>
              <a:off x="6315" y="512"/>
              <a:ext cx="349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Rectangle 329"/>
            <p:cNvSpPr>
              <a:spLocks noChangeArrowheads="1"/>
            </p:cNvSpPr>
            <p:nvPr/>
          </p:nvSpPr>
          <p:spPr bwMode="auto">
            <a:xfrm>
              <a:off x="6315" y="563"/>
              <a:ext cx="349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Rectangle 330"/>
            <p:cNvSpPr>
              <a:spLocks noChangeArrowheads="1"/>
            </p:cNvSpPr>
            <p:nvPr/>
          </p:nvSpPr>
          <p:spPr bwMode="auto">
            <a:xfrm>
              <a:off x="7072" y="310"/>
              <a:ext cx="350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Rectangle 331"/>
            <p:cNvSpPr>
              <a:spLocks noChangeArrowheads="1"/>
            </p:cNvSpPr>
            <p:nvPr/>
          </p:nvSpPr>
          <p:spPr bwMode="auto">
            <a:xfrm>
              <a:off x="7145" y="361"/>
              <a:ext cx="277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Rectangle 332"/>
            <p:cNvSpPr>
              <a:spLocks noChangeArrowheads="1"/>
            </p:cNvSpPr>
            <p:nvPr/>
          </p:nvSpPr>
          <p:spPr bwMode="auto">
            <a:xfrm>
              <a:off x="7072" y="410"/>
              <a:ext cx="350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Rectangle 333"/>
            <p:cNvSpPr>
              <a:spLocks noChangeArrowheads="1"/>
            </p:cNvSpPr>
            <p:nvPr/>
          </p:nvSpPr>
          <p:spPr bwMode="auto">
            <a:xfrm>
              <a:off x="7145" y="461"/>
              <a:ext cx="277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Rectangle 334"/>
            <p:cNvSpPr>
              <a:spLocks noChangeArrowheads="1"/>
            </p:cNvSpPr>
            <p:nvPr/>
          </p:nvSpPr>
          <p:spPr bwMode="auto">
            <a:xfrm>
              <a:off x="7072" y="510"/>
              <a:ext cx="350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Rectangle 335"/>
            <p:cNvSpPr>
              <a:spLocks noChangeArrowheads="1"/>
            </p:cNvSpPr>
            <p:nvPr/>
          </p:nvSpPr>
          <p:spPr bwMode="auto">
            <a:xfrm>
              <a:off x="7145" y="561"/>
              <a:ext cx="277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336"/>
            <p:cNvSpPr>
              <a:spLocks/>
            </p:cNvSpPr>
            <p:nvPr/>
          </p:nvSpPr>
          <p:spPr bwMode="auto">
            <a:xfrm>
              <a:off x="276" y="951"/>
              <a:ext cx="286" cy="350"/>
            </a:xfrm>
            <a:custGeom>
              <a:avLst/>
              <a:gdLst>
                <a:gd name="T0" fmla="*/ 72 w 157"/>
                <a:gd name="T1" fmla="*/ 11 h 192"/>
                <a:gd name="T2" fmla="*/ 17 w 157"/>
                <a:gd name="T3" fmla="*/ 11 h 192"/>
                <a:gd name="T4" fmla="*/ 11 w 157"/>
                <a:gd name="T5" fmla="*/ 17 h 192"/>
                <a:gd name="T6" fmla="*/ 11 w 157"/>
                <a:gd name="T7" fmla="*/ 31 h 192"/>
                <a:gd name="T8" fmla="*/ 0 w 157"/>
                <a:gd name="T9" fmla="*/ 31 h 192"/>
                <a:gd name="T10" fmla="*/ 0 w 157"/>
                <a:gd name="T11" fmla="*/ 15 h 192"/>
                <a:gd name="T12" fmla="*/ 14 w 157"/>
                <a:gd name="T13" fmla="*/ 0 h 192"/>
                <a:gd name="T14" fmla="*/ 142 w 157"/>
                <a:gd name="T15" fmla="*/ 0 h 192"/>
                <a:gd name="T16" fmla="*/ 157 w 157"/>
                <a:gd name="T17" fmla="*/ 15 h 192"/>
                <a:gd name="T18" fmla="*/ 157 w 157"/>
                <a:gd name="T19" fmla="*/ 31 h 192"/>
                <a:gd name="T20" fmla="*/ 146 w 157"/>
                <a:gd name="T21" fmla="*/ 31 h 192"/>
                <a:gd name="T22" fmla="*/ 146 w 157"/>
                <a:gd name="T23" fmla="*/ 17 h 192"/>
                <a:gd name="T24" fmla="*/ 140 w 157"/>
                <a:gd name="T25" fmla="*/ 11 h 192"/>
                <a:gd name="T26" fmla="*/ 84 w 157"/>
                <a:gd name="T27" fmla="*/ 11 h 192"/>
                <a:gd name="T28" fmla="*/ 84 w 157"/>
                <a:gd name="T29" fmla="*/ 192 h 192"/>
                <a:gd name="T30" fmla="*/ 72 w 157"/>
                <a:gd name="T31" fmla="*/ 192 h 192"/>
                <a:gd name="T32" fmla="*/ 72 w 157"/>
                <a:gd name="T33" fmla="*/ 1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7" h="192">
                  <a:moveTo>
                    <a:pt x="72" y="11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3" y="11"/>
                    <a:pt x="11" y="13"/>
                    <a:pt x="11" y="17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4"/>
                    <a:pt x="3" y="0"/>
                    <a:pt x="14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54" y="0"/>
                    <a:pt x="157" y="4"/>
                    <a:pt x="157" y="15"/>
                  </a:cubicBezTo>
                  <a:cubicBezTo>
                    <a:pt x="157" y="31"/>
                    <a:pt x="157" y="31"/>
                    <a:pt x="157" y="31"/>
                  </a:cubicBezTo>
                  <a:cubicBezTo>
                    <a:pt x="146" y="31"/>
                    <a:pt x="146" y="31"/>
                    <a:pt x="146" y="31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6" y="13"/>
                    <a:pt x="144" y="11"/>
                    <a:pt x="140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4" y="192"/>
                    <a:pt x="84" y="192"/>
                    <a:pt x="84" y="192"/>
                  </a:cubicBezTo>
                  <a:cubicBezTo>
                    <a:pt x="72" y="192"/>
                    <a:pt x="72" y="192"/>
                    <a:pt x="72" y="192"/>
                  </a:cubicBezTo>
                  <a:lnTo>
                    <a:pt x="7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337"/>
            <p:cNvSpPr>
              <a:spLocks/>
            </p:cNvSpPr>
            <p:nvPr/>
          </p:nvSpPr>
          <p:spPr bwMode="auto">
            <a:xfrm>
              <a:off x="1037" y="951"/>
              <a:ext cx="288" cy="350"/>
            </a:xfrm>
            <a:custGeom>
              <a:avLst/>
              <a:gdLst>
                <a:gd name="T0" fmla="*/ 73 w 158"/>
                <a:gd name="T1" fmla="*/ 11 h 192"/>
                <a:gd name="T2" fmla="*/ 18 w 158"/>
                <a:gd name="T3" fmla="*/ 11 h 192"/>
                <a:gd name="T4" fmla="*/ 12 w 158"/>
                <a:gd name="T5" fmla="*/ 17 h 192"/>
                <a:gd name="T6" fmla="*/ 12 w 158"/>
                <a:gd name="T7" fmla="*/ 31 h 192"/>
                <a:gd name="T8" fmla="*/ 0 w 158"/>
                <a:gd name="T9" fmla="*/ 31 h 192"/>
                <a:gd name="T10" fmla="*/ 0 w 158"/>
                <a:gd name="T11" fmla="*/ 15 h 192"/>
                <a:gd name="T12" fmla="*/ 15 w 158"/>
                <a:gd name="T13" fmla="*/ 0 h 192"/>
                <a:gd name="T14" fmla="*/ 143 w 158"/>
                <a:gd name="T15" fmla="*/ 0 h 192"/>
                <a:gd name="T16" fmla="*/ 158 w 158"/>
                <a:gd name="T17" fmla="*/ 15 h 192"/>
                <a:gd name="T18" fmla="*/ 158 w 158"/>
                <a:gd name="T19" fmla="*/ 31 h 192"/>
                <a:gd name="T20" fmla="*/ 147 w 158"/>
                <a:gd name="T21" fmla="*/ 31 h 192"/>
                <a:gd name="T22" fmla="*/ 147 w 158"/>
                <a:gd name="T23" fmla="*/ 17 h 192"/>
                <a:gd name="T24" fmla="*/ 141 w 158"/>
                <a:gd name="T25" fmla="*/ 11 h 192"/>
                <a:gd name="T26" fmla="*/ 85 w 158"/>
                <a:gd name="T27" fmla="*/ 11 h 192"/>
                <a:gd name="T28" fmla="*/ 85 w 158"/>
                <a:gd name="T29" fmla="*/ 192 h 192"/>
                <a:gd name="T30" fmla="*/ 73 w 158"/>
                <a:gd name="T31" fmla="*/ 192 h 192"/>
                <a:gd name="T32" fmla="*/ 73 w 158"/>
                <a:gd name="T33" fmla="*/ 1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192">
                  <a:moveTo>
                    <a:pt x="73" y="11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4" y="11"/>
                    <a:pt x="12" y="13"/>
                    <a:pt x="12" y="17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4"/>
                    <a:pt x="4" y="0"/>
                    <a:pt x="15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55" y="0"/>
                    <a:pt x="158" y="4"/>
                    <a:pt x="158" y="15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17"/>
                    <a:pt x="147" y="17"/>
                    <a:pt x="147" y="17"/>
                  </a:cubicBezTo>
                  <a:cubicBezTo>
                    <a:pt x="147" y="13"/>
                    <a:pt x="145" y="11"/>
                    <a:pt x="141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192"/>
                    <a:pt x="85" y="192"/>
                    <a:pt x="85" y="192"/>
                  </a:cubicBezTo>
                  <a:cubicBezTo>
                    <a:pt x="73" y="192"/>
                    <a:pt x="73" y="192"/>
                    <a:pt x="73" y="192"/>
                  </a:cubicBezTo>
                  <a:lnTo>
                    <a:pt x="7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338"/>
            <p:cNvSpPr>
              <a:spLocks/>
            </p:cNvSpPr>
            <p:nvPr/>
          </p:nvSpPr>
          <p:spPr bwMode="auto">
            <a:xfrm>
              <a:off x="1085" y="1168"/>
              <a:ext cx="187" cy="0"/>
            </a:xfrm>
            <a:custGeom>
              <a:avLst/>
              <a:gdLst>
                <a:gd name="T0" fmla="*/ 0 w 187"/>
                <a:gd name="T1" fmla="*/ 187 w 187"/>
                <a:gd name="T2" fmla="*/ 0 w 18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87">
                  <a:moveTo>
                    <a:pt x="0" y="0"/>
                  </a:moveTo>
                  <a:lnTo>
                    <a:pt x="1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Line 339"/>
            <p:cNvSpPr>
              <a:spLocks noChangeShapeType="1"/>
            </p:cNvSpPr>
            <p:nvPr/>
          </p:nvSpPr>
          <p:spPr bwMode="auto">
            <a:xfrm>
              <a:off x="1085" y="1168"/>
              <a:ext cx="187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Rectangle 340"/>
            <p:cNvSpPr>
              <a:spLocks noChangeArrowheads="1"/>
            </p:cNvSpPr>
            <p:nvPr/>
          </p:nvSpPr>
          <p:spPr bwMode="auto">
            <a:xfrm>
              <a:off x="1085" y="1151"/>
              <a:ext cx="187" cy="3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341"/>
            <p:cNvSpPr>
              <a:spLocks/>
            </p:cNvSpPr>
            <p:nvPr/>
          </p:nvSpPr>
          <p:spPr bwMode="auto">
            <a:xfrm>
              <a:off x="1802" y="951"/>
              <a:ext cx="288" cy="350"/>
            </a:xfrm>
            <a:custGeom>
              <a:avLst/>
              <a:gdLst>
                <a:gd name="T0" fmla="*/ 73 w 158"/>
                <a:gd name="T1" fmla="*/ 11 h 192"/>
                <a:gd name="T2" fmla="*/ 18 w 158"/>
                <a:gd name="T3" fmla="*/ 11 h 192"/>
                <a:gd name="T4" fmla="*/ 12 w 158"/>
                <a:gd name="T5" fmla="*/ 17 h 192"/>
                <a:gd name="T6" fmla="*/ 12 w 158"/>
                <a:gd name="T7" fmla="*/ 30 h 192"/>
                <a:gd name="T8" fmla="*/ 0 w 158"/>
                <a:gd name="T9" fmla="*/ 30 h 192"/>
                <a:gd name="T10" fmla="*/ 0 w 158"/>
                <a:gd name="T11" fmla="*/ 15 h 192"/>
                <a:gd name="T12" fmla="*/ 15 w 158"/>
                <a:gd name="T13" fmla="*/ 0 h 192"/>
                <a:gd name="T14" fmla="*/ 143 w 158"/>
                <a:gd name="T15" fmla="*/ 0 h 192"/>
                <a:gd name="T16" fmla="*/ 158 w 158"/>
                <a:gd name="T17" fmla="*/ 15 h 192"/>
                <a:gd name="T18" fmla="*/ 158 w 158"/>
                <a:gd name="T19" fmla="*/ 30 h 192"/>
                <a:gd name="T20" fmla="*/ 146 w 158"/>
                <a:gd name="T21" fmla="*/ 30 h 192"/>
                <a:gd name="T22" fmla="*/ 146 w 158"/>
                <a:gd name="T23" fmla="*/ 17 h 192"/>
                <a:gd name="T24" fmla="*/ 140 w 158"/>
                <a:gd name="T25" fmla="*/ 11 h 192"/>
                <a:gd name="T26" fmla="*/ 85 w 158"/>
                <a:gd name="T27" fmla="*/ 11 h 192"/>
                <a:gd name="T28" fmla="*/ 85 w 158"/>
                <a:gd name="T29" fmla="*/ 192 h 192"/>
                <a:gd name="T30" fmla="*/ 73 w 158"/>
                <a:gd name="T31" fmla="*/ 192 h 192"/>
                <a:gd name="T32" fmla="*/ 73 w 158"/>
                <a:gd name="T33" fmla="*/ 1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192">
                  <a:moveTo>
                    <a:pt x="73" y="11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4" y="11"/>
                    <a:pt x="12" y="12"/>
                    <a:pt x="12" y="17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3"/>
                    <a:pt x="4" y="0"/>
                    <a:pt x="15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54" y="0"/>
                    <a:pt x="158" y="3"/>
                    <a:pt x="158" y="15"/>
                  </a:cubicBezTo>
                  <a:cubicBezTo>
                    <a:pt x="158" y="30"/>
                    <a:pt x="158" y="30"/>
                    <a:pt x="158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6" y="12"/>
                    <a:pt x="145" y="11"/>
                    <a:pt x="140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192"/>
                    <a:pt x="85" y="192"/>
                    <a:pt x="85" y="192"/>
                  </a:cubicBezTo>
                  <a:cubicBezTo>
                    <a:pt x="73" y="192"/>
                    <a:pt x="73" y="192"/>
                    <a:pt x="73" y="192"/>
                  </a:cubicBezTo>
                  <a:lnTo>
                    <a:pt x="7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342"/>
            <p:cNvSpPr>
              <a:spLocks/>
            </p:cNvSpPr>
            <p:nvPr/>
          </p:nvSpPr>
          <p:spPr bwMode="auto">
            <a:xfrm>
              <a:off x="1844" y="1095"/>
              <a:ext cx="0" cy="128"/>
            </a:xfrm>
            <a:custGeom>
              <a:avLst/>
              <a:gdLst>
                <a:gd name="T0" fmla="*/ 128 h 128"/>
                <a:gd name="T1" fmla="*/ 0 h 128"/>
                <a:gd name="T2" fmla="*/ 128 h 12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28">
                  <a:moveTo>
                    <a:pt x="0" y="128"/>
                  </a:moveTo>
                  <a:lnTo>
                    <a:pt x="0" y="0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Line 343"/>
            <p:cNvSpPr>
              <a:spLocks noChangeShapeType="1"/>
            </p:cNvSpPr>
            <p:nvPr/>
          </p:nvSpPr>
          <p:spPr bwMode="auto">
            <a:xfrm flipV="1">
              <a:off x="1844" y="1095"/>
              <a:ext cx="0" cy="12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Rectangle 344"/>
            <p:cNvSpPr>
              <a:spLocks noChangeArrowheads="1"/>
            </p:cNvSpPr>
            <p:nvPr/>
          </p:nvSpPr>
          <p:spPr bwMode="auto">
            <a:xfrm>
              <a:off x="1838" y="1162"/>
              <a:ext cx="11" cy="6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345"/>
            <p:cNvSpPr>
              <a:spLocks/>
            </p:cNvSpPr>
            <p:nvPr/>
          </p:nvSpPr>
          <p:spPr bwMode="auto">
            <a:xfrm>
              <a:off x="1791" y="1095"/>
              <a:ext cx="106" cy="97"/>
            </a:xfrm>
            <a:custGeom>
              <a:avLst/>
              <a:gdLst>
                <a:gd name="T0" fmla="*/ 29 w 58"/>
                <a:gd name="T1" fmla="*/ 0 h 53"/>
                <a:gd name="T2" fmla="*/ 58 w 58"/>
                <a:gd name="T3" fmla="*/ 53 h 53"/>
                <a:gd name="T4" fmla="*/ 29 w 58"/>
                <a:gd name="T5" fmla="*/ 42 h 53"/>
                <a:gd name="T6" fmla="*/ 0 w 58"/>
                <a:gd name="T7" fmla="*/ 53 h 53"/>
                <a:gd name="T8" fmla="*/ 29 w 5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3">
                  <a:moveTo>
                    <a:pt x="29" y="0"/>
                  </a:moveTo>
                  <a:cubicBezTo>
                    <a:pt x="35" y="18"/>
                    <a:pt x="46" y="39"/>
                    <a:pt x="58" y="53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1" y="39"/>
                    <a:pt x="22" y="18"/>
                    <a:pt x="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346"/>
            <p:cNvSpPr>
              <a:spLocks/>
            </p:cNvSpPr>
            <p:nvPr/>
          </p:nvSpPr>
          <p:spPr bwMode="auto">
            <a:xfrm>
              <a:off x="2559" y="951"/>
              <a:ext cx="286" cy="350"/>
            </a:xfrm>
            <a:custGeom>
              <a:avLst/>
              <a:gdLst>
                <a:gd name="T0" fmla="*/ 73 w 157"/>
                <a:gd name="T1" fmla="*/ 11 h 192"/>
                <a:gd name="T2" fmla="*/ 17 w 157"/>
                <a:gd name="T3" fmla="*/ 11 h 192"/>
                <a:gd name="T4" fmla="*/ 11 w 157"/>
                <a:gd name="T5" fmla="*/ 17 h 192"/>
                <a:gd name="T6" fmla="*/ 11 w 157"/>
                <a:gd name="T7" fmla="*/ 30 h 192"/>
                <a:gd name="T8" fmla="*/ 0 w 157"/>
                <a:gd name="T9" fmla="*/ 30 h 192"/>
                <a:gd name="T10" fmla="*/ 0 w 157"/>
                <a:gd name="T11" fmla="*/ 15 h 192"/>
                <a:gd name="T12" fmla="*/ 15 w 157"/>
                <a:gd name="T13" fmla="*/ 0 h 192"/>
                <a:gd name="T14" fmla="*/ 143 w 157"/>
                <a:gd name="T15" fmla="*/ 0 h 192"/>
                <a:gd name="T16" fmla="*/ 157 w 157"/>
                <a:gd name="T17" fmla="*/ 15 h 192"/>
                <a:gd name="T18" fmla="*/ 157 w 157"/>
                <a:gd name="T19" fmla="*/ 30 h 192"/>
                <a:gd name="T20" fmla="*/ 146 w 157"/>
                <a:gd name="T21" fmla="*/ 30 h 192"/>
                <a:gd name="T22" fmla="*/ 146 w 157"/>
                <a:gd name="T23" fmla="*/ 17 h 192"/>
                <a:gd name="T24" fmla="*/ 140 w 157"/>
                <a:gd name="T25" fmla="*/ 11 h 192"/>
                <a:gd name="T26" fmla="*/ 84 w 157"/>
                <a:gd name="T27" fmla="*/ 11 h 192"/>
                <a:gd name="T28" fmla="*/ 84 w 157"/>
                <a:gd name="T29" fmla="*/ 192 h 192"/>
                <a:gd name="T30" fmla="*/ 73 w 157"/>
                <a:gd name="T31" fmla="*/ 192 h 192"/>
                <a:gd name="T32" fmla="*/ 73 w 157"/>
                <a:gd name="T33" fmla="*/ 1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7" h="192">
                  <a:moveTo>
                    <a:pt x="73" y="11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3" y="11"/>
                    <a:pt x="11" y="12"/>
                    <a:pt x="11" y="17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3"/>
                    <a:pt x="3" y="0"/>
                    <a:pt x="15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54" y="0"/>
                    <a:pt x="157" y="3"/>
                    <a:pt x="157" y="15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6" y="12"/>
                    <a:pt x="144" y="11"/>
                    <a:pt x="140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4" y="192"/>
                    <a:pt x="84" y="192"/>
                    <a:pt x="84" y="192"/>
                  </a:cubicBezTo>
                  <a:cubicBezTo>
                    <a:pt x="73" y="192"/>
                    <a:pt x="73" y="192"/>
                    <a:pt x="73" y="192"/>
                  </a:cubicBezTo>
                  <a:lnTo>
                    <a:pt x="7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347"/>
            <p:cNvSpPr>
              <a:spLocks/>
            </p:cNvSpPr>
            <p:nvPr/>
          </p:nvSpPr>
          <p:spPr bwMode="auto">
            <a:xfrm>
              <a:off x="2594" y="1095"/>
              <a:ext cx="0" cy="128"/>
            </a:xfrm>
            <a:custGeom>
              <a:avLst/>
              <a:gdLst>
                <a:gd name="T0" fmla="*/ 0 h 128"/>
                <a:gd name="T1" fmla="*/ 128 h 128"/>
                <a:gd name="T2" fmla="*/ 0 h 12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28">
                  <a:moveTo>
                    <a:pt x="0" y="0"/>
                  </a:moveTo>
                  <a:lnTo>
                    <a:pt x="0" y="1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Line 348"/>
            <p:cNvSpPr>
              <a:spLocks noChangeShapeType="1"/>
            </p:cNvSpPr>
            <p:nvPr/>
          </p:nvSpPr>
          <p:spPr bwMode="auto">
            <a:xfrm>
              <a:off x="2594" y="1095"/>
              <a:ext cx="0" cy="12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Rectangle 349"/>
            <p:cNvSpPr>
              <a:spLocks noChangeArrowheads="1"/>
            </p:cNvSpPr>
            <p:nvPr/>
          </p:nvSpPr>
          <p:spPr bwMode="auto">
            <a:xfrm>
              <a:off x="2588" y="1095"/>
              <a:ext cx="11" cy="6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50"/>
            <p:cNvSpPr>
              <a:spLocks/>
            </p:cNvSpPr>
            <p:nvPr/>
          </p:nvSpPr>
          <p:spPr bwMode="auto">
            <a:xfrm>
              <a:off x="2541" y="1128"/>
              <a:ext cx="106" cy="95"/>
            </a:xfrm>
            <a:custGeom>
              <a:avLst/>
              <a:gdLst>
                <a:gd name="T0" fmla="*/ 29 w 58"/>
                <a:gd name="T1" fmla="*/ 52 h 52"/>
                <a:gd name="T2" fmla="*/ 0 w 58"/>
                <a:gd name="T3" fmla="*/ 0 h 52"/>
                <a:gd name="T4" fmla="*/ 29 w 58"/>
                <a:gd name="T5" fmla="*/ 11 h 52"/>
                <a:gd name="T6" fmla="*/ 58 w 58"/>
                <a:gd name="T7" fmla="*/ 0 h 52"/>
                <a:gd name="T8" fmla="*/ 29 w 58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2">
                  <a:moveTo>
                    <a:pt x="29" y="52"/>
                  </a:moveTo>
                  <a:cubicBezTo>
                    <a:pt x="23" y="35"/>
                    <a:pt x="12" y="14"/>
                    <a:pt x="0" y="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7" y="14"/>
                    <a:pt x="36" y="35"/>
                    <a:pt x="29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153039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358776" y="403225"/>
            <a:ext cx="11476038" cy="6048375"/>
            <a:chOff x="226" y="254"/>
            <a:chExt cx="7229" cy="3810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226" y="254"/>
              <a:ext cx="7226" cy="3118"/>
              <a:chOff x="226" y="254"/>
              <a:chExt cx="7226" cy="3118"/>
            </a:xfrm>
          </p:grpSpPr>
          <p:sp>
            <p:nvSpPr>
              <p:cNvPr id="112" name="Freeform 5"/>
              <p:cNvSpPr>
                <a:spLocks/>
              </p:cNvSpPr>
              <p:nvPr/>
            </p:nvSpPr>
            <p:spPr bwMode="auto">
              <a:xfrm>
                <a:off x="254" y="458"/>
                <a:ext cx="84" cy="150"/>
              </a:xfrm>
              <a:custGeom>
                <a:avLst/>
                <a:gdLst>
                  <a:gd name="T0" fmla="*/ 84 w 84"/>
                  <a:gd name="T1" fmla="*/ 150 h 150"/>
                  <a:gd name="T2" fmla="*/ 0 w 84"/>
                  <a:gd name="T3" fmla="*/ 75 h 150"/>
                  <a:gd name="T4" fmla="*/ 84 w 84"/>
                  <a:gd name="T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4" h="150">
                    <a:moveTo>
                      <a:pt x="84" y="150"/>
                    </a:moveTo>
                    <a:lnTo>
                      <a:pt x="0" y="75"/>
                    </a:lnTo>
                    <a:lnTo>
                      <a:pt x="84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6"/>
              <p:cNvSpPr>
                <a:spLocks/>
              </p:cNvSpPr>
              <p:nvPr/>
            </p:nvSpPr>
            <p:spPr bwMode="auto">
              <a:xfrm>
                <a:off x="254" y="439"/>
                <a:ext cx="297" cy="94"/>
              </a:xfrm>
              <a:custGeom>
                <a:avLst/>
                <a:gdLst>
                  <a:gd name="T0" fmla="*/ 297 w 297"/>
                  <a:gd name="T1" fmla="*/ 0 h 94"/>
                  <a:gd name="T2" fmla="*/ 297 w 297"/>
                  <a:gd name="T3" fmla="*/ 94 h 94"/>
                  <a:gd name="T4" fmla="*/ 0 w 297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7" h="94">
                    <a:moveTo>
                      <a:pt x="297" y="0"/>
                    </a:moveTo>
                    <a:lnTo>
                      <a:pt x="297" y="94"/>
                    </a:lnTo>
                    <a:lnTo>
                      <a:pt x="0" y="94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7"/>
              <p:cNvSpPr>
                <a:spLocks/>
              </p:cNvSpPr>
              <p:nvPr/>
            </p:nvSpPr>
            <p:spPr bwMode="auto">
              <a:xfrm>
                <a:off x="467" y="256"/>
                <a:ext cx="84" cy="150"/>
              </a:xfrm>
              <a:custGeom>
                <a:avLst/>
                <a:gdLst>
                  <a:gd name="T0" fmla="*/ 0 w 84"/>
                  <a:gd name="T1" fmla="*/ 0 h 150"/>
                  <a:gd name="T2" fmla="*/ 84 w 84"/>
                  <a:gd name="T3" fmla="*/ 75 h 150"/>
                  <a:gd name="T4" fmla="*/ 0 w 84"/>
                  <a:gd name="T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4" h="150">
                    <a:moveTo>
                      <a:pt x="0" y="0"/>
                    </a:moveTo>
                    <a:lnTo>
                      <a:pt x="84" y="75"/>
                    </a:lnTo>
                    <a:lnTo>
                      <a:pt x="0" y="15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8"/>
              <p:cNvSpPr>
                <a:spLocks/>
              </p:cNvSpPr>
              <p:nvPr/>
            </p:nvSpPr>
            <p:spPr bwMode="auto">
              <a:xfrm>
                <a:off x="254" y="331"/>
                <a:ext cx="297" cy="94"/>
              </a:xfrm>
              <a:custGeom>
                <a:avLst/>
                <a:gdLst>
                  <a:gd name="T0" fmla="*/ 0 w 297"/>
                  <a:gd name="T1" fmla="*/ 94 h 94"/>
                  <a:gd name="T2" fmla="*/ 0 w 297"/>
                  <a:gd name="T3" fmla="*/ 0 h 94"/>
                  <a:gd name="T4" fmla="*/ 297 w 297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7" h="94">
                    <a:moveTo>
                      <a:pt x="0" y="94"/>
                    </a:moveTo>
                    <a:lnTo>
                      <a:pt x="0" y="0"/>
                    </a:lnTo>
                    <a:lnTo>
                      <a:pt x="297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9"/>
              <p:cNvSpPr>
                <a:spLocks/>
              </p:cNvSpPr>
              <p:nvPr/>
            </p:nvSpPr>
            <p:spPr bwMode="auto">
              <a:xfrm>
                <a:off x="1232" y="254"/>
                <a:ext cx="85" cy="150"/>
              </a:xfrm>
              <a:custGeom>
                <a:avLst/>
                <a:gdLst>
                  <a:gd name="T0" fmla="*/ 0 w 85"/>
                  <a:gd name="T1" fmla="*/ 0 h 150"/>
                  <a:gd name="T2" fmla="*/ 85 w 85"/>
                  <a:gd name="T3" fmla="*/ 75 h 150"/>
                  <a:gd name="T4" fmla="*/ 0 w 85"/>
                  <a:gd name="T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150">
                    <a:moveTo>
                      <a:pt x="0" y="0"/>
                    </a:moveTo>
                    <a:lnTo>
                      <a:pt x="85" y="75"/>
                    </a:lnTo>
                    <a:lnTo>
                      <a:pt x="0" y="15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0"/>
              <p:cNvSpPr>
                <a:spLocks/>
              </p:cNvSpPr>
              <p:nvPr/>
            </p:nvSpPr>
            <p:spPr bwMode="auto">
              <a:xfrm>
                <a:off x="1232" y="456"/>
                <a:ext cx="85" cy="151"/>
              </a:xfrm>
              <a:custGeom>
                <a:avLst/>
                <a:gdLst>
                  <a:gd name="T0" fmla="*/ 0 w 85"/>
                  <a:gd name="T1" fmla="*/ 0 h 151"/>
                  <a:gd name="T2" fmla="*/ 85 w 85"/>
                  <a:gd name="T3" fmla="*/ 75 h 151"/>
                  <a:gd name="T4" fmla="*/ 0 w 85"/>
                  <a:gd name="T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151">
                    <a:moveTo>
                      <a:pt x="0" y="0"/>
                    </a:moveTo>
                    <a:lnTo>
                      <a:pt x="85" y="75"/>
                    </a:lnTo>
                    <a:lnTo>
                      <a:pt x="0" y="151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Line 11"/>
              <p:cNvSpPr>
                <a:spLocks noChangeShapeType="1"/>
              </p:cNvSpPr>
              <p:nvPr/>
            </p:nvSpPr>
            <p:spPr bwMode="auto">
              <a:xfrm>
                <a:off x="1008" y="329"/>
                <a:ext cx="13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2"/>
              <p:cNvSpPr>
                <a:spLocks/>
              </p:cNvSpPr>
              <p:nvPr/>
            </p:nvSpPr>
            <p:spPr bwMode="auto">
              <a:xfrm>
                <a:off x="1008" y="329"/>
                <a:ext cx="309" cy="202"/>
              </a:xfrm>
              <a:custGeom>
                <a:avLst/>
                <a:gdLst>
                  <a:gd name="T0" fmla="*/ 0 w 168"/>
                  <a:gd name="T1" fmla="*/ 110 h 110"/>
                  <a:gd name="T2" fmla="*/ 73 w 168"/>
                  <a:gd name="T3" fmla="*/ 110 h 110"/>
                  <a:gd name="T4" fmla="*/ 88 w 168"/>
                  <a:gd name="T5" fmla="*/ 85 h 110"/>
                  <a:gd name="T6" fmla="*/ 88 w 168"/>
                  <a:gd name="T7" fmla="*/ 26 h 110"/>
                  <a:gd name="T8" fmla="*/ 111 w 168"/>
                  <a:gd name="T9" fmla="*/ 0 h 110"/>
                  <a:gd name="T10" fmla="*/ 168 w 168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8" h="110">
                    <a:moveTo>
                      <a:pt x="0" y="110"/>
                    </a:moveTo>
                    <a:cubicBezTo>
                      <a:pt x="73" y="110"/>
                      <a:pt x="73" y="110"/>
                      <a:pt x="73" y="110"/>
                    </a:cubicBezTo>
                    <a:cubicBezTo>
                      <a:pt x="73" y="110"/>
                      <a:pt x="88" y="103"/>
                      <a:pt x="88" y="85"/>
                    </a:cubicBezTo>
                    <a:cubicBezTo>
                      <a:pt x="88" y="26"/>
                      <a:pt x="88" y="26"/>
                      <a:pt x="88" y="26"/>
                    </a:cubicBezTo>
                    <a:cubicBezTo>
                      <a:pt x="88" y="26"/>
                      <a:pt x="88" y="0"/>
                      <a:pt x="111" y="0"/>
                    </a:cubicBezTo>
                    <a:cubicBezTo>
                      <a:pt x="168" y="0"/>
                      <a:pt x="168" y="0"/>
                      <a:pt x="168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Line 13"/>
              <p:cNvSpPr>
                <a:spLocks noChangeShapeType="1"/>
              </p:cNvSpPr>
              <p:nvPr/>
            </p:nvSpPr>
            <p:spPr bwMode="auto">
              <a:xfrm>
                <a:off x="1192" y="531"/>
                <a:ext cx="125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Line 14"/>
              <p:cNvSpPr>
                <a:spLocks noChangeShapeType="1"/>
              </p:cNvSpPr>
              <p:nvPr/>
            </p:nvSpPr>
            <p:spPr bwMode="auto">
              <a:xfrm>
                <a:off x="1785" y="432"/>
                <a:ext cx="0" cy="176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Line 15"/>
              <p:cNvSpPr>
                <a:spLocks noChangeShapeType="1"/>
              </p:cNvSpPr>
              <p:nvPr/>
            </p:nvSpPr>
            <p:spPr bwMode="auto">
              <a:xfrm>
                <a:off x="1856" y="256"/>
                <a:ext cx="0" cy="352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Line 16"/>
              <p:cNvSpPr>
                <a:spLocks noChangeShapeType="1"/>
              </p:cNvSpPr>
              <p:nvPr/>
            </p:nvSpPr>
            <p:spPr bwMode="auto">
              <a:xfrm>
                <a:off x="1930" y="349"/>
                <a:ext cx="0" cy="259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Line 17"/>
              <p:cNvSpPr>
                <a:spLocks noChangeShapeType="1"/>
              </p:cNvSpPr>
              <p:nvPr/>
            </p:nvSpPr>
            <p:spPr bwMode="auto">
              <a:xfrm>
                <a:off x="2002" y="256"/>
                <a:ext cx="0" cy="352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Line 18"/>
              <p:cNvSpPr>
                <a:spLocks noChangeShapeType="1"/>
              </p:cNvSpPr>
              <p:nvPr/>
            </p:nvSpPr>
            <p:spPr bwMode="auto">
              <a:xfrm>
                <a:off x="2073" y="520"/>
                <a:ext cx="0" cy="88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9"/>
              <p:cNvSpPr>
                <a:spLocks noEditPoints="1"/>
              </p:cNvSpPr>
              <p:nvPr/>
            </p:nvSpPr>
            <p:spPr bwMode="auto">
              <a:xfrm>
                <a:off x="2512" y="294"/>
                <a:ext cx="361" cy="290"/>
              </a:xfrm>
              <a:custGeom>
                <a:avLst/>
                <a:gdLst>
                  <a:gd name="T0" fmla="*/ 124 w 197"/>
                  <a:gd name="T1" fmla="*/ 16 h 158"/>
                  <a:gd name="T2" fmla="*/ 84 w 197"/>
                  <a:gd name="T3" fmla="*/ 10 h 158"/>
                  <a:gd name="T4" fmla="*/ 113 w 197"/>
                  <a:gd name="T5" fmla="*/ 20 h 158"/>
                  <a:gd name="T6" fmla="*/ 58 w 197"/>
                  <a:gd name="T7" fmla="*/ 18 h 158"/>
                  <a:gd name="T8" fmla="*/ 43 w 197"/>
                  <a:gd name="T9" fmla="*/ 44 h 158"/>
                  <a:gd name="T10" fmla="*/ 52 w 197"/>
                  <a:gd name="T11" fmla="*/ 83 h 158"/>
                  <a:gd name="T12" fmla="*/ 62 w 197"/>
                  <a:gd name="T13" fmla="*/ 114 h 158"/>
                  <a:gd name="T14" fmla="*/ 52 w 197"/>
                  <a:gd name="T15" fmla="*/ 83 h 158"/>
                  <a:gd name="T16" fmla="*/ 48 w 197"/>
                  <a:gd name="T17" fmla="*/ 101 h 158"/>
                  <a:gd name="T18" fmla="*/ 66 w 197"/>
                  <a:gd name="T19" fmla="*/ 95 h 158"/>
                  <a:gd name="T20" fmla="*/ 86 w 197"/>
                  <a:gd name="T21" fmla="*/ 72 h 158"/>
                  <a:gd name="T22" fmla="*/ 82 w 197"/>
                  <a:gd name="T23" fmla="*/ 106 h 158"/>
                  <a:gd name="T24" fmla="*/ 85 w 197"/>
                  <a:gd name="T25" fmla="*/ 94 h 158"/>
                  <a:gd name="T26" fmla="*/ 99 w 197"/>
                  <a:gd name="T27" fmla="*/ 78 h 158"/>
                  <a:gd name="T28" fmla="*/ 90 w 197"/>
                  <a:gd name="T29" fmla="*/ 86 h 158"/>
                  <a:gd name="T30" fmla="*/ 80 w 197"/>
                  <a:gd name="T31" fmla="*/ 80 h 158"/>
                  <a:gd name="T32" fmla="*/ 93 w 197"/>
                  <a:gd name="T33" fmla="*/ 80 h 158"/>
                  <a:gd name="T34" fmla="*/ 146 w 197"/>
                  <a:gd name="T35" fmla="*/ 52 h 158"/>
                  <a:gd name="T36" fmla="*/ 132 w 197"/>
                  <a:gd name="T37" fmla="*/ 56 h 158"/>
                  <a:gd name="T38" fmla="*/ 135 w 197"/>
                  <a:gd name="T39" fmla="*/ 88 h 158"/>
                  <a:gd name="T40" fmla="*/ 135 w 197"/>
                  <a:gd name="T41" fmla="*/ 67 h 158"/>
                  <a:gd name="T42" fmla="*/ 162 w 197"/>
                  <a:gd name="T43" fmla="*/ 79 h 158"/>
                  <a:gd name="T44" fmla="*/ 146 w 197"/>
                  <a:gd name="T45" fmla="*/ 52 h 158"/>
                  <a:gd name="T46" fmla="*/ 112 w 197"/>
                  <a:gd name="T47" fmla="*/ 82 h 158"/>
                  <a:gd name="T48" fmla="*/ 124 w 197"/>
                  <a:gd name="T49" fmla="*/ 72 h 158"/>
                  <a:gd name="T50" fmla="*/ 108 w 197"/>
                  <a:gd name="T51" fmla="*/ 71 h 158"/>
                  <a:gd name="T52" fmla="*/ 121 w 197"/>
                  <a:gd name="T53" fmla="*/ 60 h 158"/>
                  <a:gd name="T54" fmla="*/ 110 w 197"/>
                  <a:gd name="T55" fmla="*/ 97 h 158"/>
                  <a:gd name="T56" fmla="*/ 129 w 197"/>
                  <a:gd name="T57" fmla="*/ 84 h 158"/>
                  <a:gd name="T58" fmla="*/ 194 w 197"/>
                  <a:gd name="T59" fmla="*/ 86 h 158"/>
                  <a:gd name="T60" fmla="*/ 149 w 197"/>
                  <a:gd name="T61" fmla="*/ 14 h 158"/>
                  <a:gd name="T62" fmla="*/ 4 w 197"/>
                  <a:gd name="T63" fmla="*/ 82 h 158"/>
                  <a:gd name="T64" fmla="*/ 48 w 197"/>
                  <a:gd name="T65" fmla="*/ 155 h 158"/>
                  <a:gd name="T66" fmla="*/ 194 w 197"/>
                  <a:gd name="T67" fmla="*/ 86 h 158"/>
                  <a:gd name="T68" fmla="*/ 46 w 197"/>
                  <a:gd name="T69" fmla="*/ 147 h 158"/>
                  <a:gd name="T70" fmla="*/ 11 w 197"/>
                  <a:gd name="T71" fmla="*/ 80 h 158"/>
                  <a:gd name="T72" fmla="*/ 151 w 197"/>
                  <a:gd name="T73" fmla="*/ 21 h 158"/>
                  <a:gd name="T74" fmla="*/ 187 w 197"/>
                  <a:gd name="T75" fmla="*/ 88 h 158"/>
                  <a:gd name="T76" fmla="*/ 70 w 197"/>
                  <a:gd name="T77" fmla="*/ 19 h 158"/>
                  <a:gd name="T78" fmla="*/ 70 w 197"/>
                  <a:gd name="T79" fmla="*/ 0 h 158"/>
                  <a:gd name="T80" fmla="*/ 70 w 197"/>
                  <a:gd name="T81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7" h="158">
                    <a:moveTo>
                      <a:pt x="113" y="20"/>
                    </a:moveTo>
                    <a:cubicBezTo>
                      <a:pt x="124" y="16"/>
                      <a:pt x="124" y="16"/>
                      <a:pt x="124" y="16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9"/>
                      <a:pt x="84" y="9"/>
                      <a:pt x="84" y="10"/>
                    </a:cubicBezTo>
                    <a:cubicBezTo>
                      <a:pt x="84" y="11"/>
                      <a:pt x="84" y="12"/>
                      <a:pt x="83" y="14"/>
                    </a:cubicBezTo>
                    <a:lnTo>
                      <a:pt x="113" y="20"/>
                    </a:lnTo>
                    <a:close/>
                    <a:moveTo>
                      <a:pt x="62" y="22"/>
                    </a:moveTo>
                    <a:cubicBezTo>
                      <a:pt x="61" y="21"/>
                      <a:pt x="59" y="19"/>
                      <a:pt x="58" y="1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43" y="44"/>
                      <a:pt x="43" y="44"/>
                      <a:pt x="43" y="44"/>
                    </a:cubicBezTo>
                    <a:lnTo>
                      <a:pt x="62" y="22"/>
                    </a:lnTo>
                    <a:close/>
                    <a:moveTo>
                      <a:pt x="52" y="83"/>
                    </a:moveTo>
                    <a:cubicBezTo>
                      <a:pt x="43" y="86"/>
                      <a:pt x="39" y="95"/>
                      <a:pt x="42" y="104"/>
                    </a:cubicBezTo>
                    <a:cubicBezTo>
                      <a:pt x="45" y="112"/>
                      <a:pt x="53" y="117"/>
                      <a:pt x="62" y="114"/>
                    </a:cubicBezTo>
                    <a:cubicBezTo>
                      <a:pt x="71" y="110"/>
                      <a:pt x="76" y="102"/>
                      <a:pt x="73" y="93"/>
                    </a:cubicBezTo>
                    <a:cubicBezTo>
                      <a:pt x="70" y="84"/>
                      <a:pt x="61" y="80"/>
                      <a:pt x="52" y="83"/>
                    </a:cubicBezTo>
                    <a:close/>
                    <a:moveTo>
                      <a:pt x="61" y="108"/>
                    </a:moveTo>
                    <a:cubicBezTo>
                      <a:pt x="55" y="110"/>
                      <a:pt x="50" y="107"/>
                      <a:pt x="48" y="101"/>
                    </a:cubicBezTo>
                    <a:cubicBezTo>
                      <a:pt x="46" y="96"/>
                      <a:pt x="48" y="90"/>
                      <a:pt x="54" y="89"/>
                    </a:cubicBezTo>
                    <a:cubicBezTo>
                      <a:pt x="59" y="87"/>
                      <a:pt x="64" y="90"/>
                      <a:pt x="66" y="95"/>
                    </a:cubicBezTo>
                    <a:cubicBezTo>
                      <a:pt x="68" y="101"/>
                      <a:pt x="66" y="106"/>
                      <a:pt x="61" y="108"/>
                    </a:cubicBezTo>
                    <a:close/>
                    <a:moveTo>
                      <a:pt x="86" y="72"/>
                    </a:moveTo>
                    <a:cubicBezTo>
                      <a:pt x="72" y="77"/>
                      <a:pt x="72" y="77"/>
                      <a:pt x="72" y="77"/>
                    </a:cubicBezTo>
                    <a:cubicBezTo>
                      <a:pt x="82" y="106"/>
                      <a:pt x="82" y="106"/>
                      <a:pt x="82" y="106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85" y="94"/>
                      <a:pt x="85" y="94"/>
                      <a:pt x="85" y="94"/>
                    </a:cubicBezTo>
                    <a:cubicBezTo>
                      <a:pt x="92" y="91"/>
                      <a:pt x="92" y="91"/>
                      <a:pt x="92" y="91"/>
                    </a:cubicBezTo>
                    <a:cubicBezTo>
                      <a:pt x="99" y="89"/>
                      <a:pt x="101" y="83"/>
                      <a:pt x="99" y="78"/>
                    </a:cubicBezTo>
                    <a:cubicBezTo>
                      <a:pt x="97" y="73"/>
                      <a:pt x="92" y="70"/>
                      <a:pt x="86" y="72"/>
                    </a:cubicBezTo>
                    <a:close/>
                    <a:moveTo>
                      <a:pt x="90" y="86"/>
                    </a:moveTo>
                    <a:cubicBezTo>
                      <a:pt x="83" y="88"/>
                      <a:pt x="83" y="88"/>
                      <a:pt x="83" y="88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7" y="78"/>
                      <a:pt x="87" y="78"/>
                      <a:pt x="87" y="78"/>
                    </a:cubicBezTo>
                    <a:cubicBezTo>
                      <a:pt x="89" y="77"/>
                      <a:pt x="92" y="78"/>
                      <a:pt x="93" y="80"/>
                    </a:cubicBezTo>
                    <a:cubicBezTo>
                      <a:pt x="93" y="83"/>
                      <a:pt x="92" y="85"/>
                      <a:pt x="90" y="86"/>
                    </a:cubicBezTo>
                    <a:close/>
                    <a:moveTo>
                      <a:pt x="146" y="52"/>
                    </a:moveTo>
                    <a:cubicBezTo>
                      <a:pt x="152" y="70"/>
                      <a:pt x="152" y="70"/>
                      <a:pt x="152" y="70"/>
                    </a:cubicBezTo>
                    <a:cubicBezTo>
                      <a:pt x="132" y="56"/>
                      <a:pt x="132" y="56"/>
                      <a:pt x="132" y="56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35" y="88"/>
                      <a:pt x="135" y="88"/>
                      <a:pt x="135" y="88"/>
                    </a:cubicBezTo>
                    <a:cubicBezTo>
                      <a:pt x="142" y="86"/>
                      <a:pt x="142" y="86"/>
                      <a:pt x="142" y="86"/>
                    </a:cubicBezTo>
                    <a:cubicBezTo>
                      <a:pt x="135" y="67"/>
                      <a:pt x="135" y="67"/>
                      <a:pt x="135" y="67"/>
                    </a:cubicBezTo>
                    <a:cubicBezTo>
                      <a:pt x="156" y="81"/>
                      <a:pt x="156" y="81"/>
                      <a:pt x="156" y="81"/>
                    </a:cubicBezTo>
                    <a:cubicBezTo>
                      <a:pt x="162" y="79"/>
                      <a:pt x="162" y="79"/>
                      <a:pt x="162" y="79"/>
                    </a:cubicBezTo>
                    <a:cubicBezTo>
                      <a:pt x="152" y="50"/>
                      <a:pt x="152" y="50"/>
                      <a:pt x="152" y="50"/>
                    </a:cubicBezTo>
                    <a:lnTo>
                      <a:pt x="146" y="52"/>
                    </a:lnTo>
                    <a:close/>
                    <a:moveTo>
                      <a:pt x="114" y="89"/>
                    </a:moveTo>
                    <a:cubicBezTo>
                      <a:pt x="112" y="82"/>
                      <a:pt x="112" y="82"/>
                      <a:pt x="112" y="82"/>
                    </a:cubicBezTo>
                    <a:cubicBezTo>
                      <a:pt x="126" y="78"/>
                      <a:pt x="126" y="78"/>
                      <a:pt x="126" y="78"/>
                    </a:cubicBezTo>
                    <a:cubicBezTo>
                      <a:pt x="124" y="72"/>
                      <a:pt x="124" y="72"/>
                      <a:pt x="124" y="72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1" y="60"/>
                      <a:pt x="121" y="60"/>
                      <a:pt x="121" y="60"/>
                    </a:cubicBezTo>
                    <a:cubicBezTo>
                      <a:pt x="100" y="67"/>
                      <a:pt x="100" y="67"/>
                      <a:pt x="100" y="67"/>
                    </a:cubicBezTo>
                    <a:cubicBezTo>
                      <a:pt x="110" y="97"/>
                      <a:pt x="110" y="97"/>
                      <a:pt x="110" y="97"/>
                    </a:cubicBezTo>
                    <a:cubicBezTo>
                      <a:pt x="131" y="90"/>
                      <a:pt x="131" y="90"/>
                      <a:pt x="131" y="90"/>
                    </a:cubicBezTo>
                    <a:cubicBezTo>
                      <a:pt x="129" y="84"/>
                      <a:pt x="129" y="84"/>
                      <a:pt x="129" y="84"/>
                    </a:cubicBezTo>
                    <a:lnTo>
                      <a:pt x="114" y="89"/>
                    </a:lnTo>
                    <a:close/>
                    <a:moveTo>
                      <a:pt x="194" y="86"/>
                    </a:moveTo>
                    <a:cubicBezTo>
                      <a:pt x="174" y="26"/>
                      <a:pt x="174" y="26"/>
                      <a:pt x="174" y="26"/>
                    </a:cubicBezTo>
                    <a:cubicBezTo>
                      <a:pt x="171" y="16"/>
                      <a:pt x="159" y="10"/>
                      <a:pt x="149" y="14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6" y="61"/>
                      <a:pt x="0" y="72"/>
                      <a:pt x="4" y="82"/>
                    </a:cubicBezTo>
                    <a:cubicBezTo>
                      <a:pt x="23" y="142"/>
                      <a:pt x="23" y="142"/>
                      <a:pt x="23" y="142"/>
                    </a:cubicBezTo>
                    <a:cubicBezTo>
                      <a:pt x="27" y="152"/>
                      <a:pt x="38" y="158"/>
                      <a:pt x="48" y="155"/>
                    </a:cubicBezTo>
                    <a:cubicBezTo>
                      <a:pt x="181" y="111"/>
                      <a:pt x="181" y="111"/>
                      <a:pt x="181" y="111"/>
                    </a:cubicBezTo>
                    <a:cubicBezTo>
                      <a:pt x="191" y="107"/>
                      <a:pt x="197" y="96"/>
                      <a:pt x="194" y="86"/>
                    </a:cubicBezTo>
                    <a:close/>
                    <a:moveTo>
                      <a:pt x="179" y="104"/>
                    </a:moveTo>
                    <a:cubicBezTo>
                      <a:pt x="46" y="147"/>
                      <a:pt x="46" y="147"/>
                      <a:pt x="46" y="147"/>
                    </a:cubicBezTo>
                    <a:cubicBezTo>
                      <a:pt x="39" y="149"/>
                      <a:pt x="32" y="146"/>
                      <a:pt x="30" y="14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8" y="74"/>
                      <a:pt x="12" y="67"/>
                      <a:pt x="19" y="65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8" y="19"/>
                      <a:pt x="165" y="22"/>
                      <a:pt x="167" y="2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9" y="95"/>
                      <a:pt x="185" y="101"/>
                      <a:pt x="179" y="104"/>
                    </a:cubicBezTo>
                    <a:close/>
                    <a:moveTo>
                      <a:pt x="70" y="19"/>
                    </a:moveTo>
                    <a:cubicBezTo>
                      <a:pt x="75" y="19"/>
                      <a:pt x="79" y="15"/>
                      <a:pt x="79" y="10"/>
                    </a:cubicBezTo>
                    <a:cubicBezTo>
                      <a:pt x="79" y="5"/>
                      <a:pt x="75" y="0"/>
                      <a:pt x="70" y="0"/>
                    </a:cubicBezTo>
                    <a:cubicBezTo>
                      <a:pt x="64" y="0"/>
                      <a:pt x="60" y="5"/>
                      <a:pt x="60" y="10"/>
                    </a:cubicBezTo>
                    <a:cubicBezTo>
                      <a:pt x="60" y="15"/>
                      <a:pt x="64" y="19"/>
                      <a:pt x="70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20"/>
              <p:cNvSpPr>
                <a:spLocks noEditPoints="1"/>
              </p:cNvSpPr>
              <p:nvPr/>
            </p:nvSpPr>
            <p:spPr bwMode="auto">
              <a:xfrm>
                <a:off x="3281" y="302"/>
                <a:ext cx="356" cy="266"/>
              </a:xfrm>
              <a:custGeom>
                <a:avLst/>
                <a:gdLst>
                  <a:gd name="T0" fmla="*/ 182 w 194"/>
                  <a:gd name="T1" fmla="*/ 21 h 145"/>
                  <a:gd name="T2" fmla="*/ 48 w 194"/>
                  <a:gd name="T3" fmla="*/ 7 h 145"/>
                  <a:gd name="T4" fmla="*/ 45 w 194"/>
                  <a:gd name="T5" fmla="*/ 3 h 145"/>
                  <a:gd name="T6" fmla="*/ 43 w 194"/>
                  <a:gd name="T7" fmla="*/ 1 h 145"/>
                  <a:gd name="T8" fmla="*/ 41 w 194"/>
                  <a:gd name="T9" fmla="*/ 0 h 145"/>
                  <a:gd name="T10" fmla="*/ 38 w 194"/>
                  <a:gd name="T11" fmla="*/ 0 h 145"/>
                  <a:gd name="T12" fmla="*/ 12 w 194"/>
                  <a:gd name="T13" fmla="*/ 0 h 145"/>
                  <a:gd name="T14" fmla="*/ 12 w 194"/>
                  <a:gd name="T15" fmla="*/ 24 h 145"/>
                  <a:gd name="T16" fmla="*/ 36 w 194"/>
                  <a:gd name="T17" fmla="*/ 39 h 145"/>
                  <a:gd name="T18" fmla="*/ 57 w 194"/>
                  <a:gd name="T19" fmla="*/ 87 h 145"/>
                  <a:gd name="T20" fmla="*/ 61 w 194"/>
                  <a:gd name="T21" fmla="*/ 95 h 145"/>
                  <a:gd name="T22" fmla="*/ 69 w 194"/>
                  <a:gd name="T23" fmla="*/ 104 h 145"/>
                  <a:gd name="T24" fmla="*/ 157 w 194"/>
                  <a:gd name="T25" fmla="*/ 103 h 145"/>
                  <a:gd name="T26" fmla="*/ 165 w 194"/>
                  <a:gd name="T27" fmla="*/ 95 h 145"/>
                  <a:gd name="T28" fmla="*/ 190 w 194"/>
                  <a:gd name="T29" fmla="*/ 25 h 145"/>
                  <a:gd name="T30" fmla="*/ 160 w 194"/>
                  <a:gd name="T31" fmla="*/ 89 h 145"/>
                  <a:gd name="T32" fmla="*/ 159 w 194"/>
                  <a:gd name="T33" fmla="*/ 93 h 145"/>
                  <a:gd name="T34" fmla="*/ 153 w 194"/>
                  <a:gd name="T35" fmla="*/ 97 h 145"/>
                  <a:gd name="T36" fmla="*/ 149 w 194"/>
                  <a:gd name="T37" fmla="*/ 97 h 145"/>
                  <a:gd name="T38" fmla="*/ 73 w 194"/>
                  <a:gd name="T39" fmla="*/ 97 h 145"/>
                  <a:gd name="T40" fmla="*/ 67 w 194"/>
                  <a:gd name="T41" fmla="*/ 89 h 145"/>
                  <a:gd name="T42" fmla="*/ 46 w 194"/>
                  <a:gd name="T43" fmla="*/ 45 h 145"/>
                  <a:gd name="T44" fmla="*/ 33 w 194"/>
                  <a:gd name="T45" fmla="*/ 17 h 145"/>
                  <a:gd name="T46" fmla="*/ 6 w 194"/>
                  <a:gd name="T47" fmla="*/ 12 h 145"/>
                  <a:gd name="T48" fmla="*/ 37 w 194"/>
                  <a:gd name="T49" fmla="*/ 7 h 145"/>
                  <a:gd name="T50" fmla="*/ 39 w 194"/>
                  <a:gd name="T51" fmla="*/ 7 h 145"/>
                  <a:gd name="T52" fmla="*/ 40 w 194"/>
                  <a:gd name="T53" fmla="*/ 8 h 145"/>
                  <a:gd name="T54" fmla="*/ 42 w 194"/>
                  <a:gd name="T55" fmla="*/ 10 h 145"/>
                  <a:gd name="T56" fmla="*/ 182 w 194"/>
                  <a:gd name="T57" fmla="*/ 28 h 145"/>
                  <a:gd name="T58" fmla="*/ 180 w 194"/>
                  <a:gd name="T59" fmla="*/ 45 h 145"/>
                  <a:gd name="T60" fmla="*/ 69 w 194"/>
                  <a:gd name="T61" fmla="*/ 128 h 145"/>
                  <a:gd name="T62" fmla="*/ 103 w 194"/>
                  <a:gd name="T63" fmla="*/ 128 h 145"/>
                  <a:gd name="T64" fmla="*/ 86 w 194"/>
                  <a:gd name="T65" fmla="*/ 139 h 145"/>
                  <a:gd name="T66" fmla="*/ 86 w 194"/>
                  <a:gd name="T67" fmla="*/ 117 h 145"/>
                  <a:gd name="T68" fmla="*/ 86 w 194"/>
                  <a:gd name="T69" fmla="*/ 139 h 145"/>
                  <a:gd name="T70" fmla="*/ 128 w 194"/>
                  <a:gd name="T71" fmla="*/ 128 h 145"/>
                  <a:gd name="T72" fmla="*/ 162 w 194"/>
                  <a:gd name="T73" fmla="*/ 128 h 145"/>
                  <a:gd name="T74" fmla="*/ 145 w 194"/>
                  <a:gd name="T75" fmla="*/ 139 h 145"/>
                  <a:gd name="T76" fmla="*/ 145 w 194"/>
                  <a:gd name="T77" fmla="*/ 117 h 145"/>
                  <a:gd name="T78" fmla="*/ 145 w 194"/>
                  <a:gd name="T7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145">
                    <a:moveTo>
                      <a:pt x="190" y="25"/>
                    </a:moveTo>
                    <a:cubicBezTo>
                      <a:pt x="189" y="23"/>
                      <a:pt x="187" y="21"/>
                      <a:pt x="182" y="2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8" y="6"/>
                      <a:pt x="47" y="5"/>
                      <a:pt x="47" y="4"/>
                    </a:cubicBezTo>
                    <a:cubicBezTo>
                      <a:pt x="46" y="4"/>
                      <a:pt x="46" y="3"/>
                      <a:pt x="45" y="3"/>
                    </a:cubicBezTo>
                    <a:cubicBezTo>
                      <a:pt x="44" y="2"/>
                      <a:pt x="44" y="2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2" y="1"/>
                      <a:pt x="42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0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4"/>
                      <a:pt x="12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8" y="44"/>
                      <a:pt x="40" y="48"/>
                      <a:pt x="40" y="48"/>
                    </a:cubicBezTo>
                    <a:cubicBezTo>
                      <a:pt x="57" y="87"/>
                      <a:pt x="57" y="87"/>
                      <a:pt x="57" y="87"/>
                    </a:cubicBezTo>
                    <a:cubicBezTo>
                      <a:pt x="57" y="87"/>
                      <a:pt x="58" y="88"/>
                      <a:pt x="58" y="88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2" y="99"/>
                      <a:pt x="66" y="102"/>
                      <a:pt x="69" y="103"/>
                    </a:cubicBezTo>
                    <a:cubicBezTo>
                      <a:pt x="69" y="104"/>
                      <a:pt x="69" y="104"/>
                      <a:pt x="69" y="104"/>
                    </a:cubicBezTo>
                    <a:cubicBezTo>
                      <a:pt x="153" y="104"/>
                      <a:pt x="153" y="104"/>
                      <a:pt x="153" y="104"/>
                    </a:cubicBezTo>
                    <a:cubicBezTo>
                      <a:pt x="157" y="103"/>
                      <a:pt x="157" y="103"/>
                      <a:pt x="157" y="103"/>
                    </a:cubicBezTo>
                    <a:cubicBezTo>
                      <a:pt x="157" y="103"/>
                      <a:pt x="157" y="103"/>
                      <a:pt x="157" y="103"/>
                    </a:cubicBezTo>
                    <a:cubicBezTo>
                      <a:pt x="161" y="102"/>
                      <a:pt x="164" y="99"/>
                      <a:pt x="165" y="95"/>
                    </a:cubicBezTo>
                    <a:cubicBezTo>
                      <a:pt x="186" y="48"/>
                      <a:pt x="186" y="48"/>
                      <a:pt x="186" y="48"/>
                    </a:cubicBezTo>
                    <a:cubicBezTo>
                      <a:pt x="188" y="46"/>
                      <a:pt x="194" y="32"/>
                      <a:pt x="190" y="25"/>
                    </a:cubicBezTo>
                    <a:close/>
                    <a:moveTo>
                      <a:pt x="180" y="45"/>
                    </a:moveTo>
                    <a:cubicBezTo>
                      <a:pt x="160" y="89"/>
                      <a:pt x="160" y="89"/>
                      <a:pt x="160" y="89"/>
                    </a:cubicBezTo>
                    <a:cubicBezTo>
                      <a:pt x="159" y="89"/>
                      <a:pt x="159" y="89"/>
                      <a:pt x="159" y="89"/>
                    </a:cubicBezTo>
                    <a:cubicBezTo>
                      <a:pt x="159" y="93"/>
                      <a:pt x="159" y="93"/>
                      <a:pt x="159" y="93"/>
                    </a:cubicBezTo>
                    <a:cubicBezTo>
                      <a:pt x="158" y="95"/>
                      <a:pt x="156" y="97"/>
                      <a:pt x="153" y="97"/>
                    </a:cubicBezTo>
                    <a:cubicBezTo>
                      <a:pt x="153" y="97"/>
                      <a:pt x="153" y="97"/>
                      <a:pt x="153" y="97"/>
                    </a:cubicBezTo>
                    <a:cubicBezTo>
                      <a:pt x="149" y="96"/>
                      <a:pt x="149" y="96"/>
                      <a:pt x="149" y="96"/>
                    </a:cubicBezTo>
                    <a:cubicBezTo>
                      <a:pt x="149" y="97"/>
                      <a:pt x="149" y="97"/>
                      <a:pt x="149" y="97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3" y="97"/>
                      <a:pt x="73" y="97"/>
                      <a:pt x="73" y="97"/>
                    </a:cubicBezTo>
                    <a:cubicBezTo>
                      <a:pt x="70" y="97"/>
                      <a:pt x="68" y="95"/>
                      <a:pt x="68" y="93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5"/>
                      <a:pt x="44" y="41"/>
                      <a:pt x="42" y="3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9" y="17"/>
                      <a:pt x="6" y="15"/>
                      <a:pt x="6" y="12"/>
                    </a:cubicBezTo>
                    <a:cubicBezTo>
                      <a:pt x="6" y="9"/>
                      <a:pt x="9" y="7"/>
                      <a:pt x="12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9" y="7"/>
                    </a:cubicBezTo>
                    <a:cubicBezTo>
                      <a:pt x="39" y="7"/>
                      <a:pt x="39" y="7"/>
                      <a:pt x="40" y="7"/>
                    </a:cubicBezTo>
                    <a:cubicBezTo>
                      <a:pt x="40" y="7"/>
                      <a:pt x="40" y="8"/>
                      <a:pt x="40" y="8"/>
                    </a:cubicBezTo>
                    <a:cubicBezTo>
                      <a:pt x="41" y="8"/>
                      <a:pt x="41" y="8"/>
                      <a:pt x="41" y="9"/>
                    </a:cubicBezTo>
                    <a:cubicBezTo>
                      <a:pt x="41" y="9"/>
                      <a:pt x="42" y="9"/>
                      <a:pt x="42" y="10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182" y="28"/>
                      <a:pt x="182" y="28"/>
                      <a:pt x="182" y="28"/>
                    </a:cubicBezTo>
                    <a:cubicBezTo>
                      <a:pt x="184" y="28"/>
                      <a:pt x="184" y="28"/>
                      <a:pt x="184" y="28"/>
                    </a:cubicBezTo>
                    <a:cubicBezTo>
                      <a:pt x="186" y="31"/>
                      <a:pt x="183" y="39"/>
                      <a:pt x="180" y="45"/>
                    </a:cubicBezTo>
                    <a:close/>
                    <a:moveTo>
                      <a:pt x="86" y="111"/>
                    </a:moveTo>
                    <a:cubicBezTo>
                      <a:pt x="77" y="111"/>
                      <a:pt x="69" y="118"/>
                      <a:pt x="69" y="128"/>
                    </a:cubicBezTo>
                    <a:cubicBezTo>
                      <a:pt x="69" y="137"/>
                      <a:pt x="77" y="145"/>
                      <a:pt x="86" y="145"/>
                    </a:cubicBezTo>
                    <a:cubicBezTo>
                      <a:pt x="96" y="145"/>
                      <a:pt x="103" y="137"/>
                      <a:pt x="103" y="128"/>
                    </a:cubicBezTo>
                    <a:cubicBezTo>
                      <a:pt x="103" y="118"/>
                      <a:pt x="96" y="111"/>
                      <a:pt x="86" y="111"/>
                    </a:cubicBezTo>
                    <a:close/>
                    <a:moveTo>
                      <a:pt x="86" y="139"/>
                    </a:moveTo>
                    <a:cubicBezTo>
                      <a:pt x="80" y="139"/>
                      <a:pt x="75" y="134"/>
                      <a:pt x="75" y="128"/>
                    </a:cubicBezTo>
                    <a:cubicBezTo>
                      <a:pt x="75" y="122"/>
                      <a:pt x="80" y="117"/>
                      <a:pt x="86" y="117"/>
                    </a:cubicBezTo>
                    <a:cubicBezTo>
                      <a:pt x="92" y="117"/>
                      <a:pt x="97" y="122"/>
                      <a:pt x="97" y="128"/>
                    </a:cubicBezTo>
                    <a:cubicBezTo>
                      <a:pt x="97" y="134"/>
                      <a:pt x="92" y="139"/>
                      <a:pt x="86" y="139"/>
                    </a:cubicBezTo>
                    <a:close/>
                    <a:moveTo>
                      <a:pt x="145" y="111"/>
                    </a:moveTo>
                    <a:cubicBezTo>
                      <a:pt x="136" y="111"/>
                      <a:pt x="128" y="118"/>
                      <a:pt x="128" y="128"/>
                    </a:cubicBezTo>
                    <a:cubicBezTo>
                      <a:pt x="128" y="137"/>
                      <a:pt x="136" y="145"/>
                      <a:pt x="145" y="145"/>
                    </a:cubicBezTo>
                    <a:cubicBezTo>
                      <a:pt x="155" y="145"/>
                      <a:pt x="162" y="137"/>
                      <a:pt x="162" y="128"/>
                    </a:cubicBezTo>
                    <a:cubicBezTo>
                      <a:pt x="162" y="118"/>
                      <a:pt x="155" y="111"/>
                      <a:pt x="145" y="111"/>
                    </a:cubicBezTo>
                    <a:close/>
                    <a:moveTo>
                      <a:pt x="145" y="139"/>
                    </a:moveTo>
                    <a:cubicBezTo>
                      <a:pt x="139" y="139"/>
                      <a:pt x="134" y="134"/>
                      <a:pt x="134" y="128"/>
                    </a:cubicBezTo>
                    <a:cubicBezTo>
                      <a:pt x="134" y="122"/>
                      <a:pt x="139" y="117"/>
                      <a:pt x="145" y="117"/>
                    </a:cubicBezTo>
                    <a:cubicBezTo>
                      <a:pt x="151" y="117"/>
                      <a:pt x="156" y="122"/>
                      <a:pt x="156" y="128"/>
                    </a:cubicBezTo>
                    <a:cubicBezTo>
                      <a:pt x="156" y="134"/>
                      <a:pt x="151" y="139"/>
                      <a:pt x="145" y="13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21"/>
              <p:cNvSpPr>
                <a:spLocks/>
              </p:cNvSpPr>
              <p:nvPr/>
            </p:nvSpPr>
            <p:spPr bwMode="auto">
              <a:xfrm>
                <a:off x="4045" y="311"/>
                <a:ext cx="352" cy="242"/>
              </a:xfrm>
              <a:custGeom>
                <a:avLst/>
                <a:gdLst>
                  <a:gd name="T0" fmla="*/ 192 w 192"/>
                  <a:gd name="T1" fmla="*/ 126 h 132"/>
                  <a:gd name="T2" fmla="*/ 186 w 192"/>
                  <a:gd name="T3" fmla="*/ 132 h 132"/>
                  <a:gd name="T4" fmla="*/ 5 w 192"/>
                  <a:gd name="T5" fmla="*/ 132 h 132"/>
                  <a:gd name="T6" fmla="*/ 0 w 192"/>
                  <a:gd name="T7" fmla="*/ 126 h 132"/>
                  <a:gd name="T8" fmla="*/ 0 w 192"/>
                  <a:gd name="T9" fmla="*/ 6 h 132"/>
                  <a:gd name="T10" fmla="*/ 5 w 192"/>
                  <a:gd name="T11" fmla="*/ 0 h 132"/>
                  <a:gd name="T12" fmla="*/ 186 w 192"/>
                  <a:gd name="T13" fmla="*/ 0 h 132"/>
                  <a:gd name="T14" fmla="*/ 192 w 192"/>
                  <a:gd name="T15" fmla="*/ 6 h 132"/>
                  <a:gd name="T16" fmla="*/ 192 w 192"/>
                  <a:gd name="T17" fmla="*/ 12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32">
                    <a:moveTo>
                      <a:pt x="192" y="126"/>
                    </a:moveTo>
                    <a:cubicBezTo>
                      <a:pt x="192" y="129"/>
                      <a:pt x="189" y="132"/>
                      <a:pt x="186" y="132"/>
                    </a:cubicBezTo>
                    <a:cubicBezTo>
                      <a:pt x="5" y="132"/>
                      <a:pt x="5" y="132"/>
                      <a:pt x="5" y="132"/>
                    </a:cubicBezTo>
                    <a:cubicBezTo>
                      <a:pt x="2" y="132"/>
                      <a:pt x="0" y="129"/>
                      <a:pt x="0" y="12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86" y="0"/>
                      <a:pt x="186" y="0"/>
                      <a:pt x="186" y="0"/>
                    </a:cubicBezTo>
                    <a:cubicBezTo>
                      <a:pt x="189" y="0"/>
                      <a:pt x="192" y="3"/>
                      <a:pt x="192" y="6"/>
                    </a:cubicBezTo>
                    <a:lnTo>
                      <a:pt x="192" y="126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Line 22"/>
              <p:cNvSpPr>
                <a:spLocks noChangeShapeType="1"/>
              </p:cNvSpPr>
              <p:nvPr/>
            </p:nvSpPr>
            <p:spPr bwMode="auto">
              <a:xfrm>
                <a:off x="4087" y="454"/>
                <a:ext cx="185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Line 23"/>
              <p:cNvSpPr>
                <a:spLocks noChangeShapeType="1"/>
              </p:cNvSpPr>
              <p:nvPr/>
            </p:nvSpPr>
            <p:spPr bwMode="auto">
              <a:xfrm>
                <a:off x="4087" y="500"/>
                <a:ext cx="105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Line 24"/>
              <p:cNvSpPr>
                <a:spLocks noChangeShapeType="1"/>
              </p:cNvSpPr>
              <p:nvPr/>
            </p:nvSpPr>
            <p:spPr bwMode="auto">
              <a:xfrm>
                <a:off x="4852" y="480"/>
                <a:ext cx="16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Line 25"/>
              <p:cNvSpPr>
                <a:spLocks noChangeShapeType="1"/>
              </p:cNvSpPr>
              <p:nvPr/>
            </p:nvSpPr>
            <p:spPr bwMode="auto">
              <a:xfrm>
                <a:off x="4852" y="518"/>
                <a:ext cx="92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26"/>
              <p:cNvSpPr>
                <a:spLocks/>
              </p:cNvSpPr>
              <p:nvPr/>
            </p:nvSpPr>
            <p:spPr bwMode="auto">
              <a:xfrm>
                <a:off x="4808" y="347"/>
                <a:ext cx="323" cy="225"/>
              </a:xfrm>
              <a:custGeom>
                <a:avLst/>
                <a:gdLst>
                  <a:gd name="T0" fmla="*/ 169 w 176"/>
                  <a:gd name="T1" fmla="*/ 61 h 122"/>
                  <a:gd name="T2" fmla="*/ 169 w 176"/>
                  <a:gd name="T3" fmla="*/ 114 h 122"/>
                  <a:gd name="T4" fmla="*/ 168 w 176"/>
                  <a:gd name="T5" fmla="*/ 115 h 122"/>
                  <a:gd name="T6" fmla="*/ 8 w 176"/>
                  <a:gd name="T7" fmla="*/ 115 h 122"/>
                  <a:gd name="T8" fmla="*/ 7 w 176"/>
                  <a:gd name="T9" fmla="*/ 114 h 122"/>
                  <a:gd name="T10" fmla="*/ 7 w 176"/>
                  <a:gd name="T11" fmla="*/ 8 h 122"/>
                  <a:gd name="T12" fmla="*/ 8 w 176"/>
                  <a:gd name="T13" fmla="*/ 7 h 122"/>
                  <a:gd name="T14" fmla="*/ 99 w 176"/>
                  <a:gd name="T15" fmla="*/ 7 h 122"/>
                  <a:gd name="T16" fmla="*/ 100 w 176"/>
                  <a:gd name="T17" fmla="*/ 0 h 122"/>
                  <a:gd name="T18" fmla="*/ 8 w 176"/>
                  <a:gd name="T19" fmla="*/ 0 h 122"/>
                  <a:gd name="T20" fmla="*/ 0 w 176"/>
                  <a:gd name="T21" fmla="*/ 8 h 122"/>
                  <a:gd name="T22" fmla="*/ 0 w 176"/>
                  <a:gd name="T23" fmla="*/ 114 h 122"/>
                  <a:gd name="T24" fmla="*/ 8 w 176"/>
                  <a:gd name="T25" fmla="*/ 122 h 122"/>
                  <a:gd name="T26" fmla="*/ 168 w 176"/>
                  <a:gd name="T27" fmla="*/ 122 h 122"/>
                  <a:gd name="T28" fmla="*/ 176 w 176"/>
                  <a:gd name="T29" fmla="*/ 114 h 122"/>
                  <a:gd name="T30" fmla="*/ 176 w 176"/>
                  <a:gd name="T31" fmla="*/ 58 h 122"/>
                  <a:gd name="T32" fmla="*/ 169 w 176"/>
                  <a:gd name="T33" fmla="*/ 6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6" h="122">
                    <a:moveTo>
                      <a:pt x="169" y="61"/>
                    </a:move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69" y="115"/>
                      <a:pt x="168" y="115"/>
                      <a:pt x="168" y="115"/>
                    </a:cubicBezTo>
                    <a:cubicBezTo>
                      <a:pt x="8" y="115"/>
                      <a:pt x="8" y="115"/>
                      <a:pt x="8" y="115"/>
                    </a:cubicBezTo>
                    <a:cubicBezTo>
                      <a:pt x="7" y="115"/>
                      <a:pt x="7" y="115"/>
                      <a:pt x="7" y="114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9" y="4"/>
                      <a:pt x="99" y="2"/>
                      <a:pt x="10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3"/>
                      <a:pt x="0" y="8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9"/>
                      <a:pt x="3" y="122"/>
                      <a:pt x="8" y="122"/>
                    </a:cubicBezTo>
                    <a:cubicBezTo>
                      <a:pt x="168" y="122"/>
                      <a:pt x="168" y="122"/>
                      <a:pt x="168" y="122"/>
                    </a:cubicBezTo>
                    <a:cubicBezTo>
                      <a:pt x="172" y="122"/>
                      <a:pt x="176" y="119"/>
                      <a:pt x="176" y="114"/>
                    </a:cubicBezTo>
                    <a:cubicBezTo>
                      <a:pt x="176" y="58"/>
                      <a:pt x="176" y="58"/>
                      <a:pt x="176" y="58"/>
                    </a:cubicBezTo>
                    <a:cubicBezTo>
                      <a:pt x="174" y="59"/>
                      <a:pt x="171" y="60"/>
                      <a:pt x="169" y="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27"/>
              <p:cNvSpPr>
                <a:spLocks noEditPoints="1"/>
              </p:cNvSpPr>
              <p:nvPr/>
            </p:nvSpPr>
            <p:spPr bwMode="auto">
              <a:xfrm>
                <a:off x="5010" y="294"/>
                <a:ext cx="151" cy="149"/>
              </a:xfrm>
              <a:custGeom>
                <a:avLst/>
                <a:gdLst>
                  <a:gd name="T0" fmla="*/ 41 w 82"/>
                  <a:gd name="T1" fmla="*/ 8 h 81"/>
                  <a:gd name="T2" fmla="*/ 74 w 82"/>
                  <a:gd name="T3" fmla="*/ 41 h 81"/>
                  <a:gd name="T4" fmla="*/ 41 w 82"/>
                  <a:gd name="T5" fmla="*/ 73 h 81"/>
                  <a:gd name="T6" fmla="*/ 8 w 82"/>
                  <a:gd name="T7" fmla="*/ 41 h 81"/>
                  <a:gd name="T8" fmla="*/ 41 w 82"/>
                  <a:gd name="T9" fmla="*/ 8 h 81"/>
                  <a:gd name="T10" fmla="*/ 41 w 82"/>
                  <a:gd name="T11" fmla="*/ 0 h 81"/>
                  <a:gd name="T12" fmla="*/ 0 w 82"/>
                  <a:gd name="T13" fmla="*/ 41 h 81"/>
                  <a:gd name="T14" fmla="*/ 41 w 82"/>
                  <a:gd name="T15" fmla="*/ 81 h 81"/>
                  <a:gd name="T16" fmla="*/ 82 w 82"/>
                  <a:gd name="T17" fmla="*/ 41 h 81"/>
                  <a:gd name="T18" fmla="*/ 41 w 82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81">
                    <a:moveTo>
                      <a:pt x="41" y="8"/>
                    </a:moveTo>
                    <a:cubicBezTo>
                      <a:pt x="59" y="8"/>
                      <a:pt x="74" y="23"/>
                      <a:pt x="74" y="41"/>
                    </a:cubicBezTo>
                    <a:cubicBezTo>
                      <a:pt x="74" y="59"/>
                      <a:pt x="59" y="73"/>
                      <a:pt x="41" y="73"/>
                    </a:cubicBezTo>
                    <a:cubicBezTo>
                      <a:pt x="23" y="73"/>
                      <a:pt x="8" y="59"/>
                      <a:pt x="8" y="41"/>
                    </a:cubicBezTo>
                    <a:cubicBezTo>
                      <a:pt x="8" y="23"/>
                      <a:pt x="23" y="8"/>
                      <a:pt x="41" y="8"/>
                    </a:cubicBezTo>
                    <a:moveTo>
                      <a:pt x="41" y="0"/>
                    </a:moveTo>
                    <a:cubicBezTo>
                      <a:pt x="19" y="0"/>
                      <a:pt x="0" y="18"/>
                      <a:pt x="0" y="41"/>
                    </a:cubicBezTo>
                    <a:cubicBezTo>
                      <a:pt x="0" y="63"/>
                      <a:pt x="19" y="81"/>
                      <a:pt x="41" y="81"/>
                    </a:cubicBezTo>
                    <a:cubicBezTo>
                      <a:pt x="63" y="81"/>
                      <a:pt x="82" y="63"/>
                      <a:pt x="82" y="41"/>
                    </a:cubicBezTo>
                    <a:cubicBezTo>
                      <a:pt x="82" y="18"/>
                      <a:pt x="63" y="0"/>
                      <a:pt x="4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Line 28"/>
              <p:cNvSpPr>
                <a:spLocks noChangeShapeType="1"/>
              </p:cNvSpPr>
              <p:nvPr/>
            </p:nvSpPr>
            <p:spPr bwMode="auto">
              <a:xfrm>
                <a:off x="5047" y="369"/>
                <a:ext cx="77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Line 29"/>
              <p:cNvSpPr>
                <a:spLocks noChangeShapeType="1"/>
              </p:cNvSpPr>
              <p:nvPr/>
            </p:nvSpPr>
            <p:spPr bwMode="auto">
              <a:xfrm>
                <a:off x="5086" y="331"/>
                <a:ext cx="0" cy="77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Line 30"/>
              <p:cNvSpPr>
                <a:spLocks noChangeShapeType="1"/>
              </p:cNvSpPr>
              <p:nvPr/>
            </p:nvSpPr>
            <p:spPr bwMode="auto">
              <a:xfrm>
                <a:off x="5616" y="478"/>
                <a:ext cx="163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Line 31"/>
              <p:cNvSpPr>
                <a:spLocks noChangeShapeType="1"/>
              </p:cNvSpPr>
              <p:nvPr/>
            </p:nvSpPr>
            <p:spPr bwMode="auto">
              <a:xfrm>
                <a:off x="5616" y="518"/>
                <a:ext cx="92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572" y="346"/>
                <a:ext cx="323" cy="226"/>
              </a:xfrm>
              <a:custGeom>
                <a:avLst/>
                <a:gdLst>
                  <a:gd name="T0" fmla="*/ 169 w 176"/>
                  <a:gd name="T1" fmla="*/ 62 h 123"/>
                  <a:gd name="T2" fmla="*/ 169 w 176"/>
                  <a:gd name="T3" fmla="*/ 115 h 123"/>
                  <a:gd name="T4" fmla="*/ 168 w 176"/>
                  <a:gd name="T5" fmla="*/ 116 h 123"/>
                  <a:gd name="T6" fmla="*/ 8 w 176"/>
                  <a:gd name="T7" fmla="*/ 116 h 123"/>
                  <a:gd name="T8" fmla="*/ 7 w 176"/>
                  <a:gd name="T9" fmla="*/ 115 h 123"/>
                  <a:gd name="T10" fmla="*/ 7 w 176"/>
                  <a:gd name="T11" fmla="*/ 8 h 123"/>
                  <a:gd name="T12" fmla="*/ 8 w 176"/>
                  <a:gd name="T13" fmla="*/ 7 h 123"/>
                  <a:gd name="T14" fmla="*/ 99 w 176"/>
                  <a:gd name="T15" fmla="*/ 7 h 123"/>
                  <a:gd name="T16" fmla="*/ 100 w 176"/>
                  <a:gd name="T17" fmla="*/ 0 h 123"/>
                  <a:gd name="T18" fmla="*/ 8 w 176"/>
                  <a:gd name="T19" fmla="*/ 0 h 123"/>
                  <a:gd name="T20" fmla="*/ 0 w 176"/>
                  <a:gd name="T21" fmla="*/ 8 h 123"/>
                  <a:gd name="T22" fmla="*/ 0 w 176"/>
                  <a:gd name="T23" fmla="*/ 115 h 123"/>
                  <a:gd name="T24" fmla="*/ 8 w 176"/>
                  <a:gd name="T25" fmla="*/ 123 h 123"/>
                  <a:gd name="T26" fmla="*/ 168 w 176"/>
                  <a:gd name="T27" fmla="*/ 123 h 123"/>
                  <a:gd name="T28" fmla="*/ 176 w 176"/>
                  <a:gd name="T29" fmla="*/ 115 h 123"/>
                  <a:gd name="T30" fmla="*/ 176 w 176"/>
                  <a:gd name="T31" fmla="*/ 59 h 123"/>
                  <a:gd name="T32" fmla="*/ 169 w 176"/>
                  <a:gd name="T33" fmla="*/ 6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6" h="123">
                    <a:moveTo>
                      <a:pt x="169" y="62"/>
                    </a:moveTo>
                    <a:cubicBezTo>
                      <a:pt x="169" y="115"/>
                      <a:pt x="169" y="115"/>
                      <a:pt x="169" y="115"/>
                    </a:cubicBezTo>
                    <a:cubicBezTo>
                      <a:pt x="169" y="115"/>
                      <a:pt x="168" y="116"/>
                      <a:pt x="168" y="116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7" y="116"/>
                      <a:pt x="7" y="115"/>
                      <a:pt x="7" y="11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9" y="5"/>
                      <a:pt x="99" y="2"/>
                      <a:pt x="10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9"/>
                      <a:pt x="3" y="123"/>
                      <a:pt x="8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ubicBezTo>
                      <a:pt x="172" y="123"/>
                      <a:pt x="176" y="119"/>
                      <a:pt x="176" y="115"/>
                    </a:cubicBezTo>
                    <a:cubicBezTo>
                      <a:pt x="176" y="59"/>
                      <a:pt x="176" y="59"/>
                      <a:pt x="176" y="59"/>
                    </a:cubicBezTo>
                    <a:cubicBezTo>
                      <a:pt x="174" y="60"/>
                      <a:pt x="171" y="61"/>
                      <a:pt x="169" y="6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33"/>
              <p:cNvSpPr>
                <a:spLocks noEditPoints="1"/>
              </p:cNvSpPr>
              <p:nvPr/>
            </p:nvSpPr>
            <p:spPr bwMode="auto">
              <a:xfrm>
                <a:off x="5774" y="294"/>
                <a:ext cx="150" cy="149"/>
              </a:xfrm>
              <a:custGeom>
                <a:avLst/>
                <a:gdLst>
                  <a:gd name="T0" fmla="*/ 41 w 82"/>
                  <a:gd name="T1" fmla="*/ 8 h 81"/>
                  <a:gd name="T2" fmla="*/ 74 w 82"/>
                  <a:gd name="T3" fmla="*/ 40 h 81"/>
                  <a:gd name="T4" fmla="*/ 41 w 82"/>
                  <a:gd name="T5" fmla="*/ 73 h 81"/>
                  <a:gd name="T6" fmla="*/ 8 w 82"/>
                  <a:gd name="T7" fmla="*/ 40 h 81"/>
                  <a:gd name="T8" fmla="*/ 41 w 82"/>
                  <a:gd name="T9" fmla="*/ 8 h 81"/>
                  <a:gd name="T10" fmla="*/ 41 w 82"/>
                  <a:gd name="T11" fmla="*/ 0 h 81"/>
                  <a:gd name="T12" fmla="*/ 0 w 82"/>
                  <a:gd name="T13" fmla="*/ 40 h 81"/>
                  <a:gd name="T14" fmla="*/ 41 w 82"/>
                  <a:gd name="T15" fmla="*/ 81 h 81"/>
                  <a:gd name="T16" fmla="*/ 82 w 82"/>
                  <a:gd name="T17" fmla="*/ 40 h 81"/>
                  <a:gd name="T18" fmla="*/ 41 w 82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81">
                    <a:moveTo>
                      <a:pt x="41" y="8"/>
                    </a:moveTo>
                    <a:cubicBezTo>
                      <a:pt x="59" y="8"/>
                      <a:pt x="74" y="22"/>
                      <a:pt x="74" y="40"/>
                    </a:cubicBezTo>
                    <a:cubicBezTo>
                      <a:pt x="74" y="58"/>
                      <a:pt x="59" y="73"/>
                      <a:pt x="41" y="73"/>
                    </a:cubicBezTo>
                    <a:cubicBezTo>
                      <a:pt x="23" y="73"/>
                      <a:pt x="8" y="58"/>
                      <a:pt x="8" y="40"/>
                    </a:cubicBezTo>
                    <a:cubicBezTo>
                      <a:pt x="8" y="22"/>
                      <a:pt x="23" y="8"/>
                      <a:pt x="41" y="8"/>
                    </a:cubicBezTo>
                    <a:moveTo>
                      <a:pt x="41" y="0"/>
                    </a:moveTo>
                    <a:cubicBezTo>
                      <a:pt x="19" y="0"/>
                      <a:pt x="0" y="18"/>
                      <a:pt x="0" y="40"/>
                    </a:cubicBezTo>
                    <a:cubicBezTo>
                      <a:pt x="0" y="63"/>
                      <a:pt x="19" y="81"/>
                      <a:pt x="41" y="81"/>
                    </a:cubicBezTo>
                    <a:cubicBezTo>
                      <a:pt x="63" y="81"/>
                      <a:pt x="82" y="63"/>
                      <a:pt x="82" y="40"/>
                    </a:cubicBezTo>
                    <a:cubicBezTo>
                      <a:pt x="82" y="18"/>
                      <a:pt x="63" y="0"/>
                      <a:pt x="4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Line 34"/>
              <p:cNvSpPr>
                <a:spLocks noChangeShapeType="1"/>
              </p:cNvSpPr>
              <p:nvPr/>
            </p:nvSpPr>
            <p:spPr bwMode="auto">
              <a:xfrm>
                <a:off x="5811" y="368"/>
                <a:ext cx="77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35"/>
              <p:cNvSpPr>
                <a:spLocks/>
              </p:cNvSpPr>
              <p:nvPr/>
            </p:nvSpPr>
            <p:spPr bwMode="auto">
              <a:xfrm>
                <a:off x="6336" y="311"/>
                <a:ext cx="352" cy="242"/>
              </a:xfrm>
              <a:custGeom>
                <a:avLst/>
                <a:gdLst>
                  <a:gd name="T0" fmla="*/ 0 w 192"/>
                  <a:gd name="T1" fmla="*/ 6 h 132"/>
                  <a:gd name="T2" fmla="*/ 5 w 192"/>
                  <a:gd name="T3" fmla="*/ 0 h 132"/>
                  <a:gd name="T4" fmla="*/ 186 w 192"/>
                  <a:gd name="T5" fmla="*/ 0 h 132"/>
                  <a:gd name="T6" fmla="*/ 192 w 192"/>
                  <a:gd name="T7" fmla="*/ 6 h 132"/>
                  <a:gd name="T8" fmla="*/ 192 w 192"/>
                  <a:gd name="T9" fmla="*/ 126 h 132"/>
                  <a:gd name="T10" fmla="*/ 186 w 192"/>
                  <a:gd name="T11" fmla="*/ 132 h 132"/>
                  <a:gd name="T12" fmla="*/ 5 w 192"/>
                  <a:gd name="T13" fmla="*/ 132 h 132"/>
                  <a:gd name="T14" fmla="*/ 0 w 192"/>
                  <a:gd name="T15" fmla="*/ 126 h 132"/>
                  <a:gd name="T16" fmla="*/ 0 w 192"/>
                  <a:gd name="T17" fmla="*/ 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32">
                    <a:moveTo>
                      <a:pt x="0" y="6"/>
                    </a:moveTo>
                    <a:cubicBezTo>
                      <a:pt x="0" y="3"/>
                      <a:pt x="2" y="0"/>
                      <a:pt x="5" y="0"/>
                    </a:cubicBezTo>
                    <a:cubicBezTo>
                      <a:pt x="186" y="0"/>
                      <a:pt x="186" y="0"/>
                      <a:pt x="186" y="0"/>
                    </a:cubicBezTo>
                    <a:cubicBezTo>
                      <a:pt x="189" y="0"/>
                      <a:pt x="192" y="3"/>
                      <a:pt x="192" y="6"/>
                    </a:cubicBezTo>
                    <a:cubicBezTo>
                      <a:pt x="192" y="126"/>
                      <a:pt x="192" y="126"/>
                      <a:pt x="192" y="126"/>
                    </a:cubicBezTo>
                    <a:cubicBezTo>
                      <a:pt x="192" y="129"/>
                      <a:pt x="189" y="132"/>
                      <a:pt x="186" y="132"/>
                    </a:cubicBezTo>
                    <a:cubicBezTo>
                      <a:pt x="5" y="132"/>
                      <a:pt x="5" y="132"/>
                      <a:pt x="5" y="132"/>
                    </a:cubicBezTo>
                    <a:cubicBezTo>
                      <a:pt x="2" y="132"/>
                      <a:pt x="0" y="129"/>
                      <a:pt x="0" y="126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Line 36"/>
              <p:cNvSpPr>
                <a:spLocks noChangeShapeType="1"/>
              </p:cNvSpPr>
              <p:nvPr/>
            </p:nvSpPr>
            <p:spPr bwMode="auto">
              <a:xfrm flipH="1">
                <a:off x="6336" y="381"/>
                <a:ext cx="352" cy="0"/>
              </a:xfrm>
              <a:prstGeom prst="line">
                <a:avLst/>
              </a:prstGeom>
              <a:noFill/>
              <a:ln w="476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37"/>
              <p:cNvSpPr>
                <a:spLocks/>
              </p:cNvSpPr>
              <p:nvPr/>
            </p:nvSpPr>
            <p:spPr bwMode="auto">
              <a:xfrm>
                <a:off x="7098" y="313"/>
                <a:ext cx="288" cy="237"/>
              </a:xfrm>
              <a:custGeom>
                <a:avLst/>
                <a:gdLst>
                  <a:gd name="T0" fmla="*/ 43 w 157"/>
                  <a:gd name="T1" fmla="*/ 123 h 129"/>
                  <a:gd name="T2" fmla="*/ 43 w 157"/>
                  <a:gd name="T3" fmla="*/ 120 h 129"/>
                  <a:gd name="T4" fmla="*/ 22 w 157"/>
                  <a:gd name="T5" fmla="*/ 123 h 129"/>
                  <a:gd name="T6" fmla="*/ 22 w 157"/>
                  <a:gd name="T7" fmla="*/ 123 h 129"/>
                  <a:gd name="T8" fmla="*/ 21 w 157"/>
                  <a:gd name="T9" fmla="*/ 122 h 129"/>
                  <a:gd name="T10" fmla="*/ 18 w 157"/>
                  <a:gd name="T11" fmla="*/ 104 h 129"/>
                  <a:gd name="T12" fmla="*/ 43 w 157"/>
                  <a:gd name="T13" fmla="*/ 100 h 129"/>
                  <a:gd name="T14" fmla="*/ 43 w 157"/>
                  <a:gd name="T15" fmla="*/ 87 h 129"/>
                  <a:gd name="T16" fmla="*/ 16 w 157"/>
                  <a:gd name="T17" fmla="*/ 91 h 129"/>
                  <a:gd name="T18" fmla="*/ 7 w 157"/>
                  <a:gd name="T19" fmla="*/ 30 h 129"/>
                  <a:gd name="T20" fmla="*/ 8 w 157"/>
                  <a:gd name="T21" fmla="*/ 28 h 129"/>
                  <a:gd name="T22" fmla="*/ 147 w 157"/>
                  <a:gd name="T23" fmla="*/ 7 h 129"/>
                  <a:gd name="T24" fmla="*/ 148 w 157"/>
                  <a:gd name="T25" fmla="*/ 8 h 129"/>
                  <a:gd name="T26" fmla="*/ 151 w 157"/>
                  <a:gd name="T27" fmla="*/ 25 h 129"/>
                  <a:gd name="T28" fmla="*/ 157 w 157"/>
                  <a:gd name="T29" fmla="*/ 25 h 129"/>
                  <a:gd name="T30" fmla="*/ 154 w 157"/>
                  <a:gd name="T31" fmla="*/ 7 h 129"/>
                  <a:gd name="T32" fmla="*/ 146 w 157"/>
                  <a:gd name="T33" fmla="*/ 1 h 129"/>
                  <a:gd name="T34" fmla="*/ 7 w 157"/>
                  <a:gd name="T35" fmla="*/ 22 h 129"/>
                  <a:gd name="T36" fmla="*/ 1 w 157"/>
                  <a:gd name="T37" fmla="*/ 31 h 129"/>
                  <a:gd name="T38" fmla="*/ 15 w 157"/>
                  <a:gd name="T39" fmla="*/ 123 h 129"/>
                  <a:gd name="T40" fmla="*/ 22 w 157"/>
                  <a:gd name="T41" fmla="*/ 129 h 129"/>
                  <a:gd name="T42" fmla="*/ 23 w 157"/>
                  <a:gd name="T43" fmla="*/ 129 h 129"/>
                  <a:gd name="T44" fmla="*/ 45 w 157"/>
                  <a:gd name="T45" fmla="*/ 126 h 129"/>
                  <a:gd name="T46" fmla="*/ 43 w 157"/>
                  <a:gd name="T47" fmla="*/ 123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7" h="129">
                    <a:moveTo>
                      <a:pt x="43" y="123"/>
                    </a:moveTo>
                    <a:cubicBezTo>
                      <a:pt x="43" y="120"/>
                      <a:pt x="43" y="120"/>
                      <a:pt x="43" y="120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22" y="123"/>
                      <a:pt x="21" y="123"/>
                      <a:pt x="21" y="122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43" y="87"/>
                      <a:pt x="43" y="87"/>
                      <a:pt x="43" y="87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29"/>
                      <a:pt x="7" y="28"/>
                      <a:pt x="8" y="28"/>
                    </a:cubicBezTo>
                    <a:cubicBezTo>
                      <a:pt x="147" y="7"/>
                      <a:pt x="147" y="7"/>
                      <a:pt x="147" y="7"/>
                    </a:cubicBezTo>
                    <a:cubicBezTo>
                      <a:pt x="147" y="7"/>
                      <a:pt x="148" y="7"/>
                      <a:pt x="148" y="8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54" y="7"/>
                      <a:pt x="154" y="7"/>
                      <a:pt x="154" y="7"/>
                    </a:cubicBezTo>
                    <a:cubicBezTo>
                      <a:pt x="154" y="3"/>
                      <a:pt x="150" y="0"/>
                      <a:pt x="146" y="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3" y="23"/>
                      <a:pt x="0" y="27"/>
                      <a:pt x="1" y="31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6" y="127"/>
                      <a:pt x="19" y="129"/>
                      <a:pt x="22" y="129"/>
                    </a:cubicBezTo>
                    <a:cubicBezTo>
                      <a:pt x="23" y="129"/>
                      <a:pt x="23" y="129"/>
                      <a:pt x="23" y="129"/>
                    </a:cubicBezTo>
                    <a:cubicBezTo>
                      <a:pt x="45" y="126"/>
                      <a:pt x="45" y="126"/>
                      <a:pt x="45" y="126"/>
                    </a:cubicBezTo>
                    <a:cubicBezTo>
                      <a:pt x="44" y="125"/>
                      <a:pt x="43" y="124"/>
                      <a:pt x="43" y="1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Line 38"/>
              <p:cNvSpPr>
                <a:spLocks noChangeShapeType="1"/>
              </p:cNvSpPr>
              <p:nvPr/>
            </p:nvSpPr>
            <p:spPr bwMode="auto">
              <a:xfrm>
                <a:off x="7211" y="469"/>
                <a:ext cx="14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Line 39"/>
              <p:cNvSpPr>
                <a:spLocks noChangeShapeType="1"/>
              </p:cNvSpPr>
              <p:nvPr/>
            </p:nvSpPr>
            <p:spPr bwMode="auto">
              <a:xfrm>
                <a:off x="7211" y="504"/>
                <a:ext cx="8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40"/>
              <p:cNvSpPr>
                <a:spLocks/>
              </p:cNvSpPr>
              <p:nvPr/>
            </p:nvSpPr>
            <p:spPr bwMode="auto">
              <a:xfrm>
                <a:off x="7176" y="358"/>
                <a:ext cx="276" cy="188"/>
              </a:xfrm>
              <a:custGeom>
                <a:avLst/>
                <a:gdLst>
                  <a:gd name="T0" fmla="*/ 150 w 150"/>
                  <a:gd name="T1" fmla="*/ 98 h 102"/>
                  <a:gd name="T2" fmla="*/ 145 w 150"/>
                  <a:gd name="T3" fmla="*/ 102 h 102"/>
                  <a:gd name="T4" fmla="*/ 5 w 150"/>
                  <a:gd name="T5" fmla="*/ 102 h 102"/>
                  <a:gd name="T6" fmla="*/ 0 w 150"/>
                  <a:gd name="T7" fmla="*/ 98 h 102"/>
                  <a:gd name="T8" fmla="*/ 0 w 150"/>
                  <a:gd name="T9" fmla="*/ 4 h 102"/>
                  <a:gd name="T10" fmla="*/ 5 w 150"/>
                  <a:gd name="T11" fmla="*/ 0 h 102"/>
                  <a:gd name="T12" fmla="*/ 145 w 150"/>
                  <a:gd name="T13" fmla="*/ 0 h 102"/>
                  <a:gd name="T14" fmla="*/ 150 w 150"/>
                  <a:gd name="T15" fmla="*/ 4 h 102"/>
                  <a:gd name="T16" fmla="*/ 150 w 150"/>
                  <a:gd name="T17" fmla="*/ 9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0" h="102">
                    <a:moveTo>
                      <a:pt x="150" y="98"/>
                    </a:moveTo>
                    <a:cubicBezTo>
                      <a:pt x="150" y="100"/>
                      <a:pt x="148" y="102"/>
                      <a:pt x="145" y="102"/>
                    </a:cubicBezTo>
                    <a:cubicBezTo>
                      <a:pt x="5" y="102"/>
                      <a:pt x="5" y="102"/>
                      <a:pt x="5" y="102"/>
                    </a:cubicBezTo>
                    <a:cubicBezTo>
                      <a:pt x="2" y="102"/>
                      <a:pt x="0" y="100"/>
                      <a:pt x="0" y="9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8" y="0"/>
                      <a:pt x="150" y="2"/>
                      <a:pt x="150" y="4"/>
                    </a:cubicBezTo>
                    <a:lnTo>
                      <a:pt x="150" y="98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Line 41"/>
              <p:cNvSpPr>
                <a:spLocks noChangeShapeType="1"/>
              </p:cNvSpPr>
              <p:nvPr/>
            </p:nvSpPr>
            <p:spPr bwMode="auto">
              <a:xfrm>
                <a:off x="7211" y="469"/>
                <a:ext cx="144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Line 42"/>
              <p:cNvSpPr>
                <a:spLocks noChangeShapeType="1"/>
              </p:cNvSpPr>
              <p:nvPr/>
            </p:nvSpPr>
            <p:spPr bwMode="auto">
              <a:xfrm>
                <a:off x="7211" y="504"/>
                <a:ext cx="81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43"/>
              <p:cNvSpPr>
                <a:spLocks/>
              </p:cNvSpPr>
              <p:nvPr/>
            </p:nvSpPr>
            <p:spPr bwMode="auto">
              <a:xfrm>
                <a:off x="226" y="996"/>
                <a:ext cx="312" cy="219"/>
              </a:xfrm>
              <a:custGeom>
                <a:avLst/>
                <a:gdLst>
                  <a:gd name="T0" fmla="*/ 24 w 170"/>
                  <a:gd name="T1" fmla="*/ 112 h 119"/>
                  <a:gd name="T2" fmla="*/ 8 w 170"/>
                  <a:gd name="T3" fmla="*/ 112 h 119"/>
                  <a:gd name="T4" fmla="*/ 6 w 170"/>
                  <a:gd name="T5" fmla="*/ 111 h 119"/>
                  <a:gd name="T6" fmla="*/ 6 w 170"/>
                  <a:gd name="T7" fmla="*/ 42 h 119"/>
                  <a:gd name="T8" fmla="*/ 24 w 170"/>
                  <a:gd name="T9" fmla="*/ 42 h 119"/>
                  <a:gd name="T10" fmla="*/ 24 w 170"/>
                  <a:gd name="T11" fmla="*/ 29 h 119"/>
                  <a:gd name="T12" fmla="*/ 6 w 170"/>
                  <a:gd name="T13" fmla="*/ 29 h 119"/>
                  <a:gd name="T14" fmla="*/ 6 w 170"/>
                  <a:gd name="T15" fmla="*/ 8 h 119"/>
                  <a:gd name="T16" fmla="*/ 8 w 170"/>
                  <a:gd name="T17" fmla="*/ 7 h 119"/>
                  <a:gd name="T18" fmla="*/ 162 w 170"/>
                  <a:gd name="T19" fmla="*/ 7 h 119"/>
                  <a:gd name="T20" fmla="*/ 164 w 170"/>
                  <a:gd name="T21" fmla="*/ 8 h 119"/>
                  <a:gd name="T22" fmla="*/ 164 w 170"/>
                  <a:gd name="T23" fmla="*/ 18 h 119"/>
                  <a:gd name="T24" fmla="*/ 170 w 170"/>
                  <a:gd name="T25" fmla="*/ 18 h 119"/>
                  <a:gd name="T26" fmla="*/ 170 w 170"/>
                  <a:gd name="T27" fmla="*/ 8 h 119"/>
                  <a:gd name="T28" fmla="*/ 162 w 170"/>
                  <a:gd name="T29" fmla="*/ 0 h 119"/>
                  <a:gd name="T30" fmla="*/ 8 w 170"/>
                  <a:gd name="T31" fmla="*/ 0 h 119"/>
                  <a:gd name="T32" fmla="*/ 0 w 170"/>
                  <a:gd name="T33" fmla="*/ 8 h 119"/>
                  <a:gd name="T34" fmla="*/ 0 w 170"/>
                  <a:gd name="T35" fmla="*/ 111 h 119"/>
                  <a:gd name="T36" fmla="*/ 8 w 170"/>
                  <a:gd name="T37" fmla="*/ 119 h 119"/>
                  <a:gd name="T38" fmla="*/ 24 w 170"/>
                  <a:gd name="T39" fmla="*/ 119 h 119"/>
                  <a:gd name="T40" fmla="*/ 24 w 170"/>
                  <a:gd name="T41" fmla="*/ 1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19">
                    <a:moveTo>
                      <a:pt x="24" y="112"/>
                    </a:moveTo>
                    <a:cubicBezTo>
                      <a:pt x="8" y="112"/>
                      <a:pt x="8" y="112"/>
                      <a:pt x="8" y="112"/>
                    </a:cubicBezTo>
                    <a:cubicBezTo>
                      <a:pt x="7" y="112"/>
                      <a:pt x="6" y="112"/>
                      <a:pt x="6" y="11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7" y="7"/>
                      <a:pt x="8" y="7"/>
                    </a:cubicBezTo>
                    <a:cubicBezTo>
                      <a:pt x="162" y="7"/>
                      <a:pt x="162" y="7"/>
                      <a:pt x="162" y="7"/>
                    </a:cubicBezTo>
                    <a:cubicBezTo>
                      <a:pt x="163" y="7"/>
                      <a:pt x="164" y="7"/>
                      <a:pt x="164" y="8"/>
                    </a:cubicBezTo>
                    <a:cubicBezTo>
                      <a:pt x="164" y="18"/>
                      <a:pt x="164" y="18"/>
                      <a:pt x="164" y="18"/>
                    </a:cubicBezTo>
                    <a:cubicBezTo>
                      <a:pt x="170" y="18"/>
                      <a:pt x="170" y="18"/>
                      <a:pt x="170" y="18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170" y="4"/>
                      <a:pt x="167" y="0"/>
                      <a:pt x="16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5"/>
                      <a:pt x="3" y="119"/>
                      <a:pt x="8" y="119"/>
                    </a:cubicBezTo>
                    <a:cubicBezTo>
                      <a:pt x="24" y="119"/>
                      <a:pt x="24" y="119"/>
                      <a:pt x="24" y="119"/>
                    </a:cubicBezTo>
                    <a:lnTo>
                      <a:pt x="24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44"/>
              <p:cNvSpPr>
                <a:spLocks/>
              </p:cNvSpPr>
              <p:nvPr/>
            </p:nvSpPr>
            <p:spPr bwMode="auto">
              <a:xfrm>
                <a:off x="278" y="1036"/>
                <a:ext cx="301" cy="206"/>
              </a:xfrm>
              <a:custGeom>
                <a:avLst/>
                <a:gdLst>
                  <a:gd name="T0" fmla="*/ 164 w 164"/>
                  <a:gd name="T1" fmla="*/ 107 h 112"/>
                  <a:gd name="T2" fmla="*/ 159 w 164"/>
                  <a:gd name="T3" fmla="*/ 112 h 112"/>
                  <a:gd name="T4" fmla="*/ 4 w 164"/>
                  <a:gd name="T5" fmla="*/ 112 h 112"/>
                  <a:gd name="T6" fmla="*/ 0 w 164"/>
                  <a:gd name="T7" fmla="*/ 107 h 112"/>
                  <a:gd name="T8" fmla="*/ 0 w 164"/>
                  <a:gd name="T9" fmla="*/ 4 h 112"/>
                  <a:gd name="T10" fmla="*/ 4 w 164"/>
                  <a:gd name="T11" fmla="*/ 0 h 112"/>
                  <a:gd name="T12" fmla="*/ 159 w 164"/>
                  <a:gd name="T13" fmla="*/ 0 h 112"/>
                  <a:gd name="T14" fmla="*/ 164 w 164"/>
                  <a:gd name="T15" fmla="*/ 4 h 112"/>
                  <a:gd name="T16" fmla="*/ 164 w 164"/>
                  <a:gd name="T17" fmla="*/ 10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4" h="112">
                    <a:moveTo>
                      <a:pt x="164" y="107"/>
                    </a:moveTo>
                    <a:cubicBezTo>
                      <a:pt x="164" y="110"/>
                      <a:pt x="161" y="112"/>
                      <a:pt x="159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2" y="112"/>
                      <a:pt x="0" y="110"/>
                      <a:pt x="0" y="10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59" y="0"/>
                      <a:pt x="159" y="0"/>
                      <a:pt x="159" y="0"/>
                    </a:cubicBezTo>
                    <a:cubicBezTo>
                      <a:pt x="161" y="0"/>
                      <a:pt x="164" y="2"/>
                      <a:pt x="164" y="4"/>
                    </a:cubicBezTo>
                    <a:lnTo>
                      <a:pt x="164" y="107"/>
                    </a:lnTo>
                    <a:close/>
                  </a:path>
                </a:pathLst>
              </a:custGeom>
              <a:solidFill>
                <a:srgbClr val="FFFFFF"/>
              </a:solidFill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Rectangle 45"/>
              <p:cNvSpPr>
                <a:spLocks noChangeArrowheads="1"/>
              </p:cNvSpPr>
              <p:nvPr/>
            </p:nvSpPr>
            <p:spPr bwMode="auto">
              <a:xfrm>
                <a:off x="314" y="1152"/>
                <a:ext cx="158" cy="1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Rectangle 46"/>
              <p:cNvSpPr>
                <a:spLocks noChangeArrowheads="1"/>
              </p:cNvSpPr>
              <p:nvPr/>
            </p:nvSpPr>
            <p:spPr bwMode="auto">
              <a:xfrm>
                <a:off x="314" y="1191"/>
                <a:ext cx="89" cy="1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47"/>
              <p:cNvSpPr>
                <a:spLocks noEditPoints="1"/>
              </p:cNvSpPr>
              <p:nvPr/>
            </p:nvSpPr>
            <p:spPr bwMode="auto">
              <a:xfrm>
                <a:off x="990" y="959"/>
                <a:ext cx="352" cy="325"/>
              </a:xfrm>
              <a:custGeom>
                <a:avLst/>
                <a:gdLst>
                  <a:gd name="T0" fmla="*/ 172 w 192"/>
                  <a:gd name="T1" fmla="*/ 0 h 177"/>
                  <a:gd name="T2" fmla="*/ 20 w 192"/>
                  <a:gd name="T3" fmla="*/ 0 h 177"/>
                  <a:gd name="T4" fmla="*/ 0 w 192"/>
                  <a:gd name="T5" fmla="*/ 21 h 177"/>
                  <a:gd name="T6" fmla="*/ 0 w 192"/>
                  <a:gd name="T7" fmla="*/ 157 h 177"/>
                  <a:gd name="T8" fmla="*/ 20 w 192"/>
                  <a:gd name="T9" fmla="*/ 177 h 177"/>
                  <a:gd name="T10" fmla="*/ 172 w 192"/>
                  <a:gd name="T11" fmla="*/ 177 h 177"/>
                  <a:gd name="T12" fmla="*/ 192 w 192"/>
                  <a:gd name="T13" fmla="*/ 157 h 177"/>
                  <a:gd name="T14" fmla="*/ 192 w 192"/>
                  <a:gd name="T15" fmla="*/ 21 h 177"/>
                  <a:gd name="T16" fmla="*/ 172 w 192"/>
                  <a:gd name="T17" fmla="*/ 0 h 177"/>
                  <a:gd name="T18" fmla="*/ 184 w 192"/>
                  <a:gd name="T19" fmla="*/ 112 h 177"/>
                  <a:gd name="T20" fmla="*/ 137 w 192"/>
                  <a:gd name="T21" fmla="*/ 112 h 177"/>
                  <a:gd name="T22" fmla="*/ 130 w 192"/>
                  <a:gd name="T23" fmla="*/ 105 h 177"/>
                  <a:gd name="T24" fmla="*/ 130 w 192"/>
                  <a:gd name="T25" fmla="*/ 69 h 177"/>
                  <a:gd name="T26" fmla="*/ 137 w 192"/>
                  <a:gd name="T27" fmla="*/ 62 h 177"/>
                  <a:gd name="T28" fmla="*/ 184 w 192"/>
                  <a:gd name="T29" fmla="*/ 62 h 177"/>
                  <a:gd name="T30" fmla="*/ 184 w 192"/>
                  <a:gd name="T31" fmla="*/ 112 h 177"/>
                  <a:gd name="T32" fmla="*/ 184 w 192"/>
                  <a:gd name="T33" fmla="*/ 54 h 177"/>
                  <a:gd name="T34" fmla="*/ 137 w 192"/>
                  <a:gd name="T35" fmla="*/ 54 h 177"/>
                  <a:gd name="T36" fmla="*/ 122 w 192"/>
                  <a:gd name="T37" fmla="*/ 69 h 177"/>
                  <a:gd name="T38" fmla="*/ 122 w 192"/>
                  <a:gd name="T39" fmla="*/ 105 h 177"/>
                  <a:gd name="T40" fmla="*/ 137 w 192"/>
                  <a:gd name="T41" fmla="*/ 120 h 177"/>
                  <a:gd name="T42" fmla="*/ 184 w 192"/>
                  <a:gd name="T43" fmla="*/ 120 h 177"/>
                  <a:gd name="T44" fmla="*/ 184 w 192"/>
                  <a:gd name="T45" fmla="*/ 157 h 177"/>
                  <a:gd name="T46" fmla="*/ 172 w 192"/>
                  <a:gd name="T47" fmla="*/ 170 h 177"/>
                  <a:gd name="T48" fmla="*/ 20 w 192"/>
                  <a:gd name="T49" fmla="*/ 170 h 177"/>
                  <a:gd name="T50" fmla="*/ 7 w 192"/>
                  <a:gd name="T51" fmla="*/ 157 h 177"/>
                  <a:gd name="T52" fmla="*/ 7 w 192"/>
                  <a:gd name="T53" fmla="*/ 21 h 177"/>
                  <a:gd name="T54" fmla="*/ 20 w 192"/>
                  <a:gd name="T55" fmla="*/ 8 h 177"/>
                  <a:gd name="T56" fmla="*/ 172 w 192"/>
                  <a:gd name="T57" fmla="*/ 8 h 177"/>
                  <a:gd name="T58" fmla="*/ 184 w 192"/>
                  <a:gd name="T59" fmla="*/ 21 h 177"/>
                  <a:gd name="T60" fmla="*/ 184 w 192"/>
                  <a:gd name="T61" fmla="*/ 54 h 177"/>
                  <a:gd name="T62" fmla="*/ 148 w 192"/>
                  <a:gd name="T63" fmla="*/ 96 h 177"/>
                  <a:gd name="T64" fmla="*/ 157 w 192"/>
                  <a:gd name="T65" fmla="*/ 87 h 177"/>
                  <a:gd name="T66" fmla="*/ 148 w 192"/>
                  <a:gd name="T67" fmla="*/ 78 h 177"/>
                  <a:gd name="T68" fmla="*/ 139 w 192"/>
                  <a:gd name="T69" fmla="*/ 87 h 177"/>
                  <a:gd name="T70" fmla="*/ 148 w 192"/>
                  <a:gd name="T71" fmla="*/ 9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2" h="177">
                    <a:moveTo>
                      <a:pt x="17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9"/>
                      <a:pt x="0" y="21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0" y="168"/>
                      <a:pt x="9" y="177"/>
                      <a:pt x="20" y="177"/>
                    </a:cubicBezTo>
                    <a:cubicBezTo>
                      <a:pt x="172" y="177"/>
                      <a:pt x="172" y="177"/>
                      <a:pt x="172" y="177"/>
                    </a:cubicBezTo>
                    <a:cubicBezTo>
                      <a:pt x="183" y="177"/>
                      <a:pt x="192" y="168"/>
                      <a:pt x="192" y="157"/>
                    </a:cubicBezTo>
                    <a:cubicBezTo>
                      <a:pt x="192" y="21"/>
                      <a:pt x="192" y="21"/>
                      <a:pt x="192" y="21"/>
                    </a:cubicBezTo>
                    <a:cubicBezTo>
                      <a:pt x="192" y="9"/>
                      <a:pt x="183" y="0"/>
                      <a:pt x="172" y="0"/>
                    </a:cubicBezTo>
                    <a:close/>
                    <a:moveTo>
                      <a:pt x="184" y="112"/>
                    </a:moveTo>
                    <a:cubicBezTo>
                      <a:pt x="137" y="112"/>
                      <a:pt x="137" y="112"/>
                      <a:pt x="137" y="112"/>
                    </a:cubicBezTo>
                    <a:cubicBezTo>
                      <a:pt x="133" y="112"/>
                      <a:pt x="130" y="109"/>
                      <a:pt x="130" y="105"/>
                    </a:cubicBezTo>
                    <a:cubicBezTo>
                      <a:pt x="130" y="69"/>
                      <a:pt x="130" y="69"/>
                      <a:pt x="130" y="69"/>
                    </a:cubicBezTo>
                    <a:cubicBezTo>
                      <a:pt x="130" y="65"/>
                      <a:pt x="133" y="62"/>
                      <a:pt x="137" y="62"/>
                    </a:cubicBezTo>
                    <a:cubicBezTo>
                      <a:pt x="184" y="62"/>
                      <a:pt x="184" y="62"/>
                      <a:pt x="184" y="62"/>
                    </a:cubicBezTo>
                    <a:lnTo>
                      <a:pt x="184" y="112"/>
                    </a:lnTo>
                    <a:close/>
                    <a:moveTo>
                      <a:pt x="184" y="54"/>
                    </a:moveTo>
                    <a:cubicBezTo>
                      <a:pt x="137" y="54"/>
                      <a:pt x="137" y="54"/>
                      <a:pt x="137" y="54"/>
                    </a:cubicBezTo>
                    <a:cubicBezTo>
                      <a:pt x="129" y="54"/>
                      <a:pt x="122" y="61"/>
                      <a:pt x="122" y="69"/>
                    </a:cubicBezTo>
                    <a:cubicBezTo>
                      <a:pt x="122" y="105"/>
                      <a:pt x="122" y="105"/>
                      <a:pt x="122" y="105"/>
                    </a:cubicBezTo>
                    <a:cubicBezTo>
                      <a:pt x="122" y="113"/>
                      <a:pt x="129" y="120"/>
                      <a:pt x="137" y="120"/>
                    </a:cubicBezTo>
                    <a:cubicBezTo>
                      <a:pt x="184" y="120"/>
                      <a:pt x="184" y="120"/>
                      <a:pt x="184" y="120"/>
                    </a:cubicBezTo>
                    <a:cubicBezTo>
                      <a:pt x="184" y="157"/>
                      <a:pt x="184" y="157"/>
                      <a:pt x="184" y="157"/>
                    </a:cubicBezTo>
                    <a:cubicBezTo>
                      <a:pt x="184" y="164"/>
                      <a:pt x="178" y="170"/>
                      <a:pt x="172" y="170"/>
                    </a:cubicBezTo>
                    <a:cubicBezTo>
                      <a:pt x="20" y="170"/>
                      <a:pt x="20" y="170"/>
                      <a:pt x="20" y="170"/>
                    </a:cubicBezTo>
                    <a:cubicBezTo>
                      <a:pt x="13" y="170"/>
                      <a:pt x="7" y="164"/>
                      <a:pt x="7" y="157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4"/>
                      <a:pt x="13" y="8"/>
                      <a:pt x="20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8" y="8"/>
                      <a:pt x="184" y="14"/>
                      <a:pt x="184" y="21"/>
                    </a:cubicBezTo>
                    <a:lnTo>
                      <a:pt x="184" y="54"/>
                    </a:lnTo>
                    <a:close/>
                    <a:moveTo>
                      <a:pt x="148" y="96"/>
                    </a:moveTo>
                    <a:cubicBezTo>
                      <a:pt x="152" y="96"/>
                      <a:pt x="157" y="92"/>
                      <a:pt x="157" y="87"/>
                    </a:cubicBezTo>
                    <a:cubicBezTo>
                      <a:pt x="157" y="82"/>
                      <a:pt x="152" y="78"/>
                      <a:pt x="148" y="78"/>
                    </a:cubicBezTo>
                    <a:cubicBezTo>
                      <a:pt x="143" y="78"/>
                      <a:pt x="139" y="82"/>
                      <a:pt x="139" y="87"/>
                    </a:cubicBezTo>
                    <a:cubicBezTo>
                      <a:pt x="139" y="92"/>
                      <a:pt x="143" y="96"/>
                      <a:pt x="148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Line 48"/>
              <p:cNvSpPr>
                <a:spLocks noChangeShapeType="1"/>
              </p:cNvSpPr>
              <p:nvPr/>
            </p:nvSpPr>
            <p:spPr bwMode="auto">
              <a:xfrm>
                <a:off x="1754" y="1123"/>
                <a:ext cx="352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Line 49"/>
              <p:cNvSpPr>
                <a:spLocks noChangeShapeType="1"/>
              </p:cNvSpPr>
              <p:nvPr/>
            </p:nvSpPr>
            <p:spPr bwMode="auto">
              <a:xfrm>
                <a:off x="1930" y="967"/>
                <a:ext cx="0" cy="31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50"/>
              <p:cNvSpPr>
                <a:spLocks/>
              </p:cNvSpPr>
              <p:nvPr/>
            </p:nvSpPr>
            <p:spPr bwMode="auto">
              <a:xfrm>
                <a:off x="1754" y="968"/>
                <a:ext cx="352" cy="307"/>
              </a:xfrm>
              <a:custGeom>
                <a:avLst/>
                <a:gdLst>
                  <a:gd name="T0" fmla="*/ 192 w 192"/>
                  <a:gd name="T1" fmla="*/ 164 h 167"/>
                  <a:gd name="T2" fmla="*/ 188 w 192"/>
                  <a:gd name="T3" fmla="*/ 167 h 167"/>
                  <a:gd name="T4" fmla="*/ 3 w 192"/>
                  <a:gd name="T5" fmla="*/ 167 h 167"/>
                  <a:gd name="T6" fmla="*/ 0 w 192"/>
                  <a:gd name="T7" fmla="*/ 164 h 167"/>
                  <a:gd name="T8" fmla="*/ 0 w 192"/>
                  <a:gd name="T9" fmla="*/ 3 h 167"/>
                  <a:gd name="T10" fmla="*/ 3 w 192"/>
                  <a:gd name="T11" fmla="*/ 0 h 167"/>
                  <a:gd name="T12" fmla="*/ 188 w 192"/>
                  <a:gd name="T13" fmla="*/ 0 h 167"/>
                  <a:gd name="T14" fmla="*/ 192 w 192"/>
                  <a:gd name="T15" fmla="*/ 3 h 167"/>
                  <a:gd name="T16" fmla="*/ 192 w 192"/>
                  <a:gd name="T17" fmla="*/ 16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67">
                    <a:moveTo>
                      <a:pt x="192" y="164"/>
                    </a:moveTo>
                    <a:cubicBezTo>
                      <a:pt x="192" y="166"/>
                      <a:pt x="190" y="167"/>
                      <a:pt x="188" y="167"/>
                    </a:cubicBezTo>
                    <a:cubicBezTo>
                      <a:pt x="3" y="167"/>
                      <a:pt x="3" y="167"/>
                      <a:pt x="3" y="167"/>
                    </a:cubicBezTo>
                    <a:cubicBezTo>
                      <a:pt x="1" y="167"/>
                      <a:pt x="0" y="166"/>
                      <a:pt x="0" y="16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1"/>
                      <a:pt x="192" y="3"/>
                    </a:cubicBezTo>
                    <a:lnTo>
                      <a:pt x="192" y="164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Rectangle 51"/>
              <p:cNvSpPr>
                <a:spLocks noChangeArrowheads="1"/>
              </p:cNvSpPr>
              <p:nvPr/>
            </p:nvSpPr>
            <p:spPr bwMode="auto">
              <a:xfrm>
                <a:off x="1820" y="995"/>
                <a:ext cx="88" cy="1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Myriad Pro" panose="020B0503030403020204" pitchFamily="34" charset="0"/>
                  </a:rPr>
                  <a:t>$</a:t>
                </a:r>
                <a:endParaRPr kumimoji="0" lang="zh-CN" altLang="zh-CN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9" name="Rectangle 52"/>
              <p:cNvSpPr>
                <a:spLocks noChangeArrowheads="1"/>
              </p:cNvSpPr>
              <p:nvPr/>
            </p:nvSpPr>
            <p:spPr bwMode="auto">
              <a:xfrm>
                <a:off x="2000" y="995"/>
                <a:ext cx="88" cy="1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Myriad Pro" panose="020B0503030403020204" pitchFamily="34" charset="0"/>
                  </a:rPr>
                  <a:t>£</a:t>
                </a:r>
                <a:endParaRPr kumimoji="0" lang="zh-CN" altLang="zh-CN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0" name="Rectangle 53"/>
              <p:cNvSpPr>
                <a:spLocks noChangeArrowheads="1"/>
              </p:cNvSpPr>
              <p:nvPr/>
            </p:nvSpPr>
            <p:spPr bwMode="auto">
              <a:xfrm>
                <a:off x="1820" y="1158"/>
                <a:ext cx="88" cy="1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Myriad Pro" panose="020B0503030403020204" pitchFamily="34" charset="0"/>
                  </a:rPr>
                  <a:t>€</a:t>
                </a:r>
                <a:endParaRPr kumimoji="0" lang="zh-CN" altLang="zh-CN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1" name="Rectangle 54"/>
              <p:cNvSpPr>
                <a:spLocks noChangeArrowheads="1"/>
              </p:cNvSpPr>
              <p:nvPr/>
            </p:nvSpPr>
            <p:spPr bwMode="auto">
              <a:xfrm>
                <a:off x="2000" y="1158"/>
                <a:ext cx="88" cy="1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Myriad Pro" panose="020B0503030403020204" pitchFamily="34" charset="0"/>
                  </a:rPr>
                  <a:t>¥</a:t>
                </a:r>
                <a:endParaRPr kumimoji="0" lang="zh-CN" altLang="zh-CN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2" name="Line 55"/>
              <p:cNvSpPr>
                <a:spLocks noChangeShapeType="1"/>
              </p:cNvSpPr>
              <p:nvPr/>
            </p:nvSpPr>
            <p:spPr bwMode="auto">
              <a:xfrm>
                <a:off x="2517" y="1121"/>
                <a:ext cx="353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Line 56"/>
              <p:cNvSpPr>
                <a:spLocks noChangeShapeType="1"/>
              </p:cNvSpPr>
              <p:nvPr/>
            </p:nvSpPr>
            <p:spPr bwMode="auto">
              <a:xfrm>
                <a:off x="2694" y="967"/>
                <a:ext cx="0" cy="31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57"/>
              <p:cNvSpPr>
                <a:spLocks/>
              </p:cNvSpPr>
              <p:nvPr/>
            </p:nvSpPr>
            <p:spPr bwMode="auto">
              <a:xfrm>
                <a:off x="2517" y="968"/>
                <a:ext cx="353" cy="307"/>
              </a:xfrm>
              <a:custGeom>
                <a:avLst/>
                <a:gdLst>
                  <a:gd name="T0" fmla="*/ 192 w 192"/>
                  <a:gd name="T1" fmla="*/ 164 h 167"/>
                  <a:gd name="T2" fmla="*/ 188 w 192"/>
                  <a:gd name="T3" fmla="*/ 167 h 167"/>
                  <a:gd name="T4" fmla="*/ 3 w 192"/>
                  <a:gd name="T5" fmla="*/ 167 h 167"/>
                  <a:gd name="T6" fmla="*/ 0 w 192"/>
                  <a:gd name="T7" fmla="*/ 164 h 167"/>
                  <a:gd name="T8" fmla="*/ 0 w 192"/>
                  <a:gd name="T9" fmla="*/ 3 h 167"/>
                  <a:gd name="T10" fmla="*/ 3 w 192"/>
                  <a:gd name="T11" fmla="*/ 0 h 167"/>
                  <a:gd name="T12" fmla="*/ 188 w 192"/>
                  <a:gd name="T13" fmla="*/ 0 h 167"/>
                  <a:gd name="T14" fmla="*/ 192 w 192"/>
                  <a:gd name="T15" fmla="*/ 3 h 167"/>
                  <a:gd name="T16" fmla="*/ 192 w 192"/>
                  <a:gd name="T17" fmla="*/ 16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67">
                    <a:moveTo>
                      <a:pt x="192" y="164"/>
                    </a:moveTo>
                    <a:cubicBezTo>
                      <a:pt x="192" y="166"/>
                      <a:pt x="190" y="167"/>
                      <a:pt x="188" y="167"/>
                    </a:cubicBezTo>
                    <a:cubicBezTo>
                      <a:pt x="3" y="167"/>
                      <a:pt x="3" y="167"/>
                      <a:pt x="3" y="167"/>
                    </a:cubicBezTo>
                    <a:cubicBezTo>
                      <a:pt x="1" y="167"/>
                      <a:pt x="0" y="166"/>
                      <a:pt x="0" y="16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1"/>
                      <a:pt x="192" y="3"/>
                    </a:cubicBezTo>
                    <a:lnTo>
                      <a:pt x="192" y="164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Rectangle 58"/>
              <p:cNvSpPr>
                <a:spLocks noChangeArrowheads="1"/>
              </p:cNvSpPr>
              <p:nvPr/>
            </p:nvSpPr>
            <p:spPr bwMode="auto">
              <a:xfrm>
                <a:off x="2586" y="987"/>
                <a:ext cx="75" cy="1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2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Myriad Pro" panose="020B0503030403020204" pitchFamily="34" charset="0"/>
                  </a:rPr>
                  <a:t>-</a:t>
                </a:r>
                <a:endParaRPr kumimoji="0" lang="zh-CN" altLang="zh-CN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6" name="Rectangle 59"/>
              <p:cNvSpPr>
                <a:spLocks noChangeArrowheads="1"/>
              </p:cNvSpPr>
              <p:nvPr/>
            </p:nvSpPr>
            <p:spPr bwMode="auto">
              <a:xfrm>
                <a:off x="2577" y="1146"/>
                <a:ext cx="13" cy="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7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Myriad Pro" panose="020B0503030403020204" pitchFamily="34" charset="0"/>
                  </a:rPr>
                  <a:t>+</a:t>
                </a:r>
                <a:endParaRPr kumimoji="0" lang="zh-CN" altLang="zh-CN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7" name="Rectangle 60"/>
              <p:cNvSpPr>
                <a:spLocks noChangeArrowheads="1"/>
              </p:cNvSpPr>
              <p:nvPr/>
            </p:nvSpPr>
            <p:spPr bwMode="auto">
              <a:xfrm>
                <a:off x="2760" y="996"/>
                <a:ext cx="93" cy="1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Myriad Pro" panose="020B0503030403020204" pitchFamily="34" charset="0"/>
                  </a:rPr>
                  <a:t>+</a:t>
                </a:r>
                <a:endParaRPr kumimoji="0" lang="zh-CN" altLang="zh-CN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8" name="Rectangle 61"/>
              <p:cNvSpPr>
                <a:spLocks noChangeArrowheads="1"/>
              </p:cNvSpPr>
              <p:nvPr/>
            </p:nvSpPr>
            <p:spPr bwMode="auto">
              <a:xfrm>
                <a:off x="2762" y="1146"/>
                <a:ext cx="93" cy="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10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Myriad Pro" panose="020B0503030403020204" pitchFamily="34" charset="0"/>
                  </a:rPr>
                  <a:t>=</a:t>
                </a:r>
                <a:endParaRPr kumimoji="0" lang="zh-CN" altLang="zh-CN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9" name="Rectangle 62"/>
              <p:cNvSpPr>
                <a:spLocks noChangeArrowheads="1"/>
              </p:cNvSpPr>
              <p:nvPr/>
            </p:nvSpPr>
            <p:spPr bwMode="auto">
              <a:xfrm>
                <a:off x="3410" y="1025"/>
                <a:ext cx="174" cy="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2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Myriad Pro" panose="020B0503030403020204" pitchFamily="34" charset="0"/>
                  </a:rPr>
                  <a:t>$</a:t>
                </a:r>
                <a:endParaRPr kumimoji="0" lang="zh-CN" altLang="zh-CN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0" name="Freeform 63"/>
              <p:cNvSpPr>
                <a:spLocks/>
              </p:cNvSpPr>
              <p:nvPr/>
            </p:nvSpPr>
            <p:spPr bwMode="auto">
              <a:xfrm>
                <a:off x="3281" y="946"/>
                <a:ext cx="352" cy="353"/>
              </a:xfrm>
              <a:custGeom>
                <a:avLst/>
                <a:gdLst>
                  <a:gd name="T0" fmla="*/ 192 w 192"/>
                  <a:gd name="T1" fmla="*/ 188 h 192"/>
                  <a:gd name="T2" fmla="*/ 188 w 192"/>
                  <a:gd name="T3" fmla="*/ 192 h 192"/>
                  <a:gd name="T4" fmla="*/ 3 w 192"/>
                  <a:gd name="T5" fmla="*/ 192 h 192"/>
                  <a:gd name="T6" fmla="*/ 0 w 192"/>
                  <a:gd name="T7" fmla="*/ 188 h 192"/>
                  <a:gd name="T8" fmla="*/ 0 w 192"/>
                  <a:gd name="T9" fmla="*/ 4 h 192"/>
                  <a:gd name="T10" fmla="*/ 3 w 192"/>
                  <a:gd name="T11" fmla="*/ 0 h 192"/>
                  <a:gd name="T12" fmla="*/ 188 w 192"/>
                  <a:gd name="T13" fmla="*/ 0 h 192"/>
                  <a:gd name="T14" fmla="*/ 192 w 192"/>
                  <a:gd name="T15" fmla="*/ 4 h 192"/>
                  <a:gd name="T16" fmla="*/ 192 w 192"/>
                  <a:gd name="T17" fmla="*/ 18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88"/>
                    </a:moveTo>
                    <a:cubicBezTo>
                      <a:pt x="192" y="190"/>
                      <a:pt x="190" y="192"/>
                      <a:pt x="188" y="192"/>
                    </a:cubicBezTo>
                    <a:cubicBezTo>
                      <a:pt x="3" y="192"/>
                      <a:pt x="3" y="192"/>
                      <a:pt x="3" y="192"/>
                    </a:cubicBezTo>
                    <a:cubicBezTo>
                      <a:pt x="1" y="192"/>
                      <a:pt x="0" y="190"/>
                      <a:pt x="0" y="18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lnTo>
                      <a:pt x="192" y="188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Rectangle 64"/>
              <p:cNvSpPr>
                <a:spLocks noChangeArrowheads="1"/>
              </p:cNvSpPr>
              <p:nvPr/>
            </p:nvSpPr>
            <p:spPr bwMode="auto">
              <a:xfrm>
                <a:off x="4173" y="1025"/>
                <a:ext cx="175" cy="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2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Myriad Pro" panose="020B0503030403020204" pitchFamily="34" charset="0"/>
                  </a:rPr>
                  <a:t>¥</a:t>
                </a:r>
                <a:endParaRPr kumimoji="0" lang="zh-CN" altLang="zh-CN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2" name="Freeform 65"/>
              <p:cNvSpPr>
                <a:spLocks/>
              </p:cNvSpPr>
              <p:nvPr/>
            </p:nvSpPr>
            <p:spPr bwMode="auto">
              <a:xfrm>
                <a:off x="4045" y="946"/>
                <a:ext cx="352" cy="353"/>
              </a:xfrm>
              <a:custGeom>
                <a:avLst/>
                <a:gdLst>
                  <a:gd name="T0" fmla="*/ 192 w 192"/>
                  <a:gd name="T1" fmla="*/ 188 h 192"/>
                  <a:gd name="T2" fmla="*/ 188 w 192"/>
                  <a:gd name="T3" fmla="*/ 192 h 192"/>
                  <a:gd name="T4" fmla="*/ 3 w 192"/>
                  <a:gd name="T5" fmla="*/ 192 h 192"/>
                  <a:gd name="T6" fmla="*/ 0 w 192"/>
                  <a:gd name="T7" fmla="*/ 188 h 192"/>
                  <a:gd name="T8" fmla="*/ 0 w 192"/>
                  <a:gd name="T9" fmla="*/ 4 h 192"/>
                  <a:gd name="T10" fmla="*/ 3 w 192"/>
                  <a:gd name="T11" fmla="*/ 0 h 192"/>
                  <a:gd name="T12" fmla="*/ 188 w 192"/>
                  <a:gd name="T13" fmla="*/ 0 h 192"/>
                  <a:gd name="T14" fmla="*/ 192 w 192"/>
                  <a:gd name="T15" fmla="*/ 4 h 192"/>
                  <a:gd name="T16" fmla="*/ 192 w 192"/>
                  <a:gd name="T17" fmla="*/ 18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88"/>
                    </a:moveTo>
                    <a:cubicBezTo>
                      <a:pt x="192" y="190"/>
                      <a:pt x="190" y="192"/>
                      <a:pt x="188" y="192"/>
                    </a:cubicBezTo>
                    <a:cubicBezTo>
                      <a:pt x="3" y="192"/>
                      <a:pt x="3" y="192"/>
                      <a:pt x="3" y="192"/>
                    </a:cubicBezTo>
                    <a:cubicBezTo>
                      <a:pt x="1" y="192"/>
                      <a:pt x="0" y="190"/>
                      <a:pt x="0" y="18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lnTo>
                      <a:pt x="192" y="188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Rectangle 66"/>
              <p:cNvSpPr>
                <a:spLocks noChangeArrowheads="1"/>
              </p:cNvSpPr>
              <p:nvPr/>
            </p:nvSpPr>
            <p:spPr bwMode="auto">
              <a:xfrm>
                <a:off x="4937" y="1025"/>
                <a:ext cx="174" cy="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2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Myriad Pro" panose="020B0503030403020204" pitchFamily="34" charset="0"/>
                  </a:rPr>
                  <a:t>£</a:t>
                </a:r>
                <a:endParaRPr kumimoji="0" lang="zh-CN" altLang="zh-CN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4" name="Freeform 67"/>
              <p:cNvSpPr>
                <a:spLocks/>
              </p:cNvSpPr>
              <p:nvPr/>
            </p:nvSpPr>
            <p:spPr bwMode="auto">
              <a:xfrm>
                <a:off x="4808" y="946"/>
                <a:ext cx="353" cy="353"/>
              </a:xfrm>
              <a:custGeom>
                <a:avLst/>
                <a:gdLst>
                  <a:gd name="T0" fmla="*/ 192 w 192"/>
                  <a:gd name="T1" fmla="*/ 188 h 192"/>
                  <a:gd name="T2" fmla="*/ 188 w 192"/>
                  <a:gd name="T3" fmla="*/ 192 h 192"/>
                  <a:gd name="T4" fmla="*/ 3 w 192"/>
                  <a:gd name="T5" fmla="*/ 192 h 192"/>
                  <a:gd name="T6" fmla="*/ 0 w 192"/>
                  <a:gd name="T7" fmla="*/ 188 h 192"/>
                  <a:gd name="T8" fmla="*/ 0 w 192"/>
                  <a:gd name="T9" fmla="*/ 4 h 192"/>
                  <a:gd name="T10" fmla="*/ 3 w 192"/>
                  <a:gd name="T11" fmla="*/ 0 h 192"/>
                  <a:gd name="T12" fmla="*/ 188 w 192"/>
                  <a:gd name="T13" fmla="*/ 0 h 192"/>
                  <a:gd name="T14" fmla="*/ 192 w 192"/>
                  <a:gd name="T15" fmla="*/ 4 h 192"/>
                  <a:gd name="T16" fmla="*/ 192 w 192"/>
                  <a:gd name="T17" fmla="*/ 18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92" y="188"/>
                    </a:moveTo>
                    <a:cubicBezTo>
                      <a:pt x="192" y="190"/>
                      <a:pt x="190" y="192"/>
                      <a:pt x="188" y="192"/>
                    </a:cubicBezTo>
                    <a:cubicBezTo>
                      <a:pt x="3" y="192"/>
                      <a:pt x="3" y="192"/>
                      <a:pt x="3" y="192"/>
                    </a:cubicBezTo>
                    <a:cubicBezTo>
                      <a:pt x="1" y="192"/>
                      <a:pt x="0" y="190"/>
                      <a:pt x="0" y="18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lnTo>
                      <a:pt x="192" y="188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Rectangle 68"/>
              <p:cNvSpPr>
                <a:spLocks noChangeArrowheads="1"/>
              </p:cNvSpPr>
              <p:nvPr/>
            </p:nvSpPr>
            <p:spPr bwMode="auto">
              <a:xfrm>
                <a:off x="5706" y="1026"/>
                <a:ext cx="174" cy="2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2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Myriad Pro" panose="020B0503030403020204" pitchFamily="34" charset="0"/>
                  </a:rPr>
                  <a:t>€</a:t>
                </a:r>
                <a:endParaRPr kumimoji="0" lang="zh-CN" altLang="zh-CN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6" name="Freeform 69"/>
              <p:cNvSpPr>
                <a:spLocks/>
              </p:cNvSpPr>
              <p:nvPr/>
            </p:nvSpPr>
            <p:spPr bwMode="auto">
              <a:xfrm>
                <a:off x="5578" y="948"/>
                <a:ext cx="350" cy="353"/>
              </a:xfrm>
              <a:custGeom>
                <a:avLst/>
                <a:gdLst>
                  <a:gd name="T0" fmla="*/ 191 w 191"/>
                  <a:gd name="T1" fmla="*/ 188 h 192"/>
                  <a:gd name="T2" fmla="*/ 188 w 191"/>
                  <a:gd name="T3" fmla="*/ 192 h 192"/>
                  <a:gd name="T4" fmla="*/ 3 w 191"/>
                  <a:gd name="T5" fmla="*/ 192 h 192"/>
                  <a:gd name="T6" fmla="*/ 0 w 191"/>
                  <a:gd name="T7" fmla="*/ 188 h 192"/>
                  <a:gd name="T8" fmla="*/ 0 w 191"/>
                  <a:gd name="T9" fmla="*/ 3 h 192"/>
                  <a:gd name="T10" fmla="*/ 3 w 191"/>
                  <a:gd name="T11" fmla="*/ 0 h 192"/>
                  <a:gd name="T12" fmla="*/ 188 w 191"/>
                  <a:gd name="T13" fmla="*/ 0 h 192"/>
                  <a:gd name="T14" fmla="*/ 191 w 191"/>
                  <a:gd name="T15" fmla="*/ 3 h 192"/>
                  <a:gd name="T16" fmla="*/ 191 w 191"/>
                  <a:gd name="T17" fmla="*/ 18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1" h="192">
                    <a:moveTo>
                      <a:pt x="191" y="188"/>
                    </a:moveTo>
                    <a:cubicBezTo>
                      <a:pt x="191" y="190"/>
                      <a:pt x="190" y="192"/>
                      <a:pt x="188" y="192"/>
                    </a:cubicBezTo>
                    <a:cubicBezTo>
                      <a:pt x="3" y="192"/>
                      <a:pt x="3" y="192"/>
                      <a:pt x="3" y="192"/>
                    </a:cubicBezTo>
                    <a:cubicBezTo>
                      <a:pt x="1" y="192"/>
                      <a:pt x="0" y="190"/>
                      <a:pt x="0" y="188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1" y="1"/>
                      <a:pt x="191" y="3"/>
                    </a:cubicBezTo>
                    <a:lnTo>
                      <a:pt x="191" y="188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Rectangle 70"/>
              <p:cNvSpPr>
                <a:spLocks noChangeArrowheads="1"/>
              </p:cNvSpPr>
              <p:nvPr/>
            </p:nvSpPr>
            <p:spPr bwMode="auto">
              <a:xfrm>
                <a:off x="6361" y="1244"/>
                <a:ext cx="300" cy="53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71"/>
              <p:cNvSpPr>
                <a:spLocks/>
              </p:cNvSpPr>
              <p:nvPr/>
            </p:nvSpPr>
            <p:spPr bwMode="auto">
              <a:xfrm>
                <a:off x="6361" y="945"/>
                <a:ext cx="300" cy="143"/>
              </a:xfrm>
              <a:custGeom>
                <a:avLst/>
                <a:gdLst>
                  <a:gd name="T0" fmla="*/ 151 w 300"/>
                  <a:gd name="T1" fmla="*/ 0 h 143"/>
                  <a:gd name="T2" fmla="*/ 0 w 300"/>
                  <a:gd name="T3" fmla="*/ 143 h 143"/>
                  <a:gd name="T4" fmla="*/ 300 w 300"/>
                  <a:gd name="T5" fmla="*/ 143 h 143"/>
                  <a:gd name="T6" fmla="*/ 151 w 300"/>
                  <a:gd name="T7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0" h="143">
                    <a:moveTo>
                      <a:pt x="151" y="0"/>
                    </a:moveTo>
                    <a:lnTo>
                      <a:pt x="0" y="143"/>
                    </a:lnTo>
                    <a:lnTo>
                      <a:pt x="300" y="143"/>
                    </a:lnTo>
                    <a:lnTo>
                      <a:pt x="151" y="0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Line 72"/>
              <p:cNvSpPr>
                <a:spLocks noChangeShapeType="1"/>
              </p:cNvSpPr>
              <p:nvPr/>
            </p:nvSpPr>
            <p:spPr bwMode="auto">
              <a:xfrm>
                <a:off x="6387" y="1088"/>
                <a:ext cx="0" cy="156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Line 73"/>
              <p:cNvSpPr>
                <a:spLocks noChangeShapeType="1"/>
              </p:cNvSpPr>
              <p:nvPr/>
            </p:nvSpPr>
            <p:spPr bwMode="auto">
              <a:xfrm>
                <a:off x="6449" y="1088"/>
                <a:ext cx="0" cy="156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Line 74"/>
              <p:cNvSpPr>
                <a:spLocks noChangeShapeType="1"/>
              </p:cNvSpPr>
              <p:nvPr/>
            </p:nvSpPr>
            <p:spPr bwMode="auto">
              <a:xfrm>
                <a:off x="6512" y="1088"/>
                <a:ext cx="0" cy="156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Line 75"/>
              <p:cNvSpPr>
                <a:spLocks noChangeShapeType="1"/>
              </p:cNvSpPr>
              <p:nvPr/>
            </p:nvSpPr>
            <p:spPr bwMode="auto">
              <a:xfrm>
                <a:off x="6574" y="1088"/>
                <a:ext cx="0" cy="156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Line 76"/>
              <p:cNvSpPr>
                <a:spLocks noChangeShapeType="1"/>
              </p:cNvSpPr>
              <p:nvPr/>
            </p:nvSpPr>
            <p:spPr bwMode="auto">
              <a:xfrm>
                <a:off x="6637" y="1088"/>
                <a:ext cx="0" cy="156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77"/>
              <p:cNvSpPr>
                <a:spLocks/>
              </p:cNvSpPr>
              <p:nvPr/>
            </p:nvSpPr>
            <p:spPr bwMode="auto">
              <a:xfrm>
                <a:off x="7099" y="1016"/>
                <a:ext cx="351" cy="263"/>
              </a:xfrm>
              <a:custGeom>
                <a:avLst/>
                <a:gdLst>
                  <a:gd name="T0" fmla="*/ 191 w 191"/>
                  <a:gd name="T1" fmla="*/ 138 h 143"/>
                  <a:gd name="T2" fmla="*/ 187 w 191"/>
                  <a:gd name="T3" fmla="*/ 143 h 143"/>
                  <a:gd name="T4" fmla="*/ 4 w 191"/>
                  <a:gd name="T5" fmla="*/ 143 h 143"/>
                  <a:gd name="T6" fmla="*/ 0 w 191"/>
                  <a:gd name="T7" fmla="*/ 138 h 143"/>
                  <a:gd name="T8" fmla="*/ 0 w 191"/>
                  <a:gd name="T9" fmla="*/ 4 h 143"/>
                  <a:gd name="T10" fmla="*/ 4 w 191"/>
                  <a:gd name="T11" fmla="*/ 0 h 143"/>
                  <a:gd name="T12" fmla="*/ 187 w 191"/>
                  <a:gd name="T13" fmla="*/ 0 h 143"/>
                  <a:gd name="T14" fmla="*/ 191 w 191"/>
                  <a:gd name="T15" fmla="*/ 4 h 143"/>
                  <a:gd name="T16" fmla="*/ 191 w 191"/>
                  <a:gd name="T17" fmla="*/ 13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1" h="143">
                    <a:moveTo>
                      <a:pt x="191" y="138"/>
                    </a:moveTo>
                    <a:cubicBezTo>
                      <a:pt x="191" y="141"/>
                      <a:pt x="189" y="143"/>
                      <a:pt x="187" y="143"/>
                    </a:cubicBezTo>
                    <a:cubicBezTo>
                      <a:pt x="4" y="143"/>
                      <a:pt x="4" y="143"/>
                      <a:pt x="4" y="143"/>
                    </a:cubicBezTo>
                    <a:cubicBezTo>
                      <a:pt x="2" y="143"/>
                      <a:pt x="0" y="141"/>
                      <a:pt x="0" y="13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7" y="0"/>
                      <a:pt x="187" y="0"/>
                      <a:pt x="187" y="0"/>
                    </a:cubicBezTo>
                    <a:cubicBezTo>
                      <a:pt x="189" y="0"/>
                      <a:pt x="191" y="2"/>
                      <a:pt x="191" y="4"/>
                    </a:cubicBezTo>
                    <a:lnTo>
                      <a:pt x="191" y="138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78"/>
              <p:cNvSpPr>
                <a:spLocks/>
              </p:cNvSpPr>
              <p:nvPr/>
            </p:nvSpPr>
            <p:spPr bwMode="auto">
              <a:xfrm>
                <a:off x="7099" y="1106"/>
                <a:ext cx="353" cy="118"/>
              </a:xfrm>
              <a:custGeom>
                <a:avLst/>
                <a:gdLst>
                  <a:gd name="T0" fmla="*/ 0 w 192"/>
                  <a:gd name="T1" fmla="*/ 4 h 64"/>
                  <a:gd name="T2" fmla="*/ 192 w 192"/>
                  <a:gd name="T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2" h="64">
                    <a:moveTo>
                      <a:pt x="0" y="4"/>
                    </a:moveTo>
                    <a:cubicBezTo>
                      <a:pt x="0" y="4"/>
                      <a:pt x="92" y="64"/>
                      <a:pt x="192" y="0"/>
                    </a:cubicBezTo>
                  </a:path>
                </a:pathLst>
              </a:custGeom>
              <a:noFill/>
              <a:ln w="2381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Rectangle 79"/>
              <p:cNvSpPr>
                <a:spLocks noChangeArrowheads="1"/>
              </p:cNvSpPr>
              <p:nvPr/>
            </p:nvSpPr>
            <p:spPr bwMode="auto">
              <a:xfrm>
                <a:off x="7241" y="1130"/>
                <a:ext cx="68" cy="66"/>
              </a:xfrm>
              <a:prstGeom prst="rect">
                <a:avLst/>
              </a:prstGeom>
              <a:solidFill>
                <a:srgbClr val="FFFFFF"/>
              </a:solidFill>
              <a:ln w="2381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80"/>
              <p:cNvSpPr>
                <a:spLocks/>
              </p:cNvSpPr>
              <p:nvPr/>
            </p:nvSpPr>
            <p:spPr bwMode="auto">
              <a:xfrm>
                <a:off x="7191" y="968"/>
                <a:ext cx="167" cy="48"/>
              </a:xfrm>
              <a:custGeom>
                <a:avLst/>
                <a:gdLst>
                  <a:gd name="T0" fmla="*/ 91 w 91"/>
                  <a:gd name="T1" fmla="*/ 22 h 26"/>
                  <a:gd name="T2" fmla="*/ 87 w 91"/>
                  <a:gd name="T3" fmla="*/ 26 h 26"/>
                  <a:gd name="T4" fmla="*/ 4 w 91"/>
                  <a:gd name="T5" fmla="*/ 26 h 26"/>
                  <a:gd name="T6" fmla="*/ 0 w 91"/>
                  <a:gd name="T7" fmla="*/ 22 h 26"/>
                  <a:gd name="T8" fmla="*/ 0 w 91"/>
                  <a:gd name="T9" fmla="*/ 4 h 26"/>
                  <a:gd name="T10" fmla="*/ 4 w 91"/>
                  <a:gd name="T11" fmla="*/ 0 h 26"/>
                  <a:gd name="T12" fmla="*/ 87 w 91"/>
                  <a:gd name="T13" fmla="*/ 0 h 26"/>
                  <a:gd name="T14" fmla="*/ 91 w 91"/>
                  <a:gd name="T15" fmla="*/ 4 h 26"/>
                  <a:gd name="T16" fmla="*/ 91 w 91"/>
                  <a:gd name="T17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26">
                    <a:moveTo>
                      <a:pt x="91" y="22"/>
                    </a:moveTo>
                    <a:cubicBezTo>
                      <a:pt x="91" y="24"/>
                      <a:pt x="89" y="26"/>
                      <a:pt x="87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2" y="26"/>
                      <a:pt x="0" y="24"/>
                      <a:pt x="0" y="2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9" y="0"/>
                      <a:pt x="91" y="2"/>
                      <a:pt x="91" y="4"/>
                    </a:cubicBezTo>
                    <a:lnTo>
                      <a:pt x="91" y="22"/>
                    </a:lnTo>
                    <a:close/>
                  </a:path>
                </a:pathLst>
              </a:custGeom>
              <a:solidFill>
                <a:srgbClr val="FFFFFF"/>
              </a:solidFill>
              <a:ln w="2381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81"/>
              <p:cNvSpPr>
                <a:spLocks/>
              </p:cNvSpPr>
              <p:nvPr/>
            </p:nvSpPr>
            <p:spPr bwMode="auto">
              <a:xfrm>
                <a:off x="355" y="1804"/>
                <a:ext cx="15" cy="15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4 h 8"/>
                  <a:gd name="T8" fmla="*/ 8 w 8"/>
                  <a:gd name="T9" fmla="*/ 0 h 8"/>
                  <a:gd name="T10" fmla="*/ 0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8" y="2"/>
                      <a:pt x="8" y="1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82"/>
              <p:cNvSpPr>
                <a:spLocks noEditPoints="1"/>
              </p:cNvSpPr>
              <p:nvPr/>
            </p:nvSpPr>
            <p:spPr bwMode="auto">
              <a:xfrm>
                <a:off x="370" y="1725"/>
                <a:ext cx="157" cy="173"/>
              </a:xfrm>
              <a:custGeom>
                <a:avLst/>
                <a:gdLst>
                  <a:gd name="T0" fmla="*/ 78 w 86"/>
                  <a:gd name="T1" fmla="*/ 43 h 94"/>
                  <a:gd name="T2" fmla="*/ 69 w 86"/>
                  <a:gd name="T3" fmla="*/ 22 h 94"/>
                  <a:gd name="T4" fmla="*/ 75 w 86"/>
                  <a:gd name="T5" fmla="*/ 16 h 94"/>
                  <a:gd name="T6" fmla="*/ 69 w 86"/>
                  <a:gd name="T7" fmla="*/ 11 h 94"/>
                  <a:gd name="T8" fmla="*/ 64 w 86"/>
                  <a:gd name="T9" fmla="*/ 16 h 94"/>
                  <a:gd name="T10" fmla="*/ 43 w 86"/>
                  <a:gd name="T11" fmla="*/ 8 h 94"/>
                  <a:gd name="T12" fmla="*/ 43 w 86"/>
                  <a:gd name="T13" fmla="*/ 0 h 94"/>
                  <a:gd name="T14" fmla="*/ 35 w 86"/>
                  <a:gd name="T15" fmla="*/ 0 h 94"/>
                  <a:gd name="T16" fmla="*/ 35 w 86"/>
                  <a:gd name="T17" fmla="*/ 8 h 94"/>
                  <a:gd name="T18" fmla="*/ 39 w 86"/>
                  <a:gd name="T19" fmla="*/ 7 h 94"/>
                  <a:gd name="T20" fmla="*/ 14 w 86"/>
                  <a:gd name="T21" fmla="*/ 16 h 94"/>
                  <a:gd name="T22" fmla="*/ 14 w 86"/>
                  <a:gd name="T23" fmla="*/ 16 h 94"/>
                  <a:gd name="T24" fmla="*/ 8 w 86"/>
                  <a:gd name="T25" fmla="*/ 11 h 94"/>
                  <a:gd name="T26" fmla="*/ 3 w 86"/>
                  <a:gd name="T27" fmla="*/ 16 h 94"/>
                  <a:gd name="T28" fmla="*/ 8 w 86"/>
                  <a:gd name="T29" fmla="*/ 22 h 94"/>
                  <a:gd name="T30" fmla="*/ 8 w 86"/>
                  <a:gd name="T31" fmla="*/ 22 h 94"/>
                  <a:gd name="T32" fmla="*/ 0 w 86"/>
                  <a:gd name="T33" fmla="*/ 47 h 94"/>
                  <a:gd name="T34" fmla="*/ 8 w 86"/>
                  <a:gd name="T35" fmla="*/ 72 h 94"/>
                  <a:gd name="T36" fmla="*/ 3 w 86"/>
                  <a:gd name="T37" fmla="*/ 77 h 94"/>
                  <a:gd name="T38" fmla="*/ 8 w 86"/>
                  <a:gd name="T39" fmla="*/ 83 h 94"/>
                  <a:gd name="T40" fmla="*/ 14 w 86"/>
                  <a:gd name="T41" fmla="*/ 77 h 94"/>
                  <a:gd name="T42" fmla="*/ 14 w 86"/>
                  <a:gd name="T43" fmla="*/ 77 h 94"/>
                  <a:gd name="T44" fmla="*/ 39 w 86"/>
                  <a:gd name="T45" fmla="*/ 86 h 94"/>
                  <a:gd name="T46" fmla="*/ 35 w 86"/>
                  <a:gd name="T47" fmla="*/ 86 h 94"/>
                  <a:gd name="T48" fmla="*/ 35 w 86"/>
                  <a:gd name="T49" fmla="*/ 94 h 94"/>
                  <a:gd name="T50" fmla="*/ 43 w 86"/>
                  <a:gd name="T51" fmla="*/ 94 h 94"/>
                  <a:gd name="T52" fmla="*/ 43 w 86"/>
                  <a:gd name="T53" fmla="*/ 86 h 94"/>
                  <a:gd name="T54" fmla="*/ 64 w 86"/>
                  <a:gd name="T55" fmla="*/ 77 h 94"/>
                  <a:gd name="T56" fmla="*/ 69 w 86"/>
                  <a:gd name="T57" fmla="*/ 83 h 94"/>
                  <a:gd name="T58" fmla="*/ 75 w 86"/>
                  <a:gd name="T59" fmla="*/ 77 h 94"/>
                  <a:gd name="T60" fmla="*/ 69 w 86"/>
                  <a:gd name="T61" fmla="*/ 72 h 94"/>
                  <a:gd name="T62" fmla="*/ 78 w 86"/>
                  <a:gd name="T63" fmla="*/ 47 h 94"/>
                  <a:gd name="T64" fmla="*/ 78 w 86"/>
                  <a:gd name="T65" fmla="*/ 51 h 94"/>
                  <a:gd name="T66" fmla="*/ 86 w 86"/>
                  <a:gd name="T67" fmla="*/ 51 h 94"/>
                  <a:gd name="T68" fmla="*/ 86 w 86"/>
                  <a:gd name="T69" fmla="*/ 43 h 94"/>
                  <a:gd name="T70" fmla="*/ 78 w 86"/>
                  <a:gd name="T71" fmla="*/ 43 h 94"/>
                  <a:gd name="T72" fmla="*/ 39 w 86"/>
                  <a:gd name="T73" fmla="*/ 78 h 94"/>
                  <a:gd name="T74" fmla="*/ 8 w 86"/>
                  <a:gd name="T75" fmla="*/ 47 h 94"/>
                  <a:gd name="T76" fmla="*/ 39 w 86"/>
                  <a:gd name="T77" fmla="*/ 15 h 94"/>
                  <a:gd name="T78" fmla="*/ 70 w 86"/>
                  <a:gd name="T79" fmla="*/ 47 h 94"/>
                  <a:gd name="T80" fmla="*/ 39 w 86"/>
                  <a:gd name="T81" fmla="*/ 7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6" h="94">
                    <a:moveTo>
                      <a:pt x="78" y="43"/>
                    </a:moveTo>
                    <a:cubicBezTo>
                      <a:pt x="77" y="35"/>
                      <a:pt x="74" y="28"/>
                      <a:pt x="69" y="22"/>
                    </a:cubicBezTo>
                    <a:cubicBezTo>
                      <a:pt x="75" y="16"/>
                      <a:pt x="75" y="16"/>
                      <a:pt x="75" y="16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58" y="12"/>
                      <a:pt x="51" y="8"/>
                      <a:pt x="43" y="8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6" y="7"/>
                      <a:pt x="38" y="7"/>
                      <a:pt x="39" y="7"/>
                    </a:cubicBezTo>
                    <a:cubicBezTo>
                      <a:pt x="29" y="7"/>
                      <a:pt x="21" y="11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3" y="29"/>
                      <a:pt x="0" y="37"/>
                      <a:pt x="0" y="47"/>
                    </a:cubicBezTo>
                    <a:cubicBezTo>
                      <a:pt x="0" y="56"/>
                      <a:pt x="3" y="65"/>
                      <a:pt x="8" y="72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14" y="77"/>
                      <a:pt x="14" y="77"/>
                      <a:pt x="14" y="77"/>
                    </a:cubicBezTo>
                    <a:cubicBezTo>
                      <a:pt x="14" y="77"/>
                      <a:pt x="14" y="77"/>
                      <a:pt x="14" y="77"/>
                    </a:cubicBezTo>
                    <a:cubicBezTo>
                      <a:pt x="21" y="83"/>
                      <a:pt x="29" y="86"/>
                      <a:pt x="39" y="86"/>
                    </a:cubicBezTo>
                    <a:cubicBezTo>
                      <a:pt x="38" y="86"/>
                      <a:pt x="36" y="86"/>
                      <a:pt x="35" y="86"/>
                    </a:cubicBezTo>
                    <a:cubicBezTo>
                      <a:pt x="35" y="94"/>
                      <a:pt x="35" y="94"/>
                      <a:pt x="35" y="94"/>
                    </a:cubicBezTo>
                    <a:cubicBezTo>
                      <a:pt x="43" y="94"/>
                      <a:pt x="43" y="94"/>
                      <a:pt x="43" y="94"/>
                    </a:cubicBezTo>
                    <a:cubicBezTo>
                      <a:pt x="43" y="86"/>
                      <a:pt x="43" y="86"/>
                      <a:pt x="43" y="86"/>
                    </a:cubicBezTo>
                    <a:cubicBezTo>
                      <a:pt x="51" y="85"/>
                      <a:pt x="58" y="82"/>
                      <a:pt x="64" y="77"/>
                    </a:cubicBezTo>
                    <a:cubicBezTo>
                      <a:pt x="69" y="83"/>
                      <a:pt x="69" y="83"/>
                      <a:pt x="69" y="83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75" y="65"/>
                      <a:pt x="78" y="56"/>
                      <a:pt x="78" y="47"/>
                    </a:cubicBezTo>
                    <a:cubicBezTo>
                      <a:pt x="78" y="48"/>
                      <a:pt x="78" y="49"/>
                      <a:pt x="78" y="51"/>
                    </a:cubicBezTo>
                    <a:cubicBezTo>
                      <a:pt x="86" y="51"/>
                      <a:pt x="86" y="51"/>
                      <a:pt x="86" y="51"/>
                    </a:cubicBezTo>
                    <a:cubicBezTo>
                      <a:pt x="86" y="43"/>
                      <a:pt x="86" y="43"/>
                      <a:pt x="86" y="43"/>
                    </a:cubicBezTo>
                    <a:lnTo>
                      <a:pt x="78" y="43"/>
                    </a:lnTo>
                    <a:close/>
                    <a:moveTo>
                      <a:pt x="39" y="78"/>
                    </a:moveTo>
                    <a:cubicBezTo>
                      <a:pt x="22" y="78"/>
                      <a:pt x="8" y="64"/>
                      <a:pt x="8" y="47"/>
                    </a:cubicBezTo>
                    <a:cubicBezTo>
                      <a:pt x="8" y="29"/>
                      <a:pt x="22" y="15"/>
                      <a:pt x="39" y="15"/>
                    </a:cubicBezTo>
                    <a:cubicBezTo>
                      <a:pt x="56" y="15"/>
                      <a:pt x="70" y="29"/>
                      <a:pt x="70" y="47"/>
                    </a:cubicBezTo>
                    <a:cubicBezTo>
                      <a:pt x="70" y="64"/>
                      <a:pt x="56" y="78"/>
                      <a:pt x="39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83"/>
              <p:cNvSpPr>
                <a:spLocks noEditPoints="1"/>
              </p:cNvSpPr>
              <p:nvPr/>
            </p:nvSpPr>
            <p:spPr bwMode="auto">
              <a:xfrm>
                <a:off x="406" y="1775"/>
                <a:ext cx="70" cy="72"/>
              </a:xfrm>
              <a:custGeom>
                <a:avLst/>
                <a:gdLst>
                  <a:gd name="T0" fmla="*/ 19 w 38"/>
                  <a:gd name="T1" fmla="*/ 0 h 39"/>
                  <a:gd name="T2" fmla="*/ 0 w 38"/>
                  <a:gd name="T3" fmla="*/ 20 h 39"/>
                  <a:gd name="T4" fmla="*/ 19 w 38"/>
                  <a:gd name="T5" fmla="*/ 39 h 39"/>
                  <a:gd name="T6" fmla="*/ 38 w 38"/>
                  <a:gd name="T7" fmla="*/ 20 h 39"/>
                  <a:gd name="T8" fmla="*/ 19 w 38"/>
                  <a:gd name="T9" fmla="*/ 0 h 39"/>
                  <a:gd name="T10" fmla="*/ 19 w 38"/>
                  <a:gd name="T11" fmla="*/ 31 h 39"/>
                  <a:gd name="T12" fmla="*/ 8 w 38"/>
                  <a:gd name="T13" fmla="*/ 20 h 39"/>
                  <a:gd name="T14" fmla="*/ 19 w 38"/>
                  <a:gd name="T15" fmla="*/ 8 h 39"/>
                  <a:gd name="T16" fmla="*/ 30 w 38"/>
                  <a:gd name="T17" fmla="*/ 20 h 39"/>
                  <a:gd name="T18" fmla="*/ 19 w 38"/>
                  <a:gd name="T1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9">
                    <a:moveTo>
                      <a:pt x="19" y="0"/>
                    </a:moveTo>
                    <a:cubicBezTo>
                      <a:pt x="8" y="0"/>
                      <a:pt x="0" y="9"/>
                      <a:pt x="0" y="20"/>
                    </a:cubicBezTo>
                    <a:cubicBezTo>
                      <a:pt x="0" y="30"/>
                      <a:pt x="8" y="39"/>
                      <a:pt x="19" y="39"/>
                    </a:cubicBezTo>
                    <a:cubicBezTo>
                      <a:pt x="30" y="39"/>
                      <a:pt x="38" y="30"/>
                      <a:pt x="38" y="20"/>
                    </a:cubicBezTo>
                    <a:cubicBezTo>
                      <a:pt x="38" y="9"/>
                      <a:pt x="30" y="0"/>
                      <a:pt x="19" y="0"/>
                    </a:cubicBezTo>
                    <a:close/>
                    <a:moveTo>
                      <a:pt x="19" y="31"/>
                    </a:moveTo>
                    <a:cubicBezTo>
                      <a:pt x="13" y="31"/>
                      <a:pt x="8" y="26"/>
                      <a:pt x="8" y="20"/>
                    </a:cubicBezTo>
                    <a:cubicBezTo>
                      <a:pt x="8" y="14"/>
                      <a:pt x="13" y="8"/>
                      <a:pt x="19" y="8"/>
                    </a:cubicBezTo>
                    <a:cubicBezTo>
                      <a:pt x="25" y="8"/>
                      <a:pt x="30" y="14"/>
                      <a:pt x="30" y="20"/>
                    </a:cubicBezTo>
                    <a:cubicBezTo>
                      <a:pt x="30" y="26"/>
                      <a:pt x="25" y="31"/>
                      <a:pt x="19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84"/>
              <p:cNvSpPr>
                <a:spLocks noEditPoints="1"/>
              </p:cNvSpPr>
              <p:nvPr/>
            </p:nvSpPr>
            <p:spPr bwMode="auto">
              <a:xfrm>
                <a:off x="226" y="1700"/>
                <a:ext cx="83" cy="81"/>
              </a:xfrm>
              <a:custGeom>
                <a:avLst/>
                <a:gdLst>
                  <a:gd name="T0" fmla="*/ 45 w 45"/>
                  <a:gd name="T1" fmla="*/ 44 h 44"/>
                  <a:gd name="T2" fmla="*/ 8 w 45"/>
                  <a:gd name="T3" fmla="*/ 44 h 44"/>
                  <a:gd name="T4" fmla="*/ 0 w 45"/>
                  <a:gd name="T5" fmla="*/ 35 h 44"/>
                  <a:gd name="T6" fmla="*/ 0 w 45"/>
                  <a:gd name="T7" fmla="*/ 8 h 44"/>
                  <a:gd name="T8" fmla="*/ 8 w 45"/>
                  <a:gd name="T9" fmla="*/ 0 h 44"/>
                  <a:gd name="T10" fmla="*/ 45 w 45"/>
                  <a:gd name="T11" fmla="*/ 0 h 44"/>
                  <a:gd name="T12" fmla="*/ 45 w 45"/>
                  <a:gd name="T13" fmla="*/ 44 h 44"/>
                  <a:gd name="T14" fmla="*/ 8 w 45"/>
                  <a:gd name="T15" fmla="*/ 8 h 44"/>
                  <a:gd name="T16" fmla="*/ 8 w 45"/>
                  <a:gd name="T17" fmla="*/ 35 h 44"/>
                  <a:gd name="T18" fmla="*/ 37 w 45"/>
                  <a:gd name="T19" fmla="*/ 36 h 44"/>
                  <a:gd name="T20" fmla="*/ 37 w 45"/>
                  <a:gd name="T21" fmla="*/ 8 h 44"/>
                  <a:gd name="T22" fmla="*/ 8 w 45"/>
                  <a:gd name="T23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44">
                    <a:moveTo>
                      <a:pt x="45" y="44"/>
                    </a:moveTo>
                    <a:cubicBezTo>
                      <a:pt x="8" y="44"/>
                      <a:pt x="8" y="44"/>
                      <a:pt x="8" y="44"/>
                    </a:cubicBezTo>
                    <a:cubicBezTo>
                      <a:pt x="4" y="44"/>
                      <a:pt x="0" y="40"/>
                      <a:pt x="0" y="3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45" y="44"/>
                    </a:lnTo>
                    <a:close/>
                    <a:moveTo>
                      <a:pt x="8" y="8"/>
                    </a:moveTo>
                    <a:cubicBezTo>
                      <a:pt x="8" y="35"/>
                      <a:pt x="8" y="35"/>
                      <a:pt x="8" y="35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8"/>
                      <a:pt x="37" y="8"/>
                      <a:pt x="37" y="8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Rectangle 85"/>
              <p:cNvSpPr>
                <a:spLocks noChangeArrowheads="1"/>
              </p:cNvSpPr>
              <p:nvPr/>
            </p:nvSpPr>
            <p:spPr bwMode="auto">
              <a:xfrm>
                <a:off x="283" y="1795"/>
                <a:ext cx="15" cy="3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86"/>
              <p:cNvSpPr>
                <a:spLocks/>
              </p:cNvSpPr>
              <p:nvPr/>
            </p:nvSpPr>
            <p:spPr bwMode="auto">
              <a:xfrm>
                <a:off x="254" y="1643"/>
                <a:ext cx="325" cy="336"/>
              </a:xfrm>
              <a:custGeom>
                <a:avLst/>
                <a:gdLst>
                  <a:gd name="T0" fmla="*/ 0 w 325"/>
                  <a:gd name="T1" fmla="*/ 0 h 336"/>
                  <a:gd name="T2" fmla="*/ 0 w 325"/>
                  <a:gd name="T3" fmla="*/ 49 h 336"/>
                  <a:gd name="T4" fmla="*/ 15 w 325"/>
                  <a:gd name="T5" fmla="*/ 49 h 336"/>
                  <a:gd name="T6" fmla="*/ 15 w 325"/>
                  <a:gd name="T7" fmla="*/ 14 h 336"/>
                  <a:gd name="T8" fmla="*/ 310 w 325"/>
                  <a:gd name="T9" fmla="*/ 14 h 336"/>
                  <a:gd name="T10" fmla="*/ 310 w 325"/>
                  <a:gd name="T11" fmla="*/ 321 h 336"/>
                  <a:gd name="T12" fmla="*/ 15 w 325"/>
                  <a:gd name="T13" fmla="*/ 321 h 336"/>
                  <a:gd name="T14" fmla="*/ 15 w 325"/>
                  <a:gd name="T15" fmla="*/ 290 h 336"/>
                  <a:gd name="T16" fmla="*/ 0 w 325"/>
                  <a:gd name="T17" fmla="*/ 290 h 336"/>
                  <a:gd name="T18" fmla="*/ 0 w 325"/>
                  <a:gd name="T19" fmla="*/ 336 h 336"/>
                  <a:gd name="T20" fmla="*/ 325 w 325"/>
                  <a:gd name="T21" fmla="*/ 336 h 336"/>
                  <a:gd name="T22" fmla="*/ 325 w 325"/>
                  <a:gd name="T23" fmla="*/ 0 h 336"/>
                  <a:gd name="T24" fmla="*/ 0 w 325"/>
                  <a:gd name="T25" fmla="*/ 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5" h="336">
                    <a:moveTo>
                      <a:pt x="0" y="0"/>
                    </a:moveTo>
                    <a:lnTo>
                      <a:pt x="0" y="49"/>
                    </a:lnTo>
                    <a:lnTo>
                      <a:pt x="15" y="49"/>
                    </a:lnTo>
                    <a:lnTo>
                      <a:pt x="15" y="14"/>
                    </a:lnTo>
                    <a:lnTo>
                      <a:pt x="310" y="14"/>
                    </a:lnTo>
                    <a:lnTo>
                      <a:pt x="310" y="321"/>
                    </a:lnTo>
                    <a:lnTo>
                      <a:pt x="15" y="321"/>
                    </a:lnTo>
                    <a:lnTo>
                      <a:pt x="15" y="290"/>
                    </a:lnTo>
                    <a:lnTo>
                      <a:pt x="0" y="290"/>
                    </a:lnTo>
                    <a:lnTo>
                      <a:pt x="0" y="336"/>
                    </a:lnTo>
                    <a:lnTo>
                      <a:pt x="325" y="336"/>
                    </a:lnTo>
                    <a:lnTo>
                      <a:pt x="3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87"/>
              <p:cNvSpPr>
                <a:spLocks noEditPoints="1"/>
              </p:cNvSpPr>
              <p:nvPr/>
            </p:nvSpPr>
            <p:spPr bwMode="auto">
              <a:xfrm>
                <a:off x="226" y="1847"/>
                <a:ext cx="83" cy="79"/>
              </a:xfrm>
              <a:custGeom>
                <a:avLst/>
                <a:gdLst>
                  <a:gd name="T0" fmla="*/ 45 w 45"/>
                  <a:gd name="T1" fmla="*/ 43 h 43"/>
                  <a:gd name="T2" fmla="*/ 8 w 45"/>
                  <a:gd name="T3" fmla="*/ 43 h 43"/>
                  <a:gd name="T4" fmla="*/ 0 w 45"/>
                  <a:gd name="T5" fmla="*/ 35 h 43"/>
                  <a:gd name="T6" fmla="*/ 0 w 45"/>
                  <a:gd name="T7" fmla="*/ 8 h 43"/>
                  <a:gd name="T8" fmla="*/ 8 w 45"/>
                  <a:gd name="T9" fmla="*/ 0 h 43"/>
                  <a:gd name="T10" fmla="*/ 45 w 45"/>
                  <a:gd name="T11" fmla="*/ 0 h 43"/>
                  <a:gd name="T12" fmla="*/ 45 w 45"/>
                  <a:gd name="T13" fmla="*/ 43 h 43"/>
                  <a:gd name="T14" fmla="*/ 8 w 45"/>
                  <a:gd name="T15" fmla="*/ 8 h 43"/>
                  <a:gd name="T16" fmla="*/ 8 w 45"/>
                  <a:gd name="T17" fmla="*/ 35 h 43"/>
                  <a:gd name="T18" fmla="*/ 37 w 45"/>
                  <a:gd name="T19" fmla="*/ 35 h 43"/>
                  <a:gd name="T20" fmla="*/ 37 w 45"/>
                  <a:gd name="T21" fmla="*/ 8 h 43"/>
                  <a:gd name="T22" fmla="*/ 8 w 45"/>
                  <a:gd name="T23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43">
                    <a:moveTo>
                      <a:pt x="45" y="43"/>
                    </a:moveTo>
                    <a:cubicBezTo>
                      <a:pt x="8" y="43"/>
                      <a:pt x="8" y="43"/>
                      <a:pt x="8" y="43"/>
                    </a:cubicBezTo>
                    <a:cubicBezTo>
                      <a:pt x="4" y="43"/>
                      <a:pt x="0" y="40"/>
                      <a:pt x="0" y="3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45" y="43"/>
                    </a:lnTo>
                    <a:close/>
                    <a:moveTo>
                      <a:pt x="8" y="8"/>
                    </a:moveTo>
                    <a:cubicBezTo>
                      <a:pt x="8" y="35"/>
                      <a:pt x="8" y="35"/>
                      <a:pt x="8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8"/>
                      <a:pt x="37" y="8"/>
                      <a:pt x="37" y="8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Oval 88"/>
              <p:cNvSpPr>
                <a:spLocks noChangeArrowheads="1"/>
              </p:cNvSpPr>
              <p:nvPr/>
            </p:nvSpPr>
            <p:spPr bwMode="auto">
              <a:xfrm>
                <a:off x="3435" y="1793"/>
                <a:ext cx="46" cy="45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89"/>
              <p:cNvSpPr>
                <a:spLocks/>
              </p:cNvSpPr>
              <p:nvPr/>
            </p:nvSpPr>
            <p:spPr bwMode="auto">
              <a:xfrm>
                <a:off x="3281" y="1635"/>
                <a:ext cx="352" cy="353"/>
              </a:xfrm>
              <a:custGeom>
                <a:avLst/>
                <a:gdLst>
                  <a:gd name="T0" fmla="*/ 352 w 352"/>
                  <a:gd name="T1" fmla="*/ 100 h 353"/>
                  <a:gd name="T2" fmla="*/ 252 w 352"/>
                  <a:gd name="T3" fmla="*/ 100 h 353"/>
                  <a:gd name="T4" fmla="*/ 252 w 352"/>
                  <a:gd name="T5" fmla="*/ 0 h 353"/>
                  <a:gd name="T6" fmla="*/ 99 w 352"/>
                  <a:gd name="T7" fmla="*/ 0 h 353"/>
                  <a:gd name="T8" fmla="*/ 99 w 352"/>
                  <a:gd name="T9" fmla="*/ 100 h 353"/>
                  <a:gd name="T10" fmla="*/ 0 w 352"/>
                  <a:gd name="T11" fmla="*/ 100 h 353"/>
                  <a:gd name="T12" fmla="*/ 0 w 352"/>
                  <a:gd name="T13" fmla="*/ 252 h 353"/>
                  <a:gd name="T14" fmla="*/ 99 w 352"/>
                  <a:gd name="T15" fmla="*/ 252 h 353"/>
                  <a:gd name="T16" fmla="*/ 99 w 352"/>
                  <a:gd name="T17" fmla="*/ 353 h 353"/>
                  <a:gd name="T18" fmla="*/ 252 w 352"/>
                  <a:gd name="T19" fmla="*/ 353 h 353"/>
                  <a:gd name="T20" fmla="*/ 252 w 352"/>
                  <a:gd name="T21" fmla="*/ 252 h 353"/>
                  <a:gd name="T22" fmla="*/ 352 w 352"/>
                  <a:gd name="T23" fmla="*/ 252 h 353"/>
                  <a:gd name="T24" fmla="*/ 352 w 352"/>
                  <a:gd name="T25" fmla="*/ 10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2" h="353">
                    <a:moveTo>
                      <a:pt x="352" y="100"/>
                    </a:moveTo>
                    <a:lnTo>
                      <a:pt x="252" y="100"/>
                    </a:lnTo>
                    <a:lnTo>
                      <a:pt x="252" y="0"/>
                    </a:lnTo>
                    <a:lnTo>
                      <a:pt x="99" y="0"/>
                    </a:lnTo>
                    <a:lnTo>
                      <a:pt x="99" y="100"/>
                    </a:lnTo>
                    <a:lnTo>
                      <a:pt x="0" y="100"/>
                    </a:lnTo>
                    <a:lnTo>
                      <a:pt x="0" y="252"/>
                    </a:lnTo>
                    <a:lnTo>
                      <a:pt x="99" y="252"/>
                    </a:lnTo>
                    <a:lnTo>
                      <a:pt x="99" y="353"/>
                    </a:lnTo>
                    <a:lnTo>
                      <a:pt x="252" y="353"/>
                    </a:lnTo>
                    <a:lnTo>
                      <a:pt x="252" y="252"/>
                    </a:lnTo>
                    <a:lnTo>
                      <a:pt x="352" y="252"/>
                    </a:lnTo>
                    <a:lnTo>
                      <a:pt x="352" y="100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90"/>
              <p:cNvSpPr>
                <a:spLocks noEditPoints="1"/>
              </p:cNvSpPr>
              <p:nvPr/>
            </p:nvSpPr>
            <p:spPr bwMode="auto">
              <a:xfrm>
                <a:off x="4045" y="1639"/>
                <a:ext cx="352" cy="342"/>
              </a:xfrm>
              <a:custGeom>
                <a:avLst/>
                <a:gdLst>
                  <a:gd name="T0" fmla="*/ 174 w 192"/>
                  <a:gd name="T1" fmla="*/ 9 h 186"/>
                  <a:gd name="T2" fmla="*/ 183 w 192"/>
                  <a:gd name="T3" fmla="*/ 18 h 186"/>
                  <a:gd name="T4" fmla="*/ 183 w 192"/>
                  <a:gd name="T5" fmla="*/ 166 h 186"/>
                  <a:gd name="T6" fmla="*/ 151 w 192"/>
                  <a:gd name="T7" fmla="*/ 133 h 186"/>
                  <a:gd name="T8" fmla="*/ 148 w 192"/>
                  <a:gd name="T9" fmla="*/ 130 h 186"/>
                  <a:gd name="T10" fmla="*/ 145 w 192"/>
                  <a:gd name="T11" fmla="*/ 130 h 186"/>
                  <a:gd name="T12" fmla="*/ 18 w 192"/>
                  <a:gd name="T13" fmla="*/ 130 h 186"/>
                  <a:gd name="T14" fmla="*/ 8 w 192"/>
                  <a:gd name="T15" fmla="*/ 120 h 186"/>
                  <a:gd name="T16" fmla="*/ 8 w 192"/>
                  <a:gd name="T17" fmla="*/ 18 h 186"/>
                  <a:gd name="T18" fmla="*/ 18 w 192"/>
                  <a:gd name="T19" fmla="*/ 9 h 186"/>
                  <a:gd name="T20" fmla="*/ 174 w 192"/>
                  <a:gd name="T21" fmla="*/ 9 h 186"/>
                  <a:gd name="T22" fmla="*/ 174 w 192"/>
                  <a:gd name="T23" fmla="*/ 0 h 186"/>
                  <a:gd name="T24" fmla="*/ 18 w 192"/>
                  <a:gd name="T25" fmla="*/ 0 h 186"/>
                  <a:gd name="T26" fmla="*/ 0 w 192"/>
                  <a:gd name="T27" fmla="*/ 18 h 186"/>
                  <a:gd name="T28" fmla="*/ 0 w 192"/>
                  <a:gd name="T29" fmla="*/ 120 h 186"/>
                  <a:gd name="T30" fmla="*/ 18 w 192"/>
                  <a:gd name="T31" fmla="*/ 138 h 186"/>
                  <a:gd name="T32" fmla="*/ 145 w 192"/>
                  <a:gd name="T33" fmla="*/ 138 h 186"/>
                  <a:gd name="T34" fmla="*/ 192 w 192"/>
                  <a:gd name="T35" fmla="*/ 186 h 186"/>
                  <a:gd name="T36" fmla="*/ 192 w 192"/>
                  <a:gd name="T37" fmla="*/ 18 h 186"/>
                  <a:gd name="T38" fmla="*/ 174 w 192"/>
                  <a:gd name="T39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2" h="186">
                    <a:moveTo>
                      <a:pt x="174" y="9"/>
                    </a:moveTo>
                    <a:cubicBezTo>
                      <a:pt x="179" y="9"/>
                      <a:pt x="183" y="13"/>
                      <a:pt x="183" y="18"/>
                    </a:cubicBezTo>
                    <a:cubicBezTo>
                      <a:pt x="183" y="166"/>
                      <a:pt x="183" y="166"/>
                      <a:pt x="183" y="166"/>
                    </a:cubicBezTo>
                    <a:cubicBezTo>
                      <a:pt x="151" y="133"/>
                      <a:pt x="151" y="133"/>
                      <a:pt x="151" y="133"/>
                    </a:cubicBezTo>
                    <a:cubicBezTo>
                      <a:pt x="148" y="130"/>
                      <a:pt x="148" y="130"/>
                      <a:pt x="148" y="130"/>
                    </a:cubicBezTo>
                    <a:cubicBezTo>
                      <a:pt x="145" y="130"/>
                      <a:pt x="145" y="130"/>
                      <a:pt x="145" y="130"/>
                    </a:cubicBezTo>
                    <a:cubicBezTo>
                      <a:pt x="18" y="130"/>
                      <a:pt x="18" y="130"/>
                      <a:pt x="18" y="130"/>
                    </a:cubicBezTo>
                    <a:cubicBezTo>
                      <a:pt x="12" y="130"/>
                      <a:pt x="8" y="126"/>
                      <a:pt x="8" y="120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3"/>
                      <a:pt x="12" y="9"/>
                      <a:pt x="18" y="9"/>
                    </a:cubicBezTo>
                    <a:cubicBezTo>
                      <a:pt x="174" y="9"/>
                      <a:pt x="174" y="9"/>
                      <a:pt x="174" y="9"/>
                    </a:cubicBezTo>
                    <a:moveTo>
                      <a:pt x="174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9"/>
                      <a:pt x="0" y="18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30"/>
                      <a:pt x="8" y="138"/>
                      <a:pt x="18" y="138"/>
                    </a:cubicBezTo>
                    <a:cubicBezTo>
                      <a:pt x="145" y="138"/>
                      <a:pt x="145" y="138"/>
                      <a:pt x="145" y="138"/>
                    </a:cubicBezTo>
                    <a:cubicBezTo>
                      <a:pt x="192" y="186"/>
                      <a:pt x="192" y="186"/>
                      <a:pt x="192" y="186"/>
                    </a:cubicBezTo>
                    <a:cubicBezTo>
                      <a:pt x="192" y="18"/>
                      <a:pt x="192" y="18"/>
                      <a:pt x="192" y="18"/>
                    </a:cubicBezTo>
                    <a:cubicBezTo>
                      <a:pt x="192" y="9"/>
                      <a:pt x="183" y="0"/>
                      <a:pt x="17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91"/>
              <p:cNvSpPr>
                <a:spLocks noEditPoints="1"/>
              </p:cNvSpPr>
              <p:nvPr/>
            </p:nvSpPr>
            <p:spPr bwMode="auto">
              <a:xfrm>
                <a:off x="4118" y="1740"/>
                <a:ext cx="57" cy="59"/>
              </a:xfrm>
              <a:custGeom>
                <a:avLst/>
                <a:gdLst>
                  <a:gd name="T0" fmla="*/ 15 w 31"/>
                  <a:gd name="T1" fmla="*/ 32 h 32"/>
                  <a:gd name="T2" fmla="*/ 0 w 31"/>
                  <a:gd name="T3" fmla="*/ 16 h 32"/>
                  <a:gd name="T4" fmla="*/ 15 w 31"/>
                  <a:gd name="T5" fmla="*/ 0 h 32"/>
                  <a:gd name="T6" fmla="*/ 31 w 31"/>
                  <a:gd name="T7" fmla="*/ 16 h 32"/>
                  <a:gd name="T8" fmla="*/ 15 w 31"/>
                  <a:gd name="T9" fmla="*/ 32 h 32"/>
                  <a:gd name="T10" fmla="*/ 15 w 31"/>
                  <a:gd name="T11" fmla="*/ 4 h 32"/>
                  <a:gd name="T12" fmla="*/ 4 w 31"/>
                  <a:gd name="T13" fmla="*/ 16 h 32"/>
                  <a:gd name="T14" fmla="*/ 15 w 31"/>
                  <a:gd name="T15" fmla="*/ 28 h 32"/>
                  <a:gd name="T16" fmla="*/ 27 w 31"/>
                  <a:gd name="T17" fmla="*/ 16 h 32"/>
                  <a:gd name="T18" fmla="*/ 15 w 31"/>
                  <a:gd name="T1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2">
                    <a:moveTo>
                      <a:pt x="15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24" y="0"/>
                      <a:pt x="31" y="7"/>
                      <a:pt x="31" y="16"/>
                    </a:cubicBezTo>
                    <a:cubicBezTo>
                      <a:pt x="31" y="25"/>
                      <a:pt x="24" y="32"/>
                      <a:pt x="15" y="32"/>
                    </a:cubicBezTo>
                    <a:close/>
                    <a:moveTo>
                      <a:pt x="15" y="4"/>
                    </a:moveTo>
                    <a:cubicBezTo>
                      <a:pt x="9" y="4"/>
                      <a:pt x="4" y="10"/>
                      <a:pt x="4" y="16"/>
                    </a:cubicBezTo>
                    <a:cubicBezTo>
                      <a:pt x="4" y="22"/>
                      <a:pt x="9" y="28"/>
                      <a:pt x="15" y="28"/>
                    </a:cubicBezTo>
                    <a:cubicBezTo>
                      <a:pt x="22" y="28"/>
                      <a:pt x="27" y="22"/>
                      <a:pt x="27" y="16"/>
                    </a:cubicBezTo>
                    <a:cubicBezTo>
                      <a:pt x="27" y="10"/>
                      <a:pt x="22" y="4"/>
                      <a:pt x="15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92"/>
              <p:cNvSpPr>
                <a:spLocks noEditPoints="1"/>
              </p:cNvSpPr>
              <p:nvPr/>
            </p:nvSpPr>
            <p:spPr bwMode="auto">
              <a:xfrm>
                <a:off x="4192" y="1740"/>
                <a:ext cx="56" cy="59"/>
              </a:xfrm>
              <a:custGeom>
                <a:avLst/>
                <a:gdLst>
                  <a:gd name="T0" fmla="*/ 16 w 31"/>
                  <a:gd name="T1" fmla="*/ 32 h 32"/>
                  <a:gd name="T2" fmla="*/ 0 w 31"/>
                  <a:gd name="T3" fmla="*/ 16 h 32"/>
                  <a:gd name="T4" fmla="*/ 16 w 31"/>
                  <a:gd name="T5" fmla="*/ 0 h 32"/>
                  <a:gd name="T6" fmla="*/ 31 w 31"/>
                  <a:gd name="T7" fmla="*/ 16 h 32"/>
                  <a:gd name="T8" fmla="*/ 16 w 31"/>
                  <a:gd name="T9" fmla="*/ 32 h 32"/>
                  <a:gd name="T10" fmla="*/ 16 w 31"/>
                  <a:gd name="T11" fmla="*/ 4 h 32"/>
                  <a:gd name="T12" fmla="*/ 4 w 31"/>
                  <a:gd name="T13" fmla="*/ 16 h 32"/>
                  <a:gd name="T14" fmla="*/ 16 w 31"/>
                  <a:gd name="T15" fmla="*/ 28 h 32"/>
                  <a:gd name="T16" fmla="*/ 27 w 31"/>
                  <a:gd name="T17" fmla="*/ 16 h 32"/>
                  <a:gd name="T18" fmla="*/ 16 w 31"/>
                  <a:gd name="T1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" y="0"/>
                      <a:pt x="31" y="7"/>
                      <a:pt x="31" y="16"/>
                    </a:cubicBezTo>
                    <a:cubicBezTo>
                      <a:pt x="31" y="25"/>
                      <a:pt x="24" y="32"/>
                      <a:pt x="16" y="32"/>
                    </a:cubicBezTo>
                    <a:close/>
                    <a:moveTo>
                      <a:pt x="16" y="4"/>
                    </a:moveTo>
                    <a:cubicBezTo>
                      <a:pt x="9" y="4"/>
                      <a:pt x="4" y="10"/>
                      <a:pt x="4" y="16"/>
                    </a:cubicBezTo>
                    <a:cubicBezTo>
                      <a:pt x="4" y="22"/>
                      <a:pt x="9" y="28"/>
                      <a:pt x="16" y="28"/>
                    </a:cubicBezTo>
                    <a:cubicBezTo>
                      <a:pt x="22" y="28"/>
                      <a:pt x="27" y="22"/>
                      <a:pt x="27" y="16"/>
                    </a:cubicBezTo>
                    <a:cubicBezTo>
                      <a:pt x="27" y="10"/>
                      <a:pt x="22" y="4"/>
                      <a:pt x="16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93"/>
              <p:cNvSpPr>
                <a:spLocks noEditPoints="1"/>
              </p:cNvSpPr>
              <p:nvPr/>
            </p:nvSpPr>
            <p:spPr bwMode="auto">
              <a:xfrm>
                <a:off x="4265" y="1740"/>
                <a:ext cx="57" cy="57"/>
              </a:xfrm>
              <a:custGeom>
                <a:avLst/>
                <a:gdLst>
                  <a:gd name="T0" fmla="*/ 15 w 31"/>
                  <a:gd name="T1" fmla="*/ 31 h 31"/>
                  <a:gd name="T2" fmla="*/ 0 w 31"/>
                  <a:gd name="T3" fmla="*/ 16 h 31"/>
                  <a:gd name="T4" fmla="*/ 15 w 31"/>
                  <a:gd name="T5" fmla="*/ 0 h 31"/>
                  <a:gd name="T6" fmla="*/ 31 w 31"/>
                  <a:gd name="T7" fmla="*/ 16 h 31"/>
                  <a:gd name="T8" fmla="*/ 15 w 31"/>
                  <a:gd name="T9" fmla="*/ 31 h 31"/>
                  <a:gd name="T10" fmla="*/ 15 w 31"/>
                  <a:gd name="T11" fmla="*/ 4 h 31"/>
                  <a:gd name="T12" fmla="*/ 4 w 31"/>
                  <a:gd name="T13" fmla="*/ 16 h 31"/>
                  <a:gd name="T14" fmla="*/ 15 w 31"/>
                  <a:gd name="T15" fmla="*/ 27 h 31"/>
                  <a:gd name="T16" fmla="*/ 27 w 31"/>
                  <a:gd name="T17" fmla="*/ 16 h 31"/>
                  <a:gd name="T18" fmla="*/ 15 w 31"/>
                  <a:gd name="T19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7" y="31"/>
                      <a:pt x="0" y="24"/>
                      <a:pt x="0" y="16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24" y="0"/>
                      <a:pt x="31" y="7"/>
                      <a:pt x="31" y="16"/>
                    </a:cubicBezTo>
                    <a:cubicBezTo>
                      <a:pt x="31" y="24"/>
                      <a:pt x="24" y="31"/>
                      <a:pt x="15" y="31"/>
                    </a:cubicBezTo>
                    <a:close/>
                    <a:moveTo>
                      <a:pt x="15" y="4"/>
                    </a:moveTo>
                    <a:cubicBezTo>
                      <a:pt x="9" y="4"/>
                      <a:pt x="4" y="9"/>
                      <a:pt x="4" y="16"/>
                    </a:cubicBezTo>
                    <a:cubicBezTo>
                      <a:pt x="4" y="22"/>
                      <a:pt x="9" y="27"/>
                      <a:pt x="15" y="27"/>
                    </a:cubicBezTo>
                    <a:cubicBezTo>
                      <a:pt x="22" y="27"/>
                      <a:pt x="27" y="22"/>
                      <a:pt x="27" y="16"/>
                    </a:cubicBezTo>
                    <a:cubicBezTo>
                      <a:pt x="27" y="9"/>
                      <a:pt x="22" y="4"/>
                      <a:pt x="15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94"/>
              <p:cNvSpPr>
                <a:spLocks noEditPoints="1"/>
              </p:cNvSpPr>
              <p:nvPr/>
            </p:nvSpPr>
            <p:spPr bwMode="auto">
              <a:xfrm>
                <a:off x="4808" y="1641"/>
                <a:ext cx="353" cy="342"/>
              </a:xfrm>
              <a:custGeom>
                <a:avLst/>
                <a:gdLst>
                  <a:gd name="T0" fmla="*/ 174 w 192"/>
                  <a:gd name="T1" fmla="*/ 8 h 186"/>
                  <a:gd name="T2" fmla="*/ 184 w 192"/>
                  <a:gd name="T3" fmla="*/ 18 h 186"/>
                  <a:gd name="T4" fmla="*/ 184 w 192"/>
                  <a:gd name="T5" fmla="*/ 166 h 186"/>
                  <a:gd name="T6" fmla="*/ 151 w 192"/>
                  <a:gd name="T7" fmla="*/ 133 h 186"/>
                  <a:gd name="T8" fmla="*/ 148 w 192"/>
                  <a:gd name="T9" fmla="*/ 130 h 186"/>
                  <a:gd name="T10" fmla="*/ 145 w 192"/>
                  <a:gd name="T11" fmla="*/ 130 h 186"/>
                  <a:gd name="T12" fmla="*/ 18 w 192"/>
                  <a:gd name="T13" fmla="*/ 130 h 186"/>
                  <a:gd name="T14" fmla="*/ 8 w 192"/>
                  <a:gd name="T15" fmla="*/ 120 h 186"/>
                  <a:gd name="T16" fmla="*/ 8 w 192"/>
                  <a:gd name="T17" fmla="*/ 18 h 186"/>
                  <a:gd name="T18" fmla="*/ 18 w 192"/>
                  <a:gd name="T19" fmla="*/ 8 h 186"/>
                  <a:gd name="T20" fmla="*/ 174 w 192"/>
                  <a:gd name="T21" fmla="*/ 8 h 186"/>
                  <a:gd name="T22" fmla="*/ 174 w 192"/>
                  <a:gd name="T23" fmla="*/ 0 h 186"/>
                  <a:gd name="T24" fmla="*/ 18 w 192"/>
                  <a:gd name="T25" fmla="*/ 0 h 186"/>
                  <a:gd name="T26" fmla="*/ 0 w 192"/>
                  <a:gd name="T27" fmla="*/ 18 h 186"/>
                  <a:gd name="T28" fmla="*/ 0 w 192"/>
                  <a:gd name="T29" fmla="*/ 120 h 186"/>
                  <a:gd name="T30" fmla="*/ 18 w 192"/>
                  <a:gd name="T31" fmla="*/ 138 h 186"/>
                  <a:gd name="T32" fmla="*/ 145 w 192"/>
                  <a:gd name="T33" fmla="*/ 138 h 186"/>
                  <a:gd name="T34" fmla="*/ 192 w 192"/>
                  <a:gd name="T35" fmla="*/ 186 h 186"/>
                  <a:gd name="T36" fmla="*/ 192 w 192"/>
                  <a:gd name="T37" fmla="*/ 18 h 186"/>
                  <a:gd name="T38" fmla="*/ 174 w 192"/>
                  <a:gd name="T39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2" h="186">
                    <a:moveTo>
                      <a:pt x="174" y="8"/>
                    </a:moveTo>
                    <a:cubicBezTo>
                      <a:pt x="179" y="8"/>
                      <a:pt x="184" y="13"/>
                      <a:pt x="184" y="18"/>
                    </a:cubicBezTo>
                    <a:cubicBezTo>
                      <a:pt x="184" y="166"/>
                      <a:pt x="184" y="166"/>
                      <a:pt x="184" y="166"/>
                    </a:cubicBezTo>
                    <a:cubicBezTo>
                      <a:pt x="151" y="133"/>
                      <a:pt x="151" y="133"/>
                      <a:pt x="151" y="133"/>
                    </a:cubicBezTo>
                    <a:cubicBezTo>
                      <a:pt x="148" y="130"/>
                      <a:pt x="148" y="130"/>
                      <a:pt x="148" y="130"/>
                    </a:cubicBezTo>
                    <a:cubicBezTo>
                      <a:pt x="145" y="130"/>
                      <a:pt x="145" y="130"/>
                      <a:pt x="145" y="130"/>
                    </a:cubicBezTo>
                    <a:cubicBezTo>
                      <a:pt x="18" y="130"/>
                      <a:pt x="18" y="130"/>
                      <a:pt x="18" y="130"/>
                    </a:cubicBezTo>
                    <a:cubicBezTo>
                      <a:pt x="12" y="130"/>
                      <a:pt x="8" y="126"/>
                      <a:pt x="8" y="120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3"/>
                      <a:pt x="12" y="8"/>
                      <a:pt x="18" y="8"/>
                    </a:cubicBezTo>
                    <a:cubicBezTo>
                      <a:pt x="174" y="8"/>
                      <a:pt x="174" y="8"/>
                      <a:pt x="174" y="8"/>
                    </a:cubicBezTo>
                    <a:moveTo>
                      <a:pt x="174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30"/>
                      <a:pt x="8" y="138"/>
                      <a:pt x="18" y="138"/>
                    </a:cubicBezTo>
                    <a:cubicBezTo>
                      <a:pt x="145" y="138"/>
                      <a:pt x="145" y="138"/>
                      <a:pt x="145" y="138"/>
                    </a:cubicBezTo>
                    <a:cubicBezTo>
                      <a:pt x="192" y="186"/>
                      <a:pt x="192" y="186"/>
                      <a:pt x="192" y="186"/>
                    </a:cubicBezTo>
                    <a:cubicBezTo>
                      <a:pt x="192" y="18"/>
                      <a:pt x="192" y="18"/>
                      <a:pt x="192" y="18"/>
                    </a:cubicBezTo>
                    <a:cubicBezTo>
                      <a:pt x="192" y="8"/>
                      <a:pt x="183" y="0"/>
                      <a:pt x="17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Rectangle 95"/>
              <p:cNvSpPr>
                <a:spLocks noChangeArrowheads="1"/>
              </p:cNvSpPr>
              <p:nvPr/>
            </p:nvSpPr>
            <p:spPr bwMode="auto">
              <a:xfrm>
                <a:off x="4924" y="1762"/>
                <a:ext cx="117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Rectangle 96"/>
              <p:cNvSpPr>
                <a:spLocks noChangeArrowheads="1"/>
              </p:cNvSpPr>
              <p:nvPr/>
            </p:nvSpPr>
            <p:spPr bwMode="auto">
              <a:xfrm>
                <a:off x="4979" y="1707"/>
                <a:ext cx="7" cy="1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97"/>
              <p:cNvSpPr>
                <a:spLocks noEditPoints="1"/>
              </p:cNvSpPr>
              <p:nvPr/>
            </p:nvSpPr>
            <p:spPr bwMode="auto">
              <a:xfrm>
                <a:off x="5567" y="1641"/>
                <a:ext cx="352" cy="342"/>
              </a:xfrm>
              <a:custGeom>
                <a:avLst/>
                <a:gdLst>
                  <a:gd name="T0" fmla="*/ 174 w 192"/>
                  <a:gd name="T1" fmla="*/ 8 h 186"/>
                  <a:gd name="T2" fmla="*/ 184 w 192"/>
                  <a:gd name="T3" fmla="*/ 18 h 186"/>
                  <a:gd name="T4" fmla="*/ 184 w 192"/>
                  <a:gd name="T5" fmla="*/ 166 h 186"/>
                  <a:gd name="T6" fmla="*/ 151 w 192"/>
                  <a:gd name="T7" fmla="*/ 133 h 186"/>
                  <a:gd name="T8" fmla="*/ 149 w 192"/>
                  <a:gd name="T9" fmla="*/ 130 h 186"/>
                  <a:gd name="T10" fmla="*/ 146 w 192"/>
                  <a:gd name="T11" fmla="*/ 130 h 186"/>
                  <a:gd name="T12" fmla="*/ 18 w 192"/>
                  <a:gd name="T13" fmla="*/ 130 h 186"/>
                  <a:gd name="T14" fmla="*/ 8 w 192"/>
                  <a:gd name="T15" fmla="*/ 120 h 186"/>
                  <a:gd name="T16" fmla="*/ 8 w 192"/>
                  <a:gd name="T17" fmla="*/ 18 h 186"/>
                  <a:gd name="T18" fmla="*/ 18 w 192"/>
                  <a:gd name="T19" fmla="*/ 8 h 186"/>
                  <a:gd name="T20" fmla="*/ 174 w 192"/>
                  <a:gd name="T21" fmla="*/ 8 h 186"/>
                  <a:gd name="T22" fmla="*/ 174 w 192"/>
                  <a:gd name="T23" fmla="*/ 0 h 186"/>
                  <a:gd name="T24" fmla="*/ 18 w 192"/>
                  <a:gd name="T25" fmla="*/ 0 h 186"/>
                  <a:gd name="T26" fmla="*/ 0 w 192"/>
                  <a:gd name="T27" fmla="*/ 18 h 186"/>
                  <a:gd name="T28" fmla="*/ 0 w 192"/>
                  <a:gd name="T29" fmla="*/ 120 h 186"/>
                  <a:gd name="T30" fmla="*/ 18 w 192"/>
                  <a:gd name="T31" fmla="*/ 138 h 186"/>
                  <a:gd name="T32" fmla="*/ 146 w 192"/>
                  <a:gd name="T33" fmla="*/ 138 h 186"/>
                  <a:gd name="T34" fmla="*/ 192 w 192"/>
                  <a:gd name="T35" fmla="*/ 186 h 186"/>
                  <a:gd name="T36" fmla="*/ 192 w 192"/>
                  <a:gd name="T37" fmla="*/ 18 h 186"/>
                  <a:gd name="T38" fmla="*/ 174 w 192"/>
                  <a:gd name="T39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2" h="186">
                    <a:moveTo>
                      <a:pt x="174" y="8"/>
                    </a:moveTo>
                    <a:cubicBezTo>
                      <a:pt x="180" y="8"/>
                      <a:pt x="184" y="13"/>
                      <a:pt x="184" y="18"/>
                    </a:cubicBezTo>
                    <a:cubicBezTo>
                      <a:pt x="184" y="166"/>
                      <a:pt x="184" y="166"/>
                      <a:pt x="184" y="166"/>
                    </a:cubicBezTo>
                    <a:cubicBezTo>
                      <a:pt x="151" y="133"/>
                      <a:pt x="151" y="133"/>
                      <a:pt x="151" y="133"/>
                    </a:cubicBezTo>
                    <a:cubicBezTo>
                      <a:pt x="149" y="130"/>
                      <a:pt x="149" y="130"/>
                      <a:pt x="149" y="130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8" y="130"/>
                      <a:pt x="18" y="130"/>
                      <a:pt x="18" y="130"/>
                    </a:cubicBezTo>
                    <a:cubicBezTo>
                      <a:pt x="13" y="130"/>
                      <a:pt x="8" y="126"/>
                      <a:pt x="8" y="120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3"/>
                      <a:pt x="13" y="8"/>
                      <a:pt x="18" y="8"/>
                    </a:cubicBezTo>
                    <a:cubicBezTo>
                      <a:pt x="174" y="8"/>
                      <a:pt x="174" y="8"/>
                      <a:pt x="174" y="8"/>
                    </a:cubicBezTo>
                    <a:moveTo>
                      <a:pt x="174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30"/>
                      <a:pt x="8" y="138"/>
                      <a:pt x="18" y="138"/>
                    </a:cubicBezTo>
                    <a:cubicBezTo>
                      <a:pt x="146" y="138"/>
                      <a:pt x="146" y="138"/>
                      <a:pt x="146" y="138"/>
                    </a:cubicBezTo>
                    <a:cubicBezTo>
                      <a:pt x="192" y="186"/>
                      <a:pt x="192" y="186"/>
                      <a:pt x="192" y="186"/>
                    </a:cubicBezTo>
                    <a:cubicBezTo>
                      <a:pt x="192" y="18"/>
                      <a:pt x="192" y="18"/>
                      <a:pt x="192" y="18"/>
                    </a:cubicBezTo>
                    <a:cubicBezTo>
                      <a:pt x="192" y="8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Rectangle 98"/>
              <p:cNvSpPr>
                <a:spLocks noChangeArrowheads="1"/>
              </p:cNvSpPr>
              <p:nvPr/>
            </p:nvSpPr>
            <p:spPr bwMode="auto">
              <a:xfrm>
                <a:off x="5684" y="1762"/>
                <a:ext cx="117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99"/>
              <p:cNvSpPr>
                <a:spLocks noEditPoints="1"/>
              </p:cNvSpPr>
              <p:nvPr/>
            </p:nvSpPr>
            <p:spPr bwMode="auto">
              <a:xfrm>
                <a:off x="6336" y="1659"/>
                <a:ext cx="352" cy="305"/>
              </a:xfrm>
              <a:custGeom>
                <a:avLst/>
                <a:gdLst>
                  <a:gd name="T0" fmla="*/ 21 w 192"/>
                  <a:gd name="T1" fmla="*/ 166 h 166"/>
                  <a:gd name="T2" fmla="*/ 13 w 192"/>
                  <a:gd name="T3" fmla="*/ 158 h 166"/>
                  <a:gd name="T4" fmla="*/ 13 w 192"/>
                  <a:gd name="T5" fmla="*/ 158 h 166"/>
                  <a:gd name="T6" fmla="*/ 16 w 192"/>
                  <a:gd name="T7" fmla="*/ 149 h 166"/>
                  <a:gd name="T8" fmla="*/ 17 w 192"/>
                  <a:gd name="T9" fmla="*/ 149 h 166"/>
                  <a:gd name="T10" fmla="*/ 19 w 192"/>
                  <a:gd name="T11" fmla="*/ 146 h 166"/>
                  <a:gd name="T12" fmla="*/ 33 w 192"/>
                  <a:gd name="T13" fmla="*/ 123 h 166"/>
                  <a:gd name="T14" fmla="*/ 0 w 192"/>
                  <a:gd name="T15" fmla="*/ 70 h 166"/>
                  <a:gd name="T16" fmla="*/ 96 w 192"/>
                  <a:gd name="T17" fmla="*/ 0 h 166"/>
                  <a:gd name="T18" fmla="*/ 192 w 192"/>
                  <a:gd name="T19" fmla="*/ 70 h 166"/>
                  <a:gd name="T20" fmla="*/ 96 w 192"/>
                  <a:gd name="T21" fmla="*/ 139 h 166"/>
                  <a:gd name="T22" fmla="*/ 82 w 192"/>
                  <a:gd name="T23" fmla="*/ 139 h 166"/>
                  <a:gd name="T24" fmla="*/ 35 w 192"/>
                  <a:gd name="T25" fmla="*/ 163 h 166"/>
                  <a:gd name="T26" fmla="*/ 22 w 192"/>
                  <a:gd name="T27" fmla="*/ 166 h 166"/>
                  <a:gd name="T28" fmla="*/ 21 w 192"/>
                  <a:gd name="T29" fmla="*/ 166 h 166"/>
                  <a:gd name="T30" fmla="*/ 21 w 192"/>
                  <a:gd name="T31" fmla="*/ 157 h 166"/>
                  <a:gd name="T32" fmla="*/ 21 w 192"/>
                  <a:gd name="T33" fmla="*/ 157 h 166"/>
                  <a:gd name="T34" fmla="*/ 32 w 192"/>
                  <a:gd name="T35" fmla="*/ 155 h 166"/>
                  <a:gd name="T36" fmla="*/ 78 w 192"/>
                  <a:gd name="T37" fmla="*/ 131 h 166"/>
                  <a:gd name="T38" fmla="*/ 79 w 192"/>
                  <a:gd name="T39" fmla="*/ 130 h 166"/>
                  <a:gd name="T40" fmla="*/ 81 w 192"/>
                  <a:gd name="T41" fmla="*/ 130 h 166"/>
                  <a:gd name="T42" fmla="*/ 96 w 192"/>
                  <a:gd name="T43" fmla="*/ 131 h 166"/>
                  <a:gd name="T44" fmla="*/ 183 w 192"/>
                  <a:gd name="T45" fmla="*/ 70 h 166"/>
                  <a:gd name="T46" fmla="*/ 96 w 192"/>
                  <a:gd name="T47" fmla="*/ 8 h 166"/>
                  <a:gd name="T48" fmla="*/ 8 w 192"/>
                  <a:gd name="T49" fmla="*/ 70 h 166"/>
                  <a:gd name="T50" fmla="*/ 40 w 192"/>
                  <a:gd name="T51" fmla="*/ 117 h 166"/>
                  <a:gd name="T52" fmla="*/ 43 w 192"/>
                  <a:gd name="T53" fmla="*/ 119 h 166"/>
                  <a:gd name="T54" fmla="*/ 42 w 192"/>
                  <a:gd name="T55" fmla="*/ 122 h 166"/>
                  <a:gd name="T56" fmla="*/ 25 w 192"/>
                  <a:gd name="T57" fmla="*/ 151 h 166"/>
                  <a:gd name="T58" fmla="*/ 23 w 192"/>
                  <a:gd name="T59" fmla="*/ 154 h 166"/>
                  <a:gd name="T60" fmla="*/ 22 w 192"/>
                  <a:gd name="T61" fmla="*/ 155 h 166"/>
                  <a:gd name="T62" fmla="*/ 21 w 192"/>
                  <a:gd name="T63" fmla="*/ 157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2" h="166">
                    <a:moveTo>
                      <a:pt x="21" y="166"/>
                    </a:moveTo>
                    <a:cubicBezTo>
                      <a:pt x="17" y="166"/>
                      <a:pt x="14" y="163"/>
                      <a:pt x="13" y="158"/>
                    </a:cubicBezTo>
                    <a:cubicBezTo>
                      <a:pt x="13" y="158"/>
                      <a:pt x="13" y="158"/>
                      <a:pt x="13" y="158"/>
                    </a:cubicBezTo>
                    <a:cubicBezTo>
                      <a:pt x="12" y="154"/>
                      <a:pt x="14" y="151"/>
                      <a:pt x="16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17" y="148"/>
                      <a:pt x="18" y="147"/>
                      <a:pt x="19" y="146"/>
                    </a:cubicBezTo>
                    <a:cubicBezTo>
                      <a:pt x="24" y="140"/>
                      <a:pt x="30" y="135"/>
                      <a:pt x="33" y="123"/>
                    </a:cubicBezTo>
                    <a:cubicBezTo>
                      <a:pt x="12" y="110"/>
                      <a:pt x="0" y="90"/>
                      <a:pt x="0" y="70"/>
                    </a:cubicBezTo>
                    <a:cubicBezTo>
                      <a:pt x="0" y="31"/>
                      <a:pt x="43" y="0"/>
                      <a:pt x="96" y="0"/>
                    </a:cubicBezTo>
                    <a:cubicBezTo>
                      <a:pt x="148" y="0"/>
                      <a:pt x="192" y="31"/>
                      <a:pt x="192" y="70"/>
                    </a:cubicBezTo>
                    <a:cubicBezTo>
                      <a:pt x="192" y="108"/>
                      <a:pt x="148" y="139"/>
                      <a:pt x="96" y="139"/>
                    </a:cubicBezTo>
                    <a:cubicBezTo>
                      <a:pt x="91" y="139"/>
                      <a:pt x="87" y="139"/>
                      <a:pt x="82" y="139"/>
                    </a:cubicBezTo>
                    <a:cubicBezTo>
                      <a:pt x="68" y="150"/>
                      <a:pt x="52" y="159"/>
                      <a:pt x="35" y="163"/>
                    </a:cubicBezTo>
                    <a:cubicBezTo>
                      <a:pt x="31" y="164"/>
                      <a:pt x="27" y="165"/>
                      <a:pt x="22" y="166"/>
                    </a:cubicBezTo>
                    <a:lnTo>
                      <a:pt x="21" y="166"/>
                    </a:lnTo>
                    <a:close/>
                    <a:moveTo>
                      <a:pt x="21" y="157"/>
                    </a:moveTo>
                    <a:cubicBezTo>
                      <a:pt x="21" y="157"/>
                      <a:pt x="21" y="157"/>
                      <a:pt x="21" y="157"/>
                    </a:cubicBezTo>
                    <a:cubicBezTo>
                      <a:pt x="26" y="157"/>
                      <a:pt x="29" y="156"/>
                      <a:pt x="32" y="155"/>
                    </a:cubicBezTo>
                    <a:cubicBezTo>
                      <a:pt x="50" y="151"/>
                      <a:pt x="65" y="143"/>
                      <a:pt x="78" y="131"/>
                    </a:cubicBezTo>
                    <a:cubicBezTo>
                      <a:pt x="79" y="130"/>
                      <a:pt x="79" y="130"/>
                      <a:pt x="79" y="130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6" y="131"/>
                      <a:pt x="91" y="131"/>
                      <a:pt x="96" y="131"/>
                    </a:cubicBezTo>
                    <a:cubicBezTo>
                      <a:pt x="144" y="131"/>
                      <a:pt x="183" y="103"/>
                      <a:pt x="183" y="70"/>
                    </a:cubicBezTo>
                    <a:cubicBezTo>
                      <a:pt x="183" y="36"/>
                      <a:pt x="144" y="8"/>
                      <a:pt x="96" y="8"/>
                    </a:cubicBezTo>
                    <a:cubicBezTo>
                      <a:pt x="47" y="8"/>
                      <a:pt x="8" y="36"/>
                      <a:pt x="8" y="70"/>
                    </a:cubicBezTo>
                    <a:cubicBezTo>
                      <a:pt x="8" y="88"/>
                      <a:pt x="20" y="106"/>
                      <a:pt x="40" y="117"/>
                    </a:cubicBezTo>
                    <a:cubicBezTo>
                      <a:pt x="43" y="119"/>
                      <a:pt x="43" y="119"/>
                      <a:pt x="43" y="119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38" y="138"/>
                      <a:pt x="31" y="145"/>
                      <a:pt x="25" y="151"/>
                    </a:cubicBezTo>
                    <a:cubicBezTo>
                      <a:pt x="25" y="152"/>
                      <a:pt x="24" y="153"/>
                      <a:pt x="23" y="154"/>
                    </a:cubicBezTo>
                    <a:cubicBezTo>
                      <a:pt x="22" y="155"/>
                      <a:pt x="22" y="155"/>
                      <a:pt x="22" y="155"/>
                    </a:cubicBezTo>
                    <a:cubicBezTo>
                      <a:pt x="22" y="155"/>
                      <a:pt x="21" y="156"/>
                      <a:pt x="21" y="15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00"/>
              <p:cNvSpPr>
                <a:spLocks noEditPoints="1"/>
              </p:cNvSpPr>
              <p:nvPr/>
            </p:nvSpPr>
            <p:spPr bwMode="auto">
              <a:xfrm>
                <a:off x="7099" y="1657"/>
                <a:ext cx="353" cy="305"/>
              </a:xfrm>
              <a:custGeom>
                <a:avLst/>
                <a:gdLst>
                  <a:gd name="T0" fmla="*/ 21 w 192"/>
                  <a:gd name="T1" fmla="*/ 166 h 166"/>
                  <a:gd name="T2" fmla="*/ 13 w 192"/>
                  <a:gd name="T3" fmla="*/ 159 h 166"/>
                  <a:gd name="T4" fmla="*/ 13 w 192"/>
                  <a:gd name="T5" fmla="*/ 158 h 166"/>
                  <a:gd name="T6" fmla="*/ 16 w 192"/>
                  <a:gd name="T7" fmla="*/ 150 h 166"/>
                  <a:gd name="T8" fmla="*/ 17 w 192"/>
                  <a:gd name="T9" fmla="*/ 149 h 166"/>
                  <a:gd name="T10" fmla="*/ 19 w 192"/>
                  <a:gd name="T11" fmla="*/ 146 h 166"/>
                  <a:gd name="T12" fmla="*/ 33 w 192"/>
                  <a:gd name="T13" fmla="*/ 123 h 166"/>
                  <a:gd name="T14" fmla="*/ 0 w 192"/>
                  <a:gd name="T15" fmla="*/ 70 h 166"/>
                  <a:gd name="T16" fmla="*/ 96 w 192"/>
                  <a:gd name="T17" fmla="*/ 0 h 166"/>
                  <a:gd name="T18" fmla="*/ 192 w 192"/>
                  <a:gd name="T19" fmla="*/ 70 h 166"/>
                  <a:gd name="T20" fmla="*/ 96 w 192"/>
                  <a:gd name="T21" fmla="*/ 140 h 166"/>
                  <a:gd name="T22" fmla="*/ 82 w 192"/>
                  <a:gd name="T23" fmla="*/ 139 h 166"/>
                  <a:gd name="T24" fmla="*/ 35 w 192"/>
                  <a:gd name="T25" fmla="*/ 164 h 166"/>
                  <a:gd name="T26" fmla="*/ 22 w 192"/>
                  <a:gd name="T27" fmla="*/ 166 h 166"/>
                  <a:gd name="T28" fmla="*/ 21 w 192"/>
                  <a:gd name="T29" fmla="*/ 166 h 166"/>
                  <a:gd name="T30" fmla="*/ 21 w 192"/>
                  <a:gd name="T31" fmla="*/ 157 h 166"/>
                  <a:gd name="T32" fmla="*/ 21 w 192"/>
                  <a:gd name="T33" fmla="*/ 158 h 166"/>
                  <a:gd name="T34" fmla="*/ 32 w 192"/>
                  <a:gd name="T35" fmla="*/ 156 h 166"/>
                  <a:gd name="T36" fmla="*/ 78 w 192"/>
                  <a:gd name="T37" fmla="*/ 132 h 166"/>
                  <a:gd name="T38" fmla="*/ 79 w 192"/>
                  <a:gd name="T39" fmla="*/ 131 h 166"/>
                  <a:gd name="T40" fmla="*/ 81 w 192"/>
                  <a:gd name="T41" fmla="*/ 131 h 166"/>
                  <a:gd name="T42" fmla="*/ 96 w 192"/>
                  <a:gd name="T43" fmla="*/ 132 h 166"/>
                  <a:gd name="T44" fmla="*/ 183 w 192"/>
                  <a:gd name="T45" fmla="*/ 70 h 166"/>
                  <a:gd name="T46" fmla="*/ 96 w 192"/>
                  <a:gd name="T47" fmla="*/ 9 h 166"/>
                  <a:gd name="T48" fmla="*/ 8 w 192"/>
                  <a:gd name="T49" fmla="*/ 70 h 166"/>
                  <a:gd name="T50" fmla="*/ 40 w 192"/>
                  <a:gd name="T51" fmla="*/ 118 h 166"/>
                  <a:gd name="T52" fmla="*/ 43 w 192"/>
                  <a:gd name="T53" fmla="*/ 120 h 166"/>
                  <a:gd name="T54" fmla="*/ 42 w 192"/>
                  <a:gd name="T55" fmla="*/ 123 h 166"/>
                  <a:gd name="T56" fmla="*/ 25 w 192"/>
                  <a:gd name="T57" fmla="*/ 152 h 166"/>
                  <a:gd name="T58" fmla="*/ 23 w 192"/>
                  <a:gd name="T59" fmla="*/ 155 h 166"/>
                  <a:gd name="T60" fmla="*/ 22 w 192"/>
                  <a:gd name="T61" fmla="*/ 156 h 166"/>
                  <a:gd name="T62" fmla="*/ 21 w 192"/>
                  <a:gd name="T63" fmla="*/ 157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2" h="166">
                    <a:moveTo>
                      <a:pt x="21" y="166"/>
                    </a:moveTo>
                    <a:cubicBezTo>
                      <a:pt x="17" y="166"/>
                      <a:pt x="14" y="163"/>
                      <a:pt x="13" y="159"/>
                    </a:cubicBezTo>
                    <a:cubicBezTo>
                      <a:pt x="13" y="158"/>
                      <a:pt x="13" y="158"/>
                      <a:pt x="13" y="158"/>
                    </a:cubicBezTo>
                    <a:cubicBezTo>
                      <a:pt x="12" y="154"/>
                      <a:pt x="14" y="152"/>
                      <a:pt x="16" y="150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17" y="148"/>
                      <a:pt x="18" y="147"/>
                      <a:pt x="19" y="146"/>
                    </a:cubicBezTo>
                    <a:cubicBezTo>
                      <a:pt x="24" y="141"/>
                      <a:pt x="30" y="135"/>
                      <a:pt x="33" y="123"/>
                    </a:cubicBezTo>
                    <a:cubicBezTo>
                      <a:pt x="12" y="110"/>
                      <a:pt x="0" y="91"/>
                      <a:pt x="0" y="70"/>
                    </a:cubicBezTo>
                    <a:cubicBezTo>
                      <a:pt x="0" y="32"/>
                      <a:pt x="43" y="0"/>
                      <a:pt x="96" y="0"/>
                    </a:cubicBezTo>
                    <a:cubicBezTo>
                      <a:pt x="148" y="0"/>
                      <a:pt x="192" y="32"/>
                      <a:pt x="192" y="70"/>
                    </a:cubicBezTo>
                    <a:cubicBezTo>
                      <a:pt x="192" y="109"/>
                      <a:pt x="148" y="140"/>
                      <a:pt x="96" y="140"/>
                    </a:cubicBezTo>
                    <a:cubicBezTo>
                      <a:pt x="91" y="140"/>
                      <a:pt x="87" y="140"/>
                      <a:pt x="82" y="139"/>
                    </a:cubicBezTo>
                    <a:cubicBezTo>
                      <a:pt x="68" y="151"/>
                      <a:pt x="52" y="159"/>
                      <a:pt x="35" y="164"/>
                    </a:cubicBezTo>
                    <a:cubicBezTo>
                      <a:pt x="31" y="165"/>
                      <a:pt x="27" y="166"/>
                      <a:pt x="22" y="166"/>
                    </a:cubicBezTo>
                    <a:lnTo>
                      <a:pt x="21" y="166"/>
                    </a:lnTo>
                    <a:close/>
                    <a:moveTo>
                      <a:pt x="21" y="157"/>
                    </a:moveTo>
                    <a:cubicBezTo>
                      <a:pt x="21" y="158"/>
                      <a:pt x="21" y="158"/>
                      <a:pt x="21" y="158"/>
                    </a:cubicBezTo>
                    <a:cubicBezTo>
                      <a:pt x="26" y="157"/>
                      <a:pt x="29" y="157"/>
                      <a:pt x="32" y="156"/>
                    </a:cubicBezTo>
                    <a:cubicBezTo>
                      <a:pt x="50" y="151"/>
                      <a:pt x="65" y="143"/>
                      <a:pt x="78" y="132"/>
                    </a:cubicBezTo>
                    <a:cubicBezTo>
                      <a:pt x="79" y="131"/>
                      <a:pt x="79" y="131"/>
                      <a:pt x="79" y="131"/>
                    </a:cubicBezTo>
                    <a:cubicBezTo>
                      <a:pt x="81" y="131"/>
                      <a:pt x="81" y="131"/>
                      <a:pt x="81" y="131"/>
                    </a:cubicBezTo>
                    <a:cubicBezTo>
                      <a:pt x="86" y="131"/>
                      <a:pt x="91" y="132"/>
                      <a:pt x="96" y="132"/>
                    </a:cubicBezTo>
                    <a:cubicBezTo>
                      <a:pt x="144" y="132"/>
                      <a:pt x="183" y="104"/>
                      <a:pt x="183" y="70"/>
                    </a:cubicBezTo>
                    <a:cubicBezTo>
                      <a:pt x="183" y="36"/>
                      <a:pt x="144" y="9"/>
                      <a:pt x="96" y="9"/>
                    </a:cubicBezTo>
                    <a:cubicBezTo>
                      <a:pt x="47" y="9"/>
                      <a:pt x="8" y="36"/>
                      <a:pt x="8" y="70"/>
                    </a:cubicBezTo>
                    <a:cubicBezTo>
                      <a:pt x="8" y="89"/>
                      <a:pt x="20" y="106"/>
                      <a:pt x="40" y="118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38" y="138"/>
                      <a:pt x="31" y="146"/>
                      <a:pt x="25" y="152"/>
                    </a:cubicBezTo>
                    <a:cubicBezTo>
                      <a:pt x="25" y="153"/>
                      <a:pt x="24" y="154"/>
                      <a:pt x="23" y="155"/>
                    </a:cubicBezTo>
                    <a:cubicBezTo>
                      <a:pt x="22" y="156"/>
                      <a:pt x="22" y="156"/>
                      <a:pt x="22" y="156"/>
                    </a:cubicBezTo>
                    <a:cubicBezTo>
                      <a:pt x="22" y="156"/>
                      <a:pt x="21" y="157"/>
                      <a:pt x="21" y="15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01"/>
              <p:cNvSpPr>
                <a:spLocks noEditPoints="1"/>
              </p:cNvSpPr>
              <p:nvPr/>
            </p:nvSpPr>
            <p:spPr bwMode="auto">
              <a:xfrm>
                <a:off x="7162" y="1760"/>
                <a:ext cx="58" cy="59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4 h 32"/>
                  <a:gd name="T12" fmla="*/ 4 w 32"/>
                  <a:gd name="T13" fmla="*/ 16 h 32"/>
                  <a:gd name="T14" fmla="*/ 16 w 32"/>
                  <a:gd name="T15" fmla="*/ 28 h 32"/>
                  <a:gd name="T16" fmla="*/ 28 w 32"/>
                  <a:gd name="T17" fmla="*/ 16 h 32"/>
                  <a:gd name="T18" fmla="*/ 16 w 32"/>
                  <a:gd name="T1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4"/>
                    </a:moveTo>
                    <a:cubicBezTo>
                      <a:pt x="9" y="4"/>
                      <a:pt x="4" y="9"/>
                      <a:pt x="4" y="16"/>
                    </a:cubicBezTo>
                    <a:cubicBezTo>
                      <a:pt x="4" y="22"/>
                      <a:pt x="9" y="28"/>
                      <a:pt x="16" y="28"/>
                    </a:cubicBezTo>
                    <a:cubicBezTo>
                      <a:pt x="22" y="28"/>
                      <a:pt x="28" y="22"/>
                      <a:pt x="28" y="16"/>
                    </a:cubicBezTo>
                    <a:cubicBezTo>
                      <a:pt x="28" y="9"/>
                      <a:pt x="22" y="4"/>
                      <a:pt x="16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02"/>
              <p:cNvSpPr>
                <a:spLocks noEditPoints="1"/>
              </p:cNvSpPr>
              <p:nvPr/>
            </p:nvSpPr>
            <p:spPr bwMode="auto">
              <a:xfrm>
                <a:off x="7239" y="1760"/>
                <a:ext cx="59" cy="59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4 h 32"/>
                  <a:gd name="T12" fmla="*/ 4 w 32"/>
                  <a:gd name="T13" fmla="*/ 16 h 32"/>
                  <a:gd name="T14" fmla="*/ 16 w 32"/>
                  <a:gd name="T15" fmla="*/ 28 h 32"/>
                  <a:gd name="T16" fmla="*/ 28 w 32"/>
                  <a:gd name="T17" fmla="*/ 16 h 32"/>
                  <a:gd name="T18" fmla="*/ 16 w 32"/>
                  <a:gd name="T1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4"/>
                    </a:moveTo>
                    <a:cubicBezTo>
                      <a:pt x="9" y="4"/>
                      <a:pt x="4" y="9"/>
                      <a:pt x="4" y="16"/>
                    </a:cubicBezTo>
                    <a:cubicBezTo>
                      <a:pt x="4" y="22"/>
                      <a:pt x="9" y="28"/>
                      <a:pt x="16" y="28"/>
                    </a:cubicBezTo>
                    <a:cubicBezTo>
                      <a:pt x="23" y="28"/>
                      <a:pt x="28" y="22"/>
                      <a:pt x="28" y="16"/>
                    </a:cubicBezTo>
                    <a:cubicBezTo>
                      <a:pt x="28" y="9"/>
                      <a:pt x="23" y="4"/>
                      <a:pt x="16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03"/>
              <p:cNvSpPr>
                <a:spLocks noEditPoints="1"/>
              </p:cNvSpPr>
              <p:nvPr/>
            </p:nvSpPr>
            <p:spPr bwMode="auto">
              <a:xfrm>
                <a:off x="7314" y="1759"/>
                <a:ext cx="59" cy="60"/>
              </a:xfrm>
              <a:custGeom>
                <a:avLst/>
                <a:gdLst>
                  <a:gd name="T0" fmla="*/ 16 w 32"/>
                  <a:gd name="T1" fmla="*/ 33 h 33"/>
                  <a:gd name="T2" fmla="*/ 0 w 32"/>
                  <a:gd name="T3" fmla="*/ 17 h 33"/>
                  <a:gd name="T4" fmla="*/ 16 w 32"/>
                  <a:gd name="T5" fmla="*/ 0 h 33"/>
                  <a:gd name="T6" fmla="*/ 32 w 32"/>
                  <a:gd name="T7" fmla="*/ 17 h 33"/>
                  <a:gd name="T8" fmla="*/ 16 w 32"/>
                  <a:gd name="T9" fmla="*/ 33 h 33"/>
                  <a:gd name="T10" fmla="*/ 16 w 32"/>
                  <a:gd name="T11" fmla="*/ 5 h 33"/>
                  <a:gd name="T12" fmla="*/ 4 w 32"/>
                  <a:gd name="T13" fmla="*/ 17 h 33"/>
                  <a:gd name="T14" fmla="*/ 16 w 32"/>
                  <a:gd name="T15" fmla="*/ 29 h 33"/>
                  <a:gd name="T16" fmla="*/ 28 w 32"/>
                  <a:gd name="T17" fmla="*/ 17 h 33"/>
                  <a:gd name="T18" fmla="*/ 16 w 32"/>
                  <a:gd name="T19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3">
                    <a:moveTo>
                      <a:pt x="16" y="33"/>
                    </a:moveTo>
                    <a:cubicBezTo>
                      <a:pt x="7" y="33"/>
                      <a:pt x="0" y="25"/>
                      <a:pt x="0" y="17"/>
                    </a:cubicBezTo>
                    <a:cubicBezTo>
                      <a:pt x="0" y="8"/>
                      <a:pt x="7" y="0"/>
                      <a:pt x="16" y="0"/>
                    </a:cubicBezTo>
                    <a:cubicBezTo>
                      <a:pt x="25" y="0"/>
                      <a:pt x="32" y="8"/>
                      <a:pt x="32" y="17"/>
                    </a:cubicBezTo>
                    <a:cubicBezTo>
                      <a:pt x="32" y="25"/>
                      <a:pt x="25" y="33"/>
                      <a:pt x="16" y="33"/>
                    </a:cubicBezTo>
                    <a:close/>
                    <a:moveTo>
                      <a:pt x="16" y="5"/>
                    </a:moveTo>
                    <a:cubicBezTo>
                      <a:pt x="9" y="5"/>
                      <a:pt x="4" y="10"/>
                      <a:pt x="4" y="17"/>
                    </a:cubicBezTo>
                    <a:cubicBezTo>
                      <a:pt x="4" y="23"/>
                      <a:pt x="9" y="29"/>
                      <a:pt x="16" y="29"/>
                    </a:cubicBezTo>
                    <a:cubicBezTo>
                      <a:pt x="23" y="29"/>
                      <a:pt x="28" y="23"/>
                      <a:pt x="28" y="17"/>
                    </a:cubicBezTo>
                    <a:cubicBezTo>
                      <a:pt x="28" y="10"/>
                      <a:pt x="23" y="5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04"/>
              <p:cNvSpPr>
                <a:spLocks noEditPoints="1"/>
              </p:cNvSpPr>
              <p:nvPr/>
            </p:nvSpPr>
            <p:spPr bwMode="auto">
              <a:xfrm>
                <a:off x="226" y="2348"/>
                <a:ext cx="353" cy="305"/>
              </a:xfrm>
              <a:custGeom>
                <a:avLst/>
                <a:gdLst>
                  <a:gd name="T0" fmla="*/ 21 w 192"/>
                  <a:gd name="T1" fmla="*/ 166 h 166"/>
                  <a:gd name="T2" fmla="*/ 13 w 192"/>
                  <a:gd name="T3" fmla="*/ 159 h 166"/>
                  <a:gd name="T4" fmla="*/ 13 w 192"/>
                  <a:gd name="T5" fmla="*/ 158 h 166"/>
                  <a:gd name="T6" fmla="*/ 16 w 192"/>
                  <a:gd name="T7" fmla="*/ 150 h 166"/>
                  <a:gd name="T8" fmla="*/ 17 w 192"/>
                  <a:gd name="T9" fmla="*/ 149 h 166"/>
                  <a:gd name="T10" fmla="*/ 19 w 192"/>
                  <a:gd name="T11" fmla="*/ 146 h 166"/>
                  <a:gd name="T12" fmla="*/ 33 w 192"/>
                  <a:gd name="T13" fmla="*/ 123 h 166"/>
                  <a:gd name="T14" fmla="*/ 0 w 192"/>
                  <a:gd name="T15" fmla="*/ 70 h 166"/>
                  <a:gd name="T16" fmla="*/ 96 w 192"/>
                  <a:gd name="T17" fmla="*/ 0 h 166"/>
                  <a:gd name="T18" fmla="*/ 192 w 192"/>
                  <a:gd name="T19" fmla="*/ 70 h 166"/>
                  <a:gd name="T20" fmla="*/ 96 w 192"/>
                  <a:gd name="T21" fmla="*/ 140 h 166"/>
                  <a:gd name="T22" fmla="*/ 82 w 192"/>
                  <a:gd name="T23" fmla="*/ 139 h 166"/>
                  <a:gd name="T24" fmla="*/ 35 w 192"/>
                  <a:gd name="T25" fmla="*/ 164 h 166"/>
                  <a:gd name="T26" fmla="*/ 22 w 192"/>
                  <a:gd name="T27" fmla="*/ 166 h 166"/>
                  <a:gd name="T28" fmla="*/ 21 w 192"/>
                  <a:gd name="T29" fmla="*/ 166 h 166"/>
                  <a:gd name="T30" fmla="*/ 21 w 192"/>
                  <a:gd name="T31" fmla="*/ 157 h 166"/>
                  <a:gd name="T32" fmla="*/ 21 w 192"/>
                  <a:gd name="T33" fmla="*/ 158 h 166"/>
                  <a:gd name="T34" fmla="*/ 32 w 192"/>
                  <a:gd name="T35" fmla="*/ 156 h 166"/>
                  <a:gd name="T36" fmla="*/ 78 w 192"/>
                  <a:gd name="T37" fmla="*/ 132 h 166"/>
                  <a:gd name="T38" fmla="*/ 79 w 192"/>
                  <a:gd name="T39" fmla="*/ 131 h 166"/>
                  <a:gd name="T40" fmla="*/ 81 w 192"/>
                  <a:gd name="T41" fmla="*/ 131 h 166"/>
                  <a:gd name="T42" fmla="*/ 96 w 192"/>
                  <a:gd name="T43" fmla="*/ 132 h 166"/>
                  <a:gd name="T44" fmla="*/ 183 w 192"/>
                  <a:gd name="T45" fmla="*/ 70 h 166"/>
                  <a:gd name="T46" fmla="*/ 96 w 192"/>
                  <a:gd name="T47" fmla="*/ 9 h 166"/>
                  <a:gd name="T48" fmla="*/ 8 w 192"/>
                  <a:gd name="T49" fmla="*/ 70 h 166"/>
                  <a:gd name="T50" fmla="*/ 40 w 192"/>
                  <a:gd name="T51" fmla="*/ 118 h 166"/>
                  <a:gd name="T52" fmla="*/ 43 w 192"/>
                  <a:gd name="T53" fmla="*/ 120 h 166"/>
                  <a:gd name="T54" fmla="*/ 42 w 192"/>
                  <a:gd name="T55" fmla="*/ 123 h 166"/>
                  <a:gd name="T56" fmla="*/ 25 w 192"/>
                  <a:gd name="T57" fmla="*/ 152 h 166"/>
                  <a:gd name="T58" fmla="*/ 23 w 192"/>
                  <a:gd name="T59" fmla="*/ 155 h 166"/>
                  <a:gd name="T60" fmla="*/ 22 w 192"/>
                  <a:gd name="T61" fmla="*/ 156 h 166"/>
                  <a:gd name="T62" fmla="*/ 21 w 192"/>
                  <a:gd name="T63" fmla="*/ 157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2" h="166">
                    <a:moveTo>
                      <a:pt x="21" y="166"/>
                    </a:moveTo>
                    <a:cubicBezTo>
                      <a:pt x="17" y="166"/>
                      <a:pt x="14" y="163"/>
                      <a:pt x="13" y="159"/>
                    </a:cubicBezTo>
                    <a:cubicBezTo>
                      <a:pt x="13" y="158"/>
                      <a:pt x="13" y="158"/>
                      <a:pt x="13" y="158"/>
                    </a:cubicBezTo>
                    <a:cubicBezTo>
                      <a:pt x="12" y="154"/>
                      <a:pt x="14" y="152"/>
                      <a:pt x="16" y="150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17" y="148"/>
                      <a:pt x="18" y="147"/>
                      <a:pt x="19" y="146"/>
                    </a:cubicBezTo>
                    <a:cubicBezTo>
                      <a:pt x="24" y="141"/>
                      <a:pt x="30" y="135"/>
                      <a:pt x="33" y="123"/>
                    </a:cubicBezTo>
                    <a:cubicBezTo>
                      <a:pt x="12" y="110"/>
                      <a:pt x="0" y="91"/>
                      <a:pt x="0" y="70"/>
                    </a:cubicBezTo>
                    <a:cubicBezTo>
                      <a:pt x="0" y="32"/>
                      <a:pt x="43" y="0"/>
                      <a:pt x="96" y="0"/>
                    </a:cubicBezTo>
                    <a:cubicBezTo>
                      <a:pt x="148" y="0"/>
                      <a:pt x="192" y="32"/>
                      <a:pt x="192" y="70"/>
                    </a:cubicBezTo>
                    <a:cubicBezTo>
                      <a:pt x="192" y="109"/>
                      <a:pt x="148" y="140"/>
                      <a:pt x="96" y="140"/>
                    </a:cubicBezTo>
                    <a:cubicBezTo>
                      <a:pt x="91" y="140"/>
                      <a:pt x="87" y="140"/>
                      <a:pt x="82" y="139"/>
                    </a:cubicBezTo>
                    <a:cubicBezTo>
                      <a:pt x="68" y="151"/>
                      <a:pt x="52" y="159"/>
                      <a:pt x="35" y="164"/>
                    </a:cubicBezTo>
                    <a:cubicBezTo>
                      <a:pt x="31" y="165"/>
                      <a:pt x="27" y="166"/>
                      <a:pt x="22" y="166"/>
                    </a:cubicBezTo>
                    <a:lnTo>
                      <a:pt x="21" y="166"/>
                    </a:lnTo>
                    <a:close/>
                    <a:moveTo>
                      <a:pt x="21" y="157"/>
                    </a:moveTo>
                    <a:cubicBezTo>
                      <a:pt x="21" y="158"/>
                      <a:pt x="21" y="158"/>
                      <a:pt x="21" y="158"/>
                    </a:cubicBezTo>
                    <a:cubicBezTo>
                      <a:pt x="26" y="157"/>
                      <a:pt x="29" y="157"/>
                      <a:pt x="32" y="156"/>
                    </a:cubicBezTo>
                    <a:cubicBezTo>
                      <a:pt x="50" y="151"/>
                      <a:pt x="65" y="143"/>
                      <a:pt x="78" y="132"/>
                    </a:cubicBezTo>
                    <a:cubicBezTo>
                      <a:pt x="79" y="131"/>
                      <a:pt x="79" y="131"/>
                      <a:pt x="79" y="131"/>
                    </a:cubicBezTo>
                    <a:cubicBezTo>
                      <a:pt x="81" y="131"/>
                      <a:pt x="81" y="131"/>
                      <a:pt x="81" y="131"/>
                    </a:cubicBezTo>
                    <a:cubicBezTo>
                      <a:pt x="86" y="131"/>
                      <a:pt x="91" y="132"/>
                      <a:pt x="96" y="132"/>
                    </a:cubicBezTo>
                    <a:cubicBezTo>
                      <a:pt x="144" y="132"/>
                      <a:pt x="183" y="104"/>
                      <a:pt x="183" y="70"/>
                    </a:cubicBezTo>
                    <a:cubicBezTo>
                      <a:pt x="183" y="36"/>
                      <a:pt x="144" y="9"/>
                      <a:pt x="96" y="9"/>
                    </a:cubicBezTo>
                    <a:cubicBezTo>
                      <a:pt x="47" y="9"/>
                      <a:pt x="8" y="36"/>
                      <a:pt x="8" y="70"/>
                    </a:cubicBezTo>
                    <a:cubicBezTo>
                      <a:pt x="8" y="89"/>
                      <a:pt x="20" y="106"/>
                      <a:pt x="40" y="118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38" y="138"/>
                      <a:pt x="31" y="146"/>
                      <a:pt x="25" y="152"/>
                    </a:cubicBezTo>
                    <a:cubicBezTo>
                      <a:pt x="25" y="153"/>
                      <a:pt x="24" y="154"/>
                      <a:pt x="23" y="155"/>
                    </a:cubicBezTo>
                    <a:cubicBezTo>
                      <a:pt x="22" y="156"/>
                      <a:pt x="22" y="156"/>
                      <a:pt x="22" y="156"/>
                    </a:cubicBezTo>
                    <a:cubicBezTo>
                      <a:pt x="22" y="156"/>
                      <a:pt x="21" y="157"/>
                      <a:pt x="21" y="15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Rectangle 105"/>
              <p:cNvSpPr>
                <a:spLocks noChangeArrowheads="1"/>
              </p:cNvSpPr>
              <p:nvPr/>
            </p:nvSpPr>
            <p:spPr bwMode="auto">
              <a:xfrm>
                <a:off x="342" y="2479"/>
                <a:ext cx="123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Rectangle 106"/>
              <p:cNvSpPr>
                <a:spLocks noChangeArrowheads="1"/>
              </p:cNvSpPr>
              <p:nvPr/>
            </p:nvSpPr>
            <p:spPr bwMode="auto">
              <a:xfrm>
                <a:off x="399" y="2422"/>
                <a:ext cx="7" cy="12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07"/>
              <p:cNvSpPr>
                <a:spLocks noEditPoints="1"/>
              </p:cNvSpPr>
              <p:nvPr/>
            </p:nvSpPr>
            <p:spPr bwMode="auto">
              <a:xfrm>
                <a:off x="990" y="2350"/>
                <a:ext cx="352" cy="305"/>
              </a:xfrm>
              <a:custGeom>
                <a:avLst/>
                <a:gdLst>
                  <a:gd name="T0" fmla="*/ 21 w 192"/>
                  <a:gd name="T1" fmla="*/ 166 h 166"/>
                  <a:gd name="T2" fmla="*/ 13 w 192"/>
                  <a:gd name="T3" fmla="*/ 158 h 166"/>
                  <a:gd name="T4" fmla="*/ 13 w 192"/>
                  <a:gd name="T5" fmla="*/ 158 h 166"/>
                  <a:gd name="T6" fmla="*/ 16 w 192"/>
                  <a:gd name="T7" fmla="*/ 149 h 166"/>
                  <a:gd name="T8" fmla="*/ 17 w 192"/>
                  <a:gd name="T9" fmla="*/ 149 h 166"/>
                  <a:gd name="T10" fmla="*/ 19 w 192"/>
                  <a:gd name="T11" fmla="*/ 146 h 166"/>
                  <a:gd name="T12" fmla="*/ 33 w 192"/>
                  <a:gd name="T13" fmla="*/ 123 h 166"/>
                  <a:gd name="T14" fmla="*/ 0 w 192"/>
                  <a:gd name="T15" fmla="*/ 70 h 166"/>
                  <a:gd name="T16" fmla="*/ 96 w 192"/>
                  <a:gd name="T17" fmla="*/ 0 h 166"/>
                  <a:gd name="T18" fmla="*/ 192 w 192"/>
                  <a:gd name="T19" fmla="*/ 70 h 166"/>
                  <a:gd name="T20" fmla="*/ 96 w 192"/>
                  <a:gd name="T21" fmla="*/ 139 h 166"/>
                  <a:gd name="T22" fmla="*/ 82 w 192"/>
                  <a:gd name="T23" fmla="*/ 139 h 166"/>
                  <a:gd name="T24" fmla="*/ 35 w 192"/>
                  <a:gd name="T25" fmla="*/ 163 h 166"/>
                  <a:gd name="T26" fmla="*/ 22 w 192"/>
                  <a:gd name="T27" fmla="*/ 166 h 166"/>
                  <a:gd name="T28" fmla="*/ 21 w 192"/>
                  <a:gd name="T29" fmla="*/ 166 h 166"/>
                  <a:gd name="T30" fmla="*/ 21 w 192"/>
                  <a:gd name="T31" fmla="*/ 157 h 166"/>
                  <a:gd name="T32" fmla="*/ 21 w 192"/>
                  <a:gd name="T33" fmla="*/ 157 h 166"/>
                  <a:gd name="T34" fmla="*/ 32 w 192"/>
                  <a:gd name="T35" fmla="*/ 155 h 166"/>
                  <a:gd name="T36" fmla="*/ 78 w 192"/>
                  <a:gd name="T37" fmla="*/ 131 h 166"/>
                  <a:gd name="T38" fmla="*/ 79 w 192"/>
                  <a:gd name="T39" fmla="*/ 130 h 166"/>
                  <a:gd name="T40" fmla="*/ 81 w 192"/>
                  <a:gd name="T41" fmla="*/ 130 h 166"/>
                  <a:gd name="T42" fmla="*/ 96 w 192"/>
                  <a:gd name="T43" fmla="*/ 131 h 166"/>
                  <a:gd name="T44" fmla="*/ 183 w 192"/>
                  <a:gd name="T45" fmla="*/ 70 h 166"/>
                  <a:gd name="T46" fmla="*/ 96 w 192"/>
                  <a:gd name="T47" fmla="*/ 8 h 166"/>
                  <a:gd name="T48" fmla="*/ 8 w 192"/>
                  <a:gd name="T49" fmla="*/ 70 h 166"/>
                  <a:gd name="T50" fmla="*/ 40 w 192"/>
                  <a:gd name="T51" fmla="*/ 117 h 166"/>
                  <a:gd name="T52" fmla="*/ 43 w 192"/>
                  <a:gd name="T53" fmla="*/ 119 h 166"/>
                  <a:gd name="T54" fmla="*/ 42 w 192"/>
                  <a:gd name="T55" fmla="*/ 122 h 166"/>
                  <a:gd name="T56" fmla="*/ 25 w 192"/>
                  <a:gd name="T57" fmla="*/ 151 h 166"/>
                  <a:gd name="T58" fmla="*/ 23 w 192"/>
                  <a:gd name="T59" fmla="*/ 154 h 166"/>
                  <a:gd name="T60" fmla="*/ 22 w 192"/>
                  <a:gd name="T61" fmla="*/ 155 h 166"/>
                  <a:gd name="T62" fmla="*/ 21 w 192"/>
                  <a:gd name="T63" fmla="*/ 157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2" h="166">
                    <a:moveTo>
                      <a:pt x="21" y="166"/>
                    </a:moveTo>
                    <a:cubicBezTo>
                      <a:pt x="17" y="166"/>
                      <a:pt x="14" y="163"/>
                      <a:pt x="13" y="158"/>
                    </a:cubicBezTo>
                    <a:cubicBezTo>
                      <a:pt x="13" y="158"/>
                      <a:pt x="13" y="158"/>
                      <a:pt x="13" y="158"/>
                    </a:cubicBezTo>
                    <a:cubicBezTo>
                      <a:pt x="12" y="154"/>
                      <a:pt x="14" y="151"/>
                      <a:pt x="16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17" y="148"/>
                      <a:pt x="18" y="147"/>
                      <a:pt x="19" y="146"/>
                    </a:cubicBezTo>
                    <a:cubicBezTo>
                      <a:pt x="24" y="140"/>
                      <a:pt x="30" y="135"/>
                      <a:pt x="33" y="123"/>
                    </a:cubicBezTo>
                    <a:cubicBezTo>
                      <a:pt x="12" y="110"/>
                      <a:pt x="0" y="90"/>
                      <a:pt x="0" y="70"/>
                    </a:cubicBezTo>
                    <a:cubicBezTo>
                      <a:pt x="0" y="31"/>
                      <a:pt x="43" y="0"/>
                      <a:pt x="96" y="0"/>
                    </a:cubicBezTo>
                    <a:cubicBezTo>
                      <a:pt x="148" y="0"/>
                      <a:pt x="192" y="31"/>
                      <a:pt x="192" y="70"/>
                    </a:cubicBezTo>
                    <a:cubicBezTo>
                      <a:pt x="192" y="108"/>
                      <a:pt x="148" y="139"/>
                      <a:pt x="96" y="139"/>
                    </a:cubicBezTo>
                    <a:cubicBezTo>
                      <a:pt x="91" y="139"/>
                      <a:pt x="87" y="139"/>
                      <a:pt x="82" y="139"/>
                    </a:cubicBezTo>
                    <a:cubicBezTo>
                      <a:pt x="68" y="150"/>
                      <a:pt x="52" y="159"/>
                      <a:pt x="35" y="163"/>
                    </a:cubicBezTo>
                    <a:cubicBezTo>
                      <a:pt x="31" y="164"/>
                      <a:pt x="27" y="165"/>
                      <a:pt x="22" y="166"/>
                    </a:cubicBezTo>
                    <a:lnTo>
                      <a:pt x="21" y="166"/>
                    </a:lnTo>
                    <a:close/>
                    <a:moveTo>
                      <a:pt x="21" y="157"/>
                    </a:moveTo>
                    <a:cubicBezTo>
                      <a:pt x="21" y="157"/>
                      <a:pt x="21" y="157"/>
                      <a:pt x="21" y="157"/>
                    </a:cubicBezTo>
                    <a:cubicBezTo>
                      <a:pt x="26" y="157"/>
                      <a:pt x="29" y="156"/>
                      <a:pt x="32" y="155"/>
                    </a:cubicBezTo>
                    <a:cubicBezTo>
                      <a:pt x="50" y="151"/>
                      <a:pt x="65" y="143"/>
                      <a:pt x="78" y="131"/>
                    </a:cubicBezTo>
                    <a:cubicBezTo>
                      <a:pt x="79" y="130"/>
                      <a:pt x="79" y="130"/>
                      <a:pt x="79" y="130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6" y="131"/>
                      <a:pt x="91" y="131"/>
                      <a:pt x="96" y="131"/>
                    </a:cubicBezTo>
                    <a:cubicBezTo>
                      <a:pt x="144" y="131"/>
                      <a:pt x="183" y="103"/>
                      <a:pt x="183" y="70"/>
                    </a:cubicBezTo>
                    <a:cubicBezTo>
                      <a:pt x="183" y="36"/>
                      <a:pt x="144" y="8"/>
                      <a:pt x="96" y="8"/>
                    </a:cubicBezTo>
                    <a:cubicBezTo>
                      <a:pt x="47" y="8"/>
                      <a:pt x="8" y="36"/>
                      <a:pt x="8" y="70"/>
                    </a:cubicBezTo>
                    <a:cubicBezTo>
                      <a:pt x="8" y="88"/>
                      <a:pt x="20" y="106"/>
                      <a:pt x="40" y="117"/>
                    </a:cubicBezTo>
                    <a:cubicBezTo>
                      <a:pt x="43" y="119"/>
                      <a:pt x="43" y="119"/>
                      <a:pt x="43" y="119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38" y="138"/>
                      <a:pt x="31" y="145"/>
                      <a:pt x="25" y="151"/>
                    </a:cubicBezTo>
                    <a:cubicBezTo>
                      <a:pt x="25" y="152"/>
                      <a:pt x="24" y="153"/>
                      <a:pt x="23" y="154"/>
                    </a:cubicBezTo>
                    <a:cubicBezTo>
                      <a:pt x="22" y="155"/>
                      <a:pt x="22" y="155"/>
                      <a:pt x="22" y="155"/>
                    </a:cubicBezTo>
                    <a:cubicBezTo>
                      <a:pt x="22" y="155"/>
                      <a:pt x="21" y="156"/>
                      <a:pt x="21" y="15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Rectangle 108"/>
              <p:cNvSpPr>
                <a:spLocks noChangeArrowheads="1"/>
              </p:cNvSpPr>
              <p:nvPr/>
            </p:nvSpPr>
            <p:spPr bwMode="auto">
              <a:xfrm>
                <a:off x="1106" y="2479"/>
                <a:ext cx="123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09"/>
              <p:cNvSpPr>
                <a:spLocks noEditPoints="1"/>
              </p:cNvSpPr>
              <p:nvPr/>
            </p:nvSpPr>
            <p:spPr bwMode="auto">
              <a:xfrm>
                <a:off x="1754" y="2326"/>
                <a:ext cx="352" cy="349"/>
              </a:xfrm>
              <a:custGeom>
                <a:avLst/>
                <a:gdLst>
                  <a:gd name="T0" fmla="*/ 168 w 192"/>
                  <a:gd name="T1" fmla="*/ 128 h 190"/>
                  <a:gd name="T2" fmla="*/ 174 w 192"/>
                  <a:gd name="T3" fmla="*/ 108 h 190"/>
                  <a:gd name="T4" fmla="*/ 183 w 192"/>
                  <a:gd name="T5" fmla="*/ 76 h 190"/>
                  <a:gd name="T6" fmla="*/ 108 w 192"/>
                  <a:gd name="T7" fmla="*/ 9 h 190"/>
                  <a:gd name="T8" fmla="*/ 82 w 192"/>
                  <a:gd name="T9" fmla="*/ 13 h 190"/>
                  <a:gd name="T10" fmla="*/ 57 w 192"/>
                  <a:gd name="T11" fmla="*/ 17 h 190"/>
                  <a:gd name="T12" fmla="*/ 108 w 192"/>
                  <a:gd name="T13" fmla="*/ 0 h 190"/>
                  <a:gd name="T14" fmla="*/ 192 w 192"/>
                  <a:gd name="T15" fmla="*/ 76 h 190"/>
                  <a:gd name="T16" fmla="*/ 168 w 192"/>
                  <a:gd name="T17" fmla="*/ 128 h 190"/>
                  <a:gd name="T18" fmla="*/ 167 w 192"/>
                  <a:gd name="T19" fmla="*/ 96 h 190"/>
                  <a:gd name="T20" fmla="*/ 83 w 192"/>
                  <a:gd name="T21" fmla="*/ 172 h 190"/>
                  <a:gd name="T22" fmla="*/ 66 w 192"/>
                  <a:gd name="T23" fmla="*/ 170 h 190"/>
                  <a:gd name="T24" fmla="*/ 37 w 192"/>
                  <a:gd name="T25" fmla="*/ 190 h 190"/>
                  <a:gd name="T26" fmla="*/ 37 w 192"/>
                  <a:gd name="T27" fmla="*/ 159 h 190"/>
                  <a:gd name="T28" fmla="*/ 0 w 192"/>
                  <a:gd name="T29" fmla="*/ 96 h 190"/>
                  <a:gd name="T30" fmla="*/ 83 w 192"/>
                  <a:gd name="T31" fmla="*/ 21 h 190"/>
                  <a:gd name="T32" fmla="*/ 167 w 192"/>
                  <a:gd name="T33" fmla="*/ 96 h 190"/>
                  <a:gd name="T34" fmla="*/ 8 w 192"/>
                  <a:gd name="T35" fmla="*/ 96 h 190"/>
                  <a:gd name="T36" fmla="*/ 8 w 192"/>
                  <a:gd name="T37" fmla="*/ 104 h 190"/>
                  <a:gd name="T38" fmla="*/ 9 w 192"/>
                  <a:gd name="T39" fmla="*/ 105 h 190"/>
                  <a:gd name="T40" fmla="*/ 10 w 192"/>
                  <a:gd name="T41" fmla="*/ 112 h 190"/>
                  <a:gd name="T42" fmla="*/ 10 w 192"/>
                  <a:gd name="T43" fmla="*/ 113 h 190"/>
                  <a:gd name="T44" fmla="*/ 12 w 192"/>
                  <a:gd name="T45" fmla="*/ 119 h 190"/>
                  <a:gd name="T46" fmla="*/ 13 w 192"/>
                  <a:gd name="T47" fmla="*/ 120 h 190"/>
                  <a:gd name="T48" fmla="*/ 20 w 192"/>
                  <a:gd name="T49" fmla="*/ 133 h 190"/>
                  <a:gd name="T50" fmla="*/ 20 w 192"/>
                  <a:gd name="T51" fmla="*/ 133 h 190"/>
                  <a:gd name="T52" fmla="*/ 25 w 192"/>
                  <a:gd name="T53" fmla="*/ 139 h 190"/>
                  <a:gd name="T54" fmla="*/ 25 w 192"/>
                  <a:gd name="T55" fmla="*/ 139 h 190"/>
                  <a:gd name="T56" fmla="*/ 31 w 192"/>
                  <a:gd name="T57" fmla="*/ 144 h 190"/>
                  <a:gd name="T58" fmla="*/ 31 w 192"/>
                  <a:gd name="T59" fmla="*/ 144 h 190"/>
                  <a:gd name="T60" fmla="*/ 37 w 192"/>
                  <a:gd name="T61" fmla="*/ 149 h 190"/>
                  <a:gd name="T62" fmla="*/ 37 w 192"/>
                  <a:gd name="T63" fmla="*/ 149 h 190"/>
                  <a:gd name="T64" fmla="*/ 37 w 192"/>
                  <a:gd name="T65" fmla="*/ 149 h 190"/>
                  <a:gd name="T66" fmla="*/ 45 w 192"/>
                  <a:gd name="T67" fmla="*/ 154 h 190"/>
                  <a:gd name="T68" fmla="*/ 45 w 192"/>
                  <a:gd name="T69" fmla="*/ 154 h 190"/>
                  <a:gd name="T70" fmla="*/ 45 w 192"/>
                  <a:gd name="T71" fmla="*/ 154 h 190"/>
                  <a:gd name="T72" fmla="*/ 46 w 192"/>
                  <a:gd name="T73" fmla="*/ 154 h 190"/>
                  <a:gd name="T74" fmla="*/ 46 w 192"/>
                  <a:gd name="T75" fmla="*/ 164 h 190"/>
                  <a:gd name="T76" fmla="*/ 46 w 192"/>
                  <a:gd name="T77" fmla="*/ 164 h 190"/>
                  <a:gd name="T78" fmla="*/ 46 w 192"/>
                  <a:gd name="T79" fmla="*/ 164 h 190"/>
                  <a:gd name="T80" fmla="*/ 45 w 192"/>
                  <a:gd name="T81" fmla="*/ 175 h 190"/>
                  <a:gd name="T82" fmla="*/ 46 w 192"/>
                  <a:gd name="T83" fmla="*/ 174 h 190"/>
                  <a:gd name="T84" fmla="*/ 46 w 192"/>
                  <a:gd name="T85" fmla="*/ 175 h 190"/>
                  <a:gd name="T86" fmla="*/ 56 w 192"/>
                  <a:gd name="T87" fmla="*/ 167 h 190"/>
                  <a:gd name="T88" fmla="*/ 56 w 192"/>
                  <a:gd name="T89" fmla="*/ 167 h 190"/>
                  <a:gd name="T90" fmla="*/ 64 w 192"/>
                  <a:gd name="T91" fmla="*/ 161 h 190"/>
                  <a:gd name="T92" fmla="*/ 64 w 192"/>
                  <a:gd name="T93" fmla="*/ 161 h 190"/>
                  <a:gd name="T94" fmla="*/ 65 w 192"/>
                  <a:gd name="T95" fmla="*/ 161 h 190"/>
                  <a:gd name="T96" fmla="*/ 65 w 192"/>
                  <a:gd name="T97" fmla="*/ 161 h 190"/>
                  <a:gd name="T98" fmla="*/ 76 w 192"/>
                  <a:gd name="T99" fmla="*/ 163 h 190"/>
                  <a:gd name="T100" fmla="*/ 76 w 192"/>
                  <a:gd name="T101" fmla="*/ 163 h 190"/>
                  <a:gd name="T102" fmla="*/ 83 w 192"/>
                  <a:gd name="T103" fmla="*/ 163 h 190"/>
                  <a:gd name="T104" fmla="*/ 158 w 192"/>
                  <a:gd name="T105" fmla="*/ 96 h 190"/>
                  <a:gd name="T106" fmla="*/ 83 w 192"/>
                  <a:gd name="T107" fmla="*/ 30 h 190"/>
                  <a:gd name="T108" fmla="*/ 8 w 192"/>
                  <a:gd name="T109" fmla="*/ 96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2" h="190">
                    <a:moveTo>
                      <a:pt x="168" y="128"/>
                    </a:moveTo>
                    <a:cubicBezTo>
                      <a:pt x="171" y="121"/>
                      <a:pt x="173" y="115"/>
                      <a:pt x="174" y="108"/>
                    </a:cubicBezTo>
                    <a:cubicBezTo>
                      <a:pt x="180" y="98"/>
                      <a:pt x="183" y="87"/>
                      <a:pt x="183" y="76"/>
                    </a:cubicBezTo>
                    <a:cubicBezTo>
                      <a:pt x="183" y="39"/>
                      <a:pt x="150" y="9"/>
                      <a:pt x="108" y="9"/>
                    </a:cubicBezTo>
                    <a:cubicBezTo>
                      <a:pt x="99" y="9"/>
                      <a:pt x="90" y="10"/>
                      <a:pt x="82" y="13"/>
                    </a:cubicBezTo>
                    <a:cubicBezTo>
                      <a:pt x="73" y="13"/>
                      <a:pt x="65" y="14"/>
                      <a:pt x="57" y="17"/>
                    </a:cubicBezTo>
                    <a:cubicBezTo>
                      <a:pt x="71" y="6"/>
                      <a:pt x="89" y="0"/>
                      <a:pt x="108" y="0"/>
                    </a:cubicBezTo>
                    <a:cubicBezTo>
                      <a:pt x="154" y="0"/>
                      <a:pt x="192" y="34"/>
                      <a:pt x="192" y="76"/>
                    </a:cubicBezTo>
                    <a:cubicBezTo>
                      <a:pt x="192" y="96"/>
                      <a:pt x="183" y="114"/>
                      <a:pt x="168" y="128"/>
                    </a:cubicBezTo>
                    <a:close/>
                    <a:moveTo>
                      <a:pt x="167" y="96"/>
                    </a:moveTo>
                    <a:cubicBezTo>
                      <a:pt x="167" y="138"/>
                      <a:pt x="129" y="172"/>
                      <a:pt x="83" y="172"/>
                    </a:cubicBezTo>
                    <a:cubicBezTo>
                      <a:pt x="77" y="172"/>
                      <a:pt x="71" y="171"/>
                      <a:pt x="66" y="170"/>
                    </a:cubicBezTo>
                    <a:cubicBezTo>
                      <a:pt x="37" y="190"/>
                      <a:pt x="37" y="190"/>
                      <a:pt x="37" y="190"/>
                    </a:cubicBezTo>
                    <a:cubicBezTo>
                      <a:pt x="37" y="159"/>
                      <a:pt x="37" y="159"/>
                      <a:pt x="37" y="159"/>
                    </a:cubicBezTo>
                    <a:cubicBezTo>
                      <a:pt x="15" y="146"/>
                      <a:pt x="0" y="123"/>
                      <a:pt x="0" y="96"/>
                    </a:cubicBezTo>
                    <a:cubicBezTo>
                      <a:pt x="0" y="55"/>
                      <a:pt x="37" y="21"/>
                      <a:pt x="83" y="21"/>
                    </a:cubicBezTo>
                    <a:cubicBezTo>
                      <a:pt x="129" y="21"/>
                      <a:pt x="167" y="55"/>
                      <a:pt x="167" y="96"/>
                    </a:cubicBezTo>
                    <a:close/>
                    <a:moveTo>
                      <a:pt x="8" y="96"/>
                    </a:moveTo>
                    <a:cubicBezTo>
                      <a:pt x="8" y="99"/>
                      <a:pt x="8" y="101"/>
                      <a:pt x="8" y="104"/>
                    </a:cubicBezTo>
                    <a:cubicBezTo>
                      <a:pt x="8" y="104"/>
                      <a:pt x="8" y="104"/>
                      <a:pt x="9" y="105"/>
                    </a:cubicBezTo>
                    <a:cubicBezTo>
                      <a:pt x="9" y="107"/>
                      <a:pt x="9" y="109"/>
                      <a:pt x="10" y="112"/>
                    </a:cubicBezTo>
                    <a:cubicBezTo>
                      <a:pt x="10" y="112"/>
                      <a:pt x="10" y="112"/>
                      <a:pt x="10" y="113"/>
                    </a:cubicBezTo>
                    <a:cubicBezTo>
                      <a:pt x="11" y="115"/>
                      <a:pt x="12" y="117"/>
                      <a:pt x="12" y="119"/>
                    </a:cubicBezTo>
                    <a:cubicBezTo>
                      <a:pt x="12" y="119"/>
                      <a:pt x="13" y="120"/>
                      <a:pt x="13" y="120"/>
                    </a:cubicBezTo>
                    <a:cubicBezTo>
                      <a:pt x="15" y="124"/>
                      <a:pt x="17" y="129"/>
                      <a:pt x="20" y="133"/>
                    </a:cubicBezTo>
                    <a:cubicBezTo>
                      <a:pt x="20" y="133"/>
                      <a:pt x="20" y="133"/>
                      <a:pt x="20" y="133"/>
                    </a:cubicBezTo>
                    <a:cubicBezTo>
                      <a:pt x="22" y="135"/>
                      <a:pt x="23" y="137"/>
                      <a:pt x="25" y="139"/>
                    </a:cubicBezTo>
                    <a:cubicBezTo>
                      <a:pt x="25" y="139"/>
                      <a:pt x="25" y="139"/>
                      <a:pt x="25" y="139"/>
                    </a:cubicBezTo>
                    <a:cubicBezTo>
                      <a:pt x="27" y="141"/>
                      <a:pt x="29" y="143"/>
                      <a:pt x="31" y="144"/>
                    </a:cubicBezTo>
                    <a:cubicBezTo>
                      <a:pt x="31" y="144"/>
                      <a:pt x="31" y="144"/>
                      <a:pt x="31" y="144"/>
                    </a:cubicBezTo>
                    <a:cubicBezTo>
                      <a:pt x="33" y="146"/>
                      <a:pt x="35" y="148"/>
                      <a:pt x="37" y="149"/>
                    </a:cubicBezTo>
                    <a:cubicBezTo>
                      <a:pt x="37" y="149"/>
                      <a:pt x="37" y="149"/>
                      <a:pt x="37" y="149"/>
                    </a:cubicBezTo>
                    <a:cubicBezTo>
                      <a:pt x="37" y="149"/>
                      <a:pt x="37" y="149"/>
                      <a:pt x="37" y="149"/>
                    </a:cubicBezTo>
                    <a:cubicBezTo>
                      <a:pt x="40" y="151"/>
                      <a:pt x="43" y="153"/>
                      <a:pt x="45" y="154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45" y="154"/>
                      <a:pt x="46" y="154"/>
                      <a:pt x="46" y="154"/>
                    </a:cubicBezTo>
                    <a:cubicBezTo>
                      <a:pt x="46" y="164"/>
                      <a:pt x="46" y="164"/>
                      <a:pt x="46" y="164"/>
                    </a:cubicBezTo>
                    <a:cubicBezTo>
                      <a:pt x="46" y="164"/>
                      <a:pt x="46" y="164"/>
                      <a:pt x="46" y="164"/>
                    </a:cubicBezTo>
                    <a:cubicBezTo>
                      <a:pt x="46" y="164"/>
                      <a:pt x="46" y="164"/>
                      <a:pt x="46" y="164"/>
                    </a:cubicBezTo>
                    <a:cubicBezTo>
                      <a:pt x="45" y="175"/>
                      <a:pt x="45" y="175"/>
                      <a:pt x="45" y="175"/>
                    </a:cubicBezTo>
                    <a:cubicBezTo>
                      <a:pt x="46" y="174"/>
                      <a:pt x="46" y="174"/>
                      <a:pt x="46" y="174"/>
                    </a:cubicBezTo>
                    <a:cubicBezTo>
                      <a:pt x="46" y="175"/>
                      <a:pt x="46" y="175"/>
                      <a:pt x="46" y="175"/>
                    </a:cubicBezTo>
                    <a:cubicBezTo>
                      <a:pt x="56" y="167"/>
                      <a:pt x="56" y="167"/>
                      <a:pt x="56" y="167"/>
                    </a:cubicBezTo>
                    <a:cubicBezTo>
                      <a:pt x="56" y="167"/>
                      <a:pt x="56" y="167"/>
                      <a:pt x="56" y="167"/>
                    </a:cubicBezTo>
                    <a:cubicBezTo>
                      <a:pt x="64" y="161"/>
                      <a:pt x="64" y="161"/>
                      <a:pt x="64" y="161"/>
                    </a:cubicBezTo>
                    <a:cubicBezTo>
                      <a:pt x="64" y="161"/>
                      <a:pt x="64" y="161"/>
                      <a:pt x="64" y="161"/>
                    </a:cubicBezTo>
                    <a:cubicBezTo>
                      <a:pt x="64" y="161"/>
                      <a:pt x="65" y="161"/>
                      <a:pt x="65" y="161"/>
                    </a:cubicBezTo>
                    <a:cubicBezTo>
                      <a:pt x="65" y="161"/>
                      <a:pt x="65" y="161"/>
                      <a:pt x="65" y="161"/>
                    </a:cubicBezTo>
                    <a:cubicBezTo>
                      <a:pt x="68" y="162"/>
                      <a:pt x="72" y="163"/>
                      <a:pt x="76" y="163"/>
                    </a:cubicBezTo>
                    <a:cubicBezTo>
                      <a:pt x="76" y="163"/>
                      <a:pt x="76" y="163"/>
                      <a:pt x="76" y="163"/>
                    </a:cubicBezTo>
                    <a:cubicBezTo>
                      <a:pt x="78" y="163"/>
                      <a:pt x="81" y="163"/>
                      <a:pt x="83" y="163"/>
                    </a:cubicBezTo>
                    <a:cubicBezTo>
                      <a:pt x="125" y="163"/>
                      <a:pt x="158" y="133"/>
                      <a:pt x="158" y="96"/>
                    </a:cubicBezTo>
                    <a:cubicBezTo>
                      <a:pt x="158" y="60"/>
                      <a:pt x="125" y="30"/>
                      <a:pt x="83" y="30"/>
                    </a:cubicBezTo>
                    <a:cubicBezTo>
                      <a:pt x="42" y="30"/>
                      <a:pt x="8" y="60"/>
                      <a:pt x="8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10"/>
              <p:cNvSpPr>
                <a:spLocks noEditPoints="1"/>
              </p:cNvSpPr>
              <p:nvPr/>
            </p:nvSpPr>
            <p:spPr bwMode="auto">
              <a:xfrm>
                <a:off x="2517" y="2332"/>
                <a:ext cx="353" cy="340"/>
              </a:xfrm>
              <a:custGeom>
                <a:avLst/>
                <a:gdLst>
                  <a:gd name="T0" fmla="*/ 96 w 192"/>
                  <a:gd name="T1" fmla="*/ 167 h 185"/>
                  <a:gd name="T2" fmla="*/ 69 w 192"/>
                  <a:gd name="T3" fmla="*/ 164 h 185"/>
                  <a:gd name="T4" fmla="*/ 37 w 192"/>
                  <a:gd name="T5" fmla="*/ 185 h 185"/>
                  <a:gd name="T6" fmla="*/ 37 w 192"/>
                  <a:gd name="T7" fmla="*/ 150 h 185"/>
                  <a:gd name="T8" fmla="*/ 0 w 192"/>
                  <a:gd name="T9" fmla="*/ 84 h 185"/>
                  <a:gd name="T10" fmla="*/ 96 w 192"/>
                  <a:gd name="T11" fmla="*/ 0 h 185"/>
                  <a:gd name="T12" fmla="*/ 192 w 192"/>
                  <a:gd name="T13" fmla="*/ 84 h 185"/>
                  <a:gd name="T14" fmla="*/ 96 w 192"/>
                  <a:gd name="T15" fmla="*/ 167 h 185"/>
                  <a:gd name="T16" fmla="*/ 96 w 192"/>
                  <a:gd name="T17" fmla="*/ 9 h 185"/>
                  <a:gd name="T18" fmla="*/ 8 w 192"/>
                  <a:gd name="T19" fmla="*/ 84 h 185"/>
                  <a:gd name="T20" fmla="*/ 45 w 192"/>
                  <a:gd name="T21" fmla="*/ 145 h 185"/>
                  <a:gd name="T22" fmla="*/ 45 w 192"/>
                  <a:gd name="T23" fmla="*/ 153 h 185"/>
                  <a:gd name="T24" fmla="*/ 46 w 192"/>
                  <a:gd name="T25" fmla="*/ 170 h 185"/>
                  <a:gd name="T26" fmla="*/ 59 w 192"/>
                  <a:gd name="T27" fmla="*/ 161 h 185"/>
                  <a:gd name="T28" fmla="*/ 58 w 192"/>
                  <a:gd name="T29" fmla="*/ 161 h 185"/>
                  <a:gd name="T30" fmla="*/ 66 w 192"/>
                  <a:gd name="T31" fmla="*/ 154 h 185"/>
                  <a:gd name="T32" fmla="*/ 96 w 192"/>
                  <a:gd name="T33" fmla="*/ 159 h 185"/>
                  <a:gd name="T34" fmla="*/ 183 w 192"/>
                  <a:gd name="T35" fmla="*/ 84 h 185"/>
                  <a:gd name="T36" fmla="*/ 96 w 192"/>
                  <a:gd name="T37" fmla="*/ 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2" h="185">
                    <a:moveTo>
                      <a:pt x="96" y="167"/>
                    </a:moveTo>
                    <a:cubicBezTo>
                      <a:pt x="86" y="167"/>
                      <a:pt x="77" y="166"/>
                      <a:pt x="69" y="164"/>
                    </a:cubicBezTo>
                    <a:cubicBezTo>
                      <a:pt x="37" y="185"/>
                      <a:pt x="37" y="185"/>
                      <a:pt x="37" y="185"/>
                    </a:cubicBezTo>
                    <a:cubicBezTo>
                      <a:pt x="37" y="150"/>
                      <a:pt x="37" y="150"/>
                      <a:pt x="37" y="150"/>
                    </a:cubicBezTo>
                    <a:cubicBezTo>
                      <a:pt x="14" y="135"/>
                      <a:pt x="0" y="111"/>
                      <a:pt x="0" y="84"/>
                    </a:cubicBezTo>
                    <a:cubicBezTo>
                      <a:pt x="0" y="38"/>
                      <a:pt x="43" y="0"/>
                      <a:pt x="96" y="0"/>
                    </a:cubicBezTo>
                    <a:cubicBezTo>
                      <a:pt x="149" y="0"/>
                      <a:pt x="192" y="38"/>
                      <a:pt x="192" y="84"/>
                    </a:cubicBezTo>
                    <a:cubicBezTo>
                      <a:pt x="192" y="130"/>
                      <a:pt x="149" y="167"/>
                      <a:pt x="96" y="167"/>
                    </a:cubicBezTo>
                    <a:close/>
                    <a:moveTo>
                      <a:pt x="96" y="9"/>
                    </a:moveTo>
                    <a:cubicBezTo>
                      <a:pt x="47" y="9"/>
                      <a:pt x="8" y="42"/>
                      <a:pt x="8" y="84"/>
                    </a:cubicBezTo>
                    <a:cubicBezTo>
                      <a:pt x="8" y="109"/>
                      <a:pt x="23" y="132"/>
                      <a:pt x="45" y="145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6" y="170"/>
                      <a:pt x="46" y="170"/>
                      <a:pt x="46" y="170"/>
                    </a:cubicBezTo>
                    <a:cubicBezTo>
                      <a:pt x="59" y="161"/>
                      <a:pt x="59" y="161"/>
                      <a:pt x="59" y="161"/>
                    </a:cubicBezTo>
                    <a:cubicBezTo>
                      <a:pt x="59" y="161"/>
                      <a:pt x="58" y="161"/>
                      <a:pt x="58" y="161"/>
                    </a:cubicBezTo>
                    <a:cubicBezTo>
                      <a:pt x="66" y="154"/>
                      <a:pt x="66" y="154"/>
                      <a:pt x="66" y="154"/>
                    </a:cubicBezTo>
                    <a:cubicBezTo>
                      <a:pt x="75" y="157"/>
                      <a:pt x="85" y="159"/>
                      <a:pt x="96" y="159"/>
                    </a:cubicBezTo>
                    <a:cubicBezTo>
                      <a:pt x="144" y="159"/>
                      <a:pt x="183" y="125"/>
                      <a:pt x="183" y="84"/>
                    </a:cubicBezTo>
                    <a:cubicBezTo>
                      <a:pt x="183" y="42"/>
                      <a:pt x="144" y="9"/>
                      <a:pt x="96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11"/>
              <p:cNvSpPr>
                <a:spLocks noEditPoints="1"/>
              </p:cNvSpPr>
              <p:nvPr/>
            </p:nvSpPr>
            <p:spPr bwMode="auto">
              <a:xfrm>
                <a:off x="3426" y="2324"/>
                <a:ext cx="61" cy="59"/>
              </a:xfrm>
              <a:custGeom>
                <a:avLst/>
                <a:gdLst>
                  <a:gd name="T0" fmla="*/ 17 w 33"/>
                  <a:gd name="T1" fmla="*/ 8 h 32"/>
                  <a:gd name="T2" fmla="*/ 25 w 33"/>
                  <a:gd name="T3" fmla="*/ 16 h 32"/>
                  <a:gd name="T4" fmla="*/ 17 w 33"/>
                  <a:gd name="T5" fmla="*/ 24 h 32"/>
                  <a:gd name="T6" fmla="*/ 8 w 33"/>
                  <a:gd name="T7" fmla="*/ 16 h 32"/>
                  <a:gd name="T8" fmla="*/ 17 w 33"/>
                  <a:gd name="T9" fmla="*/ 8 h 32"/>
                  <a:gd name="T10" fmla="*/ 17 w 33"/>
                  <a:gd name="T11" fmla="*/ 0 h 32"/>
                  <a:gd name="T12" fmla="*/ 0 w 33"/>
                  <a:gd name="T13" fmla="*/ 16 h 32"/>
                  <a:gd name="T14" fmla="*/ 17 w 33"/>
                  <a:gd name="T15" fmla="*/ 32 h 32"/>
                  <a:gd name="T16" fmla="*/ 33 w 33"/>
                  <a:gd name="T17" fmla="*/ 16 h 32"/>
                  <a:gd name="T18" fmla="*/ 17 w 33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32">
                    <a:moveTo>
                      <a:pt x="17" y="8"/>
                    </a:moveTo>
                    <a:cubicBezTo>
                      <a:pt x="21" y="8"/>
                      <a:pt x="25" y="11"/>
                      <a:pt x="25" y="16"/>
                    </a:cubicBezTo>
                    <a:cubicBezTo>
                      <a:pt x="25" y="20"/>
                      <a:pt x="21" y="24"/>
                      <a:pt x="17" y="24"/>
                    </a:cubicBezTo>
                    <a:cubicBezTo>
                      <a:pt x="12" y="24"/>
                      <a:pt x="8" y="20"/>
                      <a:pt x="8" y="16"/>
                    </a:cubicBezTo>
                    <a:cubicBezTo>
                      <a:pt x="8" y="11"/>
                      <a:pt x="12" y="8"/>
                      <a:pt x="17" y="8"/>
                    </a:cubicBezTo>
                    <a:moveTo>
                      <a:pt x="17" y="0"/>
                    </a:moveTo>
                    <a:cubicBezTo>
                      <a:pt x="8" y="0"/>
                      <a:pt x="0" y="7"/>
                      <a:pt x="0" y="16"/>
                    </a:cubicBezTo>
                    <a:cubicBezTo>
                      <a:pt x="0" y="25"/>
                      <a:pt x="8" y="32"/>
                      <a:pt x="17" y="32"/>
                    </a:cubicBezTo>
                    <a:cubicBezTo>
                      <a:pt x="25" y="32"/>
                      <a:pt x="33" y="25"/>
                      <a:pt x="33" y="16"/>
                    </a:cubicBezTo>
                    <a:cubicBezTo>
                      <a:pt x="33" y="7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12"/>
              <p:cNvSpPr>
                <a:spLocks noEditPoints="1"/>
              </p:cNvSpPr>
              <p:nvPr/>
            </p:nvSpPr>
            <p:spPr bwMode="auto">
              <a:xfrm>
                <a:off x="3387" y="2387"/>
                <a:ext cx="138" cy="59"/>
              </a:xfrm>
              <a:custGeom>
                <a:avLst/>
                <a:gdLst>
                  <a:gd name="T0" fmla="*/ 38 w 75"/>
                  <a:gd name="T1" fmla="*/ 8 h 32"/>
                  <a:gd name="T2" fmla="*/ 66 w 75"/>
                  <a:gd name="T3" fmla="*/ 24 h 32"/>
                  <a:gd name="T4" fmla="*/ 9 w 75"/>
                  <a:gd name="T5" fmla="*/ 24 h 32"/>
                  <a:gd name="T6" fmla="*/ 38 w 75"/>
                  <a:gd name="T7" fmla="*/ 8 h 32"/>
                  <a:gd name="T8" fmla="*/ 38 w 75"/>
                  <a:gd name="T9" fmla="*/ 0 h 32"/>
                  <a:gd name="T10" fmla="*/ 0 w 75"/>
                  <a:gd name="T11" fmla="*/ 31 h 32"/>
                  <a:gd name="T12" fmla="*/ 0 w 75"/>
                  <a:gd name="T13" fmla="*/ 32 h 32"/>
                  <a:gd name="T14" fmla="*/ 75 w 75"/>
                  <a:gd name="T15" fmla="*/ 32 h 32"/>
                  <a:gd name="T16" fmla="*/ 75 w 75"/>
                  <a:gd name="T17" fmla="*/ 31 h 32"/>
                  <a:gd name="T18" fmla="*/ 38 w 75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32">
                    <a:moveTo>
                      <a:pt x="38" y="8"/>
                    </a:moveTo>
                    <a:cubicBezTo>
                      <a:pt x="51" y="8"/>
                      <a:pt x="62" y="15"/>
                      <a:pt x="66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3" y="15"/>
                      <a:pt x="24" y="8"/>
                      <a:pt x="38" y="8"/>
                    </a:cubicBezTo>
                    <a:moveTo>
                      <a:pt x="38" y="0"/>
                    </a:moveTo>
                    <a:cubicBezTo>
                      <a:pt x="17" y="0"/>
                      <a:pt x="0" y="14"/>
                      <a:pt x="0" y="3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75" y="32"/>
                      <a:pt x="75" y="32"/>
                      <a:pt x="75" y="31"/>
                    </a:cubicBezTo>
                    <a:cubicBezTo>
                      <a:pt x="75" y="14"/>
                      <a:pt x="58" y="0"/>
                      <a:pt x="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13"/>
              <p:cNvSpPr>
                <a:spLocks noEditPoints="1"/>
              </p:cNvSpPr>
              <p:nvPr/>
            </p:nvSpPr>
            <p:spPr bwMode="auto">
              <a:xfrm>
                <a:off x="3310" y="2580"/>
                <a:ext cx="48" cy="48"/>
              </a:xfrm>
              <a:custGeom>
                <a:avLst/>
                <a:gdLst>
                  <a:gd name="T0" fmla="*/ 13 w 26"/>
                  <a:gd name="T1" fmla="*/ 8 h 26"/>
                  <a:gd name="T2" fmla="*/ 18 w 26"/>
                  <a:gd name="T3" fmla="*/ 13 h 26"/>
                  <a:gd name="T4" fmla="*/ 13 w 26"/>
                  <a:gd name="T5" fmla="*/ 18 h 26"/>
                  <a:gd name="T6" fmla="*/ 8 w 26"/>
                  <a:gd name="T7" fmla="*/ 13 h 26"/>
                  <a:gd name="T8" fmla="*/ 13 w 26"/>
                  <a:gd name="T9" fmla="*/ 8 h 26"/>
                  <a:gd name="T10" fmla="*/ 13 w 26"/>
                  <a:gd name="T11" fmla="*/ 0 h 26"/>
                  <a:gd name="T12" fmla="*/ 0 w 26"/>
                  <a:gd name="T13" fmla="*/ 13 h 26"/>
                  <a:gd name="T14" fmla="*/ 13 w 26"/>
                  <a:gd name="T15" fmla="*/ 26 h 26"/>
                  <a:gd name="T16" fmla="*/ 26 w 26"/>
                  <a:gd name="T17" fmla="*/ 13 h 26"/>
                  <a:gd name="T18" fmla="*/ 13 w 26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6">
                    <a:moveTo>
                      <a:pt x="13" y="8"/>
                    </a:moveTo>
                    <a:cubicBezTo>
                      <a:pt x="16" y="8"/>
                      <a:pt x="18" y="10"/>
                      <a:pt x="18" y="13"/>
                    </a:cubicBezTo>
                    <a:cubicBezTo>
                      <a:pt x="18" y="15"/>
                      <a:pt x="16" y="18"/>
                      <a:pt x="13" y="18"/>
                    </a:cubicBezTo>
                    <a:cubicBezTo>
                      <a:pt x="11" y="18"/>
                      <a:pt x="8" y="15"/>
                      <a:pt x="8" y="13"/>
                    </a:cubicBezTo>
                    <a:cubicBezTo>
                      <a:pt x="8" y="10"/>
                      <a:pt x="11" y="8"/>
                      <a:pt x="13" y="8"/>
                    </a:cubicBezTo>
                    <a:moveTo>
                      <a:pt x="13" y="0"/>
                    </a:moveTo>
                    <a:cubicBezTo>
                      <a:pt x="6" y="0"/>
                      <a:pt x="0" y="6"/>
                      <a:pt x="0" y="13"/>
                    </a:cubicBezTo>
                    <a:cubicBezTo>
                      <a:pt x="0" y="20"/>
                      <a:pt x="6" y="26"/>
                      <a:pt x="13" y="26"/>
                    </a:cubicBezTo>
                    <a:cubicBezTo>
                      <a:pt x="20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14"/>
              <p:cNvSpPr>
                <a:spLocks noEditPoints="1"/>
              </p:cNvSpPr>
              <p:nvPr/>
            </p:nvSpPr>
            <p:spPr bwMode="auto">
              <a:xfrm>
                <a:off x="3281" y="2629"/>
                <a:ext cx="108" cy="48"/>
              </a:xfrm>
              <a:custGeom>
                <a:avLst/>
                <a:gdLst>
                  <a:gd name="T0" fmla="*/ 29 w 59"/>
                  <a:gd name="T1" fmla="*/ 8 h 26"/>
                  <a:gd name="T2" fmla="*/ 49 w 59"/>
                  <a:gd name="T3" fmla="*/ 18 h 26"/>
                  <a:gd name="T4" fmla="*/ 10 w 59"/>
                  <a:gd name="T5" fmla="*/ 18 h 26"/>
                  <a:gd name="T6" fmla="*/ 29 w 59"/>
                  <a:gd name="T7" fmla="*/ 8 h 26"/>
                  <a:gd name="T8" fmla="*/ 29 w 59"/>
                  <a:gd name="T9" fmla="*/ 0 h 26"/>
                  <a:gd name="T10" fmla="*/ 0 w 59"/>
                  <a:gd name="T11" fmla="*/ 25 h 26"/>
                  <a:gd name="T12" fmla="*/ 0 w 59"/>
                  <a:gd name="T13" fmla="*/ 26 h 26"/>
                  <a:gd name="T14" fmla="*/ 59 w 59"/>
                  <a:gd name="T15" fmla="*/ 26 h 26"/>
                  <a:gd name="T16" fmla="*/ 59 w 59"/>
                  <a:gd name="T17" fmla="*/ 25 h 26"/>
                  <a:gd name="T18" fmla="*/ 29 w 59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26">
                    <a:moveTo>
                      <a:pt x="29" y="8"/>
                    </a:moveTo>
                    <a:cubicBezTo>
                      <a:pt x="38" y="8"/>
                      <a:pt x="45" y="12"/>
                      <a:pt x="49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3" y="12"/>
                      <a:pt x="21" y="8"/>
                      <a:pt x="29" y="8"/>
                    </a:cubicBezTo>
                    <a:moveTo>
                      <a:pt x="29" y="0"/>
                    </a:moveTo>
                    <a:cubicBezTo>
                      <a:pt x="13" y="0"/>
                      <a:pt x="0" y="11"/>
                      <a:pt x="0" y="25"/>
                    </a:cubicBezTo>
                    <a:cubicBezTo>
                      <a:pt x="0" y="25"/>
                      <a:pt x="0" y="25"/>
                      <a:pt x="0" y="26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59" y="11"/>
                      <a:pt x="46" y="0"/>
                      <a:pt x="2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15"/>
              <p:cNvSpPr>
                <a:spLocks noEditPoints="1"/>
              </p:cNvSpPr>
              <p:nvPr/>
            </p:nvSpPr>
            <p:spPr bwMode="auto">
              <a:xfrm>
                <a:off x="3433" y="2580"/>
                <a:ext cx="46" cy="48"/>
              </a:xfrm>
              <a:custGeom>
                <a:avLst/>
                <a:gdLst>
                  <a:gd name="T0" fmla="*/ 13 w 25"/>
                  <a:gd name="T1" fmla="*/ 8 h 26"/>
                  <a:gd name="T2" fmla="*/ 17 w 25"/>
                  <a:gd name="T3" fmla="*/ 13 h 26"/>
                  <a:gd name="T4" fmla="*/ 13 w 25"/>
                  <a:gd name="T5" fmla="*/ 18 h 26"/>
                  <a:gd name="T6" fmla="*/ 8 w 25"/>
                  <a:gd name="T7" fmla="*/ 13 h 26"/>
                  <a:gd name="T8" fmla="*/ 13 w 25"/>
                  <a:gd name="T9" fmla="*/ 8 h 26"/>
                  <a:gd name="T10" fmla="*/ 13 w 25"/>
                  <a:gd name="T11" fmla="*/ 0 h 26"/>
                  <a:gd name="T12" fmla="*/ 0 w 25"/>
                  <a:gd name="T13" fmla="*/ 13 h 26"/>
                  <a:gd name="T14" fmla="*/ 13 w 25"/>
                  <a:gd name="T15" fmla="*/ 26 h 26"/>
                  <a:gd name="T16" fmla="*/ 25 w 25"/>
                  <a:gd name="T17" fmla="*/ 13 h 26"/>
                  <a:gd name="T18" fmla="*/ 13 w 25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6">
                    <a:moveTo>
                      <a:pt x="13" y="8"/>
                    </a:moveTo>
                    <a:cubicBezTo>
                      <a:pt x="15" y="8"/>
                      <a:pt x="17" y="10"/>
                      <a:pt x="17" y="13"/>
                    </a:cubicBezTo>
                    <a:cubicBezTo>
                      <a:pt x="17" y="15"/>
                      <a:pt x="15" y="18"/>
                      <a:pt x="13" y="18"/>
                    </a:cubicBezTo>
                    <a:cubicBezTo>
                      <a:pt x="10" y="18"/>
                      <a:pt x="8" y="15"/>
                      <a:pt x="8" y="13"/>
                    </a:cubicBezTo>
                    <a:cubicBezTo>
                      <a:pt x="8" y="10"/>
                      <a:pt x="10" y="8"/>
                      <a:pt x="13" y="8"/>
                    </a:cubicBezTo>
                    <a:moveTo>
                      <a:pt x="13" y="0"/>
                    </a:moveTo>
                    <a:cubicBezTo>
                      <a:pt x="6" y="0"/>
                      <a:pt x="0" y="6"/>
                      <a:pt x="0" y="13"/>
                    </a:cubicBezTo>
                    <a:cubicBezTo>
                      <a:pt x="0" y="20"/>
                      <a:pt x="6" y="26"/>
                      <a:pt x="13" y="26"/>
                    </a:cubicBezTo>
                    <a:cubicBezTo>
                      <a:pt x="20" y="26"/>
                      <a:pt x="25" y="20"/>
                      <a:pt x="25" y="13"/>
                    </a:cubicBezTo>
                    <a:cubicBezTo>
                      <a:pt x="25" y="6"/>
                      <a:pt x="20" y="0"/>
                      <a:pt x="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16"/>
              <p:cNvSpPr>
                <a:spLocks noEditPoints="1"/>
              </p:cNvSpPr>
              <p:nvPr/>
            </p:nvSpPr>
            <p:spPr bwMode="auto">
              <a:xfrm>
                <a:off x="3402" y="2629"/>
                <a:ext cx="108" cy="48"/>
              </a:xfrm>
              <a:custGeom>
                <a:avLst/>
                <a:gdLst>
                  <a:gd name="T0" fmla="*/ 30 w 59"/>
                  <a:gd name="T1" fmla="*/ 8 h 26"/>
                  <a:gd name="T2" fmla="*/ 49 w 59"/>
                  <a:gd name="T3" fmla="*/ 18 h 26"/>
                  <a:gd name="T4" fmla="*/ 10 w 59"/>
                  <a:gd name="T5" fmla="*/ 18 h 26"/>
                  <a:gd name="T6" fmla="*/ 30 w 59"/>
                  <a:gd name="T7" fmla="*/ 8 h 26"/>
                  <a:gd name="T8" fmla="*/ 30 w 59"/>
                  <a:gd name="T9" fmla="*/ 0 h 26"/>
                  <a:gd name="T10" fmla="*/ 0 w 59"/>
                  <a:gd name="T11" fmla="*/ 25 h 26"/>
                  <a:gd name="T12" fmla="*/ 0 w 59"/>
                  <a:gd name="T13" fmla="*/ 26 h 26"/>
                  <a:gd name="T14" fmla="*/ 59 w 59"/>
                  <a:gd name="T15" fmla="*/ 26 h 26"/>
                  <a:gd name="T16" fmla="*/ 59 w 59"/>
                  <a:gd name="T17" fmla="*/ 25 h 26"/>
                  <a:gd name="T18" fmla="*/ 30 w 59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26">
                    <a:moveTo>
                      <a:pt x="30" y="8"/>
                    </a:moveTo>
                    <a:cubicBezTo>
                      <a:pt x="38" y="8"/>
                      <a:pt x="46" y="12"/>
                      <a:pt x="49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2"/>
                      <a:pt x="21" y="8"/>
                      <a:pt x="30" y="8"/>
                    </a:cubicBezTo>
                    <a:moveTo>
                      <a:pt x="30" y="0"/>
                    </a:moveTo>
                    <a:cubicBezTo>
                      <a:pt x="13" y="0"/>
                      <a:pt x="0" y="11"/>
                      <a:pt x="0" y="25"/>
                    </a:cubicBezTo>
                    <a:cubicBezTo>
                      <a:pt x="0" y="25"/>
                      <a:pt x="0" y="25"/>
                      <a:pt x="0" y="26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59" y="11"/>
                      <a:pt x="46" y="0"/>
                      <a:pt x="3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17"/>
              <p:cNvSpPr>
                <a:spLocks noEditPoints="1"/>
              </p:cNvSpPr>
              <p:nvPr/>
            </p:nvSpPr>
            <p:spPr bwMode="auto">
              <a:xfrm>
                <a:off x="3555" y="2580"/>
                <a:ext cx="47" cy="48"/>
              </a:xfrm>
              <a:custGeom>
                <a:avLst/>
                <a:gdLst>
                  <a:gd name="T0" fmla="*/ 13 w 26"/>
                  <a:gd name="T1" fmla="*/ 8 h 26"/>
                  <a:gd name="T2" fmla="*/ 18 w 26"/>
                  <a:gd name="T3" fmla="*/ 13 h 26"/>
                  <a:gd name="T4" fmla="*/ 13 w 26"/>
                  <a:gd name="T5" fmla="*/ 18 h 26"/>
                  <a:gd name="T6" fmla="*/ 8 w 26"/>
                  <a:gd name="T7" fmla="*/ 13 h 26"/>
                  <a:gd name="T8" fmla="*/ 13 w 26"/>
                  <a:gd name="T9" fmla="*/ 8 h 26"/>
                  <a:gd name="T10" fmla="*/ 13 w 26"/>
                  <a:gd name="T11" fmla="*/ 0 h 26"/>
                  <a:gd name="T12" fmla="*/ 0 w 26"/>
                  <a:gd name="T13" fmla="*/ 13 h 26"/>
                  <a:gd name="T14" fmla="*/ 13 w 26"/>
                  <a:gd name="T15" fmla="*/ 26 h 26"/>
                  <a:gd name="T16" fmla="*/ 26 w 26"/>
                  <a:gd name="T17" fmla="*/ 13 h 26"/>
                  <a:gd name="T18" fmla="*/ 13 w 26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6">
                    <a:moveTo>
                      <a:pt x="13" y="8"/>
                    </a:moveTo>
                    <a:cubicBezTo>
                      <a:pt x="16" y="8"/>
                      <a:pt x="18" y="10"/>
                      <a:pt x="18" y="13"/>
                    </a:cubicBezTo>
                    <a:cubicBezTo>
                      <a:pt x="18" y="15"/>
                      <a:pt x="16" y="18"/>
                      <a:pt x="13" y="18"/>
                    </a:cubicBezTo>
                    <a:cubicBezTo>
                      <a:pt x="10" y="18"/>
                      <a:pt x="8" y="15"/>
                      <a:pt x="8" y="13"/>
                    </a:cubicBezTo>
                    <a:cubicBezTo>
                      <a:pt x="8" y="10"/>
                      <a:pt x="10" y="8"/>
                      <a:pt x="13" y="8"/>
                    </a:cubicBezTo>
                    <a:moveTo>
                      <a:pt x="13" y="0"/>
                    </a:moveTo>
                    <a:cubicBezTo>
                      <a:pt x="6" y="0"/>
                      <a:pt x="0" y="6"/>
                      <a:pt x="0" y="13"/>
                    </a:cubicBezTo>
                    <a:cubicBezTo>
                      <a:pt x="0" y="20"/>
                      <a:pt x="6" y="26"/>
                      <a:pt x="13" y="26"/>
                    </a:cubicBezTo>
                    <a:cubicBezTo>
                      <a:pt x="20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18"/>
              <p:cNvSpPr>
                <a:spLocks noEditPoints="1"/>
              </p:cNvSpPr>
              <p:nvPr/>
            </p:nvSpPr>
            <p:spPr bwMode="auto">
              <a:xfrm>
                <a:off x="3523" y="2629"/>
                <a:ext cx="110" cy="48"/>
              </a:xfrm>
              <a:custGeom>
                <a:avLst/>
                <a:gdLst>
                  <a:gd name="T0" fmla="*/ 30 w 60"/>
                  <a:gd name="T1" fmla="*/ 8 h 26"/>
                  <a:gd name="T2" fmla="*/ 49 w 60"/>
                  <a:gd name="T3" fmla="*/ 18 h 26"/>
                  <a:gd name="T4" fmla="*/ 10 w 60"/>
                  <a:gd name="T5" fmla="*/ 18 h 26"/>
                  <a:gd name="T6" fmla="*/ 30 w 60"/>
                  <a:gd name="T7" fmla="*/ 8 h 26"/>
                  <a:gd name="T8" fmla="*/ 30 w 60"/>
                  <a:gd name="T9" fmla="*/ 0 h 26"/>
                  <a:gd name="T10" fmla="*/ 0 w 60"/>
                  <a:gd name="T11" fmla="*/ 25 h 26"/>
                  <a:gd name="T12" fmla="*/ 0 w 60"/>
                  <a:gd name="T13" fmla="*/ 26 h 26"/>
                  <a:gd name="T14" fmla="*/ 60 w 60"/>
                  <a:gd name="T15" fmla="*/ 26 h 26"/>
                  <a:gd name="T16" fmla="*/ 60 w 60"/>
                  <a:gd name="T17" fmla="*/ 25 h 26"/>
                  <a:gd name="T18" fmla="*/ 30 w 60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26">
                    <a:moveTo>
                      <a:pt x="30" y="8"/>
                    </a:moveTo>
                    <a:cubicBezTo>
                      <a:pt x="39" y="8"/>
                      <a:pt x="46" y="12"/>
                      <a:pt x="49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2"/>
                      <a:pt x="21" y="8"/>
                      <a:pt x="30" y="8"/>
                    </a:cubicBezTo>
                    <a:moveTo>
                      <a:pt x="30" y="0"/>
                    </a:moveTo>
                    <a:cubicBezTo>
                      <a:pt x="14" y="0"/>
                      <a:pt x="0" y="11"/>
                      <a:pt x="0" y="25"/>
                    </a:cubicBezTo>
                    <a:cubicBezTo>
                      <a:pt x="0" y="25"/>
                      <a:pt x="0" y="25"/>
                      <a:pt x="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11"/>
                      <a:pt x="46" y="0"/>
                      <a:pt x="3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19"/>
              <p:cNvSpPr>
                <a:spLocks/>
              </p:cNvSpPr>
              <p:nvPr/>
            </p:nvSpPr>
            <p:spPr bwMode="auto">
              <a:xfrm>
                <a:off x="3334" y="2495"/>
                <a:ext cx="244" cy="63"/>
              </a:xfrm>
              <a:custGeom>
                <a:avLst/>
                <a:gdLst>
                  <a:gd name="T0" fmla="*/ 0 w 244"/>
                  <a:gd name="T1" fmla="*/ 63 h 63"/>
                  <a:gd name="T2" fmla="*/ 0 w 244"/>
                  <a:gd name="T3" fmla="*/ 0 h 63"/>
                  <a:gd name="T4" fmla="*/ 244 w 244"/>
                  <a:gd name="T5" fmla="*/ 0 h 63"/>
                  <a:gd name="T6" fmla="*/ 244 w 244"/>
                  <a:gd name="T7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4" h="63">
                    <a:moveTo>
                      <a:pt x="0" y="63"/>
                    </a:moveTo>
                    <a:lnTo>
                      <a:pt x="0" y="0"/>
                    </a:lnTo>
                    <a:lnTo>
                      <a:pt x="244" y="0"/>
                    </a:lnTo>
                    <a:lnTo>
                      <a:pt x="244" y="63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Line 120"/>
              <p:cNvSpPr>
                <a:spLocks noChangeShapeType="1"/>
              </p:cNvSpPr>
              <p:nvPr/>
            </p:nvSpPr>
            <p:spPr bwMode="auto">
              <a:xfrm>
                <a:off x="3457" y="2459"/>
                <a:ext cx="0" cy="99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Rectangle 121"/>
              <p:cNvSpPr>
                <a:spLocks noChangeArrowheads="1"/>
              </p:cNvSpPr>
              <p:nvPr/>
            </p:nvSpPr>
            <p:spPr bwMode="auto">
              <a:xfrm>
                <a:off x="4045" y="2449"/>
                <a:ext cx="315" cy="221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22"/>
              <p:cNvSpPr>
                <a:spLocks/>
              </p:cNvSpPr>
              <p:nvPr/>
            </p:nvSpPr>
            <p:spPr bwMode="auto">
              <a:xfrm>
                <a:off x="4080" y="2328"/>
                <a:ext cx="317" cy="221"/>
              </a:xfrm>
              <a:custGeom>
                <a:avLst/>
                <a:gdLst>
                  <a:gd name="T0" fmla="*/ 0 w 317"/>
                  <a:gd name="T1" fmla="*/ 125 h 221"/>
                  <a:gd name="T2" fmla="*/ 0 w 317"/>
                  <a:gd name="T3" fmla="*/ 0 h 221"/>
                  <a:gd name="T4" fmla="*/ 317 w 317"/>
                  <a:gd name="T5" fmla="*/ 0 h 221"/>
                  <a:gd name="T6" fmla="*/ 317 w 317"/>
                  <a:gd name="T7" fmla="*/ 221 h 221"/>
                  <a:gd name="T8" fmla="*/ 280 w 317"/>
                  <a:gd name="T9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7" h="221">
                    <a:moveTo>
                      <a:pt x="0" y="125"/>
                    </a:moveTo>
                    <a:lnTo>
                      <a:pt x="0" y="0"/>
                    </a:lnTo>
                    <a:lnTo>
                      <a:pt x="317" y="0"/>
                    </a:lnTo>
                    <a:lnTo>
                      <a:pt x="317" y="221"/>
                    </a:lnTo>
                    <a:lnTo>
                      <a:pt x="280" y="221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Line 123"/>
              <p:cNvSpPr>
                <a:spLocks noChangeShapeType="1"/>
              </p:cNvSpPr>
              <p:nvPr/>
            </p:nvSpPr>
            <p:spPr bwMode="auto">
              <a:xfrm>
                <a:off x="4063" y="2598"/>
                <a:ext cx="277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Line 124"/>
              <p:cNvSpPr>
                <a:spLocks noChangeShapeType="1"/>
              </p:cNvSpPr>
              <p:nvPr/>
            </p:nvSpPr>
            <p:spPr bwMode="auto">
              <a:xfrm>
                <a:off x="4181" y="2486"/>
                <a:ext cx="152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Line 125"/>
              <p:cNvSpPr>
                <a:spLocks noChangeShapeType="1"/>
              </p:cNvSpPr>
              <p:nvPr/>
            </p:nvSpPr>
            <p:spPr bwMode="auto">
              <a:xfrm>
                <a:off x="4217" y="2528"/>
                <a:ext cx="109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Line 126"/>
              <p:cNvSpPr>
                <a:spLocks noChangeShapeType="1"/>
              </p:cNvSpPr>
              <p:nvPr/>
            </p:nvSpPr>
            <p:spPr bwMode="auto">
              <a:xfrm>
                <a:off x="4080" y="2635"/>
                <a:ext cx="78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27"/>
              <p:cNvSpPr>
                <a:spLocks/>
              </p:cNvSpPr>
              <p:nvPr/>
            </p:nvSpPr>
            <p:spPr bwMode="auto">
              <a:xfrm>
                <a:off x="4129" y="2370"/>
                <a:ext cx="94" cy="74"/>
              </a:xfrm>
              <a:custGeom>
                <a:avLst/>
                <a:gdLst>
                  <a:gd name="T0" fmla="*/ 0 w 94"/>
                  <a:gd name="T1" fmla="*/ 74 h 74"/>
                  <a:gd name="T2" fmla="*/ 0 w 94"/>
                  <a:gd name="T3" fmla="*/ 0 h 74"/>
                  <a:gd name="T4" fmla="*/ 94 w 94"/>
                  <a:gd name="T5" fmla="*/ 0 h 74"/>
                  <a:gd name="T6" fmla="*/ 94 w 94"/>
                  <a:gd name="T7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4" h="74">
                    <a:moveTo>
                      <a:pt x="0" y="74"/>
                    </a:moveTo>
                    <a:lnTo>
                      <a:pt x="0" y="0"/>
                    </a:lnTo>
                    <a:lnTo>
                      <a:pt x="94" y="0"/>
                    </a:lnTo>
                    <a:lnTo>
                      <a:pt x="94" y="74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Line 128"/>
              <p:cNvSpPr>
                <a:spLocks noChangeShapeType="1"/>
              </p:cNvSpPr>
              <p:nvPr/>
            </p:nvSpPr>
            <p:spPr bwMode="auto">
              <a:xfrm>
                <a:off x="4278" y="2396"/>
                <a:ext cx="82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29"/>
              <p:cNvSpPr>
                <a:spLocks/>
              </p:cNvSpPr>
              <p:nvPr/>
            </p:nvSpPr>
            <p:spPr bwMode="auto">
              <a:xfrm>
                <a:off x="5010" y="2359"/>
                <a:ext cx="81" cy="287"/>
              </a:xfrm>
              <a:custGeom>
                <a:avLst/>
                <a:gdLst>
                  <a:gd name="T0" fmla="*/ 44 w 44"/>
                  <a:gd name="T1" fmla="*/ 156 h 156"/>
                  <a:gd name="T2" fmla="*/ 32 w 44"/>
                  <a:gd name="T3" fmla="*/ 156 h 156"/>
                  <a:gd name="T4" fmla="*/ 0 w 44"/>
                  <a:gd name="T5" fmla="*/ 116 h 156"/>
                  <a:gd name="T6" fmla="*/ 0 w 44"/>
                  <a:gd name="T7" fmla="*/ 40 h 156"/>
                  <a:gd name="T8" fmla="*/ 32 w 44"/>
                  <a:gd name="T9" fmla="*/ 0 h 156"/>
                  <a:gd name="T10" fmla="*/ 44 w 44"/>
                  <a:gd name="T11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156">
                    <a:moveTo>
                      <a:pt x="44" y="156"/>
                    </a:moveTo>
                    <a:cubicBezTo>
                      <a:pt x="32" y="156"/>
                      <a:pt x="32" y="156"/>
                      <a:pt x="32" y="156"/>
                    </a:cubicBezTo>
                    <a:cubicBezTo>
                      <a:pt x="15" y="156"/>
                      <a:pt x="0" y="138"/>
                      <a:pt x="0" y="116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18"/>
                      <a:pt x="15" y="0"/>
                      <a:pt x="32" y="0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Line 130"/>
              <p:cNvSpPr>
                <a:spLocks noChangeShapeType="1"/>
              </p:cNvSpPr>
              <p:nvPr/>
            </p:nvSpPr>
            <p:spPr bwMode="auto">
              <a:xfrm>
                <a:off x="4959" y="2503"/>
                <a:ext cx="132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Rectangle 131"/>
              <p:cNvSpPr>
                <a:spLocks noChangeArrowheads="1"/>
              </p:cNvSpPr>
              <p:nvPr/>
            </p:nvSpPr>
            <p:spPr bwMode="auto">
              <a:xfrm>
                <a:off x="5091" y="2326"/>
                <a:ext cx="70" cy="72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Rectangle 132"/>
              <p:cNvSpPr>
                <a:spLocks noChangeArrowheads="1"/>
              </p:cNvSpPr>
              <p:nvPr/>
            </p:nvSpPr>
            <p:spPr bwMode="auto">
              <a:xfrm>
                <a:off x="5091" y="2606"/>
                <a:ext cx="70" cy="73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Rectangle 133"/>
              <p:cNvSpPr>
                <a:spLocks noChangeArrowheads="1"/>
              </p:cNvSpPr>
              <p:nvPr/>
            </p:nvSpPr>
            <p:spPr bwMode="auto">
              <a:xfrm>
                <a:off x="5091" y="2466"/>
                <a:ext cx="70" cy="72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Oval 134"/>
              <p:cNvSpPr>
                <a:spLocks noChangeArrowheads="1"/>
              </p:cNvSpPr>
              <p:nvPr/>
            </p:nvSpPr>
            <p:spPr bwMode="auto">
              <a:xfrm>
                <a:off x="4808" y="2424"/>
                <a:ext cx="156" cy="156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35"/>
              <p:cNvSpPr>
                <a:spLocks noEditPoints="1"/>
              </p:cNvSpPr>
              <p:nvPr/>
            </p:nvSpPr>
            <p:spPr bwMode="auto">
              <a:xfrm>
                <a:off x="4862" y="2457"/>
                <a:ext cx="47" cy="92"/>
              </a:xfrm>
              <a:custGeom>
                <a:avLst/>
                <a:gdLst>
                  <a:gd name="T0" fmla="*/ 12 w 26"/>
                  <a:gd name="T1" fmla="*/ 50 h 50"/>
                  <a:gd name="T2" fmla="*/ 12 w 26"/>
                  <a:gd name="T3" fmla="*/ 45 h 50"/>
                  <a:gd name="T4" fmla="*/ 6 w 26"/>
                  <a:gd name="T5" fmla="*/ 43 h 50"/>
                  <a:gd name="T6" fmla="*/ 2 w 26"/>
                  <a:gd name="T7" fmla="*/ 39 h 50"/>
                  <a:gd name="T8" fmla="*/ 0 w 26"/>
                  <a:gd name="T9" fmla="*/ 33 h 50"/>
                  <a:gd name="T10" fmla="*/ 5 w 26"/>
                  <a:gd name="T11" fmla="*/ 32 h 50"/>
                  <a:gd name="T12" fmla="*/ 7 w 26"/>
                  <a:gd name="T13" fmla="*/ 38 h 50"/>
                  <a:gd name="T14" fmla="*/ 12 w 26"/>
                  <a:gd name="T15" fmla="*/ 40 h 50"/>
                  <a:gd name="T16" fmla="*/ 12 w 26"/>
                  <a:gd name="T17" fmla="*/ 25 h 50"/>
                  <a:gd name="T18" fmla="*/ 5 w 26"/>
                  <a:gd name="T19" fmla="*/ 22 h 50"/>
                  <a:gd name="T20" fmla="*/ 2 w 26"/>
                  <a:gd name="T21" fmla="*/ 19 h 50"/>
                  <a:gd name="T22" fmla="*/ 1 w 26"/>
                  <a:gd name="T23" fmla="*/ 13 h 50"/>
                  <a:gd name="T24" fmla="*/ 4 w 26"/>
                  <a:gd name="T25" fmla="*/ 5 h 50"/>
                  <a:gd name="T26" fmla="*/ 12 w 26"/>
                  <a:gd name="T27" fmla="*/ 2 h 50"/>
                  <a:gd name="T28" fmla="*/ 12 w 26"/>
                  <a:gd name="T29" fmla="*/ 0 h 50"/>
                  <a:gd name="T30" fmla="*/ 15 w 26"/>
                  <a:gd name="T31" fmla="*/ 0 h 50"/>
                  <a:gd name="T32" fmla="*/ 15 w 26"/>
                  <a:gd name="T33" fmla="*/ 2 h 50"/>
                  <a:gd name="T34" fmla="*/ 21 w 26"/>
                  <a:gd name="T35" fmla="*/ 5 h 50"/>
                  <a:gd name="T36" fmla="*/ 25 w 26"/>
                  <a:gd name="T37" fmla="*/ 12 h 50"/>
                  <a:gd name="T38" fmla="*/ 20 w 26"/>
                  <a:gd name="T39" fmla="*/ 13 h 50"/>
                  <a:gd name="T40" fmla="*/ 18 w 26"/>
                  <a:gd name="T41" fmla="*/ 8 h 50"/>
                  <a:gd name="T42" fmla="*/ 15 w 26"/>
                  <a:gd name="T43" fmla="*/ 6 h 50"/>
                  <a:gd name="T44" fmla="*/ 15 w 26"/>
                  <a:gd name="T45" fmla="*/ 21 h 50"/>
                  <a:gd name="T46" fmla="*/ 20 w 26"/>
                  <a:gd name="T47" fmla="*/ 22 h 50"/>
                  <a:gd name="T48" fmla="*/ 23 w 26"/>
                  <a:gd name="T49" fmla="*/ 25 h 50"/>
                  <a:gd name="T50" fmla="*/ 26 w 26"/>
                  <a:gd name="T51" fmla="*/ 28 h 50"/>
                  <a:gd name="T52" fmla="*/ 26 w 26"/>
                  <a:gd name="T53" fmla="*/ 32 h 50"/>
                  <a:gd name="T54" fmla="*/ 23 w 26"/>
                  <a:gd name="T55" fmla="*/ 41 h 50"/>
                  <a:gd name="T56" fmla="*/ 15 w 26"/>
                  <a:gd name="T57" fmla="*/ 45 h 50"/>
                  <a:gd name="T58" fmla="*/ 15 w 26"/>
                  <a:gd name="T59" fmla="*/ 50 h 50"/>
                  <a:gd name="T60" fmla="*/ 12 w 26"/>
                  <a:gd name="T61" fmla="*/ 50 h 50"/>
                  <a:gd name="T62" fmla="*/ 12 w 26"/>
                  <a:gd name="T63" fmla="*/ 6 h 50"/>
                  <a:gd name="T64" fmla="*/ 7 w 26"/>
                  <a:gd name="T65" fmla="*/ 9 h 50"/>
                  <a:gd name="T66" fmla="*/ 5 w 26"/>
                  <a:gd name="T67" fmla="*/ 13 h 50"/>
                  <a:gd name="T68" fmla="*/ 7 w 26"/>
                  <a:gd name="T69" fmla="*/ 17 h 50"/>
                  <a:gd name="T70" fmla="*/ 12 w 26"/>
                  <a:gd name="T71" fmla="*/ 20 h 50"/>
                  <a:gd name="T72" fmla="*/ 12 w 26"/>
                  <a:gd name="T73" fmla="*/ 6 h 50"/>
                  <a:gd name="T74" fmla="*/ 15 w 26"/>
                  <a:gd name="T75" fmla="*/ 40 h 50"/>
                  <a:gd name="T76" fmla="*/ 19 w 26"/>
                  <a:gd name="T77" fmla="*/ 38 h 50"/>
                  <a:gd name="T78" fmla="*/ 21 w 26"/>
                  <a:gd name="T79" fmla="*/ 33 h 50"/>
                  <a:gd name="T80" fmla="*/ 20 w 26"/>
                  <a:gd name="T81" fmla="*/ 28 h 50"/>
                  <a:gd name="T82" fmla="*/ 15 w 26"/>
                  <a:gd name="T83" fmla="*/ 25 h 50"/>
                  <a:gd name="T84" fmla="*/ 15 w 26"/>
                  <a:gd name="T85" fmla="*/ 4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50">
                    <a:moveTo>
                      <a:pt x="12" y="50"/>
                    </a:moveTo>
                    <a:cubicBezTo>
                      <a:pt x="12" y="45"/>
                      <a:pt x="12" y="45"/>
                      <a:pt x="12" y="45"/>
                    </a:cubicBezTo>
                    <a:cubicBezTo>
                      <a:pt x="9" y="44"/>
                      <a:pt x="7" y="44"/>
                      <a:pt x="6" y="43"/>
                    </a:cubicBezTo>
                    <a:cubicBezTo>
                      <a:pt x="4" y="42"/>
                      <a:pt x="3" y="41"/>
                      <a:pt x="2" y="39"/>
                    </a:cubicBezTo>
                    <a:cubicBezTo>
                      <a:pt x="1" y="37"/>
                      <a:pt x="0" y="35"/>
                      <a:pt x="0" y="33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4"/>
                      <a:pt x="6" y="36"/>
                      <a:pt x="7" y="38"/>
                    </a:cubicBezTo>
                    <a:cubicBezTo>
                      <a:pt x="8" y="39"/>
                      <a:pt x="10" y="40"/>
                      <a:pt x="12" y="40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0" y="24"/>
                      <a:pt x="8" y="24"/>
                      <a:pt x="5" y="22"/>
                    </a:cubicBezTo>
                    <a:cubicBezTo>
                      <a:pt x="4" y="22"/>
                      <a:pt x="3" y="20"/>
                      <a:pt x="2" y="19"/>
                    </a:cubicBezTo>
                    <a:cubicBezTo>
                      <a:pt x="1" y="17"/>
                      <a:pt x="1" y="15"/>
                      <a:pt x="1" y="13"/>
                    </a:cubicBezTo>
                    <a:cubicBezTo>
                      <a:pt x="1" y="10"/>
                      <a:pt x="2" y="7"/>
                      <a:pt x="4" y="5"/>
                    </a:cubicBezTo>
                    <a:cubicBezTo>
                      <a:pt x="6" y="3"/>
                      <a:pt x="8" y="3"/>
                      <a:pt x="12" y="2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2"/>
                      <a:pt x="20" y="3"/>
                      <a:pt x="21" y="5"/>
                    </a:cubicBezTo>
                    <a:cubicBezTo>
                      <a:pt x="24" y="7"/>
                      <a:pt x="25" y="9"/>
                      <a:pt x="25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1"/>
                      <a:pt x="19" y="9"/>
                      <a:pt x="18" y="8"/>
                    </a:cubicBezTo>
                    <a:cubicBezTo>
                      <a:pt x="17" y="7"/>
                      <a:pt x="16" y="7"/>
                      <a:pt x="15" y="6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7" y="21"/>
                      <a:pt x="19" y="22"/>
                      <a:pt x="20" y="22"/>
                    </a:cubicBezTo>
                    <a:cubicBezTo>
                      <a:pt x="21" y="23"/>
                      <a:pt x="22" y="24"/>
                      <a:pt x="23" y="25"/>
                    </a:cubicBezTo>
                    <a:cubicBezTo>
                      <a:pt x="24" y="26"/>
                      <a:pt x="25" y="27"/>
                      <a:pt x="26" y="28"/>
                    </a:cubicBezTo>
                    <a:cubicBezTo>
                      <a:pt x="26" y="29"/>
                      <a:pt x="26" y="31"/>
                      <a:pt x="26" y="32"/>
                    </a:cubicBezTo>
                    <a:cubicBezTo>
                      <a:pt x="26" y="36"/>
                      <a:pt x="25" y="39"/>
                      <a:pt x="23" y="41"/>
                    </a:cubicBezTo>
                    <a:cubicBezTo>
                      <a:pt x="21" y="43"/>
                      <a:pt x="18" y="44"/>
                      <a:pt x="15" y="45"/>
                    </a:cubicBezTo>
                    <a:cubicBezTo>
                      <a:pt x="15" y="50"/>
                      <a:pt x="15" y="50"/>
                      <a:pt x="15" y="50"/>
                    </a:cubicBezTo>
                    <a:lnTo>
                      <a:pt x="12" y="50"/>
                    </a:lnTo>
                    <a:close/>
                    <a:moveTo>
                      <a:pt x="12" y="6"/>
                    </a:moveTo>
                    <a:cubicBezTo>
                      <a:pt x="10" y="7"/>
                      <a:pt x="8" y="7"/>
                      <a:pt x="7" y="9"/>
                    </a:cubicBezTo>
                    <a:cubicBezTo>
                      <a:pt x="6" y="10"/>
                      <a:pt x="5" y="11"/>
                      <a:pt x="5" y="13"/>
                    </a:cubicBezTo>
                    <a:cubicBezTo>
                      <a:pt x="5" y="15"/>
                      <a:pt x="6" y="16"/>
                      <a:pt x="7" y="17"/>
                    </a:cubicBezTo>
                    <a:cubicBezTo>
                      <a:pt x="8" y="18"/>
                      <a:pt x="9" y="19"/>
                      <a:pt x="12" y="20"/>
                    </a:cubicBezTo>
                    <a:lnTo>
                      <a:pt x="12" y="6"/>
                    </a:lnTo>
                    <a:close/>
                    <a:moveTo>
                      <a:pt x="15" y="40"/>
                    </a:moveTo>
                    <a:cubicBezTo>
                      <a:pt x="17" y="40"/>
                      <a:pt x="18" y="39"/>
                      <a:pt x="19" y="38"/>
                    </a:cubicBezTo>
                    <a:cubicBezTo>
                      <a:pt x="21" y="37"/>
                      <a:pt x="21" y="35"/>
                      <a:pt x="21" y="33"/>
                    </a:cubicBezTo>
                    <a:cubicBezTo>
                      <a:pt x="21" y="31"/>
                      <a:pt x="21" y="29"/>
                      <a:pt x="20" y="28"/>
                    </a:cubicBezTo>
                    <a:cubicBezTo>
                      <a:pt x="19" y="27"/>
                      <a:pt x="17" y="26"/>
                      <a:pt x="15" y="25"/>
                    </a:cubicBezTo>
                    <a:lnTo>
                      <a:pt x="1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36"/>
              <p:cNvSpPr>
                <a:spLocks/>
              </p:cNvSpPr>
              <p:nvPr/>
            </p:nvSpPr>
            <p:spPr bwMode="auto">
              <a:xfrm>
                <a:off x="5574" y="2328"/>
                <a:ext cx="312" cy="153"/>
              </a:xfrm>
              <a:custGeom>
                <a:avLst/>
                <a:gdLst>
                  <a:gd name="T0" fmla="*/ 167 w 170"/>
                  <a:gd name="T1" fmla="*/ 40 h 83"/>
                  <a:gd name="T2" fmla="*/ 0 w 170"/>
                  <a:gd name="T3" fmla="*/ 40 h 83"/>
                  <a:gd name="T4" fmla="*/ 0 w 170"/>
                  <a:gd name="T5" fmla="*/ 83 h 83"/>
                  <a:gd name="T6" fmla="*/ 75 w 170"/>
                  <a:gd name="T7" fmla="*/ 83 h 83"/>
                  <a:gd name="T8" fmla="*/ 132 w 170"/>
                  <a:gd name="T9" fmla="*/ 57 h 83"/>
                  <a:gd name="T10" fmla="*/ 170 w 170"/>
                  <a:gd name="T11" fmla="*/ 68 h 83"/>
                  <a:gd name="T12" fmla="*/ 170 w 170"/>
                  <a:gd name="T13" fmla="*/ 0 h 83"/>
                  <a:gd name="T14" fmla="*/ 0 w 170"/>
                  <a:gd name="T15" fmla="*/ 0 h 83"/>
                  <a:gd name="T16" fmla="*/ 0 w 170"/>
                  <a:gd name="T17" fmla="*/ 40 h 83"/>
                  <a:gd name="T18" fmla="*/ 167 w 170"/>
                  <a:gd name="T19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0" h="83">
                    <a:moveTo>
                      <a:pt x="167" y="4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75" y="83"/>
                      <a:pt x="75" y="83"/>
                      <a:pt x="75" y="83"/>
                    </a:cubicBezTo>
                    <a:cubicBezTo>
                      <a:pt x="89" y="67"/>
                      <a:pt x="109" y="57"/>
                      <a:pt x="132" y="57"/>
                    </a:cubicBezTo>
                    <a:cubicBezTo>
                      <a:pt x="146" y="57"/>
                      <a:pt x="159" y="61"/>
                      <a:pt x="170" y="68"/>
                    </a:cubicBezTo>
                    <a:cubicBezTo>
                      <a:pt x="170" y="0"/>
                      <a:pt x="170" y="0"/>
                      <a:pt x="17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0"/>
                      <a:pt x="0" y="40"/>
                      <a:pt x="0" y="40"/>
                    </a:cubicBezTo>
                    <a:lnTo>
                      <a:pt x="167" y="40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37"/>
              <p:cNvSpPr>
                <a:spLocks/>
              </p:cNvSpPr>
              <p:nvPr/>
            </p:nvSpPr>
            <p:spPr bwMode="auto">
              <a:xfrm>
                <a:off x="5574" y="2481"/>
                <a:ext cx="138" cy="80"/>
              </a:xfrm>
              <a:custGeom>
                <a:avLst/>
                <a:gdLst>
                  <a:gd name="T0" fmla="*/ 0 w 75"/>
                  <a:gd name="T1" fmla="*/ 44 h 44"/>
                  <a:gd name="T2" fmla="*/ 58 w 75"/>
                  <a:gd name="T3" fmla="*/ 44 h 44"/>
                  <a:gd name="T4" fmla="*/ 75 w 75"/>
                  <a:gd name="T5" fmla="*/ 0 h 44"/>
                  <a:gd name="T6" fmla="*/ 0 w 75"/>
                  <a:gd name="T7" fmla="*/ 0 h 44"/>
                  <a:gd name="T8" fmla="*/ 0 w 75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44">
                    <a:moveTo>
                      <a:pt x="0" y="44"/>
                    </a:moveTo>
                    <a:cubicBezTo>
                      <a:pt x="58" y="44"/>
                      <a:pt x="58" y="44"/>
                      <a:pt x="58" y="44"/>
                    </a:cubicBezTo>
                    <a:cubicBezTo>
                      <a:pt x="59" y="27"/>
                      <a:pt x="65" y="12"/>
                      <a:pt x="75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44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38"/>
              <p:cNvSpPr>
                <a:spLocks/>
              </p:cNvSpPr>
              <p:nvPr/>
            </p:nvSpPr>
            <p:spPr bwMode="auto">
              <a:xfrm>
                <a:off x="5574" y="2561"/>
                <a:ext cx="125" cy="79"/>
              </a:xfrm>
              <a:custGeom>
                <a:avLst/>
                <a:gdLst>
                  <a:gd name="T0" fmla="*/ 57 w 68"/>
                  <a:gd name="T1" fmla="*/ 5 h 43"/>
                  <a:gd name="T2" fmla="*/ 58 w 68"/>
                  <a:gd name="T3" fmla="*/ 0 h 43"/>
                  <a:gd name="T4" fmla="*/ 0 w 68"/>
                  <a:gd name="T5" fmla="*/ 0 h 43"/>
                  <a:gd name="T6" fmla="*/ 0 w 68"/>
                  <a:gd name="T7" fmla="*/ 43 h 43"/>
                  <a:gd name="T8" fmla="*/ 68 w 68"/>
                  <a:gd name="T9" fmla="*/ 43 h 43"/>
                  <a:gd name="T10" fmla="*/ 57 w 68"/>
                  <a:gd name="T11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3">
                    <a:moveTo>
                      <a:pt x="57" y="5"/>
                    </a:moveTo>
                    <a:cubicBezTo>
                      <a:pt x="57" y="3"/>
                      <a:pt x="57" y="1"/>
                      <a:pt x="5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1" y="32"/>
                      <a:pt x="57" y="19"/>
                      <a:pt x="57" y="5"/>
                    </a:cubicBez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39"/>
              <p:cNvSpPr>
                <a:spLocks noEditPoints="1"/>
              </p:cNvSpPr>
              <p:nvPr/>
            </p:nvSpPr>
            <p:spPr bwMode="auto">
              <a:xfrm>
                <a:off x="5770" y="2484"/>
                <a:ext cx="92" cy="173"/>
              </a:xfrm>
              <a:custGeom>
                <a:avLst/>
                <a:gdLst>
                  <a:gd name="T0" fmla="*/ 45 w 50"/>
                  <a:gd name="T1" fmla="*/ 47 h 94"/>
                  <a:gd name="T2" fmla="*/ 37 w 50"/>
                  <a:gd name="T3" fmla="*/ 42 h 94"/>
                  <a:gd name="T4" fmla="*/ 28 w 50"/>
                  <a:gd name="T5" fmla="*/ 39 h 94"/>
                  <a:gd name="T6" fmla="*/ 28 w 50"/>
                  <a:gd name="T7" fmla="*/ 12 h 94"/>
                  <a:gd name="T8" fmla="*/ 35 w 50"/>
                  <a:gd name="T9" fmla="*/ 16 h 94"/>
                  <a:gd name="T10" fmla="*/ 39 w 50"/>
                  <a:gd name="T11" fmla="*/ 25 h 94"/>
                  <a:gd name="T12" fmla="*/ 48 w 50"/>
                  <a:gd name="T13" fmla="*/ 23 h 94"/>
                  <a:gd name="T14" fmla="*/ 41 w 50"/>
                  <a:gd name="T15" fmla="*/ 9 h 94"/>
                  <a:gd name="T16" fmla="*/ 28 w 50"/>
                  <a:gd name="T17" fmla="*/ 4 h 94"/>
                  <a:gd name="T18" fmla="*/ 28 w 50"/>
                  <a:gd name="T19" fmla="*/ 0 h 94"/>
                  <a:gd name="T20" fmla="*/ 22 w 50"/>
                  <a:gd name="T21" fmla="*/ 0 h 94"/>
                  <a:gd name="T22" fmla="*/ 22 w 50"/>
                  <a:gd name="T23" fmla="*/ 4 h 94"/>
                  <a:gd name="T24" fmla="*/ 8 w 50"/>
                  <a:gd name="T25" fmla="*/ 9 h 94"/>
                  <a:gd name="T26" fmla="*/ 1 w 50"/>
                  <a:gd name="T27" fmla="*/ 26 h 94"/>
                  <a:gd name="T28" fmla="*/ 4 w 50"/>
                  <a:gd name="T29" fmla="*/ 36 h 94"/>
                  <a:gd name="T30" fmla="*/ 11 w 50"/>
                  <a:gd name="T31" fmla="*/ 43 h 94"/>
                  <a:gd name="T32" fmla="*/ 22 w 50"/>
                  <a:gd name="T33" fmla="*/ 47 h 94"/>
                  <a:gd name="T34" fmla="*/ 22 w 50"/>
                  <a:gd name="T35" fmla="*/ 77 h 94"/>
                  <a:gd name="T36" fmla="*/ 13 w 50"/>
                  <a:gd name="T37" fmla="*/ 71 h 94"/>
                  <a:gd name="T38" fmla="*/ 9 w 50"/>
                  <a:gd name="T39" fmla="*/ 60 h 94"/>
                  <a:gd name="T40" fmla="*/ 0 w 50"/>
                  <a:gd name="T41" fmla="*/ 62 h 94"/>
                  <a:gd name="T42" fmla="*/ 3 w 50"/>
                  <a:gd name="T43" fmla="*/ 74 h 94"/>
                  <a:gd name="T44" fmla="*/ 11 w 50"/>
                  <a:gd name="T45" fmla="*/ 82 h 94"/>
                  <a:gd name="T46" fmla="*/ 22 w 50"/>
                  <a:gd name="T47" fmla="*/ 85 h 94"/>
                  <a:gd name="T48" fmla="*/ 22 w 50"/>
                  <a:gd name="T49" fmla="*/ 94 h 94"/>
                  <a:gd name="T50" fmla="*/ 28 w 50"/>
                  <a:gd name="T51" fmla="*/ 94 h 94"/>
                  <a:gd name="T52" fmla="*/ 28 w 50"/>
                  <a:gd name="T53" fmla="*/ 85 h 94"/>
                  <a:gd name="T54" fmla="*/ 44 w 50"/>
                  <a:gd name="T55" fmla="*/ 78 h 94"/>
                  <a:gd name="T56" fmla="*/ 50 w 50"/>
                  <a:gd name="T57" fmla="*/ 62 h 94"/>
                  <a:gd name="T58" fmla="*/ 49 w 50"/>
                  <a:gd name="T59" fmla="*/ 53 h 94"/>
                  <a:gd name="T60" fmla="*/ 45 w 50"/>
                  <a:gd name="T61" fmla="*/ 47 h 94"/>
                  <a:gd name="T62" fmla="*/ 22 w 50"/>
                  <a:gd name="T63" fmla="*/ 38 h 94"/>
                  <a:gd name="T64" fmla="*/ 13 w 50"/>
                  <a:gd name="T65" fmla="*/ 33 h 94"/>
                  <a:gd name="T66" fmla="*/ 11 w 50"/>
                  <a:gd name="T67" fmla="*/ 25 h 94"/>
                  <a:gd name="T68" fmla="*/ 14 w 50"/>
                  <a:gd name="T69" fmla="*/ 16 h 94"/>
                  <a:gd name="T70" fmla="*/ 22 w 50"/>
                  <a:gd name="T71" fmla="*/ 12 h 94"/>
                  <a:gd name="T72" fmla="*/ 22 w 50"/>
                  <a:gd name="T73" fmla="*/ 38 h 94"/>
                  <a:gd name="T74" fmla="*/ 37 w 50"/>
                  <a:gd name="T75" fmla="*/ 72 h 94"/>
                  <a:gd name="T76" fmla="*/ 28 w 50"/>
                  <a:gd name="T77" fmla="*/ 77 h 94"/>
                  <a:gd name="T78" fmla="*/ 28 w 50"/>
                  <a:gd name="T79" fmla="*/ 48 h 94"/>
                  <a:gd name="T80" fmla="*/ 38 w 50"/>
                  <a:gd name="T81" fmla="*/ 54 h 94"/>
                  <a:gd name="T82" fmla="*/ 41 w 50"/>
                  <a:gd name="T83" fmla="*/ 62 h 94"/>
                  <a:gd name="T84" fmla="*/ 37 w 50"/>
                  <a:gd name="T85" fmla="*/ 7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0" h="94">
                    <a:moveTo>
                      <a:pt x="45" y="47"/>
                    </a:moveTo>
                    <a:cubicBezTo>
                      <a:pt x="43" y="45"/>
                      <a:pt x="40" y="43"/>
                      <a:pt x="37" y="42"/>
                    </a:cubicBezTo>
                    <a:cubicBezTo>
                      <a:pt x="36" y="41"/>
                      <a:pt x="33" y="40"/>
                      <a:pt x="28" y="39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1" y="13"/>
                      <a:pt x="34" y="14"/>
                      <a:pt x="35" y="16"/>
                    </a:cubicBezTo>
                    <a:cubicBezTo>
                      <a:pt x="37" y="18"/>
                      <a:pt x="38" y="21"/>
                      <a:pt x="39" y="25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17"/>
                      <a:pt x="45" y="12"/>
                      <a:pt x="41" y="9"/>
                    </a:cubicBezTo>
                    <a:cubicBezTo>
                      <a:pt x="38" y="6"/>
                      <a:pt x="33" y="5"/>
                      <a:pt x="28" y="4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6" y="5"/>
                      <a:pt x="12" y="7"/>
                      <a:pt x="8" y="9"/>
                    </a:cubicBezTo>
                    <a:cubicBezTo>
                      <a:pt x="4" y="13"/>
                      <a:pt x="1" y="19"/>
                      <a:pt x="1" y="26"/>
                    </a:cubicBezTo>
                    <a:cubicBezTo>
                      <a:pt x="1" y="29"/>
                      <a:pt x="2" y="33"/>
                      <a:pt x="4" y="36"/>
                    </a:cubicBezTo>
                    <a:cubicBezTo>
                      <a:pt x="5" y="39"/>
                      <a:pt x="8" y="41"/>
                      <a:pt x="11" y="43"/>
                    </a:cubicBezTo>
                    <a:cubicBezTo>
                      <a:pt x="15" y="45"/>
                      <a:pt x="19" y="46"/>
                      <a:pt x="22" y="4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19" y="77"/>
                      <a:pt x="16" y="75"/>
                      <a:pt x="13" y="71"/>
                    </a:cubicBezTo>
                    <a:cubicBezTo>
                      <a:pt x="11" y="69"/>
                      <a:pt x="10" y="65"/>
                      <a:pt x="9" y="6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7"/>
                      <a:pt x="1" y="71"/>
                      <a:pt x="3" y="74"/>
                    </a:cubicBezTo>
                    <a:cubicBezTo>
                      <a:pt x="6" y="78"/>
                      <a:pt x="8" y="80"/>
                      <a:pt x="11" y="82"/>
                    </a:cubicBezTo>
                    <a:cubicBezTo>
                      <a:pt x="14" y="83"/>
                      <a:pt x="18" y="84"/>
                      <a:pt x="22" y="85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35" y="84"/>
                      <a:pt x="40" y="82"/>
                      <a:pt x="44" y="78"/>
                    </a:cubicBezTo>
                    <a:cubicBezTo>
                      <a:pt x="48" y="73"/>
                      <a:pt x="50" y="68"/>
                      <a:pt x="50" y="62"/>
                    </a:cubicBezTo>
                    <a:cubicBezTo>
                      <a:pt x="50" y="59"/>
                      <a:pt x="50" y="56"/>
                      <a:pt x="49" y="53"/>
                    </a:cubicBezTo>
                    <a:cubicBezTo>
                      <a:pt x="48" y="51"/>
                      <a:pt x="46" y="49"/>
                      <a:pt x="45" y="47"/>
                    </a:cubicBezTo>
                    <a:close/>
                    <a:moveTo>
                      <a:pt x="22" y="38"/>
                    </a:moveTo>
                    <a:cubicBezTo>
                      <a:pt x="18" y="37"/>
                      <a:pt x="15" y="35"/>
                      <a:pt x="13" y="33"/>
                    </a:cubicBezTo>
                    <a:cubicBezTo>
                      <a:pt x="12" y="31"/>
                      <a:pt x="11" y="28"/>
                      <a:pt x="11" y="25"/>
                    </a:cubicBezTo>
                    <a:cubicBezTo>
                      <a:pt x="11" y="22"/>
                      <a:pt x="12" y="19"/>
                      <a:pt x="14" y="16"/>
                    </a:cubicBezTo>
                    <a:cubicBezTo>
                      <a:pt x="16" y="14"/>
                      <a:pt x="19" y="13"/>
                      <a:pt x="22" y="12"/>
                    </a:cubicBezTo>
                    <a:lnTo>
                      <a:pt x="22" y="38"/>
                    </a:lnTo>
                    <a:close/>
                    <a:moveTo>
                      <a:pt x="37" y="72"/>
                    </a:moveTo>
                    <a:cubicBezTo>
                      <a:pt x="35" y="75"/>
                      <a:pt x="32" y="77"/>
                      <a:pt x="28" y="77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33" y="50"/>
                      <a:pt x="36" y="52"/>
                      <a:pt x="38" y="54"/>
                    </a:cubicBezTo>
                    <a:cubicBezTo>
                      <a:pt x="40" y="56"/>
                      <a:pt x="41" y="59"/>
                      <a:pt x="41" y="62"/>
                    </a:cubicBezTo>
                    <a:cubicBezTo>
                      <a:pt x="41" y="66"/>
                      <a:pt x="39" y="70"/>
                      <a:pt x="37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Oval 140"/>
              <p:cNvSpPr>
                <a:spLocks noChangeArrowheads="1"/>
              </p:cNvSpPr>
              <p:nvPr/>
            </p:nvSpPr>
            <p:spPr bwMode="auto">
              <a:xfrm>
                <a:off x="5706" y="2460"/>
                <a:ext cx="220" cy="221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41"/>
              <p:cNvSpPr>
                <a:spLocks/>
              </p:cNvSpPr>
              <p:nvPr/>
            </p:nvSpPr>
            <p:spPr bwMode="auto">
              <a:xfrm>
                <a:off x="6339" y="2326"/>
                <a:ext cx="309" cy="353"/>
              </a:xfrm>
              <a:custGeom>
                <a:avLst/>
                <a:gdLst>
                  <a:gd name="T0" fmla="*/ 168 w 168"/>
                  <a:gd name="T1" fmla="*/ 30 h 192"/>
                  <a:gd name="T2" fmla="*/ 168 w 168"/>
                  <a:gd name="T3" fmla="*/ 24 h 192"/>
                  <a:gd name="T4" fmla="*/ 146 w 168"/>
                  <a:gd name="T5" fmla="*/ 0 h 192"/>
                  <a:gd name="T6" fmla="*/ 22 w 168"/>
                  <a:gd name="T7" fmla="*/ 0 h 192"/>
                  <a:gd name="T8" fmla="*/ 0 w 168"/>
                  <a:gd name="T9" fmla="*/ 24 h 192"/>
                  <a:gd name="T10" fmla="*/ 0 w 168"/>
                  <a:gd name="T11" fmla="*/ 112 h 192"/>
                  <a:gd name="T12" fmla="*/ 22 w 168"/>
                  <a:gd name="T13" fmla="*/ 136 h 192"/>
                  <a:gd name="T14" fmla="*/ 51 w 168"/>
                  <a:gd name="T15" fmla="*/ 136 h 192"/>
                  <a:gd name="T16" fmla="*/ 51 w 168"/>
                  <a:gd name="T17" fmla="*/ 169 h 192"/>
                  <a:gd name="T18" fmla="*/ 31 w 168"/>
                  <a:gd name="T19" fmla="*/ 177 h 192"/>
                  <a:gd name="T20" fmla="*/ 31 w 168"/>
                  <a:gd name="T21" fmla="*/ 192 h 192"/>
                  <a:gd name="T22" fmla="*/ 137 w 168"/>
                  <a:gd name="T23" fmla="*/ 192 h 192"/>
                  <a:gd name="T24" fmla="*/ 137 w 168"/>
                  <a:gd name="T25" fmla="*/ 177 h 192"/>
                  <a:gd name="T26" fmla="*/ 117 w 168"/>
                  <a:gd name="T27" fmla="*/ 169 h 192"/>
                  <a:gd name="T28" fmla="*/ 117 w 168"/>
                  <a:gd name="T29" fmla="*/ 136 h 192"/>
                  <a:gd name="T30" fmla="*/ 146 w 168"/>
                  <a:gd name="T31" fmla="*/ 136 h 192"/>
                  <a:gd name="T32" fmla="*/ 168 w 168"/>
                  <a:gd name="T33" fmla="*/ 112 h 192"/>
                  <a:gd name="T34" fmla="*/ 168 w 168"/>
                  <a:gd name="T35" fmla="*/ 7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8" h="192">
                    <a:moveTo>
                      <a:pt x="168" y="30"/>
                    </a:moveTo>
                    <a:cubicBezTo>
                      <a:pt x="168" y="24"/>
                      <a:pt x="168" y="24"/>
                      <a:pt x="168" y="24"/>
                    </a:cubicBezTo>
                    <a:cubicBezTo>
                      <a:pt x="168" y="10"/>
                      <a:pt x="158" y="0"/>
                      <a:pt x="146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25"/>
                      <a:pt x="10" y="136"/>
                      <a:pt x="22" y="136"/>
                    </a:cubicBezTo>
                    <a:cubicBezTo>
                      <a:pt x="51" y="136"/>
                      <a:pt x="51" y="136"/>
                      <a:pt x="51" y="136"/>
                    </a:cubicBezTo>
                    <a:cubicBezTo>
                      <a:pt x="51" y="169"/>
                      <a:pt x="51" y="169"/>
                      <a:pt x="51" y="169"/>
                    </a:cubicBezTo>
                    <a:cubicBezTo>
                      <a:pt x="31" y="177"/>
                      <a:pt x="31" y="177"/>
                      <a:pt x="31" y="177"/>
                    </a:cubicBezTo>
                    <a:cubicBezTo>
                      <a:pt x="31" y="192"/>
                      <a:pt x="31" y="192"/>
                      <a:pt x="31" y="192"/>
                    </a:cubicBezTo>
                    <a:cubicBezTo>
                      <a:pt x="137" y="192"/>
                      <a:pt x="137" y="192"/>
                      <a:pt x="137" y="192"/>
                    </a:cubicBezTo>
                    <a:cubicBezTo>
                      <a:pt x="137" y="177"/>
                      <a:pt x="137" y="177"/>
                      <a:pt x="137" y="177"/>
                    </a:cubicBezTo>
                    <a:cubicBezTo>
                      <a:pt x="117" y="169"/>
                      <a:pt x="117" y="169"/>
                      <a:pt x="117" y="169"/>
                    </a:cubicBezTo>
                    <a:cubicBezTo>
                      <a:pt x="117" y="136"/>
                      <a:pt x="117" y="136"/>
                      <a:pt x="117" y="136"/>
                    </a:cubicBezTo>
                    <a:cubicBezTo>
                      <a:pt x="146" y="136"/>
                      <a:pt x="146" y="136"/>
                      <a:pt x="146" y="136"/>
                    </a:cubicBezTo>
                    <a:cubicBezTo>
                      <a:pt x="158" y="136"/>
                      <a:pt x="168" y="125"/>
                      <a:pt x="168" y="112"/>
                    </a:cubicBezTo>
                    <a:cubicBezTo>
                      <a:pt x="168" y="74"/>
                      <a:pt x="168" y="74"/>
                      <a:pt x="168" y="74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42"/>
              <p:cNvSpPr>
                <a:spLocks/>
              </p:cNvSpPr>
              <p:nvPr/>
            </p:nvSpPr>
            <p:spPr bwMode="auto">
              <a:xfrm>
                <a:off x="6354" y="2416"/>
                <a:ext cx="281" cy="87"/>
              </a:xfrm>
              <a:custGeom>
                <a:avLst/>
                <a:gdLst>
                  <a:gd name="T0" fmla="*/ 0 w 153"/>
                  <a:gd name="T1" fmla="*/ 47 h 47"/>
                  <a:gd name="T2" fmla="*/ 153 w 153"/>
                  <a:gd name="T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53" h="47">
                    <a:moveTo>
                      <a:pt x="0" y="47"/>
                    </a:moveTo>
                    <a:cubicBezTo>
                      <a:pt x="0" y="47"/>
                      <a:pt x="76" y="47"/>
                      <a:pt x="153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43"/>
              <p:cNvSpPr>
                <a:spLocks/>
              </p:cNvSpPr>
              <p:nvPr/>
            </p:nvSpPr>
            <p:spPr bwMode="auto">
              <a:xfrm>
                <a:off x="6587" y="2383"/>
                <a:ext cx="96" cy="85"/>
              </a:xfrm>
              <a:custGeom>
                <a:avLst/>
                <a:gdLst>
                  <a:gd name="T0" fmla="*/ 52 w 52"/>
                  <a:gd name="T1" fmla="*/ 0 h 46"/>
                  <a:gd name="T2" fmla="*/ 29 w 52"/>
                  <a:gd name="T3" fmla="*/ 46 h 46"/>
                  <a:gd name="T4" fmla="*/ 22 w 52"/>
                  <a:gd name="T5" fmla="*/ 20 h 46"/>
                  <a:gd name="T6" fmla="*/ 0 w 52"/>
                  <a:gd name="T7" fmla="*/ 4 h 46"/>
                  <a:gd name="T8" fmla="*/ 52 w 52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6">
                    <a:moveTo>
                      <a:pt x="52" y="0"/>
                    </a:moveTo>
                    <a:cubicBezTo>
                      <a:pt x="43" y="13"/>
                      <a:pt x="33" y="31"/>
                      <a:pt x="29" y="46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6" y="6"/>
                      <a:pt x="37" y="4"/>
                      <a:pt x="5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Oval 144"/>
              <p:cNvSpPr>
                <a:spLocks noChangeArrowheads="1"/>
              </p:cNvSpPr>
              <p:nvPr/>
            </p:nvSpPr>
            <p:spPr bwMode="auto">
              <a:xfrm>
                <a:off x="6349" y="2490"/>
                <a:ext cx="23" cy="2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Oval 145"/>
              <p:cNvSpPr>
                <a:spLocks noChangeArrowheads="1"/>
              </p:cNvSpPr>
              <p:nvPr/>
            </p:nvSpPr>
            <p:spPr bwMode="auto">
              <a:xfrm>
                <a:off x="6429" y="2477"/>
                <a:ext cx="24" cy="2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Oval 146"/>
              <p:cNvSpPr>
                <a:spLocks noChangeArrowheads="1"/>
              </p:cNvSpPr>
              <p:nvPr/>
            </p:nvSpPr>
            <p:spPr bwMode="auto">
              <a:xfrm>
                <a:off x="6538" y="2446"/>
                <a:ext cx="23" cy="2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47"/>
              <p:cNvSpPr>
                <a:spLocks/>
              </p:cNvSpPr>
              <p:nvPr/>
            </p:nvSpPr>
            <p:spPr bwMode="auto">
              <a:xfrm>
                <a:off x="7099" y="2326"/>
                <a:ext cx="353" cy="353"/>
              </a:xfrm>
              <a:custGeom>
                <a:avLst/>
                <a:gdLst>
                  <a:gd name="T0" fmla="*/ 0 w 353"/>
                  <a:gd name="T1" fmla="*/ 0 h 353"/>
                  <a:gd name="T2" fmla="*/ 0 w 353"/>
                  <a:gd name="T3" fmla="*/ 353 h 353"/>
                  <a:gd name="T4" fmla="*/ 353 w 353"/>
                  <a:gd name="T5" fmla="*/ 353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3" h="353">
                    <a:moveTo>
                      <a:pt x="0" y="0"/>
                    </a:moveTo>
                    <a:lnTo>
                      <a:pt x="0" y="353"/>
                    </a:lnTo>
                    <a:lnTo>
                      <a:pt x="353" y="353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48"/>
              <p:cNvSpPr>
                <a:spLocks/>
              </p:cNvSpPr>
              <p:nvPr/>
            </p:nvSpPr>
            <p:spPr bwMode="auto">
              <a:xfrm>
                <a:off x="7125" y="2407"/>
                <a:ext cx="286" cy="235"/>
              </a:xfrm>
              <a:custGeom>
                <a:avLst/>
                <a:gdLst>
                  <a:gd name="T0" fmla="*/ 0 w 286"/>
                  <a:gd name="T1" fmla="*/ 235 h 235"/>
                  <a:gd name="T2" fmla="*/ 84 w 286"/>
                  <a:gd name="T3" fmla="*/ 127 h 235"/>
                  <a:gd name="T4" fmla="*/ 114 w 286"/>
                  <a:gd name="T5" fmla="*/ 173 h 235"/>
                  <a:gd name="T6" fmla="*/ 187 w 286"/>
                  <a:gd name="T7" fmla="*/ 57 h 235"/>
                  <a:gd name="T8" fmla="*/ 206 w 286"/>
                  <a:gd name="T9" fmla="*/ 85 h 235"/>
                  <a:gd name="T10" fmla="*/ 286 w 286"/>
                  <a:gd name="T11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6" h="235">
                    <a:moveTo>
                      <a:pt x="0" y="235"/>
                    </a:moveTo>
                    <a:lnTo>
                      <a:pt x="84" y="127"/>
                    </a:lnTo>
                    <a:lnTo>
                      <a:pt x="114" y="173"/>
                    </a:lnTo>
                    <a:lnTo>
                      <a:pt x="187" y="57"/>
                    </a:lnTo>
                    <a:lnTo>
                      <a:pt x="206" y="85"/>
                    </a:lnTo>
                    <a:lnTo>
                      <a:pt x="286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49"/>
              <p:cNvSpPr>
                <a:spLocks/>
              </p:cNvSpPr>
              <p:nvPr/>
            </p:nvSpPr>
            <p:spPr bwMode="auto">
              <a:xfrm>
                <a:off x="7367" y="2370"/>
                <a:ext cx="77" cy="79"/>
              </a:xfrm>
              <a:custGeom>
                <a:avLst/>
                <a:gdLst>
                  <a:gd name="T0" fmla="*/ 42 w 42"/>
                  <a:gd name="T1" fmla="*/ 0 h 43"/>
                  <a:gd name="T2" fmla="*/ 31 w 42"/>
                  <a:gd name="T3" fmla="*/ 43 h 43"/>
                  <a:gd name="T4" fmla="*/ 21 w 42"/>
                  <a:gd name="T5" fmla="*/ 22 h 43"/>
                  <a:gd name="T6" fmla="*/ 0 w 42"/>
                  <a:gd name="T7" fmla="*/ 13 h 43"/>
                  <a:gd name="T8" fmla="*/ 42 w 42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42" y="0"/>
                    </a:moveTo>
                    <a:cubicBezTo>
                      <a:pt x="37" y="12"/>
                      <a:pt x="32" y="30"/>
                      <a:pt x="31" y="4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3" y="12"/>
                      <a:pt x="30" y="6"/>
                      <a:pt x="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Oval 150"/>
              <p:cNvSpPr>
                <a:spLocks noChangeArrowheads="1"/>
              </p:cNvSpPr>
              <p:nvPr/>
            </p:nvSpPr>
            <p:spPr bwMode="auto">
              <a:xfrm>
                <a:off x="226" y="3260"/>
                <a:ext cx="54" cy="55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Oval 151"/>
              <p:cNvSpPr>
                <a:spLocks noChangeArrowheads="1"/>
              </p:cNvSpPr>
              <p:nvPr/>
            </p:nvSpPr>
            <p:spPr bwMode="auto">
              <a:xfrm>
                <a:off x="333" y="3171"/>
                <a:ext cx="55" cy="56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Oval 152"/>
              <p:cNvSpPr>
                <a:spLocks noChangeArrowheads="1"/>
              </p:cNvSpPr>
              <p:nvPr/>
            </p:nvSpPr>
            <p:spPr bwMode="auto">
              <a:xfrm>
                <a:off x="469" y="3315"/>
                <a:ext cx="55" cy="55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Oval 153"/>
              <p:cNvSpPr>
                <a:spLocks noChangeArrowheads="1"/>
              </p:cNvSpPr>
              <p:nvPr/>
            </p:nvSpPr>
            <p:spPr bwMode="auto">
              <a:xfrm>
                <a:off x="524" y="3017"/>
                <a:ext cx="55" cy="53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Line 154"/>
              <p:cNvSpPr>
                <a:spLocks noChangeShapeType="1"/>
              </p:cNvSpPr>
              <p:nvPr/>
            </p:nvSpPr>
            <p:spPr bwMode="auto">
              <a:xfrm flipV="1">
                <a:off x="274" y="3216"/>
                <a:ext cx="64" cy="49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Line 155"/>
              <p:cNvSpPr>
                <a:spLocks noChangeShapeType="1"/>
              </p:cNvSpPr>
              <p:nvPr/>
            </p:nvSpPr>
            <p:spPr bwMode="auto">
              <a:xfrm>
                <a:off x="381" y="3223"/>
                <a:ext cx="99" cy="97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Line 156"/>
              <p:cNvSpPr>
                <a:spLocks noChangeShapeType="1"/>
              </p:cNvSpPr>
              <p:nvPr/>
            </p:nvSpPr>
            <p:spPr bwMode="auto">
              <a:xfrm flipV="1">
                <a:off x="509" y="3070"/>
                <a:ext cx="39" cy="245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Oval 157"/>
              <p:cNvSpPr>
                <a:spLocks noChangeArrowheads="1"/>
              </p:cNvSpPr>
              <p:nvPr/>
            </p:nvSpPr>
            <p:spPr bwMode="auto">
              <a:xfrm>
                <a:off x="1126" y="3034"/>
                <a:ext cx="216" cy="215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58"/>
              <p:cNvSpPr>
                <a:spLocks noEditPoints="1"/>
              </p:cNvSpPr>
              <p:nvPr/>
            </p:nvSpPr>
            <p:spPr bwMode="auto">
              <a:xfrm>
                <a:off x="1190" y="3058"/>
                <a:ext cx="88" cy="165"/>
              </a:xfrm>
              <a:custGeom>
                <a:avLst/>
                <a:gdLst>
                  <a:gd name="T0" fmla="*/ 22 w 48"/>
                  <a:gd name="T1" fmla="*/ 90 h 90"/>
                  <a:gd name="T2" fmla="*/ 22 w 48"/>
                  <a:gd name="T3" fmla="*/ 82 h 90"/>
                  <a:gd name="T4" fmla="*/ 11 w 48"/>
                  <a:gd name="T5" fmla="*/ 78 h 90"/>
                  <a:gd name="T6" fmla="*/ 3 w 48"/>
                  <a:gd name="T7" fmla="*/ 71 h 90"/>
                  <a:gd name="T8" fmla="*/ 0 w 48"/>
                  <a:gd name="T9" fmla="*/ 60 h 90"/>
                  <a:gd name="T10" fmla="*/ 9 w 48"/>
                  <a:gd name="T11" fmla="*/ 58 h 90"/>
                  <a:gd name="T12" fmla="*/ 13 w 48"/>
                  <a:gd name="T13" fmla="*/ 69 h 90"/>
                  <a:gd name="T14" fmla="*/ 22 w 48"/>
                  <a:gd name="T15" fmla="*/ 74 h 90"/>
                  <a:gd name="T16" fmla="*/ 22 w 48"/>
                  <a:gd name="T17" fmla="*/ 45 h 90"/>
                  <a:gd name="T18" fmla="*/ 10 w 48"/>
                  <a:gd name="T19" fmla="*/ 41 h 90"/>
                  <a:gd name="T20" fmla="*/ 4 w 48"/>
                  <a:gd name="T21" fmla="*/ 34 h 90"/>
                  <a:gd name="T22" fmla="*/ 1 w 48"/>
                  <a:gd name="T23" fmla="*/ 25 h 90"/>
                  <a:gd name="T24" fmla="*/ 8 w 48"/>
                  <a:gd name="T25" fmla="*/ 9 h 90"/>
                  <a:gd name="T26" fmla="*/ 22 w 48"/>
                  <a:gd name="T27" fmla="*/ 4 h 90"/>
                  <a:gd name="T28" fmla="*/ 22 w 48"/>
                  <a:gd name="T29" fmla="*/ 0 h 90"/>
                  <a:gd name="T30" fmla="*/ 27 w 48"/>
                  <a:gd name="T31" fmla="*/ 0 h 90"/>
                  <a:gd name="T32" fmla="*/ 27 w 48"/>
                  <a:gd name="T33" fmla="*/ 4 h 90"/>
                  <a:gd name="T34" fmla="*/ 39 w 48"/>
                  <a:gd name="T35" fmla="*/ 9 h 90"/>
                  <a:gd name="T36" fmla="*/ 46 w 48"/>
                  <a:gd name="T37" fmla="*/ 22 h 90"/>
                  <a:gd name="T38" fmla="*/ 37 w 48"/>
                  <a:gd name="T39" fmla="*/ 24 h 90"/>
                  <a:gd name="T40" fmla="*/ 34 w 48"/>
                  <a:gd name="T41" fmla="*/ 16 h 90"/>
                  <a:gd name="T42" fmla="*/ 27 w 48"/>
                  <a:gd name="T43" fmla="*/ 12 h 90"/>
                  <a:gd name="T44" fmla="*/ 27 w 48"/>
                  <a:gd name="T45" fmla="*/ 38 h 90"/>
                  <a:gd name="T46" fmla="*/ 36 w 48"/>
                  <a:gd name="T47" fmla="*/ 41 h 90"/>
                  <a:gd name="T48" fmla="*/ 43 w 48"/>
                  <a:gd name="T49" fmla="*/ 45 h 90"/>
                  <a:gd name="T50" fmla="*/ 47 w 48"/>
                  <a:gd name="T51" fmla="*/ 51 h 90"/>
                  <a:gd name="T52" fmla="*/ 48 w 48"/>
                  <a:gd name="T53" fmla="*/ 59 h 90"/>
                  <a:gd name="T54" fmla="*/ 42 w 48"/>
                  <a:gd name="T55" fmla="*/ 75 h 90"/>
                  <a:gd name="T56" fmla="*/ 27 w 48"/>
                  <a:gd name="T57" fmla="*/ 81 h 90"/>
                  <a:gd name="T58" fmla="*/ 27 w 48"/>
                  <a:gd name="T59" fmla="*/ 90 h 90"/>
                  <a:gd name="T60" fmla="*/ 22 w 48"/>
                  <a:gd name="T61" fmla="*/ 90 h 90"/>
                  <a:gd name="T62" fmla="*/ 22 w 48"/>
                  <a:gd name="T63" fmla="*/ 12 h 90"/>
                  <a:gd name="T64" fmla="*/ 13 w 48"/>
                  <a:gd name="T65" fmla="*/ 16 h 90"/>
                  <a:gd name="T66" fmla="*/ 10 w 48"/>
                  <a:gd name="T67" fmla="*/ 24 h 90"/>
                  <a:gd name="T68" fmla="*/ 13 w 48"/>
                  <a:gd name="T69" fmla="*/ 32 h 90"/>
                  <a:gd name="T70" fmla="*/ 22 w 48"/>
                  <a:gd name="T71" fmla="*/ 37 h 90"/>
                  <a:gd name="T72" fmla="*/ 22 w 48"/>
                  <a:gd name="T73" fmla="*/ 12 h 90"/>
                  <a:gd name="T74" fmla="*/ 27 w 48"/>
                  <a:gd name="T75" fmla="*/ 74 h 90"/>
                  <a:gd name="T76" fmla="*/ 36 w 48"/>
                  <a:gd name="T77" fmla="*/ 69 h 90"/>
                  <a:gd name="T78" fmla="*/ 39 w 48"/>
                  <a:gd name="T79" fmla="*/ 60 h 90"/>
                  <a:gd name="T80" fmla="*/ 37 w 48"/>
                  <a:gd name="T81" fmla="*/ 52 h 90"/>
                  <a:gd name="T82" fmla="*/ 27 w 48"/>
                  <a:gd name="T83" fmla="*/ 47 h 90"/>
                  <a:gd name="T84" fmla="*/ 27 w 48"/>
                  <a:gd name="T85" fmla="*/ 7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90">
                    <a:moveTo>
                      <a:pt x="22" y="90"/>
                    </a:moveTo>
                    <a:cubicBezTo>
                      <a:pt x="22" y="82"/>
                      <a:pt x="22" y="82"/>
                      <a:pt x="22" y="82"/>
                    </a:cubicBezTo>
                    <a:cubicBezTo>
                      <a:pt x="17" y="81"/>
                      <a:pt x="13" y="80"/>
                      <a:pt x="11" y="78"/>
                    </a:cubicBezTo>
                    <a:cubicBezTo>
                      <a:pt x="8" y="77"/>
                      <a:pt x="5" y="75"/>
                      <a:pt x="3" y="71"/>
                    </a:cubicBezTo>
                    <a:cubicBezTo>
                      <a:pt x="1" y="68"/>
                      <a:pt x="0" y="64"/>
                      <a:pt x="0" y="60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10" y="63"/>
                      <a:pt x="11" y="66"/>
                      <a:pt x="13" y="69"/>
                    </a:cubicBezTo>
                    <a:cubicBezTo>
                      <a:pt x="15" y="72"/>
                      <a:pt x="18" y="74"/>
                      <a:pt x="22" y="7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18" y="45"/>
                      <a:pt x="14" y="43"/>
                      <a:pt x="10" y="41"/>
                    </a:cubicBezTo>
                    <a:cubicBezTo>
                      <a:pt x="7" y="39"/>
                      <a:pt x="5" y="37"/>
                      <a:pt x="4" y="34"/>
                    </a:cubicBezTo>
                    <a:cubicBezTo>
                      <a:pt x="2" y="32"/>
                      <a:pt x="1" y="28"/>
                      <a:pt x="1" y="25"/>
                    </a:cubicBezTo>
                    <a:cubicBezTo>
                      <a:pt x="1" y="18"/>
                      <a:pt x="4" y="13"/>
                      <a:pt x="8" y="9"/>
                    </a:cubicBezTo>
                    <a:cubicBezTo>
                      <a:pt x="11" y="7"/>
                      <a:pt x="16" y="5"/>
                      <a:pt x="22" y="4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32" y="5"/>
                      <a:pt x="36" y="6"/>
                      <a:pt x="39" y="9"/>
                    </a:cubicBezTo>
                    <a:cubicBezTo>
                      <a:pt x="43" y="12"/>
                      <a:pt x="46" y="17"/>
                      <a:pt x="46" y="22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0"/>
                      <a:pt x="35" y="18"/>
                      <a:pt x="34" y="16"/>
                    </a:cubicBezTo>
                    <a:cubicBezTo>
                      <a:pt x="32" y="14"/>
                      <a:pt x="30" y="13"/>
                      <a:pt x="27" y="12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31" y="39"/>
                      <a:pt x="34" y="40"/>
                      <a:pt x="36" y="41"/>
                    </a:cubicBezTo>
                    <a:cubicBezTo>
                      <a:pt x="39" y="42"/>
                      <a:pt x="41" y="43"/>
                      <a:pt x="43" y="45"/>
                    </a:cubicBezTo>
                    <a:cubicBezTo>
                      <a:pt x="44" y="47"/>
                      <a:pt x="46" y="49"/>
                      <a:pt x="47" y="51"/>
                    </a:cubicBezTo>
                    <a:cubicBezTo>
                      <a:pt x="48" y="54"/>
                      <a:pt x="48" y="56"/>
                      <a:pt x="48" y="59"/>
                    </a:cubicBezTo>
                    <a:cubicBezTo>
                      <a:pt x="48" y="65"/>
                      <a:pt x="46" y="71"/>
                      <a:pt x="42" y="75"/>
                    </a:cubicBezTo>
                    <a:cubicBezTo>
                      <a:pt x="38" y="79"/>
                      <a:pt x="33" y="81"/>
                      <a:pt x="27" y="81"/>
                    </a:cubicBezTo>
                    <a:cubicBezTo>
                      <a:pt x="27" y="90"/>
                      <a:pt x="27" y="90"/>
                      <a:pt x="27" y="90"/>
                    </a:cubicBezTo>
                    <a:lnTo>
                      <a:pt x="22" y="90"/>
                    </a:lnTo>
                    <a:close/>
                    <a:moveTo>
                      <a:pt x="22" y="12"/>
                    </a:moveTo>
                    <a:cubicBezTo>
                      <a:pt x="18" y="12"/>
                      <a:pt x="15" y="14"/>
                      <a:pt x="13" y="16"/>
                    </a:cubicBezTo>
                    <a:cubicBezTo>
                      <a:pt x="11" y="18"/>
                      <a:pt x="10" y="21"/>
                      <a:pt x="10" y="24"/>
                    </a:cubicBezTo>
                    <a:cubicBezTo>
                      <a:pt x="10" y="27"/>
                      <a:pt x="11" y="30"/>
                      <a:pt x="13" y="32"/>
                    </a:cubicBezTo>
                    <a:cubicBezTo>
                      <a:pt x="15" y="34"/>
                      <a:pt x="18" y="36"/>
                      <a:pt x="22" y="37"/>
                    </a:cubicBezTo>
                    <a:lnTo>
                      <a:pt x="22" y="12"/>
                    </a:lnTo>
                    <a:close/>
                    <a:moveTo>
                      <a:pt x="27" y="74"/>
                    </a:moveTo>
                    <a:cubicBezTo>
                      <a:pt x="30" y="74"/>
                      <a:pt x="33" y="72"/>
                      <a:pt x="36" y="69"/>
                    </a:cubicBezTo>
                    <a:cubicBezTo>
                      <a:pt x="38" y="67"/>
                      <a:pt x="39" y="64"/>
                      <a:pt x="39" y="60"/>
                    </a:cubicBezTo>
                    <a:cubicBezTo>
                      <a:pt x="39" y="57"/>
                      <a:pt x="38" y="54"/>
                      <a:pt x="37" y="52"/>
                    </a:cubicBezTo>
                    <a:cubicBezTo>
                      <a:pt x="35" y="50"/>
                      <a:pt x="32" y="48"/>
                      <a:pt x="27" y="47"/>
                    </a:cubicBezTo>
                    <a:lnTo>
                      <a:pt x="27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59"/>
              <p:cNvSpPr>
                <a:spLocks/>
              </p:cNvSpPr>
              <p:nvPr/>
            </p:nvSpPr>
            <p:spPr bwMode="auto">
              <a:xfrm>
                <a:off x="990" y="3012"/>
                <a:ext cx="165" cy="117"/>
              </a:xfrm>
              <a:custGeom>
                <a:avLst/>
                <a:gdLst>
                  <a:gd name="T0" fmla="*/ 140 w 165"/>
                  <a:gd name="T1" fmla="*/ 117 h 117"/>
                  <a:gd name="T2" fmla="*/ 0 w 165"/>
                  <a:gd name="T3" fmla="*/ 117 h 117"/>
                  <a:gd name="T4" fmla="*/ 0 w 165"/>
                  <a:gd name="T5" fmla="*/ 0 h 117"/>
                  <a:gd name="T6" fmla="*/ 165 w 165"/>
                  <a:gd name="T7" fmla="*/ 0 h 117"/>
                  <a:gd name="T8" fmla="*/ 165 w 165"/>
                  <a:gd name="T9" fmla="*/ 5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117">
                    <a:moveTo>
                      <a:pt x="140" y="117"/>
                    </a:moveTo>
                    <a:lnTo>
                      <a:pt x="0" y="117"/>
                    </a:lnTo>
                    <a:lnTo>
                      <a:pt x="0" y="0"/>
                    </a:lnTo>
                    <a:lnTo>
                      <a:pt x="165" y="0"/>
                    </a:lnTo>
                    <a:lnTo>
                      <a:pt x="165" y="53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60"/>
              <p:cNvSpPr>
                <a:spLocks/>
              </p:cNvSpPr>
              <p:nvPr/>
            </p:nvSpPr>
            <p:spPr bwMode="auto">
              <a:xfrm>
                <a:off x="990" y="3129"/>
                <a:ext cx="165" cy="118"/>
              </a:xfrm>
              <a:custGeom>
                <a:avLst/>
                <a:gdLst>
                  <a:gd name="T0" fmla="*/ 165 w 165"/>
                  <a:gd name="T1" fmla="*/ 87 h 118"/>
                  <a:gd name="T2" fmla="*/ 165 w 165"/>
                  <a:gd name="T3" fmla="*/ 118 h 118"/>
                  <a:gd name="T4" fmla="*/ 0 w 165"/>
                  <a:gd name="T5" fmla="*/ 118 h 118"/>
                  <a:gd name="T6" fmla="*/ 0 w 165"/>
                  <a:gd name="T7" fmla="*/ 0 h 118"/>
                  <a:gd name="T8" fmla="*/ 134 w 165"/>
                  <a:gd name="T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118">
                    <a:moveTo>
                      <a:pt x="165" y="87"/>
                    </a:moveTo>
                    <a:lnTo>
                      <a:pt x="165" y="118"/>
                    </a:lnTo>
                    <a:lnTo>
                      <a:pt x="0" y="118"/>
                    </a:lnTo>
                    <a:lnTo>
                      <a:pt x="0" y="0"/>
                    </a:lnTo>
                    <a:lnTo>
                      <a:pt x="134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Rectangle 161"/>
              <p:cNvSpPr>
                <a:spLocks noChangeArrowheads="1"/>
              </p:cNvSpPr>
              <p:nvPr/>
            </p:nvSpPr>
            <p:spPr bwMode="auto">
              <a:xfrm>
                <a:off x="990" y="3247"/>
                <a:ext cx="165" cy="117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Line 162"/>
              <p:cNvSpPr>
                <a:spLocks noChangeShapeType="1"/>
              </p:cNvSpPr>
              <p:nvPr/>
            </p:nvSpPr>
            <p:spPr bwMode="auto">
              <a:xfrm>
                <a:off x="1049" y="3081"/>
                <a:ext cx="46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Line 163"/>
              <p:cNvSpPr>
                <a:spLocks noChangeShapeType="1"/>
              </p:cNvSpPr>
              <p:nvPr/>
            </p:nvSpPr>
            <p:spPr bwMode="auto">
              <a:xfrm>
                <a:off x="1049" y="3206"/>
                <a:ext cx="46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Line 164"/>
              <p:cNvSpPr>
                <a:spLocks noChangeShapeType="1"/>
              </p:cNvSpPr>
              <p:nvPr/>
            </p:nvSpPr>
            <p:spPr bwMode="auto">
              <a:xfrm>
                <a:off x="1049" y="3322"/>
                <a:ext cx="46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65"/>
              <p:cNvSpPr>
                <a:spLocks/>
              </p:cNvSpPr>
              <p:nvPr/>
            </p:nvSpPr>
            <p:spPr bwMode="auto">
              <a:xfrm>
                <a:off x="1754" y="3072"/>
                <a:ext cx="352" cy="136"/>
              </a:xfrm>
              <a:custGeom>
                <a:avLst/>
                <a:gdLst>
                  <a:gd name="T0" fmla="*/ 71 w 192"/>
                  <a:gd name="T1" fmla="*/ 74 h 74"/>
                  <a:gd name="T2" fmla="*/ 15 w 192"/>
                  <a:gd name="T3" fmla="*/ 74 h 74"/>
                  <a:gd name="T4" fmla="*/ 0 w 192"/>
                  <a:gd name="T5" fmla="*/ 58 h 74"/>
                  <a:gd name="T6" fmla="*/ 0 w 192"/>
                  <a:gd name="T7" fmla="*/ 17 h 74"/>
                  <a:gd name="T8" fmla="*/ 15 w 192"/>
                  <a:gd name="T9" fmla="*/ 0 h 74"/>
                  <a:gd name="T10" fmla="*/ 176 w 192"/>
                  <a:gd name="T11" fmla="*/ 0 h 74"/>
                  <a:gd name="T12" fmla="*/ 192 w 192"/>
                  <a:gd name="T13" fmla="*/ 17 h 74"/>
                  <a:gd name="T14" fmla="*/ 192 w 192"/>
                  <a:gd name="T15" fmla="*/ 58 h 74"/>
                  <a:gd name="T16" fmla="*/ 176 w 192"/>
                  <a:gd name="T17" fmla="*/ 74 h 74"/>
                  <a:gd name="T18" fmla="*/ 120 w 192"/>
                  <a:gd name="T19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74">
                    <a:moveTo>
                      <a:pt x="71" y="74"/>
                    </a:moveTo>
                    <a:cubicBezTo>
                      <a:pt x="15" y="74"/>
                      <a:pt x="15" y="74"/>
                      <a:pt x="15" y="74"/>
                    </a:cubicBezTo>
                    <a:cubicBezTo>
                      <a:pt x="7" y="74"/>
                      <a:pt x="0" y="67"/>
                      <a:pt x="0" y="5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7" y="0"/>
                      <a:pt x="15" y="0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85" y="0"/>
                      <a:pt x="192" y="8"/>
                      <a:pt x="192" y="17"/>
                    </a:cubicBezTo>
                    <a:cubicBezTo>
                      <a:pt x="192" y="58"/>
                      <a:pt x="192" y="58"/>
                      <a:pt x="192" y="58"/>
                    </a:cubicBezTo>
                    <a:cubicBezTo>
                      <a:pt x="192" y="67"/>
                      <a:pt x="185" y="74"/>
                      <a:pt x="176" y="74"/>
                    </a:cubicBezTo>
                    <a:cubicBezTo>
                      <a:pt x="120" y="74"/>
                      <a:pt x="120" y="74"/>
                      <a:pt x="120" y="74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66"/>
              <p:cNvSpPr>
                <a:spLocks/>
              </p:cNvSpPr>
              <p:nvPr/>
            </p:nvSpPr>
            <p:spPr bwMode="auto">
              <a:xfrm>
                <a:off x="1768" y="3205"/>
                <a:ext cx="322" cy="159"/>
              </a:xfrm>
              <a:custGeom>
                <a:avLst/>
                <a:gdLst>
                  <a:gd name="T0" fmla="*/ 66 w 175"/>
                  <a:gd name="T1" fmla="*/ 2 h 87"/>
                  <a:gd name="T2" fmla="*/ 7 w 175"/>
                  <a:gd name="T3" fmla="*/ 2 h 87"/>
                  <a:gd name="T4" fmla="*/ 0 w 175"/>
                  <a:gd name="T5" fmla="*/ 0 h 87"/>
                  <a:gd name="T6" fmla="*/ 0 w 175"/>
                  <a:gd name="T7" fmla="*/ 71 h 87"/>
                  <a:gd name="T8" fmla="*/ 15 w 175"/>
                  <a:gd name="T9" fmla="*/ 87 h 87"/>
                  <a:gd name="T10" fmla="*/ 160 w 175"/>
                  <a:gd name="T11" fmla="*/ 87 h 87"/>
                  <a:gd name="T12" fmla="*/ 175 w 175"/>
                  <a:gd name="T13" fmla="*/ 71 h 87"/>
                  <a:gd name="T14" fmla="*/ 175 w 175"/>
                  <a:gd name="T15" fmla="*/ 0 h 87"/>
                  <a:gd name="T16" fmla="*/ 168 w 175"/>
                  <a:gd name="T17" fmla="*/ 2 h 87"/>
                  <a:gd name="T18" fmla="*/ 110 w 175"/>
                  <a:gd name="T19" fmla="*/ 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" h="87">
                    <a:moveTo>
                      <a:pt x="66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4" y="2"/>
                      <a:pt x="2" y="2"/>
                      <a:pt x="0" y="0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80"/>
                      <a:pt x="7" y="87"/>
                      <a:pt x="15" y="87"/>
                    </a:cubicBezTo>
                    <a:cubicBezTo>
                      <a:pt x="160" y="87"/>
                      <a:pt x="160" y="87"/>
                      <a:pt x="160" y="87"/>
                    </a:cubicBezTo>
                    <a:cubicBezTo>
                      <a:pt x="168" y="87"/>
                      <a:pt x="175" y="80"/>
                      <a:pt x="175" y="71"/>
                    </a:cubicBezTo>
                    <a:cubicBezTo>
                      <a:pt x="175" y="0"/>
                      <a:pt x="175" y="0"/>
                      <a:pt x="175" y="0"/>
                    </a:cubicBezTo>
                    <a:cubicBezTo>
                      <a:pt x="173" y="2"/>
                      <a:pt x="171" y="2"/>
                      <a:pt x="168" y="2"/>
                    </a:cubicBezTo>
                    <a:cubicBezTo>
                      <a:pt x="110" y="2"/>
                      <a:pt x="110" y="2"/>
                      <a:pt x="110" y="2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Rectangle 167"/>
              <p:cNvSpPr>
                <a:spLocks noChangeArrowheads="1"/>
              </p:cNvSpPr>
              <p:nvPr/>
            </p:nvSpPr>
            <p:spPr bwMode="auto">
              <a:xfrm>
                <a:off x="1888" y="3177"/>
                <a:ext cx="82" cy="134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68"/>
              <p:cNvSpPr>
                <a:spLocks/>
              </p:cNvSpPr>
              <p:nvPr/>
            </p:nvSpPr>
            <p:spPr bwMode="auto">
              <a:xfrm>
                <a:off x="1871" y="3012"/>
                <a:ext cx="116" cy="60"/>
              </a:xfrm>
              <a:custGeom>
                <a:avLst/>
                <a:gdLst>
                  <a:gd name="T0" fmla="*/ 63 w 63"/>
                  <a:gd name="T1" fmla="*/ 33 h 33"/>
                  <a:gd name="T2" fmla="*/ 63 w 63"/>
                  <a:gd name="T3" fmla="*/ 17 h 33"/>
                  <a:gd name="T4" fmla="*/ 47 w 63"/>
                  <a:gd name="T5" fmla="*/ 0 h 33"/>
                  <a:gd name="T6" fmla="*/ 16 w 63"/>
                  <a:gd name="T7" fmla="*/ 0 h 33"/>
                  <a:gd name="T8" fmla="*/ 0 w 63"/>
                  <a:gd name="T9" fmla="*/ 17 h 33"/>
                  <a:gd name="T10" fmla="*/ 0 w 63"/>
                  <a:gd name="T1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33">
                    <a:moveTo>
                      <a:pt x="63" y="33"/>
                    </a:moveTo>
                    <a:cubicBezTo>
                      <a:pt x="63" y="17"/>
                      <a:pt x="63" y="17"/>
                      <a:pt x="63" y="17"/>
                    </a:cubicBezTo>
                    <a:cubicBezTo>
                      <a:pt x="63" y="8"/>
                      <a:pt x="56" y="0"/>
                      <a:pt x="4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33"/>
                      <a:pt x="0" y="33"/>
                      <a:pt x="0" y="33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Rectangle 169"/>
              <p:cNvSpPr>
                <a:spLocks noChangeArrowheads="1"/>
              </p:cNvSpPr>
              <p:nvPr/>
            </p:nvSpPr>
            <p:spPr bwMode="auto">
              <a:xfrm>
                <a:off x="2517" y="3015"/>
                <a:ext cx="353" cy="235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Line 170"/>
              <p:cNvSpPr>
                <a:spLocks noChangeShapeType="1"/>
              </p:cNvSpPr>
              <p:nvPr/>
            </p:nvSpPr>
            <p:spPr bwMode="auto">
              <a:xfrm flipH="1">
                <a:off x="2539" y="3250"/>
                <a:ext cx="43" cy="118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Line 171"/>
              <p:cNvSpPr>
                <a:spLocks noChangeShapeType="1"/>
              </p:cNvSpPr>
              <p:nvPr/>
            </p:nvSpPr>
            <p:spPr bwMode="auto">
              <a:xfrm>
                <a:off x="2804" y="3250"/>
                <a:ext cx="42" cy="118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72"/>
              <p:cNvSpPr>
                <a:spLocks/>
              </p:cNvSpPr>
              <p:nvPr/>
            </p:nvSpPr>
            <p:spPr bwMode="auto">
              <a:xfrm>
                <a:off x="2539" y="3076"/>
                <a:ext cx="292" cy="110"/>
              </a:xfrm>
              <a:custGeom>
                <a:avLst/>
                <a:gdLst>
                  <a:gd name="T0" fmla="*/ 0 w 292"/>
                  <a:gd name="T1" fmla="*/ 110 h 110"/>
                  <a:gd name="T2" fmla="*/ 63 w 292"/>
                  <a:gd name="T3" fmla="*/ 57 h 110"/>
                  <a:gd name="T4" fmla="*/ 101 w 292"/>
                  <a:gd name="T5" fmla="*/ 110 h 110"/>
                  <a:gd name="T6" fmla="*/ 173 w 292"/>
                  <a:gd name="T7" fmla="*/ 39 h 110"/>
                  <a:gd name="T8" fmla="*/ 217 w 292"/>
                  <a:gd name="T9" fmla="*/ 75 h 110"/>
                  <a:gd name="T10" fmla="*/ 292 w 292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2" h="110">
                    <a:moveTo>
                      <a:pt x="0" y="110"/>
                    </a:moveTo>
                    <a:lnTo>
                      <a:pt x="63" y="57"/>
                    </a:lnTo>
                    <a:lnTo>
                      <a:pt x="101" y="110"/>
                    </a:lnTo>
                    <a:lnTo>
                      <a:pt x="173" y="39"/>
                    </a:lnTo>
                    <a:lnTo>
                      <a:pt x="217" y="75"/>
                    </a:lnTo>
                    <a:lnTo>
                      <a:pt x="292" y="0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73"/>
              <p:cNvSpPr>
                <a:spLocks/>
              </p:cNvSpPr>
              <p:nvPr/>
            </p:nvSpPr>
            <p:spPr bwMode="auto">
              <a:xfrm>
                <a:off x="2758" y="3067"/>
                <a:ext cx="82" cy="82"/>
              </a:xfrm>
              <a:custGeom>
                <a:avLst/>
                <a:gdLst>
                  <a:gd name="T0" fmla="*/ 81 w 82"/>
                  <a:gd name="T1" fmla="*/ 82 h 82"/>
                  <a:gd name="T2" fmla="*/ 66 w 82"/>
                  <a:gd name="T3" fmla="*/ 82 h 82"/>
                  <a:gd name="T4" fmla="*/ 68 w 82"/>
                  <a:gd name="T5" fmla="*/ 14 h 82"/>
                  <a:gd name="T6" fmla="*/ 0 w 82"/>
                  <a:gd name="T7" fmla="*/ 16 h 82"/>
                  <a:gd name="T8" fmla="*/ 0 w 82"/>
                  <a:gd name="T9" fmla="*/ 2 h 82"/>
                  <a:gd name="T10" fmla="*/ 82 w 82"/>
                  <a:gd name="T11" fmla="*/ 0 h 82"/>
                  <a:gd name="T12" fmla="*/ 81 w 82"/>
                  <a:gd name="T13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82">
                    <a:moveTo>
                      <a:pt x="81" y="82"/>
                    </a:moveTo>
                    <a:lnTo>
                      <a:pt x="66" y="82"/>
                    </a:lnTo>
                    <a:lnTo>
                      <a:pt x="68" y="14"/>
                    </a:lnTo>
                    <a:lnTo>
                      <a:pt x="0" y="16"/>
                    </a:lnTo>
                    <a:lnTo>
                      <a:pt x="0" y="2"/>
                    </a:lnTo>
                    <a:lnTo>
                      <a:pt x="82" y="0"/>
                    </a:lnTo>
                    <a:lnTo>
                      <a:pt x="81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Rectangle 174"/>
              <p:cNvSpPr>
                <a:spLocks noChangeArrowheads="1"/>
              </p:cNvSpPr>
              <p:nvPr/>
            </p:nvSpPr>
            <p:spPr bwMode="auto">
              <a:xfrm>
                <a:off x="3281" y="3017"/>
                <a:ext cx="352" cy="353"/>
              </a:xfrm>
              <a:prstGeom prst="rect">
                <a:avLst/>
              </a:prstGeom>
              <a:noFill/>
              <a:ln w="31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Rectangle 175"/>
              <p:cNvSpPr>
                <a:spLocks noChangeArrowheads="1"/>
              </p:cNvSpPr>
              <p:nvPr/>
            </p:nvSpPr>
            <p:spPr bwMode="auto">
              <a:xfrm>
                <a:off x="3283" y="3019"/>
                <a:ext cx="347" cy="347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Rectangle 176"/>
              <p:cNvSpPr>
                <a:spLocks noChangeArrowheads="1"/>
              </p:cNvSpPr>
              <p:nvPr/>
            </p:nvSpPr>
            <p:spPr bwMode="auto">
              <a:xfrm>
                <a:off x="3314" y="3065"/>
                <a:ext cx="138" cy="152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Rectangle 177"/>
              <p:cNvSpPr>
                <a:spLocks noChangeArrowheads="1"/>
              </p:cNvSpPr>
              <p:nvPr/>
            </p:nvSpPr>
            <p:spPr bwMode="auto">
              <a:xfrm>
                <a:off x="3446" y="3282"/>
                <a:ext cx="153" cy="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Rectangle 178"/>
              <p:cNvSpPr>
                <a:spLocks noChangeArrowheads="1"/>
              </p:cNvSpPr>
              <p:nvPr/>
            </p:nvSpPr>
            <p:spPr bwMode="auto">
              <a:xfrm>
                <a:off x="3314" y="3282"/>
                <a:ext cx="77" cy="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Rectangle 179"/>
              <p:cNvSpPr>
                <a:spLocks noChangeArrowheads="1"/>
              </p:cNvSpPr>
              <p:nvPr/>
            </p:nvSpPr>
            <p:spPr bwMode="auto">
              <a:xfrm>
                <a:off x="3479" y="3065"/>
                <a:ext cx="120" cy="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Rectangle 180"/>
              <p:cNvSpPr>
                <a:spLocks noChangeArrowheads="1"/>
              </p:cNvSpPr>
              <p:nvPr/>
            </p:nvSpPr>
            <p:spPr bwMode="auto">
              <a:xfrm>
                <a:off x="3479" y="3113"/>
                <a:ext cx="26" cy="2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Rectangle 181"/>
              <p:cNvSpPr>
                <a:spLocks noChangeArrowheads="1"/>
              </p:cNvSpPr>
              <p:nvPr/>
            </p:nvSpPr>
            <p:spPr bwMode="auto">
              <a:xfrm>
                <a:off x="3527" y="3113"/>
                <a:ext cx="26" cy="2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Rectangle 182"/>
              <p:cNvSpPr>
                <a:spLocks noChangeArrowheads="1"/>
              </p:cNvSpPr>
              <p:nvPr/>
            </p:nvSpPr>
            <p:spPr bwMode="auto">
              <a:xfrm>
                <a:off x="3575" y="3113"/>
                <a:ext cx="24" cy="2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Rectangle 183"/>
              <p:cNvSpPr>
                <a:spLocks noChangeArrowheads="1"/>
              </p:cNvSpPr>
              <p:nvPr/>
            </p:nvSpPr>
            <p:spPr bwMode="auto">
              <a:xfrm>
                <a:off x="3479" y="3155"/>
                <a:ext cx="26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Rectangle 184"/>
              <p:cNvSpPr>
                <a:spLocks noChangeArrowheads="1"/>
              </p:cNvSpPr>
              <p:nvPr/>
            </p:nvSpPr>
            <p:spPr bwMode="auto">
              <a:xfrm>
                <a:off x="3527" y="3155"/>
                <a:ext cx="26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Rectangle 185"/>
              <p:cNvSpPr>
                <a:spLocks noChangeArrowheads="1"/>
              </p:cNvSpPr>
              <p:nvPr/>
            </p:nvSpPr>
            <p:spPr bwMode="auto">
              <a:xfrm>
                <a:off x="3575" y="3155"/>
                <a:ext cx="24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Rectangle 186"/>
              <p:cNvSpPr>
                <a:spLocks noChangeArrowheads="1"/>
              </p:cNvSpPr>
              <p:nvPr/>
            </p:nvSpPr>
            <p:spPr bwMode="auto">
              <a:xfrm>
                <a:off x="3479" y="3195"/>
                <a:ext cx="26" cy="2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Rectangle 187"/>
              <p:cNvSpPr>
                <a:spLocks noChangeArrowheads="1"/>
              </p:cNvSpPr>
              <p:nvPr/>
            </p:nvSpPr>
            <p:spPr bwMode="auto">
              <a:xfrm>
                <a:off x="3527" y="3195"/>
                <a:ext cx="26" cy="2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Rectangle 188"/>
              <p:cNvSpPr>
                <a:spLocks noChangeArrowheads="1"/>
              </p:cNvSpPr>
              <p:nvPr/>
            </p:nvSpPr>
            <p:spPr bwMode="auto">
              <a:xfrm>
                <a:off x="3575" y="3195"/>
                <a:ext cx="24" cy="2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Line 189"/>
              <p:cNvSpPr>
                <a:spLocks noChangeShapeType="1"/>
              </p:cNvSpPr>
              <p:nvPr/>
            </p:nvSpPr>
            <p:spPr bwMode="auto">
              <a:xfrm>
                <a:off x="3301" y="3252"/>
                <a:ext cx="307" cy="0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90"/>
              <p:cNvSpPr>
                <a:spLocks/>
              </p:cNvSpPr>
              <p:nvPr/>
            </p:nvSpPr>
            <p:spPr bwMode="auto">
              <a:xfrm>
                <a:off x="4078" y="3019"/>
                <a:ext cx="317" cy="353"/>
              </a:xfrm>
              <a:custGeom>
                <a:avLst/>
                <a:gdLst>
                  <a:gd name="T0" fmla="*/ 0 w 173"/>
                  <a:gd name="T1" fmla="*/ 103 h 192"/>
                  <a:gd name="T2" fmla="*/ 86 w 173"/>
                  <a:gd name="T3" fmla="*/ 192 h 192"/>
                  <a:gd name="T4" fmla="*/ 173 w 173"/>
                  <a:gd name="T5" fmla="*/ 96 h 192"/>
                  <a:gd name="T6" fmla="*/ 86 w 173"/>
                  <a:gd name="T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3" h="192">
                    <a:moveTo>
                      <a:pt x="0" y="103"/>
                    </a:moveTo>
                    <a:cubicBezTo>
                      <a:pt x="3" y="153"/>
                      <a:pt x="41" y="192"/>
                      <a:pt x="86" y="192"/>
                    </a:cubicBezTo>
                    <a:cubicBezTo>
                      <a:pt x="134" y="192"/>
                      <a:pt x="173" y="149"/>
                      <a:pt x="173" y="96"/>
                    </a:cubicBezTo>
                    <a:cubicBezTo>
                      <a:pt x="173" y="43"/>
                      <a:pt x="134" y="0"/>
                      <a:pt x="86" y="0"/>
                    </a:cubicBez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91"/>
              <p:cNvSpPr>
                <a:spLocks/>
              </p:cNvSpPr>
              <p:nvPr/>
            </p:nvSpPr>
            <p:spPr bwMode="auto">
              <a:xfrm>
                <a:off x="4043" y="3195"/>
                <a:ext cx="81" cy="61"/>
              </a:xfrm>
              <a:custGeom>
                <a:avLst/>
                <a:gdLst>
                  <a:gd name="T0" fmla="*/ 0 w 81"/>
                  <a:gd name="T1" fmla="*/ 55 h 61"/>
                  <a:gd name="T2" fmla="*/ 7 w 81"/>
                  <a:gd name="T3" fmla="*/ 61 h 61"/>
                  <a:gd name="T4" fmla="*/ 37 w 81"/>
                  <a:gd name="T5" fmla="*/ 17 h 61"/>
                  <a:gd name="T6" fmla="*/ 75 w 81"/>
                  <a:gd name="T7" fmla="*/ 52 h 61"/>
                  <a:gd name="T8" fmla="*/ 81 w 81"/>
                  <a:gd name="T9" fmla="*/ 44 h 61"/>
                  <a:gd name="T10" fmla="*/ 35 w 81"/>
                  <a:gd name="T11" fmla="*/ 0 h 61"/>
                  <a:gd name="T12" fmla="*/ 0 w 81"/>
                  <a:gd name="T13" fmla="*/ 5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61">
                    <a:moveTo>
                      <a:pt x="0" y="55"/>
                    </a:moveTo>
                    <a:lnTo>
                      <a:pt x="7" y="61"/>
                    </a:lnTo>
                    <a:lnTo>
                      <a:pt x="37" y="17"/>
                    </a:lnTo>
                    <a:lnTo>
                      <a:pt x="75" y="52"/>
                    </a:lnTo>
                    <a:lnTo>
                      <a:pt x="81" y="44"/>
                    </a:lnTo>
                    <a:lnTo>
                      <a:pt x="35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Oval 192"/>
              <p:cNvSpPr>
                <a:spLocks noChangeArrowheads="1"/>
              </p:cNvSpPr>
              <p:nvPr/>
            </p:nvSpPr>
            <p:spPr bwMode="auto">
              <a:xfrm>
                <a:off x="4158" y="3043"/>
                <a:ext cx="193" cy="193"/>
              </a:xfrm>
              <a:prstGeom prst="ellips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93"/>
              <p:cNvSpPr>
                <a:spLocks noEditPoints="1"/>
              </p:cNvSpPr>
              <p:nvPr/>
            </p:nvSpPr>
            <p:spPr bwMode="auto">
              <a:xfrm>
                <a:off x="4215" y="3065"/>
                <a:ext cx="79" cy="149"/>
              </a:xfrm>
              <a:custGeom>
                <a:avLst/>
                <a:gdLst>
                  <a:gd name="T0" fmla="*/ 20 w 43"/>
                  <a:gd name="T1" fmla="*/ 81 h 81"/>
                  <a:gd name="T2" fmla="*/ 20 w 43"/>
                  <a:gd name="T3" fmla="*/ 73 h 81"/>
                  <a:gd name="T4" fmla="*/ 10 w 43"/>
                  <a:gd name="T5" fmla="*/ 70 h 81"/>
                  <a:gd name="T6" fmla="*/ 3 w 43"/>
                  <a:gd name="T7" fmla="*/ 64 h 81"/>
                  <a:gd name="T8" fmla="*/ 0 w 43"/>
                  <a:gd name="T9" fmla="*/ 53 h 81"/>
                  <a:gd name="T10" fmla="*/ 8 w 43"/>
                  <a:gd name="T11" fmla="*/ 52 h 81"/>
                  <a:gd name="T12" fmla="*/ 12 w 43"/>
                  <a:gd name="T13" fmla="*/ 61 h 81"/>
                  <a:gd name="T14" fmla="*/ 20 w 43"/>
                  <a:gd name="T15" fmla="*/ 66 h 81"/>
                  <a:gd name="T16" fmla="*/ 20 w 43"/>
                  <a:gd name="T17" fmla="*/ 41 h 81"/>
                  <a:gd name="T18" fmla="*/ 10 w 43"/>
                  <a:gd name="T19" fmla="*/ 37 h 81"/>
                  <a:gd name="T20" fmla="*/ 4 w 43"/>
                  <a:gd name="T21" fmla="*/ 31 h 81"/>
                  <a:gd name="T22" fmla="*/ 2 w 43"/>
                  <a:gd name="T23" fmla="*/ 22 h 81"/>
                  <a:gd name="T24" fmla="*/ 8 w 43"/>
                  <a:gd name="T25" fmla="*/ 8 h 81"/>
                  <a:gd name="T26" fmla="*/ 20 w 43"/>
                  <a:gd name="T27" fmla="*/ 4 h 81"/>
                  <a:gd name="T28" fmla="*/ 20 w 43"/>
                  <a:gd name="T29" fmla="*/ 0 h 81"/>
                  <a:gd name="T30" fmla="*/ 24 w 43"/>
                  <a:gd name="T31" fmla="*/ 0 h 81"/>
                  <a:gd name="T32" fmla="*/ 24 w 43"/>
                  <a:gd name="T33" fmla="*/ 4 h 81"/>
                  <a:gd name="T34" fmla="*/ 36 w 43"/>
                  <a:gd name="T35" fmla="*/ 8 h 81"/>
                  <a:gd name="T36" fmla="*/ 42 w 43"/>
                  <a:gd name="T37" fmla="*/ 20 h 81"/>
                  <a:gd name="T38" fmla="*/ 34 w 43"/>
                  <a:gd name="T39" fmla="*/ 21 h 81"/>
                  <a:gd name="T40" fmla="*/ 31 w 43"/>
                  <a:gd name="T41" fmla="*/ 14 h 81"/>
                  <a:gd name="T42" fmla="*/ 24 w 43"/>
                  <a:gd name="T43" fmla="*/ 11 h 81"/>
                  <a:gd name="T44" fmla="*/ 24 w 43"/>
                  <a:gd name="T45" fmla="*/ 34 h 81"/>
                  <a:gd name="T46" fmla="*/ 32 w 43"/>
                  <a:gd name="T47" fmla="*/ 36 h 81"/>
                  <a:gd name="T48" fmla="*/ 39 w 43"/>
                  <a:gd name="T49" fmla="*/ 40 h 81"/>
                  <a:gd name="T50" fmla="*/ 42 w 43"/>
                  <a:gd name="T51" fmla="*/ 46 h 81"/>
                  <a:gd name="T52" fmla="*/ 43 w 43"/>
                  <a:gd name="T53" fmla="*/ 53 h 81"/>
                  <a:gd name="T54" fmla="*/ 38 w 43"/>
                  <a:gd name="T55" fmla="*/ 67 h 81"/>
                  <a:gd name="T56" fmla="*/ 24 w 43"/>
                  <a:gd name="T57" fmla="*/ 73 h 81"/>
                  <a:gd name="T58" fmla="*/ 24 w 43"/>
                  <a:gd name="T59" fmla="*/ 81 h 81"/>
                  <a:gd name="T60" fmla="*/ 20 w 43"/>
                  <a:gd name="T61" fmla="*/ 81 h 81"/>
                  <a:gd name="T62" fmla="*/ 20 w 43"/>
                  <a:gd name="T63" fmla="*/ 11 h 81"/>
                  <a:gd name="T64" fmla="*/ 12 w 43"/>
                  <a:gd name="T65" fmla="*/ 14 h 81"/>
                  <a:gd name="T66" fmla="*/ 10 w 43"/>
                  <a:gd name="T67" fmla="*/ 22 h 81"/>
                  <a:gd name="T68" fmla="*/ 12 w 43"/>
                  <a:gd name="T69" fmla="*/ 28 h 81"/>
                  <a:gd name="T70" fmla="*/ 20 w 43"/>
                  <a:gd name="T71" fmla="*/ 33 h 81"/>
                  <a:gd name="T72" fmla="*/ 20 w 43"/>
                  <a:gd name="T73" fmla="*/ 11 h 81"/>
                  <a:gd name="T74" fmla="*/ 24 w 43"/>
                  <a:gd name="T75" fmla="*/ 66 h 81"/>
                  <a:gd name="T76" fmla="*/ 32 w 43"/>
                  <a:gd name="T77" fmla="*/ 62 h 81"/>
                  <a:gd name="T78" fmla="*/ 35 w 43"/>
                  <a:gd name="T79" fmla="*/ 53 h 81"/>
                  <a:gd name="T80" fmla="*/ 33 w 43"/>
                  <a:gd name="T81" fmla="*/ 46 h 81"/>
                  <a:gd name="T82" fmla="*/ 24 w 43"/>
                  <a:gd name="T83" fmla="*/ 42 h 81"/>
                  <a:gd name="T84" fmla="*/ 24 w 43"/>
                  <a:gd name="T85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" h="81">
                    <a:moveTo>
                      <a:pt x="20" y="81"/>
                    </a:moveTo>
                    <a:cubicBezTo>
                      <a:pt x="20" y="73"/>
                      <a:pt x="20" y="73"/>
                      <a:pt x="20" y="73"/>
                    </a:cubicBezTo>
                    <a:cubicBezTo>
                      <a:pt x="16" y="72"/>
                      <a:pt x="12" y="71"/>
                      <a:pt x="10" y="70"/>
                    </a:cubicBezTo>
                    <a:cubicBezTo>
                      <a:pt x="7" y="69"/>
                      <a:pt x="5" y="67"/>
                      <a:pt x="3" y="64"/>
                    </a:cubicBezTo>
                    <a:cubicBezTo>
                      <a:pt x="2" y="61"/>
                      <a:pt x="0" y="57"/>
                      <a:pt x="0" y="53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9" y="56"/>
                      <a:pt x="10" y="59"/>
                      <a:pt x="12" y="61"/>
                    </a:cubicBezTo>
                    <a:cubicBezTo>
                      <a:pt x="14" y="64"/>
                      <a:pt x="17" y="66"/>
                      <a:pt x="20" y="66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16" y="40"/>
                      <a:pt x="13" y="39"/>
                      <a:pt x="10" y="37"/>
                    </a:cubicBezTo>
                    <a:cubicBezTo>
                      <a:pt x="7" y="35"/>
                      <a:pt x="5" y="33"/>
                      <a:pt x="4" y="31"/>
                    </a:cubicBezTo>
                    <a:cubicBezTo>
                      <a:pt x="2" y="28"/>
                      <a:pt x="2" y="25"/>
                      <a:pt x="2" y="22"/>
                    </a:cubicBezTo>
                    <a:cubicBezTo>
                      <a:pt x="2" y="16"/>
                      <a:pt x="4" y="12"/>
                      <a:pt x="8" y="8"/>
                    </a:cubicBezTo>
                    <a:cubicBezTo>
                      <a:pt x="10" y="6"/>
                      <a:pt x="14" y="4"/>
                      <a:pt x="20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9" y="4"/>
                      <a:pt x="33" y="6"/>
                      <a:pt x="36" y="8"/>
                    </a:cubicBezTo>
                    <a:cubicBezTo>
                      <a:pt x="39" y="11"/>
                      <a:pt x="41" y="15"/>
                      <a:pt x="42" y="20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18"/>
                      <a:pt x="32" y="16"/>
                      <a:pt x="31" y="14"/>
                    </a:cubicBezTo>
                    <a:cubicBezTo>
                      <a:pt x="29" y="12"/>
                      <a:pt x="27" y="11"/>
                      <a:pt x="24" y="11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8" y="35"/>
                      <a:pt x="31" y="36"/>
                      <a:pt x="32" y="36"/>
                    </a:cubicBezTo>
                    <a:cubicBezTo>
                      <a:pt x="35" y="37"/>
                      <a:pt x="37" y="39"/>
                      <a:pt x="39" y="40"/>
                    </a:cubicBezTo>
                    <a:cubicBezTo>
                      <a:pt x="40" y="42"/>
                      <a:pt x="41" y="44"/>
                      <a:pt x="42" y="46"/>
                    </a:cubicBezTo>
                    <a:cubicBezTo>
                      <a:pt x="43" y="48"/>
                      <a:pt x="43" y="50"/>
                      <a:pt x="43" y="53"/>
                    </a:cubicBezTo>
                    <a:cubicBezTo>
                      <a:pt x="43" y="58"/>
                      <a:pt x="42" y="63"/>
                      <a:pt x="38" y="67"/>
                    </a:cubicBezTo>
                    <a:cubicBezTo>
                      <a:pt x="35" y="71"/>
                      <a:pt x="30" y="73"/>
                      <a:pt x="24" y="73"/>
                    </a:cubicBezTo>
                    <a:cubicBezTo>
                      <a:pt x="24" y="81"/>
                      <a:pt x="24" y="81"/>
                      <a:pt x="24" y="81"/>
                    </a:cubicBezTo>
                    <a:lnTo>
                      <a:pt x="20" y="81"/>
                    </a:lnTo>
                    <a:close/>
                    <a:moveTo>
                      <a:pt x="20" y="11"/>
                    </a:moveTo>
                    <a:cubicBezTo>
                      <a:pt x="17" y="11"/>
                      <a:pt x="14" y="12"/>
                      <a:pt x="12" y="14"/>
                    </a:cubicBezTo>
                    <a:cubicBezTo>
                      <a:pt x="11" y="16"/>
                      <a:pt x="10" y="19"/>
                      <a:pt x="10" y="22"/>
                    </a:cubicBezTo>
                    <a:cubicBezTo>
                      <a:pt x="10" y="24"/>
                      <a:pt x="10" y="27"/>
                      <a:pt x="12" y="28"/>
                    </a:cubicBezTo>
                    <a:cubicBezTo>
                      <a:pt x="13" y="30"/>
                      <a:pt x="16" y="32"/>
                      <a:pt x="20" y="33"/>
                    </a:cubicBezTo>
                    <a:lnTo>
                      <a:pt x="20" y="11"/>
                    </a:lnTo>
                    <a:close/>
                    <a:moveTo>
                      <a:pt x="24" y="66"/>
                    </a:moveTo>
                    <a:cubicBezTo>
                      <a:pt x="28" y="66"/>
                      <a:pt x="30" y="64"/>
                      <a:pt x="32" y="62"/>
                    </a:cubicBezTo>
                    <a:cubicBezTo>
                      <a:pt x="34" y="60"/>
                      <a:pt x="35" y="57"/>
                      <a:pt x="35" y="53"/>
                    </a:cubicBezTo>
                    <a:cubicBezTo>
                      <a:pt x="35" y="51"/>
                      <a:pt x="34" y="48"/>
                      <a:pt x="33" y="46"/>
                    </a:cubicBezTo>
                    <a:cubicBezTo>
                      <a:pt x="32" y="45"/>
                      <a:pt x="29" y="43"/>
                      <a:pt x="24" y="42"/>
                    </a:cubicBezTo>
                    <a:lnTo>
                      <a:pt x="24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94"/>
              <p:cNvSpPr>
                <a:spLocks noEditPoints="1"/>
              </p:cNvSpPr>
              <p:nvPr/>
            </p:nvSpPr>
            <p:spPr bwMode="auto">
              <a:xfrm>
                <a:off x="4966" y="3096"/>
                <a:ext cx="44" cy="48"/>
              </a:xfrm>
              <a:custGeom>
                <a:avLst/>
                <a:gdLst>
                  <a:gd name="T0" fmla="*/ 21 w 24"/>
                  <a:gd name="T1" fmla="*/ 26 h 26"/>
                  <a:gd name="T2" fmla="*/ 19 w 24"/>
                  <a:gd name="T3" fmla="*/ 24 h 26"/>
                  <a:gd name="T4" fmla="*/ 15 w 24"/>
                  <a:gd name="T5" fmla="*/ 25 h 26"/>
                  <a:gd name="T6" fmla="*/ 12 w 24"/>
                  <a:gd name="T7" fmla="*/ 24 h 26"/>
                  <a:gd name="T8" fmla="*/ 8 w 24"/>
                  <a:gd name="T9" fmla="*/ 22 h 26"/>
                  <a:gd name="T10" fmla="*/ 10 w 24"/>
                  <a:gd name="T11" fmla="*/ 20 h 26"/>
                  <a:gd name="T12" fmla="*/ 14 w 24"/>
                  <a:gd name="T13" fmla="*/ 22 h 26"/>
                  <a:gd name="T14" fmla="*/ 17 w 24"/>
                  <a:gd name="T15" fmla="*/ 22 h 26"/>
                  <a:gd name="T16" fmla="*/ 12 w 24"/>
                  <a:gd name="T17" fmla="*/ 14 h 26"/>
                  <a:gd name="T18" fmla="*/ 8 w 24"/>
                  <a:gd name="T19" fmla="*/ 15 h 26"/>
                  <a:gd name="T20" fmla="*/ 4 w 24"/>
                  <a:gd name="T21" fmla="*/ 14 h 26"/>
                  <a:gd name="T22" fmla="*/ 2 w 24"/>
                  <a:gd name="T23" fmla="*/ 12 h 26"/>
                  <a:gd name="T24" fmla="*/ 1 w 24"/>
                  <a:gd name="T25" fmla="*/ 6 h 26"/>
                  <a:gd name="T26" fmla="*/ 4 w 24"/>
                  <a:gd name="T27" fmla="*/ 2 h 26"/>
                  <a:gd name="T28" fmla="*/ 3 w 24"/>
                  <a:gd name="T29" fmla="*/ 1 h 26"/>
                  <a:gd name="T30" fmla="*/ 4 w 24"/>
                  <a:gd name="T31" fmla="*/ 0 h 26"/>
                  <a:gd name="T32" fmla="*/ 5 w 24"/>
                  <a:gd name="T33" fmla="*/ 1 h 26"/>
                  <a:gd name="T34" fmla="*/ 10 w 24"/>
                  <a:gd name="T35" fmla="*/ 0 h 26"/>
                  <a:gd name="T36" fmla="*/ 14 w 24"/>
                  <a:gd name="T37" fmla="*/ 3 h 26"/>
                  <a:gd name="T38" fmla="*/ 12 w 24"/>
                  <a:gd name="T39" fmla="*/ 5 h 26"/>
                  <a:gd name="T40" fmla="*/ 9 w 24"/>
                  <a:gd name="T41" fmla="*/ 3 h 26"/>
                  <a:gd name="T42" fmla="*/ 7 w 24"/>
                  <a:gd name="T43" fmla="*/ 3 h 26"/>
                  <a:gd name="T44" fmla="*/ 12 w 24"/>
                  <a:gd name="T45" fmla="*/ 11 h 26"/>
                  <a:gd name="T46" fmla="*/ 15 w 24"/>
                  <a:gd name="T47" fmla="*/ 10 h 26"/>
                  <a:gd name="T48" fmla="*/ 18 w 24"/>
                  <a:gd name="T49" fmla="*/ 10 h 26"/>
                  <a:gd name="T50" fmla="*/ 20 w 24"/>
                  <a:gd name="T51" fmla="*/ 11 h 26"/>
                  <a:gd name="T52" fmla="*/ 22 w 24"/>
                  <a:gd name="T53" fmla="*/ 13 h 26"/>
                  <a:gd name="T54" fmla="*/ 23 w 24"/>
                  <a:gd name="T55" fmla="*/ 18 h 26"/>
                  <a:gd name="T56" fmla="*/ 20 w 24"/>
                  <a:gd name="T57" fmla="*/ 23 h 26"/>
                  <a:gd name="T58" fmla="*/ 22 w 24"/>
                  <a:gd name="T59" fmla="*/ 25 h 26"/>
                  <a:gd name="T60" fmla="*/ 21 w 24"/>
                  <a:gd name="T61" fmla="*/ 26 h 26"/>
                  <a:gd name="T62" fmla="*/ 5 w 24"/>
                  <a:gd name="T63" fmla="*/ 4 h 26"/>
                  <a:gd name="T64" fmla="*/ 4 w 24"/>
                  <a:gd name="T65" fmla="*/ 7 h 26"/>
                  <a:gd name="T66" fmla="*/ 4 w 24"/>
                  <a:gd name="T67" fmla="*/ 10 h 26"/>
                  <a:gd name="T68" fmla="*/ 7 w 24"/>
                  <a:gd name="T69" fmla="*/ 12 h 26"/>
                  <a:gd name="T70" fmla="*/ 10 w 24"/>
                  <a:gd name="T71" fmla="*/ 11 h 26"/>
                  <a:gd name="T72" fmla="*/ 5 w 24"/>
                  <a:gd name="T73" fmla="*/ 4 h 26"/>
                  <a:gd name="T74" fmla="*/ 19 w 24"/>
                  <a:gd name="T75" fmla="*/ 21 h 26"/>
                  <a:gd name="T76" fmla="*/ 20 w 24"/>
                  <a:gd name="T77" fmla="*/ 18 h 26"/>
                  <a:gd name="T78" fmla="*/ 19 w 24"/>
                  <a:gd name="T79" fmla="*/ 14 h 26"/>
                  <a:gd name="T80" fmla="*/ 17 w 24"/>
                  <a:gd name="T81" fmla="*/ 13 h 26"/>
                  <a:gd name="T82" fmla="*/ 13 w 24"/>
                  <a:gd name="T83" fmla="*/ 13 h 26"/>
                  <a:gd name="T84" fmla="*/ 19 w 24"/>
                  <a:gd name="T85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" h="26">
                    <a:moveTo>
                      <a:pt x="21" y="26"/>
                    </a:moveTo>
                    <a:cubicBezTo>
                      <a:pt x="19" y="24"/>
                      <a:pt x="19" y="24"/>
                      <a:pt x="19" y="24"/>
                    </a:cubicBezTo>
                    <a:cubicBezTo>
                      <a:pt x="17" y="24"/>
                      <a:pt x="16" y="25"/>
                      <a:pt x="15" y="25"/>
                    </a:cubicBezTo>
                    <a:cubicBezTo>
                      <a:pt x="14" y="25"/>
                      <a:pt x="13" y="25"/>
                      <a:pt x="12" y="24"/>
                    </a:cubicBezTo>
                    <a:cubicBezTo>
                      <a:pt x="10" y="24"/>
                      <a:pt x="9" y="23"/>
                      <a:pt x="8" y="22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2" y="21"/>
                      <a:pt x="13" y="22"/>
                      <a:pt x="14" y="22"/>
                    </a:cubicBezTo>
                    <a:cubicBezTo>
                      <a:pt x="15" y="22"/>
                      <a:pt x="16" y="22"/>
                      <a:pt x="17" y="22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14"/>
                      <a:pt x="9" y="15"/>
                      <a:pt x="8" y="15"/>
                    </a:cubicBezTo>
                    <a:cubicBezTo>
                      <a:pt x="6" y="15"/>
                      <a:pt x="5" y="15"/>
                      <a:pt x="4" y="14"/>
                    </a:cubicBezTo>
                    <a:cubicBezTo>
                      <a:pt x="3" y="14"/>
                      <a:pt x="3" y="13"/>
                      <a:pt x="2" y="12"/>
                    </a:cubicBezTo>
                    <a:cubicBezTo>
                      <a:pt x="1" y="10"/>
                      <a:pt x="0" y="8"/>
                      <a:pt x="1" y="6"/>
                    </a:cubicBezTo>
                    <a:cubicBezTo>
                      <a:pt x="1" y="5"/>
                      <a:pt x="2" y="4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1"/>
                      <a:pt x="8" y="0"/>
                      <a:pt x="10" y="0"/>
                    </a:cubicBezTo>
                    <a:cubicBezTo>
                      <a:pt x="11" y="0"/>
                      <a:pt x="13" y="1"/>
                      <a:pt x="14" y="3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0" y="3"/>
                      <a:pt x="9" y="3"/>
                    </a:cubicBezTo>
                    <a:cubicBezTo>
                      <a:pt x="9" y="3"/>
                      <a:pt x="8" y="3"/>
                      <a:pt x="7" y="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0"/>
                      <a:pt x="14" y="10"/>
                      <a:pt x="15" y="10"/>
                    </a:cubicBezTo>
                    <a:cubicBezTo>
                      <a:pt x="16" y="10"/>
                      <a:pt x="17" y="9"/>
                      <a:pt x="18" y="10"/>
                    </a:cubicBezTo>
                    <a:cubicBezTo>
                      <a:pt x="19" y="10"/>
                      <a:pt x="19" y="10"/>
                      <a:pt x="20" y="11"/>
                    </a:cubicBezTo>
                    <a:cubicBezTo>
                      <a:pt x="21" y="11"/>
                      <a:pt x="21" y="12"/>
                      <a:pt x="22" y="13"/>
                    </a:cubicBezTo>
                    <a:cubicBezTo>
                      <a:pt x="23" y="14"/>
                      <a:pt x="24" y="16"/>
                      <a:pt x="23" y="18"/>
                    </a:cubicBezTo>
                    <a:cubicBezTo>
                      <a:pt x="23" y="20"/>
                      <a:pt x="22" y="21"/>
                      <a:pt x="20" y="23"/>
                    </a:cubicBezTo>
                    <a:cubicBezTo>
                      <a:pt x="22" y="25"/>
                      <a:pt x="22" y="25"/>
                      <a:pt x="22" y="25"/>
                    </a:cubicBezTo>
                    <a:lnTo>
                      <a:pt x="21" y="26"/>
                    </a:lnTo>
                    <a:close/>
                    <a:moveTo>
                      <a:pt x="5" y="4"/>
                    </a:moveTo>
                    <a:cubicBezTo>
                      <a:pt x="4" y="5"/>
                      <a:pt x="4" y="6"/>
                      <a:pt x="4" y="7"/>
                    </a:cubicBezTo>
                    <a:cubicBezTo>
                      <a:pt x="3" y="8"/>
                      <a:pt x="4" y="9"/>
                      <a:pt x="4" y="10"/>
                    </a:cubicBezTo>
                    <a:cubicBezTo>
                      <a:pt x="5" y="11"/>
                      <a:pt x="6" y="11"/>
                      <a:pt x="7" y="12"/>
                    </a:cubicBezTo>
                    <a:cubicBezTo>
                      <a:pt x="7" y="12"/>
                      <a:pt x="9" y="12"/>
                      <a:pt x="10" y="11"/>
                    </a:cubicBezTo>
                    <a:lnTo>
                      <a:pt x="5" y="4"/>
                    </a:lnTo>
                    <a:close/>
                    <a:moveTo>
                      <a:pt x="19" y="21"/>
                    </a:moveTo>
                    <a:cubicBezTo>
                      <a:pt x="20" y="20"/>
                      <a:pt x="20" y="19"/>
                      <a:pt x="20" y="18"/>
                    </a:cubicBezTo>
                    <a:cubicBezTo>
                      <a:pt x="21" y="17"/>
                      <a:pt x="20" y="16"/>
                      <a:pt x="19" y="14"/>
                    </a:cubicBezTo>
                    <a:cubicBezTo>
                      <a:pt x="19" y="14"/>
                      <a:pt x="18" y="13"/>
                      <a:pt x="17" y="13"/>
                    </a:cubicBezTo>
                    <a:cubicBezTo>
                      <a:pt x="16" y="12"/>
                      <a:pt x="15" y="13"/>
                      <a:pt x="13" y="13"/>
                    </a:cubicBezTo>
                    <a:lnTo>
                      <a:pt x="1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95"/>
              <p:cNvSpPr>
                <a:spLocks/>
              </p:cNvSpPr>
              <p:nvPr/>
            </p:nvSpPr>
            <p:spPr bwMode="auto">
              <a:xfrm>
                <a:off x="4906" y="3155"/>
                <a:ext cx="25" cy="24"/>
              </a:xfrm>
              <a:custGeom>
                <a:avLst/>
                <a:gdLst>
                  <a:gd name="T0" fmla="*/ 12 w 14"/>
                  <a:gd name="T1" fmla="*/ 3 h 13"/>
                  <a:gd name="T2" fmla="*/ 11 w 14"/>
                  <a:gd name="T3" fmla="*/ 11 h 13"/>
                  <a:gd name="T4" fmla="*/ 2 w 14"/>
                  <a:gd name="T5" fmla="*/ 10 h 13"/>
                  <a:gd name="T6" fmla="*/ 4 w 14"/>
                  <a:gd name="T7" fmla="*/ 2 h 13"/>
                  <a:gd name="T8" fmla="*/ 12 w 14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3"/>
                    </a:moveTo>
                    <a:cubicBezTo>
                      <a:pt x="14" y="6"/>
                      <a:pt x="13" y="10"/>
                      <a:pt x="11" y="11"/>
                    </a:cubicBezTo>
                    <a:cubicBezTo>
                      <a:pt x="8" y="13"/>
                      <a:pt x="4" y="12"/>
                      <a:pt x="2" y="10"/>
                    </a:cubicBezTo>
                    <a:cubicBezTo>
                      <a:pt x="0" y="7"/>
                      <a:pt x="1" y="4"/>
                      <a:pt x="4" y="2"/>
                    </a:cubicBezTo>
                    <a:cubicBezTo>
                      <a:pt x="7" y="0"/>
                      <a:pt x="10" y="1"/>
                      <a:pt x="1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96"/>
              <p:cNvSpPr>
                <a:spLocks/>
              </p:cNvSpPr>
              <p:nvPr/>
            </p:nvSpPr>
            <p:spPr bwMode="auto">
              <a:xfrm>
                <a:off x="5047" y="3061"/>
                <a:ext cx="24" cy="26"/>
              </a:xfrm>
              <a:custGeom>
                <a:avLst/>
                <a:gdLst>
                  <a:gd name="T0" fmla="*/ 11 w 13"/>
                  <a:gd name="T1" fmla="*/ 4 h 14"/>
                  <a:gd name="T2" fmla="*/ 10 w 13"/>
                  <a:gd name="T3" fmla="*/ 12 h 14"/>
                  <a:gd name="T4" fmla="*/ 1 w 13"/>
                  <a:gd name="T5" fmla="*/ 10 h 14"/>
                  <a:gd name="T6" fmla="*/ 3 w 13"/>
                  <a:gd name="T7" fmla="*/ 2 h 14"/>
                  <a:gd name="T8" fmla="*/ 11 w 13"/>
                  <a:gd name="T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1" y="4"/>
                    </a:moveTo>
                    <a:cubicBezTo>
                      <a:pt x="13" y="6"/>
                      <a:pt x="13" y="10"/>
                      <a:pt x="10" y="12"/>
                    </a:cubicBezTo>
                    <a:cubicBezTo>
                      <a:pt x="7" y="14"/>
                      <a:pt x="3" y="13"/>
                      <a:pt x="1" y="10"/>
                    </a:cubicBezTo>
                    <a:cubicBezTo>
                      <a:pt x="0" y="8"/>
                      <a:pt x="0" y="4"/>
                      <a:pt x="3" y="2"/>
                    </a:cubicBezTo>
                    <a:cubicBezTo>
                      <a:pt x="6" y="0"/>
                      <a:pt x="10" y="1"/>
                      <a:pt x="11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97"/>
              <p:cNvSpPr>
                <a:spLocks/>
              </p:cNvSpPr>
              <p:nvPr/>
            </p:nvSpPr>
            <p:spPr bwMode="auto">
              <a:xfrm>
                <a:off x="4948" y="3080"/>
                <a:ext cx="82" cy="82"/>
              </a:xfrm>
              <a:custGeom>
                <a:avLst/>
                <a:gdLst>
                  <a:gd name="T0" fmla="*/ 38 w 45"/>
                  <a:gd name="T1" fmla="*/ 12 h 45"/>
                  <a:gd name="T2" fmla="*/ 34 w 45"/>
                  <a:gd name="T3" fmla="*/ 39 h 45"/>
                  <a:gd name="T4" fmla="*/ 6 w 45"/>
                  <a:gd name="T5" fmla="*/ 33 h 45"/>
                  <a:gd name="T6" fmla="*/ 11 w 45"/>
                  <a:gd name="T7" fmla="*/ 6 h 45"/>
                  <a:gd name="T8" fmla="*/ 38 w 45"/>
                  <a:gd name="T9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5">
                    <a:moveTo>
                      <a:pt x="38" y="12"/>
                    </a:moveTo>
                    <a:cubicBezTo>
                      <a:pt x="45" y="21"/>
                      <a:pt x="43" y="33"/>
                      <a:pt x="34" y="39"/>
                    </a:cubicBezTo>
                    <a:cubicBezTo>
                      <a:pt x="25" y="45"/>
                      <a:pt x="13" y="42"/>
                      <a:pt x="6" y="33"/>
                    </a:cubicBezTo>
                    <a:cubicBezTo>
                      <a:pt x="0" y="24"/>
                      <a:pt x="2" y="12"/>
                      <a:pt x="11" y="6"/>
                    </a:cubicBezTo>
                    <a:cubicBezTo>
                      <a:pt x="20" y="0"/>
                      <a:pt x="32" y="3"/>
                      <a:pt x="38" y="12"/>
                    </a:cubicBez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98"/>
              <p:cNvSpPr>
                <a:spLocks/>
              </p:cNvSpPr>
              <p:nvPr/>
            </p:nvSpPr>
            <p:spPr bwMode="auto">
              <a:xfrm>
                <a:off x="4863" y="3015"/>
                <a:ext cx="250" cy="190"/>
              </a:xfrm>
              <a:custGeom>
                <a:avLst/>
                <a:gdLst>
                  <a:gd name="T0" fmla="*/ 46 w 250"/>
                  <a:gd name="T1" fmla="*/ 190 h 190"/>
                  <a:gd name="T2" fmla="*/ 0 w 250"/>
                  <a:gd name="T3" fmla="*/ 125 h 190"/>
                  <a:gd name="T4" fmla="*/ 189 w 250"/>
                  <a:gd name="T5" fmla="*/ 0 h 190"/>
                  <a:gd name="T6" fmla="*/ 250 w 250"/>
                  <a:gd name="T7" fmla="*/ 87 h 190"/>
                  <a:gd name="T8" fmla="*/ 100 w 250"/>
                  <a:gd name="T9" fmla="*/ 18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190">
                    <a:moveTo>
                      <a:pt x="46" y="190"/>
                    </a:moveTo>
                    <a:lnTo>
                      <a:pt x="0" y="125"/>
                    </a:lnTo>
                    <a:lnTo>
                      <a:pt x="189" y="0"/>
                    </a:lnTo>
                    <a:lnTo>
                      <a:pt x="250" y="87"/>
                    </a:lnTo>
                    <a:lnTo>
                      <a:pt x="100" y="188"/>
                    </a:lnTo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Line 199"/>
              <p:cNvSpPr>
                <a:spLocks noChangeShapeType="1"/>
              </p:cNvSpPr>
              <p:nvPr/>
            </p:nvSpPr>
            <p:spPr bwMode="auto">
              <a:xfrm flipV="1">
                <a:off x="4997" y="3126"/>
                <a:ext cx="116" cy="77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Line 200"/>
              <p:cNvSpPr>
                <a:spLocks noChangeShapeType="1"/>
              </p:cNvSpPr>
              <p:nvPr/>
            </p:nvSpPr>
            <p:spPr bwMode="auto">
              <a:xfrm>
                <a:off x="4860" y="3162"/>
                <a:ext cx="27" cy="41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Line 201"/>
              <p:cNvSpPr>
                <a:spLocks noChangeShapeType="1"/>
              </p:cNvSpPr>
              <p:nvPr/>
            </p:nvSpPr>
            <p:spPr bwMode="auto">
              <a:xfrm flipV="1">
                <a:off x="5027" y="3149"/>
                <a:ext cx="81" cy="54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Line 202"/>
              <p:cNvSpPr>
                <a:spLocks noChangeShapeType="1"/>
              </p:cNvSpPr>
              <p:nvPr/>
            </p:nvSpPr>
            <p:spPr bwMode="auto">
              <a:xfrm>
                <a:off x="4854" y="3186"/>
                <a:ext cx="11" cy="17"/>
              </a:xfrm>
              <a:prstGeom prst="line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03"/>
              <p:cNvSpPr>
                <a:spLocks/>
              </p:cNvSpPr>
              <p:nvPr/>
            </p:nvSpPr>
            <p:spPr bwMode="auto">
              <a:xfrm>
                <a:off x="4807" y="3203"/>
                <a:ext cx="352" cy="165"/>
              </a:xfrm>
              <a:custGeom>
                <a:avLst/>
                <a:gdLst>
                  <a:gd name="T0" fmla="*/ 14 w 352"/>
                  <a:gd name="T1" fmla="*/ 0 h 165"/>
                  <a:gd name="T2" fmla="*/ 14 w 352"/>
                  <a:gd name="T3" fmla="*/ 47 h 165"/>
                  <a:gd name="T4" fmla="*/ 0 w 352"/>
                  <a:gd name="T5" fmla="*/ 47 h 165"/>
                  <a:gd name="T6" fmla="*/ 0 w 352"/>
                  <a:gd name="T7" fmla="*/ 115 h 165"/>
                  <a:gd name="T8" fmla="*/ 14 w 352"/>
                  <a:gd name="T9" fmla="*/ 115 h 165"/>
                  <a:gd name="T10" fmla="*/ 14 w 352"/>
                  <a:gd name="T11" fmla="*/ 165 h 165"/>
                  <a:gd name="T12" fmla="*/ 352 w 352"/>
                  <a:gd name="T13" fmla="*/ 165 h 165"/>
                  <a:gd name="T14" fmla="*/ 352 w 352"/>
                  <a:gd name="T15" fmla="*/ 0 h 165"/>
                  <a:gd name="T16" fmla="*/ 14 w 352"/>
                  <a:gd name="T17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2" h="165">
                    <a:moveTo>
                      <a:pt x="14" y="0"/>
                    </a:moveTo>
                    <a:lnTo>
                      <a:pt x="14" y="47"/>
                    </a:lnTo>
                    <a:lnTo>
                      <a:pt x="0" y="47"/>
                    </a:lnTo>
                    <a:lnTo>
                      <a:pt x="0" y="115"/>
                    </a:lnTo>
                    <a:lnTo>
                      <a:pt x="14" y="115"/>
                    </a:lnTo>
                    <a:lnTo>
                      <a:pt x="14" y="165"/>
                    </a:lnTo>
                    <a:lnTo>
                      <a:pt x="352" y="165"/>
                    </a:lnTo>
                    <a:lnTo>
                      <a:pt x="352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Rectangle 204"/>
              <p:cNvSpPr>
                <a:spLocks noChangeArrowheads="1"/>
              </p:cNvSpPr>
              <p:nvPr/>
            </p:nvSpPr>
            <p:spPr bwMode="auto">
              <a:xfrm>
                <a:off x="4827" y="3273"/>
                <a:ext cx="73" cy="23"/>
              </a:xfrm>
              <a:prstGeom prst="rect">
                <a:avLst/>
              </a:prstGeom>
              <a:noFill/>
              <a:ln w="2381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5572" y="3017"/>
              <a:ext cx="352" cy="353"/>
            </a:xfrm>
            <a:custGeom>
              <a:avLst/>
              <a:gdLst>
                <a:gd name="T0" fmla="*/ 192 w 192"/>
                <a:gd name="T1" fmla="*/ 180 h 192"/>
                <a:gd name="T2" fmla="*/ 179 w 192"/>
                <a:gd name="T3" fmla="*/ 192 h 192"/>
                <a:gd name="T4" fmla="*/ 12 w 192"/>
                <a:gd name="T5" fmla="*/ 192 h 192"/>
                <a:gd name="T6" fmla="*/ 0 w 192"/>
                <a:gd name="T7" fmla="*/ 180 h 192"/>
                <a:gd name="T8" fmla="*/ 0 w 192"/>
                <a:gd name="T9" fmla="*/ 12 h 192"/>
                <a:gd name="T10" fmla="*/ 12 w 192"/>
                <a:gd name="T11" fmla="*/ 0 h 192"/>
                <a:gd name="T12" fmla="*/ 179 w 192"/>
                <a:gd name="T13" fmla="*/ 0 h 192"/>
                <a:gd name="T14" fmla="*/ 192 w 192"/>
                <a:gd name="T15" fmla="*/ 12 h 192"/>
                <a:gd name="T16" fmla="*/ 192 w 192"/>
                <a:gd name="T17" fmla="*/ 18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92">
                  <a:moveTo>
                    <a:pt x="192" y="180"/>
                  </a:moveTo>
                  <a:cubicBezTo>
                    <a:pt x="192" y="187"/>
                    <a:pt x="186" y="192"/>
                    <a:pt x="179" y="192"/>
                  </a:cubicBezTo>
                  <a:cubicBezTo>
                    <a:pt x="12" y="192"/>
                    <a:pt x="12" y="192"/>
                    <a:pt x="12" y="192"/>
                  </a:cubicBezTo>
                  <a:cubicBezTo>
                    <a:pt x="5" y="192"/>
                    <a:pt x="0" y="187"/>
                    <a:pt x="0" y="18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6" y="0"/>
                    <a:pt x="192" y="6"/>
                    <a:pt x="192" y="12"/>
                  </a:cubicBezTo>
                  <a:lnTo>
                    <a:pt x="192" y="180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Rectangle 207"/>
            <p:cNvSpPr>
              <a:spLocks noChangeArrowheads="1"/>
            </p:cNvSpPr>
            <p:nvPr/>
          </p:nvSpPr>
          <p:spPr bwMode="auto">
            <a:xfrm>
              <a:off x="5603" y="3054"/>
              <a:ext cx="288" cy="101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Rectangle 208"/>
            <p:cNvSpPr>
              <a:spLocks noChangeArrowheads="1"/>
            </p:cNvSpPr>
            <p:nvPr/>
          </p:nvSpPr>
          <p:spPr bwMode="auto">
            <a:xfrm>
              <a:off x="5603" y="3182"/>
              <a:ext cx="79" cy="39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Rectangle 209"/>
            <p:cNvSpPr>
              <a:spLocks noChangeArrowheads="1"/>
            </p:cNvSpPr>
            <p:nvPr/>
          </p:nvSpPr>
          <p:spPr bwMode="auto">
            <a:xfrm>
              <a:off x="5706" y="3182"/>
              <a:ext cx="79" cy="39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Rectangle 210"/>
            <p:cNvSpPr>
              <a:spLocks noChangeArrowheads="1"/>
            </p:cNvSpPr>
            <p:nvPr/>
          </p:nvSpPr>
          <p:spPr bwMode="auto">
            <a:xfrm>
              <a:off x="5811" y="3182"/>
              <a:ext cx="79" cy="39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Rectangle 211"/>
            <p:cNvSpPr>
              <a:spLocks noChangeArrowheads="1"/>
            </p:cNvSpPr>
            <p:nvPr/>
          </p:nvSpPr>
          <p:spPr bwMode="auto">
            <a:xfrm>
              <a:off x="5603" y="3243"/>
              <a:ext cx="79" cy="39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Rectangle 212"/>
            <p:cNvSpPr>
              <a:spLocks noChangeArrowheads="1"/>
            </p:cNvSpPr>
            <p:nvPr/>
          </p:nvSpPr>
          <p:spPr bwMode="auto">
            <a:xfrm>
              <a:off x="5706" y="3243"/>
              <a:ext cx="79" cy="39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Rectangle 213"/>
            <p:cNvSpPr>
              <a:spLocks noChangeArrowheads="1"/>
            </p:cNvSpPr>
            <p:nvPr/>
          </p:nvSpPr>
          <p:spPr bwMode="auto">
            <a:xfrm>
              <a:off x="5603" y="3302"/>
              <a:ext cx="79" cy="39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Rectangle 214"/>
            <p:cNvSpPr>
              <a:spLocks noChangeArrowheads="1"/>
            </p:cNvSpPr>
            <p:nvPr/>
          </p:nvSpPr>
          <p:spPr bwMode="auto">
            <a:xfrm>
              <a:off x="5706" y="3302"/>
              <a:ext cx="79" cy="39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5811" y="3243"/>
              <a:ext cx="79" cy="98"/>
            </a:xfrm>
            <a:custGeom>
              <a:avLst/>
              <a:gdLst>
                <a:gd name="T0" fmla="*/ 0 w 79"/>
                <a:gd name="T1" fmla="*/ 0 h 98"/>
                <a:gd name="T2" fmla="*/ 0 w 79"/>
                <a:gd name="T3" fmla="*/ 26 h 98"/>
                <a:gd name="T4" fmla="*/ 0 w 79"/>
                <a:gd name="T5" fmla="*/ 39 h 98"/>
                <a:gd name="T6" fmla="*/ 0 w 79"/>
                <a:gd name="T7" fmla="*/ 98 h 98"/>
                <a:gd name="T8" fmla="*/ 79 w 79"/>
                <a:gd name="T9" fmla="*/ 98 h 98"/>
                <a:gd name="T10" fmla="*/ 79 w 79"/>
                <a:gd name="T11" fmla="*/ 39 h 98"/>
                <a:gd name="T12" fmla="*/ 79 w 79"/>
                <a:gd name="T13" fmla="*/ 26 h 98"/>
                <a:gd name="T14" fmla="*/ 79 w 79"/>
                <a:gd name="T15" fmla="*/ 0 h 98"/>
                <a:gd name="T16" fmla="*/ 0 w 79"/>
                <a:gd name="T1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98">
                  <a:moveTo>
                    <a:pt x="0" y="0"/>
                  </a:moveTo>
                  <a:lnTo>
                    <a:pt x="0" y="26"/>
                  </a:lnTo>
                  <a:lnTo>
                    <a:pt x="0" y="39"/>
                  </a:lnTo>
                  <a:lnTo>
                    <a:pt x="0" y="98"/>
                  </a:lnTo>
                  <a:lnTo>
                    <a:pt x="79" y="98"/>
                  </a:lnTo>
                  <a:lnTo>
                    <a:pt x="79" y="39"/>
                  </a:lnTo>
                  <a:lnTo>
                    <a:pt x="79" y="26"/>
                  </a:lnTo>
                  <a:lnTo>
                    <a:pt x="7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5835" y="3276"/>
              <a:ext cx="31" cy="31"/>
            </a:xfrm>
            <a:custGeom>
              <a:avLst/>
              <a:gdLst>
                <a:gd name="T0" fmla="*/ 12 w 31"/>
                <a:gd name="T1" fmla="*/ 31 h 31"/>
                <a:gd name="T2" fmla="*/ 12 w 31"/>
                <a:gd name="T3" fmla="*/ 19 h 31"/>
                <a:gd name="T4" fmla="*/ 0 w 31"/>
                <a:gd name="T5" fmla="*/ 19 h 31"/>
                <a:gd name="T6" fmla="*/ 0 w 31"/>
                <a:gd name="T7" fmla="*/ 13 h 31"/>
                <a:gd name="T8" fmla="*/ 12 w 31"/>
                <a:gd name="T9" fmla="*/ 13 h 31"/>
                <a:gd name="T10" fmla="*/ 12 w 31"/>
                <a:gd name="T11" fmla="*/ 0 h 31"/>
                <a:gd name="T12" fmla="*/ 18 w 31"/>
                <a:gd name="T13" fmla="*/ 0 h 31"/>
                <a:gd name="T14" fmla="*/ 18 w 31"/>
                <a:gd name="T15" fmla="*/ 13 h 31"/>
                <a:gd name="T16" fmla="*/ 31 w 31"/>
                <a:gd name="T17" fmla="*/ 13 h 31"/>
                <a:gd name="T18" fmla="*/ 31 w 31"/>
                <a:gd name="T19" fmla="*/ 19 h 31"/>
                <a:gd name="T20" fmla="*/ 18 w 31"/>
                <a:gd name="T21" fmla="*/ 19 h 31"/>
                <a:gd name="T22" fmla="*/ 18 w 31"/>
                <a:gd name="T23" fmla="*/ 31 h 31"/>
                <a:gd name="T24" fmla="*/ 12 w 31"/>
                <a:gd name="T2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31">
                  <a:moveTo>
                    <a:pt x="12" y="31"/>
                  </a:moveTo>
                  <a:lnTo>
                    <a:pt x="12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2" y="1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13"/>
                  </a:lnTo>
                  <a:lnTo>
                    <a:pt x="31" y="13"/>
                  </a:lnTo>
                  <a:lnTo>
                    <a:pt x="31" y="19"/>
                  </a:lnTo>
                  <a:lnTo>
                    <a:pt x="18" y="19"/>
                  </a:lnTo>
                  <a:lnTo>
                    <a:pt x="18" y="31"/>
                  </a:lnTo>
                  <a:lnTo>
                    <a:pt x="12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5779" y="3094"/>
              <a:ext cx="11" cy="43"/>
            </a:xfrm>
            <a:custGeom>
              <a:avLst/>
              <a:gdLst>
                <a:gd name="T0" fmla="*/ 4 w 11"/>
                <a:gd name="T1" fmla="*/ 0 h 43"/>
                <a:gd name="T2" fmla="*/ 11 w 11"/>
                <a:gd name="T3" fmla="*/ 0 h 43"/>
                <a:gd name="T4" fmla="*/ 11 w 11"/>
                <a:gd name="T5" fmla="*/ 43 h 43"/>
                <a:gd name="T6" fmla="*/ 8 w 11"/>
                <a:gd name="T7" fmla="*/ 43 h 43"/>
                <a:gd name="T8" fmla="*/ 8 w 11"/>
                <a:gd name="T9" fmla="*/ 4 h 43"/>
                <a:gd name="T10" fmla="*/ 0 w 11"/>
                <a:gd name="T11" fmla="*/ 4 h 43"/>
                <a:gd name="T12" fmla="*/ 4 w 11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3">
                  <a:moveTo>
                    <a:pt x="4" y="0"/>
                  </a:moveTo>
                  <a:lnTo>
                    <a:pt x="11" y="0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8" y="4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8"/>
            <p:cNvSpPr>
              <a:spLocks/>
            </p:cNvSpPr>
            <p:nvPr/>
          </p:nvSpPr>
          <p:spPr bwMode="auto">
            <a:xfrm>
              <a:off x="5807" y="3094"/>
              <a:ext cx="28" cy="43"/>
            </a:xfrm>
            <a:custGeom>
              <a:avLst/>
              <a:gdLst>
                <a:gd name="T0" fmla="*/ 2 w 15"/>
                <a:gd name="T1" fmla="*/ 7 h 23"/>
                <a:gd name="T2" fmla="*/ 0 w 15"/>
                <a:gd name="T3" fmla="*/ 7 h 23"/>
                <a:gd name="T4" fmla="*/ 2 w 15"/>
                <a:gd name="T5" fmla="*/ 2 h 23"/>
                <a:gd name="T6" fmla="*/ 8 w 15"/>
                <a:gd name="T7" fmla="*/ 0 h 23"/>
                <a:gd name="T8" fmla="*/ 13 w 15"/>
                <a:gd name="T9" fmla="*/ 2 h 23"/>
                <a:gd name="T10" fmla="*/ 15 w 15"/>
                <a:gd name="T11" fmla="*/ 6 h 23"/>
                <a:gd name="T12" fmla="*/ 14 w 15"/>
                <a:gd name="T13" fmla="*/ 10 h 23"/>
                <a:gd name="T14" fmla="*/ 10 w 15"/>
                <a:gd name="T15" fmla="*/ 15 h 23"/>
                <a:gd name="T16" fmla="*/ 5 w 15"/>
                <a:gd name="T17" fmla="*/ 21 h 23"/>
                <a:gd name="T18" fmla="*/ 15 w 15"/>
                <a:gd name="T19" fmla="*/ 21 h 23"/>
                <a:gd name="T20" fmla="*/ 15 w 15"/>
                <a:gd name="T21" fmla="*/ 23 h 23"/>
                <a:gd name="T22" fmla="*/ 0 w 15"/>
                <a:gd name="T23" fmla="*/ 23 h 23"/>
                <a:gd name="T24" fmla="*/ 8 w 15"/>
                <a:gd name="T25" fmla="*/ 14 h 23"/>
                <a:gd name="T26" fmla="*/ 12 w 15"/>
                <a:gd name="T27" fmla="*/ 9 h 23"/>
                <a:gd name="T28" fmla="*/ 13 w 15"/>
                <a:gd name="T29" fmla="*/ 6 h 23"/>
                <a:gd name="T30" fmla="*/ 11 w 15"/>
                <a:gd name="T31" fmla="*/ 3 h 23"/>
                <a:gd name="T32" fmla="*/ 8 w 15"/>
                <a:gd name="T33" fmla="*/ 2 h 23"/>
                <a:gd name="T34" fmla="*/ 4 w 15"/>
                <a:gd name="T35" fmla="*/ 3 h 23"/>
                <a:gd name="T36" fmla="*/ 2 w 15"/>
                <a:gd name="T3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23">
                  <a:moveTo>
                    <a:pt x="2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10" y="0"/>
                    <a:pt x="12" y="0"/>
                    <a:pt x="13" y="2"/>
                  </a:cubicBezTo>
                  <a:cubicBezTo>
                    <a:pt x="14" y="3"/>
                    <a:pt x="15" y="5"/>
                    <a:pt x="15" y="6"/>
                  </a:cubicBezTo>
                  <a:cubicBezTo>
                    <a:pt x="15" y="8"/>
                    <a:pt x="15" y="9"/>
                    <a:pt x="14" y="10"/>
                  </a:cubicBezTo>
                  <a:cubicBezTo>
                    <a:pt x="13" y="11"/>
                    <a:pt x="12" y="13"/>
                    <a:pt x="10" y="15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2"/>
                    <a:pt x="11" y="10"/>
                    <a:pt x="12" y="9"/>
                  </a:cubicBezTo>
                  <a:cubicBezTo>
                    <a:pt x="12" y="8"/>
                    <a:pt x="13" y="8"/>
                    <a:pt x="13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6" y="2"/>
                    <a:pt x="5" y="2"/>
                    <a:pt x="4" y="3"/>
                  </a:cubicBezTo>
                  <a:cubicBezTo>
                    <a:pt x="3" y="4"/>
                    <a:pt x="2" y="6"/>
                    <a:pt x="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9"/>
            <p:cNvSpPr>
              <a:spLocks/>
            </p:cNvSpPr>
            <p:nvPr/>
          </p:nvSpPr>
          <p:spPr bwMode="auto">
            <a:xfrm>
              <a:off x="5838" y="3094"/>
              <a:ext cx="30" cy="44"/>
            </a:xfrm>
            <a:custGeom>
              <a:avLst/>
              <a:gdLst>
                <a:gd name="T0" fmla="*/ 4 w 16"/>
                <a:gd name="T1" fmla="*/ 5 h 24"/>
                <a:gd name="T2" fmla="*/ 1 w 16"/>
                <a:gd name="T3" fmla="*/ 5 h 24"/>
                <a:gd name="T4" fmla="*/ 4 w 16"/>
                <a:gd name="T5" fmla="*/ 1 h 24"/>
                <a:gd name="T6" fmla="*/ 8 w 16"/>
                <a:gd name="T7" fmla="*/ 0 h 24"/>
                <a:gd name="T8" fmla="*/ 11 w 16"/>
                <a:gd name="T9" fmla="*/ 0 h 24"/>
                <a:gd name="T10" fmla="*/ 14 w 16"/>
                <a:gd name="T11" fmla="*/ 3 h 24"/>
                <a:gd name="T12" fmla="*/ 15 w 16"/>
                <a:gd name="T13" fmla="*/ 6 h 24"/>
                <a:gd name="T14" fmla="*/ 12 w 16"/>
                <a:gd name="T15" fmla="*/ 10 h 24"/>
                <a:gd name="T16" fmla="*/ 14 w 16"/>
                <a:gd name="T17" fmla="*/ 12 h 24"/>
                <a:gd name="T18" fmla="*/ 16 w 16"/>
                <a:gd name="T19" fmla="*/ 16 h 24"/>
                <a:gd name="T20" fmla="*/ 15 w 16"/>
                <a:gd name="T21" fmla="*/ 20 h 24"/>
                <a:gd name="T22" fmla="*/ 12 w 16"/>
                <a:gd name="T23" fmla="*/ 23 h 24"/>
                <a:gd name="T24" fmla="*/ 8 w 16"/>
                <a:gd name="T25" fmla="*/ 24 h 24"/>
                <a:gd name="T26" fmla="*/ 3 w 16"/>
                <a:gd name="T27" fmla="*/ 22 h 24"/>
                <a:gd name="T28" fmla="*/ 0 w 16"/>
                <a:gd name="T29" fmla="*/ 17 h 24"/>
                <a:gd name="T30" fmla="*/ 3 w 16"/>
                <a:gd name="T31" fmla="*/ 17 h 24"/>
                <a:gd name="T32" fmla="*/ 4 w 16"/>
                <a:gd name="T33" fmla="*/ 20 h 24"/>
                <a:gd name="T34" fmla="*/ 8 w 16"/>
                <a:gd name="T35" fmla="*/ 21 h 24"/>
                <a:gd name="T36" fmla="*/ 12 w 16"/>
                <a:gd name="T37" fmla="*/ 20 h 24"/>
                <a:gd name="T38" fmla="*/ 14 w 16"/>
                <a:gd name="T39" fmla="*/ 16 h 24"/>
                <a:gd name="T40" fmla="*/ 13 w 16"/>
                <a:gd name="T41" fmla="*/ 14 h 24"/>
                <a:gd name="T42" fmla="*/ 11 w 16"/>
                <a:gd name="T43" fmla="*/ 12 h 24"/>
                <a:gd name="T44" fmla="*/ 7 w 16"/>
                <a:gd name="T45" fmla="*/ 11 h 24"/>
                <a:gd name="T46" fmla="*/ 7 w 16"/>
                <a:gd name="T47" fmla="*/ 9 h 24"/>
                <a:gd name="T48" fmla="*/ 10 w 16"/>
                <a:gd name="T49" fmla="*/ 9 h 24"/>
                <a:gd name="T50" fmla="*/ 12 w 16"/>
                <a:gd name="T51" fmla="*/ 7 h 24"/>
                <a:gd name="T52" fmla="*/ 12 w 16"/>
                <a:gd name="T53" fmla="*/ 5 h 24"/>
                <a:gd name="T54" fmla="*/ 11 w 16"/>
                <a:gd name="T55" fmla="*/ 3 h 24"/>
                <a:gd name="T56" fmla="*/ 8 w 16"/>
                <a:gd name="T57" fmla="*/ 2 h 24"/>
                <a:gd name="T58" fmla="*/ 5 w 16"/>
                <a:gd name="T59" fmla="*/ 3 h 24"/>
                <a:gd name="T60" fmla="*/ 4 w 16"/>
                <a:gd name="T6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" h="24">
                  <a:moveTo>
                    <a:pt x="4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3" y="11"/>
                    <a:pt x="14" y="11"/>
                    <a:pt x="14" y="12"/>
                  </a:cubicBezTo>
                  <a:cubicBezTo>
                    <a:pt x="15" y="13"/>
                    <a:pt x="16" y="15"/>
                    <a:pt x="16" y="16"/>
                  </a:cubicBezTo>
                  <a:cubicBezTo>
                    <a:pt x="16" y="18"/>
                    <a:pt x="15" y="19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3"/>
                    <a:pt x="9" y="24"/>
                    <a:pt x="8" y="24"/>
                  </a:cubicBezTo>
                  <a:cubicBezTo>
                    <a:pt x="6" y="24"/>
                    <a:pt x="4" y="23"/>
                    <a:pt x="3" y="22"/>
                  </a:cubicBezTo>
                  <a:cubicBezTo>
                    <a:pt x="2" y="21"/>
                    <a:pt x="1" y="19"/>
                    <a:pt x="0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4" y="20"/>
                    <a:pt x="4" y="20"/>
                  </a:cubicBezTo>
                  <a:cubicBezTo>
                    <a:pt x="5" y="21"/>
                    <a:pt x="7" y="21"/>
                    <a:pt x="8" y="21"/>
                  </a:cubicBezTo>
                  <a:cubicBezTo>
                    <a:pt x="10" y="21"/>
                    <a:pt x="11" y="21"/>
                    <a:pt x="12" y="20"/>
                  </a:cubicBezTo>
                  <a:cubicBezTo>
                    <a:pt x="13" y="19"/>
                    <a:pt x="14" y="18"/>
                    <a:pt x="14" y="16"/>
                  </a:cubicBezTo>
                  <a:cubicBezTo>
                    <a:pt x="14" y="16"/>
                    <a:pt x="13" y="15"/>
                    <a:pt x="13" y="14"/>
                  </a:cubicBezTo>
                  <a:cubicBezTo>
                    <a:pt x="12" y="13"/>
                    <a:pt x="12" y="13"/>
                    <a:pt x="11" y="12"/>
                  </a:cubicBezTo>
                  <a:cubicBezTo>
                    <a:pt x="10" y="12"/>
                    <a:pt x="9" y="12"/>
                    <a:pt x="7" y="1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1" y="8"/>
                    <a:pt x="11" y="8"/>
                    <a:pt x="12" y="7"/>
                  </a:cubicBezTo>
                  <a:cubicBezTo>
                    <a:pt x="12" y="7"/>
                    <a:pt x="12" y="6"/>
                    <a:pt x="12" y="5"/>
                  </a:cubicBezTo>
                  <a:cubicBezTo>
                    <a:pt x="12" y="5"/>
                    <a:pt x="12" y="4"/>
                    <a:pt x="11" y="3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2"/>
                    <a:pt x="6" y="2"/>
                    <a:pt x="5" y="3"/>
                  </a:cubicBezTo>
                  <a:cubicBezTo>
                    <a:pt x="5" y="3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20"/>
            <p:cNvSpPr>
              <a:spLocks/>
            </p:cNvSpPr>
            <p:nvPr/>
          </p:nvSpPr>
          <p:spPr bwMode="auto">
            <a:xfrm>
              <a:off x="6341" y="3098"/>
              <a:ext cx="340" cy="151"/>
            </a:xfrm>
            <a:custGeom>
              <a:avLst/>
              <a:gdLst>
                <a:gd name="T0" fmla="*/ 0 w 185"/>
                <a:gd name="T1" fmla="*/ 82 h 82"/>
                <a:gd name="T2" fmla="*/ 93 w 185"/>
                <a:gd name="T3" fmla="*/ 0 h 82"/>
                <a:gd name="T4" fmla="*/ 185 w 185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5" h="82">
                  <a:moveTo>
                    <a:pt x="0" y="82"/>
                  </a:moveTo>
                  <a:cubicBezTo>
                    <a:pt x="0" y="37"/>
                    <a:pt x="41" y="0"/>
                    <a:pt x="93" y="0"/>
                  </a:cubicBezTo>
                  <a:cubicBezTo>
                    <a:pt x="144" y="0"/>
                    <a:pt x="185" y="37"/>
                    <a:pt x="185" y="82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Line 221"/>
            <p:cNvSpPr>
              <a:spLocks noChangeShapeType="1"/>
            </p:cNvSpPr>
            <p:nvPr/>
          </p:nvSpPr>
          <p:spPr bwMode="auto">
            <a:xfrm>
              <a:off x="6461" y="3047"/>
              <a:ext cx="97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Line 222"/>
            <p:cNvSpPr>
              <a:spLocks noChangeShapeType="1"/>
            </p:cNvSpPr>
            <p:nvPr/>
          </p:nvSpPr>
          <p:spPr bwMode="auto">
            <a:xfrm>
              <a:off x="6336" y="3250"/>
              <a:ext cx="352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Line 223"/>
            <p:cNvSpPr>
              <a:spLocks noChangeShapeType="1"/>
            </p:cNvSpPr>
            <p:nvPr/>
          </p:nvSpPr>
          <p:spPr bwMode="auto">
            <a:xfrm>
              <a:off x="6336" y="3335"/>
              <a:ext cx="352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Line 224"/>
            <p:cNvSpPr>
              <a:spLocks noChangeShapeType="1"/>
            </p:cNvSpPr>
            <p:nvPr/>
          </p:nvSpPr>
          <p:spPr bwMode="auto">
            <a:xfrm>
              <a:off x="6508" y="3047"/>
              <a:ext cx="0" cy="49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Rectangle 225"/>
            <p:cNvSpPr>
              <a:spLocks noChangeArrowheads="1"/>
            </p:cNvSpPr>
            <p:nvPr/>
          </p:nvSpPr>
          <p:spPr bwMode="auto">
            <a:xfrm>
              <a:off x="7099" y="3092"/>
              <a:ext cx="353" cy="252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Rectangle 226"/>
            <p:cNvSpPr>
              <a:spLocks noChangeArrowheads="1"/>
            </p:cNvSpPr>
            <p:nvPr/>
          </p:nvSpPr>
          <p:spPr bwMode="auto">
            <a:xfrm>
              <a:off x="7209" y="3041"/>
              <a:ext cx="129" cy="51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7"/>
            <p:cNvSpPr>
              <a:spLocks/>
            </p:cNvSpPr>
            <p:nvPr/>
          </p:nvSpPr>
          <p:spPr bwMode="auto">
            <a:xfrm>
              <a:off x="226" y="3708"/>
              <a:ext cx="353" cy="125"/>
            </a:xfrm>
            <a:custGeom>
              <a:avLst/>
              <a:gdLst>
                <a:gd name="T0" fmla="*/ 256 w 353"/>
                <a:gd name="T1" fmla="*/ 0 h 125"/>
                <a:gd name="T2" fmla="*/ 96 w 353"/>
                <a:gd name="T3" fmla="*/ 0 h 125"/>
                <a:gd name="T4" fmla="*/ 0 w 353"/>
                <a:gd name="T5" fmla="*/ 125 h 125"/>
                <a:gd name="T6" fmla="*/ 353 w 353"/>
                <a:gd name="T7" fmla="*/ 125 h 125"/>
                <a:gd name="T8" fmla="*/ 256 w 35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3" h="125">
                  <a:moveTo>
                    <a:pt x="256" y="0"/>
                  </a:moveTo>
                  <a:lnTo>
                    <a:pt x="96" y="0"/>
                  </a:lnTo>
                  <a:lnTo>
                    <a:pt x="0" y="125"/>
                  </a:lnTo>
                  <a:lnTo>
                    <a:pt x="353" y="125"/>
                  </a:lnTo>
                  <a:lnTo>
                    <a:pt x="256" y="0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8"/>
            <p:cNvSpPr>
              <a:spLocks/>
            </p:cNvSpPr>
            <p:nvPr/>
          </p:nvSpPr>
          <p:spPr bwMode="auto">
            <a:xfrm>
              <a:off x="226" y="3833"/>
              <a:ext cx="353" cy="228"/>
            </a:xfrm>
            <a:custGeom>
              <a:avLst/>
              <a:gdLst>
                <a:gd name="T0" fmla="*/ 177 w 353"/>
                <a:gd name="T1" fmla="*/ 228 h 228"/>
                <a:gd name="T2" fmla="*/ 175 w 353"/>
                <a:gd name="T3" fmla="*/ 228 h 228"/>
                <a:gd name="T4" fmla="*/ 0 w 353"/>
                <a:gd name="T5" fmla="*/ 0 h 228"/>
                <a:gd name="T6" fmla="*/ 353 w 353"/>
                <a:gd name="T7" fmla="*/ 0 h 228"/>
                <a:gd name="T8" fmla="*/ 177 w 353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3" h="228">
                  <a:moveTo>
                    <a:pt x="177" y="228"/>
                  </a:moveTo>
                  <a:lnTo>
                    <a:pt x="175" y="228"/>
                  </a:lnTo>
                  <a:lnTo>
                    <a:pt x="0" y="0"/>
                  </a:lnTo>
                  <a:lnTo>
                    <a:pt x="353" y="0"/>
                  </a:lnTo>
                  <a:lnTo>
                    <a:pt x="177" y="228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9"/>
            <p:cNvSpPr>
              <a:spLocks/>
            </p:cNvSpPr>
            <p:nvPr/>
          </p:nvSpPr>
          <p:spPr bwMode="auto">
            <a:xfrm>
              <a:off x="337" y="3833"/>
              <a:ext cx="130" cy="228"/>
            </a:xfrm>
            <a:custGeom>
              <a:avLst/>
              <a:gdLst>
                <a:gd name="T0" fmla="*/ 66 w 130"/>
                <a:gd name="T1" fmla="*/ 228 h 228"/>
                <a:gd name="T2" fmla="*/ 64 w 130"/>
                <a:gd name="T3" fmla="*/ 228 h 228"/>
                <a:gd name="T4" fmla="*/ 0 w 130"/>
                <a:gd name="T5" fmla="*/ 0 h 228"/>
                <a:gd name="T6" fmla="*/ 130 w 130"/>
                <a:gd name="T7" fmla="*/ 0 h 228"/>
                <a:gd name="T8" fmla="*/ 66 w 130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228">
                  <a:moveTo>
                    <a:pt x="66" y="228"/>
                  </a:moveTo>
                  <a:lnTo>
                    <a:pt x="64" y="228"/>
                  </a:lnTo>
                  <a:lnTo>
                    <a:pt x="0" y="0"/>
                  </a:lnTo>
                  <a:lnTo>
                    <a:pt x="130" y="0"/>
                  </a:lnTo>
                  <a:lnTo>
                    <a:pt x="66" y="228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30"/>
            <p:cNvSpPr>
              <a:spLocks/>
            </p:cNvSpPr>
            <p:nvPr/>
          </p:nvSpPr>
          <p:spPr bwMode="auto">
            <a:xfrm>
              <a:off x="337" y="3708"/>
              <a:ext cx="130" cy="125"/>
            </a:xfrm>
            <a:custGeom>
              <a:avLst/>
              <a:gdLst>
                <a:gd name="T0" fmla="*/ 66 w 130"/>
                <a:gd name="T1" fmla="*/ 0 h 125"/>
                <a:gd name="T2" fmla="*/ 64 w 130"/>
                <a:gd name="T3" fmla="*/ 0 h 125"/>
                <a:gd name="T4" fmla="*/ 0 w 130"/>
                <a:gd name="T5" fmla="*/ 125 h 125"/>
                <a:gd name="T6" fmla="*/ 130 w 130"/>
                <a:gd name="T7" fmla="*/ 125 h 125"/>
                <a:gd name="T8" fmla="*/ 66 w 130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5">
                  <a:moveTo>
                    <a:pt x="66" y="0"/>
                  </a:moveTo>
                  <a:lnTo>
                    <a:pt x="64" y="0"/>
                  </a:lnTo>
                  <a:lnTo>
                    <a:pt x="0" y="125"/>
                  </a:lnTo>
                  <a:lnTo>
                    <a:pt x="130" y="125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31"/>
            <p:cNvSpPr>
              <a:spLocks noEditPoints="1"/>
            </p:cNvSpPr>
            <p:nvPr/>
          </p:nvSpPr>
          <p:spPr bwMode="auto">
            <a:xfrm>
              <a:off x="1142" y="3818"/>
              <a:ext cx="59" cy="65"/>
            </a:xfrm>
            <a:custGeom>
              <a:avLst/>
              <a:gdLst>
                <a:gd name="T0" fmla="*/ 28 w 32"/>
                <a:gd name="T1" fmla="*/ 35 h 35"/>
                <a:gd name="T2" fmla="*/ 25 w 32"/>
                <a:gd name="T3" fmla="*/ 32 h 35"/>
                <a:gd name="T4" fmla="*/ 20 w 32"/>
                <a:gd name="T5" fmla="*/ 34 h 35"/>
                <a:gd name="T6" fmla="*/ 15 w 32"/>
                <a:gd name="T7" fmla="*/ 33 h 35"/>
                <a:gd name="T8" fmla="*/ 11 w 32"/>
                <a:gd name="T9" fmla="*/ 29 h 35"/>
                <a:gd name="T10" fmla="*/ 14 w 32"/>
                <a:gd name="T11" fmla="*/ 26 h 35"/>
                <a:gd name="T12" fmla="*/ 18 w 32"/>
                <a:gd name="T13" fmla="*/ 29 h 35"/>
                <a:gd name="T14" fmla="*/ 23 w 32"/>
                <a:gd name="T15" fmla="*/ 29 h 35"/>
                <a:gd name="T16" fmla="*/ 16 w 32"/>
                <a:gd name="T17" fmla="*/ 18 h 35"/>
                <a:gd name="T18" fmla="*/ 10 w 32"/>
                <a:gd name="T19" fmla="*/ 20 h 35"/>
                <a:gd name="T20" fmla="*/ 6 w 32"/>
                <a:gd name="T21" fmla="*/ 19 h 35"/>
                <a:gd name="T22" fmla="*/ 2 w 32"/>
                <a:gd name="T23" fmla="*/ 16 h 35"/>
                <a:gd name="T24" fmla="*/ 1 w 32"/>
                <a:gd name="T25" fmla="*/ 8 h 35"/>
                <a:gd name="T26" fmla="*/ 5 w 32"/>
                <a:gd name="T27" fmla="*/ 3 h 35"/>
                <a:gd name="T28" fmla="*/ 4 w 32"/>
                <a:gd name="T29" fmla="*/ 1 h 35"/>
                <a:gd name="T30" fmla="*/ 6 w 32"/>
                <a:gd name="T31" fmla="*/ 0 h 35"/>
                <a:gd name="T32" fmla="*/ 7 w 32"/>
                <a:gd name="T33" fmla="*/ 2 h 35"/>
                <a:gd name="T34" fmla="*/ 13 w 32"/>
                <a:gd name="T35" fmla="*/ 0 h 35"/>
                <a:gd name="T36" fmla="*/ 19 w 32"/>
                <a:gd name="T37" fmla="*/ 3 h 35"/>
                <a:gd name="T38" fmla="*/ 16 w 32"/>
                <a:gd name="T39" fmla="*/ 6 h 35"/>
                <a:gd name="T40" fmla="*/ 12 w 32"/>
                <a:gd name="T41" fmla="*/ 4 h 35"/>
                <a:gd name="T42" fmla="*/ 9 w 32"/>
                <a:gd name="T43" fmla="*/ 4 h 35"/>
                <a:gd name="T44" fmla="*/ 16 w 32"/>
                <a:gd name="T45" fmla="*/ 14 h 35"/>
                <a:gd name="T46" fmla="*/ 20 w 32"/>
                <a:gd name="T47" fmla="*/ 13 h 35"/>
                <a:gd name="T48" fmla="*/ 24 w 32"/>
                <a:gd name="T49" fmla="*/ 13 h 35"/>
                <a:gd name="T50" fmla="*/ 27 w 32"/>
                <a:gd name="T51" fmla="*/ 14 h 35"/>
                <a:gd name="T52" fmla="*/ 30 w 32"/>
                <a:gd name="T53" fmla="*/ 17 h 35"/>
                <a:gd name="T54" fmla="*/ 31 w 32"/>
                <a:gd name="T55" fmla="*/ 24 h 35"/>
                <a:gd name="T56" fmla="*/ 27 w 32"/>
                <a:gd name="T57" fmla="*/ 31 h 35"/>
                <a:gd name="T58" fmla="*/ 30 w 32"/>
                <a:gd name="T59" fmla="*/ 34 h 35"/>
                <a:gd name="T60" fmla="*/ 28 w 32"/>
                <a:gd name="T61" fmla="*/ 35 h 35"/>
                <a:gd name="T62" fmla="*/ 7 w 32"/>
                <a:gd name="T63" fmla="*/ 6 h 35"/>
                <a:gd name="T64" fmla="*/ 5 w 32"/>
                <a:gd name="T65" fmla="*/ 9 h 35"/>
                <a:gd name="T66" fmla="*/ 6 w 32"/>
                <a:gd name="T67" fmla="*/ 13 h 35"/>
                <a:gd name="T68" fmla="*/ 9 w 32"/>
                <a:gd name="T69" fmla="*/ 15 h 35"/>
                <a:gd name="T70" fmla="*/ 13 w 32"/>
                <a:gd name="T71" fmla="*/ 15 h 35"/>
                <a:gd name="T72" fmla="*/ 7 w 32"/>
                <a:gd name="T73" fmla="*/ 6 h 35"/>
                <a:gd name="T74" fmla="*/ 25 w 32"/>
                <a:gd name="T75" fmla="*/ 28 h 35"/>
                <a:gd name="T76" fmla="*/ 27 w 32"/>
                <a:gd name="T77" fmla="*/ 24 h 35"/>
                <a:gd name="T78" fmla="*/ 26 w 32"/>
                <a:gd name="T79" fmla="*/ 19 h 35"/>
                <a:gd name="T80" fmla="*/ 23 w 32"/>
                <a:gd name="T81" fmla="*/ 17 h 35"/>
                <a:gd name="T82" fmla="*/ 18 w 32"/>
                <a:gd name="T83" fmla="*/ 17 h 35"/>
                <a:gd name="T84" fmla="*/ 25 w 32"/>
                <a:gd name="T85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" h="35">
                  <a:moveTo>
                    <a:pt x="28" y="35"/>
                  </a:moveTo>
                  <a:cubicBezTo>
                    <a:pt x="25" y="32"/>
                    <a:pt x="25" y="32"/>
                    <a:pt x="25" y="32"/>
                  </a:cubicBezTo>
                  <a:cubicBezTo>
                    <a:pt x="23" y="33"/>
                    <a:pt x="22" y="33"/>
                    <a:pt x="20" y="34"/>
                  </a:cubicBezTo>
                  <a:cubicBezTo>
                    <a:pt x="19" y="34"/>
                    <a:pt x="17" y="34"/>
                    <a:pt x="15" y="33"/>
                  </a:cubicBezTo>
                  <a:cubicBezTo>
                    <a:pt x="14" y="32"/>
                    <a:pt x="12" y="31"/>
                    <a:pt x="11" y="29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8"/>
                    <a:pt x="17" y="29"/>
                    <a:pt x="18" y="29"/>
                  </a:cubicBezTo>
                  <a:cubicBezTo>
                    <a:pt x="20" y="30"/>
                    <a:pt x="22" y="30"/>
                    <a:pt x="23" y="2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19"/>
                    <a:pt x="12" y="19"/>
                    <a:pt x="10" y="20"/>
                  </a:cubicBezTo>
                  <a:cubicBezTo>
                    <a:pt x="8" y="20"/>
                    <a:pt x="7" y="19"/>
                    <a:pt x="6" y="19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3"/>
                    <a:pt x="0" y="11"/>
                    <a:pt x="1" y="8"/>
                  </a:cubicBezTo>
                  <a:cubicBezTo>
                    <a:pt x="1" y="6"/>
                    <a:pt x="3" y="5"/>
                    <a:pt x="5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5"/>
                    <a:pt x="14" y="4"/>
                    <a:pt x="12" y="4"/>
                  </a:cubicBezTo>
                  <a:cubicBezTo>
                    <a:pt x="11" y="4"/>
                    <a:pt x="10" y="4"/>
                    <a:pt x="9" y="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8" y="13"/>
                    <a:pt x="19" y="13"/>
                    <a:pt x="20" y="13"/>
                  </a:cubicBezTo>
                  <a:cubicBezTo>
                    <a:pt x="21" y="13"/>
                    <a:pt x="22" y="13"/>
                    <a:pt x="24" y="13"/>
                  </a:cubicBezTo>
                  <a:cubicBezTo>
                    <a:pt x="25" y="13"/>
                    <a:pt x="26" y="13"/>
                    <a:pt x="27" y="14"/>
                  </a:cubicBezTo>
                  <a:cubicBezTo>
                    <a:pt x="28" y="15"/>
                    <a:pt x="29" y="16"/>
                    <a:pt x="30" y="17"/>
                  </a:cubicBezTo>
                  <a:cubicBezTo>
                    <a:pt x="31" y="19"/>
                    <a:pt x="32" y="21"/>
                    <a:pt x="31" y="24"/>
                  </a:cubicBezTo>
                  <a:cubicBezTo>
                    <a:pt x="31" y="27"/>
                    <a:pt x="30" y="29"/>
                    <a:pt x="27" y="31"/>
                  </a:cubicBezTo>
                  <a:cubicBezTo>
                    <a:pt x="30" y="34"/>
                    <a:pt x="30" y="34"/>
                    <a:pt x="30" y="34"/>
                  </a:cubicBezTo>
                  <a:lnTo>
                    <a:pt x="28" y="35"/>
                  </a:lnTo>
                  <a:close/>
                  <a:moveTo>
                    <a:pt x="7" y="6"/>
                  </a:moveTo>
                  <a:cubicBezTo>
                    <a:pt x="5" y="7"/>
                    <a:pt x="5" y="8"/>
                    <a:pt x="5" y="9"/>
                  </a:cubicBezTo>
                  <a:cubicBezTo>
                    <a:pt x="4" y="11"/>
                    <a:pt x="5" y="12"/>
                    <a:pt x="6" y="13"/>
                  </a:cubicBezTo>
                  <a:cubicBezTo>
                    <a:pt x="6" y="14"/>
                    <a:pt x="7" y="15"/>
                    <a:pt x="9" y="15"/>
                  </a:cubicBezTo>
                  <a:cubicBezTo>
                    <a:pt x="10" y="16"/>
                    <a:pt x="11" y="16"/>
                    <a:pt x="13" y="15"/>
                  </a:cubicBezTo>
                  <a:lnTo>
                    <a:pt x="7" y="6"/>
                  </a:lnTo>
                  <a:close/>
                  <a:moveTo>
                    <a:pt x="25" y="28"/>
                  </a:moveTo>
                  <a:cubicBezTo>
                    <a:pt x="26" y="27"/>
                    <a:pt x="27" y="25"/>
                    <a:pt x="27" y="24"/>
                  </a:cubicBezTo>
                  <a:cubicBezTo>
                    <a:pt x="28" y="22"/>
                    <a:pt x="27" y="21"/>
                    <a:pt x="26" y="19"/>
                  </a:cubicBezTo>
                  <a:cubicBezTo>
                    <a:pt x="25" y="18"/>
                    <a:pt x="24" y="17"/>
                    <a:pt x="23" y="17"/>
                  </a:cubicBezTo>
                  <a:cubicBezTo>
                    <a:pt x="22" y="17"/>
                    <a:pt x="20" y="17"/>
                    <a:pt x="18" y="17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32"/>
            <p:cNvSpPr>
              <a:spLocks/>
            </p:cNvSpPr>
            <p:nvPr/>
          </p:nvSpPr>
          <p:spPr bwMode="auto">
            <a:xfrm>
              <a:off x="1062" y="3897"/>
              <a:ext cx="33" cy="33"/>
            </a:xfrm>
            <a:custGeom>
              <a:avLst/>
              <a:gdLst>
                <a:gd name="T0" fmla="*/ 16 w 18"/>
                <a:gd name="T1" fmla="*/ 4 h 18"/>
                <a:gd name="T2" fmla="*/ 14 w 18"/>
                <a:gd name="T3" fmla="*/ 15 h 18"/>
                <a:gd name="T4" fmla="*/ 2 w 18"/>
                <a:gd name="T5" fmla="*/ 13 h 18"/>
                <a:gd name="T6" fmla="*/ 4 w 18"/>
                <a:gd name="T7" fmla="*/ 2 h 18"/>
                <a:gd name="T8" fmla="*/ 16 w 18"/>
                <a:gd name="T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6" y="4"/>
                  </a:moveTo>
                  <a:cubicBezTo>
                    <a:pt x="18" y="8"/>
                    <a:pt x="17" y="13"/>
                    <a:pt x="14" y="15"/>
                  </a:cubicBezTo>
                  <a:cubicBezTo>
                    <a:pt x="10" y="18"/>
                    <a:pt x="5" y="17"/>
                    <a:pt x="2" y="13"/>
                  </a:cubicBezTo>
                  <a:cubicBezTo>
                    <a:pt x="0" y="10"/>
                    <a:pt x="1" y="5"/>
                    <a:pt x="4" y="2"/>
                  </a:cubicBezTo>
                  <a:cubicBezTo>
                    <a:pt x="8" y="0"/>
                    <a:pt x="13" y="1"/>
                    <a:pt x="1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3"/>
            <p:cNvSpPr>
              <a:spLocks/>
            </p:cNvSpPr>
            <p:nvPr/>
          </p:nvSpPr>
          <p:spPr bwMode="auto">
            <a:xfrm>
              <a:off x="1251" y="3772"/>
              <a:ext cx="33" cy="33"/>
            </a:xfrm>
            <a:custGeom>
              <a:avLst/>
              <a:gdLst>
                <a:gd name="T0" fmla="*/ 16 w 18"/>
                <a:gd name="T1" fmla="*/ 4 h 18"/>
                <a:gd name="T2" fmla="*/ 14 w 18"/>
                <a:gd name="T3" fmla="*/ 15 h 18"/>
                <a:gd name="T4" fmla="*/ 2 w 18"/>
                <a:gd name="T5" fmla="*/ 13 h 18"/>
                <a:gd name="T6" fmla="*/ 4 w 18"/>
                <a:gd name="T7" fmla="*/ 2 h 18"/>
                <a:gd name="T8" fmla="*/ 16 w 18"/>
                <a:gd name="T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6" y="4"/>
                  </a:moveTo>
                  <a:cubicBezTo>
                    <a:pt x="18" y="8"/>
                    <a:pt x="17" y="13"/>
                    <a:pt x="14" y="15"/>
                  </a:cubicBezTo>
                  <a:cubicBezTo>
                    <a:pt x="10" y="18"/>
                    <a:pt x="5" y="17"/>
                    <a:pt x="2" y="13"/>
                  </a:cubicBezTo>
                  <a:cubicBezTo>
                    <a:pt x="0" y="9"/>
                    <a:pt x="1" y="4"/>
                    <a:pt x="4" y="2"/>
                  </a:cubicBezTo>
                  <a:cubicBezTo>
                    <a:pt x="8" y="0"/>
                    <a:pt x="13" y="0"/>
                    <a:pt x="1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4"/>
            <p:cNvSpPr>
              <a:spLocks/>
            </p:cNvSpPr>
            <p:nvPr/>
          </p:nvSpPr>
          <p:spPr bwMode="auto">
            <a:xfrm>
              <a:off x="1117" y="3796"/>
              <a:ext cx="112" cy="110"/>
            </a:xfrm>
            <a:custGeom>
              <a:avLst/>
              <a:gdLst>
                <a:gd name="T0" fmla="*/ 52 w 61"/>
                <a:gd name="T1" fmla="*/ 15 h 60"/>
                <a:gd name="T2" fmla="*/ 46 w 61"/>
                <a:gd name="T3" fmla="*/ 52 h 60"/>
                <a:gd name="T4" fmla="*/ 9 w 61"/>
                <a:gd name="T5" fmla="*/ 44 h 60"/>
                <a:gd name="T6" fmla="*/ 15 w 61"/>
                <a:gd name="T7" fmla="*/ 7 h 60"/>
                <a:gd name="T8" fmla="*/ 52 w 61"/>
                <a:gd name="T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0">
                  <a:moveTo>
                    <a:pt x="52" y="15"/>
                  </a:moveTo>
                  <a:cubicBezTo>
                    <a:pt x="61" y="28"/>
                    <a:pt x="58" y="44"/>
                    <a:pt x="46" y="52"/>
                  </a:cubicBezTo>
                  <a:cubicBezTo>
                    <a:pt x="34" y="60"/>
                    <a:pt x="18" y="56"/>
                    <a:pt x="9" y="44"/>
                  </a:cubicBezTo>
                  <a:cubicBezTo>
                    <a:pt x="0" y="32"/>
                    <a:pt x="3" y="15"/>
                    <a:pt x="15" y="7"/>
                  </a:cubicBezTo>
                  <a:cubicBezTo>
                    <a:pt x="27" y="0"/>
                    <a:pt x="43" y="3"/>
                    <a:pt x="52" y="15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1003" y="3708"/>
              <a:ext cx="339" cy="287"/>
            </a:xfrm>
            <a:custGeom>
              <a:avLst/>
              <a:gdLst>
                <a:gd name="T0" fmla="*/ 339 w 339"/>
                <a:gd name="T1" fmla="*/ 118 h 287"/>
                <a:gd name="T2" fmla="*/ 82 w 339"/>
                <a:gd name="T3" fmla="*/ 287 h 287"/>
                <a:gd name="T4" fmla="*/ 0 w 339"/>
                <a:gd name="T5" fmla="*/ 169 h 287"/>
                <a:gd name="T6" fmla="*/ 255 w 339"/>
                <a:gd name="T7" fmla="*/ 0 h 287"/>
                <a:gd name="T8" fmla="*/ 339 w 339"/>
                <a:gd name="T9" fmla="*/ 118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9" h="287">
                  <a:moveTo>
                    <a:pt x="339" y="118"/>
                  </a:moveTo>
                  <a:lnTo>
                    <a:pt x="82" y="287"/>
                  </a:lnTo>
                  <a:lnTo>
                    <a:pt x="0" y="169"/>
                  </a:lnTo>
                  <a:lnTo>
                    <a:pt x="255" y="0"/>
                  </a:lnTo>
                  <a:lnTo>
                    <a:pt x="339" y="118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6"/>
            <p:cNvSpPr>
              <a:spLocks/>
            </p:cNvSpPr>
            <p:nvPr/>
          </p:nvSpPr>
          <p:spPr bwMode="auto">
            <a:xfrm>
              <a:off x="997" y="3857"/>
              <a:ext cx="344" cy="171"/>
            </a:xfrm>
            <a:custGeom>
              <a:avLst/>
              <a:gdLst>
                <a:gd name="T0" fmla="*/ 0 w 344"/>
                <a:gd name="T1" fmla="*/ 49 h 171"/>
                <a:gd name="T2" fmla="*/ 87 w 344"/>
                <a:gd name="T3" fmla="*/ 171 h 171"/>
                <a:gd name="T4" fmla="*/ 344 w 344"/>
                <a:gd name="T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4" h="171">
                  <a:moveTo>
                    <a:pt x="0" y="49"/>
                  </a:moveTo>
                  <a:lnTo>
                    <a:pt x="87" y="171"/>
                  </a:lnTo>
                  <a:lnTo>
                    <a:pt x="344" y="0"/>
                  </a:ln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7"/>
            <p:cNvSpPr>
              <a:spLocks/>
            </p:cNvSpPr>
            <p:nvPr/>
          </p:nvSpPr>
          <p:spPr bwMode="auto">
            <a:xfrm>
              <a:off x="990" y="3890"/>
              <a:ext cx="341" cy="171"/>
            </a:xfrm>
            <a:custGeom>
              <a:avLst/>
              <a:gdLst>
                <a:gd name="T0" fmla="*/ 0 w 341"/>
                <a:gd name="T1" fmla="*/ 49 h 171"/>
                <a:gd name="T2" fmla="*/ 84 w 341"/>
                <a:gd name="T3" fmla="*/ 171 h 171"/>
                <a:gd name="T4" fmla="*/ 341 w 341"/>
                <a:gd name="T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1" h="171">
                  <a:moveTo>
                    <a:pt x="0" y="49"/>
                  </a:moveTo>
                  <a:lnTo>
                    <a:pt x="84" y="171"/>
                  </a:lnTo>
                  <a:lnTo>
                    <a:pt x="341" y="0"/>
                  </a:ln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38"/>
            <p:cNvSpPr>
              <a:spLocks/>
            </p:cNvSpPr>
            <p:nvPr/>
          </p:nvSpPr>
          <p:spPr bwMode="auto">
            <a:xfrm>
              <a:off x="1752" y="3706"/>
              <a:ext cx="350" cy="101"/>
            </a:xfrm>
            <a:custGeom>
              <a:avLst/>
              <a:gdLst>
                <a:gd name="T0" fmla="*/ 0 w 350"/>
                <a:gd name="T1" fmla="*/ 101 h 101"/>
                <a:gd name="T2" fmla="*/ 350 w 350"/>
                <a:gd name="T3" fmla="*/ 101 h 101"/>
                <a:gd name="T4" fmla="*/ 350 w 350"/>
                <a:gd name="T5" fmla="*/ 68 h 101"/>
                <a:gd name="T6" fmla="*/ 180 w 350"/>
                <a:gd name="T7" fmla="*/ 0 h 101"/>
                <a:gd name="T8" fmla="*/ 0 w 350"/>
                <a:gd name="T9" fmla="*/ 68 h 101"/>
                <a:gd name="T10" fmla="*/ 0 w 350"/>
                <a:gd name="T11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0" h="101">
                  <a:moveTo>
                    <a:pt x="0" y="101"/>
                  </a:moveTo>
                  <a:lnTo>
                    <a:pt x="350" y="101"/>
                  </a:lnTo>
                  <a:lnTo>
                    <a:pt x="350" y="68"/>
                  </a:lnTo>
                  <a:lnTo>
                    <a:pt x="180" y="0"/>
                  </a:lnTo>
                  <a:lnTo>
                    <a:pt x="0" y="68"/>
                  </a:lnTo>
                  <a:lnTo>
                    <a:pt x="0" y="101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9"/>
            <p:cNvSpPr>
              <a:spLocks/>
            </p:cNvSpPr>
            <p:nvPr/>
          </p:nvSpPr>
          <p:spPr bwMode="auto">
            <a:xfrm>
              <a:off x="1778" y="3824"/>
              <a:ext cx="67" cy="180"/>
            </a:xfrm>
            <a:custGeom>
              <a:avLst/>
              <a:gdLst>
                <a:gd name="T0" fmla="*/ 0 w 67"/>
                <a:gd name="T1" fmla="*/ 18 h 180"/>
                <a:gd name="T2" fmla="*/ 11 w 67"/>
                <a:gd name="T3" fmla="*/ 18 h 180"/>
                <a:gd name="T4" fmla="*/ 11 w 67"/>
                <a:gd name="T5" fmla="*/ 180 h 180"/>
                <a:gd name="T6" fmla="*/ 56 w 67"/>
                <a:gd name="T7" fmla="*/ 180 h 180"/>
                <a:gd name="T8" fmla="*/ 56 w 67"/>
                <a:gd name="T9" fmla="*/ 18 h 180"/>
                <a:gd name="T10" fmla="*/ 67 w 67"/>
                <a:gd name="T11" fmla="*/ 18 h 180"/>
                <a:gd name="T12" fmla="*/ 67 w 67"/>
                <a:gd name="T13" fmla="*/ 0 h 180"/>
                <a:gd name="T14" fmla="*/ 0 w 67"/>
                <a:gd name="T15" fmla="*/ 0 h 180"/>
                <a:gd name="T16" fmla="*/ 0 w 67"/>
                <a:gd name="T17" fmla="*/ 1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180">
                  <a:moveTo>
                    <a:pt x="0" y="18"/>
                  </a:moveTo>
                  <a:lnTo>
                    <a:pt x="11" y="18"/>
                  </a:lnTo>
                  <a:lnTo>
                    <a:pt x="11" y="180"/>
                  </a:lnTo>
                  <a:lnTo>
                    <a:pt x="56" y="180"/>
                  </a:lnTo>
                  <a:lnTo>
                    <a:pt x="56" y="18"/>
                  </a:lnTo>
                  <a:lnTo>
                    <a:pt x="67" y="18"/>
                  </a:lnTo>
                  <a:lnTo>
                    <a:pt x="67" y="0"/>
                  </a:lnTo>
                  <a:lnTo>
                    <a:pt x="0" y="0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1893" y="3824"/>
              <a:ext cx="68" cy="180"/>
            </a:xfrm>
            <a:custGeom>
              <a:avLst/>
              <a:gdLst>
                <a:gd name="T0" fmla="*/ 0 w 68"/>
                <a:gd name="T1" fmla="*/ 18 h 180"/>
                <a:gd name="T2" fmla="*/ 11 w 68"/>
                <a:gd name="T3" fmla="*/ 18 h 180"/>
                <a:gd name="T4" fmla="*/ 11 w 68"/>
                <a:gd name="T5" fmla="*/ 180 h 180"/>
                <a:gd name="T6" fmla="*/ 57 w 68"/>
                <a:gd name="T7" fmla="*/ 180 h 180"/>
                <a:gd name="T8" fmla="*/ 57 w 68"/>
                <a:gd name="T9" fmla="*/ 18 h 180"/>
                <a:gd name="T10" fmla="*/ 68 w 68"/>
                <a:gd name="T11" fmla="*/ 18 h 180"/>
                <a:gd name="T12" fmla="*/ 68 w 68"/>
                <a:gd name="T13" fmla="*/ 0 h 180"/>
                <a:gd name="T14" fmla="*/ 0 w 68"/>
                <a:gd name="T15" fmla="*/ 0 h 180"/>
                <a:gd name="T16" fmla="*/ 0 w 68"/>
                <a:gd name="T17" fmla="*/ 1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180">
                  <a:moveTo>
                    <a:pt x="0" y="18"/>
                  </a:moveTo>
                  <a:lnTo>
                    <a:pt x="11" y="18"/>
                  </a:lnTo>
                  <a:lnTo>
                    <a:pt x="11" y="180"/>
                  </a:lnTo>
                  <a:lnTo>
                    <a:pt x="57" y="180"/>
                  </a:lnTo>
                  <a:lnTo>
                    <a:pt x="57" y="18"/>
                  </a:lnTo>
                  <a:lnTo>
                    <a:pt x="68" y="18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41"/>
            <p:cNvSpPr>
              <a:spLocks/>
            </p:cNvSpPr>
            <p:nvPr/>
          </p:nvSpPr>
          <p:spPr bwMode="auto">
            <a:xfrm>
              <a:off x="2009" y="3824"/>
              <a:ext cx="68" cy="180"/>
            </a:xfrm>
            <a:custGeom>
              <a:avLst/>
              <a:gdLst>
                <a:gd name="T0" fmla="*/ 0 w 68"/>
                <a:gd name="T1" fmla="*/ 0 h 180"/>
                <a:gd name="T2" fmla="*/ 0 w 68"/>
                <a:gd name="T3" fmla="*/ 18 h 180"/>
                <a:gd name="T4" fmla="*/ 11 w 68"/>
                <a:gd name="T5" fmla="*/ 18 h 180"/>
                <a:gd name="T6" fmla="*/ 11 w 68"/>
                <a:gd name="T7" fmla="*/ 180 h 180"/>
                <a:gd name="T8" fmla="*/ 57 w 68"/>
                <a:gd name="T9" fmla="*/ 180 h 180"/>
                <a:gd name="T10" fmla="*/ 57 w 68"/>
                <a:gd name="T11" fmla="*/ 18 h 180"/>
                <a:gd name="T12" fmla="*/ 68 w 68"/>
                <a:gd name="T13" fmla="*/ 18 h 180"/>
                <a:gd name="T14" fmla="*/ 68 w 68"/>
                <a:gd name="T15" fmla="*/ 0 h 180"/>
                <a:gd name="T16" fmla="*/ 0 w 68"/>
                <a:gd name="T1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180">
                  <a:moveTo>
                    <a:pt x="0" y="0"/>
                  </a:moveTo>
                  <a:lnTo>
                    <a:pt x="0" y="18"/>
                  </a:lnTo>
                  <a:lnTo>
                    <a:pt x="11" y="18"/>
                  </a:lnTo>
                  <a:lnTo>
                    <a:pt x="11" y="180"/>
                  </a:lnTo>
                  <a:lnTo>
                    <a:pt x="57" y="180"/>
                  </a:lnTo>
                  <a:lnTo>
                    <a:pt x="57" y="18"/>
                  </a:lnTo>
                  <a:lnTo>
                    <a:pt x="68" y="18"/>
                  </a:lnTo>
                  <a:lnTo>
                    <a:pt x="6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42"/>
            <p:cNvSpPr>
              <a:spLocks/>
            </p:cNvSpPr>
            <p:nvPr/>
          </p:nvSpPr>
          <p:spPr bwMode="auto">
            <a:xfrm>
              <a:off x="1750" y="4018"/>
              <a:ext cx="352" cy="41"/>
            </a:xfrm>
            <a:custGeom>
              <a:avLst/>
              <a:gdLst>
                <a:gd name="T0" fmla="*/ 336 w 352"/>
                <a:gd name="T1" fmla="*/ 21 h 41"/>
                <a:gd name="T2" fmla="*/ 336 w 352"/>
                <a:gd name="T3" fmla="*/ 0 h 41"/>
                <a:gd name="T4" fmla="*/ 18 w 352"/>
                <a:gd name="T5" fmla="*/ 0 h 41"/>
                <a:gd name="T6" fmla="*/ 18 w 352"/>
                <a:gd name="T7" fmla="*/ 21 h 41"/>
                <a:gd name="T8" fmla="*/ 0 w 352"/>
                <a:gd name="T9" fmla="*/ 21 h 41"/>
                <a:gd name="T10" fmla="*/ 0 w 352"/>
                <a:gd name="T11" fmla="*/ 41 h 41"/>
                <a:gd name="T12" fmla="*/ 352 w 352"/>
                <a:gd name="T13" fmla="*/ 41 h 41"/>
                <a:gd name="T14" fmla="*/ 352 w 352"/>
                <a:gd name="T15" fmla="*/ 21 h 41"/>
                <a:gd name="T16" fmla="*/ 336 w 352"/>
                <a:gd name="T17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2" h="41">
                  <a:moveTo>
                    <a:pt x="336" y="21"/>
                  </a:moveTo>
                  <a:lnTo>
                    <a:pt x="336" y="0"/>
                  </a:lnTo>
                  <a:lnTo>
                    <a:pt x="18" y="0"/>
                  </a:lnTo>
                  <a:lnTo>
                    <a:pt x="18" y="21"/>
                  </a:lnTo>
                  <a:lnTo>
                    <a:pt x="0" y="21"/>
                  </a:lnTo>
                  <a:lnTo>
                    <a:pt x="0" y="41"/>
                  </a:lnTo>
                  <a:lnTo>
                    <a:pt x="352" y="41"/>
                  </a:lnTo>
                  <a:lnTo>
                    <a:pt x="352" y="21"/>
                  </a:lnTo>
                  <a:lnTo>
                    <a:pt x="336" y="21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Oval 243"/>
            <p:cNvSpPr>
              <a:spLocks noChangeArrowheads="1"/>
            </p:cNvSpPr>
            <p:nvPr/>
          </p:nvSpPr>
          <p:spPr bwMode="auto">
            <a:xfrm>
              <a:off x="2517" y="3708"/>
              <a:ext cx="353" cy="353"/>
            </a:xfrm>
            <a:prstGeom prst="ellips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44"/>
            <p:cNvSpPr>
              <a:spLocks/>
            </p:cNvSpPr>
            <p:nvPr/>
          </p:nvSpPr>
          <p:spPr bwMode="auto">
            <a:xfrm>
              <a:off x="2527" y="3838"/>
              <a:ext cx="253" cy="199"/>
            </a:xfrm>
            <a:custGeom>
              <a:avLst/>
              <a:gdLst>
                <a:gd name="T0" fmla="*/ 0 w 253"/>
                <a:gd name="T1" fmla="*/ 0 h 199"/>
                <a:gd name="T2" fmla="*/ 167 w 253"/>
                <a:gd name="T3" fmla="*/ 46 h 199"/>
                <a:gd name="T4" fmla="*/ 253 w 253"/>
                <a:gd name="T5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3" h="199">
                  <a:moveTo>
                    <a:pt x="0" y="0"/>
                  </a:moveTo>
                  <a:lnTo>
                    <a:pt x="167" y="46"/>
                  </a:lnTo>
                  <a:lnTo>
                    <a:pt x="253" y="199"/>
                  </a:ln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45"/>
            <p:cNvSpPr>
              <a:spLocks/>
            </p:cNvSpPr>
            <p:nvPr/>
          </p:nvSpPr>
          <p:spPr bwMode="auto">
            <a:xfrm>
              <a:off x="2697" y="3713"/>
              <a:ext cx="142" cy="166"/>
            </a:xfrm>
            <a:custGeom>
              <a:avLst/>
              <a:gdLst>
                <a:gd name="T0" fmla="*/ 15 w 142"/>
                <a:gd name="T1" fmla="*/ 0 h 166"/>
                <a:gd name="T2" fmla="*/ 0 w 142"/>
                <a:gd name="T3" fmla="*/ 166 h 166"/>
                <a:gd name="T4" fmla="*/ 142 w 142"/>
                <a:gd name="T5" fmla="*/ 7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2" h="166">
                  <a:moveTo>
                    <a:pt x="15" y="0"/>
                  </a:moveTo>
                  <a:lnTo>
                    <a:pt x="0" y="166"/>
                  </a:lnTo>
                  <a:lnTo>
                    <a:pt x="142" y="78"/>
                  </a:ln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46"/>
            <p:cNvSpPr>
              <a:spLocks/>
            </p:cNvSpPr>
            <p:nvPr/>
          </p:nvSpPr>
          <p:spPr bwMode="auto">
            <a:xfrm>
              <a:off x="3279" y="3706"/>
              <a:ext cx="244" cy="311"/>
            </a:xfrm>
            <a:custGeom>
              <a:avLst/>
              <a:gdLst>
                <a:gd name="T0" fmla="*/ 94 w 133"/>
                <a:gd name="T1" fmla="*/ 84 h 169"/>
                <a:gd name="T2" fmla="*/ 47 w 133"/>
                <a:gd name="T3" fmla="*/ 33 h 169"/>
                <a:gd name="T4" fmla="*/ 20 w 133"/>
                <a:gd name="T5" fmla="*/ 13 h 169"/>
                <a:gd name="T6" fmla="*/ 14 w 133"/>
                <a:gd name="T7" fmla="*/ 5 h 169"/>
                <a:gd name="T8" fmla="*/ 3 w 133"/>
                <a:gd name="T9" fmla="*/ 2 h 169"/>
                <a:gd name="T10" fmla="*/ 3 w 133"/>
                <a:gd name="T11" fmla="*/ 13 h 169"/>
                <a:gd name="T12" fmla="*/ 9 w 133"/>
                <a:gd name="T13" fmla="*/ 21 h 169"/>
                <a:gd name="T14" fmla="*/ 22 w 133"/>
                <a:gd name="T15" fmla="*/ 52 h 169"/>
                <a:gd name="T16" fmla="*/ 59 w 133"/>
                <a:gd name="T17" fmla="*/ 111 h 169"/>
                <a:gd name="T18" fmla="*/ 133 w 133"/>
                <a:gd name="T19" fmla="*/ 169 h 169"/>
                <a:gd name="T20" fmla="*/ 94 w 133"/>
                <a:gd name="T21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69">
                  <a:moveTo>
                    <a:pt x="94" y="84"/>
                  </a:moveTo>
                  <a:cubicBezTo>
                    <a:pt x="69" y="52"/>
                    <a:pt x="57" y="51"/>
                    <a:pt x="47" y="33"/>
                  </a:cubicBezTo>
                  <a:cubicBezTo>
                    <a:pt x="38" y="19"/>
                    <a:pt x="32" y="13"/>
                    <a:pt x="20" y="13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1" y="1"/>
                    <a:pt x="6" y="0"/>
                    <a:pt x="3" y="2"/>
                  </a:cubicBezTo>
                  <a:cubicBezTo>
                    <a:pt x="0" y="4"/>
                    <a:pt x="0" y="10"/>
                    <a:pt x="3" y="13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7" y="32"/>
                    <a:pt x="10" y="40"/>
                    <a:pt x="22" y="52"/>
                  </a:cubicBezTo>
                  <a:cubicBezTo>
                    <a:pt x="37" y="67"/>
                    <a:pt x="35" y="78"/>
                    <a:pt x="59" y="111"/>
                  </a:cubicBezTo>
                  <a:cubicBezTo>
                    <a:pt x="83" y="143"/>
                    <a:pt x="133" y="169"/>
                    <a:pt x="133" y="169"/>
                  </a:cubicBezTo>
                  <a:cubicBezTo>
                    <a:pt x="133" y="169"/>
                    <a:pt x="120" y="115"/>
                    <a:pt x="94" y="84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Line 247"/>
            <p:cNvSpPr>
              <a:spLocks noChangeShapeType="1"/>
            </p:cNvSpPr>
            <p:nvPr/>
          </p:nvSpPr>
          <p:spPr bwMode="auto">
            <a:xfrm>
              <a:off x="3318" y="3754"/>
              <a:ext cx="69" cy="88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48"/>
            <p:cNvSpPr>
              <a:spLocks/>
            </p:cNvSpPr>
            <p:nvPr/>
          </p:nvSpPr>
          <p:spPr bwMode="auto">
            <a:xfrm>
              <a:off x="3461" y="4015"/>
              <a:ext cx="185" cy="48"/>
            </a:xfrm>
            <a:custGeom>
              <a:avLst/>
              <a:gdLst>
                <a:gd name="T0" fmla="*/ 34 w 101"/>
                <a:gd name="T1" fmla="*/ 1 h 26"/>
                <a:gd name="T2" fmla="*/ 20 w 101"/>
                <a:gd name="T3" fmla="*/ 12 h 26"/>
                <a:gd name="T4" fmla="*/ 7 w 101"/>
                <a:gd name="T5" fmla="*/ 11 h 26"/>
                <a:gd name="T6" fmla="*/ 6 w 101"/>
                <a:gd name="T7" fmla="*/ 4 h 26"/>
                <a:gd name="T8" fmla="*/ 28 w 101"/>
                <a:gd name="T9" fmla="*/ 12 h 26"/>
                <a:gd name="T10" fmla="*/ 44 w 101"/>
                <a:gd name="T11" fmla="*/ 24 h 26"/>
                <a:gd name="T12" fmla="*/ 76 w 101"/>
                <a:gd name="T13" fmla="*/ 24 h 26"/>
                <a:gd name="T14" fmla="*/ 90 w 101"/>
                <a:gd name="T15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26">
                  <a:moveTo>
                    <a:pt x="34" y="1"/>
                  </a:moveTo>
                  <a:cubicBezTo>
                    <a:pt x="46" y="13"/>
                    <a:pt x="21" y="12"/>
                    <a:pt x="20" y="12"/>
                  </a:cubicBezTo>
                  <a:cubicBezTo>
                    <a:pt x="15" y="12"/>
                    <a:pt x="11" y="13"/>
                    <a:pt x="7" y="11"/>
                  </a:cubicBezTo>
                  <a:cubicBezTo>
                    <a:pt x="3" y="10"/>
                    <a:pt x="0" y="7"/>
                    <a:pt x="6" y="4"/>
                  </a:cubicBezTo>
                  <a:cubicBezTo>
                    <a:pt x="15" y="0"/>
                    <a:pt x="21" y="8"/>
                    <a:pt x="28" y="12"/>
                  </a:cubicBezTo>
                  <a:cubicBezTo>
                    <a:pt x="34" y="16"/>
                    <a:pt x="37" y="23"/>
                    <a:pt x="44" y="24"/>
                  </a:cubicBezTo>
                  <a:cubicBezTo>
                    <a:pt x="52" y="26"/>
                    <a:pt x="68" y="24"/>
                    <a:pt x="76" y="24"/>
                  </a:cubicBezTo>
                  <a:cubicBezTo>
                    <a:pt x="83" y="24"/>
                    <a:pt x="101" y="20"/>
                    <a:pt x="90" y="9"/>
                  </a:cubicBez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Rectangle 249"/>
            <p:cNvSpPr>
              <a:spLocks noChangeArrowheads="1"/>
            </p:cNvSpPr>
            <p:nvPr/>
          </p:nvSpPr>
          <p:spPr bwMode="auto">
            <a:xfrm>
              <a:off x="4300" y="3822"/>
              <a:ext cx="97" cy="230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Rectangle 250"/>
            <p:cNvSpPr>
              <a:spLocks noChangeArrowheads="1"/>
            </p:cNvSpPr>
            <p:nvPr/>
          </p:nvSpPr>
          <p:spPr bwMode="auto">
            <a:xfrm>
              <a:off x="4171" y="3881"/>
              <a:ext cx="98" cy="171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Rectangle 251"/>
            <p:cNvSpPr>
              <a:spLocks noChangeArrowheads="1"/>
            </p:cNvSpPr>
            <p:nvPr/>
          </p:nvSpPr>
          <p:spPr bwMode="auto">
            <a:xfrm>
              <a:off x="4045" y="3921"/>
              <a:ext cx="95" cy="131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Line 252"/>
            <p:cNvSpPr>
              <a:spLocks noChangeShapeType="1"/>
            </p:cNvSpPr>
            <p:nvPr/>
          </p:nvSpPr>
          <p:spPr bwMode="auto">
            <a:xfrm flipV="1">
              <a:off x="4045" y="3743"/>
              <a:ext cx="308" cy="123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53"/>
            <p:cNvSpPr>
              <a:spLocks/>
            </p:cNvSpPr>
            <p:nvPr/>
          </p:nvSpPr>
          <p:spPr bwMode="auto">
            <a:xfrm>
              <a:off x="4320" y="3715"/>
              <a:ext cx="77" cy="70"/>
            </a:xfrm>
            <a:custGeom>
              <a:avLst/>
              <a:gdLst>
                <a:gd name="T0" fmla="*/ 42 w 42"/>
                <a:gd name="T1" fmla="*/ 6 h 38"/>
                <a:gd name="T2" fmla="*/ 15 w 42"/>
                <a:gd name="T3" fmla="*/ 38 h 38"/>
                <a:gd name="T4" fmla="*/ 15 w 42"/>
                <a:gd name="T5" fmla="*/ 16 h 38"/>
                <a:gd name="T6" fmla="*/ 0 w 42"/>
                <a:gd name="T7" fmla="*/ 0 h 38"/>
                <a:gd name="T8" fmla="*/ 42 w 42"/>
                <a:gd name="T9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8">
                  <a:moveTo>
                    <a:pt x="42" y="6"/>
                  </a:moveTo>
                  <a:cubicBezTo>
                    <a:pt x="32" y="14"/>
                    <a:pt x="21" y="27"/>
                    <a:pt x="15" y="38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4"/>
                    <a:pt x="29" y="6"/>
                    <a:pt x="4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54"/>
            <p:cNvSpPr>
              <a:spLocks/>
            </p:cNvSpPr>
            <p:nvPr/>
          </p:nvSpPr>
          <p:spPr bwMode="auto">
            <a:xfrm>
              <a:off x="4895" y="3704"/>
              <a:ext cx="167" cy="96"/>
            </a:xfrm>
            <a:custGeom>
              <a:avLst/>
              <a:gdLst>
                <a:gd name="T0" fmla="*/ 0 w 91"/>
                <a:gd name="T1" fmla="*/ 11 h 52"/>
                <a:gd name="T2" fmla="*/ 15 w 91"/>
                <a:gd name="T3" fmla="*/ 28 h 52"/>
                <a:gd name="T4" fmla="*/ 22 w 91"/>
                <a:gd name="T5" fmla="*/ 42 h 52"/>
                <a:gd name="T6" fmla="*/ 34 w 91"/>
                <a:gd name="T7" fmla="*/ 51 h 52"/>
                <a:gd name="T8" fmla="*/ 52 w 91"/>
                <a:gd name="T9" fmla="*/ 52 h 52"/>
                <a:gd name="T10" fmla="*/ 91 w 91"/>
                <a:gd name="T11" fmla="*/ 9 h 52"/>
                <a:gd name="T12" fmla="*/ 63 w 91"/>
                <a:gd name="T13" fmla="*/ 2 h 52"/>
                <a:gd name="T14" fmla="*/ 54 w 91"/>
                <a:gd name="T15" fmla="*/ 7 h 52"/>
                <a:gd name="T16" fmla="*/ 44 w 91"/>
                <a:gd name="T17" fmla="*/ 10 h 52"/>
                <a:gd name="T18" fmla="*/ 0 w 91"/>
                <a:gd name="T19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52">
                  <a:moveTo>
                    <a:pt x="0" y="11"/>
                  </a:moveTo>
                  <a:cubicBezTo>
                    <a:pt x="7" y="17"/>
                    <a:pt x="12" y="21"/>
                    <a:pt x="15" y="28"/>
                  </a:cubicBezTo>
                  <a:cubicBezTo>
                    <a:pt x="17" y="33"/>
                    <a:pt x="19" y="38"/>
                    <a:pt x="22" y="42"/>
                  </a:cubicBezTo>
                  <a:cubicBezTo>
                    <a:pt x="25" y="47"/>
                    <a:pt x="27" y="50"/>
                    <a:pt x="34" y="51"/>
                  </a:cubicBezTo>
                  <a:cubicBezTo>
                    <a:pt x="39" y="52"/>
                    <a:pt x="46" y="52"/>
                    <a:pt x="52" y="52"/>
                  </a:cubicBezTo>
                  <a:cubicBezTo>
                    <a:pt x="78" y="50"/>
                    <a:pt x="80" y="23"/>
                    <a:pt x="91" y="9"/>
                  </a:cubicBezTo>
                  <a:cubicBezTo>
                    <a:pt x="84" y="4"/>
                    <a:pt x="72" y="2"/>
                    <a:pt x="63" y="2"/>
                  </a:cubicBezTo>
                  <a:cubicBezTo>
                    <a:pt x="55" y="2"/>
                    <a:pt x="57" y="2"/>
                    <a:pt x="54" y="7"/>
                  </a:cubicBezTo>
                  <a:cubicBezTo>
                    <a:pt x="52" y="12"/>
                    <a:pt x="50" y="12"/>
                    <a:pt x="44" y="10"/>
                  </a:cubicBezTo>
                  <a:cubicBezTo>
                    <a:pt x="1" y="0"/>
                    <a:pt x="0" y="11"/>
                    <a:pt x="0" y="11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55"/>
            <p:cNvSpPr>
              <a:spLocks/>
            </p:cNvSpPr>
            <p:nvPr/>
          </p:nvSpPr>
          <p:spPr bwMode="auto">
            <a:xfrm>
              <a:off x="4807" y="3815"/>
              <a:ext cx="356" cy="246"/>
            </a:xfrm>
            <a:custGeom>
              <a:avLst/>
              <a:gdLst>
                <a:gd name="T0" fmla="*/ 97 w 194"/>
                <a:gd name="T1" fmla="*/ 0 h 134"/>
                <a:gd name="T2" fmla="*/ 102 w 194"/>
                <a:gd name="T3" fmla="*/ 1 h 134"/>
                <a:gd name="T4" fmla="*/ 162 w 194"/>
                <a:gd name="T5" fmla="*/ 24 h 134"/>
                <a:gd name="T6" fmla="*/ 169 w 194"/>
                <a:gd name="T7" fmla="*/ 39 h 134"/>
                <a:gd name="T8" fmla="*/ 176 w 194"/>
                <a:gd name="T9" fmla="*/ 54 h 134"/>
                <a:gd name="T10" fmla="*/ 183 w 194"/>
                <a:gd name="T11" fmla="*/ 73 h 134"/>
                <a:gd name="T12" fmla="*/ 191 w 194"/>
                <a:gd name="T13" fmla="*/ 92 h 134"/>
                <a:gd name="T14" fmla="*/ 189 w 194"/>
                <a:gd name="T15" fmla="*/ 119 h 134"/>
                <a:gd name="T16" fmla="*/ 162 w 194"/>
                <a:gd name="T17" fmla="*/ 128 h 134"/>
                <a:gd name="T18" fmla="*/ 145 w 194"/>
                <a:gd name="T19" fmla="*/ 131 h 134"/>
                <a:gd name="T20" fmla="*/ 125 w 194"/>
                <a:gd name="T21" fmla="*/ 130 h 134"/>
                <a:gd name="T22" fmla="*/ 108 w 194"/>
                <a:gd name="T23" fmla="*/ 130 h 134"/>
                <a:gd name="T24" fmla="*/ 88 w 194"/>
                <a:gd name="T25" fmla="*/ 134 h 134"/>
                <a:gd name="T26" fmla="*/ 70 w 194"/>
                <a:gd name="T27" fmla="*/ 133 h 134"/>
                <a:gd name="T28" fmla="*/ 53 w 194"/>
                <a:gd name="T29" fmla="*/ 129 h 134"/>
                <a:gd name="T30" fmla="*/ 37 w 194"/>
                <a:gd name="T31" fmla="*/ 132 h 134"/>
                <a:gd name="T32" fmla="*/ 20 w 194"/>
                <a:gd name="T33" fmla="*/ 132 h 134"/>
                <a:gd name="T34" fmla="*/ 1 w 194"/>
                <a:gd name="T35" fmla="*/ 118 h 134"/>
                <a:gd name="T36" fmla="*/ 3 w 194"/>
                <a:gd name="T37" fmla="*/ 97 h 134"/>
                <a:gd name="T38" fmla="*/ 5 w 194"/>
                <a:gd name="T39" fmla="*/ 82 h 134"/>
                <a:gd name="T40" fmla="*/ 12 w 194"/>
                <a:gd name="T41" fmla="*/ 66 h 134"/>
                <a:gd name="T42" fmla="*/ 18 w 194"/>
                <a:gd name="T43" fmla="*/ 47 h 134"/>
                <a:gd name="T44" fmla="*/ 30 w 194"/>
                <a:gd name="T45" fmla="*/ 29 h 134"/>
                <a:gd name="T46" fmla="*/ 96 w 194"/>
                <a:gd name="T47" fmla="*/ 0 h 134"/>
                <a:gd name="T48" fmla="*/ 97 w 194"/>
                <a:gd name="T4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4" h="134">
                  <a:moveTo>
                    <a:pt x="97" y="0"/>
                  </a:moveTo>
                  <a:cubicBezTo>
                    <a:pt x="99" y="1"/>
                    <a:pt x="101" y="0"/>
                    <a:pt x="102" y="1"/>
                  </a:cubicBezTo>
                  <a:cubicBezTo>
                    <a:pt x="125" y="3"/>
                    <a:pt x="148" y="10"/>
                    <a:pt x="162" y="24"/>
                  </a:cubicBezTo>
                  <a:cubicBezTo>
                    <a:pt x="166" y="29"/>
                    <a:pt x="167" y="34"/>
                    <a:pt x="169" y="39"/>
                  </a:cubicBezTo>
                  <a:cubicBezTo>
                    <a:pt x="171" y="44"/>
                    <a:pt x="173" y="49"/>
                    <a:pt x="176" y="54"/>
                  </a:cubicBezTo>
                  <a:cubicBezTo>
                    <a:pt x="179" y="60"/>
                    <a:pt x="181" y="66"/>
                    <a:pt x="183" y="73"/>
                  </a:cubicBezTo>
                  <a:cubicBezTo>
                    <a:pt x="185" y="80"/>
                    <a:pt x="189" y="85"/>
                    <a:pt x="191" y="92"/>
                  </a:cubicBezTo>
                  <a:cubicBezTo>
                    <a:pt x="193" y="100"/>
                    <a:pt x="194" y="111"/>
                    <a:pt x="189" y="119"/>
                  </a:cubicBezTo>
                  <a:cubicBezTo>
                    <a:pt x="183" y="130"/>
                    <a:pt x="174" y="127"/>
                    <a:pt x="162" y="128"/>
                  </a:cubicBezTo>
                  <a:cubicBezTo>
                    <a:pt x="156" y="128"/>
                    <a:pt x="152" y="131"/>
                    <a:pt x="145" y="131"/>
                  </a:cubicBezTo>
                  <a:cubicBezTo>
                    <a:pt x="139" y="131"/>
                    <a:pt x="132" y="130"/>
                    <a:pt x="125" y="130"/>
                  </a:cubicBezTo>
                  <a:cubicBezTo>
                    <a:pt x="120" y="129"/>
                    <a:pt x="114" y="129"/>
                    <a:pt x="108" y="130"/>
                  </a:cubicBezTo>
                  <a:cubicBezTo>
                    <a:pt x="101" y="131"/>
                    <a:pt x="95" y="133"/>
                    <a:pt x="88" y="134"/>
                  </a:cubicBezTo>
                  <a:cubicBezTo>
                    <a:pt x="82" y="134"/>
                    <a:pt x="75" y="134"/>
                    <a:pt x="70" y="133"/>
                  </a:cubicBezTo>
                  <a:cubicBezTo>
                    <a:pt x="64" y="131"/>
                    <a:pt x="59" y="129"/>
                    <a:pt x="53" y="129"/>
                  </a:cubicBezTo>
                  <a:cubicBezTo>
                    <a:pt x="47" y="129"/>
                    <a:pt x="43" y="131"/>
                    <a:pt x="37" y="132"/>
                  </a:cubicBezTo>
                  <a:cubicBezTo>
                    <a:pt x="31" y="133"/>
                    <a:pt x="25" y="133"/>
                    <a:pt x="20" y="132"/>
                  </a:cubicBezTo>
                  <a:cubicBezTo>
                    <a:pt x="11" y="132"/>
                    <a:pt x="1" y="126"/>
                    <a:pt x="1" y="118"/>
                  </a:cubicBezTo>
                  <a:cubicBezTo>
                    <a:pt x="0" y="112"/>
                    <a:pt x="2" y="104"/>
                    <a:pt x="3" y="97"/>
                  </a:cubicBezTo>
                  <a:cubicBezTo>
                    <a:pt x="3" y="92"/>
                    <a:pt x="4" y="87"/>
                    <a:pt x="5" y="82"/>
                  </a:cubicBezTo>
                  <a:cubicBezTo>
                    <a:pt x="6" y="77"/>
                    <a:pt x="10" y="72"/>
                    <a:pt x="12" y="66"/>
                  </a:cubicBezTo>
                  <a:cubicBezTo>
                    <a:pt x="14" y="59"/>
                    <a:pt x="15" y="53"/>
                    <a:pt x="18" y="47"/>
                  </a:cubicBezTo>
                  <a:cubicBezTo>
                    <a:pt x="22" y="41"/>
                    <a:pt x="26" y="35"/>
                    <a:pt x="30" y="29"/>
                  </a:cubicBezTo>
                  <a:cubicBezTo>
                    <a:pt x="43" y="8"/>
                    <a:pt x="69" y="0"/>
                    <a:pt x="96" y="0"/>
                  </a:cubicBezTo>
                  <a:lnTo>
                    <a:pt x="97" y="0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56"/>
            <p:cNvSpPr>
              <a:spLocks/>
            </p:cNvSpPr>
            <p:nvPr/>
          </p:nvSpPr>
          <p:spPr bwMode="auto">
            <a:xfrm>
              <a:off x="5572" y="3708"/>
              <a:ext cx="352" cy="353"/>
            </a:xfrm>
            <a:custGeom>
              <a:avLst/>
              <a:gdLst>
                <a:gd name="T0" fmla="*/ 0 w 352"/>
                <a:gd name="T1" fmla="*/ 147 h 353"/>
                <a:gd name="T2" fmla="*/ 237 w 352"/>
                <a:gd name="T3" fmla="*/ 353 h 353"/>
                <a:gd name="T4" fmla="*/ 352 w 352"/>
                <a:gd name="T5" fmla="*/ 228 h 353"/>
                <a:gd name="T6" fmla="*/ 330 w 352"/>
                <a:gd name="T7" fmla="*/ 152 h 353"/>
                <a:gd name="T8" fmla="*/ 112 w 352"/>
                <a:gd name="T9" fmla="*/ 0 h 353"/>
                <a:gd name="T10" fmla="*/ 17 w 352"/>
                <a:gd name="T11" fmla="*/ 81 h 353"/>
                <a:gd name="T12" fmla="*/ 0 w 352"/>
                <a:gd name="T13" fmla="*/ 14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2" h="353">
                  <a:moveTo>
                    <a:pt x="0" y="147"/>
                  </a:moveTo>
                  <a:lnTo>
                    <a:pt x="237" y="353"/>
                  </a:lnTo>
                  <a:lnTo>
                    <a:pt x="352" y="228"/>
                  </a:lnTo>
                  <a:lnTo>
                    <a:pt x="330" y="152"/>
                  </a:lnTo>
                  <a:lnTo>
                    <a:pt x="112" y="0"/>
                  </a:lnTo>
                  <a:lnTo>
                    <a:pt x="17" y="81"/>
                  </a:lnTo>
                  <a:lnTo>
                    <a:pt x="0" y="147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57"/>
            <p:cNvSpPr>
              <a:spLocks/>
            </p:cNvSpPr>
            <p:nvPr/>
          </p:nvSpPr>
          <p:spPr bwMode="auto">
            <a:xfrm>
              <a:off x="5589" y="3789"/>
              <a:ext cx="313" cy="169"/>
            </a:xfrm>
            <a:custGeom>
              <a:avLst/>
              <a:gdLst>
                <a:gd name="T0" fmla="*/ 0 w 313"/>
                <a:gd name="T1" fmla="*/ 0 h 169"/>
                <a:gd name="T2" fmla="*/ 212 w 313"/>
                <a:gd name="T3" fmla="*/ 169 h 169"/>
                <a:gd name="T4" fmla="*/ 313 w 313"/>
                <a:gd name="T5" fmla="*/ 7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3" h="169">
                  <a:moveTo>
                    <a:pt x="0" y="0"/>
                  </a:moveTo>
                  <a:lnTo>
                    <a:pt x="212" y="169"/>
                  </a:lnTo>
                  <a:lnTo>
                    <a:pt x="313" y="71"/>
                  </a:lnTo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Line 258"/>
            <p:cNvSpPr>
              <a:spLocks noChangeShapeType="1"/>
            </p:cNvSpPr>
            <p:nvPr/>
          </p:nvSpPr>
          <p:spPr bwMode="auto">
            <a:xfrm>
              <a:off x="5801" y="3958"/>
              <a:ext cx="6" cy="99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Rectangle 259"/>
            <p:cNvSpPr>
              <a:spLocks noChangeArrowheads="1"/>
            </p:cNvSpPr>
            <p:nvPr/>
          </p:nvSpPr>
          <p:spPr bwMode="auto">
            <a:xfrm>
              <a:off x="6352" y="3708"/>
              <a:ext cx="309" cy="353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Rectangle 260"/>
            <p:cNvSpPr>
              <a:spLocks noChangeArrowheads="1"/>
            </p:cNvSpPr>
            <p:nvPr/>
          </p:nvSpPr>
          <p:spPr bwMode="auto">
            <a:xfrm>
              <a:off x="6391" y="3743"/>
              <a:ext cx="31" cy="73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Rectangle 261"/>
            <p:cNvSpPr>
              <a:spLocks noChangeArrowheads="1"/>
            </p:cNvSpPr>
            <p:nvPr/>
          </p:nvSpPr>
          <p:spPr bwMode="auto">
            <a:xfrm>
              <a:off x="6459" y="3743"/>
              <a:ext cx="29" cy="73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Rectangle 262"/>
            <p:cNvSpPr>
              <a:spLocks noChangeArrowheads="1"/>
            </p:cNvSpPr>
            <p:nvPr/>
          </p:nvSpPr>
          <p:spPr bwMode="auto">
            <a:xfrm>
              <a:off x="6525" y="3743"/>
              <a:ext cx="31" cy="73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Rectangle 263"/>
            <p:cNvSpPr>
              <a:spLocks noChangeArrowheads="1"/>
            </p:cNvSpPr>
            <p:nvPr/>
          </p:nvSpPr>
          <p:spPr bwMode="auto">
            <a:xfrm>
              <a:off x="6593" y="3743"/>
              <a:ext cx="29" cy="73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Rectangle 264"/>
            <p:cNvSpPr>
              <a:spLocks noChangeArrowheads="1"/>
            </p:cNvSpPr>
            <p:nvPr/>
          </p:nvSpPr>
          <p:spPr bwMode="auto">
            <a:xfrm>
              <a:off x="6391" y="3848"/>
              <a:ext cx="31" cy="73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Rectangle 265"/>
            <p:cNvSpPr>
              <a:spLocks noChangeArrowheads="1"/>
            </p:cNvSpPr>
            <p:nvPr/>
          </p:nvSpPr>
          <p:spPr bwMode="auto">
            <a:xfrm>
              <a:off x="6459" y="3848"/>
              <a:ext cx="29" cy="73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Rectangle 266"/>
            <p:cNvSpPr>
              <a:spLocks noChangeArrowheads="1"/>
            </p:cNvSpPr>
            <p:nvPr/>
          </p:nvSpPr>
          <p:spPr bwMode="auto">
            <a:xfrm>
              <a:off x="6525" y="3848"/>
              <a:ext cx="31" cy="73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Rectangle 267"/>
            <p:cNvSpPr>
              <a:spLocks noChangeArrowheads="1"/>
            </p:cNvSpPr>
            <p:nvPr/>
          </p:nvSpPr>
          <p:spPr bwMode="auto">
            <a:xfrm>
              <a:off x="6593" y="3848"/>
              <a:ext cx="29" cy="73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Rectangle 268"/>
            <p:cNvSpPr>
              <a:spLocks noChangeArrowheads="1"/>
            </p:cNvSpPr>
            <p:nvPr/>
          </p:nvSpPr>
          <p:spPr bwMode="auto">
            <a:xfrm>
              <a:off x="6391" y="3952"/>
              <a:ext cx="31" cy="74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69"/>
            <p:cNvSpPr>
              <a:spLocks/>
            </p:cNvSpPr>
            <p:nvPr/>
          </p:nvSpPr>
          <p:spPr bwMode="auto">
            <a:xfrm>
              <a:off x="6459" y="3952"/>
              <a:ext cx="97" cy="109"/>
            </a:xfrm>
            <a:custGeom>
              <a:avLst/>
              <a:gdLst>
                <a:gd name="T0" fmla="*/ 29 w 97"/>
                <a:gd name="T1" fmla="*/ 0 h 109"/>
                <a:gd name="T2" fmla="*/ 14 w 97"/>
                <a:gd name="T3" fmla="*/ 0 h 109"/>
                <a:gd name="T4" fmla="*/ 0 w 97"/>
                <a:gd name="T5" fmla="*/ 0 h 109"/>
                <a:gd name="T6" fmla="*/ 0 w 97"/>
                <a:gd name="T7" fmla="*/ 109 h 109"/>
                <a:gd name="T8" fmla="*/ 14 w 97"/>
                <a:gd name="T9" fmla="*/ 109 h 109"/>
                <a:gd name="T10" fmla="*/ 29 w 97"/>
                <a:gd name="T11" fmla="*/ 109 h 109"/>
                <a:gd name="T12" fmla="*/ 97 w 97"/>
                <a:gd name="T13" fmla="*/ 109 h 109"/>
                <a:gd name="T14" fmla="*/ 97 w 97"/>
                <a:gd name="T15" fmla="*/ 0 h 109"/>
                <a:gd name="T16" fmla="*/ 29 w 97"/>
                <a:gd name="T1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09">
                  <a:moveTo>
                    <a:pt x="29" y="0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109"/>
                  </a:lnTo>
                  <a:lnTo>
                    <a:pt x="14" y="109"/>
                  </a:lnTo>
                  <a:lnTo>
                    <a:pt x="29" y="109"/>
                  </a:lnTo>
                  <a:lnTo>
                    <a:pt x="97" y="109"/>
                  </a:lnTo>
                  <a:lnTo>
                    <a:pt x="97" y="0"/>
                  </a:lnTo>
                  <a:lnTo>
                    <a:pt x="29" y="0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Rectangle 270"/>
            <p:cNvSpPr>
              <a:spLocks noChangeArrowheads="1"/>
            </p:cNvSpPr>
            <p:nvPr/>
          </p:nvSpPr>
          <p:spPr bwMode="auto">
            <a:xfrm>
              <a:off x="6593" y="3952"/>
              <a:ext cx="29" cy="74"/>
            </a:xfrm>
            <a:prstGeom prst="rect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Line 271"/>
            <p:cNvSpPr>
              <a:spLocks noChangeShapeType="1"/>
            </p:cNvSpPr>
            <p:nvPr/>
          </p:nvSpPr>
          <p:spPr bwMode="auto">
            <a:xfrm>
              <a:off x="6332" y="4061"/>
              <a:ext cx="352" cy="0"/>
            </a:xfrm>
            <a:prstGeom prst="line">
              <a:avLst/>
            </a:pr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72"/>
            <p:cNvSpPr>
              <a:spLocks/>
            </p:cNvSpPr>
            <p:nvPr/>
          </p:nvSpPr>
          <p:spPr bwMode="auto">
            <a:xfrm>
              <a:off x="7099" y="3699"/>
              <a:ext cx="356" cy="365"/>
            </a:xfrm>
            <a:custGeom>
              <a:avLst/>
              <a:gdLst>
                <a:gd name="T0" fmla="*/ 84 w 194"/>
                <a:gd name="T1" fmla="*/ 19 h 199"/>
                <a:gd name="T2" fmla="*/ 13 w 194"/>
                <a:gd name="T3" fmla="*/ 19 h 199"/>
                <a:gd name="T4" fmla="*/ 0 w 194"/>
                <a:gd name="T5" fmla="*/ 44 h 199"/>
                <a:gd name="T6" fmla="*/ 49 w 194"/>
                <a:gd name="T7" fmla="*/ 34 h 199"/>
                <a:gd name="T8" fmla="*/ 54 w 194"/>
                <a:gd name="T9" fmla="*/ 37 h 199"/>
                <a:gd name="T10" fmla="*/ 59 w 194"/>
                <a:gd name="T11" fmla="*/ 62 h 199"/>
                <a:gd name="T12" fmla="*/ 56 w 194"/>
                <a:gd name="T13" fmla="*/ 67 h 199"/>
                <a:gd name="T14" fmla="*/ 4 w 194"/>
                <a:gd name="T15" fmla="*/ 77 h 199"/>
                <a:gd name="T16" fmla="*/ 13 w 194"/>
                <a:gd name="T17" fmla="*/ 90 h 199"/>
                <a:gd name="T18" fmla="*/ 70 w 194"/>
                <a:gd name="T19" fmla="*/ 100 h 199"/>
                <a:gd name="T20" fmla="*/ 70 w 194"/>
                <a:gd name="T21" fmla="*/ 100 h 199"/>
                <a:gd name="T22" fmla="*/ 155 w 194"/>
                <a:gd name="T23" fmla="*/ 189 h 199"/>
                <a:gd name="T24" fmla="*/ 186 w 194"/>
                <a:gd name="T25" fmla="*/ 191 h 199"/>
                <a:gd name="T26" fmla="*/ 184 w 194"/>
                <a:gd name="T27" fmla="*/ 160 h 199"/>
                <a:gd name="T28" fmla="*/ 94 w 194"/>
                <a:gd name="T29" fmla="*/ 76 h 199"/>
                <a:gd name="T30" fmla="*/ 94 w 194"/>
                <a:gd name="T31" fmla="*/ 75 h 199"/>
                <a:gd name="T32" fmla="*/ 84 w 194"/>
                <a:gd name="T33" fmla="*/ 1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4" h="199">
                  <a:moveTo>
                    <a:pt x="84" y="19"/>
                  </a:moveTo>
                  <a:cubicBezTo>
                    <a:pt x="64" y="0"/>
                    <a:pt x="33" y="0"/>
                    <a:pt x="13" y="19"/>
                  </a:cubicBezTo>
                  <a:cubicBezTo>
                    <a:pt x="6" y="26"/>
                    <a:pt x="2" y="35"/>
                    <a:pt x="0" y="4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51" y="34"/>
                    <a:pt x="53" y="35"/>
                    <a:pt x="54" y="37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4"/>
                    <a:pt x="58" y="66"/>
                    <a:pt x="56" y="6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6" y="82"/>
                    <a:pt x="9" y="86"/>
                    <a:pt x="13" y="90"/>
                  </a:cubicBezTo>
                  <a:cubicBezTo>
                    <a:pt x="28" y="105"/>
                    <a:pt x="51" y="108"/>
                    <a:pt x="70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64" y="198"/>
                    <a:pt x="178" y="199"/>
                    <a:pt x="186" y="191"/>
                  </a:cubicBezTo>
                  <a:cubicBezTo>
                    <a:pt x="194" y="183"/>
                    <a:pt x="193" y="169"/>
                    <a:pt x="184" y="160"/>
                  </a:cubicBezTo>
                  <a:cubicBezTo>
                    <a:pt x="94" y="76"/>
                    <a:pt x="94" y="76"/>
                    <a:pt x="94" y="76"/>
                  </a:cubicBezTo>
                  <a:cubicBezTo>
                    <a:pt x="94" y="76"/>
                    <a:pt x="94" y="76"/>
                    <a:pt x="94" y="75"/>
                  </a:cubicBezTo>
                  <a:cubicBezTo>
                    <a:pt x="102" y="57"/>
                    <a:pt x="99" y="34"/>
                    <a:pt x="84" y="19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73"/>
            <p:cNvSpPr>
              <a:spLocks/>
            </p:cNvSpPr>
            <p:nvPr/>
          </p:nvSpPr>
          <p:spPr bwMode="auto">
            <a:xfrm>
              <a:off x="7389" y="3998"/>
              <a:ext cx="37" cy="39"/>
            </a:xfrm>
            <a:custGeom>
              <a:avLst/>
              <a:gdLst>
                <a:gd name="T0" fmla="*/ 17 w 20"/>
                <a:gd name="T1" fmla="*/ 4 h 21"/>
                <a:gd name="T2" fmla="*/ 17 w 20"/>
                <a:gd name="T3" fmla="*/ 17 h 21"/>
                <a:gd name="T4" fmla="*/ 4 w 20"/>
                <a:gd name="T5" fmla="*/ 17 h 21"/>
                <a:gd name="T6" fmla="*/ 4 w 20"/>
                <a:gd name="T7" fmla="*/ 4 h 21"/>
                <a:gd name="T8" fmla="*/ 17 w 20"/>
                <a:gd name="T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17" y="4"/>
                  </a:moveTo>
                  <a:cubicBezTo>
                    <a:pt x="20" y="8"/>
                    <a:pt x="20" y="13"/>
                    <a:pt x="17" y="17"/>
                  </a:cubicBezTo>
                  <a:cubicBezTo>
                    <a:pt x="13" y="21"/>
                    <a:pt x="7" y="21"/>
                    <a:pt x="4" y="17"/>
                  </a:cubicBezTo>
                  <a:cubicBezTo>
                    <a:pt x="0" y="13"/>
                    <a:pt x="0" y="8"/>
                    <a:pt x="4" y="4"/>
                  </a:cubicBezTo>
                  <a:cubicBezTo>
                    <a:pt x="7" y="0"/>
                    <a:pt x="13" y="0"/>
                    <a:pt x="17" y="4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74"/>
            <p:cNvSpPr>
              <a:spLocks noEditPoints="1"/>
            </p:cNvSpPr>
            <p:nvPr/>
          </p:nvSpPr>
          <p:spPr bwMode="auto">
            <a:xfrm>
              <a:off x="2554" y="1674"/>
              <a:ext cx="277" cy="277"/>
            </a:xfrm>
            <a:custGeom>
              <a:avLst/>
              <a:gdLst>
                <a:gd name="T0" fmla="*/ 76 w 151"/>
                <a:gd name="T1" fmla="*/ 6 h 151"/>
                <a:gd name="T2" fmla="*/ 145 w 151"/>
                <a:gd name="T3" fmla="*/ 76 h 151"/>
                <a:gd name="T4" fmla="*/ 76 w 151"/>
                <a:gd name="T5" fmla="*/ 145 h 151"/>
                <a:gd name="T6" fmla="*/ 6 w 151"/>
                <a:gd name="T7" fmla="*/ 76 h 151"/>
                <a:gd name="T8" fmla="*/ 76 w 151"/>
                <a:gd name="T9" fmla="*/ 6 h 151"/>
                <a:gd name="T10" fmla="*/ 76 w 151"/>
                <a:gd name="T11" fmla="*/ 0 h 151"/>
                <a:gd name="T12" fmla="*/ 0 w 151"/>
                <a:gd name="T13" fmla="*/ 76 h 151"/>
                <a:gd name="T14" fmla="*/ 76 w 151"/>
                <a:gd name="T15" fmla="*/ 151 h 151"/>
                <a:gd name="T16" fmla="*/ 151 w 151"/>
                <a:gd name="T17" fmla="*/ 76 h 151"/>
                <a:gd name="T18" fmla="*/ 76 w 151"/>
                <a:gd name="T1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151">
                  <a:moveTo>
                    <a:pt x="76" y="6"/>
                  </a:moveTo>
                  <a:cubicBezTo>
                    <a:pt x="114" y="6"/>
                    <a:pt x="145" y="37"/>
                    <a:pt x="145" y="76"/>
                  </a:cubicBezTo>
                  <a:cubicBezTo>
                    <a:pt x="145" y="114"/>
                    <a:pt x="114" y="145"/>
                    <a:pt x="76" y="145"/>
                  </a:cubicBezTo>
                  <a:cubicBezTo>
                    <a:pt x="37" y="145"/>
                    <a:pt x="6" y="114"/>
                    <a:pt x="6" y="76"/>
                  </a:cubicBezTo>
                  <a:cubicBezTo>
                    <a:pt x="6" y="37"/>
                    <a:pt x="37" y="6"/>
                    <a:pt x="76" y="6"/>
                  </a:cubicBezTo>
                  <a:moveTo>
                    <a:pt x="76" y="0"/>
                  </a:moveTo>
                  <a:cubicBezTo>
                    <a:pt x="34" y="0"/>
                    <a:pt x="0" y="34"/>
                    <a:pt x="0" y="76"/>
                  </a:cubicBezTo>
                  <a:cubicBezTo>
                    <a:pt x="0" y="118"/>
                    <a:pt x="34" y="151"/>
                    <a:pt x="76" y="151"/>
                  </a:cubicBezTo>
                  <a:cubicBezTo>
                    <a:pt x="117" y="151"/>
                    <a:pt x="151" y="118"/>
                    <a:pt x="151" y="76"/>
                  </a:cubicBezTo>
                  <a:cubicBezTo>
                    <a:pt x="151" y="34"/>
                    <a:pt x="117" y="0"/>
                    <a:pt x="7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75"/>
            <p:cNvSpPr>
              <a:spLocks/>
            </p:cNvSpPr>
            <p:nvPr/>
          </p:nvSpPr>
          <p:spPr bwMode="auto">
            <a:xfrm>
              <a:off x="2694" y="1904"/>
              <a:ext cx="0" cy="25"/>
            </a:xfrm>
            <a:custGeom>
              <a:avLst/>
              <a:gdLst>
                <a:gd name="T0" fmla="*/ 0 h 25"/>
                <a:gd name="T1" fmla="*/ 25 h 25"/>
                <a:gd name="T2" fmla="*/ 0 h 2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5">
                  <a:moveTo>
                    <a:pt x="0" y="0"/>
                  </a:move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Line 276"/>
            <p:cNvSpPr>
              <a:spLocks noChangeShapeType="1"/>
            </p:cNvSpPr>
            <p:nvPr/>
          </p:nvSpPr>
          <p:spPr bwMode="auto">
            <a:xfrm>
              <a:off x="2694" y="1904"/>
              <a:ext cx="0" cy="2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277"/>
            <p:cNvSpPr>
              <a:spLocks noChangeArrowheads="1"/>
            </p:cNvSpPr>
            <p:nvPr/>
          </p:nvSpPr>
          <p:spPr bwMode="auto">
            <a:xfrm>
              <a:off x="2688" y="1904"/>
              <a:ext cx="11" cy="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78"/>
            <p:cNvSpPr>
              <a:spLocks/>
            </p:cNvSpPr>
            <p:nvPr/>
          </p:nvSpPr>
          <p:spPr bwMode="auto">
            <a:xfrm>
              <a:off x="2694" y="1698"/>
              <a:ext cx="0" cy="26"/>
            </a:xfrm>
            <a:custGeom>
              <a:avLst/>
              <a:gdLst>
                <a:gd name="T0" fmla="*/ 0 h 26"/>
                <a:gd name="T1" fmla="*/ 26 h 26"/>
                <a:gd name="T2" fmla="*/ 0 h 2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6">
                  <a:moveTo>
                    <a:pt x="0" y="0"/>
                  </a:moveTo>
                  <a:lnTo>
                    <a:pt x="0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Line 279"/>
            <p:cNvSpPr>
              <a:spLocks noChangeShapeType="1"/>
            </p:cNvSpPr>
            <p:nvPr/>
          </p:nvSpPr>
          <p:spPr bwMode="auto">
            <a:xfrm>
              <a:off x="2694" y="1698"/>
              <a:ext cx="0" cy="26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Rectangle 280"/>
            <p:cNvSpPr>
              <a:spLocks noChangeArrowheads="1"/>
            </p:cNvSpPr>
            <p:nvPr/>
          </p:nvSpPr>
          <p:spPr bwMode="auto">
            <a:xfrm>
              <a:off x="2688" y="1698"/>
              <a:ext cx="11" cy="2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81"/>
            <p:cNvSpPr>
              <a:spLocks/>
            </p:cNvSpPr>
            <p:nvPr/>
          </p:nvSpPr>
          <p:spPr bwMode="auto">
            <a:xfrm>
              <a:off x="2694" y="1637"/>
              <a:ext cx="0" cy="24"/>
            </a:xfrm>
            <a:custGeom>
              <a:avLst/>
              <a:gdLst>
                <a:gd name="T0" fmla="*/ 0 h 24"/>
                <a:gd name="T1" fmla="*/ 24 h 24"/>
                <a:gd name="T2" fmla="*/ 0 h 2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4">
                  <a:moveTo>
                    <a:pt x="0" y="0"/>
                  </a:moveTo>
                  <a:lnTo>
                    <a:pt x="0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Line 282"/>
            <p:cNvSpPr>
              <a:spLocks noChangeShapeType="1"/>
            </p:cNvSpPr>
            <p:nvPr/>
          </p:nvSpPr>
          <p:spPr bwMode="auto">
            <a:xfrm>
              <a:off x="2694" y="1637"/>
              <a:ext cx="0" cy="2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Rectangle 283"/>
            <p:cNvSpPr>
              <a:spLocks noChangeArrowheads="1"/>
            </p:cNvSpPr>
            <p:nvPr/>
          </p:nvSpPr>
          <p:spPr bwMode="auto">
            <a:xfrm>
              <a:off x="2688" y="1637"/>
              <a:ext cx="11" cy="2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84"/>
            <p:cNvSpPr>
              <a:spLocks/>
            </p:cNvSpPr>
            <p:nvPr/>
          </p:nvSpPr>
          <p:spPr bwMode="auto">
            <a:xfrm>
              <a:off x="2694" y="1964"/>
              <a:ext cx="0" cy="26"/>
            </a:xfrm>
            <a:custGeom>
              <a:avLst/>
              <a:gdLst>
                <a:gd name="T0" fmla="*/ 0 h 26"/>
                <a:gd name="T1" fmla="*/ 26 h 26"/>
                <a:gd name="T2" fmla="*/ 0 h 2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6">
                  <a:moveTo>
                    <a:pt x="0" y="0"/>
                  </a:moveTo>
                  <a:lnTo>
                    <a:pt x="0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Line 285"/>
            <p:cNvSpPr>
              <a:spLocks noChangeShapeType="1"/>
            </p:cNvSpPr>
            <p:nvPr/>
          </p:nvSpPr>
          <p:spPr bwMode="auto">
            <a:xfrm>
              <a:off x="2694" y="1964"/>
              <a:ext cx="0" cy="26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Rectangle 286"/>
            <p:cNvSpPr>
              <a:spLocks noChangeArrowheads="1"/>
            </p:cNvSpPr>
            <p:nvPr/>
          </p:nvSpPr>
          <p:spPr bwMode="auto">
            <a:xfrm>
              <a:off x="2688" y="1964"/>
              <a:ext cx="11" cy="2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87"/>
            <p:cNvSpPr>
              <a:spLocks/>
            </p:cNvSpPr>
            <p:nvPr/>
          </p:nvSpPr>
          <p:spPr bwMode="auto">
            <a:xfrm>
              <a:off x="2844" y="1814"/>
              <a:ext cx="26" cy="0"/>
            </a:xfrm>
            <a:custGeom>
              <a:avLst/>
              <a:gdLst>
                <a:gd name="T0" fmla="*/ 26 w 26"/>
                <a:gd name="T1" fmla="*/ 0 w 26"/>
                <a:gd name="T2" fmla="*/ 26 w 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6">
                  <a:moveTo>
                    <a:pt x="26" y="0"/>
                  </a:move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Line 288"/>
            <p:cNvSpPr>
              <a:spLocks noChangeShapeType="1"/>
            </p:cNvSpPr>
            <p:nvPr/>
          </p:nvSpPr>
          <p:spPr bwMode="auto">
            <a:xfrm flipH="1">
              <a:off x="2844" y="1814"/>
              <a:ext cx="26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Rectangle 289"/>
            <p:cNvSpPr>
              <a:spLocks noChangeArrowheads="1"/>
            </p:cNvSpPr>
            <p:nvPr/>
          </p:nvSpPr>
          <p:spPr bwMode="auto">
            <a:xfrm>
              <a:off x="2844" y="1808"/>
              <a:ext cx="26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90"/>
            <p:cNvSpPr>
              <a:spLocks/>
            </p:cNvSpPr>
            <p:nvPr/>
          </p:nvSpPr>
          <p:spPr bwMode="auto">
            <a:xfrm>
              <a:off x="2517" y="1814"/>
              <a:ext cx="24" cy="0"/>
            </a:xfrm>
            <a:custGeom>
              <a:avLst/>
              <a:gdLst>
                <a:gd name="T0" fmla="*/ 24 w 24"/>
                <a:gd name="T1" fmla="*/ 0 w 24"/>
                <a:gd name="T2" fmla="*/ 24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4">
                  <a:moveTo>
                    <a:pt x="24" y="0"/>
                  </a:moveTo>
                  <a:lnTo>
                    <a:pt x="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Line 291"/>
            <p:cNvSpPr>
              <a:spLocks noChangeShapeType="1"/>
            </p:cNvSpPr>
            <p:nvPr/>
          </p:nvSpPr>
          <p:spPr bwMode="auto">
            <a:xfrm flipH="1">
              <a:off x="2517" y="1814"/>
              <a:ext cx="24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Rectangle 292"/>
            <p:cNvSpPr>
              <a:spLocks noChangeArrowheads="1"/>
            </p:cNvSpPr>
            <p:nvPr/>
          </p:nvSpPr>
          <p:spPr bwMode="auto">
            <a:xfrm>
              <a:off x="2517" y="1808"/>
              <a:ext cx="24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293"/>
            <p:cNvSpPr>
              <a:spLocks/>
            </p:cNvSpPr>
            <p:nvPr/>
          </p:nvSpPr>
          <p:spPr bwMode="auto">
            <a:xfrm>
              <a:off x="2578" y="1814"/>
              <a:ext cx="26" cy="0"/>
            </a:xfrm>
            <a:custGeom>
              <a:avLst/>
              <a:gdLst>
                <a:gd name="T0" fmla="*/ 26 w 26"/>
                <a:gd name="T1" fmla="*/ 0 w 26"/>
                <a:gd name="T2" fmla="*/ 26 w 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6">
                  <a:moveTo>
                    <a:pt x="26" y="0"/>
                  </a:move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Line 294"/>
            <p:cNvSpPr>
              <a:spLocks noChangeShapeType="1"/>
            </p:cNvSpPr>
            <p:nvPr/>
          </p:nvSpPr>
          <p:spPr bwMode="auto">
            <a:xfrm flipH="1">
              <a:off x="2578" y="1814"/>
              <a:ext cx="26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Rectangle 295"/>
            <p:cNvSpPr>
              <a:spLocks noChangeArrowheads="1"/>
            </p:cNvSpPr>
            <p:nvPr/>
          </p:nvSpPr>
          <p:spPr bwMode="auto">
            <a:xfrm>
              <a:off x="2578" y="1808"/>
              <a:ext cx="26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96"/>
            <p:cNvSpPr>
              <a:spLocks/>
            </p:cNvSpPr>
            <p:nvPr/>
          </p:nvSpPr>
          <p:spPr bwMode="auto">
            <a:xfrm>
              <a:off x="2782" y="1814"/>
              <a:ext cx="25" cy="0"/>
            </a:xfrm>
            <a:custGeom>
              <a:avLst/>
              <a:gdLst>
                <a:gd name="T0" fmla="*/ 25 w 25"/>
                <a:gd name="T1" fmla="*/ 0 w 25"/>
                <a:gd name="T2" fmla="*/ 25 w 2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5">
                  <a:moveTo>
                    <a:pt x="25" y="0"/>
                  </a:moveTo>
                  <a:lnTo>
                    <a:pt x="0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Line 297"/>
            <p:cNvSpPr>
              <a:spLocks noChangeShapeType="1"/>
            </p:cNvSpPr>
            <p:nvPr/>
          </p:nvSpPr>
          <p:spPr bwMode="auto">
            <a:xfrm flipH="1">
              <a:off x="2782" y="1814"/>
              <a:ext cx="25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Rectangle 298"/>
            <p:cNvSpPr>
              <a:spLocks noChangeArrowheads="1"/>
            </p:cNvSpPr>
            <p:nvPr/>
          </p:nvSpPr>
          <p:spPr bwMode="auto">
            <a:xfrm>
              <a:off x="2782" y="1808"/>
              <a:ext cx="25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99"/>
            <p:cNvSpPr>
              <a:spLocks noEditPoints="1"/>
            </p:cNvSpPr>
            <p:nvPr/>
          </p:nvSpPr>
          <p:spPr bwMode="auto">
            <a:xfrm>
              <a:off x="2598" y="1718"/>
              <a:ext cx="189" cy="189"/>
            </a:xfrm>
            <a:custGeom>
              <a:avLst/>
              <a:gdLst>
                <a:gd name="T0" fmla="*/ 52 w 103"/>
                <a:gd name="T1" fmla="*/ 6 h 103"/>
                <a:gd name="T2" fmla="*/ 97 w 103"/>
                <a:gd name="T3" fmla="*/ 52 h 103"/>
                <a:gd name="T4" fmla="*/ 52 w 103"/>
                <a:gd name="T5" fmla="*/ 97 h 103"/>
                <a:gd name="T6" fmla="*/ 6 w 103"/>
                <a:gd name="T7" fmla="*/ 52 h 103"/>
                <a:gd name="T8" fmla="*/ 52 w 103"/>
                <a:gd name="T9" fmla="*/ 6 h 103"/>
                <a:gd name="T10" fmla="*/ 52 w 103"/>
                <a:gd name="T11" fmla="*/ 0 h 103"/>
                <a:gd name="T12" fmla="*/ 0 w 103"/>
                <a:gd name="T13" fmla="*/ 52 h 103"/>
                <a:gd name="T14" fmla="*/ 52 w 103"/>
                <a:gd name="T15" fmla="*/ 103 h 103"/>
                <a:gd name="T16" fmla="*/ 103 w 103"/>
                <a:gd name="T17" fmla="*/ 52 h 103"/>
                <a:gd name="T18" fmla="*/ 52 w 103"/>
                <a:gd name="T1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" h="103">
                  <a:moveTo>
                    <a:pt x="52" y="6"/>
                  </a:moveTo>
                  <a:cubicBezTo>
                    <a:pt x="77" y="6"/>
                    <a:pt x="97" y="27"/>
                    <a:pt x="97" y="52"/>
                  </a:cubicBezTo>
                  <a:cubicBezTo>
                    <a:pt x="97" y="77"/>
                    <a:pt x="77" y="97"/>
                    <a:pt x="52" y="97"/>
                  </a:cubicBezTo>
                  <a:cubicBezTo>
                    <a:pt x="26" y="97"/>
                    <a:pt x="6" y="77"/>
                    <a:pt x="6" y="52"/>
                  </a:cubicBezTo>
                  <a:cubicBezTo>
                    <a:pt x="6" y="27"/>
                    <a:pt x="26" y="6"/>
                    <a:pt x="52" y="6"/>
                  </a:cubicBezTo>
                  <a:moveTo>
                    <a:pt x="52" y="0"/>
                  </a:moveTo>
                  <a:cubicBezTo>
                    <a:pt x="23" y="0"/>
                    <a:pt x="0" y="23"/>
                    <a:pt x="0" y="52"/>
                  </a:cubicBezTo>
                  <a:cubicBezTo>
                    <a:pt x="0" y="80"/>
                    <a:pt x="23" y="103"/>
                    <a:pt x="52" y="103"/>
                  </a:cubicBezTo>
                  <a:cubicBezTo>
                    <a:pt x="80" y="103"/>
                    <a:pt x="103" y="80"/>
                    <a:pt x="103" y="52"/>
                  </a:cubicBezTo>
                  <a:cubicBezTo>
                    <a:pt x="103" y="23"/>
                    <a:pt x="80" y="0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Rectangle 300"/>
            <p:cNvSpPr>
              <a:spLocks noChangeArrowheads="1"/>
            </p:cNvSpPr>
            <p:nvPr/>
          </p:nvSpPr>
          <p:spPr bwMode="auto">
            <a:xfrm>
              <a:off x="990" y="1672"/>
              <a:ext cx="352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Rectangle 301"/>
            <p:cNvSpPr>
              <a:spLocks noChangeArrowheads="1"/>
            </p:cNvSpPr>
            <p:nvPr/>
          </p:nvSpPr>
          <p:spPr bwMode="auto">
            <a:xfrm>
              <a:off x="990" y="1722"/>
              <a:ext cx="277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Rectangle 302"/>
            <p:cNvSpPr>
              <a:spLocks noChangeArrowheads="1"/>
            </p:cNvSpPr>
            <p:nvPr/>
          </p:nvSpPr>
          <p:spPr bwMode="auto">
            <a:xfrm>
              <a:off x="990" y="1773"/>
              <a:ext cx="352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Rectangle 303"/>
            <p:cNvSpPr>
              <a:spLocks noChangeArrowheads="1"/>
            </p:cNvSpPr>
            <p:nvPr/>
          </p:nvSpPr>
          <p:spPr bwMode="auto">
            <a:xfrm>
              <a:off x="990" y="1825"/>
              <a:ext cx="277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Rectangle 304"/>
            <p:cNvSpPr>
              <a:spLocks noChangeArrowheads="1"/>
            </p:cNvSpPr>
            <p:nvPr/>
          </p:nvSpPr>
          <p:spPr bwMode="auto">
            <a:xfrm>
              <a:off x="990" y="1874"/>
              <a:ext cx="352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Rectangle 305"/>
            <p:cNvSpPr>
              <a:spLocks noChangeArrowheads="1"/>
            </p:cNvSpPr>
            <p:nvPr/>
          </p:nvSpPr>
          <p:spPr bwMode="auto">
            <a:xfrm>
              <a:off x="990" y="1926"/>
              <a:ext cx="277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Rectangle 306"/>
            <p:cNvSpPr>
              <a:spLocks noChangeArrowheads="1"/>
            </p:cNvSpPr>
            <p:nvPr/>
          </p:nvSpPr>
          <p:spPr bwMode="auto">
            <a:xfrm>
              <a:off x="1754" y="1680"/>
              <a:ext cx="352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Rectangle 307"/>
            <p:cNvSpPr>
              <a:spLocks noChangeArrowheads="1"/>
            </p:cNvSpPr>
            <p:nvPr/>
          </p:nvSpPr>
          <p:spPr bwMode="auto">
            <a:xfrm>
              <a:off x="1790" y="1729"/>
              <a:ext cx="278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Rectangle 308"/>
            <p:cNvSpPr>
              <a:spLocks noChangeArrowheads="1"/>
            </p:cNvSpPr>
            <p:nvPr/>
          </p:nvSpPr>
          <p:spPr bwMode="auto">
            <a:xfrm>
              <a:off x="1754" y="1781"/>
              <a:ext cx="352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Rectangle 309"/>
            <p:cNvSpPr>
              <a:spLocks noChangeArrowheads="1"/>
            </p:cNvSpPr>
            <p:nvPr/>
          </p:nvSpPr>
          <p:spPr bwMode="auto">
            <a:xfrm>
              <a:off x="1790" y="1832"/>
              <a:ext cx="278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Rectangle 310"/>
            <p:cNvSpPr>
              <a:spLocks noChangeArrowheads="1"/>
            </p:cNvSpPr>
            <p:nvPr/>
          </p:nvSpPr>
          <p:spPr bwMode="auto">
            <a:xfrm>
              <a:off x="1754" y="1882"/>
              <a:ext cx="352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Rectangle 311"/>
            <p:cNvSpPr>
              <a:spLocks noChangeArrowheads="1"/>
            </p:cNvSpPr>
            <p:nvPr/>
          </p:nvSpPr>
          <p:spPr bwMode="auto">
            <a:xfrm>
              <a:off x="1790" y="1933"/>
              <a:ext cx="278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142595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546100" y="1035050"/>
            <a:ext cx="11102975" cy="4794250"/>
            <a:chOff x="344" y="652"/>
            <a:chExt cx="6994" cy="3020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344" y="652"/>
              <a:ext cx="6994" cy="1681"/>
              <a:chOff x="344" y="652"/>
              <a:chExt cx="6994" cy="1681"/>
            </a:xfrm>
          </p:grpSpPr>
          <p:sp>
            <p:nvSpPr>
              <p:cNvPr id="241" name="Freeform 5"/>
              <p:cNvSpPr>
                <a:spLocks noEditPoints="1"/>
              </p:cNvSpPr>
              <p:nvPr/>
            </p:nvSpPr>
            <p:spPr bwMode="auto">
              <a:xfrm>
                <a:off x="346" y="654"/>
                <a:ext cx="279" cy="279"/>
              </a:xfrm>
              <a:custGeom>
                <a:avLst/>
                <a:gdLst>
                  <a:gd name="T0" fmla="*/ 48 w 279"/>
                  <a:gd name="T1" fmla="*/ 12 h 279"/>
                  <a:gd name="T2" fmla="*/ 266 w 279"/>
                  <a:gd name="T3" fmla="*/ 231 h 279"/>
                  <a:gd name="T4" fmla="*/ 263 w 279"/>
                  <a:gd name="T5" fmla="*/ 238 h 279"/>
                  <a:gd name="T6" fmla="*/ 238 w 279"/>
                  <a:gd name="T7" fmla="*/ 263 h 279"/>
                  <a:gd name="T8" fmla="*/ 231 w 279"/>
                  <a:gd name="T9" fmla="*/ 266 h 279"/>
                  <a:gd name="T10" fmla="*/ 12 w 279"/>
                  <a:gd name="T11" fmla="*/ 48 h 279"/>
                  <a:gd name="T12" fmla="*/ 16 w 279"/>
                  <a:gd name="T13" fmla="*/ 41 h 279"/>
                  <a:gd name="T14" fmla="*/ 41 w 279"/>
                  <a:gd name="T15" fmla="*/ 16 h 279"/>
                  <a:gd name="T16" fmla="*/ 48 w 279"/>
                  <a:gd name="T17" fmla="*/ 12 h 279"/>
                  <a:gd name="T18" fmla="*/ 50 w 279"/>
                  <a:gd name="T19" fmla="*/ 0 h 279"/>
                  <a:gd name="T20" fmla="*/ 34 w 279"/>
                  <a:gd name="T21" fmla="*/ 7 h 279"/>
                  <a:gd name="T22" fmla="*/ 7 w 279"/>
                  <a:gd name="T23" fmla="*/ 35 h 279"/>
                  <a:gd name="T24" fmla="*/ 0 w 279"/>
                  <a:gd name="T25" fmla="*/ 51 h 279"/>
                  <a:gd name="T26" fmla="*/ 227 w 279"/>
                  <a:gd name="T27" fmla="*/ 279 h 279"/>
                  <a:gd name="T28" fmla="*/ 245 w 279"/>
                  <a:gd name="T29" fmla="*/ 272 h 279"/>
                  <a:gd name="T30" fmla="*/ 272 w 279"/>
                  <a:gd name="T31" fmla="*/ 245 h 279"/>
                  <a:gd name="T32" fmla="*/ 279 w 279"/>
                  <a:gd name="T33" fmla="*/ 229 h 279"/>
                  <a:gd name="T34" fmla="*/ 50 w 279"/>
                  <a:gd name="T35" fmla="*/ 0 h 279"/>
                  <a:gd name="T36" fmla="*/ 50 w 279"/>
                  <a:gd name="T37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9" h="279">
                    <a:moveTo>
                      <a:pt x="48" y="12"/>
                    </a:moveTo>
                    <a:lnTo>
                      <a:pt x="266" y="231"/>
                    </a:lnTo>
                    <a:lnTo>
                      <a:pt x="263" y="238"/>
                    </a:lnTo>
                    <a:lnTo>
                      <a:pt x="238" y="263"/>
                    </a:lnTo>
                    <a:lnTo>
                      <a:pt x="231" y="266"/>
                    </a:lnTo>
                    <a:lnTo>
                      <a:pt x="12" y="48"/>
                    </a:lnTo>
                    <a:lnTo>
                      <a:pt x="16" y="41"/>
                    </a:lnTo>
                    <a:lnTo>
                      <a:pt x="41" y="16"/>
                    </a:lnTo>
                    <a:lnTo>
                      <a:pt x="48" y="12"/>
                    </a:lnTo>
                    <a:close/>
                    <a:moveTo>
                      <a:pt x="50" y="0"/>
                    </a:moveTo>
                    <a:lnTo>
                      <a:pt x="34" y="7"/>
                    </a:lnTo>
                    <a:lnTo>
                      <a:pt x="7" y="35"/>
                    </a:lnTo>
                    <a:lnTo>
                      <a:pt x="0" y="51"/>
                    </a:lnTo>
                    <a:lnTo>
                      <a:pt x="227" y="279"/>
                    </a:lnTo>
                    <a:lnTo>
                      <a:pt x="245" y="272"/>
                    </a:lnTo>
                    <a:lnTo>
                      <a:pt x="272" y="245"/>
                    </a:lnTo>
                    <a:lnTo>
                      <a:pt x="279" y="229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6"/>
              <p:cNvSpPr>
                <a:spLocks noEditPoints="1"/>
              </p:cNvSpPr>
              <p:nvPr/>
            </p:nvSpPr>
            <p:spPr bwMode="auto">
              <a:xfrm>
                <a:off x="346" y="654"/>
                <a:ext cx="279" cy="279"/>
              </a:xfrm>
              <a:custGeom>
                <a:avLst/>
                <a:gdLst>
                  <a:gd name="T0" fmla="*/ 48 w 279"/>
                  <a:gd name="T1" fmla="*/ 12 h 279"/>
                  <a:gd name="T2" fmla="*/ 266 w 279"/>
                  <a:gd name="T3" fmla="*/ 231 h 279"/>
                  <a:gd name="T4" fmla="*/ 263 w 279"/>
                  <a:gd name="T5" fmla="*/ 238 h 279"/>
                  <a:gd name="T6" fmla="*/ 238 w 279"/>
                  <a:gd name="T7" fmla="*/ 263 h 279"/>
                  <a:gd name="T8" fmla="*/ 231 w 279"/>
                  <a:gd name="T9" fmla="*/ 266 h 279"/>
                  <a:gd name="T10" fmla="*/ 12 w 279"/>
                  <a:gd name="T11" fmla="*/ 48 h 279"/>
                  <a:gd name="T12" fmla="*/ 16 w 279"/>
                  <a:gd name="T13" fmla="*/ 41 h 279"/>
                  <a:gd name="T14" fmla="*/ 41 w 279"/>
                  <a:gd name="T15" fmla="*/ 16 h 279"/>
                  <a:gd name="T16" fmla="*/ 48 w 279"/>
                  <a:gd name="T17" fmla="*/ 12 h 279"/>
                  <a:gd name="T18" fmla="*/ 50 w 279"/>
                  <a:gd name="T19" fmla="*/ 0 h 279"/>
                  <a:gd name="T20" fmla="*/ 34 w 279"/>
                  <a:gd name="T21" fmla="*/ 7 h 279"/>
                  <a:gd name="T22" fmla="*/ 7 w 279"/>
                  <a:gd name="T23" fmla="*/ 35 h 279"/>
                  <a:gd name="T24" fmla="*/ 0 w 279"/>
                  <a:gd name="T25" fmla="*/ 51 h 279"/>
                  <a:gd name="T26" fmla="*/ 227 w 279"/>
                  <a:gd name="T27" fmla="*/ 279 h 279"/>
                  <a:gd name="T28" fmla="*/ 245 w 279"/>
                  <a:gd name="T29" fmla="*/ 272 h 279"/>
                  <a:gd name="T30" fmla="*/ 272 w 279"/>
                  <a:gd name="T31" fmla="*/ 245 h 279"/>
                  <a:gd name="T32" fmla="*/ 279 w 279"/>
                  <a:gd name="T33" fmla="*/ 229 h 279"/>
                  <a:gd name="T34" fmla="*/ 50 w 279"/>
                  <a:gd name="T35" fmla="*/ 0 h 279"/>
                  <a:gd name="T36" fmla="*/ 50 w 279"/>
                  <a:gd name="T37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9" h="279">
                    <a:moveTo>
                      <a:pt x="48" y="12"/>
                    </a:moveTo>
                    <a:lnTo>
                      <a:pt x="266" y="231"/>
                    </a:lnTo>
                    <a:lnTo>
                      <a:pt x="263" y="238"/>
                    </a:lnTo>
                    <a:lnTo>
                      <a:pt x="238" y="263"/>
                    </a:lnTo>
                    <a:lnTo>
                      <a:pt x="231" y="266"/>
                    </a:lnTo>
                    <a:lnTo>
                      <a:pt x="12" y="48"/>
                    </a:lnTo>
                    <a:lnTo>
                      <a:pt x="16" y="41"/>
                    </a:lnTo>
                    <a:lnTo>
                      <a:pt x="41" y="16"/>
                    </a:lnTo>
                    <a:lnTo>
                      <a:pt x="48" y="12"/>
                    </a:lnTo>
                    <a:moveTo>
                      <a:pt x="50" y="0"/>
                    </a:moveTo>
                    <a:lnTo>
                      <a:pt x="34" y="7"/>
                    </a:lnTo>
                    <a:lnTo>
                      <a:pt x="7" y="35"/>
                    </a:lnTo>
                    <a:lnTo>
                      <a:pt x="0" y="51"/>
                    </a:lnTo>
                    <a:lnTo>
                      <a:pt x="227" y="279"/>
                    </a:lnTo>
                    <a:lnTo>
                      <a:pt x="245" y="272"/>
                    </a:lnTo>
                    <a:lnTo>
                      <a:pt x="272" y="245"/>
                    </a:lnTo>
                    <a:lnTo>
                      <a:pt x="279" y="229"/>
                    </a:lnTo>
                    <a:lnTo>
                      <a:pt x="50" y="0"/>
                    </a:lnTo>
                    <a:lnTo>
                      <a:pt x="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7"/>
              <p:cNvSpPr>
                <a:spLocks noEditPoints="1"/>
              </p:cNvSpPr>
              <p:nvPr/>
            </p:nvSpPr>
            <p:spPr bwMode="auto">
              <a:xfrm>
                <a:off x="580" y="888"/>
                <a:ext cx="105" cy="107"/>
              </a:xfrm>
              <a:custGeom>
                <a:avLst/>
                <a:gdLst>
                  <a:gd name="T0" fmla="*/ 52 w 105"/>
                  <a:gd name="T1" fmla="*/ 27 h 107"/>
                  <a:gd name="T2" fmla="*/ 80 w 105"/>
                  <a:gd name="T3" fmla="*/ 82 h 107"/>
                  <a:gd name="T4" fmla="*/ 25 w 105"/>
                  <a:gd name="T5" fmla="*/ 54 h 107"/>
                  <a:gd name="T6" fmla="*/ 52 w 105"/>
                  <a:gd name="T7" fmla="*/ 27 h 107"/>
                  <a:gd name="T8" fmla="*/ 50 w 105"/>
                  <a:gd name="T9" fmla="*/ 0 h 107"/>
                  <a:gd name="T10" fmla="*/ 45 w 105"/>
                  <a:gd name="T11" fmla="*/ 18 h 107"/>
                  <a:gd name="T12" fmla="*/ 18 w 105"/>
                  <a:gd name="T13" fmla="*/ 47 h 107"/>
                  <a:gd name="T14" fmla="*/ 0 w 105"/>
                  <a:gd name="T15" fmla="*/ 52 h 107"/>
                  <a:gd name="T16" fmla="*/ 105 w 105"/>
                  <a:gd name="T17" fmla="*/ 107 h 107"/>
                  <a:gd name="T18" fmla="*/ 50 w 105"/>
                  <a:gd name="T19" fmla="*/ 0 h 107"/>
                  <a:gd name="T20" fmla="*/ 50 w 105"/>
                  <a:gd name="T2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107">
                    <a:moveTo>
                      <a:pt x="52" y="27"/>
                    </a:moveTo>
                    <a:lnTo>
                      <a:pt x="80" y="82"/>
                    </a:lnTo>
                    <a:lnTo>
                      <a:pt x="25" y="54"/>
                    </a:lnTo>
                    <a:lnTo>
                      <a:pt x="52" y="27"/>
                    </a:lnTo>
                    <a:close/>
                    <a:moveTo>
                      <a:pt x="50" y="0"/>
                    </a:moveTo>
                    <a:lnTo>
                      <a:pt x="45" y="18"/>
                    </a:lnTo>
                    <a:lnTo>
                      <a:pt x="18" y="47"/>
                    </a:lnTo>
                    <a:lnTo>
                      <a:pt x="0" y="52"/>
                    </a:lnTo>
                    <a:lnTo>
                      <a:pt x="105" y="107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8"/>
              <p:cNvSpPr>
                <a:spLocks noEditPoints="1"/>
              </p:cNvSpPr>
              <p:nvPr/>
            </p:nvSpPr>
            <p:spPr bwMode="auto">
              <a:xfrm>
                <a:off x="580" y="888"/>
                <a:ext cx="105" cy="107"/>
              </a:xfrm>
              <a:custGeom>
                <a:avLst/>
                <a:gdLst>
                  <a:gd name="T0" fmla="*/ 52 w 105"/>
                  <a:gd name="T1" fmla="*/ 27 h 107"/>
                  <a:gd name="T2" fmla="*/ 80 w 105"/>
                  <a:gd name="T3" fmla="*/ 82 h 107"/>
                  <a:gd name="T4" fmla="*/ 25 w 105"/>
                  <a:gd name="T5" fmla="*/ 54 h 107"/>
                  <a:gd name="T6" fmla="*/ 52 w 105"/>
                  <a:gd name="T7" fmla="*/ 27 h 107"/>
                  <a:gd name="T8" fmla="*/ 50 w 105"/>
                  <a:gd name="T9" fmla="*/ 0 h 107"/>
                  <a:gd name="T10" fmla="*/ 45 w 105"/>
                  <a:gd name="T11" fmla="*/ 18 h 107"/>
                  <a:gd name="T12" fmla="*/ 18 w 105"/>
                  <a:gd name="T13" fmla="*/ 47 h 107"/>
                  <a:gd name="T14" fmla="*/ 0 w 105"/>
                  <a:gd name="T15" fmla="*/ 52 h 107"/>
                  <a:gd name="T16" fmla="*/ 105 w 105"/>
                  <a:gd name="T17" fmla="*/ 107 h 107"/>
                  <a:gd name="T18" fmla="*/ 50 w 105"/>
                  <a:gd name="T19" fmla="*/ 0 h 107"/>
                  <a:gd name="T20" fmla="*/ 50 w 105"/>
                  <a:gd name="T2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107">
                    <a:moveTo>
                      <a:pt x="52" y="27"/>
                    </a:moveTo>
                    <a:lnTo>
                      <a:pt x="80" y="82"/>
                    </a:lnTo>
                    <a:lnTo>
                      <a:pt x="25" y="54"/>
                    </a:lnTo>
                    <a:lnTo>
                      <a:pt x="52" y="27"/>
                    </a:lnTo>
                    <a:moveTo>
                      <a:pt x="50" y="0"/>
                    </a:moveTo>
                    <a:lnTo>
                      <a:pt x="45" y="18"/>
                    </a:lnTo>
                    <a:lnTo>
                      <a:pt x="18" y="47"/>
                    </a:lnTo>
                    <a:lnTo>
                      <a:pt x="0" y="52"/>
                    </a:lnTo>
                    <a:lnTo>
                      <a:pt x="105" y="107"/>
                    </a:lnTo>
                    <a:lnTo>
                      <a:pt x="50" y="0"/>
                    </a:lnTo>
                    <a:lnTo>
                      <a:pt x="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9"/>
              <p:cNvSpPr>
                <a:spLocks/>
              </p:cNvSpPr>
              <p:nvPr/>
            </p:nvSpPr>
            <p:spPr bwMode="auto">
              <a:xfrm>
                <a:off x="644" y="956"/>
                <a:ext cx="22" cy="18"/>
              </a:xfrm>
              <a:custGeom>
                <a:avLst/>
                <a:gdLst>
                  <a:gd name="T0" fmla="*/ 6 w 12"/>
                  <a:gd name="T1" fmla="*/ 10 h 10"/>
                  <a:gd name="T2" fmla="*/ 0 w 12"/>
                  <a:gd name="T3" fmla="*/ 9 h 10"/>
                  <a:gd name="T4" fmla="*/ 11 w 12"/>
                  <a:gd name="T5" fmla="*/ 0 h 10"/>
                  <a:gd name="T6" fmla="*/ 12 w 12"/>
                  <a:gd name="T7" fmla="*/ 6 h 10"/>
                  <a:gd name="T8" fmla="*/ 6 w 12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2" y="1"/>
                      <a:pt x="11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7" y="6"/>
                      <a:pt x="6" y="9"/>
                      <a:pt x="6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0"/>
              <p:cNvSpPr>
                <a:spLocks noEditPoints="1"/>
              </p:cNvSpPr>
              <p:nvPr/>
            </p:nvSpPr>
            <p:spPr bwMode="auto">
              <a:xfrm>
                <a:off x="1074" y="661"/>
                <a:ext cx="197" cy="188"/>
              </a:xfrm>
              <a:custGeom>
                <a:avLst/>
                <a:gdLst>
                  <a:gd name="T0" fmla="*/ 12 w 111"/>
                  <a:gd name="T1" fmla="*/ 7 h 106"/>
                  <a:gd name="T2" fmla="*/ 97 w 111"/>
                  <a:gd name="T3" fmla="*/ 76 h 106"/>
                  <a:gd name="T4" fmla="*/ 103 w 111"/>
                  <a:gd name="T5" fmla="*/ 82 h 106"/>
                  <a:gd name="T6" fmla="*/ 87 w 111"/>
                  <a:gd name="T7" fmla="*/ 98 h 106"/>
                  <a:gd name="T8" fmla="*/ 81 w 111"/>
                  <a:gd name="T9" fmla="*/ 91 h 106"/>
                  <a:gd name="T10" fmla="*/ 12 w 111"/>
                  <a:gd name="T11" fmla="*/ 7 h 106"/>
                  <a:gd name="T12" fmla="*/ 9 w 111"/>
                  <a:gd name="T13" fmla="*/ 0 h 106"/>
                  <a:gd name="T14" fmla="*/ 6 w 111"/>
                  <a:gd name="T15" fmla="*/ 1 h 106"/>
                  <a:gd name="T16" fmla="*/ 77 w 111"/>
                  <a:gd name="T17" fmla="*/ 96 h 106"/>
                  <a:gd name="T18" fmla="*/ 88 w 111"/>
                  <a:gd name="T19" fmla="*/ 106 h 106"/>
                  <a:gd name="T20" fmla="*/ 111 w 111"/>
                  <a:gd name="T21" fmla="*/ 82 h 106"/>
                  <a:gd name="T22" fmla="*/ 101 w 111"/>
                  <a:gd name="T23" fmla="*/ 72 h 106"/>
                  <a:gd name="T24" fmla="*/ 9 w 111"/>
                  <a:gd name="T25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1" h="106">
                    <a:moveTo>
                      <a:pt x="12" y="7"/>
                    </a:moveTo>
                    <a:cubicBezTo>
                      <a:pt x="24" y="12"/>
                      <a:pt x="56" y="35"/>
                      <a:pt x="97" y="76"/>
                    </a:cubicBezTo>
                    <a:cubicBezTo>
                      <a:pt x="99" y="78"/>
                      <a:pt x="101" y="80"/>
                      <a:pt x="103" y="82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5" y="95"/>
                      <a:pt x="83" y="93"/>
                      <a:pt x="81" y="91"/>
                    </a:cubicBezTo>
                    <a:cubicBezTo>
                      <a:pt x="38" y="48"/>
                      <a:pt x="17" y="18"/>
                      <a:pt x="12" y="7"/>
                    </a:cubicBezTo>
                    <a:moveTo>
                      <a:pt x="9" y="0"/>
                    </a:moveTo>
                    <a:cubicBezTo>
                      <a:pt x="8" y="0"/>
                      <a:pt x="7" y="1"/>
                      <a:pt x="6" y="1"/>
                    </a:cubicBezTo>
                    <a:cubicBezTo>
                      <a:pt x="0" y="8"/>
                      <a:pt x="31" y="50"/>
                      <a:pt x="77" y="96"/>
                    </a:cubicBezTo>
                    <a:cubicBezTo>
                      <a:pt x="80" y="99"/>
                      <a:pt x="84" y="103"/>
                      <a:pt x="88" y="106"/>
                    </a:cubicBezTo>
                    <a:cubicBezTo>
                      <a:pt x="111" y="82"/>
                      <a:pt x="111" y="82"/>
                      <a:pt x="111" y="82"/>
                    </a:cubicBezTo>
                    <a:cubicBezTo>
                      <a:pt x="108" y="79"/>
                      <a:pt x="104" y="75"/>
                      <a:pt x="101" y="72"/>
                    </a:cubicBezTo>
                    <a:cubicBezTo>
                      <a:pt x="59" y="30"/>
                      <a:pt x="21" y="0"/>
                      <a:pt x="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1"/>
              <p:cNvSpPr>
                <a:spLocks noEditPoints="1"/>
              </p:cNvSpPr>
              <p:nvPr/>
            </p:nvSpPr>
            <p:spPr bwMode="auto">
              <a:xfrm>
                <a:off x="1239" y="817"/>
                <a:ext cx="114" cy="114"/>
              </a:xfrm>
              <a:custGeom>
                <a:avLst/>
                <a:gdLst>
                  <a:gd name="T0" fmla="*/ 24 w 64"/>
                  <a:gd name="T1" fmla="*/ 8 h 64"/>
                  <a:gd name="T2" fmla="*/ 56 w 64"/>
                  <a:gd name="T3" fmla="*/ 45 h 64"/>
                  <a:gd name="T4" fmla="*/ 45 w 64"/>
                  <a:gd name="T5" fmla="*/ 56 h 64"/>
                  <a:gd name="T6" fmla="*/ 9 w 64"/>
                  <a:gd name="T7" fmla="*/ 24 h 64"/>
                  <a:gd name="T8" fmla="*/ 24 w 64"/>
                  <a:gd name="T9" fmla="*/ 8 h 64"/>
                  <a:gd name="T10" fmla="*/ 24 w 64"/>
                  <a:gd name="T11" fmla="*/ 0 h 64"/>
                  <a:gd name="T12" fmla="*/ 0 w 64"/>
                  <a:gd name="T13" fmla="*/ 24 h 64"/>
                  <a:gd name="T14" fmla="*/ 46 w 64"/>
                  <a:gd name="T15" fmla="*/ 64 h 64"/>
                  <a:gd name="T16" fmla="*/ 64 w 64"/>
                  <a:gd name="T17" fmla="*/ 46 h 64"/>
                  <a:gd name="T18" fmla="*/ 24 w 64"/>
                  <a:gd name="T1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64">
                    <a:moveTo>
                      <a:pt x="24" y="8"/>
                    </a:moveTo>
                    <a:cubicBezTo>
                      <a:pt x="36" y="21"/>
                      <a:pt x="47" y="34"/>
                      <a:pt x="56" y="45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4" y="47"/>
                      <a:pt x="22" y="36"/>
                      <a:pt x="9" y="24"/>
                    </a:cubicBezTo>
                    <a:cubicBezTo>
                      <a:pt x="24" y="8"/>
                      <a:pt x="24" y="8"/>
                      <a:pt x="24" y="8"/>
                    </a:cubicBezTo>
                    <a:moveTo>
                      <a:pt x="24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17" y="40"/>
                      <a:pt x="33" y="53"/>
                      <a:pt x="46" y="64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54" y="32"/>
                      <a:pt x="40" y="16"/>
                      <a:pt x="2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2"/>
              <p:cNvSpPr>
                <a:spLocks noEditPoints="1"/>
              </p:cNvSpPr>
              <p:nvPr/>
            </p:nvSpPr>
            <p:spPr bwMode="auto">
              <a:xfrm>
                <a:off x="1328" y="903"/>
                <a:ext cx="98" cy="83"/>
              </a:xfrm>
              <a:custGeom>
                <a:avLst/>
                <a:gdLst>
                  <a:gd name="T0" fmla="*/ 20 w 55"/>
                  <a:gd name="T1" fmla="*/ 6 h 47"/>
                  <a:gd name="T2" fmla="*/ 32 w 55"/>
                  <a:gd name="T3" fmla="*/ 21 h 47"/>
                  <a:gd name="T4" fmla="*/ 39 w 55"/>
                  <a:gd name="T5" fmla="*/ 41 h 47"/>
                  <a:gd name="T6" fmla="*/ 33 w 55"/>
                  <a:gd name="T7" fmla="*/ 41 h 47"/>
                  <a:gd name="T8" fmla="*/ 6 w 55"/>
                  <a:gd name="T9" fmla="*/ 21 h 47"/>
                  <a:gd name="T10" fmla="*/ 20 w 55"/>
                  <a:gd name="T11" fmla="*/ 6 h 47"/>
                  <a:gd name="T12" fmla="*/ 19 w 55"/>
                  <a:gd name="T13" fmla="*/ 0 h 47"/>
                  <a:gd name="T14" fmla="*/ 18 w 55"/>
                  <a:gd name="T15" fmla="*/ 0 h 47"/>
                  <a:gd name="T16" fmla="*/ 0 w 55"/>
                  <a:gd name="T17" fmla="*/ 19 h 47"/>
                  <a:gd name="T18" fmla="*/ 33 w 55"/>
                  <a:gd name="T19" fmla="*/ 47 h 47"/>
                  <a:gd name="T20" fmla="*/ 55 w 55"/>
                  <a:gd name="T21" fmla="*/ 44 h 47"/>
                  <a:gd name="T22" fmla="*/ 38 w 55"/>
                  <a:gd name="T23" fmla="*/ 20 h 47"/>
                  <a:gd name="T24" fmla="*/ 19 w 55"/>
                  <a:gd name="T2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47">
                    <a:moveTo>
                      <a:pt x="20" y="6"/>
                    </a:moveTo>
                    <a:cubicBezTo>
                      <a:pt x="24" y="7"/>
                      <a:pt x="31" y="10"/>
                      <a:pt x="32" y="21"/>
                    </a:cubicBezTo>
                    <a:cubicBezTo>
                      <a:pt x="32" y="30"/>
                      <a:pt x="35" y="36"/>
                      <a:pt x="39" y="41"/>
                    </a:cubicBezTo>
                    <a:cubicBezTo>
                      <a:pt x="37" y="41"/>
                      <a:pt x="35" y="41"/>
                      <a:pt x="33" y="41"/>
                    </a:cubicBezTo>
                    <a:cubicBezTo>
                      <a:pt x="13" y="41"/>
                      <a:pt x="8" y="27"/>
                      <a:pt x="6" y="21"/>
                    </a:cubicBezTo>
                    <a:cubicBezTo>
                      <a:pt x="20" y="6"/>
                      <a:pt x="20" y="6"/>
                      <a:pt x="20" y="6"/>
                    </a:cubicBezTo>
                    <a:moveTo>
                      <a:pt x="19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3" y="47"/>
                      <a:pt x="33" y="47"/>
                    </a:cubicBezTo>
                    <a:cubicBezTo>
                      <a:pt x="39" y="47"/>
                      <a:pt x="46" y="46"/>
                      <a:pt x="55" y="44"/>
                    </a:cubicBezTo>
                    <a:cubicBezTo>
                      <a:pt x="55" y="44"/>
                      <a:pt x="39" y="43"/>
                      <a:pt x="38" y="20"/>
                    </a:cubicBezTo>
                    <a:cubicBezTo>
                      <a:pt x="37" y="4"/>
                      <a:pt x="23" y="0"/>
                      <a:pt x="1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3"/>
              <p:cNvSpPr>
                <a:spLocks noEditPoints="1"/>
              </p:cNvSpPr>
              <p:nvPr/>
            </p:nvSpPr>
            <p:spPr bwMode="auto">
              <a:xfrm>
                <a:off x="1820" y="657"/>
                <a:ext cx="341" cy="342"/>
              </a:xfrm>
              <a:custGeom>
                <a:avLst/>
                <a:gdLst>
                  <a:gd name="T0" fmla="*/ 62 w 341"/>
                  <a:gd name="T1" fmla="*/ 14 h 342"/>
                  <a:gd name="T2" fmla="*/ 327 w 341"/>
                  <a:gd name="T3" fmla="*/ 279 h 342"/>
                  <a:gd name="T4" fmla="*/ 279 w 341"/>
                  <a:gd name="T5" fmla="*/ 326 h 342"/>
                  <a:gd name="T6" fmla="*/ 16 w 341"/>
                  <a:gd name="T7" fmla="*/ 62 h 342"/>
                  <a:gd name="T8" fmla="*/ 62 w 341"/>
                  <a:gd name="T9" fmla="*/ 14 h 342"/>
                  <a:gd name="T10" fmla="*/ 62 w 341"/>
                  <a:gd name="T11" fmla="*/ 0 h 342"/>
                  <a:gd name="T12" fmla="*/ 0 w 341"/>
                  <a:gd name="T13" fmla="*/ 62 h 342"/>
                  <a:gd name="T14" fmla="*/ 279 w 341"/>
                  <a:gd name="T15" fmla="*/ 342 h 342"/>
                  <a:gd name="T16" fmla="*/ 341 w 341"/>
                  <a:gd name="T17" fmla="*/ 279 h 342"/>
                  <a:gd name="T18" fmla="*/ 62 w 341"/>
                  <a:gd name="T19" fmla="*/ 0 h 342"/>
                  <a:gd name="T20" fmla="*/ 62 w 341"/>
                  <a:gd name="T21" fmla="*/ 0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1" h="342">
                    <a:moveTo>
                      <a:pt x="62" y="14"/>
                    </a:moveTo>
                    <a:lnTo>
                      <a:pt x="327" y="279"/>
                    </a:lnTo>
                    <a:lnTo>
                      <a:pt x="279" y="326"/>
                    </a:lnTo>
                    <a:lnTo>
                      <a:pt x="16" y="62"/>
                    </a:lnTo>
                    <a:lnTo>
                      <a:pt x="62" y="14"/>
                    </a:lnTo>
                    <a:close/>
                    <a:moveTo>
                      <a:pt x="62" y="0"/>
                    </a:moveTo>
                    <a:lnTo>
                      <a:pt x="0" y="62"/>
                    </a:lnTo>
                    <a:lnTo>
                      <a:pt x="279" y="342"/>
                    </a:lnTo>
                    <a:lnTo>
                      <a:pt x="341" y="279"/>
                    </a:lnTo>
                    <a:lnTo>
                      <a:pt x="62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4"/>
              <p:cNvSpPr>
                <a:spLocks noEditPoints="1"/>
              </p:cNvSpPr>
              <p:nvPr/>
            </p:nvSpPr>
            <p:spPr bwMode="auto">
              <a:xfrm>
                <a:off x="1820" y="657"/>
                <a:ext cx="341" cy="342"/>
              </a:xfrm>
              <a:custGeom>
                <a:avLst/>
                <a:gdLst>
                  <a:gd name="T0" fmla="*/ 62 w 341"/>
                  <a:gd name="T1" fmla="*/ 14 h 342"/>
                  <a:gd name="T2" fmla="*/ 327 w 341"/>
                  <a:gd name="T3" fmla="*/ 279 h 342"/>
                  <a:gd name="T4" fmla="*/ 279 w 341"/>
                  <a:gd name="T5" fmla="*/ 326 h 342"/>
                  <a:gd name="T6" fmla="*/ 16 w 341"/>
                  <a:gd name="T7" fmla="*/ 62 h 342"/>
                  <a:gd name="T8" fmla="*/ 62 w 341"/>
                  <a:gd name="T9" fmla="*/ 14 h 342"/>
                  <a:gd name="T10" fmla="*/ 62 w 341"/>
                  <a:gd name="T11" fmla="*/ 0 h 342"/>
                  <a:gd name="T12" fmla="*/ 0 w 341"/>
                  <a:gd name="T13" fmla="*/ 62 h 342"/>
                  <a:gd name="T14" fmla="*/ 279 w 341"/>
                  <a:gd name="T15" fmla="*/ 342 h 342"/>
                  <a:gd name="T16" fmla="*/ 341 w 341"/>
                  <a:gd name="T17" fmla="*/ 279 h 342"/>
                  <a:gd name="T18" fmla="*/ 62 w 341"/>
                  <a:gd name="T19" fmla="*/ 0 h 342"/>
                  <a:gd name="T20" fmla="*/ 62 w 341"/>
                  <a:gd name="T21" fmla="*/ 0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1" h="342">
                    <a:moveTo>
                      <a:pt x="62" y="14"/>
                    </a:moveTo>
                    <a:lnTo>
                      <a:pt x="327" y="279"/>
                    </a:lnTo>
                    <a:lnTo>
                      <a:pt x="279" y="326"/>
                    </a:lnTo>
                    <a:lnTo>
                      <a:pt x="16" y="62"/>
                    </a:lnTo>
                    <a:lnTo>
                      <a:pt x="62" y="14"/>
                    </a:lnTo>
                    <a:moveTo>
                      <a:pt x="62" y="0"/>
                    </a:moveTo>
                    <a:lnTo>
                      <a:pt x="0" y="62"/>
                    </a:lnTo>
                    <a:lnTo>
                      <a:pt x="279" y="342"/>
                    </a:lnTo>
                    <a:lnTo>
                      <a:pt x="341" y="279"/>
                    </a:lnTo>
                    <a:lnTo>
                      <a:pt x="62" y="0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5"/>
              <p:cNvSpPr>
                <a:spLocks/>
              </p:cNvSpPr>
              <p:nvPr/>
            </p:nvSpPr>
            <p:spPr bwMode="auto">
              <a:xfrm>
                <a:off x="1836" y="698"/>
                <a:ext cx="29" cy="29"/>
              </a:xfrm>
              <a:custGeom>
                <a:avLst/>
                <a:gdLst>
                  <a:gd name="T0" fmla="*/ 7 w 29"/>
                  <a:gd name="T1" fmla="*/ 29 h 29"/>
                  <a:gd name="T2" fmla="*/ 0 w 29"/>
                  <a:gd name="T3" fmla="*/ 21 h 29"/>
                  <a:gd name="T4" fmla="*/ 22 w 29"/>
                  <a:gd name="T5" fmla="*/ 0 h 29"/>
                  <a:gd name="T6" fmla="*/ 29 w 29"/>
                  <a:gd name="T7" fmla="*/ 9 h 29"/>
                  <a:gd name="T8" fmla="*/ 7 w 29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7" y="29"/>
                    </a:moveTo>
                    <a:lnTo>
                      <a:pt x="0" y="21"/>
                    </a:lnTo>
                    <a:lnTo>
                      <a:pt x="22" y="0"/>
                    </a:lnTo>
                    <a:lnTo>
                      <a:pt x="29" y="9"/>
                    </a:lnTo>
                    <a:lnTo>
                      <a:pt x="7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6"/>
              <p:cNvSpPr>
                <a:spLocks/>
              </p:cNvSpPr>
              <p:nvPr/>
            </p:nvSpPr>
            <p:spPr bwMode="auto">
              <a:xfrm>
                <a:off x="1847" y="718"/>
                <a:ext cx="19" cy="19"/>
              </a:xfrm>
              <a:custGeom>
                <a:avLst/>
                <a:gdLst>
                  <a:gd name="T0" fmla="*/ 7 w 19"/>
                  <a:gd name="T1" fmla="*/ 19 h 19"/>
                  <a:gd name="T2" fmla="*/ 0 w 19"/>
                  <a:gd name="T3" fmla="*/ 12 h 19"/>
                  <a:gd name="T4" fmla="*/ 12 w 19"/>
                  <a:gd name="T5" fmla="*/ 0 h 19"/>
                  <a:gd name="T6" fmla="*/ 19 w 19"/>
                  <a:gd name="T7" fmla="*/ 7 h 19"/>
                  <a:gd name="T8" fmla="*/ 7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0" y="12"/>
                    </a:lnTo>
                    <a:lnTo>
                      <a:pt x="12" y="0"/>
                    </a:lnTo>
                    <a:lnTo>
                      <a:pt x="19" y="7"/>
                    </a:lnTo>
                    <a:lnTo>
                      <a:pt x="7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7"/>
              <p:cNvSpPr>
                <a:spLocks/>
              </p:cNvSpPr>
              <p:nvPr/>
            </p:nvSpPr>
            <p:spPr bwMode="auto">
              <a:xfrm>
                <a:off x="1858" y="719"/>
                <a:ext cx="26" cy="29"/>
              </a:xfrm>
              <a:custGeom>
                <a:avLst/>
                <a:gdLst>
                  <a:gd name="T0" fmla="*/ 7 w 26"/>
                  <a:gd name="T1" fmla="*/ 29 h 29"/>
                  <a:gd name="T2" fmla="*/ 0 w 26"/>
                  <a:gd name="T3" fmla="*/ 20 h 29"/>
                  <a:gd name="T4" fmla="*/ 19 w 26"/>
                  <a:gd name="T5" fmla="*/ 0 h 29"/>
                  <a:gd name="T6" fmla="*/ 26 w 26"/>
                  <a:gd name="T7" fmla="*/ 8 h 29"/>
                  <a:gd name="T8" fmla="*/ 7 w 26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9">
                    <a:moveTo>
                      <a:pt x="7" y="29"/>
                    </a:moveTo>
                    <a:lnTo>
                      <a:pt x="0" y="20"/>
                    </a:lnTo>
                    <a:lnTo>
                      <a:pt x="19" y="0"/>
                    </a:lnTo>
                    <a:lnTo>
                      <a:pt x="26" y="8"/>
                    </a:lnTo>
                    <a:lnTo>
                      <a:pt x="7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8"/>
              <p:cNvSpPr>
                <a:spLocks/>
              </p:cNvSpPr>
              <p:nvPr/>
            </p:nvSpPr>
            <p:spPr bwMode="auto">
              <a:xfrm>
                <a:off x="1866" y="737"/>
                <a:ext cx="22" cy="20"/>
              </a:xfrm>
              <a:custGeom>
                <a:avLst/>
                <a:gdLst>
                  <a:gd name="T0" fmla="*/ 9 w 22"/>
                  <a:gd name="T1" fmla="*/ 20 h 20"/>
                  <a:gd name="T2" fmla="*/ 0 w 22"/>
                  <a:gd name="T3" fmla="*/ 13 h 20"/>
                  <a:gd name="T4" fmla="*/ 13 w 22"/>
                  <a:gd name="T5" fmla="*/ 0 h 20"/>
                  <a:gd name="T6" fmla="*/ 22 w 22"/>
                  <a:gd name="T7" fmla="*/ 7 h 20"/>
                  <a:gd name="T8" fmla="*/ 9 w 22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0">
                    <a:moveTo>
                      <a:pt x="9" y="20"/>
                    </a:moveTo>
                    <a:lnTo>
                      <a:pt x="0" y="13"/>
                    </a:lnTo>
                    <a:lnTo>
                      <a:pt x="13" y="0"/>
                    </a:lnTo>
                    <a:lnTo>
                      <a:pt x="22" y="7"/>
                    </a:lnTo>
                    <a:lnTo>
                      <a:pt x="9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9"/>
              <p:cNvSpPr>
                <a:spLocks/>
              </p:cNvSpPr>
              <p:nvPr/>
            </p:nvSpPr>
            <p:spPr bwMode="auto">
              <a:xfrm>
                <a:off x="1877" y="739"/>
                <a:ext cx="29" cy="28"/>
              </a:xfrm>
              <a:custGeom>
                <a:avLst/>
                <a:gdLst>
                  <a:gd name="T0" fmla="*/ 7 w 29"/>
                  <a:gd name="T1" fmla="*/ 28 h 28"/>
                  <a:gd name="T2" fmla="*/ 0 w 29"/>
                  <a:gd name="T3" fmla="*/ 21 h 28"/>
                  <a:gd name="T4" fmla="*/ 21 w 29"/>
                  <a:gd name="T5" fmla="*/ 0 h 28"/>
                  <a:gd name="T6" fmla="*/ 29 w 29"/>
                  <a:gd name="T7" fmla="*/ 9 h 28"/>
                  <a:gd name="T8" fmla="*/ 7 w 29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7" y="28"/>
                    </a:moveTo>
                    <a:lnTo>
                      <a:pt x="0" y="21"/>
                    </a:lnTo>
                    <a:lnTo>
                      <a:pt x="21" y="0"/>
                    </a:lnTo>
                    <a:lnTo>
                      <a:pt x="29" y="9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20"/>
              <p:cNvSpPr>
                <a:spLocks/>
              </p:cNvSpPr>
              <p:nvPr/>
            </p:nvSpPr>
            <p:spPr bwMode="auto">
              <a:xfrm>
                <a:off x="1888" y="759"/>
                <a:ext cx="19" cy="19"/>
              </a:xfrm>
              <a:custGeom>
                <a:avLst/>
                <a:gdLst>
                  <a:gd name="T0" fmla="*/ 7 w 19"/>
                  <a:gd name="T1" fmla="*/ 19 h 19"/>
                  <a:gd name="T2" fmla="*/ 0 w 19"/>
                  <a:gd name="T3" fmla="*/ 12 h 19"/>
                  <a:gd name="T4" fmla="*/ 12 w 19"/>
                  <a:gd name="T5" fmla="*/ 0 h 19"/>
                  <a:gd name="T6" fmla="*/ 19 w 19"/>
                  <a:gd name="T7" fmla="*/ 7 h 19"/>
                  <a:gd name="T8" fmla="*/ 7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0" y="12"/>
                    </a:lnTo>
                    <a:lnTo>
                      <a:pt x="12" y="0"/>
                    </a:lnTo>
                    <a:lnTo>
                      <a:pt x="19" y="7"/>
                    </a:lnTo>
                    <a:lnTo>
                      <a:pt x="7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21"/>
              <p:cNvSpPr>
                <a:spLocks/>
              </p:cNvSpPr>
              <p:nvPr/>
            </p:nvSpPr>
            <p:spPr bwMode="auto">
              <a:xfrm>
                <a:off x="1898" y="760"/>
                <a:ext cx="27" cy="29"/>
              </a:xfrm>
              <a:custGeom>
                <a:avLst/>
                <a:gdLst>
                  <a:gd name="T0" fmla="*/ 8 w 27"/>
                  <a:gd name="T1" fmla="*/ 29 h 29"/>
                  <a:gd name="T2" fmla="*/ 0 w 27"/>
                  <a:gd name="T3" fmla="*/ 20 h 29"/>
                  <a:gd name="T4" fmla="*/ 20 w 27"/>
                  <a:gd name="T5" fmla="*/ 0 h 29"/>
                  <a:gd name="T6" fmla="*/ 27 w 27"/>
                  <a:gd name="T7" fmla="*/ 7 h 29"/>
                  <a:gd name="T8" fmla="*/ 8 w 27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9">
                    <a:moveTo>
                      <a:pt x="8" y="29"/>
                    </a:moveTo>
                    <a:lnTo>
                      <a:pt x="0" y="20"/>
                    </a:lnTo>
                    <a:lnTo>
                      <a:pt x="20" y="0"/>
                    </a:lnTo>
                    <a:lnTo>
                      <a:pt x="27" y="7"/>
                    </a:lnTo>
                    <a:lnTo>
                      <a:pt x="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22"/>
              <p:cNvSpPr>
                <a:spLocks/>
              </p:cNvSpPr>
              <p:nvPr/>
            </p:nvSpPr>
            <p:spPr bwMode="auto">
              <a:xfrm>
                <a:off x="1907" y="778"/>
                <a:ext cx="22" cy="20"/>
              </a:xfrm>
              <a:custGeom>
                <a:avLst/>
                <a:gdLst>
                  <a:gd name="T0" fmla="*/ 9 w 22"/>
                  <a:gd name="T1" fmla="*/ 20 h 20"/>
                  <a:gd name="T2" fmla="*/ 0 w 22"/>
                  <a:gd name="T3" fmla="*/ 13 h 20"/>
                  <a:gd name="T4" fmla="*/ 13 w 22"/>
                  <a:gd name="T5" fmla="*/ 0 h 20"/>
                  <a:gd name="T6" fmla="*/ 22 w 22"/>
                  <a:gd name="T7" fmla="*/ 7 h 20"/>
                  <a:gd name="T8" fmla="*/ 9 w 22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0">
                    <a:moveTo>
                      <a:pt x="9" y="20"/>
                    </a:moveTo>
                    <a:lnTo>
                      <a:pt x="0" y="13"/>
                    </a:lnTo>
                    <a:lnTo>
                      <a:pt x="13" y="0"/>
                    </a:lnTo>
                    <a:lnTo>
                      <a:pt x="22" y="7"/>
                    </a:lnTo>
                    <a:lnTo>
                      <a:pt x="9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23"/>
              <p:cNvSpPr>
                <a:spLocks/>
              </p:cNvSpPr>
              <p:nvPr/>
            </p:nvSpPr>
            <p:spPr bwMode="auto">
              <a:xfrm>
                <a:off x="1918" y="780"/>
                <a:ext cx="28" cy="28"/>
              </a:xfrm>
              <a:custGeom>
                <a:avLst/>
                <a:gdLst>
                  <a:gd name="T0" fmla="*/ 7 w 28"/>
                  <a:gd name="T1" fmla="*/ 28 h 28"/>
                  <a:gd name="T2" fmla="*/ 0 w 28"/>
                  <a:gd name="T3" fmla="*/ 21 h 28"/>
                  <a:gd name="T4" fmla="*/ 21 w 28"/>
                  <a:gd name="T5" fmla="*/ 0 h 28"/>
                  <a:gd name="T6" fmla="*/ 28 w 28"/>
                  <a:gd name="T7" fmla="*/ 9 h 28"/>
                  <a:gd name="T8" fmla="*/ 7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7" y="28"/>
                    </a:moveTo>
                    <a:lnTo>
                      <a:pt x="0" y="21"/>
                    </a:lnTo>
                    <a:lnTo>
                      <a:pt x="21" y="0"/>
                    </a:lnTo>
                    <a:lnTo>
                      <a:pt x="28" y="9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4"/>
              <p:cNvSpPr>
                <a:spLocks/>
              </p:cNvSpPr>
              <p:nvPr/>
            </p:nvSpPr>
            <p:spPr bwMode="auto">
              <a:xfrm>
                <a:off x="1929" y="799"/>
                <a:ext cx="19" cy="20"/>
              </a:xfrm>
              <a:custGeom>
                <a:avLst/>
                <a:gdLst>
                  <a:gd name="T0" fmla="*/ 7 w 19"/>
                  <a:gd name="T1" fmla="*/ 20 h 20"/>
                  <a:gd name="T2" fmla="*/ 0 w 19"/>
                  <a:gd name="T3" fmla="*/ 13 h 20"/>
                  <a:gd name="T4" fmla="*/ 12 w 19"/>
                  <a:gd name="T5" fmla="*/ 0 h 20"/>
                  <a:gd name="T6" fmla="*/ 19 w 19"/>
                  <a:gd name="T7" fmla="*/ 8 h 20"/>
                  <a:gd name="T8" fmla="*/ 7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7" y="20"/>
                    </a:moveTo>
                    <a:lnTo>
                      <a:pt x="0" y="13"/>
                    </a:lnTo>
                    <a:lnTo>
                      <a:pt x="12" y="0"/>
                    </a:lnTo>
                    <a:lnTo>
                      <a:pt x="19" y="8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5"/>
              <p:cNvSpPr>
                <a:spLocks/>
              </p:cNvSpPr>
              <p:nvPr/>
            </p:nvSpPr>
            <p:spPr bwMode="auto">
              <a:xfrm>
                <a:off x="1939" y="801"/>
                <a:ext cx="27" cy="29"/>
              </a:xfrm>
              <a:custGeom>
                <a:avLst/>
                <a:gdLst>
                  <a:gd name="T0" fmla="*/ 7 w 27"/>
                  <a:gd name="T1" fmla="*/ 29 h 29"/>
                  <a:gd name="T2" fmla="*/ 0 w 27"/>
                  <a:gd name="T3" fmla="*/ 20 h 29"/>
                  <a:gd name="T4" fmla="*/ 20 w 27"/>
                  <a:gd name="T5" fmla="*/ 0 h 29"/>
                  <a:gd name="T6" fmla="*/ 27 w 27"/>
                  <a:gd name="T7" fmla="*/ 7 h 29"/>
                  <a:gd name="T8" fmla="*/ 7 w 27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9">
                    <a:moveTo>
                      <a:pt x="7" y="29"/>
                    </a:moveTo>
                    <a:lnTo>
                      <a:pt x="0" y="20"/>
                    </a:lnTo>
                    <a:lnTo>
                      <a:pt x="20" y="0"/>
                    </a:lnTo>
                    <a:lnTo>
                      <a:pt x="27" y="7"/>
                    </a:lnTo>
                    <a:lnTo>
                      <a:pt x="7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6"/>
              <p:cNvSpPr>
                <a:spLocks/>
              </p:cNvSpPr>
              <p:nvPr/>
            </p:nvSpPr>
            <p:spPr bwMode="auto">
              <a:xfrm>
                <a:off x="1948" y="819"/>
                <a:ext cx="21" cy="20"/>
              </a:xfrm>
              <a:custGeom>
                <a:avLst/>
                <a:gdLst>
                  <a:gd name="T0" fmla="*/ 9 w 21"/>
                  <a:gd name="T1" fmla="*/ 20 h 20"/>
                  <a:gd name="T2" fmla="*/ 0 w 21"/>
                  <a:gd name="T3" fmla="*/ 12 h 20"/>
                  <a:gd name="T4" fmla="*/ 13 w 21"/>
                  <a:gd name="T5" fmla="*/ 0 h 20"/>
                  <a:gd name="T6" fmla="*/ 21 w 21"/>
                  <a:gd name="T7" fmla="*/ 7 h 20"/>
                  <a:gd name="T8" fmla="*/ 9 w 21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9" y="20"/>
                    </a:moveTo>
                    <a:lnTo>
                      <a:pt x="0" y="12"/>
                    </a:lnTo>
                    <a:lnTo>
                      <a:pt x="13" y="0"/>
                    </a:lnTo>
                    <a:lnTo>
                      <a:pt x="21" y="7"/>
                    </a:lnTo>
                    <a:lnTo>
                      <a:pt x="9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7"/>
              <p:cNvSpPr>
                <a:spLocks/>
              </p:cNvSpPr>
              <p:nvPr/>
            </p:nvSpPr>
            <p:spPr bwMode="auto">
              <a:xfrm>
                <a:off x="1959" y="821"/>
                <a:ext cx="28" cy="28"/>
              </a:xfrm>
              <a:custGeom>
                <a:avLst/>
                <a:gdLst>
                  <a:gd name="T0" fmla="*/ 7 w 28"/>
                  <a:gd name="T1" fmla="*/ 28 h 28"/>
                  <a:gd name="T2" fmla="*/ 0 w 28"/>
                  <a:gd name="T3" fmla="*/ 21 h 28"/>
                  <a:gd name="T4" fmla="*/ 21 w 28"/>
                  <a:gd name="T5" fmla="*/ 0 h 28"/>
                  <a:gd name="T6" fmla="*/ 28 w 28"/>
                  <a:gd name="T7" fmla="*/ 9 h 28"/>
                  <a:gd name="T8" fmla="*/ 7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7" y="28"/>
                    </a:moveTo>
                    <a:lnTo>
                      <a:pt x="0" y="21"/>
                    </a:lnTo>
                    <a:lnTo>
                      <a:pt x="21" y="0"/>
                    </a:lnTo>
                    <a:lnTo>
                      <a:pt x="28" y="9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28"/>
              <p:cNvSpPr>
                <a:spLocks/>
              </p:cNvSpPr>
              <p:nvPr/>
            </p:nvSpPr>
            <p:spPr bwMode="auto">
              <a:xfrm>
                <a:off x="1969" y="840"/>
                <a:ext cx="20" cy="20"/>
              </a:xfrm>
              <a:custGeom>
                <a:avLst/>
                <a:gdLst>
                  <a:gd name="T0" fmla="*/ 8 w 20"/>
                  <a:gd name="T1" fmla="*/ 20 h 20"/>
                  <a:gd name="T2" fmla="*/ 0 w 20"/>
                  <a:gd name="T3" fmla="*/ 13 h 20"/>
                  <a:gd name="T4" fmla="*/ 13 w 20"/>
                  <a:gd name="T5" fmla="*/ 0 h 20"/>
                  <a:gd name="T6" fmla="*/ 20 w 20"/>
                  <a:gd name="T7" fmla="*/ 7 h 20"/>
                  <a:gd name="T8" fmla="*/ 8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8" y="20"/>
                    </a:moveTo>
                    <a:lnTo>
                      <a:pt x="0" y="13"/>
                    </a:lnTo>
                    <a:lnTo>
                      <a:pt x="13" y="0"/>
                    </a:lnTo>
                    <a:lnTo>
                      <a:pt x="20" y="7"/>
                    </a:lnTo>
                    <a:lnTo>
                      <a:pt x="8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29"/>
              <p:cNvSpPr>
                <a:spLocks/>
              </p:cNvSpPr>
              <p:nvPr/>
            </p:nvSpPr>
            <p:spPr bwMode="auto">
              <a:xfrm>
                <a:off x="1980" y="842"/>
                <a:ext cx="27" cy="29"/>
              </a:xfrm>
              <a:custGeom>
                <a:avLst/>
                <a:gdLst>
                  <a:gd name="T0" fmla="*/ 7 w 27"/>
                  <a:gd name="T1" fmla="*/ 29 h 29"/>
                  <a:gd name="T2" fmla="*/ 0 w 27"/>
                  <a:gd name="T3" fmla="*/ 20 h 29"/>
                  <a:gd name="T4" fmla="*/ 20 w 27"/>
                  <a:gd name="T5" fmla="*/ 0 h 29"/>
                  <a:gd name="T6" fmla="*/ 27 w 27"/>
                  <a:gd name="T7" fmla="*/ 7 h 29"/>
                  <a:gd name="T8" fmla="*/ 7 w 27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9">
                    <a:moveTo>
                      <a:pt x="7" y="29"/>
                    </a:moveTo>
                    <a:lnTo>
                      <a:pt x="0" y="20"/>
                    </a:lnTo>
                    <a:lnTo>
                      <a:pt x="20" y="0"/>
                    </a:lnTo>
                    <a:lnTo>
                      <a:pt x="27" y="7"/>
                    </a:lnTo>
                    <a:lnTo>
                      <a:pt x="7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30"/>
              <p:cNvSpPr>
                <a:spLocks/>
              </p:cNvSpPr>
              <p:nvPr/>
            </p:nvSpPr>
            <p:spPr bwMode="auto">
              <a:xfrm>
                <a:off x="1989" y="860"/>
                <a:ext cx="21" cy="19"/>
              </a:xfrm>
              <a:custGeom>
                <a:avLst/>
                <a:gdLst>
                  <a:gd name="T0" fmla="*/ 9 w 21"/>
                  <a:gd name="T1" fmla="*/ 19 h 19"/>
                  <a:gd name="T2" fmla="*/ 0 w 21"/>
                  <a:gd name="T3" fmla="*/ 12 h 19"/>
                  <a:gd name="T4" fmla="*/ 12 w 21"/>
                  <a:gd name="T5" fmla="*/ 0 h 19"/>
                  <a:gd name="T6" fmla="*/ 21 w 21"/>
                  <a:gd name="T7" fmla="*/ 7 h 19"/>
                  <a:gd name="T8" fmla="*/ 9 w 21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9" y="19"/>
                    </a:moveTo>
                    <a:lnTo>
                      <a:pt x="0" y="12"/>
                    </a:lnTo>
                    <a:lnTo>
                      <a:pt x="12" y="0"/>
                    </a:lnTo>
                    <a:lnTo>
                      <a:pt x="21" y="7"/>
                    </a:lnTo>
                    <a:lnTo>
                      <a:pt x="9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31"/>
              <p:cNvSpPr>
                <a:spLocks/>
              </p:cNvSpPr>
              <p:nvPr/>
            </p:nvSpPr>
            <p:spPr bwMode="auto">
              <a:xfrm>
                <a:off x="2000" y="862"/>
                <a:ext cx="28" cy="28"/>
              </a:xfrm>
              <a:custGeom>
                <a:avLst/>
                <a:gdLst>
                  <a:gd name="T0" fmla="*/ 7 w 28"/>
                  <a:gd name="T1" fmla="*/ 28 h 28"/>
                  <a:gd name="T2" fmla="*/ 0 w 28"/>
                  <a:gd name="T3" fmla="*/ 21 h 28"/>
                  <a:gd name="T4" fmla="*/ 21 w 28"/>
                  <a:gd name="T5" fmla="*/ 0 h 28"/>
                  <a:gd name="T6" fmla="*/ 28 w 28"/>
                  <a:gd name="T7" fmla="*/ 9 h 28"/>
                  <a:gd name="T8" fmla="*/ 7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7" y="28"/>
                    </a:moveTo>
                    <a:lnTo>
                      <a:pt x="0" y="21"/>
                    </a:lnTo>
                    <a:lnTo>
                      <a:pt x="21" y="0"/>
                    </a:lnTo>
                    <a:lnTo>
                      <a:pt x="28" y="9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32"/>
              <p:cNvSpPr>
                <a:spLocks/>
              </p:cNvSpPr>
              <p:nvPr/>
            </p:nvSpPr>
            <p:spPr bwMode="auto">
              <a:xfrm>
                <a:off x="2010" y="881"/>
                <a:ext cx="20" cy="20"/>
              </a:xfrm>
              <a:custGeom>
                <a:avLst/>
                <a:gdLst>
                  <a:gd name="T0" fmla="*/ 7 w 20"/>
                  <a:gd name="T1" fmla="*/ 20 h 20"/>
                  <a:gd name="T2" fmla="*/ 0 w 20"/>
                  <a:gd name="T3" fmla="*/ 13 h 20"/>
                  <a:gd name="T4" fmla="*/ 13 w 20"/>
                  <a:gd name="T5" fmla="*/ 0 h 20"/>
                  <a:gd name="T6" fmla="*/ 20 w 20"/>
                  <a:gd name="T7" fmla="*/ 7 h 20"/>
                  <a:gd name="T8" fmla="*/ 7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7" y="20"/>
                    </a:moveTo>
                    <a:lnTo>
                      <a:pt x="0" y="13"/>
                    </a:lnTo>
                    <a:lnTo>
                      <a:pt x="13" y="0"/>
                    </a:lnTo>
                    <a:lnTo>
                      <a:pt x="20" y="7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33"/>
              <p:cNvSpPr>
                <a:spLocks/>
              </p:cNvSpPr>
              <p:nvPr/>
            </p:nvSpPr>
            <p:spPr bwMode="auto">
              <a:xfrm>
                <a:off x="2021" y="883"/>
                <a:ext cx="27" cy="29"/>
              </a:xfrm>
              <a:custGeom>
                <a:avLst/>
                <a:gdLst>
                  <a:gd name="T0" fmla="*/ 7 w 27"/>
                  <a:gd name="T1" fmla="*/ 29 h 29"/>
                  <a:gd name="T2" fmla="*/ 0 w 27"/>
                  <a:gd name="T3" fmla="*/ 20 h 29"/>
                  <a:gd name="T4" fmla="*/ 20 w 27"/>
                  <a:gd name="T5" fmla="*/ 0 h 29"/>
                  <a:gd name="T6" fmla="*/ 27 w 27"/>
                  <a:gd name="T7" fmla="*/ 7 h 29"/>
                  <a:gd name="T8" fmla="*/ 7 w 27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9">
                    <a:moveTo>
                      <a:pt x="7" y="29"/>
                    </a:moveTo>
                    <a:lnTo>
                      <a:pt x="0" y="20"/>
                    </a:lnTo>
                    <a:lnTo>
                      <a:pt x="20" y="0"/>
                    </a:lnTo>
                    <a:lnTo>
                      <a:pt x="27" y="7"/>
                    </a:lnTo>
                    <a:lnTo>
                      <a:pt x="7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34"/>
              <p:cNvSpPr>
                <a:spLocks/>
              </p:cNvSpPr>
              <p:nvPr/>
            </p:nvSpPr>
            <p:spPr bwMode="auto">
              <a:xfrm>
                <a:off x="2030" y="901"/>
                <a:ext cx="21" cy="19"/>
              </a:xfrm>
              <a:custGeom>
                <a:avLst/>
                <a:gdLst>
                  <a:gd name="T0" fmla="*/ 9 w 21"/>
                  <a:gd name="T1" fmla="*/ 19 h 19"/>
                  <a:gd name="T2" fmla="*/ 0 w 21"/>
                  <a:gd name="T3" fmla="*/ 12 h 19"/>
                  <a:gd name="T4" fmla="*/ 12 w 21"/>
                  <a:gd name="T5" fmla="*/ 0 h 19"/>
                  <a:gd name="T6" fmla="*/ 21 w 21"/>
                  <a:gd name="T7" fmla="*/ 7 h 19"/>
                  <a:gd name="T8" fmla="*/ 9 w 21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9" y="19"/>
                    </a:moveTo>
                    <a:lnTo>
                      <a:pt x="0" y="12"/>
                    </a:lnTo>
                    <a:lnTo>
                      <a:pt x="12" y="0"/>
                    </a:lnTo>
                    <a:lnTo>
                      <a:pt x="21" y="7"/>
                    </a:lnTo>
                    <a:lnTo>
                      <a:pt x="9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35"/>
              <p:cNvSpPr>
                <a:spLocks/>
              </p:cNvSpPr>
              <p:nvPr/>
            </p:nvSpPr>
            <p:spPr bwMode="auto">
              <a:xfrm>
                <a:off x="2041" y="903"/>
                <a:ext cx="28" cy="28"/>
              </a:xfrm>
              <a:custGeom>
                <a:avLst/>
                <a:gdLst>
                  <a:gd name="T0" fmla="*/ 7 w 28"/>
                  <a:gd name="T1" fmla="*/ 28 h 28"/>
                  <a:gd name="T2" fmla="*/ 0 w 28"/>
                  <a:gd name="T3" fmla="*/ 21 h 28"/>
                  <a:gd name="T4" fmla="*/ 21 w 28"/>
                  <a:gd name="T5" fmla="*/ 0 h 28"/>
                  <a:gd name="T6" fmla="*/ 28 w 28"/>
                  <a:gd name="T7" fmla="*/ 9 h 28"/>
                  <a:gd name="T8" fmla="*/ 7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7" y="28"/>
                    </a:moveTo>
                    <a:lnTo>
                      <a:pt x="0" y="21"/>
                    </a:lnTo>
                    <a:lnTo>
                      <a:pt x="21" y="0"/>
                    </a:lnTo>
                    <a:lnTo>
                      <a:pt x="28" y="9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36"/>
              <p:cNvSpPr>
                <a:spLocks/>
              </p:cNvSpPr>
              <p:nvPr/>
            </p:nvSpPr>
            <p:spPr bwMode="auto">
              <a:xfrm>
                <a:off x="2051" y="922"/>
                <a:ext cx="20" cy="20"/>
              </a:xfrm>
              <a:custGeom>
                <a:avLst/>
                <a:gdLst>
                  <a:gd name="T0" fmla="*/ 7 w 20"/>
                  <a:gd name="T1" fmla="*/ 20 h 20"/>
                  <a:gd name="T2" fmla="*/ 0 w 20"/>
                  <a:gd name="T3" fmla="*/ 13 h 20"/>
                  <a:gd name="T4" fmla="*/ 13 w 20"/>
                  <a:gd name="T5" fmla="*/ 0 h 20"/>
                  <a:gd name="T6" fmla="*/ 20 w 20"/>
                  <a:gd name="T7" fmla="*/ 7 h 20"/>
                  <a:gd name="T8" fmla="*/ 7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7" y="20"/>
                    </a:moveTo>
                    <a:lnTo>
                      <a:pt x="0" y="13"/>
                    </a:lnTo>
                    <a:lnTo>
                      <a:pt x="13" y="0"/>
                    </a:lnTo>
                    <a:lnTo>
                      <a:pt x="20" y="7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37"/>
              <p:cNvSpPr>
                <a:spLocks/>
              </p:cNvSpPr>
              <p:nvPr/>
            </p:nvSpPr>
            <p:spPr bwMode="auto">
              <a:xfrm>
                <a:off x="2062" y="924"/>
                <a:ext cx="26" cy="28"/>
              </a:xfrm>
              <a:custGeom>
                <a:avLst/>
                <a:gdLst>
                  <a:gd name="T0" fmla="*/ 7 w 26"/>
                  <a:gd name="T1" fmla="*/ 28 h 28"/>
                  <a:gd name="T2" fmla="*/ 0 w 26"/>
                  <a:gd name="T3" fmla="*/ 20 h 28"/>
                  <a:gd name="T4" fmla="*/ 19 w 26"/>
                  <a:gd name="T5" fmla="*/ 0 h 28"/>
                  <a:gd name="T6" fmla="*/ 26 w 26"/>
                  <a:gd name="T7" fmla="*/ 7 h 28"/>
                  <a:gd name="T8" fmla="*/ 7 w 26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8">
                    <a:moveTo>
                      <a:pt x="7" y="28"/>
                    </a:moveTo>
                    <a:lnTo>
                      <a:pt x="0" y="20"/>
                    </a:lnTo>
                    <a:lnTo>
                      <a:pt x="19" y="0"/>
                    </a:lnTo>
                    <a:lnTo>
                      <a:pt x="26" y="7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38"/>
              <p:cNvSpPr>
                <a:spLocks/>
              </p:cNvSpPr>
              <p:nvPr/>
            </p:nvSpPr>
            <p:spPr bwMode="auto">
              <a:xfrm>
                <a:off x="2071" y="942"/>
                <a:ext cx="21" cy="19"/>
              </a:xfrm>
              <a:custGeom>
                <a:avLst/>
                <a:gdLst>
                  <a:gd name="T0" fmla="*/ 9 w 21"/>
                  <a:gd name="T1" fmla="*/ 19 h 19"/>
                  <a:gd name="T2" fmla="*/ 0 w 21"/>
                  <a:gd name="T3" fmla="*/ 12 h 19"/>
                  <a:gd name="T4" fmla="*/ 12 w 21"/>
                  <a:gd name="T5" fmla="*/ 0 h 19"/>
                  <a:gd name="T6" fmla="*/ 21 w 21"/>
                  <a:gd name="T7" fmla="*/ 7 h 19"/>
                  <a:gd name="T8" fmla="*/ 9 w 21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9" y="19"/>
                    </a:moveTo>
                    <a:lnTo>
                      <a:pt x="0" y="12"/>
                    </a:lnTo>
                    <a:lnTo>
                      <a:pt x="12" y="0"/>
                    </a:lnTo>
                    <a:lnTo>
                      <a:pt x="21" y="7"/>
                    </a:lnTo>
                    <a:lnTo>
                      <a:pt x="9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39"/>
              <p:cNvSpPr>
                <a:spLocks/>
              </p:cNvSpPr>
              <p:nvPr/>
            </p:nvSpPr>
            <p:spPr bwMode="auto">
              <a:xfrm>
                <a:off x="2081" y="944"/>
                <a:ext cx="29" cy="28"/>
              </a:xfrm>
              <a:custGeom>
                <a:avLst/>
                <a:gdLst>
                  <a:gd name="T0" fmla="*/ 7 w 29"/>
                  <a:gd name="T1" fmla="*/ 28 h 28"/>
                  <a:gd name="T2" fmla="*/ 0 w 29"/>
                  <a:gd name="T3" fmla="*/ 21 h 28"/>
                  <a:gd name="T4" fmla="*/ 22 w 29"/>
                  <a:gd name="T5" fmla="*/ 0 h 28"/>
                  <a:gd name="T6" fmla="*/ 29 w 29"/>
                  <a:gd name="T7" fmla="*/ 8 h 28"/>
                  <a:gd name="T8" fmla="*/ 7 w 29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7" y="28"/>
                    </a:moveTo>
                    <a:lnTo>
                      <a:pt x="0" y="21"/>
                    </a:lnTo>
                    <a:lnTo>
                      <a:pt x="22" y="0"/>
                    </a:lnTo>
                    <a:lnTo>
                      <a:pt x="29" y="8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40"/>
              <p:cNvSpPr>
                <a:spLocks/>
              </p:cNvSpPr>
              <p:nvPr/>
            </p:nvSpPr>
            <p:spPr bwMode="auto">
              <a:xfrm>
                <a:off x="2092" y="963"/>
                <a:ext cx="20" cy="20"/>
              </a:xfrm>
              <a:custGeom>
                <a:avLst/>
                <a:gdLst>
                  <a:gd name="T0" fmla="*/ 7 w 20"/>
                  <a:gd name="T1" fmla="*/ 20 h 20"/>
                  <a:gd name="T2" fmla="*/ 0 w 20"/>
                  <a:gd name="T3" fmla="*/ 13 h 20"/>
                  <a:gd name="T4" fmla="*/ 12 w 20"/>
                  <a:gd name="T5" fmla="*/ 0 h 20"/>
                  <a:gd name="T6" fmla="*/ 20 w 20"/>
                  <a:gd name="T7" fmla="*/ 7 h 20"/>
                  <a:gd name="T8" fmla="*/ 7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7" y="20"/>
                    </a:moveTo>
                    <a:lnTo>
                      <a:pt x="0" y="13"/>
                    </a:lnTo>
                    <a:lnTo>
                      <a:pt x="12" y="0"/>
                    </a:lnTo>
                    <a:lnTo>
                      <a:pt x="20" y="7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41"/>
              <p:cNvSpPr>
                <a:spLocks noEditPoints="1"/>
              </p:cNvSpPr>
              <p:nvPr/>
            </p:nvSpPr>
            <p:spPr bwMode="auto">
              <a:xfrm>
                <a:off x="2563" y="686"/>
                <a:ext cx="341" cy="275"/>
              </a:xfrm>
              <a:custGeom>
                <a:avLst/>
                <a:gdLst>
                  <a:gd name="T0" fmla="*/ 23 w 192"/>
                  <a:gd name="T1" fmla="*/ 130 h 155"/>
                  <a:gd name="T2" fmla="*/ 22 w 192"/>
                  <a:gd name="T3" fmla="*/ 128 h 155"/>
                  <a:gd name="T4" fmla="*/ 42 w 192"/>
                  <a:gd name="T5" fmla="*/ 96 h 155"/>
                  <a:gd name="T6" fmla="*/ 58 w 192"/>
                  <a:gd name="T7" fmla="*/ 79 h 155"/>
                  <a:gd name="T8" fmla="*/ 54 w 192"/>
                  <a:gd name="T9" fmla="*/ 73 h 155"/>
                  <a:gd name="T10" fmla="*/ 25 w 192"/>
                  <a:gd name="T11" fmla="*/ 75 h 155"/>
                  <a:gd name="T12" fmla="*/ 22 w 192"/>
                  <a:gd name="T13" fmla="*/ 76 h 155"/>
                  <a:gd name="T14" fmla="*/ 14 w 192"/>
                  <a:gd name="T15" fmla="*/ 77 h 155"/>
                  <a:gd name="T16" fmla="*/ 0 w 192"/>
                  <a:gd name="T17" fmla="*/ 64 h 155"/>
                  <a:gd name="T18" fmla="*/ 0 w 192"/>
                  <a:gd name="T19" fmla="*/ 63 h 155"/>
                  <a:gd name="T20" fmla="*/ 13 w 192"/>
                  <a:gd name="T21" fmla="*/ 36 h 155"/>
                  <a:gd name="T22" fmla="*/ 31 w 192"/>
                  <a:gd name="T23" fmla="*/ 19 h 155"/>
                  <a:gd name="T24" fmla="*/ 34 w 192"/>
                  <a:gd name="T25" fmla="*/ 18 h 155"/>
                  <a:gd name="T26" fmla="*/ 52 w 192"/>
                  <a:gd name="T27" fmla="*/ 8 h 155"/>
                  <a:gd name="T28" fmla="*/ 56 w 192"/>
                  <a:gd name="T29" fmla="*/ 7 h 155"/>
                  <a:gd name="T30" fmla="*/ 192 w 192"/>
                  <a:gd name="T31" fmla="*/ 78 h 155"/>
                  <a:gd name="T32" fmla="*/ 27 w 192"/>
                  <a:gd name="T33" fmla="*/ 126 h 155"/>
                  <a:gd name="T34" fmla="*/ 186 w 192"/>
                  <a:gd name="T35" fmla="*/ 78 h 155"/>
                  <a:gd name="T36" fmla="*/ 54 w 192"/>
                  <a:gd name="T37" fmla="*/ 14 h 155"/>
                  <a:gd name="T38" fmla="*/ 50 w 192"/>
                  <a:gd name="T39" fmla="*/ 15 h 155"/>
                  <a:gd name="T40" fmla="*/ 39 w 192"/>
                  <a:gd name="T41" fmla="*/ 21 h 155"/>
                  <a:gd name="T42" fmla="*/ 37 w 192"/>
                  <a:gd name="T43" fmla="*/ 23 h 155"/>
                  <a:gd name="T44" fmla="*/ 11 w 192"/>
                  <a:gd name="T45" fmla="*/ 50 h 155"/>
                  <a:gd name="T46" fmla="*/ 7 w 192"/>
                  <a:gd name="T47" fmla="*/ 67 h 155"/>
                  <a:gd name="T48" fmla="*/ 14 w 192"/>
                  <a:gd name="T49" fmla="*/ 71 h 155"/>
                  <a:gd name="T50" fmla="*/ 21 w 192"/>
                  <a:gd name="T51" fmla="*/ 70 h 155"/>
                  <a:gd name="T52" fmla="*/ 56 w 192"/>
                  <a:gd name="T53" fmla="*/ 67 h 155"/>
                  <a:gd name="T54" fmla="*/ 59 w 192"/>
                  <a:gd name="T55" fmla="*/ 69 h 155"/>
                  <a:gd name="T56" fmla="*/ 56 w 192"/>
                  <a:gd name="T57" fmla="*/ 95 h 155"/>
                  <a:gd name="T58" fmla="*/ 29 w 192"/>
                  <a:gd name="T59" fmla="*/ 111 h 155"/>
                  <a:gd name="T60" fmla="*/ 121 w 192"/>
                  <a:gd name="T61" fmla="*/ 132 h 155"/>
                  <a:gd name="T62" fmla="*/ 121 w 192"/>
                  <a:gd name="T63" fmla="*/ 97 h 155"/>
                  <a:gd name="T64" fmla="*/ 121 w 192"/>
                  <a:gd name="T65" fmla="*/ 132 h 155"/>
                  <a:gd name="T66" fmla="*/ 107 w 192"/>
                  <a:gd name="T67" fmla="*/ 114 h 155"/>
                  <a:gd name="T68" fmla="*/ 136 w 192"/>
                  <a:gd name="T69" fmla="*/ 114 h 155"/>
                  <a:gd name="T70" fmla="*/ 151 w 192"/>
                  <a:gd name="T71" fmla="*/ 102 h 155"/>
                  <a:gd name="T72" fmla="*/ 151 w 192"/>
                  <a:gd name="T73" fmla="*/ 67 h 155"/>
                  <a:gd name="T74" fmla="*/ 151 w 192"/>
                  <a:gd name="T75" fmla="*/ 102 h 155"/>
                  <a:gd name="T76" fmla="*/ 137 w 192"/>
                  <a:gd name="T77" fmla="*/ 85 h 155"/>
                  <a:gd name="T78" fmla="*/ 165 w 192"/>
                  <a:gd name="T79" fmla="*/ 85 h 155"/>
                  <a:gd name="T80" fmla="*/ 134 w 192"/>
                  <a:gd name="T81" fmla="*/ 62 h 155"/>
                  <a:gd name="T82" fmla="*/ 134 w 192"/>
                  <a:gd name="T83" fmla="*/ 27 h 155"/>
                  <a:gd name="T84" fmla="*/ 134 w 192"/>
                  <a:gd name="T85" fmla="*/ 62 h 155"/>
                  <a:gd name="T86" fmla="*/ 119 w 192"/>
                  <a:gd name="T87" fmla="*/ 45 h 155"/>
                  <a:gd name="T88" fmla="*/ 148 w 192"/>
                  <a:gd name="T89" fmla="*/ 45 h 155"/>
                  <a:gd name="T90" fmla="*/ 87 w 192"/>
                  <a:gd name="T91" fmla="*/ 48 h 155"/>
                  <a:gd name="T92" fmla="*/ 87 w 192"/>
                  <a:gd name="T93" fmla="*/ 12 h 155"/>
                  <a:gd name="T94" fmla="*/ 87 w 192"/>
                  <a:gd name="T95" fmla="*/ 48 h 155"/>
                  <a:gd name="T96" fmla="*/ 73 w 192"/>
                  <a:gd name="T97" fmla="*/ 30 h 155"/>
                  <a:gd name="T98" fmla="*/ 101 w 192"/>
                  <a:gd name="T99" fmla="*/ 3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2" h="155">
                    <a:moveTo>
                      <a:pt x="95" y="155"/>
                    </a:moveTo>
                    <a:cubicBezTo>
                      <a:pt x="67" y="155"/>
                      <a:pt x="41" y="146"/>
                      <a:pt x="23" y="130"/>
                    </a:cubicBezTo>
                    <a:cubicBezTo>
                      <a:pt x="22" y="129"/>
                      <a:pt x="22" y="129"/>
                      <a:pt x="22" y="129"/>
                    </a:cubicBezTo>
                    <a:cubicBezTo>
                      <a:pt x="22" y="128"/>
                      <a:pt x="22" y="128"/>
                      <a:pt x="22" y="128"/>
                    </a:cubicBezTo>
                    <a:cubicBezTo>
                      <a:pt x="21" y="124"/>
                      <a:pt x="20" y="114"/>
                      <a:pt x="24" y="108"/>
                    </a:cubicBezTo>
                    <a:cubicBezTo>
                      <a:pt x="28" y="102"/>
                      <a:pt x="35" y="99"/>
                      <a:pt x="42" y="96"/>
                    </a:cubicBezTo>
                    <a:cubicBezTo>
                      <a:pt x="46" y="94"/>
                      <a:pt x="50" y="93"/>
                      <a:pt x="52" y="91"/>
                    </a:cubicBezTo>
                    <a:cubicBezTo>
                      <a:pt x="55" y="89"/>
                      <a:pt x="58" y="84"/>
                      <a:pt x="58" y="79"/>
                    </a:cubicBezTo>
                    <a:cubicBezTo>
                      <a:pt x="58" y="77"/>
                      <a:pt x="58" y="75"/>
                      <a:pt x="56" y="74"/>
                    </a:cubicBezTo>
                    <a:cubicBezTo>
                      <a:pt x="55" y="73"/>
                      <a:pt x="55" y="73"/>
                      <a:pt x="54" y="73"/>
                    </a:cubicBezTo>
                    <a:cubicBezTo>
                      <a:pt x="52" y="72"/>
                      <a:pt x="49" y="71"/>
                      <a:pt x="45" y="71"/>
                    </a:cubicBezTo>
                    <a:cubicBezTo>
                      <a:pt x="37" y="71"/>
                      <a:pt x="29" y="74"/>
                      <a:pt x="25" y="75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2" y="76"/>
                      <a:pt x="22" y="76"/>
                      <a:pt x="22" y="76"/>
                    </a:cubicBezTo>
                    <a:cubicBezTo>
                      <a:pt x="19" y="77"/>
                      <a:pt x="17" y="77"/>
                      <a:pt x="14" y="77"/>
                    </a:cubicBezTo>
                    <a:cubicBezTo>
                      <a:pt x="14" y="77"/>
                      <a:pt x="14" y="77"/>
                      <a:pt x="14" y="77"/>
                    </a:cubicBezTo>
                    <a:cubicBezTo>
                      <a:pt x="8" y="77"/>
                      <a:pt x="4" y="74"/>
                      <a:pt x="1" y="69"/>
                    </a:cubicBezTo>
                    <a:cubicBezTo>
                      <a:pt x="0" y="67"/>
                      <a:pt x="0" y="65"/>
                      <a:pt x="0" y="64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2" y="55"/>
                      <a:pt x="5" y="48"/>
                      <a:pt x="9" y="41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8" y="30"/>
                      <a:pt x="24" y="25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7" y="16"/>
                      <a:pt x="40" y="14"/>
                      <a:pt x="44" y="12"/>
                    </a:cubicBezTo>
                    <a:cubicBezTo>
                      <a:pt x="49" y="9"/>
                      <a:pt x="52" y="8"/>
                      <a:pt x="52" y="8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68" y="3"/>
                      <a:pt x="81" y="0"/>
                      <a:pt x="95" y="0"/>
                    </a:cubicBezTo>
                    <a:cubicBezTo>
                      <a:pt x="148" y="0"/>
                      <a:pt x="192" y="35"/>
                      <a:pt x="192" y="78"/>
                    </a:cubicBezTo>
                    <a:cubicBezTo>
                      <a:pt x="192" y="120"/>
                      <a:pt x="148" y="155"/>
                      <a:pt x="95" y="155"/>
                    </a:cubicBezTo>
                    <a:close/>
                    <a:moveTo>
                      <a:pt x="27" y="126"/>
                    </a:moveTo>
                    <a:cubicBezTo>
                      <a:pt x="45" y="141"/>
                      <a:pt x="69" y="149"/>
                      <a:pt x="95" y="149"/>
                    </a:cubicBezTo>
                    <a:cubicBezTo>
                      <a:pt x="145" y="149"/>
                      <a:pt x="186" y="117"/>
                      <a:pt x="186" y="78"/>
                    </a:cubicBezTo>
                    <a:cubicBezTo>
                      <a:pt x="186" y="38"/>
                      <a:pt x="145" y="6"/>
                      <a:pt x="95" y="6"/>
                    </a:cubicBezTo>
                    <a:cubicBezTo>
                      <a:pt x="80" y="6"/>
                      <a:pt x="67" y="9"/>
                      <a:pt x="54" y="14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6"/>
                      <a:pt x="48" y="16"/>
                      <a:pt x="46" y="17"/>
                    </a:cubicBezTo>
                    <a:cubicBezTo>
                      <a:pt x="44" y="18"/>
                      <a:pt x="41" y="20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27" y="29"/>
                      <a:pt x="19" y="37"/>
                      <a:pt x="14" y="45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8" y="54"/>
                      <a:pt x="7" y="59"/>
                      <a:pt x="6" y="63"/>
                    </a:cubicBezTo>
                    <a:cubicBezTo>
                      <a:pt x="6" y="65"/>
                      <a:pt x="6" y="66"/>
                      <a:pt x="7" y="67"/>
                    </a:cubicBezTo>
                    <a:cubicBezTo>
                      <a:pt x="8" y="70"/>
                      <a:pt x="10" y="71"/>
                      <a:pt x="14" y="71"/>
                    </a:cubicBezTo>
                    <a:cubicBezTo>
                      <a:pt x="14" y="71"/>
                      <a:pt x="14" y="71"/>
                      <a:pt x="14" y="71"/>
                    </a:cubicBezTo>
                    <a:cubicBezTo>
                      <a:pt x="16" y="71"/>
                      <a:pt x="18" y="71"/>
                      <a:pt x="21" y="70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5" y="68"/>
                      <a:pt x="37" y="66"/>
                      <a:pt x="45" y="66"/>
                    </a:cubicBezTo>
                    <a:cubicBezTo>
                      <a:pt x="49" y="66"/>
                      <a:pt x="53" y="66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8" y="68"/>
                      <a:pt x="59" y="69"/>
                      <a:pt x="59" y="69"/>
                    </a:cubicBezTo>
                    <a:cubicBezTo>
                      <a:pt x="63" y="72"/>
                      <a:pt x="64" y="75"/>
                      <a:pt x="64" y="79"/>
                    </a:cubicBezTo>
                    <a:cubicBezTo>
                      <a:pt x="64" y="85"/>
                      <a:pt x="60" y="92"/>
                      <a:pt x="56" y="95"/>
                    </a:cubicBezTo>
                    <a:cubicBezTo>
                      <a:pt x="52" y="98"/>
                      <a:pt x="48" y="99"/>
                      <a:pt x="44" y="101"/>
                    </a:cubicBezTo>
                    <a:cubicBezTo>
                      <a:pt x="38" y="104"/>
                      <a:pt x="32" y="106"/>
                      <a:pt x="29" y="111"/>
                    </a:cubicBezTo>
                    <a:cubicBezTo>
                      <a:pt x="27" y="114"/>
                      <a:pt x="26" y="120"/>
                      <a:pt x="27" y="126"/>
                    </a:cubicBezTo>
                    <a:close/>
                    <a:moveTo>
                      <a:pt x="121" y="132"/>
                    </a:moveTo>
                    <a:cubicBezTo>
                      <a:pt x="110" y="132"/>
                      <a:pt x="101" y="124"/>
                      <a:pt x="101" y="114"/>
                    </a:cubicBezTo>
                    <a:cubicBezTo>
                      <a:pt x="101" y="104"/>
                      <a:pt x="110" y="97"/>
                      <a:pt x="121" y="97"/>
                    </a:cubicBezTo>
                    <a:cubicBezTo>
                      <a:pt x="133" y="97"/>
                      <a:pt x="142" y="104"/>
                      <a:pt x="142" y="114"/>
                    </a:cubicBezTo>
                    <a:cubicBezTo>
                      <a:pt x="142" y="124"/>
                      <a:pt x="133" y="132"/>
                      <a:pt x="121" y="132"/>
                    </a:cubicBezTo>
                    <a:close/>
                    <a:moveTo>
                      <a:pt x="121" y="102"/>
                    </a:moveTo>
                    <a:cubicBezTo>
                      <a:pt x="114" y="102"/>
                      <a:pt x="107" y="108"/>
                      <a:pt x="107" y="114"/>
                    </a:cubicBezTo>
                    <a:cubicBezTo>
                      <a:pt x="107" y="121"/>
                      <a:pt x="114" y="126"/>
                      <a:pt x="121" y="126"/>
                    </a:cubicBezTo>
                    <a:cubicBezTo>
                      <a:pt x="129" y="126"/>
                      <a:pt x="136" y="121"/>
                      <a:pt x="136" y="114"/>
                    </a:cubicBezTo>
                    <a:cubicBezTo>
                      <a:pt x="136" y="108"/>
                      <a:pt x="129" y="102"/>
                      <a:pt x="121" y="102"/>
                    </a:cubicBezTo>
                    <a:close/>
                    <a:moveTo>
                      <a:pt x="151" y="102"/>
                    </a:moveTo>
                    <a:cubicBezTo>
                      <a:pt x="140" y="102"/>
                      <a:pt x="131" y="94"/>
                      <a:pt x="131" y="85"/>
                    </a:cubicBezTo>
                    <a:cubicBezTo>
                      <a:pt x="131" y="75"/>
                      <a:pt x="140" y="67"/>
                      <a:pt x="151" y="67"/>
                    </a:cubicBezTo>
                    <a:cubicBezTo>
                      <a:pt x="162" y="67"/>
                      <a:pt x="171" y="75"/>
                      <a:pt x="171" y="85"/>
                    </a:cubicBezTo>
                    <a:cubicBezTo>
                      <a:pt x="171" y="94"/>
                      <a:pt x="162" y="102"/>
                      <a:pt x="151" y="102"/>
                    </a:cubicBezTo>
                    <a:close/>
                    <a:moveTo>
                      <a:pt x="151" y="73"/>
                    </a:moveTo>
                    <a:cubicBezTo>
                      <a:pt x="143" y="73"/>
                      <a:pt x="137" y="78"/>
                      <a:pt x="137" y="85"/>
                    </a:cubicBezTo>
                    <a:cubicBezTo>
                      <a:pt x="137" y="91"/>
                      <a:pt x="143" y="97"/>
                      <a:pt x="151" y="97"/>
                    </a:cubicBezTo>
                    <a:cubicBezTo>
                      <a:pt x="159" y="97"/>
                      <a:pt x="165" y="91"/>
                      <a:pt x="165" y="85"/>
                    </a:cubicBezTo>
                    <a:cubicBezTo>
                      <a:pt x="165" y="78"/>
                      <a:pt x="159" y="73"/>
                      <a:pt x="151" y="73"/>
                    </a:cubicBezTo>
                    <a:close/>
                    <a:moveTo>
                      <a:pt x="134" y="62"/>
                    </a:moveTo>
                    <a:cubicBezTo>
                      <a:pt x="123" y="62"/>
                      <a:pt x="114" y="54"/>
                      <a:pt x="114" y="45"/>
                    </a:cubicBezTo>
                    <a:cubicBezTo>
                      <a:pt x="114" y="35"/>
                      <a:pt x="123" y="27"/>
                      <a:pt x="134" y="27"/>
                    </a:cubicBezTo>
                    <a:cubicBezTo>
                      <a:pt x="145" y="27"/>
                      <a:pt x="154" y="35"/>
                      <a:pt x="154" y="45"/>
                    </a:cubicBezTo>
                    <a:cubicBezTo>
                      <a:pt x="154" y="54"/>
                      <a:pt x="145" y="62"/>
                      <a:pt x="134" y="62"/>
                    </a:cubicBezTo>
                    <a:close/>
                    <a:moveTo>
                      <a:pt x="134" y="33"/>
                    </a:moveTo>
                    <a:cubicBezTo>
                      <a:pt x="126" y="33"/>
                      <a:pt x="119" y="38"/>
                      <a:pt x="119" y="45"/>
                    </a:cubicBezTo>
                    <a:cubicBezTo>
                      <a:pt x="119" y="51"/>
                      <a:pt x="126" y="56"/>
                      <a:pt x="134" y="56"/>
                    </a:cubicBezTo>
                    <a:cubicBezTo>
                      <a:pt x="142" y="56"/>
                      <a:pt x="148" y="51"/>
                      <a:pt x="148" y="45"/>
                    </a:cubicBezTo>
                    <a:cubicBezTo>
                      <a:pt x="148" y="38"/>
                      <a:pt x="142" y="33"/>
                      <a:pt x="134" y="33"/>
                    </a:cubicBezTo>
                    <a:close/>
                    <a:moveTo>
                      <a:pt x="87" y="48"/>
                    </a:moveTo>
                    <a:cubicBezTo>
                      <a:pt x="76" y="48"/>
                      <a:pt x="67" y="40"/>
                      <a:pt x="67" y="30"/>
                    </a:cubicBezTo>
                    <a:cubicBezTo>
                      <a:pt x="67" y="20"/>
                      <a:pt x="76" y="12"/>
                      <a:pt x="87" y="12"/>
                    </a:cubicBezTo>
                    <a:cubicBezTo>
                      <a:pt x="98" y="12"/>
                      <a:pt x="107" y="20"/>
                      <a:pt x="107" y="30"/>
                    </a:cubicBezTo>
                    <a:cubicBezTo>
                      <a:pt x="107" y="40"/>
                      <a:pt x="98" y="48"/>
                      <a:pt x="87" y="48"/>
                    </a:cubicBezTo>
                    <a:close/>
                    <a:moveTo>
                      <a:pt x="87" y="18"/>
                    </a:moveTo>
                    <a:cubicBezTo>
                      <a:pt x="79" y="18"/>
                      <a:pt x="73" y="23"/>
                      <a:pt x="73" y="30"/>
                    </a:cubicBezTo>
                    <a:cubicBezTo>
                      <a:pt x="73" y="36"/>
                      <a:pt x="79" y="42"/>
                      <a:pt x="87" y="42"/>
                    </a:cubicBezTo>
                    <a:cubicBezTo>
                      <a:pt x="95" y="42"/>
                      <a:pt x="101" y="36"/>
                      <a:pt x="101" y="30"/>
                    </a:cubicBezTo>
                    <a:cubicBezTo>
                      <a:pt x="101" y="23"/>
                      <a:pt x="95" y="18"/>
                      <a:pt x="87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42"/>
              <p:cNvSpPr>
                <a:spLocks/>
              </p:cNvSpPr>
              <p:nvPr/>
            </p:nvSpPr>
            <p:spPr bwMode="auto">
              <a:xfrm>
                <a:off x="3545" y="691"/>
                <a:ext cx="71" cy="121"/>
              </a:xfrm>
              <a:custGeom>
                <a:avLst/>
                <a:gdLst>
                  <a:gd name="T0" fmla="*/ 3 w 40"/>
                  <a:gd name="T1" fmla="*/ 68 h 68"/>
                  <a:gd name="T2" fmla="*/ 0 w 40"/>
                  <a:gd name="T3" fmla="*/ 62 h 68"/>
                  <a:gd name="T4" fmla="*/ 34 w 40"/>
                  <a:gd name="T5" fmla="*/ 0 h 68"/>
                  <a:gd name="T6" fmla="*/ 40 w 40"/>
                  <a:gd name="T7" fmla="*/ 2 h 68"/>
                  <a:gd name="T8" fmla="*/ 3 w 40"/>
                  <a:gd name="T9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68">
                    <a:moveTo>
                      <a:pt x="3" y="68"/>
                    </a:moveTo>
                    <a:cubicBezTo>
                      <a:pt x="0" y="62"/>
                      <a:pt x="0" y="62"/>
                      <a:pt x="0" y="62"/>
                    </a:cubicBezTo>
                    <a:cubicBezTo>
                      <a:pt x="16" y="55"/>
                      <a:pt x="27" y="34"/>
                      <a:pt x="34" y="0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2" y="38"/>
                      <a:pt x="20" y="59"/>
                      <a:pt x="3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43"/>
              <p:cNvSpPr>
                <a:spLocks/>
              </p:cNvSpPr>
              <p:nvPr/>
            </p:nvSpPr>
            <p:spPr bwMode="auto">
              <a:xfrm>
                <a:off x="3415" y="709"/>
                <a:ext cx="82" cy="101"/>
              </a:xfrm>
              <a:custGeom>
                <a:avLst/>
                <a:gdLst>
                  <a:gd name="T0" fmla="*/ 43 w 46"/>
                  <a:gd name="T1" fmla="*/ 57 h 57"/>
                  <a:gd name="T2" fmla="*/ 24 w 46"/>
                  <a:gd name="T3" fmla="*/ 32 h 57"/>
                  <a:gd name="T4" fmla="*/ 0 w 46"/>
                  <a:gd name="T5" fmla="*/ 5 h 57"/>
                  <a:gd name="T6" fmla="*/ 2 w 46"/>
                  <a:gd name="T7" fmla="*/ 0 h 57"/>
                  <a:gd name="T8" fmla="*/ 29 w 46"/>
                  <a:gd name="T9" fmla="*/ 29 h 57"/>
                  <a:gd name="T10" fmla="*/ 46 w 46"/>
                  <a:gd name="T11" fmla="*/ 52 h 57"/>
                  <a:gd name="T12" fmla="*/ 43 w 46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57">
                    <a:moveTo>
                      <a:pt x="43" y="57"/>
                    </a:moveTo>
                    <a:cubicBezTo>
                      <a:pt x="35" y="51"/>
                      <a:pt x="29" y="41"/>
                      <a:pt x="24" y="32"/>
                    </a:cubicBezTo>
                    <a:cubicBezTo>
                      <a:pt x="17" y="21"/>
                      <a:pt x="11" y="10"/>
                      <a:pt x="0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5" y="5"/>
                      <a:pt x="22" y="17"/>
                      <a:pt x="29" y="29"/>
                    </a:cubicBezTo>
                    <a:cubicBezTo>
                      <a:pt x="34" y="38"/>
                      <a:pt x="39" y="47"/>
                      <a:pt x="46" y="52"/>
                    </a:cubicBezTo>
                    <a:lnTo>
                      <a:pt x="43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44"/>
              <p:cNvSpPr>
                <a:spLocks/>
              </p:cNvSpPr>
              <p:nvPr/>
            </p:nvSpPr>
            <p:spPr bwMode="auto">
              <a:xfrm>
                <a:off x="3327" y="711"/>
                <a:ext cx="48" cy="67"/>
              </a:xfrm>
              <a:custGeom>
                <a:avLst/>
                <a:gdLst>
                  <a:gd name="T0" fmla="*/ 5 w 27"/>
                  <a:gd name="T1" fmla="*/ 38 h 38"/>
                  <a:gd name="T2" fmla="*/ 0 w 27"/>
                  <a:gd name="T3" fmla="*/ 37 h 38"/>
                  <a:gd name="T4" fmla="*/ 25 w 27"/>
                  <a:gd name="T5" fmla="*/ 0 h 38"/>
                  <a:gd name="T6" fmla="*/ 27 w 27"/>
                  <a:gd name="T7" fmla="*/ 5 h 38"/>
                  <a:gd name="T8" fmla="*/ 5 w 27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8">
                    <a:moveTo>
                      <a:pt x="5" y="38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3" y="24"/>
                      <a:pt x="10" y="7"/>
                      <a:pt x="25" y="0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15" y="12"/>
                      <a:pt x="8" y="27"/>
                      <a:pt x="5" y="3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Oval 45"/>
              <p:cNvSpPr>
                <a:spLocks noChangeArrowheads="1"/>
              </p:cNvSpPr>
              <p:nvPr/>
            </p:nvSpPr>
            <p:spPr bwMode="auto">
              <a:xfrm>
                <a:off x="3311" y="785"/>
                <a:ext cx="33" cy="3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Oval 46"/>
              <p:cNvSpPr>
                <a:spLocks noChangeArrowheads="1"/>
              </p:cNvSpPr>
              <p:nvPr/>
            </p:nvSpPr>
            <p:spPr bwMode="auto">
              <a:xfrm>
                <a:off x="3378" y="693"/>
                <a:ext cx="34" cy="3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Oval 47"/>
              <p:cNvSpPr>
                <a:spLocks noChangeArrowheads="1"/>
              </p:cNvSpPr>
              <p:nvPr/>
            </p:nvSpPr>
            <p:spPr bwMode="auto">
              <a:xfrm>
                <a:off x="3504" y="796"/>
                <a:ext cx="34" cy="3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Oval 48"/>
              <p:cNvSpPr>
                <a:spLocks noChangeArrowheads="1"/>
              </p:cNvSpPr>
              <p:nvPr/>
            </p:nvSpPr>
            <p:spPr bwMode="auto">
              <a:xfrm>
                <a:off x="3447" y="805"/>
                <a:ext cx="18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Oval 49"/>
              <p:cNvSpPr>
                <a:spLocks noChangeArrowheads="1"/>
              </p:cNvSpPr>
              <p:nvPr/>
            </p:nvSpPr>
            <p:spPr bwMode="auto">
              <a:xfrm>
                <a:off x="3577" y="805"/>
                <a:ext cx="18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Oval 50"/>
              <p:cNvSpPr>
                <a:spLocks noChangeArrowheads="1"/>
              </p:cNvSpPr>
              <p:nvPr/>
            </p:nvSpPr>
            <p:spPr bwMode="auto">
              <a:xfrm>
                <a:off x="3598" y="654"/>
                <a:ext cx="34" cy="3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51"/>
              <p:cNvSpPr>
                <a:spLocks/>
              </p:cNvSpPr>
              <p:nvPr/>
            </p:nvSpPr>
            <p:spPr bwMode="auto">
              <a:xfrm>
                <a:off x="3499" y="872"/>
                <a:ext cx="51" cy="47"/>
              </a:xfrm>
              <a:custGeom>
                <a:avLst/>
                <a:gdLst>
                  <a:gd name="T0" fmla="*/ 51 w 51"/>
                  <a:gd name="T1" fmla="*/ 11 h 47"/>
                  <a:gd name="T2" fmla="*/ 9 w 51"/>
                  <a:gd name="T3" fmla="*/ 47 h 47"/>
                  <a:gd name="T4" fmla="*/ 0 w 51"/>
                  <a:gd name="T5" fmla="*/ 36 h 47"/>
                  <a:gd name="T6" fmla="*/ 43 w 51"/>
                  <a:gd name="T7" fmla="*/ 0 h 47"/>
                  <a:gd name="T8" fmla="*/ 51 w 51"/>
                  <a:gd name="T9" fmla="*/ 1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7">
                    <a:moveTo>
                      <a:pt x="51" y="11"/>
                    </a:moveTo>
                    <a:lnTo>
                      <a:pt x="9" y="47"/>
                    </a:lnTo>
                    <a:lnTo>
                      <a:pt x="0" y="36"/>
                    </a:lnTo>
                    <a:lnTo>
                      <a:pt x="43" y="0"/>
                    </a:lnTo>
                    <a:lnTo>
                      <a:pt x="5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52"/>
              <p:cNvSpPr>
                <a:spLocks/>
              </p:cNvSpPr>
              <p:nvPr/>
            </p:nvSpPr>
            <p:spPr bwMode="auto">
              <a:xfrm>
                <a:off x="3513" y="888"/>
                <a:ext cx="101" cy="107"/>
              </a:xfrm>
              <a:custGeom>
                <a:avLst/>
                <a:gdLst>
                  <a:gd name="T0" fmla="*/ 101 w 101"/>
                  <a:gd name="T1" fmla="*/ 66 h 107"/>
                  <a:gd name="T2" fmla="*/ 53 w 101"/>
                  <a:gd name="T3" fmla="*/ 107 h 107"/>
                  <a:gd name="T4" fmla="*/ 0 w 101"/>
                  <a:gd name="T5" fmla="*/ 31 h 107"/>
                  <a:gd name="T6" fmla="*/ 36 w 101"/>
                  <a:gd name="T7" fmla="*/ 0 h 107"/>
                  <a:gd name="T8" fmla="*/ 101 w 101"/>
                  <a:gd name="T9" fmla="*/ 6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107">
                    <a:moveTo>
                      <a:pt x="101" y="66"/>
                    </a:moveTo>
                    <a:lnTo>
                      <a:pt x="53" y="107"/>
                    </a:lnTo>
                    <a:lnTo>
                      <a:pt x="0" y="31"/>
                    </a:lnTo>
                    <a:lnTo>
                      <a:pt x="36" y="0"/>
                    </a:lnTo>
                    <a:lnTo>
                      <a:pt x="101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53"/>
              <p:cNvSpPr>
                <a:spLocks/>
              </p:cNvSpPr>
              <p:nvPr/>
            </p:nvSpPr>
            <p:spPr bwMode="auto">
              <a:xfrm>
                <a:off x="3467" y="826"/>
                <a:ext cx="67" cy="77"/>
              </a:xfrm>
              <a:custGeom>
                <a:avLst/>
                <a:gdLst>
                  <a:gd name="T0" fmla="*/ 29 w 38"/>
                  <a:gd name="T1" fmla="*/ 12 h 43"/>
                  <a:gd name="T2" fmla="*/ 1 w 38"/>
                  <a:gd name="T3" fmla="*/ 0 h 43"/>
                  <a:gd name="T4" fmla="*/ 17 w 38"/>
                  <a:gd name="T5" fmla="*/ 20 h 43"/>
                  <a:gd name="T6" fmla="*/ 20 w 38"/>
                  <a:gd name="T7" fmla="*/ 21 h 43"/>
                  <a:gd name="T8" fmla="*/ 20 w 38"/>
                  <a:gd name="T9" fmla="*/ 24 h 43"/>
                  <a:gd name="T10" fmla="*/ 26 w 38"/>
                  <a:gd name="T11" fmla="*/ 31 h 43"/>
                  <a:gd name="T12" fmla="*/ 25 w 38"/>
                  <a:gd name="T13" fmla="*/ 31 h 43"/>
                  <a:gd name="T14" fmla="*/ 20 w 38"/>
                  <a:gd name="T15" fmla="*/ 25 h 43"/>
                  <a:gd name="T16" fmla="*/ 17 w 38"/>
                  <a:gd name="T17" fmla="*/ 24 h 43"/>
                  <a:gd name="T18" fmla="*/ 17 w 38"/>
                  <a:gd name="T19" fmla="*/ 21 h 43"/>
                  <a:gd name="T20" fmla="*/ 0 w 38"/>
                  <a:gd name="T21" fmla="*/ 1 h 43"/>
                  <a:gd name="T22" fmla="*/ 7 w 38"/>
                  <a:gd name="T23" fmla="*/ 31 h 43"/>
                  <a:gd name="T24" fmla="*/ 19 w 38"/>
                  <a:gd name="T25" fmla="*/ 43 h 43"/>
                  <a:gd name="T26" fmla="*/ 26 w 38"/>
                  <a:gd name="T27" fmla="*/ 37 h 43"/>
                  <a:gd name="T28" fmla="*/ 28 w 38"/>
                  <a:gd name="T29" fmla="*/ 35 h 43"/>
                  <a:gd name="T30" fmla="*/ 29 w 38"/>
                  <a:gd name="T31" fmla="*/ 34 h 43"/>
                  <a:gd name="T32" fmla="*/ 31 w 38"/>
                  <a:gd name="T33" fmla="*/ 32 h 43"/>
                  <a:gd name="T34" fmla="*/ 38 w 38"/>
                  <a:gd name="T35" fmla="*/ 27 h 43"/>
                  <a:gd name="T36" fmla="*/ 29 w 38"/>
                  <a:gd name="T37" fmla="*/ 1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43">
                    <a:moveTo>
                      <a:pt x="29" y="12"/>
                    </a:moveTo>
                    <a:cubicBezTo>
                      <a:pt x="29" y="12"/>
                      <a:pt x="13" y="12"/>
                      <a:pt x="1" y="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20"/>
                      <a:pt x="20" y="20"/>
                      <a:pt x="20" y="21"/>
                    </a:cubicBezTo>
                    <a:cubicBezTo>
                      <a:pt x="21" y="22"/>
                      <a:pt x="21" y="23"/>
                      <a:pt x="20" y="24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19" y="25"/>
                      <a:pt x="17" y="25"/>
                      <a:pt x="17" y="24"/>
                    </a:cubicBezTo>
                    <a:cubicBezTo>
                      <a:pt x="16" y="23"/>
                      <a:pt x="16" y="22"/>
                      <a:pt x="17" y="2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9" y="15"/>
                      <a:pt x="7" y="31"/>
                      <a:pt x="7" y="31"/>
                    </a:cubicBezTo>
                    <a:cubicBezTo>
                      <a:pt x="15" y="33"/>
                      <a:pt x="19" y="43"/>
                      <a:pt x="19" y="43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7"/>
                      <a:pt x="30" y="21"/>
                      <a:pt x="2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Rectangle 54"/>
              <p:cNvSpPr>
                <a:spLocks noChangeArrowheads="1"/>
              </p:cNvSpPr>
              <p:nvPr/>
            </p:nvSpPr>
            <p:spPr bwMode="auto">
              <a:xfrm>
                <a:off x="3463" y="810"/>
                <a:ext cx="11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55"/>
              <p:cNvSpPr>
                <a:spLocks/>
              </p:cNvSpPr>
              <p:nvPr/>
            </p:nvSpPr>
            <p:spPr bwMode="auto">
              <a:xfrm>
                <a:off x="4057" y="734"/>
                <a:ext cx="184" cy="186"/>
              </a:xfrm>
              <a:custGeom>
                <a:avLst/>
                <a:gdLst>
                  <a:gd name="T0" fmla="*/ 5 w 104"/>
                  <a:gd name="T1" fmla="*/ 105 h 105"/>
                  <a:gd name="T2" fmla="*/ 0 w 104"/>
                  <a:gd name="T3" fmla="*/ 105 h 105"/>
                  <a:gd name="T4" fmla="*/ 104 w 104"/>
                  <a:gd name="T5" fmla="*/ 0 h 105"/>
                  <a:gd name="T6" fmla="*/ 104 w 104"/>
                  <a:gd name="T7" fmla="*/ 6 h 105"/>
                  <a:gd name="T8" fmla="*/ 18 w 104"/>
                  <a:gd name="T9" fmla="*/ 55 h 105"/>
                  <a:gd name="T10" fmla="*/ 5 w 104"/>
                  <a:gd name="T11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105">
                    <a:moveTo>
                      <a:pt x="5" y="105"/>
                    </a:move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4"/>
                      <a:pt x="2" y="0"/>
                      <a:pt x="104" y="0"/>
                    </a:cubicBezTo>
                    <a:cubicBezTo>
                      <a:pt x="104" y="6"/>
                      <a:pt x="104" y="6"/>
                      <a:pt x="104" y="6"/>
                    </a:cubicBezTo>
                    <a:cubicBezTo>
                      <a:pt x="64" y="6"/>
                      <a:pt x="35" y="22"/>
                      <a:pt x="18" y="55"/>
                    </a:cubicBezTo>
                    <a:cubicBezTo>
                      <a:pt x="6" y="80"/>
                      <a:pt x="5" y="105"/>
                      <a:pt x="5" y="10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Rectangle 56"/>
              <p:cNvSpPr>
                <a:spLocks noChangeArrowheads="1"/>
              </p:cNvSpPr>
              <p:nvPr/>
            </p:nvSpPr>
            <p:spPr bwMode="auto">
              <a:xfrm>
                <a:off x="4226" y="723"/>
                <a:ext cx="31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57"/>
              <p:cNvSpPr>
                <a:spLocks noEditPoints="1"/>
              </p:cNvSpPr>
              <p:nvPr/>
            </p:nvSpPr>
            <p:spPr bwMode="auto">
              <a:xfrm>
                <a:off x="4220" y="718"/>
                <a:ext cx="43" cy="42"/>
              </a:xfrm>
              <a:custGeom>
                <a:avLst/>
                <a:gdLst>
                  <a:gd name="T0" fmla="*/ 43 w 43"/>
                  <a:gd name="T1" fmla="*/ 42 h 42"/>
                  <a:gd name="T2" fmla="*/ 0 w 43"/>
                  <a:gd name="T3" fmla="*/ 42 h 42"/>
                  <a:gd name="T4" fmla="*/ 0 w 43"/>
                  <a:gd name="T5" fmla="*/ 0 h 42"/>
                  <a:gd name="T6" fmla="*/ 43 w 43"/>
                  <a:gd name="T7" fmla="*/ 0 h 42"/>
                  <a:gd name="T8" fmla="*/ 43 w 43"/>
                  <a:gd name="T9" fmla="*/ 42 h 42"/>
                  <a:gd name="T10" fmla="*/ 11 w 43"/>
                  <a:gd name="T11" fmla="*/ 32 h 42"/>
                  <a:gd name="T12" fmla="*/ 32 w 43"/>
                  <a:gd name="T13" fmla="*/ 32 h 42"/>
                  <a:gd name="T14" fmla="*/ 32 w 43"/>
                  <a:gd name="T15" fmla="*/ 10 h 42"/>
                  <a:gd name="T16" fmla="*/ 11 w 43"/>
                  <a:gd name="T17" fmla="*/ 10 h 42"/>
                  <a:gd name="T18" fmla="*/ 11 w 43"/>
                  <a:gd name="T19" fmla="*/ 3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42">
                    <a:moveTo>
                      <a:pt x="43" y="42"/>
                    </a:moveTo>
                    <a:lnTo>
                      <a:pt x="0" y="42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43" y="42"/>
                    </a:lnTo>
                    <a:close/>
                    <a:moveTo>
                      <a:pt x="11" y="32"/>
                    </a:moveTo>
                    <a:lnTo>
                      <a:pt x="32" y="32"/>
                    </a:lnTo>
                    <a:lnTo>
                      <a:pt x="32" y="10"/>
                    </a:lnTo>
                    <a:lnTo>
                      <a:pt x="11" y="10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58"/>
              <p:cNvSpPr>
                <a:spLocks noEditPoints="1"/>
              </p:cNvSpPr>
              <p:nvPr/>
            </p:nvSpPr>
            <p:spPr bwMode="auto">
              <a:xfrm>
                <a:off x="4041" y="899"/>
                <a:ext cx="41" cy="43"/>
              </a:xfrm>
              <a:custGeom>
                <a:avLst/>
                <a:gdLst>
                  <a:gd name="T0" fmla="*/ 41 w 41"/>
                  <a:gd name="T1" fmla="*/ 43 h 43"/>
                  <a:gd name="T2" fmla="*/ 0 w 41"/>
                  <a:gd name="T3" fmla="*/ 43 h 43"/>
                  <a:gd name="T4" fmla="*/ 0 w 41"/>
                  <a:gd name="T5" fmla="*/ 0 h 43"/>
                  <a:gd name="T6" fmla="*/ 41 w 41"/>
                  <a:gd name="T7" fmla="*/ 0 h 43"/>
                  <a:gd name="T8" fmla="*/ 41 w 41"/>
                  <a:gd name="T9" fmla="*/ 43 h 43"/>
                  <a:gd name="T10" fmla="*/ 9 w 41"/>
                  <a:gd name="T11" fmla="*/ 32 h 43"/>
                  <a:gd name="T12" fmla="*/ 30 w 41"/>
                  <a:gd name="T13" fmla="*/ 32 h 43"/>
                  <a:gd name="T14" fmla="*/ 30 w 41"/>
                  <a:gd name="T15" fmla="*/ 11 h 43"/>
                  <a:gd name="T16" fmla="*/ 9 w 41"/>
                  <a:gd name="T17" fmla="*/ 11 h 43"/>
                  <a:gd name="T18" fmla="*/ 9 w 41"/>
                  <a:gd name="T19" fmla="*/ 3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43">
                    <a:moveTo>
                      <a:pt x="41" y="43"/>
                    </a:moveTo>
                    <a:lnTo>
                      <a:pt x="0" y="43"/>
                    </a:lnTo>
                    <a:lnTo>
                      <a:pt x="0" y="0"/>
                    </a:lnTo>
                    <a:lnTo>
                      <a:pt x="41" y="0"/>
                    </a:lnTo>
                    <a:lnTo>
                      <a:pt x="41" y="43"/>
                    </a:lnTo>
                    <a:close/>
                    <a:moveTo>
                      <a:pt x="9" y="32"/>
                    </a:moveTo>
                    <a:lnTo>
                      <a:pt x="30" y="32"/>
                    </a:lnTo>
                    <a:lnTo>
                      <a:pt x="30" y="11"/>
                    </a:lnTo>
                    <a:lnTo>
                      <a:pt x="9" y="11"/>
                    </a:lnTo>
                    <a:lnTo>
                      <a:pt x="9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59"/>
              <p:cNvSpPr>
                <a:spLocks/>
              </p:cNvSpPr>
              <p:nvPr/>
            </p:nvSpPr>
            <p:spPr bwMode="auto">
              <a:xfrm>
                <a:off x="4121" y="739"/>
                <a:ext cx="243" cy="0"/>
              </a:xfrm>
              <a:custGeom>
                <a:avLst/>
                <a:gdLst>
                  <a:gd name="T0" fmla="*/ 0 w 243"/>
                  <a:gd name="T1" fmla="*/ 243 w 243"/>
                  <a:gd name="T2" fmla="*/ 0 w 24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43">
                    <a:moveTo>
                      <a:pt x="0" y="0"/>
                    </a:moveTo>
                    <a:lnTo>
                      <a:pt x="24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Line 60"/>
              <p:cNvSpPr>
                <a:spLocks noChangeShapeType="1"/>
              </p:cNvSpPr>
              <p:nvPr/>
            </p:nvSpPr>
            <p:spPr bwMode="auto">
              <a:xfrm>
                <a:off x="4121" y="739"/>
                <a:ext cx="243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Rectangle 61"/>
              <p:cNvSpPr>
                <a:spLocks noChangeArrowheads="1"/>
              </p:cNvSpPr>
              <p:nvPr/>
            </p:nvSpPr>
            <p:spPr bwMode="auto">
              <a:xfrm>
                <a:off x="4121" y="734"/>
                <a:ext cx="243" cy="1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Oval 62"/>
              <p:cNvSpPr>
                <a:spLocks noChangeArrowheads="1"/>
              </p:cNvSpPr>
              <p:nvPr/>
            </p:nvSpPr>
            <p:spPr bwMode="auto">
              <a:xfrm>
                <a:off x="4112" y="727"/>
                <a:ext cx="25" cy="2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63"/>
              <p:cNvSpPr>
                <a:spLocks noEditPoints="1"/>
              </p:cNvSpPr>
              <p:nvPr/>
            </p:nvSpPr>
            <p:spPr bwMode="auto">
              <a:xfrm>
                <a:off x="4106" y="721"/>
                <a:ext cx="36" cy="36"/>
              </a:xfrm>
              <a:custGeom>
                <a:avLst/>
                <a:gdLst>
                  <a:gd name="T0" fmla="*/ 10 w 20"/>
                  <a:gd name="T1" fmla="*/ 20 h 20"/>
                  <a:gd name="T2" fmla="*/ 0 w 20"/>
                  <a:gd name="T3" fmla="*/ 10 h 20"/>
                  <a:gd name="T4" fmla="*/ 10 w 20"/>
                  <a:gd name="T5" fmla="*/ 0 h 20"/>
                  <a:gd name="T6" fmla="*/ 20 w 20"/>
                  <a:gd name="T7" fmla="*/ 10 h 20"/>
                  <a:gd name="T8" fmla="*/ 10 w 20"/>
                  <a:gd name="T9" fmla="*/ 20 h 20"/>
                  <a:gd name="T10" fmla="*/ 10 w 20"/>
                  <a:gd name="T11" fmla="*/ 6 h 20"/>
                  <a:gd name="T12" fmla="*/ 6 w 20"/>
                  <a:gd name="T13" fmla="*/ 10 h 20"/>
                  <a:gd name="T14" fmla="*/ 10 w 20"/>
                  <a:gd name="T15" fmla="*/ 14 h 20"/>
                  <a:gd name="T16" fmla="*/ 14 w 20"/>
                  <a:gd name="T17" fmla="*/ 10 h 20"/>
                  <a:gd name="T18" fmla="*/ 10 w 20"/>
                  <a:gd name="T19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5" y="20"/>
                      <a:pt x="0" y="15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15" y="0"/>
                      <a:pt x="20" y="5"/>
                      <a:pt x="20" y="10"/>
                    </a:cubicBezTo>
                    <a:cubicBezTo>
                      <a:pt x="20" y="15"/>
                      <a:pt x="15" y="20"/>
                      <a:pt x="10" y="20"/>
                    </a:cubicBezTo>
                    <a:close/>
                    <a:moveTo>
                      <a:pt x="10" y="6"/>
                    </a:moveTo>
                    <a:cubicBezTo>
                      <a:pt x="8" y="6"/>
                      <a:pt x="6" y="8"/>
                      <a:pt x="6" y="10"/>
                    </a:cubicBezTo>
                    <a:cubicBezTo>
                      <a:pt x="6" y="12"/>
                      <a:pt x="8" y="14"/>
                      <a:pt x="10" y="14"/>
                    </a:cubicBezTo>
                    <a:cubicBezTo>
                      <a:pt x="12" y="14"/>
                      <a:pt x="14" y="12"/>
                      <a:pt x="14" y="10"/>
                    </a:cubicBezTo>
                    <a:cubicBezTo>
                      <a:pt x="14" y="8"/>
                      <a:pt x="12" y="6"/>
                      <a:pt x="1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Oval 64"/>
              <p:cNvSpPr>
                <a:spLocks noChangeArrowheads="1"/>
              </p:cNvSpPr>
              <p:nvPr/>
            </p:nvSpPr>
            <p:spPr bwMode="auto">
              <a:xfrm>
                <a:off x="4352" y="727"/>
                <a:ext cx="25" cy="2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65"/>
              <p:cNvSpPr>
                <a:spLocks noEditPoints="1"/>
              </p:cNvSpPr>
              <p:nvPr/>
            </p:nvSpPr>
            <p:spPr bwMode="auto">
              <a:xfrm>
                <a:off x="4346" y="721"/>
                <a:ext cx="36" cy="36"/>
              </a:xfrm>
              <a:custGeom>
                <a:avLst/>
                <a:gdLst>
                  <a:gd name="T0" fmla="*/ 10 w 20"/>
                  <a:gd name="T1" fmla="*/ 20 h 20"/>
                  <a:gd name="T2" fmla="*/ 0 w 20"/>
                  <a:gd name="T3" fmla="*/ 10 h 20"/>
                  <a:gd name="T4" fmla="*/ 10 w 20"/>
                  <a:gd name="T5" fmla="*/ 0 h 20"/>
                  <a:gd name="T6" fmla="*/ 20 w 20"/>
                  <a:gd name="T7" fmla="*/ 10 h 20"/>
                  <a:gd name="T8" fmla="*/ 10 w 20"/>
                  <a:gd name="T9" fmla="*/ 20 h 20"/>
                  <a:gd name="T10" fmla="*/ 10 w 20"/>
                  <a:gd name="T11" fmla="*/ 6 h 20"/>
                  <a:gd name="T12" fmla="*/ 6 w 20"/>
                  <a:gd name="T13" fmla="*/ 10 h 20"/>
                  <a:gd name="T14" fmla="*/ 10 w 20"/>
                  <a:gd name="T15" fmla="*/ 14 h 20"/>
                  <a:gd name="T16" fmla="*/ 14 w 20"/>
                  <a:gd name="T17" fmla="*/ 10 h 20"/>
                  <a:gd name="T18" fmla="*/ 10 w 20"/>
                  <a:gd name="T19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5" y="20"/>
                      <a:pt x="0" y="15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15" y="0"/>
                      <a:pt x="20" y="5"/>
                      <a:pt x="20" y="10"/>
                    </a:cubicBezTo>
                    <a:cubicBezTo>
                      <a:pt x="20" y="15"/>
                      <a:pt x="15" y="20"/>
                      <a:pt x="10" y="20"/>
                    </a:cubicBezTo>
                    <a:close/>
                    <a:moveTo>
                      <a:pt x="10" y="6"/>
                    </a:moveTo>
                    <a:cubicBezTo>
                      <a:pt x="8" y="6"/>
                      <a:pt x="6" y="8"/>
                      <a:pt x="6" y="10"/>
                    </a:cubicBezTo>
                    <a:cubicBezTo>
                      <a:pt x="6" y="12"/>
                      <a:pt x="8" y="14"/>
                      <a:pt x="10" y="14"/>
                    </a:cubicBezTo>
                    <a:cubicBezTo>
                      <a:pt x="12" y="14"/>
                      <a:pt x="14" y="12"/>
                      <a:pt x="14" y="10"/>
                    </a:cubicBezTo>
                    <a:cubicBezTo>
                      <a:pt x="14" y="8"/>
                      <a:pt x="12" y="6"/>
                      <a:pt x="1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66"/>
              <p:cNvSpPr>
                <a:spLocks/>
              </p:cNvSpPr>
              <p:nvPr/>
            </p:nvSpPr>
            <p:spPr bwMode="auto">
              <a:xfrm>
                <a:off x="4808" y="677"/>
                <a:ext cx="288" cy="288"/>
              </a:xfrm>
              <a:custGeom>
                <a:avLst/>
                <a:gdLst>
                  <a:gd name="T0" fmla="*/ 127 w 162"/>
                  <a:gd name="T1" fmla="*/ 162 h 162"/>
                  <a:gd name="T2" fmla="*/ 123 w 162"/>
                  <a:gd name="T3" fmla="*/ 158 h 162"/>
                  <a:gd name="T4" fmla="*/ 123 w 162"/>
                  <a:gd name="T5" fmla="*/ 39 h 162"/>
                  <a:gd name="T6" fmla="*/ 4 w 162"/>
                  <a:gd name="T7" fmla="*/ 39 h 162"/>
                  <a:gd name="T8" fmla="*/ 0 w 162"/>
                  <a:gd name="T9" fmla="*/ 35 h 162"/>
                  <a:gd name="T10" fmla="*/ 127 w 162"/>
                  <a:gd name="T11" fmla="*/ 35 h 162"/>
                  <a:gd name="T12" fmla="*/ 127 w 162"/>
                  <a:gd name="T13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2" h="162">
                    <a:moveTo>
                      <a:pt x="127" y="162"/>
                    </a:moveTo>
                    <a:cubicBezTo>
                      <a:pt x="123" y="158"/>
                      <a:pt x="123" y="158"/>
                      <a:pt x="123" y="158"/>
                    </a:cubicBezTo>
                    <a:cubicBezTo>
                      <a:pt x="155" y="125"/>
                      <a:pt x="155" y="72"/>
                      <a:pt x="123" y="39"/>
                    </a:cubicBezTo>
                    <a:cubicBezTo>
                      <a:pt x="90" y="6"/>
                      <a:pt x="37" y="6"/>
                      <a:pt x="4" y="3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35" y="0"/>
                      <a:pt x="92" y="0"/>
                      <a:pt x="127" y="35"/>
                    </a:cubicBezTo>
                    <a:cubicBezTo>
                      <a:pt x="162" y="70"/>
                      <a:pt x="162" y="127"/>
                      <a:pt x="127" y="16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67"/>
              <p:cNvSpPr>
                <a:spLocks/>
              </p:cNvSpPr>
              <p:nvPr/>
            </p:nvSpPr>
            <p:spPr bwMode="auto">
              <a:xfrm>
                <a:off x="5004" y="718"/>
                <a:ext cx="51" cy="51"/>
              </a:xfrm>
              <a:custGeom>
                <a:avLst/>
                <a:gdLst>
                  <a:gd name="T0" fmla="*/ 24 w 51"/>
                  <a:gd name="T1" fmla="*/ 51 h 51"/>
                  <a:gd name="T2" fmla="*/ 0 w 51"/>
                  <a:gd name="T3" fmla="*/ 25 h 51"/>
                  <a:gd name="T4" fmla="*/ 24 w 51"/>
                  <a:gd name="T5" fmla="*/ 0 h 51"/>
                  <a:gd name="T6" fmla="*/ 51 w 51"/>
                  <a:gd name="T7" fmla="*/ 25 h 51"/>
                  <a:gd name="T8" fmla="*/ 24 w 51"/>
                  <a:gd name="T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24" y="51"/>
                    </a:moveTo>
                    <a:lnTo>
                      <a:pt x="0" y="25"/>
                    </a:lnTo>
                    <a:lnTo>
                      <a:pt x="24" y="0"/>
                    </a:lnTo>
                    <a:lnTo>
                      <a:pt x="51" y="25"/>
                    </a:lnTo>
                    <a:lnTo>
                      <a:pt x="24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68"/>
              <p:cNvSpPr>
                <a:spLocks noEditPoints="1"/>
              </p:cNvSpPr>
              <p:nvPr/>
            </p:nvSpPr>
            <p:spPr bwMode="auto">
              <a:xfrm>
                <a:off x="4996" y="711"/>
                <a:ext cx="66" cy="65"/>
              </a:xfrm>
              <a:custGeom>
                <a:avLst/>
                <a:gdLst>
                  <a:gd name="T0" fmla="*/ 32 w 66"/>
                  <a:gd name="T1" fmla="*/ 65 h 65"/>
                  <a:gd name="T2" fmla="*/ 0 w 66"/>
                  <a:gd name="T3" fmla="*/ 32 h 65"/>
                  <a:gd name="T4" fmla="*/ 32 w 66"/>
                  <a:gd name="T5" fmla="*/ 0 h 65"/>
                  <a:gd name="T6" fmla="*/ 66 w 66"/>
                  <a:gd name="T7" fmla="*/ 32 h 65"/>
                  <a:gd name="T8" fmla="*/ 32 w 66"/>
                  <a:gd name="T9" fmla="*/ 65 h 65"/>
                  <a:gd name="T10" fmla="*/ 15 w 66"/>
                  <a:gd name="T11" fmla="*/ 32 h 65"/>
                  <a:gd name="T12" fmla="*/ 32 w 66"/>
                  <a:gd name="T13" fmla="*/ 51 h 65"/>
                  <a:gd name="T14" fmla="*/ 52 w 66"/>
                  <a:gd name="T15" fmla="*/ 32 h 65"/>
                  <a:gd name="T16" fmla="*/ 32 w 66"/>
                  <a:gd name="T17" fmla="*/ 14 h 65"/>
                  <a:gd name="T18" fmla="*/ 15 w 66"/>
                  <a:gd name="T19" fmla="*/ 3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65">
                    <a:moveTo>
                      <a:pt x="32" y="65"/>
                    </a:moveTo>
                    <a:lnTo>
                      <a:pt x="0" y="32"/>
                    </a:lnTo>
                    <a:lnTo>
                      <a:pt x="32" y="0"/>
                    </a:lnTo>
                    <a:lnTo>
                      <a:pt x="66" y="32"/>
                    </a:lnTo>
                    <a:lnTo>
                      <a:pt x="32" y="65"/>
                    </a:lnTo>
                    <a:close/>
                    <a:moveTo>
                      <a:pt x="15" y="32"/>
                    </a:moveTo>
                    <a:lnTo>
                      <a:pt x="32" y="51"/>
                    </a:lnTo>
                    <a:lnTo>
                      <a:pt x="52" y="32"/>
                    </a:lnTo>
                    <a:lnTo>
                      <a:pt x="32" y="14"/>
                    </a:lnTo>
                    <a:lnTo>
                      <a:pt x="15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69"/>
              <p:cNvSpPr>
                <a:spLocks noEditPoints="1"/>
              </p:cNvSpPr>
              <p:nvPr/>
            </p:nvSpPr>
            <p:spPr bwMode="auto">
              <a:xfrm>
                <a:off x="4780" y="709"/>
                <a:ext cx="65" cy="67"/>
              </a:xfrm>
              <a:custGeom>
                <a:avLst/>
                <a:gdLst>
                  <a:gd name="T0" fmla="*/ 32 w 65"/>
                  <a:gd name="T1" fmla="*/ 67 h 67"/>
                  <a:gd name="T2" fmla="*/ 0 w 65"/>
                  <a:gd name="T3" fmla="*/ 34 h 67"/>
                  <a:gd name="T4" fmla="*/ 32 w 65"/>
                  <a:gd name="T5" fmla="*/ 0 h 67"/>
                  <a:gd name="T6" fmla="*/ 65 w 65"/>
                  <a:gd name="T7" fmla="*/ 34 h 67"/>
                  <a:gd name="T8" fmla="*/ 32 w 65"/>
                  <a:gd name="T9" fmla="*/ 67 h 67"/>
                  <a:gd name="T10" fmla="*/ 14 w 65"/>
                  <a:gd name="T11" fmla="*/ 34 h 67"/>
                  <a:gd name="T12" fmla="*/ 32 w 65"/>
                  <a:gd name="T13" fmla="*/ 51 h 67"/>
                  <a:gd name="T14" fmla="*/ 49 w 65"/>
                  <a:gd name="T15" fmla="*/ 34 h 67"/>
                  <a:gd name="T16" fmla="*/ 32 w 65"/>
                  <a:gd name="T17" fmla="*/ 16 h 67"/>
                  <a:gd name="T18" fmla="*/ 14 w 65"/>
                  <a:gd name="T19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67">
                    <a:moveTo>
                      <a:pt x="32" y="67"/>
                    </a:moveTo>
                    <a:lnTo>
                      <a:pt x="0" y="34"/>
                    </a:lnTo>
                    <a:lnTo>
                      <a:pt x="32" y="0"/>
                    </a:lnTo>
                    <a:lnTo>
                      <a:pt x="65" y="34"/>
                    </a:lnTo>
                    <a:lnTo>
                      <a:pt x="32" y="67"/>
                    </a:lnTo>
                    <a:close/>
                    <a:moveTo>
                      <a:pt x="14" y="34"/>
                    </a:moveTo>
                    <a:lnTo>
                      <a:pt x="32" y="51"/>
                    </a:lnTo>
                    <a:lnTo>
                      <a:pt x="49" y="34"/>
                    </a:lnTo>
                    <a:lnTo>
                      <a:pt x="32" y="16"/>
                    </a:ln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70"/>
              <p:cNvSpPr>
                <a:spLocks noEditPoints="1"/>
              </p:cNvSpPr>
              <p:nvPr/>
            </p:nvSpPr>
            <p:spPr bwMode="auto">
              <a:xfrm>
                <a:off x="4996" y="928"/>
                <a:ext cx="66" cy="65"/>
              </a:xfrm>
              <a:custGeom>
                <a:avLst/>
                <a:gdLst>
                  <a:gd name="T0" fmla="*/ 34 w 66"/>
                  <a:gd name="T1" fmla="*/ 65 h 65"/>
                  <a:gd name="T2" fmla="*/ 0 w 66"/>
                  <a:gd name="T3" fmla="*/ 33 h 65"/>
                  <a:gd name="T4" fmla="*/ 34 w 66"/>
                  <a:gd name="T5" fmla="*/ 0 h 65"/>
                  <a:gd name="T6" fmla="*/ 66 w 66"/>
                  <a:gd name="T7" fmla="*/ 33 h 65"/>
                  <a:gd name="T8" fmla="*/ 34 w 66"/>
                  <a:gd name="T9" fmla="*/ 65 h 65"/>
                  <a:gd name="T10" fmla="*/ 15 w 66"/>
                  <a:gd name="T11" fmla="*/ 33 h 65"/>
                  <a:gd name="T12" fmla="*/ 34 w 66"/>
                  <a:gd name="T13" fmla="*/ 51 h 65"/>
                  <a:gd name="T14" fmla="*/ 52 w 66"/>
                  <a:gd name="T15" fmla="*/ 33 h 65"/>
                  <a:gd name="T16" fmla="*/ 34 w 66"/>
                  <a:gd name="T17" fmla="*/ 14 h 65"/>
                  <a:gd name="T18" fmla="*/ 15 w 66"/>
                  <a:gd name="T19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65">
                    <a:moveTo>
                      <a:pt x="34" y="65"/>
                    </a:moveTo>
                    <a:lnTo>
                      <a:pt x="0" y="33"/>
                    </a:lnTo>
                    <a:lnTo>
                      <a:pt x="34" y="0"/>
                    </a:lnTo>
                    <a:lnTo>
                      <a:pt x="66" y="33"/>
                    </a:lnTo>
                    <a:lnTo>
                      <a:pt x="34" y="65"/>
                    </a:lnTo>
                    <a:close/>
                    <a:moveTo>
                      <a:pt x="15" y="33"/>
                    </a:moveTo>
                    <a:lnTo>
                      <a:pt x="34" y="51"/>
                    </a:lnTo>
                    <a:lnTo>
                      <a:pt x="52" y="33"/>
                    </a:lnTo>
                    <a:lnTo>
                      <a:pt x="34" y="14"/>
                    </a:ln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71"/>
              <p:cNvSpPr>
                <a:spLocks/>
              </p:cNvSpPr>
              <p:nvPr/>
            </p:nvSpPr>
            <p:spPr bwMode="auto">
              <a:xfrm>
                <a:off x="4952" y="666"/>
                <a:ext cx="155" cy="155"/>
              </a:xfrm>
              <a:custGeom>
                <a:avLst/>
                <a:gdLst>
                  <a:gd name="T0" fmla="*/ 0 w 155"/>
                  <a:gd name="T1" fmla="*/ 0 h 155"/>
                  <a:gd name="T2" fmla="*/ 155 w 155"/>
                  <a:gd name="T3" fmla="*/ 155 h 155"/>
                  <a:gd name="T4" fmla="*/ 0 w 155"/>
                  <a:gd name="T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5" h="155">
                    <a:moveTo>
                      <a:pt x="0" y="0"/>
                    </a:moveTo>
                    <a:lnTo>
                      <a:pt x="155" y="1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Line 72"/>
              <p:cNvSpPr>
                <a:spLocks noChangeShapeType="1"/>
              </p:cNvSpPr>
              <p:nvPr/>
            </p:nvSpPr>
            <p:spPr bwMode="auto">
              <a:xfrm>
                <a:off x="4952" y="666"/>
                <a:ext cx="155" cy="155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73"/>
              <p:cNvSpPr>
                <a:spLocks/>
              </p:cNvSpPr>
              <p:nvPr/>
            </p:nvSpPr>
            <p:spPr bwMode="auto">
              <a:xfrm>
                <a:off x="4949" y="663"/>
                <a:ext cx="161" cy="161"/>
              </a:xfrm>
              <a:custGeom>
                <a:avLst/>
                <a:gdLst>
                  <a:gd name="T0" fmla="*/ 154 w 161"/>
                  <a:gd name="T1" fmla="*/ 161 h 161"/>
                  <a:gd name="T2" fmla="*/ 0 w 161"/>
                  <a:gd name="T3" fmla="*/ 7 h 161"/>
                  <a:gd name="T4" fmla="*/ 7 w 161"/>
                  <a:gd name="T5" fmla="*/ 0 h 161"/>
                  <a:gd name="T6" fmla="*/ 161 w 161"/>
                  <a:gd name="T7" fmla="*/ 154 h 161"/>
                  <a:gd name="T8" fmla="*/ 154 w 161"/>
                  <a:gd name="T9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161">
                    <a:moveTo>
                      <a:pt x="154" y="161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161" y="154"/>
                    </a:lnTo>
                    <a:lnTo>
                      <a:pt x="154" y="1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74"/>
              <p:cNvSpPr>
                <a:spLocks/>
              </p:cNvSpPr>
              <p:nvPr/>
            </p:nvSpPr>
            <p:spPr bwMode="auto">
              <a:xfrm>
                <a:off x="4938" y="652"/>
                <a:ext cx="28" cy="28"/>
              </a:xfrm>
              <a:custGeom>
                <a:avLst/>
                <a:gdLst>
                  <a:gd name="T0" fmla="*/ 13 w 16"/>
                  <a:gd name="T1" fmla="*/ 13 h 16"/>
                  <a:gd name="T2" fmla="*/ 2 w 16"/>
                  <a:gd name="T3" fmla="*/ 13 h 16"/>
                  <a:gd name="T4" fmla="*/ 2 w 16"/>
                  <a:gd name="T5" fmla="*/ 2 h 16"/>
                  <a:gd name="T6" fmla="*/ 13 w 16"/>
                  <a:gd name="T7" fmla="*/ 2 h 16"/>
                  <a:gd name="T8" fmla="*/ 13 w 16"/>
                  <a:gd name="T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3" y="13"/>
                    </a:moveTo>
                    <a:cubicBezTo>
                      <a:pt x="10" y="16"/>
                      <a:pt x="5" y="16"/>
                      <a:pt x="2" y="13"/>
                    </a:cubicBezTo>
                    <a:cubicBezTo>
                      <a:pt x="0" y="10"/>
                      <a:pt x="0" y="5"/>
                      <a:pt x="2" y="2"/>
                    </a:cubicBezTo>
                    <a:cubicBezTo>
                      <a:pt x="5" y="0"/>
                      <a:pt x="10" y="0"/>
                      <a:pt x="13" y="2"/>
                    </a:cubicBezTo>
                    <a:cubicBezTo>
                      <a:pt x="16" y="5"/>
                      <a:pt x="16" y="10"/>
                      <a:pt x="1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75"/>
              <p:cNvSpPr>
                <a:spLocks/>
              </p:cNvSpPr>
              <p:nvPr/>
            </p:nvSpPr>
            <p:spPr bwMode="auto">
              <a:xfrm>
                <a:off x="5092" y="807"/>
                <a:ext cx="29" cy="28"/>
              </a:xfrm>
              <a:custGeom>
                <a:avLst/>
                <a:gdLst>
                  <a:gd name="T0" fmla="*/ 13 w 16"/>
                  <a:gd name="T1" fmla="*/ 13 h 16"/>
                  <a:gd name="T2" fmla="*/ 3 w 16"/>
                  <a:gd name="T3" fmla="*/ 13 h 16"/>
                  <a:gd name="T4" fmla="*/ 3 w 16"/>
                  <a:gd name="T5" fmla="*/ 3 h 16"/>
                  <a:gd name="T6" fmla="*/ 13 w 16"/>
                  <a:gd name="T7" fmla="*/ 3 h 16"/>
                  <a:gd name="T8" fmla="*/ 13 w 16"/>
                  <a:gd name="T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3" y="13"/>
                    </a:moveTo>
                    <a:cubicBezTo>
                      <a:pt x="10" y="16"/>
                      <a:pt x="6" y="16"/>
                      <a:pt x="3" y="13"/>
                    </a:cubicBezTo>
                    <a:cubicBezTo>
                      <a:pt x="0" y="10"/>
                      <a:pt x="0" y="6"/>
                      <a:pt x="3" y="3"/>
                    </a:cubicBezTo>
                    <a:cubicBezTo>
                      <a:pt x="6" y="0"/>
                      <a:pt x="10" y="0"/>
                      <a:pt x="13" y="3"/>
                    </a:cubicBezTo>
                    <a:cubicBezTo>
                      <a:pt x="16" y="6"/>
                      <a:pt x="16" y="10"/>
                      <a:pt x="1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76"/>
              <p:cNvSpPr>
                <a:spLocks noEditPoints="1"/>
              </p:cNvSpPr>
              <p:nvPr/>
            </p:nvSpPr>
            <p:spPr bwMode="auto">
              <a:xfrm>
                <a:off x="5519" y="951"/>
                <a:ext cx="42" cy="42"/>
              </a:xfrm>
              <a:custGeom>
                <a:avLst/>
                <a:gdLst>
                  <a:gd name="T0" fmla="*/ 42 w 42"/>
                  <a:gd name="T1" fmla="*/ 42 h 42"/>
                  <a:gd name="T2" fmla="*/ 0 w 42"/>
                  <a:gd name="T3" fmla="*/ 42 h 42"/>
                  <a:gd name="T4" fmla="*/ 0 w 42"/>
                  <a:gd name="T5" fmla="*/ 0 h 42"/>
                  <a:gd name="T6" fmla="*/ 42 w 42"/>
                  <a:gd name="T7" fmla="*/ 0 h 42"/>
                  <a:gd name="T8" fmla="*/ 42 w 42"/>
                  <a:gd name="T9" fmla="*/ 42 h 42"/>
                  <a:gd name="T10" fmla="*/ 10 w 42"/>
                  <a:gd name="T11" fmla="*/ 32 h 42"/>
                  <a:gd name="T12" fmla="*/ 32 w 42"/>
                  <a:gd name="T13" fmla="*/ 32 h 42"/>
                  <a:gd name="T14" fmla="*/ 32 w 42"/>
                  <a:gd name="T15" fmla="*/ 10 h 42"/>
                  <a:gd name="T16" fmla="*/ 10 w 42"/>
                  <a:gd name="T17" fmla="*/ 10 h 42"/>
                  <a:gd name="T18" fmla="*/ 10 w 42"/>
                  <a:gd name="T19" fmla="*/ 3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42">
                    <a:moveTo>
                      <a:pt x="42" y="42"/>
                    </a:moveTo>
                    <a:lnTo>
                      <a:pt x="0" y="42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42" y="42"/>
                    </a:lnTo>
                    <a:close/>
                    <a:moveTo>
                      <a:pt x="10" y="32"/>
                    </a:moveTo>
                    <a:lnTo>
                      <a:pt x="32" y="32"/>
                    </a:lnTo>
                    <a:lnTo>
                      <a:pt x="32" y="10"/>
                    </a:lnTo>
                    <a:lnTo>
                      <a:pt x="10" y="10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77"/>
              <p:cNvSpPr>
                <a:spLocks/>
              </p:cNvSpPr>
              <p:nvPr/>
            </p:nvSpPr>
            <p:spPr bwMode="auto">
              <a:xfrm>
                <a:off x="5533" y="817"/>
                <a:ext cx="156" cy="162"/>
              </a:xfrm>
              <a:custGeom>
                <a:avLst/>
                <a:gdLst>
                  <a:gd name="T0" fmla="*/ 6 w 88"/>
                  <a:gd name="T1" fmla="*/ 91 h 91"/>
                  <a:gd name="T2" fmla="*/ 0 w 88"/>
                  <a:gd name="T3" fmla="*/ 91 h 91"/>
                  <a:gd name="T4" fmla="*/ 88 w 88"/>
                  <a:gd name="T5" fmla="*/ 0 h 91"/>
                  <a:gd name="T6" fmla="*/ 88 w 88"/>
                  <a:gd name="T7" fmla="*/ 6 h 91"/>
                  <a:gd name="T8" fmla="*/ 17 w 88"/>
                  <a:gd name="T9" fmla="*/ 48 h 91"/>
                  <a:gd name="T10" fmla="*/ 6 w 88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91">
                    <a:moveTo>
                      <a:pt x="6" y="91"/>
                    </a:moveTo>
                    <a:cubicBezTo>
                      <a:pt x="0" y="91"/>
                      <a:pt x="0" y="91"/>
                      <a:pt x="0" y="91"/>
                    </a:cubicBezTo>
                    <a:cubicBezTo>
                      <a:pt x="0" y="90"/>
                      <a:pt x="2" y="0"/>
                      <a:pt x="88" y="0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54" y="6"/>
                      <a:pt x="31" y="20"/>
                      <a:pt x="17" y="48"/>
                    </a:cubicBezTo>
                    <a:cubicBezTo>
                      <a:pt x="7" y="69"/>
                      <a:pt x="6" y="91"/>
                      <a:pt x="6" y="9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78"/>
              <p:cNvSpPr>
                <a:spLocks/>
              </p:cNvSpPr>
              <p:nvPr/>
            </p:nvSpPr>
            <p:spPr bwMode="auto">
              <a:xfrm>
                <a:off x="5689" y="666"/>
                <a:ext cx="155" cy="162"/>
              </a:xfrm>
              <a:custGeom>
                <a:avLst/>
                <a:gdLst>
                  <a:gd name="T0" fmla="*/ 0 w 87"/>
                  <a:gd name="T1" fmla="*/ 91 h 91"/>
                  <a:gd name="T2" fmla="*/ 0 w 87"/>
                  <a:gd name="T3" fmla="*/ 85 h 91"/>
                  <a:gd name="T4" fmla="*/ 70 w 87"/>
                  <a:gd name="T5" fmla="*/ 43 h 91"/>
                  <a:gd name="T6" fmla="*/ 81 w 87"/>
                  <a:gd name="T7" fmla="*/ 0 h 91"/>
                  <a:gd name="T8" fmla="*/ 87 w 87"/>
                  <a:gd name="T9" fmla="*/ 1 h 91"/>
                  <a:gd name="T10" fmla="*/ 0 w 8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91">
                    <a:moveTo>
                      <a:pt x="0" y="91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33" y="85"/>
                      <a:pt x="57" y="71"/>
                      <a:pt x="70" y="43"/>
                    </a:cubicBezTo>
                    <a:cubicBezTo>
                      <a:pt x="80" y="22"/>
                      <a:pt x="81" y="1"/>
                      <a:pt x="81" y="0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5" y="91"/>
                      <a:pt x="0" y="9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79"/>
              <p:cNvSpPr>
                <a:spLocks noEditPoints="1"/>
              </p:cNvSpPr>
              <p:nvPr/>
            </p:nvSpPr>
            <p:spPr bwMode="auto">
              <a:xfrm>
                <a:off x="5815" y="652"/>
                <a:ext cx="45" cy="44"/>
              </a:xfrm>
              <a:custGeom>
                <a:avLst/>
                <a:gdLst>
                  <a:gd name="T0" fmla="*/ 45 w 45"/>
                  <a:gd name="T1" fmla="*/ 44 h 44"/>
                  <a:gd name="T2" fmla="*/ 0 w 45"/>
                  <a:gd name="T3" fmla="*/ 44 h 44"/>
                  <a:gd name="T4" fmla="*/ 0 w 45"/>
                  <a:gd name="T5" fmla="*/ 0 h 44"/>
                  <a:gd name="T6" fmla="*/ 45 w 45"/>
                  <a:gd name="T7" fmla="*/ 0 h 44"/>
                  <a:gd name="T8" fmla="*/ 45 w 45"/>
                  <a:gd name="T9" fmla="*/ 44 h 44"/>
                  <a:gd name="T10" fmla="*/ 11 w 45"/>
                  <a:gd name="T11" fmla="*/ 34 h 44"/>
                  <a:gd name="T12" fmla="*/ 34 w 45"/>
                  <a:gd name="T13" fmla="*/ 34 h 44"/>
                  <a:gd name="T14" fmla="*/ 34 w 45"/>
                  <a:gd name="T15" fmla="*/ 11 h 44"/>
                  <a:gd name="T16" fmla="*/ 11 w 45"/>
                  <a:gd name="T17" fmla="*/ 11 h 44"/>
                  <a:gd name="T18" fmla="*/ 11 w 45"/>
                  <a:gd name="T19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44">
                    <a:moveTo>
                      <a:pt x="45" y="44"/>
                    </a:moveTo>
                    <a:lnTo>
                      <a:pt x="0" y="44"/>
                    </a:lnTo>
                    <a:lnTo>
                      <a:pt x="0" y="0"/>
                    </a:lnTo>
                    <a:lnTo>
                      <a:pt x="45" y="0"/>
                    </a:lnTo>
                    <a:lnTo>
                      <a:pt x="45" y="44"/>
                    </a:lnTo>
                    <a:close/>
                    <a:moveTo>
                      <a:pt x="11" y="34"/>
                    </a:moveTo>
                    <a:lnTo>
                      <a:pt x="34" y="34"/>
                    </a:lnTo>
                    <a:lnTo>
                      <a:pt x="34" y="11"/>
                    </a:lnTo>
                    <a:lnTo>
                      <a:pt x="11" y="11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Rectangle 80"/>
              <p:cNvSpPr>
                <a:spLocks noChangeArrowheads="1"/>
              </p:cNvSpPr>
              <p:nvPr/>
            </p:nvSpPr>
            <p:spPr bwMode="auto">
              <a:xfrm>
                <a:off x="5670" y="807"/>
                <a:ext cx="33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81"/>
              <p:cNvSpPr>
                <a:spLocks noEditPoints="1"/>
              </p:cNvSpPr>
              <p:nvPr/>
            </p:nvSpPr>
            <p:spPr bwMode="auto">
              <a:xfrm>
                <a:off x="5664" y="801"/>
                <a:ext cx="45" cy="43"/>
              </a:xfrm>
              <a:custGeom>
                <a:avLst/>
                <a:gdLst>
                  <a:gd name="T0" fmla="*/ 45 w 45"/>
                  <a:gd name="T1" fmla="*/ 43 h 43"/>
                  <a:gd name="T2" fmla="*/ 0 w 45"/>
                  <a:gd name="T3" fmla="*/ 43 h 43"/>
                  <a:gd name="T4" fmla="*/ 0 w 45"/>
                  <a:gd name="T5" fmla="*/ 0 h 43"/>
                  <a:gd name="T6" fmla="*/ 45 w 45"/>
                  <a:gd name="T7" fmla="*/ 0 h 43"/>
                  <a:gd name="T8" fmla="*/ 45 w 45"/>
                  <a:gd name="T9" fmla="*/ 43 h 43"/>
                  <a:gd name="T10" fmla="*/ 11 w 45"/>
                  <a:gd name="T11" fmla="*/ 32 h 43"/>
                  <a:gd name="T12" fmla="*/ 34 w 45"/>
                  <a:gd name="T13" fmla="*/ 32 h 43"/>
                  <a:gd name="T14" fmla="*/ 34 w 45"/>
                  <a:gd name="T15" fmla="*/ 11 h 43"/>
                  <a:gd name="T16" fmla="*/ 11 w 45"/>
                  <a:gd name="T17" fmla="*/ 11 h 43"/>
                  <a:gd name="T18" fmla="*/ 11 w 45"/>
                  <a:gd name="T19" fmla="*/ 3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43">
                    <a:moveTo>
                      <a:pt x="45" y="43"/>
                    </a:moveTo>
                    <a:lnTo>
                      <a:pt x="0" y="43"/>
                    </a:lnTo>
                    <a:lnTo>
                      <a:pt x="0" y="0"/>
                    </a:lnTo>
                    <a:lnTo>
                      <a:pt x="45" y="0"/>
                    </a:lnTo>
                    <a:lnTo>
                      <a:pt x="45" y="43"/>
                    </a:lnTo>
                    <a:close/>
                    <a:moveTo>
                      <a:pt x="11" y="32"/>
                    </a:moveTo>
                    <a:lnTo>
                      <a:pt x="34" y="32"/>
                    </a:lnTo>
                    <a:lnTo>
                      <a:pt x="34" y="11"/>
                    </a:lnTo>
                    <a:lnTo>
                      <a:pt x="11" y="11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82"/>
              <p:cNvSpPr>
                <a:spLocks/>
              </p:cNvSpPr>
              <p:nvPr/>
            </p:nvSpPr>
            <p:spPr bwMode="auto">
              <a:xfrm>
                <a:off x="5561" y="823"/>
                <a:ext cx="251" cy="0"/>
              </a:xfrm>
              <a:custGeom>
                <a:avLst/>
                <a:gdLst>
                  <a:gd name="T0" fmla="*/ 0 w 251"/>
                  <a:gd name="T1" fmla="*/ 251 w 251"/>
                  <a:gd name="T2" fmla="*/ 0 w 25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51">
                    <a:moveTo>
                      <a:pt x="0" y="0"/>
                    </a:moveTo>
                    <a:lnTo>
                      <a:pt x="25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Line 83"/>
              <p:cNvSpPr>
                <a:spLocks noChangeShapeType="1"/>
              </p:cNvSpPr>
              <p:nvPr/>
            </p:nvSpPr>
            <p:spPr bwMode="auto">
              <a:xfrm>
                <a:off x="5561" y="823"/>
                <a:ext cx="251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Rectangle 84"/>
              <p:cNvSpPr>
                <a:spLocks noChangeArrowheads="1"/>
              </p:cNvSpPr>
              <p:nvPr/>
            </p:nvSpPr>
            <p:spPr bwMode="auto">
              <a:xfrm>
                <a:off x="5561" y="817"/>
                <a:ext cx="251" cy="1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Oval 85"/>
              <p:cNvSpPr>
                <a:spLocks noChangeArrowheads="1"/>
              </p:cNvSpPr>
              <p:nvPr/>
            </p:nvSpPr>
            <p:spPr bwMode="auto">
              <a:xfrm>
                <a:off x="5552" y="810"/>
                <a:ext cx="25" cy="2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86"/>
              <p:cNvSpPr>
                <a:spLocks noEditPoints="1"/>
              </p:cNvSpPr>
              <p:nvPr/>
            </p:nvSpPr>
            <p:spPr bwMode="auto">
              <a:xfrm>
                <a:off x="5547" y="805"/>
                <a:ext cx="36" cy="35"/>
              </a:xfrm>
              <a:custGeom>
                <a:avLst/>
                <a:gdLst>
                  <a:gd name="T0" fmla="*/ 10 w 20"/>
                  <a:gd name="T1" fmla="*/ 20 h 20"/>
                  <a:gd name="T2" fmla="*/ 0 w 20"/>
                  <a:gd name="T3" fmla="*/ 10 h 20"/>
                  <a:gd name="T4" fmla="*/ 10 w 20"/>
                  <a:gd name="T5" fmla="*/ 0 h 20"/>
                  <a:gd name="T6" fmla="*/ 20 w 20"/>
                  <a:gd name="T7" fmla="*/ 10 h 20"/>
                  <a:gd name="T8" fmla="*/ 10 w 20"/>
                  <a:gd name="T9" fmla="*/ 20 h 20"/>
                  <a:gd name="T10" fmla="*/ 10 w 20"/>
                  <a:gd name="T11" fmla="*/ 6 h 20"/>
                  <a:gd name="T12" fmla="*/ 6 w 20"/>
                  <a:gd name="T13" fmla="*/ 10 h 20"/>
                  <a:gd name="T14" fmla="*/ 10 w 20"/>
                  <a:gd name="T15" fmla="*/ 14 h 20"/>
                  <a:gd name="T16" fmla="*/ 14 w 20"/>
                  <a:gd name="T17" fmla="*/ 10 h 20"/>
                  <a:gd name="T18" fmla="*/ 10 w 20"/>
                  <a:gd name="T19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4" y="20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5" y="0"/>
                      <a:pt x="20" y="5"/>
                      <a:pt x="20" y="10"/>
                    </a:cubicBezTo>
                    <a:cubicBezTo>
                      <a:pt x="20" y="16"/>
                      <a:pt x="15" y="20"/>
                      <a:pt x="10" y="20"/>
                    </a:cubicBezTo>
                    <a:close/>
                    <a:moveTo>
                      <a:pt x="10" y="6"/>
                    </a:moveTo>
                    <a:cubicBezTo>
                      <a:pt x="8" y="6"/>
                      <a:pt x="6" y="8"/>
                      <a:pt x="6" y="10"/>
                    </a:cubicBezTo>
                    <a:cubicBezTo>
                      <a:pt x="6" y="12"/>
                      <a:pt x="8" y="14"/>
                      <a:pt x="10" y="14"/>
                    </a:cubicBezTo>
                    <a:cubicBezTo>
                      <a:pt x="12" y="14"/>
                      <a:pt x="14" y="12"/>
                      <a:pt x="14" y="10"/>
                    </a:cubicBezTo>
                    <a:cubicBezTo>
                      <a:pt x="14" y="8"/>
                      <a:pt x="12" y="6"/>
                      <a:pt x="1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Oval 87"/>
              <p:cNvSpPr>
                <a:spLocks noChangeArrowheads="1"/>
              </p:cNvSpPr>
              <p:nvPr/>
            </p:nvSpPr>
            <p:spPr bwMode="auto">
              <a:xfrm>
                <a:off x="5799" y="810"/>
                <a:ext cx="25" cy="2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88"/>
              <p:cNvSpPr>
                <a:spLocks noEditPoints="1"/>
              </p:cNvSpPr>
              <p:nvPr/>
            </p:nvSpPr>
            <p:spPr bwMode="auto">
              <a:xfrm>
                <a:off x="5794" y="805"/>
                <a:ext cx="36" cy="35"/>
              </a:xfrm>
              <a:custGeom>
                <a:avLst/>
                <a:gdLst>
                  <a:gd name="T0" fmla="*/ 10 w 20"/>
                  <a:gd name="T1" fmla="*/ 20 h 20"/>
                  <a:gd name="T2" fmla="*/ 0 w 20"/>
                  <a:gd name="T3" fmla="*/ 10 h 20"/>
                  <a:gd name="T4" fmla="*/ 10 w 20"/>
                  <a:gd name="T5" fmla="*/ 0 h 20"/>
                  <a:gd name="T6" fmla="*/ 20 w 20"/>
                  <a:gd name="T7" fmla="*/ 10 h 20"/>
                  <a:gd name="T8" fmla="*/ 10 w 20"/>
                  <a:gd name="T9" fmla="*/ 20 h 20"/>
                  <a:gd name="T10" fmla="*/ 10 w 20"/>
                  <a:gd name="T11" fmla="*/ 6 h 20"/>
                  <a:gd name="T12" fmla="*/ 6 w 20"/>
                  <a:gd name="T13" fmla="*/ 10 h 20"/>
                  <a:gd name="T14" fmla="*/ 10 w 20"/>
                  <a:gd name="T15" fmla="*/ 14 h 20"/>
                  <a:gd name="T16" fmla="*/ 14 w 20"/>
                  <a:gd name="T17" fmla="*/ 10 h 20"/>
                  <a:gd name="T18" fmla="*/ 10 w 20"/>
                  <a:gd name="T19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5" y="20"/>
                      <a:pt x="0" y="16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16" y="0"/>
                      <a:pt x="20" y="5"/>
                      <a:pt x="20" y="10"/>
                    </a:cubicBezTo>
                    <a:cubicBezTo>
                      <a:pt x="20" y="16"/>
                      <a:pt x="16" y="20"/>
                      <a:pt x="10" y="20"/>
                    </a:cubicBezTo>
                    <a:close/>
                    <a:moveTo>
                      <a:pt x="10" y="6"/>
                    </a:moveTo>
                    <a:cubicBezTo>
                      <a:pt x="8" y="6"/>
                      <a:pt x="6" y="8"/>
                      <a:pt x="6" y="10"/>
                    </a:cubicBezTo>
                    <a:cubicBezTo>
                      <a:pt x="6" y="12"/>
                      <a:pt x="8" y="14"/>
                      <a:pt x="10" y="14"/>
                    </a:cubicBezTo>
                    <a:cubicBezTo>
                      <a:pt x="12" y="14"/>
                      <a:pt x="14" y="12"/>
                      <a:pt x="14" y="10"/>
                    </a:cubicBezTo>
                    <a:cubicBezTo>
                      <a:pt x="14" y="8"/>
                      <a:pt x="12" y="6"/>
                      <a:pt x="1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89"/>
              <p:cNvSpPr>
                <a:spLocks noEditPoints="1"/>
              </p:cNvSpPr>
              <p:nvPr/>
            </p:nvSpPr>
            <p:spPr bwMode="auto">
              <a:xfrm>
                <a:off x="6322" y="735"/>
                <a:ext cx="202" cy="260"/>
              </a:xfrm>
              <a:custGeom>
                <a:avLst/>
                <a:gdLst>
                  <a:gd name="T0" fmla="*/ 57 w 114"/>
                  <a:gd name="T1" fmla="*/ 146 h 146"/>
                  <a:gd name="T2" fmla="*/ 0 w 114"/>
                  <a:gd name="T3" fmla="*/ 131 h 146"/>
                  <a:gd name="T4" fmla="*/ 0 w 114"/>
                  <a:gd name="T5" fmla="*/ 15 h 146"/>
                  <a:gd name="T6" fmla="*/ 57 w 114"/>
                  <a:gd name="T7" fmla="*/ 0 h 146"/>
                  <a:gd name="T8" fmla="*/ 110 w 114"/>
                  <a:gd name="T9" fmla="*/ 9 h 146"/>
                  <a:gd name="T10" fmla="*/ 114 w 114"/>
                  <a:gd name="T11" fmla="*/ 18 h 146"/>
                  <a:gd name="T12" fmla="*/ 114 w 114"/>
                  <a:gd name="T13" fmla="*/ 131 h 146"/>
                  <a:gd name="T14" fmla="*/ 57 w 114"/>
                  <a:gd name="T15" fmla="*/ 146 h 146"/>
                  <a:gd name="T16" fmla="*/ 57 w 114"/>
                  <a:gd name="T17" fmla="*/ 6 h 146"/>
                  <a:gd name="T18" fmla="*/ 6 w 114"/>
                  <a:gd name="T19" fmla="*/ 15 h 146"/>
                  <a:gd name="T20" fmla="*/ 6 w 114"/>
                  <a:gd name="T21" fmla="*/ 131 h 146"/>
                  <a:gd name="T22" fmla="*/ 57 w 114"/>
                  <a:gd name="T23" fmla="*/ 140 h 146"/>
                  <a:gd name="T24" fmla="*/ 57 w 114"/>
                  <a:gd name="T25" fmla="*/ 143 h 146"/>
                  <a:gd name="T26" fmla="*/ 57 w 114"/>
                  <a:gd name="T27" fmla="*/ 140 h 146"/>
                  <a:gd name="T28" fmla="*/ 108 w 114"/>
                  <a:gd name="T29" fmla="*/ 131 h 146"/>
                  <a:gd name="T30" fmla="*/ 108 w 114"/>
                  <a:gd name="T31" fmla="*/ 18 h 146"/>
                  <a:gd name="T32" fmla="*/ 107 w 114"/>
                  <a:gd name="T33" fmla="*/ 13 h 146"/>
                  <a:gd name="T34" fmla="*/ 57 w 114"/>
                  <a:gd name="T35" fmla="*/ 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4" h="146">
                    <a:moveTo>
                      <a:pt x="57" y="146"/>
                    </a:moveTo>
                    <a:cubicBezTo>
                      <a:pt x="36" y="146"/>
                      <a:pt x="0" y="143"/>
                      <a:pt x="0" y="13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3"/>
                      <a:pt x="36" y="0"/>
                      <a:pt x="57" y="0"/>
                    </a:cubicBezTo>
                    <a:cubicBezTo>
                      <a:pt x="82" y="0"/>
                      <a:pt x="103" y="3"/>
                      <a:pt x="110" y="9"/>
                    </a:cubicBezTo>
                    <a:cubicBezTo>
                      <a:pt x="114" y="11"/>
                      <a:pt x="114" y="15"/>
                      <a:pt x="114" y="18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14" y="143"/>
                      <a:pt x="78" y="146"/>
                      <a:pt x="57" y="146"/>
                    </a:cubicBezTo>
                    <a:close/>
                    <a:moveTo>
                      <a:pt x="57" y="6"/>
                    </a:moveTo>
                    <a:cubicBezTo>
                      <a:pt x="25" y="6"/>
                      <a:pt x="7" y="12"/>
                      <a:pt x="6" y="15"/>
                    </a:cubicBezTo>
                    <a:cubicBezTo>
                      <a:pt x="6" y="131"/>
                      <a:pt x="6" y="131"/>
                      <a:pt x="6" y="131"/>
                    </a:cubicBezTo>
                    <a:cubicBezTo>
                      <a:pt x="7" y="134"/>
                      <a:pt x="25" y="140"/>
                      <a:pt x="57" y="140"/>
                    </a:cubicBezTo>
                    <a:cubicBezTo>
                      <a:pt x="57" y="143"/>
                      <a:pt x="57" y="143"/>
                      <a:pt x="57" y="143"/>
                    </a:cubicBezTo>
                    <a:cubicBezTo>
                      <a:pt x="57" y="140"/>
                      <a:pt x="57" y="140"/>
                      <a:pt x="57" y="140"/>
                    </a:cubicBezTo>
                    <a:cubicBezTo>
                      <a:pt x="89" y="140"/>
                      <a:pt x="108" y="134"/>
                      <a:pt x="108" y="131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8" y="15"/>
                      <a:pt x="108" y="14"/>
                      <a:pt x="107" y="13"/>
                    </a:cubicBezTo>
                    <a:cubicBezTo>
                      <a:pt x="102" y="10"/>
                      <a:pt x="84" y="6"/>
                      <a:pt x="57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90"/>
              <p:cNvSpPr>
                <a:spLocks/>
              </p:cNvSpPr>
              <p:nvPr/>
            </p:nvSpPr>
            <p:spPr bwMode="auto">
              <a:xfrm>
                <a:off x="6322" y="757"/>
                <a:ext cx="200" cy="32"/>
              </a:xfrm>
              <a:custGeom>
                <a:avLst/>
                <a:gdLst>
                  <a:gd name="T0" fmla="*/ 55 w 113"/>
                  <a:gd name="T1" fmla="*/ 18 h 18"/>
                  <a:gd name="T2" fmla="*/ 50 w 113"/>
                  <a:gd name="T3" fmla="*/ 18 h 18"/>
                  <a:gd name="T4" fmla="*/ 0 w 113"/>
                  <a:gd name="T5" fmla="*/ 4 h 18"/>
                  <a:gd name="T6" fmla="*/ 6 w 113"/>
                  <a:gd name="T7" fmla="*/ 1 h 18"/>
                  <a:gd name="T8" fmla="*/ 50 w 113"/>
                  <a:gd name="T9" fmla="*/ 12 h 18"/>
                  <a:gd name="T10" fmla="*/ 108 w 113"/>
                  <a:gd name="T11" fmla="*/ 0 h 18"/>
                  <a:gd name="T12" fmla="*/ 113 w 113"/>
                  <a:gd name="T13" fmla="*/ 3 h 18"/>
                  <a:gd name="T14" fmla="*/ 55 w 113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18">
                    <a:moveTo>
                      <a:pt x="55" y="18"/>
                    </a:moveTo>
                    <a:cubicBezTo>
                      <a:pt x="53" y="18"/>
                      <a:pt x="52" y="18"/>
                      <a:pt x="50" y="18"/>
                    </a:cubicBezTo>
                    <a:cubicBezTo>
                      <a:pt x="8" y="17"/>
                      <a:pt x="1" y="5"/>
                      <a:pt x="0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12" y="11"/>
                      <a:pt x="50" y="12"/>
                    </a:cubicBezTo>
                    <a:cubicBezTo>
                      <a:pt x="99" y="12"/>
                      <a:pt x="107" y="2"/>
                      <a:pt x="108" y="0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10" y="8"/>
                      <a:pt x="98" y="18"/>
                      <a:pt x="55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Line 91"/>
              <p:cNvSpPr>
                <a:spLocks noChangeShapeType="1"/>
              </p:cNvSpPr>
              <p:nvPr/>
            </p:nvSpPr>
            <p:spPr bwMode="auto">
              <a:xfrm>
                <a:off x="6499" y="77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Line 92"/>
              <p:cNvSpPr>
                <a:spLocks noChangeShapeType="1"/>
              </p:cNvSpPr>
              <p:nvPr/>
            </p:nvSpPr>
            <p:spPr bwMode="auto">
              <a:xfrm>
                <a:off x="6499" y="773"/>
                <a:ext cx="0" cy="0"/>
              </a:xfrm>
              <a:prstGeom prst="line">
                <a:avLst/>
              </a:prstGeom>
              <a:noFill/>
              <a:ln w="22225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93"/>
              <p:cNvSpPr>
                <a:spLocks/>
              </p:cNvSpPr>
              <p:nvPr/>
            </p:nvSpPr>
            <p:spPr bwMode="auto">
              <a:xfrm>
                <a:off x="6315" y="654"/>
                <a:ext cx="216" cy="117"/>
              </a:xfrm>
              <a:custGeom>
                <a:avLst/>
                <a:gdLst>
                  <a:gd name="T0" fmla="*/ 122 w 122"/>
                  <a:gd name="T1" fmla="*/ 66 h 66"/>
                  <a:gd name="T2" fmla="*/ 116 w 122"/>
                  <a:gd name="T3" fmla="*/ 66 h 66"/>
                  <a:gd name="T4" fmla="*/ 61 w 122"/>
                  <a:gd name="T5" fmla="*/ 6 h 66"/>
                  <a:gd name="T6" fmla="*/ 6 w 122"/>
                  <a:gd name="T7" fmla="*/ 66 h 66"/>
                  <a:gd name="T8" fmla="*/ 0 w 122"/>
                  <a:gd name="T9" fmla="*/ 66 h 66"/>
                  <a:gd name="T10" fmla="*/ 61 w 122"/>
                  <a:gd name="T11" fmla="*/ 0 h 66"/>
                  <a:gd name="T12" fmla="*/ 122 w 122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66">
                    <a:moveTo>
                      <a:pt x="122" y="66"/>
                    </a:move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33"/>
                      <a:pt x="92" y="6"/>
                      <a:pt x="61" y="6"/>
                    </a:cubicBezTo>
                    <a:cubicBezTo>
                      <a:pt x="31" y="6"/>
                      <a:pt x="6" y="33"/>
                      <a:pt x="6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30"/>
                      <a:pt x="27" y="0"/>
                      <a:pt x="61" y="0"/>
                    </a:cubicBezTo>
                    <a:cubicBezTo>
                      <a:pt x="95" y="0"/>
                      <a:pt x="122" y="30"/>
                      <a:pt x="122" y="6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94"/>
              <p:cNvSpPr>
                <a:spLocks/>
              </p:cNvSpPr>
              <p:nvPr/>
            </p:nvSpPr>
            <p:spPr bwMode="auto">
              <a:xfrm>
                <a:off x="6309" y="766"/>
                <a:ext cx="18" cy="28"/>
              </a:xfrm>
              <a:custGeom>
                <a:avLst/>
                <a:gdLst>
                  <a:gd name="T0" fmla="*/ 18 w 18"/>
                  <a:gd name="T1" fmla="*/ 28 h 28"/>
                  <a:gd name="T2" fmla="*/ 0 w 18"/>
                  <a:gd name="T3" fmla="*/ 28 h 28"/>
                  <a:gd name="T4" fmla="*/ 0 w 18"/>
                  <a:gd name="T5" fmla="*/ 0 h 28"/>
                  <a:gd name="T6" fmla="*/ 18 w 18"/>
                  <a:gd name="T7" fmla="*/ 0 h 28"/>
                  <a:gd name="T8" fmla="*/ 18 w 18"/>
                  <a:gd name="T9" fmla="*/ 10 h 28"/>
                  <a:gd name="T10" fmla="*/ 9 w 18"/>
                  <a:gd name="T11" fmla="*/ 10 h 28"/>
                  <a:gd name="T12" fmla="*/ 9 w 18"/>
                  <a:gd name="T13" fmla="*/ 17 h 28"/>
                  <a:gd name="T14" fmla="*/ 18 w 18"/>
                  <a:gd name="T15" fmla="*/ 17 h 28"/>
                  <a:gd name="T16" fmla="*/ 18 w 18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8">
                    <a:moveTo>
                      <a:pt x="18" y="28"/>
                    </a:moveTo>
                    <a:lnTo>
                      <a:pt x="0" y="28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10"/>
                    </a:lnTo>
                    <a:lnTo>
                      <a:pt x="9" y="10"/>
                    </a:lnTo>
                    <a:lnTo>
                      <a:pt x="9" y="17"/>
                    </a:lnTo>
                    <a:lnTo>
                      <a:pt x="18" y="17"/>
                    </a:lnTo>
                    <a:lnTo>
                      <a:pt x="18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95"/>
              <p:cNvSpPr>
                <a:spLocks/>
              </p:cNvSpPr>
              <p:nvPr/>
            </p:nvSpPr>
            <p:spPr bwMode="auto">
              <a:xfrm>
                <a:off x="6521" y="766"/>
                <a:ext cx="17" cy="28"/>
              </a:xfrm>
              <a:custGeom>
                <a:avLst/>
                <a:gdLst>
                  <a:gd name="T0" fmla="*/ 17 w 17"/>
                  <a:gd name="T1" fmla="*/ 28 h 28"/>
                  <a:gd name="T2" fmla="*/ 0 w 17"/>
                  <a:gd name="T3" fmla="*/ 28 h 28"/>
                  <a:gd name="T4" fmla="*/ 0 w 17"/>
                  <a:gd name="T5" fmla="*/ 17 h 28"/>
                  <a:gd name="T6" fmla="*/ 7 w 17"/>
                  <a:gd name="T7" fmla="*/ 17 h 28"/>
                  <a:gd name="T8" fmla="*/ 7 w 17"/>
                  <a:gd name="T9" fmla="*/ 10 h 28"/>
                  <a:gd name="T10" fmla="*/ 0 w 17"/>
                  <a:gd name="T11" fmla="*/ 10 h 28"/>
                  <a:gd name="T12" fmla="*/ 0 w 17"/>
                  <a:gd name="T13" fmla="*/ 0 h 28"/>
                  <a:gd name="T14" fmla="*/ 17 w 17"/>
                  <a:gd name="T15" fmla="*/ 0 h 28"/>
                  <a:gd name="T16" fmla="*/ 17 w 17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8">
                    <a:moveTo>
                      <a:pt x="17" y="28"/>
                    </a:moveTo>
                    <a:lnTo>
                      <a:pt x="0" y="28"/>
                    </a:lnTo>
                    <a:lnTo>
                      <a:pt x="0" y="17"/>
                    </a:lnTo>
                    <a:lnTo>
                      <a:pt x="7" y="17"/>
                    </a:lnTo>
                    <a:lnTo>
                      <a:pt x="7" y="1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96"/>
              <p:cNvSpPr>
                <a:spLocks/>
              </p:cNvSpPr>
              <p:nvPr/>
            </p:nvSpPr>
            <p:spPr bwMode="auto">
              <a:xfrm>
                <a:off x="6347" y="776"/>
                <a:ext cx="165" cy="109"/>
              </a:xfrm>
              <a:custGeom>
                <a:avLst/>
                <a:gdLst>
                  <a:gd name="T0" fmla="*/ 76 w 93"/>
                  <a:gd name="T1" fmla="*/ 61 h 61"/>
                  <a:gd name="T2" fmla="*/ 72 w 93"/>
                  <a:gd name="T3" fmla="*/ 60 h 61"/>
                  <a:gd name="T4" fmla="*/ 64 w 93"/>
                  <a:gd name="T5" fmla="*/ 50 h 61"/>
                  <a:gd name="T6" fmla="*/ 61 w 93"/>
                  <a:gd name="T7" fmla="*/ 36 h 61"/>
                  <a:gd name="T8" fmla="*/ 60 w 93"/>
                  <a:gd name="T9" fmla="*/ 30 h 61"/>
                  <a:gd name="T10" fmla="*/ 56 w 93"/>
                  <a:gd name="T11" fmla="*/ 24 h 61"/>
                  <a:gd name="T12" fmla="*/ 53 w 93"/>
                  <a:gd name="T13" fmla="*/ 26 h 61"/>
                  <a:gd name="T14" fmla="*/ 52 w 93"/>
                  <a:gd name="T15" fmla="*/ 34 h 61"/>
                  <a:gd name="T16" fmla="*/ 45 w 93"/>
                  <a:gd name="T17" fmla="*/ 55 h 61"/>
                  <a:gd name="T18" fmla="*/ 34 w 93"/>
                  <a:gd name="T19" fmla="*/ 54 h 61"/>
                  <a:gd name="T20" fmla="*/ 26 w 93"/>
                  <a:gd name="T21" fmla="*/ 39 h 61"/>
                  <a:gd name="T22" fmla="*/ 26 w 93"/>
                  <a:gd name="T23" fmla="*/ 36 h 61"/>
                  <a:gd name="T24" fmla="*/ 26 w 93"/>
                  <a:gd name="T25" fmla="*/ 34 h 61"/>
                  <a:gd name="T26" fmla="*/ 25 w 93"/>
                  <a:gd name="T27" fmla="*/ 34 h 61"/>
                  <a:gd name="T28" fmla="*/ 23 w 93"/>
                  <a:gd name="T29" fmla="*/ 37 h 61"/>
                  <a:gd name="T30" fmla="*/ 23 w 93"/>
                  <a:gd name="T31" fmla="*/ 39 h 61"/>
                  <a:gd name="T32" fmla="*/ 12 w 93"/>
                  <a:gd name="T33" fmla="*/ 51 h 61"/>
                  <a:gd name="T34" fmla="*/ 4 w 93"/>
                  <a:gd name="T35" fmla="*/ 48 h 61"/>
                  <a:gd name="T36" fmla="*/ 0 w 93"/>
                  <a:gd name="T37" fmla="*/ 36 h 61"/>
                  <a:gd name="T38" fmla="*/ 2 w 93"/>
                  <a:gd name="T39" fmla="*/ 22 h 61"/>
                  <a:gd name="T40" fmla="*/ 4 w 93"/>
                  <a:gd name="T41" fmla="*/ 2 h 61"/>
                  <a:gd name="T42" fmla="*/ 9 w 93"/>
                  <a:gd name="T43" fmla="*/ 0 h 61"/>
                  <a:gd name="T44" fmla="*/ 8 w 93"/>
                  <a:gd name="T45" fmla="*/ 24 h 61"/>
                  <a:gd name="T46" fmla="*/ 6 w 93"/>
                  <a:gd name="T47" fmla="*/ 37 h 61"/>
                  <a:gd name="T48" fmla="*/ 8 w 93"/>
                  <a:gd name="T49" fmla="*/ 44 h 61"/>
                  <a:gd name="T50" fmla="*/ 11 w 93"/>
                  <a:gd name="T51" fmla="*/ 45 h 61"/>
                  <a:gd name="T52" fmla="*/ 17 w 93"/>
                  <a:gd name="T53" fmla="*/ 37 h 61"/>
                  <a:gd name="T54" fmla="*/ 17 w 93"/>
                  <a:gd name="T55" fmla="*/ 35 h 61"/>
                  <a:gd name="T56" fmla="*/ 26 w 93"/>
                  <a:gd name="T57" fmla="*/ 29 h 61"/>
                  <a:gd name="T58" fmla="*/ 31 w 93"/>
                  <a:gd name="T59" fmla="*/ 36 h 61"/>
                  <a:gd name="T60" fmla="*/ 32 w 93"/>
                  <a:gd name="T61" fmla="*/ 38 h 61"/>
                  <a:gd name="T62" fmla="*/ 36 w 93"/>
                  <a:gd name="T63" fmla="*/ 49 h 61"/>
                  <a:gd name="T64" fmla="*/ 42 w 93"/>
                  <a:gd name="T65" fmla="*/ 50 h 61"/>
                  <a:gd name="T66" fmla="*/ 46 w 93"/>
                  <a:gd name="T67" fmla="*/ 34 h 61"/>
                  <a:gd name="T68" fmla="*/ 48 w 93"/>
                  <a:gd name="T69" fmla="*/ 22 h 61"/>
                  <a:gd name="T70" fmla="*/ 57 w 93"/>
                  <a:gd name="T71" fmla="*/ 18 h 61"/>
                  <a:gd name="T72" fmla="*/ 66 w 93"/>
                  <a:gd name="T73" fmla="*/ 28 h 61"/>
                  <a:gd name="T74" fmla="*/ 67 w 93"/>
                  <a:gd name="T75" fmla="*/ 35 h 61"/>
                  <a:gd name="T76" fmla="*/ 70 w 93"/>
                  <a:gd name="T77" fmla="*/ 48 h 61"/>
                  <a:gd name="T78" fmla="*/ 74 w 93"/>
                  <a:gd name="T79" fmla="*/ 55 h 61"/>
                  <a:gd name="T80" fmla="*/ 79 w 93"/>
                  <a:gd name="T81" fmla="*/ 54 h 61"/>
                  <a:gd name="T82" fmla="*/ 87 w 93"/>
                  <a:gd name="T83" fmla="*/ 44 h 61"/>
                  <a:gd name="T84" fmla="*/ 86 w 93"/>
                  <a:gd name="T85" fmla="*/ 34 h 61"/>
                  <a:gd name="T86" fmla="*/ 84 w 93"/>
                  <a:gd name="T87" fmla="*/ 31 h 61"/>
                  <a:gd name="T88" fmla="*/ 80 w 93"/>
                  <a:gd name="T89" fmla="*/ 24 h 61"/>
                  <a:gd name="T90" fmla="*/ 77 w 93"/>
                  <a:gd name="T91" fmla="*/ 0 h 61"/>
                  <a:gd name="T92" fmla="*/ 83 w 93"/>
                  <a:gd name="T93" fmla="*/ 0 h 61"/>
                  <a:gd name="T94" fmla="*/ 85 w 93"/>
                  <a:gd name="T95" fmla="*/ 21 h 61"/>
                  <a:gd name="T96" fmla="*/ 89 w 93"/>
                  <a:gd name="T97" fmla="*/ 28 h 61"/>
                  <a:gd name="T98" fmla="*/ 91 w 93"/>
                  <a:gd name="T99" fmla="*/ 31 h 61"/>
                  <a:gd name="T100" fmla="*/ 93 w 93"/>
                  <a:gd name="T101" fmla="*/ 44 h 61"/>
                  <a:gd name="T102" fmla="*/ 81 w 93"/>
                  <a:gd name="T103" fmla="*/ 60 h 61"/>
                  <a:gd name="T104" fmla="*/ 76 w 93"/>
                  <a:gd name="T10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3" h="61">
                    <a:moveTo>
                      <a:pt x="76" y="61"/>
                    </a:moveTo>
                    <a:cubicBezTo>
                      <a:pt x="75" y="61"/>
                      <a:pt x="73" y="61"/>
                      <a:pt x="72" y="60"/>
                    </a:cubicBezTo>
                    <a:cubicBezTo>
                      <a:pt x="68" y="59"/>
                      <a:pt x="66" y="55"/>
                      <a:pt x="64" y="50"/>
                    </a:cubicBezTo>
                    <a:cubicBezTo>
                      <a:pt x="63" y="45"/>
                      <a:pt x="62" y="41"/>
                      <a:pt x="61" y="36"/>
                    </a:cubicBezTo>
                    <a:cubicBezTo>
                      <a:pt x="61" y="34"/>
                      <a:pt x="60" y="32"/>
                      <a:pt x="60" y="30"/>
                    </a:cubicBezTo>
                    <a:cubicBezTo>
                      <a:pt x="59" y="27"/>
                      <a:pt x="58" y="25"/>
                      <a:pt x="56" y="24"/>
                    </a:cubicBezTo>
                    <a:cubicBezTo>
                      <a:pt x="55" y="24"/>
                      <a:pt x="53" y="25"/>
                      <a:pt x="53" y="26"/>
                    </a:cubicBezTo>
                    <a:cubicBezTo>
                      <a:pt x="52" y="27"/>
                      <a:pt x="52" y="31"/>
                      <a:pt x="52" y="34"/>
                    </a:cubicBezTo>
                    <a:cubicBezTo>
                      <a:pt x="51" y="42"/>
                      <a:pt x="51" y="52"/>
                      <a:pt x="45" y="55"/>
                    </a:cubicBezTo>
                    <a:cubicBezTo>
                      <a:pt x="42" y="57"/>
                      <a:pt x="38" y="56"/>
                      <a:pt x="34" y="54"/>
                    </a:cubicBezTo>
                    <a:cubicBezTo>
                      <a:pt x="27" y="51"/>
                      <a:pt x="26" y="41"/>
                      <a:pt x="26" y="39"/>
                    </a:cubicBezTo>
                    <a:cubicBezTo>
                      <a:pt x="26" y="38"/>
                      <a:pt x="26" y="37"/>
                      <a:pt x="26" y="36"/>
                    </a:cubicBezTo>
                    <a:cubicBezTo>
                      <a:pt x="26" y="36"/>
                      <a:pt x="26" y="35"/>
                      <a:pt x="26" y="34"/>
                    </a:cubicBezTo>
                    <a:cubicBezTo>
                      <a:pt x="25" y="35"/>
                      <a:pt x="25" y="34"/>
                      <a:pt x="25" y="34"/>
                    </a:cubicBezTo>
                    <a:cubicBezTo>
                      <a:pt x="24" y="34"/>
                      <a:pt x="24" y="34"/>
                      <a:pt x="23" y="37"/>
                    </a:cubicBezTo>
                    <a:cubicBezTo>
                      <a:pt x="23" y="37"/>
                      <a:pt x="23" y="38"/>
                      <a:pt x="23" y="39"/>
                    </a:cubicBezTo>
                    <a:cubicBezTo>
                      <a:pt x="21" y="44"/>
                      <a:pt x="19" y="50"/>
                      <a:pt x="12" y="51"/>
                    </a:cubicBezTo>
                    <a:cubicBezTo>
                      <a:pt x="9" y="51"/>
                      <a:pt x="6" y="50"/>
                      <a:pt x="4" y="48"/>
                    </a:cubicBezTo>
                    <a:cubicBezTo>
                      <a:pt x="1" y="46"/>
                      <a:pt x="0" y="41"/>
                      <a:pt x="0" y="36"/>
                    </a:cubicBezTo>
                    <a:cubicBezTo>
                      <a:pt x="0" y="31"/>
                      <a:pt x="1" y="27"/>
                      <a:pt x="2" y="22"/>
                    </a:cubicBezTo>
                    <a:cubicBezTo>
                      <a:pt x="4" y="15"/>
                      <a:pt x="6" y="9"/>
                      <a:pt x="4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2" y="9"/>
                      <a:pt x="10" y="16"/>
                      <a:pt x="8" y="24"/>
                    </a:cubicBezTo>
                    <a:cubicBezTo>
                      <a:pt x="7" y="28"/>
                      <a:pt x="6" y="32"/>
                      <a:pt x="6" y="37"/>
                    </a:cubicBezTo>
                    <a:cubicBezTo>
                      <a:pt x="6" y="40"/>
                      <a:pt x="7" y="43"/>
                      <a:pt x="8" y="44"/>
                    </a:cubicBezTo>
                    <a:cubicBezTo>
                      <a:pt x="9" y="45"/>
                      <a:pt x="10" y="45"/>
                      <a:pt x="11" y="45"/>
                    </a:cubicBezTo>
                    <a:cubicBezTo>
                      <a:pt x="14" y="45"/>
                      <a:pt x="15" y="42"/>
                      <a:pt x="17" y="37"/>
                    </a:cubicBezTo>
                    <a:cubicBezTo>
                      <a:pt x="17" y="36"/>
                      <a:pt x="17" y="36"/>
                      <a:pt x="17" y="35"/>
                    </a:cubicBezTo>
                    <a:cubicBezTo>
                      <a:pt x="18" y="33"/>
                      <a:pt x="19" y="28"/>
                      <a:pt x="26" y="29"/>
                    </a:cubicBezTo>
                    <a:cubicBezTo>
                      <a:pt x="31" y="29"/>
                      <a:pt x="31" y="34"/>
                      <a:pt x="31" y="36"/>
                    </a:cubicBezTo>
                    <a:cubicBezTo>
                      <a:pt x="31" y="37"/>
                      <a:pt x="31" y="37"/>
                      <a:pt x="32" y="38"/>
                    </a:cubicBezTo>
                    <a:cubicBezTo>
                      <a:pt x="32" y="42"/>
                      <a:pt x="34" y="48"/>
                      <a:pt x="36" y="49"/>
                    </a:cubicBezTo>
                    <a:cubicBezTo>
                      <a:pt x="38" y="50"/>
                      <a:pt x="40" y="51"/>
                      <a:pt x="42" y="50"/>
                    </a:cubicBezTo>
                    <a:cubicBezTo>
                      <a:pt x="45" y="48"/>
                      <a:pt x="45" y="39"/>
                      <a:pt x="46" y="34"/>
                    </a:cubicBezTo>
                    <a:cubicBezTo>
                      <a:pt x="46" y="28"/>
                      <a:pt x="46" y="24"/>
                      <a:pt x="48" y="22"/>
                    </a:cubicBezTo>
                    <a:cubicBezTo>
                      <a:pt x="52" y="18"/>
                      <a:pt x="56" y="18"/>
                      <a:pt x="57" y="18"/>
                    </a:cubicBezTo>
                    <a:cubicBezTo>
                      <a:pt x="61" y="19"/>
                      <a:pt x="64" y="23"/>
                      <a:pt x="66" y="28"/>
                    </a:cubicBezTo>
                    <a:cubicBezTo>
                      <a:pt x="66" y="31"/>
                      <a:pt x="67" y="33"/>
                      <a:pt x="67" y="35"/>
                    </a:cubicBezTo>
                    <a:cubicBezTo>
                      <a:pt x="68" y="40"/>
                      <a:pt x="69" y="44"/>
                      <a:pt x="70" y="48"/>
                    </a:cubicBezTo>
                    <a:cubicBezTo>
                      <a:pt x="71" y="52"/>
                      <a:pt x="72" y="54"/>
                      <a:pt x="74" y="55"/>
                    </a:cubicBezTo>
                    <a:cubicBezTo>
                      <a:pt x="76" y="55"/>
                      <a:pt x="77" y="55"/>
                      <a:pt x="79" y="54"/>
                    </a:cubicBezTo>
                    <a:cubicBezTo>
                      <a:pt x="83" y="53"/>
                      <a:pt x="86" y="49"/>
                      <a:pt x="87" y="44"/>
                    </a:cubicBezTo>
                    <a:cubicBezTo>
                      <a:pt x="87" y="40"/>
                      <a:pt x="87" y="37"/>
                      <a:pt x="86" y="34"/>
                    </a:cubicBezTo>
                    <a:cubicBezTo>
                      <a:pt x="85" y="33"/>
                      <a:pt x="84" y="32"/>
                      <a:pt x="84" y="31"/>
                    </a:cubicBezTo>
                    <a:cubicBezTo>
                      <a:pt x="82" y="29"/>
                      <a:pt x="81" y="26"/>
                      <a:pt x="80" y="24"/>
                    </a:cubicBezTo>
                    <a:cubicBezTo>
                      <a:pt x="76" y="15"/>
                      <a:pt x="76" y="6"/>
                      <a:pt x="77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2" y="6"/>
                      <a:pt x="82" y="14"/>
                      <a:pt x="85" y="21"/>
                    </a:cubicBezTo>
                    <a:cubicBezTo>
                      <a:pt x="86" y="24"/>
                      <a:pt x="87" y="26"/>
                      <a:pt x="89" y="28"/>
                    </a:cubicBezTo>
                    <a:cubicBezTo>
                      <a:pt x="89" y="29"/>
                      <a:pt x="90" y="30"/>
                      <a:pt x="91" y="31"/>
                    </a:cubicBezTo>
                    <a:cubicBezTo>
                      <a:pt x="93" y="35"/>
                      <a:pt x="93" y="40"/>
                      <a:pt x="93" y="44"/>
                    </a:cubicBezTo>
                    <a:cubicBezTo>
                      <a:pt x="92" y="51"/>
                      <a:pt x="88" y="57"/>
                      <a:pt x="81" y="60"/>
                    </a:cubicBezTo>
                    <a:cubicBezTo>
                      <a:pt x="80" y="61"/>
                      <a:pt x="78" y="61"/>
                      <a:pt x="76" y="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97"/>
              <p:cNvSpPr>
                <a:spLocks/>
              </p:cNvSpPr>
              <p:nvPr/>
            </p:nvSpPr>
            <p:spPr bwMode="auto">
              <a:xfrm>
                <a:off x="7052" y="655"/>
                <a:ext cx="259" cy="331"/>
              </a:xfrm>
              <a:custGeom>
                <a:avLst/>
                <a:gdLst>
                  <a:gd name="T0" fmla="*/ 73 w 146"/>
                  <a:gd name="T1" fmla="*/ 186 h 186"/>
                  <a:gd name="T2" fmla="*/ 72 w 146"/>
                  <a:gd name="T3" fmla="*/ 186 h 186"/>
                  <a:gd name="T4" fmla="*/ 23 w 146"/>
                  <a:gd name="T5" fmla="*/ 181 h 186"/>
                  <a:gd name="T6" fmla="*/ 0 w 146"/>
                  <a:gd name="T7" fmla="*/ 168 h 186"/>
                  <a:gd name="T8" fmla="*/ 0 w 146"/>
                  <a:gd name="T9" fmla="*/ 18 h 186"/>
                  <a:gd name="T10" fmla="*/ 72 w 146"/>
                  <a:gd name="T11" fmla="*/ 0 h 186"/>
                  <a:gd name="T12" fmla="*/ 73 w 146"/>
                  <a:gd name="T13" fmla="*/ 0 h 186"/>
                  <a:gd name="T14" fmla="*/ 140 w 146"/>
                  <a:gd name="T15" fmla="*/ 11 h 186"/>
                  <a:gd name="T16" fmla="*/ 145 w 146"/>
                  <a:gd name="T17" fmla="*/ 23 h 186"/>
                  <a:gd name="T18" fmla="*/ 146 w 146"/>
                  <a:gd name="T19" fmla="*/ 31 h 186"/>
                  <a:gd name="T20" fmla="*/ 141 w 146"/>
                  <a:gd name="T21" fmla="*/ 32 h 186"/>
                  <a:gd name="T22" fmla="*/ 139 w 146"/>
                  <a:gd name="T23" fmla="*/ 24 h 186"/>
                  <a:gd name="T24" fmla="*/ 137 w 146"/>
                  <a:gd name="T25" fmla="*/ 16 h 186"/>
                  <a:gd name="T26" fmla="*/ 73 w 146"/>
                  <a:gd name="T27" fmla="*/ 6 h 186"/>
                  <a:gd name="T28" fmla="*/ 72 w 146"/>
                  <a:gd name="T29" fmla="*/ 6 h 186"/>
                  <a:gd name="T30" fmla="*/ 6 w 146"/>
                  <a:gd name="T31" fmla="*/ 18 h 186"/>
                  <a:gd name="T32" fmla="*/ 6 w 146"/>
                  <a:gd name="T33" fmla="*/ 168 h 186"/>
                  <a:gd name="T34" fmla="*/ 24 w 146"/>
                  <a:gd name="T35" fmla="*/ 175 h 186"/>
                  <a:gd name="T36" fmla="*/ 72 w 146"/>
                  <a:gd name="T37" fmla="*/ 180 h 186"/>
                  <a:gd name="T38" fmla="*/ 73 w 146"/>
                  <a:gd name="T39" fmla="*/ 180 h 186"/>
                  <a:gd name="T40" fmla="*/ 139 w 146"/>
                  <a:gd name="T41" fmla="*/ 168 h 186"/>
                  <a:gd name="T42" fmla="*/ 139 w 146"/>
                  <a:gd name="T43" fmla="*/ 87 h 186"/>
                  <a:gd name="T44" fmla="*/ 145 w 146"/>
                  <a:gd name="T45" fmla="*/ 87 h 186"/>
                  <a:gd name="T46" fmla="*/ 144 w 146"/>
                  <a:gd name="T47" fmla="*/ 168 h 186"/>
                  <a:gd name="T48" fmla="*/ 73 w 146"/>
                  <a:gd name="T49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6" h="186">
                    <a:moveTo>
                      <a:pt x="73" y="186"/>
                    </a:moveTo>
                    <a:cubicBezTo>
                      <a:pt x="72" y="186"/>
                      <a:pt x="72" y="186"/>
                      <a:pt x="72" y="186"/>
                    </a:cubicBezTo>
                    <a:cubicBezTo>
                      <a:pt x="54" y="186"/>
                      <a:pt x="36" y="184"/>
                      <a:pt x="23" y="181"/>
                    </a:cubicBezTo>
                    <a:cubicBezTo>
                      <a:pt x="7" y="178"/>
                      <a:pt x="0" y="173"/>
                      <a:pt x="0" y="16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4"/>
                      <a:pt x="47" y="0"/>
                      <a:pt x="72" y="0"/>
                    </a:cubicBezTo>
                    <a:cubicBezTo>
                      <a:pt x="72" y="0"/>
                      <a:pt x="72" y="0"/>
                      <a:pt x="73" y="0"/>
                    </a:cubicBezTo>
                    <a:cubicBezTo>
                      <a:pt x="103" y="0"/>
                      <a:pt x="131" y="5"/>
                      <a:pt x="140" y="11"/>
                    </a:cubicBezTo>
                    <a:cubicBezTo>
                      <a:pt x="144" y="14"/>
                      <a:pt x="144" y="19"/>
                      <a:pt x="145" y="23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1" y="32"/>
                      <a:pt x="141" y="32"/>
                      <a:pt x="141" y="32"/>
                    </a:cubicBezTo>
                    <a:cubicBezTo>
                      <a:pt x="139" y="24"/>
                      <a:pt x="139" y="24"/>
                      <a:pt x="139" y="24"/>
                    </a:cubicBezTo>
                    <a:cubicBezTo>
                      <a:pt x="139" y="19"/>
                      <a:pt x="138" y="17"/>
                      <a:pt x="137" y="16"/>
                    </a:cubicBezTo>
                    <a:cubicBezTo>
                      <a:pt x="128" y="10"/>
                      <a:pt x="102" y="6"/>
                      <a:pt x="73" y="6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29" y="6"/>
                      <a:pt x="6" y="14"/>
                      <a:pt x="6" y="18"/>
                    </a:cubicBezTo>
                    <a:cubicBezTo>
                      <a:pt x="6" y="168"/>
                      <a:pt x="6" y="168"/>
                      <a:pt x="6" y="168"/>
                    </a:cubicBezTo>
                    <a:cubicBezTo>
                      <a:pt x="6" y="169"/>
                      <a:pt x="9" y="172"/>
                      <a:pt x="24" y="175"/>
                    </a:cubicBezTo>
                    <a:cubicBezTo>
                      <a:pt x="37" y="178"/>
                      <a:pt x="54" y="180"/>
                      <a:pt x="72" y="180"/>
                    </a:cubicBezTo>
                    <a:cubicBezTo>
                      <a:pt x="72" y="180"/>
                      <a:pt x="73" y="180"/>
                      <a:pt x="73" y="180"/>
                    </a:cubicBezTo>
                    <a:cubicBezTo>
                      <a:pt x="115" y="180"/>
                      <a:pt x="139" y="172"/>
                      <a:pt x="139" y="168"/>
                    </a:cubicBezTo>
                    <a:cubicBezTo>
                      <a:pt x="139" y="87"/>
                      <a:pt x="139" y="87"/>
                      <a:pt x="139" y="87"/>
                    </a:cubicBezTo>
                    <a:cubicBezTo>
                      <a:pt x="145" y="87"/>
                      <a:pt x="145" y="87"/>
                      <a:pt x="145" y="87"/>
                    </a:cubicBezTo>
                    <a:cubicBezTo>
                      <a:pt x="144" y="168"/>
                      <a:pt x="144" y="168"/>
                      <a:pt x="144" y="168"/>
                    </a:cubicBezTo>
                    <a:cubicBezTo>
                      <a:pt x="144" y="182"/>
                      <a:pt x="98" y="186"/>
                      <a:pt x="73" y="1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98"/>
              <p:cNvSpPr>
                <a:spLocks/>
              </p:cNvSpPr>
              <p:nvPr/>
            </p:nvSpPr>
            <p:spPr bwMode="auto">
              <a:xfrm>
                <a:off x="7054" y="684"/>
                <a:ext cx="252" cy="37"/>
              </a:xfrm>
              <a:custGeom>
                <a:avLst/>
                <a:gdLst>
                  <a:gd name="T0" fmla="*/ 68 w 142"/>
                  <a:gd name="T1" fmla="*/ 21 h 21"/>
                  <a:gd name="T2" fmla="*/ 63 w 142"/>
                  <a:gd name="T3" fmla="*/ 21 h 21"/>
                  <a:gd name="T4" fmla="*/ 0 w 142"/>
                  <a:gd name="T5" fmla="*/ 4 h 21"/>
                  <a:gd name="T6" fmla="*/ 5 w 142"/>
                  <a:gd name="T7" fmla="*/ 1 h 21"/>
                  <a:gd name="T8" fmla="*/ 63 w 142"/>
                  <a:gd name="T9" fmla="*/ 15 h 21"/>
                  <a:gd name="T10" fmla="*/ 137 w 142"/>
                  <a:gd name="T11" fmla="*/ 0 h 21"/>
                  <a:gd name="T12" fmla="*/ 142 w 142"/>
                  <a:gd name="T13" fmla="*/ 2 h 21"/>
                  <a:gd name="T14" fmla="*/ 68 w 142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21">
                    <a:moveTo>
                      <a:pt x="68" y="21"/>
                    </a:moveTo>
                    <a:cubicBezTo>
                      <a:pt x="66" y="21"/>
                      <a:pt x="64" y="21"/>
                      <a:pt x="63" y="21"/>
                    </a:cubicBezTo>
                    <a:cubicBezTo>
                      <a:pt x="9" y="20"/>
                      <a:pt x="0" y="5"/>
                      <a:pt x="0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13" y="14"/>
                      <a:pt x="63" y="15"/>
                    </a:cubicBezTo>
                    <a:cubicBezTo>
                      <a:pt x="125" y="16"/>
                      <a:pt x="136" y="2"/>
                      <a:pt x="137" y="0"/>
                    </a:cubicBezTo>
                    <a:cubicBezTo>
                      <a:pt x="142" y="2"/>
                      <a:pt x="142" y="2"/>
                      <a:pt x="142" y="2"/>
                    </a:cubicBezTo>
                    <a:cubicBezTo>
                      <a:pt x="133" y="18"/>
                      <a:pt x="91" y="21"/>
                      <a:pt x="68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Line 99"/>
              <p:cNvSpPr>
                <a:spLocks noChangeShapeType="1"/>
              </p:cNvSpPr>
              <p:nvPr/>
            </p:nvSpPr>
            <p:spPr bwMode="auto">
              <a:xfrm>
                <a:off x="7183" y="76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Line 100"/>
              <p:cNvSpPr>
                <a:spLocks noChangeShapeType="1"/>
              </p:cNvSpPr>
              <p:nvPr/>
            </p:nvSpPr>
            <p:spPr bwMode="auto">
              <a:xfrm>
                <a:off x="7183" y="760"/>
                <a:ext cx="0" cy="0"/>
              </a:xfrm>
              <a:prstGeom prst="line">
                <a:avLst/>
              </a:prstGeom>
              <a:noFill/>
              <a:ln w="22225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01"/>
              <p:cNvSpPr>
                <a:spLocks/>
              </p:cNvSpPr>
              <p:nvPr/>
            </p:nvSpPr>
            <p:spPr bwMode="auto">
              <a:xfrm>
                <a:off x="6991" y="744"/>
                <a:ext cx="183" cy="116"/>
              </a:xfrm>
              <a:custGeom>
                <a:avLst/>
                <a:gdLst>
                  <a:gd name="T0" fmla="*/ 17 w 103"/>
                  <a:gd name="T1" fmla="*/ 65 h 65"/>
                  <a:gd name="T2" fmla="*/ 15 w 103"/>
                  <a:gd name="T3" fmla="*/ 65 h 65"/>
                  <a:gd name="T4" fmla="*/ 5 w 103"/>
                  <a:gd name="T5" fmla="*/ 60 h 65"/>
                  <a:gd name="T6" fmla="*/ 16 w 103"/>
                  <a:gd name="T7" fmla="*/ 24 h 65"/>
                  <a:gd name="T8" fmla="*/ 35 w 103"/>
                  <a:gd name="T9" fmla="*/ 0 h 65"/>
                  <a:gd name="T10" fmla="*/ 39 w 103"/>
                  <a:gd name="T11" fmla="*/ 5 h 65"/>
                  <a:gd name="T12" fmla="*/ 10 w 103"/>
                  <a:gd name="T13" fmla="*/ 56 h 65"/>
                  <a:gd name="T14" fmla="*/ 15 w 103"/>
                  <a:gd name="T15" fmla="*/ 59 h 65"/>
                  <a:gd name="T16" fmla="*/ 99 w 103"/>
                  <a:gd name="T17" fmla="*/ 10 h 65"/>
                  <a:gd name="T18" fmla="*/ 103 w 103"/>
                  <a:gd name="T19" fmla="*/ 14 h 65"/>
                  <a:gd name="T20" fmla="*/ 17 w 103"/>
                  <a:gd name="T21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65">
                    <a:moveTo>
                      <a:pt x="17" y="65"/>
                    </a:moveTo>
                    <a:cubicBezTo>
                      <a:pt x="16" y="65"/>
                      <a:pt x="15" y="65"/>
                      <a:pt x="15" y="65"/>
                    </a:cubicBezTo>
                    <a:cubicBezTo>
                      <a:pt x="11" y="65"/>
                      <a:pt x="7" y="63"/>
                      <a:pt x="5" y="60"/>
                    </a:cubicBezTo>
                    <a:cubicBezTo>
                      <a:pt x="0" y="53"/>
                      <a:pt x="3" y="41"/>
                      <a:pt x="16" y="24"/>
                    </a:cubicBezTo>
                    <a:cubicBezTo>
                      <a:pt x="25" y="11"/>
                      <a:pt x="35" y="1"/>
                      <a:pt x="35" y="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23" y="21"/>
                      <a:pt x="3" y="48"/>
                      <a:pt x="10" y="56"/>
                    </a:cubicBezTo>
                    <a:cubicBezTo>
                      <a:pt x="11" y="58"/>
                      <a:pt x="13" y="59"/>
                      <a:pt x="15" y="59"/>
                    </a:cubicBezTo>
                    <a:cubicBezTo>
                      <a:pt x="29" y="61"/>
                      <a:pt x="61" y="42"/>
                      <a:pt x="99" y="10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80" y="34"/>
                      <a:pt x="39" y="65"/>
                      <a:pt x="17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102"/>
              <p:cNvSpPr>
                <a:spLocks noEditPoints="1"/>
              </p:cNvSpPr>
              <p:nvPr/>
            </p:nvSpPr>
            <p:spPr bwMode="auto">
              <a:xfrm>
                <a:off x="7162" y="728"/>
                <a:ext cx="51" cy="48"/>
              </a:xfrm>
              <a:custGeom>
                <a:avLst/>
                <a:gdLst>
                  <a:gd name="T0" fmla="*/ 14 w 29"/>
                  <a:gd name="T1" fmla="*/ 27 h 27"/>
                  <a:gd name="T2" fmla="*/ 7 w 29"/>
                  <a:gd name="T3" fmla="*/ 25 h 27"/>
                  <a:gd name="T4" fmla="*/ 1 w 29"/>
                  <a:gd name="T5" fmla="*/ 17 h 27"/>
                  <a:gd name="T6" fmla="*/ 2 w 29"/>
                  <a:gd name="T7" fmla="*/ 6 h 27"/>
                  <a:gd name="T8" fmla="*/ 14 w 29"/>
                  <a:gd name="T9" fmla="*/ 0 h 27"/>
                  <a:gd name="T10" fmla="*/ 22 w 29"/>
                  <a:gd name="T11" fmla="*/ 2 h 27"/>
                  <a:gd name="T12" fmla="*/ 28 w 29"/>
                  <a:gd name="T13" fmla="*/ 10 h 27"/>
                  <a:gd name="T14" fmla="*/ 26 w 29"/>
                  <a:gd name="T15" fmla="*/ 21 h 27"/>
                  <a:gd name="T16" fmla="*/ 14 w 29"/>
                  <a:gd name="T17" fmla="*/ 27 h 27"/>
                  <a:gd name="T18" fmla="*/ 14 w 29"/>
                  <a:gd name="T19" fmla="*/ 5 h 27"/>
                  <a:gd name="T20" fmla="*/ 7 w 29"/>
                  <a:gd name="T21" fmla="*/ 9 h 27"/>
                  <a:gd name="T22" fmla="*/ 6 w 29"/>
                  <a:gd name="T23" fmla="*/ 15 h 27"/>
                  <a:gd name="T24" fmla="*/ 10 w 29"/>
                  <a:gd name="T25" fmla="*/ 20 h 27"/>
                  <a:gd name="T26" fmla="*/ 14 w 29"/>
                  <a:gd name="T27" fmla="*/ 22 h 27"/>
                  <a:gd name="T28" fmla="*/ 21 w 29"/>
                  <a:gd name="T29" fmla="*/ 18 h 27"/>
                  <a:gd name="T30" fmla="*/ 22 w 29"/>
                  <a:gd name="T31" fmla="*/ 12 h 27"/>
                  <a:gd name="T32" fmla="*/ 19 w 29"/>
                  <a:gd name="T33" fmla="*/ 7 h 27"/>
                  <a:gd name="T34" fmla="*/ 14 w 29"/>
                  <a:gd name="T35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27">
                    <a:moveTo>
                      <a:pt x="14" y="27"/>
                    </a:moveTo>
                    <a:cubicBezTo>
                      <a:pt x="12" y="27"/>
                      <a:pt x="9" y="27"/>
                      <a:pt x="7" y="25"/>
                    </a:cubicBezTo>
                    <a:cubicBezTo>
                      <a:pt x="4" y="24"/>
                      <a:pt x="2" y="20"/>
                      <a:pt x="1" y="17"/>
                    </a:cubicBezTo>
                    <a:cubicBezTo>
                      <a:pt x="0" y="13"/>
                      <a:pt x="0" y="9"/>
                      <a:pt x="2" y="6"/>
                    </a:cubicBezTo>
                    <a:cubicBezTo>
                      <a:pt x="5" y="2"/>
                      <a:pt x="9" y="0"/>
                      <a:pt x="14" y="0"/>
                    </a:cubicBezTo>
                    <a:cubicBezTo>
                      <a:pt x="17" y="0"/>
                      <a:pt x="19" y="0"/>
                      <a:pt x="22" y="2"/>
                    </a:cubicBezTo>
                    <a:cubicBezTo>
                      <a:pt x="25" y="4"/>
                      <a:pt x="27" y="7"/>
                      <a:pt x="28" y="10"/>
                    </a:cubicBezTo>
                    <a:cubicBezTo>
                      <a:pt x="29" y="14"/>
                      <a:pt x="28" y="18"/>
                      <a:pt x="26" y="21"/>
                    </a:cubicBezTo>
                    <a:cubicBezTo>
                      <a:pt x="24" y="25"/>
                      <a:pt x="19" y="27"/>
                      <a:pt x="14" y="27"/>
                    </a:cubicBezTo>
                    <a:close/>
                    <a:moveTo>
                      <a:pt x="14" y="5"/>
                    </a:moveTo>
                    <a:cubicBezTo>
                      <a:pt x="11" y="5"/>
                      <a:pt x="9" y="7"/>
                      <a:pt x="7" y="9"/>
                    </a:cubicBezTo>
                    <a:cubicBezTo>
                      <a:pt x="6" y="11"/>
                      <a:pt x="6" y="13"/>
                      <a:pt x="6" y="15"/>
                    </a:cubicBezTo>
                    <a:cubicBezTo>
                      <a:pt x="7" y="18"/>
                      <a:pt x="8" y="19"/>
                      <a:pt x="10" y="20"/>
                    </a:cubicBezTo>
                    <a:cubicBezTo>
                      <a:pt x="11" y="21"/>
                      <a:pt x="13" y="22"/>
                      <a:pt x="14" y="22"/>
                    </a:cubicBezTo>
                    <a:cubicBezTo>
                      <a:pt x="17" y="22"/>
                      <a:pt x="20" y="20"/>
                      <a:pt x="21" y="18"/>
                    </a:cubicBezTo>
                    <a:cubicBezTo>
                      <a:pt x="22" y="16"/>
                      <a:pt x="23" y="14"/>
                      <a:pt x="22" y="12"/>
                    </a:cubicBezTo>
                    <a:cubicBezTo>
                      <a:pt x="22" y="10"/>
                      <a:pt x="20" y="8"/>
                      <a:pt x="19" y="7"/>
                    </a:cubicBezTo>
                    <a:cubicBezTo>
                      <a:pt x="17" y="6"/>
                      <a:pt x="16" y="5"/>
                      <a:pt x="14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103"/>
              <p:cNvSpPr>
                <a:spLocks/>
              </p:cNvSpPr>
              <p:nvPr/>
            </p:nvSpPr>
            <p:spPr bwMode="auto">
              <a:xfrm>
                <a:off x="7229" y="696"/>
                <a:ext cx="109" cy="130"/>
              </a:xfrm>
              <a:custGeom>
                <a:avLst/>
                <a:gdLst>
                  <a:gd name="T0" fmla="*/ 49 w 61"/>
                  <a:gd name="T1" fmla="*/ 73 h 73"/>
                  <a:gd name="T2" fmla="*/ 47 w 61"/>
                  <a:gd name="T3" fmla="*/ 73 h 73"/>
                  <a:gd name="T4" fmla="*/ 38 w 61"/>
                  <a:gd name="T5" fmla="*/ 60 h 73"/>
                  <a:gd name="T6" fmla="*/ 37 w 61"/>
                  <a:gd name="T7" fmla="*/ 57 h 73"/>
                  <a:gd name="T8" fmla="*/ 35 w 61"/>
                  <a:gd name="T9" fmla="*/ 58 h 73"/>
                  <a:gd name="T10" fmla="*/ 35 w 61"/>
                  <a:gd name="T11" fmla="*/ 58 h 73"/>
                  <a:gd name="T12" fmla="*/ 27 w 61"/>
                  <a:gd name="T13" fmla="*/ 51 h 73"/>
                  <a:gd name="T14" fmla="*/ 25 w 61"/>
                  <a:gd name="T15" fmla="*/ 47 h 73"/>
                  <a:gd name="T16" fmla="*/ 22 w 61"/>
                  <a:gd name="T17" fmla="*/ 49 h 73"/>
                  <a:gd name="T18" fmla="*/ 8 w 61"/>
                  <a:gd name="T19" fmla="*/ 50 h 73"/>
                  <a:gd name="T20" fmla="*/ 4 w 61"/>
                  <a:gd name="T21" fmla="*/ 30 h 73"/>
                  <a:gd name="T22" fmla="*/ 2 w 61"/>
                  <a:gd name="T23" fmla="*/ 13 h 73"/>
                  <a:gd name="T24" fmla="*/ 1 w 61"/>
                  <a:gd name="T25" fmla="*/ 13 h 73"/>
                  <a:gd name="T26" fmla="*/ 0 w 61"/>
                  <a:gd name="T27" fmla="*/ 7 h 73"/>
                  <a:gd name="T28" fmla="*/ 5 w 61"/>
                  <a:gd name="T29" fmla="*/ 8 h 73"/>
                  <a:gd name="T30" fmla="*/ 10 w 61"/>
                  <a:gd name="T31" fmla="*/ 30 h 73"/>
                  <a:gd name="T32" fmla="*/ 12 w 61"/>
                  <a:gd name="T33" fmla="*/ 45 h 73"/>
                  <a:gd name="T34" fmla="*/ 18 w 61"/>
                  <a:gd name="T35" fmla="*/ 45 h 73"/>
                  <a:gd name="T36" fmla="*/ 26 w 61"/>
                  <a:gd name="T37" fmla="*/ 41 h 73"/>
                  <a:gd name="T38" fmla="*/ 32 w 61"/>
                  <a:gd name="T39" fmla="*/ 48 h 73"/>
                  <a:gd name="T40" fmla="*/ 34 w 61"/>
                  <a:gd name="T41" fmla="*/ 52 h 73"/>
                  <a:gd name="T42" fmla="*/ 35 w 61"/>
                  <a:gd name="T43" fmla="*/ 51 h 73"/>
                  <a:gd name="T44" fmla="*/ 36 w 61"/>
                  <a:gd name="T45" fmla="*/ 50 h 73"/>
                  <a:gd name="T46" fmla="*/ 44 w 61"/>
                  <a:gd name="T47" fmla="*/ 59 h 73"/>
                  <a:gd name="T48" fmla="*/ 48 w 61"/>
                  <a:gd name="T49" fmla="*/ 67 h 73"/>
                  <a:gd name="T50" fmla="*/ 51 w 61"/>
                  <a:gd name="T51" fmla="*/ 66 h 73"/>
                  <a:gd name="T52" fmla="*/ 55 w 61"/>
                  <a:gd name="T53" fmla="*/ 51 h 73"/>
                  <a:gd name="T54" fmla="*/ 48 w 61"/>
                  <a:gd name="T55" fmla="*/ 37 h 73"/>
                  <a:gd name="T56" fmla="*/ 43 w 61"/>
                  <a:gd name="T57" fmla="*/ 28 h 73"/>
                  <a:gd name="T58" fmla="*/ 41 w 61"/>
                  <a:gd name="T59" fmla="*/ 15 h 73"/>
                  <a:gd name="T60" fmla="*/ 41 w 61"/>
                  <a:gd name="T61" fmla="*/ 15 h 73"/>
                  <a:gd name="T62" fmla="*/ 40 w 61"/>
                  <a:gd name="T63" fmla="*/ 4 h 73"/>
                  <a:gd name="T64" fmla="*/ 39 w 61"/>
                  <a:gd name="T65" fmla="*/ 1 h 73"/>
                  <a:gd name="T66" fmla="*/ 45 w 61"/>
                  <a:gd name="T67" fmla="*/ 0 h 73"/>
                  <a:gd name="T68" fmla="*/ 45 w 61"/>
                  <a:gd name="T69" fmla="*/ 3 h 73"/>
                  <a:gd name="T70" fmla="*/ 47 w 61"/>
                  <a:gd name="T71" fmla="*/ 15 h 73"/>
                  <a:gd name="T72" fmla="*/ 47 w 61"/>
                  <a:gd name="T73" fmla="*/ 15 h 73"/>
                  <a:gd name="T74" fmla="*/ 48 w 61"/>
                  <a:gd name="T75" fmla="*/ 25 h 73"/>
                  <a:gd name="T76" fmla="*/ 53 w 61"/>
                  <a:gd name="T77" fmla="*/ 34 h 73"/>
                  <a:gd name="T78" fmla="*/ 60 w 61"/>
                  <a:gd name="T79" fmla="*/ 50 h 73"/>
                  <a:gd name="T80" fmla="*/ 55 w 61"/>
                  <a:gd name="T81" fmla="*/ 71 h 73"/>
                  <a:gd name="T82" fmla="*/ 49 w 61"/>
                  <a:gd name="T8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" h="73">
                    <a:moveTo>
                      <a:pt x="49" y="73"/>
                    </a:moveTo>
                    <a:cubicBezTo>
                      <a:pt x="48" y="73"/>
                      <a:pt x="47" y="73"/>
                      <a:pt x="47" y="73"/>
                    </a:cubicBezTo>
                    <a:cubicBezTo>
                      <a:pt x="40" y="72"/>
                      <a:pt x="39" y="65"/>
                      <a:pt x="38" y="60"/>
                    </a:cubicBezTo>
                    <a:cubicBezTo>
                      <a:pt x="38" y="59"/>
                      <a:pt x="38" y="58"/>
                      <a:pt x="37" y="57"/>
                    </a:cubicBezTo>
                    <a:cubicBezTo>
                      <a:pt x="37" y="58"/>
                      <a:pt x="36" y="58"/>
                      <a:pt x="35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1" y="58"/>
                      <a:pt x="29" y="55"/>
                      <a:pt x="27" y="51"/>
                    </a:cubicBezTo>
                    <a:cubicBezTo>
                      <a:pt x="26" y="49"/>
                      <a:pt x="26" y="48"/>
                      <a:pt x="25" y="47"/>
                    </a:cubicBezTo>
                    <a:cubicBezTo>
                      <a:pt x="24" y="47"/>
                      <a:pt x="23" y="48"/>
                      <a:pt x="22" y="49"/>
                    </a:cubicBezTo>
                    <a:cubicBezTo>
                      <a:pt x="19" y="52"/>
                      <a:pt x="15" y="55"/>
                      <a:pt x="8" y="50"/>
                    </a:cubicBezTo>
                    <a:cubicBezTo>
                      <a:pt x="4" y="47"/>
                      <a:pt x="4" y="41"/>
                      <a:pt x="4" y="30"/>
                    </a:cubicBezTo>
                    <a:cubicBezTo>
                      <a:pt x="4" y="24"/>
                      <a:pt x="4" y="14"/>
                      <a:pt x="2" y="13"/>
                    </a:cubicBezTo>
                    <a:cubicBezTo>
                      <a:pt x="2" y="13"/>
                      <a:pt x="2" y="12"/>
                      <a:pt x="1" y="1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6"/>
                      <a:pt x="4" y="7"/>
                      <a:pt x="5" y="8"/>
                    </a:cubicBezTo>
                    <a:cubicBezTo>
                      <a:pt x="10" y="11"/>
                      <a:pt x="10" y="20"/>
                      <a:pt x="10" y="30"/>
                    </a:cubicBezTo>
                    <a:cubicBezTo>
                      <a:pt x="10" y="35"/>
                      <a:pt x="10" y="44"/>
                      <a:pt x="12" y="45"/>
                    </a:cubicBezTo>
                    <a:cubicBezTo>
                      <a:pt x="14" y="48"/>
                      <a:pt x="15" y="47"/>
                      <a:pt x="18" y="45"/>
                    </a:cubicBezTo>
                    <a:cubicBezTo>
                      <a:pt x="20" y="43"/>
                      <a:pt x="22" y="41"/>
                      <a:pt x="26" y="41"/>
                    </a:cubicBezTo>
                    <a:cubicBezTo>
                      <a:pt x="29" y="41"/>
                      <a:pt x="30" y="44"/>
                      <a:pt x="32" y="48"/>
                    </a:cubicBezTo>
                    <a:cubicBezTo>
                      <a:pt x="33" y="49"/>
                      <a:pt x="34" y="51"/>
                      <a:pt x="34" y="52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42" y="50"/>
                      <a:pt x="43" y="55"/>
                      <a:pt x="44" y="59"/>
                    </a:cubicBezTo>
                    <a:cubicBezTo>
                      <a:pt x="45" y="64"/>
                      <a:pt x="45" y="67"/>
                      <a:pt x="48" y="67"/>
                    </a:cubicBezTo>
                    <a:cubicBezTo>
                      <a:pt x="49" y="67"/>
                      <a:pt x="50" y="67"/>
                      <a:pt x="51" y="66"/>
                    </a:cubicBezTo>
                    <a:cubicBezTo>
                      <a:pt x="54" y="63"/>
                      <a:pt x="55" y="55"/>
                      <a:pt x="55" y="51"/>
                    </a:cubicBezTo>
                    <a:cubicBezTo>
                      <a:pt x="54" y="46"/>
                      <a:pt x="51" y="41"/>
                      <a:pt x="48" y="37"/>
                    </a:cubicBezTo>
                    <a:cubicBezTo>
                      <a:pt x="46" y="34"/>
                      <a:pt x="44" y="31"/>
                      <a:pt x="43" y="28"/>
                    </a:cubicBezTo>
                    <a:cubicBezTo>
                      <a:pt x="41" y="24"/>
                      <a:pt x="41" y="20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1"/>
                      <a:pt x="40" y="8"/>
                      <a:pt x="40" y="4"/>
                    </a:cubicBezTo>
                    <a:cubicBezTo>
                      <a:pt x="39" y="3"/>
                      <a:pt x="39" y="2"/>
                      <a:pt x="39" y="1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1"/>
                      <a:pt x="45" y="2"/>
                      <a:pt x="45" y="3"/>
                    </a:cubicBezTo>
                    <a:cubicBezTo>
                      <a:pt x="46" y="7"/>
                      <a:pt x="47" y="10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9"/>
                      <a:pt x="47" y="22"/>
                      <a:pt x="48" y="25"/>
                    </a:cubicBezTo>
                    <a:cubicBezTo>
                      <a:pt x="49" y="28"/>
                      <a:pt x="51" y="31"/>
                      <a:pt x="53" y="34"/>
                    </a:cubicBezTo>
                    <a:cubicBezTo>
                      <a:pt x="56" y="39"/>
                      <a:pt x="60" y="44"/>
                      <a:pt x="60" y="50"/>
                    </a:cubicBezTo>
                    <a:cubicBezTo>
                      <a:pt x="61" y="56"/>
                      <a:pt x="60" y="66"/>
                      <a:pt x="55" y="71"/>
                    </a:cubicBezTo>
                    <a:cubicBezTo>
                      <a:pt x="53" y="72"/>
                      <a:pt x="51" y="73"/>
                      <a:pt x="49" y="7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04"/>
              <p:cNvSpPr>
                <a:spLocks noEditPoints="1"/>
              </p:cNvSpPr>
              <p:nvPr/>
            </p:nvSpPr>
            <p:spPr bwMode="auto">
              <a:xfrm>
                <a:off x="344" y="1347"/>
                <a:ext cx="247" cy="239"/>
              </a:xfrm>
              <a:custGeom>
                <a:avLst/>
                <a:gdLst>
                  <a:gd name="T0" fmla="*/ 50 w 139"/>
                  <a:gd name="T1" fmla="*/ 134 h 134"/>
                  <a:gd name="T2" fmla="*/ 50 w 139"/>
                  <a:gd name="T3" fmla="*/ 134 h 134"/>
                  <a:gd name="T4" fmla="*/ 17 w 139"/>
                  <a:gd name="T5" fmla="*/ 98 h 134"/>
                  <a:gd name="T6" fmla="*/ 3 w 139"/>
                  <a:gd name="T7" fmla="*/ 69 h 134"/>
                  <a:gd name="T8" fmla="*/ 3 w 139"/>
                  <a:gd name="T9" fmla="*/ 51 h 134"/>
                  <a:gd name="T10" fmla="*/ 86 w 139"/>
                  <a:gd name="T11" fmla="*/ 1 h 134"/>
                  <a:gd name="T12" fmla="*/ 89 w 139"/>
                  <a:gd name="T13" fmla="*/ 0 h 134"/>
                  <a:gd name="T14" fmla="*/ 122 w 139"/>
                  <a:gd name="T15" fmla="*/ 35 h 134"/>
                  <a:gd name="T16" fmla="*/ 139 w 139"/>
                  <a:gd name="T17" fmla="*/ 77 h 134"/>
                  <a:gd name="T18" fmla="*/ 133 w 139"/>
                  <a:gd name="T19" fmla="*/ 84 h 134"/>
                  <a:gd name="T20" fmla="*/ 53 w 139"/>
                  <a:gd name="T21" fmla="*/ 133 h 134"/>
                  <a:gd name="T22" fmla="*/ 50 w 139"/>
                  <a:gd name="T23" fmla="*/ 134 h 134"/>
                  <a:gd name="T24" fmla="*/ 89 w 139"/>
                  <a:gd name="T25" fmla="*/ 6 h 134"/>
                  <a:gd name="T26" fmla="*/ 6 w 139"/>
                  <a:gd name="T27" fmla="*/ 56 h 134"/>
                  <a:gd name="T28" fmla="*/ 22 w 139"/>
                  <a:gd name="T29" fmla="*/ 95 h 134"/>
                  <a:gd name="T30" fmla="*/ 50 w 139"/>
                  <a:gd name="T31" fmla="*/ 128 h 134"/>
                  <a:gd name="T32" fmla="*/ 50 w 139"/>
                  <a:gd name="T33" fmla="*/ 131 h 134"/>
                  <a:gd name="T34" fmla="*/ 50 w 139"/>
                  <a:gd name="T35" fmla="*/ 128 h 134"/>
                  <a:gd name="T36" fmla="*/ 130 w 139"/>
                  <a:gd name="T37" fmla="*/ 79 h 134"/>
                  <a:gd name="T38" fmla="*/ 133 w 139"/>
                  <a:gd name="T39" fmla="*/ 77 h 134"/>
                  <a:gd name="T40" fmla="*/ 117 w 139"/>
                  <a:gd name="T41" fmla="*/ 38 h 134"/>
                  <a:gd name="T42" fmla="*/ 89 w 139"/>
                  <a:gd name="T43" fmla="*/ 6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34">
                    <a:moveTo>
                      <a:pt x="50" y="134"/>
                    </a:moveTo>
                    <a:cubicBezTo>
                      <a:pt x="50" y="134"/>
                      <a:pt x="50" y="134"/>
                      <a:pt x="50" y="134"/>
                    </a:cubicBezTo>
                    <a:cubicBezTo>
                      <a:pt x="42" y="134"/>
                      <a:pt x="28" y="116"/>
                      <a:pt x="17" y="98"/>
                    </a:cubicBezTo>
                    <a:cubicBezTo>
                      <a:pt x="11" y="88"/>
                      <a:pt x="6" y="78"/>
                      <a:pt x="3" y="69"/>
                    </a:cubicBezTo>
                    <a:cubicBezTo>
                      <a:pt x="0" y="59"/>
                      <a:pt x="0" y="53"/>
                      <a:pt x="3" y="5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7" y="0"/>
                      <a:pt x="88" y="0"/>
                      <a:pt x="89" y="0"/>
                    </a:cubicBezTo>
                    <a:cubicBezTo>
                      <a:pt x="97" y="0"/>
                      <a:pt x="111" y="18"/>
                      <a:pt x="122" y="35"/>
                    </a:cubicBezTo>
                    <a:cubicBezTo>
                      <a:pt x="133" y="53"/>
                      <a:pt x="139" y="69"/>
                      <a:pt x="139" y="77"/>
                    </a:cubicBezTo>
                    <a:cubicBezTo>
                      <a:pt x="138" y="81"/>
                      <a:pt x="135" y="83"/>
                      <a:pt x="133" y="84"/>
                    </a:cubicBezTo>
                    <a:cubicBezTo>
                      <a:pt x="53" y="133"/>
                      <a:pt x="53" y="133"/>
                      <a:pt x="53" y="133"/>
                    </a:cubicBezTo>
                    <a:cubicBezTo>
                      <a:pt x="52" y="133"/>
                      <a:pt x="51" y="134"/>
                      <a:pt x="50" y="134"/>
                    </a:cubicBezTo>
                    <a:close/>
                    <a:moveTo>
                      <a:pt x="89" y="6"/>
                    </a:moveTo>
                    <a:cubicBezTo>
                      <a:pt x="6" y="56"/>
                      <a:pt x="6" y="56"/>
                      <a:pt x="6" y="56"/>
                    </a:cubicBezTo>
                    <a:cubicBezTo>
                      <a:pt x="5" y="58"/>
                      <a:pt x="9" y="74"/>
                      <a:pt x="22" y="95"/>
                    </a:cubicBezTo>
                    <a:cubicBezTo>
                      <a:pt x="35" y="116"/>
                      <a:pt x="47" y="128"/>
                      <a:pt x="50" y="128"/>
                    </a:cubicBezTo>
                    <a:cubicBezTo>
                      <a:pt x="50" y="131"/>
                      <a:pt x="50" y="131"/>
                      <a:pt x="50" y="131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130" y="79"/>
                      <a:pt x="130" y="79"/>
                      <a:pt x="130" y="79"/>
                    </a:cubicBezTo>
                    <a:cubicBezTo>
                      <a:pt x="132" y="78"/>
                      <a:pt x="133" y="77"/>
                      <a:pt x="133" y="77"/>
                    </a:cubicBezTo>
                    <a:cubicBezTo>
                      <a:pt x="133" y="71"/>
                      <a:pt x="128" y="56"/>
                      <a:pt x="117" y="38"/>
                    </a:cubicBezTo>
                    <a:cubicBezTo>
                      <a:pt x="104" y="17"/>
                      <a:pt x="92" y="6"/>
                      <a:pt x="89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105"/>
              <p:cNvSpPr>
                <a:spLocks noEditPoints="1"/>
              </p:cNvSpPr>
              <p:nvPr/>
            </p:nvSpPr>
            <p:spPr bwMode="auto">
              <a:xfrm>
                <a:off x="497" y="1479"/>
                <a:ext cx="190" cy="156"/>
              </a:xfrm>
              <a:custGeom>
                <a:avLst/>
                <a:gdLst>
                  <a:gd name="T0" fmla="*/ 31 w 107"/>
                  <a:gd name="T1" fmla="*/ 88 h 88"/>
                  <a:gd name="T2" fmla="*/ 21 w 107"/>
                  <a:gd name="T3" fmla="*/ 86 h 88"/>
                  <a:gd name="T4" fmla="*/ 10 w 107"/>
                  <a:gd name="T5" fmla="*/ 87 h 88"/>
                  <a:gd name="T6" fmla="*/ 8 w 107"/>
                  <a:gd name="T7" fmla="*/ 69 h 88"/>
                  <a:gd name="T8" fmla="*/ 20 w 107"/>
                  <a:gd name="T9" fmla="*/ 72 h 88"/>
                  <a:gd name="T10" fmla="*/ 23 w 107"/>
                  <a:gd name="T11" fmla="*/ 71 h 88"/>
                  <a:gd name="T12" fmla="*/ 11 w 107"/>
                  <a:gd name="T13" fmla="*/ 57 h 88"/>
                  <a:gd name="T14" fmla="*/ 32 w 107"/>
                  <a:gd name="T15" fmla="*/ 60 h 88"/>
                  <a:gd name="T16" fmla="*/ 36 w 107"/>
                  <a:gd name="T17" fmla="*/ 66 h 88"/>
                  <a:gd name="T18" fmla="*/ 36 w 107"/>
                  <a:gd name="T19" fmla="*/ 59 h 88"/>
                  <a:gd name="T20" fmla="*/ 39 w 107"/>
                  <a:gd name="T21" fmla="*/ 50 h 88"/>
                  <a:gd name="T22" fmla="*/ 46 w 107"/>
                  <a:gd name="T23" fmla="*/ 12 h 88"/>
                  <a:gd name="T24" fmla="*/ 47 w 107"/>
                  <a:gd name="T25" fmla="*/ 4 h 88"/>
                  <a:gd name="T26" fmla="*/ 53 w 107"/>
                  <a:gd name="T27" fmla="*/ 0 h 88"/>
                  <a:gd name="T28" fmla="*/ 55 w 107"/>
                  <a:gd name="T29" fmla="*/ 11 h 88"/>
                  <a:gd name="T30" fmla="*/ 57 w 107"/>
                  <a:gd name="T31" fmla="*/ 51 h 88"/>
                  <a:gd name="T32" fmla="*/ 60 w 107"/>
                  <a:gd name="T33" fmla="*/ 57 h 88"/>
                  <a:gd name="T34" fmla="*/ 71 w 107"/>
                  <a:gd name="T35" fmla="*/ 55 h 88"/>
                  <a:gd name="T36" fmla="*/ 88 w 107"/>
                  <a:gd name="T37" fmla="*/ 59 h 88"/>
                  <a:gd name="T38" fmla="*/ 76 w 107"/>
                  <a:gd name="T39" fmla="*/ 67 h 88"/>
                  <a:gd name="T40" fmla="*/ 71 w 107"/>
                  <a:gd name="T41" fmla="*/ 68 h 88"/>
                  <a:gd name="T42" fmla="*/ 79 w 107"/>
                  <a:gd name="T43" fmla="*/ 67 h 88"/>
                  <a:gd name="T44" fmla="*/ 82 w 107"/>
                  <a:gd name="T45" fmla="*/ 69 h 88"/>
                  <a:gd name="T46" fmla="*/ 89 w 107"/>
                  <a:gd name="T47" fmla="*/ 71 h 88"/>
                  <a:gd name="T48" fmla="*/ 104 w 107"/>
                  <a:gd name="T49" fmla="*/ 71 h 88"/>
                  <a:gd name="T50" fmla="*/ 99 w 107"/>
                  <a:gd name="T51" fmla="*/ 84 h 88"/>
                  <a:gd name="T52" fmla="*/ 79 w 107"/>
                  <a:gd name="T53" fmla="*/ 85 h 88"/>
                  <a:gd name="T54" fmla="*/ 69 w 107"/>
                  <a:gd name="T55" fmla="*/ 86 h 88"/>
                  <a:gd name="T56" fmla="*/ 55 w 107"/>
                  <a:gd name="T57" fmla="*/ 87 h 88"/>
                  <a:gd name="T58" fmla="*/ 43 w 107"/>
                  <a:gd name="T59" fmla="*/ 87 h 88"/>
                  <a:gd name="T60" fmla="*/ 22 w 107"/>
                  <a:gd name="T61" fmla="*/ 81 h 88"/>
                  <a:gd name="T62" fmla="*/ 32 w 107"/>
                  <a:gd name="T63" fmla="*/ 82 h 88"/>
                  <a:gd name="T64" fmla="*/ 54 w 107"/>
                  <a:gd name="T65" fmla="*/ 81 h 88"/>
                  <a:gd name="T66" fmla="*/ 64 w 107"/>
                  <a:gd name="T67" fmla="*/ 81 h 88"/>
                  <a:gd name="T68" fmla="*/ 75 w 107"/>
                  <a:gd name="T69" fmla="*/ 78 h 88"/>
                  <a:gd name="T70" fmla="*/ 96 w 107"/>
                  <a:gd name="T71" fmla="*/ 79 h 88"/>
                  <a:gd name="T72" fmla="*/ 101 w 107"/>
                  <a:gd name="T73" fmla="*/ 76 h 88"/>
                  <a:gd name="T74" fmla="*/ 96 w 107"/>
                  <a:gd name="T75" fmla="*/ 74 h 88"/>
                  <a:gd name="T76" fmla="*/ 81 w 107"/>
                  <a:gd name="T77" fmla="*/ 77 h 88"/>
                  <a:gd name="T78" fmla="*/ 66 w 107"/>
                  <a:gd name="T79" fmla="*/ 70 h 88"/>
                  <a:gd name="T80" fmla="*/ 69 w 107"/>
                  <a:gd name="T81" fmla="*/ 63 h 88"/>
                  <a:gd name="T82" fmla="*/ 51 w 107"/>
                  <a:gd name="T83" fmla="*/ 52 h 88"/>
                  <a:gd name="T84" fmla="*/ 50 w 107"/>
                  <a:gd name="T85" fmla="*/ 34 h 88"/>
                  <a:gd name="T86" fmla="*/ 43 w 107"/>
                  <a:gd name="T87" fmla="*/ 54 h 88"/>
                  <a:gd name="T88" fmla="*/ 42 w 107"/>
                  <a:gd name="T89" fmla="*/ 62 h 88"/>
                  <a:gd name="T90" fmla="*/ 40 w 107"/>
                  <a:gd name="T91" fmla="*/ 72 h 88"/>
                  <a:gd name="T92" fmla="*/ 28 w 107"/>
                  <a:gd name="T93" fmla="*/ 64 h 88"/>
                  <a:gd name="T94" fmla="*/ 19 w 107"/>
                  <a:gd name="T95" fmla="*/ 58 h 88"/>
                  <a:gd name="T96" fmla="*/ 21 w 107"/>
                  <a:gd name="T97" fmla="*/ 60 h 88"/>
                  <a:gd name="T98" fmla="*/ 25 w 107"/>
                  <a:gd name="T99" fmla="*/ 77 h 88"/>
                  <a:gd name="T100" fmla="*/ 14 w 107"/>
                  <a:gd name="T101" fmla="*/ 75 h 88"/>
                  <a:gd name="T102" fmla="*/ 6 w 107"/>
                  <a:gd name="T103" fmla="*/ 77 h 88"/>
                  <a:gd name="T104" fmla="*/ 17 w 107"/>
                  <a:gd name="T105" fmla="*/ 81 h 88"/>
                  <a:gd name="T106" fmla="*/ 22 w 107"/>
                  <a:gd name="T107" fmla="*/ 81 h 88"/>
                  <a:gd name="T108" fmla="*/ 74 w 107"/>
                  <a:gd name="T109" fmla="*/ 60 h 88"/>
                  <a:gd name="T110" fmla="*/ 70 w 107"/>
                  <a:gd name="T111" fmla="*/ 62 h 88"/>
                  <a:gd name="T112" fmla="*/ 78 w 107"/>
                  <a:gd name="T113" fmla="*/ 61 h 88"/>
                  <a:gd name="T114" fmla="*/ 80 w 107"/>
                  <a:gd name="T115" fmla="*/ 5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7" h="88">
                    <a:moveTo>
                      <a:pt x="35" y="88"/>
                    </a:moveTo>
                    <a:cubicBezTo>
                      <a:pt x="34" y="88"/>
                      <a:pt x="32" y="88"/>
                      <a:pt x="31" y="88"/>
                    </a:cubicBezTo>
                    <a:cubicBezTo>
                      <a:pt x="30" y="88"/>
                      <a:pt x="29" y="87"/>
                      <a:pt x="27" y="87"/>
                    </a:cubicBezTo>
                    <a:cubicBezTo>
                      <a:pt x="25" y="87"/>
                      <a:pt x="23" y="86"/>
                      <a:pt x="21" y="86"/>
                    </a:cubicBezTo>
                    <a:cubicBezTo>
                      <a:pt x="20" y="86"/>
                      <a:pt x="19" y="87"/>
                      <a:pt x="17" y="87"/>
                    </a:cubicBezTo>
                    <a:cubicBezTo>
                      <a:pt x="15" y="87"/>
                      <a:pt x="13" y="87"/>
                      <a:pt x="10" y="87"/>
                    </a:cubicBezTo>
                    <a:cubicBezTo>
                      <a:pt x="5" y="87"/>
                      <a:pt x="1" y="83"/>
                      <a:pt x="0" y="78"/>
                    </a:cubicBezTo>
                    <a:cubicBezTo>
                      <a:pt x="0" y="74"/>
                      <a:pt x="2" y="70"/>
                      <a:pt x="8" y="69"/>
                    </a:cubicBezTo>
                    <a:cubicBezTo>
                      <a:pt x="12" y="67"/>
                      <a:pt x="15" y="69"/>
                      <a:pt x="17" y="70"/>
                    </a:cubicBezTo>
                    <a:cubicBezTo>
                      <a:pt x="18" y="71"/>
                      <a:pt x="19" y="71"/>
                      <a:pt x="20" y="72"/>
                    </a:cubicBezTo>
                    <a:cubicBezTo>
                      <a:pt x="21" y="72"/>
                      <a:pt x="22" y="72"/>
                      <a:pt x="22" y="72"/>
                    </a:cubicBezTo>
                    <a:cubicBezTo>
                      <a:pt x="23" y="72"/>
                      <a:pt x="23" y="72"/>
                      <a:pt x="23" y="71"/>
                    </a:cubicBezTo>
                    <a:cubicBezTo>
                      <a:pt x="23" y="69"/>
                      <a:pt x="22" y="68"/>
                      <a:pt x="18" y="66"/>
                    </a:cubicBezTo>
                    <a:cubicBezTo>
                      <a:pt x="14" y="64"/>
                      <a:pt x="10" y="61"/>
                      <a:pt x="11" y="57"/>
                    </a:cubicBezTo>
                    <a:cubicBezTo>
                      <a:pt x="12" y="53"/>
                      <a:pt x="16" y="53"/>
                      <a:pt x="18" y="53"/>
                    </a:cubicBezTo>
                    <a:cubicBezTo>
                      <a:pt x="24" y="52"/>
                      <a:pt x="30" y="54"/>
                      <a:pt x="32" y="60"/>
                    </a:cubicBezTo>
                    <a:cubicBezTo>
                      <a:pt x="33" y="60"/>
                      <a:pt x="33" y="61"/>
                      <a:pt x="34" y="62"/>
                    </a:cubicBezTo>
                    <a:cubicBezTo>
                      <a:pt x="35" y="64"/>
                      <a:pt x="35" y="66"/>
                      <a:pt x="36" y="66"/>
                    </a:cubicBezTo>
                    <a:cubicBezTo>
                      <a:pt x="36" y="65"/>
                      <a:pt x="36" y="64"/>
                      <a:pt x="36" y="63"/>
                    </a:cubicBezTo>
                    <a:cubicBezTo>
                      <a:pt x="36" y="62"/>
                      <a:pt x="36" y="60"/>
                      <a:pt x="36" y="59"/>
                    </a:cubicBezTo>
                    <a:cubicBezTo>
                      <a:pt x="36" y="56"/>
                      <a:pt x="37" y="54"/>
                      <a:pt x="38" y="52"/>
                    </a:cubicBezTo>
                    <a:cubicBezTo>
                      <a:pt x="38" y="51"/>
                      <a:pt x="38" y="50"/>
                      <a:pt x="39" y="50"/>
                    </a:cubicBezTo>
                    <a:cubicBezTo>
                      <a:pt x="42" y="42"/>
                      <a:pt x="44" y="36"/>
                      <a:pt x="45" y="30"/>
                    </a:cubicBezTo>
                    <a:cubicBezTo>
                      <a:pt x="46" y="25"/>
                      <a:pt x="46" y="18"/>
                      <a:pt x="46" y="12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3"/>
                      <a:pt x="47" y="2"/>
                      <a:pt x="47" y="1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1"/>
                      <a:pt x="53" y="3"/>
                      <a:pt x="53" y="4"/>
                    </a:cubicBezTo>
                    <a:cubicBezTo>
                      <a:pt x="54" y="6"/>
                      <a:pt x="55" y="9"/>
                      <a:pt x="55" y="11"/>
                    </a:cubicBezTo>
                    <a:cubicBezTo>
                      <a:pt x="56" y="18"/>
                      <a:pt x="56" y="25"/>
                      <a:pt x="56" y="32"/>
                    </a:cubicBezTo>
                    <a:cubicBezTo>
                      <a:pt x="56" y="38"/>
                      <a:pt x="56" y="44"/>
                      <a:pt x="57" y="51"/>
                    </a:cubicBezTo>
                    <a:cubicBezTo>
                      <a:pt x="57" y="52"/>
                      <a:pt x="57" y="52"/>
                      <a:pt x="57" y="52"/>
                    </a:cubicBezTo>
                    <a:cubicBezTo>
                      <a:pt x="57" y="54"/>
                      <a:pt x="58" y="56"/>
                      <a:pt x="60" y="57"/>
                    </a:cubicBezTo>
                    <a:cubicBezTo>
                      <a:pt x="62" y="58"/>
                      <a:pt x="65" y="58"/>
                      <a:pt x="68" y="56"/>
                    </a:cubicBezTo>
                    <a:cubicBezTo>
                      <a:pt x="69" y="56"/>
                      <a:pt x="70" y="55"/>
                      <a:pt x="71" y="55"/>
                    </a:cubicBezTo>
                    <a:cubicBezTo>
                      <a:pt x="74" y="53"/>
                      <a:pt x="79" y="49"/>
                      <a:pt x="83" y="52"/>
                    </a:cubicBezTo>
                    <a:cubicBezTo>
                      <a:pt x="87" y="54"/>
                      <a:pt x="88" y="57"/>
                      <a:pt x="88" y="59"/>
                    </a:cubicBezTo>
                    <a:cubicBezTo>
                      <a:pt x="87" y="63"/>
                      <a:pt x="82" y="65"/>
                      <a:pt x="79" y="66"/>
                    </a:cubicBezTo>
                    <a:cubicBezTo>
                      <a:pt x="78" y="67"/>
                      <a:pt x="77" y="67"/>
                      <a:pt x="76" y="67"/>
                    </a:cubicBezTo>
                    <a:cubicBezTo>
                      <a:pt x="75" y="67"/>
                      <a:pt x="72" y="67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9"/>
                      <a:pt x="72" y="69"/>
                      <a:pt x="76" y="68"/>
                    </a:cubicBezTo>
                    <a:cubicBezTo>
                      <a:pt x="77" y="68"/>
                      <a:pt x="78" y="67"/>
                      <a:pt x="79" y="67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2" y="69"/>
                      <a:pt x="82" y="69"/>
                      <a:pt x="82" y="69"/>
                    </a:cubicBezTo>
                    <a:cubicBezTo>
                      <a:pt x="83" y="71"/>
                      <a:pt x="83" y="72"/>
                      <a:pt x="83" y="72"/>
                    </a:cubicBezTo>
                    <a:cubicBezTo>
                      <a:pt x="84" y="72"/>
                      <a:pt x="87" y="71"/>
                      <a:pt x="89" y="71"/>
                    </a:cubicBezTo>
                    <a:cubicBezTo>
                      <a:pt x="91" y="70"/>
                      <a:pt x="93" y="69"/>
                      <a:pt x="96" y="69"/>
                    </a:cubicBezTo>
                    <a:cubicBezTo>
                      <a:pt x="98" y="68"/>
                      <a:pt x="102" y="69"/>
                      <a:pt x="104" y="71"/>
                    </a:cubicBezTo>
                    <a:cubicBezTo>
                      <a:pt x="105" y="72"/>
                      <a:pt x="107" y="74"/>
                      <a:pt x="107" y="76"/>
                    </a:cubicBezTo>
                    <a:cubicBezTo>
                      <a:pt x="107" y="82"/>
                      <a:pt x="102" y="84"/>
                      <a:pt x="99" y="84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1" y="86"/>
                      <a:pt x="85" y="86"/>
                      <a:pt x="79" y="85"/>
                    </a:cubicBezTo>
                    <a:cubicBezTo>
                      <a:pt x="77" y="85"/>
                      <a:pt x="76" y="84"/>
                      <a:pt x="74" y="84"/>
                    </a:cubicBezTo>
                    <a:cubicBezTo>
                      <a:pt x="72" y="84"/>
                      <a:pt x="71" y="85"/>
                      <a:pt x="69" y="86"/>
                    </a:cubicBezTo>
                    <a:cubicBezTo>
                      <a:pt x="68" y="86"/>
                      <a:pt x="67" y="86"/>
                      <a:pt x="67" y="86"/>
                    </a:cubicBezTo>
                    <a:cubicBezTo>
                      <a:pt x="62" y="88"/>
                      <a:pt x="59" y="88"/>
                      <a:pt x="55" y="87"/>
                    </a:cubicBezTo>
                    <a:cubicBezTo>
                      <a:pt x="53" y="87"/>
                      <a:pt x="53" y="87"/>
                      <a:pt x="53" y="87"/>
                    </a:cubicBezTo>
                    <a:cubicBezTo>
                      <a:pt x="50" y="86"/>
                      <a:pt x="46" y="87"/>
                      <a:pt x="43" y="87"/>
                    </a:cubicBezTo>
                    <a:cubicBezTo>
                      <a:pt x="40" y="88"/>
                      <a:pt x="37" y="88"/>
                      <a:pt x="35" y="88"/>
                    </a:cubicBezTo>
                    <a:close/>
                    <a:moveTo>
                      <a:pt x="22" y="81"/>
                    </a:moveTo>
                    <a:cubicBezTo>
                      <a:pt x="24" y="81"/>
                      <a:pt x="27" y="81"/>
                      <a:pt x="29" y="81"/>
                    </a:cubicBezTo>
                    <a:cubicBezTo>
                      <a:pt x="30" y="82"/>
                      <a:pt x="31" y="82"/>
                      <a:pt x="32" y="82"/>
                    </a:cubicBezTo>
                    <a:cubicBezTo>
                      <a:pt x="35" y="82"/>
                      <a:pt x="39" y="82"/>
                      <a:pt x="42" y="81"/>
                    </a:cubicBezTo>
                    <a:cubicBezTo>
                      <a:pt x="46" y="81"/>
                      <a:pt x="50" y="80"/>
                      <a:pt x="54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60" y="82"/>
                      <a:pt x="62" y="82"/>
                      <a:pt x="64" y="81"/>
                    </a:cubicBezTo>
                    <a:cubicBezTo>
                      <a:pt x="65" y="81"/>
                      <a:pt x="66" y="80"/>
                      <a:pt x="66" y="80"/>
                    </a:cubicBezTo>
                    <a:cubicBezTo>
                      <a:pt x="69" y="79"/>
                      <a:pt x="71" y="78"/>
                      <a:pt x="75" y="78"/>
                    </a:cubicBezTo>
                    <a:cubicBezTo>
                      <a:pt x="77" y="79"/>
                      <a:pt x="78" y="79"/>
                      <a:pt x="80" y="79"/>
                    </a:cubicBezTo>
                    <a:cubicBezTo>
                      <a:pt x="85" y="80"/>
                      <a:pt x="90" y="80"/>
                      <a:pt x="96" y="79"/>
                    </a:cubicBezTo>
                    <a:cubicBezTo>
                      <a:pt x="97" y="79"/>
                      <a:pt x="97" y="79"/>
                      <a:pt x="97" y="79"/>
                    </a:cubicBezTo>
                    <a:cubicBezTo>
                      <a:pt x="101" y="78"/>
                      <a:pt x="101" y="77"/>
                      <a:pt x="101" y="76"/>
                    </a:cubicBezTo>
                    <a:cubicBezTo>
                      <a:pt x="101" y="75"/>
                      <a:pt x="100" y="75"/>
                      <a:pt x="100" y="75"/>
                    </a:cubicBezTo>
                    <a:cubicBezTo>
                      <a:pt x="100" y="75"/>
                      <a:pt x="99" y="74"/>
                      <a:pt x="96" y="74"/>
                    </a:cubicBezTo>
                    <a:cubicBezTo>
                      <a:pt x="94" y="74"/>
                      <a:pt x="93" y="75"/>
                      <a:pt x="91" y="76"/>
                    </a:cubicBezTo>
                    <a:cubicBezTo>
                      <a:pt x="88" y="77"/>
                      <a:pt x="84" y="79"/>
                      <a:pt x="81" y="77"/>
                    </a:cubicBezTo>
                    <a:cubicBezTo>
                      <a:pt x="79" y="76"/>
                      <a:pt x="78" y="75"/>
                      <a:pt x="77" y="74"/>
                    </a:cubicBezTo>
                    <a:cubicBezTo>
                      <a:pt x="74" y="74"/>
                      <a:pt x="67" y="76"/>
                      <a:pt x="66" y="70"/>
                    </a:cubicBezTo>
                    <a:cubicBezTo>
                      <a:pt x="65" y="67"/>
                      <a:pt x="66" y="66"/>
                      <a:pt x="66" y="65"/>
                    </a:cubicBezTo>
                    <a:cubicBezTo>
                      <a:pt x="67" y="64"/>
                      <a:pt x="68" y="63"/>
                      <a:pt x="69" y="63"/>
                    </a:cubicBezTo>
                    <a:cubicBezTo>
                      <a:pt x="64" y="64"/>
                      <a:pt x="60" y="64"/>
                      <a:pt x="57" y="62"/>
                    </a:cubicBezTo>
                    <a:cubicBezTo>
                      <a:pt x="53" y="60"/>
                      <a:pt x="51" y="56"/>
                      <a:pt x="51" y="52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1" y="46"/>
                      <a:pt x="50" y="40"/>
                      <a:pt x="50" y="34"/>
                    </a:cubicBezTo>
                    <a:cubicBezTo>
                      <a:pt x="49" y="40"/>
                      <a:pt x="47" y="46"/>
                      <a:pt x="44" y="52"/>
                    </a:cubicBezTo>
                    <a:cubicBezTo>
                      <a:pt x="44" y="53"/>
                      <a:pt x="43" y="54"/>
                      <a:pt x="43" y="54"/>
                    </a:cubicBezTo>
                    <a:cubicBezTo>
                      <a:pt x="42" y="56"/>
                      <a:pt x="42" y="57"/>
                      <a:pt x="42" y="59"/>
                    </a:cubicBezTo>
                    <a:cubicBezTo>
                      <a:pt x="42" y="60"/>
                      <a:pt x="42" y="61"/>
                      <a:pt x="42" y="62"/>
                    </a:cubicBezTo>
                    <a:cubicBezTo>
                      <a:pt x="42" y="64"/>
                      <a:pt x="43" y="67"/>
                      <a:pt x="41" y="70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2" y="73"/>
                      <a:pt x="30" y="68"/>
                      <a:pt x="28" y="64"/>
                    </a:cubicBezTo>
                    <a:cubicBezTo>
                      <a:pt x="28" y="64"/>
                      <a:pt x="28" y="63"/>
                      <a:pt x="27" y="62"/>
                    </a:cubicBezTo>
                    <a:cubicBezTo>
                      <a:pt x="26" y="59"/>
                      <a:pt x="23" y="58"/>
                      <a:pt x="19" y="58"/>
                    </a:cubicBezTo>
                    <a:cubicBezTo>
                      <a:pt x="18" y="58"/>
                      <a:pt x="18" y="59"/>
                      <a:pt x="18" y="59"/>
                    </a:cubicBezTo>
                    <a:cubicBezTo>
                      <a:pt x="18" y="59"/>
                      <a:pt x="19" y="60"/>
                      <a:pt x="21" y="60"/>
                    </a:cubicBezTo>
                    <a:cubicBezTo>
                      <a:pt x="24" y="62"/>
                      <a:pt x="30" y="66"/>
                      <a:pt x="28" y="72"/>
                    </a:cubicBezTo>
                    <a:cubicBezTo>
                      <a:pt x="28" y="75"/>
                      <a:pt x="27" y="76"/>
                      <a:pt x="25" y="77"/>
                    </a:cubicBezTo>
                    <a:cubicBezTo>
                      <a:pt x="23" y="79"/>
                      <a:pt x="20" y="78"/>
                      <a:pt x="18" y="77"/>
                    </a:cubicBezTo>
                    <a:cubicBezTo>
                      <a:pt x="17" y="76"/>
                      <a:pt x="15" y="76"/>
                      <a:pt x="14" y="75"/>
                    </a:cubicBezTo>
                    <a:cubicBezTo>
                      <a:pt x="12" y="74"/>
                      <a:pt x="12" y="74"/>
                      <a:pt x="9" y="74"/>
                    </a:cubicBezTo>
                    <a:cubicBezTo>
                      <a:pt x="8" y="75"/>
                      <a:pt x="6" y="76"/>
                      <a:pt x="6" y="77"/>
                    </a:cubicBezTo>
                    <a:cubicBezTo>
                      <a:pt x="6" y="79"/>
                      <a:pt x="8" y="81"/>
                      <a:pt x="11" y="81"/>
                    </a:cubicBezTo>
                    <a:cubicBezTo>
                      <a:pt x="13" y="81"/>
                      <a:pt x="15" y="81"/>
                      <a:pt x="17" y="81"/>
                    </a:cubicBezTo>
                    <a:cubicBezTo>
                      <a:pt x="18" y="81"/>
                      <a:pt x="19" y="81"/>
                      <a:pt x="21" y="81"/>
                    </a:cubicBezTo>
                    <a:cubicBezTo>
                      <a:pt x="21" y="81"/>
                      <a:pt x="21" y="81"/>
                      <a:pt x="22" y="81"/>
                    </a:cubicBezTo>
                    <a:close/>
                    <a:moveTo>
                      <a:pt x="79" y="57"/>
                    </a:moveTo>
                    <a:cubicBezTo>
                      <a:pt x="78" y="57"/>
                      <a:pt x="76" y="58"/>
                      <a:pt x="74" y="60"/>
                    </a:cubicBezTo>
                    <a:cubicBezTo>
                      <a:pt x="73" y="60"/>
                      <a:pt x="72" y="61"/>
                      <a:pt x="71" y="62"/>
                    </a:cubicBezTo>
                    <a:cubicBezTo>
                      <a:pt x="71" y="62"/>
                      <a:pt x="70" y="62"/>
                      <a:pt x="70" y="62"/>
                    </a:cubicBezTo>
                    <a:cubicBezTo>
                      <a:pt x="72" y="62"/>
                      <a:pt x="74" y="61"/>
                      <a:pt x="75" y="61"/>
                    </a:cubicBezTo>
                    <a:cubicBezTo>
                      <a:pt x="76" y="61"/>
                      <a:pt x="77" y="61"/>
                      <a:pt x="78" y="61"/>
                    </a:cubicBezTo>
                    <a:cubicBezTo>
                      <a:pt x="80" y="60"/>
                      <a:pt x="82" y="59"/>
                      <a:pt x="82" y="58"/>
                    </a:cubicBezTo>
                    <a:cubicBezTo>
                      <a:pt x="82" y="58"/>
                      <a:pt x="81" y="58"/>
                      <a:pt x="80" y="57"/>
                    </a:cubicBezTo>
                    <a:cubicBezTo>
                      <a:pt x="80" y="57"/>
                      <a:pt x="80" y="57"/>
                      <a:pt x="79" y="5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106"/>
              <p:cNvSpPr>
                <a:spLocks/>
              </p:cNvSpPr>
              <p:nvPr/>
            </p:nvSpPr>
            <p:spPr bwMode="auto">
              <a:xfrm>
                <a:off x="484" y="1351"/>
                <a:ext cx="100" cy="142"/>
              </a:xfrm>
              <a:custGeom>
                <a:avLst/>
                <a:gdLst>
                  <a:gd name="T0" fmla="*/ 56 w 56"/>
                  <a:gd name="T1" fmla="*/ 80 h 80"/>
                  <a:gd name="T2" fmla="*/ 18 w 56"/>
                  <a:gd name="T3" fmla="*/ 42 h 80"/>
                  <a:gd name="T4" fmla="*/ 6 w 56"/>
                  <a:gd name="T5" fmla="*/ 0 h 80"/>
                  <a:gd name="T6" fmla="*/ 9 w 56"/>
                  <a:gd name="T7" fmla="*/ 1 h 80"/>
                  <a:gd name="T8" fmla="*/ 11 w 56"/>
                  <a:gd name="T9" fmla="*/ 3 h 80"/>
                  <a:gd name="T10" fmla="*/ 23 w 56"/>
                  <a:gd name="T11" fmla="*/ 39 h 80"/>
                  <a:gd name="T12" fmla="*/ 56 w 56"/>
                  <a:gd name="T13" fmla="*/ 74 h 80"/>
                  <a:gd name="T14" fmla="*/ 56 w 56"/>
                  <a:gd name="T15" fmla="*/ 80 h 80"/>
                  <a:gd name="T16" fmla="*/ 56 w 56"/>
                  <a:gd name="T1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80">
                    <a:moveTo>
                      <a:pt x="56" y="80"/>
                    </a:moveTo>
                    <a:cubicBezTo>
                      <a:pt x="50" y="80"/>
                      <a:pt x="38" y="75"/>
                      <a:pt x="18" y="42"/>
                    </a:cubicBezTo>
                    <a:cubicBezTo>
                      <a:pt x="0" y="12"/>
                      <a:pt x="5" y="1"/>
                      <a:pt x="6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7" y="11"/>
                      <a:pt x="23" y="39"/>
                    </a:cubicBezTo>
                    <a:cubicBezTo>
                      <a:pt x="44" y="74"/>
                      <a:pt x="54" y="74"/>
                      <a:pt x="56" y="74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107"/>
              <p:cNvSpPr>
                <a:spLocks noEditPoints="1"/>
              </p:cNvSpPr>
              <p:nvPr/>
            </p:nvSpPr>
            <p:spPr bwMode="auto">
              <a:xfrm>
                <a:off x="1085" y="1347"/>
                <a:ext cx="248" cy="239"/>
              </a:xfrm>
              <a:custGeom>
                <a:avLst/>
                <a:gdLst>
                  <a:gd name="T0" fmla="*/ 51 w 140"/>
                  <a:gd name="T1" fmla="*/ 134 h 134"/>
                  <a:gd name="T2" fmla="*/ 51 w 140"/>
                  <a:gd name="T3" fmla="*/ 134 h 134"/>
                  <a:gd name="T4" fmla="*/ 18 w 140"/>
                  <a:gd name="T5" fmla="*/ 99 h 134"/>
                  <a:gd name="T6" fmla="*/ 3 w 140"/>
                  <a:gd name="T7" fmla="*/ 70 h 134"/>
                  <a:gd name="T8" fmla="*/ 4 w 140"/>
                  <a:gd name="T9" fmla="*/ 51 h 134"/>
                  <a:gd name="T10" fmla="*/ 87 w 140"/>
                  <a:gd name="T11" fmla="*/ 1 h 134"/>
                  <a:gd name="T12" fmla="*/ 89 w 140"/>
                  <a:gd name="T13" fmla="*/ 0 h 134"/>
                  <a:gd name="T14" fmla="*/ 122 w 140"/>
                  <a:gd name="T15" fmla="*/ 36 h 134"/>
                  <a:gd name="T16" fmla="*/ 139 w 140"/>
                  <a:gd name="T17" fmla="*/ 77 h 134"/>
                  <a:gd name="T18" fmla="*/ 134 w 140"/>
                  <a:gd name="T19" fmla="*/ 85 h 134"/>
                  <a:gd name="T20" fmla="*/ 53 w 140"/>
                  <a:gd name="T21" fmla="*/ 133 h 134"/>
                  <a:gd name="T22" fmla="*/ 51 w 140"/>
                  <a:gd name="T23" fmla="*/ 134 h 134"/>
                  <a:gd name="T24" fmla="*/ 89 w 140"/>
                  <a:gd name="T25" fmla="*/ 6 h 134"/>
                  <a:gd name="T26" fmla="*/ 7 w 140"/>
                  <a:gd name="T27" fmla="*/ 56 h 134"/>
                  <a:gd name="T28" fmla="*/ 23 w 140"/>
                  <a:gd name="T29" fmla="*/ 96 h 134"/>
                  <a:gd name="T30" fmla="*/ 51 w 140"/>
                  <a:gd name="T31" fmla="*/ 128 h 134"/>
                  <a:gd name="T32" fmla="*/ 51 w 140"/>
                  <a:gd name="T33" fmla="*/ 131 h 134"/>
                  <a:gd name="T34" fmla="*/ 51 w 140"/>
                  <a:gd name="T35" fmla="*/ 128 h 134"/>
                  <a:gd name="T36" fmla="*/ 130 w 140"/>
                  <a:gd name="T37" fmla="*/ 80 h 134"/>
                  <a:gd name="T38" fmla="*/ 133 w 140"/>
                  <a:gd name="T39" fmla="*/ 77 h 134"/>
                  <a:gd name="T40" fmla="*/ 117 w 140"/>
                  <a:gd name="T41" fmla="*/ 39 h 134"/>
                  <a:gd name="T42" fmla="*/ 89 w 140"/>
                  <a:gd name="T43" fmla="*/ 6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0" h="134">
                    <a:moveTo>
                      <a:pt x="51" y="134"/>
                    </a:moveTo>
                    <a:cubicBezTo>
                      <a:pt x="51" y="134"/>
                      <a:pt x="51" y="134"/>
                      <a:pt x="51" y="134"/>
                    </a:cubicBezTo>
                    <a:cubicBezTo>
                      <a:pt x="43" y="134"/>
                      <a:pt x="28" y="116"/>
                      <a:pt x="18" y="99"/>
                    </a:cubicBezTo>
                    <a:cubicBezTo>
                      <a:pt x="11" y="88"/>
                      <a:pt x="6" y="78"/>
                      <a:pt x="3" y="70"/>
                    </a:cubicBezTo>
                    <a:cubicBezTo>
                      <a:pt x="0" y="60"/>
                      <a:pt x="0" y="54"/>
                      <a:pt x="4" y="5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8" y="0"/>
                      <a:pt x="89" y="0"/>
                    </a:cubicBezTo>
                    <a:cubicBezTo>
                      <a:pt x="98" y="0"/>
                      <a:pt x="112" y="18"/>
                      <a:pt x="122" y="36"/>
                    </a:cubicBezTo>
                    <a:cubicBezTo>
                      <a:pt x="133" y="53"/>
                      <a:pt x="140" y="70"/>
                      <a:pt x="139" y="77"/>
                    </a:cubicBezTo>
                    <a:cubicBezTo>
                      <a:pt x="139" y="81"/>
                      <a:pt x="136" y="83"/>
                      <a:pt x="134" y="85"/>
                    </a:cubicBezTo>
                    <a:cubicBezTo>
                      <a:pt x="53" y="133"/>
                      <a:pt x="53" y="133"/>
                      <a:pt x="53" y="133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89" y="6"/>
                    </a:moveTo>
                    <a:cubicBezTo>
                      <a:pt x="7" y="56"/>
                      <a:pt x="7" y="56"/>
                      <a:pt x="7" y="56"/>
                    </a:cubicBezTo>
                    <a:cubicBezTo>
                      <a:pt x="6" y="59"/>
                      <a:pt x="9" y="74"/>
                      <a:pt x="23" y="96"/>
                    </a:cubicBezTo>
                    <a:cubicBezTo>
                      <a:pt x="35" y="117"/>
                      <a:pt x="47" y="128"/>
                      <a:pt x="51" y="128"/>
                    </a:cubicBezTo>
                    <a:cubicBezTo>
                      <a:pt x="51" y="131"/>
                      <a:pt x="51" y="131"/>
                      <a:pt x="51" y="131"/>
                    </a:cubicBezTo>
                    <a:cubicBezTo>
                      <a:pt x="51" y="128"/>
                      <a:pt x="51" y="128"/>
                      <a:pt x="51" y="128"/>
                    </a:cubicBezTo>
                    <a:cubicBezTo>
                      <a:pt x="130" y="80"/>
                      <a:pt x="130" y="80"/>
                      <a:pt x="130" y="80"/>
                    </a:cubicBezTo>
                    <a:cubicBezTo>
                      <a:pt x="133" y="78"/>
                      <a:pt x="133" y="78"/>
                      <a:pt x="133" y="77"/>
                    </a:cubicBezTo>
                    <a:cubicBezTo>
                      <a:pt x="134" y="72"/>
                      <a:pt x="128" y="57"/>
                      <a:pt x="117" y="39"/>
                    </a:cubicBezTo>
                    <a:cubicBezTo>
                      <a:pt x="105" y="18"/>
                      <a:pt x="93" y="6"/>
                      <a:pt x="89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108"/>
              <p:cNvSpPr>
                <a:spLocks noEditPoints="1"/>
              </p:cNvSpPr>
              <p:nvPr/>
            </p:nvSpPr>
            <p:spPr bwMode="auto">
              <a:xfrm>
                <a:off x="1238" y="1481"/>
                <a:ext cx="190" cy="156"/>
              </a:xfrm>
              <a:custGeom>
                <a:avLst/>
                <a:gdLst>
                  <a:gd name="T0" fmla="*/ 32 w 107"/>
                  <a:gd name="T1" fmla="*/ 87 h 88"/>
                  <a:gd name="T2" fmla="*/ 21 w 107"/>
                  <a:gd name="T3" fmla="*/ 86 h 88"/>
                  <a:gd name="T4" fmla="*/ 11 w 107"/>
                  <a:gd name="T5" fmla="*/ 87 h 88"/>
                  <a:gd name="T6" fmla="*/ 8 w 107"/>
                  <a:gd name="T7" fmla="*/ 68 h 88"/>
                  <a:gd name="T8" fmla="*/ 20 w 107"/>
                  <a:gd name="T9" fmla="*/ 71 h 88"/>
                  <a:gd name="T10" fmla="*/ 23 w 107"/>
                  <a:gd name="T11" fmla="*/ 71 h 88"/>
                  <a:gd name="T12" fmla="*/ 11 w 107"/>
                  <a:gd name="T13" fmla="*/ 56 h 88"/>
                  <a:gd name="T14" fmla="*/ 33 w 107"/>
                  <a:gd name="T15" fmla="*/ 59 h 88"/>
                  <a:gd name="T16" fmla="*/ 37 w 107"/>
                  <a:gd name="T17" fmla="*/ 65 h 88"/>
                  <a:gd name="T18" fmla="*/ 36 w 107"/>
                  <a:gd name="T19" fmla="*/ 59 h 88"/>
                  <a:gd name="T20" fmla="*/ 39 w 107"/>
                  <a:gd name="T21" fmla="*/ 49 h 88"/>
                  <a:gd name="T22" fmla="*/ 46 w 107"/>
                  <a:gd name="T23" fmla="*/ 11 h 88"/>
                  <a:gd name="T24" fmla="*/ 48 w 107"/>
                  <a:gd name="T25" fmla="*/ 4 h 88"/>
                  <a:gd name="T26" fmla="*/ 53 w 107"/>
                  <a:gd name="T27" fmla="*/ 0 h 88"/>
                  <a:gd name="T28" fmla="*/ 55 w 107"/>
                  <a:gd name="T29" fmla="*/ 11 h 88"/>
                  <a:gd name="T30" fmla="*/ 57 w 107"/>
                  <a:gd name="T31" fmla="*/ 50 h 88"/>
                  <a:gd name="T32" fmla="*/ 60 w 107"/>
                  <a:gd name="T33" fmla="*/ 56 h 88"/>
                  <a:gd name="T34" fmla="*/ 71 w 107"/>
                  <a:gd name="T35" fmla="*/ 54 h 88"/>
                  <a:gd name="T36" fmla="*/ 88 w 107"/>
                  <a:gd name="T37" fmla="*/ 58 h 88"/>
                  <a:gd name="T38" fmla="*/ 76 w 107"/>
                  <a:gd name="T39" fmla="*/ 66 h 88"/>
                  <a:gd name="T40" fmla="*/ 72 w 107"/>
                  <a:gd name="T41" fmla="*/ 68 h 88"/>
                  <a:gd name="T42" fmla="*/ 79 w 107"/>
                  <a:gd name="T43" fmla="*/ 67 h 88"/>
                  <a:gd name="T44" fmla="*/ 82 w 107"/>
                  <a:gd name="T45" fmla="*/ 69 h 88"/>
                  <a:gd name="T46" fmla="*/ 89 w 107"/>
                  <a:gd name="T47" fmla="*/ 70 h 88"/>
                  <a:gd name="T48" fmla="*/ 105 w 107"/>
                  <a:gd name="T49" fmla="*/ 70 h 88"/>
                  <a:gd name="T50" fmla="*/ 99 w 107"/>
                  <a:gd name="T51" fmla="*/ 84 h 88"/>
                  <a:gd name="T52" fmla="*/ 79 w 107"/>
                  <a:gd name="T53" fmla="*/ 84 h 88"/>
                  <a:gd name="T54" fmla="*/ 69 w 107"/>
                  <a:gd name="T55" fmla="*/ 85 h 88"/>
                  <a:gd name="T56" fmla="*/ 56 w 107"/>
                  <a:gd name="T57" fmla="*/ 86 h 88"/>
                  <a:gd name="T58" fmla="*/ 43 w 107"/>
                  <a:gd name="T59" fmla="*/ 87 h 88"/>
                  <a:gd name="T60" fmla="*/ 22 w 107"/>
                  <a:gd name="T61" fmla="*/ 80 h 88"/>
                  <a:gd name="T62" fmla="*/ 33 w 107"/>
                  <a:gd name="T63" fmla="*/ 81 h 88"/>
                  <a:gd name="T64" fmla="*/ 55 w 107"/>
                  <a:gd name="T65" fmla="*/ 80 h 88"/>
                  <a:gd name="T66" fmla="*/ 65 w 107"/>
                  <a:gd name="T67" fmla="*/ 80 h 88"/>
                  <a:gd name="T68" fmla="*/ 75 w 107"/>
                  <a:gd name="T69" fmla="*/ 78 h 88"/>
                  <a:gd name="T70" fmla="*/ 97 w 107"/>
                  <a:gd name="T71" fmla="*/ 78 h 88"/>
                  <a:gd name="T72" fmla="*/ 101 w 107"/>
                  <a:gd name="T73" fmla="*/ 76 h 88"/>
                  <a:gd name="T74" fmla="*/ 96 w 107"/>
                  <a:gd name="T75" fmla="*/ 74 h 88"/>
                  <a:gd name="T76" fmla="*/ 81 w 107"/>
                  <a:gd name="T77" fmla="*/ 77 h 88"/>
                  <a:gd name="T78" fmla="*/ 66 w 107"/>
                  <a:gd name="T79" fmla="*/ 69 h 88"/>
                  <a:gd name="T80" fmla="*/ 69 w 107"/>
                  <a:gd name="T81" fmla="*/ 62 h 88"/>
                  <a:gd name="T82" fmla="*/ 51 w 107"/>
                  <a:gd name="T83" fmla="*/ 51 h 88"/>
                  <a:gd name="T84" fmla="*/ 51 w 107"/>
                  <a:gd name="T85" fmla="*/ 34 h 88"/>
                  <a:gd name="T86" fmla="*/ 43 w 107"/>
                  <a:gd name="T87" fmla="*/ 54 h 88"/>
                  <a:gd name="T88" fmla="*/ 42 w 107"/>
                  <a:gd name="T89" fmla="*/ 61 h 88"/>
                  <a:gd name="T90" fmla="*/ 41 w 107"/>
                  <a:gd name="T91" fmla="*/ 71 h 88"/>
                  <a:gd name="T92" fmla="*/ 29 w 107"/>
                  <a:gd name="T93" fmla="*/ 64 h 88"/>
                  <a:gd name="T94" fmla="*/ 19 w 107"/>
                  <a:gd name="T95" fmla="*/ 58 h 88"/>
                  <a:gd name="T96" fmla="*/ 21 w 107"/>
                  <a:gd name="T97" fmla="*/ 60 h 88"/>
                  <a:gd name="T98" fmla="*/ 26 w 107"/>
                  <a:gd name="T99" fmla="*/ 77 h 88"/>
                  <a:gd name="T100" fmla="*/ 15 w 107"/>
                  <a:gd name="T101" fmla="*/ 75 h 88"/>
                  <a:gd name="T102" fmla="*/ 6 w 107"/>
                  <a:gd name="T103" fmla="*/ 77 h 88"/>
                  <a:gd name="T104" fmla="*/ 17 w 107"/>
                  <a:gd name="T105" fmla="*/ 80 h 88"/>
                  <a:gd name="T106" fmla="*/ 22 w 107"/>
                  <a:gd name="T107" fmla="*/ 80 h 88"/>
                  <a:gd name="T108" fmla="*/ 75 w 107"/>
                  <a:gd name="T109" fmla="*/ 59 h 88"/>
                  <a:gd name="T110" fmla="*/ 70 w 107"/>
                  <a:gd name="T111" fmla="*/ 62 h 88"/>
                  <a:gd name="T112" fmla="*/ 78 w 107"/>
                  <a:gd name="T113" fmla="*/ 60 h 88"/>
                  <a:gd name="T114" fmla="*/ 82 w 107"/>
                  <a:gd name="T115" fmla="*/ 57 h 88"/>
                  <a:gd name="T116" fmla="*/ 80 w 107"/>
                  <a:gd name="T117" fmla="*/ 5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7" h="88">
                    <a:moveTo>
                      <a:pt x="35" y="87"/>
                    </a:moveTo>
                    <a:cubicBezTo>
                      <a:pt x="34" y="87"/>
                      <a:pt x="33" y="87"/>
                      <a:pt x="32" y="87"/>
                    </a:cubicBezTo>
                    <a:cubicBezTo>
                      <a:pt x="30" y="87"/>
                      <a:pt x="29" y="87"/>
                      <a:pt x="28" y="87"/>
                    </a:cubicBezTo>
                    <a:cubicBezTo>
                      <a:pt x="26" y="86"/>
                      <a:pt x="24" y="86"/>
                      <a:pt x="21" y="86"/>
                    </a:cubicBezTo>
                    <a:cubicBezTo>
                      <a:pt x="20" y="86"/>
                      <a:pt x="19" y="86"/>
                      <a:pt x="18" y="86"/>
                    </a:cubicBezTo>
                    <a:cubicBezTo>
                      <a:pt x="16" y="86"/>
                      <a:pt x="13" y="87"/>
                      <a:pt x="11" y="87"/>
                    </a:cubicBezTo>
                    <a:cubicBezTo>
                      <a:pt x="5" y="86"/>
                      <a:pt x="1" y="82"/>
                      <a:pt x="1" y="77"/>
                    </a:cubicBezTo>
                    <a:cubicBezTo>
                      <a:pt x="0" y="74"/>
                      <a:pt x="2" y="70"/>
                      <a:pt x="8" y="68"/>
                    </a:cubicBezTo>
                    <a:cubicBezTo>
                      <a:pt x="13" y="67"/>
                      <a:pt x="15" y="68"/>
                      <a:pt x="18" y="70"/>
                    </a:cubicBezTo>
                    <a:cubicBezTo>
                      <a:pt x="19" y="70"/>
                      <a:pt x="19" y="71"/>
                      <a:pt x="20" y="71"/>
                    </a:cubicBezTo>
                    <a:cubicBezTo>
                      <a:pt x="22" y="71"/>
                      <a:pt x="23" y="72"/>
                      <a:pt x="23" y="72"/>
                    </a:cubicBezTo>
                    <a:cubicBezTo>
                      <a:pt x="23" y="72"/>
                      <a:pt x="23" y="71"/>
                      <a:pt x="23" y="71"/>
                    </a:cubicBezTo>
                    <a:cubicBezTo>
                      <a:pt x="23" y="68"/>
                      <a:pt x="22" y="67"/>
                      <a:pt x="18" y="65"/>
                    </a:cubicBezTo>
                    <a:cubicBezTo>
                      <a:pt x="15" y="63"/>
                      <a:pt x="11" y="60"/>
                      <a:pt x="11" y="56"/>
                    </a:cubicBezTo>
                    <a:cubicBezTo>
                      <a:pt x="12" y="53"/>
                      <a:pt x="17" y="52"/>
                      <a:pt x="18" y="52"/>
                    </a:cubicBezTo>
                    <a:cubicBezTo>
                      <a:pt x="25" y="51"/>
                      <a:pt x="30" y="54"/>
                      <a:pt x="33" y="59"/>
                    </a:cubicBezTo>
                    <a:cubicBezTo>
                      <a:pt x="33" y="60"/>
                      <a:pt x="34" y="61"/>
                      <a:pt x="34" y="61"/>
                    </a:cubicBezTo>
                    <a:cubicBezTo>
                      <a:pt x="35" y="64"/>
                      <a:pt x="36" y="65"/>
                      <a:pt x="37" y="65"/>
                    </a:cubicBezTo>
                    <a:cubicBezTo>
                      <a:pt x="37" y="64"/>
                      <a:pt x="37" y="64"/>
                      <a:pt x="36" y="62"/>
                    </a:cubicBezTo>
                    <a:cubicBezTo>
                      <a:pt x="36" y="61"/>
                      <a:pt x="36" y="60"/>
                      <a:pt x="36" y="59"/>
                    </a:cubicBezTo>
                    <a:cubicBezTo>
                      <a:pt x="36" y="56"/>
                      <a:pt x="37" y="53"/>
                      <a:pt x="38" y="51"/>
                    </a:cubicBezTo>
                    <a:cubicBezTo>
                      <a:pt x="38" y="51"/>
                      <a:pt x="39" y="50"/>
                      <a:pt x="39" y="49"/>
                    </a:cubicBezTo>
                    <a:cubicBezTo>
                      <a:pt x="42" y="42"/>
                      <a:pt x="45" y="36"/>
                      <a:pt x="46" y="29"/>
                    </a:cubicBezTo>
                    <a:cubicBezTo>
                      <a:pt x="46" y="24"/>
                      <a:pt x="46" y="18"/>
                      <a:pt x="46" y="11"/>
                    </a:cubicBezTo>
                    <a:cubicBezTo>
                      <a:pt x="46" y="8"/>
                      <a:pt x="45" y="7"/>
                      <a:pt x="45" y="6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3"/>
                      <a:pt x="47" y="2"/>
                      <a:pt x="47" y="1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1"/>
                      <a:pt x="54" y="2"/>
                      <a:pt x="54" y="3"/>
                    </a:cubicBezTo>
                    <a:cubicBezTo>
                      <a:pt x="54" y="6"/>
                      <a:pt x="55" y="8"/>
                      <a:pt x="55" y="11"/>
                    </a:cubicBezTo>
                    <a:cubicBezTo>
                      <a:pt x="56" y="18"/>
                      <a:pt x="56" y="25"/>
                      <a:pt x="56" y="31"/>
                    </a:cubicBezTo>
                    <a:cubicBezTo>
                      <a:pt x="56" y="38"/>
                      <a:pt x="57" y="44"/>
                      <a:pt x="57" y="50"/>
                    </a:cubicBezTo>
                    <a:cubicBezTo>
                      <a:pt x="57" y="51"/>
                      <a:pt x="57" y="51"/>
                      <a:pt x="57" y="51"/>
                    </a:cubicBezTo>
                    <a:cubicBezTo>
                      <a:pt x="57" y="54"/>
                      <a:pt x="58" y="55"/>
                      <a:pt x="60" y="56"/>
                    </a:cubicBezTo>
                    <a:cubicBezTo>
                      <a:pt x="62" y="58"/>
                      <a:pt x="65" y="57"/>
                      <a:pt x="69" y="56"/>
                    </a:cubicBezTo>
                    <a:cubicBezTo>
                      <a:pt x="69" y="56"/>
                      <a:pt x="70" y="55"/>
                      <a:pt x="71" y="54"/>
                    </a:cubicBezTo>
                    <a:cubicBezTo>
                      <a:pt x="74" y="52"/>
                      <a:pt x="79" y="49"/>
                      <a:pt x="84" y="51"/>
                    </a:cubicBezTo>
                    <a:cubicBezTo>
                      <a:pt x="88" y="54"/>
                      <a:pt x="88" y="57"/>
                      <a:pt x="88" y="58"/>
                    </a:cubicBezTo>
                    <a:cubicBezTo>
                      <a:pt x="87" y="62"/>
                      <a:pt x="83" y="65"/>
                      <a:pt x="80" y="66"/>
                    </a:cubicBezTo>
                    <a:cubicBezTo>
                      <a:pt x="79" y="66"/>
                      <a:pt x="78" y="66"/>
                      <a:pt x="76" y="66"/>
                    </a:cubicBezTo>
                    <a:cubicBezTo>
                      <a:pt x="75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8"/>
                    </a:cubicBezTo>
                    <a:cubicBezTo>
                      <a:pt x="72" y="68"/>
                      <a:pt x="72" y="69"/>
                      <a:pt x="76" y="67"/>
                    </a:cubicBezTo>
                    <a:cubicBezTo>
                      <a:pt x="78" y="67"/>
                      <a:pt x="78" y="67"/>
                      <a:pt x="79" y="67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2" y="69"/>
                      <a:pt x="82" y="69"/>
                      <a:pt x="82" y="69"/>
                    </a:cubicBezTo>
                    <a:cubicBezTo>
                      <a:pt x="83" y="71"/>
                      <a:pt x="84" y="71"/>
                      <a:pt x="84" y="71"/>
                    </a:cubicBezTo>
                    <a:cubicBezTo>
                      <a:pt x="85" y="72"/>
                      <a:pt x="87" y="71"/>
                      <a:pt x="89" y="70"/>
                    </a:cubicBezTo>
                    <a:cubicBezTo>
                      <a:pt x="91" y="69"/>
                      <a:pt x="94" y="68"/>
                      <a:pt x="96" y="68"/>
                    </a:cubicBezTo>
                    <a:cubicBezTo>
                      <a:pt x="99" y="68"/>
                      <a:pt x="102" y="68"/>
                      <a:pt x="105" y="70"/>
                    </a:cubicBezTo>
                    <a:cubicBezTo>
                      <a:pt x="106" y="71"/>
                      <a:pt x="107" y="73"/>
                      <a:pt x="107" y="76"/>
                    </a:cubicBezTo>
                    <a:cubicBezTo>
                      <a:pt x="107" y="82"/>
                      <a:pt x="102" y="83"/>
                      <a:pt x="99" y="84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1" y="86"/>
                      <a:pt x="85" y="85"/>
                      <a:pt x="79" y="84"/>
                    </a:cubicBezTo>
                    <a:cubicBezTo>
                      <a:pt x="78" y="84"/>
                      <a:pt x="76" y="84"/>
                      <a:pt x="75" y="84"/>
                    </a:cubicBezTo>
                    <a:cubicBezTo>
                      <a:pt x="72" y="83"/>
                      <a:pt x="71" y="84"/>
                      <a:pt x="69" y="85"/>
                    </a:cubicBezTo>
                    <a:cubicBezTo>
                      <a:pt x="68" y="85"/>
                      <a:pt x="68" y="86"/>
                      <a:pt x="67" y="86"/>
                    </a:cubicBezTo>
                    <a:cubicBezTo>
                      <a:pt x="63" y="88"/>
                      <a:pt x="59" y="87"/>
                      <a:pt x="56" y="86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0" y="85"/>
                      <a:pt x="47" y="86"/>
                      <a:pt x="43" y="87"/>
                    </a:cubicBezTo>
                    <a:cubicBezTo>
                      <a:pt x="41" y="87"/>
                      <a:pt x="38" y="87"/>
                      <a:pt x="35" y="87"/>
                    </a:cubicBezTo>
                    <a:close/>
                    <a:moveTo>
                      <a:pt x="22" y="80"/>
                    </a:moveTo>
                    <a:cubicBezTo>
                      <a:pt x="25" y="80"/>
                      <a:pt x="27" y="80"/>
                      <a:pt x="29" y="81"/>
                    </a:cubicBezTo>
                    <a:cubicBezTo>
                      <a:pt x="30" y="81"/>
                      <a:pt x="31" y="81"/>
                      <a:pt x="33" y="81"/>
                    </a:cubicBezTo>
                    <a:cubicBezTo>
                      <a:pt x="36" y="82"/>
                      <a:pt x="39" y="81"/>
                      <a:pt x="42" y="81"/>
                    </a:cubicBezTo>
                    <a:cubicBezTo>
                      <a:pt x="46" y="80"/>
                      <a:pt x="50" y="80"/>
                      <a:pt x="55" y="80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60" y="81"/>
                      <a:pt x="62" y="82"/>
                      <a:pt x="65" y="80"/>
                    </a:cubicBezTo>
                    <a:cubicBezTo>
                      <a:pt x="65" y="80"/>
                      <a:pt x="66" y="80"/>
                      <a:pt x="67" y="80"/>
                    </a:cubicBezTo>
                    <a:cubicBezTo>
                      <a:pt x="69" y="79"/>
                      <a:pt x="71" y="77"/>
                      <a:pt x="75" y="78"/>
                    </a:cubicBezTo>
                    <a:cubicBezTo>
                      <a:pt x="77" y="78"/>
                      <a:pt x="78" y="78"/>
                      <a:pt x="80" y="78"/>
                    </a:cubicBezTo>
                    <a:cubicBezTo>
                      <a:pt x="86" y="79"/>
                      <a:pt x="91" y="80"/>
                      <a:pt x="97" y="78"/>
                    </a:cubicBezTo>
                    <a:cubicBezTo>
                      <a:pt x="98" y="78"/>
                      <a:pt x="98" y="78"/>
                      <a:pt x="98" y="78"/>
                    </a:cubicBezTo>
                    <a:cubicBezTo>
                      <a:pt x="101" y="77"/>
                      <a:pt x="101" y="77"/>
                      <a:pt x="101" y="76"/>
                    </a:cubicBezTo>
                    <a:cubicBezTo>
                      <a:pt x="101" y="75"/>
                      <a:pt x="101" y="75"/>
                      <a:pt x="101" y="75"/>
                    </a:cubicBezTo>
                    <a:cubicBezTo>
                      <a:pt x="100" y="74"/>
                      <a:pt x="99" y="74"/>
                      <a:pt x="96" y="74"/>
                    </a:cubicBezTo>
                    <a:cubicBezTo>
                      <a:pt x="95" y="74"/>
                      <a:pt x="93" y="75"/>
                      <a:pt x="91" y="75"/>
                    </a:cubicBezTo>
                    <a:cubicBezTo>
                      <a:pt x="88" y="77"/>
                      <a:pt x="84" y="78"/>
                      <a:pt x="81" y="77"/>
                    </a:cubicBezTo>
                    <a:cubicBezTo>
                      <a:pt x="80" y="76"/>
                      <a:pt x="79" y="75"/>
                      <a:pt x="78" y="73"/>
                    </a:cubicBezTo>
                    <a:cubicBezTo>
                      <a:pt x="75" y="74"/>
                      <a:pt x="68" y="76"/>
                      <a:pt x="66" y="69"/>
                    </a:cubicBezTo>
                    <a:cubicBezTo>
                      <a:pt x="65" y="67"/>
                      <a:pt x="66" y="65"/>
                      <a:pt x="67" y="64"/>
                    </a:cubicBezTo>
                    <a:cubicBezTo>
                      <a:pt x="67" y="63"/>
                      <a:pt x="68" y="62"/>
                      <a:pt x="69" y="62"/>
                    </a:cubicBezTo>
                    <a:cubicBezTo>
                      <a:pt x="65" y="64"/>
                      <a:pt x="60" y="63"/>
                      <a:pt x="57" y="61"/>
                    </a:cubicBezTo>
                    <a:cubicBezTo>
                      <a:pt x="54" y="59"/>
                      <a:pt x="52" y="56"/>
                      <a:pt x="51" y="51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1" y="45"/>
                      <a:pt x="51" y="40"/>
                      <a:pt x="51" y="34"/>
                    </a:cubicBezTo>
                    <a:cubicBezTo>
                      <a:pt x="49" y="40"/>
                      <a:pt x="47" y="45"/>
                      <a:pt x="45" y="51"/>
                    </a:cubicBezTo>
                    <a:cubicBezTo>
                      <a:pt x="44" y="52"/>
                      <a:pt x="44" y="53"/>
                      <a:pt x="43" y="54"/>
                    </a:cubicBezTo>
                    <a:cubicBezTo>
                      <a:pt x="43" y="56"/>
                      <a:pt x="42" y="57"/>
                      <a:pt x="42" y="59"/>
                    </a:cubicBezTo>
                    <a:cubicBezTo>
                      <a:pt x="42" y="60"/>
                      <a:pt x="42" y="60"/>
                      <a:pt x="42" y="61"/>
                    </a:cubicBezTo>
                    <a:cubicBezTo>
                      <a:pt x="43" y="64"/>
                      <a:pt x="43" y="67"/>
                      <a:pt x="41" y="70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32" y="72"/>
                      <a:pt x="30" y="67"/>
                      <a:pt x="29" y="64"/>
                    </a:cubicBezTo>
                    <a:cubicBezTo>
                      <a:pt x="28" y="63"/>
                      <a:pt x="28" y="62"/>
                      <a:pt x="28" y="62"/>
                    </a:cubicBezTo>
                    <a:cubicBezTo>
                      <a:pt x="26" y="59"/>
                      <a:pt x="23" y="57"/>
                      <a:pt x="19" y="58"/>
                    </a:cubicBezTo>
                    <a:cubicBezTo>
                      <a:pt x="19" y="58"/>
                      <a:pt x="18" y="58"/>
                      <a:pt x="18" y="58"/>
                    </a:cubicBezTo>
                    <a:cubicBezTo>
                      <a:pt x="19" y="59"/>
                      <a:pt x="20" y="59"/>
                      <a:pt x="21" y="60"/>
                    </a:cubicBezTo>
                    <a:cubicBezTo>
                      <a:pt x="24" y="62"/>
                      <a:pt x="30" y="65"/>
                      <a:pt x="29" y="72"/>
                    </a:cubicBezTo>
                    <a:cubicBezTo>
                      <a:pt x="28" y="74"/>
                      <a:pt x="27" y="76"/>
                      <a:pt x="26" y="77"/>
                    </a:cubicBezTo>
                    <a:cubicBezTo>
                      <a:pt x="24" y="78"/>
                      <a:pt x="21" y="77"/>
                      <a:pt x="18" y="76"/>
                    </a:cubicBezTo>
                    <a:cubicBezTo>
                      <a:pt x="17" y="76"/>
                      <a:pt x="16" y="75"/>
                      <a:pt x="15" y="75"/>
                    </a:cubicBezTo>
                    <a:cubicBezTo>
                      <a:pt x="13" y="74"/>
                      <a:pt x="12" y="73"/>
                      <a:pt x="10" y="74"/>
                    </a:cubicBezTo>
                    <a:cubicBezTo>
                      <a:pt x="8" y="74"/>
                      <a:pt x="6" y="75"/>
                      <a:pt x="6" y="77"/>
                    </a:cubicBezTo>
                    <a:cubicBezTo>
                      <a:pt x="7" y="78"/>
                      <a:pt x="9" y="80"/>
                      <a:pt x="11" y="81"/>
                    </a:cubicBezTo>
                    <a:cubicBezTo>
                      <a:pt x="13" y="81"/>
                      <a:pt x="15" y="81"/>
                      <a:pt x="17" y="80"/>
                    </a:cubicBezTo>
                    <a:cubicBezTo>
                      <a:pt x="18" y="80"/>
                      <a:pt x="20" y="80"/>
                      <a:pt x="21" y="80"/>
                    </a:cubicBezTo>
                    <a:cubicBezTo>
                      <a:pt x="21" y="80"/>
                      <a:pt x="22" y="80"/>
                      <a:pt x="22" y="80"/>
                    </a:cubicBezTo>
                    <a:close/>
                    <a:moveTo>
                      <a:pt x="80" y="56"/>
                    </a:moveTo>
                    <a:cubicBezTo>
                      <a:pt x="79" y="56"/>
                      <a:pt x="77" y="57"/>
                      <a:pt x="75" y="59"/>
                    </a:cubicBezTo>
                    <a:cubicBezTo>
                      <a:pt x="73" y="60"/>
                      <a:pt x="72" y="61"/>
                      <a:pt x="71" y="61"/>
                    </a:cubicBezTo>
                    <a:cubicBezTo>
                      <a:pt x="71" y="61"/>
                      <a:pt x="71" y="61"/>
                      <a:pt x="70" y="62"/>
                    </a:cubicBezTo>
                    <a:cubicBezTo>
                      <a:pt x="72" y="61"/>
                      <a:pt x="74" y="61"/>
                      <a:pt x="76" y="61"/>
                    </a:cubicBezTo>
                    <a:cubicBezTo>
                      <a:pt x="77" y="60"/>
                      <a:pt x="78" y="60"/>
                      <a:pt x="78" y="60"/>
                    </a:cubicBezTo>
                    <a:cubicBezTo>
                      <a:pt x="80" y="59"/>
                      <a:pt x="82" y="58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7"/>
                      <a:pt x="82" y="57"/>
                      <a:pt x="81" y="56"/>
                    </a:cubicBezTo>
                    <a:cubicBezTo>
                      <a:pt x="81" y="56"/>
                      <a:pt x="80" y="56"/>
                      <a:pt x="80" y="5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109"/>
              <p:cNvSpPr>
                <a:spLocks/>
              </p:cNvSpPr>
              <p:nvPr/>
            </p:nvSpPr>
            <p:spPr bwMode="auto">
              <a:xfrm>
                <a:off x="1227" y="1351"/>
                <a:ext cx="98" cy="144"/>
              </a:xfrm>
              <a:custGeom>
                <a:avLst/>
                <a:gdLst>
                  <a:gd name="T0" fmla="*/ 55 w 55"/>
                  <a:gd name="T1" fmla="*/ 81 h 81"/>
                  <a:gd name="T2" fmla="*/ 17 w 55"/>
                  <a:gd name="T3" fmla="*/ 42 h 81"/>
                  <a:gd name="T4" fmla="*/ 6 w 55"/>
                  <a:gd name="T5" fmla="*/ 0 h 81"/>
                  <a:gd name="T6" fmla="*/ 8 w 55"/>
                  <a:gd name="T7" fmla="*/ 2 h 81"/>
                  <a:gd name="T8" fmla="*/ 11 w 55"/>
                  <a:gd name="T9" fmla="*/ 3 h 81"/>
                  <a:gd name="T10" fmla="*/ 23 w 55"/>
                  <a:gd name="T11" fmla="*/ 39 h 81"/>
                  <a:gd name="T12" fmla="*/ 55 w 55"/>
                  <a:gd name="T13" fmla="*/ 75 h 81"/>
                  <a:gd name="T14" fmla="*/ 55 w 55"/>
                  <a:gd name="T15" fmla="*/ 81 h 81"/>
                  <a:gd name="T16" fmla="*/ 55 w 55"/>
                  <a:gd name="T17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81">
                    <a:moveTo>
                      <a:pt x="55" y="81"/>
                    </a:moveTo>
                    <a:cubicBezTo>
                      <a:pt x="49" y="81"/>
                      <a:pt x="37" y="75"/>
                      <a:pt x="17" y="42"/>
                    </a:cubicBezTo>
                    <a:cubicBezTo>
                      <a:pt x="0" y="12"/>
                      <a:pt x="5" y="2"/>
                      <a:pt x="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7" y="12"/>
                      <a:pt x="23" y="39"/>
                    </a:cubicBezTo>
                    <a:cubicBezTo>
                      <a:pt x="43" y="74"/>
                      <a:pt x="54" y="75"/>
                      <a:pt x="55" y="75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5" y="81"/>
                      <a:pt x="55" y="81"/>
                      <a:pt x="55" y="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Line 110"/>
              <p:cNvSpPr>
                <a:spLocks noChangeShapeType="1"/>
              </p:cNvSpPr>
              <p:nvPr/>
            </p:nvSpPr>
            <p:spPr bwMode="auto">
              <a:xfrm>
                <a:off x="1243" y="1449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Line 111"/>
              <p:cNvSpPr>
                <a:spLocks noChangeShapeType="1"/>
              </p:cNvSpPr>
              <p:nvPr/>
            </p:nvSpPr>
            <p:spPr bwMode="auto">
              <a:xfrm>
                <a:off x="1243" y="1449"/>
                <a:ext cx="0" cy="0"/>
              </a:xfrm>
              <a:prstGeom prst="line">
                <a:avLst/>
              </a:prstGeom>
              <a:noFill/>
              <a:ln w="22225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112"/>
              <p:cNvSpPr>
                <a:spLocks/>
              </p:cNvSpPr>
              <p:nvPr/>
            </p:nvSpPr>
            <p:spPr bwMode="auto">
              <a:xfrm>
                <a:off x="1129" y="1354"/>
                <a:ext cx="109" cy="95"/>
              </a:xfrm>
              <a:custGeom>
                <a:avLst/>
                <a:gdLst>
                  <a:gd name="T0" fmla="*/ 59 w 61"/>
                  <a:gd name="T1" fmla="*/ 53 h 53"/>
                  <a:gd name="T2" fmla="*/ 1 w 61"/>
                  <a:gd name="T3" fmla="*/ 20 h 53"/>
                  <a:gd name="T4" fmla="*/ 0 w 61"/>
                  <a:gd name="T5" fmla="*/ 12 h 53"/>
                  <a:gd name="T6" fmla="*/ 45 w 61"/>
                  <a:gd name="T7" fmla="*/ 8 h 53"/>
                  <a:gd name="T8" fmla="*/ 44 w 61"/>
                  <a:gd name="T9" fmla="*/ 14 h 53"/>
                  <a:gd name="T10" fmla="*/ 6 w 61"/>
                  <a:gd name="T11" fmla="*/ 15 h 53"/>
                  <a:gd name="T12" fmla="*/ 6 w 61"/>
                  <a:gd name="T13" fmla="*/ 18 h 53"/>
                  <a:gd name="T14" fmla="*/ 61 w 61"/>
                  <a:gd name="T15" fmla="*/ 47 h 53"/>
                  <a:gd name="T16" fmla="*/ 59 w 61"/>
                  <a:gd name="T1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3">
                    <a:moveTo>
                      <a:pt x="59" y="53"/>
                    </a:moveTo>
                    <a:cubicBezTo>
                      <a:pt x="36" y="45"/>
                      <a:pt x="7" y="3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5" y="0"/>
                      <a:pt x="38" y="7"/>
                      <a:pt x="45" y="8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27" y="10"/>
                      <a:pt x="8" y="10"/>
                      <a:pt x="6" y="15"/>
                    </a:cubicBezTo>
                    <a:cubicBezTo>
                      <a:pt x="6" y="15"/>
                      <a:pt x="6" y="16"/>
                      <a:pt x="6" y="18"/>
                    </a:cubicBezTo>
                    <a:cubicBezTo>
                      <a:pt x="10" y="26"/>
                      <a:pt x="31" y="37"/>
                      <a:pt x="61" y="47"/>
                    </a:cubicBezTo>
                    <a:lnTo>
                      <a:pt x="59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13"/>
              <p:cNvSpPr>
                <a:spLocks noEditPoints="1"/>
              </p:cNvSpPr>
              <p:nvPr/>
            </p:nvSpPr>
            <p:spPr bwMode="auto">
              <a:xfrm>
                <a:off x="1232" y="1429"/>
                <a:ext cx="36" cy="37"/>
              </a:xfrm>
              <a:custGeom>
                <a:avLst/>
                <a:gdLst>
                  <a:gd name="T0" fmla="*/ 10 w 20"/>
                  <a:gd name="T1" fmla="*/ 21 h 21"/>
                  <a:gd name="T2" fmla="*/ 0 w 20"/>
                  <a:gd name="T3" fmla="*/ 10 h 21"/>
                  <a:gd name="T4" fmla="*/ 10 w 20"/>
                  <a:gd name="T5" fmla="*/ 0 h 21"/>
                  <a:gd name="T6" fmla="*/ 20 w 20"/>
                  <a:gd name="T7" fmla="*/ 10 h 21"/>
                  <a:gd name="T8" fmla="*/ 10 w 20"/>
                  <a:gd name="T9" fmla="*/ 21 h 21"/>
                  <a:gd name="T10" fmla="*/ 10 w 20"/>
                  <a:gd name="T11" fmla="*/ 6 h 21"/>
                  <a:gd name="T12" fmla="*/ 5 w 20"/>
                  <a:gd name="T13" fmla="*/ 10 h 21"/>
                  <a:gd name="T14" fmla="*/ 10 w 20"/>
                  <a:gd name="T15" fmla="*/ 15 h 21"/>
                  <a:gd name="T16" fmla="*/ 14 w 20"/>
                  <a:gd name="T17" fmla="*/ 10 h 21"/>
                  <a:gd name="T18" fmla="*/ 10 w 20"/>
                  <a:gd name="T1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1">
                    <a:moveTo>
                      <a:pt x="10" y="21"/>
                    </a:move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5" y="0"/>
                      <a:pt x="20" y="5"/>
                      <a:pt x="20" y="10"/>
                    </a:cubicBezTo>
                    <a:cubicBezTo>
                      <a:pt x="20" y="16"/>
                      <a:pt x="15" y="21"/>
                      <a:pt x="10" y="21"/>
                    </a:cubicBezTo>
                    <a:close/>
                    <a:moveTo>
                      <a:pt x="10" y="6"/>
                    </a:moveTo>
                    <a:cubicBezTo>
                      <a:pt x="7" y="6"/>
                      <a:pt x="5" y="8"/>
                      <a:pt x="5" y="10"/>
                    </a:cubicBezTo>
                    <a:cubicBezTo>
                      <a:pt x="5" y="13"/>
                      <a:pt x="7" y="15"/>
                      <a:pt x="10" y="15"/>
                    </a:cubicBezTo>
                    <a:cubicBezTo>
                      <a:pt x="12" y="15"/>
                      <a:pt x="14" y="13"/>
                      <a:pt x="14" y="10"/>
                    </a:cubicBezTo>
                    <a:cubicBezTo>
                      <a:pt x="14" y="8"/>
                      <a:pt x="12" y="6"/>
                      <a:pt x="1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14"/>
              <p:cNvSpPr>
                <a:spLocks/>
              </p:cNvSpPr>
              <p:nvPr/>
            </p:nvSpPr>
            <p:spPr bwMode="auto">
              <a:xfrm>
                <a:off x="1962" y="1326"/>
                <a:ext cx="201" cy="201"/>
              </a:xfrm>
              <a:custGeom>
                <a:avLst/>
                <a:gdLst>
                  <a:gd name="T0" fmla="*/ 26 w 113"/>
                  <a:gd name="T1" fmla="*/ 113 h 113"/>
                  <a:gd name="T2" fmla="*/ 8 w 113"/>
                  <a:gd name="T3" fmla="*/ 104 h 113"/>
                  <a:gd name="T4" fmla="*/ 0 w 113"/>
                  <a:gd name="T5" fmla="*/ 91 h 113"/>
                  <a:gd name="T6" fmla="*/ 3 w 113"/>
                  <a:gd name="T7" fmla="*/ 81 h 113"/>
                  <a:gd name="T8" fmla="*/ 84 w 113"/>
                  <a:gd name="T9" fmla="*/ 0 h 113"/>
                  <a:gd name="T10" fmla="*/ 89 w 113"/>
                  <a:gd name="T11" fmla="*/ 4 h 113"/>
                  <a:gd name="T12" fmla="*/ 7 w 113"/>
                  <a:gd name="T13" fmla="*/ 85 h 113"/>
                  <a:gd name="T14" fmla="*/ 6 w 113"/>
                  <a:gd name="T15" fmla="*/ 90 h 113"/>
                  <a:gd name="T16" fmla="*/ 13 w 113"/>
                  <a:gd name="T17" fmla="*/ 99 h 113"/>
                  <a:gd name="T18" fmla="*/ 26 w 113"/>
                  <a:gd name="T19" fmla="*/ 107 h 113"/>
                  <a:gd name="T20" fmla="*/ 109 w 113"/>
                  <a:gd name="T21" fmla="*/ 24 h 113"/>
                  <a:gd name="T22" fmla="*/ 113 w 113"/>
                  <a:gd name="T23" fmla="*/ 29 h 113"/>
                  <a:gd name="T24" fmla="*/ 29 w 113"/>
                  <a:gd name="T25" fmla="*/ 112 h 113"/>
                  <a:gd name="T26" fmla="*/ 29 w 113"/>
                  <a:gd name="T27" fmla="*/ 113 h 113"/>
                  <a:gd name="T28" fmla="*/ 26 w 113"/>
                  <a:gd name="T29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13">
                    <a:moveTo>
                      <a:pt x="26" y="113"/>
                    </a:moveTo>
                    <a:cubicBezTo>
                      <a:pt x="22" y="113"/>
                      <a:pt x="17" y="112"/>
                      <a:pt x="8" y="104"/>
                    </a:cubicBezTo>
                    <a:cubicBezTo>
                      <a:pt x="4" y="99"/>
                      <a:pt x="1" y="95"/>
                      <a:pt x="0" y="91"/>
                    </a:cubicBezTo>
                    <a:cubicBezTo>
                      <a:pt x="0" y="87"/>
                      <a:pt x="1" y="84"/>
                      <a:pt x="3" y="81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6" y="86"/>
                      <a:pt x="6" y="88"/>
                      <a:pt x="6" y="90"/>
                    </a:cubicBezTo>
                    <a:cubicBezTo>
                      <a:pt x="7" y="92"/>
                      <a:pt x="8" y="95"/>
                      <a:pt x="13" y="99"/>
                    </a:cubicBezTo>
                    <a:cubicBezTo>
                      <a:pt x="20" y="107"/>
                      <a:pt x="25" y="108"/>
                      <a:pt x="26" y="107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29" y="112"/>
                      <a:pt x="29" y="113"/>
                      <a:pt x="29" y="113"/>
                    </a:cubicBezTo>
                    <a:cubicBezTo>
                      <a:pt x="28" y="113"/>
                      <a:pt x="27" y="113"/>
                      <a:pt x="26" y="1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15"/>
              <p:cNvSpPr>
                <a:spLocks/>
              </p:cNvSpPr>
              <p:nvPr/>
            </p:nvSpPr>
            <p:spPr bwMode="auto">
              <a:xfrm>
                <a:off x="1822" y="1466"/>
                <a:ext cx="199" cy="191"/>
              </a:xfrm>
              <a:custGeom>
                <a:avLst/>
                <a:gdLst>
                  <a:gd name="T0" fmla="*/ 14 w 112"/>
                  <a:gd name="T1" fmla="*/ 107 h 107"/>
                  <a:gd name="T2" fmla="*/ 3 w 112"/>
                  <a:gd name="T3" fmla="*/ 107 h 107"/>
                  <a:gd name="T4" fmla="*/ 0 w 112"/>
                  <a:gd name="T5" fmla="*/ 105 h 107"/>
                  <a:gd name="T6" fmla="*/ 1 w 112"/>
                  <a:gd name="T7" fmla="*/ 102 h 107"/>
                  <a:gd name="T8" fmla="*/ 15 w 112"/>
                  <a:gd name="T9" fmla="*/ 60 h 107"/>
                  <a:gd name="T10" fmla="*/ 28 w 112"/>
                  <a:gd name="T11" fmla="*/ 22 h 107"/>
                  <a:gd name="T12" fmla="*/ 82 w 112"/>
                  <a:gd name="T13" fmla="*/ 5 h 107"/>
                  <a:gd name="T14" fmla="*/ 81 w 112"/>
                  <a:gd name="T15" fmla="*/ 11 h 107"/>
                  <a:gd name="T16" fmla="*/ 82 w 112"/>
                  <a:gd name="T17" fmla="*/ 8 h 107"/>
                  <a:gd name="T18" fmla="*/ 81 w 112"/>
                  <a:gd name="T19" fmla="*/ 11 h 107"/>
                  <a:gd name="T20" fmla="*/ 31 w 112"/>
                  <a:gd name="T21" fmla="*/ 27 h 107"/>
                  <a:gd name="T22" fmla="*/ 21 w 112"/>
                  <a:gd name="T23" fmla="*/ 60 h 107"/>
                  <a:gd name="T24" fmla="*/ 10 w 112"/>
                  <a:gd name="T25" fmla="*/ 101 h 107"/>
                  <a:gd name="T26" fmla="*/ 90 w 112"/>
                  <a:gd name="T27" fmla="*/ 77 h 107"/>
                  <a:gd name="T28" fmla="*/ 104 w 112"/>
                  <a:gd name="T29" fmla="*/ 32 h 107"/>
                  <a:gd name="T30" fmla="*/ 110 w 112"/>
                  <a:gd name="T31" fmla="*/ 32 h 107"/>
                  <a:gd name="T32" fmla="*/ 95 w 112"/>
                  <a:gd name="T33" fmla="*/ 82 h 107"/>
                  <a:gd name="T34" fmla="*/ 14 w 112"/>
                  <a:gd name="T3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07">
                    <a:moveTo>
                      <a:pt x="14" y="107"/>
                    </a:moveTo>
                    <a:cubicBezTo>
                      <a:pt x="7" y="107"/>
                      <a:pt x="3" y="107"/>
                      <a:pt x="3" y="107"/>
                    </a:cubicBezTo>
                    <a:cubicBezTo>
                      <a:pt x="1" y="107"/>
                      <a:pt x="0" y="106"/>
                      <a:pt x="0" y="105"/>
                    </a:cubicBezTo>
                    <a:cubicBezTo>
                      <a:pt x="0" y="104"/>
                      <a:pt x="0" y="102"/>
                      <a:pt x="1" y="102"/>
                    </a:cubicBezTo>
                    <a:cubicBezTo>
                      <a:pt x="17" y="88"/>
                      <a:pt x="16" y="75"/>
                      <a:pt x="15" y="60"/>
                    </a:cubicBezTo>
                    <a:cubicBezTo>
                      <a:pt x="15" y="47"/>
                      <a:pt x="14" y="34"/>
                      <a:pt x="28" y="22"/>
                    </a:cubicBezTo>
                    <a:cubicBezTo>
                      <a:pt x="55" y="0"/>
                      <a:pt x="81" y="5"/>
                      <a:pt x="82" y="5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1" y="11"/>
                      <a:pt x="56" y="6"/>
                      <a:pt x="31" y="27"/>
                    </a:cubicBezTo>
                    <a:cubicBezTo>
                      <a:pt x="20" y="36"/>
                      <a:pt x="21" y="47"/>
                      <a:pt x="21" y="60"/>
                    </a:cubicBezTo>
                    <a:cubicBezTo>
                      <a:pt x="22" y="73"/>
                      <a:pt x="23" y="87"/>
                      <a:pt x="10" y="101"/>
                    </a:cubicBezTo>
                    <a:cubicBezTo>
                      <a:pt x="26" y="102"/>
                      <a:pt x="68" y="100"/>
                      <a:pt x="90" y="77"/>
                    </a:cubicBezTo>
                    <a:cubicBezTo>
                      <a:pt x="102" y="66"/>
                      <a:pt x="106" y="51"/>
                      <a:pt x="104" y="32"/>
                    </a:cubicBezTo>
                    <a:cubicBezTo>
                      <a:pt x="110" y="32"/>
                      <a:pt x="110" y="32"/>
                      <a:pt x="110" y="32"/>
                    </a:cubicBezTo>
                    <a:cubicBezTo>
                      <a:pt x="112" y="52"/>
                      <a:pt x="107" y="69"/>
                      <a:pt x="95" y="82"/>
                    </a:cubicBezTo>
                    <a:cubicBezTo>
                      <a:pt x="72" y="104"/>
                      <a:pt x="33" y="107"/>
                      <a:pt x="14" y="10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16"/>
              <p:cNvSpPr>
                <a:spLocks noEditPoints="1"/>
              </p:cNvSpPr>
              <p:nvPr/>
            </p:nvSpPr>
            <p:spPr bwMode="auto">
              <a:xfrm>
                <a:off x="2602" y="1331"/>
                <a:ext cx="302" cy="303"/>
              </a:xfrm>
              <a:custGeom>
                <a:avLst/>
                <a:gdLst>
                  <a:gd name="T0" fmla="*/ 34 w 170"/>
                  <a:gd name="T1" fmla="*/ 170 h 170"/>
                  <a:gd name="T2" fmla="*/ 32 w 170"/>
                  <a:gd name="T3" fmla="*/ 169 h 170"/>
                  <a:gd name="T4" fmla="*/ 1 w 170"/>
                  <a:gd name="T5" fmla="*/ 138 h 170"/>
                  <a:gd name="T6" fmla="*/ 0 w 170"/>
                  <a:gd name="T7" fmla="*/ 136 h 170"/>
                  <a:gd name="T8" fmla="*/ 1 w 170"/>
                  <a:gd name="T9" fmla="*/ 134 h 170"/>
                  <a:gd name="T10" fmla="*/ 23 w 170"/>
                  <a:gd name="T11" fmla="*/ 79 h 170"/>
                  <a:gd name="T12" fmla="*/ 24 w 170"/>
                  <a:gd name="T13" fmla="*/ 77 h 170"/>
                  <a:gd name="T14" fmla="*/ 100 w 170"/>
                  <a:gd name="T15" fmla="*/ 1 h 170"/>
                  <a:gd name="T16" fmla="*/ 104 w 170"/>
                  <a:gd name="T17" fmla="*/ 1 h 170"/>
                  <a:gd name="T18" fmla="*/ 169 w 170"/>
                  <a:gd name="T19" fmla="*/ 66 h 170"/>
                  <a:gd name="T20" fmla="*/ 169 w 170"/>
                  <a:gd name="T21" fmla="*/ 70 h 170"/>
                  <a:gd name="T22" fmla="*/ 93 w 170"/>
                  <a:gd name="T23" fmla="*/ 146 h 170"/>
                  <a:gd name="T24" fmla="*/ 91 w 170"/>
                  <a:gd name="T25" fmla="*/ 147 h 170"/>
                  <a:gd name="T26" fmla="*/ 36 w 170"/>
                  <a:gd name="T27" fmla="*/ 169 h 170"/>
                  <a:gd name="T28" fmla="*/ 34 w 170"/>
                  <a:gd name="T29" fmla="*/ 170 h 170"/>
                  <a:gd name="T30" fmla="*/ 34 w 170"/>
                  <a:gd name="T31" fmla="*/ 170 h 170"/>
                  <a:gd name="T32" fmla="*/ 7 w 170"/>
                  <a:gd name="T33" fmla="*/ 136 h 170"/>
                  <a:gd name="T34" fmla="*/ 34 w 170"/>
                  <a:gd name="T35" fmla="*/ 163 h 170"/>
                  <a:gd name="T36" fmla="*/ 90 w 170"/>
                  <a:gd name="T37" fmla="*/ 141 h 170"/>
                  <a:gd name="T38" fmla="*/ 163 w 170"/>
                  <a:gd name="T39" fmla="*/ 68 h 170"/>
                  <a:gd name="T40" fmla="*/ 102 w 170"/>
                  <a:gd name="T41" fmla="*/ 7 h 170"/>
                  <a:gd name="T42" fmla="*/ 29 w 170"/>
                  <a:gd name="T43" fmla="*/ 80 h 170"/>
                  <a:gd name="T44" fmla="*/ 7 w 170"/>
                  <a:gd name="T45" fmla="*/ 136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0" h="170">
                    <a:moveTo>
                      <a:pt x="34" y="170"/>
                    </a:moveTo>
                    <a:cubicBezTo>
                      <a:pt x="33" y="170"/>
                      <a:pt x="33" y="170"/>
                      <a:pt x="32" y="169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0" y="137"/>
                      <a:pt x="0" y="137"/>
                      <a:pt x="0" y="136"/>
                    </a:cubicBezTo>
                    <a:cubicBezTo>
                      <a:pt x="0" y="135"/>
                      <a:pt x="0" y="134"/>
                      <a:pt x="1" y="134"/>
                    </a:cubicBezTo>
                    <a:cubicBezTo>
                      <a:pt x="1" y="134"/>
                      <a:pt x="23" y="115"/>
                      <a:pt x="23" y="79"/>
                    </a:cubicBezTo>
                    <a:cubicBezTo>
                      <a:pt x="23" y="78"/>
                      <a:pt x="24" y="77"/>
                      <a:pt x="24" y="77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1" y="0"/>
                      <a:pt x="103" y="0"/>
                      <a:pt x="104" y="1"/>
                    </a:cubicBezTo>
                    <a:cubicBezTo>
                      <a:pt x="169" y="66"/>
                      <a:pt x="169" y="66"/>
                      <a:pt x="169" y="66"/>
                    </a:cubicBezTo>
                    <a:cubicBezTo>
                      <a:pt x="170" y="67"/>
                      <a:pt x="170" y="69"/>
                      <a:pt x="169" y="70"/>
                    </a:cubicBezTo>
                    <a:cubicBezTo>
                      <a:pt x="93" y="146"/>
                      <a:pt x="93" y="146"/>
                      <a:pt x="93" y="146"/>
                    </a:cubicBezTo>
                    <a:cubicBezTo>
                      <a:pt x="93" y="146"/>
                      <a:pt x="92" y="147"/>
                      <a:pt x="91" y="147"/>
                    </a:cubicBezTo>
                    <a:cubicBezTo>
                      <a:pt x="55" y="147"/>
                      <a:pt x="36" y="169"/>
                      <a:pt x="36" y="169"/>
                    </a:cubicBezTo>
                    <a:cubicBezTo>
                      <a:pt x="36" y="170"/>
                      <a:pt x="35" y="170"/>
                      <a:pt x="34" y="170"/>
                    </a:cubicBezTo>
                    <a:cubicBezTo>
                      <a:pt x="34" y="170"/>
                      <a:pt x="34" y="170"/>
                      <a:pt x="34" y="170"/>
                    </a:cubicBezTo>
                    <a:close/>
                    <a:moveTo>
                      <a:pt x="7" y="136"/>
                    </a:moveTo>
                    <a:cubicBezTo>
                      <a:pt x="34" y="163"/>
                      <a:pt x="34" y="163"/>
                      <a:pt x="34" y="163"/>
                    </a:cubicBezTo>
                    <a:cubicBezTo>
                      <a:pt x="40" y="157"/>
                      <a:pt x="58" y="142"/>
                      <a:pt x="90" y="141"/>
                    </a:cubicBezTo>
                    <a:cubicBezTo>
                      <a:pt x="163" y="68"/>
                      <a:pt x="163" y="68"/>
                      <a:pt x="163" y="68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28" y="112"/>
                      <a:pt x="13" y="130"/>
                      <a:pt x="7" y="1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117"/>
              <p:cNvSpPr>
                <a:spLocks/>
              </p:cNvSpPr>
              <p:nvPr/>
            </p:nvSpPr>
            <p:spPr bwMode="auto">
              <a:xfrm>
                <a:off x="2662" y="1450"/>
                <a:ext cx="123" cy="123"/>
              </a:xfrm>
              <a:custGeom>
                <a:avLst/>
                <a:gdLst>
                  <a:gd name="T0" fmla="*/ 116 w 123"/>
                  <a:gd name="T1" fmla="*/ 123 h 123"/>
                  <a:gd name="T2" fmla="*/ 0 w 123"/>
                  <a:gd name="T3" fmla="*/ 8 h 123"/>
                  <a:gd name="T4" fmla="*/ 7 w 123"/>
                  <a:gd name="T5" fmla="*/ 0 h 123"/>
                  <a:gd name="T6" fmla="*/ 123 w 123"/>
                  <a:gd name="T7" fmla="*/ 116 h 123"/>
                  <a:gd name="T8" fmla="*/ 116 w 123"/>
                  <a:gd name="T9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23">
                    <a:moveTo>
                      <a:pt x="116" y="123"/>
                    </a:moveTo>
                    <a:lnTo>
                      <a:pt x="0" y="8"/>
                    </a:lnTo>
                    <a:lnTo>
                      <a:pt x="7" y="0"/>
                    </a:lnTo>
                    <a:lnTo>
                      <a:pt x="123" y="116"/>
                    </a:lnTo>
                    <a:lnTo>
                      <a:pt x="116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18"/>
              <p:cNvSpPr>
                <a:spLocks/>
              </p:cNvSpPr>
              <p:nvPr/>
            </p:nvSpPr>
            <p:spPr bwMode="auto">
              <a:xfrm>
                <a:off x="2685" y="1427"/>
                <a:ext cx="123" cy="123"/>
              </a:xfrm>
              <a:custGeom>
                <a:avLst/>
                <a:gdLst>
                  <a:gd name="T0" fmla="*/ 116 w 123"/>
                  <a:gd name="T1" fmla="*/ 123 h 123"/>
                  <a:gd name="T2" fmla="*/ 0 w 123"/>
                  <a:gd name="T3" fmla="*/ 7 h 123"/>
                  <a:gd name="T4" fmla="*/ 7 w 123"/>
                  <a:gd name="T5" fmla="*/ 0 h 123"/>
                  <a:gd name="T6" fmla="*/ 123 w 123"/>
                  <a:gd name="T7" fmla="*/ 116 h 123"/>
                  <a:gd name="T8" fmla="*/ 116 w 123"/>
                  <a:gd name="T9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23">
                    <a:moveTo>
                      <a:pt x="116" y="123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123" y="116"/>
                    </a:lnTo>
                    <a:lnTo>
                      <a:pt x="116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119"/>
              <p:cNvSpPr>
                <a:spLocks/>
              </p:cNvSpPr>
              <p:nvPr/>
            </p:nvSpPr>
            <p:spPr bwMode="auto">
              <a:xfrm>
                <a:off x="2708" y="1404"/>
                <a:ext cx="123" cy="123"/>
              </a:xfrm>
              <a:custGeom>
                <a:avLst/>
                <a:gdLst>
                  <a:gd name="T0" fmla="*/ 116 w 123"/>
                  <a:gd name="T1" fmla="*/ 123 h 123"/>
                  <a:gd name="T2" fmla="*/ 0 w 123"/>
                  <a:gd name="T3" fmla="*/ 7 h 123"/>
                  <a:gd name="T4" fmla="*/ 8 w 123"/>
                  <a:gd name="T5" fmla="*/ 0 h 123"/>
                  <a:gd name="T6" fmla="*/ 123 w 123"/>
                  <a:gd name="T7" fmla="*/ 116 h 123"/>
                  <a:gd name="T8" fmla="*/ 116 w 123"/>
                  <a:gd name="T9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23">
                    <a:moveTo>
                      <a:pt x="116" y="123"/>
                    </a:moveTo>
                    <a:lnTo>
                      <a:pt x="0" y="7"/>
                    </a:lnTo>
                    <a:lnTo>
                      <a:pt x="8" y="0"/>
                    </a:lnTo>
                    <a:lnTo>
                      <a:pt x="123" y="116"/>
                    </a:lnTo>
                    <a:lnTo>
                      <a:pt x="116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20"/>
              <p:cNvSpPr>
                <a:spLocks/>
              </p:cNvSpPr>
              <p:nvPr/>
            </p:nvSpPr>
            <p:spPr bwMode="auto">
              <a:xfrm>
                <a:off x="2561" y="1578"/>
                <a:ext cx="94" cy="73"/>
              </a:xfrm>
              <a:custGeom>
                <a:avLst/>
                <a:gdLst>
                  <a:gd name="T0" fmla="*/ 37 w 53"/>
                  <a:gd name="T1" fmla="*/ 41 h 41"/>
                  <a:gd name="T2" fmla="*/ 36 w 53"/>
                  <a:gd name="T3" fmla="*/ 41 h 41"/>
                  <a:gd name="T4" fmla="*/ 3 w 53"/>
                  <a:gd name="T5" fmla="*/ 30 h 41"/>
                  <a:gd name="T6" fmla="*/ 1 w 53"/>
                  <a:gd name="T7" fmla="*/ 28 h 41"/>
                  <a:gd name="T8" fmla="*/ 1 w 53"/>
                  <a:gd name="T9" fmla="*/ 25 h 41"/>
                  <a:gd name="T10" fmla="*/ 27 w 53"/>
                  <a:gd name="T11" fmla="*/ 0 h 41"/>
                  <a:gd name="T12" fmla="*/ 31 w 53"/>
                  <a:gd name="T13" fmla="*/ 4 h 41"/>
                  <a:gd name="T14" fmla="*/ 9 w 53"/>
                  <a:gd name="T15" fmla="*/ 26 h 41"/>
                  <a:gd name="T16" fmla="*/ 36 w 53"/>
                  <a:gd name="T17" fmla="*/ 34 h 41"/>
                  <a:gd name="T18" fmla="*/ 49 w 53"/>
                  <a:gd name="T19" fmla="*/ 22 h 41"/>
                  <a:gd name="T20" fmla="*/ 53 w 53"/>
                  <a:gd name="T21" fmla="*/ 26 h 41"/>
                  <a:gd name="T22" fmla="*/ 39 w 53"/>
                  <a:gd name="T23" fmla="*/ 40 h 41"/>
                  <a:gd name="T24" fmla="*/ 37 w 53"/>
                  <a:gd name="T2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" h="41">
                    <a:moveTo>
                      <a:pt x="37" y="41"/>
                    </a:moveTo>
                    <a:cubicBezTo>
                      <a:pt x="37" y="41"/>
                      <a:pt x="36" y="41"/>
                      <a:pt x="36" y="41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2" y="30"/>
                      <a:pt x="1" y="29"/>
                      <a:pt x="1" y="28"/>
                    </a:cubicBezTo>
                    <a:cubicBezTo>
                      <a:pt x="0" y="27"/>
                      <a:pt x="1" y="26"/>
                      <a:pt x="1" y="25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8" y="41"/>
                      <a:pt x="37" y="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121"/>
              <p:cNvSpPr>
                <a:spLocks/>
              </p:cNvSpPr>
              <p:nvPr/>
            </p:nvSpPr>
            <p:spPr bwMode="auto">
              <a:xfrm>
                <a:off x="3300" y="1527"/>
                <a:ext cx="137" cy="137"/>
              </a:xfrm>
              <a:custGeom>
                <a:avLst/>
                <a:gdLst>
                  <a:gd name="T0" fmla="*/ 4 w 77"/>
                  <a:gd name="T1" fmla="*/ 77 h 77"/>
                  <a:gd name="T2" fmla="*/ 2 w 77"/>
                  <a:gd name="T3" fmla="*/ 76 h 77"/>
                  <a:gd name="T4" fmla="*/ 1 w 77"/>
                  <a:gd name="T5" fmla="*/ 73 h 77"/>
                  <a:gd name="T6" fmla="*/ 23 w 77"/>
                  <a:gd name="T7" fmla="*/ 0 h 77"/>
                  <a:gd name="T8" fmla="*/ 29 w 77"/>
                  <a:gd name="T9" fmla="*/ 2 h 77"/>
                  <a:gd name="T10" fmla="*/ 9 w 77"/>
                  <a:gd name="T11" fmla="*/ 69 h 77"/>
                  <a:gd name="T12" fmla="*/ 75 w 77"/>
                  <a:gd name="T13" fmla="*/ 48 h 77"/>
                  <a:gd name="T14" fmla="*/ 77 w 77"/>
                  <a:gd name="T15" fmla="*/ 54 h 77"/>
                  <a:gd name="T16" fmla="*/ 5 w 77"/>
                  <a:gd name="T17" fmla="*/ 77 h 77"/>
                  <a:gd name="T18" fmla="*/ 4 w 77"/>
                  <a:gd name="T1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77">
                    <a:moveTo>
                      <a:pt x="4" y="77"/>
                    </a:moveTo>
                    <a:cubicBezTo>
                      <a:pt x="3" y="77"/>
                      <a:pt x="2" y="76"/>
                      <a:pt x="2" y="76"/>
                    </a:cubicBezTo>
                    <a:cubicBezTo>
                      <a:pt x="1" y="75"/>
                      <a:pt x="0" y="74"/>
                      <a:pt x="1" y="7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5" y="77"/>
                      <a:pt x="5" y="77"/>
                      <a:pt x="5" y="77"/>
                    </a:cubicBezTo>
                    <a:cubicBezTo>
                      <a:pt x="4" y="77"/>
                      <a:pt x="4" y="77"/>
                      <a:pt x="4" y="7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122"/>
              <p:cNvSpPr>
                <a:spLocks noEditPoints="1"/>
              </p:cNvSpPr>
              <p:nvPr/>
            </p:nvSpPr>
            <p:spPr bwMode="auto">
              <a:xfrm>
                <a:off x="3344" y="1322"/>
                <a:ext cx="299" cy="299"/>
              </a:xfrm>
              <a:custGeom>
                <a:avLst/>
                <a:gdLst>
                  <a:gd name="T0" fmla="*/ 106 w 168"/>
                  <a:gd name="T1" fmla="*/ 9 h 168"/>
                  <a:gd name="T2" fmla="*/ 158 w 168"/>
                  <a:gd name="T3" fmla="*/ 61 h 168"/>
                  <a:gd name="T4" fmla="*/ 72 w 168"/>
                  <a:gd name="T5" fmla="*/ 148 h 168"/>
                  <a:gd name="T6" fmla="*/ 72 w 168"/>
                  <a:gd name="T7" fmla="*/ 147 h 168"/>
                  <a:gd name="T8" fmla="*/ 67 w 168"/>
                  <a:gd name="T9" fmla="*/ 145 h 168"/>
                  <a:gd name="T10" fmla="*/ 63 w 168"/>
                  <a:gd name="T11" fmla="*/ 147 h 168"/>
                  <a:gd name="T12" fmla="*/ 51 w 168"/>
                  <a:gd name="T13" fmla="*/ 159 h 168"/>
                  <a:gd name="T14" fmla="*/ 9 w 168"/>
                  <a:gd name="T15" fmla="*/ 116 h 168"/>
                  <a:gd name="T16" fmla="*/ 20 w 168"/>
                  <a:gd name="T17" fmla="*/ 105 h 168"/>
                  <a:gd name="T18" fmla="*/ 22 w 168"/>
                  <a:gd name="T19" fmla="*/ 100 h 168"/>
                  <a:gd name="T20" fmla="*/ 20 w 168"/>
                  <a:gd name="T21" fmla="*/ 96 h 168"/>
                  <a:gd name="T22" fmla="*/ 20 w 168"/>
                  <a:gd name="T23" fmla="*/ 95 h 168"/>
                  <a:gd name="T24" fmla="*/ 106 w 168"/>
                  <a:gd name="T25" fmla="*/ 9 h 168"/>
                  <a:gd name="T26" fmla="*/ 106 w 168"/>
                  <a:gd name="T27" fmla="*/ 0 h 168"/>
                  <a:gd name="T28" fmla="*/ 11 w 168"/>
                  <a:gd name="T29" fmla="*/ 95 h 168"/>
                  <a:gd name="T30" fmla="*/ 15 w 168"/>
                  <a:gd name="T31" fmla="*/ 100 h 168"/>
                  <a:gd name="T32" fmla="*/ 0 w 168"/>
                  <a:gd name="T33" fmla="*/ 116 h 168"/>
                  <a:gd name="T34" fmla="*/ 51 w 168"/>
                  <a:gd name="T35" fmla="*/ 168 h 168"/>
                  <a:gd name="T36" fmla="*/ 67 w 168"/>
                  <a:gd name="T37" fmla="*/ 152 h 168"/>
                  <a:gd name="T38" fmla="*/ 72 w 168"/>
                  <a:gd name="T39" fmla="*/ 157 h 168"/>
                  <a:gd name="T40" fmla="*/ 168 w 168"/>
                  <a:gd name="T41" fmla="*/ 61 h 168"/>
                  <a:gd name="T42" fmla="*/ 106 w 168"/>
                  <a:gd name="T43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8" h="168">
                    <a:moveTo>
                      <a:pt x="106" y="9"/>
                    </a:moveTo>
                    <a:cubicBezTo>
                      <a:pt x="158" y="61"/>
                      <a:pt x="158" y="61"/>
                      <a:pt x="158" y="61"/>
                    </a:cubicBezTo>
                    <a:cubicBezTo>
                      <a:pt x="72" y="148"/>
                      <a:pt x="72" y="148"/>
                      <a:pt x="72" y="148"/>
                    </a:cubicBezTo>
                    <a:cubicBezTo>
                      <a:pt x="72" y="147"/>
                      <a:pt x="72" y="147"/>
                      <a:pt x="72" y="147"/>
                    </a:cubicBezTo>
                    <a:cubicBezTo>
                      <a:pt x="70" y="146"/>
                      <a:pt x="69" y="145"/>
                      <a:pt x="67" y="145"/>
                    </a:cubicBezTo>
                    <a:cubicBezTo>
                      <a:pt x="65" y="145"/>
                      <a:pt x="64" y="146"/>
                      <a:pt x="63" y="147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9" y="116"/>
                      <a:pt x="9" y="116"/>
                      <a:pt x="9" y="116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1" y="104"/>
                      <a:pt x="22" y="102"/>
                      <a:pt x="22" y="100"/>
                    </a:cubicBezTo>
                    <a:cubicBezTo>
                      <a:pt x="22" y="98"/>
                      <a:pt x="21" y="97"/>
                      <a:pt x="20" y="96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106" y="9"/>
                      <a:pt x="106" y="9"/>
                      <a:pt x="106" y="9"/>
                    </a:cubicBezTo>
                    <a:moveTo>
                      <a:pt x="106" y="0"/>
                    </a:moveTo>
                    <a:cubicBezTo>
                      <a:pt x="11" y="95"/>
                      <a:pt x="11" y="95"/>
                      <a:pt x="11" y="95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51" y="168"/>
                      <a:pt x="51" y="168"/>
                      <a:pt x="51" y="168"/>
                    </a:cubicBezTo>
                    <a:cubicBezTo>
                      <a:pt x="67" y="152"/>
                      <a:pt x="67" y="152"/>
                      <a:pt x="67" y="152"/>
                    </a:cubicBezTo>
                    <a:cubicBezTo>
                      <a:pt x="72" y="157"/>
                      <a:pt x="72" y="157"/>
                      <a:pt x="72" y="157"/>
                    </a:cubicBezTo>
                    <a:cubicBezTo>
                      <a:pt x="168" y="61"/>
                      <a:pt x="168" y="61"/>
                      <a:pt x="168" y="61"/>
                    </a:cubicBezTo>
                    <a:cubicBezTo>
                      <a:pt x="106" y="0"/>
                      <a:pt x="106" y="0"/>
                      <a:pt x="10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23"/>
              <p:cNvSpPr>
                <a:spLocks/>
              </p:cNvSpPr>
              <p:nvPr/>
            </p:nvSpPr>
            <p:spPr bwMode="auto">
              <a:xfrm>
                <a:off x="3387" y="1459"/>
                <a:ext cx="117" cy="118"/>
              </a:xfrm>
              <a:custGeom>
                <a:avLst/>
                <a:gdLst>
                  <a:gd name="T0" fmla="*/ 110 w 117"/>
                  <a:gd name="T1" fmla="*/ 118 h 118"/>
                  <a:gd name="T2" fmla="*/ 0 w 117"/>
                  <a:gd name="T3" fmla="*/ 9 h 118"/>
                  <a:gd name="T4" fmla="*/ 9 w 117"/>
                  <a:gd name="T5" fmla="*/ 0 h 118"/>
                  <a:gd name="T6" fmla="*/ 117 w 117"/>
                  <a:gd name="T7" fmla="*/ 109 h 118"/>
                  <a:gd name="T8" fmla="*/ 110 w 117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118">
                    <a:moveTo>
                      <a:pt x="110" y="118"/>
                    </a:moveTo>
                    <a:lnTo>
                      <a:pt x="0" y="9"/>
                    </a:lnTo>
                    <a:lnTo>
                      <a:pt x="9" y="0"/>
                    </a:lnTo>
                    <a:lnTo>
                      <a:pt x="117" y="109"/>
                    </a:lnTo>
                    <a:lnTo>
                      <a:pt x="110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24"/>
              <p:cNvSpPr>
                <a:spLocks/>
              </p:cNvSpPr>
              <p:nvPr/>
            </p:nvSpPr>
            <p:spPr bwMode="auto">
              <a:xfrm>
                <a:off x="3367" y="1497"/>
                <a:ext cx="100" cy="99"/>
              </a:xfrm>
              <a:custGeom>
                <a:avLst/>
                <a:gdLst>
                  <a:gd name="T0" fmla="*/ 93 w 100"/>
                  <a:gd name="T1" fmla="*/ 99 h 99"/>
                  <a:gd name="T2" fmla="*/ 0 w 100"/>
                  <a:gd name="T3" fmla="*/ 7 h 99"/>
                  <a:gd name="T4" fmla="*/ 9 w 100"/>
                  <a:gd name="T5" fmla="*/ 0 h 99"/>
                  <a:gd name="T6" fmla="*/ 100 w 100"/>
                  <a:gd name="T7" fmla="*/ 92 h 99"/>
                  <a:gd name="T8" fmla="*/ 93 w 100"/>
                  <a:gd name="T9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99">
                    <a:moveTo>
                      <a:pt x="93" y="99"/>
                    </a:moveTo>
                    <a:lnTo>
                      <a:pt x="0" y="7"/>
                    </a:lnTo>
                    <a:lnTo>
                      <a:pt x="9" y="0"/>
                    </a:lnTo>
                    <a:lnTo>
                      <a:pt x="100" y="92"/>
                    </a:lnTo>
                    <a:lnTo>
                      <a:pt x="93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125"/>
              <p:cNvSpPr>
                <a:spLocks/>
              </p:cNvSpPr>
              <p:nvPr/>
            </p:nvSpPr>
            <p:spPr bwMode="auto">
              <a:xfrm>
                <a:off x="4039" y="1424"/>
                <a:ext cx="240" cy="240"/>
              </a:xfrm>
              <a:custGeom>
                <a:avLst/>
                <a:gdLst>
                  <a:gd name="T0" fmla="*/ 11 w 135"/>
                  <a:gd name="T1" fmla="*/ 135 h 135"/>
                  <a:gd name="T2" fmla="*/ 6 w 135"/>
                  <a:gd name="T3" fmla="*/ 133 h 135"/>
                  <a:gd name="T4" fmla="*/ 2 w 135"/>
                  <a:gd name="T5" fmla="*/ 129 h 135"/>
                  <a:gd name="T6" fmla="*/ 1 w 135"/>
                  <a:gd name="T7" fmla="*/ 125 h 135"/>
                  <a:gd name="T8" fmla="*/ 4 w 135"/>
                  <a:gd name="T9" fmla="*/ 118 h 135"/>
                  <a:gd name="T10" fmla="*/ 11 w 135"/>
                  <a:gd name="T11" fmla="*/ 97 h 135"/>
                  <a:gd name="T12" fmla="*/ 11 w 135"/>
                  <a:gd name="T13" fmla="*/ 94 h 135"/>
                  <a:gd name="T14" fmla="*/ 105 w 135"/>
                  <a:gd name="T15" fmla="*/ 0 h 135"/>
                  <a:gd name="T16" fmla="*/ 109 w 135"/>
                  <a:gd name="T17" fmla="*/ 5 h 135"/>
                  <a:gd name="T18" fmla="*/ 17 w 135"/>
                  <a:gd name="T19" fmla="*/ 97 h 135"/>
                  <a:gd name="T20" fmla="*/ 8 w 135"/>
                  <a:gd name="T21" fmla="*/ 123 h 135"/>
                  <a:gd name="T22" fmla="*/ 8 w 135"/>
                  <a:gd name="T23" fmla="*/ 123 h 135"/>
                  <a:gd name="T24" fmla="*/ 7 w 135"/>
                  <a:gd name="T25" fmla="*/ 125 h 135"/>
                  <a:gd name="T26" fmla="*/ 7 w 135"/>
                  <a:gd name="T27" fmla="*/ 125 h 135"/>
                  <a:gd name="T28" fmla="*/ 11 w 135"/>
                  <a:gd name="T29" fmla="*/ 129 h 135"/>
                  <a:gd name="T30" fmla="*/ 11 w 135"/>
                  <a:gd name="T31" fmla="*/ 129 h 135"/>
                  <a:gd name="T32" fmla="*/ 12 w 135"/>
                  <a:gd name="T33" fmla="*/ 127 h 135"/>
                  <a:gd name="T34" fmla="*/ 13 w 135"/>
                  <a:gd name="T35" fmla="*/ 127 h 135"/>
                  <a:gd name="T36" fmla="*/ 38 w 135"/>
                  <a:gd name="T37" fmla="*/ 118 h 135"/>
                  <a:gd name="T38" fmla="*/ 131 w 135"/>
                  <a:gd name="T39" fmla="*/ 26 h 135"/>
                  <a:gd name="T40" fmla="*/ 135 w 135"/>
                  <a:gd name="T41" fmla="*/ 30 h 135"/>
                  <a:gd name="T42" fmla="*/ 41 w 135"/>
                  <a:gd name="T43" fmla="*/ 124 h 135"/>
                  <a:gd name="T44" fmla="*/ 38 w 135"/>
                  <a:gd name="T45" fmla="*/ 124 h 135"/>
                  <a:gd name="T46" fmla="*/ 17 w 135"/>
                  <a:gd name="T47" fmla="*/ 132 h 135"/>
                  <a:gd name="T48" fmla="*/ 11 w 135"/>
                  <a:gd name="T49" fmla="*/ 135 h 135"/>
                  <a:gd name="T50" fmla="*/ 11 w 135"/>
                  <a:gd name="T51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5" h="135">
                    <a:moveTo>
                      <a:pt x="11" y="135"/>
                    </a:moveTo>
                    <a:cubicBezTo>
                      <a:pt x="9" y="135"/>
                      <a:pt x="7" y="134"/>
                      <a:pt x="6" y="133"/>
                    </a:cubicBezTo>
                    <a:cubicBezTo>
                      <a:pt x="2" y="129"/>
                      <a:pt x="2" y="129"/>
                      <a:pt x="2" y="129"/>
                    </a:cubicBezTo>
                    <a:cubicBezTo>
                      <a:pt x="1" y="128"/>
                      <a:pt x="0" y="126"/>
                      <a:pt x="1" y="125"/>
                    </a:cubicBezTo>
                    <a:cubicBezTo>
                      <a:pt x="1" y="122"/>
                      <a:pt x="3" y="119"/>
                      <a:pt x="4" y="118"/>
                    </a:cubicBezTo>
                    <a:cubicBezTo>
                      <a:pt x="14" y="106"/>
                      <a:pt x="11" y="98"/>
                      <a:pt x="11" y="97"/>
                    </a:cubicBezTo>
                    <a:cubicBezTo>
                      <a:pt x="10" y="96"/>
                      <a:pt x="10" y="95"/>
                      <a:pt x="11" y="94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09" y="5"/>
                      <a:pt x="109" y="5"/>
                      <a:pt x="109" y="5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8" y="101"/>
                      <a:pt x="18" y="110"/>
                      <a:pt x="8" y="123"/>
                    </a:cubicBezTo>
                    <a:cubicBezTo>
                      <a:pt x="8" y="123"/>
                      <a:pt x="8" y="123"/>
                      <a:pt x="8" y="123"/>
                    </a:cubicBezTo>
                    <a:cubicBezTo>
                      <a:pt x="7" y="123"/>
                      <a:pt x="7" y="124"/>
                      <a:pt x="7" y="125"/>
                    </a:cubicBezTo>
                    <a:cubicBezTo>
                      <a:pt x="7" y="125"/>
                      <a:pt x="7" y="125"/>
                      <a:pt x="7" y="125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1" y="129"/>
                      <a:pt x="12" y="128"/>
                      <a:pt x="12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25" y="117"/>
                      <a:pt x="34" y="117"/>
                      <a:pt x="38" y="118"/>
                    </a:cubicBezTo>
                    <a:cubicBezTo>
                      <a:pt x="131" y="26"/>
                      <a:pt x="131" y="26"/>
                      <a:pt x="131" y="26"/>
                    </a:cubicBezTo>
                    <a:cubicBezTo>
                      <a:pt x="135" y="30"/>
                      <a:pt x="135" y="30"/>
                      <a:pt x="135" y="30"/>
                    </a:cubicBezTo>
                    <a:cubicBezTo>
                      <a:pt x="41" y="124"/>
                      <a:pt x="41" y="124"/>
                      <a:pt x="41" y="124"/>
                    </a:cubicBezTo>
                    <a:cubicBezTo>
                      <a:pt x="40" y="125"/>
                      <a:pt x="39" y="125"/>
                      <a:pt x="38" y="124"/>
                    </a:cubicBezTo>
                    <a:cubicBezTo>
                      <a:pt x="37" y="124"/>
                      <a:pt x="30" y="121"/>
                      <a:pt x="17" y="132"/>
                    </a:cubicBezTo>
                    <a:cubicBezTo>
                      <a:pt x="16" y="132"/>
                      <a:pt x="14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126"/>
              <p:cNvSpPr>
                <a:spLocks/>
              </p:cNvSpPr>
              <p:nvPr/>
            </p:nvSpPr>
            <p:spPr bwMode="auto">
              <a:xfrm>
                <a:off x="4245" y="1319"/>
                <a:ext cx="140" cy="139"/>
              </a:xfrm>
              <a:custGeom>
                <a:avLst/>
                <a:gdLst>
                  <a:gd name="T0" fmla="*/ 33 w 79"/>
                  <a:gd name="T1" fmla="*/ 78 h 78"/>
                  <a:gd name="T2" fmla="*/ 29 w 79"/>
                  <a:gd name="T3" fmla="*/ 74 h 78"/>
                  <a:gd name="T4" fmla="*/ 66 w 79"/>
                  <a:gd name="T5" fmla="*/ 36 h 78"/>
                  <a:gd name="T6" fmla="*/ 66 w 79"/>
                  <a:gd name="T7" fmla="*/ 15 h 78"/>
                  <a:gd name="T8" fmla="*/ 63 w 79"/>
                  <a:gd name="T9" fmla="*/ 12 h 78"/>
                  <a:gd name="T10" fmla="*/ 42 w 79"/>
                  <a:gd name="T11" fmla="*/ 12 h 78"/>
                  <a:gd name="T12" fmla="*/ 5 w 79"/>
                  <a:gd name="T13" fmla="*/ 49 h 78"/>
                  <a:gd name="T14" fmla="*/ 0 w 79"/>
                  <a:gd name="T15" fmla="*/ 45 h 78"/>
                  <a:gd name="T16" fmla="*/ 38 w 79"/>
                  <a:gd name="T17" fmla="*/ 8 h 78"/>
                  <a:gd name="T18" fmla="*/ 67 w 79"/>
                  <a:gd name="T19" fmla="*/ 8 h 78"/>
                  <a:gd name="T20" fmla="*/ 70 w 79"/>
                  <a:gd name="T21" fmla="*/ 11 h 78"/>
                  <a:gd name="T22" fmla="*/ 70 w 79"/>
                  <a:gd name="T23" fmla="*/ 41 h 78"/>
                  <a:gd name="T24" fmla="*/ 33 w 79"/>
                  <a:gd name="T2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9" h="78">
                    <a:moveTo>
                      <a:pt x="33" y="78"/>
                    </a:moveTo>
                    <a:cubicBezTo>
                      <a:pt x="29" y="74"/>
                      <a:pt x="29" y="74"/>
                      <a:pt x="29" y="74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72" y="31"/>
                      <a:pt x="72" y="21"/>
                      <a:pt x="66" y="15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57" y="6"/>
                      <a:pt x="48" y="6"/>
                      <a:pt x="42" y="12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46" y="0"/>
                      <a:pt x="59" y="0"/>
                      <a:pt x="67" y="8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9" y="19"/>
                      <a:pt x="79" y="33"/>
                      <a:pt x="70" y="41"/>
                    </a:cubicBezTo>
                    <a:lnTo>
                      <a:pt x="33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27"/>
              <p:cNvSpPr>
                <a:spLocks noEditPoints="1"/>
              </p:cNvSpPr>
              <p:nvPr/>
            </p:nvSpPr>
            <p:spPr bwMode="auto">
              <a:xfrm>
                <a:off x="4211" y="1388"/>
                <a:ext cx="105" cy="103"/>
              </a:xfrm>
              <a:custGeom>
                <a:avLst/>
                <a:gdLst>
                  <a:gd name="T0" fmla="*/ 14 w 59"/>
                  <a:gd name="T1" fmla="*/ 6 h 58"/>
                  <a:gd name="T2" fmla="*/ 52 w 59"/>
                  <a:gd name="T3" fmla="*/ 44 h 58"/>
                  <a:gd name="T4" fmla="*/ 45 w 59"/>
                  <a:gd name="T5" fmla="*/ 51 h 58"/>
                  <a:gd name="T6" fmla="*/ 7 w 59"/>
                  <a:gd name="T7" fmla="*/ 13 h 58"/>
                  <a:gd name="T8" fmla="*/ 14 w 59"/>
                  <a:gd name="T9" fmla="*/ 6 h 58"/>
                  <a:gd name="T10" fmla="*/ 14 w 59"/>
                  <a:gd name="T11" fmla="*/ 0 h 58"/>
                  <a:gd name="T12" fmla="*/ 10 w 59"/>
                  <a:gd name="T13" fmla="*/ 1 h 58"/>
                  <a:gd name="T14" fmla="*/ 2 w 59"/>
                  <a:gd name="T15" fmla="*/ 9 h 58"/>
                  <a:gd name="T16" fmla="*/ 2 w 59"/>
                  <a:gd name="T17" fmla="*/ 17 h 58"/>
                  <a:gd name="T18" fmla="*/ 41 w 59"/>
                  <a:gd name="T19" fmla="*/ 56 h 58"/>
                  <a:gd name="T20" fmla="*/ 45 w 59"/>
                  <a:gd name="T21" fmla="*/ 58 h 58"/>
                  <a:gd name="T22" fmla="*/ 49 w 59"/>
                  <a:gd name="T23" fmla="*/ 56 h 58"/>
                  <a:gd name="T24" fmla="*/ 57 w 59"/>
                  <a:gd name="T25" fmla="*/ 48 h 58"/>
                  <a:gd name="T26" fmla="*/ 57 w 59"/>
                  <a:gd name="T27" fmla="*/ 40 h 58"/>
                  <a:gd name="T28" fmla="*/ 18 w 59"/>
                  <a:gd name="T29" fmla="*/ 1 h 58"/>
                  <a:gd name="T30" fmla="*/ 14 w 59"/>
                  <a:gd name="T3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" h="58">
                    <a:moveTo>
                      <a:pt x="14" y="6"/>
                    </a:moveTo>
                    <a:cubicBezTo>
                      <a:pt x="52" y="44"/>
                      <a:pt x="52" y="44"/>
                      <a:pt x="52" y="44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4" y="6"/>
                      <a:pt x="14" y="6"/>
                      <a:pt x="14" y="6"/>
                    </a:cubicBezTo>
                    <a:moveTo>
                      <a:pt x="14" y="0"/>
                    </a:moveTo>
                    <a:cubicBezTo>
                      <a:pt x="13" y="0"/>
                      <a:pt x="11" y="0"/>
                      <a:pt x="10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12"/>
                      <a:pt x="0" y="15"/>
                      <a:pt x="2" y="17"/>
                    </a:cubicBezTo>
                    <a:cubicBezTo>
                      <a:pt x="41" y="56"/>
                      <a:pt x="41" y="56"/>
                      <a:pt x="41" y="56"/>
                    </a:cubicBezTo>
                    <a:cubicBezTo>
                      <a:pt x="42" y="57"/>
                      <a:pt x="44" y="58"/>
                      <a:pt x="45" y="58"/>
                    </a:cubicBezTo>
                    <a:cubicBezTo>
                      <a:pt x="46" y="58"/>
                      <a:pt x="48" y="57"/>
                      <a:pt x="49" y="56"/>
                    </a:cubicBezTo>
                    <a:cubicBezTo>
                      <a:pt x="57" y="48"/>
                      <a:pt x="57" y="48"/>
                      <a:pt x="57" y="48"/>
                    </a:cubicBezTo>
                    <a:cubicBezTo>
                      <a:pt x="59" y="46"/>
                      <a:pt x="59" y="43"/>
                      <a:pt x="57" y="4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5" y="0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128"/>
              <p:cNvSpPr>
                <a:spLocks noEditPoints="1"/>
              </p:cNvSpPr>
              <p:nvPr/>
            </p:nvSpPr>
            <p:spPr bwMode="auto">
              <a:xfrm>
                <a:off x="4883" y="1319"/>
                <a:ext cx="85" cy="156"/>
              </a:xfrm>
              <a:custGeom>
                <a:avLst/>
                <a:gdLst>
                  <a:gd name="T0" fmla="*/ 45 w 48"/>
                  <a:gd name="T1" fmla="*/ 88 h 88"/>
                  <a:gd name="T2" fmla="*/ 44 w 48"/>
                  <a:gd name="T3" fmla="*/ 88 h 88"/>
                  <a:gd name="T4" fmla="*/ 24 w 48"/>
                  <a:gd name="T5" fmla="*/ 81 h 88"/>
                  <a:gd name="T6" fmla="*/ 22 w 48"/>
                  <a:gd name="T7" fmla="*/ 79 h 88"/>
                  <a:gd name="T8" fmla="*/ 0 w 48"/>
                  <a:gd name="T9" fmla="*/ 4 h 88"/>
                  <a:gd name="T10" fmla="*/ 2 w 48"/>
                  <a:gd name="T11" fmla="*/ 1 h 88"/>
                  <a:gd name="T12" fmla="*/ 5 w 48"/>
                  <a:gd name="T13" fmla="*/ 1 h 88"/>
                  <a:gd name="T14" fmla="*/ 41 w 48"/>
                  <a:gd name="T15" fmla="*/ 64 h 88"/>
                  <a:gd name="T16" fmla="*/ 48 w 48"/>
                  <a:gd name="T17" fmla="*/ 84 h 88"/>
                  <a:gd name="T18" fmla="*/ 47 w 48"/>
                  <a:gd name="T19" fmla="*/ 87 h 88"/>
                  <a:gd name="T20" fmla="*/ 45 w 48"/>
                  <a:gd name="T21" fmla="*/ 88 h 88"/>
                  <a:gd name="T22" fmla="*/ 27 w 48"/>
                  <a:gd name="T23" fmla="*/ 76 h 88"/>
                  <a:gd name="T24" fmla="*/ 40 w 48"/>
                  <a:gd name="T25" fmla="*/ 80 h 88"/>
                  <a:gd name="T26" fmla="*/ 36 w 48"/>
                  <a:gd name="T27" fmla="*/ 66 h 88"/>
                  <a:gd name="T28" fmla="*/ 10 w 48"/>
                  <a:gd name="T29" fmla="*/ 15 h 88"/>
                  <a:gd name="T30" fmla="*/ 27 w 48"/>
                  <a:gd name="T31" fmla="*/ 7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" h="88">
                    <a:moveTo>
                      <a:pt x="45" y="88"/>
                    </a:moveTo>
                    <a:cubicBezTo>
                      <a:pt x="44" y="88"/>
                      <a:pt x="44" y="88"/>
                      <a:pt x="44" y="88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1"/>
                      <a:pt x="22" y="80"/>
                      <a:pt x="22" y="79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6" y="1"/>
                      <a:pt x="24" y="17"/>
                      <a:pt x="41" y="64"/>
                    </a:cubicBezTo>
                    <a:cubicBezTo>
                      <a:pt x="43" y="67"/>
                      <a:pt x="45" y="74"/>
                      <a:pt x="48" y="84"/>
                    </a:cubicBezTo>
                    <a:cubicBezTo>
                      <a:pt x="48" y="85"/>
                      <a:pt x="48" y="86"/>
                      <a:pt x="47" y="87"/>
                    </a:cubicBezTo>
                    <a:cubicBezTo>
                      <a:pt x="46" y="87"/>
                      <a:pt x="46" y="88"/>
                      <a:pt x="45" y="88"/>
                    </a:cubicBezTo>
                    <a:close/>
                    <a:moveTo>
                      <a:pt x="27" y="76"/>
                    </a:moveTo>
                    <a:cubicBezTo>
                      <a:pt x="40" y="80"/>
                      <a:pt x="40" y="80"/>
                      <a:pt x="40" y="80"/>
                    </a:cubicBezTo>
                    <a:cubicBezTo>
                      <a:pt x="38" y="73"/>
                      <a:pt x="37" y="68"/>
                      <a:pt x="36" y="66"/>
                    </a:cubicBezTo>
                    <a:cubicBezTo>
                      <a:pt x="26" y="40"/>
                      <a:pt x="16" y="24"/>
                      <a:pt x="10" y="15"/>
                    </a:cubicBezTo>
                    <a:lnTo>
                      <a:pt x="27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129"/>
              <p:cNvSpPr>
                <a:spLocks noEditPoints="1"/>
              </p:cNvSpPr>
              <p:nvPr/>
            </p:nvSpPr>
            <p:spPr bwMode="auto">
              <a:xfrm>
                <a:off x="4936" y="1509"/>
                <a:ext cx="91" cy="151"/>
              </a:xfrm>
              <a:custGeom>
                <a:avLst/>
                <a:gdLst>
                  <a:gd name="T0" fmla="*/ 31 w 51"/>
                  <a:gd name="T1" fmla="*/ 85 h 85"/>
                  <a:gd name="T2" fmla="*/ 31 w 51"/>
                  <a:gd name="T3" fmla="*/ 85 h 85"/>
                  <a:gd name="T4" fmla="*/ 10 w 51"/>
                  <a:gd name="T5" fmla="*/ 68 h 85"/>
                  <a:gd name="T6" fmla="*/ 18 w 51"/>
                  <a:gd name="T7" fmla="*/ 42 h 85"/>
                  <a:gd name="T8" fmla="*/ 10 w 51"/>
                  <a:gd name="T9" fmla="*/ 15 h 85"/>
                  <a:gd name="T10" fmla="*/ 3 w 51"/>
                  <a:gd name="T11" fmla="*/ 9 h 85"/>
                  <a:gd name="T12" fmla="*/ 2 w 51"/>
                  <a:gd name="T13" fmla="*/ 8 h 85"/>
                  <a:gd name="T14" fmla="*/ 1 w 51"/>
                  <a:gd name="T15" fmla="*/ 4 h 85"/>
                  <a:gd name="T16" fmla="*/ 2 w 51"/>
                  <a:gd name="T17" fmla="*/ 1 h 85"/>
                  <a:gd name="T18" fmla="*/ 4 w 51"/>
                  <a:gd name="T19" fmla="*/ 0 h 85"/>
                  <a:gd name="T20" fmla="*/ 17 w 51"/>
                  <a:gd name="T21" fmla="*/ 4 h 85"/>
                  <a:gd name="T22" fmla="*/ 17 w 51"/>
                  <a:gd name="T23" fmla="*/ 4 h 85"/>
                  <a:gd name="T24" fmla="*/ 19 w 51"/>
                  <a:gd name="T25" fmla="*/ 3 h 85"/>
                  <a:gd name="T26" fmla="*/ 22 w 51"/>
                  <a:gd name="T27" fmla="*/ 4 h 85"/>
                  <a:gd name="T28" fmla="*/ 23 w 51"/>
                  <a:gd name="T29" fmla="*/ 7 h 85"/>
                  <a:gd name="T30" fmla="*/ 21 w 51"/>
                  <a:gd name="T31" fmla="*/ 12 h 85"/>
                  <a:gd name="T32" fmla="*/ 29 w 51"/>
                  <a:gd name="T33" fmla="*/ 39 h 85"/>
                  <a:gd name="T34" fmla="*/ 49 w 51"/>
                  <a:gd name="T35" fmla="*/ 57 h 85"/>
                  <a:gd name="T36" fmla="*/ 48 w 51"/>
                  <a:gd name="T37" fmla="*/ 74 h 85"/>
                  <a:gd name="T38" fmla="*/ 36 w 51"/>
                  <a:gd name="T39" fmla="*/ 84 h 85"/>
                  <a:gd name="T40" fmla="*/ 31 w 51"/>
                  <a:gd name="T41" fmla="*/ 85 h 85"/>
                  <a:gd name="T42" fmla="*/ 24 w 51"/>
                  <a:gd name="T43" fmla="*/ 44 h 85"/>
                  <a:gd name="T44" fmla="*/ 23 w 51"/>
                  <a:gd name="T45" fmla="*/ 46 h 85"/>
                  <a:gd name="T46" fmla="*/ 16 w 51"/>
                  <a:gd name="T47" fmla="*/ 66 h 85"/>
                  <a:gd name="T48" fmla="*/ 31 w 51"/>
                  <a:gd name="T49" fmla="*/ 79 h 85"/>
                  <a:gd name="T50" fmla="*/ 31 w 51"/>
                  <a:gd name="T51" fmla="*/ 79 h 85"/>
                  <a:gd name="T52" fmla="*/ 34 w 51"/>
                  <a:gd name="T53" fmla="*/ 79 h 85"/>
                  <a:gd name="T54" fmla="*/ 43 w 51"/>
                  <a:gd name="T55" fmla="*/ 71 h 85"/>
                  <a:gd name="T56" fmla="*/ 43 w 51"/>
                  <a:gd name="T57" fmla="*/ 58 h 85"/>
                  <a:gd name="T58" fmla="*/ 27 w 51"/>
                  <a:gd name="T59" fmla="*/ 45 h 85"/>
                  <a:gd name="T60" fmla="*/ 24 w 51"/>
                  <a:gd name="T61" fmla="*/ 44 h 85"/>
                  <a:gd name="T62" fmla="*/ 11 w 51"/>
                  <a:gd name="T63" fmla="*/ 8 h 85"/>
                  <a:gd name="T64" fmla="*/ 14 w 51"/>
                  <a:gd name="T65" fmla="*/ 11 h 85"/>
                  <a:gd name="T66" fmla="*/ 15 w 51"/>
                  <a:gd name="T67" fmla="*/ 11 h 85"/>
                  <a:gd name="T68" fmla="*/ 15 w 51"/>
                  <a:gd name="T69" fmla="*/ 11 h 85"/>
                  <a:gd name="T70" fmla="*/ 16 w 51"/>
                  <a:gd name="T71" fmla="*/ 9 h 85"/>
                  <a:gd name="T72" fmla="*/ 15 w 51"/>
                  <a:gd name="T73" fmla="*/ 9 h 85"/>
                  <a:gd name="T74" fmla="*/ 11 w 51"/>
                  <a:gd name="T75" fmla="*/ 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1" h="85">
                    <a:moveTo>
                      <a:pt x="31" y="85"/>
                    </a:moveTo>
                    <a:cubicBezTo>
                      <a:pt x="31" y="85"/>
                      <a:pt x="31" y="85"/>
                      <a:pt x="31" y="85"/>
                    </a:cubicBezTo>
                    <a:cubicBezTo>
                      <a:pt x="22" y="85"/>
                      <a:pt x="13" y="78"/>
                      <a:pt x="10" y="68"/>
                    </a:cubicBezTo>
                    <a:cubicBezTo>
                      <a:pt x="7" y="58"/>
                      <a:pt x="10" y="47"/>
                      <a:pt x="18" y="42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11" y="2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2"/>
                      <a:pt x="21" y="3"/>
                      <a:pt x="22" y="4"/>
                    </a:cubicBezTo>
                    <a:cubicBezTo>
                      <a:pt x="23" y="4"/>
                      <a:pt x="23" y="6"/>
                      <a:pt x="23" y="7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38" y="40"/>
                      <a:pt x="46" y="47"/>
                      <a:pt x="49" y="57"/>
                    </a:cubicBezTo>
                    <a:cubicBezTo>
                      <a:pt x="51" y="62"/>
                      <a:pt x="50" y="69"/>
                      <a:pt x="48" y="74"/>
                    </a:cubicBezTo>
                    <a:cubicBezTo>
                      <a:pt x="45" y="79"/>
                      <a:pt x="41" y="83"/>
                      <a:pt x="36" y="84"/>
                    </a:cubicBezTo>
                    <a:cubicBezTo>
                      <a:pt x="34" y="85"/>
                      <a:pt x="33" y="85"/>
                      <a:pt x="31" y="85"/>
                    </a:cubicBezTo>
                    <a:close/>
                    <a:moveTo>
                      <a:pt x="24" y="44"/>
                    </a:moveTo>
                    <a:cubicBezTo>
                      <a:pt x="24" y="45"/>
                      <a:pt x="24" y="46"/>
                      <a:pt x="23" y="46"/>
                    </a:cubicBezTo>
                    <a:cubicBezTo>
                      <a:pt x="16" y="49"/>
                      <a:pt x="13" y="58"/>
                      <a:pt x="16" y="66"/>
                    </a:cubicBezTo>
                    <a:cubicBezTo>
                      <a:pt x="18" y="74"/>
                      <a:pt x="24" y="79"/>
                      <a:pt x="31" y="79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2" y="79"/>
                      <a:pt x="33" y="79"/>
                      <a:pt x="34" y="79"/>
                    </a:cubicBezTo>
                    <a:cubicBezTo>
                      <a:pt x="38" y="78"/>
                      <a:pt x="41" y="75"/>
                      <a:pt x="43" y="71"/>
                    </a:cubicBezTo>
                    <a:cubicBezTo>
                      <a:pt x="44" y="67"/>
                      <a:pt x="45" y="63"/>
                      <a:pt x="43" y="58"/>
                    </a:cubicBezTo>
                    <a:cubicBezTo>
                      <a:pt x="41" y="50"/>
                      <a:pt x="34" y="44"/>
                      <a:pt x="27" y="45"/>
                    </a:cubicBezTo>
                    <a:cubicBezTo>
                      <a:pt x="26" y="45"/>
                      <a:pt x="25" y="45"/>
                      <a:pt x="24" y="44"/>
                    </a:cubicBezTo>
                    <a:close/>
                    <a:moveTo>
                      <a:pt x="11" y="8"/>
                    </a:move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3" y="9"/>
                      <a:pt x="11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130"/>
              <p:cNvSpPr>
                <a:spLocks noEditPoints="1"/>
              </p:cNvSpPr>
              <p:nvPr/>
            </p:nvSpPr>
            <p:spPr bwMode="auto">
              <a:xfrm>
                <a:off x="4785" y="1418"/>
                <a:ext cx="332" cy="148"/>
              </a:xfrm>
              <a:custGeom>
                <a:avLst/>
                <a:gdLst>
                  <a:gd name="T0" fmla="*/ 163 w 187"/>
                  <a:gd name="T1" fmla="*/ 83 h 83"/>
                  <a:gd name="T2" fmla="*/ 163 w 187"/>
                  <a:gd name="T3" fmla="*/ 83 h 83"/>
                  <a:gd name="T4" fmla="*/ 155 w 187"/>
                  <a:gd name="T5" fmla="*/ 82 h 83"/>
                  <a:gd name="T6" fmla="*/ 139 w 187"/>
                  <a:gd name="T7" fmla="*/ 61 h 83"/>
                  <a:gd name="T8" fmla="*/ 111 w 187"/>
                  <a:gd name="T9" fmla="*/ 52 h 83"/>
                  <a:gd name="T10" fmla="*/ 103 w 187"/>
                  <a:gd name="T11" fmla="*/ 55 h 83"/>
                  <a:gd name="T12" fmla="*/ 101 w 187"/>
                  <a:gd name="T13" fmla="*/ 55 h 83"/>
                  <a:gd name="T14" fmla="*/ 62 w 187"/>
                  <a:gd name="T15" fmla="*/ 43 h 83"/>
                  <a:gd name="T16" fmla="*/ 0 w 187"/>
                  <a:gd name="T17" fmla="*/ 5 h 83"/>
                  <a:gd name="T18" fmla="*/ 0 w 187"/>
                  <a:gd name="T19" fmla="*/ 1 h 83"/>
                  <a:gd name="T20" fmla="*/ 4 w 187"/>
                  <a:gd name="T21" fmla="*/ 0 h 83"/>
                  <a:gd name="T22" fmla="*/ 108 w 187"/>
                  <a:gd name="T23" fmla="*/ 33 h 83"/>
                  <a:gd name="T24" fmla="*/ 109 w 187"/>
                  <a:gd name="T25" fmla="*/ 34 h 83"/>
                  <a:gd name="T26" fmla="*/ 115 w 187"/>
                  <a:gd name="T27" fmla="*/ 41 h 83"/>
                  <a:gd name="T28" fmla="*/ 142 w 187"/>
                  <a:gd name="T29" fmla="*/ 50 h 83"/>
                  <a:gd name="T30" fmla="*/ 160 w 187"/>
                  <a:gd name="T31" fmla="*/ 42 h 83"/>
                  <a:gd name="T32" fmla="*/ 168 w 187"/>
                  <a:gd name="T33" fmla="*/ 43 h 83"/>
                  <a:gd name="T34" fmla="*/ 184 w 187"/>
                  <a:gd name="T35" fmla="*/ 69 h 83"/>
                  <a:gd name="T36" fmla="*/ 163 w 187"/>
                  <a:gd name="T37" fmla="*/ 83 h 83"/>
                  <a:gd name="T38" fmla="*/ 144 w 187"/>
                  <a:gd name="T39" fmla="*/ 57 h 83"/>
                  <a:gd name="T40" fmla="*/ 145 w 187"/>
                  <a:gd name="T41" fmla="*/ 59 h 83"/>
                  <a:gd name="T42" fmla="*/ 157 w 187"/>
                  <a:gd name="T43" fmla="*/ 76 h 83"/>
                  <a:gd name="T44" fmla="*/ 163 w 187"/>
                  <a:gd name="T45" fmla="*/ 77 h 83"/>
                  <a:gd name="T46" fmla="*/ 163 w 187"/>
                  <a:gd name="T47" fmla="*/ 77 h 83"/>
                  <a:gd name="T48" fmla="*/ 178 w 187"/>
                  <a:gd name="T49" fmla="*/ 67 h 83"/>
                  <a:gd name="T50" fmla="*/ 166 w 187"/>
                  <a:gd name="T51" fmla="*/ 49 h 83"/>
                  <a:gd name="T52" fmla="*/ 160 w 187"/>
                  <a:gd name="T53" fmla="*/ 48 h 83"/>
                  <a:gd name="T54" fmla="*/ 146 w 187"/>
                  <a:gd name="T55" fmla="*/ 55 h 83"/>
                  <a:gd name="T56" fmla="*/ 144 w 187"/>
                  <a:gd name="T57" fmla="*/ 57 h 83"/>
                  <a:gd name="T58" fmla="*/ 97 w 187"/>
                  <a:gd name="T59" fmla="*/ 48 h 83"/>
                  <a:gd name="T60" fmla="*/ 102 w 187"/>
                  <a:gd name="T61" fmla="*/ 49 h 83"/>
                  <a:gd name="T62" fmla="*/ 110 w 187"/>
                  <a:gd name="T63" fmla="*/ 46 h 83"/>
                  <a:gd name="T64" fmla="*/ 111 w 187"/>
                  <a:gd name="T65" fmla="*/ 46 h 83"/>
                  <a:gd name="T66" fmla="*/ 111 w 187"/>
                  <a:gd name="T67" fmla="*/ 46 h 83"/>
                  <a:gd name="T68" fmla="*/ 105 w 187"/>
                  <a:gd name="T69" fmla="*/ 39 h 83"/>
                  <a:gd name="T70" fmla="*/ 101 w 187"/>
                  <a:gd name="T71" fmla="*/ 37 h 83"/>
                  <a:gd name="T72" fmla="*/ 102 w 187"/>
                  <a:gd name="T73" fmla="*/ 39 h 83"/>
                  <a:gd name="T74" fmla="*/ 101 w 187"/>
                  <a:gd name="T75" fmla="*/ 44 h 83"/>
                  <a:gd name="T76" fmla="*/ 97 w 187"/>
                  <a:gd name="T77" fmla="*/ 48 h 83"/>
                  <a:gd name="T78" fmla="*/ 97 w 187"/>
                  <a:gd name="T79" fmla="*/ 48 h 83"/>
                  <a:gd name="T80" fmla="*/ 15 w 187"/>
                  <a:gd name="T81" fmla="*/ 10 h 83"/>
                  <a:gd name="T82" fmla="*/ 64 w 187"/>
                  <a:gd name="T83" fmla="*/ 37 h 83"/>
                  <a:gd name="T84" fmla="*/ 90 w 187"/>
                  <a:gd name="T85" fmla="*/ 46 h 83"/>
                  <a:gd name="T86" fmla="*/ 89 w 187"/>
                  <a:gd name="T87" fmla="*/ 43 h 83"/>
                  <a:gd name="T88" fmla="*/ 93 w 187"/>
                  <a:gd name="T89" fmla="*/ 35 h 83"/>
                  <a:gd name="T90" fmla="*/ 15 w 187"/>
                  <a:gd name="T91" fmla="*/ 10 h 83"/>
                  <a:gd name="T92" fmla="*/ 95 w 187"/>
                  <a:gd name="T93" fmla="*/ 40 h 83"/>
                  <a:gd name="T94" fmla="*/ 95 w 187"/>
                  <a:gd name="T95" fmla="*/ 40 h 83"/>
                  <a:gd name="T96" fmla="*/ 94 w 187"/>
                  <a:gd name="T97" fmla="*/ 41 h 83"/>
                  <a:gd name="T98" fmla="*/ 96 w 187"/>
                  <a:gd name="T99" fmla="*/ 42 h 83"/>
                  <a:gd name="T100" fmla="*/ 96 w 187"/>
                  <a:gd name="T101" fmla="*/ 42 h 83"/>
                  <a:gd name="T102" fmla="*/ 96 w 187"/>
                  <a:gd name="T103" fmla="*/ 41 h 83"/>
                  <a:gd name="T104" fmla="*/ 95 w 187"/>
                  <a:gd name="T10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7" h="83">
                    <a:moveTo>
                      <a:pt x="163" y="83"/>
                    </a:moveTo>
                    <a:cubicBezTo>
                      <a:pt x="163" y="83"/>
                      <a:pt x="163" y="83"/>
                      <a:pt x="163" y="83"/>
                    </a:cubicBezTo>
                    <a:cubicBezTo>
                      <a:pt x="161" y="83"/>
                      <a:pt x="158" y="82"/>
                      <a:pt x="155" y="82"/>
                    </a:cubicBezTo>
                    <a:cubicBezTo>
                      <a:pt x="145" y="78"/>
                      <a:pt x="139" y="70"/>
                      <a:pt x="139" y="61"/>
                    </a:cubicBezTo>
                    <a:cubicBezTo>
                      <a:pt x="111" y="52"/>
                      <a:pt x="111" y="52"/>
                      <a:pt x="111" y="52"/>
                    </a:cubicBezTo>
                    <a:cubicBezTo>
                      <a:pt x="103" y="55"/>
                      <a:pt x="103" y="55"/>
                      <a:pt x="103" y="55"/>
                    </a:cubicBezTo>
                    <a:cubicBezTo>
                      <a:pt x="102" y="55"/>
                      <a:pt x="102" y="55"/>
                      <a:pt x="101" y="55"/>
                    </a:cubicBezTo>
                    <a:cubicBezTo>
                      <a:pt x="100" y="55"/>
                      <a:pt x="71" y="47"/>
                      <a:pt x="62" y="43"/>
                    </a:cubicBezTo>
                    <a:cubicBezTo>
                      <a:pt x="16" y="24"/>
                      <a:pt x="1" y="5"/>
                      <a:pt x="0" y="5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108" y="33"/>
                      <a:pt x="108" y="33"/>
                      <a:pt x="108" y="33"/>
                    </a:cubicBezTo>
                    <a:cubicBezTo>
                      <a:pt x="109" y="33"/>
                      <a:pt x="109" y="34"/>
                      <a:pt x="109" y="34"/>
                    </a:cubicBezTo>
                    <a:cubicBezTo>
                      <a:pt x="115" y="41"/>
                      <a:pt x="115" y="41"/>
                      <a:pt x="115" y="41"/>
                    </a:cubicBezTo>
                    <a:cubicBezTo>
                      <a:pt x="142" y="50"/>
                      <a:pt x="142" y="50"/>
                      <a:pt x="142" y="50"/>
                    </a:cubicBezTo>
                    <a:cubicBezTo>
                      <a:pt x="146" y="45"/>
                      <a:pt x="152" y="42"/>
                      <a:pt x="160" y="42"/>
                    </a:cubicBezTo>
                    <a:cubicBezTo>
                      <a:pt x="162" y="42"/>
                      <a:pt x="165" y="42"/>
                      <a:pt x="168" y="43"/>
                    </a:cubicBezTo>
                    <a:cubicBezTo>
                      <a:pt x="180" y="47"/>
                      <a:pt x="187" y="59"/>
                      <a:pt x="184" y="69"/>
                    </a:cubicBezTo>
                    <a:cubicBezTo>
                      <a:pt x="181" y="77"/>
                      <a:pt x="173" y="83"/>
                      <a:pt x="163" y="83"/>
                    </a:cubicBezTo>
                    <a:close/>
                    <a:moveTo>
                      <a:pt x="144" y="57"/>
                    </a:moveTo>
                    <a:cubicBezTo>
                      <a:pt x="144" y="57"/>
                      <a:pt x="145" y="58"/>
                      <a:pt x="145" y="59"/>
                    </a:cubicBezTo>
                    <a:cubicBezTo>
                      <a:pt x="144" y="66"/>
                      <a:pt x="149" y="73"/>
                      <a:pt x="157" y="76"/>
                    </a:cubicBezTo>
                    <a:cubicBezTo>
                      <a:pt x="159" y="77"/>
                      <a:pt x="161" y="77"/>
                      <a:pt x="163" y="77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70" y="77"/>
                      <a:pt x="176" y="73"/>
                      <a:pt x="178" y="67"/>
                    </a:cubicBezTo>
                    <a:cubicBezTo>
                      <a:pt x="180" y="60"/>
                      <a:pt x="175" y="51"/>
                      <a:pt x="166" y="49"/>
                    </a:cubicBezTo>
                    <a:cubicBezTo>
                      <a:pt x="164" y="48"/>
                      <a:pt x="162" y="48"/>
                      <a:pt x="160" y="48"/>
                    </a:cubicBezTo>
                    <a:cubicBezTo>
                      <a:pt x="154" y="48"/>
                      <a:pt x="148" y="50"/>
                      <a:pt x="146" y="55"/>
                    </a:cubicBezTo>
                    <a:cubicBezTo>
                      <a:pt x="145" y="56"/>
                      <a:pt x="145" y="56"/>
                      <a:pt x="144" y="57"/>
                    </a:cubicBezTo>
                    <a:close/>
                    <a:moveTo>
                      <a:pt x="97" y="48"/>
                    </a:moveTo>
                    <a:cubicBezTo>
                      <a:pt x="99" y="48"/>
                      <a:pt x="101" y="49"/>
                      <a:pt x="102" y="49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1" y="46"/>
                      <a:pt x="111" y="46"/>
                      <a:pt x="111" y="46"/>
                    </a:cubicBezTo>
                    <a:cubicBezTo>
                      <a:pt x="111" y="46"/>
                      <a:pt x="111" y="46"/>
                      <a:pt x="111" y="46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1" y="37"/>
                      <a:pt x="101" y="37"/>
                      <a:pt x="101" y="37"/>
                    </a:cubicBezTo>
                    <a:cubicBezTo>
                      <a:pt x="102" y="38"/>
                      <a:pt x="102" y="38"/>
                      <a:pt x="102" y="39"/>
                    </a:cubicBezTo>
                    <a:cubicBezTo>
                      <a:pt x="103" y="41"/>
                      <a:pt x="102" y="43"/>
                      <a:pt x="101" y="44"/>
                    </a:cubicBezTo>
                    <a:cubicBezTo>
                      <a:pt x="100" y="46"/>
                      <a:pt x="99" y="47"/>
                      <a:pt x="97" y="48"/>
                    </a:cubicBezTo>
                    <a:cubicBezTo>
                      <a:pt x="97" y="48"/>
                      <a:pt x="97" y="48"/>
                      <a:pt x="97" y="48"/>
                    </a:cubicBezTo>
                    <a:close/>
                    <a:moveTo>
                      <a:pt x="15" y="10"/>
                    </a:moveTo>
                    <a:cubicBezTo>
                      <a:pt x="23" y="17"/>
                      <a:pt x="39" y="27"/>
                      <a:pt x="64" y="37"/>
                    </a:cubicBezTo>
                    <a:cubicBezTo>
                      <a:pt x="69" y="39"/>
                      <a:pt x="81" y="43"/>
                      <a:pt x="90" y="46"/>
                    </a:cubicBezTo>
                    <a:cubicBezTo>
                      <a:pt x="89" y="45"/>
                      <a:pt x="89" y="44"/>
                      <a:pt x="89" y="43"/>
                    </a:cubicBezTo>
                    <a:cubicBezTo>
                      <a:pt x="88" y="39"/>
                      <a:pt x="89" y="36"/>
                      <a:pt x="93" y="35"/>
                    </a:cubicBezTo>
                    <a:lnTo>
                      <a:pt x="15" y="10"/>
                    </a:lnTo>
                    <a:close/>
                    <a:moveTo>
                      <a:pt x="95" y="40"/>
                    </a:moveTo>
                    <a:cubicBezTo>
                      <a:pt x="95" y="40"/>
                      <a:pt x="95" y="40"/>
                      <a:pt x="95" y="40"/>
                    </a:cubicBezTo>
                    <a:cubicBezTo>
                      <a:pt x="94" y="40"/>
                      <a:pt x="94" y="41"/>
                      <a:pt x="94" y="41"/>
                    </a:cubicBezTo>
                    <a:cubicBezTo>
                      <a:pt x="94" y="42"/>
                      <a:pt x="95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6" y="41"/>
                      <a:pt x="96" y="41"/>
                      <a:pt x="96" y="41"/>
                    </a:cubicBezTo>
                    <a:cubicBezTo>
                      <a:pt x="96" y="40"/>
                      <a:pt x="96" y="40"/>
                      <a:pt x="95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131"/>
              <p:cNvSpPr>
                <a:spLocks noEditPoints="1"/>
              </p:cNvSpPr>
              <p:nvPr/>
            </p:nvSpPr>
            <p:spPr bwMode="auto">
              <a:xfrm>
                <a:off x="5622" y="1459"/>
                <a:ext cx="234" cy="191"/>
              </a:xfrm>
              <a:custGeom>
                <a:avLst/>
                <a:gdLst>
                  <a:gd name="T0" fmla="*/ 190 w 234"/>
                  <a:gd name="T1" fmla="*/ 15 h 191"/>
                  <a:gd name="T2" fmla="*/ 220 w 234"/>
                  <a:gd name="T3" fmla="*/ 100 h 191"/>
                  <a:gd name="T4" fmla="*/ 14 w 234"/>
                  <a:gd name="T5" fmla="*/ 175 h 191"/>
                  <a:gd name="T6" fmla="*/ 14 w 234"/>
                  <a:gd name="T7" fmla="*/ 169 h 191"/>
                  <a:gd name="T8" fmla="*/ 110 w 234"/>
                  <a:gd name="T9" fmla="*/ 45 h 191"/>
                  <a:gd name="T10" fmla="*/ 190 w 234"/>
                  <a:gd name="T11" fmla="*/ 15 h 191"/>
                  <a:gd name="T12" fmla="*/ 195 w 234"/>
                  <a:gd name="T13" fmla="*/ 0 h 191"/>
                  <a:gd name="T14" fmla="*/ 105 w 234"/>
                  <a:gd name="T15" fmla="*/ 36 h 191"/>
                  <a:gd name="T16" fmla="*/ 3 w 234"/>
                  <a:gd name="T17" fmla="*/ 166 h 191"/>
                  <a:gd name="T18" fmla="*/ 0 w 234"/>
                  <a:gd name="T19" fmla="*/ 191 h 191"/>
                  <a:gd name="T20" fmla="*/ 234 w 234"/>
                  <a:gd name="T21" fmla="*/ 105 h 191"/>
                  <a:gd name="T22" fmla="*/ 195 w 234"/>
                  <a:gd name="T23" fmla="*/ 0 h 191"/>
                  <a:gd name="T24" fmla="*/ 195 w 234"/>
                  <a:gd name="T25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4" h="191">
                    <a:moveTo>
                      <a:pt x="190" y="15"/>
                    </a:moveTo>
                    <a:lnTo>
                      <a:pt x="220" y="100"/>
                    </a:lnTo>
                    <a:lnTo>
                      <a:pt x="14" y="175"/>
                    </a:lnTo>
                    <a:lnTo>
                      <a:pt x="14" y="169"/>
                    </a:lnTo>
                    <a:lnTo>
                      <a:pt x="110" y="45"/>
                    </a:lnTo>
                    <a:lnTo>
                      <a:pt x="190" y="15"/>
                    </a:lnTo>
                    <a:close/>
                    <a:moveTo>
                      <a:pt x="195" y="0"/>
                    </a:moveTo>
                    <a:lnTo>
                      <a:pt x="105" y="36"/>
                    </a:lnTo>
                    <a:lnTo>
                      <a:pt x="3" y="166"/>
                    </a:lnTo>
                    <a:lnTo>
                      <a:pt x="0" y="191"/>
                    </a:lnTo>
                    <a:lnTo>
                      <a:pt x="234" y="105"/>
                    </a:lnTo>
                    <a:lnTo>
                      <a:pt x="195" y="0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132"/>
              <p:cNvSpPr>
                <a:spLocks noEditPoints="1"/>
              </p:cNvSpPr>
              <p:nvPr/>
            </p:nvSpPr>
            <p:spPr bwMode="auto">
              <a:xfrm>
                <a:off x="5622" y="1459"/>
                <a:ext cx="234" cy="191"/>
              </a:xfrm>
              <a:custGeom>
                <a:avLst/>
                <a:gdLst>
                  <a:gd name="T0" fmla="*/ 190 w 234"/>
                  <a:gd name="T1" fmla="*/ 15 h 191"/>
                  <a:gd name="T2" fmla="*/ 220 w 234"/>
                  <a:gd name="T3" fmla="*/ 100 h 191"/>
                  <a:gd name="T4" fmla="*/ 14 w 234"/>
                  <a:gd name="T5" fmla="*/ 175 h 191"/>
                  <a:gd name="T6" fmla="*/ 14 w 234"/>
                  <a:gd name="T7" fmla="*/ 169 h 191"/>
                  <a:gd name="T8" fmla="*/ 110 w 234"/>
                  <a:gd name="T9" fmla="*/ 45 h 191"/>
                  <a:gd name="T10" fmla="*/ 190 w 234"/>
                  <a:gd name="T11" fmla="*/ 15 h 191"/>
                  <a:gd name="T12" fmla="*/ 195 w 234"/>
                  <a:gd name="T13" fmla="*/ 0 h 191"/>
                  <a:gd name="T14" fmla="*/ 105 w 234"/>
                  <a:gd name="T15" fmla="*/ 36 h 191"/>
                  <a:gd name="T16" fmla="*/ 3 w 234"/>
                  <a:gd name="T17" fmla="*/ 166 h 191"/>
                  <a:gd name="T18" fmla="*/ 0 w 234"/>
                  <a:gd name="T19" fmla="*/ 191 h 191"/>
                  <a:gd name="T20" fmla="*/ 234 w 234"/>
                  <a:gd name="T21" fmla="*/ 105 h 191"/>
                  <a:gd name="T22" fmla="*/ 195 w 234"/>
                  <a:gd name="T23" fmla="*/ 0 h 191"/>
                  <a:gd name="T24" fmla="*/ 195 w 234"/>
                  <a:gd name="T25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4" h="191">
                    <a:moveTo>
                      <a:pt x="190" y="15"/>
                    </a:moveTo>
                    <a:lnTo>
                      <a:pt x="220" y="100"/>
                    </a:lnTo>
                    <a:lnTo>
                      <a:pt x="14" y="175"/>
                    </a:lnTo>
                    <a:lnTo>
                      <a:pt x="14" y="169"/>
                    </a:lnTo>
                    <a:lnTo>
                      <a:pt x="110" y="45"/>
                    </a:lnTo>
                    <a:lnTo>
                      <a:pt x="190" y="15"/>
                    </a:lnTo>
                    <a:moveTo>
                      <a:pt x="195" y="0"/>
                    </a:moveTo>
                    <a:lnTo>
                      <a:pt x="105" y="36"/>
                    </a:lnTo>
                    <a:lnTo>
                      <a:pt x="3" y="166"/>
                    </a:lnTo>
                    <a:lnTo>
                      <a:pt x="0" y="191"/>
                    </a:lnTo>
                    <a:lnTo>
                      <a:pt x="234" y="105"/>
                    </a:lnTo>
                    <a:lnTo>
                      <a:pt x="195" y="0"/>
                    </a:lnTo>
                    <a:lnTo>
                      <a:pt x="19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33"/>
              <p:cNvSpPr>
                <a:spLocks/>
              </p:cNvSpPr>
              <p:nvPr/>
            </p:nvSpPr>
            <p:spPr bwMode="auto">
              <a:xfrm>
                <a:off x="5739" y="1497"/>
                <a:ext cx="36" cy="92"/>
              </a:xfrm>
              <a:custGeom>
                <a:avLst/>
                <a:gdLst>
                  <a:gd name="T0" fmla="*/ 0 w 36"/>
                  <a:gd name="T1" fmla="*/ 0 h 92"/>
                  <a:gd name="T2" fmla="*/ 36 w 36"/>
                  <a:gd name="T3" fmla="*/ 92 h 92"/>
                  <a:gd name="T4" fmla="*/ 0 w 36"/>
                  <a:gd name="T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92">
                    <a:moveTo>
                      <a:pt x="0" y="0"/>
                    </a:moveTo>
                    <a:lnTo>
                      <a:pt x="36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Line 134"/>
              <p:cNvSpPr>
                <a:spLocks noChangeShapeType="1"/>
              </p:cNvSpPr>
              <p:nvPr/>
            </p:nvSpPr>
            <p:spPr bwMode="auto">
              <a:xfrm>
                <a:off x="5739" y="1497"/>
                <a:ext cx="36" cy="92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135"/>
              <p:cNvSpPr>
                <a:spLocks/>
              </p:cNvSpPr>
              <p:nvPr/>
            </p:nvSpPr>
            <p:spPr bwMode="auto">
              <a:xfrm>
                <a:off x="5734" y="1495"/>
                <a:ext cx="44" cy="96"/>
              </a:xfrm>
              <a:custGeom>
                <a:avLst/>
                <a:gdLst>
                  <a:gd name="T0" fmla="*/ 35 w 44"/>
                  <a:gd name="T1" fmla="*/ 96 h 96"/>
                  <a:gd name="T2" fmla="*/ 0 w 44"/>
                  <a:gd name="T3" fmla="*/ 3 h 96"/>
                  <a:gd name="T4" fmla="*/ 10 w 44"/>
                  <a:gd name="T5" fmla="*/ 0 h 96"/>
                  <a:gd name="T6" fmla="*/ 44 w 44"/>
                  <a:gd name="T7" fmla="*/ 92 h 96"/>
                  <a:gd name="T8" fmla="*/ 35 w 44"/>
                  <a:gd name="T9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6">
                    <a:moveTo>
                      <a:pt x="35" y="96"/>
                    </a:moveTo>
                    <a:lnTo>
                      <a:pt x="0" y="3"/>
                    </a:lnTo>
                    <a:lnTo>
                      <a:pt x="10" y="0"/>
                    </a:lnTo>
                    <a:lnTo>
                      <a:pt x="44" y="92"/>
                    </a:lnTo>
                    <a:lnTo>
                      <a:pt x="35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136"/>
              <p:cNvSpPr>
                <a:spLocks/>
              </p:cNvSpPr>
              <p:nvPr/>
            </p:nvSpPr>
            <p:spPr bwMode="auto">
              <a:xfrm>
                <a:off x="5677" y="1564"/>
                <a:ext cx="19" cy="52"/>
              </a:xfrm>
              <a:custGeom>
                <a:avLst/>
                <a:gdLst>
                  <a:gd name="T0" fmla="*/ 0 w 19"/>
                  <a:gd name="T1" fmla="*/ 0 h 52"/>
                  <a:gd name="T2" fmla="*/ 19 w 19"/>
                  <a:gd name="T3" fmla="*/ 52 h 52"/>
                  <a:gd name="T4" fmla="*/ 0 w 19"/>
                  <a:gd name="T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52">
                    <a:moveTo>
                      <a:pt x="0" y="0"/>
                    </a:moveTo>
                    <a:lnTo>
                      <a:pt x="19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Line 137"/>
              <p:cNvSpPr>
                <a:spLocks noChangeShapeType="1"/>
              </p:cNvSpPr>
              <p:nvPr/>
            </p:nvSpPr>
            <p:spPr bwMode="auto">
              <a:xfrm>
                <a:off x="5677" y="1564"/>
                <a:ext cx="19" cy="52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138"/>
              <p:cNvSpPr>
                <a:spLocks/>
              </p:cNvSpPr>
              <p:nvPr/>
            </p:nvSpPr>
            <p:spPr bwMode="auto">
              <a:xfrm>
                <a:off x="5672" y="1562"/>
                <a:ext cx="30" cy="56"/>
              </a:xfrm>
              <a:custGeom>
                <a:avLst/>
                <a:gdLst>
                  <a:gd name="T0" fmla="*/ 19 w 30"/>
                  <a:gd name="T1" fmla="*/ 56 h 56"/>
                  <a:gd name="T2" fmla="*/ 0 w 30"/>
                  <a:gd name="T3" fmla="*/ 4 h 56"/>
                  <a:gd name="T4" fmla="*/ 10 w 30"/>
                  <a:gd name="T5" fmla="*/ 0 h 56"/>
                  <a:gd name="T6" fmla="*/ 30 w 30"/>
                  <a:gd name="T7" fmla="*/ 52 h 56"/>
                  <a:gd name="T8" fmla="*/ 19 w 30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56">
                    <a:moveTo>
                      <a:pt x="19" y="56"/>
                    </a:moveTo>
                    <a:lnTo>
                      <a:pt x="0" y="4"/>
                    </a:lnTo>
                    <a:lnTo>
                      <a:pt x="10" y="0"/>
                    </a:lnTo>
                    <a:lnTo>
                      <a:pt x="30" y="52"/>
                    </a:lnTo>
                    <a:lnTo>
                      <a:pt x="19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139"/>
              <p:cNvSpPr>
                <a:spLocks noEditPoints="1"/>
              </p:cNvSpPr>
              <p:nvPr/>
            </p:nvSpPr>
            <p:spPr bwMode="auto">
              <a:xfrm>
                <a:off x="5620" y="1356"/>
                <a:ext cx="169" cy="283"/>
              </a:xfrm>
              <a:custGeom>
                <a:avLst/>
                <a:gdLst>
                  <a:gd name="T0" fmla="*/ 82 w 169"/>
                  <a:gd name="T1" fmla="*/ 14 h 283"/>
                  <a:gd name="T2" fmla="*/ 153 w 169"/>
                  <a:gd name="T3" fmla="*/ 69 h 283"/>
                  <a:gd name="T4" fmla="*/ 12 w 169"/>
                  <a:gd name="T5" fmla="*/ 251 h 283"/>
                  <a:gd name="T6" fmla="*/ 12 w 169"/>
                  <a:gd name="T7" fmla="*/ 105 h 283"/>
                  <a:gd name="T8" fmla="*/ 82 w 169"/>
                  <a:gd name="T9" fmla="*/ 14 h 283"/>
                  <a:gd name="T10" fmla="*/ 80 w 169"/>
                  <a:gd name="T11" fmla="*/ 0 h 283"/>
                  <a:gd name="T12" fmla="*/ 0 w 169"/>
                  <a:gd name="T13" fmla="*/ 102 h 283"/>
                  <a:gd name="T14" fmla="*/ 2 w 169"/>
                  <a:gd name="T15" fmla="*/ 283 h 283"/>
                  <a:gd name="T16" fmla="*/ 169 w 169"/>
                  <a:gd name="T17" fmla="*/ 68 h 283"/>
                  <a:gd name="T18" fmla="*/ 80 w 169"/>
                  <a:gd name="T19" fmla="*/ 0 h 283"/>
                  <a:gd name="T20" fmla="*/ 80 w 169"/>
                  <a:gd name="T21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9" h="283">
                    <a:moveTo>
                      <a:pt x="82" y="14"/>
                    </a:moveTo>
                    <a:lnTo>
                      <a:pt x="153" y="69"/>
                    </a:lnTo>
                    <a:lnTo>
                      <a:pt x="12" y="251"/>
                    </a:lnTo>
                    <a:lnTo>
                      <a:pt x="12" y="105"/>
                    </a:lnTo>
                    <a:lnTo>
                      <a:pt x="82" y="14"/>
                    </a:lnTo>
                    <a:close/>
                    <a:moveTo>
                      <a:pt x="80" y="0"/>
                    </a:moveTo>
                    <a:lnTo>
                      <a:pt x="0" y="102"/>
                    </a:lnTo>
                    <a:lnTo>
                      <a:pt x="2" y="283"/>
                    </a:lnTo>
                    <a:lnTo>
                      <a:pt x="169" y="68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140"/>
              <p:cNvSpPr>
                <a:spLocks noEditPoints="1"/>
              </p:cNvSpPr>
              <p:nvPr/>
            </p:nvSpPr>
            <p:spPr bwMode="auto">
              <a:xfrm>
                <a:off x="5620" y="1356"/>
                <a:ext cx="169" cy="283"/>
              </a:xfrm>
              <a:custGeom>
                <a:avLst/>
                <a:gdLst>
                  <a:gd name="T0" fmla="*/ 82 w 169"/>
                  <a:gd name="T1" fmla="*/ 14 h 283"/>
                  <a:gd name="T2" fmla="*/ 153 w 169"/>
                  <a:gd name="T3" fmla="*/ 69 h 283"/>
                  <a:gd name="T4" fmla="*/ 12 w 169"/>
                  <a:gd name="T5" fmla="*/ 251 h 283"/>
                  <a:gd name="T6" fmla="*/ 12 w 169"/>
                  <a:gd name="T7" fmla="*/ 105 h 283"/>
                  <a:gd name="T8" fmla="*/ 82 w 169"/>
                  <a:gd name="T9" fmla="*/ 14 h 283"/>
                  <a:gd name="T10" fmla="*/ 80 w 169"/>
                  <a:gd name="T11" fmla="*/ 0 h 283"/>
                  <a:gd name="T12" fmla="*/ 0 w 169"/>
                  <a:gd name="T13" fmla="*/ 102 h 283"/>
                  <a:gd name="T14" fmla="*/ 2 w 169"/>
                  <a:gd name="T15" fmla="*/ 283 h 283"/>
                  <a:gd name="T16" fmla="*/ 169 w 169"/>
                  <a:gd name="T17" fmla="*/ 68 h 283"/>
                  <a:gd name="T18" fmla="*/ 80 w 169"/>
                  <a:gd name="T19" fmla="*/ 0 h 283"/>
                  <a:gd name="T20" fmla="*/ 80 w 169"/>
                  <a:gd name="T21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9" h="283">
                    <a:moveTo>
                      <a:pt x="82" y="14"/>
                    </a:moveTo>
                    <a:lnTo>
                      <a:pt x="153" y="69"/>
                    </a:lnTo>
                    <a:lnTo>
                      <a:pt x="12" y="251"/>
                    </a:lnTo>
                    <a:lnTo>
                      <a:pt x="12" y="105"/>
                    </a:lnTo>
                    <a:lnTo>
                      <a:pt x="82" y="14"/>
                    </a:lnTo>
                    <a:moveTo>
                      <a:pt x="80" y="0"/>
                    </a:moveTo>
                    <a:lnTo>
                      <a:pt x="0" y="102"/>
                    </a:lnTo>
                    <a:lnTo>
                      <a:pt x="2" y="283"/>
                    </a:lnTo>
                    <a:lnTo>
                      <a:pt x="169" y="68"/>
                    </a:lnTo>
                    <a:lnTo>
                      <a:pt x="80" y="0"/>
                    </a:lnTo>
                    <a:lnTo>
                      <a:pt x="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141"/>
              <p:cNvSpPr>
                <a:spLocks/>
              </p:cNvSpPr>
              <p:nvPr/>
            </p:nvSpPr>
            <p:spPr bwMode="auto">
              <a:xfrm>
                <a:off x="5643" y="1420"/>
                <a:ext cx="96" cy="77"/>
              </a:xfrm>
              <a:custGeom>
                <a:avLst/>
                <a:gdLst>
                  <a:gd name="T0" fmla="*/ 89 w 96"/>
                  <a:gd name="T1" fmla="*/ 77 h 77"/>
                  <a:gd name="T2" fmla="*/ 0 w 96"/>
                  <a:gd name="T3" fmla="*/ 9 h 77"/>
                  <a:gd name="T4" fmla="*/ 7 w 96"/>
                  <a:gd name="T5" fmla="*/ 0 h 77"/>
                  <a:gd name="T6" fmla="*/ 96 w 96"/>
                  <a:gd name="T7" fmla="*/ 68 h 77"/>
                  <a:gd name="T8" fmla="*/ 89 w 96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77">
                    <a:moveTo>
                      <a:pt x="89" y="77"/>
                    </a:moveTo>
                    <a:lnTo>
                      <a:pt x="0" y="9"/>
                    </a:lnTo>
                    <a:lnTo>
                      <a:pt x="7" y="0"/>
                    </a:lnTo>
                    <a:lnTo>
                      <a:pt x="96" y="68"/>
                    </a:lnTo>
                    <a:lnTo>
                      <a:pt x="89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42"/>
              <p:cNvSpPr>
                <a:spLocks/>
              </p:cNvSpPr>
              <p:nvPr/>
            </p:nvSpPr>
            <p:spPr bwMode="auto">
              <a:xfrm>
                <a:off x="5622" y="1506"/>
                <a:ext cx="67" cy="56"/>
              </a:xfrm>
              <a:custGeom>
                <a:avLst/>
                <a:gdLst>
                  <a:gd name="T0" fmla="*/ 60 w 67"/>
                  <a:gd name="T1" fmla="*/ 56 h 56"/>
                  <a:gd name="T2" fmla="*/ 0 w 67"/>
                  <a:gd name="T3" fmla="*/ 8 h 56"/>
                  <a:gd name="T4" fmla="*/ 7 w 67"/>
                  <a:gd name="T5" fmla="*/ 0 h 56"/>
                  <a:gd name="T6" fmla="*/ 67 w 67"/>
                  <a:gd name="T7" fmla="*/ 48 h 56"/>
                  <a:gd name="T8" fmla="*/ 60 w 6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56">
                    <a:moveTo>
                      <a:pt x="60" y="56"/>
                    </a:moveTo>
                    <a:lnTo>
                      <a:pt x="0" y="8"/>
                    </a:lnTo>
                    <a:lnTo>
                      <a:pt x="7" y="0"/>
                    </a:lnTo>
                    <a:lnTo>
                      <a:pt x="67" y="48"/>
                    </a:lnTo>
                    <a:lnTo>
                      <a:pt x="60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43"/>
              <p:cNvSpPr>
                <a:spLocks noEditPoints="1"/>
              </p:cNvSpPr>
              <p:nvPr/>
            </p:nvSpPr>
            <p:spPr bwMode="auto">
              <a:xfrm>
                <a:off x="5515" y="1329"/>
                <a:ext cx="112" cy="321"/>
              </a:xfrm>
              <a:custGeom>
                <a:avLst/>
                <a:gdLst>
                  <a:gd name="T0" fmla="*/ 101 w 112"/>
                  <a:gd name="T1" fmla="*/ 13 h 321"/>
                  <a:gd name="T2" fmla="*/ 101 w 112"/>
                  <a:gd name="T3" fmla="*/ 310 h 321"/>
                  <a:gd name="T4" fmla="*/ 13 w 112"/>
                  <a:gd name="T5" fmla="*/ 310 h 321"/>
                  <a:gd name="T6" fmla="*/ 13 w 112"/>
                  <a:gd name="T7" fmla="*/ 13 h 321"/>
                  <a:gd name="T8" fmla="*/ 101 w 112"/>
                  <a:gd name="T9" fmla="*/ 13 h 321"/>
                  <a:gd name="T10" fmla="*/ 112 w 112"/>
                  <a:gd name="T11" fmla="*/ 0 h 321"/>
                  <a:gd name="T12" fmla="*/ 0 w 112"/>
                  <a:gd name="T13" fmla="*/ 0 h 321"/>
                  <a:gd name="T14" fmla="*/ 0 w 112"/>
                  <a:gd name="T15" fmla="*/ 321 h 321"/>
                  <a:gd name="T16" fmla="*/ 112 w 112"/>
                  <a:gd name="T17" fmla="*/ 321 h 321"/>
                  <a:gd name="T18" fmla="*/ 112 w 112"/>
                  <a:gd name="T19" fmla="*/ 0 h 321"/>
                  <a:gd name="T20" fmla="*/ 112 w 112"/>
                  <a:gd name="T21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2" h="321">
                    <a:moveTo>
                      <a:pt x="101" y="13"/>
                    </a:moveTo>
                    <a:lnTo>
                      <a:pt x="101" y="310"/>
                    </a:lnTo>
                    <a:lnTo>
                      <a:pt x="13" y="310"/>
                    </a:lnTo>
                    <a:lnTo>
                      <a:pt x="13" y="13"/>
                    </a:lnTo>
                    <a:lnTo>
                      <a:pt x="101" y="13"/>
                    </a:lnTo>
                    <a:close/>
                    <a:moveTo>
                      <a:pt x="112" y="0"/>
                    </a:moveTo>
                    <a:lnTo>
                      <a:pt x="0" y="0"/>
                    </a:lnTo>
                    <a:lnTo>
                      <a:pt x="0" y="321"/>
                    </a:lnTo>
                    <a:lnTo>
                      <a:pt x="112" y="321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44"/>
              <p:cNvSpPr>
                <a:spLocks noEditPoints="1"/>
              </p:cNvSpPr>
              <p:nvPr/>
            </p:nvSpPr>
            <p:spPr bwMode="auto">
              <a:xfrm>
                <a:off x="5515" y="1329"/>
                <a:ext cx="112" cy="321"/>
              </a:xfrm>
              <a:custGeom>
                <a:avLst/>
                <a:gdLst>
                  <a:gd name="T0" fmla="*/ 101 w 112"/>
                  <a:gd name="T1" fmla="*/ 13 h 321"/>
                  <a:gd name="T2" fmla="*/ 101 w 112"/>
                  <a:gd name="T3" fmla="*/ 310 h 321"/>
                  <a:gd name="T4" fmla="*/ 13 w 112"/>
                  <a:gd name="T5" fmla="*/ 310 h 321"/>
                  <a:gd name="T6" fmla="*/ 13 w 112"/>
                  <a:gd name="T7" fmla="*/ 13 h 321"/>
                  <a:gd name="T8" fmla="*/ 101 w 112"/>
                  <a:gd name="T9" fmla="*/ 13 h 321"/>
                  <a:gd name="T10" fmla="*/ 112 w 112"/>
                  <a:gd name="T11" fmla="*/ 0 h 321"/>
                  <a:gd name="T12" fmla="*/ 0 w 112"/>
                  <a:gd name="T13" fmla="*/ 0 h 321"/>
                  <a:gd name="T14" fmla="*/ 0 w 112"/>
                  <a:gd name="T15" fmla="*/ 321 h 321"/>
                  <a:gd name="T16" fmla="*/ 112 w 112"/>
                  <a:gd name="T17" fmla="*/ 321 h 321"/>
                  <a:gd name="T18" fmla="*/ 112 w 112"/>
                  <a:gd name="T19" fmla="*/ 0 h 321"/>
                  <a:gd name="T20" fmla="*/ 112 w 112"/>
                  <a:gd name="T21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2" h="321">
                    <a:moveTo>
                      <a:pt x="101" y="13"/>
                    </a:moveTo>
                    <a:lnTo>
                      <a:pt x="101" y="310"/>
                    </a:lnTo>
                    <a:lnTo>
                      <a:pt x="13" y="310"/>
                    </a:lnTo>
                    <a:lnTo>
                      <a:pt x="13" y="13"/>
                    </a:lnTo>
                    <a:lnTo>
                      <a:pt x="101" y="13"/>
                    </a:lnTo>
                    <a:moveTo>
                      <a:pt x="112" y="0"/>
                    </a:moveTo>
                    <a:lnTo>
                      <a:pt x="0" y="0"/>
                    </a:lnTo>
                    <a:lnTo>
                      <a:pt x="0" y="321"/>
                    </a:lnTo>
                    <a:lnTo>
                      <a:pt x="112" y="321"/>
                    </a:lnTo>
                    <a:lnTo>
                      <a:pt x="112" y="0"/>
                    </a:lnTo>
                    <a:lnTo>
                      <a:pt x="1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45"/>
              <p:cNvSpPr>
                <a:spLocks/>
              </p:cNvSpPr>
              <p:nvPr/>
            </p:nvSpPr>
            <p:spPr bwMode="auto">
              <a:xfrm>
                <a:off x="5515" y="1417"/>
                <a:ext cx="112" cy="0"/>
              </a:xfrm>
              <a:custGeom>
                <a:avLst/>
                <a:gdLst>
                  <a:gd name="T0" fmla="*/ 0 w 112"/>
                  <a:gd name="T1" fmla="*/ 112 w 112"/>
                  <a:gd name="T2" fmla="*/ 0 w 1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12">
                    <a:moveTo>
                      <a:pt x="0" y="0"/>
                    </a:moveTo>
                    <a:lnTo>
                      <a:pt x="1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Line 146"/>
              <p:cNvSpPr>
                <a:spLocks noChangeShapeType="1"/>
              </p:cNvSpPr>
              <p:nvPr/>
            </p:nvSpPr>
            <p:spPr bwMode="auto">
              <a:xfrm>
                <a:off x="5515" y="1417"/>
                <a:ext cx="112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Rectangle 147"/>
              <p:cNvSpPr>
                <a:spLocks noChangeArrowheads="1"/>
              </p:cNvSpPr>
              <p:nvPr/>
            </p:nvSpPr>
            <p:spPr bwMode="auto">
              <a:xfrm>
                <a:off x="5515" y="1411"/>
                <a:ext cx="112" cy="1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48"/>
              <p:cNvSpPr>
                <a:spLocks/>
              </p:cNvSpPr>
              <p:nvPr/>
            </p:nvSpPr>
            <p:spPr bwMode="auto">
              <a:xfrm>
                <a:off x="5515" y="1498"/>
                <a:ext cx="112" cy="0"/>
              </a:xfrm>
              <a:custGeom>
                <a:avLst/>
                <a:gdLst>
                  <a:gd name="T0" fmla="*/ 0 w 112"/>
                  <a:gd name="T1" fmla="*/ 112 w 112"/>
                  <a:gd name="T2" fmla="*/ 0 w 1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12">
                    <a:moveTo>
                      <a:pt x="0" y="0"/>
                    </a:moveTo>
                    <a:lnTo>
                      <a:pt x="1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Line 149"/>
              <p:cNvSpPr>
                <a:spLocks noChangeShapeType="1"/>
              </p:cNvSpPr>
              <p:nvPr/>
            </p:nvSpPr>
            <p:spPr bwMode="auto">
              <a:xfrm>
                <a:off x="5515" y="1498"/>
                <a:ext cx="112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Rectangle 150"/>
              <p:cNvSpPr>
                <a:spLocks noChangeArrowheads="1"/>
              </p:cNvSpPr>
              <p:nvPr/>
            </p:nvSpPr>
            <p:spPr bwMode="auto">
              <a:xfrm>
                <a:off x="5515" y="1493"/>
                <a:ext cx="112" cy="1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51"/>
              <p:cNvSpPr>
                <a:spLocks/>
              </p:cNvSpPr>
              <p:nvPr/>
            </p:nvSpPr>
            <p:spPr bwMode="auto">
              <a:xfrm>
                <a:off x="5515" y="1580"/>
                <a:ext cx="112" cy="0"/>
              </a:xfrm>
              <a:custGeom>
                <a:avLst/>
                <a:gdLst>
                  <a:gd name="T0" fmla="*/ 0 w 112"/>
                  <a:gd name="T1" fmla="*/ 112 w 112"/>
                  <a:gd name="T2" fmla="*/ 0 w 1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12">
                    <a:moveTo>
                      <a:pt x="0" y="0"/>
                    </a:moveTo>
                    <a:lnTo>
                      <a:pt x="1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Line 152"/>
              <p:cNvSpPr>
                <a:spLocks noChangeShapeType="1"/>
              </p:cNvSpPr>
              <p:nvPr/>
            </p:nvSpPr>
            <p:spPr bwMode="auto">
              <a:xfrm>
                <a:off x="5515" y="1580"/>
                <a:ext cx="112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Rectangle 153"/>
              <p:cNvSpPr>
                <a:spLocks noChangeArrowheads="1"/>
              </p:cNvSpPr>
              <p:nvPr/>
            </p:nvSpPr>
            <p:spPr bwMode="auto">
              <a:xfrm>
                <a:off x="5515" y="1575"/>
                <a:ext cx="112" cy="1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54"/>
              <p:cNvSpPr>
                <a:spLocks noEditPoints="1"/>
              </p:cNvSpPr>
              <p:nvPr/>
            </p:nvSpPr>
            <p:spPr bwMode="auto">
              <a:xfrm>
                <a:off x="5556" y="1594"/>
                <a:ext cx="34" cy="34"/>
              </a:xfrm>
              <a:custGeom>
                <a:avLst/>
                <a:gdLst>
                  <a:gd name="T0" fmla="*/ 9 w 19"/>
                  <a:gd name="T1" fmla="*/ 19 h 19"/>
                  <a:gd name="T2" fmla="*/ 1 w 19"/>
                  <a:gd name="T3" fmla="*/ 13 h 19"/>
                  <a:gd name="T4" fmla="*/ 1 w 19"/>
                  <a:gd name="T5" fmla="*/ 5 h 19"/>
                  <a:gd name="T6" fmla="*/ 6 w 19"/>
                  <a:gd name="T7" fmla="*/ 1 h 19"/>
                  <a:gd name="T8" fmla="*/ 9 w 19"/>
                  <a:gd name="T9" fmla="*/ 0 h 19"/>
                  <a:gd name="T10" fmla="*/ 18 w 19"/>
                  <a:gd name="T11" fmla="*/ 6 h 19"/>
                  <a:gd name="T12" fmla="*/ 18 w 19"/>
                  <a:gd name="T13" fmla="*/ 13 h 19"/>
                  <a:gd name="T14" fmla="*/ 13 w 19"/>
                  <a:gd name="T15" fmla="*/ 18 h 19"/>
                  <a:gd name="T16" fmla="*/ 9 w 19"/>
                  <a:gd name="T17" fmla="*/ 19 h 19"/>
                  <a:gd name="T18" fmla="*/ 9 w 19"/>
                  <a:gd name="T19" fmla="*/ 3 h 19"/>
                  <a:gd name="T20" fmla="*/ 7 w 19"/>
                  <a:gd name="T21" fmla="*/ 4 h 19"/>
                  <a:gd name="T22" fmla="*/ 4 w 19"/>
                  <a:gd name="T23" fmla="*/ 7 h 19"/>
                  <a:gd name="T24" fmla="*/ 3 w 19"/>
                  <a:gd name="T25" fmla="*/ 12 h 19"/>
                  <a:gd name="T26" fmla="*/ 11 w 19"/>
                  <a:gd name="T27" fmla="*/ 15 h 19"/>
                  <a:gd name="T28" fmla="*/ 15 w 19"/>
                  <a:gd name="T29" fmla="*/ 12 h 19"/>
                  <a:gd name="T30" fmla="*/ 15 w 19"/>
                  <a:gd name="T31" fmla="*/ 7 h 19"/>
                  <a:gd name="T32" fmla="*/ 9 w 19"/>
                  <a:gd name="T3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5" y="19"/>
                      <a:pt x="2" y="16"/>
                      <a:pt x="1" y="13"/>
                    </a:cubicBezTo>
                    <a:cubicBezTo>
                      <a:pt x="0" y="10"/>
                      <a:pt x="0" y="8"/>
                      <a:pt x="1" y="5"/>
                    </a:cubicBezTo>
                    <a:cubicBezTo>
                      <a:pt x="2" y="3"/>
                      <a:pt x="4" y="1"/>
                      <a:pt x="6" y="1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3" y="0"/>
                      <a:pt x="17" y="2"/>
                      <a:pt x="18" y="6"/>
                    </a:cubicBezTo>
                    <a:cubicBezTo>
                      <a:pt x="19" y="8"/>
                      <a:pt x="19" y="11"/>
                      <a:pt x="18" y="13"/>
                    </a:cubicBezTo>
                    <a:cubicBezTo>
                      <a:pt x="17" y="15"/>
                      <a:pt x="15" y="17"/>
                      <a:pt x="13" y="18"/>
                    </a:cubicBezTo>
                    <a:cubicBezTo>
                      <a:pt x="11" y="18"/>
                      <a:pt x="10" y="19"/>
                      <a:pt x="9" y="19"/>
                    </a:cubicBezTo>
                    <a:close/>
                    <a:moveTo>
                      <a:pt x="9" y="3"/>
                    </a:moveTo>
                    <a:cubicBezTo>
                      <a:pt x="9" y="3"/>
                      <a:pt x="8" y="3"/>
                      <a:pt x="7" y="4"/>
                    </a:cubicBezTo>
                    <a:cubicBezTo>
                      <a:pt x="6" y="4"/>
                      <a:pt x="4" y="5"/>
                      <a:pt x="4" y="7"/>
                    </a:cubicBezTo>
                    <a:cubicBezTo>
                      <a:pt x="3" y="8"/>
                      <a:pt x="3" y="10"/>
                      <a:pt x="3" y="12"/>
                    </a:cubicBezTo>
                    <a:cubicBezTo>
                      <a:pt x="5" y="15"/>
                      <a:pt x="8" y="16"/>
                      <a:pt x="11" y="15"/>
                    </a:cubicBezTo>
                    <a:cubicBezTo>
                      <a:pt x="13" y="15"/>
                      <a:pt x="14" y="13"/>
                      <a:pt x="15" y="12"/>
                    </a:cubicBezTo>
                    <a:cubicBezTo>
                      <a:pt x="16" y="10"/>
                      <a:pt x="16" y="9"/>
                      <a:pt x="15" y="7"/>
                    </a:cubicBezTo>
                    <a:cubicBezTo>
                      <a:pt x="14" y="5"/>
                      <a:pt x="12" y="3"/>
                      <a:pt x="9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55"/>
              <p:cNvSpPr>
                <a:spLocks noEditPoints="1"/>
              </p:cNvSpPr>
              <p:nvPr/>
            </p:nvSpPr>
            <p:spPr bwMode="auto">
              <a:xfrm>
                <a:off x="6371" y="1322"/>
                <a:ext cx="198" cy="189"/>
              </a:xfrm>
              <a:custGeom>
                <a:avLst/>
                <a:gdLst>
                  <a:gd name="T0" fmla="*/ 60 w 111"/>
                  <a:gd name="T1" fmla="*/ 106 h 106"/>
                  <a:gd name="T2" fmla="*/ 56 w 111"/>
                  <a:gd name="T3" fmla="*/ 101 h 106"/>
                  <a:gd name="T4" fmla="*/ 77 w 111"/>
                  <a:gd name="T5" fmla="*/ 83 h 106"/>
                  <a:gd name="T6" fmla="*/ 78 w 111"/>
                  <a:gd name="T7" fmla="*/ 75 h 106"/>
                  <a:gd name="T8" fmla="*/ 63 w 111"/>
                  <a:gd name="T9" fmla="*/ 56 h 106"/>
                  <a:gd name="T10" fmla="*/ 61 w 111"/>
                  <a:gd name="T11" fmla="*/ 54 h 106"/>
                  <a:gd name="T12" fmla="*/ 101 w 111"/>
                  <a:gd name="T13" fmla="*/ 21 h 106"/>
                  <a:gd name="T14" fmla="*/ 105 w 111"/>
                  <a:gd name="T15" fmla="*/ 14 h 106"/>
                  <a:gd name="T16" fmla="*/ 103 w 111"/>
                  <a:gd name="T17" fmla="*/ 8 h 106"/>
                  <a:gd name="T18" fmla="*/ 98 w 111"/>
                  <a:gd name="T19" fmla="*/ 6 h 106"/>
                  <a:gd name="T20" fmla="*/ 90 w 111"/>
                  <a:gd name="T21" fmla="*/ 9 h 106"/>
                  <a:gd name="T22" fmla="*/ 53 w 111"/>
                  <a:gd name="T23" fmla="*/ 45 h 106"/>
                  <a:gd name="T24" fmla="*/ 51 w 111"/>
                  <a:gd name="T25" fmla="*/ 43 h 106"/>
                  <a:gd name="T26" fmla="*/ 34 w 111"/>
                  <a:gd name="T27" fmla="*/ 25 h 106"/>
                  <a:gd name="T28" fmla="*/ 26 w 111"/>
                  <a:gd name="T29" fmla="*/ 26 h 106"/>
                  <a:gd name="T30" fmla="*/ 4 w 111"/>
                  <a:gd name="T31" fmla="*/ 45 h 106"/>
                  <a:gd name="T32" fmla="*/ 0 w 111"/>
                  <a:gd name="T33" fmla="*/ 40 h 106"/>
                  <a:gd name="T34" fmla="*/ 23 w 111"/>
                  <a:gd name="T35" fmla="*/ 21 h 106"/>
                  <a:gd name="T36" fmla="*/ 38 w 111"/>
                  <a:gd name="T37" fmla="*/ 21 h 106"/>
                  <a:gd name="T38" fmla="*/ 53 w 111"/>
                  <a:gd name="T39" fmla="*/ 37 h 106"/>
                  <a:gd name="T40" fmla="*/ 86 w 111"/>
                  <a:gd name="T41" fmla="*/ 5 h 106"/>
                  <a:gd name="T42" fmla="*/ 98 w 111"/>
                  <a:gd name="T43" fmla="*/ 0 h 106"/>
                  <a:gd name="T44" fmla="*/ 108 w 111"/>
                  <a:gd name="T45" fmla="*/ 4 h 106"/>
                  <a:gd name="T46" fmla="*/ 111 w 111"/>
                  <a:gd name="T47" fmla="*/ 14 h 106"/>
                  <a:gd name="T48" fmla="*/ 104 w 111"/>
                  <a:gd name="T49" fmla="*/ 26 h 106"/>
                  <a:gd name="T50" fmla="*/ 69 w 111"/>
                  <a:gd name="T51" fmla="*/ 55 h 106"/>
                  <a:gd name="T52" fmla="*/ 83 w 111"/>
                  <a:gd name="T53" fmla="*/ 71 h 106"/>
                  <a:gd name="T54" fmla="*/ 82 w 111"/>
                  <a:gd name="T55" fmla="*/ 87 h 106"/>
                  <a:gd name="T56" fmla="*/ 60 w 111"/>
                  <a:gd name="T57" fmla="*/ 106 h 106"/>
                  <a:gd name="T58" fmla="*/ 93 w 111"/>
                  <a:gd name="T59" fmla="*/ 23 h 106"/>
                  <a:gd name="T60" fmla="*/ 88 w 111"/>
                  <a:gd name="T61" fmla="*/ 22 h 106"/>
                  <a:gd name="T62" fmla="*/ 87 w 111"/>
                  <a:gd name="T63" fmla="*/ 17 h 106"/>
                  <a:gd name="T64" fmla="*/ 90 w 111"/>
                  <a:gd name="T65" fmla="*/ 11 h 106"/>
                  <a:gd name="T66" fmla="*/ 95 w 111"/>
                  <a:gd name="T67" fmla="*/ 8 h 106"/>
                  <a:gd name="T68" fmla="*/ 101 w 111"/>
                  <a:gd name="T69" fmla="*/ 10 h 106"/>
                  <a:gd name="T70" fmla="*/ 102 w 111"/>
                  <a:gd name="T71" fmla="*/ 16 h 106"/>
                  <a:gd name="T72" fmla="*/ 99 w 111"/>
                  <a:gd name="T73" fmla="*/ 21 h 106"/>
                  <a:gd name="T74" fmla="*/ 93 w 111"/>
                  <a:gd name="T75" fmla="*/ 23 h 106"/>
                  <a:gd name="T76" fmla="*/ 97 w 111"/>
                  <a:gd name="T77" fmla="*/ 14 h 106"/>
                  <a:gd name="T78" fmla="*/ 94 w 111"/>
                  <a:gd name="T79" fmla="*/ 15 h 106"/>
                  <a:gd name="T80" fmla="*/ 93 w 111"/>
                  <a:gd name="T81" fmla="*/ 18 h 106"/>
                  <a:gd name="T82" fmla="*/ 95 w 111"/>
                  <a:gd name="T83" fmla="*/ 16 h 106"/>
                  <a:gd name="T84" fmla="*/ 97 w 111"/>
                  <a:gd name="T85" fmla="*/ 1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106">
                    <a:moveTo>
                      <a:pt x="60" y="106"/>
                    </a:moveTo>
                    <a:cubicBezTo>
                      <a:pt x="56" y="101"/>
                      <a:pt x="56" y="101"/>
                      <a:pt x="56" y="101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8" y="82"/>
                      <a:pt x="81" y="78"/>
                      <a:pt x="78" y="75"/>
                    </a:cubicBezTo>
                    <a:cubicBezTo>
                      <a:pt x="74" y="70"/>
                      <a:pt x="63" y="57"/>
                      <a:pt x="63" y="56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4" y="19"/>
                      <a:pt x="105" y="17"/>
                      <a:pt x="105" y="14"/>
                    </a:cubicBezTo>
                    <a:cubicBezTo>
                      <a:pt x="105" y="12"/>
                      <a:pt x="105" y="10"/>
                      <a:pt x="103" y="8"/>
                    </a:cubicBezTo>
                    <a:cubicBezTo>
                      <a:pt x="102" y="7"/>
                      <a:pt x="100" y="6"/>
                      <a:pt x="98" y="6"/>
                    </a:cubicBezTo>
                    <a:cubicBezTo>
                      <a:pt x="95" y="5"/>
                      <a:pt x="92" y="7"/>
                      <a:pt x="90" y="9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0" y="42"/>
                      <a:pt x="39" y="31"/>
                      <a:pt x="34" y="25"/>
                    </a:cubicBezTo>
                    <a:cubicBezTo>
                      <a:pt x="31" y="22"/>
                      <a:pt x="26" y="25"/>
                      <a:pt x="26" y="26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6" y="19"/>
                      <a:pt x="33" y="16"/>
                      <a:pt x="38" y="21"/>
                    </a:cubicBezTo>
                    <a:cubicBezTo>
                      <a:pt x="42" y="25"/>
                      <a:pt x="49" y="33"/>
                      <a:pt x="53" y="37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91" y="0"/>
                      <a:pt x="95" y="0"/>
                      <a:pt x="98" y="0"/>
                    </a:cubicBezTo>
                    <a:cubicBezTo>
                      <a:pt x="102" y="0"/>
                      <a:pt x="105" y="1"/>
                      <a:pt x="108" y="4"/>
                    </a:cubicBezTo>
                    <a:cubicBezTo>
                      <a:pt x="110" y="7"/>
                      <a:pt x="111" y="11"/>
                      <a:pt x="111" y="14"/>
                    </a:cubicBezTo>
                    <a:cubicBezTo>
                      <a:pt x="111" y="17"/>
                      <a:pt x="110" y="22"/>
                      <a:pt x="104" y="26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72" y="59"/>
                      <a:pt x="79" y="67"/>
                      <a:pt x="83" y="71"/>
                    </a:cubicBezTo>
                    <a:cubicBezTo>
                      <a:pt x="88" y="77"/>
                      <a:pt x="84" y="84"/>
                      <a:pt x="82" y="87"/>
                    </a:cubicBezTo>
                    <a:lnTo>
                      <a:pt x="60" y="106"/>
                    </a:lnTo>
                    <a:close/>
                    <a:moveTo>
                      <a:pt x="93" y="23"/>
                    </a:moveTo>
                    <a:cubicBezTo>
                      <a:pt x="91" y="23"/>
                      <a:pt x="89" y="23"/>
                      <a:pt x="88" y="22"/>
                    </a:cubicBezTo>
                    <a:cubicBezTo>
                      <a:pt x="87" y="20"/>
                      <a:pt x="87" y="19"/>
                      <a:pt x="87" y="17"/>
                    </a:cubicBezTo>
                    <a:cubicBezTo>
                      <a:pt x="87" y="15"/>
                      <a:pt x="88" y="13"/>
                      <a:pt x="90" y="11"/>
                    </a:cubicBezTo>
                    <a:cubicBezTo>
                      <a:pt x="92" y="10"/>
                      <a:pt x="94" y="9"/>
                      <a:pt x="95" y="8"/>
                    </a:cubicBezTo>
                    <a:cubicBezTo>
                      <a:pt x="98" y="8"/>
                      <a:pt x="100" y="9"/>
                      <a:pt x="101" y="10"/>
                    </a:cubicBezTo>
                    <a:cubicBezTo>
                      <a:pt x="102" y="12"/>
                      <a:pt x="103" y="14"/>
                      <a:pt x="102" y="16"/>
                    </a:cubicBezTo>
                    <a:cubicBezTo>
                      <a:pt x="102" y="18"/>
                      <a:pt x="101" y="19"/>
                      <a:pt x="99" y="21"/>
                    </a:cubicBezTo>
                    <a:cubicBezTo>
                      <a:pt x="97" y="22"/>
                      <a:pt x="95" y="23"/>
                      <a:pt x="93" y="23"/>
                    </a:cubicBezTo>
                    <a:close/>
                    <a:moveTo>
                      <a:pt x="97" y="14"/>
                    </a:moveTo>
                    <a:cubicBezTo>
                      <a:pt x="96" y="14"/>
                      <a:pt x="95" y="15"/>
                      <a:pt x="94" y="15"/>
                    </a:cubicBezTo>
                    <a:cubicBezTo>
                      <a:pt x="93" y="16"/>
                      <a:pt x="93" y="17"/>
                      <a:pt x="93" y="18"/>
                    </a:cubicBezTo>
                    <a:cubicBezTo>
                      <a:pt x="93" y="18"/>
                      <a:pt x="94" y="17"/>
                      <a:pt x="95" y="16"/>
                    </a:cubicBezTo>
                    <a:cubicBezTo>
                      <a:pt x="96" y="16"/>
                      <a:pt x="96" y="15"/>
                      <a:pt x="97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56"/>
              <p:cNvSpPr>
                <a:spLocks noEditPoints="1"/>
              </p:cNvSpPr>
              <p:nvPr/>
            </p:nvSpPr>
            <p:spPr bwMode="auto">
              <a:xfrm>
                <a:off x="6286" y="1393"/>
                <a:ext cx="196" cy="271"/>
              </a:xfrm>
              <a:custGeom>
                <a:avLst/>
                <a:gdLst>
                  <a:gd name="T0" fmla="*/ 66 w 110"/>
                  <a:gd name="T1" fmla="*/ 152 h 152"/>
                  <a:gd name="T2" fmla="*/ 60 w 110"/>
                  <a:gd name="T3" fmla="*/ 150 h 152"/>
                  <a:gd name="T4" fmla="*/ 53 w 110"/>
                  <a:gd name="T5" fmla="*/ 133 h 152"/>
                  <a:gd name="T6" fmla="*/ 53 w 110"/>
                  <a:gd name="T7" fmla="*/ 127 h 152"/>
                  <a:gd name="T8" fmla="*/ 47 w 110"/>
                  <a:gd name="T9" fmla="*/ 109 h 152"/>
                  <a:gd name="T10" fmla="*/ 35 w 110"/>
                  <a:gd name="T11" fmla="*/ 124 h 152"/>
                  <a:gd name="T12" fmla="*/ 34 w 110"/>
                  <a:gd name="T13" fmla="*/ 124 h 152"/>
                  <a:gd name="T14" fmla="*/ 34 w 110"/>
                  <a:gd name="T15" fmla="*/ 124 h 152"/>
                  <a:gd name="T16" fmla="*/ 22 w 110"/>
                  <a:gd name="T17" fmla="*/ 106 h 152"/>
                  <a:gd name="T18" fmla="*/ 22 w 110"/>
                  <a:gd name="T19" fmla="*/ 100 h 152"/>
                  <a:gd name="T20" fmla="*/ 22 w 110"/>
                  <a:gd name="T21" fmla="*/ 83 h 152"/>
                  <a:gd name="T22" fmla="*/ 18 w 110"/>
                  <a:gd name="T23" fmla="*/ 70 h 152"/>
                  <a:gd name="T24" fmla="*/ 1 w 110"/>
                  <a:gd name="T25" fmla="*/ 39 h 152"/>
                  <a:gd name="T26" fmla="*/ 0 w 110"/>
                  <a:gd name="T27" fmla="*/ 36 h 152"/>
                  <a:gd name="T28" fmla="*/ 49 w 110"/>
                  <a:gd name="T29" fmla="*/ 0 h 152"/>
                  <a:gd name="T30" fmla="*/ 110 w 110"/>
                  <a:gd name="T31" fmla="*/ 64 h 152"/>
                  <a:gd name="T32" fmla="*/ 92 w 110"/>
                  <a:gd name="T33" fmla="*/ 86 h 152"/>
                  <a:gd name="T34" fmla="*/ 97 w 110"/>
                  <a:gd name="T35" fmla="*/ 92 h 152"/>
                  <a:gd name="T36" fmla="*/ 97 w 110"/>
                  <a:gd name="T37" fmla="*/ 93 h 152"/>
                  <a:gd name="T38" fmla="*/ 96 w 110"/>
                  <a:gd name="T39" fmla="*/ 94 h 152"/>
                  <a:gd name="T40" fmla="*/ 94 w 110"/>
                  <a:gd name="T41" fmla="*/ 96 h 152"/>
                  <a:gd name="T42" fmla="*/ 90 w 110"/>
                  <a:gd name="T43" fmla="*/ 102 h 152"/>
                  <a:gd name="T44" fmla="*/ 90 w 110"/>
                  <a:gd name="T45" fmla="*/ 107 h 152"/>
                  <a:gd name="T46" fmla="*/ 89 w 110"/>
                  <a:gd name="T47" fmla="*/ 119 h 152"/>
                  <a:gd name="T48" fmla="*/ 82 w 110"/>
                  <a:gd name="T49" fmla="*/ 124 h 152"/>
                  <a:gd name="T50" fmla="*/ 76 w 110"/>
                  <a:gd name="T51" fmla="*/ 121 h 152"/>
                  <a:gd name="T52" fmla="*/ 78 w 110"/>
                  <a:gd name="T53" fmla="*/ 126 h 152"/>
                  <a:gd name="T54" fmla="*/ 82 w 110"/>
                  <a:gd name="T55" fmla="*/ 138 h 152"/>
                  <a:gd name="T56" fmla="*/ 66 w 110"/>
                  <a:gd name="T57" fmla="*/ 152 h 152"/>
                  <a:gd name="T58" fmla="*/ 42 w 110"/>
                  <a:gd name="T59" fmla="*/ 101 h 152"/>
                  <a:gd name="T60" fmla="*/ 45 w 110"/>
                  <a:gd name="T61" fmla="*/ 101 h 152"/>
                  <a:gd name="T62" fmla="*/ 59 w 110"/>
                  <a:gd name="T63" fmla="*/ 126 h 152"/>
                  <a:gd name="T64" fmla="*/ 59 w 110"/>
                  <a:gd name="T65" fmla="*/ 133 h 152"/>
                  <a:gd name="T66" fmla="*/ 63 w 110"/>
                  <a:gd name="T67" fmla="*/ 145 h 152"/>
                  <a:gd name="T68" fmla="*/ 66 w 110"/>
                  <a:gd name="T69" fmla="*/ 146 h 152"/>
                  <a:gd name="T70" fmla="*/ 76 w 110"/>
                  <a:gd name="T71" fmla="*/ 137 h 152"/>
                  <a:gd name="T72" fmla="*/ 73 w 110"/>
                  <a:gd name="T73" fmla="*/ 128 h 152"/>
                  <a:gd name="T74" fmla="*/ 70 w 110"/>
                  <a:gd name="T75" fmla="*/ 117 h 152"/>
                  <a:gd name="T76" fmla="*/ 70 w 110"/>
                  <a:gd name="T77" fmla="*/ 115 h 152"/>
                  <a:gd name="T78" fmla="*/ 72 w 110"/>
                  <a:gd name="T79" fmla="*/ 114 h 152"/>
                  <a:gd name="T80" fmla="*/ 74 w 110"/>
                  <a:gd name="T81" fmla="*/ 114 h 152"/>
                  <a:gd name="T82" fmla="*/ 77 w 110"/>
                  <a:gd name="T83" fmla="*/ 115 h 152"/>
                  <a:gd name="T84" fmla="*/ 78 w 110"/>
                  <a:gd name="T85" fmla="*/ 115 h 152"/>
                  <a:gd name="T86" fmla="*/ 79 w 110"/>
                  <a:gd name="T87" fmla="*/ 116 h 152"/>
                  <a:gd name="T88" fmla="*/ 84 w 110"/>
                  <a:gd name="T89" fmla="*/ 116 h 152"/>
                  <a:gd name="T90" fmla="*/ 85 w 110"/>
                  <a:gd name="T91" fmla="*/ 108 h 152"/>
                  <a:gd name="T92" fmla="*/ 84 w 110"/>
                  <a:gd name="T93" fmla="*/ 102 h 152"/>
                  <a:gd name="T94" fmla="*/ 90 w 110"/>
                  <a:gd name="T95" fmla="*/ 92 h 152"/>
                  <a:gd name="T96" fmla="*/ 86 w 110"/>
                  <a:gd name="T97" fmla="*/ 88 h 152"/>
                  <a:gd name="T98" fmla="*/ 83 w 110"/>
                  <a:gd name="T99" fmla="*/ 87 h 152"/>
                  <a:gd name="T100" fmla="*/ 102 w 110"/>
                  <a:gd name="T101" fmla="*/ 64 h 152"/>
                  <a:gd name="T102" fmla="*/ 49 w 110"/>
                  <a:gd name="T103" fmla="*/ 8 h 152"/>
                  <a:gd name="T104" fmla="*/ 7 w 110"/>
                  <a:gd name="T105" fmla="*/ 38 h 152"/>
                  <a:gd name="T106" fmla="*/ 23 w 110"/>
                  <a:gd name="T107" fmla="*/ 68 h 152"/>
                  <a:gd name="T108" fmla="*/ 27 w 110"/>
                  <a:gd name="T109" fmla="*/ 83 h 152"/>
                  <a:gd name="T110" fmla="*/ 28 w 110"/>
                  <a:gd name="T111" fmla="*/ 100 h 152"/>
                  <a:gd name="T112" fmla="*/ 28 w 110"/>
                  <a:gd name="T113" fmla="*/ 106 h 152"/>
                  <a:gd name="T114" fmla="*/ 35 w 110"/>
                  <a:gd name="T115" fmla="*/ 119 h 152"/>
                  <a:gd name="T116" fmla="*/ 42 w 110"/>
                  <a:gd name="T117" fmla="*/ 106 h 152"/>
                  <a:gd name="T118" fmla="*/ 42 w 110"/>
                  <a:gd name="T119" fmla="*/ 104 h 152"/>
                  <a:gd name="T120" fmla="*/ 42 w 110"/>
                  <a:gd name="T121" fmla="*/ 10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0" h="152">
                    <a:moveTo>
                      <a:pt x="66" y="152"/>
                    </a:moveTo>
                    <a:cubicBezTo>
                      <a:pt x="64" y="152"/>
                      <a:pt x="62" y="151"/>
                      <a:pt x="60" y="150"/>
                    </a:cubicBezTo>
                    <a:cubicBezTo>
                      <a:pt x="53" y="147"/>
                      <a:pt x="53" y="139"/>
                      <a:pt x="53" y="133"/>
                    </a:cubicBezTo>
                    <a:cubicBezTo>
                      <a:pt x="53" y="131"/>
                      <a:pt x="53" y="128"/>
                      <a:pt x="53" y="127"/>
                    </a:cubicBezTo>
                    <a:cubicBezTo>
                      <a:pt x="52" y="120"/>
                      <a:pt x="50" y="113"/>
                      <a:pt x="47" y="109"/>
                    </a:cubicBezTo>
                    <a:cubicBezTo>
                      <a:pt x="47" y="116"/>
                      <a:pt x="45" y="124"/>
                      <a:pt x="35" y="124"/>
                    </a:cubicBezTo>
                    <a:cubicBezTo>
                      <a:pt x="35" y="124"/>
                      <a:pt x="35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22" y="124"/>
                      <a:pt x="22" y="111"/>
                      <a:pt x="22" y="106"/>
                    </a:cubicBezTo>
                    <a:cubicBezTo>
                      <a:pt x="22" y="104"/>
                      <a:pt x="22" y="102"/>
                      <a:pt x="22" y="100"/>
                    </a:cubicBezTo>
                    <a:cubicBezTo>
                      <a:pt x="22" y="95"/>
                      <a:pt x="22" y="89"/>
                      <a:pt x="22" y="83"/>
                    </a:cubicBezTo>
                    <a:cubicBezTo>
                      <a:pt x="21" y="79"/>
                      <a:pt x="20" y="75"/>
                      <a:pt x="18" y="70"/>
                    </a:cubicBezTo>
                    <a:cubicBezTo>
                      <a:pt x="16" y="67"/>
                      <a:pt x="1" y="39"/>
                      <a:pt x="1" y="39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110" y="64"/>
                      <a:pt x="110" y="64"/>
                      <a:pt x="110" y="64"/>
                    </a:cubicBezTo>
                    <a:cubicBezTo>
                      <a:pt x="92" y="86"/>
                      <a:pt x="92" y="86"/>
                      <a:pt x="92" y="86"/>
                    </a:cubicBezTo>
                    <a:cubicBezTo>
                      <a:pt x="97" y="90"/>
                      <a:pt x="97" y="91"/>
                      <a:pt x="97" y="92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6" y="95"/>
                      <a:pt x="95" y="96"/>
                      <a:pt x="94" y="96"/>
                    </a:cubicBezTo>
                    <a:cubicBezTo>
                      <a:pt x="91" y="99"/>
                      <a:pt x="90" y="100"/>
                      <a:pt x="90" y="102"/>
                    </a:cubicBezTo>
                    <a:cubicBezTo>
                      <a:pt x="90" y="104"/>
                      <a:pt x="90" y="105"/>
                      <a:pt x="90" y="107"/>
                    </a:cubicBezTo>
                    <a:cubicBezTo>
                      <a:pt x="91" y="111"/>
                      <a:pt x="92" y="115"/>
                      <a:pt x="89" y="119"/>
                    </a:cubicBezTo>
                    <a:cubicBezTo>
                      <a:pt x="87" y="122"/>
                      <a:pt x="84" y="124"/>
                      <a:pt x="82" y="124"/>
                    </a:cubicBezTo>
                    <a:cubicBezTo>
                      <a:pt x="80" y="124"/>
                      <a:pt x="78" y="123"/>
                      <a:pt x="76" y="121"/>
                    </a:cubicBezTo>
                    <a:cubicBezTo>
                      <a:pt x="76" y="123"/>
                      <a:pt x="77" y="124"/>
                      <a:pt x="78" y="126"/>
                    </a:cubicBezTo>
                    <a:cubicBezTo>
                      <a:pt x="80" y="129"/>
                      <a:pt x="83" y="133"/>
                      <a:pt x="82" y="138"/>
                    </a:cubicBezTo>
                    <a:cubicBezTo>
                      <a:pt x="80" y="146"/>
                      <a:pt x="73" y="152"/>
                      <a:pt x="66" y="152"/>
                    </a:cubicBezTo>
                    <a:close/>
                    <a:moveTo>
                      <a:pt x="42" y="101"/>
                    </a:moveTo>
                    <a:cubicBezTo>
                      <a:pt x="45" y="101"/>
                      <a:pt x="45" y="101"/>
                      <a:pt x="45" y="101"/>
                    </a:cubicBezTo>
                    <a:cubicBezTo>
                      <a:pt x="55" y="101"/>
                      <a:pt x="58" y="123"/>
                      <a:pt x="59" y="126"/>
                    </a:cubicBezTo>
                    <a:cubicBezTo>
                      <a:pt x="59" y="128"/>
                      <a:pt x="59" y="130"/>
                      <a:pt x="59" y="133"/>
                    </a:cubicBezTo>
                    <a:cubicBezTo>
                      <a:pt x="59" y="139"/>
                      <a:pt x="59" y="143"/>
                      <a:pt x="63" y="145"/>
                    </a:cubicBezTo>
                    <a:cubicBezTo>
                      <a:pt x="64" y="146"/>
                      <a:pt x="65" y="146"/>
                      <a:pt x="66" y="146"/>
                    </a:cubicBezTo>
                    <a:cubicBezTo>
                      <a:pt x="71" y="146"/>
                      <a:pt x="75" y="142"/>
                      <a:pt x="76" y="137"/>
                    </a:cubicBezTo>
                    <a:cubicBezTo>
                      <a:pt x="76" y="134"/>
                      <a:pt x="75" y="132"/>
                      <a:pt x="73" y="128"/>
                    </a:cubicBezTo>
                    <a:cubicBezTo>
                      <a:pt x="71" y="125"/>
                      <a:pt x="69" y="121"/>
                      <a:pt x="70" y="117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3" y="114"/>
                      <a:pt x="74" y="114"/>
                      <a:pt x="74" y="114"/>
                    </a:cubicBezTo>
                    <a:cubicBezTo>
                      <a:pt x="75" y="114"/>
                      <a:pt x="76" y="114"/>
                      <a:pt x="77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80" y="118"/>
                      <a:pt x="82" y="119"/>
                      <a:pt x="84" y="116"/>
                    </a:cubicBezTo>
                    <a:cubicBezTo>
                      <a:pt x="86" y="114"/>
                      <a:pt x="85" y="112"/>
                      <a:pt x="85" y="108"/>
                    </a:cubicBezTo>
                    <a:cubicBezTo>
                      <a:pt x="84" y="106"/>
                      <a:pt x="84" y="105"/>
                      <a:pt x="84" y="102"/>
                    </a:cubicBezTo>
                    <a:cubicBezTo>
                      <a:pt x="84" y="97"/>
                      <a:pt x="87" y="94"/>
                      <a:pt x="90" y="92"/>
                    </a:cubicBezTo>
                    <a:cubicBezTo>
                      <a:pt x="89" y="91"/>
                      <a:pt x="87" y="89"/>
                      <a:pt x="86" y="88"/>
                    </a:cubicBezTo>
                    <a:cubicBezTo>
                      <a:pt x="83" y="87"/>
                      <a:pt x="83" y="87"/>
                      <a:pt x="83" y="87"/>
                    </a:cubicBezTo>
                    <a:cubicBezTo>
                      <a:pt x="102" y="64"/>
                      <a:pt x="102" y="64"/>
                      <a:pt x="102" y="64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11" y="45"/>
                      <a:pt x="22" y="65"/>
                      <a:pt x="23" y="68"/>
                    </a:cubicBezTo>
                    <a:cubicBezTo>
                      <a:pt x="26" y="73"/>
                      <a:pt x="27" y="78"/>
                      <a:pt x="27" y="83"/>
                    </a:cubicBezTo>
                    <a:cubicBezTo>
                      <a:pt x="28" y="89"/>
                      <a:pt x="28" y="95"/>
                      <a:pt x="28" y="100"/>
                    </a:cubicBezTo>
                    <a:cubicBezTo>
                      <a:pt x="28" y="102"/>
                      <a:pt x="28" y="104"/>
                      <a:pt x="28" y="106"/>
                    </a:cubicBezTo>
                    <a:cubicBezTo>
                      <a:pt x="28" y="117"/>
                      <a:pt x="31" y="119"/>
                      <a:pt x="35" y="119"/>
                    </a:cubicBezTo>
                    <a:cubicBezTo>
                      <a:pt x="40" y="118"/>
                      <a:pt x="41" y="114"/>
                      <a:pt x="42" y="106"/>
                    </a:cubicBezTo>
                    <a:cubicBezTo>
                      <a:pt x="42" y="105"/>
                      <a:pt x="42" y="104"/>
                      <a:pt x="42" y="104"/>
                    </a:cubicBezTo>
                    <a:lnTo>
                      <a:pt x="42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57"/>
              <p:cNvSpPr>
                <a:spLocks noEditPoints="1"/>
              </p:cNvSpPr>
              <p:nvPr/>
            </p:nvSpPr>
            <p:spPr bwMode="auto">
              <a:xfrm>
                <a:off x="6997" y="1363"/>
                <a:ext cx="341" cy="260"/>
              </a:xfrm>
              <a:custGeom>
                <a:avLst/>
                <a:gdLst>
                  <a:gd name="T0" fmla="*/ 330 w 341"/>
                  <a:gd name="T1" fmla="*/ 11 h 260"/>
                  <a:gd name="T2" fmla="*/ 330 w 341"/>
                  <a:gd name="T3" fmla="*/ 249 h 260"/>
                  <a:gd name="T4" fmla="*/ 10 w 341"/>
                  <a:gd name="T5" fmla="*/ 249 h 260"/>
                  <a:gd name="T6" fmla="*/ 10 w 341"/>
                  <a:gd name="T7" fmla="*/ 11 h 260"/>
                  <a:gd name="T8" fmla="*/ 330 w 341"/>
                  <a:gd name="T9" fmla="*/ 11 h 260"/>
                  <a:gd name="T10" fmla="*/ 341 w 341"/>
                  <a:gd name="T11" fmla="*/ 0 h 260"/>
                  <a:gd name="T12" fmla="*/ 0 w 341"/>
                  <a:gd name="T13" fmla="*/ 0 h 260"/>
                  <a:gd name="T14" fmla="*/ 0 w 341"/>
                  <a:gd name="T15" fmla="*/ 260 h 260"/>
                  <a:gd name="T16" fmla="*/ 341 w 341"/>
                  <a:gd name="T17" fmla="*/ 260 h 260"/>
                  <a:gd name="T18" fmla="*/ 341 w 341"/>
                  <a:gd name="T19" fmla="*/ 0 h 260"/>
                  <a:gd name="T20" fmla="*/ 341 w 341"/>
                  <a:gd name="T21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1" h="260">
                    <a:moveTo>
                      <a:pt x="330" y="11"/>
                    </a:moveTo>
                    <a:lnTo>
                      <a:pt x="330" y="249"/>
                    </a:lnTo>
                    <a:lnTo>
                      <a:pt x="10" y="249"/>
                    </a:lnTo>
                    <a:lnTo>
                      <a:pt x="10" y="11"/>
                    </a:lnTo>
                    <a:lnTo>
                      <a:pt x="330" y="11"/>
                    </a:lnTo>
                    <a:close/>
                    <a:moveTo>
                      <a:pt x="341" y="0"/>
                    </a:moveTo>
                    <a:lnTo>
                      <a:pt x="0" y="0"/>
                    </a:lnTo>
                    <a:lnTo>
                      <a:pt x="0" y="260"/>
                    </a:lnTo>
                    <a:lnTo>
                      <a:pt x="341" y="260"/>
                    </a:lnTo>
                    <a:lnTo>
                      <a:pt x="341" y="0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58"/>
              <p:cNvSpPr>
                <a:spLocks noEditPoints="1"/>
              </p:cNvSpPr>
              <p:nvPr/>
            </p:nvSpPr>
            <p:spPr bwMode="auto">
              <a:xfrm>
                <a:off x="6997" y="1363"/>
                <a:ext cx="341" cy="260"/>
              </a:xfrm>
              <a:custGeom>
                <a:avLst/>
                <a:gdLst>
                  <a:gd name="T0" fmla="*/ 330 w 341"/>
                  <a:gd name="T1" fmla="*/ 11 h 260"/>
                  <a:gd name="T2" fmla="*/ 330 w 341"/>
                  <a:gd name="T3" fmla="*/ 249 h 260"/>
                  <a:gd name="T4" fmla="*/ 10 w 341"/>
                  <a:gd name="T5" fmla="*/ 249 h 260"/>
                  <a:gd name="T6" fmla="*/ 10 w 341"/>
                  <a:gd name="T7" fmla="*/ 11 h 260"/>
                  <a:gd name="T8" fmla="*/ 330 w 341"/>
                  <a:gd name="T9" fmla="*/ 11 h 260"/>
                  <a:gd name="T10" fmla="*/ 341 w 341"/>
                  <a:gd name="T11" fmla="*/ 0 h 260"/>
                  <a:gd name="T12" fmla="*/ 0 w 341"/>
                  <a:gd name="T13" fmla="*/ 0 h 260"/>
                  <a:gd name="T14" fmla="*/ 0 w 341"/>
                  <a:gd name="T15" fmla="*/ 260 h 260"/>
                  <a:gd name="T16" fmla="*/ 341 w 341"/>
                  <a:gd name="T17" fmla="*/ 260 h 260"/>
                  <a:gd name="T18" fmla="*/ 341 w 341"/>
                  <a:gd name="T19" fmla="*/ 0 h 260"/>
                  <a:gd name="T20" fmla="*/ 341 w 341"/>
                  <a:gd name="T21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1" h="260">
                    <a:moveTo>
                      <a:pt x="330" y="11"/>
                    </a:moveTo>
                    <a:lnTo>
                      <a:pt x="330" y="249"/>
                    </a:lnTo>
                    <a:lnTo>
                      <a:pt x="10" y="249"/>
                    </a:lnTo>
                    <a:lnTo>
                      <a:pt x="10" y="11"/>
                    </a:lnTo>
                    <a:lnTo>
                      <a:pt x="330" y="11"/>
                    </a:lnTo>
                    <a:moveTo>
                      <a:pt x="341" y="0"/>
                    </a:moveTo>
                    <a:lnTo>
                      <a:pt x="0" y="0"/>
                    </a:lnTo>
                    <a:lnTo>
                      <a:pt x="0" y="260"/>
                    </a:lnTo>
                    <a:lnTo>
                      <a:pt x="341" y="260"/>
                    </a:lnTo>
                    <a:lnTo>
                      <a:pt x="341" y="0"/>
                    </a:lnTo>
                    <a:lnTo>
                      <a:pt x="3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59"/>
              <p:cNvSpPr>
                <a:spLocks noEditPoints="1"/>
              </p:cNvSpPr>
              <p:nvPr/>
            </p:nvSpPr>
            <p:spPr bwMode="auto">
              <a:xfrm>
                <a:off x="7025" y="1393"/>
                <a:ext cx="283" cy="200"/>
              </a:xfrm>
              <a:custGeom>
                <a:avLst/>
                <a:gdLst>
                  <a:gd name="T0" fmla="*/ 272 w 283"/>
                  <a:gd name="T1" fmla="*/ 11 h 200"/>
                  <a:gd name="T2" fmla="*/ 272 w 283"/>
                  <a:gd name="T3" fmla="*/ 189 h 200"/>
                  <a:gd name="T4" fmla="*/ 11 w 283"/>
                  <a:gd name="T5" fmla="*/ 189 h 200"/>
                  <a:gd name="T6" fmla="*/ 11 w 283"/>
                  <a:gd name="T7" fmla="*/ 11 h 200"/>
                  <a:gd name="T8" fmla="*/ 272 w 283"/>
                  <a:gd name="T9" fmla="*/ 11 h 200"/>
                  <a:gd name="T10" fmla="*/ 283 w 283"/>
                  <a:gd name="T11" fmla="*/ 0 h 200"/>
                  <a:gd name="T12" fmla="*/ 0 w 283"/>
                  <a:gd name="T13" fmla="*/ 0 h 200"/>
                  <a:gd name="T14" fmla="*/ 0 w 283"/>
                  <a:gd name="T15" fmla="*/ 200 h 200"/>
                  <a:gd name="T16" fmla="*/ 283 w 283"/>
                  <a:gd name="T17" fmla="*/ 200 h 200"/>
                  <a:gd name="T18" fmla="*/ 283 w 283"/>
                  <a:gd name="T19" fmla="*/ 0 h 200"/>
                  <a:gd name="T20" fmla="*/ 283 w 283"/>
                  <a:gd name="T21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3" h="200">
                    <a:moveTo>
                      <a:pt x="272" y="11"/>
                    </a:moveTo>
                    <a:lnTo>
                      <a:pt x="272" y="189"/>
                    </a:lnTo>
                    <a:lnTo>
                      <a:pt x="11" y="189"/>
                    </a:lnTo>
                    <a:lnTo>
                      <a:pt x="11" y="11"/>
                    </a:lnTo>
                    <a:lnTo>
                      <a:pt x="272" y="11"/>
                    </a:lnTo>
                    <a:close/>
                    <a:moveTo>
                      <a:pt x="283" y="0"/>
                    </a:moveTo>
                    <a:lnTo>
                      <a:pt x="0" y="0"/>
                    </a:lnTo>
                    <a:lnTo>
                      <a:pt x="0" y="200"/>
                    </a:lnTo>
                    <a:lnTo>
                      <a:pt x="283" y="200"/>
                    </a:lnTo>
                    <a:lnTo>
                      <a:pt x="283" y="0"/>
                    </a:lnTo>
                    <a:lnTo>
                      <a:pt x="2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60"/>
              <p:cNvSpPr>
                <a:spLocks noEditPoints="1"/>
              </p:cNvSpPr>
              <p:nvPr/>
            </p:nvSpPr>
            <p:spPr bwMode="auto">
              <a:xfrm>
                <a:off x="7025" y="1393"/>
                <a:ext cx="283" cy="200"/>
              </a:xfrm>
              <a:custGeom>
                <a:avLst/>
                <a:gdLst>
                  <a:gd name="T0" fmla="*/ 272 w 283"/>
                  <a:gd name="T1" fmla="*/ 11 h 200"/>
                  <a:gd name="T2" fmla="*/ 272 w 283"/>
                  <a:gd name="T3" fmla="*/ 189 h 200"/>
                  <a:gd name="T4" fmla="*/ 11 w 283"/>
                  <a:gd name="T5" fmla="*/ 189 h 200"/>
                  <a:gd name="T6" fmla="*/ 11 w 283"/>
                  <a:gd name="T7" fmla="*/ 11 h 200"/>
                  <a:gd name="T8" fmla="*/ 272 w 283"/>
                  <a:gd name="T9" fmla="*/ 11 h 200"/>
                  <a:gd name="T10" fmla="*/ 283 w 283"/>
                  <a:gd name="T11" fmla="*/ 0 h 200"/>
                  <a:gd name="T12" fmla="*/ 0 w 283"/>
                  <a:gd name="T13" fmla="*/ 0 h 200"/>
                  <a:gd name="T14" fmla="*/ 0 w 283"/>
                  <a:gd name="T15" fmla="*/ 200 h 200"/>
                  <a:gd name="T16" fmla="*/ 283 w 283"/>
                  <a:gd name="T17" fmla="*/ 200 h 200"/>
                  <a:gd name="T18" fmla="*/ 283 w 283"/>
                  <a:gd name="T19" fmla="*/ 0 h 200"/>
                  <a:gd name="T20" fmla="*/ 283 w 283"/>
                  <a:gd name="T21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3" h="200">
                    <a:moveTo>
                      <a:pt x="272" y="11"/>
                    </a:moveTo>
                    <a:lnTo>
                      <a:pt x="272" y="189"/>
                    </a:lnTo>
                    <a:lnTo>
                      <a:pt x="11" y="189"/>
                    </a:lnTo>
                    <a:lnTo>
                      <a:pt x="11" y="11"/>
                    </a:lnTo>
                    <a:lnTo>
                      <a:pt x="272" y="11"/>
                    </a:lnTo>
                    <a:moveTo>
                      <a:pt x="283" y="0"/>
                    </a:moveTo>
                    <a:lnTo>
                      <a:pt x="0" y="0"/>
                    </a:lnTo>
                    <a:lnTo>
                      <a:pt x="0" y="200"/>
                    </a:lnTo>
                    <a:lnTo>
                      <a:pt x="283" y="200"/>
                    </a:lnTo>
                    <a:lnTo>
                      <a:pt x="283" y="0"/>
                    </a:lnTo>
                    <a:lnTo>
                      <a:pt x="28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61"/>
              <p:cNvSpPr>
                <a:spLocks/>
              </p:cNvSpPr>
              <p:nvPr/>
            </p:nvSpPr>
            <p:spPr bwMode="auto">
              <a:xfrm>
                <a:off x="7032" y="1436"/>
                <a:ext cx="272" cy="98"/>
              </a:xfrm>
              <a:custGeom>
                <a:avLst/>
                <a:gdLst>
                  <a:gd name="T0" fmla="*/ 0 w 153"/>
                  <a:gd name="T1" fmla="*/ 49 h 55"/>
                  <a:gd name="T2" fmla="*/ 9 w 153"/>
                  <a:gd name="T3" fmla="*/ 42 h 55"/>
                  <a:gd name="T4" fmla="*/ 21 w 153"/>
                  <a:gd name="T5" fmla="*/ 35 h 55"/>
                  <a:gd name="T6" fmla="*/ 35 w 153"/>
                  <a:gd name="T7" fmla="*/ 24 h 55"/>
                  <a:gd name="T8" fmla="*/ 51 w 153"/>
                  <a:gd name="T9" fmla="*/ 4 h 55"/>
                  <a:gd name="T10" fmla="*/ 70 w 153"/>
                  <a:gd name="T11" fmla="*/ 8 h 55"/>
                  <a:gd name="T12" fmla="*/ 75 w 153"/>
                  <a:gd name="T13" fmla="*/ 12 h 55"/>
                  <a:gd name="T14" fmla="*/ 80 w 153"/>
                  <a:gd name="T15" fmla="*/ 18 h 55"/>
                  <a:gd name="T16" fmla="*/ 86 w 153"/>
                  <a:gd name="T17" fmla="*/ 25 h 55"/>
                  <a:gd name="T18" fmla="*/ 91 w 153"/>
                  <a:gd name="T19" fmla="*/ 31 h 55"/>
                  <a:gd name="T20" fmla="*/ 98 w 153"/>
                  <a:gd name="T21" fmla="*/ 32 h 55"/>
                  <a:gd name="T22" fmla="*/ 105 w 153"/>
                  <a:gd name="T23" fmla="*/ 28 h 55"/>
                  <a:gd name="T24" fmla="*/ 114 w 153"/>
                  <a:gd name="T25" fmla="*/ 24 h 55"/>
                  <a:gd name="T26" fmla="*/ 121 w 153"/>
                  <a:gd name="T27" fmla="*/ 18 h 55"/>
                  <a:gd name="T28" fmla="*/ 143 w 153"/>
                  <a:gd name="T29" fmla="*/ 16 h 55"/>
                  <a:gd name="T30" fmla="*/ 147 w 153"/>
                  <a:gd name="T31" fmla="*/ 19 h 55"/>
                  <a:gd name="T32" fmla="*/ 150 w 153"/>
                  <a:gd name="T33" fmla="*/ 28 h 55"/>
                  <a:gd name="T34" fmla="*/ 142 w 153"/>
                  <a:gd name="T35" fmla="*/ 23 h 55"/>
                  <a:gd name="T36" fmla="*/ 135 w 153"/>
                  <a:gd name="T37" fmla="*/ 17 h 55"/>
                  <a:gd name="T38" fmla="*/ 122 w 153"/>
                  <a:gd name="T39" fmla="*/ 25 h 55"/>
                  <a:gd name="T40" fmla="*/ 112 w 153"/>
                  <a:gd name="T41" fmla="*/ 32 h 55"/>
                  <a:gd name="T42" fmla="*/ 104 w 153"/>
                  <a:gd name="T43" fmla="*/ 36 h 55"/>
                  <a:gd name="T44" fmla="*/ 93 w 153"/>
                  <a:gd name="T45" fmla="*/ 40 h 55"/>
                  <a:gd name="T46" fmla="*/ 85 w 153"/>
                  <a:gd name="T47" fmla="*/ 32 h 55"/>
                  <a:gd name="T48" fmla="*/ 76 w 153"/>
                  <a:gd name="T49" fmla="*/ 23 h 55"/>
                  <a:gd name="T50" fmla="*/ 73 w 153"/>
                  <a:gd name="T51" fmla="*/ 19 h 55"/>
                  <a:gd name="T52" fmla="*/ 67 w 153"/>
                  <a:gd name="T53" fmla="*/ 14 h 55"/>
                  <a:gd name="T54" fmla="*/ 62 w 153"/>
                  <a:gd name="T55" fmla="*/ 7 h 55"/>
                  <a:gd name="T56" fmla="*/ 44 w 153"/>
                  <a:gd name="T57" fmla="*/ 21 h 55"/>
                  <a:gd name="T58" fmla="*/ 26 w 153"/>
                  <a:gd name="T59" fmla="*/ 40 h 55"/>
                  <a:gd name="T60" fmla="*/ 18 w 153"/>
                  <a:gd name="T61" fmla="*/ 45 h 55"/>
                  <a:gd name="T62" fmla="*/ 9 w 153"/>
                  <a:gd name="T63" fmla="*/ 5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3" h="55">
                    <a:moveTo>
                      <a:pt x="1" y="55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2" y="49"/>
                      <a:pt x="4" y="47"/>
                      <a:pt x="5" y="45"/>
                    </a:cubicBezTo>
                    <a:cubicBezTo>
                      <a:pt x="7" y="44"/>
                      <a:pt x="8" y="43"/>
                      <a:pt x="9" y="42"/>
                    </a:cubicBezTo>
                    <a:cubicBezTo>
                      <a:pt x="11" y="41"/>
                      <a:pt x="13" y="40"/>
                      <a:pt x="15" y="39"/>
                    </a:cubicBezTo>
                    <a:cubicBezTo>
                      <a:pt x="17" y="38"/>
                      <a:pt x="19" y="37"/>
                      <a:pt x="21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7" y="31"/>
                      <a:pt x="31" y="28"/>
                      <a:pt x="35" y="24"/>
                    </a:cubicBezTo>
                    <a:cubicBezTo>
                      <a:pt x="36" y="22"/>
                      <a:pt x="38" y="20"/>
                      <a:pt x="39" y="17"/>
                    </a:cubicBezTo>
                    <a:cubicBezTo>
                      <a:pt x="43" y="13"/>
                      <a:pt x="46" y="8"/>
                      <a:pt x="51" y="4"/>
                    </a:cubicBezTo>
                    <a:cubicBezTo>
                      <a:pt x="54" y="1"/>
                      <a:pt x="60" y="0"/>
                      <a:pt x="64" y="2"/>
                    </a:cubicBezTo>
                    <a:cubicBezTo>
                      <a:pt x="67" y="3"/>
                      <a:pt x="69" y="6"/>
                      <a:pt x="70" y="8"/>
                    </a:cubicBezTo>
                    <a:cubicBezTo>
                      <a:pt x="71" y="8"/>
                      <a:pt x="71" y="9"/>
                      <a:pt x="72" y="10"/>
                    </a:cubicBezTo>
                    <a:cubicBezTo>
                      <a:pt x="72" y="11"/>
                      <a:pt x="73" y="12"/>
                      <a:pt x="75" y="12"/>
                    </a:cubicBezTo>
                    <a:cubicBezTo>
                      <a:pt x="75" y="13"/>
                      <a:pt x="76" y="13"/>
                      <a:pt x="77" y="14"/>
                    </a:cubicBezTo>
                    <a:cubicBezTo>
                      <a:pt x="79" y="15"/>
                      <a:pt x="79" y="17"/>
                      <a:pt x="80" y="18"/>
                    </a:cubicBezTo>
                    <a:cubicBezTo>
                      <a:pt x="80" y="18"/>
                      <a:pt x="81" y="19"/>
                      <a:pt x="81" y="19"/>
                    </a:cubicBezTo>
                    <a:cubicBezTo>
                      <a:pt x="82" y="21"/>
                      <a:pt x="84" y="23"/>
                      <a:pt x="86" y="25"/>
                    </a:cubicBezTo>
                    <a:cubicBezTo>
                      <a:pt x="87" y="26"/>
                      <a:pt x="88" y="27"/>
                      <a:pt x="89" y="28"/>
                    </a:cubicBezTo>
                    <a:cubicBezTo>
                      <a:pt x="90" y="29"/>
                      <a:pt x="91" y="30"/>
                      <a:pt x="91" y="31"/>
                    </a:cubicBezTo>
                    <a:cubicBezTo>
                      <a:pt x="92" y="32"/>
                      <a:pt x="94" y="34"/>
                      <a:pt x="95" y="34"/>
                    </a:cubicBezTo>
                    <a:cubicBezTo>
                      <a:pt x="96" y="34"/>
                      <a:pt x="96" y="34"/>
                      <a:pt x="98" y="32"/>
                    </a:cubicBezTo>
                    <a:cubicBezTo>
                      <a:pt x="99" y="32"/>
                      <a:pt x="100" y="31"/>
                      <a:pt x="101" y="30"/>
                    </a:cubicBezTo>
                    <a:cubicBezTo>
                      <a:pt x="102" y="29"/>
                      <a:pt x="104" y="29"/>
                      <a:pt x="105" y="28"/>
                    </a:cubicBezTo>
                    <a:cubicBezTo>
                      <a:pt x="107" y="28"/>
                      <a:pt x="108" y="28"/>
                      <a:pt x="109" y="27"/>
                    </a:cubicBezTo>
                    <a:cubicBezTo>
                      <a:pt x="111" y="26"/>
                      <a:pt x="112" y="25"/>
                      <a:pt x="114" y="24"/>
                    </a:cubicBezTo>
                    <a:cubicBezTo>
                      <a:pt x="115" y="22"/>
                      <a:pt x="117" y="21"/>
                      <a:pt x="119" y="20"/>
                    </a:cubicBezTo>
                    <a:cubicBezTo>
                      <a:pt x="119" y="19"/>
                      <a:pt x="120" y="19"/>
                      <a:pt x="121" y="18"/>
                    </a:cubicBezTo>
                    <a:cubicBezTo>
                      <a:pt x="126" y="15"/>
                      <a:pt x="132" y="10"/>
                      <a:pt x="137" y="11"/>
                    </a:cubicBezTo>
                    <a:cubicBezTo>
                      <a:pt x="139" y="12"/>
                      <a:pt x="141" y="14"/>
                      <a:pt x="143" y="16"/>
                    </a:cubicBezTo>
                    <a:cubicBezTo>
                      <a:pt x="144" y="17"/>
                      <a:pt x="145" y="18"/>
                      <a:pt x="146" y="18"/>
                    </a:cubicBezTo>
                    <a:cubicBezTo>
                      <a:pt x="147" y="19"/>
                      <a:pt x="147" y="19"/>
                      <a:pt x="147" y="19"/>
                    </a:cubicBezTo>
                    <a:cubicBezTo>
                      <a:pt x="149" y="21"/>
                      <a:pt x="151" y="22"/>
                      <a:pt x="153" y="24"/>
                    </a:cubicBezTo>
                    <a:cubicBezTo>
                      <a:pt x="150" y="28"/>
                      <a:pt x="150" y="28"/>
                      <a:pt x="150" y="28"/>
                    </a:cubicBezTo>
                    <a:cubicBezTo>
                      <a:pt x="148" y="27"/>
                      <a:pt x="146" y="26"/>
                      <a:pt x="144" y="24"/>
                    </a:cubicBezTo>
                    <a:cubicBezTo>
                      <a:pt x="142" y="23"/>
                      <a:pt x="142" y="23"/>
                      <a:pt x="142" y="23"/>
                    </a:cubicBezTo>
                    <a:cubicBezTo>
                      <a:pt x="141" y="22"/>
                      <a:pt x="140" y="21"/>
                      <a:pt x="139" y="20"/>
                    </a:cubicBezTo>
                    <a:cubicBezTo>
                      <a:pt x="138" y="19"/>
                      <a:pt x="136" y="17"/>
                      <a:pt x="135" y="17"/>
                    </a:cubicBezTo>
                    <a:cubicBezTo>
                      <a:pt x="133" y="17"/>
                      <a:pt x="127" y="21"/>
                      <a:pt x="125" y="23"/>
                    </a:cubicBezTo>
                    <a:cubicBezTo>
                      <a:pt x="124" y="24"/>
                      <a:pt x="123" y="24"/>
                      <a:pt x="122" y="25"/>
                    </a:cubicBezTo>
                    <a:cubicBezTo>
                      <a:pt x="120" y="26"/>
                      <a:pt x="119" y="27"/>
                      <a:pt x="117" y="28"/>
                    </a:cubicBezTo>
                    <a:cubicBezTo>
                      <a:pt x="116" y="30"/>
                      <a:pt x="114" y="31"/>
                      <a:pt x="112" y="32"/>
                    </a:cubicBezTo>
                    <a:cubicBezTo>
                      <a:pt x="111" y="33"/>
                      <a:pt x="109" y="34"/>
                      <a:pt x="107" y="34"/>
                    </a:cubicBezTo>
                    <a:cubicBezTo>
                      <a:pt x="106" y="35"/>
                      <a:pt x="105" y="35"/>
                      <a:pt x="104" y="36"/>
                    </a:cubicBezTo>
                    <a:cubicBezTo>
                      <a:pt x="103" y="36"/>
                      <a:pt x="103" y="36"/>
                      <a:pt x="102" y="37"/>
                    </a:cubicBezTo>
                    <a:cubicBezTo>
                      <a:pt x="100" y="39"/>
                      <a:pt x="97" y="41"/>
                      <a:pt x="93" y="40"/>
                    </a:cubicBezTo>
                    <a:cubicBezTo>
                      <a:pt x="90" y="39"/>
                      <a:pt x="88" y="36"/>
                      <a:pt x="87" y="34"/>
                    </a:cubicBezTo>
                    <a:cubicBezTo>
                      <a:pt x="86" y="33"/>
                      <a:pt x="86" y="33"/>
                      <a:pt x="85" y="32"/>
                    </a:cubicBezTo>
                    <a:cubicBezTo>
                      <a:pt x="84" y="31"/>
                      <a:pt x="83" y="30"/>
                      <a:pt x="82" y="29"/>
                    </a:cubicBezTo>
                    <a:cubicBezTo>
                      <a:pt x="80" y="27"/>
                      <a:pt x="78" y="25"/>
                      <a:pt x="76" y="23"/>
                    </a:cubicBezTo>
                    <a:cubicBezTo>
                      <a:pt x="75" y="22"/>
                      <a:pt x="75" y="21"/>
                      <a:pt x="75" y="21"/>
                    </a:cubicBezTo>
                    <a:cubicBezTo>
                      <a:pt x="74" y="20"/>
                      <a:pt x="74" y="19"/>
                      <a:pt x="73" y="19"/>
                    </a:cubicBezTo>
                    <a:cubicBezTo>
                      <a:pt x="73" y="18"/>
                      <a:pt x="72" y="18"/>
                      <a:pt x="71" y="17"/>
                    </a:cubicBezTo>
                    <a:cubicBezTo>
                      <a:pt x="70" y="16"/>
                      <a:pt x="68" y="15"/>
                      <a:pt x="67" y="14"/>
                    </a:cubicBezTo>
                    <a:cubicBezTo>
                      <a:pt x="66" y="13"/>
                      <a:pt x="66" y="12"/>
                      <a:pt x="65" y="11"/>
                    </a:cubicBezTo>
                    <a:cubicBezTo>
                      <a:pt x="64" y="9"/>
                      <a:pt x="63" y="8"/>
                      <a:pt x="62" y="7"/>
                    </a:cubicBezTo>
                    <a:cubicBezTo>
                      <a:pt x="60" y="7"/>
                      <a:pt x="56" y="7"/>
                      <a:pt x="54" y="9"/>
                    </a:cubicBezTo>
                    <a:cubicBezTo>
                      <a:pt x="51" y="12"/>
                      <a:pt x="47" y="17"/>
                      <a:pt x="44" y="21"/>
                    </a:cubicBezTo>
                    <a:cubicBezTo>
                      <a:pt x="43" y="23"/>
                      <a:pt x="41" y="25"/>
                      <a:pt x="39" y="27"/>
                    </a:cubicBezTo>
                    <a:cubicBezTo>
                      <a:pt x="35" y="32"/>
                      <a:pt x="31" y="36"/>
                      <a:pt x="26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2" y="42"/>
                      <a:pt x="20" y="43"/>
                      <a:pt x="18" y="45"/>
                    </a:cubicBezTo>
                    <a:cubicBezTo>
                      <a:pt x="16" y="46"/>
                      <a:pt x="14" y="46"/>
                      <a:pt x="13" y="47"/>
                    </a:cubicBezTo>
                    <a:cubicBezTo>
                      <a:pt x="12" y="48"/>
                      <a:pt x="10" y="49"/>
                      <a:pt x="9" y="50"/>
                    </a:cubicBezTo>
                    <a:cubicBezTo>
                      <a:pt x="7" y="52"/>
                      <a:pt x="4" y="54"/>
                      <a:pt x="1" y="5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62"/>
              <p:cNvSpPr>
                <a:spLocks/>
              </p:cNvSpPr>
              <p:nvPr/>
            </p:nvSpPr>
            <p:spPr bwMode="auto">
              <a:xfrm>
                <a:off x="7173" y="1459"/>
                <a:ext cx="65" cy="29"/>
              </a:xfrm>
              <a:custGeom>
                <a:avLst/>
                <a:gdLst>
                  <a:gd name="T0" fmla="*/ 31 w 37"/>
                  <a:gd name="T1" fmla="*/ 16 h 16"/>
                  <a:gd name="T2" fmla="*/ 18 w 37"/>
                  <a:gd name="T3" fmla="*/ 6 h 16"/>
                  <a:gd name="T4" fmla="*/ 5 w 37"/>
                  <a:gd name="T5" fmla="*/ 14 h 16"/>
                  <a:gd name="T6" fmla="*/ 0 w 37"/>
                  <a:gd name="T7" fmla="*/ 11 h 16"/>
                  <a:gd name="T8" fmla="*/ 18 w 37"/>
                  <a:gd name="T9" fmla="*/ 0 h 16"/>
                  <a:gd name="T10" fmla="*/ 37 w 37"/>
                  <a:gd name="T11" fmla="*/ 15 h 16"/>
                  <a:gd name="T12" fmla="*/ 31 w 37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16">
                    <a:moveTo>
                      <a:pt x="31" y="16"/>
                    </a:moveTo>
                    <a:cubicBezTo>
                      <a:pt x="30" y="10"/>
                      <a:pt x="24" y="6"/>
                      <a:pt x="18" y="6"/>
                    </a:cubicBezTo>
                    <a:cubicBezTo>
                      <a:pt x="12" y="6"/>
                      <a:pt x="7" y="9"/>
                      <a:pt x="5" y="1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4"/>
                      <a:pt x="10" y="0"/>
                      <a:pt x="18" y="0"/>
                    </a:cubicBezTo>
                    <a:cubicBezTo>
                      <a:pt x="27" y="0"/>
                      <a:pt x="35" y="6"/>
                      <a:pt x="37" y="15"/>
                    </a:cubicBezTo>
                    <a:lnTo>
                      <a:pt x="31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Rectangle 163"/>
              <p:cNvSpPr>
                <a:spLocks noChangeArrowheads="1"/>
              </p:cNvSpPr>
              <p:nvPr/>
            </p:nvSpPr>
            <p:spPr bwMode="auto">
              <a:xfrm>
                <a:off x="511" y="1988"/>
                <a:ext cx="11" cy="5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Rectangle 164"/>
              <p:cNvSpPr>
                <a:spLocks noChangeArrowheads="1"/>
              </p:cNvSpPr>
              <p:nvPr/>
            </p:nvSpPr>
            <p:spPr bwMode="auto">
              <a:xfrm>
                <a:off x="511" y="2220"/>
                <a:ext cx="11" cy="7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65"/>
              <p:cNvSpPr>
                <a:spLocks/>
              </p:cNvSpPr>
              <p:nvPr/>
            </p:nvSpPr>
            <p:spPr bwMode="auto">
              <a:xfrm>
                <a:off x="397" y="2220"/>
                <a:ext cx="36" cy="109"/>
              </a:xfrm>
              <a:custGeom>
                <a:avLst/>
                <a:gdLst>
                  <a:gd name="T0" fmla="*/ 11 w 36"/>
                  <a:gd name="T1" fmla="*/ 109 h 109"/>
                  <a:gd name="T2" fmla="*/ 0 w 36"/>
                  <a:gd name="T3" fmla="*/ 107 h 109"/>
                  <a:gd name="T4" fmla="*/ 25 w 36"/>
                  <a:gd name="T5" fmla="*/ 0 h 109"/>
                  <a:gd name="T6" fmla="*/ 36 w 36"/>
                  <a:gd name="T7" fmla="*/ 2 h 109"/>
                  <a:gd name="T8" fmla="*/ 11 w 36"/>
                  <a:gd name="T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09">
                    <a:moveTo>
                      <a:pt x="11" y="109"/>
                    </a:moveTo>
                    <a:lnTo>
                      <a:pt x="0" y="107"/>
                    </a:lnTo>
                    <a:lnTo>
                      <a:pt x="25" y="0"/>
                    </a:lnTo>
                    <a:lnTo>
                      <a:pt x="36" y="2"/>
                    </a:lnTo>
                    <a:lnTo>
                      <a:pt x="11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66"/>
              <p:cNvSpPr>
                <a:spLocks/>
              </p:cNvSpPr>
              <p:nvPr/>
            </p:nvSpPr>
            <p:spPr bwMode="auto">
              <a:xfrm>
                <a:off x="465" y="2000"/>
                <a:ext cx="18" cy="39"/>
              </a:xfrm>
              <a:custGeom>
                <a:avLst/>
                <a:gdLst>
                  <a:gd name="T0" fmla="*/ 10 w 18"/>
                  <a:gd name="T1" fmla="*/ 39 h 39"/>
                  <a:gd name="T2" fmla="*/ 0 w 18"/>
                  <a:gd name="T3" fmla="*/ 37 h 39"/>
                  <a:gd name="T4" fmla="*/ 9 w 18"/>
                  <a:gd name="T5" fmla="*/ 0 h 39"/>
                  <a:gd name="T6" fmla="*/ 18 w 18"/>
                  <a:gd name="T7" fmla="*/ 2 h 39"/>
                  <a:gd name="T8" fmla="*/ 10 w 1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9">
                    <a:moveTo>
                      <a:pt x="10" y="39"/>
                    </a:moveTo>
                    <a:lnTo>
                      <a:pt x="0" y="37"/>
                    </a:lnTo>
                    <a:lnTo>
                      <a:pt x="9" y="0"/>
                    </a:lnTo>
                    <a:lnTo>
                      <a:pt x="18" y="2"/>
                    </a:lnTo>
                    <a:lnTo>
                      <a:pt x="1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67"/>
              <p:cNvSpPr>
                <a:spLocks/>
              </p:cNvSpPr>
              <p:nvPr/>
            </p:nvSpPr>
            <p:spPr bwMode="auto">
              <a:xfrm>
                <a:off x="598" y="2220"/>
                <a:ext cx="36" cy="109"/>
              </a:xfrm>
              <a:custGeom>
                <a:avLst/>
                <a:gdLst>
                  <a:gd name="T0" fmla="*/ 25 w 36"/>
                  <a:gd name="T1" fmla="*/ 109 h 109"/>
                  <a:gd name="T2" fmla="*/ 0 w 36"/>
                  <a:gd name="T3" fmla="*/ 2 h 109"/>
                  <a:gd name="T4" fmla="*/ 11 w 36"/>
                  <a:gd name="T5" fmla="*/ 0 h 109"/>
                  <a:gd name="T6" fmla="*/ 36 w 36"/>
                  <a:gd name="T7" fmla="*/ 107 h 109"/>
                  <a:gd name="T8" fmla="*/ 25 w 36"/>
                  <a:gd name="T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09">
                    <a:moveTo>
                      <a:pt x="25" y="109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36" y="107"/>
                    </a:lnTo>
                    <a:lnTo>
                      <a:pt x="25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168"/>
              <p:cNvSpPr>
                <a:spLocks/>
              </p:cNvSpPr>
              <p:nvPr/>
            </p:nvSpPr>
            <p:spPr bwMode="auto">
              <a:xfrm>
                <a:off x="548" y="2000"/>
                <a:ext cx="18" cy="39"/>
              </a:xfrm>
              <a:custGeom>
                <a:avLst/>
                <a:gdLst>
                  <a:gd name="T0" fmla="*/ 7 w 18"/>
                  <a:gd name="T1" fmla="*/ 39 h 39"/>
                  <a:gd name="T2" fmla="*/ 0 w 18"/>
                  <a:gd name="T3" fmla="*/ 2 h 39"/>
                  <a:gd name="T4" fmla="*/ 11 w 18"/>
                  <a:gd name="T5" fmla="*/ 0 h 39"/>
                  <a:gd name="T6" fmla="*/ 18 w 18"/>
                  <a:gd name="T7" fmla="*/ 37 h 39"/>
                  <a:gd name="T8" fmla="*/ 7 w 1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9">
                    <a:moveTo>
                      <a:pt x="7" y="39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18" y="37"/>
                    </a:lnTo>
                    <a:lnTo>
                      <a:pt x="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69"/>
              <p:cNvSpPr>
                <a:spLocks noEditPoints="1"/>
              </p:cNvSpPr>
              <p:nvPr/>
            </p:nvSpPr>
            <p:spPr bwMode="auto">
              <a:xfrm>
                <a:off x="372" y="2034"/>
                <a:ext cx="286" cy="192"/>
              </a:xfrm>
              <a:custGeom>
                <a:avLst/>
                <a:gdLst>
                  <a:gd name="T0" fmla="*/ 286 w 286"/>
                  <a:gd name="T1" fmla="*/ 192 h 192"/>
                  <a:gd name="T2" fmla="*/ 0 w 286"/>
                  <a:gd name="T3" fmla="*/ 192 h 192"/>
                  <a:gd name="T4" fmla="*/ 0 w 286"/>
                  <a:gd name="T5" fmla="*/ 0 h 192"/>
                  <a:gd name="T6" fmla="*/ 286 w 286"/>
                  <a:gd name="T7" fmla="*/ 0 h 192"/>
                  <a:gd name="T8" fmla="*/ 286 w 286"/>
                  <a:gd name="T9" fmla="*/ 192 h 192"/>
                  <a:gd name="T10" fmla="*/ 11 w 286"/>
                  <a:gd name="T11" fmla="*/ 181 h 192"/>
                  <a:gd name="T12" fmla="*/ 276 w 286"/>
                  <a:gd name="T13" fmla="*/ 181 h 192"/>
                  <a:gd name="T14" fmla="*/ 276 w 286"/>
                  <a:gd name="T15" fmla="*/ 10 h 192"/>
                  <a:gd name="T16" fmla="*/ 11 w 286"/>
                  <a:gd name="T17" fmla="*/ 10 h 192"/>
                  <a:gd name="T18" fmla="*/ 11 w 286"/>
                  <a:gd name="T19" fmla="*/ 18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192">
                    <a:moveTo>
                      <a:pt x="286" y="192"/>
                    </a:moveTo>
                    <a:lnTo>
                      <a:pt x="0" y="192"/>
                    </a:lnTo>
                    <a:lnTo>
                      <a:pt x="0" y="0"/>
                    </a:lnTo>
                    <a:lnTo>
                      <a:pt x="286" y="0"/>
                    </a:lnTo>
                    <a:lnTo>
                      <a:pt x="286" y="192"/>
                    </a:lnTo>
                    <a:close/>
                    <a:moveTo>
                      <a:pt x="11" y="181"/>
                    </a:moveTo>
                    <a:lnTo>
                      <a:pt x="276" y="181"/>
                    </a:lnTo>
                    <a:lnTo>
                      <a:pt x="276" y="10"/>
                    </a:lnTo>
                    <a:lnTo>
                      <a:pt x="11" y="10"/>
                    </a:lnTo>
                    <a:lnTo>
                      <a:pt x="11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Rectangle 170"/>
              <p:cNvSpPr>
                <a:spLocks noChangeArrowheads="1"/>
              </p:cNvSpPr>
              <p:nvPr/>
            </p:nvSpPr>
            <p:spPr bwMode="auto">
              <a:xfrm>
                <a:off x="417" y="2267"/>
                <a:ext cx="197" cy="1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171"/>
              <p:cNvSpPr>
                <a:spLocks noEditPoints="1"/>
              </p:cNvSpPr>
              <p:nvPr/>
            </p:nvSpPr>
            <p:spPr bwMode="auto">
              <a:xfrm>
                <a:off x="426" y="2055"/>
                <a:ext cx="204" cy="149"/>
              </a:xfrm>
              <a:custGeom>
                <a:avLst/>
                <a:gdLst>
                  <a:gd name="T0" fmla="*/ 40 w 115"/>
                  <a:gd name="T1" fmla="*/ 64 h 84"/>
                  <a:gd name="T2" fmla="*/ 53 w 115"/>
                  <a:gd name="T3" fmla="*/ 52 h 84"/>
                  <a:gd name="T4" fmla="*/ 43 w 115"/>
                  <a:gd name="T5" fmla="*/ 56 h 84"/>
                  <a:gd name="T6" fmla="*/ 30 w 115"/>
                  <a:gd name="T7" fmla="*/ 59 h 84"/>
                  <a:gd name="T8" fmla="*/ 12 w 115"/>
                  <a:gd name="T9" fmla="*/ 61 h 84"/>
                  <a:gd name="T10" fmla="*/ 0 w 115"/>
                  <a:gd name="T11" fmla="*/ 51 h 84"/>
                  <a:gd name="T12" fmla="*/ 37 w 115"/>
                  <a:gd name="T13" fmla="*/ 42 h 84"/>
                  <a:gd name="T14" fmla="*/ 46 w 115"/>
                  <a:gd name="T15" fmla="*/ 40 h 84"/>
                  <a:gd name="T16" fmla="*/ 51 w 115"/>
                  <a:gd name="T17" fmla="*/ 40 h 84"/>
                  <a:gd name="T18" fmla="*/ 45 w 115"/>
                  <a:gd name="T19" fmla="*/ 36 h 84"/>
                  <a:gd name="T20" fmla="*/ 20 w 115"/>
                  <a:gd name="T21" fmla="*/ 28 h 84"/>
                  <a:gd name="T22" fmla="*/ 18 w 115"/>
                  <a:gd name="T23" fmla="*/ 8 h 84"/>
                  <a:gd name="T24" fmla="*/ 45 w 115"/>
                  <a:gd name="T25" fmla="*/ 19 h 84"/>
                  <a:gd name="T26" fmla="*/ 54 w 115"/>
                  <a:gd name="T27" fmla="*/ 25 h 84"/>
                  <a:gd name="T28" fmla="*/ 59 w 115"/>
                  <a:gd name="T29" fmla="*/ 18 h 84"/>
                  <a:gd name="T30" fmla="*/ 62 w 115"/>
                  <a:gd name="T31" fmla="*/ 24 h 84"/>
                  <a:gd name="T32" fmla="*/ 67 w 115"/>
                  <a:gd name="T33" fmla="*/ 14 h 84"/>
                  <a:gd name="T34" fmla="*/ 86 w 115"/>
                  <a:gd name="T35" fmla="*/ 5 h 84"/>
                  <a:gd name="T36" fmla="*/ 74 w 115"/>
                  <a:gd name="T37" fmla="*/ 29 h 84"/>
                  <a:gd name="T38" fmla="*/ 70 w 115"/>
                  <a:gd name="T39" fmla="*/ 33 h 84"/>
                  <a:gd name="T40" fmla="*/ 83 w 115"/>
                  <a:gd name="T41" fmla="*/ 35 h 84"/>
                  <a:gd name="T42" fmla="*/ 105 w 115"/>
                  <a:gd name="T43" fmla="*/ 32 h 84"/>
                  <a:gd name="T44" fmla="*/ 100 w 115"/>
                  <a:gd name="T45" fmla="*/ 54 h 84"/>
                  <a:gd name="T46" fmla="*/ 88 w 115"/>
                  <a:gd name="T47" fmla="*/ 52 h 84"/>
                  <a:gd name="T48" fmla="*/ 79 w 115"/>
                  <a:gd name="T49" fmla="*/ 50 h 84"/>
                  <a:gd name="T50" fmla="*/ 81 w 115"/>
                  <a:gd name="T51" fmla="*/ 60 h 84"/>
                  <a:gd name="T52" fmla="*/ 76 w 115"/>
                  <a:gd name="T53" fmla="*/ 62 h 84"/>
                  <a:gd name="T54" fmla="*/ 70 w 115"/>
                  <a:gd name="T55" fmla="*/ 66 h 84"/>
                  <a:gd name="T56" fmla="*/ 61 w 115"/>
                  <a:gd name="T57" fmla="*/ 71 h 84"/>
                  <a:gd name="T58" fmla="*/ 45 w 115"/>
                  <a:gd name="T59" fmla="*/ 84 h 84"/>
                  <a:gd name="T60" fmla="*/ 50 w 115"/>
                  <a:gd name="T61" fmla="*/ 47 h 84"/>
                  <a:gd name="T62" fmla="*/ 54 w 115"/>
                  <a:gd name="T63" fmla="*/ 60 h 84"/>
                  <a:gd name="T64" fmla="*/ 36 w 115"/>
                  <a:gd name="T65" fmla="*/ 75 h 84"/>
                  <a:gd name="T66" fmla="*/ 56 w 115"/>
                  <a:gd name="T67" fmla="*/ 79 h 84"/>
                  <a:gd name="T68" fmla="*/ 67 w 115"/>
                  <a:gd name="T69" fmla="*/ 64 h 84"/>
                  <a:gd name="T70" fmla="*/ 76 w 115"/>
                  <a:gd name="T71" fmla="*/ 59 h 84"/>
                  <a:gd name="T72" fmla="*/ 75 w 115"/>
                  <a:gd name="T73" fmla="*/ 50 h 84"/>
                  <a:gd name="T74" fmla="*/ 82 w 115"/>
                  <a:gd name="T75" fmla="*/ 47 h 84"/>
                  <a:gd name="T76" fmla="*/ 100 w 115"/>
                  <a:gd name="T77" fmla="*/ 51 h 84"/>
                  <a:gd name="T78" fmla="*/ 111 w 115"/>
                  <a:gd name="T79" fmla="*/ 42 h 84"/>
                  <a:gd name="T80" fmla="*/ 85 w 115"/>
                  <a:gd name="T81" fmla="*/ 37 h 84"/>
                  <a:gd name="T82" fmla="*/ 66 w 115"/>
                  <a:gd name="T83" fmla="*/ 35 h 84"/>
                  <a:gd name="T84" fmla="*/ 68 w 115"/>
                  <a:gd name="T85" fmla="*/ 31 h 84"/>
                  <a:gd name="T86" fmla="*/ 76 w 115"/>
                  <a:gd name="T87" fmla="*/ 24 h 84"/>
                  <a:gd name="T88" fmla="*/ 78 w 115"/>
                  <a:gd name="T89" fmla="*/ 3 h 84"/>
                  <a:gd name="T90" fmla="*/ 69 w 115"/>
                  <a:gd name="T91" fmla="*/ 18 h 84"/>
                  <a:gd name="T92" fmla="*/ 58 w 115"/>
                  <a:gd name="T93" fmla="*/ 22 h 84"/>
                  <a:gd name="T94" fmla="*/ 56 w 115"/>
                  <a:gd name="T95" fmla="*/ 27 h 84"/>
                  <a:gd name="T96" fmla="*/ 43 w 115"/>
                  <a:gd name="T97" fmla="*/ 21 h 84"/>
                  <a:gd name="T98" fmla="*/ 18 w 115"/>
                  <a:gd name="T99" fmla="*/ 11 h 84"/>
                  <a:gd name="T100" fmla="*/ 22 w 115"/>
                  <a:gd name="T101" fmla="*/ 26 h 84"/>
                  <a:gd name="T102" fmla="*/ 45 w 115"/>
                  <a:gd name="T103" fmla="*/ 33 h 84"/>
                  <a:gd name="T104" fmla="*/ 54 w 115"/>
                  <a:gd name="T105" fmla="*/ 42 h 84"/>
                  <a:gd name="T106" fmla="*/ 45 w 115"/>
                  <a:gd name="T107" fmla="*/ 43 h 84"/>
                  <a:gd name="T108" fmla="*/ 38 w 115"/>
                  <a:gd name="T109" fmla="*/ 45 h 84"/>
                  <a:gd name="T110" fmla="*/ 3 w 115"/>
                  <a:gd name="T111" fmla="*/ 51 h 84"/>
                  <a:gd name="T112" fmla="*/ 12 w 115"/>
                  <a:gd name="T113" fmla="*/ 58 h 84"/>
                  <a:gd name="T114" fmla="*/ 29 w 115"/>
                  <a:gd name="T115" fmla="*/ 56 h 84"/>
                  <a:gd name="T116" fmla="*/ 41 w 115"/>
                  <a:gd name="T117" fmla="*/ 5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5" h="84">
                    <a:moveTo>
                      <a:pt x="42" y="84"/>
                    </a:moveTo>
                    <a:cubicBezTo>
                      <a:pt x="36" y="84"/>
                      <a:pt x="33" y="81"/>
                      <a:pt x="33" y="75"/>
                    </a:cubicBezTo>
                    <a:cubicBezTo>
                      <a:pt x="32" y="69"/>
                      <a:pt x="35" y="66"/>
                      <a:pt x="40" y="64"/>
                    </a:cubicBezTo>
                    <a:cubicBezTo>
                      <a:pt x="41" y="64"/>
                      <a:pt x="42" y="64"/>
                      <a:pt x="43" y="63"/>
                    </a:cubicBezTo>
                    <a:cubicBezTo>
                      <a:pt x="46" y="62"/>
                      <a:pt x="49" y="61"/>
                      <a:pt x="51" y="58"/>
                    </a:cubicBezTo>
                    <a:cubicBezTo>
                      <a:pt x="52" y="56"/>
                      <a:pt x="53" y="54"/>
                      <a:pt x="53" y="52"/>
                    </a:cubicBezTo>
                    <a:cubicBezTo>
                      <a:pt x="53" y="52"/>
                      <a:pt x="52" y="51"/>
                      <a:pt x="51" y="51"/>
                    </a:cubicBezTo>
                    <a:cubicBezTo>
                      <a:pt x="49" y="50"/>
                      <a:pt x="48" y="51"/>
                      <a:pt x="46" y="53"/>
                    </a:cubicBezTo>
                    <a:cubicBezTo>
                      <a:pt x="45" y="54"/>
                      <a:pt x="44" y="55"/>
                      <a:pt x="43" y="56"/>
                    </a:cubicBezTo>
                    <a:cubicBezTo>
                      <a:pt x="40" y="58"/>
                      <a:pt x="38" y="58"/>
                      <a:pt x="35" y="58"/>
                    </a:cubicBezTo>
                    <a:cubicBezTo>
                      <a:pt x="34" y="58"/>
                      <a:pt x="33" y="58"/>
                      <a:pt x="32" y="59"/>
                    </a:cubicBezTo>
                    <a:cubicBezTo>
                      <a:pt x="32" y="59"/>
                      <a:pt x="31" y="59"/>
                      <a:pt x="30" y="59"/>
                    </a:cubicBezTo>
                    <a:cubicBezTo>
                      <a:pt x="28" y="60"/>
                      <a:pt x="26" y="60"/>
                      <a:pt x="23" y="60"/>
                    </a:cubicBezTo>
                    <a:cubicBezTo>
                      <a:pt x="20" y="60"/>
                      <a:pt x="17" y="60"/>
                      <a:pt x="13" y="61"/>
                    </a:cubicBezTo>
                    <a:cubicBezTo>
                      <a:pt x="13" y="61"/>
                      <a:pt x="13" y="61"/>
                      <a:pt x="12" y="61"/>
                    </a:cubicBezTo>
                    <a:cubicBezTo>
                      <a:pt x="10" y="62"/>
                      <a:pt x="8" y="62"/>
                      <a:pt x="7" y="62"/>
                    </a:cubicBezTo>
                    <a:cubicBezTo>
                      <a:pt x="5" y="61"/>
                      <a:pt x="3" y="60"/>
                      <a:pt x="1" y="57"/>
                    </a:cubicBezTo>
                    <a:cubicBezTo>
                      <a:pt x="0" y="55"/>
                      <a:pt x="0" y="53"/>
                      <a:pt x="0" y="51"/>
                    </a:cubicBezTo>
                    <a:cubicBezTo>
                      <a:pt x="1" y="46"/>
                      <a:pt x="9" y="42"/>
                      <a:pt x="12" y="42"/>
                    </a:cubicBezTo>
                    <a:cubicBezTo>
                      <a:pt x="16" y="41"/>
                      <a:pt x="22" y="41"/>
                      <a:pt x="26" y="42"/>
                    </a:cubicBezTo>
                    <a:cubicBezTo>
                      <a:pt x="31" y="43"/>
                      <a:pt x="35" y="43"/>
                      <a:pt x="37" y="42"/>
                    </a:cubicBezTo>
                    <a:cubicBezTo>
                      <a:pt x="38" y="42"/>
                      <a:pt x="38" y="42"/>
                      <a:pt x="39" y="41"/>
                    </a:cubicBezTo>
                    <a:cubicBezTo>
                      <a:pt x="39" y="41"/>
                      <a:pt x="40" y="40"/>
                      <a:pt x="42" y="40"/>
                    </a:cubicBezTo>
                    <a:cubicBezTo>
                      <a:pt x="44" y="39"/>
                      <a:pt x="45" y="40"/>
                      <a:pt x="46" y="40"/>
                    </a:cubicBezTo>
                    <a:cubicBezTo>
                      <a:pt x="47" y="41"/>
                      <a:pt x="48" y="41"/>
                      <a:pt x="48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50" y="41"/>
                      <a:pt x="51" y="41"/>
                      <a:pt x="51" y="40"/>
                    </a:cubicBezTo>
                    <a:cubicBezTo>
                      <a:pt x="52" y="39"/>
                      <a:pt x="52" y="39"/>
                      <a:pt x="52" y="38"/>
                    </a:cubicBezTo>
                    <a:cubicBezTo>
                      <a:pt x="51" y="36"/>
                      <a:pt x="50" y="36"/>
                      <a:pt x="46" y="36"/>
                    </a:cubicBezTo>
                    <a:cubicBezTo>
                      <a:pt x="46" y="36"/>
                      <a:pt x="45" y="36"/>
                      <a:pt x="45" y="36"/>
                    </a:cubicBezTo>
                    <a:cubicBezTo>
                      <a:pt x="44" y="36"/>
                      <a:pt x="43" y="36"/>
                      <a:pt x="42" y="36"/>
                    </a:cubicBezTo>
                    <a:cubicBezTo>
                      <a:pt x="35" y="35"/>
                      <a:pt x="27" y="32"/>
                      <a:pt x="21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7" y="26"/>
                      <a:pt x="11" y="23"/>
                      <a:pt x="10" y="18"/>
                    </a:cubicBezTo>
                    <a:cubicBezTo>
                      <a:pt x="10" y="14"/>
                      <a:pt x="10" y="12"/>
                      <a:pt x="11" y="11"/>
                    </a:cubicBezTo>
                    <a:cubicBezTo>
                      <a:pt x="13" y="9"/>
                      <a:pt x="15" y="8"/>
                      <a:pt x="18" y="8"/>
                    </a:cubicBezTo>
                    <a:cubicBezTo>
                      <a:pt x="19" y="7"/>
                      <a:pt x="22" y="7"/>
                      <a:pt x="24" y="7"/>
                    </a:cubicBezTo>
                    <a:cubicBezTo>
                      <a:pt x="28" y="7"/>
                      <a:pt x="32" y="8"/>
                      <a:pt x="35" y="10"/>
                    </a:cubicBezTo>
                    <a:cubicBezTo>
                      <a:pt x="39" y="13"/>
                      <a:pt x="42" y="16"/>
                      <a:pt x="45" y="19"/>
                    </a:cubicBezTo>
                    <a:cubicBezTo>
                      <a:pt x="46" y="20"/>
                      <a:pt x="47" y="22"/>
                      <a:pt x="48" y="23"/>
                    </a:cubicBezTo>
                    <a:cubicBezTo>
                      <a:pt x="50" y="24"/>
                      <a:pt x="51" y="25"/>
                      <a:pt x="53" y="25"/>
                    </a:cubicBezTo>
                    <a:cubicBezTo>
                      <a:pt x="53" y="25"/>
                      <a:pt x="54" y="25"/>
                      <a:pt x="54" y="25"/>
                    </a:cubicBezTo>
                    <a:cubicBezTo>
                      <a:pt x="54" y="25"/>
                      <a:pt x="54" y="24"/>
                      <a:pt x="55" y="23"/>
                    </a:cubicBezTo>
                    <a:cubicBezTo>
                      <a:pt x="55" y="21"/>
                      <a:pt x="56" y="18"/>
                      <a:pt x="58" y="18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61" y="19"/>
                      <a:pt x="61" y="21"/>
                      <a:pt x="61" y="22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5" y="24"/>
                      <a:pt x="65" y="20"/>
                      <a:pt x="66" y="17"/>
                    </a:cubicBezTo>
                    <a:cubicBezTo>
                      <a:pt x="66" y="16"/>
                      <a:pt x="66" y="15"/>
                      <a:pt x="66" y="15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8" y="8"/>
                      <a:pt x="70" y="0"/>
                      <a:pt x="77" y="0"/>
                    </a:cubicBezTo>
                    <a:cubicBezTo>
                      <a:pt x="78" y="0"/>
                      <a:pt x="78" y="0"/>
                      <a:pt x="79" y="0"/>
                    </a:cubicBezTo>
                    <a:cubicBezTo>
                      <a:pt x="82" y="1"/>
                      <a:pt x="84" y="3"/>
                      <a:pt x="86" y="5"/>
                    </a:cubicBezTo>
                    <a:cubicBezTo>
                      <a:pt x="88" y="9"/>
                      <a:pt x="88" y="13"/>
                      <a:pt x="87" y="17"/>
                    </a:cubicBezTo>
                    <a:cubicBezTo>
                      <a:pt x="86" y="22"/>
                      <a:pt x="82" y="25"/>
                      <a:pt x="78" y="27"/>
                    </a:cubicBezTo>
                    <a:cubicBezTo>
                      <a:pt x="76" y="27"/>
                      <a:pt x="75" y="28"/>
                      <a:pt x="74" y="29"/>
                    </a:cubicBezTo>
                    <a:cubicBezTo>
                      <a:pt x="73" y="29"/>
                      <a:pt x="73" y="30"/>
                      <a:pt x="72" y="3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9" y="33"/>
                      <a:pt x="68" y="34"/>
                      <a:pt x="69" y="34"/>
                    </a:cubicBezTo>
                    <a:cubicBezTo>
                      <a:pt x="69" y="35"/>
                      <a:pt x="70" y="36"/>
                      <a:pt x="71" y="36"/>
                    </a:cubicBezTo>
                    <a:cubicBezTo>
                      <a:pt x="75" y="37"/>
                      <a:pt x="79" y="36"/>
                      <a:pt x="83" y="35"/>
                    </a:cubicBezTo>
                    <a:cubicBezTo>
                      <a:pt x="84" y="34"/>
                      <a:pt x="84" y="34"/>
                      <a:pt x="84" y="34"/>
                    </a:cubicBezTo>
                    <a:cubicBezTo>
                      <a:pt x="89" y="33"/>
                      <a:pt x="94" y="31"/>
                      <a:pt x="99" y="31"/>
                    </a:cubicBezTo>
                    <a:cubicBezTo>
                      <a:pt x="102" y="31"/>
                      <a:pt x="104" y="31"/>
                      <a:pt x="105" y="32"/>
                    </a:cubicBezTo>
                    <a:cubicBezTo>
                      <a:pt x="109" y="33"/>
                      <a:pt x="112" y="37"/>
                      <a:pt x="114" y="41"/>
                    </a:cubicBezTo>
                    <a:cubicBezTo>
                      <a:pt x="115" y="43"/>
                      <a:pt x="114" y="46"/>
                      <a:pt x="113" y="48"/>
                    </a:cubicBezTo>
                    <a:cubicBezTo>
                      <a:pt x="111" y="52"/>
                      <a:pt x="107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97" y="54"/>
                      <a:pt x="93" y="54"/>
                      <a:pt x="90" y="53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6" y="51"/>
                      <a:pt x="83" y="51"/>
                      <a:pt x="81" y="50"/>
                    </a:cubicBezTo>
                    <a:cubicBezTo>
                      <a:pt x="80" y="50"/>
                      <a:pt x="80" y="50"/>
                      <a:pt x="80" y="50"/>
                    </a:cubicBezTo>
                    <a:cubicBezTo>
                      <a:pt x="80" y="50"/>
                      <a:pt x="79" y="50"/>
                      <a:pt x="79" y="50"/>
                    </a:cubicBezTo>
                    <a:cubicBezTo>
                      <a:pt x="78" y="50"/>
                      <a:pt x="78" y="50"/>
                      <a:pt x="78" y="51"/>
                    </a:cubicBezTo>
                    <a:cubicBezTo>
                      <a:pt x="77" y="52"/>
                      <a:pt x="78" y="53"/>
                      <a:pt x="79" y="55"/>
                    </a:cubicBezTo>
                    <a:cubicBezTo>
                      <a:pt x="80" y="56"/>
                      <a:pt x="81" y="58"/>
                      <a:pt x="81" y="60"/>
                    </a:cubicBezTo>
                    <a:cubicBezTo>
                      <a:pt x="81" y="62"/>
                      <a:pt x="81" y="62"/>
                      <a:pt x="81" y="62"/>
                    </a:cubicBezTo>
                    <a:cubicBezTo>
                      <a:pt x="80" y="62"/>
                      <a:pt x="80" y="62"/>
                      <a:pt x="80" y="62"/>
                    </a:cubicBezTo>
                    <a:cubicBezTo>
                      <a:pt x="79" y="62"/>
                      <a:pt x="77" y="62"/>
                      <a:pt x="76" y="62"/>
                    </a:cubicBezTo>
                    <a:cubicBezTo>
                      <a:pt x="74" y="61"/>
                      <a:pt x="73" y="61"/>
                      <a:pt x="71" y="62"/>
                    </a:cubicBezTo>
                    <a:cubicBezTo>
                      <a:pt x="70" y="62"/>
                      <a:pt x="70" y="62"/>
                      <a:pt x="70" y="63"/>
                    </a:cubicBezTo>
                    <a:cubicBezTo>
                      <a:pt x="70" y="64"/>
                      <a:pt x="70" y="65"/>
                      <a:pt x="70" y="66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7"/>
                      <a:pt x="69" y="67"/>
                      <a:pt x="69" y="67"/>
                    </a:cubicBezTo>
                    <a:cubicBezTo>
                      <a:pt x="64" y="67"/>
                      <a:pt x="62" y="67"/>
                      <a:pt x="61" y="71"/>
                    </a:cubicBezTo>
                    <a:cubicBezTo>
                      <a:pt x="61" y="72"/>
                      <a:pt x="61" y="73"/>
                      <a:pt x="61" y="74"/>
                    </a:cubicBezTo>
                    <a:cubicBezTo>
                      <a:pt x="60" y="77"/>
                      <a:pt x="60" y="80"/>
                      <a:pt x="58" y="81"/>
                    </a:cubicBezTo>
                    <a:cubicBezTo>
                      <a:pt x="56" y="83"/>
                      <a:pt x="50" y="84"/>
                      <a:pt x="45" y="84"/>
                    </a:cubicBezTo>
                    <a:cubicBezTo>
                      <a:pt x="44" y="84"/>
                      <a:pt x="44" y="84"/>
                      <a:pt x="43" y="84"/>
                    </a:cubicBezTo>
                    <a:cubicBezTo>
                      <a:pt x="43" y="84"/>
                      <a:pt x="43" y="84"/>
                      <a:pt x="42" y="84"/>
                    </a:cubicBezTo>
                    <a:close/>
                    <a:moveTo>
                      <a:pt x="50" y="47"/>
                    </a:moveTo>
                    <a:cubicBezTo>
                      <a:pt x="51" y="47"/>
                      <a:pt x="52" y="48"/>
                      <a:pt x="52" y="48"/>
                    </a:cubicBezTo>
                    <a:cubicBezTo>
                      <a:pt x="54" y="49"/>
                      <a:pt x="55" y="50"/>
                      <a:pt x="56" y="51"/>
                    </a:cubicBezTo>
                    <a:cubicBezTo>
                      <a:pt x="57" y="54"/>
                      <a:pt x="55" y="58"/>
                      <a:pt x="54" y="60"/>
                    </a:cubicBezTo>
                    <a:cubicBezTo>
                      <a:pt x="51" y="64"/>
                      <a:pt x="47" y="65"/>
                      <a:pt x="44" y="66"/>
                    </a:cubicBezTo>
                    <a:cubicBezTo>
                      <a:pt x="43" y="67"/>
                      <a:pt x="42" y="67"/>
                      <a:pt x="42" y="67"/>
                    </a:cubicBezTo>
                    <a:cubicBezTo>
                      <a:pt x="37" y="69"/>
                      <a:pt x="36" y="71"/>
                      <a:pt x="36" y="75"/>
                    </a:cubicBezTo>
                    <a:cubicBezTo>
                      <a:pt x="36" y="80"/>
                      <a:pt x="38" y="81"/>
                      <a:pt x="43" y="81"/>
                    </a:cubicBezTo>
                    <a:cubicBezTo>
                      <a:pt x="44" y="81"/>
                      <a:pt x="44" y="81"/>
                      <a:pt x="45" y="81"/>
                    </a:cubicBezTo>
                    <a:cubicBezTo>
                      <a:pt x="48" y="81"/>
                      <a:pt x="54" y="81"/>
                      <a:pt x="56" y="79"/>
                    </a:cubicBezTo>
                    <a:cubicBezTo>
                      <a:pt x="57" y="78"/>
                      <a:pt x="57" y="76"/>
                      <a:pt x="58" y="74"/>
                    </a:cubicBezTo>
                    <a:cubicBezTo>
                      <a:pt x="58" y="72"/>
                      <a:pt x="58" y="71"/>
                      <a:pt x="58" y="70"/>
                    </a:cubicBezTo>
                    <a:cubicBezTo>
                      <a:pt x="60" y="65"/>
                      <a:pt x="63" y="64"/>
                      <a:pt x="67" y="64"/>
                    </a:cubicBezTo>
                    <a:cubicBezTo>
                      <a:pt x="67" y="63"/>
                      <a:pt x="67" y="63"/>
                      <a:pt x="67" y="63"/>
                    </a:cubicBezTo>
                    <a:cubicBezTo>
                      <a:pt x="68" y="61"/>
                      <a:pt x="68" y="59"/>
                      <a:pt x="71" y="59"/>
                    </a:cubicBezTo>
                    <a:cubicBezTo>
                      <a:pt x="72" y="58"/>
                      <a:pt x="74" y="58"/>
                      <a:pt x="76" y="59"/>
                    </a:cubicBezTo>
                    <a:cubicBezTo>
                      <a:pt x="77" y="59"/>
                      <a:pt x="77" y="59"/>
                      <a:pt x="78" y="59"/>
                    </a:cubicBezTo>
                    <a:cubicBezTo>
                      <a:pt x="78" y="58"/>
                      <a:pt x="77" y="57"/>
                      <a:pt x="77" y="57"/>
                    </a:cubicBezTo>
                    <a:cubicBezTo>
                      <a:pt x="75" y="55"/>
                      <a:pt x="74" y="53"/>
                      <a:pt x="75" y="50"/>
                    </a:cubicBezTo>
                    <a:cubicBezTo>
                      <a:pt x="76" y="48"/>
                      <a:pt x="77" y="47"/>
                      <a:pt x="79" y="47"/>
                    </a:cubicBezTo>
                    <a:cubicBezTo>
                      <a:pt x="79" y="47"/>
                      <a:pt x="80" y="47"/>
                      <a:pt x="81" y="47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4" y="48"/>
                      <a:pt x="87" y="49"/>
                      <a:pt x="89" y="49"/>
                    </a:cubicBezTo>
                    <a:cubicBezTo>
                      <a:pt x="91" y="50"/>
                      <a:pt x="91" y="50"/>
                      <a:pt x="91" y="50"/>
                    </a:cubicBezTo>
                    <a:cubicBezTo>
                      <a:pt x="94" y="51"/>
                      <a:pt x="97" y="51"/>
                      <a:pt x="100" y="51"/>
                    </a:cubicBezTo>
                    <a:cubicBezTo>
                      <a:pt x="100" y="51"/>
                      <a:pt x="100" y="51"/>
                      <a:pt x="100" y="51"/>
                    </a:cubicBezTo>
                    <a:cubicBezTo>
                      <a:pt x="104" y="51"/>
                      <a:pt x="109" y="51"/>
                      <a:pt x="111" y="47"/>
                    </a:cubicBezTo>
                    <a:cubicBezTo>
                      <a:pt x="111" y="45"/>
                      <a:pt x="112" y="44"/>
                      <a:pt x="111" y="42"/>
                    </a:cubicBezTo>
                    <a:cubicBezTo>
                      <a:pt x="110" y="39"/>
                      <a:pt x="107" y="36"/>
                      <a:pt x="104" y="35"/>
                    </a:cubicBezTo>
                    <a:cubicBezTo>
                      <a:pt x="103" y="34"/>
                      <a:pt x="101" y="34"/>
                      <a:pt x="99" y="34"/>
                    </a:cubicBezTo>
                    <a:cubicBezTo>
                      <a:pt x="95" y="34"/>
                      <a:pt x="90" y="36"/>
                      <a:pt x="85" y="37"/>
                    </a:cubicBezTo>
                    <a:cubicBezTo>
                      <a:pt x="83" y="38"/>
                      <a:pt x="83" y="38"/>
                      <a:pt x="83" y="38"/>
                    </a:cubicBezTo>
                    <a:cubicBezTo>
                      <a:pt x="80" y="39"/>
                      <a:pt x="75" y="40"/>
                      <a:pt x="71" y="39"/>
                    </a:cubicBezTo>
                    <a:cubicBezTo>
                      <a:pt x="68" y="39"/>
                      <a:pt x="66" y="37"/>
                      <a:pt x="66" y="35"/>
                    </a:cubicBezTo>
                    <a:cubicBezTo>
                      <a:pt x="66" y="35"/>
                      <a:pt x="65" y="34"/>
                      <a:pt x="66" y="33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8" y="30"/>
                      <a:pt x="69" y="30"/>
                      <a:pt x="69" y="29"/>
                    </a:cubicBezTo>
                    <a:cubicBezTo>
                      <a:pt x="70" y="28"/>
                      <a:pt x="71" y="27"/>
                      <a:pt x="72" y="27"/>
                    </a:cubicBezTo>
                    <a:cubicBezTo>
                      <a:pt x="73" y="26"/>
                      <a:pt x="75" y="25"/>
                      <a:pt x="76" y="24"/>
                    </a:cubicBezTo>
                    <a:cubicBezTo>
                      <a:pt x="80" y="22"/>
                      <a:pt x="83" y="20"/>
                      <a:pt x="84" y="16"/>
                    </a:cubicBezTo>
                    <a:cubicBezTo>
                      <a:pt x="85" y="13"/>
                      <a:pt x="85" y="10"/>
                      <a:pt x="83" y="7"/>
                    </a:cubicBezTo>
                    <a:cubicBezTo>
                      <a:pt x="82" y="6"/>
                      <a:pt x="81" y="4"/>
                      <a:pt x="78" y="3"/>
                    </a:cubicBezTo>
                    <a:cubicBezTo>
                      <a:pt x="73" y="2"/>
                      <a:pt x="71" y="10"/>
                      <a:pt x="70" y="14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7"/>
                      <a:pt x="69" y="18"/>
                    </a:cubicBezTo>
                    <a:cubicBezTo>
                      <a:pt x="68" y="21"/>
                      <a:pt x="67" y="27"/>
                      <a:pt x="63" y="27"/>
                    </a:cubicBezTo>
                    <a:cubicBezTo>
                      <a:pt x="62" y="27"/>
                      <a:pt x="62" y="27"/>
                      <a:pt x="62" y="27"/>
                    </a:cubicBezTo>
                    <a:cubicBezTo>
                      <a:pt x="59" y="27"/>
                      <a:pt x="59" y="24"/>
                      <a:pt x="58" y="22"/>
                    </a:cubicBezTo>
                    <a:cubicBezTo>
                      <a:pt x="58" y="22"/>
                      <a:pt x="58" y="22"/>
                      <a:pt x="58" y="21"/>
                    </a:cubicBezTo>
                    <a:cubicBezTo>
                      <a:pt x="58" y="22"/>
                      <a:pt x="58" y="23"/>
                      <a:pt x="58" y="24"/>
                    </a:cubicBezTo>
                    <a:cubicBezTo>
                      <a:pt x="57" y="25"/>
                      <a:pt x="57" y="26"/>
                      <a:pt x="56" y="27"/>
                    </a:cubicBezTo>
                    <a:cubicBezTo>
                      <a:pt x="55" y="28"/>
                      <a:pt x="54" y="28"/>
                      <a:pt x="53" y="28"/>
                    </a:cubicBezTo>
                    <a:cubicBezTo>
                      <a:pt x="50" y="28"/>
                      <a:pt x="48" y="27"/>
                      <a:pt x="46" y="25"/>
                    </a:cubicBezTo>
                    <a:cubicBezTo>
                      <a:pt x="45" y="24"/>
                      <a:pt x="44" y="23"/>
                      <a:pt x="43" y="21"/>
                    </a:cubicBezTo>
                    <a:cubicBezTo>
                      <a:pt x="40" y="18"/>
                      <a:pt x="37" y="15"/>
                      <a:pt x="33" y="13"/>
                    </a:cubicBezTo>
                    <a:cubicBezTo>
                      <a:pt x="30" y="11"/>
                      <a:pt x="28" y="10"/>
                      <a:pt x="24" y="10"/>
                    </a:cubicBezTo>
                    <a:cubicBezTo>
                      <a:pt x="22" y="10"/>
                      <a:pt x="20" y="10"/>
                      <a:pt x="18" y="11"/>
                    </a:cubicBezTo>
                    <a:cubicBezTo>
                      <a:pt x="16" y="11"/>
                      <a:pt x="14" y="12"/>
                      <a:pt x="13" y="12"/>
                    </a:cubicBezTo>
                    <a:cubicBezTo>
                      <a:pt x="13" y="13"/>
                      <a:pt x="13" y="15"/>
                      <a:pt x="13" y="17"/>
                    </a:cubicBezTo>
                    <a:cubicBezTo>
                      <a:pt x="14" y="21"/>
                      <a:pt x="19" y="24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8" y="29"/>
                      <a:pt x="36" y="32"/>
                      <a:pt x="42" y="33"/>
                    </a:cubicBezTo>
                    <a:cubicBezTo>
                      <a:pt x="43" y="33"/>
                      <a:pt x="44" y="33"/>
                      <a:pt x="45" y="33"/>
                    </a:cubicBezTo>
                    <a:cubicBezTo>
                      <a:pt x="45" y="33"/>
                      <a:pt x="46" y="33"/>
                      <a:pt x="46" y="33"/>
                    </a:cubicBezTo>
                    <a:cubicBezTo>
                      <a:pt x="49" y="33"/>
                      <a:pt x="54" y="33"/>
                      <a:pt x="55" y="37"/>
                    </a:cubicBezTo>
                    <a:cubicBezTo>
                      <a:pt x="55" y="39"/>
                      <a:pt x="55" y="40"/>
                      <a:pt x="54" y="42"/>
                    </a:cubicBezTo>
                    <a:cubicBezTo>
                      <a:pt x="52" y="43"/>
                      <a:pt x="51" y="44"/>
                      <a:pt x="49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4"/>
                      <a:pt x="46" y="43"/>
                      <a:pt x="45" y="43"/>
                    </a:cubicBezTo>
                    <a:cubicBezTo>
                      <a:pt x="44" y="43"/>
                      <a:pt x="43" y="42"/>
                      <a:pt x="42" y="43"/>
                    </a:cubicBezTo>
                    <a:cubicBezTo>
                      <a:pt x="42" y="43"/>
                      <a:pt x="41" y="43"/>
                      <a:pt x="40" y="44"/>
                    </a:cubicBezTo>
                    <a:cubicBezTo>
                      <a:pt x="40" y="44"/>
                      <a:pt x="39" y="45"/>
                      <a:pt x="38" y="45"/>
                    </a:cubicBezTo>
                    <a:cubicBezTo>
                      <a:pt x="35" y="46"/>
                      <a:pt x="31" y="46"/>
                      <a:pt x="25" y="45"/>
                    </a:cubicBezTo>
                    <a:cubicBezTo>
                      <a:pt x="22" y="44"/>
                      <a:pt x="16" y="44"/>
                      <a:pt x="13" y="44"/>
                    </a:cubicBezTo>
                    <a:cubicBezTo>
                      <a:pt x="9" y="46"/>
                      <a:pt x="4" y="49"/>
                      <a:pt x="3" y="51"/>
                    </a:cubicBezTo>
                    <a:cubicBezTo>
                      <a:pt x="3" y="53"/>
                      <a:pt x="3" y="54"/>
                      <a:pt x="4" y="56"/>
                    </a:cubicBezTo>
                    <a:cubicBezTo>
                      <a:pt x="5" y="57"/>
                      <a:pt x="6" y="58"/>
                      <a:pt x="8" y="59"/>
                    </a:cubicBezTo>
                    <a:cubicBezTo>
                      <a:pt x="8" y="59"/>
                      <a:pt x="10" y="59"/>
                      <a:pt x="12" y="58"/>
                    </a:cubicBezTo>
                    <a:cubicBezTo>
                      <a:pt x="12" y="58"/>
                      <a:pt x="13" y="58"/>
                      <a:pt x="13" y="58"/>
                    </a:cubicBezTo>
                    <a:cubicBezTo>
                      <a:pt x="17" y="57"/>
                      <a:pt x="20" y="57"/>
                      <a:pt x="23" y="57"/>
                    </a:cubicBezTo>
                    <a:cubicBezTo>
                      <a:pt x="25" y="57"/>
                      <a:pt x="27" y="57"/>
                      <a:pt x="29" y="56"/>
                    </a:cubicBezTo>
                    <a:cubicBezTo>
                      <a:pt x="30" y="56"/>
                      <a:pt x="31" y="56"/>
                      <a:pt x="32" y="56"/>
                    </a:cubicBezTo>
                    <a:cubicBezTo>
                      <a:pt x="33" y="56"/>
                      <a:pt x="34" y="55"/>
                      <a:pt x="35" y="55"/>
                    </a:cubicBezTo>
                    <a:cubicBezTo>
                      <a:pt x="37" y="55"/>
                      <a:pt x="39" y="55"/>
                      <a:pt x="41" y="54"/>
                    </a:cubicBezTo>
                    <a:cubicBezTo>
                      <a:pt x="42" y="53"/>
                      <a:pt x="43" y="52"/>
                      <a:pt x="44" y="51"/>
                    </a:cubicBezTo>
                    <a:cubicBezTo>
                      <a:pt x="46" y="49"/>
                      <a:pt x="47" y="47"/>
                      <a:pt x="50" y="4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72"/>
              <p:cNvSpPr>
                <a:spLocks noEditPoints="1"/>
              </p:cNvSpPr>
              <p:nvPr/>
            </p:nvSpPr>
            <p:spPr bwMode="auto">
              <a:xfrm>
                <a:off x="396" y="2091"/>
                <a:ext cx="87" cy="46"/>
              </a:xfrm>
              <a:custGeom>
                <a:avLst/>
                <a:gdLst>
                  <a:gd name="T0" fmla="*/ 49 w 49"/>
                  <a:gd name="T1" fmla="*/ 26 h 26"/>
                  <a:gd name="T2" fmla="*/ 43 w 49"/>
                  <a:gd name="T3" fmla="*/ 17 h 26"/>
                  <a:gd name="T4" fmla="*/ 33 w 49"/>
                  <a:gd name="T5" fmla="*/ 14 h 26"/>
                  <a:gd name="T6" fmla="*/ 32 w 49"/>
                  <a:gd name="T7" fmla="*/ 14 h 26"/>
                  <a:gd name="T8" fmla="*/ 32 w 49"/>
                  <a:gd name="T9" fmla="*/ 14 h 26"/>
                  <a:gd name="T10" fmla="*/ 28 w 49"/>
                  <a:gd name="T11" fmla="*/ 15 h 26"/>
                  <a:gd name="T12" fmla="*/ 24 w 49"/>
                  <a:gd name="T13" fmla="*/ 15 h 26"/>
                  <a:gd name="T14" fmla="*/ 17 w 49"/>
                  <a:gd name="T15" fmla="*/ 12 h 26"/>
                  <a:gd name="T16" fmla="*/ 14 w 49"/>
                  <a:gd name="T17" fmla="*/ 8 h 26"/>
                  <a:gd name="T18" fmla="*/ 12 w 49"/>
                  <a:gd name="T19" fmla="*/ 9 h 26"/>
                  <a:gd name="T20" fmla="*/ 6 w 49"/>
                  <a:gd name="T21" fmla="*/ 11 h 26"/>
                  <a:gd name="T22" fmla="*/ 6 w 49"/>
                  <a:gd name="T23" fmla="*/ 11 h 26"/>
                  <a:gd name="T24" fmla="*/ 4 w 49"/>
                  <a:gd name="T25" fmla="*/ 11 h 26"/>
                  <a:gd name="T26" fmla="*/ 0 w 49"/>
                  <a:gd name="T27" fmla="*/ 6 h 26"/>
                  <a:gd name="T28" fmla="*/ 4 w 49"/>
                  <a:gd name="T29" fmla="*/ 1 h 26"/>
                  <a:gd name="T30" fmla="*/ 14 w 49"/>
                  <a:gd name="T31" fmla="*/ 0 h 26"/>
                  <a:gd name="T32" fmla="*/ 19 w 49"/>
                  <a:gd name="T33" fmla="*/ 1 h 26"/>
                  <a:gd name="T34" fmla="*/ 21 w 49"/>
                  <a:gd name="T35" fmla="*/ 1 h 26"/>
                  <a:gd name="T36" fmla="*/ 22 w 49"/>
                  <a:gd name="T37" fmla="*/ 1 h 26"/>
                  <a:gd name="T38" fmla="*/ 36 w 49"/>
                  <a:gd name="T39" fmla="*/ 6 h 26"/>
                  <a:gd name="T40" fmla="*/ 46 w 49"/>
                  <a:gd name="T41" fmla="*/ 16 h 26"/>
                  <a:gd name="T42" fmla="*/ 49 w 49"/>
                  <a:gd name="T43" fmla="*/ 26 h 26"/>
                  <a:gd name="T44" fmla="*/ 18 w 49"/>
                  <a:gd name="T45" fmla="*/ 4 h 26"/>
                  <a:gd name="T46" fmla="*/ 17 w 49"/>
                  <a:gd name="T47" fmla="*/ 6 h 26"/>
                  <a:gd name="T48" fmla="*/ 19 w 49"/>
                  <a:gd name="T49" fmla="*/ 10 h 26"/>
                  <a:gd name="T50" fmla="*/ 24 w 49"/>
                  <a:gd name="T51" fmla="*/ 12 h 26"/>
                  <a:gd name="T52" fmla="*/ 28 w 49"/>
                  <a:gd name="T53" fmla="*/ 12 h 26"/>
                  <a:gd name="T54" fmla="*/ 32 w 49"/>
                  <a:gd name="T55" fmla="*/ 11 h 26"/>
                  <a:gd name="T56" fmla="*/ 33 w 49"/>
                  <a:gd name="T57" fmla="*/ 11 h 26"/>
                  <a:gd name="T58" fmla="*/ 39 w 49"/>
                  <a:gd name="T59" fmla="*/ 12 h 26"/>
                  <a:gd name="T60" fmla="*/ 34 w 49"/>
                  <a:gd name="T61" fmla="*/ 9 h 26"/>
                  <a:gd name="T62" fmla="*/ 22 w 49"/>
                  <a:gd name="T63" fmla="*/ 4 h 26"/>
                  <a:gd name="T64" fmla="*/ 21 w 49"/>
                  <a:gd name="T65" fmla="*/ 4 h 26"/>
                  <a:gd name="T66" fmla="*/ 19 w 49"/>
                  <a:gd name="T67" fmla="*/ 4 h 26"/>
                  <a:gd name="T68" fmla="*/ 19 w 49"/>
                  <a:gd name="T69" fmla="*/ 4 h 26"/>
                  <a:gd name="T70" fmla="*/ 19 w 49"/>
                  <a:gd name="T71" fmla="*/ 4 h 26"/>
                  <a:gd name="T72" fmla="*/ 18 w 49"/>
                  <a:gd name="T73" fmla="*/ 4 h 26"/>
                  <a:gd name="T74" fmla="*/ 10 w 49"/>
                  <a:gd name="T75" fmla="*/ 3 h 26"/>
                  <a:gd name="T76" fmla="*/ 5 w 49"/>
                  <a:gd name="T77" fmla="*/ 4 h 26"/>
                  <a:gd name="T78" fmla="*/ 3 w 49"/>
                  <a:gd name="T79" fmla="*/ 6 h 26"/>
                  <a:gd name="T80" fmla="*/ 5 w 49"/>
                  <a:gd name="T81" fmla="*/ 8 h 26"/>
                  <a:gd name="T82" fmla="*/ 6 w 49"/>
                  <a:gd name="T83" fmla="*/ 8 h 26"/>
                  <a:gd name="T84" fmla="*/ 6 w 49"/>
                  <a:gd name="T85" fmla="*/ 8 h 26"/>
                  <a:gd name="T86" fmla="*/ 11 w 49"/>
                  <a:gd name="T87" fmla="*/ 6 h 26"/>
                  <a:gd name="T88" fmla="*/ 13 w 49"/>
                  <a:gd name="T89" fmla="*/ 5 h 26"/>
                  <a:gd name="T90" fmla="*/ 14 w 49"/>
                  <a:gd name="T91" fmla="*/ 5 h 26"/>
                  <a:gd name="T92" fmla="*/ 15 w 49"/>
                  <a:gd name="T93" fmla="*/ 4 h 26"/>
                  <a:gd name="T94" fmla="*/ 16 w 49"/>
                  <a:gd name="T95" fmla="*/ 4 h 26"/>
                  <a:gd name="T96" fmla="*/ 14 w 49"/>
                  <a:gd name="T97" fmla="*/ 3 h 26"/>
                  <a:gd name="T98" fmla="*/ 10 w 49"/>
                  <a:gd name="T99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9" h="26">
                    <a:moveTo>
                      <a:pt x="49" y="26"/>
                    </a:moveTo>
                    <a:cubicBezTo>
                      <a:pt x="43" y="17"/>
                      <a:pt x="43" y="17"/>
                      <a:pt x="43" y="17"/>
                    </a:cubicBezTo>
                    <a:cubicBezTo>
                      <a:pt x="42" y="14"/>
                      <a:pt x="36" y="14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1" y="14"/>
                      <a:pt x="30" y="15"/>
                      <a:pt x="28" y="15"/>
                    </a:cubicBezTo>
                    <a:cubicBezTo>
                      <a:pt x="27" y="15"/>
                      <a:pt x="26" y="15"/>
                      <a:pt x="24" y="15"/>
                    </a:cubicBezTo>
                    <a:cubicBezTo>
                      <a:pt x="22" y="15"/>
                      <a:pt x="19" y="15"/>
                      <a:pt x="17" y="12"/>
                    </a:cubicBezTo>
                    <a:cubicBezTo>
                      <a:pt x="15" y="11"/>
                      <a:pt x="14" y="9"/>
                      <a:pt x="14" y="8"/>
                    </a:cubicBezTo>
                    <a:cubicBezTo>
                      <a:pt x="13" y="8"/>
                      <a:pt x="13" y="8"/>
                      <a:pt x="12" y="9"/>
                    </a:cubicBezTo>
                    <a:cubicBezTo>
                      <a:pt x="10" y="10"/>
                      <a:pt x="8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4" y="11"/>
                    </a:cubicBezTo>
                    <a:cubicBezTo>
                      <a:pt x="2" y="10"/>
                      <a:pt x="0" y="8"/>
                      <a:pt x="0" y="6"/>
                    </a:cubicBezTo>
                    <a:cubicBezTo>
                      <a:pt x="0" y="4"/>
                      <a:pt x="2" y="2"/>
                      <a:pt x="4" y="1"/>
                    </a:cubicBezTo>
                    <a:cubicBezTo>
                      <a:pt x="6" y="0"/>
                      <a:pt x="10" y="0"/>
                      <a:pt x="14" y="0"/>
                    </a:cubicBezTo>
                    <a:cubicBezTo>
                      <a:pt x="15" y="0"/>
                      <a:pt x="17" y="1"/>
                      <a:pt x="19" y="1"/>
                    </a:cubicBezTo>
                    <a:cubicBezTo>
                      <a:pt x="20" y="1"/>
                      <a:pt x="20" y="1"/>
                      <a:pt x="21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7" y="1"/>
                      <a:pt x="33" y="4"/>
                      <a:pt x="36" y="6"/>
                    </a:cubicBezTo>
                    <a:cubicBezTo>
                      <a:pt x="37" y="7"/>
                      <a:pt x="45" y="12"/>
                      <a:pt x="46" y="16"/>
                    </a:cubicBezTo>
                    <a:lnTo>
                      <a:pt x="49" y="26"/>
                    </a:lnTo>
                    <a:close/>
                    <a:moveTo>
                      <a:pt x="18" y="4"/>
                    </a:moveTo>
                    <a:cubicBezTo>
                      <a:pt x="17" y="6"/>
                      <a:pt x="17" y="6"/>
                      <a:pt x="17" y="6"/>
                    </a:cubicBezTo>
                    <a:cubicBezTo>
                      <a:pt x="16" y="7"/>
                      <a:pt x="17" y="9"/>
                      <a:pt x="19" y="10"/>
                    </a:cubicBezTo>
                    <a:cubicBezTo>
                      <a:pt x="20" y="11"/>
                      <a:pt x="22" y="12"/>
                      <a:pt x="24" y="12"/>
                    </a:cubicBezTo>
                    <a:cubicBezTo>
                      <a:pt x="26" y="12"/>
                      <a:pt x="27" y="12"/>
                      <a:pt x="28" y="12"/>
                    </a:cubicBezTo>
                    <a:cubicBezTo>
                      <a:pt x="29" y="12"/>
                      <a:pt x="31" y="11"/>
                      <a:pt x="32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4" y="11"/>
                      <a:pt x="37" y="11"/>
                      <a:pt x="39" y="12"/>
                    </a:cubicBezTo>
                    <a:cubicBezTo>
                      <a:pt x="37" y="11"/>
                      <a:pt x="36" y="9"/>
                      <a:pt x="34" y="9"/>
                    </a:cubicBezTo>
                    <a:cubicBezTo>
                      <a:pt x="32" y="7"/>
                      <a:pt x="26" y="4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4"/>
                      <a:pt x="18" y="4"/>
                      <a:pt x="18" y="4"/>
                    </a:cubicBezTo>
                    <a:close/>
                    <a:moveTo>
                      <a:pt x="10" y="3"/>
                    </a:moveTo>
                    <a:cubicBezTo>
                      <a:pt x="8" y="3"/>
                      <a:pt x="6" y="3"/>
                      <a:pt x="5" y="4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5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9" y="7"/>
                      <a:pt x="11" y="6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3"/>
                      <a:pt x="14" y="3"/>
                      <a:pt x="14" y="3"/>
                    </a:cubicBezTo>
                    <a:cubicBezTo>
                      <a:pt x="13" y="3"/>
                      <a:pt x="11" y="3"/>
                      <a:pt x="1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73"/>
              <p:cNvSpPr>
                <a:spLocks/>
              </p:cNvSpPr>
              <p:nvPr/>
            </p:nvSpPr>
            <p:spPr bwMode="auto">
              <a:xfrm>
                <a:off x="467" y="2167"/>
                <a:ext cx="14" cy="13"/>
              </a:xfrm>
              <a:custGeom>
                <a:avLst/>
                <a:gdLst>
                  <a:gd name="T0" fmla="*/ 0 w 8"/>
                  <a:gd name="T1" fmla="*/ 7 h 7"/>
                  <a:gd name="T2" fmla="*/ 3 w 8"/>
                  <a:gd name="T3" fmla="*/ 0 h 7"/>
                  <a:gd name="T4" fmla="*/ 8 w 8"/>
                  <a:gd name="T5" fmla="*/ 0 h 7"/>
                  <a:gd name="T6" fmla="*/ 5 w 8"/>
                  <a:gd name="T7" fmla="*/ 3 h 7"/>
                  <a:gd name="T8" fmla="*/ 5 w 8"/>
                  <a:gd name="T9" fmla="*/ 3 h 7"/>
                  <a:gd name="T10" fmla="*/ 0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74"/>
              <p:cNvSpPr>
                <a:spLocks noEditPoints="1"/>
              </p:cNvSpPr>
              <p:nvPr/>
            </p:nvSpPr>
            <p:spPr bwMode="auto">
              <a:xfrm>
                <a:off x="415" y="2160"/>
                <a:ext cx="68" cy="48"/>
              </a:xfrm>
              <a:custGeom>
                <a:avLst/>
                <a:gdLst>
                  <a:gd name="T0" fmla="*/ 9 w 38"/>
                  <a:gd name="T1" fmla="*/ 27 h 27"/>
                  <a:gd name="T2" fmla="*/ 5 w 38"/>
                  <a:gd name="T3" fmla="*/ 26 h 27"/>
                  <a:gd name="T4" fmla="*/ 0 w 38"/>
                  <a:gd name="T5" fmla="*/ 22 h 27"/>
                  <a:gd name="T6" fmla="*/ 0 w 38"/>
                  <a:gd name="T7" fmla="*/ 18 h 27"/>
                  <a:gd name="T8" fmla="*/ 6 w 38"/>
                  <a:gd name="T9" fmla="*/ 15 h 27"/>
                  <a:gd name="T10" fmla="*/ 8 w 38"/>
                  <a:gd name="T11" fmla="*/ 16 h 27"/>
                  <a:gd name="T12" fmla="*/ 9 w 38"/>
                  <a:gd name="T13" fmla="*/ 16 h 27"/>
                  <a:gd name="T14" fmla="*/ 9 w 38"/>
                  <a:gd name="T15" fmla="*/ 16 h 27"/>
                  <a:gd name="T16" fmla="*/ 22 w 38"/>
                  <a:gd name="T17" fmla="*/ 12 h 27"/>
                  <a:gd name="T18" fmla="*/ 25 w 38"/>
                  <a:gd name="T19" fmla="*/ 9 h 27"/>
                  <a:gd name="T20" fmla="*/ 25 w 38"/>
                  <a:gd name="T21" fmla="*/ 9 h 27"/>
                  <a:gd name="T22" fmla="*/ 29 w 38"/>
                  <a:gd name="T23" fmla="*/ 7 h 27"/>
                  <a:gd name="T24" fmla="*/ 32 w 38"/>
                  <a:gd name="T25" fmla="*/ 5 h 27"/>
                  <a:gd name="T26" fmla="*/ 38 w 38"/>
                  <a:gd name="T27" fmla="*/ 0 h 27"/>
                  <a:gd name="T28" fmla="*/ 34 w 38"/>
                  <a:gd name="T29" fmla="*/ 7 h 27"/>
                  <a:gd name="T30" fmla="*/ 33 w 38"/>
                  <a:gd name="T31" fmla="*/ 9 h 27"/>
                  <a:gd name="T32" fmla="*/ 32 w 38"/>
                  <a:gd name="T33" fmla="*/ 9 h 27"/>
                  <a:gd name="T34" fmla="*/ 31 w 38"/>
                  <a:gd name="T35" fmla="*/ 10 h 27"/>
                  <a:gd name="T36" fmla="*/ 22 w 38"/>
                  <a:gd name="T37" fmla="*/ 19 h 27"/>
                  <a:gd name="T38" fmla="*/ 9 w 38"/>
                  <a:gd name="T39" fmla="*/ 27 h 27"/>
                  <a:gd name="T40" fmla="*/ 6 w 38"/>
                  <a:gd name="T41" fmla="*/ 18 h 27"/>
                  <a:gd name="T42" fmla="*/ 3 w 38"/>
                  <a:gd name="T43" fmla="*/ 20 h 27"/>
                  <a:gd name="T44" fmla="*/ 3 w 38"/>
                  <a:gd name="T45" fmla="*/ 21 h 27"/>
                  <a:gd name="T46" fmla="*/ 6 w 38"/>
                  <a:gd name="T47" fmla="*/ 23 h 27"/>
                  <a:gd name="T48" fmla="*/ 9 w 38"/>
                  <a:gd name="T49" fmla="*/ 24 h 27"/>
                  <a:gd name="T50" fmla="*/ 19 w 38"/>
                  <a:gd name="T51" fmla="*/ 17 h 27"/>
                  <a:gd name="T52" fmla="*/ 20 w 38"/>
                  <a:gd name="T53" fmla="*/ 16 h 27"/>
                  <a:gd name="T54" fmla="*/ 8 w 38"/>
                  <a:gd name="T55" fmla="*/ 19 h 27"/>
                  <a:gd name="T56" fmla="*/ 6 w 38"/>
                  <a:gd name="T57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8" h="27">
                    <a:moveTo>
                      <a:pt x="9" y="27"/>
                    </a:moveTo>
                    <a:cubicBezTo>
                      <a:pt x="8" y="27"/>
                      <a:pt x="7" y="26"/>
                      <a:pt x="5" y="26"/>
                    </a:cubicBezTo>
                    <a:cubicBezTo>
                      <a:pt x="4" y="26"/>
                      <a:pt x="1" y="25"/>
                      <a:pt x="0" y="22"/>
                    </a:cubicBezTo>
                    <a:cubicBezTo>
                      <a:pt x="0" y="21"/>
                      <a:pt x="0" y="20"/>
                      <a:pt x="0" y="18"/>
                    </a:cubicBezTo>
                    <a:cubicBezTo>
                      <a:pt x="1" y="15"/>
                      <a:pt x="5" y="15"/>
                      <a:pt x="6" y="15"/>
                    </a:cubicBezTo>
                    <a:cubicBezTo>
                      <a:pt x="7" y="15"/>
                      <a:pt x="7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3" y="16"/>
                      <a:pt x="17" y="14"/>
                      <a:pt x="22" y="12"/>
                    </a:cubicBezTo>
                    <a:cubicBezTo>
                      <a:pt x="23" y="11"/>
                      <a:pt x="24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7" y="8"/>
                      <a:pt x="28" y="8"/>
                      <a:pt x="29" y="7"/>
                    </a:cubicBezTo>
                    <a:cubicBezTo>
                      <a:pt x="30" y="6"/>
                      <a:pt x="31" y="6"/>
                      <a:pt x="32" y="5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8"/>
                      <a:pt x="33" y="8"/>
                      <a:pt x="33" y="9"/>
                    </a:cubicBezTo>
                    <a:cubicBezTo>
                      <a:pt x="33" y="9"/>
                      <a:pt x="32" y="9"/>
                      <a:pt x="32" y="9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27" y="13"/>
                      <a:pt x="24" y="16"/>
                      <a:pt x="22" y="19"/>
                    </a:cubicBezTo>
                    <a:cubicBezTo>
                      <a:pt x="19" y="22"/>
                      <a:pt x="15" y="27"/>
                      <a:pt x="9" y="27"/>
                    </a:cubicBezTo>
                    <a:close/>
                    <a:moveTo>
                      <a:pt x="6" y="18"/>
                    </a:moveTo>
                    <a:cubicBezTo>
                      <a:pt x="4" y="18"/>
                      <a:pt x="3" y="19"/>
                      <a:pt x="3" y="20"/>
                    </a:cubicBezTo>
                    <a:cubicBezTo>
                      <a:pt x="3" y="20"/>
                      <a:pt x="3" y="21"/>
                      <a:pt x="3" y="21"/>
                    </a:cubicBezTo>
                    <a:cubicBezTo>
                      <a:pt x="3" y="22"/>
                      <a:pt x="5" y="23"/>
                      <a:pt x="6" y="23"/>
                    </a:cubicBezTo>
                    <a:cubicBezTo>
                      <a:pt x="7" y="24"/>
                      <a:pt x="8" y="24"/>
                      <a:pt x="9" y="24"/>
                    </a:cubicBezTo>
                    <a:cubicBezTo>
                      <a:pt x="13" y="24"/>
                      <a:pt x="16" y="21"/>
                      <a:pt x="19" y="17"/>
                    </a:cubicBezTo>
                    <a:cubicBezTo>
                      <a:pt x="20" y="17"/>
                      <a:pt x="20" y="16"/>
                      <a:pt x="20" y="16"/>
                    </a:cubicBezTo>
                    <a:cubicBezTo>
                      <a:pt x="16" y="18"/>
                      <a:pt x="12" y="19"/>
                      <a:pt x="8" y="19"/>
                    </a:cubicBezTo>
                    <a:cubicBezTo>
                      <a:pt x="7" y="18"/>
                      <a:pt x="7" y="18"/>
                      <a:pt x="6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75"/>
              <p:cNvSpPr>
                <a:spLocks noEditPoints="1"/>
              </p:cNvSpPr>
              <p:nvPr/>
            </p:nvSpPr>
            <p:spPr bwMode="auto">
              <a:xfrm>
                <a:off x="579" y="2069"/>
                <a:ext cx="37" cy="36"/>
              </a:xfrm>
              <a:custGeom>
                <a:avLst/>
                <a:gdLst>
                  <a:gd name="T0" fmla="*/ 0 w 21"/>
                  <a:gd name="T1" fmla="*/ 20 h 20"/>
                  <a:gd name="T2" fmla="*/ 2 w 21"/>
                  <a:gd name="T3" fmla="*/ 15 h 20"/>
                  <a:gd name="T4" fmla="*/ 7 w 21"/>
                  <a:gd name="T5" fmla="*/ 8 h 20"/>
                  <a:gd name="T6" fmla="*/ 9 w 21"/>
                  <a:gd name="T7" fmla="*/ 4 h 20"/>
                  <a:gd name="T8" fmla="*/ 16 w 21"/>
                  <a:gd name="T9" fmla="*/ 0 h 20"/>
                  <a:gd name="T10" fmla="*/ 21 w 21"/>
                  <a:gd name="T11" fmla="*/ 4 h 20"/>
                  <a:gd name="T12" fmla="*/ 20 w 21"/>
                  <a:gd name="T13" fmla="*/ 9 h 20"/>
                  <a:gd name="T14" fmla="*/ 8 w 21"/>
                  <a:gd name="T15" fmla="*/ 16 h 20"/>
                  <a:gd name="T16" fmla="*/ 4 w 21"/>
                  <a:gd name="T17" fmla="*/ 17 h 20"/>
                  <a:gd name="T18" fmla="*/ 0 w 21"/>
                  <a:gd name="T19" fmla="*/ 20 h 20"/>
                  <a:gd name="T20" fmla="*/ 16 w 21"/>
                  <a:gd name="T21" fmla="*/ 3 h 20"/>
                  <a:gd name="T22" fmla="*/ 12 w 21"/>
                  <a:gd name="T23" fmla="*/ 6 h 20"/>
                  <a:gd name="T24" fmla="*/ 9 w 21"/>
                  <a:gd name="T25" fmla="*/ 9 h 20"/>
                  <a:gd name="T26" fmla="*/ 7 w 21"/>
                  <a:gd name="T27" fmla="*/ 13 h 20"/>
                  <a:gd name="T28" fmla="*/ 7 w 21"/>
                  <a:gd name="T29" fmla="*/ 13 h 20"/>
                  <a:gd name="T30" fmla="*/ 18 w 21"/>
                  <a:gd name="T31" fmla="*/ 8 h 20"/>
                  <a:gd name="T32" fmla="*/ 18 w 21"/>
                  <a:gd name="T33" fmla="*/ 5 h 20"/>
                  <a:gd name="T34" fmla="*/ 16 w 21"/>
                  <a:gd name="T35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20">
                    <a:moveTo>
                      <a:pt x="0" y="20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3" y="13"/>
                      <a:pt x="5" y="10"/>
                      <a:pt x="7" y="8"/>
                    </a:cubicBezTo>
                    <a:cubicBezTo>
                      <a:pt x="8" y="7"/>
                      <a:pt x="9" y="5"/>
                      <a:pt x="9" y="4"/>
                    </a:cubicBezTo>
                    <a:cubicBezTo>
                      <a:pt x="11" y="2"/>
                      <a:pt x="13" y="0"/>
                      <a:pt x="16" y="0"/>
                    </a:cubicBezTo>
                    <a:cubicBezTo>
                      <a:pt x="18" y="0"/>
                      <a:pt x="20" y="2"/>
                      <a:pt x="21" y="4"/>
                    </a:cubicBezTo>
                    <a:cubicBezTo>
                      <a:pt x="21" y="6"/>
                      <a:pt x="21" y="8"/>
                      <a:pt x="20" y="9"/>
                    </a:cubicBezTo>
                    <a:cubicBezTo>
                      <a:pt x="18" y="13"/>
                      <a:pt x="12" y="15"/>
                      <a:pt x="8" y="16"/>
                    </a:cubicBezTo>
                    <a:cubicBezTo>
                      <a:pt x="6" y="16"/>
                      <a:pt x="5" y="17"/>
                      <a:pt x="4" y="17"/>
                    </a:cubicBezTo>
                    <a:lnTo>
                      <a:pt x="0" y="20"/>
                    </a:lnTo>
                    <a:close/>
                    <a:moveTo>
                      <a:pt x="16" y="3"/>
                    </a:moveTo>
                    <a:cubicBezTo>
                      <a:pt x="15" y="3"/>
                      <a:pt x="13" y="4"/>
                      <a:pt x="12" y="6"/>
                    </a:cubicBezTo>
                    <a:cubicBezTo>
                      <a:pt x="11" y="7"/>
                      <a:pt x="10" y="8"/>
                      <a:pt x="9" y="9"/>
                    </a:cubicBezTo>
                    <a:cubicBezTo>
                      <a:pt x="8" y="11"/>
                      <a:pt x="7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1" y="12"/>
                      <a:pt x="16" y="10"/>
                      <a:pt x="18" y="8"/>
                    </a:cubicBezTo>
                    <a:cubicBezTo>
                      <a:pt x="18" y="7"/>
                      <a:pt x="18" y="6"/>
                      <a:pt x="18" y="5"/>
                    </a:cubicBezTo>
                    <a:cubicBezTo>
                      <a:pt x="17" y="3"/>
                      <a:pt x="16" y="3"/>
                      <a:pt x="1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76"/>
              <p:cNvSpPr>
                <a:spLocks noEditPoints="1"/>
              </p:cNvSpPr>
              <p:nvPr/>
            </p:nvSpPr>
            <p:spPr bwMode="auto">
              <a:xfrm>
                <a:off x="575" y="2155"/>
                <a:ext cx="50" cy="30"/>
              </a:xfrm>
              <a:custGeom>
                <a:avLst/>
                <a:gdLst>
                  <a:gd name="T0" fmla="*/ 21 w 28"/>
                  <a:gd name="T1" fmla="*/ 17 h 17"/>
                  <a:gd name="T2" fmla="*/ 21 w 28"/>
                  <a:gd name="T3" fmla="*/ 17 h 17"/>
                  <a:gd name="T4" fmla="*/ 19 w 28"/>
                  <a:gd name="T5" fmla="*/ 16 h 17"/>
                  <a:gd name="T6" fmla="*/ 15 w 28"/>
                  <a:gd name="T7" fmla="*/ 13 h 17"/>
                  <a:gd name="T8" fmla="*/ 14 w 28"/>
                  <a:gd name="T9" fmla="*/ 11 h 17"/>
                  <a:gd name="T10" fmla="*/ 5 w 28"/>
                  <a:gd name="T11" fmla="*/ 4 h 17"/>
                  <a:gd name="T12" fmla="*/ 0 w 28"/>
                  <a:gd name="T13" fmla="*/ 3 h 17"/>
                  <a:gd name="T14" fmla="*/ 5 w 28"/>
                  <a:gd name="T15" fmla="*/ 1 h 17"/>
                  <a:gd name="T16" fmla="*/ 21 w 28"/>
                  <a:gd name="T17" fmla="*/ 4 h 17"/>
                  <a:gd name="T18" fmla="*/ 28 w 28"/>
                  <a:gd name="T19" fmla="*/ 12 h 17"/>
                  <a:gd name="T20" fmla="*/ 26 w 28"/>
                  <a:gd name="T21" fmla="*/ 16 h 17"/>
                  <a:gd name="T22" fmla="*/ 21 w 28"/>
                  <a:gd name="T23" fmla="*/ 17 h 17"/>
                  <a:gd name="T24" fmla="*/ 11 w 28"/>
                  <a:gd name="T25" fmla="*/ 4 h 17"/>
                  <a:gd name="T26" fmla="*/ 16 w 28"/>
                  <a:gd name="T27" fmla="*/ 9 h 17"/>
                  <a:gd name="T28" fmla="*/ 17 w 28"/>
                  <a:gd name="T29" fmla="*/ 11 h 17"/>
                  <a:gd name="T30" fmla="*/ 20 w 28"/>
                  <a:gd name="T31" fmla="*/ 14 h 17"/>
                  <a:gd name="T32" fmla="*/ 21 w 28"/>
                  <a:gd name="T33" fmla="*/ 14 h 17"/>
                  <a:gd name="T34" fmla="*/ 24 w 28"/>
                  <a:gd name="T35" fmla="*/ 13 h 17"/>
                  <a:gd name="T36" fmla="*/ 25 w 28"/>
                  <a:gd name="T37" fmla="*/ 12 h 17"/>
                  <a:gd name="T38" fmla="*/ 20 w 28"/>
                  <a:gd name="T39" fmla="*/ 7 h 17"/>
                  <a:gd name="T40" fmla="*/ 11 w 28"/>
                  <a:gd name="T41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7">
                    <a:moveTo>
                      <a:pt x="21" y="17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19" y="17"/>
                      <a:pt x="19" y="16"/>
                    </a:cubicBezTo>
                    <a:cubicBezTo>
                      <a:pt x="17" y="16"/>
                      <a:pt x="16" y="14"/>
                      <a:pt x="15" y="13"/>
                    </a:cubicBezTo>
                    <a:cubicBezTo>
                      <a:pt x="15" y="12"/>
                      <a:pt x="14" y="11"/>
                      <a:pt x="14" y="11"/>
                    </a:cubicBezTo>
                    <a:cubicBezTo>
                      <a:pt x="12" y="9"/>
                      <a:pt x="8" y="5"/>
                      <a:pt x="5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0" y="0"/>
                      <a:pt x="16" y="1"/>
                      <a:pt x="21" y="4"/>
                    </a:cubicBezTo>
                    <a:cubicBezTo>
                      <a:pt x="24" y="6"/>
                      <a:pt x="28" y="8"/>
                      <a:pt x="28" y="12"/>
                    </a:cubicBezTo>
                    <a:cubicBezTo>
                      <a:pt x="28" y="13"/>
                      <a:pt x="28" y="14"/>
                      <a:pt x="26" y="16"/>
                    </a:cubicBezTo>
                    <a:cubicBezTo>
                      <a:pt x="25" y="17"/>
                      <a:pt x="22" y="17"/>
                      <a:pt x="21" y="17"/>
                    </a:cubicBezTo>
                    <a:close/>
                    <a:moveTo>
                      <a:pt x="11" y="4"/>
                    </a:moveTo>
                    <a:cubicBezTo>
                      <a:pt x="13" y="5"/>
                      <a:pt x="15" y="7"/>
                      <a:pt x="16" y="9"/>
                    </a:cubicBezTo>
                    <a:cubicBezTo>
                      <a:pt x="17" y="10"/>
                      <a:pt x="17" y="10"/>
                      <a:pt x="17" y="11"/>
                    </a:cubicBezTo>
                    <a:cubicBezTo>
                      <a:pt x="18" y="12"/>
                      <a:pt x="19" y="13"/>
                      <a:pt x="20" y="14"/>
                    </a:cubicBezTo>
                    <a:cubicBezTo>
                      <a:pt x="20" y="14"/>
                      <a:pt x="20" y="14"/>
                      <a:pt x="21" y="14"/>
                    </a:cubicBezTo>
                    <a:cubicBezTo>
                      <a:pt x="23" y="14"/>
                      <a:pt x="24" y="13"/>
                      <a:pt x="24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4" y="9"/>
                      <a:pt x="20" y="7"/>
                    </a:cubicBezTo>
                    <a:cubicBezTo>
                      <a:pt x="17" y="5"/>
                      <a:pt x="14" y="4"/>
                      <a:pt x="11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77"/>
              <p:cNvSpPr>
                <a:spLocks/>
              </p:cNvSpPr>
              <p:nvPr/>
            </p:nvSpPr>
            <p:spPr bwMode="auto">
              <a:xfrm>
                <a:off x="582" y="2156"/>
                <a:ext cx="11" cy="6"/>
              </a:xfrm>
              <a:custGeom>
                <a:avLst/>
                <a:gdLst>
                  <a:gd name="T0" fmla="*/ 1 w 6"/>
                  <a:gd name="T1" fmla="*/ 3 h 3"/>
                  <a:gd name="T2" fmla="*/ 1 w 6"/>
                  <a:gd name="T3" fmla="*/ 3 h 3"/>
                  <a:gd name="T4" fmla="*/ 1 w 6"/>
                  <a:gd name="T5" fmla="*/ 3 h 3"/>
                  <a:gd name="T6" fmla="*/ 1 w 6"/>
                  <a:gd name="T7" fmla="*/ 3 h 3"/>
                  <a:gd name="T8" fmla="*/ 0 w 6"/>
                  <a:gd name="T9" fmla="*/ 1 h 3"/>
                  <a:gd name="T10" fmla="*/ 1 w 6"/>
                  <a:gd name="T11" fmla="*/ 0 h 3"/>
                  <a:gd name="T12" fmla="*/ 6 w 6"/>
                  <a:gd name="T13" fmla="*/ 2 h 3"/>
                  <a:gd name="T14" fmla="*/ 1 w 6"/>
                  <a:gd name="T15" fmla="*/ 3 h 3"/>
                  <a:gd name="T16" fmla="*/ 1 w 6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78"/>
              <p:cNvSpPr>
                <a:spLocks/>
              </p:cNvSpPr>
              <p:nvPr/>
            </p:nvSpPr>
            <p:spPr bwMode="auto">
              <a:xfrm>
                <a:off x="1122" y="1991"/>
                <a:ext cx="304" cy="302"/>
              </a:xfrm>
              <a:custGeom>
                <a:avLst/>
                <a:gdLst>
                  <a:gd name="T0" fmla="*/ 304 w 304"/>
                  <a:gd name="T1" fmla="*/ 302 h 302"/>
                  <a:gd name="T2" fmla="*/ 0 w 304"/>
                  <a:gd name="T3" fmla="*/ 302 h 302"/>
                  <a:gd name="T4" fmla="*/ 0 w 304"/>
                  <a:gd name="T5" fmla="*/ 0 h 302"/>
                  <a:gd name="T6" fmla="*/ 11 w 304"/>
                  <a:gd name="T7" fmla="*/ 0 h 302"/>
                  <a:gd name="T8" fmla="*/ 11 w 304"/>
                  <a:gd name="T9" fmla="*/ 292 h 302"/>
                  <a:gd name="T10" fmla="*/ 304 w 304"/>
                  <a:gd name="T11" fmla="*/ 292 h 302"/>
                  <a:gd name="T12" fmla="*/ 304 w 304"/>
                  <a:gd name="T13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4" h="302">
                    <a:moveTo>
                      <a:pt x="304" y="302"/>
                    </a:moveTo>
                    <a:lnTo>
                      <a:pt x="0" y="30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92"/>
                    </a:lnTo>
                    <a:lnTo>
                      <a:pt x="304" y="292"/>
                    </a:lnTo>
                    <a:lnTo>
                      <a:pt x="304" y="3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Rectangle 179"/>
              <p:cNvSpPr>
                <a:spLocks noChangeArrowheads="1"/>
              </p:cNvSpPr>
              <p:nvPr/>
            </p:nvSpPr>
            <p:spPr bwMode="auto">
              <a:xfrm>
                <a:off x="1085" y="2039"/>
                <a:ext cx="42" cy="1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Rectangle 180"/>
              <p:cNvSpPr>
                <a:spLocks noChangeArrowheads="1"/>
              </p:cNvSpPr>
              <p:nvPr/>
            </p:nvSpPr>
            <p:spPr bwMode="auto">
              <a:xfrm>
                <a:off x="1367" y="2288"/>
                <a:ext cx="11" cy="4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81"/>
              <p:cNvSpPr>
                <a:spLocks/>
              </p:cNvSpPr>
              <p:nvPr/>
            </p:nvSpPr>
            <p:spPr bwMode="auto">
              <a:xfrm>
                <a:off x="1168" y="2039"/>
                <a:ext cx="210" cy="208"/>
              </a:xfrm>
              <a:custGeom>
                <a:avLst/>
                <a:gdLst>
                  <a:gd name="T0" fmla="*/ 210 w 210"/>
                  <a:gd name="T1" fmla="*/ 208 h 208"/>
                  <a:gd name="T2" fmla="*/ 199 w 210"/>
                  <a:gd name="T3" fmla="*/ 208 h 208"/>
                  <a:gd name="T4" fmla="*/ 199 w 210"/>
                  <a:gd name="T5" fmla="*/ 11 h 208"/>
                  <a:gd name="T6" fmla="*/ 0 w 210"/>
                  <a:gd name="T7" fmla="*/ 11 h 208"/>
                  <a:gd name="T8" fmla="*/ 0 w 210"/>
                  <a:gd name="T9" fmla="*/ 0 h 208"/>
                  <a:gd name="T10" fmla="*/ 210 w 210"/>
                  <a:gd name="T11" fmla="*/ 0 h 208"/>
                  <a:gd name="T12" fmla="*/ 210 w 210"/>
                  <a:gd name="T13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0" h="208">
                    <a:moveTo>
                      <a:pt x="210" y="208"/>
                    </a:moveTo>
                    <a:lnTo>
                      <a:pt x="199" y="208"/>
                    </a:lnTo>
                    <a:lnTo>
                      <a:pt x="199" y="11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210" y="0"/>
                    </a:lnTo>
                    <a:lnTo>
                      <a:pt x="210" y="2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82"/>
              <p:cNvSpPr>
                <a:spLocks noEditPoints="1"/>
              </p:cNvSpPr>
              <p:nvPr/>
            </p:nvSpPr>
            <p:spPr bwMode="auto">
              <a:xfrm>
                <a:off x="1826" y="2123"/>
                <a:ext cx="202" cy="199"/>
              </a:xfrm>
              <a:custGeom>
                <a:avLst/>
                <a:gdLst>
                  <a:gd name="T0" fmla="*/ 24 w 114"/>
                  <a:gd name="T1" fmla="*/ 6 h 112"/>
                  <a:gd name="T2" fmla="*/ 30 w 114"/>
                  <a:gd name="T3" fmla="*/ 9 h 112"/>
                  <a:gd name="T4" fmla="*/ 104 w 114"/>
                  <a:gd name="T5" fmla="*/ 83 h 112"/>
                  <a:gd name="T6" fmla="*/ 104 w 114"/>
                  <a:gd name="T7" fmla="*/ 96 h 112"/>
                  <a:gd name="T8" fmla="*/ 96 w 114"/>
                  <a:gd name="T9" fmla="*/ 104 h 112"/>
                  <a:gd name="T10" fmla="*/ 90 w 114"/>
                  <a:gd name="T11" fmla="*/ 106 h 112"/>
                  <a:gd name="T12" fmla="*/ 83 w 114"/>
                  <a:gd name="T13" fmla="*/ 104 h 112"/>
                  <a:gd name="T14" fmla="*/ 10 w 114"/>
                  <a:gd name="T15" fmla="*/ 30 h 112"/>
                  <a:gd name="T16" fmla="*/ 10 w 114"/>
                  <a:gd name="T17" fmla="*/ 17 h 112"/>
                  <a:gd name="T18" fmla="*/ 18 w 114"/>
                  <a:gd name="T19" fmla="*/ 9 h 112"/>
                  <a:gd name="T20" fmla="*/ 24 w 114"/>
                  <a:gd name="T21" fmla="*/ 6 h 112"/>
                  <a:gd name="T22" fmla="*/ 24 w 114"/>
                  <a:gd name="T23" fmla="*/ 0 h 112"/>
                  <a:gd name="T24" fmla="*/ 13 w 114"/>
                  <a:gd name="T25" fmla="*/ 5 h 112"/>
                  <a:gd name="T26" fmla="*/ 5 w 114"/>
                  <a:gd name="T27" fmla="*/ 13 h 112"/>
                  <a:gd name="T28" fmla="*/ 5 w 114"/>
                  <a:gd name="T29" fmla="*/ 34 h 112"/>
                  <a:gd name="T30" fmla="*/ 79 w 114"/>
                  <a:gd name="T31" fmla="*/ 108 h 112"/>
                  <a:gd name="T32" fmla="*/ 90 w 114"/>
                  <a:gd name="T33" fmla="*/ 112 h 112"/>
                  <a:gd name="T34" fmla="*/ 100 w 114"/>
                  <a:gd name="T35" fmla="*/ 108 h 112"/>
                  <a:gd name="T36" fmla="*/ 108 w 114"/>
                  <a:gd name="T37" fmla="*/ 100 h 112"/>
                  <a:gd name="T38" fmla="*/ 108 w 114"/>
                  <a:gd name="T39" fmla="*/ 79 h 112"/>
                  <a:gd name="T40" fmla="*/ 35 w 114"/>
                  <a:gd name="T41" fmla="*/ 5 h 112"/>
                  <a:gd name="T42" fmla="*/ 24 w 114"/>
                  <a:gd name="T4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4" h="112">
                    <a:moveTo>
                      <a:pt x="24" y="6"/>
                    </a:moveTo>
                    <a:cubicBezTo>
                      <a:pt x="26" y="6"/>
                      <a:pt x="29" y="7"/>
                      <a:pt x="30" y="9"/>
                    </a:cubicBezTo>
                    <a:cubicBezTo>
                      <a:pt x="104" y="83"/>
                      <a:pt x="104" y="83"/>
                      <a:pt x="104" y="83"/>
                    </a:cubicBezTo>
                    <a:cubicBezTo>
                      <a:pt x="108" y="86"/>
                      <a:pt x="108" y="92"/>
                      <a:pt x="104" y="96"/>
                    </a:cubicBezTo>
                    <a:cubicBezTo>
                      <a:pt x="96" y="104"/>
                      <a:pt x="96" y="104"/>
                      <a:pt x="96" y="104"/>
                    </a:cubicBezTo>
                    <a:cubicBezTo>
                      <a:pt x="94" y="105"/>
                      <a:pt x="92" y="106"/>
                      <a:pt x="90" y="106"/>
                    </a:cubicBezTo>
                    <a:cubicBezTo>
                      <a:pt x="87" y="106"/>
                      <a:pt x="85" y="105"/>
                      <a:pt x="83" y="104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26"/>
                      <a:pt x="6" y="21"/>
                      <a:pt x="10" y="1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7"/>
                      <a:pt x="22" y="6"/>
                      <a:pt x="24" y="6"/>
                    </a:cubicBezTo>
                    <a:moveTo>
                      <a:pt x="24" y="0"/>
                    </a:moveTo>
                    <a:cubicBezTo>
                      <a:pt x="20" y="0"/>
                      <a:pt x="16" y="2"/>
                      <a:pt x="13" y="5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0" y="19"/>
                      <a:pt x="0" y="28"/>
                      <a:pt x="5" y="34"/>
                    </a:cubicBezTo>
                    <a:cubicBezTo>
                      <a:pt x="79" y="108"/>
                      <a:pt x="79" y="108"/>
                      <a:pt x="79" y="108"/>
                    </a:cubicBezTo>
                    <a:cubicBezTo>
                      <a:pt x="82" y="111"/>
                      <a:pt x="86" y="112"/>
                      <a:pt x="90" y="112"/>
                    </a:cubicBezTo>
                    <a:cubicBezTo>
                      <a:pt x="94" y="112"/>
                      <a:pt x="98" y="111"/>
                      <a:pt x="100" y="108"/>
                    </a:cubicBezTo>
                    <a:cubicBezTo>
                      <a:pt x="108" y="100"/>
                      <a:pt x="108" y="100"/>
                      <a:pt x="108" y="100"/>
                    </a:cubicBezTo>
                    <a:cubicBezTo>
                      <a:pt x="114" y="94"/>
                      <a:pt x="114" y="84"/>
                      <a:pt x="108" y="79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2" y="2"/>
                      <a:pt x="28" y="0"/>
                      <a:pt x="2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83"/>
              <p:cNvSpPr>
                <a:spLocks/>
              </p:cNvSpPr>
              <p:nvPr/>
            </p:nvSpPr>
            <p:spPr bwMode="auto">
              <a:xfrm>
                <a:off x="1969" y="2105"/>
                <a:ext cx="116" cy="228"/>
              </a:xfrm>
              <a:custGeom>
                <a:avLst/>
                <a:gdLst>
                  <a:gd name="T0" fmla="*/ 59 w 116"/>
                  <a:gd name="T1" fmla="*/ 228 h 228"/>
                  <a:gd name="T2" fmla="*/ 38 w 116"/>
                  <a:gd name="T3" fmla="*/ 206 h 228"/>
                  <a:gd name="T4" fmla="*/ 47 w 116"/>
                  <a:gd name="T5" fmla="*/ 199 h 228"/>
                  <a:gd name="T6" fmla="*/ 59 w 116"/>
                  <a:gd name="T7" fmla="*/ 212 h 228"/>
                  <a:gd name="T8" fmla="*/ 102 w 116"/>
                  <a:gd name="T9" fmla="*/ 171 h 228"/>
                  <a:gd name="T10" fmla="*/ 0 w 116"/>
                  <a:gd name="T11" fmla="*/ 67 h 228"/>
                  <a:gd name="T12" fmla="*/ 68 w 116"/>
                  <a:gd name="T13" fmla="*/ 0 h 228"/>
                  <a:gd name="T14" fmla="*/ 75 w 116"/>
                  <a:gd name="T15" fmla="*/ 9 h 228"/>
                  <a:gd name="T16" fmla="*/ 15 w 116"/>
                  <a:gd name="T17" fmla="*/ 67 h 228"/>
                  <a:gd name="T18" fmla="*/ 116 w 116"/>
                  <a:gd name="T19" fmla="*/ 171 h 228"/>
                  <a:gd name="T20" fmla="*/ 59 w 116"/>
                  <a:gd name="T21" fmla="*/ 22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228">
                    <a:moveTo>
                      <a:pt x="59" y="228"/>
                    </a:moveTo>
                    <a:lnTo>
                      <a:pt x="38" y="206"/>
                    </a:lnTo>
                    <a:lnTo>
                      <a:pt x="47" y="199"/>
                    </a:lnTo>
                    <a:lnTo>
                      <a:pt x="59" y="212"/>
                    </a:lnTo>
                    <a:lnTo>
                      <a:pt x="102" y="171"/>
                    </a:lnTo>
                    <a:lnTo>
                      <a:pt x="0" y="67"/>
                    </a:lnTo>
                    <a:lnTo>
                      <a:pt x="68" y="0"/>
                    </a:lnTo>
                    <a:lnTo>
                      <a:pt x="75" y="9"/>
                    </a:lnTo>
                    <a:lnTo>
                      <a:pt x="15" y="67"/>
                    </a:lnTo>
                    <a:lnTo>
                      <a:pt x="116" y="171"/>
                    </a:lnTo>
                    <a:lnTo>
                      <a:pt x="59" y="2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84"/>
              <p:cNvSpPr>
                <a:spLocks noEditPoints="1"/>
              </p:cNvSpPr>
              <p:nvPr/>
            </p:nvSpPr>
            <p:spPr bwMode="auto">
              <a:xfrm>
                <a:off x="2023" y="1991"/>
                <a:ext cx="144" cy="128"/>
              </a:xfrm>
              <a:custGeom>
                <a:avLst/>
                <a:gdLst>
                  <a:gd name="T0" fmla="*/ 70 w 81"/>
                  <a:gd name="T1" fmla="*/ 6 h 72"/>
                  <a:gd name="T2" fmla="*/ 70 w 81"/>
                  <a:gd name="T3" fmla="*/ 6 h 72"/>
                  <a:gd name="T4" fmla="*/ 70 w 81"/>
                  <a:gd name="T5" fmla="*/ 6 h 72"/>
                  <a:gd name="T6" fmla="*/ 47 w 81"/>
                  <a:gd name="T7" fmla="*/ 42 h 72"/>
                  <a:gd name="T8" fmla="*/ 11 w 81"/>
                  <a:gd name="T9" fmla="*/ 66 h 72"/>
                  <a:gd name="T10" fmla="*/ 11 w 81"/>
                  <a:gd name="T11" fmla="*/ 66 h 72"/>
                  <a:gd name="T12" fmla="*/ 34 w 81"/>
                  <a:gd name="T13" fmla="*/ 29 h 72"/>
                  <a:gd name="T14" fmla="*/ 70 w 81"/>
                  <a:gd name="T15" fmla="*/ 6 h 72"/>
                  <a:gd name="T16" fmla="*/ 70 w 81"/>
                  <a:gd name="T17" fmla="*/ 0 h 72"/>
                  <a:gd name="T18" fmla="*/ 30 w 81"/>
                  <a:gd name="T19" fmla="*/ 25 h 72"/>
                  <a:gd name="T20" fmla="*/ 6 w 81"/>
                  <a:gd name="T21" fmla="*/ 70 h 72"/>
                  <a:gd name="T22" fmla="*/ 11 w 81"/>
                  <a:gd name="T23" fmla="*/ 72 h 72"/>
                  <a:gd name="T24" fmla="*/ 51 w 81"/>
                  <a:gd name="T25" fmla="*/ 47 h 72"/>
                  <a:gd name="T26" fmla="*/ 75 w 81"/>
                  <a:gd name="T27" fmla="*/ 2 h 72"/>
                  <a:gd name="T28" fmla="*/ 70 w 81"/>
                  <a:gd name="T2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1" h="72">
                    <a:moveTo>
                      <a:pt x="70" y="6"/>
                    </a:move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1" y="10"/>
                      <a:pt x="65" y="24"/>
                      <a:pt x="47" y="42"/>
                    </a:cubicBezTo>
                    <a:cubicBezTo>
                      <a:pt x="32" y="57"/>
                      <a:pt x="17" y="66"/>
                      <a:pt x="11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0" y="62"/>
                      <a:pt x="16" y="48"/>
                      <a:pt x="34" y="29"/>
                    </a:cubicBezTo>
                    <a:cubicBezTo>
                      <a:pt x="49" y="14"/>
                      <a:pt x="64" y="6"/>
                      <a:pt x="70" y="6"/>
                    </a:cubicBezTo>
                    <a:moveTo>
                      <a:pt x="70" y="0"/>
                    </a:moveTo>
                    <a:cubicBezTo>
                      <a:pt x="61" y="0"/>
                      <a:pt x="45" y="10"/>
                      <a:pt x="30" y="25"/>
                    </a:cubicBezTo>
                    <a:cubicBezTo>
                      <a:pt x="11" y="44"/>
                      <a:pt x="0" y="64"/>
                      <a:pt x="6" y="70"/>
                    </a:cubicBezTo>
                    <a:cubicBezTo>
                      <a:pt x="7" y="71"/>
                      <a:pt x="9" y="72"/>
                      <a:pt x="11" y="72"/>
                    </a:cubicBezTo>
                    <a:cubicBezTo>
                      <a:pt x="20" y="72"/>
                      <a:pt x="36" y="62"/>
                      <a:pt x="51" y="47"/>
                    </a:cubicBezTo>
                    <a:cubicBezTo>
                      <a:pt x="70" y="28"/>
                      <a:pt x="81" y="8"/>
                      <a:pt x="75" y="2"/>
                    </a:cubicBezTo>
                    <a:cubicBezTo>
                      <a:pt x="74" y="0"/>
                      <a:pt x="72" y="0"/>
                      <a:pt x="7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185"/>
              <p:cNvSpPr>
                <a:spLocks noEditPoints="1"/>
              </p:cNvSpPr>
              <p:nvPr/>
            </p:nvSpPr>
            <p:spPr bwMode="auto">
              <a:xfrm>
                <a:off x="2692" y="2089"/>
                <a:ext cx="112" cy="112"/>
              </a:xfrm>
              <a:custGeom>
                <a:avLst/>
                <a:gdLst>
                  <a:gd name="T0" fmla="*/ 48 w 63"/>
                  <a:gd name="T1" fmla="*/ 63 h 63"/>
                  <a:gd name="T2" fmla="*/ 41 w 63"/>
                  <a:gd name="T3" fmla="*/ 60 h 63"/>
                  <a:gd name="T4" fmla="*/ 3 w 63"/>
                  <a:gd name="T5" fmla="*/ 21 h 63"/>
                  <a:gd name="T6" fmla="*/ 0 w 63"/>
                  <a:gd name="T7" fmla="*/ 14 h 63"/>
                  <a:gd name="T8" fmla="*/ 3 w 63"/>
                  <a:gd name="T9" fmla="*/ 8 h 63"/>
                  <a:gd name="T10" fmla="*/ 6 w 63"/>
                  <a:gd name="T11" fmla="*/ 4 h 63"/>
                  <a:gd name="T12" fmla="*/ 20 w 63"/>
                  <a:gd name="T13" fmla="*/ 4 h 63"/>
                  <a:gd name="T14" fmla="*/ 59 w 63"/>
                  <a:gd name="T15" fmla="*/ 43 h 63"/>
                  <a:gd name="T16" fmla="*/ 59 w 63"/>
                  <a:gd name="T17" fmla="*/ 56 h 63"/>
                  <a:gd name="T18" fmla="*/ 55 w 63"/>
                  <a:gd name="T19" fmla="*/ 60 h 63"/>
                  <a:gd name="T20" fmla="*/ 48 w 63"/>
                  <a:gd name="T21" fmla="*/ 63 h 63"/>
                  <a:gd name="T22" fmla="*/ 13 w 63"/>
                  <a:gd name="T23" fmla="*/ 7 h 63"/>
                  <a:gd name="T24" fmla="*/ 11 w 63"/>
                  <a:gd name="T25" fmla="*/ 8 h 63"/>
                  <a:gd name="T26" fmla="*/ 7 w 63"/>
                  <a:gd name="T27" fmla="*/ 12 h 63"/>
                  <a:gd name="T28" fmla="*/ 6 w 63"/>
                  <a:gd name="T29" fmla="*/ 14 h 63"/>
                  <a:gd name="T30" fmla="*/ 7 w 63"/>
                  <a:gd name="T31" fmla="*/ 17 h 63"/>
                  <a:gd name="T32" fmla="*/ 46 w 63"/>
                  <a:gd name="T33" fmla="*/ 56 h 63"/>
                  <a:gd name="T34" fmla="*/ 51 w 63"/>
                  <a:gd name="T35" fmla="*/ 56 h 63"/>
                  <a:gd name="T36" fmla="*/ 55 w 63"/>
                  <a:gd name="T37" fmla="*/ 52 h 63"/>
                  <a:gd name="T38" fmla="*/ 55 w 63"/>
                  <a:gd name="T39" fmla="*/ 47 h 63"/>
                  <a:gd name="T40" fmla="*/ 16 w 63"/>
                  <a:gd name="T41" fmla="*/ 8 h 63"/>
                  <a:gd name="T42" fmla="*/ 13 w 63"/>
                  <a:gd name="T43" fmla="*/ 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" h="63">
                    <a:moveTo>
                      <a:pt x="48" y="63"/>
                    </a:moveTo>
                    <a:cubicBezTo>
                      <a:pt x="46" y="63"/>
                      <a:pt x="43" y="62"/>
                      <a:pt x="41" y="6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1" y="19"/>
                      <a:pt x="0" y="17"/>
                      <a:pt x="0" y="14"/>
                    </a:cubicBezTo>
                    <a:cubicBezTo>
                      <a:pt x="0" y="12"/>
                      <a:pt x="1" y="10"/>
                      <a:pt x="3" y="8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0" y="0"/>
                      <a:pt x="16" y="0"/>
                      <a:pt x="20" y="4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63" y="46"/>
                      <a:pt x="63" y="52"/>
                      <a:pt x="59" y="56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3" y="62"/>
                      <a:pt x="51" y="63"/>
                      <a:pt x="48" y="63"/>
                    </a:cubicBezTo>
                    <a:close/>
                    <a:moveTo>
                      <a:pt x="13" y="7"/>
                    </a:moveTo>
                    <a:cubicBezTo>
                      <a:pt x="12" y="7"/>
                      <a:pt x="11" y="7"/>
                      <a:pt x="11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5"/>
                      <a:pt x="6" y="16"/>
                      <a:pt x="7" y="17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7" y="57"/>
                      <a:pt x="49" y="57"/>
                      <a:pt x="51" y="56"/>
                    </a:cubicBezTo>
                    <a:cubicBezTo>
                      <a:pt x="55" y="52"/>
                      <a:pt x="55" y="52"/>
                      <a:pt x="55" y="52"/>
                    </a:cubicBezTo>
                    <a:cubicBezTo>
                      <a:pt x="56" y="50"/>
                      <a:pt x="56" y="48"/>
                      <a:pt x="55" y="47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7"/>
                      <a:pt x="14" y="7"/>
                      <a:pt x="13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186"/>
              <p:cNvSpPr>
                <a:spLocks/>
              </p:cNvSpPr>
              <p:nvPr/>
            </p:nvSpPr>
            <p:spPr bwMode="auto">
              <a:xfrm>
                <a:off x="2730" y="1988"/>
                <a:ext cx="174" cy="179"/>
              </a:xfrm>
              <a:custGeom>
                <a:avLst/>
                <a:gdLst>
                  <a:gd name="T0" fmla="*/ 34 w 98"/>
                  <a:gd name="T1" fmla="*/ 101 h 101"/>
                  <a:gd name="T2" fmla="*/ 30 w 98"/>
                  <a:gd name="T3" fmla="*/ 96 h 101"/>
                  <a:gd name="T4" fmla="*/ 90 w 98"/>
                  <a:gd name="T5" fmla="*/ 35 h 101"/>
                  <a:gd name="T6" fmla="*/ 91 w 98"/>
                  <a:gd name="T7" fmla="*/ 30 h 101"/>
                  <a:gd name="T8" fmla="*/ 87 w 98"/>
                  <a:gd name="T9" fmla="*/ 22 h 101"/>
                  <a:gd name="T10" fmla="*/ 78 w 98"/>
                  <a:gd name="T11" fmla="*/ 13 h 101"/>
                  <a:gd name="T12" fmla="*/ 64 w 98"/>
                  <a:gd name="T13" fmla="*/ 10 h 101"/>
                  <a:gd name="T14" fmla="*/ 4 w 98"/>
                  <a:gd name="T15" fmla="*/ 71 h 101"/>
                  <a:gd name="T16" fmla="*/ 0 w 98"/>
                  <a:gd name="T17" fmla="*/ 66 h 101"/>
                  <a:gd name="T18" fmla="*/ 60 w 98"/>
                  <a:gd name="T19" fmla="*/ 6 h 101"/>
                  <a:gd name="T20" fmla="*/ 82 w 98"/>
                  <a:gd name="T21" fmla="*/ 8 h 101"/>
                  <a:gd name="T22" fmla="*/ 92 w 98"/>
                  <a:gd name="T23" fmla="*/ 18 h 101"/>
                  <a:gd name="T24" fmla="*/ 97 w 98"/>
                  <a:gd name="T25" fmla="*/ 29 h 101"/>
                  <a:gd name="T26" fmla="*/ 94 w 98"/>
                  <a:gd name="T27" fmla="*/ 40 h 101"/>
                  <a:gd name="T28" fmla="*/ 34 w 98"/>
                  <a:gd name="T29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" h="101">
                    <a:moveTo>
                      <a:pt x="34" y="101"/>
                    </a:moveTo>
                    <a:cubicBezTo>
                      <a:pt x="30" y="96"/>
                      <a:pt x="30" y="96"/>
                      <a:pt x="30" y="96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2" y="34"/>
                      <a:pt x="92" y="31"/>
                      <a:pt x="91" y="30"/>
                    </a:cubicBezTo>
                    <a:cubicBezTo>
                      <a:pt x="91" y="27"/>
                      <a:pt x="89" y="25"/>
                      <a:pt x="87" y="22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3" y="8"/>
                      <a:pt x="67" y="7"/>
                      <a:pt x="64" y="10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5" y="0"/>
                      <a:pt x="75" y="2"/>
                      <a:pt x="82" y="8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5" y="21"/>
                      <a:pt x="97" y="25"/>
                      <a:pt x="97" y="29"/>
                    </a:cubicBezTo>
                    <a:cubicBezTo>
                      <a:pt x="98" y="33"/>
                      <a:pt x="97" y="37"/>
                      <a:pt x="94" y="40"/>
                    </a:cubicBezTo>
                    <a:lnTo>
                      <a:pt x="34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187"/>
              <p:cNvSpPr>
                <a:spLocks noEditPoints="1"/>
              </p:cNvSpPr>
              <p:nvPr/>
            </p:nvSpPr>
            <p:spPr bwMode="auto">
              <a:xfrm>
                <a:off x="2561" y="2139"/>
                <a:ext cx="194" cy="192"/>
              </a:xfrm>
              <a:custGeom>
                <a:avLst/>
                <a:gdLst>
                  <a:gd name="T0" fmla="*/ 81 w 109"/>
                  <a:gd name="T1" fmla="*/ 9 h 108"/>
                  <a:gd name="T2" fmla="*/ 100 w 109"/>
                  <a:gd name="T3" fmla="*/ 28 h 108"/>
                  <a:gd name="T4" fmla="*/ 49 w 109"/>
                  <a:gd name="T5" fmla="*/ 79 h 108"/>
                  <a:gd name="T6" fmla="*/ 41 w 109"/>
                  <a:gd name="T7" fmla="*/ 82 h 108"/>
                  <a:gd name="T8" fmla="*/ 35 w 109"/>
                  <a:gd name="T9" fmla="*/ 81 h 108"/>
                  <a:gd name="T10" fmla="*/ 31 w 109"/>
                  <a:gd name="T11" fmla="*/ 79 h 108"/>
                  <a:gd name="T12" fmla="*/ 28 w 109"/>
                  <a:gd name="T13" fmla="*/ 82 h 108"/>
                  <a:gd name="T14" fmla="*/ 28 w 109"/>
                  <a:gd name="T15" fmla="*/ 83 h 108"/>
                  <a:gd name="T16" fmla="*/ 27 w 109"/>
                  <a:gd name="T17" fmla="*/ 83 h 108"/>
                  <a:gd name="T18" fmla="*/ 9 w 109"/>
                  <a:gd name="T19" fmla="*/ 101 h 108"/>
                  <a:gd name="T20" fmla="*/ 7 w 109"/>
                  <a:gd name="T21" fmla="*/ 102 h 108"/>
                  <a:gd name="T22" fmla="*/ 7 w 109"/>
                  <a:gd name="T23" fmla="*/ 102 h 108"/>
                  <a:gd name="T24" fmla="*/ 7 w 109"/>
                  <a:gd name="T25" fmla="*/ 102 h 108"/>
                  <a:gd name="T26" fmla="*/ 8 w 109"/>
                  <a:gd name="T27" fmla="*/ 99 h 108"/>
                  <a:gd name="T28" fmla="*/ 26 w 109"/>
                  <a:gd name="T29" fmla="*/ 81 h 108"/>
                  <a:gd name="T30" fmla="*/ 26 w 109"/>
                  <a:gd name="T31" fmla="*/ 81 h 108"/>
                  <a:gd name="T32" fmla="*/ 26 w 109"/>
                  <a:gd name="T33" fmla="*/ 81 h 108"/>
                  <a:gd name="T34" fmla="*/ 30 w 109"/>
                  <a:gd name="T35" fmla="*/ 78 h 108"/>
                  <a:gd name="T36" fmla="*/ 28 w 109"/>
                  <a:gd name="T37" fmla="*/ 73 h 108"/>
                  <a:gd name="T38" fmla="*/ 30 w 109"/>
                  <a:gd name="T39" fmla="*/ 60 h 108"/>
                  <a:gd name="T40" fmla="*/ 81 w 109"/>
                  <a:gd name="T41" fmla="*/ 9 h 108"/>
                  <a:gd name="T42" fmla="*/ 81 w 109"/>
                  <a:gd name="T43" fmla="*/ 0 h 108"/>
                  <a:gd name="T44" fmla="*/ 26 w 109"/>
                  <a:gd name="T45" fmla="*/ 55 h 108"/>
                  <a:gd name="T46" fmla="*/ 22 w 109"/>
                  <a:gd name="T47" fmla="*/ 76 h 108"/>
                  <a:gd name="T48" fmla="*/ 22 w 109"/>
                  <a:gd name="T49" fmla="*/ 77 h 108"/>
                  <a:gd name="T50" fmla="*/ 4 w 109"/>
                  <a:gd name="T51" fmla="*/ 95 h 108"/>
                  <a:gd name="T52" fmla="*/ 2 w 109"/>
                  <a:gd name="T53" fmla="*/ 106 h 108"/>
                  <a:gd name="T54" fmla="*/ 7 w 109"/>
                  <a:gd name="T55" fmla="*/ 108 h 108"/>
                  <a:gd name="T56" fmla="*/ 14 w 109"/>
                  <a:gd name="T57" fmla="*/ 105 h 108"/>
                  <a:gd name="T58" fmla="*/ 32 w 109"/>
                  <a:gd name="T59" fmla="*/ 87 h 108"/>
                  <a:gd name="T60" fmla="*/ 32 w 109"/>
                  <a:gd name="T61" fmla="*/ 86 h 108"/>
                  <a:gd name="T62" fmla="*/ 41 w 109"/>
                  <a:gd name="T63" fmla="*/ 88 h 108"/>
                  <a:gd name="T64" fmla="*/ 53 w 109"/>
                  <a:gd name="T65" fmla="*/ 83 h 108"/>
                  <a:gd name="T66" fmla="*/ 109 w 109"/>
                  <a:gd name="T67" fmla="*/ 28 h 108"/>
                  <a:gd name="T68" fmla="*/ 81 w 109"/>
                  <a:gd name="T69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9" h="108">
                    <a:moveTo>
                      <a:pt x="81" y="9"/>
                    </a:moveTo>
                    <a:cubicBezTo>
                      <a:pt x="100" y="28"/>
                      <a:pt x="100" y="28"/>
                      <a:pt x="100" y="28"/>
                    </a:cubicBezTo>
                    <a:cubicBezTo>
                      <a:pt x="49" y="79"/>
                      <a:pt x="49" y="79"/>
                      <a:pt x="49" y="79"/>
                    </a:cubicBezTo>
                    <a:cubicBezTo>
                      <a:pt x="47" y="81"/>
                      <a:pt x="44" y="82"/>
                      <a:pt x="41" y="82"/>
                    </a:cubicBezTo>
                    <a:cubicBezTo>
                      <a:pt x="39" y="82"/>
                      <a:pt x="37" y="82"/>
                      <a:pt x="35" y="81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28" y="82"/>
                      <a:pt x="28" y="82"/>
                      <a:pt x="28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9" y="101"/>
                      <a:pt x="9" y="101"/>
                      <a:pt x="9" y="101"/>
                    </a:cubicBezTo>
                    <a:cubicBezTo>
                      <a:pt x="9" y="102"/>
                      <a:pt x="8" y="102"/>
                      <a:pt x="7" y="102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7" y="102"/>
                      <a:pt x="7" y="100"/>
                      <a:pt x="8" y="99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6" y="69"/>
                      <a:pt x="26" y="63"/>
                      <a:pt x="30" y="60"/>
                    </a:cubicBezTo>
                    <a:cubicBezTo>
                      <a:pt x="81" y="9"/>
                      <a:pt x="81" y="9"/>
                      <a:pt x="81" y="9"/>
                    </a:cubicBezTo>
                    <a:moveTo>
                      <a:pt x="81" y="0"/>
                    </a:moveTo>
                    <a:cubicBezTo>
                      <a:pt x="26" y="55"/>
                      <a:pt x="26" y="55"/>
                      <a:pt x="26" y="55"/>
                    </a:cubicBezTo>
                    <a:cubicBezTo>
                      <a:pt x="20" y="61"/>
                      <a:pt x="19" y="69"/>
                      <a:pt x="22" y="76"/>
                    </a:cubicBezTo>
                    <a:cubicBezTo>
                      <a:pt x="22" y="76"/>
                      <a:pt x="22" y="77"/>
                      <a:pt x="22" y="77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0" y="98"/>
                      <a:pt x="0" y="103"/>
                      <a:pt x="2" y="106"/>
                    </a:cubicBezTo>
                    <a:cubicBezTo>
                      <a:pt x="4" y="107"/>
                      <a:pt x="5" y="108"/>
                      <a:pt x="7" y="108"/>
                    </a:cubicBezTo>
                    <a:cubicBezTo>
                      <a:pt x="9" y="108"/>
                      <a:pt x="12" y="107"/>
                      <a:pt x="14" y="105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2" y="87"/>
                      <a:pt x="32" y="86"/>
                      <a:pt x="32" y="86"/>
                    </a:cubicBezTo>
                    <a:cubicBezTo>
                      <a:pt x="35" y="88"/>
                      <a:pt x="38" y="88"/>
                      <a:pt x="41" y="88"/>
                    </a:cubicBezTo>
                    <a:cubicBezTo>
                      <a:pt x="45" y="88"/>
                      <a:pt x="50" y="86"/>
                      <a:pt x="53" y="83"/>
                    </a:cubicBezTo>
                    <a:cubicBezTo>
                      <a:pt x="109" y="28"/>
                      <a:pt x="109" y="28"/>
                      <a:pt x="109" y="28"/>
                    </a:cubicBezTo>
                    <a:cubicBezTo>
                      <a:pt x="81" y="0"/>
                      <a:pt x="81" y="0"/>
                      <a:pt x="8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188"/>
              <p:cNvSpPr>
                <a:spLocks/>
              </p:cNvSpPr>
              <p:nvPr/>
            </p:nvSpPr>
            <p:spPr bwMode="auto">
              <a:xfrm>
                <a:off x="2568" y="2247"/>
                <a:ext cx="114" cy="82"/>
              </a:xfrm>
              <a:custGeom>
                <a:avLst/>
                <a:gdLst>
                  <a:gd name="T0" fmla="*/ 1 w 64"/>
                  <a:gd name="T1" fmla="*/ 45 h 46"/>
                  <a:gd name="T2" fmla="*/ 3 w 64"/>
                  <a:gd name="T3" fmla="*/ 37 h 46"/>
                  <a:gd name="T4" fmla="*/ 21 w 64"/>
                  <a:gd name="T5" fmla="*/ 19 h 46"/>
                  <a:gd name="T6" fmla="*/ 21 w 64"/>
                  <a:gd name="T7" fmla="*/ 19 h 46"/>
                  <a:gd name="T8" fmla="*/ 23 w 64"/>
                  <a:gd name="T9" fmla="*/ 17 h 46"/>
                  <a:gd name="T10" fmla="*/ 22 w 64"/>
                  <a:gd name="T11" fmla="*/ 15 h 46"/>
                  <a:gd name="T12" fmla="*/ 23 w 64"/>
                  <a:gd name="T13" fmla="*/ 0 h 46"/>
                  <a:gd name="T14" fmla="*/ 64 w 64"/>
                  <a:gd name="T15" fmla="*/ 5 h 46"/>
                  <a:gd name="T16" fmla="*/ 48 w 64"/>
                  <a:gd name="T17" fmla="*/ 21 h 46"/>
                  <a:gd name="T18" fmla="*/ 31 w 64"/>
                  <a:gd name="T19" fmla="*/ 24 h 46"/>
                  <a:gd name="T20" fmla="*/ 29 w 64"/>
                  <a:gd name="T21" fmla="*/ 23 h 46"/>
                  <a:gd name="T22" fmla="*/ 27 w 64"/>
                  <a:gd name="T23" fmla="*/ 25 h 46"/>
                  <a:gd name="T24" fmla="*/ 27 w 64"/>
                  <a:gd name="T25" fmla="*/ 25 h 46"/>
                  <a:gd name="T26" fmla="*/ 9 w 64"/>
                  <a:gd name="T27" fmla="*/ 43 h 46"/>
                  <a:gd name="T28" fmla="*/ 1 w 64"/>
                  <a:gd name="T29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46">
                    <a:moveTo>
                      <a:pt x="1" y="45"/>
                    </a:moveTo>
                    <a:cubicBezTo>
                      <a:pt x="0" y="43"/>
                      <a:pt x="0" y="40"/>
                      <a:pt x="3" y="37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0"/>
                      <a:pt x="20" y="5"/>
                      <a:pt x="23" y="0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4" y="26"/>
                      <a:pt x="36" y="27"/>
                      <a:pt x="31" y="24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6" y="46"/>
                      <a:pt x="3" y="46"/>
                      <a:pt x="1" y="4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89"/>
              <p:cNvSpPr>
                <a:spLocks/>
              </p:cNvSpPr>
              <p:nvPr/>
            </p:nvSpPr>
            <p:spPr bwMode="auto">
              <a:xfrm>
                <a:off x="3494" y="2183"/>
                <a:ext cx="144" cy="144"/>
              </a:xfrm>
              <a:custGeom>
                <a:avLst/>
                <a:gdLst>
                  <a:gd name="T0" fmla="*/ 144 w 144"/>
                  <a:gd name="T1" fmla="*/ 144 h 144"/>
                  <a:gd name="T2" fmla="*/ 0 w 144"/>
                  <a:gd name="T3" fmla="*/ 0 h 144"/>
                  <a:gd name="T4" fmla="*/ 144 w 144"/>
                  <a:gd name="T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4" h="144">
                    <a:moveTo>
                      <a:pt x="144" y="144"/>
                    </a:moveTo>
                    <a:lnTo>
                      <a:pt x="0" y="0"/>
                    </a:lnTo>
                    <a:lnTo>
                      <a:pt x="144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Line 190"/>
              <p:cNvSpPr>
                <a:spLocks noChangeShapeType="1"/>
              </p:cNvSpPr>
              <p:nvPr/>
            </p:nvSpPr>
            <p:spPr bwMode="auto">
              <a:xfrm flipH="1" flipV="1">
                <a:off x="3494" y="2183"/>
                <a:ext cx="144" cy="144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91"/>
              <p:cNvSpPr>
                <a:spLocks/>
              </p:cNvSpPr>
              <p:nvPr/>
            </p:nvSpPr>
            <p:spPr bwMode="auto">
              <a:xfrm>
                <a:off x="3490" y="2180"/>
                <a:ext cx="151" cy="151"/>
              </a:xfrm>
              <a:custGeom>
                <a:avLst/>
                <a:gdLst>
                  <a:gd name="T0" fmla="*/ 144 w 151"/>
                  <a:gd name="T1" fmla="*/ 151 h 151"/>
                  <a:gd name="T2" fmla="*/ 0 w 151"/>
                  <a:gd name="T3" fmla="*/ 7 h 151"/>
                  <a:gd name="T4" fmla="*/ 7 w 151"/>
                  <a:gd name="T5" fmla="*/ 0 h 151"/>
                  <a:gd name="T6" fmla="*/ 151 w 151"/>
                  <a:gd name="T7" fmla="*/ 144 h 151"/>
                  <a:gd name="T8" fmla="*/ 144 w 151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151">
                    <a:moveTo>
                      <a:pt x="144" y="151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151" y="144"/>
                    </a:lnTo>
                    <a:lnTo>
                      <a:pt x="144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92"/>
              <p:cNvSpPr>
                <a:spLocks/>
              </p:cNvSpPr>
              <p:nvPr/>
            </p:nvSpPr>
            <p:spPr bwMode="auto">
              <a:xfrm>
                <a:off x="3515" y="2204"/>
                <a:ext cx="128" cy="129"/>
              </a:xfrm>
              <a:custGeom>
                <a:avLst/>
                <a:gdLst>
                  <a:gd name="T0" fmla="*/ 128 w 128"/>
                  <a:gd name="T1" fmla="*/ 129 h 129"/>
                  <a:gd name="T2" fmla="*/ 0 w 128"/>
                  <a:gd name="T3" fmla="*/ 129 h 129"/>
                  <a:gd name="T4" fmla="*/ 0 w 128"/>
                  <a:gd name="T5" fmla="*/ 118 h 129"/>
                  <a:gd name="T6" fmla="*/ 117 w 128"/>
                  <a:gd name="T7" fmla="*/ 118 h 129"/>
                  <a:gd name="T8" fmla="*/ 117 w 128"/>
                  <a:gd name="T9" fmla="*/ 0 h 129"/>
                  <a:gd name="T10" fmla="*/ 128 w 128"/>
                  <a:gd name="T11" fmla="*/ 0 h 129"/>
                  <a:gd name="T12" fmla="*/ 128 w 128"/>
                  <a:gd name="T13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29">
                    <a:moveTo>
                      <a:pt x="128" y="129"/>
                    </a:moveTo>
                    <a:lnTo>
                      <a:pt x="0" y="129"/>
                    </a:lnTo>
                    <a:lnTo>
                      <a:pt x="0" y="118"/>
                    </a:lnTo>
                    <a:lnTo>
                      <a:pt x="117" y="118"/>
                    </a:lnTo>
                    <a:lnTo>
                      <a:pt x="117" y="0"/>
                    </a:lnTo>
                    <a:lnTo>
                      <a:pt x="128" y="0"/>
                    </a:lnTo>
                    <a:lnTo>
                      <a:pt x="12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193"/>
              <p:cNvSpPr>
                <a:spLocks/>
              </p:cNvSpPr>
              <p:nvPr/>
            </p:nvSpPr>
            <p:spPr bwMode="auto">
              <a:xfrm>
                <a:off x="3494" y="1996"/>
                <a:ext cx="144" cy="143"/>
              </a:xfrm>
              <a:custGeom>
                <a:avLst/>
                <a:gdLst>
                  <a:gd name="T0" fmla="*/ 144 w 144"/>
                  <a:gd name="T1" fmla="*/ 0 h 143"/>
                  <a:gd name="T2" fmla="*/ 0 w 144"/>
                  <a:gd name="T3" fmla="*/ 143 h 143"/>
                  <a:gd name="T4" fmla="*/ 144 w 144"/>
                  <a:gd name="T5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4" h="143">
                    <a:moveTo>
                      <a:pt x="144" y="0"/>
                    </a:moveTo>
                    <a:lnTo>
                      <a:pt x="0" y="143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Line 194"/>
              <p:cNvSpPr>
                <a:spLocks noChangeShapeType="1"/>
              </p:cNvSpPr>
              <p:nvPr/>
            </p:nvSpPr>
            <p:spPr bwMode="auto">
              <a:xfrm flipH="1">
                <a:off x="3494" y="1996"/>
                <a:ext cx="144" cy="143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95"/>
              <p:cNvSpPr>
                <a:spLocks/>
              </p:cNvSpPr>
              <p:nvPr/>
            </p:nvSpPr>
            <p:spPr bwMode="auto">
              <a:xfrm>
                <a:off x="3490" y="1993"/>
                <a:ext cx="151" cy="149"/>
              </a:xfrm>
              <a:custGeom>
                <a:avLst/>
                <a:gdLst>
                  <a:gd name="T0" fmla="*/ 7 w 151"/>
                  <a:gd name="T1" fmla="*/ 149 h 149"/>
                  <a:gd name="T2" fmla="*/ 0 w 151"/>
                  <a:gd name="T3" fmla="*/ 142 h 149"/>
                  <a:gd name="T4" fmla="*/ 144 w 151"/>
                  <a:gd name="T5" fmla="*/ 0 h 149"/>
                  <a:gd name="T6" fmla="*/ 151 w 151"/>
                  <a:gd name="T7" fmla="*/ 7 h 149"/>
                  <a:gd name="T8" fmla="*/ 7 w 151"/>
                  <a:gd name="T9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149">
                    <a:moveTo>
                      <a:pt x="7" y="149"/>
                    </a:moveTo>
                    <a:lnTo>
                      <a:pt x="0" y="142"/>
                    </a:lnTo>
                    <a:lnTo>
                      <a:pt x="144" y="0"/>
                    </a:lnTo>
                    <a:lnTo>
                      <a:pt x="151" y="7"/>
                    </a:lnTo>
                    <a:lnTo>
                      <a:pt x="7" y="1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96"/>
              <p:cNvSpPr>
                <a:spLocks/>
              </p:cNvSpPr>
              <p:nvPr/>
            </p:nvSpPr>
            <p:spPr bwMode="auto">
              <a:xfrm>
                <a:off x="3515" y="1991"/>
                <a:ext cx="128" cy="126"/>
              </a:xfrm>
              <a:custGeom>
                <a:avLst/>
                <a:gdLst>
                  <a:gd name="T0" fmla="*/ 128 w 128"/>
                  <a:gd name="T1" fmla="*/ 126 h 126"/>
                  <a:gd name="T2" fmla="*/ 117 w 128"/>
                  <a:gd name="T3" fmla="*/ 126 h 126"/>
                  <a:gd name="T4" fmla="*/ 117 w 128"/>
                  <a:gd name="T5" fmla="*/ 11 h 126"/>
                  <a:gd name="T6" fmla="*/ 0 w 128"/>
                  <a:gd name="T7" fmla="*/ 11 h 126"/>
                  <a:gd name="T8" fmla="*/ 0 w 128"/>
                  <a:gd name="T9" fmla="*/ 0 h 126"/>
                  <a:gd name="T10" fmla="*/ 128 w 128"/>
                  <a:gd name="T11" fmla="*/ 0 h 126"/>
                  <a:gd name="T12" fmla="*/ 128 w 128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26">
                    <a:moveTo>
                      <a:pt x="128" y="126"/>
                    </a:moveTo>
                    <a:lnTo>
                      <a:pt x="117" y="126"/>
                    </a:lnTo>
                    <a:lnTo>
                      <a:pt x="117" y="11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97"/>
              <p:cNvSpPr>
                <a:spLocks/>
              </p:cNvSpPr>
              <p:nvPr/>
            </p:nvSpPr>
            <p:spPr bwMode="auto">
              <a:xfrm>
                <a:off x="3305" y="2183"/>
                <a:ext cx="144" cy="144"/>
              </a:xfrm>
              <a:custGeom>
                <a:avLst/>
                <a:gdLst>
                  <a:gd name="T0" fmla="*/ 0 w 144"/>
                  <a:gd name="T1" fmla="*/ 144 h 144"/>
                  <a:gd name="T2" fmla="*/ 144 w 144"/>
                  <a:gd name="T3" fmla="*/ 0 h 144"/>
                  <a:gd name="T4" fmla="*/ 0 w 144"/>
                  <a:gd name="T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4" h="144">
                    <a:moveTo>
                      <a:pt x="0" y="144"/>
                    </a:moveTo>
                    <a:lnTo>
                      <a:pt x="144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Line 198"/>
              <p:cNvSpPr>
                <a:spLocks noChangeShapeType="1"/>
              </p:cNvSpPr>
              <p:nvPr/>
            </p:nvSpPr>
            <p:spPr bwMode="auto">
              <a:xfrm flipV="1">
                <a:off x="3305" y="2183"/>
                <a:ext cx="144" cy="144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99"/>
              <p:cNvSpPr>
                <a:spLocks/>
              </p:cNvSpPr>
              <p:nvPr/>
            </p:nvSpPr>
            <p:spPr bwMode="auto">
              <a:xfrm>
                <a:off x="3302" y="2180"/>
                <a:ext cx="151" cy="151"/>
              </a:xfrm>
              <a:custGeom>
                <a:avLst/>
                <a:gdLst>
                  <a:gd name="T0" fmla="*/ 9 w 151"/>
                  <a:gd name="T1" fmla="*/ 151 h 151"/>
                  <a:gd name="T2" fmla="*/ 0 w 151"/>
                  <a:gd name="T3" fmla="*/ 144 h 151"/>
                  <a:gd name="T4" fmla="*/ 144 w 151"/>
                  <a:gd name="T5" fmla="*/ 0 h 151"/>
                  <a:gd name="T6" fmla="*/ 151 w 151"/>
                  <a:gd name="T7" fmla="*/ 7 h 151"/>
                  <a:gd name="T8" fmla="*/ 9 w 151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151">
                    <a:moveTo>
                      <a:pt x="9" y="151"/>
                    </a:moveTo>
                    <a:lnTo>
                      <a:pt x="0" y="144"/>
                    </a:lnTo>
                    <a:lnTo>
                      <a:pt x="144" y="0"/>
                    </a:lnTo>
                    <a:lnTo>
                      <a:pt x="151" y="7"/>
                    </a:lnTo>
                    <a:lnTo>
                      <a:pt x="9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200"/>
              <p:cNvSpPr>
                <a:spLocks/>
              </p:cNvSpPr>
              <p:nvPr/>
            </p:nvSpPr>
            <p:spPr bwMode="auto">
              <a:xfrm>
                <a:off x="3302" y="2204"/>
                <a:ext cx="126" cy="129"/>
              </a:xfrm>
              <a:custGeom>
                <a:avLst/>
                <a:gdLst>
                  <a:gd name="T0" fmla="*/ 126 w 126"/>
                  <a:gd name="T1" fmla="*/ 129 h 129"/>
                  <a:gd name="T2" fmla="*/ 0 w 126"/>
                  <a:gd name="T3" fmla="*/ 129 h 129"/>
                  <a:gd name="T4" fmla="*/ 0 w 126"/>
                  <a:gd name="T5" fmla="*/ 0 h 129"/>
                  <a:gd name="T6" fmla="*/ 9 w 126"/>
                  <a:gd name="T7" fmla="*/ 0 h 129"/>
                  <a:gd name="T8" fmla="*/ 9 w 126"/>
                  <a:gd name="T9" fmla="*/ 118 h 129"/>
                  <a:gd name="T10" fmla="*/ 126 w 126"/>
                  <a:gd name="T11" fmla="*/ 118 h 129"/>
                  <a:gd name="T12" fmla="*/ 126 w 126"/>
                  <a:gd name="T13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129">
                    <a:moveTo>
                      <a:pt x="126" y="129"/>
                    </a:moveTo>
                    <a:lnTo>
                      <a:pt x="0" y="129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118"/>
                    </a:lnTo>
                    <a:lnTo>
                      <a:pt x="126" y="118"/>
                    </a:lnTo>
                    <a:lnTo>
                      <a:pt x="126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201"/>
              <p:cNvSpPr>
                <a:spLocks/>
              </p:cNvSpPr>
              <p:nvPr/>
            </p:nvSpPr>
            <p:spPr bwMode="auto">
              <a:xfrm>
                <a:off x="3305" y="1996"/>
                <a:ext cx="144" cy="143"/>
              </a:xfrm>
              <a:custGeom>
                <a:avLst/>
                <a:gdLst>
                  <a:gd name="T0" fmla="*/ 0 w 144"/>
                  <a:gd name="T1" fmla="*/ 0 h 143"/>
                  <a:gd name="T2" fmla="*/ 144 w 144"/>
                  <a:gd name="T3" fmla="*/ 143 h 143"/>
                  <a:gd name="T4" fmla="*/ 0 w 144"/>
                  <a:gd name="T5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4" h="143">
                    <a:moveTo>
                      <a:pt x="0" y="0"/>
                    </a:moveTo>
                    <a:lnTo>
                      <a:pt x="144" y="1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Line 202"/>
              <p:cNvSpPr>
                <a:spLocks noChangeShapeType="1"/>
              </p:cNvSpPr>
              <p:nvPr/>
            </p:nvSpPr>
            <p:spPr bwMode="auto">
              <a:xfrm>
                <a:off x="3305" y="1996"/>
                <a:ext cx="144" cy="143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203"/>
              <p:cNvSpPr>
                <a:spLocks/>
              </p:cNvSpPr>
              <p:nvPr/>
            </p:nvSpPr>
            <p:spPr bwMode="auto">
              <a:xfrm>
                <a:off x="3302" y="1993"/>
                <a:ext cx="151" cy="149"/>
              </a:xfrm>
              <a:custGeom>
                <a:avLst/>
                <a:gdLst>
                  <a:gd name="T0" fmla="*/ 144 w 151"/>
                  <a:gd name="T1" fmla="*/ 149 h 149"/>
                  <a:gd name="T2" fmla="*/ 0 w 151"/>
                  <a:gd name="T3" fmla="*/ 7 h 149"/>
                  <a:gd name="T4" fmla="*/ 9 w 151"/>
                  <a:gd name="T5" fmla="*/ 0 h 149"/>
                  <a:gd name="T6" fmla="*/ 151 w 151"/>
                  <a:gd name="T7" fmla="*/ 142 h 149"/>
                  <a:gd name="T8" fmla="*/ 144 w 151"/>
                  <a:gd name="T9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149">
                    <a:moveTo>
                      <a:pt x="144" y="149"/>
                    </a:moveTo>
                    <a:lnTo>
                      <a:pt x="0" y="7"/>
                    </a:lnTo>
                    <a:lnTo>
                      <a:pt x="9" y="0"/>
                    </a:lnTo>
                    <a:lnTo>
                      <a:pt x="151" y="142"/>
                    </a:lnTo>
                    <a:lnTo>
                      <a:pt x="144" y="1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204"/>
              <p:cNvSpPr>
                <a:spLocks/>
              </p:cNvSpPr>
              <p:nvPr/>
            </p:nvSpPr>
            <p:spPr bwMode="auto">
              <a:xfrm>
                <a:off x="3302" y="1991"/>
                <a:ext cx="126" cy="126"/>
              </a:xfrm>
              <a:custGeom>
                <a:avLst/>
                <a:gdLst>
                  <a:gd name="T0" fmla="*/ 9 w 126"/>
                  <a:gd name="T1" fmla="*/ 126 h 126"/>
                  <a:gd name="T2" fmla="*/ 0 w 126"/>
                  <a:gd name="T3" fmla="*/ 126 h 126"/>
                  <a:gd name="T4" fmla="*/ 0 w 126"/>
                  <a:gd name="T5" fmla="*/ 0 h 126"/>
                  <a:gd name="T6" fmla="*/ 126 w 126"/>
                  <a:gd name="T7" fmla="*/ 0 h 126"/>
                  <a:gd name="T8" fmla="*/ 126 w 126"/>
                  <a:gd name="T9" fmla="*/ 11 h 126"/>
                  <a:gd name="T10" fmla="*/ 9 w 126"/>
                  <a:gd name="T11" fmla="*/ 11 h 126"/>
                  <a:gd name="T12" fmla="*/ 9 w 126"/>
                  <a:gd name="T1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126">
                    <a:moveTo>
                      <a:pt x="9" y="126"/>
                    </a:moveTo>
                    <a:lnTo>
                      <a:pt x="0" y="126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26" y="11"/>
                    </a:lnTo>
                    <a:lnTo>
                      <a:pt x="9" y="11"/>
                    </a:lnTo>
                    <a:lnTo>
                      <a:pt x="9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Group 406"/>
            <p:cNvGrpSpPr>
              <a:grpSpLocks/>
            </p:cNvGrpSpPr>
            <p:nvPr/>
          </p:nvGrpSpPr>
          <p:grpSpPr bwMode="auto">
            <a:xfrm>
              <a:off x="344" y="1991"/>
              <a:ext cx="6994" cy="1679"/>
              <a:chOff x="344" y="1991"/>
              <a:chExt cx="6994" cy="1679"/>
            </a:xfrm>
          </p:grpSpPr>
          <p:sp>
            <p:nvSpPr>
              <p:cNvPr id="41" name="Freeform 206"/>
              <p:cNvSpPr>
                <a:spLocks/>
              </p:cNvSpPr>
              <p:nvPr/>
            </p:nvSpPr>
            <p:spPr bwMode="auto">
              <a:xfrm>
                <a:off x="4044" y="1995"/>
                <a:ext cx="144" cy="144"/>
              </a:xfrm>
              <a:custGeom>
                <a:avLst/>
                <a:gdLst>
                  <a:gd name="T0" fmla="*/ 144 w 144"/>
                  <a:gd name="T1" fmla="*/ 144 h 144"/>
                  <a:gd name="T2" fmla="*/ 0 w 144"/>
                  <a:gd name="T3" fmla="*/ 0 h 144"/>
                  <a:gd name="T4" fmla="*/ 144 w 144"/>
                  <a:gd name="T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4" h="144">
                    <a:moveTo>
                      <a:pt x="144" y="144"/>
                    </a:moveTo>
                    <a:lnTo>
                      <a:pt x="0" y="0"/>
                    </a:lnTo>
                    <a:lnTo>
                      <a:pt x="144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Line 207"/>
              <p:cNvSpPr>
                <a:spLocks noChangeShapeType="1"/>
              </p:cNvSpPr>
              <p:nvPr/>
            </p:nvSpPr>
            <p:spPr bwMode="auto">
              <a:xfrm flipH="1" flipV="1">
                <a:off x="4044" y="1995"/>
                <a:ext cx="144" cy="144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208"/>
              <p:cNvSpPr>
                <a:spLocks/>
              </p:cNvSpPr>
              <p:nvPr/>
            </p:nvSpPr>
            <p:spPr bwMode="auto">
              <a:xfrm>
                <a:off x="4041" y="1991"/>
                <a:ext cx="151" cy="151"/>
              </a:xfrm>
              <a:custGeom>
                <a:avLst/>
                <a:gdLst>
                  <a:gd name="T0" fmla="*/ 144 w 151"/>
                  <a:gd name="T1" fmla="*/ 151 h 151"/>
                  <a:gd name="T2" fmla="*/ 0 w 151"/>
                  <a:gd name="T3" fmla="*/ 7 h 151"/>
                  <a:gd name="T4" fmla="*/ 7 w 151"/>
                  <a:gd name="T5" fmla="*/ 0 h 151"/>
                  <a:gd name="T6" fmla="*/ 151 w 151"/>
                  <a:gd name="T7" fmla="*/ 144 h 151"/>
                  <a:gd name="T8" fmla="*/ 144 w 151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151">
                    <a:moveTo>
                      <a:pt x="144" y="151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151" y="144"/>
                    </a:lnTo>
                    <a:lnTo>
                      <a:pt x="144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209"/>
              <p:cNvSpPr>
                <a:spLocks/>
              </p:cNvSpPr>
              <p:nvPr/>
            </p:nvSpPr>
            <p:spPr bwMode="auto">
              <a:xfrm>
                <a:off x="4066" y="2016"/>
                <a:ext cx="128" cy="128"/>
              </a:xfrm>
              <a:custGeom>
                <a:avLst/>
                <a:gdLst>
                  <a:gd name="T0" fmla="*/ 128 w 128"/>
                  <a:gd name="T1" fmla="*/ 128 h 128"/>
                  <a:gd name="T2" fmla="*/ 0 w 128"/>
                  <a:gd name="T3" fmla="*/ 128 h 128"/>
                  <a:gd name="T4" fmla="*/ 0 w 128"/>
                  <a:gd name="T5" fmla="*/ 117 h 128"/>
                  <a:gd name="T6" fmla="*/ 117 w 128"/>
                  <a:gd name="T7" fmla="*/ 117 h 128"/>
                  <a:gd name="T8" fmla="*/ 117 w 128"/>
                  <a:gd name="T9" fmla="*/ 0 h 128"/>
                  <a:gd name="T10" fmla="*/ 128 w 128"/>
                  <a:gd name="T11" fmla="*/ 0 h 128"/>
                  <a:gd name="T12" fmla="*/ 128 w 128"/>
                  <a:gd name="T13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28">
                    <a:moveTo>
                      <a:pt x="128" y="128"/>
                    </a:moveTo>
                    <a:lnTo>
                      <a:pt x="0" y="128"/>
                    </a:lnTo>
                    <a:lnTo>
                      <a:pt x="0" y="117"/>
                    </a:lnTo>
                    <a:lnTo>
                      <a:pt x="117" y="117"/>
                    </a:lnTo>
                    <a:lnTo>
                      <a:pt x="117" y="0"/>
                    </a:lnTo>
                    <a:lnTo>
                      <a:pt x="128" y="0"/>
                    </a:lnTo>
                    <a:lnTo>
                      <a:pt x="128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210"/>
              <p:cNvSpPr>
                <a:spLocks/>
              </p:cNvSpPr>
              <p:nvPr/>
            </p:nvSpPr>
            <p:spPr bwMode="auto">
              <a:xfrm>
                <a:off x="4044" y="2183"/>
                <a:ext cx="144" cy="146"/>
              </a:xfrm>
              <a:custGeom>
                <a:avLst/>
                <a:gdLst>
                  <a:gd name="T0" fmla="*/ 144 w 144"/>
                  <a:gd name="T1" fmla="*/ 0 h 146"/>
                  <a:gd name="T2" fmla="*/ 0 w 144"/>
                  <a:gd name="T3" fmla="*/ 146 h 146"/>
                  <a:gd name="T4" fmla="*/ 144 w 144"/>
                  <a:gd name="T5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4" h="146">
                    <a:moveTo>
                      <a:pt x="144" y="0"/>
                    </a:moveTo>
                    <a:lnTo>
                      <a:pt x="0" y="146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Line 211"/>
              <p:cNvSpPr>
                <a:spLocks noChangeShapeType="1"/>
              </p:cNvSpPr>
              <p:nvPr/>
            </p:nvSpPr>
            <p:spPr bwMode="auto">
              <a:xfrm flipH="1">
                <a:off x="4044" y="2183"/>
                <a:ext cx="144" cy="146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212"/>
              <p:cNvSpPr>
                <a:spLocks/>
              </p:cNvSpPr>
              <p:nvPr/>
            </p:nvSpPr>
            <p:spPr bwMode="auto">
              <a:xfrm>
                <a:off x="4041" y="2180"/>
                <a:ext cx="151" cy="153"/>
              </a:xfrm>
              <a:custGeom>
                <a:avLst/>
                <a:gdLst>
                  <a:gd name="T0" fmla="*/ 7 w 151"/>
                  <a:gd name="T1" fmla="*/ 153 h 153"/>
                  <a:gd name="T2" fmla="*/ 0 w 151"/>
                  <a:gd name="T3" fmla="*/ 145 h 153"/>
                  <a:gd name="T4" fmla="*/ 144 w 151"/>
                  <a:gd name="T5" fmla="*/ 0 h 153"/>
                  <a:gd name="T6" fmla="*/ 151 w 151"/>
                  <a:gd name="T7" fmla="*/ 7 h 153"/>
                  <a:gd name="T8" fmla="*/ 7 w 151"/>
                  <a:gd name="T9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153">
                    <a:moveTo>
                      <a:pt x="7" y="153"/>
                    </a:moveTo>
                    <a:lnTo>
                      <a:pt x="0" y="145"/>
                    </a:lnTo>
                    <a:lnTo>
                      <a:pt x="144" y="0"/>
                    </a:lnTo>
                    <a:lnTo>
                      <a:pt x="151" y="7"/>
                    </a:lnTo>
                    <a:lnTo>
                      <a:pt x="7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213"/>
              <p:cNvSpPr>
                <a:spLocks/>
              </p:cNvSpPr>
              <p:nvPr/>
            </p:nvSpPr>
            <p:spPr bwMode="auto">
              <a:xfrm>
                <a:off x="4066" y="2178"/>
                <a:ext cx="128" cy="128"/>
              </a:xfrm>
              <a:custGeom>
                <a:avLst/>
                <a:gdLst>
                  <a:gd name="T0" fmla="*/ 128 w 128"/>
                  <a:gd name="T1" fmla="*/ 128 h 128"/>
                  <a:gd name="T2" fmla="*/ 117 w 128"/>
                  <a:gd name="T3" fmla="*/ 128 h 128"/>
                  <a:gd name="T4" fmla="*/ 117 w 128"/>
                  <a:gd name="T5" fmla="*/ 10 h 128"/>
                  <a:gd name="T6" fmla="*/ 0 w 128"/>
                  <a:gd name="T7" fmla="*/ 10 h 128"/>
                  <a:gd name="T8" fmla="*/ 0 w 128"/>
                  <a:gd name="T9" fmla="*/ 0 h 128"/>
                  <a:gd name="T10" fmla="*/ 128 w 128"/>
                  <a:gd name="T11" fmla="*/ 0 h 128"/>
                  <a:gd name="T12" fmla="*/ 128 w 128"/>
                  <a:gd name="T13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28">
                    <a:moveTo>
                      <a:pt x="128" y="128"/>
                    </a:moveTo>
                    <a:lnTo>
                      <a:pt x="117" y="128"/>
                    </a:lnTo>
                    <a:lnTo>
                      <a:pt x="117" y="1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214"/>
              <p:cNvSpPr>
                <a:spLocks/>
              </p:cNvSpPr>
              <p:nvPr/>
            </p:nvSpPr>
            <p:spPr bwMode="auto">
              <a:xfrm>
                <a:off x="4233" y="1995"/>
                <a:ext cx="144" cy="144"/>
              </a:xfrm>
              <a:custGeom>
                <a:avLst/>
                <a:gdLst>
                  <a:gd name="T0" fmla="*/ 0 w 144"/>
                  <a:gd name="T1" fmla="*/ 144 h 144"/>
                  <a:gd name="T2" fmla="*/ 144 w 144"/>
                  <a:gd name="T3" fmla="*/ 0 h 144"/>
                  <a:gd name="T4" fmla="*/ 0 w 144"/>
                  <a:gd name="T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4" h="144">
                    <a:moveTo>
                      <a:pt x="0" y="144"/>
                    </a:moveTo>
                    <a:lnTo>
                      <a:pt x="144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Line 215"/>
              <p:cNvSpPr>
                <a:spLocks noChangeShapeType="1"/>
              </p:cNvSpPr>
              <p:nvPr/>
            </p:nvSpPr>
            <p:spPr bwMode="auto">
              <a:xfrm flipV="1">
                <a:off x="4233" y="1995"/>
                <a:ext cx="144" cy="144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216"/>
              <p:cNvSpPr>
                <a:spLocks/>
              </p:cNvSpPr>
              <p:nvPr/>
            </p:nvSpPr>
            <p:spPr bwMode="auto">
              <a:xfrm>
                <a:off x="4229" y="1991"/>
                <a:ext cx="153" cy="151"/>
              </a:xfrm>
              <a:custGeom>
                <a:avLst/>
                <a:gdLst>
                  <a:gd name="T0" fmla="*/ 7 w 153"/>
                  <a:gd name="T1" fmla="*/ 151 h 151"/>
                  <a:gd name="T2" fmla="*/ 0 w 153"/>
                  <a:gd name="T3" fmla="*/ 144 h 151"/>
                  <a:gd name="T4" fmla="*/ 144 w 153"/>
                  <a:gd name="T5" fmla="*/ 0 h 151"/>
                  <a:gd name="T6" fmla="*/ 153 w 153"/>
                  <a:gd name="T7" fmla="*/ 7 h 151"/>
                  <a:gd name="T8" fmla="*/ 7 w 153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51">
                    <a:moveTo>
                      <a:pt x="7" y="151"/>
                    </a:moveTo>
                    <a:lnTo>
                      <a:pt x="0" y="144"/>
                    </a:lnTo>
                    <a:lnTo>
                      <a:pt x="144" y="0"/>
                    </a:lnTo>
                    <a:lnTo>
                      <a:pt x="153" y="7"/>
                    </a:lnTo>
                    <a:lnTo>
                      <a:pt x="7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217"/>
              <p:cNvSpPr>
                <a:spLocks/>
              </p:cNvSpPr>
              <p:nvPr/>
            </p:nvSpPr>
            <p:spPr bwMode="auto">
              <a:xfrm>
                <a:off x="4227" y="2016"/>
                <a:ext cx="128" cy="128"/>
              </a:xfrm>
              <a:custGeom>
                <a:avLst/>
                <a:gdLst>
                  <a:gd name="T0" fmla="*/ 128 w 128"/>
                  <a:gd name="T1" fmla="*/ 128 h 128"/>
                  <a:gd name="T2" fmla="*/ 0 w 128"/>
                  <a:gd name="T3" fmla="*/ 128 h 128"/>
                  <a:gd name="T4" fmla="*/ 0 w 128"/>
                  <a:gd name="T5" fmla="*/ 0 h 128"/>
                  <a:gd name="T6" fmla="*/ 11 w 128"/>
                  <a:gd name="T7" fmla="*/ 0 h 128"/>
                  <a:gd name="T8" fmla="*/ 11 w 128"/>
                  <a:gd name="T9" fmla="*/ 117 h 128"/>
                  <a:gd name="T10" fmla="*/ 128 w 128"/>
                  <a:gd name="T11" fmla="*/ 117 h 128"/>
                  <a:gd name="T12" fmla="*/ 128 w 128"/>
                  <a:gd name="T13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28">
                    <a:moveTo>
                      <a:pt x="128" y="128"/>
                    </a:moveTo>
                    <a:lnTo>
                      <a:pt x="0" y="128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117"/>
                    </a:lnTo>
                    <a:lnTo>
                      <a:pt x="128" y="117"/>
                    </a:lnTo>
                    <a:lnTo>
                      <a:pt x="128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218"/>
              <p:cNvSpPr>
                <a:spLocks/>
              </p:cNvSpPr>
              <p:nvPr/>
            </p:nvSpPr>
            <p:spPr bwMode="auto">
              <a:xfrm>
                <a:off x="4233" y="2183"/>
                <a:ext cx="144" cy="146"/>
              </a:xfrm>
              <a:custGeom>
                <a:avLst/>
                <a:gdLst>
                  <a:gd name="T0" fmla="*/ 0 w 144"/>
                  <a:gd name="T1" fmla="*/ 0 h 146"/>
                  <a:gd name="T2" fmla="*/ 144 w 144"/>
                  <a:gd name="T3" fmla="*/ 146 h 146"/>
                  <a:gd name="T4" fmla="*/ 0 w 144"/>
                  <a:gd name="T5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4" h="146">
                    <a:moveTo>
                      <a:pt x="0" y="0"/>
                    </a:moveTo>
                    <a:lnTo>
                      <a:pt x="144" y="1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Line 219"/>
              <p:cNvSpPr>
                <a:spLocks noChangeShapeType="1"/>
              </p:cNvSpPr>
              <p:nvPr/>
            </p:nvSpPr>
            <p:spPr bwMode="auto">
              <a:xfrm>
                <a:off x="4233" y="2183"/>
                <a:ext cx="144" cy="146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20"/>
              <p:cNvSpPr>
                <a:spLocks/>
              </p:cNvSpPr>
              <p:nvPr/>
            </p:nvSpPr>
            <p:spPr bwMode="auto">
              <a:xfrm>
                <a:off x="4229" y="2180"/>
                <a:ext cx="153" cy="153"/>
              </a:xfrm>
              <a:custGeom>
                <a:avLst/>
                <a:gdLst>
                  <a:gd name="T0" fmla="*/ 144 w 153"/>
                  <a:gd name="T1" fmla="*/ 153 h 153"/>
                  <a:gd name="T2" fmla="*/ 0 w 153"/>
                  <a:gd name="T3" fmla="*/ 7 h 153"/>
                  <a:gd name="T4" fmla="*/ 7 w 153"/>
                  <a:gd name="T5" fmla="*/ 0 h 153"/>
                  <a:gd name="T6" fmla="*/ 153 w 153"/>
                  <a:gd name="T7" fmla="*/ 145 h 153"/>
                  <a:gd name="T8" fmla="*/ 144 w 153"/>
                  <a:gd name="T9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53">
                    <a:moveTo>
                      <a:pt x="144" y="153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153" y="145"/>
                    </a:lnTo>
                    <a:lnTo>
                      <a:pt x="144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21"/>
              <p:cNvSpPr>
                <a:spLocks/>
              </p:cNvSpPr>
              <p:nvPr/>
            </p:nvSpPr>
            <p:spPr bwMode="auto">
              <a:xfrm>
                <a:off x="4227" y="2178"/>
                <a:ext cx="128" cy="128"/>
              </a:xfrm>
              <a:custGeom>
                <a:avLst/>
                <a:gdLst>
                  <a:gd name="T0" fmla="*/ 11 w 128"/>
                  <a:gd name="T1" fmla="*/ 128 h 128"/>
                  <a:gd name="T2" fmla="*/ 0 w 128"/>
                  <a:gd name="T3" fmla="*/ 128 h 128"/>
                  <a:gd name="T4" fmla="*/ 0 w 128"/>
                  <a:gd name="T5" fmla="*/ 0 h 128"/>
                  <a:gd name="T6" fmla="*/ 128 w 128"/>
                  <a:gd name="T7" fmla="*/ 0 h 128"/>
                  <a:gd name="T8" fmla="*/ 128 w 128"/>
                  <a:gd name="T9" fmla="*/ 10 h 128"/>
                  <a:gd name="T10" fmla="*/ 11 w 128"/>
                  <a:gd name="T11" fmla="*/ 10 h 128"/>
                  <a:gd name="T12" fmla="*/ 11 w 128"/>
                  <a:gd name="T13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28">
                    <a:moveTo>
                      <a:pt x="11" y="128"/>
                    </a:moveTo>
                    <a:lnTo>
                      <a:pt x="0" y="128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10"/>
                    </a:lnTo>
                    <a:lnTo>
                      <a:pt x="11" y="10"/>
                    </a:lnTo>
                    <a:lnTo>
                      <a:pt x="11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222"/>
              <p:cNvSpPr>
                <a:spLocks/>
              </p:cNvSpPr>
              <p:nvPr/>
            </p:nvSpPr>
            <p:spPr bwMode="auto">
              <a:xfrm>
                <a:off x="4915" y="2105"/>
                <a:ext cx="83" cy="130"/>
              </a:xfrm>
              <a:custGeom>
                <a:avLst/>
                <a:gdLst>
                  <a:gd name="T0" fmla="*/ 74 w 83"/>
                  <a:gd name="T1" fmla="*/ 130 h 130"/>
                  <a:gd name="T2" fmla="*/ 0 w 83"/>
                  <a:gd name="T3" fmla="*/ 5 h 130"/>
                  <a:gd name="T4" fmla="*/ 9 w 83"/>
                  <a:gd name="T5" fmla="*/ 0 h 130"/>
                  <a:gd name="T6" fmla="*/ 83 w 83"/>
                  <a:gd name="T7" fmla="*/ 124 h 130"/>
                  <a:gd name="T8" fmla="*/ 74 w 83"/>
                  <a:gd name="T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130">
                    <a:moveTo>
                      <a:pt x="74" y="130"/>
                    </a:moveTo>
                    <a:lnTo>
                      <a:pt x="0" y="5"/>
                    </a:lnTo>
                    <a:lnTo>
                      <a:pt x="9" y="0"/>
                    </a:lnTo>
                    <a:lnTo>
                      <a:pt x="83" y="124"/>
                    </a:lnTo>
                    <a:lnTo>
                      <a:pt x="74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223"/>
              <p:cNvSpPr>
                <a:spLocks noEditPoints="1"/>
              </p:cNvSpPr>
              <p:nvPr/>
            </p:nvSpPr>
            <p:spPr bwMode="auto">
              <a:xfrm>
                <a:off x="4789" y="2036"/>
                <a:ext cx="334" cy="245"/>
              </a:xfrm>
              <a:custGeom>
                <a:avLst/>
                <a:gdLst>
                  <a:gd name="T0" fmla="*/ 145 w 188"/>
                  <a:gd name="T1" fmla="*/ 6 h 138"/>
                  <a:gd name="T2" fmla="*/ 150 w 188"/>
                  <a:gd name="T3" fmla="*/ 9 h 138"/>
                  <a:gd name="T4" fmla="*/ 180 w 188"/>
                  <a:gd name="T5" fmla="*/ 58 h 138"/>
                  <a:gd name="T6" fmla="*/ 178 w 188"/>
                  <a:gd name="T7" fmla="*/ 66 h 138"/>
                  <a:gd name="T8" fmla="*/ 68 w 188"/>
                  <a:gd name="T9" fmla="*/ 132 h 138"/>
                  <a:gd name="T10" fmla="*/ 32 w 188"/>
                  <a:gd name="T11" fmla="*/ 132 h 138"/>
                  <a:gd name="T12" fmla="*/ 9 w 188"/>
                  <a:gd name="T13" fmla="*/ 93 h 138"/>
                  <a:gd name="T14" fmla="*/ 11 w 188"/>
                  <a:gd name="T15" fmla="*/ 85 h 138"/>
                  <a:gd name="T16" fmla="*/ 142 w 188"/>
                  <a:gd name="T17" fmla="*/ 7 h 138"/>
                  <a:gd name="T18" fmla="*/ 145 w 188"/>
                  <a:gd name="T19" fmla="*/ 6 h 138"/>
                  <a:gd name="T20" fmla="*/ 145 w 188"/>
                  <a:gd name="T21" fmla="*/ 0 h 138"/>
                  <a:gd name="T22" fmla="*/ 139 w 188"/>
                  <a:gd name="T23" fmla="*/ 2 h 138"/>
                  <a:gd name="T24" fmla="*/ 8 w 188"/>
                  <a:gd name="T25" fmla="*/ 80 h 138"/>
                  <a:gd name="T26" fmla="*/ 4 w 188"/>
                  <a:gd name="T27" fmla="*/ 96 h 138"/>
                  <a:gd name="T28" fmla="*/ 29 w 188"/>
                  <a:gd name="T29" fmla="*/ 138 h 138"/>
                  <a:gd name="T30" fmla="*/ 70 w 188"/>
                  <a:gd name="T31" fmla="*/ 138 h 138"/>
                  <a:gd name="T32" fmla="*/ 181 w 188"/>
                  <a:gd name="T33" fmla="*/ 71 h 138"/>
                  <a:gd name="T34" fmla="*/ 185 w 188"/>
                  <a:gd name="T35" fmla="*/ 55 h 138"/>
                  <a:gd name="T36" fmla="*/ 155 w 188"/>
                  <a:gd name="T37" fmla="*/ 6 h 138"/>
                  <a:gd name="T38" fmla="*/ 145 w 188"/>
                  <a:gd name="T3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8" h="138">
                    <a:moveTo>
                      <a:pt x="145" y="6"/>
                    </a:moveTo>
                    <a:cubicBezTo>
                      <a:pt x="147" y="6"/>
                      <a:pt x="149" y="7"/>
                      <a:pt x="150" y="9"/>
                    </a:cubicBezTo>
                    <a:cubicBezTo>
                      <a:pt x="180" y="58"/>
                      <a:pt x="180" y="58"/>
                      <a:pt x="180" y="58"/>
                    </a:cubicBezTo>
                    <a:cubicBezTo>
                      <a:pt x="181" y="61"/>
                      <a:pt x="180" y="65"/>
                      <a:pt x="178" y="66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9" y="93"/>
                      <a:pt x="9" y="93"/>
                      <a:pt x="9" y="93"/>
                    </a:cubicBezTo>
                    <a:cubicBezTo>
                      <a:pt x="7" y="91"/>
                      <a:pt x="8" y="87"/>
                      <a:pt x="11" y="85"/>
                    </a:cubicBezTo>
                    <a:cubicBezTo>
                      <a:pt x="142" y="7"/>
                      <a:pt x="142" y="7"/>
                      <a:pt x="142" y="7"/>
                    </a:cubicBezTo>
                    <a:cubicBezTo>
                      <a:pt x="143" y="6"/>
                      <a:pt x="144" y="6"/>
                      <a:pt x="145" y="6"/>
                    </a:cubicBezTo>
                    <a:moveTo>
                      <a:pt x="145" y="0"/>
                    </a:moveTo>
                    <a:cubicBezTo>
                      <a:pt x="143" y="0"/>
                      <a:pt x="141" y="1"/>
                      <a:pt x="139" y="2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2" y="84"/>
                      <a:pt x="0" y="91"/>
                      <a:pt x="4" y="96"/>
                    </a:cubicBezTo>
                    <a:cubicBezTo>
                      <a:pt x="29" y="138"/>
                      <a:pt x="29" y="138"/>
                      <a:pt x="29" y="138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181" y="71"/>
                      <a:pt x="181" y="71"/>
                      <a:pt x="181" y="71"/>
                    </a:cubicBezTo>
                    <a:cubicBezTo>
                      <a:pt x="186" y="68"/>
                      <a:pt x="188" y="61"/>
                      <a:pt x="185" y="55"/>
                    </a:cubicBezTo>
                    <a:cubicBezTo>
                      <a:pt x="155" y="6"/>
                      <a:pt x="155" y="6"/>
                      <a:pt x="155" y="6"/>
                    </a:cubicBezTo>
                    <a:cubicBezTo>
                      <a:pt x="153" y="2"/>
                      <a:pt x="149" y="0"/>
                      <a:pt x="14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Rectangle 224"/>
              <p:cNvSpPr>
                <a:spLocks noChangeArrowheads="1"/>
              </p:cNvSpPr>
              <p:nvPr/>
            </p:nvSpPr>
            <p:spPr bwMode="auto">
              <a:xfrm>
                <a:off x="4780" y="2276"/>
                <a:ext cx="202" cy="1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25"/>
              <p:cNvSpPr>
                <a:spLocks noEditPoints="1"/>
              </p:cNvSpPr>
              <p:nvPr/>
            </p:nvSpPr>
            <p:spPr bwMode="auto">
              <a:xfrm>
                <a:off x="5030" y="2050"/>
                <a:ext cx="22" cy="19"/>
              </a:xfrm>
              <a:custGeom>
                <a:avLst/>
                <a:gdLst>
                  <a:gd name="T0" fmla="*/ 6 w 12"/>
                  <a:gd name="T1" fmla="*/ 11 h 11"/>
                  <a:gd name="T2" fmla="*/ 0 w 12"/>
                  <a:gd name="T3" fmla="*/ 5 h 11"/>
                  <a:gd name="T4" fmla="*/ 6 w 12"/>
                  <a:gd name="T5" fmla="*/ 0 h 11"/>
                  <a:gd name="T6" fmla="*/ 12 w 12"/>
                  <a:gd name="T7" fmla="*/ 5 h 11"/>
                  <a:gd name="T8" fmla="*/ 6 w 12"/>
                  <a:gd name="T9" fmla="*/ 11 h 11"/>
                  <a:gd name="T10" fmla="*/ 6 w 12"/>
                  <a:gd name="T11" fmla="*/ 3 h 11"/>
                  <a:gd name="T12" fmla="*/ 3 w 12"/>
                  <a:gd name="T13" fmla="*/ 5 h 11"/>
                  <a:gd name="T14" fmla="*/ 6 w 12"/>
                  <a:gd name="T15" fmla="*/ 8 h 11"/>
                  <a:gd name="T16" fmla="*/ 9 w 12"/>
                  <a:gd name="T17" fmla="*/ 5 h 11"/>
                  <a:gd name="T18" fmla="*/ 6 w 12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0" y="9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5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9" y="7"/>
                      <a:pt x="9" y="5"/>
                    </a:cubicBezTo>
                    <a:cubicBezTo>
                      <a:pt x="9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226"/>
              <p:cNvSpPr>
                <a:spLocks noEditPoints="1"/>
              </p:cNvSpPr>
              <p:nvPr/>
            </p:nvSpPr>
            <p:spPr bwMode="auto">
              <a:xfrm>
                <a:off x="5007" y="2062"/>
                <a:ext cx="21" cy="20"/>
              </a:xfrm>
              <a:custGeom>
                <a:avLst/>
                <a:gdLst>
                  <a:gd name="T0" fmla="*/ 6 w 12"/>
                  <a:gd name="T1" fmla="*/ 11 h 11"/>
                  <a:gd name="T2" fmla="*/ 0 w 12"/>
                  <a:gd name="T3" fmla="*/ 6 h 11"/>
                  <a:gd name="T4" fmla="*/ 6 w 12"/>
                  <a:gd name="T5" fmla="*/ 0 h 11"/>
                  <a:gd name="T6" fmla="*/ 12 w 12"/>
                  <a:gd name="T7" fmla="*/ 6 h 11"/>
                  <a:gd name="T8" fmla="*/ 6 w 12"/>
                  <a:gd name="T9" fmla="*/ 11 h 11"/>
                  <a:gd name="T10" fmla="*/ 6 w 12"/>
                  <a:gd name="T11" fmla="*/ 3 h 11"/>
                  <a:gd name="T12" fmla="*/ 3 w 12"/>
                  <a:gd name="T13" fmla="*/ 6 h 11"/>
                  <a:gd name="T14" fmla="*/ 6 w 12"/>
                  <a:gd name="T15" fmla="*/ 8 h 11"/>
                  <a:gd name="T16" fmla="*/ 9 w 12"/>
                  <a:gd name="T17" fmla="*/ 6 h 11"/>
                  <a:gd name="T18" fmla="*/ 6 w 12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cubicBezTo>
                      <a:pt x="12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5" y="3"/>
                      <a:pt x="3" y="4"/>
                      <a:pt x="3" y="6"/>
                    </a:cubicBezTo>
                    <a:cubicBezTo>
                      <a:pt x="3" y="7"/>
                      <a:pt x="5" y="8"/>
                      <a:pt x="6" y="8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4"/>
                      <a:pt x="8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27"/>
              <p:cNvSpPr>
                <a:spLocks noEditPoints="1"/>
              </p:cNvSpPr>
              <p:nvPr/>
            </p:nvSpPr>
            <p:spPr bwMode="auto">
              <a:xfrm>
                <a:off x="4984" y="2075"/>
                <a:ext cx="21" cy="19"/>
              </a:xfrm>
              <a:custGeom>
                <a:avLst/>
                <a:gdLst>
                  <a:gd name="T0" fmla="*/ 6 w 12"/>
                  <a:gd name="T1" fmla="*/ 11 h 11"/>
                  <a:gd name="T2" fmla="*/ 0 w 12"/>
                  <a:gd name="T3" fmla="*/ 6 h 11"/>
                  <a:gd name="T4" fmla="*/ 6 w 12"/>
                  <a:gd name="T5" fmla="*/ 0 h 11"/>
                  <a:gd name="T6" fmla="*/ 12 w 12"/>
                  <a:gd name="T7" fmla="*/ 6 h 11"/>
                  <a:gd name="T8" fmla="*/ 6 w 12"/>
                  <a:gd name="T9" fmla="*/ 11 h 11"/>
                  <a:gd name="T10" fmla="*/ 6 w 12"/>
                  <a:gd name="T11" fmla="*/ 3 h 11"/>
                  <a:gd name="T12" fmla="*/ 4 w 12"/>
                  <a:gd name="T13" fmla="*/ 6 h 11"/>
                  <a:gd name="T14" fmla="*/ 6 w 12"/>
                  <a:gd name="T15" fmla="*/ 8 h 11"/>
                  <a:gd name="T16" fmla="*/ 9 w 12"/>
                  <a:gd name="T17" fmla="*/ 6 h 11"/>
                  <a:gd name="T18" fmla="*/ 6 w 12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cubicBezTo>
                      <a:pt x="12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5" y="3"/>
                      <a:pt x="4" y="4"/>
                      <a:pt x="4" y="6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4"/>
                      <a:pt x="8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28"/>
              <p:cNvSpPr>
                <a:spLocks noEditPoints="1"/>
              </p:cNvSpPr>
              <p:nvPr/>
            </p:nvSpPr>
            <p:spPr bwMode="auto">
              <a:xfrm>
                <a:off x="4963" y="2087"/>
                <a:ext cx="19" cy="20"/>
              </a:xfrm>
              <a:custGeom>
                <a:avLst/>
                <a:gdLst>
                  <a:gd name="T0" fmla="*/ 5 w 11"/>
                  <a:gd name="T1" fmla="*/ 11 h 11"/>
                  <a:gd name="T2" fmla="*/ 0 w 11"/>
                  <a:gd name="T3" fmla="*/ 6 h 11"/>
                  <a:gd name="T4" fmla="*/ 5 w 11"/>
                  <a:gd name="T5" fmla="*/ 0 h 11"/>
                  <a:gd name="T6" fmla="*/ 11 w 11"/>
                  <a:gd name="T7" fmla="*/ 6 h 11"/>
                  <a:gd name="T8" fmla="*/ 5 w 11"/>
                  <a:gd name="T9" fmla="*/ 11 h 11"/>
                  <a:gd name="T10" fmla="*/ 5 w 11"/>
                  <a:gd name="T11" fmla="*/ 3 h 11"/>
                  <a:gd name="T12" fmla="*/ 3 w 11"/>
                  <a:gd name="T13" fmla="*/ 6 h 11"/>
                  <a:gd name="T14" fmla="*/ 5 w 11"/>
                  <a:gd name="T15" fmla="*/ 8 h 11"/>
                  <a:gd name="T16" fmla="*/ 8 w 11"/>
                  <a:gd name="T17" fmla="*/ 6 h 11"/>
                  <a:gd name="T18" fmla="*/ 5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3"/>
                      <a:pt x="11" y="6"/>
                    </a:cubicBezTo>
                    <a:cubicBezTo>
                      <a:pt x="11" y="9"/>
                      <a:pt x="8" y="11"/>
                      <a:pt x="5" y="11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5" y="8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8" y="4"/>
                      <a:pt x="7" y="3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229"/>
              <p:cNvSpPr>
                <a:spLocks noEditPoints="1"/>
              </p:cNvSpPr>
              <p:nvPr/>
            </p:nvSpPr>
            <p:spPr bwMode="auto">
              <a:xfrm>
                <a:off x="4940" y="2100"/>
                <a:ext cx="19" cy="19"/>
              </a:xfrm>
              <a:custGeom>
                <a:avLst/>
                <a:gdLst>
                  <a:gd name="T0" fmla="*/ 5 w 11"/>
                  <a:gd name="T1" fmla="*/ 11 h 11"/>
                  <a:gd name="T2" fmla="*/ 0 w 11"/>
                  <a:gd name="T3" fmla="*/ 6 h 11"/>
                  <a:gd name="T4" fmla="*/ 5 w 11"/>
                  <a:gd name="T5" fmla="*/ 0 h 11"/>
                  <a:gd name="T6" fmla="*/ 11 w 11"/>
                  <a:gd name="T7" fmla="*/ 6 h 11"/>
                  <a:gd name="T8" fmla="*/ 5 w 11"/>
                  <a:gd name="T9" fmla="*/ 11 h 11"/>
                  <a:gd name="T10" fmla="*/ 5 w 11"/>
                  <a:gd name="T11" fmla="*/ 3 h 11"/>
                  <a:gd name="T12" fmla="*/ 3 w 11"/>
                  <a:gd name="T13" fmla="*/ 6 h 11"/>
                  <a:gd name="T14" fmla="*/ 5 w 11"/>
                  <a:gd name="T15" fmla="*/ 8 h 11"/>
                  <a:gd name="T16" fmla="*/ 8 w 11"/>
                  <a:gd name="T17" fmla="*/ 6 h 11"/>
                  <a:gd name="T18" fmla="*/ 5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1"/>
                      <a:pt x="5" y="11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5" y="8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8" y="4"/>
                      <a:pt x="7" y="3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230"/>
              <p:cNvSpPr>
                <a:spLocks noEditPoints="1"/>
              </p:cNvSpPr>
              <p:nvPr/>
            </p:nvSpPr>
            <p:spPr bwMode="auto">
              <a:xfrm>
                <a:off x="5044" y="2071"/>
                <a:ext cx="20" cy="20"/>
              </a:xfrm>
              <a:custGeom>
                <a:avLst/>
                <a:gdLst>
                  <a:gd name="T0" fmla="*/ 5 w 11"/>
                  <a:gd name="T1" fmla="*/ 11 h 11"/>
                  <a:gd name="T2" fmla="*/ 0 w 11"/>
                  <a:gd name="T3" fmla="*/ 6 h 11"/>
                  <a:gd name="T4" fmla="*/ 5 w 11"/>
                  <a:gd name="T5" fmla="*/ 0 h 11"/>
                  <a:gd name="T6" fmla="*/ 11 w 11"/>
                  <a:gd name="T7" fmla="*/ 6 h 11"/>
                  <a:gd name="T8" fmla="*/ 5 w 11"/>
                  <a:gd name="T9" fmla="*/ 11 h 11"/>
                  <a:gd name="T10" fmla="*/ 5 w 11"/>
                  <a:gd name="T11" fmla="*/ 3 h 11"/>
                  <a:gd name="T12" fmla="*/ 3 w 11"/>
                  <a:gd name="T13" fmla="*/ 6 h 11"/>
                  <a:gd name="T14" fmla="*/ 5 w 11"/>
                  <a:gd name="T15" fmla="*/ 8 h 11"/>
                  <a:gd name="T16" fmla="*/ 8 w 11"/>
                  <a:gd name="T17" fmla="*/ 6 h 11"/>
                  <a:gd name="T18" fmla="*/ 5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3"/>
                      <a:pt x="11" y="6"/>
                    </a:cubicBezTo>
                    <a:cubicBezTo>
                      <a:pt x="11" y="9"/>
                      <a:pt x="8" y="11"/>
                      <a:pt x="5" y="11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5" y="8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8" y="4"/>
                      <a:pt x="7" y="3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231"/>
              <p:cNvSpPr>
                <a:spLocks noEditPoints="1"/>
              </p:cNvSpPr>
              <p:nvPr/>
            </p:nvSpPr>
            <p:spPr bwMode="auto">
              <a:xfrm>
                <a:off x="5021" y="2084"/>
                <a:ext cx="20" cy="19"/>
              </a:xfrm>
              <a:custGeom>
                <a:avLst/>
                <a:gdLst>
                  <a:gd name="T0" fmla="*/ 5 w 11"/>
                  <a:gd name="T1" fmla="*/ 11 h 11"/>
                  <a:gd name="T2" fmla="*/ 0 w 11"/>
                  <a:gd name="T3" fmla="*/ 6 h 11"/>
                  <a:gd name="T4" fmla="*/ 5 w 11"/>
                  <a:gd name="T5" fmla="*/ 0 h 11"/>
                  <a:gd name="T6" fmla="*/ 11 w 11"/>
                  <a:gd name="T7" fmla="*/ 6 h 11"/>
                  <a:gd name="T8" fmla="*/ 5 w 11"/>
                  <a:gd name="T9" fmla="*/ 11 h 11"/>
                  <a:gd name="T10" fmla="*/ 5 w 11"/>
                  <a:gd name="T11" fmla="*/ 3 h 11"/>
                  <a:gd name="T12" fmla="*/ 3 w 11"/>
                  <a:gd name="T13" fmla="*/ 6 h 11"/>
                  <a:gd name="T14" fmla="*/ 5 w 11"/>
                  <a:gd name="T15" fmla="*/ 8 h 11"/>
                  <a:gd name="T16" fmla="*/ 8 w 11"/>
                  <a:gd name="T17" fmla="*/ 6 h 11"/>
                  <a:gd name="T18" fmla="*/ 5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1"/>
                      <a:pt x="5" y="11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5" y="8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8" y="4"/>
                      <a:pt x="7" y="3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232"/>
              <p:cNvSpPr>
                <a:spLocks noEditPoints="1"/>
              </p:cNvSpPr>
              <p:nvPr/>
            </p:nvSpPr>
            <p:spPr bwMode="auto">
              <a:xfrm>
                <a:off x="4998" y="2096"/>
                <a:ext cx="20" cy="21"/>
              </a:xfrm>
              <a:custGeom>
                <a:avLst/>
                <a:gdLst>
                  <a:gd name="T0" fmla="*/ 6 w 11"/>
                  <a:gd name="T1" fmla="*/ 12 h 12"/>
                  <a:gd name="T2" fmla="*/ 0 w 11"/>
                  <a:gd name="T3" fmla="*/ 6 h 12"/>
                  <a:gd name="T4" fmla="*/ 6 w 11"/>
                  <a:gd name="T5" fmla="*/ 0 h 12"/>
                  <a:gd name="T6" fmla="*/ 11 w 11"/>
                  <a:gd name="T7" fmla="*/ 6 h 12"/>
                  <a:gd name="T8" fmla="*/ 6 w 11"/>
                  <a:gd name="T9" fmla="*/ 12 h 12"/>
                  <a:gd name="T10" fmla="*/ 6 w 11"/>
                  <a:gd name="T11" fmla="*/ 3 h 12"/>
                  <a:gd name="T12" fmla="*/ 3 w 11"/>
                  <a:gd name="T13" fmla="*/ 6 h 12"/>
                  <a:gd name="T14" fmla="*/ 6 w 11"/>
                  <a:gd name="T15" fmla="*/ 9 h 12"/>
                  <a:gd name="T16" fmla="*/ 8 w 11"/>
                  <a:gd name="T17" fmla="*/ 6 h 12"/>
                  <a:gd name="T18" fmla="*/ 6 w 11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9"/>
                      <a:pt x="6" y="9"/>
                    </a:cubicBezTo>
                    <a:cubicBezTo>
                      <a:pt x="7" y="9"/>
                      <a:pt x="8" y="7"/>
                      <a:pt x="8" y="6"/>
                    </a:cubicBezTo>
                    <a:cubicBezTo>
                      <a:pt x="8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233"/>
              <p:cNvSpPr>
                <a:spLocks noEditPoints="1"/>
              </p:cNvSpPr>
              <p:nvPr/>
            </p:nvSpPr>
            <p:spPr bwMode="auto">
              <a:xfrm>
                <a:off x="4975" y="2108"/>
                <a:ext cx="20" cy="22"/>
              </a:xfrm>
              <a:custGeom>
                <a:avLst/>
                <a:gdLst>
                  <a:gd name="T0" fmla="*/ 6 w 11"/>
                  <a:gd name="T1" fmla="*/ 12 h 12"/>
                  <a:gd name="T2" fmla="*/ 0 w 11"/>
                  <a:gd name="T3" fmla="*/ 6 h 12"/>
                  <a:gd name="T4" fmla="*/ 6 w 11"/>
                  <a:gd name="T5" fmla="*/ 0 h 12"/>
                  <a:gd name="T6" fmla="*/ 11 w 11"/>
                  <a:gd name="T7" fmla="*/ 6 h 12"/>
                  <a:gd name="T8" fmla="*/ 6 w 11"/>
                  <a:gd name="T9" fmla="*/ 12 h 12"/>
                  <a:gd name="T10" fmla="*/ 6 w 11"/>
                  <a:gd name="T11" fmla="*/ 3 h 12"/>
                  <a:gd name="T12" fmla="*/ 3 w 11"/>
                  <a:gd name="T13" fmla="*/ 6 h 12"/>
                  <a:gd name="T14" fmla="*/ 6 w 11"/>
                  <a:gd name="T15" fmla="*/ 9 h 12"/>
                  <a:gd name="T16" fmla="*/ 8 w 11"/>
                  <a:gd name="T17" fmla="*/ 6 h 12"/>
                  <a:gd name="T18" fmla="*/ 6 w 11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5"/>
                      <a:pt x="3" y="6"/>
                    </a:cubicBezTo>
                    <a:cubicBezTo>
                      <a:pt x="3" y="7"/>
                      <a:pt x="4" y="9"/>
                      <a:pt x="6" y="9"/>
                    </a:cubicBezTo>
                    <a:cubicBezTo>
                      <a:pt x="7" y="9"/>
                      <a:pt x="8" y="7"/>
                      <a:pt x="8" y="6"/>
                    </a:cubicBezTo>
                    <a:cubicBezTo>
                      <a:pt x="8" y="5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34"/>
              <p:cNvSpPr>
                <a:spLocks noEditPoints="1"/>
              </p:cNvSpPr>
              <p:nvPr/>
            </p:nvSpPr>
            <p:spPr bwMode="auto">
              <a:xfrm>
                <a:off x="4952" y="2121"/>
                <a:ext cx="20" cy="21"/>
              </a:xfrm>
              <a:custGeom>
                <a:avLst/>
                <a:gdLst>
                  <a:gd name="T0" fmla="*/ 6 w 11"/>
                  <a:gd name="T1" fmla="*/ 12 h 12"/>
                  <a:gd name="T2" fmla="*/ 0 w 11"/>
                  <a:gd name="T3" fmla="*/ 6 h 12"/>
                  <a:gd name="T4" fmla="*/ 6 w 11"/>
                  <a:gd name="T5" fmla="*/ 0 h 12"/>
                  <a:gd name="T6" fmla="*/ 11 w 11"/>
                  <a:gd name="T7" fmla="*/ 6 h 12"/>
                  <a:gd name="T8" fmla="*/ 6 w 11"/>
                  <a:gd name="T9" fmla="*/ 12 h 12"/>
                  <a:gd name="T10" fmla="*/ 6 w 11"/>
                  <a:gd name="T11" fmla="*/ 3 h 12"/>
                  <a:gd name="T12" fmla="*/ 3 w 11"/>
                  <a:gd name="T13" fmla="*/ 6 h 12"/>
                  <a:gd name="T14" fmla="*/ 6 w 11"/>
                  <a:gd name="T15" fmla="*/ 9 h 12"/>
                  <a:gd name="T16" fmla="*/ 8 w 11"/>
                  <a:gd name="T17" fmla="*/ 6 h 12"/>
                  <a:gd name="T18" fmla="*/ 6 w 11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5"/>
                      <a:pt x="3" y="6"/>
                    </a:cubicBezTo>
                    <a:cubicBezTo>
                      <a:pt x="3" y="8"/>
                      <a:pt x="4" y="9"/>
                      <a:pt x="6" y="9"/>
                    </a:cubicBezTo>
                    <a:cubicBezTo>
                      <a:pt x="7" y="9"/>
                      <a:pt x="8" y="8"/>
                      <a:pt x="8" y="6"/>
                    </a:cubicBezTo>
                    <a:cubicBezTo>
                      <a:pt x="8" y="5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35"/>
              <p:cNvSpPr>
                <a:spLocks noEditPoints="1"/>
              </p:cNvSpPr>
              <p:nvPr/>
            </p:nvSpPr>
            <p:spPr bwMode="auto">
              <a:xfrm>
                <a:off x="5057" y="2092"/>
                <a:ext cx="19" cy="22"/>
              </a:xfrm>
              <a:custGeom>
                <a:avLst/>
                <a:gdLst>
                  <a:gd name="T0" fmla="*/ 6 w 11"/>
                  <a:gd name="T1" fmla="*/ 12 h 12"/>
                  <a:gd name="T2" fmla="*/ 0 w 11"/>
                  <a:gd name="T3" fmla="*/ 6 h 12"/>
                  <a:gd name="T4" fmla="*/ 6 w 11"/>
                  <a:gd name="T5" fmla="*/ 0 h 12"/>
                  <a:gd name="T6" fmla="*/ 11 w 11"/>
                  <a:gd name="T7" fmla="*/ 6 h 12"/>
                  <a:gd name="T8" fmla="*/ 6 w 11"/>
                  <a:gd name="T9" fmla="*/ 12 h 12"/>
                  <a:gd name="T10" fmla="*/ 6 w 11"/>
                  <a:gd name="T11" fmla="*/ 3 h 12"/>
                  <a:gd name="T12" fmla="*/ 3 w 11"/>
                  <a:gd name="T13" fmla="*/ 6 h 12"/>
                  <a:gd name="T14" fmla="*/ 6 w 11"/>
                  <a:gd name="T15" fmla="*/ 9 h 12"/>
                  <a:gd name="T16" fmla="*/ 8 w 11"/>
                  <a:gd name="T17" fmla="*/ 6 h 12"/>
                  <a:gd name="T18" fmla="*/ 6 w 11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5"/>
                      <a:pt x="3" y="6"/>
                    </a:cubicBezTo>
                    <a:cubicBezTo>
                      <a:pt x="3" y="7"/>
                      <a:pt x="4" y="9"/>
                      <a:pt x="6" y="9"/>
                    </a:cubicBezTo>
                    <a:cubicBezTo>
                      <a:pt x="7" y="9"/>
                      <a:pt x="8" y="7"/>
                      <a:pt x="8" y="6"/>
                    </a:cubicBezTo>
                    <a:cubicBezTo>
                      <a:pt x="8" y="5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236"/>
              <p:cNvSpPr>
                <a:spLocks noEditPoints="1"/>
              </p:cNvSpPr>
              <p:nvPr/>
            </p:nvSpPr>
            <p:spPr bwMode="auto">
              <a:xfrm>
                <a:off x="5034" y="2105"/>
                <a:ext cx="21" cy="21"/>
              </a:xfrm>
              <a:custGeom>
                <a:avLst/>
                <a:gdLst>
                  <a:gd name="T0" fmla="*/ 6 w 12"/>
                  <a:gd name="T1" fmla="*/ 12 h 12"/>
                  <a:gd name="T2" fmla="*/ 0 w 12"/>
                  <a:gd name="T3" fmla="*/ 6 h 12"/>
                  <a:gd name="T4" fmla="*/ 6 w 12"/>
                  <a:gd name="T5" fmla="*/ 0 h 12"/>
                  <a:gd name="T6" fmla="*/ 12 w 12"/>
                  <a:gd name="T7" fmla="*/ 6 h 12"/>
                  <a:gd name="T8" fmla="*/ 6 w 12"/>
                  <a:gd name="T9" fmla="*/ 12 h 12"/>
                  <a:gd name="T10" fmla="*/ 6 w 12"/>
                  <a:gd name="T11" fmla="*/ 3 h 12"/>
                  <a:gd name="T12" fmla="*/ 3 w 12"/>
                  <a:gd name="T13" fmla="*/ 6 h 12"/>
                  <a:gd name="T14" fmla="*/ 6 w 12"/>
                  <a:gd name="T15" fmla="*/ 9 h 12"/>
                  <a:gd name="T16" fmla="*/ 9 w 12"/>
                  <a:gd name="T17" fmla="*/ 6 h 12"/>
                  <a:gd name="T18" fmla="*/ 6 w 12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5"/>
                      <a:pt x="3" y="6"/>
                    </a:cubicBezTo>
                    <a:cubicBezTo>
                      <a:pt x="3" y="8"/>
                      <a:pt x="4" y="9"/>
                      <a:pt x="6" y="9"/>
                    </a:cubicBezTo>
                    <a:cubicBezTo>
                      <a:pt x="7" y="9"/>
                      <a:pt x="9" y="8"/>
                      <a:pt x="9" y="6"/>
                    </a:cubicBezTo>
                    <a:cubicBezTo>
                      <a:pt x="9" y="5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237"/>
              <p:cNvSpPr>
                <a:spLocks noEditPoints="1"/>
              </p:cNvSpPr>
              <p:nvPr/>
            </p:nvSpPr>
            <p:spPr bwMode="auto">
              <a:xfrm>
                <a:off x="5011" y="2117"/>
                <a:ext cx="21" cy="22"/>
              </a:xfrm>
              <a:custGeom>
                <a:avLst/>
                <a:gdLst>
                  <a:gd name="T0" fmla="*/ 6 w 12"/>
                  <a:gd name="T1" fmla="*/ 12 h 12"/>
                  <a:gd name="T2" fmla="*/ 0 w 12"/>
                  <a:gd name="T3" fmla="*/ 6 h 12"/>
                  <a:gd name="T4" fmla="*/ 6 w 12"/>
                  <a:gd name="T5" fmla="*/ 0 h 12"/>
                  <a:gd name="T6" fmla="*/ 12 w 12"/>
                  <a:gd name="T7" fmla="*/ 6 h 12"/>
                  <a:gd name="T8" fmla="*/ 6 w 12"/>
                  <a:gd name="T9" fmla="*/ 12 h 12"/>
                  <a:gd name="T10" fmla="*/ 6 w 12"/>
                  <a:gd name="T11" fmla="*/ 3 h 12"/>
                  <a:gd name="T12" fmla="*/ 3 w 12"/>
                  <a:gd name="T13" fmla="*/ 6 h 12"/>
                  <a:gd name="T14" fmla="*/ 6 w 12"/>
                  <a:gd name="T15" fmla="*/ 9 h 12"/>
                  <a:gd name="T16" fmla="*/ 9 w 12"/>
                  <a:gd name="T17" fmla="*/ 6 h 12"/>
                  <a:gd name="T18" fmla="*/ 6 w 12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5"/>
                      <a:pt x="3" y="6"/>
                    </a:cubicBezTo>
                    <a:cubicBezTo>
                      <a:pt x="3" y="8"/>
                      <a:pt x="4" y="9"/>
                      <a:pt x="6" y="9"/>
                    </a:cubicBezTo>
                    <a:cubicBezTo>
                      <a:pt x="7" y="9"/>
                      <a:pt x="9" y="8"/>
                      <a:pt x="9" y="6"/>
                    </a:cubicBezTo>
                    <a:cubicBezTo>
                      <a:pt x="9" y="5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238"/>
              <p:cNvSpPr>
                <a:spLocks noEditPoints="1"/>
              </p:cNvSpPr>
              <p:nvPr/>
            </p:nvSpPr>
            <p:spPr bwMode="auto">
              <a:xfrm>
                <a:off x="4988" y="2132"/>
                <a:ext cx="21" cy="19"/>
              </a:xfrm>
              <a:custGeom>
                <a:avLst/>
                <a:gdLst>
                  <a:gd name="T0" fmla="*/ 6 w 12"/>
                  <a:gd name="T1" fmla="*/ 11 h 11"/>
                  <a:gd name="T2" fmla="*/ 0 w 12"/>
                  <a:gd name="T3" fmla="*/ 5 h 11"/>
                  <a:gd name="T4" fmla="*/ 6 w 12"/>
                  <a:gd name="T5" fmla="*/ 0 h 11"/>
                  <a:gd name="T6" fmla="*/ 12 w 12"/>
                  <a:gd name="T7" fmla="*/ 5 h 11"/>
                  <a:gd name="T8" fmla="*/ 6 w 12"/>
                  <a:gd name="T9" fmla="*/ 11 h 11"/>
                  <a:gd name="T10" fmla="*/ 6 w 12"/>
                  <a:gd name="T11" fmla="*/ 3 h 11"/>
                  <a:gd name="T12" fmla="*/ 3 w 12"/>
                  <a:gd name="T13" fmla="*/ 5 h 11"/>
                  <a:gd name="T14" fmla="*/ 6 w 12"/>
                  <a:gd name="T15" fmla="*/ 8 h 11"/>
                  <a:gd name="T16" fmla="*/ 9 w 12"/>
                  <a:gd name="T17" fmla="*/ 5 h 11"/>
                  <a:gd name="T18" fmla="*/ 6 w 12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0" y="8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5" y="3"/>
                      <a:pt x="3" y="4"/>
                      <a:pt x="3" y="5"/>
                    </a:cubicBezTo>
                    <a:cubicBezTo>
                      <a:pt x="3" y="7"/>
                      <a:pt x="5" y="8"/>
                      <a:pt x="6" y="8"/>
                    </a:cubicBezTo>
                    <a:cubicBezTo>
                      <a:pt x="8" y="8"/>
                      <a:pt x="9" y="7"/>
                      <a:pt x="9" y="5"/>
                    </a:cubicBezTo>
                    <a:cubicBezTo>
                      <a:pt x="9" y="4"/>
                      <a:pt x="8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239"/>
              <p:cNvSpPr>
                <a:spLocks noEditPoints="1"/>
              </p:cNvSpPr>
              <p:nvPr/>
            </p:nvSpPr>
            <p:spPr bwMode="auto">
              <a:xfrm>
                <a:off x="4965" y="2144"/>
                <a:ext cx="21" cy="20"/>
              </a:xfrm>
              <a:custGeom>
                <a:avLst/>
                <a:gdLst>
                  <a:gd name="T0" fmla="*/ 6 w 12"/>
                  <a:gd name="T1" fmla="*/ 11 h 11"/>
                  <a:gd name="T2" fmla="*/ 0 w 12"/>
                  <a:gd name="T3" fmla="*/ 5 h 11"/>
                  <a:gd name="T4" fmla="*/ 6 w 12"/>
                  <a:gd name="T5" fmla="*/ 0 h 11"/>
                  <a:gd name="T6" fmla="*/ 12 w 12"/>
                  <a:gd name="T7" fmla="*/ 5 h 11"/>
                  <a:gd name="T8" fmla="*/ 6 w 12"/>
                  <a:gd name="T9" fmla="*/ 11 h 11"/>
                  <a:gd name="T10" fmla="*/ 6 w 12"/>
                  <a:gd name="T11" fmla="*/ 3 h 11"/>
                  <a:gd name="T12" fmla="*/ 3 w 12"/>
                  <a:gd name="T13" fmla="*/ 5 h 11"/>
                  <a:gd name="T14" fmla="*/ 6 w 12"/>
                  <a:gd name="T15" fmla="*/ 8 h 11"/>
                  <a:gd name="T16" fmla="*/ 9 w 12"/>
                  <a:gd name="T17" fmla="*/ 5 h 11"/>
                  <a:gd name="T18" fmla="*/ 6 w 12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0" y="9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5"/>
                    </a:cubicBezTo>
                    <a:cubicBezTo>
                      <a:pt x="12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5" y="3"/>
                      <a:pt x="3" y="4"/>
                      <a:pt x="3" y="5"/>
                    </a:cubicBezTo>
                    <a:cubicBezTo>
                      <a:pt x="3" y="7"/>
                      <a:pt x="5" y="8"/>
                      <a:pt x="6" y="8"/>
                    </a:cubicBezTo>
                    <a:cubicBezTo>
                      <a:pt x="8" y="8"/>
                      <a:pt x="9" y="7"/>
                      <a:pt x="9" y="5"/>
                    </a:cubicBezTo>
                    <a:cubicBezTo>
                      <a:pt x="9" y="4"/>
                      <a:pt x="8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240"/>
              <p:cNvSpPr>
                <a:spLocks noEditPoints="1"/>
              </p:cNvSpPr>
              <p:nvPr/>
            </p:nvSpPr>
            <p:spPr bwMode="auto">
              <a:xfrm>
                <a:off x="5069" y="2116"/>
                <a:ext cx="22" cy="19"/>
              </a:xfrm>
              <a:custGeom>
                <a:avLst/>
                <a:gdLst>
                  <a:gd name="T0" fmla="*/ 6 w 12"/>
                  <a:gd name="T1" fmla="*/ 11 h 11"/>
                  <a:gd name="T2" fmla="*/ 0 w 12"/>
                  <a:gd name="T3" fmla="*/ 5 h 11"/>
                  <a:gd name="T4" fmla="*/ 6 w 12"/>
                  <a:gd name="T5" fmla="*/ 0 h 11"/>
                  <a:gd name="T6" fmla="*/ 12 w 12"/>
                  <a:gd name="T7" fmla="*/ 5 h 11"/>
                  <a:gd name="T8" fmla="*/ 6 w 12"/>
                  <a:gd name="T9" fmla="*/ 11 h 11"/>
                  <a:gd name="T10" fmla="*/ 6 w 12"/>
                  <a:gd name="T11" fmla="*/ 3 h 11"/>
                  <a:gd name="T12" fmla="*/ 3 w 12"/>
                  <a:gd name="T13" fmla="*/ 5 h 11"/>
                  <a:gd name="T14" fmla="*/ 6 w 12"/>
                  <a:gd name="T15" fmla="*/ 8 h 11"/>
                  <a:gd name="T16" fmla="*/ 9 w 12"/>
                  <a:gd name="T17" fmla="*/ 5 h 11"/>
                  <a:gd name="T18" fmla="*/ 6 w 12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0" y="8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5" y="3"/>
                      <a:pt x="3" y="4"/>
                      <a:pt x="3" y="5"/>
                    </a:cubicBezTo>
                    <a:cubicBezTo>
                      <a:pt x="3" y="7"/>
                      <a:pt x="5" y="8"/>
                      <a:pt x="6" y="8"/>
                    </a:cubicBezTo>
                    <a:cubicBezTo>
                      <a:pt x="8" y="8"/>
                      <a:pt x="9" y="7"/>
                      <a:pt x="9" y="5"/>
                    </a:cubicBezTo>
                    <a:cubicBezTo>
                      <a:pt x="9" y="4"/>
                      <a:pt x="8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241"/>
              <p:cNvSpPr>
                <a:spLocks noEditPoints="1"/>
              </p:cNvSpPr>
              <p:nvPr/>
            </p:nvSpPr>
            <p:spPr bwMode="auto">
              <a:xfrm>
                <a:off x="5048" y="2128"/>
                <a:ext cx="20" cy="20"/>
              </a:xfrm>
              <a:custGeom>
                <a:avLst/>
                <a:gdLst>
                  <a:gd name="T0" fmla="*/ 5 w 11"/>
                  <a:gd name="T1" fmla="*/ 11 h 11"/>
                  <a:gd name="T2" fmla="*/ 0 w 11"/>
                  <a:gd name="T3" fmla="*/ 5 h 11"/>
                  <a:gd name="T4" fmla="*/ 5 w 11"/>
                  <a:gd name="T5" fmla="*/ 0 h 11"/>
                  <a:gd name="T6" fmla="*/ 11 w 11"/>
                  <a:gd name="T7" fmla="*/ 5 h 11"/>
                  <a:gd name="T8" fmla="*/ 5 w 11"/>
                  <a:gd name="T9" fmla="*/ 11 h 11"/>
                  <a:gd name="T10" fmla="*/ 5 w 11"/>
                  <a:gd name="T11" fmla="*/ 3 h 11"/>
                  <a:gd name="T12" fmla="*/ 3 w 11"/>
                  <a:gd name="T13" fmla="*/ 5 h 11"/>
                  <a:gd name="T14" fmla="*/ 5 w 11"/>
                  <a:gd name="T15" fmla="*/ 8 h 11"/>
                  <a:gd name="T16" fmla="*/ 8 w 11"/>
                  <a:gd name="T17" fmla="*/ 5 h 11"/>
                  <a:gd name="T18" fmla="*/ 5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9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11" y="9"/>
                      <a:pt x="8" y="11"/>
                      <a:pt x="5" y="11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3" y="4"/>
                      <a:pt x="3" y="5"/>
                    </a:cubicBezTo>
                    <a:cubicBezTo>
                      <a:pt x="3" y="7"/>
                      <a:pt x="4" y="8"/>
                      <a:pt x="5" y="8"/>
                    </a:cubicBezTo>
                    <a:cubicBezTo>
                      <a:pt x="7" y="8"/>
                      <a:pt x="8" y="7"/>
                      <a:pt x="8" y="5"/>
                    </a:cubicBezTo>
                    <a:cubicBezTo>
                      <a:pt x="8" y="4"/>
                      <a:pt x="7" y="3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242"/>
              <p:cNvSpPr>
                <a:spLocks noEditPoints="1"/>
              </p:cNvSpPr>
              <p:nvPr/>
            </p:nvSpPr>
            <p:spPr bwMode="auto">
              <a:xfrm>
                <a:off x="5025" y="2140"/>
                <a:ext cx="19" cy="20"/>
              </a:xfrm>
              <a:custGeom>
                <a:avLst/>
                <a:gdLst>
                  <a:gd name="T0" fmla="*/ 5 w 11"/>
                  <a:gd name="T1" fmla="*/ 11 h 11"/>
                  <a:gd name="T2" fmla="*/ 0 w 11"/>
                  <a:gd name="T3" fmla="*/ 5 h 11"/>
                  <a:gd name="T4" fmla="*/ 5 w 11"/>
                  <a:gd name="T5" fmla="*/ 0 h 11"/>
                  <a:gd name="T6" fmla="*/ 11 w 11"/>
                  <a:gd name="T7" fmla="*/ 5 h 11"/>
                  <a:gd name="T8" fmla="*/ 5 w 11"/>
                  <a:gd name="T9" fmla="*/ 11 h 11"/>
                  <a:gd name="T10" fmla="*/ 5 w 11"/>
                  <a:gd name="T11" fmla="*/ 3 h 11"/>
                  <a:gd name="T12" fmla="*/ 3 w 11"/>
                  <a:gd name="T13" fmla="*/ 5 h 11"/>
                  <a:gd name="T14" fmla="*/ 5 w 11"/>
                  <a:gd name="T15" fmla="*/ 8 h 11"/>
                  <a:gd name="T16" fmla="*/ 8 w 11"/>
                  <a:gd name="T17" fmla="*/ 5 h 11"/>
                  <a:gd name="T18" fmla="*/ 5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9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11" y="9"/>
                      <a:pt x="8" y="11"/>
                      <a:pt x="5" y="11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3" y="4"/>
                      <a:pt x="3" y="5"/>
                    </a:cubicBezTo>
                    <a:cubicBezTo>
                      <a:pt x="3" y="7"/>
                      <a:pt x="4" y="8"/>
                      <a:pt x="5" y="8"/>
                    </a:cubicBezTo>
                    <a:cubicBezTo>
                      <a:pt x="7" y="8"/>
                      <a:pt x="8" y="7"/>
                      <a:pt x="8" y="5"/>
                    </a:cubicBezTo>
                    <a:cubicBezTo>
                      <a:pt x="8" y="4"/>
                      <a:pt x="7" y="3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243"/>
              <p:cNvSpPr>
                <a:spLocks noEditPoints="1"/>
              </p:cNvSpPr>
              <p:nvPr/>
            </p:nvSpPr>
            <p:spPr bwMode="auto">
              <a:xfrm>
                <a:off x="5002" y="2153"/>
                <a:ext cx="19" cy="19"/>
              </a:xfrm>
              <a:custGeom>
                <a:avLst/>
                <a:gdLst>
                  <a:gd name="T0" fmla="*/ 5 w 11"/>
                  <a:gd name="T1" fmla="*/ 11 h 11"/>
                  <a:gd name="T2" fmla="*/ 0 w 11"/>
                  <a:gd name="T3" fmla="*/ 6 h 11"/>
                  <a:gd name="T4" fmla="*/ 5 w 11"/>
                  <a:gd name="T5" fmla="*/ 0 h 11"/>
                  <a:gd name="T6" fmla="*/ 11 w 11"/>
                  <a:gd name="T7" fmla="*/ 6 h 11"/>
                  <a:gd name="T8" fmla="*/ 5 w 11"/>
                  <a:gd name="T9" fmla="*/ 11 h 11"/>
                  <a:gd name="T10" fmla="*/ 5 w 11"/>
                  <a:gd name="T11" fmla="*/ 3 h 11"/>
                  <a:gd name="T12" fmla="*/ 3 w 11"/>
                  <a:gd name="T13" fmla="*/ 6 h 11"/>
                  <a:gd name="T14" fmla="*/ 5 w 11"/>
                  <a:gd name="T15" fmla="*/ 8 h 11"/>
                  <a:gd name="T16" fmla="*/ 8 w 11"/>
                  <a:gd name="T17" fmla="*/ 6 h 11"/>
                  <a:gd name="T18" fmla="*/ 5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9" y="0"/>
                      <a:pt x="11" y="2"/>
                      <a:pt x="11" y="6"/>
                    </a:cubicBezTo>
                    <a:cubicBezTo>
                      <a:pt x="11" y="9"/>
                      <a:pt x="9" y="11"/>
                      <a:pt x="5" y="11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5" y="8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8" y="4"/>
                      <a:pt x="7" y="3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244"/>
              <p:cNvSpPr>
                <a:spLocks noEditPoints="1"/>
              </p:cNvSpPr>
              <p:nvPr/>
            </p:nvSpPr>
            <p:spPr bwMode="auto">
              <a:xfrm>
                <a:off x="4979" y="2165"/>
                <a:ext cx="19" cy="20"/>
              </a:xfrm>
              <a:custGeom>
                <a:avLst/>
                <a:gdLst>
                  <a:gd name="T0" fmla="*/ 6 w 11"/>
                  <a:gd name="T1" fmla="*/ 11 h 11"/>
                  <a:gd name="T2" fmla="*/ 0 w 11"/>
                  <a:gd name="T3" fmla="*/ 6 h 11"/>
                  <a:gd name="T4" fmla="*/ 6 w 11"/>
                  <a:gd name="T5" fmla="*/ 0 h 11"/>
                  <a:gd name="T6" fmla="*/ 11 w 11"/>
                  <a:gd name="T7" fmla="*/ 6 h 11"/>
                  <a:gd name="T8" fmla="*/ 6 w 11"/>
                  <a:gd name="T9" fmla="*/ 11 h 11"/>
                  <a:gd name="T10" fmla="*/ 6 w 11"/>
                  <a:gd name="T11" fmla="*/ 3 h 11"/>
                  <a:gd name="T12" fmla="*/ 3 w 11"/>
                  <a:gd name="T13" fmla="*/ 6 h 11"/>
                  <a:gd name="T14" fmla="*/ 6 w 11"/>
                  <a:gd name="T15" fmla="*/ 8 h 11"/>
                  <a:gd name="T16" fmla="*/ 8 w 11"/>
                  <a:gd name="T17" fmla="*/ 6 h 11"/>
                  <a:gd name="T18" fmla="*/ 6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8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245"/>
              <p:cNvSpPr>
                <a:spLocks noEditPoints="1"/>
              </p:cNvSpPr>
              <p:nvPr/>
            </p:nvSpPr>
            <p:spPr bwMode="auto">
              <a:xfrm>
                <a:off x="5084" y="2137"/>
                <a:ext cx="19" cy="19"/>
              </a:xfrm>
              <a:custGeom>
                <a:avLst/>
                <a:gdLst>
                  <a:gd name="T0" fmla="*/ 6 w 11"/>
                  <a:gd name="T1" fmla="*/ 11 h 11"/>
                  <a:gd name="T2" fmla="*/ 0 w 11"/>
                  <a:gd name="T3" fmla="*/ 6 h 11"/>
                  <a:gd name="T4" fmla="*/ 6 w 11"/>
                  <a:gd name="T5" fmla="*/ 0 h 11"/>
                  <a:gd name="T6" fmla="*/ 11 w 11"/>
                  <a:gd name="T7" fmla="*/ 6 h 11"/>
                  <a:gd name="T8" fmla="*/ 6 w 11"/>
                  <a:gd name="T9" fmla="*/ 11 h 11"/>
                  <a:gd name="T10" fmla="*/ 6 w 11"/>
                  <a:gd name="T11" fmla="*/ 3 h 11"/>
                  <a:gd name="T12" fmla="*/ 3 w 11"/>
                  <a:gd name="T13" fmla="*/ 6 h 11"/>
                  <a:gd name="T14" fmla="*/ 6 w 11"/>
                  <a:gd name="T15" fmla="*/ 8 h 11"/>
                  <a:gd name="T16" fmla="*/ 8 w 11"/>
                  <a:gd name="T17" fmla="*/ 6 h 11"/>
                  <a:gd name="T18" fmla="*/ 6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cubicBezTo>
                      <a:pt x="9" y="0"/>
                      <a:pt x="11" y="2"/>
                      <a:pt x="11" y="6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8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246"/>
              <p:cNvSpPr>
                <a:spLocks noEditPoints="1"/>
              </p:cNvSpPr>
              <p:nvPr/>
            </p:nvSpPr>
            <p:spPr bwMode="auto">
              <a:xfrm>
                <a:off x="5060" y="2149"/>
                <a:ext cx="20" cy="20"/>
              </a:xfrm>
              <a:custGeom>
                <a:avLst/>
                <a:gdLst>
                  <a:gd name="T0" fmla="*/ 6 w 11"/>
                  <a:gd name="T1" fmla="*/ 11 h 11"/>
                  <a:gd name="T2" fmla="*/ 0 w 11"/>
                  <a:gd name="T3" fmla="*/ 6 h 11"/>
                  <a:gd name="T4" fmla="*/ 6 w 11"/>
                  <a:gd name="T5" fmla="*/ 0 h 11"/>
                  <a:gd name="T6" fmla="*/ 11 w 11"/>
                  <a:gd name="T7" fmla="*/ 6 h 11"/>
                  <a:gd name="T8" fmla="*/ 6 w 11"/>
                  <a:gd name="T9" fmla="*/ 11 h 11"/>
                  <a:gd name="T10" fmla="*/ 6 w 11"/>
                  <a:gd name="T11" fmla="*/ 3 h 11"/>
                  <a:gd name="T12" fmla="*/ 3 w 11"/>
                  <a:gd name="T13" fmla="*/ 6 h 11"/>
                  <a:gd name="T14" fmla="*/ 6 w 11"/>
                  <a:gd name="T15" fmla="*/ 8 h 11"/>
                  <a:gd name="T16" fmla="*/ 8 w 11"/>
                  <a:gd name="T17" fmla="*/ 6 h 11"/>
                  <a:gd name="T18" fmla="*/ 6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8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247"/>
              <p:cNvSpPr>
                <a:spLocks noEditPoints="1"/>
              </p:cNvSpPr>
              <p:nvPr/>
            </p:nvSpPr>
            <p:spPr bwMode="auto">
              <a:xfrm>
                <a:off x="5037" y="2162"/>
                <a:ext cx="20" cy="19"/>
              </a:xfrm>
              <a:custGeom>
                <a:avLst/>
                <a:gdLst>
                  <a:gd name="T0" fmla="*/ 6 w 11"/>
                  <a:gd name="T1" fmla="*/ 11 h 11"/>
                  <a:gd name="T2" fmla="*/ 0 w 11"/>
                  <a:gd name="T3" fmla="*/ 6 h 11"/>
                  <a:gd name="T4" fmla="*/ 6 w 11"/>
                  <a:gd name="T5" fmla="*/ 0 h 11"/>
                  <a:gd name="T6" fmla="*/ 11 w 11"/>
                  <a:gd name="T7" fmla="*/ 6 h 11"/>
                  <a:gd name="T8" fmla="*/ 6 w 11"/>
                  <a:gd name="T9" fmla="*/ 11 h 11"/>
                  <a:gd name="T10" fmla="*/ 6 w 11"/>
                  <a:gd name="T11" fmla="*/ 3 h 11"/>
                  <a:gd name="T12" fmla="*/ 3 w 11"/>
                  <a:gd name="T13" fmla="*/ 6 h 11"/>
                  <a:gd name="T14" fmla="*/ 6 w 11"/>
                  <a:gd name="T15" fmla="*/ 8 h 11"/>
                  <a:gd name="T16" fmla="*/ 8 w 11"/>
                  <a:gd name="T17" fmla="*/ 6 h 11"/>
                  <a:gd name="T18" fmla="*/ 6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8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248"/>
              <p:cNvSpPr>
                <a:spLocks noEditPoints="1"/>
              </p:cNvSpPr>
              <p:nvPr/>
            </p:nvSpPr>
            <p:spPr bwMode="auto">
              <a:xfrm>
                <a:off x="5014" y="2174"/>
                <a:ext cx="22" cy="22"/>
              </a:xfrm>
              <a:custGeom>
                <a:avLst/>
                <a:gdLst>
                  <a:gd name="T0" fmla="*/ 6 w 12"/>
                  <a:gd name="T1" fmla="*/ 12 h 12"/>
                  <a:gd name="T2" fmla="*/ 0 w 12"/>
                  <a:gd name="T3" fmla="*/ 6 h 12"/>
                  <a:gd name="T4" fmla="*/ 6 w 12"/>
                  <a:gd name="T5" fmla="*/ 0 h 12"/>
                  <a:gd name="T6" fmla="*/ 12 w 12"/>
                  <a:gd name="T7" fmla="*/ 6 h 12"/>
                  <a:gd name="T8" fmla="*/ 6 w 12"/>
                  <a:gd name="T9" fmla="*/ 12 h 12"/>
                  <a:gd name="T10" fmla="*/ 6 w 12"/>
                  <a:gd name="T11" fmla="*/ 3 h 12"/>
                  <a:gd name="T12" fmla="*/ 3 w 12"/>
                  <a:gd name="T13" fmla="*/ 6 h 12"/>
                  <a:gd name="T14" fmla="*/ 6 w 12"/>
                  <a:gd name="T15" fmla="*/ 9 h 12"/>
                  <a:gd name="T16" fmla="*/ 9 w 12"/>
                  <a:gd name="T17" fmla="*/ 6 h 12"/>
                  <a:gd name="T18" fmla="*/ 6 w 12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9"/>
                      <a:pt x="6" y="9"/>
                    </a:cubicBezTo>
                    <a:cubicBezTo>
                      <a:pt x="7" y="9"/>
                      <a:pt x="9" y="7"/>
                      <a:pt x="9" y="6"/>
                    </a:cubicBezTo>
                    <a:cubicBezTo>
                      <a:pt x="9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249"/>
              <p:cNvSpPr>
                <a:spLocks noEditPoints="1"/>
              </p:cNvSpPr>
              <p:nvPr/>
            </p:nvSpPr>
            <p:spPr bwMode="auto">
              <a:xfrm>
                <a:off x="4991" y="2187"/>
                <a:ext cx="21" cy="21"/>
              </a:xfrm>
              <a:custGeom>
                <a:avLst/>
                <a:gdLst>
                  <a:gd name="T0" fmla="*/ 6 w 12"/>
                  <a:gd name="T1" fmla="*/ 12 h 12"/>
                  <a:gd name="T2" fmla="*/ 0 w 12"/>
                  <a:gd name="T3" fmla="*/ 6 h 12"/>
                  <a:gd name="T4" fmla="*/ 6 w 12"/>
                  <a:gd name="T5" fmla="*/ 0 h 12"/>
                  <a:gd name="T6" fmla="*/ 12 w 12"/>
                  <a:gd name="T7" fmla="*/ 6 h 12"/>
                  <a:gd name="T8" fmla="*/ 6 w 12"/>
                  <a:gd name="T9" fmla="*/ 12 h 12"/>
                  <a:gd name="T10" fmla="*/ 6 w 12"/>
                  <a:gd name="T11" fmla="*/ 3 h 12"/>
                  <a:gd name="T12" fmla="*/ 3 w 12"/>
                  <a:gd name="T13" fmla="*/ 6 h 12"/>
                  <a:gd name="T14" fmla="*/ 6 w 12"/>
                  <a:gd name="T15" fmla="*/ 9 h 12"/>
                  <a:gd name="T16" fmla="*/ 9 w 12"/>
                  <a:gd name="T17" fmla="*/ 6 h 12"/>
                  <a:gd name="T18" fmla="*/ 6 w 12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9"/>
                      <a:pt x="6" y="9"/>
                    </a:cubicBezTo>
                    <a:cubicBezTo>
                      <a:pt x="7" y="9"/>
                      <a:pt x="9" y="7"/>
                      <a:pt x="9" y="6"/>
                    </a:cubicBezTo>
                    <a:cubicBezTo>
                      <a:pt x="9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250"/>
              <p:cNvSpPr>
                <a:spLocks noEditPoints="1"/>
              </p:cNvSpPr>
              <p:nvPr/>
            </p:nvSpPr>
            <p:spPr bwMode="auto">
              <a:xfrm>
                <a:off x="5579" y="2052"/>
                <a:ext cx="219" cy="220"/>
              </a:xfrm>
              <a:custGeom>
                <a:avLst/>
                <a:gdLst>
                  <a:gd name="T0" fmla="*/ 62 w 123"/>
                  <a:gd name="T1" fmla="*/ 124 h 124"/>
                  <a:gd name="T2" fmla="*/ 0 w 123"/>
                  <a:gd name="T3" fmla="*/ 62 h 124"/>
                  <a:gd name="T4" fmla="*/ 62 w 123"/>
                  <a:gd name="T5" fmla="*/ 0 h 124"/>
                  <a:gd name="T6" fmla="*/ 123 w 123"/>
                  <a:gd name="T7" fmla="*/ 62 h 124"/>
                  <a:gd name="T8" fmla="*/ 62 w 123"/>
                  <a:gd name="T9" fmla="*/ 124 h 124"/>
                  <a:gd name="T10" fmla="*/ 62 w 123"/>
                  <a:gd name="T11" fmla="*/ 6 h 124"/>
                  <a:gd name="T12" fmla="*/ 6 w 123"/>
                  <a:gd name="T13" fmla="*/ 62 h 124"/>
                  <a:gd name="T14" fmla="*/ 62 w 123"/>
                  <a:gd name="T15" fmla="*/ 118 h 124"/>
                  <a:gd name="T16" fmla="*/ 117 w 123"/>
                  <a:gd name="T17" fmla="*/ 62 h 124"/>
                  <a:gd name="T18" fmla="*/ 62 w 123"/>
                  <a:gd name="T19" fmla="*/ 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3" h="124">
                    <a:moveTo>
                      <a:pt x="62" y="124"/>
                    </a:moveTo>
                    <a:cubicBezTo>
                      <a:pt x="28" y="124"/>
                      <a:pt x="0" y="96"/>
                      <a:pt x="0" y="62"/>
                    </a:cubicBezTo>
                    <a:cubicBezTo>
                      <a:pt x="0" y="28"/>
                      <a:pt x="28" y="0"/>
                      <a:pt x="62" y="0"/>
                    </a:cubicBezTo>
                    <a:cubicBezTo>
                      <a:pt x="95" y="0"/>
                      <a:pt x="123" y="28"/>
                      <a:pt x="123" y="62"/>
                    </a:cubicBezTo>
                    <a:cubicBezTo>
                      <a:pt x="123" y="96"/>
                      <a:pt x="95" y="124"/>
                      <a:pt x="62" y="124"/>
                    </a:cubicBezTo>
                    <a:close/>
                    <a:moveTo>
                      <a:pt x="62" y="6"/>
                    </a:moveTo>
                    <a:cubicBezTo>
                      <a:pt x="31" y="6"/>
                      <a:pt x="6" y="31"/>
                      <a:pt x="6" y="62"/>
                    </a:cubicBezTo>
                    <a:cubicBezTo>
                      <a:pt x="6" y="93"/>
                      <a:pt x="31" y="118"/>
                      <a:pt x="62" y="118"/>
                    </a:cubicBezTo>
                    <a:cubicBezTo>
                      <a:pt x="92" y="118"/>
                      <a:pt x="117" y="93"/>
                      <a:pt x="117" y="62"/>
                    </a:cubicBezTo>
                    <a:cubicBezTo>
                      <a:pt x="117" y="31"/>
                      <a:pt x="92" y="6"/>
                      <a:pt x="62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51"/>
              <p:cNvSpPr>
                <a:spLocks/>
              </p:cNvSpPr>
              <p:nvPr/>
            </p:nvSpPr>
            <p:spPr bwMode="auto">
              <a:xfrm>
                <a:off x="5522" y="1995"/>
                <a:ext cx="332" cy="334"/>
              </a:xfrm>
              <a:custGeom>
                <a:avLst/>
                <a:gdLst>
                  <a:gd name="T0" fmla="*/ 332 w 332"/>
                  <a:gd name="T1" fmla="*/ 0 h 334"/>
                  <a:gd name="T2" fmla="*/ 0 w 332"/>
                  <a:gd name="T3" fmla="*/ 334 h 334"/>
                  <a:gd name="T4" fmla="*/ 332 w 332"/>
                  <a:gd name="T5" fmla="*/ 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2" h="334">
                    <a:moveTo>
                      <a:pt x="332" y="0"/>
                    </a:moveTo>
                    <a:lnTo>
                      <a:pt x="0" y="334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Line 252"/>
              <p:cNvSpPr>
                <a:spLocks noChangeShapeType="1"/>
              </p:cNvSpPr>
              <p:nvPr/>
            </p:nvSpPr>
            <p:spPr bwMode="auto">
              <a:xfrm flipH="1">
                <a:off x="5522" y="1995"/>
                <a:ext cx="332" cy="334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53"/>
              <p:cNvSpPr>
                <a:spLocks/>
              </p:cNvSpPr>
              <p:nvPr/>
            </p:nvSpPr>
            <p:spPr bwMode="auto">
              <a:xfrm>
                <a:off x="5519" y="1991"/>
                <a:ext cx="339" cy="342"/>
              </a:xfrm>
              <a:custGeom>
                <a:avLst/>
                <a:gdLst>
                  <a:gd name="T0" fmla="*/ 7 w 339"/>
                  <a:gd name="T1" fmla="*/ 342 h 342"/>
                  <a:gd name="T2" fmla="*/ 0 w 339"/>
                  <a:gd name="T3" fmla="*/ 334 h 342"/>
                  <a:gd name="T4" fmla="*/ 332 w 339"/>
                  <a:gd name="T5" fmla="*/ 0 h 342"/>
                  <a:gd name="T6" fmla="*/ 339 w 339"/>
                  <a:gd name="T7" fmla="*/ 7 h 342"/>
                  <a:gd name="T8" fmla="*/ 7 w 339"/>
                  <a:gd name="T9" fmla="*/ 342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9" h="342">
                    <a:moveTo>
                      <a:pt x="7" y="342"/>
                    </a:moveTo>
                    <a:lnTo>
                      <a:pt x="0" y="334"/>
                    </a:lnTo>
                    <a:lnTo>
                      <a:pt x="332" y="0"/>
                    </a:lnTo>
                    <a:lnTo>
                      <a:pt x="339" y="7"/>
                    </a:lnTo>
                    <a:lnTo>
                      <a:pt x="7" y="3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254"/>
              <p:cNvSpPr>
                <a:spLocks noEditPoints="1"/>
              </p:cNvSpPr>
              <p:nvPr/>
            </p:nvSpPr>
            <p:spPr bwMode="auto">
              <a:xfrm>
                <a:off x="5533" y="2005"/>
                <a:ext cx="19" cy="20"/>
              </a:xfrm>
              <a:custGeom>
                <a:avLst/>
                <a:gdLst>
                  <a:gd name="T0" fmla="*/ 6 w 11"/>
                  <a:gd name="T1" fmla="*/ 11 h 11"/>
                  <a:gd name="T2" fmla="*/ 0 w 11"/>
                  <a:gd name="T3" fmla="*/ 6 h 11"/>
                  <a:gd name="T4" fmla="*/ 6 w 11"/>
                  <a:gd name="T5" fmla="*/ 0 h 11"/>
                  <a:gd name="T6" fmla="*/ 11 w 11"/>
                  <a:gd name="T7" fmla="*/ 6 h 11"/>
                  <a:gd name="T8" fmla="*/ 6 w 11"/>
                  <a:gd name="T9" fmla="*/ 11 h 11"/>
                  <a:gd name="T10" fmla="*/ 6 w 11"/>
                  <a:gd name="T11" fmla="*/ 3 h 11"/>
                  <a:gd name="T12" fmla="*/ 3 w 11"/>
                  <a:gd name="T13" fmla="*/ 6 h 11"/>
                  <a:gd name="T14" fmla="*/ 6 w 11"/>
                  <a:gd name="T15" fmla="*/ 8 h 11"/>
                  <a:gd name="T16" fmla="*/ 8 w 11"/>
                  <a:gd name="T17" fmla="*/ 6 h 11"/>
                  <a:gd name="T18" fmla="*/ 6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8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255"/>
              <p:cNvSpPr>
                <a:spLocks noEditPoints="1"/>
              </p:cNvSpPr>
              <p:nvPr/>
            </p:nvSpPr>
            <p:spPr bwMode="auto">
              <a:xfrm>
                <a:off x="5563" y="2005"/>
                <a:ext cx="20" cy="20"/>
              </a:xfrm>
              <a:custGeom>
                <a:avLst/>
                <a:gdLst>
                  <a:gd name="T0" fmla="*/ 6 w 11"/>
                  <a:gd name="T1" fmla="*/ 11 h 11"/>
                  <a:gd name="T2" fmla="*/ 0 w 11"/>
                  <a:gd name="T3" fmla="*/ 6 h 11"/>
                  <a:gd name="T4" fmla="*/ 6 w 11"/>
                  <a:gd name="T5" fmla="*/ 0 h 11"/>
                  <a:gd name="T6" fmla="*/ 11 w 11"/>
                  <a:gd name="T7" fmla="*/ 6 h 11"/>
                  <a:gd name="T8" fmla="*/ 6 w 11"/>
                  <a:gd name="T9" fmla="*/ 11 h 11"/>
                  <a:gd name="T10" fmla="*/ 6 w 11"/>
                  <a:gd name="T11" fmla="*/ 3 h 11"/>
                  <a:gd name="T12" fmla="*/ 3 w 11"/>
                  <a:gd name="T13" fmla="*/ 6 h 11"/>
                  <a:gd name="T14" fmla="*/ 6 w 11"/>
                  <a:gd name="T15" fmla="*/ 8 h 11"/>
                  <a:gd name="T16" fmla="*/ 9 w 11"/>
                  <a:gd name="T17" fmla="*/ 6 h 11"/>
                  <a:gd name="T18" fmla="*/ 6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9" y="7"/>
                      <a:pt x="9" y="6"/>
                    </a:cubicBezTo>
                    <a:cubicBezTo>
                      <a:pt x="9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56"/>
              <p:cNvSpPr>
                <a:spLocks noEditPoints="1"/>
              </p:cNvSpPr>
              <p:nvPr/>
            </p:nvSpPr>
            <p:spPr bwMode="auto">
              <a:xfrm>
                <a:off x="5595" y="2005"/>
                <a:ext cx="20" cy="20"/>
              </a:xfrm>
              <a:custGeom>
                <a:avLst/>
                <a:gdLst>
                  <a:gd name="T0" fmla="*/ 5 w 11"/>
                  <a:gd name="T1" fmla="*/ 11 h 11"/>
                  <a:gd name="T2" fmla="*/ 0 w 11"/>
                  <a:gd name="T3" fmla="*/ 6 h 11"/>
                  <a:gd name="T4" fmla="*/ 5 w 11"/>
                  <a:gd name="T5" fmla="*/ 0 h 11"/>
                  <a:gd name="T6" fmla="*/ 11 w 11"/>
                  <a:gd name="T7" fmla="*/ 6 h 11"/>
                  <a:gd name="T8" fmla="*/ 5 w 11"/>
                  <a:gd name="T9" fmla="*/ 11 h 11"/>
                  <a:gd name="T10" fmla="*/ 5 w 11"/>
                  <a:gd name="T11" fmla="*/ 3 h 11"/>
                  <a:gd name="T12" fmla="*/ 3 w 11"/>
                  <a:gd name="T13" fmla="*/ 6 h 11"/>
                  <a:gd name="T14" fmla="*/ 5 w 11"/>
                  <a:gd name="T15" fmla="*/ 8 h 11"/>
                  <a:gd name="T16" fmla="*/ 8 w 11"/>
                  <a:gd name="T17" fmla="*/ 6 h 11"/>
                  <a:gd name="T18" fmla="*/ 5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3"/>
                      <a:pt x="11" y="6"/>
                    </a:cubicBezTo>
                    <a:cubicBezTo>
                      <a:pt x="11" y="9"/>
                      <a:pt x="8" y="11"/>
                      <a:pt x="5" y="11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5" y="8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8" y="4"/>
                      <a:pt x="7" y="3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257"/>
              <p:cNvSpPr>
                <a:spLocks noEditPoints="1"/>
              </p:cNvSpPr>
              <p:nvPr/>
            </p:nvSpPr>
            <p:spPr bwMode="auto">
              <a:xfrm>
                <a:off x="5625" y="2005"/>
                <a:ext cx="20" cy="20"/>
              </a:xfrm>
              <a:custGeom>
                <a:avLst/>
                <a:gdLst>
                  <a:gd name="T0" fmla="*/ 6 w 11"/>
                  <a:gd name="T1" fmla="*/ 11 h 11"/>
                  <a:gd name="T2" fmla="*/ 0 w 11"/>
                  <a:gd name="T3" fmla="*/ 6 h 11"/>
                  <a:gd name="T4" fmla="*/ 6 w 11"/>
                  <a:gd name="T5" fmla="*/ 0 h 11"/>
                  <a:gd name="T6" fmla="*/ 11 w 11"/>
                  <a:gd name="T7" fmla="*/ 6 h 11"/>
                  <a:gd name="T8" fmla="*/ 6 w 11"/>
                  <a:gd name="T9" fmla="*/ 11 h 11"/>
                  <a:gd name="T10" fmla="*/ 6 w 11"/>
                  <a:gd name="T11" fmla="*/ 3 h 11"/>
                  <a:gd name="T12" fmla="*/ 3 w 11"/>
                  <a:gd name="T13" fmla="*/ 6 h 11"/>
                  <a:gd name="T14" fmla="*/ 6 w 11"/>
                  <a:gd name="T15" fmla="*/ 8 h 11"/>
                  <a:gd name="T16" fmla="*/ 8 w 11"/>
                  <a:gd name="T17" fmla="*/ 6 h 11"/>
                  <a:gd name="T18" fmla="*/ 6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8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258"/>
              <p:cNvSpPr>
                <a:spLocks noEditPoints="1"/>
              </p:cNvSpPr>
              <p:nvPr/>
            </p:nvSpPr>
            <p:spPr bwMode="auto">
              <a:xfrm>
                <a:off x="5656" y="2005"/>
                <a:ext cx="21" cy="20"/>
              </a:xfrm>
              <a:custGeom>
                <a:avLst/>
                <a:gdLst>
                  <a:gd name="T0" fmla="*/ 6 w 12"/>
                  <a:gd name="T1" fmla="*/ 11 h 11"/>
                  <a:gd name="T2" fmla="*/ 0 w 12"/>
                  <a:gd name="T3" fmla="*/ 6 h 11"/>
                  <a:gd name="T4" fmla="*/ 6 w 12"/>
                  <a:gd name="T5" fmla="*/ 0 h 11"/>
                  <a:gd name="T6" fmla="*/ 12 w 12"/>
                  <a:gd name="T7" fmla="*/ 6 h 11"/>
                  <a:gd name="T8" fmla="*/ 6 w 12"/>
                  <a:gd name="T9" fmla="*/ 11 h 11"/>
                  <a:gd name="T10" fmla="*/ 6 w 12"/>
                  <a:gd name="T11" fmla="*/ 3 h 11"/>
                  <a:gd name="T12" fmla="*/ 3 w 12"/>
                  <a:gd name="T13" fmla="*/ 6 h 11"/>
                  <a:gd name="T14" fmla="*/ 6 w 12"/>
                  <a:gd name="T15" fmla="*/ 8 h 11"/>
                  <a:gd name="T16" fmla="*/ 9 w 12"/>
                  <a:gd name="T17" fmla="*/ 6 h 11"/>
                  <a:gd name="T18" fmla="*/ 6 w 12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9" y="7"/>
                      <a:pt x="9" y="6"/>
                    </a:cubicBezTo>
                    <a:cubicBezTo>
                      <a:pt x="9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259"/>
              <p:cNvSpPr>
                <a:spLocks noEditPoints="1"/>
              </p:cNvSpPr>
              <p:nvPr/>
            </p:nvSpPr>
            <p:spPr bwMode="auto">
              <a:xfrm>
                <a:off x="5688" y="2005"/>
                <a:ext cx="19" cy="20"/>
              </a:xfrm>
              <a:custGeom>
                <a:avLst/>
                <a:gdLst>
                  <a:gd name="T0" fmla="*/ 5 w 11"/>
                  <a:gd name="T1" fmla="*/ 11 h 11"/>
                  <a:gd name="T2" fmla="*/ 0 w 11"/>
                  <a:gd name="T3" fmla="*/ 6 h 11"/>
                  <a:gd name="T4" fmla="*/ 5 w 11"/>
                  <a:gd name="T5" fmla="*/ 0 h 11"/>
                  <a:gd name="T6" fmla="*/ 11 w 11"/>
                  <a:gd name="T7" fmla="*/ 6 h 11"/>
                  <a:gd name="T8" fmla="*/ 5 w 11"/>
                  <a:gd name="T9" fmla="*/ 11 h 11"/>
                  <a:gd name="T10" fmla="*/ 5 w 11"/>
                  <a:gd name="T11" fmla="*/ 3 h 11"/>
                  <a:gd name="T12" fmla="*/ 3 w 11"/>
                  <a:gd name="T13" fmla="*/ 6 h 11"/>
                  <a:gd name="T14" fmla="*/ 5 w 11"/>
                  <a:gd name="T15" fmla="*/ 8 h 11"/>
                  <a:gd name="T16" fmla="*/ 8 w 11"/>
                  <a:gd name="T17" fmla="*/ 6 h 11"/>
                  <a:gd name="T18" fmla="*/ 5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3"/>
                      <a:pt x="11" y="6"/>
                    </a:cubicBezTo>
                    <a:cubicBezTo>
                      <a:pt x="11" y="9"/>
                      <a:pt x="8" y="11"/>
                      <a:pt x="5" y="11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5" y="8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8" y="4"/>
                      <a:pt x="7" y="3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260"/>
              <p:cNvSpPr>
                <a:spLocks noEditPoints="1"/>
              </p:cNvSpPr>
              <p:nvPr/>
            </p:nvSpPr>
            <p:spPr bwMode="auto">
              <a:xfrm>
                <a:off x="5718" y="2005"/>
                <a:ext cx="19" cy="20"/>
              </a:xfrm>
              <a:custGeom>
                <a:avLst/>
                <a:gdLst>
                  <a:gd name="T0" fmla="*/ 6 w 11"/>
                  <a:gd name="T1" fmla="*/ 11 h 11"/>
                  <a:gd name="T2" fmla="*/ 0 w 11"/>
                  <a:gd name="T3" fmla="*/ 6 h 11"/>
                  <a:gd name="T4" fmla="*/ 6 w 11"/>
                  <a:gd name="T5" fmla="*/ 0 h 11"/>
                  <a:gd name="T6" fmla="*/ 11 w 11"/>
                  <a:gd name="T7" fmla="*/ 6 h 11"/>
                  <a:gd name="T8" fmla="*/ 6 w 11"/>
                  <a:gd name="T9" fmla="*/ 11 h 11"/>
                  <a:gd name="T10" fmla="*/ 6 w 11"/>
                  <a:gd name="T11" fmla="*/ 3 h 11"/>
                  <a:gd name="T12" fmla="*/ 3 w 11"/>
                  <a:gd name="T13" fmla="*/ 6 h 11"/>
                  <a:gd name="T14" fmla="*/ 6 w 11"/>
                  <a:gd name="T15" fmla="*/ 8 h 11"/>
                  <a:gd name="T16" fmla="*/ 8 w 11"/>
                  <a:gd name="T17" fmla="*/ 6 h 11"/>
                  <a:gd name="T18" fmla="*/ 6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8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261"/>
              <p:cNvSpPr>
                <a:spLocks noEditPoints="1"/>
              </p:cNvSpPr>
              <p:nvPr/>
            </p:nvSpPr>
            <p:spPr bwMode="auto">
              <a:xfrm>
                <a:off x="5748" y="2005"/>
                <a:ext cx="21" cy="20"/>
              </a:xfrm>
              <a:custGeom>
                <a:avLst/>
                <a:gdLst>
                  <a:gd name="T0" fmla="*/ 6 w 12"/>
                  <a:gd name="T1" fmla="*/ 11 h 11"/>
                  <a:gd name="T2" fmla="*/ 0 w 12"/>
                  <a:gd name="T3" fmla="*/ 6 h 11"/>
                  <a:gd name="T4" fmla="*/ 6 w 12"/>
                  <a:gd name="T5" fmla="*/ 0 h 11"/>
                  <a:gd name="T6" fmla="*/ 12 w 12"/>
                  <a:gd name="T7" fmla="*/ 6 h 11"/>
                  <a:gd name="T8" fmla="*/ 6 w 12"/>
                  <a:gd name="T9" fmla="*/ 11 h 11"/>
                  <a:gd name="T10" fmla="*/ 6 w 12"/>
                  <a:gd name="T11" fmla="*/ 3 h 11"/>
                  <a:gd name="T12" fmla="*/ 3 w 12"/>
                  <a:gd name="T13" fmla="*/ 6 h 11"/>
                  <a:gd name="T14" fmla="*/ 6 w 12"/>
                  <a:gd name="T15" fmla="*/ 8 h 11"/>
                  <a:gd name="T16" fmla="*/ 9 w 12"/>
                  <a:gd name="T17" fmla="*/ 6 h 11"/>
                  <a:gd name="T18" fmla="*/ 6 w 12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9" y="7"/>
                      <a:pt x="9" y="6"/>
                    </a:cubicBezTo>
                    <a:cubicBezTo>
                      <a:pt x="9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262"/>
              <p:cNvSpPr>
                <a:spLocks noEditPoints="1"/>
              </p:cNvSpPr>
              <p:nvPr/>
            </p:nvSpPr>
            <p:spPr bwMode="auto">
              <a:xfrm>
                <a:off x="5780" y="2005"/>
                <a:ext cx="19" cy="20"/>
              </a:xfrm>
              <a:custGeom>
                <a:avLst/>
                <a:gdLst>
                  <a:gd name="T0" fmla="*/ 5 w 11"/>
                  <a:gd name="T1" fmla="*/ 11 h 11"/>
                  <a:gd name="T2" fmla="*/ 0 w 11"/>
                  <a:gd name="T3" fmla="*/ 6 h 11"/>
                  <a:gd name="T4" fmla="*/ 5 w 11"/>
                  <a:gd name="T5" fmla="*/ 0 h 11"/>
                  <a:gd name="T6" fmla="*/ 11 w 11"/>
                  <a:gd name="T7" fmla="*/ 6 h 11"/>
                  <a:gd name="T8" fmla="*/ 5 w 11"/>
                  <a:gd name="T9" fmla="*/ 11 h 11"/>
                  <a:gd name="T10" fmla="*/ 5 w 11"/>
                  <a:gd name="T11" fmla="*/ 3 h 11"/>
                  <a:gd name="T12" fmla="*/ 3 w 11"/>
                  <a:gd name="T13" fmla="*/ 6 h 11"/>
                  <a:gd name="T14" fmla="*/ 5 w 11"/>
                  <a:gd name="T15" fmla="*/ 8 h 11"/>
                  <a:gd name="T16" fmla="*/ 8 w 11"/>
                  <a:gd name="T17" fmla="*/ 6 h 11"/>
                  <a:gd name="T18" fmla="*/ 5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3"/>
                      <a:pt x="11" y="6"/>
                    </a:cubicBezTo>
                    <a:cubicBezTo>
                      <a:pt x="11" y="9"/>
                      <a:pt x="8" y="11"/>
                      <a:pt x="5" y="11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5" y="8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8" y="4"/>
                      <a:pt x="7" y="3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263"/>
              <p:cNvSpPr>
                <a:spLocks noEditPoints="1"/>
              </p:cNvSpPr>
              <p:nvPr/>
            </p:nvSpPr>
            <p:spPr bwMode="auto">
              <a:xfrm>
                <a:off x="5533" y="2032"/>
                <a:ext cx="19" cy="21"/>
              </a:xfrm>
              <a:custGeom>
                <a:avLst/>
                <a:gdLst>
                  <a:gd name="T0" fmla="*/ 6 w 11"/>
                  <a:gd name="T1" fmla="*/ 12 h 12"/>
                  <a:gd name="T2" fmla="*/ 0 w 11"/>
                  <a:gd name="T3" fmla="*/ 6 h 12"/>
                  <a:gd name="T4" fmla="*/ 6 w 11"/>
                  <a:gd name="T5" fmla="*/ 0 h 12"/>
                  <a:gd name="T6" fmla="*/ 11 w 11"/>
                  <a:gd name="T7" fmla="*/ 6 h 12"/>
                  <a:gd name="T8" fmla="*/ 6 w 11"/>
                  <a:gd name="T9" fmla="*/ 12 h 12"/>
                  <a:gd name="T10" fmla="*/ 6 w 11"/>
                  <a:gd name="T11" fmla="*/ 3 h 12"/>
                  <a:gd name="T12" fmla="*/ 3 w 11"/>
                  <a:gd name="T13" fmla="*/ 6 h 12"/>
                  <a:gd name="T14" fmla="*/ 6 w 11"/>
                  <a:gd name="T15" fmla="*/ 9 h 12"/>
                  <a:gd name="T16" fmla="*/ 8 w 11"/>
                  <a:gd name="T17" fmla="*/ 6 h 12"/>
                  <a:gd name="T18" fmla="*/ 6 w 11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9"/>
                      <a:pt x="6" y="9"/>
                    </a:cubicBezTo>
                    <a:cubicBezTo>
                      <a:pt x="7" y="9"/>
                      <a:pt x="8" y="7"/>
                      <a:pt x="8" y="6"/>
                    </a:cubicBezTo>
                    <a:cubicBezTo>
                      <a:pt x="8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264"/>
              <p:cNvSpPr>
                <a:spLocks noEditPoints="1"/>
              </p:cNvSpPr>
              <p:nvPr/>
            </p:nvSpPr>
            <p:spPr bwMode="auto">
              <a:xfrm>
                <a:off x="5563" y="2032"/>
                <a:ext cx="20" cy="21"/>
              </a:xfrm>
              <a:custGeom>
                <a:avLst/>
                <a:gdLst>
                  <a:gd name="T0" fmla="*/ 6 w 11"/>
                  <a:gd name="T1" fmla="*/ 12 h 12"/>
                  <a:gd name="T2" fmla="*/ 0 w 11"/>
                  <a:gd name="T3" fmla="*/ 6 h 12"/>
                  <a:gd name="T4" fmla="*/ 6 w 11"/>
                  <a:gd name="T5" fmla="*/ 0 h 12"/>
                  <a:gd name="T6" fmla="*/ 11 w 11"/>
                  <a:gd name="T7" fmla="*/ 6 h 12"/>
                  <a:gd name="T8" fmla="*/ 6 w 11"/>
                  <a:gd name="T9" fmla="*/ 12 h 12"/>
                  <a:gd name="T10" fmla="*/ 6 w 11"/>
                  <a:gd name="T11" fmla="*/ 3 h 12"/>
                  <a:gd name="T12" fmla="*/ 3 w 11"/>
                  <a:gd name="T13" fmla="*/ 6 h 12"/>
                  <a:gd name="T14" fmla="*/ 6 w 11"/>
                  <a:gd name="T15" fmla="*/ 9 h 12"/>
                  <a:gd name="T16" fmla="*/ 9 w 11"/>
                  <a:gd name="T17" fmla="*/ 6 h 12"/>
                  <a:gd name="T18" fmla="*/ 6 w 11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9"/>
                      <a:pt x="6" y="9"/>
                    </a:cubicBezTo>
                    <a:cubicBezTo>
                      <a:pt x="7" y="9"/>
                      <a:pt x="9" y="7"/>
                      <a:pt x="9" y="6"/>
                    </a:cubicBezTo>
                    <a:cubicBezTo>
                      <a:pt x="9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265"/>
              <p:cNvSpPr>
                <a:spLocks noEditPoints="1"/>
              </p:cNvSpPr>
              <p:nvPr/>
            </p:nvSpPr>
            <p:spPr bwMode="auto">
              <a:xfrm>
                <a:off x="5595" y="2032"/>
                <a:ext cx="20" cy="21"/>
              </a:xfrm>
              <a:custGeom>
                <a:avLst/>
                <a:gdLst>
                  <a:gd name="T0" fmla="*/ 5 w 11"/>
                  <a:gd name="T1" fmla="*/ 12 h 12"/>
                  <a:gd name="T2" fmla="*/ 0 w 11"/>
                  <a:gd name="T3" fmla="*/ 6 h 12"/>
                  <a:gd name="T4" fmla="*/ 5 w 11"/>
                  <a:gd name="T5" fmla="*/ 0 h 12"/>
                  <a:gd name="T6" fmla="*/ 11 w 11"/>
                  <a:gd name="T7" fmla="*/ 6 h 12"/>
                  <a:gd name="T8" fmla="*/ 5 w 11"/>
                  <a:gd name="T9" fmla="*/ 12 h 12"/>
                  <a:gd name="T10" fmla="*/ 5 w 11"/>
                  <a:gd name="T11" fmla="*/ 3 h 12"/>
                  <a:gd name="T12" fmla="*/ 3 w 11"/>
                  <a:gd name="T13" fmla="*/ 6 h 12"/>
                  <a:gd name="T14" fmla="*/ 5 w 11"/>
                  <a:gd name="T15" fmla="*/ 9 h 12"/>
                  <a:gd name="T16" fmla="*/ 8 w 11"/>
                  <a:gd name="T17" fmla="*/ 6 h 12"/>
                  <a:gd name="T18" fmla="*/ 5 w 11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3"/>
                      <a:pt x="11" y="6"/>
                    </a:cubicBezTo>
                    <a:cubicBezTo>
                      <a:pt x="11" y="9"/>
                      <a:pt x="8" y="12"/>
                      <a:pt x="5" y="12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9"/>
                      <a:pt x="5" y="9"/>
                    </a:cubicBezTo>
                    <a:cubicBezTo>
                      <a:pt x="7" y="9"/>
                      <a:pt x="8" y="7"/>
                      <a:pt x="8" y="6"/>
                    </a:cubicBezTo>
                    <a:cubicBezTo>
                      <a:pt x="8" y="4"/>
                      <a:pt x="7" y="3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266"/>
              <p:cNvSpPr>
                <a:spLocks noEditPoints="1"/>
              </p:cNvSpPr>
              <p:nvPr/>
            </p:nvSpPr>
            <p:spPr bwMode="auto">
              <a:xfrm>
                <a:off x="5625" y="2032"/>
                <a:ext cx="20" cy="21"/>
              </a:xfrm>
              <a:custGeom>
                <a:avLst/>
                <a:gdLst>
                  <a:gd name="T0" fmla="*/ 6 w 11"/>
                  <a:gd name="T1" fmla="*/ 12 h 12"/>
                  <a:gd name="T2" fmla="*/ 0 w 11"/>
                  <a:gd name="T3" fmla="*/ 6 h 12"/>
                  <a:gd name="T4" fmla="*/ 6 w 11"/>
                  <a:gd name="T5" fmla="*/ 0 h 12"/>
                  <a:gd name="T6" fmla="*/ 11 w 11"/>
                  <a:gd name="T7" fmla="*/ 6 h 12"/>
                  <a:gd name="T8" fmla="*/ 6 w 11"/>
                  <a:gd name="T9" fmla="*/ 12 h 12"/>
                  <a:gd name="T10" fmla="*/ 6 w 11"/>
                  <a:gd name="T11" fmla="*/ 3 h 12"/>
                  <a:gd name="T12" fmla="*/ 3 w 11"/>
                  <a:gd name="T13" fmla="*/ 6 h 12"/>
                  <a:gd name="T14" fmla="*/ 6 w 11"/>
                  <a:gd name="T15" fmla="*/ 9 h 12"/>
                  <a:gd name="T16" fmla="*/ 8 w 11"/>
                  <a:gd name="T17" fmla="*/ 6 h 12"/>
                  <a:gd name="T18" fmla="*/ 6 w 11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9"/>
                      <a:pt x="6" y="9"/>
                    </a:cubicBezTo>
                    <a:cubicBezTo>
                      <a:pt x="7" y="9"/>
                      <a:pt x="8" y="7"/>
                      <a:pt x="8" y="6"/>
                    </a:cubicBezTo>
                    <a:cubicBezTo>
                      <a:pt x="8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267"/>
              <p:cNvSpPr>
                <a:spLocks noEditPoints="1"/>
              </p:cNvSpPr>
              <p:nvPr/>
            </p:nvSpPr>
            <p:spPr bwMode="auto">
              <a:xfrm>
                <a:off x="5656" y="2032"/>
                <a:ext cx="21" cy="21"/>
              </a:xfrm>
              <a:custGeom>
                <a:avLst/>
                <a:gdLst>
                  <a:gd name="T0" fmla="*/ 6 w 12"/>
                  <a:gd name="T1" fmla="*/ 12 h 12"/>
                  <a:gd name="T2" fmla="*/ 0 w 12"/>
                  <a:gd name="T3" fmla="*/ 6 h 12"/>
                  <a:gd name="T4" fmla="*/ 6 w 12"/>
                  <a:gd name="T5" fmla="*/ 0 h 12"/>
                  <a:gd name="T6" fmla="*/ 12 w 12"/>
                  <a:gd name="T7" fmla="*/ 6 h 12"/>
                  <a:gd name="T8" fmla="*/ 6 w 12"/>
                  <a:gd name="T9" fmla="*/ 12 h 12"/>
                  <a:gd name="T10" fmla="*/ 6 w 12"/>
                  <a:gd name="T11" fmla="*/ 3 h 12"/>
                  <a:gd name="T12" fmla="*/ 3 w 12"/>
                  <a:gd name="T13" fmla="*/ 6 h 12"/>
                  <a:gd name="T14" fmla="*/ 6 w 12"/>
                  <a:gd name="T15" fmla="*/ 9 h 12"/>
                  <a:gd name="T16" fmla="*/ 9 w 12"/>
                  <a:gd name="T17" fmla="*/ 6 h 12"/>
                  <a:gd name="T18" fmla="*/ 6 w 12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9"/>
                      <a:pt x="6" y="9"/>
                    </a:cubicBezTo>
                    <a:cubicBezTo>
                      <a:pt x="7" y="9"/>
                      <a:pt x="9" y="7"/>
                      <a:pt x="9" y="6"/>
                    </a:cubicBezTo>
                    <a:cubicBezTo>
                      <a:pt x="9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268"/>
              <p:cNvSpPr>
                <a:spLocks noEditPoints="1"/>
              </p:cNvSpPr>
              <p:nvPr/>
            </p:nvSpPr>
            <p:spPr bwMode="auto">
              <a:xfrm>
                <a:off x="5688" y="2032"/>
                <a:ext cx="19" cy="21"/>
              </a:xfrm>
              <a:custGeom>
                <a:avLst/>
                <a:gdLst>
                  <a:gd name="T0" fmla="*/ 5 w 11"/>
                  <a:gd name="T1" fmla="*/ 12 h 12"/>
                  <a:gd name="T2" fmla="*/ 0 w 11"/>
                  <a:gd name="T3" fmla="*/ 6 h 12"/>
                  <a:gd name="T4" fmla="*/ 5 w 11"/>
                  <a:gd name="T5" fmla="*/ 0 h 12"/>
                  <a:gd name="T6" fmla="*/ 11 w 11"/>
                  <a:gd name="T7" fmla="*/ 6 h 12"/>
                  <a:gd name="T8" fmla="*/ 5 w 11"/>
                  <a:gd name="T9" fmla="*/ 12 h 12"/>
                  <a:gd name="T10" fmla="*/ 5 w 11"/>
                  <a:gd name="T11" fmla="*/ 3 h 12"/>
                  <a:gd name="T12" fmla="*/ 3 w 11"/>
                  <a:gd name="T13" fmla="*/ 6 h 12"/>
                  <a:gd name="T14" fmla="*/ 5 w 11"/>
                  <a:gd name="T15" fmla="*/ 9 h 12"/>
                  <a:gd name="T16" fmla="*/ 8 w 11"/>
                  <a:gd name="T17" fmla="*/ 6 h 12"/>
                  <a:gd name="T18" fmla="*/ 5 w 11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3"/>
                      <a:pt x="11" y="6"/>
                    </a:cubicBezTo>
                    <a:cubicBezTo>
                      <a:pt x="11" y="9"/>
                      <a:pt x="8" y="12"/>
                      <a:pt x="5" y="12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9"/>
                      <a:pt x="5" y="9"/>
                    </a:cubicBezTo>
                    <a:cubicBezTo>
                      <a:pt x="7" y="9"/>
                      <a:pt x="8" y="7"/>
                      <a:pt x="8" y="6"/>
                    </a:cubicBezTo>
                    <a:cubicBezTo>
                      <a:pt x="8" y="4"/>
                      <a:pt x="7" y="3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269"/>
              <p:cNvSpPr>
                <a:spLocks noEditPoints="1"/>
              </p:cNvSpPr>
              <p:nvPr/>
            </p:nvSpPr>
            <p:spPr bwMode="auto">
              <a:xfrm>
                <a:off x="5718" y="2032"/>
                <a:ext cx="19" cy="21"/>
              </a:xfrm>
              <a:custGeom>
                <a:avLst/>
                <a:gdLst>
                  <a:gd name="T0" fmla="*/ 6 w 11"/>
                  <a:gd name="T1" fmla="*/ 12 h 12"/>
                  <a:gd name="T2" fmla="*/ 0 w 11"/>
                  <a:gd name="T3" fmla="*/ 6 h 12"/>
                  <a:gd name="T4" fmla="*/ 6 w 11"/>
                  <a:gd name="T5" fmla="*/ 0 h 12"/>
                  <a:gd name="T6" fmla="*/ 11 w 11"/>
                  <a:gd name="T7" fmla="*/ 6 h 12"/>
                  <a:gd name="T8" fmla="*/ 6 w 11"/>
                  <a:gd name="T9" fmla="*/ 12 h 12"/>
                  <a:gd name="T10" fmla="*/ 6 w 11"/>
                  <a:gd name="T11" fmla="*/ 3 h 12"/>
                  <a:gd name="T12" fmla="*/ 3 w 11"/>
                  <a:gd name="T13" fmla="*/ 6 h 12"/>
                  <a:gd name="T14" fmla="*/ 6 w 11"/>
                  <a:gd name="T15" fmla="*/ 9 h 12"/>
                  <a:gd name="T16" fmla="*/ 8 w 11"/>
                  <a:gd name="T17" fmla="*/ 6 h 12"/>
                  <a:gd name="T18" fmla="*/ 6 w 11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9"/>
                      <a:pt x="6" y="9"/>
                    </a:cubicBezTo>
                    <a:cubicBezTo>
                      <a:pt x="7" y="9"/>
                      <a:pt x="8" y="7"/>
                      <a:pt x="8" y="6"/>
                    </a:cubicBezTo>
                    <a:cubicBezTo>
                      <a:pt x="8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270"/>
              <p:cNvSpPr>
                <a:spLocks noEditPoints="1"/>
              </p:cNvSpPr>
              <p:nvPr/>
            </p:nvSpPr>
            <p:spPr bwMode="auto">
              <a:xfrm>
                <a:off x="5748" y="2032"/>
                <a:ext cx="21" cy="21"/>
              </a:xfrm>
              <a:custGeom>
                <a:avLst/>
                <a:gdLst>
                  <a:gd name="T0" fmla="*/ 6 w 12"/>
                  <a:gd name="T1" fmla="*/ 12 h 12"/>
                  <a:gd name="T2" fmla="*/ 0 w 12"/>
                  <a:gd name="T3" fmla="*/ 6 h 12"/>
                  <a:gd name="T4" fmla="*/ 6 w 12"/>
                  <a:gd name="T5" fmla="*/ 0 h 12"/>
                  <a:gd name="T6" fmla="*/ 12 w 12"/>
                  <a:gd name="T7" fmla="*/ 6 h 12"/>
                  <a:gd name="T8" fmla="*/ 6 w 12"/>
                  <a:gd name="T9" fmla="*/ 12 h 12"/>
                  <a:gd name="T10" fmla="*/ 6 w 12"/>
                  <a:gd name="T11" fmla="*/ 3 h 12"/>
                  <a:gd name="T12" fmla="*/ 3 w 12"/>
                  <a:gd name="T13" fmla="*/ 6 h 12"/>
                  <a:gd name="T14" fmla="*/ 6 w 12"/>
                  <a:gd name="T15" fmla="*/ 9 h 12"/>
                  <a:gd name="T16" fmla="*/ 9 w 12"/>
                  <a:gd name="T17" fmla="*/ 6 h 12"/>
                  <a:gd name="T18" fmla="*/ 6 w 12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9"/>
                      <a:pt x="6" y="9"/>
                    </a:cubicBezTo>
                    <a:cubicBezTo>
                      <a:pt x="7" y="9"/>
                      <a:pt x="9" y="7"/>
                      <a:pt x="9" y="6"/>
                    </a:cubicBezTo>
                    <a:cubicBezTo>
                      <a:pt x="9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271"/>
              <p:cNvSpPr>
                <a:spLocks noEditPoints="1"/>
              </p:cNvSpPr>
              <p:nvPr/>
            </p:nvSpPr>
            <p:spPr bwMode="auto">
              <a:xfrm>
                <a:off x="5780" y="2032"/>
                <a:ext cx="19" cy="21"/>
              </a:xfrm>
              <a:custGeom>
                <a:avLst/>
                <a:gdLst>
                  <a:gd name="T0" fmla="*/ 5 w 11"/>
                  <a:gd name="T1" fmla="*/ 12 h 12"/>
                  <a:gd name="T2" fmla="*/ 0 w 11"/>
                  <a:gd name="T3" fmla="*/ 6 h 12"/>
                  <a:gd name="T4" fmla="*/ 5 w 11"/>
                  <a:gd name="T5" fmla="*/ 0 h 12"/>
                  <a:gd name="T6" fmla="*/ 11 w 11"/>
                  <a:gd name="T7" fmla="*/ 6 h 12"/>
                  <a:gd name="T8" fmla="*/ 5 w 11"/>
                  <a:gd name="T9" fmla="*/ 12 h 12"/>
                  <a:gd name="T10" fmla="*/ 5 w 11"/>
                  <a:gd name="T11" fmla="*/ 3 h 12"/>
                  <a:gd name="T12" fmla="*/ 3 w 11"/>
                  <a:gd name="T13" fmla="*/ 6 h 12"/>
                  <a:gd name="T14" fmla="*/ 5 w 11"/>
                  <a:gd name="T15" fmla="*/ 9 h 12"/>
                  <a:gd name="T16" fmla="*/ 8 w 11"/>
                  <a:gd name="T17" fmla="*/ 6 h 12"/>
                  <a:gd name="T18" fmla="*/ 5 w 11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3"/>
                      <a:pt x="11" y="6"/>
                    </a:cubicBezTo>
                    <a:cubicBezTo>
                      <a:pt x="11" y="9"/>
                      <a:pt x="8" y="12"/>
                      <a:pt x="5" y="12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9"/>
                      <a:pt x="5" y="9"/>
                    </a:cubicBezTo>
                    <a:cubicBezTo>
                      <a:pt x="7" y="9"/>
                      <a:pt x="8" y="7"/>
                      <a:pt x="8" y="6"/>
                    </a:cubicBezTo>
                    <a:cubicBezTo>
                      <a:pt x="8" y="4"/>
                      <a:pt x="7" y="3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272"/>
              <p:cNvSpPr>
                <a:spLocks noEditPoints="1"/>
              </p:cNvSpPr>
              <p:nvPr/>
            </p:nvSpPr>
            <p:spPr bwMode="auto">
              <a:xfrm>
                <a:off x="5533" y="2059"/>
                <a:ext cx="19" cy="21"/>
              </a:xfrm>
              <a:custGeom>
                <a:avLst/>
                <a:gdLst>
                  <a:gd name="T0" fmla="*/ 6 w 11"/>
                  <a:gd name="T1" fmla="*/ 12 h 12"/>
                  <a:gd name="T2" fmla="*/ 0 w 11"/>
                  <a:gd name="T3" fmla="*/ 6 h 12"/>
                  <a:gd name="T4" fmla="*/ 6 w 11"/>
                  <a:gd name="T5" fmla="*/ 0 h 12"/>
                  <a:gd name="T6" fmla="*/ 11 w 11"/>
                  <a:gd name="T7" fmla="*/ 6 h 12"/>
                  <a:gd name="T8" fmla="*/ 6 w 11"/>
                  <a:gd name="T9" fmla="*/ 12 h 12"/>
                  <a:gd name="T10" fmla="*/ 6 w 11"/>
                  <a:gd name="T11" fmla="*/ 3 h 12"/>
                  <a:gd name="T12" fmla="*/ 3 w 11"/>
                  <a:gd name="T13" fmla="*/ 6 h 12"/>
                  <a:gd name="T14" fmla="*/ 6 w 11"/>
                  <a:gd name="T15" fmla="*/ 9 h 12"/>
                  <a:gd name="T16" fmla="*/ 8 w 11"/>
                  <a:gd name="T17" fmla="*/ 6 h 12"/>
                  <a:gd name="T18" fmla="*/ 6 w 11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5"/>
                      <a:pt x="3" y="6"/>
                    </a:cubicBezTo>
                    <a:cubicBezTo>
                      <a:pt x="3" y="8"/>
                      <a:pt x="4" y="9"/>
                      <a:pt x="6" y="9"/>
                    </a:cubicBezTo>
                    <a:cubicBezTo>
                      <a:pt x="7" y="9"/>
                      <a:pt x="8" y="8"/>
                      <a:pt x="8" y="6"/>
                    </a:cubicBezTo>
                    <a:cubicBezTo>
                      <a:pt x="8" y="5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273"/>
              <p:cNvSpPr>
                <a:spLocks noEditPoints="1"/>
              </p:cNvSpPr>
              <p:nvPr/>
            </p:nvSpPr>
            <p:spPr bwMode="auto">
              <a:xfrm>
                <a:off x="5563" y="2059"/>
                <a:ext cx="20" cy="21"/>
              </a:xfrm>
              <a:custGeom>
                <a:avLst/>
                <a:gdLst>
                  <a:gd name="T0" fmla="*/ 6 w 11"/>
                  <a:gd name="T1" fmla="*/ 12 h 12"/>
                  <a:gd name="T2" fmla="*/ 0 w 11"/>
                  <a:gd name="T3" fmla="*/ 6 h 12"/>
                  <a:gd name="T4" fmla="*/ 6 w 11"/>
                  <a:gd name="T5" fmla="*/ 0 h 12"/>
                  <a:gd name="T6" fmla="*/ 11 w 11"/>
                  <a:gd name="T7" fmla="*/ 6 h 12"/>
                  <a:gd name="T8" fmla="*/ 6 w 11"/>
                  <a:gd name="T9" fmla="*/ 12 h 12"/>
                  <a:gd name="T10" fmla="*/ 6 w 11"/>
                  <a:gd name="T11" fmla="*/ 3 h 12"/>
                  <a:gd name="T12" fmla="*/ 3 w 11"/>
                  <a:gd name="T13" fmla="*/ 6 h 12"/>
                  <a:gd name="T14" fmla="*/ 6 w 11"/>
                  <a:gd name="T15" fmla="*/ 9 h 12"/>
                  <a:gd name="T16" fmla="*/ 9 w 11"/>
                  <a:gd name="T17" fmla="*/ 6 h 12"/>
                  <a:gd name="T18" fmla="*/ 6 w 11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5"/>
                      <a:pt x="3" y="6"/>
                    </a:cubicBezTo>
                    <a:cubicBezTo>
                      <a:pt x="3" y="8"/>
                      <a:pt x="4" y="9"/>
                      <a:pt x="6" y="9"/>
                    </a:cubicBezTo>
                    <a:cubicBezTo>
                      <a:pt x="7" y="9"/>
                      <a:pt x="9" y="8"/>
                      <a:pt x="9" y="6"/>
                    </a:cubicBezTo>
                    <a:cubicBezTo>
                      <a:pt x="9" y="5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274"/>
              <p:cNvSpPr>
                <a:spLocks noEditPoints="1"/>
              </p:cNvSpPr>
              <p:nvPr/>
            </p:nvSpPr>
            <p:spPr bwMode="auto">
              <a:xfrm>
                <a:off x="5595" y="2059"/>
                <a:ext cx="20" cy="21"/>
              </a:xfrm>
              <a:custGeom>
                <a:avLst/>
                <a:gdLst>
                  <a:gd name="T0" fmla="*/ 5 w 11"/>
                  <a:gd name="T1" fmla="*/ 12 h 12"/>
                  <a:gd name="T2" fmla="*/ 0 w 11"/>
                  <a:gd name="T3" fmla="*/ 6 h 12"/>
                  <a:gd name="T4" fmla="*/ 5 w 11"/>
                  <a:gd name="T5" fmla="*/ 0 h 12"/>
                  <a:gd name="T6" fmla="*/ 11 w 11"/>
                  <a:gd name="T7" fmla="*/ 6 h 12"/>
                  <a:gd name="T8" fmla="*/ 5 w 11"/>
                  <a:gd name="T9" fmla="*/ 12 h 12"/>
                  <a:gd name="T10" fmla="*/ 5 w 11"/>
                  <a:gd name="T11" fmla="*/ 3 h 12"/>
                  <a:gd name="T12" fmla="*/ 3 w 11"/>
                  <a:gd name="T13" fmla="*/ 6 h 12"/>
                  <a:gd name="T14" fmla="*/ 5 w 11"/>
                  <a:gd name="T15" fmla="*/ 9 h 12"/>
                  <a:gd name="T16" fmla="*/ 8 w 11"/>
                  <a:gd name="T17" fmla="*/ 6 h 12"/>
                  <a:gd name="T18" fmla="*/ 5 w 11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3"/>
                      <a:pt x="11" y="6"/>
                    </a:cubicBezTo>
                    <a:cubicBezTo>
                      <a:pt x="11" y="9"/>
                      <a:pt x="8" y="12"/>
                      <a:pt x="5" y="12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3" y="5"/>
                      <a:pt x="3" y="6"/>
                    </a:cubicBezTo>
                    <a:cubicBezTo>
                      <a:pt x="3" y="8"/>
                      <a:pt x="4" y="9"/>
                      <a:pt x="5" y="9"/>
                    </a:cubicBezTo>
                    <a:cubicBezTo>
                      <a:pt x="7" y="9"/>
                      <a:pt x="8" y="8"/>
                      <a:pt x="8" y="6"/>
                    </a:cubicBezTo>
                    <a:cubicBezTo>
                      <a:pt x="8" y="5"/>
                      <a:pt x="7" y="3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275"/>
              <p:cNvSpPr>
                <a:spLocks noEditPoints="1"/>
              </p:cNvSpPr>
              <p:nvPr/>
            </p:nvSpPr>
            <p:spPr bwMode="auto">
              <a:xfrm>
                <a:off x="5533" y="2087"/>
                <a:ext cx="19" cy="20"/>
              </a:xfrm>
              <a:custGeom>
                <a:avLst/>
                <a:gdLst>
                  <a:gd name="T0" fmla="*/ 6 w 11"/>
                  <a:gd name="T1" fmla="*/ 11 h 11"/>
                  <a:gd name="T2" fmla="*/ 0 w 11"/>
                  <a:gd name="T3" fmla="*/ 5 h 11"/>
                  <a:gd name="T4" fmla="*/ 6 w 11"/>
                  <a:gd name="T5" fmla="*/ 0 h 11"/>
                  <a:gd name="T6" fmla="*/ 11 w 11"/>
                  <a:gd name="T7" fmla="*/ 5 h 11"/>
                  <a:gd name="T8" fmla="*/ 6 w 11"/>
                  <a:gd name="T9" fmla="*/ 11 h 11"/>
                  <a:gd name="T10" fmla="*/ 6 w 11"/>
                  <a:gd name="T11" fmla="*/ 3 h 11"/>
                  <a:gd name="T12" fmla="*/ 3 w 11"/>
                  <a:gd name="T13" fmla="*/ 5 h 11"/>
                  <a:gd name="T14" fmla="*/ 6 w 11"/>
                  <a:gd name="T15" fmla="*/ 8 h 11"/>
                  <a:gd name="T16" fmla="*/ 8 w 11"/>
                  <a:gd name="T17" fmla="*/ 5 h 11"/>
                  <a:gd name="T18" fmla="*/ 6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2" y="11"/>
                      <a:pt x="0" y="8"/>
                      <a:pt x="0" y="5"/>
                    </a:cubicBezTo>
                    <a:cubicBezTo>
                      <a:pt x="0" y="2"/>
                      <a:pt x="2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5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8" y="7"/>
                      <a:pt x="8" y="5"/>
                    </a:cubicBezTo>
                    <a:cubicBezTo>
                      <a:pt x="8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276"/>
              <p:cNvSpPr>
                <a:spLocks noEditPoints="1"/>
              </p:cNvSpPr>
              <p:nvPr/>
            </p:nvSpPr>
            <p:spPr bwMode="auto">
              <a:xfrm>
                <a:off x="5563" y="2087"/>
                <a:ext cx="20" cy="20"/>
              </a:xfrm>
              <a:custGeom>
                <a:avLst/>
                <a:gdLst>
                  <a:gd name="T0" fmla="*/ 6 w 11"/>
                  <a:gd name="T1" fmla="*/ 11 h 11"/>
                  <a:gd name="T2" fmla="*/ 0 w 11"/>
                  <a:gd name="T3" fmla="*/ 5 h 11"/>
                  <a:gd name="T4" fmla="*/ 6 w 11"/>
                  <a:gd name="T5" fmla="*/ 0 h 11"/>
                  <a:gd name="T6" fmla="*/ 11 w 11"/>
                  <a:gd name="T7" fmla="*/ 5 h 11"/>
                  <a:gd name="T8" fmla="*/ 6 w 11"/>
                  <a:gd name="T9" fmla="*/ 11 h 11"/>
                  <a:gd name="T10" fmla="*/ 6 w 11"/>
                  <a:gd name="T11" fmla="*/ 3 h 11"/>
                  <a:gd name="T12" fmla="*/ 3 w 11"/>
                  <a:gd name="T13" fmla="*/ 5 h 11"/>
                  <a:gd name="T14" fmla="*/ 6 w 11"/>
                  <a:gd name="T15" fmla="*/ 8 h 11"/>
                  <a:gd name="T16" fmla="*/ 9 w 11"/>
                  <a:gd name="T17" fmla="*/ 5 h 11"/>
                  <a:gd name="T18" fmla="*/ 6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3" y="11"/>
                      <a:pt x="0" y="8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5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9" y="7"/>
                      <a:pt x="9" y="5"/>
                    </a:cubicBezTo>
                    <a:cubicBezTo>
                      <a:pt x="9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277"/>
              <p:cNvSpPr>
                <a:spLocks noEditPoints="1"/>
              </p:cNvSpPr>
              <p:nvPr/>
            </p:nvSpPr>
            <p:spPr bwMode="auto">
              <a:xfrm>
                <a:off x="5533" y="2114"/>
                <a:ext cx="19" cy="19"/>
              </a:xfrm>
              <a:custGeom>
                <a:avLst/>
                <a:gdLst>
                  <a:gd name="T0" fmla="*/ 6 w 11"/>
                  <a:gd name="T1" fmla="*/ 11 h 11"/>
                  <a:gd name="T2" fmla="*/ 0 w 11"/>
                  <a:gd name="T3" fmla="*/ 5 h 11"/>
                  <a:gd name="T4" fmla="*/ 6 w 11"/>
                  <a:gd name="T5" fmla="*/ 0 h 11"/>
                  <a:gd name="T6" fmla="*/ 11 w 11"/>
                  <a:gd name="T7" fmla="*/ 5 h 11"/>
                  <a:gd name="T8" fmla="*/ 6 w 11"/>
                  <a:gd name="T9" fmla="*/ 11 h 11"/>
                  <a:gd name="T10" fmla="*/ 6 w 11"/>
                  <a:gd name="T11" fmla="*/ 3 h 11"/>
                  <a:gd name="T12" fmla="*/ 3 w 11"/>
                  <a:gd name="T13" fmla="*/ 5 h 11"/>
                  <a:gd name="T14" fmla="*/ 6 w 11"/>
                  <a:gd name="T15" fmla="*/ 8 h 11"/>
                  <a:gd name="T16" fmla="*/ 8 w 11"/>
                  <a:gd name="T17" fmla="*/ 5 h 11"/>
                  <a:gd name="T18" fmla="*/ 6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2" y="11"/>
                      <a:pt x="0" y="8"/>
                      <a:pt x="0" y="5"/>
                    </a:cubicBezTo>
                    <a:cubicBezTo>
                      <a:pt x="0" y="2"/>
                      <a:pt x="2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5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8" y="7"/>
                      <a:pt x="8" y="5"/>
                    </a:cubicBezTo>
                    <a:cubicBezTo>
                      <a:pt x="8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278"/>
              <p:cNvSpPr>
                <a:spLocks noEditPoints="1"/>
              </p:cNvSpPr>
              <p:nvPr/>
            </p:nvSpPr>
            <p:spPr bwMode="auto">
              <a:xfrm>
                <a:off x="5563" y="2114"/>
                <a:ext cx="20" cy="19"/>
              </a:xfrm>
              <a:custGeom>
                <a:avLst/>
                <a:gdLst>
                  <a:gd name="T0" fmla="*/ 6 w 11"/>
                  <a:gd name="T1" fmla="*/ 11 h 11"/>
                  <a:gd name="T2" fmla="*/ 0 w 11"/>
                  <a:gd name="T3" fmla="*/ 5 h 11"/>
                  <a:gd name="T4" fmla="*/ 6 w 11"/>
                  <a:gd name="T5" fmla="*/ 0 h 11"/>
                  <a:gd name="T6" fmla="*/ 11 w 11"/>
                  <a:gd name="T7" fmla="*/ 5 h 11"/>
                  <a:gd name="T8" fmla="*/ 6 w 11"/>
                  <a:gd name="T9" fmla="*/ 11 h 11"/>
                  <a:gd name="T10" fmla="*/ 6 w 11"/>
                  <a:gd name="T11" fmla="*/ 3 h 11"/>
                  <a:gd name="T12" fmla="*/ 3 w 11"/>
                  <a:gd name="T13" fmla="*/ 5 h 11"/>
                  <a:gd name="T14" fmla="*/ 6 w 11"/>
                  <a:gd name="T15" fmla="*/ 8 h 11"/>
                  <a:gd name="T16" fmla="*/ 9 w 11"/>
                  <a:gd name="T17" fmla="*/ 5 h 11"/>
                  <a:gd name="T18" fmla="*/ 6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3" y="11"/>
                      <a:pt x="0" y="8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5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9" y="7"/>
                      <a:pt x="9" y="5"/>
                    </a:cubicBezTo>
                    <a:cubicBezTo>
                      <a:pt x="9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279"/>
              <p:cNvSpPr>
                <a:spLocks noEditPoints="1"/>
              </p:cNvSpPr>
              <p:nvPr/>
            </p:nvSpPr>
            <p:spPr bwMode="auto">
              <a:xfrm>
                <a:off x="5755" y="2119"/>
                <a:ext cx="20" cy="20"/>
              </a:xfrm>
              <a:custGeom>
                <a:avLst/>
                <a:gdLst>
                  <a:gd name="T0" fmla="*/ 5 w 11"/>
                  <a:gd name="T1" fmla="*/ 11 h 11"/>
                  <a:gd name="T2" fmla="*/ 0 w 11"/>
                  <a:gd name="T3" fmla="*/ 6 h 11"/>
                  <a:gd name="T4" fmla="*/ 5 w 11"/>
                  <a:gd name="T5" fmla="*/ 0 h 11"/>
                  <a:gd name="T6" fmla="*/ 11 w 11"/>
                  <a:gd name="T7" fmla="*/ 6 h 11"/>
                  <a:gd name="T8" fmla="*/ 5 w 11"/>
                  <a:gd name="T9" fmla="*/ 11 h 11"/>
                  <a:gd name="T10" fmla="*/ 5 w 11"/>
                  <a:gd name="T11" fmla="*/ 3 h 11"/>
                  <a:gd name="T12" fmla="*/ 3 w 11"/>
                  <a:gd name="T13" fmla="*/ 6 h 11"/>
                  <a:gd name="T14" fmla="*/ 5 w 11"/>
                  <a:gd name="T15" fmla="*/ 8 h 11"/>
                  <a:gd name="T16" fmla="*/ 8 w 11"/>
                  <a:gd name="T17" fmla="*/ 6 h 11"/>
                  <a:gd name="T18" fmla="*/ 5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3"/>
                      <a:pt x="11" y="6"/>
                    </a:cubicBezTo>
                    <a:cubicBezTo>
                      <a:pt x="11" y="9"/>
                      <a:pt x="8" y="11"/>
                      <a:pt x="5" y="11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5" y="8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8" y="4"/>
                      <a:pt x="7" y="3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280"/>
              <p:cNvSpPr>
                <a:spLocks noEditPoints="1"/>
              </p:cNvSpPr>
              <p:nvPr/>
            </p:nvSpPr>
            <p:spPr bwMode="auto">
              <a:xfrm>
                <a:off x="5533" y="2140"/>
                <a:ext cx="19" cy="20"/>
              </a:xfrm>
              <a:custGeom>
                <a:avLst/>
                <a:gdLst>
                  <a:gd name="T0" fmla="*/ 6 w 11"/>
                  <a:gd name="T1" fmla="*/ 11 h 11"/>
                  <a:gd name="T2" fmla="*/ 0 w 11"/>
                  <a:gd name="T3" fmla="*/ 5 h 11"/>
                  <a:gd name="T4" fmla="*/ 6 w 11"/>
                  <a:gd name="T5" fmla="*/ 0 h 11"/>
                  <a:gd name="T6" fmla="*/ 11 w 11"/>
                  <a:gd name="T7" fmla="*/ 5 h 11"/>
                  <a:gd name="T8" fmla="*/ 6 w 11"/>
                  <a:gd name="T9" fmla="*/ 11 h 11"/>
                  <a:gd name="T10" fmla="*/ 6 w 11"/>
                  <a:gd name="T11" fmla="*/ 3 h 11"/>
                  <a:gd name="T12" fmla="*/ 3 w 11"/>
                  <a:gd name="T13" fmla="*/ 5 h 11"/>
                  <a:gd name="T14" fmla="*/ 6 w 11"/>
                  <a:gd name="T15" fmla="*/ 8 h 11"/>
                  <a:gd name="T16" fmla="*/ 8 w 11"/>
                  <a:gd name="T17" fmla="*/ 5 h 11"/>
                  <a:gd name="T18" fmla="*/ 6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2" y="11"/>
                      <a:pt x="0" y="9"/>
                      <a:pt x="0" y="5"/>
                    </a:cubicBezTo>
                    <a:cubicBezTo>
                      <a:pt x="0" y="2"/>
                      <a:pt x="2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5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8" y="7"/>
                      <a:pt x="8" y="5"/>
                    </a:cubicBezTo>
                    <a:cubicBezTo>
                      <a:pt x="8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281"/>
              <p:cNvSpPr>
                <a:spLocks noEditPoints="1"/>
              </p:cNvSpPr>
              <p:nvPr/>
            </p:nvSpPr>
            <p:spPr bwMode="auto">
              <a:xfrm>
                <a:off x="5563" y="2140"/>
                <a:ext cx="20" cy="20"/>
              </a:xfrm>
              <a:custGeom>
                <a:avLst/>
                <a:gdLst>
                  <a:gd name="T0" fmla="*/ 6 w 11"/>
                  <a:gd name="T1" fmla="*/ 11 h 11"/>
                  <a:gd name="T2" fmla="*/ 0 w 11"/>
                  <a:gd name="T3" fmla="*/ 5 h 11"/>
                  <a:gd name="T4" fmla="*/ 6 w 11"/>
                  <a:gd name="T5" fmla="*/ 0 h 11"/>
                  <a:gd name="T6" fmla="*/ 11 w 11"/>
                  <a:gd name="T7" fmla="*/ 5 h 11"/>
                  <a:gd name="T8" fmla="*/ 6 w 11"/>
                  <a:gd name="T9" fmla="*/ 11 h 11"/>
                  <a:gd name="T10" fmla="*/ 6 w 11"/>
                  <a:gd name="T11" fmla="*/ 3 h 11"/>
                  <a:gd name="T12" fmla="*/ 3 w 11"/>
                  <a:gd name="T13" fmla="*/ 5 h 11"/>
                  <a:gd name="T14" fmla="*/ 6 w 11"/>
                  <a:gd name="T15" fmla="*/ 8 h 11"/>
                  <a:gd name="T16" fmla="*/ 9 w 11"/>
                  <a:gd name="T17" fmla="*/ 5 h 11"/>
                  <a:gd name="T18" fmla="*/ 6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3" y="11"/>
                      <a:pt x="0" y="9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5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9" y="7"/>
                      <a:pt x="9" y="5"/>
                    </a:cubicBezTo>
                    <a:cubicBezTo>
                      <a:pt x="9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282"/>
              <p:cNvSpPr>
                <a:spLocks noEditPoints="1"/>
              </p:cNvSpPr>
              <p:nvPr/>
            </p:nvSpPr>
            <p:spPr bwMode="auto">
              <a:xfrm>
                <a:off x="5723" y="2146"/>
                <a:ext cx="21" cy="19"/>
              </a:xfrm>
              <a:custGeom>
                <a:avLst/>
                <a:gdLst>
                  <a:gd name="T0" fmla="*/ 6 w 12"/>
                  <a:gd name="T1" fmla="*/ 11 h 11"/>
                  <a:gd name="T2" fmla="*/ 0 w 12"/>
                  <a:gd name="T3" fmla="*/ 6 h 11"/>
                  <a:gd name="T4" fmla="*/ 6 w 12"/>
                  <a:gd name="T5" fmla="*/ 0 h 11"/>
                  <a:gd name="T6" fmla="*/ 12 w 12"/>
                  <a:gd name="T7" fmla="*/ 6 h 11"/>
                  <a:gd name="T8" fmla="*/ 6 w 12"/>
                  <a:gd name="T9" fmla="*/ 11 h 11"/>
                  <a:gd name="T10" fmla="*/ 6 w 12"/>
                  <a:gd name="T11" fmla="*/ 3 h 11"/>
                  <a:gd name="T12" fmla="*/ 3 w 12"/>
                  <a:gd name="T13" fmla="*/ 6 h 11"/>
                  <a:gd name="T14" fmla="*/ 6 w 12"/>
                  <a:gd name="T15" fmla="*/ 8 h 11"/>
                  <a:gd name="T16" fmla="*/ 9 w 12"/>
                  <a:gd name="T17" fmla="*/ 6 h 11"/>
                  <a:gd name="T18" fmla="*/ 6 w 12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9" y="7"/>
                      <a:pt x="9" y="6"/>
                    </a:cubicBezTo>
                    <a:cubicBezTo>
                      <a:pt x="9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283"/>
              <p:cNvSpPr>
                <a:spLocks noEditPoints="1"/>
              </p:cNvSpPr>
              <p:nvPr/>
            </p:nvSpPr>
            <p:spPr bwMode="auto">
              <a:xfrm>
                <a:off x="5755" y="2146"/>
                <a:ext cx="20" cy="19"/>
              </a:xfrm>
              <a:custGeom>
                <a:avLst/>
                <a:gdLst>
                  <a:gd name="T0" fmla="*/ 5 w 11"/>
                  <a:gd name="T1" fmla="*/ 11 h 11"/>
                  <a:gd name="T2" fmla="*/ 0 w 11"/>
                  <a:gd name="T3" fmla="*/ 6 h 11"/>
                  <a:gd name="T4" fmla="*/ 5 w 11"/>
                  <a:gd name="T5" fmla="*/ 0 h 11"/>
                  <a:gd name="T6" fmla="*/ 11 w 11"/>
                  <a:gd name="T7" fmla="*/ 6 h 11"/>
                  <a:gd name="T8" fmla="*/ 5 w 11"/>
                  <a:gd name="T9" fmla="*/ 11 h 11"/>
                  <a:gd name="T10" fmla="*/ 5 w 11"/>
                  <a:gd name="T11" fmla="*/ 3 h 11"/>
                  <a:gd name="T12" fmla="*/ 3 w 11"/>
                  <a:gd name="T13" fmla="*/ 6 h 11"/>
                  <a:gd name="T14" fmla="*/ 5 w 11"/>
                  <a:gd name="T15" fmla="*/ 8 h 11"/>
                  <a:gd name="T16" fmla="*/ 8 w 11"/>
                  <a:gd name="T17" fmla="*/ 6 h 11"/>
                  <a:gd name="T18" fmla="*/ 5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3"/>
                      <a:pt x="11" y="6"/>
                    </a:cubicBezTo>
                    <a:cubicBezTo>
                      <a:pt x="11" y="9"/>
                      <a:pt x="8" y="11"/>
                      <a:pt x="5" y="11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5" y="8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8" y="4"/>
                      <a:pt x="7" y="3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284"/>
              <p:cNvSpPr>
                <a:spLocks noEditPoints="1"/>
              </p:cNvSpPr>
              <p:nvPr/>
            </p:nvSpPr>
            <p:spPr bwMode="auto">
              <a:xfrm>
                <a:off x="5533" y="2167"/>
                <a:ext cx="19" cy="20"/>
              </a:xfrm>
              <a:custGeom>
                <a:avLst/>
                <a:gdLst>
                  <a:gd name="T0" fmla="*/ 6 w 11"/>
                  <a:gd name="T1" fmla="*/ 11 h 11"/>
                  <a:gd name="T2" fmla="*/ 0 w 11"/>
                  <a:gd name="T3" fmla="*/ 6 h 11"/>
                  <a:gd name="T4" fmla="*/ 6 w 11"/>
                  <a:gd name="T5" fmla="*/ 0 h 11"/>
                  <a:gd name="T6" fmla="*/ 11 w 11"/>
                  <a:gd name="T7" fmla="*/ 6 h 11"/>
                  <a:gd name="T8" fmla="*/ 6 w 11"/>
                  <a:gd name="T9" fmla="*/ 11 h 11"/>
                  <a:gd name="T10" fmla="*/ 6 w 11"/>
                  <a:gd name="T11" fmla="*/ 3 h 11"/>
                  <a:gd name="T12" fmla="*/ 3 w 11"/>
                  <a:gd name="T13" fmla="*/ 6 h 11"/>
                  <a:gd name="T14" fmla="*/ 6 w 11"/>
                  <a:gd name="T15" fmla="*/ 8 h 11"/>
                  <a:gd name="T16" fmla="*/ 8 w 11"/>
                  <a:gd name="T17" fmla="*/ 6 h 11"/>
                  <a:gd name="T18" fmla="*/ 6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cubicBezTo>
                      <a:pt x="9" y="0"/>
                      <a:pt x="11" y="2"/>
                      <a:pt x="11" y="6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8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285"/>
              <p:cNvSpPr>
                <a:spLocks noEditPoints="1"/>
              </p:cNvSpPr>
              <p:nvPr/>
            </p:nvSpPr>
            <p:spPr bwMode="auto">
              <a:xfrm>
                <a:off x="5563" y="2167"/>
                <a:ext cx="20" cy="20"/>
              </a:xfrm>
              <a:custGeom>
                <a:avLst/>
                <a:gdLst>
                  <a:gd name="T0" fmla="*/ 6 w 11"/>
                  <a:gd name="T1" fmla="*/ 11 h 11"/>
                  <a:gd name="T2" fmla="*/ 0 w 11"/>
                  <a:gd name="T3" fmla="*/ 6 h 11"/>
                  <a:gd name="T4" fmla="*/ 6 w 11"/>
                  <a:gd name="T5" fmla="*/ 0 h 11"/>
                  <a:gd name="T6" fmla="*/ 11 w 11"/>
                  <a:gd name="T7" fmla="*/ 6 h 11"/>
                  <a:gd name="T8" fmla="*/ 6 w 11"/>
                  <a:gd name="T9" fmla="*/ 11 h 11"/>
                  <a:gd name="T10" fmla="*/ 6 w 11"/>
                  <a:gd name="T11" fmla="*/ 3 h 11"/>
                  <a:gd name="T12" fmla="*/ 3 w 11"/>
                  <a:gd name="T13" fmla="*/ 6 h 11"/>
                  <a:gd name="T14" fmla="*/ 6 w 11"/>
                  <a:gd name="T15" fmla="*/ 8 h 11"/>
                  <a:gd name="T16" fmla="*/ 9 w 11"/>
                  <a:gd name="T17" fmla="*/ 6 h 11"/>
                  <a:gd name="T18" fmla="*/ 6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6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9" y="7"/>
                      <a:pt x="9" y="6"/>
                    </a:cubicBezTo>
                    <a:cubicBezTo>
                      <a:pt x="9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286"/>
              <p:cNvSpPr>
                <a:spLocks noEditPoints="1"/>
              </p:cNvSpPr>
              <p:nvPr/>
            </p:nvSpPr>
            <p:spPr bwMode="auto">
              <a:xfrm>
                <a:off x="5693" y="2172"/>
                <a:ext cx="19" cy="22"/>
              </a:xfrm>
              <a:custGeom>
                <a:avLst/>
                <a:gdLst>
                  <a:gd name="T0" fmla="*/ 6 w 11"/>
                  <a:gd name="T1" fmla="*/ 12 h 12"/>
                  <a:gd name="T2" fmla="*/ 0 w 11"/>
                  <a:gd name="T3" fmla="*/ 6 h 12"/>
                  <a:gd name="T4" fmla="*/ 6 w 11"/>
                  <a:gd name="T5" fmla="*/ 0 h 12"/>
                  <a:gd name="T6" fmla="*/ 11 w 11"/>
                  <a:gd name="T7" fmla="*/ 6 h 12"/>
                  <a:gd name="T8" fmla="*/ 6 w 11"/>
                  <a:gd name="T9" fmla="*/ 12 h 12"/>
                  <a:gd name="T10" fmla="*/ 6 w 11"/>
                  <a:gd name="T11" fmla="*/ 3 h 12"/>
                  <a:gd name="T12" fmla="*/ 3 w 11"/>
                  <a:gd name="T13" fmla="*/ 6 h 12"/>
                  <a:gd name="T14" fmla="*/ 6 w 11"/>
                  <a:gd name="T15" fmla="*/ 9 h 12"/>
                  <a:gd name="T16" fmla="*/ 8 w 11"/>
                  <a:gd name="T17" fmla="*/ 6 h 12"/>
                  <a:gd name="T18" fmla="*/ 6 w 11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9"/>
                      <a:pt x="6" y="9"/>
                    </a:cubicBezTo>
                    <a:cubicBezTo>
                      <a:pt x="7" y="9"/>
                      <a:pt x="8" y="7"/>
                      <a:pt x="8" y="6"/>
                    </a:cubicBezTo>
                    <a:cubicBezTo>
                      <a:pt x="8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287"/>
              <p:cNvSpPr>
                <a:spLocks noEditPoints="1"/>
              </p:cNvSpPr>
              <p:nvPr/>
            </p:nvSpPr>
            <p:spPr bwMode="auto">
              <a:xfrm>
                <a:off x="5723" y="2172"/>
                <a:ext cx="21" cy="22"/>
              </a:xfrm>
              <a:custGeom>
                <a:avLst/>
                <a:gdLst>
                  <a:gd name="T0" fmla="*/ 6 w 12"/>
                  <a:gd name="T1" fmla="*/ 12 h 12"/>
                  <a:gd name="T2" fmla="*/ 0 w 12"/>
                  <a:gd name="T3" fmla="*/ 6 h 12"/>
                  <a:gd name="T4" fmla="*/ 6 w 12"/>
                  <a:gd name="T5" fmla="*/ 0 h 12"/>
                  <a:gd name="T6" fmla="*/ 12 w 12"/>
                  <a:gd name="T7" fmla="*/ 6 h 12"/>
                  <a:gd name="T8" fmla="*/ 6 w 12"/>
                  <a:gd name="T9" fmla="*/ 12 h 12"/>
                  <a:gd name="T10" fmla="*/ 6 w 12"/>
                  <a:gd name="T11" fmla="*/ 3 h 12"/>
                  <a:gd name="T12" fmla="*/ 3 w 12"/>
                  <a:gd name="T13" fmla="*/ 6 h 12"/>
                  <a:gd name="T14" fmla="*/ 6 w 12"/>
                  <a:gd name="T15" fmla="*/ 9 h 12"/>
                  <a:gd name="T16" fmla="*/ 9 w 12"/>
                  <a:gd name="T17" fmla="*/ 6 h 12"/>
                  <a:gd name="T18" fmla="*/ 6 w 12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9"/>
                      <a:pt x="6" y="9"/>
                    </a:cubicBezTo>
                    <a:cubicBezTo>
                      <a:pt x="7" y="9"/>
                      <a:pt x="9" y="7"/>
                      <a:pt x="9" y="6"/>
                    </a:cubicBezTo>
                    <a:cubicBezTo>
                      <a:pt x="9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288"/>
              <p:cNvSpPr>
                <a:spLocks noEditPoints="1"/>
              </p:cNvSpPr>
              <p:nvPr/>
            </p:nvSpPr>
            <p:spPr bwMode="auto">
              <a:xfrm>
                <a:off x="5755" y="2172"/>
                <a:ext cx="20" cy="22"/>
              </a:xfrm>
              <a:custGeom>
                <a:avLst/>
                <a:gdLst>
                  <a:gd name="T0" fmla="*/ 5 w 11"/>
                  <a:gd name="T1" fmla="*/ 12 h 12"/>
                  <a:gd name="T2" fmla="*/ 0 w 11"/>
                  <a:gd name="T3" fmla="*/ 6 h 12"/>
                  <a:gd name="T4" fmla="*/ 5 w 11"/>
                  <a:gd name="T5" fmla="*/ 0 h 12"/>
                  <a:gd name="T6" fmla="*/ 11 w 11"/>
                  <a:gd name="T7" fmla="*/ 6 h 12"/>
                  <a:gd name="T8" fmla="*/ 5 w 11"/>
                  <a:gd name="T9" fmla="*/ 12 h 12"/>
                  <a:gd name="T10" fmla="*/ 5 w 11"/>
                  <a:gd name="T11" fmla="*/ 3 h 12"/>
                  <a:gd name="T12" fmla="*/ 3 w 11"/>
                  <a:gd name="T13" fmla="*/ 6 h 12"/>
                  <a:gd name="T14" fmla="*/ 5 w 11"/>
                  <a:gd name="T15" fmla="*/ 9 h 12"/>
                  <a:gd name="T16" fmla="*/ 8 w 11"/>
                  <a:gd name="T17" fmla="*/ 6 h 12"/>
                  <a:gd name="T18" fmla="*/ 5 w 11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3"/>
                      <a:pt x="11" y="6"/>
                    </a:cubicBezTo>
                    <a:cubicBezTo>
                      <a:pt x="11" y="9"/>
                      <a:pt x="8" y="12"/>
                      <a:pt x="5" y="12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9"/>
                      <a:pt x="5" y="9"/>
                    </a:cubicBezTo>
                    <a:cubicBezTo>
                      <a:pt x="7" y="9"/>
                      <a:pt x="8" y="7"/>
                      <a:pt x="8" y="6"/>
                    </a:cubicBezTo>
                    <a:cubicBezTo>
                      <a:pt x="8" y="4"/>
                      <a:pt x="7" y="3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289"/>
              <p:cNvSpPr>
                <a:spLocks noEditPoints="1"/>
              </p:cNvSpPr>
              <p:nvPr/>
            </p:nvSpPr>
            <p:spPr bwMode="auto">
              <a:xfrm>
                <a:off x="5533" y="2194"/>
                <a:ext cx="19" cy="19"/>
              </a:xfrm>
              <a:custGeom>
                <a:avLst/>
                <a:gdLst>
                  <a:gd name="T0" fmla="*/ 6 w 11"/>
                  <a:gd name="T1" fmla="*/ 11 h 11"/>
                  <a:gd name="T2" fmla="*/ 0 w 11"/>
                  <a:gd name="T3" fmla="*/ 6 h 11"/>
                  <a:gd name="T4" fmla="*/ 6 w 11"/>
                  <a:gd name="T5" fmla="*/ 0 h 11"/>
                  <a:gd name="T6" fmla="*/ 11 w 11"/>
                  <a:gd name="T7" fmla="*/ 6 h 11"/>
                  <a:gd name="T8" fmla="*/ 6 w 11"/>
                  <a:gd name="T9" fmla="*/ 11 h 11"/>
                  <a:gd name="T10" fmla="*/ 6 w 11"/>
                  <a:gd name="T11" fmla="*/ 3 h 11"/>
                  <a:gd name="T12" fmla="*/ 3 w 11"/>
                  <a:gd name="T13" fmla="*/ 6 h 11"/>
                  <a:gd name="T14" fmla="*/ 6 w 11"/>
                  <a:gd name="T15" fmla="*/ 8 h 11"/>
                  <a:gd name="T16" fmla="*/ 8 w 11"/>
                  <a:gd name="T17" fmla="*/ 6 h 11"/>
                  <a:gd name="T18" fmla="*/ 6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8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290"/>
              <p:cNvSpPr>
                <a:spLocks noEditPoints="1"/>
              </p:cNvSpPr>
              <p:nvPr/>
            </p:nvSpPr>
            <p:spPr bwMode="auto">
              <a:xfrm>
                <a:off x="5563" y="2194"/>
                <a:ext cx="20" cy="19"/>
              </a:xfrm>
              <a:custGeom>
                <a:avLst/>
                <a:gdLst>
                  <a:gd name="T0" fmla="*/ 6 w 11"/>
                  <a:gd name="T1" fmla="*/ 11 h 11"/>
                  <a:gd name="T2" fmla="*/ 0 w 11"/>
                  <a:gd name="T3" fmla="*/ 6 h 11"/>
                  <a:gd name="T4" fmla="*/ 6 w 11"/>
                  <a:gd name="T5" fmla="*/ 0 h 11"/>
                  <a:gd name="T6" fmla="*/ 11 w 11"/>
                  <a:gd name="T7" fmla="*/ 6 h 11"/>
                  <a:gd name="T8" fmla="*/ 6 w 11"/>
                  <a:gd name="T9" fmla="*/ 11 h 11"/>
                  <a:gd name="T10" fmla="*/ 6 w 11"/>
                  <a:gd name="T11" fmla="*/ 3 h 11"/>
                  <a:gd name="T12" fmla="*/ 3 w 11"/>
                  <a:gd name="T13" fmla="*/ 6 h 11"/>
                  <a:gd name="T14" fmla="*/ 6 w 11"/>
                  <a:gd name="T15" fmla="*/ 8 h 11"/>
                  <a:gd name="T16" fmla="*/ 9 w 11"/>
                  <a:gd name="T17" fmla="*/ 6 h 11"/>
                  <a:gd name="T18" fmla="*/ 6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9" y="7"/>
                      <a:pt x="9" y="6"/>
                    </a:cubicBezTo>
                    <a:cubicBezTo>
                      <a:pt x="9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291"/>
              <p:cNvSpPr>
                <a:spLocks noEditPoints="1"/>
              </p:cNvSpPr>
              <p:nvPr/>
            </p:nvSpPr>
            <p:spPr bwMode="auto">
              <a:xfrm>
                <a:off x="5663" y="2199"/>
                <a:ext cx="19" cy="21"/>
              </a:xfrm>
              <a:custGeom>
                <a:avLst/>
                <a:gdLst>
                  <a:gd name="T0" fmla="*/ 5 w 11"/>
                  <a:gd name="T1" fmla="*/ 12 h 12"/>
                  <a:gd name="T2" fmla="*/ 0 w 11"/>
                  <a:gd name="T3" fmla="*/ 6 h 12"/>
                  <a:gd name="T4" fmla="*/ 5 w 11"/>
                  <a:gd name="T5" fmla="*/ 0 h 12"/>
                  <a:gd name="T6" fmla="*/ 11 w 11"/>
                  <a:gd name="T7" fmla="*/ 6 h 12"/>
                  <a:gd name="T8" fmla="*/ 5 w 11"/>
                  <a:gd name="T9" fmla="*/ 12 h 12"/>
                  <a:gd name="T10" fmla="*/ 5 w 11"/>
                  <a:gd name="T11" fmla="*/ 3 h 12"/>
                  <a:gd name="T12" fmla="*/ 3 w 11"/>
                  <a:gd name="T13" fmla="*/ 6 h 12"/>
                  <a:gd name="T14" fmla="*/ 5 w 11"/>
                  <a:gd name="T15" fmla="*/ 9 h 12"/>
                  <a:gd name="T16" fmla="*/ 8 w 11"/>
                  <a:gd name="T17" fmla="*/ 6 h 12"/>
                  <a:gd name="T18" fmla="*/ 5 w 11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3"/>
                      <a:pt x="11" y="6"/>
                    </a:cubicBezTo>
                    <a:cubicBezTo>
                      <a:pt x="11" y="9"/>
                      <a:pt x="8" y="12"/>
                      <a:pt x="5" y="12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3" y="5"/>
                      <a:pt x="3" y="6"/>
                    </a:cubicBezTo>
                    <a:cubicBezTo>
                      <a:pt x="3" y="8"/>
                      <a:pt x="4" y="9"/>
                      <a:pt x="5" y="9"/>
                    </a:cubicBezTo>
                    <a:cubicBezTo>
                      <a:pt x="7" y="9"/>
                      <a:pt x="8" y="8"/>
                      <a:pt x="8" y="6"/>
                    </a:cubicBezTo>
                    <a:cubicBezTo>
                      <a:pt x="8" y="5"/>
                      <a:pt x="7" y="3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292"/>
              <p:cNvSpPr>
                <a:spLocks noEditPoints="1"/>
              </p:cNvSpPr>
              <p:nvPr/>
            </p:nvSpPr>
            <p:spPr bwMode="auto">
              <a:xfrm>
                <a:off x="5693" y="2199"/>
                <a:ext cx="19" cy="21"/>
              </a:xfrm>
              <a:custGeom>
                <a:avLst/>
                <a:gdLst>
                  <a:gd name="T0" fmla="*/ 6 w 11"/>
                  <a:gd name="T1" fmla="*/ 12 h 12"/>
                  <a:gd name="T2" fmla="*/ 0 w 11"/>
                  <a:gd name="T3" fmla="*/ 6 h 12"/>
                  <a:gd name="T4" fmla="*/ 6 w 11"/>
                  <a:gd name="T5" fmla="*/ 0 h 12"/>
                  <a:gd name="T6" fmla="*/ 11 w 11"/>
                  <a:gd name="T7" fmla="*/ 6 h 12"/>
                  <a:gd name="T8" fmla="*/ 6 w 11"/>
                  <a:gd name="T9" fmla="*/ 12 h 12"/>
                  <a:gd name="T10" fmla="*/ 6 w 11"/>
                  <a:gd name="T11" fmla="*/ 3 h 12"/>
                  <a:gd name="T12" fmla="*/ 3 w 11"/>
                  <a:gd name="T13" fmla="*/ 6 h 12"/>
                  <a:gd name="T14" fmla="*/ 6 w 11"/>
                  <a:gd name="T15" fmla="*/ 9 h 12"/>
                  <a:gd name="T16" fmla="*/ 8 w 11"/>
                  <a:gd name="T17" fmla="*/ 6 h 12"/>
                  <a:gd name="T18" fmla="*/ 6 w 11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5"/>
                      <a:pt x="3" y="6"/>
                    </a:cubicBezTo>
                    <a:cubicBezTo>
                      <a:pt x="3" y="8"/>
                      <a:pt x="4" y="9"/>
                      <a:pt x="6" y="9"/>
                    </a:cubicBezTo>
                    <a:cubicBezTo>
                      <a:pt x="7" y="9"/>
                      <a:pt x="8" y="8"/>
                      <a:pt x="8" y="6"/>
                    </a:cubicBezTo>
                    <a:cubicBezTo>
                      <a:pt x="8" y="5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293"/>
              <p:cNvSpPr>
                <a:spLocks noEditPoints="1"/>
              </p:cNvSpPr>
              <p:nvPr/>
            </p:nvSpPr>
            <p:spPr bwMode="auto">
              <a:xfrm>
                <a:off x="5723" y="2199"/>
                <a:ext cx="21" cy="21"/>
              </a:xfrm>
              <a:custGeom>
                <a:avLst/>
                <a:gdLst>
                  <a:gd name="T0" fmla="*/ 6 w 12"/>
                  <a:gd name="T1" fmla="*/ 12 h 12"/>
                  <a:gd name="T2" fmla="*/ 0 w 12"/>
                  <a:gd name="T3" fmla="*/ 6 h 12"/>
                  <a:gd name="T4" fmla="*/ 6 w 12"/>
                  <a:gd name="T5" fmla="*/ 0 h 12"/>
                  <a:gd name="T6" fmla="*/ 12 w 12"/>
                  <a:gd name="T7" fmla="*/ 6 h 12"/>
                  <a:gd name="T8" fmla="*/ 6 w 12"/>
                  <a:gd name="T9" fmla="*/ 12 h 12"/>
                  <a:gd name="T10" fmla="*/ 6 w 12"/>
                  <a:gd name="T11" fmla="*/ 3 h 12"/>
                  <a:gd name="T12" fmla="*/ 3 w 12"/>
                  <a:gd name="T13" fmla="*/ 6 h 12"/>
                  <a:gd name="T14" fmla="*/ 6 w 12"/>
                  <a:gd name="T15" fmla="*/ 9 h 12"/>
                  <a:gd name="T16" fmla="*/ 9 w 12"/>
                  <a:gd name="T17" fmla="*/ 6 h 12"/>
                  <a:gd name="T18" fmla="*/ 6 w 12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5"/>
                      <a:pt x="3" y="6"/>
                    </a:cubicBezTo>
                    <a:cubicBezTo>
                      <a:pt x="3" y="8"/>
                      <a:pt x="4" y="9"/>
                      <a:pt x="6" y="9"/>
                    </a:cubicBezTo>
                    <a:cubicBezTo>
                      <a:pt x="7" y="9"/>
                      <a:pt x="9" y="8"/>
                      <a:pt x="9" y="6"/>
                    </a:cubicBezTo>
                    <a:cubicBezTo>
                      <a:pt x="9" y="5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294"/>
              <p:cNvSpPr>
                <a:spLocks noEditPoints="1"/>
              </p:cNvSpPr>
              <p:nvPr/>
            </p:nvSpPr>
            <p:spPr bwMode="auto">
              <a:xfrm>
                <a:off x="5755" y="2199"/>
                <a:ext cx="20" cy="21"/>
              </a:xfrm>
              <a:custGeom>
                <a:avLst/>
                <a:gdLst>
                  <a:gd name="T0" fmla="*/ 5 w 11"/>
                  <a:gd name="T1" fmla="*/ 12 h 12"/>
                  <a:gd name="T2" fmla="*/ 0 w 11"/>
                  <a:gd name="T3" fmla="*/ 6 h 12"/>
                  <a:gd name="T4" fmla="*/ 5 w 11"/>
                  <a:gd name="T5" fmla="*/ 0 h 12"/>
                  <a:gd name="T6" fmla="*/ 11 w 11"/>
                  <a:gd name="T7" fmla="*/ 6 h 12"/>
                  <a:gd name="T8" fmla="*/ 5 w 11"/>
                  <a:gd name="T9" fmla="*/ 12 h 12"/>
                  <a:gd name="T10" fmla="*/ 5 w 11"/>
                  <a:gd name="T11" fmla="*/ 3 h 12"/>
                  <a:gd name="T12" fmla="*/ 3 w 11"/>
                  <a:gd name="T13" fmla="*/ 6 h 12"/>
                  <a:gd name="T14" fmla="*/ 5 w 11"/>
                  <a:gd name="T15" fmla="*/ 9 h 12"/>
                  <a:gd name="T16" fmla="*/ 8 w 11"/>
                  <a:gd name="T17" fmla="*/ 6 h 12"/>
                  <a:gd name="T18" fmla="*/ 5 w 11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1" y="3"/>
                      <a:pt x="11" y="6"/>
                    </a:cubicBezTo>
                    <a:cubicBezTo>
                      <a:pt x="11" y="9"/>
                      <a:pt x="8" y="12"/>
                      <a:pt x="5" y="12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3" y="5"/>
                      <a:pt x="3" y="6"/>
                    </a:cubicBezTo>
                    <a:cubicBezTo>
                      <a:pt x="3" y="8"/>
                      <a:pt x="4" y="9"/>
                      <a:pt x="5" y="9"/>
                    </a:cubicBezTo>
                    <a:cubicBezTo>
                      <a:pt x="7" y="9"/>
                      <a:pt x="8" y="8"/>
                      <a:pt x="8" y="6"/>
                    </a:cubicBezTo>
                    <a:cubicBezTo>
                      <a:pt x="8" y="5"/>
                      <a:pt x="7" y="3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295"/>
              <p:cNvSpPr>
                <a:spLocks noEditPoints="1"/>
              </p:cNvSpPr>
              <p:nvPr/>
            </p:nvSpPr>
            <p:spPr bwMode="auto">
              <a:xfrm>
                <a:off x="5533" y="2220"/>
                <a:ext cx="19" cy="20"/>
              </a:xfrm>
              <a:custGeom>
                <a:avLst/>
                <a:gdLst>
                  <a:gd name="T0" fmla="*/ 6 w 11"/>
                  <a:gd name="T1" fmla="*/ 11 h 11"/>
                  <a:gd name="T2" fmla="*/ 0 w 11"/>
                  <a:gd name="T3" fmla="*/ 6 h 11"/>
                  <a:gd name="T4" fmla="*/ 6 w 11"/>
                  <a:gd name="T5" fmla="*/ 0 h 11"/>
                  <a:gd name="T6" fmla="*/ 11 w 11"/>
                  <a:gd name="T7" fmla="*/ 6 h 11"/>
                  <a:gd name="T8" fmla="*/ 6 w 11"/>
                  <a:gd name="T9" fmla="*/ 11 h 11"/>
                  <a:gd name="T10" fmla="*/ 6 w 11"/>
                  <a:gd name="T11" fmla="*/ 3 h 11"/>
                  <a:gd name="T12" fmla="*/ 3 w 11"/>
                  <a:gd name="T13" fmla="*/ 6 h 11"/>
                  <a:gd name="T14" fmla="*/ 6 w 11"/>
                  <a:gd name="T15" fmla="*/ 8 h 11"/>
                  <a:gd name="T16" fmla="*/ 8 w 11"/>
                  <a:gd name="T17" fmla="*/ 6 h 11"/>
                  <a:gd name="T18" fmla="*/ 6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8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296"/>
              <p:cNvSpPr>
                <a:spLocks noEditPoints="1"/>
              </p:cNvSpPr>
              <p:nvPr/>
            </p:nvSpPr>
            <p:spPr bwMode="auto">
              <a:xfrm>
                <a:off x="5563" y="2220"/>
                <a:ext cx="20" cy="20"/>
              </a:xfrm>
              <a:custGeom>
                <a:avLst/>
                <a:gdLst>
                  <a:gd name="T0" fmla="*/ 6 w 11"/>
                  <a:gd name="T1" fmla="*/ 11 h 11"/>
                  <a:gd name="T2" fmla="*/ 0 w 11"/>
                  <a:gd name="T3" fmla="*/ 6 h 11"/>
                  <a:gd name="T4" fmla="*/ 6 w 11"/>
                  <a:gd name="T5" fmla="*/ 0 h 11"/>
                  <a:gd name="T6" fmla="*/ 11 w 11"/>
                  <a:gd name="T7" fmla="*/ 6 h 11"/>
                  <a:gd name="T8" fmla="*/ 6 w 11"/>
                  <a:gd name="T9" fmla="*/ 11 h 11"/>
                  <a:gd name="T10" fmla="*/ 6 w 11"/>
                  <a:gd name="T11" fmla="*/ 3 h 11"/>
                  <a:gd name="T12" fmla="*/ 3 w 11"/>
                  <a:gd name="T13" fmla="*/ 6 h 11"/>
                  <a:gd name="T14" fmla="*/ 6 w 11"/>
                  <a:gd name="T15" fmla="*/ 8 h 11"/>
                  <a:gd name="T16" fmla="*/ 9 w 11"/>
                  <a:gd name="T17" fmla="*/ 6 h 11"/>
                  <a:gd name="T18" fmla="*/ 6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3" y="11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9" y="7"/>
                      <a:pt x="9" y="6"/>
                    </a:cubicBezTo>
                    <a:cubicBezTo>
                      <a:pt x="9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297"/>
              <p:cNvSpPr>
                <a:spLocks noEditPoints="1"/>
              </p:cNvSpPr>
              <p:nvPr/>
            </p:nvSpPr>
            <p:spPr bwMode="auto">
              <a:xfrm>
                <a:off x="5631" y="2228"/>
                <a:ext cx="21" cy="19"/>
              </a:xfrm>
              <a:custGeom>
                <a:avLst/>
                <a:gdLst>
                  <a:gd name="T0" fmla="*/ 6 w 12"/>
                  <a:gd name="T1" fmla="*/ 11 h 11"/>
                  <a:gd name="T2" fmla="*/ 0 w 12"/>
                  <a:gd name="T3" fmla="*/ 5 h 11"/>
                  <a:gd name="T4" fmla="*/ 6 w 12"/>
                  <a:gd name="T5" fmla="*/ 0 h 11"/>
                  <a:gd name="T6" fmla="*/ 12 w 12"/>
                  <a:gd name="T7" fmla="*/ 5 h 11"/>
                  <a:gd name="T8" fmla="*/ 6 w 12"/>
                  <a:gd name="T9" fmla="*/ 11 h 11"/>
                  <a:gd name="T10" fmla="*/ 6 w 12"/>
                  <a:gd name="T11" fmla="*/ 3 h 11"/>
                  <a:gd name="T12" fmla="*/ 3 w 12"/>
                  <a:gd name="T13" fmla="*/ 5 h 11"/>
                  <a:gd name="T14" fmla="*/ 6 w 12"/>
                  <a:gd name="T15" fmla="*/ 8 h 11"/>
                  <a:gd name="T16" fmla="*/ 9 w 12"/>
                  <a:gd name="T17" fmla="*/ 5 h 11"/>
                  <a:gd name="T18" fmla="*/ 6 w 12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0" y="8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5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9" y="7"/>
                      <a:pt x="9" y="5"/>
                    </a:cubicBezTo>
                    <a:cubicBezTo>
                      <a:pt x="9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298"/>
              <p:cNvSpPr>
                <a:spLocks noEditPoints="1"/>
              </p:cNvSpPr>
              <p:nvPr/>
            </p:nvSpPr>
            <p:spPr bwMode="auto">
              <a:xfrm>
                <a:off x="5663" y="2228"/>
                <a:ext cx="19" cy="19"/>
              </a:xfrm>
              <a:custGeom>
                <a:avLst/>
                <a:gdLst>
                  <a:gd name="T0" fmla="*/ 5 w 11"/>
                  <a:gd name="T1" fmla="*/ 11 h 11"/>
                  <a:gd name="T2" fmla="*/ 0 w 11"/>
                  <a:gd name="T3" fmla="*/ 5 h 11"/>
                  <a:gd name="T4" fmla="*/ 5 w 11"/>
                  <a:gd name="T5" fmla="*/ 0 h 11"/>
                  <a:gd name="T6" fmla="*/ 11 w 11"/>
                  <a:gd name="T7" fmla="*/ 5 h 11"/>
                  <a:gd name="T8" fmla="*/ 5 w 11"/>
                  <a:gd name="T9" fmla="*/ 11 h 11"/>
                  <a:gd name="T10" fmla="*/ 5 w 11"/>
                  <a:gd name="T11" fmla="*/ 3 h 11"/>
                  <a:gd name="T12" fmla="*/ 3 w 11"/>
                  <a:gd name="T13" fmla="*/ 5 h 11"/>
                  <a:gd name="T14" fmla="*/ 5 w 11"/>
                  <a:gd name="T15" fmla="*/ 8 h 11"/>
                  <a:gd name="T16" fmla="*/ 8 w 11"/>
                  <a:gd name="T17" fmla="*/ 5 h 11"/>
                  <a:gd name="T18" fmla="*/ 5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2" y="11"/>
                      <a:pt x="0" y="8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11" y="8"/>
                      <a:pt x="8" y="11"/>
                      <a:pt x="5" y="11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3" y="4"/>
                      <a:pt x="3" y="5"/>
                    </a:cubicBezTo>
                    <a:cubicBezTo>
                      <a:pt x="3" y="7"/>
                      <a:pt x="4" y="8"/>
                      <a:pt x="5" y="8"/>
                    </a:cubicBezTo>
                    <a:cubicBezTo>
                      <a:pt x="7" y="8"/>
                      <a:pt x="8" y="7"/>
                      <a:pt x="8" y="5"/>
                    </a:cubicBezTo>
                    <a:cubicBezTo>
                      <a:pt x="8" y="4"/>
                      <a:pt x="7" y="3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299"/>
              <p:cNvSpPr>
                <a:spLocks noEditPoints="1"/>
              </p:cNvSpPr>
              <p:nvPr/>
            </p:nvSpPr>
            <p:spPr bwMode="auto">
              <a:xfrm>
                <a:off x="5693" y="2228"/>
                <a:ext cx="19" cy="19"/>
              </a:xfrm>
              <a:custGeom>
                <a:avLst/>
                <a:gdLst>
                  <a:gd name="T0" fmla="*/ 6 w 11"/>
                  <a:gd name="T1" fmla="*/ 11 h 11"/>
                  <a:gd name="T2" fmla="*/ 0 w 11"/>
                  <a:gd name="T3" fmla="*/ 5 h 11"/>
                  <a:gd name="T4" fmla="*/ 6 w 11"/>
                  <a:gd name="T5" fmla="*/ 0 h 11"/>
                  <a:gd name="T6" fmla="*/ 11 w 11"/>
                  <a:gd name="T7" fmla="*/ 5 h 11"/>
                  <a:gd name="T8" fmla="*/ 6 w 11"/>
                  <a:gd name="T9" fmla="*/ 11 h 11"/>
                  <a:gd name="T10" fmla="*/ 6 w 11"/>
                  <a:gd name="T11" fmla="*/ 3 h 11"/>
                  <a:gd name="T12" fmla="*/ 3 w 11"/>
                  <a:gd name="T13" fmla="*/ 5 h 11"/>
                  <a:gd name="T14" fmla="*/ 6 w 11"/>
                  <a:gd name="T15" fmla="*/ 8 h 11"/>
                  <a:gd name="T16" fmla="*/ 8 w 11"/>
                  <a:gd name="T17" fmla="*/ 5 h 11"/>
                  <a:gd name="T18" fmla="*/ 6 w 11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3" y="11"/>
                      <a:pt x="0" y="8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5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8" y="7"/>
                      <a:pt x="8" y="5"/>
                    </a:cubicBezTo>
                    <a:cubicBezTo>
                      <a:pt x="8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300"/>
              <p:cNvSpPr>
                <a:spLocks noEditPoints="1"/>
              </p:cNvSpPr>
              <p:nvPr/>
            </p:nvSpPr>
            <p:spPr bwMode="auto">
              <a:xfrm>
                <a:off x="5723" y="2228"/>
                <a:ext cx="21" cy="19"/>
              </a:xfrm>
              <a:custGeom>
                <a:avLst/>
                <a:gdLst>
                  <a:gd name="T0" fmla="*/ 6 w 12"/>
                  <a:gd name="T1" fmla="*/ 11 h 11"/>
                  <a:gd name="T2" fmla="*/ 0 w 12"/>
                  <a:gd name="T3" fmla="*/ 5 h 11"/>
                  <a:gd name="T4" fmla="*/ 6 w 12"/>
                  <a:gd name="T5" fmla="*/ 0 h 11"/>
                  <a:gd name="T6" fmla="*/ 12 w 12"/>
                  <a:gd name="T7" fmla="*/ 5 h 11"/>
                  <a:gd name="T8" fmla="*/ 6 w 12"/>
                  <a:gd name="T9" fmla="*/ 11 h 11"/>
                  <a:gd name="T10" fmla="*/ 6 w 12"/>
                  <a:gd name="T11" fmla="*/ 3 h 11"/>
                  <a:gd name="T12" fmla="*/ 3 w 12"/>
                  <a:gd name="T13" fmla="*/ 5 h 11"/>
                  <a:gd name="T14" fmla="*/ 6 w 12"/>
                  <a:gd name="T15" fmla="*/ 8 h 11"/>
                  <a:gd name="T16" fmla="*/ 9 w 12"/>
                  <a:gd name="T17" fmla="*/ 5 h 11"/>
                  <a:gd name="T18" fmla="*/ 6 w 12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3" y="11"/>
                      <a:pt x="0" y="8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5"/>
                    </a:cubicBezTo>
                    <a:cubicBezTo>
                      <a:pt x="12" y="8"/>
                      <a:pt x="9" y="11"/>
                      <a:pt x="6" y="11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5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7" y="8"/>
                      <a:pt x="9" y="7"/>
                      <a:pt x="9" y="5"/>
                    </a:cubicBezTo>
                    <a:cubicBezTo>
                      <a:pt x="9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301"/>
              <p:cNvSpPr>
                <a:spLocks noEditPoints="1"/>
              </p:cNvSpPr>
              <p:nvPr/>
            </p:nvSpPr>
            <p:spPr bwMode="auto">
              <a:xfrm>
                <a:off x="5533" y="2247"/>
                <a:ext cx="19" cy="22"/>
              </a:xfrm>
              <a:custGeom>
                <a:avLst/>
                <a:gdLst>
                  <a:gd name="T0" fmla="*/ 6 w 11"/>
                  <a:gd name="T1" fmla="*/ 12 h 12"/>
                  <a:gd name="T2" fmla="*/ 0 w 11"/>
                  <a:gd name="T3" fmla="*/ 6 h 12"/>
                  <a:gd name="T4" fmla="*/ 6 w 11"/>
                  <a:gd name="T5" fmla="*/ 0 h 12"/>
                  <a:gd name="T6" fmla="*/ 11 w 11"/>
                  <a:gd name="T7" fmla="*/ 6 h 12"/>
                  <a:gd name="T8" fmla="*/ 6 w 11"/>
                  <a:gd name="T9" fmla="*/ 12 h 12"/>
                  <a:gd name="T10" fmla="*/ 6 w 11"/>
                  <a:gd name="T11" fmla="*/ 3 h 12"/>
                  <a:gd name="T12" fmla="*/ 3 w 11"/>
                  <a:gd name="T13" fmla="*/ 6 h 12"/>
                  <a:gd name="T14" fmla="*/ 6 w 11"/>
                  <a:gd name="T15" fmla="*/ 9 h 12"/>
                  <a:gd name="T16" fmla="*/ 8 w 11"/>
                  <a:gd name="T17" fmla="*/ 6 h 12"/>
                  <a:gd name="T18" fmla="*/ 6 w 11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9"/>
                      <a:pt x="6" y="9"/>
                    </a:cubicBezTo>
                    <a:cubicBezTo>
                      <a:pt x="7" y="9"/>
                      <a:pt x="8" y="7"/>
                      <a:pt x="8" y="6"/>
                    </a:cubicBezTo>
                    <a:cubicBezTo>
                      <a:pt x="8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302"/>
              <p:cNvSpPr>
                <a:spLocks noEditPoints="1"/>
              </p:cNvSpPr>
              <p:nvPr/>
            </p:nvSpPr>
            <p:spPr bwMode="auto">
              <a:xfrm>
                <a:off x="5563" y="2247"/>
                <a:ext cx="20" cy="22"/>
              </a:xfrm>
              <a:custGeom>
                <a:avLst/>
                <a:gdLst>
                  <a:gd name="T0" fmla="*/ 6 w 11"/>
                  <a:gd name="T1" fmla="*/ 12 h 12"/>
                  <a:gd name="T2" fmla="*/ 0 w 11"/>
                  <a:gd name="T3" fmla="*/ 6 h 12"/>
                  <a:gd name="T4" fmla="*/ 6 w 11"/>
                  <a:gd name="T5" fmla="*/ 0 h 12"/>
                  <a:gd name="T6" fmla="*/ 11 w 11"/>
                  <a:gd name="T7" fmla="*/ 6 h 12"/>
                  <a:gd name="T8" fmla="*/ 6 w 11"/>
                  <a:gd name="T9" fmla="*/ 12 h 12"/>
                  <a:gd name="T10" fmla="*/ 6 w 11"/>
                  <a:gd name="T11" fmla="*/ 3 h 12"/>
                  <a:gd name="T12" fmla="*/ 3 w 11"/>
                  <a:gd name="T13" fmla="*/ 6 h 12"/>
                  <a:gd name="T14" fmla="*/ 6 w 11"/>
                  <a:gd name="T15" fmla="*/ 9 h 12"/>
                  <a:gd name="T16" fmla="*/ 9 w 11"/>
                  <a:gd name="T17" fmla="*/ 6 h 12"/>
                  <a:gd name="T18" fmla="*/ 6 w 11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4"/>
                      <a:pt x="3" y="6"/>
                    </a:cubicBezTo>
                    <a:cubicBezTo>
                      <a:pt x="3" y="7"/>
                      <a:pt x="4" y="9"/>
                      <a:pt x="6" y="9"/>
                    </a:cubicBezTo>
                    <a:cubicBezTo>
                      <a:pt x="7" y="9"/>
                      <a:pt x="9" y="7"/>
                      <a:pt x="9" y="6"/>
                    </a:cubicBezTo>
                    <a:cubicBezTo>
                      <a:pt x="9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303"/>
              <p:cNvSpPr>
                <a:spLocks noEditPoints="1"/>
              </p:cNvSpPr>
              <p:nvPr/>
            </p:nvSpPr>
            <p:spPr bwMode="auto">
              <a:xfrm>
                <a:off x="5533" y="2274"/>
                <a:ext cx="19" cy="21"/>
              </a:xfrm>
              <a:custGeom>
                <a:avLst/>
                <a:gdLst>
                  <a:gd name="T0" fmla="*/ 6 w 11"/>
                  <a:gd name="T1" fmla="*/ 12 h 12"/>
                  <a:gd name="T2" fmla="*/ 0 w 11"/>
                  <a:gd name="T3" fmla="*/ 6 h 12"/>
                  <a:gd name="T4" fmla="*/ 6 w 11"/>
                  <a:gd name="T5" fmla="*/ 0 h 12"/>
                  <a:gd name="T6" fmla="*/ 11 w 11"/>
                  <a:gd name="T7" fmla="*/ 6 h 12"/>
                  <a:gd name="T8" fmla="*/ 6 w 11"/>
                  <a:gd name="T9" fmla="*/ 12 h 12"/>
                  <a:gd name="T10" fmla="*/ 6 w 11"/>
                  <a:gd name="T11" fmla="*/ 3 h 12"/>
                  <a:gd name="T12" fmla="*/ 3 w 11"/>
                  <a:gd name="T13" fmla="*/ 6 h 12"/>
                  <a:gd name="T14" fmla="*/ 6 w 11"/>
                  <a:gd name="T15" fmla="*/ 9 h 12"/>
                  <a:gd name="T16" fmla="*/ 8 w 11"/>
                  <a:gd name="T17" fmla="*/ 6 h 12"/>
                  <a:gd name="T18" fmla="*/ 6 w 11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9" y="12"/>
                      <a:pt x="6" y="12"/>
                    </a:cubicBezTo>
                    <a:close/>
                    <a:moveTo>
                      <a:pt x="6" y="3"/>
                    </a:moveTo>
                    <a:cubicBezTo>
                      <a:pt x="4" y="3"/>
                      <a:pt x="3" y="5"/>
                      <a:pt x="3" y="6"/>
                    </a:cubicBezTo>
                    <a:cubicBezTo>
                      <a:pt x="3" y="7"/>
                      <a:pt x="4" y="9"/>
                      <a:pt x="6" y="9"/>
                    </a:cubicBezTo>
                    <a:cubicBezTo>
                      <a:pt x="7" y="9"/>
                      <a:pt x="8" y="7"/>
                      <a:pt x="8" y="6"/>
                    </a:cubicBezTo>
                    <a:cubicBezTo>
                      <a:pt x="8" y="5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304"/>
              <p:cNvSpPr>
                <a:spLocks noEditPoints="1"/>
              </p:cNvSpPr>
              <p:nvPr/>
            </p:nvSpPr>
            <p:spPr bwMode="auto">
              <a:xfrm>
                <a:off x="5519" y="1993"/>
                <a:ext cx="339" cy="338"/>
              </a:xfrm>
              <a:custGeom>
                <a:avLst/>
                <a:gdLst>
                  <a:gd name="T0" fmla="*/ 328 w 339"/>
                  <a:gd name="T1" fmla="*/ 11 h 338"/>
                  <a:gd name="T2" fmla="*/ 328 w 339"/>
                  <a:gd name="T3" fmla="*/ 327 h 338"/>
                  <a:gd name="T4" fmla="*/ 10 w 339"/>
                  <a:gd name="T5" fmla="*/ 327 h 338"/>
                  <a:gd name="T6" fmla="*/ 10 w 339"/>
                  <a:gd name="T7" fmla="*/ 11 h 338"/>
                  <a:gd name="T8" fmla="*/ 328 w 339"/>
                  <a:gd name="T9" fmla="*/ 11 h 338"/>
                  <a:gd name="T10" fmla="*/ 339 w 339"/>
                  <a:gd name="T11" fmla="*/ 0 h 338"/>
                  <a:gd name="T12" fmla="*/ 0 w 339"/>
                  <a:gd name="T13" fmla="*/ 0 h 338"/>
                  <a:gd name="T14" fmla="*/ 0 w 339"/>
                  <a:gd name="T15" fmla="*/ 338 h 338"/>
                  <a:gd name="T16" fmla="*/ 339 w 339"/>
                  <a:gd name="T17" fmla="*/ 338 h 338"/>
                  <a:gd name="T18" fmla="*/ 339 w 339"/>
                  <a:gd name="T19" fmla="*/ 0 h 338"/>
                  <a:gd name="T20" fmla="*/ 339 w 339"/>
                  <a:gd name="T21" fmla="*/ 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9" h="338">
                    <a:moveTo>
                      <a:pt x="328" y="11"/>
                    </a:moveTo>
                    <a:lnTo>
                      <a:pt x="328" y="327"/>
                    </a:lnTo>
                    <a:lnTo>
                      <a:pt x="10" y="327"/>
                    </a:lnTo>
                    <a:lnTo>
                      <a:pt x="10" y="11"/>
                    </a:lnTo>
                    <a:lnTo>
                      <a:pt x="328" y="11"/>
                    </a:lnTo>
                    <a:close/>
                    <a:moveTo>
                      <a:pt x="339" y="0"/>
                    </a:moveTo>
                    <a:lnTo>
                      <a:pt x="0" y="0"/>
                    </a:lnTo>
                    <a:lnTo>
                      <a:pt x="0" y="338"/>
                    </a:lnTo>
                    <a:lnTo>
                      <a:pt x="339" y="338"/>
                    </a:lnTo>
                    <a:lnTo>
                      <a:pt x="339" y="0"/>
                    </a:lnTo>
                    <a:lnTo>
                      <a:pt x="3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305"/>
              <p:cNvSpPr>
                <a:spLocks noEditPoints="1"/>
              </p:cNvSpPr>
              <p:nvPr/>
            </p:nvSpPr>
            <p:spPr bwMode="auto">
              <a:xfrm>
                <a:off x="5519" y="1993"/>
                <a:ext cx="339" cy="338"/>
              </a:xfrm>
              <a:custGeom>
                <a:avLst/>
                <a:gdLst>
                  <a:gd name="T0" fmla="*/ 328 w 339"/>
                  <a:gd name="T1" fmla="*/ 11 h 338"/>
                  <a:gd name="T2" fmla="*/ 328 w 339"/>
                  <a:gd name="T3" fmla="*/ 327 h 338"/>
                  <a:gd name="T4" fmla="*/ 10 w 339"/>
                  <a:gd name="T5" fmla="*/ 327 h 338"/>
                  <a:gd name="T6" fmla="*/ 10 w 339"/>
                  <a:gd name="T7" fmla="*/ 11 h 338"/>
                  <a:gd name="T8" fmla="*/ 328 w 339"/>
                  <a:gd name="T9" fmla="*/ 11 h 338"/>
                  <a:gd name="T10" fmla="*/ 339 w 339"/>
                  <a:gd name="T11" fmla="*/ 0 h 338"/>
                  <a:gd name="T12" fmla="*/ 0 w 339"/>
                  <a:gd name="T13" fmla="*/ 0 h 338"/>
                  <a:gd name="T14" fmla="*/ 0 w 339"/>
                  <a:gd name="T15" fmla="*/ 338 h 338"/>
                  <a:gd name="T16" fmla="*/ 339 w 339"/>
                  <a:gd name="T17" fmla="*/ 338 h 338"/>
                  <a:gd name="T18" fmla="*/ 339 w 339"/>
                  <a:gd name="T19" fmla="*/ 0 h 338"/>
                  <a:gd name="T20" fmla="*/ 339 w 339"/>
                  <a:gd name="T21" fmla="*/ 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9" h="338">
                    <a:moveTo>
                      <a:pt x="328" y="11"/>
                    </a:moveTo>
                    <a:lnTo>
                      <a:pt x="328" y="327"/>
                    </a:lnTo>
                    <a:lnTo>
                      <a:pt x="10" y="327"/>
                    </a:lnTo>
                    <a:lnTo>
                      <a:pt x="10" y="11"/>
                    </a:lnTo>
                    <a:lnTo>
                      <a:pt x="328" y="11"/>
                    </a:lnTo>
                    <a:moveTo>
                      <a:pt x="339" y="0"/>
                    </a:moveTo>
                    <a:lnTo>
                      <a:pt x="0" y="0"/>
                    </a:lnTo>
                    <a:lnTo>
                      <a:pt x="0" y="338"/>
                    </a:lnTo>
                    <a:lnTo>
                      <a:pt x="339" y="338"/>
                    </a:lnTo>
                    <a:lnTo>
                      <a:pt x="339" y="0"/>
                    </a:lnTo>
                    <a:lnTo>
                      <a:pt x="3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306"/>
              <p:cNvSpPr>
                <a:spLocks noEditPoints="1"/>
              </p:cNvSpPr>
              <p:nvPr/>
            </p:nvSpPr>
            <p:spPr bwMode="auto">
              <a:xfrm>
                <a:off x="6256" y="2069"/>
                <a:ext cx="337" cy="189"/>
              </a:xfrm>
              <a:custGeom>
                <a:avLst/>
                <a:gdLst>
                  <a:gd name="T0" fmla="*/ 52 w 190"/>
                  <a:gd name="T1" fmla="*/ 106 h 106"/>
                  <a:gd name="T2" fmla="*/ 50 w 190"/>
                  <a:gd name="T3" fmla="*/ 105 h 106"/>
                  <a:gd name="T4" fmla="*/ 1 w 190"/>
                  <a:gd name="T5" fmla="*/ 36 h 106"/>
                  <a:gd name="T6" fmla="*/ 1 w 190"/>
                  <a:gd name="T7" fmla="*/ 33 h 106"/>
                  <a:gd name="T8" fmla="*/ 3 w 190"/>
                  <a:gd name="T9" fmla="*/ 31 h 106"/>
                  <a:gd name="T10" fmla="*/ 111 w 190"/>
                  <a:gd name="T11" fmla="*/ 1 h 106"/>
                  <a:gd name="T12" fmla="*/ 116 w 190"/>
                  <a:gd name="T13" fmla="*/ 0 h 106"/>
                  <a:gd name="T14" fmla="*/ 121 w 190"/>
                  <a:gd name="T15" fmla="*/ 1 h 106"/>
                  <a:gd name="T16" fmla="*/ 131 w 190"/>
                  <a:gd name="T17" fmla="*/ 7 h 106"/>
                  <a:gd name="T18" fmla="*/ 188 w 190"/>
                  <a:gd name="T19" fmla="*/ 55 h 106"/>
                  <a:gd name="T20" fmla="*/ 189 w 190"/>
                  <a:gd name="T21" fmla="*/ 59 h 106"/>
                  <a:gd name="T22" fmla="*/ 185 w 190"/>
                  <a:gd name="T23" fmla="*/ 59 h 106"/>
                  <a:gd name="T24" fmla="*/ 185 w 190"/>
                  <a:gd name="T25" fmla="*/ 59 h 106"/>
                  <a:gd name="T26" fmla="*/ 181 w 190"/>
                  <a:gd name="T27" fmla="*/ 58 h 106"/>
                  <a:gd name="T28" fmla="*/ 176 w 190"/>
                  <a:gd name="T29" fmla="*/ 58 h 106"/>
                  <a:gd name="T30" fmla="*/ 53 w 190"/>
                  <a:gd name="T31" fmla="*/ 106 h 106"/>
                  <a:gd name="T32" fmla="*/ 52 w 190"/>
                  <a:gd name="T33" fmla="*/ 106 h 106"/>
                  <a:gd name="T34" fmla="*/ 8 w 190"/>
                  <a:gd name="T35" fmla="*/ 36 h 106"/>
                  <a:gd name="T36" fmla="*/ 53 w 190"/>
                  <a:gd name="T37" fmla="*/ 100 h 106"/>
                  <a:gd name="T38" fmla="*/ 174 w 190"/>
                  <a:gd name="T39" fmla="*/ 53 h 106"/>
                  <a:gd name="T40" fmla="*/ 175 w 190"/>
                  <a:gd name="T41" fmla="*/ 52 h 106"/>
                  <a:gd name="T42" fmla="*/ 176 w 190"/>
                  <a:gd name="T43" fmla="*/ 52 h 106"/>
                  <a:gd name="T44" fmla="*/ 127 w 190"/>
                  <a:gd name="T45" fmla="*/ 11 h 106"/>
                  <a:gd name="T46" fmla="*/ 120 w 190"/>
                  <a:gd name="T47" fmla="*/ 7 h 106"/>
                  <a:gd name="T48" fmla="*/ 116 w 190"/>
                  <a:gd name="T49" fmla="*/ 6 h 106"/>
                  <a:gd name="T50" fmla="*/ 113 w 190"/>
                  <a:gd name="T51" fmla="*/ 6 h 106"/>
                  <a:gd name="T52" fmla="*/ 8 w 190"/>
                  <a:gd name="T53" fmla="*/ 3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0" h="106">
                    <a:moveTo>
                      <a:pt x="52" y="106"/>
                    </a:moveTo>
                    <a:cubicBezTo>
                      <a:pt x="51" y="106"/>
                      <a:pt x="50" y="106"/>
                      <a:pt x="50" y="10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5"/>
                      <a:pt x="0" y="34"/>
                      <a:pt x="1" y="33"/>
                    </a:cubicBezTo>
                    <a:cubicBezTo>
                      <a:pt x="1" y="32"/>
                      <a:pt x="2" y="31"/>
                      <a:pt x="3" y="31"/>
                    </a:cubicBezTo>
                    <a:cubicBezTo>
                      <a:pt x="111" y="1"/>
                      <a:pt x="111" y="1"/>
                      <a:pt x="111" y="1"/>
                    </a:cubicBezTo>
                    <a:cubicBezTo>
                      <a:pt x="112" y="1"/>
                      <a:pt x="113" y="0"/>
                      <a:pt x="116" y="0"/>
                    </a:cubicBezTo>
                    <a:cubicBezTo>
                      <a:pt x="118" y="0"/>
                      <a:pt x="120" y="1"/>
                      <a:pt x="121" y="1"/>
                    </a:cubicBezTo>
                    <a:cubicBezTo>
                      <a:pt x="126" y="3"/>
                      <a:pt x="131" y="7"/>
                      <a:pt x="131" y="7"/>
                    </a:cubicBezTo>
                    <a:cubicBezTo>
                      <a:pt x="188" y="55"/>
                      <a:pt x="188" y="55"/>
                      <a:pt x="188" y="55"/>
                    </a:cubicBezTo>
                    <a:cubicBezTo>
                      <a:pt x="190" y="56"/>
                      <a:pt x="190" y="58"/>
                      <a:pt x="189" y="59"/>
                    </a:cubicBezTo>
                    <a:cubicBezTo>
                      <a:pt x="188" y="60"/>
                      <a:pt x="186" y="60"/>
                      <a:pt x="185" y="59"/>
                    </a:cubicBezTo>
                    <a:cubicBezTo>
                      <a:pt x="185" y="59"/>
                      <a:pt x="185" y="59"/>
                      <a:pt x="185" y="59"/>
                    </a:cubicBezTo>
                    <a:cubicBezTo>
                      <a:pt x="185" y="59"/>
                      <a:pt x="184" y="58"/>
                      <a:pt x="181" y="58"/>
                    </a:cubicBezTo>
                    <a:cubicBezTo>
                      <a:pt x="179" y="58"/>
                      <a:pt x="177" y="58"/>
                      <a:pt x="176" y="58"/>
                    </a:cubicBezTo>
                    <a:cubicBezTo>
                      <a:pt x="53" y="106"/>
                      <a:pt x="53" y="106"/>
                      <a:pt x="53" y="106"/>
                    </a:cubicBezTo>
                    <a:cubicBezTo>
                      <a:pt x="53" y="106"/>
                      <a:pt x="53" y="106"/>
                      <a:pt x="52" y="106"/>
                    </a:cubicBezTo>
                    <a:close/>
                    <a:moveTo>
                      <a:pt x="8" y="36"/>
                    </a:moveTo>
                    <a:cubicBezTo>
                      <a:pt x="53" y="100"/>
                      <a:pt x="53" y="100"/>
                      <a:pt x="53" y="100"/>
                    </a:cubicBezTo>
                    <a:cubicBezTo>
                      <a:pt x="174" y="53"/>
                      <a:pt x="174" y="53"/>
                      <a:pt x="174" y="53"/>
                    </a:cubicBezTo>
                    <a:cubicBezTo>
                      <a:pt x="174" y="53"/>
                      <a:pt x="175" y="53"/>
                      <a:pt x="175" y="52"/>
                    </a:cubicBezTo>
                    <a:cubicBezTo>
                      <a:pt x="175" y="52"/>
                      <a:pt x="175" y="52"/>
                      <a:pt x="176" y="52"/>
                    </a:cubicBezTo>
                    <a:cubicBezTo>
                      <a:pt x="127" y="11"/>
                      <a:pt x="127" y="11"/>
                      <a:pt x="127" y="11"/>
                    </a:cubicBezTo>
                    <a:cubicBezTo>
                      <a:pt x="127" y="11"/>
                      <a:pt x="123" y="8"/>
                      <a:pt x="120" y="7"/>
                    </a:cubicBezTo>
                    <a:cubicBezTo>
                      <a:pt x="118" y="6"/>
                      <a:pt x="117" y="6"/>
                      <a:pt x="116" y="6"/>
                    </a:cubicBezTo>
                    <a:cubicBezTo>
                      <a:pt x="114" y="6"/>
                      <a:pt x="113" y="6"/>
                      <a:pt x="113" y="6"/>
                    </a:cubicBez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307"/>
              <p:cNvSpPr>
                <a:spLocks/>
              </p:cNvSpPr>
              <p:nvPr/>
            </p:nvSpPr>
            <p:spPr bwMode="auto">
              <a:xfrm>
                <a:off x="6352" y="2228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0 w 3"/>
                  <a:gd name="T3" fmla="*/ 0 h 5"/>
                  <a:gd name="T4" fmla="*/ 2 w 3"/>
                  <a:gd name="T5" fmla="*/ 0 h 5"/>
                  <a:gd name="T6" fmla="*/ 3 w 3"/>
                  <a:gd name="T7" fmla="*/ 5 h 5"/>
                  <a:gd name="T8" fmla="*/ 2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308"/>
              <p:cNvSpPr>
                <a:spLocks noEditPoints="1"/>
              </p:cNvSpPr>
              <p:nvPr/>
            </p:nvSpPr>
            <p:spPr bwMode="auto">
              <a:xfrm>
                <a:off x="6359" y="2164"/>
                <a:ext cx="171" cy="67"/>
              </a:xfrm>
              <a:custGeom>
                <a:avLst/>
                <a:gdLst>
                  <a:gd name="T0" fmla="*/ 0 w 171"/>
                  <a:gd name="T1" fmla="*/ 62 h 67"/>
                  <a:gd name="T2" fmla="*/ 7 w 171"/>
                  <a:gd name="T3" fmla="*/ 65 h 67"/>
                  <a:gd name="T4" fmla="*/ 11 w 171"/>
                  <a:gd name="T5" fmla="*/ 64 h 67"/>
                  <a:gd name="T6" fmla="*/ 14 w 171"/>
                  <a:gd name="T7" fmla="*/ 56 h 67"/>
                  <a:gd name="T8" fmla="*/ 11 w 171"/>
                  <a:gd name="T9" fmla="*/ 64 h 67"/>
                  <a:gd name="T10" fmla="*/ 20 w 171"/>
                  <a:gd name="T11" fmla="*/ 55 h 67"/>
                  <a:gd name="T12" fmla="*/ 25 w 171"/>
                  <a:gd name="T13" fmla="*/ 58 h 67"/>
                  <a:gd name="T14" fmla="*/ 30 w 171"/>
                  <a:gd name="T15" fmla="*/ 56 h 67"/>
                  <a:gd name="T16" fmla="*/ 34 w 171"/>
                  <a:gd name="T17" fmla="*/ 49 h 67"/>
                  <a:gd name="T18" fmla="*/ 30 w 171"/>
                  <a:gd name="T19" fmla="*/ 56 h 67"/>
                  <a:gd name="T20" fmla="*/ 39 w 171"/>
                  <a:gd name="T21" fmla="*/ 48 h 67"/>
                  <a:gd name="T22" fmla="*/ 44 w 171"/>
                  <a:gd name="T23" fmla="*/ 49 h 67"/>
                  <a:gd name="T24" fmla="*/ 50 w 171"/>
                  <a:gd name="T25" fmla="*/ 48 h 67"/>
                  <a:gd name="T26" fmla="*/ 53 w 171"/>
                  <a:gd name="T27" fmla="*/ 42 h 67"/>
                  <a:gd name="T28" fmla="*/ 50 w 171"/>
                  <a:gd name="T29" fmla="*/ 48 h 67"/>
                  <a:gd name="T30" fmla="*/ 59 w 171"/>
                  <a:gd name="T31" fmla="*/ 40 h 67"/>
                  <a:gd name="T32" fmla="*/ 64 w 171"/>
                  <a:gd name="T33" fmla="*/ 42 h 67"/>
                  <a:gd name="T34" fmla="*/ 69 w 171"/>
                  <a:gd name="T35" fmla="*/ 40 h 67"/>
                  <a:gd name="T36" fmla="*/ 73 w 171"/>
                  <a:gd name="T37" fmla="*/ 35 h 67"/>
                  <a:gd name="T38" fmla="*/ 69 w 171"/>
                  <a:gd name="T39" fmla="*/ 40 h 67"/>
                  <a:gd name="T40" fmla="*/ 76 w 171"/>
                  <a:gd name="T41" fmla="*/ 33 h 67"/>
                  <a:gd name="T42" fmla="*/ 83 w 171"/>
                  <a:gd name="T43" fmla="*/ 35 h 67"/>
                  <a:gd name="T44" fmla="*/ 89 w 171"/>
                  <a:gd name="T45" fmla="*/ 33 h 67"/>
                  <a:gd name="T46" fmla="*/ 92 w 171"/>
                  <a:gd name="T47" fmla="*/ 28 h 67"/>
                  <a:gd name="T48" fmla="*/ 89 w 171"/>
                  <a:gd name="T49" fmla="*/ 33 h 67"/>
                  <a:gd name="T50" fmla="*/ 96 w 171"/>
                  <a:gd name="T51" fmla="*/ 26 h 67"/>
                  <a:gd name="T52" fmla="*/ 103 w 171"/>
                  <a:gd name="T53" fmla="*/ 28 h 67"/>
                  <a:gd name="T54" fmla="*/ 108 w 171"/>
                  <a:gd name="T55" fmla="*/ 26 h 67"/>
                  <a:gd name="T56" fmla="*/ 112 w 171"/>
                  <a:gd name="T57" fmla="*/ 21 h 67"/>
                  <a:gd name="T58" fmla="*/ 108 w 171"/>
                  <a:gd name="T59" fmla="*/ 26 h 67"/>
                  <a:gd name="T60" fmla="*/ 115 w 171"/>
                  <a:gd name="T61" fmla="*/ 19 h 67"/>
                  <a:gd name="T62" fmla="*/ 123 w 171"/>
                  <a:gd name="T63" fmla="*/ 21 h 67"/>
                  <a:gd name="T64" fmla="*/ 128 w 171"/>
                  <a:gd name="T65" fmla="*/ 19 h 67"/>
                  <a:gd name="T66" fmla="*/ 130 w 171"/>
                  <a:gd name="T67" fmla="*/ 14 h 67"/>
                  <a:gd name="T68" fmla="*/ 128 w 171"/>
                  <a:gd name="T69" fmla="*/ 19 h 67"/>
                  <a:gd name="T70" fmla="*/ 135 w 171"/>
                  <a:gd name="T71" fmla="*/ 12 h 67"/>
                  <a:gd name="T72" fmla="*/ 142 w 171"/>
                  <a:gd name="T73" fmla="*/ 14 h 67"/>
                  <a:gd name="T74" fmla="*/ 147 w 171"/>
                  <a:gd name="T75" fmla="*/ 12 h 67"/>
                  <a:gd name="T76" fmla="*/ 149 w 171"/>
                  <a:gd name="T77" fmla="*/ 7 h 67"/>
                  <a:gd name="T78" fmla="*/ 147 w 171"/>
                  <a:gd name="T79" fmla="*/ 12 h 67"/>
                  <a:gd name="T80" fmla="*/ 155 w 171"/>
                  <a:gd name="T81" fmla="*/ 5 h 67"/>
                  <a:gd name="T82" fmla="*/ 162 w 171"/>
                  <a:gd name="T83" fmla="*/ 7 h 67"/>
                  <a:gd name="T84" fmla="*/ 167 w 171"/>
                  <a:gd name="T85" fmla="*/ 5 h 67"/>
                  <a:gd name="T86" fmla="*/ 169 w 171"/>
                  <a:gd name="T87" fmla="*/ 0 h 67"/>
                  <a:gd name="T88" fmla="*/ 167 w 171"/>
                  <a:gd name="T89" fmla="*/ 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1" h="67">
                    <a:moveTo>
                      <a:pt x="2" y="67"/>
                    </a:moveTo>
                    <a:lnTo>
                      <a:pt x="0" y="62"/>
                    </a:lnTo>
                    <a:lnTo>
                      <a:pt x="5" y="60"/>
                    </a:lnTo>
                    <a:lnTo>
                      <a:pt x="7" y="65"/>
                    </a:lnTo>
                    <a:lnTo>
                      <a:pt x="2" y="67"/>
                    </a:lnTo>
                    <a:close/>
                    <a:moveTo>
                      <a:pt x="11" y="64"/>
                    </a:moveTo>
                    <a:lnTo>
                      <a:pt x="9" y="58"/>
                    </a:lnTo>
                    <a:lnTo>
                      <a:pt x="14" y="56"/>
                    </a:lnTo>
                    <a:lnTo>
                      <a:pt x="16" y="62"/>
                    </a:lnTo>
                    <a:lnTo>
                      <a:pt x="11" y="64"/>
                    </a:lnTo>
                    <a:close/>
                    <a:moveTo>
                      <a:pt x="21" y="60"/>
                    </a:moveTo>
                    <a:lnTo>
                      <a:pt x="20" y="55"/>
                    </a:lnTo>
                    <a:lnTo>
                      <a:pt x="23" y="53"/>
                    </a:lnTo>
                    <a:lnTo>
                      <a:pt x="25" y="58"/>
                    </a:lnTo>
                    <a:lnTo>
                      <a:pt x="21" y="60"/>
                    </a:lnTo>
                    <a:close/>
                    <a:moveTo>
                      <a:pt x="30" y="56"/>
                    </a:moveTo>
                    <a:lnTo>
                      <a:pt x="28" y="51"/>
                    </a:lnTo>
                    <a:lnTo>
                      <a:pt x="34" y="49"/>
                    </a:lnTo>
                    <a:lnTo>
                      <a:pt x="36" y="53"/>
                    </a:lnTo>
                    <a:lnTo>
                      <a:pt x="30" y="56"/>
                    </a:lnTo>
                    <a:close/>
                    <a:moveTo>
                      <a:pt x="41" y="51"/>
                    </a:moveTo>
                    <a:lnTo>
                      <a:pt x="39" y="48"/>
                    </a:lnTo>
                    <a:lnTo>
                      <a:pt x="43" y="46"/>
                    </a:lnTo>
                    <a:lnTo>
                      <a:pt x="44" y="49"/>
                    </a:lnTo>
                    <a:lnTo>
                      <a:pt x="41" y="51"/>
                    </a:lnTo>
                    <a:close/>
                    <a:moveTo>
                      <a:pt x="50" y="48"/>
                    </a:moveTo>
                    <a:lnTo>
                      <a:pt x="48" y="44"/>
                    </a:lnTo>
                    <a:lnTo>
                      <a:pt x="53" y="42"/>
                    </a:lnTo>
                    <a:lnTo>
                      <a:pt x="55" y="46"/>
                    </a:lnTo>
                    <a:lnTo>
                      <a:pt x="50" y="48"/>
                    </a:lnTo>
                    <a:close/>
                    <a:moveTo>
                      <a:pt x="60" y="44"/>
                    </a:moveTo>
                    <a:lnTo>
                      <a:pt x="59" y="40"/>
                    </a:lnTo>
                    <a:lnTo>
                      <a:pt x="62" y="39"/>
                    </a:lnTo>
                    <a:lnTo>
                      <a:pt x="64" y="42"/>
                    </a:lnTo>
                    <a:lnTo>
                      <a:pt x="60" y="44"/>
                    </a:lnTo>
                    <a:close/>
                    <a:moveTo>
                      <a:pt x="69" y="40"/>
                    </a:moveTo>
                    <a:lnTo>
                      <a:pt x="67" y="37"/>
                    </a:lnTo>
                    <a:lnTo>
                      <a:pt x="73" y="35"/>
                    </a:lnTo>
                    <a:lnTo>
                      <a:pt x="75" y="39"/>
                    </a:lnTo>
                    <a:lnTo>
                      <a:pt x="69" y="40"/>
                    </a:lnTo>
                    <a:close/>
                    <a:moveTo>
                      <a:pt x="78" y="37"/>
                    </a:moveTo>
                    <a:lnTo>
                      <a:pt x="76" y="33"/>
                    </a:lnTo>
                    <a:lnTo>
                      <a:pt x="82" y="32"/>
                    </a:lnTo>
                    <a:lnTo>
                      <a:pt x="83" y="35"/>
                    </a:lnTo>
                    <a:lnTo>
                      <a:pt x="78" y="37"/>
                    </a:lnTo>
                    <a:close/>
                    <a:moveTo>
                      <a:pt x="89" y="33"/>
                    </a:moveTo>
                    <a:lnTo>
                      <a:pt x="87" y="30"/>
                    </a:lnTo>
                    <a:lnTo>
                      <a:pt x="92" y="28"/>
                    </a:lnTo>
                    <a:lnTo>
                      <a:pt x="94" y="32"/>
                    </a:lnTo>
                    <a:lnTo>
                      <a:pt x="89" y="33"/>
                    </a:lnTo>
                    <a:close/>
                    <a:moveTo>
                      <a:pt x="98" y="30"/>
                    </a:moveTo>
                    <a:lnTo>
                      <a:pt x="96" y="26"/>
                    </a:lnTo>
                    <a:lnTo>
                      <a:pt x="101" y="24"/>
                    </a:lnTo>
                    <a:lnTo>
                      <a:pt x="103" y="28"/>
                    </a:lnTo>
                    <a:lnTo>
                      <a:pt x="98" y="30"/>
                    </a:lnTo>
                    <a:close/>
                    <a:moveTo>
                      <a:pt x="108" y="26"/>
                    </a:moveTo>
                    <a:lnTo>
                      <a:pt x="107" y="23"/>
                    </a:lnTo>
                    <a:lnTo>
                      <a:pt x="112" y="21"/>
                    </a:lnTo>
                    <a:lnTo>
                      <a:pt x="114" y="24"/>
                    </a:lnTo>
                    <a:lnTo>
                      <a:pt x="108" y="26"/>
                    </a:lnTo>
                    <a:close/>
                    <a:moveTo>
                      <a:pt x="117" y="23"/>
                    </a:moveTo>
                    <a:lnTo>
                      <a:pt x="115" y="19"/>
                    </a:lnTo>
                    <a:lnTo>
                      <a:pt x="121" y="17"/>
                    </a:lnTo>
                    <a:lnTo>
                      <a:pt x="123" y="21"/>
                    </a:lnTo>
                    <a:lnTo>
                      <a:pt x="117" y="23"/>
                    </a:lnTo>
                    <a:close/>
                    <a:moveTo>
                      <a:pt x="128" y="19"/>
                    </a:moveTo>
                    <a:lnTo>
                      <a:pt x="126" y="16"/>
                    </a:lnTo>
                    <a:lnTo>
                      <a:pt x="130" y="14"/>
                    </a:lnTo>
                    <a:lnTo>
                      <a:pt x="131" y="17"/>
                    </a:lnTo>
                    <a:lnTo>
                      <a:pt x="128" y="19"/>
                    </a:lnTo>
                    <a:close/>
                    <a:moveTo>
                      <a:pt x="137" y="16"/>
                    </a:moveTo>
                    <a:lnTo>
                      <a:pt x="135" y="12"/>
                    </a:lnTo>
                    <a:lnTo>
                      <a:pt x="140" y="10"/>
                    </a:lnTo>
                    <a:lnTo>
                      <a:pt x="142" y="14"/>
                    </a:lnTo>
                    <a:lnTo>
                      <a:pt x="137" y="16"/>
                    </a:lnTo>
                    <a:close/>
                    <a:moveTo>
                      <a:pt x="147" y="12"/>
                    </a:moveTo>
                    <a:lnTo>
                      <a:pt x="146" y="8"/>
                    </a:lnTo>
                    <a:lnTo>
                      <a:pt x="149" y="7"/>
                    </a:lnTo>
                    <a:lnTo>
                      <a:pt x="151" y="10"/>
                    </a:lnTo>
                    <a:lnTo>
                      <a:pt x="147" y="12"/>
                    </a:lnTo>
                    <a:close/>
                    <a:moveTo>
                      <a:pt x="156" y="8"/>
                    </a:moveTo>
                    <a:lnTo>
                      <a:pt x="155" y="5"/>
                    </a:lnTo>
                    <a:lnTo>
                      <a:pt x="160" y="3"/>
                    </a:lnTo>
                    <a:lnTo>
                      <a:pt x="162" y="7"/>
                    </a:lnTo>
                    <a:lnTo>
                      <a:pt x="156" y="8"/>
                    </a:lnTo>
                    <a:close/>
                    <a:moveTo>
                      <a:pt x="167" y="5"/>
                    </a:moveTo>
                    <a:lnTo>
                      <a:pt x="165" y="1"/>
                    </a:lnTo>
                    <a:lnTo>
                      <a:pt x="169" y="0"/>
                    </a:lnTo>
                    <a:lnTo>
                      <a:pt x="171" y="3"/>
                    </a:lnTo>
                    <a:lnTo>
                      <a:pt x="167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309"/>
              <p:cNvSpPr>
                <a:spLocks/>
              </p:cNvSpPr>
              <p:nvPr/>
            </p:nvSpPr>
            <p:spPr bwMode="auto">
              <a:xfrm>
                <a:off x="6533" y="2160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2 h 5"/>
                  <a:gd name="T4" fmla="*/ 2 w 4"/>
                  <a:gd name="T5" fmla="*/ 0 h 5"/>
                  <a:gd name="T6" fmla="*/ 4 w 4"/>
                  <a:gd name="T7" fmla="*/ 5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310"/>
              <p:cNvSpPr>
                <a:spLocks/>
              </p:cNvSpPr>
              <p:nvPr/>
            </p:nvSpPr>
            <p:spPr bwMode="auto">
              <a:xfrm>
                <a:off x="6327" y="220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0 h 5"/>
                  <a:gd name="T4" fmla="*/ 2 w 4"/>
                  <a:gd name="T5" fmla="*/ 0 h 5"/>
                  <a:gd name="T6" fmla="*/ 4 w 4"/>
                  <a:gd name="T7" fmla="*/ 3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311"/>
              <p:cNvSpPr>
                <a:spLocks noEditPoints="1"/>
              </p:cNvSpPr>
              <p:nvPr/>
            </p:nvSpPr>
            <p:spPr bwMode="auto">
              <a:xfrm>
                <a:off x="6334" y="2140"/>
                <a:ext cx="165" cy="64"/>
              </a:xfrm>
              <a:custGeom>
                <a:avLst/>
                <a:gdLst>
                  <a:gd name="T0" fmla="*/ 0 w 165"/>
                  <a:gd name="T1" fmla="*/ 59 h 64"/>
                  <a:gd name="T2" fmla="*/ 5 w 165"/>
                  <a:gd name="T3" fmla="*/ 63 h 64"/>
                  <a:gd name="T4" fmla="*/ 11 w 165"/>
                  <a:gd name="T5" fmla="*/ 61 h 64"/>
                  <a:gd name="T6" fmla="*/ 14 w 165"/>
                  <a:gd name="T7" fmla="*/ 54 h 64"/>
                  <a:gd name="T8" fmla="*/ 11 w 165"/>
                  <a:gd name="T9" fmla="*/ 61 h 64"/>
                  <a:gd name="T10" fmla="*/ 20 w 165"/>
                  <a:gd name="T11" fmla="*/ 52 h 64"/>
                  <a:gd name="T12" fmla="*/ 27 w 165"/>
                  <a:gd name="T13" fmla="*/ 56 h 64"/>
                  <a:gd name="T14" fmla="*/ 30 w 165"/>
                  <a:gd name="T15" fmla="*/ 54 h 64"/>
                  <a:gd name="T16" fmla="*/ 34 w 165"/>
                  <a:gd name="T17" fmla="*/ 47 h 64"/>
                  <a:gd name="T18" fmla="*/ 30 w 165"/>
                  <a:gd name="T19" fmla="*/ 54 h 64"/>
                  <a:gd name="T20" fmla="*/ 39 w 165"/>
                  <a:gd name="T21" fmla="*/ 45 h 64"/>
                  <a:gd name="T22" fmla="*/ 46 w 165"/>
                  <a:gd name="T23" fmla="*/ 48 h 64"/>
                  <a:gd name="T24" fmla="*/ 52 w 165"/>
                  <a:gd name="T25" fmla="*/ 47 h 64"/>
                  <a:gd name="T26" fmla="*/ 53 w 165"/>
                  <a:gd name="T27" fmla="*/ 40 h 64"/>
                  <a:gd name="T28" fmla="*/ 52 w 165"/>
                  <a:gd name="T29" fmla="*/ 47 h 64"/>
                  <a:gd name="T30" fmla="*/ 59 w 165"/>
                  <a:gd name="T31" fmla="*/ 38 h 64"/>
                  <a:gd name="T32" fmla="*/ 66 w 165"/>
                  <a:gd name="T33" fmla="*/ 41 h 64"/>
                  <a:gd name="T34" fmla="*/ 71 w 165"/>
                  <a:gd name="T35" fmla="*/ 40 h 64"/>
                  <a:gd name="T36" fmla="*/ 75 w 165"/>
                  <a:gd name="T37" fmla="*/ 32 h 64"/>
                  <a:gd name="T38" fmla="*/ 71 w 165"/>
                  <a:gd name="T39" fmla="*/ 40 h 64"/>
                  <a:gd name="T40" fmla="*/ 78 w 165"/>
                  <a:gd name="T41" fmla="*/ 31 h 64"/>
                  <a:gd name="T42" fmla="*/ 85 w 165"/>
                  <a:gd name="T43" fmla="*/ 34 h 64"/>
                  <a:gd name="T44" fmla="*/ 91 w 165"/>
                  <a:gd name="T45" fmla="*/ 32 h 64"/>
                  <a:gd name="T46" fmla="*/ 94 w 165"/>
                  <a:gd name="T47" fmla="*/ 25 h 64"/>
                  <a:gd name="T48" fmla="*/ 91 w 165"/>
                  <a:gd name="T49" fmla="*/ 32 h 64"/>
                  <a:gd name="T50" fmla="*/ 100 w 165"/>
                  <a:gd name="T51" fmla="*/ 24 h 64"/>
                  <a:gd name="T52" fmla="*/ 105 w 165"/>
                  <a:gd name="T53" fmla="*/ 27 h 64"/>
                  <a:gd name="T54" fmla="*/ 110 w 165"/>
                  <a:gd name="T55" fmla="*/ 25 h 64"/>
                  <a:gd name="T56" fmla="*/ 114 w 165"/>
                  <a:gd name="T57" fmla="*/ 18 h 64"/>
                  <a:gd name="T58" fmla="*/ 110 w 165"/>
                  <a:gd name="T59" fmla="*/ 25 h 64"/>
                  <a:gd name="T60" fmla="*/ 119 w 165"/>
                  <a:gd name="T61" fmla="*/ 16 h 64"/>
                  <a:gd name="T62" fmla="*/ 126 w 165"/>
                  <a:gd name="T63" fmla="*/ 20 h 64"/>
                  <a:gd name="T64" fmla="*/ 130 w 165"/>
                  <a:gd name="T65" fmla="*/ 18 h 64"/>
                  <a:gd name="T66" fmla="*/ 133 w 165"/>
                  <a:gd name="T67" fmla="*/ 11 h 64"/>
                  <a:gd name="T68" fmla="*/ 130 w 165"/>
                  <a:gd name="T69" fmla="*/ 18 h 64"/>
                  <a:gd name="T70" fmla="*/ 139 w 165"/>
                  <a:gd name="T71" fmla="*/ 9 h 64"/>
                  <a:gd name="T72" fmla="*/ 146 w 165"/>
                  <a:gd name="T73" fmla="*/ 13 h 64"/>
                  <a:gd name="T74" fmla="*/ 151 w 165"/>
                  <a:gd name="T75" fmla="*/ 11 h 64"/>
                  <a:gd name="T76" fmla="*/ 153 w 165"/>
                  <a:gd name="T77" fmla="*/ 4 h 64"/>
                  <a:gd name="T78" fmla="*/ 151 w 165"/>
                  <a:gd name="T79" fmla="*/ 11 h 64"/>
                  <a:gd name="T80" fmla="*/ 158 w 165"/>
                  <a:gd name="T81" fmla="*/ 2 h 64"/>
                  <a:gd name="T82" fmla="*/ 165 w 165"/>
                  <a:gd name="T83" fmla="*/ 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5" h="64">
                    <a:moveTo>
                      <a:pt x="2" y="64"/>
                    </a:moveTo>
                    <a:lnTo>
                      <a:pt x="0" y="59"/>
                    </a:lnTo>
                    <a:lnTo>
                      <a:pt x="5" y="57"/>
                    </a:lnTo>
                    <a:lnTo>
                      <a:pt x="5" y="63"/>
                    </a:lnTo>
                    <a:lnTo>
                      <a:pt x="2" y="64"/>
                    </a:lnTo>
                    <a:close/>
                    <a:moveTo>
                      <a:pt x="11" y="61"/>
                    </a:moveTo>
                    <a:lnTo>
                      <a:pt x="9" y="56"/>
                    </a:lnTo>
                    <a:lnTo>
                      <a:pt x="14" y="54"/>
                    </a:lnTo>
                    <a:lnTo>
                      <a:pt x="16" y="59"/>
                    </a:lnTo>
                    <a:lnTo>
                      <a:pt x="11" y="61"/>
                    </a:lnTo>
                    <a:close/>
                    <a:moveTo>
                      <a:pt x="21" y="57"/>
                    </a:moveTo>
                    <a:lnTo>
                      <a:pt x="20" y="52"/>
                    </a:lnTo>
                    <a:lnTo>
                      <a:pt x="25" y="50"/>
                    </a:lnTo>
                    <a:lnTo>
                      <a:pt x="27" y="56"/>
                    </a:lnTo>
                    <a:lnTo>
                      <a:pt x="21" y="57"/>
                    </a:lnTo>
                    <a:close/>
                    <a:moveTo>
                      <a:pt x="30" y="54"/>
                    </a:moveTo>
                    <a:lnTo>
                      <a:pt x="29" y="48"/>
                    </a:lnTo>
                    <a:lnTo>
                      <a:pt x="34" y="47"/>
                    </a:lnTo>
                    <a:lnTo>
                      <a:pt x="36" y="52"/>
                    </a:lnTo>
                    <a:lnTo>
                      <a:pt x="30" y="54"/>
                    </a:lnTo>
                    <a:close/>
                    <a:moveTo>
                      <a:pt x="41" y="50"/>
                    </a:moveTo>
                    <a:lnTo>
                      <a:pt x="39" y="45"/>
                    </a:lnTo>
                    <a:lnTo>
                      <a:pt x="45" y="43"/>
                    </a:lnTo>
                    <a:lnTo>
                      <a:pt x="46" y="48"/>
                    </a:lnTo>
                    <a:lnTo>
                      <a:pt x="41" y="50"/>
                    </a:lnTo>
                    <a:close/>
                    <a:moveTo>
                      <a:pt x="52" y="47"/>
                    </a:moveTo>
                    <a:lnTo>
                      <a:pt x="50" y="41"/>
                    </a:lnTo>
                    <a:lnTo>
                      <a:pt x="53" y="40"/>
                    </a:lnTo>
                    <a:lnTo>
                      <a:pt x="55" y="45"/>
                    </a:lnTo>
                    <a:lnTo>
                      <a:pt x="52" y="47"/>
                    </a:lnTo>
                    <a:close/>
                    <a:moveTo>
                      <a:pt x="61" y="43"/>
                    </a:moveTo>
                    <a:lnTo>
                      <a:pt x="59" y="38"/>
                    </a:lnTo>
                    <a:lnTo>
                      <a:pt x="64" y="36"/>
                    </a:lnTo>
                    <a:lnTo>
                      <a:pt x="66" y="41"/>
                    </a:lnTo>
                    <a:lnTo>
                      <a:pt x="61" y="43"/>
                    </a:lnTo>
                    <a:close/>
                    <a:moveTo>
                      <a:pt x="71" y="40"/>
                    </a:moveTo>
                    <a:lnTo>
                      <a:pt x="69" y="34"/>
                    </a:lnTo>
                    <a:lnTo>
                      <a:pt x="75" y="32"/>
                    </a:lnTo>
                    <a:lnTo>
                      <a:pt x="77" y="38"/>
                    </a:lnTo>
                    <a:lnTo>
                      <a:pt x="71" y="40"/>
                    </a:lnTo>
                    <a:close/>
                    <a:moveTo>
                      <a:pt x="80" y="36"/>
                    </a:moveTo>
                    <a:lnTo>
                      <a:pt x="78" y="31"/>
                    </a:lnTo>
                    <a:lnTo>
                      <a:pt x="84" y="29"/>
                    </a:lnTo>
                    <a:lnTo>
                      <a:pt x="85" y="34"/>
                    </a:lnTo>
                    <a:lnTo>
                      <a:pt x="80" y="36"/>
                    </a:lnTo>
                    <a:close/>
                    <a:moveTo>
                      <a:pt x="91" y="32"/>
                    </a:moveTo>
                    <a:lnTo>
                      <a:pt x="89" y="27"/>
                    </a:lnTo>
                    <a:lnTo>
                      <a:pt x="94" y="25"/>
                    </a:lnTo>
                    <a:lnTo>
                      <a:pt x="96" y="31"/>
                    </a:lnTo>
                    <a:lnTo>
                      <a:pt x="91" y="32"/>
                    </a:lnTo>
                    <a:close/>
                    <a:moveTo>
                      <a:pt x="101" y="29"/>
                    </a:moveTo>
                    <a:lnTo>
                      <a:pt x="100" y="24"/>
                    </a:lnTo>
                    <a:lnTo>
                      <a:pt x="103" y="22"/>
                    </a:lnTo>
                    <a:lnTo>
                      <a:pt x="105" y="27"/>
                    </a:lnTo>
                    <a:lnTo>
                      <a:pt x="101" y="29"/>
                    </a:lnTo>
                    <a:close/>
                    <a:moveTo>
                      <a:pt x="110" y="25"/>
                    </a:moveTo>
                    <a:lnTo>
                      <a:pt x="108" y="20"/>
                    </a:lnTo>
                    <a:lnTo>
                      <a:pt x="114" y="18"/>
                    </a:lnTo>
                    <a:lnTo>
                      <a:pt x="116" y="24"/>
                    </a:lnTo>
                    <a:lnTo>
                      <a:pt x="110" y="25"/>
                    </a:lnTo>
                    <a:close/>
                    <a:moveTo>
                      <a:pt x="121" y="22"/>
                    </a:moveTo>
                    <a:lnTo>
                      <a:pt x="119" y="16"/>
                    </a:lnTo>
                    <a:lnTo>
                      <a:pt x="124" y="15"/>
                    </a:lnTo>
                    <a:lnTo>
                      <a:pt x="126" y="20"/>
                    </a:lnTo>
                    <a:lnTo>
                      <a:pt x="121" y="22"/>
                    </a:lnTo>
                    <a:close/>
                    <a:moveTo>
                      <a:pt x="130" y="18"/>
                    </a:moveTo>
                    <a:lnTo>
                      <a:pt x="128" y="13"/>
                    </a:lnTo>
                    <a:lnTo>
                      <a:pt x="133" y="11"/>
                    </a:lnTo>
                    <a:lnTo>
                      <a:pt x="135" y="16"/>
                    </a:lnTo>
                    <a:lnTo>
                      <a:pt x="130" y="18"/>
                    </a:lnTo>
                    <a:close/>
                    <a:moveTo>
                      <a:pt x="140" y="15"/>
                    </a:moveTo>
                    <a:lnTo>
                      <a:pt x="139" y="9"/>
                    </a:lnTo>
                    <a:lnTo>
                      <a:pt x="144" y="8"/>
                    </a:lnTo>
                    <a:lnTo>
                      <a:pt x="146" y="13"/>
                    </a:lnTo>
                    <a:lnTo>
                      <a:pt x="140" y="15"/>
                    </a:lnTo>
                    <a:close/>
                    <a:moveTo>
                      <a:pt x="151" y="11"/>
                    </a:moveTo>
                    <a:lnTo>
                      <a:pt x="149" y="6"/>
                    </a:lnTo>
                    <a:lnTo>
                      <a:pt x="153" y="4"/>
                    </a:lnTo>
                    <a:lnTo>
                      <a:pt x="155" y="9"/>
                    </a:lnTo>
                    <a:lnTo>
                      <a:pt x="151" y="11"/>
                    </a:lnTo>
                    <a:close/>
                    <a:moveTo>
                      <a:pt x="160" y="8"/>
                    </a:moveTo>
                    <a:lnTo>
                      <a:pt x="158" y="2"/>
                    </a:lnTo>
                    <a:lnTo>
                      <a:pt x="164" y="0"/>
                    </a:lnTo>
                    <a:lnTo>
                      <a:pt x="165" y="6"/>
                    </a:lnTo>
                    <a:lnTo>
                      <a:pt x="16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312"/>
              <p:cNvSpPr>
                <a:spLocks/>
              </p:cNvSpPr>
              <p:nvPr/>
            </p:nvSpPr>
            <p:spPr bwMode="auto">
              <a:xfrm>
                <a:off x="6503" y="2139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0 w 3"/>
                  <a:gd name="T3" fmla="*/ 0 h 5"/>
                  <a:gd name="T4" fmla="*/ 2 w 3"/>
                  <a:gd name="T5" fmla="*/ 0 h 5"/>
                  <a:gd name="T6" fmla="*/ 3 w 3"/>
                  <a:gd name="T7" fmla="*/ 5 h 5"/>
                  <a:gd name="T8" fmla="*/ 2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313"/>
              <p:cNvSpPr>
                <a:spLocks/>
              </p:cNvSpPr>
              <p:nvPr/>
            </p:nvSpPr>
            <p:spPr bwMode="auto">
              <a:xfrm>
                <a:off x="6307" y="2171"/>
                <a:ext cx="4" cy="7"/>
              </a:xfrm>
              <a:custGeom>
                <a:avLst/>
                <a:gdLst>
                  <a:gd name="T0" fmla="*/ 2 w 4"/>
                  <a:gd name="T1" fmla="*/ 7 h 7"/>
                  <a:gd name="T2" fmla="*/ 0 w 4"/>
                  <a:gd name="T3" fmla="*/ 1 h 7"/>
                  <a:gd name="T4" fmla="*/ 2 w 4"/>
                  <a:gd name="T5" fmla="*/ 0 h 7"/>
                  <a:gd name="T6" fmla="*/ 4 w 4"/>
                  <a:gd name="T7" fmla="*/ 5 h 7"/>
                  <a:gd name="T8" fmla="*/ 2 w 4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4" y="5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314"/>
              <p:cNvSpPr>
                <a:spLocks noEditPoints="1"/>
              </p:cNvSpPr>
              <p:nvPr/>
            </p:nvSpPr>
            <p:spPr bwMode="auto">
              <a:xfrm>
                <a:off x="6315" y="2117"/>
                <a:ext cx="158" cy="57"/>
              </a:xfrm>
              <a:custGeom>
                <a:avLst/>
                <a:gdLst>
                  <a:gd name="T0" fmla="*/ 0 w 158"/>
                  <a:gd name="T1" fmla="*/ 52 h 57"/>
                  <a:gd name="T2" fmla="*/ 5 w 158"/>
                  <a:gd name="T3" fmla="*/ 55 h 57"/>
                  <a:gd name="T4" fmla="*/ 10 w 158"/>
                  <a:gd name="T5" fmla="*/ 54 h 57"/>
                  <a:gd name="T6" fmla="*/ 14 w 158"/>
                  <a:gd name="T7" fmla="*/ 48 h 57"/>
                  <a:gd name="T8" fmla="*/ 10 w 158"/>
                  <a:gd name="T9" fmla="*/ 54 h 57"/>
                  <a:gd name="T10" fmla="*/ 19 w 158"/>
                  <a:gd name="T11" fmla="*/ 47 h 57"/>
                  <a:gd name="T12" fmla="*/ 24 w 158"/>
                  <a:gd name="T13" fmla="*/ 50 h 57"/>
                  <a:gd name="T14" fmla="*/ 30 w 158"/>
                  <a:gd name="T15" fmla="*/ 48 h 57"/>
                  <a:gd name="T16" fmla="*/ 33 w 158"/>
                  <a:gd name="T17" fmla="*/ 41 h 57"/>
                  <a:gd name="T18" fmla="*/ 30 w 158"/>
                  <a:gd name="T19" fmla="*/ 48 h 57"/>
                  <a:gd name="T20" fmla="*/ 37 w 158"/>
                  <a:gd name="T21" fmla="*/ 39 h 57"/>
                  <a:gd name="T22" fmla="*/ 44 w 158"/>
                  <a:gd name="T23" fmla="*/ 43 h 57"/>
                  <a:gd name="T24" fmla="*/ 49 w 158"/>
                  <a:gd name="T25" fmla="*/ 41 h 57"/>
                  <a:gd name="T26" fmla="*/ 51 w 158"/>
                  <a:gd name="T27" fmla="*/ 36 h 57"/>
                  <a:gd name="T28" fmla="*/ 49 w 158"/>
                  <a:gd name="T29" fmla="*/ 41 h 57"/>
                  <a:gd name="T30" fmla="*/ 56 w 158"/>
                  <a:gd name="T31" fmla="*/ 34 h 57"/>
                  <a:gd name="T32" fmla="*/ 64 w 158"/>
                  <a:gd name="T33" fmla="*/ 38 h 57"/>
                  <a:gd name="T34" fmla="*/ 67 w 158"/>
                  <a:gd name="T35" fmla="*/ 36 h 57"/>
                  <a:gd name="T36" fmla="*/ 71 w 158"/>
                  <a:gd name="T37" fmla="*/ 29 h 57"/>
                  <a:gd name="T38" fmla="*/ 67 w 158"/>
                  <a:gd name="T39" fmla="*/ 36 h 57"/>
                  <a:gd name="T40" fmla="*/ 76 w 158"/>
                  <a:gd name="T41" fmla="*/ 27 h 57"/>
                  <a:gd name="T42" fmla="*/ 81 w 158"/>
                  <a:gd name="T43" fmla="*/ 31 h 57"/>
                  <a:gd name="T44" fmla="*/ 87 w 158"/>
                  <a:gd name="T45" fmla="*/ 29 h 57"/>
                  <a:gd name="T46" fmla="*/ 90 w 158"/>
                  <a:gd name="T47" fmla="*/ 23 h 57"/>
                  <a:gd name="T48" fmla="*/ 87 w 158"/>
                  <a:gd name="T49" fmla="*/ 29 h 57"/>
                  <a:gd name="T50" fmla="*/ 96 w 158"/>
                  <a:gd name="T51" fmla="*/ 22 h 57"/>
                  <a:gd name="T52" fmla="*/ 101 w 158"/>
                  <a:gd name="T53" fmla="*/ 25 h 57"/>
                  <a:gd name="T54" fmla="*/ 106 w 158"/>
                  <a:gd name="T55" fmla="*/ 23 h 57"/>
                  <a:gd name="T56" fmla="*/ 110 w 158"/>
                  <a:gd name="T57" fmla="*/ 16 h 57"/>
                  <a:gd name="T58" fmla="*/ 106 w 158"/>
                  <a:gd name="T59" fmla="*/ 23 h 57"/>
                  <a:gd name="T60" fmla="*/ 113 w 158"/>
                  <a:gd name="T61" fmla="*/ 15 h 57"/>
                  <a:gd name="T62" fmla="*/ 120 w 158"/>
                  <a:gd name="T63" fmla="*/ 18 h 57"/>
                  <a:gd name="T64" fmla="*/ 126 w 158"/>
                  <a:gd name="T65" fmla="*/ 16 h 57"/>
                  <a:gd name="T66" fmla="*/ 127 w 158"/>
                  <a:gd name="T67" fmla="*/ 9 h 57"/>
                  <a:gd name="T68" fmla="*/ 126 w 158"/>
                  <a:gd name="T69" fmla="*/ 16 h 57"/>
                  <a:gd name="T70" fmla="*/ 133 w 158"/>
                  <a:gd name="T71" fmla="*/ 9 h 57"/>
                  <a:gd name="T72" fmla="*/ 140 w 158"/>
                  <a:gd name="T73" fmla="*/ 11 h 57"/>
                  <a:gd name="T74" fmla="*/ 143 w 158"/>
                  <a:gd name="T75" fmla="*/ 11 h 57"/>
                  <a:gd name="T76" fmla="*/ 147 w 158"/>
                  <a:gd name="T77" fmla="*/ 4 h 57"/>
                  <a:gd name="T78" fmla="*/ 143 w 158"/>
                  <a:gd name="T79" fmla="*/ 11 h 57"/>
                  <a:gd name="T80" fmla="*/ 152 w 158"/>
                  <a:gd name="T81" fmla="*/ 2 h 57"/>
                  <a:gd name="T82" fmla="*/ 158 w 158"/>
                  <a:gd name="T83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" h="57">
                    <a:moveTo>
                      <a:pt x="1" y="57"/>
                    </a:moveTo>
                    <a:lnTo>
                      <a:pt x="0" y="52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1" y="57"/>
                    </a:lnTo>
                    <a:close/>
                    <a:moveTo>
                      <a:pt x="10" y="54"/>
                    </a:moveTo>
                    <a:lnTo>
                      <a:pt x="8" y="50"/>
                    </a:lnTo>
                    <a:lnTo>
                      <a:pt x="14" y="48"/>
                    </a:lnTo>
                    <a:lnTo>
                      <a:pt x="16" y="54"/>
                    </a:lnTo>
                    <a:lnTo>
                      <a:pt x="10" y="54"/>
                    </a:lnTo>
                    <a:close/>
                    <a:moveTo>
                      <a:pt x="21" y="52"/>
                    </a:moveTo>
                    <a:lnTo>
                      <a:pt x="19" y="47"/>
                    </a:lnTo>
                    <a:lnTo>
                      <a:pt x="23" y="45"/>
                    </a:lnTo>
                    <a:lnTo>
                      <a:pt x="24" y="50"/>
                    </a:lnTo>
                    <a:lnTo>
                      <a:pt x="21" y="52"/>
                    </a:lnTo>
                    <a:close/>
                    <a:moveTo>
                      <a:pt x="30" y="48"/>
                    </a:moveTo>
                    <a:lnTo>
                      <a:pt x="28" y="43"/>
                    </a:lnTo>
                    <a:lnTo>
                      <a:pt x="33" y="41"/>
                    </a:lnTo>
                    <a:lnTo>
                      <a:pt x="35" y="47"/>
                    </a:lnTo>
                    <a:lnTo>
                      <a:pt x="30" y="48"/>
                    </a:lnTo>
                    <a:close/>
                    <a:moveTo>
                      <a:pt x="39" y="45"/>
                    </a:moveTo>
                    <a:lnTo>
                      <a:pt x="37" y="39"/>
                    </a:lnTo>
                    <a:lnTo>
                      <a:pt x="42" y="38"/>
                    </a:lnTo>
                    <a:lnTo>
                      <a:pt x="44" y="43"/>
                    </a:lnTo>
                    <a:lnTo>
                      <a:pt x="39" y="45"/>
                    </a:lnTo>
                    <a:close/>
                    <a:moveTo>
                      <a:pt x="49" y="41"/>
                    </a:moveTo>
                    <a:lnTo>
                      <a:pt x="48" y="38"/>
                    </a:lnTo>
                    <a:lnTo>
                      <a:pt x="51" y="36"/>
                    </a:lnTo>
                    <a:lnTo>
                      <a:pt x="53" y="39"/>
                    </a:lnTo>
                    <a:lnTo>
                      <a:pt x="49" y="41"/>
                    </a:lnTo>
                    <a:close/>
                    <a:moveTo>
                      <a:pt x="58" y="39"/>
                    </a:moveTo>
                    <a:lnTo>
                      <a:pt x="56" y="34"/>
                    </a:lnTo>
                    <a:lnTo>
                      <a:pt x="62" y="32"/>
                    </a:lnTo>
                    <a:lnTo>
                      <a:pt x="64" y="38"/>
                    </a:lnTo>
                    <a:lnTo>
                      <a:pt x="58" y="39"/>
                    </a:lnTo>
                    <a:close/>
                    <a:moveTo>
                      <a:pt x="67" y="36"/>
                    </a:moveTo>
                    <a:lnTo>
                      <a:pt x="65" y="31"/>
                    </a:lnTo>
                    <a:lnTo>
                      <a:pt x="71" y="29"/>
                    </a:lnTo>
                    <a:lnTo>
                      <a:pt x="72" y="34"/>
                    </a:lnTo>
                    <a:lnTo>
                      <a:pt x="67" y="36"/>
                    </a:lnTo>
                    <a:close/>
                    <a:moveTo>
                      <a:pt x="78" y="32"/>
                    </a:moveTo>
                    <a:lnTo>
                      <a:pt x="76" y="27"/>
                    </a:lnTo>
                    <a:lnTo>
                      <a:pt x="81" y="25"/>
                    </a:lnTo>
                    <a:lnTo>
                      <a:pt x="81" y="31"/>
                    </a:lnTo>
                    <a:lnTo>
                      <a:pt x="78" y="32"/>
                    </a:lnTo>
                    <a:close/>
                    <a:moveTo>
                      <a:pt x="87" y="29"/>
                    </a:moveTo>
                    <a:lnTo>
                      <a:pt x="85" y="23"/>
                    </a:lnTo>
                    <a:lnTo>
                      <a:pt x="90" y="23"/>
                    </a:lnTo>
                    <a:lnTo>
                      <a:pt x="92" y="27"/>
                    </a:lnTo>
                    <a:lnTo>
                      <a:pt x="87" y="29"/>
                    </a:lnTo>
                    <a:close/>
                    <a:moveTo>
                      <a:pt x="96" y="25"/>
                    </a:moveTo>
                    <a:lnTo>
                      <a:pt x="96" y="22"/>
                    </a:lnTo>
                    <a:lnTo>
                      <a:pt x="99" y="20"/>
                    </a:lnTo>
                    <a:lnTo>
                      <a:pt x="101" y="25"/>
                    </a:lnTo>
                    <a:lnTo>
                      <a:pt x="96" y="25"/>
                    </a:lnTo>
                    <a:close/>
                    <a:moveTo>
                      <a:pt x="106" y="23"/>
                    </a:moveTo>
                    <a:lnTo>
                      <a:pt x="104" y="18"/>
                    </a:lnTo>
                    <a:lnTo>
                      <a:pt x="110" y="16"/>
                    </a:lnTo>
                    <a:lnTo>
                      <a:pt x="111" y="22"/>
                    </a:lnTo>
                    <a:lnTo>
                      <a:pt x="106" y="23"/>
                    </a:lnTo>
                    <a:close/>
                    <a:moveTo>
                      <a:pt x="115" y="20"/>
                    </a:moveTo>
                    <a:lnTo>
                      <a:pt x="113" y="15"/>
                    </a:lnTo>
                    <a:lnTo>
                      <a:pt x="119" y="13"/>
                    </a:lnTo>
                    <a:lnTo>
                      <a:pt x="120" y="18"/>
                    </a:lnTo>
                    <a:lnTo>
                      <a:pt x="115" y="20"/>
                    </a:lnTo>
                    <a:close/>
                    <a:moveTo>
                      <a:pt x="126" y="16"/>
                    </a:moveTo>
                    <a:lnTo>
                      <a:pt x="124" y="11"/>
                    </a:lnTo>
                    <a:lnTo>
                      <a:pt x="127" y="9"/>
                    </a:lnTo>
                    <a:lnTo>
                      <a:pt x="129" y="15"/>
                    </a:lnTo>
                    <a:lnTo>
                      <a:pt x="126" y="16"/>
                    </a:lnTo>
                    <a:close/>
                    <a:moveTo>
                      <a:pt x="135" y="13"/>
                    </a:moveTo>
                    <a:lnTo>
                      <a:pt x="133" y="9"/>
                    </a:lnTo>
                    <a:lnTo>
                      <a:pt x="138" y="7"/>
                    </a:lnTo>
                    <a:lnTo>
                      <a:pt x="140" y="11"/>
                    </a:lnTo>
                    <a:lnTo>
                      <a:pt x="135" y="13"/>
                    </a:lnTo>
                    <a:close/>
                    <a:moveTo>
                      <a:pt x="143" y="11"/>
                    </a:moveTo>
                    <a:lnTo>
                      <a:pt x="142" y="6"/>
                    </a:lnTo>
                    <a:lnTo>
                      <a:pt x="147" y="4"/>
                    </a:lnTo>
                    <a:lnTo>
                      <a:pt x="149" y="9"/>
                    </a:lnTo>
                    <a:lnTo>
                      <a:pt x="143" y="11"/>
                    </a:lnTo>
                    <a:close/>
                    <a:moveTo>
                      <a:pt x="154" y="7"/>
                    </a:moveTo>
                    <a:lnTo>
                      <a:pt x="152" y="2"/>
                    </a:lnTo>
                    <a:lnTo>
                      <a:pt x="156" y="0"/>
                    </a:lnTo>
                    <a:lnTo>
                      <a:pt x="158" y="6"/>
                    </a:lnTo>
                    <a:lnTo>
                      <a:pt x="15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315"/>
              <p:cNvSpPr>
                <a:spLocks/>
              </p:cNvSpPr>
              <p:nvPr/>
            </p:nvSpPr>
            <p:spPr bwMode="auto">
              <a:xfrm>
                <a:off x="6476" y="2116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0 h 5"/>
                  <a:gd name="T4" fmla="*/ 4 w 4"/>
                  <a:gd name="T5" fmla="*/ 0 h 5"/>
                  <a:gd name="T6" fmla="*/ 4 w 4"/>
                  <a:gd name="T7" fmla="*/ 5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316"/>
              <p:cNvSpPr>
                <a:spLocks/>
              </p:cNvSpPr>
              <p:nvPr/>
            </p:nvSpPr>
            <p:spPr bwMode="auto">
              <a:xfrm>
                <a:off x="6288" y="2140"/>
                <a:ext cx="3" cy="6"/>
              </a:xfrm>
              <a:custGeom>
                <a:avLst/>
                <a:gdLst>
                  <a:gd name="T0" fmla="*/ 2 w 3"/>
                  <a:gd name="T1" fmla="*/ 6 h 6"/>
                  <a:gd name="T2" fmla="*/ 0 w 3"/>
                  <a:gd name="T3" fmla="*/ 0 h 6"/>
                  <a:gd name="T4" fmla="*/ 3 w 3"/>
                  <a:gd name="T5" fmla="*/ 0 h 6"/>
                  <a:gd name="T6" fmla="*/ 3 w 3"/>
                  <a:gd name="T7" fmla="*/ 4 h 6"/>
                  <a:gd name="T8" fmla="*/ 2 w 3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317"/>
              <p:cNvSpPr>
                <a:spLocks noEditPoints="1"/>
              </p:cNvSpPr>
              <p:nvPr/>
            </p:nvSpPr>
            <p:spPr bwMode="auto">
              <a:xfrm>
                <a:off x="6295" y="2091"/>
                <a:ext cx="151" cy="53"/>
              </a:xfrm>
              <a:custGeom>
                <a:avLst/>
                <a:gdLst>
                  <a:gd name="T0" fmla="*/ 0 w 151"/>
                  <a:gd name="T1" fmla="*/ 48 h 53"/>
                  <a:gd name="T2" fmla="*/ 7 w 151"/>
                  <a:gd name="T3" fmla="*/ 51 h 53"/>
                  <a:gd name="T4" fmla="*/ 12 w 151"/>
                  <a:gd name="T5" fmla="*/ 49 h 53"/>
                  <a:gd name="T6" fmla="*/ 14 w 151"/>
                  <a:gd name="T7" fmla="*/ 42 h 53"/>
                  <a:gd name="T8" fmla="*/ 12 w 151"/>
                  <a:gd name="T9" fmla="*/ 49 h 53"/>
                  <a:gd name="T10" fmla="*/ 20 w 151"/>
                  <a:gd name="T11" fmla="*/ 41 h 53"/>
                  <a:gd name="T12" fmla="*/ 27 w 151"/>
                  <a:gd name="T13" fmla="*/ 44 h 53"/>
                  <a:gd name="T14" fmla="*/ 32 w 151"/>
                  <a:gd name="T15" fmla="*/ 42 h 53"/>
                  <a:gd name="T16" fmla="*/ 34 w 151"/>
                  <a:gd name="T17" fmla="*/ 37 h 53"/>
                  <a:gd name="T18" fmla="*/ 32 w 151"/>
                  <a:gd name="T19" fmla="*/ 42 h 53"/>
                  <a:gd name="T20" fmla="*/ 39 w 151"/>
                  <a:gd name="T21" fmla="*/ 35 h 53"/>
                  <a:gd name="T22" fmla="*/ 46 w 151"/>
                  <a:gd name="T23" fmla="*/ 39 h 53"/>
                  <a:gd name="T24" fmla="*/ 50 w 151"/>
                  <a:gd name="T25" fmla="*/ 37 h 53"/>
                  <a:gd name="T26" fmla="*/ 53 w 151"/>
                  <a:gd name="T27" fmla="*/ 30 h 53"/>
                  <a:gd name="T28" fmla="*/ 50 w 151"/>
                  <a:gd name="T29" fmla="*/ 37 h 53"/>
                  <a:gd name="T30" fmla="*/ 59 w 151"/>
                  <a:gd name="T31" fmla="*/ 28 h 53"/>
                  <a:gd name="T32" fmla="*/ 66 w 151"/>
                  <a:gd name="T33" fmla="*/ 32 h 53"/>
                  <a:gd name="T34" fmla="*/ 69 w 151"/>
                  <a:gd name="T35" fmla="*/ 30 h 53"/>
                  <a:gd name="T36" fmla="*/ 73 w 151"/>
                  <a:gd name="T37" fmla="*/ 25 h 53"/>
                  <a:gd name="T38" fmla="*/ 69 w 151"/>
                  <a:gd name="T39" fmla="*/ 30 h 53"/>
                  <a:gd name="T40" fmla="*/ 78 w 151"/>
                  <a:gd name="T41" fmla="*/ 23 h 53"/>
                  <a:gd name="T42" fmla="*/ 84 w 151"/>
                  <a:gd name="T43" fmla="*/ 26 h 53"/>
                  <a:gd name="T44" fmla="*/ 89 w 151"/>
                  <a:gd name="T45" fmla="*/ 25 h 53"/>
                  <a:gd name="T46" fmla="*/ 92 w 151"/>
                  <a:gd name="T47" fmla="*/ 17 h 53"/>
                  <a:gd name="T48" fmla="*/ 89 w 151"/>
                  <a:gd name="T49" fmla="*/ 25 h 53"/>
                  <a:gd name="T50" fmla="*/ 98 w 151"/>
                  <a:gd name="T51" fmla="*/ 16 h 53"/>
                  <a:gd name="T52" fmla="*/ 103 w 151"/>
                  <a:gd name="T53" fmla="*/ 19 h 53"/>
                  <a:gd name="T54" fmla="*/ 108 w 151"/>
                  <a:gd name="T55" fmla="*/ 17 h 53"/>
                  <a:gd name="T56" fmla="*/ 112 w 151"/>
                  <a:gd name="T57" fmla="*/ 12 h 53"/>
                  <a:gd name="T58" fmla="*/ 108 w 151"/>
                  <a:gd name="T59" fmla="*/ 17 h 53"/>
                  <a:gd name="T60" fmla="*/ 117 w 151"/>
                  <a:gd name="T61" fmla="*/ 10 h 53"/>
                  <a:gd name="T62" fmla="*/ 123 w 151"/>
                  <a:gd name="T63" fmla="*/ 14 h 53"/>
                  <a:gd name="T64" fmla="*/ 128 w 151"/>
                  <a:gd name="T65" fmla="*/ 12 h 53"/>
                  <a:gd name="T66" fmla="*/ 131 w 151"/>
                  <a:gd name="T67" fmla="*/ 5 h 53"/>
                  <a:gd name="T68" fmla="*/ 128 w 151"/>
                  <a:gd name="T69" fmla="*/ 12 h 53"/>
                  <a:gd name="T70" fmla="*/ 135 w 151"/>
                  <a:gd name="T71" fmla="*/ 3 h 53"/>
                  <a:gd name="T72" fmla="*/ 142 w 151"/>
                  <a:gd name="T73" fmla="*/ 7 h 53"/>
                  <a:gd name="T74" fmla="*/ 147 w 151"/>
                  <a:gd name="T75" fmla="*/ 5 h 53"/>
                  <a:gd name="T76" fmla="*/ 151 w 151"/>
                  <a:gd name="T77" fmla="*/ 0 h 53"/>
                  <a:gd name="T78" fmla="*/ 147 w 151"/>
                  <a:gd name="T79" fmla="*/ 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1" h="53">
                    <a:moveTo>
                      <a:pt x="2" y="53"/>
                    </a:moveTo>
                    <a:lnTo>
                      <a:pt x="0" y="48"/>
                    </a:lnTo>
                    <a:lnTo>
                      <a:pt x="5" y="46"/>
                    </a:lnTo>
                    <a:lnTo>
                      <a:pt x="7" y="51"/>
                    </a:lnTo>
                    <a:lnTo>
                      <a:pt x="2" y="53"/>
                    </a:lnTo>
                    <a:close/>
                    <a:moveTo>
                      <a:pt x="12" y="49"/>
                    </a:moveTo>
                    <a:lnTo>
                      <a:pt x="11" y="44"/>
                    </a:lnTo>
                    <a:lnTo>
                      <a:pt x="14" y="42"/>
                    </a:lnTo>
                    <a:lnTo>
                      <a:pt x="16" y="48"/>
                    </a:lnTo>
                    <a:lnTo>
                      <a:pt x="12" y="49"/>
                    </a:lnTo>
                    <a:close/>
                    <a:moveTo>
                      <a:pt x="21" y="46"/>
                    </a:moveTo>
                    <a:lnTo>
                      <a:pt x="20" y="41"/>
                    </a:lnTo>
                    <a:lnTo>
                      <a:pt x="25" y="39"/>
                    </a:lnTo>
                    <a:lnTo>
                      <a:pt x="27" y="44"/>
                    </a:lnTo>
                    <a:lnTo>
                      <a:pt x="21" y="46"/>
                    </a:lnTo>
                    <a:close/>
                    <a:moveTo>
                      <a:pt x="32" y="42"/>
                    </a:moveTo>
                    <a:lnTo>
                      <a:pt x="30" y="39"/>
                    </a:lnTo>
                    <a:lnTo>
                      <a:pt x="34" y="37"/>
                    </a:lnTo>
                    <a:lnTo>
                      <a:pt x="36" y="41"/>
                    </a:lnTo>
                    <a:lnTo>
                      <a:pt x="32" y="42"/>
                    </a:lnTo>
                    <a:close/>
                    <a:moveTo>
                      <a:pt x="41" y="41"/>
                    </a:moveTo>
                    <a:lnTo>
                      <a:pt x="39" y="35"/>
                    </a:lnTo>
                    <a:lnTo>
                      <a:pt x="44" y="33"/>
                    </a:lnTo>
                    <a:lnTo>
                      <a:pt x="46" y="39"/>
                    </a:lnTo>
                    <a:lnTo>
                      <a:pt x="41" y="41"/>
                    </a:lnTo>
                    <a:close/>
                    <a:moveTo>
                      <a:pt x="50" y="37"/>
                    </a:moveTo>
                    <a:lnTo>
                      <a:pt x="48" y="32"/>
                    </a:lnTo>
                    <a:lnTo>
                      <a:pt x="53" y="30"/>
                    </a:lnTo>
                    <a:lnTo>
                      <a:pt x="55" y="35"/>
                    </a:lnTo>
                    <a:lnTo>
                      <a:pt x="50" y="37"/>
                    </a:lnTo>
                    <a:close/>
                    <a:moveTo>
                      <a:pt x="60" y="33"/>
                    </a:moveTo>
                    <a:lnTo>
                      <a:pt x="59" y="28"/>
                    </a:lnTo>
                    <a:lnTo>
                      <a:pt x="64" y="26"/>
                    </a:lnTo>
                    <a:lnTo>
                      <a:pt x="66" y="32"/>
                    </a:lnTo>
                    <a:lnTo>
                      <a:pt x="60" y="33"/>
                    </a:lnTo>
                    <a:close/>
                    <a:moveTo>
                      <a:pt x="69" y="30"/>
                    </a:moveTo>
                    <a:lnTo>
                      <a:pt x="68" y="26"/>
                    </a:lnTo>
                    <a:lnTo>
                      <a:pt x="73" y="25"/>
                    </a:lnTo>
                    <a:lnTo>
                      <a:pt x="75" y="28"/>
                    </a:lnTo>
                    <a:lnTo>
                      <a:pt x="69" y="30"/>
                    </a:lnTo>
                    <a:close/>
                    <a:moveTo>
                      <a:pt x="80" y="28"/>
                    </a:moveTo>
                    <a:lnTo>
                      <a:pt x="78" y="23"/>
                    </a:lnTo>
                    <a:lnTo>
                      <a:pt x="84" y="21"/>
                    </a:lnTo>
                    <a:lnTo>
                      <a:pt x="84" y="26"/>
                    </a:lnTo>
                    <a:lnTo>
                      <a:pt x="80" y="28"/>
                    </a:lnTo>
                    <a:close/>
                    <a:moveTo>
                      <a:pt x="89" y="25"/>
                    </a:moveTo>
                    <a:lnTo>
                      <a:pt x="87" y="19"/>
                    </a:lnTo>
                    <a:lnTo>
                      <a:pt x="92" y="17"/>
                    </a:lnTo>
                    <a:lnTo>
                      <a:pt x="94" y="23"/>
                    </a:lnTo>
                    <a:lnTo>
                      <a:pt x="89" y="25"/>
                    </a:lnTo>
                    <a:close/>
                    <a:moveTo>
                      <a:pt x="100" y="21"/>
                    </a:moveTo>
                    <a:lnTo>
                      <a:pt x="98" y="16"/>
                    </a:lnTo>
                    <a:lnTo>
                      <a:pt x="101" y="14"/>
                    </a:lnTo>
                    <a:lnTo>
                      <a:pt x="103" y="19"/>
                    </a:lnTo>
                    <a:lnTo>
                      <a:pt x="100" y="21"/>
                    </a:lnTo>
                    <a:close/>
                    <a:moveTo>
                      <a:pt x="108" y="17"/>
                    </a:moveTo>
                    <a:lnTo>
                      <a:pt x="107" y="14"/>
                    </a:lnTo>
                    <a:lnTo>
                      <a:pt x="112" y="12"/>
                    </a:lnTo>
                    <a:lnTo>
                      <a:pt x="114" y="16"/>
                    </a:lnTo>
                    <a:lnTo>
                      <a:pt x="108" y="17"/>
                    </a:lnTo>
                    <a:close/>
                    <a:moveTo>
                      <a:pt x="117" y="16"/>
                    </a:moveTo>
                    <a:lnTo>
                      <a:pt x="117" y="10"/>
                    </a:lnTo>
                    <a:lnTo>
                      <a:pt x="121" y="9"/>
                    </a:lnTo>
                    <a:lnTo>
                      <a:pt x="123" y="14"/>
                    </a:lnTo>
                    <a:lnTo>
                      <a:pt x="117" y="16"/>
                    </a:lnTo>
                    <a:close/>
                    <a:moveTo>
                      <a:pt x="128" y="12"/>
                    </a:moveTo>
                    <a:lnTo>
                      <a:pt x="126" y="7"/>
                    </a:lnTo>
                    <a:lnTo>
                      <a:pt x="131" y="5"/>
                    </a:lnTo>
                    <a:lnTo>
                      <a:pt x="133" y="10"/>
                    </a:lnTo>
                    <a:lnTo>
                      <a:pt x="128" y="12"/>
                    </a:lnTo>
                    <a:close/>
                    <a:moveTo>
                      <a:pt x="137" y="9"/>
                    </a:moveTo>
                    <a:lnTo>
                      <a:pt x="135" y="3"/>
                    </a:lnTo>
                    <a:lnTo>
                      <a:pt x="140" y="1"/>
                    </a:lnTo>
                    <a:lnTo>
                      <a:pt x="142" y="7"/>
                    </a:lnTo>
                    <a:lnTo>
                      <a:pt x="137" y="9"/>
                    </a:lnTo>
                    <a:close/>
                    <a:moveTo>
                      <a:pt x="147" y="5"/>
                    </a:moveTo>
                    <a:lnTo>
                      <a:pt x="146" y="1"/>
                    </a:lnTo>
                    <a:lnTo>
                      <a:pt x="151" y="0"/>
                    </a:lnTo>
                    <a:lnTo>
                      <a:pt x="151" y="5"/>
                    </a:lnTo>
                    <a:lnTo>
                      <a:pt x="147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318"/>
              <p:cNvSpPr>
                <a:spLocks/>
              </p:cNvSpPr>
              <p:nvPr/>
            </p:nvSpPr>
            <p:spPr bwMode="auto">
              <a:xfrm>
                <a:off x="6450" y="2087"/>
                <a:ext cx="5" cy="7"/>
              </a:xfrm>
              <a:custGeom>
                <a:avLst/>
                <a:gdLst>
                  <a:gd name="T0" fmla="*/ 1 w 5"/>
                  <a:gd name="T1" fmla="*/ 7 h 7"/>
                  <a:gd name="T2" fmla="*/ 0 w 5"/>
                  <a:gd name="T3" fmla="*/ 2 h 7"/>
                  <a:gd name="T4" fmla="*/ 3 w 5"/>
                  <a:gd name="T5" fmla="*/ 0 h 7"/>
                  <a:gd name="T6" fmla="*/ 5 w 5"/>
                  <a:gd name="T7" fmla="*/ 5 h 7"/>
                  <a:gd name="T8" fmla="*/ 1 w 5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1" y="7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5" y="5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319"/>
              <p:cNvSpPr>
                <a:spLocks noEditPoints="1"/>
              </p:cNvSpPr>
              <p:nvPr/>
            </p:nvSpPr>
            <p:spPr bwMode="auto">
              <a:xfrm>
                <a:off x="6354" y="2107"/>
                <a:ext cx="133" cy="119"/>
              </a:xfrm>
              <a:custGeom>
                <a:avLst/>
                <a:gdLst>
                  <a:gd name="T0" fmla="*/ 11 w 75"/>
                  <a:gd name="T1" fmla="*/ 67 h 67"/>
                  <a:gd name="T2" fmla="*/ 0 w 75"/>
                  <a:gd name="T3" fmla="*/ 8 h 67"/>
                  <a:gd name="T4" fmla="*/ 21 w 75"/>
                  <a:gd name="T5" fmla="*/ 0 h 67"/>
                  <a:gd name="T6" fmla="*/ 75 w 75"/>
                  <a:gd name="T7" fmla="*/ 43 h 67"/>
                  <a:gd name="T8" fmla="*/ 56 w 75"/>
                  <a:gd name="T9" fmla="*/ 50 h 67"/>
                  <a:gd name="T10" fmla="*/ 43 w 75"/>
                  <a:gd name="T11" fmla="*/ 40 h 67"/>
                  <a:gd name="T12" fmla="*/ 26 w 75"/>
                  <a:gd name="T13" fmla="*/ 46 h 67"/>
                  <a:gd name="T14" fmla="*/ 29 w 75"/>
                  <a:gd name="T15" fmla="*/ 60 h 67"/>
                  <a:gd name="T16" fmla="*/ 11 w 75"/>
                  <a:gd name="T17" fmla="*/ 67 h 67"/>
                  <a:gd name="T18" fmla="*/ 3 w 75"/>
                  <a:gd name="T19" fmla="*/ 10 h 67"/>
                  <a:gd name="T20" fmla="*/ 13 w 75"/>
                  <a:gd name="T21" fmla="*/ 63 h 67"/>
                  <a:gd name="T22" fmla="*/ 26 w 75"/>
                  <a:gd name="T23" fmla="*/ 58 h 67"/>
                  <a:gd name="T24" fmla="*/ 23 w 75"/>
                  <a:gd name="T25" fmla="*/ 44 h 67"/>
                  <a:gd name="T26" fmla="*/ 43 w 75"/>
                  <a:gd name="T27" fmla="*/ 36 h 67"/>
                  <a:gd name="T28" fmla="*/ 56 w 75"/>
                  <a:gd name="T29" fmla="*/ 47 h 67"/>
                  <a:gd name="T30" fmla="*/ 69 w 75"/>
                  <a:gd name="T31" fmla="*/ 42 h 67"/>
                  <a:gd name="T32" fmla="*/ 21 w 75"/>
                  <a:gd name="T33" fmla="*/ 3 h 67"/>
                  <a:gd name="T34" fmla="*/ 3 w 75"/>
                  <a:gd name="T35" fmla="*/ 10 h 67"/>
                  <a:gd name="T36" fmla="*/ 20 w 75"/>
                  <a:gd name="T37" fmla="*/ 38 h 67"/>
                  <a:gd name="T38" fmla="*/ 17 w 75"/>
                  <a:gd name="T39" fmla="*/ 24 h 67"/>
                  <a:gd name="T40" fmla="*/ 16 w 75"/>
                  <a:gd name="T41" fmla="*/ 18 h 67"/>
                  <a:gd name="T42" fmla="*/ 14 w 75"/>
                  <a:gd name="T43" fmla="*/ 14 h 67"/>
                  <a:gd name="T44" fmla="*/ 14 w 75"/>
                  <a:gd name="T45" fmla="*/ 13 h 67"/>
                  <a:gd name="T46" fmla="*/ 16 w 75"/>
                  <a:gd name="T47" fmla="*/ 12 h 67"/>
                  <a:gd name="T48" fmla="*/ 17 w 75"/>
                  <a:gd name="T49" fmla="*/ 12 h 67"/>
                  <a:gd name="T50" fmla="*/ 18 w 75"/>
                  <a:gd name="T51" fmla="*/ 14 h 67"/>
                  <a:gd name="T52" fmla="*/ 26 w 75"/>
                  <a:gd name="T53" fmla="*/ 21 h 67"/>
                  <a:gd name="T54" fmla="*/ 39 w 75"/>
                  <a:gd name="T55" fmla="*/ 31 h 67"/>
                  <a:gd name="T56" fmla="*/ 20 w 75"/>
                  <a:gd name="T57" fmla="*/ 38 h 67"/>
                  <a:gd name="T58" fmla="*/ 19 w 75"/>
                  <a:gd name="T59" fmla="*/ 18 h 67"/>
                  <a:gd name="T60" fmla="*/ 20 w 75"/>
                  <a:gd name="T61" fmla="*/ 24 h 67"/>
                  <a:gd name="T62" fmla="*/ 22 w 75"/>
                  <a:gd name="T63" fmla="*/ 34 h 67"/>
                  <a:gd name="T64" fmla="*/ 33 w 75"/>
                  <a:gd name="T65" fmla="*/ 30 h 67"/>
                  <a:gd name="T66" fmla="*/ 24 w 75"/>
                  <a:gd name="T67" fmla="*/ 23 h 67"/>
                  <a:gd name="T68" fmla="*/ 19 w 75"/>
                  <a:gd name="T69" fmla="*/ 1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67">
                    <a:moveTo>
                      <a:pt x="11" y="67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75" y="43"/>
                      <a:pt x="75" y="43"/>
                      <a:pt x="75" y="43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9" y="60"/>
                      <a:pt x="29" y="60"/>
                      <a:pt x="29" y="60"/>
                    </a:cubicBezTo>
                    <a:lnTo>
                      <a:pt x="11" y="67"/>
                    </a:lnTo>
                    <a:close/>
                    <a:moveTo>
                      <a:pt x="3" y="10"/>
                    </a:moveTo>
                    <a:cubicBezTo>
                      <a:pt x="13" y="63"/>
                      <a:pt x="13" y="63"/>
                      <a:pt x="13" y="63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69" y="42"/>
                      <a:pt x="69" y="42"/>
                      <a:pt x="69" y="42"/>
                    </a:cubicBezTo>
                    <a:cubicBezTo>
                      <a:pt x="21" y="3"/>
                      <a:pt x="21" y="3"/>
                      <a:pt x="21" y="3"/>
                    </a:cubicBezTo>
                    <a:lnTo>
                      <a:pt x="3" y="10"/>
                    </a:lnTo>
                    <a:close/>
                    <a:moveTo>
                      <a:pt x="20" y="38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2"/>
                      <a:pt x="16" y="20"/>
                      <a:pt x="16" y="18"/>
                    </a:cubicBezTo>
                    <a:cubicBezTo>
                      <a:pt x="15" y="17"/>
                      <a:pt x="15" y="15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1" y="16"/>
                      <a:pt x="24" y="18"/>
                      <a:pt x="26" y="21"/>
                    </a:cubicBezTo>
                    <a:cubicBezTo>
                      <a:pt x="39" y="31"/>
                      <a:pt x="39" y="31"/>
                      <a:pt x="39" y="31"/>
                    </a:cubicBezTo>
                    <a:lnTo>
                      <a:pt x="20" y="38"/>
                    </a:lnTo>
                    <a:close/>
                    <a:moveTo>
                      <a:pt x="19" y="18"/>
                    </a:moveTo>
                    <a:cubicBezTo>
                      <a:pt x="19" y="20"/>
                      <a:pt x="20" y="22"/>
                      <a:pt x="20" y="2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3" y="21"/>
                      <a:pt x="21" y="19"/>
                      <a:pt x="19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320"/>
              <p:cNvSpPr>
                <a:spLocks noEditPoints="1"/>
              </p:cNvSpPr>
              <p:nvPr/>
            </p:nvSpPr>
            <p:spPr bwMode="auto">
              <a:xfrm>
                <a:off x="6538" y="2160"/>
                <a:ext cx="61" cy="50"/>
              </a:xfrm>
              <a:custGeom>
                <a:avLst/>
                <a:gdLst>
                  <a:gd name="T0" fmla="*/ 11 w 34"/>
                  <a:gd name="T1" fmla="*/ 28 h 28"/>
                  <a:gd name="T2" fmla="*/ 2 w 34"/>
                  <a:gd name="T3" fmla="*/ 25 h 28"/>
                  <a:gd name="T4" fmla="*/ 0 w 34"/>
                  <a:gd name="T5" fmla="*/ 20 h 28"/>
                  <a:gd name="T6" fmla="*/ 0 w 34"/>
                  <a:gd name="T7" fmla="*/ 19 h 28"/>
                  <a:gd name="T8" fmla="*/ 11 w 34"/>
                  <a:gd name="T9" fmla="*/ 9 h 28"/>
                  <a:gd name="T10" fmla="*/ 11 w 34"/>
                  <a:gd name="T11" fmla="*/ 9 h 28"/>
                  <a:gd name="T12" fmla="*/ 13 w 34"/>
                  <a:gd name="T13" fmla="*/ 3 h 28"/>
                  <a:gd name="T14" fmla="*/ 17 w 34"/>
                  <a:gd name="T15" fmla="*/ 5 h 28"/>
                  <a:gd name="T16" fmla="*/ 16 w 34"/>
                  <a:gd name="T17" fmla="*/ 1 h 28"/>
                  <a:gd name="T18" fmla="*/ 30 w 34"/>
                  <a:gd name="T19" fmla="*/ 4 h 28"/>
                  <a:gd name="T20" fmla="*/ 34 w 34"/>
                  <a:gd name="T21" fmla="*/ 12 h 28"/>
                  <a:gd name="T22" fmla="*/ 16 w 34"/>
                  <a:gd name="T23" fmla="*/ 27 h 28"/>
                  <a:gd name="T24" fmla="*/ 11 w 34"/>
                  <a:gd name="T25" fmla="*/ 28 h 28"/>
                  <a:gd name="T26" fmla="*/ 6 w 34"/>
                  <a:gd name="T27" fmla="*/ 20 h 28"/>
                  <a:gd name="T28" fmla="*/ 6 w 34"/>
                  <a:gd name="T29" fmla="*/ 20 h 28"/>
                  <a:gd name="T30" fmla="*/ 15 w 34"/>
                  <a:gd name="T31" fmla="*/ 21 h 28"/>
                  <a:gd name="T32" fmla="*/ 28 w 34"/>
                  <a:gd name="T33" fmla="*/ 12 h 28"/>
                  <a:gd name="T34" fmla="*/ 26 w 34"/>
                  <a:gd name="T35" fmla="*/ 9 h 28"/>
                  <a:gd name="T36" fmla="*/ 20 w 34"/>
                  <a:gd name="T37" fmla="*/ 7 h 28"/>
                  <a:gd name="T38" fmla="*/ 22 w 34"/>
                  <a:gd name="T39" fmla="*/ 8 h 28"/>
                  <a:gd name="T40" fmla="*/ 24 w 34"/>
                  <a:gd name="T41" fmla="*/ 12 h 28"/>
                  <a:gd name="T42" fmla="*/ 21 w 34"/>
                  <a:gd name="T43" fmla="*/ 14 h 28"/>
                  <a:gd name="T44" fmla="*/ 6 w 34"/>
                  <a:gd name="T45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28">
                    <a:moveTo>
                      <a:pt x="11" y="28"/>
                    </a:moveTo>
                    <a:cubicBezTo>
                      <a:pt x="8" y="28"/>
                      <a:pt x="4" y="27"/>
                      <a:pt x="2" y="25"/>
                    </a:cubicBezTo>
                    <a:cubicBezTo>
                      <a:pt x="1" y="24"/>
                      <a:pt x="0" y="22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8"/>
                      <a:pt x="2" y="11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22" y="0"/>
                      <a:pt x="27" y="2"/>
                      <a:pt x="30" y="4"/>
                    </a:cubicBezTo>
                    <a:cubicBezTo>
                      <a:pt x="33" y="6"/>
                      <a:pt x="34" y="9"/>
                      <a:pt x="34" y="12"/>
                    </a:cubicBezTo>
                    <a:cubicBezTo>
                      <a:pt x="33" y="19"/>
                      <a:pt x="26" y="25"/>
                      <a:pt x="16" y="27"/>
                    </a:cubicBezTo>
                    <a:cubicBezTo>
                      <a:pt x="15" y="27"/>
                      <a:pt x="13" y="28"/>
                      <a:pt x="11" y="28"/>
                    </a:cubicBezTo>
                    <a:close/>
                    <a:moveTo>
                      <a:pt x="6" y="20"/>
                    </a:moveTo>
                    <a:cubicBezTo>
                      <a:pt x="6" y="20"/>
                      <a:pt x="6" y="20"/>
                      <a:pt x="6" y="20"/>
                    </a:cubicBezTo>
                    <a:cubicBezTo>
                      <a:pt x="7" y="21"/>
                      <a:pt x="10" y="22"/>
                      <a:pt x="15" y="21"/>
                    </a:cubicBezTo>
                    <a:cubicBezTo>
                      <a:pt x="22" y="20"/>
                      <a:pt x="28" y="15"/>
                      <a:pt x="28" y="12"/>
                    </a:cubicBezTo>
                    <a:cubicBezTo>
                      <a:pt x="28" y="10"/>
                      <a:pt x="27" y="10"/>
                      <a:pt x="26" y="9"/>
                    </a:cubicBezTo>
                    <a:cubicBezTo>
                      <a:pt x="25" y="7"/>
                      <a:pt x="23" y="7"/>
                      <a:pt x="20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4" y="9"/>
                      <a:pt x="24" y="10"/>
                      <a:pt x="24" y="12"/>
                    </a:cubicBezTo>
                    <a:cubicBezTo>
                      <a:pt x="23" y="13"/>
                      <a:pt x="22" y="14"/>
                      <a:pt x="21" y="14"/>
                    </a:cubicBezTo>
                    <a:cubicBezTo>
                      <a:pt x="9" y="13"/>
                      <a:pt x="6" y="18"/>
                      <a:pt x="6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321"/>
              <p:cNvSpPr>
                <a:spLocks/>
              </p:cNvSpPr>
              <p:nvPr/>
            </p:nvSpPr>
            <p:spPr bwMode="auto">
              <a:xfrm>
                <a:off x="6526" y="2180"/>
                <a:ext cx="23" cy="23"/>
              </a:xfrm>
              <a:custGeom>
                <a:avLst/>
                <a:gdLst>
                  <a:gd name="T0" fmla="*/ 16 w 23"/>
                  <a:gd name="T1" fmla="*/ 23 h 23"/>
                  <a:gd name="T2" fmla="*/ 0 w 23"/>
                  <a:gd name="T3" fmla="*/ 5 h 23"/>
                  <a:gd name="T4" fmla="*/ 9 w 23"/>
                  <a:gd name="T5" fmla="*/ 0 h 23"/>
                  <a:gd name="T6" fmla="*/ 23 w 23"/>
                  <a:gd name="T7" fmla="*/ 17 h 23"/>
                  <a:gd name="T8" fmla="*/ 16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6" y="23"/>
                    </a:moveTo>
                    <a:lnTo>
                      <a:pt x="0" y="5"/>
                    </a:lnTo>
                    <a:lnTo>
                      <a:pt x="9" y="0"/>
                    </a:lnTo>
                    <a:lnTo>
                      <a:pt x="23" y="17"/>
                    </a:lnTo>
                    <a:lnTo>
                      <a:pt x="1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322"/>
              <p:cNvSpPr>
                <a:spLocks noEditPoints="1"/>
              </p:cNvSpPr>
              <p:nvPr/>
            </p:nvSpPr>
            <p:spPr bwMode="auto">
              <a:xfrm>
                <a:off x="6997" y="2018"/>
                <a:ext cx="341" cy="284"/>
              </a:xfrm>
              <a:custGeom>
                <a:avLst/>
                <a:gdLst>
                  <a:gd name="T0" fmla="*/ 96 w 192"/>
                  <a:gd name="T1" fmla="*/ 6 h 160"/>
                  <a:gd name="T2" fmla="*/ 117 w 192"/>
                  <a:gd name="T3" fmla="*/ 27 h 160"/>
                  <a:gd name="T4" fmla="*/ 114 w 192"/>
                  <a:gd name="T5" fmla="*/ 38 h 160"/>
                  <a:gd name="T6" fmla="*/ 114 w 192"/>
                  <a:gd name="T7" fmla="*/ 38 h 160"/>
                  <a:gd name="T8" fmla="*/ 114 w 192"/>
                  <a:gd name="T9" fmla="*/ 38 h 160"/>
                  <a:gd name="T10" fmla="*/ 112 w 192"/>
                  <a:gd name="T11" fmla="*/ 86 h 160"/>
                  <a:gd name="T12" fmla="*/ 114 w 192"/>
                  <a:gd name="T13" fmla="*/ 87 h 160"/>
                  <a:gd name="T14" fmla="*/ 116 w 192"/>
                  <a:gd name="T15" fmla="*/ 87 h 160"/>
                  <a:gd name="T16" fmla="*/ 166 w 192"/>
                  <a:gd name="T17" fmla="*/ 87 h 160"/>
                  <a:gd name="T18" fmla="*/ 185 w 192"/>
                  <a:gd name="T19" fmla="*/ 99 h 160"/>
                  <a:gd name="T20" fmla="*/ 177 w 192"/>
                  <a:gd name="T21" fmla="*/ 154 h 160"/>
                  <a:gd name="T22" fmla="*/ 14 w 192"/>
                  <a:gd name="T23" fmla="*/ 154 h 160"/>
                  <a:gd name="T24" fmla="*/ 6 w 192"/>
                  <a:gd name="T25" fmla="*/ 99 h 160"/>
                  <a:gd name="T26" fmla="*/ 25 w 192"/>
                  <a:gd name="T27" fmla="*/ 87 h 160"/>
                  <a:gd name="T28" fmla="*/ 75 w 192"/>
                  <a:gd name="T29" fmla="*/ 87 h 160"/>
                  <a:gd name="T30" fmla="*/ 77 w 192"/>
                  <a:gd name="T31" fmla="*/ 87 h 160"/>
                  <a:gd name="T32" fmla="*/ 79 w 192"/>
                  <a:gd name="T33" fmla="*/ 86 h 160"/>
                  <a:gd name="T34" fmla="*/ 77 w 192"/>
                  <a:gd name="T35" fmla="*/ 38 h 160"/>
                  <a:gd name="T36" fmla="*/ 77 w 192"/>
                  <a:gd name="T37" fmla="*/ 38 h 160"/>
                  <a:gd name="T38" fmla="*/ 77 w 192"/>
                  <a:gd name="T39" fmla="*/ 38 h 160"/>
                  <a:gd name="T40" fmla="*/ 74 w 192"/>
                  <a:gd name="T41" fmla="*/ 27 h 160"/>
                  <a:gd name="T42" fmla="*/ 96 w 192"/>
                  <a:gd name="T43" fmla="*/ 6 h 160"/>
                  <a:gd name="T44" fmla="*/ 96 w 192"/>
                  <a:gd name="T45" fmla="*/ 0 h 160"/>
                  <a:gd name="T46" fmla="*/ 68 w 192"/>
                  <a:gd name="T47" fmla="*/ 27 h 160"/>
                  <a:gd name="T48" fmla="*/ 72 w 192"/>
                  <a:gd name="T49" fmla="*/ 41 h 160"/>
                  <a:gd name="T50" fmla="*/ 75 w 192"/>
                  <a:gd name="T51" fmla="*/ 81 h 160"/>
                  <a:gd name="T52" fmla="*/ 24 w 192"/>
                  <a:gd name="T53" fmla="*/ 81 h 160"/>
                  <a:gd name="T54" fmla="*/ 0 w 192"/>
                  <a:gd name="T55" fmla="*/ 96 h 160"/>
                  <a:gd name="T56" fmla="*/ 9 w 192"/>
                  <a:gd name="T57" fmla="*/ 160 h 160"/>
                  <a:gd name="T58" fmla="*/ 183 w 192"/>
                  <a:gd name="T59" fmla="*/ 160 h 160"/>
                  <a:gd name="T60" fmla="*/ 192 w 192"/>
                  <a:gd name="T61" fmla="*/ 96 h 160"/>
                  <a:gd name="T62" fmla="*/ 168 w 192"/>
                  <a:gd name="T63" fmla="*/ 81 h 160"/>
                  <a:gd name="T64" fmla="*/ 116 w 192"/>
                  <a:gd name="T65" fmla="*/ 81 h 160"/>
                  <a:gd name="T66" fmla="*/ 120 w 192"/>
                  <a:gd name="T67" fmla="*/ 41 h 160"/>
                  <a:gd name="T68" fmla="*/ 123 w 192"/>
                  <a:gd name="T69" fmla="*/ 27 h 160"/>
                  <a:gd name="T70" fmla="*/ 96 w 192"/>
                  <a:gd name="T71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2" h="160">
                    <a:moveTo>
                      <a:pt x="96" y="6"/>
                    </a:moveTo>
                    <a:cubicBezTo>
                      <a:pt x="107" y="6"/>
                      <a:pt x="117" y="15"/>
                      <a:pt x="117" y="27"/>
                    </a:cubicBezTo>
                    <a:cubicBezTo>
                      <a:pt x="117" y="31"/>
                      <a:pt x="116" y="35"/>
                      <a:pt x="114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09" y="48"/>
                      <a:pt x="100" y="73"/>
                      <a:pt x="112" y="86"/>
                    </a:cubicBezTo>
                    <a:cubicBezTo>
                      <a:pt x="114" y="87"/>
                      <a:pt x="114" y="87"/>
                      <a:pt x="114" y="87"/>
                    </a:cubicBezTo>
                    <a:cubicBezTo>
                      <a:pt x="116" y="87"/>
                      <a:pt x="116" y="87"/>
                      <a:pt x="116" y="87"/>
                    </a:cubicBezTo>
                    <a:cubicBezTo>
                      <a:pt x="166" y="87"/>
                      <a:pt x="166" y="87"/>
                      <a:pt x="166" y="87"/>
                    </a:cubicBezTo>
                    <a:cubicBezTo>
                      <a:pt x="185" y="99"/>
                      <a:pt x="185" y="99"/>
                      <a:pt x="185" y="99"/>
                    </a:cubicBezTo>
                    <a:cubicBezTo>
                      <a:pt x="177" y="154"/>
                      <a:pt x="177" y="154"/>
                      <a:pt x="177" y="154"/>
                    </a:cubicBezTo>
                    <a:cubicBezTo>
                      <a:pt x="14" y="154"/>
                      <a:pt x="14" y="154"/>
                      <a:pt x="14" y="154"/>
                    </a:cubicBezTo>
                    <a:cubicBezTo>
                      <a:pt x="6" y="99"/>
                      <a:pt x="6" y="99"/>
                      <a:pt x="6" y="99"/>
                    </a:cubicBezTo>
                    <a:cubicBezTo>
                      <a:pt x="25" y="87"/>
                      <a:pt x="25" y="87"/>
                      <a:pt x="25" y="87"/>
                    </a:cubicBezTo>
                    <a:cubicBezTo>
                      <a:pt x="75" y="87"/>
                      <a:pt x="75" y="87"/>
                      <a:pt x="75" y="87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9" y="86"/>
                      <a:pt x="79" y="86"/>
                      <a:pt x="79" y="86"/>
                    </a:cubicBezTo>
                    <a:cubicBezTo>
                      <a:pt x="92" y="73"/>
                      <a:pt x="82" y="48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5" y="35"/>
                      <a:pt x="74" y="31"/>
                      <a:pt x="74" y="27"/>
                    </a:cubicBezTo>
                    <a:cubicBezTo>
                      <a:pt x="74" y="15"/>
                      <a:pt x="84" y="6"/>
                      <a:pt x="96" y="6"/>
                    </a:cubicBezTo>
                    <a:moveTo>
                      <a:pt x="96" y="0"/>
                    </a:moveTo>
                    <a:cubicBezTo>
                      <a:pt x="80" y="0"/>
                      <a:pt x="68" y="12"/>
                      <a:pt x="68" y="27"/>
                    </a:cubicBezTo>
                    <a:cubicBezTo>
                      <a:pt x="68" y="32"/>
                      <a:pt x="69" y="37"/>
                      <a:pt x="72" y="41"/>
                    </a:cubicBezTo>
                    <a:cubicBezTo>
                      <a:pt x="75" y="48"/>
                      <a:pt x="85" y="71"/>
                      <a:pt x="75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9" y="160"/>
                      <a:pt x="9" y="160"/>
                      <a:pt x="9" y="160"/>
                    </a:cubicBezTo>
                    <a:cubicBezTo>
                      <a:pt x="183" y="160"/>
                      <a:pt x="183" y="160"/>
                      <a:pt x="183" y="160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68" y="81"/>
                      <a:pt x="168" y="81"/>
                      <a:pt x="168" y="81"/>
                    </a:cubicBezTo>
                    <a:cubicBezTo>
                      <a:pt x="116" y="81"/>
                      <a:pt x="116" y="81"/>
                      <a:pt x="116" y="81"/>
                    </a:cubicBezTo>
                    <a:cubicBezTo>
                      <a:pt x="106" y="71"/>
                      <a:pt x="116" y="48"/>
                      <a:pt x="120" y="41"/>
                    </a:cubicBezTo>
                    <a:cubicBezTo>
                      <a:pt x="122" y="37"/>
                      <a:pt x="123" y="32"/>
                      <a:pt x="123" y="27"/>
                    </a:cubicBezTo>
                    <a:cubicBezTo>
                      <a:pt x="123" y="12"/>
                      <a:pt x="111" y="0"/>
                      <a:pt x="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Rectangle 323"/>
              <p:cNvSpPr>
                <a:spLocks noChangeArrowheads="1"/>
              </p:cNvSpPr>
              <p:nvPr/>
            </p:nvSpPr>
            <p:spPr bwMode="auto">
              <a:xfrm>
                <a:off x="7029" y="2187"/>
                <a:ext cx="275" cy="1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324"/>
              <p:cNvSpPr>
                <a:spLocks noEditPoints="1"/>
              </p:cNvSpPr>
              <p:nvPr/>
            </p:nvSpPr>
            <p:spPr bwMode="auto">
              <a:xfrm>
                <a:off x="461" y="2861"/>
                <a:ext cx="205" cy="140"/>
              </a:xfrm>
              <a:custGeom>
                <a:avLst/>
                <a:gdLst>
                  <a:gd name="T0" fmla="*/ 84 w 115"/>
                  <a:gd name="T1" fmla="*/ 6 h 79"/>
                  <a:gd name="T2" fmla="*/ 109 w 115"/>
                  <a:gd name="T3" fmla="*/ 73 h 79"/>
                  <a:gd name="T4" fmla="*/ 7 w 115"/>
                  <a:gd name="T5" fmla="*/ 73 h 79"/>
                  <a:gd name="T6" fmla="*/ 31 w 115"/>
                  <a:gd name="T7" fmla="*/ 6 h 79"/>
                  <a:gd name="T8" fmla="*/ 84 w 115"/>
                  <a:gd name="T9" fmla="*/ 6 h 79"/>
                  <a:gd name="T10" fmla="*/ 87 w 115"/>
                  <a:gd name="T11" fmla="*/ 0 h 79"/>
                  <a:gd name="T12" fmla="*/ 29 w 115"/>
                  <a:gd name="T13" fmla="*/ 0 h 79"/>
                  <a:gd name="T14" fmla="*/ 0 w 115"/>
                  <a:gd name="T15" fmla="*/ 79 h 79"/>
                  <a:gd name="T16" fmla="*/ 115 w 115"/>
                  <a:gd name="T17" fmla="*/ 79 h 79"/>
                  <a:gd name="T18" fmla="*/ 87 w 115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5" h="79">
                    <a:moveTo>
                      <a:pt x="84" y="6"/>
                    </a:moveTo>
                    <a:cubicBezTo>
                      <a:pt x="104" y="24"/>
                      <a:pt x="108" y="59"/>
                      <a:pt x="109" y="73"/>
                    </a:cubicBezTo>
                    <a:cubicBezTo>
                      <a:pt x="7" y="73"/>
                      <a:pt x="7" y="73"/>
                      <a:pt x="7" y="73"/>
                    </a:cubicBezTo>
                    <a:cubicBezTo>
                      <a:pt x="7" y="59"/>
                      <a:pt x="12" y="24"/>
                      <a:pt x="31" y="6"/>
                    </a:cubicBezTo>
                    <a:cubicBezTo>
                      <a:pt x="84" y="6"/>
                      <a:pt x="84" y="6"/>
                      <a:pt x="84" y="6"/>
                    </a:cubicBezTo>
                    <a:moveTo>
                      <a:pt x="87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0" y="23"/>
                      <a:pt x="0" y="79"/>
                      <a:pt x="0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5" y="79"/>
                      <a:pt x="115" y="23"/>
                      <a:pt x="8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325"/>
              <p:cNvSpPr>
                <a:spLocks noEditPoints="1"/>
              </p:cNvSpPr>
              <p:nvPr/>
            </p:nvSpPr>
            <p:spPr bwMode="auto">
              <a:xfrm>
                <a:off x="515" y="2809"/>
                <a:ext cx="97" cy="39"/>
              </a:xfrm>
              <a:custGeom>
                <a:avLst/>
                <a:gdLst>
                  <a:gd name="T0" fmla="*/ 80 w 97"/>
                  <a:gd name="T1" fmla="*/ 11 h 39"/>
                  <a:gd name="T2" fmla="*/ 85 w 97"/>
                  <a:gd name="T3" fmla="*/ 30 h 39"/>
                  <a:gd name="T4" fmla="*/ 14 w 97"/>
                  <a:gd name="T5" fmla="*/ 30 h 39"/>
                  <a:gd name="T6" fmla="*/ 19 w 97"/>
                  <a:gd name="T7" fmla="*/ 11 h 39"/>
                  <a:gd name="T8" fmla="*/ 80 w 97"/>
                  <a:gd name="T9" fmla="*/ 11 h 39"/>
                  <a:gd name="T10" fmla="*/ 87 w 97"/>
                  <a:gd name="T11" fmla="*/ 0 h 39"/>
                  <a:gd name="T12" fmla="*/ 10 w 97"/>
                  <a:gd name="T13" fmla="*/ 0 h 39"/>
                  <a:gd name="T14" fmla="*/ 0 w 97"/>
                  <a:gd name="T15" fmla="*/ 39 h 39"/>
                  <a:gd name="T16" fmla="*/ 97 w 97"/>
                  <a:gd name="T17" fmla="*/ 39 h 39"/>
                  <a:gd name="T18" fmla="*/ 87 w 97"/>
                  <a:gd name="T19" fmla="*/ 0 h 39"/>
                  <a:gd name="T20" fmla="*/ 87 w 97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7" h="39">
                    <a:moveTo>
                      <a:pt x="80" y="11"/>
                    </a:moveTo>
                    <a:lnTo>
                      <a:pt x="85" y="30"/>
                    </a:lnTo>
                    <a:lnTo>
                      <a:pt x="14" y="30"/>
                    </a:lnTo>
                    <a:lnTo>
                      <a:pt x="19" y="11"/>
                    </a:lnTo>
                    <a:lnTo>
                      <a:pt x="80" y="11"/>
                    </a:lnTo>
                    <a:close/>
                    <a:moveTo>
                      <a:pt x="87" y="0"/>
                    </a:moveTo>
                    <a:lnTo>
                      <a:pt x="10" y="0"/>
                    </a:lnTo>
                    <a:lnTo>
                      <a:pt x="0" y="39"/>
                    </a:lnTo>
                    <a:lnTo>
                      <a:pt x="97" y="39"/>
                    </a:lnTo>
                    <a:lnTo>
                      <a:pt x="87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326"/>
              <p:cNvSpPr>
                <a:spLocks noEditPoints="1"/>
              </p:cNvSpPr>
              <p:nvPr/>
            </p:nvSpPr>
            <p:spPr bwMode="auto">
              <a:xfrm>
                <a:off x="515" y="2809"/>
                <a:ext cx="97" cy="39"/>
              </a:xfrm>
              <a:custGeom>
                <a:avLst/>
                <a:gdLst>
                  <a:gd name="T0" fmla="*/ 80 w 97"/>
                  <a:gd name="T1" fmla="*/ 11 h 39"/>
                  <a:gd name="T2" fmla="*/ 85 w 97"/>
                  <a:gd name="T3" fmla="*/ 30 h 39"/>
                  <a:gd name="T4" fmla="*/ 14 w 97"/>
                  <a:gd name="T5" fmla="*/ 30 h 39"/>
                  <a:gd name="T6" fmla="*/ 19 w 97"/>
                  <a:gd name="T7" fmla="*/ 11 h 39"/>
                  <a:gd name="T8" fmla="*/ 80 w 97"/>
                  <a:gd name="T9" fmla="*/ 11 h 39"/>
                  <a:gd name="T10" fmla="*/ 87 w 97"/>
                  <a:gd name="T11" fmla="*/ 0 h 39"/>
                  <a:gd name="T12" fmla="*/ 10 w 97"/>
                  <a:gd name="T13" fmla="*/ 0 h 39"/>
                  <a:gd name="T14" fmla="*/ 0 w 97"/>
                  <a:gd name="T15" fmla="*/ 39 h 39"/>
                  <a:gd name="T16" fmla="*/ 97 w 97"/>
                  <a:gd name="T17" fmla="*/ 39 h 39"/>
                  <a:gd name="T18" fmla="*/ 87 w 97"/>
                  <a:gd name="T19" fmla="*/ 0 h 39"/>
                  <a:gd name="T20" fmla="*/ 87 w 97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7" h="39">
                    <a:moveTo>
                      <a:pt x="80" y="11"/>
                    </a:moveTo>
                    <a:lnTo>
                      <a:pt x="85" y="30"/>
                    </a:lnTo>
                    <a:lnTo>
                      <a:pt x="14" y="30"/>
                    </a:lnTo>
                    <a:lnTo>
                      <a:pt x="19" y="11"/>
                    </a:lnTo>
                    <a:lnTo>
                      <a:pt x="80" y="11"/>
                    </a:lnTo>
                    <a:moveTo>
                      <a:pt x="87" y="0"/>
                    </a:moveTo>
                    <a:lnTo>
                      <a:pt x="10" y="0"/>
                    </a:lnTo>
                    <a:lnTo>
                      <a:pt x="0" y="39"/>
                    </a:lnTo>
                    <a:lnTo>
                      <a:pt x="97" y="39"/>
                    </a:lnTo>
                    <a:lnTo>
                      <a:pt x="87" y="0"/>
                    </a:lnTo>
                    <a:lnTo>
                      <a:pt x="8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327"/>
              <p:cNvSpPr>
                <a:spLocks noEditPoints="1"/>
              </p:cNvSpPr>
              <p:nvPr/>
            </p:nvSpPr>
            <p:spPr bwMode="auto">
              <a:xfrm>
                <a:off x="358" y="2660"/>
                <a:ext cx="229" cy="316"/>
              </a:xfrm>
              <a:custGeom>
                <a:avLst/>
                <a:gdLst>
                  <a:gd name="T0" fmla="*/ 3 w 129"/>
                  <a:gd name="T1" fmla="*/ 178 h 178"/>
                  <a:gd name="T2" fmla="*/ 0 w 129"/>
                  <a:gd name="T3" fmla="*/ 177 h 178"/>
                  <a:gd name="T4" fmla="*/ 12 w 129"/>
                  <a:gd name="T5" fmla="*/ 151 h 178"/>
                  <a:gd name="T6" fmla="*/ 15 w 129"/>
                  <a:gd name="T7" fmla="*/ 144 h 178"/>
                  <a:gd name="T8" fmla="*/ 16 w 129"/>
                  <a:gd name="T9" fmla="*/ 125 h 178"/>
                  <a:gd name="T10" fmla="*/ 17 w 129"/>
                  <a:gd name="T11" fmla="*/ 111 h 178"/>
                  <a:gd name="T12" fmla="*/ 17 w 129"/>
                  <a:gd name="T13" fmla="*/ 83 h 178"/>
                  <a:gd name="T14" fmla="*/ 26 w 129"/>
                  <a:gd name="T15" fmla="*/ 55 h 178"/>
                  <a:gd name="T16" fmla="*/ 31 w 129"/>
                  <a:gd name="T17" fmla="*/ 53 h 178"/>
                  <a:gd name="T18" fmla="*/ 42 w 129"/>
                  <a:gd name="T19" fmla="*/ 45 h 178"/>
                  <a:gd name="T20" fmla="*/ 54 w 129"/>
                  <a:gd name="T21" fmla="*/ 34 h 178"/>
                  <a:gd name="T22" fmla="*/ 58 w 129"/>
                  <a:gd name="T23" fmla="*/ 24 h 178"/>
                  <a:gd name="T24" fmla="*/ 63 w 129"/>
                  <a:gd name="T25" fmla="*/ 23 h 178"/>
                  <a:gd name="T26" fmla="*/ 88 w 129"/>
                  <a:gd name="T27" fmla="*/ 7 h 178"/>
                  <a:gd name="T28" fmla="*/ 126 w 129"/>
                  <a:gd name="T29" fmla="*/ 0 h 178"/>
                  <a:gd name="T30" fmla="*/ 126 w 129"/>
                  <a:gd name="T31" fmla="*/ 6 h 178"/>
                  <a:gd name="T32" fmla="*/ 105 w 129"/>
                  <a:gd name="T33" fmla="*/ 26 h 178"/>
                  <a:gd name="T34" fmla="*/ 93 w 129"/>
                  <a:gd name="T35" fmla="*/ 50 h 178"/>
                  <a:gd name="T36" fmla="*/ 95 w 129"/>
                  <a:gd name="T37" fmla="*/ 57 h 178"/>
                  <a:gd name="T38" fmla="*/ 87 w 129"/>
                  <a:gd name="T39" fmla="*/ 70 h 178"/>
                  <a:gd name="T40" fmla="*/ 84 w 129"/>
                  <a:gd name="T41" fmla="*/ 80 h 178"/>
                  <a:gd name="T42" fmla="*/ 73 w 129"/>
                  <a:gd name="T43" fmla="*/ 91 h 178"/>
                  <a:gd name="T44" fmla="*/ 77 w 129"/>
                  <a:gd name="T45" fmla="*/ 94 h 178"/>
                  <a:gd name="T46" fmla="*/ 72 w 129"/>
                  <a:gd name="T47" fmla="*/ 105 h 178"/>
                  <a:gd name="T48" fmla="*/ 39 w 129"/>
                  <a:gd name="T49" fmla="*/ 132 h 178"/>
                  <a:gd name="T50" fmla="*/ 23 w 129"/>
                  <a:gd name="T51" fmla="*/ 159 h 178"/>
                  <a:gd name="T52" fmla="*/ 6 w 129"/>
                  <a:gd name="T53" fmla="*/ 178 h 178"/>
                  <a:gd name="T54" fmla="*/ 17 w 129"/>
                  <a:gd name="T55" fmla="*/ 154 h 178"/>
                  <a:gd name="T56" fmla="*/ 8 w 129"/>
                  <a:gd name="T57" fmla="*/ 172 h 178"/>
                  <a:gd name="T58" fmla="*/ 19 w 129"/>
                  <a:gd name="T59" fmla="*/ 152 h 178"/>
                  <a:gd name="T60" fmla="*/ 57 w 129"/>
                  <a:gd name="T61" fmla="*/ 111 h 178"/>
                  <a:gd name="T62" fmla="*/ 68 w 129"/>
                  <a:gd name="T63" fmla="*/ 100 h 178"/>
                  <a:gd name="T64" fmla="*/ 65 w 129"/>
                  <a:gd name="T65" fmla="*/ 99 h 178"/>
                  <a:gd name="T66" fmla="*/ 54 w 129"/>
                  <a:gd name="T67" fmla="*/ 105 h 178"/>
                  <a:gd name="T68" fmla="*/ 51 w 129"/>
                  <a:gd name="T69" fmla="*/ 101 h 178"/>
                  <a:gd name="T70" fmla="*/ 71 w 129"/>
                  <a:gd name="T71" fmla="*/ 86 h 178"/>
                  <a:gd name="T72" fmla="*/ 74 w 129"/>
                  <a:gd name="T73" fmla="*/ 81 h 178"/>
                  <a:gd name="T74" fmla="*/ 82 w 129"/>
                  <a:gd name="T75" fmla="*/ 68 h 178"/>
                  <a:gd name="T76" fmla="*/ 88 w 129"/>
                  <a:gd name="T77" fmla="*/ 56 h 178"/>
                  <a:gd name="T78" fmla="*/ 82 w 129"/>
                  <a:gd name="T79" fmla="*/ 54 h 178"/>
                  <a:gd name="T80" fmla="*/ 97 w 129"/>
                  <a:gd name="T81" fmla="*/ 29 h 178"/>
                  <a:gd name="T82" fmla="*/ 111 w 129"/>
                  <a:gd name="T83" fmla="*/ 7 h 178"/>
                  <a:gd name="T84" fmla="*/ 67 w 129"/>
                  <a:gd name="T85" fmla="*/ 33 h 178"/>
                  <a:gd name="T86" fmla="*/ 62 w 129"/>
                  <a:gd name="T87" fmla="*/ 35 h 178"/>
                  <a:gd name="T88" fmla="*/ 58 w 129"/>
                  <a:gd name="T89" fmla="*/ 38 h 178"/>
                  <a:gd name="T90" fmla="*/ 47 w 129"/>
                  <a:gd name="T91" fmla="*/ 48 h 178"/>
                  <a:gd name="T92" fmla="*/ 40 w 129"/>
                  <a:gd name="T93" fmla="*/ 68 h 178"/>
                  <a:gd name="T94" fmla="*/ 33 w 129"/>
                  <a:gd name="T95" fmla="*/ 79 h 178"/>
                  <a:gd name="T96" fmla="*/ 31 w 129"/>
                  <a:gd name="T97" fmla="*/ 72 h 178"/>
                  <a:gd name="T98" fmla="*/ 26 w 129"/>
                  <a:gd name="T99" fmla="*/ 77 h 178"/>
                  <a:gd name="T100" fmla="*/ 21 w 129"/>
                  <a:gd name="T101" fmla="*/ 107 h 178"/>
                  <a:gd name="T102" fmla="*/ 21 w 129"/>
                  <a:gd name="T103" fmla="*/ 108 h 178"/>
                  <a:gd name="T104" fmla="*/ 22 w 129"/>
                  <a:gd name="T105" fmla="*/ 125 h 178"/>
                  <a:gd name="T106" fmla="*/ 22 w 129"/>
                  <a:gd name="T107" fmla="*/ 13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" h="178">
                    <a:moveTo>
                      <a:pt x="6" y="178"/>
                    </a:moveTo>
                    <a:cubicBezTo>
                      <a:pt x="5" y="178"/>
                      <a:pt x="4" y="178"/>
                      <a:pt x="3" y="178"/>
                    </a:cubicBezTo>
                    <a:cubicBezTo>
                      <a:pt x="3" y="178"/>
                      <a:pt x="3" y="178"/>
                      <a:pt x="3" y="178"/>
                    </a:cubicBezTo>
                    <a:cubicBezTo>
                      <a:pt x="2" y="178"/>
                      <a:pt x="1" y="178"/>
                      <a:pt x="0" y="177"/>
                    </a:cubicBezTo>
                    <a:cubicBezTo>
                      <a:pt x="0" y="176"/>
                      <a:pt x="0" y="176"/>
                      <a:pt x="0" y="175"/>
                    </a:cubicBezTo>
                    <a:cubicBezTo>
                      <a:pt x="0" y="173"/>
                      <a:pt x="3" y="167"/>
                      <a:pt x="12" y="151"/>
                    </a:cubicBezTo>
                    <a:cubicBezTo>
                      <a:pt x="13" y="148"/>
                      <a:pt x="14" y="146"/>
                      <a:pt x="15" y="145"/>
                    </a:cubicBezTo>
                    <a:cubicBezTo>
                      <a:pt x="15" y="145"/>
                      <a:pt x="15" y="144"/>
                      <a:pt x="15" y="144"/>
                    </a:cubicBezTo>
                    <a:cubicBezTo>
                      <a:pt x="17" y="143"/>
                      <a:pt x="16" y="137"/>
                      <a:pt x="16" y="134"/>
                    </a:cubicBezTo>
                    <a:cubicBezTo>
                      <a:pt x="16" y="130"/>
                      <a:pt x="15" y="127"/>
                      <a:pt x="16" y="125"/>
                    </a:cubicBezTo>
                    <a:cubicBezTo>
                      <a:pt x="16" y="123"/>
                      <a:pt x="16" y="123"/>
                      <a:pt x="16" y="123"/>
                    </a:cubicBezTo>
                    <a:cubicBezTo>
                      <a:pt x="17" y="121"/>
                      <a:pt x="18" y="114"/>
                      <a:pt x="17" y="111"/>
                    </a:cubicBezTo>
                    <a:cubicBezTo>
                      <a:pt x="17" y="111"/>
                      <a:pt x="17" y="111"/>
                      <a:pt x="17" y="111"/>
                    </a:cubicBezTo>
                    <a:cubicBezTo>
                      <a:pt x="12" y="106"/>
                      <a:pt x="16" y="85"/>
                      <a:pt x="17" y="83"/>
                    </a:cubicBezTo>
                    <a:cubicBezTo>
                      <a:pt x="18" y="80"/>
                      <a:pt x="19" y="77"/>
                      <a:pt x="21" y="74"/>
                    </a:cubicBezTo>
                    <a:cubicBezTo>
                      <a:pt x="24" y="68"/>
                      <a:pt x="27" y="62"/>
                      <a:pt x="26" y="55"/>
                    </a:cubicBezTo>
                    <a:cubicBezTo>
                      <a:pt x="26" y="54"/>
                      <a:pt x="27" y="53"/>
                      <a:pt x="28" y="52"/>
                    </a:cubicBezTo>
                    <a:cubicBezTo>
                      <a:pt x="29" y="52"/>
                      <a:pt x="31" y="52"/>
                      <a:pt x="31" y="53"/>
                    </a:cubicBezTo>
                    <a:cubicBezTo>
                      <a:pt x="34" y="55"/>
                      <a:pt x="35" y="57"/>
                      <a:pt x="36" y="59"/>
                    </a:cubicBezTo>
                    <a:cubicBezTo>
                      <a:pt x="37" y="53"/>
                      <a:pt x="40" y="49"/>
                      <a:pt x="42" y="45"/>
                    </a:cubicBezTo>
                    <a:cubicBezTo>
                      <a:pt x="44" y="42"/>
                      <a:pt x="47" y="40"/>
                      <a:pt x="49" y="38"/>
                    </a:cubicBezTo>
                    <a:cubicBezTo>
                      <a:pt x="51" y="37"/>
                      <a:pt x="53" y="36"/>
                      <a:pt x="54" y="34"/>
                    </a:cubicBezTo>
                    <a:cubicBezTo>
                      <a:pt x="55" y="33"/>
                      <a:pt x="56" y="31"/>
                      <a:pt x="56" y="29"/>
                    </a:cubicBezTo>
                    <a:cubicBezTo>
                      <a:pt x="57" y="27"/>
                      <a:pt x="57" y="26"/>
                      <a:pt x="58" y="24"/>
                    </a:cubicBezTo>
                    <a:cubicBezTo>
                      <a:pt x="59" y="23"/>
                      <a:pt x="59" y="23"/>
                      <a:pt x="60" y="22"/>
                    </a:cubicBezTo>
                    <a:cubicBezTo>
                      <a:pt x="61" y="22"/>
                      <a:pt x="62" y="23"/>
                      <a:pt x="63" y="23"/>
                    </a:cubicBezTo>
                    <a:cubicBezTo>
                      <a:pt x="63" y="23"/>
                      <a:pt x="63" y="24"/>
                      <a:pt x="64" y="24"/>
                    </a:cubicBezTo>
                    <a:cubicBezTo>
                      <a:pt x="69" y="15"/>
                      <a:pt x="81" y="10"/>
                      <a:pt x="88" y="7"/>
                    </a:cubicBezTo>
                    <a:cubicBezTo>
                      <a:pt x="101" y="2"/>
                      <a:pt x="111" y="0"/>
                      <a:pt x="123" y="0"/>
                    </a:cubicBezTo>
                    <a:cubicBezTo>
                      <a:pt x="124" y="0"/>
                      <a:pt x="125" y="0"/>
                      <a:pt x="126" y="0"/>
                    </a:cubicBezTo>
                    <a:cubicBezTo>
                      <a:pt x="127" y="0"/>
                      <a:pt x="129" y="1"/>
                      <a:pt x="129" y="3"/>
                    </a:cubicBezTo>
                    <a:cubicBezTo>
                      <a:pt x="128" y="4"/>
                      <a:pt x="127" y="6"/>
                      <a:pt x="126" y="6"/>
                    </a:cubicBezTo>
                    <a:cubicBezTo>
                      <a:pt x="125" y="6"/>
                      <a:pt x="124" y="6"/>
                      <a:pt x="123" y="6"/>
                    </a:cubicBezTo>
                    <a:cubicBezTo>
                      <a:pt x="116" y="7"/>
                      <a:pt x="108" y="19"/>
                      <a:pt x="105" y="26"/>
                    </a:cubicBezTo>
                    <a:cubicBezTo>
                      <a:pt x="104" y="28"/>
                      <a:pt x="103" y="30"/>
                      <a:pt x="103" y="31"/>
                    </a:cubicBezTo>
                    <a:cubicBezTo>
                      <a:pt x="100" y="38"/>
                      <a:pt x="97" y="45"/>
                      <a:pt x="93" y="50"/>
                    </a:cubicBezTo>
                    <a:cubicBezTo>
                      <a:pt x="95" y="51"/>
                      <a:pt x="96" y="52"/>
                      <a:pt x="97" y="54"/>
                    </a:cubicBezTo>
                    <a:cubicBezTo>
                      <a:pt x="97" y="55"/>
                      <a:pt x="97" y="56"/>
                      <a:pt x="95" y="57"/>
                    </a:cubicBezTo>
                    <a:cubicBezTo>
                      <a:pt x="92" y="59"/>
                      <a:pt x="90" y="63"/>
                      <a:pt x="89" y="68"/>
                    </a:cubicBezTo>
                    <a:cubicBezTo>
                      <a:pt x="88" y="68"/>
                      <a:pt x="88" y="69"/>
                      <a:pt x="87" y="70"/>
                    </a:cubicBezTo>
                    <a:cubicBezTo>
                      <a:pt x="86" y="73"/>
                      <a:pt x="85" y="76"/>
                      <a:pt x="82" y="78"/>
                    </a:cubicBezTo>
                    <a:cubicBezTo>
                      <a:pt x="83" y="79"/>
                      <a:pt x="83" y="79"/>
                      <a:pt x="84" y="80"/>
                    </a:cubicBezTo>
                    <a:cubicBezTo>
                      <a:pt x="85" y="83"/>
                      <a:pt x="82" y="86"/>
                      <a:pt x="81" y="87"/>
                    </a:cubicBezTo>
                    <a:cubicBezTo>
                      <a:pt x="78" y="89"/>
                      <a:pt x="75" y="91"/>
                      <a:pt x="73" y="91"/>
                    </a:cubicBezTo>
                    <a:cubicBezTo>
                      <a:pt x="73" y="92"/>
                      <a:pt x="74" y="92"/>
                      <a:pt x="74" y="92"/>
                    </a:cubicBezTo>
                    <a:cubicBezTo>
                      <a:pt x="76" y="92"/>
                      <a:pt x="77" y="93"/>
                      <a:pt x="77" y="94"/>
                    </a:cubicBezTo>
                    <a:cubicBezTo>
                      <a:pt x="77" y="98"/>
                      <a:pt x="75" y="101"/>
                      <a:pt x="73" y="104"/>
                    </a:cubicBezTo>
                    <a:cubicBezTo>
                      <a:pt x="72" y="104"/>
                      <a:pt x="72" y="104"/>
                      <a:pt x="72" y="105"/>
                    </a:cubicBezTo>
                    <a:cubicBezTo>
                      <a:pt x="68" y="110"/>
                      <a:pt x="66" y="113"/>
                      <a:pt x="59" y="117"/>
                    </a:cubicBezTo>
                    <a:cubicBezTo>
                      <a:pt x="52" y="121"/>
                      <a:pt x="45" y="125"/>
                      <a:pt x="39" y="132"/>
                    </a:cubicBezTo>
                    <a:cubicBezTo>
                      <a:pt x="32" y="140"/>
                      <a:pt x="28" y="147"/>
                      <a:pt x="25" y="154"/>
                    </a:cubicBezTo>
                    <a:cubicBezTo>
                      <a:pt x="24" y="156"/>
                      <a:pt x="23" y="157"/>
                      <a:pt x="23" y="159"/>
                    </a:cubicBezTo>
                    <a:cubicBezTo>
                      <a:pt x="20" y="166"/>
                      <a:pt x="17" y="174"/>
                      <a:pt x="11" y="177"/>
                    </a:cubicBezTo>
                    <a:cubicBezTo>
                      <a:pt x="9" y="178"/>
                      <a:pt x="7" y="178"/>
                      <a:pt x="6" y="178"/>
                    </a:cubicBezTo>
                    <a:close/>
                    <a:moveTo>
                      <a:pt x="20" y="148"/>
                    </a:moveTo>
                    <a:cubicBezTo>
                      <a:pt x="19" y="149"/>
                      <a:pt x="18" y="151"/>
                      <a:pt x="17" y="154"/>
                    </a:cubicBezTo>
                    <a:cubicBezTo>
                      <a:pt x="14" y="158"/>
                      <a:pt x="9" y="167"/>
                      <a:pt x="7" y="172"/>
                    </a:cubicBezTo>
                    <a:cubicBezTo>
                      <a:pt x="7" y="172"/>
                      <a:pt x="8" y="172"/>
                      <a:pt x="8" y="172"/>
                    </a:cubicBezTo>
                    <a:cubicBezTo>
                      <a:pt x="12" y="170"/>
                      <a:pt x="15" y="162"/>
                      <a:pt x="17" y="157"/>
                    </a:cubicBezTo>
                    <a:cubicBezTo>
                      <a:pt x="18" y="155"/>
                      <a:pt x="19" y="153"/>
                      <a:pt x="19" y="152"/>
                    </a:cubicBezTo>
                    <a:cubicBezTo>
                      <a:pt x="23" y="145"/>
                      <a:pt x="27" y="137"/>
                      <a:pt x="34" y="128"/>
                    </a:cubicBezTo>
                    <a:cubicBezTo>
                      <a:pt x="41" y="120"/>
                      <a:pt x="48" y="116"/>
                      <a:pt x="57" y="111"/>
                    </a:cubicBezTo>
                    <a:cubicBezTo>
                      <a:pt x="62" y="109"/>
                      <a:pt x="63" y="107"/>
                      <a:pt x="67" y="102"/>
                    </a:cubicBezTo>
                    <a:cubicBezTo>
                      <a:pt x="67" y="101"/>
                      <a:pt x="68" y="100"/>
                      <a:pt x="68" y="100"/>
                    </a:cubicBezTo>
                    <a:cubicBezTo>
                      <a:pt x="69" y="99"/>
                      <a:pt x="69" y="98"/>
                      <a:pt x="70" y="97"/>
                    </a:cubicBezTo>
                    <a:cubicBezTo>
                      <a:pt x="68" y="98"/>
                      <a:pt x="67" y="98"/>
                      <a:pt x="65" y="99"/>
                    </a:cubicBezTo>
                    <a:cubicBezTo>
                      <a:pt x="64" y="99"/>
                      <a:pt x="63" y="100"/>
                      <a:pt x="62" y="101"/>
                    </a:cubicBezTo>
                    <a:cubicBezTo>
                      <a:pt x="60" y="103"/>
                      <a:pt x="57" y="105"/>
                      <a:pt x="54" y="105"/>
                    </a:cubicBezTo>
                    <a:cubicBezTo>
                      <a:pt x="53" y="105"/>
                      <a:pt x="52" y="105"/>
                      <a:pt x="51" y="104"/>
                    </a:cubicBezTo>
                    <a:cubicBezTo>
                      <a:pt x="51" y="103"/>
                      <a:pt x="51" y="102"/>
                      <a:pt x="51" y="101"/>
                    </a:cubicBezTo>
                    <a:cubicBezTo>
                      <a:pt x="55" y="95"/>
                      <a:pt x="59" y="91"/>
                      <a:pt x="67" y="88"/>
                    </a:cubicBezTo>
                    <a:cubicBezTo>
                      <a:pt x="68" y="87"/>
                      <a:pt x="69" y="86"/>
                      <a:pt x="71" y="86"/>
                    </a:cubicBezTo>
                    <a:cubicBezTo>
                      <a:pt x="73" y="85"/>
                      <a:pt x="75" y="85"/>
                      <a:pt x="76" y="83"/>
                    </a:cubicBezTo>
                    <a:cubicBezTo>
                      <a:pt x="75" y="83"/>
                      <a:pt x="74" y="82"/>
                      <a:pt x="74" y="81"/>
                    </a:cubicBezTo>
                    <a:cubicBezTo>
                      <a:pt x="73" y="80"/>
                      <a:pt x="74" y="79"/>
                      <a:pt x="75" y="78"/>
                    </a:cubicBezTo>
                    <a:cubicBezTo>
                      <a:pt x="78" y="74"/>
                      <a:pt x="80" y="72"/>
                      <a:pt x="82" y="68"/>
                    </a:cubicBezTo>
                    <a:cubicBezTo>
                      <a:pt x="82" y="67"/>
                      <a:pt x="83" y="66"/>
                      <a:pt x="83" y="65"/>
                    </a:cubicBezTo>
                    <a:cubicBezTo>
                      <a:pt x="85" y="62"/>
                      <a:pt x="86" y="59"/>
                      <a:pt x="88" y="56"/>
                    </a:cubicBezTo>
                    <a:cubicBezTo>
                      <a:pt x="87" y="56"/>
                      <a:pt x="86" y="56"/>
                      <a:pt x="85" y="56"/>
                    </a:cubicBezTo>
                    <a:cubicBezTo>
                      <a:pt x="84" y="56"/>
                      <a:pt x="82" y="56"/>
                      <a:pt x="82" y="54"/>
                    </a:cubicBezTo>
                    <a:cubicBezTo>
                      <a:pt x="81" y="53"/>
                      <a:pt x="82" y="52"/>
                      <a:pt x="83" y="51"/>
                    </a:cubicBezTo>
                    <a:cubicBezTo>
                      <a:pt x="91" y="46"/>
                      <a:pt x="94" y="38"/>
                      <a:pt x="97" y="29"/>
                    </a:cubicBezTo>
                    <a:cubicBezTo>
                      <a:pt x="98" y="27"/>
                      <a:pt x="99" y="25"/>
                      <a:pt x="100" y="23"/>
                    </a:cubicBezTo>
                    <a:cubicBezTo>
                      <a:pt x="101" y="19"/>
                      <a:pt x="106" y="12"/>
                      <a:pt x="111" y="7"/>
                    </a:cubicBezTo>
                    <a:cubicBezTo>
                      <a:pt x="104" y="8"/>
                      <a:pt x="98" y="10"/>
                      <a:pt x="90" y="13"/>
                    </a:cubicBezTo>
                    <a:cubicBezTo>
                      <a:pt x="79" y="17"/>
                      <a:pt x="67" y="23"/>
                      <a:pt x="67" y="33"/>
                    </a:cubicBezTo>
                    <a:cubicBezTo>
                      <a:pt x="67" y="34"/>
                      <a:pt x="67" y="35"/>
                      <a:pt x="65" y="36"/>
                    </a:cubicBezTo>
                    <a:cubicBezTo>
                      <a:pt x="64" y="36"/>
                      <a:pt x="63" y="36"/>
                      <a:pt x="62" y="35"/>
                    </a:cubicBezTo>
                    <a:cubicBezTo>
                      <a:pt x="62" y="34"/>
                      <a:pt x="61" y="34"/>
                      <a:pt x="61" y="33"/>
                    </a:cubicBezTo>
                    <a:cubicBezTo>
                      <a:pt x="61" y="35"/>
                      <a:pt x="60" y="37"/>
                      <a:pt x="58" y="38"/>
                    </a:cubicBezTo>
                    <a:cubicBezTo>
                      <a:pt x="57" y="40"/>
                      <a:pt x="55" y="42"/>
                      <a:pt x="53" y="43"/>
                    </a:cubicBezTo>
                    <a:cubicBezTo>
                      <a:pt x="51" y="45"/>
                      <a:pt x="49" y="46"/>
                      <a:pt x="47" y="48"/>
                    </a:cubicBezTo>
                    <a:cubicBezTo>
                      <a:pt x="44" y="52"/>
                      <a:pt x="42" y="57"/>
                      <a:pt x="41" y="64"/>
                    </a:cubicBezTo>
                    <a:cubicBezTo>
                      <a:pt x="40" y="65"/>
                      <a:pt x="40" y="66"/>
                      <a:pt x="40" y="68"/>
                    </a:cubicBezTo>
                    <a:cubicBezTo>
                      <a:pt x="39" y="71"/>
                      <a:pt x="39" y="75"/>
                      <a:pt x="36" y="78"/>
                    </a:cubicBezTo>
                    <a:cubicBezTo>
                      <a:pt x="36" y="79"/>
                      <a:pt x="34" y="80"/>
                      <a:pt x="33" y="79"/>
                    </a:cubicBezTo>
                    <a:cubicBezTo>
                      <a:pt x="32" y="79"/>
                      <a:pt x="31" y="78"/>
                      <a:pt x="31" y="77"/>
                    </a:cubicBezTo>
                    <a:cubicBezTo>
                      <a:pt x="31" y="75"/>
                      <a:pt x="31" y="73"/>
                      <a:pt x="31" y="72"/>
                    </a:cubicBezTo>
                    <a:cubicBezTo>
                      <a:pt x="31" y="70"/>
                      <a:pt x="31" y="68"/>
                      <a:pt x="31" y="66"/>
                    </a:cubicBezTo>
                    <a:cubicBezTo>
                      <a:pt x="30" y="70"/>
                      <a:pt x="28" y="73"/>
                      <a:pt x="26" y="77"/>
                    </a:cubicBezTo>
                    <a:cubicBezTo>
                      <a:pt x="24" y="80"/>
                      <a:pt x="23" y="82"/>
                      <a:pt x="22" y="85"/>
                    </a:cubicBezTo>
                    <a:cubicBezTo>
                      <a:pt x="21" y="88"/>
                      <a:pt x="19" y="105"/>
                      <a:pt x="21" y="107"/>
                    </a:cubicBezTo>
                    <a:cubicBezTo>
                      <a:pt x="21" y="107"/>
                      <a:pt x="21" y="107"/>
                      <a:pt x="20" y="107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4" y="111"/>
                      <a:pt x="23" y="118"/>
                      <a:pt x="22" y="125"/>
                    </a:cubicBezTo>
                    <a:cubicBezTo>
                      <a:pt x="22" y="126"/>
                      <a:pt x="22" y="126"/>
                      <a:pt x="22" y="126"/>
                    </a:cubicBezTo>
                    <a:cubicBezTo>
                      <a:pt x="21" y="127"/>
                      <a:pt x="22" y="130"/>
                      <a:pt x="22" y="133"/>
                    </a:cubicBezTo>
                    <a:cubicBezTo>
                      <a:pt x="22" y="138"/>
                      <a:pt x="23" y="144"/>
                      <a:pt x="20" y="1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328"/>
              <p:cNvSpPr>
                <a:spLocks/>
              </p:cNvSpPr>
              <p:nvPr/>
            </p:nvSpPr>
            <p:spPr bwMode="auto">
              <a:xfrm>
                <a:off x="385" y="2717"/>
                <a:ext cx="122" cy="204"/>
              </a:xfrm>
              <a:custGeom>
                <a:avLst/>
                <a:gdLst>
                  <a:gd name="T0" fmla="*/ 6 w 69"/>
                  <a:gd name="T1" fmla="*/ 115 h 115"/>
                  <a:gd name="T2" fmla="*/ 0 w 69"/>
                  <a:gd name="T3" fmla="*/ 112 h 115"/>
                  <a:gd name="T4" fmla="*/ 65 w 69"/>
                  <a:gd name="T5" fmla="*/ 0 h 115"/>
                  <a:gd name="T6" fmla="*/ 69 w 69"/>
                  <a:gd name="T7" fmla="*/ 4 h 115"/>
                  <a:gd name="T8" fmla="*/ 6 w 69"/>
                  <a:gd name="T9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115">
                    <a:moveTo>
                      <a:pt x="6" y="115"/>
                    </a:move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29" y="42"/>
                      <a:pt x="65" y="0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34" y="45"/>
                      <a:pt x="6" y="114"/>
                      <a:pt x="6" y="1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329"/>
              <p:cNvSpPr>
                <a:spLocks noEditPoints="1"/>
              </p:cNvSpPr>
              <p:nvPr/>
            </p:nvSpPr>
            <p:spPr bwMode="auto">
              <a:xfrm>
                <a:off x="1326" y="2861"/>
                <a:ext cx="102" cy="82"/>
              </a:xfrm>
              <a:custGeom>
                <a:avLst/>
                <a:gdLst>
                  <a:gd name="T0" fmla="*/ 51 w 57"/>
                  <a:gd name="T1" fmla="*/ 46 h 46"/>
                  <a:gd name="T2" fmla="*/ 7 w 57"/>
                  <a:gd name="T3" fmla="*/ 21 h 46"/>
                  <a:gd name="T4" fmla="*/ 2 w 57"/>
                  <a:gd name="T5" fmla="*/ 17 h 46"/>
                  <a:gd name="T6" fmla="*/ 1 w 57"/>
                  <a:gd name="T7" fmla="*/ 13 h 46"/>
                  <a:gd name="T8" fmla="*/ 10 w 57"/>
                  <a:gd name="T9" fmla="*/ 1 h 46"/>
                  <a:gd name="T10" fmla="*/ 14 w 57"/>
                  <a:gd name="T11" fmla="*/ 1 h 46"/>
                  <a:gd name="T12" fmla="*/ 19 w 57"/>
                  <a:gd name="T13" fmla="*/ 5 h 46"/>
                  <a:gd name="T14" fmla="*/ 46 w 57"/>
                  <a:gd name="T15" fmla="*/ 28 h 46"/>
                  <a:gd name="T16" fmla="*/ 55 w 57"/>
                  <a:gd name="T17" fmla="*/ 45 h 46"/>
                  <a:gd name="T18" fmla="*/ 51 w 57"/>
                  <a:gd name="T19" fmla="*/ 46 h 46"/>
                  <a:gd name="T20" fmla="*/ 8 w 57"/>
                  <a:gd name="T21" fmla="*/ 14 h 46"/>
                  <a:gd name="T22" fmla="*/ 10 w 57"/>
                  <a:gd name="T23" fmla="*/ 16 h 46"/>
                  <a:gd name="T24" fmla="*/ 49 w 57"/>
                  <a:gd name="T25" fmla="*/ 40 h 46"/>
                  <a:gd name="T26" fmla="*/ 16 w 57"/>
                  <a:gd name="T27" fmla="*/ 9 h 46"/>
                  <a:gd name="T28" fmla="*/ 13 w 57"/>
                  <a:gd name="T29" fmla="*/ 7 h 46"/>
                  <a:gd name="T30" fmla="*/ 8 w 57"/>
                  <a:gd name="T31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46">
                    <a:moveTo>
                      <a:pt x="51" y="46"/>
                    </a:moveTo>
                    <a:cubicBezTo>
                      <a:pt x="44" y="46"/>
                      <a:pt x="23" y="34"/>
                      <a:pt x="7" y="21"/>
                    </a:cubicBezTo>
                    <a:cubicBezTo>
                      <a:pt x="5" y="20"/>
                      <a:pt x="3" y="18"/>
                      <a:pt x="2" y="17"/>
                    </a:cubicBezTo>
                    <a:cubicBezTo>
                      <a:pt x="0" y="16"/>
                      <a:pt x="0" y="14"/>
                      <a:pt x="1" y="1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0"/>
                      <a:pt x="13" y="0"/>
                      <a:pt x="14" y="1"/>
                    </a:cubicBezTo>
                    <a:cubicBezTo>
                      <a:pt x="16" y="2"/>
                      <a:pt x="17" y="3"/>
                      <a:pt x="19" y="5"/>
                    </a:cubicBezTo>
                    <a:cubicBezTo>
                      <a:pt x="30" y="13"/>
                      <a:pt x="39" y="21"/>
                      <a:pt x="46" y="28"/>
                    </a:cubicBezTo>
                    <a:cubicBezTo>
                      <a:pt x="55" y="37"/>
                      <a:pt x="57" y="42"/>
                      <a:pt x="55" y="45"/>
                    </a:cubicBezTo>
                    <a:cubicBezTo>
                      <a:pt x="54" y="45"/>
                      <a:pt x="53" y="46"/>
                      <a:pt x="51" y="46"/>
                    </a:cubicBezTo>
                    <a:close/>
                    <a:moveTo>
                      <a:pt x="8" y="14"/>
                    </a:moveTo>
                    <a:cubicBezTo>
                      <a:pt x="9" y="15"/>
                      <a:pt x="9" y="15"/>
                      <a:pt x="10" y="16"/>
                    </a:cubicBezTo>
                    <a:cubicBezTo>
                      <a:pt x="29" y="31"/>
                      <a:pt x="43" y="38"/>
                      <a:pt x="49" y="40"/>
                    </a:cubicBezTo>
                    <a:cubicBezTo>
                      <a:pt x="46" y="35"/>
                      <a:pt x="35" y="24"/>
                      <a:pt x="16" y="9"/>
                    </a:cubicBezTo>
                    <a:cubicBezTo>
                      <a:pt x="15" y="9"/>
                      <a:pt x="14" y="8"/>
                      <a:pt x="13" y="7"/>
                    </a:cubicBezTo>
                    <a:lnTo>
                      <a:pt x="8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330"/>
              <p:cNvSpPr>
                <a:spLocks noEditPoints="1"/>
              </p:cNvSpPr>
              <p:nvPr/>
            </p:nvSpPr>
            <p:spPr bwMode="auto">
              <a:xfrm>
                <a:off x="1284" y="2829"/>
                <a:ext cx="62" cy="57"/>
              </a:xfrm>
              <a:custGeom>
                <a:avLst/>
                <a:gdLst>
                  <a:gd name="T0" fmla="*/ 23 w 35"/>
                  <a:gd name="T1" fmla="*/ 32 h 32"/>
                  <a:gd name="T2" fmla="*/ 21 w 35"/>
                  <a:gd name="T3" fmla="*/ 32 h 32"/>
                  <a:gd name="T4" fmla="*/ 2 w 35"/>
                  <a:gd name="T5" fmla="*/ 14 h 32"/>
                  <a:gd name="T6" fmla="*/ 1 w 35"/>
                  <a:gd name="T7" fmla="*/ 11 h 32"/>
                  <a:gd name="T8" fmla="*/ 8 w 35"/>
                  <a:gd name="T9" fmla="*/ 2 h 32"/>
                  <a:gd name="T10" fmla="*/ 12 w 35"/>
                  <a:gd name="T11" fmla="*/ 1 h 32"/>
                  <a:gd name="T12" fmla="*/ 34 w 35"/>
                  <a:gd name="T13" fmla="*/ 16 h 32"/>
                  <a:gd name="T14" fmla="*/ 35 w 35"/>
                  <a:gd name="T15" fmla="*/ 18 h 32"/>
                  <a:gd name="T16" fmla="*/ 34 w 35"/>
                  <a:gd name="T17" fmla="*/ 20 h 32"/>
                  <a:gd name="T18" fmla="*/ 25 w 35"/>
                  <a:gd name="T19" fmla="*/ 31 h 32"/>
                  <a:gd name="T20" fmla="*/ 23 w 35"/>
                  <a:gd name="T21" fmla="*/ 32 h 32"/>
                  <a:gd name="T22" fmla="*/ 23 w 35"/>
                  <a:gd name="T23" fmla="*/ 32 h 32"/>
                  <a:gd name="T24" fmla="*/ 7 w 35"/>
                  <a:gd name="T25" fmla="*/ 12 h 32"/>
                  <a:gd name="T26" fmla="*/ 23 w 35"/>
                  <a:gd name="T27" fmla="*/ 25 h 32"/>
                  <a:gd name="T28" fmla="*/ 28 w 35"/>
                  <a:gd name="T29" fmla="*/ 19 h 32"/>
                  <a:gd name="T30" fmla="*/ 11 w 35"/>
                  <a:gd name="T31" fmla="*/ 7 h 32"/>
                  <a:gd name="T32" fmla="*/ 7 w 35"/>
                  <a:gd name="T33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32">
                    <a:moveTo>
                      <a:pt x="23" y="32"/>
                    </a:moveTo>
                    <a:cubicBezTo>
                      <a:pt x="22" y="32"/>
                      <a:pt x="22" y="32"/>
                      <a:pt x="21" y="32"/>
                    </a:cubicBezTo>
                    <a:cubicBezTo>
                      <a:pt x="14" y="26"/>
                      <a:pt x="7" y="20"/>
                      <a:pt x="2" y="14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10" y="0"/>
                      <a:pt x="12" y="1"/>
                    </a:cubicBezTo>
                    <a:cubicBezTo>
                      <a:pt x="18" y="5"/>
                      <a:pt x="26" y="10"/>
                      <a:pt x="34" y="16"/>
                    </a:cubicBezTo>
                    <a:cubicBezTo>
                      <a:pt x="34" y="16"/>
                      <a:pt x="35" y="17"/>
                      <a:pt x="35" y="18"/>
                    </a:cubicBezTo>
                    <a:cubicBezTo>
                      <a:pt x="35" y="18"/>
                      <a:pt x="35" y="19"/>
                      <a:pt x="34" y="20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lose/>
                    <a:moveTo>
                      <a:pt x="7" y="12"/>
                    </a:moveTo>
                    <a:cubicBezTo>
                      <a:pt x="12" y="16"/>
                      <a:pt x="17" y="21"/>
                      <a:pt x="23" y="25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2" y="14"/>
                      <a:pt x="16" y="11"/>
                      <a:pt x="11" y="7"/>
                    </a:cubicBez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331"/>
              <p:cNvSpPr>
                <a:spLocks noEditPoints="1"/>
              </p:cNvSpPr>
              <p:nvPr/>
            </p:nvSpPr>
            <p:spPr bwMode="auto">
              <a:xfrm>
                <a:off x="1254" y="2802"/>
                <a:ext cx="48" cy="50"/>
              </a:xfrm>
              <a:custGeom>
                <a:avLst/>
                <a:gdLst>
                  <a:gd name="T0" fmla="*/ 17 w 27"/>
                  <a:gd name="T1" fmla="*/ 28 h 28"/>
                  <a:gd name="T2" fmla="*/ 5 w 27"/>
                  <a:gd name="T3" fmla="*/ 22 h 28"/>
                  <a:gd name="T4" fmla="*/ 1 w 27"/>
                  <a:gd name="T5" fmla="*/ 2 h 28"/>
                  <a:gd name="T6" fmla="*/ 4 w 27"/>
                  <a:gd name="T7" fmla="*/ 0 h 28"/>
                  <a:gd name="T8" fmla="*/ 4 w 27"/>
                  <a:gd name="T9" fmla="*/ 0 h 28"/>
                  <a:gd name="T10" fmla="*/ 7 w 27"/>
                  <a:gd name="T11" fmla="*/ 2 h 28"/>
                  <a:gd name="T12" fmla="*/ 14 w 27"/>
                  <a:gd name="T13" fmla="*/ 6 h 28"/>
                  <a:gd name="T14" fmla="*/ 16 w 27"/>
                  <a:gd name="T15" fmla="*/ 6 h 28"/>
                  <a:gd name="T16" fmla="*/ 26 w 27"/>
                  <a:gd name="T17" fmla="*/ 12 h 28"/>
                  <a:gd name="T18" fmla="*/ 26 w 27"/>
                  <a:gd name="T19" fmla="*/ 18 h 28"/>
                  <a:gd name="T20" fmla="*/ 20 w 27"/>
                  <a:gd name="T21" fmla="*/ 26 h 28"/>
                  <a:gd name="T22" fmla="*/ 18 w 27"/>
                  <a:gd name="T23" fmla="*/ 28 h 28"/>
                  <a:gd name="T24" fmla="*/ 17 w 27"/>
                  <a:gd name="T25" fmla="*/ 28 h 28"/>
                  <a:gd name="T26" fmla="*/ 6 w 27"/>
                  <a:gd name="T27" fmla="*/ 10 h 28"/>
                  <a:gd name="T28" fmla="*/ 9 w 27"/>
                  <a:gd name="T29" fmla="*/ 18 h 28"/>
                  <a:gd name="T30" fmla="*/ 16 w 27"/>
                  <a:gd name="T31" fmla="*/ 22 h 28"/>
                  <a:gd name="T32" fmla="*/ 21 w 27"/>
                  <a:gd name="T33" fmla="*/ 15 h 28"/>
                  <a:gd name="T34" fmla="*/ 15 w 27"/>
                  <a:gd name="T35" fmla="*/ 11 h 28"/>
                  <a:gd name="T36" fmla="*/ 6 w 27"/>
                  <a:gd name="T37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28">
                    <a:moveTo>
                      <a:pt x="17" y="28"/>
                    </a:moveTo>
                    <a:cubicBezTo>
                      <a:pt x="16" y="28"/>
                      <a:pt x="9" y="27"/>
                      <a:pt x="5" y="22"/>
                    </a:cubicBezTo>
                    <a:cubicBezTo>
                      <a:pt x="1" y="17"/>
                      <a:pt x="0" y="11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2"/>
                    </a:cubicBezTo>
                    <a:cubicBezTo>
                      <a:pt x="7" y="3"/>
                      <a:pt x="8" y="6"/>
                      <a:pt x="14" y="6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20" y="6"/>
                      <a:pt x="24" y="8"/>
                      <a:pt x="26" y="12"/>
                    </a:cubicBezTo>
                    <a:cubicBezTo>
                      <a:pt x="27" y="15"/>
                      <a:pt x="27" y="16"/>
                      <a:pt x="26" y="18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19" y="27"/>
                      <a:pt x="18" y="28"/>
                      <a:pt x="18" y="28"/>
                    </a:cubicBezTo>
                    <a:cubicBezTo>
                      <a:pt x="18" y="28"/>
                      <a:pt x="17" y="28"/>
                      <a:pt x="17" y="28"/>
                    </a:cubicBezTo>
                    <a:close/>
                    <a:moveTo>
                      <a:pt x="6" y="10"/>
                    </a:moveTo>
                    <a:cubicBezTo>
                      <a:pt x="6" y="13"/>
                      <a:pt x="7" y="16"/>
                      <a:pt x="9" y="18"/>
                    </a:cubicBezTo>
                    <a:cubicBezTo>
                      <a:pt x="11" y="21"/>
                      <a:pt x="14" y="21"/>
                      <a:pt x="16" y="22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4"/>
                      <a:pt x="19" y="11"/>
                      <a:pt x="15" y="11"/>
                    </a:cubicBezTo>
                    <a:cubicBezTo>
                      <a:pt x="11" y="12"/>
                      <a:pt x="8" y="11"/>
                      <a:pt x="6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332"/>
              <p:cNvSpPr>
                <a:spLocks noEditPoints="1"/>
              </p:cNvSpPr>
              <p:nvPr/>
            </p:nvSpPr>
            <p:spPr bwMode="auto">
              <a:xfrm>
                <a:off x="1099" y="2736"/>
                <a:ext cx="158" cy="102"/>
              </a:xfrm>
              <a:custGeom>
                <a:avLst/>
                <a:gdLst>
                  <a:gd name="T0" fmla="*/ 41 w 89"/>
                  <a:gd name="T1" fmla="*/ 57 h 57"/>
                  <a:gd name="T2" fmla="*/ 32 w 89"/>
                  <a:gd name="T3" fmla="*/ 48 h 57"/>
                  <a:gd name="T4" fmla="*/ 33 w 89"/>
                  <a:gd name="T5" fmla="*/ 36 h 57"/>
                  <a:gd name="T6" fmla="*/ 48 w 89"/>
                  <a:gd name="T7" fmla="*/ 21 h 57"/>
                  <a:gd name="T8" fmla="*/ 52 w 89"/>
                  <a:gd name="T9" fmla="*/ 15 h 57"/>
                  <a:gd name="T10" fmla="*/ 48 w 89"/>
                  <a:gd name="T11" fmla="*/ 15 h 57"/>
                  <a:gd name="T12" fmla="*/ 38 w 89"/>
                  <a:gd name="T13" fmla="*/ 20 h 57"/>
                  <a:gd name="T14" fmla="*/ 32 w 89"/>
                  <a:gd name="T15" fmla="*/ 22 h 57"/>
                  <a:gd name="T16" fmla="*/ 18 w 89"/>
                  <a:gd name="T17" fmla="*/ 25 h 57"/>
                  <a:gd name="T18" fmla="*/ 4 w 89"/>
                  <a:gd name="T19" fmla="*/ 27 h 57"/>
                  <a:gd name="T20" fmla="*/ 3 w 89"/>
                  <a:gd name="T21" fmla="*/ 23 h 57"/>
                  <a:gd name="T22" fmla="*/ 16 w 89"/>
                  <a:gd name="T23" fmla="*/ 18 h 57"/>
                  <a:gd name="T24" fmla="*/ 32 w 89"/>
                  <a:gd name="T25" fmla="*/ 11 h 57"/>
                  <a:gd name="T26" fmla="*/ 41 w 89"/>
                  <a:gd name="T27" fmla="*/ 4 h 57"/>
                  <a:gd name="T28" fmla="*/ 53 w 89"/>
                  <a:gd name="T29" fmla="*/ 0 h 57"/>
                  <a:gd name="T30" fmla="*/ 61 w 89"/>
                  <a:gd name="T31" fmla="*/ 0 h 57"/>
                  <a:gd name="T32" fmla="*/ 64 w 89"/>
                  <a:gd name="T33" fmla="*/ 2 h 57"/>
                  <a:gd name="T34" fmla="*/ 65 w 89"/>
                  <a:gd name="T35" fmla="*/ 3 h 57"/>
                  <a:gd name="T36" fmla="*/ 67 w 89"/>
                  <a:gd name="T37" fmla="*/ 8 h 57"/>
                  <a:gd name="T38" fmla="*/ 67 w 89"/>
                  <a:gd name="T39" fmla="*/ 19 h 57"/>
                  <a:gd name="T40" fmla="*/ 63 w 89"/>
                  <a:gd name="T41" fmla="*/ 28 h 57"/>
                  <a:gd name="T42" fmla="*/ 72 w 89"/>
                  <a:gd name="T43" fmla="*/ 27 h 57"/>
                  <a:gd name="T44" fmla="*/ 78 w 89"/>
                  <a:gd name="T45" fmla="*/ 26 h 57"/>
                  <a:gd name="T46" fmla="*/ 85 w 89"/>
                  <a:gd name="T47" fmla="*/ 28 h 57"/>
                  <a:gd name="T48" fmla="*/ 87 w 89"/>
                  <a:gd name="T49" fmla="*/ 29 h 57"/>
                  <a:gd name="T50" fmla="*/ 89 w 89"/>
                  <a:gd name="T51" fmla="*/ 33 h 57"/>
                  <a:gd name="T52" fmla="*/ 88 w 89"/>
                  <a:gd name="T53" fmla="*/ 37 h 57"/>
                  <a:gd name="T54" fmla="*/ 85 w 89"/>
                  <a:gd name="T55" fmla="*/ 40 h 57"/>
                  <a:gd name="T56" fmla="*/ 84 w 89"/>
                  <a:gd name="T57" fmla="*/ 42 h 57"/>
                  <a:gd name="T58" fmla="*/ 80 w 89"/>
                  <a:gd name="T59" fmla="*/ 45 h 57"/>
                  <a:gd name="T60" fmla="*/ 58 w 89"/>
                  <a:gd name="T61" fmla="*/ 55 h 57"/>
                  <a:gd name="T62" fmla="*/ 49 w 89"/>
                  <a:gd name="T63" fmla="*/ 57 h 57"/>
                  <a:gd name="T64" fmla="*/ 39 w 89"/>
                  <a:gd name="T65" fmla="*/ 53 h 57"/>
                  <a:gd name="T66" fmla="*/ 49 w 89"/>
                  <a:gd name="T67" fmla="*/ 54 h 57"/>
                  <a:gd name="T68" fmla="*/ 59 w 89"/>
                  <a:gd name="T69" fmla="*/ 52 h 57"/>
                  <a:gd name="T70" fmla="*/ 77 w 89"/>
                  <a:gd name="T71" fmla="*/ 43 h 57"/>
                  <a:gd name="T72" fmla="*/ 81 w 89"/>
                  <a:gd name="T73" fmla="*/ 40 h 57"/>
                  <a:gd name="T74" fmla="*/ 84 w 89"/>
                  <a:gd name="T75" fmla="*/ 38 h 57"/>
                  <a:gd name="T76" fmla="*/ 86 w 89"/>
                  <a:gd name="T77" fmla="*/ 35 h 57"/>
                  <a:gd name="T78" fmla="*/ 85 w 89"/>
                  <a:gd name="T79" fmla="*/ 32 h 57"/>
                  <a:gd name="T80" fmla="*/ 80 w 89"/>
                  <a:gd name="T81" fmla="*/ 29 h 57"/>
                  <a:gd name="T82" fmla="*/ 77 w 89"/>
                  <a:gd name="T83" fmla="*/ 29 h 57"/>
                  <a:gd name="T84" fmla="*/ 63 w 89"/>
                  <a:gd name="T85" fmla="*/ 35 h 57"/>
                  <a:gd name="T86" fmla="*/ 49 w 89"/>
                  <a:gd name="T87" fmla="*/ 38 h 57"/>
                  <a:gd name="T88" fmla="*/ 55 w 89"/>
                  <a:gd name="T89" fmla="*/ 33 h 57"/>
                  <a:gd name="T90" fmla="*/ 64 w 89"/>
                  <a:gd name="T91" fmla="*/ 19 h 57"/>
                  <a:gd name="T92" fmla="*/ 64 w 89"/>
                  <a:gd name="T93" fmla="*/ 9 h 57"/>
                  <a:gd name="T94" fmla="*/ 63 w 89"/>
                  <a:gd name="T95" fmla="*/ 5 h 57"/>
                  <a:gd name="T96" fmla="*/ 62 w 89"/>
                  <a:gd name="T97" fmla="*/ 4 h 57"/>
                  <a:gd name="T98" fmla="*/ 59 w 89"/>
                  <a:gd name="T99" fmla="*/ 3 h 57"/>
                  <a:gd name="T100" fmla="*/ 50 w 89"/>
                  <a:gd name="T101" fmla="*/ 4 h 57"/>
                  <a:gd name="T102" fmla="*/ 37 w 89"/>
                  <a:gd name="T103" fmla="*/ 11 h 57"/>
                  <a:gd name="T104" fmla="*/ 20 w 89"/>
                  <a:gd name="T105" fmla="*/ 19 h 57"/>
                  <a:gd name="T106" fmla="*/ 16 w 89"/>
                  <a:gd name="T107" fmla="*/ 22 h 57"/>
                  <a:gd name="T108" fmla="*/ 31 w 89"/>
                  <a:gd name="T109" fmla="*/ 19 h 57"/>
                  <a:gd name="T110" fmla="*/ 36 w 89"/>
                  <a:gd name="T111" fmla="*/ 18 h 57"/>
                  <a:gd name="T112" fmla="*/ 45 w 89"/>
                  <a:gd name="T113" fmla="*/ 14 h 57"/>
                  <a:gd name="T114" fmla="*/ 50 w 89"/>
                  <a:gd name="T115" fmla="*/ 12 h 57"/>
                  <a:gd name="T116" fmla="*/ 55 w 89"/>
                  <a:gd name="T117" fmla="*/ 13 h 57"/>
                  <a:gd name="T118" fmla="*/ 54 w 89"/>
                  <a:gd name="T119" fmla="*/ 17 h 57"/>
                  <a:gd name="T120" fmla="*/ 50 w 89"/>
                  <a:gd name="T121" fmla="*/ 23 h 57"/>
                  <a:gd name="T122" fmla="*/ 36 w 89"/>
                  <a:gd name="T123" fmla="*/ 3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9" h="57">
                    <a:moveTo>
                      <a:pt x="49" y="57"/>
                    </a:moveTo>
                    <a:cubicBezTo>
                      <a:pt x="49" y="57"/>
                      <a:pt x="49" y="57"/>
                      <a:pt x="49" y="57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3" y="57"/>
                      <a:pt x="43" y="57"/>
                      <a:pt x="42" y="57"/>
                    </a:cubicBezTo>
                    <a:cubicBezTo>
                      <a:pt x="42" y="57"/>
                      <a:pt x="41" y="57"/>
                      <a:pt x="41" y="57"/>
                    </a:cubicBezTo>
                    <a:cubicBezTo>
                      <a:pt x="40" y="57"/>
                      <a:pt x="40" y="56"/>
                      <a:pt x="39" y="56"/>
                    </a:cubicBezTo>
                    <a:cubicBezTo>
                      <a:pt x="38" y="56"/>
                      <a:pt x="38" y="56"/>
                      <a:pt x="37" y="55"/>
                    </a:cubicBezTo>
                    <a:cubicBezTo>
                      <a:pt x="36" y="55"/>
                      <a:pt x="36" y="54"/>
                      <a:pt x="35" y="54"/>
                    </a:cubicBezTo>
                    <a:cubicBezTo>
                      <a:pt x="34" y="52"/>
                      <a:pt x="33" y="50"/>
                      <a:pt x="32" y="49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8"/>
                      <a:pt x="32" y="47"/>
                      <a:pt x="32" y="47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5"/>
                      <a:pt x="31" y="44"/>
                      <a:pt x="31" y="42"/>
                    </a:cubicBezTo>
                    <a:cubicBezTo>
                      <a:pt x="32" y="40"/>
                      <a:pt x="32" y="38"/>
                      <a:pt x="33" y="36"/>
                    </a:cubicBezTo>
                    <a:cubicBezTo>
                      <a:pt x="35" y="32"/>
                      <a:pt x="37" y="30"/>
                      <a:pt x="40" y="28"/>
                    </a:cubicBezTo>
                    <a:cubicBezTo>
                      <a:pt x="41" y="26"/>
                      <a:pt x="42" y="25"/>
                      <a:pt x="43" y="25"/>
                    </a:cubicBezTo>
                    <a:cubicBezTo>
                      <a:pt x="44" y="24"/>
                      <a:pt x="45" y="23"/>
                      <a:pt x="45" y="23"/>
                    </a:cubicBezTo>
                    <a:cubicBezTo>
                      <a:pt x="46" y="22"/>
                      <a:pt x="47" y="22"/>
                      <a:pt x="47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0"/>
                      <a:pt x="48" y="20"/>
                    </a:cubicBezTo>
                    <a:cubicBezTo>
                      <a:pt x="49" y="20"/>
                      <a:pt x="49" y="19"/>
                      <a:pt x="49" y="19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6"/>
                      <a:pt x="51" y="16"/>
                      <a:pt x="51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4"/>
                      <a:pt x="51" y="14"/>
                      <a:pt x="51" y="14"/>
                    </a:cubicBezTo>
                    <a:cubicBezTo>
                      <a:pt x="51" y="14"/>
                      <a:pt x="50" y="15"/>
                      <a:pt x="50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9"/>
                      <a:pt x="40" y="19"/>
                      <a:pt x="39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1"/>
                      <a:pt x="36" y="21"/>
                      <a:pt x="35" y="21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29" y="23"/>
                      <a:pt x="28" y="23"/>
                      <a:pt x="26" y="24"/>
                    </a:cubicBezTo>
                    <a:cubicBezTo>
                      <a:pt x="24" y="24"/>
                      <a:pt x="22" y="24"/>
                      <a:pt x="21" y="24"/>
                    </a:cubicBezTo>
                    <a:cubicBezTo>
                      <a:pt x="20" y="24"/>
                      <a:pt x="19" y="25"/>
                      <a:pt x="18" y="25"/>
                    </a:cubicBezTo>
                    <a:cubicBezTo>
                      <a:pt x="17" y="25"/>
                      <a:pt x="17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2" y="26"/>
                      <a:pt x="10" y="26"/>
                      <a:pt x="8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4" y="27"/>
                      <a:pt x="4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7"/>
                      <a:pt x="0" y="26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3"/>
                      <a:pt x="1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3"/>
                      <a:pt x="4" y="23"/>
                      <a:pt x="5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6" y="18"/>
                    </a:cubicBezTo>
                    <a:cubicBezTo>
                      <a:pt x="17" y="17"/>
                      <a:pt x="18" y="17"/>
                      <a:pt x="19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5" y="14"/>
                      <a:pt x="26" y="14"/>
                      <a:pt x="28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10"/>
                      <a:pt x="35" y="9"/>
                      <a:pt x="35" y="9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4"/>
                      <a:pt x="43" y="4"/>
                      <a:pt x="43" y="3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7" y="2"/>
                      <a:pt x="48" y="1"/>
                      <a:pt x="50" y="1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0"/>
                      <a:pt x="55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7" y="0"/>
                      <a:pt x="58" y="0"/>
                      <a:pt x="59" y="0"/>
                    </a:cubicBezTo>
                    <a:cubicBezTo>
                      <a:pt x="60" y="0"/>
                      <a:pt x="60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2" y="0"/>
                      <a:pt x="62" y="0"/>
                      <a:pt x="62" y="1"/>
                    </a:cubicBezTo>
                    <a:cubicBezTo>
                      <a:pt x="63" y="1"/>
                      <a:pt x="63" y="1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2"/>
                      <a:pt x="65" y="2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6" y="4"/>
                      <a:pt x="66" y="4"/>
                      <a:pt x="66" y="5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7" y="7"/>
                      <a:pt x="67" y="8"/>
                      <a:pt x="67" y="8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8" y="14"/>
                      <a:pt x="68" y="14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8"/>
                      <a:pt x="67" y="18"/>
                      <a:pt x="67" y="19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6" y="21"/>
                      <a:pt x="66" y="23"/>
                      <a:pt x="65" y="24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65" y="25"/>
                      <a:pt x="64" y="26"/>
                      <a:pt x="64" y="26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1" y="30"/>
                      <a:pt x="60" y="32"/>
                      <a:pt x="58" y="34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4" y="31"/>
                      <a:pt x="67" y="30"/>
                      <a:pt x="70" y="28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1" y="28"/>
                      <a:pt x="72" y="27"/>
                      <a:pt x="72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77" y="26"/>
                      <a:pt x="78" y="26"/>
                      <a:pt x="78" y="26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9" y="26"/>
                      <a:pt x="80" y="26"/>
                      <a:pt x="80" y="26"/>
                    </a:cubicBezTo>
                    <a:cubicBezTo>
                      <a:pt x="81" y="26"/>
                      <a:pt x="82" y="27"/>
                      <a:pt x="83" y="27"/>
                    </a:cubicBezTo>
                    <a:cubicBezTo>
                      <a:pt x="84" y="27"/>
                      <a:pt x="84" y="28"/>
                      <a:pt x="85" y="28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85" y="28"/>
                      <a:pt x="86" y="28"/>
                    </a:cubicBezTo>
                    <a:cubicBezTo>
                      <a:pt x="86" y="28"/>
                      <a:pt x="86" y="28"/>
                      <a:pt x="86" y="28"/>
                    </a:cubicBezTo>
                    <a:cubicBezTo>
                      <a:pt x="86" y="28"/>
                      <a:pt x="86" y="28"/>
                      <a:pt x="86" y="28"/>
                    </a:cubicBezTo>
                    <a:cubicBezTo>
                      <a:pt x="86" y="28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7" y="30"/>
                      <a:pt x="88" y="31"/>
                      <a:pt x="88" y="31"/>
                    </a:cubicBezTo>
                    <a:cubicBezTo>
                      <a:pt x="88" y="32"/>
                      <a:pt x="89" y="32"/>
                      <a:pt x="89" y="33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9" y="33"/>
                      <a:pt x="89" y="34"/>
                      <a:pt x="89" y="34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89" y="35"/>
                      <a:pt x="89" y="35"/>
                      <a:pt x="89" y="36"/>
                    </a:cubicBezTo>
                    <a:cubicBezTo>
                      <a:pt x="89" y="36"/>
                      <a:pt x="89" y="36"/>
                      <a:pt x="88" y="36"/>
                    </a:cubicBezTo>
                    <a:cubicBezTo>
                      <a:pt x="88" y="37"/>
                      <a:pt x="88" y="37"/>
                      <a:pt x="88" y="37"/>
                    </a:cubicBezTo>
                    <a:cubicBezTo>
                      <a:pt x="88" y="37"/>
                      <a:pt x="88" y="38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88" y="39"/>
                      <a:pt x="87" y="39"/>
                      <a:pt x="87" y="40"/>
                    </a:cubicBezTo>
                    <a:cubicBezTo>
                      <a:pt x="86" y="40"/>
                      <a:pt x="86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4" y="40"/>
                      <a:pt x="84" y="41"/>
                      <a:pt x="84" y="41"/>
                    </a:cubicBezTo>
                    <a:cubicBezTo>
                      <a:pt x="84" y="41"/>
                      <a:pt x="84" y="41"/>
                      <a:pt x="84" y="41"/>
                    </a:cubicBezTo>
                    <a:cubicBezTo>
                      <a:pt x="84" y="41"/>
                      <a:pt x="84" y="41"/>
                      <a:pt x="84" y="41"/>
                    </a:cubicBezTo>
                    <a:cubicBezTo>
                      <a:pt x="84" y="41"/>
                      <a:pt x="84" y="42"/>
                      <a:pt x="84" y="42"/>
                    </a:cubicBezTo>
                    <a:cubicBezTo>
                      <a:pt x="84" y="42"/>
                      <a:pt x="83" y="42"/>
                      <a:pt x="83" y="42"/>
                    </a:cubicBezTo>
                    <a:cubicBezTo>
                      <a:pt x="83" y="43"/>
                      <a:pt x="83" y="43"/>
                      <a:pt x="83" y="44"/>
                    </a:cubicBezTo>
                    <a:cubicBezTo>
                      <a:pt x="83" y="44"/>
                      <a:pt x="83" y="44"/>
                      <a:pt x="82" y="44"/>
                    </a:cubicBezTo>
                    <a:cubicBezTo>
                      <a:pt x="82" y="45"/>
                      <a:pt x="81" y="45"/>
                      <a:pt x="81" y="45"/>
                    </a:cubicBezTo>
                    <a:cubicBezTo>
                      <a:pt x="81" y="45"/>
                      <a:pt x="80" y="45"/>
                      <a:pt x="80" y="45"/>
                    </a:cubicBezTo>
                    <a:cubicBezTo>
                      <a:pt x="77" y="46"/>
                      <a:pt x="77" y="46"/>
                      <a:pt x="77" y="46"/>
                    </a:cubicBezTo>
                    <a:cubicBezTo>
                      <a:pt x="75" y="47"/>
                      <a:pt x="72" y="49"/>
                      <a:pt x="69" y="50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59" y="55"/>
                      <a:pt x="59" y="55"/>
                      <a:pt x="58" y="55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4" y="56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49" y="57"/>
                      <a:pt x="49" y="57"/>
                      <a:pt x="49" y="57"/>
                    </a:cubicBezTo>
                    <a:cubicBezTo>
                      <a:pt x="49" y="57"/>
                      <a:pt x="49" y="57"/>
                      <a:pt x="49" y="57"/>
                    </a:cubicBezTo>
                    <a:close/>
                    <a:moveTo>
                      <a:pt x="35" y="47"/>
                    </a:move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50"/>
                      <a:pt x="36" y="51"/>
                      <a:pt x="37" y="52"/>
                    </a:cubicBezTo>
                    <a:cubicBezTo>
                      <a:pt x="37" y="52"/>
                      <a:pt x="38" y="52"/>
                      <a:pt x="39" y="53"/>
                    </a:cubicBezTo>
                    <a:cubicBezTo>
                      <a:pt x="39" y="53"/>
                      <a:pt x="39" y="53"/>
                      <a:pt x="40" y="53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43" y="54"/>
                      <a:pt x="43" y="54"/>
                      <a:pt x="44" y="54"/>
                    </a:cubicBezTo>
                    <a:cubicBezTo>
                      <a:pt x="49" y="54"/>
                      <a:pt x="49" y="54"/>
                      <a:pt x="49" y="54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9" y="52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8" y="48"/>
                      <a:pt x="68" y="48"/>
                      <a:pt x="68" y="48"/>
                    </a:cubicBezTo>
                    <a:cubicBezTo>
                      <a:pt x="71" y="46"/>
                      <a:pt x="74" y="44"/>
                      <a:pt x="76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9" y="42"/>
                      <a:pt x="79" y="42"/>
                      <a:pt x="79" y="42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0" y="42"/>
                      <a:pt x="79" y="42"/>
                      <a:pt x="80" y="41"/>
                    </a:cubicBezTo>
                    <a:cubicBezTo>
                      <a:pt x="80" y="40"/>
                      <a:pt x="80" y="40"/>
                      <a:pt x="81" y="4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2" y="38"/>
                      <a:pt x="83" y="38"/>
                      <a:pt x="83" y="38"/>
                    </a:cubicBezTo>
                    <a:cubicBezTo>
                      <a:pt x="83" y="38"/>
                      <a:pt x="83" y="38"/>
                      <a:pt x="83" y="38"/>
                    </a:cubicBezTo>
                    <a:cubicBezTo>
                      <a:pt x="83" y="38"/>
                      <a:pt x="84" y="38"/>
                      <a:pt x="84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5" y="37"/>
                      <a:pt x="86" y="36"/>
                      <a:pt x="86" y="36"/>
                    </a:cubicBezTo>
                    <a:cubicBezTo>
                      <a:pt x="86" y="36"/>
                      <a:pt x="86" y="35"/>
                      <a:pt x="86" y="35"/>
                    </a:cubicBezTo>
                    <a:cubicBezTo>
                      <a:pt x="86" y="35"/>
                      <a:pt x="86" y="34"/>
                      <a:pt x="86" y="34"/>
                    </a:cubicBezTo>
                    <a:cubicBezTo>
                      <a:pt x="86" y="34"/>
                      <a:pt x="86" y="34"/>
                      <a:pt x="86" y="34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85" y="33"/>
                      <a:pt x="85" y="32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4" y="31"/>
                      <a:pt x="83" y="31"/>
                      <a:pt x="83" y="30"/>
                    </a:cubicBezTo>
                    <a:cubicBezTo>
                      <a:pt x="83" y="30"/>
                      <a:pt x="82" y="30"/>
                      <a:pt x="82" y="30"/>
                    </a:cubicBezTo>
                    <a:cubicBezTo>
                      <a:pt x="81" y="29"/>
                      <a:pt x="81" y="29"/>
                      <a:pt x="80" y="29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7" y="29"/>
                      <a:pt x="77" y="29"/>
                      <a:pt x="77" y="29"/>
                    </a:cubicBezTo>
                    <a:cubicBezTo>
                      <a:pt x="77" y="29"/>
                      <a:pt x="76" y="29"/>
                      <a:pt x="76" y="29"/>
                    </a:cubicBezTo>
                    <a:cubicBezTo>
                      <a:pt x="73" y="30"/>
                      <a:pt x="73" y="30"/>
                      <a:pt x="73" y="30"/>
                    </a:cubicBezTo>
                    <a:cubicBezTo>
                      <a:pt x="73" y="30"/>
                      <a:pt x="72" y="30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68" y="32"/>
                      <a:pt x="65" y="34"/>
                      <a:pt x="63" y="35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3" y="40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0" y="41"/>
                      <a:pt x="50" y="41"/>
                      <a:pt x="49" y="40"/>
                    </a:cubicBezTo>
                    <a:cubicBezTo>
                      <a:pt x="49" y="40"/>
                      <a:pt x="49" y="39"/>
                      <a:pt x="49" y="38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7"/>
                      <a:pt x="51" y="37"/>
                      <a:pt x="52" y="36"/>
                    </a:cubicBezTo>
                    <a:cubicBezTo>
                      <a:pt x="53" y="35"/>
                      <a:pt x="54" y="34"/>
                      <a:pt x="55" y="33"/>
                    </a:cubicBezTo>
                    <a:cubicBezTo>
                      <a:pt x="57" y="31"/>
                      <a:pt x="59" y="29"/>
                      <a:pt x="60" y="27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2" y="24"/>
                      <a:pt x="62" y="24"/>
                      <a:pt x="62" y="23"/>
                    </a:cubicBezTo>
                    <a:cubicBezTo>
                      <a:pt x="62" y="23"/>
                      <a:pt x="62" y="23"/>
                      <a:pt x="62" y="23"/>
                    </a:cubicBezTo>
                    <a:cubicBezTo>
                      <a:pt x="63" y="22"/>
                      <a:pt x="63" y="20"/>
                      <a:pt x="64" y="19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4" y="18"/>
                      <a:pt x="64" y="17"/>
                      <a:pt x="64" y="16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4"/>
                      <a:pt x="65" y="13"/>
                      <a:pt x="65" y="13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8"/>
                      <a:pt x="64" y="8"/>
                      <a:pt x="64" y="7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5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5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1" y="3"/>
                      <a:pt x="61" y="3"/>
                    </a:cubicBezTo>
                    <a:cubicBezTo>
                      <a:pt x="61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59" y="3"/>
                      <a:pt x="59" y="3"/>
                    </a:cubicBezTo>
                    <a:cubicBezTo>
                      <a:pt x="58" y="3"/>
                      <a:pt x="57" y="3"/>
                      <a:pt x="57" y="3"/>
                    </a:cubicBezTo>
                    <a:cubicBezTo>
                      <a:pt x="56" y="3"/>
                      <a:pt x="55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4"/>
                      <a:pt x="48" y="4"/>
                      <a:pt x="48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6"/>
                      <a:pt x="44" y="7"/>
                      <a:pt x="43" y="7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6" y="12"/>
                      <a:pt x="36" y="12"/>
                      <a:pt x="35" y="13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7"/>
                      <a:pt x="26" y="17"/>
                      <a:pt x="25" y="18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9" y="20"/>
                      <a:pt x="18" y="20"/>
                      <a:pt x="17" y="20"/>
                    </a:cubicBezTo>
                    <a:cubicBezTo>
                      <a:pt x="16" y="21"/>
                      <a:pt x="16" y="21"/>
                      <a:pt x="15" y="21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7" y="22"/>
                      <a:pt x="17" y="22"/>
                    </a:cubicBezTo>
                    <a:cubicBezTo>
                      <a:pt x="18" y="22"/>
                      <a:pt x="19" y="21"/>
                      <a:pt x="20" y="21"/>
                    </a:cubicBezTo>
                    <a:cubicBezTo>
                      <a:pt x="22" y="21"/>
                      <a:pt x="24" y="21"/>
                      <a:pt x="26" y="21"/>
                    </a:cubicBezTo>
                    <a:cubicBezTo>
                      <a:pt x="27" y="20"/>
                      <a:pt x="29" y="20"/>
                      <a:pt x="30" y="20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5" y="18"/>
                      <a:pt x="36" y="18"/>
                      <a:pt x="36" y="18"/>
                    </a:cubicBezTo>
                    <a:cubicBezTo>
                      <a:pt x="37" y="18"/>
                      <a:pt x="37" y="17"/>
                      <a:pt x="38" y="17"/>
                    </a:cubicBezTo>
                    <a:cubicBezTo>
                      <a:pt x="38" y="17"/>
                      <a:pt x="39" y="16"/>
                      <a:pt x="40" y="16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3"/>
                      <a:pt x="47" y="12"/>
                      <a:pt x="48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1" y="11"/>
                      <a:pt x="52" y="11"/>
                      <a:pt x="52" y="11"/>
                    </a:cubicBezTo>
                    <a:cubicBezTo>
                      <a:pt x="52" y="11"/>
                      <a:pt x="53" y="11"/>
                      <a:pt x="53" y="11"/>
                    </a:cubicBezTo>
                    <a:cubicBezTo>
                      <a:pt x="53" y="11"/>
                      <a:pt x="54" y="11"/>
                      <a:pt x="54" y="11"/>
                    </a:cubicBezTo>
                    <a:cubicBezTo>
                      <a:pt x="54" y="11"/>
                      <a:pt x="54" y="11"/>
                      <a:pt x="55" y="11"/>
                    </a:cubicBezTo>
                    <a:cubicBezTo>
                      <a:pt x="55" y="12"/>
                      <a:pt x="55" y="12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6"/>
                      <a:pt x="54" y="16"/>
                    </a:cubicBezTo>
                    <a:cubicBezTo>
                      <a:pt x="54" y="16"/>
                      <a:pt x="54" y="16"/>
                      <a:pt x="54" y="17"/>
                    </a:cubicBezTo>
                    <a:cubicBezTo>
                      <a:pt x="54" y="17"/>
                      <a:pt x="54" y="18"/>
                      <a:pt x="53" y="18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1"/>
                      <a:pt x="51" y="22"/>
                      <a:pt x="50" y="22"/>
                    </a:cubicBezTo>
                    <a:cubicBezTo>
                      <a:pt x="50" y="22"/>
                      <a:pt x="50" y="23"/>
                      <a:pt x="50" y="23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4"/>
                      <a:pt x="48" y="25"/>
                      <a:pt x="47" y="25"/>
                    </a:cubicBezTo>
                    <a:cubicBezTo>
                      <a:pt x="47" y="26"/>
                      <a:pt x="46" y="26"/>
                      <a:pt x="45" y="27"/>
                    </a:cubicBezTo>
                    <a:cubicBezTo>
                      <a:pt x="44" y="28"/>
                      <a:pt x="43" y="29"/>
                      <a:pt x="42" y="30"/>
                    </a:cubicBezTo>
                    <a:cubicBezTo>
                      <a:pt x="40" y="32"/>
                      <a:pt x="37" y="34"/>
                      <a:pt x="36" y="37"/>
                    </a:cubicBezTo>
                    <a:cubicBezTo>
                      <a:pt x="35" y="39"/>
                      <a:pt x="35" y="41"/>
                      <a:pt x="34" y="43"/>
                    </a:cubicBezTo>
                    <a:cubicBezTo>
                      <a:pt x="34" y="44"/>
                      <a:pt x="34" y="45"/>
                      <a:pt x="34" y="45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7"/>
                      <a:pt x="35" y="47"/>
                      <a:pt x="35" y="4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333"/>
              <p:cNvSpPr>
                <a:spLocks/>
              </p:cNvSpPr>
              <p:nvPr/>
            </p:nvSpPr>
            <p:spPr bwMode="auto">
              <a:xfrm>
                <a:off x="1085" y="2717"/>
                <a:ext cx="295" cy="181"/>
              </a:xfrm>
              <a:custGeom>
                <a:avLst/>
                <a:gdLst>
                  <a:gd name="T0" fmla="*/ 241 w 295"/>
                  <a:gd name="T1" fmla="*/ 181 h 181"/>
                  <a:gd name="T2" fmla="*/ 0 w 295"/>
                  <a:gd name="T3" fmla="*/ 181 h 181"/>
                  <a:gd name="T4" fmla="*/ 0 w 295"/>
                  <a:gd name="T5" fmla="*/ 0 h 181"/>
                  <a:gd name="T6" fmla="*/ 295 w 295"/>
                  <a:gd name="T7" fmla="*/ 0 h 181"/>
                  <a:gd name="T8" fmla="*/ 295 w 295"/>
                  <a:gd name="T9" fmla="*/ 154 h 181"/>
                  <a:gd name="T10" fmla="*/ 284 w 295"/>
                  <a:gd name="T11" fmla="*/ 154 h 181"/>
                  <a:gd name="T12" fmla="*/ 284 w 295"/>
                  <a:gd name="T13" fmla="*/ 10 h 181"/>
                  <a:gd name="T14" fmla="*/ 9 w 295"/>
                  <a:gd name="T15" fmla="*/ 10 h 181"/>
                  <a:gd name="T16" fmla="*/ 9 w 295"/>
                  <a:gd name="T17" fmla="*/ 170 h 181"/>
                  <a:gd name="T18" fmla="*/ 241 w 295"/>
                  <a:gd name="T19" fmla="*/ 170 h 181"/>
                  <a:gd name="T20" fmla="*/ 241 w 295"/>
                  <a:gd name="T21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5" h="181">
                    <a:moveTo>
                      <a:pt x="241" y="181"/>
                    </a:moveTo>
                    <a:lnTo>
                      <a:pt x="0" y="181"/>
                    </a:lnTo>
                    <a:lnTo>
                      <a:pt x="0" y="0"/>
                    </a:lnTo>
                    <a:lnTo>
                      <a:pt x="295" y="0"/>
                    </a:lnTo>
                    <a:lnTo>
                      <a:pt x="295" y="154"/>
                    </a:lnTo>
                    <a:lnTo>
                      <a:pt x="284" y="154"/>
                    </a:lnTo>
                    <a:lnTo>
                      <a:pt x="284" y="10"/>
                    </a:lnTo>
                    <a:lnTo>
                      <a:pt x="9" y="10"/>
                    </a:lnTo>
                    <a:lnTo>
                      <a:pt x="9" y="170"/>
                    </a:lnTo>
                    <a:lnTo>
                      <a:pt x="241" y="170"/>
                    </a:lnTo>
                    <a:lnTo>
                      <a:pt x="241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334"/>
              <p:cNvSpPr>
                <a:spLocks/>
              </p:cNvSpPr>
              <p:nvPr/>
            </p:nvSpPr>
            <p:spPr bwMode="auto">
              <a:xfrm>
                <a:off x="1824" y="2660"/>
                <a:ext cx="238" cy="238"/>
              </a:xfrm>
              <a:custGeom>
                <a:avLst/>
                <a:gdLst>
                  <a:gd name="T0" fmla="*/ 31 w 134"/>
                  <a:gd name="T1" fmla="*/ 134 h 134"/>
                  <a:gd name="T2" fmla="*/ 17 w 134"/>
                  <a:gd name="T3" fmla="*/ 134 h 134"/>
                  <a:gd name="T4" fmla="*/ 0 w 134"/>
                  <a:gd name="T5" fmla="*/ 116 h 134"/>
                  <a:gd name="T6" fmla="*/ 0 w 134"/>
                  <a:gd name="T7" fmla="*/ 18 h 134"/>
                  <a:gd name="T8" fmla="*/ 17 w 134"/>
                  <a:gd name="T9" fmla="*/ 0 h 134"/>
                  <a:gd name="T10" fmla="*/ 116 w 134"/>
                  <a:gd name="T11" fmla="*/ 0 h 134"/>
                  <a:gd name="T12" fmla="*/ 134 w 134"/>
                  <a:gd name="T13" fmla="*/ 18 h 134"/>
                  <a:gd name="T14" fmla="*/ 134 w 134"/>
                  <a:gd name="T15" fmla="*/ 28 h 134"/>
                  <a:gd name="T16" fmla="*/ 128 w 134"/>
                  <a:gd name="T17" fmla="*/ 28 h 134"/>
                  <a:gd name="T18" fmla="*/ 128 w 134"/>
                  <a:gd name="T19" fmla="*/ 18 h 134"/>
                  <a:gd name="T20" fmla="*/ 116 w 134"/>
                  <a:gd name="T21" fmla="*/ 6 h 134"/>
                  <a:gd name="T22" fmla="*/ 17 w 134"/>
                  <a:gd name="T23" fmla="*/ 6 h 134"/>
                  <a:gd name="T24" fmla="*/ 6 w 134"/>
                  <a:gd name="T25" fmla="*/ 18 h 134"/>
                  <a:gd name="T26" fmla="*/ 6 w 134"/>
                  <a:gd name="T27" fmla="*/ 116 h 134"/>
                  <a:gd name="T28" fmla="*/ 17 w 134"/>
                  <a:gd name="T29" fmla="*/ 128 h 134"/>
                  <a:gd name="T30" fmla="*/ 31 w 134"/>
                  <a:gd name="T31" fmla="*/ 128 h 134"/>
                  <a:gd name="T32" fmla="*/ 31 w 134"/>
                  <a:gd name="T33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4" h="134">
                    <a:moveTo>
                      <a:pt x="31" y="134"/>
                    </a:moveTo>
                    <a:cubicBezTo>
                      <a:pt x="17" y="134"/>
                      <a:pt x="17" y="134"/>
                      <a:pt x="17" y="134"/>
                    </a:cubicBezTo>
                    <a:cubicBezTo>
                      <a:pt x="8" y="134"/>
                      <a:pt x="0" y="126"/>
                      <a:pt x="0" y="1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26" y="0"/>
                      <a:pt x="134" y="8"/>
                      <a:pt x="134" y="18"/>
                    </a:cubicBezTo>
                    <a:cubicBezTo>
                      <a:pt x="134" y="28"/>
                      <a:pt x="134" y="28"/>
                      <a:pt x="134" y="28"/>
                    </a:cubicBezTo>
                    <a:cubicBezTo>
                      <a:pt x="128" y="28"/>
                      <a:pt x="128" y="28"/>
                      <a:pt x="128" y="28"/>
                    </a:cubicBezTo>
                    <a:cubicBezTo>
                      <a:pt x="128" y="18"/>
                      <a:pt x="128" y="18"/>
                      <a:pt x="128" y="18"/>
                    </a:cubicBezTo>
                    <a:cubicBezTo>
                      <a:pt x="128" y="11"/>
                      <a:pt x="122" y="6"/>
                      <a:pt x="1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1" y="6"/>
                      <a:pt x="6" y="11"/>
                      <a:pt x="6" y="18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23"/>
                      <a:pt x="11" y="128"/>
                      <a:pt x="17" y="128"/>
                    </a:cubicBezTo>
                    <a:cubicBezTo>
                      <a:pt x="31" y="128"/>
                      <a:pt x="31" y="128"/>
                      <a:pt x="31" y="128"/>
                    </a:cubicBezTo>
                    <a:lnTo>
                      <a:pt x="31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335"/>
              <p:cNvSpPr>
                <a:spLocks noEditPoints="1"/>
              </p:cNvSpPr>
              <p:nvPr/>
            </p:nvSpPr>
            <p:spPr bwMode="auto">
              <a:xfrm>
                <a:off x="1893" y="2729"/>
                <a:ext cx="272" cy="272"/>
              </a:xfrm>
              <a:custGeom>
                <a:avLst/>
                <a:gdLst>
                  <a:gd name="T0" fmla="*/ 76 w 153"/>
                  <a:gd name="T1" fmla="*/ 6 h 153"/>
                  <a:gd name="T2" fmla="*/ 147 w 153"/>
                  <a:gd name="T3" fmla="*/ 76 h 153"/>
                  <a:gd name="T4" fmla="*/ 76 w 153"/>
                  <a:gd name="T5" fmla="*/ 147 h 153"/>
                  <a:gd name="T6" fmla="*/ 6 w 153"/>
                  <a:gd name="T7" fmla="*/ 76 h 153"/>
                  <a:gd name="T8" fmla="*/ 76 w 153"/>
                  <a:gd name="T9" fmla="*/ 6 h 153"/>
                  <a:gd name="T10" fmla="*/ 76 w 153"/>
                  <a:gd name="T11" fmla="*/ 0 h 153"/>
                  <a:gd name="T12" fmla="*/ 0 w 153"/>
                  <a:gd name="T13" fmla="*/ 76 h 153"/>
                  <a:gd name="T14" fmla="*/ 76 w 153"/>
                  <a:gd name="T15" fmla="*/ 153 h 153"/>
                  <a:gd name="T16" fmla="*/ 153 w 153"/>
                  <a:gd name="T17" fmla="*/ 76 h 153"/>
                  <a:gd name="T18" fmla="*/ 76 w 153"/>
                  <a:gd name="T19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153">
                    <a:moveTo>
                      <a:pt x="76" y="6"/>
                    </a:moveTo>
                    <a:cubicBezTo>
                      <a:pt x="115" y="6"/>
                      <a:pt x="147" y="37"/>
                      <a:pt x="147" y="76"/>
                    </a:cubicBezTo>
                    <a:cubicBezTo>
                      <a:pt x="147" y="115"/>
                      <a:pt x="115" y="147"/>
                      <a:pt x="76" y="147"/>
                    </a:cubicBezTo>
                    <a:cubicBezTo>
                      <a:pt x="37" y="147"/>
                      <a:pt x="6" y="115"/>
                      <a:pt x="6" y="76"/>
                    </a:cubicBezTo>
                    <a:cubicBezTo>
                      <a:pt x="6" y="37"/>
                      <a:pt x="37" y="6"/>
                      <a:pt x="76" y="6"/>
                    </a:cubicBezTo>
                    <a:moveTo>
                      <a:pt x="76" y="0"/>
                    </a:moveTo>
                    <a:cubicBezTo>
                      <a:pt x="34" y="0"/>
                      <a:pt x="0" y="34"/>
                      <a:pt x="0" y="76"/>
                    </a:cubicBezTo>
                    <a:cubicBezTo>
                      <a:pt x="0" y="119"/>
                      <a:pt x="34" y="153"/>
                      <a:pt x="76" y="153"/>
                    </a:cubicBezTo>
                    <a:cubicBezTo>
                      <a:pt x="118" y="153"/>
                      <a:pt x="153" y="119"/>
                      <a:pt x="153" y="76"/>
                    </a:cubicBezTo>
                    <a:cubicBezTo>
                      <a:pt x="153" y="34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336"/>
              <p:cNvSpPr>
                <a:spLocks/>
              </p:cNvSpPr>
              <p:nvPr/>
            </p:nvSpPr>
            <p:spPr bwMode="auto">
              <a:xfrm>
                <a:off x="2565" y="2660"/>
                <a:ext cx="238" cy="238"/>
              </a:xfrm>
              <a:custGeom>
                <a:avLst/>
                <a:gdLst>
                  <a:gd name="T0" fmla="*/ 31 w 134"/>
                  <a:gd name="T1" fmla="*/ 134 h 134"/>
                  <a:gd name="T2" fmla="*/ 18 w 134"/>
                  <a:gd name="T3" fmla="*/ 134 h 134"/>
                  <a:gd name="T4" fmla="*/ 0 w 134"/>
                  <a:gd name="T5" fmla="*/ 116 h 134"/>
                  <a:gd name="T6" fmla="*/ 0 w 134"/>
                  <a:gd name="T7" fmla="*/ 18 h 134"/>
                  <a:gd name="T8" fmla="*/ 18 w 134"/>
                  <a:gd name="T9" fmla="*/ 0 h 134"/>
                  <a:gd name="T10" fmla="*/ 116 w 134"/>
                  <a:gd name="T11" fmla="*/ 0 h 134"/>
                  <a:gd name="T12" fmla="*/ 134 w 134"/>
                  <a:gd name="T13" fmla="*/ 18 h 134"/>
                  <a:gd name="T14" fmla="*/ 134 w 134"/>
                  <a:gd name="T15" fmla="*/ 28 h 134"/>
                  <a:gd name="T16" fmla="*/ 128 w 134"/>
                  <a:gd name="T17" fmla="*/ 28 h 134"/>
                  <a:gd name="T18" fmla="*/ 128 w 134"/>
                  <a:gd name="T19" fmla="*/ 18 h 134"/>
                  <a:gd name="T20" fmla="*/ 116 w 134"/>
                  <a:gd name="T21" fmla="*/ 6 h 134"/>
                  <a:gd name="T22" fmla="*/ 18 w 134"/>
                  <a:gd name="T23" fmla="*/ 6 h 134"/>
                  <a:gd name="T24" fmla="*/ 6 w 134"/>
                  <a:gd name="T25" fmla="*/ 18 h 134"/>
                  <a:gd name="T26" fmla="*/ 6 w 134"/>
                  <a:gd name="T27" fmla="*/ 116 h 134"/>
                  <a:gd name="T28" fmla="*/ 18 w 134"/>
                  <a:gd name="T29" fmla="*/ 128 h 134"/>
                  <a:gd name="T30" fmla="*/ 31 w 134"/>
                  <a:gd name="T31" fmla="*/ 128 h 134"/>
                  <a:gd name="T32" fmla="*/ 31 w 134"/>
                  <a:gd name="T33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4" h="134">
                    <a:moveTo>
                      <a:pt x="31" y="134"/>
                    </a:moveTo>
                    <a:cubicBezTo>
                      <a:pt x="18" y="134"/>
                      <a:pt x="18" y="134"/>
                      <a:pt x="18" y="134"/>
                    </a:cubicBezTo>
                    <a:cubicBezTo>
                      <a:pt x="8" y="134"/>
                      <a:pt x="0" y="126"/>
                      <a:pt x="0" y="1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26" y="0"/>
                      <a:pt x="134" y="8"/>
                      <a:pt x="134" y="18"/>
                    </a:cubicBezTo>
                    <a:cubicBezTo>
                      <a:pt x="134" y="28"/>
                      <a:pt x="134" y="28"/>
                      <a:pt x="134" y="28"/>
                    </a:cubicBezTo>
                    <a:cubicBezTo>
                      <a:pt x="128" y="28"/>
                      <a:pt x="128" y="28"/>
                      <a:pt x="128" y="28"/>
                    </a:cubicBezTo>
                    <a:cubicBezTo>
                      <a:pt x="128" y="18"/>
                      <a:pt x="128" y="18"/>
                      <a:pt x="128" y="18"/>
                    </a:cubicBezTo>
                    <a:cubicBezTo>
                      <a:pt x="128" y="11"/>
                      <a:pt x="123" y="6"/>
                      <a:pt x="1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1" y="6"/>
                      <a:pt x="6" y="11"/>
                      <a:pt x="6" y="18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22"/>
                      <a:pt x="11" y="128"/>
                      <a:pt x="18" y="128"/>
                    </a:cubicBezTo>
                    <a:cubicBezTo>
                      <a:pt x="31" y="128"/>
                      <a:pt x="31" y="128"/>
                      <a:pt x="31" y="128"/>
                    </a:cubicBezTo>
                    <a:lnTo>
                      <a:pt x="31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337"/>
              <p:cNvSpPr>
                <a:spLocks/>
              </p:cNvSpPr>
              <p:nvPr/>
            </p:nvSpPr>
            <p:spPr bwMode="auto">
              <a:xfrm>
                <a:off x="2629" y="2724"/>
                <a:ext cx="218" cy="219"/>
              </a:xfrm>
              <a:custGeom>
                <a:avLst/>
                <a:gdLst>
                  <a:gd name="T0" fmla="*/ 37 w 123"/>
                  <a:gd name="T1" fmla="*/ 123 h 123"/>
                  <a:gd name="T2" fmla="*/ 0 w 123"/>
                  <a:gd name="T3" fmla="*/ 64 h 123"/>
                  <a:gd name="T4" fmla="*/ 64 w 123"/>
                  <a:gd name="T5" fmla="*/ 0 h 123"/>
                  <a:gd name="T6" fmla="*/ 123 w 123"/>
                  <a:gd name="T7" fmla="*/ 37 h 123"/>
                  <a:gd name="T8" fmla="*/ 118 w 123"/>
                  <a:gd name="T9" fmla="*/ 40 h 123"/>
                  <a:gd name="T10" fmla="*/ 64 w 123"/>
                  <a:gd name="T11" fmla="*/ 6 h 123"/>
                  <a:gd name="T12" fmla="*/ 6 w 123"/>
                  <a:gd name="T13" fmla="*/ 64 h 123"/>
                  <a:gd name="T14" fmla="*/ 39 w 123"/>
                  <a:gd name="T15" fmla="*/ 117 h 123"/>
                  <a:gd name="T16" fmla="*/ 37 w 123"/>
                  <a:gd name="T17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" h="123">
                    <a:moveTo>
                      <a:pt x="37" y="123"/>
                    </a:moveTo>
                    <a:cubicBezTo>
                      <a:pt x="14" y="112"/>
                      <a:pt x="0" y="89"/>
                      <a:pt x="0" y="64"/>
                    </a:cubicBezTo>
                    <a:cubicBezTo>
                      <a:pt x="0" y="29"/>
                      <a:pt x="29" y="0"/>
                      <a:pt x="64" y="0"/>
                    </a:cubicBezTo>
                    <a:cubicBezTo>
                      <a:pt x="89" y="0"/>
                      <a:pt x="113" y="14"/>
                      <a:pt x="123" y="37"/>
                    </a:cubicBezTo>
                    <a:cubicBezTo>
                      <a:pt x="118" y="40"/>
                      <a:pt x="118" y="40"/>
                      <a:pt x="118" y="40"/>
                    </a:cubicBezTo>
                    <a:cubicBezTo>
                      <a:pt x="108" y="19"/>
                      <a:pt x="87" y="6"/>
                      <a:pt x="64" y="6"/>
                    </a:cubicBezTo>
                    <a:cubicBezTo>
                      <a:pt x="32" y="6"/>
                      <a:pt x="6" y="32"/>
                      <a:pt x="6" y="64"/>
                    </a:cubicBezTo>
                    <a:cubicBezTo>
                      <a:pt x="6" y="87"/>
                      <a:pt x="19" y="108"/>
                      <a:pt x="39" y="117"/>
                    </a:cubicBezTo>
                    <a:lnTo>
                      <a:pt x="37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338"/>
              <p:cNvSpPr>
                <a:spLocks noEditPoints="1"/>
              </p:cNvSpPr>
              <p:nvPr/>
            </p:nvSpPr>
            <p:spPr bwMode="auto">
              <a:xfrm>
                <a:off x="2717" y="2813"/>
                <a:ext cx="189" cy="188"/>
              </a:xfrm>
              <a:custGeom>
                <a:avLst/>
                <a:gdLst>
                  <a:gd name="T0" fmla="*/ 178 w 189"/>
                  <a:gd name="T1" fmla="*/ 10 h 188"/>
                  <a:gd name="T2" fmla="*/ 178 w 189"/>
                  <a:gd name="T3" fmla="*/ 178 h 188"/>
                  <a:gd name="T4" fmla="*/ 11 w 189"/>
                  <a:gd name="T5" fmla="*/ 178 h 188"/>
                  <a:gd name="T6" fmla="*/ 11 w 189"/>
                  <a:gd name="T7" fmla="*/ 10 h 188"/>
                  <a:gd name="T8" fmla="*/ 178 w 189"/>
                  <a:gd name="T9" fmla="*/ 10 h 188"/>
                  <a:gd name="T10" fmla="*/ 189 w 189"/>
                  <a:gd name="T11" fmla="*/ 0 h 188"/>
                  <a:gd name="T12" fmla="*/ 0 w 189"/>
                  <a:gd name="T13" fmla="*/ 0 h 188"/>
                  <a:gd name="T14" fmla="*/ 0 w 189"/>
                  <a:gd name="T15" fmla="*/ 188 h 188"/>
                  <a:gd name="T16" fmla="*/ 189 w 189"/>
                  <a:gd name="T17" fmla="*/ 188 h 188"/>
                  <a:gd name="T18" fmla="*/ 189 w 189"/>
                  <a:gd name="T19" fmla="*/ 0 h 188"/>
                  <a:gd name="T20" fmla="*/ 189 w 189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9" h="188">
                    <a:moveTo>
                      <a:pt x="178" y="10"/>
                    </a:moveTo>
                    <a:lnTo>
                      <a:pt x="178" y="178"/>
                    </a:lnTo>
                    <a:lnTo>
                      <a:pt x="11" y="178"/>
                    </a:lnTo>
                    <a:lnTo>
                      <a:pt x="11" y="10"/>
                    </a:lnTo>
                    <a:lnTo>
                      <a:pt x="178" y="10"/>
                    </a:lnTo>
                    <a:close/>
                    <a:moveTo>
                      <a:pt x="189" y="0"/>
                    </a:moveTo>
                    <a:lnTo>
                      <a:pt x="0" y="0"/>
                    </a:lnTo>
                    <a:lnTo>
                      <a:pt x="0" y="188"/>
                    </a:lnTo>
                    <a:lnTo>
                      <a:pt x="189" y="188"/>
                    </a:lnTo>
                    <a:lnTo>
                      <a:pt x="189" y="0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339"/>
              <p:cNvSpPr>
                <a:spLocks noEditPoints="1"/>
              </p:cNvSpPr>
              <p:nvPr/>
            </p:nvSpPr>
            <p:spPr bwMode="auto">
              <a:xfrm>
                <a:off x="2717" y="2813"/>
                <a:ext cx="189" cy="188"/>
              </a:xfrm>
              <a:custGeom>
                <a:avLst/>
                <a:gdLst>
                  <a:gd name="T0" fmla="*/ 178 w 189"/>
                  <a:gd name="T1" fmla="*/ 10 h 188"/>
                  <a:gd name="T2" fmla="*/ 178 w 189"/>
                  <a:gd name="T3" fmla="*/ 178 h 188"/>
                  <a:gd name="T4" fmla="*/ 11 w 189"/>
                  <a:gd name="T5" fmla="*/ 178 h 188"/>
                  <a:gd name="T6" fmla="*/ 11 w 189"/>
                  <a:gd name="T7" fmla="*/ 10 h 188"/>
                  <a:gd name="T8" fmla="*/ 178 w 189"/>
                  <a:gd name="T9" fmla="*/ 10 h 188"/>
                  <a:gd name="T10" fmla="*/ 189 w 189"/>
                  <a:gd name="T11" fmla="*/ 0 h 188"/>
                  <a:gd name="T12" fmla="*/ 0 w 189"/>
                  <a:gd name="T13" fmla="*/ 0 h 188"/>
                  <a:gd name="T14" fmla="*/ 0 w 189"/>
                  <a:gd name="T15" fmla="*/ 188 h 188"/>
                  <a:gd name="T16" fmla="*/ 189 w 189"/>
                  <a:gd name="T17" fmla="*/ 188 h 188"/>
                  <a:gd name="T18" fmla="*/ 189 w 189"/>
                  <a:gd name="T19" fmla="*/ 0 h 188"/>
                  <a:gd name="T20" fmla="*/ 189 w 189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9" h="188">
                    <a:moveTo>
                      <a:pt x="178" y="10"/>
                    </a:moveTo>
                    <a:lnTo>
                      <a:pt x="178" y="178"/>
                    </a:lnTo>
                    <a:lnTo>
                      <a:pt x="11" y="178"/>
                    </a:lnTo>
                    <a:lnTo>
                      <a:pt x="11" y="10"/>
                    </a:lnTo>
                    <a:lnTo>
                      <a:pt x="178" y="10"/>
                    </a:lnTo>
                    <a:moveTo>
                      <a:pt x="189" y="0"/>
                    </a:moveTo>
                    <a:lnTo>
                      <a:pt x="0" y="0"/>
                    </a:lnTo>
                    <a:lnTo>
                      <a:pt x="0" y="188"/>
                    </a:lnTo>
                    <a:lnTo>
                      <a:pt x="189" y="188"/>
                    </a:lnTo>
                    <a:lnTo>
                      <a:pt x="189" y="0"/>
                    </a:lnTo>
                    <a:lnTo>
                      <a:pt x="18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340"/>
              <p:cNvSpPr>
                <a:spLocks noEditPoints="1"/>
              </p:cNvSpPr>
              <p:nvPr/>
            </p:nvSpPr>
            <p:spPr bwMode="auto">
              <a:xfrm>
                <a:off x="3336" y="2660"/>
                <a:ext cx="259" cy="341"/>
              </a:xfrm>
              <a:custGeom>
                <a:avLst/>
                <a:gdLst>
                  <a:gd name="T0" fmla="*/ 73 w 146"/>
                  <a:gd name="T1" fmla="*/ 192 h 192"/>
                  <a:gd name="T2" fmla="*/ 0 w 146"/>
                  <a:gd name="T3" fmla="*/ 119 h 192"/>
                  <a:gd name="T4" fmla="*/ 71 w 146"/>
                  <a:gd name="T5" fmla="*/ 2 h 192"/>
                  <a:gd name="T6" fmla="*/ 73 w 146"/>
                  <a:gd name="T7" fmla="*/ 0 h 192"/>
                  <a:gd name="T8" fmla="*/ 75 w 146"/>
                  <a:gd name="T9" fmla="*/ 2 h 192"/>
                  <a:gd name="T10" fmla="*/ 146 w 146"/>
                  <a:gd name="T11" fmla="*/ 119 h 192"/>
                  <a:gd name="T12" fmla="*/ 73 w 146"/>
                  <a:gd name="T13" fmla="*/ 192 h 192"/>
                  <a:gd name="T14" fmla="*/ 73 w 146"/>
                  <a:gd name="T15" fmla="*/ 8 h 192"/>
                  <a:gd name="T16" fmla="*/ 6 w 146"/>
                  <a:gd name="T17" fmla="*/ 119 h 192"/>
                  <a:gd name="T18" fmla="*/ 73 w 146"/>
                  <a:gd name="T19" fmla="*/ 186 h 192"/>
                  <a:gd name="T20" fmla="*/ 140 w 146"/>
                  <a:gd name="T21" fmla="*/ 119 h 192"/>
                  <a:gd name="T22" fmla="*/ 73 w 146"/>
                  <a:gd name="T23" fmla="*/ 8 h 192"/>
                  <a:gd name="T24" fmla="*/ 64 w 146"/>
                  <a:gd name="T25" fmla="*/ 183 h 192"/>
                  <a:gd name="T26" fmla="*/ 82 w 146"/>
                  <a:gd name="T27" fmla="*/ 171 h 192"/>
                  <a:gd name="T28" fmla="*/ 113 w 146"/>
                  <a:gd name="T29" fmla="*/ 93 h 192"/>
                  <a:gd name="T30" fmla="*/ 113 w 146"/>
                  <a:gd name="T31" fmla="*/ 93 h 192"/>
                  <a:gd name="T32" fmla="*/ 119 w 146"/>
                  <a:gd name="T33" fmla="*/ 92 h 192"/>
                  <a:gd name="T34" fmla="*/ 121 w 146"/>
                  <a:gd name="T35" fmla="*/ 100 h 192"/>
                  <a:gd name="T36" fmla="*/ 85 w 146"/>
                  <a:gd name="T37" fmla="*/ 176 h 192"/>
                  <a:gd name="T38" fmla="*/ 64 w 146"/>
                  <a:gd name="T39" fmla="*/ 183 h 192"/>
                  <a:gd name="T40" fmla="*/ 120 w 146"/>
                  <a:gd name="T41" fmla="*/ 120 h 192"/>
                  <a:gd name="T42" fmla="*/ 99 w 146"/>
                  <a:gd name="T43" fmla="*/ 164 h 192"/>
                  <a:gd name="T44" fmla="*/ 120 w 146"/>
                  <a:gd name="T45" fmla="*/ 12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92">
                    <a:moveTo>
                      <a:pt x="73" y="192"/>
                    </a:moveTo>
                    <a:cubicBezTo>
                      <a:pt x="33" y="192"/>
                      <a:pt x="0" y="159"/>
                      <a:pt x="0" y="119"/>
                    </a:cubicBezTo>
                    <a:cubicBezTo>
                      <a:pt x="0" y="79"/>
                      <a:pt x="68" y="5"/>
                      <a:pt x="71" y="2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8" y="5"/>
                      <a:pt x="146" y="79"/>
                      <a:pt x="146" y="119"/>
                    </a:cubicBezTo>
                    <a:cubicBezTo>
                      <a:pt x="146" y="159"/>
                      <a:pt x="113" y="192"/>
                      <a:pt x="73" y="192"/>
                    </a:cubicBezTo>
                    <a:close/>
                    <a:moveTo>
                      <a:pt x="73" y="8"/>
                    </a:moveTo>
                    <a:cubicBezTo>
                      <a:pt x="61" y="21"/>
                      <a:pt x="6" y="85"/>
                      <a:pt x="6" y="119"/>
                    </a:cubicBezTo>
                    <a:cubicBezTo>
                      <a:pt x="6" y="156"/>
                      <a:pt x="36" y="186"/>
                      <a:pt x="73" y="186"/>
                    </a:cubicBezTo>
                    <a:cubicBezTo>
                      <a:pt x="110" y="186"/>
                      <a:pt x="140" y="156"/>
                      <a:pt x="140" y="119"/>
                    </a:cubicBezTo>
                    <a:cubicBezTo>
                      <a:pt x="140" y="85"/>
                      <a:pt x="84" y="21"/>
                      <a:pt x="73" y="8"/>
                    </a:cubicBezTo>
                    <a:close/>
                    <a:moveTo>
                      <a:pt x="64" y="183"/>
                    </a:moveTo>
                    <a:cubicBezTo>
                      <a:pt x="82" y="171"/>
                      <a:pt x="82" y="171"/>
                      <a:pt x="82" y="171"/>
                    </a:cubicBezTo>
                    <a:cubicBezTo>
                      <a:pt x="84" y="170"/>
                      <a:pt x="123" y="144"/>
                      <a:pt x="113" y="93"/>
                    </a:cubicBezTo>
                    <a:cubicBezTo>
                      <a:pt x="113" y="93"/>
                      <a:pt x="113" y="93"/>
                      <a:pt x="113" y="93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4"/>
                      <a:pt x="120" y="97"/>
                      <a:pt x="121" y="100"/>
                    </a:cubicBezTo>
                    <a:cubicBezTo>
                      <a:pt x="127" y="121"/>
                      <a:pt x="137" y="159"/>
                      <a:pt x="85" y="176"/>
                    </a:cubicBezTo>
                    <a:lnTo>
                      <a:pt x="64" y="183"/>
                    </a:lnTo>
                    <a:close/>
                    <a:moveTo>
                      <a:pt x="120" y="120"/>
                    </a:moveTo>
                    <a:cubicBezTo>
                      <a:pt x="117" y="140"/>
                      <a:pt x="107" y="154"/>
                      <a:pt x="99" y="164"/>
                    </a:cubicBezTo>
                    <a:cubicBezTo>
                      <a:pt x="119" y="152"/>
                      <a:pt x="122" y="135"/>
                      <a:pt x="120" y="1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341"/>
              <p:cNvSpPr>
                <a:spLocks noEditPoints="1"/>
              </p:cNvSpPr>
              <p:nvPr/>
            </p:nvSpPr>
            <p:spPr bwMode="auto">
              <a:xfrm>
                <a:off x="4041" y="2660"/>
                <a:ext cx="341" cy="341"/>
              </a:xfrm>
              <a:custGeom>
                <a:avLst/>
                <a:gdLst>
                  <a:gd name="T0" fmla="*/ 96 w 192"/>
                  <a:gd name="T1" fmla="*/ 192 h 192"/>
                  <a:gd name="T2" fmla="*/ 0 w 192"/>
                  <a:gd name="T3" fmla="*/ 96 h 192"/>
                  <a:gd name="T4" fmla="*/ 96 w 192"/>
                  <a:gd name="T5" fmla="*/ 0 h 192"/>
                  <a:gd name="T6" fmla="*/ 192 w 192"/>
                  <a:gd name="T7" fmla="*/ 96 h 192"/>
                  <a:gd name="T8" fmla="*/ 96 w 192"/>
                  <a:gd name="T9" fmla="*/ 192 h 192"/>
                  <a:gd name="T10" fmla="*/ 96 w 192"/>
                  <a:gd name="T11" fmla="*/ 6 h 192"/>
                  <a:gd name="T12" fmla="*/ 6 w 192"/>
                  <a:gd name="T13" fmla="*/ 96 h 192"/>
                  <a:gd name="T14" fmla="*/ 96 w 192"/>
                  <a:gd name="T15" fmla="*/ 186 h 192"/>
                  <a:gd name="T16" fmla="*/ 186 w 192"/>
                  <a:gd name="T17" fmla="*/ 96 h 192"/>
                  <a:gd name="T18" fmla="*/ 96 w 192"/>
                  <a:gd name="T19" fmla="*/ 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92">
                    <a:moveTo>
                      <a:pt x="96" y="192"/>
                    </a:moveTo>
                    <a:cubicBezTo>
                      <a:pt x="43" y="192"/>
                      <a:pt x="0" y="149"/>
                      <a:pt x="0" y="96"/>
                    </a:cubicBezTo>
                    <a:cubicBezTo>
                      <a:pt x="0" y="43"/>
                      <a:pt x="43" y="0"/>
                      <a:pt x="96" y="0"/>
                    </a:cubicBezTo>
                    <a:cubicBezTo>
                      <a:pt x="149" y="0"/>
                      <a:pt x="192" y="43"/>
                      <a:pt x="192" y="96"/>
                    </a:cubicBezTo>
                    <a:cubicBezTo>
                      <a:pt x="192" y="149"/>
                      <a:pt x="149" y="192"/>
                      <a:pt x="96" y="192"/>
                    </a:cubicBezTo>
                    <a:close/>
                    <a:moveTo>
                      <a:pt x="96" y="6"/>
                    </a:moveTo>
                    <a:cubicBezTo>
                      <a:pt x="46" y="6"/>
                      <a:pt x="6" y="46"/>
                      <a:pt x="6" y="96"/>
                    </a:cubicBezTo>
                    <a:cubicBezTo>
                      <a:pt x="6" y="145"/>
                      <a:pt x="46" y="186"/>
                      <a:pt x="96" y="186"/>
                    </a:cubicBezTo>
                    <a:cubicBezTo>
                      <a:pt x="146" y="186"/>
                      <a:pt x="186" y="145"/>
                      <a:pt x="186" y="96"/>
                    </a:cubicBezTo>
                    <a:cubicBezTo>
                      <a:pt x="186" y="46"/>
                      <a:pt x="146" y="6"/>
                      <a:pt x="96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342"/>
              <p:cNvSpPr>
                <a:spLocks noEditPoints="1"/>
              </p:cNvSpPr>
              <p:nvPr/>
            </p:nvSpPr>
            <p:spPr bwMode="auto">
              <a:xfrm>
                <a:off x="4135" y="2765"/>
                <a:ext cx="151" cy="130"/>
              </a:xfrm>
              <a:custGeom>
                <a:avLst/>
                <a:gdLst>
                  <a:gd name="T0" fmla="*/ 114 w 151"/>
                  <a:gd name="T1" fmla="*/ 130 h 130"/>
                  <a:gd name="T2" fmla="*/ 39 w 151"/>
                  <a:gd name="T3" fmla="*/ 130 h 130"/>
                  <a:gd name="T4" fmla="*/ 0 w 151"/>
                  <a:gd name="T5" fmla="*/ 66 h 130"/>
                  <a:gd name="T6" fmla="*/ 39 w 151"/>
                  <a:gd name="T7" fmla="*/ 0 h 130"/>
                  <a:gd name="T8" fmla="*/ 114 w 151"/>
                  <a:gd name="T9" fmla="*/ 0 h 130"/>
                  <a:gd name="T10" fmla="*/ 151 w 151"/>
                  <a:gd name="T11" fmla="*/ 66 h 130"/>
                  <a:gd name="T12" fmla="*/ 114 w 151"/>
                  <a:gd name="T13" fmla="*/ 130 h 130"/>
                  <a:gd name="T14" fmla="*/ 44 w 151"/>
                  <a:gd name="T15" fmla="*/ 121 h 130"/>
                  <a:gd name="T16" fmla="*/ 108 w 151"/>
                  <a:gd name="T17" fmla="*/ 121 h 130"/>
                  <a:gd name="T18" fmla="*/ 138 w 151"/>
                  <a:gd name="T19" fmla="*/ 66 h 130"/>
                  <a:gd name="T20" fmla="*/ 108 w 151"/>
                  <a:gd name="T21" fmla="*/ 10 h 130"/>
                  <a:gd name="T22" fmla="*/ 44 w 151"/>
                  <a:gd name="T23" fmla="*/ 10 h 130"/>
                  <a:gd name="T24" fmla="*/ 12 w 151"/>
                  <a:gd name="T25" fmla="*/ 66 h 130"/>
                  <a:gd name="T26" fmla="*/ 44 w 151"/>
                  <a:gd name="T27" fmla="*/ 12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1" h="130">
                    <a:moveTo>
                      <a:pt x="114" y="130"/>
                    </a:moveTo>
                    <a:lnTo>
                      <a:pt x="39" y="130"/>
                    </a:lnTo>
                    <a:lnTo>
                      <a:pt x="0" y="66"/>
                    </a:lnTo>
                    <a:lnTo>
                      <a:pt x="39" y="0"/>
                    </a:lnTo>
                    <a:lnTo>
                      <a:pt x="114" y="0"/>
                    </a:lnTo>
                    <a:lnTo>
                      <a:pt x="151" y="66"/>
                    </a:lnTo>
                    <a:lnTo>
                      <a:pt x="114" y="130"/>
                    </a:lnTo>
                    <a:close/>
                    <a:moveTo>
                      <a:pt x="44" y="121"/>
                    </a:moveTo>
                    <a:lnTo>
                      <a:pt x="108" y="121"/>
                    </a:lnTo>
                    <a:lnTo>
                      <a:pt x="138" y="66"/>
                    </a:lnTo>
                    <a:lnTo>
                      <a:pt x="108" y="10"/>
                    </a:lnTo>
                    <a:lnTo>
                      <a:pt x="44" y="10"/>
                    </a:lnTo>
                    <a:lnTo>
                      <a:pt x="12" y="66"/>
                    </a:lnTo>
                    <a:lnTo>
                      <a:pt x="44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Rectangle 343"/>
              <p:cNvSpPr>
                <a:spLocks noChangeArrowheads="1"/>
              </p:cNvSpPr>
              <p:nvPr/>
            </p:nvSpPr>
            <p:spPr bwMode="auto">
              <a:xfrm>
                <a:off x="4211" y="2765"/>
                <a:ext cx="155" cy="1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Rectangle 344"/>
              <p:cNvSpPr>
                <a:spLocks noChangeArrowheads="1"/>
              </p:cNvSpPr>
              <p:nvPr/>
            </p:nvSpPr>
            <p:spPr bwMode="auto">
              <a:xfrm>
                <a:off x="4057" y="2886"/>
                <a:ext cx="154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345"/>
              <p:cNvSpPr>
                <a:spLocks/>
              </p:cNvSpPr>
              <p:nvPr/>
            </p:nvSpPr>
            <p:spPr bwMode="auto">
              <a:xfrm>
                <a:off x="4257" y="2797"/>
                <a:ext cx="89" cy="137"/>
              </a:xfrm>
              <a:custGeom>
                <a:avLst/>
                <a:gdLst>
                  <a:gd name="T0" fmla="*/ 80 w 89"/>
                  <a:gd name="T1" fmla="*/ 137 h 137"/>
                  <a:gd name="T2" fmla="*/ 0 w 89"/>
                  <a:gd name="T3" fmla="*/ 5 h 137"/>
                  <a:gd name="T4" fmla="*/ 9 w 89"/>
                  <a:gd name="T5" fmla="*/ 0 h 137"/>
                  <a:gd name="T6" fmla="*/ 89 w 89"/>
                  <a:gd name="T7" fmla="*/ 131 h 137"/>
                  <a:gd name="T8" fmla="*/ 80 w 89"/>
                  <a:gd name="T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137">
                    <a:moveTo>
                      <a:pt x="80" y="137"/>
                    </a:moveTo>
                    <a:lnTo>
                      <a:pt x="0" y="5"/>
                    </a:lnTo>
                    <a:lnTo>
                      <a:pt x="9" y="0"/>
                    </a:lnTo>
                    <a:lnTo>
                      <a:pt x="89" y="131"/>
                    </a:lnTo>
                    <a:lnTo>
                      <a:pt x="80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346"/>
              <p:cNvSpPr>
                <a:spLocks/>
              </p:cNvSpPr>
              <p:nvPr/>
            </p:nvSpPr>
            <p:spPr bwMode="auto">
              <a:xfrm>
                <a:off x="4075" y="2727"/>
                <a:ext cx="88" cy="137"/>
              </a:xfrm>
              <a:custGeom>
                <a:avLst/>
                <a:gdLst>
                  <a:gd name="T0" fmla="*/ 79 w 88"/>
                  <a:gd name="T1" fmla="*/ 137 h 137"/>
                  <a:gd name="T2" fmla="*/ 0 w 88"/>
                  <a:gd name="T3" fmla="*/ 6 h 137"/>
                  <a:gd name="T4" fmla="*/ 8 w 88"/>
                  <a:gd name="T5" fmla="*/ 0 h 137"/>
                  <a:gd name="T6" fmla="*/ 88 w 88"/>
                  <a:gd name="T7" fmla="*/ 132 h 137"/>
                  <a:gd name="T8" fmla="*/ 79 w 88"/>
                  <a:gd name="T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137">
                    <a:moveTo>
                      <a:pt x="79" y="137"/>
                    </a:moveTo>
                    <a:lnTo>
                      <a:pt x="0" y="6"/>
                    </a:lnTo>
                    <a:lnTo>
                      <a:pt x="8" y="0"/>
                    </a:lnTo>
                    <a:lnTo>
                      <a:pt x="88" y="132"/>
                    </a:lnTo>
                    <a:lnTo>
                      <a:pt x="79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347"/>
              <p:cNvSpPr>
                <a:spLocks/>
              </p:cNvSpPr>
              <p:nvPr/>
            </p:nvSpPr>
            <p:spPr bwMode="auto">
              <a:xfrm>
                <a:off x="4178" y="2859"/>
                <a:ext cx="88" cy="137"/>
              </a:xfrm>
              <a:custGeom>
                <a:avLst/>
                <a:gdLst>
                  <a:gd name="T0" fmla="*/ 8 w 88"/>
                  <a:gd name="T1" fmla="*/ 137 h 137"/>
                  <a:gd name="T2" fmla="*/ 0 w 88"/>
                  <a:gd name="T3" fmla="*/ 132 h 137"/>
                  <a:gd name="T4" fmla="*/ 79 w 88"/>
                  <a:gd name="T5" fmla="*/ 0 h 137"/>
                  <a:gd name="T6" fmla="*/ 88 w 88"/>
                  <a:gd name="T7" fmla="*/ 5 h 137"/>
                  <a:gd name="T8" fmla="*/ 8 w 88"/>
                  <a:gd name="T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137">
                    <a:moveTo>
                      <a:pt x="8" y="137"/>
                    </a:moveTo>
                    <a:lnTo>
                      <a:pt x="0" y="132"/>
                    </a:lnTo>
                    <a:lnTo>
                      <a:pt x="79" y="0"/>
                    </a:lnTo>
                    <a:lnTo>
                      <a:pt x="88" y="5"/>
                    </a:lnTo>
                    <a:lnTo>
                      <a:pt x="8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348"/>
              <p:cNvSpPr>
                <a:spLocks/>
              </p:cNvSpPr>
              <p:nvPr/>
            </p:nvSpPr>
            <p:spPr bwMode="auto">
              <a:xfrm>
                <a:off x="4154" y="2665"/>
                <a:ext cx="89" cy="137"/>
              </a:xfrm>
              <a:custGeom>
                <a:avLst/>
                <a:gdLst>
                  <a:gd name="T0" fmla="*/ 9 w 89"/>
                  <a:gd name="T1" fmla="*/ 137 h 137"/>
                  <a:gd name="T2" fmla="*/ 0 w 89"/>
                  <a:gd name="T3" fmla="*/ 132 h 137"/>
                  <a:gd name="T4" fmla="*/ 80 w 89"/>
                  <a:gd name="T5" fmla="*/ 0 h 137"/>
                  <a:gd name="T6" fmla="*/ 89 w 89"/>
                  <a:gd name="T7" fmla="*/ 5 h 137"/>
                  <a:gd name="T8" fmla="*/ 9 w 89"/>
                  <a:gd name="T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137">
                    <a:moveTo>
                      <a:pt x="9" y="137"/>
                    </a:moveTo>
                    <a:lnTo>
                      <a:pt x="0" y="132"/>
                    </a:lnTo>
                    <a:lnTo>
                      <a:pt x="80" y="0"/>
                    </a:lnTo>
                    <a:lnTo>
                      <a:pt x="89" y="5"/>
                    </a:lnTo>
                    <a:lnTo>
                      <a:pt x="9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349"/>
              <p:cNvSpPr>
                <a:spLocks noEditPoints="1"/>
              </p:cNvSpPr>
              <p:nvPr/>
            </p:nvSpPr>
            <p:spPr bwMode="auto">
              <a:xfrm>
                <a:off x="4776" y="2697"/>
                <a:ext cx="316" cy="267"/>
              </a:xfrm>
              <a:custGeom>
                <a:avLst/>
                <a:gdLst>
                  <a:gd name="T0" fmla="*/ 42 w 178"/>
                  <a:gd name="T1" fmla="*/ 150 h 150"/>
                  <a:gd name="T2" fmla="*/ 31 w 178"/>
                  <a:gd name="T3" fmla="*/ 142 h 150"/>
                  <a:gd name="T4" fmla="*/ 2 w 178"/>
                  <a:gd name="T5" fmla="*/ 57 h 150"/>
                  <a:gd name="T6" fmla="*/ 10 w 178"/>
                  <a:gd name="T7" fmla="*/ 42 h 150"/>
                  <a:gd name="T8" fmla="*/ 132 w 178"/>
                  <a:gd name="T9" fmla="*/ 1 h 150"/>
                  <a:gd name="T10" fmla="*/ 136 w 178"/>
                  <a:gd name="T11" fmla="*/ 0 h 150"/>
                  <a:gd name="T12" fmla="*/ 147 w 178"/>
                  <a:gd name="T13" fmla="*/ 8 h 150"/>
                  <a:gd name="T14" fmla="*/ 176 w 178"/>
                  <a:gd name="T15" fmla="*/ 93 h 150"/>
                  <a:gd name="T16" fmla="*/ 169 w 178"/>
                  <a:gd name="T17" fmla="*/ 108 h 150"/>
                  <a:gd name="T18" fmla="*/ 46 w 178"/>
                  <a:gd name="T19" fmla="*/ 150 h 150"/>
                  <a:gd name="T20" fmla="*/ 42 w 178"/>
                  <a:gd name="T21" fmla="*/ 150 h 150"/>
                  <a:gd name="T22" fmla="*/ 136 w 178"/>
                  <a:gd name="T23" fmla="*/ 6 h 150"/>
                  <a:gd name="T24" fmla="*/ 134 w 178"/>
                  <a:gd name="T25" fmla="*/ 6 h 150"/>
                  <a:gd name="T26" fmla="*/ 11 w 178"/>
                  <a:gd name="T27" fmla="*/ 47 h 150"/>
                  <a:gd name="T28" fmla="*/ 8 w 178"/>
                  <a:gd name="T29" fmla="*/ 55 h 150"/>
                  <a:gd name="T30" fmla="*/ 36 w 178"/>
                  <a:gd name="T31" fmla="*/ 140 h 150"/>
                  <a:gd name="T32" fmla="*/ 44 w 178"/>
                  <a:gd name="T33" fmla="*/ 144 h 150"/>
                  <a:gd name="T34" fmla="*/ 167 w 178"/>
                  <a:gd name="T35" fmla="*/ 103 h 150"/>
                  <a:gd name="T36" fmla="*/ 170 w 178"/>
                  <a:gd name="T37" fmla="*/ 95 h 150"/>
                  <a:gd name="T38" fmla="*/ 142 w 178"/>
                  <a:gd name="T39" fmla="*/ 10 h 150"/>
                  <a:gd name="T40" fmla="*/ 136 w 178"/>
                  <a:gd name="T41" fmla="*/ 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8" h="150">
                    <a:moveTo>
                      <a:pt x="42" y="150"/>
                    </a:moveTo>
                    <a:cubicBezTo>
                      <a:pt x="37" y="150"/>
                      <a:pt x="32" y="147"/>
                      <a:pt x="31" y="142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51"/>
                      <a:pt x="3" y="44"/>
                      <a:pt x="10" y="42"/>
                    </a:cubicBezTo>
                    <a:cubicBezTo>
                      <a:pt x="132" y="1"/>
                      <a:pt x="132" y="1"/>
                      <a:pt x="132" y="1"/>
                    </a:cubicBezTo>
                    <a:cubicBezTo>
                      <a:pt x="134" y="0"/>
                      <a:pt x="135" y="0"/>
                      <a:pt x="136" y="0"/>
                    </a:cubicBezTo>
                    <a:cubicBezTo>
                      <a:pt x="141" y="0"/>
                      <a:pt x="146" y="3"/>
                      <a:pt x="147" y="8"/>
                    </a:cubicBezTo>
                    <a:cubicBezTo>
                      <a:pt x="176" y="93"/>
                      <a:pt x="176" y="93"/>
                      <a:pt x="176" y="93"/>
                    </a:cubicBezTo>
                    <a:cubicBezTo>
                      <a:pt x="178" y="100"/>
                      <a:pt x="175" y="106"/>
                      <a:pt x="169" y="108"/>
                    </a:cubicBezTo>
                    <a:cubicBezTo>
                      <a:pt x="46" y="150"/>
                      <a:pt x="46" y="150"/>
                      <a:pt x="46" y="150"/>
                    </a:cubicBezTo>
                    <a:cubicBezTo>
                      <a:pt x="45" y="150"/>
                      <a:pt x="43" y="150"/>
                      <a:pt x="42" y="150"/>
                    </a:cubicBezTo>
                    <a:close/>
                    <a:moveTo>
                      <a:pt x="136" y="6"/>
                    </a:moveTo>
                    <a:cubicBezTo>
                      <a:pt x="135" y="6"/>
                      <a:pt x="135" y="6"/>
                      <a:pt x="134" y="6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8" y="48"/>
                      <a:pt x="7" y="52"/>
                      <a:pt x="8" y="55"/>
                    </a:cubicBezTo>
                    <a:cubicBezTo>
                      <a:pt x="36" y="140"/>
                      <a:pt x="36" y="140"/>
                      <a:pt x="36" y="140"/>
                    </a:cubicBezTo>
                    <a:cubicBezTo>
                      <a:pt x="37" y="143"/>
                      <a:pt x="41" y="145"/>
                      <a:pt x="44" y="144"/>
                    </a:cubicBezTo>
                    <a:cubicBezTo>
                      <a:pt x="167" y="103"/>
                      <a:pt x="167" y="103"/>
                      <a:pt x="167" y="103"/>
                    </a:cubicBezTo>
                    <a:cubicBezTo>
                      <a:pt x="170" y="102"/>
                      <a:pt x="172" y="98"/>
                      <a:pt x="170" y="95"/>
                    </a:cubicBezTo>
                    <a:cubicBezTo>
                      <a:pt x="142" y="10"/>
                      <a:pt x="142" y="10"/>
                      <a:pt x="142" y="10"/>
                    </a:cubicBezTo>
                    <a:cubicBezTo>
                      <a:pt x="141" y="7"/>
                      <a:pt x="139" y="6"/>
                      <a:pt x="136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350"/>
              <p:cNvSpPr>
                <a:spLocks noEditPoints="1"/>
              </p:cNvSpPr>
              <p:nvPr/>
            </p:nvSpPr>
            <p:spPr bwMode="auto">
              <a:xfrm>
                <a:off x="4956" y="2756"/>
                <a:ext cx="165" cy="76"/>
              </a:xfrm>
              <a:custGeom>
                <a:avLst/>
                <a:gdLst>
                  <a:gd name="T0" fmla="*/ 9 w 93"/>
                  <a:gd name="T1" fmla="*/ 43 h 43"/>
                  <a:gd name="T2" fmla="*/ 6 w 93"/>
                  <a:gd name="T3" fmla="*/ 41 h 43"/>
                  <a:gd name="T4" fmla="*/ 1 w 93"/>
                  <a:gd name="T5" fmla="*/ 26 h 43"/>
                  <a:gd name="T6" fmla="*/ 2 w 93"/>
                  <a:gd name="T7" fmla="*/ 22 h 43"/>
                  <a:gd name="T8" fmla="*/ 12 w 93"/>
                  <a:gd name="T9" fmla="*/ 18 h 43"/>
                  <a:gd name="T10" fmla="*/ 85 w 93"/>
                  <a:gd name="T11" fmla="*/ 0 h 43"/>
                  <a:gd name="T12" fmla="*/ 92 w 93"/>
                  <a:gd name="T13" fmla="*/ 3 h 43"/>
                  <a:gd name="T14" fmla="*/ 71 w 93"/>
                  <a:gd name="T15" fmla="*/ 19 h 43"/>
                  <a:gd name="T16" fmla="*/ 19 w 93"/>
                  <a:gd name="T17" fmla="*/ 40 h 43"/>
                  <a:gd name="T18" fmla="*/ 10 w 93"/>
                  <a:gd name="T19" fmla="*/ 43 h 43"/>
                  <a:gd name="T20" fmla="*/ 9 w 93"/>
                  <a:gd name="T21" fmla="*/ 43 h 43"/>
                  <a:gd name="T22" fmla="*/ 7 w 93"/>
                  <a:gd name="T23" fmla="*/ 26 h 43"/>
                  <a:gd name="T24" fmla="*/ 11 w 93"/>
                  <a:gd name="T25" fmla="*/ 37 h 43"/>
                  <a:gd name="T26" fmla="*/ 17 w 93"/>
                  <a:gd name="T27" fmla="*/ 34 h 43"/>
                  <a:gd name="T28" fmla="*/ 85 w 93"/>
                  <a:gd name="T29" fmla="*/ 5 h 43"/>
                  <a:gd name="T30" fmla="*/ 14 w 93"/>
                  <a:gd name="T31" fmla="*/ 24 h 43"/>
                  <a:gd name="T32" fmla="*/ 7 w 93"/>
                  <a:gd name="T33" fmla="*/ 2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43">
                    <a:moveTo>
                      <a:pt x="9" y="43"/>
                    </a:moveTo>
                    <a:cubicBezTo>
                      <a:pt x="8" y="43"/>
                      <a:pt x="7" y="42"/>
                      <a:pt x="6" y="41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4"/>
                      <a:pt x="1" y="22"/>
                      <a:pt x="2" y="22"/>
                    </a:cubicBezTo>
                    <a:cubicBezTo>
                      <a:pt x="6" y="21"/>
                      <a:pt x="9" y="20"/>
                      <a:pt x="12" y="18"/>
                    </a:cubicBezTo>
                    <a:cubicBezTo>
                      <a:pt x="45" y="7"/>
                      <a:pt x="74" y="0"/>
                      <a:pt x="85" y="0"/>
                    </a:cubicBezTo>
                    <a:cubicBezTo>
                      <a:pt x="87" y="0"/>
                      <a:pt x="91" y="0"/>
                      <a:pt x="92" y="3"/>
                    </a:cubicBezTo>
                    <a:cubicBezTo>
                      <a:pt x="93" y="6"/>
                      <a:pt x="92" y="9"/>
                      <a:pt x="71" y="19"/>
                    </a:cubicBezTo>
                    <a:cubicBezTo>
                      <a:pt x="58" y="26"/>
                      <a:pt x="39" y="33"/>
                      <a:pt x="19" y="40"/>
                    </a:cubicBezTo>
                    <a:cubicBezTo>
                      <a:pt x="16" y="41"/>
                      <a:pt x="13" y="42"/>
                      <a:pt x="10" y="43"/>
                    </a:cubicBezTo>
                    <a:cubicBezTo>
                      <a:pt x="9" y="43"/>
                      <a:pt x="9" y="43"/>
                      <a:pt x="9" y="43"/>
                    </a:cubicBezTo>
                    <a:close/>
                    <a:moveTo>
                      <a:pt x="7" y="26"/>
                    </a:moveTo>
                    <a:cubicBezTo>
                      <a:pt x="11" y="37"/>
                      <a:pt x="11" y="37"/>
                      <a:pt x="11" y="37"/>
                    </a:cubicBezTo>
                    <a:cubicBezTo>
                      <a:pt x="13" y="36"/>
                      <a:pt x="15" y="35"/>
                      <a:pt x="17" y="34"/>
                    </a:cubicBezTo>
                    <a:cubicBezTo>
                      <a:pt x="54" y="22"/>
                      <a:pt x="78" y="11"/>
                      <a:pt x="85" y="5"/>
                    </a:cubicBezTo>
                    <a:cubicBezTo>
                      <a:pt x="74" y="6"/>
                      <a:pt x="45" y="13"/>
                      <a:pt x="14" y="24"/>
                    </a:cubicBezTo>
                    <a:cubicBezTo>
                      <a:pt x="12" y="25"/>
                      <a:pt x="9" y="26"/>
                      <a:pt x="7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351"/>
              <p:cNvSpPr>
                <a:spLocks noEditPoints="1"/>
              </p:cNvSpPr>
              <p:nvPr/>
            </p:nvSpPr>
            <p:spPr bwMode="auto">
              <a:xfrm>
                <a:off x="4879" y="2797"/>
                <a:ext cx="89" cy="58"/>
              </a:xfrm>
              <a:custGeom>
                <a:avLst/>
                <a:gdLst>
                  <a:gd name="T0" fmla="*/ 8 w 50"/>
                  <a:gd name="T1" fmla="*/ 33 h 33"/>
                  <a:gd name="T2" fmla="*/ 5 w 50"/>
                  <a:gd name="T3" fmla="*/ 31 h 33"/>
                  <a:gd name="T4" fmla="*/ 1 w 50"/>
                  <a:gd name="T5" fmla="*/ 19 h 33"/>
                  <a:gd name="T6" fmla="*/ 2 w 50"/>
                  <a:gd name="T7" fmla="*/ 16 h 33"/>
                  <a:gd name="T8" fmla="*/ 40 w 50"/>
                  <a:gd name="T9" fmla="*/ 1 h 33"/>
                  <a:gd name="T10" fmla="*/ 43 w 50"/>
                  <a:gd name="T11" fmla="*/ 1 h 33"/>
                  <a:gd name="T12" fmla="*/ 44 w 50"/>
                  <a:gd name="T13" fmla="*/ 2 h 33"/>
                  <a:gd name="T14" fmla="*/ 50 w 50"/>
                  <a:gd name="T15" fmla="*/ 18 h 33"/>
                  <a:gd name="T16" fmla="*/ 49 w 50"/>
                  <a:gd name="T17" fmla="*/ 20 h 33"/>
                  <a:gd name="T18" fmla="*/ 48 w 50"/>
                  <a:gd name="T19" fmla="*/ 22 h 33"/>
                  <a:gd name="T20" fmla="*/ 8 w 50"/>
                  <a:gd name="T21" fmla="*/ 33 h 33"/>
                  <a:gd name="T22" fmla="*/ 8 w 50"/>
                  <a:gd name="T23" fmla="*/ 33 h 33"/>
                  <a:gd name="T24" fmla="*/ 7 w 50"/>
                  <a:gd name="T25" fmla="*/ 20 h 33"/>
                  <a:gd name="T26" fmla="*/ 9 w 50"/>
                  <a:gd name="T27" fmla="*/ 27 h 33"/>
                  <a:gd name="T28" fmla="*/ 43 w 50"/>
                  <a:gd name="T29" fmla="*/ 17 h 33"/>
                  <a:gd name="T30" fmla="*/ 40 w 50"/>
                  <a:gd name="T31" fmla="*/ 7 h 33"/>
                  <a:gd name="T32" fmla="*/ 7 w 50"/>
                  <a:gd name="T33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0" h="33">
                    <a:moveTo>
                      <a:pt x="8" y="33"/>
                    </a:moveTo>
                    <a:cubicBezTo>
                      <a:pt x="6" y="33"/>
                      <a:pt x="5" y="33"/>
                      <a:pt x="5" y="3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8"/>
                      <a:pt x="1" y="16"/>
                      <a:pt x="2" y="16"/>
                    </a:cubicBezTo>
                    <a:cubicBezTo>
                      <a:pt x="13" y="11"/>
                      <a:pt x="26" y="6"/>
                      <a:pt x="40" y="1"/>
                    </a:cubicBezTo>
                    <a:cubicBezTo>
                      <a:pt x="41" y="0"/>
                      <a:pt x="42" y="0"/>
                      <a:pt x="43" y="1"/>
                    </a:cubicBezTo>
                    <a:cubicBezTo>
                      <a:pt x="43" y="1"/>
                      <a:pt x="44" y="2"/>
                      <a:pt x="44" y="2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0" y="19"/>
                      <a:pt x="50" y="20"/>
                      <a:pt x="49" y="20"/>
                    </a:cubicBezTo>
                    <a:cubicBezTo>
                      <a:pt x="49" y="21"/>
                      <a:pt x="48" y="22"/>
                      <a:pt x="48" y="22"/>
                    </a:cubicBezTo>
                    <a:cubicBezTo>
                      <a:pt x="33" y="27"/>
                      <a:pt x="20" y="31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lose/>
                    <a:moveTo>
                      <a:pt x="7" y="20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19" y="24"/>
                      <a:pt x="31" y="21"/>
                      <a:pt x="43" y="1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28" y="11"/>
                      <a:pt x="16" y="16"/>
                      <a:pt x="7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352"/>
              <p:cNvSpPr>
                <a:spLocks noEditPoints="1"/>
              </p:cNvSpPr>
              <p:nvPr/>
            </p:nvSpPr>
            <p:spPr bwMode="auto">
              <a:xfrm>
                <a:off x="4817" y="2827"/>
                <a:ext cx="73" cy="48"/>
              </a:xfrm>
              <a:custGeom>
                <a:avLst/>
                <a:gdLst>
                  <a:gd name="T0" fmla="*/ 4 w 41"/>
                  <a:gd name="T1" fmla="*/ 27 h 27"/>
                  <a:gd name="T2" fmla="*/ 2 w 41"/>
                  <a:gd name="T3" fmla="*/ 27 h 27"/>
                  <a:gd name="T4" fmla="*/ 1 w 41"/>
                  <a:gd name="T5" fmla="*/ 23 h 27"/>
                  <a:gd name="T6" fmla="*/ 30 w 41"/>
                  <a:gd name="T7" fmla="*/ 0 h 27"/>
                  <a:gd name="T8" fmla="*/ 34 w 41"/>
                  <a:gd name="T9" fmla="*/ 0 h 27"/>
                  <a:gd name="T10" fmla="*/ 37 w 41"/>
                  <a:gd name="T11" fmla="*/ 2 h 27"/>
                  <a:gd name="T12" fmla="*/ 41 w 41"/>
                  <a:gd name="T13" fmla="*/ 14 h 27"/>
                  <a:gd name="T14" fmla="*/ 40 w 41"/>
                  <a:gd name="T15" fmla="*/ 17 h 27"/>
                  <a:gd name="T16" fmla="*/ 25 w 41"/>
                  <a:gd name="T17" fmla="*/ 24 h 27"/>
                  <a:gd name="T18" fmla="*/ 25 w 41"/>
                  <a:gd name="T19" fmla="*/ 24 h 27"/>
                  <a:gd name="T20" fmla="*/ 20 w 41"/>
                  <a:gd name="T21" fmla="*/ 23 h 27"/>
                  <a:gd name="T22" fmla="*/ 15 w 41"/>
                  <a:gd name="T23" fmla="*/ 22 h 27"/>
                  <a:gd name="T24" fmla="*/ 6 w 41"/>
                  <a:gd name="T25" fmla="*/ 26 h 27"/>
                  <a:gd name="T26" fmla="*/ 4 w 41"/>
                  <a:gd name="T27" fmla="*/ 27 h 27"/>
                  <a:gd name="T28" fmla="*/ 15 w 41"/>
                  <a:gd name="T29" fmla="*/ 17 h 27"/>
                  <a:gd name="T30" fmla="*/ 22 w 41"/>
                  <a:gd name="T31" fmla="*/ 18 h 27"/>
                  <a:gd name="T32" fmla="*/ 25 w 41"/>
                  <a:gd name="T33" fmla="*/ 18 h 27"/>
                  <a:gd name="T34" fmla="*/ 25 w 41"/>
                  <a:gd name="T35" fmla="*/ 18 h 27"/>
                  <a:gd name="T36" fmla="*/ 35 w 41"/>
                  <a:gd name="T37" fmla="*/ 14 h 27"/>
                  <a:gd name="T38" fmla="*/ 32 w 41"/>
                  <a:gd name="T39" fmla="*/ 6 h 27"/>
                  <a:gd name="T40" fmla="*/ 30 w 41"/>
                  <a:gd name="T41" fmla="*/ 6 h 27"/>
                  <a:gd name="T42" fmla="*/ 10 w 41"/>
                  <a:gd name="T43" fmla="*/ 17 h 27"/>
                  <a:gd name="T44" fmla="*/ 15 w 41"/>
                  <a:gd name="T4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1" h="27">
                    <a:moveTo>
                      <a:pt x="4" y="27"/>
                    </a:moveTo>
                    <a:cubicBezTo>
                      <a:pt x="3" y="27"/>
                      <a:pt x="3" y="27"/>
                      <a:pt x="2" y="27"/>
                    </a:cubicBezTo>
                    <a:cubicBezTo>
                      <a:pt x="1" y="26"/>
                      <a:pt x="0" y="25"/>
                      <a:pt x="1" y="23"/>
                    </a:cubicBezTo>
                    <a:cubicBezTo>
                      <a:pt x="7" y="2"/>
                      <a:pt x="23" y="0"/>
                      <a:pt x="30" y="0"/>
                    </a:cubicBezTo>
                    <a:cubicBezTo>
                      <a:pt x="32" y="0"/>
                      <a:pt x="34" y="0"/>
                      <a:pt x="34" y="0"/>
                    </a:cubicBezTo>
                    <a:cubicBezTo>
                      <a:pt x="35" y="1"/>
                      <a:pt x="36" y="1"/>
                      <a:pt x="37" y="2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5"/>
                      <a:pt x="41" y="16"/>
                      <a:pt x="40" y="17"/>
                    </a:cubicBezTo>
                    <a:cubicBezTo>
                      <a:pt x="38" y="20"/>
                      <a:pt x="32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3" y="24"/>
                      <a:pt x="22" y="24"/>
                      <a:pt x="20" y="23"/>
                    </a:cubicBezTo>
                    <a:cubicBezTo>
                      <a:pt x="18" y="23"/>
                      <a:pt x="17" y="22"/>
                      <a:pt x="15" y="22"/>
                    </a:cubicBezTo>
                    <a:cubicBezTo>
                      <a:pt x="9" y="22"/>
                      <a:pt x="6" y="26"/>
                      <a:pt x="6" y="26"/>
                    </a:cubicBezTo>
                    <a:cubicBezTo>
                      <a:pt x="5" y="27"/>
                      <a:pt x="5" y="27"/>
                      <a:pt x="4" y="27"/>
                    </a:cubicBezTo>
                    <a:close/>
                    <a:moveTo>
                      <a:pt x="15" y="17"/>
                    </a:moveTo>
                    <a:cubicBezTo>
                      <a:pt x="17" y="17"/>
                      <a:pt x="19" y="17"/>
                      <a:pt x="22" y="18"/>
                    </a:cubicBezTo>
                    <a:cubicBezTo>
                      <a:pt x="23" y="18"/>
                      <a:pt x="24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30" y="18"/>
                      <a:pt x="33" y="15"/>
                      <a:pt x="35" y="1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6"/>
                      <a:pt x="30" y="6"/>
                      <a:pt x="30" y="6"/>
                    </a:cubicBezTo>
                    <a:cubicBezTo>
                      <a:pt x="24" y="6"/>
                      <a:pt x="15" y="8"/>
                      <a:pt x="10" y="17"/>
                    </a:cubicBezTo>
                    <a:cubicBezTo>
                      <a:pt x="11" y="17"/>
                      <a:pt x="13" y="17"/>
                      <a:pt x="1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353"/>
              <p:cNvSpPr>
                <a:spLocks noEditPoints="1"/>
              </p:cNvSpPr>
              <p:nvPr/>
            </p:nvSpPr>
            <p:spPr bwMode="auto">
              <a:xfrm>
                <a:off x="4847" y="2877"/>
                <a:ext cx="54" cy="55"/>
              </a:xfrm>
              <a:custGeom>
                <a:avLst/>
                <a:gdLst>
                  <a:gd name="T0" fmla="*/ 15 w 30"/>
                  <a:gd name="T1" fmla="*/ 31 h 31"/>
                  <a:gd name="T2" fmla="*/ 0 w 30"/>
                  <a:gd name="T3" fmla="*/ 16 h 31"/>
                  <a:gd name="T4" fmla="*/ 15 w 30"/>
                  <a:gd name="T5" fmla="*/ 0 h 31"/>
                  <a:gd name="T6" fmla="*/ 30 w 30"/>
                  <a:gd name="T7" fmla="*/ 16 h 31"/>
                  <a:gd name="T8" fmla="*/ 15 w 30"/>
                  <a:gd name="T9" fmla="*/ 31 h 31"/>
                  <a:gd name="T10" fmla="*/ 15 w 30"/>
                  <a:gd name="T11" fmla="*/ 6 h 31"/>
                  <a:gd name="T12" fmla="*/ 5 w 30"/>
                  <a:gd name="T13" fmla="*/ 16 h 31"/>
                  <a:gd name="T14" fmla="*/ 15 w 30"/>
                  <a:gd name="T15" fmla="*/ 25 h 31"/>
                  <a:gd name="T16" fmla="*/ 24 w 30"/>
                  <a:gd name="T17" fmla="*/ 16 h 31"/>
                  <a:gd name="T18" fmla="*/ 15 w 30"/>
                  <a:gd name="T1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1">
                    <a:moveTo>
                      <a:pt x="15" y="31"/>
                    </a:moveTo>
                    <a:cubicBezTo>
                      <a:pt x="6" y="31"/>
                      <a:pt x="0" y="24"/>
                      <a:pt x="0" y="16"/>
                    </a:cubicBezTo>
                    <a:cubicBezTo>
                      <a:pt x="0" y="7"/>
                      <a:pt x="6" y="0"/>
                      <a:pt x="15" y="0"/>
                    </a:cubicBezTo>
                    <a:cubicBezTo>
                      <a:pt x="23" y="0"/>
                      <a:pt x="30" y="7"/>
                      <a:pt x="30" y="16"/>
                    </a:cubicBezTo>
                    <a:cubicBezTo>
                      <a:pt x="30" y="24"/>
                      <a:pt x="23" y="31"/>
                      <a:pt x="15" y="31"/>
                    </a:cubicBezTo>
                    <a:close/>
                    <a:moveTo>
                      <a:pt x="15" y="6"/>
                    </a:moveTo>
                    <a:cubicBezTo>
                      <a:pt x="10" y="6"/>
                      <a:pt x="5" y="11"/>
                      <a:pt x="5" y="16"/>
                    </a:cubicBezTo>
                    <a:cubicBezTo>
                      <a:pt x="5" y="21"/>
                      <a:pt x="10" y="25"/>
                      <a:pt x="15" y="25"/>
                    </a:cubicBezTo>
                    <a:cubicBezTo>
                      <a:pt x="20" y="25"/>
                      <a:pt x="24" y="21"/>
                      <a:pt x="24" y="16"/>
                    </a:cubicBezTo>
                    <a:cubicBezTo>
                      <a:pt x="24" y="11"/>
                      <a:pt x="20" y="6"/>
                      <a:pt x="15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354"/>
              <p:cNvSpPr>
                <a:spLocks noEditPoints="1"/>
              </p:cNvSpPr>
              <p:nvPr/>
            </p:nvSpPr>
            <p:spPr bwMode="auto">
              <a:xfrm>
                <a:off x="4901" y="2861"/>
                <a:ext cx="55" cy="53"/>
              </a:xfrm>
              <a:custGeom>
                <a:avLst/>
                <a:gdLst>
                  <a:gd name="T0" fmla="*/ 15 w 31"/>
                  <a:gd name="T1" fmla="*/ 30 h 30"/>
                  <a:gd name="T2" fmla="*/ 0 w 31"/>
                  <a:gd name="T3" fmla="*/ 15 h 30"/>
                  <a:gd name="T4" fmla="*/ 15 w 31"/>
                  <a:gd name="T5" fmla="*/ 0 h 30"/>
                  <a:gd name="T6" fmla="*/ 31 w 31"/>
                  <a:gd name="T7" fmla="*/ 15 h 30"/>
                  <a:gd name="T8" fmla="*/ 15 w 31"/>
                  <a:gd name="T9" fmla="*/ 30 h 30"/>
                  <a:gd name="T10" fmla="*/ 15 w 31"/>
                  <a:gd name="T11" fmla="*/ 6 h 30"/>
                  <a:gd name="T12" fmla="*/ 6 w 31"/>
                  <a:gd name="T13" fmla="*/ 15 h 30"/>
                  <a:gd name="T14" fmla="*/ 15 w 31"/>
                  <a:gd name="T15" fmla="*/ 25 h 30"/>
                  <a:gd name="T16" fmla="*/ 25 w 31"/>
                  <a:gd name="T17" fmla="*/ 15 h 30"/>
                  <a:gd name="T18" fmla="*/ 15 w 31"/>
                  <a:gd name="T19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0">
                    <a:moveTo>
                      <a:pt x="15" y="30"/>
                    </a:moveTo>
                    <a:cubicBezTo>
                      <a:pt x="7" y="30"/>
                      <a:pt x="0" y="24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24" y="0"/>
                      <a:pt x="31" y="7"/>
                      <a:pt x="31" y="15"/>
                    </a:cubicBezTo>
                    <a:cubicBezTo>
                      <a:pt x="31" y="24"/>
                      <a:pt x="24" y="30"/>
                      <a:pt x="15" y="30"/>
                    </a:cubicBezTo>
                    <a:close/>
                    <a:moveTo>
                      <a:pt x="15" y="6"/>
                    </a:moveTo>
                    <a:cubicBezTo>
                      <a:pt x="10" y="6"/>
                      <a:pt x="6" y="10"/>
                      <a:pt x="6" y="15"/>
                    </a:cubicBezTo>
                    <a:cubicBezTo>
                      <a:pt x="6" y="20"/>
                      <a:pt x="10" y="25"/>
                      <a:pt x="15" y="25"/>
                    </a:cubicBezTo>
                    <a:cubicBezTo>
                      <a:pt x="21" y="25"/>
                      <a:pt x="25" y="20"/>
                      <a:pt x="25" y="15"/>
                    </a:cubicBezTo>
                    <a:cubicBezTo>
                      <a:pt x="25" y="10"/>
                      <a:pt x="21" y="6"/>
                      <a:pt x="15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355"/>
              <p:cNvSpPr>
                <a:spLocks noEditPoints="1"/>
              </p:cNvSpPr>
              <p:nvPr/>
            </p:nvSpPr>
            <p:spPr bwMode="auto">
              <a:xfrm>
                <a:off x="4954" y="2843"/>
                <a:ext cx="55" cy="55"/>
              </a:xfrm>
              <a:custGeom>
                <a:avLst/>
                <a:gdLst>
                  <a:gd name="T0" fmla="*/ 16 w 31"/>
                  <a:gd name="T1" fmla="*/ 31 h 31"/>
                  <a:gd name="T2" fmla="*/ 0 w 31"/>
                  <a:gd name="T3" fmla="*/ 15 h 31"/>
                  <a:gd name="T4" fmla="*/ 16 w 31"/>
                  <a:gd name="T5" fmla="*/ 0 h 31"/>
                  <a:gd name="T6" fmla="*/ 31 w 31"/>
                  <a:gd name="T7" fmla="*/ 15 h 31"/>
                  <a:gd name="T8" fmla="*/ 16 w 31"/>
                  <a:gd name="T9" fmla="*/ 31 h 31"/>
                  <a:gd name="T10" fmla="*/ 16 w 31"/>
                  <a:gd name="T11" fmla="*/ 6 h 31"/>
                  <a:gd name="T12" fmla="*/ 6 w 31"/>
                  <a:gd name="T13" fmla="*/ 15 h 31"/>
                  <a:gd name="T14" fmla="*/ 16 w 31"/>
                  <a:gd name="T15" fmla="*/ 25 h 31"/>
                  <a:gd name="T16" fmla="*/ 25 w 31"/>
                  <a:gd name="T17" fmla="*/ 15 h 31"/>
                  <a:gd name="T18" fmla="*/ 16 w 31"/>
                  <a:gd name="T1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7" y="31"/>
                      <a:pt x="0" y="24"/>
                      <a:pt x="0" y="15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" y="0"/>
                      <a:pt x="31" y="7"/>
                      <a:pt x="31" y="15"/>
                    </a:cubicBezTo>
                    <a:cubicBezTo>
                      <a:pt x="31" y="24"/>
                      <a:pt x="24" y="31"/>
                      <a:pt x="16" y="31"/>
                    </a:cubicBezTo>
                    <a:close/>
                    <a:moveTo>
                      <a:pt x="16" y="6"/>
                    </a:moveTo>
                    <a:cubicBezTo>
                      <a:pt x="10" y="6"/>
                      <a:pt x="6" y="10"/>
                      <a:pt x="6" y="15"/>
                    </a:cubicBezTo>
                    <a:cubicBezTo>
                      <a:pt x="6" y="21"/>
                      <a:pt x="10" y="25"/>
                      <a:pt x="16" y="25"/>
                    </a:cubicBezTo>
                    <a:cubicBezTo>
                      <a:pt x="21" y="25"/>
                      <a:pt x="25" y="21"/>
                      <a:pt x="25" y="15"/>
                    </a:cubicBezTo>
                    <a:cubicBezTo>
                      <a:pt x="25" y="10"/>
                      <a:pt x="21" y="6"/>
                      <a:pt x="16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356"/>
              <p:cNvSpPr>
                <a:spLocks noEditPoints="1"/>
              </p:cNvSpPr>
              <p:nvPr/>
            </p:nvSpPr>
            <p:spPr bwMode="auto">
              <a:xfrm>
                <a:off x="5009" y="2825"/>
                <a:ext cx="55" cy="55"/>
              </a:xfrm>
              <a:custGeom>
                <a:avLst/>
                <a:gdLst>
                  <a:gd name="T0" fmla="*/ 15 w 31"/>
                  <a:gd name="T1" fmla="*/ 31 h 31"/>
                  <a:gd name="T2" fmla="*/ 0 w 31"/>
                  <a:gd name="T3" fmla="*/ 16 h 31"/>
                  <a:gd name="T4" fmla="*/ 15 w 31"/>
                  <a:gd name="T5" fmla="*/ 0 h 31"/>
                  <a:gd name="T6" fmla="*/ 31 w 31"/>
                  <a:gd name="T7" fmla="*/ 16 h 31"/>
                  <a:gd name="T8" fmla="*/ 15 w 31"/>
                  <a:gd name="T9" fmla="*/ 31 h 31"/>
                  <a:gd name="T10" fmla="*/ 15 w 31"/>
                  <a:gd name="T11" fmla="*/ 6 h 31"/>
                  <a:gd name="T12" fmla="*/ 6 w 31"/>
                  <a:gd name="T13" fmla="*/ 16 h 31"/>
                  <a:gd name="T14" fmla="*/ 15 w 31"/>
                  <a:gd name="T15" fmla="*/ 25 h 31"/>
                  <a:gd name="T16" fmla="*/ 25 w 31"/>
                  <a:gd name="T17" fmla="*/ 16 h 31"/>
                  <a:gd name="T18" fmla="*/ 15 w 31"/>
                  <a:gd name="T1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7" y="31"/>
                      <a:pt x="0" y="24"/>
                      <a:pt x="0" y="16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24" y="0"/>
                      <a:pt x="31" y="7"/>
                      <a:pt x="31" y="16"/>
                    </a:cubicBezTo>
                    <a:cubicBezTo>
                      <a:pt x="31" y="24"/>
                      <a:pt x="24" y="31"/>
                      <a:pt x="15" y="31"/>
                    </a:cubicBezTo>
                    <a:close/>
                    <a:moveTo>
                      <a:pt x="15" y="6"/>
                    </a:moveTo>
                    <a:cubicBezTo>
                      <a:pt x="10" y="6"/>
                      <a:pt x="6" y="10"/>
                      <a:pt x="6" y="16"/>
                    </a:cubicBezTo>
                    <a:cubicBezTo>
                      <a:pt x="6" y="21"/>
                      <a:pt x="10" y="25"/>
                      <a:pt x="15" y="25"/>
                    </a:cubicBezTo>
                    <a:cubicBezTo>
                      <a:pt x="20" y="25"/>
                      <a:pt x="25" y="21"/>
                      <a:pt x="25" y="16"/>
                    </a:cubicBezTo>
                    <a:cubicBezTo>
                      <a:pt x="25" y="10"/>
                      <a:pt x="20" y="6"/>
                      <a:pt x="15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357"/>
              <p:cNvSpPr>
                <a:spLocks noEditPoints="1"/>
              </p:cNvSpPr>
              <p:nvPr/>
            </p:nvSpPr>
            <p:spPr bwMode="auto">
              <a:xfrm>
                <a:off x="4806" y="2772"/>
                <a:ext cx="55" cy="55"/>
              </a:xfrm>
              <a:custGeom>
                <a:avLst/>
                <a:gdLst>
                  <a:gd name="T0" fmla="*/ 16 w 31"/>
                  <a:gd name="T1" fmla="*/ 31 h 31"/>
                  <a:gd name="T2" fmla="*/ 0 w 31"/>
                  <a:gd name="T3" fmla="*/ 16 h 31"/>
                  <a:gd name="T4" fmla="*/ 16 w 31"/>
                  <a:gd name="T5" fmla="*/ 0 h 31"/>
                  <a:gd name="T6" fmla="*/ 31 w 31"/>
                  <a:gd name="T7" fmla="*/ 16 h 31"/>
                  <a:gd name="T8" fmla="*/ 16 w 31"/>
                  <a:gd name="T9" fmla="*/ 31 h 31"/>
                  <a:gd name="T10" fmla="*/ 16 w 31"/>
                  <a:gd name="T11" fmla="*/ 6 h 31"/>
                  <a:gd name="T12" fmla="*/ 6 w 31"/>
                  <a:gd name="T13" fmla="*/ 16 h 31"/>
                  <a:gd name="T14" fmla="*/ 16 w 31"/>
                  <a:gd name="T15" fmla="*/ 25 h 31"/>
                  <a:gd name="T16" fmla="*/ 25 w 31"/>
                  <a:gd name="T17" fmla="*/ 16 h 31"/>
                  <a:gd name="T18" fmla="*/ 16 w 31"/>
                  <a:gd name="T1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7" y="31"/>
                      <a:pt x="0" y="24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" y="0"/>
                      <a:pt x="31" y="7"/>
                      <a:pt x="31" y="16"/>
                    </a:cubicBezTo>
                    <a:cubicBezTo>
                      <a:pt x="31" y="24"/>
                      <a:pt x="24" y="31"/>
                      <a:pt x="16" y="31"/>
                    </a:cubicBezTo>
                    <a:close/>
                    <a:moveTo>
                      <a:pt x="16" y="6"/>
                    </a:moveTo>
                    <a:cubicBezTo>
                      <a:pt x="10" y="6"/>
                      <a:pt x="6" y="10"/>
                      <a:pt x="6" y="16"/>
                    </a:cubicBezTo>
                    <a:cubicBezTo>
                      <a:pt x="6" y="21"/>
                      <a:pt x="10" y="25"/>
                      <a:pt x="16" y="25"/>
                    </a:cubicBezTo>
                    <a:cubicBezTo>
                      <a:pt x="21" y="25"/>
                      <a:pt x="25" y="21"/>
                      <a:pt x="25" y="16"/>
                    </a:cubicBezTo>
                    <a:cubicBezTo>
                      <a:pt x="25" y="10"/>
                      <a:pt x="21" y="6"/>
                      <a:pt x="16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358"/>
              <p:cNvSpPr>
                <a:spLocks noEditPoints="1"/>
              </p:cNvSpPr>
              <p:nvPr/>
            </p:nvSpPr>
            <p:spPr bwMode="auto">
              <a:xfrm>
                <a:off x="4861" y="2756"/>
                <a:ext cx="56" cy="53"/>
              </a:xfrm>
              <a:custGeom>
                <a:avLst/>
                <a:gdLst>
                  <a:gd name="T0" fmla="*/ 15 w 31"/>
                  <a:gd name="T1" fmla="*/ 30 h 30"/>
                  <a:gd name="T2" fmla="*/ 0 w 31"/>
                  <a:gd name="T3" fmla="*/ 15 h 30"/>
                  <a:gd name="T4" fmla="*/ 15 w 31"/>
                  <a:gd name="T5" fmla="*/ 0 h 30"/>
                  <a:gd name="T6" fmla="*/ 31 w 31"/>
                  <a:gd name="T7" fmla="*/ 15 h 30"/>
                  <a:gd name="T8" fmla="*/ 15 w 31"/>
                  <a:gd name="T9" fmla="*/ 30 h 30"/>
                  <a:gd name="T10" fmla="*/ 15 w 31"/>
                  <a:gd name="T11" fmla="*/ 5 h 30"/>
                  <a:gd name="T12" fmla="*/ 6 w 31"/>
                  <a:gd name="T13" fmla="*/ 15 h 30"/>
                  <a:gd name="T14" fmla="*/ 15 w 31"/>
                  <a:gd name="T15" fmla="*/ 25 h 30"/>
                  <a:gd name="T16" fmla="*/ 25 w 31"/>
                  <a:gd name="T17" fmla="*/ 15 h 30"/>
                  <a:gd name="T18" fmla="*/ 15 w 31"/>
                  <a:gd name="T19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0">
                    <a:moveTo>
                      <a:pt x="15" y="30"/>
                    </a:moveTo>
                    <a:cubicBezTo>
                      <a:pt x="7" y="30"/>
                      <a:pt x="0" y="23"/>
                      <a:pt x="0" y="15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24" y="0"/>
                      <a:pt x="31" y="6"/>
                      <a:pt x="31" y="15"/>
                    </a:cubicBezTo>
                    <a:cubicBezTo>
                      <a:pt x="31" y="23"/>
                      <a:pt x="24" y="30"/>
                      <a:pt x="15" y="30"/>
                    </a:cubicBezTo>
                    <a:close/>
                    <a:moveTo>
                      <a:pt x="15" y="5"/>
                    </a:moveTo>
                    <a:cubicBezTo>
                      <a:pt x="10" y="5"/>
                      <a:pt x="6" y="10"/>
                      <a:pt x="6" y="15"/>
                    </a:cubicBezTo>
                    <a:cubicBezTo>
                      <a:pt x="6" y="20"/>
                      <a:pt x="10" y="25"/>
                      <a:pt x="15" y="25"/>
                    </a:cubicBezTo>
                    <a:cubicBezTo>
                      <a:pt x="20" y="25"/>
                      <a:pt x="25" y="20"/>
                      <a:pt x="25" y="15"/>
                    </a:cubicBezTo>
                    <a:cubicBezTo>
                      <a:pt x="25" y="10"/>
                      <a:pt x="20" y="5"/>
                      <a:pt x="15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359"/>
              <p:cNvSpPr>
                <a:spLocks noEditPoints="1"/>
              </p:cNvSpPr>
              <p:nvPr/>
            </p:nvSpPr>
            <p:spPr bwMode="auto">
              <a:xfrm>
                <a:off x="4915" y="2738"/>
                <a:ext cx="55" cy="55"/>
              </a:xfrm>
              <a:custGeom>
                <a:avLst/>
                <a:gdLst>
                  <a:gd name="T0" fmla="*/ 16 w 31"/>
                  <a:gd name="T1" fmla="*/ 31 h 31"/>
                  <a:gd name="T2" fmla="*/ 0 w 31"/>
                  <a:gd name="T3" fmla="*/ 15 h 31"/>
                  <a:gd name="T4" fmla="*/ 16 w 31"/>
                  <a:gd name="T5" fmla="*/ 0 h 31"/>
                  <a:gd name="T6" fmla="*/ 31 w 31"/>
                  <a:gd name="T7" fmla="*/ 15 h 31"/>
                  <a:gd name="T8" fmla="*/ 16 w 31"/>
                  <a:gd name="T9" fmla="*/ 31 h 31"/>
                  <a:gd name="T10" fmla="*/ 16 w 31"/>
                  <a:gd name="T11" fmla="*/ 6 h 31"/>
                  <a:gd name="T12" fmla="*/ 6 w 31"/>
                  <a:gd name="T13" fmla="*/ 15 h 31"/>
                  <a:gd name="T14" fmla="*/ 16 w 31"/>
                  <a:gd name="T15" fmla="*/ 25 h 31"/>
                  <a:gd name="T16" fmla="*/ 25 w 31"/>
                  <a:gd name="T17" fmla="*/ 15 h 31"/>
                  <a:gd name="T18" fmla="*/ 16 w 31"/>
                  <a:gd name="T1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7" y="31"/>
                      <a:pt x="0" y="24"/>
                      <a:pt x="0" y="15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" y="0"/>
                      <a:pt x="31" y="7"/>
                      <a:pt x="31" y="15"/>
                    </a:cubicBezTo>
                    <a:cubicBezTo>
                      <a:pt x="31" y="24"/>
                      <a:pt x="24" y="31"/>
                      <a:pt x="16" y="31"/>
                    </a:cubicBezTo>
                    <a:close/>
                    <a:moveTo>
                      <a:pt x="16" y="6"/>
                    </a:moveTo>
                    <a:cubicBezTo>
                      <a:pt x="10" y="6"/>
                      <a:pt x="6" y="10"/>
                      <a:pt x="6" y="15"/>
                    </a:cubicBezTo>
                    <a:cubicBezTo>
                      <a:pt x="6" y="20"/>
                      <a:pt x="10" y="25"/>
                      <a:pt x="16" y="25"/>
                    </a:cubicBezTo>
                    <a:cubicBezTo>
                      <a:pt x="21" y="25"/>
                      <a:pt x="25" y="20"/>
                      <a:pt x="25" y="15"/>
                    </a:cubicBezTo>
                    <a:cubicBezTo>
                      <a:pt x="25" y="10"/>
                      <a:pt x="21" y="6"/>
                      <a:pt x="16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360"/>
              <p:cNvSpPr>
                <a:spLocks noEditPoints="1"/>
              </p:cNvSpPr>
              <p:nvPr/>
            </p:nvSpPr>
            <p:spPr bwMode="auto">
              <a:xfrm>
                <a:off x="4970" y="2720"/>
                <a:ext cx="53" cy="55"/>
              </a:xfrm>
              <a:custGeom>
                <a:avLst/>
                <a:gdLst>
                  <a:gd name="T0" fmla="*/ 15 w 30"/>
                  <a:gd name="T1" fmla="*/ 31 h 31"/>
                  <a:gd name="T2" fmla="*/ 0 w 30"/>
                  <a:gd name="T3" fmla="*/ 15 h 31"/>
                  <a:gd name="T4" fmla="*/ 15 w 30"/>
                  <a:gd name="T5" fmla="*/ 0 h 31"/>
                  <a:gd name="T6" fmla="*/ 30 w 30"/>
                  <a:gd name="T7" fmla="*/ 15 h 31"/>
                  <a:gd name="T8" fmla="*/ 15 w 30"/>
                  <a:gd name="T9" fmla="*/ 31 h 31"/>
                  <a:gd name="T10" fmla="*/ 15 w 30"/>
                  <a:gd name="T11" fmla="*/ 6 h 31"/>
                  <a:gd name="T12" fmla="*/ 5 w 30"/>
                  <a:gd name="T13" fmla="*/ 15 h 31"/>
                  <a:gd name="T14" fmla="*/ 15 w 30"/>
                  <a:gd name="T15" fmla="*/ 25 h 31"/>
                  <a:gd name="T16" fmla="*/ 25 w 30"/>
                  <a:gd name="T17" fmla="*/ 15 h 31"/>
                  <a:gd name="T18" fmla="*/ 15 w 30"/>
                  <a:gd name="T1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1">
                    <a:moveTo>
                      <a:pt x="15" y="31"/>
                    </a:moveTo>
                    <a:cubicBezTo>
                      <a:pt x="7" y="31"/>
                      <a:pt x="0" y="24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23" y="0"/>
                      <a:pt x="30" y="7"/>
                      <a:pt x="30" y="15"/>
                    </a:cubicBezTo>
                    <a:cubicBezTo>
                      <a:pt x="30" y="24"/>
                      <a:pt x="23" y="31"/>
                      <a:pt x="15" y="31"/>
                    </a:cubicBezTo>
                    <a:close/>
                    <a:moveTo>
                      <a:pt x="15" y="6"/>
                    </a:moveTo>
                    <a:cubicBezTo>
                      <a:pt x="10" y="6"/>
                      <a:pt x="5" y="10"/>
                      <a:pt x="5" y="15"/>
                    </a:cubicBezTo>
                    <a:cubicBezTo>
                      <a:pt x="5" y="21"/>
                      <a:pt x="10" y="25"/>
                      <a:pt x="15" y="25"/>
                    </a:cubicBezTo>
                    <a:cubicBezTo>
                      <a:pt x="20" y="25"/>
                      <a:pt x="25" y="21"/>
                      <a:pt x="25" y="15"/>
                    </a:cubicBezTo>
                    <a:cubicBezTo>
                      <a:pt x="25" y="10"/>
                      <a:pt x="20" y="6"/>
                      <a:pt x="15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361"/>
              <p:cNvSpPr>
                <a:spLocks noEditPoints="1"/>
              </p:cNvSpPr>
              <p:nvPr/>
            </p:nvSpPr>
            <p:spPr bwMode="auto">
              <a:xfrm>
                <a:off x="5551" y="2658"/>
                <a:ext cx="245" cy="123"/>
              </a:xfrm>
              <a:custGeom>
                <a:avLst/>
                <a:gdLst>
                  <a:gd name="T0" fmla="*/ 33 w 245"/>
                  <a:gd name="T1" fmla="*/ 123 h 123"/>
                  <a:gd name="T2" fmla="*/ 0 w 245"/>
                  <a:gd name="T3" fmla="*/ 43 h 123"/>
                  <a:gd name="T4" fmla="*/ 96 w 245"/>
                  <a:gd name="T5" fmla="*/ 0 h 123"/>
                  <a:gd name="T6" fmla="*/ 211 w 245"/>
                  <a:gd name="T7" fmla="*/ 48 h 123"/>
                  <a:gd name="T8" fmla="*/ 245 w 245"/>
                  <a:gd name="T9" fmla="*/ 123 h 123"/>
                  <a:gd name="T10" fmla="*/ 33 w 245"/>
                  <a:gd name="T11" fmla="*/ 123 h 123"/>
                  <a:gd name="T12" fmla="*/ 12 w 245"/>
                  <a:gd name="T13" fmla="*/ 48 h 123"/>
                  <a:gd name="T14" fmla="*/ 41 w 245"/>
                  <a:gd name="T15" fmla="*/ 112 h 123"/>
                  <a:gd name="T16" fmla="*/ 229 w 245"/>
                  <a:gd name="T17" fmla="*/ 112 h 123"/>
                  <a:gd name="T18" fmla="*/ 202 w 245"/>
                  <a:gd name="T19" fmla="*/ 55 h 123"/>
                  <a:gd name="T20" fmla="*/ 97 w 245"/>
                  <a:gd name="T21" fmla="*/ 11 h 123"/>
                  <a:gd name="T22" fmla="*/ 12 w 245"/>
                  <a:gd name="T23" fmla="*/ 4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5" h="123">
                    <a:moveTo>
                      <a:pt x="33" y="123"/>
                    </a:moveTo>
                    <a:lnTo>
                      <a:pt x="0" y="43"/>
                    </a:lnTo>
                    <a:lnTo>
                      <a:pt x="96" y="0"/>
                    </a:lnTo>
                    <a:lnTo>
                      <a:pt x="211" y="48"/>
                    </a:lnTo>
                    <a:lnTo>
                      <a:pt x="245" y="123"/>
                    </a:lnTo>
                    <a:lnTo>
                      <a:pt x="33" y="123"/>
                    </a:lnTo>
                    <a:close/>
                    <a:moveTo>
                      <a:pt x="12" y="48"/>
                    </a:moveTo>
                    <a:lnTo>
                      <a:pt x="41" y="112"/>
                    </a:lnTo>
                    <a:lnTo>
                      <a:pt x="229" y="112"/>
                    </a:lnTo>
                    <a:lnTo>
                      <a:pt x="202" y="55"/>
                    </a:lnTo>
                    <a:lnTo>
                      <a:pt x="97" y="11"/>
                    </a:lnTo>
                    <a:lnTo>
                      <a:pt x="12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362"/>
              <p:cNvSpPr>
                <a:spLocks/>
              </p:cNvSpPr>
              <p:nvPr/>
            </p:nvSpPr>
            <p:spPr bwMode="auto">
              <a:xfrm>
                <a:off x="5645" y="2663"/>
                <a:ext cx="115" cy="89"/>
              </a:xfrm>
              <a:custGeom>
                <a:avLst/>
                <a:gdLst>
                  <a:gd name="T0" fmla="*/ 39 w 115"/>
                  <a:gd name="T1" fmla="*/ 89 h 89"/>
                  <a:gd name="T2" fmla="*/ 0 w 115"/>
                  <a:gd name="T3" fmla="*/ 4 h 89"/>
                  <a:gd name="T4" fmla="*/ 11 w 115"/>
                  <a:gd name="T5" fmla="*/ 0 h 89"/>
                  <a:gd name="T6" fmla="*/ 44 w 115"/>
                  <a:gd name="T7" fmla="*/ 75 h 89"/>
                  <a:gd name="T8" fmla="*/ 110 w 115"/>
                  <a:gd name="T9" fmla="*/ 43 h 89"/>
                  <a:gd name="T10" fmla="*/ 115 w 115"/>
                  <a:gd name="T11" fmla="*/ 54 h 89"/>
                  <a:gd name="T12" fmla="*/ 39 w 115"/>
                  <a:gd name="T13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9">
                    <a:moveTo>
                      <a:pt x="39" y="89"/>
                    </a:moveTo>
                    <a:lnTo>
                      <a:pt x="0" y="4"/>
                    </a:lnTo>
                    <a:lnTo>
                      <a:pt x="11" y="0"/>
                    </a:lnTo>
                    <a:lnTo>
                      <a:pt x="44" y="75"/>
                    </a:lnTo>
                    <a:lnTo>
                      <a:pt x="110" y="43"/>
                    </a:lnTo>
                    <a:lnTo>
                      <a:pt x="115" y="54"/>
                    </a:lnTo>
                    <a:lnTo>
                      <a:pt x="3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363"/>
              <p:cNvSpPr>
                <a:spLocks noEditPoints="1"/>
              </p:cNvSpPr>
              <p:nvPr/>
            </p:nvSpPr>
            <p:spPr bwMode="auto">
              <a:xfrm>
                <a:off x="5556" y="2770"/>
                <a:ext cx="270" cy="229"/>
              </a:xfrm>
              <a:custGeom>
                <a:avLst/>
                <a:gdLst>
                  <a:gd name="T0" fmla="*/ 270 w 270"/>
                  <a:gd name="T1" fmla="*/ 229 h 229"/>
                  <a:gd name="T2" fmla="*/ 0 w 270"/>
                  <a:gd name="T3" fmla="*/ 229 h 229"/>
                  <a:gd name="T4" fmla="*/ 0 w 270"/>
                  <a:gd name="T5" fmla="*/ 0 h 229"/>
                  <a:gd name="T6" fmla="*/ 270 w 270"/>
                  <a:gd name="T7" fmla="*/ 0 h 229"/>
                  <a:gd name="T8" fmla="*/ 270 w 270"/>
                  <a:gd name="T9" fmla="*/ 229 h 229"/>
                  <a:gd name="T10" fmla="*/ 11 w 270"/>
                  <a:gd name="T11" fmla="*/ 219 h 229"/>
                  <a:gd name="T12" fmla="*/ 261 w 270"/>
                  <a:gd name="T13" fmla="*/ 219 h 229"/>
                  <a:gd name="T14" fmla="*/ 261 w 270"/>
                  <a:gd name="T15" fmla="*/ 11 h 229"/>
                  <a:gd name="T16" fmla="*/ 11 w 270"/>
                  <a:gd name="T17" fmla="*/ 11 h 229"/>
                  <a:gd name="T18" fmla="*/ 11 w 270"/>
                  <a:gd name="T19" fmla="*/ 21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0" h="229">
                    <a:moveTo>
                      <a:pt x="270" y="229"/>
                    </a:moveTo>
                    <a:lnTo>
                      <a:pt x="0" y="229"/>
                    </a:lnTo>
                    <a:lnTo>
                      <a:pt x="0" y="0"/>
                    </a:lnTo>
                    <a:lnTo>
                      <a:pt x="270" y="0"/>
                    </a:lnTo>
                    <a:lnTo>
                      <a:pt x="270" y="229"/>
                    </a:lnTo>
                    <a:close/>
                    <a:moveTo>
                      <a:pt x="11" y="219"/>
                    </a:moveTo>
                    <a:lnTo>
                      <a:pt x="261" y="219"/>
                    </a:lnTo>
                    <a:lnTo>
                      <a:pt x="261" y="11"/>
                    </a:lnTo>
                    <a:lnTo>
                      <a:pt x="11" y="11"/>
                    </a:lnTo>
                    <a:lnTo>
                      <a:pt x="11" y="2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364"/>
              <p:cNvSpPr>
                <a:spLocks/>
              </p:cNvSpPr>
              <p:nvPr/>
            </p:nvSpPr>
            <p:spPr bwMode="auto">
              <a:xfrm>
                <a:off x="5608" y="2818"/>
                <a:ext cx="167" cy="133"/>
              </a:xfrm>
              <a:custGeom>
                <a:avLst/>
                <a:gdLst>
                  <a:gd name="T0" fmla="*/ 77 w 94"/>
                  <a:gd name="T1" fmla="*/ 75 h 75"/>
                  <a:gd name="T2" fmla="*/ 75 w 94"/>
                  <a:gd name="T3" fmla="*/ 73 h 75"/>
                  <a:gd name="T4" fmla="*/ 91 w 94"/>
                  <a:gd name="T5" fmla="*/ 45 h 75"/>
                  <a:gd name="T6" fmla="*/ 89 w 94"/>
                  <a:gd name="T7" fmla="*/ 42 h 75"/>
                  <a:gd name="T8" fmla="*/ 81 w 94"/>
                  <a:gd name="T9" fmla="*/ 44 h 75"/>
                  <a:gd name="T10" fmla="*/ 80 w 94"/>
                  <a:gd name="T11" fmla="*/ 44 h 75"/>
                  <a:gd name="T12" fmla="*/ 68 w 94"/>
                  <a:gd name="T13" fmla="*/ 51 h 75"/>
                  <a:gd name="T14" fmla="*/ 30 w 94"/>
                  <a:gd name="T15" fmla="*/ 70 h 75"/>
                  <a:gd name="T16" fmla="*/ 23 w 94"/>
                  <a:gd name="T17" fmla="*/ 69 h 75"/>
                  <a:gd name="T18" fmla="*/ 22 w 94"/>
                  <a:gd name="T19" fmla="*/ 63 h 75"/>
                  <a:gd name="T20" fmla="*/ 39 w 94"/>
                  <a:gd name="T21" fmla="*/ 40 h 75"/>
                  <a:gd name="T22" fmla="*/ 59 w 94"/>
                  <a:gd name="T23" fmla="*/ 12 h 75"/>
                  <a:gd name="T24" fmla="*/ 30 w 94"/>
                  <a:gd name="T25" fmla="*/ 27 h 75"/>
                  <a:gd name="T26" fmla="*/ 11 w 94"/>
                  <a:gd name="T27" fmla="*/ 39 h 75"/>
                  <a:gd name="T28" fmla="*/ 3 w 94"/>
                  <a:gd name="T29" fmla="*/ 39 h 75"/>
                  <a:gd name="T30" fmla="*/ 1 w 94"/>
                  <a:gd name="T31" fmla="*/ 36 h 75"/>
                  <a:gd name="T32" fmla="*/ 27 w 94"/>
                  <a:gd name="T33" fmla="*/ 0 h 75"/>
                  <a:gd name="T34" fmla="*/ 29 w 94"/>
                  <a:gd name="T35" fmla="*/ 2 h 75"/>
                  <a:gd name="T36" fmla="*/ 4 w 94"/>
                  <a:gd name="T37" fmla="*/ 36 h 75"/>
                  <a:gd name="T38" fmla="*/ 5 w 94"/>
                  <a:gd name="T39" fmla="*/ 37 h 75"/>
                  <a:gd name="T40" fmla="*/ 11 w 94"/>
                  <a:gd name="T41" fmla="*/ 36 h 75"/>
                  <a:gd name="T42" fmla="*/ 29 w 94"/>
                  <a:gd name="T43" fmla="*/ 25 h 75"/>
                  <a:gd name="T44" fmla="*/ 61 w 94"/>
                  <a:gd name="T45" fmla="*/ 10 h 75"/>
                  <a:gd name="T46" fmla="*/ 42 w 94"/>
                  <a:gd name="T47" fmla="*/ 42 h 75"/>
                  <a:gd name="T48" fmla="*/ 25 w 94"/>
                  <a:gd name="T49" fmla="*/ 63 h 75"/>
                  <a:gd name="T50" fmla="*/ 25 w 94"/>
                  <a:gd name="T51" fmla="*/ 67 h 75"/>
                  <a:gd name="T52" fmla="*/ 29 w 94"/>
                  <a:gd name="T53" fmla="*/ 68 h 75"/>
                  <a:gd name="T54" fmla="*/ 66 w 94"/>
                  <a:gd name="T55" fmla="*/ 48 h 75"/>
                  <a:gd name="T56" fmla="*/ 79 w 94"/>
                  <a:gd name="T57" fmla="*/ 41 h 75"/>
                  <a:gd name="T58" fmla="*/ 80 w 94"/>
                  <a:gd name="T59" fmla="*/ 41 h 75"/>
                  <a:gd name="T60" fmla="*/ 91 w 94"/>
                  <a:gd name="T61" fmla="*/ 40 h 75"/>
                  <a:gd name="T62" fmla="*/ 94 w 94"/>
                  <a:gd name="T63" fmla="*/ 44 h 75"/>
                  <a:gd name="T64" fmla="*/ 77 w 94"/>
                  <a:gd name="T65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75">
                    <a:moveTo>
                      <a:pt x="77" y="75"/>
                    </a:moveTo>
                    <a:cubicBezTo>
                      <a:pt x="75" y="73"/>
                      <a:pt x="75" y="73"/>
                      <a:pt x="75" y="73"/>
                    </a:cubicBezTo>
                    <a:cubicBezTo>
                      <a:pt x="85" y="64"/>
                      <a:pt x="91" y="51"/>
                      <a:pt x="91" y="45"/>
                    </a:cubicBezTo>
                    <a:cubicBezTo>
                      <a:pt x="91" y="43"/>
                      <a:pt x="90" y="42"/>
                      <a:pt x="89" y="42"/>
                    </a:cubicBezTo>
                    <a:cubicBezTo>
                      <a:pt x="88" y="41"/>
                      <a:pt x="83" y="43"/>
                      <a:pt x="81" y="44"/>
                    </a:cubicBezTo>
                    <a:cubicBezTo>
                      <a:pt x="80" y="44"/>
                      <a:pt x="80" y="44"/>
                      <a:pt x="80" y="44"/>
                    </a:cubicBezTo>
                    <a:cubicBezTo>
                      <a:pt x="78" y="45"/>
                      <a:pt x="73" y="48"/>
                      <a:pt x="68" y="51"/>
                    </a:cubicBezTo>
                    <a:cubicBezTo>
                      <a:pt x="56" y="58"/>
                      <a:pt x="39" y="68"/>
                      <a:pt x="30" y="70"/>
                    </a:cubicBezTo>
                    <a:cubicBezTo>
                      <a:pt x="27" y="71"/>
                      <a:pt x="24" y="71"/>
                      <a:pt x="23" y="69"/>
                    </a:cubicBezTo>
                    <a:cubicBezTo>
                      <a:pt x="22" y="68"/>
                      <a:pt x="21" y="66"/>
                      <a:pt x="22" y="63"/>
                    </a:cubicBezTo>
                    <a:cubicBezTo>
                      <a:pt x="23" y="57"/>
                      <a:pt x="31" y="49"/>
                      <a:pt x="39" y="40"/>
                    </a:cubicBezTo>
                    <a:cubicBezTo>
                      <a:pt x="49" y="30"/>
                      <a:pt x="62" y="17"/>
                      <a:pt x="59" y="12"/>
                    </a:cubicBezTo>
                    <a:cubicBezTo>
                      <a:pt x="56" y="8"/>
                      <a:pt x="41" y="19"/>
                      <a:pt x="30" y="27"/>
                    </a:cubicBezTo>
                    <a:cubicBezTo>
                      <a:pt x="22" y="33"/>
                      <a:pt x="16" y="38"/>
                      <a:pt x="11" y="39"/>
                    </a:cubicBezTo>
                    <a:cubicBezTo>
                      <a:pt x="9" y="40"/>
                      <a:pt x="5" y="41"/>
                      <a:pt x="3" y="39"/>
                    </a:cubicBezTo>
                    <a:cubicBezTo>
                      <a:pt x="2" y="39"/>
                      <a:pt x="1" y="38"/>
                      <a:pt x="1" y="36"/>
                    </a:cubicBezTo>
                    <a:cubicBezTo>
                      <a:pt x="0" y="31"/>
                      <a:pt x="16" y="11"/>
                      <a:pt x="27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16" y="14"/>
                      <a:pt x="4" y="33"/>
                      <a:pt x="4" y="36"/>
                    </a:cubicBezTo>
                    <a:cubicBezTo>
                      <a:pt x="4" y="36"/>
                      <a:pt x="4" y="37"/>
                      <a:pt x="5" y="37"/>
                    </a:cubicBezTo>
                    <a:cubicBezTo>
                      <a:pt x="6" y="38"/>
                      <a:pt x="9" y="37"/>
                      <a:pt x="11" y="36"/>
                    </a:cubicBezTo>
                    <a:cubicBezTo>
                      <a:pt x="14" y="35"/>
                      <a:pt x="21" y="30"/>
                      <a:pt x="29" y="25"/>
                    </a:cubicBezTo>
                    <a:cubicBezTo>
                      <a:pt x="43" y="14"/>
                      <a:pt x="56" y="4"/>
                      <a:pt x="61" y="10"/>
                    </a:cubicBezTo>
                    <a:cubicBezTo>
                      <a:pt x="65" y="17"/>
                      <a:pt x="54" y="29"/>
                      <a:pt x="42" y="42"/>
                    </a:cubicBezTo>
                    <a:cubicBezTo>
                      <a:pt x="34" y="50"/>
                      <a:pt x="26" y="59"/>
                      <a:pt x="25" y="63"/>
                    </a:cubicBezTo>
                    <a:cubicBezTo>
                      <a:pt x="24" y="65"/>
                      <a:pt x="24" y="66"/>
                      <a:pt x="25" y="67"/>
                    </a:cubicBezTo>
                    <a:cubicBezTo>
                      <a:pt x="26" y="68"/>
                      <a:pt x="27" y="68"/>
                      <a:pt x="29" y="68"/>
                    </a:cubicBezTo>
                    <a:cubicBezTo>
                      <a:pt x="38" y="65"/>
                      <a:pt x="55" y="55"/>
                      <a:pt x="66" y="48"/>
                    </a:cubicBezTo>
                    <a:cubicBezTo>
                      <a:pt x="72" y="45"/>
                      <a:pt x="77" y="42"/>
                      <a:pt x="79" y="41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83" y="40"/>
                      <a:pt x="88" y="38"/>
                      <a:pt x="91" y="40"/>
                    </a:cubicBezTo>
                    <a:cubicBezTo>
                      <a:pt x="93" y="40"/>
                      <a:pt x="93" y="42"/>
                      <a:pt x="94" y="44"/>
                    </a:cubicBezTo>
                    <a:cubicBezTo>
                      <a:pt x="94" y="52"/>
                      <a:pt x="87" y="66"/>
                      <a:pt x="77" y="7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365"/>
              <p:cNvSpPr>
                <a:spLocks noEditPoints="1"/>
              </p:cNvSpPr>
              <p:nvPr/>
            </p:nvSpPr>
            <p:spPr bwMode="auto">
              <a:xfrm>
                <a:off x="6258" y="2701"/>
                <a:ext cx="195" cy="197"/>
              </a:xfrm>
              <a:custGeom>
                <a:avLst/>
                <a:gdLst>
                  <a:gd name="T0" fmla="*/ 195 w 195"/>
                  <a:gd name="T1" fmla="*/ 197 h 197"/>
                  <a:gd name="T2" fmla="*/ 0 w 195"/>
                  <a:gd name="T3" fmla="*/ 197 h 197"/>
                  <a:gd name="T4" fmla="*/ 0 w 195"/>
                  <a:gd name="T5" fmla="*/ 0 h 197"/>
                  <a:gd name="T6" fmla="*/ 195 w 195"/>
                  <a:gd name="T7" fmla="*/ 0 h 197"/>
                  <a:gd name="T8" fmla="*/ 195 w 195"/>
                  <a:gd name="T9" fmla="*/ 197 h 197"/>
                  <a:gd name="T10" fmla="*/ 9 w 195"/>
                  <a:gd name="T11" fmla="*/ 186 h 197"/>
                  <a:gd name="T12" fmla="*/ 184 w 195"/>
                  <a:gd name="T13" fmla="*/ 186 h 197"/>
                  <a:gd name="T14" fmla="*/ 184 w 195"/>
                  <a:gd name="T15" fmla="*/ 10 h 197"/>
                  <a:gd name="T16" fmla="*/ 9 w 195"/>
                  <a:gd name="T17" fmla="*/ 10 h 197"/>
                  <a:gd name="T18" fmla="*/ 9 w 195"/>
                  <a:gd name="T19" fmla="*/ 18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5" h="197">
                    <a:moveTo>
                      <a:pt x="195" y="197"/>
                    </a:moveTo>
                    <a:lnTo>
                      <a:pt x="0" y="197"/>
                    </a:lnTo>
                    <a:lnTo>
                      <a:pt x="0" y="0"/>
                    </a:lnTo>
                    <a:lnTo>
                      <a:pt x="195" y="0"/>
                    </a:lnTo>
                    <a:lnTo>
                      <a:pt x="195" y="197"/>
                    </a:lnTo>
                    <a:close/>
                    <a:moveTo>
                      <a:pt x="9" y="186"/>
                    </a:moveTo>
                    <a:lnTo>
                      <a:pt x="184" y="186"/>
                    </a:lnTo>
                    <a:lnTo>
                      <a:pt x="184" y="10"/>
                    </a:lnTo>
                    <a:lnTo>
                      <a:pt x="9" y="10"/>
                    </a:lnTo>
                    <a:lnTo>
                      <a:pt x="9" y="1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366"/>
              <p:cNvSpPr>
                <a:spLocks/>
              </p:cNvSpPr>
              <p:nvPr/>
            </p:nvSpPr>
            <p:spPr bwMode="auto">
              <a:xfrm>
                <a:off x="6402" y="2788"/>
                <a:ext cx="197" cy="197"/>
              </a:xfrm>
              <a:custGeom>
                <a:avLst/>
                <a:gdLst>
                  <a:gd name="T0" fmla="*/ 197 w 197"/>
                  <a:gd name="T1" fmla="*/ 197 h 197"/>
                  <a:gd name="T2" fmla="*/ 0 w 197"/>
                  <a:gd name="T3" fmla="*/ 197 h 197"/>
                  <a:gd name="T4" fmla="*/ 0 w 197"/>
                  <a:gd name="T5" fmla="*/ 121 h 197"/>
                  <a:gd name="T6" fmla="*/ 10 w 197"/>
                  <a:gd name="T7" fmla="*/ 121 h 197"/>
                  <a:gd name="T8" fmla="*/ 10 w 197"/>
                  <a:gd name="T9" fmla="*/ 187 h 197"/>
                  <a:gd name="T10" fmla="*/ 186 w 197"/>
                  <a:gd name="T11" fmla="*/ 187 h 197"/>
                  <a:gd name="T12" fmla="*/ 186 w 197"/>
                  <a:gd name="T13" fmla="*/ 11 h 197"/>
                  <a:gd name="T14" fmla="*/ 64 w 197"/>
                  <a:gd name="T15" fmla="*/ 11 h 197"/>
                  <a:gd name="T16" fmla="*/ 64 w 197"/>
                  <a:gd name="T17" fmla="*/ 0 h 197"/>
                  <a:gd name="T18" fmla="*/ 197 w 197"/>
                  <a:gd name="T19" fmla="*/ 0 h 197"/>
                  <a:gd name="T20" fmla="*/ 197 w 197"/>
                  <a:gd name="T21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7" h="197">
                    <a:moveTo>
                      <a:pt x="197" y="197"/>
                    </a:moveTo>
                    <a:lnTo>
                      <a:pt x="0" y="197"/>
                    </a:lnTo>
                    <a:lnTo>
                      <a:pt x="0" y="121"/>
                    </a:lnTo>
                    <a:lnTo>
                      <a:pt x="10" y="121"/>
                    </a:lnTo>
                    <a:lnTo>
                      <a:pt x="10" y="187"/>
                    </a:lnTo>
                    <a:lnTo>
                      <a:pt x="186" y="187"/>
                    </a:lnTo>
                    <a:lnTo>
                      <a:pt x="186" y="11"/>
                    </a:lnTo>
                    <a:lnTo>
                      <a:pt x="64" y="11"/>
                    </a:lnTo>
                    <a:lnTo>
                      <a:pt x="64" y="0"/>
                    </a:lnTo>
                    <a:lnTo>
                      <a:pt x="197" y="0"/>
                    </a:lnTo>
                    <a:lnTo>
                      <a:pt x="197" y="1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367"/>
              <p:cNvSpPr>
                <a:spLocks/>
              </p:cNvSpPr>
              <p:nvPr/>
            </p:nvSpPr>
            <p:spPr bwMode="auto">
              <a:xfrm>
                <a:off x="6423" y="2809"/>
                <a:ext cx="153" cy="153"/>
              </a:xfrm>
              <a:custGeom>
                <a:avLst/>
                <a:gdLst>
                  <a:gd name="T0" fmla="*/ 153 w 153"/>
                  <a:gd name="T1" fmla="*/ 153 h 153"/>
                  <a:gd name="T2" fmla="*/ 0 w 153"/>
                  <a:gd name="T3" fmla="*/ 153 h 153"/>
                  <a:gd name="T4" fmla="*/ 0 w 153"/>
                  <a:gd name="T5" fmla="*/ 100 h 153"/>
                  <a:gd name="T6" fmla="*/ 11 w 153"/>
                  <a:gd name="T7" fmla="*/ 100 h 153"/>
                  <a:gd name="T8" fmla="*/ 11 w 153"/>
                  <a:gd name="T9" fmla="*/ 142 h 153"/>
                  <a:gd name="T10" fmla="*/ 142 w 153"/>
                  <a:gd name="T11" fmla="*/ 142 h 153"/>
                  <a:gd name="T12" fmla="*/ 142 w 153"/>
                  <a:gd name="T13" fmla="*/ 11 h 153"/>
                  <a:gd name="T14" fmla="*/ 44 w 153"/>
                  <a:gd name="T15" fmla="*/ 11 h 153"/>
                  <a:gd name="T16" fmla="*/ 44 w 153"/>
                  <a:gd name="T17" fmla="*/ 0 h 153"/>
                  <a:gd name="T18" fmla="*/ 153 w 153"/>
                  <a:gd name="T19" fmla="*/ 0 h 153"/>
                  <a:gd name="T20" fmla="*/ 153 w 153"/>
                  <a:gd name="T21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53">
                    <a:moveTo>
                      <a:pt x="153" y="153"/>
                    </a:moveTo>
                    <a:lnTo>
                      <a:pt x="0" y="153"/>
                    </a:lnTo>
                    <a:lnTo>
                      <a:pt x="0" y="100"/>
                    </a:lnTo>
                    <a:lnTo>
                      <a:pt x="11" y="100"/>
                    </a:lnTo>
                    <a:lnTo>
                      <a:pt x="11" y="142"/>
                    </a:lnTo>
                    <a:lnTo>
                      <a:pt x="142" y="142"/>
                    </a:lnTo>
                    <a:lnTo>
                      <a:pt x="142" y="11"/>
                    </a:lnTo>
                    <a:lnTo>
                      <a:pt x="44" y="11"/>
                    </a:lnTo>
                    <a:lnTo>
                      <a:pt x="44" y="0"/>
                    </a:lnTo>
                    <a:lnTo>
                      <a:pt x="153" y="0"/>
                    </a:lnTo>
                    <a:lnTo>
                      <a:pt x="153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368"/>
              <p:cNvSpPr>
                <a:spLocks/>
              </p:cNvSpPr>
              <p:nvPr/>
            </p:nvSpPr>
            <p:spPr bwMode="auto">
              <a:xfrm>
                <a:off x="6258" y="2702"/>
                <a:ext cx="193" cy="194"/>
              </a:xfrm>
              <a:custGeom>
                <a:avLst/>
                <a:gdLst>
                  <a:gd name="T0" fmla="*/ 186 w 193"/>
                  <a:gd name="T1" fmla="*/ 194 h 194"/>
                  <a:gd name="T2" fmla="*/ 0 w 193"/>
                  <a:gd name="T3" fmla="*/ 8 h 194"/>
                  <a:gd name="T4" fmla="*/ 9 w 193"/>
                  <a:gd name="T5" fmla="*/ 0 h 194"/>
                  <a:gd name="T6" fmla="*/ 193 w 193"/>
                  <a:gd name="T7" fmla="*/ 187 h 194"/>
                  <a:gd name="T8" fmla="*/ 186 w 193"/>
                  <a:gd name="T9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94">
                    <a:moveTo>
                      <a:pt x="186" y="194"/>
                    </a:moveTo>
                    <a:lnTo>
                      <a:pt x="0" y="8"/>
                    </a:lnTo>
                    <a:lnTo>
                      <a:pt x="9" y="0"/>
                    </a:lnTo>
                    <a:lnTo>
                      <a:pt x="193" y="187"/>
                    </a:lnTo>
                    <a:lnTo>
                      <a:pt x="186" y="1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369"/>
              <p:cNvSpPr>
                <a:spLocks/>
              </p:cNvSpPr>
              <p:nvPr/>
            </p:nvSpPr>
            <p:spPr bwMode="auto">
              <a:xfrm>
                <a:off x="6478" y="2701"/>
                <a:ext cx="101" cy="69"/>
              </a:xfrm>
              <a:custGeom>
                <a:avLst/>
                <a:gdLst>
                  <a:gd name="T0" fmla="*/ 52 w 57"/>
                  <a:gd name="T1" fmla="*/ 39 h 39"/>
                  <a:gd name="T2" fmla="*/ 0 w 57"/>
                  <a:gd name="T3" fmla="*/ 6 h 39"/>
                  <a:gd name="T4" fmla="*/ 0 w 57"/>
                  <a:gd name="T5" fmla="*/ 0 h 39"/>
                  <a:gd name="T6" fmla="*/ 57 w 57"/>
                  <a:gd name="T7" fmla="*/ 37 h 39"/>
                  <a:gd name="T8" fmla="*/ 52 w 57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39">
                    <a:moveTo>
                      <a:pt x="52" y="39"/>
                    </a:moveTo>
                    <a:cubicBezTo>
                      <a:pt x="40" y="11"/>
                      <a:pt x="11" y="6"/>
                      <a:pt x="0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1"/>
                      <a:pt x="44" y="5"/>
                      <a:pt x="57" y="37"/>
                    </a:cubicBezTo>
                    <a:lnTo>
                      <a:pt x="52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370"/>
              <p:cNvSpPr>
                <a:spLocks/>
              </p:cNvSpPr>
              <p:nvPr/>
            </p:nvSpPr>
            <p:spPr bwMode="auto">
              <a:xfrm>
                <a:off x="6469" y="2676"/>
                <a:ext cx="43" cy="67"/>
              </a:xfrm>
              <a:custGeom>
                <a:avLst/>
                <a:gdLst>
                  <a:gd name="T0" fmla="*/ 32 w 43"/>
                  <a:gd name="T1" fmla="*/ 67 h 67"/>
                  <a:gd name="T2" fmla="*/ 39 w 43"/>
                  <a:gd name="T3" fmla="*/ 62 h 67"/>
                  <a:gd name="T4" fmla="*/ 11 w 43"/>
                  <a:gd name="T5" fmla="*/ 32 h 67"/>
                  <a:gd name="T6" fmla="*/ 43 w 43"/>
                  <a:gd name="T7" fmla="*/ 7 h 67"/>
                  <a:gd name="T8" fmla="*/ 39 w 43"/>
                  <a:gd name="T9" fmla="*/ 0 h 67"/>
                  <a:gd name="T10" fmla="*/ 0 w 43"/>
                  <a:gd name="T11" fmla="*/ 30 h 67"/>
                  <a:gd name="T12" fmla="*/ 32 w 43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67">
                    <a:moveTo>
                      <a:pt x="32" y="67"/>
                    </a:moveTo>
                    <a:lnTo>
                      <a:pt x="39" y="62"/>
                    </a:lnTo>
                    <a:lnTo>
                      <a:pt x="11" y="32"/>
                    </a:lnTo>
                    <a:lnTo>
                      <a:pt x="43" y="7"/>
                    </a:lnTo>
                    <a:lnTo>
                      <a:pt x="39" y="0"/>
                    </a:lnTo>
                    <a:lnTo>
                      <a:pt x="0" y="30"/>
                    </a:lnTo>
                    <a:lnTo>
                      <a:pt x="32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371"/>
              <p:cNvSpPr>
                <a:spLocks/>
              </p:cNvSpPr>
              <p:nvPr/>
            </p:nvSpPr>
            <p:spPr bwMode="auto">
              <a:xfrm>
                <a:off x="6531" y="2727"/>
                <a:ext cx="61" cy="50"/>
              </a:xfrm>
              <a:custGeom>
                <a:avLst/>
                <a:gdLst>
                  <a:gd name="T0" fmla="*/ 0 w 61"/>
                  <a:gd name="T1" fmla="*/ 32 h 50"/>
                  <a:gd name="T2" fmla="*/ 4 w 61"/>
                  <a:gd name="T3" fmla="*/ 25 h 50"/>
                  <a:gd name="T4" fmla="*/ 41 w 61"/>
                  <a:gd name="T5" fmla="*/ 39 h 50"/>
                  <a:gd name="T6" fmla="*/ 54 w 61"/>
                  <a:gd name="T7" fmla="*/ 0 h 50"/>
                  <a:gd name="T8" fmla="*/ 61 w 61"/>
                  <a:gd name="T9" fmla="*/ 2 h 50"/>
                  <a:gd name="T10" fmla="*/ 46 w 61"/>
                  <a:gd name="T11" fmla="*/ 50 h 50"/>
                  <a:gd name="T12" fmla="*/ 0 w 61"/>
                  <a:gd name="T13" fmla="*/ 3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0">
                    <a:moveTo>
                      <a:pt x="0" y="32"/>
                    </a:moveTo>
                    <a:lnTo>
                      <a:pt x="4" y="25"/>
                    </a:lnTo>
                    <a:lnTo>
                      <a:pt x="41" y="39"/>
                    </a:lnTo>
                    <a:lnTo>
                      <a:pt x="54" y="0"/>
                    </a:lnTo>
                    <a:lnTo>
                      <a:pt x="61" y="2"/>
                    </a:lnTo>
                    <a:lnTo>
                      <a:pt x="46" y="5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Line 372"/>
              <p:cNvSpPr>
                <a:spLocks noChangeShapeType="1"/>
              </p:cNvSpPr>
              <p:nvPr/>
            </p:nvSpPr>
            <p:spPr bwMode="auto">
              <a:xfrm>
                <a:off x="7237" y="274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Line 373"/>
              <p:cNvSpPr>
                <a:spLocks noChangeShapeType="1"/>
              </p:cNvSpPr>
              <p:nvPr/>
            </p:nvSpPr>
            <p:spPr bwMode="auto">
              <a:xfrm>
                <a:off x="7237" y="2747"/>
                <a:ext cx="0" cy="0"/>
              </a:xfrm>
              <a:prstGeom prst="line">
                <a:avLst/>
              </a:prstGeom>
              <a:noFill/>
              <a:ln w="22225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374"/>
              <p:cNvSpPr>
                <a:spLocks noEditPoints="1"/>
              </p:cNvSpPr>
              <p:nvPr/>
            </p:nvSpPr>
            <p:spPr bwMode="auto">
              <a:xfrm>
                <a:off x="7249" y="2731"/>
                <a:ext cx="41" cy="30"/>
              </a:xfrm>
              <a:custGeom>
                <a:avLst/>
                <a:gdLst>
                  <a:gd name="T0" fmla="*/ 34 w 41"/>
                  <a:gd name="T1" fmla="*/ 30 h 30"/>
                  <a:gd name="T2" fmla="*/ 0 w 41"/>
                  <a:gd name="T3" fmla="*/ 19 h 30"/>
                  <a:gd name="T4" fmla="*/ 7 w 41"/>
                  <a:gd name="T5" fmla="*/ 0 h 30"/>
                  <a:gd name="T6" fmla="*/ 41 w 41"/>
                  <a:gd name="T7" fmla="*/ 11 h 30"/>
                  <a:gd name="T8" fmla="*/ 34 w 41"/>
                  <a:gd name="T9" fmla="*/ 30 h 30"/>
                  <a:gd name="T10" fmla="*/ 12 w 41"/>
                  <a:gd name="T11" fmla="*/ 12 h 30"/>
                  <a:gd name="T12" fmla="*/ 28 w 41"/>
                  <a:gd name="T13" fmla="*/ 18 h 30"/>
                  <a:gd name="T14" fmla="*/ 28 w 41"/>
                  <a:gd name="T15" fmla="*/ 18 h 30"/>
                  <a:gd name="T16" fmla="*/ 12 w 41"/>
                  <a:gd name="T17" fmla="*/ 12 h 30"/>
                  <a:gd name="T18" fmla="*/ 12 w 41"/>
                  <a:gd name="T1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30">
                    <a:moveTo>
                      <a:pt x="34" y="30"/>
                    </a:moveTo>
                    <a:lnTo>
                      <a:pt x="0" y="19"/>
                    </a:lnTo>
                    <a:lnTo>
                      <a:pt x="7" y="0"/>
                    </a:lnTo>
                    <a:lnTo>
                      <a:pt x="41" y="11"/>
                    </a:lnTo>
                    <a:lnTo>
                      <a:pt x="34" y="30"/>
                    </a:lnTo>
                    <a:close/>
                    <a:moveTo>
                      <a:pt x="12" y="12"/>
                    </a:moveTo>
                    <a:lnTo>
                      <a:pt x="28" y="18"/>
                    </a:lnTo>
                    <a:lnTo>
                      <a:pt x="28" y="18"/>
                    </a:lnTo>
                    <a:lnTo>
                      <a:pt x="12" y="12"/>
                    </a:ln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375"/>
              <p:cNvSpPr>
                <a:spLocks noEditPoints="1"/>
              </p:cNvSpPr>
              <p:nvPr/>
            </p:nvSpPr>
            <p:spPr bwMode="auto">
              <a:xfrm>
                <a:off x="7254" y="2660"/>
                <a:ext cx="52" cy="89"/>
              </a:xfrm>
              <a:custGeom>
                <a:avLst/>
                <a:gdLst>
                  <a:gd name="T0" fmla="*/ 18 w 29"/>
                  <a:gd name="T1" fmla="*/ 50 h 50"/>
                  <a:gd name="T2" fmla="*/ 0 w 29"/>
                  <a:gd name="T3" fmla="*/ 44 h 50"/>
                  <a:gd name="T4" fmla="*/ 0 w 29"/>
                  <a:gd name="T5" fmla="*/ 41 h 50"/>
                  <a:gd name="T6" fmla="*/ 1 w 29"/>
                  <a:gd name="T7" fmla="*/ 39 h 50"/>
                  <a:gd name="T8" fmla="*/ 1 w 29"/>
                  <a:gd name="T9" fmla="*/ 37 h 50"/>
                  <a:gd name="T10" fmla="*/ 3 w 29"/>
                  <a:gd name="T11" fmla="*/ 27 h 50"/>
                  <a:gd name="T12" fmla="*/ 7 w 29"/>
                  <a:gd name="T13" fmla="*/ 17 h 50"/>
                  <a:gd name="T14" fmla="*/ 14 w 29"/>
                  <a:gd name="T15" fmla="*/ 7 h 50"/>
                  <a:gd name="T16" fmla="*/ 18 w 29"/>
                  <a:gd name="T17" fmla="*/ 4 h 50"/>
                  <a:gd name="T18" fmla="*/ 19 w 29"/>
                  <a:gd name="T19" fmla="*/ 3 h 50"/>
                  <a:gd name="T20" fmla="*/ 20 w 29"/>
                  <a:gd name="T21" fmla="*/ 2 h 50"/>
                  <a:gd name="T22" fmla="*/ 21 w 29"/>
                  <a:gd name="T23" fmla="*/ 2 h 50"/>
                  <a:gd name="T24" fmla="*/ 23 w 29"/>
                  <a:gd name="T25" fmla="*/ 0 h 50"/>
                  <a:gd name="T26" fmla="*/ 28 w 29"/>
                  <a:gd name="T27" fmla="*/ 0 h 50"/>
                  <a:gd name="T28" fmla="*/ 26 w 29"/>
                  <a:gd name="T29" fmla="*/ 5 h 50"/>
                  <a:gd name="T30" fmla="*/ 25 w 29"/>
                  <a:gd name="T31" fmla="*/ 7 h 50"/>
                  <a:gd name="T32" fmla="*/ 25 w 29"/>
                  <a:gd name="T33" fmla="*/ 11 h 50"/>
                  <a:gd name="T34" fmla="*/ 27 w 29"/>
                  <a:gd name="T35" fmla="*/ 18 h 50"/>
                  <a:gd name="T36" fmla="*/ 27 w 29"/>
                  <a:gd name="T37" fmla="*/ 33 h 50"/>
                  <a:gd name="T38" fmla="*/ 23 w 29"/>
                  <a:gd name="T39" fmla="*/ 41 h 50"/>
                  <a:gd name="T40" fmla="*/ 22 w 29"/>
                  <a:gd name="T41" fmla="*/ 43 h 50"/>
                  <a:gd name="T42" fmla="*/ 19 w 29"/>
                  <a:gd name="T43" fmla="*/ 48 h 50"/>
                  <a:gd name="T44" fmla="*/ 18 w 29"/>
                  <a:gd name="T45" fmla="*/ 50 h 50"/>
                  <a:gd name="T46" fmla="*/ 6 w 29"/>
                  <a:gd name="T47" fmla="*/ 40 h 50"/>
                  <a:gd name="T48" fmla="*/ 16 w 29"/>
                  <a:gd name="T49" fmla="*/ 43 h 50"/>
                  <a:gd name="T50" fmla="*/ 17 w 29"/>
                  <a:gd name="T51" fmla="*/ 41 h 50"/>
                  <a:gd name="T52" fmla="*/ 18 w 29"/>
                  <a:gd name="T53" fmla="*/ 38 h 50"/>
                  <a:gd name="T54" fmla="*/ 22 w 29"/>
                  <a:gd name="T55" fmla="*/ 31 h 50"/>
                  <a:gd name="T56" fmla="*/ 22 w 29"/>
                  <a:gd name="T57" fmla="*/ 20 h 50"/>
                  <a:gd name="T58" fmla="*/ 20 w 29"/>
                  <a:gd name="T59" fmla="*/ 12 h 50"/>
                  <a:gd name="T60" fmla="*/ 19 w 29"/>
                  <a:gd name="T61" fmla="*/ 10 h 50"/>
                  <a:gd name="T62" fmla="*/ 18 w 29"/>
                  <a:gd name="T63" fmla="*/ 11 h 50"/>
                  <a:gd name="T64" fmla="*/ 12 w 29"/>
                  <a:gd name="T65" fmla="*/ 20 h 50"/>
                  <a:gd name="T66" fmla="*/ 8 w 29"/>
                  <a:gd name="T67" fmla="*/ 29 h 50"/>
                  <a:gd name="T68" fmla="*/ 7 w 29"/>
                  <a:gd name="T69" fmla="*/ 37 h 50"/>
                  <a:gd name="T70" fmla="*/ 7 w 29"/>
                  <a:gd name="T71" fmla="*/ 39 h 50"/>
                  <a:gd name="T72" fmla="*/ 6 w 29"/>
                  <a:gd name="T73" fmla="*/ 4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50">
                    <a:moveTo>
                      <a:pt x="18" y="5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0"/>
                      <a:pt x="1" y="39"/>
                      <a:pt x="1" y="39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4"/>
                      <a:pt x="2" y="30"/>
                      <a:pt x="3" y="27"/>
                    </a:cubicBezTo>
                    <a:cubicBezTo>
                      <a:pt x="4" y="24"/>
                      <a:pt x="6" y="20"/>
                      <a:pt x="7" y="17"/>
                    </a:cubicBezTo>
                    <a:cubicBezTo>
                      <a:pt x="9" y="13"/>
                      <a:pt x="12" y="10"/>
                      <a:pt x="14" y="7"/>
                    </a:cubicBezTo>
                    <a:cubicBezTo>
                      <a:pt x="15" y="6"/>
                      <a:pt x="16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2" y="0"/>
                      <a:pt x="23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6"/>
                      <a:pt x="25" y="6"/>
                      <a:pt x="25" y="7"/>
                    </a:cubicBezTo>
                    <a:cubicBezTo>
                      <a:pt x="25" y="8"/>
                      <a:pt x="25" y="10"/>
                      <a:pt x="25" y="11"/>
                    </a:cubicBezTo>
                    <a:cubicBezTo>
                      <a:pt x="26" y="13"/>
                      <a:pt x="26" y="15"/>
                      <a:pt x="27" y="18"/>
                    </a:cubicBezTo>
                    <a:cubicBezTo>
                      <a:pt x="29" y="22"/>
                      <a:pt x="29" y="28"/>
                      <a:pt x="27" y="33"/>
                    </a:cubicBezTo>
                    <a:cubicBezTo>
                      <a:pt x="26" y="36"/>
                      <a:pt x="25" y="39"/>
                      <a:pt x="23" y="41"/>
                    </a:cubicBezTo>
                    <a:cubicBezTo>
                      <a:pt x="23" y="42"/>
                      <a:pt x="23" y="43"/>
                      <a:pt x="22" y="43"/>
                    </a:cubicBezTo>
                    <a:cubicBezTo>
                      <a:pt x="21" y="45"/>
                      <a:pt x="20" y="47"/>
                      <a:pt x="19" y="48"/>
                    </a:cubicBezTo>
                    <a:lnTo>
                      <a:pt x="18" y="50"/>
                    </a:lnTo>
                    <a:close/>
                    <a:moveTo>
                      <a:pt x="6" y="40"/>
                    </a:move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2"/>
                      <a:pt x="17" y="41"/>
                      <a:pt x="17" y="41"/>
                    </a:cubicBezTo>
                    <a:cubicBezTo>
                      <a:pt x="18" y="40"/>
                      <a:pt x="18" y="39"/>
                      <a:pt x="18" y="38"/>
                    </a:cubicBezTo>
                    <a:cubicBezTo>
                      <a:pt x="20" y="36"/>
                      <a:pt x="21" y="34"/>
                      <a:pt x="22" y="31"/>
                    </a:cubicBezTo>
                    <a:cubicBezTo>
                      <a:pt x="23" y="27"/>
                      <a:pt x="23" y="22"/>
                      <a:pt x="22" y="20"/>
                    </a:cubicBezTo>
                    <a:cubicBezTo>
                      <a:pt x="21" y="18"/>
                      <a:pt x="20" y="15"/>
                      <a:pt x="20" y="12"/>
                    </a:cubicBezTo>
                    <a:cubicBezTo>
                      <a:pt x="20" y="11"/>
                      <a:pt x="19" y="11"/>
                      <a:pt x="19" y="10"/>
                    </a:cubicBezTo>
                    <a:cubicBezTo>
                      <a:pt x="19" y="10"/>
                      <a:pt x="19" y="11"/>
                      <a:pt x="18" y="11"/>
                    </a:cubicBezTo>
                    <a:cubicBezTo>
                      <a:pt x="17" y="13"/>
                      <a:pt x="14" y="16"/>
                      <a:pt x="12" y="20"/>
                    </a:cubicBezTo>
                    <a:cubicBezTo>
                      <a:pt x="11" y="22"/>
                      <a:pt x="9" y="26"/>
                      <a:pt x="8" y="29"/>
                    </a:cubicBezTo>
                    <a:cubicBezTo>
                      <a:pt x="8" y="32"/>
                      <a:pt x="7" y="35"/>
                      <a:pt x="7" y="37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40"/>
                      <a:pt x="6" y="40"/>
                      <a:pt x="6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376"/>
              <p:cNvSpPr>
                <a:spLocks/>
              </p:cNvSpPr>
              <p:nvPr/>
            </p:nvSpPr>
            <p:spPr bwMode="auto">
              <a:xfrm>
                <a:off x="7174" y="2943"/>
                <a:ext cx="41" cy="58"/>
              </a:xfrm>
              <a:custGeom>
                <a:avLst/>
                <a:gdLst>
                  <a:gd name="T0" fmla="*/ 5 w 23"/>
                  <a:gd name="T1" fmla="*/ 33 h 33"/>
                  <a:gd name="T2" fmla="*/ 0 w 23"/>
                  <a:gd name="T3" fmla="*/ 31 h 33"/>
                  <a:gd name="T4" fmla="*/ 0 w 23"/>
                  <a:gd name="T5" fmla="*/ 29 h 33"/>
                  <a:gd name="T6" fmla="*/ 0 w 23"/>
                  <a:gd name="T7" fmla="*/ 21 h 33"/>
                  <a:gd name="T8" fmla="*/ 3 w 23"/>
                  <a:gd name="T9" fmla="*/ 4 h 33"/>
                  <a:gd name="T10" fmla="*/ 9 w 23"/>
                  <a:gd name="T11" fmla="*/ 5 h 33"/>
                  <a:gd name="T12" fmla="*/ 6 w 23"/>
                  <a:gd name="T13" fmla="*/ 22 h 33"/>
                  <a:gd name="T14" fmla="*/ 15 w 23"/>
                  <a:gd name="T15" fmla="*/ 6 h 33"/>
                  <a:gd name="T16" fmla="*/ 18 w 23"/>
                  <a:gd name="T17" fmla="*/ 0 h 33"/>
                  <a:gd name="T18" fmla="*/ 23 w 23"/>
                  <a:gd name="T19" fmla="*/ 2 h 33"/>
                  <a:gd name="T20" fmla="*/ 20 w 23"/>
                  <a:gd name="T21" fmla="*/ 9 h 33"/>
                  <a:gd name="T22" fmla="*/ 11 w 23"/>
                  <a:gd name="T23" fmla="*/ 25 h 33"/>
                  <a:gd name="T24" fmla="*/ 7 w 23"/>
                  <a:gd name="T25" fmla="*/ 31 h 33"/>
                  <a:gd name="T26" fmla="*/ 5 w 23"/>
                  <a:gd name="T2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33">
                    <a:moveTo>
                      <a:pt x="5" y="33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6"/>
                      <a:pt x="0" y="21"/>
                    </a:cubicBezTo>
                    <a:cubicBezTo>
                      <a:pt x="1" y="16"/>
                      <a:pt x="2" y="10"/>
                      <a:pt x="3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11"/>
                      <a:pt x="7" y="17"/>
                      <a:pt x="6" y="22"/>
                    </a:cubicBezTo>
                    <a:cubicBezTo>
                      <a:pt x="9" y="18"/>
                      <a:pt x="12" y="12"/>
                      <a:pt x="15" y="6"/>
                    </a:cubicBezTo>
                    <a:cubicBezTo>
                      <a:pt x="16" y="4"/>
                      <a:pt x="17" y="2"/>
                      <a:pt x="18" y="0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4"/>
                      <a:pt x="21" y="7"/>
                      <a:pt x="20" y="9"/>
                    </a:cubicBezTo>
                    <a:cubicBezTo>
                      <a:pt x="17" y="15"/>
                      <a:pt x="14" y="21"/>
                      <a:pt x="11" y="25"/>
                    </a:cubicBezTo>
                    <a:cubicBezTo>
                      <a:pt x="8" y="29"/>
                      <a:pt x="7" y="31"/>
                      <a:pt x="7" y="31"/>
                    </a:cubicBezTo>
                    <a:lnTo>
                      <a:pt x="5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377"/>
              <p:cNvSpPr>
                <a:spLocks/>
              </p:cNvSpPr>
              <p:nvPr/>
            </p:nvSpPr>
            <p:spPr bwMode="auto">
              <a:xfrm>
                <a:off x="7263" y="2784"/>
                <a:ext cx="34" cy="54"/>
              </a:xfrm>
              <a:custGeom>
                <a:avLst/>
                <a:gdLst>
                  <a:gd name="T0" fmla="*/ 7 w 19"/>
                  <a:gd name="T1" fmla="*/ 30 h 30"/>
                  <a:gd name="T2" fmla="*/ 0 w 19"/>
                  <a:gd name="T3" fmla="*/ 29 h 30"/>
                  <a:gd name="T4" fmla="*/ 2 w 19"/>
                  <a:gd name="T5" fmla="*/ 23 h 30"/>
                  <a:gd name="T6" fmla="*/ 13 w 19"/>
                  <a:gd name="T7" fmla="*/ 20 h 30"/>
                  <a:gd name="T8" fmla="*/ 14 w 19"/>
                  <a:gd name="T9" fmla="*/ 18 h 30"/>
                  <a:gd name="T10" fmla="*/ 7 w 19"/>
                  <a:gd name="T11" fmla="*/ 3 h 30"/>
                  <a:gd name="T12" fmla="*/ 11 w 19"/>
                  <a:gd name="T13" fmla="*/ 0 h 30"/>
                  <a:gd name="T14" fmla="*/ 19 w 19"/>
                  <a:gd name="T15" fmla="*/ 17 h 30"/>
                  <a:gd name="T16" fmla="*/ 19 w 19"/>
                  <a:gd name="T17" fmla="*/ 18 h 30"/>
                  <a:gd name="T18" fmla="*/ 19 w 19"/>
                  <a:gd name="T19" fmla="*/ 18 h 30"/>
                  <a:gd name="T20" fmla="*/ 18 w 19"/>
                  <a:gd name="T21" fmla="*/ 23 h 30"/>
                  <a:gd name="T22" fmla="*/ 7 w 19"/>
                  <a:gd name="T2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30">
                    <a:moveTo>
                      <a:pt x="7" y="30"/>
                    </a:moveTo>
                    <a:cubicBezTo>
                      <a:pt x="4" y="30"/>
                      <a:pt x="1" y="29"/>
                      <a:pt x="0" y="29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9" y="25"/>
                      <a:pt x="11" y="23"/>
                      <a:pt x="13" y="20"/>
                    </a:cubicBezTo>
                    <a:cubicBezTo>
                      <a:pt x="13" y="20"/>
                      <a:pt x="13" y="19"/>
                      <a:pt x="14" y="18"/>
                    </a:cubicBezTo>
                    <a:cubicBezTo>
                      <a:pt x="12" y="13"/>
                      <a:pt x="10" y="8"/>
                      <a:pt x="7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5" y="5"/>
                      <a:pt x="18" y="11"/>
                      <a:pt x="19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20"/>
                      <a:pt x="19" y="21"/>
                      <a:pt x="18" y="23"/>
                    </a:cubicBezTo>
                    <a:cubicBezTo>
                      <a:pt x="15" y="28"/>
                      <a:pt x="11" y="30"/>
                      <a:pt x="7" y="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378"/>
              <p:cNvSpPr>
                <a:spLocks noEditPoints="1"/>
              </p:cNvSpPr>
              <p:nvPr/>
            </p:nvSpPr>
            <p:spPr bwMode="auto">
              <a:xfrm>
                <a:off x="7016" y="2724"/>
                <a:ext cx="253" cy="227"/>
              </a:xfrm>
              <a:custGeom>
                <a:avLst/>
                <a:gdLst>
                  <a:gd name="T0" fmla="*/ 0 w 142"/>
                  <a:gd name="T1" fmla="*/ 64 h 128"/>
                  <a:gd name="T2" fmla="*/ 130 w 142"/>
                  <a:gd name="T3" fmla="*/ 14 h 128"/>
                  <a:gd name="T4" fmla="*/ 80 w 142"/>
                  <a:gd name="T5" fmla="*/ 5 h 128"/>
                  <a:gd name="T6" fmla="*/ 80 w 142"/>
                  <a:gd name="T7" fmla="*/ 122 h 128"/>
                  <a:gd name="T8" fmla="*/ 134 w 142"/>
                  <a:gd name="T9" fmla="*/ 92 h 128"/>
                  <a:gd name="T10" fmla="*/ 112 w 142"/>
                  <a:gd name="T11" fmla="*/ 79 h 128"/>
                  <a:gd name="T12" fmla="*/ 108 w 142"/>
                  <a:gd name="T13" fmla="*/ 56 h 128"/>
                  <a:gd name="T14" fmla="*/ 113 w 142"/>
                  <a:gd name="T15" fmla="*/ 60 h 128"/>
                  <a:gd name="T16" fmla="*/ 110 w 142"/>
                  <a:gd name="T17" fmla="*/ 65 h 128"/>
                  <a:gd name="T18" fmla="*/ 123 w 142"/>
                  <a:gd name="T19" fmla="*/ 78 h 128"/>
                  <a:gd name="T20" fmla="*/ 140 w 142"/>
                  <a:gd name="T21" fmla="*/ 105 h 128"/>
                  <a:gd name="T22" fmla="*/ 139 w 142"/>
                  <a:gd name="T23" fmla="*/ 107 h 128"/>
                  <a:gd name="T24" fmla="*/ 58 w 142"/>
                  <a:gd name="T25" fmla="*/ 109 h 128"/>
                  <a:gd name="T26" fmla="*/ 58 w 142"/>
                  <a:gd name="T27" fmla="*/ 79 h 128"/>
                  <a:gd name="T28" fmla="*/ 58 w 142"/>
                  <a:gd name="T29" fmla="*/ 109 h 128"/>
                  <a:gd name="T30" fmla="*/ 47 w 142"/>
                  <a:gd name="T31" fmla="*/ 94 h 128"/>
                  <a:gd name="T32" fmla="*/ 69 w 142"/>
                  <a:gd name="T33" fmla="*/ 94 h 128"/>
                  <a:gd name="T34" fmla="*/ 34 w 142"/>
                  <a:gd name="T35" fmla="*/ 84 h 128"/>
                  <a:gd name="T36" fmla="*/ 34 w 142"/>
                  <a:gd name="T37" fmla="*/ 54 h 128"/>
                  <a:gd name="T38" fmla="*/ 34 w 142"/>
                  <a:gd name="T39" fmla="*/ 84 h 128"/>
                  <a:gd name="T40" fmla="*/ 22 w 142"/>
                  <a:gd name="T41" fmla="*/ 69 h 128"/>
                  <a:gd name="T42" fmla="*/ 45 w 142"/>
                  <a:gd name="T43" fmla="*/ 69 h 128"/>
                  <a:gd name="T44" fmla="*/ 48 w 142"/>
                  <a:gd name="T45" fmla="*/ 51 h 128"/>
                  <a:gd name="T46" fmla="*/ 48 w 142"/>
                  <a:gd name="T47" fmla="*/ 22 h 128"/>
                  <a:gd name="T48" fmla="*/ 48 w 142"/>
                  <a:gd name="T49" fmla="*/ 51 h 128"/>
                  <a:gd name="T50" fmla="*/ 36 w 142"/>
                  <a:gd name="T51" fmla="*/ 36 h 128"/>
                  <a:gd name="T52" fmla="*/ 59 w 142"/>
                  <a:gd name="T53" fmla="*/ 36 h 128"/>
                  <a:gd name="T54" fmla="*/ 86 w 142"/>
                  <a:gd name="T55" fmla="*/ 39 h 128"/>
                  <a:gd name="T56" fmla="*/ 86 w 142"/>
                  <a:gd name="T57" fmla="*/ 9 h 128"/>
                  <a:gd name="T58" fmla="*/ 86 w 142"/>
                  <a:gd name="T59" fmla="*/ 39 h 128"/>
                  <a:gd name="T60" fmla="*/ 75 w 142"/>
                  <a:gd name="T61" fmla="*/ 24 h 128"/>
                  <a:gd name="T62" fmla="*/ 97 w 142"/>
                  <a:gd name="T63" fmla="*/ 2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2" h="128">
                    <a:moveTo>
                      <a:pt x="80" y="128"/>
                    </a:moveTo>
                    <a:cubicBezTo>
                      <a:pt x="36" y="128"/>
                      <a:pt x="0" y="99"/>
                      <a:pt x="0" y="64"/>
                    </a:cubicBezTo>
                    <a:cubicBezTo>
                      <a:pt x="0" y="28"/>
                      <a:pt x="36" y="0"/>
                      <a:pt x="80" y="0"/>
                    </a:cubicBezTo>
                    <a:cubicBezTo>
                      <a:pt x="98" y="0"/>
                      <a:pt x="116" y="5"/>
                      <a:pt x="130" y="14"/>
                    </a:cubicBezTo>
                    <a:cubicBezTo>
                      <a:pt x="127" y="19"/>
                      <a:pt x="127" y="19"/>
                      <a:pt x="127" y="19"/>
                    </a:cubicBezTo>
                    <a:cubicBezTo>
                      <a:pt x="114" y="10"/>
                      <a:pt x="97" y="5"/>
                      <a:pt x="80" y="5"/>
                    </a:cubicBezTo>
                    <a:cubicBezTo>
                      <a:pt x="39" y="5"/>
                      <a:pt x="5" y="31"/>
                      <a:pt x="5" y="64"/>
                    </a:cubicBezTo>
                    <a:cubicBezTo>
                      <a:pt x="5" y="96"/>
                      <a:pt x="39" y="122"/>
                      <a:pt x="80" y="122"/>
                    </a:cubicBezTo>
                    <a:cubicBezTo>
                      <a:pt x="101" y="122"/>
                      <a:pt x="120" y="115"/>
                      <a:pt x="135" y="103"/>
                    </a:cubicBezTo>
                    <a:cubicBezTo>
                      <a:pt x="135" y="98"/>
                      <a:pt x="135" y="94"/>
                      <a:pt x="134" y="92"/>
                    </a:cubicBezTo>
                    <a:cubicBezTo>
                      <a:pt x="131" y="88"/>
                      <a:pt x="126" y="85"/>
                      <a:pt x="121" y="83"/>
                    </a:cubicBezTo>
                    <a:cubicBezTo>
                      <a:pt x="118" y="82"/>
                      <a:pt x="114" y="81"/>
                      <a:pt x="112" y="79"/>
                    </a:cubicBezTo>
                    <a:cubicBezTo>
                      <a:pt x="107" y="76"/>
                      <a:pt x="104" y="70"/>
                      <a:pt x="104" y="65"/>
                    </a:cubicBezTo>
                    <a:cubicBezTo>
                      <a:pt x="104" y="61"/>
                      <a:pt x="106" y="58"/>
                      <a:pt x="108" y="56"/>
                    </a:cubicBezTo>
                    <a:cubicBezTo>
                      <a:pt x="109" y="56"/>
                      <a:pt x="110" y="55"/>
                      <a:pt x="111" y="55"/>
                    </a:cubicBezTo>
                    <a:cubicBezTo>
                      <a:pt x="113" y="60"/>
                      <a:pt x="113" y="60"/>
                      <a:pt x="113" y="60"/>
                    </a:cubicBezTo>
                    <a:cubicBezTo>
                      <a:pt x="113" y="60"/>
                      <a:pt x="112" y="61"/>
                      <a:pt x="112" y="61"/>
                    </a:cubicBezTo>
                    <a:cubicBezTo>
                      <a:pt x="111" y="62"/>
                      <a:pt x="110" y="63"/>
                      <a:pt x="110" y="65"/>
                    </a:cubicBezTo>
                    <a:cubicBezTo>
                      <a:pt x="110" y="69"/>
                      <a:pt x="113" y="72"/>
                      <a:pt x="115" y="74"/>
                    </a:cubicBezTo>
                    <a:cubicBezTo>
                      <a:pt x="117" y="75"/>
                      <a:pt x="120" y="77"/>
                      <a:pt x="123" y="78"/>
                    </a:cubicBezTo>
                    <a:cubicBezTo>
                      <a:pt x="129" y="80"/>
                      <a:pt x="135" y="83"/>
                      <a:pt x="138" y="88"/>
                    </a:cubicBezTo>
                    <a:cubicBezTo>
                      <a:pt x="142" y="94"/>
                      <a:pt x="141" y="102"/>
                      <a:pt x="140" y="105"/>
                    </a:cubicBezTo>
                    <a:cubicBezTo>
                      <a:pt x="140" y="106"/>
                      <a:pt x="140" y="106"/>
                      <a:pt x="140" y="106"/>
                    </a:cubicBezTo>
                    <a:cubicBezTo>
                      <a:pt x="139" y="107"/>
                      <a:pt x="139" y="107"/>
                      <a:pt x="139" y="107"/>
                    </a:cubicBezTo>
                    <a:cubicBezTo>
                      <a:pt x="124" y="120"/>
                      <a:pt x="102" y="128"/>
                      <a:pt x="80" y="128"/>
                    </a:cubicBezTo>
                    <a:close/>
                    <a:moveTo>
                      <a:pt x="58" y="109"/>
                    </a:moveTo>
                    <a:cubicBezTo>
                      <a:pt x="48" y="109"/>
                      <a:pt x="41" y="102"/>
                      <a:pt x="41" y="94"/>
                    </a:cubicBezTo>
                    <a:cubicBezTo>
                      <a:pt x="41" y="85"/>
                      <a:pt x="48" y="79"/>
                      <a:pt x="58" y="79"/>
                    </a:cubicBezTo>
                    <a:cubicBezTo>
                      <a:pt x="67" y="79"/>
                      <a:pt x="75" y="85"/>
                      <a:pt x="75" y="94"/>
                    </a:cubicBezTo>
                    <a:cubicBezTo>
                      <a:pt x="75" y="102"/>
                      <a:pt x="67" y="109"/>
                      <a:pt x="58" y="109"/>
                    </a:cubicBezTo>
                    <a:close/>
                    <a:moveTo>
                      <a:pt x="58" y="84"/>
                    </a:moveTo>
                    <a:cubicBezTo>
                      <a:pt x="52" y="84"/>
                      <a:pt x="47" y="89"/>
                      <a:pt x="47" y="94"/>
                    </a:cubicBezTo>
                    <a:cubicBezTo>
                      <a:pt x="47" y="99"/>
                      <a:pt x="52" y="103"/>
                      <a:pt x="58" y="103"/>
                    </a:cubicBezTo>
                    <a:cubicBezTo>
                      <a:pt x="64" y="103"/>
                      <a:pt x="69" y="99"/>
                      <a:pt x="69" y="94"/>
                    </a:cubicBezTo>
                    <a:cubicBezTo>
                      <a:pt x="69" y="89"/>
                      <a:pt x="64" y="84"/>
                      <a:pt x="58" y="84"/>
                    </a:cubicBezTo>
                    <a:close/>
                    <a:moveTo>
                      <a:pt x="34" y="84"/>
                    </a:moveTo>
                    <a:cubicBezTo>
                      <a:pt x="24" y="84"/>
                      <a:pt x="17" y="78"/>
                      <a:pt x="17" y="69"/>
                    </a:cubicBezTo>
                    <a:cubicBezTo>
                      <a:pt x="17" y="61"/>
                      <a:pt x="24" y="54"/>
                      <a:pt x="34" y="54"/>
                    </a:cubicBezTo>
                    <a:cubicBezTo>
                      <a:pt x="43" y="54"/>
                      <a:pt x="51" y="61"/>
                      <a:pt x="51" y="69"/>
                    </a:cubicBezTo>
                    <a:cubicBezTo>
                      <a:pt x="51" y="78"/>
                      <a:pt x="43" y="84"/>
                      <a:pt x="34" y="84"/>
                    </a:cubicBezTo>
                    <a:close/>
                    <a:moveTo>
                      <a:pt x="34" y="60"/>
                    </a:moveTo>
                    <a:cubicBezTo>
                      <a:pt x="27" y="60"/>
                      <a:pt x="22" y="64"/>
                      <a:pt x="22" y="69"/>
                    </a:cubicBezTo>
                    <a:cubicBezTo>
                      <a:pt x="22" y="74"/>
                      <a:pt x="27" y="79"/>
                      <a:pt x="34" y="79"/>
                    </a:cubicBezTo>
                    <a:cubicBezTo>
                      <a:pt x="40" y="79"/>
                      <a:pt x="45" y="74"/>
                      <a:pt x="45" y="69"/>
                    </a:cubicBezTo>
                    <a:cubicBezTo>
                      <a:pt x="45" y="64"/>
                      <a:pt x="40" y="60"/>
                      <a:pt x="34" y="60"/>
                    </a:cubicBezTo>
                    <a:close/>
                    <a:moveTo>
                      <a:pt x="48" y="51"/>
                    </a:moveTo>
                    <a:cubicBezTo>
                      <a:pt x="38" y="51"/>
                      <a:pt x="31" y="45"/>
                      <a:pt x="31" y="36"/>
                    </a:cubicBezTo>
                    <a:cubicBezTo>
                      <a:pt x="31" y="28"/>
                      <a:pt x="38" y="22"/>
                      <a:pt x="48" y="22"/>
                    </a:cubicBezTo>
                    <a:cubicBezTo>
                      <a:pt x="57" y="22"/>
                      <a:pt x="65" y="28"/>
                      <a:pt x="65" y="36"/>
                    </a:cubicBezTo>
                    <a:cubicBezTo>
                      <a:pt x="65" y="45"/>
                      <a:pt x="57" y="51"/>
                      <a:pt x="48" y="51"/>
                    </a:cubicBezTo>
                    <a:close/>
                    <a:moveTo>
                      <a:pt x="48" y="27"/>
                    </a:moveTo>
                    <a:cubicBezTo>
                      <a:pt x="41" y="27"/>
                      <a:pt x="36" y="31"/>
                      <a:pt x="36" y="36"/>
                    </a:cubicBezTo>
                    <a:cubicBezTo>
                      <a:pt x="36" y="42"/>
                      <a:pt x="41" y="46"/>
                      <a:pt x="48" y="46"/>
                    </a:cubicBezTo>
                    <a:cubicBezTo>
                      <a:pt x="54" y="46"/>
                      <a:pt x="59" y="42"/>
                      <a:pt x="59" y="36"/>
                    </a:cubicBezTo>
                    <a:cubicBezTo>
                      <a:pt x="59" y="31"/>
                      <a:pt x="54" y="27"/>
                      <a:pt x="48" y="27"/>
                    </a:cubicBezTo>
                    <a:close/>
                    <a:moveTo>
                      <a:pt x="86" y="39"/>
                    </a:moveTo>
                    <a:cubicBezTo>
                      <a:pt x="76" y="39"/>
                      <a:pt x="69" y="33"/>
                      <a:pt x="69" y="24"/>
                    </a:cubicBezTo>
                    <a:cubicBezTo>
                      <a:pt x="69" y="16"/>
                      <a:pt x="76" y="9"/>
                      <a:pt x="86" y="9"/>
                    </a:cubicBezTo>
                    <a:cubicBezTo>
                      <a:pt x="95" y="9"/>
                      <a:pt x="103" y="16"/>
                      <a:pt x="103" y="24"/>
                    </a:cubicBezTo>
                    <a:cubicBezTo>
                      <a:pt x="103" y="33"/>
                      <a:pt x="95" y="39"/>
                      <a:pt x="86" y="39"/>
                    </a:cubicBezTo>
                    <a:close/>
                    <a:moveTo>
                      <a:pt x="86" y="15"/>
                    </a:moveTo>
                    <a:cubicBezTo>
                      <a:pt x="80" y="15"/>
                      <a:pt x="75" y="19"/>
                      <a:pt x="75" y="24"/>
                    </a:cubicBezTo>
                    <a:cubicBezTo>
                      <a:pt x="75" y="29"/>
                      <a:pt x="80" y="34"/>
                      <a:pt x="86" y="34"/>
                    </a:cubicBezTo>
                    <a:cubicBezTo>
                      <a:pt x="92" y="34"/>
                      <a:pt x="97" y="29"/>
                      <a:pt x="97" y="24"/>
                    </a:cubicBezTo>
                    <a:cubicBezTo>
                      <a:pt x="97" y="19"/>
                      <a:pt x="92" y="15"/>
                      <a:pt x="86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379"/>
              <p:cNvSpPr>
                <a:spLocks/>
              </p:cNvSpPr>
              <p:nvPr/>
            </p:nvSpPr>
            <p:spPr bwMode="auto">
              <a:xfrm>
                <a:off x="7210" y="2742"/>
                <a:ext cx="75" cy="126"/>
              </a:xfrm>
              <a:custGeom>
                <a:avLst/>
                <a:gdLst>
                  <a:gd name="T0" fmla="*/ 22 w 42"/>
                  <a:gd name="T1" fmla="*/ 71 h 71"/>
                  <a:gd name="T2" fmla="*/ 17 w 42"/>
                  <a:gd name="T3" fmla="*/ 69 h 71"/>
                  <a:gd name="T4" fmla="*/ 27 w 42"/>
                  <a:gd name="T5" fmla="*/ 42 h 71"/>
                  <a:gd name="T6" fmla="*/ 31 w 42"/>
                  <a:gd name="T7" fmla="*/ 30 h 71"/>
                  <a:gd name="T8" fmla="*/ 32 w 42"/>
                  <a:gd name="T9" fmla="*/ 27 h 71"/>
                  <a:gd name="T10" fmla="*/ 34 w 42"/>
                  <a:gd name="T11" fmla="*/ 19 h 71"/>
                  <a:gd name="T12" fmla="*/ 36 w 42"/>
                  <a:gd name="T13" fmla="*/ 11 h 71"/>
                  <a:gd name="T14" fmla="*/ 27 w 42"/>
                  <a:gd name="T15" fmla="*/ 7 h 71"/>
                  <a:gd name="T16" fmla="*/ 23 w 42"/>
                  <a:gd name="T17" fmla="*/ 14 h 71"/>
                  <a:gd name="T18" fmla="*/ 20 w 42"/>
                  <a:gd name="T19" fmla="*/ 22 h 71"/>
                  <a:gd name="T20" fmla="*/ 18 w 42"/>
                  <a:gd name="T21" fmla="*/ 25 h 71"/>
                  <a:gd name="T22" fmla="*/ 14 w 42"/>
                  <a:gd name="T23" fmla="*/ 38 h 71"/>
                  <a:gd name="T24" fmla="*/ 6 w 42"/>
                  <a:gd name="T25" fmla="*/ 60 h 71"/>
                  <a:gd name="T26" fmla="*/ 0 w 42"/>
                  <a:gd name="T27" fmla="*/ 58 h 71"/>
                  <a:gd name="T28" fmla="*/ 8 w 42"/>
                  <a:gd name="T29" fmla="*/ 36 h 71"/>
                  <a:gd name="T30" fmla="*/ 13 w 42"/>
                  <a:gd name="T31" fmla="*/ 23 h 71"/>
                  <a:gd name="T32" fmla="*/ 14 w 42"/>
                  <a:gd name="T33" fmla="*/ 20 h 71"/>
                  <a:gd name="T34" fmla="*/ 18 w 42"/>
                  <a:gd name="T35" fmla="*/ 12 h 71"/>
                  <a:gd name="T36" fmla="*/ 23 w 42"/>
                  <a:gd name="T37" fmla="*/ 2 h 71"/>
                  <a:gd name="T38" fmla="*/ 24 w 42"/>
                  <a:gd name="T39" fmla="*/ 0 h 71"/>
                  <a:gd name="T40" fmla="*/ 42 w 42"/>
                  <a:gd name="T41" fmla="*/ 7 h 71"/>
                  <a:gd name="T42" fmla="*/ 42 w 42"/>
                  <a:gd name="T43" fmla="*/ 9 h 71"/>
                  <a:gd name="T44" fmla="*/ 40 w 42"/>
                  <a:gd name="T45" fmla="*/ 20 h 71"/>
                  <a:gd name="T46" fmla="*/ 37 w 42"/>
                  <a:gd name="T47" fmla="*/ 28 h 71"/>
                  <a:gd name="T48" fmla="*/ 36 w 42"/>
                  <a:gd name="T49" fmla="*/ 32 h 71"/>
                  <a:gd name="T50" fmla="*/ 32 w 42"/>
                  <a:gd name="T51" fmla="*/ 44 h 71"/>
                  <a:gd name="T52" fmla="*/ 22 w 42"/>
                  <a:gd name="T53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2" h="71">
                    <a:moveTo>
                      <a:pt x="22" y="71"/>
                    </a:moveTo>
                    <a:cubicBezTo>
                      <a:pt x="17" y="69"/>
                      <a:pt x="17" y="69"/>
                      <a:pt x="17" y="69"/>
                    </a:cubicBezTo>
                    <a:cubicBezTo>
                      <a:pt x="20" y="60"/>
                      <a:pt x="23" y="52"/>
                      <a:pt x="27" y="42"/>
                    </a:cubicBezTo>
                    <a:cubicBezTo>
                      <a:pt x="28" y="38"/>
                      <a:pt x="29" y="34"/>
                      <a:pt x="31" y="30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3" y="24"/>
                      <a:pt x="34" y="21"/>
                      <a:pt x="34" y="19"/>
                    </a:cubicBezTo>
                    <a:cubicBezTo>
                      <a:pt x="35" y="16"/>
                      <a:pt x="35" y="13"/>
                      <a:pt x="36" y="11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5" y="10"/>
                      <a:pt x="24" y="12"/>
                      <a:pt x="23" y="14"/>
                    </a:cubicBezTo>
                    <a:cubicBezTo>
                      <a:pt x="22" y="17"/>
                      <a:pt x="21" y="19"/>
                      <a:pt x="20" y="22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7" y="29"/>
                      <a:pt x="15" y="33"/>
                      <a:pt x="14" y="38"/>
                    </a:cubicBezTo>
                    <a:cubicBezTo>
                      <a:pt x="11" y="45"/>
                      <a:pt x="8" y="53"/>
                      <a:pt x="6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3" y="51"/>
                      <a:pt x="5" y="43"/>
                      <a:pt x="8" y="36"/>
                    </a:cubicBezTo>
                    <a:cubicBezTo>
                      <a:pt x="10" y="31"/>
                      <a:pt x="11" y="27"/>
                      <a:pt x="13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17"/>
                      <a:pt x="16" y="15"/>
                      <a:pt x="18" y="12"/>
                    </a:cubicBezTo>
                    <a:cubicBezTo>
                      <a:pt x="19" y="9"/>
                      <a:pt x="21" y="5"/>
                      <a:pt x="23" y="2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1" y="13"/>
                      <a:pt x="41" y="16"/>
                      <a:pt x="40" y="20"/>
                    </a:cubicBezTo>
                    <a:cubicBezTo>
                      <a:pt x="39" y="23"/>
                      <a:pt x="38" y="26"/>
                      <a:pt x="37" y="28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5" y="36"/>
                      <a:pt x="34" y="40"/>
                      <a:pt x="32" y="44"/>
                    </a:cubicBezTo>
                    <a:cubicBezTo>
                      <a:pt x="29" y="54"/>
                      <a:pt x="26" y="62"/>
                      <a:pt x="22" y="7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380"/>
              <p:cNvSpPr>
                <a:spLocks/>
              </p:cNvSpPr>
              <p:nvPr/>
            </p:nvSpPr>
            <p:spPr bwMode="auto">
              <a:xfrm>
                <a:off x="650" y="3633"/>
                <a:ext cx="35" cy="37"/>
              </a:xfrm>
              <a:custGeom>
                <a:avLst/>
                <a:gdLst>
                  <a:gd name="T0" fmla="*/ 35 w 35"/>
                  <a:gd name="T1" fmla="*/ 37 h 37"/>
                  <a:gd name="T2" fmla="*/ 0 w 35"/>
                  <a:gd name="T3" fmla="*/ 37 h 37"/>
                  <a:gd name="T4" fmla="*/ 0 w 35"/>
                  <a:gd name="T5" fmla="*/ 26 h 37"/>
                  <a:gd name="T6" fmla="*/ 24 w 35"/>
                  <a:gd name="T7" fmla="*/ 26 h 37"/>
                  <a:gd name="T8" fmla="*/ 24 w 35"/>
                  <a:gd name="T9" fmla="*/ 0 h 37"/>
                  <a:gd name="T10" fmla="*/ 35 w 35"/>
                  <a:gd name="T11" fmla="*/ 0 h 37"/>
                  <a:gd name="T12" fmla="*/ 35 w 35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37"/>
                    </a:moveTo>
                    <a:lnTo>
                      <a:pt x="0" y="37"/>
                    </a:lnTo>
                    <a:lnTo>
                      <a:pt x="0" y="26"/>
                    </a:lnTo>
                    <a:lnTo>
                      <a:pt x="24" y="26"/>
                    </a:lnTo>
                    <a:lnTo>
                      <a:pt x="24" y="0"/>
                    </a:lnTo>
                    <a:lnTo>
                      <a:pt x="35" y="0"/>
                    </a:lnTo>
                    <a:lnTo>
                      <a:pt x="35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381"/>
              <p:cNvSpPr>
                <a:spLocks noEditPoints="1"/>
              </p:cNvSpPr>
              <p:nvPr/>
            </p:nvSpPr>
            <p:spPr bwMode="auto">
              <a:xfrm>
                <a:off x="435" y="3659"/>
                <a:ext cx="160" cy="11"/>
              </a:xfrm>
              <a:custGeom>
                <a:avLst/>
                <a:gdLst>
                  <a:gd name="T0" fmla="*/ 160 w 160"/>
                  <a:gd name="T1" fmla="*/ 11 h 11"/>
                  <a:gd name="T2" fmla="*/ 106 w 160"/>
                  <a:gd name="T3" fmla="*/ 11 h 11"/>
                  <a:gd name="T4" fmla="*/ 106 w 160"/>
                  <a:gd name="T5" fmla="*/ 0 h 11"/>
                  <a:gd name="T6" fmla="*/ 160 w 160"/>
                  <a:gd name="T7" fmla="*/ 0 h 11"/>
                  <a:gd name="T8" fmla="*/ 160 w 160"/>
                  <a:gd name="T9" fmla="*/ 11 h 11"/>
                  <a:gd name="T10" fmla="*/ 53 w 160"/>
                  <a:gd name="T11" fmla="*/ 11 h 11"/>
                  <a:gd name="T12" fmla="*/ 0 w 160"/>
                  <a:gd name="T13" fmla="*/ 11 h 11"/>
                  <a:gd name="T14" fmla="*/ 0 w 160"/>
                  <a:gd name="T15" fmla="*/ 0 h 11"/>
                  <a:gd name="T16" fmla="*/ 53 w 160"/>
                  <a:gd name="T17" fmla="*/ 0 h 11"/>
                  <a:gd name="T18" fmla="*/ 53 w 160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0" h="11">
                    <a:moveTo>
                      <a:pt x="160" y="11"/>
                    </a:moveTo>
                    <a:lnTo>
                      <a:pt x="106" y="11"/>
                    </a:lnTo>
                    <a:lnTo>
                      <a:pt x="106" y="0"/>
                    </a:lnTo>
                    <a:lnTo>
                      <a:pt x="160" y="0"/>
                    </a:lnTo>
                    <a:lnTo>
                      <a:pt x="160" y="11"/>
                    </a:lnTo>
                    <a:close/>
                    <a:moveTo>
                      <a:pt x="53" y="11"/>
                    </a:moveTo>
                    <a:lnTo>
                      <a:pt x="0" y="11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382"/>
              <p:cNvSpPr>
                <a:spLocks/>
              </p:cNvSpPr>
              <p:nvPr/>
            </p:nvSpPr>
            <p:spPr bwMode="auto">
              <a:xfrm>
                <a:off x="344" y="3633"/>
                <a:ext cx="36" cy="37"/>
              </a:xfrm>
              <a:custGeom>
                <a:avLst/>
                <a:gdLst>
                  <a:gd name="T0" fmla="*/ 36 w 36"/>
                  <a:gd name="T1" fmla="*/ 37 h 37"/>
                  <a:gd name="T2" fmla="*/ 0 w 36"/>
                  <a:gd name="T3" fmla="*/ 37 h 37"/>
                  <a:gd name="T4" fmla="*/ 0 w 36"/>
                  <a:gd name="T5" fmla="*/ 0 h 37"/>
                  <a:gd name="T6" fmla="*/ 11 w 36"/>
                  <a:gd name="T7" fmla="*/ 0 h 37"/>
                  <a:gd name="T8" fmla="*/ 11 w 36"/>
                  <a:gd name="T9" fmla="*/ 26 h 37"/>
                  <a:gd name="T10" fmla="*/ 36 w 36"/>
                  <a:gd name="T11" fmla="*/ 26 h 37"/>
                  <a:gd name="T12" fmla="*/ 36 w 36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7">
                    <a:moveTo>
                      <a:pt x="36" y="37"/>
                    </a:moveTo>
                    <a:lnTo>
                      <a:pt x="0" y="37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6"/>
                    </a:lnTo>
                    <a:lnTo>
                      <a:pt x="36" y="26"/>
                    </a:lnTo>
                    <a:lnTo>
                      <a:pt x="36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383"/>
              <p:cNvSpPr>
                <a:spLocks noEditPoints="1"/>
              </p:cNvSpPr>
              <p:nvPr/>
            </p:nvSpPr>
            <p:spPr bwMode="auto">
              <a:xfrm>
                <a:off x="344" y="3417"/>
                <a:ext cx="11" cy="162"/>
              </a:xfrm>
              <a:custGeom>
                <a:avLst/>
                <a:gdLst>
                  <a:gd name="T0" fmla="*/ 11 w 11"/>
                  <a:gd name="T1" fmla="*/ 162 h 162"/>
                  <a:gd name="T2" fmla="*/ 0 w 11"/>
                  <a:gd name="T3" fmla="*/ 162 h 162"/>
                  <a:gd name="T4" fmla="*/ 0 w 11"/>
                  <a:gd name="T5" fmla="*/ 109 h 162"/>
                  <a:gd name="T6" fmla="*/ 11 w 11"/>
                  <a:gd name="T7" fmla="*/ 109 h 162"/>
                  <a:gd name="T8" fmla="*/ 11 w 11"/>
                  <a:gd name="T9" fmla="*/ 162 h 162"/>
                  <a:gd name="T10" fmla="*/ 11 w 11"/>
                  <a:gd name="T11" fmla="*/ 56 h 162"/>
                  <a:gd name="T12" fmla="*/ 0 w 11"/>
                  <a:gd name="T13" fmla="*/ 56 h 162"/>
                  <a:gd name="T14" fmla="*/ 0 w 11"/>
                  <a:gd name="T15" fmla="*/ 0 h 162"/>
                  <a:gd name="T16" fmla="*/ 11 w 11"/>
                  <a:gd name="T17" fmla="*/ 0 h 162"/>
                  <a:gd name="T18" fmla="*/ 11 w 11"/>
                  <a:gd name="T19" fmla="*/ 5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62">
                    <a:moveTo>
                      <a:pt x="11" y="162"/>
                    </a:moveTo>
                    <a:lnTo>
                      <a:pt x="0" y="162"/>
                    </a:lnTo>
                    <a:lnTo>
                      <a:pt x="0" y="109"/>
                    </a:lnTo>
                    <a:lnTo>
                      <a:pt x="11" y="109"/>
                    </a:lnTo>
                    <a:lnTo>
                      <a:pt x="11" y="162"/>
                    </a:lnTo>
                    <a:close/>
                    <a:moveTo>
                      <a:pt x="11" y="56"/>
                    </a:moveTo>
                    <a:lnTo>
                      <a:pt x="0" y="56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384"/>
              <p:cNvSpPr>
                <a:spLocks/>
              </p:cNvSpPr>
              <p:nvPr/>
            </p:nvSpPr>
            <p:spPr bwMode="auto">
              <a:xfrm>
                <a:off x="344" y="3329"/>
                <a:ext cx="36" cy="35"/>
              </a:xfrm>
              <a:custGeom>
                <a:avLst/>
                <a:gdLst>
                  <a:gd name="T0" fmla="*/ 11 w 36"/>
                  <a:gd name="T1" fmla="*/ 35 h 35"/>
                  <a:gd name="T2" fmla="*/ 0 w 36"/>
                  <a:gd name="T3" fmla="*/ 35 h 35"/>
                  <a:gd name="T4" fmla="*/ 0 w 36"/>
                  <a:gd name="T5" fmla="*/ 0 h 35"/>
                  <a:gd name="T6" fmla="*/ 36 w 36"/>
                  <a:gd name="T7" fmla="*/ 0 h 35"/>
                  <a:gd name="T8" fmla="*/ 36 w 36"/>
                  <a:gd name="T9" fmla="*/ 10 h 35"/>
                  <a:gd name="T10" fmla="*/ 11 w 36"/>
                  <a:gd name="T11" fmla="*/ 10 h 35"/>
                  <a:gd name="T12" fmla="*/ 11 w 36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5">
                    <a:moveTo>
                      <a:pt x="11" y="35"/>
                    </a:moveTo>
                    <a:lnTo>
                      <a:pt x="0" y="35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10"/>
                    </a:lnTo>
                    <a:lnTo>
                      <a:pt x="11" y="10"/>
                    </a:lnTo>
                    <a:lnTo>
                      <a:pt x="11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385"/>
              <p:cNvSpPr>
                <a:spLocks noEditPoints="1"/>
              </p:cNvSpPr>
              <p:nvPr/>
            </p:nvSpPr>
            <p:spPr bwMode="auto">
              <a:xfrm>
                <a:off x="435" y="3329"/>
                <a:ext cx="160" cy="10"/>
              </a:xfrm>
              <a:custGeom>
                <a:avLst/>
                <a:gdLst>
                  <a:gd name="T0" fmla="*/ 160 w 160"/>
                  <a:gd name="T1" fmla="*/ 10 h 10"/>
                  <a:gd name="T2" fmla="*/ 106 w 160"/>
                  <a:gd name="T3" fmla="*/ 10 h 10"/>
                  <a:gd name="T4" fmla="*/ 106 w 160"/>
                  <a:gd name="T5" fmla="*/ 0 h 10"/>
                  <a:gd name="T6" fmla="*/ 160 w 160"/>
                  <a:gd name="T7" fmla="*/ 0 h 10"/>
                  <a:gd name="T8" fmla="*/ 160 w 160"/>
                  <a:gd name="T9" fmla="*/ 10 h 10"/>
                  <a:gd name="T10" fmla="*/ 53 w 160"/>
                  <a:gd name="T11" fmla="*/ 10 h 10"/>
                  <a:gd name="T12" fmla="*/ 0 w 160"/>
                  <a:gd name="T13" fmla="*/ 10 h 10"/>
                  <a:gd name="T14" fmla="*/ 0 w 160"/>
                  <a:gd name="T15" fmla="*/ 0 h 10"/>
                  <a:gd name="T16" fmla="*/ 53 w 160"/>
                  <a:gd name="T17" fmla="*/ 0 h 10"/>
                  <a:gd name="T18" fmla="*/ 53 w 160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0" h="10">
                    <a:moveTo>
                      <a:pt x="160" y="10"/>
                    </a:moveTo>
                    <a:lnTo>
                      <a:pt x="106" y="10"/>
                    </a:lnTo>
                    <a:lnTo>
                      <a:pt x="106" y="0"/>
                    </a:lnTo>
                    <a:lnTo>
                      <a:pt x="160" y="0"/>
                    </a:lnTo>
                    <a:lnTo>
                      <a:pt x="160" y="10"/>
                    </a:lnTo>
                    <a:close/>
                    <a:moveTo>
                      <a:pt x="53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386"/>
              <p:cNvSpPr>
                <a:spLocks/>
              </p:cNvSpPr>
              <p:nvPr/>
            </p:nvSpPr>
            <p:spPr bwMode="auto">
              <a:xfrm>
                <a:off x="650" y="3329"/>
                <a:ext cx="35" cy="35"/>
              </a:xfrm>
              <a:custGeom>
                <a:avLst/>
                <a:gdLst>
                  <a:gd name="T0" fmla="*/ 35 w 35"/>
                  <a:gd name="T1" fmla="*/ 35 h 35"/>
                  <a:gd name="T2" fmla="*/ 24 w 35"/>
                  <a:gd name="T3" fmla="*/ 35 h 35"/>
                  <a:gd name="T4" fmla="*/ 24 w 35"/>
                  <a:gd name="T5" fmla="*/ 10 h 35"/>
                  <a:gd name="T6" fmla="*/ 0 w 35"/>
                  <a:gd name="T7" fmla="*/ 10 h 35"/>
                  <a:gd name="T8" fmla="*/ 0 w 35"/>
                  <a:gd name="T9" fmla="*/ 0 h 35"/>
                  <a:gd name="T10" fmla="*/ 35 w 35"/>
                  <a:gd name="T11" fmla="*/ 0 h 35"/>
                  <a:gd name="T12" fmla="*/ 35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35" y="35"/>
                    </a:moveTo>
                    <a:lnTo>
                      <a:pt x="24" y="35"/>
                    </a:lnTo>
                    <a:lnTo>
                      <a:pt x="24" y="1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387"/>
              <p:cNvSpPr>
                <a:spLocks noEditPoints="1"/>
              </p:cNvSpPr>
              <p:nvPr/>
            </p:nvSpPr>
            <p:spPr bwMode="auto">
              <a:xfrm>
                <a:off x="674" y="3417"/>
                <a:ext cx="11" cy="162"/>
              </a:xfrm>
              <a:custGeom>
                <a:avLst/>
                <a:gdLst>
                  <a:gd name="T0" fmla="*/ 11 w 11"/>
                  <a:gd name="T1" fmla="*/ 162 h 162"/>
                  <a:gd name="T2" fmla="*/ 0 w 11"/>
                  <a:gd name="T3" fmla="*/ 162 h 162"/>
                  <a:gd name="T4" fmla="*/ 0 w 11"/>
                  <a:gd name="T5" fmla="*/ 109 h 162"/>
                  <a:gd name="T6" fmla="*/ 11 w 11"/>
                  <a:gd name="T7" fmla="*/ 109 h 162"/>
                  <a:gd name="T8" fmla="*/ 11 w 11"/>
                  <a:gd name="T9" fmla="*/ 162 h 162"/>
                  <a:gd name="T10" fmla="*/ 11 w 11"/>
                  <a:gd name="T11" fmla="*/ 56 h 162"/>
                  <a:gd name="T12" fmla="*/ 0 w 11"/>
                  <a:gd name="T13" fmla="*/ 56 h 162"/>
                  <a:gd name="T14" fmla="*/ 0 w 11"/>
                  <a:gd name="T15" fmla="*/ 0 h 162"/>
                  <a:gd name="T16" fmla="*/ 11 w 11"/>
                  <a:gd name="T17" fmla="*/ 0 h 162"/>
                  <a:gd name="T18" fmla="*/ 11 w 11"/>
                  <a:gd name="T19" fmla="*/ 5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62">
                    <a:moveTo>
                      <a:pt x="11" y="162"/>
                    </a:moveTo>
                    <a:lnTo>
                      <a:pt x="0" y="162"/>
                    </a:lnTo>
                    <a:lnTo>
                      <a:pt x="0" y="109"/>
                    </a:lnTo>
                    <a:lnTo>
                      <a:pt x="11" y="109"/>
                    </a:lnTo>
                    <a:lnTo>
                      <a:pt x="11" y="162"/>
                    </a:lnTo>
                    <a:close/>
                    <a:moveTo>
                      <a:pt x="11" y="56"/>
                    </a:moveTo>
                    <a:lnTo>
                      <a:pt x="0" y="56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388"/>
              <p:cNvSpPr>
                <a:spLocks noEditPoints="1"/>
              </p:cNvSpPr>
              <p:nvPr/>
            </p:nvSpPr>
            <p:spPr bwMode="auto">
              <a:xfrm>
                <a:off x="1085" y="3329"/>
                <a:ext cx="121" cy="120"/>
              </a:xfrm>
              <a:custGeom>
                <a:avLst/>
                <a:gdLst>
                  <a:gd name="T0" fmla="*/ 121 w 121"/>
                  <a:gd name="T1" fmla="*/ 120 h 120"/>
                  <a:gd name="T2" fmla="*/ 0 w 121"/>
                  <a:gd name="T3" fmla="*/ 120 h 120"/>
                  <a:gd name="T4" fmla="*/ 0 w 121"/>
                  <a:gd name="T5" fmla="*/ 0 h 120"/>
                  <a:gd name="T6" fmla="*/ 121 w 121"/>
                  <a:gd name="T7" fmla="*/ 0 h 120"/>
                  <a:gd name="T8" fmla="*/ 121 w 121"/>
                  <a:gd name="T9" fmla="*/ 120 h 120"/>
                  <a:gd name="T10" fmla="*/ 10 w 121"/>
                  <a:gd name="T11" fmla="*/ 110 h 120"/>
                  <a:gd name="T12" fmla="*/ 110 w 121"/>
                  <a:gd name="T13" fmla="*/ 110 h 120"/>
                  <a:gd name="T14" fmla="*/ 110 w 121"/>
                  <a:gd name="T15" fmla="*/ 10 h 120"/>
                  <a:gd name="T16" fmla="*/ 10 w 121"/>
                  <a:gd name="T17" fmla="*/ 10 h 120"/>
                  <a:gd name="T18" fmla="*/ 10 w 121"/>
                  <a:gd name="T19" fmla="*/ 11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1" h="120">
                    <a:moveTo>
                      <a:pt x="121" y="120"/>
                    </a:moveTo>
                    <a:lnTo>
                      <a:pt x="0" y="120"/>
                    </a:lnTo>
                    <a:lnTo>
                      <a:pt x="0" y="0"/>
                    </a:lnTo>
                    <a:lnTo>
                      <a:pt x="121" y="0"/>
                    </a:lnTo>
                    <a:lnTo>
                      <a:pt x="121" y="120"/>
                    </a:lnTo>
                    <a:close/>
                    <a:moveTo>
                      <a:pt x="10" y="110"/>
                    </a:moveTo>
                    <a:lnTo>
                      <a:pt x="110" y="110"/>
                    </a:lnTo>
                    <a:lnTo>
                      <a:pt x="110" y="10"/>
                    </a:lnTo>
                    <a:lnTo>
                      <a:pt x="10" y="10"/>
                    </a:lnTo>
                    <a:lnTo>
                      <a:pt x="10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389"/>
              <p:cNvSpPr>
                <a:spLocks noEditPoints="1"/>
              </p:cNvSpPr>
              <p:nvPr/>
            </p:nvSpPr>
            <p:spPr bwMode="auto">
              <a:xfrm>
                <a:off x="1195" y="3329"/>
                <a:ext cx="121" cy="120"/>
              </a:xfrm>
              <a:custGeom>
                <a:avLst/>
                <a:gdLst>
                  <a:gd name="T0" fmla="*/ 121 w 121"/>
                  <a:gd name="T1" fmla="*/ 120 h 120"/>
                  <a:gd name="T2" fmla="*/ 0 w 121"/>
                  <a:gd name="T3" fmla="*/ 120 h 120"/>
                  <a:gd name="T4" fmla="*/ 0 w 121"/>
                  <a:gd name="T5" fmla="*/ 0 h 120"/>
                  <a:gd name="T6" fmla="*/ 121 w 121"/>
                  <a:gd name="T7" fmla="*/ 0 h 120"/>
                  <a:gd name="T8" fmla="*/ 121 w 121"/>
                  <a:gd name="T9" fmla="*/ 120 h 120"/>
                  <a:gd name="T10" fmla="*/ 11 w 121"/>
                  <a:gd name="T11" fmla="*/ 110 h 120"/>
                  <a:gd name="T12" fmla="*/ 110 w 121"/>
                  <a:gd name="T13" fmla="*/ 110 h 120"/>
                  <a:gd name="T14" fmla="*/ 110 w 121"/>
                  <a:gd name="T15" fmla="*/ 10 h 120"/>
                  <a:gd name="T16" fmla="*/ 11 w 121"/>
                  <a:gd name="T17" fmla="*/ 10 h 120"/>
                  <a:gd name="T18" fmla="*/ 11 w 121"/>
                  <a:gd name="T19" fmla="*/ 11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1" h="120">
                    <a:moveTo>
                      <a:pt x="121" y="120"/>
                    </a:moveTo>
                    <a:lnTo>
                      <a:pt x="0" y="120"/>
                    </a:lnTo>
                    <a:lnTo>
                      <a:pt x="0" y="0"/>
                    </a:lnTo>
                    <a:lnTo>
                      <a:pt x="121" y="0"/>
                    </a:lnTo>
                    <a:lnTo>
                      <a:pt x="121" y="120"/>
                    </a:lnTo>
                    <a:close/>
                    <a:moveTo>
                      <a:pt x="11" y="110"/>
                    </a:moveTo>
                    <a:lnTo>
                      <a:pt x="110" y="110"/>
                    </a:lnTo>
                    <a:lnTo>
                      <a:pt x="110" y="10"/>
                    </a:lnTo>
                    <a:lnTo>
                      <a:pt x="11" y="10"/>
                    </a:lnTo>
                    <a:lnTo>
                      <a:pt x="11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390"/>
              <p:cNvSpPr>
                <a:spLocks noEditPoints="1"/>
              </p:cNvSpPr>
              <p:nvPr/>
            </p:nvSpPr>
            <p:spPr bwMode="auto">
              <a:xfrm>
                <a:off x="1305" y="3329"/>
                <a:ext cx="121" cy="120"/>
              </a:xfrm>
              <a:custGeom>
                <a:avLst/>
                <a:gdLst>
                  <a:gd name="T0" fmla="*/ 121 w 121"/>
                  <a:gd name="T1" fmla="*/ 120 h 120"/>
                  <a:gd name="T2" fmla="*/ 0 w 121"/>
                  <a:gd name="T3" fmla="*/ 120 h 120"/>
                  <a:gd name="T4" fmla="*/ 0 w 121"/>
                  <a:gd name="T5" fmla="*/ 0 h 120"/>
                  <a:gd name="T6" fmla="*/ 121 w 121"/>
                  <a:gd name="T7" fmla="*/ 0 h 120"/>
                  <a:gd name="T8" fmla="*/ 121 w 121"/>
                  <a:gd name="T9" fmla="*/ 120 h 120"/>
                  <a:gd name="T10" fmla="*/ 11 w 121"/>
                  <a:gd name="T11" fmla="*/ 110 h 120"/>
                  <a:gd name="T12" fmla="*/ 110 w 121"/>
                  <a:gd name="T13" fmla="*/ 110 h 120"/>
                  <a:gd name="T14" fmla="*/ 110 w 121"/>
                  <a:gd name="T15" fmla="*/ 10 h 120"/>
                  <a:gd name="T16" fmla="*/ 11 w 121"/>
                  <a:gd name="T17" fmla="*/ 10 h 120"/>
                  <a:gd name="T18" fmla="*/ 11 w 121"/>
                  <a:gd name="T19" fmla="*/ 11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1" h="120">
                    <a:moveTo>
                      <a:pt x="121" y="120"/>
                    </a:moveTo>
                    <a:lnTo>
                      <a:pt x="0" y="120"/>
                    </a:lnTo>
                    <a:lnTo>
                      <a:pt x="0" y="0"/>
                    </a:lnTo>
                    <a:lnTo>
                      <a:pt x="121" y="0"/>
                    </a:lnTo>
                    <a:lnTo>
                      <a:pt x="121" y="120"/>
                    </a:lnTo>
                    <a:close/>
                    <a:moveTo>
                      <a:pt x="11" y="110"/>
                    </a:moveTo>
                    <a:lnTo>
                      <a:pt x="110" y="110"/>
                    </a:lnTo>
                    <a:lnTo>
                      <a:pt x="110" y="10"/>
                    </a:lnTo>
                    <a:lnTo>
                      <a:pt x="11" y="10"/>
                    </a:lnTo>
                    <a:lnTo>
                      <a:pt x="11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391"/>
              <p:cNvSpPr>
                <a:spLocks noEditPoints="1"/>
              </p:cNvSpPr>
              <p:nvPr/>
            </p:nvSpPr>
            <p:spPr bwMode="auto">
              <a:xfrm>
                <a:off x="1085" y="3439"/>
                <a:ext cx="121" cy="121"/>
              </a:xfrm>
              <a:custGeom>
                <a:avLst/>
                <a:gdLst>
                  <a:gd name="T0" fmla="*/ 121 w 121"/>
                  <a:gd name="T1" fmla="*/ 121 h 121"/>
                  <a:gd name="T2" fmla="*/ 0 w 121"/>
                  <a:gd name="T3" fmla="*/ 121 h 121"/>
                  <a:gd name="T4" fmla="*/ 0 w 121"/>
                  <a:gd name="T5" fmla="*/ 0 h 121"/>
                  <a:gd name="T6" fmla="*/ 121 w 121"/>
                  <a:gd name="T7" fmla="*/ 0 h 121"/>
                  <a:gd name="T8" fmla="*/ 121 w 121"/>
                  <a:gd name="T9" fmla="*/ 121 h 121"/>
                  <a:gd name="T10" fmla="*/ 10 w 121"/>
                  <a:gd name="T11" fmla="*/ 110 h 121"/>
                  <a:gd name="T12" fmla="*/ 110 w 121"/>
                  <a:gd name="T13" fmla="*/ 110 h 121"/>
                  <a:gd name="T14" fmla="*/ 110 w 121"/>
                  <a:gd name="T15" fmla="*/ 10 h 121"/>
                  <a:gd name="T16" fmla="*/ 10 w 121"/>
                  <a:gd name="T17" fmla="*/ 10 h 121"/>
                  <a:gd name="T18" fmla="*/ 10 w 121"/>
                  <a:gd name="T19" fmla="*/ 11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1" h="121">
                    <a:moveTo>
                      <a:pt x="121" y="121"/>
                    </a:moveTo>
                    <a:lnTo>
                      <a:pt x="0" y="121"/>
                    </a:lnTo>
                    <a:lnTo>
                      <a:pt x="0" y="0"/>
                    </a:lnTo>
                    <a:lnTo>
                      <a:pt x="121" y="0"/>
                    </a:lnTo>
                    <a:lnTo>
                      <a:pt x="121" y="121"/>
                    </a:lnTo>
                    <a:close/>
                    <a:moveTo>
                      <a:pt x="10" y="110"/>
                    </a:moveTo>
                    <a:lnTo>
                      <a:pt x="110" y="110"/>
                    </a:lnTo>
                    <a:lnTo>
                      <a:pt x="110" y="10"/>
                    </a:lnTo>
                    <a:lnTo>
                      <a:pt x="10" y="10"/>
                    </a:lnTo>
                    <a:lnTo>
                      <a:pt x="10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392"/>
              <p:cNvSpPr>
                <a:spLocks noEditPoints="1"/>
              </p:cNvSpPr>
              <p:nvPr/>
            </p:nvSpPr>
            <p:spPr bwMode="auto">
              <a:xfrm>
                <a:off x="1195" y="3439"/>
                <a:ext cx="121" cy="121"/>
              </a:xfrm>
              <a:custGeom>
                <a:avLst/>
                <a:gdLst>
                  <a:gd name="T0" fmla="*/ 121 w 121"/>
                  <a:gd name="T1" fmla="*/ 121 h 121"/>
                  <a:gd name="T2" fmla="*/ 0 w 121"/>
                  <a:gd name="T3" fmla="*/ 121 h 121"/>
                  <a:gd name="T4" fmla="*/ 0 w 121"/>
                  <a:gd name="T5" fmla="*/ 0 h 121"/>
                  <a:gd name="T6" fmla="*/ 121 w 121"/>
                  <a:gd name="T7" fmla="*/ 0 h 121"/>
                  <a:gd name="T8" fmla="*/ 121 w 121"/>
                  <a:gd name="T9" fmla="*/ 121 h 121"/>
                  <a:gd name="T10" fmla="*/ 11 w 121"/>
                  <a:gd name="T11" fmla="*/ 110 h 121"/>
                  <a:gd name="T12" fmla="*/ 110 w 121"/>
                  <a:gd name="T13" fmla="*/ 110 h 121"/>
                  <a:gd name="T14" fmla="*/ 110 w 121"/>
                  <a:gd name="T15" fmla="*/ 10 h 121"/>
                  <a:gd name="T16" fmla="*/ 11 w 121"/>
                  <a:gd name="T17" fmla="*/ 10 h 121"/>
                  <a:gd name="T18" fmla="*/ 11 w 121"/>
                  <a:gd name="T19" fmla="*/ 11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1" h="121">
                    <a:moveTo>
                      <a:pt x="121" y="121"/>
                    </a:moveTo>
                    <a:lnTo>
                      <a:pt x="0" y="121"/>
                    </a:lnTo>
                    <a:lnTo>
                      <a:pt x="0" y="0"/>
                    </a:lnTo>
                    <a:lnTo>
                      <a:pt x="121" y="0"/>
                    </a:lnTo>
                    <a:lnTo>
                      <a:pt x="121" y="121"/>
                    </a:lnTo>
                    <a:close/>
                    <a:moveTo>
                      <a:pt x="11" y="110"/>
                    </a:moveTo>
                    <a:lnTo>
                      <a:pt x="110" y="110"/>
                    </a:lnTo>
                    <a:lnTo>
                      <a:pt x="110" y="10"/>
                    </a:lnTo>
                    <a:lnTo>
                      <a:pt x="11" y="10"/>
                    </a:lnTo>
                    <a:lnTo>
                      <a:pt x="11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393"/>
              <p:cNvSpPr>
                <a:spLocks noEditPoints="1"/>
              </p:cNvSpPr>
              <p:nvPr/>
            </p:nvSpPr>
            <p:spPr bwMode="auto">
              <a:xfrm>
                <a:off x="1305" y="3439"/>
                <a:ext cx="121" cy="121"/>
              </a:xfrm>
              <a:custGeom>
                <a:avLst/>
                <a:gdLst>
                  <a:gd name="T0" fmla="*/ 121 w 121"/>
                  <a:gd name="T1" fmla="*/ 121 h 121"/>
                  <a:gd name="T2" fmla="*/ 0 w 121"/>
                  <a:gd name="T3" fmla="*/ 121 h 121"/>
                  <a:gd name="T4" fmla="*/ 0 w 121"/>
                  <a:gd name="T5" fmla="*/ 0 h 121"/>
                  <a:gd name="T6" fmla="*/ 121 w 121"/>
                  <a:gd name="T7" fmla="*/ 0 h 121"/>
                  <a:gd name="T8" fmla="*/ 121 w 121"/>
                  <a:gd name="T9" fmla="*/ 121 h 121"/>
                  <a:gd name="T10" fmla="*/ 11 w 121"/>
                  <a:gd name="T11" fmla="*/ 110 h 121"/>
                  <a:gd name="T12" fmla="*/ 110 w 121"/>
                  <a:gd name="T13" fmla="*/ 110 h 121"/>
                  <a:gd name="T14" fmla="*/ 110 w 121"/>
                  <a:gd name="T15" fmla="*/ 10 h 121"/>
                  <a:gd name="T16" fmla="*/ 11 w 121"/>
                  <a:gd name="T17" fmla="*/ 10 h 121"/>
                  <a:gd name="T18" fmla="*/ 11 w 121"/>
                  <a:gd name="T19" fmla="*/ 11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1" h="121">
                    <a:moveTo>
                      <a:pt x="121" y="121"/>
                    </a:moveTo>
                    <a:lnTo>
                      <a:pt x="0" y="121"/>
                    </a:lnTo>
                    <a:lnTo>
                      <a:pt x="0" y="0"/>
                    </a:lnTo>
                    <a:lnTo>
                      <a:pt x="121" y="0"/>
                    </a:lnTo>
                    <a:lnTo>
                      <a:pt x="121" y="121"/>
                    </a:lnTo>
                    <a:close/>
                    <a:moveTo>
                      <a:pt x="11" y="110"/>
                    </a:moveTo>
                    <a:lnTo>
                      <a:pt x="110" y="110"/>
                    </a:lnTo>
                    <a:lnTo>
                      <a:pt x="110" y="10"/>
                    </a:lnTo>
                    <a:lnTo>
                      <a:pt x="11" y="10"/>
                    </a:lnTo>
                    <a:lnTo>
                      <a:pt x="11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394"/>
              <p:cNvSpPr>
                <a:spLocks noEditPoints="1"/>
              </p:cNvSpPr>
              <p:nvPr/>
            </p:nvSpPr>
            <p:spPr bwMode="auto">
              <a:xfrm>
                <a:off x="1085" y="3549"/>
                <a:ext cx="121" cy="121"/>
              </a:xfrm>
              <a:custGeom>
                <a:avLst/>
                <a:gdLst>
                  <a:gd name="T0" fmla="*/ 121 w 121"/>
                  <a:gd name="T1" fmla="*/ 121 h 121"/>
                  <a:gd name="T2" fmla="*/ 0 w 121"/>
                  <a:gd name="T3" fmla="*/ 121 h 121"/>
                  <a:gd name="T4" fmla="*/ 0 w 121"/>
                  <a:gd name="T5" fmla="*/ 0 h 121"/>
                  <a:gd name="T6" fmla="*/ 121 w 121"/>
                  <a:gd name="T7" fmla="*/ 0 h 121"/>
                  <a:gd name="T8" fmla="*/ 121 w 121"/>
                  <a:gd name="T9" fmla="*/ 121 h 121"/>
                  <a:gd name="T10" fmla="*/ 10 w 121"/>
                  <a:gd name="T11" fmla="*/ 110 h 121"/>
                  <a:gd name="T12" fmla="*/ 110 w 121"/>
                  <a:gd name="T13" fmla="*/ 110 h 121"/>
                  <a:gd name="T14" fmla="*/ 110 w 121"/>
                  <a:gd name="T15" fmla="*/ 11 h 121"/>
                  <a:gd name="T16" fmla="*/ 10 w 121"/>
                  <a:gd name="T17" fmla="*/ 11 h 121"/>
                  <a:gd name="T18" fmla="*/ 10 w 121"/>
                  <a:gd name="T19" fmla="*/ 11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1" h="121">
                    <a:moveTo>
                      <a:pt x="121" y="121"/>
                    </a:moveTo>
                    <a:lnTo>
                      <a:pt x="0" y="121"/>
                    </a:lnTo>
                    <a:lnTo>
                      <a:pt x="0" y="0"/>
                    </a:lnTo>
                    <a:lnTo>
                      <a:pt x="121" y="0"/>
                    </a:lnTo>
                    <a:lnTo>
                      <a:pt x="121" y="121"/>
                    </a:lnTo>
                    <a:close/>
                    <a:moveTo>
                      <a:pt x="10" y="110"/>
                    </a:moveTo>
                    <a:lnTo>
                      <a:pt x="110" y="110"/>
                    </a:lnTo>
                    <a:lnTo>
                      <a:pt x="110" y="11"/>
                    </a:lnTo>
                    <a:lnTo>
                      <a:pt x="10" y="11"/>
                    </a:lnTo>
                    <a:lnTo>
                      <a:pt x="10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395"/>
              <p:cNvSpPr>
                <a:spLocks noEditPoints="1"/>
              </p:cNvSpPr>
              <p:nvPr/>
            </p:nvSpPr>
            <p:spPr bwMode="auto">
              <a:xfrm>
                <a:off x="1195" y="3549"/>
                <a:ext cx="121" cy="121"/>
              </a:xfrm>
              <a:custGeom>
                <a:avLst/>
                <a:gdLst>
                  <a:gd name="T0" fmla="*/ 121 w 121"/>
                  <a:gd name="T1" fmla="*/ 121 h 121"/>
                  <a:gd name="T2" fmla="*/ 0 w 121"/>
                  <a:gd name="T3" fmla="*/ 121 h 121"/>
                  <a:gd name="T4" fmla="*/ 0 w 121"/>
                  <a:gd name="T5" fmla="*/ 0 h 121"/>
                  <a:gd name="T6" fmla="*/ 121 w 121"/>
                  <a:gd name="T7" fmla="*/ 0 h 121"/>
                  <a:gd name="T8" fmla="*/ 121 w 121"/>
                  <a:gd name="T9" fmla="*/ 121 h 121"/>
                  <a:gd name="T10" fmla="*/ 11 w 121"/>
                  <a:gd name="T11" fmla="*/ 110 h 121"/>
                  <a:gd name="T12" fmla="*/ 110 w 121"/>
                  <a:gd name="T13" fmla="*/ 110 h 121"/>
                  <a:gd name="T14" fmla="*/ 110 w 121"/>
                  <a:gd name="T15" fmla="*/ 11 h 121"/>
                  <a:gd name="T16" fmla="*/ 11 w 121"/>
                  <a:gd name="T17" fmla="*/ 11 h 121"/>
                  <a:gd name="T18" fmla="*/ 11 w 121"/>
                  <a:gd name="T19" fmla="*/ 11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1" h="121">
                    <a:moveTo>
                      <a:pt x="121" y="121"/>
                    </a:moveTo>
                    <a:lnTo>
                      <a:pt x="0" y="121"/>
                    </a:lnTo>
                    <a:lnTo>
                      <a:pt x="0" y="0"/>
                    </a:lnTo>
                    <a:lnTo>
                      <a:pt x="121" y="0"/>
                    </a:lnTo>
                    <a:lnTo>
                      <a:pt x="121" y="121"/>
                    </a:lnTo>
                    <a:close/>
                    <a:moveTo>
                      <a:pt x="11" y="110"/>
                    </a:moveTo>
                    <a:lnTo>
                      <a:pt x="110" y="110"/>
                    </a:lnTo>
                    <a:lnTo>
                      <a:pt x="110" y="11"/>
                    </a:lnTo>
                    <a:lnTo>
                      <a:pt x="11" y="11"/>
                    </a:lnTo>
                    <a:lnTo>
                      <a:pt x="11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396"/>
              <p:cNvSpPr>
                <a:spLocks noEditPoints="1"/>
              </p:cNvSpPr>
              <p:nvPr/>
            </p:nvSpPr>
            <p:spPr bwMode="auto">
              <a:xfrm>
                <a:off x="1305" y="3549"/>
                <a:ext cx="121" cy="121"/>
              </a:xfrm>
              <a:custGeom>
                <a:avLst/>
                <a:gdLst>
                  <a:gd name="T0" fmla="*/ 121 w 121"/>
                  <a:gd name="T1" fmla="*/ 121 h 121"/>
                  <a:gd name="T2" fmla="*/ 0 w 121"/>
                  <a:gd name="T3" fmla="*/ 121 h 121"/>
                  <a:gd name="T4" fmla="*/ 0 w 121"/>
                  <a:gd name="T5" fmla="*/ 0 h 121"/>
                  <a:gd name="T6" fmla="*/ 121 w 121"/>
                  <a:gd name="T7" fmla="*/ 0 h 121"/>
                  <a:gd name="T8" fmla="*/ 121 w 121"/>
                  <a:gd name="T9" fmla="*/ 121 h 121"/>
                  <a:gd name="T10" fmla="*/ 11 w 121"/>
                  <a:gd name="T11" fmla="*/ 110 h 121"/>
                  <a:gd name="T12" fmla="*/ 110 w 121"/>
                  <a:gd name="T13" fmla="*/ 110 h 121"/>
                  <a:gd name="T14" fmla="*/ 110 w 121"/>
                  <a:gd name="T15" fmla="*/ 11 h 121"/>
                  <a:gd name="T16" fmla="*/ 11 w 121"/>
                  <a:gd name="T17" fmla="*/ 11 h 121"/>
                  <a:gd name="T18" fmla="*/ 11 w 121"/>
                  <a:gd name="T19" fmla="*/ 11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1" h="121">
                    <a:moveTo>
                      <a:pt x="121" y="121"/>
                    </a:moveTo>
                    <a:lnTo>
                      <a:pt x="0" y="121"/>
                    </a:lnTo>
                    <a:lnTo>
                      <a:pt x="0" y="0"/>
                    </a:lnTo>
                    <a:lnTo>
                      <a:pt x="121" y="0"/>
                    </a:lnTo>
                    <a:lnTo>
                      <a:pt x="121" y="121"/>
                    </a:lnTo>
                    <a:close/>
                    <a:moveTo>
                      <a:pt x="11" y="110"/>
                    </a:moveTo>
                    <a:lnTo>
                      <a:pt x="110" y="110"/>
                    </a:lnTo>
                    <a:lnTo>
                      <a:pt x="110" y="11"/>
                    </a:lnTo>
                    <a:lnTo>
                      <a:pt x="11" y="11"/>
                    </a:lnTo>
                    <a:lnTo>
                      <a:pt x="11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397"/>
              <p:cNvSpPr>
                <a:spLocks noEditPoints="1"/>
              </p:cNvSpPr>
              <p:nvPr/>
            </p:nvSpPr>
            <p:spPr bwMode="auto">
              <a:xfrm>
                <a:off x="1824" y="3329"/>
                <a:ext cx="341" cy="341"/>
              </a:xfrm>
              <a:custGeom>
                <a:avLst/>
                <a:gdLst>
                  <a:gd name="T0" fmla="*/ 330 w 341"/>
                  <a:gd name="T1" fmla="*/ 10 h 341"/>
                  <a:gd name="T2" fmla="*/ 330 w 341"/>
                  <a:gd name="T3" fmla="*/ 330 h 341"/>
                  <a:gd name="T4" fmla="*/ 10 w 341"/>
                  <a:gd name="T5" fmla="*/ 330 h 341"/>
                  <a:gd name="T6" fmla="*/ 10 w 341"/>
                  <a:gd name="T7" fmla="*/ 10 h 341"/>
                  <a:gd name="T8" fmla="*/ 330 w 341"/>
                  <a:gd name="T9" fmla="*/ 10 h 341"/>
                  <a:gd name="T10" fmla="*/ 341 w 341"/>
                  <a:gd name="T11" fmla="*/ 0 h 341"/>
                  <a:gd name="T12" fmla="*/ 0 w 341"/>
                  <a:gd name="T13" fmla="*/ 0 h 341"/>
                  <a:gd name="T14" fmla="*/ 0 w 341"/>
                  <a:gd name="T15" fmla="*/ 341 h 341"/>
                  <a:gd name="T16" fmla="*/ 341 w 341"/>
                  <a:gd name="T17" fmla="*/ 341 h 341"/>
                  <a:gd name="T18" fmla="*/ 341 w 341"/>
                  <a:gd name="T19" fmla="*/ 0 h 341"/>
                  <a:gd name="T20" fmla="*/ 341 w 341"/>
                  <a:gd name="T21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1" h="341">
                    <a:moveTo>
                      <a:pt x="330" y="10"/>
                    </a:moveTo>
                    <a:lnTo>
                      <a:pt x="330" y="330"/>
                    </a:lnTo>
                    <a:lnTo>
                      <a:pt x="10" y="330"/>
                    </a:lnTo>
                    <a:lnTo>
                      <a:pt x="10" y="10"/>
                    </a:lnTo>
                    <a:lnTo>
                      <a:pt x="330" y="10"/>
                    </a:lnTo>
                    <a:close/>
                    <a:moveTo>
                      <a:pt x="341" y="0"/>
                    </a:moveTo>
                    <a:lnTo>
                      <a:pt x="0" y="0"/>
                    </a:lnTo>
                    <a:lnTo>
                      <a:pt x="0" y="341"/>
                    </a:lnTo>
                    <a:lnTo>
                      <a:pt x="341" y="341"/>
                    </a:lnTo>
                    <a:lnTo>
                      <a:pt x="341" y="0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398"/>
              <p:cNvSpPr>
                <a:spLocks noEditPoints="1"/>
              </p:cNvSpPr>
              <p:nvPr/>
            </p:nvSpPr>
            <p:spPr bwMode="auto">
              <a:xfrm>
                <a:off x="1824" y="3329"/>
                <a:ext cx="341" cy="341"/>
              </a:xfrm>
              <a:custGeom>
                <a:avLst/>
                <a:gdLst>
                  <a:gd name="T0" fmla="*/ 330 w 341"/>
                  <a:gd name="T1" fmla="*/ 10 h 341"/>
                  <a:gd name="T2" fmla="*/ 330 w 341"/>
                  <a:gd name="T3" fmla="*/ 330 h 341"/>
                  <a:gd name="T4" fmla="*/ 10 w 341"/>
                  <a:gd name="T5" fmla="*/ 330 h 341"/>
                  <a:gd name="T6" fmla="*/ 10 w 341"/>
                  <a:gd name="T7" fmla="*/ 10 h 341"/>
                  <a:gd name="T8" fmla="*/ 330 w 341"/>
                  <a:gd name="T9" fmla="*/ 10 h 341"/>
                  <a:gd name="T10" fmla="*/ 341 w 341"/>
                  <a:gd name="T11" fmla="*/ 0 h 341"/>
                  <a:gd name="T12" fmla="*/ 0 w 341"/>
                  <a:gd name="T13" fmla="*/ 0 h 341"/>
                  <a:gd name="T14" fmla="*/ 0 w 341"/>
                  <a:gd name="T15" fmla="*/ 341 h 341"/>
                  <a:gd name="T16" fmla="*/ 341 w 341"/>
                  <a:gd name="T17" fmla="*/ 341 h 341"/>
                  <a:gd name="T18" fmla="*/ 341 w 341"/>
                  <a:gd name="T19" fmla="*/ 0 h 341"/>
                  <a:gd name="T20" fmla="*/ 341 w 341"/>
                  <a:gd name="T21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1" h="341">
                    <a:moveTo>
                      <a:pt x="330" y="10"/>
                    </a:moveTo>
                    <a:lnTo>
                      <a:pt x="330" y="330"/>
                    </a:lnTo>
                    <a:lnTo>
                      <a:pt x="10" y="330"/>
                    </a:lnTo>
                    <a:lnTo>
                      <a:pt x="10" y="10"/>
                    </a:lnTo>
                    <a:lnTo>
                      <a:pt x="330" y="10"/>
                    </a:lnTo>
                    <a:moveTo>
                      <a:pt x="341" y="0"/>
                    </a:moveTo>
                    <a:lnTo>
                      <a:pt x="0" y="0"/>
                    </a:lnTo>
                    <a:lnTo>
                      <a:pt x="0" y="341"/>
                    </a:lnTo>
                    <a:lnTo>
                      <a:pt x="341" y="341"/>
                    </a:lnTo>
                    <a:lnTo>
                      <a:pt x="341" y="0"/>
                    </a:lnTo>
                    <a:lnTo>
                      <a:pt x="3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399"/>
              <p:cNvSpPr>
                <a:spLocks/>
              </p:cNvSpPr>
              <p:nvPr/>
            </p:nvSpPr>
            <p:spPr bwMode="auto">
              <a:xfrm>
                <a:off x="1898" y="3332"/>
                <a:ext cx="89" cy="334"/>
              </a:xfrm>
              <a:custGeom>
                <a:avLst/>
                <a:gdLst>
                  <a:gd name="T0" fmla="*/ 18 w 50"/>
                  <a:gd name="T1" fmla="*/ 188 h 188"/>
                  <a:gd name="T2" fmla="*/ 14 w 50"/>
                  <a:gd name="T3" fmla="*/ 184 h 188"/>
                  <a:gd name="T4" fmla="*/ 22 w 50"/>
                  <a:gd name="T5" fmla="*/ 85 h 188"/>
                  <a:gd name="T6" fmla="*/ 10 w 50"/>
                  <a:gd name="T7" fmla="*/ 0 h 188"/>
                  <a:gd name="T8" fmla="*/ 16 w 50"/>
                  <a:gd name="T9" fmla="*/ 2 h 188"/>
                  <a:gd name="T10" fmla="*/ 27 w 50"/>
                  <a:gd name="T11" fmla="*/ 83 h 188"/>
                  <a:gd name="T12" fmla="*/ 18 w 50"/>
                  <a:gd name="T13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88">
                    <a:moveTo>
                      <a:pt x="18" y="188"/>
                    </a:moveTo>
                    <a:cubicBezTo>
                      <a:pt x="14" y="184"/>
                      <a:pt x="14" y="184"/>
                      <a:pt x="14" y="184"/>
                    </a:cubicBezTo>
                    <a:cubicBezTo>
                      <a:pt x="20" y="179"/>
                      <a:pt x="43" y="132"/>
                      <a:pt x="22" y="85"/>
                    </a:cubicBezTo>
                    <a:cubicBezTo>
                      <a:pt x="0" y="36"/>
                      <a:pt x="10" y="2"/>
                      <a:pt x="10" y="0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6" y="36"/>
                      <a:pt x="27" y="83"/>
                    </a:cubicBezTo>
                    <a:cubicBezTo>
                      <a:pt x="50" y="133"/>
                      <a:pt x="25" y="182"/>
                      <a:pt x="18" y="18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400"/>
              <p:cNvSpPr>
                <a:spLocks/>
              </p:cNvSpPr>
              <p:nvPr/>
            </p:nvSpPr>
            <p:spPr bwMode="auto">
              <a:xfrm>
                <a:off x="2026" y="3332"/>
                <a:ext cx="66" cy="336"/>
              </a:xfrm>
              <a:custGeom>
                <a:avLst/>
                <a:gdLst>
                  <a:gd name="T0" fmla="*/ 27 w 37"/>
                  <a:gd name="T1" fmla="*/ 189 h 189"/>
                  <a:gd name="T2" fmla="*/ 21 w 37"/>
                  <a:gd name="T3" fmla="*/ 187 h 189"/>
                  <a:gd name="T4" fmla="*/ 12 w 37"/>
                  <a:gd name="T5" fmla="*/ 103 h 189"/>
                  <a:gd name="T6" fmla="*/ 2 w 37"/>
                  <a:gd name="T7" fmla="*/ 71 h 189"/>
                  <a:gd name="T8" fmla="*/ 20 w 37"/>
                  <a:gd name="T9" fmla="*/ 0 h 189"/>
                  <a:gd name="T10" fmla="*/ 25 w 37"/>
                  <a:gd name="T11" fmla="*/ 3 h 189"/>
                  <a:gd name="T12" fmla="*/ 8 w 37"/>
                  <a:gd name="T13" fmla="*/ 71 h 189"/>
                  <a:gd name="T14" fmla="*/ 17 w 37"/>
                  <a:gd name="T15" fmla="*/ 101 h 189"/>
                  <a:gd name="T16" fmla="*/ 27 w 37"/>
                  <a:gd name="T17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89">
                    <a:moveTo>
                      <a:pt x="27" y="189"/>
                    </a:moveTo>
                    <a:cubicBezTo>
                      <a:pt x="21" y="187"/>
                      <a:pt x="21" y="187"/>
                      <a:pt x="21" y="187"/>
                    </a:cubicBezTo>
                    <a:cubicBezTo>
                      <a:pt x="30" y="156"/>
                      <a:pt x="20" y="127"/>
                      <a:pt x="12" y="103"/>
                    </a:cubicBezTo>
                    <a:cubicBezTo>
                      <a:pt x="7" y="91"/>
                      <a:pt x="3" y="81"/>
                      <a:pt x="2" y="71"/>
                    </a:cubicBezTo>
                    <a:cubicBezTo>
                      <a:pt x="0" y="43"/>
                      <a:pt x="19" y="2"/>
                      <a:pt x="20" y="0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6" y="44"/>
                      <a:pt x="8" y="71"/>
                    </a:cubicBezTo>
                    <a:cubicBezTo>
                      <a:pt x="9" y="79"/>
                      <a:pt x="13" y="90"/>
                      <a:pt x="17" y="101"/>
                    </a:cubicBezTo>
                    <a:cubicBezTo>
                      <a:pt x="26" y="125"/>
                      <a:pt x="37" y="155"/>
                      <a:pt x="27" y="18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401"/>
              <p:cNvSpPr>
                <a:spLocks/>
              </p:cNvSpPr>
              <p:nvPr/>
            </p:nvSpPr>
            <p:spPr bwMode="auto">
              <a:xfrm>
                <a:off x="1827" y="3414"/>
                <a:ext cx="336" cy="69"/>
              </a:xfrm>
              <a:custGeom>
                <a:avLst/>
                <a:gdLst>
                  <a:gd name="T0" fmla="*/ 57 w 189"/>
                  <a:gd name="T1" fmla="*/ 35 h 39"/>
                  <a:gd name="T2" fmla="*/ 0 w 189"/>
                  <a:gd name="T3" fmla="*/ 18 h 39"/>
                  <a:gd name="T4" fmla="*/ 3 w 189"/>
                  <a:gd name="T5" fmla="*/ 13 h 39"/>
                  <a:gd name="T6" fmla="*/ 88 w 189"/>
                  <a:gd name="T7" fmla="*/ 25 h 39"/>
                  <a:gd name="T8" fmla="*/ 125 w 189"/>
                  <a:gd name="T9" fmla="*/ 13 h 39"/>
                  <a:gd name="T10" fmla="*/ 189 w 189"/>
                  <a:gd name="T11" fmla="*/ 11 h 39"/>
                  <a:gd name="T12" fmla="*/ 187 w 189"/>
                  <a:gd name="T13" fmla="*/ 16 h 39"/>
                  <a:gd name="T14" fmla="*/ 127 w 189"/>
                  <a:gd name="T15" fmla="*/ 18 h 39"/>
                  <a:gd name="T16" fmla="*/ 90 w 189"/>
                  <a:gd name="T17" fmla="*/ 31 h 39"/>
                  <a:gd name="T18" fmla="*/ 57 w 189"/>
                  <a:gd name="T19" fmla="*/ 3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9" h="39">
                    <a:moveTo>
                      <a:pt x="57" y="35"/>
                    </a:moveTo>
                    <a:cubicBezTo>
                      <a:pt x="22" y="35"/>
                      <a:pt x="1" y="19"/>
                      <a:pt x="0" y="18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4"/>
                      <a:pt x="37" y="39"/>
                      <a:pt x="88" y="25"/>
                    </a:cubicBezTo>
                    <a:cubicBezTo>
                      <a:pt x="104" y="21"/>
                      <a:pt x="116" y="16"/>
                      <a:pt x="125" y="13"/>
                    </a:cubicBezTo>
                    <a:cubicBezTo>
                      <a:pt x="146" y="4"/>
                      <a:pt x="157" y="0"/>
                      <a:pt x="189" y="11"/>
                    </a:cubicBezTo>
                    <a:cubicBezTo>
                      <a:pt x="187" y="16"/>
                      <a:pt x="187" y="16"/>
                      <a:pt x="187" y="16"/>
                    </a:cubicBezTo>
                    <a:cubicBezTo>
                      <a:pt x="157" y="6"/>
                      <a:pt x="148" y="10"/>
                      <a:pt x="127" y="18"/>
                    </a:cubicBezTo>
                    <a:cubicBezTo>
                      <a:pt x="118" y="22"/>
                      <a:pt x="106" y="26"/>
                      <a:pt x="90" y="31"/>
                    </a:cubicBezTo>
                    <a:cubicBezTo>
                      <a:pt x="78" y="34"/>
                      <a:pt x="67" y="35"/>
                      <a:pt x="57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402"/>
              <p:cNvSpPr>
                <a:spLocks/>
              </p:cNvSpPr>
              <p:nvPr/>
            </p:nvSpPr>
            <p:spPr bwMode="auto">
              <a:xfrm>
                <a:off x="1827" y="3529"/>
                <a:ext cx="338" cy="56"/>
              </a:xfrm>
              <a:custGeom>
                <a:avLst/>
                <a:gdLst>
                  <a:gd name="T0" fmla="*/ 3 w 190"/>
                  <a:gd name="T1" fmla="*/ 26 h 31"/>
                  <a:gd name="T2" fmla="*/ 0 w 190"/>
                  <a:gd name="T3" fmla="*/ 21 h 31"/>
                  <a:gd name="T4" fmla="*/ 81 w 190"/>
                  <a:gd name="T5" fmla="*/ 8 h 31"/>
                  <a:gd name="T6" fmla="*/ 108 w 190"/>
                  <a:gd name="T7" fmla="*/ 13 h 31"/>
                  <a:gd name="T8" fmla="*/ 187 w 190"/>
                  <a:gd name="T9" fmla="*/ 7 h 31"/>
                  <a:gd name="T10" fmla="*/ 190 w 190"/>
                  <a:gd name="T11" fmla="*/ 12 h 31"/>
                  <a:gd name="T12" fmla="*/ 107 w 190"/>
                  <a:gd name="T13" fmla="*/ 19 h 31"/>
                  <a:gd name="T14" fmla="*/ 80 w 190"/>
                  <a:gd name="T15" fmla="*/ 14 h 31"/>
                  <a:gd name="T16" fmla="*/ 3 w 190"/>
                  <a:gd name="T17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0" h="31">
                    <a:moveTo>
                      <a:pt x="3" y="26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1" y="20"/>
                      <a:pt x="33" y="0"/>
                      <a:pt x="81" y="8"/>
                    </a:cubicBezTo>
                    <a:cubicBezTo>
                      <a:pt x="91" y="10"/>
                      <a:pt x="100" y="11"/>
                      <a:pt x="108" y="13"/>
                    </a:cubicBezTo>
                    <a:cubicBezTo>
                      <a:pt x="139" y="20"/>
                      <a:pt x="162" y="24"/>
                      <a:pt x="187" y="7"/>
                    </a:cubicBezTo>
                    <a:cubicBezTo>
                      <a:pt x="190" y="12"/>
                      <a:pt x="190" y="12"/>
                      <a:pt x="190" y="12"/>
                    </a:cubicBezTo>
                    <a:cubicBezTo>
                      <a:pt x="163" y="31"/>
                      <a:pt x="138" y="26"/>
                      <a:pt x="107" y="19"/>
                    </a:cubicBezTo>
                    <a:cubicBezTo>
                      <a:pt x="99" y="17"/>
                      <a:pt x="90" y="16"/>
                      <a:pt x="80" y="14"/>
                    </a:cubicBezTo>
                    <a:cubicBezTo>
                      <a:pt x="34" y="7"/>
                      <a:pt x="3" y="26"/>
                      <a:pt x="3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403"/>
              <p:cNvSpPr>
                <a:spLocks noEditPoints="1"/>
              </p:cNvSpPr>
              <p:nvPr/>
            </p:nvSpPr>
            <p:spPr bwMode="auto">
              <a:xfrm>
                <a:off x="2563" y="3329"/>
                <a:ext cx="341" cy="341"/>
              </a:xfrm>
              <a:custGeom>
                <a:avLst/>
                <a:gdLst>
                  <a:gd name="T0" fmla="*/ 330 w 341"/>
                  <a:gd name="T1" fmla="*/ 10 h 341"/>
                  <a:gd name="T2" fmla="*/ 330 w 341"/>
                  <a:gd name="T3" fmla="*/ 330 h 341"/>
                  <a:gd name="T4" fmla="*/ 10 w 341"/>
                  <a:gd name="T5" fmla="*/ 330 h 341"/>
                  <a:gd name="T6" fmla="*/ 10 w 341"/>
                  <a:gd name="T7" fmla="*/ 10 h 341"/>
                  <a:gd name="T8" fmla="*/ 330 w 341"/>
                  <a:gd name="T9" fmla="*/ 10 h 341"/>
                  <a:gd name="T10" fmla="*/ 341 w 341"/>
                  <a:gd name="T11" fmla="*/ 0 h 341"/>
                  <a:gd name="T12" fmla="*/ 0 w 341"/>
                  <a:gd name="T13" fmla="*/ 0 h 341"/>
                  <a:gd name="T14" fmla="*/ 0 w 341"/>
                  <a:gd name="T15" fmla="*/ 341 h 341"/>
                  <a:gd name="T16" fmla="*/ 341 w 341"/>
                  <a:gd name="T17" fmla="*/ 341 h 341"/>
                  <a:gd name="T18" fmla="*/ 341 w 341"/>
                  <a:gd name="T19" fmla="*/ 0 h 341"/>
                  <a:gd name="T20" fmla="*/ 341 w 341"/>
                  <a:gd name="T21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1" h="341">
                    <a:moveTo>
                      <a:pt x="330" y="10"/>
                    </a:moveTo>
                    <a:lnTo>
                      <a:pt x="330" y="330"/>
                    </a:lnTo>
                    <a:lnTo>
                      <a:pt x="10" y="330"/>
                    </a:lnTo>
                    <a:lnTo>
                      <a:pt x="10" y="10"/>
                    </a:lnTo>
                    <a:lnTo>
                      <a:pt x="330" y="10"/>
                    </a:lnTo>
                    <a:close/>
                    <a:moveTo>
                      <a:pt x="341" y="0"/>
                    </a:moveTo>
                    <a:lnTo>
                      <a:pt x="0" y="0"/>
                    </a:lnTo>
                    <a:lnTo>
                      <a:pt x="0" y="341"/>
                    </a:lnTo>
                    <a:lnTo>
                      <a:pt x="341" y="341"/>
                    </a:lnTo>
                    <a:lnTo>
                      <a:pt x="341" y="0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404"/>
              <p:cNvSpPr>
                <a:spLocks noEditPoints="1"/>
              </p:cNvSpPr>
              <p:nvPr/>
            </p:nvSpPr>
            <p:spPr bwMode="auto">
              <a:xfrm>
                <a:off x="2563" y="3329"/>
                <a:ext cx="341" cy="341"/>
              </a:xfrm>
              <a:custGeom>
                <a:avLst/>
                <a:gdLst>
                  <a:gd name="T0" fmla="*/ 330 w 341"/>
                  <a:gd name="T1" fmla="*/ 10 h 341"/>
                  <a:gd name="T2" fmla="*/ 330 w 341"/>
                  <a:gd name="T3" fmla="*/ 330 h 341"/>
                  <a:gd name="T4" fmla="*/ 10 w 341"/>
                  <a:gd name="T5" fmla="*/ 330 h 341"/>
                  <a:gd name="T6" fmla="*/ 10 w 341"/>
                  <a:gd name="T7" fmla="*/ 10 h 341"/>
                  <a:gd name="T8" fmla="*/ 330 w 341"/>
                  <a:gd name="T9" fmla="*/ 10 h 341"/>
                  <a:gd name="T10" fmla="*/ 341 w 341"/>
                  <a:gd name="T11" fmla="*/ 0 h 341"/>
                  <a:gd name="T12" fmla="*/ 0 w 341"/>
                  <a:gd name="T13" fmla="*/ 0 h 341"/>
                  <a:gd name="T14" fmla="*/ 0 w 341"/>
                  <a:gd name="T15" fmla="*/ 341 h 341"/>
                  <a:gd name="T16" fmla="*/ 341 w 341"/>
                  <a:gd name="T17" fmla="*/ 341 h 341"/>
                  <a:gd name="T18" fmla="*/ 341 w 341"/>
                  <a:gd name="T19" fmla="*/ 0 h 341"/>
                  <a:gd name="T20" fmla="*/ 341 w 341"/>
                  <a:gd name="T21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1" h="341">
                    <a:moveTo>
                      <a:pt x="330" y="10"/>
                    </a:moveTo>
                    <a:lnTo>
                      <a:pt x="330" y="330"/>
                    </a:lnTo>
                    <a:lnTo>
                      <a:pt x="10" y="330"/>
                    </a:lnTo>
                    <a:lnTo>
                      <a:pt x="10" y="10"/>
                    </a:lnTo>
                    <a:lnTo>
                      <a:pt x="330" y="10"/>
                    </a:lnTo>
                    <a:moveTo>
                      <a:pt x="341" y="0"/>
                    </a:moveTo>
                    <a:lnTo>
                      <a:pt x="0" y="0"/>
                    </a:lnTo>
                    <a:lnTo>
                      <a:pt x="0" y="341"/>
                    </a:lnTo>
                    <a:lnTo>
                      <a:pt x="341" y="341"/>
                    </a:lnTo>
                    <a:lnTo>
                      <a:pt x="341" y="0"/>
                    </a:lnTo>
                    <a:lnTo>
                      <a:pt x="3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Rectangle 405"/>
              <p:cNvSpPr>
                <a:spLocks noChangeArrowheads="1"/>
              </p:cNvSpPr>
              <p:nvPr/>
            </p:nvSpPr>
            <p:spPr bwMode="auto">
              <a:xfrm>
                <a:off x="2579" y="3329"/>
                <a:ext cx="10" cy="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" name="Rectangle 407"/>
            <p:cNvSpPr>
              <a:spLocks noChangeArrowheads="1"/>
            </p:cNvSpPr>
            <p:nvPr/>
          </p:nvSpPr>
          <p:spPr bwMode="auto">
            <a:xfrm>
              <a:off x="2607" y="3329"/>
              <a:ext cx="11" cy="3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Rectangle 408"/>
            <p:cNvSpPr>
              <a:spLocks noChangeArrowheads="1"/>
            </p:cNvSpPr>
            <p:nvPr/>
          </p:nvSpPr>
          <p:spPr bwMode="auto">
            <a:xfrm>
              <a:off x="2652" y="3329"/>
              <a:ext cx="10" cy="3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Rectangle 409"/>
            <p:cNvSpPr>
              <a:spLocks noChangeArrowheads="1"/>
            </p:cNvSpPr>
            <p:nvPr/>
          </p:nvSpPr>
          <p:spPr bwMode="auto">
            <a:xfrm>
              <a:off x="2716" y="3329"/>
              <a:ext cx="10" cy="3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Rectangle 410"/>
            <p:cNvSpPr>
              <a:spLocks noChangeArrowheads="1"/>
            </p:cNvSpPr>
            <p:nvPr/>
          </p:nvSpPr>
          <p:spPr bwMode="auto">
            <a:xfrm>
              <a:off x="2810" y="3329"/>
              <a:ext cx="10" cy="34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411"/>
            <p:cNvSpPr>
              <a:spLocks/>
            </p:cNvSpPr>
            <p:nvPr/>
          </p:nvSpPr>
          <p:spPr bwMode="auto">
            <a:xfrm>
              <a:off x="3456" y="3485"/>
              <a:ext cx="185" cy="185"/>
            </a:xfrm>
            <a:custGeom>
              <a:avLst/>
              <a:gdLst>
                <a:gd name="T0" fmla="*/ 178 w 185"/>
                <a:gd name="T1" fmla="*/ 185 h 185"/>
                <a:gd name="T2" fmla="*/ 0 w 185"/>
                <a:gd name="T3" fmla="*/ 7 h 185"/>
                <a:gd name="T4" fmla="*/ 9 w 185"/>
                <a:gd name="T5" fmla="*/ 0 h 185"/>
                <a:gd name="T6" fmla="*/ 185 w 185"/>
                <a:gd name="T7" fmla="*/ 178 h 185"/>
                <a:gd name="T8" fmla="*/ 178 w 185"/>
                <a:gd name="T9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185">
                  <a:moveTo>
                    <a:pt x="178" y="185"/>
                  </a:moveTo>
                  <a:lnTo>
                    <a:pt x="0" y="7"/>
                  </a:lnTo>
                  <a:lnTo>
                    <a:pt x="9" y="0"/>
                  </a:lnTo>
                  <a:lnTo>
                    <a:pt x="185" y="178"/>
                  </a:lnTo>
                  <a:lnTo>
                    <a:pt x="178" y="1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412"/>
            <p:cNvSpPr>
              <a:spLocks noEditPoints="1"/>
            </p:cNvSpPr>
            <p:nvPr/>
          </p:nvSpPr>
          <p:spPr bwMode="auto">
            <a:xfrm>
              <a:off x="3302" y="3329"/>
              <a:ext cx="232" cy="234"/>
            </a:xfrm>
            <a:custGeom>
              <a:avLst/>
              <a:gdLst>
                <a:gd name="T0" fmla="*/ 76 w 131"/>
                <a:gd name="T1" fmla="*/ 16 h 132"/>
                <a:gd name="T2" fmla="*/ 81 w 131"/>
                <a:gd name="T3" fmla="*/ 40 h 132"/>
                <a:gd name="T4" fmla="*/ 87 w 131"/>
                <a:gd name="T5" fmla="*/ 45 h 132"/>
                <a:gd name="T6" fmla="*/ 88 w 131"/>
                <a:gd name="T7" fmla="*/ 45 h 132"/>
                <a:gd name="T8" fmla="*/ 113 w 131"/>
                <a:gd name="T9" fmla="*/ 41 h 132"/>
                <a:gd name="T10" fmla="*/ 97 w 131"/>
                <a:gd name="T11" fmla="*/ 61 h 132"/>
                <a:gd name="T12" fmla="*/ 98 w 131"/>
                <a:gd name="T13" fmla="*/ 69 h 132"/>
                <a:gd name="T14" fmla="*/ 116 w 131"/>
                <a:gd name="T15" fmla="*/ 86 h 132"/>
                <a:gd name="T16" fmla="*/ 91 w 131"/>
                <a:gd name="T17" fmla="*/ 86 h 132"/>
                <a:gd name="T18" fmla="*/ 91 w 131"/>
                <a:gd name="T19" fmla="*/ 86 h 132"/>
                <a:gd name="T20" fmla="*/ 85 w 131"/>
                <a:gd name="T21" fmla="*/ 91 h 132"/>
                <a:gd name="T22" fmla="*/ 83 w 131"/>
                <a:gd name="T23" fmla="*/ 116 h 132"/>
                <a:gd name="T24" fmla="*/ 67 w 131"/>
                <a:gd name="T25" fmla="*/ 97 h 132"/>
                <a:gd name="T26" fmla="*/ 62 w 131"/>
                <a:gd name="T27" fmla="*/ 94 h 132"/>
                <a:gd name="T28" fmla="*/ 59 w 131"/>
                <a:gd name="T29" fmla="*/ 95 h 132"/>
                <a:gd name="T30" fmla="*/ 38 w 131"/>
                <a:gd name="T31" fmla="*/ 109 h 132"/>
                <a:gd name="T32" fmla="*/ 44 w 131"/>
                <a:gd name="T33" fmla="*/ 85 h 132"/>
                <a:gd name="T34" fmla="*/ 40 w 131"/>
                <a:gd name="T35" fmla="*/ 78 h 132"/>
                <a:gd name="T36" fmla="*/ 16 w 131"/>
                <a:gd name="T37" fmla="*/ 70 h 132"/>
                <a:gd name="T38" fmla="*/ 39 w 131"/>
                <a:gd name="T39" fmla="*/ 59 h 132"/>
                <a:gd name="T40" fmla="*/ 42 w 131"/>
                <a:gd name="T41" fmla="*/ 52 h 132"/>
                <a:gd name="T42" fmla="*/ 33 w 131"/>
                <a:gd name="T43" fmla="*/ 29 h 132"/>
                <a:gd name="T44" fmla="*/ 55 w 131"/>
                <a:gd name="T45" fmla="*/ 40 h 132"/>
                <a:gd name="T46" fmla="*/ 58 w 131"/>
                <a:gd name="T47" fmla="*/ 40 h 132"/>
                <a:gd name="T48" fmla="*/ 63 w 131"/>
                <a:gd name="T49" fmla="*/ 37 h 132"/>
                <a:gd name="T50" fmla="*/ 76 w 131"/>
                <a:gd name="T51" fmla="*/ 16 h 132"/>
                <a:gd name="T52" fmla="*/ 78 w 131"/>
                <a:gd name="T53" fmla="*/ 0 h 132"/>
                <a:gd name="T54" fmla="*/ 58 w 131"/>
                <a:gd name="T55" fmla="*/ 34 h 132"/>
                <a:gd name="T56" fmla="*/ 22 w 131"/>
                <a:gd name="T57" fmla="*/ 17 h 132"/>
                <a:gd name="T58" fmla="*/ 36 w 131"/>
                <a:gd name="T59" fmla="*/ 54 h 132"/>
                <a:gd name="T60" fmla="*/ 0 w 131"/>
                <a:gd name="T61" fmla="*/ 71 h 132"/>
                <a:gd name="T62" fmla="*/ 38 w 131"/>
                <a:gd name="T63" fmla="*/ 83 h 132"/>
                <a:gd name="T64" fmla="*/ 29 w 131"/>
                <a:gd name="T65" fmla="*/ 122 h 132"/>
                <a:gd name="T66" fmla="*/ 62 w 131"/>
                <a:gd name="T67" fmla="*/ 100 h 132"/>
                <a:gd name="T68" fmla="*/ 87 w 131"/>
                <a:gd name="T69" fmla="*/ 132 h 132"/>
                <a:gd name="T70" fmla="*/ 91 w 131"/>
                <a:gd name="T71" fmla="*/ 92 h 132"/>
                <a:gd name="T72" fmla="*/ 131 w 131"/>
                <a:gd name="T73" fmla="*/ 92 h 132"/>
                <a:gd name="T74" fmla="*/ 102 w 131"/>
                <a:gd name="T75" fmla="*/ 64 h 132"/>
                <a:gd name="T76" fmla="*/ 127 w 131"/>
                <a:gd name="T77" fmla="*/ 33 h 132"/>
                <a:gd name="T78" fmla="*/ 87 w 131"/>
                <a:gd name="T79" fmla="*/ 39 h 132"/>
                <a:gd name="T80" fmla="*/ 78 w 131"/>
                <a:gd name="T81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1" h="132">
                  <a:moveTo>
                    <a:pt x="76" y="16"/>
                  </a:moveTo>
                  <a:cubicBezTo>
                    <a:pt x="81" y="40"/>
                    <a:pt x="81" y="40"/>
                    <a:pt x="81" y="40"/>
                  </a:cubicBezTo>
                  <a:cubicBezTo>
                    <a:pt x="82" y="43"/>
                    <a:pt x="84" y="45"/>
                    <a:pt x="87" y="45"/>
                  </a:cubicBezTo>
                  <a:cubicBezTo>
                    <a:pt x="87" y="45"/>
                    <a:pt x="88" y="45"/>
                    <a:pt x="88" y="45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5" y="63"/>
                    <a:pt x="95" y="67"/>
                    <a:pt x="98" y="69"/>
                  </a:cubicBezTo>
                  <a:cubicBezTo>
                    <a:pt x="116" y="86"/>
                    <a:pt x="116" y="86"/>
                    <a:pt x="116" y="86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88" y="86"/>
                    <a:pt x="85" y="88"/>
                    <a:pt x="85" y="91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6" y="95"/>
                    <a:pt x="64" y="94"/>
                    <a:pt x="62" y="94"/>
                  </a:cubicBezTo>
                  <a:cubicBezTo>
                    <a:pt x="61" y="94"/>
                    <a:pt x="60" y="95"/>
                    <a:pt x="59" y="95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82"/>
                    <a:pt x="43" y="79"/>
                    <a:pt x="40" y="78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2" y="58"/>
                    <a:pt x="43" y="55"/>
                    <a:pt x="42" y="52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6" y="40"/>
                    <a:pt x="57" y="40"/>
                    <a:pt x="58" y="40"/>
                  </a:cubicBezTo>
                  <a:cubicBezTo>
                    <a:pt x="60" y="40"/>
                    <a:pt x="62" y="39"/>
                    <a:pt x="63" y="37"/>
                  </a:cubicBezTo>
                  <a:cubicBezTo>
                    <a:pt x="76" y="16"/>
                    <a:pt x="76" y="16"/>
                    <a:pt x="76" y="16"/>
                  </a:cubicBezTo>
                  <a:moveTo>
                    <a:pt x="78" y="0"/>
                  </a:moveTo>
                  <a:cubicBezTo>
                    <a:pt x="58" y="34"/>
                    <a:pt x="58" y="34"/>
                    <a:pt x="58" y="34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87" y="132"/>
                    <a:pt x="87" y="132"/>
                    <a:pt x="87" y="13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131" y="92"/>
                    <a:pt x="131" y="92"/>
                    <a:pt x="131" y="92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78" y="0"/>
                    <a:pt x="78" y="0"/>
                    <a:pt x="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13"/>
            <p:cNvSpPr>
              <a:spLocks noEditPoints="1"/>
            </p:cNvSpPr>
            <p:nvPr/>
          </p:nvSpPr>
          <p:spPr bwMode="auto">
            <a:xfrm>
              <a:off x="4039" y="3339"/>
              <a:ext cx="346" cy="315"/>
            </a:xfrm>
            <a:custGeom>
              <a:avLst/>
              <a:gdLst>
                <a:gd name="T0" fmla="*/ 18 w 195"/>
                <a:gd name="T1" fmla="*/ 177 h 177"/>
                <a:gd name="T2" fmla="*/ 17 w 195"/>
                <a:gd name="T3" fmla="*/ 171 h 177"/>
                <a:gd name="T4" fmla="*/ 45 w 195"/>
                <a:gd name="T5" fmla="*/ 159 h 177"/>
                <a:gd name="T6" fmla="*/ 49 w 195"/>
                <a:gd name="T7" fmla="*/ 138 h 177"/>
                <a:gd name="T8" fmla="*/ 49 w 195"/>
                <a:gd name="T9" fmla="*/ 137 h 177"/>
                <a:gd name="T10" fmla="*/ 21 w 195"/>
                <a:gd name="T11" fmla="*/ 126 h 177"/>
                <a:gd name="T12" fmla="*/ 16 w 195"/>
                <a:gd name="T13" fmla="*/ 100 h 177"/>
                <a:gd name="T14" fmla="*/ 9 w 195"/>
                <a:gd name="T15" fmla="*/ 93 h 177"/>
                <a:gd name="T16" fmla="*/ 1 w 195"/>
                <a:gd name="T17" fmla="*/ 63 h 177"/>
                <a:gd name="T18" fmla="*/ 41 w 195"/>
                <a:gd name="T19" fmla="*/ 17 h 177"/>
                <a:gd name="T20" fmla="*/ 87 w 195"/>
                <a:gd name="T21" fmla="*/ 5 h 177"/>
                <a:gd name="T22" fmla="*/ 93 w 195"/>
                <a:gd name="T23" fmla="*/ 5 h 177"/>
                <a:gd name="T24" fmla="*/ 151 w 195"/>
                <a:gd name="T25" fmla="*/ 6 h 177"/>
                <a:gd name="T26" fmla="*/ 190 w 195"/>
                <a:gd name="T27" fmla="*/ 44 h 177"/>
                <a:gd name="T28" fmla="*/ 184 w 195"/>
                <a:gd name="T29" fmla="*/ 88 h 177"/>
                <a:gd name="T30" fmla="*/ 134 w 195"/>
                <a:gd name="T31" fmla="*/ 124 h 177"/>
                <a:gd name="T32" fmla="*/ 74 w 195"/>
                <a:gd name="T33" fmla="*/ 138 h 177"/>
                <a:gd name="T34" fmla="*/ 73 w 195"/>
                <a:gd name="T35" fmla="*/ 138 h 177"/>
                <a:gd name="T36" fmla="*/ 55 w 195"/>
                <a:gd name="T37" fmla="*/ 138 h 177"/>
                <a:gd name="T38" fmla="*/ 49 w 195"/>
                <a:gd name="T39" fmla="*/ 162 h 177"/>
                <a:gd name="T40" fmla="*/ 18 w 195"/>
                <a:gd name="T41" fmla="*/ 177 h 177"/>
                <a:gd name="T42" fmla="*/ 54 w 195"/>
                <a:gd name="T43" fmla="*/ 132 h 177"/>
                <a:gd name="T44" fmla="*/ 73 w 195"/>
                <a:gd name="T45" fmla="*/ 132 h 177"/>
                <a:gd name="T46" fmla="*/ 74 w 195"/>
                <a:gd name="T47" fmla="*/ 132 h 177"/>
                <a:gd name="T48" fmla="*/ 132 w 195"/>
                <a:gd name="T49" fmla="*/ 119 h 177"/>
                <a:gd name="T50" fmla="*/ 179 w 195"/>
                <a:gd name="T51" fmla="*/ 85 h 177"/>
                <a:gd name="T52" fmla="*/ 184 w 195"/>
                <a:gd name="T53" fmla="*/ 46 h 177"/>
                <a:gd name="T54" fmla="*/ 149 w 195"/>
                <a:gd name="T55" fmla="*/ 11 h 177"/>
                <a:gd name="T56" fmla="*/ 94 w 195"/>
                <a:gd name="T57" fmla="*/ 10 h 177"/>
                <a:gd name="T58" fmla="*/ 88 w 195"/>
                <a:gd name="T59" fmla="*/ 11 h 177"/>
                <a:gd name="T60" fmla="*/ 43 w 195"/>
                <a:gd name="T61" fmla="*/ 22 h 177"/>
                <a:gd name="T62" fmla="*/ 6 w 195"/>
                <a:gd name="T63" fmla="*/ 63 h 177"/>
                <a:gd name="T64" fmla="*/ 14 w 195"/>
                <a:gd name="T65" fmla="*/ 89 h 177"/>
                <a:gd name="T66" fmla="*/ 20 w 195"/>
                <a:gd name="T67" fmla="*/ 96 h 177"/>
                <a:gd name="T68" fmla="*/ 41 w 195"/>
                <a:gd name="T69" fmla="*/ 98 h 177"/>
                <a:gd name="T70" fmla="*/ 53 w 195"/>
                <a:gd name="T71" fmla="*/ 129 h 177"/>
                <a:gd name="T72" fmla="*/ 54 w 195"/>
                <a:gd name="T73" fmla="*/ 132 h 177"/>
                <a:gd name="T74" fmla="*/ 19 w 195"/>
                <a:gd name="T75" fmla="*/ 105 h 177"/>
                <a:gd name="T76" fmla="*/ 24 w 195"/>
                <a:gd name="T77" fmla="*/ 121 h 177"/>
                <a:gd name="T78" fmla="*/ 40 w 195"/>
                <a:gd name="T79" fmla="*/ 129 h 177"/>
                <a:gd name="T80" fmla="*/ 25 w 195"/>
                <a:gd name="T81" fmla="*/ 112 h 177"/>
                <a:gd name="T82" fmla="*/ 19 w 195"/>
                <a:gd name="T83" fmla="*/ 105 h 177"/>
                <a:gd name="T84" fmla="*/ 24 w 195"/>
                <a:gd name="T85" fmla="*/ 101 h 177"/>
                <a:gd name="T86" fmla="*/ 30 w 195"/>
                <a:gd name="T87" fmla="*/ 108 h 177"/>
                <a:gd name="T88" fmla="*/ 48 w 195"/>
                <a:gd name="T89" fmla="*/ 129 h 177"/>
                <a:gd name="T90" fmla="*/ 38 w 195"/>
                <a:gd name="T91" fmla="*/ 103 h 177"/>
                <a:gd name="T92" fmla="*/ 24 w 195"/>
                <a:gd name="T93" fmla="*/ 10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5" h="177">
                  <a:moveTo>
                    <a:pt x="18" y="177"/>
                  </a:moveTo>
                  <a:cubicBezTo>
                    <a:pt x="17" y="171"/>
                    <a:pt x="17" y="171"/>
                    <a:pt x="17" y="171"/>
                  </a:cubicBezTo>
                  <a:cubicBezTo>
                    <a:pt x="31" y="169"/>
                    <a:pt x="40" y="165"/>
                    <a:pt x="45" y="159"/>
                  </a:cubicBezTo>
                  <a:cubicBezTo>
                    <a:pt x="49" y="154"/>
                    <a:pt x="50" y="147"/>
                    <a:pt x="49" y="138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39" y="136"/>
                    <a:pt x="29" y="133"/>
                    <a:pt x="21" y="126"/>
                  </a:cubicBezTo>
                  <a:cubicBezTo>
                    <a:pt x="11" y="118"/>
                    <a:pt x="11" y="107"/>
                    <a:pt x="16" y="100"/>
                  </a:cubicBezTo>
                  <a:cubicBezTo>
                    <a:pt x="13" y="97"/>
                    <a:pt x="11" y="94"/>
                    <a:pt x="9" y="93"/>
                  </a:cubicBezTo>
                  <a:cubicBezTo>
                    <a:pt x="3" y="85"/>
                    <a:pt x="0" y="73"/>
                    <a:pt x="1" y="63"/>
                  </a:cubicBezTo>
                  <a:cubicBezTo>
                    <a:pt x="3" y="44"/>
                    <a:pt x="16" y="28"/>
                    <a:pt x="41" y="17"/>
                  </a:cubicBezTo>
                  <a:cubicBezTo>
                    <a:pt x="56" y="10"/>
                    <a:pt x="71" y="8"/>
                    <a:pt x="87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110" y="2"/>
                    <a:pt x="134" y="0"/>
                    <a:pt x="151" y="6"/>
                  </a:cubicBezTo>
                  <a:cubicBezTo>
                    <a:pt x="169" y="12"/>
                    <a:pt x="184" y="27"/>
                    <a:pt x="190" y="44"/>
                  </a:cubicBezTo>
                  <a:cubicBezTo>
                    <a:pt x="195" y="59"/>
                    <a:pt x="193" y="75"/>
                    <a:pt x="184" y="88"/>
                  </a:cubicBezTo>
                  <a:cubicBezTo>
                    <a:pt x="171" y="108"/>
                    <a:pt x="151" y="118"/>
                    <a:pt x="134" y="124"/>
                  </a:cubicBezTo>
                  <a:cubicBezTo>
                    <a:pt x="118" y="131"/>
                    <a:pt x="98" y="138"/>
                    <a:pt x="74" y="138"/>
                  </a:cubicBezTo>
                  <a:cubicBezTo>
                    <a:pt x="73" y="138"/>
                    <a:pt x="73" y="138"/>
                    <a:pt x="73" y="138"/>
                  </a:cubicBezTo>
                  <a:cubicBezTo>
                    <a:pt x="67" y="138"/>
                    <a:pt x="61" y="138"/>
                    <a:pt x="55" y="138"/>
                  </a:cubicBezTo>
                  <a:cubicBezTo>
                    <a:pt x="56" y="148"/>
                    <a:pt x="54" y="156"/>
                    <a:pt x="49" y="162"/>
                  </a:cubicBezTo>
                  <a:cubicBezTo>
                    <a:pt x="43" y="170"/>
                    <a:pt x="33" y="175"/>
                    <a:pt x="18" y="177"/>
                  </a:cubicBezTo>
                  <a:close/>
                  <a:moveTo>
                    <a:pt x="54" y="132"/>
                  </a:moveTo>
                  <a:cubicBezTo>
                    <a:pt x="60" y="132"/>
                    <a:pt x="67" y="132"/>
                    <a:pt x="73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93" y="132"/>
                    <a:pt x="110" y="128"/>
                    <a:pt x="132" y="119"/>
                  </a:cubicBezTo>
                  <a:cubicBezTo>
                    <a:pt x="148" y="113"/>
                    <a:pt x="167" y="103"/>
                    <a:pt x="179" y="85"/>
                  </a:cubicBezTo>
                  <a:cubicBezTo>
                    <a:pt x="187" y="73"/>
                    <a:pt x="189" y="59"/>
                    <a:pt x="184" y="46"/>
                  </a:cubicBezTo>
                  <a:cubicBezTo>
                    <a:pt x="179" y="30"/>
                    <a:pt x="165" y="17"/>
                    <a:pt x="149" y="11"/>
                  </a:cubicBezTo>
                  <a:cubicBezTo>
                    <a:pt x="133" y="6"/>
                    <a:pt x="110" y="8"/>
                    <a:pt x="94" y="10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72" y="13"/>
                    <a:pt x="58" y="15"/>
                    <a:pt x="43" y="22"/>
                  </a:cubicBezTo>
                  <a:cubicBezTo>
                    <a:pt x="20" y="33"/>
                    <a:pt x="8" y="46"/>
                    <a:pt x="6" y="63"/>
                  </a:cubicBezTo>
                  <a:cubicBezTo>
                    <a:pt x="6" y="72"/>
                    <a:pt x="8" y="82"/>
                    <a:pt x="14" y="89"/>
                  </a:cubicBezTo>
                  <a:cubicBezTo>
                    <a:pt x="15" y="91"/>
                    <a:pt x="17" y="93"/>
                    <a:pt x="20" y="96"/>
                  </a:cubicBezTo>
                  <a:cubicBezTo>
                    <a:pt x="25" y="93"/>
                    <a:pt x="33" y="92"/>
                    <a:pt x="41" y="98"/>
                  </a:cubicBezTo>
                  <a:cubicBezTo>
                    <a:pt x="51" y="105"/>
                    <a:pt x="52" y="118"/>
                    <a:pt x="53" y="129"/>
                  </a:cubicBezTo>
                  <a:cubicBezTo>
                    <a:pt x="54" y="130"/>
                    <a:pt x="54" y="131"/>
                    <a:pt x="54" y="132"/>
                  </a:cubicBezTo>
                  <a:close/>
                  <a:moveTo>
                    <a:pt x="19" y="105"/>
                  </a:moveTo>
                  <a:cubicBezTo>
                    <a:pt x="17" y="109"/>
                    <a:pt x="18" y="116"/>
                    <a:pt x="24" y="121"/>
                  </a:cubicBezTo>
                  <a:cubicBezTo>
                    <a:pt x="29" y="125"/>
                    <a:pt x="35" y="128"/>
                    <a:pt x="40" y="129"/>
                  </a:cubicBezTo>
                  <a:cubicBezTo>
                    <a:pt x="36" y="125"/>
                    <a:pt x="30" y="118"/>
                    <a:pt x="25" y="112"/>
                  </a:cubicBezTo>
                  <a:cubicBezTo>
                    <a:pt x="23" y="109"/>
                    <a:pt x="21" y="107"/>
                    <a:pt x="19" y="105"/>
                  </a:cubicBezTo>
                  <a:close/>
                  <a:moveTo>
                    <a:pt x="24" y="101"/>
                  </a:moveTo>
                  <a:cubicBezTo>
                    <a:pt x="25" y="103"/>
                    <a:pt x="27" y="105"/>
                    <a:pt x="30" y="108"/>
                  </a:cubicBezTo>
                  <a:cubicBezTo>
                    <a:pt x="37" y="116"/>
                    <a:pt x="44" y="124"/>
                    <a:pt x="48" y="129"/>
                  </a:cubicBezTo>
                  <a:cubicBezTo>
                    <a:pt x="47" y="119"/>
                    <a:pt x="46" y="109"/>
                    <a:pt x="38" y="103"/>
                  </a:cubicBezTo>
                  <a:cubicBezTo>
                    <a:pt x="32" y="99"/>
                    <a:pt x="27" y="99"/>
                    <a:pt x="2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414"/>
            <p:cNvSpPr>
              <a:spLocks/>
            </p:cNvSpPr>
            <p:nvPr/>
          </p:nvSpPr>
          <p:spPr bwMode="auto">
            <a:xfrm>
              <a:off x="4780" y="3329"/>
              <a:ext cx="240" cy="240"/>
            </a:xfrm>
            <a:custGeom>
              <a:avLst/>
              <a:gdLst>
                <a:gd name="T0" fmla="*/ 67 w 135"/>
                <a:gd name="T1" fmla="*/ 135 h 135"/>
                <a:gd name="T2" fmla="*/ 0 w 135"/>
                <a:gd name="T3" fmla="*/ 67 h 135"/>
                <a:gd name="T4" fmla="*/ 67 w 135"/>
                <a:gd name="T5" fmla="*/ 0 h 135"/>
                <a:gd name="T6" fmla="*/ 135 w 135"/>
                <a:gd name="T7" fmla="*/ 67 h 135"/>
                <a:gd name="T8" fmla="*/ 129 w 135"/>
                <a:gd name="T9" fmla="*/ 67 h 135"/>
                <a:gd name="T10" fmla="*/ 67 w 135"/>
                <a:gd name="T11" fmla="*/ 6 h 135"/>
                <a:gd name="T12" fmla="*/ 5 w 135"/>
                <a:gd name="T13" fmla="*/ 67 h 135"/>
                <a:gd name="T14" fmla="*/ 67 w 135"/>
                <a:gd name="T15" fmla="*/ 129 h 135"/>
                <a:gd name="T16" fmla="*/ 67 w 135"/>
                <a:gd name="T17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35">
                  <a:moveTo>
                    <a:pt x="67" y="135"/>
                  </a:moveTo>
                  <a:cubicBezTo>
                    <a:pt x="30" y="135"/>
                    <a:pt x="0" y="104"/>
                    <a:pt x="0" y="67"/>
                  </a:cubicBezTo>
                  <a:cubicBezTo>
                    <a:pt x="0" y="30"/>
                    <a:pt x="30" y="0"/>
                    <a:pt x="67" y="0"/>
                  </a:cubicBezTo>
                  <a:cubicBezTo>
                    <a:pt x="104" y="0"/>
                    <a:pt x="135" y="30"/>
                    <a:pt x="135" y="67"/>
                  </a:cubicBezTo>
                  <a:cubicBezTo>
                    <a:pt x="129" y="67"/>
                    <a:pt x="129" y="67"/>
                    <a:pt x="129" y="67"/>
                  </a:cubicBezTo>
                  <a:cubicBezTo>
                    <a:pt x="129" y="33"/>
                    <a:pt x="101" y="6"/>
                    <a:pt x="67" y="6"/>
                  </a:cubicBezTo>
                  <a:cubicBezTo>
                    <a:pt x="33" y="6"/>
                    <a:pt x="5" y="33"/>
                    <a:pt x="5" y="67"/>
                  </a:cubicBezTo>
                  <a:cubicBezTo>
                    <a:pt x="5" y="101"/>
                    <a:pt x="33" y="129"/>
                    <a:pt x="67" y="129"/>
                  </a:cubicBezTo>
                  <a:lnTo>
                    <a:pt x="67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415"/>
            <p:cNvSpPr>
              <a:spLocks noEditPoints="1"/>
            </p:cNvSpPr>
            <p:nvPr/>
          </p:nvSpPr>
          <p:spPr bwMode="auto">
            <a:xfrm>
              <a:off x="4908" y="3457"/>
              <a:ext cx="213" cy="213"/>
            </a:xfrm>
            <a:custGeom>
              <a:avLst/>
              <a:gdLst>
                <a:gd name="T0" fmla="*/ 17 w 213"/>
                <a:gd name="T1" fmla="*/ 17 h 213"/>
                <a:gd name="T2" fmla="*/ 183 w 213"/>
                <a:gd name="T3" fmla="*/ 80 h 213"/>
                <a:gd name="T4" fmla="*/ 112 w 213"/>
                <a:gd name="T5" fmla="*/ 106 h 213"/>
                <a:gd name="T6" fmla="*/ 108 w 213"/>
                <a:gd name="T7" fmla="*/ 108 h 213"/>
                <a:gd name="T8" fmla="*/ 106 w 213"/>
                <a:gd name="T9" fmla="*/ 112 h 213"/>
                <a:gd name="T10" fmla="*/ 80 w 213"/>
                <a:gd name="T11" fmla="*/ 183 h 213"/>
                <a:gd name="T12" fmla="*/ 17 w 213"/>
                <a:gd name="T13" fmla="*/ 17 h 213"/>
                <a:gd name="T14" fmla="*/ 0 w 213"/>
                <a:gd name="T15" fmla="*/ 0 h 213"/>
                <a:gd name="T16" fmla="*/ 80 w 213"/>
                <a:gd name="T17" fmla="*/ 213 h 213"/>
                <a:gd name="T18" fmla="*/ 115 w 213"/>
                <a:gd name="T19" fmla="*/ 117 h 213"/>
                <a:gd name="T20" fmla="*/ 213 w 213"/>
                <a:gd name="T21" fmla="*/ 81 h 213"/>
                <a:gd name="T22" fmla="*/ 0 w 213"/>
                <a:gd name="T23" fmla="*/ 0 h 213"/>
                <a:gd name="T24" fmla="*/ 0 w 213"/>
                <a:gd name="T2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213">
                  <a:moveTo>
                    <a:pt x="17" y="17"/>
                  </a:moveTo>
                  <a:lnTo>
                    <a:pt x="183" y="80"/>
                  </a:lnTo>
                  <a:lnTo>
                    <a:pt x="112" y="106"/>
                  </a:lnTo>
                  <a:lnTo>
                    <a:pt x="108" y="108"/>
                  </a:lnTo>
                  <a:lnTo>
                    <a:pt x="106" y="112"/>
                  </a:lnTo>
                  <a:lnTo>
                    <a:pt x="80" y="183"/>
                  </a:lnTo>
                  <a:lnTo>
                    <a:pt x="17" y="17"/>
                  </a:lnTo>
                  <a:close/>
                  <a:moveTo>
                    <a:pt x="0" y="0"/>
                  </a:moveTo>
                  <a:lnTo>
                    <a:pt x="80" y="213"/>
                  </a:lnTo>
                  <a:lnTo>
                    <a:pt x="115" y="117"/>
                  </a:lnTo>
                  <a:lnTo>
                    <a:pt x="213" y="8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416"/>
            <p:cNvSpPr>
              <a:spLocks noEditPoints="1"/>
            </p:cNvSpPr>
            <p:nvPr/>
          </p:nvSpPr>
          <p:spPr bwMode="auto">
            <a:xfrm>
              <a:off x="4908" y="3457"/>
              <a:ext cx="213" cy="213"/>
            </a:xfrm>
            <a:custGeom>
              <a:avLst/>
              <a:gdLst>
                <a:gd name="T0" fmla="*/ 17 w 213"/>
                <a:gd name="T1" fmla="*/ 17 h 213"/>
                <a:gd name="T2" fmla="*/ 183 w 213"/>
                <a:gd name="T3" fmla="*/ 80 h 213"/>
                <a:gd name="T4" fmla="*/ 112 w 213"/>
                <a:gd name="T5" fmla="*/ 106 h 213"/>
                <a:gd name="T6" fmla="*/ 108 w 213"/>
                <a:gd name="T7" fmla="*/ 108 h 213"/>
                <a:gd name="T8" fmla="*/ 106 w 213"/>
                <a:gd name="T9" fmla="*/ 112 h 213"/>
                <a:gd name="T10" fmla="*/ 80 w 213"/>
                <a:gd name="T11" fmla="*/ 183 h 213"/>
                <a:gd name="T12" fmla="*/ 17 w 213"/>
                <a:gd name="T13" fmla="*/ 17 h 213"/>
                <a:gd name="T14" fmla="*/ 0 w 213"/>
                <a:gd name="T15" fmla="*/ 0 h 213"/>
                <a:gd name="T16" fmla="*/ 80 w 213"/>
                <a:gd name="T17" fmla="*/ 213 h 213"/>
                <a:gd name="T18" fmla="*/ 115 w 213"/>
                <a:gd name="T19" fmla="*/ 117 h 213"/>
                <a:gd name="T20" fmla="*/ 213 w 213"/>
                <a:gd name="T21" fmla="*/ 81 h 213"/>
                <a:gd name="T22" fmla="*/ 0 w 213"/>
                <a:gd name="T23" fmla="*/ 0 h 213"/>
                <a:gd name="T24" fmla="*/ 0 w 213"/>
                <a:gd name="T2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213">
                  <a:moveTo>
                    <a:pt x="17" y="17"/>
                  </a:moveTo>
                  <a:lnTo>
                    <a:pt x="183" y="80"/>
                  </a:lnTo>
                  <a:lnTo>
                    <a:pt x="112" y="106"/>
                  </a:lnTo>
                  <a:lnTo>
                    <a:pt x="108" y="108"/>
                  </a:lnTo>
                  <a:lnTo>
                    <a:pt x="106" y="112"/>
                  </a:lnTo>
                  <a:lnTo>
                    <a:pt x="80" y="183"/>
                  </a:lnTo>
                  <a:lnTo>
                    <a:pt x="17" y="17"/>
                  </a:lnTo>
                  <a:moveTo>
                    <a:pt x="0" y="0"/>
                  </a:moveTo>
                  <a:lnTo>
                    <a:pt x="80" y="213"/>
                  </a:lnTo>
                  <a:lnTo>
                    <a:pt x="115" y="117"/>
                  </a:lnTo>
                  <a:lnTo>
                    <a:pt x="213" y="8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417"/>
            <p:cNvSpPr>
              <a:spLocks noEditPoints="1"/>
            </p:cNvSpPr>
            <p:nvPr/>
          </p:nvSpPr>
          <p:spPr bwMode="auto">
            <a:xfrm>
              <a:off x="5517" y="3369"/>
              <a:ext cx="238" cy="239"/>
            </a:xfrm>
            <a:custGeom>
              <a:avLst/>
              <a:gdLst>
                <a:gd name="T0" fmla="*/ 20 w 238"/>
                <a:gd name="T1" fmla="*/ 22 h 239"/>
                <a:gd name="T2" fmla="*/ 204 w 238"/>
                <a:gd name="T3" fmla="*/ 91 h 239"/>
                <a:gd name="T4" fmla="*/ 126 w 238"/>
                <a:gd name="T5" fmla="*/ 120 h 239"/>
                <a:gd name="T6" fmla="*/ 121 w 238"/>
                <a:gd name="T7" fmla="*/ 123 h 239"/>
                <a:gd name="T8" fmla="*/ 119 w 238"/>
                <a:gd name="T9" fmla="*/ 127 h 239"/>
                <a:gd name="T10" fmla="*/ 91 w 238"/>
                <a:gd name="T11" fmla="*/ 205 h 239"/>
                <a:gd name="T12" fmla="*/ 20 w 238"/>
                <a:gd name="T13" fmla="*/ 22 h 239"/>
                <a:gd name="T14" fmla="*/ 0 w 238"/>
                <a:gd name="T15" fmla="*/ 0 h 239"/>
                <a:gd name="T16" fmla="*/ 91 w 238"/>
                <a:gd name="T17" fmla="*/ 239 h 239"/>
                <a:gd name="T18" fmla="*/ 130 w 238"/>
                <a:gd name="T19" fmla="*/ 132 h 239"/>
                <a:gd name="T20" fmla="*/ 238 w 238"/>
                <a:gd name="T21" fmla="*/ 91 h 239"/>
                <a:gd name="T22" fmla="*/ 0 w 238"/>
                <a:gd name="T23" fmla="*/ 0 h 239"/>
                <a:gd name="T24" fmla="*/ 0 w 238"/>
                <a:gd name="T25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8" h="239">
                  <a:moveTo>
                    <a:pt x="20" y="22"/>
                  </a:moveTo>
                  <a:lnTo>
                    <a:pt x="204" y="91"/>
                  </a:lnTo>
                  <a:lnTo>
                    <a:pt x="126" y="120"/>
                  </a:lnTo>
                  <a:lnTo>
                    <a:pt x="121" y="123"/>
                  </a:lnTo>
                  <a:lnTo>
                    <a:pt x="119" y="127"/>
                  </a:lnTo>
                  <a:lnTo>
                    <a:pt x="91" y="205"/>
                  </a:lnTo>
                  <a:lnTo>
                    <a:pt x="20" y="22"/>
                  </a:lnTo>
                  <a:close/>
                  <a:moveTo>
                    <a:pt x="0" y="0"/>
                  </a:moveTo>
                  <a:lnTo>
                    <a:pt x="91" y="239"/>
                  </a:lnTo>
                  <a:lnTo>
                    <a:pt x="130" y="132"/>
                  </a:lnTo>
                  <a:lnTo>
                    <a:pt x="238" y="9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418"/>
            <p:cNvSpPr>
              <a:spLocks noEditPoints="1"/>
            </p:cNvSpPr>
            <p:nvPr/>
          </p:nvSpPr>
          <p:spPr bwMode="auto">
            <a:xfrm>
              <a:off x="5517" y="3369"/>
              <a:ext cx="238" cy="239"/>
            </a:xfrm>
            <a:custGeom>
              <a:avLst/>
              <a:gdLst>
                <a:gd name="T0" fmla="*/ 20 w 238"/>
                <a:gd name="T1" fmla="*/ 22 h 239"/>
                <a:gd name="T2" fmla="*/ 204 w 238"/>
                <a:gd name="T3" fmla="*/ 91 h 239"/>
                <a:gd name="T4" fmla="*/ 126 w 238"/>
                <a:gd name="T5" fmla="*/ 120 h 239"/>
                <a:gd name="T6" fmla="*/ 121 w 238"/>
                <a:gd name="T7" fmla="*/ 123 h 239"/>
                <a:gd name="T8" fmla="*/ 119 w 238"/>
                <a:gd name="T9" fmla="*/ 127 h 239"/>
                <a:gd name="T10" fmla="*/ 91 w 238"/>
                <a:gd name="T11" fmla="*/ 205 h 239"/>
                <a:gd name="T12" fmla="*/ 20 w 238"/>
                <a:gd name="T13" fmla="*/ 22 h 239"/>
                <a:gd name="T14" fmla="*/ 0 w 238"/>
                <a:gd name="T15" fmla="*/ 0 h 239"/>
                <a:gd name="T16" fmla="*/ 91 w 238"/>
                <a:gd name="T17" fmla="*/ 239 h 239"/>
                <a:gd name="T18" fmla="*/ 130 w 238"/>
                <a:gd name="T19" fmla="*/ 132 h 239"/>
                <a:gd name="T20" fmla="*/ 238 w 238"/>
                <a:gd name="T21" fmla="*/ 91 h 239"/>
                <a:gd name="T22" fmla="*/ 0 w 238"/>
                <a:gd name="T23" fmla="*/ 0 h 239"/>
                <a:gd name="T24" fmla="*/ 0 w 238"/>
                <a:gd name="T25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8" h="239">
                  <a:moveTo>
                    <a:pt x="20" y="22"/>
                  </a:moveTo>
                  <a:lnTo>
                    <a:pt x="204" y="91"/>
                  </a:lnTo>
                  <a:lnTo>
                    <a:pt x="126" y="120"/>
                  </a:lnTo>
                  <a:lnTo>
                    <a:pt x="121" y="123"/>
                  </a:lnTo>
                  <a:lnTo>
                    <a:pt x="119" y="127"/>
                  </a:lnTo>
                  <a:lnTo>
                    <a:pt x="91" y="205"/>
                  </a:lnTo>
                  <a:lnTo>
                    <a:pt x="20" y="22"/>
                  </a:lnTo>
                  <a:moveTo>
                    <a:pt x="0" y="0"/>
                  </a:moveTo>
                  <a:lnTo>
                    <a:pt x="91" y="239"/>
                  </a:lnTo>
                  <a:lnTo>
                    <a:pt x="130" y="132"/>
                  </a:lnTo>
                  <a:lnTo>
                    <a:pt x="238" y="9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Rectangle 419"/>
            <p:cNvSpPr>
              <a:spLocks noChangeArrowheads="1"/>
            </p:cNvSpPr>
            <p:nvPr/>
          </p:nvSpPr>
          <p:spPr bwMode="auto">
            <a:xfrm>
              <a:off x="5732" y="3538"/>
              <a:ext cx="99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420"/>
            <p:cNvSpPr>
              <a:spLocks/>
            </p:cNvSpPr>
            <p:nvPr/>
          </p:nvSpPr>
          <p:spPr bwMode="auto">
            <a:xfrm>
              <a:off x="5705" y="3521"/>
              <a:ext cx="38" cy="40"/>
            </a:xfrm>
            <a:custGeom>
              <a:avLst/>
              <a:gdLst>
                <a:gd name="T0" fmla="*/ 0 w 21"/>
                <a:gd name="T1" fmla="*/ 12 h 23"/>
                <a:gd name="T2" fmla="*/ 21 w 21"/>
                <a:gd name="T3" fmla="*/ 23 h 23"/>
                <a:gd name="T4" fmla="*/ 17 w 21"/>
                <a:gd name="T5" fmla="*/ 12 h 23"/>
                <a:gd name="T6" fmla="*/ 21 w 21"/>
                <a:gd name="T7" fmla="*/ 0 h 23"/>
                <a:gd name="T8" fmla="*/ 0 w 21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0" y="12"/>
                  </a:moveTo>
                  <a:cubicBezTo>
                    <a:pt x="7" y="14"/>
                    <a:pt x="15" y="18"/>
                    <a:pt x="21" y="2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5" y="5"/>
                    <a:pt x="7" y="9"/>
                    <a:pt x="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421"/>
            <p:cNvSpPr>
              <a:spLocks/>
            </p:cNvSpPr>
            <p:nvPr/>
          </p:nvSpPr>
          <p:spPr bwMode="auto">
            <a:xfrm>
              <a:off x="5823" y="3521"/>
              <a:ext cx="35" cy="40"/>
            </a:xfrm>
            <a:custGeom>
              <a:avLst/>
              <a:gdLst>
                <a:gd name="T0" fmla="*/ 20 w 20"/>
                <a:gd name="T1" fmla="*/ 12 h 23"/>
                <a:gd name="T2" fmla="*/ 0 w 20"/>
                <a:gd name="T3" fmla="*/ 23 h 23"/>
                <a:gd name="T4" fmla="*/ 4 w 20"/>
                <a:gd name="T5" fmla="*/ 12 h 23"/>
                <a:gd name="T6" fmla="*/ 0 w 20"/>
                <a:gd name="T7" fmla="*/ 0 h 23"/>
                <a:gd name="T8" fmla="*/ 20 w 20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3">
                  <a:moveTo>
                    <a:pt x="20" y="12"/>
                  </a:moveTo>
                  <a:cubicBezTo>
                    <a:pt x="13" y="14"/>
                    <a:pt x="5" y="18"/>
                    <a:pt x="0" y="2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5"/>
                    <a:pt x="13" y="9"/>
                    <a:pt x="2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Rectangle 422"/>
            <p:cNvSpPr>
              <a:spLocks noChangeArrowheads="1"/>
            </p:cNvSpPr>
            <p:nvPr/>
          </p:nvSpPr>
          <p:spPr bwMode="auto">
            <a:xfrm>
              <a:off x="5778" y="3490"/>
              <a:ext cx="7" cy="10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23"/>
            <p:cNvSpPr>
              <a:spLocks/>
            </p:cNvSpPr>
            <p:nvPr/>
          </p:nvSpPr>
          <p:spPr bwMode="auto">
            <a:xfrm>
              <a:off x="5762" y="3581"/>
              <a:ext cx="39" cy="36"/>
            </a:xfrm>
            <a:custGeom>
              <a:avLst/>
              <a:gdLst>
                <a:gd name="T0" fmla="*/ 11 w 22"/>
                <a:gd name="T1" fmla="*/ 20 h 20"/>
                <a:gd name="T2" fmla="*/ 22 w 22"/>
                <a:gd name="T3" fmla="*/ 0 h 20"/>
                <a:gd name="T4" fmla="*/ 11 w 22"/>
                <a:gd name="T5" fmla="*/ 4 h 20"/>
                <a:gd name="T6" fmla="*/ 0 w 22"/>
                <a:gd name="T7" fmla="*/ 0 h 20"/>
                <a:gd name="T8" fmla="*/ 11 w 22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11" y="20"/>
                  </a:moveTo>
                  <a:cubicBezTo>
                    <a:pt x="14" y="14"/>
                    <a:pt x="18" y="5"/>
                    <a:pt x="22" y="0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9" y="14"/>
                    <a:pt x="11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24"/>
            <p:cNvSpPr>
              <a:spLocks/>
            </p:cNvSpPr>
            <p:nvPr/>
          </p:nvSpPr>
          <p:spPr bwMode="auto">
            <a:xfrm>
              <a:off x="5762" y="3465"/>
              <a:ext cx="39" cy="36"/>
            </a:xfrm>
            <a:custGeom>
              <a:avLst/>
              <a:gdLst>
                <a:gd name="T0" fmla="*/ 11 w 22"/>
                <a:gd name="T1" fmla="*/ 0 h 20"/>
                <a:gd name="T2" fmla="*/ 22 w 22"/>
                <a:gd name="T3" fmla="*/ 20 h 20"/>
                <a:gd name="T4" fmla="*/ 11 w 22"/>
                <a:gd name="T5" fmla="*/ 16 h 20"/>
                <a:gd name="T6" fmla="*/ 0 w 22"/>
                <a:gd name="T7" fmla="*/ 20 h 20"/>
                <a:gd name="T8" fmla="*/ 11 w 22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11" y="0"/>
                  </a:moveTo>
                  <a:cubicBezTo>
                    <a:pt x="14" y="7"/>
                    <a:pt x="18" y="15"/>
                    <a:pt x="22" y="2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15"/>
                    <a:pt x="9" y="7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425"/>
            <p:cNvSpPr>
              <a:spLocks noEditPoints="1"/>
            </p:cNvSpPr>
            <p:nvPr/>
          </p:nvSpPr>
          <p:spPr bwMode="auto">
            <a:xfrm>
              <a:off x="6258" y="3380"/>
              <a:ext cx="289" cy="292"/>
            </a:xfrm>
            <a:custGeom>
              <a:avLst/>
              <a:gdLst>
                <a:gd name="T0" fmla="*/ 112 w 163"/>
                <a:gd name="T1" fmla="*/ 9 h 164"/>
                <a:gd name="T2" fmla="*/ 133 w 163"/>
                <a:gd name="T3" fmla="*/ 30 h 164"/>
                <a:gd name="T4" fmla="*/ 133 w 163"/>
                <a:gd name="T5" fmla="*/ 30 h 164"/>
                <a:gd name="T6" fmla="*/ 154 w 163"/>
                <a:gd name="T7" fmla="*/ 52 h 164"/>
                <a:gd name="T8" fmla="*/ 119 w 163"/>
                <a:gd name="T9" fmla="*/ 115 h 164"/>
                <a:gd name="T10" fmla="*/ 110 w 163"/>
                <a:gd name="T11" fmla="*/ 115 h 164"/>
                <a:gd name="T12" fmla="*/ 27 w 163"/>
                <a:gd name="T13" fmla="*/ 139 h 164"/>
                <a:gd name="T14" fmla="*/ 33 w 163"/>
                <a:gd name="T15" fmla="*/ 131 h 164"/>
                <a:gd name="T16" fmla="*/ 25 w 163"/>
                <a:gd name="T17" fmla="*/ 137 h 164"/>
                <a:gd name="T18" fmla="*/ 49 w 163"/>
                <a:gd name="T19" fmla="*/ 45 h 164"/>
                <a:gd name="T20" fmla="*/ 112 w 163"/>
                <a:gd name="T21" fmla="*/ 9 h 164"/>
                <a:gd name="T22" fmla="*/ 112 w 163"/>
                <a:gd name="T23" fmla="*/ 0 h 164"/>
                <a:gd name="T24" fmla="*/ 42 w 163"/>
                <a:gd name="T25" fmla="*/ 40 h 164"/>
                <a:gd name="T26" fmla="*/ 1 w 163"/>
                <a:gd name="T27" fmla="*/ 163 h 164"/>
                <a:gd name="T28" fmla="*/ 0 w 163"/>
                <a:gd name="T29" fmla="*/ 164 h 164"/>
                <a:gd name="T30" fmla="*/ 0 w 163"/>
                <a:gd name="T31" fmla="*/ 164 h 164"/>
                <a:gd name="T32" fmla="*/ 0 w 163"/>
                <a:gd name="T33" fmla="*/ 164 h 164"/>
                <a:gd name="T34" fmla="*/ 1 w 163"/>
                <a:gd name="T35" fmla="*/ 163 h 164"/>
                <a:gd name="T36" fmla="*/ 110 w 163"/>
                <a:gd name="T37" fmla="*/ 121 h 164"/>
                <a:gd name="T38" fmla="*/ 124 w 163"/>
                <a:gd name="T39" fmla="*/ 122 h 164"/>
                <a:gd name="T40" fmla="*/ 163 w 163"/>
                <a:gd name="T41" fmla="*/ 52 h 164"/>
                <a:gd name="T42" fmla="*/ 138 w 163"/>
                <a:gd name="T43" fmla="*/ 26 h 164"/>
                <a:gd name="T44" fmla="*/ 137 w 163"/>
                <a:gd name="T45" fmla="*/ 26 h 164"/>
                <a:gd name="T46" fmla="*/ 112 w 163"/>
                <a:gd name="T4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3" h="164">
                  <a:moveTo>
                    <a:pt x="112" y="9"/>
                  </a:moveTo>
                  <a:cubicBezTo>
                    <a:pt x="133" y="30"/>
                    <a:pt x="133" y="30"/>
                    <a:pt x="133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45" y="61"/>
                    <a:pt x="124" y="84"/>
                    <a:pt x="119" y="115"/>
                  </a:cubicBezTo>
                  <a:cubicBezTo>
                    <a:pt x="116" y="115"/>
                    <a:pt x="114" y="115"/>
                    <a:pt x="110" y="115"/>
                  </a:cubicBezTo>
                  <a:cubicBezTo>
                    <a:pt x="94" y="115"/>
                    <a:pt x="63" y="118"/>
                    <a:pt x="27" y="139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25" y="137"/>
                    <a:pt x="25" y="137"/>
                    <a:pt x="25" y="137"/>
                  </a:cubicBezTo>
                  <a:cubicBezTo>
                    <a:pt x="49" y="93"/>
                    <a:pt x="50" y="59"/>
                    <a:pt x="49" y="45"/>
                  </a:cubicBezTo>
                  <a:cubicBezTo>
                    <a:pt x="80" y="40"/>
                    <a:pt x="103" y="19"/>
                    <a:pt x="112" y="9"/>
                  </a:cubicBezTo>
                  <a:moveTo>
                    <a:pt x="112" y="0"/>
                  </a:moveTo>
                  <a:cubicBezTo>
                    <a:pt x="112" y="0"/>
                    <a:pt x="83" y="36"/>
                    <a:pt x="42" y="40"/>
                  </a:cubicBezTo>
                  <a:cubicBezTo>
                    <a:pt x="42" y="40"/>
                    <a:pt x="53" y="95"/>
                    <a:pt x="1" y="163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49" y="126"/>
                    <a:pt x="90" y="121"/>
                    <a:pt x="110" y="121"/>
                  </a:cubicBezTo>
                  <a:cubicBezTo>
                    <a:pt x="119" y="121"/>
                    <a:pt x="124" y="122"/>
                    <a:pt x="124" y="122"/>
                  </a:cubicBezTo>
                  <a:cubicBezTo>
                    <a:pt x="127" y="81"/>
                    <a:pt x="163" y="52"/>
                    <a:pt x="163" y="52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12" y="0"/>
                    <a:pt x="112" y="0"/>
                    <a:pt x="1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426"/>
            <p:cNvSpPr>
              <a:spLocks noEditPoints="1"/>
            </p:cNvSpPr>
            <p:nvPr/>
          </p:nvSpPr>
          <p:spPr bwMode="auto">
            <a:xfrm>
              <a:off x="6460" y="3330"/>
              <a:ext cx="139" cy="137"/>
            </a:xfrm>
            <a:custGeom>
              <a:avLst/>
              <a:gdLst>
                <a:gd name="T0" fmla="*/ 38 w 139"/>
                <a:gd name="T1" fmla="*/ 16 h 137"/>
                <a:gd name="T2" fmla="*/ 123 w 139"/>
                <a:gd name="T3" fmla="*/ 100 h 137"/>
                <a:gd name="T4" fmla="*/ 102 w 139"/>
                <a:gd name="T5" fmla="*/ 123 h 137"/>
                <a:gd name="T6" fmla="*/ 16 w 139"/>
                <a:gd name="T7" fmla="*/ 38 h 137"/>
                <a:gd name="T8" fmla="*/ 38 w 139"/>
                <a:gd name="T9" fmla="*/ 16 h 137"/>
                <a:gd name="T10" fmla="*/ 38 w 139"/>
                <a:gd name="T11" fmla="*/ 0 h 137"/>
                <a:gd name="T12" fmla="*/ 0 w 139"/>
                <a:gd name="T13" fmla="*/ 38 h 137"/>
                <a:gd name="T14" fmla="*/ 102 w 139"/>
                <a:gd name="T15" fmla="*/ 137 h 137"/>
                <a:gd name="T16" fmla="*/ 139 w 139"/>
                <a:gd name="T17" fmla="*/ 100 h 137"/>
                <a:gd name="T18" fmla="*/ 38 w 139"/>
                <a:gd name="T19" fmla="*/ 0 h 137"/>
                <a:gd name="T20" fmla="*/ 38 w 139"/>
                <a:gd name="T2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37">
                  <a:moveTo>
                    <a:pt x="38" y="16"/>
                  </a:moveTo>
                  <a:lnTo>
                    <a:pt x="123" y="100"/>
                  </a:lnTo>
                  <a:lnTo>
                    <a:pt x="102" y="123"/>
                  </a:lnTo>
                  <a:lnTo>
                    <a:pt x="16" y="38"/>
                  </a:lnTo>
                  <a:lnTo>
                    <a:pt x="38" y="16"/>
                  </a:lnTo>
                  <a:close/>
                  <a:moveTo>
                    <a:pt x="38" y="0"/>
                  </a:moveTo>
                  <a:lnTo>
                    <a:pt x="0" y="38"/>
                  </a:lnTo>
                  <a:lnTo>
                    <a:pt x="102" y="137"/>
                  </a:lnTo>
                  <a:lnTo>
                    <a:pt x="139" y="10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427"/>
            <p:cNvSpPr>
              <a:spLocks noEditPoints="1"/>
            </p:cNvSpPr>
            <p:nvPr/>
          </p:nvSpPr>
          <p:spPr bwMode="auto">
            <a:xfrm>
              <a:off x="6460" y="3330"/>
              <a:ext cx="139" cy="137"/>
            </a:xfrm>
            <a:custGeom>
              <a:avLst/>
              <a:gdLst>
                <a:gd name="T0" fmla="*/ 38 w 139"/>
                <a:gd name="T1" fmla="*/ 16 h 137"/>
                <a:gd name="T2" fmla="*/ 123 w 139"/>
                <a:gd name="T3" fmla="*/ 100 h 137"/>
                <a:gd name="T4" fmla="*/ 102 w 139"/>
                <a:gd name="T5" fmla="*/ 123 h 137"/>
                <a:gd name="T6" fmla="*/ 16 w 139"/>
                <a:gd name="T7" fmla="*/ 38 h 137"/>
                <a:gd name="T8" fmla="*/ 38 w 139"/>
                <a:gd name="T9" fmla="*/ 16 h 137"/>
                <a:gd name="T10" fmla="*/ 38 w 139"/>
                <a:gd name="T11" fmla="*/ 0 h 137"/>
                <a:gd name="T12" fmla="*/ 0 w 139"/>
                <a:gd name="T13" fmla="*/ 38 h 137"/>
                <a:gd name="T14" fmla="*/ 102 w 139"/>
                <a:gd name="T15" fmla="*/ 137 h 137"/>
                <a:gd name="T16" fmla="*/ 139 w 139"/>
                <a:gd name="T17" fmla="*/ 100 h 137"/>
                <a:gd name="T18" fmla="*/ 38 w 139"/>
                <a:gd name="T19" fmla="*/ 0 h 137"/>
                <a:gd name="T20" fmla="*/ 38 w 139"/>
                <a:gd name="T2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37">
                  <a:moveTo>
                    <a:pt x="38" y="16"/>
                  </a:moveTo>
                  <a:lnTo>
                    <a:pt x="123" y="100"/>
                  </a:lnTo>
                  <a:lnTo>
                    <a:pt x="102" y="123"/>
                  </a:lnTo>
                  <a:lnTo>
                    <a:pt x="16" y="38"/>
                  </a:lnTo>
                  <a:lnTo>
                    <a:pt x="38" y="16"/>
                  </a:lnTo>
                  <a:moveTo>
                    <a:pt x="38" y="0"/>
                  </a:moveTo>
                  <a:lnTo>
                    <a:pt x="0" y="38"/>
                  </a:lnTo>
                  <a:lnTo>
                    <a:pt x="102" y="137"/>
                  </a:lnTo>
                  <a:lnTo>
                    <a:pt x="139" y="100"/>
                  </a:lnTo>
                  <a:lnTo>
                    <a:pt x="38" y="0"/>
                  </a:lnTo>
                  <a:lnTo>
                    <a:pt x="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28"/>
            <p:cNvSpPr>
              <a:spLocks noEditPoints="1"/>
            </p:cNvSpPr>
            <p:nvPr/>
          </p:nvSpPr>
          <p:spPr bwMode="auto">
            <a:xfrm>
              <a:off x="6384" y="3487"/>
              <a:ext cx="58" cy="57"/>
            </a:xfrm>
            <a:custGeom>
              <a:avLst/>
              <a:gdLst>
                <a:gd name="T0" fmla="*/ 17 w 33"/>
                <a:gd name="T1" fmla="*/ 32 h 32"/>
                <a:gd name="T2" fmla="*/ 5 w 33"/>
                <a:gd name="T3" fmla="*/ 27 h 32"/>
                <a:gd name="T4" fmla="*/ 0 w 33"/>
                <a:gd name="T5" fmla="*/ 16 h 32"/>
                <a:gd name="T6" fmla="*/ 5 w 33"/>
                <a:gd name="T7" fmla="*/ 4 h 32"/>
                <a:gd name="T8" fmla="*/ 17 w 33"/>
                <a:gd name="T9" fmla="*/ 0 h 32"/>
                <a:gd name="T10" fmla="*/ 28 w 33"/>
                <a:gd name="T11" fmla="*/ 4 h 32"/>
                <a:gd name="T12" fmla="*/ 33 w 33"/>
                <a:gd name="T13" fmla="*/ 16 h 32"/>
                <a:gd name="T14" fmla="*/ 28 w 33"/>
                <a:gd name="T15" fmla="*/ 27 h 32"/>
                <a:gd name="T16" fmla="*/ 17 w 33"/>
                <a:gd name="T17" fmla="*/ 32 h 32"/>
                <a:gd name="T18" fmla="*/ 17 w 33"/>
                <a:gd name="T19" fmla="*/ 6 h 32"/>
                <a:gd name="T20" fmla="*/ 9 w 33"/>
                <a:gd name="T21" fmla="*/ 9 h 32"/>
                <a:gd name="T22" fmla="*/ 6 w 33"/>
                <a:gd name="T23" fmla="*/ 16 h 32"/>
                <a:gd name="T24" fmla="*/ 9 w 33"/>
                <a:gd name="T25" fmla="*/ 23 h 32"/>
                <a:gd name="T26" fmla="*/ 24 w 33"/>
                <a:gd name="T27" fmla="*/ 23 h 32"/>
                <a:gd name="T28" fmla="*/ 27 w 33"/>
                <a:gd name="T29" fmla="*/ 16 h 32"/>
                <a:gd name="T30" fmla="*/ 24 w 33"/>
                <a:gd name="T31" fmla="*/ 9 h 32"/>
                <a:gd name="T32" fmla="*/ 17 w 33"/>
                <a:gd name="T3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32">
                  <a:moveTo>
                    <a:pt x="17" y="32"/>
                  </a:moveTo>
                  <a:cubicBezTo>
                    <a:pt x="12" y="32"/>
                    <a:pt x="8" y="30"/>
                    <a:pt x="5" y="27"/>
                  </a:cubicBezTo>
                  <a:cubicBezTo>
                    <a:pt x="2" y="24"/>
                    <a:pt x="0" y="20"/>
                    <a:pt x="0" y="16"/>
                  </a:cubicBezTo>
                  <a:cubicBezTo>
                    <a:pt x="0" y="12"/>
                    <a:pt x="2" y="7"/>
                    <a:pt x="5" y="4"/>
                  </a:cubicBezTo>
                  <a:cubicBezTo>
                    <a:pt x="8" y="1"/>
                    <a:pt x="12" y="0"/>
                    <a:pt x="17" y="0"/>
                  </a:cubicBezTo>
                  <a:cubicBezTo>
                    <a:pt x="21" y="0"/>
                    <a:pt x="25" y="1"/>
                    <a:pt x="28" y="4"/>
                  </a:cubicBezTo>
                  <a:cubicBezTo>
                    <a:pt x="31" y="7"/>
                    <a:pt x="33" y="12"/>
                    <a:pt x="33" y="16"/>
                  </a:cubicBezTo>
                  <a:cubicBezTo>
                    <a:pt x="33" y="20"/>
                    <a:pt x="31" y="24"/>
                    <a:pt x="28" y="27"/>
                  </a:cubicBezTo>
                  <a:cubicBezTo>
                    <a:pt x="25" y="30"/>
                    <a:pt x="21" y="32"/>
                    <a:pt x="17" y="32"/>
                  </a:cubicBezTo>
                  <a:close/>
                  <a:moveTo>
                    <a:pt x="17" y="6"/>
                  </a:moveTo>
                  <a:cubicBezTo>
                    <a:pt x="14" y="6"/>
                    <a:pt x="11" y="7"/>
                    <a:pt x="9" y="9"/>
                  </a:cubicBezTo>
                  <a:cubicBezTo>
                    <a:pt x="8" y="11"/>
                    <a:pt x="6" y="13"/>
                    <a:pt x="6" y="16"/>
                  </a:cubicBezTo>
                  <a:cubicBezTo>
                    <a:pt x="6" y="19"/>
                    <a:pt x="8" y="21"/>
                    <a:pt x="9" y="23"/>
                  </a:cubicBezTo>
                  <a:cubicBezTo>
                    <a:pt x="13" y="27"/>
                    <a:pt x="20" y="27"/>
                    <a:pt x="24" y="23"/>
                  </a:cubicBezTo>
                  <a:cubicBezTo>
                    <a:pt x="26" y="21"/>
                    <a:pt x="27" y="19"/>
                    <a:pt x="27" y="16"/>
                  </a:cubicBezTo>
                  <a:cubicBezTo>
                    <a:pt x="27" y="13"/>
                    <a:pt x="26" y="11"/>
                    <a:pt x="24" y="9"/>
                  </a:cubicBezTo>
                  <a:cubicBezTo>
                    <a:pt x="22" y="7"/>
                    <a:pt x="19" y="6"/>
                    <a:pt x="1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429"/>
            <p:cNvSpPr>
              <a:spLocks/>
            </p:cNvSpPr>
            <p:nvPr/>
          </p:nvSpPr>
          <p:spPr bwMode="auto">
            <a:xfrm>
              <a:off x="6272" y="3529"/>
              <a:ext cx="128" cy="129"/>
            </a:xfrm>
            <a:custGeom>
              <a:avLst/>
              <a:gdLst>
                <a:gd name="T0" fmla="*/ 7 w 128"/>
                <a:gd name="T1" fmla="*/ 129 h 129"/>
                <a:gd name="T2" fmla="*/ 0 w 128"/>
                <a:gd name="T3" fmla="*/ 120 h 129"/>
                <a:gd name="T4" fmla="*/ 119 w 128"/>
                <a:gd name="T5" fmla="*/ 0 h 129"/>
                <a:gd name="T6" fmla="*/ 128 w 128"/>
                <a:gd name="T7" fmla="*/ 8 h 129"/>
                <a:gd name="T8" fmla="*/ 7 w 128"/>
                <a:gd name="T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7" y="129"/>
                  </a:moveTo>
                  <a:lnTo>
                    <a:pt x="0" y="120"/>
                  </a:lnTo>
                  <a:lnTo>
                    <a:pt x="119" y="0"/>
                  </a:lnTo>
                  <a:lnTo>
                    <a:pt x="128" y="8"/>
                  </a:lnTo>
                  <a:lnTo>
                    <a:pt x="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430"/>
            <p:cNvSpPr>
              <a:spLocks noEditPoints="1"/>
            </p:cNvSpPr>
            <p:nvPr/>
          </p:nvSpPr>
          <p:spPr bwMode="auto">
            <a:xfrm>
              <a:off x="6997" y="3380"/>
              <a:ext cx="289" cy="290"/>
            </a:xfrm>
            <a:custGeom>
              <a:avLst/>
              <a:gdLst>
                <a:gd name="T0" fmla="*/ 112 w 163"/>
                <a:gd name="T1" fmla="*/ 8 h 163"/>
                <a:gd name="T2" fmla="*/ 133 w 163"/>
                <a:gd name="T3" fmla="*/ 30 h 163"/>
                <a:gd name="T4" fmla="*/ 133 w 163"/>
                <a:gd name="T5" fmla="*/ 30 h 163"/>
                <a:gd name="T6" fmla="*/ 154 w 163"/>
                <a:gd name="T7" fmla="*/ 51 h 163"/>
                <a:gd name="T8" fmla="*/ 119 w 163"/>
                <a:gd name="T9" fmla="*/ 114 h 163"/>
                <a:gd name="T10" fmla="*/ 110 w 163"/>
                <a:gd name="T11" fmla="*/ 114 h 163"/>
                <a:gd name="T12" fmla="*/ 27 w 163"/>
                <a:gd name="T13" fmla="*/ 138 h 163"/>
                <a:gd name="T14" fmla="*/ 33 w 163"/>
                <a:gd name="T15" fmla="*/ 130 h 163"/>
                <a:gd name="T16" fmla="*/ 25 w 163"/>
                <a:gd name="T17" fmla="*/ 136 h 163"/>
                <a:gd name="T18" fmla="*/ 49 w 163"/>
                <a:gd name="T19" fmla="*/ 44 h 163"/>
                <a:gd name="T20" fmla="*/ 112 w 163"/>
                <a:gd name="T21" fmla="*/ 8 h 163"/>
                <a:gd name="T22" fmla="*/ 112 w 163"/>
                <a:gd name="T23" fmla="*/ 0 h 163"/>
                <a:gd name="T24" fmla="*/ 42 w 163"/>
                <a:gd name="T25" fmla="*/ 39 h 163"/>
                <a:gd name="T26" fmla="*/ 1 w 163"/>
                <a:gd name="T27" fmla="*/ 162 h 163"/>
                <a:gd name="T28" fmla="*/ 0 w 163"/>
                <a:gd name="T29" fmla="*/ 163 h 163"/>
                <a:gd name="T30" fmla="*/ 0 w 163"/>
                <a:gd name="T31" fmla="*/ 163 h 163"/>
                <a:gd name="T32" fmla="*/ 0 w 163"/>
                <a:gd name="T33" fmla="*/ 163 h 163"/>
                <a:gd name="T34" fmla="*/ 1 w 163"/>
                <a:gd name="T35" fmla="*/ 162 h 163"/>
                <a:gd name="T36" fmla="*/ 110 w 163"/>
                <a:gd name="T37" fmla="*/ 120 h 163"/>
                <a:gd name="T38" fmla="*/ 124 w 163"/>
                <a:gd name="T39" fmla="*/ 121 h 163"/>
                <a:gd name="T40" fmla="*/ 163 w 163"/>
                <a:gd name="T41" fmla="*/ 51 h 163"/>
                <a:gd name="T42" fmla="*/ 138 w 163"/>
                <a:gd name="T43" fmla="*/ 26 h 163"/>
                <a:gd name="T44" fmla="*/ 137 w 163"/>
                <a:gd name="T45" fmla="*/ 25 h 163"/>
                <a:gd name="T46" fmla="*/ 112 w 163"/>
                <a:gd name="T4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3" h="163">
                  <a:moveTo>
                    <a:pt x="112" y="8"/>
                  </a:moveTo>
                  <a:cubicBezTo>
                    <a:pt x="133" y="30"/>
                    <a:pt x="133" y="30"/>
                    <a:pt x="133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54" y="51"/>
                    <a:pt x="154" y="51"/>
                    <a:pt x="154" y="51"/>
                  </a:cubicBezTo>
                  <a:cubicBezTo>
                    <a:pt x="145" y="60"/>
                    <a:pt x="124" y="83"/>
                    <a:pt x="119" y="114"/>
                  </a:cubicBezTo>
                  <a:cubicBezTo>
                    <a:pt x="116" y="114"/>
                    <a:pt x="114" y="114"/>
                    <a:pt x="110" y="114"/>
                  </a:cubicBezTo>
                  <a:cubicBezTo>
                    <a:pt x="94" y="114"/>
                    <a:pt x="63" y="118"/>
                    <a:pt x="27" y="138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49" y="93"/>
                    <a:pt x="50" y="58"/>
                    <a:pt x="49" y="44"/>
                  </a:cubicBezTo>
                  <a:cubicBezTo>
                    <a:pt x="80" y="39"/>
                    <a:pt x="103" y="18"/>
                    <a:pt x="112" y="8"/>
                  </a:cubicBezTo>
                  <a:moveTo>
                    <a:pt x="112" y="0"/>
                  </a:moveTo>
                  <a:cubicBezTo>
                    <a:pt x="112" y="0"/>
                    <a:pt x="83" y="36"/>
                    <a:pt x="42" y="39"/>
                  </a:cubicBezTo>
                  <a:cubicBezTo>
                    <a:pt x="42" y="39"/>
                    <a:pt x="53" y="94"/>
                    <a:pt x="1" y="162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49" y="126"/>
                    <a:pt x="90" y="120"/>
                    <a:pt x="110" y="120"/>
                  </a:cubicBezTo>
                  <a:cubicBezTo>
                    <a:pt x="119" y="120"/>
                    <a:pt x="124" y="121"/>
                    <a:pt x="124" y="121"/>
                  </a:cubicBezTo>
                  <a:cubicBezTo>
                    <a:pt x="127" y="80"/>
                    <a:pt x="163" y="51"/>
                    <a:pt x="163" y="51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37" y="25"/>
                    <a:pt x="137" y="25"/>
                    <a:pt x="137" y="25"/>
                  </a:cubicBezTo>
                  <a:cubicBezTo>
                    <a:pt x="112" y="0"/>
                    <a:pt x="112" y="0"/>
                    <a:pt x="1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431"/>
            <p:cNvSpPr>
              <a:spLocks noEditPoints="1"/>
            </p:cNvSpPr>
            <p:nvPr/>
          </p:nvSpPr>
          <p:spPr bwMode="auto">
            <a:xfrm>
              <a:off x="7199" y="3329"/>
              <a:ext cx="139" cy="138"/>
            </a:xfrm>
            <a:custGeom>
              <a:avLst/>
              <a:gdLst>
                <a:gd name="T0" fmla="*/ 38 w 139"/>
                <a:gd name="T1" fmla="*/ 16 h 138"/>
                <a:gd name="T2" fmla="*/ 123 w 139"/>
                <a:gd name="T3" fmla="*/ 101 h 138"/>
                <a:gd name="T4" fmla="*/ 101 w 139"/>
                <a:gd name="T5" fmla="*/ 122 h 138"/>
                <a:gd name="T6" fmla="*/ 16 w 139"/>
                <a:gd name="T7" fmla="*/ 37 h 138"/>
                <a:gd name="T8" fmla="*/ 38 w 139"/>
                <a:gd name="T9" fmla="*/ 16 h 138"/>
                <a:gd name="T10" fmla="*/ 38 w 139"/>
                <a:gd name="T11" fmla="*/ 0 h 138"/>
                <a:gd name="T12" fmla="*/ 0 w 139"/>
                <a:gd name="T13" fmla="*/ 37 h 138"/>
                <a:gd name="T14" fmla="*/ 101 w 139"/>
                <a:gd name="T15" fmla="*/ 138 h 138"/>
                <a:gd name="T16" fmla="*/ 139 w 139"/>
                <a:gd name="T17" fmla="*/ 101 h 138"/>
                <a:gd name="T18" fmla="*/ 38 w 139"/>
                <a:gd name="T19" fmla="*/ 0 h 138"/>
                <a:gd name="T20" fmla="*/ 38 w 139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38">
                  <a:moveTo>
                    <a:pt x="38" y="16"/>
                  </a:moveTo>
                  <a:lnTo>
                    <a:pt x="123" y="101"/>
                  </a:lnTo>
                  <a:lnTo>
                    <a:pt x="101" y="122"/>
                  </a:lnTo>
                  <a:lnTo>
                    <a:pt x="16" y="37"/>
                  </a:lnTo>
                  <a:lnTo>
                    <a:pt x="38" y="16"/>
                  </a:lnTo>
                  <a:close/>
                  <a:moveTo>
                    <a:pt x="38" y="0"/>
                  </a:moveTo>
                  <a:lnTo>
                    <a:pt x="0" y="37"/>
                  </a:lnTo>
                  <a:lnTo>
                    <a:pt x="101" y="138"/>
                  </a:lnTo>
                  <a:lnTo>
                    <a:pt x="139" y="10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432"/>
            <p:cNvSpPr>
              <a:spLocks noEditPoints="1"/>
            </p:cNvSpPr>
            <p:nvPr/>
          </p:nvSpPr>
          <p:spPr bwMode="auto">
            <a:xfrm>
              <a:off x="7199" y="3329"/>
              <a:ext cx="139" cy="138"/>
            </a:xfrm>
            <a:custGeom>
              <a:avLst/>
              <a:gdLst>
                <a:gd name="T0" fmla="*/ 38 w 139"/>
                <a:gd name="T1" fmla="*/ 16 h 138"/>
                <a:gd name="T2" fmla="*/ 123 w 139"/>
                <a:gd name="T3" fmla="*/ 101 h 138"/>
                <a:gd name="T4" fmla="*/ 101 w 139"/>
                <a:gd name="T5" fmla="*/ 122 h 138"/>
                <a:gd name="T6" fmla="*/ 16 w 139"/>
                <a:gd name="T7" fmla="*/ 37 h 138"/>
                <a:gd name="T8" fmla="*/ 38 w 139"/>
                <a:gd name="T9" fmla="*/ 16 h 138"/>
                <a:gd name="T10" fmla="*/ 38 w 139"/>
                <a:gd name="T11" fmla="*/ 0 h 138"/>
                <a:gd name="T12" fmla="*/ 0 w 139"/>
                <a:gd name="T13" fmla="*/ 37 h 138"/>
                <a:gd name="T14" fmla="*/ 101 w 139"/>
                <a:gd name="T15" fmla="*/ 138 h 138"/>
                <a:gd name="T16" fmla="*/ 139 w 139"/>
                <a:gd name="T17" fmla="*/ 101 h 138"/>
                <a:gd name="T18" fmla="*/ 38 w 139"/>
                <a:gd name="T19" fmla="*/ 0 h 138"/>
                <a:gd name="T20" fmla="*/ 38 w 139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38">
                  <a:moveTo>
                    <a:pt x="38" y="16"/>
                  </a:moveTo>
                  <a:lnTo>
                    <a:pt x="123" y="101"/>
                  </a:lnTo>
                  <a:lnTo>
                    <a:pt x="101" y="122"/>
                  </a:lnTo>
                  <a:lnTo>
                    <a:pt x="16" y="37"/>
                  </a:lnTo>
                  <a:lnTo>
                    <a:pt x="38" y="16"/>
                  </a:lnTo>
                  <a:moveTo>
                    <a:pt x="38" y="0"/>
                  </a:moveTo>
                  <a:lnTo>
                    <a:pt x="0" y="37"/>
                  </a:lnTo>
                  <a:lnTo>
                    <a:pt x="101" y="138"/>
                  </a:lnTo>
                  <a:lnTo>
                    <a:pt x="139" y="101"/>
                  </a:lnTo>
                  <a:lnTo>
                    <a:pt x="38" y="0"/>
                  </a:lnTo>
                  <a:lnTo>
                    <a:pt x="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433"/>
            <p:cNvSpPr>
              <a:spLocks noEditPoints="1"/>
            </p:cNvSpPr>
            <p:nvPr/>
          </p:nvSpPr>
          <p:spPr bwMode="auto">
            <a:xfrm>
              <a:off x="7123" y="3485"/>
              <a:ext cx="58" cy="57"/>
            </a:xfrm>
            <a:custGeom>
              <a:avLst/>
              <a:gdLst>
                <a:gd name="T0" fmla="*/ 17 w 33"/>
                <a:gd name="T1" fmla="*/ 32 h 32"/>
                <a:gd name="T2" fmla="*/ 5 w 33"/>
                <a:gd name="T3" fmla="*/ 28 h 32"/>
                <a:gd name="T4" fmla="*/ 0 w 33"/>
                <a:gd name="T5" fmla="*/ 16 h 32"/>
                <a:gd name="T6" fmla="*/ 5 w 33"/>
                <a:gd name="T7" fmla="*/ 5 h 32"/>
                <a:gd name="T8" fmla="*/ 17 w 33"/>
                <a:gd name="T9" fmla="*/ 0 h 32"/>
                <a:gd name="T10" fmla="*/ 28 w 33"/>
                <a:gd name="T11" fmla="*/ 5 h 32"/>
                <a:gd name="T12" fmla="*/ 33 w 33"/>
                <a:gd name="T13" fmla="*/ 16 h 32"/>
                <a:gd name="T14" fmla="*/ 28 w 33"/>
                <a:gd name="T15" fmla="*/ 28 h 32"/>
                <a:gd name="T16" fmla="*/ 17 w 33"/>
                <a:gd name="T17" fmla="*/ 32 h 32"/>
                <a:gd name="T18" fmla="*/ 17 w 33"/>
                <a:gd name="T19" fmla="*/ 6 h 32"/>
                <a:gd name="T20" fmla="*/ 9 w 33"/>
                <a:gd name="T21" fmla="*/ 9 h 32"/>
                <a:gd name="T22" fmla="*/ 6 w 33"/>
                <a:gd name="T23" fmla="*/ 16 h 32"/>
                <a:gd name="T24" fmla="*/ 9 w 33"/>
                <a:gd name="T25" fmla="*/ 23 h 32"/>
                <a:gd name="T26" fmla="*/ 24 w 33"/>
                <a:gd name="T27" fmla="*/ 23 h 32"/>
                <a:gd name="T28" fmla="*/ 27 w 33"/>
                <a:gd name="T29" fmla="*/ 16 h 32"/>
                <a:gd name="T30" fmla="*/ 24 w 33"/>
                <a:gd name="T31" fmla="*/ 9 h 32"/>
                <a:gd name="T32" fmla="*/ 17 w 33"/>
                <a:gd name="T3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32">
                  <a:moveTo>
                    <a:pt x="17" y="32"/>
                  </a:moveTo>
                  <a:cubicBezTo>
                    <a:pt x="12" y="32"/>
                    <a:pt x="8" y="31"/>
                    <a:pt x="5" y="28"/>
                  </a:cubicBezTo>
                  <a:cubicBezTo>
                    <a:pt x="2" y="25"/>
                    <a:pt x="0" y="21"/>
                    <a:pt x="0" y="16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8" y="2"/>
                    <a:pt x="12" y="0"/>
                    <a:pt x="17" y="0"/>
                  </a:cubicBezTo>
                  <a:cubicBezTo>
                    <a:pt x="21" y="0"/>
                    <a:pt x="25" y="2"/>
                    <a:pt x="28" y="5"/>
                  </a:cubicBezTo>
                  <a:cubicBezTo>
                    <a:pt x="31" y="8"/>
                    <a:pt x="33" y="12"/>
                    <a:pt x="33" y="16"/>
                  </a:cubicBezTo>
                  <a:cubicBezTo>
                    <a:pt x="33" y="21"/>
                    <a:pt x="31" y="25"/>
                    <a:pt x="28" y="28"/>
                  </a:cubicBezTo>
                  <a:cubicBezTo>
                    <a:pt x="25" y="31"/>
                    <a:pt x="21" y="32"/>
                    <a:pt x="17" y="32"/>
                  </a:cubicBezTo>
                  <a:close/>
                  <a:moveTo>
                    <a:pt x="17" y="6"/>
                  </a:moveTo>
                  <a:cubicBezTo>
                    <a:pt x="14" y="6"/>
                    <a:pt x="11" y="7"/>
                    <a:pt x="9" y="9"/>
                  </a:cubicBezTo>
                  <a:cubicBezTo>
                    <a:pt x="8" y="11"/>
                    <a:pt x="6" y="13"/>
                    <a:pt x="6" y="16"/>
                  </a:cubicBezTo>
                  <a:cubicBezTo>
                    <a:pt x="6" y="19"/>
                    <a:pt x="8" y="22"/>
                    <a:pt x="9" y="23"/>
                  </a:cubicBezTo>
                  <a:cubicBezTo>
                    <a:pt x="13" y="27"/>
                    <a:pt x="20" y="27"/>
                    <a:pt x="24" y="23"/>
                  </a:cubicBezTo>
                  <a:cubicBezTo>
                    <a:pt x="26" y="22"/>
                    <a:pt x="27" y="19"/>
                    <a:pt x="27" y="16"/>
                  </a:cubicBezTo>
                  <a:cubicBezTo>
                    <a:pt x="27" y="13"/>
                    <a:pt x="26" y="11"/>
                    <a:pt x="24" y="9"/>
                  </a:cubicBezTo>
                  <a:cubicBezTo>
                    <a:pt x="22" y="7"/>
                    <a:pt x="19" y="6"/>
                    <a:pt x="1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434"/>
            <p:cNvSpPr>
              <a:spLocks/>
            </p:cNvSpPr>
            <p:nvPr/>
          </p:nvSpPr>
          <p:spPr bwMode="auto">
            <a:xfrm>
              <a:off x="7011" y="3528"/>
              <a:ext cx="128" cy="128"/>
            </a:xfrm>
            <a:custGeom>
              <a:avLst/>
              <a:gdLst>
                <a:gd name="T0" fmla="*/ 7 w 128"/>
                <a:gd name="T1" fmla="*/ 128 h 128"/>
                <a:gd name="T2" fmla="*/ 0 w 128"/>
                <a:gd name="T3" fmla="*/ 121 h 128"/>
                <a:gd name="T4" fmla="*/ 119 w 128"/>
                <a:gd name="T5" fmla="*/ 0 h 128"/>
                <a:gd name="T6" fmla="*/ 128 w 128"/>
                <a:gd name="T7" fmla="*/ 9 h 128"/>
                <a:gd name="T8" fmla="*/ 7 w 128"/>
                <a:gd name="T9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8">
                  <a:moveTo>
                    <a:pt x="7" y="128"/>
                  </a:moveTo>
                  <a:lnTo>
                    <a:pt x="0" y="121"/>
                  </a:lnTo>
                  <a:lnTo>
                    <a:pt x="119" y="0"/>
                  </a:lnTo>
                  <a:lnTo>
                    <a:pt x="128" y="9"/>
                  </a:lnTo>
                  <a:lnTo>
                    <a:pt x="7" y="1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435"/>
            <p:cNvSpPr>
              <a:spLocks/>
            </p:cNvSpPr>
            <p:nvPr/>
          </p:nvSpPr>
          <p:spPr bwMode="auto">
            <a:xfrm>
              <a:off x="7258" y="3631"/>
              <a:ext cx="80" cy="0"/>
            </a:xfrm>
            <a:custGeom>
              <a:avLst/>
              <a:gdLst>
                <a:gd name="T0" fmla="*/ 0 w 80"/>
                <a:gd name="T1" fmla="*/ 80 w 80"/>
                <a:gd name="T2" fmla="*/ 0 w 8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80">
                  <a:moveTo>
                    <a:pt x="0" y="0"/>
                  </a:move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Line 436"/>
            <p:cNvSpPr>
              <a:spLocks noChangeShapeType="1"/>
            </p:cNvSpPr>
            <p:nvPr/>
          </p:nvSpPr>
          <p:spPr bwMode="auto">
            <a:xfrm>
              <a:off x="7258" y="3631"/>
              <a:ext cx="8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Rectangle 437"/>
            <p:cNvSpPr>
              <a:spLocks noChangeArrowheads="1"/>
            </p:cNvSpPr>
            <p:nvPr/>
          </p:nvSpPr>
          <p:spPr bwMode="auto">
            <a:xfrm>
              <a:off x="7258" y="3626"/>
              <a:ext cx="80" cy="1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438"/>
            <p:cNvSpPr>
              <a:spLocks/>
            </p:cNvSpPr>
            <p:nvPr/>
          </p:nvSpPr>
          <p:spPr bwMode="auto">
            <a:xfrm>
              <a:off x="7297" y="3592"/>
              <a:ext cx="0" cy="78"/>
            </a:xfrm>
            <a:custGeom>
              <a:avLst/>
              <a:gdLst>
                <a:gd name="T0" fmla="*/ 0 h 78"/>
                <a:gd name="T1" fmla="*/ 78 h 78"/>
                <a:gd name="T2" fmla="*/ 0 h 7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78">
                  <a:moveTo>
                    <a:pt x="0" y="0"/>
                  </a:moveTo>
                  <a:lnTo>
                    <a:pt x="0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Line 439"/>
            <p:cNvSpPr>
              <a:spLocks noChangeShapeType="1"/>
            </p:cNvSpPr>
            <p:nvPr/>
          </p:nvSpPr>
          <p:spPr bwMode="auto">
            <a:xfrm>
              <a:off x="7297" y="3592"/>
              <a:ext cx="0" cy="7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Rectangle 440"/>
            <p:cNvSpPr>
              <a:spLocks noChangeArrowheads="1"/>
            </p:cNvSpPr>
            <p:nvPr/>
          </p:nvSpPr>
          <p:spPr bwMode="auto">
            <a:xfrm>
              <a:off x="7292" y="3592"/>
              <a:ext cx="10" cy="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11705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640954" y="815181"/>
            <a:ext cx="10910091" cy="5227638"/>
            <a:chOff x="1849" y="1205"/>
            <a:chExt cx="3982" cy="1908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5609" y="2499"/>
              <a:ext cx="203" cy="133"/>
            </a:xfrm>
            <a:custGeom>
              <a:avLst/>
              <a:gdLst>
                <a:gd name="T0" fmla="*/ 69 w 86"/>
                <a:gd name="T1" fmla="*/ 0 h 56"/>
                <a:gd name="T2" fmla="*/ 16 w 86"/>
                <a:gd name="T3" fmla="*/ 0 h 56"/>
                <a:gd name="T4" fmla="*/ 0 w 86"/>
                <a:gd name="T5" fmla="*/ 16 h 56"/>
                <a:gd name="T6" fmla="*/ 0 w 86"/>
                <a:gd name="T7" fmla="*/ 39 h 56"/>
                <a:gd name="T8" fmla="*/ 16 w 86"/>
                <a:gd name="T9" fmla="*/ 56 h 56"/>
                <a:gd name="T10" fmla="*/ 69 w 86"/>
                <a:gd name="T11" fmla="*/ 56 h 56"/>
                <a:gd name="T12" fmla="*/ 86 w 86"/>
                <a:gd name="T13" fmla="*/ 39 h 56"/>
                <a:gd name="T14" fmla="*/ 86 w 86"/>
                <a:gd name="T15" fmla="*/ 16 h 56"/>
                <a:gd name="T16" fmla="*/ 69 w 86"/>
                <a:gd name="T17" fmla="*/ 0 h 56"/>
                <a:gd name="T18" fmla="*/ 82 w 86"/>
                <a:gd name="T19" fmla="*/ 47 h 56"/>
                <a:gd name="T20" fmla="*/ 81 w 86"/>
                <a:gd name="T21" fmla="*/ 48 h 56"/>
                <a:gd name="T22" fmla="*/ 81 w 86"/>
                <a:gd name="T23" fmla="*/ 48 h 56"/>
                <a:gd name="T24" fmla="*/ 79 w 86"/>
                <a:gd name="T25" fmla="*/ 48 h 56"/>
                <a:gd name="T26" fmla="*/ 57 w 86"/>
                <a:gd name="T27" fmla="*/ 27 h 56"/>
                <a:gd name="T28" fmla="*/ 44 w 86"/>
                <a:gd name="T29" fmla="*/ 38 h 56"/>
                <a:gd name="T30" fmla="*/ 43 w 86"/>
                <a:gd name="T31" fmla="*/ 38 h 56"/>
                <a:gd name="T32" fmla="*/ 42 w 86"/>
                <a:gd name="T33" fmla="*/ 38 h 56"/>
                <a:gd name="T34" fmla="*/ 29 w 86"/>
                <a:gd name="T35" fmla="*/ 27 h 56"/>
                <a:gd name="T36" fmla="*/ 7 w 86"/>
                <a:gd name="T37" fmla="*/ 47 h 56"/>
                <a:gd name="T38" fmla="*/ 6 w 86"/>
                <a:gd name="T39" fmla="*/ 47 h 56"/>
                <a:gd name="T40" fmla="*/ 6 w 86"/>
                <a:gd name="T41" fmla="*/ 47 h 56"/>
                <a:gd name="T42" fmla="*/ 4 w 86"/>
                <a:gd name="T43" fmla="*/ 47 h 56"/>
                <a:gd name="T44" fmla="*/ 4 w 86"/>
                <a:gd name="T45" fmla="*/ 45 h 56"/>
                <a:gd name="T46" fmla="*/ 4 w 86"/>
                <a:gd name="T47" fmla="*/ 45 h 56"/>
                <a:gd name="T48" fmla="*/ 4 w 86"/>
                <a:gd name="T49" fmla="*/ 44 h 56"/>
                <a:gd name="T50" fmla="*/ 26 w 86"/>
                <a:gd name="T51" fmla="*/ 25 h 56"/>
                <a:gd name="T52" fmla="*/ 6 w 86"/>
                <a:gd name="T53" fmla="*/ 8 h 56"/>
                <a:gd name="T54" fmla="*/ 6 w 86"/>
                <a:gd name="T55" fmla="*/ 6 h 56"/>
                <a:gd name="T56" fmla="*/ 8 w 86"/>
                <a:gd name="T57" fmla="*/ 5 h 56"/>
                <a:gd name="T58" fmla="*/ 10 w 86"/>
                <a:gd name="T59" fmla="*/ 7 h 56"/>
                <a:gd name="T60" fmla="*/ 43 w 86"/>
                <a:gd name="T61" fmla="*/ 34 h 56"/>
                <a:gd name="T62" fmla="*/ 75 w 86"/>
                <a:gd name="T63" fmla="*/ 7 h 56"/>
                <a:gd name="T64" fmla="*/ 77 w 86"/>
                <a:gd name="T65" fmla="*/ 5 h 56"/>
                <a:gd name="T66" fmla="*/ 79 w 86"/>
                <a:gd name="T67" fmla="*/ 6 h 56"/>
                <a:gd name="T68" fmla="*/ 79 w 86"/>
                <a:gd name="T69" fmla="*/ 8 h 56"/>
                <a:gd name="T70" fmla="*/ 60 w 86"/>
                <a:gd name="T71" fmla="*/ 25 h 56"/>
                <a:gd name="T72" fmla="*/ 82 w 86"/>
                <a:gd name="T73" fmla="*/ 45 h 56"/>
                <a:gd name="T74" fmla="*/ 82 w 86"/>
                <a:gd name="T75" fmla="*/ 46 h 56"/>
                <a:gd name="T76" fmla="*/ 82 w 86"/>
                <a:gd name="T77" fmla="*/ 46 h 56"/>
                <a:gd name="T78" fmla="*/ 82 w 86"/>
                <a:gd name="T79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6" h="56">
                  <a:moveTo>
                    <a:pt x="69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8"/>
                    <a:pt x="7" y="56"/>
                    <a:pt x="16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78" y="56"/>
                    <a:pt x="86" y="48"/>
                    <a:pt x="86" y="39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6" y="7"/>
                    <a:pt x="78" y="0"/>
                    <a:pt x="69" y="0"/>
                  </a:cubicBezTo>
                  <a:close/>
                  <a:moveTo>
                    <a:pt x="82" y="47"/>
                  </a:moveTo>
                  <a:cubicBezTo>
                    <a:pt x="82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0" y="48"/>
                    <a:pt x="80" y="48"/>
                    <a:pt x="79" y="48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7"/>
                    <a:pt x="5" y="47"/>
                    <a:pt x="4" y="47"/>
                  </a:cubicBezTo>
                  <a:cubicBezTo>
                    <a:pt x="4" y="46"/>
                    <a:pt x="4" y="46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4"/>
                    <a:pt x="4" y="4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6"/>
                    <a:pt x="6" y="6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8" y="5"/>
                    <a:pt x="79" y="5"/>
                    <a:pt x="79" y="6"/>
                  </a:cubicBezTo>
                  <a:cubicBezTo>
                    <a:pt x="80" y="6"/>
                    <a:pt x="80" y="8"/>
                    <a:pt x="79" y="8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2" y="45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7"/>
                    <a:pt x="82" y="47"/>
                    <a:pt x="82" y="47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5216" y="2466"/>
              <a:ext cx="130" cy="197"/>
            </a:xfrm>
            <a:custGeom>
              <a:avLst/>
              <a:gdLst>
                <a:gd name="T0" fmla="*/ 41 w 55"/>
                <a:gd name="T1" fmla="*/ 0 h 83"/>
                <a:gd name="T2" fmla="*/ 14 w 55"/>
                <a:gd name="T3" fmla="*/ 0 h 83"/>
                <a:gd name="T4" fmla="*/ 0 w 55"/>
                <a:gd name="T5" fmla="*/ 14 h 83"/>
                <a:gd name="T6" fmla="*/ 0 w 55"/>
                <a:gd name="T7" fmla="*/ 69 h 83"/>
                <a:gd name="T8" fmla="*/ 14 w 55"/>
                <a:gd name="T9" fmla="*/ 83 h 83"/>
                <a:gd name="T10" fmla="*/ 41 w 55"/>
                <a:gd name="T11" fmla="*/ 83 h 83"/>
                <a:gd name="T12" fmla="*/ 55 w 55"/>
                <a:gd name="T13" fmla="*/ 69 h 83"/>
                <a:gd name="T14" fmla="*/ 55 w 55"/>
                <a:gd name="T15" fmla="*/ 14 h 83"/>
                <a:gd name="T16" fmla="*/ 41 w 55"/>
                <a:gd name="T17" fmla="*/ 0 h 83"/>
                <a:gd name="T18" fmla="*/ 15 w 55"/>
                <a:gd name="T19" fmla="*/ 75 h 83"/>
                <a:gd name="T20" fmla="*/ 10 w 55"/>
                <a:gd name="T21" fmla="*/ 70 h 83"/>
                <a:gd name="T22" fmla="*/ 15 w 55"/>
                <a:gd name="T23" fmla="*/ 64 h 83"/>
                <a:gd name="T24" fmla="*/ 20 w 55"/>
                <a:gd name="T25" fmla="*/ 70 h 83"/>
                <a:gd name="T26" fmla="*/ 15 w 55"/>
                <a:gd name="T27" fmla="*/ 75 h 83"/>
                <a:gd name="T28" fmla="*/ 27 w 55"/>
                <a:gd name="T29" fmla="*/ 82 h 83"/>
                <a:gd name="T30" fmla="*/ 20 w 55"/>
                <a:gd name="T31" fmla="*/ 74 h 83"/>
                <a:gd name="T32" fmla="*/ 27 w 55"/>
                <a:gd name="T33" fmla="*/ 67 h 83"/>
                <a:gd name="T34" fmla="*/ 35 w 55"/>
                <a:gd name="T35" fmla="*/ 74 h 83"/>
                <a:gd name="T36" fmla="*/ 27 w 55"/>
                <a:gd name="T37" fmla="*/ 82 h 83"/>
                <a:gd name="T38" fmla="*/ 40 w 55"/>
                <a:gd name="T39" fmla="*/ 75 h 83"/>
                <a:gd name="T40" fmla="*/ 34 w 55"/>
                <a:gd name="T41" fmla="*/ 70 h 83"/>
                <a:gd name="T42" fmla="*/ 40 w 55"/>
                <a:gd name="T43" fmla="*/ 64 h 83"/>
                <a:gd name="T44" fmla="*/ 45 w 55"/>
                <a:gd name="T45" fmla="*/ 70 h 83"/>
                <a:gd name="T46" fmla="*/ 40 w 55"/>
                <a:gd name="T47" fmla="*/ 75 h 83"/>
                <a:gd name="T48" fmla="*/ 51 w 55"/>
                <a:gd name="T49" fmla="*/ 52 h 83"/>
                <a:gd name="T50" fmla="*/ 39 w 55"/>
                <a:gd name="T51" fmla="*/ 62 h 83"/>
                <a:gd name="T52" fmla="*/ 16 w 55"/>
                <a:gd name="T53" fmla="*/ 62 h 83"/>
                <a:gd name="T54" fmla="*/ 4 w 55"/>
                <a:gd name="T55" fmla="*/ 52 h 83"/>
                <a:gd name="T56" fmla="*/ 4 w 55"/>
                <a:gd name="T57" fmla="*/ 15 h 83"/>
                <a:gd name="T58" fmla="*/ 16 w 55"/>
                <a:gd name="T59" fmla="*/ 5 h 83"/>
                <a:gd name="T60" fmla="*/ 39 w 55"/>
                <a:gd name="T61" fmla="*/ 5 h 83"/>
                <a:gd name="T62" fmla="*/ 51 w 55"/>
                <a:gd name="T63" fmla="*/ 15 h 83"/>
                <a:gd name="T64" fmla="*/ 51 w 55"/>
                <a:gd name="T65" fmla="*/ 5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83">
                  <a:moveTo>
                    <a:pt x="41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7"/>
                    <a:pt x="6" y="83"/>
                    <a:pt x="14" y="83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9" y="83"/>
                    <a:pt x="55" y="77"/>
                    <a:pt x="55" y="69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5" y="6"/>
                    <a:pt x="49" y="0"/>
                    <a:pt x="41" y="0"/>
                  </a:cubicBezTo>
                  <a:close/>
                  <a:moveTo>
                    <a:pt x="15" y="75"/>
                  </a:moveTo>
                  <a:cubicBezTo>
                    <a:pt x="12" y="75"/>
                    <a:pt x="10" y="73"/>
                    <a:pt x="10" y="70"/>
                  </a:cubicBezTo>
                  <a:cubicBezTo>
                    <a:pt x="10" y="67"/>
                    <a:pt x="12" y="64"/>
                    <a:pt x="15" y="64"/>
                  </a:cubicBezTo>
                  <a:cubicBezTo>
                    <a:pt x="18" y="64"/>
                    <a:pt x="20" y="67"/>
                    <a:pt x="20" y="70"/>
                  </a:cubicBezTo>
                  <a:cubicBezTo>
                    <a:pt x="20" y="73"/>
                    <a:pt x="18" y="75"/>
                    <a:pt x="15" y="75"/>
                  </a:cubicBezTo>
                  <a:close/>
                  <a:moveTo>
                    <a:pt x="27" y="82"/>
                  </a:moveTo>
                  <a:cubicBezTo>
                    <a:pt x="23" y="82"/>
                    <a:pt x="20" y="78"/>
                    <a:pt x="20" y="74"/>
                  </a:cubicBezTo>
                  <a:cubicBezTo>
                    <a:pt x="20" y="70"/>
                    <a:pt x="23" y="67"/>
                    <a:pt x="27" y="67"/>
                  </a:cubicBezTo>
                  <a:cubicBezTo>
                    <a:pt x="31" y="67"/>
                    <a:pt x="35" y="70"/>
                    <a:pt x="35" y="74"/>
                  </a:cubicBezTo>
                  <a:cubicBezTo>
                    <a:pt x="35" y="78"/>
                    <a:pt x="31" y="82"/>
                    <a:pt x="27" y="82"/>
                  </a:cubicBezTo>
                  <a:close/>
                  <a:moveTo>
                    <a:pt x="40" y="75"/>
                  </a:moveTo>
                  <a:cubicBezTo>
                    <a:pt x="37" y="75"/>
                    <a:pt x="34" y="73"/>
                    <a:pt x="34" y="70"/>
                  </a:cubicBezTo>
                  <a:cubicBezTo>
                    <a:pt x="34" y="67"/>
                    <a:pt x="37" y="64"/>
                    <a:pt x="40" y="64"/>
                  </a:cubicBezTo>
                  <a:cubicBezTo>
                    <a:pt x="43" y="64"/>
                    <a:pt x="45" y="67"/>
                    <a:pt x="45" y="70"/>
                  </a:cubicBezTo>
                  <a:cubicBezTo>
                    <a:pt x="45" y="73"/>
                    <a:pt x="43" y="75"/>
                    <a:pt x="40" y="75"/>
                  </a:cubicBezTo>
                  <a:close/>
                  <a:moveTo>
                    <a:pt x="51" y="52"/>
                  </a:moveTo>
                  <a:cubicBezTo>
                    <a:pt x="51" y="58"/>
                    <a:pt x="46" y="62"/>
                    <a:pt x="39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9" y="62"/>
                    <a:pt x="4" y="58"/>
                    <a:pt x="4" y="5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0"/>
                    <a:pt x="9" y="5"/>
                    <a:pt x="16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6" y="5"/>
                    <a:pt x="51" y="10"/>
                    <a:pt x="51" y="15"/>
                  </a:cubicBezTo>
                  <a:lnTo>
                    <a:pt x="51" y="52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2296" y="2473"/>
              <a:ext cx="182" cy="183"/>
            </a:xfrm>
            <a:custGeom>
              <a:avLst/>
              <a:gdLst>
                <a:gd name="T0" fmla="*/ 38 w 77"/>
                <a:gd name="T1" fmla="*/ 0 h 77"/>
                <a:gd name="T2" fmla="*/ 0 w 77"/>
                <a:gd name="T3" fmla="*/ 39 h 77"/>
                <a:gd name="T4" fmla="*/ 38 w 77"/>
                <a:gd name="T5" fmla="*/ 77 h 77"/>
                <a:gd name="T6" fmla="*/ 77 w 77"/>
                <a:gd name="T7" fmla="*/ 39 h 77"/>
                <a:gd name="T8" fmla="*/ 38 w 77"/>
                <a:gd name="T9" fmla="*/ 0 h 77"/>
                <a:gd name="T10" fmla="*/ 38 w 77"/>
                <a:gd name="T11" fmla="*/ 55 h 77"/>
                <a:gd name="T12" fmla="*/ 21 w 77"/>
                <a:gd name="T13" fmla="*/ 39 h 77"/>
                <a:gd name="T14" fmla="*/ 38 w 77"/>
                <a:gd name="T15" fmla="*/ 22 h 77"/>
                <a:gd name="T16" fmla="*/ 55 w 77"/>
                <a:gd name="T17" fmla="*/ 39 h 77"/>
                <a:gd name="T18" fmla="*/ 38 w 77"/>
                <a:gd name="T19" fmla="*/ 5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77">
                  <a:moveTo>
                    <a:pt x="38" y="0"/>
                  </a:moveTo>
                  <a:cubicBezTo>
                    <a:pt x="17" y="0"/>
                    <a:pt x="0" y="17"/>
                    <a:pt x="0" y="39"/>
                  </a:cubicBezTo>
                  <a:cubicBezTo>
                    <a:pt x="0" y="60"/>
                    <a:pt x="17" y="77"/>
                    <a:pt x="38" y="77"/>
                  </a:cubicBezTo>
                  <a:cubicBezTo>
                    <a:pt x="59" y="77"/>
                    <a:pt x="76" y="60"/>
                    <a:pt x="77" y="39"/>
                  </a:cubicBezTo>
                  <a:cubicBezTo>
                    <a:pt x="76" y="17"/>
                    <a:pt x="59" y="0"/>
                    <a:pt x="38" y="0"/>
                  </a:cubicBezTo>
                  <a:close/>
                  <a:moveTo>
                    <a:pt x="38" y="55"/>
                  </a:moveTo>
                  <a:cubicBezTo>
                    <a:pt x="29" y="55"/>
                    <a:pt x="21" y="48"/>
                    <a:pt x="21" y="39"/>
                  </a:cubicBezTo>
                  <a:cubicBezTo>
                    <a:pt x="21" y="29"/>
                    <a:pt x="29" y="22"/>
                    <a:pt x="38" y="22"/>
                  </a:cubicBezTo>
                  <a:cubicBezTo>
                    <a:pt x="47" y="22"/>
                    <a:pt x="55" y="29"/>
                    <a:pt x="55" y="39"/>
                  </a:cubicBezTo>
                  <a:cubicBezTo>
                    <a:pt x="55" y="48"/>
                    <a:pt x="47" y="55"/>
                    <a:pt x="38" y="55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2351" y="2528"/>
              <a:ext cx="73" cy="73"/>
            </a:xfrm>
            <a:custGeom>
              <a:avLst/>
              <a:gdLst>
                <a:gd name="T0" fmla="*/ 15 w 31"/>
                <a:gd name="T1" fmla="*/ 0 h 31"/>
                <a:gd name="T2" fmla="*/ 0 w 31"/>
                <a:gd name="T3" fmla="*/ 16 h 31"/>
                <a:gd name="T4" fmla="*/ 15 w 31"/>
                <a:gd name="T5" fmla="*/ 31 h 31"/>
                <a:gd name="T6" fmla="*/ 31 w 31"/>
                <a:gd name="T7" fmla="*/ 16 h 31"/>
                <a:gd name="T8" fmla="*/ 15 w 31"/>
                <a:gd name="T9" fmla="*/ 0 h 31"/>
                <a:gd name="T10" fmla="*/ 15 w 31"/>
                <a:gd name="T11" fmla="*/ 25 h 31"/>
                <a:gd name="T12" fmla="*/ 6 w 31"/>
                <a:gd name="T13" fmla="*/ 16 h 31"/>
                <a:gd name="T14" fmla="*/ 15 w 31"/>
                <a:gd name="T15" fmla="*/ 6 h 31"/>
                <a:gd name="T16" fmla="*/ 24 w 31"/>
                <a:gd name="T17" fmla="*/ 16 h 31"/>
                <a:gd name="T18" fmla="*/ 15 w 31"/>
                <a:gd name="T19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">
                  <a:moveTo>
                    <a:pt x="15" y="0"/>
                  </a:moveTo>
                  <a:cubicBezTo>
                    <a:pt x="6" y="0"/>
                    <a:pt x="0" y="7"/>
                    <a:pt x="0" y="16"/>
                  </a:cubicBezTo>
                  <a:cubicBezTo>
                    <a:pt x="0" y="24"/>
                    <a:pt x="6" y="31"/>
                    <a:pt x="15" y="31"/>
                  </a:cubicBezTo>
                  <a:cubicBezTo>
                    <a:pt x="24" y="31"/>
                    <a:pt x="31" y="24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  <a:close/>
                  <a:moveTo>
                    <a:pt x="15" y="25"/>
                  </a:moveTo>
                  <a:cubicBezTo>
                    <a:pt x="10" y="25"/>
                    <a:pt x="6" y="21"/>
                    <a:pt x="6" y="16"/>
                  </a:cubicBezTo>
                  <a:cubicBezTo>
                    <a:pt x="6" y="11"/>
                    <a:pt x="10" y="6"/>
                    <a:pt x="15" y="6"/>
                  </a:cubicBezTo>
                  <a:cubicBezTo>
                    <a:pt x="20" y="6"/>
                    <a:pt x="24" y="11"/>
                    <a:pt x="24" y="16"/>
                  </a:cubicBezTo>
                  <a:cubicBezTo>
                    <a:pt x="24" y="21"/>
                    <a:pt x="20" y="25"/>
                    <a:pt x="15" y="25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3950" y="2487"/>
              <a:ext cx="194" cy="154"/>
            </a:xfrm>
            <a:custGeom>
              <a:avLst/>
              <a:gdLst>
                <a:gd name="T0" fmla="*/ 65 w 82"/>
                <a:gd name="T1" fmla="*/ 42 h 65"/>
                <a:gd name="T2" fmla="*/ 78 w 82"/>
                <a:gd name="T3" fmla="*/ 29 h 65"/>
                <a:gd name="T4" fmla="*/ 82 w 82"/>
                <a:gd name="T5" fmla="*/ 29 h 65"/>
                <a:gd name="T6" fmla="*/ 82 w 82"/>
                <a:gd name="T7" fmla="*/ 19 h 65"/>
                <a:gd name="T8" fmla="*/ 73 w 82"/>
                <a:gd name="T9" fmla="*/ 10 h 65"/>
                <a:gd name="T10" fmla="*/ 39 w 82"/>
                <a:gd name="T11" fmla="*/ 10 h 65"/>
                <a:gd name="T12" fmla="*/ 31 w 82"/>
                <a:gd name="T13" fmla="*/ 0 h 65"/>
                <a:gd name="T14" fmla="*/ 11 w 82"/>
                <a:gd name="T15" fmla="*/ 0 h 65"/>
                <a:gd name="T16" fmla="*/ 2 w 82"/>
                <a:gd name="T17" fmla="*/ 5 h 65"/>
                <a:gd name="T18" fmla="*/ 1 w 82"/>
                <a:gd name="T19" fmla="*/ 10 h 65"/>
                <a:gd name="T20" fmla="*/ 1 w 82"/>
                <a:gd name="T21" fmla="*/ 11 h 65"/>
                <a:gd name="T22" fmla="*/ 0 w 82"/>
                <a:gd name="T23" fmla="*/ 12 h 65"/>
                <a:gd name="T24" fmla="*/ 1 w 82"/>
                <a:gd name="T25" fmla="*/ 13 h 65"/>
                <a:gd name="T26" fmla="*/ 1 w 82"/>
                <a:gd name="T27" fmla="*/ 27 h 65"/>
                <a:gd name="T28" fmla="*/ 1 w 82"/>
                <a:gd name="T29" fmla="*/ 56 h 65"/>
                <a:gd name="T30" fmla="*/ 10 w 82"/>
                <a:gd name="T31" fmla="*/ 65 h 65"/>
                <a:gd name="T32" fmla="*/ 73 w 82"/>
                <a:gd name="T33" fmla="*/ 65 h 65"/>
                <a:gd name="T34" fmla="*/ 82 w 82"/>
                <a:gd name="T35" fmla="*/ 56 h 65"/>
                <a:gd name="T36" fmla="*/ 82 w 82"/>
                <a:gd name="T37" fmla="*/ 54 h 65"/>
                <a:gd name="T38" fmla="*/ 78 w 82"/>
                <a:gd name="T39" fmla="*/ 55 h 65"/>
                <a:gd name="T40" fmla="*/ 65 w 82"/>
                <a:gd name="T41" fmla="*/ 4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" h="65">
                  <a:moveTo>
                    <a:pt x="65" y="42"/>
                  </a:moveTo>
                  <a:cubicBezTo>
                    <a:pt x="65" y="34"/>
                    <a:pt x="71" y="29"/>
                    <a:pt x="78" y="29"/>
                  </a:cubicBezTo>
                  <a:cubicBezTo>
                    <a:pt x="79" y="29"/>
                    <a:pt x="81" y="29"/>
                    <a:pt x="82" y="29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4"/>
                    <a:pt x="78" y="10"/>
                    <a:pt x="73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8" y="4"/>
                    <a:pt x="34" y="0"/>
                    <a:pt x="3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0"/>
                    <a:pt x="4" y="2"/>
                    <a:pt x="2" y="5"/>
                  </a:cubicBezTo>
                  <a:cubicBezTo>
                    <a:pt x="1" y="7"/>
                    <a:pt x="1" y="8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61"/>
                    <a:pt x="5" y="65"/>
                    <a:pt x="10" y="65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8" y="65"/>
                    <a:pt x="82" y="61"/>
                    <a:pt x="82" y="56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1" y="54"/>
                    <a:pt x="79" y="55"/>
                    <a:pt x="78" y="55"/>
                  </a:cubicBezTo>
                  <a:cubicBezTo>
                    <a:pt x="71" y="55"/>
                    <a:pt x="65" y="49"/>
                    <a:pt x="65" y="42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4109" y="2561"/>
              <a:ext cx="49" cy="50"/>
            </a:xfrm>
            <a:custGeom>
              <a:avLst/>
              <a:gdLst>
                <a:gd name="T0" fmla="*/ 15 w 21"/>
                <a:gd name="T1" fmla="*/ 1 h 21"/>
                <a:gd name="T2" fmla="*/ 11 w 21"/>
                <a:gd name="T3" fmla="*/ 0 h 21"/>
                <a:gd name="T4" fmla="*/ 0 w 21"/>
                <a:gd name="T5" fmla="*/ 11 h 21"/>
                <a:gd name="T6" fmla="*/ 11 w 21"/>
                <a:gd name="T7" fmla="*/ 21 h 21"/>
                <a:gd name="T8" fmla="*/ 15 w 21"/>
                <a:gd name="T9" fmla="*/ 20 h 21"/>
                <a:gd name="T10" fmla="*/ 21 w 21"/>
                <a:gd name="T11" fmla="*/ 11 h 21"/>
                <a:gd name="T12" fmla="*/ 15 w 21"/>
                <a:gd name="T13" fmla="*/ 1 h 21"/>
                <a:gd name="T14" fmla="*/ 15 w 21"/>
                <a:gd name="T15" fmla="*/ 12 h 21"/>
                <a:gd name="T16" fmla="*/ 18 w 21"/>
                <a:gd name="T17" fmla="*/ 15 h 21"/>
                <a:gd name="T18" fmla="*/ 18 w 21"/>
                <a:gd name="T19" fmla="*/ 17 h 21"/>
                <a:gd name="T20" fmla="*/ 17 w 21"/>
                <a:gd name="T21" fmla="*/ 18 h 21"/>
                <a:gd name="T22" fmla="*/ 16 w 21"/>
                <a:gd name="T23" fmla="*/ 17 h 21"/>
                <a:gd name="T24" fmla="*/ 15 w 21"/>
                <a:gd name="T25" fmla="*/ 17 h 21"/>
                <a:gd name="T26" fmla="*/ 11 w 21"/>
                <a:gd name="T27" fmla="*/ 13 h 21"/>
                <a:gd name="T28" fmla="*/ 6 w 21"/>
                <a:gd name="T29" fmla="*/ 17 h 21"/>
                <a:gd name="T30" fmla="*/ 5 w 21"/>
                <a:gd name="T31" fmla="*/ 18 h 21"/>
                <a:gd name="T32" fmla="*/ 4 w 21"/>
                <a:gd name="T33" fmla="*/ 17 h 21"/>
                <a:gd name="T34" fmla="*/ 4 w 21"/>
                <a:gd name="T35" fmla="*/ 15 h 21"/>
                <a:gd name="T36" fmla="*/ 9 w 21"/>
                <a:gd name="T37" fmla="*/ 11 h 21"/>
                <a:gd name="T38" fmla="*/ 4 w 21"/>
                <a:gd name="T39" fmla="*/ 6 h 21"/>
                <a:gd name="T40" fmla="*/ 4 w 21"/>
                <a:gd name="T41" fmla="*/ 4 h 21"/>
                <a:gd name="T42" fmla="*/ 6 w 21"/>
                <a:gd name="T43" fmla="*/ 4 h 21"/>
                <a:gd name="T44" fmla="*/ 11 w 21"/>
                <a:gd name="T45" fmla="*/ 8 h 21"/>
                <a:gd name="T46" fmla="*/ 15 w 21"/>
                <a:gd name="T47" fmla="*/ 4 h 21"/>
                <a:gd name="T48" fmla="*/ 16 w 21"/>
                <a:gd name="T49" fmla="*/ 4 h 21"/>
                <a:gd name="T50" fmla="*/ 18 w 21"/>
                <a:gd name="T51" fmla="*/ 4 h 21"/>
                <a:gd name="T52" fmla="*/ 18 w 21"/>
                <a:gd name="T53" fmla="*/ 6 h 21"/>
                <a:gd name="T54" fmla="*/ 15 w 21"/>
                <a:gd name="T55" fmla="*/ 9 h 21"/>
                <a:gd name="T56" fmla="*/ 13 w 21"/>
                <a:gd name="T57" fmla="*/ 11 h 21"/>
                <a:gd name="T58" fmla="*/ 15 w 21"/>
                <a:gd name="T5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1">
                  <a:moveTo>
                    <a:pt x="15" y="1"/>
                  </a:moveTo>
                  <a:cubicBezTo>
                    <a:pt x="14" y="0"/>
                    <a:pt x="12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6"/>
                    <a:pt x="5" y="21"/>
                    <a:pt x="11" y="21"/>
                  </a:cubicBezTo>
                  <a:cubicBezTo>
                    <a:pt x="12" y="21"/>
                    <a:pt x="14" y="21"/>
                    <a:pt x="15" y="20"/>
                  </a:cubicBezTo>
                  <a:cubicBezTo>
                    <a:pt x="19" y="19"/>
                    <a:pt x="21" y="15"/>
                    <a:pt x="21" y="11"/>
                  </a:cubicBezTo>
                  <a:cubicBezTo>
                    <a:pt x="21" y="6"/>
                    <a:pt x="19" y="2"/>
                    <a:pt x="15" y="1"/>
                  </a:cubicBezTo>
                  <a:close/>
                  <a:moveTo>
                    <a:pt x="15" y="12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18" y="16"/>
                    <a:pt x="18" y="17"/>
                    <a:pt x="18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8"/>
                    <a:pt x="4" y="18"/>
                    <a:pt x="4" y="17"/>
                  </a:cubicBezTo>
                  <a:cubicBezTo>
                    <a:pt x="3" y="17"/>
                    <a:pt x="3" y="16"/>
                    <a:pt x="4" y="15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5" y="3"/>
                    <a:pt x="6" y="3"/>
                    <a:pt x="6" y="4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7" y="3"/>
                    <a:pt x="18" y="4"/>
                  </a:cubicBezTo>
                  <a:cubicBezTo>
                    <a:pt x="18" y="4"/>
                    <a:pt x="18" y="5"/>
                    <a:pt x="18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5" y="12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3534" y="2556"/>
              <a:ext cx="201" cy="97"/>
            </a:xfrm>
            <a:custGeom>
              <a:avLst/>
              <a:gdLst>
                <a:gd name="T0" fmla="*/ 53 w 85"/>
                <a:gd name="T1" fmla="*/ 7 h 41"/>
                <a:gd name="T2" fmla="*/ 51 w 85"/>
                <a:gd name="T3" fmla="*/ 10 h 41"/>
                <a:gd name="T4" fmla="*/ 35 w 85"/>
                <a:gd name="T5" fmla="*/ 10 h 41"/>
                <a:gd name="T6" fmla="*/ 33 w 85"/>
                <a:gd name="T7" fmla="*/ 7 h 41"/>
                <a:gd name="T8" fmla="*/ 33 w 85"/>
                <a:gd name="T9" fmla="*/ 0 h 41"/>
                <a:gd name="T10" fmla="*/ 0 w 85"/>
                <a:gd name="T11" fmla="*/ 0 h 41"/>
                <a:gd name="T12" fmla="*/ 0 w 85"/>
                <a:gd name="T13" fmla="*/ 33 h 41"/>
                <a:gd name="T14" fmla="*/ 9 w 85"/>
                <a:gd name="T15" fmla="*/ 41 h 41"/>
                <a:gd name="T16" fmla="*/ 77 w 85"/>
                <a:gd name="T17" fmla="*/ 41 h 41"/>
                <a:gd name="T18" fmla="*/ 85 w 85"/>
                <a:gd name="T19" fmla="*/ 33 h 41"/>
                <a:gd name="T20" fmla="*/ 85 w 85"/>
                <a:gd name="T21" fmla="*/ 0 h 41"/>
                <a:gd name="T22" fmla="*/ 53 w 85"/>
                <a:gd name="T23" fmla="*/ 0 h 41"/>
                <a:gd name="T24" fmla="*/ 53 w 85"/>
                <a:gd name="T2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41">
                  <a:moveTo>
                    <a:pt x="53" y="7"/>
                  </a:moveTo>
                  <a:cubicBezTo>
                    <a:pt x="53" y="9"/>
                    <a:pt x="52" y="10"/>
                    <a:pt x="51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0"/>
                    <a:pt x="33" y="9"/>
                    <a:pt x="33" y="7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8"/>
                    <a:pt x="4" y="41"/>
                    <a:pt x="9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82" y="41"/>
                    <a:pt x="85" y="38"/>
                    <a:pt x="85" y="33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53" y="0"/>
                    <a:pt x="53" y="0"/>
                    <a:pt x="53" y="0"/>
                  </a:cubicBezTo>
                  <a:lnTo>
                    <a:pt x="53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3534" y="2475"/>
              <a:ext cx="201" cy="74"/>
            </a:xfrm>
            <a:custGeom>
              <a:avLst/>
              <a:gdLst>
                <a:gd name="T0" fmla="*/ 77 w 85"/>
                <a:gd name="T1" fmla="*/ 14 h 31"/>
                <a:gd name="T2" fmla="*/ 57 w 85"/>
                <a:gd name="T3" fmla="*/ 14 h 31"/>
                <a:gd name="T4" fmla="*/ 57 w 85"/>
                <a:gd name="T5" fmla="*/ 5 h 31"/>
                <a:gd name="T6" fmla="*/ 52 w 85"/>
                <a:gd name="T7" fmla="*/ 0 h 31"/>
                <a:gd name="T8" fmla="*/ 34 w 85"/>
                <a:gd name="T9" fmla="*/ 0 h 31"/>
                <a:gd name="T10" fmla="*/ 29 w 85"/>
                <a:gd name="T11" fmla="*/ 5 h 31"/>
                <a:gd name="T12" fmla="*/ 29 w 85"/>
                <a:gd name="T13" fmla="*/ 14 h 31"/>
                <a:gd name="T14" fmla="*/ 9 w 85"/>
                <a:gd name="T15" fmla="*/ 14 h 31"/>
                <a:gd name="T16" fmla="*/ 0 w 85"/>
                <a:gd name="T17" fmla="*/ 22 h 31"/>
                <a:gd name="T18" fmla="*/ 0 w 85"/>
                <a:gd name="T19" fmla="*/ 31 h 31"/>
                <a:gd name="T20" fmla="*/ 85 w 85"/>
                <a:gd name="T21" fmla="*/ 31 h 31"/>
                <a:gd name="T22" fmla="*/ 85 w 85"/>
                <a:gd name="T23" fmla="*/ 22 h 31"/>
                <a:gd name="T24" fmla="*/ 77 w 85"/>
                <a:gd name="T25" fmla="*/ 14 h 31"/>
                <a:gd name="T26" fmla="*/ 34 w 85"/>
                <a:gd name="T27" fmla="*/ 6 h 31"/>
                <a:gd name="T28" fmla="*/ 51 w 85"/>
                <a:gd name="T29" fmla="*/ 6 h 31"/>
                <a:gd name="T30" fmla="*/ 51 w 85"/>
                <a:gd name="T31" fmla="*/ 14 h 31"/>
                <a:gd name="T32" fmla="*/ 34 w 85"/>
                <a:gd name="T33" fmla="*/ 14 h 31"/>
                <a:gd name="T34" fmla="*/ 34 w 85"/>
                <a:gd name="T35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31">
                  <a:moveTo>
                    <a:pt x="77" y="14"/>
                  </a:moveTo>
                  <a:cubicBezTo>
                    <a:pt x="57" y="14"/>
                    <a:pt x="57" y="14"/>
                    <a:pt x="57" y="14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2"/>
                    <a:pt x="55" y="0"/>
                    <a:pt x="5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0"/>
                    <a:pt x="29" y="2"/>
                    <a:pt x="29" y="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4" y="14"/>
                    <a:pt x="0" y="17"/>
                    <a:pt x="0" y="2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5" y="17"/>
                    <a:pt x="82" y="14"/>
                    <a:pt x="77" y="14"/>
                  </a:cubicBezTo>
                  <a:close/>
                  <a:moveTo>
                    <a:pt x="34" y="6"/>
                  </a:moveTo>
                  <a:cubicBezTo>
                    <a:pt x="51" y="6"/>
                    <a:pt x="51" y="6"/>
                    <a:pt x="51" y="6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34" y="14"/>
                    <a:pt x="34" y="14"/>
                    <a:pt x="34" y="14"/>
                  </a:cubicBezTo>
                  <a:lnTo>
                    <a:pt x="34" y="6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4338" y="2475"/>
              <a:ext cx="222" cy="178"/>
            </a:xfrm>
            <a:custGeom>
              <a:avLst/>
              <a:gdLst>
                <a:gd name="T0" fmla="*/ 76 w 94"/>
                <a:gd name="T1" fmla="*/ 20 h 75"/>
                <a:gd name="T2" fmla="*/ 76 w 94"/>
                <a:gd name="T3" fmla="*/ 18 h 75"/>
                <a:gd name="T4" fmla="*/ 68 w 94"/>
                <a:gd name="T5" fmla="*/ 2 h 75"/>
                <a:gd name="T6" fmla="*/ 40 w 94"/>
                <a:gd name="T7" fmla="*/ 8 h 75"/>
                <a:gd name="T8" fmla="*/ 31 w 94"/>
                <a:gd name="T9" fmla="*/ 0 h 75"/>
                <a:gd name="T10" fmla="*/ 15 w 94"/>
                <a:gd name="T11" fmla="*/ 3 h 75"/>
                <a:gd name="T12" fmla="*/ 9 w 94"/>
                <a:gd name="T13" fmla="*/ 13 h 75"/>
                <a:gd name="T14" fmla="*/ 0 w 94"/>
                <a:gd name="T15" fmla="*/ 31 h 75"/>
                <a:gd name="T16" fmla="*/ 4 w 94"/>
                <a:gd name="T17" fmla="*/ 62 h 75"/>
                <a:gd name="T18" fmla="*/ 9 w 94"/>
                <a:gd name="T19" fmla="*/ 71 h 75"/>
                <a:gd name="T20" fmla="*/ 9 w 94"/>
                <a:gd name="T21" fmla="*/ 71 h 75"/>
                <a:gd name="T22" fmla="*/ 9 w 94"/>
                <a:gd name="T23" fmla="*/ 71 h 75"/>
                <a:gd name="T24" fmla="*/ 9 w 94"/>
                <a:gd name="T25" fmla="*/ 45 h 75"/>
                <a:gd name="T26" fmla="*/ 9 w 94"/>
                <a:gd name="T27" fmla="*/ 43 h 75"/>
                <a:gd name="T28" fmla="*/ 13 w 94"/>
                <a:gd name="T29" fmla="*/ 31 h 75"/>
                <a:gd name="T30" fmla="*/ 23 w 94"/>
                <a:gd name="T31" fmla="*/ 24 h 75"/>
                <a:gd name="T32" fmla="*/ 76 w 94"/>
                <a:gd name="T33" fmla="*/ 20 h 75"/>
                <a:gd name="T34" fmla="*/ 93 w 94"/>
                <a:gd name="T35" fmla="*/ 26 h 75"/>
                <a:gd name="T36" fmla="*/ 91 w 94"/>
                <a:gd name="T37" fmla="*/ 26 h 75"/>
                <a:gd name="T38" fmla="*/ 90 w 94"/>
                <a:gd name="T39" fmla="*/ 26 h 75"/>
                <a:gd name="T40" fmla="*/ 75 w 94"/>
                <a:gd name="T41" fmla="*/ 27 h 75"/>
                <a:gd name="T42" fmla="*/ 24 w 94"/>
                <a:gd name="T43" fmla="*/ 31 h 75"/>
                <a:gd name="T44" fmla="*/ 18 w 94"/>
                <a:gd name="T45" fmla="*/ 35 h 75"/>
                <a:gd name="T46" fmla="*/ 15 w 94"/>
                <a:gd name="T47" fmla="*/ 43 h 75"/>
                <a:gd name="T48" fmla="*/ 16 w 94"/>
                <a:gd name="T49" fmla="*/ 44 h 75"/>
                <a:gd name="T50" fmla="*/ 16 w 94"/>
                <a:gd name="T51" fmla="*/ 44 h 75"/>
                <a:gd name="T52" fmla="*/ 16 w 94"/>
                <a:gd name="T53" fmla="*/ 70 h 75"/>
                <a:gd name="T54" fmla="*/ 16 w 94"/>
                <a:gd name="T55" fmla="*/ 72 h 75"/>
                <a:gd name="T56" fmla="*/ 21 w 94"/>
                <a:gd name="T57" fmla="*/ 75 h 75"/>
                <a:gd name="T58" fmla="*/ 22 w 94"/>
                <a:gd name="T59" fmla="*/ 75 h 75"/>
                <a:gd name="T60" fmla="*/ 68 w 94"/>
                <a:gd name="T61" fmla="*/ 71 h 75"/>
                <a:gd name="T62" fmla="*/ 74 w 94"/>
                <a:gd name="T63" fmla="*/ 68 h 75"/>
                <a:gd name="T64" fmla="*/ 78 w 94"/>
                <a:gd name="T65" fmla="*/ 63 h 75"/>
                <a:gd name="T66" fmla="*/ 78 w 94"/>
                <a:gd name="T67" fmla="*/ 63 h 75"/>
                <a:gd name="T68" fmla="*/ 92 w 94"/>
                <a:gd name="T69" fmla="*/ 36 h 75"/>
                <a:gd name="T70" fmla="*/ 94 w 94"/>
                <a:gd name="T71" fmla="*/ 30 h 75"/>
                <a:gd name="T72" fmla="*/ 93 w 94"/>
                <a:gd name="T73" fmla="*/ 2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" h="75">
                  <a:moveTo>
                    <a:pt x="76" y="20"/>
                  </a:moveTo>
                  <a:cubicBezTo>
                    <a:pt x="76" y="18"/>
                    <a:pt x="76" y="18"/>
                    <a:pt x="76" y="18"/>
                  </a:cubicBezTo>
                  <a:cubicBezTo>
                    <a:pt x="78" y="8"/>
                    <a:pt x="74" y="1"/>
                    <a:pt x="68" y="2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3"/>
                    <a:pt x="34" y="0"/>
                    <a:pt x="31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2" y="4"/>
                    <a:pt x="9" y="9"/>
                    <a:pt x="9" y="13"/>
                  </a:cubicBezTo>
                  <a:cubicBezTo>
                    <a:pt x="3" y="14"/>
                    <a:pt x="0" y="22"/>
                    <a:pt x="0" y="31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6"/>
                    <a:pt x="6" y="70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4"/>
                    <a:pt x="9" y="43"/>
                    <a:pt x="9" y="43"/>
                  </a:cubicBezTo>
                  <a:cubicBezTo>
                    <a:pt x="9" y="38"/>
                    <a:pt x="10" y="34"/>
                    <a:pt x="13" y="31"/>
                  </a:cubicBezTo>
                  <a:cubicBezTo>
                    <a:pt x="15" y="27"/>
                    <a:pt x="19" y="25"/>
                    <a:pt x="23" y="24"/>
                  </a:cubicBezTo>
                  <a:lnTo>
                    <a:pt x="76" y="20"/>
                  </a:lnTo>
                  <a:close/>
                  <a:moveTo>
                    <a:pt x="93" y="26"/>
                  </a:moveTo>
                  <a:cubicBezTo>
                    <a:pt x="93" y="26"/>
                    <a:pt x="92" y="26"/>
                    <a:pt x="91" y="26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2" y="31"/>
                    <a:pt x="20" y="33"/>
                    <a:pt x="18" y="35"/>
                  </a:cubicBezTo>
                  <a:cubicBezTo>
                    <a:pt x="16" y="37"/>
                    <a:pt x="15" y="40"/>
                    <a:pt x="15" y="43"/>
                  </a:cubicBezTo>
                  <a:cubicBezTo>
                    <a:pt x="15" y="43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1"/>
                    <a:pt x="16" y="71"/>
                    <a:pt x="16" y="72"/>
                  </a:cubicBezTo>
                  <a:cubicBezTo>
                    <a:pt x="17" y="74"/>
                    <a:pt x="19" y="75"/>
                    <a:pt x="21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70" y="70"/>
                    <a:pt x="72" y="70"/>
                    <a:pt x="74" y="68"/>
                  </a:cubicBezTo>
                  <a:cubicBezTo>
                    <a:pt x="76" y="67"/>
                    <a:pt x="77" y="65"/>
                    <a:pt x="78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3" y="33"/>
                    <a:pt x="94" y="31"/>
                    <a:pt x="94" y="30"/>
                  </a:cubicBezTo>
                  <a:cubicBezTo>
                    <a:pt x="94" y="28"/>
                    <a:pt x="93" y="27"/>
                    <a:pt x="93" y="26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4762" y="2482"/>
              <a:ext cx="217" cy="164"/>
            </a:xfrm>
            <a:custGeom>
              <a:avLst/>
              <a:gdLst>
                <a:gd name="T0" fmla="*/ 67 w 92"/>
                <a:gd name="T1" fmla="*/ 44 h 69"/>
                <a:gd name="T2" fmla="*/ 81 w 92"/>
                <a:gd name="T3" fmla="*/ 31 h 69"/>
                <a:gd name="T4" fmla="*/ 85 w 92"/>
                <a:gd name="T5" fmla="*/ 31 h 69"/>
                <a:gd name="T6" fmla="*/ 85 w 92"/>
                <a:gd name="T7" fmla="*/ 20 h 69"/>
                <a:gd name="T8" fmla="*/ 75 w 92"/>
                <a:gd name="T9" fmla="*/ 10 h 69"/>
                <a:gd name="T10" fmla="*/ 40 w 92"/>
                <a:gd name="T11" fmla="*/ 10 h 69"/>
                <a:gd name="T12" fmla="*/ 32 w 92"/>
                <a:gd name="T13" fmla="*/ 0 h 69"/>
                <a:gd name="T14" fmla="*/ 11 w 92"/>
                <a:gd name="T15" fmla="*/ 0 h 69"/>
                <a:gd name="T16" fmla="*/ 1 w 92"/>
                <a:gd name="T17" fmla="*/ 6 h 69"/>
                <a:gd name="T18" fmla="*/ 0 w 92"/>
                <a:gd name="T19" fmla="*/ 11 h 69"/>
                <a:gd name="T20" fmla="*/ 0 w 92"/>
                <a:gd name="T21" fmla="*/ 11 h 69"/>
                <a:gd name="T22" fmla="*/ 0 w 92"/>
                <a:gd name="T23" fmla="*/ 13 h 69"/>
                <a:gd name="T24" fmla="*/ 0 w 92"/>
                <a:gd name="T25" fmla="*/ 14 h 69"/>
                <a:gd name="T26" fmla="*/ 0 w 92"/>
                <a:gd name="T27" fmla="*/ 28 h 69"/>
                <a:gd name="T28" fmla="*/ 0 w 92"/>
                <a:gd name="T29" fmla="*/ 59 h 69"/>
                <a:gd name="T30" fmla="*/ 9 w 92"/>
                <a:gd name="T31" fmla="*/ 69 h 69"/>
                <a:gd name="T32" fmla="*/ 75 w 92"/>
                <a:gd name="T33" fmla="*/ 69 h 69"/>
                <a:gd name="T34" fmla="*/ 85 w 92"/>
                <a:gd name="T35" fmla="*/ 59 h 69"/>
                <a:gd name="T36" fmla="*/ 85 w 92"/>
                <a:gd name="T37" fmla="*/ 57 h 69"/>
                <a:gd name="T38" fmla="*/ 81 w 92"/>
                <a:gd name="T39" fmla="*/ 58 h 69"/>
                <a:gd name="T40" fmla="*/ 67 w 92"/>
                <a:gd name="T41" fmla="*/ 44 h 69"/>
                <a:gd name="T42" fmla="*/ 85 w 92"/>
                <a:gd name="T43" fmla="*/ 34 h 69"/>
                <a:gd name="T44" fmla="*/ 81 w 92"/>
                <a:gd name="T45" fmla="*/ 33 h 69"/>
                <a:gd name="T46" fmla="*/ 70 w 92"/>
                <a:gd name="T47" fmla="*/ 44 h 69"/>
                <a:gd name="T48" fmla="*/ 81 w 92"/>
                <a:gd name="T49" fmla="*/ 55 h 69"/>
                <a:gd name="T50" fmla="*/ 85 w 92"/>
                <a:gd name="T51" fmla="*/ 54 h 69"/>
                <a:gd name="T52" fmla="*/ 92 w 92"/>
                <a:gd name="T53" fmla="*/ 44 h 69"/>
                <a:gd name="T54" fmla="*/ 85 w 92"/>
                <a:gd name="T55" fmla="*/ 34 h 69"/>
                <a:gd name="T56" fmla="*/ 85 w 92"/>
                <a:gd name="T57" fmla="*/ 47 h 69"/>
                <a:gd name="T58" fmla="*/ 81 w 92"/>
                <a:gd name="T59" fmla="*/ 52 h 69"/>
                <a:gd name="T60" fmla="*/ 80 w 92"/>
                <a:gd name="T61" fmla="*/ 53 h 69"/>
                <a:gd name="T62" fmla="*/ 80 w 92"/>
                <a:gd name="T63" fmla="*/ 53 h 69"/>
                <a:gd name="T64" fmla="*/ 79 w 92"/>
                <a:gd name="T65" fmla="*/ 52 h 69"/>
                <a:gd name="T66" fmla="*/ 73 w 92"/>
                <a:gd name="T67" fmla="*/ 44 h 69"/>
                <a:gd name="T68" fmla="*/ 73 w 92"/>
                <a:gd name="T69" fmla="*/ 44 h 69"/>
                <a:gd name="T70" fmla="*/ 76 w 92"/>
                <a:gd name="T71" fmla="*/ 44 h 69"/>
                <a:gd name="T72" fmla="*/ 80 w 92"/>
                <a:gd name="T73" fmla="*/ 49 h 69"/>
                <a:gd name="T74" fmla="*/ 85 w 92"/>
                <a:gd name="T75" fmla="*/ 41 h 69"/>
                <a:gd name="T76" fmla="*/ 87 w 92"/>
                <a:gd name="T77" fmla="*/ 38 h 69"/>
                <a:gd name="T78" fmla="*/ 89 w 92"/>
                <a:gd name="T79" fmla="*/ 37 h 69"/>
                <a:gd name="T80" fmla="*/ 90 w 92"/>
                <a:gd name="T81" fmla="*/ 39 h 69"/>
                <a:gd name="T82" fmla="*/ 85 w 92"/>
                <a:gd name="T83" fmla="*/ 4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69">
                  <a:moveTo>
                    <a:pt x="67" y="44"/>
                  </a:moveTo>
                  <a:cubicBezTo>
                    <a:pt x="67" y="37"/>
                    <a:pt x="73" y="31"/>
                    <a:pt x="81" y="31"/>
                  </a:cubicBezTo>
                  <a:cubicBezTo>
                    <a:pt x="82" y="31"/>
                    <a:pt x="84" y="31"/>
                    <a:pt x="85" y="31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5" y="15"/>
                    <a:pt x="81" y="10"/>
                    <a:pt x="75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5"/>
                    <a:pt x="35" y="0"/>
                    <a:pt x="3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6" y="0"/>
                    <a:pt x="3" y="3"/>
                    <a:pt x="1" y="6"/>
                  </a:cubicBezTo>
                  <a:cubicBezTo>
                    <a:pt x="0" y="7"/>
                    <a:pt x="0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4" y="69"/>
                    <a:pt x="9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1" y="69"/>
                    <a:pt x="85" y="64"/>
                    <a:pt x="85" y="59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7"/>
                    <a:pt x="82" y="58"/>
                    <a:pt x="81" y="58"/>
                  </a:cubicBezTo>
                  <a:cubicBezTo>
                    <a:pt x="73" y="58"/>
                    <a:pt x="67" y="51"/>
                    <a:pt x="67" y="44"/>
                  </a:cubicBezTo>
                  <a:close/>
                  <a:moveTo>
                    <a:pt x="85" y="34"/>
                  </a:moveTo>
                  <a:cubicBezTo>
                    <a:pt x="84" y="33"/>
                    <a:pt x="82" y="33"/>
                    <a:pt x="81" y="33"/>
                  </a:cubicBezTo>
                  <a:cubicBezTo>
                    <a:pt x="75" y="33"/>
                    <a:pt x="70" y="38"/>
                    <a:pt x="70" y="44"/>
                  </a:cubicBezTo>
                  <a:cubicBezTo>
                    <a:pt x="70" y="50"/>
                    <a:pt x="75" y="55"/>
                    <a:pt x="81" y="55"/>
                  </a:cubicBezTo>
                  <a:cubicBezTo>
                    <a:pt x="82" y="55"/>
                    <a:pt x="84" y="55"/>
                    <a:pt x="85" y="54"/>
                  </a:cubicBezTo>
                  <a:cubicBezTo>
                    <a:pt x="89" y="53"/>
                    <a:pt x="92" y="49"/>
                    <a:pt x="92" y="44"/>
                  </a:cubicBezTo>
                  <a:cubicBezTo>
                    <a:pt x="92" y="39"/>
                    <a:pt x="89" y="35"/>
                    <a:pt x="85" y="34"/>
                  </a:cubicBezTo>
                  <a:close/>
                  <a:moveTo>
                    <a:pt x="85" y="47"/>
                  </a:moveTo>
                  <a:cubicBezTo>
                    <a:pt x="81" y="52"/>
                    <a:pt x="81" y="52"/>
                    <a:pt x="81" y="52"/>
                  </a:cubicBezTo>
                  <a:cubicBezTo>
                    <a:pt x="81" y="53"/>
                    <a:pt x="81" y="53"/>
                    <a:pt x="80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53"/>
                    <a:pt x="79" y="53"/>
                    <a:pt x="79" y="5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8" y="37"/>
                    <a:pt x="89" y="37"/>
                    <a:pt x="89" y="37"/>
                  </a:cubicBezTo>
                  <a:cubicBezTo>
                    <a:pt x="90" y="38"/>
                    <a:pt x="90" y="39"/>
                    <a:pt x="90" y="39"/>
                  </a:cubicBezTo>
                  <a:lnTo>
                    <a:pt x="85" y="4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2722" y="2452"/>
              <a:ext cx="147" cy="76"/>
            </a:xfrm>
            <a:custGeom>
              <a:avLst/>
              <a:gdLst>
                <a:gd name="T0" fmla="*/ 18 w 62"/>
                <a:gd name="T1" fmla="*/ 31 h 32"/>
                <a:gd name="T2" fmla="*/ 31 w 62"/>
                <a:gd name="T3" fmla="*/ 17 h 32"/>
                <a:gd name="T4" fmla="*/ 45 w 62"/>
                <a:gd name="T5" fmla="*/ 31 h 32"/>
                <a:gd name="T6" fmla="*/ 45 w 62"/>
                <a:gd name="T7" fmla="*/ 32 h 32"/>
                <a:gd name="T8" fmla="*/ 62 w 62"/>
                <a:gd name="T9" fmla="*/ 32 h 32"/>
                <a:gd name="T10" fmla="*/ 62 w 62"/>
                <a:gd name="T11" fmla="*/ 31 h 32"/>
                <a:gd name="T12" fmla="*/ 31 w 62"/>
                <a:gd name="T13" fmla="*/ 0 h 32"/>
                <a:gd name="T14" fmla="*/ 0 w 62"/>
                <a:gd name="T15" fmla="*/ 31 h 32"/>
                <a:gd name="T16" fmla="*/ 0 w 62"/>
                <a:gd name="T17" fmla="*/ 32 h 32"/>
                <a:gd name="T18" fmla="*/ 18 w 62"/>
                <a:gd name="T19" fmla="*/ 32 h 32"/>
                <a:gd name="T20" fmla="*/ 18 w 62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32">
                  <a:moveTo>
                    <a:pt x="18" y="31"/>
                  </a:moveTo>
                  <a:cubicBezTo>
                    <a:pt x="18" y="23"/>
                    <a:pt x="24" y="17"/>
                    <a:pt x="31" y="17"/>
                  </a:cubicBezTo>
                  <a:cubicBezTo>
                    <a:pt x="39" y="17"/>
                    <a:pt x="45" y="23"/>
                    <a:pt x="45" y="31"/>
                  </a:cubicBezTo>
                  <a:cubicBezTo>
                    <a:pt x="45" y="31"/>
                    <a:pt x="45" y="32"/>
                    <a:pt x="45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2" y="32"/>
                    <a:pt x="62" y="31"/>
                    <a:pt x="62" y="31"/>
                  </a:cubicBezTo>
                  <a:cubicBezTo>
                    <a:pt x="62" y="14"/>
                    <a:pt x="48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1"/>
                    <a:pt x="18" y="31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2767" y="2494"/>
              <a:ext cx="59" cy="34"/>
            </a:xfrm>
            <a:custGeom>
              <a:avLst/>
              <a:gdLst>
                <a:gd name="T0" fmla="*/ 5 w 25"/>
                <a:gd name="T1" fmla="*/ 13 h 14"/>
                <a:gd name="T2" fmla="*/ 12 w 25"/>
                <a:gd name="T3" fmla="*/ 5 h 14"/>
                <a:gd name="T4" fmla="*/ 20 w 25"/>
                <a:gd name="T5" fmla="*/ 13 h 14"/>
                <a:gd name="T6" fmla="*/ 20 w 25"/>
                <a:gd name="T7" fmla="*/ 14 h 14"/>
                <a:gd name="T8" fmla="*/ 25 w 25"/>
                <a:gd name="T9" fmla="*/ 14 h 14"/>
                <a:gd name="T10" fmla="*/ 25 w 25"/>
                <a:gd name="T11" fmla="*/ 13 h 14"/>
                <a:gd name="T12" fmla="*/ 12 w 25"/>
                <a:gd name="T13" fmla="*/ 0 h 14"/>
                <a:gd name="T14" fmla="*/ 0 w 25"/>
                <a:gd name="T15" fmla="*/ 13 h 14"/>
                <a:gd name="T16" fmla="*/ 0 w 25"/>
                <a:gd name="T17" fmla="*/ 14 h 14"/>
                <a:gd name="T18" fmla="*/ 5 w 25"/>
                <a:gd name="T19" fmla="*/ 14 h 14"/>
                <a:gd name="T20" fmla="*/ 5 w 25"/>
                <a:gd name="T2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4">
                  <a:moveTo>
                    <a:pt x="5" y="13"/>
                  </a:moveTo>
                  <a:cubicBezTo>
                    <a:pt x="5" y="9"/>
                    <a:pt x="8" y="5"/>
                    <a:pt x="12" y="5"/>
                  </a:cubicBezTo>
                  <a:cubicBezTo>
                    <a:pt x="16" y="5"/>
                    <a:pt x="20" y="9"/>
                    <a:pt x="20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3"/>
                    <a:pt x="5" y="13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710" y="2532"/>
              <a:ext cx="171" cy="145"/>
            </a:xfrm>
            <a:custGeom>
              <a:avLst/>
              <a:gdLst>
                <a:gd name="T0" fmla="*/ 70 w 72"/>
                <a:gd name="T1" fmla="*/ 0 h 61"/>
                <a:gd name="T2" fmla="*/ 67 w 72"/>
                <a:gd name="T3" fmla="*/ 0 h 61"/>
                <a:gd name="T4" fmla="*/ 49 w 72"/>
                <a:gd name="T5" fmla="*/ 0 h 61"/>
                <a:gd name="T6" fmla="*/ 48 w 72"/>
                <a:gd name="T7" fmla="*/ 0 h 61"/>
                <a:gd name="T8" fmla="*/ 43 w 72"/>
                <a:gd name="T9" fmla="*/ 0 h 61"/>
                <a:gd name="T10" fmla="*/ 28 w 72"/>
                <a:gd name="T11" fmla="*/ 0 h 61"/>
                <a:gd name="T12" fmla="*/ 23 w 72"/>
                <a:gd name="T13" fmla="*/ 0 h 61"/>
                <a:gd name="T14" fmla="*/ 22 w 72"/>
                <a:gd name="T15" fmla="*/ 0 h 61"/>
                <a:gd name="T16" fmla="*/ 5 w 72"/>
                <a:gd name="T17" fmla="*/ 0 h 61"/>
                <a:gd name="T18" fmla="*/ 3 w 72"/>
                <a:gd name="T19" fmla="*/ 0 h 61"/>
                <a:gd name="T20" fmla="*/ 0 w 72"/>
                <a:gd name="T21" fmla="*/ 2 h 61"/>
                <a:gd name="T22" fmla="*/ 0 w 72"/>
                <a:gd name="T23" fmla="*/ 59 h 61"/>
                <a:gd name="T24" fmla="*/ 3 w 72"/>
                <a:gd name="T25" fmla="*/ 61 h 61"/>
                <a:gd name="T26" fmla="*/ 70 w 72"/>
                <a:gd name="T27" fmla="*/ 61 h 61"/>
                <a:gd name="T28" fmla="*/ 72 w 72"/>
                <a:gd name="T29" fmla="*/ 59 h 61"/>
                <a:gd name="T30" fmla="*/ 72 w 72"/>
                <a:gd name="T31" fmla="*/ 2 h 61"/>
                <a:gd name="T32" fmla="*/ 70 w 72"/>
                <a:gd name="T33" fmla="*/ 0 h 61"/>
                <a:gd name="T34" fmla="*/ 66 w 72"/>
                <a:gd name="T35" fmla="*/ 53 h 61"/>
                <a:gd name="T36" fmla="*/ 64 w 72"/>
                <a:gd name="T37" fmla="*/ 56 h 61"/>
                <a:gd name="T38" fmla="*/ 9 w 72"/>
                <a:gd name="T39" fmla="*/ 56 h 61"/>
                <a:gd name="T40" fmla="*/ 6 w 72"/>
                <a:gd name="T41" fmla="*/ 53 h 61"/>
                <a:gd name="T42" fmla="*/ 6 w 72"/>
                <a:gd name="T43" fmla="*/ 7 h 61"/>
                <a:gd name="T44" fmla="*/ 9 w 72"/>
                <a:gd name="T45" fmla="*/ 4 h 61"/>
                <a:gd name="T46" fmla="*/ 10 w 72"/>
                <a:gd name="T47" fmla="*/ 4 h 61"/>
                <a:gd name="T48" fmla="*/ 25 w 72"/>
                <a:gd name="T49" fmla="*/ 4 h 61"/>
                <a:gd name="T50" fmla="*/ 26 w 72"/>
                <a:gd name="T51" fmla="*/ 4 h 61"/>
                <a:gd name="T52" fmla="*/ 30 w 72"/>
                <a:gd name="T53" fmla="*/ 4 h 61"/>
                <a:gd name="T54" fmla="*/ 42 w 72"/>
                <a:gd name="T55" fmla="*/ 4 h 61"/>
                <a:gd name="T56" fmla="*/ 46 w 72"/>
                <a:gd name="T57" fmla="*/ 4 h 61"/>
                <a:gd name="T58" fmla="*/ 47 w 72"/>
                <a:gd name="T59" fmla="*/ 4 h 61"/>
                <a:gd name="T60" fmla="*/ 61 w 72"/>
                <a:gd name="T61" fmla="*/ 4 h 61"/>
                <a:gd name="T62" fmla="*/ 64 w 72"/>
                <a:gd name="T63" fmla="*/ 4 h 61"/>
                <a:gd name="T64" fmla="*/ 66 w 72"/>
                <a:gd name="T65" fmla="*/ 7 h 61"/>
                <a:gd name="T66" fmla="*/ 66 w 72"/>
                <a:gd name="T67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1">
                  <a:moveTo>
                    <a:pt x="70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0"/>
                    <a:pt x="1" y="61"/>
                    <a:pt x="3" y="61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1" y="61"/>
                    <a:pt x="72" y="60"/>
                    <a:pt x="72" y="59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1"/>
                    <a:pt x="71" y="0"/>
                    <a:pt x="70" y="0"/>
                  </a:cubicBezTo>
                  <a:close/>
                  <a:moveTo>
                    <a:pt x="66" y="53"/>
                  </a:moveTo>
                  <a:cubicBezTo>
                    <a:pt x="66" y="55"/>
                    <a:pt x="65" y="56"/>
                    <a:pt x="64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7" y="56"/>
                    <a:pt x="6" y="55"/>
                    <a:pt x="6" y="5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5"/>
                    <a:pt x="7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5" y="4"/>
                    <a:pt x="66" y="5"/>
                    <a:pt x="66" y="7"/>
                  </a:cubicBezTo>
                  <a:lnTo>
                    <a:pt x="66" y="53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2727" y="2544"/>
              <a:ext cx="139" cy="119"/>
            </a:xfrm>
            <a:custGeom>
              <a:avLst/>
              <a:gdLst>
                <a:gd name="T0" fmla="*/ 57 w 59"/>
                <a:gd name="T1" fmla="*/ 0 h 50"/>
                <a:gd name="T2" fmla="*/ 54 w 59"/>
                <a:gd name="T3" fmla="*/ 0 h 50"/>
                <a:gd name="T4" fmla="*/ 40 w 59"/>
                <a:gd name="T5" fmla="*/ 0 h 50"/>
                <a:gd name="T6" fmla="*/ 39 w 59"/>
                <a:gd name="T7" fmla="*/ 0 h 50"/>
                <a:gd name="T8" fmla="*/ 35 w 59"/>
                <a:gd name="T9" fmla="*/ 0 h 50"/>
                <a:gd name="T10" fmla="*/ 23 w 59"/>
                <a:gd name="T11" fmla="*/ 0 h 50"/>
                <a:gd name="T12" fmla="*/ 19 w 59"/>
                <a:gd name="T13" fmla="*/ 0 h 50"/>
                <a:gd name="T14" fmla="*/ 18 w 59"/>
                <a:gd name="T15" fmla="*/ 0 h 50"/>
                <a:gd name="T16" fmla="*/ 3 w 59"/>
                <a:gd name="T17" fmla="*/ 0 h 50"/>
                <a:gd name="T18" fmla="*/ 2 w 59"/>
                <a:gd name="T19" fmla="*/ 0 h 50"/>
                <a:gd name="T20" fmla="*/ 0 w 59"/>
                <a:gd name="T21" fmla="*/ 2 h 50"/>
                <a:gd name="T22" fmla="*/ 0 w 59"/>
                <a:gd name="T23" fmla="*/ 48 h 50"/>
                <a:gd name="T24" fmla="*/ 2 w 59"/>
                <a:gd name="T25" fmla="*/ 50 h 50"/>
                <a:gd name="T26" fmla="*/ 57 w 59"/>
                <a:gd name="T27" fmla="*/ 50 h 50"/>
                <a:gd name="T28" fmla="*/ 59 w 59"/>
                <a:gd name="T29" fmla="*/ 48 h 50"/>
                <a:gd name="T30" fmla="*/ 59 w 59"/>
                <a:gd name="T31" fmla="*/ 2 h 50"/>
                <a:gd name="T32" fmla="*/ 57 w 5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0">
                  <a:moveTo>
                    <a:pt x="57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1" y="50"/>
                    <a:pt x="2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8" y="50"/>
                    <a:pt x="59" y="49"/>
                    <a:pt x="59" y="48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1"/>
                    <a:pt x="58" y="0"/>
                    <a:pt x="57" y="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 noEditPoints="1"/>
            </p:cNvSpPr>
            <p:nvPr/>
          </p:nvSpPr>
          <p:spPr bwMode="auto">
            <a:xfrm>
              <a:off x="3105" y="2506"/>
              <a:ext cx="235" cy="154"/>
            </a:xfrm>
            <a:custGeom>
              <a:avLst/>
              <a:gdLst>
                <a:gd name="T0" fmla="*/ 78 w 99"/>
                <a:gd name="T1" fmla="*/ 0 h 65"/>
                <a:gd name="T2" fmla="*/ 75 w 99"/>
                <a:gd name="T3" fmla="*/ 0 h 65"/>
                <a:gd name="T4" fmla="*/ 76 w 99"/>
                <a:gd name="T5" fmla="*/ 5 h 65"/>
                <a:gd name="T6" fmla="*/ 76 w 99"/>
                <a:gd name="T7" fmla="*/ 5 h 65"/>
                <a:gd name="T8" fmla="*/ 68 w 99"/>
                <a:gd name="T9" fmla="*/ 5 h 65"/>
                <a:gd name="T10" fmla="*/ 68 w 99"/>
                <a:gd name="T11" fmla="*/ 5 h 65"/>
                <a:gd name="T12" fmla="*/ 67 w 99"/>
                <a:gd name="T13" fmla="*/ 0 h 65"/>
                <a:gd name="T14" fmla="*/ 32 w 99"/>
                <a:gd name="T15" fmla="*/ 0 h 65"/>
                <a:gd name="T16" fmla="*/ 31 w 99"/>
                <a:gd name="T17" fmla="*/ 5 h 65"/>
                <a:gd name="T18" fmla="*/ 31 w 99"/>
                <a:gd name="T19" fmla="*/ 5 h 65"/>
                <a:gd name="T20" fmla="*/ 23 w 99"/>
                <a:gd name="T21" fmla="*/ 5 h 65"/>
                <a:gd name="T22" fmla="*/ 23 w 99"/>
                <a:gd name="T23" fmla="*/ 5 h 65"/>
                <a:gd name="T24" fmla="*/ 24 w 99"/>
                <a:gd name="T25" fmla="*/ 0 h 65"/>
                <a:gd name="T26" fmla="*/ 21 w 99"/>
                <a:gd name="T27" fmla="*/ 0 h 65"/>
                <a:gd name="T28" fmla="*/ 0 w 99"/>
                <a:gd name="T29" fmla="*/ 20 h 65"/>
                <a:gd name="T30" fmla="*/ 0 w 99"/>
                <a:gd name="T31" fmla="*/ 45 h 65"/>
                <a:gd name="T32" fmla="*/ 21 w 99"/>
                <a:gd name="T33" fmla="*/ 65 h 65"/>
                <a:gd name="T34" fmla="*/ 78 w 99"/>
                <a:gd name="T35" fmla="*/ 65 h 65"/>
                <a:gd name="T36" fmla="*/ 99 w 99"/>
                <a:gd name="T37" fmla="*/ 45 h 65"/>
                <a:gd name="T38" fmla="*/ 99 w 99"/>
                <a:gd name="T39" fmla="*/ 20 h 65"/>
                <a:gd name="T40" fmla="*/ 78 w 99"/>
                <a:gd name="T41" fmla="*/ 0 h 65"/>
                <a:gd name="T42" fmla="*/ 81 w 99"/>
                <a:gd name="T43" fmla="*/ 53 h 65"/>
                <a:gd name="T44" fmla="*/ 20 w 99"/>
                <a:gd name="T45" fmla="*/ 53 h 65"/>
                <a:gd name="T46" fmla="*/ 15 w 99"/>
                <a:gd name="T47" fmla="*/ 49 h 65"/>
                <a:gd name="T48" fmla="*/ 20 w 99"/>
                <a:gd name="T49" fmla="*/ 44 h 65"/>
                <a:gd name="T50" fmla="*/ 81 w 99"/>
                <a:gd name="T51" fmla="*/ 44 h 65"/>
                <a:gd name="T52" fmla="*/ 85 w 99"/>
                <a:gd name="T53" fmla="*/ 49 h 65"/>
                <a:gd name="T54" fmla="*/ 81 w 99"/>
                <a:gd name="T55" fmla="*/ 53 h 65"/>
                <a:gd name="T56" fmla="*/ 81 w 99"/>
                <a:gd name="T57" fmla="*/ 39 h 65"/>
                <a:gd name="T58" fmla="*/ 20 w 99"/>
                <a:gd name="T59" fmla="*/ 39 h 65"/>
                <a:gd name="T60" fmla="*/ 15 w 99"/>
                <a:gd name="T61" fmla="*/ 34 h 65"/>
                <a:gd name="T62" fmla="*/ 20 w 99"/>
                <a:gd name="T63" fmla="*/ 30 h 65"/>
                <a:gd name="T64" fmla="*/ 81 w 99"/>
                <a:gd name="T65" fmla="*/ 30 h 65"/>
                <a:gd name="T66" fmla="*/ 85 w 99"/>
                <a:gd name="T67" fmla="*/ 34 h 65"/>
                <a:gd name="T68" fmla="*/ 81 w 99"/>
                <a:gd name="T69" fmla="*/ 39 h 65"/>
                <a:gd name="T70" fmla="*/ 81 w 99"/>
                <a:gd name="T71" fmla="*/ 24 h 65"/>
                <a:gd name="T72" fmla="*/ 20 w 99"/>
                <a:gd name="T73" fmla="*/ 24 h 65"/>
                <a:gd name="T74" fmla="*/ 15 w 99"/>
                <a:gd name="T75" fmla="*/ 20 h 65"/>
                <a:gd name="T76" fmla="*/ 20 w 99"/>
                <a:gd name="T77" fmla="*/ 15 h 65"/>
                <a:gd name="T78" fmla="*/ 81 w 99"/>
                <a:gd name="T79" fmla="*/ 15 h 65"/>
                <a:gd name="T80" fmla="*/ 85 w 99"/>
                <a:gd name="T81" fmla="*/ 20 h 65"/>
                <a:gd name="T82" fmla="*/ 81 w 99"/>
                <a:gd name="T83" fmla="*/ 2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9" h="65">
                  <a:moveTo>
                    <a:pt x="78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75" y="1"/>
                    <a:pt x="75" y="3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3"/>
                    <a:pt x="68" y="1"/>
                    <a:pt x="6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1"/>
                    <a:pt x="31" y="3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3"/>
                    <a:pt x="23" y="1"/>
                    <a:pt x="2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6"/>
                    <a:pt x="9" y="65"/>
                    <a:pt x="21" y="65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9" y="65"/>
                    <a:pt x="99" y="56"/>
                    <a:pt x="99" y="45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9" y="9"/>
                    <a:pt x="89" y="0"/>
                    <a:pt x="78" y="0"/>
                  </a:cubicBezTo>
                  <a:close/>
                  <a:moveTo>
                    <a:pt x="81" y="53"/>
                  </a:moveTo>
                  <a:cubicBezTo>
                    <a:pt x="20" y="53"/>
                    <a:pt x="20" y="53"/>
                    <a:pt x="20" y="53"/>
                  </a:cubicBezTo>
                  <a:cubicBezTo>
                    <a:pt x="17" y="53"/>
                    <a:pt x="15" y="51"/>
                    <a:pt x="15" y="49"/>
                  </a:cubicBezTo>
                  <a:cubicBezTo>
                    <a:pt x="15" y="46"/>
                    <a:pt x="17" y="44"/>
                    <a:pt x="20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3" y="44"/>
                    <a:pt x="85" y="46"/>
                    <a:pt x="85" y="49"/>
                  </a:cubicBezTo>
                  <a:cubicBezTo>
                    <a:pt x="85" y="51"/>
                    <a:pt x="83" y="53"/>
                    <a:pt x="81" y="53"/>
                  </a:cubicBezTo>
                  <a:close/>
                  <a:moveTo>
                    <a:pt x="81" y="39"/>
                  </a:moveTo>
                  <a:cubicBezTo>
                    <a:pt x="20" y="39"/>
                    <a:pt x="20" y="39"/>
                    <a:pt x="20" y="39"/>
                  </a:cubicBezTo>
                  <a:cubicBezTo>
                    <a:pt x="17" y="39"/>
                    <a:pt x="15" y="37"/>
                    <a:pt x="15" y="34"/>
                  </a:cubicBezTo>
                  <a:cubicBezTo>
                    <a:pt x="15" y="32"/>
                    <a:pt x="17" y="30"/>
                    <a:pt x="20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3" y="30"/>
                    <a:pt x="85" y="32"/>
                    <a:pt x="85" y="34"/>
                  </a:cubicBezTo>
                  <a:cubicBezTo>
                    <a:pt x="85" y="37"/>
                    <a:pt x="83" y="39"/>
                    <a:pt x="81" y="39"/>
                  </a:cubicBezTo>
                  <a:close/>
                  <a:moveTo>
                    <a:pt x="81" y="24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17" y="24"/>
                    <a:pt x="15" y="22"/>
                    <a:pt x="15" y="20"/>
                  </a:cubicBezTo>
                  <a:cubicBezTo>
                    <a:pt x="15" y="17"/>
                    <a:pt x="17" y="15"/>
                    <a:pt x="20" y="15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3" y="15"/>
                    <a:pt x="85" y="17"/>
                    <a:pt x="85" y="20"/>
                  </a:cubicBezTo>
                  <a:cubicBezTo>
                    <a:pt x="85" y="22"/>
                    <a:pt x="83" y="24"/>
                    <a:pt x="81" y="24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3162" y="2468"/>
              <a:ext cx="118" cy="48"/>
            </a:xfrm>
            <a:custGeom>
              <a:avLst/>
              <a:gdLst>
                <a:gd name="T0" fmla="*/ 50 w 50"/>
                <a:gd name="T1" fmla="*/ 16 h 20"/>
                <a:gd name="T2" fmla="*/ 36 w 50"/>
                <a:gd name="T3" fmla="*/ 0 h 20"/>
                <a:gd name="T4" fmla="*/ 14 w 50"/>
                <a:gd name="T5" fmla="*/ 0 h 20"/>
                <a:gd name="T6" fmla="*/ 1 w 50"/>
                <a:gd name="T7" fmla="*/ 16 h 20"/>
                <a:gd name="T8" fmla="*/ 0 w 50"/>
                <a:gd name="T9" fmla="*/ 20 h 20"/>
                <a:gd name="T10" fmla="*/ 6 w 50"/>
                <a:gd name="T11" fmla="*/ 20 h 20"/>
                <a:gd name="T12" fmla="*/ 6 w 50"/>
                <a:gd name="T13" fmla="*/ 16 h 20"/>
                <a:gd name="T14" fmla="*/ 17 w 50"/>
                <a:gd name="T15" fmla="*/ 4 h 20"/>
                <a:gd name="T16" fmla="*/ 34 w 50"/>
                <a:gd name="T17" fmla="*/ 4 h 20"/>
                <a:gd name="T18" fmla="*/ 45 w 50"/>
                <a:gd name="T19" fmla="*/ 16 h 20"/>
                <a:gd name="T20" fmla="*/ 45 w 50"/>
                <a:gd name="T21" fmla="*/ 20 h 20"/>
                <a:gd name="T22" fmla="*/ 50 w 50"/>
                <a:gd name="T23" fmla="*/ 20 h 20"/>
                <a:gd name="T24" fmla="*/ 50 w 50"/>
                <a:gd name="T2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20">
                  <a:moveTo>
                    <a:pt x="50" y="16"/>
                  </a:moveTo>
                  <a:cubicBezTo>
                    <a:pt x="48" y="7"/>
                    <a:pt x="43" y="0"/>
                    <a:pt x="3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8" y="0"/>
                    <a:pt x="3" y="7"/>
                    <a:pt x="1" y="16"/>
                  </a:cubicBezTo>
                  <a:cubicBezTo>
                    <a:pt x="1" y="17"/>
                    <a:pt x="1" y="19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9"/>
                    <a:pt x="6" y="17"/>
                    <a:pt x="6" y="16"/>
                  </a:cubicBezTo>
                  <a:cubicBezTo>
                    <a:pt x="8" y="9"/>
                    <a:pt x="12" y="5"/>
                    <a:pt x="17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9" y="5"/>
                    <a:pt x="43" y="9"/>
                    <a:pt x="45" y="16"/>
                  </a:cubicBezTo>
                  <a:cubicBezTo>
                    <a:pt x="45" y="17"/>
                    <a:pt x="45" y="19"/>
                    <a:pt x="45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19"/>
                    <a:pt x="50" y="17"/>
                    <a:pt x="50" y="16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1851" y="2471"/>
              <a:ext cx="194" cy="189"/>
            </a:xfrm>
            <a:custGeom>
              <a:avLst/>
              <a:gdLst>
                <a:gd name="T0" fmla="*/ 77 w 82"/>
                <a:gd name="T1" fmla="*/ 0 h 80"/>
                <a:gd name="T2" fmla="*/ 77 w 82"/>
                <a:gd name="T3" fmla="*/ 0 h 80"/>
                <a:gd name="T4" fmla="*/ 77 w 82"/>
                <a:gd name="T5" fmla="*/ 27 h 80"/>
                <a:gd name="T6" fmla="*/ 75 w 82"/>
                <a:gd name="T7" fmla="*/ 29 h 80"/>
                <a:gd name="T8" fmla="*/ 73 w 82"/>
                <a:gd name="T9" fmla="*/ 30 h 80"/>
                <a:gd name="T10" fmla="*/ 68 w 82"/>
                <a:gd name="T11" fmla="*/ 30 h 80"/>
                <a:gd name="T12" fmla="*/ 15 w 82"/>
                <a:gd name="T13" fmla="*/ 30 h 80"/>
                <a:gd name="T14" fmla="*/ 7 w 82"/>
                <a:gd name="T15" fmla="*/ 29 h 80"/>
                <a:gd name="T16" fmla="*/ 6 w 82"/>
                <a:gd name="T17" fmla="*/ 27 h 80"/>
                <a:gd name="T18" fmla="*/ 6 w 82"/>
                <a:gd name="T19" fmla="*/ 0 h 80"/>
                <a:gd name="T20" fmla="*/ 6 w 82"/>
                <a:gd name="T21" fmla="*/ 0 h 80"/>
                <a:gd name="T22" fmla="*/ 0 w 82"/>
                <a:gd name="T23" fmla="*/ 4 h 80"/>
                <a:gd name="T24" fmla="*/ 0 w 82"/>
                <a:gd name="T25" fmla="*/ 76 h 80"/>
                <a:gd name="T26" fmla="*/ 8 w 82"/>
                <a:gd name="T27" fmla="*/ 80 h 80"/>
                <a:gd name="T28" fmla="*/ 74 w 82"/>
                <a:gd name="T29" fmla="*/ 80 h 80"/>
                <a:gd name="T30" fmla="*/ 82 w 82"/>
                <a:gd name="T31" fmla="*/ 76 h 80"/>
                <a:gd name="T32" fmla="*/ 82 w 82"/>
                <a:gd name="T33" fmla="*/ 4 h 80"/>
                <a:gd name="T34" fmla="*/ 77 w 82"/>
                <a:gd name="T35" fmla="*/ 0 h 80"/>
                <a:gd name="T36" fmla="*/ 75 w 82"/>
                <a:gd name="T37" fmla="*/ 68 h 80"/>
                <a:gd name="T38" fmla="*/ 75 w 82"/>
                <a:gd name="T39" fmla="*/ 68 h 80"/>
                <a:gd name="T40" fmla="*/ 72 w 82"/>
                <a:gd name="T41" fmla="*/ 72 h 80"/>
                <a:gd name="T42" fmla="*/ 68 w 82"/>
                <a:gd name="T43" fmla="*/ 74 h 80"/>
                <a:gd name="T44" fmla="*/ 53 w 82"/>
                <a:gd name="T45" fmla="*/ 76 h 80"/>
                <a:gd name="T46" fmla="*/ 29 w 82"/>
                <a:gd name="T47" fmla="*/ 76 h 80"/>
                <a:gd name="T48" fmla="*/ 10 w 82"/>
                <a:gd name="T49" fmla="*/ 72 h 80"/>
                <a:gd name="T50" fmla="*/ 8 w 82"/>
                <a:gd name="T51" fmla="*/ 68 h 80"/>
                <a:gd name="T52" fmla="*/ 8 w 82"/>
                <a:gd name="T53" fmla="*/ 51 h 80"/>
                <a:gd name="T54" fmla="*/ 10 w 82"/>
                <a:gd name="T55" fmla="*/ 48 h 80"/>
                <a:gd name="T56" fmla="*/ 15 w 82"/>
                <a:gd name="T57" fmla="*/ 46 h 80"/>
                <a:gd name="T58" fmla="*/ 29 w 82"/>
                <a:gd name="T59" fmla="*/ 44 h 80"/>
                <a:gd name="T60" fmla="*/ 53 w 82"/>
                <a:gd name="T61" fmla="*/ 44 h 80"/>
                <a:gd name="T62" fmla="*/ 72 w 82"/>
                <a:gd name="T63" fmla="*/ 48 h 80"/>
                <a:gd name="T64" fmla="*/ 75 w 82"/>
                <a:gd name="T65" fmla="*/ 51 h 80"/>
                <a:gd name="T66" fmla="*/ 75 w 82"/>
                <a:gd name="T67" fmla="*/ 6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80">
                  <a:moveTo>
                    <a:pt x="77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8"/>
                    <a:pt x="76" y="29"/>
                    <a:pt x="75" y="29"/>
                  </a:cubicBezTo>
                  <a:cubicBezTo>
                    <a:pt x="75" y="29"/>
                    <a:pt x="74" y="30"/>
                    <a:pt x="73" y="30"/>
                  </a:cubicBezTo>
                  <a:cubicBezTo>
                    <a:pt x="72" y="30"/>
                    <a:pt x="70" y="30"/>
                    <a:pt x="68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2" y="30"/>
                    <a:pt x="9" y="30"/>
                    <a:pt x="7" y="29"/>
                  </a:cubicBezTo>
                  <a:cubicBezTo>
                    <a:pt x="7" y="28"/>
                    <a:pt x="6" y="28"/>
                    <a:pt x="6" y="27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8"/>
                    <a:pt x="4" y="80"/>
                    <a:pt x="8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9" y="80"/>
                    <a:pt x="82" y="78"/>
                    <a:pt x="82" y="76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2" y="2"/>
                    <a:pt x="80" y="0"/>
                    <a:pt x="77" y="0"/>
                  </a:cubicBezTo>
                  <a:close/>
                  <a:moveTo>
                    <a:pt x="75" y="68"/>
                  </a:moveTo>
                  <a:cubicBezTo>
                    <a:pt x="75" y="68"/>
                    <a:pt x="75" y="68"/>
                    <a:pt x="75" y="68"/>
                  </a:cubicBezTo>
                  <a:cubicBezTo>
                    <a:pt x="75" y="70"/>
                    <a:pt x="74" y="71"/>
                    <a:pt x="72" y="72"/>
                  </a:cubicBezTo>
                  <a:cubicBezTo>
                    <a:pt x="71" y="73"/>
                    <a:pt x="70" y="74"/>
                    <a:pt x="68" y="74"/>
                  </a:cubicBezTo>
                  <a:cubicBezTo>
                    <a:pt x="64" y="75"/>
                    <a:pt x="59" y="76"/>
                    <a:pt x="53" y="76"/>
                  </a:cubicBezTo>
                  <a:cubicBezTo>
                    <a:pt x="29" y="76"/>
                    <a:pt x="29" y="76"/>
                    <a:pt x="29" y="76"/>
                  </a:cubicBezTo>
                  <a:cubicBezTo>
                    <a:pt x="21" y="76"/>
                    <a:pt x="14" y="74"/>
                    <a:pt x="10" y="72"/>
                  </a:cubicBezTo>
                  <a:cubicBezTo>
                    <a:pt x="9" y="71"/>
                    <a:pt x="8" y="70"/>
                    <a:pt x="8" y="68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48"/>
                    <a:pt x="10" y="48"/>
                  </a:cubicBezTo>
                  <a:cubicBezTo>
                    <a:pt x="12" y="47"/>
                    <a:pt x="13" y="46"/>
                    <a:pt x="15" y="46"/>
                  </a:cubicBezTo>
                  <a:cubicBezTo>
                    <a:pt x="19" y="45"/>
                    <a:pt x="24" y="44"/>
                    <a:pt x="29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62" y="44"/>
                    <a:pt x="69" y="45"/>
                    <a:pt x="72" y="48"/>
                  </a:cubicBezTo>
                  <a:cubicBezTo>
                    <a:pt x="74" y="48"/>
                    <a:pt x="75" y="50"/>
                    <a:pt x="75" y="51"/>
                  </a:cubicBezTo>
                  <a:lnTo>
                    <a:pt x="75" y="68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880" y="2584"/>
              <a:ext cx="139" cy="57"/>
            </a:xfrm>
            <a:custGeom>
              <a:avLst/>
              <a:gdLst>
                <a:gd name="T0" fmla="*/ 58 w 59"/>
                <a:gd name="T1" fmla="*/ 3 h 24"/>
                <a:gd name="T2" fmla="*/ 55 w 59"/>
                <a:gd name="T3" fmla="*/ 1 h 24"/>
                <a:gd name="T4" fmla="*/ 41 w 59"/>
                <a:gd name="T5" fmla="*/ 0 h 24"/>
                <a:gd name="T6" fmla="*/ 17 w 59"/>
                <a:gd name="T7" fmla="*/ 0 h 24"/>
                <a:gd name="T8" fmla="*/ 1 w 59"/>
                <a:gd name="T9" fmla="*/ 2 h 24"/>
                <a:gd name="T10" fmla="*/ 0 w 59"/>
                <a:gd name="T11" fmla="*/ 3 h 24"/>
                <a:gd name="T12" fmla="*/ 0 w 59"/>
                <a:gd name="T13" fmla="*/ 20 h 24"/>
                <a:gd name="T14" fmla="*/ 0 w 59"/>
                <a:gd name="T15" fmla="*/ 21 h 24"/>
                <a:gd name="T16" fmla="*/ 0 w 59"/>
                <a:gd name="T17" fmla="*/ 21 h 24"/>
                <a:gd name="T18" fmla="*/ 4 w 59"/>
                <a:gd name="T19" fmla="*/ 23 h 24"/>
                <a:gd name="T20" fmla="*/ 17 w 59"/>
                <a:gd name="T21" fmla="*/ 24 h 24"/>
                <a:gd name="T22" fmla="*/ 41 w 59"/>
                <a:gd name="T23" fmla="*/ 24 h 24"/>
                <a:gd name="T24" fmla="*/ 58 w 59"/>
                <a:gd name="T25" fmla="*/ 21 h 24"/>
                <a:gd name="T26" fmla="*/ 59 w 59"/>
                <a:gd name="T27" fmla="*/ 20 h 24"/>
                <a:gd name="T28" fmla="*/ 59 w 59"/>
                <a:gd name="T29" fmla="*/ 3 h 24"/>
                <a:gd name="T30" fmla="*/ 59 w 59"/>
                <a:gd name="T31" fmla="*/ 3 h 24"/>
                <a:gd name="T32" fmla="*/ 58 w 59"/>
                <a:gd name="T3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4">
                  <a:moveTo>
                    <a:pt x="58" y="3"/>
                  </a:moveTo>
                  <a:cubicBezTo>
                    <a:pt x="58" y="2"/>
                    <a:pt x="56" y="2"/>
                    <a:pt x="55" y="1"/>
                  </a:cubicBezTo>
                  <a:cubicBezTo>
                    <a:pt x="51" y="0"/>
                    <a:pt x="47" y="0"/>
                    <a:pt x="4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0" y="0"/>
                    <a:pt x="3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2" y="22"/>
                    <a:pt x="4" y="23"/>
                  </a:cubicBezTo>
                  <a:cubicBezTo>
                    <a:pt x="7" y="24"/>
                    <a:pt x="12" y="24"/>
                    <a:pt x="17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9" y="24"/>
                    <a:pt x="55" y="23"/>
                    <a:pt x="58" y="21"/>
                  </a:cubicBezTo>
                  <a:cubicBezTo>
                    <a:pt x="59" y="21"/>
                    <a:pt x="59" y="21"/>
                    <a:pt x="59" y="20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 noEditPoints="1"/>
            </p:cNvSpPr>
            <p:nvPr/>
          </p:nvSpPr>
          <p:spPr bwMode="auto">
            <a:xfrm>
              <a:off x="1873" y="2471"/>
              <a:ext cx="151" cy="64"/>
            </a:xfrm>
            <a:custGeom>
              <a:avLst/>
              <a:gdLst>
                <a:gd name="T0" fmla="*/ 59 w 64"/>
                <a:gd name="T1" fmla="*/ 0 h 27"/>
                <a:gd name="T2" fmla="*/ 6 w 64"/>
                <a:gd name="T3" fmla="*/ 0 h 27"/>
                <a:gd name="T4" fmla="*/ 1 w 64"/>
                <a:gd name="T5" fmla="*/ 1 h 27"/>
                <a:gd name="T6" fmla="*/ 0 w 64"/>
                <a:gd name="T7" fmla="*/ 1 h 27"/>
                <a:gd name="T8" fmla="*/ 0 w 64"/>
                <a:gd name="T9" fmla="*/ 26 h 27"/>
                <a:gd name="T10" fmla="*/ 1 w 64"/>
                <a:gd name="T11" fmla="*/ 26 h 27"/>
                <a:gd name="T12" fmla="*/ 6 w 64"/>
                <a:gd name="T13" fmla="*/ 27 h 27"/>
                <a:gd name="T14" fmla="*/ 59 w 64"/>
                <a:gd name="T15" fmla="*/ 27 h 27"/>
                <a:gd name="T16" fmla="*/ 64 w 64"/>
                <a:gd name="T17" fmla="*/ 26 h 27"/>
                <a:gd name="T18" fmla="*/ 64 w 64"/>
                <a:gd name="T19" fmla="*/ 26 h 27"/>
                <a:gd name="T20" fmla="*/ 64 w 64"/>
                <a:gd name="T21" fmla="*/ 1 h 27"/>
                <a:gd name="T22" fmla="*/ 63 w 64"/>
                <a:gd name="T23" fmla="*/ 0 h 27"/>
                <a:gd name="T24" fmla="*/ 59 w 64"/>
                <a:gd name="T25" fmla="*/ 0 h 27"/>
                <a:gd name="T26" fmla="*/ 11 w 64"/>
                <a:gd name="T27" fmla="*/ 19 h 27"/>
                <a:gd name="T28" fmla="*/ 11 w 64"/>
                <a:gd name="T29" fmla="*/ 19 h 27"/>
                <a:gd name="T30" fmla="*/ 11 w 64"/>
                <a:gd name="T31" fmla="*/ 21 h 27"/>
                <a:gd name="T32" fmla="*/ 9 w 64"/>
                <a:gd name="T33" fmla="*/ 22 h 27"/>
                <a:gd name="T34" fmla="*/ 4 w 64"/>
                <a:gd name="T35" fmla="*/ 22 h 27"/>
                <a:gd name="T36" fmla="*/ 2 w 64"/>
                <a:gd name="T37" fmla="*/ 20 h 27"/>
                <a:gd name="T38" fmla="*/ 2 w 64"/>
                <a:gd name="T39" fmla="*/ 19 h 27"/>
                <a:gd name="T40" fmla="*/ 2 w 64"/>
                <a:gd name="T41" fmla="*/ 4 h 27"/>
                <a:gd name="T42" fmla="*/ 2 w 64"/>
                <a:gd name="T43" fmla="*/ 2 h 27"/>
                <a:gd name="T44" fmla="*/ 4 w 64"/>
                <a:gd name="T45" fmla="*/ 1 h 27"/>
                <a:gd name="T46" fmla="*/ 9 w 64"/>
                <a:gd name="T47" fmla="*/ 1 h 27"/>
                <a:gd name="T48" fmla="*/ 11 w 64"/>
                <a:gd name="T49" fmla="*/ 2 h 27"/>
                <a:gd name="T50" fmla="*/ 11 w 64"/>
                <a:gd name="T51" fmla="*/ 4 h 27"/>
                <a:gd name="T52" fmla="*/ 11 w 64"/>
                <a:gd name="T5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4" h="27">
                  <a:moveTo>
                    <a:pt x="59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" y="27"/>
                    <a:pt x="4" y="27"/>
                    <a:pt x="6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61" y="27"/>
                    <a:pt x="63" y="27"/>
                    <a:pt x="64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0"/>
                    <a:pt x="63" y="0"/>
                  </a:cubicBezTo>
                  <a:cubicBezTo>
                    <a:pt x="62" y="0"/>
                    <a:pt x="60" y="0"/>
                    <a:pt x="59" y="0"/>
                  </a:cubicBezTo>
                  <a:close/>
                  <a:moveTo>
                    <a:pt x="11" y="19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20"/>
                    <a:pt x="11" y="21"/>
                  </a:cubicBezTo>
                  <a:cubicBezTo>
                    <a:pt x="10" y="21"/>
                    <a:pt x="10" y="22"/>
                    <a:pt x="9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1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lnTo>
                    <a:pt x="11" y="19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Rectangle 24"/>
            <p:cNvSpPr>
              <a:spLocks noChangeArrowheads="1"/>
            </p:cNvSpPr>
            <p:nvPr/>
          </p:nvSpPr>
          <p:spPr bwMode="auto">
            <a:xfrm>
              <a:off x="1887" y="2482"/>
              <a:ext cx="2" cy="31"/>
            </a:xfrm>
            <a:prstGeom prst="rect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5644" y="2082"/>
              <a:ext cx="149" cy="149"/>
            </a:xfrm>
            <a:custGeom>
              <a:avLst/>
              <a:gdLst>
                <a:gd name="T0" fmla="*/ 47 w 63"/>
                <a:gd name="T1" fmla="*/ 2 h 63"/>
                <a:gd name="T2" fmla="*/ 32 w 63"/>
                <a:gd name="T3" fmla="*/ 17 h 63"/>
                <a:gd name="T4" fmla="*/ 16 w 63"/>
                <a:gd name="T5" fmla="*/ 2 h 63"/>
                <a:gd name="T6" fmla="*/ 9 w 63"/>
                <a:gd name="T7" fmla="*/ 2 h 63"/>
                <a:gd name="T8" fmla="*/ 3 w 63"/>
                <a:gd name="T9" fmla="*/ 9 h 63"/>
                <a:gd name="T10" fmla="*/ 2 w 63"/>
                <a:gd name="T11" fmla="*/ 16 h 63"/>
                <a:gd name="T12" fmla="*/ 17 w 63"/>
                <a:gd name="T13" fmla="*/ 31 h 63"/>
                <a:gd name="T14" fmla="*/ 2 w 63"/>
                <a:gd name="T15" fmla="*/ 46 h 63"/>
                <a:gd name="T16" fmla="*/ 3 w 63"/>
                <a:gd name="T17" fmla="*/ 53 h 63"/>
                <a:gd name="T18" fmla="*/ 9 w 63"/>
                <a:gd name="T19" fmla="*/ 60 h 63"/>
                <a:gd name="T20" fmla="*/ 16 w 63"/>
                <a:gd name="T21" fmla="*/ 61 h 63"/>
                <a:gd name="T22" fmla="*/ 32 w 63"/>
                <a:gd name="T23" fmla="*/ 46 h 63"/>
                <a:gd name="T24" fmla="*/ 47 w 63"/>
                <a:gd name="T25" fmla="*/ 61 h 63"/>
                <a:gd name="T26" fmla="*/ 54 w 63"/>
                <a:gd name="T27" fmla="*/ 60 h 63"/>
                <a:gd name="T28" fmla="*/ 61 w 63"/>
                <a:gd name="T29" fmla="*/ 53 h 63"/>
                <a:gd name="T30" fmla="*/ 61 w 63"/>
                <a:gd name="T31" fmla="*/ 46 h 63"/>
                <a:gd name="T32" fmla="*/ 46 w 63"/>
                <a:gd name="T33" fmla="*/ 31 h 63"/>
                <a:gd name="T34" fmla="*/ 61 w 63"/>
                <a:gd name="T35" fmla="*/ 16 h 63"/>
                <a:gd name="T36" fmla="*/ 61 w 63"/>
                <a:gd name="T37" fmla="*/ 9 h 63"/>
                <a:gd name="T38" fmla="*/ 54 w 63"/>
                <a:gd name="T39" fmla="*/ 2 h 63"/>
                <a:gd name="T40" fmla="*/ 47 w 63"/>
                <a:gd name="T41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47" y="2"/>
                  </a:moveTo>
                  <a:cubicBezTo>
                    <a:pt x="32" y="17"/>
                    <a:pt x="32" y="17"/>
                    <a:pt x="32" y="17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0"/>
                    <a:pt x="11" y="0"/>
                    <a:pt x="9" y="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11"/>
                    <a:pt x="0" y="14"/>
                    <a:pt x="2" y="16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8"/>
                    <a:pt x="0" y="51"/>
                    <a:pt x="3" y="53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1" y="62"/>
                    <a:pt x="15" y="63"/>
                    <a:pt x="16" y="61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9" y="63"/>
                    <a:pt x="52" y="62"/>
                    <a:pt x="54" y="60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3" y="51"/>
                    <a:pt x="63" y="48"/>
                    <a:pt x="61" y="46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3" y="14"/>
                    <a:pt x="63" y="11"/>
                    <a:pt x="61" y="9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2" y="0"/>
                    <a:pt x="49" y="0"/>
                    <a:pt x="47" y="2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5202" y="2072"/>
              <a:ext cx="163" cy="166"/>
            </a:xfrm>
            <a:custGeom>
              <a:avLst/>
              <a:gdLst>
                <a:gd name="T0" fmla="*/ 60 w 69"/>
                <a:gd name="T1" fmla="*/ 24 h 70"/>
                <a:gd name="T2" fmla="*/ 36 w 69"/>
                <a:gd name="T3" fmla="*/ 15 h 70"/>
                <a:gd name="T4" fmla="*/ 27 w 69"/>
                <a:gd name="T5" fmla="*/ 11 h 70"/>
                <a:gd name="T6" fmla="*/ 3 w 69"/>
                <a:gd name="T7" fmla="*/ 1 h 70"/>
                <a:gd name="T8" fmla="*/ 1 w 69"/>
                <a:gd name="T9" fmla="*/ 4 h 70"/>
                <a:gd name="T10" fmla="*/ 10 w 69"/>
                <a:gd name="T11" fmla="*/ 28 h 70"/>
                <a:gd name="T12" fmla="*/ 14 w 69"/>
                <a:gd name="T13" fmla="*/ 37 h 70"/>
                <a:gd name="T14" fmla="*/ 24 w 69"/>
                <a:gd name="T15" fmla="*/ 61 h 70"/>
                <a:gd name="T16" fmla="*/ 30 w 69"/>
                <a:gd name="T17" fmla="*/ 61 h 70"/>
                <a:gd name="T18" fmla="*/ 40 w 69"/>
                <a:gd name="T19" fmla="*/ 51 h 70"/>
                <a:gd name="T20" fmla="*/ 59 w 69"/>
                <a:gd name="T21" fmla="*/ 69 h 70"/>
                <a:gd name="T22" fmla="*/ 62 w 69"/>
                <a:gd name="T23" fmla="*/ 69 h 70"/>
                <a:gd name="T24" fmla="*/ 68 w 69"/>
                <a:gd name="T25" fmla="*/ 63 h 70"/>
                <a:gd name="T26" fmla="*/ 68 w 69"/>
                <a:gd name="T27" fmla="*/ 59 h 70"/>
                <a:gd name="T28" fmla="*/ 50 w 69"/>
                <a:gd name="T29" fmla="*/ 41 h 70"/>
                <a:gd name="T30" fmla="*/ 61 w 69"/>
                <a:gd name="T31" fmla="*/ 30 h 70"/>
                <a:gd name="T32" fmla="*/ 60 w 69"/>
                <a:gd name="T33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70">
                  <a:moveTo>
                    <a:pt x="60" y="24"/>
                  </a:moveTo>
                  <a:cubicBezTo>
                    <a:pt x="36" y="15"/>
                    <a:pt x="36" y="15"/>
                    <a:pt x="36" y="15"/>
                  </a:cubicBezTo>
                  <a:cubicBezTo>
                    <a:pt x="34" y="14"/>
                    <a:pt x="30" y="12"/>
                    <a:pt x="27" y="1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0"/>
                    <a:pt x="0" y="1"/>
                    <a:pt x="1" y="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30"/>
                    <a:pt x="13" y="34"/>
                    <a:pt x="14" y="37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5" y="63"/>
                    <a:pt x="28" y="63"/>
                    <a:pt x="30" y="6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60" y="70"/>
                    <a:pt x="61" y="70"/>
                    <a:pt x="62" y="69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9" y="62"/>
                    <a:pt x="69" y="60"/>
                    <a:pt x="68" y="59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3" y="28"/>
                    <a:pt x="63" y="25"/>
                    <a:pt x="60" y="24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2431" y="2030"/>
              <a:ext cx="90" cy="90"/>
            </a:xfrm>
            <a:custGeom>
              <a:avLst/>
              <a:gdLst>
                <a:gd name="T0" fmla="*/ 31 w 38"/>
                <a:gd name="T1" fmla="*/ 35 h 38"/>
                <a:gd name="T2" fmla="*/ 23 w 38"/>
                <a:gd name="T3" fmla="*/ 15 h 38"/>
                <a:gd name="T4" fmla="*/ 4 w 38"/>
                <a:gd name="T5" fmla="*/ 7 h 38"/>
                <a:gd name="T6" fmla="*/ 0 w 38"/>
                <a:gd name="T7" fmla="*/ 4 h 38"/>
                <a:gd name="T8" fmla="*/ 4 w 38"/>
                <a:gd name="T9" fmla="*/ 0 h 38"/>
                <a:gd name="T10" fmla="*/ 38 w 38"/>
                <a:gd name="T11" fmla="*/ 35 h 38"/>
                <a:gd name="T12" fmla="*/ 34 w 38"/>
                <a:gd name="T13" fmla="*/ 38 h 38"/>
                <a:gd name="T14" fmla="*/ 31 w 38"/>
                <a:gd name="T15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8">
                  <a:moveTo>
                    <a:pt x="31" y="35"/>
                  </a:moveTo>
                  <a:cubicBezTo>
                    <a:pt x="31" y="27"/>
                    <a:pt x="28" y="20"/>
                    <a:pt x="23" y="15"/>
                  </a:cubicBezTo>
                  <a:cubicBezTo>
                    <a:pt x="18" y="10"/>
                    <a:pt x="11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2" y="1"/>
                    <a:pt x="38" y="16"/>
                    <a:pt x="38" y="35"/>
                  </a:cubicBezTo>
                  <a:cubicBezTo>
                    <a:pt x="38" y="36"/>
                    <a:pt x="36" y="38"/>
                    <a:pt x="34" y="38"/>
                  </a:cubicBezTo>
                  <a:cubicBezTo>
                    <a:pt x="32" y="38"/>
                    <a:pt x="31" y="36"/>
                    <a:pt x="31" y="35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2431" y="2056"/>
              <a:ext cx="64" cy="64"/>
            </a:xfrm>
            <a:custGeom>
              <a:avLst/>
              <a:gdLst>
                <a:gd name="T0" fmla="*/ 20 w 27"/>
                <a:gd name="T1" fmla="*/ 24 h 27"/>
                <a:gd name="T2" fmla="*/ 4 w 27"/>
                <a:gd name="T3" fmla="*/ 7 h 27"/>
                <a:gd name="T4" fmla="*/ 0 w 27"/>
                <a:gd name="T5" fmla="*/ 4 h 27"/>
                <a:gd name="T6" fmla="*/ 4 w 27"/>
                <a:gd name="T7" fmla="*/ 0 h 27"/>
                <a:gd name="T8" fmla="*/ 27 w 27"/>
                <a:gd name="T9" fmla="*/ 24 h 27"/>
                <a:gd name="T10" fmla="*/ 24 w 27"/>
                <a:gd name="T11" fmla="*/ 27 h 27"/>
                <a:gd name="T12" fmla="*/ 20 w 27"/>
                <a:gd name="T13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20" y="24"/>
                  </a:moveTo>
                  <a:cubicBezTo>
                    <a:pt x="20" y="14"/>
                    <a:pt x="13" y="7"/>
                    <a:pt x="4" y="7"/>
                  </a:cubicBezTo>
                  <a:cubicBezTo>
                    <a:pt x="2" y="7"/>
                    <a:pt x="0" y="5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7" y="0"/>
                    <a:pt x="27" y="11"/>
                    <a:pt x="27" y="24"/>
                  </a:cubicBezTo>
                  <a:cubicBezTo>
                    <a:pt x="27" y="25"/>
                    <a:pt x="25" y="27"/>
                    <a:pt x="24" y="27"/>
                  </a:cubicBezTo>
                  <a:cubicBezTo>
                    <a:pt x="22" y="27"/>
                    <a:pt x="20" y="25"/>
                    <a:pt x="20" y="24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2306" y="2167"/>
              <a:ext cx="80" cy="78"/>
            </a:xfrm>
            <a:custGeom>
              <a:avLst/>
              <a:gdLst>
                <a:gd name="T0" fmla="*/ 9 w 34"/>
                <a:gd name="T1" fmla="*/ 1 h 33"/>
                <a:gd name="T2" fmla="*/ 9 w 34"/>
                <a:gd name="T3" fmla="*/ 0 h 33"/>
                <a:gd name="T4" fmla="*/ 5 w 34"/>
                <a:gd name="T5" fmla="*/ 2 h 33"/>
                <a:gd name="T6" fmla="*/ 9 w 34"/>
                <a:gd name="T7" fmla="*/ 24 h 33"/>
                <a:gd name="T8" fmla="*/ 32 w 34"/>
                <a:gd name="T9" fmla="*/ 28 h 33"/>
                <a:gd name="T10" fmla="*/ 34 w 34"/>
                <a:gd name="T11" fmla="*/ 25 h 33"/>
                <a:gd name="T12" fmla="*/ 18 w 34"/>
                <a:gd name="T13" fmla="*/ 15 h 33"/>
                <a:gd name="T14" fmla="*/ 9 w 34"/>
                <a:gd name="T1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3">
                  <a:moveTo>
                    <a:pt x="9" y="1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6" y="1"/>
                    <a:pt x="5" y="2"/>
                  </a:cubicBezTo>
                  <a:cubicBezTo>
                    <a:pt x="0" y="7"/>
                    <a:pt x="2" y="17"/>
                    <a:pt x="9" y="24"/>
                  </a:cubicBezTo>
                  <a:cubicBezTo>
                    <a:pt x="16" y="31"/>
                    <a:pt x="26" y="33"/>
                    <a:pt x="32" y="28"/>
                  </a:cubicBezTo>
                  <a:cubicBezTo>
                    <a:pt x="32" y="27"/>
                    <a:pt x="33" y="26"/>
                    <a:pt x="34" y="25"/>
                  </a:cubicBezTo>
                  <a:cubicBezTo>
                    <a:pt x="28" y="23"/>
                    <a:pt x="23" y="20"/>
                    <a:pt x="18" y="15"/>
                  </a:cubicBezTo>
                  <a:cubicBezTo>
                    <a:pt x="14" y="11"/>
                    <a:pt x="11" y="6"/>
                    <a:pt x="9" y="1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2388" y="2115"/>
              <a:ext cx="48" cy="47"/>
            </a:xfrm>
            <a:custGeom>
              <a:avLst/>
              <a:gdLst>
                <a:gd name="T0" fmla="*/ 18 w 20"/>
                <a:gd name="T1" fmla="*/ 2 h 20"/>
                <a:gd name="T2" fmla="*/ 16 w 20"/>
                <a:gd name="T3" fmla="*/ 0 h 20"/>
                <a:gd name="T4" fmla="*/ 11 w 20"/>
                <a:gd name="T5" fmla="*/ 6 h 20"/>
                <a:gd name="T6" fmla="*/ 1 w 20"/>
                <a:gd name="T7" fmla="*/ 16 h 20"/>
                <a:gd name="T8" fmla="*/ 1 w 20"/>
                <a:gd name="T9" fmla="*/ 18 h 20"/>
                <a:gd name="T10" fmla="*/ 2 w 20"/>
                <a:gd name="T11" fmla="*/ 19 h 20"/>
                <a:gd name="T12" fmla="*/ 5 w 20"/>
                <a:gd name="T13" fmla="*/ 19 h 20"/>
                <a:gd name="T14" fmla="*/ 15 w 20"/>
                <a:gd name="T15" fmla="*/ 9 h 20"/>
                <a:gd name="T16" fmla="*/ 20 w 20"/>
                <a:gd name="T17" fmla="*/ 4 h 20"/>
                <a:gd name="T18" fmla="*/ 18 w 20"/>
                <a:gd name="T1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8" y="2"/>
                  </a:moveTo>
                  <a:cubicBezTo>
                    <a:pt x="17" y="2"/>
                    <a:pt x="17" y="1"/>
                    <a:pt x="16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7"/>
                    <a:pt x="1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20"/>
                    <a:pt x="4" y="20"/>
                    <a:pt x="5" y="1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4"/>
                    <a:pt x="19" y="3"/>
                    <a:pt x="18" y="2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2433" y="2089"/>
              <a:ext cx="29" cy="31"/>
            </a:xfrm>
            <a:custGeom>
              <a:avLst/>
              <a:gdLst>
                <a:gd name="T0" fmla="*/ 12 w 12"/>
                <a:gd name="T1" fmla="*/ 7 h 13"/>
                <a:gd name="T2" fmla="*/ 10 w 12"/>
                <a:gd name="T3" fmla="*/ 2 h 13"/>
                <a:gd name="T4" fmla="*/ 6 w 12"/>
                <a:gd name="T5" fmla="*/ 0 h 13"/>
                <a:gd name="T6" fmla="*/ 1 w 12"/>
                <a:gd name="T7" fmla="*/ 2 h 13"/>
                <a:gd name="T8" fmla="*/ 0 w 12"/>
                <a:gd name="T9" fmla="*/ 6 h 13"/>
                <a:gd name="T10" fmla="*/ 0 w 12"/>
                <a:gd name="T11" fmla="*/ 9 h 13"/>
                <a:gd name="T12" fmla="*/ 1 w 12"/>
                <a:gd name="T13" fmla="*/ 11 h 13"/>
                <a:gd name="T14" fmla="*/ 4 w 12"/>
                <a:gd name="T15" fmla="*/ 13 h 13"/>
                <a:gd name="T16" fmla="*/ 6 w 12"/>
                <a:gd name="T17" fmla="*/ 13 h 13"/>
                <a:gd name="T18" fmla="*/ 11 w 12"/>
                <a:gd name="T19" fmla="*/ 11 h 13"/>
                <a:gd name="T20" fmla="*/ 12 w 12"/>
                <a:gd name="T2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12" y="5"/>
                    <a:pt x="12" y="3"/>
                    <a:pt x="10" y="2"/>
                  </a:cubicBezTo>
                  <a:cubicBezTo>
                    <a:pt x="9" y="1"/>
                    <a:pt x="8" y="0"/>
                    <a:pt x="6" y="0"/>
                  </a:cubicBezTo>
                  <a:cubicBezTo>
                    <a:pt x="4" y="0"/>
                    <a:pt x="3" y="1"/>
                    <a:pt x="1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2" y="12"/>
                    <a:pt x="3" y="12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9" y="12"/>
                    <a:pt x="11" y="11"/>
                  </a:cubicBezTo>
                  <a:cubicBezTo>
                    <a:pt x="12" y="10"/>
                    <a:pt x="12" y="8"/>
                    <a:pt x="12" y="7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2410" y="2189"/>
              <a:ext cx="90" cy="92"/>
            </a:xfrm>
            <a:custGeom>
              <a:avLst/>
              <a:gdLst>
                <a:gd name="T0" fmla="*/ 37 w 38"/>
                <a:gd name="T1" fmla="*/ 22 h 39"/>
                <a:gd name="T2" fmla="*/ 16 w 38"/>
                <a:gd name="T3" fmla="*/ 0 h 39"/>
                <a:gd name="T4" fmla="*/ 15 w 38"/>
                <a:gd name="T5" fmla="*/ 4 h 39"/>
                <a:gd name="T6" fmla="*/ 11 w 38"/>
                <a:gd name="T7" fmla="*/ 12 h 39"/>
                <a:gd name="T8" fmla="*/ 3 w 38"/>
                <a:gd name="T9" fmla="*/ 17 h 39"/>
                <a:gd name="T10" fmla="*/ 0 w 38"/>
                <a:gd name="T11" fmla="*/ 17 h 39"/>
                <a:gd name="T12" fmla="*/ 21 w 38"/>
                <a:gd name="T13" fmla="*/ 38 h 39"/>
                <a:gd name="T14" fmla="*/ 23 w 38"/>
                <a:gd name="T15" fmla="*/ 38 h 39"/>
                <a:gd name="T16" fmla="*/ 37 w 38"/>
                <a:gd name="T17" fmla="*/ 24 h 39"/>
                <a:gd name="T18" fmla="*/ 37 w 38"/>
                <a:gd name="T19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39">
                  <a:moveTo>
                    <a:pt x="37" y="22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2"/>
                    <a:pt x="16" y="3"/>
                    <a:pt x="15" y="4"/>
                  </a:cubicBezTo>
                  <a:cubicBezTo>
                    <a:pt x="15" y="7"/>
                    <a:pt x="13" y="10"/>
                    <a:pt x="11" y="12"/>
                  </a:cubicBezTo>
                  <a:cubicBezTo>
                    <a:pt x="9" y="15"/>
                    <a:pt x="6" y="16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9"/>
                    <a:pt x="23" y="39"/>
                    <a:pt x="23" y="38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3"/>
                    <a:pt x="38" y="22"/>
                    <a:pt x="37" y="22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2270" y="2051"/>
              <a:ext cx="92" cy="90"/>
            </a:xfrm>
            <a:custGeom>
              <a:avLst/>
              <a:gdLst>
                <a:gd name="T0" fmla="*/ 27 w 39"/>
                <a:gd name="T1" fmla="*/ 27 h 38"/>
                <a:gd name="T2" fmla="*/ 35 w 39"/>
                <a:gd name="T3" fmla="*/ 23 h 38"/>
                <a:gd name="T4" fmla="*/ 39 w 39"/>
                <a:gd name="T5" fmla="*/ 22 h 38"/>
                <a:gd name="T6" fmla="*/ 18 w 39"/>
                <a:gd name="T7" fmla="*/ 1 h 38"/>
                <a:gd name="T8" fmla="*/ 15 w 39"/>
                <a:gd name="T9" fmla="*/ 1 h 38"/>
                <a:gd name="T10" fmla="*/ 1 w 39"/>
                <a:gd name="T11" fmla="*/ 15 h 38"/>
                <a:gd name="T12" fmla="*/ 1 w 39"/>
                <a:gd name="T13" fmla="*/ 17 h 38"/>
                <a:gd name="T14" fmla="*/ 22 w 39"/>
                <a:gd name="T15" fmla="*/ 38 h 38"/>
                <a:gd name="T16" fmla="*/ 22 w 39"/>
                <a:gd name="T17" fmla="*/ 35 h 38"/>
                <a:gd name="T18" fmla="*/ 27 w 39"/>
                <a:gd name="T19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38">
                  <a:moveTo>
                    <a:pt x="27" y="27"/>
                  </a:moveTo>
                  <a:cubicBezTo>
                    <a:pt x="29" y="25"/>
                    <a:pt x="32" y="23"/>
                    <a:pt x="35" y="23"/>
                  </a:cubicBezTo>
                  <a:cubicBezTo>
                    <a:pt x="36" y="22"/>
                    <a:pt x="38" y="22"/>
                    <a:pt x="39" y="2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6" y="0"/>
                    <a:pt x="15" y="1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6"/>
                    <a:pt x="0" y="17"/>
                    <a:pt x="1" y="1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7"/>
                    <a:pt x="22" y="36"/>
                    <a:pt x="22" y="35"/>
                  </a:cubicBezTo>
                  <a:cubicBezTo>
                    <a:pt x="23" y="32"/>
                    <a:pt x="24" y="29"/>
                    <a:pt x="27" y="27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2332" y="2113"/>
              <a:ext cx="106" cy="106"/>
            </a:xfrm>
            <a:custGeom>
              <a:avLst/>
              <a:gdLst>
                <a:gd name="T0" fmla="*/ 44 w 45"/>
                <a:gd name="T1" fmla="*/ 35 h 45"/>
                <a:gd name="T2" fmla="*/ 45 w 45"/>
                <a:gd name="T3" fmla="*/ 28 h 45"/>
                <a:gd name="T4" fmla="*/ 45 w 45"/>
                <a:gd name="T5" fmla="*/ 27 h 45"/>
                <a:gd name="T6" fmla="*/ 38 w 45"/>
                <a:gd name="T7" fmla="*/ 14 h 45"/>
                <a:gd name="T8" fmla="*/ 35 w 45"/>
                <a:gd name="T9" fmla="*/ 18 h 45"/>
                <a:gd name="T10" fmla="*/ 29 w 45"/>
                <a:gd name="T11" fmla="*/ 24 h 45"/>
                <a:gd name="T12" fmla="*/ 23 w 45"/>
                <a:gd name="T13" fmla="*/ 24 h 45"/>
                <a:gd name="T14" fmla="*/ 21 w 45"/>
                <a:gd name="T15" fmla="*/ 23 h 45"/>
                <a:gd name="T16" fmla="*/ 21 w 45"/>
                <a:gd name="T17" fmla="*/ 16 h 45"/>
                <a:gd name="T18" fmla="*/ 27 w 45"/>
                <a:gd name="T19" fmla="*/ 10 h 45"/>
                <a:gd name="T20" fmla="*/ 31 w 45"/>
                <a:gd name="T21" fmla="*/ 7 h 45"/>
                <a:gd name="T22" fmla="*/ 22 w 45"/>
                <a:gd name="T23" fmla="*/ 2 h 45"/>
                <a:gd name="T24" fmla="*/ 17 w 45"/>
                <a:gd name="T25" fmla="*/ 1 h 45"/>
                <a:gd name="T26" fmla="*/ 10 w 45"/>
                <a:gd name="T27" fmla="*/ 1 h 45"/>
                <a:gd name="T28" fmla="*/ 4 w 45"/>
                <a:gd name="T29" fmla="*/ 4 h 45"/>
                <a:gd name="T30" fmla="*/ 0 w 45"/>
                <a:gd name="T31" fmla="*/ 10 h 45"/>
                <a:gd name="T32" fmla="*/ 0 w 45"/>
                <a:gd name="T33" fmla="*/ 16 h 45"/>
                <a:gd name="T34" fmla="*/ 0 w 45"/>
                <a:gd name="T35" fmla="*/ 18 h 45"/>
                <a:gd name="T36" fmla="*/ 1 w 45"/>
                <a:gd name="T37" fmla="*/ 22 h 45"/>
                <a:gd name="T38" fmla="*/ 10 w 45"/>
                <a:gd name="T39" fmla="*/ 36 h 45"/>
                <a:gd name="T40" fmla="*/ 10 w 45"/>
                <a:gd name="T41" fmla="*/ 36 h 45"/>
                <a:gd name="T42" fmla="*/ 22 w 45"/>
                <a:gd name="T43" fmla="*/ 44 h 45"/>
                <a:gd name="T44" fmla="*/ 23 w 45"/>
                <a:gd name="T45" fmla="*/ 44 h 45"/>
                <a:gd name="T46" fmla="*/ 29 w 45"/>
                <a:gd name="T47" fmla="*/ 45 h 45"/>
                <a:gd name="T48" fmla="*/ 35 w 45"/>
                <a:gd name="T49" fmla="*/ 45 h 45"/>
                <a:gd name="T50" fmla="*/ 41 w 45"/>
                <a:gd name="T51" fmla="*/ 41 h 45"/>
                <a:gd name="T52" fmla="*/ 44 w 45"/>
                <a:gd name="T53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" h="45">
                  <a:moveTo>
                    <a:pt x="44" y="35"/>
                  </a:moveTo>
                  <a:cubicBezTo>
                    <a:pt x="45" y="33"/>
                    <a:pt x="45" y="30"/>
                    <a:pt x="45" y="28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4" y="23"/>
                    <a:pt x="42" y="18"/>
                    <a:pt x="38" y="14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7" y="26"/>
                    <a:pt x="24" y="26"/>
                    <a:pt x="23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1"/>
                    <a:pt x="20" y="18"/>
                    <a:pt x="21" y="16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28" y="4"/>
                    <a:pt x="25" y="3"/>
                    <a:pt x="22" y="2"/>
                  </a:cubicBezTo>
                  <a:cubicBezTo>
                    <a:pt x="21" y="1"/>
                    <a:pt x="19" y="1"/>
                    <a:pt x="17" y="1"/>
                  </a:cubicBezTo>
                  <a:cubicBezTo>
                    <a:pt x="15" y="0"/>
                    <a:pt x="12" y="0"/>
                    <a:pt x="10" y="1"/>
                  </a:cubicBezTo>
                  <a:cubicBezTo>
                    <a:pt x="7" y="1"/>
                    <a:pt x="5" y="3"/>
                    <a:pt x="4" y="4"/>
                  </a:cubicBezTo>
                  <a:cubicBezTo>
                    <a:pt x="2" y="6"/>
                    <a:pt x="1" y="8"/>
                    <a:pt x="0" y="10"/>
                  </a:cubicBezTo>
                  <a:cubicBezTo>
                    <a:pt x="0" y="12"/>
                    <a:pt x="0" y="14"/>
                    <a:pt x="0" y="16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9"/>
                    <a:pt x="1" y="21"/>
                    <a:pt x="1" y="22"/>
                  </a:cubicBezTo>
                  <a:cubicBezTo>
                    <a:pt x="2" y="26"/>
                    <a:pt x="5" y="31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3" y="39"/>
                    <a:pt x="18" y="42"/>
                    <a:pt x="22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5" y="45"/>
                    <a:pt x="27" y="45"/>
                    <a:pt x="29" y="45"/>
                  </a:cubicBezTo>
                  <a:cubicBezTo>
                    <a:pt x="31" y="45"/>
                    <a:pt x="33" y="45"/>
                    <a:pt x="35" y="45"/>
                  </a:cubicBezTo>
                  <a:cubicBezTo>
                    <a:pt x="37" y="44"/>
                    <a:pt x="39" y="43"/>
                    <a:pt x="41" y="41"/>
                  </a:cubicBezTo>
                  <a:cubicBezTo>
                    <a:pt x="43" y="40"/>
                    <a:pt x="44" y="38"/>
                    <a:pt x="44" y="35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3971" y="2044"/>
              <a:ext cx="185" cy="137"/>
            </a:xfrm>
            <a:custGeom>
              <a:avLst/>
              <a:gdLst>
                <a:gd name="T0" fmla="*/ 0 w 78"/>
                <a:gd name="T1" fmla="*/ 44 h 58"/>
                <a:gd name="T2" fmla="*/ 14 w 78"/>
                <a:gd name="T3" fmla="*/ 58 h 58"/>
                <a:gd name="T4" fmla="*/ 30 w 78"/>
                <a:gd name="T5" fmla="*/ 58 h 58"/>
                <a:gd name="T6" fmla="*/ 30 w 78"/>
                <a:gd name="T7" fmla="*/ 48 h 58"/>
                <a:gd name="T8" fmla="*/ 14 w 78"/>
                <a:gd name="T9" fmla="*/ 48 h 58"/>
                <a:gd name="T10" fmla="*/ 10 w 78"/>
                <a:gd name="T11" fmla="*/ 44 h 58"/>
                <a:gd name="T12" fmla="*/ 10 w 78"/>
                <a:gd name="T13" fmla="*/ 14 h 58"/>
                <a:gd name="T14" fmla="*/ 14 w 78"/>
                <a:gd name="T15" fmla="*/ 10 h 58"/>
                <a:gd name="T16" fmla="*/ 64 w 78"/>
                <a:gd name="T17" fmla="*/ 10 h 58"/>
                <a:gd name="T18" fmla="*/ 68 w 78"/>
                <a:gd name="T19" fmla="*/ 14 h 58"/>
                <a:gd name="T20" fmla="*/ 68 w 78"/>
                <a:gd name="T21" fmla="*/ 44 h 58"/>
                <a:gd name="T22" fmla="*/ 64 w 78"/>
                <a:gd name="T23" fmla="*/ 48 h 58"/>
                <a:gd name="T24" fmla="*/ 48 w 78"/>
                <a:gd name="T25" fmla="*/ 48 h 58"/>
                <a:gd name="T26" fmla="*/ 48 w 78"/>
                <a:gd name="T27" fmla="*/ 58 h 58"/>
                <a:gd name="T28" fmla="*/ 64 w 78"/>
                <a:gd name="T29" fmla="*/ 58 h 58"/>
                <a:gd name="T30" fmla="*/ 78 w 78"/>
                <a:gd name="T31" fmla="*/ 44 h 58"/>
                <a:gd name="T32" fmla="*/ 78 w 78"/>
                <a:gd name="T33" fmla="*/ 14 h 58"/>
                <a:gd name="T34" fmla="*/ 64 w 78"/>
                <a:gd name="T35" fmla="*/ 0 h 58"/>
                <a:gd name="T36" fmla="*/ 14 w 78"/>
                <a:gd name="T37" fmla="*/ 0 h 58"/>
                <a:gd name="T38" fmla="*/ 0 w 78"/>
                <a:gd name="T39" fmla="*/ 14 h 58"/>
                <a:gd name="T40" fmla="*/ 0 w 78"/>
                <a:gd name="T41" fmla="*/ 4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8" h="58">
                  <a:moveTo>
                    <a:pt x="0" y="44"/>
                  </a:moveTo>
                  <a:cubicBezTo>
                    <a:pt x="0" y="52"/>
                    <a:pt x="7" y="58"/>
                    <a:pt x="14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2" y="48"/>
                    <a:pt x="10" y="46"/>
                    <a:pt x="10" y="4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2"/>
                    <a:pt x="12" y="10"/>
                    <a:pt x="1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6" y="10"/>
                    <a:pt x="68" y="12"/>
                    <a:pt x="68" y="1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6"/>
                    <a:pt x="66" y="48"/>
                    <a:pt x="64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72" y="58"/>
                    <a:pt x="78" y="52"/>
                    <a:pt x="78" y="4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8" y="6"/>
                    <a:pt x="72" y="0"/>
                    <a:pt x="6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6"/>
                    <a:pt x="0" y="14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4021" y="2120"/>
              <a:ext cx="88" cy="149"/>
            </a:xfrm>
            <a:custGeom>
              <a:avLst/>
              <a:gdLst>
                <a:gd name="T0" fmla="*/ 33 w 37"/>
                <a:gd name="T1" fmla="*/ 34 h 63"/>
                <a:gd name="T2" fmla="*/ 26 w 37"/>
                <a:gd name="T3" fmla="*/ 34 h 63"/>
                <a:gd name="T4" fmla="*/ 26 w 37"/>
                <a:gd name="T5" fmla="*/ 30 h 63"/>
                <a:gd name="T6" fmla="*/ 26 w 37"/>
                <a:gd name="T7" fmla="*/ 20 h 63"/>
                <a:gd name="T8" fmla="*/ 26 w 37"/>
                <a:gd name="T9" fmla="*/ 2 h 63"/>
                <a:gd name="T10" fmla="*/ 23 w 37"/>
                <a:gd name="T11" fmla="*/ 0 h 63"/>
                <a:gd name="T12" fmla="*/ 14 w 37"/>
                <a:gd name="T13" fmla="*/ 0 h 63"/>
                <a:gd name="T14" fmla="*/ 11 w 37"/>
                <a:gd name="T15" fmla="*/ 2 h 63"/>
                <a:gd name="T16" fmla="*/ 11 w 37"/>
                <a:gd name="T17" fmla="*/ 20 h 63"/>
                <a:gd name="T18" fmla="*/ 11 w 37"/>
                <a:gd name="T19" fmla="*/ 30 h 63"/>
                <a:gd name="T20" fmla="*/ 11 w 37"/>
                <a:gd name="T21" fmla="*/ 34 h 63"/>
                <a:gd name="T22" fmla="*/ 4 w 37"/>
                <a:gd name="T23" fmla="*/ 34 h 63"/>
                <a:gd name="T24" fmla="*/ 1 w 37"/>
                <a:gd name="T25" fmla="*/ 37 h 63"/>
                <a:gd name="T26" fmla="*/ 7 w 37"/>
                <a:gd name="T27" fmla="*/ 46 h 63"/>
                <a:gd name="T28" fmla="*/ 11 w 37"/>
                <a:gd name="T29" fmla="*/ 52 h 63"/>
                <a:gd name="T30" fmla="*/ 17 w 37"/>
                <a:gd name="T31" fmla="*/ 61 h 63"/>
                <a:gd name="T32" fmla="*/ 20 w 37"/>
                <a:gd name="T33" fmla="*/ 61 h 63"/>
                <a:gd name="T34" fmla="*/ 26 w 37"/>
                <a:gd name="T35" fmla="*/ 52 h 63"/>
                <a:gd name="T36" fmla="*/ 30 w 37"/>
                <a:gd name="T37" fmla="*/ 46 h 63"/>
                <a:gd name="T38" fmla="*/ 36 w 37"/>
                <a:gd name="T39" fmla="*/ 37 h 63"/>
                <a:gd name="T40" fmla="*/ 33 w 37"/>
                <a:gd name="T41" fmla="*/ 3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" h="63">
                  <a:moveTo>
                    <a:pt x="33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4" y="0"/>
                    <a:pt x="2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1" y="1"/>
                    <a:pt x="11" y="2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1" y="34"/>
                    <a:pt x="0" y="36"/>
                    <a:pt x="1" y="37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8" y="48"/>
                    <a:pt x="10" y="51"/>
                    <a:pt x="11" y="52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8" y="63"/>
                    <a:pt x="19" y="63"/>
                    <a:pt x="20" y="61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7" y="51"/>
                    <a:pt x="29" y="48"/>
                    <a:pt x="30" y="46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5"/>
                    <a:pt x="36" y="34"/>
                    <a:pt x="33" y="34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3654" y="2165"/>
              <a:ext cx="71" cy="73"/>
            </a:xfrm>
            <a:custGeom>
              <a:avLst/>
              <a:gdLst>
                <a:gd name="T0" fmla="*/ 30 w 30"/>
                <a:gd name="T1" fmla="*/ 4 h 31"/>
                <a:gd name="T2" fmla="*/ 24 w 30"/>
                <a:gd name="T3" fmla="*/ 8 h 31"/>
                <a:gd name="T4" fmla="*/ 8 w 30"/>
                <a:gd name="T5" fmla="*/ 8 h 31"/>
                <a:gd name="T6" fmla="*/ 8 w 30"/>
                <a:gd name="T7" fmla="*/ 0 h 31"/>
                <a:gd name="T8" fmla="*/ 0 w 30"/>
                <a:gd name="T9" fmla="*/ 15 h 31"/>
                <a:gd name="T10" fmla="*/ 8 w 30"/>
                <a:gd name="T11" fmla="*/ 31 h 31"/>
                <a:gd name="T12" fmla="*/ 8 w 30"/>
                <a:gd name="T13" fmla="*/ 23 h 31"/>
                <a:gd name="T14" fmla="*/ 16 w 30"/>
                <a:gd name="T15" fmla="*/ 23 h 31"/>
                <a:gd name="T16" fmla="*/ 30 w 30"/>
                <a:gd name="T17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1">
                  <a:moveTo>
                    <a:pt x="30" y="4"/>
                  </a:moveTo>
                  <a:cubicBezTo>
                    <a:pt x="30" y="4"/>
                    <a:pt x="27" y="8"/>
                    <a:pt x="24" y="8"/>
                  </a:cubicBezTo>
                  <a:cubicBezTo>
                    <a:pt x="22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23" y="25"/>
                    <a:pt x="30" y="4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3676" y="2117"/>
              <a:ext cx="56" cy="64"/>
            </a:xfrm>
            <a:custGeom>
              <a:avLst/>
              <a:gdLst>
                <a:gd name="T0" fmla="*/ 0 w 24"/>
                <a:gd name="T1" fmla="*/ 7 h 27"/>
                <a:gd name="T2" fmla="*/ 13 w 24"/>
                <a:gd name="T3" fmla="*/ 0 h 27"/>
                <a:gd name="T4" fmla="*/ 21 w 24"/>
                <a:gd name="T5" fmla="*/ 13 h 27"/>
                <a:gd name="T6" fmla="*/ 18 w 24"/>
                <a:gd name="T7" fmla="*/ 23 h 27"/>
                <a:gd name="T8" fmla="*/ 8 w 24"/>
                <a:gd name="T9" fmla="*/ 21 h 27"/>
                <a:gd name="T10" fmla="*/ 0 w 24"/>
                <a:gd name="T11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7">
                  <a:moveTo>
                    <a:pt x="0" y="7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4" y="19"/>
                    <a:pt x="18" y="23"/>
                  </a:cubicBezTo>
                  <a:cubicBezTo>
                    <a:pt x="13" y="27"/>
                    <a:pt x="8" y="21"/>
                    <a:pt x="8" y="21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3557" y="2134"/>
              <a:ext cx="69" cy="76"/>
            </a:xfrm>
            <a:custGeom>
              <a:avLst/>
              <a:gdLst>
                <a:gd name="T0" fmla="*/ 15 w 29"/>
                <a:gd name="T1" fmla="*/ 32 h 32"/>
                <a:gd name="T2" fmla="*/ 14 w 29"/>
                <a:gd name="T3" fmla="*/ 25 h 32"/>
                <a:gd name="T4" fmla="*/ 22 w 29"/>
                <a:gd name="T5" fmla="*/ 11 h 32"/>
                <a:gd name="T6" fmla="*/ 29 w 29"/>
                <a:gd name="T7" fmla="*/ 15 h 32"/>
                <a:gd name="T8" fmla="*/ 19 w 29"/>
                <a:gd name="T9" fmla="*/ 1 h 32"/>
                <a:gd name="T10" fmla="*/ 2 w 29"/>
                <a:gd name="T11" fmla="*/ 0 h 32"/>
                <a:gd name="T12" fmla="*/ 9 w 29"/>
                <a:gd name="T13" fmla="*/ 4 h 32"/>
                <a:gd name="T14" fmla="*/ 5 w 29"/>
                <a:gd name="T15" fmla="*/ 11 h 32"/>
                <a:gd name="T16" fmla="*/ 15 w 29"/>
                <a:gd name="T1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2">
                  <a:moveTo>
                    <a:pt x="15" y="32"/>
                  </a:moveTo>
                  <a:cubicBezTo>
                    <a:pt x="15" y="32"/>
                    <a:pt x="13" y="28"/>
                    <a:pt x="14" y="25"/>
                  </a:cubicBezTo>
                  <a:cubicBezTo>
                    <a:pt x="15" y="23"/>
                    <a:pt x="22" y="11"/>
                    <a:pt x="22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0" y="16"/>
                    <a:pt x="15" y="32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3598" y="2186"/>
              <a:ext cx="54" cy="36"/>
            </a:xfrm>
            <a:custGeom>
              <a:avLst/>
              <a:gdLst>
                <a:gd name="T0" fmla="*/ 23 w 23"/>
                <a:gd name="T1" fmla="*/ 0 h 15"/>
                <a:gd name="T2" fmla="*/ 23 w 23"/>
                <a:gd name="T3" fmla="*/ 15 h 15"/>
                <a:gd name="T4" fmla="*/ 7 w 23"/>
                <a:gd name="T5" fmla="*/ 15 h 15"/>
                <a:gd name="T6" fmla="*/ 0 w 23"/>
                <a:gd name="T7" fmla="*/ 8 h 15"/>
                <a:gd name="T8" fmla="*/ 7 w 23"/>
                <a:gd name="T9" fmla="*/ 0 h 15"/>
                <a:gd name="T10" fmla="*/ 23 w 2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5">
                  <a:moveTo>
                    <a:pt x="23" y="0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1" y="15"/>
                    <a:pt x="0" y="8"/>
                  </a:cubicBezTo>
                  <a:cubicBezTo>
                    <a:pt x="0" y="1"/>
                    <a:pt x="7" y="0"/>
                    <a:pt x="7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3626" y="2070"/>
              <a:ext cx="83" cy="55"/>
            </a:xfrm>
            <a:custGeom>
              <a:avLst/>
              <a:gdLst>
                <a:gd name="T0" fmla="*/ 0 w 35"/>
                <a:gd name="T1" fmla="*/ 2 h 23"/>
                <a:gd name="T2" fmla="*/ 7 w 35"/>
                <a:gd name="T3" fmla="*/ 6 h 23"/>
                <a:gd name="T4" fmla="*/ 15 w 35"/>
                <a:gd name="T5" fmla="*/ 20 h 23"/>
                <a:gd name="T6" fmla="*/ 8 w 35"/>
                <a:gd name="T7" fmla="*/ 23 h 23"/>
                <a:gd name="T8" fmla="*/ 25 w 35"/>
                <a:gd name="T9" fmla="*/ 23 h 23"/>
                <a:gd name="T10" fmla="*/ 35 w 35"/>
                <a:gd name="T11" fmla="*/ 8 h 23"/>
                <a:gd name="T12" fmla="*/ 28 w 35"/>
                <a:gd name="T13" fmla="*/ 12 h 23"/>
                <a:gd name="T14" fmla="*/ 24 w 35"/>
                <a:gd name="T15" fmla="*/ 5 h 23"/>
                <a:gd name="T16" fmla="*/ 0 w 35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23">
                  <a:moveTo>
                    <a:pt x="0" y="2"/>
                  </a:moveTo>
                  <a:cubicBezTo>
                    <a:pt x="0" y="2"/>
                    <a:pt x="6" y="4"/>
                    <a:pt x="7" y="6"/>
                  </a:cubicBezTo>
                  <a:cubicBezTo>
                    <a:pt x="8" y="7"/>
                    <a:pt x="15" y="20"/>
                    <a:pt x="15" y="20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3" y="0"/>
                    <a:pt x="0" y="2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3588" y="2075"/>
              <a:ext cx="54" cy="64"/>
            </a:xfrm>
            <a:custGeom>
              <a:avLst/>
              <a:gdLst>
                <a:gd name="T0" fmla="*/ 13 w 23"/>
                <a:gd name="T1" fmla="*/ 27 h 27"/>
                <a:gd name="T2" fmla="*/ 0 w 23"/>
                <a:gd name="T3" fmla="*/ 19 h 27"/>
                <a:gd name="T4" fmla="*/ 8 w 23"/>
                <a:gd name="T5" fmla="*/ 6 h 27"/>
                <a:gd name="T6" fmla="*/ 17 w 23"/>
                <a:gd name="T7" fmla="*/ 3 h 27"/>
                <a:gd name="T8" fmla="*/ 21 w 23"/>
                <a:gd name="T9" fmla="*/ 13 h 27"/>
                <a:gd name="T10" fmla="*/ 13 w 23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7">
                  <a:moveTo>
                    <a:pt x="13" y="27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11" y="0"/>
                    <a:pt x="17" y="3"/>
                  </a:cubicBezTo>
                  <a:cubicBezTo>
                    <a:pt x="23" y="6"/>
                    <a:pt x="21" y="13"/>
                    <a:pt x="21" y="13"/>
                  </a:cubicBezTo>
                  <a:lnTo>
                    <a:pt x="13" y="2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4366" y="2108"/>
              <a:ext cx="185" cy="140"/>
            </a:xfrm>
            <a:custGeom>
              <a:avLst/>
              <a:gdLst>
                <a:gd name="T0" fmla="*/ 78 w 78"/>
                <a:gd name="T1" fmla="*/ 14 h 59"/>
                <a:gd name="T2" fmla="*/ 64 w 78"/>
                <a:gd name="T3" fmla="*/ 0 h 59"/>
                <a:gd name="T4" fmla="*/ 48 w 78"/>
                <a:gd name="T5" fmla="*/ 0 h 59"/>
                <a:gd name="T6" fmla="*/ 48 w 78"/>
                <a:gd name="T7" fmla="*/ 10 h 59"/>
                <a:gd name="T8" fmla="*/ 64 w 78"/>
                <a:gd name="T9" fmla="*/ 10 h 59"/>
                <a:gd name="T10" fmla="*/ 68 w 78"/>
                <a:gd name="T11" fmla="*/ 14 h 59"/>
                <a:gd name="T12" fmla="*/ 68 w 78"/>
                <a:gd name="T13" fmla="*/ 45 h 59"/>
                <a:gd name="T14" fmla="*/ 64 w 78"/>
                <a:gd name="T15" fmla="*/ 49 h 59"/>
                <a:gd name="T16" fmla="*/ 14 w 78"/>
                <a:gd name="T17" fmla="*/ 49 h 59"/>
                <a:gd name="T18" fmla="*/ 10 w 78"/>
                <a:gd name="T19" fmla="*/ 45 h 59"/>
                <a:gd name="T20" fmla="*/ 10 w 78"/>
                <a:gd name="T21" fmla="*/ 14 h 59"/>
                <a:gd name="T22" fmla="*/ 14 w 78"/>
                <a:gd name="T23" fmla="*/ 10 h 59"/>
                <a:gd name="T24" fmla="*/ 30 w 78"/>
                <a:gd name="T25" fmla="*/ 10 h 59"/>
                <a:gd name="T26" fmla="*/ 30 w 78"/>
                <a:gd name="T27" fmla="*/ 0 h 59"/>
                <a:gd name="T28" fmla="*/ 14 w 78"/>
                <a:gd name="T29" fmla="*/ 0 h 59"/>
                <a:gd name="T30" fmla="*/ 0 w 78"/>
                <a:gd name="T31" fmla="*/ 14 h 59"/>
                <a:gd name="T32" fmla="*/ 0 w 78"/>
                <a:gd name="T33" fmla="*/ 45 h 59"/>
                <a:gd name="T34" fmla="*/ 14 w 78"/>
                <a:gd name="T35" fmla="*/ 59 h 59"/>
                <a:gd name="T36" fmla="*/ 64 w 78"/>
                <a:gd name="T37" fmla="*/ 59 h 59"/>
                <a:gd name="T38" fmla="*/ 78 w 78"/>
                <a:gd name="T39" fmla="*/ 45 h 59"/>
                <a:gd name="T40" fmla="*/ 78 w 78"/>
                <a:gd name="T41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8" h="59">
                  <a:moveTo>
                    <a:pt x="78" y="14"/>
                  </a:moveTo>
                  <a:cubicBezTo>
                    <a:pt x="78" y="7"/>
                    <a:pt x="72" y="0"/>
                    <a:pt x="64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6" y="10"/>
                    <a:pt x="68" y="12"/>
                    <a:pt x="68" y="14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7"/>
                    <a:pt x="66" y="49"/>
                    <a:pt x="6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2" y="49"/>
                    <a:pt x="10" y="47"/>
                    <a:pt x="10" y="4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2"/>
                    <a:pt x="12" y="10"/>
                    <a:pt x="14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2"/>
                    <a:pt x="6" y="59"/>
                    <a:pt x="1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72" y="59"/>
                    <a:pt x="78" y="52"/>
                    <a:pt x="78" y="45"/>
                  </a:cubicBezTo>
                  <a:lnTo>
                    <a:pt x="78" y="14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4414" y="2065"/>
              <a:ext cx="87" cy="150"/>
            </a:xfrm>
            <a:custGeom>
              <a:avLst/>
              <a:gdLst>
                <a:gd name="T0" fmla="*/ 34 w 37"/>
                <a:gd name="T1" fmla="*/ 34 h 63"/>
                <a:gd name="T2" fmla="*/ 26 w 37"/>
                <a:gd name="T3" fmla="*/ 34 h 63"/>
                <a:gd name="T4" fmla="*/ 26 w 37"/>
                <a:gd name="T5" fmla="*/ 30 h 63"/>
                <a:gd name="T6" fmla="*/ 26 w 37"/>
                <a:gd name="T7" fmla="*/ 20 h 63"/>
                <a:gd name="T8" fmla="*/ 26 w 37"/>
                <a:gd name="T9" fmla="*/ 2 h 63"/>
                <a:gd name="T10" fmla="*/ 23 w 37"/>
                <a:gd name="T11" fmla="*/ 0 h 63"/>
                <a:gd name="T12" fmla="*/ 14 w 37"/>
                <a:gd name="T13" fmla="*/ 0 h 63"/>
                <a:gd name="T14" fmla="*/ 12 w 37"/>
                <a:gd name="T15" fmla="*/ 2 h 63"/>
                <a:gd name="T16" fmla="*/ 12 w 37"/>
                <a:gd name="T17" fmla="*/ 20 h 63"/>
                <a:gd name="T18" fmla="*/ 12 w 37"/>
                <a:gd name="T19" fmla="*/ 30 h 63"/>
                <a:gd name="T20" fmla="*/ 12 w 37"/>
                <a:gd name="T21" fmla="*/ 34 h 63"/>
                <a:gd name="T22" fmla="*/ 4 w 37"/>
                <a:gd name="T23" fmla="*/ 34 h 63"/>
                <a:gd name="T24" fmla="*/ 2 w 37"/>
                <a:gd name="T25" fmla="*/ 37 h 63"/>
                <a:gd name="T26" fmla="*/ 7 w 37"/>
                <a:gd name="T27" fmla="*/ 46 h 63"/>
                <a:gd name="T28" fmla="*/ 11 w 37"/>
                <a:gd name="T29" fmla="*/ 52 h 63"/>
                <a:gd name="T30" fmla="*/ 17 w 37"/>
                <a:gd name="T31" fmla="*/ 61 h 63"/>
                <a:gd name="T32" fmla="*/ 21 w 37"/>
                <a:gd name="T33" fmla="*/ 61 h 63"/>
                <a:gd name="T34" fmla="*/ 27 w 37"/>
                <a:gd name="T35" fmla="*/ 52 h 63"/>
                <a:gd name="T36" fmla="*/ 31 w 37"/>
                <a:gd name="T37" fmla="*/ 46 h 63"/>
                <a:gd name="T38" fmla="*/ 36 w 37"/>
                <a:gd name="T39" fmla="*/ 37 h 63"/>
                <a:gd name="T40" fmla="*/ 34 w 37"/>
                <a:gd name="T41" fmla="*/ 3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" h="63">
                  <a:moveTo>
                    <a:pt x="34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5" y="0"/>
                    <a:pt x="2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1"/>
                    <a:pt x="12" y="2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6"/>
                    <a:pt x="2" y="37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8"/>
                    <a:pt x="10" y="51"/>
                    <a:pt x="11" y="52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8" y="63"/>
                    <a:pt x="20" y="63"/>
                    <a:pt x="21" y="61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8" y="51"/>
                    <a:pt x="30" y="48"/>
                    <a:pt x="31" y="46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5"/>
                    <a:pt x="36" y="34"/>
                    <a:pt x="34" y="34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4795" y="2082"/>
              <a:ext cx="168" cy="149"/>
            </a:xfrm>
            <a:custGeom>
              <a:avLst/>
              <a:gdLst>
                <a:gd name="T0" fmla="*/ 42 w 71"/>
                <a:gd name="T1" fmla="*/ 3 h 63"/>
                <a:gd name="T2" fmla="*/ 47 w 71"/>
                <a:gd name="T3" fmla="*/ 9 h 63"/>
                <a:gd name="T4" fmla="*/ 12 w 71"/>
                <a:gd name="T5" fmla="*/ 40 h 63"/>
                <a:gd name="T6" fmla="*/ 7 w 71"/>
                <a:gd name="T7" fmla="*/ 34 h 63"/>
                <a:gd name="T8" fmla="*/ 4 w 71"/>
                <a:gd name="T9" fmla="*/ 33 h 63"/>
                <a:gd name="T10" fmla="*/ 2 w 71"/>
                <a:gd name="T11" fmla="*/ 43 h 63"/>
                <a:gd name="T12" fmla="*/ 2 w 71"/>
                <a:gd name="T13" fmla="*/ 49 h 63"/>
                <a:gd name="T14" fmla="*/ 1 w 71"/>
                <a:gd name="T15" fmla="*/ 59 h 63"/>
                <a:gd name="T16" fmla="*/ 3 w 71"/>
                <a:gd name="T17" fmla="*/ 62 h 63"/>
                <a:gd name="T18" fmla="*/ 13 w 71"/>
                <a:gd name="T19" fmla="*/ 62 h 63"/>
                <a:gd name="T20" fmla="*/ 20 w 71"/>
                <a:gd name="T21" fmla="*/ 63 h 63"/>
                <a:gd name="T22" fmla="*/ 29 w 71"/>
                <a:gd name="T23" fmla="*/ 63 h 63"/>
                <a:gd name="T24" fmla="*/ 29 w 71"/>
                <a:gd name="T25" fmla="*/ 59 h 63"/>
                <a:gd name="T26" fmla="*/ 24 w 71"/>
                <a:gd name="T27" fmla="*/ 53 h 63"/>
                <a:gd name="T28" fmla="*/ 59 w 71"/>
                <a:gd name="T29" fmla="*/ 23 h 63"/>
                <a:gd name="T30" fmla="*/ 64 w 71"/>
                <a:gd name="T31" fmla="*/ 28 h 63"/>
                <a:gd name="T32" fmla="*/ 68 w 71"/>
                <a:gd name="T33" fmla="*/ 29 h 63"/>
                <a:gd name="T34" fmla="*/ 69 w 71"/>
                <a:gd name="T35" fmla="*/ 19 h 63"/>
                <a:gd name="T36" fmla="*/ 70 w 71"/>
                <a:gd name="T37" fmla="*/ 13 h 63"/>
                <a:gd name="T38" fmla="*/ 71 w 71"/>
                <a:gd name="T39" fmla="*/ 3 h 63"/>
                <a:gd name="T40" fmla="*/ 68 w 71"/>
                <a:gd name="T41" fmla="*/ 0 h 63"/>
                <a:gd name="T42" fmla="*/ 58 w 71"/>
                <a:gd name="T43" fmla="*/ 0 h 63"/>
                <a:gd name="T44" fmla="*/ 52 w 71"/>
                <a:gd name="T45" fmla="*/ 0 h 63"/>
                <a:gd name="T46" fmla="*/ 42 w 71"/>
                <a:gd name="T47" fmla="*/ 0 h 63"/>
                <a:gd name="T48" fmla="*/ 42 w 71"/>
                <a:gd name="T49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63">
                  <a:moveTo>
                    <a:pt x="42" y="3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5" y="32"/>
                    <a:pt x="4" y="32"/>
                    <a:pt x="4" y="3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5"/>
                    <a:pt x="2" y="48"/>
                    <a:pt x="2" y="4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1"/>
                    <a:pt x="2" y="62"/>
                    <a:pt x="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5" y="62"/>
                    <a:pt x="18" y="63"/>
                    <a:pt x="20" y="63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31" y="63"/>
                    <a:pt x="31" y="61"/>
                    <a:pt x="29" y="5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6" y="30"/>
                    <a:pt x="68" y="31"/>
                    <a:pt x="68" y="2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7"/>
                    <a:pt x="69" y="15"/>
                    <a:pt x="70" y="1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1"/>
                    <a:pt x="70" y="0"/>
                    <a:pt x="6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6" y="0"/>
                    <a:pt x="54" y="0"/>
                    <a:pt x="5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40" y="1"/>
                    <a:pt x="42" y="3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2724" y="2079"/>
              <a:ext cx="161" cy="155"/>
            </a:xfrm>
            <a:custGeom>
              <a:avLst/>
              <a:gdLst>
                <a:gd name="T0" fmla="*/ 30 w 68"/>
                <a:gd name="T1" fmla="*/ 4 h 65"/>
                <a:gd name="T2" fmla="*/ 38 w 68"/>
                <a:gd name="T3" fmla="*/ 4 h 65"/>
                <a:gd name="T4" fmla="*/ 42 w 68"/>
                <a:gd name="T5" fmla="*/ 12 h 65"/>
                <a:gd name="T6" fmla="*/ 54 w 68"/>
                <a:gd name="T7" fmla="*/ 21 h 65"/>
                <a:gd name="T8" fmla="*/ 63 w 68"/>
                <a:gd name="T9" fmla="*/ 22 h 65"/>
                <a:gd name="T10" fmla="*/ 65 w 68"/>
                <a:gd name="T11" fmla="*/ 29 h 65"/>
                <a:gd name="T12" fmla="*/ 59 w 68"/>
                <a:gd name="T13" fmla="*/ 35 h 65"/>
                <a:gd name="T14" fmla="*/ 54 w 68"/>
                <a:gd name="T15" fmla="*/ 49 h 65"/>
                <a:gd name="T16" fmla="*/ 56 w 68"/>
                <a:gd name="T17" fmla="*/ 58 h 65"/>
                <a:gd name="T18" fmla="*/ 50 w 68"/>
                <a:gd name="T19" fmla="*/ 63 h 65"/>
                <a:gd name="T20" fmla="*/ 42 w 68"/>
                <a:gd name="T21" fmla="*/ 58 h 65"/>
                <a:gd name="T22" fmla="*/ 27 w 68"/>
                <a:gd name="T23" fmla="*/ 58 h 65"/>
                <a:gd name="T24" fmla="*/ 19 w 68"/>
                <a:gd name="T25" fmla="*/ 63 h 65"/>
                <a:gd name="T26" fmla="*/ 13 w 68"/>
                <a:gd name="T27" fmla="*/ 58 h 65"/>
                <a:gd name="T28" fmla="*/ 14 w 68"/>
                <a:gd name="T29" fmla="*/ 49 h 65"/>
                <a:gd name="T30" fmla="*/ 10 w 68"/>
                <a:gd name="T31" fmla="*/ 35 h 65"/>
                <a:gd name="T32" fmla="*/ 3 w 68"/>
                <a:gd name="T33" fmla="*/ 29 h 65"/>
                <a:gd name="T34" fmla="*/ 5 w 68"/>
                <a:gd name="T35" fmla="*/ 22 h 65"/>
                <a:gd name="T36" fmla="*/ 14 w 68"/>
                <a:gd name="T37" fmla="*/ 21 h 65"/>
                <a:gd name="T38" fmla="*/ 26 w 68"/>
                <a:gd name="T39" fmla="*/ 12 h 65"/>
                <a:gd name="T40" fmla="*/ 30 w 68"/>
                <a:gd name="T41" fmla="*/ 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65">
                  <a:moveTo>
                    <a:pt x="30" y="4"/>
                  </a:moveTo>
                  <a:cubicBezTo>
                    <a:pt x="32" y="0"/>
                    <a:pt x="36" y="0"/>
                    <a:pt x="38" y="4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4" y="16"/>
                    <a:pt x="49" y="20"/>
                    <a:pt x="54" y="21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7" y="23"/>
                    <a:pt x="68" y="26"/>
                    <a:pt x="65" y="29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5" y="39"/>
                    <a:pt x="53" y="45"/>
                    <a:pt x="54" y="49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63"/>
                    <a:pt x="54" y="65"/>
                    <a:pt x="50" y="63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37" y="56"/>
                    <a:pt x="31" y="56"/>
                    <a:pt x="27" y="58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5" y="65"/>
                    <a:pt x="12" y="63"/>
                    <a:pt x="13" y="58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5"/>
                    <a:pt x="13" y="39"/>
                    <a:pt x="10" y="35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0" y="26"/>
                    <a:pt x="1" y="23"/>
                    <a:pt x="5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9" y="20"/>
                    <a:pt x="24" y="16"/>
                    <a:pt x="26" y="12"/>
                  </a:cubicBezTo>
                  <a:lnTo>
                    <a:pt x="30" y="4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 noEditPoints="1"/>
            </p:cNvSpPr>
            <p:nvPr/>
          </p:nvSpPr>
          <p:spPr bwMode="auto">
            <a:xfrm>
              <a:off x="3157" y="2082"/>
              <a:ext cx="149" cy="149"/>
            </a:xfrm>
            <a:custGeom>
              <a:avLst/>
              <a:gdLst>
                <a:gd name="T0" fmla="*/ 31 w 63"/>
                <a:gd name="T1" fmla="*/ 0 h 63"/>
                <a:gd name="T2" fmla="*/ 0 w 63"/>
                <a:gd name="T3" fmla="*/ 31 h 63"/>
                <a:gd name="T4" fmla="*/ 31 w 63"/>
                <a:gd name="T5" fmla="*/ 63 h 63"/>
                <a:gd name="T6" fmla="*/ 63 w 63"/>
                <a:gd name="T7" fmla="*/ 31 h 63"/>
                <a:gd name="T8" fmla="*/ 31 w 63"/>
                <a:gd name="T9" fmla="*/ 0 h 63"/>
                <a:gd name="T10" fmla="*/ 7 w 63"/>
                <a:gd name="T11" fmla="*/ 31 h 63"/>
                <a:gd name="T12" fmla="*/ 31 w 63"/>
                <a:gd name="T13" fmla="*/ 7 h 63"/>
                <a:gd name="T14" fmla="*/ 45 w 63"/>
                <a:gd name="T15" fmla="*/ 11 h 63"/>
                <a:gd name="T16" fmla="*/ 12 w 63"/>
                <a:gd name="T17" fmla="*/ 46 h 63"/>
                <a:gd name="T18" fmla="*/ 7 w 63"/>
                <a:gd name="T19" fmla="*/ 31 h 63"/>
                <a:gd name="T20" fmla="*/ 31 w 63"/>
                <a:gd name="T21" fmla="*/ 55 h 63"/>
                <a:gd name="T22" fmla="*/ 18 w 63"/>
                <a:gd name="T23" fmla="*/ 51 h 63"/>
                <a:gd name="T24" fmla="*/ 50 w 63"/>
                <a:gd name="T25" fmla="*/ 17 h 63"/>
                <a:gd name="T26" fmla="*/ 55 w 63"/>
                <a:gd name="T27" fmla="*/ 31 h 63"/>
                <a:gd name="T28" fmla="*/ 31 w 63"/>
                <a:gd name="T29" fmla="*/ 5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14" y="0"/>
                    <a:pt x="0" y="14"/>
                    <a:pt x="0" y="31"/>
                  </a:cubicBezTo>
                  <a:cubicBezTo>
                    <a:pt x="0" y="49"/>
                    <a:pt x="14" y="63"/>
                    <a:pt x="31" y="63"/>
                  </a:cubicBezTo>
                  <a:cubicBezTo>
                    <a:pt x="49" y="63"/>
                    <a:pt x="63" y="49"/>
                    <a:pt x="63" y="31"/>
                  </a:cubicBezTo>
                  <a:cubicBezTo>
                    <a:pt x="63" y="14"/>
                    <a:pt x="49" y="0"/>
                    <a:pt x="31" y="0"/>
                  </a:cubicBezTo>
                  <a:close/>
                  <a:moveTo>
                    <a:pt x="7" y="31"/>
                  </a:moveTo>
                  <a:cubicBezTo>
                    <a:pt x="7" y="18"/>
                    <a:pt x="18" y="7"/>
                    <a:pt x="31" y="7"/>
                  </a:cubicBezTo>
                  <a:cubicBezTo>
                    <a:pt x="36" y="7"/>
                    <a:pt x="41" y="9"/>
                    <a:pt x="45" y="11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9" y="42"/>
                    <a:pt x="7" y="37"/>
                    <a:pt x="7" y="31"/>
                  </a:cubicBezTo>
                  <a:close/>
                  <a:moveTo>
                    <a:pt x="31" y="55"/>
                  </a:moveTo>
                  <a:cubicBezTo>
                    <a:pt x="26" y="55"/>
                    <a:pt x="22" y="54"/>
                    <a:pt x="18" y="51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3" y="21"/>
                    <a:pt x="55" y="26"/>
                    <a:pt x="55" y="31"/>
                  </a:cubicBezTo>
                  <a:cubicBezTo>
                    <a:pt x="55" y="44"/>
                    <a:pt x="45" y="55"/>
                    <a:pt x="31" y="55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1873" y="2070"/>
              <a:ext cx="170" cy="171"/>
            </a:xfrm>
            <a:custGeom>
              <a:avLst/>
              <a:gdLst>
                <a:gd name="T0" fmla="*/ 68 w 72"/>
                <a:gd name="T1" fmla="*/ 26 h 72"/>
                <a:gd name="T2" fmla="*/ 46 w 72"/>
                <a:gd name="T3" fmla="*/ 26 h 72"/>
                <a:gd name="T4" fmla="*/ 46 w 72"/>
                <a:gd name="T5" fmla="*/ 5 h 72"/>
                <a:gd name="T6" fmla="*/ 41 w 72"/>
                <a:gd name="T7" fmla="*/ 0 h 72"/>
                <a:gd name="T8" fmla="*/ 31 w 72"/>
                <a:gd name="T9" fmla="*/ 0 h 72"/>
                <a:gd name="T10" fmla="*/ 26 w 72"/>
                <a:gd name="T11" fmla="*/ 5 h 72"/>
                <a:gd name="T12" fmla="*/ 26 w 72"/>
                <a:gd name="T13" fmla="*/ 26 h 72"/>
                <a:gd name="T14" fmla="*/ 5 w 72"/>
                <a:gd name="T15" fmla="*/ 26 h 72"/>
                <a:gd name="T16" fmla="*/ 0 w 72"/>
                <a:gd name="T17" fmla="*/ 31 h 72"/>
                <a:gd name="T18" fmla="*/ 0 w 72"/>
                <a:gd name="T19" fmla="*/ 41 h 72"/>
                <a:gd name="T20" fmla="*/ 5 w 72"/>
                <a:gd name="T21" fmla="*/ 46 h 72"/>
                <a:gd name="T22" fmla="*/ 26 w 72"/>
                <a:gd name="T23" fmla="*/ 46 h 72"/>
                <a:gd name="T24" fmla="*/ 26 w 72"/>
                <a:gd name="T25" fmla="*/ 68 h 72"/>
                <a:gd name="T26" fmla="*/ 31 w 72"/>
                <a:gd name="T27" fmla="*/ 72 h 72"/>
                <a:gd name="T28" fmla="*/ 41 w 72"/>
                <a:gd name="T29" fmla="*/ 72 h 72"/>
                <a:gd name="T30" fmla="*/ 46 w 72"/>
                <a:gd name="T31" fmla="*/ 68 h 72"/>
                <a:gd name="T32" fmla="*/ 46 w 72"/>
                <a:gd name="T33" fmla="*/ 46 h 72"/>
                <a:gd name="T34" fmla="*/ 68 w 72"/>
                <a:gd name="T35" fmla="*/ 46 h 72"/>
                <a:gd name="T36" fmla="*/ 72 w 72"/>
                <a:gd name="T37" fmla="*/ 41 h 72"/>
                <a:gd name="T38" fmla="*/ 72 w 72"/>
                <a:gd name="T39" fmla="*/ 31 h 72"/>
                <a:gd name="T40" fmla="*/ 68 w 72"/>
                <a:gd name="T41" fmla="*/ 2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" h="72">
                  <a:moveTo>
                    <a:pt x="68" y="26"/>
                  </a:moveTo>
                  <a:cubicBezTo>
                    <a:pt x="46" y="26"/>
                    <a:pt x="46" y="26"/>
                    <a:pt x="46" y="26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2"/>
                    <a:pt x="44" y="0"/>
                    <a:pt x="4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6" y="2"/>
                    <a:pt x="26" y="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2" y="26"/>
                    <a:pt x="0" y="28"/>
                    <a:pt x="0" y="3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4"/>
                    <a:pt x="2" y="46"/>
                    <a:pt x="5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70"/>
                    <a:pt x="28" y="72"/>
                    <a:pt x="3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4" y="72"/>
                    <a:pt x="46" y="70"/>
                    <a:pt x="46" y="68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70" y="46"/>
                    <a:pt x="72" y="44"/>
                    <a:pt x="72" y="4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2" y="28"/>
                    <a:pt x="70" y="26"/>
                    <a:pt x="68" y="26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5599" y="1658"/>
              <a:ext cx="187" cy="177"/>
            </a:xfrm>
            <a:custGeom>
              <a:avLst/>
              <a:gdLst>
                <a:gd name="T0" fmla="*/ 68 w 79"/>
                <a:gd name="T1" fmla="*/ 35 h 75"/>
                <a:gd name="T2" fmla="*/ 68 w 79"/>
                <a:gd name="T3" fmla="*/ 35 h 75"/>
                <a:gd name="T4" fmla="*/ 68 w 79"/>
                <a:gd name="T5" fmla="*/ 36 h 75"/>
                <a:gd name="T6" fmla="*/ 68 w 79"/>
                <a:gd name="T7" fmla="*/ 36 h 75"/>
                <a:gd name="T8" fmla="*/ 68 w 79"/>
                <a:gd name="T9" fmla="*/ 36 h 75"/>
                <a:gd name="T10" fmla="*/ 68 w 79"/>
                <a:gd name="T11" fmla="*/ 36 h 75"/>
                <a:gd name="T12" fmla="*/ 68 w 79"/>
                <a:gd name="T13" fmla="*/ 36 h 75"/>
                <a:gd name="T14" fmla="*/ 61 w 79"/>
                <a:gd name="T15" fmla="*/ 43 h 75"/>
                <a:gd name="T16" fmla="*/ 17 w 79"/>
                <a:gd name="T17" fmla="*/ 43 h 75"/>
                <a:gd name="T18" fmla="*/ 11 w 79"/>
                <a:gd name="T19" fmla="*/ 36 h 75"/>
                <a:gd name="T20" fmla="*/ 11 w 79"/>
                <a:gd name="T21" fmla="*/ 36 h 75"/>
                <a:gd name="T22" fmla="*/ 11 w 79"/>
                <a:gd name="T23" fmla="*/ 36 h 75"/>
                <a:gd name="T24" fmla="*/ 11 w 79"/>
                <a:gd name="T25" fmla="*/ 36 h 75"/>
                <a:gd name="T26" fmla="*/ 11 w 79"/>
                <a:gd name="T27" fmla="*/ 36 h 75"/>
                <a:gd name="T28" fmla="*/ 11 w 79"/>
                <a:gd name="T29" fmla="*/ 35 h 75"/>
                <a:gd name="T30" fmla="*/ 11 w 79"/>
                <a:gd name="T31" fmla="*/ 35 h 75"/>
                <a:gd name="T32" fmla="*/ 0 w 79"/>
                <a:gd name="T33" fmla="*/ 46 h 75"/>
                <a:gd name="T34" fmla="*/ 0 w 79"/>
                <a:gd name="T35" fmla="*/ 64 h 75"/>
                <a:gd name="T36" fmla="*/ 11 w 79"/>
                <a:gd name="T37" fmla="*/ 75 h 75"/>
                <a:gd name="T38" fmla="*/ 68 w 79"/>
                <a:gd name="T39" fmla="*/ 75 h 75"/>
                <a:gd name="T40" fmla="*/ 79 w 79"/>
                <a:gd name="T41" fmla="*/ 64 h 75"/>
                <a:gd name="T42" fmla="*/ 79 w 79"/>
                <a:gd name="T43" fmla="*/ 46 h 75"/>
                <a:gd name="T44" fmla="*/ 68 w 79"/>
                <a:gd name="T45" fmla="*/ 35 h 75"/>
                <a:gd name="T46" fmla="*/ 8 w 79"/>
                <a:gd name="T47" fmla="*/ 45 h 75"/>
                <a:gd name="T48" fmla="*/ 7 w 79"/>
                <a:gd name="T49" fmla="*/ 45 h 75"/>
                <a:gd name="T50" fmla="*/ 5 w 79"/>
                <a:gd name="T51" fmla="*/ 43 h 75"/>
                <a:gd name="T52" fmla="*/ 7 w 79"/>
                <a:gd name="T53" fmla="*/ 41 h 75"/>
                <a:gd name="T54" fmla="*/ 8 w 79"/>
                <a:gd name="T55" fmla="*/ 41 h 75"/>
                <a:gd name="T56" fmla="*/ 10 w 79"/>
                <a:gd name="T57" fmla="*/ 43 h 75"/>
                <a:gd name="T58" fmla="*/ 8 w 79"/>
                <a:gd name="T59" fmla="*/ 45 h 75"/>
                <a:gd name="T60" fmla="*/ 69 w 79"/>
                <a:gd name="T61" fmla="*/ 66 h 75"/>
                <a:gd name="T62" fmla="*/ 67 w 79"/>
                <a:gd name="T63" fmla="*/ 68 h 75"/>
                <a:gd name="T64" fmla="*/ 12 w 79"/>
                <a:gd name="T65" fmla="*/ 68 h 75"/>
                <a:gd name="T66" fmla="*/ 10 w 79"/>
                <a:gd name="T67" fmla="*/ 66 h 75"/>
                <a:gd name="T68" fmla="*/ 10 w 79"/>
                <a:gd name="T69" fmla="*/ 61 h 75"/>
                <a:gd name="T70" fmla="*/ 12 w 79"/>
                <a:gd name="T71" fmla="*/ 59 h 75"/>
                <a:gd name="T72" fmla="*/ 67 w 79"/>
                <a:gd name="T73" fmla="*/ 59 h 75"/>
                <a:gd name="T74" fmla="*/ 69 w 79"/>
                <a:gd name="T75" fmla="*/ 61 h 75"/>
                <a:gd name="T76" fmla="*/ 69 w 79"/>
                <a:gd name="T77" fmla="*/ 66 h 75"/>
                <a:gd name="T78" fmla="*/ 73 w 79"/>
                <a:gd name="T79" fmla="*/ 45 h 75"/>
                <a:gd name="T80" fmla="*/ 71 w 79"/>
                <a:gd name="T81" fmla="*/ 45 h 75"/>
                <a:gd name="T82" fmla="*/ 69 w 79"/>
                <a:gd name="T83" fmla="*/ 43 h 75"/>
                <a:gd name="T84" fmla="*/ 71 w 79"/>
                <a:gd name="T85" fmla="*/ 41 h 75"/>
                <a:gd name="T86" fmla="*/ 73 w 79"/>
                <a:gd name="T87" fmla="*/ 41 h 75"/>
                <a:gd name="T88" fmla="*/ 75 w 79"/>
                <a:gd name="T89" fmla="*/ 43 h 75"/>
                <a:gd name="T90" fmla="*/ 73 w 79"/>
                <a:gd name="T91" fmla="*/ 45 h 75"/>
                <a:gd name="T92" fmla="*/ 66 w 79"/>
                <a:gd name="T93" fmla="*/ 35 h 75"/>
                <a:gd name="T94" fmla="*/ 68 w 79"/>
                <a:gd name="T95" fmla="*/ 35 h 75"/>
                <a:gd name="T96" fmla="*/ 66 w 79"/>
                <a:gd name="T97" fmla="*/ 32 h 75"/>
                <a:gd name="T98" fmla="*/ 66 w 79"/>
                <a:gd name="T99" fmla="*/ 0 h 75"/>
                <a:gd name="T100" fmla="*/ 14 w 79"/>
                <a:gd name="T101" fmla="*/ 0 h 75"/>
                <a:gd name="T102" fmla="*/ 14 w 79"/>
                <a:gd name="T103" fmla="*/ 32 h 75"/>
                <a:gd name="T104" fmla="*/ 11 w 79"/>
                <a:gd name="T105" fmla="*/ 35 h 75"/>
                <a:gd name="T106" fmla="*/ 14 w 79"/>
                <a:gd name="T107" fmla="*/ 35 h 75"/>
                <a:gd name="T108" fmla="*/ 66 w 79"/>
                <a:gd name="T109" fmla="*/ 3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9" h="75">
                  <a:moveTo>
                    <a:pt x="68" y="35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8" y="40"/>
                    <a:pt x="65" y="43"/>
                    <a:pt x="61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4" y="43"/>
                    <a:pt x="11" y="40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5" y="35"/>
                    <a:pt x="0" y="40"/>
                    <a:pt x="0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70"/>
                    <a:pt x="5" y="75"/>
                    <a:pt x="11" y="75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74" y="75"/>
                    <a:pt x="79" y="70"/>
                    <a:pt x="79" y="6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9" y="40"/>
                    <a:pt x="74" y="35"/>
                    <a:pt x="68" y="35"/>
                  </a:cubicBezTo>
                  <a:close/>
                  <a:moveTo>
                    <a:pt x="8" y="45"/>
                  </a:move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5" y="44"/>
                    <a:pt x="5" y="43"/>
                  </a:cubicBezTo>
                  <a:cubicBezTo>
                    <a:pt x="5" y="42"/>
                    <a:pt x="6" y="41"/>
                    <a:pt x="7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9" y="41"/>
                    <a:pt x="10" y="42"/>
                    <a:pt x="10" y="43"/>
                  </a:cubicBezTo>
                  <a:cubicBezTo>
                    <a:pt x="10" y="44"/>
                    <a:pt x="9" y="45"/>
                    <a:pt x="8" y="45"/>
                  </a:cubicBezTo>
                  <a:close/>
                  <a:moveTo>
                    <a:pt x="69" y="66"/>
                  </a:moveTo>
                  <a:cubicBezTo>
                    <a:pt x="69" y="67"/>
                    <a:pt x="68" y="68"/>
                    <a:pt x="67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1" y="68"/>
                    <a:pt x="10" y="67"/>
                    <a:pt x="10" y="66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60"/>
                    <a:pt x="11" y="59"/>
                    <a:pt x="12" y="59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8" y="59"/>
                    <a:pt x="69" y="60"/>
                    <a:pt x="69" y="61"/>
                  </a:cubicBezTo>
                  <a:lnTo>
                    <a:pt x="69" y="66"/>
                  </a:lnTo>
                  <a:close/>
                  <a:moveTo>
                    <a:pt x="73" y="45"/>
                  </a:moveTo>
                  <a:cubicBezTo>
                    <a:pt x="71" y="45"/>
                    <a:pt x="71" y="45"/>
                    <a:pt x="71" y="45"/>
                  </a:cubicBezTo>
                  <a:cubicBezTo>
                    <a:pt x="70" y="45"/>
                    <a:pt x="69" y="44"/>
                    <a:pt x="69" y="43"/>
                  </a:cubicBezTo>
                  <a:cubicBezTo>
                    <a:pt x="69" y="42"/>
                    <a:pt x="70" y="41"/>
                    <a:pt x="71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4" y="41"/>
                    <a:pt x="75" y="42"/>
                    <a:pt x="75" y="43"/>
                  </a:cubicBezTo>
                  <a:cubicBezTo>
                    <a:pt x="75" y="44"/>
                    <a:pt x="74" y="45"/>
                    <a:pt x="73" y="45"/>
                  </a:cubicBezTo>
                  <a:close/>
                  <a:moveTo>
                    <a:pt x="66" y="35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7" y="34"/>
                    <a:pt x="67" y="33"/>
                    <a:pt x="66" y="32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1" y="34"/>
                    <a:pt x="11" y="35"/>
                  </a:cubicBezTo>
                  <a:cubicBezTo>
                    <a:pt x="14" y="35"/>
                    <a:pt x="14" y="35"/>
                    <a:pt x="14" y="35"/>
                  </a:cubicBezTo>
                  <a:lnTo>
                    <a:pt x="66" y="35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5258" y="1681"/>
              <a:ext cx="8" cy="17"/>
            </a:xfrm>
            <a:custGeom>
              <a:avLst/>
              <a:gdLst>
                <a:gd name="T0" fmla="*/ 5 w 8"/>
                <a:gd name="T1" fmla="*/ 5 h 17"/>
                <a:gd name="T2" fmla="*/ 5 w 8"/>
                <a:gd name="T3" fmla="*/ 5 h 17"/>
                <a:gd name="T4" fmla="*/ 3 w 8"/>
                <a:gd name="T5" fmla="*/ 5 h 17"/>
                <a:gd name="T6" fmla="*/ 0 w 8"/>
                <a:gd name="T7" fmla="*/ 3 h 17"/>
                <a:gd name="T8" fmla="*/ 5 w 8"/>
                <a:gd name="T9" fmla="*/ 0 h 17"/>
                <a:gd name="T10" fmla="*/ 8 w 8"/>
                <a:gd name="T11" fmla="*/ 0 h 17"/>
                <a:gd name="T12" fmla="*/ 8 w 8"/>
                <a:gd name="T13" fmla="*/ 17 h 17"/>
                <a:gd name="T14" fmla="*/ 5 w 8"/>
                <a:gd name="T15" fmla="*/ 17 h 17"/>
                <a:gd name="T16" fmla="*/ 5 w 8"/>
                <a:gd name="T17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7">
                  <a:moveTo>
                    <a:pt x="5" y="5"/>
                  </a:moveTo>
                  <a:lnTo>
                    <a:pt x="5" y="5"/>
                  </a:lnTo>
                  <a:lnTo>
                    <a:pt x="3" y="5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17"/>
                  </a:lnTo>
                  <a:lnTo>
                    <a:pt x="5" y="1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 noEditPoints="1"/>
            </p:cNvSpPr>
            <p:nvPr/>
          </p:nvSpPr>
          <p:spPr bwMode="auto">
            <a:xfrm>
              <a:off x="5270" y="1681"/>
              <a:ext cx="12" cy="17"/>
            </a:xfrm>
            <a:custGeom>
              <a:avLst/>
              <a:gdLst>
                <a:gd name="T0" fmla="*/ 5 w 5"/>
                <a:gd name="T1" fmla="*/ 4 h 7"/>
                <a:gd name="T2" fmla="*/ 3 w 5"/>
                <a:gd name="T3" fmla="*/ 7 h 7"/>
                <a:gd name="T4" fmla="*/ 0 w 5"/>
                <a:gd name="T5" fmla="*/ 4 h 7"/>
                <a:gd name="T6" fmla="*/ 3 w 5"/>
                <a:gd name="T7" fmla="*/ 0 h 7"/>
                <a:gd name="T8" fmla="*/ 5 w 5"/>
                <a:gd name="T9" fmla="*/ 4 h 7"/>
                <a:gd name="T10" fmla="*/ 2 w 5"/>
                <a:gd name="T11" fmla="*/ 4 h 7"/>
                <a:gd name="T12" fmla="*/ 3 w 5"/>
                <a:gd name="T13" fmla="*/ 6 h 7"/>
                <a:gd name="T14" fmla="*/ 4 w 5"/>
                <a:gd name="T15" fmla="*/ 4 h 7"/>
                <a:gd name="T16" fmla="*/ 3 w 5"/>
                <a:gd name="T17" fmla="*/ 1 h 7"/>
                <a:gd name="T18" fmla="*/ 2 w 5"/>
                <a:gd name="T1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6"/>
                    <a:pt x="4" y="7"/>
                    <a:pt x="3" y="7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5" y="2"/>
                    <a:pt x="5" y="4"/>
                  </a:cubicBezTo>
                  <a:close/>
                  <a:moveTo>
                    <a:pt x="2" y="4"/>
                  </a:move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 noEditPoints="1"/>
            </p:cNvSpPr>
            <p:nvPr/>
          </p:nvSpPr>
          <p:spPr bwMode="auto">
            <a:xfrm>
              <a:off x="5284" y="1681"/>
              <a:ext cx="12" cy="17"/>
            </a:xfrm>
            <a:custGeom>
              <a:avLst/>
              <a:gdLst>
                <a:gd name="T0" fmla="*/ 5 w 5"/>
                <a:gd name="T1" fmla="*/ 4 h 7"/>
                <a:gd name="T2" fmla="*/ 2 w 5"/>
                <a:gd name="T3" fmla="*/ 7 h 7"/>
                <a:gd name="T4" fmla="*/ 0 w 5"/>
                <a:gd name="T5" fmla="*/ 4 h 7"/>
                <a:gd name="T6" fmla="*/ 2 w 5"/>
                <a:gd name="T7" fmla="*/ 0 h 7"/>
                <a:gd name="T8" fmla="*/ 5 w 5"/>
                <a:gd name="T9" fmla="*/ 4 h 7"/>
                <a:gd name="T10" fmla="*/ 1 w 5"/>
                <a:gd name="T11" fmla="*/ 4 h 7"/>
                <a:gd name="T12" fmla="*/ 2 w 5"/>
                <a:gd name="T13" fmla="*/ 6 h 7"/>
                <a:gd name="T14" fmla="*/ 3 w 5"/>
                <a:gd name="T15" fmla="*/ 4 h 7"/>
                <a:gd name="T16" fmla="*/ 2 w 5"/>
                <a:gd name="T17" fmla="*/ 1 h 7"/>
                <a:gd name="T18" fmla="*/ 1 w 5"/>
                <a:gd name="T1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6"/>
                    <a:pt x="4" y="7"/>
                    <a:pt x="2" y="7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2"/>
                    <a:pt x="5" y="4"/>
                  </a:cubicBezTo>
                  <a:close/>
                  <a:moveTo>
                    <a:pt x="1" y="4"/>
                  </a:moveTo>
                  <a:cubicBezTo>
                    <a:pt x="1" y="5"/>
                    <a:pt x="2" y="6"/>
                    <a:pt x="2" y="6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 noEditPoints="1"/>
            </p:cNvSpPr>
            <p:nvPr/>
          </p:nvSpPr>
          <p:spPr bwMode="auto">
            <a:xfrm>
              <a:off x="5202" y="1655"/>
              <a:ext cx="111" cy="185"/>
            </a:xfrm>
            <a:custGeom>
              <a:avLst/>
              <a:gdLst>
                <a:gd name="T0" fmla="*/ 8 w 47"/>
                <a:gd name="T1" fmla="*/ 0 h 78"/>
                <a:gd name="T2" fmla="*/ 0 w 47"/>
                <a:gd name="T3" fmla="*/ 70 h 78"/>
                <a:gd name="T4" fmla="*/ 39 w 47"/>
                <a:gd name="T5" fmla="*/ 78 h 78"/>
                <a:gd name="T6" fmla="*/ 47 w 47"/>
                <a:gd name="T7" fmla="*/ 8 h 78"/>
                <a:gd name="T8" fmla="*/ 12 w 47"/>
                <a:gd name="T9" fmla="*/ 68 h 78"/>
                <a:gd name="T10" fmla="*/ 12 w 47"/>
                <a:gd name="T11" fmla="*/ 59 h 78"/>
                <a:gd name="T12" fmla="*/ 12 w 47"/>
                <a:gd name="T13" fmla="*/ 68 h 78"/>
                <a:gd name="T14" fmla="*/ 7 w 47"/>
                <a:gd name="T15" fmla="*/ 52 h 78"/>
                <a:gd name="T16" fmla="*/ 17 w 47"/>
                <a:gd name="T17" fmla="*/ 52 h 78"/>
                <a:gd name="T18" fmla="*/ 12 w 47"/>
                <a:gd name="T19" fmla="*/ 45 h 78"/>
                <a:gd name="T20" fmla="*/ 12 w 47"/>
                <a:gd name="T21" fmla="*/ 36 h 78"/>
                <a:gd name="T22" fmla="*/ 12 w 47"/>
                <a:gd name="T23" fmla="*/ 45 h 78"/>
                <a:gd name="T24" fmla="*/ 8 w 47"/>
                <a:gd name="T25" fmla="*/ 28 h 78"/>
                <a:gd name="T26" fmla="*/ 20 w 47"/>
                <a:gd name="T27" fmla="*/ 26 h 78"/>
                <a:gd name="T28" fmla="*/ 22 w 47"/>
                <a:gd name="T29" fmla="*/ 30 h 78"/>
                <a:gd name="T30" fmla="*/ 10 w 47"/>
                <a:gd name="T31" fmla="*/ 32 h 78"/>
                <a:gd name="T32" fmla="*/ 23 w 47"/>
                <a:gd name="T33" fmla="*/ 68 h 78"/>
                <a:gd name="T34" fmla="*/ 23 w 47"/>
                <a:gd name="T35" fmla="*/ 59 h 78"/>
                <a:gd name="T36" fmla="*/ 23 w 47"/>
                <a:gd name="T37" fmla="*/ 68 h 78"/>
                <a:gd name="T38" fmla="*/ 19 w 47"/>
                <a:gd name="T39" fmla="*/ 52 h 78"/>
                <a:gd name="T40" fmla="*/ 28 w 47"/>
                <a:gd name="T41" fmla="*/ 52 h 78"/>
                <a:gd name="T42" fmla="*/ 23 w 47"/>
                <a:gd name="T43" fmla="*/ 45 h 78"/>
                <a:gd name="T44" fmla="*/ 23 w 47"/>
                <a:gd name="T45" fmla="*/ 36 h 78"/>
                <a:gd name="T46" fmla="*/ 23 w 47"/>
                <a:gd name="T47" fmla="*/ 45 h 78"/>
                <a:gd name="T48" fmla="*/ 26 w 47"/>
                <a:gd name="T49" fmla="*/ 28 h 78"/>
                <a:gd name="T50" fmla="*/ 37 w 47"/>
                <a:gd name="T51" fmla="*/ 26 h 78"/>
                <a:gd name="T52" fmla="*/ 39 w 47"/>
                <a:gd name="T53" fmla="*/ 30 h 78"/>
                <a:gd name="T54" fmla="*/ 28 w 47"/>
                <a:gd name="T55" fmla="*/ 32 h 78"/>
                <a:gd name="T56" fmla="*/ 35 w 47"/>
                <a:gd name="T57" fmla="*/ 68 h 78"/>
                <a:gd name="T58" fmla="*/ 35 w 47"/>
                <a:gd name="T59" fmla="*/ 59 h 78"/>
                <a:gd name="T60" fmla="*/ 35 w 47"/>
                <a:gd name="T61" fmla="*/ 68 h 78"/>
                <a:gd name="T62" fmla="*/ 30 w 47"/>
                <a:gd name="T63" fmla="*/ 52 h 78"/>
                <a:gd name="T64" fmla="*/ 40 w 47"/>
                <a:gd name="T65" fmla="*/ 52 h 78"/>
                <a:gd name="T66" fmla="*/ 35 w 47"/>
                <a:gd name="T67" fmla="*/ 45 h 78"/>
                <a:gd name="T68" fmla="*/ 35 w 47"/>
                <a:gd name="T69" fmla="*/ 36 h 78"/>
                <a:gd name="T70" fmla="*/ 35 w 47"/>
                <a:gd name="T71" fmla="*/ 45 h 78"/>
                <a:gd name="T72" fmla="*/ 37 w 47"/>
                <a:gd name="T73" fmla="*/ 21 h 78"/>
                <a:gd name="T74" fmla="*/ 4 w 47"/>
                <a:gd name="T75" fmla="*/ 16 h 78"/>
                <a:gd name="T76" fmla="*/ 10 w 47"/>
                <a:gd name="T77" fmla="*/ 5 h 78"/>
                <a:gd name="T78" fmla="*/ 43 w 47"/>
                <a:gd name="T79" fmla="*/ 1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" h="78">
                  <a:moveTo>
                    <a:pt x="3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4"/>
                    <a:pt x="4" y="78"/>
                    <a:pt x="8" y="78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43" y="78"/>
                    <a:pt x="47" y="74"/>
                    <a:pt x="47" y="70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3"/>
                    <a:pt x="43" y="0"/>
                    <a:pt x="39" y="0"/>
                  </a:cubicBezTo>
                  <a:close/>
                  <a:moveTo>
                    <a:pt x="12" y="68"/>
                  </a:moveTo>
                  <a:cubicBezTo>
                    <a:pt x="10" y="68"/>
                    <a:pt x="7" y="66"/>
                    <a:pt x="7" y="64"/>
                  </a:cubicBezTo>
                  <a:cubicBezTo>
                    <a:pt x="7" y="61"/>
                    <a:pt x="10" y="59"/>
                    <a:pt x="12" y="59"/>
                  </a:cubicBezTo>
                  <a:cubicBezTo>
                    <a:pt x="15" y="59"/>
                    <a:pt x="17" y="61"/>
                    <a:pt x="17" y="64"/>
                  </a:cubicBezTo>
                  <a:cubicBezTo>
                    <a:pt x="17" y="66"/>
                    <a:pt x="15" y="68"/>
                    <a:pt x="12" y="68"/>
                  </a:cubicBezTo>
                  <a:close/>
                  <a:moveTo>
                    <a:pt x="12" y="56"/>
                  </a:moveTo>
                  <a:cubicBezTo>
                    <a:pt x="10" y="56"/>
                    <a:pt x="7" y="54"/>
                    <a:pt x="7" y="52"/>
                  </a:cubicBezTo>
                  <a:cubicBezTo>
                    <a:pt x="7" y="49"/>
                    <a:pt x="10" y="47"/>
                    <a:pt x="12" y="47"/>
                  </a:cubicBezTo>
                  <a:cubicBezTo>
                    <a:pt x="15" y="47"/>
                    <a:pt x="17" y="49"/>
                    <a:pt x="17" y="52"/>
                  </a:cubicBezTo>
                  <a:cubicBezTo>
                    <a:pt x="17" y="54"/>
                    <a:pt x="15" y="56"/>
                    <a:pt x="12" y="56"/>
                  </a:cubicBezTo>
                  <a:close/>
                  <a:moveTo>
                    <a:pt x="12" y="45"/>
                  </a:moveTo>
                  <a:cubicBezTo>
                    <a:pt x="10" y="45"/>
                    <a:pt x="7" y="43"/>
                    <a:pt x="7" y="41"/>
                  </a:cubicBezTo>
                  <a:cubicBezTo>
                    <a:pt x="7" y="38"/>
                    <a:pt x="10" y="36"/>
                    <a:pt x="12" y="36"/>
                  </a:cubicBezTo>
                  <a:cubicBezTo>
                    <a:pt x="15" y="36"/>
                    <a:pt x="17" y="38"/>
                    <a:pt x="17" y="41"/>
                  </a:cubicBezTo>
                  <a:cubicBezTo>
                    <a:pt x="17" y="43"/>
                    <a:pt x="15" y="45"/>
                    <a:pt x="12" y="45"/>
                  </a:cubicBezTo>
                  <a:close/>
                  <a:moveTo>
                    <a:pt x="8" y="30"/>
                  </a:moveTo>
                  <a:cubicBezTo>
                    <a:pt x="8" y="28"/>
                    <a:pt x="8" y="28"/>
                    <a:pt x="8" y="28"/>
                  </a:cubicBezTo>
                  <a:cubicBezTo>
                    <a:pt x="8" y="27"/>
                    <a:pt x="9" y="26"/>
                    <a:pt x="1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2" y="27"/>
                    <a:pt x="22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1"/>
                    <a:pt x="21" y="32"/>
                    <a:pt x="2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32"/>
                    <a:pt x="8" y="31"/>
                    <a:pt x="8" y="30"/>
                  </a:cubicBezTo>
                  <a:close/>
                  <a:moveTo>
                    <a:pt x="23" y="68"/>
                  </a:moveTo>
                  <a:cubicBezTo>
                    <a:pt x="21" y="68"/>
                    <a:pt x="19" y="66"/>
                    <a:pt x="19" y="64"/>
                  </a:cubicBezTo>
                  <a:cubicBezTo>
                    <a:pt x="19" y="61"/>
                    <a:pt x="21" y="59"/>
                    <a:pt x="23" y="59"/>
                  </a:cubicBezTo>
                  <a:cubicBezTo>
                    <a:pt x="26" y="59"/>
                    <a:pt x="28" y="61"/>
                    <a:pt x="28" y="64"/>
                  </a:cubicBezTo>
                  <a:cubicBezTo>
                    <a:pt x="28" y="66"/>
                    <a:pt x="26" y="68"/>
                    <a:pt x="23" y="68"/>
                  </a:cubicBezTo>
                  <a:close/>
                  <a:moveTo>
                    <a:pt x="23" y="56"/>
                  </a:moveTo>
                  <a:cubicBezTo>
                    <a:pt x="21" y="56"/>
                    <a:pt x="19" y="54"/>
                    <a:pt x="19" y="52"/>
                  </a:cubicBezTo>
                  <a:cubicBezTo>
                    <a:pt x="19" y="49"/>
                    <a:pt x="21" y="47"/>
                    <a:pt x="23" y="47"/>
                  </a:cubicBezTo>
                  <a:cubicBezTo>
                    <a:pt x="26" y="47"/>
                    <a:pt x="28" y="49"/>
                    <a:pt x="28" y="52"/>
                  </a:cubicBezTo>
                  <a:cubicBezTo>
                    <a:pt x="28" y="54"/>
                    <a:pt x="26" y="56"/>
                    <a:pt x="23" y="56"/>
                  </a:cubicBezTo>
                  <a:close/>
                  <a:moveTo>
                    <a:pt x="23" y="45"/>
                  </a:moveTo>
                  <a:cubicBezTo>
                    <a:pt x="21" y="45"/>
                    <a:pt x="19" y="43"/>
                    <a:pt x="19" y="41"/>
                  </a:cubicBezTo>
                  <a:cubicBezTo>
                    <a:pt x="19" y="38"/>
                    <a:pt x="21" y="36"/>
                    <a:pt x="23" y="36"/>
                  </a:cubicBezTo>
                  <a:cubicBezTo>
                    <a:pt x="26" y="36"/>
                    <a:pt x="28" y="38"/>
                    <a:pt x="28" y="41"/>
                  </a:cubicBezTo>
                  <a:cubicBezTo>
                    <a:pt x="28" y="43"/>
                    <a:pt x="26" y="45"/>
                    <a:pt x="23" y="45"/>
                  </a:cubicBezTo>
                  <a:close/>
                  <a:moveTo>
                    <a:pt x="26" y="30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7" y="26"/>
                    <a:pt x="28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9" y="27"/>
                    <a:pt x="39" y="28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1"/>
                    <a:pt x="38" y="32"/>
                    <a:pt x="37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2"/>
                    <a:pt x="26" y="31"/>
                    <a:pt x="26" y="30"/>
                  </a:cubicBezTo>
                  <a:close/>
                  <a:moveTo>
                    <a:pt x="35" y="68"/>
                  </a:moveTo>
                  <a:cubicBezTo>
                    <a:pt x="32" y="68"/>
                    <a:pt x="30" y="66"/>
                    <a:pt x="30" y="64"/>
                  </a:cubicBezTo>
                  <a:cubicBezTo>
                    <a:pt x="30" y="61"/>
                    <a:pt x="32" y="59"/>
                    <a:pt x="35" y="59"/>
                  </a:cubicBezTo>
                  <a:cubicBezTo>
                    <a:pt x="37" y="59"/>
                    <a:pt x="40" y="61"/>
                    <a:pt x="40" y="64"/>
                  </a:cubicBezTo>
                  <a:cubicBezTo>
                    <a:pt x="40" y="66"/>
                    <a:pt x="37" y="68"/>
                    <a:pt x="35" y="68"/>
                  </a:cubicBezTo>
                  <a:close/>
                  <a:moveTo>
                    <a:pt x="35" y="56"/>
                  </a:moveTo>
                  <a:cubicBezTo>
                    <a:pt x="32" y="56"/>
                    <a:pt x="30" y="54"/>
                    <a:pt x="30" y="52"/>
                  </a:cubicBezTo>
                  <a:cubicBezTo>
                    <a:pt x="30" y="49"/>
                    <a:pt x="32" y="47"/>
                    <a:pt x="35" y="47"/>
                  </a:cubicBezTo>
                  <a:cubicBezTo>
                    <a:pt x="37" y="47"/>
                    <a:pt x="40" y="49"/>
                    <a:pt x="40" y="52"/>
                  </a:cubicBezTo>
                  <a:cubicBezTo>
                    <a:pt x="40" y="54"/>
                    <a:pt x="37" y="56"/>
                    <a:pt x="35" y="56"/>
                  </a:cubicBezTo>
                  <a:close/>
                  <a:moveTo>
                    <a:pt x="35" y="45"/>
                  </a:moveTo>
                  <a:cubicBezTo>
                    <a:pt x="32" y="45"/>
                    <a:pt x="30" y="43"/>
                    <a:pt x="30" y="41"/>
                  </a:cubicBezTo>
                  <a:cubicBezTo>
                    <a:pt x="30" y="38"/>
                    <a:pt x="32" y="36"/>
                    <a:pt x="35" y="36"/>
                  </a:cubicBezTo>
                  <a:cubicBezTo>
                    <a:pt x="37" y="36"/>
                    <a:pt x="40" y="38"/>
                    <a:pt x="40" y="41"/>
                  </a:cubicBezTo>
                  <a:cubicBezTo>
                    <a:pt x="40" y="43"/>
                    <a:pt x="37" y="45"/>
                    <a:pt x="35" y="45"/>
                  </a:cubicBezTo>
                  <a:close/>
                  <a:moveTo>
                    <a:pt x="43" y="16"/>
                  </a:moveTo>
                  <a:cubicBezTo>
                    <a:pt x="43" y="19"/>
                    <a:pt x="40" y="21"/>
                    <a:pt x="37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7" y="21"/>
                    <a:pt x="4" y="19"/>
                    <a:pt x="4" y="16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8"/>
                    <a:pt x="7" y="5"/>
                    <a:pt x="10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40" y="5"/>
                    <a:pt x="43" y="8"/>
                    <a:pt x="43" y="11"/>
                  </a:cubicBezTo>
                  <a:lnTo>
                    <a:pt x="43" y="16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Oval 54"/>
            <p:cNvSpPr>
              <a:spLocks noChangeArrowheads="1"/>
            </p:cNvSpPr>
            <p:nvPr/>
          </p:nvSpPr>
          <p:spPr bwMode="auto">
            <a:xfrm>
              <a:off x="2343" y="1665"/>
              <a:ext cx="53" cy="52"/>
            </a:xfrm>
            <a:prstGeom prst="ellipse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Oval 55"/>
            <p:cNvSpPr>
              <a:spLocks noChangeArrowheads="1"/>
            </p:cNvSpPr>
            <p:nvPr/>
          </p:nvSpPr>
          <p:spPr bwMode="auto">
            <a:xfrm>
              <a:off x="2353" y="1795"/>
              <a:ext cx="31" cy="31"/>
            </a:xfrm>
            <a:prstGeom prst="ellipse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 noEditPoints="1"/>
            </p:cNvSpPr>
            <p:nvPr/>
          </p:nvSpPr>
          <p:spPr bwMode="auto">
            <a:xfrm>
              <a:off x="2303" y="1620"/>
              <a:ext cx="130" cy="253"/>
            </a:xfrm>
            <a:custGeom>
              <a:avLst/>
              <a:gdLst>
                <a:gd name="T0" fmla="*/ 54 w 55"/>
                <a:gd name="T1" fmla="*/ 1 h 107"/>
                <a:gd name="T2" fmla="*/ 36 w 55"/>
                <a:gd name="T3" fmla="*/ 0 h 107"/>
                <a:gd name="T4" fmla="*/ 19 w 55"/>
                <a:gd name="T5" fmla="*/ 0 h 107"/>
                <a:gd name="T6" fmla="*/ 2 w 55"/>
                <a:gd name="T7" fmla="*/ 1 h 107"/>
                <a:gd name="T8" fmla="*/ 0 w 55"/>
                <a:gd name="T9" fmla="*/ 19 h 107"/>
                <a:gd name="T10" fmla="*/ 0 w 55"/>
                <a:gd name="T11" fmla="*/ 88 h 107"/>
                <a:gd name="T12" fmla="*/ 1 w 55"/>
                <a:gd name="T13" fmla="*/ 106 h 107"/>
                <a:gd name="T14" fmla="*/ 19 w 55"/>
                <a:gd name="T15" fmla="*/ 107 h 107"/>
                <a:gd name="T16" fmla="*/ 36 w 55"/>
                <a:gd name="T17" fmla="*/ 107 h 107"/>
                <a:gd name="T18" fmla="*/ 54 w 55"/>
                <a:gd name="T19" fmla="*/ 106 h 107"/>
                <a:gd name="T20" fmla="*/ 55 w 55"/>
                <a:gd name="T21" fmla="*/ 88 h 107"/>
                <a:gd name="T22" fmla="*/ 55 w 55"/>
                <a:gd name="T23" fmla="*/ 19 h 107"/>
                <a:gd name="T24" fmla="*/ 54 w 55"/>
                <a:gd name="T25" fmla="*/ 1 h 107"/>
                <a:gd name="T26" fmla="*/ 7 w 55"/>
                <a:gd name="T27" fmla="*/ 4 h 107"/>
                <a:gd name="T28" fmla="*/ 10 w 55"/>
                <a:gd name="T29" fmla="*/ 7 h 107"/>
                <a:gd name="T30" fmla="*/ 7 w 55"/>
                <a:gd name="T31" fmla="*/ 10 h 107"/>
                <a:gd name="T32" fmla="*/ 4 w 55"/>
                <a:gd name="T33" fmla="*/ 7 h 107"/>
                <a:gd name="T34" fmla="*/ 7 w 55"/>
                <a:gd name="T35" fmla="*/ 4 h 107"/>
                <a:gd name="T36" fmla="*/ 7 w 55"/>
                <a:gd name="T37" fmla="*/ 100 h 107"/>
                <a:gd name="T38" fmla="*/ 4 w 55"/>
                <a:gd name="T39" fmla="*/ 97 h 107"/>
                <a:gd name="T40" fmla="*/ 7 w 55"/>
                <a:gd name="T41" fmla="*/ 94 h 107"/>
                <a:gd name="T42" fmla="*/ 10 w 55"/>
                <a:gd name="T43" fmla="*/ 97 h 107"/>
                <a:gd name="T44" fmla="*/ 7 w 55"/>
                <a:gd name="T45" fmla="*/ 100 h 107"/>
                <a:gd name="T46" fmla="*/ 28 w 55"/>
                <a:gd name="T47" fmla="*/ 95 h 107"/>
                <a:gd name="T48" fmla="*/ 13 w 55"/>
                <a:gd name="T49" fmla="*/ 80 h 107"/>
                <a:gd name="T50" fmla="*/ 28 w 55"/>
                <a:gd name="T51" fmla="*/ 66 h 107"/>
                <a:gd name="T52" fmla="*/ 42 w 55"/>
                <a:gd name="T53" fmla="*/ 80 h 107"/>
                <a:gd name="T54" fmla="*/ 28 w 55"/>
                <a:gd name="T55" fmla="*/ 95 h 107"/>
                <a:gd name="T56" fmla="*/ 28 w 55"/>
                <a:gd name="T57" fmla="*/ 51 h 107"/>
                <a:gd name="T58" fmla="*/ 7 w 55"/>
                <a:gd name="T59" fmla="*/ 30 h 107"/>
                <a:gd name="T60" fmla="*/ 28 w 55"/>
                <a:gd name="T61" fmla="*/ 9 h 107"/>
                <a:gd name="T62" fmla="*/ 49 w 55"/>
                <a:gd name="T63" fmla="*/ 30 h 107"/>
                <a:gd name="T64" fmla="*/ 28 w 55"/>
                <a:gd name="T65" fmla="*/ 51 h 107"/>
                <a:gd name="T66" fmla="*/ 49 w 55"/>
                <a:gd name="T67" fmla="*/ 100 h 107"/>
                <a:gd name="T68" fmla="*/ 46 w 55"/>
                <a:gd name="T69" fmla="*/ 97 h 107"/>
                <a:gd name="T70" fmla="*/ 49 w 55"/>
                <a:gd name="T71" fmla="*/ 94 h 107"/>
                <a:gd name="T72" fmla="*/ 51 w 55"/>
                <a:gd name="T73" fmla="*/ 97 h 107"/>
                <a:gd name="T74" fmla="*/ 49 w 55"/>
                <a:gd name="T75" fmla="*/ 100 h 107"/>
                <a:gd name="T76" fmla="*/ 49 w 55"/>
                <a:gd name="T77" fmla="*/ 10 h 107"/>
                <a:gd name="T78" fmla="*/ 46 w 55"/>
                <a:gd name="T79" fmla="*/ 7 h 107"/>
                <a:gd name="T80" fmla="*/ 49 w 55"/>
                <a:gd name="T81" fmla="*/ 4 h 107"/>
                <a:gd name="T82" fmla="*/ 51 w 55"/>
                <a:gd name="T83" fmla="*/ 7 h 107"/>
                <a:gd name="T84" fmla="*/ 49 w 55"/>
                <a:gd name="T85" fmla="*/ 1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5" h="107">
                  <a:moveTo>
                    <a:pt x="54" y="1"/>
                  </a:moveTo>
                  <a:cubicBezTo>
                    <a:pt x="53" y="0"/>
                    <a:pt x="45" y="0"/>
                    <a:pt x="3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0" y="0"/>
                    <a:pt x="2" y="0"/>
                    <a:pt x="2" y="1"/>
                  </a:cubicBezTo>
                  <a:cubicBezTo>
                    <a:pt x="1" y="1"/>
                    <a:pt x="0" y="10"/>
                    <a:pt x="0" y="19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97"/>
                    <a:pt x="1" y="105"/>
                    <a:pt x="1" y="106"/>
                  </a:cubicBezTo>
                  <a:cubicBezTo>
                    <a:pt x="1" y="106"/>
                    <a:pt x="10" y="107"/>
                    <a:pt x="19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45" y="107"/>
                    <a:pt x="53" y="107"/>
                    <a:pt x="54" y="106"/>
                  </a:cubicBezTo>
                  <a:cubicBezTo>
                    <a:pt x="55" y="106"/>
                    <a:pt x="55" y="97"/>
                    <a:pt x="55" y="88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5" y="10"/>
                    <a:pt x="55" y="1"/>
                    <a:pt x="54" y="1"/>
                  </a:cubicBezTo>
                  <a:close/>
                  <a:moveTo>
                    <a:pt x="7" y="4"/>
                  </a:moveTo>
                  <a:cubicBezTo>
                    <a:pt x="8" y="4"/>
                    <a:pt x="10" y="5"/>
                    <a:pt x="10" y="7"/>
                  </a:cubicBezTo>
                  <a:cubicBezTo>
                    <a:pt x="10" y="8"/>
                    <a:pt x="8" y="10"/>
                    <a:pt x="7" y="10"/>
                  </a:cubicBezTo>
                  <a:cubicBezTo>
                    <a:pt x="6" y="10"/>
                    <a:pt x="4" y="8"/>
                    <a:pt x="4" y="7"/>
                  </a:cubicBezTo>
                  <a:cubicBezTo>
                    <a:pt x="4" y="5"/>
                    <a:pt x="6" y="4"/>
                    <a:pt x="7" y="4"/>
                  </a:cubicBezTo>
                  <a:close/>
                  <a:moveTo>
                    <a:pt x="7" y="100"/>
                  </a:moveTo>
                  <a:cubicBezTo>
                    <a:pt x="6" y="100"/>
                    <a:pt x="4" y="98"/>
                    <a:pt x="4" y="97"/>
                  </a:cubicBezTo>
                  <a:cubicBezTo>
                    <a:pt x="4" y="96"/>
                    <a:pt x="6" y="94"/>
                    <a:pt x="7" y="94"/>
                  </a:cubicBezTo>
                  <a:cubicBezTo>
                    <a:pt x="8" y="94"/>
                    <a:pt x="10" y="96"/>
                    <a:pt x="10" y="97"/>
                  </a:cubicBezTo>
                  <a:cubicBezTo>
                    <a:pt x="10" y="98"/>
                    <a:pt x="8" y="100"/>
                    <a:pt x="7" y="100"/>
                  </a:cubicBezTo>
                  <a:close/>
                  <a:moveTo>
                    <a:pt x="28" y="95"/>
                  </a:moveTo>
                  <a:cubicBezTo>
                    <a:pt x="20" y="95"/>
                    <a:pt x="13" y="88"/>
                    <a:pt x="13" y="80"/>
                  </a:cubicBezTo>
                  <a:cubicBezTo>
                    <a:pt x="13" y="72"/>
                    <a:pt x="20" y="66"/>
                    <a:pt x="28" y="66"/>
                  </a:cubicBezTo>
                  <a:cubicBezTo>
                    <a:pt x="36" y="66"/>
                    <a:pt x="42" y="72"/>
                    <a:pt x="42" y="80"/>
                  </a:cubicBezTo>
                  <a:cubicBezTo>
                    <a:pt x="42" y="88"/>
                    <a:pt x="36" y="95"/>
                    <a:pt x="28" y="95"/>
                  </a:cubicBezTo>
                  <a:close/>
                  <a:moveTo>
                    <a:pt x="28" y="51"/>
                  </a:moveTo>
                  <a:cubicBezTo>
                    <a:pt x="16" y="51"/>
                    <a:pt x="7" y="41"/>
                    <a:pt x="7" y="30"/>
                  </a:cubicBezTo>
                  <a:cubicBezTo>
                    <a:pt x="7" y="18"/>
                    <a:pt x="16" y="9"/>
                    <a:pt x="28" y="9"/>
                  </a:cubicBezTo>
                  <a:cubicBezTo>
                    <a:pt x="39" y="9"/>
                    <a:pt x="49" y="18"/>
                    <a:pt x="49" y="30"/>
                  </a:cubicBezTo>
                  <a:cubicBezTo>
                    <a:pt x="49" y="41"/>
                    <a:pt x="39" y="51"/>
                    <a:pt x="28" y="51"/>
                  </a:cubicBezTo>
                  <a:close/>
                  <a:moveTo>
                    <a:pt x="49" y="100"/>
                  </a:moveTo>
                  <a:cubicBezTo>
                    <a:pt x="47" y="100"/>
                    <a:pt x="46" y="98"/>
                    <a:pt x="46" y="97"/>
                  </a:cubicBezTo>
                  <a:cubicBezTo>
                    <a:pt x="46" y="96"/>
                    <a:pt x="47" y="94"/>
                    <a:pt x="49" y="94"/>
                  </a:cubicBezTo>
                  <a:cubicBezTo>
                    <a:pt x="50" y="94"/>
                    <a:pt x="51" y="96"/>
                    <a:pt x="51" y="97"/>
                  </a:cubicBezTo>
                  <a:cubicBezTo>
                    <a:pt x="51" y="98"/>
                    <a:pt x="50" y="100"/>
                    <a:pt x="49" y="100"/>
                  </a:cubicBezTo>
                  <a:close/>
                  <a:moveTo>
                    <a:pt x="49" y="10"/>
                  </a:moveTo>
                  <a:cubicBezTo>
                    <a:pt x="47" y="10"/>
                    <a:pt x="46" y="8"/>
                    <a:pt x="46" y="7"/>
                  </a:cubicBezTo>
                  <a:cubicBezTo>
                    <a:pt x="46" y="5"/>
                    <a:pt x="47" y="4"/>
                    <a:pt x="49" y="4"/>
                  </a:cubicBezTo>
                  <a:cubicBezTo>
                    <a:pt x="50" y="4"/>
                    <a:pt x="51" y="5"/>
                    <a:pt x="51" y="7"/>
                  </a:cubicBezTo>
                  <a:cubicBezTo>
                    <a:pt x="51" y="8"/>
                    <a:pt x="50" y="10"/>
                    <a:pt x="49" y="1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3915" y="1624"/>
              <a:ext cx="246" cy="247"/>
            </a:xfrm>
            <a:custGeom>
              <a:avLst/>
              <a:gdLst>
                <a:gd name="T0" fmla="*/ 99 w 104"/>
                <a:gd name="T1" fmla="*/ 89 h 104"/>
                <a:gd name="T2" fmla="*/ 19 w 104"/>
                <a:gd name="T3" fmla="*/ 89 h 104"/>
                <a:gd name="T4" fmla="*/ 19 w 104"/>
                <a:gd name="T5" fmla="*/ 4 h 104"/>
                <a:gd name="T6" fmla="*/ 12 w 104"/>
                <a:gd name="T7" fmla="*/ 4 h 104"/>
                <a:gd name="T8" fmla="*/ 12 w 104"/>
                <a:gd name="T9" fmla="*/ 89 h 104"/>
                <a:gd name="T10" fmla="*/ 4 w 104"/>
                <a:gd name="T11" fmla="*/ 89 h 104"/>
                <a:gd name="T12" fmla="*/ 4 w 104"/>
                <a:gd name="T13" fmla="*/ 95 h 104"/>
                <a:gd name="T14" fmla="*/ 12 w 104"/>
                <a:gd name="T15" fmla="*/ 95 h 104"/>
                <a:gd name="T16" fmla="*/ 12 w 104"/>
                <a:gd name="T17" fmla="*/ 99 h 104"/>
                <a:gd name="T18" fmla="*/ 19 w 104"/>
                <a:gd name="T19" fmla="*/ 99 h 104"/>
                <a:gd name="T20" fmla="*/ 19 w 104"/>
                <a:gd name="T21" fmla="*/ 95 h 104"/>
                <a:gd name="T22" fmla="*/ 99 w 104"/>
                <a:gd name="T23" fmla="*/ 95 h 104"/>
                <a:gd name="T24" fmla="*/ 99 w 104"/>
                <a:gd name="T25" fmla="*/ 8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04">
                  <a:moveTo>
                    <a:pt x="99" y="89"/>
                  </a:moveTo>
                  <a:cubicBezTo>
                    <a:pt x="73" y="89"/>
                    <a:pt x="46" y="89"/>
                    <a:pt x="19" y="89"/>
                  </a:cubicBezTo>
                  <a:cubicBezTo>
                    <a:pt x="19" y="60"/>
                    <a:pt x="19" y="32"/>
                    <a:pt x="19" y="4"/>
                  </a:cubicBezTo>
                  <a:cubicBezTo>
                    <a:pt x="19" y="0"/>
                    <a:pt x="12" y="0"/>
                    <a:pt x="12" y="4"/>
                  </a:cubicBezTo>
                  <a:cubicBezTo>
                    <a:pt x="12" y="32"/>
                    <a:pt x="12" y="60"/>
                    <a:pt x="12" y="89"/>
                  </a:cubicBezTo>
                  <a:cubicBezTo>
                    <a:pt x="10" y="89"/>
                    <a:pt x="7" y="89"/>
                    <a:pt x="4" y="89"/>
                  </a:cubicBezTo>
                  <a:cubicBezTo>
                    <a:pt x="0" y="89"/>
                    <a:pt x="0" y="95"/>
                    <a:pt x="4" y="95"/>
                  </a:cubicBezTo>
                  <a:cubicBezTo>
                    <a:pt x="7" y="95"/>
                    <a:pt x="10" y="95"/>
                    <a:pt x="12" y="95"/>
                  </a:cubicBezTo>
                  <a:cubicBezTo>
                    <a:pt x="12" y="97"/>
                    <a:pt x="12" y="98"/>
                    <a:pt x="12" y="99"/>
                  </a:cubicBezTo>
                  <a:cubicBezTo>
                    <a:pt x="12" y="104"/>
                    <a:pt x="19" y="104"/>
                    <a:pt x="19" y="99"/>
                  </a:cubicBezTo>
                  <a:cubicBezTo>
                    <a:pt x="19" y="98"/>
                    <a:pt x="19" y="97"/>
                    <a:pt x="19" y="95"/>
                  </a:cubicBezTo>
                  <a:cubicBezTo>
                    <a:pt x="46" y="95"/>
                    <a:pt x="73" y="95"/>
                    <a:pt x="99" y="95"/>
                  </a:cubicBezTo>
                  <a:cubicBezTo>
                    <a:pt x="104" y="95"/>
                    <a:pt x="104" y="89"/>
                    <a:pt x="99" y="89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3955" y="1636"/>
              <a:ext cx="206" cy="185"/>
            </a:xfrm>
            <a:custGeom>
              <a:avLst/>
              <a:gdLst>
                <a:gd name="T0" fmla="*/ 86 w 87"/>
                <a:gd name="T1" fmla="*/ 7 h 78"/>
                <a:gd name="T2" fmla="*/ 82 w 87"/>
                <a:gd name="T3" fmla="*/ 5 h 78"/>
                <a:gd name="T4" fmla="*/ 80 w 87"/>
                <a:gd name="T5" fmla="*/ 4 h 78"/>
                <a:gd name="T6" fmla="*/ 76 w 87"/>
                <a:gd name="T7" fmla="*/ 4 h 78"/>
                <a:gd name="T8" fmla="*/ 62 w 87"/>
                <a:gd name="T9" fmla="*/ 1 h 78"/>
                <a:gd name="T10" fmla="*/ 56 w 87"/>
                <a:gd name="T11" fmla="*/ 5 h 78"/>
                <a:gd name="T12" fmla="*/ 60 w 87"/>
                <a:gd name="T13" fmla="*/ 12 h 78"/>
                <a:gd name="T14" fmla="*/ 42 w 87"/>
                <a:gd name="T15" fmla="*/ 33 h 78"/>
                <a:gd name="T16" fmla="*/ 10 w 87"/>
                <a:gd name="T17" fmla="*/ 60 h 78"/>
                <a:gd name="T18" fmla="*/ 15 w 87"/>
                <a:gd name="T19" fmla="*/ 76 h 78"/>
                <a:gd name="T20" fmla="*/ 51 w 87"/>
                <a:gd name="T21" fmla="*/ 49 h 78"/>
                <a:gd name="T22" fmla="*/ 72 w 87"/>
                <a:gd name="T23" fmla="*/ 23 h 78"/>
                <a:gd name="T24" fmla="*/ 71 w 87"/>
                <a:gd name="T25" fmla="*/ 26 h 78"/>
                <a:gd name="T26" fmla="*/ 75 w 87"/>
                <a:gd name="T27" fmla="*/ 33 h 78"/>
                <a:gd name="T28" fmla="*/ 77 w 87"/>
                <a:gd name="T29" fmla="*/ 33 h 78"/>
                <a:gd name="T30" fmla="*/ 82 w 87"/>
                <a:gd name="T31" fmla="*/ 29 h 78"/>
                <a:gd name="T32" fmla="*/ 86 w 87"/>
                <a:gd name="T33" fmla="*/ 12 h 78"/>
                <a:gd name="T34" fmla="*/ 86 w 87"/>
                <a:gd name="T35" fmla="*/ 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78">
                  <a:moveTo>
                    <a:pt x="86" y="7"/>
                  </a:moveTo>
                  <a:cubicBezTo>
                    <a:pt x="85" y="6"/>
                    <a:pt x="84" y="5"/>
                    <a:pt x="82" y="5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9" y="4"/>
                    <a:pt x="78" y="4"/>
                    <a:pt x="76" y="4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59" y="0"/>
                    <a:pt x="56" y="2"/>
                    <a:pt x="56" y="5"/>
                  </a:cubicBezTo>
                  <a:cubicBezTo>
                    <a:pt x="55" y="8"/>
                    <a:pt x="57" y="11"/>
                    <a:pt x="60" y="12"/>
                  </a:cubicBezTo>
                  <a:cubicBezTo>
                    <a:pt x="53" y="17"/>
                    <a:pt x="47" y="25"/>
                    <a:pt x="42" y="33"/>
                  </a:cubicBezTo>
                  <a:cubicBezTo>
                    <a:pt x="34" y="46"/>
                    <a:pt x="26" y="56"/>
                    <a:pt x="10" y="60"/>
                  </a:cubicBezTo>
                  <a:cubicBezTo>
                    <a:pt x="0" y="62"/>
                    <a:pt x="4" y="78"/>
                    <a:pt x="15" y="76"/>
                  </a:cubicBezTo>
                  <a:cubicBezTo>
                    <a:pt x="31" y="72"/>
                    <a:pt x="42" y="62"/>
                    <a:pt x="51" y="49"/>
                  </a:cubicBezTo>
                  <a:cubicBezTo>
                    <a:pt x="58" y="39"/>
                    <a:pt x="63" y="29"/>
                    <a:pt x="72" y="23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9"/>
                    <a:pt x="72" y="32"/>
                    <a:pt x="75" y="33"/>
                  </a:cubicBezTo>
                  <a:cubicBezTo>
                    <a:pt x="76" y="33"/>
                    <a:pt x="76" y="33"/>
                    <a:pt x="77" y="33"/>
                  </a:cubicBezTo>
                  <a:cubicBezTo>
                    <a:pt x="79" y="33"/>
                    <a:pt x="82" y="32"/>
                    <a:pt x="82" y="29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7" y="10"/>
                    <a:pt x="87" y="9"/>
                    <a:pt x="86" y="7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 noEditPoints="1"/>
            </p:cNvSpPr>
            <p:nvPr/>
          </p:nvSpPr>
          <p:spPr bwMode="auto">
            <a:xfrm>
              <a:off x="3564" y="1643"/>
              <a:ext cx="107" cy="207"/>
            </a:xfrm>
            <a:custGeom>
              <a:avLst/>
              <a:gdLst>
                <a:gd name="T0" fmla="*/ 32 w 45"/>
                <a:gd name="T1" fmla="*/ 87 h 87"/>
                <a:gd name="T2" fmla="*/ 45 w 45"/>
                <a:gd name="T3" fmla="*/ 11 h 87"/>
                <a:gd name="T4" fmla="*/ 13 w 45"/>
                <a:gd name="T5" fmla="*/ 0 h 87"/>
                <a:gd name="T6" fmla="*/ 0 w 45"/>
                <a:gd name="T7" fmla="*/ 76 h 87"/>
                <a:gd name="T8" fmla="*/ 32 w 45"/>
                <a:gd name="T9" fmla="*/ 69 h 87"/>
                <a:gd name="T10" fmla="*/ 26 w 45"/>
                <a:gd name="T11" fmla="*/ 74 h 87"/>
                <a:gd name="T12" fmla="*/ 19 w 45"/>
                <a:gd name="T13" fmla="*/ 74 h 87"/>
                <a:gd name="T14" fmla="*/ 14 w 45"/>
                <a:gd name="T15" fmla="*/ 69 h 87"/>
                <a:gd name="T16" fmla="*/ 14 w 45"/>
                <a:gd name="T17" fmla="*/ 62 h 87"/>
                <a:gd name="T18" fmla="*/ 19 w 45"/>
                <a:gd name="T19" fmla="*/ 56 h 87"/>
                <a:gd name="T20" fmla="*/ 26 w 45"/>
                <a:gd name="T21" fmla="*/ 56 h 87"/>
                <a:gd name="T22" fmla="*/ 32 w 45"/>
                <a:gd name="T23" fmla="*/ 62 h 87"/>
                <a:gd name="T24" fmla="*/ 32 w 45"/>
                <a:gd name="T25" fmla="*/ 69 h 87"/>
                <a:gd name="T26" fmla="*/ 27 w 45"/>
                <a:gd name="T27" fmla="*/ 48 h 87"/>
                <a:gd name="T28" fmla="*/ 27 w 45"/>
                <a:gd name="T29" fmla="*/ 40 h 87"/>
                <a:gd name="T30" fmla="*/ 40 w 45"/>
                <a:gd name="T31" fmla="*/ 44 h 87"/>
                <a:gd name="T32" fmla="*/ 35 w 45"/>
                <a:gd name="T33" fmla="*/ 10 h 87"/>
                <a:gd name="T34" fmla="*/ 35 w 45"/>
                <a:gd name="T35" fmla="*/ 20 h 87"/>
                <a:gd name="T36" fmla="*/ 35 w 45"/>
                <a:gd name="T37" fmla="*/ 10 h 87"/>
                <a:gd name="T38" fmla="*/ 40 w 45"/>
                <a:gd name="T39" fmla="*/ 31 h 87"/>
                <a:gd name="T40" fmla="*/ 29 w 45"/>
                <a:gd name="T41" fmla="*/ 31 h 87"/>
                <a:gd name="T42" fmla="*/ 23 w 45"/>
                <a:gd name="T43" fmla="*/ 10 h 87"/>
                <a:gd name="T44" fmla="*/ 23 w 45"/>
                <a:gd name="T45" fmla="*/ 20 h 87"/>
                <a:gd name="T46" fmla="*/ 23 w 45"/>
                <a:gd name="T47" fmla="*/ 10 h 87"/>
                <a:gd name="T48" fmla="*/ 28 w 45"/>
                <a:gd name="T49" fmla="*/ 31 h 87"/>
                <a:gd name="T50" fmla="*/ 17 w 45"/>
                <a:gd name="T51" fmla="*/ 31 h 87"/>
                <a:gd name="T52" fmla="*/ 11 w 45"/>
                <a:gd name="T53" fmla="*/ 10 h 87"/>
                <a:gd name="T54" fmla="*/ 11 w 45"/>
                <a:gd name="T55" fmla="*/ 20 h 87"/>
                <a:gd name="T56" fmla="*/ 11 w 45"/>
                <a:gd name="T57" fmla="*/ 10 h 87"/>
                <a:gd name="T58" fmla="*/ 16 w 45"/>
                <a:gd name="T59" fmla="*/ 31 h 87"/>
                <a:gd name="T60" fmla="*/ 5 w 45"/>
                <a:gd name="T61" fmla="*/ 31 h 87"/>
                <a:gd name="T62" fmla="*/ 9 w 45"/>
                <a:gd name="T63" fmla="*/ 40 h 87"/>
                <a:gd name="T64" fmla="*/ 22 w 45"/>
                <a:gd name="T65" fmla="*/ 44 h 87"/>
                <a:gd name="T66" fmla="*/ 9 w 45"/>
                <a:gd name="T67" fmla="*/ 48 h 87"/>
                <a:gd name="T68" fmla="*/ 9 w 45"/>
                <a:gd name="T69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" h="87">
                  <a:moveTo>
                    <a:pt x="13" y="87"/>
                  </a:moveTo>
                  <a:cubicBezTo>
                    <a:pt x="32" y="87"/>
                    <a:pt x="32" y="87"/>
                    <a:pt x="32" y="87"/>
                  </a:cubicBezTo>
                  <a:cubicBezTo>
                    <a:pt x="39" y="87"/>
                    <a:pt x="45" y="82"/>
                    <a:pt x="45" y="76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5"/>
                    <a:pt x="39" y="0"/>
                    <a:pt x="3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5"/>
                    <a:pt x="0" y="11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2"/>
                    <a:pt x="6" y="87"/>
                    <a:pt x="13" y="87"/>
                  </a:cubicBezTo>
                  <a:close/>
                  <a:moveTo>
                    <a:pt x="32" y="69"/>
                  </a:moveTo>
                  <a:cubicBezTo>
                    <a:pt x="26" y="69"/>
                    <a:pt x="26" y="69"/>
                    <a:pt x="26" y="69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6" y="76"/>
                    <a:pt x="25" y="78"/>
                    <a:pt x="23" y="78"/>
                  </a:cubicBezTo>
                  <a:cubicBezTo>
                    <a:pt x="20" y="78"/>
                    <a:pt x="19" y="76"/>
                    <a:pt x="19" y="74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2" y="69"/>
                    <a:pt x="10" y="68"/>
                    <a:pt x="10" y="65"/>
                  </a:cubicBezTo>
                  <a:cubicBezTo>
                    <a:pt x="10" y="63"/>
                    <a:pt x="12" y="62"/>
                    <a:pt x="14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4"/>
                    <a:pt x="20" y="53"/>
                    <a:pt x="23" y="53"/>
                  </a:cubicBezTo>
                  <a:cubicBezTo>
                    <a:pt x="25" y="53"/>
                    <a:pt x="26" y="54"/>
                    <a:pt x="26" y="56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4" y="62"/>
                    <a:pt x="35" y="63"/>
                    <a:pt x="35" y="65"/>
                  </a:cubicBezTo>
                  <a:cubicBezTo>
                    <a:pt x="35" y="68"/>
                    <a:pt x="34" y="69"/>
                    <a:pt x="32" y="69"/>
                  </a:cubicBezTo>
                  <a:close/>
                  <a:moveTo>
                    <a:pt x="36" y="48"/>
                  </a:moveTo>
                  <a:cubicBezTo>
                    <a:pt x="27" y="48"/>
                    <a:pt x="27" y="48"/>
                    <a:pt x="27" y="48"/>
                  </a:cubicBezTo>
                  <a:cubicBezTo>
                    <a:pt x="25" y="48"/>
                    <a:pt x="23" y="46"/>
                    <a:pt x="23" y="44"/>
                  </a:cubicBezTo>
                  <a:cubicBezTo>
                    <a:pt x="23" y="42"/>
                    <a:pt x="25" y="40"/>
                    <a:pt x="2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8" y="40"/>
                    <a:pt x="40" y="42"/>
                    <a:pt x="40" y="44"/>
                  </a:cubicBezTo>
                  <a:cubicBezTo>
                    <a:pt x="40" y="46"/>
                    <a:pt x="38" y="48"/>
                    <a:pt x="36" y="48"/>
                  </a:cubicBezTo>
                  <a:close/>
                  <a:moveTo>
                    <a:pt x="35" y="10"/>
                  </a:moveTo>
                  <a:cubicBezTo>
                    <a:pt x="38" y="10"/>
                    <a:pt x="40" y="12"/>
                    <a:pt x="40" y="15"/>
                  </a:cubicBezTo>
                  <a:cubicBezTo>
                    <a:pt x="40" y="18"/>
                    <a:pt x="38" y="20"/>
                    <a:pt x="35" y="20"/>
                  </a:cubicBezTo>
                  <a:cubicBezTo>
                    <a:pt x="32" y="20"/>
                    <a:pt x="29" y="18"/>
                    <a:pt x="29" y="15"/>
                  </a:cubicBezTo>
                  <a:cubicBezTo>
                    <a:pt x="29" y="12"/>
                    <a:pt x="32" y="10"/>
                    <a:pt x="35" y="10"/>
                  </a:cubicBezTo>
                  <a:close/>
                  <a:moveTo>
                    <a:pt x="35" y="25"/>
                  </a:moveTo>
                  <a:cubicBezTo>
                    <a:pt x="38" y="25"/>
                    <a:pt x="40" y="28"/>
                    <a:pt x="40" y="31"/>
                  </a:cubicBezTo>
                  <a:cubicBezTo>
                    <a:pt x="40" y="34"/>
                    <a:pt x="38" y="36"/>
                    <a:pt x="35" y="36"/>
                  </a:cubicBezTo>
                  <a:cubicBezTo>
                    <a:pt x="32" y="36"/>
                    <a:pt x="29" y="34"/>
                    <a:pt x="29" y="31"/>
                  </a:cubicBezTo>
                  <a:cubicBezTo>
                    <a:pt x="29" y="28"/>
                    <a:pt x="32" y="25"/>
                    <a:pt x="35" y="25"/>
                  </a:cubicBezTo>
                  <a:close/>
                  <a:moveTo>
                    <a:pt x="23" y="10"/>
                  </a:moveTo>
                  <a:cubicBezTo>
                    <a:pt x="25" y="10"/>
                    <a:pt x="28" y="12"/>
                    <a:pt x="28" y="15"/>
                  </a:cubicBezTo>
                  <a:cubicBezTo>
                    <a:pt x="28" y="18"/>
                    <a:pt x="25" y="20"/>
                    <a:pt x="23" y="20"/>
                  </a:cubicBezTo>
                  <a:cubicBezTo>
                    <a:pt x="20" y="20"/>
                    <a:pt x="17" y="18"/>
                    <a:pt x="17" y="15"/>
                  </a:cubicBezTo>
                  <a:cubicBezTo>
                    <a:pt x="17" y="12"/>
                    <a:pt x="20" y="10"/>
                    <a:pt x="23" y="10"/>
                  </a:cubicBezTo>
                  <a:close/>
                  <a:moveTo>
                    <a:pt x="23" y="25"/>
                  </a:moveTo>
                  <a:cubicBezTo>
                    <a:pt x="25" y="25"/>
                    <a:pt x="28" y="28"/>
                    <a:pt x="28" y="31"/>
                  </a:cubicBezTo>
                  <a:cubicBezTo>
                    <a:pt x="28" y="34"/>
                    <a:pt x="25" y="36"/>
                    <a:pt x="23" y="36"/>
                  </a:cubicBezTo>
                  <a:cubicBezTo>
                    <a:pt x="20" y="36"/>
                    <a:pt x="17" y="34"/>
                    <a:pt x="17" y="31"/>
                  </a:cubicBezTo>
                  <a:cubicBezTo>
                    <a:pt x="17" y="28"/>
                    <a:pt x="20" y="25"/>
                    <a:pt x="23" y="25"/>
                  </a:cubicBezTo>
                  <a:close/>
                  <a:moveTo>
                    <a:pt x="11" y="10"/>
                  </a:moveTo>
                  <a:cubicBezTo>
                    <a:pt x="13" y="10"/>
                    <a:pt x="16" y="12"/>
                    <a:pt x="16" y="15"/>
                  </a:cubicBezTo>
                  <a:cubicBezTo>
                    <a:pt x="16" y="18"/>
                    <a:pt x="13" y="20"/>
                    <a:pt x="11" y="20"/>
                  </a:cubicBezTo>
                  <a:cubicBezTo>
                    <a:pt x="8" y="20"/>
                    <a:pt x="5" y="18"/>
                    <a:pt x="5" y="15"/>
                  </a:cubicBezTo>
                  <a:cubicBezTo>
                    <a:pt x="5" y="12"/>
                    <a:pt x="8" y="10"/>
                    <a:pt x="11" y="10"/>
                  </a:cubicBezTo>
                  <a:close/>
                  <a:moveTo>
                    <a:pt x="11" y="25"/>
                  </a:moveTo>
                  <a:cubicBezTo>
                    <a:pt x="13" y="25"/>
                    <a:pt x="16" y="28"/>
                    <a:pt x="16" y="31"/>
                  </a:cubicBezTo>
                  <a:cubicBezTo>
                    <a:pt x="16" y="34"/>
                    <a:pt x="13" y="36"/>
                    <a:pt x="11" y="36"/>
                  </a:cubicBezTo>
                  <a:cubicBezTo>
                    <a:pt x="8" y="36"/>
                    <a:pt x="5" y="34"/>
                    <a:pt x="5" y="31"/>
                  </a:cubicBezTo>
                  <a:cubicBezTo>
                    <a:pt x="5" y="28"/>
                    <a:pt x="8" y="25"/>
                    <a:pt x="11" y="25"/>
                  </a:cubicBezTo>
                  <a:close/>
                  <a:moveTo>
                    <a:pt x="9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20" y="40"/>
                    <a:pt x="22" y="42"/>
                    <a:pt x="22" y="44"/>
                  </a:cubicBezTo>
                  <a:cubicBezTo>
                    <a:pt x="22" y="46"/>
                    <a:pt x="20" y="48"/>
                    <a:pt x="18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7" y="48"/>
                    <a:pt x="5" y="46"/>
                    <a:pt x="5" y="44"/>
                  </a:cubicBezTo>
                  <a:cubicBezTo>
                    <a:pt x="5" y="42"/>
                    <a:pt x="7" y="40"/>
                    <a:pt x="9" y="4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 noEditPoints="1"/>
            </p:cNvSpPr>
            <p:nvPr/>
          </p:nvSpPr>
          <p:spPr bwMode="auto">
            <a:xfrm>
              <a:off x="4437" y="1641"/>
              <a:ext cx="76" cy="147"/>
            </a:xfrm>
            <a:custGeom>
              <a:avLst/>
              <a:gdLst>
                <a:gd name="T0" fmla="*/ 30 w 32"/>
                <a:gd name="T1" fmla="*/ 0 h 62"/>
                <a:gd name="T2" fmla="*/ 1 w 32"/>
                <a:gd name="T3" fmla="*/ 0 h 62"/>
                <a:gd name="T4" fmla="*/ 0 w 32"/>
                <a:gd name="T5" fmla="*/ 1 h 62"/>
                <a:gd name="T6" fmla="*/ 0 w 32"/>
                <a:gd name="T7" fmla="*/ 60 h 62"/>
                <a:gd name="T8" fmla="*/ 1 w 32"/>
                <a:gd name="T9" fmla="*/ 62 h 62"/>
                <a:gd name="T10" fmla="*/ 30 w 32"/>
                <a:gd name="T11" fmla="*/ 62 h 62"/>
                <a:gd name="T12" fmla="*/ 32 w 32"/>
                <a:gd name="T13" fmla="*/ 60 h 62"/>
                <a:gd name="T14" fmla="*/ 32 w 32"/>
                <a:gd name="T15" fmla="*/ 1 h 62"/>
                <a:gd name="T16" fmla="*/ 30 w 32"/>
                <a:gd name="T17" fmla="*/ 0 h 62"/>
                <a:gd name="T18" fmla="*/ 16 w 32"/>
                <a:gd name="T19" fmla="*/ 54 h 62"/>
                <a:gd name="T20" fmla="*/ 7 w 32"/>
                <a:gd name="T21" fmla="*/ 46 h 62"/>
                <a:gd name="T22" fmla="*/ 16 w 32"/>
                <a:gd name="T23" fmla="*/ 38 h 62"/>
                <a:gd name="T24" fmla="*/ 24 w 32"/>
                <a:gd name="T25" fmla="*/ 46 h 62"/>
                <a:gd name="T26" fmla="*/ 16 w 32"/>
                <a:gd name="T27" fmla="*/ 54 h 62"/>
                <a:gd name="T28" fmla="*/ 16 w 32"/>
                <a:gd name="T29" fmla="*/ 29 h 62"/>
                <a:gd name="T30" fmla="*/ 4 w 32"/>
                <a:gd name="T31" fmla="*/ 17 h 62"/>
                <a:gd name="T32" fmla="*/ 16 w 32"/>
                <a:gd name="T33" fmla="*/ 5 h 62"/>
                <a:gd name="T34" fmla="*/ 28 w 32"/>
                <a:gd name="T35" fmla="*/ 17 h 62"/>
                <a:gd name="T36" fmla="*/ 16 w 32"/>
                <a:gd name="T37" fmla="*/ 2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62">
                  <a:moveTo>
                    <a:pt x="3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1" y="62"/>
                    <a:pt x="1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1" y="62"/>
                    <a:pt x="32" y="61"/>
                    <a:pt x="32" y="6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1" y="0"/>
                    <a:pt x="30" y="0"/>
                  </a:cubicBezTo>
                  <a:close/>
                  <a:moveTo>
                    <a:pt x="16" y="54"/>
                  </a:moveTo>
                  <a:cubicBezTo>
                    <a:pt x="11" y="54"/>
                    <a:pt x="7" y="51"/>
                    <a:pt x="7" y="46"/>
                  </a:cubicBezTo>
                  <a:cubicBezTo>
                    <a:pt x="7" y="41"/>
                    <a:pt x="11" y="38"/>
                    <a:pt x="16" y="38"/>
                  </a:cubicBezTo>
                  <a:cubicBezTo>
                    <a:pt x="20" y="38"/>
                    <a:pt x="24" y="41"/>
                    <a:pt x="24" y="46"/>
                  </a:cubicBezTo>
                  <a:cubicBezTo>
                    <a:pt x="24" y="51"/>
                    <a:pt x="20" y="54"/>
                    <a:pt x="16" y="54"/>
                  </a:cubicBezTo>
                  <a:close/>
                  <a:moveTo>
                    <a:pt x="16" y="29"/>
                  </a:moveTo>
                  <a:cubicBezTo>
                    <a:pt x="9" y="29"/>
                    <a:pt x="4" y="24"/>
                    <a:pt x="4" y="17"/>
                  </a:cubicBezTo>
                  <a:cubicBezTo>
                    <a:pt x="4" y="10"/>
                    <a:pt x="9" y="5"/>
                    <a:pt x="16" y="5"/>
                  </a:cubicBezTo>
                  <a:cubicBezTo>
                    <a:pt x="22" y="5"/>
                    <a:pt x="28" y="10"/>
                    <a:pt x="28" y="17"/>
                  </a:cubicBezTo>
                  <a:cubicBezTo>
                    <a:pt x="28" y="24"/>
                    <a:pt x="22" y="29"/>
                    <a:pt x="16" y="29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Oval 61"/>
            <p:cNvSpPr>
              <a:spLocks noChangeArrowheads="1"/>
            </p:cNvSpPr>
            <p:nvPr/>
          </p:nvSpPr>
          <p:spPr bwMode="auto">
            <a:xfrm>
              <a:off x="4461" y="1667"/>
              <a:ext cx="29" cy="28"/>
            </a:xfrm>
            <a:prstGeom prst="ellipse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Oval 62"/>
            <p:cNvSpPr>
              <a:spLocks noChangeArrowheads="1"/>
            </p:cNvSpPr>
            <p:nvPr/>
          </p:nvSpPr>
          <p:spPr bwMode="auto">
            <a:xfrm>
              <a:off x="4466" y="1740"/>
              <a:ext cx="19" cy="19"/>
            </a:xfrm>
            <a:prstGeom prst="ellipse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4449" y="1793"/>
              <a:ext cx="52" cy="61"/>
            </a:xfrm>
            <a:custGeom>
              <a:avLst/>
              <a:gdLst>
                <a:gd name="T0" fmla="*/ 20 w 22"/>
                <a:gd name="T1" fmla="*/ 19 h 26"/>
                <a:gd name="T2" fmla="*/ 14 w 22"/>
                <a:gd name="T3" fmla="*/ 19 h 26"/>
                <a:gd name="T4" fmla="*/ 14 w 22"/>
                <a:gd name="T5" fmla="*/ 1 h 26"/>
                <a:gd name="T6" fmla="*/ 12 w 22"/>
                <a:gd name="T7" fmla="*/ 0 h 26"/>
                <a:gd name="T8" fmla="*/ 9 w 22"/>
                <a:gd name="T9" fmla="*/ 0 h 26"/>
                <a:gd name="T10" fmla="*/ 8 w 22"/>
                <a:gd name="T11" fmla="*/ 1 h 26"/>
                <a:gd name="T12" fmla="*/ 8 w 22"/>
                <a:gd name="T13" fmla="*/ 19 h 26"/>
                <a:gd name="T14" fmla="*/ 1 w 22"/>
                <a:gd name="T15" fmla="*/ 19 h 26"/>
                <a:gd name="T16" fmla="*/ 0 w 22"/>
                <a:gd name="T17" fmla="*/ 21 h 26"/>
                <a:gd name="T18" fmla="*/ 0 w 22"/>
                <a:gd name="T19" fmla="*/ 24 h 26"/>
                <a:gd name="T20" fmla="*/ 1 w 22"/>
                <a:gd name="T21" fmla="*/ 26 h 26"/>
                <a:gd name="T22" fmla="*/ 20 w 22"/>
                <a:gd name="T23" fmla="*/ 26 h 26"/>
                <a:gd name="T24" fmla="*/ 22 w 22"/>
                <a:gd name="T25" fmla="*/ 24 h 26"/>
                <a:gd name="T26" fmla="*/ 22 w 22"/>
                <a:gd name="T27" fmla="*/ 21 h 26"/>
                <a:gd name="T28" fmla="*/ 20 w 22"/>
                <a:gd name="T2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26">
                  <a:moveTo>
                    <a:pt x="20" y="19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1" y="26"/>
                    <a:pt x="1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2" y="25"/>
                    <a:pt x="22" y="24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0"/>
                    <a:pt x="21" y="19"/>
                    <a:pt x="20" y="19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 noEditPoints="1"/>
            </p:cNvSpPr>
            <p:nvPr/>
          </p:nvSpPr>
          <p:spPr bwMode="auto">
            <a:xfrm>
              <a:off x="4352" y="1641"/>
              <a:ext cx="76" cy="147"/>
            </a:xfrm>
            <a:custGeom>
              <a:avLst/>
              <a:gdLst>
                <a:gd name="T0" fmla="*/ 30 w 32"/>
                <a:gd name="T1" fmla="*/ 0 h 62"/>
                <a:gd name="T2" fmla="*/ 1 w 32"/>
                <a:gd name="T3" fmla="*/ 0 h 62"/>
                <a:gd name="T4" fmla="*/ 0 w 32"/>
                <a:gd name="T5" fmla="*/ 1 h 62"/>
                <a:gd name="T6" fmla="*/ 0 w 32"/>
                <a:gd name="T7" fmla="*/ 60 h 62"/>
                <a:gd name="T8" fmla="*/ 1 w 32"/>
                <a:gd name="T9" fmla="*/ 62 h 62"/>
                <a:gd name="T10" fmla="*/ 30 w 32"/>
                <a:gd name="T11" fmla="*/ 62 h 62"/>
                <a:gd name="T12" fmla="*/ 32 w 32"/>
                <a:gd name="T13" fmla="*/ 60 h 62"/>
                <a:gd name="T14" fmla="*/ 32 w 32"/>
                <a:gd name="T15" fmla="*/ 1 h 62"/>
                <a:gd name="T16" fmla="*/ 30 w 32"/>
                <a:gd name="T17" fmla="*/ 0 h 62"/>
                <a:gd name="T18" fmla="*/ 16 w 32"/>
                <a:gd name="T19" fmla="*/ 54 h 62"/>
                <a:gd name="T20" fmla="*/ 7 w 32"/>
                <a:gd name="T21" fmla="*/ 46 h 62"/>
                <a:gd name="T22" fmla="*/ 16 w 32"/>
                <a:gd name="T23" fmla="*/ 38 h 62"/>
                <a:gd name="T24" fmla="*/ 24 w 32"/>
                <a:gd name="T25" fmla="*/ 46 h 62"/>
                <a:gd name="T26" fmla="*/ 16 w 32"/>
                <a:gd name="T27" fmla="*/ 54 h 62"/>
                <a:gd name="T28" fmla="*/ 16 w 32"/>
                <a:gd name="T29" fmla="*/ 29 h 62"/>
                <a:gd name="T30" fmla="*/ 4 w 32"/>
                <a:gd name="T31" fmla="*/ 17 h 62"/>
                <a:gd name="T32" fmla="*/ 16 w 32"/>
                <a:gd name="T33" fmla="*/ 5 h 62"/>
                <a:gd name="T34" fmla="*/ 28 w 32"/>
                <a:gd name="T35" fmla="*/ 17 h 62"/>
                <a:gd name="T36" fmla="*/ 16 w 32"/>
                <a:gd name="T37" fmla="*/ 2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62">
                  <a:moveTo>
                    <a:pt x="3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1" y="62"/>
                    <a:pt x="1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1" y="62"/>
                    <a:pt x="32" y="61"/>
                    <a:pt x="32" y="6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1" y="0"/>
                    <a:pt x="30" y="0"/>
                  </a:cubicBezTo>
                  <a:close/>
                  <a:moveTo>
                    <a:pt x="16" y="54"/>
                  </a:moveTo>
                  <a:cubicBezTo>
                    <a:pt x="11" y="54"/>
                    <a:pt x="7" y="51"/>
                    <a:pt x="7" y="46"/>
                  </a:cubicBezTo>
                  <a:cubicBezTo>
                    <a:pt x="7" y="41"/>
                    <a:pt x="11" y="38"/>
                    <a:pt x="16" y="38"/>
                  </a:cubicBezTo>
                  <a:cubicBezTo>
                    <a:pt x="20" y="38"/>
                    <a:pt x="24" y="41"/>
                    <a:pt x="24" y="46"/>
                  </a:cubicBezTo>
                  <a:cubicBezTo>
                    <a:pt x="24" y="51"/>
                    <a:pt x="20" y="54"/>
                    <a:pt x="16" y="54"/>
                  </a:cubicBezTo>
                  <a:close/>
                  <a:moveTo>
                    <a:pt x="16" y="29"/>
                  </a:moveTo>
                  <a:cubicBezTo>
                    <a:pt x="9" y="29"/>
                    <a:pt x="4" y="24"/>
                    <a:pt x="4" y="17"/>
                  </a:cubicBezTo>
                  <a:cubicBezTo>
                    <a:pt x="4" y="10"/>
                    <a:pt x="9" y="5"/>
                    <a:pt x="16" y="5"/>
                  </a:cubicBezTo>
                  <a:cubicBezTo>
                    <a:pt x="22" y="5"/>
                    <a:pt x="28" y="10"/>
                    <a:pt x="28" y="17"/>
                  </a:cubicBezTo>
                  <a:cubicBezTo>
                    <a:pt x="28" y="24"/>
                    <a:pt x="22" y="29"/>
                    <a:pt x="16" y="29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Oval 65"/>
            <p:cNvSpPr>
              <a:spLocks noChangeArrowheads="1"/>
            </p:cNvSpPr>
            <p:nvPr/>
          </p:nvSpPr>
          <p:spPr bwMode="auto">
            <a:xfrm>
              <a:off x="4376" y="1667"/>
              <a:ext cx="28" cy="28"/>
            </a:xfrm>
            <a:prstGeom prst="ellipse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Oval 66"/>
            <p:cNvSpPr>
              <a:spLocks noChangeArrowheads="1"/>
            </p:cNvSpPr>
            <p:nvPr/>
          </p:nvSpPr>
          <p:spPr bwMode="auto">
            <a:xfrm>
              <a:off x="4381" y="1740"/>
              <a:ext cx="19" cy="19"/>
            </a:xfrm>
            <a:prstGeom prst="ellipse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4364" y="1793"/>
              <a:ext cx="52" cy="61"/>
            </a:xfrm>
            <a:custGeom>
              <a:avLst/>
              <a:gdLst>
                <a:gd name="T0" fmla="*/ 20 w 22"/>
                <a:gd name="T1" fmla="*/ 19 h 26"/>
                <a:gd name="T2" fmla="*/ 14 w 22"/>
                <a:gd name="T3" fmla="*/ 19 h 26"/>
                <a:gd name="T4" fmla="*/ 14 w 22"/>
                <a:gd name="T5" fmla="*/ 1 h 26"/>
                <a:gd name="T6" fmla="*/ 12 w 22"/>
                <a:gd name="T7" fmla="*/ 0 h 26"/>
                <a:gd name="T8" fmla="*/ 9 w 22"/>
                <a:gd name="T9" fmla="*/ 0 h 26"/>
                <a:gd name="T10" fmla="*/ 8 w 22"/>
                <a:gd name="T11" fmla="*/ 1 h 26"/>
                <a:gd name="T12" fmla="*/ 8 w 22"/>
                <a:gd name="T13" fmla="*/ 19 h 26"/>
                <a:gd name="T14" fmla="*/ 1 w 22"/>
                <a:gd name="T15" fmla="*/ 19 h 26"/>
                <a:gd name="T16" fmla="*/ 0 w 22"/>
                <a:gd name="T17" fmla="*/ 21 h 26"/>
                <a:gd name="T18" fmla="*/ 0 w 22"/>
                <a:gd name="T19" fmla="*/ 24 h 26"/>
                <a:gd name="T20" fmla="*/ 1 w 22"/>
                <a:gd name="T21" fmla="*/ 26 h 26"/>
                <a:gd name="T22" fmla="*/ 20 w 22"/>
                <a:gd name="T23" fmla="*/ 26 h 26"/>
                <a:gd name="T24" fmla="*/ 22 w 22"/>
                <a:gd name="T25" fmla="*/ 24 h 26"/>
                <a:gd name="T26" fmla="*/ 22 w 22"/>
                <a:gd name="T27" fmla="*/ 21 h 26"/>
                <a:gd name="T28" fmla="*/ 20 w 22"/>
                <a:gd name="T2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26">
                  <a:moveTo>
                    <a:pt x="20" y="19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1" y="26"/>
                    <a:pt x="1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2" y="25"/>
                    <a:pt x="22" y="24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0"/>
                    <a:pt x="21" y="19"/>
                    <a:pt x="20" y="19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4724" y="1838"/>
              <a:ext cx="258" cy="9"/>
            </a:xfrm>
            <a:custGeom>
              <a:avLst/>
              <a:gdLst>
                <a:gd name="T0" fmla="*/ 2 w 109"/>
                <a:gd name="T1" fmla="*/ 4 h 4"/>
                <a:gd name="T2" fmla="*/ 0 w 109"/>
                <a:gd name="T3" fmla="*/ 2 h 4"/>
                <a:gd name="T4" fmla="*/ 2 w 109"/>
                <a:gd name="T5" fmla="*/ 0 h 4"/>
                <a:gd name="T6" fmla="*/ 107 w 109"/>
                <a:gd name="T7" fmla="*/ 0 h 4"/>
                <a:gd name="T8" fmla="*/ 109 w 109"/>
                <a:gd name="T9" fmla="*/ 2 h 4"/>
                <a:gd name="T10" fmla="*/ 107 w 109"/>
                <a:gd name="T11" fmla="*/ 4 h 4"/>
                <a:gd name="T12" fmla="*/ 2 w 109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0"/>
                    <a:pt x="109" y="1"/>
                    <a:pt x="109" y="2"/>
                  </a:cubicBezTo>
                  <a:cubicBezTo>
                    <a:pt x="109" y="3"/>
                    <a:pt x="108" y="4"/>
                    <a:pt x="107" y="4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Rectangle 69"/>
            <p:cNvSpPr>
              <a:spLocks noChangeArrowheads="1"/>
            </p:cNvSpPr>
            <p:nvPr/>
          </p:nvSpPr>
          <p:spPr bwMode="auto">
            <a:xfrm>
              <a:off x="4755" y="1693"/>
              <a:ext cx="37" cy="126"/>
            </a:xfrm>
            <a:prstGeom prst="rect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Rectangle 70"/>
            <p:cNvSpPr>
              <a:spLocks noChangeArrowheads="1"/>
            </p:cNvSpPr>
            <p:nvPr/>
          </p:nvSpPr>
          <p:spPr bwMode="auto">
            <a:xfrm>
              <a:off x="4811" y="1648"/>
              <a:ext cx="38" cy="171"/>
            </a:xfrm>
            <a:prstGeom prst="rect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Rectangle 71"/>
            <p:cNvSpPr>
              <a:spLocks noChangeArrowheads="1"/>
            </p:cNvSpPr>
            <p:nvPr/>
          </p:nvSpPr>
          <p:spPr bwMode="auto">
            <a:xfrm>
              <a:off x="4863" y="1700"/>
              <a:ext cx="38" cy="119"/>
            </a:xfrm>
            <a:prstGeom prst="rect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Rectangle 72"/>
            <p:cNvSpPr>
              <a:spLocks noChangeArrowheads="1"/>
            </p:cNvSpPr>
            <p:nvPr/>
          </p:nvSpPr>
          <p:spPr bwMode="auto">
            <a:xfrm>
              <a:off x="4920" y="1740"/>
              <a:ext cx="38" cy="79"/>
            </a:xfrm>
            <a:prstGeom prst="rect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 noEditPoints="1"/>
            </p:cNvSpPr>
            <p:nvPr/>
          </p:nvSpPr>
          <p:spPr bwMode="auto">
            <a:xfrm>
              <a:off x="2701" y="1653"/>
              <a:ext cx="154" cy="189"/>
            </a:xfrm>
            <a:custGeom>
              <a:avLst/>
              <a:gdLst>
                <a:gd name="T0" fmla="*/ 0 w 65"/>
                <a:gd name="T1" fmla="*/ 53 h 80"/>
                <a:gd name="T2" fmla="*/ 22 w 65"/>
                <a:gd name="T3" fmla="*/ 62 h 80"/>
                <a:gd name="T4" fmla="*/ 6 w 65"/>
                <a:gd name="T5" fmla="*/ 70 h 80"/>
                <a:gd name="T6" fmla="*/ 34 w 65"/>
                <a:gd name="T7" fmla="*/ 80 h 80"/>
                <a:gd name="T8" fmla="*/ 62 w 65"/>
                <a:gd name="T9" fmla="*/ 70 h 80"/>
                <a:gd name="T10" fmla="*/ 45 w 65"/>
                <a:gd name="T11" fmla="*/ 62 h 80"/>
                <a:gd name="T12" fmla="*/ 65 w 65"/>
                <a:gd name="T13" fmla="*/ 53 h 80"/>
                <a:gd name="T14" fmla="*/ 65 w 65"/>
                <a:gd name="T15" fmla="*/ 0 h 80"/>
                <a:gd name="T16" fmla="*/ 51 w 65"/>
                <a:gd name="T17" fmla="*/ 72 h 80"/>
                <a:gd name="T18" fmla="*/ 51 w 65"/>
                <a:gd name="T19" fmla="*/ 72 h 80"/>
                <a:gd name="T20" fmla="*/ 33 w 65"/>
                <a:gd name="T21" fmla="*/ 76 h 80"/>
                <a:gd name="T22" fmla="*/ 15 w 65"/>
                <a:gd name="T23" fmla="*/ 72 h 80"/>
                <a:gd name="T24" fmla="*/ 33 w 65"/>
                <a:gd name="T25" fmla="*/ 75 h 80"/>
                <a:gd name="T26" fmla="*/ 23 w 65"/>
                <a:gd name="T27" fmla="*/ 67 h 80"/>
                <a:gd name="T28" fmla="*/ 23 w 65"/>
                <a:gd name="T29" fmla="*/ 62 h 80"/>
                <a:gd name="T30" fmla="*/ 23 w 65"/>
                <a:gd name="T31" fmla="*/ 53 h 80"/>
                <a:gd name="T32" fmla="*/ 44 w 65"/>
                <a:gd name="T33" fmla="*/ 62 h 80"/>
                <a:gd name="T34" fmla="*/ 44 w 65"/>
                <a:gd name="T35" fmla="*/ 63 h 80"/>
                <a:gd name="T36" fmla="*/ 23 w 65"/>
                <a:gd name="T37" fmla="*/ 67 h 80"/>
                <a:gd name="T38" fmla="*/ 45 w 65"/>
                <a:gd name="T39" fmla="*/ 52 h 80"/>
                <a:gd name="T40" fmla="*/ 2 w 65"/>
                <a:gd name="T41" fmla="*/ 52 h 80"/>
                <a:gd name="T42" fmla="*/ 64 w 65"/>
                <a:gd name="T43" fmla="*/ 1 h 80"/>
                <a:gd name="T44" fmla="*/ 60 w 65"/>
                <a:gd name="T45" fmla="*/ 45 h 80"/>
                <a:gd name="T46" fmla="*/ 6 w 65"/>
                <a:gd name="T47" fmla="*/ 5 h 80"/>
                <a:gd name="T48" fmla="*/ 60 w 65"/>
                <a:gd name="T49" fmla="*/ 45 h 80"/>
                <a:gd name="T50" fmla="*/ 54 w 65"/>
                <a:gd name="T51" fmla="*/ 48 h 80"/>
                <a:gd name="T52" fmla="*/ 58 w 65"/>
                <a:gd name="T53" fmla="*/ 48 h 80"/>
                <a:gd name="T54" fmla="*/ 56 w 65"/>
                <a:gd name="T55" fmla="*/ 49 h 80"/>
                <a:gd name="T56" fmla="*/ 56 w 65"/>
                <a:gd name="T57" fmla="*/ 47 h 80"/>
                <a:gd name="T58" fmla="*/ 56 w 65"/>
                <a:gd name="T59" fmla="*/ 49 h 80"/>
                <a:gd name="T60" fmla="*/ 29 w 65"/>
                <a:gd name="T61" fmla="*/ 48 h 80"/>
                <a:gd name="T62" fmla="*/ 31 w 65"/>
                <a:gd name="T63" fmla="*/ 48 h 80"/>
                <a:gd name="T64" fmla="*/ 36 w 65"/>
                <a:gd name="T65" fmla="*/ 47 h 80"/>
                <a:gd name="T66" fmla="*/ 36 w 65"/>
                <a:gd name="T67" fmla="*/ 49 h 80"/>
                <a:gd name="T68" fmla="*/ 36 w 65"/>
                <a:gd name="T69" fmla="*/ 47 h 80"/>
                <a:gd name="T70" fmla="*/ 40 w 65"/>
                <a:gd name="T71" fmla="*/ 48 h 80"/>
                <a:gd name="T72" fmla="*/ 42 w 65"/>
                <a:gd name="T73" fmla="*/ 4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5" h="80">
                  <a:moveTo>
                    <a:pt x="0" y="0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19" y="62"/>
                    <a:pt x="17" y="63"/>
                    <a:pt x="14" y="64"/>
                  </a:cubicBezTo>
                  <a:cubicBezTo>
                    <a:pt x="9" y="65"/>
                    <a:pt x="6" y="67"/>
                    <a:pt x="6" y="70"/>
                  </a:cubicBezTo>
                  <a:cubicBezTo>
                    <a:pt x="6" y="73"/>
                    <a:pt x="9" y="75"/>
                    <a:pt x="14" y="77"/>
                  </a:cubicBezTo>
                  <a:cubicBezTo>
                    <a:pt x="19" y="79"/>
                    <a:pt x="26" y="80"/>
                    <a:pt x="34" y="80"/>
                  </a:cubicBezTo>
                  <a:cubicBezTo>
                    <a:pt x="42" y="80"/>
                    <a:pt x="49" y="79"/>
                    <a:pt x="54" y="77"/>
                  </a:cubicBezTo>
                  <a:cubicBezTo>
                    <a:pt x="59" y="75"/>
                    <a:pt x="62" y="73"/>
                    <a:pt x="62" y="70"/>
                  </a:cubicBezTo>
                  <a:cubicBezTo>
                    <a:pt x="62" y="67"/>
                    <a:pt x="59" y="65"/>
                    <a:pt x="54" y="64"/>
                  </a:cubicBezTo>
                  <a:cubicBezTo>
                    <a:pt x="51" y="63"/>
                    <a:pt x="48" y="62"/>
                    <a:pt x="45" y="62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5" y="0"/>
                    <a:pt x="65" y="0"/>
                    <a:pt x="65" y="0"/>
                  </a:cubicBezTo>
                  <a:lnTo>
                    <a:pt x="0" y="0"/>
                  </a:lnTo>
                  <a:close/>
                  <a:moveTo>
                    <a:pt x="51" y="72"/>
                  </a:moveTo>
                  <a:cubicBezTo>
                    <a:pt x="51" y="72"/>
                    <a:pt x="51" y="72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46" y="75"/>
                    <a:pt x="40" y="76"/>
                    <a:pt x="33" y="76"/>
                  </a:cubicBezTo>
                  <a:cubicBezTo>
                    <a:pt x="27" y="76"/>
                    <a:pt x="20" y="75"/>
                    <a:pt x="15" y="73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21" y="74"/>
                    <a:pt x="27" y="75"/>
                    <a:pt x="33" y="75"/>
                  </a:cubicBezTo>
                  <a:cubicBezTo>
                    <a:pt x="40" y="75"/>
                    <a:pt x="46" y="74"/>
                    <a:pt x="51" y="72"/>
                  </a:cubicBezTo>
                  <a:close/>
                  <a:moveTo>
                    <a:pt x="23" y="67"/>
                  </a:moveTo>
                  <a:cubicBezTo>
                    <a:pt x="23" y="63"/>
                    <a:pt x="23" y="63"/>
                    <a:pt x="23" y="63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4" y="67"/>
                    <a:pt x="44" y="67"/>
                    <a:pt x="44" y="67"/>
                  </a:cubicBezTo>
                  <a:lnTo>
                    <a:pt x="23" y="67"/>
                  </a:lnTo>
                  <a:close/>
                  <a:moveTo>
                    <a:pt x="64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64" y="1"/>
                    <a:pt x="64" y="1"/>
                    <a:pt x="64" y="1"/>
                  </a:cubicBezTo>
                  <a:lnTo>
                    <a:pt x="64" y="52"/>
                  </a:lnTo>
                  <a:close/>
                  <a:moveTo>
                    <a:pt x="60" y="45"/>
                  </a:moveTo>
                  <a:cubicBezTo>
                    <a:pt x="60" y="5"/>
                    <a:pt x="60" y="5"/>
                    <a:pt x="60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0" y="45"/>
                    <a:pt x="60" y="45"/>
                    <a:pt x="60" y="45"/>
                  </a:cubicBezTo>
                  <a:close/>
                  <a:moveTo>
                    <a:pt x="56" y="46"/>
                  </a:moveTo>
                  <a:cubicBezTo>
                    <a:pt x="55" y="46"/>
                    <a:pt x="54" y="47"/>
                    <a:pt x="54" y="48"/>
                  </a:cubicBezTo>
                  <a:cubicBezTo>
                    <a:pt x="54" y="49"/>
                    <a:pt x="55" y="50"/>
                    <a:pt x="56" y="50"/>
                  </a:cubicBezTo>
                  <a:cubicBezTo>
                    <a:pt x="57" y="50"/>
                    <a:pt x="58" y="49"/>
                    <a:pt x="58" y="48"/>
                  </a:cubicBezTo>
                  <a:cubicBezTo>
                    <a:pt x="58" y="47"/>
                    <a:pt x="57" y="46"/>
                    <a:pt x="56" y="46"/>
                  </a:cubicBezTo>
                  <a:close/>
                  <a:moveTo>
                    <a:pt x="56" y="49"/>
                  </a:moveTo>
                  <a:cubicBezTo>
                    <a:pt x="56" y="49"/>
                    <a:pt x="55" y="49"/>
                    <a:pt x="55" y="48"/>
                  </a:cubicBezTo>
                  <a:cubicBezTo>
                    <a:pt x="55" y="48"/>
                    <a:pt x="56" y="47"/>
                    <a:pt x="56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7" y="49"/>
                    <a:pt x="57" y="49"/>
                    <a:pt x="56" y="49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8"/>
                    <a:pt x="29" y="48"/>
                  </a:cubicBezTo>
                  <a:cubicBezTo>
                    <a:pt x="29" y="49"/>
                    <a:pt x="29" y="49"/>
                    <a:pt x="30" y="49"/>
                  </a:cubicBezTo>
                  <a:cubicBezTo>
                    <a:pt x="31" y="49"/>
                    <a:pt x="31" y="49"/>
                    <a:pt x="31" y="48"/>
                  </a:cubicBezTo>
                  <a:cubicBezTo>
                    <a:pt x="31" y="48"/>
                    <a:pt x="31" y="47"/>
                    <a:pt x="30" y="47"/>
                  </a:cubicBezTo>
                  <a:close/>
                  <a:moveTo>
                    <a:pt x="36" y="47"/>
                  </a:moveTo>
                  <a:cubicBezTo>
                    <a:pt x="35" y="47"/>
                    <a:pt x="34" y="48"/>
                    <a:pt x="34" y="48"/>
                  </a:cubicBezTo>
                  <a:cubicBezTo>
                    <a:pt x="34" y="49"/>
                    <a:pt x="35" y="49"/>
                    <a:pt x="36" y="49"/>
                  </a:cubicBezTo>
                  <a:cubicBezTo>
                    <a:pt x="36" y="49"/>
                    <a:pt x="37" y="49"/>
                    <a:pt x="37" y="48"/>
                  </a:cubicBezTo>
                  <a:cubicBezTo>
                    <a:pt x="37" y="48"/>
                    <a:pt x="36" y="47"/>
                    <a:pt x="36" y="47"/>
                  </a:cubicBezTo>
                  <a:close/>
                  <a:moveTo>
                    <a:pt x="41" y="47"/>
                  </a:moveTo>
                  <a:cubicBezTo>
                    <a:pt x="40" y="47"/>
                    <a:pt x="40" y="48"/>
                    <a:pt x="40" y="48"/>
                  </a:cubicBezTo>
                  <a:cubicBezTo>
                    <a:pt x="40" y="49"/>
                    <a:pt x="40" y="49"/>
                    <a:pt x="41" y="49"/>
                  </a:cubicBezTo>
                  <a:cubicBezTo>
                    <a:pt x="42" y="49"/>
                    <a:pt x="42" y="49"/>
                    <a:pt x="42" y="48"/>
                  </a:cubicBezTo>
                  <a:cubicBezTo>
                    <a:pt x="42" y="48"/>
                    <a:pt x="42" y="47"/>
                    <a:pt x="41" y="47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3086" y="1667"/>
              <a:ext cx="57" cy="159"/>
            </a:xfrm>
            <a:custGeom>
              <a:avLst/>
              <a:gdLst>
                <a:gd name="T0" fmla="*/ 23 w 24"/>
                <a:gd name="T1" fmla="*/ 39 h 67"/>
                <a:gd name="T2" fmla="*/ 20 w 24"/>
                <a:gd name="T3" fmla="*/ 38 h 67"/>
                <a:gd name="T4" fmla="*/ 18 w 24"/>
                <a:gd name="T5" fmla="*/ 19 h 67"/>
                <a:gd name="T6" fmla="*/ 12 w 24"/>
                <a:gd name="T7" fmla="*/ 0 h 67"/>
                <a:gd name="T8" fmla="*/ 6 w 24"/>
                <a:gd name="T9" fmla="*/ 19 h 67"/>
                <a:gd name="T10" fmla="*/ 5 w 24"/>
                <a:gd name="T11" fmla="*/ 38 h 67"/>
                <a:gd name="T12" fmla="*/ 2 w 24"/>
                <a:gd name="T13" fmla="*/ 39 h 67"/>
                <a:gd name="T14" fmla="*/ 0 w 24"/>
                <a:gd name="T15" fmla="*/ 44 h 67"/>
                <a:gd name="T16" fmla="*/ 1 w 24"/>
                <a:gd name="T17" fmla="*/ 48 h 67"/>
                <a:gd name="T18" fmla="*/ 5 w 24"/>
                <a:gd name="T19" fmla="*/ 50 h 67"/>
                <a:gd name="T20" fmla="*/ 6 w 24"/>
                <a:gd name="T21" fmla="*/ 58 h 67"/>
                <a:gd name="T22" fmla="*/ 12 w 24"/>
                <a:gd name="T23" fmla="*/ 67 h 67"/>
                <a:gd name="T24" fmla="*/ 18 w 24"/>
                <a:gd name="T25" fmla="*/ 58 h 67"/>
                <a:gd name="T26" fmla="*/ 20 w 24"/>
                <a:gd name="T27" fmla="*/ 50 h 67"/>
                <a:gd name="T28" fmla="*/ 23 w 24"/>
                <a:gd name="T29" fmla="*/ 49 h 67"/>
                <a:gd name="T30" fmla="*/ 24 w 24"/>
                <a:gd name="T31" fmla="*/ 44 h 67"/>
                <a:gd name="T32" fmla="*/ 23 w 24"/>
                <a:gd name="T33" fmla="*/ 3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67">
                  <a:moveTo>
                    <a:pt x="23" y="39"/>
                  </a:moveTo>
                  <a:cubicBezTo>
                    <a:pt x="22" y="38"/>
                    <a:pt x="21" y="38"/>
                    <a:pt x="20" y="38"/>
                  </a:cubicBezTo>
                  <a:cubicBezTo>
                    <a:pt x="19" y="38"/>
                    <a:pt x="18" y="30"/>
                    <a:pt x="18" y="19"/>
                  </a:cubicBezTo>
                  <a:cubicBezTo>
                    <a:pt x="18" y="9"/>
                    <a:pt x="16" y="0"/>
                    <a:pt x="12" y="0"/>
                  </a:cubicBezTo>
                  <a:cubicBezTo>
                    <a:pt x="9" y="0"/>
                    <a:pt x="6" y="9"/>
                    <a:pt x="6" y="19"/>
                  </a:cubicBezTo>
                  <a:cubicBezTo>
                    <a:pt x="6" y="30"/>
                    <a:pt x="5" y="38"/>
                    <a:pt x="5" y="38"/>
                  </a:cubicBezTo>
                  <a:cubicBezTo>
                    <a:pt x="4" y="38"/>
                    <a:pt x="2" y="38"/>
                    <a:pt x="2" y="39"/>
                  </a:cubicBezTo>
                  <a:cubicBezTo>
                    <a:pt x="1" y="39"/>
                    <a:pt x="0" y="42"/>
                    <a:pt x="0" y="44"/>
                  </a:cubicBezTo>
                  <a:cubicBezTo>
                    <a:pt x="0" y="46"/>
                    <a:pt x="1" y="48"/>
                    <a:pt x="1" y="48"/>
                  </a:cubicBezTo>
                  <a:cubicBezTo>
                    <a:pt x="1" y="49"/>
                    <a:pt x="4" y="50"/>
                    <a:pt x="5" y="50"/>
                  </a:cubicBezTo>
                  <a:cubicBezTo>
                    <a:pt x="5" y="50"/>
                    <a:pt x="6" y="53"/>
                    <a:pt x="6" y="58"/>
                  </a:cubicBezTo>
                  <a:cubicBezTo>
                    <a:pt x="6" y="63"/>
                    <a:pt x="9" y="67"/>
                    <a:pt x="12" y="67"/>
                  </a:cubicBezTo>
                  <a:cubicBezTo>
                    <a:pt x="16" y="67"/>
                    <a:pt x="18" y="63"/>
                    <a:pt x="18" y="58"/>
                  </a:cubicBezTo>
                  <a:cubicBezTo>
                    <a:pt x="18" y="53"/>
                    <a:pt x="19" y="50"/>
                    <a:pt x="20" y="50"/>
                  </a:cubicBezTo>
                  <a:cubicBezTo>
                    <a:pt x="21" y="50"/>
                    <a:pt x="22" y="49"/>
                    <a:pt x="23" y="49"/>
                  </a:cubicBezTo>
                  <a:cubicBezTo>
                    <a:pt x="24" y="49"/>
                    <a:pt x="24" y="46"/>
                    <a:pt x="24" y="44"/>
                  </a:cubicBezTo>
                  <a:cubicBezTo>
                    <a:pt x="24" y="42"/>
                    <a:pt x="24" y="39"/>
                    <a:pt x="23" y="39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3148" y="1667"/>
              <a:ext cx="54" cy="159"/>
            </a:xfrm>
            <a:custGeom>
              <a:avLst/>
              <a:gdLst>
                <a:gd name="T0" fmla="*/ 22 w 23"/>
                <a:gd name="T1" fmla="*/ 17 h 67"/>
                <a:gd name="T2" fmla="*/ 19 w 23"/>
                <a:gd name="T3" fmla="*/ 17 h 67"/>
                <a:gd name="T4" fmla="*/ 18 w 23"/>
                <a:gd name="T5" fmla="*/ 8 h 67"/>
                <a:gd name="T6" fmla="*/ 11 w 23"/>
                <a:gd name="T7" fmla="*/ 0 h 67"/>
                <a:gd name="T8" fmla="*/ 5 w 23"/>
                <a:gd name="T9" fmla="*/ 8 h 67"/>
                <a:gd name="T10" fmla="*/ 4 w 23"/>
                <a:gd name="T11" fmla="*/ 17 h 67"/>
                <a:gd name="T12" fmla="*/ 1 w 23"/>
                <a:gd name="T13" fmla="*/ 17 h 67"/>
                <a:gd name="T14" fmla="*/ 0 w 23"/>
                <a:gd name="T15" fmla="*/ 22 h 67"/>
                <a:gd name="T16" fmla="*/ 0 w 23"/>
                <a:gd name="T17" fmla="*/ 27 h 67"/>
                <a:gd name="T18" fmla="*/ 4 w 23"/>
                <a:gd name="T19" fmla="*/ 28 h 67"/>
                <a:gd name="T20" fmla="*/ 5 w 23"/>
                <a:gd name="T21" fmla="*/ 47 h 67"/>
                <a:gd name="T22" fmla="*/ 11 w 23"/>
                <a:gd name="T23" fmla="*/ 67 h 67"/>
                <a:gd name="T24" fmla="*/ 18 w 23"/>
                <a:gd name="T25" fmla="*/ 47 h 67"/>
                <a:gd name="T26" fmla="*/ 19 w 23"/>
                <a:gd name="T27" fmla="*/ 28 h 67"/>
                <a:gd name="T28" fmla="*/ 22 w 23"/>
                <a:gd name="T29" fmla="*/ 27 h 67"/>
                <a:gd name="T30" fmla="*/ 23 w 23"/>
                <a:gd name="T31" fmla="*/ 22 h 67"/>
                <a:gd name="T32" fmla="*/ 22 w 23"/>
                <a:gd name="T33" fmla="*/ 1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67">
                  <a:moveTo>
                    <a:pt x="22" y="17"/>
                  </a:moveTo>
                  <a:cubicBezTo>
                    <a:pt x="21" y="17"/>
                    <a:pt x="20" y="17"/>
                    <a:pt x="19" y="17"/>
                  </a:cubicBezTo>
                  <a:cubicBezTo>
                    <a:pt x="18" y="17"/>
                    <a:pt x="18" y="13"/>
                    <a:pt x="18" y="8"/>
                  </a:cubicBezTo>
                  <a:cubicBezTo>
                    <a:pt x="18" y="4"/>
                    <a:pt x="15" y="0"/>
                    <a:pt x="11" y="0"/>
                  </a:cubicBezTo>
                  <a:cubicBezTo>
                    <a:pt x="8" y="0"/>
                    <a:pt x="5" y="4"/>
                    <a:pt x="5" y="8"/>
                  </a:cubicBezTo>
                  <a:cubicBezTo>
                    <a:pt x="5" y="13"/>
                    <a:pt x="5" y="17"/>
                    <a:pt x="4" y="17"/>
                  </a:cubicBez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20"/>
                    <a:pt x="0" y="22"/>
                  </a:cubicBezTo>
                  <a:cubicBezTo>
                    <a:pt x="0" y="24"/>
                    <a:pt x="0" y="26"/>
                    <a:pt x="0" y="27"/>
                  </a:cubicBezTo>
                  <a:cubicBezTo>
                    <a:pt x="1" y="27"/>
                    <a:pt x="3" y="28"/>
                    <a:pt x="4" y="28"/>
                  </a:cubicBezTo>
                  <a:cubicBezTo>
                    <a:pt x="5" y="28"/>
                    <a:pt x="5" y="37"/>
                    <a:pt x="5" y="47"/>
                  </a:cubicBezTo>
                  <a:cubicBezTo>
                    <a:pt x="5" y="58"/>
                    <a:pt x="8" y="67"/>
                    <a:pt x="11" y="67"/>
                  </a:cubicBezTo>
                  <a:cubicBezTo>
                    <a:pt x="15" y="67"/>
                    <a:pt x="18" y="58"/>
                    <a:pt x="18" y="47"/>
                  </a:cubicBezTo>
                  <a:cubicBezTo>
                    <a:pt x="18" y="37"/>
                    <a:pt x="18" y="28"/>
                    <a:pt x="19" y="28"/>
                  </a:cubicBezTo>
                  <a:cubicBezTo>
                    <a:pt x="20" y="28"/>
                    <a:pt x="21" y="28"/>
                    <a:pt x="22" y="27"/>
                  </a:cubicBezTo>
                  <a:cubicBezTo>
                    <a:pt x="23" y="27"/>
                    <a:pt x="23" y="24"/>
                    <a:pt x="23" y="22"/>
                  </a:cubicBezTo>
                  <a:cubicBezTo>
                    <a:pt x="23" y="20"/>
                    <a:pt x="23" y="17"/>
                    <a:pt x="22" y="17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3207" y="1667"/>
              <a:ext cx="57" cy="159"/>
            </a:xfrm>
            <a:custGeom>
              <a:avLst/>
              <a:gdLst>
                <a:gd name="T0" fmla="*/ 22 w 24"/>
                <a:gd name="T1" fmla="*/ 31 h 67"/>
                <a:gd name="T2" fmla="*/ 19 w 24"/>
                <a:gd name="T3" fmla="*/ 30 h 67"/>
                <a:gd name="T4" fmla="*/ 18 w 24"/>
                <a:gd name="T5" fmla="*/ 15 h 67"/>
                <a:gd name="T6" fmla="*/ 12 w 24"/>
                <a:gd name="T7" fmla="*/ 0 h 67"/>
                <a:gd name="T8" fmla="*/ 6 w 24"/>
                <a:gd name="T9" fmla="*/ 15 h 67"/>
                <a:gd name="T10" fmla="*/ 4 w 24"/>
                <a:gd name="T11" fmla="*/ 30 h 67"/>
                <a:gd name="T12" fmla="*/ 1 w 24"/>
                <a:gd name="T13" fmla="*/ 31 h 67"/>
                <a:gd name="T14" fmla="*/ 0 w 24"/>
                <a:gd name="T15" fmla="*/ 36 h 67"/>
                <a:gd name="T16" fmla="*/ 0 w 24"/>
                <a:gd name="T17" fmla="*/ 41 h 67"/>
                <a:gd name="T18" fmla="*/ 4 w 24"/>
                <a:gd name="T19" fmla="*/ 42 h 67"/>
                <a:gd name="T20" fmla="*/ 6 w 24"/>
                <a:gd name="T21" fmla="*/ 54 h 67"/>
                <a:gd name="T22" fmla="*/ 12 w 24"/>
                <a:gd name="T23" fmla="*/ 67 h 67"/>
                <a:gd name="T24" fmla="*/ 18 w 24"/>
                <a:gd name="T25" fmla="*/ 54 h 67"/>
                <a:gd name="T26" fmla="*/ 19 w 24"/>
                <a:gd name="T27" fmla="*/ 42 h 67"/>
                <a:gd name="T28" fmla="*/ 22 w 24"/>
                <a:gd name="T29" fmla="*/ 41 h 67"/>
                <a:gd name="T30" fmla="*/ 24 w 24"/>
                <a:gd name="T31" fmla="*/ 36 h 67"/>
                <a:gd name="T32" fmla="*/ 22 w 24"/>
                <a:gd name="T33" fmla="*/ 3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67">
                  <a:moveTo>
                    <a:pt x="22" y="31"/>
                  </a:moveTo>
                  <a:cubicBezTo>
                    <a:pt x="22" y="31"/>
                    <a:pt x="20" y="30"/>
                    <a:pt x="19" y="30"/>
                  </a:cubicBezTo>
                  <a:cubicBezTo>
                    <a:pt x="18" y="30"/>
                    <a:pt x="18" y="24"/>
                    <a:pt x="18" y="15"/>
                  </a:cubicBezTo>
                  <a:cubicBezTo>
                    <a:pt x="18" y="7"/>
                    <a:pt x="15" y="0"/>
                    <a:pt x="12" y="0"/>
                  </a:cubicBezTo>
                  <a:cubicBezTo>
                    <a:pt x="8" y="0"/>
                    <a:pt x="6" y="7"/>
                    <a:pt x="6" y="15"/>
                  </a:cubicBezTo>
                  <a:cubicBezTo>
                    <a:pt x="6" y="24"/>
                    <a:pt x="5" y="30"/>
                    <a:pt x="4" y="30"/>
                  </a:cubicBezTo>
                  <a:cubicBezTo>
                    <a:pt x="3" y="30"/>
                    <a:pt x="2" y="31"/>
                    <a:pt x="1" y="31"/>
                  </a:cubicBezTo>
                  <a:cubicBezTo>
                    <a:pt x="0" y="31"/>
                    <a:pt x="0" y="34"/>
                    <a:pt x="0" y="36"/>
                  </a:cubicBezTo>
                  <a:cubicBezTo>
                    <a:pt x="0" y="38"/>
                    <a:pt x="0" y="40"/>
                    <a:pt x="0" y="41"/>
                  </a:cubicBezTo>
                  <a:cubicBezTo>
                    <a:pt x="1" y="41"/>
                    <a:pt x="3" y="42"/>
                    <a:pt x="4" y="42"/>
                  </a:cubicBezTo>
                  <a:cubicBezTo>
                    <a:pt x="5" y="42"/>
                    <a:pt x="6" y="47"/>
                    <a:pt x="6" y="54"/>
                  </a:cubicBezTo>
                  <a:cubicBezTo>
                    <a:pt x="6" y="61"/>
                    <a:pt x="8" y="67"/>
                    <a:pt x="12" y="67"/>
                  </a:cubicBezTo>
                  <a:cubicBezTo>
                    <a:pt x="15" y="67"/>
                    <a:pt x="18" y="61"/>
                    <a:pt x="18" y="54"/>
                  </a:cubicBezTo>
                  <a:cubicBezTo>
                    <a:pt x="18" y="47"/>
                    <a:pt x="18" y="42"/>
                    <a:pt x="19" y="42"/>
                  </a:cubicBezTo>
                  <a:cubicBezTo>
                    <a:pt x="20" y="42"/>
                    <a:pt x="22" y="42"/>
                    <a:pt x="22" y="41"/>
                  </a:cubicBezTo>
                  <a:cubicBezTo>
                    <a:pt x="23" y="41"/>
                    <a:pt x="24" y="38"/>
                    <a:pt x="24" y="36"/>
                  </a:cubicBezTo>
                  <a:cubicBezTo>
                    <a:pt x="24" y="34"/>
                    <a:pt x="23" y="31"/>
                    <a:pt x="22" y="31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3266" y="1667"/>
              <a:ext cx="57" cy="159"/>
            </a:xfrm>
            <a:custGeom>
              <a:avLst/>
              <a:gdLst>
                <a:gd name="T0" fmla="*/ 22 w 24"/>
                <a:gd name="T1" fmla="*/ 18 h 67"/>
                <a:gd name="T2" fmla="*/ 20 w 24"/>
                <a:gd name="T3" fmla="*/ 17 h 67"/>
                <a:gd name="T4" fmla="*/ 18 w 24"/>
                <a:gd name="T5" fmla="*/ 9 h 67"/>
                <a:gd name="T6" fmla="*/ 12 w 24"/>
                <a:gd name="T7" fmla="*/ 0 h 67"/>
                <a:gd name="T8" fmla="*/ 6 w 24"/>
                <a:gd name="T9" fmla="*/ 9 h 67"/>
                <a:gd name="T10" fmla="*/ 4 w 24"/>
                <a:gd name="T11" fmla="*/ 17 h 67"/>
                <a:gd name="T12" fmla="*/ 1 w 24"/>
                <a:gd name="T13" fmla="*/ 18 h 67"/>
                <a:gd name="T14" fmla="*/ 0 w 24"/>
                <a:gd name="T15" fmla="*/ 23 h 67"/>
                <a:gd name="T16" fmla="*/ 1 w 24"/>
                <a:gd name="T17" fmla="*/ 28 h 67"/>
                <a:gd name="T18" fmla="*/ 4 w 24"/>
                <a:gd name="T19" fmla="*/ 29 h 67"/>
                <a:gd name="T20" fmla="*/ 6 w 24"/>
                <a:gd name="T21" fmla="*/ 48 h 67"/>
                <a:gd name="T22" fmla="*/ 12 w 24"/>
                <a:gd name="T23" fmla="*/ 67 h 67"/>
                <a:gd name="T24" fmla="*/ 18 w 24"/>
                <a:gd name="T25" fmla="*/ 48 h 67"/>
                <a:gd name="T26" fmla="*/ 20 w 24"/>
                <a:gd name="T27" fmla="*/ 29 h 67"/>
                <a:gd name="T28" fmla="*/ 22 w 24"/>
                <a:gd name="T29" fmla="*/ 28 h 67"/>
                <a:gd name="T30" fmla="*/ 24 w 24"/>
                <a:gd name="T31" fmla="*/ 23 h 67"/>
                <a:gd name="T32" fmla="*/ 22 w 24"/>
                <a:gd name="T3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67">
                  <a:moveTo>
                    <a:pt x="22" y="18"/>
                  </a:moveTo>
                  <a:cubicBezTo>
                    <a:pt x="22" y="18"/>
                    <a:pt x="21" y="17"/>
                    <a:pt x="20" y="17"/>
                  </a:cubicBezTo>
                  <a:cubicBezTo>
                    <a:pt x="19" y="17"/>
                    <a:pt x="18" y="14"/>
                    <a:pt x="18" y="9"/>
                  </a:cubicBezTo>
                  <a:cubicBezTo>
                    <a:pt x="18" y="4"/>
                    <a:pt x="15" y="0"/>
                    <a:pt x="12" y="0"/>
                  </a:cubicBezTo>
                  <a:cubicBezTo>
                    <a:pt x="9" y="0"/>
                    <a:pt x="6" y="4"/>
                    <a:pt x="6" y="9"/>
                  </a:cubicBezTo>
                  <a:cubicBezTo>
                    <a:pt x="6" y="14"/>
                    <a:pt x="5" y="17"/>
                    <a:pt x="4" y="17"/>
                  </a:cubicBezTo>
                  <a:cubicBezTo>
                    <a:pt x="3" y="17"/>
                    <a:pt x="2" y="18"/>
                    <a:pt x="1" y="18"/>
                  </a:cubicBezTo>
                  <a:cubicBezTo>
                    <a:pt x="1" y="18"/>
                    <a:pt x="0" y="21"/>
                    <a:pt x="0" y="23"/>
                  </a:cubicBezTo>
                  <a:cubicBezTo>
                    <a:pt x="0" y="25"/>
                    <a:pt x="0" y="27"/>
                    <a:pt x="1" y="28"/>
                  </a:cubicBezTo>
                  <a:cubicBezTo>
                    <a:pt x="1" y="28"/>
                    <a:pt x="3" y="29"/>
                    <a:pt x="4" y="29"/>
                  </a:cubicBezTo>
                  <a:cubicBezTo>
                    <a:pt x="5" y="29"/>
                    <a:pt x="6" y="37"/>
                    <a:pt x="6" y="48"/>
                  </a:cubicBezTo>
                  <a:cubicBezTo>
                    <a:pt x="6" y="58"/>
                    <a:pt x="9" y="67"/>
                    <a:pt x="12" y="67"/>
                  </a:cubicBezTo>
                  <a:cubicBezTo>
                    <a:pt x="15" y="67"/>
                    <a:pt x="18" y="58"/>
                    <a:pt x="18" y="48"/>
                  </a:cubicBezTo>
                  <a:cubicBezTo>
                    <a:pt x="18" y="37"/>
                    <a:pt x="19" y="29"/>
                    <a:pt x="20" y="29"/>
                  </a:cubicBezTo>
                  <a:cubicBezTo>
                    <a:pt x="21" y="29"/>
                    <a:pt x="22" y="29"/>
                    <a:pt x="22" y="28"/>
                  </a:cubicBezTo>
                  <a:cubicBezTo>
                    <a:pt x="23" y="28"/>
                    <a:pt x="24" y="25"/>
                    <a:pt x="24" y="23"/>
                  </a:cubicBezTo>
                  <a:cubicBezTo>
                    <a:pt x="24" y="21"/>
                    <a:pt x="23" y="18"/>
                    <a:pt x="22" y="18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1937" y="1695"/>
              <a:ext cx="47" cy="74"/>
            </a:xfrm>
            <a:custGeom>
              <a:avLst/>
              <a:gdLst>
                <a:gd name="T0" fmla="*/ 3 w 20"/>
                <a:gd name="T1" fmla="*/ 13 h 31"/>
                <a:gd name="T2" fmla="*/ 4 w 20"/>
                <a:gd name="T3" fmla="*/ 19 h 31"/>
                <a:gd name="T4" fmla="*/ 0 w 20"/>
                <a:gd name="T5" fmla="*/ 27 h 31"/>
                <a:gd name="T6" fmla="*/ 0 w 20"/>
                <a:gd name="T7" fmla="*/ 31 h 31"/>
                <a:gd name="T8" fmla="*/ 20 w 20"/>
                <a:gd name="T9" fmla="*/ 31 h 31"/>
                <a:gd name="T10" fmla="*/ 13 w 20"/>
                <a:gd name="T11" fmla="*/ 10 h 31"/>
                <a:gd name="T12" fmla="*/ 0 w 20"/>
                <a:gd name="T13" fmla="*/ 0 h 31"/>
                <a:gd name="T14" fmla="*/ 0 w 20"/>
                <a:gd name="T15" fmla="*/ 10 h 31"/>
                <a:gd name="T16" fmla="*/ 3 w 20"/>
                <a:gd name="T17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1">
                  <a:moveTo>
                    <a:pt x="3" y="13"/>
                  </a:moveTo>
                  <a:cubicBezTo>
                    <a:pt x="4" y="14"/>
                    <a:pt x="4" y="17"/>
                    <a:pt x="4" y="19"/>
                  </a:cubicBezTo>
                  <a:cubicBezTo>
                    <a:pt x="4" y="23"/>
                    <a:pt x="3" y="26"/>
                    <a:pt x="0" y="2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9" y="23"/>
                    <a:pt x="16" y="16"/>
                    <a:pt x="13" y="10"/>
                  </a:cubicBezTo>
                  <a:cubicBezTo>
                    <a:pt x="9" y="4"/>
                    <a:pt x="4" y="1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2" y="11"/>
                    <a:pt x="3" y="13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1927" y="1688"/>
              <a:ext cx="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 noEditPoints="1"/>
            </p:cNvSpPr>
            <p:nvPr/>
          </p:nvSpPr>
          <p:spPr bwMode="auto">
            <a:xfrm>
              <a:off x="1877" y="1778"/>
              <a:ext cx="109" cy="81"/>
            </a:xfrm>
            <a:custGeom>
              <a:avLst/>
              <a:gdLst>
                <a:gd name="T0" fmla="*/ 0 w 46"/>
                <a:gd name="T1" fmla="*/ 0 h 34"/>
                <a:gd name="T2" fmla="*/ 0 w 46"/>
                <a:gd name="T3" fmla="*/ 3 h 34"/>
                <a:gd name="T4" fmla="*/ 7 w 46"/>
                <a:gd name="T5" fmla="*/ 26 h 34"/>
                <a:gd name="T6" fmla="*/ 23 w 46"/>
                <a:gd name="T7" fmla="*/ 34 h 34"/>
                <a:gd name="T8" fmla="*/ 39 w 46"/>
                <a:gd name="T9" fmla="*/ 26 h 34"/>
                <a:gd name="T10" fmla="*/ 46 w 46"/>
                <a:gd name="T11" fmla="*/ 3 h 34"/>
                <a:gd name="T12" fmla="*/ 46 w 46"/>
                <a:gd name="T13" fmla="*/ 0 h 34"/>
                <a:gd name="T14" fmla="*/ 0 w 46"/>
                <a:gd name="T15" fmla="*/ 0 h 34"/>
                <a:gd name="T16" fmla="*/ 26 w 46"/>
                <a:gd name="T17" fmla="*/ 27 h 34"/>
                <a:gd name="T18" fmla="*/ 26 w 46"/>
                <a:gd name="T19" fmla="*/ 27 h 34"/>
                <a:gd name="T20" fmla="*/ 26 w 46"/>
                <a:gd name="T21" fmla="*/ 27 h 34"/>
                <a:gd name="T22" fmla="*/ 25 w 46"/>
                <a:gd name="T23" fmla="*/ 26 h 34"/>
                <a:gd name="T24" fmla="*/ 26 w 46"/>
                <a:gd name="T25" fmla="*/ 25 h 34"/>
                <a:gd name="T26" fmla="*/ 41 w 46"/>
                <a:gd name="T27" fmla="*/ 7 h 34"/>
                <a:gd name="T28" fmla="*/ 41 w 46"/>
                <a:gd name="T29" fmla="*/ 6 h 34"/>
                <a:gd name="T30" fmla="*/ 42 w 46"/>
                <a:gd name="T31" fmla="*/ 5 h 34"/>
                <a:gd name="T32" fmla="*/ 43 w 46"/>
                <a:gd name="T33" fmla="*/ 6 h 34"/>
                <a:gd name="T34" fmla="*/ 43 w 46"/>
                <a:gd name="T35" fmla="*/ 7 h 34"/>
                <a:gd name="T36" fmla="*/ 26 w 46"/>
                <a:gd name="T37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34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13"/>
                    <a:pt x="3" y="20"/>
                    <a:pt x="7" y="26"/>
                  </a:cubicBezTo>
                  <a:cubicBezTo>
                    <a:pt x="11" y="31"/>
                    <a:pt x="17" y="34"/>
                    <a:pt x="23" y="34"/>
                  </a:cubicBezTo>
                  <a:cubicBezTo>
                    <a:pt x="29" y="34"/>
                    <a:pt x="35" y="31"/>
                    <a:pt x="39" y="26"/>
                  </a:cubicBezTo>
                  <a:cubicBezTo>
                    <a:pt x="43" y="20"/>
                    <a:pt x="46" y="13"/>
                    <a:pt x="46" y="3"/>
                  </a:cubicBezTo>
                  <a:cubicBezTo>
                    <a:pt x="46" y="2"/>
                    <a:pt x="46" y="1"/>
                    <a:pt x="46" y="0"/>
                  </a:cubicBezTo>
                  <a:lnTo>
                    <a:pt x="0" y="0"/>
                  </a:lnTo>
                  <a:close/>
                  <a:moveTo>
                    <a:pt x="26" y="27"/>
                  </a:move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5" y="26"/>
                    <a:pt x="25" y="26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34" y="25"/>
                    <a:pt x="41" y="1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1" y="5"/>
                    <a:pt x="42" y="5"/>
                  </a:cubicBezTo>
                  <a:cubicBezTo>
                    <a:pt x="42" y="5"/>
                    <a:pt x="43" y="6"/>
                    <a:pt x="43" y="6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18"/>
                    <a:pt x="36" y="27"/>
                    <a:pt x="26" y="27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1880" y="1695"/>
              <a:ext cx="47" cy="74"/>
            </a:xfrm>
            <a:custGeom>
              <a:avLst/>
              <a:gdLst>
                <a:gd name="T0" fmla="*/ 15 w 20"/>
                <a:gd name="T1" fmla="*/ 19 h 31"/>
                <a:gd name="T2" fmla="*/ 17 w 20"/>
                <a:gd name="T3" fmla="*/ 13 h 31"/>
                <a:gd name="T4" fmla="*/ 20 w 20"/>
                <a:gd name="T5" fmla="*/ 10 h 31"/>
                <a:gd name="T6" fmla="*/ 20 w 20"/>
                <a:gd name="T7" fmla="*/ 0 h 31"/>
                <a:gd name="T8" fmla="*/ 7 w 20"/>
                <a:gd name="T9" fmla="*/ 10 h 31"/>
                <a:gd name="T10" fmla="*/ 0 w 20"/>
                <a:gd name="T11" fmla="*/ 31 h 31"/>
                <a:gd name="T12" fmla="*/ 20 w 20"/>
                <a:gd name="T13" fmla="*/ 31 h 31"/>
                <a:gd name="T14" fmla="*/ 20 w 20"/>
                <a:gd name="T15" fmla="*/ 27 h 31"/>
                <a:gd name="T16" fmla="*/ 15 w 20"/>
                <a:gd name="T1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1">
                  <a:moveTo>
                    <a:pt x="15" y="19"/>
                  </a:moveTo>
                  <a:cubicBezTo>
                    <a:pt x="15" y="17"/>
                    <a:pt x="16" y="15"/>
                    <a:pt x="17" y="13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5" y="1"/>
                    <a:pt x="11" y="4"/>
                    <a:pt x="7" y="10"/>
                  </a:cubicBezTo>
                  <a:cubicBezTo>
                    <a:pt x="3" y="16"/>
                    <a:pt x="1" y="24"/>
                    <a:pt x="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7" y="26"/>
                    <a:pt x="15" y="23"/>
                    <a:pt x="15" y="19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1932" y="1688"/>
              <a:ext cx="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1906" y="1634"/>
              <a:ext cx="33" cy="52"/>
            </a:xfrm>
            <a:custGeom>
              <a:avLst/>
              <a:gdLst>
                <a:gd name="T0" fmla="*/ 3 w 14"/>
                <a:gd name="T1" fmla="*/ 10 h 22"/>
                <a:gd name="T2" fmla="*/ 9 w 14"/>
                <a:gd name="T3" fmla="*/ 12 h 22"/>
                <a:gd name="T4" fmla="*/ 11 w 14"/>
                <a:gd name="T5" fmla="*/ 13 h 22"/>
                <a:gd name="T6" fmla="*/ 12 w 14"/>
                <a:gd name="T7" fmla="*/ 15 h 22"/>
                <a:gd name="T8" fmla="*/ 10 w 14"/>
                <a:gd name="T9" fmla="*/ 21 h 22"/>
                <a:gd name="T10" fmla="*/ 10 w 14"/>
                <a:gd name="T11" fmla="*/ 22 h 22"/>
                <a:gd name="T12" fmla="*/ 11 w 14"/>
                <a:gd name="T13" fmla="*/ 22 h 22"/>
                <a:gd name="T14" fmla="*/ 12 w 14"/>
                <a:gd name="T15" fmla="*/ 22 h 22"/>
                <a:gd name="T16" fmla="*/ 14 w 14"/>
                <a:gd name="T17" fmla="*/ 15 h 22"/>
                <a:gd name="T18" fmla="*/ 12 w 14"/>
                <a:gd name="T19" fmla="*/ 11 h 22"/>
                <a:gd name="T20" fmla="*/ 6 w 14"/>
                <a:gd name="T21" fmla="*/ 9 h 22"/>
                <a:gd name="T22" fmla="*/ 3 w 14"/>
                <a:gd name="T23" fmla="*/ 8 h 22"/>
                <a:gd name="T24" fmla="*/ 3 w 14"/>
                <a:gd name="T25" fmla="*/ 6 h 22"/>
                <a:gd name="T26" fmla="*/ 4 w 14"/>
                <a:gd name="T27" fmla="*/ 2 h 22"/>
                <a:gd name="T28" fmla="*/ 4 w 14"/>
                <a:gd name="T29" fmla="*/ 0 h 22"/>
                <a:gd name="T30" fmla="*/ 2 w 14"/>
                <a:gd name="T31" fmla="*/ 1 h 22"/>
                <a:gd name="T32" fmla="*/ 0 w 14"/>
                <a:gd name="T33" fmla="*/ 6 h 22"/>
                <a:gd name="T34" fmla="*/ 3 w 14"/>
                <a:gd name="T3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22">
                  <a:moveTo>
                    <a:pt x="3" y="10"/>
                  </a:moveTo>
                  <a:cubicBezTo>
                    <a:pt x="5" y="11"/>
                    <a:pt x="7" y="11"/>
                    <a:pt x="9" y="12"/>
                  </a:cubicBezTo>
                  <a:cubicBezTo>
                    <a:pt x="10" y="12"/>
                    <a:pt x="11" y="13"/>
                    <a:pt x="11" y="13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2" y="16"/>
                    <a:pt x="12" y="18"/>
                    <a:pt x="10" y="21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2" y="22"/>
                  </a:cubicBezTo>
                  <a:cubicBezTo>
                    <a:pt x="13" y="19"/>
                    <a:pt x="14" y="17"/>
                    <a:pt x="14" y="15"/>
                  </a:cubicBezTo>
                  <a:cubicBezTo>
                    <a:pt x="14" y="13"/>
                    <a:pt x="13" y="12"/>
                    <a:pt x="12" y="11"/>
                  </a:cubicBezTo>
                  <a:cubicBezTo>
                    <a:pt x="10" y="10"/>
                    <a:pt x="7" y="9"/>
                    <a:pt x="6" y="9"/>
                  </a:cubicBezTo>
                  <a:cubicBezTo>
                    <a:pt x="5" y="9"/>
                    <a:pt x="4" y="8"/>
                    <a:pt x="3" y="8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3" y="5"/>
                    <a:pt x="3" y="4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0" y="5"/>
                    <a:pt x="0" y="6"/>
                  </a:cubicBezTo>
                  <a:cubicBezTo>
                    <a:pt x="0" y="8"/>
                    <a:pt x="2" y="10"/>
                    <a:pt x="3" y="1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5571" y="1226"/>
              <a:ext cx="260" cy="95"/>
            </a:xfrm>
            <a:custGeom>
              <a:avLst/>
              <a:gdLst>
                <a:gd name="T0" fmla="*/ 55 w 110"/>
                <a:gd name="T1" fmla="*/ 0 h 40"/>
                <a:gd name="T2" fmla="*/ 0 w 110"/>
                <a:gd name="T3" fmla="*/ 31 h 40"/>
                <a:gd name="T4" fmla="*/ 13 w 110"/>
                <a:gd name="T5" fmla="*/ 39 h 40"/>
                <a:gd name="T6" fmla="*/ 24 w 110"/>
                <a:gd name="T7" fmla="*/ 24 h 40"/>
                <a:gd name="T8" fmla="*/ 55 w 110"/>
                <a:gd name="T9" fmla="*/ 13 h 40"/>
                <a:gd name="T10" fmla="*/ 86 w 110"/>
                <a:gd name="T11" fmla="*/ 24 h 40"/>
                <a:gd name="T12" fmla="*/ 97 w 110"/>
                <a:gd name="T13" fmla="*/ 39 h 40"/>
                <a:gd name="T14" fmla="*/ 110 w 110"/>
                <a:gd name="T15" fmla="*/ 31 h 40"/>
                <a:gd name="T16" fmla="*/ 55 w 1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40">
                  <a:moveTo>
                    <a:pt x="55" y="0"/>
                  </a:moveTo>
                  <a:cubicBezTo>
                    <a:pt x="24" y="0"/>
                    <a:pt x="0" y="14"/>
                    <a:pt x="0" y="31"/>
                  </a:cubicBezTo>
                  <a:cubicBezTo>
                    <a:pt x="0" y="39"/>
                    <a:pt x="5" y="40"/>
                    <a:pt x="13" y="39"/>
                  </a:cubicBezTo>
                  <a:cubicBezTo>
                    <a:pt x="15" y="33"/>
                    <a:pt x="19" y="28"/>
                    <a:pt x="24" y="24"/>
                  </a:cubicBezTo>
                  <a:cubicBezTo>
                    <a:pt x="32" y="17"/>
                    <a:pt x="43" y="13"/>
                    <a:pt x="55" y="13"/>
                  </a:cubicBezTo>
                  <a:cubicBezTo>
                    <a:pt x="67" y="13"/>
                    <a:pt x="78" y="17"/>
                    <a:pt x="86" y="24"/>
                  </a:cubicBezTo>
                  <a:cubicBezTo>
                    <a:pt x="91" y="28"/>
                    <a:pt x="95" y="33"/>
                    <a:pt x="97" y="39"/>
                  </a:cubicBezTo>
                  <a:cubicBezTo>
                    <a:pt x="105" y="40"/>
                    <a:pt x="110" y="39"/>
                    <a:pt x="110" y="31"/>
                  </a:cubicBezTo>
                  <a:cubicBezTo>
                    <a:pt x="110" y="14"/>
                    <a:pt x="86" y="0"/>
                    <a:pt x="55" y="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 noEditPoints="1"/>
            </p:cNvSpPr>
            <p:nvPr/>
          </p:nvSpPr>
          <p:spPr bwMode="auto">
            <a:xfrm>
              <a:off x="5606" y="1266"/>
              <a:ext cx="190" cy="133"/>
            </a:xfrm>
            <a:custGeom>
              <a:avLst/>
              <a:gdLst>
                <a:gd name="T0" fmla="*/ 40 w 80"/>
                <a:gd name="T1" fmla="*/ 0 h 56"/>
                <a:gd name="T2" fmla="*/ 0 w 80"/>
                <a:gd name="T3" fmla="*/ 35 h 56"/>
                <a:gd name="T4" fmla="*/ 40 w 80"/>
                <a:gd name="T5" fmla="*/ 56 h 56"/>
                <a:gd name="T6" fmla="*/ 80 w 80"/>
                <a:gd name="T7" fmla="*/ 35 h 56"/>
                <a:gd name="T8" fmla="*/ 40 w 80"/>
                <a:gd name="T9" fmla="*/ 0 h 56"/>
                <a:gd name="T10" fmla="*/ 40 w 80"/>
                <a:gd name="T11" fmla="*/ 38 h 56"/>
                <a:gd name="T12" fmla="*/ 22 w 80"/>
                <a:gd name="T13" fmla="*/ 24 h 56"/>
                <a:gd name="T14" fmla="*/ 40 w 80"/>
                <a:gd name="T15" fmla="*/ 9 h 56"/>
                <a:gd name="T16" fmla="*/ 58 w 80"/>
                <a:gd name="T17" fmla="*/ 24 h 56"/>
                <a:gd name="T18" fmla="*/ 40 w 80"/>
                <a:gd name="T19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56">
                  <a:moveTo>
                    <a:pt x="40" y="0"/>
                  </a:moveTo>
                  <a:cubicBezTo>
                    <a:pt x="18" y="0"/>
                    <a:pt x="0" y="16"/>
                    <a:pt x="0" y="35"/>
                  </a:cubicBezTo>
                  <a:cubicBezTo>
                    <a:pt x="0" y="55"/>
                    <a:pt x="18" y="56"/>
                    <a:pt x="40" y="56"/>
                  </a:cubicBezTo>
                  <a:cubicBezTo>
                    <a:pt x="62" y="56"/>
                    <a:pt x="80" y="55"/>
                    <a:pt x="80" y="35"/>
                  </a:cubicBezTo>
                  <a:cubicBezTo>
                    <a:pt x="80" y="16"/>
                    <a:pt x="62" y="0"/>
                    <a:pt x="40" y="0"/>
                  </a:cubicBezTo>
                  <a:close/>
                  <a:moveTo>
                    <a:pt x="40" y="38"/>
                  </a:moveTo>
                  <a:cubicBezTo>
                    <a:pt x="30" y="38"/>
                    <a:pt x="22" y="32"/>
                    <a:pt x="22" y="24"/>
                  </a:cubicBezTo>
                  <a:cubicBezTo>
                    <a:pt x="22" y="16"/>
                    <a:pt x="30" y="9"/>
                    <a:pt x="40" y="9"/>
                  </a:cubicBezTo>
                  <a:cubicBezTo>
                    <a:pt x="50" y="9"/>
                    <a:pt x="58" y="16"/>
                    <a:pt x="58" y="24"/>
                  </a:cubicBezTo>
                  <a:cubicBezTo>
                    <a:pt x="58" y="32"/>
                    <a:pt x="50" y="38"/>
                    <a:pt x="40" y="38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5183" y="1238"/>
              <a:ext cx="180" cy="187"/>
            </a:xfrm>
            <a:custGeom>
              <a:avLst/>
              <a:gdLst>
                <a:gd name="T0" fmla="*/ 53 w 76"/>
                <a:gd name="T1" fmla="*/ 20 h 79"/>
                <a:gd name="T2" fmla="*/ 54 w 76"/>
                <a:gd name="T3" fmla="*/ 25 h 79"/>
                <a:gd name="T4" fmla="*/ 56 w 76"/>
                <a:gd name="T5" fmla="*/ 26 h 79"/>
                <a:gd name="T6" fmla="*/ 68 w 76"/>
                <a:gd name="T7" fmla="*/ 28 h 79"/>
                <a:gd name="T8" fmla="*/ 70 w 76"/>
                <a:gd name="T9" fmla="*/ 29 h 79"/>
                <a:gd name="T10" fmla="*/ 75 w 76"/>
                <a:gd name="T11" fmla="*/ 24 h 79"/>
                <a:gd name="T12" fmla="*/ 75 w 76"/>
                <a:gd name="T13" fmla="*/ 22 h 79"/>
                <a:gd name="T14" fmla="*/ 74 w 76"/>
                <a:gd name="T15" fmla="*/ 9 h 79"/>
                <a:gd name="T16" fmla="*/ 74 w 76"/>
                <a:gd name="T17" fmla="*/ 8 h 79"/>
                <a:gd name="T18" fmla="*/ 69 w 76"/>
                <a:gd name="T19" fmla="*/ 6 h 79"/>
                <a:gd name="T20" fmla="*/ 66 w 76"/>
                <a:gd name="T21" fmla="*/ 9 h 79"/>
                <a:gd name="T22" fmla="*/ 65 w 76"/>
                <a:gd name="T23" fmla="*/ 9 h 79"/>
                <a:gd name="T24" fmla="*/ 39 w 76"/>
                <a:gd name="T25" fmla="*/ 0 h 79"/>
                <a:gd name="T26" fmla="*/ 0 w 76"/>
                <a:gd name="T27" fmla="*/ 40 h 79"/>
                <a:gd name="T28" fmla="*/ 39 w 76"/>
                <a:gd name="T29" fmla="*/ 79 h 79"/>
                <a:gd name="T30" fmla="*/ 72 w 76"/>
                <a:gd name="T31" fmla="*/ 61 h 79"/>
                <a:gd name="T32" fmla="*/ 71 w 76"/>
                <a:gd name="T33" fmla="*/ 54 h 79"/>
                <a:gd name="T34" fmla="*/ 64 w 76"/>
                <a:gd name="T35" fmla="*/ 55 h 79"/>
                <a:gd name="T36" fmla="*/ 39 w 76"/>
                <a:gd name="T37" fmla="*/ 68 h 79"/>
                <a:gd name="T38" fmla="*/ 10 w 76"/>
                <a:gd name="T39" fmla="*/ 40 h 79"/>
                <a:gd name="T40" fmla="*/ 39 w 76"/>
                <a:gd name="T41" fmla="*/ 11 h 79"/>
                <a:gd name="T42" fmla="*/ 57 w 76"/>
                <a:gd name="T43" fmla="*/ 16 h 79"/>
                <a:gd name="T44" fmla="*/ 56 w 76"/>
                <a:gd name="T45" fmla="*/ 17 h 79"/>
                <a:gd name="T46" fmla="*/ 53 w 76"/>
                <a:gd name="T47" fmla="*/ 2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79">
                  <a:moveTo>
                    <a:pt x="53" y="20"/>
                  </a:moveTo>
                  <a:cubicBezTo>
                    <a:pt x="50" y="22"/>
                    <a:pt x="51" y="25"/>
                    <a:pt x="54" y="25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9" y="26"/>
                    <a:pt x="65" y="28"/>
                    <a:pt x="68" y="28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3" y="29"/>
                    <a:pt x="76" y="27"/>
                    <a:pt x="75" y="24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5" y="19"/>
                    <a:pt x="75" y="13"/>
                    <a:pt x="74" y="9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4"/>
                    <a:pt x="72" y="3"/>
                    <a:pt x="69" y="6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58" y="4"/>
                    <a:pt x="49" y="0"/>
                    <a:pt x="39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1"/>
                    <a:pt x="18" y="79"/>
                    <a:pt x="39" y="79"/>
                  </a:cubicBezTo>
                  <a:cubicBezTo>
                    <a:pt x="53" y="79"/>
                    <a:pt x="65" y="72"/>
                    <a:pt x="72" y="61"/>
                  </a:cubicBezTo>
                  <a:cubicBezTo>
                    <a:pt x="74" y="59"/>
                    <a:pt x="73" y="55"/>
                    <a:pt x="71" y="54"/>
                  </a:cubicBezTo>
                  <a:cubicBezTo>
                    <a:pt x="68" y="52"/>
                    <a:pt x="65" y="53"/>
                    <a:pt x="64" y="55"/>
                  </a:cubicBezTo>
                  <a:cubicBezTo>
                    <a:pt x="58" y="63"/>
                    <a:pt x="49" y="68"/>
                    <a:pt x="39" y="68"/>
                  </a:cubicBezTo>
                  <a:cubicBezTo>
                    <a:pt x="23" y="68"/>
                    <a:pt x="10" y="55"/>
                    <a:pt x="10" y="40"/>
                  </a:cubicBezTo>
                  <a:cubicBezTo>
                    <a:pt x="10" y="24"/>
                    <a:pt x="23" y="11"/>
                    <a:pt x="39" y="11"/>
                  </a:cubicBezTo>
                  <a:cubicBezTo>
                    <a:pt x="46" y="11"/>
                    <a:pt x="52" y="13"/>
                    <a:pt x="57" y="16"/>
                  </a:cubicBezTo>
                  <a:cubicBezTo>
                    <a:pt x="56" y="17"/>
                    <a:pt x="56" y="17"/>
                    <a:pt x="56" y="17"/>
                  </a:cubicBezTo>
                  <a:lnTo>
                    <a:pt x="53" y="20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2436" y="1236"/>
              <a:ext cx="45" cy="116"/>
            </a:xfrm>
            <a:custGeom>
              <a:avLst/>
              <a:gdLst>
                <a:gd name="T0" fmla="*/ 1 w 19"/>
                <a:gd name="T1" fmla="*/ 43 h 49"/>
                <a:gd name="T2" fmla="*/ 9 w 19"/>
                <a:gd name="T3" fmla="*/ 25 h 49"/>
                <a:gd name="T4" fmla="*/ 1 w 19"/>
                <a:gd name="T5" fmla="*/ 6 h 49"/>
                <a:gd name="T6" fmla="*/ 1 w 19"/>
                <a:gd name="T7" fmla="*/ 1 h 49"/>
                <a:gd name="T8" fmla="*/ 6 w 19"/>
                <a:gd name="T9" fmla="*/ 1 h 49"/>
                <a:gd name="T10" fmla="*/ 6 w 19"/>
                <a:gd name="T11" fmla="*/ 48 h 49"/>
                <a:gd name="T12" fmla="*/ 1 w 19"/>
                <a:gd name="T13" fmla="*/ 48 h 49"/>
                <a:gd name="T14" fmla="*/ 1 w 19"/>
                <a:gd name="T15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49">
                  <a:moveTo>
                    <a:pt x="1" y="43"/>
                  </a:moveTo>
                  <a:cubicBezTo>
                    <a:pt x="6" y="38"/>
                    <a:pt x="9" y="31"/>
                    <a:pt x="9" y="25"/>
                  </a:cubicBezTo>
                  <a:cubicBezTo>
                    <a:pt x="9" y="18"/>
                    <a:pt x="6" y="11"/>
                    <a:pt x="1" y="6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19" y="14"/>
                    <a:pt x="19" y="35"/>
                    <a:pt x="6" y="48"/>
                  </a:cubicBezTo>
                  <a:cubicBezTo>
                    <a:pt x="5" y="49"/>
                    <a:pt x="3" y="49"/>
                    <a:pt x="1" y="48"/>
                  </a:cubicBezTo>
                  <a:cubicBezTo>
                    <a:pt x="0" y="47"/>
                    <a:pt x="0" y="44"/>
                    <a:pt x="1" y="43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2419" y="1252"/>
              <a:ext cx="36" cy="83"/>
            </a:xfrm>
            <a:custGeom>
              <a:avLst/>
              <a:gdLst>
                <a:gd name="T0" fmla="*/ 1 w 15"/>
                <a:gd name="T1" fmla="*/ 29 h 35"/>
                <a:gd name="T2" fmla="*/ 1 w 15"/>
                <a:gd name="T3" fmla="*/ 6 h 35"/>
                <a:gd name="T4" fmla="*/ 1 w 15"/>
                <a:gd name="T5" fmla="*/ 2 h 35"/>
                <a:gd name="T6" fmla="*/ 6 w 15"/>
                <a:gd name="T7" fmla="*/ 2 h 35"/>
                <a:gd name="T8" fmla="*/ 6 w 15"/>
                <a:gd name="T9" fmla="*/ 34 h 35"/>
                <a:gd name="T10" fmla="*/ 1 w 15"/>
                <a:gd name="T11" fmla="*/ 34 h 35"/>
                <a:gd name="T12" fmla="*/ 1 w 15"/>
                <a:gd name="T13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5">
                  <a:moveTo>
                    <a:pt x="1" y="29"/>
                  </a:moveTo>
                  <a:cubicBezTo>
                    <a:pt x="7" y="23"/>
                    <a:pt x="7" y="13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15" y="10"/>
                    <a:pt x="15" y="25"/>
                    <a:pt x="6" y="34"/>
                  </a:cubicBezTo>
                  <a:cubicBezTo>
                    <a:pt x="4" y="35"/>
                    <a:pt x="2" y="35"/>
                    <a:pt x="1" y="34"/>
                  </a:cubicBezTo>
                  <a:cubicBezTo>
                    <a:pt x="0" y="32"/>
                    <a:pt x="0" y="30"/>
                    <a:pt x="1" y="29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2287" y="1236"/>
              <a:ext cx="45" cy="116"/>
            </a:xfrm>
            <a:custGeom>
              <a:avLst/>
              <a:gdLst>
                <a:gd name="T0" fmla="*/ 17 w 19"/>
                <a:gd name="T1" fmla="*/ 6 h 49"/>
                <a:gd name="T2" fmla="*/ 10 w 19"/>
                <a:gd name="T3" fmla="*/ 25 h 49"/>
                <a:gd name="T4" fmla="*/ 17 w 19"/>
                <a:gd name="T5" fmla="*/ 43 h 49"/>
                <a:gd name="T6" fmla="*/ 17 w 19"/>
                <a:gd name="T7" fmla="*/ 48 h 49"/>
                <a:gd name="T8" fmla="*/ 13 w 19"/>
                <a:gd name="T9" fmla="*/ 48 h 49"/>
                <a:gd name="T10" fmla="*/ 13 w 19"/>
                <a:gd name="T11" fmla="*/ 1 h 49"/>
                <a:gd name="T12" fmla="*/ 17 w 19"/>
                <a:gd name="T13" fmla="*/ 1 h 49"/>
                <a:gd name="T14" fmla="*/ 17 w 19"/>
                <a:gd name="T15" fmla="*/ 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49">
                  <a:moveTo>
                    <a:pt x="17" y="6"/>
                  </a:moveTo>
                  <a:cubicBezTo>
                    <a:pt x="12" y="11"/>
                    <a:pt x="10" y="18"/>
                    <a:pt x="10" y="25"/>
                  </a:cubicBezTo>
                  <a:cubicBezTo>
                    <a:pt x="10" y="31"/>
                    <a:pt x="12" y="38"/>
                    <a:pt x="17" y="43"/>
                  </a:cubicBezTo>
                  <a:cubicBezTo>
                    <a:pt x="19" y="44"/>
                    <a:pt x="19" y="47"/>
                    <a:pt x="17" y="48"/>
                  </a:cubicBezTo>
                  <a:cubicBezTo>
                    <a:pt x="16" y="49"/>
                    <a:pt x="14" y="49"/>
                    <a:pt x="13" y="48"/>
                  </a:cubicBezTo>
                  <a:cubicBezTo>
                    <a:pt x="0" y="35"/>
                    <a:pt x="0" y="14"/>
                    <a:pt x="13" y="1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3"/>
                    <a:pt x="19" y="5"/>
                    <a:pt x="17" y="6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2313" y="1252"/>
              <a:ext cx="35" cy="83"/>
            </a:xfrm>
            <a:custGeom>
              <a:avLst/>
              <a:gdLst>
                <a:gd name="T0" fmla="*/ 14 w 15"/>
                <a:gd name="T1" fmla="*/ 6 h 35"/>
                <a:gd name="T2" fmla="*/ 14 w 15"/>
                <a:gd name="T3" fmla="*/ 29 h 35"/>
                <a:gd name="T4" fmla="*/ 14 w 15"/>
                <a:gd name="T5" fmla="*/ 34 h 35"/>
                <a:gd name="T6" fmla="*/ 9 w 15"/>
                <a:gd name="T7" fmla="*/ 34 h 35"/>
                <a:gd name="T8" fmla="*/ 9 w 15"/>
                <a:gd name="T9" fmla="*/ 2 h 35"/>
                <a:gd name="T10" fmla="*/ 14 w 15"/>
                <a:gd name="T11" fmla="*/ 2 h 35"/>
                <a:gd name="T12" fmla="*/ 14 w 15"/>
                <a:gd name="T13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5">
                  <a:moveTo>
                    <a:pt x="14" y="6"/>
                  </a:moveTo>
                  <a:cubicBezTo>
                    <a:pt x="7" y="13"/>
                    <a:pt x="7" y="23"/>
                    <a:pt x="14" y="29"/>
                  </a:cubicBezTo>
                  <a:cubicBezTo>
                    <a:pt x="15" y="30"/>
                    <a:pt x="15" y="32"/>
                    <a:pt x="14" y="34"/>
                  </a:cubicBezTo>
                  <a:cubicBezTo>
                    <a:pt x="12" y="35"/>
                    <a:pt x="10" y="35"/>
                    <a:pt x="9" y="34"/>
                  </a:cubicBezTo>
                  <a:cubicBezTo>
                    <a:pt x="0" y="25"/>
                    <a:pt x="0" y="10"/>
                    <a:pt x="9" y="2"/>
                  </a:cubicBezTo>
                  <a:cubicBezTo>
                    <a:pt x="10" y="0"/>
                    <a:pt x="12" y="0"/>
                    <a:pt x="14" y="2"/>
                  </a:cubicBezTo>
                  <a:cubicBezTo>
                    <a:pt x="15" y="3"/>
                    <a:pt x="15" y="5"/>
                    <a:pt x="14" y="6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 noEditPoints="1"/>
            </p:cNvSpPr>
            <p:nvPr/>
          </p:nvSpPr>
          <p:spPr bwMode="auto">
            <a:xfrm>
              <a:off x="2282" y="1375"/>
              <a:ext cx="187" cy="67"/>
            </a:xfrm>
            <a:custGeom>
              <a:avLst/>
              <a:gdLst>
                <a:gd name="T0" fmla="*/ 77 w 79"/>
                <a:gd name="T1" fmla="*/ 0 h 28"/>
                <a:gd name="T2" fmla="*/ 2 w 79"/>
                <a:gd name="T3" fmla="*/ 0 h 28"/>
                <a:gd name="T4" fmla="*/ 0 w 79"/>
                <a:gd name="T5" fmla="*/ 2 h 28"/>
                <a:gd name="T6" fmla="*/ 0 w 79"/>
                <a:gd name="T7" fmla="*/ 26 h 28"/>
                <a:gd name="T8" fmla="*/ 2 w 79"/>
                <a:gd name="T9" fmla="*/ 28 h 28"/>
                <a:gd name="T10" fmla="*/ 77 w 79"/>
                <a:gd name="T11" fmla="*/ 28 h 28"/>
                <a:gd name="T12" fmla="*/ 79 w 79"/>
                <a:gd name="T13" fmla="*/ 26 h 28"/>
                <a:gd name="T14" fmla="*/ 79 w 79"/>
                <a:gd name="T15" fmla="*/ 2 h 28"/>
                <a:gd name="T16" fmla="*/ 77 w 79"/>
                <a:gd name="T17" fmla="*/ 0 h 28"/>
                <a:gd name="T18" fmla="*/ 14 w 79"/>
                <a:gd name="T19" fmla="*/ 19 h 28"/>
                <a:gd name="T20" fmla="*/ 6 w 79"/>
                <a:gd name="T21" fmla="*/ 14 h 28"/>
                <a:gd name="T22" fmla="*/ 14 w 79"/>
                <a:gd name="T23" fmla="*/ 8 h 28"/>
                <a:gd name="T24" fmla="*/ 23 w 79"/>
                <a:gd name="T25" fmla="*/ 14 h 28"/>
                <a:gd name="T26" fmla="*/ 14 w 79"/>
                <a:gd name="T27" fmla="*/ 19 h 28"/>
                <a:gd name="T28" fmla="*/ 72 w 79"/>
                <a:gd name="T29" fmla="*/ 16 h 28"/>
                <a:gd name="T30" fmla="*/ 70 w 79"/>
                <a:gd name="T31" fmla="*/ 18 h 28"/>
                <a:gd name="T32" fmla="*/ 36 w 79"/>
                <a:gd name="T33" fmla="*/ 18 h 28"/>
                <a:gd name="T34" fmla="*/ 34 w 79"/>
                <a:gd name="T35" fmla="*/ 16 h 28"/>
                <a:gd name="T36" fmla="*/ 34 w 79"/>
                <a:gd name="T37" fmla="*/ 12 h 28"/>
                <a:gd name="T38" fmla="*/ 36 w 79"/>
                <a:gd name="T39" fmla="*/ 10 h 28"/>
                <a:gd name="T40" fmla="*/ 70 w 79"/>
                <a:gd name="T41" fmla="*/ 10 h 28"/>
                <a:gd name="T42" fmla="*/ 72 w 79"/>
                <a:gd name="T43" fmla="*/ 12 h 28"/>
                <a:gd name="T44" fmla="*/ 72 w 79"/>
                <a:gd name="T45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9" h="28">
                  <a:moveTo>
                    <a:pt x="77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8" y="28"/>
                    <a:pt x="79" y="27"/>
                    <a:pt x="79" y="26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1"/>
                    <a:pt x="78" y="0"/>
                    <a:pt x="77" y="0"/>
                  </a:cubicBezTo>
                  <a:close/>
                  <a:moveTo>
                    <a:pt x="14" y="19"/>
                  </a:moveTo>
                  <a:cubicBezTo>
                    <a:pt x="10" y="19"/>
                    <a:pt x="6" y="17"/>
                    <a:pt x="6" y="14"/>
                  </a:cubicBezTo>
                  <a:cubicBezTo>
                    <a:pt x="6" y="11"/>
                    <a:pt x="10" y="8"/>
                    <a:pt x="14" y="8"/>
                  </a:cubicBezTo>
                  <a:cubicBezTo>
                    <a:pt x="19" y="8"/>
                    <a:pt x="23" y="11"/>
                    <a:pt x="23" y="14"/>
                  </a:cubicBezTo>
                  <a:cubicBezTo>
                    <a:pt x="23" y="17"/>
                    <a:pt x="19" y="19"/>
                    <a:pt x="14" y="19"/>
                  </a:cubicBezTo>
                  <a:close/>
                  <a:moveTo>
                    <a:pt x="72" y="16"/>
                  </a:moveTo>
                  <a:cubicBezTo>
                    <a:pt x="72" y="17"/>
                    <a:pt x="71" y="18"/>
                    <a:pt x="70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8"/>
                    <a:pt x="34" y="17"/>
                    <a:pt x="34" y="1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1"/>
                    <a:pt x="35" y="10"/>
                    <a:pt x="36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1" y="10"/>
                    <a:pt x="72" y="11"/>
                    <a:pt x="72" y="12"/>
                  </a:cubicBezTo>
                  <a:lnTo>
                    <a:pt x="72" y="16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2372" y="1285"/>
              <a:ext cx="21" cy="83"/>
            </a:xfrm>
            <a:custGeom>
              <a:avLst/>
              <a:gdLst>
                <a:gd name="T0" fmla="*/ 9 w 9"/>
                <a:gd name="T1" fmla="*/ 32 h 35"/>
                <a:gd name="T2" fmla="*/ 7 w 9"/>
                <a:gd name="T3" fmla="*/ 35 h 35"/>
                <a:gd name="T4" fmla="*/ 2 w 9"/>
                <a:gd name="T5" fmla="*/ 35 h 35"/>
                <a:gd name="T6" fmla="*/ 0 w 9"/>
                <a:gd name="T7" fmla="*/ 32 h 35"/>
                <a:gd name="T8" fmla="*/ 0 w 9"/>
                <a:gd name="T9" fmla="*/ 2 h 35"/>
                <a:gd name="T10" fmla="*/ 2 w 9"/>
                <a:gd name="T11" fmla="*/ 0 h 35"/>
                <a:gd name="T12" fmla="*/ 7 w 9"/>
                <a:gd name="T13" fmla="*/ 0 h 35"/>
                <a:gd name="T14" fmla="*/ 9 w 9"/>
                <a:gd name="T15" fmla="*/ 2 h 35"/>
                <a:gd name="T16" fmla="*/ 9 w 9"/>
                <a:gd name="T17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5">
                  <a:moveTo>
                    <a:pt x="9" y="32"/>
                  </a:moveTo>
                  <a:cubicBezTo>
                    <a:pt x="9" y="34"/>
                    <a:pt x="8" y="35"/>
                    <a:pt x="7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4"/>
                    <a:pt x="0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lnTo>
                    <a:pt x="9" y="32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3962" y="1257"/>
              <a:ext cx="170" cy="156"/>
            </a:xfrm>
            <a:custGeom>
              <a:avLst/>
              <a:gdLst>
                <a:gd name="T0" fmla="*/ 69 w 72"/>
                <a:gd name="T1" fmla="*/ 1 h 66"/>
                <a:gd name="T2" fmla="*/ 60 w 72"/>
                <a:gd name="T3" fmla="*/ 3 h 66"/>
                <a:gd name="T4" fmla="*/ 30 w 72"/>
                <a:gd name="T5" fmla="*/ 50 h 66"/>
                <a:gd name="T6" fmla="*/ 15 w 72"/>
                <a:gd name="T7" fmla="*/ 31 h 66"/>
                <a:gd name="T8" fmla="*/ 0 w 72"/>
                <a:gd name="T9" fmla="*/ 31 h 66"/>
                <a:gd name="T10" fmla="*/ 1 w 72"/>
                <a:gd name="T11" fmla="*/ 31 h 66"/>
                <a:gd name="T12" fmla="*/ 26 w 72"/>
                <a:gd name="T13" fmla="*/ 64 h 66"/>
                <a:gd name="T14" fmla="*/ 30 w 72"/>
                <a:gd name="T15" fmla="*/ 66 h 66"/>
                <a:gd name="T16" fmla="*/ 30 w 72"/>
                <a:gd name="T17" fmla="*/ 66 h 66"/>
                <a:gd name="T18" fmla="*/ 35 w 72"/>
                <a:gd name="T19" fmla="*/ 64 h 66"/>
                <a:gd name="T20" fmla="*/ 70 w 72"/>
                <a:gd name="T21" fmla="*/ 10 h 66"/>
                <a:gd name="T22" fmla="*/ 69 w 72"/>
                <a:gd name="T2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66">
                  <a:moveTo>
                    <a:pt x="69" y="1"/>
                  </a:moveTo>
                  <a:cubicBezTo>
                    <a:pt x="66" y="0"/>
                    <a:pt x="62" y="0"/>
                    <a:pt x="60" y="3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7" y="66"/>
                    <a:pt x="28" y="66"/>
                    <a:pt x="30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2" y="66"/>
                    <a:pt x="34" y="65"/>
                    <a:pt x="35" y="64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2" y="7"/>
                    <a:pt x="71" y="3"/>
                    <a:pt x="69" y="1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/>
            </p:cNvSpPr>
            <p:nvPr/>
          </p:nvSpPr>
          <p:spPr bwMode="auto">
            <a:xfrm>
              <a:off x="3598" y="1404"/>
              <a:ext cx="56" cy="66"/>
            </a:xfrm>
            <a:custGeom>
              <a:avLst/>
              <a:gdLst>
                <a:gd name="T0" fmla="*/ 22 w 24"/>
                <a:gd name="T1" fmla="*/ 21 h 28"/>
                <a:gd name="T2" fmla="*/ 15 w 24"/>
                <a:gd name="T3" fmla="*/ 21 h 28"/>
                <a:gd name="T4" fmla="*/ 15 w 24"/>
                <a:gd name="T5" fmla="*/ 1 h 28"/>
                <a:gd name="T6" fmla="*/ 14 w 24"/>
                <a:gd name="T7" fmla="*/ 0 h 28"/>
                <a:gd name="T8" fmla="*/ 10 w 24"/>
                <a:gd name="T9" fmla="*/ 0 h 28"/>
                <a:gd name="T10" fmla="*/ 9 w 24"/>
                <a:gd name="T11" fmla="*/ 1 h 28"/>
                <a:gd name="T12" fmla="*/ 9 w 24"/>
                <a:gd name="T13" fmla="*/ 21 h 28"/>
                <a:gd name="T14" fmla="*/ 2 w 24"/>
                <a:gd name="T15" fmla="*/ 21 h 28"/>
                <a:gd name="T16" fmla="*/ 0 w 24"/>
                <a:gd name="T17" fmla="*/ 23 h 28"/>
                <a:gd name="T18" fmla="*/ 0 w 24"/>
                <a:gd name="T19" fmla="*/ 26 h 28"/>
                <a:gd name="T20" fmla="*/ 2 w 24"/>
                <a:gd name="T21" fmla="*/ 28 h 28"/>
                <a:gd name="T22" fmla="*/ 22 w 24"/>
                <a:gd name="T23" fmla="*/ 28 h 28"/>
                <a:gd name="T24" fmla="*/ 24 w 24"/>
                <a:gd name="T25" fmla="*/ 26 h 28"/>
                <a:gd name="T26" fmla="*/ 24 w 24"/>
                <a:gd name="T27" fmla="*/ 23 h 28"/>
                <a:gd name="T28" fmla="*/ 22 w 24"/>
                <a:gd name="T29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8">
                  <a:moveTo>
                    <a:pt x="22" y="21"/>
                  </a:moveTo>
                  <a:cubicBezTo>
                    <a:pt x="15" y="21"/>
                    <a:pt x="15" y="21"/>
                    <a:pt x="15" y="2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0" y="22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4" y="27"/>
                    <a:pt x="24" y="26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3" y="21"/>
                    <a:pt x="22" y="21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3569" y="1290"/>
              <a:ext cx="114" cy="121"/>
            </a:xfrm>
            <a:custGeom>
              <a:avLst/>
              <a:gdLst>
                <a:gd name="T0" fmla="*/ 47 w 48"/>
                <a:gd name="T1" fmla="*/ 7 h 51"/>
                <a:gd name="T2" fmla="*/ 48 w 48"/>
                <a:gd name="T3" fmla="*/ 13 h 51"/>
                <a:gd name="T4" fmla="*/ 48 w 48"/>
                <a:gd name="T5" fmla="*/ 25 h 51"/>
                <a:gd name="T6" fmla="*/ 48 w 48"/>
                <a:gd name="T7" fmla="*/ 31 h 51"/>
                <a:gd name="T8" fmla="*/ 47 w 48"/>
                <a:gd name="T9" fmla="*/ 34 h 51"/>
                <a:gd name="T10" fmla="*/ 45 w 48"/>
                <a:gd name="T11" fmla="*/ 40 h 51"/>
                <a:gd name="T12" fmla="*/ 39 w 48"/>
                <a:gd name="T13" fmla="*/ 46 h 51"/>
                <a:gd name="T14" fmla="*/ 31 w 48"/>
                <a:gd name="T15" fmla="*/ 50 h 51"/>
                <a:gd name="T16" fmla="*/ 25 w 48"/>
                <a:gd name="T17" fmla="*/ 51 h 51"/>
                <a:gd name="T18" fmla="*/ 24 w 48"/>
                <a:gd name="T19" fmla="*/ 51 h 51"/>
                <a:gd name="T20" fmla="*/ 24 w 48"/>
                <a:gd name="T21" fmla="*/ 51 h 51"/>
                <a:gd name="T22" fmla="*/ 23 w 48"/>
                <a:gd name="T23" fmla="*/ 51 h 51"/>
                <a:gd name="T24" fmla="*/ 20 w 48"/>
                <a:gd name="T25" fmla="*/ 51 h 51"/>
                <a:gd name="T26" fmla="*/ 17 w 48"/>
                <a:gd name="T27" fmla="*/ 50 h 51"/>
                <a:gd name="T28" fmla="*/ 11 w 48"/>
                <a:gd name="T29" fmla="*/ 48 h 51"/>
                <a:gd name="T30" fmla="*/ 5 w 48"/>
                <a:gd name="T31" fmla="*/ 42 h 51"/>
                <a:gd name="T32" fmla="*/ 1 w 48"/>
                <a:gd name="T33" fmla="*/ 34 h 51"/>
                <a:gd name="T34" fmla="*/ 0 w 48"/>
                <a:gd name="T35" fmla="*/ 25 h 51"/>
                <a:gd name="T36" fmla="*/ 0 w 48"/>
                <a:gd name="T37" fmla="*/ 13 h 51"/>
                <a:gd name="T38" fmla="*/ 1 w 48"/>
                <a:gd name="T39" fmla="*/ 7 h 51"/>
                <a:gd name="T40" fmla="*/ 3 w 48"/>
                <a:gd name="T41" fmla="*/ 1 h 51"/>
                <a:gd name="T42" fmla="*/ 4 w 48"/>
                <a:gd name="T43" fmla="*/ 2 h 51"/>
                <a:gd name="T44" fmla="*/ 4 w 48"/>
                <a:gd name="T45" fmla="*/ 7 h 51"/>
                <a:gd name="T46" fmla="*/ 4 w 48"/>
                <a:gd name="T47" fmla="*/ 13 h 51"/>
                <a:gd name="T48" fmla="*/ 4 w 48"/>
                <a:gd name="T49" fmla="*/ 25 h 51"/>
                <a:gd name="T50" fmla="*/ 4 w 48"/>
                <a:gd name="T51" fmla="*/ 31 h 51"/>
                <a:gd name="T52" fmla="*/ 7 w 48"/>
                <a:gd name="T53" fmla="*/ 38 h 51"/>
                <a:gd name="T54" fmla="*/ 11 w 48"/>
                <a:gd name="T55" fmla="*/ 43 h 51"/>
                <a:gd name="T56" fmla="*/ 18 w 48"/>
                <a:gd name="T57" fmla="*/ 46 h 51"/>
                <a:gd name="T58" fmla="*/ 23 w 48"/>
                <a:gd name="T59" fmla="*/ 47 h 51"/>
                <a:gd name="T60" fmla="*/ 24 w 48"/>
                <a:gd name="T61" fmla="*/ 47 h 51"/>
                <a:gd name="T62" fmla="*/ 24 w 48"/>
                <a:gd name="T63" fmla="*/ 47 h 51"/>
                <a:gd name="T64" fmla="*/ 25 w 48"/>
                <a:gd name="T65" fmla="*/ 47 h 51"/>
                <a:gd name="T66" fmla="*/ 28 w 48"/>
                <a:gd name="T67" fmla="*/ 47 h 51"/>
                <a:gd name="T68" fmla="*/ 35 w 48"/>
                <a:gd name="T69" fmla="*/ 44 h 51"/>
                <a:gd name="T70" fmla="*/ 40 w 48"/>
                <a:gd name="T71" fmla="*/ 40 h 51"/>
                <a:gd name="T72" fmla="*/ 43 w 48"/>
                <a:gd name="T73" fmla="*/ 33 h 51"/>
                <a:gd name="T74" fmla="*/ 44 w 48"/>
                <a:gd name="T75" fmla="*/ 25 h 51"/>
                <a:gd name="T76" fmla="*/ 44 w 48"/>
                <a:gd name="T77" fmla="*/ 13 h 51"/>
                <a:gd name="T78" fmla="*/ 44 w 48"/>
                <a:gd name="T79" fmla="*/ 7 h 51"/>
                <a:gd name="T80" fmla="*/ 44 w 48"/>
                <a:gd name="T81" fmla="*/ 2 h 51"/>
                <a:gd name="T82" fmla="*/ 45 w 48"/>
                <a:gd name="T83" fmla="*/ 1 h 51"/>
                <a:gd name="T84" fmla="*/ 47 w 48"/>
                <a:gd name="T85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51">
                  <a:moveTo>
                    <a:pt x="47" y="7"/>
                  </a:moveTo>
                  <a:cubicBezTo>
                    <a:pt x="48" y="8"/>
                    <a:pt x="48" y="11"/>
                    <a:pt x="48" y="13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7"/>
                    <a:pt x="48" y="29"/>
                    <a:pt x="48" y="31"/>
                  </a:cubicBezTo>
                  <a:cubicBezTo>
                    <a:pt x="48" y="31"/>
                    <a:pt x="48" y="32"/>
                    <a:pt x="47" y="34"/>
                  </a:cubicBezTo>
                  <a:cubicBezTo>
                    <a:pt x="47" y="36"/>
                    <a:pt x="46" y="38"/>
                    <a:pt x="45" y="40"/>
                  </a:cubicBezTo>
                  <a:cubicBezTo>
                    <a:pt x="44" y="41"/>
                    <a:pt x="40" y="45"/>
                    <a:pt x="39" y="46"/>
                  </a:cubicBezTo>
                  <a:cubicBezTo>
                    <a:pt x="38" y="47"/>
                    <a:pt x="33" y="50"/>
                    <a:pt x="31" y="50"/>
                  </a:cubicBezTo>
                  <a:cubicBezTo>
                    <a:pt x="30" y="51"/>
                    <a:pt x="25" y="51"/>
                    <a:pt x="25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1" y="51"/>
                    <a:pt x="20" y="51"/>
                  </a:cubicBezTo>
                  <a:cubicBezTo>
                    <a:pt x="20" y="51"/>
                    <a:pt x="18" y="51"/>
                    <a:pt x="17" y="50"/>
                  </a:cubicBezTo>
                  <a:cubicBezTo>
                    <a:pt x="15" y="50"/>
                    <a:pt x="13" y="48"/>
                    <a:pt x="11" y="48"/>
                  </a:cubicBezTo>
                  <a:cubicBezTo>
                    <a:pt x="10" y="47"/>
                    <a:pt x="6" y="43"/>
                    <a:pt x="5" y="42"/>
                  </a:cubicBezTo>
                  <a:cubicBezTo>
                    <a:pt x="4" y="41"/>
                    <a:pt x="1" y="36"/>
                    <a:pt x="1" y="34"/>
                  </a:cubicBezTo>
                  <a:cubicBezTo>
                    <a:pt x="0" y="32"/>
                    <a:pt x="0" y="27"/>
                    <a:pt x="0" y="2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8"/>
                    <a:pt x="1" y="7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11"/>
                    <a:pt x="4" y="13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7"/>
                    <a:pt x="4" y="29"/>
                    <a:pt x="4" y="31"/>
                  </a:cubicBezTo>
                  <a:cubicBezTo>
                    <a:pt x="4" y="32"/>
                    <a:pt x="6" y="36"/>
                    <a:pt x="7" y="38"/>
                  </a:cubicBezTo>
                  <a:cubicBezTo>
                    <a:pt x="7" y="39"/>
                    <a:pt x="10" y="42"/>
                    <a:pt x="11" y="43"/>
                  </a:cubicBezTo>
                  <a:cubicBezTo>
                    <a:pt x="12" y="44"/>
                    <a:pt x="17" y="46"/>
                    <a:pt x="18" y="46"/>
                  </a:cubicBezTo>
                  <a:cubicBezTo>
                    <a:pt x="19" y="47"/>
                    <a:pt x="23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6" y="47"/>
                    <a:pt x="28" y="47"/>
                  </a:cubicBezTo>
                  <a:cubicBezTo>
                    <a:pt x="29" y="47"/>
                    <a:pt x="34" y="45"/>
                    <a:pt x="35" y="44"/>
                  </a:cubicBezTo>
                  <a:cubicBezTo>
                    <a:pt x="36" y="44"/>
                    <a:pt x="39" y="41"/>
                    <a:pt x="40" y="40"/>
                  </a:cubicBezTo>
                  <a:cubicBezTo>
                    <a:pt x="41" y="38"/>
                    <a:pt x="43" y="34"/>
                    <a:pt x="43" y="33"/>
                  </a:cubicBezTo>
                  <a:cubicBezTo>
                    <a:pt x="44" y="32"/>
                    <a:pt x="44" y="27"/>
                    <a:pt x="44" y="25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1"/>
                    <a:pt x="44" y="8"/>
                    <a:pt x="44" y="7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0"/>
                    <a:pt x="45" y="0"/>
                    <a:pt x="45" y="1"/>
                  </a:cubicBezTo>
                  <a:lnTo>
                    <a:pt x="47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 noEditPoints="1"/>
            </p:cNvSpPr>
            <p:nvPr/>
          </p:nvSpPr>
          <p:spPr bwMode="auto">
            <a:xfrm>
              <a:off x="3586" y="1205"/>
              <a:ext cx="80" cy="185"/>
            </a:xfrm>
            <a:custGeom>
              <a:avLst/>
              <a:gdLst>
                <a:gd name="T0" fmla="*/ 0 w 34"/>
                <a:gd name="T1" fmla="*/ 18 h 78"/>
                <a:gd name="T2" fmla="*/ 11 w 34"/>
                <a:gd name="T3" fmla="*/ 18 h 78"/>
                <a:gd name="T4" fmla="*/ 14 w 34"/>
                <a:gd name="T5" fmla="*/ 20 h 78"/>
                <a:gd name="T6" fmla="*/ 11 w 34"/>
                <a:gd name="T7" fmla="*/ 23 h 78"/>
                <a:gd name="T8" fmla="*/ 0 w 34"/>
                <a:gd name="T9" fmla="*/ 23 h 78"/>
                <a:gd name="T10" fmla="*/ 0 w 34"/>
                <a:gd name="T11" fmla="*/ 27 h 78"/>
                <a:gd name="T12" fmla="*/ 11 w 34"/>
                <a:gd name="T13" fmla="*/ 27 h 78"/>
                <a:gd name="T14" fmla="*/ 14 w 34"/>
                <a:gd name="T15" fmla="*/ 29 h 78"/>
                <a:gd name="T16" fmla="*/ 11 w 34"/>
                <a:gd name="T17" fmla="*/ 32 h 78"/>
                <a:gd name="T18" fmla="*/ 0 w 34"/>
                <a:gd name="T19" fmla="*/ 32 h 78"/>
                <a:gd name="T20" fmla="*/ 0 w 34"/>
                <a:gd name="T21" fmla="*/ 36 h 78"/>
                <a:gd name="T22" fmla="*/ 11 w 34"/>
                <a:gd name="T23" fmla="*/ 36 h 78"/>
                <a:gd name="T24" fmla="*/ 14 w 34"/>
                <a:gd name="T25" fmla="*/ 39 h 78"/>
                <a:gd name="T26" fmla="*/ 11 w 34"/>
                <a:gd name="T27" fmla="*/ 41 h 78"/>
                <a:gd name="T28" fmla="*/ 0 w 34"/>
                <a:gd name="T29" fmla="*/ 41 h 78"/>
                <a:gd name="T30" fmla="*/ 0 w 34"/>
                <a:gd name="T31" fmla="*/ 45 h 78"/>
                <a:gd name="T32" fmla="*/ 11 w 34"/>
                <a:gd name="T33" fmla="*/ 45 h 78"/>
                <a:gd name="T34" fmla="*/ 14 w 34"/>
                <a:gd name="T35" fmla="*/ 48 h 78"/>
                <a:gd name="T36" fmla="*/ 11 w 34"/>
                <a:gd name="T37" fmla="*/ 51 h 78"/>
                <a:gd name="T38" fmla="*/ 0 w 34"/>
                <a:gd name="T39" fmla="*/ 51 h 78"/>
                <a:gd name="T40" fmla="*/ 0 w 34"/>
                <a:gd name="T41" fmla="*/ 54 h 78"/>
                <a:gd name="T42" fmla="*/ 11 w 34"/>
                <a:gd name="T43" fmla="*/ 54 h 78"/>
                <a:gd name="T44" fmla="*/ 14 w 34"/>
                <a:gd name="T45" fmla="*/ 57 h 78"/>
                <a:gd name="T46" fmla="*/ 11 w 34"/>
                <a:gd name="T47" fmla="*/ 60 h 78"/>
                <a:gd name="T48" fmla="*/ 0 w 34"/>
                <a:gd name="T49" fmla="*/ 60 h 78"/>
                <a:gd name="T50" fmla="*/ 0 w 34"/>
                <a:gd name="T51" fmla="*/ 61 h 78"/>
                <a:gd name="T52" fmla="*/ 17 w 34"/>
                <a:gd name="T53" fmla="*/ 78 h 78"/>
                <a:gd name="T54" fmla="*/ 17 w 34"/>
                <a:gd name="T55" fmla="*/ 0 h 78"/>
                <a:gd name="T56" fmla="*/ 0 w 34"/>
                <a:gd name="T57" fmla="*/ 18 h 78"/>
                <a:gd name="T58" fmla="*/ 20 w 34"/>
                <a:gd name="T59" fmla="*/ 20 h 78"/>
                <a:gd name="T60" fmla="*/ 23 w 34"/>
                <a:gd name="T61" fmla="*/ 18 h 78"/>
                <a:gd name="T62" fmla="*/ 34 w 34"/>
                <a:gd name="T63" fmla="*/ 18 h 78"/>
                <a:gd name="T64" fmla="*/ 18 w 34"/>
                <a:gd name="T65" fmla="*/ 0 h 78"/>
                <a:gd name="T66" fmla="*/ 18 w 34"/>
                <a:gd name="T67" fmla="*/ 78 h 78"/>
                <a:gd name="T68" fmla="*/ 34 w 34"/>
                <a:gd name="T69" fmla="*/ 61 h 78"/>
                <a:gd name="T70" fmla="*/ 34 w 34"/>
                <a:gd name="T71" fmla="*/ 60 h 78"/>
                <a:gd name="T72" fmla="*/ 23 w 34"/>
                <a:gd name="T73" fmla="*/ 60 h 78"/>
                <a:gd name="T74" fmla="*/ 20 w 34"/>
                <a:gd name="T75" fmla="*/ 57 h 78"/>
                <a:gd name="T76" fmla="*/ 23 w 34"/>
                <a:gd name="T77" fmla="*/ 54 h 78"/>
                <a:gd name="T78" fmla="*/ 34 w 34"/>
                <a:gd name="T79" fmla="*/ 54 h 78"/>
                <a:gd name="T80" fmla="*/ 34 w 34"/>
                <a:gd name="T81" fmla="*/ 51 h 78"/>
                <a:gd name="T82" fmla="*/ 23 w 34"/>
                <a:gd name="T83" fmla="*/ 51 h 78"/>
                <a:gd name="T84" fmla="*/ 20 w 34"/>
                <a:gd name="T85" fmla="*/ 48 h 78"/>
                <a:gd name="T86" fmla="*/ 23 w 34"/>
                <a:gd name="T87" fmla="*/ 45 h 78"/>
                <a:gd name="T88" fmla="*/ 34 w 34"/>
                <a:gd name="T89" fmla="*/ 45 h 78"/>
                <a:gd name="T90" fmla="*/ 34 w 34"/>
                <a:gd name="T91" fmla="*/ 41 h 78"/>
                <a:gd name="T92" fmla="*/ 23 w 34"/>
                <a:gd name="T93" fmla="*/ 41 h 78"/>
                <a:gd name="T94" fmla="*/ 20 w 34"/>
                <a:gd name="T95" fmla="*/ 39 h 78"/>
                <a:gd name="T96" fmla="*/ 23 w 34"/>
                <a:gd name="T97" fmla="*/ 36 h 78"/>
                <a:gd name="T98" fmla="*/ 34 w 34"/>
                <a:gd name="T99" fmla="*/ 36 h 78"/>
                <a:gd name="T100" fmla="*/ 34 w 34"/>
                <a:gd name="T101" fmla="*/ 32 h 78"/>
                <a:gd name="T102" fmla="*/ 23 w 34"/>
                <a:gd name="T103" fmla="*/ 32 h 78"/>
                <a:gd name="T104" fmla="*/ 20 w 34"/>
                <a:gd name="T105" fmla="*/ 29 h 78"/>
                <a:gd name="T106" fmla="*/ 23 w 34"/>
                <a:gd name="T107" fmla="*/ 27 h 78"/>
                <a:gd name="T108" fmla="*/ 34 w 34"/>
                <a:gd name="T109" fmla="*/ 27 h 78"/>
                <a:gd name="T110" fmla="*/ 34 w 34"/>
                <a:gd name="T111" fmla="*/ 23 h 78"/>
                <a:gd name="T112" fmla="*/ 23 w 34"/>
                <a:gd name="T113" fmla="*/ 23 h 78"/>
                <a:gd name="T114" fmla="*/ 20 w 34"/>
                <a:gd name="T115" fmla="*/ 2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" h="78">
                  <a:moveTo>
                    <a:pt x="0" y="18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13" y="18"/>
                    <a:pt x="14" y="19"/>
                    <a:pt x="14" y="20"/>
                  </a:cubicBezTo>
                  <a:cubicBezTo>
                    <a:pt x="14" y="22"/>
                    <a:pt x="13" y="23"/>
                    <a:pt x="1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7"/>
                    <a:pt x="14" y="28"/>
                    <a:pt x="14" y="29"/>
                  </a:cubicBezTo>
                  <a:cubicBezTo>
                    <a:pt x="14" y="31"/>
                    <a:pt x="13" y="32"/>
                    <a:pt x="11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3" y="36"/>
                    <a:pt x="14" y="37"/>
                    <a:pt x="14" y="39"/>
                  </a:cubicBezTo>
                  <a:cubicBezTo>
                    <a:pt x="14" y="40"/>
                    <a:pt x="13" y="41"/>
                    <a:pt x="11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3" y="45"/>
                    <a:pt x="14" y="46"/>
                    <a:pt x="14" y="48"/>
                  </a:cubicBezTo>
                  <a:cubicBezTo>
                    <a:pt x="14" y="49"/>
                    <a:pt x="13" y="51"/>
                    <a:pt x="11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3" y="54"/>
                    <a:pt x="14" y="56"/>
                    <a:pt x="14" y="57"/>
                  </a:cubicBezTo>
                  <a:cubicBezTo>
                    <a:pt x="14" y="59"/>
                    <a:pt x="13" y="60"/>
                    <a:pt x="11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7" y="78"/>
                    <a:pt x="17" y="7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1"/>
                    <a:pt x="0" y="8"/>
                    <a:pt x="0" y="18"/>
                  </a:cubicBezTo>
                  <a:close/>
                  <a:moveTo>
                    <a:pt x="20" y="20"/>
                  </a:moveTo>
                  <a:cubicBezTo>
                    <a:pt x="20" y="19"/>
                    <a:pt x="22" y="18"/>
                    <a:pt x="23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8"/>
                    <a:pt x="27" y="1"/>
                    <a:pt x="18" y="0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27" y="78"/>
                    <a:pt x="34" y="71"/>
                    <a:pt x="34" y="61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2" y="60"/>
                    <a:pt x="20" y="59"/>
                    <a:pt x="20" y="57"/>
                  </a:cubicBezTo>
                  <a:cubicBezTo>
                    <a:pt x="20" y="56"/>
                    <a:pt x="22" y="54"/>
                    <a:pt x="23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0" y="49"/>
                    <a:pt x="20" y="48"/>
                  </a:cubicBezTo>
                  <a:cubicBezTo>
                    <a:pt x="20" y="46"/>
                    <a:pt x="22" y="45"/>
                    <a:pt x="23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2" y="41"/>
                    <a:pt x="20" y="40"/>
                    <a:pt x="20" y="39"/>
                  </a:cubicBezTo>
                  <a:cubicBezTo>
                    <a:pt x="20" y="37"/>
                    <a:pt x="22" y="36"/>
                    <a:pt x="2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0" y="31"/>
                    <a:pt x="20" y="29"/>
                  </a:cubicBezTo>
                  <a:cubicBezTo>
                    <a:pt x="20" y="28"/>
                    <a:pt x="22" y="27"/>
                    <a:pt x="23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0" y="22"/>
                    <a:pt x="20" y="2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 noEditPoints="1"/>
            </p:cNvSpPr>
            <p:nvPr/>
          </p:nvSpPr>
          <p:spPr bwMode="auto">
            <a:xfrm>
              <a:off x="4317" y="1264"/>
              <a:ext cx="248" cy="154"/>
            </a:xfrm>
            <a:custGeom>
              <a:avLst/>
              <a:gdLst>
                <a:gd name="T0" fmla="*/ 99 w 105"/>
                <a:gd name="T1" fmla="*/ 53 h 65"/>
                <a:gd name="T2" fmla="*/ 98 w 105"/>
                <a:gd name="T3" fmla="*/ 53 h 65"/>
                <a:gd name="T4" fmla="*/ 98 w 105"/>
                <a:gd name="T5" fmla="*/ 2 h 65"/>
                <a:gd name="T6" fmla="*/ 97 w 105"/>
                <a:gd name="T7" fmla="*/ 0 h 65"/>
                <a:gd name="T8" fmla="*/ 95 w 105"/>
                <a:gd name="T9" fmla="*/ 0 h 65"/>
                <a:gd name="T10" fmla="*/ 10 w 105"/>
                <a:gd name="T11" fmla="*/ 0 h 65"/>
                <a:gd name="T12" fmla="*/ 8 w 105"/>
                <a:gd name="T13" fmla="*/ 0 h 65"/>
                <a:gd name="T14" fmla="*/ 7 w 105"/>
                <a:gd name="T15" fmla="*/ 2 h 65"/>
                <a:gd name="T16" fmla="*/ 7 w 105"/>
                <a:gd name="T17" fmla="*/ 53 h 65"/>
                <a:gd name="T18" fmla="*/ 6 w 105"/>
                <a:gd name="T19" fmla="*/ 53 h 65"/>
                <a:gd name="T20" fmla="*/ 0 w 105"/>
                <a:gd name="T21" fmla="*/ 59 h 65"/>
                <a:gd name="T22" fmla="*/ 6 w 105"/>
                <a:gd name="T23" fmla="*/ 65 h 65"/>
                <a:gd name="T24" fmla="*/ 99 w 105"/>
                <a:gd name="T25" fmla="*/ 65 h 65"/>
                <a:gd name="T26" fmla="*/ 105 w 105"/>
                <a:gd name="T27" fmla="*/ 59 h 65"/>
                <a:gd name="T28" fmla="*/ 99 w 105"/>
                <a:gd name="T29" fmla="*/ 53 h 65"/>
                <a:gd name="T30" fmla="*/ 71 w 105"/>
                <a:gd name="T31" fmla="*/ 60 h 65"/>
                <a:gd name="T32" fmla="*/ 70 w 105"/>
                <a:gd name="T33" fmla="*/ 61 h 65"/>
                <a:gd name="T34" fmla="*/ 35 w 105"/>
                <a:gd name="T35" fmla="*/ 61 h 65"/>
                <a:gd name="T36" fmla="*/ 34 w 105"/>
                <a:gd name="T37" fmla="*/ 60 h 65"/>
                <a:gd name="T38" fmla="*/ 34 w 105"/>
                <a:gd name="T39" fmla="*/ 56 h 65"/>
                <a:gd name="T40" fmla="*/ 35 w 105"/>
                <a:gd name="T41" fmla="*/ 55 h 65"/>
                <a:gd name="T42" fmla="*/ 70 w 105"/>
                <a:gd name="T43" fmla="*/ 55 h 65"/>
                <a:gd name="T44" fmla="*/ 71 w 105"/>
                <a:gd name="T45" fmla="*/ 56 h 65"/>
                <a:gd name="T46" fmla="*/ 71 w 105"/>
                <a:gd name="T47" fmla="*/ 60 h 65"/>
                <a:gd name="T48" fmla="*/ 94 w 105"/>
                <a:gd name="T49" fmla="*/ 53 h 65"/>
                <a:gd name="T50" fmla="*/ 11 w 105"/>
                <a:gd name="T51" fmla="*/ 53 h 65"/>
                <a:gd name="T52" fmla="*/ 11 w 105"/>
                <a:gd name="T53" fmla="*/ 4 h 65"/>
                <a:gd name="T54" fmla="*/ 94 w 105"/>
                <a:gd name="T55" fmla="*/ 4 h 65"/>
                <a:gd name="T56" fmla="*/ 94 w 105"/>
                <a:gd name="T57" fmla="*/ 5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5" h="65">
                  <a:moveTo>
                    <a:pt x="99" y="53"/>
                  </a:moveTo>
                  <a:cubicBezTo>
                    <a:pt x="98" y="53"/>
                    <a:pt x="98" y="53"/>
                    <a:pt x="98" y="53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1"/>
                    <a:pt x="97" y="0"/>
                  </a:cubicBezTo>
                  <a:cubicBezTo>
                    <a:pt x="97" y="0"/>
                    <a:pt x="96" y="0"/>
                    <a:pt x="9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2" y="53"/>
                    <a:pt x="0" y="56"/>
                    <a:pt x="0" y="59"/>
                  </a:cubicBezTo>
                  <a:cubicBezTo>
                    <a:pt x="0" y="62"/>
                    <a:pt x="2" y="65"/>
                    <a:pt x="6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5"/>
                    <a:pt x="105" y="62"/>
                    <a:pt x="105" y="59"/>
                  </a:cubicBezTo>
                  <a:cubicBezTo>
                    <a:pt x="105" y="56"/>
                    <a:pt x="102" y="53"/>
                    <a:pt x="99" y="53"/>
                  </a:cubicBezTo>
                  <a:close/>
                  <a:moveTo>
                    <a:pt x="71" y="60"/>
                  </a:moveTo>
                  <a:cubicBezTo>
                    <a:pt x="71" y="61"/>
                    <a:pt x="70" y="61"/>
                    <a:pt x="70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4" y="61"/>
                    <a:pt x="34" y="61"/>
                    <a:pt x="34" y="60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5"/>
                    <a:pt x="34" y="55"/>
                    <a:pt x="35" y="55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0" y="55"/>
                    <a:pt x="71" y="55"/>
                    <a:pt x="71" y="56"/>
                  </a:cubicBezTo>
                  <a:lnTo>
                    <a:pt x="71" y="60"/>
                  </a:lnTo>
                  <a:close/>
                  <a:moveTo>
                    <a:pt x="94" y="53"/>
                  </a:moveTo>
                  <a:cubicBezTo>
                    <a:pt x="11" y="53"/>
                    <a:pt x="11" y="53"/>
                    <a:pt x="11" y="5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4" y="4"/>
                    <a:pt x="94" y="4"/>
                    <a:pt x="94" y="4"/>
                  </a:cubicBezTo>
                  <a:lnTo>
                    <a:pt x="94" y="53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/>
            </p:cNvSpPr>
            <p:nvPr/>
          </p:nvSpPr>
          <p:spPr bwMode="auto">
            <a:xfrm>
              <a:off x="4381" y="1290"/>
              <a:ext cx="26" cy="81"/>
            </a:xfrm>
            <a:custGeom>
              <a:avLst/>
              <a:gdLst>
                <a:gd name="T0" fmla="*/ 7 w 11"/>
                <a:gd name="T1" fmla="*/ 0 h 34"/>
                <a:gd name="T2" fmla="*/ 0 w 11"/>
                <a:gd name="T3" fmla="*/ 16 h 34"/>
                <a:gd name="T4" fmla="*/ 8 w 11"/>
                <a:gd name="T5" fmla="*/ 34 h 34"/>
                <a:gd name="T6" fmla="*/ 10 w 11"/>
                <a:gd name="T7" fmla="*/ 34 h 34"/>
                <a:gd name="T8" fmla="*/ 10 w 11"/>
                <a:gd name="T9" fmla="*/ 32 h 34"/>
                <a:gd name="T10" fmla="*/ 3 w 11"/>
                <a:gd name="T11" fmla="*/ 16 h 34"/>
                <a:gd name="T12" fmla="*/ 9 w 11"/>
                <a:gd name="T13" fmla="*/ 2 h 34"/>
                <a:gd name="T14" fmla="*/ 9 w 11"/>
                <a:gd name="T15" fmla="*/ 0 h 34"/>
                <a:gd name="T16" fmla="*/ 7 w 11"/>
                <a:gd name="T1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4">
                  <a:moveTo>
                    <a:pt x="7" y="0"/>
                  </a:moveTo>
                  <a:cubicBezTo>
                    <a:pt x="2" y="5"/>
                    <a:pt x="0" y="10"/>
                    <a:pt x="0" y="16"/>
                  </a:cubicBezTo>
                  <a:cubicBezTo>
                    <a:pt x="0" y="22"/>
                    <a:pt x="3" y="29"/>
                    <a:pt x="8" y="34"/>
                  </a:cubicBezTo>
                  <a:cubicBezTo>
                    <a:pt x="8" y="34"/>
                    <a:pt x="9" y="34"/>
                    <a:pt x="10" y="34"/>
                  </a:cubicBezTo>
                  <a:cubicBezTo>
                    <a:pt x="11" y="33"/>
                    <a:pt x="11" y="32"/>
                    <a:pt x="10" y="32"/>
                  </a:cubicBezTo>
                  <a:cubicBezTo>
                    <a:pt x="6" y="27"/>
                    <a:pt x="3" y="22"/>
                    <a:pt x="3" y="16"/>
                  </a:cubicBezTo>
                  <a:cubicBezTo>
                    <a:pt x="3" y="11"/>
                    <a:pt x="5" y="6"/>
                    <a:pt x="9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4402" y="1295"/>
              <a:ext cx="21" cy="71"/>
            </a:xfrm>
            <a:custGeom>
              <a:avLst/>
              <a:gdLst>
                <a:gd name="T0" fmla="*/ 6 w 9"/>
                <a:gd name="T1" fmla="*/ 1 h 30"/>
                <a:gd name="T2" fmla="*/ 0 w 9"/>
                <a:gd name="T3" fmla="*/ 14 h 30"/>
                <a:gd name="T4" fmla="*/ 7 w 9"/>
                <a:gd name="T5" fmla="*/ 29 h 30"/>
                <a:gd name="T6" fmla="*/ 9 w 9"/>
                <a:gd name="T7" fmla="*/ 29 h 30"/>
                <a:gd name="T8" fmla="*/ 9 w 9"/>
                <a:gd name="T9" fmla="*/ 27 h 30"/>
                <a:gd name="T10" fmla="*/ 3 w 9"/>
                <a:gd name="T11" fmla="*/ 14 h 30"/>
                <a:gd name="T12" fmla="*/ 8 w 9"/>
                <a:gd name="T13" fmla="*/ 3 h 30"/>
                <a:gd name="T14" fmla="*/ 8 w 9"/>
                <a:gd name="T15" fmla="*/ 1 h 30"/>
                <a:gd name="T16" fmla="*/ 6 w 9"/>
                <a:gd name="T1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0">
                  <a:moveTo>
                    <a:pt x="6" y="1"/>
                  </a:moveTo>
                  <a:cubicBezTo>
                    <a:pt x="2" y="5"/>
                    <a:pt x="0" y="9"/>
                    <a:pt x="0" y="14"/>
                  </a:cubicBezTo>
                  <a:cubicBezTo>
                    <a:pt x="0" y="20"/>
                    <a:pt x="2" y="25"/>
                    <a:pt x="7" y="29"/>
                  </a:cubicBezTo>
                  <a:cubicBezTo>
                    <a:pt x="7" y="30"/>
                    <a:pt x="8" y="30"/>
                    <a:pt x="9" y="29"/>
                  </a:cubicBezTo>
                  <a:cubicBezTo>
                    <a:pt x="9" y="29"/>
                    <a:pt x="9" y="28"/>
                    <a:pt x="9" y="27"/>
                  </a:cubicBezTo>
                  <a:cubicBezTo>
                    <a:pt x="5" y="23"/>
                    <a:pt x="3" y="19"/>
                    <a:pt x="3" y="14"/>
                  </a:cubicBezTo>
                  <a:cubicBezTo>
                    <a:pt x="3" y="10"/>
                    <a:pt x="5" y="6"/>
                    <a:pt x="8" y="3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7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4423" y="1302"/>
              <a:ext cx="19" cy="57"/>
            </a:xfrm>
            <a:custGeom>
              <a:avLst/>
              <a:gdLst>
                <a:gd name="T0" fmla="*/ 5 w 8"/>
                <a:gd name="T1" fmla="*/ 1 h 24"/>
                <a:gd name="T2" fmla="*/ 0 w 8"/>
                <a:gd name="T3" fmla="*/ 11 h 24"/>
                <a:gd name="T4" fmla="*/ 5 w 8"/>
                <a:gd name="T5" fmla="*/ 24 h 24"/>
                <a:gd name="T6" fmla="*/ 7 w 8"/>
                <a:gd name="T7" fmla="*/ 24 h 24"/>
                <a:gd name="T8" fmla="*/ 7 w 8"/>
                <a:gd name="T9" fmla="*/ 21 h 24"/>
                <a:gd name="T10" fmla="*/ 3 w 8"/>
                <a:gd name="T11" fmla="*/ 11 h 24"/>
                <a:gd name="T12" fmla="*/ 7 w 8"/>
                <a:gd name="T13" fmla="*/ 3 h 24"/>
                <a:gd name="T14" fmla="*/ 7 w 8"/>
                <a:gd name="T15" fmla="*/ 1 h 24"/>
                <a:gd name="T16" fmla="*/ 5 w 8"/>
                <a:gd name="T1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4">
                  <a:moveTo>
                    <a:pt x="5" y="1"/>
                  </a:moveTo>
                  <a:cubicBezTo>
                    <a:pt x="2" y="3"/>
                    <a:pt x="0" y="7"/>
                    <a:pt x="0" y="11"/>
                  </a:cubicBezTo>
                  <a:cubicBezTo>
                    <a:pt x="0" y="16"/>
                    <a:pt x="2" y="20"/>
                    <a:pt x="5" y="24"/>
                  </a:cubicBezTo>
                  <a:cubicBezTo>
                    <a:pt x="6" y="24"/>
                    <a:pt x="7" y="24"/>
                    <a:pt x="7" y="24"/>
                  </a:cubicBezTo>
                  <a:cubicBezTo>
                    <a:pt x="8" y="23"/>
                    <a:pt x="8" y="22"/>
                    <a:pt x="7" y="21"/>
                  </a:cubicBezTo>
                  <a:cubicBezTo>
                    <a:pt x="5" y="19"/>
                    <a:pt x="3" y="15"/>
                    <a:pt x="3" y="11"/>
                  </a:cubicBezTo>
                  <a:cubicBezTo>
                    <a:pt x="3" y="8"/>
                    <a:pt x="4" y="5"/>
                    <a:pt x="7" y="3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Oval 101"/>
            <p:cNvSpPr>
              <a:spLocks noChangeArrowheads="1"/>
            </p:cNvSpPr>
            <p:nvPr/>
          </p:nvSpPr>
          <p:spPr bwMode="auto">
            <a:xfrm>
              <a:off x="4445" y="1318"/>
              <a:ext cx="23" cy="24"/>
            </a:xfrm>
            <a:prstGeom prst="ellipse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 noEditPoints="1"/>
            </p:cNvSpPr>
            <p:nvPr/>
          </p:nvSpPr>
          <p:spPr bwMode="auto">
            <a:xfrm>
              <a:off x="4762" y="1207"/>
              <a:ext cx="97" cy="107"/>
            </a:xfrm>
            <a:custGeom>
              <a:avLst/>
              <a:gdLst>
                <a:gd name="T0" fmla="*/ 40 w 41"/>
                <a:gd name="T1" fmla="*/ 2 h 45"/>
                <a:gd name="T2" fmla="*/ 37 w 41"/>
                <a:gd name="T3" fmla="*/ 0 h 45"/>
                <a:gd name="T4" fmla="*/ 5 w 41"/>
                <a:gd name="T5" fmla="*/ 0 h 45"/>
                <a:gd name="T6" fmla="*/ 1 w 41"/>
                <a:gd name="T7" fmla="*/ 2 h 45"/>
                <a:gd name="T8" fmla="*/ 0 w 41"/>
                <a:gd name="T9" fmla="*/ 5 h 45"/>
                <a:gd name="T10" fmla="*/ 0 w 41"/>
                <a:gd name="T11" fmla="*/ 30 h 45"/>
                <a:gd name="T12" fmla="*/ 1 w 41"/>
                <a:gd name="T13" fmla="*/ 33 h 45"/>
                <a:gd name="T14" fmla="*/ 5 w 41"/>
                <a:gd name="T15" fmla="*/ 34 h 45"/>
                <a:gd name="T16" fmla="*/ 37 w 41"/>
                <a:gd name="T17" fmla="*/ 34 h 45"/>
                <a:gd name="T18" fmla="*/ 40 w 41"/>
                <a:gd name="T19" fmla="*/ 33 h 45"/>
                <a:gd name="T20" fmla="*/ 41 w 41"/>
                <a:gd name="T21" fmla="*/ 30 h 45"/>
                <a:gd name="T22" fmla="*/ 41 w 41"/>
                <a:gd name="T23" fmla="*/ 5 h 45"/>
                <a:gd name="T24" fmla="*/ 40 w 41"/>
                <a:gd name="T25" fmla="*/ 2 h 45"/>
                <a:gd name="T26" fmla="*/ 39 w 41"/>
                <a:gd name="T27" fmla="*/ 30 h 45"/>
                <a:gd name="T28" fmla="*/ 38 w 41"/>
                <a:gd name="T29" fmla="*/ 31 h 45"/>
                <a:gd name="T30" fmla="*/ 37 w 41"/>
                <a:gd name="T31" fmla="*/ 32 h 45"/>
                <a:gd name="T32" fmla="*/ 5 w 41"/>
                <a:gd name="T33" fmla="*/ 32 h 45"/>
                <a:gd name="T34" fmla="*/ 3 w 41"/>
                <a:gd name="T35" fmla="*/ 31 h 45"/>
                <a:gd name="T36" fmla="*/ 2 w 41"/>
                <a:gd name="T37" fmla="*/ 30 h 45"/>
                <a:gd name="T38" fmla="*/ 2 w 41"/>
                <a:gd name="T39" fmla="*/ 5 h 45"/>
                <a:gd name="T40" fmla="*/ 3 w 41"/>
                <a:gd name="T41" fmla="*/ 3 h 45"/>
                <a:gd name="T42" fmla="*/ 5 w 41"/>
                <a:gd name="T43" fmla="*/ 3 h 45"/>
                <a:gd name="T44" fmla="*/ 37 w 41"/>
                <a:gd name="T45" fmla="*/ 3 h 45"/>
                <a:gd name="T46" fmla="*/ 38 w 41"/>
                <a:gd name="T47" fmla="*/ 3 h 45"/>
                <a:gd name="T48" fmla="*/ 39 w 41"/>
                <a:gd name="T49" fmla="*/ 5 h 45"/>
                <a:gd name="T50" fmla="*/ 39 w 41"/>
                <a:gd name="T51" fmla="*/ 30 h 45"/>
                <a:gd name="T52" fmla="*/ 40 w 41"/>
                <a:gd name="T53" fmla="*/ 35 h 45"/>
                <a:gd name="T54" fmla="*/ 2 w 41"/>
                <a:gd name="T55" fmla="*/ 35 h 45"/>
                <a:gd name="T56" fmla="*/ 1 w 41"/>
                <a:gd name="T57" fmla="*/ 35 h 45"/>
                <a:gd name="T58" fmla="*/ 0 w 41"/>
                <a:gd name="T59" fmla="*/ 36 h 45"/>
                <a:gd name="T60" fmla="*/ 0 w 41"/>
                <a:gd name="T61" fmla="*/ 44 h 45"/>
                <a:gd name="T62" fmla="*/ 1 w 41"/>
                <a:gd name="T63" fmla="*/ 45 h 45"/>
                <a:gd name="T64" fmla="*/ 2 w 41"/>
                <a:gd name="T65" fmla="*/ 45 h 45"/>
                <a:gd name="T66" fmla="*/ 40 w 41"/>
                <a:gd name="T67" fmla="*/ 45 h 45"/>
                <a:gd name="T68" fmla="*/ 41 w 41"/>
                <a:gd name="T69" fmla="*/ 45 h 45"/>
                <a:gd name="T70" fmla="*/ 41 w 41"/>
                <a:gd name="T71" fmla="*/ 44 h 45"/>
                <a:gd name="T72" fmla="*/ 41 w 41"/>
                <a:gd name="T73" fmla="*/ 36 h 45"/>
                <a:gd name="T74" fmla="*/ 41 w 41"/>
                <a:gd name="T75" fmla="*/ 35 h 45"/>
                <a:gd name="T76" fmla="*/ 40 w 41"/>
                <a:gd name="T77" fmla="*/ 35 h 45"/>
                <a:gd name="T78" fmla="*/ 39 w 41"/>
                <a:gd name="T79" fmla="*/ 43 h 45"/>
                <a:gd name="T80" fmla="*/ 3 w 41"/>
                <a:gd name="T81" fmla="*/ 43 h 45"/>
                <a:gd name="T82" fmla="*/ 3 w 41"/>
                <a:gd name="T83" fmla="*/ 37 h 45"/>
                <a:gd name="T84" fmla="*/ 39 w 41"/>
                <a:gd name="T85" fmla="*/ 37 h 45"/>
                <a:gd name="T86" fmla="*/ 39 w 41"/>
                <a:gd name="T87" fmla="*/ 43 h 45"/>
                <a:gd name="T88" fmla="*/ 5 w 41"/>
                <a:gd name="T89" fmla="*/ 42 h 45"/>
                <a:gd name="T90" fmla="*/ 23 w 41"/>
                <a:gd name="T91" fmla="*/ 42 h 45"/>
                <a:gd name="T92" fmla="*/ 24 w 41"/>
                <a:gd name="T93" fmla="*/ 42 h 45"/>
                <a:gd name="T94" fmla="*/ 24 w 41"/>
                <a:gd name="T95" fmla="*/ 41 h 45"/>
                <a:gd name="T96" fmla="*/ 24 w 41"/>
                <a:gd name="T97" fmla="*/ 40 h 45"/>
                <a:gd name="T98" fmla="*/ 24 w 41"/>
                <a:gd name="T99" fmla="*/ 39 h 45"/>
                <a:gd name="T100" fmla="*/ 23 w 41"/>
                <a:gd name="T101" fmla="*/ 39 h 45"/>
                <a:gd name="T102" fmla="*/ 5 w 41"/>
                <a:gd name="T103" fmla="*/ 39 h 45"/>
                <a:gd name="T104" fmla="*/ 4 w 41"/>
                <a:gd name="T105" fmla="*/ 39 h 45"/>
                <a:gd name="T106" fmla="*/ 4 w 41"/>
                <a:gd name="T107" fmla="*/ 40 h 45"/>
                <a:gd name="T108" fmla="*/ 4 w 41"/>
                <a:gd name="T109" fmla="*/ 41 h 45"/>
                <a:gd name="T110" fmla="*/ 4 w 41"/>
                <a:gd name="T111" fmla="*/ 42 h 45"/>
                <a:gd name="T112" fmla="*/ 5 w 41"/>
                <a:gd name="T11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" h="45">
                  <a:moveTo>
                    <a:pt x="40" y="2"/>
                  </a:moveTo>
                  <a:cubicBezTo>
                    <a:pt x="39" y="1"/>
                    <a:pt x="38" y="0"/>
                    <a:pt x="3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2" y="34"/>
                    <a:pt x="3" y="34"/>
                    <a:pt x="5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8" y="34"/>
                    <a:pt x="39" y="34"/>
                    <a:pt x="40" y="33"/>
                  </a:cubicBezTo>
                  <a:cubicBezTo>
                    <a:pt x="41" y="32"/>
                    <a:pt x="41" y="31"/>
                    <a:pt x="41" y="30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1" y="2"/>
                    <a:pt x="40" y="2"/>
                  </a:cubicBezTo>
                  <a:close/>
                  <a:moveTo>
                    <a:pt x="39" y="30"/>
                  </a:moveTo>
                  <a:cubicBezTo>
                    <a:pt x="39" y="30"/>
                    <a:pt x="39" y="31"/>
                    <a:pt x="38" y="31"/>
                  </a:cubicBezTo>
                  <a:cubicBezTo>
                    <a:pt x="38" y="32"/>
                    <a:pt x="37" y="32"/>
                    <a:pt x="37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4" y="32"/>
                    <a:pt x="3" y="32"/>
                    <a:pt x="3" y="31"/>
                  </a:cubicBezTo>
                  <a:cubicBezTo>
                    <a:pt x="3" y="31"/>
                    <a:pt x="2" y="30"/>
                    <a:pt x="2" y="3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8" y="3"/>
                    <a:pt x="38" y="3"/>
                  </a:cubicBezTo>
                  <a:cubicBezTo>
                    <a:pt x="39" y="4"/>
                    <a:pt x="39" y="4"/>
                    <a:pt x="39" y="5"/>
                  </a:cubicBezTo>
                  <a:lnTo>
                    <a:pt x="39" y="30"/>
                  </a:lnTo>
                  <a:close/>
                  <a:moveTo>
                    <a:pt x="40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5"/>
                    <a:pt x="41" y="35"/>
                    <a:pt x="41" y="35"/>
                  </a:cubicBezTo>
                  <a:lnTo>
                    <a:pt x="40" y="35"/>
                  </a:lnTo>
                  <a:close/>
                  <a:moveTo>
                    <a:pt x="39" y="43"/>
                  </a:moveTo>
                  <a:cubicBezTo>
                    <a:pt x="3" y="43"/>
                    <a:pt x="3" y="43"/>
                    <a:pt x="3" y="43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9" y="37"/>
                    <a:pt x="39" y="37"/>
                    <a:pt x="39" y="37"/>
                  </a:cubicBezTo>
                  <a:lnTo>
                    <a:pt x="39" y="43"/>
                  </a:lnTo>
                  <a:close/>
                  <a:moveTo>
                    <a:pt x="5" y="42"/>
                  </a:moveTo>
                  <a:cubicBezTo>
                    <a:pt x="23" y="42"/>
                    <a:pt x="23" y="42"/>
                    <a:pt x="23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5" y="42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 noEditPoints="1"/>
            </p:cNvSpPr>
            <p:nvPr/>
          </p:nvSpPr>
          <p:spPr bwMode="auto">
            <a:xfrm>
              <a:off x="4863" y="1323"/>
              <a:ext cx="97" cy="107"/>
            </a:xfrm>
            <a:custGeom>
              <a:avLst/>
              <a:gdLst>
                <a:gd name="T0" fmla="*/ 40 w 41"/>
                <a:gd name="T1" fmla="*/ 1 h 45"/>
                <a:gd name="T2" fmla="*/ 36 w 41"/>
                <a:gd name="T3" fmla="*/ 0 h 45"/>
                <a:gd name="T4" fmla="*/ 4 w 41"/>
                <a:gd name="T5" fmla="*/ 0 h 45"/>
                <a:gd name="T6" fmla="*/ 1 w 41"/>
                <a:gd name="T7" fmla="*/ 1 h 45"/>
                <a:gd name="T8" fmla="*/ 0 w 41"/>
                <a:gd name="T9" fmla="*/ 5 h 45"/>
                <a:gd name="T10" fmla="*/ 0 w 41"/>
                <a:gd name="T11" fmla="*/ 30 h 45"/>
                <a:gd name="T12" fmla="*/ 1 w 41"/>
                <a:gd name="T13" fmla="*/ 33 h 45"/>
                <a:gd name="T14" fmla="*/ 4 w 41"/>
                <a:gd name="T15" fmla="*/ 34 h 45"/>
                <a:gd name="T16" fmla="*/ 36 w 41"/>
                <a:gd name="T17" fmla="*/ 34 h 45"/>
                <a:gd name="T18" fmla="*/ 40 w 41"/>
                <a:gd name="T19" fmla="*/ 33 h 45"/>
                <a:gd name="T20" fmla="*/ 41 w 41"/>
                <a:gd name="T21" fmla="*/ 30 h 45"/>
                <a:gd name="T22" fmla="*/ 41 w 41"/>
                <a:gd name="T23" fmla="*/ 5 h 45"/>
                <a:gd name="T24" fmla="*/ 40 w 41"/>
                <a:gd name="T25" fmla="*/ 1 h 45"/>
                <a:gd name="T26" fmla="*/ 39 w 41"/>
                <a:gd name="T27" fmla="*/ 30 h 45"/>
                <a:gd name="T28" fmla="*/ 38 w 41"/>
                <a:gd name="T29" fmla="*/ 31 h 45"/>
                <a:gd name="T30" fmla="*/ 36 w 41"/>
                <a:gd name="T31" fmla="*/ 32 h 45"/>
                <a:gd name="T32" fmla="*/ 4 w 41"/>
                <a:gd name="T33" fmla="*/ 32 h 45"/>
                <a:gd name="T34" fmla="*/ 3 w 41"/>
                <a:gd name="T35" fmla="*/ 31 h 45"/>
                <a:gd name="T36" fmla="*/ 2 w 41"/>
                <a:gd name="T37" fmla="*/ 30 h 45"/>
                <a:gd name="T38" fmla="*/ 2 w 41"/>
                <a:gd name="T39" fmla="*/ 5 h 45"/>
                <a:gd name="T40" fmla="*/ 3 w 41"/>
                <a:gd name="T41" fmla="*/ 3 h 45"/>
                <a:gd name="T42" fmla="*/ 4 w 41"/>
                <a:gd name="T43" fmla="*/ 2 h 45"/>
                <a:gd name="T44" fmla="*/ 36 w 41"/>
                <a:gd name="T45" fmla="*/ 2 h 45"/>
                <a:gd name="T46" fmla="*/ 38 w 41"/>
                <a:gd name="T47" fmla="*/ 3 h 45"/>
                <a:gd name="T48" fmla="*/ 39 w 41"/>
                <a:gd name="T49" fmla="*/ 5 h 45"/>
                <a:gd name="T50" fmla="*/ 39 w 41"/>
                <a:gd name="T51" fmla="*/ 30 h 45"/>
                <a:gd name="T52" fmla="*/ 40 w 41"/>
                <a:gd name="T53" fmla="*/ 35 h 45"/>
                <a:gd name="T54" fmla="*/ 1 w 41"/>
                <a:gd name="T55" fmla="*/ 35 h 45"/>
                <a:gd name="T56" fmla="*/ 1 w 41"/>
                <a:gd name="T57" fmla="*/ 35 h 45"/>
                <a:gd name="T58" fmla="*/ 0 w 41"/>
                <a:gd name="T59" fmla="*/ 36 h 45"/>
                <a:gd name="T60" fmla="*/ 0 w 41"/>
                <a:gd name="T61" fmla="*/ 44 h 45"/>
                <a:gd name="T62" fmla="*/ 1 w 41"/>
                <a:gd name="T63" fmla="*/ 45 h 45"/>
                <a:gd name="T64" fmla="*/ 1 w 41"/>
                <a:gd name="T65" fmla="*/ 45 h 45"/>
                <a:gd name="T66" fmla="*/ 40 w 41"/>
                <a:gd name="T67" fmla="*/ 45 h 45"/>
                <a:gd name="T68" fmla="*/ 40 w 41"/>
                <a:gd name="T69" fmla="*/ 45 h 45"/>
                <a:gd name="T70" fmla="*/ 41 w 41"/>
                <a:gd name="T71" fmla="*/ 44 h 45"/>
                <a:gd name="T72" fmla="*/ 41 w 41"/>
                <a:gd name="T73" fmla="*/ 36 h 45"/>
                <a:gd name="T74" fmla="*/ 40 w 41"/>
                <a:gd name="T75" fmla="*/ 35 h 45"/>
                <a:gd name="T76" fmla="*/ 38 w 41"/>
                <a:gd name="T77" fmla="*/ 43 h 45"/>
                <a:gd name="T78" fmla="*/ 3 w 41"/>
                <a:gd name="T79" fmla="*/ 43 h 45"/>
                <a:gd name="T80" fmla="*/ 3 w 41"/>
                <a:gd name="T81" fmla="*/ 37 h 45"/>
                <a:gd name="T82" fmla="*/ 38 w 41"/>
                <a:gd name="T83" fmla="*/ 37 h 45"/>
                <a:gd name="T84" fmla="*/ 38 w 41"/>
                <a:gd name="T85" fmla="*/ 43 h 45"/>
                <a:gd name="T86" fmla="*/ 5 w 41"/>
                <a:gd name="T87" fmla="*/ 42 h 45"/>
                <a:gd name="T88" fmla="*/ 23 w 41"/>
                <a:gd name="T89" fmla="*/ 42 h 45"/>
                <a:gd name="T90" fmla="*/ 23 w 41"/>
                <a:gd name="T91" fmla="*/ 42 h 45"/>
                <a:gd name="T92" fmla="*/ 24 w 41"/>
                <a:gd name="T93" fmla="*/ 41 h 45"/>
                <a:gd name="T94" fmla="*/ 24 w 41"/>
                <a:gd name="T95" fmla="*/ 40 h 45"/>
                <a:gd name="T96" fmla="*/ 23 w 41"/>
                <a:gd name="T97" fmla="*/ 39 h 45"/>
                <a:gd name="T98" fmla="*/ 23 w 41"/>
                <a:gd name="T99" fmla="*/ 38 h 45"/>
                <a:gd name="T100" fmla="*/ 5 w 41"/>
                <a:gd name="T101" fmla="*/ 38 h 45"/>
                <a:gd name="T102" fmla="*/ 4 w 41"/>
                <a:gd name="T103" fmla="*/ 39 h 45"/>
                <a:gd name="T104" fmla="*/ 3 w 41"/>
                <a:gd name="T105" fmla="*/ 40 h 45"/>
                <a:gd name="T106" fmla="*/ 3 w 41"/>
                <a:gd name="T107" fmla="*/ 41 h 45"/>
                <a:gd name="T108" fmla="*/ 4 w 41"/>
                <a:gd name="T109" fmla="*/ 42 h 45"/>
                <a:gd name="T110" fmla="*/ 5 w 41"/>
                <a:gd name="T111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" h="45">
                  <a:moveTo>
                    <a:pt x="40" y="1"/>
                  </a:moveTo>
                  <a:cubicBezTo>
                    <a:pt x="39" y="1"/>
                    <a:pt x="38" y="0"/>
                    <a:pt x="3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2" y="34"/>
                    <a:pt x="3" y="34"/>
                    <a:pt x="4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8" y="34"/>
                    <a:pt x="39" y="34"/>
                    <a:pt x="40" y="33"/>
                  </a:cubicBezTo>
                  <a:cubicBezTo>
                    <a:pt x="41" y="32"/>
                    <a:pt x="41" y="31"/>
                    <a:pt x="41" y="30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3"/>
                    <a:pt x="41" y="2"/>
                    <a:pt x="40" y="1"/>
                  </a:cubicBezTo>
                  <a:close/>
                  <a:moveTo>
                    <a:pt x="39" y="30"/>
                  </a:moveTo>
                  <a:cubicBezTo>
                    <a:pt x="39" y="30"/>
                    <a:pt x="39" y="31"/>
                    <a:pt x="38" y="31"/>
                  </a:cubicBezTo>
                  <a:cubicBezTo>
                    <a:pt x="38" y="32"/>
                    <a:pt x="37" y="32"/>
                    <a:pt x="36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3" y="32"/>
                    <a:pt x="3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7" y="2"/>
                    <a:pt x="38" y="3"/>
                    <a:pt x="38" y="3"/>
                  </a:cubicBezTo>
                  <a:cubicBezTo>
                    <a:pt x="39" y="3"/>
                    <a:pt x="39" y="4"/>
                    <a:pt x="39" y="5"/>
                  </a:cubicBezTo>
                  <a:lnTo>
                    <a:pt x="39" y="30"/>
                  </a:lnTo>
                  <a:close/>
                  <a:moveTo>
                    <a:pt x="40" y="35"/>
                  </a:move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5"/>
                    <a:pt x="40" y="35"/>
                    <a:pt x="40" y="35"/>
                  </a:cubicBezTo>
                  <a:close/>
                  <a:moveTo>
                    <a:pt x="38" y="43"/>
                  </a:moveTo>
                  <a:cubicBezTo>
                    <a:pt x="3" y="43"/>
                    <a:pt x="3" y="43"/>
                    <a:pt x="3" y="43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8" y="37"/>
                    <a:pt x="38" y="37"/>
                    <a:pt x="38" y="37"/>
                  </a:cubicBezTo>
                  <a:lnTo>
                    <a:pt x="38" y="43"/>
                  </a:lnTo>
                  <a:close/>
                  <a:moveTo>
                    <a:pt x="5" y="42"/>
                  </a:move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5" y="42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 noEditPoints="1"/>
            </p:cNvSpPr>
            <p:nvPr/>
          </p:nvSpPr>
          <p:spPr bwMode="auto">
            <a:xfrm>
              <a:off x="4939" y="1228"/>
              <a:ext cx="10" cy="76"/>
            </a:xfrm>
            <a:custGeom>
              <a:avLst/>
              <a:gdLst>
                <a:gd name="T0" fmla="*/ 0 w 10"/>
                <a:gd name="T1" fmla="*/ 0 h 76"/>
                <a:gd name="T2" fmla="*/ 0 w 10"/>
                <a:gd name="T3" fmla="*/ 8 h 76"/>
                <a:gd name="T4" fmla="*/ 5 w 10"/>
                <a:gd name="T5" fmla="*/ 8 h 76"/>
                <a:gd name="T6" fmla="*/ 5 w 10"/>
                <a:gd name="T7" fmla="*/ 12 h 76"/>
                <a:gd name="T8" fmla="*/ 10 w 10"/>
                <a:gd name="T9" fmla="*/ 12 h 76"/>
                <a:gd name="T10" fmla="*/ 10 w 10"/>
                <a:gd name="T11" fmla="*/ 0 h 76"/>
                <a:gd name="T12" fmla="*/ 0 w 10"/>
                <a:gd name="T13" fmla="*/ 0 h 76"/>
                <a:gd name="T14" fmla="*/ 5 w 10"/>
                <a:gd name="T15" fmla="*/ 76 h 76"/>
                <a:gd name="T16" fmla="*/ 10 w 10"/>
                <a:gd name="T17" fmla="*/ 76 h 76"/>
                <a:gd name="T18" fmla="*/ 10 w 10"/>
                <a:gd name="T19" fmla="*/ 60 h 76"/>
                <a:gd name="T20" fmla="*/ 5 w 10"/>
                <a:gd name="T21" fmla="*/ 60 h 76"/>
                <a:gd name="T22" fmla="*/ 5 w 10"/>
                <a:gd name="T23" fmla="*/ 76 h 76"/>
                <a:gd name="T24" fmla="*/ 5 w 10"/>
                <a:gd name="T25" fmla="*/ 45 h 76"/>
                <a:gd name="T26" fmla="*/ 10 w 10"/>
                <a:gd name="T27" fmla="*/ 45 h 76"/>
                <a:gd name="T28" fmla="*/ 10 w 10"/>
                <a:gd name="T29" fmla="*/ 26 h 76"/>
                <a:gd name="T30" fmla="*/ 5 w 10"/>
                <a:gd name="T31" fmla="*/ 26 h 76"/>
                <a:gd name="T32" fmla="*/ 5 w 10"/>
                <a:gd name="T33" fmla="*/ 4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76">
                  <a:moveTo>
                    <a:pt x="0" y="0"/>
                  </a:moveTo>
                  <a:lnTo>
                    <a:pt x="0" y="8"/>
                  </a:lnTo>
                  <a:lnTo>
                    <a:pt x="5" y="8"/>
                  </a:lnTo>
                  <a:lnTo>
                    <a:pt x="5" y="12"/>
                  </a:lnTo>
                  <a:lnTo>
                    <a:pt x="10" y="12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5" y="76"/>
                  </a:moveTo>
                  <a:lnTo>
                    <a:pt x="10" y="76"/>
                  </a:lnTo>
                  <a:lnTo>
                    <a:pt x="10" y="60"/>
                  </a:lnTo>
                  <a:lnTo>
                    <a:pt x="5" y="60"/>
                  </a:lnTo>
                  <a:lnTo>
                    <a:pt x="5" y="76"/>
                  </a:lnTo>
                  <a:close/>
                  <a:moveTo>
                    <a:pt x="5" y="45"/>
                  </a:moveTo>
                  <a:lnTo>
                    <a:pt x="10" y="45"/>
                  </a:lnTo>
                  <a:lnTo>
                    <a:pt x="10" y="26"/>
                  </a:lnTo>
                  <a:lnTo>
                    <a:pt x="5" y="26"/>
                  </a:lnTo>
                  <a:lnTo>
                    <a:pt x="5" y="45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Rectangle 105"/>
            <p:cNvSpPr>
              <a:spLocks noChangeArrowheads="1"/>
            </p:cNvSpPr>
            <p:nvPr/>
          </p:nvSpPr>
          <p:spPr bwMode="auto">
            <a:xfrm>
              <a:off x="4828" y="1416"/>
              <a:ext cx="16" cy="4"/>
            </a:xfrm>
            <a:prstGeom prst="rect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Rectangle 106"/>
            <p:cNvSpPr>
              <a:spLocks noChangeArrowheads="1"/>
            </p:cNvSpPr>
            <p:nvPr/>
          </p:nvSpPr>
          <p:spPr bwMode="auto">
            <a:xfrm>
              <a:off x="4795" y="1416"/>
              <a:ext cx="16" cy="4"/>
            </a:xfrm>
            <a:prstGeom prst="rect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 noEditPoints="1"/>
            </p:cNvSpPr>
            <p:nvPr/>
          </p:nvSpPr>
          <p:spPr bwMode="auto">
            <a:xfrm>
              <a:off x="4769" y="1345"/>
              <a:ext cx="9" cy="75"/>
            </a:xfrm>
            <a:custGeom>
              <a:avLst/>
              <a:gdLst>
                <a:gd name="T0" fmla="*/ 9 w 9"/>
                <a:gd name="T1" fmla="*/ 75 h 75"/>
                <a:gd name="T2" fmla="*/ 9 w 9"/>
                <a:gd name="T3" fmla="*/ 71 h 75"/>
                <a:gd name="T4" fmla="*/ 4 w 9"/>
                <a:gd name="T5" fmla="*/ 71 h 75"/>
                <a:gd name="T6" fmla="*/ 4 w 9"/>
                <a:gd name="T7" fmla="*/ 64 h 75"/>
                <a:gd name="T8" fmla="*/ 0 w 9"/>
                <a:gd name="T9" fmla="*/ 64 h 75"/>
                <a:gd name="T10" fmla="*/ 0 w 9"/>
                <a:gd name="T11" fmla="*/ 75 h 75"/>
                <a:gd name="T12" fmla="*/ 9 w 9"/>
                <a:gd name="T13" fmla="*/ 75 h 75"/>
                <a:gd name="T14" fmla="*/ 4 w 9"/>
                <a:gd name="T15" fmla="*/ 0 h 75"/>
                <a:gd name="T16" fmla="*/ 0 w 9"/>
                <a:gd name="T17" fmla="*/ 0 h 75"/>
                <a:gd name="T18" fmla="*/ 0 w 9"/>
                <a:gd name="T19" fmla="*/ 16 h 75"/>
                <a:gd name="T20" fmla="*/ 4 w 9"/>
                <a:gd name="T21" fmla="*/ 16 h 75"/>
                <a:gd name="T22" fmla="*/ 4 w 9"/>
                <a:gd name="T23" fmla="*/ 0 h 75"/>
                <a:gd name="T24" fmla="*/ 4 w 9"/>
                <a:gd name="T25" fmla="*/ 33 h 75"/>
                <a:gd name="T26" fmla="*/ 0 w 9"/>
                <a:gd name="T27" fmla="*/ 33 h 75"/>
                <a:gd name="T28" fmla="*/ 0 w 9"/>
                <a:gd name="T29" fmla="*/ 49 h 75"/>
                <a:gd name="T30" fmla="*/ 4 w 9"/>
                <a:gd name="T31" fmla="*/ 49 h 75"/>
                <a:gd name="T32" fmla="*/ 4 w 9"/>
                <a:gd name="T33" fmla="*/ 3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75">
                  <a:moveTo>
                    <a:pt x="9" y="75"/>
                  </a:moveTo>
                  <a:lnTo>
                    <a:pt x="9" y="71"/>
                  </a:lnTo>
                  <a:lnTo>
                    <a:pt x="4" y="71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9" y="75"/>
                  </a:lnTo>
                  <a:close/>
                  <a:moveTo>
                    <a:pt x="4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0"/>
                  </a:lnTo>
                  <a:close/>
                  <a:moveTo>
                    <a:pt x="4" y="33"/>
                  </a:moveTo>
                  <a:lnTo>
                    <a:pt x="0" y="33"/>
                  </a:lnTo>
                  <a:lnTo>
                    <a:pt x="0" y="49"/>
                  </a:lnTo>
                  <a:lnTo>
                    <a:pt x="4" y="49"/>
                  </a:lnTo>
                  <a:lnTo>
                    <a:pt x="4" y="33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2691" y="1309"/>
              <a:ext cx="154" cy="107"/>
            </a:xfrm>
            <a:custGeom>
              <a:avLst/>
              <a:gdLst>
                <a:gd name="T0" fmla="*/ 42 w 65"/>
                <a:gd name="T1" fmla="*/ 32 h 45"/>
                <a:gd name="T2" fmla="*/ 27 w 65"/>
                <a:gd name="T3" fmla="*/ 26 h 45"/>
                <a:gd name="T4" fmla="*/ 22 w 65"/>
                <a:gd name="T5" fmla="*/ 15 h 45"/>
                <a:gd name="T6" fmla="*/ 30 w 65"/>
                <a:gd name="T7" fmla="*/ 15 h 45"/>
                <a:gd name="T8" fmla="*/ 15 w 65"/>
                <a:gd name="T9" fmla="*/ 0 h 45"/>
                <a:gd name="T10" fmla="*/ 0 w 65"/>
                <a:gd name="T11" fmla="*/ 15 h 45"/>
                <a:gd name="T12" fmla="*/ 9 w 65"/>
                <a:gd name="T13" fmla="*/ 15 h 45"/>
                <a:gd name="T14" fmla="*/ 18 w 65"/>
                <a:gd name="T15" fmla="*/ 35 h 45"/>
                <a:gd name="T16" fmla="*/ 42 w 65"/>
                <a:gd name="T17" fmla="*/ 45 h 45"/>
                <a:gd name="T18" fmla="*/ 65 w 65"/>
                <a:gd name="T19" fmla="*/ 36 h 45"/>
                <a:gd name="T20" fmla="*/ 56 w 65"/>
                <a:gd name="T21" fmla="*/ 26 h 45"/>
                <a:gd name="T22" fmla="*/ 42 w 65"/>
                <a:gd name="T23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45">
                  <a:moveTo>
                    <a:pt x="42" y="32"/>
                  </a:moveTo>
                  <a:cubicBezTo>
                    <a:pt x="36" y="32"/>
                    <a:pt x="31" y="30"/>
                    <a:pt x="27" y="26"/>
                  </a:cubicBezTo>
                  <a:cubicBezTo>
                    <a:pt x="24" y="23"/>
                    <a:pt x="22" y="19"/>
                    <a:pt x="22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23"/>
                    <a:pt x="13" y="30"/>
                    <a:pt x="18" y="35"/>
                  </a:cubicBezTo>
                  <a:cubicBezTo>
                    <a:pt x="25" y="42"/>
                    <a:pt x="33" y="45"/>
                    <a:pt x="42" y="45"/>
                  </a:cubicBezTo>
                  <a:cubicBezTo>
                    <a:pt x="51" y="45"/>
                    <a:pt x="59" y="42"/>
                    <a:pt x="65" y="3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2" y="30"/>
                    <a:pt x="47" y="32"/>
                    <a:pt x="42" y="32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/>
          </p:nvSpPr>
          <p:spPr bwMode="auto">
            <a:xfrm>
              <a:off x="2736" y="1254"/>
              <a:ext cx="147" cy="105"/>
            </a:xfrm>
            <a:custGeom>
              <a:avLst/>
              <a:gdLst>
                <a:gd name="T0" fmla="*/ 9 w 62"/>
                <a:gd name="T1" fmla="*/ 20 h 44"/>
                <a:gd name="T2" fmla="*/ 22 w 62"/>
                <a:gd name="T3" fmla="*/ 13 h 44"/>
                <a:gd name="T4" fmla="*/ 42 w 62"/>
                <a:gd name="T5" fmla="*/ 30 h 44"/>
                <a:gd name="T6" fmla="*/ 34 w 62"/>
                <a:gd name="T7" fmla="*/ 30 h 44"/>
                <a:gd name="T8" fmla="*/ 49 w 62"/>
                <a:gd name="T9" fmla="*/ 44 h 44"/>
                <a:gd name="T10" fmla="*/ 62 w 62"/>
                <a:gd name="T11" fmla="*/ 29 h 44"/>
                <a:gd name="T12" fmla="*/ 54 w 62"/>
                <a:gd name="T13" fmla="*/ 29 h 44"/>
                <a:gd name="T14" fmla="*/ 21 w 62"/>
                <a:gd name="T15" fmla="*/ 1 h 44"/>
                <a:gd name="T16" fmla="*/ 0 w 62"/>
                <a:gd name="T17" fmla="*/ 11 h 44"/>
                <a:gd name="T18" fmla="*/ 9 w 62"/>
                <a:gd name="T19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44">
                  <a:moveTo>
                    <a:pt x="9" y="20"/>
                  </a:moveTo>
                  <a:cubicBezTo>
                    <a:pt x="12" y="16"/>
                    <a:pt x="17" y="14"/>
                    <a:pt x="22" y="13"/>
                  </a:cubicBezTo>
                  <a:cubicBezTo>
                    <a:pt x="32" y="13"/>
                    <a:pt x="40" y="20"/>
                    <a:pt x="42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2" y="13"/>
                    <a:pt x="38" y="0"/>
                    <a:pt x="21" y="1"/>
                  </a:cubicBezTo>
                  <a:cubicBezTo>
                    <a:pt x="13" y="2"/>
                    <a:pt x="5" y="5"/>
                    <a:pt x="0" y="11"/>
                  </a:cubicBezTo>
                  <a:lnTo>
                    <a:pt x="9" y="20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3221" y="1292"/>
              <a:ext cx="71" cy="124"/>
            </a:xfrm>
            <a:custGeom>
              <a:avLst/>
              <a:gdLst>
                <a:gd name="T0" fmla="*/ 30 w 30"/>
                <a:gd name="T1" fmla="*/ 24 h 52"/>
                <a:gd name="T2" fmla="*/ 30 w 30"/>
                <a:gd name="T3" fmla="*/ 23 h 52"/>
                <a:gd name="T4" fmla="*/ 30 w 30"/>
                <a:gd name="T5" fmla="*/ 21 h 52"/>
                <a:gd name="T6" fmla="*/ 21 w 30"/>
                <a:gd name="T7" fmla="*/ 0 h 52"/>
                <a:gd name="T8" fmla="*/ 2 w 30"/>
                <a:gd name="T9" fmla="*/ 21 h 52"/>
                <a:gd name="T10" fmla="*/ 0 w 30"/>
                <a:gd name="T11" fmla="*/ 23 h 52"/>
                <a:gd name="T12" fmla="*/ 1 w 30"/>
                <a:gd name="T13" fmla="*/ 24 h 52"/>
                <a:gd name="T14" fmla="*/ 12 w 30"/>
                <a:gd name="T15" fmla="*/ 52 h 52"/>
                <a:gd name="T16" fmla="*/ 30 w 30"/>
                <a:gd name="T17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52">
                  <a:moveTo>
                    <a:pt x="30" y="24"/>
                  </a:moveTo>
                  <a:cubicBezTo>
                    <a:pt x="30" y="24"/>
                    <a:pt x="30" y="23"/>
                    <a:pt x="30" y="23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30" y="13"/>
                    <a:pt x="27" y="5"/>
                    <a:pt x="21" y="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22" y="47"/>
                    <a:pt x="30" y="37"/>
                    <a:pt x="30" y="24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3134" y="1352"/>
              <a:ext cx="104" cy="73"/>
            </a:xfrm>
            <a:custGeom>
              <a:avLst/>
              <a:gdLst>
                <a:gd name="T0" fmla="*/ 44 w 44"/>
                <a:gd name="T1" fmla="*/ 29 h 31"/>
                <a:gd name="T2" fmla="*/ 33 w 44"/>
                <a:gd name="T3" fmla="*/ 1 h 31"/>
                <a:gd name="T4" fmla="*/ 33 w 44"/>
                <a:gd name="T5" fmla="*/ 0 h 31"/>
                <a:gd name="T6" fmla="*/ 30 w 44"/>
                <a:gd name="T7" fmla="*/ 0 h 31"/>
                <a:gd name="T8" fmla="*/ 0 w 44"/>
                <a:gd name="T9" fmla="*/ 0 h 31"/>
                <a:gd name="T10" fmla="*/ 10 w 44"/>
                <a:gd name="T11" fmla="*/ 22 h 31"/>
                <a:gd name="T12" fmla="*/ 13 w 44"/>
                <a:gd name="T13" fmla="*/ 24 h 31"/>
                <a:gd name="T14" fmla="*/ 33 w 44"/>
                <a:gd name="T15" fmla="*/ 31 h 31"/>
                <a:gd name="T16" fmla="*/ 44 w 44"/>
                <a:gd name="T17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1">
                  <a:moveTo>
                    <a:pt x="44" y="29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4" y="16"/>
                    <a:pt x="10" y="22"/>
                  </a:cubicBezTo>
                  <a:cubicBezTo>
                    <a:pt x="11" y="23"/>
                    <a:pt x="12" y="23"/>
                    <a:pt x="13" y="24"/>
                  </a:cubicBezTo>
                  <a:cubicBezTo>
                    <a:pt x="18" y="29"/>
                    <a:pt x="25" y="31"/>
                    <a:pt x="33" y="31"/>
                  </a:cubicBezTo>
                  <a:cubicBezTo>
                    <a:pt x="37" y="31"/>
                    <a:pt x="40" y="30"/>
                    <a:pt x="44" y="29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3136" y="1264"/>
              <a:ext cx="128" cy="76"/>
            </a:xfrm>
            <a:custGeom>
              <a:avLst/>
              <a:gdLst>
                <a:gd name="T0" fmla="*/ 33 w 54"/>
                <a:gd name="T1" fmla="*/ 0 h 32"/>
                <a:gd name="T2" fmla="*/ 23 w 54"/>
                <a:gd name="T3" fmla="*/ 2 h 32"/>
                <a:gd name="T4" fmla="*/ 20 w 54"/>
                <a:gd name="T5" fmla="*/ 3 h 32"/>
                <a:gd name="T6" fmla="*/ 4 w 54"/>
                <a:gd name="T7" fmla="*/ 17 h 32"/>
                <a:gd name="T8" fmla="*/ 29 w 54"/>
                <a:gd name="T9" fmla="*/ 17 h 32"/>
                <a:gd name="T10" fmla="*/ 31 w 54"/>
                <a:gd name="T11" fmla="*/ 18 h 32"/>
                <a:gd name="T12" fmla="*/ 31 w 54"/>
                <a:gd name="T13" fmla="*/ 19 h 32"/>
                <a:gd name="T14" fmla="*/ 29 w 54"/>
                <a:gd name="T15" fmla="*/ 20 h 32"/>
                <a:gd name="T16" fmla="*/ 2 w 54"/>
                <a:gd name="T17" fmla="*/ 20 h 32"/>
                <a:gd name="T18" fmla="*/ 1 w 54"/>
                <a:gd name="T19" fmla="*/ 23 h 32"/>
                <a:gd name="T20" fmla="*/ 27 w 54"/>
                <a:gd name="T21" fmla="*/ 23 h 32"/>
                <a:gd name="T22" fmla="*/ 28 w 54"/>
                <a:gd name="T23" fmla="*/ 24 h 32"/>
                <a:gd name="T24" fmla="*/ 28 w 54"/>
                <a:gd name="T25" fmla="*/ 25 h 32"/>
                <a:gd name="T26" fmla="*/ 27 w 54"/>
                <a:gd name="T27" fmla="*/ 26 h 32"/>
                <a:gd name="T28" fmla="*/ 0 w 54"/>
                <a:gd name="T29" fmla="*/ 26 h 32"/>
                <a:gd name="T30" fmla="*/ 0 w 54"/>
                <a:gd name="T31" fmla="*/ 32 h 32"/>
                <a:gd name="T32" fmla="*/ 31 w 54"/>
                <a:gd name="T33" fmla="*/ 32 h 32"/>
                <a:gd name="T34" fmla="*/ 33 w 54"/>
                <a:gd name="T35" fmla="*/ 32 h 32"/>
                <a:gd name="T36" fmla="*/ 34 w 54"/>
                <a:gd name="T37" fmla="*/ 30 h 32"/>
                <a:gd name="T38" fmla="*/ 54 w 54"/>
                <a:gd name="T39" fmla="*/ 8 h 32"/>
                <a:gd name="T40" fmla="*/ 33 w 54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2">
                  <a:moveTo>
                    <a:pt x="33" y="0"/>
                  </a:moveTo>
                  <a:cubicBezTo>
                    <a:pt x="29" y="0"/>
                    <a:pt x="26" y="1"/>
                    <a:pt x="23" y="2"/>
                  </a:cubicBezTo>
                  <a:cubicBezTo>
                    <a:pt x="22" y="2"/>
                    <a:pt x="21" y="2"/>
                    <a:pt x="20" y="3"/>
                  </a:cubicBezTo>
                  <a:cubicBezTo>
                    <a:pt x="13" y="6"/>
                    <a:pt x="7" y="11"/>
                    <a:pt x="4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7"/>
                    <a:pt x="31" y="18"/>
                    <a:pt x="31" y="18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20"/>
                    <a:pt x="30" y="20"/>
                    <a:pt x="29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2"/>
                    <a:pt x="1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6"/>
                    <a:pt x="28" y="26"/>
                    <a:pt x="27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0" y="30"/>
                    <a:pt x="0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48" y="3"/>
                    <a:pt x="41" y="0"/>
                    <a:pt x="33" y="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1896" y="1259"/>
              <a:ext cx="24" cy="83"/>
            </a:xfrm>
            <a:custGeom>
              <a:avLst/>
              <a:gdLst>
                <a:gd name="T0" fmla="*/ 6 w 10"/>
                <a:gd name="T1" fmla="*/ 0 h 35"/>
                <a:gd name="T2" fmla="*/ 0 w 10"/>
                <a:gd name="T3" fmla="*/ 16 h 35"/>
                <a:gd name="T4" fmla="*/ 7 w 10"/>
                <a:gd name="T5" fmla="*/ 34 h 35"/>
                <a:gd name="T6" fmla="*/ 10 w 10"/>
                <a:gd name="T7" fmla="*/ 34 h 35"/>
                <a:gd name="T8" fmla="*/ 10 w 10"/>
                <a:gd name="T9" fmla="*/ 32 h 35"/>
                <a:gd name="T10" fmla="*/ 3 w 10"/>
                <a:gd name="T11" fmla="*/ 16 h 35"/>
                <a:gd name="T12" fmla="*/ 8 w 10"/>
                <a:gd name="T13" fmla="*/ 3 h 35"/>
                <a:gd name="T14" fmla="*/ 8 w 10"/>
                <a:gd name="T15" fmla="*/ 0 h 35"/>
                <a:gd name="T16" fmla="*/ 6 w 10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5">
                  <a:moveTo>
                    <a:pt x="6" y="0"/>
                  </a:moveTo>
                  <a:cubicBezTo>
                    <a:pt x="2" y="5"/>
                    <a:pt x="0" y="11"/>
                    <a:pt x="0" y="16"/>
                  </a:cubicBezTo>
                  <a:cubicBezTo>
                    <a:pt x="0" y="23"/>
                    <a:pt x="2" y="29"/>
                    <a:pt x="7" y="34"/>
                  </a:cubicBezTo>
                  <a:cubicBezTo>
                    <a:pt x="8" y="35"/>
                    <a:pt x="9" y="35"/>
                    <a:pt x="10" y="34"/>
                  </a:cubicBezTo>
                  <a:cubicBezTo>
                    <a:pt x="10" y="33"/>
                    <a:pt x="10" y="33"/>
                    <a:pt x="10" y="32"/>
                  </a:cubicBezTo>
                  <a:cubicBezTo>
                    <a:pt x="5" y="28"/>
                    <a:pt x="3" y="22"/>
                    <a:pt x="3" y="16"/>
                  </a:cubicBezTo>
                  <a:cubicBezTo>
                    <a:pt x="3" y="11"/>
                    <a:pt x="5" y="6"/>
                    <a:pt x="8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1918" y="1266"/>
              <a:ext cx="21" cy="69"/>
            </a:xfrm>
            <a:custGeom>
              <a:avLst/>
              <a:gdLst>
                <a:gd name="T0" fmla="*/ 5 w 9"/>
                <a:gd name="T1" fmla="*/ 0 h 29"/>
                <a:gd name="T2" fmla="*/ 0 w 9"/>
                <a:gd name="T3" fmla="*/ 13 h 29"/>
                <a:gd name="T4" fmla="*/ 6 w 9"/>
                <a:gd name="T5" fmla="*/ 28 h 29"/>
                <a:gd name="T6" fmla="*/ 8 w 9"/>
                <a:gd name="T7" fmla="*/ 28 h 29"/>
                <a:gd name="T8" fmla="*/ 8 w 9"/>
                <a:gd name="T9" fmla="*/ 26 h 29"/>
                <a:gd name="T10" fmla="*/ 3 w 9"/>
                <a:gd name="T11" fmla="*/ 13 h 29"/>
                <a:gd name="T12" fmla="*/ 7 w 9"/>
                <a:gd name="T13" fmla="*/ 2 h 29"/>
                <a:gd name="T14" fmla="*/ 7 w 9"/>
                <a:gd name="T15" fmla="*/ 0 h 29"/>
                <a:gd name="T16" fmla="*/ 5 w 9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9">
                  <a:moveTo>
                    <a:pt x="5" y="0"/>
                  </a:moveTo>
                  <a:cubicBezTo>
                    <a:pt x="2" y="4"/>
                    <a:pt x="0" y="9"/>
                    <a:pt x="0" y="13"/>
                  </a:cubicBezTo>
                  <a:cubicBezTo>
                    <a:pt x="0" y="19"/>
                    <a:pt x="2" y="24"/>
                    <a:pt x="6" y="28"/>
                  </a:cubicBezTo>
                  <a:cubicBezTo>
                    <a:pt x="7" y="29"/>
                    <a:pt x="8" y="29"/>
                    <a:pt x="8" y="28"/>
                  </a:cubicBezTo>
                  <a:cubicBezTo>
                    <a:pt x="9" y="28"/>
                    <a:pt x="9" y="27"/>
                    <a:pt x="8" y="26"/>
                  </a:cubicBezTo>
                  <a:cubicBezTo>
                    <a:pt x="5" y="23"/>
                    <a:pt x="3" y="18"/>
                    <a:pt x="3" y="13"/>
                  </a:cubicBezTo>
                  <a:cubicBezTo>
                    <a:pt x="3" y="9"/>
                    <a:pt x="4" y="5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1939" y="1271"/>
              <a:ext cx="19" cy="57"/>
            </a:xfrm>
            <a:custGeom>
              <a:avLst/>
              <a:gdLst>
                <a:gd name="T0" fmla="*/ 4 w 8"/>
                <a:gd name="T1" fmla="*/ 1 h 24"/>
                <a:gd name="T2" fmla="*/ 0 w 8"/>
                <a:gd name="T3" fmla="*/ 12 h 24"/>
                <a:gd name="T4" fmla="*/ 5 w 8"/>
                <a:gd name="T5" fmla="*/ 24 h 24"/>
                <a:gd name="T6" fmla="*/ 7 w 8"/>
                <a:gd name="T7" fmla="*/ 24 h 24"/>
                <a:gd name="T8" fmla="*/ 7 w 8"/>
                <a:gd name="T9" fmla="*/ 22 h 24"/>
                <a:gd name="T10" fmla="*/ 3 w 8"/>
                <a:gd name="T11" fmla="*/ 12 h 24"/>
                <a:gd name="T12" fmla="*/ 6 w 8"/>
                <a:gd name="T13" fmla="*/ 3 h 24"/>
                <a:gd name="T14" fmla="*/ 6 w 8"/>
                <a:gd name="T15" fmla="*/ 1 h 24"/>
                <a:gd name="T16" fmla="*/ 4 w 8"/>
                <a:gd name="T1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4">
                  <a:moveTo>
                    <a:pt x="4" y="1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0" y="16"/>
                    <a:pt x="2" y="20"/>
                    <a:pt x="5" y="24"/>
                  </a:cubicBezTo>
                  <a:cubicBezTo>
                    <a:pt x="5" y="24"/>
                    <a:pt x="6" y="24"/>
                    <a:pt x="7" y="24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4" y="19"/>
                    <a:pt x="3" y="15"/>
                    <a:pt x="3" y="12"/>
                  </a:cubicBezTo>
                  <a:cubicBezTo>
                    <a:pt x="3" y="8"/>
                    <a:pt x="4" y="5"/>
                    <a:pt x="6" y="3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Oval 116"/>
            <p:cNvSpPr>
              <a:spLocks noChangeArrowheads="1"/>
            </p:cNvSpPr>
            <p:nvPr/>
          </p:nvSpPr>
          <p:spPr bwMode="auto">
            <a:xfrm>
              <a:off x="1960" y="1288"/>
              <a:ext cx="24" cy="26"/>
            </a:xfrm>
            <a:prstGeom prst="ellipse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 noEditPoints="1"/>
            </p:cNvSpPr>
            <p:nvPr/>
          </p:nvSpPr>
          <p:spPr bwMode="auto">
            <a:xfrm>
              <a:off x="1870" y="1228"/>
              <a:ext cx="140" cy="223"/>
            </a:xfrm>
            <a:custGeom>
              <a:avLst/>
              <a:gdLst>
                <a:gd name="T0" fmla="*/ 56 w 59"/>
                <a:gd name="T1" fmla="*/ 0 h 94"/>
                <a:gd name="T2" fmla="*/ 3 w 59"/>
                <a:gd name="T3" fmla="*/ 0 h 94"/>
                <a:gd name="T4" fmla="*/ 0 w 59"/>
                <a:gd name="T5" fmla="*/ 3 h 94"/>
                <a:gd name="T6" fmla="*/ 0 w 59"/>
                <a:gd name="T7" fmla="*/ 91 h 94"/>
                <a:gd name="T8" fmla="*/ 3 w 59"/>
                <a:gd name="T9" fmla="*/ 94 h 94"/>
                <a:gd name="T10" fmla="*/ 56 w 59"/>
                <a:gd name="T11" fmla="*/ 94 h 94"/>
                <a:gd name="T12" fmla="*/ 59 w 59"/>
                <a:gd name="T13" fmla="*/ 91 h 94"/>
                <a:gd name="T14" fmla="*/ 59 w 59"/>
                <a:gd name="T15" fmla="*/ 3 h 94"/>
                <a:gd name="T16" fmla="*/ 56 w 59"/>
                <a:gd name="T17" fmla="*/ 0 h 94"/>
                <a:gd name="T18" fmla="*/ 28 w 59"/>
                <a:gd name="T19" fmla="*/ 82 h 94"/>
                <a:gd name="T20" fmla="*/ 23 w 59"/>
                <a:gd name="T21" fmla="*/ 85 h 94"/>
                <a:gd name="T22" fmla="*/ 14 w 59"/>
                <a:gd name="T23" fmla="*/ 79 h 94"/>
                <a:gd name="T24" fmla="*/ 17 w 59"/>
                <a:gd name="T25" fmla="*/ 74 h 94"/>
                <a:gd name="T26" fmla="*/ 22 w 59"/>
                <a:gd name="T27" fmla="*/ 74 h 94"/>
                <a:gd name="T28" fmla="*/ 28 w 59"/>
                <a:gd name="T29" fmla="*/ 79 h 94"/>
                <a:gd name="T30" fmla="*/ 28 w 59"/>
                <a:gd name="T31" fmla="*/ 82 h 94"/>
                <a:gd name="T32" fmla="*/ 28 w 59"/>
                <a:gd name="T33" fmla="*/ 66 h 94"/>
                <a:gd name="T34" fmla="*/ 22 w 59"/>
                <a:gd name="T35" fmla="*/ 72 h 94"/>
                <a:gd name="T36" fmla="*/ 17 w 59"/>
                <a:gd name="T37" fmla="*/ 72 h 94"/>
                <a:gd name="T38" fmla="*/ 14 w 59"/>
                <a:gd name="T39" fmla="*/ 67 h 94"/>
                <a:gd name="T40" fmla="*/ 23 w 59"/>
                <a:gd name="T41" fmla="*/ 60 h 94"/>
                <a:gd name="T42" fmla="*/ 28 w 59"/>
                <a:gd name="T43" fmla="*/ 64 h 94"/>
                <a:gd name="T44" fmla="*/ 28 w 59"/>
                <a:gd name="T45" fmla="*/ 66 h 94"/>
                <a:gd name="T46" fmla="*/ 45 w 59"/>
                <a:gd name="T47" fmla="*/ 79 h 94"/>
                <a:gd name="T48" fmla="*/ 36 w 59"/>
                <a:gd name="T49" fmla="*/ 85 h 94"/>
                <a:gd name="T50" fmla="*/ 31 w 59"/>
                <a:gd name="T51" fmla="*/ 82 h 94"/>
                <a:gd name="T52" fmla="*/ 31 w 59"/>
                <a:gd name="T53" fmla="*/ 79 h 94"/>
                <a:gd name="T54" fmla="*/ 37 w 59"/>
                <a:gd name="T55" fmla="*/ 74 h 94"/>
                <a:gd name="T56" fmla="*/ 42 w 59"/>
                <a:gd name="T57" fmla="*/ 74 h 94"/>
                <a:gd name="T58" fmla="*/ 45 w 59"/>
                <a:gd name="T59" fmla="*/ 79 h 94"/>
                <a:gd name="T60" fmla="*/ 42 w 59"/>
                <a:gd name="T61" fmla="*/ 72 h 94"/>
                <a:gd name="T62" fmla="*/ 37 w 59"/>
                <a:gd name="T63" fmla="*/ 72 h 94"/>
                <a:gd name="T64" fmla="*/ 31 w 59"/>
                <a:gd name="T65" fmla="*/ 66 h 94"/>
                <a:gd name="T66" fmla="*/ 31 w 59"/>
                <a:gd name="T67" fmla="*/ 64 h 94"/>
                <a:gd name="T68" fmla="*/ 36 w 59"/>
                <a:gd name="T69" fmla="*/ 60 h 94"/>
                <a:gd name="T70" fmla="*/ 45 w 59"/>
                <a:gd name="T71" fmla="*/ 67 h 94"/>
                <a:gd name="T72" fmla="*/ 42 w 59"/>
                <a:gd name="T73" fmla="*/ 72 h 94"/>
                <a:gd name="T74" fmla="*/ 54 w 59"/>
                <a:gd name="T75" fmla="*/ 49 h 94"/>
                <a:gd name="T76" fmla="*/ 50 w 59"/>
                <a:gd name="T77" fmla="*/ 52 h 94"/>
                <a:gd name="T78" fmla="*/ 9 w 59"/>
                <a:gd name="T79" fmla="*/ 52 h 94"/>
                <a:gd name="T80" fmla="*/ 5 w 59"/>
                <a:gd name="T81" fmla="*/ 49 h 94"/>
                <a:gd name="T82" fmla="*/ 5 w 59"/>
                <a:gd name="T83" fmla="*/ 10 h 94"/>
                <a:gd name="T84" fmla="*/ 9 w 59"/>
                <a:gd name="T85" fmla="*/ 7 h 94"/>
                <a:gd name="T86" fmla="*/ 50 w 59"/>
                <a:gd name="T87" fmla="*/ 7 h 94"/>
                <a:gd name="T88" fmla="*/ 54 w 59"/>
                <a:gd name="T89" fmla="*/ 10 h 94"/>
                <a:gd name="T90" fmla="*/ 54 w 59"/>
                <a:gd name="T91" fmla="*/ 4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94">
                  <a:moveTo>
                    <a:pt x="56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3"/>
                    <a:pt x="1" y="94"/>
                    <a:pt x="3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8" y="94"/>
                    <a:pt x="59" y="93"/>
                    <a:pt x="59" y="91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1"/>
                    <a:pt x="58" y="0"/>
                    <a:pt x="56" y="0"/>
                  </a:cubicBezTo>
                  <a:close/>
                  <a:moveTo>
                    <a:pt x="28" y="82"/>
                  </a:moveTo>
                  <a:cubicBezTo>
                    <a:pt x="28" y="85"/>
                    <a:pt x="26" y="86"/>
                    <a:pt x="23" y="85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2" y="76"/>
                    <a:pt x="13" y="74"/>
                    <a:pt x="17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6" y="74"/>
                    <a:pt x="28" y="76"/>
                    <a:pt x="28" y="79"/>
                  </a:cubicBezTo>
                  <a:lnTo>
                    <a:pt x="28" y="82"/>
                  </a:lnTo>
                  <a:close/>
                  <a:moveTo>
                    <a:pt x="28" y="66"/>
                  </a:moveTo>
                  <a:cubicBezTo>
                    <a:pt x="28" y="69"/>
                    <a:pt x="26" y="72"/>
                    <a:pt x="22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3" y="72"/>
                    <a:pt x="12" y="70"/>
                    <a:pt x="14" y="67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6" y="59"/>
                    <a:pt x="28" y="61"/>
                    <a:pt x="28" y="64"/>
                  </a:cubicBezTo>
                  <a:lnTo>
                    <a:pt x="28" y="66"/>
                  </a:lnTo>
                  <a:close/>
                  <a:moveTo>
                    <a:pt x="45" y="79"/>
                  </a:moveTo>
                  <a:cubicBezTo>
                    <a:pt x="36" y="85"/>
                    <a:pt x="36" y="85"/>
                    <a:pt x="36" y="85"/>
                  </a:cubicBezTo>
                  <a:cubicBezTo>
                    <a:pt x="33" y="86"/>
                    <a:pt x="31" y="85"/>
                    <a:pt x="31" y="82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76"/>
                    <a:pt x="33" y="74"/>
                    <a:pt x="37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6" y="74"/>
                    <a:pt x="47" y="76"/>
                    <a:pt x="45" y="79"/>
                  </a:cubicBezTo>
                  <a:close/>
                  <a:moveTo>
                    <a:pt x="42" y="72"/>
                  </a:moveTo>
                  <a:cubicBezTo>
                    <a:pt x="37" y="72"/>
                    <a:pt x="37" y="72"/>
                    <a:pt x="37" y="72"/>
                  </a:cubicBezTo>
                  <a:cubicBezTo>
                    <a:pt x="33" y="72"/>
                    <a:pt x="31" y="69"/>
                    <a:pt x="31" y="66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1"/>
                    <a:pt x="33" y="59"/>
                    <a:pt x="36" y="60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7" y="70"/>
                    <a:pt x="46" y="72"/>
                    <a:pt x="42" y="72"/>
                  </a:cubicBezTo>
                  <a:close/>
                  <a:moveTo>
                    <a:pt x="54" y="49"/>
                  </a:moveTo>
                  <a:cubicBezTo>
                    <a:pt x="54" y="51"/>
                    <a:pt x="52" y="52"/>
                    <a:pt x="50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7" y="52"/>
                    <a:pt x="5" y="51"/>
                    <a:pt x="5" y="4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7" y="7"/>
                    <a:pt x="9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2" y="7"/>
                    <a:pt x="54" y="9"/>
                    <a:pt x="54" y="1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5670" y="2997"/>
              <a:ext cx="62" cy="102"/>
            </a:xfrm>
            <a:custGeom>
              <a:avLst/>
              <a:gdLst>
                <a:gd name="T0" fmla="*/ 25 w 26"/>
                <a:gd name="T1" fmla="*/ 36 h 43"/>
                <a:gd name="T2" fmla="*/ 17 w 26"/>
                <a:gd name="T3" fmla="*/ 36 h 43"/>
                <a:gd name="T4" fmla="*/ 17 w 26"/>
                <a:gd name="T5" fmla="*/ 1 h 43"/>
                <a:gd name="T6" fmla="*/ 15 w 26"/>
                <a:gd name="T7" fmla="*/ 0 h 43"/>
                <a:gd name="T8" fmla="*/ 11 w 26"/>
                <a:gd name="T9" fmla="*/ 0 h 43"/>
                <a:gd name="T10" fmla="*/ 9 w 26"/>
                <a:gd name="T11" fmla="*/ 1 h 43"/>
                <a:gd name="T12" fmla="*/ 9 w 26"/>
                <a:gd name="T13" fmla="*/ 36 h 43"/>
                <a:gd name="T14" fmla="*/ 2 w 26"/>
                <a:gd name="T15" fmla="*/ 36 h 43"/>
                <a:gd name="T16" fmla="*/ 0 w 26"/>
                <a:gd name="T17" fmla="*/ 37 h 43"/>
                <a:gd name="T18" fmla="*/ 0 w 26"/>
                <a:gd name="T19" fmla="*/ 41 h 43"/>
                <a:gd name="T20" fmla="*/ 2 w 26"/>
                <a:gd name="T21" fmla="*/ 43 h 43"/>
                <a:gd name="T22" fmla="*/ 25 w 26"/>
                <a:gd name="T23" fmla="*/ 43 h 43"/>
                <a:gd name="T24" fmla="*/ 26 w 26"/>
                <a:gd name="T25" fmla="*/ 41 h 43"/>
                <a:gd name="T26" fmla="*/ 26 w 26"/>
                <a:gd name="T27" fmla="*/ 37 h 43"/>
                <a:gd name="T28" fmla="*/ 25 w 26"/>
                <a:gd name="T29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43">
                  <a:moveTo>
                    <a:pt x="25" y="36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36"/>
                    <a:pt x="0" y="36"/>
                    <a:pt x="0" y="37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1" y="43"/>
                    <a:pt x="2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6" y="43"/>
                    <a:pt x="26" y="42"/>
                    <a:pt x="26" y="41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6"/>
                    <a:pt x="26" y="36"/>
                    <a:pt x="25" y="36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5677" y="2921"/>
              <a:ext cx="50" cy="66"/>
            </a:xfrm>
            <a:custGeom>
              <a:avLst/>
              <a:gdLst>
                <a:gd name="T0" fmla="*/ 21 w 21"/>
                <a:gd name="T1" fmla="*/ 24 h 28"/>
                <a:gd name="T2" fmla="*/ 18 w 21"/>
                <a:gd name="T3" fmla="*/ 28 h 28"/>
                <a:gd name="T4" fmla="*/ 3 w 21"/>
                <a:gd name="T5" fmla="*/ 28 h 28"/>
                <a:gd name="T6" fmla="*/ 0 w 21"/>
                <a:gd name="T7" fmla="*/ 24 h 28"/>
                <a:gd name="T8" fmla="*/ 0 w 21"/>
                <a:gd name="T9" fmla="*/ 4 h 28"/>
                <a:gd name="T10" fmla="*/ 3 w 21"/>
                <a:gd name="T11" fmla="*/ 0 h 28"/>
                <a:gd name="T12" fmla="*/ 18 w 21"/>
                <a:gd name="T13" fmla="*/ 0 h 28"/>
                <a:gd name="T14" fmla="*/ 21 w 21"/>
                <a:gd name="T15" fmla="*/ 4 h 28"/>
                <a:gd name="T16" fmla="*/ 21 w 21"/>
                <a:gd name="T17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8">
                  <a:moveTo>
                    <a:pt x="21" y="24"/>
                  </a:moveTo>
                  <a:cubicBezTo>
                    <a:pt x="21" y="27"/>
                    <a:pt x="20" y="28"/>
                    <a:pt x="18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1" y="28"/>
                    <a:pt x="0" y="27"/>
                    <a:pt x="0" y="2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1" y="1"/>
                    <a:pt x="21" y="4"/>
                  </a:cubicBezTo>
                  <a:lnTo>
                    <a:pt x="21" y="24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/>
            </p:cNvSpPr>
            <p:nvPr/>
          </p:nvSpPr>
          <p:spPr bwMode="auto">
            <a:xfrm>
              <a:off x="5744" y="2871"/>
              <a:ext cx="80" cy="159"/>
            </a:xfrm>
            <a:custGeom>
              <a:avLst/>
              <a:gdLst>
                <a:gd name="T0" fmla="*/ 5 w 34"/>
                <a:gd name="T1" fmla="*/ 15 h 67"/>
                <a:gd name="T2" fmla="*/ 0 w 34"/>
                <a:gd name="T3" fmla="*/ 25 h 67"/>
                <a:gd name="T4" fmla="*/ 0 w 34"/>
                <a:gd name="T5" fmla="*/ 41 h 67"/>
                <a:gd name="T6" fmla="*/ 5 w 34"/>
                <a:gd name="T7" fmla="*/ 50 h 67"/>
                <a:gd name="T8" fmla="*/ 28 w 34"/>
                <a:gd name="T9" fmla="*/ 65 h 67"/>
                <a:gd name="T10" fmla="*/ 34 w 34"/>
                <a:gd name="T11" fmla="*/ 62 h 67"/>
                <a:gd name="T12" fmla="*/ 34 w 34"/>
                <a:gd name="T13" fmla="*/ 4 h 67"/>
                <a:gd name="T14" fmla="*/ 28 w 34"/>
                <a:gd name="T15" fmla="*/ 2 h 67"/>
                <a:gd name="T16" fmla="*/ 5 w 34"/>
                <a:gd name="T17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67">
                  <a:moveTo>
                    <a:pt x="5" y="15"/>
                  </a:moveTo>
                  <a:cubicBezTo>
                    <a:pt x="2" y="17"/>
                    <a:pt x="0" y="21"/>
                    <a:pt x="0" y="2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4"/>
                    <a:pt x="2" y="49"/>
                    <a:pt x="5" y="50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31" y="67"/>
                    <a:pt x="34" y="65"/>
                    <a:pt x="34" y="62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1"/>
                    <a:pt x="31" y="0"/>
                    <a:pt x="28" y="2"/>
                  </a:cubicBezTo>
                  <a:lnTo>
                    <a:pt x="5" y="15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5580" y="2871"/>
              <a:ext cx="81" cy="159"/>
            </a:xfrm>
            <a:custGeom>
              <a:avLst/>
              <a:gdLst>
                <a:gd name="T0" fmla="*/ 28 w 34"/>
                <a:gd name="T1" fmla="*/ 51 h 67"/>
                <a:gd name="T2" fmla="*/ 34 w 34"/>
                <a:gd name="T3" fmla="*/ 42 h 67"/>
                <a:gd name="T4" fmla="*/ 34 w 34"/>
                <a:gd name="T5" fmla="*/ 25 h 67"/>
                <a:gd name="T6" fmla="*/ 28 w 34"/>
                <a:gd name="T7" fmla="*/ 16 h 67"/>
                <a:gd name="T8" fmla="*/ 5 w 34"/>
                <a:gd name="T9" fmla="*/ 2 h 67"/>
                <a:gd name="T10" fmla="*/ 0 w 34"/>
                <a:gd name="T11" fmla="*/ 4 h 67"/>
                <a:gd name="T12" fmla="*/ 0 w 34"/>
                <a:gd name="T13" fmla="*/ 62 h 67"/>
                <a:gd name="T14" fmla="*/ 5 w 34"/>
                <a:gd name="T15" fmla="*/ 65 h 67"/>
                <a:gd name="T16" fmla="*/ 28 w 34"/>
                <a:gd name="T17" fmla="*/ 5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67">
                  <a:moveTo>
                    <a:pt x="28" y="51"/>
                  </a:moveTo>
                  <a:cubicBezTo>
                    <a:pt x="31" y="49"/>
                    <a:pt x="34" y="45"/>
                    <a:pt x="34" y="42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2"/>
                    <a:pt x="31" y="18"/>
                    <a:pt x="28" y="16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5"/>
                    <a:pt x="2" y="67"/>
                    <a:pt x="5" y="65"/>
                  </a:cubicBezTo>
                  <a:lnTo>
                    <a:pt x="28" y="51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/>
            </p:cNvSpPr>
            <p:nvPr/>
          </p:nvSpPr>
          <p:spPr bwMode="auto">
            <a:xfrm>
              <a:off x="5190" y="2893"/>
              <a:ext cx="14" cy="40"/>
            </a:xfrm>
            <a:custGeom>
              <a:avLst/>
              <a:gdLst>
                <a:gd name="T0" fmla="*/ 3 w 6"/>
                <a:gd name="T1" fmla="*/ 0 h 17"/>
                <a:gd name="T2" fmla="*/ 0 w 6"/>
                <a:gd name="T3" fmla="*/ 2 h 17"/>
                <a:gd name="T4" fmla="*/ 0 w 6"/>
                <a:gd name="T5" fmla="*/ 4 h 17"/>
                <a:gd name="T6" fmla="*/ 0 w 6"/>
                <a:gd name="T7" fmla="*/ 7 h 17"/>
                <a:gd name="T8" fmla="*/ 0 w 6"/>
                <a:gd name="T9" fmla="*/ 10 h 17"/>
                <a:gd name="T10" fmla="*/ 0 w 6"/>
                <a:gd name="T11" fmla="*/ 13 h 17"/>
                <a:gd name="T12" fmla="*/ 0 w 6"/>
                <a:gd name="T13" fmla="*/ 15 h 17"/>
                <a:gd name="T14" fmla="*/ 3 w 6"/>
                <a:gd name="T15" fmla="*/ 17 h 17"/>
                <a:gd name="T16" fmla="*/ 6 w 6"/>
                <a:gd name="T17" fmla="*/ 15 h 17"/>
                <a:gd name="T18" fmla="*/ 6 w 6"/>
                <a:gd name="T19" fmla="*/ 13 h 17"/>
                <a:gd name="T20" fmla="*/ 6 w 6"/>
                <a:gd name="T21" fmla="*/ 10 h 17"/>
                <a:gd name="T22" fmla="*/ 6 w 6"/>
                <a:gd name="T23" fmla="*/ 7 h 17"/>
                <a:gd name="T24" fmla="*/ 6 w 6"/>
                <a:gd name="T25" fmla="*/ 4 h 17"/>
                <a:gd name="T26" fmla="*/ 6 w 6"/>
                <a:gd name="T27" fmla="*/ 2 h 17"/>
                <a:gd name="T28" fmla="*/ 3 w 6"/>
                <a:gd name="T2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7">
                  <a:moveTo>
                    <a:pt x="3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2" y="17"/>
                    <a:pt x="3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/>
            </p:cNvSpPr>
            <p:nvPr/>
          </p:nvSpPr>
          <p:spPr bwMode="auto">
            <a:xfrm>
              <a:off x="5166" y="2971"/>
              <a:ext cx="194" cy="142"/>
            </a:xfrm>
            <a:custGeom>
              <a:avLst/>
              <a:gdLst>
                <a:gd name="T0" fmla="*/ 63 w 82"/>
                <a:gd name="T1" fmla="*/ 0 h 60"/>
                <a:gd name="T2" fmla="*/ 48 w 82"/>
                <a:gd name="T3" fmla="*/ 10 h 60"/>
                <a:gd name="T4" fmla="*/ 41 w 82"/>
                <a:gd name="T5" fmla="*/ 11 h 60"/>
                <a:gd name="T6" fmla="*/ 34 w 82"/>
                <a:gd name="T7" fmla="*/ 10 h 60"/>
                <a:gd name="T8" fmla="*/ 19 w 82"/>
                <a:gd name="T9" fmla="*/ 0 h 60"/>
                <a:gd name="T10" fmla="*/ 0 w 82"/>
                <a:gd name="T11" fmla="*/ 35 h 60"/>
                <a:gd name="T12" fmla="*/ 0 w 82"/>
                <a:gd name="T13" fmla="*/ 45 h 60"/>
                <a:gd name="T14" fmla="*/ 41 w 82"/>
                <a:gd name="T15" fmla="*/ 60 h 60"/>
                <a:gd name="T16" fmla="*/ 82 w 82"/>
                <a:gd name="T17" fmla="*/ 45 h 60"/>
                <a:gd name="T18" fmla="*/ 82 w 82"/>
                <a:gd name="T19" fmla="*/ 35 h 60"/>
                <a:gd name="T20" fmla="*/ 63 w 82"/>
                <a:gd name="T2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60">
                  <a:moveTo>
                    <a:pt x="63" y="0"/>
                  </a:moveTo>
                  <a:cubicBezTo>
                    <a:pt x="59" y="5"/>
                    <a:pt x="54" y="8"/>
                    <a:pt x="48" y="10"/>
                  </a:cubicBezTo>
                  <a:cubicBezTo>
                    <a:pt x="46" y="10"/>
                    <a:pt x="43" y="11"/>
                    <a:pt x="41" y="11"/>
                  </a:cubicBezTo>
                  <a:cubicBezTo>
                    <a:pt x="39" y="11"/>
                    <a:pt x="36" y="10"/>
                    <a:pt x="34" y="10"/>
                  </a:cubicBezTo>
                  <a:cubicBezTo>
                    <a:pt x="28" y="8"/>
                    <a:pt x="23" y="5"/>
                    <a:pt x="19" y="0"/>
                  </a:cubicBezTo>
                  <a:cubicBezTo>
                    <a:pt x="7" y="7"/>
                    <a:pt x="0" y="20"/>
                    <a:pt x="0" y="3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1" y="54"/>
                    <a:pt x="25" y="60"/>
                    <a:pt x="41" y="60"/>
                  </a:cubicBezTo>
                  <a:cubicBezTo>
                    <a:pt x="57" y="60"/>
                    <a:pt x="71" y="54"/>
                    <a:pt x="82" y="4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20"/>
                    <a:pt x="75" y="7"/>
                    <a:pt x="63" y="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/>
            </p:cNvSpPr>
            <p:nvPr/>
          </p:nvSpPr>
          <p:spPr bwMode="auto">
            <a:xfrm>
              <a:off x="5209" y="2845"/>
              <a:ext cx="109" cy="133"/>
            </a:xfrm>
            <a:custGeom>
              <a:avLst/>
              <a:gdLst>
                <a:gd name="T0" fmla="*/ 23 w 46"/>
                <a:gd name="T1" fmla="*/ 0 h 56"/>
                <a:gd name="T2" fmla="*/ 0 w 46"/>
                <a:gd name="T3" fmla="*/ 21 h 56"/>
                <a:gd name="T4" fmla="*/ 0 w 46"/>
                <a:gd name="T5" fmla="*/ 35 h 56"/>
                <a:gd name="T6" fmla="*/ 3 w 46"/>
                <a:gd name="T7" fmla="*/ 46 h 56"/>
                <a:gd name="T8" fmla="*/ 17 w 46"/>
                <a:gd name="T9" fmla="*/ 55 h 56"/>
                <a:gd name="T10" fmla="*/ 23 w 46"/>
                <a:gd name="T11" fmla="*/ 56 h 56"/>
                <a:gd name="T12" fmla="*/ 29 w 46"/>
                <a:gd name="T13" fmla="*/ 55 h 56"/>
                <a:gd name="T14" fmla="*/ 43 w 46"/>
                <a:gd name="T15" fmla="*/ 46 h 56"/>
                <a:gd name="T16" fmla="*/ 46 w 46"/>
                <a:gd name="T17" fmla="*/ 35 h 56"/>
                <a:gd name="T18" fmla="*/ 46 w 46"/>
                <a:gd name="T19" fmla="*/ 21 h 56"/>
                <a:gd name="T20" fmla="*/ 23 w 4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56">
                  <a:moveTo>
                    <a:pt x="23" y="0"/>
                  </a:moveTo>
                  <a:cubicBezTo>
                    <a:pt x="10" y="0"/>
                    <a:pt x="0" y="10"/>
                    <a:pt x="0" y="2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1" y="43"/>
                    <a:pt x="3" y="46"/>
                  </a:cubicBezTo>
                  <a:cubicBezTo>
                    <a:pt x="6" y="50"/>
                    <a:pt x="11" y="54"/>
                    <a:pt x="17" y="55"/>
                  </a:cubicBezTo>
                  <a:cubicBezTo>
                    <a:pt x="19" y="56"/>
                    <a:pt x="21" y="56"/>
                    <a:pt x="23" y="56"/>
                  </a:cubicBezTo>
                  <a:cubicBezTo>
                    <a:pt x="25" y="56"/>
                    <a:pt x="27" y="56"/>
                    <a:pt x="29" y="55"/>
                  </a:cubicBezTo>
                  <a:cubicBezTo>
                    <a:pt x="35" y="54"/>
                    <a:pt x="40" y="50"/>
                    <a:pt x="43" y="46"/>
                  </a:cubicBezTo>
                  <a:cubicBezTo>
                    <a:pt x="45" y="43"/>
                    <a:pt x="46" y="39"/>
                    <a:pt x="46" y="35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10"/>
                    <a:pt x="36" y="0"/>
                    <a:pt x="23" y="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/>
            </p:cNvSpPr>
            <p:nvPr/>
          </p:nvSpPr>
          <p:spPr bwMode="auto">
            <a:xfrm>
              <a:off x="5315" y="2893"/>
              <a:ext cx="7" cy="40"/>
            </a:xfrm>
            <a:custGeom>
              <a:avLst/>
              <a:gdLst>
                <a:gd name="T0" fmla="*/ 2 w 3"/>
                <a:gd name="T1" fmla="*/ 0 h 17"/>
                <a:gd name="T2" fmla="*/ 0 w 3"/>
                <a:gd name="T3" fmla="*/ 2 h 17"/>
                <a:gd name="T4" fmla="*/ 0 w 3"/>
                <a:gd name="T5" fmla="*/ 4 h 17"/>
                <a:gd name="T6" fmla="*/ 0 w 3"/>
                <a:gd name="T7" fmla="*/ 7 h 17"/>
                <a:gd name="T8" fmla="*/ 0 w 3"/>
                <a:gd name="T9" fmla="*/ 10 h 17"/>
                <a:gd name="T10" fmla="*/ 0 w 3"/>
                <a:gd name="T11" fmla="*/ 13 h 17"/>
                <a:gd name="T12" fmla="*/ 0 w 3"/>
                <a:gd name="T13" fmla="*/ 15 h 17"/>
                <a:gd name="T14" fmla="*/ 2 w 3"/>
                <a:gd name="T15" fmla="*/ 17 h 17"/>
                <a:gd name="T16" fmla="*/ 3 w 3"/>
                <a:gd name="T17" fmla="*/ 15 h 17"/>
                <a:gd name="T18" fmla="*/ 3 w 3"/>
                <a:gd name="T19" fmla="*/ 13 h 17"/>
                <a:gd name="T20" fmla="*/ 3 w 3"/>
                <a:gd name="T21" fmla="*/ 10 h 17"/>
                <a:gd name="T22" fmla="*/ 3 w 3"/>
                <a:gd name="T23" fmla="*/ 7 h 17"/>
                <a:gd name="T24" fmla="*/ 3 w 3"/>
                <a:gd name="T25" fmla="*/ 4 h 17"/>
                <a:gd name="T26" fmla="*/ 3 w 3"/>
                <a:gd name="T27" fmla="*/ 2 h 17"/>
                <a:gd name="T28" fmla="*/ 2 w 3"/>
                <a:gd name="T2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17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2" y="17"/>
                    <a:pt x="3" y="16"/>
                    <a:pt x="3" y="1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/>
            </p:cNvSpPr>
            <p:nvPr/>
          </p:nvSpPr>
          <p:spPr bwMode="auto">
            <a:xfrm>
              <a:off x="5206" y="2895"/>
              <a:ext cx="8" cy="38"/>
            </a:xfrm>
            <a:custGeom>
              <a:avLst/>
              <a:gdLst>
                <a:gd name="T0" fmla="*/ 1 w 3"/>
                <a:gd name="T1" fmla="*/ 0 h 16"/>
                <a:gd name="T2" fmla="*/ 0 w 3"/>
                <a:gd name="T3" fmla="*/ 1 h 16"/>
                <a:gd name="T4" fmla="*/ 0 w 3"/>
                <a:gd name="T5" fmla="*/ 4 h 16"/>
                <a:gd name="T6" fmla="*/ 0 w 3"/>
                <a:gd name="T7" fmla="*/ 7 h 16"/>
                <a:gd name="T8" fmla="*/ 0 w 3"/>
                <a:gd name="T9" fmla="*/ 9 h 16"/>
                <a:gd name="T10" fmla="*/ 0 w 3"/>
                <a:gd name="T11" fmla="*/ 13 h 16"/>
                <a:gd name="T12" fmla="*/ 0 w 3"/>
                <a:gd name="T13" fmla="*/ 15 h 16"/>
                <a:gd name="T14" fmla="*/ 1 w 3"/>
                <a:gd name="T15" fmla="*/ 16 h 16"/>
                <a:gd name="T16" fmla="*/ 3 w 3"/>
                <a:gd name="T17" fmla="*/ 15 h 16"/>
                <a:gd name="T18" fmla="*/ 3 w 3"/>
                <a:gd name="T19" fmla="*/ 13 h 16"/>
                <a:gd name="T20" fmla="*/ 3 w 3"/>
                <a:gd name="T21" fmla="*/ 9 h 16"/>
                <a:gd name="T22" fmla="*/ 3 w 3"/>
                <a:gd name="T23" fmla="*/ 7 h 16"/>
                <a:gd name="T24" fmla="*/ 3 w 3"/>
                <a:gd name="T25" fmla="*/ 4 h 16"/>
                <a:gd name="T26" fmla="*/ 3 w 3"/>
                <a:gd name="T27" fmla="*/ 1 h 16"/>
                <a:gd name="T28" fmla="*/ 1 w 3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16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2" y="16"/>
                    <a:pt x="3" y="16"/>
                    <a:pt x="3" y="1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/>
            </p:cNvSpPr>
            <p:nvPr/>
          </p:nvSpPr>
          <p:spPr bwMode="auto">
            <a:xfrm>
              <a:off x="5325" y="2893"/>
              <a:ext cx="14" cy="40"/>
            </a:xfrm>
            <a:custGeom>
              <a:avLst/>
              <a:gdLst>
                <a:gd name="T0" fmla="*/ 3 w 6"/>
                <a:gd name="T1" fmla="*/ 0 h 17"/>
                <a:gd name="T2" fmla="*/ 0 w 6"/>
                <a:gd name="T3" fmla="*/ 2 h 17"/>
                <a:gd name="T4" fmla="*/ 0 w 6"/>
                <a:gd name="T5" fmla="*/ 4 h 17"/>
                <a:gd name="T6" fmla="*/ 0 w 6"/>
                <a:gd name="T7" fmla="*/ 7 h 17"/>
                <a:gd name="T8" fmla="*/ 0 w 6"/>
                <a:gd name="T9" fmla="*/ 10 h 17"/>
                <a:gd name="T10" fmla="*/ 0 w 6"/>
                <a:gd name="T11" fmla="*/ 13 h 17"/>
                <a:gd name="T12" fmla="*/ 0 w 6"/>
                <a:gd name="T13" fmla="*/ 15 h 17"/>
                <a:gd name="T14" fmla="*/ 3 w 6"/>
                <a:gd name="T15" fmla="*/ 17 h 17"/>
                <a:gd name="T16" fmla="*/ 6 w 6"/>
                <a:gd name="T17" fmla="*/ 15 h 17"/>
                <a:gd name="T18" fmla="*/ 6 w 6"/>
                <a:gd name="T19" fmla="*/ 13 h 17"/>
                <a:gd name="T20" fmla="*/ 6 w 6"/>
                <a:gd name="T21" fmla="*/ 10 h 17"/>
                <a:gd name="T22" fmla="*/ 6 w 6"/>
                <a:gd name="T23" fmla="*/ 7 h 17"/>
                <a:gd name="T24" fmla="*/ 6 w 6"/>
                <a:gd name="T25" fmla="*/ 4 h 17"/>
                <a:gd name="T26" fmla="*/ 6 w 6"/>
                <a:gd name="T27" fmla="*/ 2 h 17"/>
                <a:gd name="T28" fmla="*/ 3 w 6"/>
                <a:gd name="T2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7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1" y="17"/>
                    <a:pt x="3" y="17"/>
                  </a:cubicBezTo>
                  <a:cubicBezTo>
                    <a:pt x="4" y="17"/>
                    <a:pt x="6" y="16"/>
                    <a:pt x="6" y="15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/>
            </p:cNvSpPr>
            <p:nvPr/>
          </p:nvSpPr>
          <p:spPr bwMode="auto">
            <a:xfrm>
              <a:off x="5199" y="2836"/>
              <a:ext cx="128" cy="71"/>
            </a:xfrm>
            <a:custGeom>
              <a:avLst/>
              <a:gdLst>
                <a:gd name="T0" fmla="*/ 52 w 54"/>
                <a:gd name="T1" fmla="*/ 13 h 30"/>
                <a:gd name="T2" fmla="*/ 47 w 54"/>
                <a:gd name="T3" fmla="*/ 6 h 30"/>
                <a:gd name="T4" fmla="*/ 40 w 54"/>
                <a:gd name="T5" fmla="*/ 1 h 30"/>
                <a:gd name="T6" fmla="*/ 31 w 54"/>
                <a:gd name="T7" fmla="*/ 0 h 30"/>
                <a:gd name="T8" fmla="*/ 29 w 54"/>
                <a:gd name="T9" fmla="*/ 0 h 30"/>
                <a:gd name="T10" fmla="*/ 27 w 54"/>
                <a:gd name="T11" fmla="*/ 0 h 30"/>
                <a:gd name="T12" fmla="*/ 25 w 54"/>
                <a:gd name="T13" fmla="*/ 0 h 30"/>
                <a:gd name="T14" fmla="*/ 23 w 54"/>
                <a:gd name="T15" fmla="*/ 0 h 30"/>
                <a:gd name="T16" fmla="*/ 14 w 54"/>
                <a:gd name="T17" fmla="*/ 1 h 30"/>
                <a:gd name="T18" fmla="*/ 7 w 54"/>
                <a:gd name="T19" fmla="*/ 6 h 30"/>
                <a:gd name="T20" fmla="*/ 2 w 54"/>
                <a:gd name="T21" fmla="*/ 13 h 30"/>
                <a:gd name="T22" fmla="*/ 0 w 54"/>
                <a:gd name="T23" fmla="*/ 22 h 30"/>
                <a:gd name="T24" fmla="*/ 0 w 54"/>
                <a:gd name="T25" fmla="*/ 22 h 30"/>
                <a:gd name="T26" fmla="*/ 0 w 54"/>
                <a:gd name="T27" fmla="*/ 25 h 30"/>
                <a:gd name="T28" fmla="*/ 0 w 54"/>
                <a:gd name="T29" fmla="*/ 19 h 30"/>
                <a:gd name="T30" fmla="*/ 0 w 54"/>
                <a:gd name="T31" fmla="*/ 19 h 30"/>
                <a:gd name="T32" fmla="*/ 0 w 54"/>
                <a:gd name="T33" fmla="*/ 22 h 30"/>
                <a:gd name="T34" fmla="*/ 0 w 54"/>
                <a:gd name="T35" fmla="*/ 23 h 30"/>
                <a:gd name="T36" fmla="*/ 0 w 54"/>
                <a:gd name="T37" fmla="*/ 25 h 30"/>
                <a:gd name="T38" fmla="*/ 0 w 54"/>
                <a:gd name="T39" fmla="*/ 28 h 30"/>
                <a:gd name="T40" fmla="*/ 2 w 54"/>
                <a:gd name="T41" fmla="*/ 30 h 30"/>
                <a:gd name="T42" fmla="*/ 3 w 54"/>
                <a:gd name="T43" fmla="*/ 28 h 30"/>
                <a:gd name="T44" fmla="*/ 3 w 54"/>
                <a:gd name="T45" fmla="*/ 25 h 30"/>
                <a:gd name="T46" fmla="*/ 3 w 54"/>
                <a:gd name="T47" fmla="*/ 23 h 30"/>
                <a:gd name="T48" fmla="*/ 3 w 54"/>
                <a:gd name="T49" fmla="*/ 22 h 30"/>
                <a:gd name="T50" fmla="*/ 3 w 54"/>
                <a:gd name="T51" fmla="*/ 19 h 30"/>
                <a:gd name="T52" fmla="*/ 3 w 54"/>
                <a:gd name="T53" fmla="*/ 19 h 30"/>
                <a:gd name="T54" fmla="*/ 3 w 54"/>
                <a:gd name="T55" fmla="*/ 25 h 30"/>
                <a:gd name="T56" fmla="*/ 3 w 54"/>
                <a:gd name="T57" fmla="*/ 22 h 30"/>
                <a:gd name="T58" fmla="*/ 3 w 54"/>
                <a:gd name="T59" fmla="*/ 22 h 30"/>
                <a:gd name="T60" fmla="*/ 5 w 54"/>
                <a:gd name="T61" fmla="*/ 15 h 30"/>
                <a:gd name="T62" fmla="*/ 9 w 54"/>
                <a:gd name="T63" fmla="*/ 9 h 30"/>
                <a:gd name="T64" fmla="*/ 15 w 54"/>
                <a:gd name="T65" fmla="*/ 4 h 30"/>
                <a:gd name="T66" fmla="*/ 23 w 54"/>
                <a:gd name="T67" fmla="*/ 3 h 30"/>
                <a:gd name="T68" fmla="*/ 25 w 54"/>
                <a:gd name="T69" fmla="*/ 3 h 30"/>
                <a:gd name="T70" fmla="*/ 27 w 54"/>
                <a:gd name="T71" fmla="*/ 3 h 30"/>
                <a:gd name="T72" fmla="*/ 29 w 54"/>
                <a:gd name="T73" fmla="*/ 3 h 30"/>
                <a:gd name="T74" fmla="*/ 31 w 54"/>
                <a:gd name="T75" fmla="*/ 3 h 30"/>
                <a:gd name="T76" fmla="*/ 39 w 54"/>
                <a:gd name="T77" fmla="*/ 4 h 30"/>
                <a:gd name="T78" fmla="*/ 45 w 54"/>
                <a:gd name="T79" fmla="*/ 9 h 30"/>
                <a:gd name="T80" fmla="*/ 49 w 54"/>
                <a:gd name="T81" fmla="*/ 15 h 30"/>
                <a:gd name="T82" fmla="*/ 51 w 54"/>
                <a:gd name="T83" fmla="*/ 22 h 30"/>
                <a:gd name="T84" fmla="*/ 51 w 54"/>
                <a:gd name="T85" fmla="*/ 22 h 30"/>
                <a:gd name="T86" fmla="*/ 51 w 54"/>
                <a:gd name="T87" fmla="*/ 25 h 30"/>
                <a:gd name="T88" fmla="*/ 51 w 54"/>
                <a:gd name="T89" fmla="*/ 19 h 30"/>
                <a:gd name="T90" fmla="*/ 51 w 54"/>
                <a:gd name="T91" fmla="*/ 19 h 30"/>
                <a:gd name="T92" fmla="*/ 51 w 54"/>
                <a:gd name="T93" fmla="*/ 22 h 30"/>
                <a:gd name="T94" fmla="*/ 51 w 54"/>
                <a:gd name="T95" fmla="*/ 23 h 30"/>
                <a:gd name="T96" fmla="*/ 51 w 54"/>
                <a:gd name="T97" fmla="*/ 25 h 30"/>
                <a:gd name="T98" fmla="*/ 51 w 54"/>
                <a:gd name="T99" fmla="*/ 28 h 30"/>
                <a:gd name="T100" fmla="*/ 53 w 54"/>
                <a:gd name="T101" fmla="*/ 30 h 30"/>
                <a:gd name="T102" fmla="*/ 54 w 54"/>
                <a:gd name="T103" fmla="*/ 28 h 30"/>
                <a:gd name="T104" fmla="*/ 54 w 54"/>
                <a:gd name="T105" fmla="*/ 25 h 30"/>
                <a:gd name="T106" fmla="*/ 54 w 54"/>
                <a:gd name="T107" fmla="*/ 23 h 30"/>
                <a:gd name="T108" fmla="*/ 54 w 54"/>
                <a:gd name="T109" fmla="*/ 22 h 30"/>
                <a:gd name="T110" fmla="*/ 54 w 54"/>
                <a:gd name="T111" fmla="*/ 19 h 30"/>
                <a:gd name="T112" fmla="*/ 54 w 54"/>
                <a:gd name="T113" fmla="*/ 19 h 30"/>
                <a:gd name="T114" fmla="*/ 54 w 54"/>
                <a:gd name="T115" fmla="*/ 25 h 30"/>
                <a:gd name="T116" fmla="*/ 54 w 54"/>
                <a:gd name="T117" fmla="*/ 22 h 30"/>
                <a:gd name="T118" fmla="*/ 54 w 54"/>
                <a:gd name="T119" fmla="*/ 22 h 30"/>
                <a:gd name="T120" fmla="*/ 52 w 54"/>
                <a:gd name="T121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30">
                  <a:moveTo>
                    <a:pt x="52" y="13"/>
                  </a:moveTo>
                  <a:cubicBezTo>
                    <a:pt x="51" y="11"/>
                    <a:pt x="50" y="8"/>
                    <a:pt x="47" y="6"/>
                  </a:cubicBezTo>
                  <a:cubicBezTo>
                    <a:pt x="45" y="4"/>
                    <a:pt x="43" y="3"/>
                    <a:pt x="40" y="1"/>
                  </a:cubicBezTo>
                  <a:cubicBezTo>
                    <a:pt x="38" y="0"/>
                    <a:pt x="35" y="0"/>
                    <a:pt x="3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0"/>
                    <a:pt x="16" y="0"/>
                    <a:pt x="14" y="1"/>
                  </a:cubicBezTo>
                  <a:cubicBezTo>
                    <a:pt x="11" y="3"/>
                    <a:pt x="9" y="4"/>
                    <a:pt x="7" y="6"/>
                  </a:cubicBezTo>
                  <a:cubicBezTo>
                    <a:pt x="4" y="8"/>
                    <a:pt x="3" y="11"/>
                    <a:pt x="2" y="13"/>
                  </a:cubicBezTo>
                  <a:cubicBezTo>
                    <a:pt x="1" y="16"/>
                    <a:pt x="0" y="19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2" y="30"/>
                    <a:pt x="3" y="29"/>
                    <a:pt x="3" y="28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0"/>
                    <a:pt x="4" y="17"/>
                    <a:pt x="5" y="15"/>
                  </a:cubicBezTo>
                  <a:cubicBezTo>
                    <a:pt x="6" y="12"/>
                    <a:pt x="7" y="10"/>
                    <a:pt x="9" y="9"/>
                  </a:cubicBezTo>
                  <a:cubicBezTo>
                    <a:pt x="11" y="7"/>
                    <a:pt x="13" y="5"/>
                    <a:pt x="15" y="4"/>
                  </a:cubicBezTo>
                  <a:cubicBezTo>
                    <a:pt x="17" y="3"/>
                    <a:pt x="20" y="3"/>
                    <a:pt x="23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4" y="3"/>
                    <a:pt x="37" y="3"/>
                    <a:pt x="39" y="4"/>
                  </a:cubicBezTo>
                  <a:cubicBezTo>
                    <a:pt x="41" y="5"/>
                    <a:pt x="43" y="7"/>
                    <a:pt x="45" y="9"/>
                  </a:cubicBezTo>
                  <a:cubicBezTo>
                    <a:pt x="47" y="10"/>
                    <a:pt x="48" y="12"/>
                    <a:pt x="49" y="15"/>
                  </a:cubicBezTo>
                  <a:cubicBezTo>
                    <a:pt x="50" y="17"/>
                    <a:pt x="51" y="20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9"/>
                    <a:pt x="52" y="30"/>
                    <a:pt x="53" y="30"/>
                  </a:cubicBezTo>
                  <a:cubicBezTo>
                    <a:pt x="53" y="30"/>
                    <a:pt x="54" y="29"/>
                    <a:pt x="54" y="28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19"/>
                    <a:pt x="53" y="16"/>
                    <a:pt x="52" y="13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 noEditPoints="1"/>
            </p:cNvSpPr>
            <p:nvPr/>
          </p:nvSpPr>
          <p:spPr bwMode="auto">
            <a:xfrm>
              <a:off x="2343" y="2855"/>
              <a:ext cx="142" cy="142"/>
            </a:xfrm>
            <a:custGeom>
              <a:avLst/>
              <a:gdLst>
                <a:gd name="T0" fmla="*/ 49 w 60"/>
                <a:gd name="T1" fmla="*/ 11 h 60"/>
                <a:gd name="T2" fmla="*/ 10 w 60"/>
                <a:gd name="T3" fmla="*/ 11 h 60"/>
                <a:gd name="T4" fmla="*/ 3 w 60"/>
                <a:gd name="T5" fmla="*/ 38 h 60"/>
                <a:gd name="T6" fmla="*/ 5 w 60"/>
                <a:gd name="T7" fmla="*/ 37 h 60"/>
                <a:gd name="T8" fmla="*/ 22 w 60"/>
                <a:gd name="T9" fmla="*/ 39 h 60"/>
                <a:gd name="T10" fmla="*/ 24 w 60"/>
                <a:gd name="T11" fmla="*/ 56 h 60"/>
                <a:gd name="T12" fmla="*/ 22 w 60"/>
                <a:gd name="T13" fmla="*/ 58 h 60"/>
                <a:gd name="T14" fmla="*/ 49 w 60"/>
                <a:gd name="T15" fmla="*/ 51 h 60"/>
                <a:gd name="T16" fmla="*/ 49 w 60"/>
                <a:gd name="T17" fmla="*/ 11 h 60"/>
                <a:gd name="T18" fmla="*/ 44 w 60"/>
                <a:gd name="T19" fmla="*/ 29 h 60"/>
                <a:gd name="T20" fmla="*/ 33 w 60"/>
                <a:gd name="T21" fmla="*/ 29 h 60"/>
                <a:gd name="T22" fmla="*/ 33 w 60"/>
                <a:gd name="T23" fmla="*/ 18 h 60"/>
                <a:gd name="T24" fmla="*/ 44 w 60"/>
                <a:gd name="T25" fmla="*/ 18 h 60"/>
                <a:gd name="T26" fmla="*/ 44 w 60"/>
                <a:gd name="T2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" h="60">
                  <a:moveTo>
                    <a:pt x="49" y="11"/>
                  </a:moveTo>
                  <a:cubicBezTo>
                    <a:pt x="38" y="0"/>
                    <a:pt x="21" y="0"/>
                    <a:pt x="10" y="11"/>
                  </a:cubicBezTo>
                  <a:cubicBezTo>
                    <a:pt x="3" y="19"/>
                    <a:pt x="0" y="29"/>
                    <a:pt x="3" y="38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9" y="33"/>
                    <a:pt x="16" y="34"/>
                    <a:pt x="22" y="39"/>
                  </a:cubicBezTo>
                  <a:cubicBezTo>
                    <a:pt x="27" y="44"/>
                    <a:pt x="28" y="52"/>
                    <a:pt x="24" y="56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31" y="60"/>
                    <a:pt x="42" y="58"/>
                    <a:pt x="49" y="51"/>
                  </a:cubicBezTo>
                  <a:cubicBezTo>
                    <a:pt x="60" y="40"/>
                    <a:pt x="60" y="22"/>
                    <a:pt x="49" y="11"/>
                  </a:cubicBezTo>
                  <a:close/>
                  <a:moveTo>
                    <a:pt x="44" y="29"/>
                  </a:moveTo>
                  <a:cubicBezTo>
                    <a:pt x="41" y="32"/>
                    <a:pt x="36" y="32"/>
                    <a:pt x="33" y="29"/>
                  </a:cubicBezTo>
                  <a:cubicBezTo>
                    <a:pt x="30" y="26"/>
                    <a:pt x="30" y="21"/>
                    <a:pt x="33" y="18"/>
                  </a:cubicBezTo>
                  <a:cubicBezTo>
                    <a:pt x="36" y="14"/>
                    <a:pt x="41" y="14"/>
                    <a:pt x="44" y="18"/>
                  </a:cubicBezTo>
                  <a:cubicBezTo>
                    <a:pt x="47" y="21"/>
                    <a:pt x="47" y="26"/>
                    <a:pt x="44" y="29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/>
            </p:cNvSpPr>
            <p:nvPr/>
          </p:nvSpPr>
          <p:spPr bwMode="auto">
            <a:xfrm>
              <a:off x="2254" y="2935"/>
              <a:ext cx="151" cy="152"/>
            </a:xfrm>
            <a:custGeom>
              <a:avLst/>
              <a:gdLst>
                <a:gd name="T0" fmla="*/ 59 w 64"/>
                <a:gd name="T1" fmla="*/ 6 h 64"/>
                <a:gd name="T2" fmla="*/ 43 w 64"/>
                <a:gd name="T3" fmla="*/ 4 h 64"/>
                <a:gd name="T4" fmla="*/ 42 w 64"/>
                <a:gd name="T5" fmla="*/ 6 h 64"/>
                <a:gd name="T6" fmla="*/ 4 w 64"/>
                <a:gd name="T7" fmla="*/ 43 h 64"/>
                <a:gd name="T8" fmla="*/ 6 w 64"/>
                <a:gd name="T9" fmla="*/ 59 h 64"/>
                <a:gd name="T10" fmla="*/ 21 w 64"/>
                <a:gd name="T11" fmla="*/ 60 h 64"/>
                <a:gd name="T12" fmla="*/ 21 w 64"/>
                <a:gd name="T13" fmla="*/ 60 h 64"/>
                <a:gd name="T14" fmla="*/ 21 w 64"/>
                <a:gd name="T15" fmla="*/ 60 h 64"/>
                <a:gd name="T16" fmla="*/ 20 w 64"/>
                <a:gd name="T17" fmla="*/ 52 h 64"/>
                <a:gd name="T18" fmla="*/ 28 w 64"/>
                <a:gd name="T19" fmla="*/ 53 h 64"/>
                <a:gd name="T20" fmla="*/ 28 w 64"/>
                <a:gd name="T21" fmla="*/ 53 h 64"/>
                <a:gd name="T22" fmla="*/ 30 w 64"/>
                <a:gd name="T23" fmla="*/ 52 h 64"/>
                <a:gd name="T24" fmla="*/ 30 w 64"/>
                <a:gd name="T25" fmla="*/ 52 h 64"/>
                <a:gd name="T26" fmla="*/ 28 w 64"/>
                <a:gd name="T27" fmla="*/ 44 h 64"/>
                <a:gd name="T28" fmla="*/ 36 w 64"/>
                <a:gd name="T29" fmla="*/ 45 h 64"/>
                <a:gd name="T30" fmla="*/ 36 w 64"/>
                <a:gd name="T31" fmla="*/ 45 h 64"/>
                <a:gd name="T32" fmla="*/ 38 w 64"/>
                <a:gd name="T33" fmla="*/ 44 h 64"/>
                <a:gd name="T34" fmla="*/ 38 w 64"/>
                <a:gd name="T35" fmla="*/ 44 h 64"/>
                <a:gd name="T36" fmla="*/ 37 w 64"/>
                <a:gd name="T37" fmla="*/ 36 h 64"/>
                <a:gd name="T38" fmla="*/ 44 w 64"/>
                <a:gd name="T39" fmla="*/ 37 h 64"/>
                <a:gd name="T40" fmla="*/ 44 w 64"/>
                <a:gd name="T41" fmla="*/ 37 h 64"/>
                <a:gd name="T42" fmla="*/ 46 w 64"/>
                <a:gd name="T43" fmla="*/ 36 h 64"/>
                <a:gd name="T44" fmla="*/ 46 w 64"/>
                <a:gd name="T45" fmla="*/ 35 h 64"/>
                <a:gd name="T46" fmla="*/ 45 w 64"/>
                <a:gd name="T47" fmla="*/ 28 h 64"/>
                <a:gd name="T48" fmla="*/ 52 w 64"/>
                <a:gd name="T49" fmla="*/ 29 h 64"/>
                <a:gd name="T50" fmla="*/ 53 w 64"/>
                <a:gd name="T51" fmla="*/ 29 h 64"/>
                <a:gd name="T52" fmla="*/ 59 w 64"/>
                <a:gd name="T53" fmla="*/ 23 h 64"/>
                <a:gd name="T54" fmla="*/ 60 w 64"/>
                <a:gd name="T55" fmla="*/ 21 h 64"/>
                <a:gd name="T56" fmla="*/ 59 w 64"/>
                <a:gd name="T57" fmla="*/ 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59" y="6"/>
                  </a:moveTo>
                  <a:cubicBezTo>
                    <a:pt x="54" y="1"/>
                    <a:pt x="47" y="0"/>
                    <a:pt x="43" y="4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0" y="47"/>
                    <a:pt x="1" y="54"/>
                    <a:pt x="6" y="59"/>
                  </a:cubicBezTo>
                  <a:cubicBezTo>
                    <a:pt x="11" y="63"/>
                    <a:pt x="17" y="64"/>
                    <a:pt x="21" y="60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4" y="18"/>
                    <a:pt x="63" y="11"/>
                    <a:pt x="59" y="6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 noEditPoints="1"/>
            </p:cNvSpPr>
            <p:nvPr/>
          </p:nvSpPr>
          <p:spPr bwMode="auto">
            <a:xfrm>
              <a:off x="3929" y="2855"/>
              <a:ext cx="217" cy="215"/>
            </a:xfrm>
            <a:custGeom>
              <a:avLst/>
              <a:gdLst>
                <a:gd name="T0" fmla="*/ 70 w 92"/>
                <a:gd name="T1" fmla="*/ 20 h 91"/>
                <a:gd name="T2" fmla="*/ 18 w 92"/>
                <a:gd name="T3" fmla="*/ 0 h 91"/>
                <a:gd name="T4" fmla="*/ 0 w 92"/>
                <a:gd name="T5" fmla="*/ 74 h 91"/>
                <a:gd name="T6" fmla="*/ 53 w 92"/>
                <a:gd name="T7" fmla="*/ 91 h 91"/>
                <a:gd name="T8" fmla="*/ 92 w 92"/>
                <a:gd name="T9" fmla="*/ 60 h 91"/>
                <a:gd name="T10" fmla="*/ 70 w 92"/>
                <a:gd name="T11" fmla="*/ 30 h 91"/>
                <a:gd name="T12" fmla="*/ 17 w 92"/>
                <a:gd name="T13" fmla="*/ 61 h 91"/>
                <a:gd name="T14" fmla="*/ 17 w 92"/>
                <a:gd name="T15" fmla="*/ 58 h 91"/>
                <a:gd name="T16" fmla="*/ 57 w 92"/>
                <a:gd name="T17" fmla="*/ 59 h 91"/>
                <a:gd name="T18" fmla="*/ 24 w 92"/>
                <a:gd name="T19" fmla="*/ 49 h 91"/>
                <a:gd name="T20" fmla="*/ 24 w 92"/>
                <a:gd name="T21" fmla="*/ 50 h 91"/>
                <a:gd name="T22" fmla="*/ 26 w 92"/>
                <a:gd name="T23" fmla="*/ 51 h 91"/>
                <a:gd name="T24" fmla="*/ 27 w 92"/>
                <a:gd name="T25" fmla="*/ 51 h 91"/>
                <a:gd name="T26" fmla="*/ 27 w 92"/>
                <a:gd name="T27" fmla="*/ 53 h 91"/>
                <a:gd name="T28" fmla="*/ 25 w 92"/>
                <a:gd name="T29" fmla="*/ 53 h 91"/>
                <a:gd name="T30" fmla="*/ 21 w 92"/>
                <a:gd name="T31" fmla="*/ 50 h 91"/>
                <a:gd name="T32" fmla="*/ 19 w 92"/>
                <a:gd name="T33" fmla="*/ 43 h 91"/>
                <a:gd name="T34" fmla="*/ 21 w 92"/>
                <a:gd name="T35" fmla="*/ 40 h 91"/>
                <a:gd name="T36" fmla="*/ 24 w 92"/>
                <a:gd name="T37" fmla="*/ 40 h 91"/>
                <a:gd name="T38" fmla="*/ 28 w 92"/>
                <a:gd name="T39" fmla="*/ 43 h 91"/>
                <a:gd name="T40" fmla="*/ 24 w 92"/>
                <a:gd name="T41" fmla="*/ 46 h 91"/>
                <a:gd name="T42" fmla="*/ 32 w 92"/>
                <a:gd name="T43" fmla="*/ 49 h 91"/>
                <a:gd name="T44" fmla="*/ 34 w 92"/>
                <a:gd name="T45" fmla="*/ 51 h 91"/>
                <a:gd name="T46" fmla="*/ 36 w 92"/>
                <a:gd name="T47" fmla="*/ 51 h 91"/>
                <a:gd name="T48" fmla="*/ 38 w 92"/>
                <a:gd name="T49" fmla="*/ 50 h 91"/>
                <a:gd name="T50" fmla="*/ 39 w 92"/>
                <a:gd name="T51" fmla="*/ 51 h 91"/>
                <a:gd name="T52" fmla="*/ 39 w 92"/>
                <a:gd name="T53" fmla="*/ 53 h 91"/>
                <a:gd name="T54" fmla="*/ 36 w 92"/>
                <a:gd name="T55" fmla="*/ 53 h 91"/>
                <a:gd name="T56" fmla="*/ 30 w 92"/>
                <a:gd name="T57" fmla="*/ 52 h 91"/>
                <a:gd name="T58" fmla="*/ 30 w 92"/>
                <a:gd name="T59" fmla="*/ 43 h 91"/>
                <a:gd name="T60" fmla="*/ 38 w 92"/>
                <a:gd name="T61" fmla="*/ 43 h 91"/>
                <a:gd name="T62" fmla="*/ 36 w 92"/>
                <a:gd name="T63" fmla="*/ 48 h 91"/>
                <a:gd name="T64" fmla="*/ 47 w 92"/>
                <a:gd name="T65" fmla="*/ 45 h 91"/>
                <a:gd name="T66" fmla="*/ 45 w 92"/>
                <a:gd name="T67" fmla="*/ 44 h 91"/>
                <a:gd name="T68" fmla="*/ 42 w 92"/>
                <a:gd name="T69" fmla="*/ 45 h 91"/>
                <a:gd name="T70" fmla="*/ 42 w 92"/>
                <a:gd name="T71" fmla="*/ 42 h 91"/>
                <a:gd name="T72" fmla="*/ 45 w 92"/>
                <a:gd name="T73" fmla="*/ 41 h 91"/>
                <a:gd name="T74" fmla="*/ 51 w 92"/>
                <a:gd name="T75" fmla="*/ 45 h 91"/>
                <a:gd name="T76" fmla="*/ 48 w 92"/>
                <a:gd name="T77" fmla="*/ 53 h 91"/>
                <a:gd name="T78" fmla="*/ 47 w 92"/>
                <a:gd name="T79" fmla="*/ 52 h 91"/>
                <a:gd name="T80" fmla="*/ 45 w 92"/>
                <a:gd name="T81" fmla="*/ 53 h 91"/>
                <a:gd name="T82" fmla="*/ 41 w 92"/>
                <a:gd name="T83" fmla="*/ 52 h 91"/>
                <a:gd name="T84" fmla="*/ 41 w 92"/>
                <a:gd name="T85" fmla="*/ 48 h 91"/>
                <a:gd name="T86" fmla="*/ 45 w 92"/>
                <a:gd name="T87" fmla="*/ 46 h 91"/>
                <a:gd name="T88" fmla="*/ 47 w 92"/>
                <a:gd name="T89" fmla="*/ 45 h 91"/>
                <a:gd name="T90" fmla="*/ 15 w 92"/>
                <a:gd name="T91" fmla="*/ 18 h 91"/>
                <a:gd name="T92" fmla="*/ 15 w 92"/>
                <a:gd name="T93" fmla="*/ 5 h 91"/>
                <a:gd name="T94" fmla="*/ 65 w 92"/>
                <a:gd name="T95" fmla="*/ 12 h 91"/>
                <a:gd name="T96" fmla="*/ 83 w 92"/>
                <a:gd name="T97" fmla="*/ 57 h 91"/>
                <a:gd name="T98" fmla="*/ 70 w 92"/>
                <a:gd name="T99" fmla="*/ 37 h 91"/>
                <a:gd name="T100" fmla="*/ 83 w 92"/>
                <a:gd name="T101" fmla="*/ 57 h 91"/>
                <a:gd name="T102" fmla="*/ 36 w 92"/>
                <a:gd name="T103" fmla="*/ 44 h 91"/>
                <a:gd name="T104" fmla="*/ 32 w 92"/>
                <a:gd name="T105" fmla="*/ 44 h 91"/>
                <a:gd name="T106" fmla="*/ 36 w 92"/>
                <a:gd name="T107" fmla="*/ 45 h 91"/>
                <a:gd name="T108" fmla="*/ 44 w 92"/>
                <a:gd name="T109" fmla="*/ 51 h 91"/>
                <a:gd name="T110" fmla="*/ 47 w 92"/>
                <a:gd name="T111" fmla="*/ 51 h 91"/>
                <a:gd name="T112" fmla="*/ 46 w 92"/>
                <a:gd name="T113" fmla="*/ 48 h 91"/>
                <a:gd name="T114" fmla="*/ 45 w 92"/>
                <a:gd name="T115" fmla="*/ 48 h 91"/>
                <a:gd name="T116" fmla="*/ 44 w 92"/>
                <a:gd name="T117" fmla="*/ 5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2" h="91">
                  <a:moveTo>
                    <a:pt x="70" y="30"/>
                  </a:moveTo>
                  <a:cubicBezTo>
                    <a:pt x="70" y="20"/>
                    <a:pt x="70" y="20"/>
                    <a:pt x="70" y="20"/>
                  </a:cubicBezTo>
                  <a:cubicBezTo>
                    <a:pt x="70" y="6"/>
                    <a:pt x="62" y="0"/>
                    <a:pt x="5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6"/>
                    <a:pt x="0" y="2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88"/>
                    <a:pt x="8" y="91"/>
                    <a:pt x="18" y="91"/>
                  </a:cubicBezTo>
                  <a:cubicBezTo>
                    <a:pt x="53" y="91"/>
                    <a:pt x="53" y="91"/>
                    <a:pt x="53" y="91"/>
                  </a:cubicBezTo>
                  <a:cubicBezTo>
                    <a:pt x="62" y="91"/>
                    <a:pt x="69" y="88"/>
                    <a:pt x="70" y="77"/>
                  </a:cubicBezTo>
                  <a:cubicBezTo>
                    <a:pt x="86" y="75"/>
                    <a:pt x="92" y="68"/>
                    <a:pt x="92" y="60"/>
                  </a:cubicBezTo>
                  <a:cubicBezTo>
                    <a:pt x="92" y="47"/>
                    <a:pt x="92" y="47"/>
                    <a:pt x="92" y="47"/>
                  </a:cubicBezTo>
                  <a:cubicBezTo>
                    <a:pt x="92" y="38"/>
                    <a:pt x="86" y="31"/>
                    <a:pt x="70" y="30"/>
                  </a:cubicBezTo>
                  <a:close/>
                  <a:moveTo>
                    <a:pt x="55" y="61"/>
                  </a:moveTo>
                  <a:cubicBezTo>
                    <a:pt x="17" y="61"/>
                    <a:pt x="17" y="61"/>
                    <a:pt x="17" y="61"/>
                  </a:cubicBezTo>
                  <a:cubicBezTo>
                    <a:pt x="16" y="61"/>
                    <a:pt x="15" y="61"/>
                    <a:pt x="15" y="59"/>
                  </a:cubicBezTo>
                  <a:cubicBezTo>
                    <a:pt x="15" y="58"/>
                    <a:pt x="16" y="58"/>
                    <a:pt x="17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6" y="58"/>
                    <a:pt x="57" y="58"/>
                    <a:pt x="57" y="59"/>
                  </a:cubicBezTo>
                  <a:cubicBezTo>
                    <a:pt x="57" y="61"/>
                    <a:pt x="56" y="61"/>
                    <a:pt x="55" y="61"/>
                  </a:cubicBezTo>
                  <a:close/>
                  <a:moveTo>
                    <a:pt x="24" y="49"/>
                  </a:moveTo>
                  <a:cubicBezTo>
                    <a:pt x="24" y="49"/>
                    <a:pt x="24" y="49"/>
                    <a:pt x="24" y="4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5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8" y="51"/>
                    <a:pt x="28" y="52"/>
                  </a:cubicBezTo>
                  <a:cubicBezTo>
                    <a:pt x="28" y="52"/>
                    <a:pt x="27" y="53"/>
                    <a:pt x="27" y="53"/>
                  </a:cubicBezTo>
                  <a:cubicBezTo>
                    <a:pt x="27" y="53"/>
                    <a:pt x="27" y="53"/>
                    <a:pt x="26" y="53"/>
                  </a:cubicBezTo>
                  <a:cubicBezTo>
                    <a:pt x="26" y="53"/>
                    <a:pt x="25" y="53"/>
                    <a:pt x="25" y="53"/>
                  </a:cubicBezTo>
                  <a:cubicBezTo>
                    <a:pt x="23" y="53"/>
                    <a:pt x="22" y="53"/>
                    <a:pt x="22" y="52"/>
                  </a:cubicBezTo>
                  <a:cubicBezTo>
                    <a:pt x="21" y="52"/>
                    <a:pt x="21" y="51"/>
                    <a:pt x="21" y="50"/>
                  </a:cubicBezTo>
                  <a:cubicBezTo>
                    <a:pt x="21" y="47"/>
                    <a:pt x="20" y="44"/>
                    <a:pt x="20" y="44"/>
                  </a:cubicBezTo>
                  <a:cubicBezTo>
                    <a:pt x="20" y="44"/>
                    <a:pt x="19" y="44"/>
                    <a:pt x="19" y="43"/>
                  </a:cubicBezTo>
                  <a:cubicBezTo>
                    <a:pt x="19" y="42"/>
                    <a:pt x="20" y="42"/>
                    <a:pt x="20" y="42"/>
                  </a:cubicBezTo>
                  <a:cubicBezTo>
                    <a:pt x="20" y="42"/>
                    <a:pt x="21" y="41"/>
                    <a:pt x="21" y="40"/>
                  </a:cubicBezTo>
                  <a:cubicBezTo>
                    <a:pt x="21" y="39"/>
                    <a:pt x="21" y="39"/>
                    <a:pt x="22" y="39"/>
                  </a:cubicBezTo>
                  <a:cubicBezTo>
                    <a:pt x="23" y="39"/>
                    <a:pt x="24" y="39"/>
                    <a:pt x="24" y="40"/>
                  </a:cubicBezTo>
                  <a:cubicBezTo>
                    <a:pt x="24" y="41"/>
                    <a:pt x="25" y="42"/>
                    <a:pt x="26" y="42"/>
                  </a:cubicBezTo>
                  <a:cubicBezTo>
                    <a:pt x="27" y="42"/>
                    <a:pt x="28" y="42"/>
                    <a:pt x="28" y="43"/>
                  </a:cubicBezTo>
                  <a:cubicBezTo>
                    <a:pt x="28" y="44"/>
                    <a:pt x="27" y="44"/>
                    <a:pt x="26" y="44"/>
                  </a:cubicBezTo>
                  <a:cubicBezTo>
                    <a:pt x="25" y="44"/>
                    <a:pt x="24" y="45"/>
                    <a:pt x="24" y="46"/>
                  </a:cubicBezTo>
                  <a:cubicBezTo>
                    <a:pt x="24" y="47"/>
                    <a:pt x="24" y="49"/>
                    <a:pt x="24" y="49"/>
                  </a:cubicBezTo>
                  <a:close/>
                  <a:moveTo>
                    <a:pt x="32" y="49"/>
                  </a:move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5" y="51"/>
                    <a:pt x="35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7" y="51"/>
                    <a:pt x="37" y="51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2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3" y="53"/>
                    <a:pt x="31" y="53"/>
                    <a:pt x="30" y="52"/>
                  </a:cubicBezTo>
                  <a:cubicBezTo>
                    <a:pt x="29" y="51"/>
                    <a:pt x="28" y="49"/>
                    <a:pt x="28" y="48"/>
                  </a:cubicBezTo>
                  <a:cubicBezTo>
                    <a:pt x="28" y="46"/>
                    <a:pt x="29" y="44"/>
                    <a:pt x="30" y="43"/>
                  </a:cubicBezTo>
                  <a:cubicBezTo>
                    <a:pt x="31" y="42"/>
                    <a:pt x="32" y="41"/>
                    <a:pt x="34" y="41"/>
                  </a:cubicBezTo>
                  <a:cubicBezTo>
                    <a:pt x="36" y="41"/>
                    <a:pt x="37" y="42"/>
                    <a:pt x="38" y="43"/>
                  </a:cubicBezTo>
                  <a:cubicBezTo>
                    <a:pt x="39" y="44"/>
                    <a:pt x="40" y="45"/>
                    <a:pt x="40" y="47"/>
                  </a:cubicBezTo>
                  <a:cubicBezTo>
                    <a:pt x="40" y="48"/>
                    <a:pt x="38" y="48"/>
                    <a:pt x="36" y="48"/>
                  </a:cubicBezTo>
                  <a:cubicBezTo>
                    <a:pt x="34" y="48"/>
                    <a:pt x="32" y="49"/>
                    <a:pt x="32" y="49"/>
                  </a:cubicBezTo>
                  <a:close/>
                  <a:moveTo>
                    <a:pt x="47" y="45"/>
                  </a:moveTo>
                  <a:cubicBezTo>
                    <a:pt x="47" y="45"/>
                    <a:pt x="47" y="45"/>
                    <a:pt x="47" y="44"/>
                  </a:cubicBezTo>
                  <a:cubicBezTo>
                    <a:pt x="46" y="44"/>
                    <a:pt x="46" y="44"/>
                    <a:pt x="45" y="44"/>
                  </a:cubicBezTo>
                  <a:cubicBezTo>
                    <a:pt x="44" y="44"/>
                    <a:pt x="44" y="44"/>
                    <a:pt x="43" y="44"/>
                  </a:cubicBezTo>
                  <a:cubicBezTo>
                    <a:pt x="43" y="44"/>
                    <a:pt x="42" y="45"/>
                    <a:pt x="42" y="45"/>
                  </a:cubicBezTo>
                  <a:cubicBezTo>
                    <a:pt x="42" y="45"/>
                    <a:pt x="41" y="44"/>
                    <a:pt x="41" y="43"/>
                  </a:cubicBezTo>
                  <a:cubicBezTo>
                    <a:pt x="41" y="43"/>
                    <a:pt x="42" y="42"/>
                    <a:pt x="42" y="42"/>
                  </a:cubicBezTo>
                  <a:cubicBezTo>
                    <a:pt x="42" y="42"/>
                    <a:pt x="42" y="42"/>
                    <a:pt x="43" y="42"/>
                  </a:cubicBezTo>
                  <a:cubicBezTo>
                    <a:pt x="44" y="42"/>
                    <a:pt x="45" y="41"/>
                    <a:pt x="45" y="41"/>
                  </a:cubicBezTo>
                  <a:cubicBezTo>
                    <a:pt x="47" y="41"/>
                    <a:pt x="49" y="42"/>
                    <a:pt x="50" y="42"/>
                  </a:cubicBezTo>
                  <a:cubicBezTo>
                    <a:pt x="51" y="43"/>
                    <a:pt x="51" y="44"/>
                    <a:pt x="51" y="45"/>
                  </a:cubicBezTo>
                  <a:cubicBezTo>
                    <a:pt x="51" y="50"/>
                    <a:pt x="50" y="53"/>
                    <a:pt x="49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4" y="53"/>
                  </a:cubicBezTo>
                  <a:cubicBezTo>
                    <a:pt x="43" y="53"/>
                    <a:pt x="42" y="53"/>
                    <a:pt x="41" y="52"/>
                  </a:cubicBezTo>
                  <a:cubicBezTo>
                    <a:pt x="41" y="52"/>
                    <a:pt x="40" y="51"/>
                    <a:pt x="40" y="50"/>
                  </a:cubicBezTo>
                  <a:cubicBezTo>
                    <a:pt x="40" y="49"/>
                    <a:pt x="41" y="48"/>
                    <a:pt x="41" y="48"/>
                  </a:cubicBezTo>
                  <a:cubicBezTo>
                    <a:pt x="41" y="47"/>
                    <a:pt x="42" y="47"/>
                    <a:pt x="42" y="47"/>
                  </a:cubicBezTo>
                  <a:cubicBezTo>
                    <a:pt x="43" y="46"/>
                    <a:pt x="44" y="46"/>
                    <a:pt x="45" y="46"/>
                  </a:cubicBezTo>
                  <a:cubicBezTo>
                    <a:pt x="46" y="46"/>
                    <a:pt x="47" y="46"/>
                    <a:pt x="48" y="46"/>
                  </a:cubicBezTo>
                  <a:cubicBezTo>
                    <a:pt x="48" y="46"/>
                    <a:pt x="47" y="45"/>
                    <a:pt x="47" y="45"/>
                  </a:cubicBezTo>
                  <a:close/>
                  <a:moveTo>
                    <a:pt x="56" y="18"/>
                  </a:moveTo>
                  <a:cubicBezTo>
                    <a:pt x="15" y="18"/>
                    <a:pt x="15" y="18"/>
                    <a:pt x="15" y="18"/>
                  </a:cubicBezTo>
                  <a:cubicBezTo>
                    <a:pt x="10" y="18"/>
                    <a:pt x="6" y="17"/>
                    <a:pt x="6" y="12"/>
                  </a:cubicBezTo>
                  <a:cubicBezTo>
                    <a:pt x="6" y="8"/>
                    <a:pt x="10" y="5"/>
                    <a:pt x="15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61" y="5"/>
                    <a:pt x="65" y="8"/>
                    <a:pt x="65" y="12"/>
                  </a:cubicBezTo>
                  <a:cubicBezTo>
                    <a:pt x="65" y="17"/>
                    <a:pt x="61" y="18"/>
                    <a:pt x="56" y="18"/>
                  </a:cubicBezTo>
                  <a:close/>
                  <a:moveTo>
                    <a:pt x="83" y="57"/>
                  </a:moveTo>
                  <a:cubicBezTo>
                    <a:pt x="83" y="63"/>
                    <a:pt x="81" y="68"/>
                    <a:pt x="70" y="69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81" y="39"/>
                    <a:pt x="83" y="44"/>
                    <a:pt x="83" y="50"/>
                  </a:cubicBezTo>
                  <a:lnTo>
                    <a:pt x="83" y="57"/>
                  </a:ln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4"/>
                  </a:cubicBezTo>
                  <a:cubicBezTo>
                    <a:pt x="35" y="44"/>
                    <a:pt x="35" y="44"/>
                    <a:pt x="34" y="44"/>
                  </a:cubicBezTo>
                  <a:cubicBezTo>
                    <a:pt x="33" y="44"/>
                    <a:pt x="33" y="44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4" y="46"/>
                    <a:pt x="36" y="45"/>
                    <a:pt x="36" y="45"/>
                  </a:cubicBezTo>
                  <a:close/>
                  <a:moveTo>
                    <a:pt x="44" y="50"/>
                  </a:moveTo>
                  <a:cubicBezTo>
                    <a:pt x="44" y="50"/>
                    <a:pt x="44" y="50"/>
                    <a:pt x="44" y="51"/>
                  </a:cubicBezTo>
                  <a:cubicBezTo>
                    <a:pt x="45" y="51"/>
                    <a:pt x="45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49"/>
                    <a:pt x="47" y="48"/>
                    <a:pt x="46" y="48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48"/>
                    <a:pt x="45" y="48"/>
                    <a:pt x="45" y="48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5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 noEditPoints="1"/>
            </p:cNvSpPr>
            <p:nvPr/>
          </p:nvSpPr>
          <p:spPr bwMode="auto">
            <a:xfrm>
              <a:off x="3541" y="2878"/>
              <a:ext cx="154" cy="221"/>
            </a:xfrm>
            <a:custGeom>
              <a:avLst/>
              <a:gdLst>
                <a:gd name="T0" fmla="*/ 12 w 65"/>
                <a:gd name="T1" fmla="*/ 0 h 93"/>
                <a:gd name="T2" fmla="*/ 0 w 65"/>
                <a:gd name="T3" fmla="*/ 81 h 93"/>
                <a:gd name="T4" fmla="*/ 53 w 65"/>
                <a:gd name="T5" fmla="*/ 93 h 93"/>
                <a:gd name="T6" fmla="*/ 65 w 65"/>
                <a:gd name="T7" fmla="*/ 13 h 93"/>
                <a:gd name="T8" fmla="*/ 12 w 65"/>
                <a:gd name="T9" fmla="*/ 84 h 93"/>
                <a:gd name="T10" fmla="*/ 9 w 65"/>
                <a:gd name="T11" fmla="*/ 77 h 93"/>
                <a:gd name="T12" fmla="*/ 27 w 65"/>
                <a:gd name="T13" fmla="*/ 75 h 93"/>
                <a:gd name="T14" fmla="*/ 25 w 65"/>
                <a:gd name="T15" fmla="*/ 84 h 93"/>
                <a:gd name="T16" fmla="*/ 40 w 65"/>
                <a:gd name="T17" fmla="*/ 83 h 93"/>
                <a:gd name="T18" fmla="*/ 38 w 65"/>
                <a:gd name="T19" fmla="*/ 85 h 93"/>
                <a:gd name="T20" fmla="*/ 37 w 65"/>
                <a:gd name="T21" fmla="*/ 86 h 93"/>
                <a:gd name="T22" fmla="*/ 36 w 65"/>
                <a:gd name="T23" fmla="*/ 87 h 93"/>
                <a:gd name="T24" fmla="*/ 36 w 65"/>
                <a:gd name="T25" fmla="*/ 87 h 93"/>
                <a:gd name="T26" fmla="*/ 31 w 65"/>
                <a:gd name="T27" fmla="*/ 87 h 93"/>
                <a:gd name="T28" fmla="*/ 30 w 65"/>
                <a:gd name="T29" fmla="*/ 87 h 93"/>
                <a:gd name="T30" fmla="*/ 29 w 65"/>
                <a:gd name="T31" fmla="*/ 86 h 93"/>
                <a:gd name="T32" fmla="*/ 28 w 65"/>
                <a:gd name="T33" fmla="*/ 85 h 93"/>
                <a:gd name="T34" fmla="*/ 28 w 65"/>
                <a:gd name="T35" fmla="*/ 84 h 93"/>
                <a:gd name="T36" fmla="*/ 27 w 65"/>
                <a:gd name="T37" fmla="*/ 83 h 93"/>
                <a:gd name="T38" fmla="*/ 26 w 65"/>
                <a:gd name="T39" fmla="*/ 80 h 93"/>
                <a:gd name="T40" fmla="*/ 27 w 65"/>
                <a:gd name="T41" fmla="*/ 78 h 93"/>
                <a:gd name="T42" fmla="*/ 28 w 65"/>
                <a:gd name="T43" fmla="*/ 75 h 93"/>
                <a:gd name="T44" fmla="*/ 31 w 65"/>
                <a:gd name="T45" fmla="*/ 74 h 93"/>
                <a:gd name="T46" fmla="*/ 32 w 65"/>
                <a:gd name="T47" fmla="*/ 73 h 93"/>
                <a:gd name="T48" fmla="*/ 33 w 65"/>
                <a:gd name="T49" fmla="*/ 73 h 93"/>
                <a:gd name="T50" fmla="*/ 35 w 65"/>
                <a:gd name="T51" fmla="*/ 73 h 93"/>
                <a:gd name="T52" fmla="*/ 36 w 65"/>
                <a:gd name="T53" fmla="*/ 74 h 93"/>
                <a:gd name="T54" fmla="*/ 36 w 65"/>
                <a:gd name="T55" fmla="*/ 74 h 93"/>
                <a:gd name="T56" fmla="*/ 40 w 65"/>
                <a:gd name="T57" fmla="*/ 77 h 93"/>
                <a:gd name="T58" fmla="*/ 40 w 65"/>
                <a:gd name="T59" fmla="*/ 77 h 93"/>
                <a:gd name="T60" fmla="*/ 40 w 65"/>
                <a:gd name="T61" fmla="*/ 78 h 93"/>
                <a:gd name="T62" fmla="*/ 40 w 65"/>
                <a:gd name="T63" fmla="*/ 80 h 93"/>
                <a:gd name="T64" fmla="*/ 40 w 65"/>
                <a:gd name="T65" fmla="*/ 83 h 93"/>
                <a:gd name="T66" fmla="*/ 53 w 65"/>
                <a:gd name="T67" fmla="*/ 84 h 93"/>
                <a:gd name="T68" fmla="*/ 42 w 65"/>
                <a:gd name="T69" fmla="*/ 80 h 93"/>
                <a:gd name="T70" fmla="*/ 53 w 65"/>
                <a:gd name="T71" fmla="*/ 75 h 93"/>
                <a:gd name="T72" fmla="*/ 56 w 65"/>
                <a:gd name="T73" fmla="*/ 82 h 93"/>
                <a:gd name="T74" fmla="*/ 48 w 65"/>
                <a:gd name="T75" fmla="*/ 67 h 93"/>
                <a:gd name="T76" fmla="*/ 7 w 65"/>
                <a:gd name="T77" fmla="*/ 58 h 93"/>
                <a:gd name="T78" fmla="*/ 17 w 65"/>
                <a:gd name="T79" fmla="*/ 7 h 93"/>
                <a:gd name="T80" fmla="*/ 57 w 65"/>
                <a:gd name="T81" fmla="*/ 1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5" h="93">
                  <a:moveTo>
                    <a:pt x="5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8"/>
                    <a:pt x="5" y="93"/>
                    <a:pt x="12" y="93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60" y="93"/>
                    <a:pt x="65" y="88"/>
                    <a:pt x="65" y="81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6"/>
                    <a:pt x="60" y="0"/>
                    <a:pt x="53" y="0"/>
                  </a:cubicBezTo>
                  <a:close/>
                  <a:moveTo>
                    <a:pt x="12" y="84"/>
                  </a:moveTo>
                  <a:cubicBezTo>
                    <a:pt x="10" y="84"/>
                    <a:pt x="9" y="83"/>
                    <a:pt x="9" y="82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9" y="76"/>
                    <a:pt x="10" y="75"/>
                    <a:pt x="12" y="75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25" y="76"/>
                    <a:pt x="25" y="78"/>
                    <a:pt x="25" y="80"/>
                  </a:cubicBezTo>
                  <a:cubicBezTo>
                    <a:pt x="25" y="82"/>
                    <a:pt x="25" y="83"/>
                    <a:pt x="25" y="84"/>
                  </a:cubicBezTo>
                  <a:lnTo>
                    <a:pt x="12" y="84"/>
                  </a:lnTo>
                  <a:close/>
                  <a:moveTo>
                    <a:pt x="40" y="83"/>
                  </a:moveTo>
                  <a:cubicBezTo>
                    <a:pt x="39" y="84"/>
                    <a:pt x="39" y="84"/>
                    <a:pt x="38" y="85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4" y="87"/>
                    <a:pt x="33" y="87"/>
                    <a:pt x="31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2"/>
                    <a:pt x="26" y="81"/>
                    <a:pt x="26" y="80"/>
                  </a:cubicBezTo>
                  <a:cubicBezTo>
                    <a:pt x="26" y="79"/>
                    <a:pt x="27" y="79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6"/>
                    <a:pt x="28" y="76"/>
                    <a:pt x="28" y="75"/>
                  </a:cubicBezTo>
                  <a:cubicBezTo>
                    <a:pt x="29" y="75"/>
                    <a:pt x="30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1" y="74"/>
                    <a:pt x="32" y="73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2" y="73"/>
                    <a:pt x="33" y="73"/>
                    <a:pt x="33" y="73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8" y="75"/>
                    <a:pt x="39" y="76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81"/>
                    <a:pt x="40" y="82"/>
                    <a:pt x="40" y="83"/>
                  </a:cubicBezTo>
                  <a:close/>
                  <a:moveTo>
                    <a:pt x="56" y="82"/>
                  </a:moveTo>
                  <a:cubicBezTo>
                    <a:pt x="56" y="83"/>
                    <a:pt x="55" y="84"/>
                    <a:pt x="53" y="84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2" y="83"/>
                    <a:pt x="42" y="82"/>
                    <a:pt x="42" y="80"/>
                  </a:cubicBezTo>
                  <a:cubicBezTo>
                    <a:pt x="42" y="78"/>
                    <a:pt x="41" y="76"/>
                    <a:pt x="40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5" y="75"/>
                    <a:pt x="56" y="76"/>
                    <a:pt x="56" y="77"/>
                  </a:cubicBezTo>
                  <a:lnTo>
                    <a:pt x="56" y="82"/>
                  </a:lnTo>
                  <a:close/>
                  <a:moveTo>
                    <a:pt x="57" y="58"/>
                  </a:moveTo>
                  <a:cubicBezTo>
                    <a:pt x="57" y="63"/>
                    <a:pt x="53" y="67"/>
                    <a:pt x="48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2" y="67"/>
                    <a:pt x="7" y="63"/>
                    <a:pt x="7" y="58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1"/>
                    <a:pt x="12" y="7"/>
                    <a:pt x="17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7"/>
                    <a:pt x="57" y="11"/>
                    <a:pt x="57" y="16"/>
                  </a:cubicBezTo>
                  <a:lnTo>
                    <a:pt x="57" y="58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/>
            </p:cNvSpPr>
            <p:nvPr/>
          </p:nvSpPr>
          <p:spPr bwMode="auto">
            <a:xfrm>
              <a:off x="3647" y="2843"/>
              <a:ext cx="24" cy="31"/>
            </a:xfrm>
            <a:custGeom>
              <a:avLst/>
              <a:gdLst>
                <a:gd name="T0" fmla="*/ 10 w 10"/>
                <a:gd name="T1" fmla="*/ 10 h 13"/>
                <a:gd name="T2" fmla="*/ 6 w 10"/>
                <a:gd name="T3" fmla="*/ 13 h 13"/>
                <a:gd name="T4" fmla="*/ 3 w 10"/>
                <a:gd name="T5" fmla="*/ 13 h 13"/>
                <a:gd name="T6" fmla="*/ 0 w 10"/>
                <a:gd name="T7" fmla="*/ 10 h 13"/>
                <a:gd name="T8" fmla="*/ 0 w 10"/>
                <a:gd name="T9" fmla="*/ 3 h 13"/>
                <a:gd name="T10" fmla="*/ 3 w 10"/>
                <a:gd name="T11" fmla="*/ 0 h 13"/>
                <a:gd name="T12" fmla="*/ 6 w 10"/>
                <a:gd name="T13" fmla="*/ 0 h 13"/>
                <a:gd name="T14" fmla="*/ 10 w 10"/>
                <a:gd name="T15" fmla="*/ 3 h 13"/>
                <a:gd name="T16" fmla="*/ 10 w 10"/>
                <a:gd name="T1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3">
                  <a:moveTo>
                    <a:pt x="10" y="10"/>
                  </a:moveTo>
                  <a:cubicBezTo>
                    <a:pt x="10" y="12"/>
                    <a:pt x="8" y="13"/>
                    <a:pt x="6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0" y="12"/>
                    <a:pt x="0" y="1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0" y="1"/>
                    <a:pt x="10" y="3"/>
                  </a:cubicBezTo>
                  <a:lnTo>
                    <a:pt x="10" y="10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 noEditPoints="1"/>
            </p:cNvSpPr>
            <p:nvPr/>
          </p:nvSpPr>
          <p:spPr bwMode="auto">
            <a:xfrm>
              <a:off x="4350" y="2848"/>
              <a:ext cx="163" cy="232"/>
            </a:xfrm>
            <a:custGeom>
              <a:avLst/>
              <a:gdLst>
                <a:gd name="T0" fmla="*/ 46 w 69"/>
                <a:gd name="T1" fmla="*/ 36 h 98"/>
                <a:gd name="T2" fmla="*/ 56 w 69"/>
                <a:gd name="T3" fmla="*/ 20 h 98"/>
                <a:gd name="T4" fmla="*/ 35 w 69"/>
                <a:gd name="T5" fmla="*/ 0 h 98"/>
                <a:gd name="T6" fmla="*/ 13 w 69"/>
                <a:gd name="T7" fmla="*/ 20 h 98"/>
                <a:gd name="T8" fmla="*/ 23 w 69"/>
                <a:gd name="T9" fmla="*/ 36 h 98"/>
                <a:gd name="T10" fmla="*/ 0 w 69"/>
                <a:gd name="T11" fmla="*/ 73 h 98"/>
                <a:gd name="T12" fmla="*/ 1 w 69"/>
                <a:gd name="T13" fmla="*/ 81 h 98"/>
                <a:gd name="T14" fmla="*/ 35 w 69"/>
                <a:gd name="T15" fmla="*/ 98 h 98"/>
                <a:gd name="T16" fmla="*/ 68 w 69"/>
                <a:gd name="T17" fmla="*/ 81 h 98"/>
                <a:gd name="T18" fmla="*/ 69 w 69"/>
                <a:gd name="T19" fmla="*/ 73 h 98"/>
                <a:gd name="T20" fmla="*/ 46 w 69"/>
                <a:gd name="T21" fmla="*/ 36 h 98"/>
                <a:gd name="T22" fmla="*/ 51 w 69"/>
                <a:gd name="T23" fmla="*/ 79 h 98"/>
                <a:gd name="T24" fmla="*/ 51 w 69"/>
                <a:gd name="T25" fmla="*/ 84 h 98"/>
                <a:gd name="T26" fmla="*/ 49 w 69"/>
                <a:gd name="T27" fmla="*/ 85 h 98"/>
                <a:gd name="T28" fmla="*/ 46 w 69"/>
                <a:gd name="T29" fmla="*/ 84 h 98"/>
                <a:gd name="T30" fmla="*/ 35 w 69"/>
                <a:gd name="T31" fmla="*/ 73 h 98"/>
                <a:gd name="T32" fmla="*/ 23 w 69"/>
                <a:gd name="T33" fmla="*/ 84 h 98"/>
                <a:gd name="T34" fmla="*/ 21 w 69"/>
                <a:gd name="T35" fmla="*/ 85 h 98"/>
                <a:gd name="T36" fmla="*/ 18 w 69"/>
                <a:gd name="T37" fmla="*/ 84 h 98"/>
                <a:gd name="T38" fmla="*/ 18 w 69"/>
                <a:gd name="T39" fmla="*/ 79 h 98"/>
                <a:gd name="T40" fmla="*/ 29 w 69"/>
                <a:gd name="T41" fmla="*/ 68 h 98"/>
                <a:gd name="T42" fmla="*/ 18 w 69"/>
                <a:gd name="T43" fmla="*/ 56 h 98"/>
                <a:gd name="T44" fmla="*/ 18 w 69"/>
                <a:gd name="T45" fmla="*/ 51 h 98"/>
                <a:gd name="T46" fmla="*/ 23 w 69"/>
                <a:gd name="T47" fmla="*/ 51 h 98"/>
                <a:gd name="T48" fmla="*/ 35 w 69"/>
                <a:gd name="T49" fmla="*/ 62 h 98"/>
                <a:gd name="T50" fmla="*/ 46 w 69"/>
                <a:gd name="T51" fmla="*/ 51 h 98"/>
                <a:gd name="T52" fmla="*/ 51 w 69"/>
                <a:gd name="T53" fmla="*/ 51 h 98"/>
                <a:gd name="T54" fmla="*/ 51 w 69"/>
                <a:gd name="T55" fmla="*/ 56 h 98"/>
                <a:gd name="T56" fmla="*/ 40 w 69"/>
                <a:gd name="T57" fmla="*/ 68 h 98"/>
                <a:gd name="T58" fmla="*/ 51 w 69"/>
                <a:gd name="T59" fmla="*/ 7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98">
                  <a:moveTo>
                    <a:pt x="46" y="36"/>
                  </a:moveTo>
                  <a:cubicBezTo>
                    <a:pt x="52" y="33"/>
                    <a:pt x="56" y="27"/>
                    <a:pt x="56" y="20"/>
                  </a:cubicBezTo>
                  <a:cubicBezTo>
                    <a:pt x="56" y="9"/>
                    <a:pt x="46" y="0"/>
                    <a:pt x="35" y="0"/>
                  </a:cubicBezTo>
                  <a:cubicBezTo>
                    <a:pt x="23" y="0"/>
                    <a:pt x="13" y="9"/>
                    <a:pt x="13" y="20"/>
                  </a:cubicBezTo>
                  <a:cubicBezTo>
                    <a:pt x="13" y="27"/>
                    <a:pt x="17" y="33"/>
                    <a:pt x="23" y="36"/>
                  </a:cubicBezTo>
                  <a:cubicBezTo>
                    <a:pt x="10" y="42"/>
                    <a:pt x="0" y="56"/>
                    <a:pt x="0" y="73"/>
                  </a:cubicBezTo>
                  <a:cubicBezTo>
                    <a:pt x="0" y="76"/>
                    <a:pt x="0" y="78"/>
                    <a:pt x="1" y="81"/>
                  </a:cubicBezTo>
                  <a:cubicBezTo>
                    <a:pt x="9" y="91"/>
                    <a:pt x="21" y="98"/>
                    <a:pt x="35" y="98"/>
                  </a:cubicBezTo>
                  <a:cubicBezTo>
                    <a:pt x="48" y="98"/>
                    <a:pt x="60" y="91"/>
                    <a:pt x="68" y="81"/>
                  </a:cubicBezTo>
                  <a:cubicBezTo>
                    <a:pt x="69" y="78"/>
                    <a:pt x="69" y="76"/>
                    <a:pt x="69" y="73"/>
                  </a:cubicBezTo>
                  <a:cubicBezTo>
                    <a:pt x="69" y="56"/>
                    <a:pt x="60" y="42"/>
                    <a:pt x="46" y="36"/>
                  </a:cubicBezTo>
                  <a:close/>
                  <a:moveTo>
                    <a:pt x="51" y="79"/>
                  </a:moveTo>
                  <a:cubicBezTo>
                    <a:pt x="53" y="80"/>
                    <a:pt x="53" y="83"/>
                    <a:pt x="51" y="84"/>
                  </a:cubicBezTo>
                  <a:cubicBezTo>
                    <a:pt x="51" y="85"/>
                    <a:pt x="50" y="85"/>
                    <a:pt x="49" y="85"/>
                  </a:cubicBezTo>
                  <a:cubicBezTo>
                    <a:pt x="48" y="85"/>
                    <a:pt x="47" y="85"/>
                    <a:pt x="46" y="84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2" y="85"/>
                    <a:pt x="22" y="85"/>
                    <a:pt x="21" y="85"/>
                  </a:cubicBezTo>
                  <a:cubicBezTo>
                    <a:pt x="20" y="85"/>
                    <a:pt x="19" y="85"/>
                    <a:pt x="18" y="84"/>
                  </a:cubicBezTo>
                  <a:cubicBezTo>
                    <a:pt x="17" y="83"/>
                    <a:pt x="17" y="80"/>
                    <a:pt x="18" y="79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7" y="55"/>
                    <a:pt x="17" y="52"/>
                    <a:pt x="18" y="51"/>
                  </a:cubicBezTo>
                  <a:cubicBezTo>
                    <a:pt x="19" y="49"/>
                    <a:pt x="22" y="49"/>
                    <a:pt x="23" y="51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8" y="49"/>
                    <a:pt x="50" y="49"/>
                    <a:pt x="51" y="51"/>
                  </a:cubicBezTo>
                  <a:cubicBezTo>
                    <a:pt x="53" y="52"/>
                    <a:pt x="53" y="55"/>
                    <a:pt x="51" y="56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51" y="79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/>
            </p:cNvSpPr>
            <p:nvPr/>
          </p:nvSpPr>
          <p:spPr bwMode="auto">
            <a:xfrm>
              <a:off x="4736" y="2852"/>
              <a:ext cx="139" cy="221"/>
            </a:xfrm>
            <a:custGeom>
              <a:avLst/>
              <a:gdLst>
                <a:gd name="T0" fmla="*/ 47 w 59"/>
                <a:gd name="T1" fmla="*/ 85 h 93"/>
                <a:gd name="T2" fmla="*/ 47 w 59"/>
                <a:gd name="T3" fmla="*/ 84 h 93"/>
                <a:gd name="T4" fmla="*/ 47 w 59"/>
                <a:gd name="T5" fmla="*/ 83 h 93"/>
                <a:gd name="T6" fmla="*/ 46 w 59"/>
                <a:gd name="T7" fmla="*/ 77 h 93"/>
                <a:gd name="T8" fmla="*/ 59 w 59"/>
                <a:gd name="T9" fmla="*/ 51 h 93"/>
                <a:gd name="T10" fmla="*/ 43 w 59"/>
                <a:gd name="T11" fmla="*/ 37 h 93"/>
                <a:gd name="T12" fmla="*/ 38 w 59"/>
                <a:gd name="T13" fmla="*/ 35 h 93"/>
                <a:gd name="T14" fmla="*/ 42 w 59"/>
                <a:gd name="T15" fmla="*/ 32 h 93"/>
                <a:gd name="T16" fmla="*/ 51 w 59"/>
                <a:gd name="T17" fmla="*/ 18 h 93"/>
                <a:gd name="T18" fmla="*/ 32 w 59"/>
                <a:gd name="T19" fmla="*/ 0 h 93"/>
                <a:gd name="T20" fmla="*/ 13 w 59"/>
                <a:gd name="T21" fmla="*/ 18 h 93"/>
                <a:gd name="T22" fmla="*/ 22 w 59"/>
                <a:gd name="T23" fmla="*/ 32 h 93"/>
                <a:gd name="T24" fmla="*/ 26 w 59"/>
                <a:gd name="T25" fmla="*/ 35 h 93"/>
                <a:gd name="T26" fmla="*/ 21 w 59"/>
                <a:gd name="T27" fmla="*/ 37 h 93"/>
                <a:gd name="T28" fmla="*/ 0 w 59"/>
                <a:gd name="T29" fmla="*/ 71 h 93"/>
                <a:gd name="T30" fmla="*/ 1 w 59"/>
                <a:gd name="T31" fmla="*/ 78 h 93"/>
                <a:gd name="T32" fmla="*/ 32 w 59"/>
                <a:gd name="T33" fmla="*/ 93 h 93"/>
                <a:gd name="T34" fmla="*/ 51 w 59"/>
                <a:gd name="T35" fmla="*/ 88 h 93"/>
                <a:gd name="T36" fmla="*/ 47 w 59"/>
                <a:gd name="T37" fmla="*/ 8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" h="93">
                  <a:moveTo>
                    <a:pt x="47" y="85"/>
                  </a:moveTo>
                  <a:cubicBezTo>
                    <a:pt x="47" y="84"/>
                    <a:pt x="47" y="84"/>
                    <a:pt x="47" y="84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1"/>
                    <a:pt x="46" y="79"/>
                    <a:pt x="46" y="77"/>
                  </a:cubicBezTo>
                  <a:cubicBezTo>
                    <a:pt x="46" y="66"/>
                    <a:pt x="51" y="57"/>
                    <a:pt x="59" y="51"/>
                  </a:cubicBezTo>
                  <a:cubicBezTo>
                    <a:pt x="55" y="44"/>
                    <a:pt x="49" y="39"/>
                    <a:pt x="43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8" y="29"/>
                    <a:pt x="51" y="24"/>
                    <a:pt x="51" y="18"/>
                  </a:cubicBezTo>
                  <a:cubicBezTo>
                    <a:pt x="51" y="8"/>
                    <a:pt x="43" y="0"/>
                    <a:pt x="32" y="0"/>
                  </a:cubicBezTo>
                  <a:cubicBezTo>
                    <a:pt x="21" y="0"/>
                    <a:pt x="13" y="8"/>
                    <a:pt x="13" y="18"/>
                  </a:cubicBezTo>
                  <a:cubicBezTo>
                    <a:pt x="13" y="24"/>
                    <a:pt x="17" y="29"/>
                    <a:pt x="22" y="32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9" y="42"/>
                    <a:pt x="0" y="55"/>
                    <a:pt x="0" y="71"/>
                  </a:cubicBezTo>
                  <a:cubicBezTo>
                    <a:pt x="0" y="74"/>
                    <a:pt x="0" y="76"/>
                    <a:pt x="1" y="78"/>
                  </a:cubicBezTo>
                  <a:cubicBezTo>
                    <a:pt x="8" y="87"/>
                    <a:pt x="20" y="93"/>
                    <a:pt x="32" y="93"/>
                  </a:cubicBezTo>
                  <a:cubicBezTo>
                    <a:pt x="39" y="93"/>
                    <a:pt x="45" y="92"/>
                    <a:pt x="51" y="88"/>
                  </a:cubicBezTo>
                  <a:cubicBezTo>
                    <a:pt x="50" y="87"/>
                    <a:pt x="48" y="86"/>
                    <a:pt x="47" y="85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/>
            </p:cNvSpPr>
            <p:nvPr/>
          </p:nvSpPr>
          <p:spPr bwMode="auto">
            <a:xfrm>
              <a:off x="4859" y="2909"/>
              <a:ext cx="111" cy="164"/>
            </a:xfrm>
            <a:custGeom>
              <a:avLst/>
              <a:gdLst>
                <a:gd name="T0" fmla="*/ 31 w 47"/>
                <a:gd name="T1" fmla="*/ 28 h 69"/>
                <a:gd name="T2" fmla="*/ 26 w 47"/>
                <a:gd name="T3" fmla="*/ 26 h 69"/>
                <a:gd name="T4" fmla="*/ 31 w 47"/>
                <a:gd name="T5" fmla="*/ 23 h 69"/>
                <a:gd name="T6" fmla="*/ 37 w 47"/>
                <a:gd name="T7" fmla="*/ 13 h 69"/>
                <a:gd name="T8" fmla="*/ 23 w 47"/>
                <a:gd name="T9" fmla="*/ 0 h 69"/>
                <a:gd name="T10" fmla="*/ 9 w 47"/>
                <a:gd name="T11" fmla="*/ 13 h 69"/>
                <a:gd name="T12" fmla="*/ 16 w 47"/>
                <a:gd name="T13" fmla="*/ 23 h 69"/>
                <a:gd name="T14" fmla="*/ 20 w 47"/>
                <a:gd name="T15" fmla="*/ 26 h 69"/>
                <a:gd name="T16" fmla="*/ 15 w 47"/>
                <a:gd name="T17" fmla="*/ 28 h 69"/>
                <a:gd name="T18" fmla="*/ 13 w 47"/>
                <a:gd name="T19" fmla="*/ 29 h 69"/>
                <a:gd name="T20" fmla="*/ 11 w 47"/>
                <a:gd name="T21" fmla="*/ 30 h 69"/>
                <a:gd name="T22" fmla="*/ 9 w 47"/>
                <a:gd name="T23" fmla="*/ 32 h 69"/>
                <a:gd name="T24" fmla="*/ 0 w 47"/>
                <a:gd name="T25" fmla="*/ 53 h 69"/>
                <a:gd name="T26" fmla="*/ 0 w 47"/>
                <a:gd name="T27" fmla="*/ 58 h 69"/>
                <a:gd name="T28" fmla="*/ 3 w 47"/>
                <a:gd name="T29" fmla="*/ 62 h 69"/>
                <a:gd name="T30" fmla="*/ 5 w 47"/>
                <a:gd name="T31" fmla="*/ 63 h 69"/>
                <a:gd name="T32" fmla="*/ 8 w 47"/>
                <a:gd name="T33" fmla="*/ 65 h 69"/>
                <a:gd name="T34" fmla="*/ 23 w 47"/>
                <a:gd name="T35" fmla="*/ 69 h 69"/>
                <a:gd name="T36" fmla="*/ 46 w 47"/>
                <a:gd name="T37" fmla="*/ 58 h 69"/>
                <a:gd name="T38" fmla="*/ 47 w 47"/>
                <a:gd name="T39" fmla="*/ 53 h 69"/>
                <a:gd name="T40" fmla="*/ 31 w 47"/>
                <a:gd name="T41" fmla="*/ 2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69">
                  <a:moveTo>
                    <a:pt x="31" y="28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4" y="21"/>
                    <a:pt x="37" y="17"/>
                    <a:pt x="37" y="13"/>
                  </a:cubicBezTo>
                  <a:cubicBezTo>
                    <a:pt x="37" y="6"/>
                    <a:pt x="31" y="0"/>
                    <a:pt x="23" y="0"/>
                  </a:cubicBezTo>
                  <a:cubicBezTo>
                    <a:pt x="15" y="0"/>
                    <a:pt x="9" y="6"/>
                    <a:pt x="9" y="13"/>
                  </a:cubicBezTo>
                  <a:cubicBezTo>
                    <a:pt x="9" y="17"/>
                    <a:pt x="12" y="21"/>
                    <a:pt x="16" y="23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4" y="28"/>
                    <a:pt x="14" y="28"/>
                    <a:pt x="13" y="29"/>
                  </a:cubicBezTo>
                  <a:cubicBezTo>
                    <a:pt x="12" y="29"/>
                    <a:pt x="12" y="30"/>
                    <a:pt x="11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3" y="37"/>
                    <a:pt x="0" y="44"/>
                    <a:pt x="0" y="53"/>
                  </a:cubicBezTo>
                  <a:cubicBezTo>
                    <a:pt x="0" y="55"/>
                    <a:pt x="0" y="56"/>
                    <a:pt x="0" y="58"/>
                  </a:cubicBezTo>
                  <a:cubicBezTo>
                    <a:pt x="1" y="59"/>
                    <a:pt x="2" y="60"/>
                    <a:pt x="3" y="62"/>
                  </a:cubicBezTo>
                  <a:cubicBezTo>
                    <a:pt x="4" y="62"/>
                    <a:pt x="5" y="63"/>
                    <a:pt x="5" y="63"/>
                  </a:cubicBezTo>
                  <a:cubicBezTo>
                    <a:pt x="6" y="64"/>
                    <a:pt x="7" y="64"/>
                    <a:pt x="8" y="65"/>
                  </a:cubicBezTo>
                  <a:cubicBezTo>
                    <a:pt x="12" y="68"/>
                    <a:pt x="17" y="69"/>
                    <a:pt x="23" y="69"/>
                  </a:cubicBezTo>
                  <a:cubicBezTo>
                    <a:pt x="32" y="69"/>
                    <a:pt x="40" y="65"/>
                    <a:pt x="46" y="58"/>
                  </a:cubicBezTo>
                  <a:cubicBezTo>
                    <a:pt x="46" y="56"/>
                    <a:pt x="47" y="55"/>
                    <a:pt x="47" y="53"/>
                  </a:cubicBezTo>
                  <a:cubicBezTo>
                    <a:pt x="47" y="41"/>
                    <a:pt x="40" y="31"/>
                    <a:pt x="31" y="28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 noEditPoints="1"/>
            </p:cNvSpPr>
            <p:nvPr/>
          </p:nvSpPr>
          <p:spPr bwMode="auto">
            <a:xfrm>
              <a:off x="2691" y="2947"/>
              <a:ext cx="173" cy="135"/>
            </a:xfrm>
            <a:custGeom>
              <a:avLst/>
              <a:gdLst>
                <a:gd name="T0" fmla="*/ 73 w 73"/>
                <a:gd name="T1" fmla="*/ 17 h 57"/>
                <a:gd name="T2" fmla="*/ 73 w 73"/>
                <a:gd name="T3" fmla="*/ 8 h 57"/>
                <a:gd name="T4" fmla="*/ 64 w 73"/>
                <a:gd name="T5" fmla="*/ 0 h 57"/>
                <a:gd name="T6" fmla="*/ 9 w 73"/>
                <a:gd name="T7" fmla="*/ 0 h 57"/>
                <a:gd name="T8" fmla="*/ 0 w 73"/>
                <a:gd name="T9" fmla="*/ 8 h 57"/>
                <a:gd name="T10" fmla="*/ 0 w 73"/>
                <a:gd name="T11" fmla="*/ 48 h 57"/>
                <a:gd name="T12" fmla="*/ 9 w 73"/>
                <a:gd name="T13" fmla="*/ 57 h 57"/>
                <a:gd name="T14" fmla="*/ 64 w 73"/>
                <a:gd name="T15" fmla="*/ 57 h 57"/>
                <a:gd name="T16" fmla="*/ 73 w 73"/>
                <a:gd name="T17" fmla="*/ 48 h 57"/>
                <a:gd name="T18" fmla="*/ 73 w 73"/>
                <a:gd name="T19" fmla="*/ 46 h 57"/>
                <a:gd name="T20" fmla="*/ 61 w 73"/>
                <a:gd name="T21" fmla="*/ 46 h 57"/>
                <a:gd name="T22" fmla="*/ 61 w 73"/>
                <a:gd name="T23" fmla="*/ 41 h 57"/>
                <a:gd name="T24" fmla="*/ 73 w 73"/>
                <a:gd name="T25" fmla="*/ 41 h 57"/>
                <a:gd name="T26" fmla="*/ 73 w 73"/>
                <a:gd name="T27" fmla="*/ 34 h 57"/>
                <a:gd name="T28" fmla="*/ 61 w 73"/>
                <a:gd name="T29" fmla="*/ 34 h 57"/>
                <a:gd name="T30" fmla="*/ 61 w 73"/>
                <a:gd name="T31" fmla="*/ 29 h 57"/>
                <a:gd name="T32" fmla="*/ 73 w 73"/>
                <a:gd name="T33" fmla="*/ 29 h 57"/>
                <a:gd name="T34" fmla="*/ 73 w 73"/>
                <a:gd name="T35" fmla="*/ 22 h 57"/>
                <a:gd name="T36" fmla="*/ 61 w 73"/>
                <a:gd name="T37" fmla="*/ 22 h 57"/>
                <a:gd name="T38" fmla="*/ 61 w 73"/>
                <a:gd name="T39" fmla="*/ 17 h 57"/>
                <a:gd name="T40" fmla="*/ 73 w 73"/>
                <a:gd name="T41" fmla="*/ 17 h 57"/>
                <a:gd name="T42" fmla="*/ 40 w 73"/>
                <a:gd name="T43" fmla="*/ 33 h 57"/>
                <a:gd name="T44" fmla="*/ 40 w 73"/>
                <a:gd name="T45" fmla="*/ 39 h 57"/>
                <a:gd name="T46" fmla="*/ 37 w 73"/>
                <a:gd name="T47" fmla="*/ 42 h 57"/>
                <a:gd name="T48" fmla="*/ 34 w 73"/>
                <a:gd name="T49" fmla="*/ 39 h 57"/>
                <a:gd name="T50" fmla="*/ 34 w 73"/>
                <a:gd name="T51" fmla="*/ 33 h 57"/>
                <a:gd name="T52" fmla="*/ 29 w 73"/>
                <a:gd name="T53" fmla="*/ 26 h 57"/>
                <a:gd name="T54" fmla="*/ 37 w 73"/>
                <a:gd name="T55" fmla="*/ 19 h 57"/>
                <a:gd name="T56" fmla="*/ 44 w 73"/>
                <a:gd name="T57" fmla="*/ 26 h 57"/>
                <a:gd name="T58" fmla="*/ 40 w 73"/>
                <a:gd name="T5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57">
                  <a:moveTo>
                    <a:pt x="73" y="17"/>
                  </a:moveTo>
                  <a:cubicBezTo>
                    <a:pt x="73" y="8"/>
                    <a:pt x="73" y="8"/>
                    <a:pt x="73" y="8"/>
                  </a:cubicBezTo>
                  <a:cubicBezTo>
                    <a:pt x="73" y="4"/>
                    <a:pt x="69" y="0"/>
                    <a:pt x="64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3"/>
                    <a:pt x="4" y="57"/>
                    <a:pt x="9" y="57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9" y="57"/>
                    <a:pt x="73" y="53"/>
                    <a:pt x="73" y="48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17"/>
                    <a:pt x="61" y="17"/>
                    <a:pt x="61" y="17"/>
                  </a:cubicBezTo>
                  <a:lnTo>
                    <a:pt x="73" y="17"/>
                  </a:lnTo>
                  <a:close/>
                  <a:moveTo>
                    <a:pt x="40" y="33"/>
                  </a:moveTo>
                  <a:cubicBezTo>
                    <a:pt x="40" y="39"/>
                    <a:pt x="40" y="39"/>
                    <a:pt x="40" y="39"/>
                  </a:cubicBezTo>
                  <a:cubicBezTo>
                    <a:pt x="40" y="40"/>
                    <a:pt x="39" y="42"/>
                    <a:pt x="37" y="42"/>
                  </a:cubicBezTo>
                  <a:cubicBezTo>
                    <a:pt x="35" y="42"/>
                    <a:pt x="34" y="40"/>
                    <a:pt x="34" y="39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1" y="32"/>
                    <a:pt x="29" y="29"/>
                    <a:pt x="29" y="26"/>
                  </a:cubicBezTo>
                  <a:cubicBezTo>
                    <a:pt x="29" y="22"/>
                    <a:pt x="33" y="19"/>
                    <a:pt x="37" y="19"/>
                  </a:cubicBezTo>
                  <a:cubicBezTo>
                    <a:pt x="41" y="19"/>
                    <a:pt x="44" y="22"/>
                    <a:pt x="44" y="26"/>
                  </a:cubicBezTo>
                  <a:cubicBezTo>
                    <a:pt x="44" y="29"/>
                    <a:pt x="43" y="32"/>
                    <a:pt x="40" y="33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/>
            </p:cNvSpPr>
            <p:nvPr/>
          </p:nvSpPr>
          <p:spPr bwMode="auto">
            <a:xfrm>
              <a:off x="2708" y="2864"/>
              <a:ext cx="139" cy="78"/>
            </a:xfrm>
            <a:custGeom>
              <a:avLst/>
              <a:gdLst>
                <a:gd name="T0" fmla="*/ 11 w 59"/>
                <a:gd name="T1" fmla="*/ 23 h 33"/>
                <a:gd name="T2" fmla="*/ 25 w 59"/>
                <a:gd name="T3" fmla="*/ 8 h 33"/>
                <a:gd name="T4" fmla="*/ 34 w 59"/>
                <a:gd name="T5" fmla="*/ 8 h 33"/>
                <a:gd name="T6" fmla="*/ 49 w 59"/>
                <a:gd name="T7" fmla="*/ 23 h 33"/>
                <a:gd name="T8" fmla="*/ 49 w 59"/>
                <a:gd name="T9" fmla="*/ 33 h 33"/>
                <a:gd name="T10" fmla="*/ 59 w 59"/>
                <a:gd name="T11" fmla="*/ 33 h 33"/>
                <a:gd name="T12" fmla="*/ 59 w 59"/>
                <a:gd name="T13" fmla="*/ 20 h 33"/>
                <a:gd name="T14" fmla="*/ 39 w 59"/>
                <a:gd name="T15" fmla="*/ 0 h 33"/>
                <a:gd name="T16" fmla="*/ 20 w 59"/>
                <a:gd name="T17" fmla="*/ 0 h 33"/>
                <a:gd name="T18" fmla="*/ 0 w 59"/>
                <a:gd name="T19" fmla="*/ 20 h 33"/>
                <a:gd name="T20" fmla="*/ 0 w 59"/>
                <a:gd name="T21" fmla="*/ 33 h 33"/>
                <a:gd name="T22" fmla="*/ 11 w 59"/>
                <a:gd name="T23" fmla="*/ 33 h 33"/>
                <a:gd name="T24" fmla="*/ 11 w 59"/>
                <a:gd name="T25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33">
                  <a:moveTo>
                    <a:pt x="11" y="23"/>
                  </a:moveTo>
                  <a:cubicBezTo>
                    <a:pt x="11" y="15"/>
                    <a:pt x="17" y="8"/>
                    <a:pt x="25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42" y="8"/>
                    <a:pt x="49" y="15"/>
                    <a:pt x="49" y="2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9"/>
                    <a:pt x="50" y="0"/>
                    <a:pt x="3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1" y="33"/>
                    <a:pt x="11" y="33"/>
                    <a:pt x="11" y="33"/>
                  </a:cubicBezTo>
                  <a:lnTo>
                    <a:pt x="11" y="23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 noEditPoints="1"/>
            </p:cNvSpPr>
            <p:nvPr/>
          </p:nvSpPr>
          <p:spPr bwMode="auto">
            <a:xfrm>
              <a:off x="3103" y="2878"/>
              <a:ext cx="203" cy="202"/>
            </a:xfrm>
            <a:custGeom>
              <a:avLst/>
              <a:gdLst>
                <a:gd name="T0" fmla="*/ 44 w 86"/>
                <a:gd name="T1" fmla="*/ 0 h 85"/>
                <a:gd name="T2" fmla="*/ 7 w 86"/>
                <a:gd name="T3" fmla="*/ 30 h 85"/>
                <a:gd name="T4" fmla="*/ 4 w 86"/>
                <a:gd name="T5" fmla="*/ 33 h 85"/>
                <a:gd name="T6" fmla="*/ 0 w 86"/>
                <a:gd name="T7" fmla="*/ 43 h 85"/>
                <a:gd name="T8" fmla="*/ 15 w 86"/>
                <a:gd name="T9" fmla="*/ 85 h 85"/>
                <a:gd name="T10" fmla="*/ 86 w 86"/>
                <a:gd name="T11" fmla="*/ 71 h 85"/>
                <a:gd name="T12" fmla="*/ 78 w 86"/>
                <a:gd name="T13" fmla="*/ 30 h 85"/>
                <a:gd name="T14" fmla="*/ 12 w 86"/>
                <a:gd name="T15" fmla="*/ 30 h 85"/>
                <a:gd name="T16" fmla="*/ 43 w 86"/>
                <a:gd name="T17" fmla="*/ 3 h 85"/>
                <a:gd name="T18" fmla="*/ 73 w 86"/>
                <a:gd name="T19" fmla="*/ 30 h 85"/>
                <a:gd name="T20" fmla="*/ 80 w 86"/>
                <a:gd name="T21" fmla="*/ 35 h 85"/>
                <a:gd name="T22" fmla="*/ 67 w 86"/>
                <a:gd name="T23" fmla="*/ 46 h 85"/>
                <a:gd name="T24" fmla="*/ 66 w 86"/>
                <a:gd name="T25" fmla="*/ 32 h 85"/>
                <a:gd name="T26" fmla="*/ 19 w 86"/>
                <a:gd name="T27" fmla="*/ 32 h 85"/>
                <a:gd name="T28" fmla="*/ 18 w 86"/>
                <a:gd name="T29" fmla="*/ 44 h 85"/>
                <a:gd name="T30" fmla="*/ 9 w 86"/>
                <a:gd name="T31" fmla="*/ 32 h 85"/>
                <a:gd name="T32" fmla="*/ 65 w 86"/>
                <a:gd name="T33" fmla="*/ 48 h 85"/>
                <a:gd name="T34" fmla="*/ 21 w 86"/>
                <a:gd name="T35" fmla="*/ 47 h 85"/>
                <a:gd name="T36" fmla="*/ 65 w 86"/>
                <a:gd name="T37" fmla="*/ 35 h 85"/>
                <a:gd name="T38" fmla="*/ 71 w 86"/>
                <a:gd name="T39" fmla="*/ 83 h 85"/>
                <a:gd name="T40" fmla="*/ 3 w 86"/>
                <a:gd name="T41" fmla="*/ 71 h 85"/>
                <a:gd name="T42" fmla="*/ 5 w 86"/>
                <a:gd name="T43" fmla="*/ 36 h 85"/>
                <a:gd name="T44" fmla="*/ 18 w 86"/>
                <a:gd name="T45" fmla="*/ 49 h 85"/>
                <a:gd name="T46" fmla="*/ 43 w 86"/>
                <a:gd name="T47" fmla="*/ 69 h 85"/>
                <a:gd name="T48" fmla="*/ 67 w 86"/>
                <a:gd name="T49" fmla="*/ 50 h 85"/>
                <a:gd name="T50" fmla="*/ 68 w 86"/>
                <a:gd name="T51" fmla="*/ 49 h 85"/>
                <a:gd name="T52" fmla="*/ 83 w 86"/>
                <a:gd name="T53" fmla="*/ 43 h 85"/>
                <a:gd name="T54" fmla="*/ 63 w 86"/>
                <a:gd name="T55" fmla="*/ 58 h 85"/>
                <a:gd name="T56" fmla="*/ 61 w 86"/>
                <a:gd name="T57" fmla="*/ 60 h 85"/>
                <a:gd name="T58" fmla="*/ 79 w 86"/>
                <a:gd name="T59" fmla="*/ 78 h 85"/>
                <a:gd name="T60" fmla="*/ 80 w 86"/>
                <a:gd name="T61" fmla="*/ 75 h 85"/>
                <a:gd name="T62" fmla="*/ 23 w 86"/>
                <a:gd name="T63" fmla="*/ 59 h 85"/>
                <a:gd name="T64" fmla="*/ 7 w 86"/>
                <a:gd name="T65" fmla="*/ 77 h 85"/>
                <a:gd name="T66" fmla="*/ 9 w 86"/>
                <a:gd name="T67" fmla="*/ 77 h 85"/>
                <a:gd name="T68" fmla="*/ 25 w 86"/>
                <a:gd name="T69" fmla="*/ 5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6" h="85">
                  <a:moveTo>
                    <a:pt x="78" y="3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1"/>
                    <a:pt x="5" y="32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2" y="36"/>
                    <a:pt x="0" y="39"/>
                    <a:pt x="0" y="43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9"/>
                    <a:pt x="7" y="85"/>
                    <a:pt x="15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9" y="85"/>
                    <a:pt x="86" y="79"/>
                    <a:pt x="86" y="71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37"/>
                    <a:pt x="82" y="32"/>
                    <a:pt x="78" y="30"/>
                  </a:cubicBezTo>
                  <a:close/>
                  <a:moveTo>
                    <a:pt x="9" y="32"/>
                  </a:moveTo>
                  <a:cubicBezTo>
                    <a:pt x="12" y="30"/>
                    <a:pt x="12" y="30"/>
                    <a:pt x="12" y="30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3" y="30"/>
                    <a:pt x="73" y="30"/>
                    <a:pt x="73" y="30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7" y="34"/>
                    <a:pt x="7" y="34"/>
                    <a:pt x="7" y="34"/>
                  </a:cubicBezTo>
                  <a:lnTo>
                    <a:pt x="9" y="32"/>
                  </a:lnTo>
                  <a:close/>
                  <a:moveTo>
                    <a:pt x="65" y="35"/>
                  </a:moveTo>
                  <a:cubicBezTo>
                    <a:pt x="65" y="48"/>
                    <a:pt x="65" y="48"/>
                    <a:pt x="65" y="48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35"/>
                    <a:pt x="21" y="35"/>
                    <a:pt x="21" y="35"/>
                  </a:cubicBezTo>
                  <a:lnTo>
                    <a:pt x="65" y="35"/>
                  </a:lnTo>
                  <a:close/>
                  <a:moveTo>
                    <a:pt x="83" y="71"/>
                  </a:moveTo>
                  <a:cubicBezTo>
                    <a:pt x="83" y="77"/>
                    <a:pt x="77" y="83"/>
                    <a:pt x="71" y="83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8" y="83"/>
                    <a:pt x="3" y="77"/>
                    <a:pt x="3" y="71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0"/>
                    <a:pt x="4" y="38"/>
                    <a:pt x="5" y="36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9"/>
                    <a:pt x="83" y="41"/>
                    <a:pt x="83" y="43"/>
                  </a:cubicBezTo>
                  <a:lnTo>
                    <a:pt x="83" y="71"/>
                  </a:lnTo>
                  <a:close/>
                  <a:moveTo>
                    <a:pt x="63" y="58"/>
                  </a:moveTo>
                  <a:cubicBezTo>
                    <a:pt x="63" y="58"/>
                    <a:pt x="62" y="58"/>
                    <a:pt x="61" y="58"/>
                  </a:cubicBezTo>
                  <a:cubicBezTo>
                    <a:pt x="61" y="59"/>
                    <a:pt x="61" y="60"/>
                    <a:pt x="61" y="60"/>
                  </a:cubicBezTo>
                  <a:cubicBezTo>
                    <a:pt x="67" y="66"/>
                    <a:pt x="73" y="72"/>
                    <a:pt x="78" y="77"/>
                  </a:cubicBezTo>
                  <a:cubicBezTo>
                    <a:pt x="78" y="78"/>
                    <a:pt x="79" y="78"/>
                    <a:pt x="79" y="78"/>
                  </a:cubicBezTo>
                  <a:cubicBezTo>
                    <a:pt x="79" y="78"/>
                    <a:pt x="80" y="78"/>
                    <a:pt x="80" y="77"/>
                  </a:cubicBezTo>
                  <a:cubicBezTo>
                    <a:pt x="81" y="77"/>
                    <a:pt x="81" y="76"/>
                    <a:pt x="80" y="75"/>
                  </a:cubicBezTo>
                  <a:cubicBezTo>
                    <a:pt x="75" y="70"/>
                    <a:pt x="69" y="64"/>
                    <a:pt x="63" y="58"/>
                  </a:cubicBezTo>
                  <a:close/>
                  <a:moveTo>
                    <a:pt x="23" y="59"/>
                  </a:moveTo>
                  <a:cubicBezTo>
                    <a:pt x="18" y="65"/>
                    <a:pt x="13" y="69"/>
                    <a:pt x="7" y="75"/>
                  </a:cubicBezTo>
                  <a:cubicBezTo>
                    <a:pt x="7" y="76"/>
                    <a:pt x="7" y="77"/>
                    <a:pt x="7" y="77"/>
                  </a:cubicBezTo>
                  <a:cubicBezTo>
                    <a:pt x="8" y="77"/>
                    <a:pt x="8" y="78"/>
                    <a:pt x="8" y="78"/>
                  </a:cubicBezTo>
                  <a:cubicBezTo>
                    <a:pt x="9" y="78"/>
                    <a:pt x="9" y="77"/>
                    <a:pt x="9" y="77"/>
                  </a:cubicBezTo>
                  <a:cubicBezTo>
                    <a:pt x="15" y="72"/>
                    <a:pt x="20" y="67"/>
                    <a:pt x="25" y="61"/>
                  </a:cubicBezTo>
                  <a:cubicBezTo>
                    <a:pt x="26" y="61"/>
                    <a:pt x="26" y="60"/>
                    <a:pt x="25" y="59"/>
                  </a:cubicBezTo>
                  <a:cubicBezTo>
                    <a:pt x="25" y="59"/>
                    <a:pt x="24" y="59"/>
                    <a:pt x="23" y="59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 noEditPoints="1"/>
            </p:cNvSpPr>
            <p:nvPr/>
          </p:nvSpPr>
          <p:spPr bwMode="auto">
            <a:xfrm>
              <a:off x="1849" y="2857"/>
              <a:ext cx="163" cy="232"/>
            </a:xfrm>
            <a:custGeom>
              <a:avLst/>
              <a:gdLst>
                <a:gd name="T0" fmla="*/ 46 w 69"/>
                <a:gd name="T1" fmla="*/ 36 h 98"/>
                <a:gd name="T2" fmla="*/ 56 w 69"/>
                <a:gd name="T3" fmla="*/ 20 h 98"/>
                <a:gd name="T4" fmla="*/ 35 w 69"/>
                <a:gd name="T5" fmla="*/ 0 h 98"/>
                <a:gd name="T6" fmla="*/ 13 w 69"/>
                <a:gd name="T7" fmla="*/ 20 h 98"/>
                <a:gd name="T8" fmla="*/ 23 w 69"/>
                <a:gd name="T9" fmla="*/ 36 h 98"/>
                <a:gd name="T10" fmla="*/ 0 w 69"/>
                <a:gd name="T11" fmla="*/ 73 h 98"/>
                <a:gd name="T12" fmla="*/ 1 w 69"/>
                <a:gd name="T13" fmla="*/ 81 h 98"/>
                <a:gd name="T14" fmla="*/ 35 w 69"/>
                <a:gd name="T15" fmla="*/ 98 h 98"/>
                <a:gd name="T16" fmla="*/ 69 w 69"/>
                <a:gd name="T17" fmla="*/ 81 h 98"/>
                <a:gd name="T18" fmla="*/ 69 w 69"/>
                <a:gd name="T19" fmla="*/ 73 h 98"/>
                <a:gd name="T20" fmla="*/ 46 w 69"/>
                <a:gd name="T21" fmla="*/ 36 h 98"/>
                <a:gd name="T22" fmla="*/ 56 w 69"/>
                <a:gd name="T23" fmla="*/ 51 h 98"/>
                <a:gd name="T24" fmla="*/ 35 w 69"/>
                <a:gd name="T25" fmla="*/ 83 h 98"/>
                <a:gd name="T26" fmla="*/ 32 w 69"/>
                <a:gd name="T27" fmla="*/ 85 h 98"/>
                <a:gd name="T28" fmla="*/ 32 w 69"/>
                <a:gd name="T29" fmla="*/ 85 h 98"/>
                <a:gd name="T30" fmla="*/ 29 w 69"/>
                <a:gd name="T31" fmla="*/ 83 h 98"/>
                <a:gd name="T32" fmla="*/ 14 w 69"/>
                <a:gd name="T33" fmla="*/ 64 h 98"/>
                <a:gd name="T34" fmla="*/ 13 w 69"/>
                <a:gd name="T35" fmla="*/ 63 h 98"/>
                <a:gd name="T36" fmla="*/ 22 w 69"/>
                <a:gd name="T37" fmla="*/ 63 h 98"/>
                <a:gd name="T38" fmla="*/ 31 w 69"/>
                <a:gd name="T39" fmla="*/ 75 h 98"/>
                <a:gd name="T40" fmla="*/ 50 w 69"/>
                <a:gd name="T41" fmla="*/ 47 h 98"/>
                <a:gd name="T42" fmla="*/ 55 w 69"/>
                <a:gd name="T43" fmla="*/ 46 h 98"/>
                <a:gd name="T44" fmla="*/ 56 w 69"/>
                <a:gd name="T45" fmla="*/ 5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" h="98">
                  <a:moveTo>
                    <a:pt x="46" y="36"/>
                  </a:moveTo>
                  <a:cubicBezTo>
                    <a:pt x="52" y="33"/>
                    <a:pt x="56" y="27"/>
                    <a:pt x="56" y="20"/>
                  </a:cubicBezTo>
                  <a:cubicBezTo>
                    <a:pt x="56" y="9"/>
                    <a:pt x="47" y="0"/>
                    <a:pt x="35" y="0"/>
                  </a:cubicBezTo>
                  <a:cubicBezTo>
                    <a:pt x="23" y="0"/>
                    <a:pt x="13" y="9"/>
                    <a:pt x="13" y="20"/>
                  </a:cubicBezTo>
                  <a:cubicBezTo>
                    <a:pt x="13" y="27"/>
                    <a:pt x="17" y="33"/>
                    <a:pt x="23" y="36"/>
                  </a:cubicBezTo>
                  <a:cubicBezTo>
                    <a:pt x="10" y="42"/>
                    <a:pt x="0" y="56"/>
                    <a:pt x="0" y="73"/>
                  </a:cubicBezTo>
                  <a:cubicBezTo>
                    <a:pt x="0" y="76"/>
                    <a:pt x="1" y="78"/>
                    <a:pt x="1" y="81"/>
                  </a:cubicBezTo>
                  <a:cubicBezTo>
                    <a:pt x="9" y="91"/>
                    <a:pt x="21" y="98"/>
                    <a:pt x="35" y="98"/>
                  </a:cubicBezTo>
                  <a:cubicBezTo>
                    <a:pt x="48" y="98"/>
                    <a:pt x="60" y="91"/>
                    <a:pt x="69" y="81"/>
                  </a:cubicBezTo>
                  <a:cubicBezTo>
                    <a:pt x="69" y="78"/>
                    <a:pt x="69" y="76"/>
                    <a:pt x="69" y="73"/>
                  </a:cubicBezTo>
                  <a:cubicBezTo>
                    <a:pt x="69" y="56"/>
                    <a:pt x="60" y="42"/>
                    <a:pt x="46" y="36"/>
                  </a:cubicBezTo>
                  <a:close/>
                  <a:moveTo>
                    <a:pt x="56" y="51"/>
                  </a:moveTo>
                  <a:cubicBezTo>
                    <a:pt x="35" y="83"/>
                    <a:pt x="35" y="83"/>
                    <a:pt x="35" y="83"/>
                  </a:cubicBezTo>
                  <a:cubicBezTo>
                    <a:pt x="34" y="84"/>
                    <a:pt x="33" y="85"/>
                    <a:pt x="32" y="85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0" y="85"/>
                    <a:pt x="29" y="84"/>
                    <a:pt x="29" y="83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1" y="45"/>
                    <a:pt x="53" y="45"/>
                    <a:pt x="55" y="46"/>
                  </a:cubicBezTo>
                  <a:cubicBezTo>
                    <a:pt x="56" y="47"/>
                    <a:pt x="57" y="49"/>
                    <a:pt x="56" y="51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737985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424321" y="803275"/>
            <a:ext cx="11343358" cy="5251450"/>
            <a:chOff x="1829" y="1230"/>
            <a:chExt cx="4022" cy="1862"/>
          </a:xfrm>
        </p:grpSpPr>
        <p:sp>
          <p:nvSpPr>
            <p:cNvPr id="5" name="Rectangle 5"/>
            <p:cNvSpPr>
              <a:spLocks noChangeArrowheads="1"/>
            </p:cNvSpPr>
            <p:nvPr/>
          </p:nvSpPr>
          <p:spPr bwMode="auto">
            <a:xfrm>
              <a:off x="2363" y="2169"/>
              <a:ext cx="17" cy="8"/>
            </a:xfrm>
            <a:prstGeom prst="rect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Rectangle 6"/>
            <p:cNvSpPr>
              <a:spLocks noChangeArrowheads="1"/>
            </p:cNvSpPr>
            <p:nvPr/>
          </p:nvSpPr>
          <p:spPr bwMode="auto">
            <a:xfrm>
              <a:off x="2333" y="2169"/>
              <a:ext cx="16" cy="8"/>
            </a:xfrm>
            <a:prstGeom prst="rect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5617" y="2921"/>
              <a:ext cx="45" cy="128"/>
            </a:xfrm>
            <a:custGeom>
              <a:avLst/>
              <a:gdLst>
                <a:gd name="T0" fmla="*/ 17 w 19"/>
                <a:gd name="T1" fmla="*/ 31 h 54"/>
                <a:gd name="T2" fmla="*/ 14 w 19"/>
                <a:gd name="T3" fmla="*/ 31 h 54"/>
                <a:gd name="T4" fmla="*/ 14 w 19"/>
                <a:gd name="T5" fmla="*/ 0 h 54"/>
                <a:gd name="T6" fmla="*/ 4 w 19"/>
                <a:gd name="T7" fmla="*/ 0 h 54"/>
                <a:gd name="T8" fmla="*/ 4 w 19"/>
                <a:gd name="T9" fmla="*/ 31 h 54"/>
                <a:gd name="T10" fmla="*/ 2 w 19"/>
                <a:gd name="T11" fmla="*/ 31 h 54"/>
                <a:gd name="T12" fmla="*/ 0 w 19"/>
                <a:gd name="T13" fmla="*/ 33 h 54"/>
                <a:gd name="T14" fmla="*/ 0 w 19"/>
                <a:gd name="T15" fmla="*/ 38 h 54"/>
                <a:gd name="T16" fmla="*/ 2 w 19"/>
                <a:gd name="T17" fmla="*/ 40 h 54"/>
                <a:gd name="T18" fmla="*/ 4 w 19"/>
                <a:gd name="T19" fmla="*/ 40 h 54"/>
                <a:gd name="T20" fmla="*/ 4 w 19"/>
                <a:gd name="T21" fmla="*/ 54 h 54"/>
                <a:gd name="T22" fmla="*/ 14 w 19"/>
                <a:gd name="T23" fmla="*/ 54 h 54"/>
                <a:gd name="T24" fmla="*/ 14 w 19"/>
                <a:gd name="T25" fmla="*/ 40 h 54"/>
                <a:gd name="T26" fmla="*/ 17 w 19"/>
                <a:gd name="T27" fmla="*/ 40 h 54"/>
                <a:gd name="T28" fmla="*/ 19 w 19"/>
                <a:gd name="T29" fmla="*/ 38 h 54"/>
                <a:gd name="T30" fmla="*/ 19 w 19"/>
                <a:gd name="T31" fmla="*/ 33 h 54"/>
                <a:gd name="T32" fmla="*/ 17 w 19"/>
                <a:gd name="T33" fmla="*/ 3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54">
                  <a:moveTo>
                    <a:pt x="17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0" y="31"/>
                    <a:pt x="0" y="32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40"/>
                    <a:pt x="2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0"/>
                    <a:pt x="19" y="39"/>
                    <a:pt x="19" y="38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2"/>
                    <a:pt x="18" y="31"/>
                    <a:pt x="17" y="31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5664" y="2921"/>
              <a:ext cx="45" cy="128"/>
            </a:xfrm>
            <a:custGeom>
              <a:avLst/>
              <a:gdLst>
                <a:gd name="T0" fmla="*/ 17 w 19"/>
                <a:gd name="T1" fmla="*/ 13 h 54"/>
                <a:gd name="T2" fmla="*/ 15 w 19"/>
                <a:gd name="T3" fmla="*/ 13 h 54"/>
                <a:gd name="T4" fmla="*/ 15 w 19"/>
                <a:gd name="T5" fmla="*/ 0 h 54"/>
                <a:gd name="T6" fmla="*/ 5 w 19"/>
                <a:gd name="T7" fmla="*/ 0 h 54"/>
                <a:gd name="T8" fmla="*/ 5 w 19"/>
                <a:gd name="T9" fmla="*/ 13 h 54"/>
                <a:gd name="T10" fmla="*/ 2 w 19"/>
                <a:gd name="T11" fmla="*/ 13 h 54"/>
                <a:gd name="T12" fmla="*/ 0 w 19"/>
                <a:gd name="T13" fmla="*/ 15 h 54"/>
                <a:gd name="T14" fmla="*/ 0 w 19"/>
                <a:gd name="T15" fmla="*/ 21 h 54"/>
                <a:gd name="T16" fmla="*/ 2 w 19"/>
                <a:gd name="T17" fmla="*/ 22 h 54"/>
                <a:gd name="T18" fmla="*/ 5 w 19"/>
                <a:gd name="T19" fmla="*/ 22 h 54"/>
                <a:gd name="T20" fmla="*/ 5 w 19"/>
                <a:gd name="T21" fmla="*/ 54 h 54"/>
                <a:gd name="T22" fmla="*/ 15 w 19"/>
                <a:gd name="T23" fmla="*/ 54 h 54"/>
                <a:gd name="T24" fmla="*/ 15 w 19"/>
                <a:gd name="T25" fmla="*/ 22 h 54"/>
                <a:gd name="T26" fmla="*/ 17 w 19"/>
                <a:gd name="T27" fmla="*/ 22 h 54"/>
                <a:gd name="T28" fmla="*/ 19 w 19"/>
                <a:gd name="T29" fmla="*/ 21 h 54"/>
                <a:gd name="T30" fmla="*/ 19 w 19"/>
                <a:gd name="T31" fmla="*/ 15 h 54"/>
                <a:gd name="T32" fmla="*/ 17 w 19"/>
                <a:gd name="T33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54">
                  <a:moveTo>
                    <a:pt x="17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2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8" y="22"/>
                    <a:pt x="19" y="22"/>
                    <a:pt x="19" y="21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4"/>
                    <a:pt x="18" y="13"/>
                    <a:pt x="17" y="13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5714" y="2921"/>
              <a:ext cx="45" cy="128"/>
            </a:xfrm>
            <a:custGeom>
              <a:avLst/>
              <a:gdLst>
                <a:gd name="T0" fmla="*/ 17 w 19"/>
                <a:gd name="T1" fmla="*/ 25 h 54"/>
                <a:gd name="T2" fmla="*/ 14 w 19"/>
                <a:gd name="T3" fmla="*/ 25 h 54"/>
                <a:gd name="T4" fmla="*/ 14 w 19"/>
                <a:gd name="T5" fmla="*/ 0 h 54"/>
                <a:gd name="T6" fmla="*/ 4 w 19"/>
                <a:gd name="T7" fmla="*/ 0 h 54"/>
                <a:gd name="T8" fmla="*/ 4 w 19"/>
                <a:gd name="T9" fmla="*/ 25 h 54"/>
                <a:gd name="T10" fmla="*/ 2 w 19"/>
                <a:gd name="T11" fmla="*/ 25 h 54"/>
                <a:gd name="T12" fmla="*/ 0 w 19"/>
                <a:gd name="T13" fmla="*/ 26 h 54"/>
                <a:gd name="T14" fmla="*/ 0 w 19"/>
                <a:gd name="T15" fmla="*/ 32 h 54"/>
                <a:gd name="T16" fmla="*/ 2 w 19"/>
                <a:gd name="T17" fmla="*/ 34 h 54"/>
                <a:gd name="T18" fmla="*/ 4 w 19"/>
                <a:gd name="T19" fmla="*/ 34 h 54"/>
                <a:gd name="T20" fmla="*/ 4 w 19"/>
                <a:gd name="T21" fmla="*/ 54 h 54"/>
                <a:gd name="T22" fmla="*/ 14 w 19"/>
                <a:gd name="T23" fmla="*/ 54 h 54"/>
                <a:gd name="T24" fmla="*/ 14 w 19"/>
                <a:gd name="T25" fmla="*/ 34 h 54"/>
                <a:gd name="T26" fmla="*/ 17 w 19"/>
                <a:gd name="T27" fmla="*/ 34 h 54"/>
                <a:gd name="T28" fmla="*/ 19 w 19"/>
                <a:gd name="T29" fmla="*/ 32 h 54"/>
                <a:gd name="T30" fmla="*/ 19 w 19"/>
                <a:gd name="T31" fmla="*/ 26 h 54"/>
                <a:gd name="T32" fmla="*/ 17 w 19"/>
                <a:gd name="T33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54">
                  <a:moveTo>
                    <a:pt x="17" y="25"/>
                  </a:moveTo>
                  <a:cubicBezTo>
                    <a:pt x="14" y="25"/>
                    <a:pt x="14" y="25"/>
                    <a:pt x="14" y="2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0" y="25"/>
                    <a:pt x="0" y="2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4"/>
                    <a:pt x="2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3"/>
                    <a:pt x="19" y="32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5"/>
                    <a:pt x="18" y="25"/>
                    <a:pt x="17" y="25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5761" y="2921"/>
              <a:ext cx="45" cy="128"/>
            </a:xfrm>
            <a:custGeom>
              <a:avLst/>
              <a:gdLst>
                <a:gd name="T0" fmla="*/ 17 w 19"/>
                <a:gd name="T1" fmla="*/ 14 h 54"/>
                <a:gd name="T2" fmla="*/ 15 w 19"/>
                <a:gd name="T3" fmla="*/ 14 h 54"/>
                <a:gd name="T4" fmla="*/ 15 w 19"/>
                <a:gd name="T5" fmla="*/ 0 h 54"/>
                <a:gd name="T6" fmla="*/ 5 w 19"/>
                <a:gd name="T7" fmla="*/ 0 h 54"/>
                <a:gd name="T8" fmla="*/ 5 w 19"/>
                <a:gd name="T9" fmla="*/ 14 h 54"/>
                <a:gd name="T10" fmla="*/ 2 w 19"/>
                <a:gd name="T11" fmla="*/ 14 h 54"/>
                <a:gd name="T12" fmla="*/ 0 w 19"/>
                <a:gd name="T13" fmla="*/ 16 h 54"/>
                <a:gd name="T14" fmla="*/ 0 w 19"/>
                <a:gd name="T15" fmla="*/ 21 h 54"/>
                <a:gd name="T16" fmla="*/ 2 w 19"/>
                <a:gd name="T17" fmla="*/ 23 h 54"/>
                <a:gd name="T18" fmla="*/ 5 w 19"/>
                <a:gd name="T19" fmla="*/ 23 h 54"/>
                <a:gd name="T20" fmla="*/ 5 w 19"/>
                <a:gd name="T21" fmla="*/ 54 h 54"/>
                <a:gd name="T22" fmla="*/ 15 w 19"/>
                <a:gd name="T23" fmla="*/ 54 h 54"/>
                <a:gd name="T24" fmla="*/ 15 w 19"/>
                <a:gd name="T25" fmla="*/ 23 h 54"/>
                <a:gd name="T26" fmla="*/ 17 w 19"/>
                <a:gd name="T27" fmla="*/ 23 h 54"/>
                <a:gd name="T28" fmla="*/ 19 w 19"/>
                <a:gd name="T29" fmla="*/ 21 h 54"/>
                <a:gd name="T30" fmla="*/ 19 w 19"/>
                <a:gd name="T31" fmla="*/ 16 h 54"/>
                <a:gd name="T32" fmla="*/ 17 w 19"/>
                <a:gd name="T33" fmla="*/ 1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54">
                  <a:moveTo>
                    <a:pt x="17" y="14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5"/>
                    <a:pt x="0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9" y="23"/>
                    <a:pt x="19" y="22"/>
                    <a:pt x="19" y="2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19" y="14"/>
                    <a:pt x="17" y="14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5184" y="2988"/>
              <a:ext cx="196" cy="66"/>
            </a:xfrm>
            <a:custGeom>
              <a:avLst/>
              <a:gdLst>
                <a:gd name="T0" fmla="*/ 82 w 83"/>
                <a:gd name="T1" fmla="*/ 23 h 28"/>
                <a:gd name="T2" fmla="*/ 77 w 83"/>
                <a:gd name="T3" fmla="*/ 5 h 28"/>
                <a:gd name="T4" fmla="*/ 71 w 83"/>
                <a:gd name="T5" fmla="*/ 0 h 28"/>
                <a:gd name="T6" fmla="*/ 12 w 83"/>
                <a:gd name="T7" fmla="*/ 0 h 28"/>
                <a:gd name="T8" fmla="*/ 6 w 83"/>
                <a:gd name="T9" fmla="*/ 5 h 28"/>
                <a:gd name="T10" fmla="*/ 1 w 83"/>
                <a:gd name="T11" fmla="*/ 23 h 28"/>
                <a:gd name="T12" fmla="*/ 5 w 83"/>
                <a:gd name="T13" fmla="*/ 28 h 28"/>
                <a:gd name="T14" fmla="*/ 79 w 83"/>
                <a:gd name="T15" fmla="*/ 28 h 28"/>
                <a:gd name="T16" fmla="*/ 82 w 83"/>
                <a:gd name="T17" fmla="*/ 23 h 28"/>
                <a:gd name="T18" fmla="*/ 72 w 83"/>
                <a:gd name="T19" fmla="*/ 25 h 28"/>
                <a:gd name="T20" fmla="*/ 12 w 83"/>
                <a:gd name="T21" fmla="*/ 25 h 28"/>
                <a:gd name="T22" fmla="*/ 8 w 83"/>
                <a:gd name="T23" fmla="*/ 21 h 28"/>
                <a:gd name="T24" fmla="*/ 8 w 83"/>
                <a:gd name="T25" fmla="*/ 20 h 28"/>
                <a:gd name="T26" fmla="*/ 12 w 83"/>
                <a:gd name="T27" fmla="*/ 8 h 28"/>
                <a:gd name="T28" fmla="*/ 18 w 83"/>
                <a:gd name="T29" fmla="*/ 3 h 28"/>
                <a:gd name="T30" fmla="*/ 65 w 83"/>
                <a:gd name="T31" fmla="*/ 3 h 28"/>
                <a:gd name="T32" fmla="*/ 72 w 83"/>
                <a:gd name="T33" fmla="*/ 8 h 28"/>
                <a:gd name="T34" fmla="*/ 76 w 83"/>
                <a:gd name="T35" fmla="*/ 20 h 28"/>
                <a:gd name="T36" fmla="*/ 76 w 83"/>
                <a:gd name="T37" fmla="*/ 21 h 28"/>
                <a:gd name="T38" fmla="*/ 72 w 83"/>
                <a:gd name="T3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28">
                  <a:moveTo>
                    <a:pt x="82" y="23"/>
                  </a:moveTo>
                  <a:cubicBezTo>
                    <a:pt x="77" y="5"/>
                    <a:pt x="77" y="5"/>
                    <a:pt x="77" y="5"/>
                  </a:cubicBezTo>
                  <a:cubicBezTo>
                    <a:pt x="76" y="2"/>
                    <a:pt x="73" y="0"/>
                    <a:pt x="7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7" y="2"/>
                    <a:pt x="6" y="5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6"/>
                    <a:pt x="2" y="28"/>
                    <a:pt x="5" y="28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82" y="28"/>
                    <a:pt x="83" y="26"/>
                    <a:pt x="82" y="23"/>
                  </a:cubicBezTo>
                  <a:close/>
                  <a:moveTo>
                    <a:pt x="72" y="25"/>
                  </a:moveTo>
                  <a:cubicBezTo>
                    <a:pt x="12" y="25"/>
                    <a:pt x="12" y="25"/>
                    <a:pt x="12" y="25"/>
                  </a:cubicBezTo>
                  <a:cubicBezTo>
                    <a:pt x="10" y="25"/>
                    <a:pt x="8" y="23"/>
                    <a:pt x="8" y="21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6" y="3"/>
                    <a:pt x="18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8" y="3"/>
                    <a:pt x="71" y="5"/>
                    <a:pt x="72" y="8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6" y="20"/>
                    <a:pt x="76" y="21"/>
                    <a:pt x="76" y="21"/>
                  </a:cubicBezTo>
                  <a:cubicBezTo>
                    <a:pt x="76" y="23"/>
                    <a:pt x="75" y="25"/>
                    <a:pt x="72" y="25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5203" y="2995"/>
              <a:ext cx="163" cy="52"/>
            </a:xfrm>
            <a:custGeom>
              <a:avLst/>
              <a:gdLst>
                <a:gd name="T0" fmla="*/ 68 w 69"/>
                <a:gd name="T1" fmla="*/ 17 h 22"/>
                <a:gd name="T2" fmla="*/ 68 w 69"/>
                <a:gd name="T3" fmla="*/ 17 h 22"/>
                <a:gd name="T4" fmla="*/ 64 w 69"/>
                <a:gd name="T5" fmla="*/ 22 h 22"/>
                <a:gd name="T6" fmla="*/ 4 w 69"/>
                <a:gd name="T7" fmla="*/ 22 h 22"/>
                <a:gd name="T8" fmla="*/ 0 w 69"/>
                <a:gd name="T9" fmla="*/ 17 h 22"/>
                <a:gd name="T10" fmla="*/ 4 w 69"/>
                <a:gd name="T11" fmla="*/ 5 h 22"/>
                <a:gd name="T12" fmla="*/ 10 w 69"/>
                <a:gd name="T13" fmla="*/ 0 h 22"/>
                <a:gd name="T14" fmla="*/ 57 w 69"/>
                <a:gd name="T15" fmla="*/ 0 h 22"/>
                <a:gd name="T16" fmla="*/ 64 w 69"/>
                <a:gd name="T17" fmla="*/ 5 h 22"/>
                <a:gd name="T18" fmla="*/ 68 w 69"/>
                <a:gd name="T19" fmla="*/ 17 h 22"/>
                <a:gd name="T20" fmla="*/ 68 w 69"/>
                <a:gd name="T21" fmla="*/ 17 h 22"/>
                <a:gd name="T22" fmla="*/ 64 w 69"/>
                <a:gd name="T23" fmla="*/ 5 h 22"/>
                <a:gd name="T24" fmla="*/ 57 w 69"/>
                <a:gd name="T25" fmla="*/ 0 h 22"/>
                <a:gd name="T26" fmla="*/ 10 w 69"/>
                <a:gd name="T27" fmla="*/ 0 h 22"/>
                <a:gd name="T28" fmla="*/ 4 w 69"/>
                <a:gd name="T29" fmla="*/ 5 h 22"/>
                <a:gd name="T30" fmla="*/ 0 w 69"/>
                <a:gd name="T31" fmla="*/ 17 h 22"/>
                <a:gd name="T32" fmla="*/ 0 w 69"/>
                <a:gd name="T33" fmla="*/ 18 h 22"/>
                <a:gd name="T34" fmla="*/ 4 w 69"/>
                <a:gd name="T35" fmla="*/ 22 h 22"/>
                <a:gd name="T36" fmla="*/ 64 w 69"/>
                <a:gd name="T37" fmla="*/ 22 h 22"/>
                <a:gd name="T38" fmla="*/ 68 w 69"/>
                <a:gd name="T39" fmla="*/ 18 h 22"/>
                <a:gd name="T40" fmla="*/ 68 w 69"/>
                <a:gd name="T41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22">
                  <a:moveTo>
                    <a:pt x="68" y="17"/>
                  </a:moveTo>
                  <a:cubicBezTo>
                    <a:pt x="68" y="17"/>
                    <a:pt x="68" y="17"/>
                    <a:pt x="68" y="17"/>
                  </a:cubicBezTo>
                  <a:cubicBezTo>
                    <a:pt x="69" y="20"/>
                    <a:pt x="67" y="22"/>
                    <a:pt x="6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1" y="22"/>
                    <a:pt x="0" y="20"/>
                    <a:pt x="0" y="1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3"/>
                    <a:pt x="8" y="0"/>
                    <a:pt x="10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60" y="0"/>
                    <a:pt x="63" y="2"/>
                    <a:pt x="64" y="5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2"/>
                    <a:pt x="60" y="0"/>
                    <a:pt x="57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4" y="2"/>
                    <a:pt x="4" y="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20"/>
                    <a:pt x="2" y="22"/>
                    <a:pt x="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7" y="22"/>
                    <a:pt x="68" y="20"/>
                    <a:pt x="68" y="18"/>
                  </a:cubicBezTo>
                  <a:cubicBezTo>
                    <a:pt x="68" y="18"/>
                    <a:pt x="68" y="17"/>
                    <a:pt x="68" y="17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5267" y="3026"/>
              <a:ext cx="33" cy="11"/>
            </a:xfrm>
            <a:custGeom>
              <a:avLst/>
              <a:gdLst>
                <a:gd name="T0" fmla="*/ 11 w 14"/>
                <a:gd name="T1" fmla="*/ 1 h 5"/>
                <a:gd name="T2" fmla="*/ 3 w 14"/>
                <a:gd name="T3" fmla="*/ 1 h 5"/>
                <a:gd name="T4" fmla="*/ 3 w 14"/>
                <a:gd name="T5" fmla="*/ 1 h 5"/>
                <a:gd name="T6" fmla="*/ 0 w 14"/>
                <a:gd name="T7" fmla="*/ 2 h 5"/>
                <a:gd name="T8" fmla="*/ 0 w 14"/>
                <a:gd name="T9" fmla="*/ 3 h 5"/>
                <a:gd name="T10" fmla="*/ 0 w 14"/>
                <a:gd name="T11" fmla="*/ 4 h 5"/>
                <a:gd name="T12" fmla="*/ 1 w 14"/>
                <a:gd name="T13" fmla="*/ 5 h 5"/>
                <a:gd name="T14" fmla="*/ 12 w 14"/>
                <a:gd name="T15" fmla="*/ 5 h 5"/>
                <a:gd name="T16" fmla="*/ 14 w 14"/>
                <a:gd name="T17" fmla="*/ 4 h 5"/>
                <a:gd name="T18" fmla="*/ 14 w 14"/>
                <a:gd name="T19" fmla="*/ 3 h 5"/>
                <a:gd name="T20" fmla="*/ 14 w 14"/>
                <a:gd name="T21" fmla="*/ 3 h 5"/>
                <a:gd name="T22" fmla="*/ 13 w 14"/>
                <a:gd name="T23" fmla="*/ 2 h 5"/>
                <a:gd name="T24" fmla="*/ 11 w 14"/>
                <a:gd name="T2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5">
                  <a:moveTo>
                    <a:pt x="1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4" y="5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5265" y="3026"/>
              <a:ext cx="35" cy="14"/>
            </a:xfrm>
            <a:custGeom>
              <a:avLst/>
              <a:gdLst>
                <a:gd name="T0" fmla="*/ 15 w 15"/>
                <a:gd name="T1" fmla="*/ 3 h 6"/>
                <a:gd name="T2" fmla="*/ 13 w 15"/>
                <a:gd name="T3" fmla="*/ 5 h 6"/>
                <a:gd name="T4" fmla="*/ 2 w 15"/>
                <a:gd name="T5" fmla="*/ 5 h 6"/>
                <a:gd name="T6" fmla="*/ 1 w 15"/>
                <a:gd name="T7" fmla="*/ 3 h 6"/>
                <a:gd name="T8" fmla="*/ 1 w 15"/>
                <a:gd name="T9" fmla="*/ 2 h 6"/>
                <a:gd name="T10" fmla="*/ 4 w 15"/>
                <a:gd name="T11" fmla="*/ 0 h 6"/>
                <a:gd name="T12" fmla="*/ 12 w 15"/>
                <a:gd name="T13" fmla="*/ 0 h 6"/>
                <a:gd name="T14" fmla="*/ 14 w 15"/>
                <a:gd name="T15" fmla="*/ 2 h 6"/>
                <a:gd name="T16" fmla="*/ 15 w 15"/>
                <a:gd name="T17" fmla="*/ 3 h 6"/>
                <a:gd name="T18" fmla="*/ 15 w 15"/>
                <a:gd name="T19" fmla="*/ 3 h 6"/>
                <a:gd name="T20" fmla="*/ 15 w 15"/>
                <a:gd name="T21" fmla="*/ 2 h 6"/>
                <a:gd name="T22" fmla="*/ 12 w 15"/>
                <a:gd name="T23" fmla="*/ 0 h 6"/>
                <a:gd name="T24" fmla="*/ 4 w 15"/>
                <a:gd name="T25" fmla="*/ 0 h 6"/>
                <a:gd name="T26" fmla="*/ 1 w 15"/>
                <a:gd name="T27" fmla="*/ 2 h 6"/>
                <a:gd name="T28" fmla="*/ 0 w 15"/>
                <a:gd name="T29" fmla="*/ 3 h 6"/>
                <a:gd name="T30" fmla="*/ 0 w 15"/>
                <a:gd name="T31" fmla="*/ 4 h 6"/>
                <a:gd name="T32" fmla="*/ 2 w 15"/>
                <a:gd name="T33" fmla="*/ 6 h 6"/>
                <a:gd name="T34" fmla="*/ 13 w 15"/>
                <a:gd name="T35" fmla="*/ 6 h 6"/>
                <a:gd name="T36" fmla="*/ 15 w 15"/>
                <a:gd name="T37" fmla="*/ 4 h 6"/>
                <a:gd name="T38" fmla="*/ 15 w 15"/>
                <a:gd name="T3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6">
                  <a:moveTo>
                    <a:pt x="15" y="3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5" y="5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5201" y="2879"/>
              <a:ext cx="163" cy="106"/>
            </a:xfrm>
            <a:custGeom>
              <a:avLst/>
              <a:gdLst>
                <a:gd name="T0" fmla="*/ 0 w 163"/>
                <a:gd name="T1" fmla="*/ 0 h 106"/>
                <a:gd name="T2" fmla="*/ 0 w 163"/>
                <a:gd name="T3" fmla="*/ 106 h 106"/>
                <a:gd name="T4" fmla="*/ 163 w 163"/>
                <a:gd name="T5" fmla="*/ 106 h 106"/>
                <a:gd name="T6" fmla="*/ 163 w 163"/>
                <a:gd name="T7" fmla="*/ 0 h 106"/>
                <a:gd name="T8" fmla="*/ 0 w 163"/>
                <a:gd name="T9" fmla="*/ 0 h 106"/>
                <a:gd name="T10" fmla="*/ 149 w 163"/>
                <a:gd name="T11" fmla="*/ 94 h 106"/>
                <a:gd name="T12" fmla="*/ 16 w 163"/>
                <a:gd name="T13" fmla="*/ 94 h 106"/>
                <a:gd name="T14" fmla="*/ 16 w 163"/>
                <a:gd name="T15" fmla="*/ 14 h 106"/>
                <a:gd name="T16" fmla="*/ 149 w 163"/>
                <a:gd name="T17" fmla="*/ 14 h 106"/>
                <a:gd name="T18" fmla="*/ 149 w 163"/>
                <a:gd name="T19" fmla="*/ 9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06">
                  <a:moveTo>
                    <a:pt x="0" y="0"/>
                  </a:moveTo>
                  <a:lnTo>
                    <a:pt x="0" y="106"/>
                  </a:lnTo>
                  <a:lnTo>
                    <a:pt x="163" y="106"/>
                  </a:lnTo>
                  <a:lnTo>
                    <a:pt x="163" y="0"/>
                  </a:lnTo>
                  <a:lnTo>
                    <a:pt x="0" y="0"/>
                  </a:lnTo>
                  <a:close/>
                  <a:moveTo>
                    <a:pt x="149" y="94"/>
                  </a:moveTo>
                  <a:lnTo>
                    <a:pt x="16" y="94"/>
                  </a:lnTo>
                  <a:lnTo>
                    <a:pt x="16" y="14"/>
                  </a:lnTo>
                  <a:lnTo>
                    <a:pt x="149" y="14"/>
                  </a:lnTo>
                  <a:lnTo>
                    <a:pt x="149" y="94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2299" y="2893"/>
              <a:ext cx="176" cy="166"/>
            </a:xfrm>
            <a:custGeom>
              <a:avLst/>
              <a:gdLst>
                <a:gd name="T0" fmla="*/ 74 w 74"/>
                <a:gd name="T1" fmla="*/ 53 h 70"/>
                <a:gd name="T2" fmla="*/ 54 w 74"/>
                <a:gd name="T3" fmla="*/ 48 h 70"/>
                <a:gd name="T4" fmla="*/ 71 w 74"/>
                <a:gd name="T5" fmla="*/ 22 h 70"/>
                <a:gd name="T6" fmla="*/ 74 w 74"/>
                <a:gd name="T7" fmla="*/ 5 h 70"/>
                <a:gd name="T8" fmla="*/ 4 w 74"/>
                <a:gd name="T9" fmla="*/ 0 h 70"/>
                <a:gd name="T10" fmla="*/ 0 w 74"/>
                <a:gd name="T11" fmla="*/ 18 h 70"/>
                <a:gd name="T12" fmla="*/ 18 w 74"/>
                <a:gd name="T13" fmla="*/ 22 h 70"/>
                <a:gd name="T14" fmla="*/ 4 w 74"/>
                <a:gd name="T15" fmla="*/ 48 h 70"/>
                <a:gd name="T16" fmla="*/ 0 w 74"/>
                <a:gd name="T17" fmla="*/ 66 h 70"/>
                <a:gd name="T18" fmla="*/ 71 w 74"/>
                <a:gd name="T19" fmla="*/ 70 h 70"/>
                <a:gd name="T20" fmla="*/ 62 w 74"/>
                <a:gd name="T21" fmla="*/ 4 h 70"/>
                <a:gd name="T22" fmla="*/ 66 w 74"/>
                <a:gd name="T23" fmla="*/ 14 h 70"/>
                <a:gd name="T24" fmla="*/ 60 w 74"/>
                <a:gd name="T25" fmla="*/ 18 h 70"/>
                <a:gd name="T26" fmla="*/ 56 w 74"/>
                <a:gd name="T27" fmla="*/ 9 h 70"/>
                <a:gd name="T28" fmla="*/ 62 w 74"/>
                <a:gd name="T29" fmla="*/ 4 h 70"/>
                <a:gd name="T30" fmla="*/ 49 w 74"/>
                <a:gd name="T31" fmla="*/ 9 h 70"/>
                <a:gd name="T32" fmla="*/ 46 w 74"/>
                <a:gd name="T33" fmla="*/ 18 h 70"/>
                <a:gd name="T34" fmla="*/ 40 w 74"/>
                <a:gd name="T35" fmla="*/ 14 h 70"/>
                <a:gd name="T36" fmla="*/ 44 w 74"/>
                <a:gd name="T37" fmla="*/ 4 h 70"/>
                <a:gd name="T38" fmla="*/ 29 w 74"/>
                <a:gd name="T39" fmla="*/ 4 h 70"/>
                <a:gd name="T40" fmla="*/ 33 w 74"/>
                <a:gd name="T41" fmla="*/ 14 h 70"/>
                <a:gd name="T42" fmla="*/ 28 w 74"/>
                <a:gd name="T43" fmla="*/ 18 h 70"/>
                <a:gd name="T44" fmla="*/ 24 w 74"/>
                <a:gd name="T45" fmla="*/ 9 h 70"/>
                <a:gd name="T46" fmla="*/ 29 w 74"/>
                <a:gd name="T47" fmla="*/ 4 h 70"/>
                <a:gd name="T48" fmla="*/ 8 w 74"/>
                <a:gd name="T49" fmla="*/ 14 h 70"/>
                <a:gd name="T50" fmla="*/ 11 w 74"/>
                <a:gd name="T51" fmla="*/ 4 h 70"/>
                <a:gd name="T52" fmla="*/ 17 w 74"/>
                <a:gd name="T53" fmla="*/ 9 h 70"/>
                <a:gd name="T54" fmla="*/ 13 w 74"/>
                <a:gd name="T55" fmla="*/ 18 h 70"/>
                <a:gd name="T56" fmla="*/ 22 w 74"/>
                <a:gd name="T57" fmla="*/ 22 h 70"/>
                <a:gd name="T58" fmla="*/ 49 w 74"/>
                <a:gd name="T59" fmla="*/ 48 h 70"/>
                <a:gd name="T60" fmla="*/ 22 w 74"/>
                <a:gd name="T61" fmla="*/ 22 h 70"/>
                <a:gd name="T62" fmla="*/ 8 w 74"/>
                <a:gd name="T63" fmla="*/ 62 h 70"/>
                <a:gd name="T64" fmla="*/ 11 w 74"/>
                <a:gd name="T65" fmla="*/ 53 h 70"/>
                <a:gd name="T66" fmla="*/ 17 w 74"/>
                <a:gd name="T67" fmla="*/ 57 h 70"/>
                <a:gd name="T68" fmla="*/ 13 w 74"/>
                <a:gd name="T69" fmla="*/ 66 h 70"/>
                <a:gd name="T70" fmla="*/ 28 w 74"/>
                <a:gd name="T71" fmla="*/ 66 h 70"/>
                <a:gd name="T72" fmla="*/ 24 w 74"/>
                <a:gd name="T73" fmla="*/ 57 h 70"/>
                <a:gd name="T74" fmla="*/ 29 w 74"/>
                <a:gd name="T75" fmla="*/ 53 h 70"/>
                <a:gd name="T76" fmla="*/ 33 w 74"/>
                <a:gd name="T77" fmla="*/ 62 h 70"/>
                <a:gd name="T78" fmla="*/ 28 w 74"/>
                <a:gd name="T79" fmla="*/ 66 h 70"/>
                <a:gd name="T80" fmla="*/ 40 w 74"/>
                <a:gd name="T81" fmla="*/ 62 h 70"/>
                <a:gd name="T82" fmla="*/ 44 w 74"/>
                <a:gd name="T83" fmla="*/ 53 h 70"/>
                <a:gd name="T84" fmla="*/ 49 w 74"/>
                <a:gd name="T85" fmla="*/ 57 h 70"/>
                <a:gd name="T86" fmla="*/ 46 w 74"/>
                <a:gd name="T87" fmla="*/ 66 h 70"/>
                <a:gd name="T88" fmla="*/ 60 w 74"/>
                <a:gd name="T89" fmla="*/ 66 h 70"/>
                <a:gd name="T90" fmla="*/ 56 w 74"/>
                <a:gd name="T91" fmla="*/ 57 h 70"/>
                <a:gd name="T92" fmla="*/ 62 w 74"/>
                <a:gd name="T93" fmla="*/ 53 h 70"/>
                <a:gd name="T94" fmla="*/ 66 w 74"/>
                <a:gd name="T95" fmla="*/ 62 h 70"/>
                <a:gd name="T96" fmla="*/ 60 w 74"/>
                <a:gd name="T97" fmla="*/ 6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4" h="70">
                  <a:moveTo>
                    <a:pt x="74" y="66"/>
                  </a:moveTo>
                  <a:cubicBezTo>
                    <a:pt x="74" y="53"/>
                    <a:pt x="74" y="53"/>
                    <a:pt x="74" y="53"/>
                  </a:cubicBezTo>
                  <a:cubicBezTo>
                    <a:pt x="74" y="50"/>
                    <a:pt x="73" y="48"/>
                    <a:pt x="71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3" y="22"/>
                    <a:pt x="74" y="20"/>
                    <a:pt x="74" y="18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2"/>
                    <a:pt x="73" y="0"/>
                    <a:pt x="7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0"/>
                    <a:pt x="2" y="22"/>
                    <a:pt x="4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2" y="48"/>
                    <a:pt x="0" y="50"/>
                    <a:pt x="0" y="53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8"/>
                    <a:pt x="2" y="70"/>
                    <a:pt x="4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3" y="70"/>
                    <a:pt x="74" y="68"/>
                    <a:pt x="74" y="66"/>
                  </a:cubicBezTo>
                  <a:close/>
                  <a:moveTo>
                    <a:pt x="62" y="4"/>
                  </a:moveTo>
                  <a:cubicBezTo>
                    <a:pt x="64" y="4"/>
                    <a:pt x="66" y="6"/>
                    <a:pt x="66" y="9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6"/>
                    <a:pt x="64" y="18"/>
                    <a:pt x="62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18"/>
                    <a:pt x="56" y="16"/>
                    <a:pt x="56" y="14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6"/>
                    <a:pt x="58" y="4"/>
                    <a:pt x="60" y="4"/>
                  </a:cubicBezTo>
                  <a:lnTo>
                    <a:pt x="62" y="4"/>
                  </a:lnTo>
                  <a:close/>
                  <a:moveTo>
                    <a:pt x="46" y="4"/>
                  </a:moveTo>
                  <a:cubicBezTo>
                    <a:pt x="48" y="4"/>
                    <a:pt x="49" y="6"/>
                    <a:pt x="49" y="9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9" y="16"/>
                    <a:pt x="48" y="18"/>
                    <a:pt x="46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2" y="18"/>
                    <a:pt x="40" y="16"/>
                    <a:pt x="40" y="14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6"/>
                    <a:pt x="42" y="4"/>
                    <a:pt x="44" y="4"/>
                  </a:cubicBezTo>
                  <a:lnTo>
                    <a:pt x="46" y="4"/>
                  </a:lnTo>
                  <a:close/>
                  <a:moveTo>
                    <a:pt x="29" y="4"/>
                  </a:moveTo>
                  <a:cubicBezTo>
                    <a:pt x="32" y="4"/>
                    <a:pt x="33" y="6"/>
                    <a:pt x="33" y="9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6"/>
                    <a:pt x="32" y="18"/>
                    <a:pt x="29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5" y="18"/>
                    <a:pt x="24" y="16"/>
                    <a:pt x="24" y="14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6"/>
                    <a:pt x="25" y="4"/>
                    <a:pt x="28" y="4"/>
                  </a:cubicBezTo>
                  <a:lnTo>
                    <a:pt x="29" y="4"/>
                  </a:lnTo>
                  <a:close/>
                  <a:moveTo>
                    <a:pt x="11" y="18"/>
                  </a:moveTo>
                  <a:cubicBezTo>
                    <a:pt x="9" y="18"/>
                    <a:pt x="8" y="16"/>
                    <a:pt x="8" y="14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6"/>
                    <a:pt x="9" y="4"/>
                    <a:pt x="11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4"/>
                    <a:pt x="17" y="6"/>
                    <a:pt x="17" y="9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6"/>
                    <a:pt x="15" y="18"/>
                    <a:pt x="13" y="18"/>
                  </a:cubicBezTo>
                  <a:lnTo>
                    <a:pt x="11" y="18"/>
                  </a:lnTo>
                  <a:close/>
                  <a:moveTo>
                    <a:pt x="22" y="22"/>
                  </a:moveTo>
                  <a:cubicBezTo>
                    <a:pt x="49" y="22"/>
                    <a:pt x="49" y="22"/>
                    <a:pt x="49" y="22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22" y="48"/>
                    <a:pt x="22" y="48"/>
                    <a:pt x="22" y="48"/>
                  </a:cubicBezTo>
                  <a:lnTo>
                    <a:pt x="22" y="22"/>
                  </a:lnTo>
                  <a:close/>
                  <a:moveTo>
                    <a:pt x="11" y="66"/>
                  </a:moveTo>
                  <a:cubicBezTo>
                    <a:pt x="9" y="66"/>
                    <a:pt x="8" y="64"/>
                    <a:pt x="8" y="62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4"/>
                    <a:pt x="9" y="53"/>
                    <a:pt x="11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5" y="53"/>
                    <a:pt x="17" y="54"/>
                    <a:pt x="17" y="57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4"/>
                    <a:pt x="15" y="66"/>
                    <a:pt x="13" y="66"/>
                  </a:cubicBezTo>
                  <a:lnTo>
                    <a:pt x="11" y="66"/>
                  </a:lnTo>
                  <a:close/>
                  <a:moveTo>
                    <a:pt x="28" y="66"/>
                  </a:moveTo>
                  <a:cubicBezTo>
                    <a:pt x="25" y="66"/>
                    <a:pt x="24" y="64"/>
                    <a:pt x="24" y="62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4" y="54"/>
                    <a:pt x="25" y="53"/>
                    <a:pt x="28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2" y="53"/>
                    <a:pt x="33" y="54"/>
                    <a:pt x="33" y="57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4"/>
                    <a:pt x="32" y="66"/>
                    <a:pt x="29" y="66"/>
                  </a:cubicBezTo>
                  <a:lnTo>
                    <a:pt x="28" y="66"/>
                  </a:lnTo>
                  <a:close/>
                  <a:moveTo>
                    <a:pt x="44" y="66"/>
                  </a:moveTo>
                  <a:cubicBezTo>
                    <a:pt x="42" y="66"/>
                    <a:pt x="40" y="64"/>
                    <a:pt x="40" y="62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4"/>
                    <a:pt x="42" y="53"/>
                    <a:pt x="44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8" y="53"/>
                    <a:pt x="49" y="54"/>
                    <a:pt x="49" y="57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4"/>
                    <a:pt x="48" y="66"/>
                    <a:pt x="46" y="66"/>
                  </a:cubicBezTo>
                  <a:lnTo>
                    <a:pt x="44" y="66"/>
                  </a:lnTo>
                  <a:close/>
                  <a:moveTo>
                    <a:pt x="60" y="66"/>
                  </a:moveTo>
                  <a:cubicBezTo>
                    <a:pt x="58" y="66"/>
                    <a:pt x="56" y="64"/>
                    <a:pt x="56" y="62"/>
                  </a:cubicBezTo>
                  <a:cubicBezTo>
                    <a:pt x="56" y="57"/>
                    <a:pt x="56" y="57"/>
                    <a:pt x="56" y="57"/>
                  </a:cubicBezTo>
                  <a:cubicBezTo>
                    <a:pt x="56" y="54"/>
                    <a:pt x="58" y="53"/>
                    <a:pt x="60" y="53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64" y="53"/>
                    <a:pt x="66" y="54"/>
                    <a:pt x="66" y="57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6" y="64"/>
                    <a:pt x="64" y="66"/>
                    <a:pt x="62" y="66"/>
                  </a:cubicBezTo>
                  <a:lnTo>
                    <a:pt x="60" y="66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4003" y="2871"/>
              <a:ext cx="111" cy="43"/>
            </a:xfrm>
            <a:custGeom>
              <a:avLst/>
              <a:gdLst>
                <a:gd name="T0" fmla="*/ 37 w 47"/>
                <a:gd name="T1" fmla="*/ 16 h 18"/>
                <a:gd name="T2" fmla="*/ 36 w 47"/>
                <a:gd name="T3" fmla="*/ 14 h 18"/>
                <a:gd name="T4" fmla="*/ 46 w 47"/>
                <a:gd name="T5" fmla="*/ 3 h 18"/>
                <a:gd name="T6" fmla="*/ 46 w 47"/>
                <a:gd name="T7" fmla="*/ 1 h 18"/>
                <a:gd name="T8" fmla="*/ 44 w 47"/>
                <a:gd name="T9" fmla="*/ 1 h 18"/>
                <a:gd name="T10" fmla="*/ 32 w 47"/>
                <a:gd name="T11" fmla="*/ 13 h 18"/>
                <a:gd name="T12" fmla="*/ 15 w 47"/>
                <a:gd name="T13" fmla="*/ 13 h 18"/>
                <a:gd name="T14" fmla="*/ 3 w 47"/>
                <a:gd name="T15" fmla="*/ 1 h 18"/>
                <a:gd name="T16" fmla="*/ 1 w 47"/>
                <a:gd name="T17" fmla="*/ 1 h 18"/>
                <a:gd name="T18" fmla="*/ 1 w 47"/>
                <a:gd name="T19" fmla="*/ 3 h 18"/>
                <a:gd name="T20" fmla="*/ 11 w 47"/>
                <a:gd name="T21" fmla="*/ 14 h 18"/>
                <a:gd name="T22" fmla="*/ 10 w 47"/>
                <a:gd name="T23" fmla="*/ 16 h 18"/>
                <a:gd name="T24" fmla="*/ 10 w 47"/>
                <a:gd name="T25" fmla="*/ 18 h 18"/>
                <a:gd name="T26" fmla="*/ 37 w 47"/>
                <a:gd name="T27" fmla="*/ 18 h 18"/>
                <a:gd name="T28" fmla="*/ 37 w 47"/>
                <a:gd name="T2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18">
                  <a:moveTo>
                    <a:pt x="37" y="16"/>
                  </a:moveTo>
                  <a:cubicBezTo>
                    <a:pt x="37" y="15"/>
                    <a:pt x="36" y="14"/>
                    <a:pt x="36" y="1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2"/>
                    <a:pt x="46" y="1"/>
                  </a:cubicBezTo>
                  <a:cubicBezTo>
                    <a:pt x="46" y="0"/>
                    <a:pt x="44" y="0"/>
                    <a:pt x="44" y="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0" y="15"/>
                    <a:pt x="10" y="16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37" y="18"/>
                    <a:pt x="37" y="18"/>
                    <a:pt x="37" y="18"/>
                  </a:cubicBezTo>
                  <a:lnTo>
                    <a:pt x="37" y="16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 noEditPoints="1"/>
            </p:cNvSpPr>
            <p:nvPr/>
          </p:nvSpPr>
          <p:spPr bwMode="auto">
            <a:xfrm>
              <a:off x="3968" y="2916"/>
              <a:ext cx="177" cy="145"/>
            </a:xfrm>
            <a:custGeom>
              <a:avLst/>
              <a:gdLst>
                <a:gd name="T0" fmla="*/ 72 w 75"/>
                <a:gd name="T1" fmla="*/ 0 h 61"/>
                <a:gd name="T2" fmla="*/ 53 w 75"/>
                <a:gd name="T3" fmla="*/ 0 h 61"/>
                <a:gd name="T4" fmla="*/ 52 w 75"/>
                <a:gd name="T5" fmla="*/ 0 h 61"/>
                <a:gd name="T6" fmla="*/ 25 w 75"/>
                <a:gd name="T7" fmla="*/ 0 h 61"/>
                <a:gd name="T8" fmla="*/ 23 w 75"/>
                <a:gd name="T9" fmla="*/ 0 h 61"/>
                <a:gd name="T10" fmla="*/ 3 w 75"/>
                <a:gd name="T11" fmla="*/ 0 h 61"/>
                <a:gd name="T12" fmla="*/ 0 w 75"/>
                <a:gd name="T13" fmla="*/ 3 h 61"/>
                <a:gd name="T14" fmla="*/ 0 w 75"/>
                <a:gd name="T15" fmla="*/ 58 h 61"/>
                <a:gd name="T16" fmla="*/ 3 w 75"/>
                <a:gd name="T17" fmla="*/ 61 h 61"/>
                <a:gd name="T18" fmla="*/ 72 w 75"/>
                <a:gd name="T19" fmla="*/ 61 h 61"/>
                <a:gd name="T20" fmla="*/ 75 w 75"/>
                <a:gd name="T21" fmla="*/ 58 h 61"/>
                <a:gd name="T22" fmla="*/ 75 w 75"/>
                <a:gd name="T23" fmla="*/ 3 h 61"/>
                <a:gd name="T24" fmla="*/ 72 w 75"/>
                <a:gd name="T25" fmla="*/ 0 h 61"/>
                <a:gd name="T26" fmla="*/ 22 w 75"/>
                <a:gd name="T27" fmla="*/ 57 h 61"/>
                <a:gd name="T28" fmla="*/ 19 w 75"/>
                <a:gd name="T29" fmla="*/ 54 h 61"/>
                <a:gd name="T30" fmla="*/ 22 w 75"/>
                <a:gd name="T31" fmla="*/ 52 h 61"/>
                <a:gd name="T32" fmla="*/ 24 w 75"/>
                <a:gd name="T33" fmla="*/ 54 h 61"/>
                <a:gd name="T34" fmla="*/ 22 w 75"/>
                <a:gd name="T35" fmla="*/ 57 h 61"/>
                <a:gd name="T36" fmla="*/ 30 w 75"/>
                <a:gd name="T37" fmla="*/ 57 h 61"/>
                <a:gd name="T38" fmla="*/ 27 w 75"/>
                <a:gd name="T39" fmla="*/ 54 h 61"/>
                <a:gd name="T40" fmla="*/ 30 w 75"/>
                <a:gd name="T41" fmla="*/ 52 h 61"/>
                <a:gd name="T42" fmla="*/ 32 w 75"/>
                <a:gd name="T43" fmla="*/ 54 h 61"/>
                <a:gd name="T44" fmla="*/ 30 w 75"/>
                <a:gd name="T45" fmla="*/ 57 h 61"/>
                <a:gd name="T46" fmla="*/ 38 w 75"/>
                <a:gd name="T47" fmla="*/ 58 h 61"/>
                <a:gd name="T48" fmla="*/ 34 w 75"/>
                <a:gd name="T49" fmla="*/ 54 h 61"/>
                <a:gd name="T50" fmla="*/ 38 w 75"/>
                <a:gd name="T51" fmla="*/ 50 h 61"/>
                <a:gd name="T52" fmla="*/ 42 w 75"/>
                <a:gd name="T53" fmla="*/ 54 h 61"/>
                <a:gd name="T54" fmla="*/ 38 w 75"/>
                <a:gd name="T55" fmla="*/ 58 h 61"/>
                <a:gd name="T56" fmla="*/ 46 w 75"/>
                <a:gd name="T57" fmla="*/ 57 h 61"/>
                <a:gd name="T58" fmla="*/ 44 w 75"/>
                <a:gd name="T59" fmla="*/ 54 h 61"/>
                <a:gd name="T60" fmla="*/ 46 w 75"/>
                <a:gd name="T61" fmla="*/ 52 h 61"/>
                <a:gd name="T62" fmla="*/ 48 w 75"/>
                <a:gd name="T63" fmla="*/ 54 h 61"/>
                <a:gd name="T64" fmla="*/ 46 w 75"/>
                <a:gd name="T65" fmla="*/ 57 h 61"/>
                <a:gd name="T66" fmla="*/ 54 w 75"/>
                <a:gd name="T67" fmla="*/ 57 h 61"/>
                <a:gd name="T68" fmla="*/ 52 w 75"/>
                <a:gd name="T69" fmla="*/ 54 h 61"/>
                <a:gd name="T70" fmla="*/ 54 w 75"/>
                <a:gd name="T71" fmla="*/ 52 h 61"/>
                <a:gd name="T72" fmla="*/ 56 w 75"/>
                <a:gd name="T73" fmla="*/ 54 h 61"/>
                <a:gd name="T74" fmla="*/ 54 w 75"/>
                <a:gd name="T75" fmla="*/ 57 h 61"/>
                <a:gd name="T76" fmla="*/ 71 w 75"/>
                <a:gd name="T77" fmla="*/ 45 h 61"/>
                <a:gd name="T78" fmla="*/ 68 w 75"/>
                <a:gd name="T79" fmla="*/ 48 h 61"/>
                <a:gd name="T80" fmla="*/ 7 w 75"/>
                <a:gd name="T81" fmla="*/ 48 h 61"/>
                <a:gd name="T82" fmla="*/ 4 w 75"/>
                <a:gd name="T83" fmla="*/ 45 h 61"/>
                <a:gd name="T84" fmla="*/ 4 w 75"/>
                <a:gd name="T85" fmla="*/ 8 h 61"/>
                <a:gd name="T86" fmla="*/ 7 w 75"/>
                <a:gd name="T87" fmla="*/ 5 h 61"/>
                <a:gd name="T88" fmla="*/ 22 w 75"/>
                <a:gd name="T89" fmla="*/ 5 h 61"/>
                <a:gd name="T90" fmla="*/ 54 w 75"/>
                <a:gd name="T91" fmla="*/ 5 h 61"/>
                <a:gd name="T92" fmla="*/ 68 w 75"/>
                <a:gd name="T93" fmla="*/ 5 h 61"/>
                <a:gd name="T94" fmla="*/ 71 w 75"/>
                <a:gd name="T95" fmla="*/ 8 h 61"/>
                <a:gd name="T96" fmla="*/ 71 w 75"/>
                <a:gd name="T97" fmla="*/ 4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5" h="61">
                  <a:moveTo>
                    <a:pt x="72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2"/>
                    <a:pt x="0" y="3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2" y="61"/>
                    <a:pt x="3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4" y="61"/>
                    <a:pt x="75" y="59"/>
                    <a:pt x="75" y="58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2"/>
                    <a:pt x="74" y="0"/>
                    <a:pt x="72" y="0"/>
                  </a:cubicBezTo>
                  <a:close/>
                  <a:moveTo>
                    <a:pt x="22" y="57"/>
                  </a:moveTo>
                  <a:cubicBezTo>
                    <a:pt x="20" y="57"/>
                    <a:pt x="19" y="55"/>
                    <a:pt x="19" y="54"/>
                  </a:cubicBezTo>
                  <a:cubicBezTo>
                    <a:pt x="19" y="53"/>
                    <a:pt x="20" y="52"/>
                    <a:pt x="22" y="52"/>
                  </a:cubicBezTo>
                  <a:cubicBezTo>
                    <a:pt x="23" y="52"/>
                    <a:pt x="24" y="53"/>
                    <a:pt x="24" y="54"/>
                  </a:cubicBezTo>
                  <a:cubicBezTo>
                    <a:pt x="24" y="55"/>
                    <a:pt x="23" y="57"/>
                    <a:pt x="22" y="57"/>
                  </a:cubicBezTo>
                  <a:close/>
                  <a:moveTo>
                    <a:pt x="30" y="57"/>
                  </a:moveTo>
                  <a:cubicBezTo>
                    <a:pt x="28" y="57"/>
                    <a:pt x="27" y="55"/>
                    <a:pt x="27" y="54"/>
                  </a:cubicBezTo>
                  <a:cubicBezTo>
                    <a:pt x="27" y="53"/>
                    <a:pt x="28" y="52"/>
                    <a:pt x="30" y="52"/>
                  </a:cubicBezTo>
                  <a:cubicBezTo>
                    <a:pt x="31" y="52"/>
                    <a:pt x="32" y="53"/>
                    <a:pt x="32" y="54"/>
                  </a:cubicBezTo>
                  <a:cubicBezTo>
                    <a:pt x="32" y="55"/>
                    <a:pt x="31" y="57"/>
                    <a:pt x="30" y="57"/>
                  </a:cubicBezTo>
                  <a:close/>
                  <a:moveTo>
                    <a:pt x="38" y="58"/>
                  </a:moveTo>
                  <a:cubicBezTo>
                    <a:pt x="35" y="58"/>
                    <a:pt x="34" y="56"/>
                    <a:pt x="34" y="54"/>
                  </a:cubicBezTo>
                  <a:cubicBezTo>
                    <a:pt x="34" y="52"/>
                    <a:pt x="35" y="50"/>
                    <a:pt x="38" y="50"/>
                  </a:cubicBezTo>
                  <a:cubicBezTo>
                    <a:pt x="40" y="50"/>
                    <a:pt x="42" y="52"/>
                    <a:pt x="42" y="54"/>
                  </a:cubicBezTo>
                  <a:cubicBezTo>
                    <a:pt x="42" y="56"/>
                    <a:pt x="40" y="58"/>
                    <a:pt x="38" y="58"/>
                  </a:cubicBezTo>
                  <a:close/>
                  <a:moveTo>
                    <a:pt x="46" y="57"/>
                  </a:moveTo>
                  <a:cubicBezTo>
                    <a:pt x="45" y="57"/>
                    <a:pt x="44" y="55"/>
                    <a:pt x="44" y="54"/>
                  </a:cubicBezTo>
                  <a:cubicBezTo>
                    <a:pt x="44" y="53"/>
                    <a:pt x="45" y="52"/>
                    <a:pt x="46" y="52"/>
                  </a:cubicBezTo>
                  <a:cubicBezTo>
                    <a:pt x="47" y="52"/>
                    <a:pt x="48" y="53"/>
                    <a:pt x="48" y="54"/>
                  </a:cubicBezTo>
                  <a:cubicBezTo>
                    <a:pt x="48" y="55"/>
                    <a:pt x="47" y="57"/>
                    <a:pt x="46" y="57"/>
                  </a:cubicBezTo>
                  <a:close/>
                  <a:moveTo>
                    <a:pt x="54" y="57"/>
                  </a:moveTo>
                  <a:cubicBezTo>
                    <a:pt x="53" y="57"/>
                    <a:pt x="52" y="55"/>
                    <a:pt x="52" y="54"/>
                  </a:cubicBezTo>
                  <a:cubicBezTo>
                    <a:pt x="52" y="53"/>
                    <a:pt x="53" y="52"/>
                    <a:pt x="54" y="52"/>
                  </a:cubicBezTo>
                  <a:cubicBezTo>
                    <a:pt x="55" y="52"/>
                    <a:pt x="56" y="53"/>
                    <a:pt x="56" y="54"/>
                  </a:cubicBezTo>
                  <a:cubicBezTo>
                    <a:pt x="56" y="55"/>
                    <a:pt x="55" y="57"/>
                    <a:pt x="54" y="57"/>
                  </a:cubicBezTo>
                  <a:close/>
                  <a:moveTo>
                    <a:pt x="71" y="45"/>
                  </a:moveTo>
                  <a:cubicBezTo>
                    <a:pt x="71" y="47"/>
                    <a:pt x="70" y="48"/>
                    <a:pt x="68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6" y="48"/>
                    <a:pt x="4" y="47"/>
                    <a:pt x="4" y="4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6" y="5"/>
                    <a:pt x="7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5"/>
                    <a:pt x="71" y="6"/>
                    <a:pt x="71" y="8"/>
                  </a:cubicBezTo>
                  <a:lnTo>
                    <a:pt x="71" y="45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3620" y="2893"/>
              <a:ext cx="35" cy="102"/>
            </a:xfrm>
            <a:custGeom>
              <a:avLst/>
              <a:gdLst>
                <a:gd name="T0" fmla="*/ 11 w 15"/>
                <a:gd name="T1" fmla="*/ 29 h 43"/>
                <a:gd name="T2" fmla="*/ 11 w 15"/>
                <a:gd name="T3" fmla="*/ 28 h 43"/>
                <a:gd name="T4" fmla="*/ 11 w 15"/>
                <a:gd name="T5" fmla="*/ 19 h 43"/>
                <a:gd name="T6" fmla="*/ 11 w 15"/>
                <a:gd name="T7" fmla="*/ 18 h 43"/>
                <a:gd name="T8" fmla="*/ 11 w 15"/>
                <a:gd name="T9" fmla="*/ 1 h 43"/>
                <a:gd name="T10" fmla="*/ 10 w 15"/>
                <a:gd name="T11" fmla="*/ 0 h 43"/>
                <a:gd name="T12" fmla="*/ 4 w 15"/>
                <a:gd name="T13" fmla="*/ 0 h 43"/>
                <a:gd name="T14" fmla="*/ 4 w 15"/>
                <a:gd name="T15" fmla="*/ 1 h 43"/>
                <a:gd name="T16" fmla="*/ 4 w 15"/>
                <a:gd name="T17" fmla="*/ 18 h 43"/>
                <a:gd name="T18" fmla="*/ 4 w 15"/>
                <a:gd name="T19" fmla="*/ 19 h 43"/>
                <a:gd name="T20" fmla="*/ 4 w 15"/>
                <a:gd name="T21" fmla="*/ 28 h 43"/>
                <a:gd name="T22" fmla="*/ 4 w 15"/>
                <a:gd name="T23" fmla="*/ 29 h 43"/>
                <a:gd name="T24" fmla="*/ 0 w 15"/>
                <a:gd name="T25" fmla="*/ 35 h 43"/>
                <a:gd name="T26" fmla="*/ 7 w 15"/>
                <a:gd name="T27" fmla="*/ 43 h 43"/>
                <a:gd name="T28" fmla="*/ 15 w 15"/>
                <a:gd name="T29" fmla="*/ 35 h 43"/>
                <a:gd name="T30" fmla="*/ 11 w 15"/>
                <a:gd name="T31" fmla="*/ 2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43">
                  <a:moveTo>
                    <a:pt x="11" y="29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1" y="30"/>
                    <a:pt x="0" y="32"/>
                    <a:pt x="0" y="35"/>
                  </a:cubicBezTo>
                  <a:cubicBezTo>
                    <a:pt x="0" y="39"/>
                    <a:pt x="3" y="43"/>
                    <a:pt x="7" y="43"/>
                  </a:cubicBezTo>
                  <a:cubicBezTo>
                    <a:pt x="11" y="43"/>
                    <a:pt x="15" y="39"/>
                    <a:pt x="15" y="35"/>
                  </a:cubicBezTo>
                  <a:cubicBezTo>
                    <a:pt x="15" y="32"/>
                    <a:pt x="13" y="30"/>
                    <a:pt x="11" y="29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3589" y="2981"/>
              <a:ext cx="95" cy="45"/>
            </a:xfrm>
            <a:custGeom>
              <a:avLst/>
              <a:gdLst>
                <a:gd name="T0" fmla="*/ 20 w 40"/>
                <a:gd name="T1" fmla="*/ 11 h 19"/>
                <a:gd name="T2" fmla="*/ 8 w 40"/>
                <a:gd name="T3" fmla="*/ 0 h 19"/>
                <a:gd name="T4" fmla="*/ 0 w 40"/>
                <a:gd name="T5" fmla="*/ 0 h 19"/>
                <a:gd name="T6" fmla="*/ 20 w 40"/>
                <a:gd name="T7" fmla="*/ 19 h 19"/>
                <a:gd name="T8" fmla="*/ 40 w 40"/>
                <a:gd name="T9" fmla="*/ 0 h 19"/>
                <a:gd name="T10" fmla="*/ 32 w 40"/>
                <a:gd name="T11" fmla="*/ 0 h 19"/>
                <a:gd name="T12" fmla="*/ 20 w 40"/>
                <a:gd name="T13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9">
                  <a:moveTo>
                    <a:pt x="20" y="11"/>
                  </a:moveTo>
                  <a:cubicBezTo>
                    <a:pt x="14" y="11"/>
                    <a:pt x="8" y="6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1"/>
                    <a:pt x="9" y="19"/>
                    <a:pt x="20" y="19"/>
                  </a:cubicBezTo>
                  <a:cubicBezTo>
                    <a:pt x="31" y="19"/>
                    <a:pt x="40" y="11"/>
                    <a:pt x="40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6"/>
                    <a:pt x="27" y="11"/>
                    <a:pt x="20" y="11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3556" y="2981"/>
              <a:ext cx="161" cy="78"/>
            </a:xfrm>
            <a:custGeom>
              <a:avLst/>
              <a:gdLst>
                <a:gd name="T0" fmla="*/ 34 w 68"/>
                <a:gd name="T1" fmla="*/ 25 h 33"/>
                <a:gd name="T2" fmla="*/ 8 w 68"/>
                <a:gd name="T3" fmla="*/ 0 h 33"/>
                <a:gd name="T4" fmla="*/ 0 w 68"/>
                <a:gd name="T5" fmla="*/ 0 h 33"/>
                <a:gd name="T6" fmla="*/ 34 w 68"/>
                <a:gd name="T7" fmla="*/ 33 h 33"/>
                <a:gd name="T8" fmla="*/ 68 w 68"/>
                <a:gd name="T9" fmla="*/ 0 h 33"/>
                <a:gd name="T10" fmla="*/ 60 w 68"/>
                <a:gd name="T11" fmla="*/ 0 h 33"/>
                <a:gd name="T12" fmla="*/ 34 w 68"/>
                <a:gd name="T1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33">
                  <a:moveTo>
                    <a:pt x="34" y="25"/>
                  </a:moveTo>
                  <a:cubicBezTo>
                    <a:pt x="20" y="25"/>
                    <a:pt x="9" y="14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8"/>
                    <a:pt x="16" y="33"/>
                    <a:pt x="34" y="33"/>
                  </a:cubicBezTo>
                  <a:cubicBezTo>
                    <a:pt x="53" y="33"/>
                    <a:pt x="68" y="18"/>
                    <a:pt x="68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14"/>
                    <a:pt x="48" y="25"/>
                    <a:pt x="34" y="25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4363" y="2869"/>
              <a:ext cx="177" cy="223"/>
            </a:xfrm>
            <a:custGeom>
              <a:avLst/>
              <a:gdLst>
                <a:gd name="T0" fmla="*/ 61 w 75"/>
                <a:gd name="T1" fmla="*/ 59 h 94"/>
                <a:gd name="T2" fmla="*/ 54 w 75"/>
                <a:gd name="T3" fmla="*/ 12 h 94"/>
                <a:gd name="T4" fmla="*/ 23 w 75"/>
                <a:gd name="T5" fmla="*/ 18 h 94"/>
                <a:gd name="T6" fmla="*/ 19 w 75"/>
                <a:gd name="T7" fmla="*/ 23 h 94"/>
                <a:gd name="T8" fmla="*/ 19 w 75"/>
                <a:gd name="T9" fmla="*/ 64 h 94"/>
                <a:gd name="T10" fmla="*/ 35 w 75"/>
                <a:gd name="T11" fmla="*/ 75 h 94"/>
                <a:gd name="T12" fmla="*/ 33 w 75"/>
                <a:gd name="T13" fmla="*/ 92 h 94"/>
                <a:gd name="T14" fmla="*/ 71 w 75"/>
                <a:gd name="T15" fmla="*/ 94 h 94"/>
                <a:gd name="T16" fmla="*/ 23 w 75"/>
                <a:gd name="T17" fmla="*/ 22 h 94"/>
                <a:gd name="T18" fmla="*/ 20 w 75"/>
                <a:gd name="T19" fmla="*/ 22 h 94"/>
                <a:gd name="T20" fmla="*/ 23 w 75"/>
                <a:gd name="T21" fmla="*/ 20 h 94"/>
                <a:gd name="T22" fmla="*/ 56 w 75"/>
                <a:gd name="T23" fmla="*/ 61 h 94"/>
                <a:gd name="T24" fmla="*/ 48 w 75"/>
                <a:gd name="T25" fmla="*/ 65 h 94"/>
                <a:gd name="T26" fmla="*/ 50 w 75"/>
                <a:gd name="T27" fmla="*/ 62 h 94"/>
                <a:gd name="T28" fmla="*/ 54 w 75"/>
                <a:gd name="T29" fmla="*/ 59 h 94"/>
                <a:gd name="T30" fmla="*/ 60 w 75"/>
                <a:gd name="T31" fmla="*/ 57 h 94"/>
                <a:gd name="T32" fmla="*/ 29 w 75"/>
                <a:gd name="T33" fmla="*/ 48 h 94"/>
                <a:gd name="T34" fmla="*/ 30 w 75"/>
                <a:gd name="T35" fmla="*/ 45 h 94"/>
                <a:gd name="T36" fmla="*/ 26 w 75"/>
                <a:gd name="T37" fmla="*/ 30 h 94"/>
                <a:gd name="T38" fmla="*/ 25 w 75"/>
                <a:gd name="T39" fmla="*/ 26 h 94"/>
                <a:gd name="T40" fmla="*/ 28 w 75"/>
                <a:gd name="T41" fmla="*/ 28 h 94"/>
                <a:gd name="T42" fmla="*/ 40 w 75"/>
                <a:gd name="T43" fmla="*/ 41 h 94"/>
                <a:gd name="T44" fmla="*/ 30 w 75"/>
                <a:gd name="T45" fmla="*/ 27 h 94"/>
                <a:gd name="T46" fmla="*/ 27 w 75"/>
                <a:gd name="T47" fmla="*/ 24 h 94"/>
                <a:gd name="T48" fmla="*/ 30 w 75"/>
                <a:gd name="T49" fmla="*/ 25 h 94"/>
                <a:gd name="T50" fmla="*/ 43 w 75"/>
                <a:gd name="T51" fmla="*/ 28 h 94"/>
                <a:gd name="T52" fmla="*/ 60 w 75"/>
                <a:gd name="T53" fmla="*/ 30 h 94"/>
                <a:gd name="T54" fmla="*/ 35 w 75"/>
                <a:gd name="T55" fmla="*/ 24 h 94"/>
                <a:gd name="T56" fmla="*/ 61 w 75"/>
                <a:gd name="T57" fmla="*/ 25 h 94"/>
                <a:gd name="T58" fmla="*/ 27 w 75"/>
                <a:gd name="T59" fmla="*/ 60 h 94"/>
                <a:gd name="T60" fmla="*/ 34 w 75"/>
                <a:gd name="T61" fmla="*/ 66 h 94"/>
                <a:gd name="T62" fmla="*/ 16 w 75"/>
                <a:gd name="T63" fmla="*/ 52 h 94"/>
                <a:gd name="T64" fmla="*/ 28 w 75"/>
                <a:gd name="T65" fmla="*/ 63 h 94"/>
                <a:gd name="T66" fmla="*/ 46 w 75"/>
                <a:gd name="T67" fmla="*/ 58 h 94"/>
                <a:gd name="T68" fmla="*/ 63 w 75"/>
                <a:gd name="T69" fmla="*/ 26 h 94"/>
                <a:gd name="T70" fmla="*/ 35 w 75"/>
                <a:gd name="T71" fmla="*/ 21 h 94"/>
                <a:gd name="T72" fmla="*/ 69 w 75"/>
                <a:gd name="T73" fmla="*/ 29 h 94"/>
                <a:gd name="T74" fmla="*/ 52 w 75"/>
                <a:gd name="T75" fmla="*/ 58 h 94"/>
                <a:gd name="T76" fmla="*/ 41 w 75"/>
                <a:gd name="T77" fmla="*/ 64 h 94"/>
                <a:gd name="T78" fmla="*/ 31 w 75"/>
                <a:gd name="T79" fmla="*/ 88 h 94"/>
                <a:gd name="T80" fmla="*/ 44 w 75"/>
                <a:gd name="T81" fmla="*/ 70 h 94"/>
                <a:gd name="T82" fmla="*/ 49 w 75"/>
                <a:gd name="T83" fmla="*/ 92 h 94"/>
                <a:gd name="T84" fmla="*/ 36 w 75"/>
                <a:gd name="T85" fmla="*/ 89 h 94"/>
                <a:gd name="T86" fmla="*/ 54 w 75"/>
                <a:gd name="T87" fmla="*/ 64 h 94"/>
                <a:gd name="T88" fmla="*/ 66 w 75"/>
                <a:gd name="T89" fmla="*/ 79 h 94"/>
                <a:gd name="T90" fmla="*/ 14 w 75"/>
                <a:gd name="T91" fmla="*/ 14 h 94"/>
                <a:gd name="T92" fmla="*/ 20 w 75"/>
                <a:gd name="T93" fmla="*/ 10 h 94"/>
                <a:gd name="T94" fmla="*/ 11 w 75"/>
                <a:gd name="T95" fmla="*/ 21 h 94"/>
                <a:gd name="T96" fmla="*/ 6 w 75"/>
                <a:gd name="T97" fmla="*/ 6 h 94"/>
                <a:gd name="T98" fmla="*/ 19 w 75"/>
                <a:gd name="T99" fmla="*/ 1 h 94"/>
                <a:gd name="T100" fmla="*/ 2 w 75"/>
                <a:gd name="T101" fmla="*/ 20 h 94"/>
                <a:gd name="T102" fmla="*/ 10 w 75"/>
                <a:gd name="T103" fmla="*/ 10 h 94"/>
                <a:gd name="T104" fmla="*/ 16 w 75"/>
                <a:gd name="T105" fmla="*/ 5 h 94"/>
                <a:gd name="T106" fmla="*/ 7 w 75"/>
                <a:gd name="T107" fmla="*/ 2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" h="94">
                  <a:moveTo>
                    <a:pt x="74" y="88"/>
                  </a:moveTo>
                  <a:cubicBezTo>
                    <a:pt x="68" y="78"/>
                    <a:pt x="68" y="78"/>
                    <a:pt x="68" y="78"/>
                  </a:cubicBezTo>
                  <a:cubicBezTo>
                    <a:pt x="67" y="75"/>
                    <a:pt x="65" y="72"/>
                    <a:pt x="63" y="70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0" y="61"/>
                    <a:pt x="60" y="60"/>
                    <a:pt x="61" y="59"/>
                  </a:cubicBezTo>
                  <a:cubicBezTo>
                    <a:pt x="68" y="52"/>
                    <a:pt x="72" y="44"/>
                    <a:pt x="72" y="37"/>
                  </a:cubicBezTo>
                  <a:cubicBezTo>
                    <a:pt x="72" y="35"/>
                    <a:pt x="71" y="33"/>
                    <a:pt x="71" y="31"/>
                  </a:cubicBezTo>
                  <a:cubicBezTo>
                    <a:pt x="71" y="30"/>
                    <a:pt x="71" y="30"/>
                    <a:pt x="71" y="29"/>
                  </a:cubicBezTo>
                  <a:cubicBezTo>
                    <a:pt x="71" y="24"/>
                    <a:pt x="70" y="19"/>
                    <a:pt x="66" y="16"/>
                  </a:cubicBezTo>
                  <a:cubicBezTo>
                    <a:pt x="63" y="13"/>
                    <a:pt x="59" y="12"/>
                    <a:pt x="54" y="12"/>
                  </a:cubicBezTo>
                  <a:cubicBezTo>
                    <a:pt x="46" y="12"/>
                    <a:pt x="37" y="15"/>
                    <a:pt x="29" y="22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19"/>
                    <a:pt x="25" y="18"/>
                    <a:pt x="24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2" y="16"/>
                    <a:pt x="21" y="16"/>
                  </a:cubicBezTo>
                  <a:cubicBezTo>
                    <a:pt x="20" y="16"/>
                    <a:pt x="19" y="17"/>
                    <a:pt x="19" y="18"/>
                  </a:cubicBezTo>
                  <a:cubicBezTo>
                    <a:pt x="18" y="18"/>
                    <a:pt x="17" y="19"/>
                    <a:pt x="17" y="20"/>
                  </a:cubicBezTo>
                  <a:cubicBezTo>
                    <a:pt x="17" y="21"/>
                    <a:pt x="18" y="23"/>
                    <a:pt x="19" y="23"/>
                  </a:cubicBezTo>
                  <a:cubicBezTo>
                    <a:pt x="19" y="24"/>
                    <a:pt x="20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17" y="36"/>
                    <a:pt x="14" y="44"/>
                    <a:pt x="14" y="52"/>
                  </a:cubicBezTo>
                  <a:cubicBezTo>
                    <a:pt x="14" y="56"/>
                    <a:pt x="15" y="61"/>
                    <a:pt x="19" y="64"/>
                  </a:cubicBezTo>
                  <a:cubicBezTo>
                    <a:pt x="22" y="67"/>
                    <a:pt x="26" y="69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2" y="69"/>
                    <a:pt x="33" y="69"/>
                    <a:pt x="34" y="69"/>
                  </a:cubicBezTo>
                  <a:cubicBezTo>
                    <a:pt x="35" y="69"/>
                    <a:pt x="37" y="69"/>
                    <a:pt x="38" y="69"/>
                  </a:cubicBezTo>
                  <a:cubicBezTo>
                    <a:pt x="37" y="71"/>
                    <a:pt x="36" y="74"/>
                    <a:pt x="35" y="75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28" y="87"/>
                    <a:pt x="28" y="87"/>
                    <a:pt x="28" y="88"/>
                  </a:cubicBezTo>
                  <a:cubicBezTo>
                    <a:pt x="28" y="89"/>
                    <a:pt x="29" y="90"/>
                    <a:pt x="29" y="91"/>
                  </a:cubicBezTo>
                  <a:cubicBezTo>
                    <a:pt x="30" y="91"/>
                    <a:pt x="31" y="92"/>
                    <a:pt x="32" y="92"/>
                  </a:cubicBezTo>
                  <a:cubicBezTo>
                    <a:pt x="33" y="92"/>
                    <a:pt x="33" y="92"/>
                    <a:pt x="33" y="92"/>
                  </a:cubicBezTo>
                  <a:cubicBezTo>
                    <a:pt x="33" y="92"/>
                    <a:pt x="34" y="93"/>
                    <a:pt x="34" y="93"/>
                  </a:cubicBezTo>
                  <a:cubicBezTo>
                    <a:pt x="35" y="94"/>
                    <a:pt x="36" y="94"/>
                    <a:pt x="37" y="94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52" y="94"/>
                    <a:pt x="56" y="94"/>
                    <a:pt x="59" y="94"/>
                  </a:cubicBezTo>
                  <a:cubicBezTo>
                    <a:pt x="71" y="94"/>
                    <a:pt x="71" y="94"/>
                    <a:pt x="71" y="94"/>
                  </a:cubicBezTo>
                  <a:cubicBezTo>
                    <a:pt x="72" y="94"/>
                    <a:pt x="73" y="94"/>
                    <a:pt x="74" y="93"/>
                  </a:cubicBezTo>
                  <a:cubicBezTo>
                    <a:pt x="74" y="93"/>
                    <a:pt x="75" y="92"/>
                    <a:pt x="75" y="91"/>
                  </a:cubicBezTo>
                  <a:cubicBezTo>
                    <a:pt x="75" y="90"/>
                    <a:pt x="75" y="89"/>
                    <a:pt x="74" y="88"/>
                  </a:cubicBezTo>
                  <a:close/>
                  <a:moveTo>
                    <a:pt x="23" y="21"/>
                  </a:moveTo>
                  <a:cubicBezTo>
                    <a:pt x="23" y="21"/>
                    <a:pt x="23" y="21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22"/>
                    <a:pt x="22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0" y="22"/>
                  </a:cubicBezTo>
                  <a:cubicBezTo>
                    <a:pt x="20" y="21"/>
                    <a:pt x="20" y="21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3" y="19"/>
                  </a:cubicBezTo>
                  <a:cubicBezTo>
                    <a:pt x="23" y="20"/>
                    <a:pt x="23" y="20"/>
                    <a:pt x="23" y="20"/>
                  </a:cubicBezTo>
                  <a:lnTo>
                    <a:pt x="23" y="21"/>
                  </a:lnTo>
                  <a:close/>
                  <a:moveTo>
                    <a:pt x="60" y="57"/>
                  </a:moveTo>
                  <a:cubicBezTo>
                    <a:pt x="59" y="58"/>
                    <a:pt x="58" y="59"/>
                    <a:pt x="57" y="59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2" y="63"/>
                    <a:pt x="51" y="64"/>
                    <a:pt x="50" y="64"/>
                  </a:cubicBezTo>
                  <a:cubicBezTo>
                    <a:pt x="50" y="64"/>
                    <a:pt x="49" y="65"/>
                    <a:pt x="48" y="65"/>
                  </a:cubicBezTo>
                  <a:cubicBezTo>
                    <a:pt x="48" y="65"/>
                    <a:pt x="47" y="65"/>
                    <a:pt x="47" y="66"/>
                  </a:cubicBezTo>
                  <a:cubicBezTo>
                    <a:pt x="45" y="66"/>
                    <a:pt x="44" y="67"/>
                    <a:pt x="43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5" y="65"/>
                    <a:pt x="46" y="65"/>
                    <a:pt x="48" y="64"/>
                  </a:cubicBezTo>
                  <a:cubicBezTo>
                    <a:pt x="49" y="63"/>
                    <a:pt x="49" y="63"/>
                    <a:pt x="50" y="62"/>
                  </a:cubicBezTo>
                  <a:cubicBezTo>
                    <a:pt x="51" y="62"/>
                    <a:pt x="51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7"/>
                    <a:pt x="57" y="56"/>
                    <a:pt x="58" y="56"/>
                  </a:cubicBezTo>
                  <a:cubicBezTo>
                    <a:pt x="64" y="50"/>
                    <a:pt x="67" y="44"/>
                    <a:pt x="69" y="38"/>
                  </a:cubicBezTo>
                  <a:cubicBezTo>
                    <a:pt x="69" y="44"/>
                    <a:pt x="66" y="51"/>
                    <a:pt x="60" y="57"/>
                  </a:cubicBezTo>
                  <a:close/>
                  <a:moveTo>
                    <a:pt x="25" y="34"/>
                  </a:moveTo>
                  <a:cubicBezTo>
                    <a:pt x="26" y="40"/>
                    <a:pt x="26" y="40"/>
                    <a:pt x="26" y="40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40" y="20"/>
                    <a:pt x="45" y="18"/>
                    <a:pt x="50" y="18"/>
                  </a:cubicBezTo>
                  <a:cubicBezTo>
                    <a:pt x="53" y="18"/>
                    <a:pt x="56" y="19"/>
                    <a:pt x="58" y="22"/>
                  </a:cubicBezTo>
                  <a:cubicBezTo>
                    <a:pt x="59" y="22"/>
                    <a:pt x="59" y="22"/>
                    <a:pt x="59" y="23"/>
                  </a:cubicBezTo>
                  <a:cubicBezTo>
                    <a:pt x="60" y="23"/>
                    <a:pt x="60" y="24"/>
                    <a:pt x="60" y="24"/>
                  </a:cubicBezTo>
                  <a:cubicBezTo>
                    <a:pt x="60" y="24"/>
                    <a:pt x="60" y="25"/>
                    <a:pt x="61" y="25"/>
                  </a:cubicBezTo>
                  <a:cubicBezTo>
                    <a:pt x="61" y="27"/>
                    <a:pt x="61" y="28"/>
                    <a:pt x="61" y="30"/>
                  </a:cubicBezTo>
                  <a:cubicBezTo>
                    <a:pt x="61" y="36"/>
                    <a:pt x="58" y="44"/>
                    <a:pt x="52" y="51"/>
                  </a:cubicBezTo>
                  <a:cubicBezTo>
                    <a:pt x="45" y="57"/>
                    <a:pt x="37" y="61"/>
                    <a:pt x="31" y="60"/>
                  </a:cubicBezTo>
                  <a:cubicBezTo>
                    <a:pt x="30" y="60"/>
                    <a:pt x="29" y="60"/>
                    <a:pt x="28" y="60"/>
                  </a:cubicBezTo>
                  <a:cubicBezTo>
                    <a:pt x="28" y="60"/>
                    <a:pt x="27" y="60"/>
                    <a:pt x="27" y="60"/>
                  </a:cubicBezTo>
                  <a:cubicBezTo>
                    <a:pt x="26" y="60"/>
                    <a:pt x="26" y="60"/>
                    <a:pt x="25" y="59"/>
                  </a:cubicBezTo>
                  <a:cubicBezTo>
                    <a:pt x="24" y="59"/>
                    <a:pt x="23" y="58"/>
                    <a:pt x="22" y="57"/>
                  </a:cubicBezTo>
                  <a:cubicBezTo>
                    <a:pt x="20" y="55"/>
                    <a:pt x="19" y="52"/>
                    <a:pt x="19" y="49"/>
                  </a:cubicBezTo>
                  <a:cubicBezTo>
                    <a:pt x="19" y="44"/>
                    <a:pt x="21" y="39"/>
                    <a:pt x="25" y="34"/>
                  </a:cubicBezTo>
                  <a:close/>
                  <a:moveTo>
                    <a:pt x="34" y="66"/>
                  </a:moveTo>
                  <a:cubicBezTo>
                    <a:pt x="33" y="66"/>
                    <a:pt x="32" y="66"/>
                    <a:pt x="32" y="66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31" y="66"/>
                    <a:pt x="30" y="66"/>
                    <a:pt x="30" y="66"/>
                  </a:cubicBezTo>
                  <a:cubicBezTo>
                    <a:pt x="26" y="66"/>
                    <a:pt x="23" y="65"/>
                    <a:pt x="20" y="62"/>
                  </a:cubicBezTo>
                  <a:cubicBezTo>
                    <a:pt x="17" y="60"/>
                    <a:pt x="16" y="56"/>
                    <a:pt x="16" y="52"/>
                  </a:cubicBezTo>
                  <a:cubicBezTo>
                    <a:pt x="16" y="49"/>
                    <a:pt x="17" y="45"/>
                    <a:pt x="18" y="42"/>
                  </a:cubicBezTo>
                  <a:cubicBezTo>
                    <a:pt x="17" y="44"/>
                    <a:pt x="17" y="47"/>
                    <a:pt x="17" y="49"/>
                  </a:cubicBezTo>
                  <a:cubicBezTo>
                    <a:pt x="17" y="53"/>
                    <a:pt x="18" y="56"/>
                    <a:pt x="21" y="59"/>
                  </a:cubicBezTo>
                  <a:cubicBezTo>
                    <a:pt x="22" y="61"/>
                    <a:pt x="24" y="62"/>
                    <a:pt x="26" y="62"/>
                  </a:cubicBezTo>
                  <a:cubicBezTo>
                    <a:pt x="27" y="62"/>
                    <a:pt x="27" y="62"/>
                    <a:pt x="28" y="63"/>
                  </a:cubicBezTo>
                  <a:cubicBezTo>
                    <a:pt x="28" y="63"/>
                    <a:pt x="29" y="63"/>
                    <a:pt x="29" y="63"/>
                  </a:cubicBezTo>
                  <a:cubicBezTo>
                    <a:pt x="30" y="63"/>
                    <a:pt x="31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5" y="63"/>
                    <a:pt x="40" y="61"/>
                    <a:pt x="44" y="59"/>
                  </a:cubicBezTo>
                  <a:cubicBezTo>
                    <a:pt x="45" y="59"/>
                    <a:pt x="46" y="58"/>
                    <a:pt x="46" y="58"/>
                  </a:cubicBezTo>
                  <a:cubicBezTo>
                    <a:pt x="47" y="57"/>
                    <a:pt x="49" y="56"/>
                    <a:pt x="50" y="55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2" y="54"/>
                    <a:pt x="52" y="53"/>
                    <a:pt x="53" y="52"/>
                  </a:cubicBezTo>
                  <a:cubicBezTo>
                    <a:pt x="60" y="45"/>
                    <a:pt x="64" y="37"/>
                    <a:pt x="64" y="30"/>
                  </a:cubicBezTo>
                  <a:cubicBezTo>
                    <a:pt x="64" y="29"/>
                    <a:pt x="64" y="27"/>
                    <a:pt x="63" y="26"/>
                  </a:cubicBezTo>
                  <a:cubicBezTo>
                    <a:pt x="63" y="26"/>
                    <a:pt x="63" y="25"/>
                    <a:pt x="63" y="25"/>
                  </a:cubicBezTo>
                  <a:cubicBezTo>
                    <a:pt x="63" y="24"/>
                    <a:pt x="63" y="24"/>
                    <a:pt x="62" y="23"/>
                  </a:cubicBezTo>
                  <a:cubicBezTo>
                    <a:pt x="62" y="22"/>
                    <a:pt x="61" y="21"/>
                    <a:pt x="60" y="20"/>
                  </a:cubicBezTo>
                  <a:cubicBezTo>
                    <a:pt x="57" y="17"/>
                    <a:pt x="54" y="16"/>
                    <a:pt x="50" y="16"/>
                  </a:cubicBezTo>
                  <a:cubicBezTo>
                    <a:pt x="45" y="16"/>
                    <a:pt x="40" y="18"/>
                    <a:pt x="35" y="21"/>
                  </a:cubicBezTo>
                  <a:cubicBezTo>
                    <a:pt x="41" y="16"/>
                    <a:pt x="48" y="14"/>
                    <a:pt x="54" y="14"/>
                  </a:cubicBezTo>
                  <a:cubicBezTo>
                    <a:pt x="58" y="14"/>
                    <a:pt x="62" y="15"/>
                    <a:pt x="65" y="18"/>
                  </a:cubicBezTo>
                  <a:cubicBezTo>
                    <a:pt x="67" y="20"/>
                    <a:pt x="68" y="24"/>
                    <a:pt x="69" y="27"/>
                  </a:cubicBezTo>
                  <a:cubicBezTo>
                    <a:pt x="69" y="28"/>
                    <a:pt x="69" y="28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9" y="30"/>
                    <a:pt x="69" y="31"/>
                    <a:pt x="68" y="32"/>
                  </a:cubicBezTo>
                  <a:cubicBezTo>
                    <a:pt x="68" y="39"/>
                    <a:pt x="63" y="47"/>
                    <a:pt x="56" y="54"/>
                  </a:cubicBezTo>
                  <a:cubicBezTo>
                    <a:pt x="56" y="55"/>
                    <a:pt x="55" y="56"/>
                    <a:pt x="54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61"/>
                    <a:pt x="47" y="62"/>
                    <a:pt x="45" y="63"/>
                  </a:cubicBezTo>
                  <a:cubicBezTo>
                    <a:pt x="44" y="63"/>
                    <a:pt x="44" y="63"/>
                    <a:pt x="43" y="63"/>
                  </a:cubicBezTo>
                  <a:cubicBezTo>
                    <a:pt x="43" y="64"/>
                    <a:pt x="42" y="64"/>
                    <a:pt x="41" y="64"/>
                  </a:cubicBezTo>
                  <a:cubicBezTo>
                    <a:pt x="39" y="65"/>
                    <a:pt x="36" y="66"/>
                    <a:pt x="34" y="66"/>
                  </a:cubicBezTo>
                  <a:close/>
                  <a:moveTo>
                    <a:pt x="34" y="88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1" y="89"/>
                    <a:pt x="31" y="89"/>
                    <a:pt x="31" y="88"/>
                  </a:cubicBezTo>
                  <a:cubicBezTo>
                    <a:pt x="31" y="88"/>
                    <a:pt x="31" y="87"/>
                    <a:pt x="31" y="87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8" y="74"/>
                    <a:pt x="40" y="72"/>
                    <a:pt x="41" y="69"/>
                  </a:cubicBezTo>
                  <a:cubicBezTo>
                    <a:pt x="42" y="69"/>
                    <a:pt x="44" y="69"/>
                    <a:pt x="45" y="69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3" y="72"/>
                    <a:pt x="41" y="75"/>
                    <a:pt x="40" y="78"/>
                  </a:cubicBezTo>
                  <a:lnTo>
                    <a:pt x="34" y="88"/>
                  </a:lnTo>
                  <a:close/>
                  <a:moveTo>
                    <a:pt x="71" y="92"/>
                  </a:moveTo>
                  <a:cubicBezTo>
                    <a:pt x="59" y="92"/>
                    <a:pt x="59" y="92"/>
                    <a:pt x="59" y="92"/>
                  </a:cubicBezTo>
                  <a:cubicBezTo>
                    <a:pt x="56" y="92"/>
                    <a:pt x="52" y="92"/>
                    <a:pt x="49" y="92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0"/>
                    <a:pt x="35" y="90"/>
                    <a:pt x="35" y="90"/>
                  </a:cubicBezTo>
                  <a:cubicBezTo>
                    <a:pt x="35" y="90"/>
                    <a:pt x="35" y="90"/>
                    <a:pt x="36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77"/>
                    <a:pt x="45" y="73"/>
                    <a:pt x="46" y="71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50" y="67"/>
                    <a:pt x="52" y="66"/>
                    <a:pt x="54" y="64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63" y="73"/>
                    <a:pt x="65" y="77"/>
                    <a:pt x="66" y="79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90"/>
                    <a:pt x="73" y="90"/>
                    <a:pt x="73" y="91"/>
                  </a:cubicBezTo>
                  <a:cubicBezTo>
                    <a:pt x="73" y="91"/>
                    <a:pt x="72" y="92"/>
                    <a:pt x="71" y="92"/>
                  </a:cubicBezTo>
                  <a:close/>
                  <a:moveTo>
                    <a:pt x="12" y="18"/>
                  </a:moveTo>
                  <a:cubicBezTo>
                    <a:pt x="12" y="16"/>
                    <a:pt x="13" y="15"/>
                    <a:pt x="14" y="14"/>
                  </a:cubicBezTo>
                  <a:cubicBezTo>
                    <a:pt x="15" y="13"/>
                    <a:pt x="17" y="12"/>
                    <a:pt x="18" y="12"/>
                  </a:cubicBezTo>
                  <a:cubicBezTo>
                    <a:pt x="19" y="12"/>
                    <a:pt x="19" y="12"/>
                    <a:pt x="20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11"/>
                    <a:pt x="21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8" y="10"/>
                  </a:cubicBezTo>
                  <a:cubicBezTo>
                    <a:pt x="16" y="10"/>
                    <a:pt x="14" y="10"/>
                    <a:pt x="12" y="12"/>
                  </a:cubicBezTo>
                  <a:cubicBezTo>
                    <a:pt x="11" y="14"/>
                    <a:pt x="10" y="16"/>
                    <a:pt x="10" y="18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10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2" y="19"/>
                    <a:pt x="12" y="18"/>
                    <a:pt x="12" y="18"/>
                  </a:cubicBezTo>
                  <a:close/>
                  <a:moveTo>
                    <a:pt x="2" y="15"/>
                  </a:moveTo>
                  <a:cubicBezTo>
                    <a:pt x="2" y="12"/>
                    <a:pt x="3" y="8"/>
                    <a:pt x="6" y="6"/>
                  </a:cubicBezTo>
                  <a:cubicBezTo>
                    <a:pt x="8" y="4"/>
                    <a:pt x="11" y="2"/>
                    <a:pt x="15" y="2"/>
                  </a:cubicBezTo>
                  <a:cubicBezTo>
                    <a:pt x="16" y="2"/>
                    <a:pt x="17" y="3"/>
                    <a:pt x="19" y="3"/>
                  </a:cubicBezTo>
                  <a:cubicBezTo>
                    <a:pt x="19" y="3"/>
                    <a:pt x="20" y="3"/>
                    <a:pt x="20" y="2"/>
                  </a:cubicBezTo>
                  <a:cubicBezTo>
                    <a:pt x="20" y="1"/>
                    <a:pt x="20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0"/>
                    <a:pt x="16" y="0"/>
                    <a:pt x="15" y="0"/>
                  </a:cubicBezTo>
                  <a:cubicBezTo>
                    <a:pt x="11" y="0"/>
                    <a:pt x="7" y="1"/>
                    <a:pt x="4" y="4"/>
                  </a:cubicBezTo>
                  <a:cubicBezTo>
                    <a:pt x="1" y="7"/>
                    <a:pt x="0" y="11"/>
                    <a:pt x="0" y="15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3" y="19"/>
                    <a:pt x="3" y="19"/>
                  </a:cubicBezTo>
                  <a:cubicBezTo>
                    <a:pt x="2" y="18"/>
                    <a:pt x="2" y="16"/>
                    <a:pt x="2" y="15"/>
                  </a:cubicBezTo>
                  <a:close/>
                  <a:moveTo>
                    <a:pt x="7" y="16"/>
                  </a:moveTo>
                  <a:cubicBezTo>
                    <a:pt x="7" y="14"/>
                    <a:pt x="8" y="12"/>
                    <a:pt x="10" y="10"/>
                  </a:cubicBezTo>
                  <a:cubicBezTo>
                    <a:pt x="12" y="8"/>
                    <a:pt x="14" y="7"/>
                    <a:pt x="16" y="7"/>
                  </a:cubicBezTo>
                  <a:cubicBezTo>
                    <a:pt x="17" y="7"/>
                    <a:pt x="18" y="8"/>
                    <a:pt x="19" y="8"/>
                  </a:cubicBezTo>
                  <a:cubicBezTo>
                    <a:pt x="20" y="8"/>
                    <a:pt x="20" y="8"/>
                    <a:pt x="20" y="7"/>
                  </a:cubicBezTo>
                  <a:cubicBezTo>
                    <a:pt x="20" y="6"/>
                    <a:pt x="20" y="6"/>
                    <a:pt x="19" y="6"/>
                  </a:cubicBezTo>
                  <a:cubicBezTo>
                    <a:pt x="18" y="5"/>
                    <a:pt x="17" y="5"/>
                    <a:pt x="16" y="5"/>
                  </a:cubicBezTo>
                  <a:cubicBezTo>
                    <a:pt x="13" y="5"/>
                    <a:pt x="10" y="6"/>
                    <a:pt x="8" y="8"/>
                  </a:cubicBezTo>
                  <a:cubicBezTo>
                    <a:pt x="6" y="11"/>
                    <a:pt x="5" y="13"/>
                    <a:pt x="5" y="16"/>
                  </a:cubicBezTo>
                  <a:cubicBezTo>
                    <a:pt x="5" y="17"/>
                    <a:pt x="5" y="19"/>
                    <a:pt x="5" y="20"/>
                  </a:cubicBezTo>
                  <a:cubicBezTo>
                    <a:pt x="6" y="20"/>
                    <a:pt x="6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0"/>
                    <a:pt x="8" y="20"/>
                    <a:pt x="8" y="19"/>
                  </a:cubicBezTo>
                  <a:cubicBezTo>
                    <a:pt x="7" y="18"/>
                    <a:pt x="7" y="17"/>
                    <a:pt x="7" y="16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 noEditPoints="1"/>
            </p:cNvSpPr>
            <p:nvPr/>
          </p:nvSpPr>
          <p:spPr bwMode="auto">
            <a:xfrm>
              <a:off x="4777" y="2876"/>
              <a:ext cx="189" cy="142"/>
            </a:xfrm>
            <a:custGeom>
              <a:avLst/>
              <a:gdLst>
                <a:gd name="T0" fmla="*/ 2 w 80"/>
                <a:gd name="T1" fmla="*/ 60 h 60"/>
                <a:gd name="T2" fmla="*/ 0 w 80"/>
                <a:gd name="T3" fmla="*/ 59 h 60"/>
                <a:gd name="T4" fmla="*/ 0 w 80"/>
                <a:gd name="T5" fmla="*/ 58 h 60"/>
                <a:gd name="T6" fmla="*/ 0 w 80"/>
                <a:gd name="T7" fmla="*/ 1 h 60"/>
                <a:gd name="T8" fmla="*/ 0 w 80"/>
                <a:gd name="T9" fmla="*/ 0 h 60"/>
                <a:gd name="T10" fmla="*/ 2 w 80"/>
                <a:gd name="T11" fmla="*/ 0 h 60"/>
                <a:gd name="T12" fmla="*/ 79 w 80"/>
                <a:gd name="T13" fmla="*/ 0 h 60"/>
                <a:gd name="T14" fmla="*/ 80 w 80"/>
                <a:gd name="T15" fmla="*/ 0 h 60"/>
                <a:gd name="T16" fmla="*/ 80 w 80"/>
                <a:gd name="T17" fmla="*/ 1 h 60"/>
                <a:gd name="T18" fmla="*/ 80 w 80"/>
                <a:gd name="T19" fmla="*/ 58 h 60"/>
                <a:gd name="T20" fmla="*/ 80 w 80"/>
                <a:gd name="T21" fmla="*/ 59 h 60"/>
                <a:gd name="T22" fmla="*/ 79 w 80"/>
                <a:gd name="T23" fmla="*/ 60 h 60"/>
                <a:gd name="T24" fmla="*/ 2 w 80"/>
                <a:gd name="T25" fmla="*/ 60 h 60"/>
                <a:gd name="T26" fmla="*/ 79 w 80"/>
                <a:gd name="T27" fmla="*/ 58 h 60"/>
                <a:gd name="T28" fmla="*/ 79 w 80"/>
                <a:gd name="T29" fmla="*/ 57 h 60"/>
                <a:gd name="T30" fmla="*/ 79 w 80"/>
                <a:gd name="T31" fmla="*/ 58 h 60"/>
                <a:gd name="T32" fmla="*/ 3 w 80"/>
                <a:gd name="T33" fmla="*/ 57 h 60"/>
                <a:gd name="T34" fmla="*/ 77 w 80"/>
                <a:gd name="T35" fmla="*/ 57 h 60"/>
                <a:gd name="T36" fmla="*/ 77 w 80"/>
                <a:gd name="T37" fmla="*/ 3 h 60"/>
                <a:gd name="T38" fmla="*/ 3 w 80"/>
                <a:gd name="T39" fmla="*/ 3 h 60"/>
                <a:gd name="T40" fmla="*/ 3 w 80"/>
                <a:gd name="T41" fmla="*/ 5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60">
                  <a:moveTo>
                    <a:pt x="2" y="60"/>
                  </a:moveTo>
                  <a:cubicBezTo>
                    <a:pt x="1" y="60"/>
                    <a:pt x="1" y="59"/>
                    <a:pt x="0" y="59"/>
                  </a:cubicBezTo>
                  <a:cubicBezTo>
                    <a:pt x="0" y="59"/>
                    <a:pt x="0" y="59"/>
                    <a:pt x="0" y="5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80" y="0"/>
                  </a:cubicBezTo>
                  <a:cubicBezTo>
                    <a:pt x="80" y="0"/>
                    <a:pt x="80" y="1"/>
                    <a:pt x="80" y="1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9" y="59"/>
                    <a:pt x="79" y="60"/>
                    <a:pt x="79" y="60"/>
                  </a:cubicBezTo>
                  <a:lnTo>
                    <a:pt x="2" y="60"/>
                  </a:lnTo>
                  <a:close/>
                  <a:moveTo>
                    <a:pt x="79" y="58"/>
                  </a:moveTo>
                  <a:cubicBezTo>
                    <a:pt x="79" y="57"/>
                    <a:pt x="79" y="57"/>
                    <a:pt x="79" y="57"/>
                  </a:cubicBezTo>
                  <a:lnTo>
                    <a:pt x="79" y="58"/>
                  </a:lnTo>
                  <a:close/>
                  <a:moveTo>
                    <a:pt x="3" y="57"/>
                  </a:moveTo>
                  <a:cubicBezTo>
                    <a:pt x="77" y="57"/>
                    <a:pt x="77" y="57"/>
                    <a:pt x="77" y="57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5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 noEditPoints="1"/>
            </p:cNvSpPr>
            <p:nvPr/>
          </p:nvSpPr>
          <p:spPr bwMode="auto">
            <a:xfrm>
              <a:off x="4791" y="2888"/>
              <a:ext cx="161" cy="119"/>
            </a:xfrm>
            <a:custGeom>
              <a:avLst/>
              <a:gdLst>
                <a:gd name="T0" fmla="*/ 5 w 161"/>
                <a:gd name="T1" fmla="*/ 119 h 119"/>
                <a:gd name="T2" fmla="*/ 3 w 161"/>
                <a:gd name="T3" fmla="*/ 116 h 119"/>
                <a:gd name="T4" fmla="*/ 0 w 161"/>
                <a:gd name="T5" fmla="*/ 116 h 119"/>
                <a:gd name="T6" fmla="*/ 0 w 161"/>
                <a:gd name="T7" fmla="*/ 2 h 119"/>
                <a:gd name="T8" fmla="*/ 3 w 161"/>
                <a:gd name="T9" fmla="*/ 0 h 119"/>
                <a:gd name="T10" fmla="*/ 5 w 161"/>
                <a:gd name="T11" fmla="*/ 0 h 119"/>
                <a:gd name="T12" fmla="*/ 156 w 161"/>
                <a:gd name="T13" fmla="*/ 0 h 119"/>
                <a:gd name="T14" fmla="*/ 159 w 161"/>
                <a:gd name="T15" fmla="*/ 0 h 119"/>
                <a:gd name="T16" fmla="*/ 161 w 161"/>
                <a:gd name="T17" fmla="*/ 2 h 119"/>
                <a:gd name="T18" fmla="*/ 161 w 161"/>
                <a:gd name="T19" fmla="*/ 116 h 119"/>
                <a:gd name="T20" fmla="*/ 159 w 161"/>
                <a:gd name="T21" fmla="*/ 116 h 119"/>
                <a:gd name="T22" fmla="*/ 156 w 161"/>
                <a:gd name="T23" fmla="*/ 119 h 119"/>
                <a:gd name="T24" fmla="*/ 5 w 161"/>
                <a:gd name="T25" fmla="*/ 119 h 119"/>
                <a:gd name="T26" fmla="*/ 156 w 161"/>
                <a:gd name="T27" fmla="*/ 116 h 119"/>
                <a:gd name="T28" fmla="*/ 156 w 161"/>
                <a:gd name="T29" fmla="*/ 111 h 119"/>
                <a:gd name="T30" fmla="*/ 156 w 161"/>
                <a:gd name="T31" fmla="*/ 116 h 119"/>
                <a:gd name="T32" fmla="*/ 7 w 161"/>
                <a:gd name="T33" fmla="*/ 111 h 119"/>
                <a:gd name="T34" fmla="*/ 154 w 161"/>
                <a:gd name="T35" fmla="*/ 111 h 119"/>
                <a:gd name="T36" fmla="*/ 154 w 161"/>
                <a:gd name="T37" fmla="*/ 5 h 119"/>
                <a:gd name="T38" fmla="*/ 7 w 161"/>
                <a:gd name="T39" fmla="*/ 5 h 119"/>
                <a:gd name="T40" fmla="*/ 7 w 161"/>
                <a:gd name="T41" fmla="*/ 11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1" h="119">
                  <a:moveTo>
                    <a:pt x="5" y="119"/>
                  </a:moveTo>
                  <a:lnTo>
                    <a:pt x="3" y="116"/>
                  </a:lnTo>
                  <a:lnTo>
                    <a:pt x="0" y="116"/>
                  </a:lnTo>
                  <a:lnTo>
                    <a:pt x="0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156" y="0"/>
                  </a:lnTo>
                  <a:lnTo>
                    <a:pt x="159" y="0"/>
                  </a:lnTo>
                  <a:lnTo>
                    <a:pt x="161" y="2"/>
                  </a:lnTo>
                  <a:lnTo>
                    <a:pt x="161" y="116"/>
                  </a:lnTo>
                  <a:lnTo>
                    <a:pt x="159" y="116"/>
                  </a:lnTo>
                  <a:lnTo>
                    <a:pt x="156" y="119"/>
                  </a:lnTo>
                  <a:lnTo>
                    <a:pt x="5" y="119"/>
                  </a:lnTo>
                  <a:close/>
                  <a:moveTo>
                    <a:pt x="156" y="116"/>
                  </a:moveTo>
                  <a:lnTo>
                    <a:pt x="156" y="111"/>
                  </a:lnTo>
                  <a:lnTo>
                    <a:pt x="156" y="116"/>
                  </a:lnTo>
                  <a:close/>
                  <a:moveTo>
                    <a:pt x="7" y="111"/>
                  </a:moveTo>
                  <a:lnTo>
                    <a:pt x="154" y="111"/>
                  </a:lnTo>
                  <a:lnTo>
                    <a:pt x="154" y="5"/>
                  </a:lnTo>
                  <a:lnTo>
                    <a:pt x="7" y="5"/>
                  </a:lnTo>
                  <a:lnTo>
                    <a:pt x="7" y="111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 noEditPoints="1"/>
            </p:cNvSpPr>
            <p:nvPr/>
          </p:nvSpPr>
          <p:spPr bwMode="auto">
            <a:xfrm>
              <a:off x="4782" y="3035"/>
              <a:ext cx="182" cy="21"/>
            </a:xfrm>
            <a:custGeom>
              <a:avLst/>
              <a:gdLst>
                <a:gd name="T0" fmla="*/ 2 w 77"/>
                <a:gd name="T1" fmla="*/ 9 h 9"/>
                <a:gd name="T2" fmla="*/ 0 w 77"/>
                <a:gd name="T3" fmla="*/ 9 h 9"/>
                <a:gd name="T4" fmla="*/ 0 w 77"/>
                <a:gd name="T5" fmla="*/ 8 h 9"/>
                <a:gd name="T6" fmla="*/ 0 w 77"/>
                <a:gd name="T7" fmla="*/ 1 h 9"/>
                <a:gd name="T8" fmla="*/ 0 w 77"/>
                <a:gd name="T9" fmla="*/ 0 h 9"/>
                <a:gd name="T10" fmla="*/ 2 w 77"/>
                <a:gd name="T11" fmla="*/ 0 h 9"/>
                <a:gd name="T12" fmla="*/ 74 w 77"/>
                <a:gd name="T13" fmla="*/ 0 h 9"/>
                <a:gd name="T14" fmla="*/ 76 w 77"/>
                <a:gd name="T15" fmla="*/ 0 h 9"/>
                <a:gd name="T16" fmla="*/ 77 w 77"/>
                <a:gd name="T17" fmla="*/ 1 h 9"/>
                <a:gd name="T18" fmla="*/ 77 w 77"/>
                <a:gd name="T19" fmla="*/ 8 h 9"/>
                <a:gd name="T20" fmla="*/ 76 w 77"/>
                <a:gd name="T21" fmla="*/ 9 h 9"/>
                <a:gd name="T22" fmla="*/ 74 w 77"/>
                <a:gd name="T23" fmla="*/ 9 h 9"/>
                <a:gd name="T24" fmla="*/ 2 w 77"/>
                <a:gd name="T25" fmla="*/ 9 h 9"/>
                <a:gd name="T26" fmla="*/ 74 w 77"/>
                <a:gd name="T27" fmla="*/ 8 h 9"/>
                <a:gd name="T28" fmla="*/ 74 w 77"/>
                <a:gd name="T29" fmla="*/ 7 h 9"/>
                <a:gd name="T30" fmla="*/ 74 w 77"/>
                <a:gd name="T31" fmla="*/ 8 h 9"/>
                <a:gd name="T32" fmla="*/ 5 w 77"/>
                <a:gd name="T33" fmla="*/ 7 h 9"/>
                <a:gd name="T34" fmla="*/ 72 w 77"/>
                <a:gd name="T35" fmla="*/ 7 h 9"/>
                <a:gd name="T36" fmla="*/ 72 w 77"/>
                <a:gd name="T37" fmla="*/ 2 h 9"/>
                <a:gd name="T38" fmla="*/ 5 w 77"/>
                <a:gd name="T39" fmla="*/ 2 h 9"/>
                <a:gd name="T40" fmla="*/ 5 w 77"/>
                <a:gd name="T4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7" h="9">
                  <a:moveTo>
                    <a:pt x="2" y="9"/>
                  </a:move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5" y="0"/>
                    <a:pt x="76" y="0"/>
                  </a:cubicBezTo>
                  <a:cubicBezTo>
                    <a:pt x="76" y="0"/>
                    <a:pt x="77" y="1"/>
                    <a:pt x="77" y="1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7" y="9"/>
                    <a:pt x="76" y="9"/>
                    <a:pt x="76" y="9"/>
                  </a:cubicBezTo>
                  <a:cubicBezTo>
                    <a:pt x="75" y="9"/>
                    <a:pt x="75" y="9"/>
                    <a:pt x="74" y="9"/>
                  </a:cubicBezTo>
                  <a:lnTo>
                    <a:pt x="2" y="9"/>
                  </a:lnTo>
                  <a:close/>
                  <a:moveTo>
                    <a:pt x="74" y="8"/>
                  </a:moveTo>
                  <a:cubicBezTo>
                    <a:pt x="74" y="7"/>
                    <a:pt x="74" y="7"/>
                    <a:pt x="74" y="7"/>
                  </a:cubicBezTo>
                  <a:lnTo>
                    <a:pt x="74" y="8"/>
                  </a:lnTo>
                  <a:close/>
                  <a:moveTo>
                    <a:pt x="5" y="7"/>
                  </a:moveTo>
                  <a:cubicBezTo>
                    <a:pt x="72" y="7"/>
                    <a:pt x="72" y="7"/>
                    <a:pt x="72" y="7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5" y="2"/>
                    <a:pt x="5" y="2"/>
                    <a:pt x="5" y="2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 noEditPoints="1"/>
            </p:cNvSpPr>
            <p:nvPr/>
          </p:nvSpPr>
          <p:spPr bwMode="auto">
            <a:xfrm>
              <a:off x="4822" y="3021"/>
              <a:ext cx="99" cy="12"/>
            </a:xfrm>
            <a:custGeom>
              <a:avLst/>
              <a:gdLst>
                <a:gd name="T0" fmla="*/ 1 w 42"/>
                <a:gd name="T1" fmla="*/ 5 h 5"/>
                <a:gd name="T2" fmla="*/ 0 w 42"/>
                <a:gd name="T3" fmla="*/ 5 h 5"/>
                <a:gd name="T4" fmla="*/ 0 w 42"/>
                <a:gd name="T5" fmla="*/ 4 h 5"/>
                <a:gd name="T6" fmla="*/ 0 w 42"/>
                <a:gd name="T7" fmla="*/ 0 h 5"/>
                <a:gd name="T8" fmla="*/ 0 w 42"/>
                <a:gd name="T9" fmla="*/ 0 h 5"/>
                <a:gd name="T10" fmla="*/ 1 w 42"/>
                <a:gd name="T11" fmla="*/ 0 h 5"/>
                <a:gd name="T12" fmla="*/ 41 w 42"/>
                <a:gd name="T13" fmla="*/ 0 h 5"/>
                <a:gd name="T14" fmla="*/ 42 w 42"/>
                <a:gd name="T15" fmla="*/ 0 h 5"/>
                <a:gd name="T16" fmla="*/ 42 w 42"/>
                <a:gd name="T17" fmla="*/ 0 h 5"/>
                <a:gd name="T18" fmla="*/ 42 w 42"/>
                <a:gd name="T19" fmla="*/ 4 h 5"/>
                <a:gd name="T20" fmla="*/ 42 w 42"/>
                <a:gd name="T21" fmla="*/ 5 h 5"/>
                <a:gd name="T22" fmla="*/ 41 w 42"/>
                <a:gd name="T23" fmla="*/ 5 h 5"/>
                <a:gd name="T24" fmla="*/ 1 w 42"/>
                <a:gd name="T25" fmla="*/ 5 h 5"/>
                <a:gd name="T26" fmla="*/ 41 w 42"/>
                <a:gd name="T27" fmla="*/ 4 h 5"/>
                <a:gd name="T28" fmla="*/ 41 w 42"/>
                <a:gd name="T29" fmla="*/ 4 h 5"/>
                <a:gd name="T30" fmla="*/ 3 w 42"/>
                <a:gd name="T31" fmla="*/ 4 h 5"/>
                <a:gd name="T32" fmla="*/ 39 w 42"/>
                <a:gd name="T33" fmla="*/ 4 h 5"/>
                <a:gd name="T34" fmla="*/ 39 w 42"/>
                <a:gd name="T35" fmla="*/ 1 h 5"/>
                <a:gd name="T36" fmla="*/ 3 w 42"/>
                <a:gd name="T37" fmla="*/ 1 h 5"/>
                <a:gd name="T38" fmla="*/ 3 w 42"/>
                <a:gd name="T3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5">
                  <a:moveTo>
                    <a:pt x="1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1" y="5"/>
                    <a:pt x="41" y="5"/>
                    <a:pt x="41" y="5"/>
                  </a:cubicBezTo>
                  <a:lnTo>
                    <a:pt x="1" y="5"/>
                  </a:lnTo>
                  <a:close/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3" y="4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3" y="4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 noEditPoints="1"/>
            </p:cNvSpPr>
            <p:nvPr/>
          </p:nvSpPr>
          <p:spPr bwMode="auto">
            <a:xfrm>
              <a:off x="4791" y="2888"/>
              <a:ext cx="161" cy="119"/>
            </a:xfrm>
            <a:custGeom>
              <a:avLst/>
              <a:gdLst>
                <a:gd name="T0" fmla="*/ 5 w 161"/>
                <a:gd name="T1" fmla="*/ 119 h 119"/>
                <a:gd name="T2" fmla="*/ 3 w 161"/>
                <a:gd name="T3" fmla="*/ 116 h 119"/>
                <a:gd name="T4" fmla="*/ 0 w 161"/>
                <a:gd name="T5" fmla="*/ 116 h 119"/>
                <a:gd name="T6" fmla="*/ 0 w 161"/>
                <a:gd name="T7" fmla="*/ 2 h 119"/>
                <a:gd name="T8" fmla="*/ 3 w 161"/>
                <a:gd name="T9" fmla="*/ 0 h 119"/>
                <a:gd name="T10" fmla="*/ 5 w 161"/>
                <a:gd name="T11" fmla="*/ 0 h 119"/>
                <a:gd name="T12" fmla="*/ 156 w 161"/>
                <a:gd name="T13" fmla="*/ 0 h 119"/>
                <a:gd name="T14" fmla="*/ 159 w 161"/>
                <a:gd name="T15" fmla="*/ 0 h 119"/>
                <a:gd name="T16" fmla="*/ 161 w 161"/>
                <a:gd name="T17" fmla="*/ 2 h 119"/>
                <a:gd name="T18" fmla="*/ 161 w 161"/>
                <a:gd name="T19" fmla="*/ 116 h 119"/>
                <a:gd name="T20" fmla="*/ 159 w 161"/>
                <a:gd name="T21" fmla="*/ 116 h 119"/>
                <a:gd name="T22" fmla="*/ 156 w 161"/>
                <a:gd name="T23" fmla="*/ 119 h 119"/>
                <a:gd name="T24" fmla="*/ 5 w 161"/>
                <a:gd name="T25" fmla="*/ 119 h 119"/>
                <a:gd name="T26" fmla="*/ 156 w 161"/>
                <a:gd name="T27" fmla="*/ 116 h 119"/>
                <a:gd name="T28" fmla="*/ 156 w 161"/>
                <a:gd name="T29" fmla="*/ 111 h 119"/>
                <a:gd name="T30" fmla="*/ 156 w 161"/>
                <a:gd name="T31" fmla="*/ 116 h 119"/>
                <a:gd name="T32" fmla="*/ 7 w 161"/>
                <a:gd name="T33" fmla="*/ 111 h 119"/>
                <a:gd name="T34" fmla="*/ 154 w 161"/>
                <a:gd name="T35" fmla="*/ 111 h 119"/>
                <a:gd name="T36" fmla="*/ 154 w 161"/>
                <a:gd name="T37" fmla="*/ 5 h 119"/>
                <a:gd name="T38" fmla="*/ 7 w 161"/>
                <a:gd name="T39" fmla="*/ 5 h 119"/>
                <a:gd name="T40" fmla="*/ 7 w 161"/>
                <a:gd name="T41" fmla="*/ 11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1" h="119">
                  <a:moveTo>
                    <a:pt x="5" y="119"/>
                  </a:moveTo>
                  <a:lnTo>
                    <a:pt x="3" y="116"/>
                  </a:lnTo>
                  <a:lnTo>
                    <a:pt x="0" y="116"/>
                  </a:lnTo>
                  <a:lnTo>
                    <a:pt x="0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156" y="0"/>
                  </a:lnTo>
                  <a:lnTo>
                    <a:pt x="159" y="0"/>
                  </a:lnTo>
                  <a:lnTo>
                    <a:pt x="161" y="2"/>
                  </a:lnTo>
                  <a:lnTo>
                    <a:pt x="161" y="116"/>
                  </a:lnTo>
                  <a:lnTo>
                    <a:pt x="159" y="116"/>
                  </a:lnTo>
                  <a:lnTo>
                    <a:pt x="156" y="119"/>
                  </a:lnTo>
                  <a:lnTo>
                    <a:pt x="5" y="119"/>
                  </a:lnTo>
                  <a:close/>
                  <a:moveTo>
                    <a:pt x="156" y="116"/>
                  </a:moveTo>
                  <a:lnTo>
                    <a:pt x="156" y="111"/>
                  </a:lnTo>
                  <a:lnTo>
                    <a:pt x="156" y="116"/>
                  </a:lnTo>
                  <a:close/>
                  <a:moveTo>
                    <a:pt x="7" y="111"/>
                  </a:moveTo>
                  <a:lnTo>
                    <a:pt x="154" y="111"/>
                  </a:lnTo>
                  <a:lnTo>
                    <a:pt x="154" y="5"/>
                  </a:lnTo>
                  <a:lnTo>
                    <a:pt x="7" y="5"/>
                  </a:lnTo>
                  <a:lnTo>
                    <a:pt x="7" y="111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4782" y="3035"/>
              <a:ext cx="182" cy="21"/>
            </a:xfrm>
            <a:custGeom>
              <a:avLst/>
              <a:gdLst>
                <a:gd name="T0" fmla="*/ 2 w 77"/>
                <a:gd name="T1" fmla="*/ 9 h 9"/>
                <a:gd name="T2" fmla="*/ 0 w 77"/>
                <a:gd name="T3" fmla="*/ 9 h 9"/>
                <a:gd name="T4" fmla="*/ 0 w 77"/>
                <a:gd name="T5" fmla="*/ 8 h 9"/>
                <a:gd name="T6" fmla="*/ 0 w 77"/>
                <a:gd name="T7" fmla="*/ 1 h 9"/>
                <a:gd name="T8" fmla="*/ 0 w 77"/>
                <a:gd name="T9" fmla="*/ 0 h 9"/>
                <a:gd name="T10" fmla="*/ 2 w 77"/>
                <a:gd name="T11" fmla="*/ 0 h 9"/>
                <a:gd name="T12" fmla="*/ 74 w 77"/>
                <a:gd name="T13" fmla="*/ 0 h 9"/>
                <a:gd name="T14" fmla="*/ 76 w 77"/>
                <a:gd name="T15" fmla="*/ 0 h 9"/>
                <a:gd name="T16" fmla="*/ 77 w 77"/>
                <a:gd name="T17" fmla="*/ 1 h 9"/>
                <a:gd name="T18" fmla="*/ 77 w 77"/>
                <a:gd name="T19" fmla="*/ 8 h 9"/>
                <a:gd name="T20" fmla="*/ 76 w 77"/>
                <a:gd name="T21" fmla="*/ 9 h 9"/>
                <a:gd name="T22" fmla="*/ 74 w 77"/>
                <a:gd name="T23" fmla="*/ 9 h 9"/>
                <a:gd name="T24" fmla="*/ 2 w 77"/>
                <a:gd name="T25" fmla="*/ 9 h 9"/>
                <a:gd name="T26" fmla="*/ 74 w 77"/>
                <a:gd name="T27" fmla="*/ 8 h 9"/>
                <a:gd name="T28" fmla="*/ 74 w 77"/>
                <a:gd name="T29" fmla="*/ 7 h 9"/>
                <a:gd name="T30" fmla="*/ 74 w 77"/>
                <a:gd name="T31" fmla="*/ 8 h 9"/>
                <a:gd name="T32" fmla="*/ 5 w 77"/>
                <a:gd name="T33" fmla="*/ 7 h 9"/>
                <a:gd name="T34" fmla="*/ 72 w 77"/>
                <a:gd name="T35" fmla="*/ 7 h 9"/>
                <a:gd name="T36" fmla="*/ 72 w 77"/>
                <a:gd name="T37" fmla="*/ 2 h 9"/>
                <a:gd name="T38" fmla="*/ 5 w 77"/>
                <a:gd name="T39" fmla="*/ 2 h 9"/>
                <a:gd name="T40" fmla="*/ 5 w 77"/>
                <a:gd name="T4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7" h="9">
                  <a:moveTo>
                    <a:pt x="2" y="9"/>
                  </a:move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5" y="0"/>
                    <a:pt x="76" y="0"/>
                  </a:cubicBezTo>
                  <a:cubicBezTo>
                    <a:pt x="76" y="0"/>
                    <a:pt x="77" y="1"/>
                    <a:pt x="77" y="1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7" y="9"/>
                    <a:pt x="76" y="9"/>
                    <a:pt x="76" y="9"/>
                  </a:cubicBezTo>
                  <a:cubicBezTo>
                    <a:pt x="75" y="9"/>
                    <a:pt x="75" y="9"/>
                    <a:pt x="74" y="9"/>
                  </a:cubicBezTo>
                  <a:lnTo>
                    <a:pt x="2" y="9"/>
                  </a:lnTo>
                  <a:close/>
                  <a:moveTo>
                    <a:pt x="74" y="8"/>
                  </a:moveTo>
                  <a:cubicBezTo>
                    <a:pt x="74" y="7"/>
                    <a:pt x="74" y="7"/>
                    <a:pt x="74" y="7"/>
                  </a:cubicBezTo>
                  <a:lnTo>
                    <a:pt x="74" y="8"/>
                  </a:lnTo>
                  <a:close/>
                  <a:moveTo>
                    <a:pt x="5" y="7"/>
                  </a:moveTo>
                  <a:cubicBezTo>
                    <a:pt x="72" y="7"/>
                    <a:pt x="72" y="7"/>
                    <a:pt x="72" y="7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5" y="2"/>
                    <a:pt x="5" y="2"/>
                    <a:pt x="5" y="2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 noEditPoints="1"/>
            </p:cNvSpPr>
            <p:nvPr/>
          </p:nvSpPr>
          <p:spPr bwMode="auto">
            <a:xfrm>
              <a:off x="4822" y="3021"/>
              <a:ext cx="99" cy="12"/>
            </a:xfrm>
            <a:custGeom>
              <a:avLst/>
              <a:gdLst>
                <a:gd name="T0" fmla="*/ 1 w 42"/>
                <a:gd name="T1" fmla="*/ 5 h 5"/>
                <a:gd name="T2" fmla="*/ 0 w 42"/>
                <a:gd name="T3" fmla="*/ 5 h 5"/>
                <a:gd name="T4" fmla="*/ 0 w 42"/>
                <a:gd name="T5" fmla="*/ 4 h 5"/>
                <a:gd name="T6" fmla="*/ 0 w 42"/>
                <a:gd name="T7" fmla="*/ 0 h 5"/>
                <a:gd name="T8" fmla="*/ 0 w 42"/>
                <a:gd name="T9" fmla="*/ 0 h 5"/>
                <a:gd name="T10" fmla="*/ 1 w 42"/>
                <a:gd name="T11" fmla="*/ 0 h 5"/>
                <a:gd name="T12" fmla="*/ 41 w 42"/>
                <a:gd name="T13" fmla="*/ 0 h 5"/>
                <a:gd name="T14" fmla="*/ 42 w 42"/>
                <a:gd name="T15" fmla="*/ 0 h 5"/>
                <a:gd name="T16" fmla="*/ 42 w 42"/>
                <a:gd name="T17" fmla="*/ 0 h 5"/>
                <a:gd name="T18" fmla="*/ 42 w 42"/>
                <a:gd name="T19" fmla="*/ 4 h 5"/>
                <a:gd name="T20" fmla="*/ 42 w 42"/>
                <a:gd name="T21" fmla="*/ 5 h 5"/>
                <a:gd name="T22" fmla="*/ 41 w 42"/>
                <a:gd name="T23" fmla="*/ 5 h 5"/>
                <a:gd name="T24" fmla="*/ 1 w 42"/>
                <a:gd name="T25" fmla="*/ 5 h 5"/>
                <a:gd name="T26" fmla="*/ 41 w 42"/>
                <a:gd name="T27" fmla="*/ 4 h 5"/>
                <a:gd name="T28" fmla="*/ 41 w 42"/>
                <a:gd name="T29" fmla="*/ 4 h 5"/>
                <a:gd name="T30" fmla="*/ 3 w 42"/>
                <a:gd name="T31" fmla="*/ 4 h 5"/>
                <a:gd name="T32" fmla="*/ 39 w 42"/>
                <a:gd name="T33" fmla="*/ 4 h 5"/>
                <a:gd name="T34" fmla="*/ 39 w 42"/>
                <a:gd name="T35" fmla="*/ 1 h 5"/>
                <a:gd name="T36" fmla="*/ 3 w 42"/>
                <a:gd name="T37" fmla="*/ 1 h 5"/>
                <a:gd name="T38" fmla="*/ 3 w 42"/>
                <a:gd name="T3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5">
                  <a:moveTo>
                    <a:pt x="1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1" y="5"/>
                    <a:pt x="41" y="5"/>
                    <a:pt x="41" y="5"/>
                  </a:cubicBezTo>
                  <a:lnTo>
                    <a:pt x="1" y="5"/>
                  </a:lnTo>
                  <a:close/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lose/>
                  <a:moveTo>
                    <a:pt x="3" y="4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3" y="4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2822" y="2909"/>
              <a:ext cx="95" cy="95"/>
            </a:xfrm>
            <a:custGeom>
              <a:avLst/>
              <a:gdLst>
                <a:gd name="T0" fmla="*/ 35 w 40"/>
                <a:gd name="T1" fmla="*/ 31 h 40"/>
                <a:gd name="T2" fmla="*/ 35 w 40"/>
                <a:gd name="T3" fmla="*/ 27 h 40"/>
                <a:gd name="T4" fmla="*/ 37 w 40"/>
                <a:gd name="T5" fmla="*/ 27 h 40"/>
                <a:gd name="T6" fmla="*/ 40 w 40"/>
                <a:gd name="T7" fmla="*/ 25 h 40"/>
                <a:gd name="T8" fmla="*/ 39 w 40"/>
                <a:gd name="T9" fmla="*/ 22 h 40"/>
                <a:gd name="T10" fmla="*/ 37 w 40"/>
                <a:gd name="T11" fmla="*/ 19 h 40"/>
                <a:gd name="T12" fmla="*/ 38 w 40"/>
                <a:gd name="T13" fmla="*/ 17 h 40"/>
                <a:gd name="T14" fmla="*/ 40 w 40"/>
                <a:gd name="T15" fmla="*/ 14 h 40"/>
                <a:gd name="T16" fmla="*/ 37 w 40"/>
                <a:gd name="T17" fmla="*/ 12 h 40"/>
                <a:gd name="T18" fmla="*/ 34 w 40"/>
                <a:gd name="T19" fmla="*/ 11 h 40"/>
                <a:gd name="T20" fmla="*/ 35 w 40"/>
                <a:gd name="T21" fmla="*/ 8 h 40"/>
                <a:gd name="T22" fmla="*/ 34 w 40"/>
                <a:gd name="T23" fmla="*/ 5 h 40"/>
                <a:gd name="T24" fmla="*/ 31 w 40"/>
                <a:gd name="T25" fmla="*/ 5 h 40"/>
                <a:gd name="T26" fmla="*/ 28 w 40"/>
                <a:gd name="T27" fmla="*/ 6 h 40"/>
                <a:gd name="T28" fmla="*/ 27 w 40"/>
                <a:gd name="T29" fmla="*/ 3 h 40"/>
                <a:gd name="T30" fmla="*/ 25 w 40"/>
                <a:gd name="T31" fmla="*/ 0 h 40"/>
                <a:gd name="T32" fmla="*/ 22 w 40"/>
                <a:gd name="T33" fmla="*/ 2 h 40"/>
                <a:gd name="T34" fmla="*/ 19 w 40"/>
                <a:gd name="T35" fmla="*/ 4 h 40"/>
                <a:gd name="T36" fmla="*/ 17 w 40"/>
                <a:gd name="T37" fmla="*/ 2 h 40"/>
                <a:gd name="T38" fmla="*/ 14 w 40"/>
                <a:gd name="T39" fmla="*/ 1 h 40"/>
                <a:gd name="T40" fmla="*/ 12 w 40"/>
                <a:gd name="T41" fmla="*/ 3 h 40"/>
                <a:gd name="T42" fmla="*/ 11 w 40"/>
                <a:gd name="T43" fmla="*/ 6 h 40"/>
                <a:gd name="T44" fmla="*/ 8 w 40"/>
                <a:gd name="T45" fmla="*/ 6 h 40"/>
                <a:gd name="T46" fmla="*/ 5 w 40"/>
                <a:gd name="T47" fmla="*/ 6 h 40"/>
                <a:gd name="T48" fmla="*/ 5 w 40"/>
                <a:gd name="T49" fmla="*/ 10 h 40"/>
                <a:gd name="T50" fmla="*/ 5 w 40"/>
                <a:gd name="T51" fmla="*/ 13 h 40"/>
                <a:gd name="T52" fmla="*/ 3 w 40"/>
                <a:gd name="T53" fmla="*/ 13 h 40"/>
                <a:gd name="T54" fmla="*/ 0 w 40"/>
                <a:gd name="T55" fmla="*/ 16 h 40"/>
                <a:gd name="T56" fmla="*/ 2 w 40"/>
                <a:gd name="T57" fmla="*/ 19 h 40"/>
                <a:gd name="T58" fmla="*/ 3 w 40"/>
                <a:gd name="T59" fmla="*/ 21 h 40"/>
                <a:gd name="T60" fmla="*/ 2 w 40"/>
                <a:gd name="T61" fmla="*/ 23 h 40"/>
                <a:gd name="T62" fmla="*/ 1 w 40"/>
                <a:gd name="T63" fmla="*/ 26 h 40"/>
                <a:gd name="T64" fmla="*/ 3 w 40"/>
                <a:gd name="T65" fmla="*/ 28 h 40"/>
                <a:gd name="T66" fmla="*/ 6 w 40"/>
                <a:gd name="T67" fmla="*/ 29 h 40"/>
                <a:gd name="T68" fmla="*/ 6 w 40"/>
                <a:gd name="T69" fmla="*/ 32 h 40"/>
                <a:gd name="T70" fmla="*/ 6 w 40"/>
                <a:gd name="T71" fmla="*/ 35 h 40"/>
                <a:gd name="T72" fmla="*/ 10 w 40"/>
                <a:gd name="T73" fmla="*/ 35 h 40"/>
                <a:gd name="T74" fmla="*/ 13 w 40"/>
                <a:gd name="T75" fmla="*/ 35 h 40"/>
                <a:gd name="T76" fmla="*/ 13 w 40"/>
                <a:gd name="T77" fmla="*/ 37 h 40"/>
                <a:gd name="T78" fmla="*/ 16 w 40"/>
                <a:gd name="T79" fmla="*/ 40 h 40"/>
                <a:gd name="T80" fmla="*/ 19 w 40"/>
                <a:gd name="T81" fmla="*/ 39 h 40"/>
                <a:gd name="T82" fmla="*/ 21 w 40"/>
                <a:gd name="T83" fmla="*/ 37 h 40"/>
                <a:gd name="T84" fmla="*/ 23 w 40"/>
                <a:gd name="T85" fmla="*/ 39 h 40"/>
                <a:gd name="T86" fmla="*/ 26 w 40"/>
                <a:gd name="T87" fmla="*/ 40 h 40"/>
                <a:gd name="T88" fmla="*/ 28 w 40"/>
                <a:gd name="T89" fmla="*/ 37 h 40"/>
                <a:gd name="T90" fmla="*/ 29 w 40"/>
                <a:gd name="T91" fmla="*/ 34 h 40"/>
                <a:gd name="T92" fmla="*/ 32 w 40"/>
                <a:gd name="T93" fmla="*/ 35 h 40"/>
                <a:gd name="T94" fmla="*/ 35 w 40"/>
                <a:gd name="T95" fmla="*/ 34 h 40"/>
                <a:gd name="T96" fmla="*/ 35 w 40"/>
                <a:gd name="T97" fmla="*/ 31 h 40"/>
                <a:gd name="T98" fmla="*/ 12 w 40"/>
                <a:gd name="T99" fmla="*/ 29 h 40"/>
                <a:gd name="T100" fmla="*/ 12 w 40"/>
                <a:gd name="T101" fmla="*/ 12 h 40"/>
                <a:gd name="T102" fmla="*/ 28 w 40"/>
                <a:gd name="T103" fmla="*/ 12 h 40"/>
                <a:gd name="T104" fmla="*/ 29 w 40"/>
                <a:gd name="T105" fmla="*/ 28 h 40"/>
                <a:gd name="T106" fmla="*/ 12 w 40"/>
                <a:gd name="T107" fmla="*/ 2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0" h="40">
                  <a:moveTo>
                    <a:pt x="35" y="31"/>
                  </a:moveTo>
                  <a:cubicBezTo>
                    <a:pt x="35" y="30"/>
                    <a:pt x="35" y="28"/>
                    <a:pt x="35" y="27"/>
                  </a:cubicBezTo>
                  <a:cubicBezTo>
                    <a:pt x="35" y="27"/>
                    <a:pt x="36" y="27"/>
                    <a:pt x="37" y="27"/>
                  </a:cubicBezTo>
                  <a:cubicBezTo>
                    <a:pt x="38" y="27"/>
                    <a:pt x="40" y="26"/>
                    <a:pt x="40" y="25"/>
                  </a:cubicBezTo>
                  <a:cubicBezTo>
                    <a:pt x="40" y="23"/>
                    <a:pt x="40" y="22"/>
                    <a:pt x="39" y="22"/>
                  </a:cubicBezTo>
                  <a:cubicBezTo>
                    <a:pt x="38" y="21"/>
                    <a:pt x="37" y="20"/>
                    <a:pt x="37" y="19"/>
                  </a:cubicBezTo>
                  <a:cubicBezTo>
                    <a:pt x="37" y="18"/>
                    <a:pt x="37" y="18"/>
                    <a:pt x="38" y="17"/>
                  </a:cubicBezTo>
                  <a:cubicBezTo>
                    <a:pt x="40" y="17"/>
                    <a:pt x="40" y="16"/>
                    <a:pt x="40" y="14"/>
                  </a:cubicBezTo>
                  <a:cubicBezTo>
                    <a:pt x="39" y="13"/>
                    <a:pt x="38" y="12"/>
                    <a:pt x="37" y="12"/>
                  </a:cubicBezTo>
                  <a:cubicBezTo>
                    <a:pt x="36" y="12"/>
                    <a:pt x="34" y="11"/>
                    <a:pt x="34" y="11"/>
                  </a:cubicBezTo>
                  <a:cubicBezTo>
                    <a:pt x="34" y="10"/>
                    <a:pt x="34" y="9"/>
                    <a:pt x="35" y="8"/>
                  </a:cubicBezTo>
                  <a:cubicBezTo>
                    <a:pt x="35" y="8"/>
                    <a:pt x="35" y="6"/>
                    <a:pt x="34" y="5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0" y="6"/>
                    <a:pt x="29" y="6"/>
                    <a:pt x="28" y="6"/>
                  </a:cubicBezTo>
                  <a:cubicBezTo>
                    <a:pt x="28" y="5"/>
                    <a:pt x="27" y="4"/>
                    <a:pt x="27" y="3"/>
                  </a:cubicBezTo>
                  <a:cubicBezTo>
                    <a:pt x="27" y="2"/>
                    <a:pt x="26" y="1"/>
                    <a:pt x="25" y="0"/>
                  </a:cubicBezTo>
                  <a:cubicBezTo>
                    <a:pt x="23" y="0"/>
                    <a:pt x="22" y="1"/>
                    <a:pt x="22" y="2"/>
                  </a:cubicBezTo>
                  <a:cubicBezTo>
                    <a:pt x="21" y="3"/>
                    <a:pt x="20" y="3"/>
                    <a:pt x="19" y="4"/>
                  </a:cubicBezTo>
                  <a:cubicBezTo>
                    <a:pt x="18" y="4"/>
                    <a:pt x="18" y="3"/>
                    <a:pt x="17" y="2"/>
                  </a:cubicBezTo>
                  <a:cubicBezTo>
                    <a:pt x="17" y="1"/>
                    <a:pt x="16" y="0"/>
                    <a:pt x="14" y="1"/>
                  </a:cubicBezTo>
                  <a:cubicBezTo>
                    <a:pt x="13" y="1"/>
                    <a:pt x="12" y="2"/>
                    <a:pt x="12" y="3"/>
                  </a:cubicBezTo>
                  <a:cubicBezTo>
                    <a:pt x="12" y="4"/>
                    <a:pt x="11" y="6"/>
                    <a:pt x="11" y="6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8" y="5"/>
                    <a:pt x="6" y="5"/>
                    <a:pt x="5" y="6"/>
                  </a:cubicBezTo>
                  <a:cubicBezTo>
                    <a:pt x="4" y="7"/>
                    <a:pt x="4" y="9"/>
                    <a:pt x="5" y="10"/>
                  </a:cubicBezTo>
                  <a:cubicBezTo>
                    <a:pt x="6" y="10"/>
                    <a:pt x="5" y="12"/>
                    <a:pt x="5" y="13"/>
                  </a:cubicBezTo>
                  <a:cubicBezTo>
                    <a:pt x="5" y="13"/>
                    <a:pt x="4" y="14"/>
                    <a:pt x="3" y="13"/>
                  </a:cubicBezTo>
                  <a:cubicBezTo>
                    <a:pt x="2" y="13"/>
                    <a:pt x="1" y="14"/>
                    <a:pt x="0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3" y="19"/>
                    <a:pt x="3" y="21"/>
                    <a:pt x="3" y="21"/>
                  </a:cubicBezTo>
                  <a:cubicBezTo>
                    <a:pt x="4" y="22"/>
                    <a:pt x="3" y="23"/>
                    <a:pt x="2" y="23"/>
                  </a:cubicBezTo>
                  <a:cubicBezTo>
                    <a:pt x="1" y="23"/>
                    <a:pt x="0" y="25"/>
                    <a:pt x="1" y="26"/>
                  </a:cubicBezTo>
                  <a:cubicBezTo>
                    <a:pt x="1" y="28"/>
                    <a:pt x="2" y="28"/>
                    <a:pt x="3" y="28"/>
                  </a:cubicBezTo>
                  <a:cubicBezTo>
                    <a:pt x="4" y="28"/>
                    <a:pt x="6" y="29"/>
                    <a:pt x="6" y="29"/>
                  </a:cubicBezTo>
                  <a:cubicBezTo>
                    <a:pt x="7" y="30"/>
                    <a:pt x="6" y="31"/>
                    <a:pt x="6" y="32"/>
                  </a:cubicBezTo>
                  <a:cubicBezTo>
                    <a:pt x="5" y="33"/>
                    <a:pt x="5" y="34"/>
                    <a:pt x="6" y="35"/>
                  </a:cubicBezTo>
                  <a:cubicBezTo>
                    <a:pt x="7" y="36"/>
                    <a:pt x="9" y="36"/>
                    <a:pt x="10" y="35"/>
                  </a:cubicBezTo>
                  <a:cubicBezTo>
                    <a:pt x="10" y="35"/>
                    <a:pt x="12" y="35"/>
                    <a:pt x="13" y="35"/>
                  </a:cubicBezTo>
                  <a:cubicBezTo>
                    <a:pt x="13" y="35"/>
                    <a:pt x="14" y="36"/>
                    <a:pt x="13" y="37"/>
                  </a:cubicBezTo>
                  <a:cubicBezTo>
                    <a:pt x="13" y="39"/>
                    <a:pt x="14" y="40"/>
                    <a:pt x="16" y="40"/>
                  </a:cubicBezTo>
                  <a:cubicBezTo>
                    <a:pt x="17" y="40"/>
                    <a:pt x="18" y="40"/>
                    <a:pt x="19" y="39"/>
                  </a:cubicBezTo>
                  <a:cubicBezTo>
                    <a:pt x="19" y="38"/>
                    <a:pt x="21" y="37"/>
                    <a:pt x="21" y="37"/>
                  </a:cubicBezTo>
                  <a:cubicBezTo>
                    <a:pt x="22" y="37"/>
                    <a:pt x="23" y="37"/>
                    <a:pt x="23" y="39"/>
                  </a:cubicBezTo>
                  <a:cubicBezTo>
                    <a:pt x="23" y="40"/>
                    <a:pt x="25" y="40"/>
                    <a:pt x="26" y="40"/>
                  </a:cubicBezTo>
                  <a:cubicBezTo>
                    <a:pt x="28" y="39"/>
                    <a:pt x="28" y="38"/>
                    <a:pt x="28" y="37"/>
                  </a:cubicBezTo>
                  <a:cubicBezTo>
                    <a:pt x="28" y="36"/>
                    <a:pt x="29" y="34"/>
                    <a:pt x="29" y="34"/>
                  </a:cubicBezTo>
                  <a:cubicBezTo>
                    <a:pt x="30" y="34"/>
                    <a:pt x="31" y="34"/>
                    <a:pt x="32" y="35"/>
                  </a:cubicBezTo>
                  <a:cubicBezTo>
                    <a:pt x="33" y="35"/>
                    <a:pt x="34" y="35"/>
                    <a:pt x="35" y="34"/>
                  </a:cubicBezTo>
                  <a:cubicBezTo>
                    <a:pt x="36" y="33"/>
                    <a:pt x="36" y="31"/>
                    <a:pt x="35" y="31"/>
                  </a:cubicBezTo>
                  <a:close/>
                  <a:moveTo>
                    <a:pt x="12" y="29"/>
                  </a:moveTo>
                  <a:cubicBezTo>
                    <a:pt x="7" y="24"/>
                    <a:pt x="7" y="17"/>
                    <a:pt x="12" y="12"/>
                  </a:cubicBezTo>
                  <a:cubicBezTo>
                    <a:pt x="16" y="7"/>
                    <a:pt x="23" y="7"/>
                    <a:pt x="28" y="12"/>
                  </a:cubicBezTo>
                  <a:cubicBezTo>
                    <a:pt x="33" y="16"/>
                    <a:pt x="33" y="23"/>
                    <a:pt x="29" y="28"/>
                  </a:cubicBezTo>
                  <a:cubicBezTo>
                    <a:pt x="24" y="33"/>
                    <a:pt x="17" y="33"/>
                    <a:pt x="12" y="29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2678" y="2902"/>
              <a:ext cx="147" cy="147"/>
            </a:xfrm>
            <a:custGeom>
              <a:avLst/>
              <a:gdLst>
                <a:gd name="T0" fmla="*/ 55 w 62"/>
                <a:gd name="T1" fmla="*/ 48 h 62"/>
                <a:gd name="T2" fmla="*/ 54 w 62"/>
                <a:gd name="T3" fmla="*/ 42 h 62"/>
                <a:gd name="T4" fmla="*/ 58 w 62"/>
                <a:gd name="T5" fmla="*/ 42 h 62"/>
                <a:gd name="T6" fmla="*/ 62 w 62"/>
                <a:gd name="T7" fmla="*/ 38 h 62"/>
                <a:gd name="T8" fmla="*/ 60 w 62"/>
                <a:gd name="T9" fmla="*/ 33 h 62"/>
                <a:gd name="T10" fmla="*/ 57 w 62"/>
                <a:gd name="T11" fmla="*/ 29 h 62"/>
                <a:gd name="T12" fmla="*/ 60 w 62"/>
                <a:gd name="T13" fmla="*/ 27 h 62"/>
                <a:gd name="T14" fmla="*/ 61 w 62"/>
                <a:gd name="T15" fmla="*/ 22 h 62"/>
                <a:gd name="T16" fmla="*/ 57 w 62"/>
                <a:gd name="T17" fmla="*/ 19 h 62"/>
                <a:gd name="T18" fmla="*/ 53 w 62"/>
                <a:gd name="T19" fmla="*/ 17 h 62"/>
                <a:gd name="T20" fmla="*/ 54 w 62"/>
                <a:gd name="T21" fmla="*/ 13 h 62"/>
                <a:gd name="T22" fmla="*/ 53 w 62"/>
                <a:gd name="T23" fmla="*/ 8 h 62"/>
                <a:gd name="T24" fmla="*/ 47 w 62"/>
                <a:gd name="T25" fmla="*/ 7 h 62"/>
                <a:gd name="T26" fmla="*/ 44 w 62"/>
                <a:gd name="T27" fmla="*/ 9 h 62"/>
                <a:gd name="T28" fmla="*/ 42 w 62"/>
                <a:gd name="T29" fmla="*/ 4 h 62"/>
                <a:gd name="T30" fmla="*/ 38 w 62"/>
                <a:gd name="T31" fmla="*/ 0 h 62"/>
                <a:gd name="T32" fmla="*/ 33 w 62"/>
                <a:gd name="T33" fmla="*/ 2 h 62"/>
                <a:gd name="T34" fmla="*/ 29 w 62"/>
                <a:gd name="T35" fmla="*/ 5 h 62"/>
                <a:gd name="T36" fmla="*/ 27 w 62"/>
                <a:gd name="T37" fmla="*/ 3 h 62"/>
                <a:gd name="T38" fmla="*/ 22 w 62"/>
                <a:gd name="T39" fmla="*/ 1 h 62"/>
                <a:gd name="T40" fmla="*/ 19 w 62"/>
                <a:gd name="T41" fmla="*/ 5 h 62"/>
                <a:gd name="T42" fmla="*/ 17 w 62"/>
                <a:gd name="T43" fmla="*/ 10 h 62"/>
                <a:gd name="T44" fmla="*/ 13 w 62"/>
                <a:gd name="T45" fmla="*/ 9 h 62"/>
                <a:gd name="T46" fmla="*/ 8 w 62"/>
                <a:gd name="T47" fmla="*/ 10 h 62"/>
                <a:gd name="T48" fmla="*/ 7 w 62"/>
                <a:gd name="T49" fmla="*/ 15 h 62"/>
                <a:gd name="T50" fmla="*/ 8 w 62"/>
                <a:gd name="T51" fmla="*/ 20 h 62"/>
                <a:gd name="T52" fmla="*/ 4 w 62"/>
                <a:gd name="T53" fmla="*/ 21 h 62"/>
                <a:gd name="T54" fmla="*/ 0 w 62"/>
                <a:gd name="T55" fmla="*/ 24 h 62"/>
                <a:gd name="T56" fmla="*/ 2 w 62"/>
                <a:gd name="T57" fmla="*/ 29 h 62"/>
                <a:gd name="T58" fmla="*/ 5 w 62"/>
                <a:gd name="T59" fmla="*/ 33 h 62"/>
                <a:gd name="T60" fmla="*/ 2 w 62"/>
                <a:gd name="T61" fmla="*/ 36 h 62"/>
                <a:gd name="T62" fmla="*/ 1 w 62"/>
                <a:gd name="T63" fmla="*/ 40 h 62"/>
                <a:gd name="T64" fmla="*/ 5 w 62"/>
                <a:gd name="T65" fmla="*/ 44 h 62"/>
                <a:gd name="T66" fmla="*/ 10 w 62"/>
                <a:gd name="T67" fmla="*/ 46 h 62"/>
                <a:gd name="T68" fmla="*/ 9 w 62"/>
                <a:gd name="T69" fmla="*/ 49 h 62"/>
                <a:gd name="T70" fmla="*/ 10 w 62"/>
                <a:gd name="T71" fmla="*/ 54 h 62"/>
                <a:gd name="T72" fmla="*/ 15 w 62"/>
                <a:gd name="T73" fmla="*/ 55 h 62"/>
                <a:gd name="T74" fmla="*/ 20 w 62"/>
                <a:gd name="T75" fmla="*/ 54 h 62"/>
                <a:gd name="T76" fmla="*/ 21 w 62"/>
                <a:gd name="T77" fmla="*/ 58 h 62"/>
                <a:gd name="T78" fmla="*/ 24 w 62"/>
                <a:gd name="T79" fmla="*/ 62 h 62"/>
                <a:gd name="T80" fmla="*/ 29 w 62"/>
                <a:gd name="T81" fmla="*/ 60 h 62"/>
                <a:gd name="T82" fmla="*/ 33 w 62"/>
                <a:gd name="T83" fmla="*/ 57 h 62"/>
                <a:gd name="T84" fmla="*/ 35 w 62"/>
                <a:gd name="T85" fmla="*/ 60 h 62"/>
                <a:gd name="T86" fmla="*/ 40 w 62"/>
                <a:gd name="T87" fmla="*/ 61 h 62"/>
                <a:gd name="T88" fmla="*/ 43 w 62"/>
                <a:gd name="T89" fmla="*/ 57 h 62"/>
                <a:gd name="T90" fmla="*/ 46 w 62"/>
                <a:gd name="T91" fmla="*/ 53 h 62"/>
                <a:gd name="T92" fmla="*/ 49 w 62"/>
                <a:gd name="T93" fmla="*/ 54 h 62"/>
                <a:gd name="T94" fmla="*/ 54 w 62"/>
                <a:gd name="T95" fmla="*/ 53 h 62"/>
                <a:gd name="T96" fmla="*/ 55 w 62"/>
                <a:gd name="T97" fmla="*/ 48 h 62"/>
                <a:gd name="T98" fmla="*/ 19 w 62"/>
                <a:gd name="T99" fmla="*/ 44 h 62"/>
                <a:gd name="T100" fmla="*/ 18 w 62"/>
                <a:gd name="T101" fmla="*/ 19 h 62"/>
                <a:gd name="T102" fmla="*/ 43 w 62"/>
                <a:gd name="T103" fmla="*/ 18 h 62"/>
                <a:gd name="T104" fmla="*/ 44 w 62"/>
                <a:gd name="T105" fmla="*/ 43 h 62"/>
                <a:gd name="T106" fmla="*/ 19 w 62"/>
                <a:gd name="T107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2" h="62">
                  <a:moveTo>
                    <a:pt x="55" y="48"/>
                  </a:moveTo>
                  <a:cubicBezTo>
                    <a:pt x="54" y="46"/>
                    <a:pt x="54" y="43"/>
                    <a:pt x="54" y="42"/>
                  </a:cubicBezTo>
                  <a:cubicBezTo>
                    <a:pt x="55" y="42"/>
                    <a:pt x="56" y="41"/>
                    <a:pt x="58" y="42"/>
                  </a:cubicBezTo>
                  <a:cubicBezTo>
                    <a:pt x="60" y="42"/>
                    <a:pt x="61" y="40"/>
                    <a:pt x="62" y="38"/>
                  </a:cubicBezTo>
                  <a:cubicBezTo>
                    <a:pt x="62" y="36"/>
                    <a:pt x="62" y="34"/>
                    <a:pt x="60" y="33"/>
                  </a:cubicBezTo>
                  <a:cubicBezTo>
                    <a:pt x="58" y="33"/>
                    <a:pt x="57" y="30"/>
                    <a:pt x="57" y="29"/>
                  </a:cubicBezTo>
                  <a:cubicBezTo>
                    <a:pt x="57" y="28"/>
                    <a:pt x="58" y="27"/>
                    <a:pt x="60" y="27"/>
                  </a:cubicBezTo>
                  <a:cubicBezTo>
                    <a:pt x="61" y="26"/>
                    <a:pt x="62" y="24"/>
                    <a:pt x="61" y="22"/>
                  </a:cubicBezTo>
                  <a:cubicBezTo>
                    <a:pt x="61" y="20"/>
                    <a:pt x="59" y="18"/>
                    <a:pt x="57" y="19"/>
                  </a:cubicBezTo>
                  <a:cubicBezTo>
                    <a:pt x="56" y="19"/>
                    <a:pt x="53" y="17"/>
                    <a:pt x="53" y="17"/>
                  </a:cubicBezTo>
                  <a:cubicBezTo>
                    <a:pt x="52" y="16"/>
                    <a:pt x="52" y="14"/>
                    <a:pt x="54" y="13"/>
                  </a:cubicBezTo>
                  <a:cubicBezTo>
                    <a:pt x="55" y="12"/>
                    <a:pt x="54" y="9"/>
                    <a:pt x="53" y="8"/>
                  </a:cubicBezTo>
                  <a:cubicBezTo>
                    <a:pt x="51" y="6"/>
                    <a:pt x="49" y="6"/>
                    <a:pt x="47" y="7"/>
                  </a:cubicBezTo>
                  <a:cubicBezTo>
                    <a:pt x="46" y="9"/>
                    <a:pt x="45" y="9"/>
                    <a:pt x="44" y="9"/>
                  </a:cubicBezTo>
                  <a:cubicBezTo>
                    <a:pt x="43" y="8"/>
                    <a:pt x="41" y="6"/>
                    <a:pt x="42" y="4"/>
                  </a:cubicBezTo>
                  <a:cubicBezTo>
                    <a:pt x="42" y="3"/>
                    <a:pt x="40" y="1"/>
                    <a:pt x="38" y="0"/>
                  </a:cubicBezTo>
                  <a:cubicBezTo>
                    <a:pt x="36" y="0"/>
                    <a:pt x="34" y="1"/>
                    <a:pt x="33" y="2"/>
                  </a:cubicBezTo>
                  <a:cubicBezTo>
                    <a:pt x="33" y="4"/>
                    <a:pt x="30" y="5"/>
                    <a:pt x="29" y="5"/>
                  </a:cubicBezTo>
                  <a:cubicBezTo>
                    <a:pt x="28" y="5"/>
                    <a:pt x="27" y="4"/>
                    <a:pt x="27" y="3"/>
                  </a:cubicBezTo>
                  <a:cubicBezTo>
                    <a:pt x="26" y="1"/>
                    <a:pt x="24" y="0"/>
                    <a:pt x="22" y="1"/>
                  </a:cubicBezTo>
                  <a:cubicBezTo>
                    <a:pt x="20" y="2"/>
                    <a:pt x="18" y="3"/>
                    <a:pt x="19" y="5"/>
                  </a:cubicBezTo>
                  <a:cubicBezTo>
                    <a:pt x="19" y="7"/>
                    <a:pt x="17" y="9"/>
                    <a:pt x="17" y="10"/>
                  </a:cubicBezTo>
                  <a:cubicBezTo>
                    <a:pt x="16" y="10"/>
                    <a:pt x="14" y="10"/>
                    <a:pt x="13" y="9"/>
                  </a:cubicBezTo>
                  <a:cubicBezTo>
                    <a:pt x="12" y="7"/>
                    <a:pt x="9" y="8"/>
                    <a:pt x="8" y="10"/>
                  </a:cubicBezTo>
                  <a:cubicBezTo>
                    <a:pt x="6" y="11"/>
                    <a:pt x="6" y="14"/>
                    <a:pt x="7" y="15"/>
                  </a:cubicBezTo>
                  <a:cubicBezTo>
                    <a:pt x="8" y="16"/>
                    <a:pt x="8" y="19"/>
                    <a:pt x="8" y="20"/>
                  </a:cubicBezTo>
                  <a:cubicBezTo>
                    <a:pt x="7" y="21"/>
                    <a:pt x="6" y="21"/>
                    <a:pt x="4" y="21"/>
                  </a:cubicBezTo>
                  <a:cubicBezTo>
                    <a:pt x="2" y="20"/>
                    <a:pt x="1" y="22"/>
                    <a:pt x="0" y="24"/>
                  </a:cubicBezTo>
                  <a:cubicBezTo>
                    <a:pt x="0" y="26"/>
                    <a:pt x="1" y="28"/>
                    <a:pt x="2" y="29"/>
                  </a:cubicBezTo>
                  <a:cubicBezTo>
                    <a:pt x="4" y="29"/>
                    <a:pt x="5" y="32"/>
                    <a:pt x="5" y="33"/>
                  </a:cubicBezTo>
                  <a:cubicBezTo>
                    <a:pt x="5" y="34"/>
                    <a:pt x="4" y="35"/>
                    <a:pt x="2" y="36"/>
                  </a:cubicBezTo>
                  <a:cubicBezTo>
                    <a:pt x="1" y="36"/>
                    <a:pt x="0" y="38"/>
                    <a:pt x="1" y="40"/>
                  </a:cubicBezTo>
                  <a:cubicBezTo>
                    <a:pt x="1" y="43"/>
                    <a:pt x="3" y="44"/>
                    <a:pt x="5" y="44"/>
                  </a:cubicBezTo>
                  <a:cubicBezTo>
                    <a:pt x="7" y="43"/>
                    <a:pt x="9" y="45"/>
                    <a:pt x="10" y="46"/>
                  </a:cubicBezTo>
                  <a:cubicBezTo>
                    <a:pt x="10" y="46"/>
                    <a:pt x="10" y="48"/>
                    <a:pt x="9" y="49"/>
                  </a:cubicBezTo>
                  <a:cubicBezTo>
                    <a:pt x="7" y="50"/>
                    <a:pt x="8" y="53"/>
                    <a:pt x="10" y="54"/>
                  </a:cubicBezTo>
                  <a:cubicBezTo>
                    <a:pt x="11" y="56"/>
                    <a:pt x="13" y="56"/>
                    <a:pt x="15" y="55"/>
                  </a:cubicBezTo>
                  <a:cubicBezTo>
                    <a:pt x="16" y="54"/>
                    <a:pt x="19" y="54"/>
                    <a:pt x="20" y="54"/>
                  </a:cubicBezTo>
                  <a:cubicBezTo>
                    <a:pt x="21" y="55"/>
                    <a:pt x="21" y="56"/>
                    <a:pt x="21" y="58"/>
                  </a:cubicBezTo>
                  <a:cubicBezTo>
                    <a:pt x="20" y="60"/>
                    <a:pt x="22" y="61"/>
                    <a:pt x="24" y="62"/>
                  </a:cubicBezTo>
                  <a:cubicBezTo>
                    <a:pt x="26" y="62"/>
                    <a:pt x="28" y="62"/>
                    <a:pt x="29" y="60"/>
                  </a:cubicBezTo>
                  <a:cubicBezTo>
                    <a:pt x="29" y="58"/>
                    <a:pt x="32" y="57"/>
                    <a:pt x="33" y="57"/>
                  </a:cubicBezTo>
                  <a:cubicBezTo>
                    <a:pt x="34" y="57"/>
                    <a:pt x="35" y="58"/>
                    <a:pt x="35" y="60"/>
                  </a:cubicBezTo>
                  <a:cubicBezTo>
                    <a:pt x="36" y="61"/>
                    <a:pt x="38" y="62"/>
                    <a:pt x="40" y="61"/>
                  </a:cubicBezTo>
                  <a:cubicBezTo>
                    <a:pt x="43" y="61"/>
                    <a:pt x="44" y="59"/>
                    <a:pt x="43" y="57"/>
                  </a:cubicBezTo>
                  <a:cubicBezTo>
                    <a:pt x="43" y="56"/>
                    <a:pt x="45" y="53"/>
                    <a:pt x="46" y="53"/>
                  </a:cubicBezTo>
                  <a:cubicBezTo>
                    <a:pt x="46" y="52"/>
                    <a:pt x="48" y="53"/>
                    <a:pt x="49" y="54"/>
                  </a:cubicBezTo>
                  <a:cubicBezTo>
                    <a:pt x="50" y="55"/>
                    <a:pt x="53" y="54"/>
                    <a:pt x="54" y="53"/>
                  </a:cubicBezTo>
                  <a:cubicBezTo>
                    <a:pt x="56" y="51"/>
                    <a:pt x="56" y="49"/>
                    <a:pt x="55" y="48"/>
                  </a:cubicBezTo>
                  <a:close/>
                  <a:moveTo>
                    <a:pt x="19" y="44"/>
                  </a:moveTo>
                  <a:cubicBezTo>
                    <a:pt x="11" y="38"/>
                    <a:pt x="11" y="26"/>
                    <a:pt x="18" y="19"/>
                  </a:cubicBezTo>
                  <a:cubicBezTo>
                    <a:pt x="25" y="11"/>
                    <a:pt x="36" y="11"/>
                    <a:pt x="43" y="18"/>
                  </a:cubicBezTo>
                  <a:cubicBezTo>
                    <a:pt x="51" y="25"/>
                    <a:pt x="51" y="36"/>
                    <a:pt x="44" y="43"/>
                  </a:cubicBezTo>
                  <a:cubicBezTo>
                    <a:pt x="38" y="51"/>
                    <a:pt x="26" y="51"/>
                    <a:pt x="19" y="44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2718" y="2943"/>
              <a:ext cx="67" cy="66"/>
            </a:xfrm>
            <a:custGeom>
              <a:avLst/>
              <a:gdLst>
                <a:gd name="T0" fmla="*/ 23 w 28"/>
                <a:gd name="T1" fmla="*/ 23 h 28"/>
                <a:gd name="T2" fmla="*/ 5 w 28"/>
                <a:gd name="T3" fmla="*/ 23 h 28"/>
                <a:gd name="T4" fmla="*/ 5 w 28"/>
                <a:gd name="T5" fmla="*/ 5 h 28"/>
                <a:gd name="T6" fmla="*/ 23 w 28"/>
                <a:gd name="T7" fmla="*/ 5 h 28"/>
                <a:gd name="T8" fmla="*/ 23 w 28"/>
                <a:gd name="T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3" y="23"/>
                  </a:moveTo>
                  <a:cubicBezTo>
                    <a:pt x="18" y="28"/>
                    <a:pt x="10" y="28"/>
                    <a:pt x="5" y="23"/>
                  </a:cubicBezTo>
                  <a:cubicBezTo>
                    <a:pt x="0" y="18"/>
                    <a:pt x="0" y="10"/>
                    <a:pt x="5" y="5"/>
                  </a:cubicBezTo>
                  <a:cubicBezTo>
                    <a:pt x="10" y="0"/>
                    <a:pt x="18" y="0"/>
                    <a:pt x="23" y="5"/>
                  </a:cubicBezTo>
                  <a:cubicBezTo>
                    <a:pt x="28" y="10"/>
                    <a:pt x="28" y="18"/>
                    <a:pt x="23" y="23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 noEditPoints="1"/>
            </p:cNvSpPr>
            <p:nvPr/>
          </p:nvSpPr>
          <p:spPr bwMode="auto">
            <a:xfrm>
              <a:off x="3184" y="2921"/>
              <a:ext cx="154" cy="154"/>
            </a:xfrm>
            <a:custGeom>
              <a:avLst/>
              <a:gdLst>
                <a:gd name="T0" fmla="*/ 7 w 65"/>
                <a:gd name="T1" fmla="*/ 16 h 65"/>
                <a:gd name="T2" fmla="*/ 8 w 65"/>
                <a:gd name="T3" fmla="*/ 21 h 65"/>
                <a:gd name="T4" fmla="*/ 4 w 65"/>
                <a:gd name="T5" fmla="*/ 22 h 65"/>
                <a:gd name="T6" fmla="*/ 0 w 65"/>
                <a:gd name="T7" fmla="*/ 26 h 65"/>
                <a:gd name="T8" fmla="*/ 2 w 65"/>
                <a:gd name="T9" fmla="*/ 31 h 65"/>
                <a:gd name="T10" fmla="*/ 5 w 65"/>
                <a:gd name="T11" fmla="*/ 35 h 65"/>
                <a:gd name="T12" fmla="*/ 3 w 65"/>
                <a:gd name="T13" fmla="*/ 38 h 65"/>
                <a:gd name="T14" fmla="*/ 1 w 65"/>
                <a:gd name="T15" fmla="*/ 43 h 65"/>
                <a:gd name="T16" fmla="*/ 5 w 65"/>
                <a:gd name="T17" fmla="*/ 46 h 65"/>
                <a:gd name="T18" fmla="*/ 9 w 65"/>
                <a:gd name="T19" fmla="*/ 46 h 65"/>
                <a:gd name="T20" fmla="*/ 9 w 65"/>
                <a:gd name="T21" fmla="*/ 52 h 65"/>
                <a:gd name="T22" fmla="*/ 10 w 65"/>
                <a:gd name="T23" fmla="*/ 57 h 65"/>
                <a:gd name="T24" fmla="*/ 16 w 65"/>
                <a:gd name="T25" fmla="*/ 58 h 65"/>
                <a:gd name="T26" fmla="*/ 21 w 65"/>
                <a:gd name="T27" fmla="*/ 57 h 65"/>
                <a:gd name="T28" fmla="*/ 22 w 65"/>
                <a:gd name="T29" fmla="*/ 61 h 65"/>
                <a:gd name="T30" fmla="*/ 25 w 65"/>
                <a:gd name="T31" fmla="*/ 65 h 65"/>
                <a:gd name="T32" fmla="*/ 30 w 65"/>
                <a:gd name="T33" fmla="*/ 63 h 65"/>
                <a:gd name="T34" fmla="*/ 35 w 65"/>
                <a:gd name="T35" fmla="*/ 60 h 65"/>
                <a:gd name="T36" fmla="*/ 37 w 65"/>
                <a:gd name="T37" fmla="*/ 62 h 65"/>
                <a:gd name="T38" fmla="*/ 43 w 65"/>
                <a:gd name="T39" fmla="*/ 64 h 65"/>
                <a:gd name="T40" fmla="*/ 46 w 65"/>
                <a:gd name="T41" fmla="*/ 60 h 65"/>
                <a:gd name="T42" fmla="*/ 48 w 65"/>
                <a:gd name="T43" fmla="*/ 55 h 65"/>
                <a:gd name="T44" fmla="*/ 52 w 65"/>
                <a:gd name="T45" fmla="*/ 56 h 65"/>
                <a:gd name="T46" fmla="*/ 57 w 65"/>
                <a:gd name="T47" fmla="*/ 55 h 65"/>
                <a:gd name="T48" fmla="*/ 57 w 65"/>
                <a:gd name="T49" fmla="*/ 49 h 65"/>
                <a:gd name="T50" fmla="*/ 57 w 65"/>
                <a:gd name="T51" fmla="*/ 44 h 65"/>
                <a:gd name="T52" fmla="*/ 61 w 65"/>
                <a:gd name="T53" fmla="*/ 43 h 65"/>
                <a:gd name="T54" fmla="*/ 65 w 65"/>
                <a:gd name="T55" fmla="*/ 40 h 65"/>
                <a:gd name="T56" fmla="*/ 62 w 65"/>
                <a:gd name="T57" fmla="*/ 35 h 65"/>
                <a:gd name="T58" fmla="*/ 59 w 65"/>
                <a:gd name="T59" fmla="*/ 30 h 65"/>
                <a:gd name="T60" fmla="*/ 62 w 65"/>
                <a:gd name="T61" fmla="*/ 28 h 65"/>
                <a:gd name="T62" fmla="*/ 64 w 65"/>
                <a:gd name="T63" fmla="*/ 22 h 65"/>
                <a:gd name="T64" fmla="*/ 59 w 65"/>
                <a:gd name="T65" fmla="*/ 19 h 65"/>
                <a:gd name="T66" fmla="*/ 55 w 65"/>
                <a:gd name="T67" fmla="*/ 17 h 65"/>
                <a:gd name="T68" fmla="*/ 56 w 65"/>
                <a:gd name="T69" fmla="*/ 13 h 65"/>
                <a:gd name="T70" fmla="*/ 55 w 65"/>
                <a:gd name="T71" fmla="*/ 8 h 65"/>
                <a:gd name="T72" fmla="*/ 49 w 65"/>
                <a:gd name="T73" fmla="*/ 8 h 65"/>
                <a:gd name="T74" fmla="*/ 44 w 65"/>
                <a:gd name="T75" fmla="*/ 8 h 65"/>
                <a:gd name="T76" fmla="*/ 43 w 65"/>
                <a:gd name="T77" fmla="*/ 4 h 65"/>
                <a:gd name="T78" fmla="*/ 39 w 65"/>
                <a:gd name="T79" fmla="*/ 0 h 65"/>
                <a:gd name="T80" fmla="*/ 34 w 65"/>
                <a:gd name="T81" fmla="*/ 3 h 65"/>
                <a:gd name="T82" fmla="*/ 30 w 65"/>
                <a:gd name="T83" fmla="*/ 6 h 65"/>
                <a:gd name="T84" fmla="*/ 27 w 65"/>
                <a:gd name="T85" fmla="*/ 3 h 65"/>
                <a:gd name="T86" fmla="*/ 22 w 65"/>
                <a:gd name="T87" fmla="*/ 1 h 65"/>
                <a:gd name="T88" fmla="*/ 19 w 65"/>
                <a:gd name="T89" fmla="*/ 6 h 65"/>
                <a:gd name="T90" fmla="*/ 17 w 65"/>
                <a:gd name="T91" fmla="*/ 10 h 65"/>
                <a:gd name="T92" fmla="*/ 13 w 65"/>
                <a:gd name="T93" fmla="*/ 9 h 65"/>
                <a:gd name="T94" fmla="*/ 8 w 65"/>
                <a:gd name="T95" fmla="*/ 10 h 65"/>
                <a:gd name="T96" fmla="*/ 7 w 65"/>
                <a:gd name="T97" fmla="*/ 16 h 65"/>
                <a:gd name="T98" fmla="*/ 27 w 65"/>
                <a:gd name="T99" fmla="*/ 15 h 65"/>
                <a:gd name="T100" fmla="*/ 50 w 65"/>
                <a:gd name="T101" fmla="*/ 27 h 65"/>
                <a:gd name="T102" fmla="*/ 38 w 65"/>
                <a:gd name="T103" fmla="*/ 51 h 65"/>
                <a:gd name="T104" fmla="*/ 14 w 65"/>
                <a:gd name="T105" fmla="*/ 38 h 65"/>
                <a:gd name="T106" fmla="*/ 27 w 65"/>
                <a:gd name="T107" fmla="*/ 1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" h="65">
                  <a:moveTo>
                    <a:pt x="7" y="16"/>
                  </a:moveTo>
                  <a:cubicBezTo>
                    <a:pt x="9" y="17"/>
                    <a:pt x="8" y="20"/>
                    <a:pt x="8" y="21"/>
                  </a:cubicBezTo>
                  <a:cubicBezTo>
                    <a:pt x="8" y="22"/>
                    <a:pt x="6" y="22"/>
                    <a:pt x="4" y="22"/>
                  </a:cubicBezTo>
                  <a:cubicBezTo>
                    <a:pt x="2" y="22"/>
                    <a:pt x="1" y="23"/>
                    <a:pt x="0" y="26"/>
                  </a:cubicBezTo>
                  <a:cubicBezTo>
                    <a:pt x="0" y="28"/>
                    <a:pt x="1" y="30"/>
                    <a:pt x="2" y="31"/>
                  </a:cubicBezTo>
                  <a:cubicBezTo>
                    <a:pt x="4" y="31"/>
                    <a:pt x="5" y="34"/>
                    <a:pt x="5" y="35"/>
                  </a:cubicBezTo>
                  <a:cubicBezTo>
                    <a:pt x="6" y="36"/>
                    <a:pt x="4" y="37"/>
                    <a:pt x="3" y="38"/>
                  </a:cubicBezTo>
                  <a:cubicBezTo>
                    <a:pt x="1" y="38"/>
                    <a:pt x="0" y="40"/>
                    <a:pt x="1" y="43"/>
                  </a:cubicBezTo>
                  <a:cubicBezTo>
                    <a:pt x="2" y="45"/>
                    <a:pt x="4" y="46"/>
                    <a:pt x="5" y="46"/>
                  </a:cubicBezTo>
                  <a:cubicBezTo>
                    <a:pt x="7" y="45"/>
                    <a:pt x="9" y="46"/>
                    <a:pt x="9" y="46"/>
                  </a:cubicBezTo>
                  <a:cubicBezTo>
                    <a:pt x="10" y="47"/>
                    <a:pt x="10" y="51"/>
                    <a:pt x="9" y="52"/>
                  </a:cubicBezTo>
                  <a:cubicBezTo>
                    <a:pt x="8" y="53"/>
                    <a:pt x="8" y="55"/>
                    <a:pt x="10" y="57"/>
                  </a:cubicBezTo>
                  <a:cubicBezTo>
                    <a:pt x="12" y="59"/>
                    <a:pt x="14" y="59"/>
                    <a:pt x="16" y="58"/>
                  </a:cubicBezTo>
                  <a:cubicBezTo>
                    <a:pt x="17" y="56"/>
                    <a:pt x="20" y="57"/>
                    <a:pt x="21" y="57"/>
                  </a:cubicBezTo>
                  <a:cubicBezTo>
                    <a:pt x="22" y="57"/>
                    <a:pt x="22" y="59"/>
                    <a:pt x="22" y="61"/>
                  </a:cubicBezTo>
                  <a:cubicBezTo>
                    <a:pt x="22" y="63"/>
                    <a:pt x="23" y="64"/>
                    <a:pt x="25" y="65"/>
                  </a:cubicBezTo>
                  <a:cubicBezTo>
                    <a:pt x="28" y="65"/>
                    <a:pt x="30" y="64"/>
                    <a:pt x="30" y="63"/>
                  </a:cubicBezTo>
                  <a:cubicBezTo>
                    <a:pt x="31" y="61"/>
                    <a:pt x="34" y="60"/>
                    <a:pt x="35" y="60"/>
                  </a:cubicBezTo>
                  <a:cubicBezTo>
                    <a:pt x="36" y="59"/>
                    <a:pt x="37" y="61"/>
                    <a:pt x="37" y="62"/>
                  </a:cubicBezTo>
                  <a:cubicBezTo>
                    <a:pt x="38" y="64"/>
                    <a:pt x="40" y="65"/>
                    <a:pt x="43" y="64"/>
                  </a:cubicBezTo>
                  <a:cubicBezTo>
                    <a:pt x="45" y="63"/>
                    <a:pt x="46" y="61"/>
                    <a:pt x="46" y="60"/>
                  </a:cubicBezTo>
                  <a:cubicBezTo>
                    <a:pt x="45" y="58"/>
                    <a:pt x="47" y="55"/>
                    <a:pt x="48" y="55"/>
                  </a:cubicBezTo>
                  <a:cubicBezTo>
                    <a:pt x="49" y="54"/>
                    <a:pt x="50" y="55"/>
                    <a:pt x="52" y="56"/>
                  </a:cubicBezTo>
                  <a:cubicBezTo>
                    <a:pt x="53" y="57"/>
                    <a:pt x="55" y="57"/>
                    <a:pt x="57" y="55"/>
                  </a:cubicBezTo>
                  <a:cubicBezTo>
                    <a:pt x="58" y="53"/>
                    <a:pt x="59" y="51"/>
                    <a:pt x="57" y="49"/>
                  </a:cubicBezTo>
                  <a:cubicBezTo>
                    <a:pt x="56" y="48"/>
                    <a:pt x="56" y="45"/>
                    <a:pt x="57" y="44"/>
                  </a:cubicBezTo>
                  <a:cubicBezTo>
                    <a:pt x="57" y="43"/>
                    <a:pt x="59" y="43"/>
                    <a:pt x="61" y="43"/>
                  </a:cubicBezTo>
                  <a:cubicBezTo>
                    <a:pt x="62" y="44"/>
                    <a:pt x="64" y="42"/>
                    <a:pt x="65" y="40"/>
                  </a:cubicBezTo>
                  <a:cubicBezTo>
                    <a:pt x="65" y="37"/>
                    <a:pt x="64" y="35"/>
                    <a:pt x="62" y="35"/>
                  </a:cubicBezTo>
                  <a:cubicBezTo>
                    <a:pt x="61" y="34"/>
                    <a:pt x="59" y="31"/>
                    <a:pt x="59" y="30"/>
                  </a:cubicBezTo>
                  <a:cubicBezTo>
                    <a:pt x="59" y="29"/>
                    <a:pt x="60" y="28"/>
                    <a:pt x="62" y="28"/>
                  </a:cubicBezTo>
                  <a:cubicBezTo>
                    <a:pt x="64" y="27"/>
                    <a:pt x="65" y="25"/>
                    <a:pt x="64" y="22"/>
                  </a:cubicBezTo>
                  <a:cubicBezTo>
                    <a:pt x="63" y="20"/>
                    <a:pt x="61" y="19"/>
                    <a:pt x="59" y="19"/>
                  </a:cubicBezTo>
                  <a:cubicBezTo>
                    <a:pt x="58" y="20"/>
                    <a:pt x="55" y="18"/>
                    <a:pt x="55" y="17"/>
                  </a:cubicBezTo>
                  <a:cubicBezTo>
                    <a:pt x="54" y="16"/>
                    <a:pt x="54" y="15"/>
                    <a:pt x="56" y="13"/>
                  </a:cubicBezTo>
                  <a:cubicBezTo>
                    <a:pt x="57" y="12"/>
                    <a:pt x="56" y="10"/>
                    <a:pt x="55" y="8"/>
                  </a:cubicBezTo>
                  <a:cubicBezTo>
                    <a:pt x="53" y="7"/>
                    <a:pt x="50" y="6"/>
                    <a:pt x="49" y="8"/>
                  </a:cubicBezTo>
                  <a:cubicBezTo>
                    <a:pt x="48" y="9"/>
                    <a:pt x="45" y="9"/>
                    <a:pt x="44" y="8"/>
                  </a:cubicBezTo>
                  <a:cubicBezTo>
                    <a:pt x="43" y="8"/>
                    <a:pt x="43" y="6"/>
                    <a:pt x="43" y="4"/>
                  </a:cubicBezTo>
                  <a:cubicBezTo>
                    <a:pt x="43" y="3"/>
                    <a:pt x="42" y="1"/>
                    <a:pt x="39" y="0"/>
                  </a:cubicBezTo>
                  <a:cubicBezTo>
                    <a:pt x="37" y="0"/>
                    <a:pt x="35" y="1"/>
                    <a:pt x="34" y="3"/>
                  </a:cubicBezTo>
                  <a:cubicBezTo>
                    <a:pt x="34" y="4"/>
                    <a:pt x="31" y="6"/>
                    <a:pt x="30" y="6"/>
                  </a:cubicBezTo>
                  <a:cubicBezTo>
                    <a:pt x="29" y="6"/>
                    <a:pt x="28" y="5"/>
                    <a:pt x="27" y="3"/>
                  </a:cubicBezTo>
                  <a:cubicBezTo>
                    <a:pt x="27" y="1"/>
                    <a:pt x="25" y="0"/>
                    <a:pt x="22" y="1"/>
                  </a:cubicBezTo>
                  <a:cubicBezTo>
                    <a:pt x="20" y="2"/>
                    <a:pt x="19" y="4"/>
                    <a:pt x="19" y="6"/>
                  </a:cubicBezTo>
                  <a:cubicBezTo>
                    <a:pt x="20" y="7"/>
                    <a:pt x="18" y="10"/>
                    <a:pt x="17" y="10"/>
                  </a:cubicBezTo>
                  <a:cubicBezTo>
                    <a:pt x="16" y="11"/>
                    <a:pt x="14" y="11"/>
                    <a:pt x="13" y="9"/>
                  </a:cubicBezTo>
                  <a:cubicBezTo>
                    <a:pt x="12" y="8"/>
                    <a:pt x="10" y="9"/>
                    <a:pt x="8" y="10"/>
                  </a:cubicBezTo>
                  <a:cubicBezTo>
                    <a:pt x="6" y="12"/>
                    <a:pt x="6" y="15"/>
                    <a:pt x="7" y="16"/>
                  </a:cubicBezTo>
                  <a:close/>
                  <a:moveTo>
                    <a:pt x="27" y="15"/>
                  </a:moveTo>
                  <a:cubicBezTo>
                    <a:pt x="37" y="11"/>
                    <a:pt x="47" y="17"/>
                    <a:pt x="50" y="27"/>
                  </a:cubicBezTo>
                  <a:cubicBezTo>
                    <a:pt x="54" y="37"/>
                    <a:pt x="48" y="47"/>
                    <a:pt x="38" y="51"/>
                  </a:cubicBezTo>
                  <a:cubicBezTo>
                    <a:pt x="28" y="54"/>
                    <a:pt x="18" y="48"/>
                    <a:pt x="14" y="38"/>
                  </a:cubicBezTo>
                  <a:cubicBezTo>
                    <a:pt x="11" y="28"/>
                    <a:pt x="17" y="18"/>
                    <a:pt x="27" y="15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 noEditPoints="1"/>
            </p:cNvSpPr>
            <p:nvPr/>
          </p:nvSpPr>
          <p:spPr bwMode="auto">
            <a:xfrm>
              <a:off x="3109" y="2876"/>
              <a:ext cx="99" cy="100"/>
            </a:xfrm>
            <a:custGeom>
              <a:avLst/>
              <a:gdLst>
                <a:gd name="T0" fmla="*/ 5 w 42"/>
                <a:gd name="T1" fmla="*/ 10 h 42"/>
                <a:gd name="T2" fmla="*/ 6 w 42"/>
                <a:gd name="T3" fmla="*/ 14 h 42"/>
                <a:gd name="T4" fmla="*/ 3 w 42"/>
                <a:gd name="T5" fmla="*/ 14 h 42"/>
                <a:gd name="T6" fmla="*/ 1 w 42"/>
                <a:gd name="T7" fmla="*/ 17 h 42"/>
                <a:gd name="T8" fmla="*/ 2 w 42"/>
                <a:gd name="T9" fmla="*/ 20 h 42"/>
                <a:gd name="T10" fmla="*/ 4 w 42"/>
                <a:gd name="T11" fmla="*/ 23 h 42"/>
                <a:gd name="T12" fmla="*/ 2 w 42"/>
                <a:gd name="T13" fmla="*/ 24 h 42"/>
                <a:gd name="T14" fmla="*/ 1 w 42"/>
                <a:gd name="T15" fmla="*/ 28 h 42"/>
                <a:gd name="T16" fmla="*/ 4 w 42"/>
                <a:gd name="T17" fmla="*/ 30 h 42"/>
                <a:gd name="T18" fmla="*/ 7 w 42"/>
                <a:gd name="T19" fmla="*/ 30 h 42"/>
                <a:gd name="T20" fmla="*/ 6 w 42"/>
                <a:gd name="T21" fmla="*/ 33 h 42"/>
                <a:gd name="T22" fmla="*/ 7 w 42"/>
                <a:gd name="T23" fmla="*/ 37 h 42"/>
                <a:gd name="T24" fmla="*/ 11 w 42"/>
                <a:gd name="T25" fmla="*/ 37 h 42"/>
                <a:gd name="T26" fmla="*/ 14 w 42"/>
                <a:gd name="T27" fmla="*/ 37 h 42"/>
                <a:gd name="T28" fmla="*/ 15 w 42"/>
                <a:gd name="T29" fmla="*/ 39 h 42"/>
                <a:gd name="T30" fmla="*/ 17 w 42"/>
                <a:gd name="T31" fmla="*/ 42 h 42"/>
                <a:gd name="T32" fmla="*/ 20 w 42"/>
                <a:gd name="T33" fmla="*/ 40 h 42"/>
                <a:gd name="T34" fmla="*/ 23 w 42"/>
                <a:gd name="T35" fmla="*/ 38 h 42"/>
                <a:gd name="T36" fmla="*/ 25 w 42"/>
                <a:gd name="T37" fmla="*/ 40 h 42"/>
                <a:gd name="T38" fmla="*/ 28 w 42"/>
                <a:gd name="T39" fmla="*/ 41 h 42"/>
                <a:gd name="T40" fmla="*/ 30 w 42"/>
                <a:gd name="T41" fmla="*/ 38 h 42"/>
                <a:gd name="T42" fmla="*/ 31 w 42"/>
                <a:gd name="T43" fmla="*/ 35 h 42"/>
                <a:gd name="T44" fmla="*/ 34 w 42"/>
                <a:gd name="T45" fmla="*/ 36 h 42"/>
                <a:gd name="T46" fmla="*/ 37 w 42"/>
                <a:gd name="T47" fmla="*/ 35 h 42"/>
                <a:gd name="T48" fmla="*/ 38 w 42"/>
                <a:gd name="T49" fmla="*/ 32 h 42"/>
                <a:gd name="T50" fmla="*/ 37 w 42"/>
                <a:gd name="T51" fmla="*/ 28 h 42"/>
                <a:gd name="T52" fmla="*/ 40 w 42"/>
                <a:gd name="T53" fmla="*/ 28 h 42"/>
                <a:gd name="T54" fmla="*/ 42 w 42"/>
                <a:gd name="T55" fmla="*/ 26 h 42"/>
                <a:gd name="T56" fmla="*/ 41 w 42"/>
                <a:gd name="T57" fmla="*/ 22 h 42"/>
                <a:gd name="T58" fmla="*/ 39 w 42"/>
                <a:gd name="T59" fmla="*/ 20 h 42"/>
                <a:gd name="T60" fmla="*/ 41 w 42"/>
                <a:gd name="T61" fmla="*/ 18 h 42"/>
                <a:gd name="T62" fmla="*/ 42 w 42"/>
                <a:gd name="T63" fmla="*/ 15 h 42"/>
                <a:gd name="T64" fmla="*/ 39 w 42"/>
                <a:gd name="T65" fmla="*/ 13 h 42"/>
                <a:gd name="T66" fmla="*/ 36 w 42"/>
                <a:gd name="T67" fmla="*/ 11 h 42"/>
                <a:gd name="T68" fmla="*/ 36 w 42"/>
                <a:gd name="T69" fmla="*/ 9 h 42"/>
                <a:gd name="T70" fmla="*/ 36 w 42"/>
                <a:gd name="T71" fmla="*/ 5 h 42"/>
                <a:gd name="T72" fmla="*/ 32 w 42"/>
                <a:gd name="T73" fmla="*/ 5 h 42"/>
                <a:gd name="T74" fmla="*/ 29 w 42"/>
                <a:gd name="T75" fmla="*/ 5 h 42"/>
                <a:gd name="T76" fmla="*/ 28 w 42"/>
                <a:gd name="T77" fmla="*/ 3 h 42"/>
                <a:gd name="T78" fmla="*/ 26 w 42"/>
                <a:gd name="T79" fmla="*/ 0 h 42"/>
                <a:gd name="T80" fmla="*/ 23 w 42"/>
                <a:gd name="T81" fmla="*/ 2 h 42"/>
                <a:gd name="T82" fmla="*/ 20 w 42"/>
                <a:gd name="T83" fmla="*/ 4 h 42"/>
                <a:gd name="T84" fmla="*/ 18 w 42"/>
                <a:gd name="T85" fmla="*/ 2 h 42"/>
                <a:gd name="T86" fmla="*/ 15 w 42"/>
                <a:gd name="T87" fmla="*/ 1 h 42"/>
                <a:gd name="T88" fmla="*/ 13 w 42"/>
                <a:gd name="T89" fmla="*/ 4 h 42"/>
                <a:gd name="T90" fmla="*/ 12 w 42"/>
                <a:gd name="T91" fmla="*/ 7 h 42"/>
                <a:gd name="T92" fmla="*/ 9 w 42"/>
                <a:gd name="T93" fmla="*/ 6 h 42"/>
                <a:gd name="T94" fmla="*/ 6 w 42"/>
                <a:gd name="T95" fmla="*/ 7 h 42"/>
                <a:gd name="T96" fmla="*/ 5 w 42"/>
                <a:gd name="T97" fmla="*/ 10 h 42"/>
                <a:gd name="T98" fmla="*/ 18 w 42"/>
                <a:gd name="T99" fmla="*/ 9 h 42"/>
                <a:gd name="T100" fmla="*/ 33 w 42"/>
                <a:gd name="T101" fmla="*/ 17 h 42"/>
                <a:gd name="T102" fmla="*/ 25 w 42"/>
                <a:gd name="T103" fmla="*/ 33 h 42"/>
                <a:gd name="T104" fmla="*/ 10 w 42"/>
                <a:gd name="T105" fmla="*/ 25 h 42"/>
                <a:gd name="T106" fmla="*/ 18 w 42"/>
                <a:gd name="T107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42">
                  <a:moveTo>
                    <a:pt x="5" y="10"/>
                  </a:moveTo>
                  <a:cubicBezTo>
                    <a:pt x="6" y="11"/>
                    <a:pt x="6" y="13"/>
                    <a:pt x="6" y="14"/>
                  </a:cubicBezTo>
                  <a:cubicBezTo>
                    <a:pt x="5" y="14"/>
                    <a:pt x="4" y="15"/>
                    <a:pt x="3" y="14"/>
                  </a:cubicBezTo>
                  <a:cubicBezTo>
                    <a:pt x="2" y="14"/>
                    <a:pt x="1" y="15"/>
                    <a:pt x="1" y="17"/>
                  </a:cubicBezTo>
                  <a:cubicBezTo>
                    <a:pt x="0" y="18"/>
                    <a:pt x="1" y="20"/>
                    <a:pt x="2" y="20"/>
                  </a:cubicBezTo>
                  <a:cubicBezTo>
                    <a:pt x="3" y="20"/>
                    <a:pt x="4" y="22"/>
                    <a:pt x="4" y="23"/>
                  </a:cubicBezTo>
                  <a:cubicBezTo>
                    <a:pt x="4" y="23"/>
                    <a:pt x="3" y="24"/>
                    <a:pt x="2" y="24"/>
                  </a:cubicBezTo>
                  <a:cubicBezTo>
                    <a:pt x="1" y="25"/>
                    <a:pt x="1" y="26"/>
                    <a:pt x="1" y="28"/>
                  </a:cubicBezTo>
                  <a:cubicBezTo>
                    <a:pt x="2" y="29"/>
                    <a:pt x="3" y="30"/>
                    <a:pt x="4" y="30"/>
                  </a:cubicBezTo>
                  <a:cubicBezTo>
                    <a:pt x="5" y="29"/>
                    <a:pt x="6" y="29"/>
                    <a:pt x="7" y="30"/>
                  </a:cubicBezTo>
                  <a:cubicBezTo>
                    <a:pt x="7" y="31"/>
                    <a:pt x="7" y="33"/>
                    <a:pt x="6" y="33"/>
                  </a:cubicBezTo>
                  <a:cubicBezTo>
                    <a:pt x="6" y="34"/>
                    <a:pt x="6" y="36"/>
                    <a:pt x="7" y="37"/>
                  </a:cubicBezTo>
                  <a:cubicBezTo>
                    <a:pt x="8" y="38"/>
                    <a:pt x="10" y="38"/>
                    <a:pt x="11" y="37"/>
                  </a:cubicBezTo>
                  <a:cubicBezTo>
                    <a:pt x="11" y="36"/>
                    <a:pt x="13" y="37"/>
                    <a:pt x="14" y="37"/>
                  </a:cubicBezTo>
                  <a:cubicBezTo>
                    <a:pt x="15" y="37"/>
                    <a:pt x="15" y="38"/>
                    <a:pt x="15" y="39"/>
                  </a:cubicBezTo>
                  <a:cubicBezTo>
                    <a:pt x="14" y="40"/>
                    <a:pt x="15" y="42"/>
                    <a:pt x="17" y="42"/>
                  </a:cubicBezTo>
                  <a:cubicBezTo>
                    <a:pt x="18" y="42"/>
                    <a:pt x="20" y="42"/>
                    <a:pt x="20" y="40"/>
                  </a:cubicBezTo>
                  <a:cubicBezTo>
                    <a:pt x="20" y="39"/>
                    <a:pt x="22" y="38"/>
                    <a:pt x="23" y="38"/>
                  </a:cubicBezTo>
                  <a:cubicBezTo>
                    <a:pt x="23" y="38"/>
                    <a:pt x="24" y="39"/>
                    <a:pt x="25" y="40"/>
                  </a:cubicBezTo>
                  <a:cubicBezTo>
                    <a:pt x="25" y="41"/>
                    <a:pt x="26" y="42"/>
                    <a:pt x="28" y="41"/>
                  </a:cubicBezTo>
                  <a:cubicBezTo>
                    <a:pt x="29" y="41"/>
                    <a:pt x="30" y="40"/>
                    <a:pt x="30" y="38"/>
                  </a:cubicBezTo>
                  <a:cubicBezTo>
                    <a:pt x="30" y="37"/>
                    <a:pt x="31" y="36"/>
                    <a:pt x="31" y="35"/>
                  </a:cubicBezTo>
                  <a:cubicBezTo>
                    <a:pt x="32" y="35"/>
                    <a:pt x="33" y="35"/>
                    <a:pt x="34" y="36"/>
                  </a:cubicBezTo>
                  <a:cubicBezTo>
                    <a:pt x="35" y="37"/>
                    <a:pt x="36" y="36"/>
                    <a:pt x="37" y="35"/>
                  </a:cubicBezTo>
                  <a:cubicBezTo>
                    <a:pt x="38" y="34"/>
                    <a:pt x="38" y="33"/>
                    <a:pt x="38" y="32"/>
                  </a:cubicBezTo>
                  <a:cubicBezTo>
                    <a:pt x="37" y="31"/>
                    <a:pt x="37" y="29"/>
                    <a:pt x="37" y="28"/>
                  </a:cubicBezTo>
                  <a:cubicBezTo>
                    <a:pt x="37" y="28"/>
                    <a:pt x="39" y="28"/>
                    <a:pt x="40" y="28"/>
                  </a:cubicBezTo>
                  <a:cubicBezTo>
                    <a:pt x="41" y="28"/>
                    <a:pt x="42" y="27"/>
                    <a:pt x="42" y="26"/>
                  </a:cubicBezTo>
                  <a:cubicBezTo>
                    <a:pt x="42" y="24"/>
                    <a:pt x="42" y="23"/>
                    <a:pt x="41" y="22"/>
                  </a:cubicBezTo>
                  <a:cubicBezTo>
                    <a:pt x="40" y="22"/>
                    <a:pt x="39" y="20"/>
                    <a:pt x="39" y="20"/>
                  </a:cubicBezTo>
                  <a:cubicBezTo>
                    <a:pt x="39" y="19"/>
                    <a:pt x="39" y="18"/>
                    <a:pt x="41" y="18"/>
                  </a:cubicBezTo>
                  <a:cubicBezTo>
                    <a:pt x="42" y="18"/>
                    <a:pt x="42" y="16"/>
                    <a:pt x="42" y="15"/>
                  </a:cubicBezTo>
                  <a:cubicBezTo>
                    <a:pt x="41" y="13"/>
                    <a:pt x="40" y="12"/>
                    <a:pt x="39" y="13"/>
                  </a:cubicBezTo>
                  <a:cubicBezTo>
                    <a:pt x="38" y="13"/>
                    <a:pt x="36" y="12"/>
                    <a:pt x="36" y="11"/>
                  </a:cubicBezTo>
                  <a:cubicBezTo>
                    <a:pt x="35" y="11"/>
                    <a:pt x="36" y="10"/>
                    <a:pt x="36" y="9"/>
                  </a:cubicBezTo>
                  <a:cubicBezTo>
                    <a:pt x="37" y="8"/>
                    <a:pt x="37" y="6"/>
                    <a:pt x="36" y="5"/>
                  </a:cubicBezTo>
                  <a:cubicBezTo>
                    <a:pt x="35" y="4"/>
                    <a:pt x="33" y="4"/>
                    <a:pt x="32" y="5"/>
                  </a:cubicBezTo>
                  <a:cubicBezTo>
                    <a:pt x="31" y="6"/>
                    <a:pt x="29" y="6"/>
                    <a:pt x="29" y="5"/>
                  </a:cubicBezTo>
                  <a:cubicBezTo>
                    <a:pt x="28" y="5"/>
                    <a:pt x="28" y="4"/>
                    <a:pt x="28" y="3"/>
                  </a:cubicBezTo>
                  <a:cubicBezTo>
                    <a:pt x="28" y="2"/>
                    <a:pt x="27" y="1"/>
                    <a:pt x="26" y="0"/>
                  </a:cubicBezTo>
                  <a:cubicBezTo>
                    <a:pt x="24" y="0"/>
                    <a:pt x="23" y="1"/>
                    <a:pt x="23" y="2"/>
                  </a:cubicBezTo>
                  <a:cubicBezTo>
                    <a:pt x="23" y="3"/>
                    <a:pt x="21" y="4"/>
                    <a:pt x="20" y="4"/>
                  </a:cubicBezTo>
                  <a:cubicBezTo>
                    <a:pt x="19" y="4"/>
                    <a:pt x="19" y="3"/>
                    <a:pt x="18" y="2"/>
                  </a:cubicBezTo>
                  <a:cubicBezTo>
                    <a:pt x="18" y="1"/>
                    <a:pt x="16" y="0"/>
                    <a:pt x="15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1" y="7"/>
                    <a:pt x="10" y="7"/>
                    <a:pt x="9" y="6"/>
                  </a:cubicBezTo>
                  <a:cubicBezTo>
                    <a:pt x="8" y="5"/>
                    <a:pt x="7" y="6"/>
                    <a:pt x="6" y="7"/>
                  </a:cubicBezTo>
                  <a:cubicBezTo>
                    <a:pt x="5" y="8"/>
                    <a:pt x="4" y="10"/>
                    <a:pt x="5" y="10"/>
                  </a:cubicBezTo>
                  <a:close/>
                  <a:moveTo>
                    <a:pt x="18" y="9"/>
                  </a:moveTo>
                  <a:cubicBezTo>
                    <a:pt x="24" y="7"/>
                    <a:pt x="31" y="11"/>
                    <a:pt x="33" y="17"/>
                  </a:cubicBezTo>
                  <a:cubicBezTo>
                    <a:pt x="35" y="24"/>
                    <a:pt x="32" y="31"/>
                    <a:pt x="25" y="33"/>
                  </a:cubicBezTo>
                  <a:cubicBezTo>
                    <a:pt x="19" y="35"/>
                    <a:pt x="12" y="31"/>
                    <a:pt x="10" y="25"/>
                  </a:cubicBezTo>
                  <a:cubicBezTo>
                    <a:pt x="8" y="18"/>
                    <a:pt x="11" y="12"/>
                    <a:pt x="18" y="9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 noEditPoints="1"/>
            </p:cNvSpPr>
            <p:nvPr/>
          </p:nvSpPr>
          <p:spPr bwMode="auto">
            <a:xfrm>
              <a:off x="3111" y="2976"/>
              <a:ext cx="76" cy="76"/>
            </a:xfrm>
            <a:custGeom>
              <a:avLst/>
              <a:gdLst>
                <a:gd name="T0" fmla="*/ 3 w 32"/>
                <a:gd name="T1" fmla="*/ 8 h 32"/>
                <a:gd name="T2" fmla="*/ 4 w 32"/>
                <a:gd name="T3" fmla="*/ 10 h 32"/>
                <a:gd name="T4" fmla="*/ 2 w 32"/>
                <a:gd name="T5" fmla="*/ 11 h 32"/>
                <a:gd name="T6" fmla="*/ 0 w 32"/>
                <a:gd name="T7" fmla="*/ 13 h 32"/>
                <a:gd name="T8" fmla="*/ 1 w 32"/>
                <a:gd name="T9" fmla="*/ 15 h 32"/>
                <a:gd name="T10" fmla="*/ 2 w 32"/>
                <a:gd name="T11" fmla="*/ 17 h 32"/>
                <a:gd name="T12" fmla="*/ 1 w 32"/>
                <a:gd name="T13" fmla="*/ 19 h 32"/>
                <a:gd name="T14" fmla="*/ 0 w 32"/>
                <a:gd name="T15" fmla="*/ 21 h 32"/>
                <a:gd name="T16" fmla="*/ 2 w 32"/>
                <a:gd name="T17" fmla="*/ 23 h 32"/>
                <a:gd name="T18" fmla="*/ 4 w 32"/>
                <a:gd name="T19" fmla="*/ 23 h 32"/>
                <a:gd name="T20" fmla="*/ 4 w 32"/>
                <a:gd name="T21" fmla="*/ 26 h 32"/>
                <a:gd name="T22" fmla="*/ 5 w 32"/>
                <a:gd name="T23" fmla="*/ 28 h 32"/>
                <a:gd name="T24" fmla="*/ 7 w 32"/>
                <a:gd name="T25" fmla="*/ 29 h 32"/>
                <a:gd name="T26" fmla="*/ 10 w 32"/>
                <a:gd name="T27" fmla="*/ 28 h 32"/>
                <a:gd name="T28" fmla="*/ 11 w 32"/>
                <a:gd name="T29" fmla="*/ 30 h 32"/>
                <a:gd name="T30" fmla="*/ 12 w 32"/>
                <a:gd name="T31" fmla="*/ 32 h 32"/>
                <a:gd name="T32" fmla="*/ 15 w 32"/>
                <a:gd name="T33" fmla="*/ 31 h 32"/>
                <a:gd name="T34" fmla="*/ 17 w 32"/>
                <a:gd name="T35" fmla="*/ 29 h 32"/>
                <a:gd name="T36" fmla="*/ 18 w 32"/>
                <a:gd name="T37" fmla="*/ 31 h 32"/>
                <a:gd name="T38" fmla="*/ 21 w 32"/>
                <a:gd name="T39" fmla="*/ 32 h 32"/>
                <a:gd name="T40" fmla="*/ 22 w 32"/>
                <a:gd name="T41" fmla="*/ 30 h 32"/>
                <a:gd name="T42" fmla="*/ 23 w 32"/>
                <a:gd name="T43" fmla="*/ 27 h 32"/>
                <a:gd name="T44" fmla="*/ 25 w 32"/>
                <a:gd name="T45" fmla="*/ 28 h 32"/>
                <a:gd name="T46" fmla="*/ 28 w 32"/>
                <a:gd name="T47" fmla="*/ 27 h 32"/>
                <a:gd name="T48" fmla="*/ 28 w 32"/>
                <a:gd name="T49" fmla="*/ 24 h 32"/>
                <a:gd name="T50" fmla="*/ 28 w 32"/>
                <a:gd name="T51" fmla="*/ 22 h 32"/>
                <a:gd name="T52" fmla="*/ 30 w 32"/>
                <a:gd name="T53" fmla="*/ 21 h 32"/>
                <a:gd name="T54" fmla="*/ 32 w 32"/>
                <a:gd name="T55" fmla="*/ 20 h 32"/>
                <a:gd name="T56" fmla="*/ 31 w 32"/>
                <a:gd name="T57" fmla="*/ 17 h 32"/>
                <a:gd name="T58" fmla="*/ 29 w 32"/>
                <a:gd name="T59" fmla="*/ 15 h 32"/>
                <a:gd name="T60" fmla="*/ 30 w 32"/>
                <a:gd name="T61" fmla="*/ 14 h 32"/>
                <a:gd name="T62" fmla="*/ 31 w 32"/>
                <a:gd name="T63" fmla="*/ 11 h 32"/>
                <a:gd name="T64" fmla="*/ 29 w 32"/>
                <a:gd name="T65" fmla="*/ 10 h 32"/>
                <a:gd name="T66" fmla="*/ 27 w 32"/>
                <a:gd name="T67" fmla="*/ 9 h 32"/>
                <a:gd name="T68" fmla="*/ 27 w 32"/>
                <a:gd name="T69" fmla="*/ 7 h 32"/>
                <a:gd name="T70" fmla="*/ 27 w 32"/>
                <a:gd name="T71" fmla="*/ 4 h 32"/>
                <a:gd name="T72" fmla="*/ 24 w 32"/>
                <a:gd name="T73" fmla="*/ 4 h 32"/>
                <a:gd name="T74" fmla="*/ 21 w 32"/>
                <a:gd name="T75" fmla="*/ 4 h 32"/>
                <a:gd name="T76" fmla="*/ 21 w 32"/>
                <a:gd name="T77" fmla="*/ 2 h 32"/>
                <a:gd name="T78" fmla="*/ 19 w 32"/>
                <a:gd name="T79" fmla="*/ 0 h 32"/>
                <a:gd name="T80" fmla="*/ 17 w 32"/>
                <a:gd name="T81" fmla="*/ 1 h 32"/>
                <a:gd name="T82" fmla="*/ 15 w 32"/>
                <a:gd name="T83" fmla="*/ 3 h 32"/>
                <a:gd name="T84" fmla="*/ 13 w 32"/>
                <a:gd name="T85" fmla="*/ 1 h 32"/>
                <a:gd name="T86" fmla="*/ 11 w 32"/>
                <a:gd name="T87" fmla="*/ 1 h 32"/>
                <a:gd name="T88" fmla="*/ 9 w 32"/>
                <a:gd name="T89" fmla="*/ 3 h 32"/>
                <a:gd name="T90" fmla="*/ 8 w 32"/>
                <a:gd name="T91" fmla="*/ 5 h 32"/>
                <a:gd name="T92" fmla="*/ 6 w 32"/>
                <a:gd name="T93" fmla="*/ 5 h 32"/>
                <a:gd name="T94" fmla="*/ 4 w 32"/>
                <a:gd name="T95" fmla="*/ 5 h 32"/>
                <a:gd name="T96" fmla="*/ 3 w 32"/>
                <a:gd name="T97" fmla="*/ 8 h 32"/>
                <a:gd name="T98" fmla="*/ 13 w 32"/>
                <a:gd name="T99" fmla="*/ 7 h 32"/>
                <a:gd name="T100" fmla="*/ 25 w 32"/>
                <a:gd name="T101" fmla="*/ 13 h 32"/>
                <a:gd name="T102" fmla="*/ 19 w 32"/>
                <a:gd name="T103" fmla="*/ 25 h 32"/>
                <a:gd name="T104" fmla="*/ 7 w 32"/>
                <a:gd name="T105" fmla="*/ 19 h 32"/>
                <a:gd name="T106" fmla="*/ 13 w 32"/>
                <a:gd name="T107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" h="32">
                  <a:moveTo>
                    <a:pt x="3" y="8"/>
                  </a:moveTo>
                  <a:cubicBezTo>
                    <a:pt x="4" y="8"/>
                    <a:pt x="4" y="10"/>
                    <a:pt x="4" y="10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2" y="15"/>
                    <a:pt x="2" y="17"/>
                    <a:pt x="2" y="17"/>
                  </a:cubicBezTo>
                  <a:cubicBezTo>
                    <a:pt x="3" y="18"/>
                    <a:pt x="2" y="18"/>
                    <a:pt x="1" y="19"/>
                  </a:cubicBezTo>
                  <a:cubicBezTo>
                    <a:pt x="0" y="19"/>
                    <a:pt x="0" y="20"/>
                    <a:pt x="0" y="21"/>
                  </a:cubicBezTo>
                  <a:cubicBezTo>
                    <a:pt x="1" y="22"/>
                    <a:pt x="2" y="23"/>
                    <a:pt x="2" y="23"/>
                  </a:cubicBezTo>
                  <a:cubicBezTo>
                    <a:pt x="3" y="22"/>
                    <a:pt x="4" y="23"/>
                    <a:pt x="4" y="23"/>
                  </a:cubicBezTo>
                  <a:cubicBezTo>
                    <a:pt x="5" y="23"/>
                    <a:pt x="5" y="25"/>
                    <a:pt x="4" y="26"/>
                  </a:cubicBezTo>
                  <a:cubicBezTo>
                    <a:pt x="4" y="26"/>
                    <a:pt x="4" y="27"/>
                    <a:pt x="5" y="28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8" y="28"/>
                    <a:pt x="10" y="28"/>
                    <a:pt x="10" y="28"/>
                  </a:cubicBezTo>
                  <a:cubicBezTo>
                    <a:pt x="11" y="28"/>
                    <a:pt x="11" y="29"/>
                    <a:pt x="11" y="30"/>
                  </a:cubicBezTo>
                  <a:cubicBezTo>
                    <a:pt x="10" y="31"/>
                    <a:pt x="11" y="32"/>
                    <a:pt x="12" y="32"/>
                  </a:cubicBezTo>
                  <a:cubicBezTo>
                    <a:pt x="13" y="32"/>
                    <a:pt x="15" y="32"/>
                    <a:pt x="15" y="31"/>
                  </a:cubicBezTo>
                  <a:cubicBezTo>
                    <a:pt x="15" y="30"/>
                    <a:pt x="16" y="30"/>
                    <a:pt x="17" y="29"/>
                  </a:cubicBezTo>
                  <a:cubicBezTo>
                    <a:pt x="17" y="29"/>
                    <a:pt x="18" y="30"/>
                    <a:pt x="18" y="31"/>
                  </a:cubicBezTo>
                  <a:cubicBezTo>
                    <a:pt x="19" y="32"/>
                    <a:pt x="20" y="32"/>
                    <a:pt x="21" y="32"/>
                  </a:cubicBezTo>
                  <a:cubicBezTo>
                    <a:pt x="22" y="31"/>
                    <a:pt x="23" y="30"/>
                    <a:pt x="22" y="30"/>
                  </a:cubicBezTo>
                  <a:cubicBezTo>
                    <a:pt x="22" y="29"/>
                    <a:pt x="23" y="27"/>
                    <a:pt x="23" y="27"/>
                  </a:cubicBezTo>
                  <a:cubicBezTo>
                    <a:pt x="24" y="27"/>
                    <a:pt x="25" y="27"/>
                    <a:pt x="25" y="28"/>
                  </a:cubicBezTo>
                  <a:cubicBezTo>
                    <a:pt x="26" y="28"/>
                    <a:pt x="27" y="28"/>
                    <a:pt x="28" y="27"/>
                  </a:cubicBezTo>
                  <a:cubicBezTo>
                    <a:pt x="29" y="26"/>
                    <a:pt x="29" y="25"/>
                    <a:pt x="28" y="24"/>
                  </a:cubicBezTo>
                  <a:cubicBezTo>
                    <a:pt x="28" y="24"/>
                    <a:pt x="28" y="22"/>
                    <a:pt x="28" y="22"/>
                  </a:cubicBezTo>
                  <a:cubicBezTo>
                    <a:pt x="28" y="21"/>
                    <a:pt x="29" y="21"/>
                    <a:pt x="30" y="21"/>
                  </a:cubicBezTo>
                  <a:cubicBezTo>
                    <a:pt x="31" y="22"/>
                    <a:pt x="31" y="21"/>
                    <a:pt x="32" y="20"/>
                  </a:cubicBezTo>
                  <a:cubicBezTo>
                    <a:pt x="32" y="18"/>
                    <a:pt x="31" y="17"/>
                    <a:pt x="31" y="17"/>
                  </a:cubicBezTo>
                  <a:cubicBezTo>
                    <a:pt x="30" y="17"/>
                    <a:pt x="29" y="16"/>
                    <a:pt x="29" y="15"/>
                  </a:cubicBezTo>
                  <a:cubicBezTo>
                    <a:pt x="29" y="15"/>
                    <a:pt x="30" y="14"/>
                    <a:pt x="30" y="14"/>
                  </a:cubicBezTo>
                  <a:cubicBezTo>
                    <a:pt x="31" y="13"/>
                    <a:pt x="32" y="12"/>
                    <a:pt x="31" y="11"/>
                  </a:cubicBezTo>
                  <a:cubicBezTo>
                    <a:pt x="31" y="10"/>
                    <a:pt x="30" y="9"/>
                    <a:pt x="29" y="10"/>
                  </a:cubicBezTo>
                  <a:cubicBezTo>
                    <a:pt x="28" y="10"/>
                    <a:pt x="27" y="9"/>
                    <a:pt x="27" y="9"/>
                  </a:cubicBezTo>
                  <a:cubicBezTo>
                    <a:pt x="26" y="8"/>
                    <a:pt x="27" y="7"/>
                    <a:pt x="27" y="7"/>
                  </a:cubicBezTo>
                  <a:cubicBezTo>
                    <a:pt x="28" y="6"/>
                    <a:pt x="28" y="5"/>
                    <a:pt x="27" y="4"/>
                  </a:cubicBezTo>
                  <a:cubicBezTo>
                    <a:pt x="26" y="3"/>
                    <a:pt x="25" y="3"/>
                    <a:pt x="24" y="4"/>
                  </a:cubicBezTo>
                  <a:cubicBezTo>
                    <a:pt x="24" y="4"/>
                    <a:pt x="22" y="4"/>
                    <a:pt x="21" y="4"/>
                  </a:cubicBezTo>
                  <a:cubicBezTo>
                    <a:pt x="21" y="4"/>
                    <a:pt x="21" y="3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8" y="0"/>
                    <a:pt x="17" y="0"/>
                    <a:pt x="17" y="1"/>
                  </a:cubicBezTo>
                  <a:cubicBezTo>
                    <a:pt x="17" y="2"/>
                    <a:pt x="15" y="3"/>
                    <a:pt x="15" y="3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3" y="1"/>
                    <a:pt x="12" y="0"/>
                    <a:pt x="11" y="1"/>
                  </a:cubicBezTo>
                  <a:cubicBezTo>
                    <a:pt x="10" y="1"/>
                    <a:pt x="9" y="2"/>
                    <a:pt x="9" y="3"/>
                  </a:cubicBezTo>
                  <a:cubicBezTo>
                    <a:pt x="9" y="4"/>
                    <a:pt x="9" y="5"/>
                    <a:pt x="8" y="5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6" y="4"/>
                    <a:pt x="4" y="4"/>
                    <a:pt x="4" y="5"/>
                  </a:cubicBezTo>
                  <a:cubicBezTo>
                    <a:pt x="3" y="6"/>
                    <a:pt x="3" y="7"/>
                    <a:pt x="3" y="8"/>
                  </a:cubicBezTo>
                  <a:close/>
                  <a:moveTo>
                    <a:pt x="13" y="7"/>
                  </a:moveTo>
                  <a:cubicBezTo>
                    <a:pt x="18" y="6"/>
                    <a:pt x="23" y="8"/>
                    <a:pt x="25" y="13"/>
                  </a:cubicBezTo>
                  <a:cubicBezTo>
                    <a:pt x="26" y="18"/>
                    <a:pt x="24" y="23"/>
                    <a:pt x="19" y="25"/>
                  </a:cubicBezTo>
                  <a:cubicBezTo>
                    <a:pt x="14" y="27"/>
                    <a:pt x="8" y="24"/>
                    <a:pt x="7" y="19"/>
                  </a:cubicBezTo>
                  <a:cubicBezTo>
                    <a:pt x="5" y="14"/>
                    <a:pt x="8" y="9"/>
                    <a:pt x="13" y="7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1866" y="2890"/>
              <a:ext cx="168" cy="166"/>
            </a:xfrm>
            <a:custGeom>
              <a:avLst/>
              <a:gdLst>
                <a:gd name="T0" fmla="*/ 44 w 71"/>
                <a:gd name="T1" fmla="*/ 0 h 70"/>
                <a:gd name="T2" fmla="*/ 44 w 71"/>
                <a:gd name="T3" fmla="*/ 10 h 70"/>
                <a:gd name="T4" fmla="*/ 61 w 71"/>
                <a:gd name="T5" fmla="*/ 34 h 70"/>
                <a:gd name="T6" fmla="*/ 36 w 71"/>
                <a:gd name="T7" fmla="*/ 60 h 70"/>
                <a:gd name="T8" fmla="*/ 10 w 71"/>
                <a:gd name="T9" fmla="*/ 34 h 70"/>
                <a:gd name="T10" fmla="*/ 28 w 71"/>
                <a:gd name="T11" fmla="*/ 10 h 70"/>
                <a:gd name="T12" fmla="*/ 28 w 71"/>
                <a:gd name="T13" fmla="*/ 0 h 70"/>
                <a:gd name="T14" fmla="*/ 0 w 71"/>
                <a:gd name="T15" fmla="*/ 34 h 70"/>
                <a:gd name="T16" fmla="*/ 36 w 71"/>
                <a:gd name="T17" fmla="*/ 70 h 70"/>
                <a:gd name="T18" fmla="*/ 71 w 71"/>
                <a:gd name="T19" fmla="*/ 34 h 70"/>
                <a:gd name="T20" fmla="*/ 44 w 71"/>
                <a:gd name="T2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70">
                  <a:moveTo>
                    <a:pt x="44" y="0"/>
                  </a:moveTo>
                  <a:cubicBezTo>
                    <a:pt x="44" y="10"/>
                    <a:pt x="44" y="10"/>
                    <a:pt x="44" y="10"/>
                  </a:cubicBezTo>
                  <a:cubicBezTo>
                    <a:pt x="54" y="14"/>
                    <a:pt x="61" y="23"/>
                    <a:pt x="61" y="34"/>
                  </a:cubicBezTo>
                  <a:cubicBezTo>
                    <a:pt x="61" y="48"/>
                    <a:pt x="50" y="60"/>
                    <a:pt x="36" y="60"/>
                  </a:cubicBezTo>
                  <a:cubicBezTo>
                    <a:pt x="22" y="60"/>
                    <a:pt x="10" y="48"/>
                    <a:pt x="10" y="34"/>
                  </a:cubicBezTo>
                  <a:cubicBezTo>
                    <a:pt x="10" y="23"/>
                    <a:pt x="17" y="14"/>
                    <a:pt x="28" y="1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2" y="4"/>
                    <a:pt x="0" y="18"/>
                    <a:pt x="0" y="34"/>
                  </a:cubicBezTo>
                  <a:cubicBezTo>
                    <a:pt x="0" y="54"/>
                    <a:pt x="16" y="70"/>
                    <a:pt x="36" y="70"/>
                  </a:cubicBezTo>
                  <a:cubicBezTo>
                    <a:pt x="55" y="70"/>
                    <a:pt x="71" y="54"/>
                    <a:pt x="71" y="34"/>
                  </a:cubicBezTo>
                  <a:cubicBezTo>
                    <a:pt x="71" y="18"/>
                    <a:pt x="59" y="4"/>
                    <a:pt x="44" y="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1935" y="2852"/>
              <a:ext cx="31" cy="98"/>
            </a:xfrm>
            <a:custGeom>
              <a:avLst/>
              <a:gdLst>
                <a:gd name="T0" fmla="*/ 10 w 13"/>
                <a:gd name="T1" fmla="*/ 0 h 41"/>
                <a:gd name="T2" fmla="*/ 3 w 13"/>
                <a:gd name="T3" fmla="*/ 0 h 41"/>
                <a:gd name="T4" fmla="*/ 0 w 13"/>
                <a:gd name="T5" fmla="*/ 3 h 41"/>
                <a:gd name="T6" fmla="*/ 0 w 13"/>
                <a:gd name="T7" fmla="*/ 15 h 41"/>
                <a:gd name="T8" fmla="*/ 0 w 13"/>
                <a:gd name="T9" fmla="*/ 24 h 41"/>
                <a:gd name="T10" fmla="*/ 0 w 13"/>
                <a:gd name="T11" fmla="*/ 38 h 41"/>
                <a:gd name="T12" fmla="*/ 3 w 13"/>
                <a:gd name="T13" fmla="*/ 41 h 41"/>
                <a:gd name="T14" fmla="*/ 10 w 13"/>
                <a:gd name="T15" fmla="*/ 41 h 41"/>
                <a:gd name="T16" fmla="*/ 13 w 13"/>
                <a:gd name="T17" fmla="*/ 38 h 41"/>
                <a:gd name="T18" fmla="*/ 13 w 13"/>
                <a:gd name="T19" fmla="*/ 24 h 41"/>
                <a:gd name="T20" fmla="*/ 13 w 13"/>
                <a:gd name="T21" fmla="*/ 15 h 41"/>
                <a:gd name="T22" fmla="*/ 13 w 13"/>
                <a:gd name="T23" fmla="*/ 3 h 41"/>
                <a:gd name="T24" fmla="*/ 10 w 13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41">
                  <a:moveTo>
                    <a:pt x="1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1" y="41"/>
                    <a:pt x="3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2" y="41"/>
                    <a:pt x="13" y="39"/>
                    <a:pt x="13" y="38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5629" y="2494"/>
              <a:ext cx="151" cy="166"/>
            </a:xfrm>
            <a:custGeom>
              <a:avLst/>
              <a:gdLst>
                <a:gd name="T0" fmla="*/ 0 w 64"/>
                <a:gd name="T1" fmla="*/ 29 h 70"/>
                <a:gd name="T2" fmla="*/ 0 w 64"/>
                <a:gd name="T3" fmla="*/ 67 h 70"/>
                <a:gd name="T4" fmla="*/ 2 w 64"/>
                <a:gd name="T5" fmla="*/ 70 h 70"/>
                <a:gd name="T6" fmla="*/ 5 w 64"/>
                <a:gd name="T7" fmla="*/ 70 h 70"/>
                <a:gd name="T8" fmla="*/ 22 w 64"/>
                <a:gd name="T9" fmla="*/ 70 h 70"/>
                <a:gd name="T10" fmla="*/ 23 w 64"/>
                <a:gd name="T11" fmla="*/ 70 h 70"/>
                <a:gd name="T12" fmla="*/ 24 w 64"/>
                <a:gd name="T13" fmla="*/ 68 h 70"/>
                <a:gd name="T14" fmla="*/ 24 w 64"/>
                <a:gd name="T15" fmla="*/ 50 h 70"/>
                <a:gd name="T16" fmla="*/ 41 w 64"/>
                <a:gd name="T17" fmla="*/ 50 h 70"/>
                <a:gd name="T18" fmla="*/ 41 w 64"/>
                <a:gd name="T19" fmla="*/ 68 h 70"/>
                <a:gd name="T20" fmla="*/ 42 w 64"/>
                <a:gd name="T21" fmla="*/ 70 h 70"/>
                <a:gd name="T22" fmla="*/ 43 w 64"/>
                <a:gd name="T23" fmla="*/ 70 h 70"/>
                <a:gd name="T24" fmla="*/ 60 w 64"/>
                <a:gd name="T25" fmla="*/ 70 h 70"/>
                <a:gd name="T26" fmla="*/ 63 w 64"/>
                <a:gd name="T27" fmla="*/ 70 h 70"/>
                <a:gd name="T28" fmla="*/ 64 w 64"/>
                <a:gd name="T29" fmla="*/ 67 h 70"/>
                <a:gd name="T30" fmla="*/ 64 w 64"/>
                <a:gd name="T31" fmla="*/ 29 h 70"/>
                <a:gd name="T32" fmla="*/ 32 w 64"/>
                <a:gd name="T33" fmla="*/ 0 h 70"/>
                <a:gd name="T34" fmla="*/ 0 w 64"/>
                <a:gd name="T35" fmla="*/ 2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4" h="70">
                  <a:moveTo>
                    <a:pt x="0" y="29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8"/>
                    <a:pt x="1" y="69"/>
                    <a:pt x="2" y="70"/>
                  </a:cubicBezTo>
                  <a:cubicBezTo>
                    <a:pt x="3" y="70"/>
                    <a:pt x="4" y="70"/>
                    <a:pt x="5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3" y="70"/>
                    <a:pt x="23" y="70"/>
                  </a:cubicBezTo>
                  <a:cubicBezTo>
                    <a:pt x="24" y="69"/>
                    <a:pt x="24" y="69"/>
                    <a:pt x="24" y="68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9"/>
                    <a:pt x="41" y="69"/>
                    <a:pt x="42" y="70"/>
                  </a:cubicBezTo>
                  <a:cubicBezTo>
                    <a:pt x="42" y="70"/>
                    <a:pt x="43" y="70"/>
                    <a:pt x="43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1" y="70"/>
                    <a:pt x="62" y="70"/>
                    <a:pt x="63" y="70"/>
                  </a:cubicBezTo>
                  <a:cubicBezTo>
                    <a:pt x="63" y="69"/>
                    <a:pt x="64" y="68"/>
                    <a:pt x="64" y="67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5593" y="2447"/>
              <a:ext cx="223" cy="118"/>
            </a:xfrm>
            <a:custGeom>
              <a:avLst/>
              <a:gdLst>
                <a:gd name="T0" fmla="*/ 92 w 94"/>
                <a:gd name="T1" fmla="*/ 39 h 50"/>
                <a:gd name="T2" fmla="*/ 51 w 94"/>
                <a:gd name="T3" fmla="*/ 2 h 50"/>
                <a:gd name="T4" fmla="*/ 43 w 94"/>
                <a:gd name="T5" fmla="*/ 2 h 50"/>
                <a:gd name="T6" fmla="*/ 3 w 94"/>
                <a:gd name="T7" fmla="*/ 39 h 50"/>
                <a:gd name="T8" fmla="*/ 3 w 94"/>
                <a:gd name="T9" fmla="*/ 48 h 50"/>
                <a:gd name="T10" fmla="*/ 3 w 94"/>
                <a:gd name="T11" fmla="*/ 48 h 50"/>
                <a:gd name="T12" fmla="*/ 7 w 94"/>
                <a:gd name="T13" fmla="*/ 50 h 50"/>
                <a:gd name="T14" fmla="*/ 11 w 94"/>
                <a:gd name="T15" fmla="*/ 48 h 50"/>
                <a:gd name="T16" fmla="*/ 47 w 94"/>
                <a:gd name="T17" fmla="*/ 15 h 50"/>
                <a:gd name="T18" fmla="*/ 84 w 94"/>
                <a:gd name="T19" fmla="*/ 48 h 50"/>
                <a:gd name="T20" fmla="*/ 92 w 94"/>
                <a:gd name="T21" fmla="*/ 48 h 50"/>
                <a:gd name="T22" fmla="*/ 92 w 94"/>
                <a:gd name="T23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50">
                  <a:moveTo>
                    <a:pt x="92" y="39"/>
                  </a:moveTo>
                  <a:cubicBezTo>
                    <a:pt x="51" y="2"/>
                    <a:pt x="51" y="2"/>
                    <a:pt x="51" y="2"/>
                  </a:cubicBezTo>
                  <a:cubicBezTo>
                    <a:pt x="49" y="0"/>
                    <a:pt x="46" y="0"/>
                    <a:pt x="43" y="2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" y="41"/>
                    <a:pt x="0" y="45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4" y="49"/>
                    <a:pt x="5" y="50"/>
                    <a:pt x="7" y="50"/>
                  </a:cubicBezTo>
                  <a:cubicBezTo>
                    <a:pt x="9" y="50"/>
                    <a:pt x="10" y="49"/>
                    <a:pt x="11" y="48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6" y="50"/>
                    <a:pt x="90" y="50"/>
                    <a:pt x="92" y="48"/>
                  </a:cubicBezTo>
                  <a:cubicBezTo>
                    <a:pt x="94" y="45"/>
                    <a:pt x="94" y="41"/>
                    <a:pt x="92" y="39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5184" y="2516"/>
              <a:ext cx="24" cy="104"/>
            </a:xfrm>
            <a:custGeom>
              <a:avLst/>
              <a:gdLst>
                <a:gd name="T0" fmla="*/ 10 w 10"/>
                <a:gd name="T1" fmla="*/ 43 h 44"/>
                <a:gd name="T2" fmla="*/ 9 w 10"/>
                <a:gd name="T3" fmla="*/ 44 h 44"/>
                <a:gd name="T4" fmla="*/ 2 w 10"/>
                <a:gd name="T5" fmla="*/ 44 h 44"/>
                <a:gd name="T6" fmla="*/ 0 w 10"/>
                <a:gd name="T7" fmla="*/ 43 h 44"/>
                <a:gd name="T8" fmla="*/ 0 w 10"/>
                <a:gd name="T9" fmla="*/ 1 h 44"/>
                <a:gd name="T10" fmla="*/ 2 w 10"/>
                <a:gd name="T11" fmla="*/ 0 h 44"/>
                <a:gd name="T12" fmla="*/ 9 w 10"/>
                <a:gd name="T13" fmla="*/ 0 h 44"/>
                <a:gd name="T14" fmla="*/ 10 w 10"/>
                <a:gd name="T15" fmla="*/ 1 h 44"/>
                <a:gd name="T16" fmla="*/ 10 w 10"/>
                <a:gd name="T17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4">
                  <a:moveTo>
                    <a:pt x="10" y="43"/>
                  </a:moveTo>
                  <a:cubicBezTo>
                    <a:pt x="10" y="44"/>
                    <a:pt x="9" y="44"/>
                    <a:pt x="9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1" y="44"/>
                    <a:pt x="0" y="44"/>
                    <a:pt x="0" y="4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lnTo>
                    <a:pt x="10" y="43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5220" y="2516"/>
              <a:ext cx="23" cy="104"/>
            </a:xfrm>
            <a:custGeom>
              <a:avLst/>
              <a:gdLst>
                <a:gd name="T0" fmla="*/ 10 w 10"/>
                <a:gd name="T1" fmla="*/ 43 h 44"/>
                <a:gd name="T2" fmla="*/ 9 w 10"/>
                <a:gd name="T3" fmla="*/ 44 h 44"/>
                <a:gd name="T4" fmla="*/ 2 w 10"/>
                <a:gd name="T5" fmla="*/ 44 h 44"/>
                <a:gd name="T6" fmla="*/ 0 w 10"/>
                <a:gd name="T7" fmla="*/ 43 h 44"/>
                <a:gd name="T8" fmla="*/ 0 w 10"/>
                <a:gd name="T9" fmla="*/ 1 h 44"/>
                <a:gd name="T10" fmla="*/ 2 w 10"/>
                <a:gd name="T11" fmla="*/ 0 h 44"/>
                <a:gd name="T12" fmla="*/ 9 w 10"/>
                <a:gd name="T13" fmla="*/ 0 h 44"/>
                <a:gd name="T14" fmla="*/ 10 w 10"/>
                <a:gd name="T15" fmla="*/ 1 h 44"/>
                <a:gd name="T16" fmla="*/ 10 w 10"/>
                <a:gd name="T17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4">
                  <a:moveTo>
                    <a:pt x="10" y="43"/>
                  </a:moveTo>
                  <a:cubicBezTo>
                    <a:pt x="10" y="44"/>
                    <a:pt x="9" y="44"/>
                    <a:pt x="9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1" y="44"/>
                    <a:pt x="0" y="44"/>
                    <a:pt x="0" y="4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lnTo>
                    <a:pt x="10" y="43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5291" y="2516"/>
              <a:ext cx="23" cy="104"/>
            </a:xfrm>
            <a:custGeom>
              <a:avLst/>
              <a:gdLst>
                <a:gd name="T0" fmla="*/ 10 w 10"/>
                <a:gd name="T1" fmla="*/ 43 h 44"/>
                <a:gd name="T2" fmla="*/ 9 w 10"/>
                <a:gd name="T3" fmla="*/ 44 h 44"/>
                <a:gd name="T4" fmla="*/ 2 w 10"/>
                <a:gd name="T5" fmla="*/ 44 h 44"/>
                <a:gd name="T6" fmla="*/ 0 w 10"/>
                <a:gd name="T7" fmla="*/ 43 h 44"/>
                <a:gd name="T8" fmla="*/ 0 w 10"/>
                <a:gd name="T9" fmla="*/ 1 h 44"/>
                <a:gd name="T10" fmla="*/ 2 w 10"/>
                <a:gd name="T11" fmla="*/ 0 h 44"/>
                <a:gd name="T12" fmla="*/ 9 w 10"/>
                <a:gd name="T13" fmla="*/ 0 h 44"/>
                <a:gd name="T14" fmla="*/ 10 w 10"/>
                <a:gd name="T15" fmla="*/ 1 h 44"/>
                <a:gd name="T16" fmla="*/ 10 w 10"/>
                <a:gd name="T17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4">
                  <a:moveTo>
                    <a:pt x="10" y="43"/>
                  </a:moveTo>
                  <a:cubicBezTo>
                    <a:pt x="10" y="44"/>
                    <a:pt x="9" y="44"/>
                    <a:pt x="9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1" y="44"/>
                    <a:pt x="0" y="44"/>
                    <a:pt x="0" y="4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lnTo>
                    <a:pt x="10" y="43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5255" y="2516"/>
              <a:ext cx="24" cy="104"/>
            </a:xfrm>
            <a:custGeom>
              <a:avLst/>
              <a:gdLst>
                <a:gd name="T0" fmla="*/ 10 w 10"/>
                <a:gd name="T1" fmla="*/ 43 h 44"/>
                <a:gd name="T2" fmla="*/ 9 w 10"/>
                <a:gd name="T3" fmla="*/ 44 h 44"/>
                <a:gd name="T4" fmla="*/ 2 w 10"/>
                <a:gd name="T5" fmla="*/ 44 h 44"/>
                <a:gd name="T6" fmla="*/ 0 w 10"/>
                <a:gd name="T7" fmla="*/ 43 h 44"/>
                <a:gd name="T8" fmla="*/ 0 w 10"/>
                <a:gd name="T9" fmla="*/ 1 h 44"/>
                <a:gd name="T10" fmla="*/ 2 w 10"/>
                <a:gd name="T11" fmla="*/ 0 h 44"/>
                <a:gd name="T12" fmla="*/ 9 w 10"/>
                <a:gd name="T13" fmla="*/ 0 h 44"/>
                <a:gd name="T14" fmla="*/ 10 w 10"/>
                <a:gd name="T15" fmla="*/ 1 h 44"/>
                <a:gd name="T16" fmla="*/ 10 w 10"/>
                <a:gd name="T17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4">
                  <a:moveTo>
                    <a:pt x="10" y="43"/>
                  </a:moveTo>
                  <a:cubicBezTo>
                    <a:pt x="10" y="44"/>
                    <a:pt x="9" y="44"/>
                    <a:pt x="9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1" y="44"/>
                    <a:pt x="0" y="44"/>
                    <a:pt x="0" y="4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lnTo>
                    <a:pt x="10" y="43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5326" y="2516"/>
              <a:ext cx="24" cy="106"/>
            </a:xfrm>
            <a:custGeom>
              <a:avLst/>
              <a:gdLst>
                <a:gd name="T0" fmla="*/ 10 w 10"/>
                <a:gd name="T1" fmla="*/ 43 h 45"/>
                <a:gd name="T2" fmla="*/ 9 w 10"/>
                <a:gd name="T3" fmla="*/ 45 h 45"/>
                <a:gd name="T4" fmla="*/ 2 w 10"/>
                <a:gd name="T5" fmla="*/ 45 h 45"/>
                <a:gd name="T6" fmla="*/ 0 w 10"/>
                <a:gd name="T7" fmla="*/ 43 h 45"/>
                <a:gd name="T8" fmla="*/ 0 w 10"/>
                <a:gd name="T9" fmla="*/ 2 h 45"/>
                <a:gd name="T10" fmla="*/ 2 w 10"/>
                <a:gd name="T11" fmla="*/ 0 h 45"/>
                <a:gd name="T12" fmla="*/ 9 w 10"/>
                <a:gd name="T13" fmla="*/ 0 h 45"/>
                <a:gd name="T14" fmla="*/ 10 w 10"/>
                <a:gd name="T15" fmla="*/ 2 h 45"/>
                <a:gd name="T16" fmla="*/ 10 w 10"/>
                <a:gd name="T17" fmla="*/ 4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3"/>
                  </a:moveTo>
                  <a:cubicBezTo>
                    <a:pt x="10" y="44"/>
                    <a:pt x="9" y="45"/>
                    <a:pt x="9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5"/>
                    <a:pt x="0" y="44"/>
                    <a:pt x="0" y="4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1"/>
                    <a:pt x="10" y="2"/>
                  </a:cubicBezTo>
                  <a:lnTo>
                    <a:pt x="10" y="43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5175" y="2449"/>
              <a:ext cx="187" cy="57"/>
            </a:xfrm>
            <a:custGeom>
              <a:avLst/>
              <a:gdLst>
                <a:gd name="T0" fmla="*/ 26 w 79"/>
                <a:gd name="T1" fmla="*/ 4 h 24"/>
                <a:gd name="T2" fmla="*/ 53 w 79"/>
                <a:gd name="T3" fmla="*/ 4 h 24"/>
                <a:gd name="T4" fmla="*/ 71 w 79"/>
                <a:gd name="T5" fmla="*/ 16 h 24"/>
                <a:gd name="T6" fmla="*/ 69 w 79"/>
                <a:gd name="T7" fmla="*/ 24 h 24"/>
                <a:gd name="T8" fmla="*/ 55 w 79"/>
                <a:gd name="T9" fmla="*/ 24 h 24"/>
                <a:gd name="T10" fmla="*/ 23 w 79"/>
                <a:gd name="T11" fmla="*/ 24 h 24"/>
                <a:gd name="T12" fmla="*/ 10 w 79"/>
                <a:gd name="T13" fmla="*/ 24 h 24"/>
                <a:gd name="T14" fmla="*/ 7 w 79"/>
                <a:gd name="T15" fmla="*/ 16 h 24"/>
                <a:gd name="T16" fmla="*/ 26 w 79"/>
                <a:gd name="T1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24">
                  <a:moveTo>
                    <a:pt x="26" y="4"/>
                  </a:moveTo>
                  <a:cubicBezTo>
                    <a:pt x="33" y="0"/>
                    <a:pt x="45" y="0"/>
                    <a:pt x="53" y="4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9" y="20"/>
                    <a:pt x="77" y="24"/>
                    <a:pt x="69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46" y="24"/>
                    <a:pt x="32" y="24"/>
                    <a:pt x="23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" y="24"/>
                    <a:pt x="0" y="20"/>
                    <a:pt x="7" y="16"/>
                  </a:cubicBezTo>
                  <a:lnTo>
                    <a:pt x="26" y="4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5163" y="2634"/>
              <a:ext cx="208" cy="24"/>
            </a:xfrm>
            <a:custGeom>
              <a:avLst/>
              <a:gdLst>
                <a:gd name="T0" fmla="*/ 87 w 88"/>
                <a:gd name="T1" fmla="*/ 0 h 10"/>
                <a:gd name="T2" fmla="*/ 1 w 88"/>
                <a:gd name="T3" fmla="*/ 0 h 10"/>
                <a:gd name="T4" fmla="*/ 0 w 88"/>
                <a:gd name="T5" fmla="*/ 1 h 10"/>
                <a:gd name="T6" fmla="*/ 0 w 88"/>
                <a:gd name="T7" fmla="*/ 9 h 10"/>
                <a:gd name="T8" fmla="*/ 1 w 88"/>
                <a:gd name="T9" fmla="*/ 10 h 10"/>
                <a:gd name="T10" fmla="*/ 87 w 88"/>
                <a:gd name="T11" fmla="*/ 10 h 10"/>
                <a:gd name="T12" fmla="*/ 88 w 88"/>
                <a:gd name="T13" fmla="*/ 9 h 10"/>
                <a:gd name="T14" fmla="*/ 88 w 88"/>
                <a:gd name="T15" fmla="*/ 1 h 10"/>
                <a:gd name="T16" fmla="*/ 87 w 88"/>
                <a:gd name="T17" fmla="*/ 0 h 10"/>
                <a:gd name="T18" fmla="*/ 61 w 88"/>
                <a:gd name="T19" fmla="*/ 7 h 10"/>
                <a:gd name="T20" fmla="*/ 59 w 88"/>
                <a:gd name="T21" fmla="*/ 8 h 10"/>
                <a:gd name="T22" fmla="*/ 29 w 88"/>
                <a:gd name="T23" fmla="*/ 8 h 10"/>
                <a:gd name="T24" fmla="*/ 28 w 88"/>
                <a:gd name="T25" fmla="*/ 7 h 10"/>
                <a:gd name="T26" fmla="*/ 28 w 88"/>
                <a:gd name="T27" fmla="*/ 7 h 10"/>
                <a:gd name="T28" fmla="*/ 29 w 88"/>
                <a:gd name="T29" fmla="*/ 6 h 10"/>
                <a:gd name="T30" fmla="*/ 59 w 88"/>
                <a:gd name="T31" fmla="*/ 6 h 10"/>
                <a:gd name="T32" fmla="*/ 61 w 88"/>
                <a:gd name="T33" fmla="*/ 7 h 10"/>
                <a:gd name="T34" fmla="*/ 61 w 88"/>
                <a:gd name="T35" fmla="*/ 3 h 10"/>
                <a:gd name="T36" fmla="*/ 59 w 88"/>
                <a:gd name="T37" fmla="*/ 4 h 10"/>
                <a:gd name="T38" fmla="*/ 29 w 88"/>
                <a:gd name="T39" fmla="*/ 4 h 10"/>
                <a:gd name="T40" fmla="*/ 28 w 88"/>
                <a:gd name="T41" fmla="*/ 3 h 10"/>
                <a:gd name="T42" fmla="*/ 28 w 88"/>
                <a:gd name="T43" fmla="*/ 3 h 10"/>
                <a:gd name="T44" fmla="*/ 29 w 88"/>
                <a:gd name="T45" fmla="*/ 2 h 10"/>
                <a:gd name="T46" fmla="*/ 59 w 88"/>
                <a:gd name="T47" fmla="*/ 2 h 10"/>
                <a:gd name="T48" fmla="*/ 61 w 88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8" h="10">
                  <a:moveTo>
                    <a:pt x="8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10"/>
                    <a:pt x="1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8" y="10"/>
                    <a:pt x="88" y="9"/>
                    <a:pt x="88" y="9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8" y="0"/>
                    <a:pt x="88" y="0"/>
                    <a:pt x="87" y="0"/>
                  </a:cubicBezTo>
                  <a:close/>
                  <a:moveTo>
                    <a:pt x="61" y="7"/>
                  </a:moveTo>
                  <a:cubicBezTo>
                    <a:pt x="61" y="8"/>
                    <a:pt x="60" y="8"/>
                    <a:pt x="5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8" y="8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0" y="6"/>
                    <a:pt x="61" y="6"/>
                    <a:pt x="61" y="7"/>
                  </a:cubicBezTo>
                  <a:close/>
                  <a:moveTo>
                    <a:pt x="61" y="3"/>
                  </a:moveTo>
                  <a:cubicBezTo>
                    <a:pt x="61" y="4"/>
                    <a:pt x="60" y="4"/>
                    <a:pt x="5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8" y="4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2"/>
                    <a:pt x="29" y="2"/>
                    <a:pt x="2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60" y="2"/>
                    <a:pt x="61" y="2"/>
                    <a:pt x="61" y="3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 noEditPoints="1"/>
            </p:cNvSpPr>
            <p:nvPr/>
          </p:nvSpPr>
          <p:spPr bwMode="auto">
            <a:xfrm>
              <a:off x="2278" y="2471"/>
              <a:ext cx="189" cy="187"/>
            </a:xfrm>
            <a:custGeom>
              <a:avLst/>
              <a:gdLst>
                <a:gd name="T0" fmla="*/ 48 w 80"/>
                <a:gd name="T1" fmla="*/ 8 h 79"/>
                <a:gd name="T2" fmla="*/ 46 w 80"/>
                <a:gd name="T3" fmla="*/ 9 h 79"/>
                <a:gd name="T4" fmla="*/ 10 w 80"/>
                <a:gd name="T5" fmla="*/ 45 h 79"/>
                <a:gd name="T6" fmla="*/ 3 w 80"/>
                <a:gd name="T7" fmla="*/ 52 h 79"/>
                <a:gd name="T8" fmla="*/ 3 w 80"/>
                <a:gd name="T9" fmla="*/ 61 h 79"/>
                <a:gd name="T10" fmla="*/ 18 w 80"/>
                <a:gd name="T11" fmla="*/ 76 h 79"/>
                <a:gd name="T12" fmla="*/ 28 w 80"/>
                <a:gd name="T13" fmla="*/ 76 h 79"/>
                <a:gd name="T14" fmla="*/ 35 w 80"/>
                <a:gd name="T15" fmla="*/ 70 h 79"/>
                <a:gd name="T16" fmla="*/ 71 w 80"/>
                <a:gd name="T17" fmla="*/ 34 h 79"/>
                <a:gd name="T18" fmla="*/ 72 w 80"/>
                <a:gd name="T19" fmla="*/ 31 h 79"/>
                <a:gd name="T20" fmla="*/ 56 w 80"/>
                <a:gd name="T21" fmla="*/ 23 h 79"/>
                <a:gd name="T22" fmla="*/ 48 w 80"/>
                <a:gd name="T23" fmla="*/ 8 h 79"/>
                <a:gd name="T24" fmla="*/ 8 w 80"/>
                <a:gd name="T25" fmla="*/ 56 h 79"/>
                <a:gd name="T26" fmla="*/ 8 w 80"/>
                <a:gd name="T27" fmla="*/ 52 h 79"/>
                <a:gd name="T28" fmla="*/ 42 w 80"/>
                <a:gd name="T29" fmla="*/ 17 h 79"/>
                <a:gd name="T30" fmla="*/ 47 w 80"/>
                <a:gd name="T31" fmla="*/ 17 h 79"/>
                <a:gd name="T32" fmla="*/ 47 w 80"/>
                <a:gd name="T33" fmla="*/ 21 h 79"/>
                <a:gd name="T34" fmla="*/ 12 w 80"/>
                <a:gd name="T35" fmla="*/ 56 h 79"/>
                <a:gd name="T36" fmla="*/ 8 w 80"/>
                <a:gd name="T37" fmla="*/ 56 h 79"/>
                <a:gd name="T38" fmla="*/ 16 w 80"/>
                <a:gd name="T39" fmla="*/ 63 h 79"/>
                <a:gd name="T40" fmla="*/ 15 w 80"/>
                <a:gd name="T41" fmla="*/ 59 h 79"/>
                <a:gd name="T42" fmla="*/ 42 w 80"/>
                <a:gd name="T43" fmla="*/ 33 h 79"/>
                <a:gd name="T44" fmla="*/ 45 w 80"/>
                <a:gd name="T45" fmla="*/ 34 h 79"/>
                <a:gd name="T46" fmla="*/ 46 w 80"/>
                <a:gd name="T47" fmla="*/ 38 h 79"/>
                <a:gd name="T48" fmla="*/ 20 w 80"/>
                <a:gd name="T49" fmla="*/ 64 h 79"/>
                <a:gd name="T50" fmla="*/ 16 w 80"/>
                <a:gd name="T51" fmla="*/ 63 h 79"/>
                <a:gd name="T52" fmla="*/ 62 w 80"/>
                <a:gd name="T53" fmla="*/ 32 h 79"/>
                <a:gd name="T54" fmla="*/ 62 w 80"/>
                <a:gd name="T55" fmla="*/ 37 h 79"/>
                <a:gd name="T56" fmla="*/ 27 w 80"/>
                <a:gd name="T57" fmla="*/ 71 h 79"/>
                <a:gd name="T58" fmla="*/ 23 w 80"/>
                <a:gd name="T59" fmla="*/ 71 h 79"/>
                <a:gd name="T60" fmla="*/ 23 w 80"/>
                <a:gd name="T61" fmla="*/ 67 h 79"/>
                <a:gd name="T62" fmla="*/ 58 w 80"/>
                <a:gd name="T63" fmla="*/ 32 h 79"/>
                <a:gd name="T64" fmla="*/ 62 w 80"/>
                <a:gd name="T65" fmla="*/ 32 h 79"/>
                <a:gd name="T66" fmla="*/ 72 w 80"/>
                <a:gd name="T67" fmla="*/ 1 h 79"/>
                <a:gd name="T68" fmla="*/ 53 w 80"/>
                <a:gd name="T69" fmla="*/ 5 h 79"/>
                <a:gd name="T70" fmla="*/ 51 w 80"/>
                <a:gd name="T71" fmla="*/ 5 h 79"/>
                <a:gd name="T72" fmla="*/ 50 w 80"/>
                <a:gd name="T73" fmla="*/ 5 h 79"/>
                <a:gd name="T74" fmla="*/ 58 w 80"/>
                <a:gd name="T75" fmla="*/ 20 h 79"/>
                <a:gd name="T76" fmla="*/ 74 w 80"/>
                <a:gd name="T77" fmla="*/ 29 h 79"/>
                <a:gd name="T78" fmla="*/ 75 w 80"/>
                <a:gd name="T79" fmla="*/ 29 h 79"/>
                <a:gd name="T80" fmla="*/ 75 w 80"/>
                <a:gd name="T81" fmla="*/ 28 h 79"/>
                <a:gd name="T82" fmla="*/ 78 w 80"/>
                <a:gd name="T83" fmla="*/ 9 h 79"/>
                <a:gd name="T84" fmla="*/ 72 w 80"/>
                <a:gd name="T85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" h="79">
                  <a:moveTo>
                    <a:pt x="48" y="8"/>
                  </a:moveTo>
                  <a:cubicBezTo>
                    <a:pt x="47" y="8"/>
                    <a:pt x="46" y="8"/>
                    <a:pt x="46" y="9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0" y="54"/>
                    <a:pt x="0" y="59"/>
                    <a:pt x="3" y="61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21" y="79"/>
                    <a:pt x="25" y="79"/>
                    <a:pt x="28" y="76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3"/>
                    <a:pt x="72" y="32"/>
                    <a:pt x="72" y="31"/>
                  </a:cubicBezTo>
                  <a:cubicBezTo>
                    <a:pt x="66" y="30"/>
                    <a:pt x="61" y="27"/>
                    <a:pt x="56" y="23"/>
                  </a:cubicBezTo>
                  <a:cubicBezTo>
                    <a:pt x="52" y="18"/>
                    <a:pt x="49" y="13"/>
                    <a:pt x="48" y="8"/>
                  </a:cubicBezTo>
                  <a:close/>
                  <a:moveTo>
                    <a:pt x="8" y="56"/>
                  </a:moveTo>
                  <a:cubicBezTo>
                    <a:pt x="6" y="55"/>
                    <a:pt x="6" y="53"/>
                    <a:pt x="8" y="52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3" y="16"/>
                    <a:pt x="45" y="16"/>
                    <a:pt x="47" y="17"/>
                  </a:cubicBezTo>
                  <a:cubicBezTo>
                    <a:pt x="48" y="18"/>
                    <a:pt x="48" y="20"/>
                    <a:pt x="47" y="21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1" y="57"/>
                    <a:pt x="9" y="57"/>
                    <a:pt x="8" y="56"/>
                  </a:cubicBezTo>
                  <a:close/>
                  <a:moveTo>
                    <a:pt x="16" y="63"/>
                  </a:moveTo>
                  <a:cubicBezTo>
                    <a:pt x="15" y="62"/>
                    <a:pt x="14" y="60"/>
                    <a:pt x="15" y="59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2"/>
                    <a:pt x="44" y="32"/>
                    <a:pt x="45" y="34"/>
                  </a:cubicBezTo>
                  <a:cubicBezTo>
                    <a:pt x="47" y="35"/>
                    <a:pt x="47" y="37"/>
                    <a:pt x="46" y="38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9" y="65"/>
                    <a:pt x="17" y="65"/>
                    <a:pt x="16" y="63"/>
                  </a:cubicBezTo>
                  <a:close/>
                  <a:moveTo>
                    <a:pt x="62" y="32"/>
                  </a:moveTo>
                  <a:cubicBezTo>
                    <a:pt x="63" y="34"/>
                    <a:pt x="63" y="36"/>
                    <a:pt x="62" y="37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3"/>
                    <a:pt x="24" y="73"/>
                    <a:pt x="23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9" y="31"/>
                    <a:pt x="61" y="31"/>
                    <a:pt x="62" y="32"/>
                  </a:cubicBezTo>
                  <a:close/>
                  <a:moveTo>
                    <a:pt x="72" y="1"/>
                  </a:move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2" y="5"/>
                    <a:pt x="51" y="5"/>
                  </a:cubicBezTo>
                  <a:cubicBezTo>
                    <a:pt x="51" y="5"/>
                    <a:pt x="50" y="5"/>
                    <a:pt x="50" y="5"/>
                  </a:cubicBezTo>
                  <a:cubicBezTo>
                    <a:pt x="51" y="11"/>
                    <a:pt x="54" y="16"/>
                    <a:pt x="58" y="20"/>
                  </a:cubicBezTo>
                  <a:cubicBezTo>
                    <a:pt x="63" y="25"/>
                    <a:pt x="68" y="28"/>
                    <a:pt x="74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80" y="4"/>
                    <a:pt x="77" y="0"/>
                    <a:pt x="72" y="1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3944" y="2603"/>
              <a:ext cx="123" cy="67"/>
            </a:xfrm>
            <a:custGeom>
              <a:avLst/>
              <a:gdLst>
                <a:gd name="T0" fmla="*/ 17 w 52"/>
                <a:gd name="T1" fmla="*/ 3 h 28"/>
                <a:gd name="T2" fmla="*/ 7 w 52"/>
                <a:gd name="T3" fmla="*/ 16 h 28"/>
                <a:gd name="T4" fmla="*/ 3 w 52"/>
                <a:gd name="T5" fmla="*/ 21 h 28"/>
                <a:gd name="T6" fmla="*/ 6 w 52"/>
                <a:gd name="T7" fmla="*/ 28 h 28"/>
                <a:gd name="T8" fmla="*/ 18 w 52"/>
                <a:gd name="T9" fmla="*/ 28 h 28"/>
                <a:gd name="T10" fmla="*/ 34 w 52"/>
                <a:gd name="T11" fmla="*/ 28 h 28"/>
                <a:gd name="T12" fmla="*/ 46 w 52"/>
                <a:gd name="T13" fmla="*/ 28 h 28"/>
                <a:gd name="T14" fmla="*/ 50 w 52"/>
                <a:gd name="T15" fmla="*/ 21 h 28"/>
                <a:gd name="T16" fmla="*/ 45 w 52"/>
                <a:gd name="T17" fmla="*/ 16 h 28"/>
                <a:gd name="T18" fmla="*/ 35 w 52"/>
                <a:gd name="T19" fmla="*/ 3 h 28"/>
                <a:gd name="T20" fmla="*/ 34 w 52"/>
                <a:gd name="T21" fmla="*/ 1 h 28"/>
                <a:gd name="T22" fmla="*/ 19 w 52"/>
                <a:gd name="T23" fmla="*/ 0 h 28"/>
                <a:gd name="T24" fmla="*/ 17 w 52"/>
                <a:gd name="T2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28">
                  <a:moveTo>
                    <a:pt x="17" y="3"/>
                  </a:moveTo>
                  <a:cubicBezTo>
                    <a:pt x="14" y="6"/>
                    <a:pt x="10" y="12"/>
                    <a:pt x="7" y="16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25"/>
                    <a:pt x="2" y="28"/>
                    <a:pt x="6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3" y="28"/>
                    <a:pt x="30" y="28"/>
                    <a:pt x="34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51" y="28"/>
                    <a:pt x="52" y="25"/>
                    <a:pt x="50" y="21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2" y="12"/>
                    <a:pt x="38" y="6"/>
                    <a:pt x="35" y="3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17" y="3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3970" y="2437"/>
              <a:ext cx="156" cy="171"/>
            </a:xfrm>
            <a:custGeom>
              <a:avLst/>
              <a:gdLst>
                <a:gd name="T0" fmla="*/ 63 w 66"/>
                <a:gd name="T1" fmla="*/ 67 h 72"/>
                <a:gd name="T2" fmla="*/ 54 w 66"/>
                <a:gd name="T3" fmla="*/ 56 h 72"/>
                <a:gd name="T4" fmla="*/ 47 w 66"/>
                <a:gd name="T5" fmla="*/ 48 h 72"/>
                <a:gd name="T6" fmla="*/ 41 w 66"/>
                <a:gd name="T7" fmla="*/ 41 h 72"/>
                <a:gd name="T8" fmla="*/ 31 w 66"/>
                <a:gd name="T9" fmla="*/ 29 h 72"/>
                <a:gd name="T10" fmla="*/ 25 w 66"/>
                <a:gd name="T11" fmla="*/ 22 h 72"/>
                <a:gd name="T12" fmla="*/ 19 w 66"/>
                <a:gd name="T13" fmla="*/ 15 h 72"/>
                <a:gd name="T14" fmla="*/ 9 w 66"/>
                <a:gd name="T15" fmla="*/ 3 h 72"/>
                <a:gd name="T16" fmla="*/ 3 w 66"/>
                <a:gd name="T17" fmla="*/ 5 h 72"/>
                <a:gd name="T18" fmla="*/ 2 w 66"/>
                <a:gd name="T19" fmla="*/ 24 h 72"/>
                <a:gd name="T20" fmla="*/ 1 w 66"/>
                <a:gd name="T21" fmla="*/ 40 h 72"/>
                <a:gd name="T22" fmla="*/ 0 w 66"/>
                <a:gd name="T23" fmla="*/ 58 h 72"/>
                <a:gd name="T24" fmla="*/ 8 w 66"/>
                <a:gd name="T25" fmla="*/ 67 h 72"/>
                <a:gd name="T26" fmla="*/ 8 w 66"/>
                <a:gd name="T27" fmla="*/ 67 h 72"/>
                <a:gd name="T28" fmla="*/ 23 w 66"/>
                <a:gd name="T29" fmla="*/ 68 h 72"/>
                <a:gd name="T30" fmla="*/ 26 w 66"/>
                <a:gd name="T31" fmla="*/ 68 h 72"/>
                <a:gd name="T32" fmla="*/ 42 w 66"/>
                <a:gd name="T33" fmla="*/ 70 h 72"/>
                <a:gd name="T34" fmla="*/ 60 w 66"/>
                <a:gd name="T35" fmla="*/ 72 h 72"/>
                <a:gd name="T36" fmla="*/ 63 w 66"/>
                <a:gd name="T37" fmla="*/ 6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72">
                  <a:moveTo>
                    <a:pt x="63" y="67"/>
                  </a:moveTo>
                  <a:cubicBezTo>
                    <a:pt x="54" y="56"/>
                    <a:pt x="54" y="56"/>
                    <a:pt x="54" y="56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38" y="38"/>
                    <a:pt x="34" y="32"/>
                    <a:pt x="31" y="29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0"/>
                    <a:pt x="4" y="1"/>
                    <a:pt x="3" y="5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8"/>
                    <a:pt x="2" y="35"/>
                    <a:pt x="1" y="4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4" y="66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31" y="69"/>
                    <a:pt x="38" y="70"/>
                    <a:pt x="42" y="70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5" y="72"/>
                    <a:pt x="66" y="70"/>
                    <a:pt x="63" y="67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4039" y="2456"/>
              <a:ext cx="99" cy="102"/>
            </a:xfrm>
            <a:custGeom>
              <a:avLst/>
              <a:gdLst>
                <a:gd name="T0" fmla="*/ 40 w 42"/>
                <a:gd name="T1" fmla="*/ 2 h 43"/>
                <a:gd name="T2" fmla="*/ 31 w 42"/>
                <a:gd name="T3" fmla="*/ 2 h 43"/>
                <a:gd name="T4" fmla="*/ 28 w 42"/>
                <a:gd name="T5" fmla="*/ 7 h 43"/>
                <a:gd name="T6" fmla="*/ 19 w 42"/>
                <a:gd name="T7" fmla="*/ 9 h 43"/>
                <a:gd name="T8" fmla="*/ 8 w 42"/>
                <a:gd name="T9" fmla="*/ 12 h 43"/>
                <a:gd name="T10" fmla="*/ 0 w 42"/>
                <a:gd name="T11" fmla="*/ 14 h 43"/>
                <a:gd name="T12" fmla="*/ 4 w 42"/>
                <a:gd name="T13" fmla="*/ 19 h 43"/>
                <a:gd name="T14" fmla="*/ 10 w 42"/>
                <a:gd name="T15" fmla="*/ 18 h 43"/>
                <a:gd name="T16" fmla="*/ 21 w 42"/>
                <a:gd name="T17" fmla="*/ 15 h 43"/>
                <a:gd name="T18" fmla="*/ 25 w 42"/>
                <a:gd name="T19" fmla="*/ 19 h 43"/>
                <a:gd name="T20" fmla="*/ 22 w 42"/>
                <a:gd name="T21" fmla="*/ 30 h 43"/>
                <a:gd name="T22" fmla="*/ 20 w 42"/>
                <a:gd name="T23" fmla="*/ 37 h 43"/>
                <a:gd name="T24" fmla="*/ 24 w 42"/>
                <a:gd name="T25" fmla="*/ 43 h 43"/>
                <a:gd name="T26" fmla="*/ 28 w 42"/>
                <a:gd name="T27" fmla="*/ 32 h 43"/>
                <a:gd name="T28" fmla="*/ 31 w 42"/>
                <a:gd name="T29" fmla="*/ 21 h 43"/>
                <a:gd name="T30" fmla="*/ 33 w 42"/>
                <a:gd name="T31" fmla="*/ 12 h 43"/>
                <a:gd name="T32" fmla="*/ 38 w 42"/>
                <a:gd name="T33" fmla="*/ 10 h 43"/>
                <a:gd name="T34" fmla="*/ 40 w 42"/>
                <a:gd name="T3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43">
                  <a:moveTo>
                    <a:pt x="40" y="2"/>
                  </a:moveTo>
                  <a:cubicBezTo>
                    <a:pt x="38" y="0"/>
                    <a:pt x="34" y="0"/>
                    <a:pt x="31" y="2"/>
                  </a:cubicBezTo>
                  <a:cubicBezTo>
                    <a:pt x="30" y="3"/>
                    <a:pt x="29" y="5"/>
                    <a:pt x="28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6" y="10"/>
                    <a:pt x="11" y="11"/>
                    <a:pt x="8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9" y="18"/>
                    <a:pt x="10" y="18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4" y="14"/>
                    <a:pt x="26" y="16"/>
                    <a:pt x="25" y="1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2"/>
                    <a:pt x="20" y="34"/>
                    <a:pt x="20" y="37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29"/>
                    <a:pt x="30" y="24"/>
                    <a:pt x="31" y="21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5" y="12"/>
                    <a:pt x="37" y="12"/>
                    <a:pt x="38" y="10"/>
                  </a:cubicBezTo>
                  <a:cubicBezTo>
                    <a:pt x="41" y="8"/>
                    <a:pt x="42" y="4"/>
                    <a:pt x="40" y="2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 noEditPoints="1"/>
            </p:cNvSpPr>
            <p:nvPr/>
          </p:nvSpPr>
          <p:spPr bwMode="auto">
            <a:xfrm>
              <a:off x="3490" y="2499"/>
              <a:ext cx="281" cy="152"/>
            </a:xfrm>
            <a:custGeom>
              <a:avLst/>
              <a:gdLst>
                <a:gd name="T0" fmla="*/ 106 w 119"/>
                <a:gd name="T1" fmla="*/ 27 h 64"/>
                <a:gd name="T2" fmla="*/ 75 w 119"/>
                <a:gd name="T3" fmla="*/ 1 h 64"/>
                <a:gd name="T4" fmla="*/ 72 w 119"/>
                <a:gd name="T5" fmla="*/ 1 h 64"/>
                <a:gd name="T6" fmla="*/ 72 w 119"/>
                <a:gd name="T7" fmla="*/ 5 h 64"/>
                <a:gd name="T8" fmla="*/ 99 w 119"/>
                <a:gd name="T9" fmla="*/ 27 h 64"/>
                <a:gd name="T10" fmla="*/ 77 w 119"/>
                <a:gd name="T11" fmla="*/ 27 h 64"/>
                <a:gd name="T12" fmla="*/ 63 w 119"/>
                <a:gd name="T13" fmla="*/ 41 h 64"/>
                <a:gd name="T14" fmla="*/ 63 w 119"/>
                <a:gd name="T15" fmla="*/ 41 h 64"/>
                <a:gd name="T16" fmla="*/ 56 w 119"/>
                <a:gd name="T17" fmla="*/ 41 h 64"/>
                <a:gd name="T18" fmla="*/ 56 w 119"/>
                <a:gd name="T19" fmla="*/ 41 h 64"/>
                <a:gd name="T20" fmla="*/ 43 w 119"/>
                <a:gd name="T21" fmla="*/ 27 h 64"/>
                <a:gd name="T22" fmla="*/ 20 w 119"/>
                <a:gd name="T23" fmla="*/ 27 h 64"/>
                <a:gd name="T24" fmla="*/ 47 w 119"/>
                <a:gd name="T25" fmla="*/ 5 h 64"/>
                <a:gd name="T26" fmla="*/ 47 w 119"/>
                <a:gd name="T27" fmla="*/ 1 h 64"/>
                <a:gd name="T28" fmla="*/ 44 w 119"/>
                <a:gd name="T29" fmla="*/ 1 h 64"/>
                <a:gd name="T30" fmla="*/ 13 w 119"/>
                <a:gd name="T31" fmla="*/ 27 h 64"/>
                <a:gd name="T32" fmla="*/ 1 w 119"/>
                <a:gd name="T33" fmla="*/ 38 h 64"/>
                <a:gd name="T34" fmla="*/ 0 w 119"/>
                <a:gd name="T35" fmla="*/ 40 h 64"/>
                <a:gd name="T36" fmla="*/ 0 w 119"/>
                <a:gd name="T37" fmla="*/ 41 h 64"/>
                <a:gd name="T38" fmla="*/ 0 w 119"/>
                <a:gd name="T39" fmla="*/ 50 h 64"/>
                <a:gd name="T40" fmla="*/ 14 w 119"/>
                <a:gd name="T41" fmla="*/ 64 h 64"/>
                <a:gd name="T42" fmla="*/ 43 w 119"/>
                <a:gd name="T43" fmla="*/ 64 h 64"/>
                <a:gd name="T44" fmla="*/ 56 w 119"/>
                <a:gd name="T45" fmla="*/ 50 h 64"/>
                <a:gd name="T46" fmla="*/ 56 w 119"/>
                <a:gd name="T47" fmla="*/ 50 h 64"/>
                <a:gd name="T48" fmla="*/ 63 w 119"/>
                <a:gd name="T49" fmla="*/ 50 h 64"/>
                <a:gd name="T50" fmla="*/ 63 w 119"/>
                <a:gd name="T51" fmla="*/ 50 h 64"/>
                <a:gd name="T52" fmla="*/ 77 w 119"/>
                <a:gd name="T53" fmla="*/ 64 h 64"/>
                <a:gd name="T54" fmla="*/ 105 w 119"/>
                <a:gd name="T55" fmla="*/ 64 h 64"/>
                <a:gd name="T56" fmla="*/ 119 w 119"/>
                <a:gd name="T57" fmla="*/ 50 h 64"/>
                <a:gd name="T58" fmla="*/ 119 w 119"/>
                <a:gd name="T59" fmla="*/ 41 h 64"/>
                <a:gd name="T60" fmla="*/ 106 w 119"/>
                <a:gd name="T61" fmla="*/ 27 h 64"/>
                <a:gd name="T62" fmla="*/ 52 w 119"/>
                <a:gd name="T63" fmla="*/ 50 h 64"/>
                <a:gd name="T64" fmla="*/ 43 w 119"/>
                <a:gd name="T65" fmla="*/ 60 h 64"/>
                <a:gd name="T66" fmla="*/ 14 w 119"/>
                <a:gd name="T67" fmla="*/ 60 h 64"/>
                <a:gd name="T68" fmla="*/ 5 w 119"/>
                <a:gd name="T69" fmla="*/ 50 h 64"/>
                <a:gd name="T70" fmla="*/ 5 w 119"/>
                <a:gd name="T71" fmla="*/ 41 h 64"/>
                <a:gd name="T72" fmla="*/ 5 w 119"/>
                <a:gd name="T73" fmla="*/ 40 h 64"/>
                <a:gd name="T74" fmla="*/ 6 w 119"/>
                <a:gd name="T75" fmla="*/ 36 h 64"/>
                <a:gd name="T76" fmla="*/ 11 w 119"/>
                <a:gd name="T77" fmla="*/ 33 h 64"/>
                <a:gd name="T78" fmla="*/ 14 w 119"/>
                <a:gd name="T79" fmla="*/ 32 h 64"/>
                <a:gd name="T80" fmla="*/ 15 w 119"/>
                <a:gd name="T81" fmla="*/ 32 h 64"/>
                <a:gd name="T82" fmla="*/ 43 w 119"/>
                <a:gd name="T83" fmla="*/ 32 h 64"/>
                <a:gd name="T84" fmla="*/ 52 w 119"/>
                <a:gd name="T85" fmla="*/ 41 h 64"/>
                <a:gd name="T86" fmla="*/ 52 w 119"/>
                <a:gd name="T87" fmla="*/ 43 h 64"/>
                <a:gd name="T88" fmla="*/ 52 w 119"/>
                <a:gd name="T89" fmla="*/ 48 h 64"/>
                <a:gd name="T90" fmla="*/ 52 w 119"/>
                <a:gd name="T91" fmla="*/ 50 h 64"/>
                <a:gd name="T92" fmla="*/ 114 w 119"/>
                <a:gd name="T93" fmla="*/ 50 h 64"/>
                <a:gd name="T94" fmla="*/ 105 w 119"/>
                <a:gd name="T95" fmla="*/ 60 h 64"/>
                <a:gd name="T96" fmla="*/ 77 w 119"/>
                <a:gd name="T97" fmla="*/ 60 h 64"/>
                <a:gd name="T98" fmla="*/ 68 w 119"/>
                <a:gd name="T99" fmla="*/ 50 h 64"/>
                <a:gd name="T100" fmla="*/ 68 w 119"/>
                <a:gd name="T101" fmla="*/ 48 h 64"/>
                <a:gd name="T102" fmla="*/ 68 w 119"/>
                <a:gd name="T103" fmla="*/ 43 h 64"/>
                <a:gd name="T104" fmla="*/ 68 w 119"/>
                <a:gd name="T105" fmla="*/ 41 h 64"/>
                <a:gd name="T106" fmla="*/ 77 w 119"/>
                <a:gd name="T107" fmla="*/ 32 h 64"/>
                <a:gd name="T108" fmla="*/ 104 w 119"/>
                <a:gd name="T109" fmla="*/ 32 h 64"/>
                <a:gd name="T110" fmla="*/ 105 w 119"/>
                <a:gd name="T111" fmla="*/ 32 h 64"/>
                <a:gd name="T112" fmla="*/ 108 w 119"/>
                <a:gd name="T113" fmla="*/ 32 h 64"/>
                <a:gd name="T114" fmla="*/ 113 w 119"/>
                <a:gd name="T115" fmla="*/ 36 h 64"/>
                <a:gd name="T116" fmla="*/ 114 w 119"/>
                <a:gd name="T117" fmla="*/ 41 h 64"/>
                <a:gd name="T118" fmla="*/ 114 w 119"/>
                <a:gd name="T119" fmla="*/ 41 h 64"/>
                <a:gd name="T120" fmla="*/ 114 w 119"/>
                <a:gd name="T121" fmla="*/ 5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9" h="64">
                  <a:moveTo>
                    <a:pt x="106" y="27"/>
                  </a:moveTo>
                  <a:cubicBezTo>
                    <a:pt x="75" y="1"/>
                    <a:pt x="75" y="1"/>
                    <a:pt x="75" y="1"/>
                  </a:cubicBezTo>
                  <a:cubicBezTo>
                    <a:pt x="74" y="0"/>
                    <a:pt x="73" y="0"/>
                    <a:pt x="72" y="1"/>
                  </a:cubicBezTo>
                  <a:cubicBezTo>
                    <a:pt x="71" y="2"/>
                    <a:pt x="71" y="4"/>
                    <a:pt x="72" y="5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69" y="27"/>
                    <a:pt x="63" y="33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33"/>
                    <a:pt x="50" y="27"/>
                    <a:pt x="43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4"/>
                    <a:pt x="48" y="2"/>
                    <a:pt x="47" y="1"/>
                  </a:cubicBezTo>
                  <a:cubicBezTo>
                    <a:pt x="46" y="0"/>
                    <a:pt x="45" y="0"/>
                    <a:pt x="44" y="1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7" y="28"/>
                    <a:pt x="2" y="32"/>
                    <a:pt x="1" y="38"/>
                  </a:cubicBezTo>
                  <a:cubicBezTo>
                    <a:pt x="1" y="39"/>
                    <a:pt x="1" y="39"/>
                    <a:pt x="0" y="40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8"/>
                    <a:pt x="7" y="64"/>
                    <a:pt x="14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50" y="64"/>
                    <a:pt x="56" y="58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8"/>
                    <a:pt x="69" y="64"/>
                    <a:pt x="77" y="64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13" y="64"/>
                    <a:pt x="119" y="58"/>
                    <a:pt x="119" y="50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19" y="34"/>
                    <a:pt x="113" y="28"/>
                    <a:pt x="106" y="27"/>
                  </a:cubicBezTo>
                  <a:close/>
                  <a:moveTo>
                    <a:pt x="52" y="50"/>
                  </a:moveTo>
                  <a:cubicBezTo>
                    <a:pt x="52" y="55"/>
                    <a:pt x="48" y="59"/>
                    <a:pt x="43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9" y="59"/>
                    <a:pt x="5" y="55"/>
                    <a:pt x="5" y="5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39"/>
                    <a:pt x="6" y="37"/>
                    <a:pt x="6" y="36"/>
                  </a:cubicBezTo>
                  <a:cubicBezTo>
                    <a:pt x="7" y="35"/>
                    <a:pt x="9" y="33"/>
                    <a:pt x="11" y="33"/>
                  </a:cubicBezTo>
                  <a:cubicBezTo>
                    <a:pt x="12" y="32"/>
                    <a:pt x="13" y="32"/>
                    <a:pt x="14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8" y="32"/>
                    <a:pt x="52" y="36"/>
                    <a:pt x="52" y="41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8"/>
                    <a:pt x="52" y="48"/>
                    <a:pt x="52" y="48"/>
                  </a:cubicBezTo>
                  <a:lnTo>
                    <a:pt x="52" y="50"/>
                  </a:lnTo>
                  <a:close/>
                  <a:moveTo>
                    <a:pt x="114" y="50"/>
                  </a:moveTo>
                  <a:cubicBezTo>
                    <a:pt x="114" y="55"/>
                    <a:pt x="110" y="59"/>
                    <a:pt x="105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2" y="59"/>
                    <a:pt x="68" y="55"/>
                    <a:pt x="68" y="50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8" y="36"/>
                    <a:pt x="72" y="32"/>
                    <a:pt x="77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6" y="32"/>
                    <a:pt x="107" y="32"/>
                    <a:pt x="108" y="32"/>
                  </a:cubicBezTo>
                  <a:cubicBezTo>
                    <a:pt x="110" y="33"/>
                    <a:pt x="112" y="35"/>
                    <a:pt x="113" y="36"/>
                  </a:cubicBezTo>
                  <a:cubicBezTo>
                    <a:pt x="114" y="38"/>
                    <a:pt x="114" y="39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lnTo>
                    <a:pt x="114" y="50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 noEditPoints="1"/>
            </p:cNvSpPr>
            <p:nvPr/>
          </p:nvSpPr>
          <p:spPr bwMode="auto">
            <a:xfrm>
              <a:off x="4342" y="2454"/>
              <a:ext cx="189" cy="209"/>
            </a:xfrm>
            <a:custGeom>
              <a:avLst/>
              <a:gdLst>
                <a:gd name="T0" fmla="*/ 77 w 80"/>
                <a:gd name="T1" fmla="*/ 3 h 88"/>
                <a:gd name="T2" fmla="*/ 71 w 80"/>
                <a:gd name="T3" fmla="*/ 0 h 88"/>
                <a:gd name="T4" fmla="*/ 9 w 80"/>
                <a:gd name="T5" fmla="*/ 0 h 88"/>
                <a:gd name="T6" fmla="*/ 2 w 80"/>
                <a:gd name="T7" fmla="*/ 3 h 88"/>
                <a:gd name="T8" fmla="*/ 0 w 80"/>
                <a:gd name="T9" fmla="*/ 9 h 88"/>
                <a:gd name="T10" fmla="*/ 0 w 80"/>
                <a:gd name="T11" fmla="*/ 58 h 88"/>
                <a:gd name="T12" fmla="*/ 2 w 80"/>
                <a:gd name="T13" fmla="*/ 64 h 88"/>
                <a:gd name="T14" fmla="*/ 9 w 80"/>
                <a:gd name="T15" fmla="*/ 67 h 88"/>
                <a:gd name="T16" fmla="*/ 71 w 80"/>
                <a:gd name="T17" fmla="*/ 67 h 88"/>
                <a:gd name="T18" fmla="*/ 77 w 80"/>
                <a:gd name="T19" fmla="*/ 64 h 88"/>
                <a:gd name="T20" fmla="*/ 80 w 80"/>
                <a:gd name="T21" fmla="*/ 58 h 88"/>
                <a:gd name="T22" fmla="*/ 80 w 80"/>
                <a:gd name="T23" fmla="*/ 9 h 88"/>
                <a:gd name="T24" fmla="*/ 77 w 80"/>
                <a:gd name="T25" fmla="*/ 3 h 88"/>
                <a:gd name="T26" fmla="*/ 75 w 80"/>
                <a:gd name="T27" fmla="*/ 58 h 88"/>
                <a:gd name="T28" fmla="*/ 74 w 80"/>
                <a:gd name="T29" fmla="*/ 61 h 88"/>
                <a:gd name="T30" fmla="*/ 71 w 80"/>
                <a:gd name="T31" fmla="*/ 62 h 88"/>
                <a:gd name="T32" fmla="*/ 9 w 80"/>
                <a:gd name="T33" fmla="*/ 62 h 88"/>
                <a:gd name="T34" fmla="*/ 6 w 80"/>
                <a:gd name="T35" fmla="*/ 61 h 88"/>
                <a:gd name="T36" fmla="*/ 4 w 80"/>
                <a:gd name="T37" fmla="*/ 58 h 88"/>
                <a:gd name="T38" fmla="*/ 4 w 80"/>
                <a:gd name="T39" fmla="*/ 9 h 88"/>
                <a:gd name="T40" fmla="*/ 6 w 80"/>
                <a:gd name="T41" fmla="*/ 6 h 88"/>
                <a:gd name="T42" fmla="*/ 9 w 80"/>
                <a:gd name="T43" fmla="*/ 5 h 88"/>
                <a:gd name="T44" fmla="*/ 71 w 80"/>
                <a:gd name="T45" fmla="*/ 5 h 88"/>
                <a:gd name="T46" fmla="*/ 74 w 80"/>
                <a:gd name="T47" fmla="*/ 6 h 88"/>
                <a:gd name="T48" fmla="*/ 75 w 80"/>
                <a:gd name="T49" fmla="*/ 9 h 88"/>
                <a:gd name="T50" fmla="*/ 75 w 80"/>
                <a:gd name="T51" fmla="*/ 58 h 88"/>
                <a:gd name="T52" fmla="*/ 77 w 80"/>
                <a:gd name="T53" fmla="*/ 68 h 88"/>
                <a:gd name="T54" fmla="*/ 3 w 80"/>
                <a:gd name="T55" fmla="*/ 68 h 88"/>
                <a:gd name="T56" fmla="*/ 2 w 80"/>
                <a:gd name="T57" fmla="*/ 69 h 88"/>
                <a:gd name="T58" fmla="*/ 1 w 80"/>
                <a:gd name="T59" fmla="*/ 70 h 88"/>
                <a:gd name="T60" fmla="*/ 1 w 80"/>
                <a:gd name="T61" fmla="*/ 86 h 88"/>
                <a:gd name="T62" fmla="*/ 2 w 80"/>
                <a:gd name="T63" fmla="*/ 87 h 88"/>
                <a:gd name="T64" fmla="*/ 3 w 80"/>
                <a:gd name="T65" fmla="*/ 88 h 88"/>
                <a:gd name="T66" fmla="*/ 77 w 80"/>
                <a:gd name="T67" fmla="*/ 88 h 88"/>
                <a:gd name="T68" fmla="*/ 78 w 80"/>
                <a:gd name="T69" fmla="*/ 87 h 88"/>
                <a:gd name="T70" fmla="*/ 79 w 80"/>
                <a:gd name="T71" fmla="*/ 86 h 88"/>
                <a:gd name="T72" fmla="*/ 79 w 80"/>
                <a:gd name="T73" fmla="*/ 70 h 88"/>
                <a:gd name="T74" fmla="*/ 78 w 80"/>
                <a:gd name="T75" fmla="*/ 69 h 88"/>
                <a:gd name="T76" fmla="*/ 77 w 80"/>
                <a:gd name="T77" fmla="*/ 68 h 88"/>
                <a:gd name="T78" fmla="*/ 75 w 80"/>
                <a:gd name="T79" fmla="*/ 83 h 88"/>
                <a:gd name="T80" fmla="*/ 5 w 80"/>
                <a:gd name="T81" fmla="*/ 83 h 88"/>
                <a:gd name="T82" fmla="*/ 5 w 80"/>
                <a:gd name="T83" fmla="*/ 72 h 88"/>
                <a:gd name="T84" fmla="*/ 75 w 80"/>
                <a:gd name="T85" fmla="*/ 72 h 88"/>
                <a:gd name="T86" fmla="*/ 75 w 80"/>
                <a:gd name="T87" fmla="*/ 83 h 88"/>
                <a:gd name="T88" fmla="*/ 9 w 80"/>
                <a:gd name="T89" fmla="*/ 82 h 88"/>
                <a:gd name="T90" fmla="*/ 44 w 80"/>
                <a:gd name="T91" fmla="*/ 82 h 88"/>
                <a:gd name="T92" fmla="*/ 46 w 80"/>
                <a:gd name="T93" fmla="*/ 81 h 88"/>
                <a:gd name="T94" fmla="*/ 46 w 80"/>
                <a:gd name="T95" fmla="*/ 79 h 88"/>
                <a:gd name="T96" fmla="*/ 46 w 80"/>
                <a:gd name="T97" fmla="*/ 77 h 88"/>
                <a:gd name="T98" fmla="*/ 46 w 80"/>
                <a:gd name="T99" fmla="*/ 75 h 88"/>
                <a:gd name="T100" fmla="*/ 44 w 80"/>
                <a:gd name="T101" fmla="*/ 75 h 88"/>
                <a:gd name="T102" fmla="*/ 9 w 80"/>
                <a:gd name="T103" fmla="*/ 75 h 88"/>
                <a:gd name="T104" fmla="*/ 8 w 80"/>
                <a:gd name="T105" fmla="*/ 75 h 88"/>
                <a:gd name="T106" fmla="*/ 7 w 80"/>
                <a:gd name="T107" fmla="*/ 77 h 88"/>
                <a:gd name="T108" fmla="*/ 7 w 80"/>
                <a:gd name="T109" fmla="*/ 79 h 88"/>
                <a:gd name="T110" fmla="*/ 8 w 80"/>
                <a:gd name="T111" fmla="*/ 81 h 88"/>
                <a:gd name="T112" fmla="*/ 9 w 80"/>
                <a:gd name="T113" fmla="*/ 8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" h="88">
                  <a:moveTo>
                    <a:pt x="77" y="3"/>
                  </a:moveTo>
                  <a:cubicBezTo>
                    <a:pt x="76" y="1"/>
                    <a:pt x="73" y="0"/>
                    <a:pt x="7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4" y="1"/>
                    <a:pt x="2" y="3"/>
                  </a:cubicBezTo>
                  <a:cubicBezTo>
                    <a:pt x="1" y="5"/>
                    <a:pt x="0" y="7"/>
                    <a:pt x="0" y="9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0"/>
                    <a:pt x="1" y="62"/>
                    <a:pt x="2" y="64"/>
                  </a:cubicBezTo>
                  <a:cubicBezTo>
                    <a:pt x="4" y="66"/>
                    <a:pt x="6" y="67"/>
                    <a:pt x="9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3" y="67"/>
                    <a:pt x="76" y="66"/>
                    <a:pt x="77" y="64"/>
                  </a:cubicBezTo>
                  <a:cubicBezTo>
                    <a:pt x="79" y="62"/>
                    <a:pt x="80" y="60"/>
                    <a:pt x="80" y="58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7"/>
                    <a:pt x="79" y="5"/>
                    <a:pt x="77" y="3"/>
                  </a:cubicBezTo>
                  <a:close/>
                  <a:moveTo>
                    <a:pt x="75" y="58"/>
                  </a:moveTo>
                  <a:cubicBezTo>
                    <a:pt x="75" y="59"/>
                    <a:pt x="75" y="60"/>
                    <a:pt x="74" y="61"/>
                  </a:cubicBezTo>
                  <a:cubicBezTo>
                    <a:pt x="73" y="62"/>
                    <a:pt x="72" y="62"/>
                    <a:pt x="71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2"/>
                    <a:pt x="6" y="62"/>
                    <a:pt x="6" y="61"/>
                  </a:cubicBezTo>
                  <a:cubicBezTo>
                    <a:pt x="5" y="60"/>
                    <a:pt x="4" y="59"/>
                    <a:pt x="4" y="5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5" y="7"/>
                    <a:pt x="6" y="6"/>
                  </a:cubicBezTo>
                  <a:cubicBezTo>
                    <a:pt x="6" y="5"/>
                    <a:pt x="8" y="5"/>
                    <a:pt x="9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2" y="5"/>
                    <a:pt x="73" y="5"/>
                    <a:pt x="74" y="6"/>
                  </a:cubicBezTo>
                  <a:cubicBezTo>
                    <a:pt x="75" y="7"/>
                    <a:pt x="75" y="8"/>
                    <a:pt x="75" y="9"/>
                  </a:cubicBezTo>
                  <a:lnTo>
                    <a:pt x="75" y="58"/>
                  </a:lnTo>
                  <a:close/>
                  <a:moveTo>
                    <a:pt x="77" y="68"/>
                  </a:move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2" y="68"/>
                    <a:pt x="2" y="69"/>
                  </a:cubicBezTo>
                  <a:cubicBezTo>
                    <a:pt x="1" y="69"/>
                    <a:pt x="1" y="70"/>
                    <a:pt x="1" y="70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7"/>
                    <a:pt x="2" y="87"/>
                  </a:cubicBezTo>
                  <a:cubicBezTo>
                    <a:pt x="2" y="88"/>
                    <a:pt x="3" y="88"/>
                    <a:pt x="3" y="88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8"/>
                    <a:pt x="78" y="88"/>
                    <a:pt x="78" y="87"/>
                  </a:cubicBezTo>
                  <a:cubicBezTo>
                    <a:pt x="79" y="87"/>
                    <a:pt x="79" y="86"/>
                    <a:pt x="79" y="86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79" y="69"/>
                    <a:pt x="78" y="69"/>
                  </a:cubicBezTo>
                  <a:cubicBezTo>
                    <a:pt x="78" y="68"/>
                    <a:pt x="77" y="68"/>
                    <a:pt x="77" y="68"/>
                  </a:cubicBezTo>
                  <a:close/>
                  <a:moveTo>
                    <a:pt x="75" y="83"/>
                  </a:moveTo>
                  <a:cubicBezTo>
                    <a:pt x="5" y="83"/>
                    <a:pt x="5" y="83"/>
                    <a:pt x="5" y="83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75" y="72"/>
                    <a:pt x="75" y="72"/>
                    <a:pt x="75" y="72"/>
                  </a:cubicBezTo>
                  <a:lnTo>
                    <a:pt x="75" y="83"/>
                  </a:lnTo>
                  <a:close/>
                  <a:moveTo>
                    <a:pt x="9" y="82"/>
                  </a:moveTo>
                  <a:cubicBezTo>
                    <a:pt x="44" y="82"/>
                    <a:pt x="44" y="82"/>
                    <a:pt x="44" y="82"/>
                  </a:cubicBezTo>
                  <a:cubicBezTo>
                    <a:pt x="45" y="82"/>
                    <a:pt x="45" y="81"/>
                    <a:pt x="46" y="81"/>
                  </a:cubicBezTo>
                  <a:cubicBezTo>
                    <a:pt x="46" y="81"/>
                    <a:pt x="46" y="80"/>
                    <a:pt x="46" y="79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6"/>
                    <a:pt x="46" y="76"/>
                    <a:pt x="46" y="75"/>
                  </a:cubicBezTo>
                  <a:cubicBezTo>
                    <a:pt x="45" y="75"/>
                    <a:pt x="45" y="75"/>
                    <a:pt x="44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8" y="75"/>
                    <a:pt x="8" y="75"/>
                  </a:cubicBezTo>
                  <a:cubicBezTo>
                    <a:pt x="7" y="76"/>
                    <a:pt x="7" y="76"/>
                    <a:pt x="7" y="77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0"/>
                    <a:pt x="7" y="81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4782" y="2494"/>
              <a:ext cx="151" cy="166"/>
            </a:xfrm>
            <a:custGeom>
              <a:avLst/>
              <a:gdLst>
                <a:gd name="T0" fmla="*/ 0 w 64"/>
                <a:gd name="T1" fmla="*/ 29 h 70"/>
                <a:gd name="T2" fmla="*/ 0 w 64"/>
                <a:gd name="T3" fmla="*/ 67 h 70"/>
                <a:gd name="T4" fmla="*/ 1 w 64"/>
                <a:gd name="T5" fmla="*/ 70 h 70"/>
                <a:gd name="T6" fmla="*/ 4 w 64"/>
                <a:gd name="T7" fmla="*/ 70 h 70"/>
                <a:gd name="T8" fmla="*/ 21 w 64"/>
                <a:gd name="T9" fmla="*/ 70 h 70"/>
                <a:gd name="T10" fmla="*/ 22 w 64"/>
                <a:gd name="T11" fmla="*/ 70 h 70"/>
                <a:gd name="T12" fmla="*/ 23 w 64"/>
                <a:gd name="T13" fmla="*/ 68 h 70"/>
                <a:gd name="T14" fmla="*/ 23 w 64"/>
                <a:gd name="T15" fmla="*/ 50 h 70"/>
                <a:gd name="T16" fmla="*/ 40 w 64"/>
                <a:gd name="T17" fmla="*/ 50 h 70"/>
                <a:gd name="T18" fmla="*/ 40 w 64"/>
                <a:gd name="T19" fmla="*/ 68 h 70"/>
                <a:gd name="T20" fmla="*/ 41 w 64"/>
                <a:gd name="T21" fmla="*/ 70 h 70"/>
                <a:gd name="T22" fmla="*/ 42 w 64"/>
                <a:gd name="T23" fmla="*/ 70 h 70"/>
                <a:gd name="T24" fmla="*/ 59 w 64"/>
                <a:gd name="T25" fmla="*/ 70 h 70"/>
                <a:gd name="T26" fmla="*/ 62 w 64"/>
                <a:gd name="T27" fmla="*/ 70 h 70"/>
                <a:gd name="T28" fmla="*/ 64 w 64"/>
                <a:gd name="T29" fmla="*/ 67 h 70"/>
                <a:gd name="T30" fmla="*/ 64 w 64"/>
                <a:gd name="T31" fmla="*/ 29 h 70"/>
                <a:gd name="T32" fmla="*/ 32 w 64"/>
                <a:gd name="T33" fmla="*/ 0 h 70"/>
                <a:gd name="T34" fmla="*/ 0 w 64"/>
                <a:gd name="T35" fmla="*/ 2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4" h="70">
                  <a:moveTo>
                    <a:pt x="0" y="29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8"/>
                    <a:pt x="1" y="69"/>
                    <a:pt x="1" y="70"/>
                  </a:cubicBezTo>
                  <a:cubicBezTo>
                    <a:pt x="2" y="70"/>
                    <a:pt x="3" y="70"/>
                    <a:pt x="4" y="70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0"/>
                    <a:pt x="22" y="70"/>
                    <a:pt x="22" y="70"/>
                  </a:cubicBezTo>
                  <a:cubicBezTo>
                    <a:pt x="23" y="69"/>
                    <a:pt x="23" y="69"/>
                    <a:pt x="23" y="68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9"/>
                    <a:pt x="40" y="69"/>
                    <a:pt x="41" y="70"/>
                  </a:cubicBezTo>
                  <a:cubicBezTo>
                    <a:pt x="41" y="70"/>
                    <a:pt x="42" y="70"/>
                    <a:pt x="42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61" y="70"/>
                    <a:pt x="62" y="70"/>
                  </a:cubicBezTo>
                  <a:cubicBezTo>
                    <a:pt x="63" y="69"/>
                    <a:pt x="63" y="68"/>
                    <a:pt x="64" y="67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4746" y="2447"/>
              <a:ext cx="223" cy="118"/>
            </a:xfrm>
            <a:custGeom>
              <a:avLst/>
              <a:gdLst>
                <a:gd name="T0" fmla="*/ 91 w 94"/>
                <a:gd name="T1" fmla="*/ 39 h 50"/>
                <a:gd name="T2" fmla="*/ 76 w 94"/>
                <a:gd name="T3" fmla="*/ 26 h 50"/>
                <a:gd name="T4" fmla="*/ 76 w 94"/>
                <a:gd name="T5" fmla="*/ 4 h 50"/>
                <a:gd name="T6" fmla="*/ 74 w 94"/>
                <a:gd name="T7" fmla="*/ 2 h 50"/>
                <a:gd name="T8" fmla="*/ 68 w 94"/>
                <a:gd name="T9" fmla="*/ 2 h 50"/>
                <a:gd name="T10" fmla="*/ 66 w 94"/>
                <a:gd name="T11" fmla="*/ 4 h 50"/>
                <a:gd name="T12" fmla="*/ 66 w 94"/>
                <a:gd name="T13" fmla="*/ 16 h 50"/>
                <a:gd name="T14" fmla="*/ 51 w 94"/>
                <a:gd name="T15" fmla="*/ 2 h 50"/>
                <a:gd name="T16" fmla="*/ 43 w 94"/>
                <a:gd name="T17" fmla="*/ 2 h 50"/>
                <a:gd name="T18" fmla="*/ 2 w 94"/>
                <a:gd name="T19" fmla="*/ 39 h 50"/>
                <a:gd name="T20" fmla="*/ 2 w 94"/>
                <a:gd name="T21" fmla="*/ 48 h 50"/>
                <a:gd name="T22" fmla="*/ 6 w 94"/>
                <a:gd name="T23" fmla="*/ 50 h 50"/>
                <a:gd name="T24" fmla="*/ 10 w 94"/>
                <a:gd name="T25" fmla="*/ 48 h 50"/>
                <a:gd name="T26" fmla="*/ 47 w 94"/>
                <a:gd name="T27" fmla="*/ 15 h 50"/>
                <a:gd name="T28" fmla="*/ 83 w 94"/>
                <a:gd name="T29" fmla="*/ 48 h 50"/>
                <a:gd name="T30" fmla="*/ 91 w 94"/>
                <a:gd name="T31" fmla="*/ 48 h 50"/>
                <a:gd name="T32" fmla="*/ 91 w 94"/>
                <a:gd name="T33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50">
                  <a:moveTo>
                    <a:pt x="91" y="39"/>
                  </a:moveTo>
                  <a:cubicBezTo>
                    <a:pt x="76" y="26"/>
                    <a:pt x="76" y="26"/>
                    <a:pt x="76" y="26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3"/>
                    <a:pt x="75" y="2"/>
                    <a:pt x="74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7" y="2"/>
                    <a:pt x="66" y="3"/>
                    <a:pt x="66" y="4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8" y="0"/>
                    <a:pt x="45" y="0"/>
                    <a:pt x="43" y="2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0" y="41"/>
                    <a:pt x="0" y="45"/>
                    <a:pt x="2" y="48"/>
                  </a:cubicBezTo>
                  <a:cubicBezTo>
                    <a:pt x="3" y="49"/>
                    <a:pt x="5" y="50"/>
                    <a:pt x="6" y="50"/>
                  </a:cubicBezTo>
                  <a:cubicBezTo>
                    <a:pt x="8" y="50"/>
                    <a:pt x="9" y="49"/>
                    <a:pt x="10" y="48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5" y="50"/>
                    <a:pt x="89" y="50"/>
                    <a:pt x="91" y="48"/>
                  </a:cubicBezTo>
                  <a:cubicBezTo>
                    <a:pt x="94" y="45"/>
                    <a:pt x="93" y="41"/>
                    <a:pt x="91" y="39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2692" y="2454"/>
              <a:ext cx="199" cy="221"/>
            </a:xfrm>
            <a:custGeom>
              <a:avLst/>
              <a:gdLst>
                <a:gd name="T0" fmla="*/ 65 w 84"/>
                <a:gd name="T1" fmla="*/ 36 h 93"/>
                <a:gd name="T2" fmla="*/ 62 w 84"/>
                <a:gd name="T3" fmla="*/ 39 h 93"/>
                <a:gd name="T4" fmla="*/ 37 w 84"/>
                <a:gd name="T5" fmla="*/ 13 h 93"/>
                <a:gd name="T6" fmla="*/ 24 w 84"/>
                <a:gd name="T7" fmla="*/ 6 h 93"/>
                <a:gd name="T8" fmla="*/ 10 w 84"/>
                <a:gd name="T9" fmla="*/ 10 h 93"/>
                <a:gd name="T10" fmla="*/ 5 w 84"/>
                <a:gd name="T11" fmla="*/ 23 h 93"/>
                <a:gd name="T12" fmla="*/ 11 w 84"/>
                <a:gd name="T13" fmla="*/ 37 h 93"/>
                <a:gd name="T14" fmla="*/ 55 w 84"/>
                <a:gd name="T15" fmla="*/ 84 h 93"/>
                <a:gd name="T16" fmla="*/ 63 w 84"/>
                <a:gd name="T17" fmla="*/ 88 h 93"/>
                <a:gd name="T18" fmla="*/ 72 w 84"/>
                <a:gd name="T19" fmla="*/ 85 h 93"/>
                <a:gd name="T20" fmla="*/ 79 w 84"/>
                <a:gd name="T21" fmla="*/ 73 h 93"/>
                <a:gd name="T22" fmla="*/ 75 w 84"/>
                <a:gd name="T23" fmla="*/ 64 h 93"/>
                <a:gd name="T24" fmla="*/ 35 w 84"/>
                <a:gd name="T25" fmla="*/ 22 h 93"/>
                <a:gd name="T26" fmla="*/ 32 w 84"/>
                <a:gd name="T27" fmla="*/ 20 h 93"/>
                <a:gd name="T28" fmla="*/ 24 w 84"/>
                <a:gd name="T29" fmla="*/ 23 h 93"/>
                <a:gd name="T30" fmla="*/ 20 w 84"/>
                <a:gd name="T31" fmla="*/ 31 h 93"/>
                <a:gd name="T32" fmla="*/ 22 w 84"/>
                <a:gd name="T33" fmla="*/ 35 h 93"/>
                <a:gd name="T34" fmla="*/ 62 w 84"/>
                <a:gd name="T35" fmla="*/ 77 h 93"/>
                <a:gd name="T36" fmla="*/ 58 w 84"/>
                <a:gd name="T37" fmla="*/ 80 h 93"/>
                <a:gd name="T38" fmla="*/ 18 w 84"/>
                <a:gd name="T39" fmla="*/ 38 h 93"/>
                <a:gd name="T40" fmla="*/ 15 w 84"/>
                <a:gd name="T41" fmla="*/ 31 h 93"/>
                <a:gd name="T42" fmla="*/ 20 w 84"/>
                <a:gd name="T43" fmla="*/ 20 h 93"/>
                <a:gd name="T44" fmla="*/ 32 w 84"/>
                <a:gd name="T45" fmla="*/ 15 h 93"/>
                <a:gd name="T46" fmla="*/ 39 w 84"/>
                <a:gd name="T47" fmla="*/ 19 h 93"/>
                <a:gd name="T48" fmla="*/ 78 w 84"/>
                <a:gd name="T49" fmla="*/ 61 h 93"/>
                <a:gd name="T50" fmla="*/ 84 w 84"/>
                <a:gd name="T51" fmla="*/ 74 h 93"/>
                <a:gd name="T52" fmla="*/ 75 w 84"/>
                <a:gd name="T53" fmla="*/ 89 h 93"/>
                <a:gd name="T54" fmla="*/ 64 w 84"/>
                <a:gd name="T55" fmla="*/ 93 h 93"/>
                <a:gd name="T56" fmla="*/ 51 w 84"/>
                <a:gd name="T57" fmla="*/ 87 h 93"/>
                <a:gd name="T58" fmla="*/ 8 w 84"/>
                <a:gd name="T59" fmla="*/ 40 h 93"/>
                <a:gd name="T60" fmla="*/ 0 w 84"/>
                <a:gd name="T61" fmla="*/ 22 h 93"/>
                <a:gd name="T62" fmla="*/ 7 w 84"/>
                <a:gd name="T63" fmla="*/ 6 h 93"/>
                <a:gd name="T64" fmla="*/ 23 w 84"/>
                <a:gd name="T65" fmla="*/ 0 h 93"/>
                <a:gd name="T66" fmla="*/ 41 w 84"/>
                <a:gd name="T67" fmla="*/ 10 h 93"/>
                <a:gd name="T68" fmla="*/ 65 w 84"/>
                <a:gd name="T69" fmla="*/ 3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93">
                  <a:moveTo>
                    <a:pt x="65" y="36"/>
                  </a:moveTo>
                  <a:cubicBezTo>
                    <a:pt x="62" y="39"/>
                    <a:pt x="62" y="39"/>
                    <a:pt x="62" y="39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4" y="9"/>
                    <a:pt x="29" y="6"/>
                    <a:pt x="24" y="6"/>
                  </a:cubicBezTo>
                  <a:cubicBezTo>
                    <a:pt x="18" y="5"/>
                    <a:pt x="14" y="6"/>
                    <a:pt x="10" y="10"/>
                  </a:cubicBezTo>
                  <a:cubicBezTo>
                    <a:pt x="7" y="13"/>
                    <a:pt x="5" y="18"/>
                    <a:pt x="5" y="23"/>
                  </a:cubicBezTo>
                  <a:cubicBezTo>
                    <a:pt x="5" y="28"/>
                    <a:pt x="7" y="33"/>
                    <a:pt x="11" y="37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57" y="86"/>
                    <a:pt x="60" y="88"/>
                    <a:pt x="63" y="88"/>
                  </a:cubicBezTo>
                  <a:cubicBezTo>
                    <a:pt x="67" y="88"/>
                    <a:pt x="70" y="88"/>
                    <a:pt x="72" y="85"/>
                  </a:cubicBezTo>
                  <a:cubicBezTo>
                    <a:pt x="74" y="83"/>
                    <a:pt x="79" y="77"/>
                    <a:pt x="79" y="73"/>
                  </a:cubicBezTo>
                  <a:cubicBezTo>
                    <a:pt x="79" y="70"/>
                    <a:pt x="78" y="67"/>
                    <a:pt x="75" y="64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1"/>
                    <a:pt x="33" y="20"/>
                    <a:pt x="32" y="20"/>
                  </a:cubicBezTo>
                  <a:cubicBezTo>
                    <a:pt x="30" y="20"/>
                    <a:pt x="25" y="23"/>
                    <a:pt x="24" y="23"/>
                  </a:cubicBezTo>
                  <a:cubicBezTo>
                    <a:pt x="23" y="24"/>
                    <a:pt x="20" y="30"/>
                    <a:pt x="20" y="31"/>
                  </a:cubicBezTo>
                  <a:cubicBezTo>
                    <a:pt x="20" y="33"/>
                    <a:pt x="21" y="34"/>
                    <a:pt x="22" y="35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7" y="36"/>
                    <a:pt x="15" y="33"/>
                    <a:pt x="15" y="31"/>
                  </a:cubicBezTo>
                  <a:cubicBezTo>
                    <a:pt x="15" y="28"/>
                    <a:pt x="19" y="21"/>
                    <a:pt x="20" y="20"/>
                  </a:cubicBezTo>
                  <a:cubicBezTo>
                    <a:pt x="22" y="18"/>
                    <a:pt x="29" y="15"/>
                    <a:pt x="32" y="15"/>
                  </a:cubicBezTo>
                  <a:cubicBezTo>
                    <a:pt x="34" y="16"/>
                    <a:pt x="37" y="17"/>
                    <a:pt x="39" y="19"/>
                  </a:cubicBezTo>
                  <a:cubicBezTo>
                    <a:pt x="78" y="61"/>
                    <a:pt x="78" y="61"/>
                    <a:pt x="78" y="61"/>
                  </a:cubicBezTo>
                  <a:cubicBezTo>
                    <a:pt x="82" y="65"/>
                    <a:pt x="84" y="69"/>
                    <a:pt x="84" y="74"/>
                  </a:cubicBezTo>
                  <a:cubicBezTo>
                    <a:pt x="84" y="79"/>
                    <a:pt x="78" y="86"/>
                    <a:pt x="75" y="89"/>
                  </a:cubicBezTo>
                  <a:cubicBezTo>
                    <a:pt x="72" y="92"/>
                    <a:pt x="68" y="93"/>
                    <a:pt x="64" y="93"/>
                  </a:cubicBezTo>
                  <a:cubicBezTo>
                    <a:pt x="59" y="92"/>
                    <a:pt x="55" y="90"/>
                    <a:pt x="51" y="87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3" y="35"/>
                    <a:pt x="0" y="29"/>
                    <a:pt x="0" y="22"/>
                  </a:cubicBezTo>
                  <a:cubicBezTo>
                    <a:pt x="0" y="16"/>
                    <a:pt x="2" y="10"/>
                    <a:pt x="7" y="6"/>
                  </a:cubicBezTo>
                  <a:cubicBezTo>
                    <a:pt x="11" y="2"/>
                    <a:pt x="17" y="0"/>
                    <a:pt x="23" y="0"/>
                  </a:cubicBezTo>
                  <a:cubicBezTo>
                    <a:pt x="29" y="1"/>
                    <a:pt x="35" y="4"/>
                    <a:pt x="41" y="10"/>
                  </a:cubicBezTo>
                  <a:lnTo>
                    <a:pt x="65" y="36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 noEditPoints="1"/>
            </p:cNvSpPr>
            <p:nvPr/>
          </p:nvSpPr>
          <p:spPr bwMode="auto">
            <a:xfrm>
              <a:off x="3097" y="2456"/>
              <a:ext cx="208" cy="202"/>
            </a:xfrm>
            <a:custGeom>
              <a:avLst/>
              <a:gdLst>
                <a:gd name="T0" fmla="*/ 20 w 88"/>
                <a:gd name="T1" fmla="*/ 43 h 85"/>
                <a:gd name="T2" fmla="*/ 27 w 88"/>
                <a:gd name="T3" fmla="*/ 50 h 85"/>
                <a:gd name="T4" fmla="*/ 65 w 88"/>
                <a:gd name="T5" fmla="*/ 84 h 85"/>
                <a:gd name="T6" fmla="*/ 66 w 88"/>
                <a:gd name="T7" fmla="*/ 85 h 85"/>
                <a:gd name="T8" fmla="*/ 73 w 88"/>
                <a:gd name="T9" fmla="*/ 71 h 85"/>
                <a:gd name="T10" fmla="*/ 88 w 88"/>
                <a:gd name="T11" fmla="*/ 64 h 85"/>
                <a:gd name="T12" fmla="*/ 86 w 88"/>
                <a:gd name="T13" fmla="*/ 62 h 85"/>
                <a:gd name="T14" fmla="*/ 68 w 88"/>
                <a:gd name="T15" fmla="*/ 43 h 85"/>
                <a:gd name="T16" fmla="*/ 70 w 88"/>
                <a:gd name="T17" fmla="*/ 41 h 85"/>
                <a:gd name="T18" fmla="*/ 70 w 88"/>
                <a:gd name="T19" fmla="*/ 41 h 85"/>
                <a:gd name="T20" fmla="*/ 70 w 88"/>
                <a:gd name="T21" fmla="*/ 35 h 85"/>
                <a:gd name="T22" fmla="*/ 38 w 88"/>
                <a:gd name="T23" fmla="*/ 3 h 85"/>
                <a:gd name="T24" fmla="*/ 38 w 88"/>
                <a:gd name="T25" fmla="*/ 3 h 85"/>
                <a:gd name="T26" fmla="*/ 32 w 88"/>
                <a:gd name="T27" fmla="*/ 3 h 85"/>
                <a:gd name="T28" fmla="*/ 29 w 88"/>
                <a:gd name="T29" fmla="*/ 6 h 85"/>
                <a:gd name="T30" fmla="*/ 29 w 88"/>
                <a:gd name="T31" fmla="*/ 6 h 85"/>
                <a:gd name="T32" fmla="*/ 29 w 88"/>
                <a:gd name="T33" fmla="*/ 6 h 85"/>
                <a:gd name="T34" fmla="*/ 18 w 88"/>
                <a:gd name="T35" fmla="*/ 1 h 85"/>
                <a:gd name="T36" fmla="*/ 3 w 88"/>
                <a:gd name="T37" fmla="*/ 16 h 85"/>
                <a:gd name="T38" fmla="*/ 20 w 88"/>
                <a:gd name="T39" fmla="*/ 43 h 85"/>
                <a:gd name="T40" fmla="*/ 31 w 88"/>
                <a:gd name="T41" fmla="*/ 5 h 85"/>
                <a:gd name="T42" fmla="*/ 31 w 88"/>
                <a:gd name="T43" fmla="*/ 5 h 85"/>
                <a:gd name="T44" fmla="*/ 31 w 88"/>
                <a:gd name="T45" fmla="*/ 5 h 85"/>
                <a:gd name="T46" fmla="*/ 32 w 88"/>
                <a:gd name="T47" fmla="*/ 6 h 85"/>
                <a:gd name="T48" fmla="*/ 31 w 88"/>
                <a:gd name="T49" fmla="*/ 5 h 85"/>
                <a:gd name="T50" fmla="*/ 32 w 88"/>
                <a:gd name="T51" fmla="*/ 6 h 85"/>
                <a:gd name="T52" fmla="*/ 66 w 88"/>
                <a:gd name="T53" fmla="*/ 40 h 85"/>
                <a:gd name="T54" fmla="*/ 51 w 88"/>
                <a:gd name="T55" fmla="*/ 25 h 85"/>
                <a:gd name="T56" fmla="*/ 44 w 88"/>
                <a:gd name="T57" fmla="*/ 18 h 85"/>
                <a:gd name="T58" fmla="*/ 32 w 88"/>
                <a:gd name="T59" fmla="*/ 8 h 85"/>
                <a:gd name="T60" fmla="*/ 35 w 88"/>
                <a:gd name="T61" fmla="*/ 5 h 85"/>
                <a:gd name="T62" fmla="*/ 36 w 88"/>
                <a:gd name="T63" fmla="*/ 5 h 85"/>
                <a:gd name="T64" fmla="*/ 36 w 88"/>
                <a:gd name="T65" fmla="*/ 5 h 85"/>
                <a:gd name="T66" fmla="*/ 68 w 88"/>
                <a:gd name="T67" fmla="*/ 38 h 85"/>
                <a:gd name="T68" fmla="*/ 68 w 88"/>
                <a:gd name="T69" fmla="*/ 38 h 85"/>
                <a:gd name="T70" fmla="*/ 66 w 88"/>
                <a:gd name="T71" fmla="*/ 40 h 85"/>
                <a:gd name="T72" fmla="*/ 34 w 88"/>
                <a:gd name="T73" fmla="*/ 51 h 85"/>
                <a:gd name="T74" fmla="*/ 35 w 88"/>
                <a:gd name="T75" fmla="*/ 49 h 85"/>
                <a:gd name="T76" fmla="*/ 38 w 88"/>
                <a:gd name="T77" fmla="*/ 50 h 85"/>
                <a:gd name="T78" fmla="*/ 63 w 88"/>
                <a:gd name="T79" fmla="*/ 72 h 85"/>
                <a:gd name="T80" fmla="*/ 64 w 88"/>
                <a:gd name="T81" fmla="*/ 74 h 85"/>
                <a:gd name="T82" fmla="*/ 62 w 88"/>
                <a:gd name="T83" fmla="*/ 76 h 85"/>
                <a:gd name="T84" fmla="*/ 60 w 88"/>
                <a:gd name="T85" fmla="*/ 75 h 85"/>
                <a:gd name="T86" fmla="*/ 35 w 88"/>
                <a:gd name="T87" fmla="*/ 53 h 85"/>
                <a:gd name="T88" fmla="*/ 34 w 88"/>
                <a:gd name="T89" fmla="*/ 5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8" h="85">
                  <a:moveTo>
                    <a:pt x="20" y="43"/>
                  </a:moveTo>
                  <a:cubicBezTo>
                    <a:pt x="27" y="50"/>
                    <a:pt x="27" y="50"/>
                    <a:pt x="27" y="50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4"/>
                    <a:pt x="66" y="85"/>
                    <a:pt x="66" y="85"/>
                  </a:cubicBezTo>
                  <a:cubicBezTo>
                    <a:pt x="68" y="79"/>
                    <a:pt x="69" y="76"/>
                    <a:pt x="73" y="71"/>
                  </a:cubicBezTo>
                  <a:cubicBezTo>
                    <a:pt x="78" y="67"/>
                    <a:pt x="82" y="65"/>
                    <a:pt x="88" y="64"/>
                  </a:cubicBezTo>
                  <a:cubicBezTo>
                    <a:pt x="87" y="63"/>
                    <a:pt x="87" y="63"/>
                    <a:pt x="86" y="62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2" y="39"/>
                    <a:pt x="72" y="37"/>
                    <a:pt x="70" y="35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1"/>
                    <a:pt x="34" y="1"/>
                    <a:pt x="32" y="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4" y="3"/>
                    <a:pt x="19" y="0"/>
                    <a:pt x="18" y="1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0" y="19"/>
                    <a:pt x="17" y="40"/>
                    <a:pt x="20" y="43"/>
                  </a:cubicBezTo>
                  <a:close/>
                  <a:moveTo>
                    <a:pt x="31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lose/>
                  <a:moveTo>
                    <a:pt x="32" y="6"/>
                  </a:moveTo>
                  <a:cubicBezTo>
                    <a:pt x="31" y="5"/>
                    <a:pt x="31" y="5"/>
                    <a:pt x="31" y="5"/>
                  </a:cubicBezTo>
                  <a:lnTo>
                    <a:pt x="32" y="6"/>
                  </a:lnTo>
                  <a:close/>
                  <a:moveTo>
                    <a:pt x="66" y="40"/>
                  </a:moveTo>
                  <a:cubicBezTo>
                    <a:pt x="51" y="25"/>
                    <a:pt x="51" y="25"/>
                    <a:pt x="51" y="25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3" y="17"/>
                    <a:pt x="38" y="12"/>
                    <a:pt x="32" y="8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8" y="38"/>
                    <a:pt x="68" y="38"/>
                    <a:pt x="68" y="38"/>
                  </a:cubicBezTo>
                  <a:lnTo>
                    <a:pt x="66" y="40"/>
                  </a:lnTo>
                  <a:close/>
                  <a:moveTo>
                    <a:pt x="34" y="51"/>
                  </a:moveTo>
                  <a:cubicBezTo>
                    <a:pt x="35" y="49"/>
                    <a:pt x="35" y="49"/>
                    <a:pt x="35" y="49"/>
                  </a:cubicBezTo>
                  <a:cubicBezTo>
                    <a:pt x="36" y="49"/>
                    <a:pt x="37" y="49"/>
                    <a:pt x="38" y="50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4" y="73"/>
                    <a:pt x="64" y="74"/>
                    <a:pt x="64" y="74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2" y="76"/>
                    <a:pt x="61" y="76"/>
                    <a:pt x="60" y="75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1"/>
                    <a:pt x="34" y="51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3260" y="2615"/>
              <a:ext cx="57" cy="57"/>
            </a:xfrm>
            <a:custGeom>
              <a:avLst/>
              <a:gdLst>
                <a:gd name="T0" fmla="*/ 0 w 24"/>
                <a:gd name="T1" fmla="*/ 18 h 24"/>
                <a:gd name="T2" fmla="*/ 1 w 24"/>
                <a:gd name="T3" fmla="*/ 19 h 24"/>
                <a:gd name="T4" fmla="*/ 2 w 24"/>
                <a:gd name="T5" fmla="*/ 19 h 24"/>
                <a:gd name="T6" fmla="*/ 17 w 24"/>
                <a:gd name="T7" fmla="*/ 23 h 24"/>
                <a:gd name="T8" fmla="*/ 23 w 24"/>
                <a:gd name="T9" fmla="*/ 16 h 24"/>
                <a:gd name="T10" fmla="*/ 18 w 24"/>
                <a:gd name="T11" fmla="*/ 2 h 24"/>
                <a:gd name="T12" fmla="*/ 18 w 24"/>
                <a:gd name="T13" fmla="*/ 1 h 24"/>
                <a:gd name="T14" fmla="*/ 18 w 24"/>
                <a:gd name="T15" fmla="*/ 0 h 24"/>
                <a:gd name="T16" fmla="*/ 5 w 24"/>
                <a:gd name="T17" fmla="*/ 7 h 24"/>
                <a:gd name="T18" fmla="*/ 0 w 24"/>
                <a:gd name="T19" fmla="*/ 18 h 24"/>
                <a:gd name="T20" fmla="*/ 5 w 24"/>
                <a:gd name="T21" fmla="*/ 16 h 24"/>
                <a:gd name="T22" fmla="*/ 5 w 24"/>
                <a:gd name="T23" fmla="*/ 15 h 24"/>
                <a:gd name="T24" fmla="*/ 6 w 24"/>
                <a:gd name="T25" fmla="*/ 15 h 24"/>
                <a:gd name="T26" fmla="*/ 16 w 24"/>
                <a:gd name="T27" fmla="*/ 19 h 24"/>
                <a:gd name="T28" fmla="*/ 16 w 24"/>
                <a:gd name="T29" fmla="*/ 20 h 24"/>
                <a:gd name="T30" fmla="*/ 16 w 24"/>
                <a:gd name="T31" fmla="*/ 20 h 24"/>
                <a:gd name="T32" fmla="*/ 15 w 24"/>
                <a:gd name="T33" fmla="*/ 20 h 24"/>
                <a:gd name="T34" fmla="*/ 5 w 24"/>
                <a:gd name="T35" fmla="*/ 16 h 24"/>
                <a:gd name="T36" fmla="*/ 5 w 24"/>
                <a:gd name="T37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4">
                  <a:moveTo>
                    <a:pt x="0" y="18"/>
                  </a:moveTo>
                  <a:cubicBezTo>
                    <a:pt x="0" y="18"/>
                    <a:pt x="1" y="18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1" y="24"/>
                    <a:pt x="24" y="21"/>
                    <a:pt x="23" y="16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1"/>
                    <a:pt x="9" y="3"/>
                    <a:pt x="5" y="7"/>
                  </a:cubicBezTo>
                  <a:cubicBezTo>
                    <a:pt x="2" y="10"/>
                    <a:pt x="1" y="13"/>
                    <a:pt x="0" y="18"/>
                  </a:cubicBezTo>
                  <a:close/>
                  <a:moveTo>
                    <a:pt x="5" y="16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5" y="2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 noEditPoints="1"/>
            </p:cNvSpPr>
            <p:nvPr/>
          </p:nvSpPr>
          <p:spPr bwMode="auto">
            <a:xfrm>
              <a:off x="1869" y="2442"/>
              <a:ext cx="132" cy="173"/>
            </a:xfrm>
            <a:custGeom>
              <a:avLst/>
              <a:gdLst>
                <a:gd name="T0" fmla="*/ 41 w 56"/>
                <a:gd name="T1" fmla="*/ 72 h 73"/>
                <a:gd name="T2" fmla="*/ 43 w 56"/>
                <a:gd name="T3" fmla="*/ 73 h 73"/>
                <a:gd name="T4" fmla="*/ 43 w 56"/>
                <a:gd name="T5" fmla="*/ 68 h 73"/>
                <a:gd name="T6" fmla="*/ 56 w 56"/>
                <a:gd name="T7" fmla="*/ 27 h 73"/>
                <a:gd name="T8" fmla="*/ 28 w 56"/>
                <a:gd name="T9" fmla="*/ 0 h 73"/>
                <a:gd name="T10" fmla="*/ 0 w 56"/>
                <a:gd name="T11" fmla="*/ 27 h 73"/>
                <a:gd name="T12" fmla="*/ 13 w 56"/>
                <a:gd name="T13" fmla="*/ 68 h 73"/>
                <a:gd name="T14" fmla="*/ 13 w 56"/>
                <a:gd name="T15" fmla="*/ 73 h 73"/>
                <a:gd name="T16" fmla="*/ 15 w 56"/>
                <a:gd name="T17" fmla="*/ 72 h 73"/>
                <a:gd name="T18" fmla="*/ 41 w 56"/>
                <a:gd name="T19" fmla="*/ 72 h 73"/>
                <a:gd name="T20" fmla="*/ 9 w 56"/>
                <a:gd name="T21" fmla="*/ 30 h 73"/>
                <a:gd name="T22" fmla="*/ 8 w 56"/>
                <a:gd name="T23" fmla="*/ 32 h 73"/>
                <a:gd name="T24" fmla="*/ 6 w 56"/>
                <a:gd name="T25" fmla="*/ 30 h 73"/>
                <a:gd name="T26" fmla="*/ 6 w 56"/>
                <a:gd name="T27" fmla="*/ 21 h 73"/>
                <a:gd name="T28" fmla="*/ 8 w 56"/>
                <a:gd name="T29" fmla="*/ 20 h 73"/>
                <a:gd name="T30" fmla="*/ 9 w 56"/>
                <a:gd name="T31" fmla="*/ 21 h 73"/>
                <a:gd name="T32" fmla="*/ 9 w 56"/>
                <a:gd name="T33" fmla="*/ 3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3">
                  <a:moveTo>
                    <a:pt x="41" y="72"/>
                  </a:moveTo>
                  <a:cubicBezTo>
                    <a:pt x="42" y="72"/>
                    <a:pt x="42" y="72"/>
                    <a:pt x="43" y="73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3" y="60"/>
                    <a:pt x="56" y="34"/>
                    <a:pt x="56" y="27"/>
                  </a:cubicBezTo>
                  <a:cubicBezTo>
                    <a:pt x="56" y="12"/>
                    <a:pt x="43" y="0"/>
                    <a:pt x="28" y="0"/>
                  </a:cubicBezTo>
                  <a:cubicBezTo>
                    <a:pt x="13" y="0"/>
                    <a:pt x="0" y="12"/>
                    <a:pt x="0" y="27"/>
                  </a:cubicBezTo>
                  <a:cubicBezTo>
                    <a:pt x="0" y="34"/>
                    <a:pt x="13" y="61"/>
                    <a:pt x="13" y="68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4" y="72"/>
                    <a:pt x="14" y="72"/>
                    <a:pt x="15" y="72"/>
                  </a:cubicBezTo>
                  <a:lnTo>
                    <a:pt x="41" y="72"/>
                  </a:lnTo>
                  <a:close/>
                  <a:moveTo>
                    <a:pt x="9" y="30"/>
                  </a:moveTo>
                  <a:cubicBezTo>
                    <a:pt x="9" y="31"/>
                    <a:pt x="8" y="32"/>
                    <a:pt x="8" y="32"/>
                  </a:cubicBezTo>
                  <a:cubicBezTo>
                    <a:pt x="7" y="32"/>
                    <a:pt x="6" y="31"/>
                    <a:pt x="6" y="3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8" y="20"/>
                    <a:pt x="9" y="20"/>
                    <a:pt x="9" y="21"/>
                  </a:cubicBezTo>
                  <a:lnTo>
                    <a:pt x="9" y="30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1909" y="2679"/>
              <a:ext cx="52" cy="15"/>
            </a:xfrm>
            <a:custGeom>
              <a:avLst/>
              <a:gdLst>
                <a:gd name="T0" fmla="*/ 0 w 22"/>
                <a:gd name="T1" fmla="*/ 4 h 6"/>
                <a:gd name="T2" fmla="*/ 2 w 22"/>
                <a:gd name="T3" fmla="*/ 6 h 6"/>
                <a:gd name="T4" fmla="*/ 20 w 22"/>
                <a:gd name="T5" fmla="*/ 6 h 6"/>
                <a:gd name="T6" fmla="*/ 22 w 22"/>
                <a:gd name="T7" fmla="*/ 4 h 6"/>
                <a:gd name="T8" fmla="*/ 22 w 22"/>
                <a:gd name="T9" fmla="*/ 0 h 6"/>
                <a:gd name="T10" fmla="*/ 0 w 22"/>
                <a:gd name="T11" fmla="*/ 0 h 6"/>
                <a:gd name="T12" fmla="*/ 0 w 22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6">
                  <a:moveTo>
                    <a:pt x="0" y="4"/>
                  </a:moveTo>
                  <a:cubicBezTo>
                    <a:pt x="0" y="5"/>
                    <a:pt x="1" y="6"/>
                    <a:pt x="2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2" y="5"/>
                    <a:pt x="22" y="4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1897" y="2620"/>
              <a:ext cx="76" cy="55"/>
            </a:xfrm>
            <a:custGeom>
              <a:avLst/>
              <a:gdLst>
                <a:gd name="T0" fmla="*/ 31 w 32"/>
                <a:gd name="T1" fmla="*/ 0 h 23"/>
                <a:gd name="T2" fmla="*/ 29 w 32"/>
                <a:gd name="T3" fmla="*/ 0 h 23"/>
                <a:gd name="T4" fmla="*/ 3 w 32"/>
                <a:gd name="T5" fmla="*/ 0 h 23"/>
                <a:gd name="T6" fmla="*/ 1 w 32"/>
                <a:gd name="T7" fmla="*/ 0 h 23"/>
                <a:gd name="T8" fmla="*/ 0 w 32"/>
                <a:gd name="T9" fmla="*/ 3 h 23"/>
                <a:gd name="T10" fmla="*/ 0 w 32"/>
                <a:gd name="T11" fmla="*/ 19 h 23"/>
                <a:gd name="T12" fmla="*/ 3 w 32"/>
                <a:gd name="T13" fmla="*/ 23 h 23"/>
                <a:gd name="T14" fmla="*/ 5 w 32"/>
                <a:gd name="T15" fmla="*/ 23 h 23"/>
                <a:gd name="T16" fmla="*/ 27 w 32"/>
                <a:gd name="T17" fmla="*/ 23 h 23"/>
                <a:gd name="T18" fmla="*/ 29 w 32"/>
                <a:gd name="T19" fmla="*/ 23 h 23"/>
                <a:gd name="T20" fmla="*/ 32 w 32"/>
                <a:gd name="T21" fmla="*/ 19 h 23"/>
                <a:gd name="T22" fmla="*/ 32 w 32"/>
                <a:gd name="T23" fmla="*/ 3 h 23"/>
                <a:gd name="T24" fmla="*/ 31 w 32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23">
                  <a:moveTo>
                    <a:pt x="31" y="0"/>
                  </a:moveTo>
                  <a:cubicBezTo>
                    <a:pt x="30" y="0"/>
                    <a:pt x="30" y="0"/>
                    <a:pt x="2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1"/>
                    <a:pt x="1" y="23"/>
                    <a:pt x="3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1" y="23"/>
                    <a:pt x="32" y="21"/>
                    <a:pt x="32" y="19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1"/>
                    <a:pt x="31" y="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5776" y="1358"/>
              <a:ext cx="28" cy="52"/>
            </a:xfrm>
            <a:custGeom>
              <a:avLst/>
              <a:gdLst>
                <a:gd name="T0" fmla="*/ 12 w 12"/>
                <a:gd name="T1" fmla="*/ 21 h 22"/>
                <a:gd name="T2" fmla="*/ 10 w 12"/>
                <a:gd name="T3" fmla="*/ 22 h 22"/>
                <a:gd name="T4" fmla="*/ 1 w 12"/>
                <a:gd name="T5" fmla="*/ 22 h 22"/>
                <a:gd name="T6" fmla="*/ 0 w 12"/>
                <a:gd name="T7" fmla="*/ 21 h 22"/>
                <a:gd name="T8" fmla="*/ 0 w 12"/>
                <a:gd name="T9" fmla="*/ 1 h 22"/>
                <a:gd name="T10" fmla="*/ 1 w 12"/>
                <a:gd name="T11" fmla="*/ 0 h 22"/>
                <a:gd name="T12" fmla="*/ 10 w 12"/>
                <a:gd name="T13" fmla="*/ 0 h 22"/>
                <a:gd name="T14" fmla="*/ 12 w 12"/>
                <a:gd name="T15" fmla="*/ 1 h 22"/>
                <a:gd name="T16" fmla="*/ 12 w 12"/>
                <a:gd name="T17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2">
                  <a:moveTo>
                    <a:pt x="12" y="21"/>
                  </a:moveTo>
                  <a:cubicBezTo>
                    <a:pt x="12" y="22"/>
                    <a:pt x="11" y="22"/>
                    <a:pt x="1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0" y="22"/>
                    <a:pt x="0" y="2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1"/>
                  </a:cubicBezTo>
                  <a:lnTo>
                    <a:pt x="12" y="21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5804" y="1358"/>
              <a:ext cx="31" cy="52"/>
            </a:xfrm>
            <a:custGeom>
              <a:avLst/>
              <a:gdLst>
                <a:gd name="T0" fmla="*/ 13 w 13"/>
                <a:gd name="T1" fmla="*/ 21 h 22"/>
                <a:gd name="T2" fmla="*/ 11 w 13"/>
                <a:gd name="T3" fmla="*/ 22 h 22"/>
                <a:gd name="T4" fmla="*/ 2 w 13"/>
                <a:gd name="T5" fmla="*/ 22 h 22"/>
                <a:gd name="T6" fmla="*/ 0 w 13"/>
                <a:gd name="T7" fmla="*/ 21 h 22"/>
                <a:gd name="T8" fmla="*/ 0 w 13"/>
                <a:gd name="T9" fmla="*/ 1 h 22"/>
                <a:gd name="T10" fmla="*/ 2 w 13"/>
                <a:gd name="T11" fmla="*/ 0 h 22"/>
                <a:gd name="T12" fmla="*/ 11 w 13"/>
                <a:gd name="T13" fmla="*/ 0 h 22"/>
                <a:gd name="T14" fmla="*/ 13 w 13"/>
                <a:gd name="T15" fmla="*/ 1 h 22"/>
                <a:gd name="T16" fmla="*/ 13 w 13"/>
                <a:gd name="T17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2">
                  <a:moveTo>
                    <a:pt x="13" y="21"/>
                  </a:moveTo>
                  <a:cubicBezTo>
                    <a:pt x="13" y="22"/>
                    <a:pt x="12" y="22"/>
                    <a:pt x="11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1"/>
                  </a:cubicBezTo>
                  <a:lnTo>
                    <a:pt x="13" y="21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 noEditPoints="1"/>
            </p:cNvSpPr>
            <p:nvPr/>
          </p:nvSpPr>
          <p:spPr bwMode="auto">
            <a:xfrm>
              <a:off x="5688" y="1266"/>
              <a:ext cx="52" cy="52"/>
            </a:xfrm>
            <a:custGeom>
              <a:avLst/>
              <a:gdLst>
                <a:gd name="T0" fmla="*/ 11 w 22"/>
                <a:gd name="T1" fmla="*/ 4 h 22"/>
                <a:gd name="T2" fmla="*/ 4 w 22"/>
                <a:gd name="T3" fmla="*/ 11 h 22"/>
                <a:gd name="T4" fmla="*/ 11 w 22"/>
                <a:gd name="T5" fmla="*/ 18 h 22"/>
                <a:gd name="T6" fmla="*/ 18 w 22"/>
                <a:gd name="T7" fmla="*/ 11 h 22"/>
                <a:gd name="T8" fmla="*/ 18 w 22"/>
                <a:gd name="T9" fmla="*/ 11 h 22"/>
                <a:gd name="T10" fmla="*/ 11 w 22"/>
                <a:gd name="T11" fmla="*/ 4 h 22"/>
                <a:gd name="T12" fmla="*/ 11 w 22"/>
                <a:gd name="T13" fmla="*/ 0 h 22"/>
                <a:gd name="T14" fmla="*/ 0 w 22"/>
                <a:gd name="T15" fmla="*/ 11 h 22"/>
                <a:gd name="T16" fmla="*/ 11 w 22"/>
                <a:gd name="T17" fmla="*/ 22 h 22"/>
                <a:gd name="T18" fmla="*/ 22 w 22"/>
                <a:gd name="T19" fmla="*/ 11 h 22"/>
                <a:gd name="T20" fmla="*/ 11 w 22"/>
                <a:gd name="T21" fmla="*/ 0 h 22"/>
                <a:gd name="T22" fmla="*/ 11 w 22"/>
                <a:gd name="T23" fmla="*/ 20 h 22"/>
                <a:gd name="T24" fmla="*/ 1 w 22"/>
                <a:gd name="T25" fmla="*/ 11 h 22"/>
                <a:gd name="T26" fmla="*/ 11 w 22"/>
                <a:gd name="T27" fmla="*/ 1 h 22"/>
                <a:gd name="T28" fmla="*/ 20 w 22"/>
                <a:gd name="T29" fmla="*/ 11 h 22"/>
                <a:gd name="T30" fmla="*/ 11 w 22"/>
                <a:gd name="T31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2">
                  <a:moveTo>
                    <a:pt x="11" y="4"/>
                  </a:moveTo>
                  <a:cubicBezTo>
                    <a:pt x="7" y="4"/>
                    <a:pt x="4" y="7"/>
                    <a:pt x="4" y="11"/>
                  </a:cubicBezTo>
                  <a:cubicBezTo>
                    <a:pt x="4" y="15"/>
                    <a:pt x="7" y="18"/>
                    <a:pt x="11" y="18"/>
                  </a:cubicBezTo>
                  <a:cubicBezTo>
                    <a:pt x="15" y="18"/>
                    <a:pt x="18" y="15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7"/>
                    <a:pt x="15" y="4"/>
                    <a:pt x="11" y="4"/>
                  </a:cubicBezTo>
                  <a:close/>
                  <a:moveTo>
                    <a:pt x="11" y="0"/>
                  </a:move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2" y="17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lose/>
                  <a:moveTo>
                    <a:pt x="11" y="20"/>
                  </a:moveTo>
                  <a:cubicBezTo>
                    <a:pt x="6" y="20"/>
                    <a:pt x="1" y="16"/>
                    <a:pt x="1" y="11"/>
                  </a:cubicBezTo>
                  <a:cubicBezTo>
                    <a:pt x="1" y="6"/>
                    <a:pt x="6" y="1"/>
                    <a:pt x="11" y="1"/>
                  </a:cubicBezTo>
                  <a:cubicBezTo>
                    <a:pt x="16" y="1"/>
                    <a:pt x="20" y="6"/>
                    <a:pt x="20" y="11"/>
                  </a:cubicBezTo>
                  <a:cubicBezTo>
                    <a:pt x="20" y="16"/>
                    <a:pt x="16" y="20"/>
                    <a:pt x="11" y="2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 noEditPoints="1"/>
            </p:cNvSpPr>
            <p:nvPr/>
          </p:nvSpPr>
          <p:spPr bwMode="auto">
            <a:xfrm>
              <a:off x="5615" y="1266"/>
              <a:ext cx="52" cy="52"/>
            </a:xfrm>
            <a:custGeom>
              <a:avLst/>
              <a:gdLst>
                <a:gd name="T0" fmla="*/ 11 w 22"/>
                <a:gd name="T1" fmla="*/ 4 h 22"/>
                <a:gd name="T2" fmla="*/ 4 w 22"/>
                <a:gd name="T3" fmla="*/ 11 h 22"/>
                <a:gd name="T4" fmla="*/ 11 w 22"/>
                <a:gd name="T5" fmla="*/ 18 h 22"/>
                <a:gd name="T6" fmla="*/ 18 w 22"/>
                <a:gd name="T7" fmla="*/ 11 h 22"/>
                <a:gd name="T8" fmla="*/ 11 w 22"/>
                <a:gd name="T9" fmla="*/ 4 h 22"/>
                <a:gd name="T10" fmla="*/ 11 w 22"/>
                <a:gd name="T11" fmla="*/ 0 h 22"/>
                <a:gd name="T12" fmla="*/ 0 w 22"/>
                <a:gd name="T13" fmla="*/ 11 h 22"/>
                <a:gd name="T14" fmla="*/ 11 w 22"/>
                <a:gd name="T15" fmla="*/ 22 h 22"/>
                <a:gd name="T16" fmla="*/ 22 w 22"/>
                <a:gd name="T17" fmla="*/ 11 h 22"/>
                <a:gd name="T18" fmla="*/ 11 w 22"/>
                <a:gd name="T19" fmla="*/ 0 h 22"/>
                <a:gd name="T20" fmla="*/ 11 w 22"/>
                <a:gd name="T21" fmla="*/ 20 h 22"/>
                <a:gd name="T22" fmla="*/ 2 w 22"/>
                <a:gd name="T23" fmla="*/ 11 h 22"/>
                <a:gd name="T24" fmla="*/ 11 w 22"/>
                <a:gd name="T25" fmla="*/ 1 h 22"/>
                <a:gd name="T26" fmla="*/ 21 w 22"/>
                <a:gd name="T27" fmla="*/ 11 h 22"/>
                <a:gd name="T28" fmla="*/ 21 w 22"/>
                <a:gd name="T29" fmla="*/ 11 h 22"/>
                <a:gd name="T30" fmla="*/ 11 w 22"/>
                <a:gd name="T31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2">
                  <a:moveTo>
                    <a:pt x="11" y="4"/>
                  </a:moveTo>
                  <a:cubicBezTo>
                    <a:pt x="7" y="4"/>
                    <a:pt x="4" y="7"/>
                    <a:pt x="4" y="11"/>
                  </a:cubicBezTo>
                  <a:cubicBezTo>
                    <a:pt x="4" y="15"/>
                    <a:pt x="7" y="18"/>
                    <a:pt x="11" y="18"/>
                  </a:cubicBezTo>
                  <a:cubicBezTo>
                    <a:pt x="15" y="18"/>
                    <a:pt x="18" y="15"/>
                    <a:pt x="18" y="11"/>
                  </a:cubicBezTo>
                  <a:cubicBezTo>
                    <a:pt x="18" y="7"/>
                    <a:pt x="15" y="4"/>
                    <a:pt x="11" y="4"/>
                  </a:cubicBezTo>
                  <a:close/>
                  <a:moveTo>
                    <a:pt x="11" y="0"/>
                  </a:move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2" y="17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lose/>
                  <a:moveTo>
                    <a:pt x="11" y="20"/>
                  </a:moveTo>
                  <a:cubicBezTo>
                    <a:pt x="6" y="20"/>
                    <a:pt x="2" y="16"/>
                    <a:pt x="2" y="11"/>
                  </a:cubicBezTo>
                  <a:cubicBezTo>
                    <a:pt x="2" y="6"/>
                    <a:pt x="6" y="1"/>
                    <a:pt x="11" y="1"/>
                  </a:cubicBezTo>
                  <a:cubicBezTo>
                    <a:pt x="17" y="1"/>
                    <a:pt x="21" y="6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6"/>
                    <a:pt x="17" y="20"/>
                    <a:pt x="11" y="2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 noEditPoints="1"/>
            </p:cNvSpPr>
            <p:nvPr/>
          </p:nvSpPr>
          <p:spPr bwMode="auto">
            <a:xfrm>
              <a:off x="5591" y="1320"/>
              <a:ext cx="180" cy="109"/>
            </a:xfrm>
            <a:custGeom>
              <a:avLst/>
              <a:gdLst>
                <a:gd name="T0" fmla="*/ 70 w 76"/>
                <a:gd name="T1" fmla="*/ 0 h 46"/>
                <a:gd name="T2" fmla="*/ 6 w 76"/>
                <a:gd name="T3" fmla="*/ 0 h 46"/>
                <a:gd name="T4" fmla="*/ 0 w 76"/>
                <a:gd name="T5" fmla="*/ 5 h 46"/>
                <a:gd name="T6" fmla="*/ 0 w 76"/>
                <a:gd name="T7" fmla="*/ 41 h 46"/>
                <a:gd name="T8" fmla="*/ 6 w 76"/>
                <a:gd name="T9" fmla="*/ 46 h 46"/>
                <a:gd name="T10" fmla="*/ 70 w 76"/>
                <a:gd name="T11" fmla="*/ 46 h 46"/>
                <a:gd name="T12" fmla="*/ 76 w 76"/>
                <a:gd name="T13" fmla="*/ 41 h 46"/>
                <a:gd name="T14" fmla="*/ 76 w 76"/>
                <a:gd name="T15" fmla="*/ 5 h 46"/>
                <a:gd name="T16" fmla="*/ 70 w 76"/>
                <a:gd name="T17" fmla="*/ 0 h 46"/>
                <a:gd name="T18" fmla="*/ 60 w 76"/>
                <a:gd name="T19" fmla="*/ 39 h 46"/>
                <a:gd name="T20" fmla="*/ 12 w 76"/>
                <a:gd name="T21" fmla="*/ 39 h 46"/>
                <a:gd name="T22" fmla="*/ 10 w 76"/>
                <a:gd name="T23" fmla="*/ 38 h 46"/>
                <a:gd name="T24" fmla="*/ 12 w 76"/>
                <a:gd name="T25" fmla="*/ 37 h 46"/>
                <a:gd name="T26" fmla="*/ 60 w 76"/>
                <a:gd name="T27" fmla="*/ 37 h 46"/>
                <a:gd name="T28" fmla="*/ 62 w 76"/>
                <a:gd name="T29" fmla="*/ 38 h 46"/>
                <a:gd name="T30" fmla="*/ 60 w 76"/>
                <a:gd name="T31" fmla="*/ 39 h 46"/>
                <a:gd name="T32" fmla="*/ 60 w 76"/>
                <a:gd name="T33" fmla="*/ 32 h 46"/>
                <a:gd name="T34" fmla="*/ 12 w 76"/>
                <a:gd name="T35" fmla="*/ 32 h 46"/>
                <a:gd name="T36" fmla="*/ 10 w 76"/>
                <a:gd name="T37" fmla="*/ 31 h 46"/>
                <a:gd name="T38" fmla="*/ 12 w 76"/>
                <a:gd name="T39" fmla="*/ 30 h 46"/>
                <a:gd name="T40" fmla="*/ 60 w 76"/>
                <a:gd name="T41" fmla="*/ 30 h 46"/>
                <a:gd name="T42" fmla="*/ 62 w 76"/>
                <a:gd name="T43" fmla="*/ 31 h 46"/>
                <a:gd name="T44" fmla="*/ 60 w 76"/>
                <a:gd name="T45" fmla="*/ 32 h 46"/>
                <a:gd name="T46" fmla="*/ 63 w 76"/>
                <a:gd name="T47" fmla="*/ 19 h 46"/>
                <a:gd name="T48" fmla="*/ 61 w 76"/>
                <a:gd name="T49" fmla="*/ 21 h 46"/>
                <a:gd name="T50" fmla="*/ 10 w 76"/>
                <a:gd name="T51" fmla="*/ 21 h 46"/>
                <a:gd name="T52" fmla="*/ 9 w 76"/>
                <a:gd name="T53" fmla="*/ 19 h 46"/>
                <a:gd name="T54" fmla="*/ 9 w 76"/>
                <a:gd name="T55" fmla="*/ 12 h 46"/>
                <a:gd name="T56" fmla="*/ 10 w 76"/>
                <a:gd name="T57" fmla="*/ 11 h 46"/>
                <a:gd name="T58" fmla="*/ 61 w 76"/>
                <a:gd name="T59" fmla="*/ 11 h 46"/>
                <a:gd name="T60" fmla="*/ 63 w 76"/>
                <a:gd name="T61" fmla="*/ 12 h 46"/>
                <a:gd name="T62" fmla="*/ 63 w 76"/>
                <a:gd name="T63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6" h="46">
                  <a:moveTo>
                    <a:pt x="7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4"/>
                    <a:pt x="3" y="46"/>
                    <a:pt x="6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73" y="46"/>
                    <a:pt x="76" y="44"/>
                    <a:pt x="76" y="41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2"/>
                    <a:pt x="73" y="0"/>
                    <a:pt x="70" y="0"/>
                  </a:cubicBezTo>
                  <a:close/>
                  <a:moveTo>
                    <a:pt x="60" y="39"/>
                  </a:moveTo>
                  <a:cubicBezTo>
                    <a:pt x="12" y="39"/>
                    <a:pt x="12" y="39"/>
                    <a:pt x="12" y="39"/>
                  </a:cubicBezTo>
                  <a:cubicBezTo>
                    <a:pt x="11" y="39"/>
                    <a:pt x="10" y="38"/>
                    <a:pt x="10" y="38"/>
                  </a:cubicBezTo>
                  <a:cubicBezTo>
                    <a:pt x="10" y="37"/>
                    <a:pt x="11" y="37"/>
                    <a:pt x="12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1" y="37"/>
                    <a:pt x="62" y="37"/>
                    <a:pt x="62" y="38"/>
                  </a:cubicBezTo>
                  <a:cubicBezTo>
                    <a:pt x="62" y="38"/>
                    <a:pt x="61" y="39"/>
                    <a:pt x="60" y="39"/>
                  </a:cubicBezTo>
                  <a:close/>
                  <a:moveTo>
                    <a:pt x="60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1" y="32"/>
                    <a:pt x="10" y="32"/>
                    <a:pt x="10" y="31"/>
                  </a:cubicBezTo>
                  <a:cubicBezTo>
                    <a:pt x="10" y="31"/>
                    <a:pt x="11" y="30"/>
                    <a:pt x="12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1" y="30"/>
                    <a:pt x="62" y="31"/>
                    <a:pt x="62" y="31"/>
                  </a:cubicBezTo>
                  <a:cubicBezTo>
                    <a:pt x="62" y="32"/>
                    <a:pt x="61" y="32"/>
                    <a:pt x="60" y="32"/>
                  </a:cubicBezTo>
                  <a:close/>
                  <a:moveTo>
                    <a:pt x="63" y="19"/>
                  </a:moveTo>
                  <a:cubicBezTo>
                    <a:pt x="63" y="20"/>
                    <a:pt x="63" y="21"/>
                    <a:pt x="6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9" y="20"/>
                    <a:pt x="9" y="1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1"/>
                    <a:pt x="10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3" y="11"/>
                    <a:pt x="63" y="12"/>
                    <a:pt x="63" y="12"/>
                  </a:cubicBezTo>
                  <a:lnTo>
                    <a:pt x="63" y="19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5274" y="1230"/>
              <a:ext cx="102" cy="102"/>
            </a:xfrm>
            <a:custGeom>
              <a:avLst/>
              <a:gdLst>
                <a:gd name="T0" fmla="*/ 43 w 43"/>
                <a:gd name="T1" fmla="*/ 22 h 43"/>
                <a:gd name="T2" fmla="*/ 22 w 43"/>
                <a:gd name="T3" fmla="*/ 0 h 43"/>
                <a:gd name="T4" fmla="*/ 0 w 43"/>
                <a:gd name="T5" fmla="*/ 21 h 43"/>
                <a:gd name="T6" fmla="*/ 0 w 43"/>
                <a:gd name="T7" fmla="*/ 24 h 43"/>
                <a:gd name="T8" fmla="*/ 19 w 43"/>
                <a:gd name="T9" fmla="*/ 43 h 43"/>
                <a:gd name="T10" fmla="*/ 21 w 43"/>
                <a:gd name="T11" fmla="*/ 43 h 43"/>
                <a:gd name="T12" fmla="*/ 43 w 43"/>
                <a:gd name="T1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3">
                  <a:moveTo>
                    <a:pt x="43" y="22"/>
                  </a:moveTo>
                  <a:cubicBezTo>
                    <a:pt x="43" y="10"/>
                    <a:pt x="33" y="0"/>
                    <a:pt x="22" y="0"/>
                  </a:cubicBezTo>
                  <a:cubicBezTo>
                    <a:pt x="10" y="0"/>
                    <a:pt x="0" y="10"/>
                    <a:pt x="0" y="21"/>
                  </a:cubicBezTo>
                  <a:cubicBezTo>
                    <a:pt x="0" y="22"/>
                    <a:pt x="0" y="23"/>
                    <a:pt x="0" y="24"/>
                  </a:cubicBezTo>
                  <a:cubicBezTo>
                    <a:pt x="2" y="34"/>
                    <a:pt x="9" y="41"/>
                    <a:pt x="19" y="43"/>
                  </a:cubicBezTo>
                  <a:cubicBezTo>
                    <a:pt x="20" y="43"/>
                    <a:pt x="21" y="43"/>
                    <a:pt x="21" y="43"/>
                  </a:cubicBezTo>
                  <a:cubicBezTo>
                    <a:pt x="33" y="43"/>
                    <a:pt x="43" y="33"/>
                    <a:pt x="43" y="22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5191" y="1292"/>
              <a:ext cx="123" cy="173"/>
            </a:xfrm>
            <a:custGeom>
              <a:avLst/>
              <a:gdLst>
                <a:gd name="T0" fmla="*/ 49 w 52"/>
                <a:gd name="T1" fmla="*/ 64 h 73"/>
                <a:gd name="T2" fmla="*/ 31 w 52"/>
                <a:gd name="T3" fmla="*/ 64 h 73"/>
                <a:gd name="T4" fmla="*/ 31 w 52"/>
                <a:gd name="T5" fmla="*/ 37 h 73"/>
                <a:gd name="T6" fmla="*/ 52 w 52"/>
                <a:gd name="T7" fmla="*/ 18 h 73"/>
                <a:gd name="T8" fmla="*/ 34 w 52"/>
                <a:gd name="T9" fmla="*/ 0 h 73"/>
                <a:gd name="T10" fmla="*/ 1 w 52"/>
                <a:gd name="T11" fmla="*/ 38 h 73"/>
                <a:gd name="T12" fmla="*/ 1 w 52"/>
                <a:gd name="T13" fmla="*/ 39 h 73"/>
                <a:gd name="T14" fmla="*/ 13 w 52"/>
                <a:gd name="T15" fmla="*/ 51 h 73"/>
                <a:gd name="T16" fmla="*/ 14 w 52"/>
                <a:gd name="T17" fmla="*/ 51 h 73"/>
                <a:gd name="T18" fmla="*/ 23 w 52"/>
                <a:gd name="T19" fmla="*/ 44 h 73"/>
                <a:gd name="T20" fmla="*/ 23 w 52"/>
                <a:gd name="T21" fmla="*/ 64 h 73"/>
                <a:gd name="T22" fmla="*/ 6 w 52"/>
                <a:gd name="T23" fmla="*/ 64 h 73"/>
                <a:gd name="T24" fmla="*/ 5 w 52"/>
                <a:gd name="T25" fmla="*/ 65 h 73"/>
                <a:gd name="T26" fmla="*/ 5 w 52"/>
                <a:gd name="T27" fmla="*/ 72 h 73"/>
                <a:gd name="T28" fmla="*/ 6 w 52"/>
                <a:gd name="T29" fmla="*/ 73 h 73"/>
                <a:gd name="T30" fmla="*/ 49 w 52"/>
                <a:gd name="T31" fmla="*/ 73 h 73"/>
                <a:gd name="T32" fmla="*/ 50 w 52"/>
                <a:gd name="T33" fmla="*/ 72 h 73"/>
                <a:gd name="T34" fmla="*/ 50 w 52"/>
                <a:gd name="T35" fmla="*/ 65 h 73"/>
                <a:gd name="T36" fmla="*/ 49 w 52"/>
                <a:gd name="T37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" h="73">
                  <a:moveTo>
                    <a:pt x="49" y="64"/>
                  </a:moveTo>
                  <a:cubicBezTo>
                    <a:pt x="31" y="64"/>
                    <a:pt x="31" y="64"/>
                    <a:pt x="31" y="64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43" y="17"/>
                    <a:pt x="35" y="9"/>
                    <a:pt x="34" y="0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8"/>
                    <a:pt x="0" y="39"/>
                    <a:pt x="1" y="39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2"/>
                    <a:pt x="14" y="52"/>
                    <a:pt x="14" y="51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4"/>
                    <a:pt x="5" y="65"/>
                    <a:pt x="5" y="65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3"/>
                    <a:pt x="6" y="73"/>
                    <a:pt x="6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50" y="73"/>
                    <a:pt x="50" y="73"/>
                    <a:pt x="50" y="72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49" y="64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 noEditPoints="1"/>
            </p:cNvSpPr>
            <p:nvPr/>
          </p:nvSpPr>
          <p:spPr bwMode="auto">
            <a:xfrm>
              <a:off x="2292" y="1256"/>
              <a:ext cx="194" cy="183"/>
            </a:xfrm>
            <a:custGeom>
              <a:avLst/>
              <a:gdLst>
                <a:gd name="T0" fmla="*/ 16 w 82"/>
                <a:gd name="T1" fmla="*/ 0 h 77"/>
                <a:gd name="T2" fmla="*/ 0 w 82"/>
                <a:gd name="T3" fmla="*/ 61 h 77"/>
                <a:gd name="T4" fmla="*/ 66 w 82"/>
                <a:gd name="T5" fmla="*/ 77 h 77"/>
                <a:gd name="T6" fmla="*/ 82 w 82"/>
                <a:gd name="T7" fmla="*/ 16 h 77"/>
                <a:gd name="T8" fmla="*/ 15 w 82"/>
                <a:gd name="T9" fmla="*/ 59 h 77"/>
                <a:gd name="T10" fmla="*/ 6 w 82"/>
                <a:gd name="T11" fmla="*/ 55 h 77"/>
                <a:gd name="T12" fmla="*/ 15 w 82"/>
                <a:gd name="T13" fmla="*/ 52 h 77"/>
                <a:gd name="T14" fmla="*/ 15 w 82"/>
                <a:gd name="T15" fmla="*/ 59 h 77"/>
                <a:gd name="T16" fmla="*/ 9 w 82"/>
                <a:gd name="T17" fmla="*/ 48 h 77"/>
                <a:gd name="T18" fmla="*/ 9 w 82"/>
                <a:gd name="T19" fmla="*/ 41 h 77"/>
                <a:gd name="T20" fmla="*/ 18 w 82"/>
                <a:gd name="T21" fmla="*/ 44 h 77"/>
                <a:gd name="T22" fmla="*/ 15 w 82"/>
                <a:gd name="T23" fmla="*/ 36 h 77"/>
                <a:gd name="T24" fmla="*/ 6 w 82"/>
                <a:gd name="T25" fmla="*/ 33 h 77"/>
                <a:gd name="T26" fmla="*/ 15 w 82"/>
                <a:gd name="T27" fmla="*/ 30 h 77"/>
                <a:gd name="T28" fmla="*/ 15 w 82"/>
                <a:gd name="T29" fmla="*/ 36 h 77"/>
                <a:gd name="T30" fmla="*/ 9 w 82"/>
                <a:gd name="T31" fmla="*/ 25 h 77"/>
                <a:gd name="T32" fmla="*/ 9 w 82"/>
                <a:gd name="T33" fmla="*/ 18 h 77"/>
                <a:gd name="T34" fmla="*/ 18 w 82"/>
                <a:gd name="T35" fmla="*/ 22 h 77"/>
                <a:gd name="T36" fmla="*/ 30 w 82"/>
                <a:gd name="T37" fmla="*/ 59 h 77"/>
                <a:gd name="T38" fmla="*/ 22 w 82"/>
                <a:gd name="T39" fmla="*/ 55 h 77"/>
                <a:gd name="T40" fmla="*/ 30 w 82"/>
                <a:gd name="T41" fmla="*/ 52 h 77"/>
                <a:gd name="T42" fmla="*/ 30 w 82"/>
                <a:gd name="T43" fmla="*/ 59 h 77"/>
                <a:gd name="T44" fmla="*/ 25 w 82"/>
                <a:gd name="T45" fmla="*/ 48 h 77"/>
                <a:gd name="T46" fmla="*/ 25 w 82"/>
                <a:gd name="T47" fmla="*/ 41 h 77"/>
                <a:gd name="T48" fmla="*/ 34 w 82"/>
                <a:gd name="T49" fmla="*/ 44 h 77"/>
                <a:gd name="T50" fmla="*/ 30 w 82"/>
                <a:gd name="T51" fmla="*/ 36 h 77"/>
                <a:gd name="T52" fmla="*/ 22 w 82"/>
                <a:gd name="T53" fmla="*/ 33 h 77"/>
                <a:gd name="T54" fmla="*/ 30 w 82"/>
                <a:gd name="T55" fmla="*/ 30 h 77"/>
                <a:gd name="T56" fmla="*/ 30 w 82"/>
                <a:gd name="T57" fmla="*/ 36 h 77"/>
                <a:gd name="T58" fmla="*/ 25 w 82"/>
                <a:gd name="T59" fmla="*/ 25 h 77"/>
                <a:gd name="T60" fmla="*/ 25 w 82"/>
                <a:gd name="T61" fmla="*/ 18 h 77"/>
                <a:gd name="T62" fmla="*/ 34 w 82"/>
                <a:gd name="T63" fmla="*/ 22 h 77"/>
                <a:gd name="T64" fmla="*/ 46 w 82"/>
                <a:gd name="T65" fmla="*/ 59 h 77"/>
                <a:gd name="T66" fmla="*/ 37 w 82"/>
                <a:gd name="T67" fmla="*/ 55 h 77"/>
                <a:gd name="T68" fmla="*/ 46 w 82"/>
                <a:gd name="T69" fmla="*/ 52 h 77"/>
                <a:gd name="T70" fmla="*/ 46 w 82"/>
                <a:gd name="T71" fmla="*/ 59 h 77"/>
                <a:gd name="T72" fmla="*/ 41 w 82"/>
                <a:gd name="T73" fmla="*/ 48 h 77"/>
                <a:gd name="T74" fmla="*/ 41 w 82"/>
                <a:gd name="T75" fmla="*/ 41 h 77"/>
                <a:gd name="T76" fmla="*/ 49 w 82"/>
                <a:gd name="T77" fmla="*/ 44 h 77"/>
                <a:gd name="T78" fmla="*/ 46 w 82"/>
                <a:gd name="T79" fmla="*/ 36 h 77"/>
                <a:gd name="T80" fmla="*/ 37 w 82"/>
                <a:gd name="T81" fmla="*/ 33 h 77"/>
                <a:gd name="T82" fmla="*/ 46 w 82"/>
                <a:gd name="T83" fmla="*/ 30 h 77"/>
                <a:gd name="T84" fmla="*/ 46 w 82"/>
                <a:gd name="T85" fmla="*/ 36 h 77"/>
                <a:gd name="T86" fmla="*/ 41 w 82"/>
                <a:gd name="T87" fmla="*/ 25 h 77"/>
                <a:gd name="T88" fmla="*/ 41 w 82"/>
                <a:gd name="T89" fmla="*/ 18 h 77"/>
                <a:gd name="T90" fmla="*/ 49 w 82"/>
                <a:gd name="T91" fmla="*/ 22 h 77"/>
                <a:gd name="T92" fmla="*/ 74 w 82"/>
                <a:gd name="T93" fmla="*/ 58 h 77"/>
                <a:gd name="T94" fmla="*/ 56 w 82"/>
                <a:gd name="T95" fmla="*/ 58 h 77"/>
                <a:gd name="T96" fmla="*/ 65 w 82"/>
                <a:gd name="T97" fmla="*/ 13 h 77"/>
                <a:gd name="T98" fmla="*/ 74 w 82"/>
                <a:gd name="T99" fmla="*/ 5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2" h="77">
                  <a:moveTo>
                    <a:pt x="6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0"/>
                    <a:pt x="7" y="77"/>
                    <a:pt x="16" y="77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75" y="77"/>
                    <a:pt x="82" y="70"/>
                    <a:pt x="82" y="61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7"/>
                    <a:pt x="75" y="0"/>
                    <a:pt x="66" y="0"/>
                  </a:cubicBezTo>
                  <a:close/>
                  <a:moveTo>
                    <a:pt x="15" y="59"/>
                  </a:moveTo>
                  <a:cubicBezTo>
                    <a:pt x="9" y="59"/>
                    <a:pt x="9" y="59"/>
                    <a:pt x="9" y="59"/>
                  </a:cubicBezTo>
                  <a:cubicBezTo>
                    <a:pt x="8" y="59"/>
                    <a:pt x="6" y="57"/>
                    <a:pt x="6" y="55"/>
                  </a:cubicBezTo>
                  <a:cubicBezTo>
                    <a:pt x="6" y="53"/>
                    <a:pt x="8" y="52"/>
                    <a:pt x="9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6" y="52"/>
                    <a:pt x="18" y="53"/>
                    <a:pt x="18" y="55"/>
                  </a:cubicBezTo>
                  <a:cubicBezTo>
                    <a:pt x="18" y="57"/>
                    <a:pt x="16" y="59"/>
                    <a:pt x="15" y="59"/>
                  </a:cubicBezTo>
                  <a:close/>
                  <a:moveTo>
                    <a:pt x="15" y="48"/>
                  </a:moveTo>
                  <a:cubicBezTo>
                    <a:pt x="9" y="48"/>
                    <a:pt x="9" y="48"/>
                    <a:pt x="9" y="48"/>
                  </a:cubicBezTo>
                  <a:cubicBezTo>
                    <a:pt x="8" y="48"/>
                    <a:pt x="6" y="46"/>
                    <a:pt x="6" y="44"/>
                  </a:cubicBezTo>
                  <a:cubicBezTo>
                    <a:pt x="6" y="42"/>
                    <a:pt x="8" y="41"/>
                    <a:pt x="9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6" y="41"/>
                    <a:pt x="18" y="42"/>
                    <a:pt x="18" y="44"/>
                  </a:cubicBezTo>
                  <a:cubicBezTo>
                    <a:pt x="18" y="46"/>
                    <a:pt x="16" y="48"/>
                    <a:pt x="15" y="48"/>
                  </a:cubicBezTo>
                  <a:close/>
                  <a:moveTo>
                    <a:pt x="15" y="36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8" y="36"/>
                    <a:pt x="6" y="35"/>
                    <a:pt x="6" y="33"/>
                  </a:cubicBezTo>
                  <a:cubicBezTo>
                    <a:pt x="6" y="31"/>
                    <a:pt x="8" y="30"/>
                    <a:pt x="9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8" y="31"/>
                    <a:pt x="18" y="33"/>
                  </a:cubicBezTo>
                  <a:cubicBezTo>
                    <a:pt x="18" y="35"/>
                    <a:pt x="16" y="36"/>
                    <a:pt x="15" y="36"/>
                  </a:cubicBezTo>
                  <a:close/>
                  <a:moveTo>
                    <a:pt x="15" y="25"/>
                  </a:moveTo>
                  <a:cubicBezTo>
                    <a:pt x="9" y="25"/>
                    <a:pt x="9" y="25"/>
                    <a:pt x="9" y="25"/>
                  </a:cubicBezTo>
                  <a:cubicBezTo>
                    <a:pt x="8" y="25"/>
                    <a:pt x="6" y="24"/>
                    <a:pt x="6" y="22"/>
                  </a:cubicBezTo>
                  <a:cubicBezTo>
                    <a:pt x="6" y="20"/>
                    <a:pt x="8" y="18"/>
                    <a:pt x="9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8" y="20"/>
                    <a:pt x="18" y="22"/>
                  </a:cubicBezTo>
                  <a:cubicBezTo>
                    <a:pt x="18" y="24"/>
                    <a:pt x="16" y="25"/>
                    <a:pt x="15" y="25"/>
                  </a:cubicBezTo>
                  <a:close/>
                  <a:moveTo>
                    <a:pt x="30" y="59"/>
                  </a:moveTo>
                  <a:cubicBezTo>
                    <a:pt x="25" y="59"/>
                    <a:pt x="25" y="59"/>
                    <a:pt x="25" y="59"/>
                  </a:cubicBezTo>
                  <a:cubicBezTo>
                    <a:pt x="23" y="59"/>
                    <a:pt x="22" y="57"/>
                    <a:pt x="22" y="55"/>
                  </a:cubicBezTo>
                  <a:cubicBezTo>
                    <a:pt x="22" y="53"/>
                    <a:pt x="23" y="52"/>
                    <a:pt x="25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2" y="52"/>
                    <a:pt x="34" y="53"/>
                    <a:pt x="34" y="55"/>
                  </a:cubicBezTo>
                  <a:cubicBezTo>
                    <a:pt x="34" y="57"/>
                    <a:pt x="32" y="59"/>
                    <a:pt x="30" y="59"/>
                  </a:cubicBezTo>
                  <a:close/>
                  <a:moveTo>
                    <a:pt x="30" y="48"/>
                  </a:moveTo>
                  <a:cubicBezTo>
                    <a:pt x="25" y="48"/>
                    <a:pt x="25" y="48"/>
                    <a:pt x="25" y="48"/>
                  </a:cubicBezTo>
                  <a:cubicBezTo>
                    <a:pt x="23" y="48"/>
                    <a:pt x="22" y="46"/>
                    <a:pt x="22" y="44"/>
                  </a:cubicBezTo>
                  <a:cubicBezTo>
                    <a:pt x="22" y="42"/>
                    <a:pt x="23" y="41"/>
                    <a:pt x="25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2" y="41"/>
                    <a:pt x="34" y="42"/>
                    <a:pt x="34" y="44"/>
                  </a:cubicBezTo>
                  <a:cubicBezTo>
                    <a:pt x="34" y="46"/>
                    <a:pt x="32" y="48"/>
                    <a:pt x="30" y="48"/>
                  </a:cubicBezTo>
                  <a:close/>
                  <a:moveTo>
                    <a:pt x="30" y="36"/>
                  </a:moveTo>
                  <a:cubicBezTo>
                    <a:pt x="25" y="36"/>
                    <a:pt x="25" y="36"/>
                    <a:pt x="25" y="36"/>
                  </a:cubicBezTo>
                  <a:cubicBezTo>
                    <a:pt x="23" y="36"/>
                    <a:pt x="22" y="35"/>
                    <a:pt x="22" y="33"/>
                  </a:cubicBezTo>
                  <a:cubicBezTo>
                    <a:pt x="22" y="31"/>
                    <a:pt x="23" y="30"/>
                    <a:pt x="25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0"/>
                    <a:pt x="34" y="31"/>
                    <a:pt x="34" y="33"/>
                  </a:cubicBezTo>
                  <a:cubicBezTo>
                    <a:pt x="34" y="35"/>
                    <a:pt x="32" y="36"/>
                    <a:pt x="30" y="36"/>
                  </a:cubicBezTo>
                  <a:close/>
                  <a:moveTo>
                    <a:pt x="30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3" y="25"/>
                    <a:pt x="22" y="24"/>
                    <a:pt x="22" y="22"/>
                  </a:cubicBezTo>
                  <a:cubicBezTo>
                    <a:pt x="22" y="20"/>
                    <a:pt x="23" y="18"/>
                    <a:pt x="25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2" y="18"/>
                    <a:pt x="34" y="20"/>
                    <a:pt x="34" y="22"/>
                  </a:cubicBezTo>
                  <a:cubicBezTo>
                    <a:pt x="34" y="24"/>
                    <a:pt x="32" y="25"/>
                    <a:pt x="30" y="25"/>
                  </a:cubicBezTo>
                  <a:close/>
                  <a:moveTo>
                    <a:pt x="46" y="59"/>
                  </a:moveTo>
                  <a:cubicBezTo>
                    <a:pt x="41" y="59"/>
                    <a:pt x="41" y="59"/>
                    <a:pt x="41" y="59"/>
                  </a:cubicBezTo>
                  <a:cubicBezTo>
                    <a:pt x="39" y="59"/>
                    <a:pt x="37" y="57"/>
                    <a:pt x="37" y="55"/>
                  </a:cubicBezTo>
                  <a:cubicBezTo>
                    <a:pt x="37" y="53"/>
                    <a:pt x="39" y="52"/>
                    <a:pt x="41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8" y="52"/>
                    <a:pt x="49" y="53"/>
                    <a:pt x="49" y="55"/>
                  </a:cubicBezTo>
                  <a:cubicBezTo>
                    <a:pt x="49" y="57"/>
                    <a:pt x="48" y="59"/>
                    <a:pt x="46" y="59"/>
                  </a:cubicBezTo>
                  <a:close/>
                  <a:moveTo>
                    <a:pt x="46" y="48"/>
                  </a:moveTo>
                  <a:cubicBezTo>
                    <a:pt x="41" y="48"/>
                    <a:pt x="41" y="48"/>
                    <a:pt x="41" y="48"/>
                  </a:cubicBezTo>
                  <a:cubicBezTo>
                    <a:pt x="39" y="48"/>
                    <a:pt x="37" y="46"/>
                    <a:pt x="37" y="44"/>
                  </a:cubicBezTo>
                  <a:cubicBezTo>
                    <a:pt x="37" y="42"/>
                    <a:pt x="39" y="41"/>
                    <a:pt x="41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8" y="41"/>
                    <a:pt x="49" y="42"/>
                    <a:pt x="49" y="44"/>
                  </a:cubicBezTo>
                  <a:cubicBezTo>
                    <a:pt x="49" y="46"/>
                    <a:pt x="48" y="48"/>
                    <a:pt x="46" y="48"/>
                  </a:cubicBezTo>
                  <a:close/>
                  <a:moveTo>
                    <a:pt x="46" y="36"/>
                  </a:moveTo>
                  <a:cubicBezTo>
                    <a:pt x="41" y="36"/>
                    <a:pt x="41" y="36"/>
                    <a:pt x="41" y="36"/>
                  </a:cubicBezTo>
                  <a:cubicBezTo>
                    <a:pt x="39" y="36"/>
                    <a:pt x="37" y="35"/>
                    <a:pt x="37" y="33"/>
                  </a:cubicBezTo>
                  <a:cubicBezTo>
                    <a:pt x="37" y="31"/>
                    <a:pt x="39" y="30"/>
                    <a:pt x="41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8" y="30"/>
                    <a:pt x="49" y="31"/>
                    <a:pt x="49" y="33"/>
                  </a:cubicBezTo>
                  <a:cubicBezTo>
                    <a:pt x="49" y="35"/>
                    <a:pt x="48" y="36"/>
                    <a:pt x="46" y="36"/>
                  </a:cubicBezTo>
                  <a:close/>
                  <a:moveTo>
                    <a:pt x="46" y="25"/>
                  </a:moveTo>
                  <a:cubicBezTo>
                    <a:pt x="41" y="25"/>
                    <a:pt x="41" y="25"/>
                    <a:pt x="41" y="25"/>
                  </a:cubicBezTo>
                  <a:cubicBezTo>
                    <a:pt x="39" y="25"/>
                    <a:pt x="37" y="24"/>
                    <a:pt x="37" y="22"/>
                  </a:cubicBezTo>
                  <a:cubicBezTo>
                    <a:pt x="37" y="20"/>
                    <a:pt x="39" y="18"/>
                    <a:pt x="41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8" y="18"/>
                    <a:pt x="49" y="20"/>
                    <a:pt x="49" y="22"/>
                  </a:cubicBezTo>
                  <a:cubicBezTo>
                    <a:pt x="49" y="24"/>
                    <a:pt x="48" y="25"/>
                    <a:pt x="46" y="25"/>
                  </a:cubicBezTo>
                  <a:close/>
                  <a:moveTo>
                    <a:pt x="74" y="58"/>
                  </a:moveTo>
                  <a:cubicBezTo>
                    <a:pt x="74" y="63"/>
                    <a:pt x="70" y="67"/>
                    <a:pt x="65" y="67"/>
                  </a:cubicBezTo>
                  <a:cubicBezTo>
                    <a:pt x="60" y="67"/>
                    <a:pt x="56" y="63"/>
                    <a:pt x="56" y="58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18"/>
                    <a:pt x="60" y="13"/>
                    <a:pt x="65" y="13"/>
                  </a:cubicBezTo>
                  <a:cubicBezTo>
                    <a:pt x="70" y="13"/>
                    <a:pt x="74" y="18"/>
                    <a:pt x="74" y="23"/>
                  </a:cubicBezTo>
                  <a:lnTo>
                    <a:pt x="74" y="58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 noEditPoints="1"/>
            </p:cNvSpPr>
            <p:nvPr/>
          </p:nvSpPr>
          <p:spPr bwMode="auto">
            <a:xfrm>
              <a:off x="4008" y="1301"/>
              <a:ext cx="114" cy="178"/>
            </a:xfrm>
            <a:custGeom>
              <a:avLst/>
              <a:gdLst>
                <a:gd name="T0" fmla="*/ 47 w 48"/>
                <a:gd name="T1" fmla="*/ 73 h 75"/>
                <a:gd name="T2" fmla="*/ 29 w 48"/>
                <a:gd name="T3" fmla="*/ 23 h 75"/>
                <a:gd name="T4" fmla="*/ 30 w 48"/>
                <a:gd name="T5" fmla="*/ 19 h 75"/>
                <a:gd name="T6" fmla="*/ 35 w 48"/>
                <a:gd name="T7" fmla="*/ 11 h 75"/>
                <a:gd name="T8" fmla="*/ 24 w 48"/>
                <a:gd name="T9" fmla="*/ 0 h 75"/>
                <a:gd name="T10" fmla="*/ 13 w 48"/>
                <a:gd name="T11" fmla="*/ 11 h 75"/>
                <a:gd name="T12" fmla="*/ 18 w 48"/>
                <a:gd name="T13" fmla="*/ 19 h 75"/>
                <a:gd name="T14" fmla="*/ 19 w 48"/>
                <a:gd name="T15" fmla="*/ 23 h 75"/>
                <a:gd name="T16" fmla="*/ 1 w 48"/>
                <a:gd name="T17" fmla="*/ 73 h 75"/>
                <a:gd name="T18" fmla="*/ 2 w 48"/>
                <a:gd name="T19" fmla="*/ 75 h 75"/>
                <a:gd name="T20" fmla="*/ 24 w 48"/>
                <a:gd name="T21" fmla="*/ 69 h 75"/>
                <a:gd name="T22" fmla="*/ 46 w 48"/>
                <a:gd name="T23" fmla="*/ 75 h 75"/>
                <a:gd name="T24" fmla="*/ 47 w 48"/>
                <a:gd name="T25" fmla="*/ 73 h 75"/>
                <a:gd name="T26" fmla="*/ 24 w 48"/>
                <a:gd name="T27" fmla="*/ 31 h 75"/>
                <a:gd name="T28" fmla="*/ 29 w 48"/>
                <a:gd name="T29" fmla="*/ 36 h 75"/>
                <a:gd name="T30" fmla="*/ 24 w 48"/>
                <a:gd name="T31" fmla="*/ 41 h 75"/>
                <a:gd name="T32" fmla="*/ 19 w 48"/>
                <a:gd name="T33" fmla="*/ 36 h 75"/>
                <a:gd name="T34" fmla="*/ 24 w 48"/>
                <a:gd name="T35" fmla="*/ 31 h 75"/>
                <a:gd name="T36" fmla="*/ 24 w 48"/>
                <a:gd name="T37" fmla="*/ 61 h 75"/>
                <a:gd name="T38" fmla="*/ 16 w 48"/>
                <a:gd name="T39" fmla="*/ 53 h 75"/>
                <a:gd name="T40" fmla="*/ 24 w 48"/>
                <a:gd name="T41" fmla="*/ 45 h 75"/>
                <a:gd name="T42" fmla="*/ 32 w 48"/>
                <a:gd name="T43" fmla="*/ 53 h 75"/>
                <a:gd name="T44" fmla="*/ 24 w 48"/>
                <a:gd name="T45" fmla="*/ 6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" h="75">
                  <a:moveTo>
                    <a:pt x="47" y="73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29" y="22"/>
                    <a:pt x="29" y="20"/>
                    <a:pt x="30" y="19"/>
                  </a:cubicBezTo>
                  <a:cubicBezTo>
                    <a:pt x="30" y="19"/>
                    <a:pt x="35" y="15"/>
                    <a:pt x="35" y="11"/>
                  </a:cubicBezTo>
                  <a:cubicBezTo>
                    <a:pt x="35" y="5"/>
                    <a:pt x="30" y="0"/>
                    <a:pt x="24" y="0"/>
                  </a:cubicBezTo>
                  <a:cubicBezTo>
                    <a:pt x="18" y="0"/>
                    <a:pt x="13" y="5"/>
                    <a:pt x="13" y="11"/>
                  </a:cubicBezTo>
                  <a:cubicBezTo>
                    <a:pt x="13" y="15"/>
                    <a:pt x="18" y="19"/>
                    <a:pt x="18" y="19"/>
                  </a:cubicBezTo>
                  <a:cubicBezTo>
                    <a:pt x="19" y="20"/>
                    <a:pt x="19" y="22"/>
                    <a:pt x="19" y="2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0" y="74"/>
                    <a:pt x="1" y="75"/>
                    <a:pt x="2" y="75"/>
                  </a:cubicBezTo>
                  <a:cubicBezTo>
                    <a:pt x="2" y="75"/>
                    <a:pt x="15" y="69"/>
                    <a:pt x="24" y="69"/>
                  </a:cubicBezTo>
                  <a:cubicBezTo>
                    <a:pt x="33" y="69"/>
                    <a:pt x="46" y="75"/>
                    <a:pt x="46" y="75"/>
                  </a:cubicBezTo>
                  <a:cubicBezTo>
                    <a:pt x="47" y="75"/>
                    <a:pt x="48" y="74"/>
                    <a:pt x="47" y="73"/>
                  </a:cubicBezTo>
                  <a:close/>
                  <a:moveTo>
                    <a:pt x="24" y="31"/>
                  </a:moveTo>
                  <a:cubicBezTo>
                    <a:pt x="27" y="31"/>
                    <a:pt x="29" y="33"/>
                    <a:pt x="29" y="36"/>
                  </a:cubicBezTo>
                  <a:cubicBezTo>
                    <a:pt x="29" y="39"/>
                    <a:pt x="27" y="41"/>
                    <a:pt x="24" y="41"/>
                  </a:cubicBezTo>
                  <a:cubicBezTo>
                    <a:pt x="21" y="41"/>
                    <a:pt x="19" y="39"/>
                    <a:pt x="19" y="36"/>
                  </a:cubicBezTo>
                  <a:cubicBezTo>
                    <a:pt x="19" y="33"/>
                    <a:pt x="21" y="31"/>
                    <a:pt x="24" y="31"/>
                  </a:cubicBezTo>
                  <a:close/>
                  <a:moveTo>
                    <a:pt x="24" y="61"/>
                  </a:moveTo>
                  <a:cubicBezTo>
                    <a:pt x="20" y="61"/>
                    <a:pt x="16" y="57"/>
                    <a:pt x="16" y="53"/>
                  </a:cubicBezTo>
                  <a:cubicBezTo>
                    <a:pt x="16" y="48"/>
                    <a:pt x="20" y="45"/>
                    <a:pt x="24" y="45"/>
                  </a:cubicBezTo>
                  <a:cubicBezTo>
                    <a:pt x="28" y="45"/>
                    <a:pt x="32" y="48"/>
                    <a:pt x="32" y="53"/>
                  </a:cubicBezTo>
                  <a:cubicBezTo>
                    <a:pt x="32" y="57"/>
                    <a:pt x="28" y="61"/>
                    <a:pt x="24" y="61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3937" y="1268"/>
              <a:ext cx="31" cy="114"/>
            </a:xfrm>
            <a:custGeom>
              <a:avLst/>
              <a:gdLst>
                <a:gd name="T0" fmla="*/ 9 w 13"/>
                <a:gd name="T1" fmla="*/ 1 h 48"/>
                <a:gd name="T2" fmla="*/ 0 w 13"/>
                <a:gd name="T3" fmla="*/ 23 h 48"/>
                <a:gd name="T4" fmla="*/ 10 w 13"/>
                <a:gd name="T5" fmla="*/ 47 h 48"/>
                <a:gd name="T6" fmla="*/ 13 w 13"/>
                <a:gd name="T7" fmla="*/ 47 h 48"/>
                <a:gd name="T8" fmla="*/ 13 w 13"/>
                <a:gd name="T9" fmla="*/ 45 h 48"/>
                <a:gd name="T10" fmla="*/ 3 w 13"/>
                <a:gd name="T11" fmla="*/ 23 h 48"/>
                <a:gd name="T12" fmla="*/ 11 w 13"/>
                <a:gd name="T13" fmla="*/ 4 h 48"/>
                <a:gd name="T14" fmla="*/ 11 w 13"/>
                <a:gd name="T15" fmla="*/ 1 h 48"/>
                <a:gd name="T16" fmla="*/ 9 w 13"/>
                <a:gd name="T1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8">
                  <a:moveTo>
                    <a:pt x="9" y="1"/>
                  </a:moveTo>
                  <a:cubicBezTo>
                    <a:pt x="3" y="7"/>
                    <a:pt x="0" y="15"/>
                    <a:pt x="0" y="23"/>
                  </a:cubicBezTo>
                  <a:cubicBezTo>
                    <a:pt x="0" y="31"/>
                    <a:pt x="3" y="40"/>
                    <a:pt x="10" y="47"/>
                  </a:cubicBezTo>
                  <a:cubicBezTo>
                    <a:pt x="11" y="48"/>
                    <a:pt x="12" y="48"/>
                    <a:pt x="13" y="47"/>
                  </a:cubicBezTo>
                  <a:cubicBezTo>
                    <a:pt x="13" y="46"/>
                    <a:pt x="13" y="45"/>
                    <a:pt x="13" y="45"/>
                  </a:cubicBezTo>
                  <a:cubicBezTo>
                    <a:pt x="6" y="38"/>
                    <a:pt x="3" y="30"/>
                    <a:pt x="3" y="23"/>
                  </a:cubicBezTo>
                  <a:cubicBezTo>
                    <a:pt x="3" y="16"/>
                    <a:pt x="6" y="9"/>
                    <a:pt x="11" y="4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10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3961" y="1275"/>
              <a:ext cx="30" cy="100"/>
            </a:xfrm>
            <a:custGeom>
              <a:avLst/>
              <a:gdLst>
                <a:gd name="T0" fmla="*/ 8 w 13"/>
                <a:gd name="T1" fmla="*/ 1 h 42"/>
                <a:gd name="T2" fmla="*/ 0 w 13"/>
                <a:gd name="T3" fmla="*/ 20 h 42"/>
                <a:gd name="T4" fmla="*/ 9 w 13"/>
                <a:gd name="T5" fmla="*/ 41 h 42"/>
                <a:gd name="T6" fmla="*/ 12 w 13"/>
                <a:gd name="T7" fmla="*/ 41 h 42"/>
                <a:gd name="T8" fmla="*/ 12 w 13"/>
                <a:gd name="T9" fmla="*/ 39 h 42"/>
                <a:gd name="T10" fmla="*/ 4 w 13"/>
                <a:gd name="T11" fmla="*/ 20 h 42"/>
                <a:gd name="T12" fmla="*/ 11 w 13"/>
                <a:gd name="T13" fmla="*/ 4 h 42"/>
                <a:gd name="T14" fmla="*/ 11 w 13"/>
                <a:gd name="T15" fmla="*/ 1 h 42"/>
                <a:gd name="T16" fmla="*/ 8 w 13"/>
                <a:gd name="T17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"/>
                  </a:moveTo>
                  <a:cubicBezTo>
                    <a:pt x="3" y="6"/>
                    <a:pt x="0" y="13"/>
                    <a:pt x="0" y="20"/>
                  </a:cubicBezTo>
                  <a:cubicBezTo>
                    <a:pt x="0" y="27"/>
                    <a:pt x="3" y="35"/>
                    <a:pt x="9" y="41"/>
                  </a:cubicBezTo>
                  <a:cubicBezTo>
                    <a:pt x="10" y="42"/>
                    <a:pt x="11" y="42"/>
                    <a:pt x="12" y="41"/>
                  </a:cubicBezTo>
                  <a:cubicBezTo>
                    <a:pt x="13" y="40"/>
                    <a:pt x="13" y="39"/>
                    <a:pt x="12" y="39"/>
                  </a:cubicBezTo>
                  <a:cubicBezTo>
                    <a:pt x="7" y="33"/>
                    <a:pt x="4" y="27"/>
                    <a:pt x="4" y="20"/>
                  </a:cubicBezTo>
                  <a:cubicBezTo>
                    <a:pt x="4" y="14"/>
                    <a:pt x="6" y="8"/>
                    <a:pt x="11" y="4"/>
                  </a:cubicBezTo>
                  <a:cubicBezTo>
                    <a:pt x="11" y="3"/>
                    <a:pt x="11" y="2"/>
                    <a:pt x="11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3987" y="1285"/>
              <a:ext cx="26" cy="83"/>
            </a:xfrm>
            <a:custGeom>
              <a:avLst/>
              <a:gdLst>
                <a:gd name="T0" fmla="*/ 6 w 11"/>
                <a:gd name="T1" fmla="*/ 0 h 35"/>
                <a:gd name="T2" fmla="*/ 0 w 11"/>
                <a:gd name="T3" fmla="*/ 16 h 35"/>
                <a:gd name="T4" fmla="*/ 8 w 11"/>
                <a:gd name="T5" fmla="*/ 34 h 35"/>
                <a:gd name="T6" fmla="*/ 10 w 11"/>
                <a:gd name="T7" fmla="*/ 34 h 35"/>
                <a:gd name="T8" fmla="*/ 10 w 11"/>
                <a:gd name="T9" fmla="*/ 31 h 35"/>
                <a:gd name="T10" fmla="*/ 4 w 11"/>
                <a:gd name="T11" fmla="*/ 16 h 35"/>
                <a:gd name="T12" fmla="*/ 9 w 11"/>
                <a:gd name="T13" fmla="*/ 3 h 35"/>
                <a:gd name="T14" fmla="*/ 9 w 11"/>
                <a:gd name="T15" fmla="*/ 0 h 35"/>
                <a:gd name="T16" fmla="*/ 6 w 11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5">
                  <a:moveTo>
                    <a:pt x="6" y="0"/>
                  </a:moveTo>
                  <a:cubicBezTo>
                    <a:pt x="2" y="5"/>
                    <a:pt x="0" y="10"/>
                    <a:pt x="0" y="16"/>
                  </a:cubicBezTo>
                  <a:cubicBezTo>
                    <a:pt x="0" y="22"/>
                    <a:pt x="3" y="29"/>
                    <a:pt x="8" y="34"/>
                  </a:cubicBezTo>
                  <a:cubicBezTo>
                    <a:pt x="8" y="35"/>
                    <a:pt x="9" y="35"/>
                    <a:pt x="10" y="34"/>
                  </a:cubicBezTo>
                  <a:cubicBezTo>
                    <a:pt x="11" y="33"/>
                    <a:pt x="11" y="32"/>
                    <a:pt x="10" y="31"/>
                  </a:cubicBezTo>
                  <a:cubicBezTo>
                    <a:pt x="6" y="27"/>
                    <a:pt x="4" y="22"/>
                    <a:pt x="4" y="16"/>
                  </a:cubicBezTo>
                  <a:cubicBezTo>
                    <a:pt x="4" y="11"/>
                    <a:pt x="5" y="6"/>
                    <a:pt x="9" y="3"/>
                  </a:cubicBezTo>
                  <a:cubicBezTo>
                    <a:pt x="10" y="2"/>
                    <a:pt x="10" y="1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4013" y="1292"/>
              <a:ext cx="21" cy="66"/>
            </a:xfrm>
            <a:custGeom>
              <a:avLst/>
              <a:gdLst>
                <a:gd name="T0" fmla="*/ 5 w 9"/>
                <a:gd name="T1" fmla="*/ 0 h 28"/>
                <a:gd name="T2" fmla="*/ 0 w 9"/>
                <a:gd name="T3" fmla="*/ 13 h 28"/>
                <a:gd name="T4" fmla="*/ 6 w 9"/>
                <a:gd name="T5" fmla="*/ 28 h 28"/>
                <a:gd name="T6" fmla="*/ 8 w 9"/>
                <a:gd name="T7" fmla="*/ 28 h 28"/>
                <a:gd name="T8" fmla="*/ 8 w 9"/>
                <a:gd name="T9" fmla="*/ 25 h 28"/>
                <a:gd name="T10" fmla="*/ 3 w 9"/>
                <a:gd name="T11" fmla="*/ 13 h 28"/>
                <a:gd name="T12" fmla="*/ 7 w 9"/>
                <a:gd name="T13" fmla="*/ 3 h 28"/>
                <a:gd name="T14" fmla="*/ 7 w 9"/>
                <a:gd name="T15" fmla="*/ 0 h 28"/>
                <a:gd name="T16" fmla="*/ 5 w 9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8">
                  <a:moveTo>
                    <a:pt x="5" y="0"/>
                  </a:moveTo>
                  <a:cubicBezTo>
                    <a:pt x="1" y="4"/>
                    <a:pt x="0" y="9"/>
                    <a:pt x="0" y="13"/>
                  </a:cubicBezTo>
                  <a:cubicBezTo>
                    <a:pt x="0" y="18"/>
                    <a:pt x="2" y="24"/>
                    <a:pt x="6" y="28"/>
                  </a:cubicBezTo>
                  <a:cubicBezTo>
                    <a:pt x="6" y="28"/>
                    <a:pt x="7" y="28"/>
                    <a:pt x="8" y="28"/>
                  </a:cubicBezTo>
                  <a:cubicBezTo>
                    <a:pt x="9" y="27"/>
                    <a:pt x="9" y="26"/>
                    <a:pt x="8" y="25"/>
                  </a:cubicBezTo>
                  <a:cubicBezTo>
                    <a:pt x="5" y="22"/>
                    <a:pt x="3" y="18"/>
                    <a:pt x="3" y="13"/>
                  </a:cubicBezTo>
                  <a:cubicBezTo>
                    <a:pt x="3" y="9"/>
                    <a:pt x="4" y="6"/>
                    <a:pt x="7" y="3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4074" y="1259"/>
              <a:ext cx="64" cy="59"/>
            </a:xfrm>
            <a:custGeom>
              <a:avLst/>
              <a:gdLst>
                <a:gd name="T0" fmla="*/ 27 w 27"/>
                <a:gd name="T1" fmla="*/ 23 h 25"/>
                <a:gd name="T2" fmla="*/ 20 w 27"/>
                <a:gd name="T3" fmla="*/ 7 h 25"/>
                <a:gd name="T4" fmla="*/ 2 w 27"/>
                <a:gd name="T5" fmla="*/ 0 h 25"/>
                <a:gd name="T6" fmla="*/ 0 w 27"/>
                <a:gd name="T7" fmla="*/ 2 h 25"/>
                <a:gd name="T8" fmla="*/ 2 w 27"/>
                <a:gd name="T9" fmla="*/ 3 h 25"/>
                <a:gd name="T10" fmla="*/ 17 w 27"/>
                <a:gd name="T11" fmla="*/ 10 h 25"/>
                <a:gd name="T12" fmla="*/ 23 w 27"/>
                <a:gd name="T13" fmla="*/ 23 h 25"/>
                <a:gd name="T14" fmla="*/ 25 w 27"/>
                <a:gd name="T15" fmla="*/ 25 h 25"/>
                <a:gd name="T16" fmla="*/ 27 w 27"/>
                <a:gd name="T1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5">
                  <a:moveTo>
                    <a:pt x="27" y="23"/>
                  </a:moveTo>
                  <a:cubicBezTo>
                    <a:pt x="27" y="17"/>
                    <a:pt x="24" y="11"/>
                    <a:pt x="20" y="7"/>
                  </a:cubicBezTo>
                  <a:cubicBezTo>
                    <a:pt x="15" y="3"/>
                    <a:pt x="9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8" y="3"/>
                    <a:pt x="14" y="6"/>
                    <a:pt x="17" y="10"/>
                  </a:cubicBezTo>
                  <a:cubicBezTo>
                    <a:pt x="21" y="13"/>
                    <a:pt x="23" y="18"/>
                    <a:pt x="23" y="23"/>
                  </a:cubicBezTo>
                  <a:cubicBezTo>
                    <a:pt x="23" y="24"/>
                    <a:pt x="24" y="25"/>
                    <a:pt x="25" y="25"/>
                  </a:cubicBezTo>
                  <a:cubicBezTo>
                    <a:pt x="26" y="25"/>
                    <a:pt x="27" y="24"/>
                    <a:pt x="27" y="23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4065" y="1280"/>
              <a:ext cx="52" cy="47"/>
            </a:xfrm>
            <a:custGeom>
              <a:avLst/>
              <a:gdLst>
                <a:gd name="T0" fmla="*/ 22 w 22"/>
                <a:gd name="T1" fmla="*/ 18 h 20"/>
                <a:gd name="T2" fmla="*/ 16 w 22"/>
                <a:gd name="T3" fmla="*/ 6 h 20"/>
                <a:gd name="T4" fmla="*/ 2 w 22"/>
                <a:gd name="T5" fmla="*/ 0 h 20"/>
                <a:gd name="T6" fmla="*/ 0 w 22"/>
                <a:gd name="T7" fmla="*/ 1 h 20"/>
                <a:gd name="T8" fmla="*/ 2 w 22"/>
                <a:gd name="T9" fmla="*/ 3 h 20"/>
                <a:gd name="T10" fmla="*/ 14 w 22"/>
                <a:gd name="T11" fmla="*/ 8 h 20"/>
                <a:gd name="T12" fmla="*/ 18 w 22"/>
                <a:gd name="T13" fmla="*/ 18 h 20"/>
                <a:gd name="T14" fmla="*/ 20 w 22"/>
                <a:gd name="T15" fmla="*/ 20 h 20"/>
                <a:gd name="T16" fmla="*/ 22 w 22"/>
                <a:gd name="T1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22" y="18"/>
                  </a:moveTo>
                  <a:cubicBezTo>
                    <a:pt x="22" y="13"/>
                    <a:pt x="20" y="9"/>
                    <a:pt x="16" y="6"/>
                  </a:cubicBezTo>
                  <a:cubicBezTo>
                    <a:pt x="13" y="2"/>
                    <a:pt x="8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7" y="3"/>
                    <a:pt x="11" y="5"/>
                    <a:pt x="14" y="8"/>
                  </a:cubicBezTo>
                  <a:cubicBezTo>
                    <a:pt x="17" y="11"/>
                    <a:pt x="18" y="14"/>
                    <a:pt x="18" y="18"/>
                  </a:cubicBezTo>
                  <a:cubicBezTo>
                    <a:pt x="18" y="19"/>
                    <a:pt x="19" y="20"/>
                    <a:pt x="20" y="20"/>
                  </a:cubicBezTo>
                  <a:cubicBezTo>
                    <a:pt x="21" y="20"/>
                    <a:pt x="22" y="19"/>
                    <a:pt x="22" y="18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3511" y="1261"/>
              <a:ext cx="253" cy="173"/>
            </a:xfrm>
            <a:custGeom>
              <a:avLst/>
              <a:gdLst>
                <a:gd name="T0" fmla="*/ 92 w 107"/>
                <a:gd name="T1" fmla="*/ 36 h 73"/>
                <a:gd name="T2" fmla="*/ 80 w 107"/>
                <a:gd name="T3" fmla="*/ 12 h 73"/>
                <a:gd name="T4" fmla="*/ 53 w 107"/>
                <a:gd name="T5" fmla="*/ 0 h 73"/>
                <a:gd name="T6" fmla="*/ 27 w 107"/>
                <a:gd name="T7" fmla="*/ 12 h 73"/>
                <a:gd name="T8" fmla="*/ 15 w 107"/>
                <a:gd name="T9" fmla="*/ 36 h 73"/>
                <a:gd name="T10" fmla="*/ 0 w 107"/>
                <a:gd name="T11" fmla="*/ 52 h 73"/>
                <a:gd name="T12" fmla="*/ 16 w 107"/>
                <a:gd name="T13" fmla="*/ 68 h 73"/>
                <a:gd name="T14" fmla="*/ 20 w 107"/>
                <a:gd name="T15" fmla="*/ 73 h 73"/>
                <a:gd name="T16" fmla="*/ 25 w 107"/>
                <a:gd name="T17" fmla="*/ 66 h 73"/>
                <a:gd name="T18" fmla="*/ 25 w 107"/>
                <a:gd name="T19" fmla="*/ 38 h 73"/>
                <a:gd name="T20" fmla="*/ 25 w 107"/>
                <a:gd name="T21" fmla="*/ 38 h 73"/>
                <a:gd name="T22" fmla="*/ 33 w 107"/>
                <a:gd name="T23" fmla="*/ 18 h 73"/>
                <a:gd name="T24" fmla="*/ 53 w 107"/>
                <a:gd name="T25" fmla="*/ 10 h 73"/>
                <a:gd name="T26" fmla="*/ 74 w 107"/>
                <a:gd name="T27" fmla="*/ 18 h 73"/>
                <a:gd name="T28" fmla="*/ 82 w 107"/>
                <a:gd name="T29" fmla="*/ 38 h 73"/>
                <a:gd name="T30" fmla="*/ 82 w 107"/>
                <a:gd name="T31" fmla="*/ 38 h 73"/>
                <a:gd name="T32" fmla="*/ 82 w 107"/>
                <a:gd name="T33" fmla="*/ 66 h 73"/>
                <a:gd name="T34" fmla="*/ 87 w 107"/>
                <a:gd name="T35" fmla="*/ 73 h 73"/>
                <a:gd name="T36" fmla="*/ 91 w 107"/>
                <a:gd name="T37" fmla="*/ 68 h 73"/>
                <a:gd name="T38" fmla="*/ 107 w 107"/>
                <a:gd name="T39" fmla="*/ 52 h 73"/>
                <a:gd name="T40" fmla="*/ 92 w 107"/>
                <a:gd name="T41" fmla="*/ 3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" h="73">
                  <a:moveTo>
                    <a:pt x="92" y="36"/>
                  </a:moveTo>
                  <a:cubicBezTo>
                    <a:pt x="91" y="26"/>
                    <a:pt x="87" y="18"/>
                    <a:pt x="80" y="12"/>
                  </a:cubicBezTo>
                  <a:cubicBezTo>
                    <a:pt x="74" y="5"/>
                    <a:pt x="64" y="0"/>
                    <a:pt x="53" y="0"/>
                  </a:cubicBezTo>
                  <a:cubicBezTo>
                    <a:pt x="43" y="0"/>
                    <a:pt x="33" y="5"/>
                    <a:pt x="27" y="12"/>
                  </a:cubicBezTo>
                  <a:cubicBezTo>
                    <a:pt x="20" y="18"/>
                    <a:pt x="16" y="26"/>
                    <a:pt x="15" y="36"/>
                  </a:cubicBezTo>
                  <a:cubicBezTo>
                    <a:pt x="7" y="36"/>
                    <a:pt x="0" y="43"/>
                    <a:pt x="0" y="52"/>
                  </a:cubicBezTo>
                  <a:cubicBezTo>
                    <a:pt x="0" y="61"/>
                    <a:pt x="7" y="68"/>
                    <a:pt x="16" y="68"/>
                  </a:cubicBezTo>
                  <a:cubicBezTo>
                    <a:pt x="16" y="71"/>
                    <a:pt x="18" y="73"/>
                    <a:pt x="20" y="73"/>
                  </a:cubicBezTo>
                  <a:cubicBezTo>
                    <a:pt x="23" y="73"/>
                    <a:pt x="25" y="70"/>
                    <a:pt x="25" y="66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1"/>
                    <a:pt x="28" y="24"/>
                    <a:pt x="33" y="18"/>
                  </a:cubicBezTo>
                  <a:cubicBezTo>
                    <a:pt x="39" y="13"/>
                    <a:pt x="46" y="10"/>
                    <a:pt x="53" y="10"/>
                  </a:cubicBezTo>
                  <a:cubicBezTo>
                    <a:pt x="61" y="10"/>
                    <a:pt x="68" y="13"/>
                    <a:pt x="74" y="18"/>
                  </a:cubicBezTo>
                  <a:cubicBezTo>
                    <a:pt x="79" y="23"/>
                    <a:pt x="82" y="30"/>
                    <a:pt x="82" y="38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70"/>
                    <a:pt x="84" y="73"/>
                    <a:pt x="87" y="73"/>
                  </a:cubicBezTo>
                  <a:cubicBezTo>
                    <a:pt x="89" y="73"/>
                    <a:pt x="91" y="71"/>
                    <a:pt x="91" y="68"/>
                  </a:cubicBezTo>
                  <a:cubicBezTo>
                    <a:pt x="100" y="68"/>
                    <a:pt x="107" y="61"/>
                    <a:pt x="107" y="52"/>
                  </a:cubicBezTo>
                  <a:cubicBezTo>
                    <a:pt x="107" y="43"/>
                    <a:pt x="100" y="36"/>
                    <a:pt x="92" y="36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 noEditPoints="1"/>
            </p:cNvSpPr>
            <p:nvPr/>
          </p:nvSpPr>
          <p:spPr bwMode="auto">
            <a:xfrm>
              <a:off x="4339" y="1266"/>
              <a:ext cx="225" cy="166"/>
            </a:xfrm>
            <a:custGeom>
              <a:avLst/>
              <a:gdLst>
                <a:gd name="T0" fmla="*/ 5 w 95"/>
                <a:gd name="T1" fmla="*/ 0 h 70"/>
                <a:gd name="T2" fmla="*/ 0 w 95"/>
                <a:gd name="T3" fmla="*/ 64 h 70"/>
                <a:gd name="T4" fmla="*/ 91 w 95"/>
                <a:gd name="T5" fmla="*/ 70 h 70"/>
                <a:gd name="T6" fmla="*/ 95 w 95"/>
                <a:gd name="T7" fmla="*/ 5 h 70"/>
                <a:gd name="T8" fmla="*/ 24 w 95"/>
                <a:gd name="T9" fmla="*/ 49 h 70"/>
                <a:gd name="T10" fmla="*/ 21 w 95"/>
                <a:gd name="T11" fmla="*/ 57 h 70"/>
                <a:gd name="T12" fmla="*/ 15 w 95"/>
                <a:gd name="T13" fmla="*/ 57 h 70"/>
                <a:gd name="T14" fmla="*/ 13 w 95"/>
                <a:gd name="T15" fmla="*/ 49 h 70"/>
                <a:gd name="T16" fmla="*/ 15 w 95"/>
                <a:gd name="T17" fmla="*/ 34 h 70"/>
                <a:gd name="T18" fmla="*/ 18 w 95"/>
                <a:gd name="T19" fmla="*/ 10 h 70"/>
                <a:gd name="T20" fmla="*/ 21 w 95"/>
                <a:gd name="T21" fmla="*/ 34 h 70"/>
                <a:gd name="T22" fmla="*/ 24 w 95"/>
                <a:gd name="T23" fmla="*/ 49 h 70"/>
                <a:gd name="T24" fmla="*/ 36 w 95"/>
                <a:gd name="T25" fmla="*/ 43 h 70"/>
                <a:gd name="T26" fmla="*/ 33 w 95"/>
                <a:gd name="T27" fmla="*/ 60 h 70"/>
                <a:gd name="T28" fmla="*/ 31 w 95"/>
                <a:gd name="T29" fmla="*/ 43 h 70"/>
                <a:gd name="T30" fmla="*/ 28 w 95"/>
                <a:gd name="T31" fmla="*/ 29 h 70"/>
                <a:gd name="T32" fmla="*/ 31 w 95"/>
                <a:gd name="T33" fmla="*/ 12 h 70"/>
                <a:gd name="T34" fmla="*/ 36 w 95"/>
                <a:gd name="T35" fmla="*/ 12 h 70"/>
                <a:gd name="T36" fmla="*/ 39 w 95"/>
                <a:gd name="T37" fmla="*/ 29 h 70"/>
                <a:gd name="T38" fmla="*/ 54 w 95"/>
                <a:gd name="T39" fmla="*/ 35 h 70"/>
                <a:gd name="T40" fmla="*/ 51 w 95"/>
                <a:gd name="T41" fmla="*/ 57 h 70"/>
                <a:gd name="T42" fmla="*/ 46 w 95"/>
                <a:gd name="T43" fmla="*/ 57 h 70"/>
                <a:gd name="T44" fmla="*/ 43 w 95"/>
                <a:gd name="T45" fmla="*/ 35 h 70"/>
                <a:gd name="T46" fmla="*/ 46 w 95"/>
                <a:gd name="T47" fmla="*/ 21 h 70"/>
                <a:gd name="T48" fmla="*/ 48 w 95"/>
                <a:gd name="T49" fmla="*/ 10 h 70"/>
                <a:gd name="T50" fmla="*/ 51 w 95"/>
                <a:gd name="T51" fmla="*/ 21 h 70"/>
                <a:gd name="T52" fmla="*/ 54 w 95"/>
                <a:gd name="T53" fmla="*/ 35 h 70"/>
                <a:gd name="T54" fmla="*/ 66 w 95"/>
                <a:gd name="T55" fmla="*/ 35 h 70"/>
                <a:gd name="T56" fmla="*/ 64 w 95"/>
                <a:gd name="T57" fmla="*/ 60 h 70"/>
                <a:gd name="T58" fmla="*/ 61 w 95"/>
                <a:gd name="T59" fmla="*/ 35 h 70"/>
                <a:gd name="T60" fmla="*/ 58 w 95"/>
                <a:gd name="T61" fmla="*/ 21 h 70"/>
                <a:gd name="T62" fmla="*/ 61 w 95"/>
                <a:gd name="T63" fmla="*/ 12 h 70"/>
                <a:gd name="T64" fmla="*/ 66 w 95"/>
                <a:gd name="T65" fmla="*/ 12 h 70"/>
                <a:gd name="T66" fmla="*/ 69 w 95"/>
                <a:gd name="T67" fmla="*/ 21 h 70"/>
                <a:gd name="T68" fmla="*/ 84 w 95"/>
                <a:gd name="T69" fmla="*/ 37 h 70"/>
                <a:gd name="T70" fmla="*/ 82 w 95"/>
                <a:gd name="T71" fmla="*/ 57 h 70"/>
                <a:gd name="T72" fmla="*/ 76 w 95"/>
                <a:gd name="T73" fmla="*/ 57 h 70"/>
                <a:gd name="T74" fmla="*/ 73 w 95"/>
                <a:gd name="T75" fmla="*/ 37 h 70"/>
                <a:gd name="T76" fmla="*/ 76 w 95"/>
                <a:gd name="T77" fmla="*/ 22 h 70"/>
                <a:gd name="T78" fmla="*/ 79 w 95"/>
                <a:gd name="T79" fmla="*/ 10 h 70"/>
                <a:gd name="T80" fmla="*/ 82 w 95"/>
                <a:gd name="T81" fmla="*/ 22 h 70"/>
                <a:gd name="T82" fmla="*/ 84 w 95"/>
                <a:gd name="T83" fmla="*/ 3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5" h="70">
                  <a:moveTo>
                    <a:pt x="9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7"/>
                    <a:pt x="2" y="70"/>
                    <a:pt x="5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3" y="70"/>
                    <a:pt x="95" y="67"/>
                    <a:pt x="95" y="64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2"/>
                    <a:pt x="93" y="0"/>
                    <a:pt x="91" y="0"/>
                  </a:cubicBezTo>
                  <a:close/>
                  <a:moveTo>
                    <a:pt x="24" y="49"/>
                  </a:moveTo>
                  <a:cubicBezTo>
                    <a:pt x="24" y="50"/>
                    <a:pt x="22" y="51"/>
                    <a:pt x="21" y="51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9"/>
                    <a:pt x="20" y="60"/>
                    <a:pt x="18" y="60"/>
                  </a:cubicBezTo>
                  <a:cubicBezTo>
                    <a:pt x="17" y="60"/>
                    <a:pt x="15" y="59"/>
                    <a:pt x="15" y="57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4" y="51"/>
                    <a:pt x="13" y="50"/>
                    <a:pt x="13" y="4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5"/>
                    <a:pt x="14" y="34"/>
                    <a:pt x="15" y="34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7" y="10"/>
                    <a:pt x="18" y="10"/>
                  </a:cubicBezTo>
                  <a:cubicBezTo>
                    <a:pt x="20" y="10"/>
                    <a:pt x="21" y="11"/>
                    <a:pt x="21" y="12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4"/>
                    <a:pt x="24" y="35"/>
                    <a:pt x="24" y="37"/>
                  </a:cubicBezTo>
                  <a:lnTo>
                    <a:pt x="24" y="49"/>
                  </a:lnTo>
                  <a:close/>
                  <a:moveTo>
                    <a:pt x="39" y="41"/>
                  </a:moveTo>
                  <a:cubicBezTo>
                    <a:pt x="39" y="42"/>
                    <a:pt x="38" y="43"/>
                    <a:pt x="36" y="43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9"/>
                    <a:pt x="35" y="60"/>
                    <a:pt x="33" y="60"/>
                  </a:cubicBezTo>
                  <a:cubicBezTo>
                    <a:pt x="32" y="60"/>
                    <a:pt x="31" y="59"/>
                    <a:pt x="31" y="57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29" y="43"/>
                    <a:pt x="28" y="42"/>
                    <a:pt x="28" y="41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7"/>
                    <a:pt x="29" y="26"/>
                    <a:pt x="31" y="26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2" y="10"/>
                    <a:pt x="33" y="10"/>
                  </a:cubicBezTo>
                  <a:cubicBezTo>
                    <a:pt x="35" y="10"/>
                    <a:pt x="36" y="11"/>
                    <a:pt x="36" y="12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8" y="26"/>
                    <a:pt x="39" y="27"/>
                    <a:pt x="39" y="29"/>
                  </a:cubicBezTo>
                  <a:lnTo>
                    <a:pt x="39" y="41"/>
                  </a:lnTo>
                  <a:close/>
                  <a:moveTo>
                    <a:pt x="54" y="35"/>
                  </a:moveTo>
                  <a:cubicBezTo>
                    <a:pt x="54" y="36"/>
                    <a:pt x="53" y="37"/>
                    <a:pt x="51" y="38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9"/>
                    <a:pt x="50" y="60"/>
                    <a:pt x="48" y="60"/>
                  </a:cubicBezTo>
                  <a:cubicBezTo>
                    <a:pt x="47" y="60"/>
                    <a:pt x="46" y="59"/>
                    <a:pt x="46" y="5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4" y="37"/>
                    <a:pt x="43" y="36"/>
                    <a:pt x="43" y="35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2"/>
                    <a:pt x="44" y="21"/>
                    <a:pt x="46" y="21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7" y="10"/>
                    <a:pt x="48" y="10"/>
                  </a:cubicBezTo>
                  <a:cubicBezTo>
                    <a:pt x="50" y="10"/>
                    <a:pt x="51" y="11"/>
                    <a:pt x="51" y="12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3" y="21"/>
                    <a:pt x="54" y="22"/>
                    <a:pt x="54" y="23"/>
                  </a:cubicBezTo>
                  <a:lnTo>
                    <a:pt x="54" y="35"/>
                  </a:lnTo>
                  <a:close/>
                  <a:moveTo>
                    <a:pt x="69" y="33"/>
                  </a:moveTo>
                  <a:cubicBezTo>
                    <a:pt x="69" y="34"/>
                    <a:pt x="68" y="35"/>
                    <a:pt x="66" y="35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66" y="59"/>
                    <a:pt x="65" y="60"/>
                    <a:pt x="64" y="60"/>
                  </a:cubicBezTo>
                  <a:cubicBezTo>
                    <a:pt x="62" y="60"/>
                    <a:pt x="61" y="59"/>
                    <a:pt x="61" y="57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59" y="35"/>
                    <a:pt x="58" y="34"/>
                    <a:pt x="58" y="33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8" y="19"/>
                    <a:pt x="59" y="18"/>
                    <a:pt x="61" y="18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1"/>
                    <a:pt x="62" y="10"/>
                    <a:pt x="64" y="10"/>
                  </a:cubicBezTo>
                  <a:cubicBezTo>
                    <a:pt x="65" y="10"/>
                    <a:pt x="66" y="11"/>
                    <a:pt x="66" y="12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8" y="18"/>
                    <a:pt x="69" y="19"/>
                    <a:pt x="69" y="21"/>
                  </a:cubicBezTo>
                  <a:lnTo>
                    <a:pt x="69" y="33"/>
                  </a:lnTo>
                  <a:close/>
                  <a:moveTo>
                    <a:pt x="84" y="37"/>
                  </a:moveTo>
                  <a:cubicBezTo>
                    <a:pt x="84" y="38"/>
                    <a:pt x="83" y="39"/>
                    <a:pt x="82" y="39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82" y="59"/>
                    <a:pt x="80" y="60"/>
                    <a:pt x="79" y="60"/>
                  </a:cubicBezTo>
                  <a:cubicBezTo>
                    <a:pt x="77" y="60"/>
                    <a:pt x="76" y="59"/>
                    <a:pt x="76" y="57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9"/>
                    <a:pt x="73" y="38"/>
                    <a:pt x="73" y="37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3" y="23"/>
                    <a:pt x="75" y="22"/>
                    <a:pt x="76" y="2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1"/>
                    <a:pt x="77" y="10"/>
                    <a:pt x="79" y="10"/>
                  </a:cubicBezTo>
                  <a:cubicBezTo>
                    <a:pt x="80" y="10"/>
                    <a:pt x="82" y="11"/>
                    <a:pt x="82" y="1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3" y="22"/>
                    <a:pt x="84" y="23"/>
                    <a:pt x="84" y="25"/>
                  </a:cubicBezTo>
                  <a:lnTo>
                    <a:pt x="84" y="3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 noEditPoints="1"/>
            </p:cNvSpPr>
            <p:nvPr/>
          </p:nvSpPr>
          <p:spPr bwMode="auto">
            <a:xfrm>
              <a:off x="4805" y="1259"/>
              <a:ext cx="119" cy="180"/>
            </a:xfrm>
            <a:custGeom>
              <a:avLst/>
              <a:gdLst>
                <a:gd name="T0" fmla="*/ 38 w 50"/>
                <a:gd name="T1" fmla="*/ 0 h 76"/>
                <a:gd name="T2" fmla="*/ 13 w 50"/>
                <a:gd name="T3" fmla="*/ 0 h 76"/>
                <a:gd name="T4" fmla="*/ 0 w 50"/>
                <a:gd name="T5" fmla="*/ 13 h 76"/>
                <a:gd name="T6" fmla="*/ 0 w 50"/>
                <a:gd name="T7" fmla="*/ 63 h 76"/>
                <a:gd name="T8" fmla="*/ 13 w 50"/>
                <a:gd name="T9" fmla="*/ 76 h 76"/>
                <a:gd name="T10" fmla="*/ 38 w 50"/>
                <a:gd name="T11" fmla="*/ 76 h 76"/>
                <a:gd name="T12" fmla="*/ 50 w 50"/>
                <a:gd name="T13" fmla="*/ 63 h 76"/>
                <a:gd name="T14" fmla="*/ 50 w 50"/>
                <a:gd name="T15" fmla="*/ 13 h 76"/>
                <a:gd name="T16" fmla="*/ 38 w 50"/>
                <a:gd name="T17" fmla="*/ 0 h 76"/>
                <a:gd name="T18" fmla="*/ 14 w 50"/>
                <a:gd name="T19" fmla="*/ 69 h 76"/>
                <a:gd name="T20" fmla="*/ 9 w 50"/>
                <a:gd name="T21" fmla="*/ 64 h 76"/>
                <a:gd name="T22" fmla="*/ 14 w 50"/>
                <a:gd name="T23" fmla="*/ 59 h 76"/>
                <a:gd name="T24" fmla="*/ 19 w 50"/>
                <a:gd name="T25" fmla="*/ 64 h 76"/>
                <a:gd name="T26" fmla="*/ 14 w 50"/>
                <a:gd name="T27" fmla="*/ 69 h 76"/>
                <a:gd name="T28" fmla="*/ 37 w 50"/>
                <a:gd name="T29" fmla="*/ 69 h 76"/>
                <a:gd name="T30" fmla="*/ 32 w 50"/>
                <a:gd name="T31" fmla="*/ 64 h 76"/>
                <a:gd name="T32" fmla="*/ 37 w 50"/>
                <a:gd name="T33" fmla="*/ 59 h 76"/>
                <a:gd name="T34" fmla="*/ 42 w 50"/>
                <a:gd name="T35" fmla="*/ 64 h 76"/>
                <a:gd name="T36" fmla="*/ 37 w 50"/>
                <a:gd name="T37" fmla="*/ 69 h 76"/>
                <a:gd name="T38" fmla="*/ 47 w 50"/>
                <a:gd name="T39" fmla="*/ 47 h 76"/>
                <a:gd name="T40" fmla="*/ 36 w 50"/>
                <a:gd name="T41" fmla="*/ 57 h 76"/>
                <a:gd name="T42" fmla="*/ 14 w 50"/>
                <a:gd name="T43" fmla="*/ 57 h 76"/>
                <a:gd name="T44" fmla="*/ 3 w 50"/>
                <a:gd name="T45" fmla="*/ 47 h 76"/>
                <a:gd name="T46" fmla="*/ 3 w 50"/>
                <a:gd name="T47" fmla="*/ 14 h 76"/>
                <a:gd name="T48" fmla="*/ 14 w 50"/>
                <a:gd name="T49" fmla="*/ 4 h 76"/>
                <a:gd name="T50" fmla="*/ 36 w 50"/>
                <a:gd name="T51" fmla="*/ 4 h 76"/>
                <a:gd name="T52" fmla="*/ 47 w 50"/>
                <a:gd name="T53" fmla="*/ 14 h 76"/>
                <a:gd name="T54" fmla="*/ 47 w 50"/>
                <a:gd name="T5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" h="76">
                  <a:moveTo>
                    <a:pt x="38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70"/>
                    <a:pt x="6" y="76"/>
                    <a:pt x="13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45" y="76"/>
                    <a:pt x="50" y="70"/>
                    <a:pt x="50" y="6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6"/>
                    <a:pt x="45" y="0"/>
                    <a:pt x="38" y="0"/>
                  </a:cubicBezTo>
                  <a:close/>
                  <a:moveTo>
                    <a:pt x="14" y="69"/>
                  </a:moveTo>
                  <a:cubicBezTo>
                    <a:pt x="11" y="69"/>
                    <a:pt x="9" y="67"/>
                    <a:pt x="9" y="64"/>
                  </a:cubicBezTo>
                  <a:cubicBezTo>
                    <a:pt x="9" y="61"/>
                    <a:pt x="11" y="59"/>
                    <a:pt x="14" y="59"/>
                  </a:cubicBezTo>
                  <a:cubicBezTo>
                    <a:pt x="16" y="59"/>
                    <a:pt x="19" y="61"/>
                    <a:pt x="19" y="64"/>
                  </a:cubicBezTo>
                  <a:cubicBezTo>
                    <a:pt x="19" y="67"/>
                    <a:pt x="16" y="69"/>
                    <a:pt x="14" y="69"/>
                  </a:cubicBezTo>
                  <a:close/>
                  <a:moveTo>
                    <a:pt x="37" y="69"/>
                  </a:moveTo>
                  <a:cubicBezTo>
                    <a:pt x="34" y="69"/>
                    <a:pt x="32" y="67"/>
                    <a:pt x="32" y="64"/>
                  </a:cubicBezTo>
                  <a:cubicBezTo>
                    <a:pt x="32" y="61"/>
                    <a:pt x="34" y="59"/>
                    <a:pt x="37" y="59"/>
                  </a:cubicBezTo>
                  <a:cubicBezTo>
                    <a:pt x="39" y="59"/>
                    <a:pt x="42" y="61"/>
                    <a:pt x="42" y="64"/>
                  </a:cubicBezTo>
                  <a:cubicBezTo>
                    <a:pt x="42" y="67"/>
                    <a:pt x="39" y="69"/>
                    <a:pt x="37" y="69"/>
                  </a:cubicBezTo>
                  <a:close/>
                  <a:moveTo>
                    <a:pt x="47" y="47"/>
                  </a:moveTo>
                  <a:cubicBezTo>
                    <a:pt x="47" y="53"/>
                    <a:pt x="42" y="57"/>
                    <a:pt x="36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8" y="57"/>
                    <a:pt x="3" y="53"/>
                    <a:pt x="3" y="4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9"/>
                    <a:pt x="8" y="4"/>
                    <a:pt x="14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2" y="4"/>
                    <a:pt x="47" y="9"/>
                    <a:pt x="47" y="14"/>
                  </a:cubicBezTo>
                  <a:lnTo>
                    <a:pt x="47" y="4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4931" y="1256"/>
              <a:ext cx="9" cy="183"/>
            </a:xfrm>
            <a:custGeom>
              <a:avLst/>
              <a:gdLst>
                <a:gd name="T0" fmla="*/ 0 w 9"/>
                <a:gd name="T1" fmla="*/ 0 h 183"/>
                <a:gd name="T2" fmla="*/ 0 w 9"/>
                <a:gd name="T3" fmla="*/ 126 h 183"/>
                <a:gd name="T4" fmla="*/ 2 w 9"/>
                <a:gd name="T5" fmla="*/ 126 h 183"/>
                <a:gd name="T6" fmla="*/ 2 w 9"/>
                <a:gd name="T7" fmla="*/ 183 h 183"/>
                <a:gd name="T8" fmla="*/ 9 w 9"/>
                <a:gd name="T9" fmla="*/ 183 h 183"/>
                <a:gd name="T10" fmla="*/ 9 w 9"/>
                <a:gd name="T11" fmla="*/ 126 h 183"/>
                <a:gd name="T12" fmla="*/ 9 w 9"/>
                <a:gd name="T13" fmla="*/ 112 h 183"/>
                <a:gd name="T14" fmla="*/ 9 w 9"/>
                <a:gd name="T15" fmla="*/ 0 h 183"/>
                <a:gd name="T16" fmla="*/ 0 w 9"/>
                <a:gd name="T1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3">
                  <a:moveTo>
                    <a:pt x="0" y="0"/>
                  </a:moveTo>
                  <a:lnTo>
                    <a:pt x="0" y="126"/>
                  </a:lnTo>
                  <a:lnTo>
                    <a:pt x="2" y="126"/>
                  </a:lnTo>
                  <a:lnTo>
                    <a:pt x="2" y="183"/>
                  </a:lnTo>
                  <a:lnTo>
                    <a:pt x="9" y="183"/>
                  </a:lnTo>
                  <a:lnTo>
                    <a:pt x="9" y="126"/>
                  </a:lnTo>
                  <a:lnTo>
                    <a:pt x="9" y="112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 noEditPoints="1"/>
            </p:cNvSpPr>
            <p:nvPr/>
          </p:nvSpPr>
          <p:spPr bwMode="auto">
            <a:xfrm>
              <a:off x="2673" y="1273"/>
              <a:ext cx="249" cy="149"/>
            </a:xfrm>
            <a:custGeom>
              <a:avLst/>
              <a:gdLst>
                <a:gd name="T0" fmla="*/ 90 w 105"/>
                <a:gd name="T1" fmla="*/ 6 h 63"/>
                <a:gd name="T2" fmla="*/ 39 w 105"/>
                <a:gd name="T3" fmla="*/ 6 h 63"/>
                <a:gd name="T4" fmla="*/ 32 w 105"/>
                <a:gd name="T5" fmla="*/ 0 h 63"/>
                <a:gd name="T6" fmla="*/ 27 w 105"/>
                <a:gd name="T7" fmla="*/ 0 h 63"/>
                <a:gd name="T8" fmla="*/ 19 w 105"/>
                <a:gd name="T9" fmla="*/ 6 h 63"/>
                <a:gd name="T10" fmla="*/ 15 w 105"/>
                <a:gd name="T11" fmla="*/ 6 h 63"/>
                <a:gd name="T12" fmla="*/ 0 w 105"/>
                <a:gd name="T13" fmla="*/ 21 h 63"/>
                <a:gd name="T14" fmla="*/ 0 w 105"/>
                <a:gd name="T15" fmla="*/ 48 h 63"/>
                <a:gd name="T16" fmla="*/ 15 w 105"/>
                <a:gd name="T17" fmla="*/ 63 h 63"/>
                <a:gd name="T18" fmla="*/ 90 w 105"/>
                <a:gd name="T19" fmla="*/ 63 h 63"/>
                <a:gd name="T20" fmla="*/ 105 w 105"/>
                <a:gd name="T21" fmla="*/ 48 h 63"/>
                <a:gd name="T22" fmla="*/ 105 w 105"/>
                <a:gd name="T23" fmla="*/ 21 h 63"/>
                <a:gd name="T24" fmla="*/ 90 w 105"/>
                <a:gd name="T25" fmla="*/ 6 h 63"/>
                <a:gd name="T26" fmla="*/ 37 w 105"/>
                <a:gd name="T27" fmla="*/ 28 h 63"/>
                <a:gd name="T28" fmla="*/ 15 w 105"/>
                <a:gd name="T29" fmla="*/ 28 h 63"/>
                <a:gd name="T30" fmla="*/ 15 w 105"/>
                <a:gd name="T31" fmla="*/ 17 h 63"/>
                <a:gd name="T32" fmla="*/ 37 w 105"/>
                <a:gd name="T33" fmla="*/ 17 h 63"/>
                <a:gd name="T34" fmla="*/ 37 w 105"/>
                <a:gd name="T35" fmla="*/ 28 h 63"/>
                <a:gd name="T36" fmla="*/ 69 w 105"/>
                <a:gd name="T37" fmla="*/ 55 h 63"/>
                <a:gd name="T38" fmla="*/ 49 w 105"/>
                <a:gd name="T39" fmla="*/ 34 h 63"/>
                <a:gd name="T40" fmla="*/ 69 w 105"/>
                <a:gd name="T41" fmla="*/ 14 h 63"/>
                <a:gd name="T42" fmla="*/ 90 w 105"/>
                <a:gd name="T43" fmla="*/ 34 h 63"/>
                <a:gd name="T44" fmla="*/ 69 w 105"/>
                <a:gd name="T45" fmla="*/ 5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" h="63">
                  <a:moveTo>
                    <a:pt x="90" y="6"/>
                  </a:moveTo>
                  <a:cubicBezTo>
                    <a:pt x="39" y="6"/>
                    <a:pt x="39" y="6"/>
                    <a:pt x="39" y="6"/>
                  </a:cubicBezTo>
                  <a:cubicBezTo>
                    <a:pt x="38" y="3"/>
                    <a:pt x="35" y="0"/>
                    <a:pt x="3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3" y="0"/>
                    <a:pt x="20" y="3"/>
                    <a:pt x="19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7" y="6"/>
                    <a:pt x="0" y="13"/>
                    <a:pt x="0" y="2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7"/>
                    <a:pt x="7" y="63"/>
                    <a:pt x="15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9" y="63"/>
                    <a:pt x="105" y="57"/>
                    <a:pt x="105" y="48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5" y="13"/>
                    <a:pt x="99" y="6"/>
                    <a:pt x="90" y="6"/>
                  </a:cubicBezTo>
                  <a:close/>
                  <a:moveTo>
                    <a:pt x="37" y="28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37" y="17"/>
                    <a:pt x="37" y="17"/>
                    <a:pt x="37" y="17"/>
                  </a:cubicBezTo>
                  <a:lnTo>
                    <a:pt x="37" y="28"/>
                  </a:lnTo>
                  <a:close/>
                  <a:moveTo>
                    <a:pt x="69" y="55"/>
                  </a:moveTo>
                  <a:cubicBezTo>
                    <a:pt x="58" y="55"/>
                    <a:pt x="49" y="45"/>
                    <a:pt x="49" y="34"/>
                  </a:cubicBezTo>
                  <a:cubicBezTo>
                    <a:pt x="49" y="23"/>
                    <a:pt x="58" y="14"/>
                    <a:pt x="69" y="14"/>
                  </a:cubicBezTo>
                  <a:cubicBezTo>
                    <a:pt x="81" y="14"/>
                    <a:pt x="90" y="23"/>
                    <a:pt x="90" y="34"/>
                  </a:cubicBezTo>
                  <a:cubicBezTo>
                    <a:pt x="90" y="45"/>
                    <a:pt x="81" y="55"/>
                    <a:pt x="69" y="55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Oval 81"/>
            <p:cNvSpPr>
              <a:spLocks noChangeArrowheads="1"/>
            </p:cNvSpPr>
            <p:nvPr/>
          </p:nvSpPr>
          <p:spPr bwMode="auto">
            <a:xfrm>
              <a:off x="2811" y="1327"/>
              <a:ext cx="52" cy="50"/>
            </a:xfrm>
            <a:prstGeom prst="ellipse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 noEditPoints="1"/>
            </p:cNvSpPr>
            <p:nvPr/>
          </p:nvSpPr>
          <p:spPr bwMode="auto">
            <a:xfrm>
              <a:off x="3140" y="1230"/>
              <a:ext cx="170" cy="237"/>
            </a:xfrm>
            <a:custGeom>
              <a:avLst/>
              <a:gdLst>
                <a:gd name="T0" fmla="*/ 70 w 72"/>
                <a:gd name="T1" fmla="*/ 44 h 100"/>
                <a:gd name="T2" fmla="*/ 66 w 72"/>
                <a:gd name="T3" fmla="*/ 50 h 100"/>
                <a:gd name="T4" fmla="*/ 63 w 72"/>
                <a:gd name="T5" fmla="*/ 46 h 100"/>
                <a:gd name="T6" fmla="*/ 56 w 72"/>
                <a:gd name="T7" fmla="*/ 43 h 100"/>
                <a:gd name="T8" fmla="*/ 56 w 72"/>
                <a:gd name="T9" fmla="*/ 50 h 100"/>
                <a:gd name="T10" fmla="*/ 52 w 72"/>
                <a:gd name="T11" fmla="*/ 13 h 100"/>
                <a:gd name="T12" fmla="*/ 21 w 72"/>
                <a:gd name="T13" fmla="*/ 13 h 100"/>
                <a:gd name="T14" fmla="*/ 16 w 72"/>
                <a:gd name="T15" fmla="*/ 50 h 100"/>
                <a:gd name="T16" fmla="*/ 16 w 72"/>
                <a:gd name="T17" fmla="*/ 43 h 100"/>
                <a:gd name="T18" fmla="*/ 10 w 72"/>
                <a:gd name="T19" fmla="*/ 46 h 100"/>
                <a:gd name="T20" fmla="*/ 6 w 72"/>
                <a:gd name="T21" fmla="*/ 50 h 100"/>
                <a:gd name="T22" fmla="*/ 2 w 72"/>
                <a:gd name="T23" fmla="*/ 44 h 100"/>
                <a:gd name="T24" fmla="*/ 0 w 72"/>
                <a:gd name="T25" fmla="*/ 53 h 100"/>
                <a:gd name="T26" fmla="*/ 2 w 72"/>
                <a:gd name="T27" fmla="*/ 60 h 100"/>
                <a:gd name="T28" fmla="*/ 6 w 72"/>
                <a:gd name="T29" fmla="*/ 59 h 100"/>
                <a:gd name="T30" fmla="*/ 10 w 72"/>
                <a:gd name="T31" fmla="*/ 56 h 100"/>
                <a:gd name="T32" fmla="*/ 32 w 72"/>
                <a:gd name="T33" fmla="*/ 80 h 100"/>
                <a:gd name="T34" fmla="*/ 13 w 72"/>
                <a:gd name="T35" fmla="*/ 95 h 100"/>
                <a:gd name="T36" fmla="*/ 59 w 72"/>
                <a:gd name="T37" fmla="*/ 100 h 100"/>
                <a:gd name="T38" fmla="*/ 40 w 72"/>
                <a:gd name="T39" fmla="*/ 95 h 100"/>
                <a:gd name="T40" fmla="*/ 55 w 72"/>
                <a:gd name="T41" fmla="*/ 72 h 100"/>
                <a:gd name="T42" fmla="*/ 66 w 72"/>
                <a:gd name="T43" fmla="*/ 56 h 100"/>
                <a:gd name="T44" fmla="*/ 70 w 72"/>
                <a:gd name="T45" fmla="*/ 60 h 100"/>
                <a:gd name="T46" fmla="*/ 70 w 72"/>
                <a:gd name="T47" fmla="*/ 55 h 100"/>
                <a:gd name="T48" fmla="*/ 70 w 72"/>
                <a:gd name="T49" fmla="*/ 50 h 100"/>
                <a:gd name="T50" fmla="*/ 45 w 72"/>
                <a:gd name="T51" fmla="*/ 11 h 100"/>
                <a:gd name="T52" fmla="*/ 47 w 72"/>
                <a:gd name="T53" fmla="*/ 22 h 100"/>
                <a:gd name="T54" fmla="*/ 43 w 72"/>
                <a:gd name="T55" fmla="*/ 22 h 100"/>
                <a:gd name="T56" fmla="*/ 50 w 72"/>
                <a:gd name="T57" fmla="*/ 67 h 100"/>
                <a:gd name="T58" fmla="*/ 23 w 72"/>
                <a:gd name="T59" fmla="*/ 67 h 100"/>
                <a:gd name="T60" fmla="*/ 21 w 72"/>
                <a:gd name="T61" fmla="*/ 56 h 100"/>
                <a:gd name="T62" fmla="*/ 36 w 72"/>
                <a:gd name="T63" fmla="*/ 71 h 100"/>
                <a:gd name="T64" fmla="*/ 52 w 72"/>
                <a:gd name="T65" fmla="*/ 56 h 100"/>
                <a:gd name="T66" fmla="*/ 50 w 72"/>
                <a:gd name="T67" fmla="*/ 6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100">
                  <a:moveTo>
                    <a:pt x="70" y="50"/>
                  </a:moveTo>
                  <a:cubicBezTo>
                    <a:pt x="70" y="44"/>
                    <a:pt x="70" y="44"/>
                    <a:pt x="70" y="44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49"/>
                    <a:pt x="63" y="48"/>
                    <a:pt x="63" y="46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8"/>
                    <a:pt x="56" y="49"/>
                    <a:pt x="56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6"/>
                    <a:pt x="45" y="0"/>
                    <a:pt x="36" y="0"/>
                  </a:cubicBezTo>
                  <a:cubicBezTo>
                    <a:pt x="28" y="0"/>
                    <a:pt x="21" y="6"/>
                    <a:pt x="21" y="13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8"/>
                    <a:pt x="16" y="4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7"/>
                    <a:pt x="10" y="49"/>
                    <a:pt x="10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51"/>
                    <a:pt x="0" y="52"/>
                    <a:pt x="0" y="53"/>
                  </a:cubicBezTo>
                  <a:cubicBezTo>
                    <a:pt x="0" y="54"/>
                    <a:pt x="1" y="55"/>
                    <a:pt x="2" y="55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2" y="62"/>
                    <a:pt x="14" y="68"/>
                    <a:pt x="18" y="72"/>
                  </a:cubicBezTo>
                  <a:cubicBezTo>
                    <a:pt x="22" y="76"/>
                    <a:pt x="27" y="79"/>
                    <a:pt x="32" y="80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6" y="79"/>
                    <a:pt x="51" y="76"/>
                    <a:pt x="55" y="72"/>
                  </a:cubicBezTo>
                  <a:cubicBezTo>
                    <a:pt x="58" y="68"/>
                    <a:pt x="61" y="62"/>
                    <a:pt x="62" y="56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1" y="55"/>
                    <a:pt x="72" y="54"/>
                    <a:pt x="72" y="53"/>
                  </a:cubicBezTo>
                  <a:cubicBezTo>
                    <a:pt x="72" y="52"/>
                    <a:pt x="71" y="51"/>
                    <a:pt x="70" y="50"/>
                  </a:cubicBezTo>
                  <a:close/>
                  <a:moveTo>
                    <a:pt x="43" y="13"/>
                  </a:moveTo>
                  <a:cubicBezTo>
                    <a:pt x="43" y="12"/>
                    <a:pt x="44" y="11"/>
                    <a:pt x="45" y="11"/>
                  </a:cubicBezTo>
                  <a:cubicBezTo>
                    <a:pt x="46" y="11"/>
                    <a:pt x="47" y="12"/>
                    <a:pt x="47" y="13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7" y="23"/>
                    <a:pt x="46" y="24"/>
                    <a:pt x="45" y="24"/>
                  </a:cubicBezTo>
                  <a:cubicBezTo>
                    <a:pt x="44" y="24"/>
                    <a:pt x="43" y="23"/>
                    <a:pt x="43" y="22"/>
                  </a:cubicBezTo>
                  <a:lnTo>
                    <a:pt x="43" y="13"/>
                  </a:lnTo>
                  <a:close/>
                  <a:moveTo>
                    <a:pt x="50" y="67"/>
                  </a:moveTo>
                  <a:cubicBezTo>
                    <a:pt x="46" y="71"/>
                    <a:pt x="41" y="74"/>
                    <a:pt x="36" y="74"/>
                  </a:cubicBezTo>
                  <a:cubicBezTo>
                    <a:pt x="31" y="74"/>
                    <a:pt x="26" y="72"/>
                    <a:pt x="23" y="67"/>
                  </a:cubicBezTo>
                  <a:cubicBezTo>
                    <a:pt x="20" y="64"/>
                    <a:pt x="18" y="61"/>
                    <a:pt x="17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65"/>
                    <a:pt x="28" y="71"/>
                    <a:pt x="36" y="71"/>
                  </a:cubicBezTo>
                  <a:cubicBezTo>
                    <a:pt x="45" y="71"/>
                    <a:pt x="52" y="65"/>
                    <a:pt x="52" y="57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4" y="60"/>
                    <a:pt x="52" y="64"/>
                    <a:pt x="50" y="67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1989" y="1271"/>
              <a:ext cx="53" cy="154"/>
            </a:xfrm>
            <a:custGeom>
              <a:avLst/>
              <a:gdLst>
                <a:gd name="T0" fmla="*/ 18 w 22"/>
                <a:gd name="T1" fmla="*/ 32 h 65"/>
                <a:gd name="T2" fmla="*/ 1 w 22"/>
                <a:gd name="T3" fmla="*/ 4 h 65"/>
                <a:gd name="T4" fmla="*/ 2 w 22"/>
                <a:gd name="T5" fmla="*/ 0 h 65"/>
                <a:gd name="T6" fmla="*/ 22 w 22"/>
                <a:gd name="T7" fmla="*/ 32 h 65"/>
                <a:gd name="T8" fmla="*/ 2 w 22"/>
                <a:gd name="T9" fmla="*/ 65 h 65"/>
                <a:gd name="T10" fmla="*/ 0 w 22"/>
                <a:gd name="T11" fmla="*/ 61 h 65"/>
                <a:gd name="T12" fmla="*/ 18 w 22"/>
                <a:gd name="T13" fmla="*/ 3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65">
                  <a:moveTo>
                    <a:pt x="18" y="32"/>
                  </a:moveTo>
                  <a:cubicBezTo>
                    <a:pt x="18" y="20"/>
                    <a:pt x="11" y="9"/>
                    <a:pt x="1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4" y="6"/>
                    <a:pt x="22" y="18"/>
                    <a:pt x="22" y="32"/>
                  </a:cubicBezTo>
                  <a:cubicBezTo>
                    <a:pt x="22" y="47"/>
                    <a:pt x="14" y="59"/>
                    <a:pt x="2" y="65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1" y="56"/>
                    <a:pt x="18" y="45"/>
                    <a:pt x="18" y="32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1971" y="1285"/>
              <a:ext cx="47" cy="125"/>
            </a:xfrm>
            <a:custGeom>
              <a:avLst/>
              <a:gdLst>
                <a:gd name="T0" fmla="*/ 16 w 20"/>
                <a:gd name="T1" fmla="*/ 26 h 53"/>
                <a:gd name="T2" fmla="*/ 1 w 20"/>
                <a:gd name="T3" fmla="*/ 4 h 53"/>
                <a:gd name="T4" fmla="*/ 3 w 20"/>
                <a:gd name="T5" fmla="*/ 0 h 53"/>
                <a:gd name="T6" fmla="*/ 20 w 20"/>
                <a:gd name="T7" fmla="*/ 26 h 53"/>
                <a:gd name="T8" fmla="*/ 2 w 20"/>
                <a:gd name="T9" fmla="*/ 53 h 53"/>
                <a:gd name="T10" fmla="*/ 0 w 20"/>
                <a:gd name="T11" fmla="*/ 49 h 53"/>
                <a:gd name="T12" fmla="*/ 16 w 20"/>
                <a:gd name="T13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3">
                  <a:moveTo>
                    <a:pt x="16" y="26"/>
                  </a:moveTo>
                  <a:cubicBezTo>
                    <a:pt x="16" y="16"/>
                    <a:pt x="10" y="8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3" y="4"/>
                    <a:pt x="20" y="15"/>
                    <a:pt x="20" y="26"/>
                  </a:cubicBezTo>
                  <a:cubicBezTo>
                    <a:pt x="20" y="39"/>
                    <a:pt x="13" y="49"/>
                    <a:pt x="2" y="5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0" y="46"/>
                    <a:pt x="16" y="37"/>
                    <a:pt x="16" y="26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1902" y="1266"/>
              <a:ext cx="52" cy="163"/>
            </a:xfrm>
            <a:custGeom>
              <a:avLst/>
              <a:gdLst>
                <a:gd name="T0" fmla="*/ 0 w 52"/>
                <a:gd name="T1" fmla="*/ 50 h 163"/>
                <a:gd name="T2" fmla="*/ 0 w 52"/>
                <a:gd name="T3" fmla="*/ 114 h 163"/>
                <a:gd name="T4" fmla="*/ 31 w 52"/>
                <a:gd name="T5" fmla="*/ 144 h 163"/>
                <a:gd name="T6" fmla="*/ 31 w 52"/>
                <a:gd name="T7" fmla="*/ 85 h 163"/>
                <a:gd name="T8" fmla="*/ 35 w 52"/>
                <a:gd name="T9" fmla="*/ 85 h 163"/>
                <a:gd name="T10" fmla="*/ 35 w 52"/>
                <a:gd name="T11" fmla="*/ 149 h 163"/>
                <a:gd name="T12" fmla="*/ 52 w 52"/>
                <a:gd name="T13" fmla="*/ 163 h 163"/>
                <a:gd name="T14" fmla="*/ 52 w 52"/>
                <a:gd name="T15" fmla="*/ 0 h 163"/>
                <a:gd name="T16" fmla="*/ 0 w 52"/>
                <a:gd name="T17" fmla="*/ 5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163">
                  <a:moveTo>
                    <a:pt x="0" y="50"/>
                  </a:moveTo>
                  <a:lnTo>
                    <a:pt x="0" y="114"/>
                  </a:lnTo>
                  <a:lnTo>
                    <a:pt x="31" y="144"/>
                  </a:lnTo>
                  <a:lnTo>
                    <a:pt x="31" y="85"/>
                  </a:lnTo>
                  <a:lnTo>
                    <a:pt x="35" y="85"/>
                  </a:lnTo>
                  <a:lnTo>
                    <a:pt x="35" y="149"/>
                  </a:lnTo>
                  <a:lnTo>
                    <a:pt x="52" y="163"/>
                  </a:lnTo>
                  <a:lnTo>
                    <a:pt x="52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1859" y="1318"/>
              <a:ext cx="31" cy="62"/>
            </a:xfrm>
            <a:custGeom>
              <a:avLst/>
              <a:gdLst>
                <a:gd name="T0" fmla="*/ 0 w 31"/>
                <a:gd name="T1" fmla="*/ 0 h 62"/>
                <a:gd name="T2" fmla="*/ 0 w 31"/>
                <a:gd name="T3" fmla="*/ 62 h 62"/>
                <a:gd name="T4" fmla="*/ 19 w 31"/>
                <a:gd name="T5" fmla="*/ 62 h 62"/>
                <a:gd name="T6" fmla="*/ 19 w 31"/>
                <a:gd name="T7" fmla="*/ 26 h 62"/>
                <a:gd name="T8" fmla="*/ 24 w 31"/>
                <a:gd name="T9" fmla="*/ 26 h 62"/>
                <a:gd name="T10" fmla="*/ 24 w 31"/>
                <a:gd name="T11" fmla="*/ 62 h 62"/>
                <a:gd name="T12" fmla="*/ 31 w 31"/>
                <a:gd name="T13" fmla="*/ 62 h 62"/>
                <a:gd name="T14" fmla="*/ 31 w 31"/>
                <a:gd name="T15" fmla="*/ 0 h 62"/>
                <a:gd name="T16" fmla="*/ 0 w 31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2">
                  <a:moveTo>
                    <a:pt x="0" y="0"/>
                  </a:moveTo>
                  <a:lnTo>
                    <a:pt x="0" y="62"/>
                  </a:lnTo>
                  <a:lnTo>
                    <a:pt x="19" y="62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4" y="62"/>
                  </a:lnTo>
                  <a:lnTo>
                    <a:pt x="31" y="62"/>
                  </a:lnTo>
                  <a:lnTo>
                    <a:pt x="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5629" y="2231"/>
              <a:ext cx="40" cy="21"/>
            </a:xfrm>
            <a:custGeom>
              <a:avLst/>
              <a:gdLst>
                <a:gd name="T0" fmla="*/ 17 w 17"/>
                <a:gd name="T1" fmla="*/ 7 h 9"/>
                <a:gd name="T2" fmla="*/ 15 w 17"/>
                <a:gd name="T3" fmla="*/ 9 h 9"/>
                <a:gd name="T4" fmla="*/ 3 w 17"/>
                <a:gd name="T5" fmla="*/ 9 h 9"/>
                <a:gd name="T6" fmla="*/ 0 w 17"/>
                <a:gd name="T7" fmla="*/ 7 h 9"/>
                <a:gd name="T8" fmla="*/ 0 w 17"/>
                <a:gd name="T9" fmla="*/ 2 h 9"/>
                <a:gd name="T10" fmla="*/ 3 w 17"/>
                <a:gd name="T11" fmla="*/ 0 h 9"/>
                <a:gd name="T12" fmla="*/ 15 w 17"/>
                <a:gd name="T13" fmla="*/ 0 h 9"/>
                <a:gd name="T14" fmla="*/ 17 w 17"/>
                <a:gd name="T15" fmla="*/ 2 h 9"/>
                <a:gd name="T16" fmla="*/ 17 w 17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7" y="7"/>
                  </a:moveTo>
                  <a:cubicBezTo>
                    <a:pt x="17" y="8"/>
                    <a:pt x="16" y="9"/>
                    <a:pt x="15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1"/>
                    <a:pt x="17" y="2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5629" y="2203"/>
              <a:ext cx="40" cy="23"/>
            </a:xfrm>
            <a:custGeom>
              <a:avLst/>
              <a:gdLst>
                <a:gd name="T0" fmla="*/ 17 w 17"/>
                <a:gd name="T1" fmla="*/ 7 h 10"/>
                <a:gd name="T2" fmla="*/ 15 w 17"/>
                <a:gd name="T3" fmla="*/ 10 h 10"/>
                <a:gd name="T4" fmla="*/ 3 w 17"/>
                <a:gd name="T5" fmla="*/ 10 h 10"/>
                <a:gd name="T6" fmla="*/ 0 w 17"/>
                <a:gd name="T7" fmla="*/ 7 h 10"/>
                <a:gd name="T8" fmla="*/ 0 w 17"/>
                <a:gd name="T9" fmla="*/ 2 h 10"/>
                <a:gd name="T10" fmla="*/ 3 w 17"/>
                <a:gd name="T11" fmla="*/ 0 h 10"/>
                <a:gd name="T12" fmla="*/ 15 w 17"/>
                <a:gd name="T13" fmla="*/ 0 h 10"/>
                <a:gd name="T14" fmla="*/ 17 w 17"/>
                <a:gd name="T15" fmla="*/ 2 h 10"/>
                <a:gd name="T16" fmla="*/ 17 w 17"/>
                <a:gd name="T1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7" y="7"/>
                  </a:moveTo>
                  <a:cubicBezTo>
                    <a:pt x="17" y="9"/>
                    <a:pt x="16" y="10"/>
                    <a:pt x="15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0"/>
                    <a:pt x="0" y="9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1"/>
                    <a:pt x="17" y="2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5629" y="2177"/>
              <a:ext cx="40" cy="21"/>
            </a:xfrm>
            <a:custGeom>
              <a:avLst/>
              <a:gdLst>
                <a:gd name="T0" fmla="*/ 17 w 17"/>
                <a:gd name="T1" fmla="*/ 7 h 9"/>
                <a:gd name="T2" fmla="*/ 15 w 17"/>
                <a:gd name="T3" fmla="*/ 9 h 9"/>
                <a:gd name="T4" fmla="*/ 3 w 17"/>
                <a:gd name="T5" fmla="*/ 9 h 9"/>
                <a:gd name="T6" fmla="*/ 0 w 17"/>
                <a:gd name="T7" fmla="*/ 7 h 9"/>
                <a:gd name="T8" fmla="*/ 0 w 17"/>
                <a:gd name="T9" fmla="*/ 2 h 9"/>
                <a:gd name="T10" fmla="*/ 3 w 17"/>
                <a:gd name="T11" fmla="*/ 0 h 9"/>
                <a:gd name="T12" fmla="*/ 15 w 17"/>
                <a:gd name="T13" fmla="*/ 0 h 9"/>
                <a:gd name="T14" fmla="*/ 17 w 17"/>
                <a:gd name="T15" fmla="*/ 2 h 9"/>
                <a:gd name="T16" fmla="*/ 17 w 17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7" y="7"/>
                  </a:moveTo>
                  <a:cubicBezTo>
                    <a:pt x="17" y="8"/>
                    <a:pt x="16" y="9"/>
                    <a:pt x="15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1"/>
                    <a:pt x="17" y="2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5629" y="2148"/>
              <a:ext cx="40" cy="21"/>
            </a:xfrm>
            <a:custGeom>
              <a:avLst/>
              <a:gdLst>
                <a:gd name="T0" fmla="*/ 17 w 17"/>
                <a:gd name="T1" fmla="*/ 7 h 9"/>
                <a:gd name="T2" fmla="*/ 15 w 17"/>
                <a:gd name="T3" fmla="*/ 9 h 9"/>
                <a:gd name="T4" fmla="*/ 3 w 17"/>
                <a:gd name="T5" fmla="*/ 9 h 9"/>
                <a:gd name="T6" fmla="*/ 0 w 17"/>
                <a:gd name="T7" fmla="*/ 7 h 9"/>
                <a:gd name="T8" fmla="*/ 0 w 17"/>
                <a:gd name="T9" fmla="*/ 2 h 9"/>
                <a:gd name="T10" fmla="*/ 3 w 17"/>
                <a:gd name="T11" fmla="*/ 0 h 9"/>
                <a:gd name="T12" fmla="*/ 15 w 17"/>
                <a:gd name="T13" fmla="*/ 0 h 9"/>
                <a:gd name="T14" fmla="*/ 17 w 17"/>
                <a:gd name="T15" fmla="*/ 2 h 9"/>
                <a:gd name="T16" fmla="*/ 17 w 17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7" y="7"/>
                  </a:moveTo>
                  <a:cubicBezTo>
                    <a:pt x="17" y="8"/>
                    <a:pt x="16" y="9"/>
                    <a:pt x="15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1"/>
                    <a:pt x="17" y="2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5629" y="2120"/>
              <a:ext cx="40" cy="23"/>
            </a:xfrm>
            <a:custGeom>
              <a:avLst/>
              <a:gdLst>
                <a:gd name="T0" fmla="*/ 17 w 17"/>
                <a:gd name="T1" fmla="*/ 8 h 10"/>
                <a:gd name="T2" fmla="*/ 15 w 17"/>
                <a:gd name="T3" fmla="*/ 10 h 10"/>
                <a:gd name="T4" fmla="*/ 3 w 17"/>
                <a:gd name="T5" fmla="*/ 10 h 10"/>
                <a:gd name="T6" fmla="*/ 0 w 17"/>
                <a:gd name="T7" fmla="*/ 8 h 10"/>
                <a:gd name="T8" fmla="*/ 0 w 17"/>
                <a:gd name="T9" fmla="*/ 3 h 10"/>
                <a:gd name="T10" fmla="*/ 3 w 17"/>
                <a:gd name="T11" fmla="*/ 0 h 10"/>
                <a:gd name="T12" fmla="*/ 15 w 17"/>
                <a:gd name="T13" fmla="*/ 0 h 10"/>
                <a:gd name="T14" fmla="*/ 17 w 17"/>
                <a:gd name="T15" fmla="*/ 3 h 10"/>
                <a:gd name="T16" fmla="*/ 17 w 17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7" y="8"/>
                  </a:moveTo>
                  <a:cubicBezTo>
                    <a:pt x="17" y="9"/>
                    <a:pt x="16" y="10"/>
                    <a:pt x="15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1"/>
                    <a:pt x="17" y="3"/>
                  </a:cubicBezTo>
                  <a:lnTo>
                    <a:pt x="17" y="8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5629" y="2094"/>
              <a:ext cx="40" cy="21"/>
            </a:xfrm>
            <a:custGeom>
              <a:avLst/>
              <a:gdLst>
                <a:gd name="T0" fmla="*/ 17 w 17"/>
                <a:gd name="T1" fmla="*/ 7 h 9"/>
                <a:gd name="T2" fmla="*/ 15 w 17"/>
                <a:gd name="T3" fmla="*/ 9 h 9"/>
                <a:gd name="T4" fmla="*/ 3 w 17"/>
                <a:gd name="T5" fmla="*/ 9 h 9"/>
                <a:gd name="T6" fmla="*/ 0 w 17"/>
                <a:gd name="T7" fmla="*/ 7 h 9"/>
                <a:gd name="T8" fmla="*/ 0 w 17"/>
                <a:gd name="T9" fmla="*/ 2 h 9"/>
                <a:gd name="T10" fmla="*/ 3 w 17"/>
                <a:gd name="T11" fmla="*/ 0 h 9"/>
                <a:gd name="T12" fmla="*/ 15 w 17"/>
                <a:gd name="T13" fmla="*/ 0 h 9"/>
                <a:gd name="T14" fmla="*/ 17 w 17"/>
                <a:gd name="T15" fmla="*/ 2 h 9"/>
                <a:gd name="T16" fmla="*/ 17 w 17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7" y="7"/>
                  </a:moveTo>
                  <a:cubicBezTo>
                    <a:pt x="17" y="8"/>
                    <a:pt x="16" y="9"/>
                    <a:pt x="15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1"/>
                    <a:pt x="17" y="2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5629" y="2065"/>
              <a:ext cx="40" cy="24"/>
            </a:xfrm>
            <a:custGeom>
              <a:avLst/>
              <a:gdLst>
                <a:gd name="T0" fmla="*/ 17 w 17"/>
                <a:gd name="T1" fmla="*/ 7 h 10"/>
                <a:gd name="T2" fmla="*/ 15 w 17"/>
                <a:gd name="T3" fmla="*/ 10 h 10"/>
                <a:gd name="T4" fmla="*/ 3 w 17"/>
                <a:gd name="T5" fmla="*/ 10 h 10"/>
                <a:gd name="T6" fmla="*/ 0 w 17"/>
                <a:gd name="T7" fmla="*/ 7 h 10"/>
                <a:gd name="T8" fmla="*/ 0 w 17"/>
                <a:gd name="T9" fmla="*/ 2 h 10"/>
                <a:gd name="T10" fmla="*/ 3 w 17"/>
                <a:gd name="T11" fmla="*/ 0 h 10"/>
                <a:gd name="T12" fmla="*/ 15 w 17"/>
                <a:gd name="T13" fmla="*/ 0 h 10"/>
                <a:gd name="T14" fmla="*/ 17 w 17"/>
                <a:gd name="T15" fmla="*/ 2 h 10"/>
                <a:gd name="T16" fmla="*/ 17 w 17"/>
                <a:gd name="T1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7" y="7"/>
                  </a:moveTo>
                  <a:cubicBezTo>
                    <a:pt x="17" y="9"/>
                    <a:pt x="16" y="10"/>
                    <a:pt x="15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0"/>
                    <a:pt x="0" y="9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1"/>
                    <a:pt x="17" y="2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/>
            </p:cNvSpPr>
            <p:nvPr/>
          </p:nvSpPr>
          <p:spPr bwMode="auto">
            <a:xfrm>
              <a:off x="5629" y="2039"/>
              <a:ext cx="40" cy="21"/>
            </a:xfrm>
            <a:custGeom>
              <a:avLst/>
              <a:gdLst>
                <a:gd name="T0" fmla="*/ 17 w 17"/>
                <a:gd name="T1" fmla="*/ 7 h 9"/>
                <a:gd name="T2" fmla="*/ 15 w 17"/>
                <a:gd name="T3" fmla="*/ 9 h 9"/>
                <a:gd name="T4" fmla="*/ 3 w 17"/>
                <a:gd name="T5" fmla="*/ 9 h 9"/>
                <a:gd name="T6" fmla="*/ 0 w 17"/>
                <a:gd name="T7" fmla="*/ 7 h 9"/>
                <a:gd name="T8" fmla="*/ 0 w 17"/>
                <a:gd name="T9" fmla="*/ 2 h 9"/>
                <a:gd name="T10" fmla="*/ 3 w 17"/>
                <a:gd name="T11" fmla="*/ 0 h 9"/>
                <a:gd name="T12" fmla="*/ 15 w 17"/>
                <a:gd name="T13" fmla="*/ 0 h 9"/>
                <a:gd name="T14" fmla="*/ 17 w 17"/>
                <a:gd name="T15" fmla="*/ 2 h 9"/>
                <a:gd name="T16" fmla="*/ 17 w 17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7" y="7"/>
                  </a:moveTo>
                  <a:cubicBezTo>
                    <a:pt x="17" y="8"/>
                    <a:pt x="16" y="9"/>
                    <a:pt x="15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1"/>
                    <a:pt x="17" y="2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5676" y="2231"/>
              <a:ext cx="38" cy="21"/>
            </a:xfrm>
            <a:custGeom>
              <a:avLst/>
              <a:gdLst>
                <a:gd name="T0" fmla="*/ 16 w 16"/>
                <a:gd name="T1" fmla="*/ 7 h 9"/>
                <a:gd name="T2" fmla="*/ 14 w 16"/>
                <a:gd name="T3" fmla="*/ 9 h 9"/>
                <a:gd name="T4" fmla="*/ 2 w 16"/>
                <a:gd name="T5" fmla="*/ 9 h 9"/>
                <a:gd name="T6" fmla="*/ 0 w 16"/>
                <a:gd name="T7" fmla="*/ 7 h 9"/>
                <a:gd name="T8" fmla="*/ 0 w 16"/>
                <a:gd name="T9" fmla="*/ 2 h 9"/>
                <a:gd name="T10" fmla="*/ 2 w 16"/>
                <a:gd name="T11" fmla="*/ 0 h 9"/>
                <a:gd name="T12" fmla="*/ 14 w 16"/>
                <a:gd name="T13" fmla="*/ 0 h 9"/>
                <a:gd name="T14" fmla="*/ 16 w 16"/>
                <a:gd name="T15" fmla="*/ 2 h 9"/>
                <a:gd name="T16" fmla="*/ 16 w 16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7"/>
                  </a:moveTo>
                  <a:cubicBezTo>
                    <a:pt x="16" y="8"/>
                    <a:pt x="15" y="9"/>
                    <a:pt x="1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lnTo>
                    <a:pt x="16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5676" y="2203"/>
              <a:ext cx="38" cy="23"/>
            </a:xfrm>
            <a:custGeom>
              <a:avLst/>
              <a:gdLst>
                <a:gd name="T0" fmla="*/ 16 w 16"/>
                <a:gd name="T1" fmla="*/ 7 h 10"/>
                <a:gd name="T2" fmla="*/ 14 w 16"/>
                <a:gd name="T3" fmla="*/ 10 h 10"/>
                <a:gd name="T4" fmla="*/ 2 w 16"/>
                <a:gd name="T5" fmla="*/ 10 h 10"/>
                <a:gd name="T6" fmla="*/ 0 w 16"/>
                <a:gd name="T7" fmla="*/ 7 h 10"/>
                <a:gd name="T8" fmla="*/ 0 w 16"/>
                <a:gd name="T9" fmla="*/ 2 h 10"/>
                <a:gd name="T10" fmla="*/ 2 w 16"/>
                <a:gd name="T11" fmla="*/ 0 h 10"/>
                <a:gd name="T12" fmla="*/ 14 w 16"/>
                <a:gd name="T13" fmla="*/ 0 h 10"/>
                <a:gd name="T14" fmla="*/ 16 w 16"/>
                <a:gd name="T15" fmla="*/ 2 h 10"/>
                <a:gd name="T16" fmla="*/ 16 w 16"/>
                <a:gd name="T1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16" y="7"/>
                  </a:moveTo>
                  <a:cubicBezTo>
                    <a:pt x="16" y="9"/>
                    <a:pt x="15" y="10"/>
                    <a:pt x="14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9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lnTo>
                    <a:pt x="16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5676" y="2177"/>
              <a:ext cx="38" cy="21"/>
            </a:xfrm>
            <a:custGeom>
              <a:avLst/>
              <a:gdLst>
                <a:gd name="T0" fmla="*/ 16 w 16"/>
                <a:gd name="T1" fmla="*/ 7 h 9"/>
                <a:gd name="T2" fmla="*/ 14 w 16"/>
                <a:gd name="T3" fmla="*/ 9 h 9"/>
                <a:gd name="T4" fmla="*/ 2 w 16"/>
                <a:gd name="T5" fmla="*/ 9 h 9"/>
                <a:gd name="T6" fmla="*/ 0 w 16"/>
                <a:gd name="T7" fmla="*/ 7 h 9"/>
                <a:gd name="T8" fmla="*/ 0 w 16"/>
                <a:gd name="T9" fmla="*/ 2 h 9"/>
                <a:gd name="T10" fmla="*/ 2 w 16"/>
                <a:gd name="T11" fmla="*/ 0 h 9"/>
                <a:gd name="T12" fmla="*/ 14 w 16"/>
                <a:gd name="T13" fmla="*/ 0 h 9"/>
                <a:gd name="T14" fmla="*/ 16 w 16"/>
                <a:gd name="T15" fmla="*/ 2 h 9"/>
                <a:gd name="T16" fmla="*/ 16 w 16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7"/>
                  </a:moveTo>
                  <a:cubicBezTo>
                    <a:pt x="16" y="8"/>
                    <a:pt x="15" y="9"/>
                    <a:pt x="1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lnTo>
                    <a:pt x="16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/>
            </p:cNvSpPr>
            <p:nvPr/>
          </p:nvSpPr>
          <p:spPr bwMode="auto">
            <a:xfrm>
              <a:off x="5676" y="2148"/>
              <a:ext cx="38" cy="21"/>
            </a:xfrm>
            <a:custGeom>
              <a:avLst/>
              <a:gdLst>
                <a:gd name="T0" fmla="*/ 16 w 16"/>
                <a:gd name="T1" fmla="*/ 7 h 9"/>
                <a:gd name="T2" fmla="*/ 14 w 16"/>
                <a:gd name="T3" fmla="*/ 9 h 9"/>
                <a:gd name="T4" fmla="*/ 2 w 16"/>
                <a:gd name="T5" fmla="*/ 9 h 9"/>
                <a:gd name="T6" fmla="*/ 0 w 16"/>
                <a:gd name="T7" fmla="*/ 7 h 9"/>
                <a:gd name="T8" fmla="*/ 0 w 16"/>
                <a:gd name="T9" fmla="*/ 2 h 9"/>
                <a:gd name="T10" fmla="*/ 2 w 16"/>
                <a:gd name="T11" fmla="*/ 0 h 9"/>
                <a:gd name="T12" fmla="*/ 14 w 16"/>
                <a:gd name="T13" fmla="*/ 0 h 9"/>
                <a:gd name="T14" fmla="*/ 16 w 16"/>
                <a:gd name="T15" fmla="*/ 2 h 9"/>
                <a:gd name="T16" fmla="*/ 16 w 16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7"/>
                  </a:moveTo>
                  <a:cubicBezTo>
                    <a:pt x="16" y="8"/>
                    <a:pt x="15" y="9"/>
                    <a:pt x="1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lnTo>
                    <a:pt x="16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5676" y="2120"/>
              <a:ext cx="38" cy="23"/>
            </a:xfrm>
            <a:custGeom>
              <a:avLst/>
              <a:gdLst>
                <a:gd name="T0" fmla="*/ 16 w 16"/>
                <a:gd name="T1" fmla="*/ 8 h 10"/>
                <a:gd name="T2" fmla="*/ 14 w 16"/>
                <a:gd name="T3" fmla="*/ 10 h 10"/>
                <a:gd name="T4" fmla="*/ 2 w 16"/>
                <a:gd name="T5" fmla="*/ 10 h 10"/>
                <a:gd name="T6" fmla="*/ 0 w 16"/>
                <a:gd name="T7" fmla="*/ 8 h 10"/>
                <a:gd name="T8" fmla="*/ 0 w 16"/>
                <a:gd name="T9" fmla="*/ 3 h 10"/>
                <a:gd name="T10" fmla="*/ 2 w 16"/>
                <a:gd name="T11" fmla="*/ 0 h 10"/>
                <a:gd name="T12" fmla="*/ 14 w 16"/>
                <a:gd name="T13" fmla="*/ 0 h 10"/>
                <a:gd name="T14" fmla="*/ 16 w 16"/>
                <a:gd name="T15" fmla="*/ 3 h 10"/>
                <a:gd name="T16" fmla="*/ 16 w 16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16" y="8"/>
                  </a:moveTo>
                  <a:cubicBezTo>
                    <a:pt x="16" y="9"/>
                    <a:pt x="15" y="10"/>
                    <a:pt x="14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3"/>
                  </a:cubicBezTo>
                  <a:lnTo>
                    <a:pt x="16" y="8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5721" y="2231"/>
              <a:ext cx="38" cy="21"/>
            </a:xfrm>
            <a:custGeom>
              <a:avLst/>
              <a:gdLst>
                <a:gd name="T0" fmla="*/ 16 w 16"/>
                <a:gd name="T1" fmla="*/ 7 h 9"/>
                <a:gd name="T2" fmla="*/ 14 w 16"/>
                <a:gd name="T3" fmla="*/ 9 h 9"/>
                <a:gd name="T4" fmla="*/ 2 w 16"/>
                <a:gd name="T5" fmla="*/ 9 h 9"/>
                <a:gd name="T6" fmla="*/ 0 w 16"/>
                <a:gd name="T7" fmla="*/ 7 h 9"/>
                <a:gd name="T8" fmla="*/ 0 w 16"/>
                <a:gd name="T9" fmla="*/ 2 h 9"/>
                <a:gd name="T10" fmla="*/ 2 w 16"/>
                <a:gd name="T11" fmla="*/ 0 h 9"/>
                <a:gd name="T12" fmla="*/ 14 w 16"/>
                <a:gd name="T13" fmla="*/ 0 h 9"/>
                <a:gd name="T14" fmla="*/ 16 w 16"/>
                <a:gd name="T15" fmla="*/ 2 h 9"/>
                <a:gd name="T16" fmla="*/ 16 w 16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7"/>
                  </a:moveTo>
                  <a:cubicBezTo>
                    <a:pt x="16" y="8"/>
                    <a:pt x="15" y="9"/>
                    <a:pt x="1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lnTo>
                    <a:pt x="16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5721" y="2203"/>
              <a:ext cx="38" cy="23"/>
            </a:xfrm>
            <a:custGeom>
              <a:avLst/>
              <a:gdLst>
                <a:gd name="T0" fmla="*/ 16 w 16"/>
                <a:gd name="T1" fmla="*/ 7 h 10"/>
                <a:gd name="T2" fmla="*/ 14 w 16"/>
                <a:gd name="T3" fmla="*/ 10 h 10"/>
                <a:gd name="T4" fmla="*/ 2 w 16"/>
                <a:gd name="T5" fmla="*/ 10 h 10"/>
                <a:gd name="T6" fmla="*/ 0 w 16"/>
                <a:gd name="T7" fmla="*/ 7 h 10"/>
                <a:gd name="T8" fmla="*/ 0 w 16"/>
                <a:gd name="T9" fmla="*/ 2 h 10"/>
                <a:gd name="T10" fmla="*/ 2 w 16"/>
                <a:gd name="T11" fmla="*/ 0 h 10"/>
                <a:gd name="T12" fmla="*/ 14 w 16"/>
                <a:gd name="T13" fmla="*/ 0 h 10"/>
                <a:gd name="T14" fmla="*/ 16 w 16"/>
                <a:gd name="T15" fmla="*/ 2 h 10"/>
                <a:gd name="T16" fmla="*/ 16 w 16"/>
                <a:gd name="T1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16" y="7"/>
                  </a:moveTo>
                  <a:cubicBezTo>
                    <a:pt x="16" y="9"/>
                    <a:pt x="15" y="10"/>
                    <a:pt x="14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9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lnTo>
                    <a:pt x="16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5721" y="2177"/>
              <a:ext cx="38" cy="21"/>
            </a:xfrm>
            <a:custGeom>
              <a:avLst/>
              <a:gdLst>
                <a:gd name="T0" fmla="*/ 16 w 16"/>
                <a:gd name="T1" fmla="*/ 7 h 9"/>
                <a:gd name="T2" fmla="*/ 14 w 16"/>
                <a:gd name="T3" fmla="*/ 9 h 9"/>
                <a:gd name="T4" fmla="*/ 2 w 16"/>
                <a:gd name="T5" fmla="*/ 9 h 9"/>
                <a:gd name="T6" fmla="*/ 0 w 16"/>
                <a:gd name="T7" fmla="*/ 7 h 9"/>
                <a:gd name="T8" fmla="*/ 0 w 16"/>
                <a:gd name="T9" fmla="*/ 2 h 9"/>
                <a:gd name="T10" fmla="*/ 2 w 16"/>
                <a:gd name="T11" fmla="*/ 0 h 9"/>
                <a:gd name="T12" fmla="*/ 14 w 16"/>
                <a:gd name="T13" fmla="*/ 0 h 9"/>
                <a:gd name="T14" fmla="*/ 16 w 16"/>
                <a:gd name="T15" fmla="*/ 2 h 9"/>
                <a:gd name="T16" fmla="*/ 16 w 16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7"/>
                  </a:moveTo>
                  <a:cubicBezTo>
                    <a:pt x="16" y="8"/>
                    <a:pt x="15" y="9"/>
                    <a:pt x="1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lnTo>
                    <a:pt x="16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/>
            </p:cNvSpPr>
            <p:nvPr/>
          </p:nvSpPr>
          <p:spPr bwMode="auto">
            <a:xfrm>
              <a:off x="5721" y="2148"/>
              <a:ext cx="38" cy="21"/>
            </a:xfrm>
            <a:custGeom>
              <a:avLst/>
              <a:gdLst>
                <a:gd name="T0" fmla="*/ 16 w 16"/>
                <a:gd name="T1" fmla="*/ 7 h 9"/>
                <a:gd name="T2" fmla="*/ 14 w 16"/>
                <a:gd name="T3" fmla="*/ 9 h 9"/>
                <a:gd name="T4" fmla="*/ 2 w 16"/>
                <a:gd name="T5" fmla="*/ 9 h 9"/>
                <a:gd name="T6" fmla="*/ 0 w 16"/>
                <a:gd name="T7" fmla="*/ 7 h 9"/>
                <a:gd name="T8" fmla="*/ 0 w 16"/>
                <a:gd name="T9" fmla="*/ 2 h 9"/>
                <a:gd name="T10" fmla="*/ 2 w 16"/>
                <a:gd name="T11" fmla="*/ 0 h 9"/>
                <a:gd name="T12" fmla="*/ 14 w 16"/>
                <a:gd name="T13" fmla="*/ 0 h 9"/>
                <a:gd name="T14" fmla="*/ 16 w 16"/>
                <a:gd name="T15" fmla="*/ 2 h 9"/>
                <a:gd name="T16" fmla="*/ 16 w 16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7"/>
                  </a:moveTo>
                  <a:cubicBezTo>
                    <a:pt x="16" y="8"/>
                    <a:pt x="15" y="9"/>
                    <a:pt x="1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lnTo>
                    <a:pt x="16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5721" y="2120"/>
              <a:ext cx="38" cy="23"/>
            </a:xfrm>
            <a:custGeom>
              <a:avLst/>
              <a:gdLst>
                <a:gd name="T0" fmla="*/ 16 w 16"/>
                <a:gd name="T1" fmla="*/ 8 h 10"/>
                <a:gd name="T2" fmla="*/ 14 w 16"/>
                <a:gd name="T3" fmla="*/ 10 h 10"/>
                <a:gd name="T4" fmla="*/ 2 w 16"/>
                <a:gd name="T5" fmla="*/ 10 h 10"/>
                <a:gd name="T6" fmla="*/ 0 w 16"/>
                <a:gd name="T7" fmla="*/ 8 h 10"/>
                <a:gd name="T8" fmla="*/ 0 w 16"/>
                <a:gd name="T9" fmla="*/ 3 h 10"/>
                <a:gd name="T10" fmla="*/ 2 w 16"/>
                <a:gd name="T11" fmla="*/ 0 h 10"/>
                <a:gd name="T12" fmla="*/ 14 w 16"/>
                <a:gd name="T13" fmla="*/ 0 h 10"/>
                <a:gd name="T14" fmla="*/ 16 w 16"/>
                <a:gd name="T15" fmla="*/ 3 h 10"/>
                <a:gd name="T16" fmla="*/ 16 w 16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16" y="8"/>
                  </a:moveTo>
                  <a:cubicBezTo>
                    <a:pt x="16" y="9"/>
                    <a:pt x="15" y="10"/>
                    <a:pt x="14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3"/>
                  </a:cubicBezTo>
                  <a:lnTo>
                    <a:pt x="16" y="8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5721" y="2094"/>
              <a:ext cx="38" cy="21"/>
            </a:xfrm>
            <a:custGeom>
              <a:avLst/>
              <a:gdLst>
                <a:gd name="T0" fmla="*/ 16 w 16"/>
                <a:gd name="T1" fmla="*/ 7 h 9"/>
                <a:gd name="T2" fmla="*/ 14 w 16"/>
                <a:gd name="T3" fmla="*/ 9 h 9"/>
                <a:gd name="T4" fmla="*/ 2 w 16"/>
                <a:gd name="T5" fmla="*/ 9 h 9"/>
                <a:gd name="T6" fmla="*/ 0 w 16"/>
                <a:gd name="T7" fmla="*/ 7 h 9"/>
                <a:gd name="T8" fmla="*/ 0 w 16"/>
                <a:gd name="T9" fmla="*/ 2 h 9"/>
                <a:gd name="T10" fmla="*/ 2 w 16"/>
                <a:gd name="T11" fmla="*/ 0 h 9"/>
                <a:gd name="T12" fmla="*/ 14 w 16"/>
                <a:gd name="T13" fmla="*/ 0 h 9"/>
                <a:gd name="T14" fmla="*/ 16 w 16"/>
                <a:gd name="T15" fmla="*/ 2 h 9"/>
                <a:gd name="T16" fmla="*/ 16 w 16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7"/>
                  </a:moveTo>
                  <a:cubicBezTo>
                    <a:pt x="16" y="8"/>
                    <a:pt x="15" y="9"/>
                    <a:pt x="1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lnTo>
                    <a:pt x="16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5766" y="2231"/>
              <a:ext cx="40" cy="21"/>
            </a:xfrm>
            <a:custGeom>
              <a:avLst/>
              <a:gdLst>
                <a:gd name="T0" fmla="*/ 17 w 17"/>
                <a:gd name="T1" fmla="*/ 7 h 9"/>
                <a:gd name="T2" fmla="*/ 14 w 17"/>
                <a:gd name="T3" fmla="*/ 9 h 9"/>
                <a:gd name="T4" fmla="*/ 2 w 17"/>
                <a:gd name="T5" fmla="*/ 9 h 9"/>
                <a:gd name="T6" fmla="*/ 0 w 17"/>
                <a:gd name="T7" fmla="*/ 7 h 9"/>
                <a:gd name="T8" fmla="*/ 0 w 17"/>
                <a:gd name="T9" fmla="*/ 2 h 9"/>
                <a:gd name="T10" fmla="*/ 2 w 17"/>
                <a:gd name="T11" fmla="*/ 0 h 9"/>
                <a:gd name="T12" fmla="*/ 14 w 17"/>
                <a:gd name="T13" fmla="*/ 0 h 9"/>
                <a:gd name="T14" fmla="*/ 17 w 17"/>
                <a:gd name="T15" fmla="*/ 2 h 9"/>
                <a:gd name="T16" fmla="*/ 17 w 17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7" y="7"/>
                  </a:moveTo>
                  <a:cubicBezTo>
                    <a:pt x="17" y="8"/>
                    <a:pt x="16" y="9"/>
                    <a:pt x="1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7" y="1"/>
                    <a:pt x="17" y="2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5766" y="2203"/>
              <a:ext cx="40" cy="23"/>
            </a:xfrm>
            <a:custGeom>
              <a:avLst/>
              <a:gdLst>
                <a:gd name="T0" fmla="*/ 17 w 17"/>
                <a:gd name="T1" fmla="*/ 7 h 10"/>
                <a:gd name="T2" fmla="*/ 14 w 17"/>
                <a:gd name="T3" fmla="*/ 10 h 10"/>
                <a:gd name="T4" fmla="*/ 2 w 17"/>
                <a:gd name="T5" fmla="*/ 10 h 10"/>
                <a:gd name="T6" fmla="*/ 0 w 17"/>
                <a:gd name="T7" fmla="*/ 7 h 10"/>
                <a:gd name="T8" fmla="*/ 0 w 17"/>
                <a:gd name="T9" fmla="*/ 2 h 10"/>
                <a:gd name="T10" fmla="*/ 2 w 17"/>
                <a:gd name="T11" fmla="*/ 0 h 10"/>
                <a:gd name="T12" fmla="*/ 14 w 17"/>
                <a:gd name="T13" fmla="*/ 0 h 10"/>
                <a:gd name="T14" fmla="*/ 17 w 17"/>
                <a:gd name="T15" fmla="*/ 2 h 10"/>
                <a:gd name="T16" fmla="*/ 17 w 17"/>
                <a:gd name="T1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7" y="7"/>
                  </a:moveTo>
                  <a:cubicBezTo>
                    <a:pt x="17" y="9"/>
                    <a:pt x="16" y="10"/>
                    <a:pt x="14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9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7" y="1"/>
                    <a:pt x="17" y="2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5766" y="2177"/>
              <a:ext cx="40" cy="21"/>
            </a:xfrm>
            <a:custGeom>
              <a:avLst/>
              <a:gdLst>
                <a:gd name="T0" fmla="*/ 17 w 17"/>
                <a:gd name="T1" fmla="*/ 7 h 9"/>
                <a:gd name="T2" fmla="*/ 14 w 17"/>
                <a:gd name="T3" fmla="*/ 9 h 9"/>
                <a:gd name="T4" fmla="*/ 2 w 17"/>
                <a:gd name="T5" fmla="*/ 9 h 9"/>
                <a:gd name="T6" fmla="*/ 0 w 17"/>
                <a:gd name="T7" fmla="*/ 7 h 9"/>
                <a:gd name="T8" fmla="*/ 0 w 17"/>
                <a:gd name="T9" fmla="*/ 2 h 9"/>
                <a:gd name="T10" fmla="*/ 2 w 17"/>
                <a:gd name="T11" fmla="*/ 0 h 9"/>
                <a:gd name="T12" fmla="*/ 14 w 17"/>
                <a:gd name="T13" fmla="*/ 0 h 9"/>
                <a:gd name="T14" fmla="*/ 17 w 17"/>
                <a:gd name="T15" fmla="*/ 2 h 9"/>
                <a:gd name="T16" fmla="*/ 17 w 17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7" y="7"/>
                  </a:moveTo>
                  <a:cubicBezTo>
                    <a:pt x="17" y="8"/>
                    <a:pt x="16" y="9"/>
                    <a:pt x="1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7" y="1"/>
                    <a:pt x="17" y="2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/>
          </p:nvSpPr>
          <p:spPr bwMode="auto">
            <a:xfrm>
              <a:off x="5766" y="2148"/>
              <a:ext cx="40" cy="21"/>
            </a:xfrm>
            <a:custGeom>
              <a:avLst/>
              <a:gdLst>
                <a:gd name="T0" fmla="*/ 17 w 17"/>
                <a:gd name="T1" fmla="*/ 7 h 9"/>
                <a:gd name="T2" fmla="*/ 14 w 17"/>
                <a:gd name="T3" fmla="*/ 9 h 9"/>
                <a:gd name="T4" fmla="*/ 2 w 17"/>
                <a:gd name="T5" fmla="*/ 9 h 9"/>
                <a:gd name="T6" fmla="*/ 0 w 17"/>
                <a:gd name="T7" fmla="*/ 7 h 9"/>
                <a:gd name="T8" fmla="*/ 0 w 17"/>
                <a:gd name="T9" fmla="*/ 2 h 9"/>
                <a:gd name="T10" fmla="*/ 2 w 17"/>
                <a:gd name="T11" fmla="*/ 0 h 9"/>
                <a:gd name="T12" fmla="*/ 14 w 17"/>
                <a:gd name="T13" fmla="*/ 0 h 9"/>
                <a:gd name="T14" fmla="*/ 17 w 17"/>
                <a:gd name="T15" fmla="*/ 2 h 9"/>
                <a:gd name="T16" fmla="*/ 17 w 17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7" y="7"/>
                  </a:moveTo>
                  <a:cubicBezTo>
                    <a:pt x="17" y="8"/>
                    <a:pt x="16" y="9"/>
                    <a:pt x="1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7" y="1"/>
                    <a:pt x="17" y="2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5766" y="2120"/>
              <a:ext cx="40" cy="23"/>
            </a:xfrm>
            <a:custGeom>
              <a:avLst/>
              <a:gdLst>
                <a:gd name="T0" fmla="*/ 17 w 17"/>
                <a:gd name="T1" fmla="*/ 8 h 10"/>
                <a:gd name="T2" fmla="*/ 14 w 17"/>
                <a:gd name="T3" fmla="*/ 10 h 10"/>
                <a:gd name="T4" fmla="*/ 2 w 17"/>
                <a:gd name="T5" fmla="*/ 10 h 10"/>
                <a:gd name="T6" fmla="*/ 0 w 17"/>
                <a:gd name="T7" fmla="*/ 8 h 10"/>
                <a:gd name="T8" fmla="*/ 0 w 17"/>
                <a:gd name="T9" fmla="*/ 3 h 10"/>
                <a:gd name="T10" fmla="*/ 2 w 17"/>
                <a:gd name="T11" fmla="*/ 0 h 10"/>
                <a:gd name="T12" fmla="*/ 14 w 17"/>
                <a:gd name="T13" fmla="*/ 0 h 10"/>
                <a:gd name="T14" fmla="*/ 17 w 17"/>
                <a:gd name="T15" fmla="*/ 3 h 10"/>
                <a:gd name="T16" fmla="*/ 17 w 17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7" y="8"/>
                  </a:moveTo>
                  <a:cubicBezTo>
                    <a:pt x="17" y="9"/>
                    <a:pt x="16" y="10"/>
                    <a:pt x="14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7" y="1"/>
                    <a:pt x="17" y="3"/>
                  </a:cubicBezTo>
                  <a:lnTo>
                    <a:pt x="17" y="8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5811" y="2231"/>
              <a:ext cx="40" cy="21"/>
            </a:xfrm>
            <a:custGeom>
              <a:avLst/>
              <a:gdLst>
                <a:gd name="T0" fmla="*/ 17 w 17"/>
                <a:gd name="T1" fmla="*/ 7 h 9"/>
                <a:gd name="T2" fmla="*/ 15 w 17"/>
                <a:gd name="T3" fmla="*/ 9 h 9"/>
                <a:gd name="T4" fmla="*/ 2 w 17"/>
                <a:gd name="T5" fmla="*/ 9 h 9"/>
                <a:gd name="T6" fmla="*/ 0 w 17"/>
                <a:gd name="T7" fmla="*/ 7 h 9"/>
                <a:gd name="T8" fmla="*/ 0 w 17"/>
                <a:gd name="T9" fmla="*/ 2 h 9"/>
                <a:gd name="T10" fmla="*/ 2 w 17"/>
                <a:gd name="T11" fmla="*/ 0 h 9"/>
                <a:gd name="T12" fmla="*/ 15 w 17"/>
                <a:gd name="T13" fmla="*/ 0 h 9"/>
                <a:gd name="T14" fmla="*/ 17 w 17"/>
                <a:gd name="T15" fmla="*/ 2 h 9"/>
                <a:gd name="T16" fmla="*/ 17 w 17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7" y="7"/>
                  </a:moveTo>
                  <a:cubicBezTo>
                    <a:pt x="17" y="8"/>
                    <a:pt x="16" y="9"/>
                    <a:pt x="15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1"/>
                    <a:pt x="17" y="2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5811" y="2203"/>
              <a:ext cx="40" cy="23"/>
            </a:xfrm>
            <a:custGeom>
              <a:avLst/>
              <a:gdLst>
                <a:gd name="T0" fmla="*/ 17 w 17"/>
                <a:gd name="T1" fmla="*/ 7 h 10"/>
                <a:gd name="T2" fmla="*/ 15 w 17"/>
                <a:gd name="T3" fmla="*/ 10 h 10"/>
                <a:gd name="T4" fmla="*/ 2 w 17"/>
                <a:gd name="T5" fmla="*/ 10 h 10"/>
                <a:gd name="T6" fmla="*/ 0 w 17"/>
                <a:gd name="T7" fmla="*/ 7 h 10"/>
                <a:gd name="T8" fmla="*/ 0 w 17"/>
                <a:gd name="T9" fmla="*/ 2 h 10"/>
                <a:gd name="T10" fmla="*/ 2 w 17"/>
                <a:gd name="T11" fmla="*/ 0 h 10"/>
                <a:gd name="T12" fmla="*/ 15 w 17"/>
                <a:gd name="T13" fmla="*/ 0 h 10"/>
                <a:gd name="T14" fmla="*/ 17 w 17"/>
                <a:gd name="T15" fmla="*/ 2 h 10"/>
                <a:gd name="T16" fmla="*/ 17 w 17"/>
                <a:gd name="T1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7" y="7"/>
                  </a:moveTo>
                  <a:cubicBezTo>
                    <a:pt x="17" y="9"/>
                    <a:pt x="16" y="10"/>
                    <a:pt x="15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9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1"/>
                    <a:pt x="17" y="2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5811" y="2177"/>
              <a:ext cx="40" cy="21"/>
            </a:xfrm>
            <a:custGeom>
              <a:avLst/>
              <a:gdLst>
                <a:gd name="T0" fmla="*/ 17 w 17"/>
                <a:gd name="T1" fmla="*/ 7 h 9"/>
                <a:gd name="T2" fmla="*/ 15 w 17"/>
                <a:gd name="T3" fmla="*/ 9 h 9"/>
                <a:gd name="T4" fmla="*/ 2 w 17"/>
                <a:gd name="T5" fmla="*/ 9 h 9"/>
                <a:gd name="T6" fmla="*/ 0 w 17"/>
                <a:gd name="T7" fmla="*/ 7 h 9"/>
                <a:gd name="T8" fmla="*/ 0 w 17"/>
                <a:gd name="T9" fmla="*/ 2 h 9"/>
                <a:gd name="T10" fmla="*/ 2 w 17"/>
                <a:gd name="T11" fmla="*/ 0 h 9"/>
                <a:gd name="T12" fmla="*/ 15 w 17"/>
                <a:gd name="T13" fmla="*/ 0 h 9"/>
                <a:gd name="T14" fmla="*/ 17 w 17"/>
                <a:gd name="T15" fmla="*/ 2 h 9"/>
                <a:gd name="T16" fmla="*/ 17 w 17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7" y="7"/>
                  </a:moveTo>
                  <a:cubicBezTo>
                    <a:pt x="17" y="8"/>
                    <a:pt x="16" y="9"/>
                    <a:pt x="15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1"/>
                    <a:pt x="17" y="2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5811" y="2148"/>
              <a:ext cx="40" cy="21"/>
            </a:xfrm>
            <a:custGeom>
              <a:avLst/>
              <a:gdLst>
                <a:gd name="T0" fmla="*/ 17 w 17"/>
                <a:gd name="T1" fmla="*/ 7 h 9"/>
                <a:gd name="T2" fmla="*/ 15 w 17"/>
                <a:gd name="T3" fmla="*/ 9 h 9"/>
                <a:gd name="T4" fmla="*/ 2 w 17"/>
                <a:gd name="T5" fmla="*/ 9 h 9"/>
                <a:gd name="T6" fmla="*/ 0 w 17"/>
                <a:gd name="T7" fmla="*/ 7 h 9"/>
                <a:gd name="T8" fmla="*/ 0 w 17"/>
                <a:gd name="T9" fmla="*/ 2 h 9"/>
                <a:gd name="T10" fmla="*/ 2 w 17"/>
                <a:gd name="T11" fmla="*/ 0 h 9"/>
                <a:gd name="T12" fmla="*/ 15 w 17"/>
                <a:gd name="T13" fmla="*/ 0 h 9"/>
                <a:gd name="T14" fmla="*/ 17 w 17"/>
                <a:gd name="T15" fmla="*/ 2 h 9"/>
                <a:gd name="T16" fmla="*/ 17 w 17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7" y="7"/>
                  </a:moveTo>
                  <a:cubicBezTo>
                    <a:pt x="17" y="8"/>
                    <a:pt x="16" y="9"/>
                    <a:pt x="15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1"/>
                    <a:pt x="17" y="2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5811" y="2120"/>
              <a:ext cx="40" cy="23"/>
            </a:xfrm>
            <a:custGeom>
              <a:avLst/>
              <a:gdLst>
                <a:gd name="T0" fmla="*/ 17 w 17"/>
                <a:gd name="T1" fmla="*/ 8 h 10"/>
                <a:gd name="T2" fmla="*/ 15 w 17"/>
                <a:gd name="T3" fmla="*/ 10 h 10"/>
                <a:gd name="T4" fmla="*/ 2 w 17"/>
                <a:gd name="T5" fmla="*/ 10 h 10"/>
                <a:gd name="T6" fmla="*/ 0 w 17"/>
                <a:gd name="T7" fmla="*/ 8 h 10"/>
                <a:gd name="T8" fmla="*/ 0 w 17"/>
                <a:gd name="T9" fmla="*/ 3 h 10"/>
                <a:gd name="T10" fmla="*/ 2 w 17"/>
                <a:gd name="T11" fmla="*/ 0 h 10"/>
                <a:gd name="T12" fmla="*/ 15 w 17"/>
                <a:gd name="T13" fmla="*/ 0 h 10"/>
                <a:gd name="T14" fmla="*/ 17 w 17"/>
                <a:gd name="T15" fmla="*/ 3 h 10"/>
                <a:gd name="T16" fmla="*/ 17 w 17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7" y="8"/>
                  </a:moveTo>
                  <a:cubicBezTo>
                    <a:pt x="17" y="9"/>
                    <a:pt x="16" y="10"/>
                    <a:pt x="15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1"/>
                    <a:pt x="17" y="3"/>
                  </a:cubicBezTo>
                  <a:lnTo>
                    <a:pt x="17" y="8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5811" y="2094"/>
              <a:ext cx="40" cy="21"/>
            </a:xfrm>
            <a:custGeom>
              <a:avLst/>
              <a:gdLst>
                <a:gd name="T0" fmla="*/ 17 w 17"/>
                <a:gd name="T1" fmla="*/ 7 h 9"/>
                <a:gd name="T2" fmla="*/ 15 w 17"/>
                <a:gd name="T3" fmla="*/ 9 h 9"/>
                <a:gd name="T4" fmla="*/ 2 w 17"/>
                <a:gd name="T5" fmla="*/ 9 h 9"/>
                <a:gd name="T6" fmla="*/ 0 w 17"/>
                <a:gd name="T7" fmla="*/ 7 h 9"/>
                <a:gd name="T8" fmla="*/ 0 w 17"/>
                <a:gd name="T9" fmla="*/ 2 h 9"/>
                <a:gd name="T10" fmla="*/ 2 w 17"/>
                <a:gd name="T11" fmla="*/ 0 h 9"/>
                <a:gd name="T12" fmla="*/ 15 w 17"/>
                <a:gd name="T13" fmla="*/ 0 h 9"/>
                <a:gd name="T14" fmla="*/ 17 w 17"/>
                <a:gd name="T15" fmla="*/ 2 h 9"/>
                <a:gd name="T16" fmla="*/ 17 w 17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7" y="7"/>
                  </a:moveTo>
                  <a:cubicBezTo>
                    <a:pt x="17" y="8"/>
                    <a:pt x="16" y="9"/>
                    <a:pt x="15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1"/>
                    <a:pt x="17" y="2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5811" y="2065"/>
              <a:ext cx="40" cy="24"/>
            </a:xfrm>
            <a:custGeom>
              <a:avLst/>
              <a:gdLst>
                <a:gd name="T0" fmla="*/ 17 w 17"/>
                <a:gd name="T1" fmla="*/ 7 h 10"/>
                <a:gd name="T2" fmla="*/ 15 w 17"/>
                <a:gd name="T3" fmla="*/ 10 h 10"/>
                <a:gd name="T4" fmla="*/ 2 w 17"/>
                <a:gd name="T5" fmla="*/ 10 h 10"/>
                <a:gd name="T6" fmla="*/ 0 w 17"/>
                <a:gd name="T7" fmla="*/ 7 h 10"/>
                <a:gd name="T8" fmla="*/ 0 w 17"/>
                <a:gd name="T9" fmla="*/ 2 h 10"/>
                <a:gd name="T10" fmla="*/ 2 w 17"/>
                <a:gd name="T11" fmla="*/ 0 h 10"/>
                <a:gd name="T12" fmla="*/ 15 w 17"/>
                <a:gd name="T13" fmla="*/ 0 h 10"/>
                <a:gd name="T14" fmla="*/ 17 w 17"/>
                <a:gd name="T15" fmla="*/ 2 h 10"/>
                <a:gd name="T16" fmla="*/ 17 w 17"/>
                <a:gd name="T1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7" y="7"/>
                  </a:moveTo>
                  <a:cubicBezTo>
                    <a:pt x="17" y="9"/>
                    <a:pt x="16" y="10"/>
                    <a:pt x="15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9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1"/>
                    <a:pt x="17" y="2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5194" y="2034"/>
              <a:ext cx="68" cy="218"/>
            </a:xfrm>
            <a:custGeom>
              <a:avLst/>
              <a:gdLst>
                <a:gd name="T0" fmla="*/ 25 w 29"/>
                <a:gd name="T1" fmla="*/ 0 h 92"/>
                <a:gd name="T2" fmla="*/ 4 w 29"/>
                <a:gd name="T3" fmla="*/ 0 h 92"/>
                <a:gd name="T4" fmla="*/ 0 w 29"/>
                <a:gd name="T5" fmla="*/ 2 h 92"/>
                <a:gd name="T6" fmla="*/ 0 w 29"/>
                <a:gd name="T7" fmla="*/ 91 h 92"/>
                <a:gd name="T8" fmla="*/ 4 w 29"/>
                <a:gd name="T9" fmla="*/ 92 h 92"/>
                <a:gd name="T10" fmla="*/ 25 w 29"/>
                <a:gd name="T11" fmla="*/ 92 h 92"/>
                <a:gd name="T12" fmla="*/ 29 w 29"/>
                <a:gd name="T13" fmla="*/ 91 h 92"/>
                <a:gd name="T14" fmla="*/ 29 w 29"/>
                <a:gd name="T15" fmla="*/ 2 h 92"/>
                <a:gd name="T16" fmla="*/ 25 w 29"/>
                <a:gd name="T17" fmla="*/ 0 h 92"/>
                <a:gd name="T18" fmla="*/ 27 w 29"/>
                <a:gd name="T19" fmla="*/ 81 h 92"/>
                <a:gd name="T20" fmla="*/ 26 w 29"/>
                <a:gd name="T21" fmla="*/ 81 h 92"/>
                <a:gd name="T22" fmla="*/ 4 w 29"/>
                <a:gd name="T23" fmla="*/ 81 h 92"/>
                <a:gd name="T24" fmla="*/ 4 w 29"/>
                <a:gd name="T25" fmla="*/ 81 h 92"/>
                <a:gd name="T26" fmla="*/ 4 w 29"/>
                <a:gd name="T27" fmla="*/ 78 h 92"/>
                <a:gd name="T28" fmla="*/ 4 w 29"/>
                <a:gd name="T29" fmla="*/ 78 h 92"/>
                <a:gd name="T30" fmla="*/ 26 w 29"/>
                <a:gd name="T31" fmla="*/ 78 h 92"/>
                <a:gd name="T32" fmla="*/ 27 w 29"/>
                <a:gd name="T33" fmla="*/ 78 h 92"/>
                <a:gd name="T34" fmla="*/ 27 w 29"/>
                <a:gd name="T35" fmla="*/ 81 h 92"/>
                <a:gd name="T36" fmla="*/ 27 w 29"/>
                <a:gd name="T37" fmla="*/ 27 h 92"/>
                <a:gd name="T38" fmla="*/ 26 w 29"/>
                <a:gd name="T39" fmla="*/ 27 h 92"/>
                <a:gd name="T40" fmla="*/ 4 w 29"/>
                <a:gd name="T41" fmla="*/ 27 h 92"/>
                <a:gd name="T42" fmla="*/ 4 w 29"/>
                <a:gd name="T43" fmla="*/ 27 h 92"/>
                <a:gd name="T44" fmla="*/ 4 w 29"/>
                <a:gd name="T45" fmla="*/ 24 h 92"/>
                <a:gd name="T46" fmla="*/ 4 w 29"/>
                <a:gd name="T47" fmla="*/ 24 h 92"/>
                <a:gd name="T48" fmla="*/ 26 w 29"/>
                <a:gd name="T49" fmla="*/ 24 h 92"/>
                <a:gd name="T50" fmla="*/ 27 w 29"/>
                <a:gd name="T51" fmla="*/ 24 h 92"/>
                <a:gd name="T52" fmla="*/ 27 w 29"/>
                <a:gd name="T53" fmla="*/ 27 h 92"/>
                <a:gd name="T54" fmla="*/ 27 w 29"/>
                <a:gd name="T55" fmla="*/ 16 h 92"/>
                <a:gd name="T56" fmla="*/ 26 w 29"/>
                <a:gd name="T57" fmla="*/ 16 h 92"/>
                <a:gd name="T58" fmla="*/ 4 w 29"/>
                <a:gd name="T59" fmla="*/ 16 h 92"/>
                <a:gd name="T60" fmla="*/ 4 w 29"/>
                <a:gd name="T61" fmla="*/ 16 h 92"/>
                <a:gd name="T62" fmla="*/ 4 w 29"/>
                <a:gd name="T63" fmla="*/ 13 h 92"/>
                <a:gd name="T64" fmla="*/ 4 w 29"/>
                <a:gd name="T65" fmla="*/ 13 h 92"/>
                <a:gd name="T66" fmla="*/ 26 w 29"/>
                <a:gd name="T67" fmla="*/ 13 h 92"/>
                <a:gd name="T68" fmla="*/ 27 w 29"/>
                <a:gd name="T69" fmla="*/ 13 h 92"/>
                <a:gd name="T70" fmla="*/ 27 w 29"/>
                <a:gd name="T71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" h="92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2" y="92"/>
                    <a:pt x="4" y="92"/>
                  </a:cubicBezTo>
                  <a:cubicBezTo>
                    <a:pt x="25" y="92"/>
                    <a:pt x="25" y="92"/>
                    <a:pt x="25" y="92"/>
                  </a:cubicBezTo>
                  <a:cubicBezTo>
                    <a:pt x="27" y="92"/>
                    <a:pt x="29" y="91"/>
                    <a:pt x="29" y="9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1"/>
                    <a:pt x="27" y="0"/>
                    <a:pt x="25" y="0"/>
                  </a:cubicBezTo>
                  <a:close/>
                  <a:moveTo>
                    <a:pt x="27" y="81"/>
                  </a:moveTo>
                  <a:cubicBezTo>
                    <a:pt x="26" y="81"/>
                    <a:pt x="26" y="81"/>
                    <a:pt x="26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7" y="78"/>
                    <a:pt x="27" y="78"/>
                    <a:pt x="27" y="78"/>
                  </a:cubicBezTo>
                  <a:lnTo>
                    <a:pt x="27" y="81"/>
                  </a:lnTo>
                  <a:close/>
                  <a:moveTo>
                    <a:pt x="27" y="27"/>
                  </a:moveTo>
                  <a:cubicBezTo>
                    <a:pt x="26" y="27"/>
                    <a:pt x="26" y="27"/>
                    <a:pt x="26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4"/>
                    <a:pt x="27" y="24"/>
                    <a:pt x="27" y="24"/>
                  </a:cubicBezTo>
                  <a:lnTo>
                    <a:pt x="27" y="27"/>
                  </a:lnTo>
                  <a:close/>
                  <a:moveTo>
                    <a:pt x="27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3"/>
                    <a:pt x="27" y="13"/>
                  </a:cubicBezTo>
                  <a:lnTo>
                    <a:pt x="27" y="16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 noEditPoints="1"/>
            </p:cNvSpPr>
            <p:nvPr/>
          </p:nvSpPr>
          <p:spPr bwMode="auto">
            <a:xfrm>
              <a:off x="5274" y="2025"/>
              <a:ext cx="147" cy="225"/>
            </a:xfrm>
            <a:custGeom>
              <a:avLst/>
              <a:gdLst>
                <a:gd name="T0" fmla="*/ 62 w 62"/>
                <a:gd name="T1" fmla="*/ 83 h 95"/>
                <a:gd name="T2" fmla="*/ 28 w 62"/>
                <a:gd name="T3" fmla="*/ 1 h 95"/>
                <a:gd name="T4" fmla="*/ 23 w 62"/>
                <a:gd name="T5" fmla="*/ 1 h 95"/>
                <a:gd name="T6" fmla="*/ 4 w 62"/>
                <a:gd name="T7" fmla="*/ 9 h 95"/>
                <a:gd name="T8" fmla="*/ 1 w 62"/>
                <a:gd name="T9" fmla="*/ 12 h 95"/>
                <a:gd name="T10" fmla="*/ 35 w 62"/>
                <a:gd name="T11" fmla="*/ 94 h 95"/>
                <a:gd name="T12" fmla="*/ 39 w 62"/>
                <a:gd name="T13" fmla="*/ 94 h 95"/>
                <a:gd name="T14" fmla="*/ 58 w 62"/>
                <a:gd name="T15" fmla="*/ 86 h 95"/>
                <a:gd name="T16" fmla="*/ 62 w 62"/>
                <a:gd name="T17" fmla="*/ 83 h 95"/>
                <a:gd name="T18" fmla="*/ 10 w 62"/>
                <a:gd name="T19" fmla="*/ 24 h 95"/>
                <a:gd name="T20" fmla="*/ 9 w 62"/>
                <a:gd name="T21" fmla="*/ 22 h 95"/>
                <a:gd name="T22" fmla="*/ 9 w 62"/>
                <a:gd name="T23" fmla="*/ 21 h 95"/>
                <a:gd name="T24" fmla="*/ 29 w 62"/>
                <a:gd name="T25" fmla="*/ 12 h 95"/>
                <a:gd name="T26" fmla="*/ 30 w 62"/>
                <a:gd name="T27" fmla="*/ 13 h 95"/>
                <a:gd name="T28" fmla="*/ 31 w 62"/>
                <a:gd name="T29" fmla="*/ 15 h 95"/>
                <a:gd name="T30" fmla="*/ 31 w 62"/>
                <a:gd name="T31" fmla="*/ 16 h 95"/>
                <a:gd name="T32" fmla="*/ 10 w 62"/>
                <a:gd name="T33" fmla="*/ 24 h 95"/>
                <a:gd name="T34" fmla="*/ 14 w 62"/>
                <a:gd name="T35" fmla="*/ 34 h 95"/>
                <a:gd name="T36" fmla="*/ 13 w 62"/>
                <a:gd name="T37" fmla="*/ 32 h 95"/>
                <a:gd name="T38" fmla="*/ 13 w 62"/>
                <a:gd name="T39" fmla="*/ 31 h 95"/>
                <a:gd name="T40" fmla="*/ 34 w 62"/>
                <a:gd name="T41" fmla="*/ 22 h 95"/>
                <a:gd name="T42" fmla="*/ 34 w 62"/>
                <a:gd name="T43" fmla="*/ 23 h 95"/>
                <a:gd name="T44" fmla="*/ 35 w 62"/>
                <a:gd name="T45" fmla="*/ 25 h 95"/>
                <a:gd name="T46" fmla="*/ 35 w 62"/>
                <a:gd name="T47" fmla="*/ 26 h 95"/>
                <a:gd name="T48" fmla="*/ 14 w 62"/>
                <a:gd name="T49" fmla="*/ 34 h 95"/>
                <a:gd name="T50" fmla="*/ 56 w 62"/>
                <a:gd name="T51" fmla="*/ 76 h 95"/>
                <a:gd name="T52" fmla="*/ 35 w 62"/>
                <a:gd name="T53" fmla="*/ 84 h 95"/>
                <a:gd name="T54" fmla="*/ 35 w 62"/>
                <a:gd name="T55" fmla="*/ 84 h 95"/>
                <a:gd name="T56" fmla="*/ 34 w 62"/>
                <a:gd name="T57" fmla="*/ 82 h 95"/>
                <a:gd name="T58" fmla="*/ 34 w 62"/>
                <a:gd name="T59" fmla="*/ 81 h 95"/>
                <a:gd name="T60" fmla="*/ 54 w 62"/>
                <a:gd name="T61" fmla="*/ 73 h 95"/>
                <a:gd name="T62" fmla="*/ 55 w 62"/>
                <a:gd name="T63" fmla="*/ 73 h 95"/>
                <a:gd name="T64" fmla="*/ 56 w 62"/>
                <a:gd name="T65" fmla="*/ 75 h 95"/>
                <a:gd name="T66" fmla="*/ 56 w 62"/>
                <a:gd name="T67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2" h="95">
                  <a:moveTo>
                    <a:pt x="62" y="83"/>
                  </a:move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6" y="0"/>
                    <a:pt x="23" y="1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10"/>
                    <a:pt x="0" y="12"/>
                    <a:pt x="1" y="12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5" y="95"/>
                    <a:pt x="37" y="95"/>
                    <a:pt x="39" y="94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61" y="85"/>
                    <a:pt x="62" y="84"/>
                    <a:pt x="62" y="83"/>
                  </a:cubicBezTo>
                  <a:close/>
                  <a:moveTo>
                    <a:pt x="10" y="24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10" y="24"/>
                    <a:pt x="10" y="24"/>
                    <a:pt x="10" y="24"/>
                  </a:cubicBezTo>
                  <a:close/>
                  <a:moveTo>
                    <a:pt x="14" y="34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14" y="34"/>
                    <a:pt x="14" y="34"/>
                    <a:pt x="14" y="34"/>
                  </a:cubicBezTo>
                  <a:close/>
                  <a:moveTo>
                    <a:pt x="56" y="76"/>
                  </a:move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6" y="75"/>
                    <a:pt x="56" y="75"/>
                    <a:pt x="56" y="75"/>
                  </a:cubicBezTo>
                  <a:lnTo>
                    <a:pt x="56" y="76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 noEditPoints="1"/>
            </p:cNvSpPr>
            <p:nvPr/>
          </p:nvSpPr>
          <p:spPr bwMode="auto">
            <a:xfrm>
              <a:off x="2396" y="2167"/>
              <a:ext cx="121" cy="116"/>
            </a:xfrm>
            <a:custGeom>
              <a:avLst/>
              <a:gdLst>
                <a:gd name="T0" fmla="*/ 50 w 51"/>
                <a:gd name="T1" fmla="*/ 14 h 49"/>
                <a:gd name="T2" fmla="*/ 47 w 51"/>
                <a:gd name="T3" fmla="*/ 11 h 49"/>
                <a:gd name="T4" fmla="*/ 35 w 51"/>
                <a:gd name="T5" fmla="*/ 2 h 49"/>
                <a:gd name="T6" fmla="*/ 2 w 51"/>
                <a:gd name="T7" fmla="*/ 27 h 49"/>
                <a:gd name="T8" fmla="*/ 14 w 51"/>
                <a:gd name="T9" fmla="*/ 47 h 49"/>
                <a:gd name="T10" fmla="*/ 47 w 51"/>
                <a:gd name="T11" fmla="*/ 22 h 49"/>
                <a:gd name="T12" fmla="*/ 5 w 51"/>
                <a:gd name="T13" fmla="*/ 34 h 49"/>
                <a:gd name="T14" fmla="*/ 9 w 51"/>
                <a:gd name="T15" fmla="*/ 30 h 49"/>
                <a:gd name="T16" fmla="*/ 5 w 51"/>
                <a:gd name="T17" fmla="*/ 34 h 49"/>
                <a:gd name="T18" fmla="*/ 10 w 51"/>
                <a:gd name="T19" fmla="*/ 26 h 49"/>
                <a:gd name="T20" fmla="*/ 14 w 51"/>
                <a:gd name="T21" fmla="*/ 29 h 49"/>
                <a:gd name="T22" fmla="*/ 14 w 51"/>
                <a:gd name="T23" fmla="*/ 25 h 49"/>
                <a:gd name="T24" fmla="*/ 18 w 51"/>
                <a:gd name="T25" fmla="*/ 21 h 49"/>
                <a:gd name="T26" fmla="*/ 14 w 51"/>
                <a:gd name="T27" fmla="*/ 25 h 49"/>
                <a:gd name="T28" fmla="*/ 10 w 51"/>
                <a:gd name="T29" fmla="*/ 35 h 49"/>
                <a:gd name="T30" fmla="*/ 14 w 51"/>
                <a:gd name="T31" fmla="*/ 39 h 49"/>
                <a:gd name="T32" fmla="*/ 15 w 51"/>
                <a:gd name="T33" fmla="*/ 34 h 49"/>
                <a:gd name="T34" fmla="*/ 19 w 51"/>
                <a:gd name="T35" fmla="*/ 31 h 49"/>
                <a:gd name="T36" fmla="*/ 15 w 51"/>
                <a:gd name="T37" fmla="*/ 34 h 49"/>
                <a:gd name="T38" fmla="*/ 19 w 51"/>
                <a:gd name="T39" fmla="*/ 26 h 49"/>
                <a:gd name="T40" fmla="*/ 23 w 51"/>
                <a:gd name="T41" fmla="*/ 30 h 49"/>
                <a:gd name="T42" fmla="*/ 15 w 51"/>
                <a:gd name="T43" fmla="*/ 44 h 49"/>
                <a:gd name="T44" fmla="*/ 19 w 51"/>
                <a:gd name="T45" fmla="*/ 40 h 49"/>
                <a:gd name="T46" fmla="*/ 15 w 51"/>
                <a:gd name="T47" fmla="*/ 44 h 49"/>
                <a:gd name="T48" fmla="*/ 20 w 51"/>
                <a:gd name="T49" fmla="*/ 36 h 49"/>
                <a:gd name="T50" fmla="*/ 24 w 51"/>
                <a:gd name="T51" fmla="*/ 39 h 49"/>
                <a:gd name="T52" fmla="*/ 24 w 51"/>
                <a:gd name="T53" fmla="*/ 35 h 49"/>
                <a:gd name="T54" fmla="*/ 28 w 51"/>
                <a:gd name="T55" fmla="*/ 31 h 49"/>
                <a:gd name="T56" fmla="*/ 24 w 51"/>
                <a:gd name="T57" fmla="*/ 35 h 49"/>
                <a:gd name="T58" fmla="*/ 29 w 51"/>
                <a:gd name="T59" fmla="*/ 26 h 49"/>
                <a:gd name="T60" fmla="*/ 23 w 51"/>
                <a:gd name="T61" fmla="*/ 12 h 49"/>
                <a:gd name="T62" fmla="*/ 36 w 51"/>
                <a:gd name="T63" fmla="*/ 8 h 49"/>
                <a:gd name="T64" fmla="*/ 42 w 51"/>
                <a:gd name="T65" fmla="*/ 2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49">
                  <a:moveTo>
                    <a:pt x="48" y="17"/>
                  </a:move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3"/>
                    <a:pt x="50" y="12"/>
                  </a:cubicBezTo>
                  <a:cubicBezTo>
                    <a:pt x="49" y="11"/>
                    <a:pt x="48" y="11"/>
                    <a:pt x="47" y="11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3" y="0"/>
                    <a:pt x="29" y="0"/>
                    <a:pt x="27" y="2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0" y="29"/>
                    <a:pt x="0" y="33"/>
                    <a:pt x="2" y="35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6" y="49"/>
                    <a:pt x="20" y="49"/>
                    <a:pt x="22" y="4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8" y="21"/>
                    <a:pt x="49" y="19"/>
                    <a:pt x="48" y="17"/>
                  </a:cubicBezTo>
                  <a:close/>
                  <a:moveTo>
                    <a:pt x="5" y="34"/>
                  </a:moveTo>
                  <a:cubicBezTo>
                    <a:pt x="4" y="33"/>
                    <a:pt x="4" y="31"/>
                    <a:pt x="5" y="30"/>
                  </a:cubicBezTo>
                  <a:cubicBezTo>
                    <a:pt x="6" y="29"/>
                    <a:pt x="8" y="29"/>
                    <a:pt x="9" y="30"/>
                  </a:cubicBezTo>
                  <a:cubicBezTo>
                    <a:pt x="10" y="31"/>
                    <a:pt x="10" y="33"/>
                    <a:pt x="9" y="34"/>
                  </a:cubicBezTo>
                  <a:cubicBezTo>
                    <a:pt x="8" y="35"/>
                    <a:pt x="6" y="35"/>
                    <a:pt x="5" y="34"/>
                  </a:cubicBezTo>
                  <a:close/>
                  <a:moveTo>
                    <a:pt x="10" y="29"/>
                  </a:moveTo>
                  <a:cubicBezTo>
                    <a:pt x="9" y="28"/>
                    <a:pt x="9" y="27"/>
                    <a:pt x="10" y="26"/>
                  </a:cubicBezTo>
                  <a:cubicBezTo>
                    <a:pt x="11" y="25"/>
                    <a:pt x="13" y="25"/>
                    <a:pt x="14" y="26"/>
                  </a:cubicBezTo>
                  <a:cubicBezTo>
                    <a:pt x="15" y="27"/>
                    <a:pt x="15" y="28"/>
                    <a:pt x="14" y="29"/>
                  </a:cubicBezTo>
                  <a:cubicBezTo>
                    <a:pt x="13" y="30"/>
                    <a:pt x="11" y="30"/>
                    <a:pt x="10" y="29"/>
                  </a:cubicBezTo>
                  <a:close/>
                  <a:moveTo>
                    <a:pt x="14" y="25"/>
                  </a:moveTo>
                  <a:cubicBezTo>
                    <a:pt x="13" y="24"/>
                    <a:pt x="13" y="22"/>
                    <a:pt x="14" y="21"/>
                  </a:cubicBezTo>
                  <a:cubicBezTo>
                    <a:pt x="15" y="20"/>
                    <a:pt x="17" y="20"/>
                    <a:pt x="18" y="21"/>
                  </a:cubicBezTo>
                  <a:cubicBezTo>
                    <a:pt x="19" y="22"/>
                    <a:pt x="19" y="24"/>
                    <a:pt x="18" y="25"/>
                  </a:cubicBezTo>
                  <a:cubicBezTo>
                    <a:pt x="17" y="26"/>
                    <a:pt x="15" y="26"/>
                    <a:pt x="14" y="25"/>
                  </a:cubicBezTo>
                  <a:close/>
                  <a:moveTo>
                    <a:pt x="10" y="39"/>
                  </a:moveTo>
                  <a:cubicBezTo>
                    <a:pt x="9" y="38"/>
                    <a:pt x="9" y="36"/>
                    <a:pt x="10" y="35"/>
                  </a:cubicBezTo>
                  <a:cubicBezTo>
                    <a:pt x="11" y="34"/>
                    <a:pt x="13" y="34"/>
                    <a:pt x="14" y="35"/>
                  </a:cubicBezTo>
                  <a:cubicBezTo>
                    <a:pt x="15" y="36"/>
                    <a:pt x="15" y="38"/>
                    <a:pt x="14" y="39"/>
                  </a:cubicBezTo>
                  <a:cubicBezTo>
                    <a:pt x="13" y="40"/>
                    <a:pt x="11" y="40"/>
                    <a:pt x="10" y="39"/>
                  </a:cubicBezTo>
                  <a:close/>
                  <a:moveTo>
                    <a:pt x="15" y="34"/>
                  </a:moveTo>
                  <a:cubicBezTo>
                    <a:pt x="14" y="33"/>
                    <a:pt x="14" y="32"/>
                    <a:pt x="15" y="31"/>
                  </a:cubicBezTo>
                  <a:cubicBezTo>
                    <a:pt x="16" y="30"/>
                    <a:pt x="18" y="30"/>
                    <a:pt x="19" y="31"/>
                  </a:cubicBezTo>
                  <a:cubicBezTo>
                    <a:pt x="20" y="32"/>
                    <a:pt x="20" y="33"/>
                    <a:pt x="19" y="34"/>
                  </a:cubicBezTo>
                  <a:cubicBezTo>
                    <a:pt x="18" y="35"/>
                    <a:pt x="16" y="35"/>
                    <a:pt x="15" y="34"/>
                  </a:cubicBezTo>
                  <a:close/>
                  <a:moveTo>
                    <a:pt x="19" y="30"/>
                  </a:moveTo>
                  <a:cubicBezTo>
                    <a:pt x="18" y="29"/>
                    <a:pt x="18" y="27"/>
                    <a:pt x="19" y="26"/>
                  </a:cubicBezTo>
                  <a:cubicBezTo>
                    <a:pt x="20" y="25"/>
                    <a:pt x="22" y="25"/>
                    <a:pt x="23" y="26"/>
                  </a:cubicBezTo>
                  <a:cubicBezTo>
                    <a:pt x="24" y="27"/>
                    <a:pt x="24" y="29"/>
                    <a:pt x="23" y="30"/>
                  </a:cubicBezTo>
                  <a:cubicBezTo>
                    <a:pt x="22" y="31"/>
                    <a:pt x="20" y="31"/>
                    <a:pt x="19" y="30"/>
                  </a:cubicBezTo>
                  <a:close/>
                  <a:moveTo>
                    <a:pt x="15" y="44"/>
                  </a:moveTo>
                  <a:cubicBezTo>
                    <a:pt x="14" y="43"/>
                    <a:pt x="14" y="41"/>
                    <a:pt x="15" y="40"/>
                  </a:cubicBezTo>
                  <a:cubicBezTo>
                    <a:pt x="16" y="39"/>
                    <a:pt x="18" y="39"/>
                    <a:pt x="19" y="40"/>
                  </a:cubicBezTo>
                  <a:cubicBezTo>
                    <a:pt x="20" y="41"/>
                    <a:pt x="20" y="43"/>
                    <a:pt x="19" y="44"/>
                  </a:cubicBezTo>
                  <a:cubicBezTo>
                    <a:pt x="18" y="45"/>
                    <a:pt x="16" y="45"/>
                    <a:pt x="15" y="44"/>
                  </a:cubicBezTo>
                  <a:close/>
                  <a:moveTo>
                    <a:pt x="20" y="39"/>
                  </a:moveTo>
                  <a:cubicBezTo>
                    <a:pt x="19" y="38"/>
                    <a:pt x="19" y="37"/>
                    <a:pt x="20" y="36"/>
                  </a:cubicBezTo>
                  <a:cubicBezTo>
                    <a:pt x="21" y="34"/>
                    <a:pt x="23" y="34"/>
                    <a:pt x="24" y="36"/>
                  </a:cubicBezTo>
                  <a:cubicBezTo>
                    <a:pt x="25" y="37"/>
                    <a:pt x="25" y="38"/>
                    <a:pt x="24" y="39"/>
                  </a:cubicBezTo>
                  <a:cubicBezTo>
                    <a:pt x="23" y="40"/>
                    <a:pt x="21" y="40"/>
                    <a:pt x="20" y="39"/>
                  </a:cubicBezTo>
                  <a:close/>
                  <a:moveTo>
                    <a:pt x="24" y="35"/>
                  </a:moveTo>
                  <a:cubicBezTo>
                    <a:pt x="23" y="34"/>
                    <a:pt x="23" y="32"/>
                    <a:pt x="24" y="31"/>
                  </a:cubicBezTo>
                  <a:cubicBezTo>
                    <a:pt x="25" y="30"/>
                    <a:pt x="27" y="30"/>
                    <a:pt x="28" y="31"/>
                  </a:cubicBezTo>
                  <a:cubicBezTo>
                    <a:pt x="29" y="32"/>
                    <a:pt x="29" y="34"/>
                    <a:pt x="28" y="35"/>
                  </a:cubicBezTo>
                  <a:cubicBezTo>
                    <a:pt x="27" y="36"/>
                    <a:pt x="25" y="36"/>
                    <a:pt x="24" y="35"/>
                  </a:cubicBezTo>
                  <a:close/>
                  <a:moveTo>
                    <a:pt x="37" y="26"/>
                  </a:moveTo>
                  <a:cubicBezTo>
                    <a:pt x="35" y="28"/>
                    <a:pt x="31" y="28"/>
                    <a:pt x="29" y="26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1" y="18"/>
                    <a:pt x="21" y="14"/>
                    <a:pt x="23" y="12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5"/>
                    <a:pt x="33" y="5"/>
                    <a:pt x="36" y="8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4" y="16"/>
                    <a:pt x="44" y="20"/>
                    <a:pt x="42" y="22"/>
                  </a:cubicBezTo>
                  <a:lnTo>
                    <a:pt x="37" y="26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 noEditPoints="1"/>
            </p:cNvSpPr>
            <p:nvPr/>
          </p:nvSpPr>
          <p:spPr bwMode="auto">
            <a:xfrm>
              <a:off x="2299" y="2046"/>
              <a:ext cx="97" cy="107"/>
            </a:xfrm>
            <a:custGeom>
              <a:avLst/>
              <a:gdLst>
                <a:gd name="T0" fmla="*/ 39 w 41"/>
                <a:gd name="T1" fmla="*/ 1 h 45"/>
                <a:gd name="T2" fmla="*/ 36 w 41"/>
                <a:gd name="T3" fmla="*/ 0 h 45"/>
                <a:gd name="T4" fmla="*/ 4 w 41"/>
                <a:gd name="T5" fmla="*/ 0 h 45"/>
                <a:gd name="T6" fmla="*/ 1 w 41"/>
                <a:gd name="T7" fmla="*/ 1 h 45"/>
                <a:gd name="T8" fmla="*/ 0 w 41"/>
                <a:gd name="T9" fmla="*/ 5 h 45"/>
                <a:gd name="T10" fmla="*/ 0 w 41"/>
                <a:gd name="T11" fmla="*/ 30 h 45"/>
                <a:gd name="T12" fmla="*/ 1 w 41"/>
                <a:gd name="T13" fmla="*/ 33 h 45"/>
                <a:gd name="T14" fmla="*/ 4 w 41"/>
                <a:gd name="T15" fmla="*/ 34 h 45"/>
                <a:gd name="T16" fmla="*/ 36 w 41"/>
                <a:gd name="T17" fmla="*/ 34 h 45"/>
                <a:gd name="T18" fmla="*/ 39 w 41"/>
                <a:gd name="T19" fmla="*/ 33 h 45"/>
                <a:gd name="T20" fmla="*/ 41 w 41"/>
                <a:gd name="T21" fmla="*/ 30 h 45"/>
                <a:gd name="T22" fmla="*/ 41 w 41"/>
                <a:gd name="T23" fmla="*/ 5 h 45"/>
                <a:gd name="T24" fmla="*/ 39 w 41"/>
                <a:gd name="T25" fmla="*/ 1 h 45"/>
                <a:gd name="T26" fmla="*/ 39 w 41"/>
                <a:gd name="T27" fmla="*/ 30 h 45"/>
                <a:gd name="T28" fmla="*/ 38 w 41"/>
                <a:gd name="T29" fmla="*/ 31 h 45"/>
                <a:gd name="T30" fmla="*/ 36 w 41"/>
                <a:gd name="T31" fmla="*/ 32 h 45"/>
                <a:gd name="T32" fmla="*/ 4 w 41"/>
                <a:gd name="T33" fmla="*/ 32 h 45"/>
                <a:gd name="T34" fmla="*/ 3 w 41"/>
                <a:gd name="T35" fmla="*/ 31 h 45"/>
                <a:gd name="T36" fmla="*/ 2 w 41"/>
                <a:gd name="T37" fmla="*/ 30 h 45"/>
                <a:gd name="T38" fmla="*/ 2 w 41"/>
                <a:gd name="T39" fmla="*/ 5 h 45"/>
                <a:gd name="T40" fmla="*/ 3 w 41"/>
                <a:gd name="T41" fmla="*/ 3 h 45"/>
                <a:gd name="T42" fmla="*/ 4 w 41"/>
                <a:gd name="T43" fmla="*/ 2 h 45"/>
                <a:gd name="T44" fmla="*/ 36 w 41"/>
                <a:gd name="T45" fmla="*/ 2 h 45"/>
                <a:gd name="T46" fmla="*/ 38 w 41"/>
                <a:gd name="T47" fmla="*/ 3 h 45"/>
                <a:gd name="T48" fmla="*/ 39 w 41"/>
                <a:gd name="T49" fmla="*/ 5 h 45"/>
                <a:gd name="T50" fmla="*/ 39 w 41"/>
                <a:gd name="T51" fmla="*/ 30 h 45"/>
                <a:gd name="T52" fmla="*/ 39 w 41"/>
                <a:gd name="T53" fmla="*/ 35 h 45"/>
                <a:gd name="T54" fmla="*/ 1 w 41"/>
                <a:gd name="T55" fmla="*/ 35 h 45"/>
                <a:gd name="T56" fmla="*/ 0 w 41"/>
                <a:gd name="T57" fmla="*/ 35 h 45"/>
                <a:gd name="T58" fmla="*/ 0 w 41"/>
                <a:gd name="T59" fmla="*/ 36 h 45"/>
                <a:gd name="T60" fmla="*/ 0 w 41"/>
                <a:gd name="T61" fmla="*/ 44 h 45"/>
                <a:gd name="T62" fmla="*/ 0 w 41"/>
                <a:gd name="T63" fmla="*/ 45 h 45"/>
                <a:gd name="T64" fmla="*/ 1 w 41"/>
                <a:gd name="T65" fmla="*/ 45 h 45"/>
                <a:gd name="T66" fmla="*/ 39 w 41"/>
                <a:gd name="T67" fmla="*/ 45 h 45"/>
                <a:gd name="T68" fmla="*/ 40 w 41"/>
                <a:gd name="T69" fmla="*/ 45 h 45"/>
                <a:gd name="T70" fmla="*/ 40 w 41"/>
                <a:gd name="T71" fmla="*/ 44 h 45"/>
                <a:gd name="T72" fmla="*/ 40 w 41"/>
                <a:gd name="T73" fmla="*/ 36 h 45"/>
                <a:gd name="T74" fmla="*/ 40 w 41"/>
                <a:gd name="T75" fmla="*/ 35 h 45"/>
                <a:gd name="T76" fmla="*/ 39 w 41"/>
                <a:gd name="T77" fmla="*/ 35 h 45"/>
                <a:gd name="T78" fmla="*/ 38 w 41"/>
                <a:gd name="T79" fmla="*/ 43 h 45"/>
                <a:gd name="T80" fmla="*/ 2 w 41"/>
                <a:gd name="T81" fmla="*/ 43 h 45"/>
                <a:gd name="T82" fmla="*/ 2 w 41"/>
                <a:gd name="T83" fmla="*/ 37 h 45"/>
                <a:gd name="T84" fmla="*/ 38 w 41"/>
                <a:gd name="T85" fmla="*/ 37 h 45"/>
                <a:gd name="T86" fmla="*/ 38 w 41"/>
                <a:gd name="T87" fmla="*/ 43 h 45"/>
                <a:gd name="T88" fmla="*/ 4 w 41"/>
                <a:gd name="T89" fmla="*/ 42 h 45"/>
                <a:gd name="T90" fmla="*/ 22 w 41"/>
                <a:gd name="T91" fmla="*/ 42 h 45"/>
                <a:gd name="T92" fmla="*/ 23 w 41"/>
                <a:gd name="T93" fmla="*/ 42 h 45"/>
                <a:gd name="T94" fmla="*/ 23 w 41"/>
                <a:gd name="T95" fmla="*/ 41 h 45"/>
                <a:gd name="T96" fmla="*/ 23 w 41"/>
                <a:gd name="T97" fmla="*/ 39 h 45"/>
                <a:gd name="T98" fmla="*/ 23 w 41"/>
                <a:gd name="T99" fmla="*/ 39 h 45"/>
                <a:gd name="T100" fmla="*/ 22 w 41"/>
                <a:gd name="T101" fmla="*/ 38 h 45"/>
                <a:gd name="T102" fmla="*/ 4 w 41"/>
                <a:gd name="T103" fmla="*/ 38 h 45"/>
                <a:gd name="T104" fmla="*/ 4 w 41"/>
                <a:gd name="T105" fmla="*/ 39 h 45"/>
                <a:gd name="T106" fmla="*/ 3 w 41"/>
                <a:gd name="T107" fmla="*/ 39 h 45"/>
                <a:gd name="T108" fmla="*/ 3 w 41"/>
                <a:gd name="T109" fmla="*/ 41 h 45"/>
                <a:gd name="T110" fmla="*/ 4 w 41"/>
                <a:gd name="T111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" h="45">
                  <a:moveTo>
                    <a:pt x="39" y="1"/>
                  </a:moveTo>
                  <a:cubicBezTo>
                    <a:pt x="39" y="0"/>
                    <a:pt x="37" y="0"/>
                    <a:pt x="3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2" y="34"/>
                    <a:pt x="3" y="34"/>
                    <a:pt x="4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4"/>
                    <a:pt x="39" y="34"/>
                    <a:pt x="39" y="33"/>
                  </a:cubicBezTo>
                  <a:cubicBezTo>
                    <a:pt x="40" y="32"/>
                    <a:pt x="41" y="31"/>
                    <a:pt x="41" y="30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3"/>
                    <a:pt x="40" y="2"/>
                    <a:pt x="39" y="1"/>
                  </a:cubicBezTo>
                  <a:close/>
                  <a:moveTo>
                    <a:pt x="39" y="30"/>
                  </a:moveTo>
                  <a:cubicBezTo>
                    <a:pt x="39" y="30"/>
                    <a:pt x="38" y="31"/>
                    <a:pt x="38" y="31"/>
                  </a:cubicBezTo>
                  <a:cubicBezTo>
                    <a:pt x="37" y="32"/>
                    <a:pt x="37" y="32"/>
                    <a:pt x="36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3" y="32"/>
                    <a:pt x="3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7" y="2"/>
                    <a:pt x="37" y="2"/>
                    <a:pt x="38" y="3"/>
                  </a:cubicBezTo>
                  <a:cubicBezTo>
                    <a:pt x="38" y="3"/>
                    <a:pt x="39" y="4"/>
                    <a:pt x="39" y="5"/>
                  </a:cubicBezTo>
                  <a:lnTo>
                    <a:pt x="39" y="30"/>
                  </a:lnTo>
                  <a:close/>
                  <a:moveTo>
                    <a:pt x="39" y="35"/>
                  </a:moveTo>
                  <a:cubicBezTo>
                    <a:pt x="1" y="35"/>
                    <a:pt x="1" y="35"/>
                    <a:pt x="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5"/>
                    <a:pt x="40" y="35"/>
                    <a:pt x="40" y="35"/>
                  </a:cubicBezTo>
                  <a:lnTo>
                    <a:pt x="39" y="35"/>
                  </a:lnTo>
                  <a:close/>
                  <a:moveTo>
                    <a:pt x="38" y="43"/>
                  </a:moveTo>
                  <a:cubicBezTo>
                    <a:pt x="2" y="43"/>
                    <a:pt x="2" y="43"/>
                    <a:pt x="2" y="43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38" y="37"/>
                    <a:pt x="38" y="37"/>
                    <a:pt x="38" y="37"/>
                  </a:cubicBezTo>
                  <a:lnTo>
                    <a:pt x="38" y="43"/>
                  </a:lnTo>
                  <a:close/>
                  <a:moveTo>
                    <a:pt x="4" y="42"/>
                  </a:moveTo>
                  <a:cubicBezTo>
                    <a:pt x="22" y="42"/>
                    <a:pt x="22" y="42"/>
                    <a:pt x="22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2"/>
                    <a:pt x="4" y="42"/>
                    <a:pt x="4" y="42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Rectangle 122"/>
            <p:cNvSpPr>
              <a:spLocks noChangeArrowheads="1"/>
            </p:cNvSpPr>
            <p:nvPr/>
          </p:nvSpPr>
          <p:spPr bwMode="auto">
            <a:xfrm>
              <a:off x="2411" y="2067"/>
              <a:ext cx="16" cy="5"/>
            </a:xfrm>
            <a:prstGeom prst="rect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Rectangle 123"/>
            <p:cNvSpPr>
              <a:spLocks noChangeArrowheads="1"/>
            </p:cNvSpPr>
            <p:nvPr/>
          </p:nvSpPr>
          <p:spPr bwMode="auto">
            <a:xfrm>
              <a:off x="2441" y="2067"/>
              <a:ext cx="19" cy="5"/>
            </a:xfrm>
            <a:prstGeom prst="rect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 noEditPoints="1"/>
            </p:cNvSpPr>
            <p:nvPr/>
          </p:nvSpPr>
          <p:spPr bwMode="auto">
            <a:xfrm>
              <a:off x="2475" y="2067"/>
              <a:ext cx="11" cy="76"/>
            </a:xfrm>
            <a:custGeom>
              <a:avLst/>
              <a:gdLst>
                <a:gd name="T0" fmla="*/ 0 w 11"/>
                <a:gd name="T1" fmla="*/ 0 h 76"/>
                <a:gd name="T2" fmla="*/ 0 w 11"/>
                <a:gd name="T3" fmla="*/ 5 h 76"/>
                <a:gd name="T4" fmla="*/ 4 w 11"/>
                <a:gd name="T5" fmla="*/ 5 h 76"/>
                <a:gd name="T6" fmla="*/ 4 w 11"/>
                <a:gd name="T7" fmla="*/ 12 h 76"/>
                <a:gd name="T8" fmla="*/ 11 w 11"/>
                <a:gd name="T9" fmla="*/ 12 h 76"/>
                <a:gd name="T10" fmla="*/ 11 w 11"/>
                <a:gd name="T11" fmla="*/ 0 h 76"/>
                <a:gd name="T12" fmla="*/ 0 w 11"/>
                <a:gd name="T13" fmla="*/ 0 h 76"/>
                <a:gd name="T14" fmla="*/ 4 w 11"/>
                <a:gd name="T15" fmla="*/ 76 h 76"/>
                <a:gd name="T16" fmla="*/ 11 w 11"/>
                <a:gd name="T17" fmla="*/ 76 h 76"/>
                <a:gd name="T18" fmla="*/ 11 w 11"/>
                <a:gd name="T19" fmla="*/ 60 h 76"/>
                <a:gd name="T20" fmla="*/ 4 w 11"/>
                <a:gd name="T21" fmla="*/ 60 h 76"/>
                <a:gd name="T22" fmla="*/ 4 w 11"/>
                <a:gd name="T23" fmla="*/ 76 h 76"/>
                <a:gd name="T24" fmla="*/ 4 w 11"/>
                <a:gd name="T25" fmla="*/ 43 h 76"/>
                <a:gd name="T26" fmla="*/ 11 w 11"/>
                <a:gd name="T27" fmla="*/ 43 h 76"/>
                <a:gd name="T28" fmla="*/ 11 w 11"/>
                <a:gd name="T29" fmla="*/ 27 h 76"/>
                <a:gd name="T30" fmla="*/ 4 w 11"/>
                <a:gd name="T31" fmla="*/ 27 h 76"/>
                <a:gd name="T32" fmla="*/ 4 w 11"/>
                <a:gd name="T33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76">
                  <a:moveTo>
                    <a:pt x="0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4" y="12"/>
                  </a:lnTo>
                  <a:lnTo>
                    <a:pt x="11" y="12"/>
                  </a:lnTo>
                  <a:lnTo>
                    <a:pt x="11" y="0"/>
                  </a:lnTo>
                  <a:lnTo>
                    <a:pt x="0" y="0"/>
                  </a:lnTo>
                  <a:close/>
                  <a:moveTo>
                    <a:pt x="4" y="76"/>
                  </a:moveTo>
                  <a:lnTo>
                    <a:pt x="11" y="76"/>
                  </a:lnTo>
                  <a:lnTo>
                    <a:pt x="11" y="60"/>
                  </a:lnTo>
                  <a:lnTo>
                    <a:pt x="4" y="60"/>
                  </a:lnTo>
                  <a:lnTo>
                    <a:pt x="4" y="76"/>
                  </a:lnTo>
                  <a:close/>
                  <a:moveTo>
                    <a:pt x="4" y="43"/>
                  </a:moveTo>
                  <a:lnTo>
                    <a:pt x="11" y="43"/>
                  </a:lnTo>
                  <a:lnTo>
                    <a:pt x="11" y="27"/>
                  </a:lnTo>
                  <a:lnTo>
                    <a:pt x="4" y="27"/>
                  </a:lnTo>
                  <a:lnTo>
                    <a:pt x="4" y="43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 noEditPoints="1"/>
            </p:cNvSpPr>
            <p:nvPr/>
          </p:nvSpPr>
          <p:spPr bwMode="auto">
            <a:xfrm>
              <a:off x="2304" y="2184"/>
              <a:ext cx="12" cy="76"/>
            </a:xfrm>
            <a:custGeom>
              <a:avLst/>
              <a:gdLst>
                <a:gd name="T0" fmla="*/ 12 w 12"/>
                <a:gd name="T1" fmla="*/ 76 h 76"/>
                <a:gd name="T2" fmla="*/ 12 w 12"/>
                <a:gd name="T3" fmla="*/ 68 h 76"/>
                <a:gd name="T4" fmla="*/ 7 w 12"/>
                <a:gd name="T5" fmla="*/ 68 h 76"/>
                <a:gd name="T6" fmla="*/ 7 w 12"/>
                <a:gd name="T7" fmla="*/ 64 h 76"/>
                <a:gd name="T8" fmla="*/ 0 w 12"/>
                <a:gd name="T9" fmla="*/ 64 h 76"/>
                <a:gd name="T10" fmla="*/ 0 w 12"/>
                <a:gd name="T11" fmla="*/ 76 h 76"/>
                <a:gd name="T12" fmla="*/ 12 w 12"/>
                <a:gd name="T13" fmla="*/ 76 h 76"/>
                <a:gd name="T14" fmla="*/ 7 w 12"/>
                <a:gd name="T15" fmla="*/ 0 h 76"/>
                <a:gd name="T16" fmla="*/ 0 w 12"/>
                <a:gd name="T17" fmla="*/ 0 h 76"/>
                <a:gd name="T18" fmla="*/ 0 w 12"/>
                <a:gd name="T19" fmla="*/ 16 h 76"/>
                <a:gd name="T20" fmla="*/ 7 w 12"/>
                <a:gd name="T21" fmla="*/ 16 h 76"/>
                <a:gd name="T22" fmla="*/ 7 w 12"/>
                <a:gd name="T23" fmla="*/ 0 h 76"/>
                <a:gd name="T24" fmla="*/ 7 w 12"/>
                <a:gd name="T25" fmla="*/ 30 h 76"/>
                <a:gd name="T26" fmla="*/ 0 w 12"/>
                <a:gd name="T27" fmla="*/ 30 h 76"/>
                <a:gd name="T28" fmla="*/ 0 w 12"/>
                <a:gd name="T29" fmla="*/ 49 h 76"/>
                <a:gd name="T30" fmla="*/ 7 w 12"/>
                <a:gd name="T31" fmla="*/ 49 h 76"/>
                <a:gd name="T32" fmla="*/ 7 w 12"/>
                <a:gd name="T33" fmla="*/ 3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76">
                  <a:moveTo>
                    <a:pt x="12" y="76"/>
                  </a:moveTo>
                  <a:lnTo>
                    <a:pt x="12" y="68"/>
                  </a:lnTo>
                  <a:lnTo>
                    <a:pt x="7" y="68"/>
                  </a:lnTo>
                  <a:lnTo>
                    <a:pt x="7" y="64"/>
                  </a:lnTo>
                  <a:lnTo>
                    <a:pt x="0" y="64"/>
                  </a:lnTo>
                  <a:lnTo>
                    <a:pt x="0" y="76"/>
                  </a:lnTo>
                  <a:lnTo>
                    <a:pt x="12" y="76"/>
                  </a:lnTo>
                  <a:close/>
                  <a:moveTo>
                    <a:pt x="7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7" y="0"/>
                  </a:lnTo>
                  <a:close/>
                  <a:moveTo>
                    <a:pt x="7" y="30"/>
                  </a:moveTo>
                  <a:lnTo>
                    <a:pt x="0" y="30"/>
                  </a:lnTo>
                  <a:lnTo>
                    <a:pt x="0" y="49"/>
                  </a:lnTo>
                  <a:lnTo>
                    <a:pt x="7" y="49"/>
                  </a:lnTo>
                  <a:lnTo>
                    <a:pt x="7" y="30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 noEditPoints="1"/>
            </p:cNvSpPr>
            <p:nvPr/>
          </p:nvSpPr>
          <p:spPr bwMode="auto">
            <a:xfrm>
              <a:off x="3977" y="2032"/>
              <a:ext cx="199" cy="201"/>
            </a:xfrm>
            <a:custGeom>
              <a:avLst/>
              <a:gdLst>
                <a:gd name="T0" fmla="*/ 42 w 84"/>
                <a:gd name="T1" fmla="*/ 28 h 85"/>
                <a:gd name="T2" fmla="*/ 42 w 84"/>
                <a:gd name="T3" fmla="*/ 28 h 85"/>
                <a:gd name="T4" fmla="*/ 49 w 84"/>
                <a:gd name="T5" fmla="*/ 25 h 85"/>
                <a:gd name="T6" fmla="*/ 52 w 84"/>
                <a:gd name="T7" fmla="*/ 18 h 85"/>
                <a:gd name="T8" fmla="*/ 49 w 84"/>
                <a:gd name="T9" fmla="*/ 12 h 85"/>
                <a:gd name="T10" fmla="*/ 42 w 84"/>
                <a:gd name="T11" fmla="*/ 9 h 85"/>
                <a:gd name="T12" fmla="*/ 35 w 84"/>
                <a:gd name="T13" fmla="*/ 12 h 85"/>
                <a:gd name="T14" fmla="*/ 37 w 84"/>
                <a:gd name="T15" fmla="*/ 14 h 85"/>
                <a:gd name="T16" fmla="*/ 35 w 84"/>
                <a:gd name="T17" fmla="*/ 12 h 85"/>
                <a:gd name="T18" fmla="*/ 32 w 84"/>
                <a:gd name="T19" fmla="*/ 18 h 85"/>
                <a:gd name="T20" fmla="*/ 35 w 84"/>
                <a:gd name="T21" fmla="*/ 25 h 85"/>
                <a:gd name="T22" fmla="*/ 42 w 84"/>
                <a:gd name="T23" fmla="*/ 28 h 85"/>
                <a:gd name="T24" fmla="*/ 52 w 84"/>
                <a:gd name="T25" fmla="*/ 69 h 85"/>
                <a:gd name="T26" fmla="*/ 51 w 84"/>
                <a:gd name="T27" fmla="*/ 69 h 85"/>
                <a:gd name="T28" fmla="*/ 51 w 84"/>
                <a:gd name="T29" fmla="*/ 65 h 85"/>
                <a:gd name="T30" fmla="*/ 51 w 84"/>
                <a:gd name="T31" fmla="*/ 29 h 85"/>
                <a:gd name="T32" fmla="*/ 28 w 84"/>
                <a:gd name="T33" fmla="*/ 29 h 85"/>
                <a:gd name="T34" fmla="*/ 28 w 84"/>
                <a:gd name="T35" fmla="*/ 36 h 85"/>
                <a:gd name="T36" fmla="*/ 31 w 84"/>
                <a:gd name="T37" fmla="*/ 36 h 85"/>
                <a:gd name="T38" fmla="*/ 32 w 84"/>
                <a:gd name="T39" fmla="*/ 36 h 85"/>
                <a:gd name="T40" fmla="*/ 33 w 84"/>
                <a:gd name="T41" fmla="*/ 37 h 85"/>
                <a:gd name="T42" fmla="*/ 33 w 84"/>
                <a:gd name="T43" fmla="*/ 37 h 85"/>
                <a:gd name="T44" fmla="*/ 33 w 84"/>
                <a:gd name="T45" fmla="*/ 41 h 85"/>
                <a:gd name="T46" fmla="*/ 33 w 84"/>
                <a:gd name="T47" fmla="*/ 65 h 85"/>
                <a:gd name="T48" fmla="*/ 33 w 84"/>
                <a:gd name="T49" fmla="*/ 68 h 85"/>
                <a:gd name="T50" fmla="*/ 33 w 84"/>
                <a:gd name="T51" fmla="*/ 69 h 85"/>
                <a:gd name="T52" fmla="*/ 31 w 84"/>
                <a:gd name="T53" fmla="*/ 69 h 85"/>
                <a:gd name="T54" fmla="*/ 28 w 84"/>
                <a:gd name="T55" fmla="*/ 69 h 85"/>
                <a:gd name="T56" fmla="*/ 28 w 84"/>
                <a:gd name="T57" fmla="*/ 76 h 85"/>
                <a:gd name="T58" fmla="*/ 56 w 84"/>
                <a:gd name="T59" fmla="*/ 76 h 85"/>
                <a:gd name="T60" fmla="*/ 56 w 84"/>
                <a:gd name="T61" fmla="*/ 74 h 85"/>
                <a:gd name="T62" fmla="*/ 56 w 84"/>
                <a:gd name="T63" fmla="*/ 72 h 85"/>
                <a:gd name="T64" fmla="*/ 56 w 84"/>
                <a:gd name="T65" fmla="*/ 69 h 85"/>
                <a:gd name="T66" fmla="*/ 53 w 84"/>
                <a:gd name="T67" fmla="*/ 69 h 85"/>
                <a:gd name="T68" fmla="*/ 52 w 84"/>
                <a:gd name="T69" fmla="*/ 69 h 85"/>
                <a:gd name="T70" fmla="*/ 42 w 84"/>
                <a:gd name="T71" fmla="*/ 0 h 85"/>
                <a:gd name="T72" fmla="*/ 0 w 84"/>
                <a:gd name="T73" fmla="*/ 43 h 85"/>
                <a:gd name="T74" fmla="*/ 42 w 84"/>
                <a:gd name="T75" fmla="*/ 85 h 85"/>
                <a:gd name="T76" fmla="*/ 84 w 84"/>
                <a:gd name="T77" fmla="*/ 43 h 85"/>
                <a:gd name="T78" fmla="*/ 42 w 84"/>
                <a:gd name="T79" fmla="*/ 0 h 85"/>
                <a:gd name="T80" fmla="*/ 42 w 84"/>
                <a:gd name="T81" fmla="*/ 80 h 85"/>
                <a:gd name="T82" fmla="*/ 5 w 84"/>
                <a:gd name="T83" fmla="*/ 43 h 85"/>
                <a:gd name="T84" fmla="*/ 42 w 84"/>
                <a:gd name="T85" fmla="*/ 6 h 85"/>
                <a:gd name="T86" fmla="*/ 79 w 84"/>
                <a:gd name="T87" fmla="*/ 43 h 85"/>
                <a:gd name="T88" fmla="*/ 42 w 84"/>
                <a:gd name="T89" fmla="*/ 8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85">
                  <a:moveTo>
                    <a:pt x="42" y="28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45" y="28"/>
                    <a:pt x="47" y="27"/>
                    <a:pt x="49" y="25"/>
                  </a:cubicBezTo>
                  <a:cubicBezTo>
                    <a:pt x="51" y="23"/>
                    <a:pt x="52" y="21"/>
                    <a:pt x="52" y="18"/>
                  </a:cubicBezTo>
                  <a:cubicBezTo>
                    <a:pt x="52" y="16"/>
                    <a:pt x="51" y="13"/>
                    <a:pt x="49" y="12"/>
                  </a:cubicBezTo>
                  <a:cubicBezTo>
                    <a:pt x="47" y="10"/>
                    <a:pt x="45" y="9"/>
                    <a:pt x="42" y="9"/>
                  </a:cubicBezTo>
                  <a:cubicBezTo>
                    <a:pt x="39" y="9"/>
                    <a:pt x="37" y="10"/>
                    <a:pt x="35" y="12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3" y="13"/>
                    <a:pt x="32" y="16"/>
                    <a:pt x="32" y="18"/>
                  </a:cubicBezTo>
                  <a:cubicBezTo>
                    <a:pt x="32" y="21"/>
                    <a:pt x="33" y="23"/>
                    <a:pt x="35" y="25"/>
                  </a:cubicBezTo>
                  <a:cubicBezTo>
                    <a:pt x="37" y="27"/>
                    <a:pt x="39" y="28"/>
                    <a:pt x="42" y="28"/>
                  </a:cubicBezTo>
                  <a:close/>
                  <a:moveTo>
                    <a:pt x="52" y="69"/>
                  </a:move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1" y="67"/>
                    <a:pt x="51" y="65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2" y="36"/>
                    <a:pt x="32" y="36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8"/>
                    <a:pt x="33" y="41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7"/>
                    <a:pt x="33" y="68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2" y="69"/>
                    <a:pt x="32" y="69"/>
                    <a:pt x="31" y="69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53" y="69"/>
                    <a:pt x="52" y="69"/>
                    <a:pt x="52" y="69"/>
                  </a:cubicBezTo>
                  <a:close/>
                  <a:moveTo>
                    <a:pt x="42" y="0"/>
                  </a:moveTo>
                  <a:cubicBezTo>
                    <a:pt x="19" y="0"/>
                    <a:pt x="0" y="19"/>
                    <a:pt x="0" y="43"/>
                  </a:cubicBezTo>
                  <a:cubicBezTo>
                    <a:pt x="0" y="66"/>
                    <a:pt x="19" y="85"/>
                    <a:pt x="42" y="85"/>
                  </a:cubicBezTo>
                  <a:cubicBezTo>
                    <a:pt x="65" y="85"/>
                    <a:pt x="84" y="66"/>
                    <a:pt x="84" y="43"/>
                  </a:cubicBezTo>
                  <a:cubicBezTo>
                    <a:pt x="84" y="19"/>
                    <a:pt x="65" y="0"/>
                    <a:pt x="42" y="0"/>
                  </a:cubicBezTo>
                  <a:close/>
                  <a:moveTo>
                    <a:pt x="42" y="80"/>
                  </a:moveTo>
                  <a:cubicBezTo>
                    <a:pt x="22" y="80"/>
                    <a:pt x="5" y="63"/>
                    <a:pt x="5" y="43"/>
                  </a:cubicBezTo>
                  <a:cubicBezTo>
                    <a:pt x="5" y="22"/>
                    <a:pt x="22" y="6"/>
                    <a:pt x="42" y="6"/>
                  </a:cubicBezTo>
                  <a:cubicBezTo>
                    <a:pt x="62" y="6"/>
                    <a:pt x="79" y="22"/>
                    <a:pt x="79" y="43"/>
                  </a:cubicBezTo>
                  <a:cubicBezTo>
                    <a:pt x="79" y="63"/>
                    <a:pt x="62" y="80"/>
                    <a:pt x="42" y="8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/>
            </p:cNvSpPr>
            <p:nvPr/>
          </p:nvSpPr>
          <p:spPr bwMode="auto">
            <a:xfrm>
              <a:off x="3554" y="2039"/>
              <a:ext cx="206" cy="206"/>
            </a:xfrm>
            <a:custGeom>
              <a:avLst/>
              <a:gdLst>
                <a:gd name="T0" fmla="*/ 0 w 87"/>
                <a:gd name="T1" fmla="*/ 43 h 87"/>
                <a:gd name="T2" fmla="*/ 43 w 87"/>
                <a:gd name="T3" fmla="*/ 0 h 87"/>
                <a:gd name="T4" fmla="*/ 43 w 87"/>
                <a:gd name="T5" fmla="*/ 2 h 87"/>
                <a:gd name="T6" fmla="*/ 43 w 87"/>
                <a:gd name="T7" fmla="*/ 5 h 87"/>
                <a:gd name="T8" fmla="*/ 5 w 87"/>
                <a:gd name="T9" fmla="*/ 43 h 87"/>
                <a:gd name="T10" fmla="*/ 43 w 87"/>
                <a:gd name="T11" fmla="*/ 82 h 87"/>
                <a:gd name="T12" fmla="*/ 82 w 87"/>
                <a:gd name="T13" fmla="*/ 43 h 87"/>
                <a:gd name="T14" fmla="*/ 43 w 87"/>
                <a:gd name="T15" fmla="*/ 5 h 87"/>
                <a:gd name="T16" fmla="*/ 43 w 87"/>
                <a:gd name="T17" fmla="*/ 2 h 87"/>
                <a:gd name="T18" fmla="*/ 43 w 87"/>
                <a:gd name="T19" fmla="*/ 0 h 87"/>
                <a:gd name="T20" fmla="*/ 87 w 87"/>
                <a:gd name="T21" fmla="*/ 43 h 87"/>
                <a:gd name="T22" fmla="*/ 43 w 87"/>
                <a:gd name="T23" fmla="*/ 87 h 87"/>
                <a:gd name="T24" fmla="*/ 0 w 87"/>
                <a:gd name="T25" fmla="*/ 4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" h="87">
                  <a:moveTo>
                    <a:pt x="0" y="43"/>
                  </a:moveTo>
                  <a:cubicBezTo>
                    <a:pt x="0" y="19"/>
                    <a:pt x="19" y="0"/>
                    <a:pt x="43" y="0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22" y="5"/>
                    <a:pt x="5" y="22"/>
                    <a:pt x="5" y="43"/>
                  </a:cubicBezTo>
                  <a:cubicBezTo>
                    <a:pt x="5" y="64"/>
                    <a:pt x="22" y="81"/>
                    <a:pt x="43" y="82"/>
                  </a:cubicBezTo>
                  <a:cubicBezTo>
                    <a:pt x="64" y="81"/>
                    <a:pt x="82" y="64"/>
                    <a:pt x="82" y="43"/>
                  </a:cubicBezTo>
                  <a:cubicBezTo>
                    <a:pt x="82" y="22"/>
                    <a:pt x="64" y="5"/>
                    <a:pt x="43" y="5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67" y="0"/>
                    <a:pt x="87" y="19"/>
                    <a:pt x="87" y="43"/>
                  </a:cubicBezTo>
                  <a:cubicBezTo>
                    <a:pt x="87" y="67"/>
                    <a:pt x="67" y="87"/>
                    <a:pt x="43" y="87"/>
                  </a:cubicBezTo>
                  <a:cubicBezTo>
                    <a:pt x="19" y="87"/>
                    <a:pt x="0" y="67"/>
                    <a:pt x="0" y="43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 noEditPoints="1"/>
            </p:cNvSpPr>
            <p:nvPr/>
          </p:nvSpPr>
          <p:spPr bwMode="auto">
            <a:xfrm>
              <a:off x="3620" y="2077"/>
              <a:ext cx="99" cy="135"/>
            </a:xfrm>
            <a:custGeom>
              <a:avLst/>
              <a:gdLst>
                <a:gd name="T0" fmla="*/ 26 w 42"/>
                <a:gd name="T1" fmla="*/ 39 h 57"/>
                <a:gd name="T2" fmla="*/ 24 w 42"/>
                <a:gd name="T3" fmla="*/ 39 h 57"/>
                <a:gd name="T4" fmla="*/ 12 w 42"/>
                <a:gd name="T5" fmla="*/ 39 h 57"/>
                <a:gd name="T6" fmla="*/ 12 w 42"/>
                <a:gd name="T7" fmla="*/ 34 h 57"/>
                <a:gd name="T8" fmla="*/ 13 w 42"/>
                <a:gd name="T9" fmla="*/ 32 h 57"/>
                <a:gd name="T10" fmla="*/ 15 w 42"/>
                <a:gd name="T11" fmla="*/ 28 h 57"/>
                <a:gd name="T12" fmla="*/ 23 w 42"/>
                <a:gd name="T13" fmla="*/ 21 h 57"/>
                <a:gd name="T14" fmla="*/ 26 w 42"/>
                <a:gd name="T15" fmla="*/ 17 h 57"/>
                <a:gd name="T16" fmla="*/ 25 w 42"/>
                <a:gd name="T17" fmla="*/ 13 h 57"/>
                <a:gd name="T18" fmla="*/ 21 w 42"/>
                <a:gd name="T19" fmla="*/ 12 h 57"/>
                <a:gd name="T20" fmla="*/ 16 w 42"/>
                <a:gd name="T21" fmla="*/ 14 h 57"/>
                <a:gd name="T22" fmla="*/ 14 w 42"/>
                <a:gd name="T23" fmla="*/ 20 h 57"/>
                <a:gd name="T24" fmla="*/ 11 w 42"/>
                <a:gd name="T25" fmla="*/ 20 h 57"/>
                <a:gd name="T26" fmla="*/ 2 w 42"/>
                <a:gd name="T27" fmla="*/ 9 h 57"/>
                <a:gd name="T28" fmla="*/ 5 w 42"/>
                <a:gd name="T29" fmla="*/ 5 h 57"/>
                <a:gd name="T30" fmla="*/ 21 w 42"/>
                <a:gd name="T31" fmla="*/ 0 h 57"/>
                <a:gd name="T32" fmla="*/ 35 w 42"/>
                <a:gd name="T33" fmla="*/ 4 h 57"/>
                <a:gd name="T34" fmla="*/ 42 w 42"/>
                <a:gd name="T35" fmla="*/ 16 h 57"/>
                <a:gd name="T36" fmla="*/ 40 w 42"/>
                <a:gd name="T37" fmla="*/ 22 h 57"/>
                <a:gd name="T38" fmla="*/ 32 w 42"/>
                <a:gd name="T39" fmla="*/ 30 h 57"/>
                <a:gd name="T40" fmla="*/ 27 w 42"/>
                <a:gd name="T41" fmla="*/ 35 h 57"/>
                <a:gd name="T42" fmla="*/ 26 w 42"/>
                <a:gd name="T43" fmla="*/ 39 h 57"/>
                <a:gd name="T44" fmla="*/ 11 w 42"/>
                <a:gd name="T45" fmla="*/ 50 h 57"/>
                <a:gd name="T46" fmla="*/ 19 w 42"/>
                <a:gd name="T47" fmla="*/ 43 h 57"/>
                <a:gd name="T48" fmla="*/ 27 w 42"/>
                <a:gd name="T49" fmla="*/ 50 h 57"/>
                <a:gd name="T50" fmla="*/ 19 w 42"/>
                <a:gd name="T51" fmla="*/ 57 h 57"/>
                <a:gd name="T52" fmla="*/ 11 w 42"/>
                <a:gd name="T53" fmla="*/ 5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57">
                  <a:moveTo>
                    <a:pt x="26" y="39"/>
                  </a:moveTo>
                  <a:cubicBezTo>
                    <a:pt x="24" y="39"/>
                    <a:pt x="24" y="39"/>
                    <a:pt x="24" y="39"/>
                  </a:cubicBezTo>
                  <a:cubicBezTo>
                    <a:pt x="17" y="39"/>
                    <a:pt x="12" y="39"/>
                    <a:pt x="12" y="39"/>
                  </a:cubicBezTo>
                  <a:cubicBezTo>
                    <a:pt x="12" y="38"/>
                    <a:pt x="12" y="36"/>
                    <a:pt x="12" y="34"/>
                  </a:cubicBezTo>
                  <a:cubicBezTo>
                    <a:pt x="12" y="34"/>
                    <a:pt x="12" y="34"/>
                    <a:pt x="13" y="32"/>
                  </a:cubicBezTo>
                  <a:cubicBezTo>
                    <a:pt x="13" y="31"/>
                    <a:pt x="14" y="29"/>
                    <a:pt x="15" y="28"/>
                  </a:cubicBezTo>
                  <a:cubicBezTo>
                    <a:pt x="16" y="27"/>
                    <a:pt x="19" y="24"/>
                    <a:pt x="23" y="21"/>
                  </a:cubicBezTo>
                  <a:cubicBezTo>
                    <a:pt x="25" y="19"/>
                    <a:pt x="26" y="18"/>
                    <a:pt x="26" y="17"/>
                  </a:cubicBezTo>
                  <a:cubicBezTo>
                    <a:pt x="26" y="15"/>
                    <a:pt x="25" y="14"/>
                    <a:pt x="25" y="13"/>
                  </a:cubicBezTo>
                  <a:cubicBezTo>
                    <a:pt x="24" y="13"/>
                    <a:pt x="22" y="12"/>
                    <a:pt x="21" y="12"/>
                  </a:cubicBezTo>
                  <a:cubicBezTo>
                    <a:pt x="19" y="12"/>
                    <a:pt x="17" y="13"/>
                    <a:pt x="16" y="14"/>
                  </a:cubicBezTo>
                  <a:cubicBezTo>
                    <a:pt x="15" y="15"/>
                    <a:pt x="14" y="17"/>
                    <a:pt x="14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4" y="19"/>
                    <a:pt x="0" y="14"/>
                    <a:pt x="2" y="9"/>
                  </a:cubicBezTo>
                  <a:cubicBezTo>
                    <a:pt x="2" y="9"/>
                    <a:pt x="2" y="9"/>
                    <a:pt x="5" y="5"/>
                  </a:cubicBezTo>
                  <a:cubicBezTo>
                    <a:pt x="8" y="2"/>
                    <a:pt x="14" y="0"/>
                    <a:pt x="21" y="0"/>
                  </a:cubicBezTo>
                  <a:cubicBezTo>
                    <a:pt x="27" y="0"/>
                    <a:pt x="31" y="1"/>
                    <a:pt x="35" y="4"/>
                  </a:cubicBezTo>
                  <a:cubicBezTo>
                    <a:pt x="39" y="7"/>
                    <a:pt x="42" y="11"/>
                    <a:pt x="42" y="16"/>
                  </a:cubicBezTo>
                  <a:cubicBezTo>
                    <a:pt x="42" y="18"/>
                    <a:pt x="41" y="20"/>
                    <a:pt x="40" y="22"/>
                  </a:cubicBezTo>
                  <a:cubicBezTo>
                    <a:pt x="39" y="24"/>
                    <a:pt x="36" y="27"/>
                    <a:pt x="32" y="30"/>
                  </a:cubicBezTo>
                  <a:cubicBezTo>
                    <a:pt x="30" y="32"/>
                    <a:pt x="28" y="33"/>
                    <a:pt x="27" y="35"/>
                  </a:cubicBezTo>
                  <a:cubicBezTo>
                    <a:pt x="27" y="36"/>
                    <a:pt x="26" y="37"/>
                    <a:pt x="26" y="39"/>
                  </a:cubicBezTo>
                  <a:close/>
                  <a:moveTo>
                    <a:pt x="11" y="50"/>
                  </a:moveTo>
                  <a:cubicBezTo>
                    <a:pt x="11" y="46"/>
                    <a:pt x="15" y="43"/>
                    <a:pt x="19" y="43"/>
                  </a:cubicBezTo>
                  <a:cubicBezTo>
                    <a:pt x="23" y="43"/>
                    <a:pt x="27" y="46"/>
                    <a:pt x="27" y="50"/>
                  </a:cubicBezTo>
                  <a:cubicBezTo>
                    <a:pt x="27" y="54"/>
                    <a:pt x="23" y="57"/>
                    <a:pt x="19" y="57"/>
                  </a:cubicBezTo>
                  <a:cubicBezTo>
                    <a:pt x="15" y="57"/>
                    <a:pt x="11" y="54"/>
                    <a:pt x="11" y="5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 noEditPoints="1"/>
            </p:cNvSpPr>
            <p:nvPr/>
          </p:nvSpPr>
          <p:spPr bwMode="auto">
            <a:xfrm>
              <a:off x="3610" y="2077"/>
              <a:ext cx="100" cy="135"/>
            </a:xfrm>
            <a:custGeom>
              <a:avLst/>
              <a:gdLst>
                <a:gd name="T0" fmla="*/ 27 w 42"/>
                <a:gd name="T1" fmla="*/ 39 h 57"/>
                <a:gd name="T2" fmla="*/ 24 w 42"/>
                <a:gd name="T3" fmla="*/ 39 h 57"/>
                <a:gd name="T4" fmla="*/ 12 w 42"/>
                <a:gd name="T5" fmla="*/ 39 h 57"/>
                <a:gd name="T6" fmla="*/ 12 w 42"/>
                <a:gd name="T7" fmla="*/ 34 h 57"/>
                <a:gd name="T8" fmla="*/ 13 w 42"/>
                <a:gd name="T9" fmla="*/ 32 h 57"/>
                <a:gd name="T10" fmla="*/ 15 w 42"/>
                <a:gd name="T11" fmla="*/ 28 h 57"/>
                <a:gd name="T12" fmla="*/ 23 w 42"/>
                <a:gd name="T13" fmla="*/ 21 h 57"/>
                <a:gd name="T14" fmla="*/ 26 w 42"/>
                <a:gd name="T15" fmla="*/ 17 h 57"/>
                <a:gd name="T16" fmla="*/ 25 w 42"/>
                <a:gd name="T17" fmla="*/ 13 h 57"/>
                <a:gd name="T18" fmla="*/ 21 w 42"/>
                <a:gd name="T19" fmla="*/ 12 h 57"/>
                <a:gd name="T20" fmla="*/ 16 w 42"/>
                <a:gd name="T21" fmla="*/ 14 h 57"/>
                <a:gd name="T22" fmla="*/ 14 w 42"/>
                <a:gd name="T23" fmla="*/ 20 h 57"/>
                <a:gd name="T24" fmla="*/ 11 w 42"/>
                <a:gd name="T25" fmla="*/ 20 h 57"/>
                <a:gd name="T26" fmla="*/ 2 w 42"/>
                <a:gd name="T27" fmla="*/ 9 h 57"/>
                <a:gd name="T28" fmla="*/ 5 w 42"/>
                <a:gd name="T29" fmla="*/ 5 h 57"/>
                <a:gd name="T30" fmla="*/ 21 w 42"/>
                <a:gd name="T31" fmla="*/ 0 h 57"/>
                <a:gd name="T32" fmla="*/ 35 w 42"/>
                <a:gd name="T33" fmla="*/ 4 h 57"/>
                <a:gd name="T34" fmla="*/ 42 w 42"/>
                <a:gd name="T35" fmla="*/ 16 h 57"/>
                <a:gd name="T36" fmla="*/ 40 w 42"/>
                <a:gd name="T37" fmla="*/ 22 h 57"/>
                <a:gd name="T38" fmla="*/ 32 w 42"/>
                <a:gd name="T39" fmla="*/ 30 h 57"/>
                <a:gd name="T40" fmla="*/ 28 w 42"/>
                <a:gd name="T41" fmla="*/ 35 h 57"/>
                <a:gd name="T42" fmla="*/ 27 w 42"/>
                <a:gd name="T43" fmla="*/ 39 h 57"/>
                <a:gd name="T44" fmla="*/ 11 w 42"/>
                <a:gd name="T45" fmla="*/ 50 h 57"/>
                <a:gd name="T46" fmla="*/ 19 w 42"/>
                <a:gd name="T47" fmla="*/ 43 h 57"/>
                <a:gd name="T48" fmla="*/ 27 w 42"/>
                <a:gd name="T49" fmla="*/ 50 h 57"/>
                <a:gd name="T50" fmla="*/ 19 w 42"/>
                <a:gd name="T51" fmla="*/ 57 h 57"/>
                <a:gd name="T52" fmla="*/ 11 w 42"/>
                <a:gd name="T53" fmla="*/ 5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57">
                  <a:moveTo>
                    <a:pt x="27" y="39"/>
                  </a:moveTo>
                  <a:cubicBezTo>
                    <a:pt x="24" y="39"/>
                    <a:pt x="24" y="39"/>
                    <a:pt x="24" y="39"/>
                  </a:cubicBezTo>
                  <a:cubicBezTo>
                    <a:pt x="17" y="39"/>
                    <a:pt x="12" y="39"/>
                    <a:pt x="12" y="39"/>
                  </a:cubicBezTo>
                  <a:cubicBezTo>
                    <a:pt x="12" y="38"/>
                    <a:pt x="12" y="36"/>
                    <a:pt x="12" y="34"/>
                  </a:cubicBezTo>
                  <a:cubicBezTo>
                    <a:pt x="12" y="34"/>
                    <a:pt x="12" y="34"/>
                    <a:pt x="13" y="32"/>
                  </a:cubicBezTo>
                  <a:cubicBezTo>
                    <a:pt x="13" y="31"/>
                    <a:pt x="14" y="29"/>
                    <a:pt x="15" y="28"/>
                  </a:cubicBezTo>
                  <a:cubicBezTo>
                    <a:pt x="16" y="27"/>
                    <a:pt x="19" y="24"/>
                    <a:pt x="23" y="21"/>
                  </a:cubicBezTo>
                  <a:cubicBezTo>
                    <a:pt x="25" y="19"/>
                    <a:pt x="26" y="18"/>
                    <a:pt x="26" y="17"/>
                  </a:cubicBezTo>
                  <a:cubicBezTo>
                    <a:pt x="26" y="15"/>
                    <a:pt x="25" y="14"/>
                    <a:pt x="25" y="13"/>
                  </a:cubicBezTo>
                  <a:cubicBezTo>
                    <a:pt x="24" y="13"/>
                    <a:pt x="23" y="12"/>
                    <a:pt x="21" y="12"/>
                  </a:cubicBezTo>
                  <a:cubicBezTo>
                    <a:pt x="19" y="12"/>
                    <a:pt x="18" y="13"/>
                    <a:pt x="16" y="14"/>
                  </a:cubicBezTo>
                  <a:cubicBezTo>
                    <a:pt x="15" y="15"/>
                    <a:pt x="14" y="17"/>
                    <a:pt x="14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5" y="19"/>
                    <a:pt x="0" y="14"/>
                    <a:pt x="2" y="9"/>
                  </a:cubicBezTo>
                  <a:cubicBezTo>
                    <a:pt x="2" y="9"/>
                    <a:pt x="2" y="9"/>
                    <a:pt x="5" y="5"/>
                  </a:cubicBezTo>
                  <a:cubicBezTo>
                    <a:pt x="9" y="2"/>
                    <a:pt x="14" y="0"/>
                    <a:pt x="21" y="0"/>
                  </a:cubicBezTo>
                  <a:cubicBezTo>
                    <a:pt x="27" y="0"/>
                    <a:pt x="31" y="1"/>
                    <a:pt x="35" y="4"/>
                  </a:cubicBezTo>
                  <a:cubicBezTo>
                    <a:pt x="39" y="7"/>
                    <a:pt x="42" y="11"/>
                    <a:pt x="42" y="16"/>
                  </a:cubicBezTo>
                  <a:cubicBezTo>
                    <a:pt x="42" y="18"/>
                    <a:pt x="41" y="20"/>
                    <a:pt x="40" y="22"/>
                  </a:cubicBezTo>
                  <a:cubicBezTo>
                    <a:pt x="39" y="24"/>
                    <a:pt x="36" y="27"/>
                    <a:pt x="32" y="30"/>
                  </a:cubicBezTo>
                  <a:cubicBezTo>
                    <a:pt x="30" y="32"/>
                    <a:pt x="28" y="33"/>
                    <a:pt x="28" y="35"/>
                  </a:cubicBezTo>
                  <a:cubicBezTo>
                    <a:pt x="27" y="36"/>
                    <a:pt x="27" y="37"/>
                    <a:pt x="27" y="39"/>
                  </a:cubicBezTo>
                  <a:close/>
                  <a:moveTo>
                    <a:pt x="11" y="50"/>
                  </a:moveTo>
                  <a:cubicBezTo>
                    <a:pt x="11" y="46"/>
                    <a:pt x="15" y="43"/>
                    <a:pt x="19" y="43"/>
                  </a:cubicBezTo>
                  <a:cubicBezTo>
                    <a:pt x="24" y="43"/>
                    <a:pt x="27" y="46"/>
                    <a:pt x="27" y="50"/>
                  </a:cubicBezTo>
                  <a:cubicBezTo>
                    <a:pt x="27" y="54"/>
                    <a:pt x="24" y="57"/>
                    <a:pt x="19" y="57"/>
                  </a:cubicBezTo>
                  <a:cubicBezTo>
                    <a:pt x="15" y="57"/>
                    <a:pt x="11" y="54"/>
                    <a:pt x="11" y="50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/>
            </p:cNvSpPr>
            <p:nvPr/>
          </p:nvSpPr>
          <p:spPr bwMode="auto">
            <a:xfrm>
              <a:off x="4408" y="2058"/>
              <a:ext cx="206" cy="116"/>
            </a:xfrm>
            <a:custGeom>
              <a:avLst/>
              <a:gdLst>
                <a:gd name="T0" fmla="*/ 56 w 87"/>
                <a:gd name="T1" fmla="*/ 49 h 49"/>
                <a:gd name="T2" fmla="*/ 74 w 87"/>
                <a:gd name="T3" fmla="*/ 38 h 49"/>
                <a:gd name="T4" fmla="*/ 84 w 87"/>
                <a:gd name="T5" fmla="*/ 12 h 49"/>
                <a:gd name="T6" fmla="*/ 76 w 87"/>
                <a:gd name="T7" fmla="*/ 0 h 49"/>
                <a:gd name="T8" fmla="*/ 56 w 87"/>
                <a:gd name="T9" fmla="*/ 0 h 49"/>
                <a:gd name="T10" fmla="*/ 31 w 87"/>
                <a:gd name="T11" fmla="*/ 0 h 49"/>
                <a:gd name="T12" fmla="*/ 10 w 87"/>
                <a:gd name="T13" fmla="*/ 0 h 49"/>
                <a:gd name="T14" fmla="*/ 3 w 87"/>
                <a:gd name="T15" fmla="*/ 12 h 49"/>
                <a:gd name="T16" fmla="*/ 13 w 87"/>
                <a:gd name="T17" fmla="*/ 38 h 49"/>
                <a:gd name="T18" fmla="*/ 30 w 87"/>
                <a:gd name="T19" fmla="*/ 49 h 49"/>
                <a:gd name="T20" fmla="*/ 56 w 87"/>
                <a:gd name="T2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49">
                  <a:moveTo>
                    <a:pt x="56" y="49"/>
                  </a:moveTo>
                  <a:cubicBezTo>
                    <a:pt x="63" y="49"/>
                    <a:pt x="71" y="44"/>
                    <a:pt x="74" y="38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7" y="5"/>
                    <a:pt x="83" y="0"/>
                    <a:pt x="7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9" y="0"/>
                    <a:pt x="38" y="0"/>
                    <a:pt x="3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3" y="12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6" y="44"/>
                    <a:pt x="23" y="49"/>
                    <a:pt x="30" y="49"/>
                  </a:cubicBezTo>
                  <a:lnTo>
                    <a:pt x="56" y="49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Oval 131"/>
            <p:cNvSpPr>
              <a:spLocks noChangeArrowheads="1"/>
            </p:cNvSpPr>
            <p:nvPr/>
          </p:nvSpPr>
          <p:spPr bwMode="auto">
            <a:xfrm>
              <a:off x="4443" y="2207"/>
              <a:ext cx="36" cy="36"/>
            </a:xfrm>
            <a:prstGeom prst="ellipse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Oval 132"/>
            <p:cNvSpPr>
              <a:spLocks noChangeArrowheads="1"/>
            </p:cNvSpPr>
            <p:nvPr/>
          </p:nvSpPr>
          <p:spPr bwMode="auto">
            <a:xfrm>
              <a:off x="4536" y="2207"/>
              <a:ext cx="35" cy="36"/>
            </a:xfrm>
            <a:prstGeom prst="ellipse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/>
            </p:cNvSpPr>
            <p:nvPr/>
          </p:nvSpPr>
          <p:spPr bwMode="auto">
            <a:xfrm>
              <a:off x="4332" y="2084"/>
              <a:ext cx="246" cy="121"/>
            </a:xfrm>
            <a:custGeom>
              <a:avLst/>
              <a:gdLst>
                <a:gd name="T0" fmla="*/ 43 w 104"/>
                <a:gd name="T1" fmla="*/ 51 h 51"/>
                <a:gd name="T2" fmla="*/ 39 w 104"/>
                <a:gd name="T3" fmla="*/ 48 h 51"/>
                <a:gd name="T4" fmla="*/ 22 w 104"/>
                <a:gd name="T5" fmla="*/ 9 h 51"/>
                <a:gd name="T6" fmla="*/ 5 w 104"/>
                <a:gd name="T7" fmla="*/ 9 h 51"/>
                <a:gd name="T8" fmla="*/ 0 w 104"/>
                <a:gd name="T9" fmla="*/ 5 h 51"/>
                <a:gd name="T10" fmla="*/ 5 w 104"/>
                <a:gd name="T11" fmla="*/ 0 h 51"/>
                <a:gd name="T12" fmla="*/ 25 w 104"/>
                <a:gd name="T13" fmla="*/ 0 h 51"/>
                <a:gd name="T14" fmla="*/ 29 w 104"/>
                <a:gd name="T15" fmla="*/ 3 h 51"/>
                <a:gd name="T16" fmla="*/ 45 w 104"/>
                <a:gd name="T17" fmla="*/ 42 h 51"/>
                <a:gd name="T18" fmla="*/ 100 w 104"/>
                <a:gd name="T19" fmla="*/ 42 h 51"/>
                <a:gd name="T20" fmla="*/ 104 w 104"/>
                <a:gd name="T21" fmla="*/ 47 h 51"/>
                <a:gd name="T22" fmla="*/ 100 w 104"/>
                <a:gd name="T23" fmla="*/ 51 h 51"/>
                <a:gd name="T24" fmla="*/ 43 w 104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51">
                  <a:moveTo>
                    <a:pt x="43" y="51"/>
                  </a:moveTo>
                  <a:cubicBezTo>
                    <a:pt x="39" y="48"/>
                    <a:pt x="39" y="48"/>
                    <a:pt x="39" y="4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2" y="42"/>
                    <a:pt x="104" y="44"/>
                    <a:pt x="104" y="47"/>
                  </a:cubicBezTo>
                  <a:cubicBezTo>
                    <a:pt x="104" y="49"/>
                    <a:pt x="102" y="51"/>
                    <a:pt x="100" y="51"/>
                  </a:cubicBezTo>
                  <a:lnTo>
                    <a:pt x="43" y="51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Oval 134"/>
            <p:cNvSpPr>
              <a:spLocks noChangeArrowheads="1"/>
            </p:cNvSpPr>
            <p:nvPr/>
          </p:nvSpPr>
          <p:spPr bwMode="auto">
            <a:xfrm>
              <a:off x="4860" y="2214"/>
              <a:ext cx="35" cy="34"/>
            </a:xfrm>
            <a:prstGeom prst="ellipse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Oval 135"/>
            <p:cNvSpPr>
              <a:spLocks noChangeArrowheads="1"/>
            </p:cNvSpPr>
            <p:nvPr/>
          </p:nvSpPr>
          <p:spPr bwMode="auto">
            <a:xfrm>
              <a:off x="4955" y="2214"/>
              <a:ext cx="35" cy="34"/>
            </a:xfrm>
            <a:prstGeom prst="ellipse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/>
            </p:cNvSpPr>
            <p:nvPr/>
          </p:nvSpPr>
          <p:spPr bwMode="auto">
            <a:xfrm>
              <a:off x="4751" y="2091"/>
              <a:ext cx="246" cy="119"/>
            </a:xfrm>
            <a:custGeom>
              <a:avLst/>
              <a:gdLst>
                <a:gd name="T0" fmla="*/ 42 w 104"/>
                <a:gd name="T1" fmla="*/ 50 h 50"/>
                <a:gd name="T2" fmla="*/ 38 w 104"/>
                <a:gd name="T3" fmla="*/ 47 h 50"/>
                <a:gd name="T4" fmla="*/ 22 w 104"/>
                <a:gd name="T5" fmla="*/ 8 h 50"/>
                <a:gd name="T6" fmla="*/ 4 w 104"/>
                <a:gd name="T7" fmla="*/ 8 h 50"/>
                <a:gd name="T8" fmla="*/ 0 w 104"/>
                <a:gd name="T9" fmla="*/ 4 h 50"/>
                <a:gd name="T10" fmla="*/ 4 w 104"/>
                <a:gd name="T11" fmla="*/ 0 h 50"/>
                <a:gd name="T12" fmla="*/ 24 w 104"/>
                <a:gd name="T13" fmla="*/ 0 h 50"/>
                <a:gd name="T14" fmla="*/ 28 w 104"/>
                <a:gd name="T15" fmla="*/ 2 h 50"/>
                <a:gd name="T16" fmla="*/ 45 w 104"/>
                <a:gd name="T17" fmla="*/ 41 h 50"/>
                <a:gd name="T18" fmla="*/ 99 w 104"/>
                <a:gd name="T19" fmla="*/ 41 h 50"/>
                <a:gd name="T20" fmla="*/ 104 w 104"/>
                <a:gd name="T21" fmla="*/ 46 h 50"/>
                <a:gd name="T22" fmla="*/ 99 w 104"/>
                <a:gd name="T23" fmla="*/ 50 h 50"/>
                <a:gd name="T24" fmla="*/ 42 w 104"/>
                <a:gd name="T2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50">
                  <a:moveTo>
                    <a:pt x="42" y="50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99" y="41"/>
                    <a:pt x="99" y="41"/>
                    <a:pt x="99" y="41"/>
                  </a:cubicBezTo>
                  <a:cubicBezTo>
                    <a:pt x="102" y="41"/>
                    <a:pt x="104" y="43"/>
                    <a:pt x="104" y="46"/>
                  </a:cubicBezTo>
                  <a:cubicBezTo>
                    <a:pt x="104" y="48"/>
                    <a:pt x="102" y="50"/>
                    <a:pt x="99" y="50"/>
                  </a:cubicBezTo>
                  <a:lnTo>
                    <a:pt x="42" y="50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/>
            </p:cNvSpPr>
            <p:nvPr/>
          </p:nvSpPr>
          <p:spPr bwMode="auto">
            <a:xfrm>
              <a:off x="4827" y="2063"/>
              <a:ext cx="203" cy="118"/>
            </a:xfrm>
            <a:custGeom>
              <a:avLst/>
              <a:gdLst>
                <a:gd name="T0" fmla="*/ 58 w 86"/>
                <a:gd name="T1" fmla="*/ 26 h 50"/>
                <a:gd name="T2" fmla="*/ 74 w 86"/>
                <a:gd name="T3" fmla="*/ 11 h 50"/>
                <a:gd name="T4" fmla="*/ 83 w 86"/>
                <a:gd name="T5" fmla="*/ 14 h 50"/>
                <a:gd name="T6" fmla="*/ 84 w 86"/>
                <a:gd name="T7" fmla="*/ 12 h 50"/>
                <a:gd name="T8" fmla="*/ 76 w 86"/>
                <a:gd name="T9" fmla="*/ 0 h 50"/>
                <a:gd name="T10" fmla="*/ 56 w 86"/>
                <a:gd name="T11" fmla="*/ 0 h 50"/>
                <a:gd name="T12" fmla="*/ 30 w 86"/>
                <a:gd name="T13" fmla="*/ 0 h 50"/>
                <a:gd name="T14" fmla="*/ 10 w 86"/>
                <a:gd name="T15" fmla="*/ 0 h 50"/>
                <a:gd name="T16" fmla="*/ 2 w 86"/>
                <a:gd name="T17" fmla="*/ 12 h 50"/>
                <a:gd name="T18" fmla="*/ 13 w 86"/>
                <a:gd name="T19" fmla="*/ 38 h 50"/>
                <a:gd name="T20" fmla="*/ 30 w 86"/>
                <a:gd name="T21" fmla="*/ 50 h 50"/>
                <a:gd name="T22" fmla="*/ 56 w 86"/>
                <a:gd name="T23" fmla="*/ 50 h 50"/>
                <a:gd name="T24" fmla="*/ 71 w 86"/>
                <a:gd name="T25" fmla="*/ 42 h 50"/>
                <a:gd name="T26" fmla="*/ 58 w 86"/>
                <a:gd name="T27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" h="50">
                  <a:moveTo>
                    <a:pt x="58" y="26"/>
                  </a:moveTo>
                  <a:cubicBezTo>
                    <a:pt x="58" y="18"/>
                    <a:pt x="65" y="11"/>
                    <a:pt x="74" y="11"/>
                  </a:cubicBezTo>
                  <a:cubicBezTo>
                    <a:pt x="77" y="11"/>
                    <a:pt x="80" y="12"/>
                    <a:pt x="83" y="14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6" y="6"/>
                    <a:pt x="83" y="0"/>
                    <a:pt x="7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9" y="0"/>
                    <a:pt x="37" y="0"/>
                    <a:pt x="3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3" y="0"/>
                    <a:pt x="0" y="6"/>
                    <a:pt x="2" y="12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5" y="44"/>
                    <a:pt x="23" y="50"/>
                    <a:pt x="30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62" y="50"/>
                    <a:pt x="68" y="46"/>
                    <a:pt x="71" y="42"/>
                  </a:cubicBezTo>
                  <a:cubicBezTo>
                    <a:pt x="64" y="41"/>
                    <a:pt x="58" y="34"/>
                    <a:pt x="58" y="26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 noEditPoints="1"/>
            </p:cNvSpPr>
            <p:nvPr/>
          </p:nvSpPr>
          <p:spPr bwMode="auto">
            <a:xfrm>
              <a:off x="4969" y="2094"/>
              <a:ext cx="64" cy="61"/>
            </a:xfrm>
            <a:custGeom>
              <a:avLst/>
              <a:gdLst>
                <a:gd name="T0" fmla="*/ 22 w 27"/>
                <a:gd name="T1" fmla="*/ 3 h 26"/>
                <a:gd name="T2" fmla="*/ 14 w 27"/>
                <a:gd name="T3" fmla="*/ 0 h 26"/>
                <a:gd name="T4" fmla="*/ 0 w 27"/>
                <a:gd name="T5" fmla="*/ 13 h 26"/>
                <a:gd name="T6" fmla="*/ 13 w 27"/>
                <a:gd name="T7" fmla="*/ 26 h 26"/>
                <a:gd name="T8" fmla="*/ 14 w 27"/>
                <a:gd name="T9" fmla="*/ 26 h 26"/>
                <a:gd name="T10" fmla="*/ 27 w 27"/>
                <a:gd name="T11" fmla="*/ 13 h 26"/>
                <a:gd name="T12" fmla="*/ 22 w 27"/>
                <a:gd name="T13" fmla="*/ 3 h 26"/>
                <a:gd name="T14" fmla="*/ 18 w 27"/>
                <a:gd name="T15" fmla="*/ 15 h 26"/>
                <a:gd name="T16" fmla="*/ 22 w 27"/>
                <a:gd name="T17" fmla="*/ 19 h 26"/>
                <a:gd name="T18" fmla="*/ 22 w 27"/>
                <a:gd name="T19" fmla="*/ 22 h 26"/>
                <a:gd name="T20" fmla="*/ 21 w 27"/>
                <a:gd name="T21" fmla="*/ 22 h 26"/>
                <a:gd name="T22" fmla="*/ 19 w 27"/>
                <a:gd name="T23" fmla="*/ 22 h 26"/>
                <a:gd name="T24" fmla="*/ 16 w 27"/>
                <a:gd name="T25" fmla="*/ 18 h 26"/>
                <a:gd name="T26" fmla="*/ 14 w 27"/>
                <a:gd name="T27" fmla="*/ 16 h 26"/>
                <a:gd name="T28" fmla="*/ 8 w 27"/>
                <a:gd name="T29" fmla="*/ 22 h 26"/>
                <a:gd name="T30" fmla="*/ 6 w 27"/>
                <a:gd name="T31" fmla="*/ 22 h 26"/>
                <a:gd name="T32" fmla="*/ 5 w 27"/>
                <a:gd name="T33" fmla="*/ 22 h 26"/>
                <a:gd name="T34" fmla="*/ 5 w 27"/>
                <a:gd name="T35" fmla="*/ 19 h 26"/>
                <a:gd name="T36" fmla="*/ 11 w 27"/>
                <a:gd name="T37" fmla="*/ 13 h 26"/>
                <a:gd name="T38" fmla="*/ 5 w 27"/>
                <a:gd name="T39" fmla="*/ 7 h 26"/>
                <a:gd name="T40" fmla="*/ 5 w 27"/>
                <a:gd name="T41" fmla="*/ 5 h 26"/>
                <a:gd name="T42" fmla="*/ 8 w 27"/>
                <a:gd name="T43" fmla="*/ 5 h 26"/>
                <a:gd name="T44" fmla="*/ 14 w 27"/>
                <a:gd name="T45" fmla="*/ 11 h 26"/>
                <a:gd name="T46" fmla="*/ 19 w 27"/>
                <a:gd name="T47" fmla="*/ 5 h 26"/>
                <a:gd name="T48" fmla="*/ 22 w 27"/>
                <a:gd name="T49" fmla="*/ 4 h 26"/>
                <a:gd name="T50" fmla="*/ 22 w 27"/>
                <a:gd name="T51" fmla="*/ 5 h 26"/>
                <a:gd name="T52" fmla="*/ 22 w 27"/>
                <a:gd name="T53" fmla="*/ 7 h 26"/>
                <a:gd name="T54" fmla="*/ 19 w 27"/>
                <a:gd name="T55" fmla="*/ 10 h 26"/>
                <a:gd name="T56" fmla="*/ 16 w 27"/>
                <a:gd name="T57" fmla="*/ 13 h 26"/>
                <a:gd name="T58" fmla="*/ 18 w 27"/>
                <a:gd name="T5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26">
                  <a:moveTo>
                    <a:pt x="22" y="3"/>
                  </a:moveTo>
                  <a:cubicBezTo>
                    <a:pt x="20" y="1"/>
                    <a:pt x="17" y="0"/>
                    <a:pt x="14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21" y="26"/>
                    <a:pt x="27" y="21"/>
                    <a:pt x="27" y="13"/>
                  </a:cubicBezTo>
                  <a:cubicBezTo>
                    <a:pt x="27" y="9"/>
                    <a:pt x="25" y="6"/>
                    <a:pt x="22" y="3"/>
                  </a:cubicBezTo>
                  <a:close/>
                  <a:moveTo>
                    <a:pt x="18" y="15"/>
                  </a:moveTo>
                  <a:cubicBezTo>
                    <a:pt x="22" y="19"/>
                    <a:pt x="22" y="19"/>
                    <a:pt x="22" y="19"/>
                  </a:cubicBezTo>
                  <a:cubicBezTo>
                    <a:pt x="23" y="20"/>
                    <a:pt x="23" y="21"/>
                    <a:pt x="22" y="22"/>
                  </a:cubicBezTo>
                  <a:cubicBezTo>
                    <a:pt x="22" y="22"/>
                    <a:pt x="21" y="22"/>
                    <a:pt x="21" y="22"/>
                  </a:cubicBezTo>
                  <a:cubicBezTo>
                    <a:pt x="20" y="22"/>
                    <a:pt x="20" y="22"/>
                    <a:pt x="19" y="22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1"/>
                    <a:pt x="4" y="20"/>
                    <a:pt x="5" y="19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6"/>
                    <a:pt x="5" y="5"/>
                  </a:cubicBezTo>
                  <a:cubicBezTo>
                    <a:pt x="6" y="4"/>
                    <a:pt x="7" y="4"/>
                    <a:pt x="8" y="5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4"/>
                    <a:pt x="21" y="4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6"/>
                    <a:pt x="23" y="7"/>
                    <a:pt x="22" y="7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6" y="13"/>
                    <a:pt x="16" y="13"/>
                    <a:pt x="16" y="13"/>
                  </a:cubicBezTo>
                  <a:lnTo>
                    <a:pt x="18" y="15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/>
            </p:cNvSpPr>
            <p:nvPr/>
          </p:nvSpPr>
          <p:spPr bwMode="auto">
            <a:xfrm>
              <a:off x="2754" y="2060"/>
              <a:ext cx="128" cy="24"/>
            </a:xfrm>
            <a:custGeom>
              <a:avLst/>
              <a:gdLst>
                <a:gd name="T0" fmla="*/ 0 w 54"/>
                <a:gd name="T1" fmla="*/ 10 h 10"/>
                <a:gd name="T2" fmla="*/ 0 w 54"/>
                <a:gd name="T3" fmla="*/ 10 h 10"/>
                <a:gd name="T4" fmla="*/ 7 w 54"/>
                <a:gd name="T5" fmla="*/ 0 h 10"/>
                <a:gd name="T6" fmla="*/ 46 w 54"/>
                <a:gd name="T7" fmla="*/ 0 h 10"/>
                <a:gd name="T8" fmla="*/ 54 w 54"/>
                <a:gd name="T9" fmla="*/ 10 h 10"/>
                <a:gd name="T10" fmla="*/ 0 w 54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10"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3" y="0"/>
                    <a:pt x="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0" y="0"/>
                    <a:pt x="54" y="5"/>
                    <a:pt x="54" y="1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/>
            </p:cNvSpPr>
            <p:nvPr/>
          </p:nvSpPr>
          <p:spPr bwMode="auto">
            <a:xfrm>
              <a:off x="2799" y="2051"/>
              <a:ext cx="38" cy="7"/>
            </a:xfrm>
            <a:custGeom>
              <a:avLst/>
              <a:gdLst>
                <a:gd name="T0" fmla="*/ 0 w 16"/>
                <a:gd name="T1" fmla="*/ 3 h 3"/>
                <a:gd name="T2" fmla="*/ 0 w 16"/>
                <a:gd name="T3" fmla="*/ 3 h 3"/>
                <a:gd name="T4" fmla="*/ 3 w 16"/>
                <a:gd name="T5" fmla="*/ 0 h 3"/>
                <a:gd name="T6" fmla="*/ 13 w 16"/>
                <a:gd name="T7" fmla="*/ 0 h 3"/>
                <a:gd name="T8" fmla="*/ 16 w 16"/>
                <a:gd name="T9" fmla="*/ 3 h 3"/>
                <a:gd name="T10" fmla="*/ 0 w 16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2"/>
                    <a:pt x="16" y="3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1"/>
            <p:cNvSpPr>
              <a:spLocks noEditPoints="1"/>
            </p:cNvSpPr>
            <p:nvPr/>
          </p:nvSpPr>
          <p:spPr bwMode="auto">
            <a:xfrm>
              <a:off x="2756" y="2091"/>
              <a:ext cx="123" cy="169"/>
            </a:xfrm>
            <a:custGeom>
              <a:avLst/>
              <a:gdLst>
                <a:gd name="T0" fmla="*/ 50 w 52"/>
                <a:gd name="T1" fmla="*/ 0 h 71"/>
                <a:gd name="T2" fmla="*/ 2 w 52"/>
                <a:gd name="T3" fmla="*/ 0 h 71"/>
                <a:gd name="T4" fmla="*/ 0 w 52"/>
                <a:gd name="T5" fmla="*/ 7 h 71"/>
                <a:gd name="T6" fmla="*/ 0 w 52"/>
                <a:gd name="T7" fmla="*/ 58 h 71"/>
                <a:gd name="T8" fmla="*/ 13 w 52"/>
                <a:gd name="T9" fmla="*/ 71 h 71"/>
                <a:gd name="T10" fmla="*/ 39 w 52"/>
                <a:gd name="T11" fmla="*/ 71 h 71"/>
                <a:gd name="T12" fmla="*/ 52 w 52"/>
                <a:gd name="T13" fmla="*/ 58 h 71"/>
                <a:gd name="T14" fmla="*/ 52 w 52"/>
                <a:gd name="T15" fmla="*/ 7 h 71"/>
                <a:gd name="T16" fmla="*/ 50 w 52"/>
                <a:gd name="T17" fmla="*/ 0 h 71"/>
                <a:gd name="T18" fmla="*/ 13 w 52"/>
                <a:gd name="T19" fmla="*/ 55 h 71"/>
                <a:gd name="T20" fmla="*/ 10 w 52"/>
                <a:gd name="T21" fmla="*/ 58 h 71"/>
                <a:gd name="T22" fmla="*/ 7 w 52"/>
                <a:gd name="T23" fmla="*/ 55 h 71"/>
                <a:gd name="T24" fmla="*/ 7 w 52"/>
                <a:gd name="T25" fmla="*/ 28 h 71"/>
                <a:gd name="T26" fmla="*/ 10 w 52"/>
                <a:gd name="T27" fmla="*/ 25 h 71"/>
                <a:gd name="T28" fmla="*/ 13 w 52"/>
                <a:gd name="T29" fmla="*/ 28 h 71"/>
                <a:gd name="T30" fmla="*/ 13 w 52"/>
                <a:gd name="T31" fmla="*/ 55 h 71"/>
                <a:gd name="T32" fmla="*/ 23 w 52"/>
                <a:gd name="T33" fmla="*/ 55 h 71"/>
                <a:gd name="T34" fmla="*/ 21 w 52"/>
                <a:gd name="T35" fmla="*/ 58 h 71"/>
                <a:gd name="T36" fmla="*/ 18 w 52"/>
                <a:gd name="T37" fmla="*/ 55 h 71"/>
                <a:gd name="T38" fmla="*/ 18 w 52"/>
                <a:gd name="T39" fmla="*/ 13 h 71"/>
                <a:gd name="T40" fmla="*/ 21 w 52"/>
                <a:gd name="T41" fmla="*/ 10 h 71"/>
                <a:gd name="T42" fmla="*/ 23 w 52"/>
                <a:gd name="T43" fmla="*/ 13 h 71"/>
                <a:gd name="T44" fmla="*/ 23 w 52"/>
                <a:gd name="T45" fmla="*/ 55 h 71"/>
                <a:gd name="T46" fmla="*/ 34 w 52"/>
                <a:gd name="T47" fmla="*/ 55 h 71"/>
                <a:gd name="T48" fmla="*/ 31 w 52"/>
                <a:gd name="T49" fmla="*/ 58 h 71"/>
                <a:gd name="T50" fmla="*/ 28 w 52"/>
                <a:gd name="T51" fmla="*/ 55 h 71"/>
                <a:gd name="T52" fmla="*/ 28 w 52"/>
                <a:gd name="T53" fmla="*/ 13 h 71"/>
                <a:gd name="T54" fmla="*/ 31 w 52"/>
                <a:gd name="T55" fmla="*/ 10 h 71"/>
                <a:gd name="T56" fmla="*/ 34 w 52"/>
                <a:gd name="T57" fmla="*/ 13 h 71"/>
                <a:gd name="T58" fmla="*/ 34 w 52"/>
                <a:gd name="T59" fmla="*/ 55 h 71"/>
                <a:gd name="T60" fmla="*/ 45 w 52"/>
                <a:gd name="T61" fmla="*/ 55 h 71"/>
                <a:gd name="T62" fmla="*/ 42 w 52"/>
                <a:gd name="T63" fmla="*/ 58 h 71"/>
                <a:gd name="T64" fmla="*/ 39 w 52"/>
                <a:gd name="T65" fmla="*/ 55 h 71"/>
                <a:gd name="T66" fmla="*/ 39 w 52"/>
                <a:gd name="T67" fmla="*/ 28 h 71"/>
                <a:gd name="T68" fmla="*/ 42 w 52"/>
                <a:gd name="T69" fmla="*/ 25 h 71"/>
                <a:gd name="T70" fmla="*/ 45 w 52"/>
                <a:gd name="T71" fmla="*/ 28 h 71"/>
                <a:gd name="T72" fmla="*/ 45 w 52"/>
                <a:gd name="T73" fmla="*/ 5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" h="71">
                  <a:moveTo>
                    <a:pt x="5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5"/>
                    <a:pt x="6" y="71"/>
                    <a:pt x="13" y="71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46" y="71"/>
                    <a:pt x="52" y="65"/>
                    <a:pt x="52" y="58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4"/>
                    <a:pt x="51" y="2"/>
                    <a:pt x="50" y="0"/>
                  </a:cubicBezTo>
                  <a:close/>
                  <a:moveTo>
                    <a:pt x="13" y="55"/>
                  </a:moveTo>
                  <a:cubicBezTo>
                    <a:pt x="13" y="57"/>
                    <a:pt x="12" y="58"/>
                    <a:pt x="10" y="58"/>
                  </a:cubicBezTo>
                  <a:cubicBezTo>
                    <a:pt x="8" y="58"/>
                    <a:pt x="7" y="57"/>
                    <a:pt x="7" y="55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6"/>
                    <a:pt x="8" y="25"/>
                    <a:pt x="10" y="25"/>
                  </a:cubicBezTo>
                  <a:cubicBezTo>
                    <a:pt x="12" y="25"/>
                    <a:pt x="13" y="26"/>
                    <a:pt x="13" y="28"/>
                  </a:cubicBezTo>
                  <a:lnTo>
                    <a:pt x="13" y="55"/>
                  </a:lnTo>
                  <a:close/>
                  <a:moveTo>
                    <a:pt x="23" y="55"/>
                  </a:moveTo>
                  <a:cubicBezTo>
                    <a:pt x="23" y="57"/>
                    <a:pt x="22" y="58"/>
                    <a:pt x="21" y="58"/>
                  </a:cubicBezTo>
                  <a:cubicBezTo>
                    <a:pt x="19" y="58"/>
                    <a:pt x="18" y="57"/>
                    <a:pt x="18" y="55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9" y="10"/>
                    <a:pt x="21" y="10"/>
                  </a:cubicBezTo>
                  <a:cubicBezTo>
                    <a:pt x="22" y="10"/>
                    <a:pt x="23" y="12"/>
                    <a:pt x="23" y="13"/>
                  </a:cubicBezTo>
                  <a:lnTo>
                    <a:pt x="23" y="55"/>
                  </a:lnTo>
                  <a:close/>
                  <a:moveTo>
                    <a:pt x="34" y="55"/>
                  </a:moveTo>
                  <a:cubicBezTo>
                    <a:pt x="34" y="57"/>
                    <a:pt x="33" y="58"/>
                    <a:pt x="31" y="58"/>
                  </a:cubicBezTo>
                  <a:cubicBezTo>
                    <a:pt x="30" y="58"/>
                    <a:pt x="28" y="57"/>
                    <a:pt x="28" y="55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2"/>
                    <a:pt x="30" y="10"/>
                    <a:pt x="31" y="10"/>
                  </a:cubicBezTo>
                  <a:cubicBezTo>
                    <a:pt x="33" y="10"/>
                    <a:pt x="34" y="12"/>
                    <a:pt x="34" y="13"/>
                  </a:cubicBezTo>
                  <a:lnTo>
                    <a:pt x="34" y="55"/>
                  </a:lnTo>
                  <a:close/>
                  <a:moveTo>
                    <a:pt x="45" y="55"/>
                  </a:moveTo>
                  <a:cubicBezTo>
                    <a:pt x="45" y="57"/>
                    <a:pt x="43" y="58"/>
                    <a:pt x="42" y="58"/>
                  </a:cubicBezTo>
                  <a:cubicBezTo>
                    <a:pt x="40" y="58"/>
                    <a:pt x="39" y="57"/>
                    <a:pt x="39" y="55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6"/>
                    <a:pt x="40" y="25"/>
                    <a:pt x="42" y="25"/>
                  </a:cubicBezTo>
                  <a:cubicBezTo>
                    <a:pt x="43" y="25"/>
                    <a:pt x="45" y="26"/>
                    <a:pt x="45" y="28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2"/>
            <p:cNvSpPr>
              <a:spLocks/>
            </p:cNvSpPr>
            <p:nvPr/>
          </p:nvSpPr>
          <p:spPr bwMode="auto">
            <a:xfrm>
              <a:off x="3149" y="2067"/>
              <a:ext cx="106" cy="183"/>
            </a:xfrm>
            <a:custGeom>
              <a:avLst/>
              <a:gdLst>
                <a:gd name="T0" fmla="*/ 44 w 45"/>
                <a:gd name="T1" fmla="*/ 73 h 77"/>
                <a:gd name="T2" fmla="*/ 38 w 45"/>
                <a:gd name="T3" fmla="*/ 73 h 77"/>
                <a:gd name="T4" fmla="*/ 31 w 45"/>
                <a:gd name="T5" fmla="*/ 66 h 77"/>
                <a:gd name="T6" fmla="*/ 31 w 45"/>
                <a:gd name="T7" fmla="*/ 56 h 77"/>
                <a:gd name="T8" fmla="*/ 31 w 45"/>
                <a:gd name="T9" fmla="*/ 55 h 77"/>
                <a:gd name="T10" fmla="*/ 31 w 45"/>
                <a:gd name="T11" fmla="*/ 55 h 77"/>
                <a:gd name="T12" fmla="*/ 31 w 45"/>
                <a:gd name="T13" fmla="*/ 51 h 77"/>
                <a:gd name="T14" fmla="*/ 23 w 45"/>
                <a:gd name="T15" fmla="*/ 51 h 77"/>
                <a:gd name="T16" fmla="*/ 18 w 45"/>
                <a:gd name="T17" fmla="*/ 50 h 77"/>
                <a:gd name="T18" fmla="*/ 18 w 45"/>
                <a:gd name="T19" fmla="*/ 50 h 77"/>
                <a:gd name="T20" fmla="*/ 17 w 45"/>
                <a:gd name="T21" fmla="*/ 49 h 77"/>
                <a:gd name="T22" fmla="*/ 15 w 45"/>
                <a:gd name="T23" fmla="*/ 48 h 77"/>
                <a:gd name="T24" fmla="*/ 12 w 45"/>
                <a:gd name="T25" fmla="*/ 42 h 77"/>
                <a:gd name="T26" fmla="*/ 14 w 45"/>
                <a:gd name="T27" fmla="*/ 36 h 77"/>
                <a:gd name="T28" fmla="*/ 17 w 45"/>
                <a:gd name="T29" fmla="*/ 31 h 77"/>
                <a:gd name="T30" fmla="*/ 18 w 45"/>
                <a:gd name="T31" fmla="*/ 30 h 77"/>
                <a:gd name="T32" fmla="*/ 18 w 45"/>
                <a:gd name="T33" fmla="*/ 29 h 77"/>
                <a:gd name="T34" fmla="*/ 19 w 45"/>
                <a:gd name="T35" fmla="*/ 29 h 77"/>
                <a:gd name="T36" fmla="*/ 21 w 45"/>
                <a:gd name="T37" fmla="*/ 25 h 77"/>
                <a:gd name="T38" fmla="*/ 22 w 45"/>
                <a:gd name="T39" fmla="*/ 24 h 77"/>
                <a:gd name="T40" fmla="*/ 22 w 45"/>
                <a:gd name="T41" fmla="*/ 23 h 77"/>
                <a:gd name="T42" fmla="*/ 34 w 45"/>
                <a:gd name="T43" fmla="*/ 3 h 77"/>
                <a:gd name="T44" fmla="*/ 35 w 45"/>
                <a:gd name="T45" fmla="*/ 2 h 77"/>
                <a:gd name="T46" fmla="*/ 35 w 45"/>
                <a:gd name="T47" fmla="*/ 2 h 77"/>
                <a:gd name="T48" fmla="*/ 36 w 45"/>
                <a:gd name="T49" fmla="*/ 1 h 77"/>
                <a:gd name="T50" fmla="*/ 31 w 45"/>
                <a:gd name="T51" fmla="*/ 0 h 77"/>
                <a:gd name="T52" fmla="*/ 24 w 45"/>
                <a:gd name="T53" fmla="*/ 4 h 77"/>
                <a:gd name="T54" fmla="*/ 20 w 45"/>
                <a:gd name="T55" fmla="*/ 13 h 77"/>
                <a:gd name="T56" fmla="*/ 7 w 45"/>
                <a:gd name="T57" fmla="*/ 35 h 77"/>
                <a:gd name="T58" fmla="*/ 2 w 45"/>
                <a:gd name="T59" fmla="*/ 44 h 77"/>
                <a:gd name="T60" fmla="*/ 0 w 45"/>
                <a:gd name="T61" fmla="*/ 49 h 77"/>
                <a:gd name="T62" fmla="*/ 2 w 45"/>
                <a:gd name="T63" fmla="*/ 54 h 77"/>
                <a:gd name="T64" fmla="*/ 9 w 45"/>
                <a:gd name="T65" fmla="*/ 56 h 77"/>
                <a:gd name="T66" fmla="*/ 17 w 45"/>
                <a:gd name="T67" fmla="*/ 56 h 77"/>
                <a:gd name="T68" fmla="*/ 17 w 45"/>
                <a:gd name="T69" fmla="*/ 71 h 77"/>
                <a:gd name="T70" fmla="*/ 23 w 45"/>
                <a:gd name="T71" fmla="*/ 77 h 77"/>
                <a:gd name="T72" fmla="*/ 40 w 45"/>
                <a:gd name="T73" fmla="*/ 77 h 77"/>
                <a:gd name="T74" fmla="*/ 45 w 45"/>
                <a:gd name="T75" fmla="*/ 73 h 77"/>
                <a:gd name="T76" fmla="*/ 45 w 45"/>
                <a:gd name="T77" fmla="*/ 73 h 77"/>
                <a:gd name="T78" fmla="*/ 44 w 45"/>
                <a:gd name="T79" fmla="*/ 7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" h="77">
                  <a:moveTo>
                    <a:pt x="44" y="73"/>
                  </a:moveTo>
                  <a:cubicBezTo>
                    <a:pt x="38" y="73"/>
                    <a:pt x="38" y="73"/>
                    <a:pt x="38" y="73"/>
                  </a:cubicBezTo>
                  <a:cubicBezTo>
                    <a:pt x="34" y="73"/>
                    <a:pt x="31" y="70"/>
                    <a:pt x="31" y="6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0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7" y="49"/>
                    <a:pt x="16" y="49"/>
                    <a:pt x="15" y="48"/>
                  </a:cubicBezTo>
                  <a:cubicBezTo>
                    <a:pt x="14" y="47"/>
                    <a:pt x="12" y="45"/>
                    <a:pt x="12" y="42"/>
                  </a:cubicBezTo>
                  <a:cubicBezTo>
                    <a:pt x="12" y="40"/>
                    <a:pt x="13" y="38"/>
                    <a:pt x="14" y="36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8"/>
                    <a:pt x="20" y="26"/>
                    <a:pt x="21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6" y="16"/>
                    <a:pt x="31" y="8"/>
                    <a:pt x="34" y="3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4" y="0"/>
                    <a:pt x="33" y="0"/>
                    <a:pt x="31" y="0"/>
                  </a:cubicBezTo>
                  <a:cubicBezTo>
                    <a:pt x="29" y="0"/>
                    <a:pt x="26" y="1"/>
                    <a:pt x="24" y="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6" y="19"/>
                    <a:pt x="10" y="29"/>
                    <a:pt x="7" y="3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1" y="46"/>
                    <a:pt x="0" y="48"/>
                    <a:pt x="0" y="49"/>
                  </a:cubicBezTo>
                  <a:cubicBezTo>
                    <a:pt x="0" y="51"/>
                    <a:pt x="1" y="53"/>
                    <a:pt x="2" y="54"/>
                  </a:cubicBezTo>
                  <a:cubicBezTo>
                    <a:pt x="4" y="55"/>
                    <a:pt x="6" y="56"/>
                    <a:pt x="9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74"/>
                    <a:pt x="20" y="77"/>
                    <a:pt x="23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2" y="77"/>
                    <a:pt x="45" y="75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lnTo>
                    <a:pt x="44" y="73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/>
            </p:cNvSpPr>
            <p:nvPr/>
          </p:nvSpPr>
          <p:spPr bwMode="auto">
            <a:xfrm>
              <a:off x="3184" y="2051"/>
              <a:ext cx="154" cy="182"/>
            </a:xfrm>
            <a:custGeom>
              <a:avLst/>
              <a:gdLst>
                <a:gd name="T0" fmla="*/ 63 w 65"/>
                <a:gd name="T1" fmla="*/ 44 h 77"/>
                <a:gd name="T2" fmla="*/ 63 w 65"/>
                <a:gd name="T3" fmla="*/ 44 h 77"/>
                <a:gd name="T4" fmla="*/ 59 w 65"/>
                <a:gd name="T5" fmla="*/ 37 h 77"/>
                <a:gd name="T6" fmla="*/ 43 w 65"/>
                <a:gd name="T7" fmla="*/ 11 h 77"/>
                <a:gd name="T8" fmla="*/ 39 w 65"/>
                <a:gd name="T9" fmla="*/ 5 h 77"/>
                <a:gd name="T10" fmla="*/ 32 w 65"/>
                <a:gd name="T11" fmla="*/ 0 h 77"/>
                <a:gd name="T12" fmla="*/ 26 w 65"/>
                <a:gd name="T13" fmla="*/ 5 h 77"/>
                <a:gd name="T14" fmla="*/ 22 w 65"/>
                <a:gd name="T15" fmla="*/ 10 h 77"/>
                <a:gd name="T16" fmla="*/ 22 w 65"/>
                <a:gd name="T17" fmla="*/ 11 h 77"/>
                <a:gd name="T18" fmla="*/ 22 w 65"/>
                <a:gd name="T19" fmla="*/ 11 h 77"/>
                <a:gd name="T20" fmla="*/ 22 w 65"/>
                <a:gd name="T21" fmla="*/ 11 h 77"/>
                <a:gd name="T22" fmla="*/ 10 w 65"/>
                <a:gd name="T23" fmla="*/ 30 h 77"/>
                <a:gd name="T24" fmla="*/ 10 w 65"/>
                <a:gd name="T25" fmla="*/ 31 h 77"/>
                <a:gd name="T26" fmla="*/ 10 w 65"/>
                <a:gd name="T27" fmla="*/ 31 h 77"/>
                <a:gd name="T28" fmla="*/ 6 w 65"/>
                <a:gd name="T29" fmla="*/ 37 h 77"/>
                <a:gd name="T30" fmla="*/ 3 w 65"/>
                <a:gd name="T31" fmla="*/ 41 h 77"/>
                <a:gd name="T32" fmla="*/ 3 w 65"/>
                <a:gd name="T33" fmla="*/ 42 h 77"/>
                <a:gd name="T34" fmla="*/ 2 w 65"/>
                <a:gd name="T35" fmla="*/ 43 h 77"/>
                <a:gd name="T36" fmla="*/ 2 w 65"/>
                <a:gd name="T37" fmla="*/ 44 h 77"/>
                <a:gd name="T38" fmla="*/ 0 w 65"/>
                <a:gd name="T39" fmla="*/ 49 h 77"/>
                <a:gd name="T40" fmla="*/ 2 w 65"/>
                <a:gd name="T41" fmla="*/ 53 h 77"/>
                <a:gd name="T42" fmla="*/ 3 w 65"/>
                <a:gd name="T43" fmla="*/ 54 h 77"/>
                <a:gd name="T44" fmla="*/ 3 w 65"/>
                <a:gd name="T45" fmla="*/ 54 h 77"/>
                <a:gd name="T46" fmla="*/ 8 w 65"/>
                <a:gd name="T47" fmla="*/ 55 h 77"/>
                <a:gd name="T48" fmla="*/ 17 w 65"/>
                <a:gd name="T49" fmla="*/ 55 h 77"/>
                <a:gd name="T50" fmla="*/ 17 w 65"/>
                <a:gd name="T51" fmla="*/ 55 h 77"/>
                <a:gd name="T52" fmla="*/ 18 w 65"/>
                <a:gd name="T53" fmla="*/ 55 h 77"/>
                <a:gd name="T54" fmla="*/ 18 w 65"/>
                <a:gd name="T55" fmla="*/ 62 h 77"/>
                <a:gd name="T56" fmla="*/ 18 w 65"/>
                <a:gd name="T57" fmla="*/ 62 h 77"/>
                <a:gd name="T58" fmla="*/ 18 w 65"/>
                <a:gd name="T59" fmla="*/ 63 h 77"/>
                <a:gd name="T60" fmla="*/ 18 w 65"/>
                <a:gd name="T61" fmla="*/ 73 h 77"/>
                <a:gd name="T62" fmla="*/ 23 w 65"/>
                <a:gd name="T63" fmla="*/ 77 h 77"/>
                <a:gd name="T64" fmla="*/ 29 w 65"/>
                <a:gd name="T65" fmla="*/ 77 h 77"/>
                <a:gd name="T66" fmla="*/ 30 w 65"/>
                <a:gd name="T67" fmla="*/ 77 h 77"/>
                <a:gd name="T68" fmla="*/ 31 w 65"/>
                <a:gd name="T69" fmla="*/ 77 h 77"/>
                <a:gd name="T70" fmla="*/ 42 w 65"/>
                <a:gd name="T71" fmla="*/ 77 h 77"/>
                <a:gd name="T72" fmla="*/ 46 w 65"/>
                <a:gd name="T73" fmla="*/ 73 h 77"/>
                <a:gd name="T74" fmla="*/ 46 w 65"/>
                <a:gd name="T75" fmla="*/ 60 h 77"/>
                <a:gd name="T76" fmla="*/ 46 w 65"/>
                <a:gd name="T77" fmla="*/ 59 h 77"/>
                <a:gd name="T78" fmla="*/ 46 w 65"/>
                <a:gd name="T79" fmla="*/ 58 h 77"/>
                <a:gd name="T80" fmla="*/ 46 w 65"/>
                <a:gd name="T81" fmla="*/ 55 h 77"/>
                <a:gd name="T82" fmla="*/ 46 w 65"/>
                <a:gd name="T83" fmla="*/ 55 h 77"/>
                <a:gd name="T84" fmla="*/ 47 w 65"/>
                <a:gd name="T85" fmla="*/ 55 h 77"/>
                <a:gd name="T86" fmla="*/ 48 w 65"/>
                <a:gd name="T87" fmla="*/ 55 h 77"/>
                <a:gd name="T88" fmla="*/ 48 w 65"/>
                <a:gd name="T89" fmla="*/ 55 h 77"/>
                <a:gd name="T90" fmla="*/ 48 w 65"/>
                <a:gd name="T91" fmla="*/ 55 h 77"/>
                <a:gd name="T92" fmla="*/ 56 w 65"/>
                <a:gd name="T93" fmla="*/ 55 h 77"/>
                <a:gd name="T94" fmla="*/ 65 w 65"/>
                <a:gd name="T95" fmla="*/ 49 h 77"/>
                <a:gd name="T96" fmla="*/ 63 w 65"/>
                <a:gd name="T97" fmla="*/ 4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" h="77">
                  <a:moveTo>
                    <a:pt x="63" y="44"/>
                  </a:moveTo>
                  <a:cubicBezTo>
                    <a:pt x="63" y="44"/>
                    <a:pt x="63" y="44"/>
                    <a:pt x="63" y="44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5" y="30"/>
                    <a:pt x="48" y="19"/>
                    <a:pt x="43" y="11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7" y="1"/>
                    <a:pt x="35" y="0"/>
                    <a:pt x="32" y="0"/>
                  </a:cubicBezTo>
                  <a:cubicBezTo>
                    <a:pt x="30" y="0"/>
                    <a:pt x="28" y="1"/>
                    <a:pt x="26" y="5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19" y="16"/>
                    <a:pt x="14" y="24"/>
                    <a:pt x="10" y="30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8" y="33"/>
                    <a:pt x="7" y="36"/>
                    <a:pt x="6" y="3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1" y="46"/>
                    <a:pt x="0" y="48"/>
                    <a:pt x="0" y="49"/>
                  </a:cubicBezTo>
                  <a:cubicBezTo>
                    <a:pt x="0" y="51"/>
                    <a:pt x="1" y="52"/>
                    <a:pt x="2" y="53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5" y="55"/>
                    <a:pt x="6" y="55"/>
                    <a:pt x="8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5"/>
                    <a:pt x="21" y="77"/>
                    <a:pt x="23" y="77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4" y="77"/>
                    <a:pt x="46" y="75"/>
                    <a:pt x="46" y="73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62" y="55"/>
                    <a:pt x="65" y="53"/>
                    <a:pt x="65" y="49"/>
                  </a:cubicBezTo>
                  <a:cubicBezTo>
                    <a:pt x="65" y="48"/>
                    <a:pt x="64" y="46"/>
                    <a:pt x="63" y="44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Oval 144"/>
            <p:cNvSpPr>
              <a:spLocks noChangeArrowheads="1"/>
            </p:cNvSpPr>
            <p:nvPr/>
          </p:nvSpPr>
          <p:spPr bwMode="auto">
            <a:xfrm>
              <a:off x="1963" y="2224"/>
              <a:ext cx="36" cy="36"/>
            </a:xfrm>
            <a:prstGeom prst="ellipse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Oval 145"/>
            <p:cNvSpPr>
              <a:spLocks noChangeArrowheads="1"/>
            </p:cNvSpPr>
            <p:nvPr/>
          </p:nvSpPr>
          <p:spPr bwMode="auto">
            <a:xfrm>
              <a:off x="1871" y="2224"/>
              <a:ext cx="33" cy="36"/>
            </a:xfrm>
            <a:prstGeom prst="ellipse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/>
            </p:cNvSpPr>
            <p:nvPr/>
          </p:nvSpPr>
          <p:spPr bwMode="auto">
            <a:xfrm>
              <a:off x="1864" y="2103"/>
              <a:ext cx="241" cy="119"/>
            </a:xfrm>
            <a:custGeom>
              <a:avLst/>
              <a:gdLst>
                <a:gd name="T0" fmla="*/ 61 w 102"/>
                <a:gd name="T1" fmla="*/ 50 h 50"/>
                <a:gd name="T2" fmla="*/ 64 w 102"/>
                <a:gd name="T3" fmla="*/ 47 h 50"/>
                <a:gd name="T4" fmla="*/ 81 w 102"/>
                <a:gd name="T5" fmla="*/ 9 h 50"/>
                <a:gd name="T6" fmla="*/ 98 w 102"/>
                <a:gd name="T7" fmla="*/ 9 h 50"/>
                <a:gd name="T8" fmla="*/ 102 w 102"/>
                <a:gd name="T9" fmla="*/ 4 h 50"/>
                <a:gd name="T10" fmla="*/ 98 w 102"/>
                <a:gd name="T11" fmla="*/ 0 h 50"/>
                <a:gd name="T12" fmla="*/ 78 w 102"/>
                <a:gd name="T13" fmla="*/ 0 h 50"/>
                <a:gd name="T14" fmla="*/ 74 w 102"/>
                <a:gd name="T15" fmla="*/ 3 h 50"/>
                <a:gd name="T16" fmla="*/ 58 w 102"/>
                <a:gd name="T17" fmla="*/ 42 h 50"/>
                <a:gd name="T18" fmla="*/ 4 w 102"/>
                <a:gd name="T19" fmla="*/ 42 h 50"/>
                <a:gd name="T20" fmla="*/ 0 w 102"/>
                <a:gd name="T21" fmla="*/ 46 h 50"/>
                <a:gd name="T22" fmla="*/ 4 w 102"/>
                <a:gd name="T23" fmla="*/ 50 h 50"/>
                <a:gd name="T24" fmla="*/ 61 w 102"/>
                <a:gd name="T2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50">
                  <a:moveTo>
                    <a:pt x="61" y="50"/>
                  </a:moveTo>
                  <a:cubicBezTo>
                    <a:pt x="64" y="47"/>
                    <a:pt x="64" y="47"/>
                    <a:pt x="64" y="47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101" y="9"/>
                    <a:pt x="102" y="7"/>
                    <a:pt x="102" y="4"/>
                  </a:cubicBezTo>
                  <a:cubicBezTo>
                    <a:pt x="102" y="2"/>
                    <a:pt x="101" y="0"/>
                    <a:pt x="9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2" y="42"/>
                    <a:pt x="0" y="43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lnTo>
                    <a:pt x="61" y="50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 noEditPoints="1"/>
            </p:cNvSpPr>
            <p:nvPr/>
          </p:nvSpPr>
          <p:spPr bwMode="auto">
            <a:xfrm>
              <a:off x="1829" y="2077"/>
              <a:ext cx="203" cy="116"/>
            </a:xfrm>
            <a:custGeom>
              <a:avLst/>
              <a:gdLst>
                <a:gd name="T0" fmla="*/ 76 w 86"/>
                <a:gd name="T1" fmla="*/ 0 h 49"/>
                <a:gd name="T2" fmla="*/ 56 w 86"/>
                <a:gd name="T3" fmla="*/ 0 h 49"/>
                <a:gd name="T4" fmla="*/ 31 w 86"/>
                <a:gd name="T5" fmla="*/ 0 h 49"/>
                <a:gd name="T6" fmla="*/ 11 w 86"/>
                <a:gd name="T7" fmla="*/ 0 h 49"/>
                <a:gd name="T8" fmla="*/ 3 w 86"/>
                <a:gd name="T9" fmla="*/ 12 h 49"/>
                <a:gd name="T10" fmla="*/ 13 w 86"/>
                <a:gd name="T11" fmla="*/ 37 h 49"/>
                <a:gd name="T12" fmla="*/ 31 w 86"/>
                <a:gd name="T13" fmla="*/ 49 h 49"/>
                <a:gd name="T14" fmla="*/ 56 w 86"/>
                <a:gd name="T15" fmla="*/ 49 h 49"/>
                <a:gd name="T16" fmla="*/ 73 w 86"/>
                <a:gd name="T17" fmla="*/ 37 h 49"/>
                <a:gd name="T18" fmla="*/ 83 w 86"/>
                <a:gd name="T19" fmla="*/ 12 h 49"/>
                <a:gd name="T20" fmla="*/ 76 w 86"/>
                <a:gd name="T21" fmla="*/ 0 h 49"/>
                <a:gd name="T22" fmla="*/ 64 w 86"/>
                <a:gd name="T23" fmla="*/ 39 h 49"/>
                <a:gd name="T24" fmla="*/ 21 w 86"/>
                <a:gd name="T25" fmla="*/ 39 h 49"/>
                <a:gd name="T26" fmla="*/ 20 w 86"/>
                <a:gd name="T27" fmla="*/ 36 h 49"/>
                <a:gd name="T28" fmla="*/ 21 w 86"/>
                <a:gd name="T29" fmla="*/ 34 h 49"/>
                <a:gd name="T30" fmla="*/ 64 w 86"/>
                <a:gd name="T31" fmla="*/ 34 h 49"/>
                <a:gd name="T32" fmla="*/ 66 w 86"/>
                <a:gd name="T33" fmla="*/ 36 h 49"/>
                <a:gd name="T34" fmla="*/ 64 w 86"/>
                <a:gd name="T35" fmla="*/ 39 h 49"/>
                <a:gd name="T36" fmla="*/ 70 w 86"/>
                <a:gd name="T37" fmla="*/ 25 h 49"/>
                <a:gd name="T38" fmla="*/ 16 w 86"/>
                <a:gd name="T39" fmla="*/ 25 h 49"/>
                <a:gd name="T40" fmla="*/ 14 w 86"/>
                <a:gd name="T41" fmla="*/ 23 h 49"/>
                <a:gd name="T42" fmla="*/ 16 w 86"/>
                <a:gd name="T43" fmla="*/ 21 h 49"/>
                <a:gd name="T44" fmla="*/ 70 w 86"/>
                <a:gd name="T45" fmla="*/ 21 h 49"/>
                <a:gd name="T46" fmla="*/ 72 w 86"/>
                <a:gd name="T47" fmla="*/ 23 h 49"/>
                <a:gd name="T48" fmla="*/ 70 w 86"/>
                <a:gd name="T49" fmla="*/ 25 h 49"/>
                <a:gd name="T50" fmla="*/ 74 w 86"/>
                <a:gd name="T51" fmla="*/ 12 h 49"/>
                <a:gd name="T52" fmla="*/ 12 w 86"/>
                <a:gd name="T53" fmla="*/ 12 h 49"/>
                <a:gd name="T54" fmla="*/ 9 w 86"/>
                <a:gd name="T55" fmla="*/ 10 h 49"/>
                <a:gd name="T56" fmla="*/ 12 w 86"/>
                <a:gd name="T57" fmla="*/ 7 h 49"/>
                <a:gd name="T58" fmla="*/ 74 w 86"/>
                <a:gd name="T59" fmla="*/ 7 h 49"/>
                <a:gd name="T60" fmla="*/ 76 w 86"/>
                <a:gd name="T61" fmla="*/ 10 h 49"/>
                <a:gd name="T62" fmla="*/ 74 w 86"/>
                <a:gd name="T63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6" h="49">
                  <a:moveTo>
                    <a:pt x="7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9" y="0"/>
                    <a:pt x="38" y="0"/>
                    <a:pt x="3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0" y="5"/>
                    <a:pt x="3" y="12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6" y="43"/>
                    <a:pt x="24" y="49"/>
                    <a:pt x="31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63" y="49"/>
                    <a:pt x="71" y="43"/>
                    <a:pt x="73" y="37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6" y="5"/>
                    <a:pt x="82" y="0"/>
                    <a:pt x="76" y="0"/>
                  </a:cubicBezTo>
                  <a:close/>
                  <a:moveTo>
                    <a:pt x="64" y="39"/>
                  </a:move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8"/>
                    <a:pt x="20" y="36"/>
                  </a:cubicBezTo>
                  <a:cubicBezTo>
                    <a:pt x="20" y="35"/>
                    <a:pt x="20" y="34"/>
                    <a:pt x="21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34"/>
                    <a:pt x="66" y="35"/>
                    <a:pt x="66" y="36"/>
                  </a:cubicBezTo>
                  <a:cubicBezTo>
                    <a:pt x="66" y="38"/>
                    <a:pt x="65" y="39"/>
                    <a:pt x="64" y="39"/>
                  </a:cubicBezTo>
                  <a:close/>
                  <a:moveTo>
                    <a:pt x="70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4" y="25"/>
                    <a:pt x="14" y="24"/>
                    <a:pt x="14" y="23"/>
                  </a:cubicBezTo>
                  <a:cubicBezTo>
                    <a:pt x="14" y="22"/>
                    <a:pt x="14" y="21"/>
                    <a:pt x="16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2" y="22"/>
                    <a:pt x="72" y="23"/>
                  </a:cubicBezTo>
                  <a:cubicBezTo>
                    <a:pt x="72" y="24"/>
                    <a:pt x="71" y="25"/>
                    <a:pt x="70" y="25"/>
                  </a:cubicBezTo>
                  <a:close/>
                  <a:moveTo>
                    <a:pt x="74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0" y="12"/>
                    <a:pt x="9" y="11"/>
                    <a:pt x="9" y="10"/>
                  </a:cubicBezTo>
                  <a:cubicBezTo>
                    <a:pt x="9" y="8"/>
                    <a:pt x="10" y="7"/>
                    <a:pt x="12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5" y="7"/>
                    <a:pt x="76" y="8"/>
                    <a:pt x="76" y="10"/>
                  </a:cubicBezTo>
                  <a:cubicBezTo>
                    <a:pt x="76" y="11"/>
                    <a:pt x="75" y="12"/>
                    <a:pt x="74" y="12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8"/>
            <p:cNvSpPr>
              <a:spLocks noEditPoints="1"/>
            </p:cNvSpPr>
            <p:nvPr/>
          </p:nvSpPr>
          <p:spPr bwMode="auto">
            <a:xfrm>
              <a:off x="5563" y="1614"/>
              <a:ext cx="279" cy="197"/>
            </a:xfrm>
            <a:custGeom>
              <a:avLst/>
              <a:gdLst>
                <a:gd name="T0" fmla="*/ 53 w 118"/>
                <a:gd name="T1" fmla="*/ 76 h 83"/>
                <a:gd name="T2" fmla="*/ 16 w 118"/>
                <a:gd name="T3" fmla="*/ 66 h 83"/>
                <a:gd name="T4" fmla="*/ 0 w 118"/>
                <a:gd name="T5" fmla="*/ 42 h 83"/>
                <a:gd name="T6" fmla="*/ 15 w 118"/>
                <a:gd name="T7" fmla="*/ 19 h 83"/>
                <a:gd name="T8" fmla="*/ 51 w 118"/>
                <a:gd name="T9" fmla="*/ 8 h 83"/>
                <a:gd name="T10" fmla="*/ 73 w 118"/>
                <a:gd name="T11" fmla="*/ 0 h 83"/>
                <a:gd name="T12" fmla="*/ 102 w 118"/>
                <a:gd name="T13" fmla="*/ 19 h 83"/>
                <a:gd name="T14" fmla="*/ 118 w 118"/>
                <a:gd name="T15" fmla="*/ 42 h 83"/>
                <a:gd name="T16" fmla="*/ 101 w 118"/>
                <a:gd name="T17" fmla="*/ 66 h 83"/>
                <a:gd name="T18" fmla="*/ 73 w 118"/>
                <a:gd name="T19" fmla="*/ 83 h 83"/>
                <a:gd name="T20" fmla="*/ 53 w 118"/>
                <a:gd name="T21" fmla="*/ 76 h 83"/>
                <a:gd name="T22" fmla="*/ 54 w 118"/>
                <a:gd name="T23" fmla="*/ 13 h 83"/>
                <a:gd name="T24" fmla="*/ 54 w 118"/>
                <a:gd name="T25" fmla="*/ 13 h 83"/>
                <a:gd name="T26" fmla="*/ 53 w 118"/>
                <a:gd name="T27" fmla="*/ 13 h 83"/>
                <a:gd name="T28" fmla="*/ 18 w 118"/>
                <a:gd name="T29" fmla="*/ 23 h 83"/>
                <a:gd name="T30" fmla="*/ 5 w 118"/>
                <a:gd name="T31" fmla="*/ 42 h 83"/>
                <a:gd name="T32" fmla="*/ 19 w 118"/>
                <a:gd name="T33" fmla="*/ 61 h 83"/>
                <a:gd name="T34" fmla="*/ 54 w 118"/>
                <a:gd name="T35" fmla="*/ 71 h 83"/>
                <a:gd name="T36" fmla="*/ 55 w 118"/>
                <a:gd name="T37" fmla="*/ 71 h 83"/>
                <a:gd name="T38" fmla="*/ 56 w 118"/>
                <a:gd name="T39" fmla="*/ 72 h 83"/>
                <a:gd name="T40" fmla="*/ 73 w 118"/>
                <a:gd name="T41" fmla="*/ 78 h 83"/>
                <a:gd name="T42" fmla="*/ 97 w 118"/>
                <a:gd name="T43" fmla="*/ 63 h 83"/>
                <a:gd name="T44" fmla="*/ 97 w 118"/>
                <a:gd name="T45" fmla="*/ 62 h 83"/>
                <a:gd name="T46" fmla="*/ 98 w 118"/>
                <a:gd name="T47" fmla="*/ 62 h 83"/>
                <a:gd name="T48" fmla="*/ 113 w 118"/>
                <a:gd name="T49" fmla="*/ 42 h 83"/>
                <a:gd name="T50" fmla="*/ 99 w 118"/>
                <a:gd name="T51" fmla="*/ 23 h 83"/>
                <a:gd name="T52" fmla="*/ 98 w 118"/>
                <a:gd name="T53" fmla="*/ 23 h 83"/>
                <a:gd name="T54" fmla="*/ 98 w 118"/>
                <a:gd name="T55" fmla="*/ 22 h 83"/>
                <a:gd name="T56" fmla="*/ 73 w 118"/>
                <a:gd name="T57" fmla="*/ 5 h 83"/>
                <a:gd name="T58" fmla="*/ 54 w 118"/>
                <a:gd name="T59" fmla="*/ 1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8" h="83">
                  <a:moveTo>
                    <a:pt x="53" y="76"/>
                  </a:moveTo>
                  <a:cubicBezTo>
                    <a:pt x="39" y="76"/>
                    <a:pt x="26" y="72"/>
                    <a:pt x="16" y="66"/>
                  </a:cubicBezTo>
                  <a:cubicBezTo>
                    <a:pt x="6" y="60"/>
                    <a:pt x="0" y="52"/>
                    <a:pt x="0" y="42"/>
                  </a:cubicBezTo>
                  <a:cubicBezTo>
                    <a:pt x="0" y="33"/>
                    <a:pt x="6" y="25"/>
                    <a:pt x="15" y="19"/>
                  </a:cubicBezTo>
                  <a:cubicBezTo>
                    <a:pt x="25" y="13"/>
                    <a:pt x="37" y="9"/>
                    <a:pt x="51" y="8"/>
                  </a:cubicBezTo>
                  <a:cubicBezTo>
                    <a:pt x="57" y="3"/>
                    <a:pt x="65" y="0"/>
                    <a:pt x="73" y="0"/>
                  </a:cubicBezTo>
                  <a:cubicBezTo>
                    <a:pt x="85" y="0"/>
                    <a:pt x="96" y="7"/>
                    <a:pt x="102" y="19"/>
                  </a:cubicBezTo>
                  <a:cubicBezTo>
                    <a:pt x="112" y="25"/>
                    <a:pt x="118" y="33"/>
                    <a:pt x="118" y="42"/>
                  </a:cubicBezTo>
                  <a:cubicBezTo>
                    <a:pt x="118" y="52"/>
                    <a:pt x="111" y="60"/>
                    <a:pt x="101" y="66"/>
                  </a:cubicBezTo>
                  <a:cubicBezTo>
                    <a:pt x="95" y="76"/>
                    <a:pt x="84" y="83"/>
                    <a:pt x="73" y="83"/>
                  </a:cubicBezTo>
                  <a:cubicBezTo>
                    <a:pt x="65" y="83"/>
                    <a:pt x="59" y="81"/>
                    <a:pt x="53" y="76"/>
                  </a:cubicBezTo>
                  <a:close/>
                  <a:moveTo>
                    <a:pt x="54" y="13"/>
                  </a:moveTo>
                  <a:cubicBezTo>
                    <a:pt x="54" y="13"/>
                    <a:pt x="54" y="13"/>
                    <a:pt x="54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39" y="14"/>
                    <a:pt x="27" y="18"/>
                    <a:pt x="18" y="23"/>
                  </a:cubicBezTo>
                  <a:cubicBezTo>
                    <a:pt x="10" y="29"/>
                    <a:pt x="5" y="35"/>
                    <a:pt x="5" y="42"/>
                  </a:cubicBezTo>
                  <a:cubicBezTo>
                    <a:pt x="5" y="49"/>
                    <a:pt x="10" y="56"/>
                    <a:pt x="19" y="61"/>
                  </a:cubicBezTo>
                  <a:cubicBezTo>
                    <a:pt x="28" y="67"/>
                    <a:pt x="40" y="71"/>
                    <a:pt x="54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61" y="75"/>
                    <a:pt x="66" y="78"/>
                    <a:pt x="73" y="78"/>
                  </a:cubicBezTo>
                  <a:cubicBezTo>
                    <a:pt x="82" y="78"/>
                    <a:pt x="91" y="72"/>
                    <a:pt x="97" y="63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107" y="57"/>
                    <a:pt x="113" y="49"/>
                    <a:pt x="113" y="42"/>
                  </a:cubicBezTo>
                  <a:cubicBezTo>
                    <a:pt x="113" y="35"/>
                    <a:pt x="108" y="28"/>
                    <a:pt x="99" y="23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3" y="12"/>
                    <a:pt x="83" y="5"/>
                    <a:pt x="73" y="5"/>
                  </a:cubicBezTo>
                  <a:cubicBezTo>
                    <a:pt x="66" y="5"/>
                    <a:pt x="59" y="8"/>
                    <a:pt x="54" y="13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9"/>
            <p:cNvSpPr>
              <a:spLocks noEditPoints="1"/>
            </p:cNvSpPr>
            <p:nvPr/>
          </p:nvSpPr>
          <p:spPr bwMode="auto">
            <a:xfrm>
              <a:off x="5624" y="1790"/>
              <a:ext cx="64" cy="57"/>
            </a:xfrm>
            <a:custGeom>
              <a:avLst/>
              <a:gdLst>
                <a:gd name="T0" fmla="*/ 0 w 27"/>
                <a:gd name="T1" fmla="*/ 12 h 24"/>
                <a:gd name="T2" fmla="*/ 13 w 27"/>
                <a:gd name="T3" fmla="*/ 0 h 24"/>
                <a:gd name="T4" fmla="*/ 27 w 27"/>
                <a:gd name="T5" fmla="*/ 12 h 24"/>
                <a:gd name="T6" fmla="*/ 13 w 27"/>
                <a:gd name="T7" fmla="*/ 24 h 24"/>
                <a:gd name="T8" fmla="*/ 0 w 27"/>
                <a:gd name="T9" fmla="*/ 12 h 24"/>
                <a:gd name="T10" fmla="*/ 7 w 27"/>
                <a:gd name="T11" fmla="*/ 7 h 24"/>
                <a:gd name="T12" fmla="*/ 5 w 27"/>
                <a:gd name="T13" fmla="*/ 12 h 24"/>
                <a:gd name="T14" fmla="*/ 7 w 27"/>
                <a:gd name="T15" fmla="*/ 17 h 24"/>
                <a:gd name="T16" fmla="*/ 13 w 27"/>
                <a:gd name="T17" fmla="*/ 19 h 24"/>
                <a:gd name="T18" fmla="*/ 20 w 27"/>
                <a:gd name="T19" fmla="*/ 17 h 24"/>
                <a:gd name="T20" fmla="*/ 22 w 27"/>
                <a:gd name="T21" fmla="*/ 12 h 24"/>
                <a:gd name="T22" fmla="*/ 20 w 27"/>
                <a:gd name="T23" fmla="*/ 7 h 24"/>
                <a:gd name="T24" fmla="*/ 13 w 27"/>
                <a:gd name="T25" fmla="*/ 5 h 24"/>
                <a:gd name="T26" fmla="*/ 7 w 27"/>
                <a:gd name="T2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24">
                  <a:moveTo>
                    <a:pt x="0" y="12"/>
                  </a:moveTo>
                  <a:cubicBezTo>
                    <a:pt x="0" y="5"/>
                    <a:pt x="6" y="0"/>
                    <a:pt x="13" y="0"/>
                  </a:cubicBezTo>
                  <a:cubicBezTo>
                    <a:pt x="21" y="0"/>
                    <a:pt x="27" y="5"/>
                    <a:pt x="27" y="12"/>
                  </a:cubicBezTo>
                  <a:cubicBezTo>
                    <a:pt x="27" y="19"/>
                    <a:pt x="21" y="24"/>
                    <a:pt x="13" y="24"/>
                  </a:cubicBezTo>
                  <a:cubicBezTo>
                    <a:pt x="6" y="24"/>
                    <a:pt x="0" y="19"/>
                    <a:pt x="0" y="12"/>
                  </a:cubicBezTo>
                  <a:close/>
                  <a:moveTo>
                    <a:pt x="7" y="7"/>
                  </a:moveTo>
                  <a:cubicBezTo>
                    <a:pt x="6" y="9"/>
                    <a:pt x="5" y="10"/>
                    <a:pt x="5" y="12"/>
                  </a:cubicBezTo>
                  <a:cubicBezTo>
                    <a:pt x="5" y="14"/>
                    <a:pt x="6" y="16"/>
                    <a:pt x="7" y="17"/>
                  </a:cubicBezTo>
                  <a:cubicBezTo>
                    <a:pt x="9" y="18"/>
                    <a:pt x="11" y="19"/>
                    <a:pt x="13" y="19"/>
                  </a:cubicBezTo>
                  <a:cubicBezTo>
                    <a:pt x="16" y="19"/>
                    <a:pt x="18" y="18"/>
                    <a:pt x="20" y="17"/>
                  </a:cubicBezTo>
                  <a:cubicBezTo>
                    <a:pt x="21" y="16"/>
                    <a:pt x="22" y="14"/>
                    <a:pt x="22" y="12"/>
                  </a:cubicBezTo>
                  <a:cubicBezTo>
                    <a:pt x="22" y="10"/>
                    <a:pt x="21" y="9"/>
                    <a:pt x="20" y="7"/>
                  </a:cubicBezTo>
                  <a:cubicBezTo>
                    <a:pt x="18" y="6"/>
                    <a:pt x="16" y="5"/>
                    <a:pt x="13" y="5"/>
                  </a:cubicBezTo>
                  <a:cubicBezTo>
                    <a:pt x="11" y="5"/>
                    <a:pt x="9" y="6"/>
                    <a:pt x="7" y="7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50"/>
            <p:cNvSpPr>
              <a:spLocks noEditPoints="1"/>
            </p:cNvSpPr>
            <p:nvPr/>
          </p:nvSpPr>
          <p:spPr bwMode="auto">
            <a:xfrm>
              <a:off x="5646" y="1847"/>
              <a:ext cx="47" cy="45"/>
            </a:xfrm>
            <a:custGeom>
              <a:avLst/>
              <a:gdLst>
                <a:gd name="T0" fmla="*/ 0 w 20"/>
                <a:gd name="T1" fmla="*/ 9 h 19"/>
                <a:gd name="T2" fmla="*/ 10 w 20"/>
                <a:gd name="T3" fmla="*/ 0 h 19"/>
                <a:gd name="T4" fmla="*/ 20 w 20"/>
                <a:gd name="T5" fmla="*/ 9 h 19"/>
                <a:gd name="T6" fmla="*/ 10 w 20"/>
                <a:gd name="T7" fmla="*/ 19 h 19"/>
                <a:gd name="T8" fmla="*/ 0 w 20"/>
                <a:gd name="T9" fmla="*/ 9 h 19"/>
                <a:gd name="T10" fmla="*/ 5 w 20"/>
                <a:gd name="T11" fmla="*/ 9 h 19"/>
                <a:gd name="T12" fmla="*/ 10 w 20"/>
                <a:gd name="T13" fmla="*/ 14 h 19"/>
                <a:gd name="T14" fmla="*/ 15 w 20"/>
                <a:gd name="T15" fmla="*/ 9 h 19"/>
                <a:gd name="T16" fmla="*/ 10 w 20"/>
                <a:gd name="T17" fmla="*/ 5 h 19"/>
                <a:gd name="T18" fmla="*/ 5 w 20"/>
                <a:gd name="T1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9">
                  <a:moveTo>
                    <a:pt x="0" y="9"/>
                  </a:moveTo>
                  <a:cubicBezTo>
                    <a:pt x="0" y="4"/>
                    <a:pt x="5" y="0"/>
                    <a:pt x="10" y="0"/>
                  </a:cubicBezTo>
                  <a:cubicBezTo>
                    <a:pt x="16" y="0"/>
                    <a:pt x="20" y="4"/>
                    <a:pt x="20" y="9"/>
                  </a:cubicBezTo>
                  <a:cubicBezTo>
                    <a:pt x="20" y="15"/>
                    <a:pt x="16" y="19"/>
                    <a:pt x="10" y="19"/>
                  </a:cubicBezTo>
                  <a:cubicBezTo>
                    <a:pt x="5" y="19"/>
                    <a:pt x="0" y="15"/>
                    <a:pt x="0" y="9"/>
                  </a:cubicBezTo>
                  <a:close/>
                  <a:moveTo>
                    <a:pt x="5" y="9"/>
                  </a:moveTo>
                  <a:cubicBezTo>
                    <a:pt x="5" y="12"/>
                    <a:pt x="7" y="14"/>
                    <a:pt x="10" y="14"/>
                  </a:cubicBezTo>
                  <a:cubicBezTo>
                    <a:pt x="13" y="14"/>
                    <a:pt x="15" y="12"/>
                    <a:pt x="15" y="9"/>
                  </a:cubicBezTo>
                  <a:cubicBezTo>
                    <a:pt x="15" y="7"/>
                    <a:pt x="13" y="5"/>
                    <a:pt x="10" y="5"/>
                  </a:cubicBezTo>
                  <a:cubicBezTo>
                    <a:pt x="7" y="5"/>
                    <a:pt x="5" y="7"/>
                    <a:pt x="5" y="9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1"/>
            <p:cNvSpPr>
              <a:spLocks/>
            </p:cNvSpPr>
            <p:nvPr/>
          </p:nvSpPr>
          <p:spPr bwMode="auto">
            <a:xfrm>
              <a:off x="5641" y="1702"/>
              <a:ext cx="151" cy="17"/>
            </a:xfrm>
            <a:custGeom>
              <a:avLst/>
              <a:gdLst>
                <a:gd name="T0" fmla="*/ 4 w 64"/>
                <a:gd name="T1" fmla="*/ 7 h 7"/>
                <a:gd name="T2" fmla="*/ 0 w 64"/>
                <a:gd name="T3" fmla="*/ 3 h 7"/>
                <a:gd name="T4" fmla="*/ 4 w 64"/>
                <a:gd name="T5" fmla="*/ 0 h 7"/>
                <a:gd name="T6" fmla="*/ 60 w 64"/>
                <a:gd name="T7" fmla="*/ 0 h 7"/>
                <a:gd name="T8" fmla="*/ 64 w 64"/>
                <a:gd name="T9" fmla="*/ 3 h 7"/>
                <a:gd name="T10" fmla="*/ 60 w 64"/>
                <a:gd name="T11" fmla="*/ 7 h 7"/>
                <a:gd name="T12" fmla="*/ 4 w 64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7">
                  <a:moveTo>
                    <a:pt x="4" y="7"/>
                  </a:moveTo>
                  <a:cubicBezTo>
                    <a:pt x="2" y="7"/>
                    <a:pt x="0" y="5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2" y="0"/>
                    <a:pt x="64" y="1"/>
                    <a:pt x="64" y="3"/>
                  </a:cubicBezTo>
                  <a:cubicBezTo>
                    <a:pt x="64" y="5"/>
                    <a:pt x="62" y="7"/>
                    <a:pt x="60" y="7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2"/>
            <p:cNvSpPr>
              <a:spLocks/>
            </p:cNvSpPr>
            <p:nvPr/>
          </p:nvSpPr>
          <p:spPr bwMode="auto">
            <a:xfrm>
              <a:off x="5641" y="1733"/>
              <a:ext cx="151" cy="17"/>
            </a:xfrm>
            <a:custGeom>
              <a:avLst/>
              <a:gdLst>
                <a:gd name="T0" fmla="*/ 4 w 64"/>
                <a:gd name="T1" fmla="*/ 7 h 7"/>
                <a:gd name="T2" fmla="*/ 0 w 64"/>
                <a:gd name="T3" fmla="*/ 3 h 7"/>
                <a:gd name="T4" fmla="*/ 4 w 64"/>
                <a:gd name="T5" fmla="*/ 0 h 7"/>
                <a:gd name="T6" fmla="*/ 60 w 64"/>
                <a:gd name="T7" fmla="*/ 0 h 7"/>
                <a:gd name="T8" fmla="*/ 64 w 64"/>
                <a:gd name="T9" fmla="*/ 3 h 7"/>
                <a:gd name="T10" fmla="*/ 60 w 64"/>
                <a:gd name="T11" fmla="*/ 7 h 7"/>
                <a:gd name="T12" fmla="*/ 4 w 64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7">
                  <a:moveTo>
                    <a:pt x="4" y="7"/>
                  </a:moveTo>
                  <a:cubicBezTo>
                    <a:pt x="2" y="7"/>
                    <a:pt x="0" y="5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2" y="0"/>
                    <a:pt x="64" y="1"/>
                    <a:pt x="64" y="3"/>
                  </a:cubicBezTo>
                  <a:cubicBezTo>
                    <a:pt x="64" y="5"/>
                    <a:pt x="62" y="7"/>
                    <a:pt x="60" y="7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3"/>
            <p:cNvSpPr>
              <a:spLocks noEditPoints="1"/>
            </p:cNvSpPr>
            <p:nvPr/>
          </p:nvSpPr>
          <p:spPr bwMode="auto">
            <a:xfrm>
              <a:off x="5172" y="1641"/>
              <a:ext cx="220" cy="225"/>
            </a:xfrm>
            <a:custGeom>
              <a:avLst/>
              <a:gdLst>
                <a:gd name="T0" fmla="*/ 73 w 93"/>
                <a:gd name="T1" fmla="*/ 0 h 95"/>
                <a:gd name="T2" fmla="*/ 20 w 93"/>
                <a:gd name="T3" fmla="*/ 0 h 95"/>
                <a:gd name="T4" fmla="*/ 0 w 93"/>
                <a:gd name="T5" fmla="*/ 23 h 95"/>
                <a:gd name="T6" fmla="*/ 0 w 93"/>
                <a:gd name="T7" fmla="*/ 44 h 95"/>
                <a:gd name="T8" fmla="*/ 12 w 93"/>
                <a:gd name="T9" fmla="*/ 66 h 95"/>
                <a:gd name="T10" fmla="*/ 3 w 93"/>
                <a:gd name="T11" fmla="*/ 95 h 95"/>
                <a:gd name="T12" fmla="*/ 51 w 93"/>
                <a:gd name="T13" fmla="*/ 67 h 95"/>
                <a:gd name="T14" fmla="*/ 73 w 93"/>
                <a:gd name="T15" fmla="*/ 67 h 95"/>
                <a:gd name="T16" fmla="*/ 93 w 93"/>
                <a:gd name="T17" fmla="*/ 44 h 95"/>
                <a:gd name="T18" fmla="*/ 93 w 93"/>
                <a:gd name="T19" fmla="*/ 23 h 95"/>
                <a:gd name="T20" fmla="*/ 73 w 93"/>
                <a:gd name="T21" fmla="*/ 0 h 95"/>
                <a:gd name="T22" fmla="*/ 70 w 93"/>
                <a:gd name="T23" fmla="*/ 49 h 95"/>
                <a:gd name="T24" fmla="*/ 20 w 93"/>
                <a:gd name="T25" fmla="*/ 49 h 95"/>
                <a:gd name="T26" fmla="*/ 17 w 93"/>
                <a:gd name="T27" fmla="*/ 46 h 95"/>
                <a:gd name="T28" fmla="*/ 20 w 93"/>
                <a:gd name="T29" fmla="*/ 42 h 95"/>
                <a:gd name="T30" fmla="*/ 70 w 93"/>
                <a:gd name="T31" fmla="*/ 42 h 95"/>
                <a:gd name="T32" fmla="*/ 73 w 93"/>
                <a:gd name="T33" fmla="*/ 46 h 95"/>
                <a:gd name="T34" fmla="*/ 70 w 93"/>
                <a:gd name="T35" fmla="*/ 49 h 95"/>
                <a:gd name="T36" fmla="*/ 77 w 93"/>
                <a:gd name="T37" fmla="*/ 37 h 95"/>
                <a:gd name="T38" fmla="*/ 21 w 93"/>
                <a:gd name="T39" fmla="*/ 37 h 95"/>
                <a:gd name="T40" fmla="*/ 17 w 93"/>
                <a:gd name="T41" fmla="*/ 33 h 95"/>
                <a:gd name="T42" fmla="*/ 21 w 93"/>
                <a:gd name="T43" fmla="*/ 30 h 95"/>
                <a:gd name="T44" fmla="*/ 77 w 93"/>
                <a:gd name="T45" fmla="*/ 30 h 95"/>
                <a:gd name="T46" fmla="*/ 81 w 93"/>
                <a:gd name="T47" fmla="*/ 33 h 95"/>
                <a:gd name="T48" fmla="*/ 77 w 93"/>
                <a:gd name="T49" fmla="*/ 37 h 95"/>
                <a:gd name="T50" fmla="*/ 77 w 93"/>
                <a:gd name="T51" fmla="*/ 25 h 95"/>
                <a:gd name="T52" fmla="*/ 21 w 93"/>
                <a:gd name="T53" fmla="*/ 25 h 95"/>
                <a:gd name="T54" fmla="*/ 17 w 93"/>
                <a:gd name="T55" fmla="*/ 21 h 95"/>
                <a:gd name="T56" fmla="*/ 21 w 93"/>
                <a:gd name="T57" fmla="*/ 17 h 95"/>
                <a:gd name="T58" fmla="*/ 77 w 93"/>
                <a:gd name="T59" fmla="*/ 17 h 95"/>
                <a:gd name="T60" fmla="*/ 81 w 93"/>
                <a:gd name="T61" fmla="*/ 21 h 95"/>
                <a:gd name="T62" fmla="*/ 77 w 93"/>
                <a:gd name="T63" fmla="*/ 2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3" h="95">
                  <a:moveTo>
                    <a:pt x="73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4"/>
                    <a:pt x="5" y="62"/>
                    <a:pt x="12" y="66"/>
                  </a:cubicBezTo>
                  <a:cubicBezTo>
                    <a:pt x="6" y="85"/>
                    <a:pt x="3" y="95"/>
                    <a:pt x="3" y="95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84" y="67"/>
                    <a:pt x="93" y="57"/>
                    <a:pt x="93" y="44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3" y="10"/>
                    <a:pt x="84" y="0"/>
                    <a:pt x="73" y="0"/>
                  </a:cubicBezTo>
                  <a:close/>
                  <a:moveTo>
                    <a:pt x="70" y="49"/>
                  </a:moveTo>
                  <a:cubicBezTo>
                    <a:pt x="20" y="49"/>
                    <a:pt x="20" y="49"/>
                    <a:pt x="20" y="49"/>
                  </a:cubicBezTo>
                  <a:cubicBezTo>
                    <a:pt x="19" y="49"/>
                    <a:pt x="17" y="48"/>
                    <a:pt x="17" y="46"/>
                  </a:cubicBezTo>
                  <a:cubicBezTo>
                    <a:pt x="17" y="44"/>
                    <a:pt x="19" y="42"/>
                    <a:pt x="2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42"/>
                    <a:pt x="73" y="44"/>
                    <a:pt x="73" y="46"/>
                  </a:cubicBezTo>
                  <a:cubicBezTo>
                    <a:pt x="73" y="48"/>
                    <a:pt x="71" y="49"/>
                    <a:pt x="70" y="49"/>
                  </a:cubicBezTo>
                  <a:close/>
                  <a:moveTo>
                    <a:pt x="77" y="37"/>
                  </a:moveTo>
                  <a:cubicBezTo>
                    <a:pt x="21" y="37"/>
                    <a:pt x="21" y="37"/>
                    <a:pt x="21" y="37"/>
                  </a:cubicBezTo>
                  <a:cubicBezTo>
                    <a:pt x="19" y="37"/>
                    <a:pt x="17" y="35"/>
                    <a:pt x="17" y="33"/>
                  </a:cubicBezTo>
                  <a:cubicBezTo>
                    <a:pt x="17" y="31"/>
                    <a:pt x="19" y="30"/>
                    <a:pt x="21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9" y="30"/>
                    <a:pt x="81" y="31"/>
                    <a:pt x="81" y="33"/>
                  </a:cubicBezTo>
                  <a:cubicBezTo>
                    <a:pt x="81" y="35"/>
                    <a:pt x="79" y="37"/>
                    <a:pt x="77" y="37"/>
                  </a:cubicBezTo>
                  <a:close/>
                  <a:moveTo>
                    <a:pt x="77" y="25"/>
                  </a:moveTo>
                  <a:cubicBezTo>
                    <a:pt x="21" y="25"/>
                    <a:pt x="21" y="25"/>
                    <a:pt x="21" y="25"/>
                  </a:cubicBezTo>
                  <a:cubicBezTo>
                    <a:pt x="19" y="25"/>
                    <a:pt x="17" y="23"/>
                    <a:pt x="17" y="21"/>
                  </a:cubicBezTo>
                  <a:cubicBezTo>
                    <a:pt x="17" y="19"/>
                    <a:pt x="19" y="17"/>
                    <a:pt x="21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7"/>
                    <a:pt x="81" y="19"/>
                    <a:pt x="81" y="21"/>
                  </a:cubicBezTo>
                  <a:cubicBezTo>
                    <a:pt x="81" y="23"/>
                    <a:pt x="79" y="25"/>
                    <a:pt x="77" y="25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4"/>
            <p:cNvSpPr>
              <a:spLocks noEditPoints="1"/>
            </p:cNvSpPr>
            <p:nvPr/>
          </p:nvSpPr>
          <p:spPr bwMode="auto">
            <a:xfrm>
              <a:off x="2323" y="1619"/>
              <a:ext cx="128" cy="254"/>
            </a:xfrm>
            <a:custGeom>
              <a:avLst/>
              <a:gdLst>
                <a:gd name="T0" fmla="*/ 0 w 54"/>
                <a:gd name="T1" fmla="*/ 29 h 107"/>
                <a:gd name="T2" fmla="*/ 11 w 54"/>
                <a:gd name="T3" fmla="*/ 107 h 107"/>
                <a:gd name="T4" fmla="*/ 54 w 54"/>
                <a:gd name="T5" fmla="*/ 95 h 107"/>
                <a:gd name="T6" fmla="*/ 48 w 54"/>
                <a:gd name="T7" fmla="*/ 19 h 107"/>
                <a:gd name="T8" fmla="*/ 44 w 54"/>
                <a:gd name="T9" fmla="*/ 0 h 107"/>
                <a:gd name="T10" fmla="*/ 40 w 54"/>
                <a:gd name="T11" fmla="*/ 14 h 107"/>
                <a:gd name="T12" fmla="*/ 14 w 54"/>
                <a:gd name="T13" fmla="*/ 100 h 107"/>
                <a:gd name="T14" fmla="*/ 14 w 54"/>
                <a:gd name="T15" fmla="*/ 90 h 107"/>
                <a:gd name="T16" fmla="*/ 14 w 54"/>
                <a:gd name="T17" fmla="*/ 100 h 107"/>
                <a:gd name="T18" fmla="*/ 9 w 54"/>
                <a:gd name="T19" fmla="*/ 83 h 107"/>
                <a:gd name="T20" fmla="*/ 19 w 54"/>
                <a:gd name="T21" fmla="*/ 83 h 107"/>
                <a:gd name="T22" fmla="*/ 14 w 54"/>
                <a:gd name="T23" fmla="*/ 75 h 107"/>
                <a:gd name="T24" fmla="*/ 14 w 54"/>
                <a:gd name="T25" fmla="*/ 65 h 107"/>
                <a:gd name="T26" fmla="*/ 14 w 54"/>
                <a:gd name="T27" fmla="*/ 75 h 107"/>
                <a:gd name="T28" fmla="*/ 22 w 54"/>
                <a:gd name="T29" fmla="*/ 95 h 107"/>
                <a:gd name="T30" fmla="*/ 32 w 54"/>
                <a:gd name="T31" fmla="*/ 95 h 107"/>
                <a:gd name="T32" fmla="*/ 27 w 54"/>
                <a:gd name="T33" fmla="*/ 88 h 107"/>
                <a:gd name="T34" fmla="*/ 27 w 54"/>
                <a:gd name="T35" fmla="*/ 78 h 107"/>
                <a:gd name="T36" fmla="*/ 27 w 54"/>
                <a:gd name="T37" fmla="*/ 88 h 107"/>
                <a:gd name="T38" fmla="*/ 22 w 54"/>
                <a:gd name="T39" fmla="*/ 70 h 107"/>
                <a:gd name="T40" fmla="*/ 32 w 54"/>
                <a:gd name="T41" fmla="*/ 70 h 107"/>
                <a:gd name="T42" fmla="*/ 41 w 54"/>
                <a:gd name="T43" fmla="*/ 100 h 107"/>
                <a:gd name="T44" fmla="*/ 41 w 54"/>
                <a:gd name="T45" fmla="*/ 90 h 107"/>
                <a:gd name="T46" fmla="*/ 41 w 54"/>
                <a:gd name="T47" fmla="*/ 100 h 107"/>
                <a:gd name="T48" fmla="*/ 36 w 54"/>
                <a:gd name="T49" fmla="*/ 83 h 107"/>
                <a:gd name="T50" fmla="*/ 46 w 54"/>
                <a:gd name="T51" fmla="*/ 83 h 107"/>
                <a:gd name="T52" fmla="*/ 41 w 54"/>
                <a:gd name="T53" fmla="*/ 75 h 107"/>
                <a:gd name="T54" fmla="*/ 41 w 54"/>
                <a:gd name="T55" fmla="*/ 65 h 107"/>
                <a:gd name="T56" fmla="*/ 41 w 54"/>
                <a:gd name="T57" fmla="*/ 75 h 107"/>
                <a:gd name="T58" fmla="*/ 35 w 54"/>
                <a:gd name="T59" fmla="*/ 57 h 107"/>
                <a:gd name="T60" fmla="*/ 8 w 54"/>
                <a:gd name="T61" fmla="*/ 46 h 107"/>
                <a:gd name="T62" fmla="*/ 19 w 54"/>
                <a:gd name="T63" fmla="*/ 23 h 107"/>
                <a:gd name="T64" fmla="*/ 46 w 54"/>
                <a:gd name="T65" fmla="*/ 3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107">
                  <a:moveTo>
                    <a:pt x="27" y="7"/>
                  </a:moveTo>
                  <a:cubicBezTo>
                    <a:pt x="20" y="7"/>
                    <a:pt x="0" y="22"/>
                    <a:pt x="0" y="29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101"/>
                    <a:pt x="5" y="107"/>
                    <a:pt x="11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9" y="107"/>
                    <a:pt x="54" y="101"/>
                    <a:pt x="54" y="9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4"/>
                    <a:pt x="52" y="20"/>
                    <a:pt x="48" y="19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1"/>
                    <a:pt x="46" y="0"/>
                    <a:pt x="44" y="0"/>
                  </a:cubicBezTo>
                  <a:cubicBezTo>
                    <a:pt x="42" y="0"/>
                    <a:pt x="40" y="1"/>
                    <a:pt x="40" y="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33" y="7"/>
                    <a:pt x="27" y="7"/>
                  </a:cubicBezTo>
                  <a:close/>
                  <a:moveTo>
                    <a:pt x="14" y="100"/>
                  </a:moveTo>
                  <a:cubicBezTo>
                    <a:pt x="11" y="100"/>
                    <a:pt x="9" y="98"/>
                    <a:pt x="9" y="95"/>
                  </a:cubicBezTo>
                  <a:cubicBezTo>
                    <a:pt x="9" y="92"/>
                    <a:pt x="11" y="90"/>
                    <a:pt x="14" y="90"/>
                  </a:cubicBezTo>
                  <a:cubicBezTo>
                    <a:pt x="16" y="90"/>
                    <a:pt x="19" y="92"/>
                    <a:pt x="19" y="95"/>
                  </a:cubicBezTo>
                  <a:cubicBezTo>
                    <a:pt x="19" y="98"/>
                    <a:pt x="16" y="100"/>
                    <a:pt x="14" y="100"/>
                  </a:cubicBezTo>
                  <a:close/>
                  <a:moveTo>
                    <a:pt x="14" y="88"/>
                  </a:moveTo>
                  <a:cubicBezTo>
                    <a:pt x="11" y="88"/>
                    <a:pt x="9" y="85"/>
                    <a:pt x="9" y="83"/>
                  </a:cubicBezTo>
                  <a:cubicBezTo>
                    <a:pt x="9" y="80"/>
                    <a:pt x="11" y="78"/>
                    <a:pt x="14" y="78"/>
                  </a:cubicBezTo>
                  <a:cubicBezTo>
                    <a:pt x="16" y="78"/>
                    <a:pt x="19" y="80"/>
                    <a:pt x="19" y="83"/>
                  </a:cubicBezTo>
                  <a:cubicBezTo>
                    <a:pt x="19" y="85"/>
                    <a:pt x="16" y="88"/>
                    <a:pt x="14" y="88"/>
                  </a:cubicBezTo>
                  <a:close/>
                  <a:moveTo>
                    <a:pt x="14" y="75"/>
                  </a:moveTo>
                  <a:cubicBezTo>
                    <a:pt x="11" y="75"/>
                    <a:pt x="9" y="73"/>
                    <a:pt x="9" y="70"/>
                  </a:cubicBezTo>
                  <a:cubicBezTo>
                    <a:pt x="9" y="68"/>
                    <a:pt x="11" y="65"/>
                    <a:pt x="14" y="65"/>
                  </a:cubicBezTo>
                  <a:cubicBezTo>
                    <a:pt x="16" y="65"/>
                    <a:pt x="19" y="68"/>
                    <a:pt x="19" y="70"/>
                  </a:cubicBezTo>
                  <a:cubicBezTo>
                    <a:pt x="19" y="73"/>
                    <a:pt x="16" y="75"/>
                    <a:pt x="14" y="75"/>
                  </a:cubicBezTo>
                  <a:close/>
                  <a:moveTo>
                    <a:pt x="27" y="100"/>
                  </a:moveTo>
                  <a:cubicBezTo>
                    <a:pt x="24" y="100"/>
                    <a:pt x="22" y="98"/>
                    <a:pt x="22" y="95"/>
                  </a:cubicBezTo>
                  <a:cubicBezTo>
                    <a:pt x="22" y="92"/>
                    <a:pt x="24" y="90"/>
                    <a:pt x="27" y="90"/>
                  </a:cubicBezTo>
                  <a:cubicBezTo>
                    <a:pt x="30" y="90"/>
                    <a:pt x="32" y="92"/>
                    <a:pt x="32" y="95"/>
                  </a:cubicBezTo>
                  <a:cubicBezTo>
                    <a:pt x="32" y="98"/>
                    <a:pt x="30" y="100"/>
                    <a:pt x="27" y="100"/>
                  </a:cubicBezTo>
                  <a:close/>
                  <a:moveTo>
                    <a:pt x="27" y="88"/>
                  </a:moveTo>
                  <a:cubicBezTo>
                    <a:pt x="24" y="88"/>
                    <a:pt x="22" y="85"/>
                    <a:pt x="22" y="83"/>
                  </a:cubicBezTo>
                  <a:cubicBezTo>
                    <a:pt x="22" y="80"/>
                    <a:pt x="24" y="78"/>
                    <a:pt x="27" y="78"/>
                  </a:cubicBezTo>
                  <a:cubicBezTo>
                    <a:pt x="30" y="78"/>
                    <a:pt x="32" y="80"/>
                    <a:pt x="32" y="83"/>
                  </a:cubicBezTo>
                  <a:cubicBezTo>
                    <a:pt x="32" y="85"/>
                    <a:pt x="30" y="88"/>
                    <a:pt x="27" y="88"/>
                  </a:cubicBezTo>
                  <a:close/>
                  <a:moveTo>
                    <a:pt x="27" y="75"/>
                  </a:moveTo>
                  <a:cubicBezTo>
                    <a:pt x="24" y="75"/>
                    <a:pt x="22" y="73"/>
                    <a:pt x="22" y="70"/>
                  </a:cubicBezTo>
                  <a:cubicBezTo>
                    <a:pt x="22" y="68"/>
                    <a:pt x="24" y="65"/>
                    <a:pt x="27" y="65"/>
                  </a:cubicBezTo>
                  <a:cubicBezTo>
                    <a:pt x="30" y="65"/>
                    <a:pt x="32" y="68"/>
                    <a:pt x="32" y="70"/>
                  </a:cubicBezTo>
                  <a:cubicBezTo>
                    <a:pt x="32" y="73"/>
                    <a:pt x="30" y="75"/>
                    <a:pt x="27" y="75"/>
                  </a:cubicBezTo>
                  <a:close/>
                  <a:moveTo>
                    <a:pt x="41" y="100"/>
                  </a:moveTo>
                  <a:cubicBezTo>
                    <a:pt x="38" y="100"/>
                    <a:pt x="36" y="98"/>
                    <a:pt x="36" y="95"/>
                  </a:cubicBezTo>
                  <a:cubicBezTo>
                    <a:pt x="36" y="92"/>
                    <a:pt x="38" y="90"/>
                    <a:pt x="41" y="90"/>
                  </a:cubicBezTo>
                  <a:cubicBezTo>
                    <a:pt x="43" y="90"/>
                    <a:pt x="46" y="92"/>
                    <a:pt x="46" y="95"/>
                  </a:cubicBezTo>
                  <a:cubicBezTo>
                    <a:pt x="46" y="98"/>
                    <a:pt x="43" y="100"/>
                    <a:pt x="41" y="100"/>
                  </a:cubicBezTo>
                  <a:close/>
                  <a:moveTo>
                    <a:pt x="41" y="88"/>
                  </a:moveTo>
                  <a:cubicBezTo>
                    <a:pt x="38" y="88"/>
                    <a:pt x="36" y="85"/>
                    <a:pt x="36" y="83"/>
                  </a:cubicBezTo>
                  <a:cubicBezTo>
                    <a:pt x="36" y="80"/>
                    <a:pt x="38" y="78"/>
                    <a:pt x="41" y="78"/>
                  </a:cubicBezTo>
                  <a:cubicBezTo>
                    <a:pt x="43" y="78"/>
                    <a:pt x="46" y="80"/>
                    <a:pt x="46" y="83"/>
                  </a:cubicBezTo>
                  <a:cubicBezTo>
                    <a:pt x="46" y="85"/>
                    <a:pt x="43" y="88"/>
                    <a:pt x="41" y="88"/>
                  </a:cubicBezTo>
                  <a:close/>
                  <a:moveTo>
                    <a:pt x="41" y="75"/>
                  </a:moveTo>
                  <a:cubicBezTo>
                    <a:pt x="38" y="75"/>
                    <a:pt x="36" y="73"/>
                    <a:pt x="36" y="70"/>
                  </a:cubicBezTo>
                  <a:cubicBezTo>
                    <a:pt x="36" y="68"/>
                    <a:pt x="38" y="65"/>
                    <a:pt x="41" y="65"/>
                  </a:cubicBezTo>
                  <a:cubicBezTo>
                    <a:pt x="43" y="65"/>
                    <a:pt x="46" y="68"/>
                    <a:pt x="46" y="70"/>
                  </a:cubicBezTo>
                  <a:cubicBezTo>
                    <a:pt x="46" y="73"/>
                    <a:pt x="43" y="75"/>
                    <a:pt x="41" y="75"/>
                  </a:cubicBezTo>
                  <a:close/>
                  <a:moveTo>
                    <a:pt x="46" y="46"/>
                  </a:moveTo>
                  <a:cubicBezTo>
                    <a:pt x="46" y="52"/>
                    <a:pt x="41" y="57"/>
                    <a:pt x="35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3" y="57"/>
                    <a:pt x="8" y="52"/>
                    <a:pt x="8" y="46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29"/>
                    <a:pt x="13" y="23"/>
                    <a:pt x="19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41" y="23"/>
                    <a:pt x="46" y="29"/>
                    <a:pt x="46" y="35"/>
                  </a:cubicBezTo>
                  <a:lnTo>
                    <a:pt x="46" y="46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5"/>
            <p:cNvSpPr>
              <a:spLocks noEditPoints="1"/>
            </p:cNvSpPr>
            <p:nvPr/>
          </p:nvSpPr>
          <p:spPr bwMode="auto">
            <a:xfrm>
              <a:off x="3991" y="1598"/>
              <a:ext cx="131" cy="275"/>
            </a:xfrm>
            <a:custGeom>
              <a:avLst/>
              <a:gdLst>
                <a:gd name="T0" fmla="*/ 49 w 55"/>
                <a:gd name="T1" fmla="*/ 3 h 116"/>
                <a:gd name="T2" fmla="*/ 41 w 55"/>
                <a:gd name="T3" fmla="*/ 3 h 116"/>
                <a:gd name="T4" fmla="*/ 12 w 55"/>
                <a:gd name="T5" fmla="*/ 27 h 116"/>
                <a:gd name="T6" fmla="*/ 0 w 55"/>
                <a:gd name="T7" fmla="*/ 105 h 116"/>
                <a:gd name="T8" fmla="*/ 43 w 55"/>
                <a:gd name="T9" fmla="*/ 116 h 116"/>
                <a:gd name="T10" fmla="*/ 55 w 55"/>
                <a:gd name="T11" fmla="*/ 38 h 116"/>
                <a:gd name="T12" fmla="*/ 14 w 55"/>
                <a:gd name="T13" fmla="*/ 110 h 116"/>
                <a:gd name="T14" fmla="*/ 14 w 55"/>
                <a:gd name="T15" fmla="*/ 100 h 116"/>
                <a:gd name="T16" fmla="*/ 14 w 55"/>
                <a:gd name="T17" fmla="*/ 110 h 116"/>
                <a:gd name="T18" fmla="*/ 9 w 55"/>
                <a:gd name="T19" fmla="*/ 93 h 116"/>
                <a:gd name="T20" fmla="*/ 19 w 55"/>
                <a:gd name="T21" fmla="*/ 93 h 116"/>
                <a:gd name="T22" fmla="*/ 14 w 55"/>
                <a:gd name="T23" fmla="*/ 85 h 116"/>
                <a:gd name="T24" fmla="*/ 14 w 55"/>
                <a:gd name="T25" fmla="*/ 75 h 116"/>
                <a:gd name="T26" fmla="*/ 14 w 55"/>
                <a:gd name="T27" fmla="*/ 85 h 116"/>
                <a:gd name="T28" fmla="*/ 22 w 55"/>
                <a:gd name="T29" fmla="*/ 105 h 116"/>
                <a:gd name="T30" fmla="*/ 33 w 55"/>
                <a:gd name="T31" fmla="*/ 105 h 116"/>
                <a:gd name="T32" fmla="*/ 27 w 55"/>
                <a:gd name="T33" fmla="*/ 98 h 116"/>
                <a:gd name="T34" fmla="*/ 27 w 55"/>
                <a:gd name="T35" fmla="*/ 88 h 116"/>
                <a:gd name="T36" fmla="*/ 27 w 55"/>
                <a:gd name="T37" fmla="*/ 98 h 116"/>
                <a:gd name="T38" fmla="*/ 22 w 55"/>
                <a:gd name="T39" fmla="*/ 80 h 116"/>
                <a:gd name="T40" fmla="*/ 33 w 55"/>
                <a:gd name="T41" fmla="*/ 80 h 116"/>
                <a:gd name="T42" fmla="*/ 41 w 55"/>
                <a:gd name="T43" fmla="*/ 110 h 116"/>
                <a:gd name="T44" fmla="*/ 41 w 55"/>
                <a:gd name="T45" fmla="*/ 100 h 116"/>
                <a:gd name="T46" fmla="*/ 41 w 55"/>
                <a:gd name="T47" fmla="*/ 110 h 116"/>
                <a:gd name="T48" fmla="*/ 36 w 55"/>
                <a:gd name="T49" fmla="*/ 93 h 116"/>
                <a:gd name="T50" fmla="*/ 46 w 55"/>
                <a:gd name="T51" fmla="*/ 93 h 116"/>
                <a:gd name="T52" fmla="*/ 41 w 55"/>
                <a:gd name="T53" fmla="*/ 85 h 116"/>
                <a:gd name="T54" fmla="*/ 41 w 55"/>
                <a:gd name="T55" fmla="*/ 75 h 116"/>
                <a:gd name="T56" fmla="*/ 41 w 55"/>
                <a:gd name="T57" fmla="*/ 85 h 116"/>
                <a:gd name="T58" fmla="*/ 35 w 55"/>
                <a:gd name="T59" fmla="*/ 67 h 116"/>
                <a:gd name="T60" fmla="*/ 8 w 55"/>
                <a:gd name="T61" fmla="*/ 56 h 116"/>
                <a:gd name="T62" fmla="*/ 20 w 55"/>
                <a:gd name="T63" fmla="*/ 33 h 116"/>
                <a:gd name="T64" fmla="*/ 47 w 55"/>
                <a:gd name="T65" fmla="*/ 4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116">
                  <a:moveTo>
                    <a:pt x="49" y="28"/>
                  </a:moveTo>
                  <a:cubicBezTo>
                    <a:pt x="49" y="3"/>
                    <a:pt x="49" y="3"/>
                    <a:pt x="49" y="3"/>
                  </a:cubicBezTo>
                  <a:cubicBezTo>
                    <a:pt x="49" y="1"/>
                    <a:pt x="47" y="0"/>
                    <a:pt x="45" y="0"/>
                  </a:cubicBezTo>
                  <a:cubicBezTo>
                    <a:pt x="42" y="0"/>
                    <a:pt x="41" y="1"/>
                    <a:pt x="41" y="3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6" y="27"/>
                    <a:pt x="0" y="32"/>
                    <a:pt x="0" y="38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1"/>
                    <a:pt x="6" y="116"/>
                    <a:pt x="12" y="116"/>
                  </a:cubicBezTo>
                  <a:cubicBezTo>
                    <a:pt x="43" y="116"/>
                    <a:pt x="43" y="116"/>
                    <a:pt x="43" y="116"/>
                  </a:cubicBezTo>
                  <a:cubicBezTo>
                    <a:pt x="49" y="116"/>
                    <a:pt x="55" y="111"/>
                    <a:pt x="55" y="105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4"/>
                    <a:pt x="52" y="30"/>
                    <a:pt x="49" y="28"/>
                  </a:cubicBezTo>
                  <a:close/>
                  <a:moveTo>
                    <a:pt x="14" y="110"/>
                  </a:moveTo>
                  <a:cubicBezTo>
                    <a:pt x="11" y="110"/>
                    <a:pt x="9" y="108"/>
                    <a:pt x="9" y="105"/>
                  </a:cubicBezTo>
                  <a:cubicBezTo>
                    <a:pt x="9" y="102"/>
                    <a:pt x="11" y="100"/>
                    <a:pt x="14" y="100"/>
                  </a:cubicBezTo>
                  <a:cubicBezTo>
                    <a:pt x="17" y="100"/>
                    <a:pt x="19" y="102"/>
                    <a:pt x="19" y="105"/>
                  </a:cubicBezTo>
                  <a:cubicBezTo>
                    <a:pt x="19" y="108"/>
                    <a:pt x="17" y="110"/>
                    <a:pt x="14" y="110"/>
                  </a:cubicBezTo>
                  <a:close/>
                  <a:moveTo>
                    <a:pt x="14" y="98"/>
                  </a:moveTo>
                  <a:cubicBezTo>
                    <a:pt x="11" y="98"/>
                    <a:pt x="9" y="95"/>
                    <a:pt x="9" y="93"/>
                  </a:cubicBezTo>
                  <a:cubicBezTo>
                    <a:pt x="9" y="90"/>
                    <a:pt x="11" y="88"/>
                    <a:pt x="14" y="88"/>
                  </a:cubicBezTo>
                  <a:cubicBezTo>
                    <a:pt x="17" y="88"/>
                    <a:pt x="19" y="90"/>
                    <a:pt x="19" y="93"/>
                  </a:cubicBezTo>
                  <a:cubicBezTo>
                    <a:pt x="19" y="95"/>
                    <a:pt x="17" y="98"/>
                    <a:pt x="14" y="98"/>
                  </a:cubicBezTo>
                  <a:close/>
                  <a:moveTo>
                    <a:pt x="14" y="85"/>
                  </a:moveTo>
                  <a:cubicBezTo>
                    <a:pt x="11" y="85"/>
                    <a:pt x="9" y="83"/>
                    <a:pt x="9" y="80"/>
                  </a:cubicBezTo>
                  <a:cubicBezTo>
                    <a:pt x="9" y="78"/>
                    <a:pt x="11" y="75"/>
                    <a:pt x="14" y="75"/>
                  </a:cubicBezTo>
                  <a:cubicBezTo>
                    <a:pt x="17" y="75"/>
                    <a:pt x="19" y="78"/>
                    <a:pt x="19" y="80"/>
                  </a:cubicBezTo>
                  <a:cubicBezTo>
                    <a:pt x="19" y="83"/>
                    <a:pt x="17" y="85"/>
                    <a:pt x="14" y="85"/>
                  </a:cubicBezTo>
                  <a:close/>
                  <a:moveTo>
                    <a:pt x="27" y="110"/>
                  </a:moveTo>
                  <a:cubicBezTo>
                    <a:pt x="25" y="110"/>
                    <a:pt x="22" y="108"/>
                    <a:pt x="22" y="105"/>
                  </a:cubicBezTo>
                  <a:cubicBezTo>
                    <a:pt x="22" y="102"/>
                    <a:pt x="25" y="100"/>
                    <a:pt x="27" y="100"/>
                  </a:cubicBezTo>
                  <a:cubicBezTo>
                    <a:pt x="30" y="100"/>
                    <a:pt x="33" y="102"/>
                    <a:pt x="33" y="105"/>
                  </a:cubicBezTo>
                  <a:cubicBezTo>
                    <a:pt x="33" y="108"/>
                    <a:pt x="30" y="110"/>
                    <a:pt x="27" y="110"/>
                  </a:cubicBezTo>
                  <a:close/>
                  <a:moveTo>
                    <a:pt x="27" y="98"/>
                  </a:moveTo>
                  <a:cubicBezTo>
                    <a:pt x="25" y="98"/>
                    <a:pt x="22" y="95"/>
                    <a:pt x="22" y="93"/>
                  </a:cubicBezTo>
                  <a:cubicBezTo>
                    <a:pt x="22" y="90"/>
                    <a:pt x="25" y="88"/>
                    <a:pt x="27" y="88"/>
                  </a:cubicBezTo>
                  <a:cubicBezTo>
                    <a:pt x="30" y="88"/>
                    <a:pt x="33" y="90"/>
                    <a:pt x="33" y="93"/>
                  </a:cubicBezTo>
                  <a:cubicBezTo>
                    <a:pt x="33" y="95"/>
                    <a:pt x="30" y="98"/>
                    <a:pt x="27" y="98"/>
                  </a:cubicBezTo>
                  <a:close/>
                  <a:moveTo>
                    <a:pt x="27" y="85"/>
                  </a:moveTo>
                  <a:cubicBezTo>
                    <a:pt x="25" y="85"/>
                    <a:pt x="22" y="83"/>
                    <a:pt x="22" y="80"/>
                  </a:cubicBezTo>
                  <a:cubicBezTo>
                    <a:pt x="22" y="78"/>
                    <a:pt x="25" y="75"/>
                    <a:pt x="27" y="75"/>
                  </a:cubicBezTo>
                  <a:cubicBezTo>
                    <a:pt x="30" y="75"/>
                    <a:pt x="33" y="78"/>
                    <a:pt x="33" y="80"/>
                  </a:cubicBezTo>
                  <a:cubicBezTo>
                    <a:pt x="33" y="83"/>
                    <a:pt x="30" y="85"/>
                    <a:pt x="27" y="85"/>
                  </a:cubicBezTo>
                  <a:close/>
                  <a:moveTo>
                    <a:pt x="41" y="110"/>
                  </a:moveTo>
                  <a:cubicBezTo>
                    <a:pt x="38" y="110"/>
                    <a:pt x="36" y="108"/>
                    <a:pt x="36" y="105"/>
                  </a:cubicBezTo>
                  <a:cubicBezTo>
                    <a:pt x="36" y="102"/>
                    <a:pt x="38" y="100"/>
                    <a:pt x="41" y="100"/>
                  </a:cubicBezTo>
                  <a:cubicBezTo>
                    <a:pt x="44" y="100"/>
                    <a:pt x="46" y="102"/>
                    <a:pt x="46" y="105"/>
                  </a:cubicBezTo>
                  <a:cubicBezTo>
                    <a:pt x="46" y="108"/>
                    <a:pt x="44" y="110"/>
                    <a:pt x="41" y="110"/>
                  </a:cubicBezTo>
                  <a:close/>
                  <a:moveTo>
                    <a:pt x="41" y="98"/>
                  </a:moveTo>
                  <a:cubicBezTo>
                    <a:pt x="38" y="98"/>
                    <a:pt x="36" y="95"/>
                    <a:pt x="36" y="93"/>
                  </a:cubicBezTo>
                  <a:cubicBezTo>
                    <a:pt x="36" y="90"/>
                    <a:pt x="38" y="88"/>
                    <a:pt x="41" y="88"/>
                  </a:cubicBezTo>
                  <a:cubicBezTo>
                    <a:pt x="44" y="88"/>
                    <a:pt x="46" y="90"/>
                    <a:pt x="46" y="93"/>
                  </a:cubicBezTo>
                  <a:cubicBezTo>
                    <a:pt x="46" y="95"/>
                    <a:pt x="44" y="98"/>
                    <a:pt x="41" y="98"/>
                  </a:cubicBezTo>
                  <a:close/>
                  <a:moveTo>
                    <a:pt x="41" y="85"/>
                  </a:moveTo>
                  <a:cubicBezTo>
                    <a:pt x="38" y="85"/>
                    <a:pt x="36" y="83"/>
                    <a:pt x="36" y="80"/>
                  </a:cubicBezTo>
                  <a:cubicBezTo>
                    <a:pt x="36" y="78"/>
                    <a:pt x="38" y="75"/>
                    <a:pt x="41" y="75"/>
                  </a:cubicBezTo>
                  <a:cubicBezTo>
                    <a:pt x="44" y="75"/>
                    <a:pt x="46" y="78"/>
                    <a:pt x="46" y="80"/>
                  </a:cubicBezTo>
                  <a:cubicBezTo>
                    <a:pt x="46" y="83"/>
                    <a:pt x="44" y="85"/>
                    <a:pt x="41" y="85"/>
                  </a:cubicBezTo>
                  <a:close/>
                  <a:moveTo>
                    <a:pt x="47" y="56"/>
                  </a:moveTo>
                  <a:cubicBezTo>
                    <a:pt x="47" y="62"/>
                    <a:pt x="42" y="67"/>
                    <a:pt x="35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13" y="67"/>
                    <a:pt x="8" y="62"/>
                    <a:pt x="8" y="5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38"/>
                    <a:pt x="13" y="33"/>
                    <a:pt x="20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42" y="33"/>
                    <a:pt x="47" y="38"/>
                    <a:pt x="47" y="45"/>
                  </a:cubicBezTo>
                  <a:lnTo>
                    <a:pt x="47" y="56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6"/>
            <p:cNvSpPr>
              <a:spLocks noEditPoints="1"/>
            </p:cNvSpPr>
            <p:nvPr/>
          </p:nvSpPr>
          <p:spPr bwMode="auto">
            <a:xfrm>
              <a:off x="4015" y="1693"/>
              <a:ext cx="83" cy="54"/>
            </a:xfrm>
            <a:custGeom>
              <a:avLst/>
              <a:gdLst>
                <a:gd name="T0" fmla="*/ 28 w 35"/>
                <a:gd name="T1" fmla="*/ 0 h 23"/>
                <a:gd name="T2" fmla="*/ 7 w 35"/>
                <a:gd name="T3" fmla="*/ 0 h 23"/>
                <a:gd name="T4" fmla="*/ 0 w 35"/>
                <a:gd name="T5" fmla="*/ 7 h 23"/>
                <a:gd name="T6" fmla="*/ 0 w 35"/>
                <a:gd name="T7" fmla="*/ 17 h 23"/>
                <a:gd name="T8" fmla="*/ 7 w 35"/>
                <a:gd name="T9" fmla="*/ 23 h 23"/>
                <a:gd name="T10" fmla="*/ 28 w 35"/>
                <a:gd name="T11" fmla="*/ 23 h 23"/>
                <a:gd name="T12" fmla="*/ 35 w 35"/>
                <a:gd name="T13" fmla="*/ 17 h 23"/>
                <a:gd name="T14" fmla="*/ 35 w 35"/>
                <a:gd name="T15" fmla="*/ 7 h 23"/>
                <a:gd name="T16" fmla="*/ 28 w 35"/>
                <a:gd name="T17" fmla="*/ 0 h 23"/>
                <a:gd name="T18" fmla="*/ 33 w 35"/>
                <a:gd name="T19" fmla="*/ 20 h 23"/>
                <a:gd name="T20" fmla="*/ 33 w 35"/>
                <a:gd name="T21" fmla="*/ 20 h 23"/>
                <a:gd name="T22" fmla="*/ 33 w 35"/>
                <a:gd name="T23" fmla="*/ 20 h 23"/>
                <a:gd name="T24" fmla="*/ 32 w 35"/>
                <a:gd name="T25" fmla="*/ 20 h 23"/>
                <a:gd name="T26" fmla="*/ 23 w 35"/>
                <a:gd name="T27" fmla="*/ 11 h 23"/>
                <a:gd name="T28" fmla="*/ 18 w 35"/>
                <a:gd name="T29" fmla="*/ 16 h 23"/>
                <a:gd name="T30" fmla="*/ 17 w 35"/>
                <a:gd name="T31" fmla="*/ 16 h 23"/>
                <a:gd name="T32" fmla="*/ 17 w 35"/>
                <a:gd name="T33" fmla="*/ 16 h 23"/>
                <a:gd name="T34" fmla="*/ 12 w 35"/>
                <a:gd name="T35" fmla="*/ 11 h 23"/>
                <a:gd name="T36" fmla="*/ 3 w 35"/>
                <a:gd name="T37" fmla="*/ 19 h 23"/>
                <a:gd name="T38" fmla="*/ 3 w 35"/>
                <a:gd name="T39" fmla="*/ 20 h 23"/>
                <a:gd name="T40" fmla="*/ 3 w 35"/>
                <a:gd name="T41" fmla="*/ 20 h 23"/>
                <a:gd name="T42" fmla="*/ 2 w 35"/>
                <a:gd name="T43" fmla="*/ 19 h 23"/>
                <a:gd name="T44" fmla="*/ 2 w 35"/>
                <a:gd name="T45" fmla="*/ 19 h 23"/>
                <a:gd name="T46" fmla="*/ 2 w 35"/>
                <a:gd name="T47" fmla="*/ 19 h 23"/>
                <a:gd name="T48" fmla="*/ 2 w 35"/>
                <a:gd name="T49" fmla="*/ 18 h 23"/>
                <a:gd name="T50" fmla="*/ 11 w 35"/>
                <a:gd name="T51" fmla="*/ 11 h 23"/>
                <a:gd name="T52" fmla="*/ 3 w 35"/>
                <a:gd name="T53" fmla="*/ 4 h 23"/>
                <a:gd name="T54" fmla="*/ 3 w 35"/>
                <a:gd name="T55" fmla="*/ 3 h 23"/>
                <a:gd name="T56" fmla="*/ 4 w 35"/>
                <a:gd name="T57" fmla="*/ 3 h 23"/>
                <a:gd name="T58" fmla="*/ 4 w 35"/>
                <a:gd name="T59" fmla="*/ 3 h 23"/>
                <a:gd name="T60" fmla="*/ 17 w 35"/>
                <a:gd name="T61" fmla="*/ 14 h 23"/>
                <a:gd name="T62" fmla="*/ 31 w 35"/>
                <a:gd name="T63" fmla="*/ 3 h 23"/>
                <a:gd name="T64" fmla="*/ 31 w 35"/>
                <a:gd name="T65" fmla="*/ 3 h 23"/>
                <a:gd name="T66" fmla="*/ 32 w 35"/>
                <a:gd name="T67" fmla="*/ 3 h 23"/>
                <a:gd name="T68" fmla="*/ 32 w 35"/>
                <a:gd name="T69" fmla="*/ 4 h 23"/>
                <a:gd name="T70" fmla="*/ 24 w 35"/>
                <a:gd name="T71" fmla="*/ 11 h 23"/>
                <a:gd name="T72" fmla="*/ 33 w 35"/>
                <a:gd name="T73" fmla="*/ 19 h 23"/>
                <a:gd name="T74" fmla="*/ 34 w 35"/>
                <a:gd name="T75" fmla="*/ 19 h 23"/>
                <a:gd name="T76" fmla="*/ 34 w 35"/>
                <a:gd name="T77" fmla="*/ 19 h 23"/>
                <a:gd name="T78" fmla="*/ 33 w 35"/>
                <a:gd name="T7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" h="23">
                  <a:moveTo>
                    <a:pt x="2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3" y="23"/>
                    <a:pt x="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2" y="23"/>
                    <a:pt x="35" y="20"/>
                    <a:pt x="35" y="1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3"/>
                    <a:pt x="32" y="0"/>
                    <a:pt x="28" y="0"/>
                  </a:cubicBezTo>
                  <a:close/>
                  <a:moveTo>
                    <a:pt x="33" y="20"/>
                  </a:move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lnTo>
                    <a:pt x="33" y="20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7"/>
            <p:cNvSpPr>
              <a:spLocks noEditPoints="1"/>
            </p:cNvSpPr>
            <p:nvPr/>
          </p:nvSpPr>
          <p:spPr bwMode="auto">
            <a:xfrm>
              <a:off x="3525" y="1617"/>
              <a:ext cx="107" cy="116"/>
            </a:xfrm>
            <a:custGeom>
              <a:avLst/>
              <a:gdLst>
                <a:gd name="T0" fmla="*/ 43 w 45"/>
                <a:gd name="T1" fmla="*/ 2 h 49"/>
                <a:gd name="T2" fmla="*/ 40 w 45"/>
                <a:gd name="T3" fmla="*/ 0 h 49"/>
                <a:gd name="T4" fmla="*/ 5 w 45"/>
                <a:gd name="T5" fmla="*/ 0 h 49"/>
                <a:gd name="T6" fmla="*/ 2 w 45"/>
                <a:gd name="T7" fmla="*/ 2 h 49"/>
                <a:gd name="T8" fmla="*/ 0 w 45"/>
                <a:gd name="T9" fmla="*/ 5 h 49"/>
                <a:gd name="T10" fmla="*/ 0 w 45"/>
                <a:gd name="T11" fmla="*/ 33 h 49"/>
                <a:gd name="T12" fmla="*/ 2 w 45"/>
                <a:gd name="T13" fmla="*/ 36 h 49"/>
                <a:gd name="T14" fmla="*/ 5 w 45"/>
                <a:gd name="T15" fmla="*/ 38 h 49"/>
                <a:gd name="T16" fmla="*/ 40 w 45"/>
                <a:gd name="T17" fmla="*/ 38 h 49"/>
                <a:gd name="T18" fmla="*/ 43 w 45"/>
                <a:gd name="T19" fmla="*/ 36 h 49"/>
                <a:gd name="T20" fmla="*/ 45 w 45"/>
                <a:gd name="T21" fmla="*/ 33 h 49"/>
                <a:gd name="T22" fmla="*/ 45 w 45"/>
                <a:gd name="T23" fmla="*/ 5 h 49"/>
                <a:gd name="T24" fmla="*/ 43 w 45"/>
                <a:gd name="T25" fmla="*/ 2 h 49"/>
                <a:gd name="T26" fmla="*/ 42 w 45"/>
                <a:gd name="T27" fmla="*/ 33 h 49"/>
                <a:gd name="T28" fmla="*/ 42 w 45"/>
                <a:gd name="T29" fmla="*/ 34 h 49"/>
                <a:gd name="T30" fmla="*/ 40 w 45"/>
                <a:gd name="T31" fmla="*/ 35 h 49"/>
                <a:gd name="T32" fmla="*/ 5 w 45"/>
                <a:gd name="T33" fmla="*/ 35 h 49"/>
                <a:gd name="T34" fmla="*/ 3 w 45"/>
                <a:gd name="T35" fmla="*/ 34 h 49"/>
                <a:gd name="T36" fmla="*/ 3 w 45"/>
                <a:gd name="T37" fmla="*/ 33 h 49"/>
                <a:gd name="T38" fmla="*/ 3 w 45"/>
                <a:gd name="T39" fmla="*/ 5 h 49"/>
                <a:gd name="T40" fmla="*/ 3 w 45"/>
                <a:gd name="T41" fmla="*/ 4 h 49"/>
                <a:gd name="T42" fmla="*/ 5 w 45"/>
                <a:gd name="T43" fmla="*/ 3 h 49"/>
                <a:gd name="T44" fmla="*/ 40 w 45"/>
                <a:gd name="T45" fmla="*/ 3 h 49"/>
                <a:gd name="T46" fmla="*/ 42 w 45"/>
                <a:gd name="T47" fmla="*/ 4 h 49"/>
                <a:gd name="T48" fmla="*/ 42 w 45"/>
                <a:gd name="T49" fmla="*/ 5 h 49"/>
                <a:gd name="T50" fmla="*/ 42 w 45"/>
                <a:gd name="T51" fmla="*/ 33 h 49"/>
                <a:gd name="T52" fmla="*/ 43 w 45"/>
                <a:gd name="T53" fmla="*/ 38 h 49"/>
                <a:gd name="T54" fmla="*/ 2 w 45"/>
                <a:gd name="T55" fmla="*/ 38 h 49"/>
                <a:gd name="T56" fmla="*/ 1 w 45"/>
                <a:gd name="T57" fmla="*/ 39 h 49"/>
                <a:gd name="T58" fmla="*/ 1 w 45"/>
                <a:gd name="T59" fmla="*/ 40 h 49"/>
                <a:gd name="T60" fmla="*/ 1 w 45"/>
                <a:gd name="T61" fmla="*/ 48 h 49"/>
                <a:gd name="T62" fmla="*/ 1 w 45"/>
                <a:gd name="T63" fmla="*/ 49 h 49"/>
                <a:gd name="T64" fmla="*/ 2 w 45"/>
                <a:gd name="T65" fmla="*/ 49 h 49"/>
                <a:gd name="T66" fmla="*/ 43 w 45"/>
                <a:gd name="T67" fmla="*/ 49 h 49"/>
                <a:gd name="T68" fmla="*/ 44 w 45"/>
                <a:gd name="T69" fmla="*/ 49 h 49"/>
                <a:gd name="T70" fmla="*/ 44 w 45"/>
                <a:gd name="T71" fmla="*/ 48 h 49"/>
                <a:gd name="T72" fmla="*/ 44 w 45"/>
                <a:gd name="T73" fmla="*/ 40 h 49"/>
                <a:gd name="T74" fmla="*/ 44 w 45"/>
                <a:gd name="T75" fmla="*/ 39 h 49"/>
                <a:gd name="T76" fmla="*/ 43 w 45"/>
                <a:gd name="T77" fmla="*/ 38 h 49"/>
                <a:gd name="T78" fmla="*/ 42 w 45"/>
                <a:gd name="T79" fmla="*/ 47 h 49"/>
                <a:gd name="T80" fmla="*/ 3 w 45"/>
                <a:gd name="T81" fmla="*/ 47 h 49"/>
                <a:gd name="T82" fmla="*/ 3 w 45"/>
                <a:gd name="T83" fmla="*/ 41 h 49"/>
                <a:gd name="T84" fmla="*/ 42 w 45"/>
                <a:gd name="T85" fmla="*/ 41 h 49"/>
                <a:gd name="T86" fmla="*/ 42 w 45"/>
                <a:gd name="T87" fmla="*/ 47 h 49"/>
                <a:gd name="T88" fmla="*/ 5 w 45"/>
                <a:gd name="T89" fmla="*/ 46 h 49"/>
                <a:gd name="T90" fmla="*/ 25 w 45"/>
                <a:gd name="T91" fmla="*/ 46 h 49"/>
                <a:gd name="T92" fmla="*/ 26 w 45"/>
                <a:gd name="T93" fmla="*/ 46 h 49"/>
                <a:gd name="T94" fmla="*/ 26 w 45"/>
                <a:gd name="T95" fmla="*/ 45 h 49"/>
                <a:gd name="T96" fmla="*/ 26 w 45"/>
                <a:gd name="T97" fmla="*/ 43 h 49"/>
                <a:gd name="T98" fmla="*/ 26 w 45"/>
                <a:gd name="T99" fmla="*/ 42 h 49"/>
                <a:gd name="T100" fmla="*/ 25 w 45"/>
                <a:gd name="T101" fmla="*/ 42 h 49"/>
                <a:gd name="T102" fmla="*/ 5 w 45"/>
                <a:gd name="T103" fmla="*/ 42 h 49"/>
                <a:gd name="T104" fmla="*/ 4 w 45"/>
                <a:gd name="T105" fmla="*/ 42 h 49"/>
                <a:gd name="T106" fmla="*/ 4 w 45"/>
                <a:gd name="T107" fmla="*/ 43 h 49"/>
                <a:gd name="T108" fmla="*/ 4 w 45"/>
                <a:gd name="T109" fmla="*/ 45 h 49"/>
                <a:gd name="T110" fmla="*/ 4 w 45"/>
                <a:gd name="T111" fmla="*/ 46 h 49"/>
                <a:gd name="T112" fmla="*/ 5 w 45"/>
                <a:gd name="T113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49">
                  <a:moveTo>
                    <a:pt x="43" y="2"/>
                  </a:moveTo>
                  <a:cubicBezTo>
                    <a:pt x="42" y="1"/>
                    <a:pt x="41" y="0"/>
                    <a:pt x="4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1"/>
                    <a:pt x="2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1" y="35"/>
                    <a:pt x="2" y="36"/>
                  </a:cubicBezTo>
                  <a:cubicBezTo>
                    <a:pt x="2" y="37"/>
                    <a:pt x="4" y="38"/>
                    <a:pt x="5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1" y="38"/>
                    <a:pt x="42" y="37"/>
                    <a:pt x="43" y="36"/>
                  </a:cubicBezTo>
                  <a:cubicBezTo>
                    <a:pt x="44" y="35"/>
                    <a:pt x="45" y="34"/>
                    <a:pt x="45" y="33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4"/>
                    <a:pt x="44" y="3"/>
                    <a:pt x="43" y="2"/>
                  </a:cubicBezTo>
                  <a:close/>
                  <a:moveTo>
                    <a:pt x="42" y="33"/>
                  </a:moveTo>
                  <a:cubicBezTo>
                    <a:pt x="42" y="33"/>
                    <a:pt x="42" y="34"/>
                    <a:pt x="42" y="34"/>
                  </a:cubicBezTo>
                  <a:cubicBezTo>
                    <a:pt x="41" y="35"/>
                    <a:pt x="41" y="35"/>
                    <a:pt x="40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4" y="35"/>
                    <a:pt x="4" y="35"/>
                    <a:pt x="3" y="34"/>
                  </a:cubicBezTo>
                  <a:cubicBezTo>
                    <a:pt x="3" y="34"/>
                    <a:pt x="3" y="33"/>
                    <a:pt x="3" y="3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3"/>
                    <a:pt x="41" y="3"/>
                    <a:pt x="42" y="4"/>
                  </a:cubicBezTo>
                  <a:cubicBezTo>
                    <a:pt x="42" y="4"/>
                    <a:pt x="42" y="5"/>
                    <a:pt x="42" y="5"/>
                  </a:cubicBezTo>
                  <a:lnTo>
                    <a:pt x="42" y="33"/>
                  </a:lnTo>
                  <a:close/>
                  <a:moveTo>
                    <a:pt x="43" y="38"/>
                  </a:moveTo>
                  <a:cubicBezTo>
                    <a:pt x="2" y="38"/>
                    <a:pt x="2" y="38"/>
                    <a:pt x="2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39"/>
                    <a:pt x="44" y="39"/>
                    <a:pt x="44" y="39"/>
                  </a:cubicBezTo>
                  <a:lnTo>
                    <a:pt x="43" y="38"/>
                  </a:lnTo>
                  <a:close/>
                  <a:moveTo>
                    <a:pt x="42" y="47"/>
                  </a:moveTo>
                  <a:cubicBezTo>
                    <a:pt x="3" y="47"/>
                    <a:pt x="3" y="47"/>
                    <a:pt x="3" y="4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2" y="41"/>
                    <a:pt x="42" y="41"/>
                    <a:pt x="42" y="41"/>
                  </a:cubicBezTo>
                  <a:lnTo>
                    <a:pt x="42" y="47"/>
                  </a:lnTo>
                  <a:close/>
                  <a:moveTo>
                    <a:pt x="5" y="46"/>
                  </a:moveTo>
                  <a:cubicBezTo>
                    <a:pt x="25" y="46"/>
                    <a:pt x="25" y="46"/>
                    <a:pt x="25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lnTo>
                    <a:pt x="5" y="46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Rectangle 158"/>
            <p:cNvSpPr>
              <a:spLocks noChangeArrowheads="1"/>
            </p:cNvSpPr>
            <p:nvPr/>
          </p:nvSpPr>
          <p:spPr bwMode="auto">
            <a:xfrm>
              <a:off x="3646" y="1641"/>
              <a:ext cx="19" cy="7"/>
            </a:xfrm>
            <a:prstGeom prst="rect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Rectangle 159"/>
            <p:cNvSpPr>
              <a:spLocks noChangeArrowheads="1"/>
            </p:cNvSpPr>
            <p:nvPr/>
          </p:nvSpPr>
          <p:spPr bwMode="auto">
            <a:xfrm>
              <a:off x="3681" y="1641"/>
              <a:ext cx="19" cy="7"/>
            </a:xfrm>
            <a:prstGeom prst="rect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0"/>
            <p:cNvSpPr>
              <a:spLocks noEditPoints="1"/>
            </p:cNvSpPr>
            <p:nvPr/>
          </p:nvSpPr>
          <p:spPr bwMode="auto">
            <a:xfrm>
              <a:off x="3717" y="1641"/>
              <a:ext cx="12" cy="83"/>
            </a:xfrm>
            <a:custGeom>
              <a:avLst/>
              <a:gdLst>
                <a:gd name="T0" fmla="*/ 0 w 12"/>
                <a:gd name="T1" fmla="*/ 0 h 83"/>
                <a:gd name="T2" fmla="*/ 0 w 12"/>
                <a:gd name="T3" fmla="*/ 7 h 83"/>
                <a:gd name="T4" fmla="*/ 5 w 12"/>
                <a:gd name="T5" fmla="*/ 7 h 83"/>
                <a:gd name="T6" fmla="*/ 5 w 12"/>
                <a:gd name="T7" fmla="*/ 14 h 83"/>
                <a:gd name="T8" fmla="*/ 12 w 12"/>
                <a:gd name="T9" fmla="*/ 14 h 83"/>
                <a:gd name="T10" fmla="*/ 12 w 12"/>
                <a:gd name="T11" fmla="*/ 0 h 83"/>
                <a:gd name="T12" fmla="*/ 0 w 12"/>
                <a:gd name="T13" fmla="*/ 0 h 83"/>
                <a:gd name="T14" fmla="*/ 5 w 12"/>
                <a:gd name="T15" fmla="*/ 83 h 83"/>
                <a:gd name="T16" fmla="*/ 12 w 12"/>
                <a:gd name="T17" fmla="*/ 83 h 83"/>
                <a:gd name="T18" fmla="*/ 12 w 12"/>
                <a:gd name="T19" fmla="*/ 64 h 83"/>
                <a:gd name="T20" fmla="*/ 5 w 12"/>
                <a:gd name="T21" fmla="*/ 64 h 83"/>
                <a:gd name="T22" fmla="*/ 5 w 12"/>
                <a:gd name="T23" fmla="*/ 83 h 83"/>
                <a:gd name="T24" fmla="*/ 5 w 12"/>
                <a:gd name="T25" fmla="*/ 47 h 83"/>
                <a:gd name="T26" fmla="*/ 12 w 12"/>
                <a:gd name="T27" fmla="*/ 47 h 83"/>
                <a:gd name="T28" fmla="*/ 12 w 12"/>
                <a:gd name="T29" fmla="*/ 28 h 83"/>
                <a:gd name="T30" fmla="*/ 5 w 12"/>
                <a:gd name="T31" fmla="*/ 28 h 83"/>
                <a:gd name="T32" fmla="*/ 5 w 12"/>
                <a:gd name="T33" fmla="*/ 4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83">
                  <a:moveTo>
                    <a:pt x="0" y="0"/>
                  </a:moveTo>
                  <a:lnTo>
                    <a:pt x="0" y="7"/>
                  </a:lnTo>
                  <a:lnTo>
                    <a:pt x="5" y="7"/>
                  </a:lnTo>
                  <a:lnTo>
                    <a:pt x="5" y="14"/>
                  </a:lnTo>
                  <a:lnTo>
                    <a:pt x="12" y="14"/>
                  </a:lnTo>
                  <a:lnTo>
                    <a:pt x="12" y="0"/>
                  </a:lnTo>
                  <a:lnTo>
                    <a:pt x="0" y="0"/>
                  </a:lnTo>
                  <a:close/>
                  <a:moveTo>
                    <a:pt x="5" y="83"/>
                  </a:moveTo>
                  <a:lnTo>
                    <a:pt x="12" y="83"/>
                  </a:lnTo>
                  <a:lnTo>
                    <a:pt x="12" y="64"/>
                  </a:lnTo>
                  <a:lnTo>
                    <a:pt x="5" y="64"/>
                  </a:lnTo>
                  <a:lnTo>
                    <a:pt x="5" y="83"/>
                  </a:lnTo>
                  <a:close/>
                  <a:moveTo>
                    <a:pt x="5" y="47"/>
                  </a:moveTo>
                  <a:lnTo>
                    <a:pt x="12" y="47"/>
                  </a:lnTo>
                  <a:lnTo>
                    <a:pt x="12" y="28"/>
                  </a:lnTo>
                  <a:lnTo>
                    <a:pt x="5" y="28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Rectangle 161"/>
            <p:cNvSpPr>
              <a:spLocks noChangeArrowheads="1"/>
            </p:cNvSpPr>
            <p:nvPr/>
          </p:nvSpPr>
          <p:spPr bwMode="auto">
            <a:xfrm>
              <a:off x="3606" y="1842"/>
              <a:ext cx="19" cy="7"/>
            </a:xfrm>
            <a:prstGeom prst="rect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Rectangle 162"/>
            <p:cNvSpPr>
              <a:spLocks noChangeArrowheads="1"/>
            </p:cNvSpPr>
            <p:nvPr/>
          </p:nvSpPr>
          <p:spPr bwMode="auto">
            <a:xfrm>
              <a:off x="3570" y="1842"/>
              <a:ext cx="19" cy="7"/>
            </a:xfrm>
            <a:prstGeom prst="rect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3"/>
            <p:cNvSpPr>
              <a:spLocks noEditPoints="1"/>
            </p:cNvSpPr>
            <p:nvPr/>
          </p:nvSpPr>
          <p:spPr bwMode="auto">
            <a:xfrm>
              <a:off x="3542" y="1766"/>
              <a:ext cx="12" cy="83"/>
            </a:xfrm>
            <a:custGeom>
              <a:avLst/>
              <a:gdLst>
                <a:gd name="T0" fmla="*/ 12 w 12"/>
                <a:gd name="T1" fmla="*/ 83 h 83"/>
                <a:gd name="T2" fmla="*/ 12 w 12"/>
                <a:gd name="T3" fmla="*/ 76 h 83"/>
                <a:gd name="T4" fmla="*/ 7 w 12"/>
                <a:gd name="T5" fmla="*/ 76 h 83"/>
                <a:gd name="T6" fmla="*/ 7 w 12"/>
                <a:gd name="T7" fmla="*/ 71 h 83"/>
                <a:gd name="T8" fmla="*/ 0 w 12"/>
                <a:gd name="T9" fmla="*/ 71 h 83"/>
                <a:gd name="T10" fmla="*/ 0 w 12"/>
                <a:gd name="T11" fmla="*/ 83 h 83"/>
                <a:gd name="T12" fmla="*/ 12 w 12"/>
                <a:gd name="T13" fmla="*/ 83 h 83"/>
                <a:gd name="T14" fmla="*/ 7 w 12"/>
                <a:gd name="T15" fmla="*/ 0 h 83"/>
                <a:gd name="T16" fmla="*/ 0 w 12"/>
                <a:gd name="T17" fmla="*/ 0 h 83"/>
                <a:gd name="T18" fmla="*/ 0 w 12"/>
                <a:gd name="T19" fmla="*/ 19 h 83"/>
                <a:gd name="T20" fmla="*/ 7 w 12"/>
                <a:gd name="T21" fmla="*/ 19 h 83"/>
                <a:gd name="T22" fmla="*/ 7 w 12"/>
                <a:gd name="T23" fmla="*/ 0 h 83"/>
                <a:gd name="T24" fmla="*/ 7 w 12"/>
                <a:gd name="T25" fmla="*/ 36 h 83"/>
                <a:gd name="T26" fmla="*/ 0 w 12"/>
                <a:gd name="T27" fmla="*/ 36 h 83"/>
                <a:gd name="T28" fmla="*/ 0 w 12"/>
                <a:gd name="T29" fmla="*/ 55 h 83"/>
                <a:gd name="T30" fmla="*/ 7 w 12"/>
                <a:gd name="T31" fmla="*/ 55 h 83"/>
                <a:gd name="T32" fmla="*/ 7 w 12"/>
                <a:gd name="T33" fmla="*/ 3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83">
                  <a:moveTo>
                    <a:pt x="12" y="83"/>
                  </a:moveTo>
                  <a:lnTo>
                    <a:pt x="12" y="76"/>
                  </a:lnTo>
                  <a:lnTo>
                    <a:pt x="7" y="76"/>
                  </a:lnTo>
                  <a:lnTo>
                    <a:pt x="7" y="71"/>
                  </a:lnTo>
                  <a:lnTo>
                    <a:pt x="0" y="71"/>
                  </a:lnTo>
                  <a:lnTo>
                    <a:pt x="0" y="83"/>
                  </a:lnTo>
                  <a:lnTo>
                    <a:pt x="12" y="83"/>
                  </a:lnTo>
                  <a:close/>
                  <a:moveTo>
                    <a:pt x="7" y="0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7" y="19"/>
                  </a:lnTo>
                  <a:lnTo>
                    <a:pt x="7" y="0"/>
                  </a:lnTo>
                  <a:close/>
                  <a:moveTo>
                    <a:pt x="7" y="36"/>
                  </a:moveTo>
                  <a:lnTo>
                    <a:pt x="0" y="36"/>
                  </a:lnTo>
                  <a:lnTo>
                    <a:pt x="0" y="55"/>
                  </a:lnTo>
                  <a:lnTo>
                    <a:pt x="7" y="55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4"/>
            <p:cNvSpPr>
              <a:spLocks noEditPoints="1"/>
            </p:cNvSpPr>
            <p:nvPr/>
          </p:nvSpPr>
          <p:spPr bwMode="auto">
            <a:xfrm>
              <a:off x="3648" y="1735"/>
              <a:ext cx="90" cy="138"/>
            </a:xfrm>
            <a:custGeom>
              <a:avLst/>
              <a:gdLst>
                <a:gd name="T0" fmla="*/ 25 w 38"/>
                <a:gd name="T1" fmla="*/ 8 h 58"/>
                <a:gd name="T2" fmla="*/ 25 w 38"/>
                <a:gd name="T3" fmla="*/ 0 h 58"/>
                <a:gd name="T4" fmla="*/ 24 w 38"/>
                <a:gd name="T5" fmla="*/ 0 h 58"/>
                <a:gd name="T6" fmla="*/ 23 w 38"/>
                <a:gd name="T7" fmla="*/ 0 h 58"/>
                <a:gd name="T8" fmla="*/ 23 w 38"/>
                <a:gd name="T9" fmla="*/ 8 h 58"/>
                <a:gd name="T10" fmla="*/ 8 w 38"/>
                <a:gd name="T11" fmla="*/ 8 h 58"/>
                <a:gd name="T12" fmla="*/ 0 w 38"/>
                <a:gd name="T13" fmla="*/ 16 h 58"/>
                <a:gd name="T14" fmla="*/ 0 w 38"/>
                <a:gd name="T15" fmla="*/ 49 h 58"/>
                <a:gd name="T16" fmla="*/ 8 w 38"/>
                <a:gd name="T17" fmla="*/ 58 h 58"/>
                <a:gd name="T18" fmla="*/ 25 w 38"/>
                <a:gd name="T19" fmla="*/ 58 h 58"/>
                <a:gd name="T20" fmla="*/ 33 w 38"/>
                <a:gd name="T21" fmla="*/ 49 h 58"/>
                <a:gd name="T22" fmla="*/ 33 w 38"/>
                <a:gd name="T23" fmla="*/ 16 h 58"/>
                <a:gd name="T24" fmla="*/ 25 w 38"/>
                <a:gd name="T25" fmla="*/ 8 h 58"/>
                <a:gd name="T26" fmla="*/ 9 w 38"/>
                <a:gd name="T27" fmla="*/ 53 h 58"/>
                <a:gd name="T28" fmla="*/ 6 w 38"/>
                <a:gd name="T29" fmla="*/ 50 h 58"/>
                <a:gd name="T30" fmla="*/ 9 w 38"/>
                <a:gd name="T31" fmla="*/ 47 h 58"/>
                <a:gd name="T32" fmla="*/ 12 w 38"/>
                <a:gd name="T33" fmla="*/ 50 h 58"/>
                <a:gd name="T34" fmla="*/ 9 w 38"/>
                <a:gd name="T35" fmla="*/ 53 h 58"/>
                <a:gd name="T36" fmla="*/ 24 w 38"/>
                <a:gd name="T37" fmla="*/ 53 h 58"/>
                <a:gd name="T38" fmla="*/ 21 w 38"/>
                <a:gd name="T39" fmla="*/ 50 h 58"/>
                <a:gd name="T40" fmla="*/ 24 w 38"/>
                <a:gd name="T41" fmla="*/ 47 h 58"/>
                <a:gd name="T42" fmla="*/ 27 w 38"/>
                <a:gd name="T43" fmla="*/ 50 h 58"/>
                <a:gd name="T44" fmla="*/ 24 w 38"/>
                <a:gd name="T45" fmla="*/ 53 h 58"/>
                <a:gd name="T46" fmla="*/ 31 w 38"/>
                <a:gd name="T47" fmla="*/ 39 h 58"/>
                <a:gd name="T48" fmla="*/ 24 w 38"/>
                <a:gd name="T49" fmla="*/ 45 h 58"/>
                <a:gd name="T50" fmla="*/ 9 w 38"/>
                <a:gd name="T51" fmla="*/ 45 h 58"/>
                <a:gd name="T52" fmla="*/ 2 w 38"/>
                <a:gd name="T53" fmla="*/ 39 h 58"/>
                <a:gd name="T54" fmla="*/ 2 w 38"/>
                <a:gd name="T55" fmla="*/ 17 h 58"/>
                <a:gd name="T56" fmla="*/ 9 w 38"/>
                <a:gd name="T57" fmla="*/ 11 h 58"/>
                <a:gd name="T58" fmla="*/ 24 w 38"/>
                <a:gd name="T59" fmla="*/ 11 h 58"/>
                <a:gd name="T60" fmla="*/ 31 w 38"/>
                <a:gd name="T61" fmla="*/ 17 h 58"/>
                <a:gd name="T62" fmla="*/ 31 w 38"/>
                <a:gd name="T63" fmla="*/ 39 h 58"/>
                <a:gd name="T64" fmla="*/ 35 w 38"/>
                <a:gd name="T65" fmla="*/ 7 h 58"/>
                <a:gd name="T66" fmla="*/ 35 w 38"/>
                <a:gd name="T67" fmla="*/ 42 h 58"/>
                <a:gd name="T68" fmla="*/ 36 w 38"/>
                <a:gd name="T69" fmla="*/ 42 h 58"/>
                <a:gd name="T70" fmla="*/ 36 w 38"/>
                <a:gd name="T71" fmla="*/ 58 h 58"/>
                <a:gd name="T72" fmla="*/ 38 w 38"/>
                <a:gd name="T73" fmla="*/ 58 h 58"/>
                <a:gd name="T74" fmla="*/ 38 w 38"/>
                <a:gd name="T75" fmla="*/ 42 h 58"/>
                <a:gd name="T76" fmla="*/ 38 w 38"/>
                <a:gd name="T77" fmla="*/ 38 h 58"/>
                <a:gd name="T78" fmla="*/ 38 w 38"/>
                <a:gd name="T79" fmla="*/ 7 h 58"/>
                <a:gd name="T80" fmla="*/ 35 w 38"/>
                <a:gd name="T81" fmla="*/ 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8" h="58">
                  <a:moveTo>
                    <a:pt x="25" y="8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4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4" y="8"/>
                    <a:pt x="0" y="11"/>
                    <a:pt x="0" y="1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4"/>
                    <a:pt x="4" y="58"/>
                    <a:pt x="8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9" y="58"/>
                    <a:pt x="33" y="54"/>
                    <a:pt x="33" y="49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1"/>
                    <a:pt x="30" y="8"/>
                    <a:pt x="25" y="8"/>
                  </a:cubicBezTo>
                  <a:close/>
                  <a:moveTo>
                    <a:pt x="9" y="53"/>
                  </a:moveTo>
                  <a:cubicBezTo>
                    <a:pt x="7" y="53"/>
                    <a:pt x="6" y="52"/>
                    <a:pt x="6" y="50"/>
                  </a:cubicBezTo>
                  <a:cubicBezTo>
                    <a:pt x="6" y="48"/>
                    <a:pt x="7" y="47"/>
                    <a:pt x="9" y="47"/>
                  </a:cubicBezTo>
                  <a:cubicBezTo>
                    <a:pt x="11" y="47"/>
                    <a:pt x="12" y="48"/>
                    <a:pt x="12" y="50"/>
                  </a:cubicBezTo>
                  <a:cubicBezTo>
                    <a:pt x="12" y="52"/>
                    <a:pt x="11" y="53"/>
                    <a:pt x="9" y="53"/>
                  </a:cubicBezTo>
                  <a:close/>
                  <a:moveTo>
                    <a:pt x="24" y="53"/>
                  </a:moveTo>
                  <a:cubicBezTo>
                    <a:pt x="22" y="53"/>
                    <a:pt x="21" y="52"/>
                    <a:pt x="21" y="50"/>
                  </a:cubicBezTo>
                  <a:cubicBezTo>
                    <a:pt x="21" y="48"/>
                    <a:pt x="22" y="47"/>
                    <a:pt x="24" y="47"/>
                  </a:cubicBezTo>
                  <a:cubicBezTo>
                    <a:pt x="26" y="47"/>
                    <a:pt x="27" y="48"/>
                    <a:pt x="27" y="50"/>
                  </a:cubicBezTo>
                  <a:cubicBezTo>
                    <a:pt x="27" y="52"/>
                    <a:pt x="26" y="53"/>
                    <a:pt x="24" y="53"/>
                  </a:cubicBezTo>
                  <a:close/>
                  <a:moveTo>
                    <a:pt x="31" y="39"/>
                  </a:moveTo>
                  <a:cubicBezTo>
                    <a:pt x="31" y="43"/>
                    <a:pt x="28" y="45"/>
                    <a:pt x="24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5" y="45"/>
                    <a:pt x="2" y="43"/>
                    <a:pt x="2" y="39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3"/>
                    <a:pt x="5" y="11"/>
                    <a:pt x="9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8" y="11"/>
                    <a:pt x="31" y="13"/>
                    <a:pt x="31" y="17"/>
                  </a:cubicBezTo>
                  <a:lnTo>
                    <a:pt x="31" y="39"/>
                  </a:lnTo>
                  <a:close/>
                  <a:moveTo>
                    <a:pt x="35" y="7"/>
                  </a:moveTo>
                  <a:cubicBezTo>
                    <a:pt x="35" y="42"/>
                    <a:pt x="35" y="42"/>
                    <a:pt x="35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7"/>
                    <a:pt x="38" y="7"/>
                    <a:pt x="38" y="7"/>
                  </a:cubicBezTo>
                  <a:lnTo>
                    <a:pt x="35" y="7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5"/>
            <p:cNvSpPr>
              <a:spLocks noEditPoints="1"/>
            </p:cNvSpPr>
            <p:nvPr/>
          </p:nvSpPr>
          <p:spPr bwMode="auto">
            <a:xfrm>
              <a:off x="4363" y="1674"/>
              <a:ext cx="215" cy="218"/>
            </a:xfrm>
            <a:custGeom>
              <a:avLst/>
              <a:gdLst>
                <a:gd name="T0" fmla="*/ 71 w 91"/>
                <a:gd name="T1" fmla="*/ 0 h 92"/>
                <a:gd name="T2" fmla="*/ 20 w 91"/>
                <a:gd name="T3" fmla="*/ 0 h 92"/>
                <a:gd name="T4" fmla="*/ 0 w 91"/>
                <a:gd name="T5" fmla="*/ 22 h 92"/>
                <a:gd name="T6" fmla="*/ 0 w 91"/>
                <a:gd name="T7" fmla="*/ 43 h 92"/>
                <a:gd name="T8" fmla="*/ 12 w 91"/>
                <a:gd name="T9" fmla="*/ 64 h 92"/>
                <a:gd name="T10" fmla="*/ 3 w 91"/>
                <a:gd name="T11" fmla="*/ 92 h 92"/>
                <a:gd name="T12" fmla="*/ 50 w 91"/>
                <a:gd name="T13" fmla="*/ 65 h 92"/>
                <a:gd name="T14" fmla="*/ 71 w 91"/>
                <a:gd name="T15" fmla="*/ 65 h 92"/>
                <a:gd name="T16" fmla="*/ 91 w 91"/>
                <a:gd name="T17" fmla="*/ 43 h 92"/>
                <a:gd name="T18" fmla="*/ 91 w 91"/>
                <a:gd name="T19" fmla="*/ 22 h 92"/>
                <a:gd name="T20" fmla="*/ 71 w 91"/>
                <a:gd name="T21" fmla="*/ 0 h 92"/>
                <a:gd name="T22" fmla="*/ 54 w 91"/>
                <a:gd name="T23" fmla="*/ 42 h 92"/>
                <a:gd name="T24" fmla="*/ 49 w 91"/>
                <a:gd name="T25" fmla="*/ 46 h 92"/>
                <a:gd name="T26" fmla="*/ 22 w 91"/>
                <a:gd name="T27" fmla="*/ 46 h 92"/>
                <a:gd name="T28" fmla="*/ 18 w 91"/>
                <a:gd name="T29" fmla="*/ 42 h 92"/>
                <a:gd name="T30" fmla="*/ 18 w 91"/>
                <a:gd name="T31" fmla="*/ 39 h 92"/>
                <a:gd name="T32" fmla="*/ 22 w 91"/>
                <a:gd name="T33" fmla="*/ 35 h 92"/>
                <a:gd name="T34" fmla="*/ 49 w 91"/>
                <a:gd name="T35" fmla="*/ 35 h 92"/>
                <a:gd name="T36" fmla="*/ 54 w 91"/>
                <a:gd name="T37" fmla="*/ 39 h 92"/>
                <a:gd name="T38" fmla="*/ 54 w 91"/>
                <a:gd name="T39" fmla="*/ 42 h 92"/>
                <a:gd name="T40" fmla="*/ 73 w 91"/>
                <a:gd name="T41" fmla="*/ 25 h 92"/>
                <a:gd name="T42" fmla="*/ 69 w 91"/>
                <a:gd name="T43" fmla="*/ 29 h 92"/>
                <a:gd name="T44" fmla="*/ 22 w 91"/>
                <a:gd name="T45" fmla="*/ 29 h 92"/>
                <a:gd name="T46" fmla="*/ 18 w 91"/>
                <a:gd name="T47" fmla="*/ 25 h 92"/>
                <a:gd name="T48" fmla="*/ 18 w 91"/>
                <a:gd name="T49" fmla="*/ 22 h 92"/>
                <a:gd name="T50" fmla="*/ 22 w 91"/>
                <a:gd name="T51" fmla="*/ 18 h 92"/>
                <a:gd name="T52" fmla="*/ 69 w 91"/>
                <a:gd name="T53" fmla="*/ 18 h 92"/>
                <a:gd name="T54" fmla="*/ 73 w 91"/>
                <a:gd name="T55" fmla="*/ 22 h 92"/>
                <a:gd name="T56" fmla="*/ 73 w 91"/>
                <a:gd name="T57" fmla="*/ 2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1" h="92">
                  <a:moveTo>
                    <a:pt x="71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2"/>
                    <a:pt x="5" y="60"/>
                    <a:pt x="12" y="64"/>
                  </a:cubicBezTo>
                  <a:cubicBezTo>
                    <a:pt x="6" y="83"/>
                    <a:pt x="3" y="92"/>
                    <a:pt x="3" y="92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82" y="65"/>
                    <a:pt x="91" y="55"/>
                    <a:pt x="91" y="43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10"/>
                    <a:pt x="82" y="0"/>
                    <a:pt x="71" y="0"/>
                  </a:cubicBezTo>
                  <a:close/>
                  <a:moveTo>
                    <a:pt x="54" y="42"/>
                  </a:moveTo>
                  <a:cubicBezTo>
                    <a:pt x="54" y="44"/>
                    <a:pt x="52" y="46"/>
                    <a:pt x="49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0" y="46"/>
                    <a:pt x="18" y="44"/>
                    <a:pt x="18" y="42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7"/>
                    <a:pt x="20" y="35"/>
                    <a:pt x="22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52" y="35"/>
                    <a:pt x="54" y="37"/>
                    <a:pt x="54" y="39"/>
                  </a:cubicBezTo>
                  <a:lnTo>
                    <a:pt x="54" y="42"/>
                  </a:lnTo>
                  <a:close/>
                  <a:moveTo>
                    <a:pt x="73" y="25"/>
                  </a:moveTo>
                  <a:cubicBezTo>
                    <a:pt x="73" y="27"/>
                    <a:pt x="71" y="29"/>
                    <a:pt x="69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0" y="29"/>
                    <a:pt x="18" y="27"/>
                    <a:pt x="18" y="25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0"/>
                    <a:pt x="20" y="18"/>
                    <a:pt x="22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71" y="18"/>
                    <a:pt x="73" y="20"/>
                    <a:pt x="73" y="22"/>
                  </a:cubicBezTo>
                  <a:lnTo>
                    <a:pt x="73" y="25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6"/>
            <p:cNvSpPr>
              <a:spLocks noEditPoints="1"/>
            </p:cNvSpPr>
            <p:nvPr/>
          </p:nvSpPr>
          <p:spPr bwMode="auto">
            <a:xfrm>
              <a:off x="4787" y="1619"/>
              <a:ext cx="132" cy="233"/>
            </a:xfrm>
            <a:custGeom>
              <a:avLst/>
              <a:gdLst>
                <a:gd name="T0" fmla="*/ 56 w 56"/>
                <a:gd name="T1" fmla="*/ 28 h 98"/>
                <a:gd name="T2" fmla="*/ 43 w 56"/>
                <a:gd name="T3" fmla="*/ 13 h 98"/>
                <a:gd name="T4" fmla="*/ 43 w 56"/>
                <a:gd name="T5" fmla="*/ 1 h 98"/>
                <a:gd name="T6" fmla="*/ 41 w 56"/>
                <a:gd name="T7" fmla="*/ 0 h 98"/>
                <a:gd name="T8" fmla="*/ 40 w 56"/>
                <a:gd name="T9" fmla="*/ 1 h 98"/>
                <a:gd name="T10" fmla="*/ 40 w 56"/>
                <a:gd name="T11" fmla="*/ 13 h 98"/>
                <a:gd name="T12" fmla="*/ 15 w 56"/>
                <a:gd name="T13" fmla="*/ 13 h 98"/>
                <a:gd name="T14" fmla="*/ 0 w 56"/>
                <a:gd name="T15" fmla="*/ 28 h 98"/>
                <a:gd name="T16" fmla="*/ 0 w 56"/>
                <a:gd name="T17" fmla="*/ 84 h 98"/>
                <a:gd name="T18" fmla="*/ 15 w 56"/>
                <a:gd name="T19" fmla="*/ 98 h 98"/>
                <a:gd name="T20" fmla="*/ 42 w 56"/>
                <a:gd name="T21" fmla="*/ 98 h 98"/>
                <a:gd name="T22" fmla="*/ 56 w 56"/>
                <a:gd name="T23" fmla="*/ 84 h 98"/>
                <a:gd name="T24" fmla="*/ 56 w 56"/>
                <a:gd name="T25" fmla="*/ 28 h 98"/>
                <a:gd name="T26" fmla="*/ 16 w 56"/>
                <a:gd name="T27" fmla="*/ 90 h 98"/>
                <a:gd name="T28" fmla="*/ 10 w 56"/>
                <a:gd name="T29" fmla="*/ 84 h 98"/>
                <a:gd name="T30" fmla="*/ 16 w 56"/>
                <a:gd name="T31" fmla="*/ 79 h 98"/>
                <a:gd name="T32" fmla="*/ 21 w 56"/>
                <a:gd name="T33" fmla="*/ 84 h 98"/>
                <a:gd name="T34" fmla="*/ 16 w 56"/>
                <a:gd name="T35" fmla="*/ 90 h 98"/>
                <a:gd name="T36" fmla="*/ 41 w 56"/>
                <a:gd name="T37" fmla="*/ 90 h 98"/>
                <a:gd name="T38" fmla="*/ 35 w 56"/>
                <a:gd name="T39" fmla="*/ 84 h 98"/>
                <a:gd name="T40" fmla="*/ 41 w 56"/>
                <a:gd name="T41" fmla="*/ 79 h 98"/>
                <a:gd name="T42" fmla="*/ 46 w 56"/>
                <a:gd name="T43" fmla="*/ 84 h 98"/>
                <a:gd name="T44" fmla="*/ 41 w 56"/>
                <a:gd name="T45" fmla="*/ 90 h 98"/>
                <a:gd name="T46" fmla="*/ 53 w 56"/>
                <a:gd name="T47" fmla="*/ 66 h 98"/>
                <a:gd name="T48" fmla="*/ 40 w 56"/>
                <a:gd name="T49" fmla="*/ 77 h 98"/>
                <a:gd name="T50" fmla="*/ 16 w 56"/>
                <a:gd name="T51" fmla="*/ 77 h 98"/>
                <a:gd name="T52" fmla="*/ 4 w 56"/>
                <a:gd name="T53" fmla="*/ 66 h 98"/>
                <a:gd name="T54" fmla="*/ 4 w 56"/>
                <a:gd name="T55" fmla="*/ 29 h 98"/>
                <a:gd name="T56" fmla="*/ 16 w 56"/>
                <a:gd name="T57" fmla="*/ 18 h 98"/>
                <a:gd name="T58" fmla="*/ 40 w 56"/>
                <a:gd name="T59" fmla="*/ 18 h 98"/>
                <a:gd name="T60" fmla="*/ 53 w 56"/>
                <a:gd name="T61" fmla="*/ 29 h 98"/>
                <a:gd name="T62" fmla="*/ 53 w 56"/>
                <a:gd name="T63" fmla="*/ 6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98">
                  <a:moveTo>
                    <a:pt x="56" y="28"/>
                  </a:moveTo>
                  <a:cubicBezTo>
                    <a:pt x="56" y="20"/>
                    <a:pt x="50" y="14"/>
                    <a:pt x="43" y="13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2" y="0"/>
                    <a:pt x="41" y="0"/>
                  </a:cubicBezTo>
                  <a:cubicBezTo>
                    <a:pt x="40" y="0"/>
                    <a:pt x="40" y="1"/>
                    <a:pt x="40" y="1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7" y="13"/>
                    <a:pt x="0" y="20"/>
                    <a:pt x="0" y="28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91"/>
                    <a:pt x="7" y="98"/>
                    <a:pt x="15" y="98"/>
                  </a:cubicBezTo>
                  <a:cubicBezTo>
                    <a:pt x="42" y="98"/>
                    <a:pt x="42" y="98"/>
                    <a:pt x="42" y="98"/>
                  </a:cubicBezTo>
                  <a:cubicBezTo>
                    <a:pt x="50" y="98"/>
                    <a:pt x="56" y="91"/>
                    <a:pt x="56" y="84"/>
                  </a:cubicBezTo>
                  <a:lnTo>
                    <a:pt x="56" y="28"/>
                  </a:lnTo>
                  <a:close/>
                  <a:moveTo>
                    <a:pt x="16" y="90"/>
                  </a:moveTo>
                  <a:cubicBezTo>
                    <a:pt x="13" y="90"/>
                    <a:pt x="10" y="87"/>
                    <a:pt x="10" y="84"/>
                  </a:cubicBezTo>
                  <a:cubicBezTo>
                    <a:pt x="10" y="81"/>
                    <a:pt x="13" y="79"/>
                    <a:pt x="16" y="79"/>
                  </a:cubicBezTo>
                  <a:cubicBezTo>
                    <a:pt x="19" y="79"/>
                    <a:pt x="21" y="81"/>
                    <a:pt x="21" y="84"/>
                  </a:cubicBezTo>
                  <a:cubicBezTo>
                    <a:pt x="21" y="87"/>
                    <a:pt x="19" y="90"/>
                    <a:pt x="16" y="90"/>
                  </a:cubicBezTo>
                  <a:close/>
                  <a:moveTo>
                    <a:pt x="41" y="90"/>
                  </a:moveTo>
                  <a:cubicBezTo>
                    <a:pt x="38" y="90"/>
                    <a:pt x="35" y="87"/>
                    <a:pt x="35" y="84"/>
                  </a:cubicBezTo>
                  <a:cubicBezTo>
                    <a:pt x="35" y="81"/>
                    <a:pt x="38" y="79"/>
                    <a:pt x="41" y="79"/>
                  </a:cubicBezTo>
                  <a:cubicBezTo>
                    <a:pt x="44" y="79"/>
                    <a:pt x="46" y="81"/>
                    <a:pt x="46" y="84"/>
                  </a:cubicBezTo>
                  <a:cubicBezTo>
                    <a:pt x="46" y="87"/>
                    <a:pt x="44" y="90"/>
                    <a:pt x="41" y="90"/>
                  </a:cubicBezTo>
                  <a:close/>
                  <a:moveTo>
                    <a:pt x="53" y="66"/>
                  </a:moveTo>
                  <a:cubicBezTo>
                    <a:pt x="53" y="72"/>
                    <a:pt x="47" y="77"/>
                    <a:pt x="40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0" y="77"/>
                    <a:pt x="4" y="72"/>
                    <a:pt x="4" y="66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3"/>
                    <a:pt x="10" y="18"/>
                    <a:pt x="16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7" y="18"/>
                    <a:pt x="53" y="23"/>
                    <a:pt x="53" y="29"/>
                  </a:cubicBezTo>
                  <a:lnTo>
                    <a:pt x="53" y="66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67"/>
            <p:cNvSpPr>
              <a:spLocks/>
            </p:cNvSpPr>
            <p:nvPr/>
          </p:nvSpPr>
          <p:spPr bwMode="auto">
            <a:xfrm>
              <a:off x="4926" y="1650"/>
              <a:ext cx="12" cy="202"/>
            </a:xfrm>
            <a:custGeom>
              <a:avLst/>
              <a:gdLst>
                <a:gd name="T0" fmla="*/ 0 w 12"/>
                <a:gd name="T1" fmla="*/ 0 h 202"/>
                <a:gd name="T2" fmla="*/ 0 w 12"/>
                <a:gd name="T3" fmla="*/ 138 h 202"/>
                <a:gd name="T4" fmla="*/ 5 w 12"/>
                <a:gd name="T5" fmla="*/ 138 h 202"/>
                <a:gd name="T6" fmla="*/ 5 w 12"/>
                <a:gd name="T7" fmla="*/ 202 h 202"/>
                <a:gd name="T8" fmla="*/ 12 w 12"/>
                <a:gd name="T9" fmla="*/ 202 h 202"/>
                <a:gd name="T10" fmla="*/ 12 w 12"/>
                <a:gd name="T11" fmla="*/ 138 h 202"/>
                <a:gd name="T12" fmla="*/ 12 w 12"/>
                <a:gd name="T13" fmla="*/ 123 h 202"/>
                <a:gd name="T14" fmla="*/ 12 w 12"/>
                <a:gd name="T15" fmla="*/ 0 h 202"/>
                <a:gd name="T16" fmla="*/ 0 w 12"/>
                <a:gd name="T17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02">
                  <a:moveTo>
                    <a:pt x="0" y="0"/>
                  </a:moveTo>
                  <a:lnTo>
                    <a:pt x="0" y="138"/>
                  </a:lnTo>
                  <a:lnTo>
                    <a:pt x="5" y="138"/>
                  </a:lnTo>
                  <a:lnTo>
                    <a:pt x="5" y="202"/>
                  </a:lnTo>
                  <a:lnTo>
                    <a:pt x="12" y="202"/>
                  </a:lnTo>
                  <a:lnTo>
                    <a:pt x="12" y="138"/>
                  </a:lnTo>
                  <a:lnTo>
                    <a:pt x="12" y="123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68"/>
            <p:cNvSpPr>
              <a:spLocks/>
            </p:cNvSpPr>
            <p:nvPr/>
          </p:nvSpPr>
          <p:spPr bwMode="auto">
            <a:xfrm>
              <a:off x="2683" y="1726"/>
              <a:ext cx="66" cy="35"/>
            </a:xfrm>
            <a:custGeom>
              <a:avLst/>
              <a:gdLst>
                <a:gd name="T0" fmla="*/ 9 w 28"/>
                <a:gd name="T1" fmla="*/ 1 h 15"/>
                <a:gd name="T2" fmla="*/ 4 w 28"/>
                <a:gd name="T3" fmla="*/ 8 h 15"/>
                <a:gd name="T4" fmla="*/ 2 w 28"/>
                <a:gd name="T5" fmla="*/ 11 h 15"/>
                <a:gd name="T6" fmla="*/ 4 w 28"/>
                <a:gd name="T7" fmla="*/ 15 h 15"/>
                <a:gd name="T8" fmla="*/ 10 w 28"/>
                <a:gd name="T9" fmla="*/ 15 h 15"/>
                <a:gd name="T10" fmla="*/ 18 w 28"/>
                <a:gd name="T11" fmla="*/ 15 h 15"/>
                <a:gd name="T12" fmla="*/ 25 w 28"/>
                <a:gd name="T13" fmla="*/ 15 h 15"/>
                <a:gd name="T14" fmla="*/ 26 w 28"/>
                <a:gd name="T15" fmla="*/ 11 h 15"/>
                <a:gd name="T16" fmla="*/ 24 w 28"/>
                <a:gd name="T17" fmla="*/ 8 h 15"/>
                <a:gd name="T18" fmla="*/ 19 w 28"/>
                <a:gd name="T19" fmla="*/ 1 h 15"/>
                <a:gd name="T20" fmla="*/ 18 w 28"/>
                <a:gd name="T21" fmla="*/ 1 h 15"/>
                <a:gd name="T22" fmla="*/ 10 w 28"/>
                <a:gd name="T23" fmla="*/ 0 h 15"/>
                <a:gd name="T24" fmla="*/ 9 w 28"/>
                <a:gd name="T2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5">
                  <a:moveTo>
                    <a:pt x="9" y="1"/>
                  </a:moveTo>
                  <a:cubicBezTo>
                    <a:pt x="8" y="3"/>
                    <a:pt x="6" y="6"/>
                    <a:pt x="4" y="8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3"/>
                    <a:pt x="1" y="15"/>
                    <a:pt x="4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2" y="15"/>
                    <a:pt x="16" y="15"/>
                    <a:pt x="18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7" y="15"/>
                    <a:pt x="28" y="13"/>
                    <a:pt x="26" y="11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6"/>
                    <a:pt x="20" y="3"/>
                    <a:pt x="1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0" y="0"/>
                    <a:pt x="10" y="0"/>
                    <a:pt x="10" y="0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69"/>
            <p:cNvSpPr>
              <a:spLocks/>
            </p:cNvSpPr>
            <p:nvPr/>
          </p:nvSpPr>
          <p:spPr bwMode="auto">
            <a:xfrm>
              <a:off x="2697" y="1638"/>
              <a:ext cx="83" cy="90"/>
            </a:xfrm>
            <a:custGeom>
              <a:avLst/>
              <a:gdLst>
                <a:gd name="T0" fmla="*/ 34 w 35"/>
                <a:gd name="T1" fmla="*/ 35 h 38"/>
                <a:gd name="T2" fmla="*/ 29 w 35"/>
                <a:gd name="T3" fmla="*/ 29 h 38"/>
                <a:gd name="T4" fmla="*/ 25 w 35"/>
                <a:gd name="T5" fmla="*/ 25 h 38"/>
                <a:gd name="T6" fmla="*/ 22 w 35"/>
                <a:gd name="T7" fmla="*/ 22 h 38"/>
                <a:gd name="T8" fmla="*/ 16 w 35"/>
                <a:gd name="T9" fmla="*/ 15 h 38"/>
                <a:gd name="T10" fmla="*/ 13 w 35"/>
                <a:gd name="T11" fmla="*/ 12 h 38"/>
                <a:gd name="T12" fmla="*/ 10 w 35"/>
                <a:gd name="T13" fmla="*/ 8 h 38"/>
                <a:gd name="T14" fmla="*/ 5 w 35"/>
                <a:gd name="T15" fmla="*/ 2 h 38"/>
                <a:gd name="T16" fmla="*/ 2 w 35"/>
                <a:gd name="T17" fmla="*/ 3 h 38"/>
                <a:gd name="T18" fmla="*/ 1 w 35"/>
                <a:gd name="T19" fmla="*/ 12 h 38"/>
                <a:gd name="T20" fmla="*/ 1 w 35"/>
                <a:gd name="T21" fmla="*/ 21 h 38"/>
                <a:gd name="T22" fmla="*/ 0 w 35"/>
                <a:gd name="T23" fmla="*/ 30 h 38"/>
                <a:gd name="T24" fmla="*/ 4 w 35"/>
                <a:gd name="T25" fmla="*/ 35 h 38"/>
                <a:gd name="T26" fmla="*/ 4 w 35"/>
                <a:gd name="T27" fmla="*/ 35 h 38"/>
                <a:gd name="T28" fmla="*/ 12 w 35"/>
                <a:gd name="T29" fmla="*/ 36 h 38"/>
                <a:gd name="T30" fmla="*/ 14 w 35"/>
                <a:gd name="T31" fmla="*/ 36 h 38"/>
                <a:gd name="T32" fmla="*/ 22 w 35"/>
                <a:gd name="T33" fmla="*/ 37 h 38"/>
                <a:gd name="T34" fmla="*/ 32 w 35"/>
                <a:gd name="T35" fmla="*/ 38 h 38"/>
                <a:gd name="T36" fmla="*/ 34 w 35"/>
                <a:gd name="T37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38">
                  <a:moveTo>
                    <a:pt x="34" y="35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0"/>
                    <a:pt x="18" y="17"/>
                    <a:pt x="16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0"/>
                    <a:pt x="2" y="0"/>
                    <a:pt x="2" y="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5"/>
                    <a:pt x="1" y="18"/>
                    <a:pt x="1" y="2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3"/>
                    <a:pt x="2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6" y="36"/>
                    <a:pt x="20" y="37"/>
                    <a:pt x="22" y="37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4" y="38"/>
                    <a:pt x="35" y="37"/>
                    <a:pt x="34" y="35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70"/>
            <p:cNvSpPr>
              <a:spLocks/>
            </p:cNvSpPr>
            <p:nvPr/>
          </p:nvSpPr>
          <p:spPr bwMode="auto">
            <a:xfrm>
              <a:off x="2733" y="1648"/>
              <a:ext cx="54" cy="54"/>
            </a:xfrm>
            <a:custGeom>
              <a:avLst/>
              <a:gdLst>
                <a:gd name="T0" fmla="*/ 22 w 23"/>
                <a:gd name="T1" fmla="*/ 1 h 23"/>
                <a:gd name="T2" fmla="*/ 17 w 23"/>
                <a:gd name="T3" fmla="*/ 1 h 23"/>
                <a:gd name="T4" fmla="*/ 15 w 23"/>
                <a:gd name="T5" fmla="*/ 4 h 23"/>
                <a:gd name="T6" fmla="*/ 11 w 23"/>
                <a:gd name="T7" fmla="*/ 5 h 23"/>
                <a:gd name="T8" fmla="*/ 5 w 23"/>
                <a:gd name="T9" fmla="*/ 6 h 23"/>
                <a:gd name="T10" fmla="*/ 0 w 23"/>
                <a:gd name="T11" fmla="*/ 7 h 23"/>
                <a:gd name="T12" fmla="*/ 3 w 23"/>
                <a:gd name="T13" fmla="*/ 10 h 23"/>
                <a:gd name="T14" fmla="*/ 6 w 23"/>
                <a:gd name="T15" fmla="*/ 9 h 23"/>
                <a:gd name="T16" fmla="*/ 12 w 23"/>
                <a:gd name="T17" fmla="*/ 8 h 23"/>
                <a:gd name="T18" fmla="*/ 14 w 23"/>
                <a:gd name="T19" fmla="*/ 10 h 23"/>
                <a:gd name="T20" fmla="*/ 12 w 23"/>
                <a:gd name="T21" fmla="*/ 16 h 23"/>
                <a:gd name="T22" fmla="*/ 11 w 23"/>
                <a:gd name="T23" fmla="*/ 20 h 23"/>
                <a:gd name="T24" fmla="*/ 13 w 23"/>
                <a:gd name="T25" fmla="*/ 23 h 23"/>
                <a:gd name="T26" fmla="*/ 15 w 23"/>
                <a:gd name="T27" fmla="*/ 17 h 23"/>
                <a:gd name="T28" fmla="*/ 17 w 23"/>
                <a:gd name="T29" fmla="*/ 11 h 23"/>
                <a:gd name="T30" fmla="*/ 18 w 23"/>
                <a:gd name="T31" fmla="*/ 7 h 23"/>
                <a:gd name="T32" fmla="*/ 21 w 23"/>
                <a:gd name="T33" fmla="*/ 6 h 23"/>
                <a:gd name="T34" fmla="*/ 22 w 23"/>
                <a:gd name="T35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23">
                  <a:moveTo>
                    <a:pt x="22" y="1"/>
                  </a:moveTo>
                  <a:cubicBezTo>
                    <a:pt x="21" y="0"/>
                    <a:pt x="18" y="0"/>
                    <a:pt x="17" y="1"/>
                  </a:cubicBezTo>
                  <a:cubicBezTo>
                    <a:pt x="16" y="2"/>
                    <a:pt x="16" y="3"/>
                    <a:pt x="15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5"/>
                    <a:pt x="6" y="6"/>
                    <a:pt x="5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5" y="10"/>
                    <a:pt x="6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4" y="9"/>
                    <a:pt x="14" y="10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1" y="18"/>
                    <a:pt x="11" y="20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5"/>
                    <a:pt x="16" y="13"/>
                    <a:pt x="17" y="11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20" y="6"/>
                    <a:pt x="21" y="6"/>
                  </a:cubicBezTo>
                  <a:cubicBezTo>
                    <a:pt x="22" y="4"/>
                    <a:pt x="23" y="2"/>
                    <a:pt x="22" y="1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71"/>
            <p:cNvSpPr>
              <a:spLocks/>
            </p:cNvSpPr>
            <p:nvPr/>
          </p:nvSpPr>
          <p:spPr bwMode="auto">
            <a:xfrm>
              <a:off x="2801" y="1667"/>
              <a:ext cx="76" cy="73"/>
            </a:xfrm>
            <a:custGeom>
              <a:avLst/>
              <a:gdLst>
                <a:gd name="T0" fmla="*/ 2 w 32"/>
                <a:gd name="T1" fmla="*/ 4 h 31"/>
                <a:gd name="T2" fmla="*/ 28 w 32"/>
                <a:gd name="T3" fmla="*/ 4 h 31"/>
                <a:gd name="T4" fmla="*/ 28 w 32"/>
                <a:gd name="T5" fmla="*/ 28 h 31"/>
                <a:gd name="T6" fmla="*/ 30 w 32"/>
                <a:gd name="T7" fmla="*/ 31 h 31"/>
                <a:gd name="T8" fmla="*/ 32 w 32"/>
                <a:gd name="T9" fmla="*/ 28 h 31"/>
                <a:gd name="T10" fmla="*/ 32 w 32"/>
                <a:gd name="T11" fmla="*/ 2 h 31"/>
                <a:gd name="T12" fmla="*/ 32 w 32"/>
                <a:gd name="T13" fmla="*/ 0 h 31"/>
                <a:gd name="T14" fmla="*/ 30 w 32"/>
                <a:gd name="T15" fmla="*/ 0 h 31"/>
                <a:gd name="T16" fmla="*/ 2 w 32"/>
                <a:gd name="T17" fmla="*/ 0 h 31"/>
                <a:gd name="T18" fmla="*/ 0 w 32"/>
                <a:gd name="T19" fmla="*/ 2 h 31"/>
                <a:gd name="T20" fmla="*/ 2 w 32"/>
                <a:gd name="T21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1">
                  <a:moveTo>
                    <a:pt x="2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30"/>
                    <a:pt x="29" y="31"/>
                    <a:pt x="30" y="31"/>
                  </a:cubicBezTo>
                  <a:cubicBezTo>
                    <a:pt x="31" y="31"/>
                    <a:pt x="32" y="30"/>
                    <a:pt x="32" y="28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0"/>
                  </a:cubicBezTo>
                  <a:cubicBezTo>
                    <a:pt x="31" y="0"/>
                    <a:pt x="31" y="0"/>
                    <a:pt x="3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72"/>
            <p:cNvSpPr>
              <a:spLocks/>
            </p:cNvSpPr>
            <p:nvPr/>
          </p:nvSpPr>
          <p:spPr bwMode="auto">
            <a:xfrm>
              <a:off x="2714" y="1769"/>
              <a:ext cx="75" cy="71"/>
            </a:xfrm>
            <a:custGeom>
              <a:avLst/>
              <a:gdLst>
                <a:gd name="T0" fmla="*/ 30 w 32"/>
                <a:gd name="T1" fmla="*/ 26 h 30"/>
                <a:gd name="T2" fmla="*/ 4 w 32"/>
                <a:gd name="T3" fmla="*/ 26 h 30"/>
                <a:gd name="T4" fmla="*/ 4 w 32"/>
                <a:gd name="T5" fmla="*/ 2 h 30"/>
                <a:gd name="T6" fmla="*/ 2 w 32"/>
                <a:gd name="T7" fmla="*/ 0 h 30"/>
                <a:gd name="T8" fmla="*/ 0 w 32"/>
                <a:gd name="T9" fmla="*/ 2 h 30"/>
                <a:gd name="T10" fmla="*/ 0 w 32"/>
                <a:gd name="T11" fmla="*/ 28 h 30"/>
                <a:gd name="T12" fmla="*/ 1 w 32"/>
                <a:gd name="T13" fmla="*/ 30 h 30"/>
                <a:gd name="T14" fmla="*/ 2 w 32"/>
                <a:gd name="T15" fmla="*/ 30 h 30"/>
                <a:gd name="T16" fmla="*/ 30 w 32"/>
                <a:gd name="T17" fmla="*/ 30 h 30"/>
                <a:gd name="T18" fmla="*/ 32 w 32"/>
                <a:gd name="T19" fmla="*/ 28 h 30"/>
                <a:gd name="T20" fmla="*/ 30 w 32"/>
                <a:gd name="T2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0">
                  <a:moveTo>
                    <a:pt x="30" y="26"/>
                  </a:moveTo>
                  <a:cubicBezTo>
                    <a:pt x="4" y="26"/>
                    <a:pt x="4" y="26"/>
                    <a:pt x="4" y="26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1" y="30"/>
                  </a:cubicBezTo>
                  <a:cubicBezTo>
                    <a:pt x="1" y="30"/>
                    <a:pt x="2" y="30"/>
                    <a:pt x="2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30"/>
                    <a:pt x="32" y="29"/>
                    <a:pt x="32" y="28"/>
                  </a:cubicBezTo>
                  <a:cubicBezTo>
                    <a:pt x="32" y="27"/>
                    <a:pt x="31" y="26"/>
                    <a:pt x="30" y="26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73"/>
            <p:cNvSpPr>
              <a:spLocks noEditPoints="1"/>
            </p:cNvSpPr>
            <p:nvPr/>
          </p:nvSpPr>
          <p:spPr bwMode="auto">
            <a:xfrm>
              <a:off x="2796" y="1766"/>
              <a:ext cx="95" cy="69"/>
            </a:xfrm>
            <a:custGeom>
              <a:avLst/>
              <a:gdLst>
                <a:gd name="T0" fmla="*/ 37 w 40"/>
                <a:gd name="T1" fmla="*/ 0 h 29"/>
                <a:gd name="T2" fmla="*/ 2 w 40"/>
                <a:gd name="T3" fmla="*/ 0 h 29"/>
                <a:gd name="T4" fmla="*/ 0 w 40"/>
                <a:gd name="T5" fmla="*/ 2 h 29"/>
                <a:gd name="T6" fmla="*/ 0 w 40"/>
                <a:gd name="T7" fmla="*/ 27 h 29"/>
                <a:gd name="T8" fmla="*/ 2 w 40"/>
                <a:gd name="T9" fmla="*/ 29 h 29"/>
                <a:gd name="T10" fmla="*/ 37 w 40"/>
                <a:gd name="T11" fmla="*/ 29 h 29"/>
                <a:gd name="T12" fmla="*/ 40 w 40"/>
                <a:gd name="T13" fmla="*/ 27 h 29"/>
                <a:gd name="T14" fmla="*/ 40 w 40"/>
                <a:gd name="T15" fmla="*/ 2 h 29"/>
                <a:gd name="T16" fmla="*/ 37 w 40"/>
                <a:gd name="T17" fmla="*/ 0 h 29"/>
                <a:gd name="T18" fmla="*/ 33 w 40"/>
                <a:gd name="T19" fmla="*/ 22 h 29"/>
                <a:gd name="T20" fmla="*/ 31 w 40"/>
                <a:gd name="T21" fmla="*/ 23 h 29"/>
                <a:gd name="T22" fmla="*/ 8 w 40"/>
                <a:gd name="T23" fmla="*/ 23 h 29"/>
                <a:gd name="T24" fmla="*/ 7 w 40"/>
                <a:gd name="T25" fmla="*/ 22 h 29"/>
                <a:gd name="T26" fmla="*/ 7 w 40"/>
                <a:gd name="T27" fmla="*/ 7 h 29"/>
                <a:gd name="T28" fmla="*/ 8 w 40"/>
                <a:gd name="T29" fmla="*/ 6 h 29"/>
                <a:gd name="T30" fmla="*/ 31 w 40"/>
                <a:gd name="T31" fmla="*/ 6 h 29"/>
                <a:gd name="T32" fmla="*/ 33 w 40"/>
                <a:gd name="T33" fmla="*/ 7 h 29"/>
                <a:gd name="T34" fmla="*/ 33 w 40"/>
                <a:gd name="T35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29">
                  <a:moveTo>
                    <a:pt x="37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9" y="29"/>
                    <a:pt x="40" y="28"/>
                    <a:pt x="40" y="27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39" y="0"/>
                    <a:pt x="37" y="0"/>
                  </a:cubicBezTo>
                  <a:close/>
                  <a:moveTo>
                    <a:pt x="33" y="22"/>
                  </a:moveTo>
                  <a:cubicBezTo>
                    <a:pt x="33" y="23"/>
                    <a:pt x="32" y="23"/>
                    <a:pt x="31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7" y="23"/>
                    <a:pt x="7" y="2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2" y="6"/>
                    <a:pt x="33" y="6"/>
                    <a:pt x="33" y="7"/>
                  </a:cubicBezTo>
                  <a:lnTo>
                    <a:pt x="33" y="22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74"/>
            <p:cNvSpPr>
              <a:spLocks/>
            </p:cNvSpPr>
            <p:nvPr/>
          </p:nvSpPr>
          <p:spPr bwMode="auto">
            <a:xfrm>
              <a:off x="2820" y="1840"/>
              <a:ext cx="45" cy="12"/>
            </a:xfrm>
            <a:custGeom>
              <a:avLst/>
              <a:gdLst>
                <a:gd name="T0" fmla="*/ 19 w 19"/>
                <a:gd name="T1" fmla="*/ 3 h 5"/>
                <a:gd name="T2" fmla="*/ 17 w 19"/>
                <a:gd name="T3" fmla="*/ 5 h 5"/>
                <a:gd name="T4" fmla="*/ 3 w 19"/>
                <a:gd name="T5" fmla="*/ 5 h 5"/>
                <a:gd name="T6" fmla="*/ 0 w 19"/>
                <a:gd name="T7" fmla="*/ 3 h 5"/>
                <a:gd name="T8" fmla="*/ 0 w 19"/>
                <a:gd name="T9" fmla="*/ 2 h 5"/>
                <a:gd name="T10" fmla="*/ 3 w 19"/>
                <a:gd name="T11" fmla="*/ 0 h 5"/>
                <a:gd name="T12" fmla="*/ 17 w 19"/>
                <a:gd name="T13" fmla="*/ 0 h 5"/>
                <a:gd name="T14" fmla="*/ 19 w 19"/>
                <a:gd name="T15" fmla="*/ 2 h 5"/>
                <a:gd name="T16" fmla="*/ 19 w 19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5">
                  <a:moveTo>
                    <a:pt x="19" y="3"/>
                  </a:moveTo>
                  <a:cubicBezTo>
                    <a:pt x="19" y="4"/>
                    <a:pt x="18" y="5"/>
                    <a:pt x="17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1"/>
                    <a:pt x="19" y="2"/>
                  </a:cubicBezTo>
                  <a:lnTo>
                    <a:pt x="19" y="3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75"/>
            <p:cNvSpPr>
              <a:spLocks/>
            </p:cNvSpPr>
            <p:nvPr/>
          </p:nvSpPr>
          <p:spPr bwMode="auto">
            <a:xfrm>
              <a:off x="3149" y="1674"/>
              <a:ext cx="133" cy="135"/>
            </a:xfrm>
            <a:custGeom>
              <a:avLst/>
              <a:gdLst>
                <a:gd name="T0" fmla="*/ 46 w 56"/>
                <a:gd name="T1" fmla="*/ 52 h 57"/>
                <a:gd name="T2" fmla="*/ 34 w 56"/>
                <a:gd name="T3" fmla="*/ 23 h 57"/>
                <a:gd name="T4" fmla="*/ 5 w 56"/>
                <a:gd name="T5" fmla="*/ 11 h 57"/>
                <a:gd name="T6" fmla="*/ 0 w 56"/>
                <a:gd name="T7" fmla="*/ 6 h 57"/>
                <a:gd name="T8" fmla="*/ 5 w 56"/>
                <a:gd name="T9" fmla="*/ 0 h 57"/>
                <a:gd name="T10" fmla="*/ 56 w 56"/>
                <a:gd name="T11" fmla="*/ 52 h 57"/>
                <a:gd name="T12" fmla="*/ 51 w 56"/>
                <a:gd name="T13" fmla="*/ 57 h 57"/>
                <a:gd name="T14" fmla="*/ 46 w 56"/>
                <a:gd name="T15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57">
                  <a:moveTo>
                    <a:pt x="46" y="52"/>
                  </a:moveTo>
                  <a:cubicBezTo>
                    <a:pt x="46" y="40"/>
                    <a:pt x="41" y="30"/>
                    <a:pt x="34" y="23"/>
                  </a:cubicBezTo>
                  <a:cubicBezTo>
                    <a:pt x="27" y="15"/>
                    <a:pt x="17" y="11"/>
                    <a:pt x="5" y="11"/>
                  </a:cubicBezTo>
                  <a:cubicBezTo>
                    <a:pt x="2" y="11"/>
                    <a:pt x="0" y="8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34" y="0"/>
                    <a:pt x="56" y="23"/>
                    <a:pt x="56" y="52"/>
                  </a:cubicBezTo>
                  <a:cubicBezTo>
                    <a:pt x="56" y="54"/>
                    <a:pt x="54" y="57"/>
                    <a:pt x="51" y="57"/>
                  </a:cubicBezTo>
                  <a:cubicBezTo>
                    <a:pt x="48" y="57"/>
                    <a:pt x="46" y="54"/>
                    <a:pt x="46" y="52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76"/>
            <p:cNvSpPr>
              <a:spLocks/>
            </p:cNvSpPr>
            <p:nvPr/>
          </p:nvSpPr>
          <p:spPr bwMode="auto">
            <a:xfrm>
              <a:off x="3149" y="1712"/>
              <a:ext cx="97" cy="97"/>
            </a:xfrm>
            <a:custGeom>
              <a:avLst/>
              <a:gdLst>
                <a:gd name="T0" fmla="*/ 30 w 41"/>
                <a:gd name="T1" fmla="*/ 36 h 41"/>
                <a:gd name="T2" fmla="*/ 5 w 41"/>
                <a:gd name="T3" fmla="*/ 11 h 41"/>
                <a:gd name="T4" fmla="*/ 0 w 41"/>
                <a:gd name="T5" fmla="*/ 5 h 41"/>
                <a:gd name="T6" fmla="*/ 5 w 41"/>
                <a:gd name="T7" fmla="*/ 0 h 41"/>
                <a:gd name="T8" fmla="*/ 41 w 41"/>
                <a:gd name="T9" fmla="*/ 36 h 41"/>
                <a:gd name="T10" fmla="*/ 35 w 41"/>
                <a:gd name="T11" fmla="*/ 41 h 41"/>
                <a:gd name="T12" fmla="*/ 30 w 41"/>
                <a:gd name="T13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30" y="36"/>
                  </a:moveTo>
                  <a:cubicBezTo>
                    <a:pt x="30" y="22"/>
                    <a:pt x="19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25" y="0"/>
                    <a:pt x="41" y="16"/>
                    <a:pt x="41" y="36"/>
                  </a:cubicBezTo>
                  <a:cubicBezTo>
                    <a:pt x="41" y="38"/>
                    <a:pt x="38" y="41"/>
                    <a:pt x="35" y="41"/>
                  </a:cubicBezTo>
                  <a:cubicBezTo>
                    <a:pt x="32" y="41"/>
                    <a:pt x="30" y="38"/>
                    <a:pt x="30" y="36"/>
                  </a:cubicBez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Oval 177"/>
            <p:cNvSpPr>
              <a:spLocks noChangeArrowheads="1"/>
            </p:cNvSpPr>
            <p:nvPr/>
          </p:nvSpPr>
          <p:spPr bwMode="auto">
            <a:xfrm>
              <a:off x="3149" y="1757"/>
              <a:ext cx="50" cy="52"/>
            </a:xfrm>
            <a:prstGeom prst="ellipse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78"/>
            <p:cNvSpPr>
              <a:spLocks noEditPoints="1"/>
            </p:cNvSpPr>
            <p:nvPr/>
          </p:nvSpPr>
          <p:spPr bwMode="auto">
            <a:xfrm>
              <a:off x="3111" y="1643"/>
              <a:ext cx="206" cy="206"/>
            </a:xfrm>
            <a:custGeom>
              <a:avLst/>
              <a:gdLst>
                <a:gd name="T0" fmla="*/ 85 w 87"/>
                <a:gd name="T1" fmla="*/ 3 h 87"/>
                <a:gd name="T2" fmla="*/ 84 w 87"/>
                <a:gd name="T3" fmla="*/ 2 h 87"/>
                <a:gd name="T4" fmla="*/ 84 w 87"/>
                <a:gd name="T5" fmla="*/ 2 h 87"/>
                <a:gd name="T6" fmla="*/ 80 w 87"/>
                <a:gd name="T7" fmla="*/ 0 h 87"/>
                <a:gd name="T8" fmla="*/ 7 w 87"/>
                <a:gd name="T9" fmla="*/ 0 h 87"/>
                <a:gd name="T10" fmla="*/ 3 w 87"/>
                <a:gd name="T11" fmla="*/ 2 h 87"/>
                <a:gd name="T12" fmla="*/ 3 w 87"/>
                <a:gd name="T13" fmla="*/ 2 h 87"/>
                <a:gd name="T14" fmla="*/ 2 w 87"/>
                <a:gd name="T15" fmla="*/ 3 h 87"/>
                <a:gd name="T16" fmla="*/ 0 w 87"/>
                <a:gd name="T17" fmla="*/ 7 h 87"/>
                <a:gd name="T18" fmla="*/ 0 w 87"/>
                <a:gd name="T19" fmla="*/ 79 h 87"/>
                <a:gd name="T20" fmla="*/ 2 w 87"/>
                <a:gd name="T21" fmla="*/ 84 h 87"/>
                <a:gd name="T22" fmla="*/ 3 w 87"/>
                <a:gd name="T23" fmla="*/ 84 h 87"/>
                <a:gd name="T24" fmla="*/ 3 w 87"/>
                <a:gd name="T25" fmla="*/ 85 h 87"/>
                <a:gd name="T26" fmla="*/ 7 w 87"/>
                <a:gd name="T27" fmla="*/ 87 h 87"/>
                <a:gd name="T28" fmla="*/ 80 w 87"/>
                <a:gd name="T29" fmla="*/ 87 h 87"/>
                <a:gd name="T30" fmla="*/ 84 w 87"/>
                <a:gd name="T31" fmla="*/ 85 h 87"/>
                <a:gd name="T32" fmla="*/ 84 w 87"/>
                <a:gd name="T33" fmla="*/ 84 h 87"/>
                <a:gd name="T34" fmla="*/ 85 w 87"/>
                <a:gd name="T35" fmla="*/ 84 h 87"/>
                <a:gd name="T36" fmla="*/ 87 w 87"/>
                <a:gd name="T37" fmla="*/ 79 h 87"/>
                <a:gd name="T38" fmla="*/ 87 w 87"/>
                <a:gd name="T39" fmla="*/ 7 h 87"/>
                <a:gd name="T40" fmla="*/ 85 w 87"/>
                <a:gd name="T41" fmla="*/ 3 h 87"/>
                <a:gd name="T42" fmla="*/ 78 w 87"/>
                <a:gd name="T43" fmla="*/ 9 h 87"/>
                <a:gd name="T44" fmla="*/ 78 w 87"/>
                <a:gd name="T45" fmla="*/ 78 h 87"/>
                <a:gd name="T46" fmla="*/ 9 w 87"/>
                <a:gd name="T47" fmla="*/ 78 h 87"/>
                <a:gd name="T48" fmla="*/ 9 w 87"/>
                <a:gd name="T49" fmla="*/ 9 h 87"/>
                <a:gd name="T50" fmla="*/ 78 w 87"/>
                <a:gd name="T51" fmla="*/ 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7" h="87">
                  <a:moveTo>
                    <a:pt x="85" y="3"/>
                  </a:moveTo>
                  <a:cubicBezTo>
                    <a:pt x="84" y="2"/>
                    <a:pt x="84" y="2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1"/>
                    <a:pt x="81" y="0"/>
                    <a:pt x="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5"/>
                    <a:pt x="0" y="7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81"/>
                    <a:pt x="1" y="83"/>
                    <a:pt x="2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4" y="86"/>
                    <a:pt x="6" y="87"/>
                    <a:pt x="7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1" y="87"/>
                    <a:pt x="83" y="86"/>
                    <a:pt x="84" y="85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6" y="83"/>
                    <a:pt x="87" y="81"/>
                    <a:pt x="87" y="79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5"/>
                    <a:pt x="86" y="4"/>
                    <a:pt x="85" y="3"/>
                  </a:cubicBezTo>
                  <a:close/>
                  <a:moveTo>
                    <a:pt x="78" y="9"/>
                  </a:moveTo>
                  <a:cubicBezTo>
                    <a:pt x="78" y="78"/>
                    <a:pt x="78" y="78"/>
                    <a:pt x="78" y="78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78" y="9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79"/>
            <p:cNvSpPr>
              <a:spLocks/>
            </p:cNvSpPr>
            <p:nvPr/>
          </p:nvSpPr>
          <p:spPr bwMode="auto">
            <a:xfrm>
              <a:off x="1897" y="1709"/>
              <a:ext cx="92" cy="52"/>
            </a:xfrm>
            <a:custGeom>
              <a:avLst/>
              <a:gdLst>
                <a:gd name="T0" fmla="*/ 92 w 92"/>
                <a:gd name="T1" fmla="*/ 38 h 52"/>
                <a:gd name="T2" fmla="*/ 0 w 92"/>
                <a:gd name="T3" fmla="*/ 52 h 52"/>
                <a:gd name="T4" fmla="*/ 0 w 92"/>
                <a:gd name="T5" fmla="*/ 17 h 52"/>
                <a:gd name="T6" fmla="*/ 92 w 92"/>
                <a:gd name="T7" fmla="*/ 0 h 52"/>
                <a:gd name="T8" fmla="*/ 92 w 92"/>
                <a:gd name="T9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52">
                  <a:moveTo>
                    <a:pt x="92" y="38"/>
                  </a:moveTo>
                  <a:lnTo>
                    <a:pt x="0" y="52"/>
                  </a:lnTo>
                  <a:lnTo>
                    <a:pt x="0" y="17"/>
                  </a:lnTo>
                  <a:lnTo>
                    <a:pt x="92" y="0"/>
                  </a:lnTo>
                  <a:lnTo>
                    <a:pt x="92" y="38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80"/>
            <p:cNvSpPr>
              <a:spLocks/>
            </p:cNvSpPr>
            <p:nvPr/>
          </p:nvSpPr>
          <p:spPr bwMode="auto">
            <a:xfrm>
              <a:off x="1897" y="1759"/>
              <a:ext cx="92" cy="36"/>
            </a:xfrm>
            <a:custGeom>
              <a:avLst/>
              <a:gdLst>
                <a:gd name="T0" fmla="*/ 92 w 92"/>
                <a:gd name="T1" fmla="*/ 31 h 36"/>
                <a:gd name="T2" fmla="*/ 0 w 92"/>
                <a:gd name="T3" fmla="*/ 36 h 36"/>
                <a:gd name="T4" fmla="*/ 0 w 92"/>
                <a:gd name="T5" fmla="*/ 12 h 36"/>
                <a:gd name="T6" fmla="*/ 92 w 92"/>
                <a:gd name="T7" fmla="*/ 0 h 36"/>
                <a:gd name="T8" fmla="*/ 92 w 92"/>
                <a:gd name="T9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36">
                  <a:moveTo>
                    <a:pt x="92" y="31"/>
                  </a:moveTo>
                  <a:lnTo>
                    <a:pt x="0" y="36"/>
                  </a:lnTo>
                  <a:lnTo>
                    <a:pt x="0" y="12"/>
                  </a:lnTo>
                  <a:lnTo>
                    <a:pt x="92" y="0"/>
                  </a:lnTo>
                  <a:lnTo>
                    <a:pt x="92" y="31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81"/>
            <p:cNvSpPr>
              <a:spLocks noEditPoints="1"/>
            </p:cNvSpPr>
            <p:nvPr/>
          </p:nvSpPr>
          <p:spPr bwMode="auto">
            <a:xfrm>
              <a:off x="1874" y="1678"/>
              <a:ext cx="139" cy="195"/>
            </a:xfrm>
            <a:custGeom>
              <a:avLst/>
              <a:gdLst>
                <a:gd name="T0" fmla="*/ 0 w 59"/>
                <a:gd name="T1" fmla="*/ 0 h 82"/>
                <a:gd name="T2" fmla="*/ 0 w 59"/>
                <a:gd name="T3" fmla="*/ 69 h 82"/>
                <a:gd name="T4" fmla="*/ 30 w 59"/>
                <a:gd name="T5" fmla="*/ 82 h 82"/>
                <a:gd name="T6" fmla="*/ 59 w 59"/>
                <a:gd name="T7" fmla="*/ 69 h 82"/>
                <a:gd name="T8" fmla="*/ 59 w 59"/>
                <a:gd name="T9" fmla="*/ 0 h 82"/>
                <a:gd name="T10" fmla="*/ 0 w 59"/>
                <a:gd name="T11" fmla="*/ 0 h 82"/>
                <a:gd name="T12" fmla="*/ 30 w 59"/>
                <a:gd name="T13" fmla="*/ 79 h 82"/>
                <a:gd name="T14" fmla="*/ 24 w 59"/>
                <a:gd name="T15" fmla="*/ 73 h 82"/>
                <a:gd name="T16" fmla="*/ 30 w 59"/>
                <a:gd name="T17" fmla="*/ 66 h 82"/>
                <a:gd name="T18" fmla="*/ 37 w 59"/>
                <a:gd name="T19" fmla="*/ 73 h 82"/>
                <a:gd name="T20" fmla="*/ 30 w 59"/>
                <a:gd name="T21" fmla="*/ 79 h 82"/>
                <a:gd name="T22" fmla="*/ 53 w 59"/>
                <a:gd name="T23" fmla="*/ 62 h 82"/>
                <a:gd name="T24" fmla="*/ 7 w 59"/>
                <a:gd name="T25" fmla="*/ 62 h 82"/>
                <a:gd name="T26" fmla="*/ 7 w 59"/>
                <a:gd name="T27" fmla="*/ 7 h 82"/>
                <a:gd name="T28" fmla="*/ 53 w 59"/>
                <a:gd name="T29" fmla="*/ 7 h 82"/>
                <a:gd name="T30" fmla="*/ 53 w 59"/>
                <a:gd name="T31" fmla="*/ 6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" h="82">
                  <a:moveTo>
                    <a:pt x="0" y="0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11" y="82"/>
                    <a:pt x="30" y="82"/>
                  </a:cubicBezTo>
                  <a:cubicBezTo>
                    <a:pt x="51" y="82"/>
                    <a:pt x="59" y="69"/>
                    <a:pt x="59" y="69"/>
                  </a:cubicBezTo>
                  <a:cubicBezTo>
                    <a:pt x="59" y="0"/>
                    <a:pt x="59" y="0"/>
                    <a:pt x="59" y="0"/>
                  </a:cubicBezTo>
                  <a:lnTo>
                    <a:pt x="0" y="0"/>
                  </a:lnTo>
                  <a:close/>
                  <a:moveTo>
                    <a:pt x="30" y="79"/>
                  </a:moveTo>
                  <a:cubicBezTo>
                    <a:pt x="27" y="79"/>
                    <a:pt x="24" y="76"/>
                    <a:pt x="24" y="73"/>
                  </a:cubicBezTo>
                  <a:cubicBezTo>
                    <a:pt x="24" y="69"/>
                    <a:pt x="27" y="66"/>
                    <a:pt x="30" y="66"/>
                  </a:cubicBezTo>
                  <a:cubicBezTo>
                    <a:pt x="34" y="66"/>
                    <a:pt x="37" y="69"/>
                    <a:pt x="37" y="73"/>
                  </a:cubicBezTo>
                  <a:cubicBezTo>
                    <a:pt x="37" y="76"/>
                    <a:pt x="34" y="79"/>
                    <a:pt x="30" y="79"/>
                  </a:cubicBezTo>
                  <a:close/>
                  <a:moveTo>
                    <a:pt x="53" y="62"/>
                  </a:moveTo>
                  <a:cubicBezTo>
                    <a:pt x="7" y="62"/>
                    <a:pt x="7" y="62"/>
                    <a:pt x="7" y="6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3" y="7"/>
                    <a:pt x="53" y="7"/>
                    <a:pt x="53" y="7"/>
                  </a:cubicBezTo>
                  <a:lnTo>
                    <a:pt x="53" y="62"/>
                  </a:lnTo>
                  <a:close/>
                </a:path>
              </a:pathLst>
            </a:cu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Rectangle 182"/>
            <p:cNvSpPr>
              <a:spLocks noChangeArrowheads="1"/>
            </p:cNvSpPr>
            <p:nvPr/>
          </p:nvSpPr>
          <p:spPr bwMode="auto">
            <a:xfrm>
              <a:off x="1975" y="1636"/>
              <a:ext cx="19" cy="35"/>
            </a:xfrm>
            <a:prstGeom prst="rect">
              <a:avLst/>
            </a:prstGeom>
            <a:solidFill>
              <a:srgbClr val="55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704626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24"/>
          <p:cNvGrpSpPr>
            <a:grpSpLocks noChangeAspect="1"/>
          </p:cNvGrpSpPr>
          <p:nvPr/>
        </p:nvGrpSpPr>
        <p:grpSpPr bwMode="auto">
          <a:xfrm>
            <a:off x="1504950" y="227013"/>
            <a:ext cx="9188450" cy="6403975"/>
            <a:chOff x="948" y="143"/>
            <a:chExt cx="5788" cy="4034"/>
          </a:xfrm>
        </p:grpSpPr>
        <p:sp>
          <p:nvSpPr>
            <p:cNvPr id="6" name="Freeform 225"/>
            <p:cNvSpPr>
              <a:spLocks/>
            </p:cNvSpPr>
            <p:nvPr/>
          </p:nvSpPr>
          <p:spPr bwMode="auto">
            <a:xfrm>
              <a:off x="1053" y="143"/>
              <a:ext cx="118" cy="412"/>
            </a:xfrm>
            <a:custGeom>
              <a:avLst/>
              <a:gdLst>
                <a:gd name="T0" fmla="*/ 62 w 63"/>
                <a:gd name="T1" fmla="*/ 214 h 220"/>
                <a:gd name="T2" fmla="*/ 9 w 63"/>
                <a:gd name="T3" fmla="*/ 110 h 220"/>
                <a:gd name="T4" fmla="*/ 62 w 63"/>
                <a:gd name="T5" fmla="*/ 6 h 220"/>
                <a:gd name="T6" fmla="*/ 60 w 63"/>
                <a:gd name="T7" fmla="*/ 1 h 220"/>
                <a:gd name="T8" fmla="*/ 55 w 63"/>
                <a:gd name="T9" fmla="*/ 3 h 220"/>
                <a:gd name="T10" fmla="*/ 1 w 63"/>
                <a:gd name="T11" fmla="*/ 108 h 220"/>
                <a:gd name="T12" fmla="*/ 1 w 63"/>
                <a:gd name="T13" fmla="*/ 112 h 220"/>
                <a:gd name="T14" fmla="*/ 55 w 63"/>
                <a:gd name="T15" fmla="*/ 218 h 220"/>
                <a:gd name="T16" fmla="*/ 58 w 63"/>
                <a:gd name="T17" fmla="*/ 220 h 220"/>
                <a:gd name="T18" fmla="*/ 60 w 63"/>
                <a:gd name="T19" fmla="*/ 220 h 220"/>
                <a:gd name="T20" fmla="*/ 62 w 63"/>
                <a:gd name="T21" fmla="*/ 21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220">
                  <a:moveTo>
                    <a:pt x="62" y="214"/>
                  </a:moveTo>
                  <a:cubicBezTo>
                    <a:pt x="9" y="110"/>
                    <a:pt x="9" y="110"/>
                    <a:pt x="9" y="110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3" y="4"/>
                    <a:pt x="62" y="2"/>
                    <a:pt x="60" y="1"/>
                  </a:cubicBezTo>
                  <a:cubicBezTo>
                    <a:pt x="58" y="0"/>
                    <a:pt x="56" y="1"/>
                    <a:pt x="55" y="3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0" y="109"/>
                    <a:pt x="0" y="111"/>
                    <a:pt x="1" y="112"/>
                  </a:cubicBezTo>
                  <a:cubicBezTo>
                    <a:pt x="55" y="218"/>
                    <a:pt x="55" y="218"/>
                    <a:pt x="55" y="218"/>
                  </a:cubicBezTo>
                  <a:cubicBezTo>
                    <a:pt x="56" y="219"/>
                    <a:pt x="57" y="220"/>
                    <a:pt x="58" y="220"/>
                  </a:cubicBezTo>
                  <a:cubicBezTo>
                    <a:pt x="59" y="220"/>
                    <a:pt x="60" y="220"/>
                    <a:pt x="60" y="220"/>
                  </a:cubicBezTo>
                  <a:cubicBezTo>
                    <a:pt x="62" y="219"/>
                    <a:pt x="63" y="216"/>
                    <a:pt x="62" y="21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26"/>
            <p:cNvSpPr>
              <a:spLocks/>
            </p:cNvSpPr>
            <p:nvPr/>
          </p:nvSpPr>
          <p:spPr bwMode="auto">
            <a:xfrm>
              <a:off x="1966" y="143"/>
              <a:ext cx="118" cy="412"/>
            </a:xfrm>
            <a:custGeom>
              <a:avLst/>
              <a:gdLst>
                <a:gd name="T0" fmla="*/ 62 w 63"/>
                <a:gd name="T1" fmla="*/ 109 h 220"/>
                <a:gd name="T2" fmla="*/ 8 w 63"/>
                <a:gd name="T3" fmla="*/ 3 h 220"/>
                <a:gd name="T4" fmla="*/ 3 w 63"/>
                <a:gd name="T5" fmla="*/ 1 h 220"/>
                <a:gd name="T6" fmla="*/ 1 w 63"/>
                <a:gd name="T7" fmla="*/ 6 h 220"/>
                <a:gd name="T8" fmla="*/ 54 w 63"/>
                <a:gd name="T9" fmla="*/ 111 h 220"/>
                <a:gd name="T10" fmla="*/ 1 w 63"/>
                <a:gd name="T11" fmla="*/ 214 h 220"/>
                <a:gd name="T12" fmla="*/ 3 w 63"/>
                <a:gd name="T13" fmla="*/ 220 h 220"/>
                <a:gd name="T14" fmla="*/ 5 w 63"/>
                <a:gd name="T15" fmla="*/ 220 h 220"/>
                <a:gd name="T16" fmla="*/ 8 w 63"/>
                <a:gd name="T17" fmla="*/ 218 h 220"/>
                <a:gd name="T18" fmla="*/ 62 w 63"/>
                <a:gd name="T19" fmla="*/ 113 h 220"/>
                <a:gd name="T20" fmla="*/ 62 w 63"/>
                <a:gd name="T21" fmla="*/ 10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220">
                  <a:moveTo>
                    <a:pt x="62" y="109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7" y="1"/>
                    <a:pt x="5" y="0"/>
                    <a:pt x="3" y="1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1" y="214"/>
                    <a:pt x="1" y="214"/>
                    <a:pt x="1" y="214"/>
                  </a:cubicBezTo>
                  <a:cubicBezTo>
                    <a:pt x="0" y="216"/>
                    <a:pt x="1" y="219"/>
                    <a:pt x="3" y="220"/>
                  </a:cubicBezTo>
                  <a:cubicBezTo>
                    <a:pt x="4" y="220"/>
                    <a:pt x="4" y="220"/>
                    <a:pt x="5" y="220"/>
                  </a:cubicBezTo>
                  <a:cubicBezTo>
                    <a:pt x="6" y="220"/>
                    <a:pt x="8" y="219"/>
                    <a:pt x="8" y="218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3" y="111"/>
                    <a:pt x="63" y="110"/>
                    <a:pt x="62" y="10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27"/>
            <p:cNvSpPr>
              <a:spLocks/>
            </p:cNvSpPr>
            <p:nvPr/>
          </p:nvSpPr>
          <p:spPr bwMode="auto">
            <a:xfrm>
              <a:off x="2719" y="285"/>
              <a:ext cx="413" cy="116"/>
            </a:xfrm>
            <a:custGeom>
              <a:avLst/>
              <a:gdLst>
                <a:gd name="T0" fmla="*/ 218 w 221"/>
                <a:gd name="T1" fmla="*/ 54 h 62"/>
                <a:gd name="T2" fmla="*/ 113 w 221"/>
                <a:gd name="T3" fmla="*/ 0 h 62"/>
                <a:gd name="T4" fmla="*/ 109 w 221"/>
                <a:gd name="T5" fmla="*/ 0 h 62"/>
                <a:gd name="T6" fmla="*/ 3 w 221"/>
                <a:gd name="T7" fmla="*/ 54 h 62"/>
                <a:gd name="T8" fmla="*/ 1 w 221"/>
                <a:gd name="T9" fmla="*/ 59 h 62"/>
                <a:gd name="T10" fmla="*/ 5 w 221"/>
                <a:gd name="T11" fmla="*/ 61 h 62"/>
                <a:gd name="T12" fmla="*/ 7 w 221"/>
                <a:gd name="T13" fmla="*/ 61 h 62"/>
                <a:gd name="T14" fmla="*/ 111 w 221"/>
                <a:gd name="T15" fmla="*/ 8 h 62"/>
                <a:gd name="T16" fmla="*/ 214 w 221"/>
                <a:gd name="T17" fmla="*/ 61 h 62"/>
                <a:gd name="T18" fmla="*/ 220 w 221"/>
                <a:gd name="T19" fmla="*/ 59 h 62"/>
                <a:gd name="T20" fmla="*/ 218 w 221"/>
                <a:gd name="T21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1" h="62">
                  <a:moveTo>
                    <a:pt x="218" y="54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10" y="0"/>
                    <a:pt x="109" y="0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1" y="55"/>
                    <a:pt x="0" y="57"/>
                    <a:pt x="1" y="59"/>
                  </a:cubicBezTo>
                  <a:cubicBezTo>
                    <a:pt x="2" y="61"/>
                    <a:pt x="3" y="61"/>
                    <a:pt x="5" y="61"/>
                  </a:cubicBezTo>
                  <a:cubicBezTo>
                    <a:pt x="5" y="61"/>
                    <a:pt x="6" y="61"/>
                    <a:pt x="7" y="61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214" y="61"/>
                    <a:pt x="214" y="61"/>
                    <a:pt x="214" y="61"/>
                  </a:cubicBezTo>
                  <a:cubicBezTo>
                    <a:pt x="216" y="62"/>
                    <a:pt x="219" y="61"/>
                    <a:pt x="220" y="59"/>
                  </a:cubicBezTo>
                  <a:cubicBezTo>
                    <a:pt x="221" y="57"/>
                    <a:pt x="220" y="55"/>
                    <a:pt x="218" y="5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28"/>
            <p:cNvSpPr>
              <a:spLocks/>
            </p:cNvSpPr>
            <p:nvPr/>
          </p:nvSpPr>
          <p:spPr bwMode="auto">
            <a:xfrm>
              <a:off x="3625" y="343"/>
              <a:ext cx="413" cy="116"/>
            </a:xfrm>
            <a:custGeom>
              <a:avLst/>
              <a:gdLst>
                <a:gd name="T0" fmla="*/ 220 w 221"/>
                <a:gd name="T1" fmla="*/ 3 h 62"/>
                <a:gd name="T2" fmla="*/ 214 w 221"/>
                <a:gd name="T3" fmla="*/ 1 h 62"/>
                <a:gd name="T4" fmla="*/ 111 w 221"/>
                <a:gd name="T5" fmla="*/ 54 h 62"/>
                <a:gd name="T6" fmla="*/ 7 w 221"/>
                <a:gd name="T7" fmla="*/ 1 h 62"/>
                <a:gd name="T8" fmla="*/ 1 w 221"/>
                <a:gd name="T9" fmla="*/ 3 h 62"/>
                <a:gd name="T10" fmla="*/ 3 w 221"/>
                <a:gd name="T11" fmla="*/ 8 h 62"/>
                <a:gd name="T12" fmla="*/ 109 w 221"/>
                <a:gd name="T13" fmla="*/ 62 h 62"/>
                <a:gd name="T14" fmla="*/ 111 w 221"/>
                <a:gd name="T15" fmla="*/ 62 h 62"/>
                <a:gd name="T16" fmla="*/ 113 w 221"/>
                <a:gd name="T17" fmla="*/ 62 h 62"/>
                <a:gd name="T18" fmla="*/ 218 w 221"/>
                <a:gd name="T19" fmla="*/ 9 h 62"/>
                <a:gd name="T20" fmla="*/ 220 w 221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1" h="62">
                  <a:moveTo>
                    <a:pt x="220" y="3"/>
                  </a:moveTo>
                  <a:cubicBezTo>
                    <a:pt x="219" y="1"/>
                    <a:pt x="216" y="0"/>
                    <a:pt x="214" y="1"/>
                  </a:cubicBezTo>
                  <a:cubicBezTo>
                    <a:pt x="111" y="54"/>
                    <a:pt x="111" y="54"/>
                    <a:pt x="111" y="5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5"/>
                    <a:pt x="1" y="7"/>
                    <a:pt x="3" y="8"/>
                  </a:cubicBezTo>
                  <a:cubicBezTo>
                    <a:pt x="109" y="62"/>
                    <a:pt x="109" y="62"/>
                    <a:pt x="109" y="62"/>
                  </a:cubicBezTo>
                  <a:cubicBezTo>
                    <a:pt x="110" y="62"/>
                    <a:pt x="110" y="62"/>
                    <a:pt x="111" y="62"/>
                  </a:cubicBezTo>
                  <a:cubicBezTo>
                    <a:pt x="112" y="62"/>
                    <a:pt x="112" y="62"/>
                    <a:pt x="113" y="62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0" y="8"/>
                    <a:pt x="221" y="5"/>
                    <a:pt x="220" y="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29"/>
            <p:cNvSpPr>
              <a:spLocks/>
            </p:cNvSpPr>
            <p:nvPr/>
          </p:nvSpPr>
          <p:spPr bwMode="auto">
            <a:xfrm>
              <a:off x="4662" y="143"/>
              <a:ext cx="133" cy="427"/>
            </a:xfrm>
            <a:custGeom>
              <a:avLst/>
              <a:gdLst>
                <a:gd name="T0" fmla="*/ 17 w 71"/>
                <a:gd name="T1" fmla="*/ 115 h 228"/>
                <a:gd name="T2" fmla="*/ 69 w 71"/>
                <a:gd name="T3" fmla="*/ 12 h 228"/>
                <a:gd name="T4" fmla="*/ 66 w 71"/>
                <a:gd name="T5" fmla="*/ 2 h 228"/>
                <a:gd name="T6" fmla="*/ 55 w 71"/>
                <a:gd name="T7" fmla="*/ 5 h 228"/>
                <a:gd name="T8" fmla="*/ 1 w 71"/>
                <a:gd name="T9" fmla="*/ 111 h 228"/>
                <a:gd name="T10" fmla="*/ 1 w 71"/>
                <a:gd name="T11" fmla="*/ 119 h 228"/>
                <a:gd name="T12" fmla="*/ 55 w 71"/>
                <a:gd name="T13" fmla="*/ 224 h 228"/>
                <a:gd name="T14" fmla="*/ 62 w 71"/>
                <a:gd name="T15" fmla="*/ 228 h 228"/>
                <a:gd name="T16" fmla="*/ 65 w 71"/>
                <a:gd name="T17" fmla="*/ 227 h 228"/>
                <a:gd name="T18" fmla="*/ 69 w 71"/>
                <a:gd name="T19" fmla="*/ 217 h 228"/>
                <a:gd name="T20" fmla="*/ 17 w 71"/>
                <a:gd name="T21" fmla="*/ 115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228">
                  <a:moveTo>
                    <a:pt x="17" y="115"/>
                  </a:moveTo>
                  <a:cubicBezTo>
                    <a:pt x="69" y="12"/>
                    <a:pt x="69" y="12"/>
                    <a:pt x="69" y="12"/>
                  </a:cubicBezTo>
                  <a:cubicBezTo>
                    <a:pt x="71" y="8"/>
                    <a:pt x="70" y="4"/>
                    <a:pt x="66" y="2"/>
                  </a:cubicBezTo>
                  <a:cubicBezTo>
                    <a:pt x="62" y="0"/>
                    <a:pt x="57" y="1"/>
                    <a:pt x="55" y="5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0" y="114"/>
                    <a:pt x="0" y="116"/>
                    <a:pt x="1" y="119"/>
                  </a:cubicBezTo>
                  <a:cubicBezTo>
                    <a:pt x="55" y="224"/>
                    <a:pt x="55" y="224"/>
                    <a:pt x="55" y="224"/>
                  </a:cubicBezTo>
                  <a:cubicBezTo>
                    <a:pt x="56" y="227"/>
                    <a:pt x="59" y="228"/>
                    <a:pt x="62" y="228"/>
                  </a:cubicBezTo>
                  <a:cubicBezTo>
                    <a:pt x="63" y="228"/>
                    <a:pt x="64" y="228"/>
                    <a:pt x="65" y="227"/>
                  </a:cubicBezTo>
                  <a:cubicBezTo>
                    <a:pt x="69" y="225"/>
                    <a:pt x="71" y="221"/>
                    <a:pt x="69" y="217"/>
                  </a:cubicBezTo>
                  <a:lnTo>
                    <a:pt x="17" y="11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30"/>
            <p:cNvSpPr>
              <a:spLocks/>
            </p:cNvSpPr>
            <p:nvPr/>
          </p:nvSpPr>
          <p:spPr bwMode="auto">
            <a:xfrm>
              <a:off x="5562" y="143"/>
              <a:ext cx="133" cy="427"/>
            </a:xfrm>
            <a:custGeom>
              <a:avLst/>
              <a:gdLst>
                <a:gd name="T0" fmla="*/ 70 w 71"/>
                <a:gd name="T1" fmla="*/ 111 h 228"/>
                <a:gd name="T2" fmla="*/ 16 w 71"/>
                <a:gd name="T3" fmla="*/ 5 h 228"/>
                <a:gd name="T4" fmla="*/ 5 w 71"/>
                <a:gd name="T5" fmla="*/ 2 h 228"/>
                <a:gd name="T6" fmla="*/ 2 w 71"/>
                <a:gd name="T7" fmla="*/ 13 h 228"/>
                <a:gd name="T8" fmla="*/ 54 w 71"/>
                <a:gd name="T9" fmla="*/ 115 h 228"/>
                <a:gd name="T10" fmla="*/ 2 w 71"/>
                <a:gd name="T11" fmla="*/ 217 h 228"/>
                <a:gd name="T12" fmla="*/ 5 w 71"/>
                <a:gd name="T13" fmla="*/ 228 h 228"/>
                <a:gd name="T14" fmla="*/ 9 w 71"/>
                <a:gd name="T15" fmla="*/ 228 h 228"/>
                <a:gd name="T16" fmla="*/ 16 w 71"/>
                <a:gd name="T17" fmla="*/ 224 h 228"/>
                <a:gd name="T18" fmla="*/ 70 w 71"/>
                <a:gd name="T19" fmla="*/ 119 h 228"/>
                <a:gd name="T20" fmla="*/ 70 w 71"/>
                <a:gd name="T21" fmla="*/ 11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228">
                  <a:moveTo>
                    <a:pt x="70" y="111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4" y="1"/>
                    <a:pt x="9" y="0"/>
                    <a:pt x="5" y="2"/>
                  </a:cubicBezTo>
                  <a:cubicBezTo>
                    <a:pt x="1" y="4"/>
                    <a:pt x="0" y="9"/>
                    <a:pt x="2" y="13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2" y="217"/>
                    <a:pt x="2" y="217"/>
                    <a:pt x="2" y="217"/>
                  </a:cubicBezTo>
                  <a:cubicBezTo>
                    <a:pt x="0" y="221"/>
                    <a:pt x="1" y="225"/>
                    <a:pt x="5" y="228"/>
                  </a:cubicBezTo>
                  <a:cubicBezTo>
                    <a:pt x="7" y="228"/>
                    <a:pt x="8" y="228"/>
                    <a:pt x="9" y="228"/>
                  </a:cubicBezTo>
                  <a:cubicBezTo>
                    <a:pt x="12" y="228"/>
                    <a:pt x="15" y="227"/>
                    <a:pt x="16" y="224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71" y="116"/>
                    <a:pt x="71" y="114"/>
                    <a:pt x="70" y="11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31"/>
            <p:cNvSpPr>
              <a:spLocks/>
            </p:cNvSpPr>
            <p:nvPr/>
          </p:nvSpPr>
          <p:spPr bwMode="auto">
            <a:xfrm>
              <a:off x="6307" y="298"/>
              <a:ext cx="429" cy="133"/>
            </a:xfrm>
            <a:custGeom>
              <a:avLst/>
              <a:gdLst>
                <a:gd name="T0" fmla="*/ 9 w 229"/>
                <a:gd name="T1" fmla="*/ 70 h 71"/>
                <a:gd name="T2" fmla="*/ 2 w 229"/>
                <a:gd name="T3" fmla="*/ 66 h 71"/>
                <a:gd name="T4" fmla="*/ 5 w 229"/>
                <a:gd name="T5" fmla="*/ 55 h 71"/>
                <a:gd name="T6" fmla="*/ 111 w 229"/>
                <a:gd name="T7" fmla="*/ 1 h 71"/>
                <a:gd name="T8" fmla="*/ 119 w 229"/>
                <a:gd name="T9" fmla="*/ 1 h 71"/>
                <a:gd name="T10" fmla="*/ 224 w 229"/>
                <a:gd name="T11" fmla="*/ 55 h 71"/>
                <a:gd name="T12" fmla="*/ 227 w 229"/>
                <a:gd name="T13" fmla="*/ 66 h 71"/>
                <a:gd name="T14" fmla="*/ 217 w 229"/>
                <a:gd name="T15" fmla="*/ 69 h 71"/>
                <a:gd name="T16" fmla="*/ 115 w 229"/>
                <a:gd name="T17" fmla="*/ 17 h 71"/>
                <a:gd name="T18" fmla="*/ 12 w 229"/>
                <a:gd name="T19" fmla="*/ 69 h 71"/>
                <a:gd name="T20" fmla="*/ 9 w 229"/>
                <a:gd name="T21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9" h="71">
                  <a:moveTo>
                    <a:pt x="9" y="70"/>
                  </a:moveTo>
                  <a:cubicBezTo>
                    <a:pt x="6" y="70"/>
                    <a:pt x="3" y="69"/>
                    <a:pt x="2" y="66"/>
                  </a:cubicBezTo>
                  <a:cubicBezTo>
                    <a:pt x="0" y="62"/>
                    <a:pt x="1" y="57"/>
                    <a:pt x="5" y="55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14" y="0"/>
                    <a:pt x="116" y="0"/>
                    <a:pt x="119" y="1"/>
                  </a:cubicBezTo>
                  <a:cubicBezTo>
                    <a:pt x="224" y="55"/>
                    <a:pt x="224" y="55"/>
                    <a:pt x="224" y="55"/>
                  </a:cubicBezTo>
                  <a:cubicBezTo>
                    <a:pt x="228" y="57"/>
                    <a:pt x="229" y="62"/>
                    <a:pt x="227" y="66"/>
                  </a:cubicBezTo>
                  <a:cubicBezTo>
                    <a:pt x="225" y="69"/>
                    <a:pt x="221" y="71"/>
                    <a:pt x="217" y="69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1" y="70"/>
                    <a:pt x="10" y="70"/>
                    <a:pt x="9" y="7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32"/>
            <p:cNvSpPr>
              <a:spLocks/>
            </p:cNvSpPr>
            <p:nvPr/>
          </p:nvSpPr>
          <p:spPr bwMode="auto">
            <a:xfrm>
              <a:off x="948" y="1205"/>
              <a:ext cx="429" cy="133"/>
            </a:xfrm>
            <a:custGeom>
              <a:avLst/>
              <a:gdLst>
                <a:gd name="T0" fmla="*/ 227 w 229"/>
                <a:gd name="T1" fmla="*/ 6 h 71"/>
                <a:gd name="T2" fmla="*/ 216 w 229"/>
                <a:gd name="T3" fmla="*/ 3 h 71"/>
                <a:gd name="T4" fmla="*/ 115 w 229"/>
                <a:gd name="T5" fmla="*/ 54 h 71"/>
                <a:gd name="T6" fmla="*/ 12 w 229"/>
                <a:gd name="T7" fmla="*/ 2 h 71"/>
                <a:gd name="T8" fmla="*/ 2 w 229"/>
                <a:gd name="T9" fmla="*/ 6 h 71"/>
                <a:gd name="T10" fmla="*/ 5 w 229"/>
                <a:gd name="T11" fmla="*/ 17 h 71"/>
                <a:gd name="T12" fmla="*/ 111 w 229"/>
                <a:gd name="T13" fmla="*/ 70 h 71"/>
                <a:gd name="T14" fmla="*/ 115 w 229"/>
                <a:gd name="T15" fmla="*/ 71 h 71"/>
                <a:gd name="T16" fmla="*/ 118 w 229"/>
                <a:gd name="T17" fmla="*/ 70 h 71"/>
                <a:gd name="T18" fmla="*/ 224 w 229"/>
                <a:gd name="T19" fmla="*/ 17 h 71"/>
                <a:gd name="T20" fmla="*/ 227 w 229"/>
                <a:gd name="T21" fmla="*/ 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9" h="71">
                  <a:moveTo>
                    <a:pt x="227" y="6"/>
                  </a:moveTo>
                  <a:cubicBezTo>
                    <a:pt x="225" y="2"/>
                    <a:pt x="220" y="1"/>
                    <a:pt x="216" y="3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0"/>
                    <a:pt x="4" y="2"/>
                    <a:pt x="2" y="6"/>
                  </a:cubicBezTo>
                  <a:cubicBezTo>
                    <a:pt x="0" y="10"/>
                    <a:pt x="1" y="15"/>
                    <a:pt x="5" y="17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2" y="71"/>
                    <a:pt x="114" y="71"/>
                    <a:pt x="115" y="71"/>
                  </a:cubicBezTo>
                  <a:cubicBezTo>
                    <a:pt x="116" y="71"/>
                    <a:pt x="117" y="71"/>
                    <a:pt x="118" y="70"/>
                  </a:cubicBezTo>
                  <a:cubicBezTo>
                    <a:pt x="224" y="17"/>
                    <a:pt x="224" y="17"/>
                    <a:pt x="224" y="17"/>
                  </a:cubicBezTo>
                  <a:cubicBezTo>
                    <a:pt x="228" y="15"/>
                    <a:pt x="229" y="10"/>
                    <a:pt x="227" y="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33"/>
            <p:cNvSpPr>
              <a:spLocks noEditPoints="1"/>
            </p:cNvSpPr>
            <p:nvPr/>
          </p:nvSpPr>
          <p:spPr bwMode="auto">
            <a:xfrm>
              <a:off x="1832" y="1064"/>
              <a:ext cx="411" cy="412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1"/>
                    <a:pt x="49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6" y="8"/>
                    <a:pt x="212" y="54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34"/>
            <p:cNvSpPr>
              <a:spLocks/>
            </p:cNvSpPr>
            <p:nvPr/>
          </p:nvSpPr>
          <p:spPr bwMode="auto">
            <a:xfrm>
              <a:off x="1985" y="1173"/>
              <a:ext cx="77" cy="195"/>
            </a:xfrm>
            <a:custGeom>
              <a:avLst/>
              <a:gdLst>
                <a:gd name="T0" fmla="*/ 38 w 41"/>
                <a:gd name="T1" fmla="*/ 1 h 104"/>
                <a:gd name="T2" fmla="*/ 33 w 41"/>
                <a:gd name="T3" fmla="*/ 2 h 104"/>
                <a:gd name="T4" fmla="*/ 1 w 41"/>
                <a:gd name="T5" fmla="*/ 50 h 104"/>
                <a:gd name="T6" fmla="*/ 1 w 41"/>
                <a:gd name="T7" fmla="*/ 54 h 104"/>
                <a:gd name="T8" fmla="*/ 33 w 41"/>
                <a:gd name="T9" fmla="*/ 102 h 104"/>
                <a:gd name="T10" fmla="*/ 36 w 41"/>
                <a:gd name="T11" fmla="*/ 104 h 104"/>
                <a:gd name="T12" fmla="*/ 38 w 41"/>
                <a:gd name="T13" fmla="*/ 103 h 104"/>
                <a:gd name="T14" fmla="*/ 39 w 41"/>
                <a:gd name="T15" fmla="*/ 98 h 104"/>
                <a:gd name="T16" fmla="*/ 9 w 41"/>
                <a:gd name="T17" fmla="*/ 52 h 104"/>
                <a:gd name="T18" fmla="*/ 39 w 41"/>
                <a:gd name="T19" fmla="*/ 6 h 104"/>
                <a:gd name="T20" fmla="*/ 38 w 41"/>
                <a:gd name="T21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04">
                  <a:moveTo>
                    <a:pt x="38" y="1"/>
                  </a:moveTo>
                  <a:cubicBezTo>
                    <a:pt x="36" y="0"/>
                    <a:pt x="34" y="0"/>
                    <a:pt x="33" y="2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1"/>
                    <a:pt x="0" y="53"/>
                    <a:pt x="1" y="54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3" y="103"/>
                    <a:pt x="35" y="104"/>
                    <a:pt x="36" y="104"/>
                  </a:cubicBezTo>
                  <a:cubicBezTo>
                    <a:pt x="37" y="104"/>
                    <a:pt x="37" y="104"/>
                    <a:pt x="38" y="103"/>
                  </a:cubicBezTo>
                  <a:cubicBezTo>
                    <a:pt x="40" y="102"/>
                    <a:pt x="40" y="100"/>
                    <a:pt x="39" y="98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1" y="4"/>
                    <a:pt x="40" y="2"/>
                    <a:pt x="38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35"/>
            <p:cNvSpPr>
              <a:spLocks noEditPoints="1"/>
            </p:cNvSpPr>
            <p:nvPr/>
          </p:nvSpPr>
          <p:spPr bwMode="auto">
            <a:xfrm>
              <a:off x="2719" y="1055"/>
              <a:ext cx="412" cy="412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1"/>
                    <a:pt x="49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6" y="8"/>
                    <a:pt x="212" y="54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36"/>
            <p:cNvSpPr>
              <a:spLocks/>
            </p:cNvSpPr>
            <p:nvPr/>
          </p:nvSpPr>
          <p:spPr bwMode="auto">
            <a:xfrm>
              <a:off x="2900" y="1162"/>
              <a:ext cx="77" cy="196"/>
            </a:xfrm>
            <a:custGeom>
              <a:avLst/>
              <a:gdLst>
                <a:gd name="T0" fmla="*/ 8 w 41"/>
                <a:gd name="T1" fmla="*/ 3 h 105"/>
                <a:gd name="T2" fmla="*/ 3 w 41"/>
                <a:gd name="T3" fmla="*/ 2 h 105"/>
                <a:gd name="T4" fmla="*/ 2 w 41"/>
                <a:gd name="T5" fmla="*/ 7 h 105"/>
                <a:gd name="T6" fmla="*/ 32 w 41"/>
                <a:gd name="T7" fmla="*/ 53 h 105"/>
                <a:gd name="T8" fmla="*/ 2 w 41"/>
                <a:gd name="T9" fmla="*/ 99 h 105"/>
                <a:gd name="T10" fmla="*/ 3 w 41"/>
                <a:gd name="T11" fmla="*/ 104 h 105"/>
                <a:gd name="T12" fmla="*/ 5 w 41"/>
                <a:gd name="T13" fmla="*/ 105 h 105"/>
                <a:gd name="T14" fmla="*/ 8 w 41"/>
                <a:gd name="T15" fmla="*/ 103 h 105"/>
                <a:gd name="T16" fmla="*/ 40 w 41"/>
                <a:gd name="T17" fmla="*/ 55 h 105"/>
                <a:gd name="T18" fmla="*/ 40 w 41"/>
                <a:gd name="T19" fmla="*/ 51 h 105"/>
                <a:gd name="T20" fmla="*/ 8 w 41"/>
                <a:gd name="T21" fmla="*/ 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05">
                  <a:moveTo>
                    <a:pt x="8" y="3"/>
                  </a:moveTo>
                  <a:cubicBezTo>
                    <a:pt x="7" y="1"/>
                    <a:pt x="5" y="0"/>
                    <a:pt x="3" y="2"/>
                  </a:cubicBezTo>
                  <a:cubicBezTo>
                    <a:pt x="1" y="3"/>
                    <a:pt x="0" y="5"/>
                    <a:pt x="2" y="7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1" y="101"/>
                    <a:pt x="1" y="103"/>
                    <a:pt x="3" y="104"/>
                  </a:cubicBezTo>
                  <a:cubicBezTo>
                    <a:pt x="4" y="105"/>
                    <a:pt x="4" y="105"/>
                    <a:pt x="5" y="105"/>
                  </a:cubicBezTo>
                  <a:cubicBezTo>
                    <a:pt x="6" y="105"/>
                    <a:pt x="8" y="104"/>
                    <a:pt x="8" y="103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1" y="54"/>
                    <a:pt x="41" y="52"/>
                    <a:pt x="40" y="51"/>
                  </a:cubicBezTo>
                  <a:lnTo>
                    <a:pt x="8" y="3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37"/>
            <p:cNvSpPr>
              <a:spLocks noEditPoints="1"/>
            </p:cNvSpPr>
            <p:nvPr/>
          </p:nvSpPr>
          <p:spPr bwMode="auto">
            <a:xfrm>
              <a:off x="3612" y="1055"/>
              <a:ext cx="411" cy="412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1"/>
                    <a:pt x="49" y="220"/>
                    <a:pt x="110" y="220"/>
                  </a:cubicBezTo>
                  <a:cubicBezTo>
                    <a:pt x="170" y="220"/>
                    <a:pt x="220" y="171"/>
                    <a:pt x="220" y="110"/>
                  </a:cubicBezTo>
                  <a:cubicBezTo>
                    <a:pt x="220" y="49"/>
                    <a:pt x="170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3" y="212"/>
                    <a:pt x="8" y="166"/>
                    <a:pt x="8" y="110"/>
                  </a:cubicBezTo>
                  <a:cubicBezTo>
                    <a:pt x="8" y="54"/>
                    <a:pt x="53" y="8"/>
                    <a:pt x="110" y="8"/>
                  </a:cubicBezTo>
                  <a:cubicBezTo>
                    <a:pt x="166" y="8"/>
                    <a:pt x="212" y="54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38"/>
            <p:cNvSpPr>
              <a:spLocks/>
            </p:cNvSpPr>
            <p:nvPr/>
          </p:nvSpPr>
          <p:spPr bwMode="auto">
            <a:xfrm>
              <a:off x="3718" y="1209"/>
              <a:ext cx="197" cy="75"/>
            </a:xfrm>
            <a:custGeom>
              <a:avLst/>
              <a:gdLst>
                <a:gd name="T0" fmla="*/ 103 w 105"/>
                <a:gd name="T1" fmla="*/ 32 h 40"/>
                <a:gd name="T2" fmla="*/ 54 w 105"/>
                <a:gd name="T3" fmla="*/ 1 h 40"/>
                <a:gd name="T4" fmla="*/ 50 w 105"/>
                <a:gd name="T5" fmla="*/ 1 h 40"/>
                <a:gd name="T6" fmla="*/ 2 w 105"/>
                <a:gd name="T7" fmla="*/ 32 h 40"/>
                <a:gd name="T8" fmla="*/ 1 w 105"/>
                <a:gd name="T9" fmla="*/ 38 h 40"/>
                <a:gd name="T10" fmla="*/ 7 w 105"/>
                <a:gd name="T11" fmla="*/ 39 h 40"/>
                <a:gd name="T12" fmla="*/ 52 w 105"/>
                <a:gd name="T13" fmla="*/ 9 h 40"/>
                <a:gd name="T14" fmla="*/ 98 w 105"/>
                <a:gd name="T15" fmla="*/ 39 h 40"/>
                <a:gd name="T16" fmla="*/ 100 w 105"/>
                <a:gd name="T17" fmla="*/ 40 h 40"/>
                <a:gd name="T18" fmla="*/ 104 w 105"/>
                <a:gd name="T19" fmla="*/ 38 h 40"/>
                <a:gd name="T20" fmla="*/ 103 w 105"/>
                <a:gd name="T21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40">
                  <a:moveTo>
                    <a:pt x="103" y="32"/>
                  </a:moveTo>
                  <a:cubicBezTo>
                    <a:pt x="54" y="1"/>
                    <a:pt x="54" y="1"/>
                    <a:pt x="54" y="1"/>
                  </a:cubicBezTo>
                  <a:cubicBezTo>
                    <a:pt x="53" y="0"/>
                    <a:pt x="51" y="0"/>
                    <a:pt x="50" y="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0" y="34"/>
                    <a:pt x="0" y="36"/>
                    <a:pt x="1" y="38"/>
                  </a:cubicBezTo>
                  <a:cubicBezTo>
                    <a:pt x="2" y="40"/>
                    <a:pt x="5" y="40"/>
                    <a:pt x="7" y="3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9" y="40"/>
                    <a:pt x="100" y="40"/>
                    <a:pt x="100" y="40"/>
                  </a:cubicBezTo>
                  <a:cubicBezTo>
                    <a:pt x="102" y="40"/>
                    <a:pt x="103" y="39"/>
                    <a:pt x="104" y="38"/>
                  </a:cubicBezTo>
                  <a:cubicBezTo>
                    <a:pt x="105" y="36"/>
                    <a:pt x="104" y="34"/>
                    <a:pt x="103" y="3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39"/>
            <p:cNvSpPr>
              <a:spLocks noEditPoints="1"/>
            </p:cNvSpPr>
            <p:nvPr/>
          </p:nvSpPr>
          <p:spPr bwMode="auto">
            <a:xfrm>
              <a:off x="4521" y="1055"/>
              <a:ext cx="412" cy="412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1"/>
                    <a:pt x="49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6" y="8"/>
                    <a:pt x="212" y="54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40"/>
            <p:cNvSpPr>
              <a:spLocks/>
            </p:cNvSpPr>
            <p:nvPr/>
          </p:nvSpPr>
          <p:spPr bwMode="auto">
            <a:xfrm>
              <a:off x="4628" y="1237"/>
              <a:ext cx="197" cy="76"/>
            </a:xfrm>
            <a:custGeom>
              <a:avLst/>
              <a:gdLst>
                <a:gd name="T0" fmla="*/ 99 w 105"/>
                <a:gd name="T1" fmla="*/ 2 h 41"/>
                <a:gd name="T2" fmla="*/ 53 w 105"/>
                <a:gd name="T3" fmla="*/ 32 h 41"/>
                <a:gd name="T4" fmla="*/ 7 w 105"/>
                <a:gd name="T5" fmla="*/ 2 h 41"/>
                <a:gd name="T6" fmla="*/ 2 w 105"/>
                <a:gd name="T7" fmla="*/ 3 h 41"/>
                <a:gd name="T8" fmla="*/ 3 w 105"/>
                <a:gd name="T9" fmla="*/ 8 h 41"/>
                <a:gd name="T10" fmla="*/ 51 w 105"/>
                <a:gd name="T11" fmla="*/ 40 h 41"/>
                <a:gd name="T12" fmla="*/ 53 w 105"/>
                <a:gd name="T13" fmla="*/ 41 h 41"/>
                <a:gd name="T14" fmla="*/ 55 w 105"/>
                <a:gd name="T15" fmla="*/ 40 h 41"/>
                <a:gd name="T16" fmla="*/ 103 w 105"/>
                <a:gd name="T17" fmla="*/ 8 h 41"/>
                <a:gd name="T18" fmla="*/ 104 w 105"/>
                <a:gd name="T19" fmla="*/ 3 h 41"/>
                <a:gd name="T20" fmla="*/ 99 w 105"/>
                <a:gd name="T21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41">
                  <a:moveTo>
                    <a:pt x="99" y="2"/>
                  </a:moveTo>
                  <a:cubicBezTo>
                    <a:pt x="53" y="32"/>
                    <a:pt x="53" y="32"/>
                    <a:pt x="53" y="3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0" y="5"/>
                    <a:pt x="1" y="7"/>
                    <a:pt x="3" y="8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2" y="41"/>
                    <a:pt x="53" y="41"/>
                  </a:cubicBezTo>
                  <a:cubicBezTo>
                    <a:pt x="53" y="41"/>
                    <a:pt x="54" y="40"/>
                    <a:pt x="55" y="40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5" y="7"/>
                    <a:pt x="105" y="5"/>
                    <a:pt x="104" y="3"/>
                  </a:cubicBezTo>
                  <a:cubicBezTo>
                    <a:pt x="103" y="1"/>
                    <a:pt x="101" y="0"/>
                    <a:pt x="99" y="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41"/>
            <p:cNvSpPr>
              <a:spLocks/>
            </p:cNvSpPr>
            <p:nvPr/>
          </p:nvSpPr>
          <p:spPr bwMode="auto">
            <a:xfrm>
              <a:off x="5416" y="1186"/>
              <a:ext cx="213" cy="229"/>
            </a:xfrm>
            <a:custGeom>
              <a:avLst/>
              <a:gdLst>
                <a:gd name="T0" fmla="*/ 0 w 114"/>
                <a:gd name="T1" fmla="*/ 48 h 122"/>
                <a:gd name="T2" fmla="*/ 56 w 114"/>
                <a:gd name="T3" fmla="*/ 90 h 122"/>
                <a:gd name="T4" fmla="*/ 36 w 114"/>
                <a:gd name="T5" fmla="*/ 117 h 122"/>
                <a:gd name="T6" fmla="*/ 42 w 114"/>
                <a:gd name="T7" fmla="*/ 122 h 122"/>
                <a:gd name="T8" fmla="*/ 67 w 114"/>
                <a:gd name="T9" fmla="*/ 90 h 122"/>
                <a:gd name="T10" fmla="*/ 67 w 114"/>
                <a:gd name="T11" fmla="*/ 86 h 122"/>
                <a:gd name="T12" fmla="*/ 51 w 114"/>
                <a:gd name="T13" fmla="*/ 47 h 122"/>
                <a:gd name="T14" fmla="*/ 43 w 114"/>
                <a:gd name="T15" fmla="*/ 50 h 122"/>
                <a:gd name="T16" fmla="*/ 57 w 114"/>
                <a:gd name="T17" fmla="*/ 82 h 122"/>
                <a:gd name="T18" fmla="*/ 8 w 114"/>
                <a:gd name="T19" fmla="*/ 48 h 122"/>
                <a:gd name="T20" fmla="*/ 114 w 114"/>
                <a:gd name="T21" fmla="*/ 8 h 122"/>
                <a:gd name="T22" fmla="*/ 114 w 114"/>
                <a:gd name="T23" fmla="*/ 8 h 122"/>
                <a:gd name="T24" fmla="*/ 114 w 114"/>
                <a:gd name="T25" fmla="*/ 0 h 122"/>
                <a:gd name="T26" fmla="*/ 114 w 114"/>
                <a:gd name="T27" fmla="*/ 0 h 122"/>
                <a:gd name="T28" fmla="*/ 0 w 114"/>
                <a:gd name="T29" fmla="*/ 4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4" h="122">
                  <a:moveTo>
                    <a:pt x="0" y="48"/>
                  </a:moveTo>
                  <a:cubicBezTo>
                    <a:pt x="0" y="66"/>
                    <a:pt x="22" y="82"/>
                    <a:pt x="56" y="90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89"/>
                    <a:pt x="68" y="87"/>
                    <a:pt x="67" y="86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26" y="74"/>
                    <a:pt x="8" y="61"/>
                    <a:pt x="8" y="48"/>
                  </a:cubicBezTo>
                  <a:cubicBezTo>
                    <a:pt x="8" y="29"/>
                    <a:pt x="50" y="8"/>
                    <a:pt x="114" y="8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50" y="0"/>
                    <a:pt x="0" y="21"/>
                    <a:pt x="0" y="4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42"/>
            <p:cNvSpPr>
              <a:spLocks/>
            </p:cNvSpPr>
            <p:nvPr/>
          </p:nvSpPr>
          <p:spPr bwMode="auto">
            <a:xfrm>
              <a:off x="5629" y="1151"/>
              <a:ext cx="214" cy="215"/>
            </a:xfrm>
            <a:custGeom>
              <a:avLst/>
              <a:gdLst>
                <a:gd name="T0" fmla="*/ 55 w 114"/>
                <a:gd name="T1" fmla="*/ 25 h 115"/>
                <a:gd name="T2" fmla="*/ 71 w 114"/>
                <a:gd name="T3" fmla="*/ 5 h 115"/>
                <a:gd name="T4" fmla="*/ 65 w 114"/>
                <a:gd name="T5" fmla="*/ 0 h 115"/>
                <a:gd name="T6" fmla="*/ 43 w 114"/>
                <a:gd name="T7" fmla="*/ 26 h 115"/>
                <a:gd name="T8" fmla="*/ 43 w 114"/>
                <a:gd name="T9" fmla="*/ 29 h 115"/>
                <a:gd name="T10" fmla="*/ 52 w 114"/>
                <a:gd name="T11" fmla="*/ 62 h 115"/>
                <a:gd name="T12" fmla="*/ 60 w 114"/>
                <a:gd name="T13" fmla="*/ 60 h 115"/>
                <a:gd name="T14" fmla="*/ 52 w 114"/>
                <a:gd name="T15" fmla="*/ 32 h 115"/>
                <a:gd name="T16" fmla="*/ 106 w 114"/>
                <a:gd name="T17" fmla="*/ 67 h 115"/>
                <a:gd name="T18" fmla="*/ 0 w 114"/>
                <a:gd name="T19" fmla="*/ 107 h 115"/>
                <a:gd name="T20" fmla="*/ 0 w 114"/>
                <a:gd name="T21" fmla="*/ 115 h 115"/>
                <a:gd name="T22" fmla="*/ 114 w 114"/>
                <a:gd name="T23" fmla="*/ 67 h 115"/>
                <a:gd name="T24" fmla="*/ 55 w 114"/>
                <a:gd name="T25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115">
                  <a:moveTo>
                    <a:pt x="55" y="25"/>
                  </a:moveTo>
                  <a:cubicBezTo>
                    <a:pt x="71" y="5"/>
                    <a:pt x="71" y="5"/>
                    <a:pt x="71" y="5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7"/>
                    <a:pt x="42" y="28"/>
                    <a:pt x="43" y="29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85" y="40"/>
                    <a:pt x="106" y="54"/>
                    <a:pt x="106" y="67"/>
                  </a:cubicBezTo>
                  <a:cubicBezTo>
                    <a:pt x="106" y="86"/>
                    <a:pt x="63" y="107"/>
                    <a:pt x="0" y="107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64" y="115"/>
                    <a:pt x="114" y="94"/>
                    <a:pt x="114" y="67"/>
                  </a:cubicBezTo>
                  <a:cubicBezTo>
                    <a:pt x="114" y="49"/>
                    <a:pt x="90" y="33"/>
                    <a:pt x="55" y="2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3"/>
            <p:cNvSpPr>
              <a:spLocks/>
            </p:cNvSpPr>
            <p:nvPr/>
          </p:nvSpPr>
          <p:spPr bwMode="auto">
            <a:xfrm>
              <a:off x="6425" y="1270"/>
              <a:ext cx="228" cy="214"/>
            </a:xfrm>
            <a:custGeom>
              <a:avLst/>
              <a:gdLst>
                <a:gd name="T0" fmla="*/ 122 w 122"/>
                <a:gd name="T1" fmla="*/ 71 h 114"/>
                <a:gd name="T2" fmla="*/ 90 w 122"/>
                <a:gd name="T3" fmla="*/ 47 h 114"/>
                <a:gd name="T4" fmla="*/ 86 w 122"/>
                <a:gd name="T5" fmla="*/ 47 h 114"/>
                <a:gd name="T6" fmla="*/ 47 w 122"/>
                <a:gd name="T7" fmla="*/ 63 h 114"/>
                <a:gd name="T8" fmla="*/ 50 w 122"/>
                <a:gd name="T9" fmla="*/ 70 h 114"/>
                <a:gd name="T10" fmla="*/ 82 w 122"/>
                <a:gd name="T11" fmla="*/ 57 h 114"/>
                <a:gd name="T12" fmla="*/ 48 w 122"/>
                <a:gd name="T13" fmla="*/ 106 h 114"/>
                <a:gd name="T14" fmla="*/ 8 w 122"/>
                <a:gd name="T15" fmla="*/ 0 h 114"/>
                <a:gd name="T16" fmla="*/ 8 w 122"/>
                <a:gd name="T17" fmla="*/ 0 h 114"/>
                <a:gd name="T18" fmla="*/ 0 w 122"/>
                <a:gd name="T19" fmla="*/ 0 h 114"/>
                <a:gd name="T20" fmla="*/ 0 w 122"/>
                <a:gd name="T21" fmla="*/ 0 h 114"/>
                <a:gd name="T22" fmla="*/ 48 w 122"/>
                <a:gd name="T23" fmla="*/ 114 h 114"/>
                <a:gd name="T24" fmla="*/ 90 w 122"/>
                <a:gd name="T25" fmla="*/ 57 h 114"/>
                <a:gd name="T26" fmla="*/ 118 w 122"/>
                <a:gd name="T27" fmla="*/ 78 h 114"/>
                <a:gd name="T28" fmla="*/ 122 w 122"/>
                <a:gd name="T29" fmla="*/ 7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2" h="114">
                  <a:moveTo>
                    <a:pt x="122" y="71"/>
                  </a:moveTo>
                  <a:cubicBezTo>
                    <a:pt x="90" y="47"/>
                    <a:pt x="90" y="47"/>
                    <a:pt x="90" y="47"/>
                  </a:cubicBezTo>
                  <a:cubicBezTo>
                    <a:pt x="89" y="46"/>
                    <a:pt x="87" y="46"/>
                    <a:pt x="86" y="47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74" y="88"/>
                    <a:pt x="61" y="106"/>
                    <a:pt x="48" y="106"/>
                  </a:cubicBezTo>
                  <a:cubicBezTo>
                    <a:pt x="29" y="106"/>
                    <a:pt x="8" y="6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4"/>
                    <a:pt x="21" y="114"/>
                    <a:pt x="48" y="114"/>
                  </a:cubicBezTo>
                  <a:cubicBezTo>
                    <a:pt x="66" y="114"/>
                    <a:pt x="82" y="91"/>
                    <a:pt x="90" y="57"/>
                  </a:cubicBezTo>
                  <a:cubicBezTo>
                    <a:pt x="118" y="78"/>
                    <a:pt x="118" y="78"/>
                    <a:pt x="118" y="78"/>
                  </a:cubicBezTo>
                  <a:lnTo>
                    <a:pt x="122" y="7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44"/>
            <p:cNvSpPr>
              <a:spLocks/>
            </p:cNvSpPr>
            <p:nvPr/>
          </p:nvSpPr>
          <p:spPr bwMode="auto">
            <a:xfrm>
              <a:off x="6389" y="1057"/>
              <a:ext cx="216" cy="212"/>
            </a:xfrm>
            <a:custGeom>
              <a:avLst/>
              <a:gdLst>
                <a:gd name="T0" fmla="*/ 28 w 115"/>
                <a:gd name="T1" fmla="*/ 71 h 113"/>
                <a:gd name="T2" fmla="*/ 30 w 115"/>
                <a:gd name="T3" fmla="*/ 71 h 113"/>
                <a:gd name="T4" fmla="*/ 59 w 115"/>
                <a:gd name="T5" fmla="*/ 57 h 113"/>
                <a:gd name="T6" fmla="*/ 56 w 115"/>
                <a:gd name="T7" fmla="*/ 50 h 113"/>
                <a:gd name="T8" fmla="*/ 33 w 115"/>
                <a:gd name="T9" fmla="*/ 61 h 113"/>
                <a:gd name="T10" fmla="*/ 67 w 115"/>
                <a:gd name="T11" fmla="*/ 8 h 113"/>
                <a:gd name="T12" fmla="*/ 107 w 115"/>
                <a:gd name="T13" fmla="*/ 113 h 113"/>
                <a:gd name="T14" fmla="*/ 115 w 115"/>
                <a:gd name="T15" fmla="*/ 113 h 113"/>
                <a:gd name="T16" fmla="*/ 67 w 115"/>
                <a:gd name="T17" fmla="*/ 0 h 113"/>
                <a:gd name="T18" fmla="*/ 25 w 115"/>
                <a:gd name="T19" fmla="*/ 59 h 113"/>
                <a:gd name="T20" fmla="*/ 5 w 115"/>
                <a:gd name="T21" fmla="*/ 43 h 113"/>
                <a:gd name="T22" fmla="*/ 0 w 115"/>
                <a:gd name="T23" fmla="*/ 49 h 113"/>
                <a:gd name="T24" fmla="*/ 26 w 115"/>
                <a:gd name="T25" fmla="*/ 70 h 113"/>
                <a:gd name="T26" fmla="*/ 28 w 115"/>
                <a:gd name="T27" fmla="*/ 7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113">
                  <a:moveTo>
                    <a:pt x="28" y="71"/>
                  </a:moveTo>
                  <a:cubicBezTo>
                    <a:pt x="29" y="71"/>
                    <a:pt x="30" y="71"/>
                    <a:pt x="30" y="71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40" y="28"/>
                    <a:pt x="54" y="8"/>
                    <a:pt x="67" y="8"/>
                  </a:cubicBezTo>
                  <a:cubicBezTo>
                    <a:pt x="87" y="8"/>
                    <a:pt x="107" y="50"/>
                    <a:pt x="107" y="113"/>
                  </a:cubicBezTo>
                  <a:cubicBezTo>
                    <a:pt x="115" y="113"/>
                    <a:pt x="115" y="113"/>
                    <a:pt x="115" y="113"/>
                  </a:cubicBezTo>
                  <a:cubicBezTo>
                    <a:pt x="115" y="50"/>
                    <a:pt x="94" y="0"/>
                    <a:pt x="67" y="0"/>
                  </a:cubicBezTo>
                  <a:cubicBezTo>
                    <a:pt x="49" y="0"/>
                    <a:pt x="33" y="23"/>
                    <a:pt x="25" y="59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7" y="71"/>
                    <a:pt x="28" y="71"/>
                    <a:pt x="28" y="7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45"/>
            <p:cNvSpPr>
              <a:spLocks/>
            </p:cNvSpPr>
            <p:nvPr/>
          </p:nvSpPr>
          <p:spPr bwMode="auto">
            <a:xfrm>
              <a:off x="948" y="1947"/>
              <a:ext cx="427" cy="413"/>
            </a:xfrm>
            <a:custGeom>
              <a:avLst/>
              <a:gdLst>
                <a:gd name="T0" fmla="*/ 140 w 228"/>
                <a:gd name="T1" fmla="*/ 50 h 221"/>
                <a:gd name="T2" fmla="*/ 12 w 228"/>
                <a:gd name="T3" fmla="*/ 50 h 221"/>
                <a:gd name="T4" fmla="*/ 37 w 228"/>
                <a:gd name="T5" fmla="*/ 7 h 221"/>
                <a:gd name="T6" fmla="*/ 36 w 228"/>
                <a:gd name="T7" fmla="*/ 2 h 221"/>
                <a:gd name="T8" fmla="*/ 36 w 228"/>
                <a:gd name="T9" fmla="*/ 1 h 221"/>
                <a:gd name="T10" fmla="*/ 30 w 228"/>
                <a:gd name="T11" fmla="*/ 3 h 221"/>
                <a:gd name="T12" fmla="*/ 0 w 228"/>
                <a:gd name="T13" fmla="*/ 53 h 221"/>
                <a:gd name="T14" fmla="*/ 0 w 228"/>
                <a:gd name="T15" fmla="*/ 53 h 221"/>
                <a:gd name="T16" fmla="*/ 0 w 228"/>
                <a:gd name="T17" fmla="*/ 54 h 221"/>
                <a:gd name="T18" fmla="*/ 0 w 228"/>
                <a:gd name="T19" fmla="*/ 55 h 221"/>
                <a:gd name="T20" fmla="*/ 0 w 228"/>
                <a:gd name="T21" fmla="*/ 56 h 221"/>
                <a:gd name="T22" fmla="*/ 0 w 228"/>
                <a:gd name="T23" fmla="*/ 56 h 221"/>
                <a:gd name="T24" fmla="*/ 0 w 228"/>
                <a:gd name="T25" fmla="*/ 57 h 221"/>
                <a:gd name="T26" fmla="*/ 30 w 228"/>
                <a:gd name="T27" fmla="*/ 107 h 221"/>
                <a:gd name="T28" fmla="*/ 36 w 228"/>
                <a:gd name="T29" fmla="*/ 109 h 221"/>
                <a:gd name="T30" fmla="*/ 37 w 228"/>
                <a:gd name="T31" fmla="*/ 103 h 221"/>
                <a:gd name="T32" fmla="*/ 10 w 228"/>
                <a:gd name="T33" fmla="*/ 57 h 221"/>
                <a:gd name="T34" fmla="*/ 140 w 228"/>
                <a:gd name="T35" fmla="*/ 57 h 221"/>
                <a:gd name="T36" fmla="*/ 220 w 228"/>
                <a:gd name="T37" fmla="*/ 132 h 221"/>
                <a:gd name="T38" fmla="*/ 140 w 228"/>
                <a:gd name="T39" fmla="*/ 213 h 221"/>
                <a:gd name="T40" fmla="*/ 8 w 228"/>
                <a:gd name="T41" fmla="*/ 213 h 221"/>
                <a:gd name="T42" fmla="*/ 8 w 228"/>
                <a:gd name="T43" fmla="*/ 221 h 221"/>
                <a:gd name="T44" fmla="*/ 140 w 228"/>
                <a:gd name="T45" fmla="*/ 221 h 221"/>
                <a:gd name="T46" fmla="*/ 228 w 228"/>
                <a:gd name="T47" fmla="*/ 132 h 221"/>
                <a:gd name="T48" fmla="*/ 140 w 228"/>
                <a:gd name="T49" fmla="*/ 5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8" h="221">
                  <a:moveTo>
                    <a:pt x="140" y="50"/>
                  </a:moveTo>
                  <a:cubicBezTo>
                    <a:pt x="12" y="50"/>
                    <a:pt x="12" y="50"/>
                    <a:pt x="12" y="50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8" y="5"/>
                    <a:pt x="38" y="3"/>
                    <a:pt x="36" y="2"/>
                  </a:cubicBezTo>
                  <a:cubicBezTo>
                    <a:pt x="36" y="2"/>
                    <a:pt x="36" y="1"/>
                    <a:pt x="36" y="1"/>
                  </a:cubicBezTo>
                  <a:cubicBezTo>
                    <a:pt x="34" y="0"/>
                    <a:pt x="31" y="1"/>
                    <a:pt x="30" y="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5"/>
                    <a:pt x="0" y="55"/>
                  </a:cubicBezTo>
                  <a:cubicBezTo>
                    <a:pt x="0" y="55"/>
                    <a:pt x="0" y="55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30" y="107"/>
                    <a:pt x="30" y="107"/>
                    <a:pt x="30" y="107"/>
                  </a:cubicBezTo>
                  <a:cubicBezTo>
                    <a:pt x="31" y="109"/>
                    <a:pt x="34" y="110"/>
                    <a:pt x="36" y="109"/>
                  </a:cubicBezTo>
                  <a:cubicBezTo>
                    <a:pt x="37" y="108"/>
                    <a:pt x="38" y="105"/>
                    <a:pt x="37" y="103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40" y="57"/>
                    <a:pt x="140" y="57"/>
                    <a:pt x="140" y="57"/>
                  </a:cubicBezTo>
                  <a:cubicBezTo>
                    <a:pt x="184" y="57"/>
                    <a:pt x="220" y="88"/>
                    <a:pt x="220" y="132"/>
                  </a:cubicBezTo>
                  <a:cubicBezTo>
                    <a:pt x="220" y="176"/>
                    <a:pt x="184" y="213"/>
                    <a:pt x="140" y="213"/>
                  </a:cubicBezTo>
                  <a:cubicBezTo>
                    <a:pt x="8" y="213"/>
                    <a:pt x="8" y="213"/>
                    <a:pt x="8" y="213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140" y="221"/>
                    <a:pt x="140" y="221"/>
                    <a:pt x="140" y="221"/>
                  </a:cubicBezTo>
                  <a:cubicBezTo>
                    <a:pt x="188" y="221"/>
                    <a:pt x="228" y="180"/>
                    <a:pt x="228" y="132"/>
                  </a:cubicBezTo>
                  <a:cubicBezTo>
                    <a:pt x="228" y="83"/>
                    <a:pt x="188" y="50"/>
                    <a:pt x="140" y="5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46"/>
            <p:cNvSpPr>
              <a:spLocks/>
            </p:cNvSpPr>
            <p:nvPr/>
          </p:nvSpPr>
          <p:spPr bwMode="auto">
            <a:xfrm>
              <a:off x="1803" y="1935"/>
              <a:ext cx="425" cy="433"/>
            </a:xfrm>
            <a:custGeom>
              <a:avLst/>
              <a:gdLst>
                <a:gd name="T0" fmla="*/ 88 w 227"/>
                <a:gd name="T1" fmla="*/ 51 h 231"/>
                <a:gd name="T2" fmla="*/ 215 w 227"/>
                <a:gd name="T3" fmla="*/ 51 h 231"/>
                <a:gd name="T4" fmla="*/ 190 w 227"/>
                <a:gd name="T5" fmla="*/ 7 h 231"/>
                <a:gd name="T6" fmla="*/ 190 w 227"/>
                <a:gd name="T7" fmla="*/ 2 h 231"/>
                <a:gd name="T8" fmla="*/ 191 w 227"/>
                <a:gd name="T9" fmla="*/ 1 h 231"/>
                <a:gd name="T10" fmla="*/ 197 w 227"/>
                <a:gd name="T11" fmla="*/ 3 h 231"/>
                <a:gd name="T12" fmla="*/ 226 w 227"/>
                <a:gd name="T13" fmla="*/ 54 h 231"/>
                <a:gd name="T14" fmla="*/ 226 w 227"/>
                <a:gd name="T15" fmla="*/ 55 h 231"/>
                <a:gd name="T16" fmla="*/ 227 w 227"/>
                <a:gd name="T17" fmla="*/ 56 h 231"/>
                <a:gd name="T18" fmla="*/ 227 w 227"/>
                <a:gd name="T19" fmla="*/ 56 h 231"/>
                <a:gd name="T20" fmla="*/ 227 w 227"/>
                <a:gd name="T21" fmla="*/ 57 h 231"/>
                <a:gd name="T22" fmla="*/ 226 w 227"/>
                <a:gd name="T23" fmla="*/ 58 h 231"/>
                <a:gd name="T24" fmla="*/ 226 w 227"/>
                <a:gd name="T25" fmla="*/ 58 h 231"/>
                <a:gd name="T26" fmla="*/ 197 w 227"/>
                <a:gd name="T27" fmla="*/ 109 h 231"/>
                <a:gd name="T28" fmla="*/ 191 w 227"/>
                <a:gd name="T29" fmla="*/ 110 h 231"/>
                <a:gd name="T30" fmla="*/ 190 w 227"/>
                <a:gd name="T31" fmla="*/ 105 h 231"/>
                <a:gd name="T32" fmla="*/ 216 w 227"/>
                <a:gd name="T33" fmla="*/ 59 h 231"/>
                <a:gd name="T34" fmla="*/ 88 w 227"/>
                <a:gd name="T35" fmla="*/ 59 h 231"/>
                <a:gd name="T36" fmla="*/ 8 w 227"/>
                <a:gd name="T37" fmla="*/ 143 h 231"/>
                <a:gd name="T38" fmla="*/ 91 w 227"/>
                <a:gd name="T39" fmla="*/ 223 h 231"/>
                <a:gd name="T40" fmla="*/ 223 w 227"/>
                <a:gd name="T41" fmla="*/ 223 h 231"/>
                <a:gd name="T42" fmla="*/ 223 w 227"/>
                <a:gd name="T43" fmla="*/ 231 h 231"/>
                <a:gd name="T44" fmla="*/ 91 w 227"/>
                <a:gd name="T45" fmla="*/ 231 h 231"/>
                <a:gd name="T46" fmla="*/ 0 w 227"/>
                <a:gd name="T47" fmla="*/ 143 h 231"/>
                <a:gd name="T48" fmla="*/ 88 w 227"/>
                <a:gd name="T49" fmla="*/ 5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1">
                  <a:moveTo>
                    <a:pt x="88" y="51"/>
                  </a:moveTo>
                  <a:cubicBezTo>
                    <a:pt x="215" y="51"/>
                    <a:pt x="215" y="51"/>
                    <a:pt x="215" y="51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9" y="5"/>
                    <a:pt x="189" y="3"/>
                    <a:pt x="190" y="2"/>
                  </a:cubicBezTo>
                  <a:cubicBezTo>
                    <a:pt x="191" y="2"/>
                    <a:pt x="191" y="2"/>
                    <a:pt x="191" y="1"/>
                  </a:cubicBezTo>
                  <a:cubicBezTo>
                    <a:pt x="193" y="0"/>
                    <a:pt x="195" y="1"/>
                    <a:pt x="197" y="3"/>
                  </a:cubicBezTo>
                  <a:cubicBezTo>
                    <a:pt x="226" y="54"/>
                    <a:pt x="226" y="54"/>
                    <a:pt x="226" y="54"/>
                  </a:cubicBezTo>
                  <a:cubicBezTo>
                    <a:pt x="226" y="54"/>
                    <a:pt x="226" y="55"/>
                    <a:pt x="226" y="55"/>
                  </a:cubicBezTo>
                  <a:cubicBezTo>
                    <a:pt x="227" y="55"/>
                    <a:pt x="227" y="55"/>
                    <a:pt x="227" y="56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27" y="57"/>
                    <a:pt x="227" y="57"/>
                    <a:pt x="227" y="57"/>
                  </a:cubicBezTo>
                  <a:cubicBezTo>
                    <a:pt x="227" y="57"/>
                    <a:pt x="227" y="58"/>
                    <a:pt x="226" y="58"/>
                  </a:cubicBezTo>
                  <a:cubicBezTo>
                    <a:pt x="226" y="58"/>
                    <a:pt x="226" y="58"/>
                    <a:pt x="226" y="58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5" y="111"/>
                    <a:pt x="193" y="111"/>
                    <a:pt x="191" y="110"/>
                  </a:cubicBezTo>
                  <a:cubicBezTo>
                    <a:pt x="189" y="109"/>
                    <a:pt x="189" y="107"/>
                    <a:pt x="190" y="105"/>
                  </a:cubicBezTo>
                  <a:cubicBezTo>
                    <a:pt x="216" y="59"/>
                    <a:pt x="216" y="59"/>
                    <a:pt x="216" y="59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44" y="59"/>
                    <a:pt x="8" y="99"/>
                    <a:pt x="8" y="143"/>
                  </a:cubicBezTo>
                  <a:cubicBezTo>
                    <a:pt x="8" y="187"/>
                    <a:pt x="47" y="223"/>
                    <a:pt x="91" y="223"/>
                  </a:cubicBezTo>
                  <a:cubicBezTo>
                    <a:pt x="223" y="223"/>
                    <a:pt x="223" y="223"/>
                    <a:pt x="223" y="223"/>
                  </a:cubicBezTo>
                  <a:cubicBezTo>
                    <a:pt x="223" y="231"/>
                    <a:pt x="223" y="231"/>
                    <a:pt x="223" y="231"/>
                  </a:cubicBezTo>
                  <a:cubicBezTo>
                    <a:pt x="91" y="231"/>
                    <a:pt x="91" y="231"/>
                    <a:pt x="91" y="231"/>
                  </a:cubicBezTo>
                  <a:cubicBezTo>
                    <a:pt x="43" y="231"/>
                    <a:pt x="0" y="192"/>
                    <a:pt x="0" y="143"/>
                  </a:cubicBezTo>
                  <a:cubicBezTo>
                    <a:pt x="0" y="95"/>
                    <a:pt x="39" y="51"/>
                    <a:pt x="88" y="5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47"/>
            <p:cNvSpPr>
              <a:spLocks/>
            </p:cNvSpPr>
            <p:nvPr/>
          </p:nvSpPr>
          <p:spPr bwMode="auto">
            <a:xfrm>
              <a:off x="2708" y="1935"/>
              <a:ext cx="415" cy="424"/>
            </a:xfrm>
            <a:custGeom>
              <a:avLst/>
              <a:gdLst>
                <a:gd name="T0" fmla="*/ 172 w 222"/>
                <a:gd name="T1" fmla="*/ 87 h 226"/>
                <a:gd name="T2" fmla="*/ 172 w 222"/>
                <a:gd name="T3" fmla="*/ 215 h 226"/>
                <a:gd name="T4" fmla="*/ 216 w 222"/>
                <a:gd name="T5" fmla="*/ 189 h 226"/>
                <a:gd name="T6" fmla="*/ 221 w 222"/>
                <a:gd name="T7" fmla="*/ 190 h 226"/>
                <a:gd name="T8" fmla="*/ 221 w 222"/>
                <a:gd name="T9" fmla="*/ 191 h 226"/>
                <a:gd name="T10" fmla="*/ 220 w 222"/>
                <a:gd name="T11" fmla="*/ 196 h 226"/>
                <a:gd name="T12" fmla="*/ 170 w 222"/>
                <a:gd name="T13" fmla="*/ 226 h 226"/>
                <a:gd name="T14" fmla="*/ 169 w 222"/>
                <a:gd name="T15" fmla="*/ 226 h 226"/>
                <a:gd name="T16" fmla="*/ 169 w 222"/>
                <a:gd name="T17" fmla="*/ 226 h 226"/>
                <a:gd name="T18" fmla="*/ 168 w 222"/>
                <a:gd name="T19" fmla="*/ 226 h 226"/>
                <a:gd name="T20" fmla="*/ 167 w 222"/>
                <a:gd name="T21" fmla="*/ 226 h 226"/>
                <a:gd name="T22" fmla="*/ 166 w 222"/>
                <a:gd name="T23" fmla="*/ 226 h 226"/>
                <a:gd name="T24" fmla="*/ 166 w 222"/>
                <a:gd name="T25" fmla="*/ 226 h 226"/>
                <a:gd name="T26" fmla="*/ 114 w 222"/>
                <a:gd name="T27" fmla="*/ 196 h 226"/>
                <a:gd name="T28" fmla="*/ 113 w 222"/>
                <a:gd name="T29" fmla="*/ 191 h 226"/>
                <a:gd name="T30" fmla="*/ 119 w 222"/>
                <a:gd name="T31" fmla="*/ 189 h 226"/>
                <a:gd name="T32" fmla="*/ 165 w 222"/>
                <a:gd name="T33" fmla="*/ 216 h 226"/>
                <a:gd name="T34" fmla="*/ 165 w 222"/>
                <a:gd name="T35" fmla="*/ 87 h 226"/>
                <a:gd name="T36" fmla="*/ 90 w 222"/>
                <a:gd name="T37" fmla="*/ 8 h 226"/>
                <a:gd name="T38" fmla="*/ 8 w 222"/>
                <a:gd name="T39" fmla="*/ 87 h 226"/>
                <a:gd name="T40" fmla="*/ 8 w 222"/>
                <a:gd name="T41" fmla="*/ 223 h 226"/>
                <a:gd name="T42" fmla="*/ 0 w 222"/>
                <a:gd name="T43" fmla="*/ 223 h 226"/>
                <a:gd name="T44" fmla="*/ 0 w 222"/>
                <a:gd name="T45" fmla="*/ 87 h 226"/>
                <a:gd name="T46" fmla="*/ 90 w 222"/>
                <a:gd name="T47" fmla="*/ 0 h 226"/>
                <a:gd name="T48" fmla="*/ 172 w 222"/>
                <a:gd name="T49" fmla="*/ 87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2" h="226">
                  <a:moveTo>
                    <a:pt x="172" y="87"/>
                  </a:moveTo>
                  <a:cubicBezTo>
                    <a:pt x="172" y="215"/>
                    <a:pt x="172" y="215"/>
                    <a:pt x="172" y="215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7" y="188"/>
                    <a:pt x="219" y="189"/>
                    <a:pt x="221" y="190"/>
                  </a:cubicBezTo>
                  <a:cubicBezTo>
                    <a:pt x="221" y="190"/>
                    <a:pt x="221" y="190"/>
                    <a:pt x="221" y="191"/>
                  </a:cubicBezTo>
                  <a:cubicBezTo>
                    <a:pt x="222" y="193"/>
                    <a:pt x="222" y="195"/>
                    <a:pt x="220" y="196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70" y="226"/>
                    <a:pt x="169" y="226"/>
                    <a:pt x="169" y="226"/>
                  </a:cubicBezTo>
                  <a:cubicBezTo>
                    <a:pt x="169" y="226"/>
                    <a:pt x="169" y="226"/>
                    <a:pt x="169" y="226"/>
                  </a:cubicBezTo>
                  <a:cubicBezTo>
                    <a:pt x="168" y="226"/>
                    <a:pt x="168" y="226"/>
                    <a:pt x="168" y="226"/>
                  </a:cubicBezTo>
                  <a:cubicBezTo>
                    <a:pt x="167" y="226"/>
                    <a:pt x="167" y="226"/>
                    <a:pt x="167" y="226"/>
                  </a:cubicBezTo>
                  <a:cubicBezTo>
                    <a:pt x="167" y="226"/>
                    <a:pt x="166" y="226"/>
                    <a:pt x="166" y="226"/>
                  </a:cubicBezTo>
                  <a:cubicBezTo>
                    <a:pt x="166" y="226"/>
                    <a:pt x="166" y="226"/>
                    <a:pt x="166" y="226"/>
                  </a:cubicBezTo>
                  <a:cubicBezTo>
                    <a:pt x="114" y="196"/>
                    <a:pt x="114" y="196"/>
                    <a:pt x="114" y="196"/>
                  </a:cubicBezTo>
                  <a:cubicBezTo>
                    <a:pt x="112" y="195"/>
                    <a:pt x="111" y="193"/>
                    <a:pt x="113" y="191"/>
                  </a:cubicBezTo>
                  <a:cubicBezTo>
                    <a:pt x="114" y="189"/>
                    <a:pt x="117" y="188"/>
                    <a:pt x="119" y="189"/>
                  </a:cubicBezTo>
                  <a:cubicBezTo>
                    <a:pt x="165" y="216"/>
                    <a:pt x="165" y="216"/>
                    <a:pt x="165" y="216"/>
                  </a:cubicBezTo>
                  <a:cubicBezTo>
                    <a:pt x="165" y="87"/>
                    <a:pt x="165" y="87"/>
                    <a:pt x="165" y="87"/>
                  </a:cubicBezTo>
                  <a:cubicBezTo>
                    <a:pt x="165" y="44"/>
                    <a:pt x="134" y="8"/>
                    <a:pt x="90" y="8"/>
                  </a:cubicBezTo>
                  <a:cubicBezTo>
                    <a:pt x="46" y="8"/>
                    <a:pt x="8" y="44"/>
                    <a:pt x="8" y="87"/>
                  </a:cubicBezTo>
                  <a:cubicBezTo>
                    <a:pt x="8" y="223"/>
                    <a:pt x="8" y="223"/>
                    <a:pt x="8" y="223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39"/>
                    <a:pt x="42" y="0"/>
                    <a:pt x="90" y="0"/>
                  </a:cubicBezTo>
                  <a:cubicBezTo>
                    <a:pt x="138" y="0"/>
                    <a:pt x="172" y="39"/>
                    <a:pt x="172" y="8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48"/>
            <p:cNvSpPr>
              <a:spLocks/>
            </p:cNvSpPr>
            <p:nvPr/>
          </p:nvSpPr>
          <p:spPr bwMode="auto">
            <a:xfrm>
              <a:off x="3619" y="1935"/>
              <a:ext cx="414" cy="424"/>
            </a:xfrm>
            <a:custGeom>
              <a:avLst/>
              <a:gdLst>
                <a:gd name="T0" fmla="*/ 49 w 221"/>
                <a:gd name="T1" fmla="*/ 87 h 226"/>
                <a:gd name="T2" fmla="*/ 50 w 221"/>
                <a:gd name="T3" fmla="*/ 215 h 226"/>
                <a:gd name="T4" fmla="*/ 7 w 221"/>
                <a:gd name="T5" fmla="*/ 189 h 226"/>
                <a:gd name="T6" fmla="*/ 2 w 221"/>
                <a:gd name="T7" fmla="*/ 190 h 226"/>
                <a:gd name="T8" fmla="*/ 1 w 221"/>
                <a:gd name="T9" fmla="*/ 191 h 226"/>
                <a:gd name="T10" fmla="*/ 2 w 221"/>
                <a:gd name="T11" fmla="*/ 196 h 226"/>
                <a:gd name="T12" fmla="*/ 53 w 221"/>
                <a:gd name="T13" fmla="*/ 226 h 226"/>
                <a:gd name="T14" fmla="*/ 53 w 221"/>
                <a:gd name="T15" fmla="*/ 226 h 226"/>
                <a:gd name="T16" fmla="*/ 54 w 221"/>
                <a:gd name="T17" fmla="*/ 226 h 226"/>
                <a:gd name="T18" fmla="*/ 55 w 221"/>
                <a:gd name="T19" fmla="*/ 226 h 226"/>
                <a:gd name="T20" fmla="*/ 56 w 221"/>
                <a:gd name="T21" fmla="*/ 226 h 226"/>
                <a:gd name="T22" fmla="*/ 57 w 221"/>
                <a:gd name="T23" fmla="*/ 226 h 226"/>
                <a:gd name="T24" fmla="*/ 57 w 221"/>
                <a:gd name="T25" fmla="*/ 226 h 226"/>
                <a:gd name="T26" fmla="*/ 107 w 221"/>
                <a:gd name="T27" fmla="*/ 196 h 226"/>
                <a:gd name="T28" fmla="*/ 108 w 221"/>
                <a:gd name="T29" fmla="*/ 191 h 226"/>
                <a:gd name="T30" fmla="*/ 103 w 221"/>
                <a:gd name="T31" fmla="*/ 189 h 226"/>
                <a:gd name="T32" fmla="*/ 57 w 221"/>
                <a:gd name="T33" fmla="*/ 215 h 226"/>
                <a:gd name="T34" fmla="*/ 57 w 221"/>
                <a:gd name="T35" fmla="*/ 87 h 226"/>
                <a:gd name="T36" fmla="*/ 136 w 221"/>
                <a:gd name="T37" fmla="*/ 8 h 226"/>
                <a:gd name="T38" fmla="*/ 213 w 221"/>
                <a:gd name="T39" fmla="*/ 87 h 226"/>
                <a:gd name="T40" fmla="*/ 213 w 221"/>
                <a:gd name="T41" fmla="*/ 223 h 226"/>
                <a:gd name="T42" fmla="*/ 221 w 221"/>
                <a:gd name="T43" fmla="*/ 223 h 226"/>
                <a:gd name="T44" fmla="*/ 221 w 221"/>
                <a:gd name="T45" fmla="*/ 87 h 226"/>
                <a:gd name="T46" fmla="*/ 136 w 221"/>
                <a:gd name="T47" fmla="*/ 0 h 226"/>
                <a:gd name="T48" fmla="*/ 49 w 221"/>
                <a:gd name="T49" fmla="*/ 87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1" h="226">
                  <a:moveTo>
                    <a:pt x="49" y="87"/>
                  </a:moveTo>
                  <a:cubicBezTo>
                    <a:pt x="50" y="215"/>
                    <a:pt x="50" y="215"/>
                    <a:pt x="50" y="215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5" y="188"/>
                    <a:pt x="3" y="189"/>
                    <a:pt x="2" y="190"/>
                  </a:cubicBezTo>
                  <a:cubicBezTo>
                    <a:pt x="1" y="190"/>
                    <a:pt x="1" y="190"/>
                    <a:pt x="1" y="191"/>
                  </a:cubicBezTo>
                  <a:cubicBezTo>
                    <a:pt x="0" y="193"/>
                    <a:pt x="1" y="195"/>
                    <a:pt x="2" y="196"/>
                  </a:cubicBezTo>
                  <a:cubicBezTo>
                    <a:pt x="53" y="226"/>
                    <a:pt x="53" y="226"/>
                    <a:pt x="53" y="226"/>
                  </a:cubicBezTo>
                  <a:cubicBezTo>
                    <a:pt x="53" y="226"/>
                    <a:pt x="53" y="226"/>
                    <a:pt x="53" y="226"/>
                  </a:cubicBezTo>
                  <a:cubicBezTo>
                    <a:pt x="54" y="226"/>
                    <a:pt x="54" y="226"/>
                    <a:pt x="54" y="226"/>
                  </a:cubicBezTo>
                  <a:cubicBezTo>
                    <a:pt x="54" y="226"/>
                    <a:pt x="55" y="226"/>
                    <a:pt x="55" y="226"/>
                  </a:cubicBezTo>
                  <a:cubicBezTo>
                    <a:pt x="55" y="226"/>
                    <a:pt x="55" y="226"/>
                    <a:pt x="56" y="226"/>
                  </a:cubicBezTo>
                  <a:cubicBezTo>
                    <a:pt x="56" y="226"/>
                    <a:pt x="56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107" y="196"/>
                    <a:pt x="107" y="196"/>
                    <a:pt x="107" y="196"/>
                  </a:cubicBezTo>
                  <a:cubicBezTo>
                    <a:pt x="109" y="195"/>
                    <a:pt x="110" y="193"/>
                    <a:pt x="108" y="191"/>
                  </a:cubicBezTo>
                  <a:cubicBezTo>
                    <a:pt x="107" y="189"/>
                    <a:pt x="105" y="188"/>
                    <a:pt x="103" y="189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7" y="44"/>
                    <a:pt x="92" y="8"/>
                    <a:pt x="136" y="8"/>
                  </a:cubicBezTo>
                  <a:cubicBezTo>
                    <a:pt x="180" y="8"/>
                    <a:pt x="213" y="44"/>
                    <a:pt x="213" y="87"/>
                  </a:cubicBezTo>
                  <a:cubicBezTo>
                    <a:pt x="213" y="223"/>
                    <a:pt x="213" y="223"/>
                    <a:pt x="213" y="223"/>
                  </a:cubicBezTo>
                  <a:cubicBezTo>
                    <a:pt x="221" y="223"/>
                    <a:pt x="221" y="223"/>
                    <a:pt x="221" y="223"/>
                  </a:cubicBezTo>
                  <a:cubicBezTo>
                    <a:pt x="221" y="87"/>
                    <a:pt x="221" y="87"/>
                    <a:pt x="221" y="87"/>
                  </a:cubicBezTo>
                  <a:cubicBezTo>
                    <a:pt x="221" y="39"/>
                    <a:pt x="184" y="0"/>
                    <a:pt x="136" y="0"/>
                  </a:cubicBezTo>
                  <a:cubicBezTo>
                    <a:pt x="88" y="0"/>
                    <a:pt x="49" y="39"/>
                    <a:pt x="49" y="8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49"/>
            <p:cNvSpPr>
              <a:spLocks/>
            </p:cNvSpPr>
            <p:nvPr/>
          </p:nvSpPr>
          <p:spPr bwMode="auto">
            <a:xfrm>
              <a:off x="4531" y="1932"/>
              <a:ext cx="393" cy="428"/>
            </a:xfrm>
            <a:custGeom>
              <a:avLst/>
              <a:gdLst>
                <a:gd name="T0" fmla="*/ 202 w 210"/>
                <a:gd name="T1" fmla="*/ 128 h 229"/>
                <a:gd name="T2" fmla="*/ 105 w 210"/>
                <a:gd name="T3" fmla="*/ 220 h 229"/>
                <a:gd name="T4" fmla="*/ 8 w 210"/>
                <a:gd name="T5" fmla="*/ 124 h 229"/>
                <a:gd name="T6" fmla="*/ 105 w 210"/>
                <a:gd name="T7" fmla="*/ 27 h 229"/>
                <a:gd name="T8" fmla="*/ 105 w 210"/>
                <a:gd name="T9" fmla="*/ 45 h 229"/>
                <a:gd name="T10" fmla="*/ 107 w 210"/>
                <a:gd name="T11" fmla="*/ 48 h 229"/>
                <a:gd name="T12" fmla="*/ 109 w 210"/>
                <a:gd name="T13" fmla="*/ 49 h 229"/>
                <a:gd name="T14" fmla="*/ 111 w 210"/>
                <a:gd name="T15" fmla="*/ 48 h 229"/>
                <a:gd name="T16" fmla="*/ 158 w 210"/>
                <a:gd name="T17" fmla="*/ 28 h 229"/>
                <a:gd name="T18" fmla="*/ 160 w 210"/>
                <a:gd name="T19" fmla="*/ 25 h 229"/>
                <a:gd name="T20" fmla="*/ 158 w 210"/>
                <a:gd name="T21" fmla="*/ 22 h 229"/>
                <a:gd name="T22" fmla="*/ 111 w 210"/>
                <a:gd name="T23" fmla="*/ 1 h 229"/>
                <a:gd name="T24" fmla="*/ 105 w 210"/>
                <a:gd name="T25" fmla="*/ 3 h 229"/>
                <a:gd name="T26" fmla="*/ 105 w 210"/>
                <a:gd name="T27" fmla="*/ 6 h 229"/>
                <a:gd name="T28" fmla="*/ 105 w 210"/>
                <a:gd name="T29" fmla="*/ 7 h 229"/>
                <a:gd name="T30" fmla="*/ 105 w 210"/>
                <a:gd name="T31" fmla="*/ 18 h 229"/>
                <a:gd name="T32" fmla="*/ 0 w 210"/>
                <a:gd name="T33" fmla="*/ 124 h 229"/>
                <a:gd name="T34" fmla="*/ 105 w 210"/>
                <a:gd name="T35" fmla="*/ 229 h 229"/>
                <a:gd name="T36" fmla="*/ 210 w 210"/>
                <a:gd name="T37" fmla="*/ 128 h 229"/>
                <a:gd name="T38" fmla="*/ 202 w 210"/>
                <a:gd name="T39" fmla="*/ 12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0" h="229">
                  <a:moveTo>
                    <a:pt x="202" y="128"/>
                  </a:moveTo>
                  <a:cubicBezTo>
                    <a:pt x="199" y="179"/>
                    <a:pt x="157" y="220"/>
                    <a:pt x="105" y="220"/>
                  </a:cubicBezTo>
                  <a:cubicBezTo>
                    <a:pt x="52" y="220"/>
                    <a:pt x="8" y="177"/>
                    <a:pt x="8" y="124"/>
                  </a:cubicBezTo>
                  <a:cubicBezTo>
                    <a:pt x="8" y="71"/>
                    <a:pt x="52" y="27"/>
                    <a:pt x="105" y="2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6"/>
                    <a:pt x="106" y="48"/>
                    <a:pt x="107" y="48"/>
                  </a:cubicBezTo>
                  <a:cubicBezTo>
                    <a:pt x="107" y="49"/>
                    <a:pt x="108" y="49"/>
                    <a:pt x="109" y="49"/>
                  </a:cubicBezTo>
                  <a:cubicBezTo>
                    <a:pt x="109" y="49"/>
                    <a:pt x="110" y="49"/>
                    <a:pt x="111" y="48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59" y="28"/>
                    <a:pt x="160" y="26"/>
                    <a:pt x="160" y="25"/>
                  </a:cubicBezTo>
                  <a:cubicBezTo>
                    <a:pt x="160" y="24"/>
                    <a:pt x="159" y="22"/>
                    <a:pt x="158" y="22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09" y="0"/>
                    <a:pt x="106" y="1"/>
                    <a:pt x="105" y="3"/>
                  </a:cubicBezTo>
                  <a:cubicBezTo>
                    <a:pt x="105" y="4"/>
                    <a:pt x="105" y="5"/>
                    <a:pt x="105" y="6"/>
                  </a:cubicBezTo>
                  <a:cubicBezTo>
                    <a:pt x="105" y="6"/>
                    <a:pt x="105" y="7"/>
                    <a:pt x="105" y="7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47" y="19"/>
                    <a:pt x="0" y="66"/>
                    <a:pt x="0" y="124"/>
                  </a:cubicBezTo>
                  <a:cubicBezTo>
                    <a:pt x="0" y="182"/>
                    <a:pt x="47" y="229"/>
                    <a:pt x="105" y="229"/>
                  </a:cubicBezTo>
                  <a:cubicBezTo>
                    <a:pt x="162" y="229"/>
                    <a:pt x="208" y="184"/>
                    <a:pt x="210" y="128"/>
                  </a:cubicBezTo>
                  <a:lnTo>
                    <a:pt x="202" y="12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50"/>
            <p:cNvSpPr>
              <a:spLocks/>
            </p:cNvSpPr>
            <p:nvPr/>
          </p:nvSpPr>
          <p:spPr bwMode="auto">
            <a:xfrm>
              <a:off x="5420" y="1932"/>
              <a:ext cx="417" cy="428"/>
            </a:xfrm>
            <a:custGeom>
              <a:avLst/>
              <a:gdLst>
                <a:gd name="T0" fmla="*/ 223 w 223"/>
                <a:gd name="T1" fmla="*/ 113 h 229"/>
                <a:gd name="T2" fmla="*/ 206 w 223"/>
                <a:gd name="T3" fmla="*/ 97 h 229"/>
                <a:gd name="T4" fmla="*/ 189 w 223"/>
                <a:gd name="T5" fmla="*/ 113 h 229"/>
                <a:gd name="T6" fmla="*/ 202 w 223"/>
                <a:gd name="T7" fmla="*/ 130 h 229"/>
                <a:gd name="T8" fmla="*/ 105 w 223"/>
                <a:gd name="T9" fmla="*/ 220 h 229"/>
                <a:gd name="T10" fmla="*/ 9 w 223"/>
                <a:gd name="T11" fmla="*/ 124 h 229"/>
                <a:gd name="T12" fmla="*/ 105 w 223"/>
                <a:gd name="T13" fmla="*/ 27 h 229"/>
                <a:gd name="T14" fmla="*/ 105 w 223"/>
                <a:gd name="T15" fmla="*/ 45 h 229"/>
                <a:gd name="T16" fmla="*/ 107 w 223"/>
                <a:gd name="T17" fmla="*/ 48 h 229"/>
                <a:gd name="T18" fmla="*/ 109 w 223"/>
                <a:gd name="T19" fmla="*/ 49 h 229"/>
                <a:gd name="T20" fmla="*/ 111 w 223"/>
                <a:gd name="T21" fmla="*/ 48 h 229"/>
                <a:gd name="T22" fmla="*/ 158 w 223"/>
                <a:gd name="T23" fmla="*/ 28 h 229"/>
                <a:gd name="T24" fmla="*/ 160 w 223"/>
                <a:gd name="T25" fmla="*/ 25 h 229"/>
                <a:gd name="T26" fmla="*/ 158 w 223"/>
                <a:gd name="T27" fmla="*/ 22 h 229"/>
                <a:gd name="T28" fmla="*/ 111 w 223"/>
                <a:gd name="T29" fmla="*/ 1 h 229"/>
                <a:gd name="T30" fmla="*/ 106 w 223"/>
                <a:gd name="T31" fmla="*/ 3 h 229"/>
                <a:gd name="T32" fmla="*/ 105 w 223"/>
                <a:gd name="T33" fmla="*/ 6 h 229"/>
                <a:gd name="T34" fmla="*/ 105 w 223"/>
                <a:gd name="T35" fmla="*/ 7 h 229"/>
                <a:gd name="T36" fmla="*/ 105 w 223"/>
                <a:gd name="T37" fmla="*/ 18 h 229"/>
                <a:gd name="T38" fmla="*/ 0 w 223"/>
                <a:gd name="T39" fmla="*/ 124 h 229"/>
                <a:gd name="T40" fmla="*/ 105 w 223"/>
                <a:gd name="T41" fmla="*/ 229 h 229"/>
                <a:gd name="T42" fmla="*/ 211 w 223"/>
                <a:gd name="T43" fmla="*/ 130 h 229"/>
                <a:gd name="T44" fmla="*/ 223 w 223"/>
                <a:gd name="T45" fmla="*/ 11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3" h="229">
                  <a:moveTo>
                    <a:pt x="223" y="113"/>
                  </a:moveTo>
                  <a:cubicBezTo>
                    <a:pt x="223" y="104"/>
                    <a:pt x="216" y="97"/>
                    <a:pt x="206" y="97"/>
                  </a:cubicBezTo>
                  <a:cubicBezTo>
                    <a:pt x="197" y="97"/>
                    <a:pt x="189" y="104"/>
                    <a:pt x="189" y="113"/>
                  </a:cubicBezTo>
                  <a:cubicBezTo>
                    <a:pt x="189" y="121"/>
                    <a:pt x="195" y="128"/>
                    <a:pt x="202" y="130"/>
                  </a:cubicBezTo>
                  <a:cubicBezTo>
                    <a:pt x="199" y="180"/>
                    <a:pt x="157" y="220"/>
                    <a:pt x="105" y="220"/>
                  </a:cubicBezTo>
                  <a:cubicBezTo>
                    <a:pt x="52" y="220"/>
                    <a:pt x="9" y="177"/>
                    <a:pt x="9" y="124"/>
                  </a:cubicBezTo>
                  <a:cubicBezTo>
                    <a:pt x="9" y="71"/>
                    <a:pt x="52" y="27"/>
                    <a:pt x="105" y="2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6"/>
                    <a:pt x="106" y="48"/>
                    <a:pt x="107" y="48"/>
                  </a:cubicBezTo>
                  <a:cubicBezTo>
                    <a:pt x="108" y="49"/>
                    <a:pt x="108" y="49"/>
                    <a:pt x="109" y="49"/>
                  </a:cubicBezTo>
                  <a:cubicBezTo>
                    <a:pt x="110" y="49"/>
                    <a:pt x="110" y="49"/>
                    <a:pt x="111" y="48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59" y="28"/>
                    <a:pt x="160" y="26"/>
                    <a:pt x="160" y="25"/>
                  </a:cubicBezTo>
                  <a:cubicBezTo>
                    <a:pt x="160" y="24"/>
                    <a:pt x="159" y="22"/>
                    <a:pt x="158" y="22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09" y="0"/>
                    <a:pt x="107" y="1"/>
                    <a:pt x="106" y="3"/>
                  </a:cubicBezTo>
                  <a:cubicBezTo>
                    <a:pt x="105" y="4"/>
                    <a:pt x="105" y="5"/>
                    <a:pt x="105" y="6"/>
                  </a:cubicBezTo>
                  <a:cubicBezTo>
                    <a:pt x="105" y="6"/>
                    <a:pt x="105" y="7"/>
                    <a:pt x="105" y="7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47" y="19"/>
                    <a:pt x="0" y="66"/>
                    <a:pt x="0" y="124"/>
                  </a:cubicBezTo>
                  <a:cubicBezTo>
                    <a:pt x="0" y="182"/>
                    <a:pt x="47" y="229"/>
                    <a:pt x="105" y="229"/>
                  </a:cubicBezTo>
                  <a:cubicBezTo>
                    <a:pt x="162" y="229"/>
                    <a:pt x="208" y="185"/>
                    <a:pt x="211" y="130"/>
                  </a:cubicBezTo>
                  <a:cubicBezTo>
                    <a:pt x="218" y="128"/>
                    <a:pt x="223" y="121"/>
                    <a:pt x="223" y="11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51"/>
            <p:cNvSpPr>
              <a:spLocks noEditPoints="1"/>
            </p:cNvSpPr>
            <p:nvPr/>
          </p:nvSpPr>
          <p:spPr bwMode="auto">
            <a:xfrm>
              <a:off x="6309" y="1932"/>
              <a:ext cx="425" cy="428"/>
            </a:xfrm>
            <a:custGeom>
              <a:avLst/>
              <a:gdLst>
                <a:gd name="T0" fmla="*/ 227 w 227"/>
                <a:gd name="T1" fmla="*/ 113 h 229"/>
                <a:gd name="T2" fmla="*/ 206 w 227"/>
                <a:gd name="T3" fmla="*/ 93 h 229"/>
                <a:gd name="T4" fmla="*/ 185 w 227"/>
                <a:gd name="T5" fmla="*/ 113 h 229"/>
                <a:gd name="T6" fmla="*/ 201 w 227"/>
                <a:gd name="T7" fmla="*/ 134 h 229"/>
                <a:gd name="T8" fmla="*/ 105 w 227"/>
                <a:gd name="T9" fmla="*/ 220 h 229"/>
                <a:gd name="T10" fmla="*/ 9 w 227"/>
                <a:gd name="T11" fmla="*/ 124 h 229"/>
                <a:gd name="T12" fmla="*/ 108 w 227"/>
                <a:gd name="T13" fmla="*/ 27 h 229"/>
                <a:gd name="T14" fmla="*/ 108 w 227"/>
                <a:gd name="T15" fmla="*/ 45 h 229"/>
                <a:gd name="T16" fmla="*/ 110 w 227"/>
                <a:gd name="T17" fmla="*/ 48 h 229"/>
                <a:gd name="T18" fmla="*/ 112 w 227"/>
                <a:gd name="T19" fmla="*/ 49 h 229"/>
                <a:gd name="T20" fmla="*/ 114 w 227"/>
                <a:gd name="T21" fmla="*/ 49 h 229"/>
                <a:gd name="T22" fmla="*/ 161 w 227"/>
                <a:gd name="T23" fmla="*/ 28 h 229"/>
                <a:gd name="T24" fmla="*/ 163 w 227"/>
                <a:gd name="T25" fmla="*/ 25 h 229"/>
                <a:gd name="T26" fmla="*/ 161 w 227"/>
                <a:gd name="T27" fmla="*/ 22 h 229"/>
                <a:gd name="T28" fmla="*/ 114 w 227"/>
                <a:gd name="T29" fmla="*/ 1 h 229"/>
                <a:gd name="T30" fmla="*/ 108 w 227"/>
                <a:gd name="T31" fmla="*/ 3 h 229"/>
                <a:gd name="T32" fmla="*/ 108 w 227"/>
                <a:gd name="T33" fmla="*/ 6 h 229"/>
                <a:gd name="T34" fmla="*/ 108 w 227"/>
                <a:gd name="T35" fmla="*/ 7 h 229"/>
                <a:gd name="T36" fmla="*/ 108 w 227"/>
                <a:gd name="T37" fmla="*/ 18 h 229"/>
                <a:gd name="T38" fmla="*/ 0 w 227"/>
                <a:gd name="T39" fmla="*/ 124 h 229"/>
                <a:gd name="T40" fmla="*/ 105 w 227"/>
                <a:gd name="T41" fmla="*/ 229 h 229"/>
                <a:gd name="T42" fmla="*/ 210 w 227"/>
                <a:gd name="T43" fmla="*/ 134 h 229"/>
                <a:gd name="T44" fmla="*/ 227 w 227"/>
                <a:gd name="T45" fmla="*/ 113 h 229"/>
                <a:gd name="T46" fmla="*/ 116 w 227"/>
                <a:gd name="T47" fmla="*/ 12 h 229"/>
                <a:gd name="T48" fmla="*/ 151 w 227"/>
                <a:gd name="T49" fmla="*/ 25 h 229"/>
                <a:gd name="T50" fmla="*/ 116 w 227"/>
                <a:gd name="T51" fmla="*/ 38 h 229"/>
                <a:gd name="T52" fmla="*/ 116 w 227"/>
                <a:gd name="T53" fmla="*/ 12 h 229"/>
                <a:gd name="T54" fmla="*/ 206 w 227"/>
                <a:gd name="T55" fmla="*/ 126 h 229"/>
                <a:gd name="T56" fmla="*/ 193 w 227"/>
                <a:gd name="T57" fmla="*/ 113 h 229"/>
                <a:gd name="T58" fmla="*/ 206 w 227"/>
                <a:gd name="T59" fmla="*/ 101 h 229"/>
                <a:gd name="T60" fmla="*/ 219 w 227"/>
                <a:gd name="T61" fmla="*/ 113 h 229"/>
                <a:gd name="T62" fmla="*/ 206 w 227"/>
                <a:gd name="T6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7" h="229">
                  <a:moveTo>
                    <a:pt x="227" y="113"/>
                  </a:moveTo>
                  <a:cubicBezTo>
                    <a:pt x="227" y="102"/>
                    <a:pt x="218" y="93"/>
                    <a:pt x="206" y="93"/>
                  </a:cubicBezTo>
                  <a:cubicBezTo>
                    <a:pt x="195" y="93"/>
                    <a:pt x="185" y="102"/>
                    <a:pt x="185" y="113"/>
                  </a:cubicBezTo>
                  <a:cubicBezTo>
                    <a:pt x="185" y="123"/>
                    <a:pt x="192" y="132"/>
                    <a:pt x="201" y="134"/>
                  </a:cubicBezTo>
                  <a:cubicBezTo>
                    <a:pt x="196" y="182"/>
                    <a:pt x="155" y="220"/>
                    <a:pt x="105" y="220"/>
                  </a:cubicBezTo>
                  <a:cubicBezTo>
                    <a:pt x="52" y="220"/>
                    <a:pt x="9" y="177"/>
                    <a:pt x="9" y="124"/>
                  </a:cubicBezTo>
                  <a:cubicBezTo>
                    <a:pt x="9" y="71"/>
                    <a:pt x="55" y="27"/>
                    <a:pt x="108" y="27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6"/>
                    <a:pt x="109" y="48"/>
                    <a:pt x="110" y="48"/>
                  </a:cubicBezTo>
                  <a:cubicBezTo>
                    <a:pt x="110" y="49"/>
                    <a:pt x="111" y="49"/>
                    <a:pt x="112" y="49"/>
                  </a:cubicBezTo>
                  <a:cubicBezTo>
                    <a:pt x="113" y="49"/>
                    <a:pt x="113" y="49"/>
                    <a:pt x="114" y="49"/>
                  </a:cubicBezTo>
                  <a:cubicBezTo>
                    <a:pt x="161" y="28"/>
                    <a:pt x="161" y="28"/>
                    <a:pt x="161" y="28"/>
                  </a:cubicBezTo>
                  <a:cubicBezTo>
                    <a:pt x="162" y="28"/>
                    <a:pt x="163" y="26"/>
                    <a:pt x="163" y="25"/>
                  </a:cubicBezTo>
                  <a:cubicBezTo>
                    <a:pt x="163" y="24"/>
                    <a:pt x="162" y="22"/>
                    <a:pt x="161" y="2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2" y="0"/>
                    <a:pt x="109" y="1"/>
                    <a:pt x="108" y="3"/>
                  </a:cubicBezTo>
                  <a:cubicBezTo>
                    <a:pt x="108" y="4"/>
                    <a:pt x="108" y="5"/>
                    <a:pt x="108" y="6"/>
                  </a:cubicBezTo>
                  <a:cubicBezTo>
                    <a:pt x="108" y="6"/>
                    <a:pt x="108" y="7"/>
                    <a:pt x="108" y="7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50" y="19"/>
                    <a:pt x="0" y="66"/>
                    <a:pt x="0" y="124"/>
                  </a:cubicBezTo>
                  <a:cubicBezTo>
                    <a:pt x="0" y="182"/>
                    <a:pt x="47" y="229"/>
                    <a:pt x="105" y="229"/>
                  </a:cubicBezTo>
                  <a:cubicBezTo>
                    <a:pt x="160" y="229"/>
                    <a:pt x="205" y="187"/>
                    <a:pt x="210" y="134"/>
                  </a:cubicBezTo>
                  <a:cubicBezTo>
                    <a:pt x="220" y="132"/>
                    <a:pt x="227" y="124"/>
                    <a:pt x="227" y="113"/>
                  </a:cubicBezTo>
                  <a:close/>
                  <a:moveTo>
                    <a:pt x="116" y="12"/>
                  </a:moveTo>
                  <a:cubicBezTo>
                    <a:pt x="151" y="25"/>
                    <a:pt x="151" y="25"/>
                    <a:pt x="151" y="25"/>
                  </a:cubicBezTo>
                  <a:cubicBezTo>
                    <a:pt x="116" y="38"/>
                    <a:pt x="116" y="38"/>
                    <a:pt x="116" y="38"/>
                  </a:cubicBezTo>
                  <a:lnTo>
                    <a:pt x="116" y="12"/>
                  </a:lnTo>
                  <a:close/>
                  <a:moveTo>
                    <a:pt x="206" y="126"/>
                  </a:moveTo>
                  <a:cubicBezTo>
                    <a:pt x="199" y="126"/>
                    <a:pt x="193" y="121"/>
                    <a:pt x="193" y="113"/>
                  </a:cubicBezTo>
                  <a:cubicBezTo>
                    <a:pt x="193" y="106"/>
                    <a:pt x="199" y="101"/>
                    <a:pt x="206" y="101"/>
                  </a:cubicBezTo>
                  <a:cubicBezTo>
                    <a:pt x="213" y="101"/>
                    <a:pt x="219" y="106"/>
                    <a:pt x="219" y="113"/>
                  </a:cubicBezTo>
                  <a:cubicBezTo>
                    <a:pt x="219" y="121"/>
                    <a:pt x="213" y="126"/>
                    <a:pt x="206" y="12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52"/>
            <p:cNvSpPr>
              <a:spLocks/>
            </p:cNvSpPr>
            <p:nvPr/>
          </p:nvSpPr>
          <p:spPr bwMode="auto">
            <a:xfrm>
              <a:off x="1043" y="2825"/>
              <a:ext cx="218" cy="425"/>
            </a:xfrm>
            <a:custGeom>
              <a:avLst/>
              <a:gdLst>
                <a:gd name="T0" fmla="*/ 113 w 116"/>
                <a:gd name="T1" fmla="*/ 29 h 227"/>
                <a:gd name="T2" fmla="*/ 59 w 116"/>
                <a:gd name="T3" fmla="*/ 0 h 227"/>
                <a:gd name="T4" fmla="*/ 55 w 116"/>
                <a:gd name="T5" fmla="*/ 0 h 227"/>
                <a:gd name="T6" fmla="*/ 55 w 116"/>
                <a:gd name="T7" fmla="*/ 0 h 227"/>
                <a:gd name="T8" fmla="*/ 3 w 116"/>
                <a:gd name="T9" fmla="*/ 29 h 227"/>
                <a:gd name="T10" fmla="*/ 2 w 116"/>
                <a:gd name="T11" fmla="*/ 34 h 227"/>
                <a:gd name="T12" fmla="*/ 7 w 116"/>
                <a:gd name="T13" fmla="*/ 35 h 227"/>
                <a:gd name="T14" fmla="*/ 53 w 116"/>
                <a:gd name="T15" fmla="*/ 11 h 227"/>
                <a:gd name="T16" fmla="*/ 53 w 116"/>
                <a:gd name="T17" fmla="*/ 223 h 227"/>
                <a:gd name="T18" fmla="*/ 57 w 116"/>
                <a:gd name="T19" fmla="*/ 227 h 227"/>
                <a:gd name="T20" fmla="*/ 61 w 116"/>
                <a:gd name="T21" fmla="*/ 223 h 227"/>
                <a:gd name="T22" fmla="*/ 61 w 116"/>
                <a:gd name="T23" fmla="*/ 11 h 227"/>
                <a:gd name="T24" fmla="*/ 109 w 116"/>
                <a:gd name="T25" fmla="*/ 35 h 227"/>
                <a:gd name="T26" fmla="*/ 111 w 116"/>
                <a:gd name="T27" fmla="*/ 36 h 227"/>
                <a:gd name="T28" fmla="*/ 115 w 116"/>
                <a:gd name="T29" fmla="*/ 34 h 227"/>
                <a:gd name="T30" fmla="*/ 113 w 116"/>
                <a:gd name="T31" fmla="*/ 2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6" h="227">
                  <a:moveTo>
                    <a:pt x="113" y="29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6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" y="30"/>
                    <a:pt x="0" y="32"/>
                    <a:pt x="2" y="34"/>
                  </a:cubicBezTo>
                  <a:cubicBezTo>
                    <a:pt x="3" y="36"/>
                    <a:pt x="5" y="37"/>
                    <a:pt x="7" y="35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223"/>
                    <a:pt x="53" y="223"/>
                    <a:pt x="53" y="223"/>
                  </a:cubicBezTo>
                  <a:cubicBezTo>
                    <a:pt x="53" y="226"/>
                    <a:pt x="55" y="227"/>
                    <a:pt x="57" y="227"/>
                  </a:cubicBezTo>
                  <a:cubicBezTo>
                    <a:pt x="59" y="227"/>
                    <a:pt x="61" y="226"/>
                    <a:pt x="61" y="223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1" y="36"/>
                    <a:pt x="111" y="36"/>
                  </a:cubicBezTo>
                  <a:cubicBezTo>
                    <a:pt x="113" y="36"/>
                    <a:pt x="114" y="35"/>
                    <a:pt x="115" y="34"/>
                  </a:cubicBezTo>
                  <a:cubicBezTo>
                    <a:pt x="116" y="32"/>
                    <a:pt x="115" y="30"/>
                    <a:pt x="113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53"/>
            <p:cNvSpPr>
              <a:spLocks/>
            </p:cNvSpPr>
            <p:nvPr/>
          </p:nvSpPr>
          <p:spPr bwMode="auto">
            <a:xfrm>
              <a:off x="1919" y="2825"/>
              <a:ext cx="216" cy="425"/>
            </a:xfrm>
            <a:custGeom>
              <a:avLst/>
              <a:gdLst>
                <a:gd name="T0" fmla="*/ 114 w 115"/>
                <a:gd name="T1" fmla="*/ 193 h 227"/>
                <a:gd name="T2" fmla="*/ 109 w 115"/>
                <a:gd name="T3" fmla="*/ 192 h 227"/>
                <a:gd name="T4" fmla="*/ 61 w 115"/>
                <a:gd name="T5" fmla="*/ 216 h 227"/>
                <a:gd name="T6" fmla="*/ 61 w 115"/>
                <a:gd name="T7" fmla="*/ 4 h 227"/>
                <a:gd name="T8" fmla="*/ 57 w 115"/>
                <a:gd name="T9" fmla="*/ 0 h 227"/>
                <a:gd name="T10" fmla="*/ 53 w 115"/>
                <a:gd name="T11" fmla="*/ 4 h 227"/>
                <a:gd name="T12" fmla="*/ 53 w 115"/>
                <a:gd name="T13" fmla="*/ 216 h 227"/>
                <a:gd name="T14" fmla="*/ 7 w 115"/>
                <a:gd name="T15" fmla="*/ 192 h 227"/>
                <a:gd name="T16" fmla="*/ 2 w 115"/>
                <a:gd name="T17" fmla="*/ 193 h 227"/>
                <a:gd name="T18" fmla="*/ 3 w 115"/>
                <a:gd name="T19" fmla="*/ 199 h 227"/>
                <a:gd name="T20" fmla="*/ 55 w 115"/>
                <a:gd name="T21" fmla="*/ 227 h 227"/>
                <a:gd name="T22" fmla="*/ 57 w 115"/>
                <a:gd name="T23" fmla="*/ 227 h 227"/>
                <a:gd name="T24" fmla="*/ 59 w 115"/>
                <a:gd name="T25" fmla="*/ 227 h 227"/>
                <a:gd name="T26" fmla="*/ 59 w 115"/>
                <a:gd name="T27" fmla="*/ 227 h 227"/>
                <a:gd name="T28" fmla="*/ 113 w 115"/>
                <a:gd name="T29" fmla="*/ 199 h 227"/>
                <a:gd name="T30" fmla="*/ 114 w 115"/>
                <a:gd name="T31" fmla="*/ 19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5" h="227">
                  <a:moveTo>
                    <a:pt x="114" y="193"/>
                  </a:moveTo>
                  <a:cubicBezTo>
                    <a:pt x="113" y="191"/>
                    <a:pt x="111" y="191"/>
                    <a:pt x="109" y="192"/>
                  </a:cubicBezTo>
                  <a:cubicBezTo>
                    <a:pt x="61" y="216"/>
                    <a:pt x="61" y="216"/>
                    <a:pt x="61" y="216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2"/>
                    <a:pt x="59" y="0"/>
                    <a:pt x="57" y="0"/>
                  </a:cubicBezTo>
                  <a:cubicBezTo>
                    <a:pt x="55" y="0"/>
                    <a:pt x="53" y="2"/>
                    <a:pt x="53" y="4"/>
                  </a:cubicBezTo>
                  <a:cubicBezTo>
                    <a:pt x="53" y="216"/>
                    <a:pt x="53" y="216"/>
                    <a:pt x="53" y="216"/>
                  </a:cubicBezTo>
                  <a:cubicBezTo>
                    <a:pt x="7" y="192"/>
                    <a:pt x="7" y="192"/>
                    <a:pt x="7" y="192"/>
                  </a:cubicBezTo>
                  <a:cubicBezTo>
                    <a:pt x="5" y="191"/>
                    <a:pt x="3" y="191"/>
                    <a:pt x="2" y="193"/>
                  </a:cubicBezTo>
                  <a:cubicBezTo>
                    <a:pt x="0" y="195"/>
                    <a:pt x="1" y="198"/>
                    <a:pt x="3" y="199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6" y="227"/>
                    <a:pt x="56" y="227"/>
                    <a:pt x="57" y="227"/>
                  </a:cubicBezTo>
                  <a:cubicBezTo>
                    <a:pt x="58" y="227"/>
                    <a:pt x="58" y="227"/>
                    <a:pt x="59" y="227"/>
                  </a:cubicBezTo>
                  <a:cubicBezTo>
                    <a:pt x="59" y="227"/>
                    <a:pt x="59" y="227"/>
                    <a:pt x="59" y="227"/>
                  </a:cubicBezTo>
                  <a:cubicBezTo>
                    <a:pt x="113" y="199"/>
                    <a:pt x="113" y="199"/>
                    <a:pt x="113" y="199"/>
                  </a:cubicBezTo>
                  <a:cubicBezTo>
                    <a:pt x="115" y="198"/>
                    <a:pt x="115" y="195"/>
                    <a:pt x="114" y="19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54"/>
            <p:cNvSpPr>
              <a:spLocks/>
            </p:cNvSpPr>
            <p:nvPr/>
          </p:nvSpPr>
          <p:spPr bwMode="auto">
            <a:xfrm>
              <a:off x="2696" y="2922"/>
              <a:ext cx="427" cy="214"/>
            </a:xfrm>
            <a:custGeom>
              <a:avLst/>
              <a:gdLst>
                <a:gd name="T0" fmla="*/ 227 w 228"/>
                <a:gd name="T1" fmla="*/ 54 h 114"/>
                <a:gd name="T2" fmla="*/ 227 w 228"/>
                <a:gd name="T3" fmla="*/ 54 h 114"/>
                <a:gd name="T4" fmla="*/ 199 w 228"/>
                <a:gd name="T5" fmla="*/ 2 h 114"/>
                <a:gd name="T6" fmla="*/ 194 w 228"/>
                <a:gd name="T7" fmla="*/ 1 h 114"/>
                <a:gd name="T8" fmla="*/ 192 w 228"/>
                <a:gd name="T9" fmla="*/ 6 h 114"/>
                <a:gd name="T10" fmla="*/ 217 w 228"/>
                <a:gd name="T11" fmla="*/ 52 h 114"/>
                <a:gd name="T12" fmla="*/ 4 w 228"/>
                <a:gd name="T13" fmla="*/ 52 h 114"/>
                <a:gd name="T14" fmla="*/ 0 w 228"/>
                <a:gd name="T15" fmla="*/ 56 h 114"/>
                <a:gd name="T16" fmla="*/ 4 w 228"/>
                <a:gd name="T17" fmla="*/ 60 h 114"/>
                <a:gd name="T18" fmla="*/ 217 w 228"/>
                <a:gd name="T19" fmla="*/ 60 h 114"/>
                <a:gd name="T20" fmla="*/ 192 w 228"/>
                <a:gd name="T21" fmla="*/ 107 h 114"/>
                <a:gd name="T22" fmla="*/ 194 w 228"/>
                <a:gd name="T23" fmla="*/ 113 h 114"/>
                <a:gd name="T24" fmla="*/ 196 w 228"/>
                <a:gd name="T25" fmla="*/ 114 h 114"/>
                <a:gd name="T26" fmla="*/ 199 w 228"/>
                <a:gd name="T27" fmla="*/ 112 h 114"/>
                <a:gd name="T28" fmla="*/ 227 w 228"/>
                <a:gd name="T29" fmla="*/ 58 h 114"/>
                <a:gd name="T30" fmla="*/ 227 w 228"/>
                <a:gd name="T31" fmla="*/ 5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" h="114">
                  <a:moveTo>
                    <a:pt x="227" y="54"/>
                  </a:moveTo>
                  <a:cubicBezTo>
                    <a:pt x="227" y="54"/>
                    <a:pt x="227" y="54"/>
                    <a:pt x="227" y="54"/>
                  </a:cubicBezTo>
                  <a:cubicBezTo>
                    <a:pt x="199" y="2"/>
                    <a:pt x="199" y="2"/>
                    <a:pt x="199" y="2"/>
                  </a:cubicBezTo>
                  <a:cubicBezTo>
                    <a:pt x="198" y="0"/>
                    <a:pt x="196" y="0"/>
                    <a:pt x="194" y="1"/>
                  </a:cubicBezTo>
                  <a:cubicBezTo>
                    <a:pt x="192" y="2"/>
                    <a:pt x="191" y="4"/>
                    <a:pt x="192" y="6"/>
                  </a:cubicBezTo>
                  <a:cubicBezTo>
                    <a:pt x="217" y="52"/>
                    <a:pt x="217" y="52"/>
                    <a:pt x="217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2" y="52"/>
                    <a:pt x="0" y="54"/>
                    <a:pt x="0" y="56"/>
                  </a:cubicBezTo>
                  <a:cubicBezTo>
                    <a:pt x="0" y="58"/>
                    <a:pt x="2" y="60"/>
                    <a:pt x="4" y="60"/>
                  </a:cubicBezTo>
                  <a:cubicBezTo>
                    <a:pt x="217" y="60"/>
                    <a:pt x="217" y="60"/>
                    <a:pt x="217" y="60"/>
                  </a:cubicBezTo>
                  <a:cubicBezTo>
                    <a:pt x="192" y="107"/>
                    <a:pt x="192" y="107"/>
                    <a:pt x="192" y="107"/>
                  </a:cubicBezTo>
                  <a:cubicBezTo>
                    <a:pt x="191" y="109"/>
                    <a:pt x="192" y="112"/>
                    <a:pt x="194" y="113"/>
                  </a:cubicBezTo>
                  <a:cubicBezTo>
                    <a:pt x="194" y="113"/>
                    <a:pt x="195" y="114"/>
                    <a:pt x="196" y="114"/>
                  </a:cubicBezTo>
                  <a:cubicBezTo>
                    <a:pt x="197" y="114"/>
                    <a:pt x="198" y="113"/>
                    <a:pt x="199" y="112"/>
                  </a:cubicBezTo>
                  <a:cubicBezTo>
                    <a:pt x="227" y="58"/>
                    <a:pt x="227" y="58"/>
                    <a:pt x="227" y="58"/>
                  </a:cubicBezTo>
                  <a:cubicBezTo>
                    <a:pt x="228" y="57"/>
                    <a:pt x="228" y="56"/>
                    <a:pt x="227" y="5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55"/>
            <p:cNvSpPr>
              <a:spLocks/>
            </p:cNvSpPr>
            <p:nvPr/>
          </p:nvSpPr>
          <p:spPr bwMode="auto">
            <a:xfrm>
              <a:off x="3602" y="2945"/>
              <a:ext cx="427" cy="213"/>
            </a:xfrm>
            <a:custGeom>
              <a:avLst/>
              <a:gdLst>
                <a:gd name="T0" fmla="*/ 224 w 228"/>
                <a:gd name="T1" fmla="*/ 52 h 114"/>
                <a:gd name="T2" fmla="*/ 12 w 228"/>
                <a:gd name="T3" fmla="*/ 52 h 114"/>
                <a:gd name="T4" fmla="*/ 36 w 228"/>
                <a:gd name="T5" fmla="*/ 6 h 114"/>
                <a:gd name="T6" fmla="*/ 35 w 228"/>
                <a:gd name="T7" fmla="*/ 1 h 114"/>
                <a:gd name="T8" fmla="*/ 29 w 228"/>
                <a:gd name="T9" fmla="*/ 2 h 114"/>
                <a:gd name="T10" fmla="*/ 1 w 228"/>
                <a:gd name="T11" fmla="*/ 54 h 114"/>
                <a:gd name="T12" fmla="*/ 1 w 228"/>
                <a:gd name="T13" fmla="*/ 54 h 114"/>
                <a:gd name="T14" fmla="*/ 1 w 228"/>
                <a:gd name="T15" fmla="*/ 58 h 114"/>
                <a:gd name="T16" fmla="*/ 29 w 228"/>
                <a:gd name="T17" fmla="*/ 112 h 114"/>
                <a:gd name="T18" fmla="*/ 33 w 228"/>
                <a:gd name="T19" fmla="*/ 114 h 114"/>
                <a:gd name="T20" fmla="*/ 35 w 228"/>
                <a:gd name="T21" fmla="*/ 113 h 114"/>
                <a:gd name="T22" fmla="*/ 36 w 228"/>
                <a:gd name="T23" fmla="*/ 107 h 114"/>
                <a:gd name="T24" fmla="*/ 12 w 228"/>
                <a:gd name="T25" fmla="*/ 60 h 114"/>
                <a:gd name="T26" fmla="*/ 224 w 228"/>
                <a:gd name="T27" fmla="*/ 60 h 114"/>
                <a:gd name="T28" fmla="*/ 228 w 228"/>
                <a:gd name="T29" fmla="*/ 56 h 114"/>
                <a:gd name="T30" fmla="*/ 224 w 228"/>
                <a:gd name="T31" fmla="*/ 5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" h="114">
                  <a:moveTo>
                    <a:pt x="224" y="52"/>
                  </a:moveTo>
                  <a:cubicBezTo>
                    <a:pt x="12" y="52"/>
                    <a:pt x="12" y="52"/>
                    <a:pt x="12" y="52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7" y="4"/>
                    <a:pt x="37" y="2"/>
                    <a:pt x="35" y="1"/>
                  </a:cubicBezTo>
                  <a:cubicBezTo>
                    <a:pt x="33" y="0"/>
                    <a:pt x="30" y="0"/>
                    <a:pt x="29" y="2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0" y="56"/>
                    <a:pt x="0" y="57"/>
                    <a:pt x="1" y="58"/>
                  </a:cubicBezTo>
                  <a:cubicBezTo>
                    <a:pt x="29" y="112"/>
                    <a:pt x="29" y="112"/>
                    <a:pt x="29" y="112"/>
                  </a:cubicBezTo>
                  <a:cubicBezTo>
                    <a:pt x="30" y="113"/>
                    <a:pt x="31" y="114"/>
                    <a:pt x="33" y="114"/>
                  </a:cubicBezTo>
                  <a:cubicBezTo>
                    <a:pt x="33" y="114"/>
                    <a:pt x="34" y="113"/>
                    <a:pt x="35" y="113"/>
                  </a:cubicBezTo>
                  <a:cubicBezTo>
                    <a:pt x="37" y="112"/>
                    <a:pt x="37" y="109"/>
                    <a:pt x="36" y="107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224" y="60"/>
                    <a:pt x="224" y="60"/>
                    <a:pt x="224" y="60"/>
                  </a:cubicBezTo>
                  <a:cubicBezTo>
                    <a:pt x="226" y="60"/>
                    <a:pt x="228" y="58"/>
                    <a:pt x="228" y="56"/>
                  </a:cubicBezTo>
                  <a:cubicBezTo>
                    <a:pt x="228" y="54"/>
                    <a:pt x="226" y="52"/>
                    <a:pt x="224" y="5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56"/>
            <p:cNvSpPr>
              <a:spLocks/>
            </p:cNvSpPr>
            <p:nvPr/>
          </p:nvSpPr>
          <p:spPr bwMode="auto">
            <a:xfrm>
              <a:off x="4561" y="2872"/>
              <a:ext cx="333" cy="331"/>
            </a:xfrm>
            <a:custGeom>
              <a:avLst/>
              <a:gdLst>
                <a:gd name="T0" fmla="*/ 177 w 178"/>
                <a:gd name="T1" fmla="*/ 170 h 177"/>
                <a:gd name="T2" fmla="*/ 26 w 178"/>
                <a:gd name="T3" fmla="*/ 20 h 177"/>
                <a:gd name="T4" fmla="*/ 73 w 178"/>
                <a:gd name="T5" fmla="*/ 8 h 177"/>
                <a:gd name="T6" fmla="*/ 76 w 178"/>
                <a:gd name="T7" fmla="*/ 3 h 177"/>
                <a:gd name="T8" fmla="*/ 71 w 178"/>
                <a:gd name="T9" fmla="*/ 0 h 177"/>
                <a:gd name="T10" fmla="*/ 17 w 178"/>
                <a:gd name="T11" fmla="*/ 14 h 177"/>
                <a:gd name="T12" fmla="*/ 17 w 178"/>
                <a:gd name="T13" fmla="*/ 14 h 177"/>
                <a:gd name="T14" fmla="*/ 15 w 178"/>
                <a:gd name="T15" fmla="*/ 17 h 177"/>
                <a:gd name="T16" fmla="*/ 1 w 178"/>
                <a:gd name="T17" fmla="*/ 71 h 177"/>
                <a:gd name="T18" fmla="*/ 3 w 178"/>
                <a:gd name="T19" fmla="*/ 76 h 177"/>
                <a:gd name="T20" fmla="*/ 4 w 178"/>
                <a:gd name="T21" fmla="*/ 76 h 177"/>
                <a:gd name="T22" fmla="*/ 8 w 178"/>
                <a:gd name="T23" fmla="*/ 73 h 177"/>
                <a:gd name="T24" fmla="*/ 20 w 178"/>
                <a:gd name="T25" fmla="*/ 26 h 177"/>
                <a:gd name="T26" fmla="*/ 171 w 178"/>
                <a:gd name="T27" fmla="*/ 176 h 177"/>
                <a:gd name="T28" fmla="*/ 174 w 178"/>
                <a:gd name="T29" fmla="*/ 177 h 177"/>
                <a:gd name="T30" fmla="*/ 177 w 178"/>
                <a:gd name="T31" fmla="*/ 176 h 177"/>
                <a:gd name="T32" fmla="*/ 177 w 178"/>
                <a:gd name="T33" fmla="*/ 17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8" h="177">
                  <a:moveTo>
                    <a:pt x="177" y="17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5" y="7"/>
                    <a:pt x="77" y="5"/>
                    <a:pt x="76" y="3"/>
                  </a:cubicBezTo>
                  <a:cubicBezTo>
                    <a:pt x="75" y="1"/>
                    <a:pt x="73" y="0"/>
                    <a:pt x="71" y="0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4"/>
                    <a:pt x="15" y="15"/>
                    <a:pt x="15" y="17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3"/>
                    <a:pt x="1" y="75"/>
                    <a:pt x="3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8" y="75"/>
                    <a:pt x="8" y="73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71" y="176"/>
                    <a:pt x="171" y="176"/>
                    <a:pt x="171" y="176"/>
                  </a:cubicBezTo>
                  <a:cubicBezTo>
                    <a:pt x="172" y="177"/>
                    <a:pt x="173" y="177"/>
                    <a:pt x="174" y="177"/>
                  </a:cubicBezTo>
                  <a:cubicBezTo>
                    <a:pt x="175" y="177"/>
                    <a:pt x="176" y="177"/>
                    <a:pt x="177" y="176"/>
                  </a:cubicBezTo>
                  <a:cubicBezTo>
                    <a:pt x="178" y="174"/>
                    <a:pt x="178" y="172"/>
                    <a:pt x="177" y="17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57"/>
            <p:cNvSpPr>
              <a:spLocks/>
            </p:cNvSpPr>
            <p:nvPr/>
          </p:nvSpPr>
          <p:spPr bwMode="auto">
            <a:xfrm>
              <a:off x="5463" y="2872"/>
              <a:ext cx="333" cy="331"/>
            </a:xfrm>
            <a:custGeom>
              <a:avLst/>
              <a:gdLst>
                <a:gd name="T0" fmla="*/ 177 w 178"/>
                <a:gd name="T1" fmla="*/ 71 h 177"/>
                <a:gd name="T2" fmla="*/ 163 w 178"/>
                <a:gd name="T3" fmla="*/ 17 h 177"/>
                <a:gd name="T4" fmla="*/ 163 w 178"/>
                <a:gd name="T5" fmla="*/ 17 h 177"/>
                <a:gd name="T6" fmla="*/ 160 w 178"/>
                <a:gd name="T7" fmla="*/ 14 h 177"/>
                <a:gd name="T8" fmla="*/ 106 w 178"/>
                <a:gd name="T9" fmla="*/ 0 h 177"/>
                <a:gd name="T10" fmla="*/ 102 w 178"/>
                <a:gd name="T11" fmla="*/ 3 h 177"/>
                <a:gd name="T12" fmla="*/ 104 w 178"/>
                <a:gd name="T13" fmla="*/ 8 h 177"/>
                <a:gd name="T14" fmla="*/ 152 w 178"/>
                <a:gd name="T15" fmla="*/ 20 h 177"/>
                <a:gd name="T16" fmla="*/ 1 w 178"/>
                <a:gd name="T17" fmla="*/ 170 h 177"/>
                <a:gd name="T18" fmla="*/ 1 w 178"/>
                <a:gd name="T19" fmla="*/ 176 h 177"/>
                <a:gd name="T20" fmla="*/ 4 w 178"/>
                <a:gd name="T21" fmla="*/ 177 h 177"/>
                <a:gd name="T22" fmla="*/ 7 w 178"/>
                <a:gd name="T23" fmla="*/ 176 h 177"/>
                <a:gd name="T24" fmla="*/ 157 w 178"/>
                <a:gd name="T25" fmla="*/ 26 h 177"/>
                <a:gd name="T26" fmla="*/ 169 w 178"/>
                <a:gd name="T27" fmla="*/ 73 h 177"/>
                <a:gd name="T28" fmla="*/ 174 w 178"/>
                <a:gd name="T29" fmla="*/ 76 h 177"/>
                <a:gd name="T30" fmla="*/ 177 w 178"/>
                <a:gd name="T31" fmla="*/ 7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8" h="177">
                  <a:moveTo>
                    <a:pt x="177" y="71"/>
                  </a:moveTo>
                  <a:cubicBezTo>
                    <a:pt x="163" y="17"/>
                    <a:pt x="163" y="17"/>
                    <a:pt x="163" y="17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3" y="16"/>
                    <a:pt x="162" y="14"/>
                    <a:pt x="160" y="14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4" y="0"/>
                    <a:pt x="102" y="1"/>
                    <a:pt x="102" y="3"/>
                  </a:cubicBezTo>
                  <a:cubicBezTo>
                    <a:pt x="101" y="5"/>
                    <a:pt x="102" y="7"/>
                    <a:pt x="104" y="8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0" y="172"/>
                    <a:pt x="0" y="175"/>
                    <a:pt x="1" y="176"/>
                  </a:cubicBezTo>
                  <a:cubicBezTo>
                    <a:pt x="2" y="177"/>
                    <a:pt x="3" y="177"/>
                    <a:pt x="4" y="177"/>
                  </a:cubicBezTo>
                  <a:cubicBezTo>
                    <a:pt x="5" y="177"/>
                    <a:pt x="6" y="177"/>
                    <a:pt x="7" y="176"/>
                  </a:cubicBezTo>
                  <a:cubicBezTo>
                    <a:pt x="157" y="26"/>
                    <a:pt x="157" y="26"/>
                    <a:pt x="157" y="26"/>
                  </a:cubicBezTo>
                  <a:cubicBezTo>
                    <a:pt x="169" y="73"/>
                    <a:pt x="169" y="73"/>
                    <a:pt x="169" y="73"/>
                  </a:cubicBezTo>
                  <a:cubicBezTo>
                    <a:pt x="170" y="75"/>
                    <a:pt x="172" y="76"/>
                    <a:pt x="174" y="76"/>
                  </a:cubicBezTo>
                  <a:cubicBezTo>
                    <a:pt x="176" y="75"/>
                    <a:pt x="178" y="73"/>
                    <a:pt x="177" y="7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58"/>
            <p:cNvSpPr>
              <a:spLocks/>
            </p:cNvSpPr>
            <p:nvPr/>
          </p:nvSpPr>
          <p:spPr bwMode="auto">
            <a:xfrm>
              <a:off x="6356" y="2894"/>
              <a:ext cx="333" cy="332"/>
            </a:xfrm>
            <a:custGeom>
              <a:avLst/>
              <a:gdLst>
                <a:gd name="T0" fmla="*/ 174 w 178"/>
                <a:gd name="T1" fmla="*/ 102 h 177"/>
                <a:gd name="T2" fmla="*/ 169 w 178"/>
                <a:gd name="T3" fmla="*/ 105 h 177"/>
                <a:gd name="T4" fmla="*/ 157 w 178"/>
                <a:gd name="T5" fmla="*/ 152 h 177"/>
                <a:gd name="T6" fmla="*/ 7 w 178"/>
                <a:gd name="T7" fmla="*/ 1 h 177"/>
                <a:gd name="T8" fmla="*/ 1 w 178"/>
                <a:gd name="T9" fmla="*/ 1 h 177"/>
                <a:gd name="T10" fmla="*/ 1 w 178"/>
                <a:gd name="T11" fmla="*/ 7 h 177"/>
                <a:gd name="T12" fmla="*/ 152 w 178"/>
                <a:gd name="T13" fmla="*/ 157 h 177"/>
                <a:gd name="T14" fmla="*/ 104 w 178"/>
                <a:gd name="T15" fmla="*/ 169 h 177"/>
                <a:gd name="T16" fmla="*/ 102 w 178"/>
                <a:gd name="T17" fmla="*/ 174 h 177"/>
                <a:gd name="T18" fmla="*/ 105 w 178"/>
                <a:gd name="T19" fmla="*/ 177 h 177"/>
                <a:gd name="T20" fmla="*/ 106 w 178"/>
                <a:gd name="T21" fmla="*/ 177 h 177"/>
                <a:gd name="T22" fmla="*/ 160 w 178"/>
                <a:gd name="T23" fmla="*/ 163 h 177"/>
                <a:gd name="T24" fmla="*/ 163 w 178"/>
                <a:gd name="T25" fmla="*/ 160 h 177"/>
                <a:gd name="T26" fmla="*/ 163 w 178"/>
                <a:gd name="T27" fmla="*/ 160 h 177"/>
                <a:gd name="T28" fmla="*/ 177 w 178"/>
                <a:gd name="T29" fmla="*/ 107 h 177"/>
                <a:gd name="T30" fmla="*/ 174 w 178"/>
                <a:gd name="T31" fmla="*/ 10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8" h="177">
                  <a:moveTo>
                    <a:pt x="174" y="102"/>
                  </a:moveTo>
                  <a:cubicBezTo>
                    <a:pt x="172" y="101"/>
                    <a:pt x="170" y="102"/>
                    <a:pt x="169" y="105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152" y="157"/>
                    <a:pt x="152" y="157"/>
                    <a:pt x="152" y="157"/>
                  </a:cubicBezTo>
                  <a:cubicBezTo>
                    <a:pt x="104" y="169"/>
                    <a:pt x="104" y="169"/>
                    <a:pt x="104" y="169"/>
                  </a:cubicBezTo>
                  <a:cubicBezTo>
                    <a:pt x="102" y="170"/>
                    <a:pt x="101" y="172"/>
                    <a:pt x="102" y="174"/>
                  </a:cubicBezTo>
                  <a:cubicBezTo>
                    <a:pt x="102" y="176"/>
                    <a:pt x="104" y="177"/>
                    <a:pt x="105" y="177"/>
                  </a:cubicBezTo>
                  <a:cubicBezTo>
                    <a:pt x="106" y="177"/>
                    <a:pt x="106" y="177"/>
                    <a:pt x="106" y="177"/>
                  </a:cubicBezTo>
                  <a:cubicBezTo>
                    <a:pt x="160" y="163"/>
                    <a:pt x="160" y="163"/>
                    <a:pt x="160" y="163"/>
                  </a:cubicBezTo>
                  <a:cubicBezTo>
                    <a:pt x="162" y="163"/>
                    <a:pt x="163" y="162"/>
                    <a:pt x="163" y="160"/>
                  </a:cubicBezTo>
                  <a:cubicBezTo>
                    <a:pt x="163" y="160"/>
                    <a:pt x="163" y="160"/>
                    <a:pt x="163" y="160"/>
                  </a:cubicBezTo>
                  <a:cubicBezTo>
                    <a:pt x="177" y="107"/>
                    <a:pt x="177" y="107"/>
                    <a:pt x="177" y="107"/>
                  </a:cubicBezTo>
                  <a:cubicBezTo>
                    <a:pt x="178" y="104"/>
                    <a:pt x="176" y="102"/>
                    <a:pt x="174" y="10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59"/>
            <p:cNvSpPr>
              <a:spLocks/>
            </p:cNvSpPr>
            <p:nvPr/>
          </p:nvSpPr>
          <p:spPr bwMode="auto">
            <a:xfrm>
              <a:off x="967" y="3797"/>
              <a:ext cx="333" cy="333"/>
            </a:xfrm>
            <a:custGeom>
              <a:avLst/>
              <a:gdLst>
                <a:gd name="T0" fmla="*/ 177 w 178"/>
                <a:gd name="T1" fmla="*/ 2 h 178"/>
                <a:gd name="T2" fmla="*/ 171 w 178"/>
                <a:gd name="T3" fmla="*/ 2 h 178"/>
                <a:gd name="T4" fmla="*/ 21 w 178"/>
                <a:gd name="T5" fmla="*/ 152 h 178"/>
                <a:gd name="T6" fmla="*/ 9 w 178"/>
                <a:gd name="T7" fmla="*/ 105 h 178"/>
                <a:gd name="T8" fmla="*/ 4 w 178"/>
                <a:gd name="T9" fmla="*/ 103 h 178"/>
                <a:gd name="T10" fmla="*/ 1 w 178"/>
                <a:gd name="T11" fmla="*/ 107 h 178"/>
                <a:gd name="T12" fmla="*/ 15 w 178"/>
                <a:gd name="T13" fmla="*/ 161 h 178"/>
                <a:gd name="T14" fmla="*/ 15 w 178"/>
                <a:gd name="T15" fmla="*/ 161 h 178"/>
                <a:gd name="T16" fmla="*/ 18 w 178"/>
                <a:gd name="T17" fmla="*/ 164 h 178"/>
                <a:gd name="T18" fmla="*/ 72 w 178"/>
                <a:gd name="T19" fmla="*/ 178 h 178"/>
                <a:gd name="T20" fmla="*/ 73 w 178"/>
                <a:gd name="T21" fmla="*/ 178 h 178"/>
                <a:gd name="T22" fmla="*/ 76 w 178"/>
                <a:gd name="T23" fmla="*/ 175 h 178"/>
                <a:gd name="T24" fmla="*/ 74 w 178"/>
                <a:gd name="T25" fmla="*/ 170 h 178"/>
                <a:gd name="T26" fmla="*/ 26 w 178"/>
                <a:gd name="T27" fmla="*/ 158 h 178"/>
                <a:gd name="T28" fmla="*/ 177 w 178"/>
                <a:gd name="T29" fmla="*/ 8 h 178"/>
                <a:gd name="T30" fmla="*/ 177 w 178"/>
                <a:gd name="T31" fmla="*/ 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8" h="178">
                  <a:moveTo>
                    <a:pt x="177" y="2"/>
                  </a:moveTo>
                  <a:cubicBezTo>
                    <a:pt x="175" y="0"/>
                    <a:pt x="173" y="0"/>
                    <a:pt x="171" y="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8" y="103"/>
                    <a:pt x="6" y="102"/>
                    <a:pt x="4" y="103"/>
                  </a:cubicBezTo>
                  <a:cubicBezTo>
                    <a:pt x="2" y="103"/>
                    <a:pt x="0" y="105"/>
                    <a:pt x="1" y="107"/>
                  </a:cubicBezTo>
                  <a:cubicBezTo>
                    <a:pt x="15" y="161"/>
                    <a:pt x="15" y="161"/>
                    <a:pt x="15" y="161"/>
                  </a:cubicBezTo>
                  <a:cubicBezTo>
                    <a:pt x="15" y="161"/>
                    <a:pt x="15" y="161"/>
                    <a:pt x="15" y="161"/>
                  </a:cubicBezTo>
                  <a:cubicBezTo>
                    <a:pt x="15" y="163"/>
                    <a:pt x="16" y="164"/>
                    <a:pt x="18" y="164"/>
                  </a:cubicBezTo>
                  <a:cubicBezTo>
                    <a:pt x="72" y="178"/>
                    <a:pt x="72" y="178"/>
                    <a:pt x="72" y="178"/>
                  </a:cubicBezTo>
                  <a:cubicBezTo>
                    <a:pt x="72" y="178"/>
                    <a:pt x="72" y="178"/>
                    <a:pt x="73" y="178"/>
                  </a:cubicBezTo>
                  <a:cubicBezTo>
                    <a:pt x="74" y="178"/>
                    <a:pt x="76" y="177"/>
                    <a:pt x="76" y="175"/>
                  </a:cubicBezTo>
                  <a:cubicBezTo>
                    <a:pt x="77" y="173"/>
                    <a:pt x="76" y="171"/>
                    <a:pt x="74" y="170"/>
                  </a:cubicBezTo>
                  <a:cubicBezTo>
                    <a:pt x="26" y="158"/>
                    <a:pt x="26" y="158"/>
                    <a:pt x="26" y="158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78" y="6"/>
                    <a:pt x="178" y="4"/>
                    <a:pt x="177" y="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60"/>
            <p:cNvSpPr>
              <a:spLocks/>
            </p:cNvSpPr>
            <p:nvPr/>
          </p:nvSpPr>
          <p:spPr bwMode="auto">
            <a:xfrm>
              <a:off x="1809" y="3847"/>
              <a:ext cx="427" cy="231"/>
            </a:xfrm>
            <a:custGeom>
              <a:avLst/>
              <a:gdLst>
                <a:gd name="T0" fmla="*/ 227 w 228"/>
                <a:gd name="T1" fmla="*/ 11 h 123"/>
                <a:gd name="T2" fmla="*/ 221 w 228"/>
                <a:gd name="T3" fmla="*/ 11 h 123"/>
                <a:gd name="T4" fmla="*/ 120 w 228"/>
                <a:gd name="T5" fmla="*/ 115 h 123"/>
                <a:gd name="T6" fmla="*/ 27 w 228"/>
                <a:gd name="T7" fmla="*/ 21 h 123"/>
                <a:gd name="T8" fmla="*/ 76 w 228"/>
                <a:gd name="T9" fmla="*/ 8 h 123"/>
                <a:gd name="T10" fmla="*/ 79 w 228"/>
                <a:gd name="T11" fmla="*/ 3 h 123"/>
                <a:gd name="T12" fmla="*/ 74 w 228"/>
                <a:gd name="T13" fmla="*/ 1 h 123"/>
                <a:gd name="T14" fmla="*/ 18 w 228"/>
                <a:gd name="T15" fmla="*/ 15 h 123"/>
                <a:gd name="T16" fmla="*/ 15 w 228"/>
                <a:gd name="T17" fmla="*/ 18 h 123"/>
                <a:gd name="T18" fmla="*/ 15 w 228"/>
                <a:gd name="T19" fmla="*/ 18 h 123"/>
                <a:gd name="T20" fmla="*/ 1 w 228"/>
                <a:gd name="T21" fmla="*/ 75 h 123"/>
                <a:gd name="T22" fmla="*/ 3 w 228"/>
                <a:gd name="T23" fmla="*/ 79 h 123"/>
                <a:gd name="T24" fmla="*/ 8 w 228"/>
                <a:gd name="T25" fmla="*/ 77 h 123"/>
                <a:gd name="T26" fmla="*/ 21 w 228"/>
                <a:gd name="T27" fmla="*/ 27 h 123"/>
                <a:gd name="T28" fmla="*/ 118 w 228"/>
                <a:gd name="T29" fmla="*/ 123 h 123"/>
                <a:gd name="T30" fmla="*/ 123 w 228"/>
                <a:gd name="T31" fmla="*/ 123 h 123"/>
                <a:gd name="T32" fmla="*/ 227 w 228"/>
                <a:gd name="T33" fmla="*/ 17 h 123"/>
                <a:gd name="T34" fmla="*/ 227 w 228"/>
                <a:gd name="T35" fmla="*/ 1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8" h="123">
                  <a:moveTo>
                    <a:pt x="227" y="11"/>
                  </a:moveTo>
                  <a:cubicBezTo>
                    <a:pt x="225" y="10"/>
                    <a:pt x="223" y="10"/>
                    <a:pt x="221" y="11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9" y="8"/>
                    <a:pt x="80" y="6"/>
                    <a:pt x="79" y="3"/>
                  </a:cubicBezTo>
                  <a:cubicBezTo>
                    <a:pt x="79" y="1"/>
                    <a:pt x="77" y="0"/>
                    <a:pt x="74" y="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6" y="16"/>
                    <a:pt x="15" y="17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7"/>
                    <a:pt x="1" y="79"/>
                    <a:pt x="3" y="79"/>
                  </a:cubicBezTo>
                  <a:cubicBezTo>
                    <a:pt x="6" y="80"/>
                    <a:pt x="8" y="79"/>
                    <a:pt x="8" y="7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118" y="123"/>
                    <a:pt x="118" y="123"/>
                    <a:pt x="118" y="123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227" y="17"/>
                    <a:pt x="227" y="17"/>
                    <a:pt x="227" y="17"/>
                  </a:cubicBezTo>
                  <a:cubicBezTo>
                    <a:pt x="228" y="15"/>
                    <a:pt x="228" y="13"/>
                    <a:pt x="227" y="1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61"/>
            <p:cNvSpPr>
              <a:spLocks/>
            </p:cNvSpPr>
            <p:nvPr/>
          </p:nvSpPr>
          <p:spPr bwMode="auto">
            <a:xfrm>
              <a:off x="2734" y="3847"/>
              <a:ext cx="427" cy="231"/>
            </a:xfrm>
            <a:custGeom>
              <a:avLst/>
              <a:gdLst>
                <a:gd name="T0" fmla="*/ 228 w 228"/>
                <a:gd name="T1" fmla="*/ 75 h 123"/>
                <a:gd name="T2" fmla="*/ 213 w 228"/>
                <a:gd name="T3" fmla="*/ 18 h 123"/>
                <a:gd name="T4" fmla="*/ 213 w 228"/>
                <a:gd name="T5" fmla="*/ 18 h 123"/>
                <a:gd name="T6" fmla="*/ 210 w 228"/>
                <a:gd name="T7" fmla="*/ 15 h 123"/>
                <a:gd name="T8" fmla="*/ 154 w 228"/>
                <a:gd name="T9" fmla="*/ 1 h 123"/>
                <a:gd name="T10" fmla="*/ 149 w 228"/>
                <a:gd name="T11" fmla="*/ 3 h 123"/>
                <a:gd name="T12" fmla="*/ 152 w 228"/>
                <a:gd name="T13" fmla="*/ 8 h 123"/>
                <a:gd name="T14" fmla="*/ 201 w 228"/>
                <a:gd name="T15" fmla="*/ 21 h 123"/>
                <a:gd name="T16" fmla="*/ 108 w 228"/>
                <a:gd name="T17" fmla="*/ 115 h 123"/>
                <a:gd name="T18" fmla="*/ 7 w 228"/>
                <a:gd name="T19" fmla="*/ 11 h 123"/>
                <a:gd name="T20" fmla="*/ 1 w 228"/>
                <a:gd name="T21" fmla="*/ 11 h 123"/>
                <a:gd name="T22" fmla="*/ 1 w 228"/>
                <a:gd name="T23" fmla="*/ 17 h 123"/>
                <a:gd name="T24" fmla="*/ 105 w 228"/>
                <a:gd name="T25" fmla="*/ 123 h 123"/>
                <a:gd name="T26" fmla="*/ 110 w 228"/>
                <a:gd name="T27" fmla="*/ 123 h 123"/>
                <a:gd name="T28" fmla="*/ 207 w 228"/>
                <a:gd name="T29" fmla="*/ 27 h 123"/>
                <a:gd name="T30" fmla="*/ 220 w 228"/>
                <a:gd name="T31" fmla="*/ 77 h 123"/>
                <a:gd name="T32" fmla="*/ 225 w 228"/>
                <a:gd name="T33" fmla="*/ 79 h 123"/>
                <a:gd name="T34" fmla="*/ 228 w 228"/>
                <a:gd name="T35" fmla="*/ 7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8" h="123">
                  <a:moveTo>
                    <a:pt x="228" y="75"/>
                  </a:moveTo>
                  <a:cubicBezTo>
                    <a:pt x="213" y="18"/>
                    <a:pt x="213" y="18"/>
                    <a:pt x="213" y="18"/>
                  </a:cubicBezTo>
                  <a:cubicBezTo>
                    <a:pt x="213" y="18"/>
                    <a:pt x="213" y="18"/>
                    <a:pt x="213" y="18"/>
                  </a:cubicBezTo>
                  <a:cubicBezTo>
                    <a:pt x="213" y="17"/>
                    <a:pt x="212" y="16"/>
                    <a:pt x="210" y="15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1" y="0"/>
                    <a:pt x="149" y="1"/>
                    <a:pt x="149" y="3"/>
                  </a:cubicBezTo>
                  <a:cubicBezTo>
                    <a:pt x="148" y="6"/>
                    <a:pt x="149" y="8"/>
                    <a:pt x="152" y="8"/>
                  </a:cubicBezTo>
                  <a:cubicBezTo>
                    <a:pt x="201" y="21"/>
                    <a:pt x="201" y="21"/>
                    <a:pt x="201" y="21"/>
                  </a:cubicBezTo>
                  <a:cubicBezTo>
                    <a:pt x="108" y="115"/>
                    <a:pt x="108" y="115"/>
                    <a:pt x="108" y="115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5" y="10"/>
                    <a:pt x="3" y="10"/>
                    <a:pt x="1" y="11"/>
                  </a:cubicBezTo>
                  <a:cubicBezTo>
                    <a:pt x="0" y="13"/>
                    <a:pt x="0" y="15"/>
                    <a:pt x="1" y="17"/>
                  </a:cubicBezTo>
                  <a:cubicBezTo>
                    <a:pt x="105" y="123"/>
                    <a:pt x="105" y="123"/>
                    <a:pt x="105" y="123"/>
                  </a:cubicBezTo>
                  <a:cubicBezTo>
                    <a:pt x="110" y="123"/>
                    <a:pt x="110" y="123"/>
                    <a:pt x="110" y="123"/>
                  </a:cubicBezTo>
                  <a:cubicBezTo>
                    <a:pt x="207" y="27"/>
                    <a:pt x="207" y="27"/>
                    <a:pt x="207" y="27"/>
                  </a:cubicBezTo>
                  <a:cubicBezTo>
                    <a:pt x="220" y="77"/>
                    <a:pt x="220" y="77"/>
                    <a:pt x="220" y="77"/>
                  </a:cubicBezTo>
                  <a:cubicBezTo>
                    <a:pt x="220" y="79"/>
                    <a:pt x="223" y="80"/>
                    <a:pt x="225" y="79"/>
                  </a:cubicBezTo>
                  <a:cubicBezTo>
                    <a:pt x="227" y="79"/>
                    <a:pt x="228" y="77"/>
                    <a:pt x="228" y="7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62"/>
            <p:cNvSpPr>
              <a:spLocks/>
            </p:cNvSpPr>
            <p:nvPr/>
          </p:nvSpPr>
          <p:spPr bwMode="auto">
            <a:xfrm>
              <a:off x="3613" y="3823"/>
              <a:ext cx="429" cy="230"/>
            </a:xfrm>
            <a:custGeom>
              <a:avLst/>
              <a:gdLst>
                <a:gd name="T0" fmla="*/ 227 w 229"/>
                <a:gd name="T1" fmla="*/ 106 h 123"/>
                <a:gd name="T2" fmla="*/ 124 w 229"/>
                <a:gd name="T3" fmla="*/ 0 h 123"/>
                <a:gd name="T4" fmla="*/ 118 w 229"/>
                <a:gd name="T5" fmla="*/ 0 h 123"/>
                <a:gd name="T6" fmla="*/ 21 w 229"/>
                <a:gd name="T7" fmla="*/ 97 h 123"/>
                <a:gd name="T8" fmla="*/ 8 w 229"/>
                <a:gd name="T9" fmla="*/ 47 h 123"/>
                <a:gd name="T10" fmla="*/ 4 w 229"/>
                <a:gd name="T11" fmla="*/ 44 h 123"/>
                <a:gd name="T12" fmla="*/ 1 w 229"/>
                <a:gd name="T13" fmla="*/ 49 h 123"/>
                <a:gd name="T14" fmla="*/ 15 w 229"/>
                <a:gd name="T15" fmla="*/ 105 h 123"/>
                <a:gd name="T16" fmla="*/ 15 w 229"/>
                <a:gd name="T17" fmla="*/ 105 h 123"/>
                <a:gd name="T18" fmla="*/ 18 w 229"/>
                <a:gd name="T19" fmla="*/ 108 h 123"/>
                <a:gd name="T20" fmla="*/ 75 w 229"/>
                <a:gd name="T21" fmla="*/ 123 h 123"/>
                <a:gd name="T22" fmla="*/ 76 w 229"/>
                <a:gd name="T23" fmla="*/ 123 h 123"/>
                <a:gd name="T24" fmla="*/ 80 w 229"/>
                <a:gd name="T25" fmla="*/ 120 h 123"/>
                <a:gd name="T26" fmla="*/ 77 w 229"/>
                <a:gd name="T27" fmla="*/ 115 h 123"/>
                <a:gd name="T28" fmla="*/ 27 w 229"/>
                <a:gd name="T29" fmla="*/ 102 h 123"/>
                <a:gd name="T30" fmla="*/ 121 w 229"/>
                <a:gd name="T31" fmla="*/ 9 h 123"/>
                <a:gd name="T32" fmla="*/ 221 w 229"/>
                <a:gd name="T33" fmla="*/ 112 h 123"/>
                <a:gd name="T34" fmla="*/ 224 w 229"/>
                <a:gd name="T35" fmla="*/ 113 h 123"/>
                <a:gd name="T36" fmla="*/ 227 w 229"/>
                <a:gd name="T37" fmla="*/ 112 h 123"/>
                <a:gd name="T38" fmla="*/ 227 w 229"/>
                <a:gd name="T39" fmla="*/ 10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9" h="123">
                  <a:moveTo>
                    <a:pt x="227" y="106"/>
                  </a:moveTo>
                  <a:cubicBezTo>
                    <a:pt x="124" y="0"/>
                    <a:pt x="124" y="0"/>
                    <a:pt x="124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5"/>
                    <a:pt x="6" y="44"/>
                    <a:pt x="4" y="44"/>
                  </a:cubicBezTo>
                  <a:cubicBezTo>
                    <a:pt x="1" y="45"/>
                    <a:pt x="0" y="47"/>
                    <a:pt x="1" y="49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6" y="107"/>
                    <a:pt x="17" y="108"/>
                    <a:pt x="18" y="108"/>
                  </a:cubicBezTo>
                  <a:cubicBezTo>
                    <a:pt x="75" y="123"/>
                    <a:pt x="75" y="123"/>
                    <a:pt x="75" y="123"/>
                  </a:cubicBezTo>
                  <a:cubicBezTo>
                    <a:pt x="75" y="123"/>
                    <a:pt x="75" y="123"/>
                    <a:pt x="76" y="123"/>
                  </a:cubicBezTo>
                  <a:cubicBezTo>
                    <a:pt x="77" y="123"/>
                    <a:pt x="79" y="122"/>
                    <a:pt x="80" y="120"/>
                  </a:cubicBezTo>
                  <a:cubicBezTo>
                    <a:pt x="80" y="118"/>
                    <a:pt x="79" y="116"/>
                    <a:pt x="77" y="115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221" y="112"/>
                    <a:pt x="221" y="112"/>
                    <a:pt x="221" y="112"/>
                  </a:cubicBezTo>
                  <a:cubicBezTo>
                    <a:pt x="222" y="113"/>
                    <a:pt x="223" y="113"/>
                    <a:pt x="224" y="113"/>
                  </a:cubicBezTo>
                  <a:cubicBezTo>
                    <a:pt x="225" y="113"/>
                    <a:pt x="226" y="113"/>
                    <a:pt x="227" y="112"/>
                  </a:cubicBezTo>
                  <a:cubicBezTo>
                    <a:pt x="229" y="111"/>
                    <a:pt x="229" y="108"/>
                    <a:pt x="227" y="10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63"/>
            <p:cNvSpPr>
              <a:spLocks/>
            </p:cNvSpPr>
            <p:nvPr/>
          </p:nvSpPr>
          <p:spPr bwMode="auto">
            <a:xfrm>
              <a:off x="4514" y="3849"/>
              <a:ext cx="427" cy="231"/>
            </a:xfrm>
            <a:custGeom>
              <a:avLst/>
              <a:gdLst>
                <a:gd name="T0" fmla="*/ 225 w 228"/>
                <a:gd name="T1" fmla="*/ 44 h 123"/>
                <a:gd name="T2" fmla="*/ 220 w 228"/>
                <a:gd name="T3" fmla="*/ 47 h 123"/>
                <a:gd name="T4" fmla="*/ 207 w 228"/>
                <a:gd name="T5" fmla="*/ 97 h 123"/>
                <a:gd name="T6" fmla="*/ 111 w 228"/>
                <a:gd name="T7" fmla="*/ 0 h 123"/>
                <a:gd name="T8" fmla="*/ 105 w 228"/>
                <a:gd name="T9" fmla="*/ 0 h 123"/>
                <a:gd name="T10" fmla="*/ 1 w 228"/>
                <a:gd name="T11" fmla="*/ 106 h 123"/>
                <a:gd name="T12" fmla="*/ 1 w 228"/>
                <a:gd name="T13" fmla="*/ 112 h 123"/>
                <a:gd name="T14" fmla="*/ 4 w 228"/>
                <a:gd name="T15" fmla="*/ 113 h 123"/>
                <a:gd name="T16" fmla="*/ 7 w 228"/>
                <a:gd name="T17" fmla="*/ 112 h 123"/>
                <a:gd name="T18" fmla="*/ 108 w 228"/>
                <a:gd name="T19" fmla="*/ 9 h 123"/>
                <a:gd name="T20" fmla="*/ 202 w 228"/>
                <a:gd name="T21" fmla="*/ 102 h 123"/>
                <a:gd name="T22" fmla="*/ 152 w 228"/>
                <a:gd name="T23" fmla="*/ 115 h 123"/>
                <a:gd name="T24" fmla="*/ 149 w 228"/>
                <a:gd name="T25" fmla="*/ 120 h 123"/>
                <a:gd name="T26" fmla="*/ 153 w 228"/>
                <a:gd name="T27" fmla="*/ 123 h 123"/>
                <a:gd name="T28" fmla="*/ 154 w 228"/>
                <a:gd name="T29" fmla="*/ 123 h 123"/>
                <a:gd name="T30" fmla="*/ 210 w 228"/>
                <a:gd name="T31" fmla="*/ 108 h 123"/>
                <a:gd name="T32" fmla="*/ 213 w 228"/>
                <a:gd name="T33" fmla="*/ 105 h 123"/>
                <a:gd name="T34" fmla="*/ 213 w 228"/>
                <a:gd name="T35" fmla="*/ 105 h 123"/>
                <a:gd name="T36" fmla="*/ 228 w 228"/>
                <a:gd name="T37" fmla="*/ 49 h 123"/>
                <a:gd name="T38" fmla="*/ 225 w 228"/>
                <a:gd name="T39" fmla="*/ 4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8" h="123">
                  <a:moveTo>
                    <a:pt x="225" y="44"/>
                  </a:moveTo>
                  <a:cubicBezTo>
                    <a:pt x="223" y="44"/>
                    <a:pt x="221" y="45"/>
                    <a:pt x="220" y="47"/>
                  </a:cubicBezTo>
                  <a:cubicBezTo>
                    <a:pt x="207" y="97"/>
                    <a:pt x="207" y="97"/>
                    <a:pt x="207" y="97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0" y="108"/>
                    <a:pt x="0" y="111"/>
                    <a:pt x="1" y="112"/>
                  </a:cubicBezTo>
                  <a:cubicBezTo>
                    <a:pt x="2" y="113"/>
                    <a:pt x="3" y="113"/>
                    <a:pt x="4" y="113"/>
                  </a:cubicBezTo>
                  <a:cubicBezTo>
                    <a:pt x="5" y="113"/>
                    <a:pt x="6" y="113"/>
                    <a:pt x="7" y="112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202" y="102"/>
                    <a:pt x="202" y="102"/>
                    <a:pt x="202" y="102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0" y="116"/>
                    <a:pt x="148" y="118"/>
                    <a:pt x="149" y="120"/>
                  </a:cubicBezTo>
                  <a:cubicBezTo>
                    <a:pt x="149" y="122"/>
                    <a:pt x="151" y="123"/>
                    <a:pt x="153" y="123"/>
                  </a:cubicBezTo>
                  <a:cubicBezTo>
                    <a:pt x="153" y="123"/>
                    <a:pt x="153" y="123"/>
                    <a:pt x="154" y="123"/>
                  </a:cubicBezTo>
                  <a:cubicBezTo>
                    <a:pt x="210" y="108"/>
                    <a:pt x="210" y="108"/>
                    <a:pt x="210" y="108"/>
                  </a:cubicBezTo>
                  <a:cubicBezTo>
                    <a:pt x="212" y="108"/>
                    <a:pt x="213" y="107"/>
                    <a:pt x="213" y="105"/>
                  </a:cubicBezTo>
                  <a:cubicBezTo>
                    <a:pt x="213" y="105"/>
                    <a:pt x="213" y="105"/>
                    <a:pt x="213" y="105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28" y="47"/>
                    <a:pt x="227" y="45"/>
                    <a:pt x="225" y="4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64"/>
            <p:cNvSpPr>
              <a:spLocks/>
            </p:cNvSpPr>
            <p:nvPr/>
          </p:nvSpPr>
          <p:spPr bwMode="auto">
            <a:xfrm>
              <a:off x="5416" y="3949"/>
              <a:ext cx="427" cy="217"/>
            </a:xfrm>
            <a:custGeom>
              <a:avLst/>
              <a:gdLst>
                <a:gd name="T0" fmla="*/ 227 w 228"/>
                <a:gd name="T1" fmla="*/ 58 h 116"/>
                <a:gd name="T2" fmla="*/ 199 w 228"/>
                <a:gd name="T3" fmla="*/ 3 h 116"/>
                <a:gd name="T4" fmla="*/ 193 w 228"/>
                <a:gd name="T5" fmla="*/ 1 h 116"/>
                <a:gd name="T6" fmla="*/ 192 w 228"/>
                <a:gd name="T7" fmla="*/ 7 h 116"/>
                <a:gd name="T8" fmla="*/ 216 w 228"/>
                <a:gd name="T9" fmla="*/ 56 h 116"/>
                <a:gd name="T10" fmla="*/ 4 w 228"/>
                <a:gd name="T11" fmla="*/ 56 h 116"/>
                <a:gd name="T12" fmla="*/ 0 w 228"/>
                <a:gd name="T13" fmla="*/ 60 h 116"/>
                <a:gd name="T14" fmla="*/ 4 w 228"/>
                <a:gd name="T15" fmla="*/ 64 h 116"/>
                <a:gd name="T16" fmla="*/ 216 w 228"/>
                <a:gd name="T17" fmla="*/ 64 h 116"/>
                <a:gd name="T18" fmla="*/ 192 w 228"/>
                <a:gd name="T19" fmla="*/ 110 h 116"/>
                <a:gd name="T20" fmla="*/ 193 w 228"/>
                <a:gd name="T21" fmla="*/ 116 h 116"/>
                <a:gd name="T22" fmla="*/ 195 w 228"/>
                <a:gd name="T23" fmla="*/ 116 h 116"/>
                <a:gd name="T24" fmla="*/ 199 w 228"/>
                <a:gd name="T25" fmla="*/ 114 h 116"/>
                <a:gd name="T26" fmla="*/ 227 w 228"/>
                <a:gd name="T27" fmla="*/ 62 h 116"/>
                <a:gd name="T28" fmla="*/ 227 w 228"/>
                <a:gd name="T29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8" h="116">
                  <a:moveTo>
                    <a:pt x="227" y="58"/>
                  </a:moveTo>
                  <a:cubicBezTo>
                    <a:pt x="199" y="3"/>
                    <a:pt x="199" y="3"/>
                    <a:pt x="199" y="3"/>
                  </a:cubicBezTo>
                  <a:cubicBezTo>
                    <a:pt x="198" y="1"/>
                    <a:pt x="195" y="0"/>
                    <a:pt x="193" y="1"/>
                  </a:cubicBezTo>
                  <a:cubicBezTo>
                    <a:pt x="191" y="2"/>
                    <a:pt x="191" y="5"/>
                    <a:pt x="192" y="7"/>
                  </a:cubicBezTo>
                  <a:cubicBezTo>
                    <a:pt x="216" y="56"/>
                    <a:pt x="216" y="56"/>
                    <a:pt x="216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2" y="56"/>
                    <a:pt x="0" y="58"/>
                    <a:pt x="0" y="60"/>
                  </a:cubicBezTo>
                  <a:cubicBezTo>
                    <a:pt x="0" y="62"/>
                    <a:pt x="2" y="64"/>
                    <a:pt x="4" y="64"/>
                  </a:cubicBezTo>
                  <a:cubicBezTo>
                    <a:pt x="216" y="64"/>
                    <a:pt x="216" y="64"/>
                    <a:pt x="216" y="64"/>
                  </a:cubicBezTo>
                  <a:cubicBezTo>
                    <a:pt x="192" y="110"/>
                    <a:pt x="192" y="110"/>
                    <a:pt x="192" y="110"/>
                  </a:cubicBezTo>
                  <a:cubicBezTo>
                    <a:pt x="191" y="112"/>
                    <a:pt x="191" y="115"/>
                    <a:pt x="193" y="116"/>
                  </a:cubicBezTo>
                  <a:cubicBezTo>
                    <a:pt x="194" y="116"/>
                    <a:pt x="195" y="116"/>
                    <a:pt x="195" y="116"/>
                  </a:cubicBezTo>
                  <a:cubicBezTo>
                    <a:pt x="197" y="116"/>
                    <a:pt x="198" y="116"/>
                    <a:pt x="199" y="114"/>
                  </a:cubicBezTo>
                  <a:cubicBezTo>
                    <a:pt x="227" y="62"/>
                    <a:pt x="227" y="62"/>
                    <a:pt x="227" y="62"/>
                  </a:cubicBezTo>
                  <a:cubicBezTo>
                    <a:pt x="228" y="61"/>
                    <a:pt x="228" y="60"/>
                    <a:pt x="227" y="5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65"/>
            <p:cNvSpPr>
              <a:spLocks/>
            </p:cNvSpPr>
            <p:nvPr/>
          </p:nvSpPr>
          <p:spPr bwMode="auto">
            <a:xfrm>
              <a:off x="5416" y="3761"/>
              <a:ext cx="425" cy="210"/>
            </a:xfrm>
            <a:custGeom>
              <a:avLst/>
              <a:gdLst>
                <a:gd name="T0" fmla="*/ 0 w 227"/>
                <a:gd name="T1" fmla="*/ 58 h 112"/>
                <a:gd name="T2" fmla="*/ 29 w 227"/>
                <a:gd name="T3" fmla="*/ 110 h 112"/>
                <a:gd name="T4" fmla="*/ 32 w 227"/>
                <a:gd name="T5" fmla="*/ 112 h 112"/>
                <a:gd name="T6" fmla="*/ 34 w 227"/>
                <a:gd name="T7" fmla="*/ 112 h 112"/>
                <a:gd name="T8" fmla="*/ 35 w 227"/>
                <a:gd name="T9" fmla="*/ 106 h 112"/>
                <a:gd name="T10" fmla="*/ 11 w 227"/>
                <a:gd name="T11" fmla="*/ 60 h 112"/>
                <a:gd name="T12" fmla="*/ 223 w 227"/>
                <a:gd name="T13" fmla="*/ 60 h 112"/>
                <a:gd name="T14" fmla="*/ 227 w 227"/>
                <a:gd name="T15" fmla="*/ 56 h 112"/>
                <a:gd name="T16" fmla="*/ 223 w 227"/>
                <a:gd name="T17" fmla="*/ 52 h 112"/>
                <a:gd name="T18" fmla="*/ 11 w 227"/>
                <a:gd name="T19" fmla="*/ 52 h 112"/>
                <a:gd name="T20" fmla="*/ 35 w 227"/>
                <a:gd name="T21" fmla="*/ 6 h 112"/>
                <a:gd name="T22" fmla="*/ 34 w 227"/>
                <a:gd name="T23" fmla="*/ 1 h 112"/>
                <a:gd name="T24" fmla="*/ 29 w 227"/>
                <a:gd name="T25" fmla="*/ 2 h 112"/>
                <a:gd name="T26" fmla="*/ 0 w 227"/>
                <a:gd name="T27" fmla="*/ 54 h 112"/>
                <a:gd name="T28" fmla="*/ 0 w 227"/>
                <a:gd name="T29" fmla="*/ 54 h 112"/>
                <a:gd name="T30" fmla="*/ 0 w 227"/>
                <a:gd name="T31" fmla="*/ 5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7" h="112">
                  <a:moveTo>
                    <a:pt x="0" y="58"/>
                  </a:moveTo>
                  <a:cubicBezTo>
                    <a:pt x="29" y="110"/>
                    <a:pt x="29" y="110"/>
                    <a:pt x="29" y="110"/>
                  </a:cubicBezTo>
                  <a:cubicBezTo>
                    <a:pt x="29" y="112"/>
                    <a:pt x="31" y="112"/>
                    <a:pt x="32" y="112"/>
                  </a:cubicBezTo>
                  <a:cubicBezTo>
                    <a:pt x="33" y="112"/>
                    <a:pt x="33" y="112"/>
                    <a:pt x="34" y="112"/>
                  </a:cubicBezTo>
                  <a:cubicBezTo>
                    <a:pt x="36" y="111"/>
                    <a:pt x="37" y="108"/>
                    <a:pt x="35" y="106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223" y="60"/>
                    <a:pt x="223" y="60"/>
                    <a:pt x="223" y="60"/>
                  </a:cubicBezTo>
                  <a:cubicBezTo>
                    <a:pt x="226" y="60"/>
                    <a:pt x="227" y="58"/>
                    <a:pt x="227" y="56"/>
                  </a:cubicBezTo>
                  <a:cubicBezTo>
                    <a:pt x="227" y="54"/>
                    <a:pt x="226" y="52"/>
                    <a:pt x="223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7" y="4"/>
                    <a:pt x="36" y="2"/>
                    <a:pt x="34" y="1"/>
                  </a:cubicBezTo>
                  <a:cubicBezTo>
                    <a:pt x="32" y="0"/>
                    <a:pt x="30" y="0"/>
                    <a:pt x="29" y="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0" y="57"/>
                    <a:pt x="0" y="5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66"/>
            <p:cNvSpPr>
              <a:spLocks/>
            </p:cNvSpPr>
            <p:nvPr/>
          </p:nvSpPr>
          <p:spPr bwMode="auto">
            <a:xfrm>
              <a:off x="6318" y="3752"/>
              <a:ext cx="219" cy="425"/>
            </a:xfrm>
            <a:custGeom>
              <a:avLst/>
              <a:gdLst>
                <a:gd name="T0" fmla="*/ 110 w 117"/>
                <a:gd name="T1" fmla="*/ 192 h 227"/>
                <a:gd name="T2" fmla="*/ 61 w 117"/>
                <a:gd name="T3" fmla="*/ 216 h 227"/>
                <a:gd name="T4" fmla="*/ 61 w 117"/>
                <a:gd name="T5" fmla="*/ 4 h 227"/>
                <a:gd name="T6" fmla="*/ 57 w 117"/>
                <a:gd name="T7" fmla="*/ 0 h 227"/>
                <a:gd name="T8" fmla="*/ 53 w 117"/>
                <a:gd name="T9" fmla="*/ 4 h 227"/>
                <a:gd name="T10" fmla="*/ 53 w 117"/>
                <a:gd name="T11" fmla="*/ 216 h 227"/>
                <a:gd name="T12" fmla="*/ 7 w 117"/>
                <a:gd name="T13" fmla="*/ 192 h 227"/>
                <a:gd name="T14" fmla="*/ 1 w 117"/>
                <a:gd name="T15" fmla="*/ 193 h 227"/>
                <a:gd name="T16" fmla="*/ 3 w 117"/>
                <a:gd name="T17" fmla="*/ 198 h 227"/>
                <a:gd name="T18" fmla="*/ 55 w 117"/>
                <a:gd name="T19" fmla="*/ 227 h 227"/>
                <a:gd name="T20" fmla="*/ 57 w 117"/>
                <a:gd name="T21" fmla="*/ 227 h 227"/>
                <a:gd name="T22" fmla="*/ 59 w 117"/>
                <a:gd name="T23" fmla="*/ 227 h 227"/>
                <a:gd name="T24" fmla="*/ 59 w 117"/>
                <a:gd name="T25" fmla="*/ 227 h 227"/>
                <a:gd name="T26" fmla="*/ 114 w 117"/>
                <a:gd name="T27" fmla="*/ 198 h 227"/>
                <a:gd name="T28" fmla="*/ 116 w 117"/>
                <a:gd name="T29" fmla="*/ 193 h 227"/>
                <a:gd name="T30" fmla="*/ 110 w 117"/>
                <a:gd name="T31" fmla="*/ 19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227">
                  <a:moveTo>
                    <a:pt x="110" y="192"/>
                  </a:moveTo>
                  <a:cubicBezTo>
                    <a:pt x="61" y="216"/>
                    <a:pt x="61" y="216"/>
                    <a:pt x="61" y="216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1"/>
                    <a:pt x="59" y="0"/>
                    <a:pt x="57" y="0"/>
                  </a:cubicBezTo>
                  <a:cubicBezTo>
                    <a:pt x="54" y="0"/>
                    <a:pt x="53" y="1"/>
                    <a:pt x="53" y="4"/>
                  </a:cubicBezTo>
                  <a:cubicBezTo>
                    <a:pt x="53" y="216"/>
                    <a:pt x="53" y="216"/>
                    <a:pt x="53" y="216"/>
                  </a:cubicBezTo>
                  <a:cubicBezTo>
                    <a:pt x="7" y="192"/>
                    <a:pt x="7" y="192"/>
                    <a:pt x="7" y="192"/>
                  </a:cubicBezTo>
                  <a:cubicBezTo>
                    <a:pt x="5" y="190"/>
                    <a:pt x="2" y="191"/>
                    <a:pt x="1" y="193"/>
                  </a:cubicBezTo>
                  <a:cubicBezTo>
                    <a:pt x="0" y="195"/>
                    <a:pt x="1" y="197"/>
                    <a:pt x="3" y="198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7"/>
                    <a:pt x="56" y="227"/>
                    <a:pt x="57" y="227"/>
                  </a:cubicBezTo>
                  <a:cubicBezTo>
                    <a:pt x="57" y="227"/>
                    <a:pt x="58" y="227"/>
                    <a:pt x="59" y="227"/>
                  </a:cubicBezTo>
                  <a:cubicBezTo>
                    <a:pt x="59" y="227"/>
                    <a:pt x="59" y="227"/>
                    <a:pt x="59" y="227"/>
                  </a:cubicBezTo>
                  <a:cubicBezTo>
                    <a:pt x="114" y="198"/>
                    <a:pt x="114" y="198"/>
                    <a:pt x="114" y="198"/>
                  </a:cubicBezTo>
                  <a:cubicBezTo>
                    <a:pt x="116" y="197"/>
                    <a:pt x="117" y="195"/>
                    <a:pt x="116" y="193"/>
                  </a:cubicBezTo>
                  <a:cubicBezTo>
                    <a:pt x="114" y="191"/>
                    <a:pt x="112" y="190"/>
                    <a:pt x="110" y="19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67"/>
            <p:cNvSpPr>
              <a:spLocks/>
            </p:cNvSpPr>
            <p:nvPr/>
          </p:nvSpPr>
          <p:spPr bwMode="auto">
            <a:xfrm>
              <a:off x="6513" y="3750"/>
              <a:ext cx="211" cy="427"/>
            </a:xfrm>
            <a:custGeom>
              <a:avLst/>
              <a:gdLst>
                <a:gd name="T0" fmla="*/ 111 w 113"/>
                <a:gd name="T1" fmla="*/ 29 h 228"/>
                <a:gd name="T2" fmla="*/ 59 w 113"/>
                <a:gd name="T3" fmla="*/ 1 h 228"/>
                <a:gd name="T4" fmla="*/ 59 w 113"/>
                <a:gd name="T5" fmla="*/ 1 h 228"/>
                <a:gd name="T6" fmla="*/ 55 w 113"/>
                <a:gd name="T7" fmla="*/ 1 h 228"/>
                <a:gd name="T8" fmla="*/ 2 w 113"/>
                <a:gd name="T9" fmla="*/ 29 h 228"/>
                <a:gd name="T10" fmla="*/ 1 w 113"/>
                <a:gd name="T11" fmla="*/ 35 h 228"/>
                <a:gd name="T12" fmla="*/ 4 w 113"/>
                <a:gd name="T13" fmla="*/ 37 h 228"/>
                <a:gd name="T14" fmla="*/ 6 w 113"/>
                <a:gd name="T15" fmla="*/ 36 h 228"/>
                <a:gd name="T16" fmla="*/ 53 w 113"/>
                <a:gd name="T17" fmla="*/ 12 h 228"/>
                <a:gd name="T18" fmla="*/ 53 w 113"/>
                <a:gd name="T19" fmla="*/ 224 h 228"/>
                <a:gd name="T20" fmla="*/ 57 w 113"/>
                <a:gd name="T21" fmla="*/ 228 h 228"/>
                <a:gd name="T22" fmla="*/ 61 w 113"/>
                <a:gd name="T23" fmla="*/ 224 h 228"/>
                <a:gd name="T24" fmla="*/ 61 w 113"/>
                <a:gd name="T25" fmla="*/ 12 h 228"/>
                <a:gd name="T26" fmla="*/ 107 w 113"/>
                <a:gd name="T27" fmla="*/ 36 h 228"/>
                <a:gd name="T28" fmla="*/ 112 w 113"/>
                <a:gd name="T29" fmla="*/ 35 h 228"/>
                <a:gd name="T30" fmla="*/ 111 w 113"/>
                <a:gd name="T31" fmla="*/ 2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228">
                  <a:moveTo>
                    <a:pt x="111" y="29"/>
                  </a:move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7" y="0"/>
                    <a:pt x="56" y="0"/>
                    <a:pt x="55" y="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0" y="30"/>
                    <a:pt x="0" y="33"/>
                    <a:pt x="1" y="35"/>
                  </a:cubicBezTo>
                  <a:cubicBezTo>
                    <a:pt x="2" y="36"/>
                    <a:pt x="3" y="37"/>
                    <a:pt x="4" y="37"/>
                  </a:cubicBezTo>
                  <a:cubicBezTo>
                    <a:pt x="5" y="37"/>
                    <a:pt x="6" y="37"/>
                    <a:pt x="6" y="36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3" y="226"/>
                    <a:pt x="54" y="228"/>
                    <a:pt x="57" y="228"/>
                  </a:cubicBezTo>
                  <a:cubicBezTo>
                    <a:pt x="59" y="228"/>
                    <a:pt x="61" y="226"/>
                    <a:pt x="61" y="224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8" y="37"/>
                    <a:pt x="111" y="37"/>
                    <a:pt x="112" y="35"/>
                  </a:cubicBezTo>
                  <a:cubicBezTo>
                    <a:pt x="113" y="33"/>
                    <a:pt x="113" y="30"/>
                    <a:pt x="111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07046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05"/>
          <p:cNvGrpSpPr>
            <a:grpSpLocks noChangeAspect="1"/>
          </p:cNvGrpSpPr>
          <p:nvPr/>
        </p:nvGrpSpPr>
        <p:grpSpPr bwMode="auto">
          <a:xfrm>
            <a:off x="1061375" y="773906"/>
            <a:ext cx="10069250" cy="5383213"/>
            <a:chOff x="-913" y="-386"/>
            <a:chExt cx="9489" cy="5073"/>
          </a:xfrm>
        </p:grpSpPr>
        <p:sp>
          <p:nvSpPr>
            <p:cNvPr id="8" name="Freeform 206"/>
            <p:cNvSpPr>
              <a:spLocks/>
            </p:cNvSpPr>
            <p:nvPr/>
          </p:nvSpPr>
          <p:spPr bwMode="auto">
            <a:xfrm>
              <a:off x="-913" y="-374"/>
              <a:ext cx="693" cy="696"/>
            </a:xfrm>
            <a:custGeom>
              <a:avLst/>
              <a:gdLst>
                <a:gd name="T0" fmla="*/ 273 w 293"/>
                <a:gd name="T1" fmla="*/ 216 h 294"/>
                <a:gd name="T2" fmla="*/ 273 w 293"/>
                <a:gd name="T3" fmla="*/ 215 h 294"/>
                <a:gd name="T4" fmla="*/ 272 w 293"/>
                <a:gd name="T5" fmla="*/ 214 h 294"/>
                <a:gd name="T6" fmla="*/ 272 w 293"/>
                <a:gd name="T7" fmla="*/ 213 h 294"/>
                <a:gd name="T8" fmla="*/ 271 w 293"/>
                <a:gd name="T9" fmla="*/ 213 h 294"/>
                <a:gd name="T10" fmla="*/ 270 w 293"/>
                <a:gd name="T11" fmla="*/ 212 h 294"/>
                <a:gd name="T12" fmla="*/ 270 w 293"/>
                <a:gd name="T13" fmla="*/ 212 h 294"/>
                <a:gd name="T14" fmla="*/ 197 w 293"/>
                <a:gd name="T15" fmla="*/ 193 h 294"/>
                <a:gd name="T16" fmla="*/ 191 w 293"/>
                <a:gd name="T17" fmla="*/ 197 h 294"/>
                <a:gd name="T18" fmla="*/ 194 w 293"/>
                <a:gd name="T19" fmla="*/ 203 h 294"/>
                <a:gd name="T20" fmla="*/ 260 w 293"/>
                <a:gd name="T21" fmla="*/ 220 h 294"/>
                <a:gd name="T22" fmla="*/ 146 w 293"/>
                <a:gd name="T23" fmla="*/ 282 h 294"/>
                <a:gd name="T24" fmla="*/ 10 w 293"/>
                <a:gd name="T25" fmla="*/ 146 h 294"/>
                <a:gd name="T26" fmla="*/ 146 w 293"/>
                <a:gd name="T27" fmla="*/ 10 h 294"/>
                <a:gd name="T28" fmla="*/ 282 w 293"/>
                <a:gd name="T29" fmla="*/ 146 h 294"/>
                <a:gd name="T30" fmla="*/ 292 w 293"/>
                <a:gd name="T31" fmla="*/ 146 h 294"/>
                <a:gd name="T32" fmla="*/ 146 w 293"/>
                <a:gd name="T33" fmla="*/ 0 h 294"/>
                <a:gd name="T34" fmla="*/ 0 w 293"/>
                <a:gd name="T35" fmla="*/ 146 h 294"/>
                <a:gd name="T36" fmla="*/ 146 w 293"/>
                <a:gd name="T37" fmla="*/ 292 h 294"/>
                <a:gd name="T38" fmla="*/ 266 w 293"/>
                <a:gd name="T39" fmla="*/ 229 h 294"/>
                <a:gd name="T40" fmla="*/ 282 w 293"/>
                <a:gd name="T41" fmla="*/ 291 h 294"/>
                <a:gd name="T42" fmla="*/ 287 w 293"/>
                <a:gd name="T43" fmla="*/ 294 h 294"/>
                <a:gd name="T44" fmla="*/ 288 w 293"/>
                <a:gd name="T45" fmla="*/ 294 h 294"/>
                <a:gd name="T46" fmla="*/ 292 w 293"/>
                <a:gd name="T47" fmla="*/ 288 h 294"/>
                <a:gd name="T48" fmla="*/ 273 w 293"/>
                <a:gd name="T49" fmla="*/ 216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3" h="294">
                  <a:moveTo>
                    <a:pt x="273" y="216"/>
                  </a:moveTo>
                  <a:cubicBezTo>
                    <a:pt x="273" y="215"/>
                    <a:pt x="273" y="215"/>
                    <a:pt x="273" y="215"/>
                  </a:cubicBezTo>
                  <a:cubicBezTo>
                    <a:pt x="273" y="215"/>
                    <a:pt x="273" y="214"/>
                    <a:pt x="272" y="214"/>
                  </a:cubicBezTo>
                  <a:cubicBezTo>
                    <a:pt x="272" y="214"/>
                    <a:pt x="272" y="214"/>
                    <a:pt x="272" y="213"/>
                  </a:cubicBezTo>
                  <a:cubicBezTo>
                    <a:pt x="272" y="213"/>
                    <a:pt x="271" y="213"/>
                    <a:pt x="271" y="213"/>
                  </a:cubicBezTo>
                  <a:cubicBezTo>
                    <a:pt x="271" y="213"/>
                    <a:pt x="270" y="212"/>
                    <a:pt x="270" y="212"/>
                  </a:cubicBezTo>
                  <a:cubicBezTo>
                    <a:pt x="270" y="212"/>
                    <a:pt x="270" y="212"/>
                    <a:pt x="270" y="212"/>
                  </a:cubicBezTo>
                  <a:cubicBezTo>
                    <a:pt x="197" y="193"/>
                    <a:pt x="197" y="193"/>
                    <a:pt x="197" y="193"/>
                  </a:cubicBezTo>
                  <a:cubicBezTo>
                    <a:pt x="194" y="192"/>
                    <a:pt x="191" y="194"/>
                    <a:pt x="191" y="197"/>
                  </a:cubicBezTo>
                  <a:cubicBezTo>
                    <a:pt x="190" y="200"/>
                    <a:pt x="192" y="202"/>
                    <a:pt x="194" y="203"/>
                  </a:cubicBezTo>
                  <a:cubicBezTo>
                    <a:pt x="260" y="220"/>
                    <a:pt x="260" y="220"/>
                    <a:pt x="260" y="220"/>
                  </a:cubicBezTo>
                  <a:cubicBezTo>
                    <a:pt x="235" y="257"/>
                    <a:pt x="193" y="282"/>
                    <a:pt x="146" y="282"/>
                  </a:cubicBezTo>
                  <a:cubicBezTo>
                    <a:pt x="71" y="282"/>
                    <a:pt x="10" y="221"/>
                    <a:pt x="10" y="146"/>
                  </a:cubicBezTo>
                  <a:cubicBezTo>
                    <a:pt x="10" y="71"/>
                    <a:pt x="71" y="10"/>
                    <a:pt x="146" y="10"/>
                  </a:cubicBezTo>
                  <a:cubicBezTo>
                    <a:pt x="221" y="10"/>
                    <a:pt x="282" y="71"/>
                    <a:pt x="282" y="146"/>
                  </a:cubicBezTo>
                  <a:cubicBezTo>
                    <a:pt x="292" y="146"/>
                    <a:pt x="292" y="146"/>
                    <a:pt x="292" y="146"/>
                  </a:cubicBezTo>
                  <a:cubicBezTo>
                    <a:pt x="292" y="65"/>
                    <a:pt x="226" y="0"/>
                    <a:pt x="146" y="0"/>
                  </a:cubicBezTo>
                  <a:cubicBezTo>
                    <a:pt x="65" y="0"/>
                    <a:pt x="0" y="65"/>
                    <a:pt x="0" y="146"/>
                  </a:cubicBezTo>
                  <a:cubicBezTo>
                    <a:pt x="0" y="226"/>
                    <a:pt x="65" y="292"/>
                    <a:pt x="146" y="292"/>
                  </a:cubicBezTo>
                  <a:cubicBezTo>
                    <a:pt x="196" y="292"/>
                    <a:pt x="240" y="267"/>
                    <a:pt x="266" y="229"/>
                  </a:cubicBezTo>
                  <a:cubicBezTo>
                    <a:pt x="282" y="291"/>
                    <a:pt x="282" y="291"/>
                    <a:pt x="282" y="291"/>
                  </a:cubicBezTo>
                  <a:cubicBezTo>
                    <a:pt x="282" y="293"/>
                    <a:pt x="285" y="294"/>
                    <a:pt x="287" y="294"/>
                  </a:cubicBezTo>
                  <a:cubicBezTo>
                    <a:pt x="287" y="294"/>
                    <a:pt x="288" y="294"/>
                    <a:pt x="288" y="294"/>
                  </a:cubicBezTo>
                  <a:cubicBezTo>
                    <a:pt x="291" y="294"/>
                    <a:pt x="293" y="291"/>
                    <a:pt x="292" y="288"/>
                  </a:cubicBezTo>
                  <a:lnTo>
                    <a:pt x="273" y="216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7"/>
            <p:cNvSpPr>
              <a:spLocks/>
            </p:cNvSpPr>
            <p:nvPr/>
          </p:nvSpPr>
          <p:spPr bwMode="auto">
            <a:xfrm>
              <a:off x="610" y="-362"/>
              <a:ext cx="692" cy="698"/>
            </a:xfrm>
            <a:custGeom>
              <a:avLst/>
              <a:gdLst>
                <a:gd name="T0" fmla="*/ 147 w 293"/>
                <a:gd name="T1" fmla="*/ 3 h 295"/>
                <a:gd name="T2" fmla="*/ 27 w 293"/>
                <a:gd name="T3" fmla="*/ 66 h 295"/>
                <a:gd name="T4" fmla="*/ 11 w 293"/>
                <a:gd name="T5" fmla="*/ 4 h 295"/>
                <a:gd name="T6" fmla="*/ 6 w 293"/>
                <a:gd name="T7" fmla="*/ 0 h 295"/>
                <a:gd name="T8" fmla="*/ 5 w 293"/>
                <a:gd name="T9" fmla="*/ 0 h 295"/>
                <a:gd name="T10" fmla="*/ 1 w 293"/>
                <a:gd name="T11" fmla="*/ 7 h 295"/>
                <a:gd name="T12" fmla="*/ 20 w 293"/>
                <a:gd name="T13" fmla="*/ 79 h 295"/>
                <a:gd name="T14" fmla="*/ 20 w 293"/>
                <a:gd name="T15" fmla="*/ 80 h 295"/>
                <a:gd name="T16" fmla="*/ 20 w 293"/>
                <a:gd name="T17" fmla="*/ 81 h 295"/>
                <a:gd name="T18" fmla="*/ 21 w 293"/>
                <a:gd name="T19" fmla="*/ 81 h 295"/>
                <a:gd name="T20" fmla="*/ 22 w 293"/>
                <a:gd name="T21" fmla="*/ 82 h 295"/>
                <a:gd name="T22" fmla="*/ 23 w 293"/>
                <a:gd name="T23" fmla="*/ 82 h 295"/>
                <a:gd name="T24" fmla="*/ 23 w 293"/>
                <a:gd name="T25" fmla="*/ 83 h 295"/>
                <a:gd name="T26" fmla="*/ 96 w 293"/>
                <a:gd name="T27" fmla="*/ 102 h 295"/>
                <a:gd name="T28" fmla="*/ 102 w 293"/>
                <a:gd name="T29" fmla="*/ 98 h 295"/>
                <a:gd name="T30" fmla="*/ 98 w 293"/>
                <a:gd name="T31" fmla="*/ 92 h 295"/>
                <a:gd name="T32" fmla="*/ 33 w 293"/>
                <a:gd name="T33" fmla="*/ 75 h 295"/>
                <a:gd name="T34" fmla="*/ 147 w 293"/>
                <a:gd name="T35" fmla="*/ 13 h 295"/>
                <a:gd name="T36" fmla="*/ 283 w 293"/>
                <a:gd name="T37" fmla="*/ 149 h 295"/>
                <a:gd name="T38" fmla="*/ 147 w 293"/>
                <a:gd name="T39" fmla="*/ 285 h 295"/>
                <a:gd name="T40" fmla="*/ 11 w 293"/>
                <a:gd name="T41" fmla="*/ 153 h 295"/>
                <a:gd name="T42" fmla="*/ 1 w 293"/>
                <a:gd name="T43" fmla="*/ 153 h 295"/>
                <a:gd name="T44" fmla="*/ 147 w 293"/>
                <a:gd name="T45" fmla="*/ 295 h 295"/>
                <a:gd name="T46" fmla="*/ 293 w 293"/>
                <a:gd name="T47" fmla="*/ 149 h 295"/>
                <a:gd name="T48" fmla="*/ 147 w 293"/>
                <a:gd name="T49" fmla="*/ 3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3" h="295">
                  <a:moveTo>
                    <a:pt x="147" y="3"/>
                  </a:moveTo>
                  <a:cubicBezTo>
                    <a:pt x="97" y="3"/>
                    <a:pt x="53" y="28"/>
                    <a:pt x="27" y="6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2"/>
                    <a:pt x="8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2" y="1"/>
                    <a:pt x="0" y="4"/>
                    <a:pt x="1" y="7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0" y="79"/>
                    <a:pt x="20" y="79"/>
                    <a:pt x="20" y="80"/>
                  </a:cubicBezTo>
                  <a:cubicBezTo>
                    <a:pt x="20" y="80"/>
                    <a:pt x="20" y="80"/>
                    <a:pt x="20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2"/>
                    <a:pt x="21" y="82"/>
                    <a:pt x="22" y="82"/>
                  </a:cubicBezTo>
                  <a:cubicBezTo>
                    <a:pt x="22" y="82"/>
                    <a:pt x="22" y="82"/>
                    <a:pt x="23" y="82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96" y="102"/>
                    <a:pt x="96" y="102"/>
                    <a:pt x="96" y="102"/>
                  </a:cubicBezTo>
                  <a:cubicBezTo>
                    <a:pt x="99" y="102"/>
                    <a:pt x="101" y="101"/>
                    <a:pt x="102" y="98"/>
                  </a:cubicBezTo>
                  <a:cubicBezTo>
                    <a:pt x="103" y="95"/>
                    <a:pt x="101" y="92"/>
                    <a:pt x="98" y="92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57" y="38"/>
                    <a:pt x="99" y="13"/>
                    <a:pt x="147" y="13"/>
                  </a:cubicBezTo>
                  <a:cubicBezTo>
                    <a:pt x="222" y="13"/>
                    <a:pt x="283" y="74"/>
                    <a:pt x="283" y="149"/>
                  </a:cubicBezTo>
                  <a:cubicBezTo>
                    <a:pt x="283" y="224"/>
                    <a:pt x="222" y="285"/>
                    <a:pt x="147" y="285"/>
                  </a:cubicBezTo>
                  <a:cubicBezTo>
                    <a:pt x="74" y="285"/>
                    <a:pt x="14" y="226"/>
                    <a:pt x="11" y="153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3" y="232"/>
                    <a:pt x="68" y="295"/>
                    <a:pt x="147" y="295"/>
                  </a:cubicBezTo>
                  <a:cubicBezTo>
                    <a:pt x="227" y="295"/>
                    <a:pt x="293" y="229"/>
                    <a:pt x="293" y="149"/>
                  </a:cubicBezTo>
                  <a:cubicBezTo>
                    <a:pt x="293" y="68"/>
                    <a:pt x="227" y="3"/>
                    <a:pt x="147" y="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08"/>
            <p:cNvSpPr>
              <a:spLocks/>
            </p:cNvSpPr>
            <p:nvPr/>
          </p:nvSpPr>
          <p:spPr bwMode="auto">
            <a:xfrm>
              <a:off x="2066" y="-374"/>
              <a:ext cx="692" cy="350"/>
            </a:xfrm>
            <a:custGeom>
              <a:avLst/>
              <a:gdLst>
                <a:gd name="T0" fmla="*/ 20 w 293"/>
                <a:gd name="T1" fmla="*/ 79 h 148"/>
                <a:gd name="T2" fmla="*/ 20 w 293"/>
                <a:gd name="T3" fmla="*/ 79 h 148"/>
                <a:gd name="T4" fmla="*/ 21 w 293"/>
                <a:gd name="T5" fmla="*/ 80 h 148"/>
                <a:gd name="T6" fmla="*/ 21 w 293"/>
                <a:gd name="T7" fmla="*/ 81 h 148"/>
                <a:gd name="T8" fmla="*/ 22 w 293"/>
                <a:gd name="T9" fmla="*/ 82 h 148"/>
                <a:gd name="T10" fmla="*/ 23 w 293"/>
                <a:gd name="T11" fmla="*/ 82 h 148"/>
                <a:gd name="T12" fmla="*/ 23 w 293"/>
                <a:gd name="T13" fmla="*/ 82 h 148"/>
                <a:gd name="T14" fmla="*/ 96 w 293"/>
                <a:gd name="T15" fmla="*/ 101 h 148"/>
                <a:gd name="T16" fmla="*/ 102 w 293"/>
                <a:gd name="T17" fmla="*/ 98 h 148"/>
                <a:gd name="T18" fmla="*/ 99 w 293"/>
                <a:gd name="T19" fmla="*/ 91 h 148"/>
                <a:gd name="T20" fmla="*/ 34 w 293"/>
                <a:gd name="T21" fmla="*/ 74 h 148"/>
                <a:gd name="T22" fmla="*/ 147 w 293"/>
                <a:gd name="T23" fmla="*/ 13 h 148"/>
                <a:gd name="T24" fmla="*/ 283 w 293"/>
                <a:gd name="T25" fmla="*/ 148 h 148"/>
                <a:gd name="T26" fmla="*/ 293 w 293"/>
                <a:gd name="T27" fmla="*/ 148 h 148"/>
                <a:gd name="T28" fmla="*/ 147 w 293"/>
                <a:gd name="T29" fmla="*/ 2 h 148"/>
                <a:gd name="T30" fmla="*/ 27 w 293"/>
                <a:gd name="T31" fmla="*/ 66 h 148"/>
                <a:gd name="T32" fmla="*/ 11 w 293"/>
                <a:gd name="T33" fmla="*/ 4 h 148"/>
                <a:gd name="T34" fmla="*/ 6 w 293"/>
                <a:gd name="T35" fmla="*/ 0 h 148"/>
                <a:gd name="T36" fmla="*/ 5 w 293"/>
                <a:gd name="T37" fmla="*/ 0 h 148"/>
                <a:gd name="T38" fmla="*/ 1 w 293"/>
                <a:gd name="T39" fmla="*/ 6 h 148"/>
                <a:gd name="T40" fmla="*/ 20 w 293"/>
                <a:gd name="T41" fmla="*/ 7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3" h="148">
                  <a:moveTo>
                    <a:pt x="20" y="79"/>
                  </a:moveTo>
                  <a:cubicBezTo>
                    <a:pt x="20" y="79"/>
                    <a:pt x="20" y="79"/>
                    <a:pt x="20" y="79"/>
                  </a:cubicBezTo>
                  <a:cubicBezTo>
                    <a:pt x="20" y="80"/>
                    <a:pt x="20" y="80"/>
                    <a:pt x="21" y="80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2" y="81"/>
                    <a:pt x="22" y="82"/>
                  </a:cubicBezTo>
                  <a:cubicBezTo>
                    <a:pt x="22" y="82"/>
                    <a:pt x="23" y="82"/>
                    <a:pt x="23" y="82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9" y="102"/>
                    <a:pt x="102" y="100"/>
                    <a:pt x="102" y="98"/>
                  </a:cubicBezTo>
                  <a:cubicBezTo>
                    <a:pt x="103" y="95"/>
                    <a:pt x="101" y="92"/>
                    <a:pt x="99" y="91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58" y="37"/>
                    <a:pt x="100" y="13"/>
                    <a:pt x="147" y="13"/>
                  </a:cubicBezTo>
                  <a:cubicBezTo>
                    <a:pt x="222" y="13"/>
                    <a:pt x="282" y="73"/>
                    <a:pt x="283" y="148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93" y="68"/>
                    <a:pt x="227" y="2"/>
                    <a:pt x="147" y="2"/>
                  </a:cubicBezTo>
                  <a:cubicBezTo>
                    <a:pt x="97" y="2"/>
                    <a:pt x="53" y="28"/>
                    <a:pt x="27" y="6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1"/>
                    <a:pt x="8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2" y="1"/>
                    <a:pt x="0" y="4"/>
                    <a:pt x="1" y="6"/>
                  </a:cubicBezTo>
                  <a:lnTo>
                    <a:pt x="20" y="79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09"/>
            <p:cNvSpPr>
              <a:spLocks/>
            </p:cNvSpPr>
            <p:nvPr/>
          </p:nvSpPr>
          <p:spPr bwMode="auto">
            <a:xfrm>
              <a:off x="2068" y="-12"/>
              <a:ext cx="700" cy="334"/>
            </a:xfrm>
            <a:custGeom>
              <a:avLst/>
              <a:gdLst>
                <a:gd name="T0" fmla="*/ 296 w 296"/>
                <a:gd name="T1" fmla="*/ 135 h 141"/>
                <a:gd name="T2" fmla="*/ 277 w 296"/>
                <a:gd name="T3" fmla="*/ 63 h 141"/>
                <a:gd name="T4" fmla="*/ 277 w 296"/>
                <a:gd name="T5" fmla="*/ 62 h 141"/>
                <a:gd name="T6" fmla="*/ 276 w 296"/>
                <a:gd name="T7" fmla="*/ 61 h 141"/>
                <a:gd name="T8" fmla="*/ 276 w 296"/>
                <a:gd name="T9" fmla="*/ 60 h 141"/>
                <a:gd name="T10" fmla="*/ 275 w 296"/>
                <a:gd name="T11" fmla="*/ 60 h 141"/>
                <a:gd name="T12" fmla="*/ 274 w 296"/>
                <a:gd name="T13" fmla="*/ 59 h 141"/>
                <a:gd name="T14" fmla="*/ 273 w 296"/>
                <a:gd name="T15" fmla="*/ 59 h 141"/>
                <a:gd name="T16" fmla="*/ 201 w 296"/>
                <a:gd name="T17" fmla="*/ 40 h 141"/>
                <a:gd name="T18" fmla="*/ 194 w 296"/>
                <a:gd name="T19" fmla="*/ 44 h 141"/>
                <a:gd name="T20" fmla="*/ 198 w 296"/>
                <a:gd name="T21" fmla="*/ 50 h 141"/>
                <a:gd name="T22" fmla="*/ 261 w 296"/>
                <a:gd name="T23" fmla="*/ 66 h 141"/>
                <a:gd name="T24" fmla="*/ 146 w 296"/>
                <a:gd name="T25" fmla="*/ 131 h 141"/>
                <a:gd name="T26" fmla="*/ 10 w 296"/>
                <a:gd name="T27" fmla="*/ 0 h 141"/>
                <a:gd name="T28" fmla="*/ 0 w 296"/>
                <a:gd name="T29" fmla="*/ 0 h 141"/>
                <a:gd name="T30" fmla="*/ 146 w 296"/>
                <a:gd name="T31" fmla="*/ 141 h 141"/>
                <a:gd name="T32" fmla="*/ 269 w 296"/>
                <a:gd name="T33" fmla="*/ 73 h 141"/>
                <a:gd name="T34" fmla="*/ 286 w 296"/>
                <a:gd name="T35" fmla="*/ 138 h 141"/>
                <a:gd name="T36" fmla="*/ 291 w 296"/>
                <a:gd name="T37" fmla="*/ 141 h 141"/>
                <a:gd name="T38" fmla="*/ 292 w 296"/>
                <a:gd name="T39" fmla="*/ 141 h 141"/>
                <a:gd name="T40" fmla="*/ 296 w 296"/>
                <a:gd name="T41" fmla="*/ 13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6" h="141">
                  <a:moveTo>
                    <a:pt x="296" y="135"/>
                  </a:moveTo>
                  <a:cubicBezTo>
                    <a:pt x="277" y="63"/>
                    <a:pt x="277" y="63"/>
                    <a:pt x="277" y="63"/>
                  </a:cubicBezTo>
                  <a:cubicBezTo>
                    <a:pt x="277" y="62"/>
                    <a:pt x="277" y="62"/>
                    <a:pt x="277" y="62"/>
                  </a:cubicBezTo>
                  <a:cubicBezTo>
                    <a:pt x="277" y="62"/>
                    <a:pt x="276" y="61"/>
                    <a:pt x="276" y="61"/>
                  </a:cubicBezTo>
                  <a:cubicBezTo>
                    <a:pt x="276" y="61"/>
                    <a:pt x="276" y="61"/>
                    <a:pt x="276" y="60"/>
                  </a:cubicBezTo>
                  <a:cubicBezTo>
                    <a:pt x="275" y="60"/>
                    <a:pt x="275" y="60"/>
                    <a:pt x="275" y="60"/>
                  </a:cubicBezTo>
                  <a:cubicBezTo>
                    <a:pt x="275" y="60"/>
                    <a:pt x="274" y="59"/>
                    <a:pt x="274" y="59"/>
                  </a:cubicBezTo>
                  <a:cubicBezTo>
                    <a:pt x="274" y="59"/>
                    <a:pt x="274" y="59"/>
                    <a:pt x="273" y="59"/>
                  </a:cubicBezTo>
                  <a:cubicBezTo>
                    <a:pt x="201" y="40"/>
                    <a:pt x="201" y="40"/>
                    <a:pt x="201" y="40"/>
                  </a:cubicBezTo>
                  <a:cubicBezTo>
                    <a:pt x="198" y="39"/>
                    <a:pt x="195" y="41"/>
                    <a:pt x="194" y="44"/>
                  </a:cubicBezTo>
                  <a:cubicBezTo>
                    <a:pt x="194" y="47"/>
                    <a:pt x="195" y="49"/>
                    <a:pt x="198" y="50"/>
                  </a:cubicBezTo>
                  <a:cubicBezTo>
                    <a:pt x="261" y="66"/>
                    <a:pt x="261" y="66"/>
                    <a:pt x="261" y="66"/>
                  </a:cubicBezTo>
                  <a:cubicBezTo>
                    <a:pt x="237" y="105"/>
                    <a:pt x="195" y="131"/>
                    <a:pt x="146" y="131"/>
                  </a:cubicBezTo>
                  <a:cubicBezTo>
                    <a:pt x="73" y="131"/>
                    <a:pt x="13" y="73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78"/>
                    <a:pt x="67" y="141"/>
                    <a:pt x="146" y="141"/>
                  </a:cubicBezTo>
                  <a:cubicBezTo>
                    <a:pt x="198" y="141"/>
                    <a:pt x="243" y="114"/>
                    <a:pt x="269" y="73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40"/>
                    <a:pt x="288" y="141"/>
                    <a:pt x="291" y="141"/>
                  </a:cubicBezTo>
                  <a:cubicBezTo>
                    <a:pt x="291" y="141"/>
                    <a:pt x="291" y="141"/>
                    <a:pt x="292" y="141"/>
                  </a:cubicBezTo>
                  <a:cubicBezTo>
                    <a:pt x="295" y="141"/>
                    <a:pt x="296" y="138"/>
                    <a:pt x="296" y="13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0"/>
            <p:cNvSpPr>
              <a:spLocks/>
            </p:cNvSpPr>
            <p:nvPr/>
          </p:nvSpPr>
          <p:spPr bwMode="auto">
            <a:xfrm>
              <a:off x="3619" y="-376"/>
              <a:ext cx="586" cy="527"/>
            </a:xfrm>
            <a:custGeom>
              <a:avLst/>
              <a:gdLst>
                <a:gd name="T0" fmla="*/ 246 w 248"/>
                <a:gd name="T1" fmla="*/ 177 h 223"/>
                <a:gd name="T2" fmla="*/ 245 w 248"/>
                <a:gd name="T3" fmla="*/ 176 h 223"/>
                <a:gd name="T4" fmla="*/ 239 w 248"/>
                <a:gd name="T5" fmla="*/ 175 h 223"/>
                <a:gd name="T6" fmla="*/ 180 w 248"/>
                <a:gd name="T7" fmla="*/ 209 h 223"/>
                <a:gd name="T8" fmla="*/ 180 w 248"/>
                <a:gd name="T9" fmla="*/ 21 h 223"/>
                <a:gd name="T10" fmla="*/ 162 w 248"/>
                <a:gd name="T11" fmla="*/ 0 h 223"/>
                <a:gd name="T12" fmla="*/ 23 w 248"/>
                <a:gd name="T13" fmla="*/ 0 h 223"/>
                <a:gd name="T14" fmla="*/ 0 w 248"/>
                <a:gd name="T15" fmla="*/ 21 h 223"/>
                <a:gd name="T16" fmla="*/ 0 w 248"/>
                <a:gd name="T17" fmla="*/ 42 h 223"/>
                <a:gd name="T18" fmla="*/ 11 w 248"/>
                <a:gd name="T19" fmla="*/ 42 h 223"/>
                <a:gd name="T20" fmla="*/ 11 w 248"/>
                <a:gd name="T21" fmla="*/ 21 h 223"/>
                <a:gd name="T22" fmla="*/ 23 w 248"/>
                <a:gd name="T23" fmla="*/ 11 h 223"/>
                <a:gd name="T24" fmla="*/ 162 w 248"/>
                <a:gd name="T25" fmla="*/ 11 h 223"/>
                <a:gd name="T26" fmla="*/ 170 w 248"/>
                <a:gd name="T27" fmla="*/ 21 h 223"/>
                <a:gd name="T28" fmla="*/ 170 w 248"/>
                <a:gd name="T29" fmla="*/ 208 h 223"/>
                <a:gd name="T30" fmla="*/ 115 w 248"/>
                <a:gd name="T31" fmla="*/ 175 h 223"/>
                <a:gd name="T32" fmla="*/ 108 w 248"/>
                <a:gd name="T33" fmla="*/ 177 h 223"/>
                <a:gd name="T34" fmla="*/ 110 w 248"/>
                <a:gd name="T35" fmla="*/ 184 h 223"/>
                <a:gd name="T36" fmla="*/ 175 w 248"/>
                <a:gd name="T37" fmla="*/ 222 h 223"/>
                <a:gd name="T38" fmla="*/ 175 w 248"/>
                <a:gd name="T39" fmla="*/ 222 h 223"/>
                <a:gd name="T40" fmla="*/ 176 w 248"/>
                <a:gd name="T41" fmla="*/ 223 h 223"/>
                <a:gd name="T42" fmla="*/ 177 w 248"/>
                <a:gd name="T43" fmla="*/ 223 h 223"/>
                <a:gd name="T44" fmla="*/ 178 w 248"/>
                <a:gd name="T45" fmla="*/ 223 h 223"/>
                <a:gd name="T46" fmla="*/ 179 w 248"/>
                <a:gd name="T47" fmla="*/ 222 h 223"/>
                <a:gd name="T48" fmla="*/ 180 w 248"/>
                <a:gd name="T49" fmla="*/ 222 h 223"/>
                <a:gd name="T50" fmla="*/ 244 w 248"/>
                <a:gd name="T51" fmla="*/ 184 h 223"/>
                <a:gd name="T52" fmla="*/ 246 w 248"/>
                <a:gd name="T53" fmla="*/ 17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8" h="223">
                  <a:moveTo>
                    <a:pt x="246" y="177"/>
                  </a:moveTo>
                  <a:cubicBezTo>
                    <a:pt x="246" y="177"/>
                    <a:pt x="246" y="176"/>
                    <a:pt x="245" y="176"/>
                  </a:cubicBezTo>
                  <a:cubicBezTo>
                    <a:pt x="244" y="174"/>
                    <a:pt x="241" y="174"/>
                    <a:pt x="239" y="175"/>
                  </a:cubicBezTo>
                  <a:cubicBezTo>
                    <a:pt x="180" y="209"/>
                    <a:pt x="180" y="209"/>
                    <a:pt x="180" y="209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0" y="10"/>
                    <a:pt x="173" y="0"/>
                    <a:pt x="16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2" y="0"/>
                    <a:pt x="0" y="10"/>
                    <a:pt x="0" y="2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15"/>
                    <a:pt x="18" y="11"/>
                    <a:pt x="23" y="11"/>
                  </a:cubicBezTo>
                  <a:cubicBezTo>
                    <a:pt x="162" y="11"/>
                    <a:pt x="162" y="11"/>
                    <a:pt x="162" y="11"/>
                  </a:cubicBezTo>
                  <a:cubicBezTo>
                    <a:pt x="167" y="11"/>
                    <a:pt x="170" y="15"/>
                    <a:pt x="170" y="21"/>
                  </a:cubicBezTo>
                  <a:cubicBezTo>
                    <a:pt x="170" y="208"/>
                    <a:pt x="170" y="208"/>
                    <a:pt x="170" y="208"/>
                  </a:cubicBezTo>
                  <a:cubicBezTo>
                    <a:pt x="115" y="175"/>
                    <a:pt x="115" y="175"/>
                    <a:pt x="115" y="175"/>
                  </a:cubicBezTo>
                  <a:cubicBezTo>
                    <a:pt x="113" y="174"/>
                    <a:pt x="110" y="175"/>
                    <a:pt x="108" y="177"/>
                  </a:cubicBezTo>
                  <a:cubicBezTo>
                    <a:pt x="107" y="179"/>
                    <a:pt x="108" y="183"/>
                    <a:pt x="110" y="184"/>
                  </a:cubicBezTo>
                  <a:cubicBezTo>
                    <a:pt x="175" y="222"/>
                    <a:pt x="175" y="222"/>
                    <a:pt x="175" y="222"/>
                  </a:cubicBezTo>
                  <a:cubicBezTo>
                    <a:pt x="175" y="222"/>
                    <a:pt x="175" y="222"/>
                    <a:pt x="175" y="222"/>
                  </a:cubicBezTo>
                  <a:cubicBezTo>
                    <a:pt x="176" y="222"/>
                    <a:pt x="176" y="223"/>
                    <a:pt x="176" y="223"/>
                  </a:cubicBezTo>
                  <a:cubicBezTo>
                    <a:pt x="177" y="223"/>
                    <a:pt x="177" y="223"/>
                    <a:pt x="177" y="223"/>
                  </a:cubicBezTo>
                  <a:cubicBezTo>
                    <a:pt x="178" y="223"/>
                    <a:pt x="178" y="223"/>
                    <a:pt x="178" y="223"/>
                  </a:cubicBezTo>
                  <a:cubicBezTo>
                    <a:pt x="179" y="223"/>
                    <a:pt x="179" y="222"/>
                    <a:pt x="179" y="222"/>
                  </a:cubicBezTo>
                  <a:cubicBezTo>
                    <a:pt x="179" y="222"/>
                    <a:pt x="180" y="222"/>
                    <a:pt x="180" y="222"/>
                  </a:cubicBezTo>
                  <a:cubicBezTo>
                    <a:pt x="244" y="184"/>
                    <a:pt x="244" y="184"/>
                    <a:pt x="244" y="184"/>
                  </a:cubicBezTo>
                  <a:cubicBezTo>
                    <a:pt x="247" y="183"/>
                    <a:pt x="248" y="180"/>
                    <a:pt x="246" y="17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1"/>
            <p:cNvSpPr>
              <a:spLocks/>
            </p:cNvSpPr>
            <p:nvPr/>
          </p:nvSpPr>
          <p:spPr bwMode="auto">
            <a:xfrm>
              <a:off x="3472" y="-206"/>
              <a:ext cx="572" cy="511"/>
            </a:xfrm>
            <a:custGeom>
              <a:avLst/>
              <a:gdLst>
                <a:gd name="T0" fmla="*/ 232 w 242"/>
                <a:gd name="T1" fmla="*/ 196 h 216"/>
                <a:gd name="T2" fmla="*/ 224 w 242"/>
                <a:gd name="T3" fmla="*/ 206 h 216"/>
                <a:gd name="T4" fmla="*/ 85 w 242"/>
                <a:gd name="T5" fmla="*/ 206 h 216"/>
                <a:gd name="T6" fmla="*/ 73 w 242"/>
                <a:gd name="T7" fmla="*/ 192 h 216"/>
                <a:gd name="T8" fmla="*/ 73 w 242"/>
                <a:gd name="T9" fmla="*/ 14 h 216"/>
                <a:gd name="T10" fmla="*/ 132 w 242"/>
                <a:gd name="T11" fmla="*/ 47 h 216"/>
                <a:gd name="T12" fmla="*/ 139 w 242"/>
                <a:gd name="T13" fmla="*/ 47 h 216"/>
                <a:gd name="T14" fmla="*/ 139 w 242"/>
                <a:gd name="T15" fmla="*/ 46 h 216"/>
                <a:gd name="T16" fmla="*/ 138 w 242"/>
                <a:gd name="T17" fmla="*/ 39 h 216"/>
                <a:gd name="T18" fmla="*/ 73 w 242"/>
                <a:gd name="T19" fmla="*/ 1 h 216"/>
                <a:gd name="T20" fmla="*/ 73 w 242"/>
                <a:gd name="T21" fmla="*/ 0 h 216"/>
                <a:gd name="T22" fmla="*/ 72 w 242"/>
                <a:gd name="T23" fmla="*/ 0 h 216"/>
                <a:gd name="T24" fmla="*/ 71 w 242"/>
                <a:gd name="T25" fmla="*/ 0 h 216"/>
                <a:gd name="T26" fmla="*/ 70 w 242"/>
                <a:gd name="T27" fmla="*/ 0 h 216"/>
                <a:gd name="T28" fmla="*/ 69 w 242"/>
                <a:gd name="T29" fmla="*/ 0 h 216"/>
                <a:gd name="T30" fmla="*/ 68 w 242"/>
                <a:gd name="T31" fmla="*/ 1 h 216"/>
                <a:gd name="T32" fmla="*/ 3 w 242"/>
                <a:gd name="T33" fmla="*/ 39 h 216"/>
                <a:gd name="T34" fmla="*/ 2 w 242"/>
                <a:gd name="T35" fmla="*/ 46 h 216"/>
                <a:gd name="T36" fmla="*/ 9 w 242"/>
                <a:gd name="T37" fmla="*/ 47 h 216"/>
                <a:gd name="T38" fmla="*/ 62 w 242"/>
                <a:gd name="T39" fmla="*/ 14 h 216"/>
                <a:gd name="T40" fmla="*/ 62 w 242"/>
                <a:gd name="T41" fmla="*/ 196 h 216"/>
                <a:gd name="T42" fmla="*/ 85 w 242"/>
                <a:gd name="T43" fmla="*/ 216 h 216"/>
                <a:gd name="T44" fmla="*/ 224 w 242"/>
                <a:gd name="T45" fmla="*/ 216 h 216"/>
                <a:gd name="T46" fmla="*/ 242 w 242"/>
                <a:gd name="T47" fmla="*/ 196 h 216"/>
                <a:gd name="T48" fmla="*/ 242 w 242"/>
                <a:gd name="T49" fmla="*/ 181 h 216"/>
                <a:gd name="T50" fmla="*/ 232 w 242"/>
                <a:gd name="T51" fmla="*/ 181 h 216"/>
                <a:gd name="T52" fmla="*/ 232 w 242"/>
                <a:gd name="T53" fmla="*/ 19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2" h="216">
                  <a:moveTo>
                    <a:pt x="232" y="196"/>
                  </a:moveTo>
                  <a:cubicBezTo>
                    <a:pt x="232" y="201"/>
                    <a:pt x="229" y="206"/>
                    <a:pt x="224" y="206"/>
                  </a:cubicBezTo>
                  <a:cubicBezTo>
                    <a:pt x="85" y="206"/>
                    <a:pt x="85" y="206"/>
                    <a:pt x="85" y="206"/>
                  </a:cubicBezTo>
                  <a:cubicBezTo>
                    <a:pt x="80" y="206"/>
                    <a:pt x="73" y="198"/>
                    <a:pt x="73" y="192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4" y="49"/>
                    <a:pt x="137" y="48"/>
                    <a:pt x="139" y="47"/>
                  </a:cubicBezTo>
                  <a:cubicBezTo>
                    <a:pt x="139" y="46"/>
                    <a:pt x="139" y="46"/>
                    <a:pt x="139" y="46"/>
                  </a:cubicBezTo>
                  <a:cubicBezTo>
                    <a:pt x="141" y="43"/>
                    <a:pt x="140" y="40"/>
                    <a:pt x="138" y="39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8" y="0"/>
                    <a:pt x="68" y="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" y="40"/>
                    <a:pt x="0" y="43"/>
                    <a:pt x="2" y="46"/>
                  </a:cubicBezTo>
                  <a:cubicBezTo>
                    <a:pt x="3" y="48"/>
                    <a:pt x="6" y="49"/>
                    <a:pt x="9" y="47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96"/>
                    <a:pt x="62" y="196"/>
                    <a:pt x="62" y="196"/>
                  </a:cubicBezTo>
                  <a:cubicBezTo>
                    <a:pt x="62" y="207"/>
                    <a:pt x="74" y="216"/>
                    <a:pt x="85" y="216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35" y="216"/>
                    <a:pt x="242" y="207"/>
                    <a:pt x="242" y="196"/>
                  </a:cubicBezTo>
                  <a:cubicBezTo>
                    <a:pt x="242" y="181"/>
                    <a:pt x="242" y="181"/>
                    <a:pt x="242" y="181"/>
                  </a:cubicBezTo>
                  <a:cubicBezTo>
                    <a:pt x="232" y="181"/>
                    <a:pt x="232" y="181"/>
                    <a:pt x="232" y="181"/>
                  </a:cubicBezTo>
                  <a:lnTo>
                    <a:pt x="232" y="196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2"/>
            <p:cNvSpPr>
              <a:spLocks/>
            </p:cNvSpPr>
            <p:nvPr/>
          </p:nvSpPr>
          <p:spPr bwMode="auto">
            <a:xfrm>
              <a:off x="5125" y="-242"/>
              <a:ext cx="529" cy="573"/>
            </a:xfrm>
            <a:custGeom>
              <a:avLst/>
              <a:gdLst>
                <a:gd name="T0" fmla="*/ 205 w 224"/>
                <a:gd name="T1" fmla="*/ 0 h 242"/>
                <a:gd name="T2" fmla="*/ 183 w 224"/>
                <a:gd name="T3" fmla="*/ 0 h 242"/>
                <a:gd name="T4" fmla="*/ 183 w 224"/>
                <a:gd name="T5" fmla="*/ 10 h 242"/>
                <a:gd name="T6" fmla="*/ 205 w 224"/>
                <a:gd name="T7" fmla="*/ 10 h 242"/>
                <a:gd name="T8" fmla="*/ 214 w 224"/>
                <a:gd name="T9" fmla="*/ 20 h 242"/>
                <a:gd name="T10" fmla="*/ 214 w 224"/>
                <a:gd name="T11" fmla="*/ 157 h 242"/>
                <a:gd name="T12" fmla="*/ 200 w 224"/>
                <a:gd name="T13" fmla="*/ 164 h 242"/>
                <a:gd name="T14" fmla="*/ 14 w 224"/>
                <a:gd name="T15" fmla="*/ 164 h 242"/>
                <a:gd name="T16" fmla="*/ 47 w 224"/>
                <a:gd name="T17" fmla="*/ 110 h 242"/>
                <a:gd name="T18" fmla="*/ 45 w 224"/>
                <a:gd name="T19" fmla="*/ 103 h 242"/>
                <a:gd name="T20" fmla="*/ 38 w 224"/>
                <a:gd name="T21" fmla="*/ 105 h 242"/>
                <a:gd name="T22" fmla="*/ 0 w 224"/>
                <a:gd name="T23" fmla="*/ 170 h 242"/>
                <a:gd name="T24" fmla="*/ 0 w 224"/>
                <a:gd name="T25" fmla="*/ 170 h 242"/>
                <a:gd name="T26" fmla="*/ 0 w 224"/>
                <a:gd name="T27" fmla="*/ 171 h 242"/>
                <a:gd name="T28" fmla="*/ 0 w 224"/>
                <a:gd name="T29" fmla="*/ 172 h 242"/>
                <a:gd name="T30" fmla="*/ 0 w 224"/>
                <a:gd name="T31" fmla="*/ 173 h 242"/>
                <a:gd name="T32" fmla="*/ 0 w 224"/>
                <a:gd name="T33" fmla="*/ 174 h 242"/>
                <a:gd name="T34" fmla="*/ 0 w 224"/>
                <a:gd name="T35" fmla="*/ 175 h 242"/>
                <a:gd name="T36" fmla="*/ 38 w 224"/>
                <a:gd name="T37" fmla="*/ 239 h 242"/>
                <a:gd name="T38" fmla="*/ 45 w 224"/>
                <a:gd name="T39" fmla="*/ 241 h 242"/>
                <a:gd name="T40" fmla="*/ 46 w 224"/>
                <a:gd name="T41" fmla="*/ 240 h 242"/>
                <a:gd name="T42" fmla="*/ 47 w 224"/>
                <a:gd name="T43" fmla="*/ 234 h 242"/>
                <a:gd name="T44" fmla="*/ 13 w 224"/>
                <a:gd name="T45" fmla="*/ 174 h 242"/>
                <a:gd name="T46" fmla="*/ 200 w 224"/>
                <a:gd name="T47" fmla="*/ 174 h 242"/>
                <a:gd name="T48" fmla="*/ 224 w 224"/>
                <a:gd name="T49" fmla="*/ 157 h 242"/>
                <a:gd name="T50" fmla="*/ 224 w 224"/>
                <a:gd name="T51" fmla="*/ 20 h 242"/>
                <a:gd name="T52" fmla="*/ 205 w 224"/>
                <a:gd name="T5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4" h="242">
                  <a:moveTo>
                    <a:pt x="205" y="0"/>
                  </a:moveTo>
                  <a:cubicBezTo>
                    <a:pt x="183" y="0"/>
                    <a:pt x="183" y="0"/>
                    <a:pt x="183" y="0"/>
                  </a:cubicBezTo>
                  <a:cubicBezTo>
                    <a:pt x="183" y="10"/>
                    <a:pt x="183" y="10"/>
                    <a:pt x="183" y="10"/>
                  </a:cubicBezTo>
                  <a:cubicBezTo>
                    <a:pt x="205" y="10"/>
                    <a:pt x="205" y="10"/>
                    <a:pt x="205" y="10"/>
                  </a:cubicBezTo>
                  <a:cubicBezTo>
                    <a:pt x="210" y="10"/>
                    <a:pt x="214" y="15"/>
                    <a:pt x="214" y="20"/>
                  </a:cubicBezTo>
                  <a:cubicBezTo>
                    <a:pt x="214" y="157"/>
                    <a:pt x="214" y="157"/>
                    <a:pt x="214" y="157"/>
                  </a:cubicBezTo>
                  <a:cubicBezTo>
                    <a:pt x="214" y="163"/>
                    <a:pt x="205" y="164"/>
                    <a:pt x="200" y="164"/>
                  </a:cubicBezTo>
                  <a:cubicBezTo>
                    <a:pt x="14" y="164"/>
                    <a:pt x="14" y="164"/>
                    <a:pt x="14" y="164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9" y="108"/>
                    <a:pt x="48" y="105"/>
                    <a:pt x="45" y="103"/>
                  </a:cubicBezTo>
                  <a:cubicBezTo>
                    <a:pt x="43" y="102"/>
                    <a:pt x="40" y="103"/>
                    <a:pt x="38" y="105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5"/>
                    <a:pt x="0" y="175"/>
                  </a:cubicBezTo>
                  <a:cubicBezTo>
                    <a:pt x="38" y="239"/>
                    <a:pt x="38" y="239"/>
                    <a:pt x="38" y="239"/>
                  </a:cubicBezTo>
                  <a:cubicBezTo>
                    <a:pt x="40" y="242"/>
                    <a:pt x="43" y="242"/>
                    <a:pt x="45" y="241"/>
                  </a:cubicBezTo>
                  <a:cubicBezTo>
                    <a:pt x="46" y="241"/>
                    <a:pt x="46" y="241"/>
                    <a:pt x="46" y="240"/>
                  </a:cubicBezTo>
                  <a:cubicBezTo>
                    <a:pt x="48" y="239"/>
                    <a:pt x="48" y="236"/>
                    <a:pt x="47" y="23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200" y="174"/>
                    <a:pt x="200" y="174"/>
                    <a:pt x="200" y="174"/>
                  </a:cubicBezTo>
                  <a:cubicBezTo>
                    <a:pt x="211" y="174"/>
                    <a:pt x="224" y="168"/>
                    <a:pt x="224" y="157"/>
                  </a:cubicBezTo>
                  <a:cubicBezTo>
                    <a:pt x="224" y="20"/>
                    <a:pt x="224" y="20"/>
                    <a:pt x="224" y="20"/>
                  </a:cubicBezTo>
                  <a:cubicBezTo>
                    <a:pt x="224" y="9"/>
                    <a:pt x="216" y="0"/>
                    <a:pt x="20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3"/>
            <p:cNvSpPr>
              <a:spLocks/>
            </p:cNvSpPr>
            <p:nvPr/>
          </p:nvSpPr>
          <p:spPr bwMode="auto">
            <a:xfrm>
              <a:off x="4952" y="-386"/>
              <a:ext cx="527" cy="556"/>
            </a:xfrm>
            <a:custGeom>
              <a:avLst/>
              <a:gdLst>
                <a:gd name="T0" fmla="*/ 10 w 223"/>
                <a:gd name="T1" fmla="*/ 218 h 235"/>
                <a:gd name="T2" fmla="*/ 10 w 223"/>
                <a:gd name="T3" fmla="*/ 81 h 235"/>
                <a:gd name="T4" fmla="*/ 20 w 223"/>
                <a:gd name="T5" fmla="*/ 71 h 235"/>
                <a:gd name="T6" fmla="*/ 210 w 223"/>
                <a:gd name="T7" fmla="*/ 71 h 235"/>
                <a:gd name="T8" fmla="*/ 176 w 223"/>
                <a:gd name="T9" fmla="*/ 132 h 235"/>
                <a:gd name="T10" fmla="*/ 177 w 223"/>
                <a:gd name="T11" fmla="*/ 139 h 235"/>
                <a:gd name="T12" fmla="*/ 178 w 223"/>
                <a:gd name="T13" fmla="*/ 139 h 235"/>
                <a:gd name="T14" fmla="*/ 185 w 223"/>
                <a:gd name="T15" fmla="*/ 137 h 235"/>
                <a:gd name="T16" fmla="*/ 223 w 223"/>
                <a:gd name="T17" fmla="*/ 69 h 235"/>
                <a:gd name="T18" fmla="*/ 223 w 223"/>
                <a:gd name="T19" fmla="*/ 69 h 235"/>
                <a:gd name="T20" fmla="*/ 223 w 223"/>
                <a:gd name="T21" fmla="*/ 68 h 235"/>
                <a:gd name="T22" fmla="*/ 223 w 223"/>
                <a:gd name="T23" fmla="*/ 67 h 235"/>
                <a:gd name="T24" fmla="*/ 223 w 223"/>
                <a:gd name="T25" fmla="*/ 66 h 235"/>
                <a:gd name="T26" fmla="*/ 223 w 223"/>
                <a:gd name="T27" fmla="*/ 65 h 235"/>
                <a:gd name="T28" fmla="*/ 223 w 223"/>
                <a:gd name="T29" fmla="*/ 64 h 235"/>
                <a:gd name="T30" fmla="*/ 185 w 223"/>
                <a:gd name="T31" fmla="*/ 3 h 235"/>
                <a:gd name="T32" fmla="*/ 178 w 223"/>
                <a:gd name="T33" fmla="*/ 1 h 235"/>
                <a:gd name="T34" fmla="*/ 176 w 223"/>
                <a:gd name="T35" fmla="*/ 9 h 235"/>
                <a:gd name="T36" fmla="*/ 209 w 223"/>
                <a:gd name="T37" fmla="*/ 61 h 235"/>
                <a:gd name="T38" fmla="*/ 20 w 223"/>
                <a:gd name="T39" fmla="*/ 61 h 235"/>
                <a:gd name="T40" fmla="*/ 0 w 223"/>
                <a:gd name="T41" fmla="*/ 81 h 235"/>
                <a:gd name="T42" fmla="*/ 0 w 223"/>
                <a:gd name="T43" fmla="*/ 218 h 235"/>
                <a:gd name="T44" fmla="*/ 20 w 223"/>
                <a:gd name="T45" fmla="*/ 235 h 235"/>
                <a:gd name="T46" fmla="*/ 41 w 223"/>
                <a:gd name="T47" fmla="*/ 235 h 235"/>
                <a:gd name="T48" fmla="*/ 41 w 223"/>
                <a:gd name="T49" fmla="*/ 225 h 235"/>
                <a:gd name="T50" fmla="*/ 20 w 223"/>
                <a:gd name="T51" fmla="*/ 225 h 235"/>
                <a:gd name="T52" fmla="*/ 10 w 223"/>
                <a:gd name="T53" fmla="*/ 2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3" h="235">
                  <a:moveTo>
                    <a:pt x="10" y="218"/>
                  </a:moveTo>
                  <a:cubicBezTo>
                    <a:pt x="10" y="81"/>
                    <a:pt x="10" y="81"/>
                    <a:pt x="10" y="81"/>
                  </a:cubicBezTo>
                  <a:cubicBezTo>
                    <a:pt x="10" y="76"/>
                    <a:pt x="15" y="71"/>
                    <a:pt x="20" y="71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176" y="132"/>
                    <a:pt x="176" y="132"/>
                    <a:pt x="176" y="132"/>
                  </a:cubicBezTo>
                  <a:cubicBezTo>
                    <a:pt x="175" y="134"/>
                    <a:pt x="175" y="137"/>
                    <a:pt x="177" y="139"/>
                  </a:cubicBezTo>
                  <a:cubicBezTo>
                    <a:pt x="177" y="139"/>
                    <a:pt x="177" y="139"/>
                    <a:pt x="178" y="139"/>
                  </a:cubicBezTo>
                  <a:cubicBezTo>
                    <a:pt x="180" y="141"/>
                    <a:pt x="183" y="140"/>
                    <a:pt x="185" y="137"/>
                  </a:cubicBezTo>
                  <a:cubicBezTo>
                    <a:pt x="223" y="69"/>
                    <a:pt x="223" y="69"/>
                    <a:pt x="223" y="69"/>
                  </a:cubicBezTo>
                  <a:cubicBezTo>
                    <a:pt x="223" y="69"/>
                    <a:pt x="223" y="69"/>
                    <a:pt x="223" y="69"/>
                  </a:cubicBezTo>
                  <a:cubicBezTo>
                    <a:pt x="223" y="68"/>
                    <a:pt x="223" y="68"/>
                    <a:pt x="223" y="68"/>
                  </a:cubicBezTo>
                  <a:cubicBezTo>
                    <a:pt x="223" y="68"/>
                    <a:pt x="223" y="67"/>
                    <a:pt x="223" y="67"/>
                  </a:cubicBezTo>
                  <a:cubicBezTo>
                    <a:pt x="223" y="67"/>
                    <a:pt x="223" y="66"/>
                    <a:pt x="223" y="66"/>
                  </a:cubicBezTo>
                  <a:cubicBezTo>
                    <a:pt x="223" y="66"/>
                    <a:pt x="223" y="65"/>
                    <a:pt x="223" y="65"/>
                  </a:cubicBezTo>
                  <a:cubicBezTo>
                    <a:pt x="223" y="65"/>
                    <a:pt x="223" y="64"/>
                    <a:pt x="223" y="64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3" y="1"/>
                    <a:pt x="180" y="0"/>
                    <a:pt x="178" y="1"/>
                  </a:cubicBezTo>
                  <a:cubicBezTo>
                    <a:pt x="175" y="3"/>
                    <a:pt x="174" y="6"/>
                    <a:pt x="176" y="9"/>
                  </a:cubicBezTo>
                  <a:cubicBezTo>
                    <a:pt x="209" y="61"/>
                    <a:pt x="209" y="61"/>
                    <a:pt x="20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9" y="61"/>
                    <a:pt x="0" y="70"/>
                    <a:pt x="0" y="81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29"/>
                    <a:pt x="9" y="235"/>
                    <a:pt x="20" y="235"/>
                  </a:cubicBezTo>
                  <a:cubicBezTo>
                    <a:pt x="41" y="235"/>
                    <a:pt x="41" y="235"/>
                    <a:pt x="41" y="23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20" y="225"/>
                    <a:pt x="20" y="225"/>
                    <a:pt x="20" y="225"/>
                  </a:cubicBezTo>
                  <a:cubicBezTo>
                    <a:pt x="15" y="225"/>
                    <a:pt x="10" y="224"/>
                    <a:pt x="10" y="21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4"/>
            <p:cNvSpPr>
              <a:spLocks/>
            </p:cNvSpPr>
            <p:nvPr/>
          </p:nvSpPr>
          <p:spPr bwMode="auto">
            <a:xfrm>
              <a:off x="6418" y="-277"/>
              <a:ext cx="692" cy="502"/>
            </a:xfrm>
            <a:custGeom>
              <a:avLst/>
              <a:gdLst>
                <a:gd name="T0" fmla="*/ 217 w 293"/>
                <a:gd name="T1" fmla="*/ 33 h 212"/>
                <a:gd name="T2" fmla="*/ 141 w 293"/>
                <a:gd name="T3" fmla="*/ 108 h 212"/>
                <a:gd name="T4" fmla="*/ 141 w 293"/>
                <a:gd name="T5" fmla="*/ 108 h 212"/>
                <a:gd name="T6" fmla="*/ 141 w 293"/>
                <a:gd name="T7" fmla="*/ 108 h 212"/>
                <a:gd name="T8" fmla="*/ 76 w 293"/>
                <a:gd name="T9" fmla="*/ 174 h 212"/>
                <a:gd name="T10" fmla="*/ 10 w 293"/>
                <a:gd name="T11" fmla="*/ 108 h 212"/>
                <a:gd name="T12" fmla="*/ 76 w 293"/>
                <a:gd name="T13" fmla="*/ 43 h 212"/>
                <a:gd name="T14" fmla="*/ 100 w 293"/>
                <a:gd name="T15" fmla="*/ 48 h 212"/>
                <a:gd name="T16" fmla="*/ 74 w 293"/>
                <a:gd name="T17" fmla="*/ 70 h 212"/>
                <a:gd name="T18" fmla="*/ 74 w 293"/>
                <a:gd name="T19" fmla="*/ 77 h 212"/>
                <a:gd name="T20" fmla="*/ 78 w 293"/>
                <a:gd name="T21" fmla="*/ 79 h 212"/>
                <a:gd name="T22" fmla="*/ 81 w 293"/>
                <a:gd name="T23" fmla="*/ 77 h 212"/>
                <a:gd name="T24" fmla="*/ 113 w 293"/>
                <a:gd name="T25" fmla="*/ 51 h 212"/>
                <a:gd name="T26" fmla="*/ 113 w 293"/>
                <a:gd name="T27" fmla="*/ 50 h 212"/>
                <a:gd name="T28" fmla="*/ 114 w 293"/>
                <a:gd name="T29" fmla="*/ 49 h 212"/>
                <a:gd name="T30" fmla="*/ 114 w 293"/>
                <a:gd name="T31" fmla="*/ 49 h 212"/>
                <a:gd name="T32" fmla="*/ 115 w 293"/>
                <a:gd name="T33" fmla="*/ 48 h 212"/>
                <a:gd name="T34" fmla="*/ 115 w 293"/>
                <a:gd name="T35" fmla="*/ 47 h 212"/>
                <a:gd name="T36" fmla="*/ 115 w 293"/>
                <a:gd name="T37" fmla="*/ 46 h 212"/>
                <a:gd name="T38" fmla="*/ 107 w 293"/>
                <a:gd name="T39" fmla="*/ 5 h 212"/>
                <a:gd name="T40" fmla="*/ 101 w 293"/>
                <a:gd name="T41" fmla="*/ 1 h 212"/>
                <a:gd name="T42" fmla="*/ 97 w 293"/>
                <a:gd name="T43" fmla="*/ 7 h 212"/>
                <a:gd name="T44" fmla="*/ 103 w 293"/>
                <a:gd name="T45" fmla="*/ 38 h 212"/>
                <a:gd name="T46" fmla="*/ 76 w 293"/>
                <a:gd name="T47" fmla="*/ 33 h 212"/>
                <a:gd name="T48" fmla="*/ 0 w 293"/>
                <a:gd name="T49" fmla="*/ 108 h 212"/>
                <a:gd name="T50" fmla="*/ 76 w 293"/>
                <a:gd name="T51" fmla="*/ 184 h 212"/>
                <a:gd name="T52" fmla="*/ 152 w 293"/>
                <a:gd name="T53" fmla="*/ 109 h 212"/>
                <a:gd name="T54" fmla="*/ 152 w 293"/>
                <a:gd name="T55" fmla="*/ 109 h 212"/>
                <a:gd name="T56" fmla="*/ 152 w 293"/>
                <a:gd name="T57" fmla="*/ 109 h 212"/>
                <a:gd name="T58" fmla="*/ 217 w 293"/>
                <a:gd name="T59" fmla="*/ 43 h 212"/>
                <a:gd name="T60" fmla="*/ 283 w 293"/>
                <a:gd name="T61" fmla="*/ 109 h 212"/>
                <a:gd name="T62" fmla="*/ 217 w 293"/>
                <a:gd name="T63" fmla="*/ 175 h 212"/>
                <a:gd name="T64" fmla="*/ 184 w 293"/>
                <a:gd name="T65" fmla="*/ 165 h 212"/>
                <a:gd name="T66" fmla="*/ 214 w 293"/>
                <a:gd name="T67" fmla="*/ 151 h 212"/>
                <a:gd name="T68" fmla="*/ 216 w 293"/>
                <a:gd name="T69" fmla="*/ 144 h 212"/>
                <a:gd name="T70" fmla="*/ 209 w 293"/>
                <a:gd name="T71" fmla="*/ 141 h 212"/>
                <a:gd name="T72" fmla="*/ 172 w 293"/>
                <a:gd name="T73" fmla="*/ 160 h 212"/>
                <a:gd name="T74" fmla="*/ 172 w 293"/>
                <a:gd name="T75" fmla="*/ 160 h 212"/>
                <a:gd name="T76" fmla="*/ 172 w 293"/>
                <a:gd name="T77" fmla="*/ 160 h 212"/>
                <a:gd name="T78" fmla="*/ 171 w 293"/>
                <a:gd name="T79" fmla="*/ 160 h 212"/>
                <a:gd name="T80" fmla="*/ 170 w 293"/>
                <a:gd name="T81" fmla="*/ 161 h 212"/>
                <a:gd name="T82" fmla="*/ 170 w 293"/>
                <a:gd name="T83" fmla="*/ 162 h 212"/>
                <a:gd name="T84" fmla="*/ 169 w 293"/>
                <a:gd name="T85" fmla="*/ 163 h 212"/>
                <a:gd name="T86" fmla="*/ 169 w 293"/>
                <a:gd name="T87" fmla="*/ 164 h 212"/>
                <a:gd name="T88" fmla="*/ 169 w 293"/>
                <a:gd name="T89" fmla="*/ 165 h 212"/>
                <a:gd name="T90" fmla="*/ 167 w 293"/>
                <a:gd name="T91" fmla="*/ 206 h 212"/>
                <a:gd name="T92" fmla="*/ 172 w 293"/>
                <a:gd name="T93" fmla="*/ 212 h 212"/>
                <a:gd name="T94" fmla="*/ 173 w 293"/>
                <a:gd name="T95" fmla="*/ 212 h 212"/>
                <a:gd name="T96" fmla="*/ 178 w 293"/>
                <a:gd name="T97" fmla="*/ 207 h 212"/>
                <a:gd name="T98" fmla="*/ 179 w 293"/>
                <a:gd name="T99" fmla="*/ 174 h 212"/>
                <a:gd name="T100" fmla="*/ 217 w 293"/>
                <a:gd name="T101" fmla="*/ 185 h 212"/>
                <a:gd name="T102" fmla="*/ 293 w 293"/>
                <a:gd name="T103" fmla="*/ 109 h 212"/>
                <a:gd name="T104" fmla="*/ 217 w 293"/>
                <a:gd name="T105" fmla="*/ 3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3" h="212">
                  <a:moveTo>
                    <a:pt x="217" y="33"/>
                  </a:moveTo>
                  <a:cubicBezTo>
                    <a:pt x="176" y="33"/>
                    <a:pt x="142" y="67"/>
                    <a:pt x="141" y="108"/>
                  </a:cubicBezTo>
                  <a:cubicBezTo>
                    <a:pt x="141" y="108"/>
                    <a:pt x="141" y="108"/>
                    <a:pt x="141" y="108"/>
                  </a:cubicBezTo>
                  <a:cubicBezTo>
                    <a:pt x="141" y="108"/>
                    <a:pt x="141" y="108"/>
                    <a:pt x="141" y="108"/>
                  </a:cubicBezTo>
                  <a:cubicBezTo>
                    <a:pt x="141" y="145"/>
                    <a:pt x="112" y="174"/>
                    <a:pt x="76" y="174"/>
                  </a:cubicBezTo>
                  <a:cubicBezTo>
                    <a:pt x="40" y="174"/>
                    <a:pt x="10" y="145"/>
                    <a:pt x="10" y="108"/>
                  </a:cubicBezTo>
                  <a:cubicBezTo>
                    <a:pt x="10" y="72"/>
                    <a:pt x="40" y="43"/>
                    <a:pt x="76" y="43"/>
                  </a:cubicBezTo>
                  <a:cubicBezTo>
                    <a:pt x="85" y="43"/>
                    <a:pt x="93" y="45"/>
                    <a:pt x="100" y="48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2" y="71"/>
                    <a:pt x="72" y="75"/>
                    <a:pt x="74" y="77"/>
                  </a:cubicBezTo>
                  <a:cubicBezTo>
                    <a:pt x="75" y="78"/>
                    <a:pt x="76" y="79"/>
                    <a:pt x="78" y="79"/>
                  </a:cubicBezTo>
                  <a:cubicBezTo>
                    <a:pt x="79" y="79"/>
                    <a:pt x="80" y="78"/>
                    <a:pt x="81" y="77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1"/>
                    <a:pt x="113" y="50"/>
                    <a:pt x="113" y="50"/>
                  </a:cubicBezTo>
                  <a:cubicBezTo>
                    <a:pt x="113" y="50"/>
                    <a:pt x="114" y="50"/>
                    <a:pt x="114" y="49"/>
                  </a:cubicBezTo>
                  <a:cubicBezTo>
                    <a:pt x="114" y="49"/>
                    <a:pt x="114" y="49"/>
                    <a:pt x="114" y="49"/>
                  </a:cubicBezTo>
                  <a:cubicBezTo>
                    <a:pt x="114" y="48"/>
                    <a:pt x="114" y="48"/>
                    <a:pt x="115" y="48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5" y="46"/>
                    <a:pt x="115" y="46"/>
                    <a:pt x="115" y="46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6" y="2"/>
                    <a:pt x="104" y="0"/>
                    <a:pt x="101" y="1"/>
                  </a:cubicBezTo>
                  <a:cubicBezTo>
                    <a:pt x="98" y="1"/>
                    <a:pt x="96" y="4"/>
                    <a:pt x="97" y="7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94" y="34"/>
                    <a:pt x="85" y="33"/>
                    <a:pt x="76" y="33"/>
                  </a:cubicBezTo>
                  <a:cubicBezTo>
                    <a:pt x="34" y="33"/>
                    <a:pt x="0" y="67"/>
                    <a:pt x="0" y="108"/>
                  </a:cubicBezTo>
                  <a:cubicBezTo>
                    <a:pt x="0" y="150"/>
                    <a:pt x="34" y="184"/>
                    <a:pt x="76" y="184"/>
                  </a:cubicBezTo>
                  <a:cubicBezTo>
                    <a:pt x="117" y="184"/>
                    <a:pt x="151" y="151"/>
                    <a:pt x="152" y="109"/>
                  </a:cubicBezTo>
                  <a:cubicBezTo>
                    <a:pt x="152" y="109"/>
                    <a:pt x="152" y="109"/>
                    <a:pt x="152" y="109"/>
                  </a:cubicBezTo>
                  <a:cubicBezTo>
                    <a:pt x="152" y="109"/>
                    <a:pt x="152" y="109"/>
                    <a:pt x="152" y="109"/>
                  </a:cubicBezTo>
                  <a:cubicBezTo>
                    <a:pt x="152" y="73"/>
                    <a:pt x="181" y="43"/>
                    <a:pt x="217" y="43"/>
                  </a:cubicBezTo>
                  <a:cubicBezTo>
                    <a:pt x="253" y="43"/>
                    <a:pt x="283" y="73"/>
                    <a:pt x="283" y="109"/>
                  </a:cubicBezTo>
                  <a:cubicBezTo>
                    <a:pt x="283" y="145"/>
                    <a:pt x="253" y="175"/>
                    <a:pt x="217" y="175"/>
                  </a:cubicBezTo>
                  <a:cubicBezTo>
                    <a:pt x="205" y="175"/>
                    <a:pt x="194" y="171"/>
                    <a:pt x="184" y="165"/>
                  </a:cubicBezTo>
                  <a:cubicBezTo>
                    <a:pt x="214" y="151"/>
                    <a:pt x="214" y="151"/>
                    <a:pt x="214" y="151"/>
                  </a:cubicBezTo>
                  <a:cubicBezTo>
                    <a:pt x="216" y="149"/>
                    <a:pt x="217" y="146"/>
                    <a:pt x="216" y="144"/>
                  </a:cubicBezTo>
                  <a:cubicBezTo>
                    <a:pt x="215" y="141"/>
                    <a:pt x="211" y="140"/>
                    <a:pt x="209" y="141"/>
                  </a:cubicBezTo>
                  <a:cubicBezTo>
                    <a:pt x="172" y="160"/>
                    <a:pt x="172" y="160"/>
                    <a:pt x="172" y="160"/>
                  </a:cubicBezTo>
                  <a:cubicBezTo>
                    <a:pt x="172" y="160"/>
                    <a:pt x="172" y="160"/>
                    <a:pt x="172" y="160"/>
                  </a:cubicBezTo>
                  <a:cubicBezTo>
                    <a:pt x="172" y="160"/>
                    <a:pt x="172" y="160"/>
                    <a:pt x="172" y="160"/>
                  </a:cubicBezTo>
                  <a:cubicBezTo>
                    <a:pt x="172" y="160"/>
                    <a:pt x="172" y="160"/>
                    <a:pt x="171" y="160"/>
                  </a:cubicBezTo>
                  <a:cubicBezTo>
                    <a:pt x="171" y="161"/>
                    <a:pt x="171" y="161"/>
                    <a:pt x="170" y="161"/>
                  </a:cubicBezTo>
                  <a:cubicBezTo>
                    <a:pt x="170" y="162"/>
                    <a:pt x="170" y="162"/>
                    <a:pt x="170" y="162"/>
                  </a:cubicBezTo>
                  <a:cubicBezTo>
                    <a:pt x="170" y="162"/>
                    <a:pt x="170" y="163"/>
                    <a:pt x="169" y="163"/>
                  </a:cubicBezTo>
                  <a:cubicBezTo>
                    <a:pt x="169" y="163"/>
                    <a:pt x="169" y="164"/>
                    <a:pt x="169" y="164"/>
                  </a:cubicBezTo>
                  <a:cubicBezTo>
                    <a:pt x="169" y="164"/>
                    <a:pt x="169" y="164"/>
                    <a:pt x="169" y="165"/>
                  </a:cubicBezTo>
                  <a:cubicBezTo>
                    <a:pt x="167" y="206"/>
                    <a:pt x="167" y="206"/>
                    <a:pt x="167" y="206"/>
                  </a:cubicBezTo>
                  <a:cubicBezTo>
                    <a:pt x="167" y="209"/>
                    <a:pt x="170" y="212"/>
                    <a:pt x="172" y="212"/>
                  </a:cubicBezTo>
                  <a:cubicBezTo>
                    <a:pt x="172" y="212"/>
                    <a:pt x="173" y="212"/>
                    <a:pt x="173" y="212"/>
                  </a:cubicBezTo>
                  <a:cubicBezTo>
                    <a:pt x="175" y="212"/>
                    <a:pt x="178" y="209"/>
                    <a:pt x="178" y="207"/>
                  </a:cubicBezTo>
                  <a:cubicBezTo>
                    <a:pt x="179" y="174"/>
                    <a:pt x="179" y="174"/>
                    <a:pt x="179" y="174"/>
                  </a:cubicBezTo>
                  <a:cubicBezTo>
                    <a:pt x="190" y="181"/>
                    <a:pt x="203" y="185"/>
                    <a:pt x="217" y="185"/>
                  </a:cubicBezTo>
                  <a:cubicBezTo>
                    <a:pt x="259" y="185"/>
                    <a:pt x="293" y="151"/>
                    <a:pt x="293" y="109"/>
                  </a:cubicBezTo>
                  <a:cubicBezTo>
                    <a:pt x="293" y="67"/>
                    <a:pt x="259" y="33"/>
                    <a:pt x="217" y="3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5"/>
            <p:cNvSpPr>
              <a:spLocks/>
            </p:cNvSpPr>
            <p:nvPr/>
          </p:nvSpPr>
          <p:spPr bwMode="auto">
            <a:xfrm>
              <a:off x="7862" y="-232"/>
              <a:ext cx="697" cy="352"/>
            </a:xfrm>
            <a:custGeom>
              <a:avLst/>
              <a:gdLst>
                <a:gd name="T0" fmla="*/ 295 w 295"/>
                <a:gd name="T1" fmla="*/ 74 h 149"/>
                <a:gd name="T2" fmla="*/ 295 w 295"/>
                <a:gd name="T3" fmla="*/ 73 h 149"/>
                <a:gd name="T4" fmla="*/ 295 w 295"/>
                <a:gd name="T5" fmla="*/ 72 h 149"/>
                <a:gd name="T6" fmla="*/ 295 w 295"/>
                <a:gd name="T7" fmla="*/ 71 h 149"/>
                <a:gd name="T8" fmla="*/ 294 w 295"/>
                <a:gd name="T9" fmla="*/ 70 h 149"/>
                <a:gd name="T10" fmla="*/ 258 w 295"/>
                <a:gd name="T11" fmla="*/ 3 h 149"/>
                <a:gd name="T12" fmla="*/ 251 w 295"/>
                <a:gd name="T13" fmla="*/ 2 h 149"/>
                <a:gd name="T14" fmla="*/ 249 w 295"/>
                <a:gd name="T15" fmla="*/ 9 h 149"/>
                <a:gd name="T16" fmla="*/ 281 w 295"/>
                <a:gd name="T17" fmla="*/ 68 h 149"/>
                <a:gd name="T18" fmla="*/ 14 w 295"/>
                <a:gd name="T19" fmla="*/ 68 h 149"/>
                <a:gd name="T20" fmla="*/ 46 w 295"/>
                <a:gd name="T21" fmla="*/ 9 h 149"/>
                <a:gd name="T22" fmla="*/ 44 w 295"/>
                <a:gd name="T23" fmla="*/ 2 h 149"/>
                <a:gd name="T24" fmla="*/ 37 w 295"/>
                <a:gd name="T25" fmla="*/ 3 h 149"/>
                <a:gd name="T26" fmla="*/ 1 w 295"/>
                <a:gd name="T27" fmla="*/ 70 h 149"/>
                <a:gd name="T28" fmla="*/ 1 w 295"/>
                <a:gd name="T29" fmla="*/ 70 h 149"/>
                <a:gd name="T30" fmla="*/ 1 w 295"/>
                <a:gd name="T31" fmla="*/ 75 h 149"/>
                <a:gd name="T32" fmla="*/ 37 w 295"/>
                <a:gd name="T33" fmla="*/ 146 h 149"/>
                <a:gd name="T34" fmla="*/ 42 w 295"/>
                <a:gd name="T35" fmla="*/ 149 h 149"/>
                <a:gd name="T36" fmla="*/ 44 w 295"/>
                <a:gd name="T37" fmla="*/ 148 h 149"/>
                <a:gd name="T38" fmla="*/ 46 w 295"/>
                <a:gd name="T39" fmla="*/ 141 h 149"/>
                <a:gd name="T40" fmla="*/ 14 w 295"/>
                <a:gd name="T41" fmla="*/ 78 h 149"/>
                <a:gd name="T42" fmla="*/ 281 w 295"/>
                <a:gd name="T43" fmla="*/ 78 h 149"/>
                <a:gd name="T44" fmla="*/ 249 w 295"/>
                <a:gd name="T45" fmla="*/ 141 h 149"/>
                <a:gd name="T46" fmla="*/ 251 w 295"/>
                <a:gd name="T47" fmla="*/ 148 h 149"/>
                <a:gd name="T48" fmla="*/ 254 w 295"/>
                <a:gd name="T49" fmla="*/ 149 h 149"/>
                <a:gd name="T50" fmla="*/ 258 w 295"/>
                <a:gd name="T51" fmla="*/ 146 h 149"/>
                <a:gd name="T52" fmla="*/ 294 w 295"/>
                <a:gd name="T53" fmla="*/ 75 h 149"/>
                <a:gd name="T54" fmla="*/ 295 w 295"/>
                <a:gd name="T55" fmla="*/ 75 h 149"/>
                <a:gd name="T56" fmla="*/ 295 w 295"/>
                <a:gd name="T57" fmla="*/ 7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5" h="149">
                  <a:moveTo>
                    <a:pt x="295" y="74"/>
                  </a:moveTo>
                  <a:cubicBezTo>
                    <a:pt x="295" y="73"/>
                    <a:pt x="295" y="73"/>
                    <a:pt x="295" y="73"/>
                  </a:cubicBezTo>
                  <a:cubicBezTo>
                    <a:pt x="295" y="72"/>
                    <a:pt x="295" y="72"/>
                    <a:pt x="295" y="72"/>
                  </a:cubicBezTo>
                  <a:cubicBezTo>
                    <a:pt x="295" y="71"/>
                    <a:pt x="295" y="71"/>
                    <a:pt x="295" y="71"/>
                  </a:cubicBezTo>
                  <a:cubicBezTo>
                    <a:pt x="295" y="71"/>
                    <a:pt x="294" y="70"/>
                    <a:pt x="294" y="70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7" y="1"/>
                    <a:pt x="254" y="0"/>
                    <a:pt x="251" y="2"/>
                  </a:cubicBezTo>
                  <a:cubicBezTo>
                    <a:pt x="249" y="3"/>
                    <a:pt x="248" y="6"/>
                    <a:pt x="249" y="9"/>
                  </a:cubicBezTo>
                  <a:cubicBezTo>
                    <a:pt x="281" y="68"/>
                    <a:pt x="281" y="68"/>
                    <a:pt x="281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6"/>
                    <a:pt x="47" y="3"/>
                    <a:pt x="44" y="2"/>
                  </a:cubicBezTo>
                  <a:cubicBezTo>
                    <a:pt x="42" y="0"/>
                    <a:pt x="39" y="1"/>
                    <a:pt x="37" y="3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0" y="72"/>
                    <a:pt x="0" y="74"/>
                    <a:pt x="1" y="75"/>
                  </a:cubicBezTo>
                  <a:cubicBezTo>
                    <a:pt x="37" y="146"/>
                    <a:pt x="37" y="146"/>
                    <a:pt x="37" y="146"/>
                  </a:cubicBezTo>
                  <a:cubicBezTo>
                    <a:pt x="38" y="148"/>
                    <a:pt x="40" y="149"/>
                    <a:pt x="42" y="149"/>
                  </a:cubicBezTo>
                  <a:cubicBezTo>
                    <a:pt x="42" y="149"/>
                    <a:pt x="43" y="149"/>
                    <a:pt x="44" y="148"/>
                  </a:cubicBezTo>
                  <a:cubicBezTo>
                    <a:pt x="47" y="147"/>
                    <a:pt x="47" y="144"/>
                    <a:pt x="46" y="141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81" y="78"/>
                    <a:pt x="281" y="78"/>
                    <a:pt x="281" y="78"/>
                  </a:cubicBezTo>
                  <a:cubicBezTo>
                    <a:pt x="249" y="141"/>
                    <a:pt x="249" y="141"/>
                    <a:pt x="249" y="141"/>
                  </a:cubicBezTo>
                  <a:cubicBezTo>
                    <a:pt x="248" y="144"/>
                    <a:pt x="249" y="147"/>
                    <a:pt x="251" y="148"/>
                  </a:cubicBezTo>
                  <a:cubicBezTo>
                    <a:pt x="252" y="149"/>
                    <a:pt x="253" y="149"/>
                    <a:pt x="254" y="149"/>
                  </a:cubicBezTo>
                  <a:cubicBezTo>
                    <a:pt x="255" y="149"/>
                    <a:pt x="257" y="148"/>
                    <a:pt x="258" y="146"/>
                  </a:cubicBezTo>
                  <a:cubicBezTo>
                    <a:pt x="294" y="75"/>
                    <a:pt x="294" y="75"/>
                    <a:pt x="294" y="75"/>
                  </a:cubicBezTo>
                  <a:cubicBezTo>
                    <a:pt x="294" y="75"/>
                    <a:pt x="295" y="75"/>
                    <a:pt x="295" y="75"/>
                  </a:cubicBezTo>
                  <a:cubicBezTo>
                    <a:pt x="295" y="74"/>
                    <a:pt x="295" y="74"/>
                    <a:pt x="295" y="7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6"/>
            <p:cNvSpPr>
              <a:spLocks/>
            </p:cNvSpPr>
            <p:nvPr/>
          </p:nvSpPr>
          <p:spPr bwMode="auto">
            <a:xfrm>
              <a:off x="-700" y="1010"/>
              <a:ext cx="350" cy="700"/>
            </a:xfrm>
            <a:custGeom>
              <a:avLst/>
              <a:gdLst>
                <a:gd name="T0" fmla="*/ 71 w 148"/>
                <a:gd name="T1" fmla="*/ 296 h 296"/>
                <a:gd name="T2" fmla="*/ 72 w 148"/>
                <a:gd name="T3" fmla="*/ 296 h 296"/>
                <a:gd name="T4" fmla="*/ 73 w 148"/>
                <a:gd name="T5" fmla="*/ 296 h 296"/>
                <a:gd name="T6" fmla="*/ 74 w 148"/>
                <a:gd name="T7" fmla="*/ 295 h 296"/>
                <a:gd name="T8" fmla="*/ 75 w 148"/>
                <a:gd name="T9" fmla="*/ 295 h 296"/>
                <a:gd name="T10" fmla="*/ 144 w 148"/>
                <a:gd name="T11" fmla="*/ 259 h 296"/>
                <a:gd name="T12" fmla="*/ 146 w 148"/>
                <a:gd name="T13" fmla="*/ 252 h 296"/>
                <a:gd name="T14" fmla="*/ 139 w 148"/>
                <a:gd name="T15" fmla="*/ 250 h 296"/>
                <a:gd name="T16" fmla="*/ 77 w 148"/>
                <a:gd name="T17" fmla="*/ 282 h 296"/>
                <a:gd name="T18" fmla="*/ 77 w 148"/>
                <a:gd name="T19" fmla="*/ 15 h 296"/>
                <a:gd name="T20" fmla="*/ 139 w 148"/>
                <a:gd name="T21" fmla="*/ 46 h 296"/>
                <a:gd name="T22" fmla="*/ 146 w 148"/>
                <a:gd name="T23" fmla="*/ 45 h 296"/>
                <a:gd name="T24" fmla="*/ 144 w 148"/>
                <a:gd name="T25" fmla="*/ 38 h 296"/>
                <a:gd name="T26" fmla="*/ 75 w 148"/>
                <a:gd name="T27" fmla="*/ 1 h 296"/>
                <a:gd name="T28" fmla="*/ 75 w 148"/>
                <a:gd name="T29" fmla="*/ 1 h 296"/>
                <a:gd name="T30" fmla="*/ 69 w 148"/>
                <a:gd name="T31" fmla="*/ 1 h 296"/>
                <a:gd name="T32" fmla="*/ 3 w 148"/>
                <a:gd name="T33" fmla="*/ 38 h 296"/>
                <a:gd name="T34" fmla="*/ 0 w 148"/>
                <a:gd name="T35" fmla="*/ 42 h 296"/>
                <a:gd name="T36" fmla="*/ 1 w 148"/>
                <a:gd name="T37" fmla="*/ 45 h 296"/>
                <a:gd name="T38" fmla="*/ 8 w 148"/>
                <a:gd name="T39" fmla="*/ 46 h 296"/>
                <a:gd name="T40" fmla="*/ 67 w 148"/>
                <a:gd name="T41" fmla="*/ 15 h 296"/>
                <a:gd name="T42" fmla="*/ 67 w 148"/>
                <a:gd name="T43" fmla="*/ 282 h 296"/>
                <a:gd name="T44" fmla="*/ 8 w 148"/>
                <a:gd name="T45" fmla="*/ 250 h 296"/>
                <a:gd name="T46" fmla="*/ 1 w 148"/>
                <a:gd name="T47" fmla="*/ 252 h 296"/>
                <a:gd name="T48" fmla="*/ 0 w 148"/>
                <a:gd name="T49" fmla="*/ 254 h 296"/>
                <a:gd name="T50" fmla="*/ 3 w 148"/>
                <a:gd name="T51" fmla="*/ 259 h 296"/>
                <a:gd name="T52" fmla="*/ 69 w 148"/>
                <a:gd name="T53" fmla="*/ 295 h 296"/>
                <a:gd name="T54" fmla="*/ 70 w 148"/>
                <a:gd name="T55" fmla="*/ 295 h 296"/>
                <a:gd name="T56" fmla="*/ 71 w 148"/>
                <a:gd name="T57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296">
                  <a:moveTo>
                    <a:pt x="71" y="296"/>
                  </a:moveTo>
                  <a:cubicBezTo>
                    <a:pt x="71" y="296"/>
                    <a:pt x="72" y="296"/>
                    <a:pt x="72" y="296"/>
                  </a:cubicBezTo>
                  <a:cubicBezTo>
                    <a:pt x="72" y="296"/>
                    <a:pt x="73" y="296"/>
                    <a:pt x="73" y="296"/>
                  </a:cubicBezTo>
                  <a:cubicBezTo>
                    <a:pt x="73" y="295"/>
                    <a:pt x="74" y="295"/>
                    <a:pt x="74" y="295"/>
                  </a:cubicBezTo>
                  <a:cubicBezTo>
                    <a:pt x="74" y="295"/>
                    <a:pt x="74" y="295"/>
                    <a:pt x="75" y="295"/>
                  </a:cubicBezTo>
                  <a:cubicBezTo>
                    <a:pt x="144" y="259"/>
                    <a:pt x="144" y="259"/>
                    <a:pt x="144" y="259"/>
                  </a:cubicBezTo>
                  <a:cubicBezTo>
                    <a:pt x="147" y="257"/>
                    <a:pt x="148" y="254"/>
                    <a:pt x="146" y="252"/>
                  </a:cubicBezTo>
                  <a:cubicBezTo>
                    <a:pt x="145" y="249"/>
                    <a:pt x="142" y="248"/>
                    <a:pt x="139" y="250"/>
                  </a:cubicBezTo>
                  <a:cubicBezTo>
                    <a:pt x="77" y="282"/>
                    <a:pt x="77" y="282"/>
                    <a:pt x="77" y="282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139" y="46"/>
                    <a:pt x="139" y="46"/>
                    <a:pt x="139" y="46"/>
                  </a:cubicBezTo>
                  <a:cubicBezTo>
                    <a:pt x="142" y="48"/>
                    <a:pt x="145" y="47"/>
                    <a:pt x="146" y="45"/>
                  </a:cubicBezTo>
                  <a:cubicBezTo>
                    <a:pt x="148" y="42"/>
                    <a:pt x="147" y="39"/>
                    <a:pt x="144" y="38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3" y="1"/>
                    <a:pt x="71" y="0"/>
                    <a:pt x="69" y="1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1" y="39"/>
                    <a:pt x="0" y="40"/>
                    <a:pt x="0" y="42"/>
                  </a:cubicBezTo>
                  <a:cubicBezTo>
                    <a:pt x="0" y="43"/>
                    <a:pt x="0" y="44"/>
                    <a:pt x="1" y="45"/>
                  </a:cubicBezTo>
                  <a:cubicBezTo>
                    <a:pt x="2" y="47"/>
                    <a:pt x="5" y="48"/>
                    <a:pt x="8" y="46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282"/>
                    <a:pt x="67" y="282"/>
                    <a:pt x="67" y="282"/>
                  </a:cubicBezTo>
                  <a:cubicBezTo>
                    <a:pt x="8" y="250"/>
                    <a:pt x="8" y="250"/>
                    <a:pt x="8" y="250"/>
                  </a:cubicBezTo>
                  <a:cubicBezTo>
                    <a:pt x="5" y="248"/>
                    <a:pt x="2" y="249"/>
                    <a:pt x="1" y="252"/>
                  </a:cubicBezTo>
                  <a:cubicBezTo>
                    <a:pt x="0" y="253"/>
                    <a:pt x="0" y="253"/>
                    <a:pt x="0" y="254"/>
                  </a:cubicBezTo>
                  <a:cubicBezTo>
                    <a:pt x="0" y="256"/>
                    <a:pt x="1" y="258"/>
                    <a:pt x="3" y="259"/>
                  </a:cubicBezTo>
                  <a:cubicBezTo>
                    <a:pt x="69" y="295"/>
                    <a:pt x="69" y="295"/>
                    <a:pt x="69" y="295"/>
                  </a:cubicBezTo>
                  <a:cubicBezTo>
                    <a:pt x="70" y="295"/>
                    <a:pt x="70" y="295"/>
                    <a:pt x="70" y="295"/>
                  </a:cubicBezTo>
                  <a:cubicBezTo>
                    <a:pt x="70" y="295"/>
                    <a:pt x="71" y="295"/>
                    <a:pt x="71" y="29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7"/>
            <p:cNvSpPr>
              <a:spLocks/>
            </p:cNvSpPr>
            <p:nvPr/>
          </p:nvSpPr>
          <p:spPr bwMode="auto">
            <a:xfrm>
              <a:off x="666" y="1067"/>
              <a:ext cx="587" cy="587"/>
            </a:xfrm>
            <a:custGeom>
              <a:avLst/>
              <a:gdLst>
                <a:gd name="T0" fmla="*/ 19 w 248"/>
                <a:gd name="T1" fmla="*/ 228 h 248"/>
                <a:gd name="T2" fmla="*/ 19 w 248"/>
                <a:gd name="T3" fmla="*/ 228 h 248"/>
                <a:gd name="T4" fmla="*/ 20 w 248"/>
                <a:gd name="T5" fmla="*/ 229 h 248"/>
                <a:gd name="T6" fmla="*/ 21 w 248"/>
                <a:gd name="T7" fmla="*/ 230 h 248"/>
                <a:gd name="T8" fmla="*/ 22 w 248"/>
                <a:gd name="T9" fmla="*/ 230 h 248"/>
                <a:gd name="T10" fmla="*/ 91 w 248"/>
                <a:gd name="T11" fmla="*/ 248 h 248"/>
                <a:gd name="T12" fmla="*/ 97 w 248"/>
                <a:gd name="T13" fmla="*/ 244 h 248"/>
                <a:gd name="T14" fmla="*/ 93 w 248"/>
                <a:gd name="T15" fmla="*/ 238 h 248"/>
                <a:gd name="T16" fmla="*/ 33 w 248"/>
                <a:gd name="T17" fmla="*/ 222 h 248"/>
                <a:gd name="T18" fmla="*/ 221 w 248"/>
                <a:gd name="T19" fmla="*/ 34 h 248"/>
                <a:gd name="T20" fmla="*/ 237 w 248"/>
                <a:gd name="T21" fmla="*/ 94 h 248"/>
                <a:gd name="T22" fmla="*/ 243 w 248"/>
                <a:gd name="T23" fmla="*/ 98 h 248"/>
                <a:gd name="T24" fmla="*/ 247 w 248"/>
                <a:gd name="T25" fmla="*/ 91 h 248"/>
                <a:gd name="T26" fmla="*/ 229 w 248"/>
                <a:gd name="T27" fmla="*/ 22 h 248"/>
                <a:gd name="T28" fmla="*/ 229 w 248"/>
                <a:gd name="T29" fmla="*/ 22 h 248"/>
                <a:gd name="T30" fmla="*/ 225 w 248"/>
                <a:gd name="T31" fmla="*/ 19 h 248"/>
                <a:gd name="T32" fmla="*/ 156 w 248"/>
                <a:gd name="T33" fmla="*/ 1 h 248"/>
                <a:gd name="T34" fmla="*/ 151 w 248"/>
                <a:gd name="T35" fmla="*/ 2 h 248"/>
                <a:gd name="T36" fmla="*/ 150 w 248"/>
                <a:gd name="T37" fmla="*/ 4 h 248"/>
                <a:gd name="T38" fmla="*/ 154 w 248"/>
                <a:gd name="T39" fmla="*/ 11 h 248"/>
                <a:gd name="T40" fmla="*/ 214 w 248"/>
                <a:gd name="T41" fmla="*/ 26 h 248"/>
                <a:gd name="T42" fmla="*/ 26 w 248"/>
                <a:gd name="T43" fmla="*/ 215 h 248"/>
                <a:gd name="T44" fmla="*/ 10 w 248"/>
                <a:gd name="T45" fmla="*/ 154 h 248"/>
                <a:gd name="T46" fmla="*/ 4 w 248"/>
                <a:gd name="T47" fmla="*/ 151 h 248"/>
                <a:gd name="T48" fmla="*/ 1 w 248"/>
                <a:gd name="T49" fmla="*/ 152 h 248"/>
                <a:gd name="T50" fmla="*/ 0 w 248"/>
                <a:gd name="T51" fmla="*/ 157 h 248"/>
                <a:gd name="T52" fmla="*/ 18 w 248"/>
                <a:gd name="T53" fmla="*/ 226 h 248"/>
                <a:gd name="T54" fmla="*/ 18 w 248"/>
                <a:gd name="T55" fmla="*/ 227 h 248"/>
                <a:gd name="T56" fmla="*/ 19 w 248"/>
                <a:gd name="T57" fmla="*/ 22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8" h="248">
                  <a:moveTo>
                    <a:pt x="19" y="228"/>
                  </a:moveTo>
                  <a:cubicBezTo>
                    <a:pt x="19" y="228"/>
                    <a:pt x="19" y="228"/>
                    <a:pt x="19" y="228"/>
                  </a:cubicBezTo>
                  <a:cubicBezTo>
                    <a:pt x="20" y="229"/>
                    <a:pt x="20" y="229"/>
                    <a:pt x="20" y="229"/>
                  </a:cubicBezTo>
                  <a:cubicBezTo>
                    <a:pt x="20" y="229"/>
                    <a:pt x="21" y="229"/>
                    <a:pt x="21" y="230"/>
                  </a:cubicBezTo>
                  <a:cubicBezTo>
                    <a:pt x="21" y="230"/>
                    <a:pt x="21" y="230"/>
                    <a:pt x="22" y="230"/>
                  </a:cubicBezTo>
                  <a:cubicBezTo>
                    <a:pt x="91" y="248"/>
                    <a:pt x="91" y="248"/>
                    <a:pt x="91" y="248"/>
                  </a:cubicBezTo>
                  <a:cubicBezTo>
                    <a:pt x="93" y="248"/>
                    <a:pt x="96" y="247"/>
                    <a:pt x="97" y="244"/>
                  </a:cubicBezTo>
                  <a:cubicBezTo>
                    <a:pt x="98" y="241"/>
                    <a:pt x="96" y="238"/>
                    <a:pt x="93" y="238"/>
                  </a:cubicBezTo>
                  <a:cubicBezTo>
                    <a:pt x="33" y="222"/>
                    <a:pt x="33" y="222"/>
                    <a:pt x="33" y="222"/>
                  </a:cubicBezTo>
                  <a:cubicBezTo>
                    <a:pt x="221" y="34"/>
                    <a:pt x="221" y="34"/>
                    <a:pt x="221" y="34"/>
                  </a:cubicBezTo>
                  <a:cubicBezTo>
                    <a:pt x="237" y="94"/>
                    <a:pt x="237" y="94"/>
                    <a:pt x="237" y="94"/>
                  </a:cubicBezTo>
                  <a:cubicBezTo>
                    <a:pt x="238" y="97"/>
                    <a:pt x="240" y="98"/>
                    <a:pt x="243" y="98"/>
                  </a:cubicBezTo>
                  <a:cubicBezTo>
                    <a:pt x="246" y="97"/>
                    <a:pt x="248" y="94"/>
                    <a:pt x="247" y="91"/>
                  </a:cubicBezTo>
                  <a:cubicBezTo>
                    <a:pt x="229" y="22"/>
                    <a:pt x="229" y="22"/>
                    <a:pt x="229" y="22"/>
                  </a:cubicBezTo>
                  <a:cubicBezTo>
                    <a:pt x="229" y="22"/>
                    <a:pt x="229" y="22"/>
                    <a:pt x="229" y="22"/>
                  </a:cubicBezTo>
                  <a:cubicBezTo>
                    <a:pt x="229" y="21"/>
                    <a:pt x="227" y="19"/>
                    <a:pt x="225" y="19"/>
                  </a:cubicBezTo>
                  <a:cubicBezTo>
                    <a:pt x="156" y="1"/>
                    <a:pt x="156" y="1"/>
                    <a:pt x="156" y="1"/>
                  </a:cubicBezTo>
                  <a:cubicBezTo>
                    <a:pt x="155" y="0"/>
                    <a:pt x="153" y="1"/>
                    <a:pt x="151" y="2"/>
                  </a:cubicBezTo>
                  <a:cubicBezTo>
                    <a:pt x="151" y="3"/>
                    <a:pt x="150" y="3"/>
                    <a:pt x="150" y="4"/>
                  </a:cubicBezTo>
                  <a:cubicBezTo>
                    <a:pt x="149" y="7"/>
                    <a:pt x="151" y="10"/>
                    <a:pt x="154" y="11"/>
                  </a:cubicBezTo>
                  <a:cubicBezTo>
                    <a:pt x="214" y="26"/>
                    <a:pt x="214" y="26"/>
                    <a:pt x="214" y="26"/>
                  </a:cubicBezTo>
                  <a:cubicBezTo>
                    <a:pt x="26" y="215"/>
                    <a:pt x="26" y="215"/>
                    <a:pt x="26" y="21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9" y="152"/>
                    <a:pt x="6" y="150"/>
                    <a:pt x="4" y="151"/>
                  </a:cubicBezTo>
                  <a:cubicBezTo>
                    <a:pt x="3" y="151"/>
                    <a:pt x="2" y="152"/>
                    <a:pt x="1" y="152"/>
                  </a:cubicBezTo>
                  <a:cubicBezTo>
                    <a:pt x="0" y="153"/>
                    <a:pt x="0" y="155"/>
                    <a:pt x="0" y="157"/>
                  </a:cubicBezTo>
                  <a:cubicBezTo>
                    <a:pt x="18" y="226"/>
                    <a:pt x="18" y="226"/>
                    <a:pt x="18" y="226"/>
                  </a:cubicBezTo>
                  <a:cubicBezTo>
                    <a:pt x="18" y="226"/>
                    <a:pt x="18" y="227"/>
                    <a:pt x="18" y="227"/>
                  </a:cubicBezTo>
                  <a:cubicBezTo>
                    <a:pt x="18" y="227"/>
                    <a:pt x="18" y="227"/>
                    <a:pt x="19" y="22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18"/>
            <p:cNvSpPr>
              <a:spLocks/>
            </p:cNvSpPr>
            <p:nvPr/>
          </p:nvSpPr>
          <p:spPr bwMode="auto">
            <a:xfrm>
              <a:off x="2085" y="1067"/>
              <a:ext cx="586" cy="587"/>
            </a:xfrm>
            <a:custGeom>
              <a:avLst/>
              <a:gdLst>
                <a:gd name="T0" fmla="*/ 228 w 248"/>
                <a:gd name="T1" fmla="*/ 229 h 248"/>
                <a:gd name="T2" fmla="*/ 228 w 248"/>
                <a:gd name="T3" fmla="*/ 228 h 248"/>
                <a:gd name="T4" fmla="*/ 229 w 248"/>
                <a:gd name="T5" fmla="*/ 228 h 248"/>
                <a:gd name="T6" fmla="*/ 229 w 248"/>
                <a:gd name="T7" fmla="*/ 227 h 248"/>
                <a:gd name="T8" fmla="*/ 230 w 248"/>
                <a:gd name="T9" fmla="*/ 226 h 248"/>
                <a:gd name="T10" fmla="*/ 247 w 248"/>
                <a:gd name="T11" fmla="*/ 157 h 248"/>
                <a:gd name="T12" fmla="*/ 244 w 248"/>
                <a:gd name="T13" fmla="*/ 151 h 248"/>
                <a:gd name="T14" fmla="*/ 238 w 248"/>
                <a:gd name="T15" fmla="*/ 154 h 248"/>
                <a:gd name="T16" fmla="*/ 222 w 248"/>
                <a:gd name="T17" fmla="*/ 215 h 248"/>
                <a:gd name="T18" fmla="*/ 33 w 248"/>
                <a:gd name="T19" fmla="*/ 26 h 248"/>
                <a:gd name="T20" fmla="*/ 94 w 248"/>
                <a:gd name="T21" fmla="*/ 11 h 248"/>
                <a:gd name="T22" fmla="*/ 97 w 248"/>
                <a:gd name="T23" fmla="*/ 4 h 248"/>
                <a:gd name="T24" fmla="*/ 91 w 248"/>
                <a:gd name="T25" fmla="*/ 1 h 248"/>
                <a:gd name="T26" fmla="*/ 22 w 248"/>
                <a:gd name="T27" fmla="*/ 18 h 248"/>
                <a:gd name="T28" fmla="*/ 22 w 248"/>
                <a:gd name="T29" fmla="*/ 19 h 248"/>
                <a:gd name="T30" fmla="*/ 18 w 248"/>
                <a:gd name="T31" fmla="*/ 22 h 248"/>
                <a:gd name="T32" fmla="*/ 1 w 248"/>
                <a:gd name="T33" fmla="*/ 91 h 248"/>
                <a:gd name="T34" fmla="*/ 2 w 248"/>
                <a:gd name="T35" fmla="*/ 96 h 248"/>
                <a:gd name="T36" fmla="*/ 4 w 248"/>
                <a:gd name="T37" fmla="*/ 98 h 248"/>
                <a:gd name="T38" fmla="*/ 10 w 248"/>
                <a:gd name="T39" fmla="*/ 94 h 248"/>
                <a:gd name="T40" fmla="*/ 26 w 248"/>
                <a:gd name="T41" fmla="*/ 33 h 248"/>
                <a:gd name="T42" fmla="*/ 215 w 248"/>
                <a:gd name="T43" fmla="*/ 222 h 248"/>
                <a:gd name="T44" fmla="*/ 154 w 248"/>
                <a:gd name="T45" fmla="*/ 238 h 248"/>
                <a:gd name="T46" fmla="*/ 151 w 248"/>
                <a:gd name="T47" fmla="*/ 244 h 248"/>
                <a:gd name="T48" fmla="*/ 152 w 248"/>
                <a:gd name="T49" fmla="*/ 246 h 248"/>
                <a:gd name="T50" fmla="*/ 157 w 248"/>
                <a:gd name="T51" fmla="*/ 248 h 248"/>
                <a:gd name="T52" fmla="*/ 226 w 248"/>
                <a:gd name="T53" fmla="*/ 230 h 248"/>
                <a:gd name="T54" fmla="*/ 227 w 248"/>
                <a:gd name="T55" fmla="*/ 229 h 248"/>
                <a:gd name="T56" fmla="*/ 228 w 248"/>
                <a:gd name="T57" fmla="*/ 229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8" h="248">
                  <a:moveTo>
                    <a:pt x="228" y="229"/>
                  </a:moveTo>
                  <a:cubicBezTo>
                    <a:pt x="228" y="229"/>
                    <a:pt x="228" y="229"/>
                    <a:pt x="228" y="228"/>
                  </a:cubicBezTo>
                  <a:cubicBezTo>
                    <a:pt x="229" y="228"/>
                    <a:pt x="229" y="228"/>
                    <a:pt x="229" y="228"/>
                  </a:cubicBezTo>
                  <a:cubicBezTo>
                    <a:pt x="229" y="227"/>
                    <a:pt x="229" y="227"/>
                    <a:pt x="229" y="227"/>
                  </a:cubicBezTo>
                  <a:cubicBezTo>
                    <a:pt x="230" y="226"/>
                    <a:pt x="230" y="226"/>
                    <a:pt x="230" y="226"/>
                  </a:cubicBezTo>
                  <a:cubicBezTo>
                    <a:pt x="247" y="157"/>
                    <a:pt x="247" y="157"/>
                    <a:pt x="247" y="157"/>
                  </a:cubicBezTo>
                  <a:cubicBezTo>
                    <a:pt x="248" y="154"/>
                    <a:pt x="247" y="152"/>
                    <a:pt x="244" y="151"/>
                  </a:cubicBezTo>
                  <a:cubicBezTo>
                    <a:pt x="241" y="150"/>
                    <a:pt x="238" y="152"/>
                    <a:pt x="238" y="154"/>
                  </a:cubicBezTo>
                  <a:cubicBezTo>
                    <a:pt x="222" y="215"/>
                    <a:pt x="222" y="215"/>
                    <a:pt x="222" y="215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6" y="10"/>
                    <a:pt x="98" y="7"/>
                    <a:pt x="97" y="4"/>
                  </a:cubicBezTo>
                  <a:cubicBezTo>
                    <a:pt x="97" y="2"/>
                    <a:pt x="94" y="0"/>
                    <a:pt x="91" y="1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0" y="19"/>
                    <a:pt x="19" y="20"/>
                    <a:pt x="18" y="22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3"/>
                    <a:pt x="1" y="95"/>
                    <a:pt x="2" y="96"/>
                  </a:cubicBezTo>
                  <a:cubicBezTo>
                    <a:pt x="3" y="97"/>
                    <a:pt x="3" y="97"/>
                    <a:pt x="4" y="98"/>
                  </a:cubicBezTo>
                  <a:cubicBezTo>
                    <a:pt x="7" y="98"/>
                    <a:pt x="10" y="97"/>
                    <a:pt x="10" y="94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15" y="222"/>
                    <a:pt x="215" y="222"/>
                    <a:pt x="215" y="222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2" y="238"/>
                    <a:pt x="150" y="241"/>
                    <a:pt x="151" y="244"/>
                  </a:cubicBezTo>
                  <a:cubicBezTo>
                    <a:pt x="151" y="245"/>
                    <a:pt x="151" y="246"/>
                    <a:pt x="152" y="246"/>
                  </a:cubicBezTo>
                  <a:cubicBezTo>
                    <a:pt x="153" y="248"/>
                    <a:pt x="155" y="248"/>
                    <a:pt x="157" y="248"/>
                  </a:cubicBezTo>
                  <a:cubicBezTo>
                    <a:pt x="226" y="230"/>
                    <a:pt x="226" y="230"/>
                    <a:pt x="226" y="230"/>
                  </a:cubicBezTo>
                  <a:cubicBezTo>
                    <a:pt x="226" y="230"/>
                    <a:pt x="226" y="229"/>
                    <a:pt x="227" y="229"/>
                  </a:cubicBezTo>
                  <a:cubicBezTo>
                    <a:pt x="227" y="229"/>
                    <a:pt x="227" y="229"/>
                    <a:pt x="228" y="2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9"/>
            <p:cNvSpPr>
              <a:spLocks/>
            </p:cNvSpPr>
            <p:nvPr/>
          </p:nvSpPr>
          <p:spPr bwMode="auto">
            <a:xfrm>
              <a:off x="3487" y="1055"/>
              <a:ext cx="683" cy="681"/>
            </a:xfrm>
            <a:custGeom>
              <a:avLst/>
              <a:gdLst>
                <a:gd name="T0" fmla="*/ 285 w 289"/>
                <a:gd name="T1" fmla="*/ 191 h 288"/>
                <a:gd name="T2" fmla="*/ 278 w 289"/>
                <a:gd name="T3" fmla="*/ 195 h 288"/>
                <a:gd name="T4" fmla="*/ 263 w 289"/>
                <a:gd name="T5" fmla="*/ 255 h 288"/>
                <a:gd name="T6" fmla="*/ 152 w 289"/>
                <a:gd name="T7" fmla="*/ 143 h 288"/>
                <a:gd name="T8" fmla="*/ 262 w 289"/>
                <a:gd name="T9" fmla="*/ 32 h 288"/>
                <a:gd name="T10" fmla="*/ 278 w 289"/>
                <a:gd name="T11" fmla="*/ 94 h 288"/>
                <a:gd name="T12" fmla="*/ 283 w 289"/>
                <a:gd name="T13" fmla="*/ 98 h 288"/>
                <a:gd name="T14" fmla="*/ 285 w 289"/>
                <a:gd name="T15" fmla="*/ 97 h 288"/>
                <a:gd name="T16" fmla="*/ 288 w 289"/>
                <a:gd name="T17" fmla="*/ 91 h 288"/>
                <a:gd name="T18" fmla="*/ 270 w 289"/>
                <a:gd name="T19" fmla="*/ 22 h 288"/>
                <a:gd name="T20" fmla="*/ 270 w 289"/>
                <a:gd name="T21" fmla="*/ 21 h 288"/>
                <a:gd name="T22" fmla="*/ 270 w 289"/>
                <a:gd name="T23" fmla="*/ 20 h 288"/>
                <a:gd name="T24" fmla="*/ 269 w 289"/>
                <a:gd name="T25" fmla="*/ 20 h 288"/>
                <a:gd name="T26" fmla="*/ 268 w 289"/>
                <a:gd name="T27" fmla="*/ 19 h 288"/>
                <a:gd name="T28" fmla="*/ 267 w 289"/>
                <a:gd name="T29" fmla="*/ 19 h 288"/>
                <a:gd name="T30" fmla="*/ 267 w 289"/>
                <a:gd name="T31" fmla="*/ 18 h 288"/>
                <a:gd name="T32" fmla="*/ 198 w 289"/>
                <a:gd name="T33" fmla="*/ 1 h 288"/>
                <a:gd name="T34" fmla="*/ 192 w 289"/>
                <a:gd name="T35" fmla="*/ 4 h 288"/>
                <a:gd name="T36" fmla="*/ 195 w 289"/>
                <a:gd name="T37" fmla="*/ 11 h 288"/>
                <a:gd name="T38" fmla="*/ 254 w 289"/>
                <a:gd name="T39" fmla="*/ 26 h 288"/>
                <a:gd name="T40" fmla="*/ 144 w 289"/>
                <a:gd name="T41" fmla="*/ 136 h 288"/>
                <a:gd name="T42" fmla="*/ 34 w 289"/>
                <a:gd name="T43" fmla="*/ 26 h 288"/>
                <a:gd name="T44" fmla="*/ 93 w 289"/>
                <a:gd name="T45" fmla="*/ 11 h 288"/>
                <a:gd name="T46" fmla="*/ 97 w 289"/>
                <a:gd name="T47" fmla="*/ 4 h 288"/>
                <a:gd name="T48" fmla="*/ 91 w 289"/>
                <a:gd name="T49" fmla="*/ 1 h 288"/>
                <a:gd name="T50" fmla="*/ 22 w 289"/>
                <a:gd name="T51" fmla="*/ 18 h 288"/>
                <a:gd name="T52" fmla="*/ 21 w 289"/>
                <a:gd name="T53" fmla="*/ 19 h 288"/>
                <a:gd name="T54" fmla="*/ 20 w 289"/>
                <a:gd name="T55" fmla="*/ 19 h 288"/>
                <a:gd name="T56" fmla="*/ 20 w 289"/>
                <a:gd name="T57" fmla="*/ 20 h 288"/>
                <a:gd name="T58" fmla="*/ 19 w 289"/>
                <a:gd name="T59" fmla="*/ 20 h 288"/>
                <a:gd name="T60" fmla="*/ 19 w 289"/>
                <a:gd name="T61" fmla="*/ 21 h 288"/>
                <a:gd name="T62" fmla="*/ 18 w 289"/>
                <a:gd name="T63" fmla="*/ 22 h 288"/>
                <a:gd name="T64" fmla="*/ 0 w 289"/>
                <a:gd name="T65" fmla="*/ 91 h 288"/>
                <a:gd name="T66" fmla="*/ 4 w 289"/>
                <a:gd name="T67" fmla="*/ 97 h 288"/>
                <a:gd name="T68" fmla="*/ 5 w 289"/>
                <a:gd name="T69" fmla="*/ 98 h 288"/>
                <a:gd name="T70" fmla="*/ 10 w 289"/>
                <a:gd name="T71" fmla="*/ 94 h 288"/>
                <a:gd name="T72" fmla="*/ 26 w 289"/>
                <a:gd name="T73" fmla="*/ 32 h 288"/>
                <a:gd name="T74" fmla="*/ 137 w 289"/>
                <a:gd name="T75" fmla="*/ 143 h 288"/>
                <a:gd name="T76" fmla="*/ 26 w 289"/>
                <a:gd name="T77" fmla="*/ 255 h 288"/>
                <a:gd name="T78" fmla="*/ 10 w 289"/>
                <a:gd name="T79" fmla="*/ 195 h 288"/>
                <a:gd name="T80" fmla="*/ 4 w 289"/>
                <a:gd name="T81" fmla="*/ 191 h 288"/>
                <a:gd name="T82" fmla="*/ 0 w 289"/>
                <a:gd name="T83" fmla="*/ 198 h 288"/>
                <a:gd name="T84" fmla="*/ 18 w 289"/>
                <a:gd name="T85" fmla="*/ 267 h 288"/>
                <a:gd name="T86" fmla="*/ 18 w 289"/>
                <a:gd name="T87" fmla="*/ 267 h 288"/>
                <a:gd name="T88" fmla="*/ 22 w 289"/>
                <a:gd name="T89" fmla="*/ 270 h 288"/>
                <a:gd name="T90" fmla="*/ 91 w 289"/>
                <a:gd name="T91" fmla="*/ 288 h 288"/>
                <a:gd name="T92" fmla="*/ 92 w 289"/>
                <a:gd name="T93" fmla="*/ 288 h 288"/>
                <a:gd name="T94" fmla="*/ 97 w 289"/>
                <a:gd name="T95" fmla="*/ 284 h 288"/>
                <a:gd name="T96" fmla="*/ 93 w 289"/>
                <a:gd name="T97" fmla="*/ 278 h 288"/>
                <a:gd name="T98" fmla="*/ 33 w 289"/>
                <a:gd name="T99" fmla="*/ 263 h 288"/>
                <a:gd name="T100" fmla="*/ 144 w 289"/>
                <a:gd name="T101" fmla="*/ 151 h 288"/>
                <a:gd name="T102" fmla="*/ 256 w 289"/>
                <a:gd name="T103" fmla="*/ 263 h 288"/>
                <a:gd name="T104" fmla="*/ 195 w 289"/>
                <a:gd name="T105" fmla="*/ 278 h 288"/>
                <a:gd name="T106" fmla="*/ 192 w 289"/>
                <a:gd name="T107" fmla="*/ 284 h 288"/>
                <a:gd name="T108" fmla="*/ 197 w 289"/>
                <a:gd name="T109" fmla="*/ 288 h 288"/>
                <a:gd name="T110" fmla="*/ 198 w 289"/>
                <a:gd name="T111" fmla="*/ 288 h 288"/>
                <a:gd name="T112" fmla="*/ 267 w 289"/>
                <a:gd name="T113" fmla="*/ 270 h 288"/>
                <a:gd name="T114" fmla="*/ 271 w 289"/>
                <a:gd name="T115" fmla="*/ 267 h 288"/>
                <a:gd name="T116" fmla="*/ 271 w 289"/>
                <a:gd name="T117" fmla="*/ 267 h 288"/>
                <a:gd name="T118" fmla="*/ 288 w 289"/>
                <a:gd name="T119" fmla="*/ 198 h 288"/>
                <a:gd name="T120" fmla="*/ 285 w 289"/>
                <a:gd name="T121" fmla="*/ 19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9" h="288">
                  <a:moveTo>
                    <a:pt x="285" y="191"/>
                  </a:moveTo>
                  <a:cubicBezTo>
                    <a:pt x="282" y="191"/>
                    <a:pt x="279" y="192"/>
                    <a:pt x="278" y="195"/>
                  </a:cubicBezTo>
                  <a:cubicBezTo>
                    <a:pt x="263" y="255"/>
                    <a:pt x="263" y="255"/>
                    <a:pt x="263" y="255"/>
                  </a:cubicBezTo>
                  <a:cubicBezTo>
                    <a:pt x="152" y="143"/>
                    <a:pt x="152" y="143"/>
                    <a:pt x="152" y="143"/>
                  </a:cubicBezTo>
                  <a:cubicBezTo>
                    <a:pt x="262" y="32"/>
                    <a:pt x="262" y="32"/>
                    <a:pt x="262" y="32"/>
                  </a:cubicBezTo>
                  <a:cubicBezTo>
                    <a:pt x="278" y="94"/>
                    <a:pt x="278" y="94"/>
                    <a:pt x="278" y="94"/>
                  </a:cubicBezTo>
                  <a:cubicBezTo>
                    <a:pt x="279" y="96"/>
                    <a:pt x="281" y="98"/>
                    <a:pt x="283" y="98"/>
                  </a:cubicBezTo>
                  <a:cubicBezTo>
                    <a:pt x="284" y="98"/>
                    <a:pt x="284" y="98"/>
                    <a:pt x="285" y="97"/>
                  </a:cubicBezTo>
                  <a:cubicBezTo>
                    <a:pt x="287" y="97"/>
                    <a:pt x="289" y="94"/>
                    <a:pt x="288" y="91"/>
                  </a:cubicBezTo>
                  <a:cubicBezTo>
                    <a:pt x="270" y="22"/>
                    <a:pt x="270" y="22"/>
                    <a:pt x="270" y="22"/>
                  </a:cubicBezTo>
                  <a:cubicBezTo>
                    <a:pt x="270" y="22"/>
                    <a:pt x="270" y="22"/>
                    <a:pt x="270" y="21"/>
                  </a:cubicBezTo>
                  <a:cubicBezTo>
                    <a:pt x="270" y="21"/>
                    <a:pt x="270" y="21"/>
                    <a:pt x="270" y="20"/>
                  </a:cubicBezTo>
                  <a:cubicBezTo>
                    <a:pt x="269" y="20"/>
                    <a:pt x="269" y="20"/>
                    <a:pt x="269" y="20"/>
                  </a:cubicBezTo>
                  <a:cubicBezTo>
                    <a:pt x="269" y="19"/>
                    <a:pt x="269" y="19"/>
                    <a:pt x="268" y="19"/>
                  </a:cubicBezTo>
                  <a:cubicBezTo>
                    <a:pt x="268" y="19"/>
                    <a:pt x="268" y="19"/>
                    <a:pt x="267" y="19"/>
                  </a:cubicBezTo>
                  <a:cubicBezTo>
                    <a:pt x="267" y="19"/>
                    <a:pt x="267" y="18"/>
                    <a:pt x="267" y="18"/>
                  </a:cubicBezTo>
                  <a:cubicBezTo>
                    <a:pt x="198" y="1"/>
                    <a:pt x="198" y="1"/>
                    <a:pt x="198" y="1"/>
                  </a:cubicBezTo>
                  <a:cubicBezTo>
                    <a:pt x="195" y="0"/>
                    <a:pt x="192" y="2"/>
                    <a:pt x="192" y="4"/>
                  </a:cubicBezTo>
                  <a:cubicBezTo>
                    <a:pt x="191" y="7"/>
                    <a:pt x="192" y="10"/>
                    <a:pt x="195" y="11"/>
                  </a:cubicBezTo>
                  <a:cubicBezTo>
                    <a:pt x="254" y="26"/>
                    <a:pt x="254" y="26"/>
                    <a:pt x="254" y="2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96" y="10"/>
                    <a:pt x="98" y="7"/>
                    <a:pt x="97" y="4"/>
                  </a:cubicBezTo>
                  <a:cubicBezTo>
                    <a:pt x="96" y="2"/>
                    <a:pt x="94" y="0"/>
                    <a:pt x="91" y="1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9"/>
                    <a:pt x="21" y="19"/>
                  </a:cubicBezTo>
                  <a:cubicBezTo>
                    <a:pt x="21" y="19"/>
                    <a:pt x="21" y="19"/>
                    <a:pt x="20" y="19"/>
                  </a:cubicBezTo>
                  <a:cubicBezTo>
                    <a:pt x="20" y="19"/>
                    <a:pt x="20" y="19"/>
                    <a:pt x="20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4"/>
                    <a:pt x="1" y="97"/>
                    <a:pt x="4" y="97"/>
                  </a:cubicBezTo>
                  <a:cubicBezTo>
                    <a:pt x="4" y="98"/>
                    <a:pt x="5" y="98"/>
                    <a:pt x="5" y="98"/>
                  </a:cubicBezTo>
                  <a:cubicBezTo>
                    <a:pt x="8" y="98"/>
                    <a:pt x="10" y="96"/>
                    <a:pt x="10" y="94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137" y="143"/>
                    <a:pt x="137" y="143"/>
                    <a:pt x="137" y="143"/>
                  </a:cubicBezTo>
                  <a:cubicBezTo>
                    <a:pt x="26" y="255"/>
                    <a:pt x="26" y="255"/>
                    <a:pt x="26" y="255"/>
                  </a:cubicBezTo>
                  <a:cubicBezTo>
                    <a:pt x="10" y="195"/>
                    <a:pt x="10" y="195"/>
                    <a:pt x="10" y="195"/>
                  </a:cubicBezTo>
                  <a:cubicBezTo>
                    <a:pt x="10" y="192"/>
                    <a:pt x="7" y="191"/>
                    <a:pt x="4" y="191"/>
                  </a:cubicBezTo>
                  <a:cubicBezTo>
                    <a:pt x="1" y="192"/>
                    <a:pt x="0" y="195"/>
                    <a:pt x="0" y="198"/>
                  </a:cubicBezTo>
                  <a:cubicBezTo>
                    <a:pt x="18" y="267"/>
                    <a:pt x="18" y="267"/>
                    <a:pt x="18" y="267"/>
                  </a:cubicBezTo>
                  <a:cubicBezTo>
                    <a:pt x="18" y="267"/>
                    <a:pt x="18" y="267"/>
                    <a:pt x="18" y="267"/>
                  </a:cubicBezTo>
                  <a:cubicBezTo>
                    <a:pt x="19" y="268"/>
                    <a:pt x="20" y="270"/>
                    <a:pt x="22" y="270"/>
                  </a:cubicBezTo>
                  <a:cubicBezTo>
                    <a:pt x="91" y="288"/>
                    <a:pt x="91" y="288"/>
                    <a:pt x="91" y="288"/>
                  </a:cubicBezTo>
                  <a:cubicBezTo>
                    <a:pt x="91" y="288"/>
                    <a:pt x="92" y="288"/>
                    <a:pt x="92" y="288"/>
                  </a:cubicBezTo>
                  <a:cubicBezTo>
                    <a:pt x="94" y="288"/>
                    <a:pt x="97" y="287"/>
                    <a:pt x="97" y="284"/>
                  </a:cubicBezTo>
                  <a:cubicBezTo>
                    <a:pt x="98" y="282"/>
                    <a:pt x="96" y="279"/>
                    <a:pt x="93" y="278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144" y="151"/>
                    <a:pt x="144" y="151"/>
                    <a:pt x="144" y="151"/>
                  </a:cubicBezTo>
                  <a:cubicBezTo>
                    <a:pt x="256" y="263"/>
                    <a:pt x="256" y="263"/>
                    <a:pt x="256" y="263"/>
                  </a:cubicBezTo>
                  <a:cubicBezTo>
                    <a:pt x="195" y="278"/>
                    <a:pt x="195" y="278"/>
                    <a:pt x="195" y="278"/>
                  </a:cubicBezTo>
                  <a:cubicBezTo>
                    <a:pt x="192" y="279"/>
                    <a:pt x="191" y="282"/>
                    <a:pt x="192" y="284"/>
                  </a:cubicBezTo>
                  <a:cubicBezTo>
                    <a:pt x="192" y="287"/>
                    <a:pt x="194" y="288"/>
                    <a:pt x="197" y="288"/>
                  </a:cubicBezTo>
                  <a:cubicBezTo>
                    <a:pt x="197" y="288"/>
                    <a:pt x="197" y="288"/>
                    <a:pt x="198" y="288"/>
                  </a:cubicBezTo>
                  <a:cubicBezTo>
                    <a:pt x="267" y="270"/>
                    <a:pt x="267" y="270"/>
                    <a:pt x="267" y="270"/>
                  </a:cubicBezTo>
                  <a:cubicBezTo>
                    <a:pt x="269" y="270"/>
                    <a:pt x="270" y="268"/>
                    <a:pt x="271" y="267"/>
                  </a:cubicBezTo>
                  <a:cubicBezTo>
                    <a:pt x="271" y="267"/>
                    <a:pt x="271" y="267"/>
                    <a:pt x="271" y="267"/>
                  </a:cubicBezTo>
                  <a:cubicBezTo>
                    <a:pt x="288" y="198"/>
                    <a:pt x="288" y="198"/>
                    <a:pt x="288" y="198"/>
                  </a:cubicBezTo>
                  <a:cubicBezTo>
                    <a:pt x="289" y="195"/>
                    <a:pt x="287" y="192"/>
                    <a:pt x="285" y="19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0"/>
            <p:cNvSpPr>
              <a:spLocks/>
            </p:cNvSpPr>
            <p:nvPr/>
          </p:nvSpPr>
          <p:spPr bwMode="auto">
            <a:xfrm>
              <a:off x="5375" y="1048"/>
              <a:ext cx="277" cy="277"/>
            </a:xfrm>
            <a:custGeom>
              <a:avLst/>
              <a:gdLst>
                <a:gd name="T0" fmla="*/ 18 w 117"/>
                <a:gd name="T1" fmla="*/ 95 h 117"/>
                <a:gd name="T2" fmla="*/ 18 w 117"/>
                <a:gd name="T3" fmla="*/ 95 h 117"/>
                <a:gd name="T4" fmla="*/ 22 w 117"/>
                <a:gd name="T5" fmla="*/ 99 h 117"/>
                <a:gd name="T6" fmla="*/ 91 w 117"/>
                <a:gd name="T7" fmla="*/ 116 h 117"/>
                <a:gd name="T8" fmla="*/ 92 w 117"/>
                <a:gd name="T9" fmla="*/ 117 h 117"/>
                <a:gd name="T10" fmla="*/ 97 w 117"/>
                <a:gd name="T11" fmla="*/ 113 h 117"/>
                <a:gd name="T12" fmla="*/ 94 w 117"/>
                <a:gd name="T13" fmla="*/ 107 h 117"/>
                <a:gd name="T14" fmla="*/ 33 w 117"/>
                <a:gd name="T15" fmla="*/ 91 h 117"/>
                <a:gd name="T16" fmla="*/ 115 w 117"/>
                <a:gd name="T17" fmla="*/ 9 h 117"/>
                <a:gd name="T18" fmla="*/ 115 w 117"/>
                <a:gd name="T19" fmla="*/ 2 h 117"/>
                <a:gd name="T20" fmla="*/ 107 w 117"/>
                <a:gd name="T21" fmla="*/ 2 h 117"/>
                <a:gd name="T22" fmla="*/ 26 w 117"/>
                <a:gd name="T23" fmla="*/ 84 h 117"/>
                <a:gd name="T24" fmla="*/ 10 w 117"/>
                <a:gd name="T25" fmla="*/ 23 h 117"/>
                <a:gd name="T26" fmla="*/ 4 w 117"/>
                <a:gd name="T27" fmla="*/ 20 h 117"/>
                <a:gd name="T28" fmla="*/ 0 w 117"/>
                <a:gd name="T29" fmla="*/ 26 h 117"/>
                <a:gd name="T30" fmla="*/ 18 w 117"/>
                <a:gd name="T31" fmla="*/ 9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117">
                  <a:moveTo>
                    <a:pt x="18" y="95"/>
                  </a:moveTo>
                  <a:cubicBezTo>
                    <a:pt x="18" y="95"/>
                    <a:pt x="18" y="95"/>
                    <a:pt x="18" y="95"/>
                  </a:cubicBezTo>
                  <a:cubicBezTo>
                    <a:pt x="19" y="97"/>
                    <a:pt x="20" y="98"/>
                    <a:pt x="22" y="99"/>
                  </a:cubicBezTo>
                  <a:cubicBezTo>
                    <a:pt x="91" y="116"/>
                    <a:pt x="91" y="116"/>
                    <a:pt x="91" y="116"/>
                  </a:cubicBezTo>
                  <a:cubicBezTo>
                    <a:pt x="91" y="117"/>
                    <a:pt x="92" y="117"/>
                    <a:pt x="92" y="117"/>
                  </a:cubicBezTo>
                  <a:cubicBezTo>
                    <a:pt x="95" y="117"/>
                    <a:pt x="97" y="115"/>
                    <a:pt x="97" y="113"/>
                  </a:cubicBezTo>
                  <a:cubicBezTo>
                    <a:pt x="98" y="110"/>
                    <a:pt x="96" y="107"/>
                    <a:pt x="94" y="107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17" y="7"/>
                    <a:pt x="117" y="4"/>
                    <a:pt x="115" y="2"/>
                  </a:cubicBezTo>
                  <a:cubicBezTo>
                    <a:pt x="113" y="0"/>
                    <a:pt x="109" y="0"/>
                    <a:pt x="107" y="2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1"/>
                    <a:pt x="7" y="19"/>
                    <a:pt x="4" y="20"/>
                  </a:cubicBezTo>
                  <a:cubicBezTo>
                    <a:pt x="1" y="20"/>
                    <a:pt x="0" y="23"/>
                    <a:pt x="0" y="26"/>
                  </a:cubicBezTo>
                  <a:lnTo>
                    <a:pt x="18" y="9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1"/>
            <p:cNvSpPr>
              <a:spLocks/>
            </p:cNvSpPr>
            <p:nvPr/>
          </p:nvSpPr>
          <p:spPr bwMode="auto">
            <a:xfrm>
              <a:off x="4957" y="1048"/>
              <a:ext cx="276" cy="277"/>
            </a:xfrm>
            <a:custGeom>
              <a:avLst/>
              <a:gdLst>
                <a:gd name="T0" fmla="*/ 112 w 117"/>
                <a:gd name="T1" fmla="*/ 20 h 117"/>
                <a:gd name="T2" fmla="*/ 106 w 117"/>
                <a:gd name="T3" fmla="*/ 23 h 117"/>
                <a:gd name="T4" fmla="*/ 91 w 117"/>
                <a:gd name="T5" fmla="*/ 84 h 117"/>
                <a:gd name="T6" fmla="*/ 9 w 117"/>
                <a:gd name="T7" fmla="*/ 2 h 117"/>
                <a:gd name="T8" fmla="*/ 2 w 117"/>
                <a:gd name="T9" fmla="*/ 2 h 117"/>
                <a:gd name="T10" fmla="*/ 2 w 117"/>
                <a:gd name="T11" fmla="*/ 9 h 117"/>
                <a:gd name="T12" fmla="*/ 83 w 117"/>
                <a:gd name="T13" fmla="*/ 91 h 117"/>
                <a:gd name="T14" fmla="*/ 23 w 117"/>
                <a:gd name="T15" fmla="*/ 107 h 117"/>
                <a:gd name="T16" fmla="*/ 19 w 117"/>
                <a:gd name="T17" fmla="*/ 113 h 117"/>
                <a:gd name="T18" fmla="*/ 24 w 117"/>
                <a:gd name="T19" fmla="*/ 117 h 117"/>
                <a:gd name="T20" fmla="*/ 26 w 117"/>
                <a:gd name="T21" fmla="*/ 116 h 117"/>
                <a:gd name="T22" fmla="*/ 95 w 117"/>
                <a:gd name="T23" fmla="*/ 99 h 117"/>
                <a:gd name="T24" fmla="*/ 98 w 117"/>
                <a:gd name="T25" fmla="*/ 95 h 117"/>
                <a:gd name="T26" fmla="*/ 98 w 117"/>
                <a:gd name="T27" fmla="*/ 95 h 117"/>
                <a:gd name="T28" fmla="*/ 116 w 117"/>
                <a:gd name="T29" fmla="*/ 26 h 117"/>
                <a:gd name="T30" fmla="*/ 112 w 117"/>
                <a:gd name="T31" fmla="*/ 2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117">
                  <a:moveTo>
                    <a:pt x="112" y="20"/>
                  </a:moveTo>
                  <a:cubicBezTo>
                    <a:pt x="110" y="19"/>
                    <a:pt x="107" y="21"/>
                    <a:pt x="106" y="23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4"/>
                    <a:pt x="0" y="7"/>
                    <a:pt x="2" y="9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0" y="107"/>
                    <a:pt x="19" y="110"/>
                    <a:pt x="19" y="113"/>
                  </a:cubicBezTo>
                  <a:cubicBezTo>
                    <a:pt x="20" y="115"/>
                    <a:pt x="22" y="117"/>
                    <a:pt x="24" y="117"/>
                  </a:cubicBezTo>
                  <a:cubicBezTo>
                    <a:pt x="25" y="117"/>
                    <a:pt x="25" y="117"/>
                    <a:pt x="26" y="116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7" y="98"/>
                    <a:pt x="98" y="97"/>
                    <a:pt x="98" y="95"/>
                  </a:cubicBezTo>
                  <a:cubicBezTo>
                    <a:pt x="98" y="95"/>
                    <a:pt x="98" y="95"/>
                    <a:pt x="98" y="95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17" y="23"/>
                    <a:pt x="115" y="20"/>
                    <a:pt x="112" y="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2"/>
            <p:cNvSpPr>
              <a:spLocks/>
            </p:cNvSpPr>
            <p:nvPr/>
          </p:nvSpPr>
          <p:spPr bwMode="auto">
            <a:xfrm>
              <a:off x="5373" y="1469"/>
              <a:ext cx="276" cy="274"/>
            </a:xfrm>
            <a:custGeom>
              <a:avLst/>
              <a:gdLst>
                <a:gd name="T0" fmla="*/ 34 w 117"/>
                <a:gd name="T1" fmla="*/ 26 h 116"/>
                <a:gd name="T2" fmla="*/ 94 w 117"/>
                <a:gd name="T3" fmla="*/ 10 h 116"/>
                <a:gd name="T4" fmla="*/ 98 w 117"/>
                <a:gd name="T5" fmla="*/ 4 h 116"/>
                <a:gd name="T6" fmla="*/ 92 w 117"/>
                <a:gd name="T7" fmla="*/ 0 h 116"/>
                <a:gd name="T8" fmla="*/ 23 w 117"/>
                <a:gd name="T9" fmla="*/ 18 h 116"/>
                <a:gd name="T10" fmla="*/ 19 w 117"/>
                <a:gd name="T11" fmla="*/ 22 h 116"/>
                <a:gd name="T12" fmla="*/ 19 w 117"/>
                <a:gd name="T13" fmla="*/ 22 h 116"/>
                <a:gd name="T14" fmla="*/ 1 w 117"/>
                <a:gd name="T15" fmla="*/ 91 h 116"/>
                <a:gd name="T16" fmla="*/ 5 w 117"/>
                <a:gd name="T17" fmla="*/ 97 h 116"/>
                <a:gd name="T18" fmla="*/ 11 w 117"/>
                <a:gd name="T19" fmla="*/ 93 h 116"/>
                <a:gd name="T20" fmla="*/ 27 w 117"/>
                <a:gd name="T21" fmla="*/ 33 h 116"/>
                <a:gd name="T22" fmla="*/ 108 w 117"/>
                <a:gd name="T23" fmla="*/ 115 h 116"/>
                <a:gd name="T24" fmla="*/ 112 w 117"/>
                <a:gd name="T25" fmla="*/ 116 h 116"/>
                <a:gd name="T26" fmla="*/ 115 w 117"/>
                <a:gd name="T27" fmla="*/ 115 h 116"/>
                <a:gd name="T28" fmla="*/ 115 w 117"/>
                <a:gd name="T29" fmla="*/ 107 h 116"/>
                <a:gd name="T30" fmla="*/ 34 w 117"/>
                <a:gd name="T31" fmla="*/ 2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116">
                  <a:moveTo>
                    <a:pt x="34" y="26"/>
                  </a:moveTo>
                  <a:cubicBezTo>
                    <a:pt x="94" y="10"/>
                    <a:pt x="94" y="10"/>
                    <a:pt x="94" y="10"/>
                  </a:cubicBezTo>
                  <a:cubicBezTo>
                    <a:pt x="97" y="9"/>
                    <a:pt x="99" y="7"/>
                    <a:pt x="98" y="4"/>
                  </a:cubicBezTo>
                  <a:cubicBezTo>
                    <a:pt x="97" y="1"/>
                    <a:pt x="94" y="0"/>
                    <a:pt x="92" y="0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1" y="19"/>
                    <a:pt x="19" y="20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4"/>
                    <a:pt x="2" y="96"/>
                    <a:pt x="5" y="97"/>
                  </a:cubicBezTo>
                  <a:cubicBezTo>
                    <a:pt x="8" y="98"/>
                    <a:pt x="10" y="96"/>
                    <a:pt x="11" y="9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108" y="115"/>
                    <a:pt x="108" y="115"/>
                    <a:pt x="108" y="115"/>
                  </a:cubicBezTo>
                  <a:cubicBezTo>
                    <a:pt x="109" y="116"/>
                    <a:pt x="111" y="116"/>
                    <a:pt x="112" y="116"/>
                  </a:cubicBezTo>
                  <a:cubicBezTo>
                    <a:pt x="113" y="116"/>
                    <a:pt x="114" y="116"/>
                    <a:pt x="115" y="115"/>
                  </a:cubicBezTo>
                  <a:cubicBezTo>
                    <a:pt x="117" y="113"/>
                    <a:pt x="117" y="109"/>
                    <a:pt x="115" y="107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3"/>
            <p:cNvSpPr>
              <a:spLocks/>
            </p:cNvSpPr>
            <p:nvPr/>
          </p:nvSpPr>
          <p:spPr bwMode="auto">
            <a:xfrm>
              <a:off x="4957" y="1469"/>
              <a:ext cx="276" cy="274"/>
            </a:xfrm>
            <a:custGeom>
              <a:avLst/>
              <a:gdLst>
                <a:gd name="T0" fmla="*/ 98 w 117"/>
                <a:gd name="T1" fmla="*/ 22 h 116"/>
                <a:gd name="T2" fmla="*/ 98 w 117"/>
                <a:gd name="T3" fmla="*/ 22 h 116"/>
                <a:gd name="T4" fmla="*/ 94 w 117"/>
                <a:gd name="T5" fmla="*/ 18 h 116"/>
                <a:gd name="T6" fmla="*/ 25 w 117"/>
                <a:gd name="T7" fmla="*/ 0 h 116"/>
                <a:gd name="T8" fmla="*/ 19 w 117"/>
                <a:gd name="T9" fmla="*/ 4 h 116"/>
                <a:gd name="T10" fmla="*/ 23 w 117"/>
                <a:gd name="T11" fmla="*/ 10 h 116"/>
                <a:gd name="T12" fmla="*/ 83 w 117"/>
                <a:gd name="T13" fmla="*/ 26 h 116"/>
                <a:gd name="T14" fmla="*/ 2 w 117"/>
                <a:gd name="T15" fmla="*/ 107 h 116"/>
                <a:gd name="T16" fmla="*/ 2 w 117"/>
                <a:gd name="T17" fmla="*/ 115 h 116"/>
                <a:gd name="T18" fmla="*/ 5 w 117"/>
                <a:gd name="T19" fmla="*/ 116 h 116"/>
                <a:gd name="T20" fmla="*/ 9 w 117"/>
                <a:gd name="T21" fmla="*/ 115 h 116"/>
                <a:gd name="T22" fmla="*/ 90 w 117"/>
                <a:gd name="T23" fmla="*/ 33 h 116"/>
                <a:gd name="T24" fmla="*/ 106 w 117"/>
                <a:gd name="T25" fmla="*/ 93 h 116"/>
                <a:gd name="T26" fmla="*/ 112 w 117"/>
                <a:gd name="T27" fmla="*/ 97 h 116"/>
                <a:gd name="T28" fmla="*/ 116 w 117"/>
                <a:gd name="T29" fmla="*/ 91 h 116"/>
                <a:gd name="T30" fmla="*/ 98 w 117"/>
                <a:gd name="T31" fmla="*/ 2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116">
                  <a:moveTo>
                    <a:pt x="98" y="22"/>
                  </a:moveTo>
                  <a:cubicBezTo>
                    <a:pt x="98" y="22"/>
                    <a:pt x="98" y="22"/>
                    <a:pt x="98" y="22"/>
                  </a:cubicBezTo>
                  <a:cubicBezTo>
                    <a:pt x="98" y="20"/>
                    <a:pt x="96" y="19"/>
                    <a:pt x="94" y="18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0" y="1"/>
                    <a:pt x="19" y="4"/>
                  </a:cubicBezTo>
                  <a:cubicBezTo>
                    <a:pt x="18" y="7"/>
                    <a:pt x="20" y="9"/>
                    <a:pt x="23" y="10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0" y="109"/>
                    <a:pt x="0" y="113"/>
                    <a:pt x="2" y="115"/>
                  </a:cubicBezTo>
                  <a:cubicBezTo>
                    <a:pt x="3" y="116"/>
                    <a:pt x="4" y="116"/>
                    <a:pt x="5" y="116"/>
                  </a:cubicBezTo>
                  <a:cubicBezTo>
                    <a:pt x="7" y="116"/>
                    <a:pt x="8" y="116"/>
                    <a:pt x="9" y="115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106" y="93"/>
                    <a:pt x="106" y="93"/>
                    <a:pt x="106" y="93"/>
                  </a:cubicBezTo>
                  <a:cubicBezTo>
                    <a:pt x="107" y="96"/>
                    <a:pt x="109" y="98"/>
                    <a:pt x="112" y="97"/>
                  </a:cubicBezTo>
                  <a:cubicBezTo>
                    <a:pt x="115" y="96"/>
                    <a:pt x="117" y="94"/>
                    <a:pt x="116" y="91"/>
                  </a:cubicBezTo>
                  <a:lnTo>
                    <a:pt x="98" y="2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4"/>
            <p:cNvSpPr>
              <a:spLocks noEditPoints="1"/>
            </p:cNvSpPr>
            <p:nvPr/>
          </p:nvSpPr>
          <p:spPr bwMode="auto">
            <a:xfrm>
              <a:off x="6430" y="1180"/>
              <a:ext cx="669" cy="438"/>
            </a:xfrm>
            <a:custGeom>
              <a:avLst/>
              <a:gdLst>
                <a:gd name="T0" fmla="*/ 118 w 283"/>
                <a:gd name="T1" fmla="*/ 46 h 185"/>
                <a:gd name="T2" fmla="*/ 118 w 283"/>
                <a:gd name="T3" fmla="*/ 0 h 185"/>
                <a:gd name="T4" fmla="*/ 0 w 283"/>
                <a:gd name="T5" fmla="*/ 86 h 185"/>
                <a:gd name="T6" fmla="*/ 0 w 283"/>
                <a:gd name="T7" fmla="*/ 87 h 185"/>
                <a:gd name="T8" fmla="*/ 118 w 283"/>
                <a:gd name="T9" fmla="*/ 184 h 185"/>
                <a:gd name="T10" fmla="*/ 118 w 283"/>
                <a:gd name="T11" fmla="*/ 128 h 185"/>
                <a:gd name="T12" fmla="*/ 156 w 283"/>
                <a:gd name="T13" fmla="*/ 125 h 185"/>
                <a:gd name="T14" fmla="*/ 283 w 283"/>
                <a:gd name="T15" fmla="*/ 185 h 185"/>
                <a:gd name="T16" fmla="*/ 118 w 283"/>
                <a:gd name="T17" fmla="*/ 46 h 185"/>
                <a:gd name="T18" fmla="*/ 156 w 283"/>
                <a:gd name="T19" fmla="*/ 115 h 185"/>
                <a:gd name="T20" fmla="*/ 116 w 283"/>
                <a:gd name="T21" fmla="*/ 118 h 185"/>
                <a:gd name="T22" fmla="*/ 108 w 283"/>
                <a:gd name="T23" fmla="*/ 128 h 185"/>
                <a:gd name="T24" fmla="*/ 108 w 283"/>
                <a:gd name="T25" fmla="*/ 161 h 185"/>
                <a:gd name="T26" fmla="*/ 17 w 283"/>
                <a:gd name="T27" fmla="*/ 86 h 185"/>
                <a:gd name="T28" fmla="*/ 108 w 283"/>
                <a:gd name="T29" fmla="*/ 20 h 185"/>
                <a:gd name="T30" fmla="*/ 108 w 283"/>
                <a:gd name="T31" fmla="*/ 46 h 185"/>
                <a:gd name="T32" fmla="*/ 118 w 283"/>
                <a:gd name="T33" fmla="*/ 57 h 185"/>
                <a:gd name="T34" fmla="*/ 234 w 283"/>
                <a:gd name="T35" fmla="*/ 100 h 185"/>
                <a:gd name="T36" fmla="*/ 267 w 283"/>
                <a:gd name="T37" fmla="*/ 150 h 185"/>
                <a:gd name="T38" fmla="*/ 156 w 283"/>
                <a:gd name="T39" fmla="*/ 11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3" h="185">
                  <a:moveTo>
                    <a:pt x="118" y="46"/>
                  </a:moveTo>
                  <a:cubicBezTo>
                    <a:pt x="118" y="29"/>
                    <a:pt x="118" y="0"/>
                    <a:pt x="118" y="0"/>
                  </a:cubicBezTo>
                  <a:cubicBezTo>
                    <a:pt x="118" y="0"/>
                    <a:pt x="41" y="56"/>
                    <a:pt x="0" y="86"/>
                  </a:cubicBezTo>
                  <a:cubicBezTo>
                    <a:pt x="0" y="86"/>
                    <a:pt x="0" y="87"/>
                    <a:pt x="0" y="87"/>
                  </a:cubicBezTo>
                  <a:cubicBezTo>
                    <a:pt x="41" y="116"/>
                    <a:pt x="118" y="184"/>
                    <a:pt x="118" y="184"/>
                  </a:cubicBezTo>
                  <a:cubicBezTo>
                    <a:pt x="118" y="128"/>
                    <a:pt x="118" y="128"/>
                    <a:pt x="118" y="128"/>
                  </a:cubicBezTo>
                  <a:cubicBezTo>
                    <a:pt x="118" y="128"/>
                    <a:pt x="134" y="125"/>
                    <a:pt x="156" y="125"/>
                  </a:cubicBezTo>
                  <a:cubicBezTo>
                    <a:pt x="195" y="125"/>
                    <a:pt x="252" y="134"/>
                    <a:pt x="283" y="185"/>
                  </a:cubicBezTo>
                  <a:cubicBezTo>
                    <a:pt x="283" y="121"/>
                    <a:pt x="226" y="48"/>
                    <a:pt x="118" y="46"/>
                  </a:cubicBezTo>
                  <a:close/>
                  <a:moveTo>
                    <a:pt x="156" y="115"/>
                  </a:moveTo>
                  <a:cubicBezTo>
                    <a:pt x="133" y="115"/>
                    <a:pt x="117" y="118"/>
                    <a:pt x="116" y="118"/>
                  </a:cubicBezTo>
                  <a:cubicBezTo>
                    <a:pt x="111" y="119"/>
                    <a:pt x="108" y="123"/>
                    <a:pt x="108" y="128"/>
                  </a:cubicBezTo>
                  <a:cubicBezTo>
                    <a:pt x="108" y="161"/>
                    <a:pt x="108" y="161"/>
                    <a:pt x="108" y="161"/>
                  </a:cubicBezTo>
                  <a:cubicBezTo>
                    <a:pt x="86" y="142"/>
                    <a:pt x="46" y="108"/>
                    <a:pt x="17" y="86"/>
                  </a:cubicBezTo>
                  <a:cubicBezTo>
                    <a:pt x="46" y="65"/>
                    <a:pt x="86" y="36"/>
                    <a:pt x="108" y="20"/>
                  </a:cubicBezTo>
                  <a:cubicBezTo>
                    <a:pt x="108" y="46"/>
                    <a:pt x="108" y="46"/>
                    <a:pt x="108" y="46"/>
                  </a:cubicBezTo>
                  <a:cubicBezTo>
                    <a:pt x="108" y="52"/>
                    <a:pt x="112" y="57"/>
                    <a:pt x="118" y="57"/>
                  </a:cubicBezTo>
                  <a:cubicBezTo>
                    <a:pt x="177" y="57"/>
                    <a:pt x="214" y="80"/>
                    <a:pt x="234" y="100"/>
                  </a:cubicBezTo>
                  <a:cubicBezTo>
                    <a:pt x="249" y="114"/>
                    <a:pt x="260" y="131"/>
                    <a:pt x="267" y="150"/>
                  </a:cubicBezTo>
                  <a:cubicBezTo>
                    <a:pt x="244" y="131"/>
                    <a:pt x="210" y="115"/>
                    <a:pt x="156" y="11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5"/>
            <p:cNvSpPr>
              <a:spLocks/>
            </p:cNvSpPr>
            <p:nvPr/>
          </p:nvSpPr>
          <p:spPr bwMode="auto">
            <a:xfrm>
              <a:off x="7876" y="1180"/>
              <a:ext cx="669" cy="438"/>
            </a:xfrm>
            <a:custGeom>
              <a:avLst/>
              <a:gdLst>
                <a:gd name="T0" fmla="*/ 118 w 283"/>
                <a:gd name="T1" fmla="*/ 46 h 185"/>
                <a:gd name="T2" fmla="*/ 118 w 283"/>
                <a:gd name="T3" fmla="*/ 0 h 185"/>
                <a:gd name="T4" fmla="*/ 0 w 283"/>
                <a:gd name="T5" fmla="*/ 86 h 185"/>
                <a:gd name="T6" fmla="*/ 0 w 283"/>
                <a:gd name="T7" fmla="*/ 87 h 185"/>
                <a:gd name="T8" fmla="*/ 118 w 283"/>
                <a:gd name="T9" fmla="*/ 184 h 185"/>
                <a:gd name="T10" fmla="*/ 118 w 283"/>
                <a:gd name="T11" fmla="*/ 128 h 185"/>
                <a:gd name="T12" fmla="*/ 283 w 283"/>
                <a:gd name="T13" fmla="*/ 185 h 185"/>
                <a:gd name="T14" fmla="*/ 118 w 283"/>
                <a:gd name="T15" fmla="*/ 4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185">
                  <a:moveTo>
                    <a:pt x="118" y="46"/>
                  </a:moveTo>
                  <a:cubicBezTo>
                    <a:pt x="118" y="29"/>
                    <a:pt x="118" y="0"/>
                    <a:pt x="118" y="0"/>
                  </a:cubicBezTo>
                  <a:cubicBezTo>
                    <a:pt x="118" y="0"/>
                    <a:pt x="41" y="56"/>
                    <a:pt x="0" y="86"/>
                  </a:cubicBezTo>
                  <a:cubicBezTo>
                    <a:pt x="0" y="86"/>
                    <a:pt x="0" y="87"/>
                    <a:pt x="0" y="87"/>
                  </a:cubicBezTo>
                  <a:cubicBezTo>
                    <a:pt x="41" y="116"/>
                    <a:pt x="118" y="184"/>
                    <a:pt x="118" y="184"/>
                  </a:cubicBezTo>
                  <a:cubicBezTo>
                    <a:pt x="118" y="128"/>
                    <a:pt x="118" y="128"/>
                    <a:pt x="118" y="128"/>
                  </a:cubicBezTo>
                  <a:cubicBezTo>
                    <a:pt x="118" y="128"/>
                    <a:pt x="235" y="105"/>
                    <a:pt x="283" y="185"/>
                  </a:cubicBezTo>
                  <a:cubicBezTo>
                    <a:pt x="283" y="121"/>
                    <a:pt x="226" y="48"/>
                    <a:pt x="118" y="4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6"/>
            <p:cNvSpPr>
              <a:spLocks noEditPoints="1"/>
            </p:cNvSpPr>
            <p:nvPr/>
          </p:nvSpPr>
          <p:spPr bwMode="auto">
            <a:xfrm>
              <a:off x="-688" y="2619"/>
              <a:ext cx="572" cy="371"/>
            </a:xfrm>
            <a:custGeom>
              <a:avLst/>
              <a:gdLst>
                <a:gd name="T0" fmla="*/ 103 w 242"/>
                <a:gd name="T1" fmla="*/ 40 h 157"/>
                <a:gd name="T2" fmla="*/ 103 w 242"/>
                <a:gd name="T3" fmla="*/ 0 h 157"/>
                <a:gd name="T4" fmla="*/ 0 w 242"/>
                <a:gd name="T5" fmla="*/ 73 h 157"/>
                <a:gd name="T6" fmla="*/ 0 w 242"/>
                <a:gd name="T7" fmla="*/ 74 h 157"/>
                <a:gd name="T8" fmla="*/ 103 w 242"/>
                <a:gd name="T9" fmla="*/ 156 h 157"/>
                <a:gd name="T10" fmla="*/ 103 w 242"/>
                <a:gd name="T11" fmla="*/ 109 h 157"/>
                <a:gd name="T12" fmla="*/ 135 w 242"/>
                <a:gd name="T13" fmla="*/ 106 h 157"/>
                <a:gd name="T14" fmla="*/ 242 w 242"/>
                <a:gd name="T15" fmla="*/ 157 h 157"/>
                <a:gd name="T16" fmla="*/ 103 w 242"/>
                <a:gd name="T17" fmla="*/ 40 h 157"/>
                <a:gd name="T18" fmla="*/ 135 w 242"/>
                <a:gd name="T19" fmla="*/ 96 h 157"/>
                <a:gd name="T20" fmla="*/ 101 w 242"/>
                <a:gd name="T21" fmla="*/ 99 h 157"/>
                <a:gd name="T22" fmla="*/ 93 w 242"/>
                <a:gd name="T23" fmla="*/ 109 h 157"/>
                <a:gd name="T24" fmla="*/ 93 w 242"/>
                <a:gd name="T25" fmla="*/ 133 h 157"/>
                <a:gd name="T26" fmla="*/ 20 w 242"/>
                <a:gd name="T27" fmla="*/ 73 h 157"/>
                <a:gd name="T28" fmla="*/ 93 w 242"/>
                <a:gd name="T29" fmla="*/ 20 h 157"/>
                <a:gd name="T30" fmla="*/ 93 w 242"/>
                <a:gd name="T31" fmla="*/ 23 h 157"/>
                <a:gd name="T32" fmla="*/ 93 w 242"/>
                <a:gd name="T33" fmla="*/ 40 h 157"/>
                <a:gd name="T34" fmla="*/ 102 w 242"/>
                <a:gd name="T35" fmla="*/ 50 h 157"/>
                <a:gd name="T36" fmla="*/ 199 w 242"/>
                <a:gd name="T37" fmla="*/ 86 h 157"/>
                <a:gd name="T38" fmla="*/ 225 w 242"/>
                <a:gd name="T39" fmla="*/ 122 h 157"/>
                <a:gd name="T40" fmla="*/ 135 w 242"/>
                <a:gd name="T41" fmla="*/ 9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2" h="157">
                  <a:moveTo>
                    <a:pt x="103" y="40"/>
                  </a:moveTo>
                  <a:cubicBezTo>
                    <a:pt x="103" y="25"/>
                    <a:pt x="103" y="0"/>
                    <a:pt x="103" y="0"/>
                  </a:cubicBezTo>
                  <a:cubicBezTo>
                    <a:pt x="103" y="0"/>
                    <a:pt x="36" y="47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36" y="98"/>
                    <a:pt x="103" y="156"/>
                    <a:pt x="103" y="156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03" y="109"/>
                    <a:pt x="116" y="106"/>
                    <a:pt x="135" y="106"/>
                  </a:cubicBezTo>
                  <a:cubicBezTo>
                    <a:pt x="167" y="106"/>
                    <a:pt x="216" y="114"/>
                    <a:pt x="242" y="157"/>
                  </a:cubicBezTo>
                  <a:cubicBezTo>
                    <a:pt x="242" y="103"/>
                    <a:pt x="195" y="41"/>
                    <a:pt x="103" y="40"/>
                  </a:cubicBezTo>
                  <a:close/>
                  <a:moveTo>
                    <a:pt x="135" y="96"/>
                  </a:moveTo>
                  <a:cubicBezTo>
                    <a:pt x="115" y="96"/>
                    <a:pt x="101" y="98"/>
                    <a:pt x="101" y="99"/>
                  </a:cubicBezTo>
                  <a:cubicBezTo>
                    <a:pt x="96" y="100"/>
                    <a:pt x="93" y="104"/>
                    <a:pt x="93" y="109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72" y="117"/>
                    <a:pt x="43" y="91"/>
                    <a:pt x="20" y="73"/>
                  </a:cubicBezTo>
                  <a:cubicBezTo>
                    <a:pt x="43" y="56"/>
                    <a:pt x="72" y="34"/>
                    <a:pt x="93" y="20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3" y="45"/>
                    <a:pt x="97" y="50"/>
                    <a:pt x="102" y="50"/>
                  </a:cubicBezTo>
                  <a:cubicBezTo>
                    <a:pt x="152" y="50"/>
                    <a:pt x="183" y="70"/>
                    <a:pt x="199" y="86"/>
                  </a:cubicBezTo>
                  <a:cubicBezTo>
                    <a:pt x="211" y="96"/>
                    <a:pt x="219" y="109"/>
                    <a:pt x="225" y="122"/>
                  </a:cubicBezTo>
                  <a:cubicBezTo>
                    <a:pt x="202" y="105"/>
                    <a:pt x="171" y="96"/>
                    <a:pt x="135" y="9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7"/>
            <p:cNvSpPr>
              <a:spLocks noEditPoints="1"/>
            </p:cNvSpPr>
            <p:nvPr/>
          </p:nvSpPr>
          <p:spPr bwMode="auto">
            <a:xfrm>
              <a:off x="-820" y="2661"/>
              <a:ext cx="170" cy="273"/>
            </a:xfrm>
            <a:custGeom>
              <a:avLst/>
              <a:gdLst>
                <a:gd name="T0" fmla="*/ 31 w 72"/>
                <a:gd name="T1" fmla="*/ 55 h 115"/>
                <a:gd name="T2" fmla="*/ 72 w 72"/>
                <a:gd name="T3" fmla="*/ 22 h 115"/>
                <a:gd name="T4" fmla="*/ 72 w 72"/>
                <a:gd name="T5" fmla="*/ 0 h 115"/>
                <a:gd name="T6" fmla="*/ 0 w 72"/>
                <a:gd name="T7" fmla="*/ 55 h 115"/>
                <a:gd name="T8" fmla="*/ 0 w 72"/>
                <a:gd name="T9" fmla="*/ 56 h 115"/>
                <a:gd name="T10" fmla="*/ 72 w 72"/>
                <a:gd name="T11" fmla="*/ 115 h 115"/>
                <a:gd name="T12" fmla="*/ 72 w 72"/>
                <a:gd name="T13" fmla="*/ 91 h 115"/>
                <a:gd name="T14" fmla="*/ 31 w 72"/>
                <a:gd name="T15" fmla="*/ 56 h 115"/>
                <a:gd name="T16" fmla="*/ 31 w 72"/>
                <a:gd name="T17" fmla="*/ 55 h 115"/>
                <a:gd name="T18" fmla="*/ 20 w 72"/>
                <a:gd name="T19" fmla="*/ 57 h 115"/>
                <a:gd name="T20" fmla="*/ 18 w 72"/>
                <a:gd name="T21" fmla="*/ 55 h 115"/>
                <a:gd name="T22" fmla="*/ 20 w 72"/>
                <a:gd name="T23" fmla="*/ 53 h 115"/>
                <a:gd name="T24" fmla="*/ 20 w 72"/>
                <a:gd name="T25" fmla="*/ 55 h 115"/>
                <a:gd name="T26" fmla="*/ 20 w 72"/>
                <a:gd name="T27" fmla="*/ 56 h 115"/>
                <a:gd name="T28" fmla="*/ 20 w 72"/>
                <a:gd name="T29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115">
                  <a:moveTo>
                    <a:pt x="31" y="55"/>
                  </a:moveTo>
                  <a:cubicBezTo>
                    <a:pt x="46" y="43"/>
                    <a:pt x="56" y="33"/>
                    <a:pt x="72" y="22"/>
                  </a:cubicBezTo>
                  <a:cubicBezTo>
                    <a:pt x="72" y="14"/>
                    <a:pt x="72" y="7"/>
                    <a:pt x="72" y="0"/>
                  </a:cubicBezTo>
                  <a:cubicBezTo>
                    <a:pt x="41" y="22"/>
                    <a:pt x="31" y="36"/>
                    <a:pt x="0" y="55"/>
                  </a:cubicBezTo>
                  <a:cubicBezTo>
                    <a:pt x="0" y="55"/>
                    <a:pt x="0" y="55"/>
                    <a:pt x="0" y="56"/>
                  </a:cubicBezTo>
                  <a:cubicBezTo>
                    <a:pt x="31" y="74"/>
                    <a:pt x="51" y="98"/>
                    <a:pt x="72" y="115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56" y="79"/>
                    <a:pt x="46" y="66"/>
                    <a:pt x="31" y="56"/>
                  </a:cubicBezTo>
                  <a:cubicBezTo>
                    <a:pt x="31" y="55"/>
                    <a:pt x="31" y="55"/>
                    <a:pt x="31" y="55"/>
                  </a:cubicBezTo>
                  <a:close/>
                  <a:moveTo>
                    <a:pt x="20" y="57"/>
                  </a:moveTo>
                  <a:cubicBezTo>
                    <a:pt x="20" y="56"/>
                    <a:pt x="19" y="56"/>
                    <a:pt x="18" y="55"/>
                  </a:cubicBezTo>
                  <a:cubicBezTo>
                    <a:pt x="19" y="55"/>
                    <a:pt x="20" y="54"/>
                    <a:pt x="20" y="53"/>
                  </a:cubicBezTo>
                  <a:cubicBezTo>
                    <a:pt x="20" y="54"/>
                    <a:pt x="20" y="54"/>
                    <a:pt x="20" y="55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7"/>
                    <a:pt x="20" y="5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28"/>
            <p:cNvSpPr>
              <a:spLocks/>
            </p:cNvSpPr>
            <p:nvPr/>
          </p:nvSpPr>
          <p:spPr bwMode="auto">
            <a:xfrm>
              <a:off x="688" y="2619"/>
              <a:ext cx="567" cy="371"/>
            </a:xfrm>
            <a:custGeom>
              <a:avLst/>
              <a:gdLst>
                <a:gd name="T0" fmla="*/ 100 w 240"/>
                <a:gd name="T1" fmla="*/ 40 h 157"/>
                <a:gd name="T2" fmla="*/ 100 w 240"/>
                <a:gd name="T3" fmla="*/ 0 h 157"/>
                <a:gd name="T4" fmla="*/ 0 w 240"/>
                <a:gd name="T5" fmla="*/ 73 h 157"/>
                <a:gd name="T6" fmla="*/ 0 w 240"/>
                <a:gd name="T7" fmla="*/ 74 h 157"/>
                <a:gd name="T8" fmla="*/ 100 w 240"/>
                <a:gd name="T9" fmla="*/ 156 h 157"/>
                <a:gd name="T10" fmla="*/ 100 w 240"/>
                <a:gd name="T11" fmla="*/ 109 h 157"/>
                <a:gd name="T12" fmla="*/ 240 w 240"/>
                <a:gd name="T13" fmla="*/ 157 h 157"/>
                <a:gd name="T14" fmla="*/ 100 w 240"/>
                <a:gd name="T15" fmla="*/ 4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0" h="157">
                  <a:moveTo>
                    <a:pt x="100" y="40"/>
                  </a:moveTo>
                  <a:cubicBezTo>
                    <a:pt x="100" y="25"/>
                    <a:pt x="100" y="0"/>
                    <a:pt x="100" y="0"/>
                  </a:cubicBezTo>
                  <a:cubicBezTo>
                    <a:pt x="100" y="0"/>
                    <a:pt x="35" y="47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35" y="98"/>
                    <a:pt x="100" y="156"/>
                    <a:pt x="100" y="156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99" y="89"/>
                    <a:pt x="240" y="157"/>
                  </a:cubicBezTo>
                  <a:cubicBezTo>
                    <a:pt x="240" y="103"/>
                    <a:pt x="191" y="41"/>
                    <a:pt x="100" y="4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29"/>
            <p:cNvSpPr>
              <a:spLocks/>
            </p:cNvSpPr>
            <p:nvPr/>
          </p:nvSpPr>
          <p:spPr bwMode="auto">
            <a:xfrm>
              <a:off x="562" y="2661"/>
              <a:ext cx="171" cy="273"/>
            </a:xfrm>
            <a:custGeom>
              <a:avLst/>
              <a:gdLst>
                <a:gd name="T0" fmla="*/ 31 w 72"/>
                <a:gd name="T1" fmla="*/ 55 h 115"/>
                <a:gd name="T2" fmla="*/ 72 w 72"/>
                <a:gd name="T3" fmla="*/ 22 h 115"/>
                <a:gd name="T4" fmla="*/ 72 w 72"/>
                <a:gd name="T5" fmla="*/ 0 h 115"/>
                <a:gd name="T6" fmla="*/ 0 w 72"/>
                <a:gd name="T7" fmla="*/ 55 h 115"/>
                <a:gd name="T8" fmla="*/ 0 w 72"/>
                <a:gd name="T9" fmla="*/ 56 h 115"/>
                <a:gd name="T10" fmla="*/ 72 w 72"/>
                <a:gd name="T11" fmla="*/ 115 h 115"/>
                <a:gd name="T12" fmla="*/ 72 w 72"/>
                <a:gd name="T13" fmla="*/ 91 h 115"/>
                <a:gd name="T14" fmla="*/ 31 w 72"/>
                <a:gd name="T15" fmla="*/ 56 h 115"/>
                <a:gd name="T16" fmla="*/ 31 w 72"/>
                <a:gd name="T17" fmla="*/ 5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115">
                  <a:moveTo>
                    <a:pt x="31" y="55"/>
                  </a:moveTo>
                  <a:cubicBezTo>
                    <a:pt x="46" y="43"/>
                    <a:pt x="56" y="33"/>
                    <a:pt x="72" y="22"/>
                  </a:cubicBezTo>
                  <a:cubicBezTo>
                    <a:pt x="72" y="14"/>
                    <a:pt x="72" y="7"/>
                    <a:pt x="72" y="0"/>
                  </a:cubicBezTo>
                  <a:cubicBezTo>
                    <a:pt x="41" y="22"/>
                    <a:pt x="26" y="36"/>
                    <a:pt x="0" y="55"/>
                  </a:cubicBezTo>
                  <a:cubicBezTo>
                    <a:pt x="0" y="55"/>
                    <a:pt x="0" y="55"/>
                    <a:pt x="0" y="56"/>
                  </a:cubicBezTo>
                  <a:cubicBezTo>
                    <a:pt x="26" y="74"/>
                    <a:pt x="51" y="98"/>
                    <a:pt x="72" y="115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56" y="79"/>
                    <a:pt x="46" y="66"/>
                    <a:pt x="31" y="56"/>
                  </a:cubicBezTo>
                  <a:cubicBezTo>
                    <a:pt x="31" y="55"/>
                    <a:pt x="31" y="55"/>
                    <a:pt x="31" y="5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30"/>
            <p:cNvSpPr>
              <a:spLocks/>
            </p:cNvSpPr>
            <p:nvPr/>
          </p:nvSpPr>
          <p:spPr bwMode="auto">
            <a:xfrm>
              <a:off x="2080" y="2458"/>
              <a:ext cx="648" cy="345"/>
            </a:xfrm>
            <a:custGeom>
              <a:avLst/>
              <a:gdLst>
                <a:gd name="T0" fmla="*/ 128 w 274"/>
                <a:gd name="T1" fmla="*/ 0 h 146"/>
                <a:gd name="T2" fmla="*/ 10 w 274"/>
                <a:gd name="T3" fmla="*/ 62 h 146"/>
                <a:gd name="T4" fmla="*/ 10 w 274"/>
                <a:gd name="T5" fmla="*/ 30 h 146"/>
                <a:gd name="T6" fmla="*/ 5 w 274"/>
                <a:gd name="T7" fmla="*/ 25 h 146"/>
                <a:gd name="T8" fmla="*/ 0 w 274"/>
                <a:gd name="T9" fmla="*/ 30 h 146"/>
                <a:gd name="T10" fmla="*/ 0 w 274"/>
                <a:gd name="T11" fmla="*/ 75 h 146"/>
                <a:gd name="T12" fmla="*/ 5 w 274"/>
                <a:gd name="T13" fmla="*/ 80 h 146"/>
                <a:gd name="T14" fmla="*/ 46 w 274"/>
                <a:gd name="T15" fmla="*/ 80 h 146"/>
                <a:gd name="T16" fmla="*/ 51 w 274"/>
                <a:gd name="T17" fmla="*/ 75 h 146"/>
                <a:gd name="T18" fmla="*/ 46 w 274"/>
                <a:gd name="T19" fmla="*/ 70 h 146"/>
                <a:gd name="T20" fmla="*/ 17 w 274"/>
                <a:gd name="T21" fmla="*/ 70 h 146"/>
                <a:gd name="T22" fmla="*/ 128 w 274"/>
                <a:gd name="T23" fmla="*/ 11 h 146"/>
                <a:gd name="T24" fmla="*/ 264 w 274"/>
                <a:gd name="T25" fmla="*/ 146 h 146"/>
                <a:gd name="T26" fmla="*/ 274 w 274"/>
                <a:gd name="T27" fmla="*/ 146 h 146"/>
                <a:gd name="T28" fmla="*/ 128 w 274"/>
                <a:gd name="T2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4" h="146">
                  <a:moveTo>
                    <a:pt x="128" y="0"/>
                  </a:moveTo>
                  <a:cubicBezTo>
                    <a:pt x="79" y="0"/>
                    <a:pt x="36" y="25"/>
                    <a:pt x="10" y="62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7"/>
                    <a:pt x="8" y="25"/>
                    <a:pt x="5" y="25"/>
                  </a:cubicBezTo>
                  <a:cubicBezTo>
                    <a:pt x="2" y="25"/>
                    <a:pt x="0" y="27"/>
                    <a:pt x="0" y="30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8"/>
                    <a:pt x="2" y="80"/>
                    <a:pt x="5" y="80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9" y="80"/>
                    <a:pt x="51" y="78"/>
                    <a:pt x="51" y="75"/>
                  </a:cubicBezTo>
                  <a:cubicBezTo>
                    <a:pt x="51" y="72"/>
                    <a:pt x="49" y="70"/>
                    <a:pt x="46" y="70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42" y="35"/>
                    <a:pt x="82" y="11"/>
                    <a:pt x="128" y="11"/>
                  </a:cubicBezTo>
                  <a:cubicBezTo>
                    <a:pt x="202" y="11"/>
                    <a:pt x="263" y="71"/>
                    <a:pt x="264" y="146"/>
                  </a:cubicBezTo>
                  <a:cubicBezTo>
                    <a:pt x="274" y="146"/>
                    <a:pt x="274" y="146"/>
                    <a:pt x="274" y="146"/>
                  </a:cubicBezTo>
                  <a:cubicBezTo>
                    <a:pt x="273" y="66"/>
                    <a:pt x="208" y="0"/>
                    <a:pt x="12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1"/>
            <p:cNvSpPr>
              <a:spLocks/>
            </p:cNvSpPr>
            <p:nvPr/>
          </p:nvSpPr>
          <p:spPr bwMode="auto">
            <a:xfrm>
              <a:off x="2038" y="2815"/>
              <a:ext cx="659" cy="334"/>
            </a:xfrm>
            <a:custGeom>
              <a:avLst/>
              <a:gdLst>
                <a:gd name="T0" fmla="*/ 274 w 279"/>
                <a:gd name="T1" fmla="*/ 58 h 141"/>
                <a:gd name="T2" fmla="*/ 228 w 279"/>
                <a:gd name="T3" fmla="*/ 58 h 141"/>
                <a:gd name="T4" fmla="*/ 223 w 279"/>
                <a:gd name="T5" fmla="*/ 63 h 141"/>
                <a:gd name="T6" fmla="*/ 228 w 279"/>
                <a:gd name="T7" fmla="*/ 68 h 141"/>
                <a:gd name="T8" fmla="*/ 259 w 279"/>
                <a:gd name="T9" fmla="*/ 68 h 141"/>
                <a:gd name="T10" fmla="*/ 146 w 279"/>
                <a:gd name="T11" fmla="*/ 131 h 141"/>
                <a:gd name="T12" fmla="*/ 10 w 279"/>
                <a:gd name="T13" fmla="*/ 0 h 141"/>
                <a:gd name="T14" fmla="*/ 0 w 279"/>
                <a:gd name="T15" fmla="*/ 0 h 141"/>
                <a:gd name="T16" fmla="*/ 146 w 279"/>
                <a:gd name="T17" fmla="*/ 141 h 141"/>
                <a:gd name="T18" fmla="*/ 269 w 279"/>
                <a:gd name="T19" fmla="*/ 71 h 141"/>
                <a:gd name="T20" fmla="*/ 269 w 279"/>
                <a:gd name="T21" fmla="*/ 103 h 141"/>
                <a:gd name="T22" fmla="*/ 274 w 279"/>
                <a:gd name="T23" fmla="*/ 108 h 141"/>
                <a:gd name="T24" fmla="*/ 279 w 279"/>
                <a:gd name="T25" fmla="*/ 103 h 141"/>
                <a:gd name="T26" fmla="*/ 279 w 279"/>
                <a:gd name="T27" fmla="*/ 63 h 141"/>
                <a:gd name="T28" fmla="*/ 274 w 279"/>
                <a:gd name="T29" fmla="*/ 5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9" h="141">
                  <a:moveTo>
                    <a:pt x="274" y="58"/>
                  </a:moveTo>
                  <a:cubicBezTo>
                    <a:pt x="228" y="58"/>
                    <a:pt x="228" y="58"/>
                    <a:pt x="228" y="58"/>
                  </a:cubicBezTo>
                  <a:cubicBezTo>
                    <a:pt x="225" y="58"/>
                    <a:pt x="223" y="60"/>
                    <a:pt x="223" y="63"/>
                  </a:cubicBezTo>
                  <a:cubicBezTo>
                    <a:pt x="223" y="66"/>
                    <a:pt x="225" y="68"/>
                    <a:pt x="228" y="68"/>
                  </a:cubicBezTo>
                  <a:cubicBezTo>
                    <a:pt x="259" y="68"/>
                    <a:pt x="259" y="68"/>
                    <a:pt x="259" y="68"/>
                  </a:cubicBezTo>
                  <a:cubicBezTo>
                    <a:pt x="235" y="108"/>
                    <a:pt x="196" y="131"/>
                    <a:pt x="146" y="131"/>
                  </a:cubicBezTo>
                  <a:cubicBezTo>
                    <a:pt x="73" y="131"/>
                    <a:pt x="13" y="73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8"/>
                    <a:pt x="67" y="141"/>
                    <a:pt x="146" y="141"/>
                  </a:cubicBezTo>
                  <a:cubicBezTo>
                    <a:pt x="198" y="141"/>
                    <a:pt x="243" y="113"/>
                    <a:pt x="269" y="71"/>
                  </a:cubicBezTo>
                  <a:cubicBezTo>
                    <a:pt x="269" y="103"/>
                    <a:pt x="269" y="103"/>
                    <a:pt x="269" y="103"/>
                  </a:cubicBezTo>
                  <a:cubicBezTo>
                    <a:pt x="269" y="106"/>
                    <a:pt x="271" y="108"/>
                    <a:pt x="274" y="108"/>
                  </a:cubicBezTo>
                  <a:cubicBezTo>
                    <a:pt x="277" y="108"/>
                    <a:pt x="279" y="106"/>
                    <a:pt x="279" y="103"/>
                  </a:cubicBezTo>
                  <a:cubicBezTo>
                    <a:pt x="279" y="63"/>
                    <a:pt x="279" y="63"/>
                    <a:pt x="279" y="63"/>
                  </a:cubicBezTo>
                  <a:cubicBezTo>
                    <a:pt x="279" y="60"/>
                    <a:pt x="277" y="58"/>
                    <a:pt x="274" y="5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2"/>
            <p:cNvSpPr>
              <a:spLocks/>
            </p:cNvSpPr>
            <p:nvPr/>
          </p:nvSpPr>
          <p:spPr bwMode="auto">
            <a:xfrm>
              <a:off x="3541" y="2458"/>
              <a:ext cx="650" cy="345"/>
            </a:xfrm>
            <a:custGeom>
              <a:avLst/>
              <a:gdLst>
                <a:gd name="T0" fmla="*/ 129 w 275"/>
                <a:gd name="T1" fmla="*/ 0 h 146"/>
                <a:gd name="T2" fmla="*/ 10 w 275"/>
                <a:gd name="T3" fmla="*/ 62 h 146"/>
                <a:gd name="T4" fmla="*/ 10 w 275"/>
                <a:gd name="T5" fmla="*/ 30 h 146"/>
                <a:gd name="T6" fmla="*/ 5 w 275"/>
                <a:gd name="T7" fmla="*/ 25 h 146"/>
                <a:gd name="T8" fmla="*/ 0 w 275"/>
                <a:gd name="T9" fmla="*/ 30 h 146"/>
                <a:gd name="T10" fmla="*/ 0 w 275"/>
                <a:gd name="T11" fmla="*/ 75 h 146"/>
                <a:gd name="T12" fmla="*/ 5 w 275"/>
                <a:gd name="T13" fmla="*/ 80 h 146"/>
                <a:gd name="T14" fmla="*/ 50 w 275"/>
                <a:gd name="T15" fmla="*/ 80 h 146"/>
                <a:gd name="T16" fmla="*/ 55 w 275"/>
                <a:gd name="T17" fmla="*/ 75 h 146"/>
                <a:gd name="T18" fmla="*/ 50 w 275"/>
                <a:gd name="T19" fmla="*/ 69 h 146"/>
                <a:gd name="T20" fmla="*/ 17 w 275"/>
                <a:gd name="T21" fmla="*/ 69 h 146"/>
                <a:gd name="T22" fmla="*/ 129 w 275"/>
                <a:gd name="T23" fmla="*/ 11 h 146"/>
                <a:gd name="T24" fmla="*/ 265 w 275"/>
                <a:gd name="T25" fmla="*/ 146 h 146"/>
                <a:gd name="T26" fmla="*/ 275 w 275"/>
                <a:gd name="T27" fmla="*/ 146 h 146"/>
                <a:gd name="T28" fmla="*/ 129 w 275"/>
                <a:gd name="T2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5" h="146">
                  <a:moveTo>
                    <a:pt x="129" y="0"/>
                  </a:moveTo>
                  <a:cubicBezTo>
                    <a:pt x="80" y="0"/>
                    <a:pt x="37" y="25"/>
                    <a:pt x="10" y="62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7"/>
                    <a:pt x="8" y="25"/>
                    <a:pt x="5" y="25"/>
                  </a:cubicBezTo>
                  <a:cubicBezTo>
                    <a:pt x="2" y="25"/>
                    <a:pt x="0" y="27"/>
                    <a:pt x="0" y="30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7"/>
                    <a:pt x="2" y="80"/>
                    <a:pt x="5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3" y="80"/>
                    <a:pt x="55" y="77"/>
                    <a:pt x="55" y="75"/>
                  </a:cubicBezTo>
                  <a:cubicBezTo>
                    <a:pt x="55" y="72"/>
                    <a:pt x="53" y="69"/>
                    <a:pt x="50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42" y="34"/>
                    <a:pt x="83" y="11"/>
                    <a:pt x="129" y="11"/>
                  </a:cubicBezTo>
                  <a:cubicBezTo>
                    <a:pt x="203" y="11"/>
                    <a:pt x="264" y="71"/>
                    <a:pt x="26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4" y="66"/>
                    <a:pt x="209" y="0"/>
                    <a:pt x="12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3"/>
            <p:cNvSpPr>
              <a:spLocks/>
            </p:cNvSpPr>
            <p:nvPr/>
          </p:nvSpPr>
          <p:spPr bwMode="auto">
            <a:xfrm>
              <a:off x="3501" y="2815"/>
              <a:ext cx="662" cy="334"/>
            </a:xfrm>
            <a:custGeom>
              <a:avLst/>
              <a:gdLst>
                <a:gd name="T0" fmla="*/ 275 w 280"/>
                <a:gd name="T1" fmla="*/ 54 h 141"/>
                <a:gd name="T2" fmla="*/ 230 w 280"/>
                <a:gd name="T3" fmla="*/ 54 h 141"/>
                <a:gd name="T4" fmla="*/ 225 w 280"/>
                <a:gd name="T5" fmla="*/ 59 h 141"/>
                <a:gd name="T6" fmla="*/ 230 w 280"/>
                <a:gd name="T7" fmla="*/ 64 h 141"/>
                <a:gd name="T8" fmla="*/ 263 w 280"/>
                <a:gd name="T9" fmla="*/ 64 h 141"/>
                <a:gd name="T10" fmla="*/ 146 w 280"/>
                <a:gd name="T11" fmla="*/ 131 h 141"/>
                <a:gd name="T12" fmla="*/ 10 w 280"/>
                <a:gd name="T13" fmla="*/ 0 h 141"/>
                <a:gd name="T14" fmla="*/ 0 w 280"/>
                <a:gd name="T15" fmla="*/ 0 h 141"/>
                <a:gd name="T16" fmla="*/ 146 w 280"/>
                <a:gd name="T17" fmla="*/ 141 h 141"/>
                <a:gd name="T18" fmla="*/ 270 w 280"/>
                <a:gd name="T19" fmla="*/ 71 h 141"/>
                <a:gd name="T20" fmla="*/ 270 w 280"/>
                <a:gd name="T21" fmla="*/ 103 h 141"/>
                <a:gd name="T22" fmla="*/ 275 w 280"/>
                <a:gd name="T23" fmla="*/ 108 h 141"/>
                <a:gd name="T24" fmla="*/ 280 w 280"/>
                <a:gd name="T25" fmla="*/ 103 h 141"/>
                <a:gd name="T26" fmla="*/ 280 w 280"/>
                <a:gd name="T27" fmla="*/ 59 h 141"/>
                <a:gd name="T28" fmla="*/ 275 w 280"/>
                <a:gd name="T29" fmla="*/ 5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0" h="141">
                  <a:moveTo>
                    <a:pt x="275" y="54"/>
                  </a:moveTo>
                  <a:cubicBezTo>
                    <a:pt x="230" y="54"/>
                    <a:pt x="230" y="54"/>
                    <a:pt x="230" y="54"/>
                  </a:cubicBezTo>
                  <a:cubicBezTo>
                    <a:pt x="227" y="54"/>
                    <a:pt x="225" y="56"/>
                    <a:pt x="225" y="59"/>
                  </a:cubicBezTo>
                  <a:cubicBezTo>
                    <a:pt x="225" y="62"/>
                    <a:pt x="227" y="64"/>
                    <a:pt x="230" y="64"/>
                  </a:cubicBezTo>
                  <a:cubicBezTo>
                    <a:pt x="263" y="64"/>
                    <a:pt x="263" y="64"/>
                    <a:pt x="263" y="64"/>
                  </a:cubicBezTo>
                  <a:cubicBezTo>
                    <a:pt x="239" y="104"/>
                    <a:pt x="196" y="131"/>
                    <a:pt x="146" y="131"/>
                  </a:cubicBezTo>
                  <a:cubicBezTo>
                    <a:pt x="73" y="131"/>
                    <a:pt x="13" y="73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8"/>
                    <a:pt x="67" y="141"/>
                    <a:pt x="146" y="141"/>
                  </a:cubicBezTo>
                  <a:cubicBezTo>
                    <a:pt x="198" y="141"/>
                    <a:pt x="244" y="113"/>
                    <a:pt x="270" y="71"/>
                  </a:cubicBezTo>
                  <a:cubicBezTo>
                    <a:pt x="270" y="103"/>
                    <a:pt x="270" y="103"/>
                    <a:pt x="270" y="103"/>
                  </a:cubicBezTo>
                  <a:cubicBezTo>
                    <a:pt x="270" y="106"/>
                    <a:pt x="272" y="108"/>
                    <a:pt x="275" y="108"/>
                  </a:cubicBezTo>
                  <a:cubicBezTo>
                    <a:pt x="278" y="108"/>
                    <a:pt x="280" y="106"/>
                    <a:pt x="280" y="103"/>
                  </a:cubicBezTo>
                  <a:cubicBezTo>
                    <a:pt x="280" y="59"/>
                    <a:pt x="280" y="59"/>
                    <a:pt x="280" y="59"/>
                  </a:cubicBezTo>
                  <a:cubicBezTo>
                    <a:pt x="280" y="56"/>
                    <a:pt x="278" y="54"/>
                    <a:pt x="275" y="5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4"/>
            <p:cNvSpPr>
              <a:spLocks/>
            </p:cNvSpPr>
            <p:nvPr/>
          </p:nvSpPr>
          <p:spPr bwMode="auto">
            <a:xfrm>
              <a:off x="3803" y="2945"/>
              <a:ext cx="95" cy="45"/>
            </a:xfrm>
            <a:custGeom>
              <a:avLst/>
              <a:gdLst>
                <a:gd name="T0" fmla="*/ 7 w 40"/>
                <a:gd name="T1" fmla="*/ 19 h 19"/>
                <a:gd name="T2" fmla="*/ 32 w 40"/>
                <a:gd name="T3" fmla="*/ 19 h 19"/>
                <a:gd name="T4" fmla="*/ 40 w 40"/>
                <a:gd name="T5" fmla="*/ 12 h 19"/>
                <a:gd name="T6" fmla="*/ 0 w 40"/>
                <a:gd name="T7" fmla="*/ 12 h 19"/>
                <a:gd name="T8" fmla="*/ 7 w 40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9">
                  <a:moveTo>
                    <a:pt x="7" y="19"/>
                  </a:moveTo>
                  <a:cubicBezTo>
                    <a:pt x="16" y="11"/>
                    <a:pt x="24" y="11"/>
                    <a:pt x="32" y="19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28" y="0"/>
                    <a:pt x="12" y="0"/>
                    <a:pt x="0" y="12"/>
                  </a:cubicBezTo>
                  <a:lnTo>
                    <a:pt x="7" y="19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5"/>
            <p:cNvSpPr>
              <a:spLocks/>
            </p:cNvSpPr>
            <p:nvPr/>
          </p:nvSpPr>
          <p:spPr bwMode="auto">
            <a:xfrm>
              <a:off x="3751" y="2841"/>
              <a:ext cx="199" cy="78"/>
            </a:xfrm>
            <a:custGeom>
              <a:avLst/>
              <a:gdLst>
                <a:gd name="T0" fmla="*/ 84 w 84"/>
                <a:gd name="T1" fmla="*/ 26 h 33"/>
                <a:gd name="T2" fmla="*/ 0 w 84"/>
                <a:gd name="T3" fmla="*/ 26 h 33"/>
                <a:gd name="T4" fmla="*/ 7 w 84"/>
                <a:gd name="T5" fmla="*/ 33 h 33"/>
                <a:gd name="T6" fmla="*/ 77 w 84"/>
                <a:gd name="T7" fmla="*/ 33 h 33"/>
                <a:gd name="T8" fmla="*/ 84 w 84"/>
                <a:gd name="T9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3">
                  <a:moveTo>
                    <a:pt x="84" y="26"/>
                  </a:moveTo>
                  <a:cubicBezTo>
                    <a:pt x="58" y="0"/>
                    <a:pt x="26" y="0"/>
                    <a:pt x="0" y="26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29" y="11"/>
                    <a:pt x="54" y="11"/>
                    <a:pt x="77" y="33"/>
                  </a:cubicBezTo>
                  <a:lnTo>
                    <a:pt x="84" y="26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36"/>
            <p:cNvSpPr>
              <a:spLocks/>
            </p:cNvSpPr>
            <p:nvPr/>
          </p:nvSpPr>
          <p:spPr bwMode="auto">
            <a:xfrm>
              <a:off x="3683" y="2756"/>
              <a:ext cx="335" cy="97"/>
            </a:xfrm>
            <a:custGeom>
              <a:avLst/>
              <a:gdLst>
                <a:gd name="T0" fmla="*/ 142 w 142"/>
                <a:gd name="T1" fmla="*/ 34 h 41"/>
                <a:gd name="T2" fmla="*/ 71 w 142"/>
                <a:gd name="T3" fmla="*/ 0 h 41"/>
                <a:gd name="T4" fmla="*/ 0 w 142"/>
                <a:gd name="T5" fmla="*/ 34 h 41"/>
                <a:gd name="T6" fmla="*/ 7 w 142"/>
                <a:gd name="T7" fmla="*/ 41 h 41"/>
                <a:gd name="T8" fmla="*/ 71 w 142"/>
                <a:gd name="T9" fmla="*/ 10 h 41"/>
                <a:gd name="T10" fmla="*/ 135 w 142"/>
                <a:gd name="T11" fmla="*/ 41 h 41"/>
                <a:gd name="T12" fmla="*/ 142 w 142"/>
                <a:gd name="T13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41">
                  <a:moveTo>
                    <a:pt x="142" y="34"/>
                  </a:moveTo>
                  <a:cubicBezTo>
                    <a:pt x="120" y="12"/>
                    <a:pt x="95" y="0"/>
                    <a:pt x="71" y="0"/>
                  </a:cubicBezTo>
                  <a:cubicBezTo>
                    <a:pt x="46" y="0"/>
                    <a:pt x="22" y="12"/>
                    <a:pt x="0" y="34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27" y="21"/>
                    <a:pt x="49" y="10"/>
                    <a:pt x="71" y="10"/>
                  </a:cubicBezTo>
                  <a:cubicBezTo>
                    <a:pt x="93" y="10"/>
                    <a:pt x="115" y="21"/>
                    <a:pt x="135" y="41"/>
                  </a:cubicBezTo>
                  <a:lnTo>
                    <a:pt x="142" y="3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7"/>
            <p:cNvSpPr>
              <a:spLocks/>
            </p:cNvSpPr>
            <p:nvPr/>
          </p:nvSpPr>
          <p:spPr bwMode="auto">
            <a:xfrm>
              <a:off x="3617" y="2654"/>
              <a:ext cx="468" cy="128"/>
            </a:xfrm>
            <a:custGeom>
              <a:avLst/>
              <a:gdLst>
                <a:gd name="T0" fmla="*/ 198 w 198"/>
                <a:gd name="T1" fmla="*/ 46 h 54"/>
                <a:gd name="T2" fmla="*/ 99 w 198"/>
                <a:gd name="T3" fmla="*/ 0 h 54"/>
                <a:gd name="T4" fmla="*/ 0 w 198"/>
                <a:gd name="T5" fmla="*/ 46 h 54"/>
                <a:gd name="T6" fmla="*/ 7 w 198"/>
                <a:gd name="T7" fmla="*/ 54 h 54"/>
                <a:gd name="T8" fmla="*/ 99 w 198"/>
                <a:gd name="T9" fmla="*/ 10 h 54"/>
                <a:gd name="T10" fmla="*/ 191 w 198"/>
                <a:gd name="T11" fmla="*/ 54 h 54"/>
                <a:gd name="T12" fmla="*/ 198 w 198"/>
                <a:gd name="T13" fmla="*/ 4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54">
                  <a:moveTo>
                    <a:pt x="198" y="46"/>
                  </a:moveTo>
                  <a:cubicBezTo>
                    <a:pt x="167" y="16"/>
                    <a:pt x="133" y="0"/>
                    <a:pt x="99" y="0"/>
                  </a:cubicBezTo>
                  <a:cubicBezTo>
                    <a:pt x="65" y="0"/>
                    <a:pt x="30" y="16"/>
                    <a:pt x="0" y="46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36" y="25"/>
                    <a:pt x="67" y="10"/>
                    <a:pt x="99" y="10"/>
                  </a:cubicBezTo>
                  <a:cubicBezTo>
                    <a:pt x="131" y="10"/>
                    <a:pt x="162" y="25"/>
                    <a:pt x="191" y="54"/>
                  </a:cubicBezTo>
                  <a:lnTo>
                    <a:pt x="198" y="46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38"/>
            <p:cNvSpPr>
              <a:spLocks noEditPoints="1"/>
            </p:cNvSpPr>
            <p:nvPr/>
          </p:nvSpPr>
          <p:spPr bwMode="auto">
            <a:xfrm>
              <a:off x="5087" y="2638"/>
              <a:ext cx="423" cy="404"/>
            </a:xfrm>
            <a:custGeom>
              <a:avLst/>
              <a:gdLst>
                <a:gd name="T0" fmla="*/ 178 w 179"/>
                <a:gd name="T1" fmla="*/ 65 h 171"/>
                <a:gd name="T2" fmla="*/ 174 w 179"/>
                <a:gd name="T3" fmla="*/ 62 h 171"/>
                <a:gd name="T4" fmla="*/ 115 w 179"/>
                <a:gd name="T5" fmla="*/ 59 h 171"/>
                <a:gd name="T6" fmla="*/ 94 w 179"/>
                <a:gd name="T7" fmla="*/ 4 h 171"/>
                <a:gd name="T8" fmla="*/ 89 w 179"/>
                <a:gd name="T9" fmla="*/ 0 h 171"/>
                <a:gd name="T10" fmla="*/ 85 w 179"/>
                <a:gd name="T11" fmla="*/ 4 h 171"/>
                <a:gd name="T12" fmla="*/ 63 w 179"/>
                <a:gd name="T13" fmla="*/ 59 h 171"/>
                <a:gd name="T14" fmla="*/ 5 w 179"/>
                <a:gd name="T15" fmla="*/ 62 h 171"/>
                <a:gd name="T16" fmla="*/ 1 w 179"/>
                <a:gd name="T17" fmla="*/ 65 h 171"/>
                <a:gd name="T18" fmla="*/ 2 w 179"/>
                <a:gd name="T19" fmla="*/ 71 h 171"/>
                <a:gd name="T20" fmla="*/ 49 w 179"/>
                <a:gd name="T21" fmla="*/ 109 h 171"/>
                <a:gd name="T22" fmla="*/ 33 w 179"/>
                <a:gd name="T23" fmla="*/ 164 h 171"/>
                <a:gd name="T24" fmla="*/ 34 w 179"/>
                <a:gd name="T25" fmla="*/ 169 h 171"/>
                <a:gd name="T26" fmla="*/ 38 w 179"/>
                <a:gd name="T27" fmla="*/ 170 h 171"/>
                <a:gd name="T28" fmla="*/ 40 w 179"/>
                <a:gd name="T29" fmla="*/ 170 h 171"/>
                <a:gd name="T30" fmla="*/ 89 w 179"/>
                <a:gd name="T31" fmla="*/ 139 h 171"/>
                <a:gd name="T32" fmla="*/ 139 w 179"/>
                <a:gd name="T33" fmla="*/ 170 h 171"/>
                <a:gd name="T34" fmla="*/ 144 w 179"/>
                <a:gd name="T35" fmla="*/ 169 h 171"/>
                <a:gd name="T36" fmla="*/ 146 w 179"/>
                <a:gd name="T37" fmla="*/ 164 h 171"/>
                <a:gd name="T38" fmla="*/ 130 w 179"/>
                <a:gd name="T39" fmla="*/ 109 h 171"/>
                <a:gd name="T40" fmla="*/ 177 w 179"/>
                <a:gd name="T41" fmla="*/ 71 h 171"/>
                <a:gd name="T42" fmla="*/ 178 w 179"/>
                <a:gd name="T43" fmla="*/ 65 h 171"/>
                <a:gd name="T44" fmla="*/ 121 w 179"/>
                <a:gd name="T45" fmla="*/ 103 h 171"/>
                <a:gd name="T46" fmla="*/ 119 w 179"/>
                <a:gd name="T47" fmla="*/ 109 h 171"/>
                <a:gd name="T48" fmla="*/ 132 w 179"/>
                <a:gd name="T49" fmla="*/ 154 h 171"/>
                <a:gd name="T50" fmla="*/ 92 w 179"/>
                <a:gd name="T51" fmla="*/ 129 h 171"/>
                <a:gd name="T52" fmla="*/ 87 w 179"/>
                <a:gd name="T53" fmla="*/ 129 h 171"/>
                <a:gd name="T54" fmla="*/ 46 w 179"/>
                <a:gd name="T55" fmla="*/ 154 h 171"/>
                <a:gd name="T56" fmla="*/ 60 w 179"/>
                <a:gd name="T57" fmla="*/ 109 h 171"/>
                <a:gd name="T58" fmla="*/ 58 w 179"/>
                <a:gd name="T59" fmla="*/ 103 h 171"/>
                <a:gd name="T60" fmla="*/ 19 w 179"/>
                <a:gd name="T61" fmla="*/ 72 h 171"/>
                <a:gd name="T62" fmla="*/ 67 w 179"/>
                <a:gd name="T63" fmla="*/ 69 h 171"/>
                <a:gd name="T64" fmla="*/ 72 w 179"/>
                <a:gd name="T65" fmla="*/ 66 h 171"/>
                <a:gd name="T66" fmla="*/ 89 w 179"/>
                <a:gd name="T67" fmla="*/ 20 h 171"/>
                <a:gd name="T68" fmla="*/ 107 w 179"/>
                <a:gd name="T69" fmla="*/ 66 h 171"/>
                <a:gd name="T70" fmla="*/ 112 w 179"/>
                <a:gd name="T71" fmla="*/ 69 h 171"/>
                <a:gd name="T72" fmla="*/ 160 w 179"/>
                <a:gd name="T73" fmla="*/ 72 h 171"/>
                <a:gd name="T74" fmla="*/ 121 w 179"/>
                <a:gd name="T75" fmla="*/ 10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9" h="171">
                  <a:moveTo>
                    <a:pt x="178" y="65"/>
                  </a:moveTo>
                  <a:cubicBezTo>
                    <a:pt x="178" y="63"/>
                    <a:pt x="176" y="62"/>
                    <a:pt x="174" y="62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3" y="2"/>
                    <a:pt x="92" y="0"/>
                    <a:pt x="89" y="0"/>
                  </a:cubicBezTo>
                  <a:cubicBezTo>
                    <a:pt x="87" y="0"/>
                    <a:pt x="85" y="2"/>
                    <a:pt x="85" y="4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3" y="62"/>
                    <a:pt x="1" y="63"/>
                    <a:pt x="1" y="65"/>
                  </a:cubicBezTo>
                  <a:cubicBezTo>
                    <a:pt x="0" y="68"/>
                    <a:pt x="1" y="70"/>
                    <a:pt x="2" y="71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32" y="166"/>
                    <a:pt x="33" y="168"/>
                    <a:pt x="34" y="169"/>
                  </a:cubicBezTo>
                  <a:cubicBezTo>
                    <a:pt x="35" y="170"/>
                    <a:pt x="36" y="170"/>
                    <a:pt x="38" y="170"/>
                  </a:cubicBezTo>
                  <a:cubicBezTo>
                    <a:pt x="39" y="170"/>
                    <a:pt x="39" y="170"/>
                    <a:pt x="40" y="170"/>
                  </a:cubicBezTo>
                  <a:cubicBezTo>
                    <a:pt x="89" y="139"/>
                    <a:pt x="89" y="139"/>
                    <a:pt x="89" y="139"/>
                  </a:cubicBezTo>
                  <a:cubicBezTo>
                    <a:pt x="139" y="170"/>
                    <a:pt x="139" y="170"/>
                    <a:pt x="139" y="170"/>
                  </a:cubicBezTo>
                  <a:cubicBezTo>
                    <a:pt x="140" y="171"/>
                    <a:pt x="143" y="171"/>
                    <a:pt x="144" y="169"/>
                  </a:cubicBezTo>
                  <a:cubicBezTo>
                    <a:pt x="146" y="168"/>
                    <a:pt x="147" y="166"/>
                    <a:pt x="146" y="164"/>
                  </a:cubicBezTo>
                  <a:cubicBezTo>
                    <a:pt x="130" y="109"/>
                    <a:pt x="130" y="109"/>
                    <a:pt x="130" y="109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8" y="70"/>
                    <a:pt x="179" y="68"/>
                    <a:pt x="178" y="65"/>
                  </a:cubicBezTo>
                  <a:close/>
                  <a:moveTo>
                    <a:pt x="121" y="103"/>
                  </a:moveTo>
                  <a:cubicBezTo>
                    <a:pt x="119" y="104"/>
                    <a:pt x="118" y="107"/>
                    <a:pt x="119" y="109"/>
                  </a:cubicBezTo>
                  <a:cubicBezTo>
                    <a:pt x="132" y="154"/>
                    <a:pt x="132" y="154"/>
                    <a:pt x="132" y="154"/>
                  </a:cubicBezTo>
                  <a:cubicBezTo>
                    <a:pt x="92" y="129"/>
                    <a:pt x="92" y="129"/>
                    <a:pt x="92" y="129"/>
                  </a:cubicBezTo>
                  <a:cubicBezTo>
                    <a:pt x="90" y="127"/>
                    <a:pt x="88" y="127"/>
                    <a:pt x="87" y="129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60" y="107"/>
                    <a:pt x="60" y="104"/>
                    <a:pt x="58" y="103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9" y="69"/>
                    <a:pt x="71" y="68"/>
                    <a:pt x="72" y="66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8" y="68"/>
                    <a:pt x="110" y="69"/>
                    <a:pt x="112" y="69"/>
                  </a:cubicBezTo>
                  <a:cubicBezTo>
                    <a:pt x="160" y="72"/>
                    <a:pt x="160" y="72"/>
                    <a:pt x="160" y="72"/>
                  </a:cubicBezTo>
                  <a:lnTo>
                    <a:pt x="121" y="103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39"/>
            <p:cNvSpPr>
              <a:spLocks/>
            </p:cNvSpPr>
            <p:nvPr/>
          </p:nvSpPr>
          <p:spPr bwMode="auto">
            <a:xfrm>
              <a:off x="4999" y="2508"/>
              <a:ext cx="650" cy="343"/>
            </a:xfrm>
            <a:custGeom>
              <a:avLst/>
              <a:gdLst>
                <a:gd name="T0" fmla="*/ 129 w 275"/>
                <a:gd name="T1" fmla="*/ 0 h 145"/>
                <a:gd name="T2" fmla="*/ 10 w 275"/>
                <a:gd name="T3" fmla="*/ 61 h 145"/>
                <a:gd name="T4" fmla="*/ 10 w 275"/>
                <a:gd name="T5" fmla="*/ 30 h 145"/>
                <a:gd name="T6" fmla="*/ 5 w 275"/>
                <a:gd name="T7" fmla="*/ 24 h 145"/>
                <a:gd name="T8" fmla="*/ 0 w 275"/>
                <a:gd name="T9" fmla="*/ 30 h 145"/>
                <a:gd name="T10" fmla="*/ 0 w 275"/>
                <a:gd name="T11" fmla="*/ 74 h 145"/>
                <a:gd name="T12" fmla="*/ 5 w 275"/>
                <a:gd name="T13" fmla="*/ 79 h 145"/>
                <a:gd name="T14" fmla="*/ 50 w 275"/>
                <a:gd name="T15" fmla="*/ 79 h 145"/>
                <a:gd name="T16" fmla="*/ 55 w 275"/>
                <a:gd name="T17" fmla="*/ 74 h 145"/>
                <a:gd name="T18" fmla="*/ 50 w 275"/>
                <a:gd name="T19" fmla="*/ 69 h 145"/>
                <a:gd name="T20" fmla="*/ 17 w 275"/>
                <a:gd name="T21" fmla="*/ 69 h 145"/>
                <a:gd name="T22" fmla="*/ 129 w 275"/>
                <a:gd name="T23" fmla="*/ 10 h 145"/>
                <a:gd name="T24" fmla="*/ 264 w 275"/>
                <a:gd name="T25" fmla="*/ 145 h 145"/>
                <a:gd name="T26" fmla="*/ 275 w 275"/>
                <a:gd name="T27" fmla="*/ 145 h 145"/>
                <a:gd name="T28" fmla="*/ 129 w 275"/>
                <a:gd name="T2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5" h="145">
                  <a:moveTo>
                    <a:pt x="129" y="0"/>
                  </a:moveTo>
                  <a:cubicBezTo>
                    <a:pt x="80" y="0"/>
                    <a:pt x="36" y="24"/>
                    <a:pt x="10" y="6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7"/>
                    <a:pt x="7" y="24"/>
                    <a:pt x="5" y="24"/>
                  </a:cubicBezTo>
                  <a:cubicBezTo>
                    <a:pt x="2" y="24"/>
                    <a:pt x="0" y="27"/>
                    <a:pt x="0" y="3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7"/>
                    <a:pt x="2" y="79"/>
                    <a:pt x="5" y="79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3" y="79"/>
                    <a:pt x="55" y="77"/>
                    <a:pt x="55" y="74"/>
                  </a:cubicBezTo>
                  <a:cubicBezTo>
                    <a:pt x="55" y="71"/>
                    <a:pt x="53" y="69"/>
                    <a:pt x="50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42" y="34"/>
                    <a:pt x="82" y="10"/>
                    <a:pt x="129" y="10"/>
                  </a:cubicBezTo>
                  <a:cubicBezTo>
                    <a:pt x="203" y="10"/>
                    <a:pt x="264" y="71"/>
                    <a:pt x="264" y="145"/>
                  </a:cubicBezTo>
                  <a:cubicBezTo>
                    <a:pt x="275" y="145"/>
                    <a:pt x="275" y="145"/>
                    <a:pt x="275" y="145"/>
                  </a:cubicBezTo>
                  <a:cubicBezTo>
                    <a:pt x="274" y="65"/>
                    <a:pt x="209" y="0"/>
                    <a:pt x="12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40"/>
            <p:cNvSpPr>
              <a:spLocks/>
            </p:cNvSpPr>
            <p:nvPr/>
          </p:nvSpPr>
          <p:spPr bwMode="auto">
            <a:xfrm>
              <a:off x="4959" y="2865"/>
              <a:ext cx="662" cy="334"/>
            </a:xfrm>
            <a:custGeom>
              <a:avLst/>
              <a:gdLst>
                <a:gd name="T0" fmla="*/ 275 w 280"/>
                <a:gd name="T1" fmla="*/ 53 h 141"/>
                <a:gd name="T2" fmla="*/ 230 w 280"/>
                <a:gd name="T3" fmla="*/ 53 h 141"/>
                <a:gd name="T4" fmla="*/ 225 w 280"/>
                <a:gd name="T5" fmla="*/ 58 h 141"/>
                <a:gd name="T6" fmla="*/ 230 w 280"/>
                <a:gd name="T7" fmla="*/ 63 h 141"/>
                <a:gd name="T8" fmla="*/ 263 w 280"/>
                <a:gd name="T9" fmla="*/ 63 h 141"/>
                <a:gd name="T10" fmla="*/ 146 w 280"/>
                <a:gd name="T11" fmla="*/ 131 h 141"/>
                <a:gd name="T12" fmla="*/ 10 w 280"/>
                <a:gd name="T13" fmla="*/ 0 h 141"/>
                <a:gd name="T14" fmla="*/ 0 w 280"/>
                <a:gd name="T15" fmla="*/ 0 h 141"/>
                <a:gd name="T16" fmla="*/ 146 w 280"/>
                <a:gd name="T17" fmla="*/ 141 h 141"/>
                <a:gd name="T18" fmla="*/ 270 w 280"/>
                <a:gd name="T19" fmla="*/ 71 h 141"/>
                <a:gd name="T20" fmla="*/ 270 w 280"/>
                <a:gd name="T21" fmla="*/ 103 h 141"/>
                <a:gd name="T22" fmla="*/ 275 w 280"/>
                <a:gd name="T23" fmla="*/ 108 h 141"/>
                <a:gd name="T24" fmla="*/ 280 w 280"/>
                <a:gd name="T25" fmla="*/ 103 h 141"/>
                <a:gd name="T26" fmla="*/ 280 w 280"/>
                <a:gd name="T27" fmla="*/ 58 h 141"/>
                <a:gd name="T28" fmla="*/ 275 w 280"/>
                <a:gd name="T29" fmla="*/ 5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0" h="141">
                  <a:moveTo>
                    <a:pt x="275" y="53"/>
                  </a:moveTo>
                  <a:cubicBezTo>
                    <a:pt x="230" y="53"/>
                    <a:pt x="230" y="53"/>
                    <a:pt x="230" y="53"/>
                  </a:cubicBezTo>
                  <a:cubicBezTo>
                    <a:pt x="227" y="53"/>
                    <a:pt x="225" y="55"/>
                    <a:pt x="225" y="58"/>
                  </a:cubicBezTo>
                  <a:cubicBezTo>
                    <a:pt x="225" y="61"/>
                    <a:pt x="227" y="63"/>
                    <a:pt x="230" y="63"/>
                  </a:cubicBezTo>
                  <a:cubicBezTo>
                    <a:pt x="263" y="63"/>
                    <a:pt x="263" y="63"/>
                    <a:pt x="263" y="63"/>
                  </a:cubicBezTo>
                  <a:cubicBezTo>
                    <a:pt x="239" y="104"/>
                    <a:pt x="195" y="131"/>
                    <a:pt x="146" y="131"/>
                  </a:cubicBezTo>
                  <a:cubicBezTo>
                    <a:pt x="72" y="131"/>
                    <a:pt x="12" y="72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8"/>
                    <a:pt x="67" y="141"/>
                    <a:pt x="146" y="141"/>
                  </a:cubicBezTo>
                  <a:cubicBezTo>
                    <a:pt x="198" y="141"/>
                    <a:pt x="244" y="113"/>
                    <a:pt x="270" y="71"/>
                  </a:cubicBezTo>
                  <a:cubicBezTo>
                    <a:pt x="270" y="103"/>
                    <a:pt x="270" y="103"/>
                    <a:pt x="270" y="103"/>
                  </a:cubicBezTo>
                  <a:cubicBezTo>
                    <a:pt x="270" y="106"/>
                    <a:pt x="272" y="108"/>
                    <a:pt x="275" y="108"/>
                  </a:cubicBezTo>
                  <a:cubicBezTo>
                    <a:pt x="278" y="108"/>
                    <a:pt x="280" y="106"/>
                    <a:pt x="280" y="103"/>
                  </a:cubicBezTo>
                  <a:cubicBezTo>
                    <a:pt x="280" y="58"/>
                    <a:pt x="280" y="58"/>
                    <a:pt x="280" y="58"/>
                  </a:cubicBezTo>
                  <a:cubicBezTo>
                    <a:pt x="280" y="55"/>
                    <a:pt x="278" y="53"/>
                    <a:pt x="275" y="5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41"/>
            <p:cNvSpPr>
              <a:spLocks/>
            </p:cNvSpPr>
            <p:nvPr/>
          </p:nvSpPr>
          <p:spPr bwMode="auto">
            <a:xfrm>
              <a:off x="6548" y="2626"/>
              <a:ext cx="423" cy="402"/>
            </a:xfrm>
            <a:custGeom>
              <a:avLst/>
              <a:gdLst>
                <a:gd name="T0" fmla="*/ 178 w 179"/>
                <a:gd name="T1" fmla="*/ 65 h 170"/>
                <a:gd name="T2" fmla="*/ 173 w 179"/>
                <a:gd name="T3" fmla="*/ 61 h 170"/>
                <a:gd name="T4" fmla="*/ 115 w 179"/>
                <a:gd name="T5" fmla="*/ 58 h 170"/>
                <a:gd name="T6" fmla="*/ 94 w 179"/>
                <a:gd name="T7" fmla="*/ 3 h 170"/>
                <a:gd name="T8" fmla="*/ 89 w 179"/>
                <a:gd name="T9" fmla="*/ 0 h 170"/>
                <a:gd name="T10" fmla="*/ 85 w 179"/>
                <a:gd name="T11" fmla="*/ 3 h 170"/>
                <a:gd name="T12" fmla="*/ 63 w 179"/>
                <a:gd name="T13" fmla="*/ 58 h 170"/>
                <a:gd name="T14" fmla="*/ 5 w 179"/>
                <a:gd name="T15" fmla="*/ 61 h 170"/>
                <a:gd name="T16" fmla="*/ 1 w 179"/>
                <a:gd name="T17" fmla="*/ 65 h 170"/>
                <a:gd name="T18" fmla="*/ 2 w 179"/>
                <a:gd name="T19" fmla="*/ 70 h 170"/>
                <a:gd name="T20" fmla="*/ 49 w 179"/>
                <a:gd name="T21" fmla="*/ 108 h 170"/>
                <a:gd name="T22" fmla="*/ 33 w 179"/>
                <a:gd name="T23" fmla="*/ 163 h 170"/>
                <a:gd name="T24" fmla="*/ 34 w 179"/>
                <a:gd name="T25" fmla="*/ 169 h 170"/>
                <a:gd name="T26" fmla="*/ 40 w 179"/>
                <a:gd name="T27" fmla="*/ 169 h 170"/>
                <a:gd name="T28" fmla="*/ 89 w 179"/>
                <a:gd name="T29" fmla="*/ 138 h 170"/>
                <a:gd name="T30" fmla="*/ 138 w 179"/>
                <a:gd name="T31" fmla="*/ 169 h 170"/>
                <a:gd name="T32" fmla="*/ 141 w 179"/>
                <a:gd name="T33" fmla="*/ 170 h 170"/>
                <a:gd name="T34" fmla="*/ 144 w 179"/>
                <a:gd name="T35" fmla="*/ 169 h 170"/>
                <a:gd name="T36" fmla="*/ 146 w 179"/>
                <a:gd name="T37" fmla="*/ 163 h 170"/>
                <a:gd name="T38" fmla="*/ 130 w 179"/>
                <a:gd name="T39" fmla="*/ 108 h 170"/>
                <a:gd name="T40" fmla="*/ 176 w 179"/>
                <a:gd name="T41" fmla="*/ 70 h 170"/>
                <a:gd name="T42" fmla="*/ 178 w 179"/>
                <a:gd name="T43" fmla="*/ 6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9" h="170">
                  <a:moveTo>
                    <a:pt x="178" y="65"/>
                  </a:moveTo>
                  <a:cubicBezTo>
                    <a:pt x="177" y="63"/>
                    <a:pt x="176" y="61"/>
                    <a:pt x="173" y="61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3" y="1"/>
                    <a:pt x="91" y="0"/>
                    <a:pt x="89" y="0"/>
                  </a:cubicBezTo>
                  <a:cubicBezTo>
                    <a:pt x="87" y="0"/>
                    <a:pt x="85" y="1"/>
                    <a:pt x="85" y="3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3" y="61"/>
                    <a:pt x="1" y="63"/>
                    <a:pt x="1" y="65"/>
                  </a:cubicBezTo>
                  <a:cubicBezTo>
                    <a:pt x="0" y="67"/>
                    <a:pt x="1" y="69"/>
                    <a:pt x="2" y="70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2" y="165"/>
                    <a:pt x="33" y="167"/>
                    <a:pt x="34" y="169"/>
                  </a:cubicBezTo>
                  <a:cubicBezTo>
                    <a:pt x="36" y="170"/>
                    <a:pt x="38" y="170"/>
                    <a:pt x="40" y="169"/>
                  </a:cubicBezTo>
                  <a:cubicBezTo>
                    <a:pt x="89" y="138"/>
                    <a:pt x="89" y="138"/>
                    <a:pt x="89" y="138"/>
                  </a:cubicBezTo>
                  <a:cubicBezTo>
                    <a:pt x="138" y="169"/>
                    <a:pt x="138" y="169"/>
                    <a:pt x="138" y="169"/>
                  </a:cubicBezTo>
                  <a:cubicBezTo>
                    <a:pt x="139" y="169"/>
                    <a:pt x="140" y="170"/>
                    <a:pt x="141" y="170"/>
                  </a:cubicBezTo>
                  <a:cubicBezTo>
                    <a:pt x="142" y="170"/>
                    <a:pt x="143" y="169"/>
                    <a:pt x="144" y="169"/>
                  </a:cubicBezTo>
                  <a:cubicBezTo>
                    <a:pt x="146" y="167"/>
                    <a:pt x="147" y="165"/>
                    <a:pt x="146" y="163"/>
                  </a:cubicBezTo>
                  <a:cubicBezTo>
                    <a:pt x="130" y="108"/>
                    <a:pt x="130" y="108"/>
                    <a:pt x="130" y="108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8" y="69"/>
                    <a:pt x="179" y="67"/>
                    <a:pt x="178" y="6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42"/>
            <p:cNvSpPr>
              <a:spLocks/>
            </p:cNvSpPr>
            <p:nvPr/>
          </p:nvSpPr>
          <p:spPr bwMode="auto">
            <a:xfrm>
              <a:off x="6458" y="2493"/>
              <a:ext cx="650" cy="346"/>
            </a:xfrm>
            <a:custGeom>
              <a:avLst/>
              <a:gdLst>
                <a:gd name="T0" fmla="*/ 130 w 275"/>
                <a:gd name="T1" fmla="*/ 0 h 146"/>
                <a:gd name="T2" fmla="*/ 11 w 275"/>
                <a:gd name="T3" fmla="*/ 62 h 146"/>
                <a:gd name="T4" fmla="*/ 11 w 275"/>
                <a:gd name="T5" fmla="*/ 30 h 146"/>
                <a:gd name="T6" fmla="*/ 6 w 275"/>
                <a:gd name="T7" fmla="*/ 25 h 146"/>
                <a:gd name="T8" fmla="*/ 0 w 275"/>
                <a:gd name="T9" fmla="*/ 30 h 146"/>
                <a:gd name="T10" fmla="*/ 0 w 275"/>
                <a:gd name="T11" fmla="*/ 74 h 146"/>
                <a:gd name="T12" fmla="*/ 6 w 275"/>
                <a:gd name="T13" fmla="*/ 80 h 146"/>
                <a:gd name="T14" fmla="*/ 51 w 275"/>
                <a:gd name="T15" fmla="*/ 80 h 146"/>
                <a:gd name="T16" fmla="*/ 56 w 275"/>
                <a:gd name="T17" fmla="*/ 74 h 146"/>
                <a:gd name="T18" fmla="*/ 51 w 275"/>
                <a:gd name="T19" fmla="*/ 69 h 146"/>
                <a:gd name="T20" fmla="*/ 18 w 275"/>
                <a:gd name="T21" fmla="*/ 69 h 146"/>
                <a:gd name="T22" fmla="*/ 130 w 275"/>
                <a:gd name="T23" fmla="*/ 11 h 146"/>
                <a:gd name="T24" fmla="*/ 265 w 275"/>
                <a:gd name="T25" fmla="*/ 146 h 146"/>
                <a:gd name="T26" fmla="*/ 275 w 275"/>
                <a:gd name="T27" fmla="*/ 146 h 146"/>
                <a:gd name="T28" fmla="*/ 130 w 275"/>
                <a:gd name="T2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5" h="146">
                  <a:moveTo>
                    <a:pt x="130" y="0"/>
                  </a:moveTo>
                  <a:cubicBezTo>
                    <a:pt x="81" y="0"/>
                    <a:pt x="37" y="25"/>
                    <a:pt x="11" y="6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7"/>
                    <a:pt x="8" y="25"/>
                    <a:pt x="6" y="25"/>
                  </a:cubicBezTo>
                  <a:cubicBezTo>
                    <a:pt x="3" y="25"/>
                    <a:pt x="0" y="27"/>
                    <a:pt x="0" y="3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7"/>
                    <a:pt x="3" y="80"/>
                    <a:pt x="6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4" y="80"/>
                    <a:pt x="56" y="77"/>
                    <a:pt x="56" y="74"/>
                  </a:cubicBezTo>
                  <a:cubicBezTo>
                    <a:pt x="56" y="72"/>
                    <a:pt x="54" y="69"/>
                    <a:pt x="51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43" y="34"/>
                    <a:pt x="83" y="11"/>
                    <a:pt x="130" y="11"/>
                  </a:cubicBezTo>
                  <a:cubicBezTo>
                    <a:pt x="204" y="11"/>
                    <a:pt x="265" y="71"/>
                    <a:pt x="26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66"/>
                    <a:pt x="210" y="0"/>
                    <a:pt x="13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43"/>
            <p:cNvSpPr>
              <a:spLocks/>
            </p:cNvSpPr>
            <p:nvPr/>
          </p:nvSpPr>
          <p:spPr bwMode="auto">
            <a:xfrm>
              <a:off x="6420" y="2851"/>
              <a:ext cx="662" cy="333"/>
            </a:xfrm>
            <a:custGeom>
              <a:avLst/>
              <a:gdLst>
                <a:gd name="T0" fmla="*/ 275 w 280"/>
                <a:gd name="T1" fmla="*/ 54 h 141"/>
                <a:gd name="T2" fmla="*/ 230 w 280"/>
                <a:gd name="T3" fmla="*/ 54 h 141"/>
                <a:gd name="T4" fmla="*/ 225 w 280"/>
                <a:gd name="T5" fmla="*/ 59 h 141"/>
                <a:gd name="T6" fmla="*/ 230 w 280"/>
                <a:gd name="T7" fmla="*/ 64 h 141"/>
                <a:gd name="T8" fmla="*/ 262 w 280"/>
                <a:gd name="T9" fmla="*/ 64 h 141"/>
                <a:gd name="T10" fmla="*/ 146 w 280"/>
                <a:gd name="T11" fmla="*/ 131 h 141"/>
                <a:gd name="T12" fmla="*/ 10 w 280"/>
                <a:gd name="T13" fmla="*/ 0 h 141"/>
                <a:gd name="T14" fmla="*/ 0 w 280"/>
                <a:gd name="T15" fmla="*/ 0 h 141"/>
                <a:gd name="T16" fmla="*/ 146 w 280"/>
                <a:gd name="T17" fmla="*/ 141 h 141"/>
                <a:gd name="T18" fmla="*/ 270 w 280"/>
                <a:gd name="T19" fmla="*/ 71 h 141"/>
                <a:gd name="T20" fmla="*/ 270 w 280"/>
                <a:gd name="T21" fmla="*/ 103 h 141"/>
                <a:gd name="T22" fmla="*/ 275 w 280"/>
                <a:gd name="T23" fmla="*/ 108 h 141"/>
                <a:gd name="T24" fmla="*/ 280 w 280"/>
                <a:gd name="T25" fmla="*/ 103 h 141"/>
                <a:gd name="T26" fmla="*/ 280 w 280"/>
                <a:gd name="T27" fmla="*/ 59 h 141"/>
                <a:gd name="T28" fmla="*/ 275 w 280"/>
                <a:gd name="T29" fmla="*/ 5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0" h="141">
                  <a:moveTo>
                    <a:pt x="275" y="54"/>
                  </a:moveTo>
                  <a:cubicBezTo>
                    <a:pt x="230" y="54"/>
                    <a:pt x="230" y="54"/>
                    <a:pt x="230" y="54"/>
                  </a:cubicBezTo>
                  <a:cubicBezTo>
                    <a:pt x="227" y="54"/>
                    <a:pt x="225" y="56"/>
                    <a:pt x="225" y="59"/>
                  </a:cubicBezTo>
                  <a:cubicBezTo>
                    <a:pt x="225" y="61"/>
                    <a:pt x="227" y="64"/>
                    <a:pt x="230" y="64"/>
                  </a:cubicBezTo>
                  <a:cubicBezTo>
                    <a:pt x="262" y="64"/>
                    <a:pt x="262" y="64"/>
                    <a:pt x="262" y="64"/>
                  </a:cubicBezTo>
                  <a:cubicBezTo>
                    <a:pt x="239" y="104"/>
                    <a:pt x="195" y="131"/>
                    <a:pt x="146" y="131"/>
                  </a:cubicBezTo>
                  <a:cubicBezTo>
                    <a:pt x="72" y="131"/>
                    <a:pt x="12" y="73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8"/>
                    <a:pt x="67" y="141"/>
                    <a:pt x="146" y="141"/>
                  </a:cubicBezTo>
                  <a:cubicBezTo>
                    <a:pt x="198" y="141"/>
                    <a:pt x="244" y="113"/>
                    <a:pt x="270" y="71"/>
                  </a:cubicBezTo>
                  <a:cubicBezTo>
                    <a:pt x="270" y="103"/>
                    <a:pt x="270" y="103"/>
                    <a:pt x="270" y="103"/>
                  </a:cubicBezTo>
                  <a:cubicBezTo>
                    <a:pt x="270" y="106"/>
                    <a:pt x="272" y="108"/>
                    <a:pt x="275" y="108"/>
                  </a:cubicBezTo>
                  <a:cubicBezTo>
                    <a:pt x="278" y="108"/>
                    <a:pt x="280" y="106"/>
                    <a:pt x="280" y="103"/>
                  </a:cubicBezTo>
                  <a:cubicBezTo>
                    <a:pt x="280" y="59"/>
                    <a:pt x="280" y="59"/>
                    <a:pt x="280" y="59"/>
                  </a:cubicBezTo>
                  <a:cubicBezTo>
                    <a:pt x="280" y="56"/>
                    <a:pt x="278" y="54"/>
                    <a:pt x="275" y="5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44"/>
            <p:cNvSpPr>
              <a:spLocks noEditPoints="1"/>
            </p:cNvSpPr>
            <p:nvPr/>
          </p:nvSpPr>
          <p:spPr bwMode="auto">
            <a:xfrm>
              <a:off x="8013" y="2680"/>
              <a:ext cx="405" cy="398"/>
            </a:xfrm>
            <a:custGeom>
              <a:avLst/>
              <a:gdLst>
                <a:gd name="T0" fmla="*/ 81 w 171"/>
                <a:gd name="T1" fmla="*/ 163 h 168"/>
                <a:gd name="T2" fmla="*/ 86 w 171"/>
                <a:gd name="T3" fmla="*/ 168 h 168"/>
                <a:gd name="T4" fmla="*/ 86 w 171"/>
                <a:gd name="T5" fmla="*/ 168 h 168"/>
                <a:gd name="T6" fmla="*/ 91 w 171"/>
                <a:gd name="T7" fmla="*/ 163 h 168"/>
                <a:gd name="T8" fmla="*/ 122 w 171"/>
                <a:gd name="T9" fmla="*/ 126 h 168"/>
                <a:gd name="T10" fmla="*/ 171 w 171"/>
                <a:gd name="T11" fmla="*/ 55 h 168"/>
                <a:gd name="T12" fmla="*/ 121 w 171"/>
                <a:gd name="T13" fmla="*/ 0 h 168"/>
                <a:gd name="T14" fmla="*/ 85 w 171"/>
                <a:gd name="T15" fmla="*/ 16 h 168"/>
                <a:gd name="T16" fmla="*/ 47 w 171"/>
                <a:gd name="T17" fmla="*/ 0 h 168"/>
                <a:gd name="T18" fmla="*/ 0 w 171"/>
                <a:gd name="T19" fmla="*/ 55 h 168"/>
                <a:gd name="T20" fmla="*/ 49 w 171"/>
                <a:gd name="T21" fmla="*/ 125 h 168"/>
                <a:gd name="T22" fmla="*/ 81 w 171"/>
                <a:gd name="T23" fmla="*/ 163 h 168"/>
                <a:gd name="T24" fmla="*/ 10 w 171"/>
                <a:gd name="T25" fmla="*/ 55 h 168"/>
                <a:gd name="T26" fmla="*/ 47 w 171"/>
                <a:gd name="T27" fmla="*/ 11 h 168"/>
                <a:gd name="T28" fmla="*/ 82 w 171"/>
                <a:gd name="T29" fmla="*/ 27 h 168"/>
                <a:gd name="T30" fmla="*/ 86 w 171"/>
                <a:gd name="T31" fmla="*/ 28 h 168"/>
                <a:gd name="T32" fmla="*/ 89 w 171"/>
                <a:gd name="T33" fmla="*/ 27 h 168"/>
                <a:gd name="T34" fmla="*/ 121 w 171"/>
                <a:gd name="T35" fmla="*/ 10 h 168"/>
                <a:gd name="T36" fmla="*/ 161 w 171"/>
                <a:gd name="T37" fmla="*/ 55 h 168"/>
                <a:gd name="T38" fmla="*/ 115 w 171"/>
                <a:gd name="T39" fmla="*/ 118 h 168"/>
                <a:gd name="T40" fmla="*/ 86 w 171"/>
                <a:gd name="T41" fmla="*/ 148 h 168"/>
                <a:gd name="T42" fmla="*/ 56 w 171"/>
                <a:gd name="T43" fmla="*/ 118 h 168"/>
                <a:gd name="T44" fmla="*/ 10 w 171"/>
                <a:gd name="T45" fmla="*/ 5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" h="168">
                  <a:moveTo>
                    <a:pt x="81" y="163"/>
                  </a:moveTo>
                  <a:cubicBezTo>
                    <a:pt x="81" y="166"/>
                    <a:pt x="83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8" y="168"/>
                    <a:pt x="91" y="166"/>
                    <a:pt x="91" y="163"/>
                  </a:cubicBezTo>
                  <a:cubicBezTo>
                    <a:pt x="91" y="153"/>
                    <a:pt x="106" y="140"/>
                    <a:pt x="122" y="126"/>
                  </a:cubicBezTo>
                  <a:cubicBezTo>
                    <a:pt x="145" y="106"/>
                    <a:pt x="171" y="83"/>
                    <a:pt x="171" y="55"/>
                  </a:cubicBezTo>
                  <a:cubicBezTo>
                    <a:pt x="171" y="25"/>
                    <a:pt x="148" y="0"/>
                    <a:pt x="121" y="0"/>
                  </a:cubicBezTo>
                  <a:cubicBezTo>
                    <a:pt x="112" y="0"/>
                    <a:pt x="99" y="3"/>
                    <a:pt x="85" y="16"/>
                  </a:cubicBezTo>
                  <a:cubicBezTo>
                    <a:pt x="72" y="6"/>
                    <a:pt x="60" y="0"/>
                    <a:pt x="47" y="0"/>
                  </a:cubicBezTo>
                  <a:cubicBezTo>
                    <a:pt x="18" y="0"/>
                    <a:pt x="0" y="29"/>
                    <a:pt x="0" y="55"/>
                  </a:cubicBezTo>
                  <a:cubicBezTo>
                    <a:pt x="0" y="82"/>
                    <a:pt x="26" y="105"/>
                    <a:pt x="49" y="125"/>
                  </a:cubicBezTo>
                  <a:cubicBezTo>
                    <a:pt x="65" y="139"/>
                    <a:pt x="81" y="153"/>
                    <a:pt x="81" y="163"/>
                  </a:cubicBezTo>
                  <a:close/>
                  <a:moveTo>
                    <a:pt x="10" y="55"/>
                  </a:moveTo>
                  <a:cubicBezTo>
                    <a:pt x="10" y="33"/>
                    <a:pt x="24" y="11"/>
                    <a:pt x="47" y="11"/>
                  </a:cubicBezTo>
                  <a:cubicBezTo>
                    <a:pt x="58" y="11"/>
                    <a:pt x="70" y="16"/>
                    <a:pt x="82" y="27"/>
                  </a:cubicBezTo>
                  <a:cubicBezTo>
                    <a:pt x="83" y="28"/>
                    <a:pt x="85" y="28"/>
                    <a:pt x="86" y="28"/>
                  </a:cubicBezTo>
                  <a:cubicBezTo>
                    <a:pt x="87" y="28"/>
                    <a:pt x="89" y="28"/>
                    <a:pt x="89" y="27"/>
                  </a:cubicBezTo>
                  <a:cubicBezTo>
                    <a:pt x="99" y="16"/>
                    <a:pt x="110" y="10"/>
                    <a:pt x="121" y="10"/>
                  </a:cubicBezTo>
                  <a:cubicBezTo>
                    <a:pt x="142" y="10"/>
                    <a:pt x="161" y="31"/>
                    <a:pt x="161" y="55"/>
                  </a:cubicBezTo>
                  <a:cubicBezTo>
                    <a:pt x="161" y="79"/>
                    <a:pt x="137" y="100"/>
                    <a:pt x="115" y="118"/>
                  </a:cubicBezTo>
                  <a:cubicBezTo>
                    <a:pt x="103" y="129"/>
                    <a:pt x="92" y="139"/>
                    <a:pt x="86" y="148"/>
                  </a:cubicBezTo>
                  <a:cubicBezTo>
                    <a:pt x="80" y="139"/>
                    <a:pt x="68" y="129"/>
                    <a:pt x="56" y="118"/>
                  </a:cubicBezTo>
                  <a:cubicBezTo>
                    <a:pt x="35" y="99"/>
                    <a:pt x="10" y="77"/>
                    <a:pt x="10" y="5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45"/>
            <p:cNvSpPr>
              <a:spLocks/>
            </p:cNvSpPr>
            <p:nvPr/>
          </p:nvSpPr>
          <p:spPr bwMode="auto">
            <a:xfrm>
              <a:off x="7905" y="2508"/>
              <a:ext cx="652" cy="343"/>
            </a:xfrm>
            <a:custGeom>
              <a:avLst/>
              <a:gdLst>
                <a:gd name="T0" fmla="*/ 130 w 276"/>
                <a:gd name="T1" fmla="*/ 0 h 145"/>
                <a:gd name="T2" fmla="*/ 11 w 276"/>
                <a:gd name="T3" fmla="*/ 61 h 145"/>
                <a:gd name="T4" fmla="*/ 11 w 276"/>
                <a:gd name="T5" fmla="*/ 30 h 145"/>
                <a:gd name="T6" fmla="*/ 6 w 276"/>
                <a:gd name="T7" fmla="*/ 24 h 145"/>
                <a:gd name="T8" fmla="*/ 0 w 276"/>
                <a:gd name="T9" fmla="*/ 30 h 145"/>
                <a:gd name="T10" fmla="*/ 0 w 276"/>
                <a:gd name="T11" fmla="*/ 74 h 145"/>
                <a:gd name="T12" fmla="*/ 6 w 276"/>
                <a:gd name="T13" fmla="*/ 79 h 145"/>
                <a:gd name="T14" fmla="*/ 51 w 276"/>
                <a:gd name="T15" fmla="*/ 79 h 145"/>
                <a:gd name="T16" fmla="*/ 56 w 276"/>
                <a:gd name="T17" fmla="*/ 74 h 145"/>
                <a:gd name="T18" fmla="*/ 51 w 276"/>
                <a:gd name="T19" fmla="*/ 69 h 145"/>
                <a:gd name="T20" fmla="*/ 18 w 276"/>
                <a:gd name="T21" fmla="*/ 69 h 145"/>
                <a:gd name="T22" fmla="*/ 130 w 276"/>
                <a:gd name="T23" fmla="*/ 10 h 145"/>
                <a:gd name="T24" fmla="*/ 265 w 276"/>
                <a:gd name="T25" fmla="*/ 145 h 145"/>
                <a:gd name="T26" fmla="*/ 276 w 276"/>
                <a:gd name="T27" fmla="*/ 145 h 145"/>
                <a:gd name="T28" fmla="*/ 130 w 276"/>
                <a:gd name="T2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145">
                  <a:moveTo>
                    <a:pt x="130" y="0"/>
                  </a:moveTo>
                  <a:cubicBezTo>
                    <a:pt x="81" y="0"/>
                    <a:pt x="37" y="24"/>
                    <a:pt x="11" y="61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7"/>
                    <a:pt x="8" y="24"/>
                    <a:pt x="6" y="24"/>
                  </a:cubicBezTo>
                  <a:cubicBezTo>
                    <a:pt x="3" y="24"/>
                    <a:pt x="0" y="27"/>
                    <a:pt x="0" y="3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7"/>
                    <a:pt x="3" y="79"/>
                    <a:pt x="6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4" y="79"/>
                    <a:pt x="56" y="77"/>
                    <a:pt x="56" y="74"/>
                  </a:cubicBezTo>
                  <a:cubicBezTo>
                    <a:pt x="56" y="71"/>
                    <a:pt x="54" y="69"/>
                    <a:pt x="51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43" y="34"/>
                    <a:pt x="83" y="10"/>
                    <a:pt x="130" y="10"/>
                  </a:cubicBezTo>
                  <a:cubicBezTo>
                    <a:pt x="204" y="10"/>
                    <a:pt x="265" y="71"/>
                    <a:pt x="265" y="145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75" y="65"/>
                    <a:pt x="210" y="0"/>
                    <a:pt x="13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46"/>
            <p:cNvSpPr>
              <a:spLocks/>
            </p:cNvSpPr>
            <p:nvPr/>
          </p:nvSpPr>
          <p:spPr bwMode="auto">
            <a:xfrm>
              <a:off x="7867" y="2865"/>
              <a:ext cx="662" cy="334"/>
            </a:xfrm>
            <a:custGeom>
              <a:avLst/>
              <a:gdLst>
                <a:gd name="T0" fmla="*/ 275 w 280"/>
                <a:gd name="T1" fmla="*/ 53 h 141"/>
                <a:gd name="T2" fmla="*/ 230 w 280"/>
                <a:gd name="T3" fmla="*/ 53 h 141"/>
                <a:gd name="T4" fmla="*/ 225 w 280"/>
                <a:gd name="T5" fmla="*/ 58 h 141"/>
                <a:gd name="T6" fmla="*/ 230 w 280"/>
                <a:gd name="T7" fmla="*/ 63 h 141"/>
                <a:gd name="T8" fmla="*/ 263 w 280"/>
                <a:gd name="T9" fmla="*/ 63 h 141"/>
                <a:gd name="T10" fmla="*/ 146 w 280"/>
                <a:gd name="T11" fmla="*/ 131 h 141"/>
                <a:gd name="T12" fmla="*/ 10 w 280"/>
                <a:gd name="T13" fmla="*/ 0 h 141"/>
                <a:gd name="T14" fmla="*/ 0 w 280"/>
                <a:gd name="T15" fmla="*/ 0 h 141"/>
                <a:gd name="T16" fmla="*/ 146 w 280"/>
                <a:gd name="T17" fmla="*/ 141 h 141"/>
                <a:gd name="T18" fmla="*/ 270 w 280"/>
                <a:gd name="T19" fmla="*/ 71 h 141"/>
                <a:gd name="T20" fmla="*/ 270 w 280"/>
                <a:gd name="T21" fmla="*/ 103 h 141"/>
                <a:gd name="T22" fmla="*/ 275 w 280"/>
                <a:gd name="T23" fmla="*/ 108 h 141"/>
                <a:gd name="T24" fmla="*/ 280 w 280"/>
                <a:gd name="T25" fmla="*/ 103 h 141"/>
                <a:gd name="T26" fmla="*/ 280 w 280"/>
                <a:gd name="T27" fmla="*/ 58 h 141"/>
                <a:gd name="T28" fmla="*/ 275 w 280"/>
                <a:gd name="T29" fmla="*/ 5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0" h="141">
                  <a:moveTo>
                    <a:pt x="275" y="53"/>
                  </a:moveTo>
                  <a:cubicBezTo>
                    <a:pt x="230" y="53"/>
                    <a:pt x="230" y="53"/>
                    <a:pt x="230" y="53"/>
                  </a:cubicBezTo>
                  <a:cubicBezTo>
                    <a:pt x="227" y="53"/>
                    <a:pt x="225" y="55"/>
                    <a:pt x="225" y="58"/>
                  </a:cubicBezTo>
                  <a:cubicBezTo>
                    <a:pt x="225" y="61"/>
                    <a:pt x="227" y="63"/>
                    <a:pt x="230" y="63"/>
                  </a:cubicBezTo>
                  <a:cubicBezTo>
                    <a:pt x="263" y="63"/>
                    <a:pt x="263" y="63"/>
                    <a:pt x="263" y="63"/>
                  </a:cubicBezTo>
                  <a:cubicBezTo>
                    <a:pt x="239" y="104"/>
                    <a:pt x="195" y="131"/>
                    <a:pt x="146" y="131"/>
                  </a:cubicBezTo>
                  <a:cubicBezTo>
                    <a:pt x="72" y="131"/>
                    <a:pt x="12" y="72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8"/>
                    <a:pt x="67" y="141"/>
                    <a:pt x="146" y="141"/>
                  </a:cubicBezTo>
                  <a:cubicBezTo>
                    <a:pt x="198" y="141"/>
                    <a:pt x="244" y="113"/>
                    <a:pt x="270" y="71"/>
                  </a:cubicBezTo>
                  <a:cubicBezTo>
                    <a:pt x="270" y="103"/>
                    <a:pt x="270" y="103"/>
                    <a:pt x="270" y="103"/>
                  </a:cubicBezTo>
                  <a:cubicBezTo>
                    <a:pt x="270" y="106"/>
                    <a:pt x="272" y="108"/>
                    <a:pt x="275" y="108"/>
                  </a:cubicBezTo>
                  <a:cubicBezTo>
                    <a:pt x="278" y="108"/>
                    <a:pt x="280" y="106"/>
                    <a:pt x="280" y="103"/>
                  </a:cubicBezTo>
                  <a:cubicBezTo>
                    <a:pt x="280" y="58"/>
                    <a:pt x="280" y="58"/>
                    <a:pt x="280" y="58"/>
                  </a:cubicBezTo>
                  <a:cubicBezTo>
                    <a:pt x="280" y="55"/>
                    <a:pt x="278" y="53"/>
                    <a:pt x="275" y="5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47"/>
            <p:cNvSpPr>
              <a:spLocks/>
            </p:cNvSpPr>
            <p:nvPr/>
          </p:nvSpPr>
          <p:spPr bwMode="auto">
            <a:xfrm>
              <a:off x="-716" y="4150"/>
              <a:ext cx="404" cy="399"/>
            </a:xfrm>
            <a:custGeom>
              <a:avLst/>
              <a:gdLst>
                <a:gd name="T0" fmla="*/ 80 w 171"/>
                <a:gd name="T1" fmla="*/ 164 h 169"/>
                <a:gd name="T2" fmla="*/ 85 w 171"/>
                <a:gd name="T3" fmla="*/ 169 h 169"/>
                <a:gd name="T4" fmla="*/ 86 w 171"/>
                <a:gd name="T5" fmla="*/ 169 h 169"/>
                <a:gd name="T6" fmla="*/ 91 w 171"/>
                <a:gd name="T7" fmla="*/ 164 h 169"/>
                <a:gd name="T8" fmla="*/ 122 w 171"/>
                <a:gd name="T9" fmla="*/ 127 h 169"/>
                <a:gd name="T10" fmla="*/ 171 w 171"/>
                <a:gd name="T11" fmla="*/ 55 h 169"/>
                <a:gd name="T12" fmla="*/ 121 w 171"/>
                <a:gd name="T13" fmla="*/ 0 h 169"/>
                <a:gd name="T14" fmla="*/ 85 w 171"/>
                <a:gd name="T15" fmla="*/ 17 h 169"/>
                <a:gd name="T16" fmla="*/ 47 w 171"/>
                <a:gd name="T17" fmla="*/ 1 h 169"/>
                <a:gd name="T18" fmla="*/ 0 w 171"/>
                <a:gd name="T19" fmla="*/ 55 h 169"/>
                <a:gd name="T20" fmla="*/ 49 w 171"/>
                <a:gd name="T21" fmla="*/ 126 h 169"/>
                <a:gd name="T22" fmla="*/ 80 w 171"/>
                <a:gd name="T23" fmla="*/ 16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1" h="169">
                  <a:moveTo>
                    <a:pt x="80" y="164"/>
                  </a:moveTo>
                  <a:cubicBezTo>
                    <a:pt x="80" y="166"/>
                    <a:pt x="83" y="169"/>
                    <a:pt x="85" y="169"/>
                  </a:cubicBezTo>
                  <a:cubicBezTo>
                    <a:pt x="85" y="169"/>
                    <a:pt x="86" y="169"/>
                    <a:pt x="86" y="169"/>
                  </a:cubicBezTo>
                  <a:cubicBezTo>
                    <a:pt x="88" y="169"/>
                    <a:pt x="91" y="167"/>
                    <a:pt x="91" y="164"/>
                  </a:cubicBezTo>
                  <a:cubicBezTo>
                    <a:pt x="91" y="154"/>
                    <a:pt x="106" y="141"/>
                    <a:pt x="122" y="127"/>
                  </a:cubicBezTo>
                  <a:cubicBezTo>
                    <a:pt x="145" y="107"/>
                    <a:pt x="171" y="84"/>
                    <a:pt x="171" y="55"/>
                  </a:cubicBezTo>
                  <a:cubicBezTo>
                    <a:pt x="171" y="26"/>
                    <a:pt x="148" y="0"/>
                    <a:pt x="121" y="0"/>
                  </a:cubicBezTo>
                  <a:cubicBezTo>
                    <a:pt x="112" y="0"/>
                    <a:pt x="99" y="3"/>
                    <a:pt x="85" y="17"/>
                  </a:cubicBezTo>
                  <a:cubicBezTo>
                    <a:pt x="72" y="6"/>
                    <a:pt x="59" y="1"/>
                    <a:pt x="47" y="1"/>
                  </a:cubicBezTo>
                  <a:cubicBezTo>
                    <a:pt x="24" y="1"/>
                    <a:pt x="0" y="21"/>
                    <a:pt x="0" y="55"/>
                  </a:cubicBezTo>
                  <a:cubicBezTo>
                    <a:pt x="0" y="83"/>
                    <a:pt x="26" y="106"/>
                    <a:pt x="49" y="126"/>
                  </a:cubicBezTo>
                  <a:cubicBezTo>
                    <a:pt x="65" y="140"/>
                    <a:pt x="80" y="153"/>
                    <a:pt x="80" y="16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48"/>
            <p:cNvSpPr>
              <a:spLocks/>
            </p:cNvSpPr>
            <p:nvPr/>
          </p:nvSpPr>
          <p:spPr bwMode="auto">
            <a:xfrm>
              <a:off x="-825" y="3979"/>
              <a:ext cx="650" cy="343"/>
            </a:xfrm>
            <a:custGeom>
              <a:avLst/>
              <a:gdLst>
                <a:gd name="T0" fmla="*/ 129 w 275"/>
                <a:gd name="T1" fmla="*/ 0 h 145"/>
                <a:gd name="T2" fmla="*/ 11 w 275"/>
                <a:gd name="T3" fmla="*/ 61 h 145"/>
                <a:gd name="T4" fmla="*/ 11 w 275"/>
                <a:gd name="T5" fmla="*/ 29 h 145"/>
                <a:gd name="T6" fmla="*/ 6 w 275"/>
                <a:gd name="T7" fmla="*/ 24 h 145"/>
                <a:gd name="T8" fmla="*/ 0 w 275"/>
                <a:gd name="T9" fmla="*/ 29 h 145"/>
                <a:gd name="T10" fmla="*/ 0 w 275"/>
                <a:gd name="T11" fmla="*/ 74 h 145"/>
                <a:gd name="T12" fmla="*/ 6 w 275"/>
                <a:gd name="T13" fmla="*/ 79 h 145"/>
                <a:gd name="T14" fmla="*/ 51 w 275"/>
                <a:gd name="T15" fmla="*/ 79 h 145"/>
                <a:gd name="T16" fmla="*/ 56 w 275"/>
                <a:gd name="T17" fmla="*/ 74 h 145"/>
                <a:gd name="T18" fmla="*/ 51 w 275"/>
                <a:gd name="T19" fmla="*/ 68 h 145"/>
                <a:gd name="T20" fmla="*/ 18 w 275"/>
                <a:gd name="T21" fmla="*/ 68 h 145"/>
                <a:gd name="T22" fmla="*/ 129 w 275"/>
                <a:gd name="T23" fmla="*/ 10 h 145"/>
                <a:gd name="T24" fmla="*/ 265 w 275"/>
                <a:gd name="T25" fmla="*/ 145 h 145"/>
                <a:gd name="T26" fmla="*/ 275 w 275"/>
                <a:gd name="T27" fmla="*/ 145 h 145"/>
                <a:gd name="T28" fmla="*/ 129 w 275"/>
                <a:gd name="T2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5" h="145">
                  <a:moveTo>
                    <a:pt x="129" y="0"/>
                  </a:moveTo>
                  <a:cubicBezTo>
                    <a:pt x="80" y="0"/>
                    <a:pt x="37" y="24"/>
                    <a:pt x="11" y="61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6"/>
                    <a:pt x="8" y="24"/>
                    <a:pt x="6" y="24"/>
                  </a:cubicBezTo>
                  <a:cubicBezTo>
                    <a:pt x="3" y="24"/>
                    <a:pt x="0" y="26"/>
                    <a:pt x="0" y="2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6"/>
                    <a:pt x="3" y="79"/>
                    <a:pt x="6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3" y="79"/>
                    <a:pt x="56" y="76"/>
                    <a:pt x="56" y="74"/>
                  </a:cubicBezTo>
                  <a:cubicBezTo>
                    <a:pt x="56" y="71"/>
                    <a:pt x="53" y="68"/>
                    <a:pt x="51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42" y="33"/>
                    <a:pt x="83" y="10"/>
                    <a:pt x="129" y="10"/>
                  </a:cubicBezTo>
                  <a:cubicBezTo>
                    <a:pt x="204" y="10"/>
                    <a:pt x="265" y="70"/>
                    <a:pt x="265" y="145"/>
                  </a:cubicBezTo>
                  <a:cubicBezTo>
                    <a:pt x="275" y="145"/>
                    <a:pt x="275" y="145"/>
                    <a:pt x="275" y="145"/>
                  </a:cubicBezTo>
                  <a:cubicBezTo>
                    <a:pt x="275" y="65"/>
                    <a:pt x="210" y="0"/>
                    <a:pt x="12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49"/>
            <p:cNvSpPr>
              <a:spLocks/>
            </p:cNvSpPr>
            <p:nvPr/>
          </p:nvSpPr>
          <p:spPr bwMode="auto">
            <a:xfrm>
              <a:off x="-863" y="4334"/>
              <a:ext cx="662" cy="334"/>
            </a:xfrm>
            <a:custGeom>
              <a:avLst/>
              <a:gdLst>
                <a:gd name="T0" fmla="*/ 275 w 280"/>
                <a:gd name="T1" fmla="*/ 54 h 141"/>
                <a:gd name="T2" fmla="*/ 230 w 280"/>
                <a:gd name="T3" fmla="*/ 54 h 141"/>
                <a:gd name="T4" fmla="*/ 225 w 280"/>
                <a:gd name="T5" fmla="*/ 59 h 141"/>
                <a:gd name="T6" fmla="*/ 230 w 280"/>
                <a:gd name="T7" fmla="*/ 64 h 141"/>
                <a:gd name="T8" fmla="*/ 262 w 280"/>
                <a:gd name="T9" fmla="*/ 64 h 141"/>
                <a:gd name="T10" fmla="*/ 145 w 280"/>
                <a:gd name="T11" fmla="*/ 131 h 141"/>
                <a:gd name="T12" fmla="*/ 10 w 280"/>
                <a:gd name="T13" fmla="*/ 0 h 141"/>
                <a:gd name="T14" fmla="*/ 0 w 280"/>
                <a:gd name="T15" fmla="*/ 0 h 141"/>
                <a:gd name="T16" fmla="*/ 145 w 280"/>
                <a:gd name="T17" fmla="*/ 141 h 141"/>
                <a:gd name="T18" fmla="*/ 270 w 280"/>
                <a:gd name="T19" fmla="*/ 71 h 141"/>
                <a:gd name="T20" fmla="*/ 270 w 280"/>
                <a:gd name="T21" fmla="*/ 103 h 141"/>
                <a:gd name="T22" fmla="*/ 275 w 280"/>
                <a:gd name="T23" fmla="*/ 108 h 141"/>
                <a:gd name="T24" fmla="*/ 280 w 280"/>
                <a:gd name="T25" fmla="*/ 103 h 141"/>
                <a:gd name="T26" fmla="*/ 280 w 280"/>
                <a:gd name="T27" fmla="*/ 59 h 141"/>
                <a:gd name="T28" fmla="*/ 275 w 280"/>
                <a:gd name="T29" fmla="*/ 5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0" h="141">
                  <a:moveTo>
                    <a:pt x="275" y="54"/>
                  </a:moveTo>
                  <a:cubicBezTo>
                    <a:pt x="230" y="54"/>
                    <a:pt x="230" y="54"/>
                    <a:pt x="230" y="54"/>
                  </a:cubicBezTo>
                  <a:cubicBezTo>
                    <a:pt x="227" y="54"/>
                    <a:pt x="225" y="56"/>
                    <a:pt x="225" y="59"/>
                  </a:cubicBezTo>
                  <a:cubicBezTo>
                    <a:pt x="225" y="62"/>
                    <a:pt x="227" y="64"/>
                    <a:pt x="230" y="64"/>
                  </a:cubicBezTo>
                  <a:cubicBezTo>
                    <a:pt x="262" y="64"/>
                    <a:pt x="262" y="64"/>
                    <a:pt x="262" y="64"/>
                  </a:cubicBezTo>
                  <a:cubicBezTo>
                    <a:pt x="239" y="104"/>
                    <a:pt x="195" y="131"/>
                    <a:pt x="145" y="131"/>
                  </a:cubicBezTo>
                  <a:cubicBezTo>
                    <a:pt x="72" y="131"/>
                    <a:pt x="12" y="73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9"/>
                    <a:pt x="67" y="141"/>
                    <a:pt x="145" y="141"/>
                  </a:cubicBezTo>
                  <a:cubicBezTo>
                    <a:pt x="198" y="141"/>
                    <a:pt x="244" y="113"/>
                    <a:pt x="270" y="71"/>
                  </a:cubicBezTo>
                  <a:cubicBezTo>
                    <a:pt x="270" y="103"/>
                    <a:pt x="270" y="103"/>
                    <a:pt x="270" y="103"/>
                  </a:cubicBezTo>
                  <a:cubicBezTo>
                    <a:pt x="270" y="106"/>
                    <a:pt x="272" y="108"/>
                    <a:pt x="275" y="108"/>
                  </a:cubicBezTo>
                  <a:cubicBezTo>
                    <a:pt x="278" y="108"/>
                    <a:pt x="280" y="106"/>
                    <a:pt x="280" y="103"/>
                  </a:cubicBezTo>
                  <a:cubicBezTo>
                    <a:pt x="280" y="59"/>
                    <a:pt x="280" y="59"/>
                    <a:pt x="280" y="59"/>
                  </a:cubicBezTo>
                  <a:cubicBezTo>
                    <a:pt x="280" y="56"/>
                    <a:pt x="278" y="54"/>
                    <a:pt x="275" y="5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50"/>
            <p:cNvSpPr>
              <a:spLocks noEditPoints="1"/>
            </p:cNvSpPr>
            <p:nvPr/>
          </p:nvSpPr>
          <p:spPr bwMode="auto">
            <a:xfrm>
              <a:off x="704" y="4164"/>
              <a:ext cx="379" cy="381"/>
            </a:xfrm>
            <a:custGeom>
              <a:avLst/>
              <a:gdLst>
                <a:gd name="T0" fmla="*/ 90 w 160"/>
                <a:gd name="T1" fmla="*/ 161 h 161"/>
                <a:gd name="T2" fmla="*/ 160 w 160"/>
                <a:gd name="T3" fmla="*/ 0 h 161"/>
                <a:gd name="T4" fmla="*/ 0 w 160"/>
                <a:gd name="T5" fmla="*/ 71 h 161"/>
                <a:gd name="T6" fmla="*/ 84 w 160"/>
                <a:gd name="T7" fmla="*/ 79 h 161"/>
                <a:gd name="T8" fmla="*/ 90 w 160"/>
                <a:gd name="T9" fmla="*/ 161 h 161"/>
                <a:gd name="T10" fmla="*/ 140 w 160"/>
                <a:gd name="T11" fmla="*/ 20 h 161"/>
                <a:gd name="T12" fmla="*/ 97 w 160"/>
                <a:gd name="T13" fmla="*/ 119 h 161"/>
                <a:gd name="T14" fmla="*/ 94 w 160"/>
                <a:gd name="T15" fmla="*/ 78 h 161"/>
                <a:gd name="T16" fmla="*/ 84 w 160"/>
                <a:gd name="T17" fmla="*/ 69 h 161"/>
                <a:gd name="T18" fmla="*/ 40 w 160"/>
                <a:gd name="T19" fmla="*/ 65 h 161"/>
                <a:gd name="T20" fmla="*/ 140 w 160"/>
                <a:gd name="T21" fmla="*/ 2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61">
                  <a:moveTo>
                    <a:pt x="90" y="161"/>
                  </a:moveTo>
                  <a:cubicBezTo>
                    <a:pt x="160" y="0"/>
                    <a:pt x="160" y="0"/>
                    <a:pt x="160" y="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84" y="79"/>
                    <a:pt x="84" y="79"/>
                    <a:pt x="84" y="79"/>
                  </a:cubicBezTo>
                  <a:lnTo>
                    <a:pt x="90" y="161"/>
                  </a:lnTo>
                  <a:close/>
                  <a:moveTo>
                    <a:pt x="140" y="20"/>
                  </a:moveTo>
                  <a:cubicBezTo>
                    <a:pt x="97" y="119"/>
                    <a:pt x="97" y="119"/>
                    <a:pt x="97" y="119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93" y="74"/>
                    <a:pt x="89" y="70"/>
                    <a:pt x="84" y="69"/>
                  </a:cubicBezTo>
                  <a:cubicBezTo>
                    <a:pt x="40" y="65"/>
                    <a:pt x="40" y="65"/>
                    <a:pt x="40" y="65"/>
                  </a:cubicBezTo>
                  <a:lnTo>
                    <a:pt x="140" y="2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51"/>
            <p:cNvSpPr>
              <a:spLocks/>
            </p:cNvSpPr>
            <p:nvPr/>
          </p:nvSpPr>
          <p:spPr bwMode="auto">
            <a:xfrm>
              <a:off x="629" y="3979"/>
              <a:ext cx="650" cy="343"/>
            </a:xfrm>
            <a:custGeom>
              <a:avLst/>
              <a:gdLst>
                <a:gd name="T0" fmla="*/ 130 w 275"/>
                <a:gd name="T1" fmla="*/ 0 h 145"/>
                <a:gd name="T2" fmla="*/ 11 w 275"/>
                <a:gd name="T3" fmla="*/ 61 h 145"/>
                <a:gd name="T4" fmla="*/ 11 w 275"/>
                <a:gd name="T5" fmla="*/ 29 h 145"/>
                <a:gd name="T6" fmla="*/ 6 w 275"/>
                <a:gd name="T7" fmla="*/ 24 h 145"/>
                <a:gd name="T8" fmla="*/ 0 w 275"/>
                <a:gd name="T9" fmla="*/ 29 h 145"/>
                <a:gd name="T10" fmla="*/ 0 w 275"/>
                <a:gd name="T11" fmla="*/ 74 h 145"/>
                <a:gd name="T12" fmla="*/ 6 w 275"/>
                <a:gd name="T13" fmla="*/ 79 h 145"/>
                <a:gd name="T14" fmla="*/ 51 w 275"/>
                <a:gd name="T15" fmla="*/ 79 h 145"/>
                <a:gd name="T16" fmla="*/ 56 w 275"/>
                <a:gd name="T17" fmla="*/ 74 h 145"/>
                <a:gd name="T18" fmla="*/ 51 w 275"/>
                <a:gd name="T19" fmla="*/ 68 h 145"/>
                <a:gd name="T20" fmla="*/ 18 w 275"/>
                <a:gd name="T21" fmla="*/ 68 h 145"/>
                <a:gd name="T22" fmla="*/ 130 w 275"/>
                <a:gd name="T23" fmla="*/ 10 h 145"/>
                <a:gd name="T24" fmla="*/ 265 w 275"/>
                <a:gd name="T25" fmla="*/ 145 h 145"/>
                <a:gd name="T26" fmla="*/ 275 w 275"/>
                <a:gd name="T27" fmla="*/ 145 h 145"/>
                <a:gd name="T28" fmla="*/ 130 w 275"/>
                <a:gd name="T2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5" h="145">
                  <a:moveTo>
                    <a:pt x="130" y="0"/>
                  </a:moveTo>
                  <a:cubicBezTo>
                    <a:pt x="81" y="0"/>
                    <a:pt x="37" y="24"/>
                    <a:pt x="11" y="61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6"/>
                    <a:pt x="8" y="24"/>
                    <a:pt x="6" y="24"/>
                  </a:cubicBezTo>
                  <a:cubicBezTo>
                    <a:pt x="3" y="24"/>
                    <a:pt x="0" y="26"/>
                    <a:pt x="0" y="2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6"/>
                    <a:pt x="3" y="79"/>
                    <a:pt x="6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4" y="79"/>
                    <a:pt x="56" y="76"/>
                    <a:pt x="56" y="74"/>
                  </a:cubicBezTo>
                  <a:cubicBezTo>
                    <a:pt x="56" y="71"/>
                    <a:pt x="54" y="68"/>
                    <a:pt x="51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43" y="33"/>
                    <a:pt x="83" y="10"/>
                    <a:pt x="130" y="10"/>
                  </a:cubicBezTo>
                  <a:cubicBezTo>
                    <a:pt x="204" y="10"/>
                    <a:pt x="265" y="70"/>
                    <a:pt x="265" y="145"/>
                  </a:cubicBezTo>
                  <a:cubicBezTo>
                    <a:pt x="275" y="145"/>
                    <a:pt x="275" y="145"/>
                    <a:pt x="275" y="145"/>
                  </a:cubicBezTo>
                  <a:cubicBezTo>
                    <a:pt x="275" y="65"/>
                    <a:pt x="210" y="0"/>
                    <a:pt x="13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52"/>
            <p:cNvSpPr>
              <a:spLocks/>
            </p:cNvSpPr>
            <p:nvPr/>
          </p:nvSpPr>
          <p:spPr bwMode="auto">
            <a:xfrm>
              <a:off x="591" y="4334"/>
              <a:ext cx="662" cy="334"/>
            </a:xfrm>
            <a:custGeom>
              <a:avLst/>
              <a:gdLst>
                <a:gd name="T0" fmla="*/ 275 w 280"/>
                <a:gd name="T1" fmla="*/ 54 h 141"/>
                <a:gd name="T2" fmla="*/ 230 w 280"/>
                <a:gd name="T3" fmla="*/ 54 h 141"/>
                <a:gd name="T4" fmla="*/ 225 w 280"/>
                <a:gd name="T5" fmla="*/ 59 h 141"/>
                <a:gd name="T6" fmla="*/ 230 w 280"/>
                <a:gd name="T7" fmla="*/ 64 h 141"/>
                <a:gd name="T8" fmla="*/ 262 w 280"/>
                <a:gd name="T9" fmla="*/ 64 h 141"/>
                <a:gd name="T10" fmla="*/ 146 w 280"/>
                <a:gd name="T11" fmla="*/ 131 h 141"/>
                <a:gd name="T12" fmla="*/ 10 w 280"/>
                <a:gd name="T13" fmla="*/ 0 h 141"/>
                <a:gd name="T14" fmla="*/ 0 w 280"/>
                <a:gd name="T15" fmla="*/ 0 h 141"/>
                <a:gd name="T16" fmla="*/ 146 w 280"/>
                <a:gd name="T17" fmla="*/ 141 h 141"/>
                <a:gd name="T18" fmla="*/ 270 w 280"/>
                <a:gd name="T19" fmla="*/ 71 h 141"/>
                <a:gd name="T20" fmla="*/ 270 w 280"/>
                <a:gd name="T21" fmla="*/ 103 h 141"/>
                <a:gd name="T22" fmla="*/ 275 w 280"/>
                <a:gd name="T23" fmla="*/ 108 h 141"/>
                <a:gd name="T24" fmla="*/ 280 w 280"/>
                <a:gd name="T25" fmla="*/ 103 h 141"/>
                <a:gd name="T26" fmla="*/ 280 w 280"/>
                <a:gd name="T27" fmla="*/ 59 h 141"/>
                <a:gd name="T28" fmla="*/ 275 w 280"/>
                <a:gd name="T29" fmla="*/ 5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0" h="141">
                  <a:moveTo>
                    <a:pt x="275" y="54"/>
                  </a:moveTo>
                  <a:cubicBezTo>
                    <a:pt x="230" y="54"/>
                    <a:pt x="230" y="54"/>
                    <a:pt x="230" y="54"/>
                  </a:cubicBezTo>
                  <a:cubicBezTo>
                    <a:pt x="227" y="54"/>
                    <a:pt x="225" y="56"/>
                    <a:pt x="225" y="59"/>
                  </a:cubicBezTo>
                  <a:cubicBezTo>
                    <a:pt x="225" y="62"/>
                    <a:pt x="227" y="64"/>
                    <a:pt x="230" y="64"/>
                  </a:cubicBezTo>
                  <a:cubicBezTo>
                    <a:pt x="262" y="64"/>
                    <a:pt x="262" y="64"/>
                    <a:pt x="262" y="64"/>
                  </a:cubicBezTo>
                  <a:cubicBezTo>
                    <a:pt x="239" y="104"/>
                    <a:pt x="195" y="131"/>
                    <a:pt x="146" y="131"/>
                  </a:cubicBezTo>
                  <a:cubicBezTo>
                    <a:pt x="72" y="131"/>
                    <a:pt x="12" y="73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9"/>
                    <a:pt x="67" y="141"/>
                    <a:pt x="146" y="141"/>
                  </a:cubicBezTo>
                  <a:cubicBezTo>
                    <a:pt x="198" y="141"/>
                    <a:pt x="244" y="113"/>
                    <a:pt x="270" y="71"/>
                  </a:cubicBezTo>
                  <a:cubicBezTo>
                    <a:pt x="270" y="103"/>
                    <a:pt x="270" y="103"/>
                    <a:pt x="270" y="103"/>
                  </a:cubicBezTo>
                  <a:cubicBezTo>
                    <a:pt x="270" y="106"/>
                    <a:pt x="272" y="108"/>
                    <a:pt x="275" y="108"/>
                  </a:cubicBezTo>
                  <a:cubicBezTo>
                    <a:pt x="278" y="108"/>
                    <a:pt x="280" y="106"/>
                    <a:pt x="280" y="103"/>
                  </a:cubicBezTo>
                  <a:cubicBezTo>
                    <a:pt x="280" y="59"/>
                    <a:pt x="280" y="59"/>
                    <a:pt x="280" y="59"/>
                  </a:cubicBezTo>
                  <a:cubicBezTo>
                    <a:pt x="280" y="56"/>
                    <a:pt x="278" y="54"/>
                    <a:pt x="275" y="5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53"/>
            <p:cNvSpPr>
              <a:spLocks/>
            </p:cNvSpPr>
            <p:nvPr/>
          </p:nvSpPr>
          <p:spPr bwMode="auto">
            <a:xfrm>
              <a:off x="2151" y="4140"/>
              <a:ext cx="404" cy="407"/>
            </a:xfrm>
            <a:custGeom>
              <a:avLst/>
              <a:gdLst>
                <a:gd name="T0" fmla="*/ 163 w 171"/>
                <a:gd name="T1" fmla="*/ 1 h 172"/>
                <a:gd name="T2" fmla="*/ 3 w 171"/>
                <a:gd name="T3" fmla="*/ 73 h 172"/>
                <a:gd name="T4" fmla="*/ 0 w 171"/>
                <a:gd name="T5" fmla="*/ 79 h 172"/>
                <a:gd name="T6" fmla="*/ 5 w 171"/>
                <a:gd name="T7" fmla="*/ 83 h 172"/>
                <a:gd name="T8" fmla="*/ 84 w 171"/>
                <a:gd name="T9" fmla="*/ 90 h 172"/>
                <a:gd name="T10" fmla="*/ 90 w 171"/>
                <a:gd name="T11" fmla="*/ 168 h 172"/>
                <a:gd name="T12" fmla="*/ 94 w 171"/>
                <a:gd name="T13" fmla="*/ 172 h 172"/>
                <a:gd name="T14" fmla="*/ 95 w 171"/>
                <a:gd name="T15" fmla="*/ 172 h 172"/>
                <a:gd name="T16" fmla="*/ 100 w 171"/>
                <a:gd name="T17" fmla="*/ 169 h 172"/>
                <a:gd name="T18" fmla="*/ 170 w 171"/>
                <a:gd name="T19" fmla="*/ 8 h 172"/>
                <a:gd name="T20" fmla="*/ 169 w 171"/>
                <a:gd name="T21" fmla="*/ 2 h 172"/>
                <a:gd name="T22" fmla="*/ 163 w 171"/>
                <a:gd name="T23" fmla="*/ 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1" h="172">
                  <a:moveTo>
                    <a:pt x="163" y="1"/>
                  </a:moveTo>
                  <a:cubicBezTo>
                    <a:pt x="3" y="73"/>
                    <a:pt x="3" y="73"/>
                    <a:pt x="3" y="73"/>
                  </a:cubicBezTo>
                  <a:cubicBezTo>
                    <a:pt x="1" y="74"/>
                    <a:pt x="0" y="76"/>
                    <a:pt x="0" y="79"/>
                  </a:cubicBezTo>
                  <a:cubicBezTo>
                    <a:pt x="0" y="81"/>
                    <a:pt x="2" y="83"/>
                    <a:pt x="5" y="83"/>
                  </a:cubicBezTo>
                  <a:cubicBezTo>
                    <a:pt x="84" y="90"/>
                    <a:pt x="84" y="90"/>
                    <a:pt x="84" y="90"/>
                  </a:cubicBezTo>
                  <a:cubicBezTo>
                    <a:pt x="90" y="168"/>
                    <a:pt x="90" y="168"/>
                    <a:pt x="90" y="168"/>
                  </a:cubicBezTo>
                  <a:cubicBezTo>
                    <a:pt x="90" y="170"/>
                    <a:pt x="92" y="172"/>
                    <a:pt x="94" y="172"/>
                  </a:cubicBezTo>
                  <a:cubicBezTo>
                    <a:pt x="94" y="172"/>
                    <a:pt x="95" y="172"/>
                    <a:pt x="95" y="172"/>
                  </a:cubicBezTo>
                  <a:cubicBezTo>
                    <a:pt x="97" y="172"/>
                    <a:pt x="99" y="171"/>
                    <a:pt x="100" y="169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1" y="6"/>
                    <a:pt x="171" y="4"/>
                    <a:pt x="169" y="2"/>
                  </a:cubicBezTo>
                  <a:cubicBezTo>
                    <a:pt x="168" y="1"/>
                    <a:pt x="165" y="0"/>
                    <a:pt x="16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54"/>
            <p:cNvSpPr>
              <a:spLocks/>
            </p:cNvSpPr>
            <p:nvPr/>
          </p:nvSpPr>
          <p:spPr bwMode="auto">
            <a:xfrm>
              <a:off x="2049" y="4327"/>
              <a:ext cx="662" cy="334"/>
            </a:xfrm>
            <a:custGeom>
              <a:avLst/>
              <a:gdLst>
                <a:gd name="T0" fmla="*/ 275 w 280"/>
                <a:gd name="T1" fmla="*/ 53 h 141"/>
                <a:gd name="T2" fmla="*/ 230 w 280"/>
                <a:gd name="T3" fmla="*/ 53 h 141"/>
                <a:gd name="T4" fmla="*/ 225 w 280"/>
                <a:gd name="T5" fmla="*/ 58 h 141"/>
                <a:gd name="T6" fmla="*/ 230 w 280"/>
                <a:gd name="T7" fmla="*/ 63 h 141"/>
                <a:gd name="T8" fmla="*/ 263 w 280"/>
                <a:gd name="T9" fmla="*/ 63 h 141"/>
                <a:gd name="T10" fmla="*/ 146 w 280"/>
                <a:gd name="T11" fmla="*/ 131 h 141"/>
                <a:gd name="T12" fmla="*/ 10 w 280"/>
                <a:gd name="T13" fmla="*/ 0 h 141"/>
                <a:gd name="T14" fmla="*/ 0 w 280"/>
                <a:gd name="T15" fmla="*/ 0 h 141"/>
                <a:gd name="T16" fmla="*/ 146 w 280"/>
                <a:gd name="T17" fmla="*/ 141 h 141"/>
                <a:gd name="T18" fmla="*/ 270 w 280"/>
                <a:gd name="T19" fmla="*/ 71 h 141"/>
                <a:gd name="T20" fmla="*/ 270 w 280"/>
                <a:gd name="T21" fmla="*/ 103 h 141"/>
                <a:gd name="T22" fmla="*/ 275 w 280"/>
                <a:gd name="T23" fmla="*/ 108 h 141"/>
                <a:gd name="T24" fmla="*/ 280 w 280"/>
                <a:gd name="T25" fmla="*/ 103 h 141"/>
                <a:gd name="T26" fmla="*/ 280 w 280"/>
                <a:gd name="T27" fmla="*/ 58 h 141"/>
                <a:gd name="T28" fmla="*/ 275 w 280"/>
                <a:gd name="T29" fmla="*/ 5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0" h="141">
                  <a:moveTo>
                    <a:pt x="275" y="53"/>
                  </a:moveTo>
                  <a:cubicBezTo>
                    <a:pt x="230" y="53"/>
                    <a:pt x="230" y="53"/>
                    <a:pt x="230" y="53"/>
                  </a:cubicBezTo>
                  <a:cubicBezTo>
                    <a:pt x="227" y="53"/>
                    <a:pt x="225" y="55"/>
                    <a:pt x="225" y="58"/>
                  </a:cubicBezTo>
                  <a:cubicBezTo>
                    <a:pt x="225" y="61"/>
                    <a:pt x="227" y="63"/>
                    <a:pt x="230" y="63"/>
                  </a:cubicBezTo>
                  <a:cubicBezTo>
                    <a:pt x="263" y="63"/>
                    <a:pt x="263" y="63"/>
                    <a:pt x="263" y="63"/>
                  </a:cubicBezTo>
                  <a:cubicBezTo>
                    <a:pt x="239" y="104"/>
                    <a:pt x="195" y="131"/>
                    <a:pt x="146" y="131"/>
                  </a:cubicBezTo>
                  <a:cubicBezTo>
                    <a:pt x="72" y="131"/>
                    <a:pt x="12" y="72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8"/>
                    <a:pt x="67" y="141"/>
                    <a:pt x="146" y="141"/>
                  </a:cubicBezTo>
                  <a:cubicBezTo>
                    <a:pt x="198" y="141"/>
                    <a:pt x="244" y="113"/>
                    <a:pt x="270" y="71"/>
                  </a:cubicBezTo>
                  <a:cubicBezTo>
                    <a:pt x="270" y="103"/>
                    <a:pt x="270" y="103"/>
                    <a:pt x="270" y="103"/>
                  </a:cubicBezTo>
                  <a:cubicBezTo>
                    <a:pt x="270" y="106"/>
                    <a:pt x="272" y="108"/>
                    <a:pt x="275" y="108"/>
                  </a:cubicBezTo>
                  <a:cubicBezTo>
                    <a:pt x="278" y="108"/>
                    <a:pt x="280" y="106"/>
                    <a:pt x="280" y="103"/>
                  </a:cubicBezTo>
                  <a:cubicBezTo>
                    <a:pt x="280" y="58"/>
                    <a:pt x="280" y="58"/>
                    <a:pt x="280" y="58"/>
                  </a:cubicBezTo>
                  <a:cubicBezTo>
                    <a:pt x="280" y="55"/>
                    <a:pt x="278" y="53"/>
                    <a:pt x="275" y="5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55"/>
            <p:cNvSpPr>
              <a:spLocks/>
            </p:cNvSpPr>
            <p:nvPr/>
          </p:nvSpPr>
          <p:spPr bwMode="auto">
            <a:xfrm>
              <a:off x="2080" y="3986"/>
              <a:ext cx="650" cy="343"/>
            </a:xfrm>
            <a:custGeom>
              <a:avLst/>
              <a:gdLst>
                <a:gd name="T0" fmla="*/ 5 w 275"/>
                <a:gd name="T1" fmla="*/ 79 h 145"/>
                <a:gd name="T2" fmla="*/ 50 w 275"/>
                <a:gd name="T3" fmla="*/ 79 h 145"/>
                <a:gd name="T4" fmla="*/ 55 w 275"/>
                <a:gd name="T5" fmla="*/ 74 h 145"/>
                <a:gd name="T6" fmla="*/ 50 w 275"/>
                <a:gd name="T7" fmla="*/ 69 h 145"/>
                <a:gd name="T8" fmla="*/ 17 w 275"/>
                <a:gd name="T9" fmla="*/ 69 h 145"/>
                <a:gd name="T10" fmla="*/ 129 w 275"/>
                <a:gd name="T11" fmla="*/ 10 h 145"/>
                <a:gd name="T12" fmla="*/ 264 w 275"/>
                <a:gd name="T13" fmla="*/ 145 h 145"/>
                <a:gd name="T14" fmla="*/ 275 w 275"/>
                <a:gd name="T15" fmla="*/ 145 h 145"/>
                <a:gd name="T16" fmla="*/ 129 w 275"/>
                <a:gd name="T17" fmla="*/ 0 h 145"/>
                <a:gd name="T18" fmla="*/ 10 w 275"/>
                <a:gd name="T19" fmla="*/ 62 h 145"/>
                <a:gd name="T20" fmla="*/ 10 w 275"/>
                <a:gd name="T21" fmla="*/ 30 h 145"/>
                <a:gd name="T22" fmla="*/ 5 w 275"/>
                <a:gd name="T23" fmla="*/ 25 h 145"/>
                <a:gd name="T24" fmla="*/ 0 w 275"/>
                <a:gd name="T25" fmla="*/ 30 h 145"/>
                <a:gd name="T26" fmla="*/ 0 w 275"/>
                <a:gd name="T27" fmla="*/ 74 h 145"/>
                <a:gd name="T28" fmla="*/ 5 w 275"/>
                <a:gd name="T29" fmla="*/ 79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5" h="145">
                  <a:moveTo>
                    <a:pt x="5" y="79"/>
                  </a:moveTo>
                  <a:cubicBezTo>
                    <a:pt x="50" y="79"/>
                    <a:pt x="50" y="79"/>
                    <a:pt x="50" y="79"/>
                  </a:cubicBezTo>
                  <a:cubicBezTo>
                    <a:pt x="53" y="79"/>
                    <a:pt x="55" y="77"/>
                    <a:pt x="55" y="74"/>
                  </a:cubicBezTo>
                  <a:cubicBezTo>
                    <a:pt x="55" y="71"/>
                    <a:pt x="53" y="69"/>
                    <a:pt x="50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42" y="34"/>
                    <a:pt x="82" y="10"/>
                    <a:pt x="129" y="10"/>
                  </a:cubicBezTo>
                  <a:cubicBezTo>
                    <a:pt x="203" y="10"/>
                    <a:pt x="264" y="71"/>
                    <a:pt x="264" y="145"/>
                  </a:cubicBezTo>
                  <a:cubicBezTo>
                    <a:pt x="275" y="145"/>
                    <a:pt x="275" y="145"/>
                    <a:pt x="275" y="145"/>
                  </a:cubicBezTo>
                  <a:cubicBezTo>
                    <a:pt x="274" y="65"/>
                    <a:pt x="209" y="0"/>
                    <a:pt x="129" y="0"/>
                  </a:cubicBezTo>
                  <a:cubicBezTo>
                    <a:pt x="80" y="0"/>
                    <a:pt x="36" y="24"/>
                    <a:pt x="10" y="62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7"/>
                    <a:pt x="8" y="25"/>
                    <a:pt x="5" y="25"/>
                  </a:cubicBezTo>
                  <a:cubicBezTo>
                    <a:pt x="2" y="25"/>
                    <a:pt x="0" y="27"/>
                    <a:pt x="0" y="3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7"/>
                    <a:pt x="2" y="79"/>
                    <a:pt x="5" y="7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56"/>
            <p:cNvSpPr>
              <a:spLocks/>
            </p:cNvSpPr>
            <p:nvPr/>
          </p:nvSpPr>
          <p:spPr bwMode="auto">
            <a:xfrm>
              <a:off x="3539" y="3979"/>
              <a:ext cx="650" cy="343"/>
            </a:xfrm>
            <a:custGeom>
              <a:avLst/>
              <a:gdLst>
                <a:gd name="T0" fmla="*/ 129 w 275"/>
                <a:gd name="T1" fmla="*/ 0 h 145"/>
                <a:gd name="T2" fmla="*/ 10 w 275"/>
                <a:gd name="T3" fmla="*/ 61 h 145"/>
                <a:gd name="T4" fmla="*/ 10 w 275"/>
                <a:gd name="T5" fmla="*/ 29 h 145"/>
                <a:gd name="T6" fmla="*/ 5 w 275"/>
                <a:gd name="T7" fmla="*/ 24 h 145"/>
                <a:gd name="T8" fmla="*/ 0 w 275"/>
                <a:gd name="T9" fmla="*/ 29 h 145"/>
                <a:gd name="T10" fmla="*/ 0 w 275"/>
                <a:gd name="T11" fmla="*/ 74 h 145"/>
                <a:gd name="T12" fmla="*/ 5 w 275"/>
                <a:gd name="T13" fmla="*/ 79 h 145"/>
                <a:gd name="T14" fmla="*/ 50 w 275"/>
                <a:gd name="T15" fmla="*/ 79 h 145"/>
                <a:gd name="T16" fmla="*/ 55 w 275"/>
                <a:gd name="T17" fmla="*/ 74 h 145"/>
                <a:gd name="T18" fmla="*/ 50 w 275"/>
                <a:gd name="T19" fmla="*/ 68 h 145"/>
                <a:gd name="T20" fmla="*/ 17 w 275"/>
                <a:gd name="T21" fmla="*/ 68 h 145"/>
                <a:gd name="T22" fmla="*/ 129 w 275"/>
                <a:gd name="T23" fmla="*/ 10 h 145"/>
                <a:gd name="T24" fmla="*/ 264 w 275"/>
                <a:gd name="T25" fmla="*/ 145 h 145"/>
                <a:gd name="T26" fmla="*/ 275 w 275"/>
                <a:gd name="T27" fmla="*/ 145 h 145"/>
                <a:gd name="T28" fmla="*/ 129 w 275"/>
                <a:gd name="T2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5" h="145">
                  <a:moveTo>
                    <a:pt x="129" y="0"/>
                  </a:moveTo>
                  <a:cubicBezTo>
                    <a:pt x="80" y="0"/>
                    <a:pt x="36" y="24"/>
                    <a:pt x="10" y="61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6"/>
                    <a:pt x="8" y="24"/>
                    <a:pt x="5" y="24"/>
                  </a:cubicBezTo>
                  <a:cubicBezTo>
                    <a:pt x="2" y="24"/>
                    <a:pt x="0" y="26"/>
                    <a:pt x="0" y="2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6"/>
                    <a:pt x="2" y="79"/>
                    <a:pt x="5" y="79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3" y="79"/>
                    <a:pt x="55" y="76"/>
                    <a:pt x="55" y="74"/>
                  </a:cubicBezTo>
                  <a:cubicBezTo>
                    <a:pt x="55" y="71"/>
                    <a:pt x="53" y="68"/>
                    <a:pt x="50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42" y="33"/>
                    <a:pt x="82" y="10"/>
                    <a:pt x="129" y="10"/>
                  </a:cubicBezTo>
                  <a:cubicBezTo>
                    <a:pt x="203" y="10"/>
                    <a:pt x="264" y="70"/>
                    <a:pt x="264" y="145"/>
                  </a:cubicBezTo>
                  <a:cubicBezTo>
                    <a:pt x="275" y="145"/>
                    <a:pt x="275" y="145"/>
                    <a:pt x="275" y="145"/>
                  </a:cubicBezTo>
                  <a:cubicBezTo>
                    <a:pt x="274" y="65"/>
                    <a:pt x="209" y="0"/>
                    <a:pt x="12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57"/>
            <p:cNvSpPr>
              <a:spLocks/>
            </p:cNvSpPr>
            <p:nvPr/>
          </p:nvSpPr>
          <p:spPr bwMode="auto">
            <a:xfrm>
              <a:off x="3498" y="4334"/>
              <a:ext cx="662" cy="334"/>
            </a:xfrm>
            <a:custGeom>
              <a:avLst/>
              <a:gdLst>
                <a:gd name="T0" fmla="*/ 275 w 280"/>
                <a:gd name="T1" fmla="*/ 54 h 141"/>
                <a:gd name="T2" fmla="*/ 230 w 280"/>
                <a:gd name="T3" fmla="*/ 54 h 141"/>
                <a:gd name="T4" fmla="*/ 225 w 280"/>
                <a:gd name="T5" fmla="*/ 59 h 141"/>
                <a:gd name="T6" fmla="*/ 230 w 280"/>
                <a:gd name="T7" fmla="*/ 64 h 141"/>
                <a:gd name="T8" fmla="*/ 263 w 280"/>
                <a:gd name="T9" fmla="*/ 64 h 141"/>
                <a:gd name="T10" fmla="*/ 146 w 280"/>
                <a:gd name="T11" fmla="*/ 131 h 141"/>
                <a:gd name="T12" fmla="*/ 10 w 280"/>
                <a:gd name="T13" fmla="*/ 0 h 141"/>
                <a:gd name="T14" fmla="*/ 0 w 280"/>
                <a:gd name="T15" fmla="*/ 0 h 141"/>
                <a:gd name="T16" fmla="*/ 146 w 280"/>
                <a:gd name="T17" fmla="*/ 141 h 141"/>
                <a:gd name="T18" fmla="*/ 270 w 280"/>
                <a:gd name="T19" fmla="*/ 71 h 141"/>
                <a:gd name="T20" fmla="*/ 270 w 280"/>
                <a:gd name="T21" fmla="*/ 103 h 141"/>
                <a:gd name="T22" fmla="*/ 275 w 280"/>
                <a:gd name="T23" fmla="*/ 108 h 141"/>
                <a:gd name="T24" fmla="*/ 280 w 280"/>
                <a:gd name="T25" fmla="*/ 103 h 141"/>
                <a:gd name="T26" fmla="*/ 280 w 280"/>
                <a:gd name="T27" fmla="*/ 59 h 141"/>
                <a:gd name="T28" fmla="*/ 275 w 280"/>
                <a:gd name="T29" fmla="*/ 5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0" h="141">
                  <a:moveTo>
                    <a:pt x="275" y="54"/>
                  </a:moveTo>
                  <a:cubicBezTo>
                    <a:pt x="230" y="54"/>
                    <a:pt x="230" y="54"/>
                    <a:pt x="230" y="54"/>
                  </a:cubicBezTo>
                  <a:cubicBezTo>
                    <a:pt x="227" y="54"/>
                    <a:pt x="225" y="56"/>
                    <a:pt x="225" y="59"/>
                  </a:cubicBezTo>
                  <a:cubicBezTo>
                    <a:pt x="225" y="62"/>
                    <a:pt x="227" y="64"/>
                    <a:pt x="230" y="64"/>
                  </a:cubicBezTo>
                  <a:cubicBezTo>
                    <a:pt x="263" y="64"/>
                    <a:pt x="263" y="64"/>
                    <a:pt x="263" y="64"/>
                  </a:cubicBezTo>
                  <a:cubicBezTo>
                    <a:pt x="239" y="104"/>
                    <a:pt x="196" y="131"/>
                    <a:pt x="146" y="131"/>
                  </a:cubicBezTo>
                  <a:cubicBezTo>
                    <a:pt x="72" y="131"/>
                    <a:pt x="13" y="73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9"/>
                    <a:pt x="67" y="141"/>
                    <a:pt x="146" y="141"/>
                  </a:cubicBezTo>
                  <a:cubicBezTo>
                    <a:pt x="198" y="141"/>
                    <a:pt x="244" y="113"/>
                    <a:pt x="270" y="71"/>
                  </a:cubicBezTo>
                  <a:cubicBezTo>
                    <a:pt x="270" y="103"/>
                    <a:pt x="270" y="103"/>
                    <a:pt x="270" y="103"/>
                  </a:cubicBezTo>
                  <a:cubicBezTo>
                    <a:pt x="270" y="106"/>
                    <a:pt x="272" y="108"/>
                    <a:pt x="275" y="108"/>
                  </a:cubicBezTo>
                  <a:cubicBezTo>
                    <a:pt x="278" y="108"/>
                    <a:pt x="280" y="106"/>
                    <a:pt x="280" y="103"/>
                  </a:cubicBezTo>
                  <a:cubicBezTo>
                    <a:pt x="280" y="59"/>
                    <a:pt x="280" y="59"/>
                    <a:pt x="280" y="59"/>
                  </a:cubicBezTo>
                  <a:cubicBezTo>
                    <a:pt x="280" y="56"/>
                    <a:pt x="278" y="54"/>
                    <a:pt x="275" y="5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58"/>
            <p:cNvSpPr>
              <a:spLocks/>
            </p:cNvSpPr>
            <p:nvPr/>
          </p:nvSpPr>
          <p:spPr bwMode="auto">
            <a:xfrm>
              <a:off x="3690" y="4100"/>
              <a:ext cx="345" cy="433"/>
            </a:xfrm>
            <a:custGeom>
              <a:avLst/>
              <a:gdLst>
                <a:gd name="T0" fmla="*/ 78 w 146"/>
                <a:gd name="T1" fmla="*/ 45 h 183"/>
                <a:gd name="T2" fmla="*/ 138 w 146"/>
                <a:gd name="T3" fmla="*/ 72 h 183"/>
                <a:gd name="T4" fmla="*/ 146 w 146"/>
                <a:gd name="T5" fmla="*/ 81 h 183"/>
                <a:gd name="T6" fmla="*/ 144 w 146"/>
                <a:gd name="T7" fmla="*/ 69 h 183"/>
                <a:gd name="T8" fmla="*/ 75 w 146"/>
                <a:gd name="T9" fmla="*/ 1 h 183"/>
                <a:gd name="T10" fmla="*/ 70 w 146"/>
                <a:gd name="T11" fmla="*/ 0 h 183"/>
                <a:gd name="T12" fmla="*/ 70 w 146"/>
                <a:gd name="T13" fmla="*/ 139 h 183"/>
                <a:gd name="T14" fmla="*/ 69 w 146"/>
                <a:gd name="T15" fmla="*/ 141 h 183"/>
                <a:gd name="T16" fmla="*/ 49 w 146"/>
                <a:gd name="T17" fmla="*/ 136 h 183"/>
                <a:gd name="T18" fmla="*/ 35 w 146"/>
                <a:gd name="T19" fmla="*/ 137 h 183"/>
                <a:gd name="T20" fmla="*/ 3 w 146"/>
                <a:gd name="T21" fmla="*/ 168 h 183"/>
                <a:gd name="T22" fmla="*/ 32 w 146"/>
                <a:gd name="T23" fmla="*/ 183 h 183"/>
                <a:gd name="T24" fmla="*/ 45 w 146"/>
                <a:gd name="T25" fmla="*/ 182 h 183"/>
                <a:gd name="T26" fmla="*/ 78 w 146"/>
                <a:gd name="T27" fmla="*/ 152 h 183"/>
                <a:gd name="T28" fmla="*/ 78 w 146"/>
                <a:gd name="T29" fmla="*/ 152 h 183"/>
                <a:gd name="T30" fmla="*/ 78 w 146"/>
                <a:gd name="T31" fmla="*/ 4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6" h="183">
                  <a:moveTo>
                    <a:pt x="78" y="45"/>
                  </a:moveTo>
                  <a:cubicBezTo>
                    <a:pt x="87" y="44"/>
                    <a:pt x="112" y="44"/>
                    <a:pt x="138" y="72"/>
                  </a:cubicBezTo>
                  <a:cubicBezTo>
                    <a:pt x="146" y="81"/>
                    <a:pt x="146" y="81"/>
                    <a:pt x="146" y="81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39" y="13"/>
                    <a:pt x="75" y="1"/>
                    <a:pt x="75" y="1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9"/>
                    <a:pt x="70" y="139"/>
                    <a:pt x="70" y="139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4" y="138"/>
                    <a:pt x="57" y="136"/>
                    <a:pt x="49" y="136"/>
                  </a:cubicBezTo>
                  <a:cubicBezTo>
                    <a:pt x="45" y="136"/>
                    <a:pt x="40" y="136"/>
                    <a:pt x="35" y="137"/>
                  </a:cubicBezTo>
                  <a:cubicBezTo>
                    <a:pt x="15" y="142"/>
                    <a:pt x="0" y="156"/>
                    <a:pt x="3" y="168"/>
                  </a:cubicBezTo>
                  <a:cubicBezTo>
                    <a:pt x="5" y="177"/>
                    <a:pt x="17" y="183"/>
                    <a:pt x="32" y="183"/>
                  </a:cubicBezTo>
                  <a:cubicBezTo>
                    <a:pt x="36" y="183"/>
                    <a:pt x="41" y="183"/>
                    <a:pt x="45" y="182"/>
                  </a:cubicBezTo>
                  <a:cubicBezTo>
                    <a:pt x="65" y="177"/>
                    <a:pt x="79" y="164"/>
                    <a:pt x="78" y="152"/>
                  </a:cubicBezTo>
                  <a:cubicBezTo>
                    <a:pt x="78" y="152"/>
                    <a:pt x="78" y="152"/>
                    <a:pt x="78" y="152"/>
                  </a:cubicBezTo>
                  <a:lnTo>
                    <a:pt x="78" y="4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59"/>
            <p:cNvSpPr>
              <a:spLocks/>
            </p:cNvSpPr>
            <p:nvPr/>
          </p:nvSpPr>
          <p:spPr bwMode="auto">
            <a:xfrm>
              <a:off x="4940" y="3960"/>
              <a:ext cx="743" cy="727"/>
            </a:xfrm>
            <a:custGeom>
              <a:avLst/>
              <a:gdLst>
                <a:gd name="T0" fmla="*/ 124 w 314"/>
                <a:gd name="T1" fmla="*/ 230 h 307"/>
                <a:gd name="T2" fmla="*/ 0 w 314"/>
                <a:gd name="T3" fmla="*/ 115 h 307"/>
                <a:gd name="T4" fmla="*/ 124 w 314"/>
                <a:gd name="T5" fmla="*/ 0 h 307"/>
                <a:gd name="T6" fmla="*/ 124 w 314"/>
                <a:gd name="T7" fmla="*/ 75 h 307"/>
                <a:gd name="T8" fmla="*/ 308 w 314"/>
                <a:gd name="T9" fmla="*/ 307 h 307"/>
                <a:gd name="T10" fmla="*/ 124 w 314"/>
                <a:gd name="T11" fmla="*/ 155 h 307"/>
                <a:gd name="T12" fmla="*/ 124 w 314"/>
                <a:gd name="T13" fmla="*/ 23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4" h="307">
                  <a:moveTo>
                    <a:pt x="124" y="230"/>
                  </a:moveTo>
                  <a:cubicBezTo>
                    <a:pt x="0" y="115"/>
                    <a:pt x="0" y="115"/>
                    <a:pt x="0" y="115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314" y="75"/>
                    <a:pt x="308" y="307"/>
                    <a:pt x="308" y="307"/>
                  </a:cubicBezTo>
                  <a:cubicBezTo>
                    <a:pt x="308" y="307"/>
                    <a:pt x="299" y="155"/>
                    <a:pt x="124" y="155"/>
                  </a:cubicBezTo>
                  <a:lnTo>
                    <a:pt x="124" y="230"/>
                  </a:lnTo>
                  <a:close/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60"/>
            <p:cNvSpPr>
              <a:spLocks/>
            </p:cNvSpPr>
            <p:nvPr/>
          </p:nvSpPr>
          <p:spPr bwMode="auto">
            <a:xfrm>
              <a:off x="6385" y="3960"/>
              <a:ext cx="744" cy="727"/>
            </a:xfrm>
            <a:custGeom>
              <a:avLst/>
              <a:gdLst>
                <a:gd name="T0" fmla="*/ 190 w 315"/>
                <a:gd name="T1" fmla="*/ 230 h 307"/>
                <a:gd name="T2" fmla="*/ 315 w 315"/>
                <a:gd name="T3" fmla="*/ 115 h 307"/>
                <a:gd name="T4" fmla="*/ 190 w 315"/>
                <a:gd name="T5" fmla="*/ 0 h 307"/>
                <a:gd name="T6" fmla="*/ 190 w 315"/>
                <a:gd name="T7" fmla="*/ 75 h 307"/>
                <a:gd name="T8" fmla="*/ 7 w 315"/>
                <a:gd name="T9" fmla="*/ 307 h 307"/>
                <a:gd name="T10" fmla="*/ 190 w 315"/>
                <a:gd name="T11" fmla="*/ 155 h 307"/>
                <a:gd name="T12" fmla="*/ 190 w 315"/>
                <a:gd name="T13" fmla="*/ 23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307">
                  <a:moveTo>
                    <a:pt x="190" y="230"/>
                  </a:moveTo>
                  <a:cubicBezTo>
                    <a:pt x="315" y="115"/>
                    <a:pt x="315" y="115"/>
                    <a:pt x="315" y="115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75"/>
                    <a:pt x="190" y="75"/>
                    <a:pt x="190" y="75"/>
                  </a:cubicBezTo>
                  <a:cubicBezTo>
                    <a:pt x="0" y="75"/>
                    <a:pt x="7" y="307"/>
                    <a:pt x="7" y="307"/>
                  </a:cubicBezTo>
                  <a:cubicBezTo>
                    <a:pt x="7" y="307"/>
                    <a:pt x="16" y="155"/>
                    <a:pt x="190" y="155"/>
                  </a:cubicBezTo>
                  <a:lnTo>
                    <a:pt x="190" y="230"/>
                  </a:lnTo>
                  <a:close/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61"/>
            <p:cNvSpPr>
              <a:spLocks/>
            </p:cNvSpPr>
            <p:nvPr/>
          </p:nvSpPr>
          <p:spPr bwMode="auto">
            <a:xfrm>
              <a:off x="7848" y="3944"/>
              <a:ext cx="728" cy="743"/>
            </a:xfrm>
            <a:custGeom>
              <a:avLst/>
              <a:gdLst>
                <a:gd name="T0" fmla="*/ 77 w 308"/>
                <a:gd name="T1" fmla="*/ 190 h 314"/>
                <a:gd name="T2" fmla="*/ 192 w 308"/>
                <a:gd name="T3" fmla="*/ 314 h 314"/>
                <a:gd name="T4" fmla="*/ 308 w 308"/>
                <a:gd name="T5" fmla="*/ 190 h 314"/>
                <a:gd name="T6" fmla="*/ 232 w 308"/>
                <a:gd name="T7" fmla="*/ 190 h 314"/>
                <a:gd name="T8" fmla="*/ 0 w 308"/>
                <a:gd name="T9" fmla="*/ 7 h 314"/>
                <a:gd name="T10" fmla="*/ 152 w 308"/>
                <a:gd name="T11" fmla="*/ 190 h 314"/>
                <a:gd name="T12" fmla="*/ 77 w 308"/>
                <a:gd name="T13" fmla="*/ 19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8" h="314">
                  <a:moveTo>
                    <a:pt x="77" y="190"/>
                  </a:moveTo>
                  <a:cubicBezTo>
                    <a:pt x="192" y="314"/>
                    <a:pt x="192" y="314"/>
                    <a:pt x="192" y="314"/>
                  </a:cubicBezTo>
                  <a:cubicBezTo>
                    <a:pt x="308" y="190"/>
                    <a:pt x="308" y="190"/>
                    <a:pt x="308" y="190"/>
                  </a:cubicBezTo>
                  <a:cubicBezTo>
                    <a:pt x="232" y="190"/>
                    <a:pt x="232" y="190"/>
                    <a:pt x="232" y="190"/>
                  </a:cubicBezTo>
                  <a:cubicBezTo>
                    <a:pt x="232" y="0"/>
                    <a:pt x="0" y="7"/>
                    <a:pt x="0" y="7"/>
                  </a:cubicBezTo>
                  <a:cubicBezTo>
                    <a:pt x="0" y="7"/>
                    <a:pt x="152" y="16"/>
                    <a:pt x="152" y="190"/>
                  </a:cubicBezTo>
                  <a:lnTo>
                    <a:pt x="77" y="190"/>
                  </a:lnTo>
                  <a:close/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773435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252413" y="298450"/>
            <a:ext cx="11690350" cy="6264275"/>
            <a:chOff x="159" y="188"/>
            <a:chExt cx="7364" cy="3946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159" y="207"/>
              <a:ext cx="520" cy="462"/>
            </a:xfrm>
            <a:custGeom>
              <a:avLst/>
              <a:gdLst>
                <a:gd name="T0" fmla="*/ 162 w 220"/>
                <a:gd name="T1" fmla="*/ 0 h 195"/>
                <a:gd name="T2" fmla="*/ 130 w 220"/>
                <a:gd name="T3" fmla="*/ 0 h 195"/>
                <a:gd name="T4" fmla="*/ 130 w 220"/>
                <a:gd name="T5" fmla="*/ 7 h 195"/>
                <a:gd name="T6" fmla="*/ 110 w 220"/>
                <a:gd name="T7" fmla="*/ 27 h 195"/>
                <a:gd name="T8" fmla="*/ 90 w 220"/>
                <a:gd name="T9" fmla="*/ 7 h 195"/>
                <a:gd name="T10" fmla="*/ 90 w 220"/>
                <a:gd name="T11" fmla="*/ 0 h 195"/>
                <a:gd name="T12" fmla="*/ 58 w 220"/>
                <a:gd name="T13" fmla="*/ 0 h 195"/>
                <a:gd name="T14" fmla="*/ 0 w 220"/>
                <a:gd name="T15" fmla="*/ 63 h 195"/>
                <a:gd name="T16" fmla="*/ 37 w 220"/>
                <a:gd name="T17" fmla="*/ 95 h 195"/>
                <a:gd name="T18" fmla="*/ 49 w 220"/>
                <a:gd name="T19" fmla="*/ 78 h 195"/>
                <a:gd name="T20" fmla="*/ 50 w 220"/>
                <a:gd name="T21" fmla="*/ 195 h 195"/>
                <a:gd name="T22" fmla="*/ 170 w 220"/>
                <a:gd name="T23" fmla="*/ 195 h 195"/>
                <a:gd name="T24" fmla="*/ 170 w 220"/>
                <a:gd name="T25" fmla="*/ 77 h 195"/>
                <a:gd name="T26" fmla="*/ 184 w 220"/>
                <a:gd name="T27" fmla="*/ 94 h 195"/>
                <a:gd name="T28" fmla="*/ 220 w 220"/>
                <a:gd name="T29" fmla="*/ 63 h 195"/>
                <a:gd name="T30" fmla="*/ 162 w 220"/>
                <a:gd name="T31" fmla="*/ 0 h 195"/>
                <a:gd name="T32" fmla="*/ 176 w 220"/>
                <a:gd name="T33" fmla="*/ 72 h 195"/>
                <a:gd name="T34" fmla="*/ 162 w 220"/>
                <a:gd name="T35" fmla="*/ 55 h 195"/>
                <a:gd name="T36" fmla="*/ 162 w 220"/>
                <a:gd name="T37" fmla="*/ 77 h 195"/>
                <a:gd name="T38" fmla="*/ 162 w 220"/>
                <a:gd name="T39" fmla="*/ 187 h 195"/>
                <a:gd name="T40" fmla="*/ 58 w 220"/>
                <a:gd name="T41" fmla="*/ 187 h 195"/>
                <a:gd name="T42" fmla="*/ 57 w 220"/>
                <a:gd name="T43" fmla="*/ 78 h 195"/>
                <a:gd name="T44" fmla="*/ 57 w 220"/>
                <a:gd name="T45" fmla="*/ 54 h 195"/>
                <a:gd name="T46" fmla="*/ 43 w 220"/>
                <a:gd name="T47" fmla="*/ 74 h 195"/>
                <a:gd name="T48" fmla="*/ 36 w 220"/>
                <a:gd name="T49" fmla="*/ 84 h 195"/>
                <a:gd name="T50" fmla="*/ 11 w 220"/>
                <a:gd name="T51" fmla="*/ 62 h 195"/>
                <a:gd name="T52" fmla="*/ 59 w 220"/>
                <a:gd name="T53" fmla="*/ 8 h 195"/>
                <a:gd name="T54" fmla="*/ 82 w 220"/>
                <a:gd name="T55" fmla="*/ 8 h 195"/>
                <a:gd name="T56" fmla="*/ 110 w 220"/>
                <a:gd name="T57" fmla="*/ 35 h 195"/>
                <a:gd name="T58" fmla="*/ 138 w 220"/>
                <a:gd name="T59" fmla="*/ 8 h 195"/>
                <a:gd name="T60" fmla="*/ 161 w 220"/>
                <a:gd name="T61" fmla="*/ 8 h 195"/>
                <a:gd name="T62" fmla="*/ 209 w 220"/>
                <a:gd name="T63" fmla="*/ 62 h 195"/>
                <a:gd name="T64" fmla="*/ 185 w 220"/>
                <a:gd name="T65" fmla="*/ 83 h 195"/>
                <a:gd name="T66" fmla="*/ 176 w 220"/>
                <a:gd name="T67" fmla="*/ 7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0" h="195">
                  <a:moveTo>
                    <a:pt x="162" y="0"/>
                  </a:moveTo>
                  <a:cubicBezTo>
                    <a:pt x="152" y="0"/>
                    <a:pt x="130" y="0"/>
                    <a:pt x="130" y="0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0" y="18"/>
                    <a:pt x="121" y="27"/>
                    <a:pt x="110" y="27"/>
                  </a:cubicBezTo>
                  <a:cubicBezTo>
                    <a:pt x="99" y="27"/>
                    <a:pt x="90" y="18"/>
                    <a:pt x="90" y="7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0" y="0"/>
                    <a:pt x="67" y="0"/>
                    <a:pt x="58" y="0"/>
                  </a:cubicBezTo>
                  <a:cubicBezTo>
                    <a:pt x="48" y="0"/>
                    <a:pt x="0" y="63"/>
                    <a:pt x="0" y="63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50" y="195"/>
                    <a:pt x="50" y="195"/>
                    <a:pt x="50" y="195"/>
                  </a:cubicBezTo>
                  <a:cubicBezTo>
                    <a:pt x="170" y="195"/>
                    <a:pt x="170" y="195"/>
                    <a:pt x="170" y="195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4" y="94"/>
                    <a:pt x="184" y="94"/>
                    <a:pt x="184" y="94"/>
                  </a:cubicBezTo>
                  <a:cubicBezTo>
                    <a:pt x="220" y="63"/>
                    <a:pt x="220" y="63"/>
                    <a:pt x="220" y="63"/>
                  </a:cubicBezTo>
                  <a:cubicBezTo>
                    <a:pt x="220" y="63"/>
                    <a:pt x="172" y="0"/>
                    <a:pt x="162" y="0"/>
                  </a:cubicBezTo>
                  <a:close/>
                  <a:moveTo>
                    <a:pt x="176" y="72"/>
                  </a:moveTo>
                  <a:cubicBezTo>
                    <a:pt x="162" y="55"/>
                    <a:pt x="162" y="55"/>
                    <a:pt x="162" y="55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187"/>
                    <a:pt x="162" y="187"/>
                    <a:pt x="162" y="187"/>
                  </a:cubicBezTo>
                  <a:cubicBezTo>
                    <a:pt x="58" y="187"/>
                    <a:pt x="58" y="187"/>
                    <a:pt x="58" y="187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30" y="38"/>
                    <a:pt x="52" y="12"/>
                    <a:pt x="59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3" y="23"/>
                    <a:pt x="95" y="35"/>
                    <a:pt x="110" y="35"/>
                  </a:cubicBezTo>
                  <a:cubicBezTo>
                    <a:pt x="125" y="35"/>
                    <a:pt x="137" y="23"/>
                    <a:pt x="138" y="8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7" y="12"/>
                    <a:pt x="190" y="37"/>
                    <a:pt x="209" y="62"/>
                  </a:cubicBezTo>
                  <a:cubicBezTo>
                    <a:pt x="185" y="83"/>
                    <a:pt x="185" y="83"/>
                    <a:pt x="185" y="83"/>
                  </a:cubicBezTo>
                  <a:lnTo>
                    <a:pt x="176" y="7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1303" y="224"/>
              <a:ext cx="520" cy="461"/>
            </a:xfrm>
            <a:custGeom>
              <a:avLst/>
              <a:gdLst>
                <a:gd name="T0" fmla="*/ 162 w 220"/>
                <a:gd name="T1" fmla="*/ 0 h 195"/>
                <a:gd name="T2" fmla="*/ 130 w 220"/>
                <a:gd name="T3" fmla="*/ 0 h 195"/>
                <a:gd name="T4" fmla="*/ 130 w 220"/>
                <a:gd name="T5" fmla="*/ 6 h 195"/>
                <a:gd name="T6" fmla="*/ 110 w 220"/>
                <a:gd name="T7" fmla="*/ 26 h 195"/>
                <a:gd name="T8" fmla="*/ 90 w 220"/>
                <a:gd name="T9" fmla="*/ 6 h 195"/>
                <a:gd name="T10" fmla="*/ 90 w 220"/>
                <a:gd name="T11" fmla="*/ 0 h 195"/>
                <a:gd name="T12" fmla="*/ 58 w 220"/>
                <a:gd name="T13" fmla="*/ 0 h 195"/>
                <a:gd name="T14" fmla="*/ 0 w 220"/>
                <a:gd name="T15" fmla="*/ 62 h 195"/>
                <a:gd name="T16" fmla="*/ 37 w 220"/>
                <a:gd name="T17" fmla="*/ 95 h 195"/>
                <a:gd name="T18" fmla="*/ 50 w 220"/>
                <a:gd name="T19" fmla="*/ 78 h 195"/>
                <a:gd name="T20" fmla="*/ 50 w 220"/>
                <a:gd name="T21" fmla="*/ 195 h 195"/>
                <a:gd name="T22" fmla="*/ 170 w 220"/>
                <a:gd name="T23" fmla="*/ 195 h 195"/>
                <a:gd name="T24" fmla="*/ 170 w 220"/>
                <a:gd name="T25" fmla="*/ 77 h 195"/>
                <a:gd name="T26" fmla="*/ 184 w 220"/>
                <a:gd name="T27" fmla="*/ 94 h 195"/>
                <a:gd name="T28" fmla="*/ 220 w 220"/>
                <a:gd name="T29" fmla="*/ 62 h 195"/>
                <a:gd name="T30" fmla="*/ 162 w 220"/>
                <a:gd name="T3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0" h="195">
                  <a:moveTo>
                    <a:pt x="162" y="0"/>
                  </a:moveTo>
                  <a:cubicBezTo>
                    <a:pt x="152" y="0"/>
                    <a:pt x="130" y="0"/>
                    <a:pt x="130" y="0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17"/>
                    <a:pt x="121" y="26"/>
                    <a:pt x="110" y="26"/>
                  </a:cubicBezTo>
                  <a:cubicBezTo>
                    <a:pt x="99" y="26"/>
                    <a:pt x="90" y="17"/>
                    <a:pt x="90" y="6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0" y="0"/>
                    <a:pt x="67" y="0"/>
                    <a:pt x="58" y="0"/>
                  </a:cubicBezTo>
                  <a:cubicBezTo>
                    <a:pt x="49" y="0"/>
                    <a:pt x="0" y="62"/>
                    <a:pt x="0" y="62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0" y="195"/>
                    <a:pt x="50" y="195"/>
                    <a:pt x="50" y="195"/>
                  </a:cubicBezTo>
                  <a:cubicBezTo>
                    <a:pt x="170" y="195"/>
                    <a:pt x="170" y="195"/>
                    <a:pt x="170" y="195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4" y="94"/>
                    <a:pt x="184" y="94"/>
                    <a:pt x="184" y="94"/>
                  </a:cubicBezTo>
                  <a:cubicBezTo>
                    <a:pt x="220" y="62"/>
                    <a:pt x="220" y="62"/>
                    <a:pt x="220" y="62"/>
                  </a:cubicBezTo>
                  <a:cubicBezTo>
                    <a:pt x="220" y="62"/>
                    <a:pt x="172" y="0"/>
                    <a:pt x="16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2438" y="200"/>
              <a:ext cx="515" cy="478"/>
            </a:xfrm>
            <a:custGeom>
              <a:avLst/>
              <a:gdLst>
                <a:gd name="T0" fmla="*/ 411 w 515"/>
                <a:gd name="T1" fmla="*/ 29 h 478"/>
                <a:gd name="T2" fmla="*/ 303 w 515"/>
                <a:gd name="T3" fmla="*/ 0 h 478"/>
                <a:gd name="T4" fmla="*/ 258 w 515"/>
                <a:gd name="T5" fmla="*/ 123 h 478"/>
                <a:gd name="T6" fmla="*/ 213 w 515"/>
                <a:gd name="T7" fmla="*/ 0 h 478"/>
                <a:gd name="T8" fmla="*/ 104 w 515"/>
                <a:gd name="T9" fmla="*/ 29 h 478"/>
                <a:gd name="T10" fmla="*/ 0 w 515"/>
                <a:gd name="T11" fmla="*/ 182 h 478"/>
                <a:gd name="T12" fmla="*/ 88 w 515"/>
                <a:gd name="T13" fmla="*/ 246 h 478"/>
                <a:gd name="T14" fmla="*/ 121 w 515"/>
                <a:gd name="T15" fmla="*/ 206 h 478"/>
                <a:gd name="T16" fmla="*/ 121 w 515"/>
                <a:gd name="T17" fmla="*/ 478 h 478"/>
                <a:gd name="T18" fmla="*/ 397 w 515"/>
                <a:gd name="T19" fmla="*/ 478 h 478"/>
                <a:gd name="T20" fmla="*/ 397 w 515"/>
                <a:gd name="T21" fmla="*/ 206 h 478"/>
                <a:gd name="T22" fmla="*/ 426 w 515"/>
                <a:gd name="T23" fmla="*/ 242 h 478"/>
                <a:gd name="T24" fmla="*/ 515 w 515"/>
                <a:gd name="T25" fmla="*/ 173 h 478"/>
                <a:gd name="T26" fmla="*/ 411 w 515"/>
                <a:gd name="T27" fmla="*/ 29 h 478"/>
                <a:gd name="T28" fmla="*/ 411 w 515"/>
                <a:gd name="T29" fmla="*/ 194 h 478"/>
                <a:gd name="T30" fmla="*/ 378 w 515"/>
                <a:gd name="T31" fmla="*/ 152 h 478"/>
                <a:gd name="T32" fmla="*/ 378 w 515"/>
                <a:gd name="T33" fmla="*/ 206 h 478"/>
                <a:gd name="T34" fmla="*/ 378 w 515"/>
                <a:gd name="T35" fmla="*/ 459 h 478"/>
                <a:gd name="T36" fmla="*/ 140 w 515"/>
                <a:gd name="T37" fmla="*/ 459 h 478"/>
                <a:gd name="T38" fmla="*/ 140 w 515"/>
                <a:gd name="T39" fmla="*/ 206 h 478"/>
                <a:gd name="T40" fmla="*/ 140 w 515"/>
                <a:gd name="T41" fmla="*/ 154 h 478"/>
                <a:gd name="T42" fmla="*/ 106 w 515"/>
                <a:gd name="T43" fmla="*/ 194 h 478"/>
                <a:gd name="T44" fmla="*/ 85 w 515"/>
                <a:gd name="T45" fmla="*/ 220 h 478"/>
                <a:gd name="T46" fmla="*/ 26 w 515"/>
                <a:gd name="T47" fmla="*/ 178 h 478"/>
                <a:gd name="T48" fmla="*/ 116 w 515"/>
                <a:gd name="T49" fmla="*/ 45 h 478"/>
                <a:gd name="T50" fmla="*/ 201 w 515"/>
                <a:gd name="T51" fmla="*/ 24 h 478"/>
                <a:gd name="T52" fmla="*/ 239 w 515"/>
                <a:gd name="T53" fmla="*/ 130 h 478"/>
                <a:gd name="T54" fmla="*/ 258 w 515"/>
                <a:gd name="T55" fmla="*/ 178 h 478"/>
                <a:gd name="T56" fmla="*/ 274 w 515"/>
                <a:gd name="T57" fmla="*/ 130 h 478"/>
                <a:gd name="T58" fmla="*/ 314 w 515"/>
                <a:gd name="T59" fmla="*/ 24 h 478"/>
                <a:gd name="T60" fmla="*/ 400 w 515"/>
                <a:gd name="T61" fmla="*/ 45 h 478"/>
                <a:gd name="T62" fmla="*/ 489 w 515"/>
                <a:gd name="T63" fmla="*/ 168 h 478"/>
                <a:gd name="T64" fmla="*/ 428 w 515"/>
                <a:gd name="T65" fmla="*/ 216 h 478"/>
                <a:gd name="T66" fmla="*/ 411 w 515"/>
                <a:gd name="T67" fmla="*/ 194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5" h="478">
                  <a:moveTo>
                    <a:pt x="411" y="29"/>
                  </a:moveTo>
                  <a:lnTo>
                    <a:pt x="303" y="0"/>
                  </a:lnTo>
                  <a:lnTo>
                    <a:pt x="258" y="123"/>
                  </a:lnTo>
                  <a:lnTo>
                    <a:pt x="213" y="0"/>
                  </a:lnTo>
                  <a:lnTo>
                    <a:pt x="104" y="29"/>
                  </a:lnTo>
                  <a:lnTo>
                    <a:pt x="0" y="182"/>
                  </a:lnTo>
                  <a:lnTo>
                    <a:pt x="88" y="246"/>
                  </a:lnTo>
                  <a:lnTo>
                    <a:pt x="121" y="206"/>
                  </a:lnTo>
                  <a:lnTo>
                    <a:pt x="121" y="478"/>
                  </a:lnTo>
                  <a:lnTo>
                    <a:pt x="397" y="478"/>
                  </a:lnTo>
                  <a:lnTo>
                    <a:pt x="397" y="206"/>
                  </a:lnTo>
                  <a:lnTo>
                    <a:pt x="426" y="242"/>
                  </a:lnTo>
                  <a:lnTo>
                    <a:pt x="515" y="173"/>
                  </a:lnTo>
                  <a:lnTo>
                    <a:pt x="411" y="29"/>
                  </a:lnTo>
                  <a:close/>
                  <a:moveTo>
                    <a:pt x="411" y="194"/>
                  </a:moveTo>
                  <a:lnTo>
                    <a:pt x="378" y="152"/>
                  </a:lnTo>
                  <a:lnTo>
                    <a:pt x="378" y="206"/>
                  </a:lnTo>
                  <a:lnTo>
                    <a:pt x="378" y="459"/>
                  </a:lnTo>
                  <a:lnTo>
                    <a:pt x="140" y="459"/>
                  </a:lnTo>
                  <a:lnTo>
                    <a:pt x="140" y="206"/>
                  </a:lnTo>
                  <a:lnTo>
                    <a:pt x="140" y="154"/>
                  </a:lnTo>
                  <a:lnTo>
                    <a:pt x="106" y="194"/>
                  </a:lnTo>
                  <a:lnTo>
                    <a:pt x="85" y="220"/>
                  </a:lnTo>
                  <a:lnTo>
                    <a:pt x="26" y="178"/>
                  </a:lnTo>
                  <a:lnTo>
                    <a:pt x="116" y="45"/>
                  </a:lnTo>
                  <a:lnTo>
                    <a:pt x="201" y="24"/>
                  </a:lnTo>
                  <a:lnTo>
                    <a:pt x="239" y="130"/>
                  </a:lnTo>
                  <a:lnTo>
                    <a:pt x="258" y="178"/>
                  </a:lnTo>
                  <a:lnTo>
                    <a:pt x="274" y="130"/>
                  </a:lnTo>
                  <a:lnTo>
                    <a:pt x="314" y="24"/>
                  </a:lnTo>
                  <a:lnTo>
                    <a:pt x="400" y="45"/>
                  </a:lnTo>
                  <a:lnTo>
                    <a:pt x="489" y="168"/>
                  </a:lnTo>
                  <a:lnTo>
                    <a:pt x="428" y="216"/>
                  </a:lnTo>
                  <a:lnTo>
                    <a:pt x="411" y="19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3767" y="316"/>
              <a:ext cx="160" cy="296"/>
            </a:xfrm>
            <a:custGeom>
              <a:avLst/>
              <a:gdLst>
                <a:gd name="T0" fmla="*/ 130 w 160"/>
                <a:gd name="T1" fmla="*/ 0 h 296"/>
                <a:gd name="T2" fmla="*/ 0 w 160"/>
                <a:gd name="T3" fmla="*/ 166 h 296"/>
                <a:gd name="T4" fmla="*/ 71 w 160"/>
                <a:gd name="T5" fmla="*/ 166 h 296"/>
                <a:gd name="T6" fmla="*/ 40 w 160"/>
                <a:gd name="T7" fmla="*/ 296 h 296"/>
                <a:gd name="T8" fmla="*/ 160 w 160"/>
                <a:gd name="T9" fmla="*/ 116 h 296"/>
                <a:gd name="T10" fmla="*/ 104 w 160"/>
                <a:gd name="T11" fmla="*/ 116 h 296"/>
                <a:gd name="T12" fmla="*/ 130 w 160"/>
                <a:gd name="T13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96">
                  <a:moveTo>
                    <a:pt x="130" y="0"/>
                  </a:moveTo>
                  <a:lnTo>
                    <a:pt x="0" y="166"/>
                  </a:lnTo>
                  <a:lnTo>
                    <a:pt x="71" y="166"/>
                  </a:lnTo>
                  <a:lnTo>
                    <a:pt x="40" y="296"/>
                  </a:lnTo>
                  <a:lnTo>
                    <a:pt x="160" y="116"/>
                  </a:lnTo>
                  <a:lnTo>
                    <a:pt x="104" y="11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3589" y="207"/>
              <a:ext cx="520" cy="462"/>
            </a:xfrm>
            <a:custGeom>
              <a:avLst/>
              <a:gdLst>
                <a:gd name="T0" fmla="*/ 162 w 220"/>
                <a:gd name="T1" fmla="*/ 0 h 195"/>
                <a:gd name="T2" fmla="*/ 130 w 220"/>
                <a:gd name="T3" fmla="*/ 0 h 195"/>
                <a:gd name="T4" fmla="*/ 130 w 220"/>
                <a:gd name="T5" fmla="*/ 7 h 195"/>
                <a:gd name="T6" fmla="*/ 110 w 220"/>
                <a:gd name="T7" fmla="*/ 27 h 195"/>
                <a:gd name="T8" fmla="*/ 90 w 220"/>
                <a:gd name="T9" fmla="*/ 7 h 195"/>
                <a:gd name="T10" fmla="*/ 90 w 220"/>
                <a:gd name="T11" fmla="*/ 0 h 195"/>
                <a:gd name="T12" fmla="*/ 58 w 220"/>
                <a:gd name="T13" fmla="*/ 0 h 195"/>
                <a:gd name="T14" fmla="*/ 0 w 220"/>
                <a:gd name="T15" fmla="*/ 63 h 195"/>
                <a:gd name="T16" fmla="*/ 37 w 220"/>
                <a:gd name="T17" fmla="*/ 95 h 195"/>
                <a:gd name="T18" fmla="*/ 50 w 220"/>
                <a:gd name="T19" fmla="*/ 78 h 195"/>
                <a:gd name="T20" fmla="*/ 50 w 220"/>
                <a:gd name="T21" fmla="*/ 195 h 195"/>
                <a:gd name="T22" fmla="*/ 170 w 220"/>
                <a:gd name="T23" fmla="*/ 195 h 195"/>
                <a:gd name="T24" fmla="*/ 170 w 220"/>
                <a:gd name="T25" fmla="*/ 77 h 195"/>
                <a:gd name="T26" fmla="*/ 184 w 220"/>
                <a:gd name="T27" fmla="*/ 94 h 195"/>
                <a:gd name="T28" fmla="*/ 220 w 220"/>
                <a:gd name="T29" fmla="*/ 63 h 195"/>
                <a:gd name="T30" fmla="*/ 162 w 220"/>
                <a:gd name="T31" fmla="*/ 0 h 195"/>
                <a:gd name="T32" fmla="*/ 176 w 220"/>
                <a:gd name="T33" fmla="*/ 72 h 195"/>
                <a:gd name="T34" fmla="*/ 162 w 220"/>
                <a:gd name="T35" fmla="*/ 55 h 195"/>
                <a:gd name="T36" fmla="*/ 162 w 220"/>
                <a:gd name="T37" fmla="*/ 77 h 195"/>
                <a:gd name="T38" fmla="*/ 162 w 220"/>
                <a:gd name="T39" fmla="*/ 187 h 195"/>
                <a:gd name="T40" fmla="*/ 58 w 220"/>
                <a:gd name="T41" fmla="*/ 187 h 195"/>
                <a:gd name="T42" fmla="*/ 58 w 220"/>
                <a:gd name="T43" fmla="*/ 78 h 195"/>
                <a:gd name="T44" fmla="*/ 58 w 220"/>
                <a:gd name="T45" fmla="*/ 54 h 195"/>
                <a:gd name="T46" fmla="*/ 43 w 220"/>
                <a:gd name="T47" fmla="*/ 74 h 195"/>
                <a:gd name="T48" fmla="*/ 36 w 220"/>
                <a:gd name="T49" fmla="*/ 84 h 195"/>
                <a:gd name="T50" fmla="*/ 11 w 220"/>
                <a:gd name="T51" fmla="*/ 62 h 195"/>
                <a:gd name="T52" fmla="*/ 59 w 220"/>
                <a:gd name="T53" fmla="*/ 8 h 195"/>
                <a:gd name="T54" fmla="*/ 82 w 220"/>
                <a:gd name="T55" fmla="*/ 8 h 195"/>
                <a:gd name="T56" fmla="*/ 110 w 220"/>
                <a:gd name="T57" fmla="*/ 35 h 195"/>
                <a:gd name="T58" fmla="*/ 138 w 220"/>
                <a:gd name="T59" fmla="*/ 8 h 195"/>
                <a:gd name="T60" fmla="*/ 161 w 220"/>
                <a:gd name="T61" fmla="*/ 8 h 195"/>
                <a:gd name="T62" fmla="*/ 209 w 220"/>
                <a:gd name="T63" fmla="*/ 62 h 195"/>
                <a:gd name="T64" fmla="*/ 185 w 220"/>
                <a:gd name="T65" fmla="*/ 83 h 195"/>
                <a:gd name="T66" fmla="*/ 176 w 220"/>
                <a:gd name="T67" fmla="*/ 7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0" h="195">
                  <a:moveTo>
                    <a:pt x="162" y="0"/>
                  </a:moveTo>
                  <a:cubicBezTo>
                    <a:pt x="152" y="0"/>
                    <a:pt x="130" y="0"/>
                    <a:pt x="130" y="0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0" y="18"/>
                    <a:pt x="121" y="27"/>
                    <a:pt x="110" y="27"/>
                  </a:cubicBezTo>
                  <a:cubicBezTo>
                    <a:pt x="99" y="27"/>
                    <a:pt x="90" y="18"/>
                    <a:pt x="90" y="7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0" y="0"/>
                    <a:pt x="67" y="0"/>
                    <a:pt x="58" y="0"/>
                  </a:cubicBezTo>
                  <a:cubicBezTo>
                    <a:pt x="49" y="0"/>
                    <a:pt x="0" y="63"/>
                    <a:pt x="0" y="63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0" y="195"/>
                    <a:pt x="50" y="195"/>
                    <a:pt x="50" y="195"/>
                  </a:cubicBezTo>
                  <a:cubicBezTo>
                    <a:pt x="170" y="195"/>
                    <a:pt x="170" y="195"/>
                    <a:pt x="170" y="195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4" y="94"/>
                    <a:pt x="184" y="94"/>
                    <a:pt x="184" y="94"/>
                  </a:cubicBezTo>
                  <a:cubicBezTo>
                    <a:pt x="220" y="63"/>
                    <a:pt x="220" y="63"/>
                    <a:pt x="220" y="63"/>
                  </a:cubicBezTo>
                  <a:cubicBezTo>
                    <a:pt x="220" y="63"/>
                    <a:pt x="172" y="0"/>
                    <a:pt x="162" y="0"/>
                  </a:cubicBezTo>
                  <a:close/>
                  <a:moveTo>
                    <a:pt x="176" y="72"/>
                  </a:moveTo>
                  <a:cubicBezTo>
                    <a:pt x="162" y="55"/>
                    <a:pt x="162" y="55"/>
                    <a:pt x="162" y="55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187"/>
                    <a:pt x="162" y="187"/>
                    <a:pt x="162" y="187"/>
                  </a:cubicBezTo>
                  <a:cubicBezTo>
                    <a:pt x="58" y="187"/>
                    <a:pt x="58" y="187"/>
                    <a:pt x="58" y="187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30" y="38"/>
                    <a:pt x="53" y="12"/>
                    <a:pt x="59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3" y="23"/>
                    <a:pt x="95" y="35"/>
                    <a:pt x="110" y="35"/>
                  </a:cubicBezTo>
                  <a:cubicBezTo>
                    <a:pt x="125" y="35"/>
                    <a:pt x="137" y="23"/>
                    <a:pt x="138" y="8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8" y="12"/>
                    <a:pt x="190" y="37"/>
                    <a:pt x="209" y="62"/>
                  </a:cubicBezTo>
                  <a:cubicBezTo>
                    <a:pt x="185" y="83"/>
                    <a:pt x="185" y="83"/>
                    <a:pt x="185" y="83"/>
                  </a:cubicBezTo>
                  <a:lnTo>
                    <a:pt x="176" y="7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4727" y="205"/>
              <a:ext cx="463" cy="462"/>
            </a:xfrm>
            <a:custGeom>
              <a:avLst/>
              <a:gdLst>
                <a:gd name="T0" fmla="*/ 164 w 196"/>
                <a:gd name="T1" fmla="*/ 78 h 195"/>
                <a:gd name="T2" fmla="*/ 196 w 196"/>
                <a:gd name="T3" fmla="*/ 46 h 195"/>
                <a:gd name="T4" fmla="*/ 142 w 196"/>
                <a:gd name="T5" fmla="*/ 0 h 195"/>
                <a:gd name="T6" fmla="*/ 118 w 196"/>
                <a:gd name="T7" fmla="*/ 0 h 195"/>
                <a:gd name="T8" fmla="*/ 118 w 196"/>
                <a:gd name="T9" fmla="*/ 6 h 195"/>
                <a:gd name="T10" fmla="*/ 99 w 196"/>
                <a:gd name="T11" fmla="*/ 26 h 195"/>
                <a:gd name="T12" fmla="*/ 79 w 196"/>
                <a:gd name="T13" fmla="*/ 6 h 195"/>
                <a:gd name="T14" fmla="*/ 79 w 196"/>
                <a:gd name="T15" fmla="*/ 0 h 195"/>
                <a:gd name="T16" fmla="*/ 54 w 196"/>
                <a:gd name="T17" fmla="*/ 0 h 195"/>
                <a:gd name="T18" fmla="*/ 0 w 196"/>
                <a:gd name="T19" fmla="*/ 46 h 195"/>
                <a:gd name="T20" fmla="*/ 33 w 196"/>
                <a:gd name="T21" fmla="*/ 79 h 195"/>
                <a:gd name="T22" fmla="*/ 44 w 196"/>
                <a:gd name="T23" fmla="*/ 69 h 195"/>
                <a:gd name="T24" fmla="*/ 46 w 196"/>
                <a:gd name="T25" fmla="*/ 119 h 195"/>
                <a:gd name="T26" fmla="*/ 38 w 196"/>
                <a:gd name="T27" fmla="*/ 195 h 195"/>
                <a:gd name="T28" fmla="*/ 158 w 196"/>
                <a:gd name="T29" fmla="*/ 195 h 195"/>
                <a:gd name="T30" fmla="*/ 150 w 196"/>
                <a:gd name="T31" fmla="*/ 120 h 195"/>
                <a:gd name="T32" fmla="*/ 154 w 196"/>
                <a:gd name="T33" fmla="*/ 69 h 195"/>
                <a:gd name="T34" fmla="*/ 164 w 196"/>
                <a:gd name="T35" fmla="*/ 78 h 195"/>
                <a:gd name="T36" fmla="*/ 147 w 196"/>
                <a:gd name="T37" fmla="*/ 65 h 195"/>
                <a:gd name="T38" fmla="*/ 143 w 196"/>
                <a:gd name="T39" fmla="*/ 122 h 195"/>
                <a:gd name="T40" fmla="*/ 151 w 196"/>
                <a:gd name="T41" fmla="*/ 187 h 195"/>
                <a:gd name="T42" fmla="*/ 46 w 196"/>
                <a:gd name="T43" fmla="*/ 187 h 195"/>
                <a:gd name="T44" fmla="*/ 54 w 196"/>
                <a:gd name="T45" fmla="*/ 121 h 195"/>
                <a:gd name="T46" fmla="*/ 50 w 196"/>
                <a:gd name="T47" fmla="*/ 65 h 195"/>
                <a:gd name="T48" fmla="*/ 45 w 196"/>
                <a:gd name="T49" fmla="*/ 57 h 195"/>
                <a:gd name="T50" fmla="*/ 38 w 196"/>
                <a:gd name="T51" fmla="*/ 63 h 195"/>
                <a:gd name="T52" fmla="*/ 33 w 196"/>
                <a:gd name="T53" fmla="*/ 68 h 195"/>
                <a:gd name="T54" fmla="*/ 12 w 196"/>
                <a:gd name="T55" fmla="*/ 46 h 195"/>
                <a:gd name="T56" fmla="*/ 55 w 196"/>
                <a:gd name="T57" fmla="*/ 8 h 195"/>
                <a:gd name="T58" fmla="*/ 71 w 196"/>
                <a:gd name="T59" fmla="*/ 8 h 195"/>
                <a:gd name="T60" fmla="*/ 99 w 196"/>
                <a:gd name="T61" fmla="*/ 34 h 195"/>
                <a:gd name="T62" fmla="*/ 126 w 196"/>
                <a:gd name="T63" fmla="*/ 8 h 195"/>
                <a:gd name="T64" fmla="*/ 142 w 196"/>
                <a:gd name="T65" fmla="*/ 8 h 195"/>
                <a:gd name="T66" fmla="*/ 185 w 196"/>
                <a:gd name="T67" fmla="*/ 46 h 195"/>
                <a:gd name="T68" fmla="*/ 164 w 196"/>
                <a:gd name="T69" fmla="*/ 67 h 195"/>
                <a:gd name="T70" fmla="*/ 160 w 196"/>
                <a:gd name="T71" fmla="*/ 63 h 195"/>
                <a:gd name="T72" fmla="*/ 152 w 196"/>
                <a:gd name="T73" fmla="*/ 56 h 195"/>
                <a:gd name="T74" fmla="*/ 147 w 196"/>
                <a:gd name="T75" fmla="*/ 6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6" h="195">
                  <a:moveTo>
                    <a:pt x="164" y="78"/>
                  </a:moveTo>
                  <a:cubicBezTo>
                    <a:pt x="196" y="46"/>
                    <a:pt x="196" y="46"/>
                    <a:pt x="196" y="46"/>
                  </a:cubicBezTo>
                  <a:cubicBezTo>
                    <a:pt x="196" y="46"/>
                    <a:pt x="152" y="0"/>
                    <a:pt x="142" y="0"/>
                  </a:cubicBezTo>
                  <a:cubicBezTo>
                    <a:pt x="133" y="0"/>
                    <a:pt x="118" y="0"/>
                    <a:pt x="118" y="0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8" y="17"/>
                    <a:pt x="110" y="26"/>
                    <a:pt x="99" y="26"/>
                  </a:cubicBezTo>
                  <a:cubicBezTo>
                    <a:pt x="88" y="26"/>
                    <a:pt x="79" y="17"/>
                    <a:pt x="79" y="6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63" y="0"/>
                    <a:pt x="54" y="0"/>
                  </a:cubicBezTo>
                  <a:cubicBezTo>
                    <a:pt x="45" y="0"/>
                    <a:pt x="0" y="46"/>
                    <a:pt x="0" y="46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55" y="86"/>
                    <a:pt x="46" y="119"/>
                  </a:cubicBezTo>
                  <a:cubicBezTo>
                    <a:pt x="37" y="152"/>
                    <a:pt x="38" y="195"/>
                    <a:pt x="38" y="195"/>
                  </a:cubicBezTo>
                  <a:cubicBezTo>
                    <a:pt x="158" y="195"/>
                    <a:pt x="158" y="195"/>
                    <a:pt x="158" y="195"/>
                  </a:cubicBezTo>
                  <a:cubicBezTo>
                    <a:pt x="158" y="195"/>
                    <a:pt x="160" y="152"/>
                    <a:pt x="150" y="120"/>
                  </a:cubicBezTo>
                  <a:cubicBezTo>
                    <a:pt x="142" y="92"/>
                    <a:pt x="154" y="69"/>
                    <a:pt x="154" y="69"/>
                  </a:cubicBezTo>
                  <a:lnTo>
                    <a:pt x="164" y="78"/>
                  </a:lnTo>
                  <a:close/>
                  <a:moveTo>
                    <a:pt x="147" y="65"/>
                  </a:moveTo>
                  <a:cubicBezTo>
                    <a:pt x="147" y="66"/>
                    <a:pt x="134" y="92"/>
                    <a:pt x="143" y="122"/>
                  </a:cubicBezTo>
                  <a:cubicBezTo>
                    <a:pt x="150" y="145"/>
                    <a:pt x="151" y="174"/>
                    <a:pt x="151" y="187"/>
                  </a:cubicBezTo>
                  <a:cubicBezTo>
                    <a:pt x="46" y="187"/>
                    <a:pt x="46" y="187"/>
                    <a:pt x="46" y="187"/>
                  </a:cubicBezTo>
                  <a:cubicBezTo>
                    <a:pt x="47" y="173"/>
                    <a:pt x="48" y="144"/>
                    <a:pt x="54" y="121"/>
                  </a:cubicBezTo>
                  <a:cubicBezTo>
                    <a:pt x="64" y="85"/>
                    <a:pt x="51" y="66"/>
                    <a:pt x="50" y="65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29" y="29"/>
                    <a:pt x="49" y="10"/>
                    <a:pt x="55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2" y="23"/>
                    <a:pt x="84" y="34"/>
                    <a:pt x="99" y="34"/>
                  </a:cubicBezTo>
                  <a:cubicBezTo>
                    <a:pt x="113" y="34"/>
                    <a:pt x="125" y="23"/>
                    <a:pt x="126" y="8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8" y="10"/>
                    <a:pt x="168" y="28"/>
                    <a:pt x="185" y="46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52" y="56"/>
                    <a:pt x="152" y="56"/>
                    <a:pt x="152" y="56"/>
                  </a:cubicBezTo>
                  <a:lnTo>
                    <a:pt x="147" y="6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5954" y="188"/>
              <a:ext cx="323" cy="514"/>
            </a:xfrm>
            <a:custGeom>
              <a:avLst/>
              <a:gdLst>
                <a:gd name="T0" fmla="*/ 126 w 137"/>
                <a:gd name="T1" fmla="*/ 133 h 217"/>
                <a:gd name="T2" fmla="*/ 129 w 137"/>
                <a:gd name="T3" fmla="*/ 80 h 217"/>
                <a:gd name="T4" fmla="*/ 121 w 137"/>
                <a:gd name="T5" fmla="*/ 59 h 217"/>
                <a:gd name="T6" fmla="*/ 121 w 137"/>
                <a:gd name="T7" fmla="*/ 1 h 217"/>
                <a:gd name="T8" fmla="*/ 117 w 137"/>
                <a:gd name="T9" fmla="*/ 0 h 217"/>
                <a:gd name="T10" fmla="*/ 90 w 137"/>
                <a:gd name="T11" fmla="*/ 0 h 217"/>
                <a:gd name="T12" fmla="*/ 90 w 137"/>
                <a:gd name="T13" fmla="*/ 7 h 217"/>
                <a:gd name="T14" fmla="*/ 68 w 137"/>
                <a:gd name="T15" fmla="*/ 52 h 217"/>
                <a:gd name="T16" fmla="*/ 46 w 137"/>
                <a:gd name="T17" fmla="*/ 7 h 217"/>
                <a:gd name="T18" fmla="*/ 46 w 137"/>
                <a:gd name="T19" fmla="*/ 0 h 217"/>
                <a:gd name="T20" fmla="*/ 19 w 137"/>
                <a:gd name="T21" fmla="*/ 0 h 217"/>
                <a:gd name="T22" fmla="*/ 18 w 137"/>
                <a:gd name="T23" fmla="*/ 0 h 217"/>
                <a:gd name="T24" fmla="*/ 18 w 137"/>
                <a:gd name="T25" fmla="*/ 59 h 217"/>
                <a:gd name="T26" fmla="*/ 9 w 137"/>
                <a:gd name="T27" fmla="*/ 81 h 217"/>
                <a:gd name="T28" fmla="*/ 10 w 137"/>
                <a:gd name="T29" fmla="*/ 133 h 217"/>
                <a:gd name="T30" fmla="*/ 1 w 137"/>
                <a:gd name="T31" fmla="*/ 217 h 217"/>
                <a:gd name="T32" fmla="*/ 135 w 137"/>
                <a:gd name="T33" fmla="*/ 217 h 217"/>
                <a:gd name="T34" fmla="*/ 126 w 137"/>
                <a:gd name="T35" fmla="*/ 133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217">
                  <a:moveTo>
                    <a:pt x="126" y="133"/>
                  </a:moveTo>
                  <a:cubicBezTo>
                    <a:pt x="119" y="109"/>
                    <a:pt x="126" y="87"/>
                    <a:pt x="129" y="80"/>
                  </a:cubicBezTo>
                  <a:cubicBezTo>
                    <a:pt x="124" y="74"/>
                    <a:pt x="121" y="67"/>
                    <a:pt x="121" y="59"/>
                  </a:cubicBezTo>
                  <a:cubicBezTo>
                    <a:pt x="121" y="1"/>
                    <a:pt x="121" y="1"/>
                    <a:pt x="121" y="1"/>
                  </a:cubicBezTo>
                  <a:cubicBezTo>
                    <a:pt x="119" y="1"/>
                    <a:pt x="118" y="0"/>
                    <a:pt x="117" y="0"/>
                  </a:cubicBezTo>
                  <a:cubicBezTo>
                    <a:pt x="106" y="0"/>
                    <a:pt x="90" y="0"/>
                    <a:pt x="90" y="0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0" y="19"/>
                    <a:pt x="80" y="52"/>
                    <a:pt x="68" y="52"/>
                  </a:cubicBezTo>
                  <a:cubicBezTo>
                    <a:pt x="56" y="52"/>
                    <a:pt x="46" y="19"/>
                    <a:pt x="46" y="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29" y="0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67"/>
                    <a:pt x="15" y="75"/>
                    <a:pt x="9" y="81"/>
                  </a:cubicBezTo>
                  <a:cubicBezTo>
                    <a:pt x="12" y="88"/>
                    <a:pt x="17" y="106"/>
                    <a:pt x="10" y="133"/>
                  </a:cubicBezTo>
                  <a:cubicBezTo>
                    <a:pt x="0" y="169"/>
                    <a:pt x="1" y="217"/>
                    <a:pt x="1" y="217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5" y="217"/>
                    <a:pt x="137" y="169"/>
                    <a:pt x="126" y="13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7086" y="188"/>
              <a:ext cx="340" cy="514"/>
            </a:xfrm>
            <a:custGeom>
              <a:avLst/>
              <a:gdLst>
                <a:gd name="T0" fmla="*/ 124 w 144"/>
                <a:gd name="T1" fmla="*/ 59 h 217"/>
                <a:gd name="T2" fmla="*/ 124 w 144"/>
                <a:gd name="T3" fmla="*/ 1 h 217"/>
                <a:gd name="T4" fmla="*/ 120 w 144"/>
                <a:gd name="T5" fmla="*/ 0 h 217"/>
                <a:gd name="T6" fmla="*/ 93 w 144"/>
                <a:gd name="T7" fmla="*/ 0 h 217"/>
                <a:gd name="T8" fmla="*/ 93 w 144"/>
                <a:gd name="T9" fmla="*/ 7 h 217"/>
                <a:gd name="T10" fmla="*/ 71 w 144"/>
                <a:gd name="T11" fmla="*/ 52 h 217"/>
                <a:gd name="T12" fmla="*/ 49 w 144"/>
                <a:gd name="T13" fmla="*/ 7 h 217"/>
                <a:gd name="T14" fmla="*/ 49 w 144"/>
                <a:gd name="T15" fmla="*/ 0 h 217"/>
                <a:gd name="T16" fmla="*/ 22 w 144"/>
                <a:gd name="T17" fmla="*/ 0 h 217"/>
                <a:gd name="T18" fmla="*/ 21 w 144"/>
                <a:gd name="T19" fmla="*/ 0 h 217"/>
                <a:gd name="T20" fmla="*/ 21 w 144"/>
                <a:gd name="T21" fmla="*/ 59 h 217"/>
                <a:gd name="T22" fmla="*/ 0 w 144"/>
                <a:gd name="T23" fmla="*/ 81 h 217"/>
                <a:gd name="T24" fmla="*/ 4 w 144"/>
                <a:gd name="T25" fmla="*/ 217 h 217"/>
                <a:gd name="T26" fmla="*/ 138 w 144"/>
                <a:gd name="T27" fmla="*/ 217 h 217"/>
                <a:gd name="T28" fmla="*/ 144 w 144"/>
                <a:gd name="T29" fmla="*/ 80 h 217"/>
                <a:gd name="T30" fmla="*/ 124 w 144"/>
                <a:gd name="T31" fmla="*/ 5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4" h="217">
                  <a:moveTo>
                    <a:pt x="124" y="59"/>
                  </a:moveTo>
                  <a:cubicBezTo>
                    <a:pt x="124" y="1"/>
                    <a:pt x="124" y="1"/>
                    <a:pt x="124" y="1"/>
                  </a:cubicBezTo>
                  <a:cubicBezTo>
                    <a:pt x="122" y="1"/>
                    <a:pt x="121" y="0"/>
                    <a:pt x="120" y="0"/>
                  </a:cubicBezTo>
                  <a:cubicBezTo>
                    <a:pt x="109" y="0"/>
                    <a:pt x="93" y="0"/>
                    <a:pt x="93" y="0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19"/>
                    <a:pt x="83" y="52"/>
                    <a:pt x="71" y="52"/>
                  </a:cubicBezTo>
                  <a:cubicBezTo>
                    <a:pt x="59" y="52"/>
                    <a:pt x="49" y="19"/>
                    <a:pt x="49" y="7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32" y="0"/>
                    <a:pt x="22" y="0"/>
                  </a:cubicBezTo>
                  <a:cubicBezTo>
                    <a:pt x="22" y="0"/>
                    <a:pt x="22" y="0"/>
                    <a:pt x="21" y="0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67"/>
                    <a:pt x="6" y="75"/>
                    <a:pt x="0" y="81"/>
                  </a:cubicBezTo>
                  <a:cubicBezTo>
                    <a:pt x="3" y="88"/>
                    <a:pt x="4" y="217"/>
                    <a:pt x="4" y="217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8" y="217"/>
                    <a:pt x="141" y="87"/>
                    <a:pt x="144" y="80"/>
                  </a:cubicBezTo>
                  <a:cubicBezTo>
                    <a:pt x="139" y="74"/>
                    <a:pt x="124" y="67"/>
                    <a:pt x="124" y="5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180" y="1329"/>
              <a:ext cx="516" cy="478"/>
            </a:xfrm>
            <a:custGeom>
              <a:avLst/>
              <a:gdLst>
                <a:gd name="T0" fmla="*/ 218 w 218"/>
                <a:gd name="T1" fmla="*/ 165 h 202"/>
                <a:gd name="T2" fmla="*/ 174 w 218"/>
                <a:gd name="T3" fmla="*/ 20 h 202"/>
                <a:gd name="T4" fmla="*/ 128 w 218"/>
                <a:gd name="T5" fmla="*/ 0 h 202"/>
                <a:gd name="T6" fmla="*/ 109 w 218"/>
                <a:gd name="T7" fmla="*/ 28 h 202"/>
                <a:gd name="T8" fmla="*/ 90 w 218"/>
                <a:gd name="T9" fmla="*/ 0 h 202"/>
                <a:gd name="T10" fmla="*/ 44 w 218"/>
                <a:gd name="T11" fmla="*/ 20 h 202"/>
                <a:gd name="T12" fmla="*/ 0 w 218"/>
                <a:gd name="T13" fmla="*/ 165 h 202"/>
                <a:gd name="T14" fmla="*/ 37 w 218"/>
                <a:gd name="T15" fmla="*/ 176 h 202"/>
                <a:gd name="T16" fmla="*/ 55 w 218"/>
                <a:gd name="T17" fmla="*/ 115 h 202"/>
                <a:gd name="T18" fmla="*/ 51 w 218"/>
                <a:gd name="T19" fmla="*/ 202 h 202"/>
                <a:gd name="T20" fmla="*/ 165 w 218"/>
                <a:gd name="T21" fmla="*/ 202 h 202"/>
                <a:gd name="T22" fmla="*/ 161 w 218"/>
                <a:gd name="T23" fmla="*/ 115 h 202"/>
                <a:gd name="T24" fmla="*/ 180 w 218"/>
                <a:gd name="T25" fmla="*/ 178 h 202"/>
                <a:gd name="T26" fmla="*/ 218 w 218"/>
                <a:gd name="T27" fmla="*/ 165 h 202"/>
                <a:gd name="T28" fmla="*/ 150 w 218"/>
                <a:gd name="T29" fmla="*/ 51 h 202"/>
                <a:gd name="T30" fmla="*/ 153 w 218"/>
                <a:gd name="T31" fmla="*/ 115 h 202"/>
                <a:gd name="T32" fmla="*/ 156 w 218"/>
                <a:gd name="T33" fmla="*/ 194 h 202"/>
                <a:gd name="T34" fmla="*/ 60 w 218"/>
                <a:gd name="T35" fmla="*/ 194 h 202"/>
                <a:gd name="T36" fmla="*/ 63 w 218"/>
                <a:gd name="T37" fmla="*/ 115 h 202"/>
                <a:gd name="T38" fmla="*/ 66 w 218"/>
                <a:gd name="T39" fmla="*/ 51 h 202"/>
                <a:gd name="T40" fmla="*/ 48 w 218"/>
                <a:gd name="T41" fmla="*/ 113 h 202"/>
                <a:gd name="T42" fmla="*/ 31 w 218"/>
                <a:gd name="T43" fmla="*/ 166 h 202"/>
                <a:gd name="T44" fmla="*/ 10 w 218"/>
                <a:gd name="T45" fmla="*/ 159 h 202"/>
                <a:gd name="T46" fmla="*/ 51 w 218"/>
                <a:gd name="T47" fmla="*/ 26 h 202"/>
                <a:gd name="T48" fmla="*/ 84 w 218"/>
                <a:gd name="T49" fmla="*/ 12 h 202"/>
                <a:gd name="T50" fmla="*/ 109 w 218"/>
                <a:gd name="T51" fmla="*/ 36 h 202"/>
                <a:gd name="T52" fmla="*/ 134 w 218"/>
                <a:gd name="T53" fmla="*/ 12 h 202"/>
                <a:gd name="T54" fmla="*/ 167 w 218"/>
                <a:gd name="T55" fmla="*/ 26 h 202"/>
                <a:gd name="T56" fmla="*/ 208 w 218"/>
                <a:gd name="T57" fmla="*/ 160 h 202"/>
                <a:gd name="T58" fmla="*/ 185 w 218"/>
                <a:gd name="T59" fmla="*/ 167 h 202"/>
                <a:gd name="T60" fmla="*/ 168 w 218"/>
                <a:gd name="T61" fmla="*/ 113 h 202"/>
                <a:gd name="T62" fmla="*/ 150 w 218"/>
                <a:gd name="T63" fmla="*/ 5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8" h="202">
                  <a:moveTo>
                    <a:pt x="218" y="165"/>
                  </a:moveTo>
                  <a:cubicBezTo>
                    <a:pt x="174" y="20"/>
                    <a:pt x="174" y="20"/>
                    <a:pt x="174" y="2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26" y="28"/>
                    <a:pt x="109" y="28"/>
                  </a:cubicBezTo>
                  <a:cubicBezTo>
                    <a:pt x="92" y="28"/>
                    <a:pt x="90" y="0"/>
                    <a:pt x="90" y="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37" y="176"/>
                    <a:pt x="37" y="176"/>
                    <a:pt x="37" y="176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1" y="202"/>
                    <a:pt x="51" y="202"/>
                    <a:pt x="51" y="202"/>
                  </a:cubicBezTo>
                  <a:cubicBezTo>
                    <a:pt x="165" y="202"/>
                    <a:pt x="165" y="202"/>
                    <a:pt x="165" y="202"/>
                  </a:cubicBezTo>
                  <a:cubicBezTo>
                    <a:pt x="161" y="115"/>
                    <a:pt x="161" y="115"/>
                    <a:pt x="161" y="115"/>
                  </a:cubicBezTo>
                  <a:cubicBezTo>
                    <a:pt x="180" y="178"/>
                    <a:pt x="180" y="178"/>
                    <a:pt x="180" y="178"/>
                  </a:cubicBezTo>
                  <a:lnTo>
                    <a:pt x="218" y="165"/>
                  </a:lnTo>
                  <a:close/>
                  <a:moveTo>
                    <a:pt x="150" y="51"/>
                  </a:moveTo>
                  <a:cubicBezTo>
                    <a:pt x="153" y="115"/>
                    <a:pt x="153" y="115"/>
                    <a:pt x="153" y="115"/>
                  </a:cubicBezTo>
                  <a:cubicBezTo>
                    <a:pt x="156" y="194"/>
                    <a:pt x="156" y="194"/>
                    <a:pt x="156" y="194"/>
                  </a:cubicBezTo>
                  <a:cubicBezTo>
                    <a:pt x="60" y="194"/>
                    <a:pt x="60" y="194"/>
                    <a:pt x="60" y="194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31" y="166"/>
                    <a:pt x="31" y="166"/>
                    <a:pt x="31" y="166"/>
                  </a:cubicBezTo>
                  <a:cubicBezTo>
                    <a:pt x="10" y="159"/>
                    <a:pt x="10" y="159"/>
                    <a:pt x="10" y="159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7" y="23"/>
                    <a:pt x="94" y="36"/>
                    <a:pt x="109" y="36"/>
                  </a:cubicBezTo>
                  <a:cubicBezTo>
                    <a:pt x="123" y="36"/>
                    <a:pt x="131" y="23"/>
                    <a:pt x="134" y="12"/>
                  </a:cubicBezTo>
                  <a:cubicBezTo>
                    <a:pt x="167" y="26"/>
                    <a:pt x="167" y="26"/>
                    <a:pt x="167" y="26"/>
                  </a:cubicBezTo>
                  <a:cubicBezTo>
                    <a:pt x="208" y="160"/>
                    <a:pt x="208" y="160"/>
                    <a:pt x="208" y="160"/>
                  </a:cubicBezTo>
                  <a:cubicBezTo>
                    <a:pt x="185" y="167"/>
                    <a:pt x="185" y="167"/>
                    <a:pt x="185" y="167"/>
                  </a:cubicBezTo>
                  <a:cubicBezTo>
                    <a:pt x="168" y="113"/>
                    <a:pt x="168" y="113"/>
                    <a:pt x="168" y="113"/>
                  </a:cubicBezTo>
                  <a:lnTo>
                    <a:pt x="150" y="5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1306" y="1308"/>
              <a:ext cx="515" cy="521"/>
            </a:xfrm>
            <a:custGeom>
              <a:avLst/>
              <a:gdLst>
                <a:gd name="T0" fmla="*/ 218 w 218"/>
                <a:gd name="T1" fmla="*/ 191 h 220"/>
                <a:gd name="T2" fmla="*/ 174 w 218"/>
                <a:gd name="T3" fmla="*/ 47 h 220"/>
                <a:gd name="T4" fmla="*/ 154 w 218"/>
                <a:gd name="T5" fmla="*/ 38 h 220"/>
                <a:gd name="T6" fmla="*/ 162 w 218"/>
                <a:gd name="T7" fmla="*/ 16 h 220"/>
                <a:gd name="T8" fmla="*/ 108 w 218"/>
                <a:gd name="T9" fmla="*/ 0 h 220"/>
                <a:gd name="T10" fmla="*/ 56 w 218"/>
                <a:gd name="T11" fmla="*/ 15 h 220"/>
                <a:gd name="T12" fmla="*/ 62 w 218"/>
                <a:gd name="T13" fmla="*/ 39 h 220"/>
                <a:gd name="T14" fmla="*/ 44 w 218"/>
                <a:gd name="T15" fmla="*/ 47 h 220"/>
                <a:gd name="T16" fmla="*/ 0 w 218"/>
                <a:gd name="T17" fmla="*/ 191 h 220"/>
                <a:gd name="T18" fmla="*/ 37 w 218"/>
                <a:gd name="T19" fmla="*/ 202 h 220"/>
                <a:gd name="T20" fmla="*/ 55 w 218"/>
                <a:gd name="T21" fmla="*/ 142 h 220"/>
                <a:gd name="T22" fmla="*/ 51 w 218"/>
                <a:gd name="T23" fmla="*/ 220 h 220"/>
                <a:gd name="T24" fmla="*/ 165 w 218"/>
                <a:gd name="T25" fmla="*/ 220 h 220"/>
                <a:gd name="T26" fmla="*/ 161 w 218"/>
                <a:gd name="T27" fmla="*/ 142 h 220"/>
                <a:gd name="T28" fmla="*/ 180 w 218"/>
                <a:gd name="T29" fmla="*/ 204 h 220"/>
                <a:gd name="T30" fmla="*/ 218 w 218"/>
                <a:gd name="T31" fmla="*/ 191 h 220"/>
                <a:gd name="T32" fmla="*/ 108 w 218"/>
                <a:gd name="T33" fmla="*/ 8 h 220"/>
                <a:gd name="T34" fmla="*/ 154 w 218"/>
                <a:gd name="T35" fmla="*/ 16 h 220"/>
                <a:gd name="T36" fmla="*/ 146 w 218"/>
                <a:gd name="T37" fmla="*/ 35 h 220"/>
                <a:gd name="T38" fmla="*/ 138 w 218"/>
                <a:gd name="T39" fmla="*/ 31 h 220"/>
                <a:gd name="T40" fmla="*/ 109 w 218"/>
                <a:gd name="T41" fmla="*/ 55 h 220"/>
                <a:gd name="T42" fmla="*/ 78 w 218"/>
                <a:gd name="T43" fmla="*/ 32 h 220"/>
                <a:gd name="T44" fmla="*/ 69 w 218"/>
                <a:gd name="T45" fmla="*/ 36 h 220"/>
                <a:gd name="T46" fmla="*/ 64 w 218"/>
                <a:gd name="T47" fmla="*/ 15 h 220"/>
                <a:gd name="T48" fmla="*/ 108 w 218"/>
                <a:gd name="T49" fmla="*/ 8 h 220"/>
                <a:gd name="T50" fmla="*/ 150 w 218"/>
                <a:gd name="T51" fmla="*/ 76 h 220"/>
                <a:gd name="T52" fmla="*/ 153 w 218"/>
                <a:gd name="T53" fmla="*/ 142 h 220"/>
                <a:gd name="T54" fmla="*/ 156 w 218"/>
                <a:gd name="T55" fmla="*/ 212 h 220"/>
                <a:gd name="T56" fmla="*/ 60 w 218"/>
                <a:gd name="T57" fmla="*/ 212 h 220"/>
                <a:gd name="T58" fmla="*/ 63 w 218"/>
                <a:gd name="T59" fmla="*/ 142 h 220"/>
                <a:gd name="T60" fmla="*/ 67 w 218"/>
                <a:gd name="T61" fmla="*/ 77 h 220"/>
                <a:gd name="T62" fmla="*/ 48 w 218"/>
                <a:gd name="T63" fmla="*/ 139 h 220"/>
                <a:gd name="T64" fmla="*/ 32 w 218"/>
                <a:gd name="T65" fmla="*/ 192 h 220"/>
                <a:gd name="T66" fmla="*/ 10 w 218"/>
                <a:gd name="T67" fmla="*/ 186 h 220"/>
                <a:gd name="T68" fmla="*/ 51 w 218"/>
                <a:gd name="T69" fmla="*/ 53 h 220"/>
                <a:gd name="T70" fmla="*/ 75 w 218"/>
                <a:gd name="T71" fmla="*/ 42 h 220"/>
                <a:gd name="T72" fmla="*/ 85 w 218"/>
                <a:gd name="T73" fmla="*/ 53 h 220"/>
                <a:gd name="T74" fmla="*/ 85 w 218"/>
                <a:gd name="T75" fmla="*/ 113 h 220"/>
                <a:gd name="T76" fmla="*/ 93 w 218"/>
                <a:gd name="T77" fmla="*/ 113 h 220"/>
                <a:gd name="T78" fmla="*/ 93 w 218"/>
                <a:gd name="T79" fmla="*/ 59 h 220"/>
                <a:gd name="T80" fmla="*/ 109 w 218"/>
                <a:gd name="T81" fmla="*/ 63 h 220"/>
                <a:gd name="T82" fmla="*/ 123 w 218"/>
                <a:gd name="T83" fmla="*/ 59 h 220"/>
                <a:gd name="T84" fmla="*/ 123 w 218"/>
                <a:gd name="T85" fmla="*/ 111 h 220"/>
                <a:gd name="T86" fmla="*/ 131 w 218"/>
                <a:gd name="T87" fmla="*/ 111 h 220"/>
                <a:gd name="T88" fmla="*/ 131 w 218"/>
                <a:gd name="T89" fmla="*/ 54 h 220"/>
                <a:gd name="T90" fmla="*/ 141 w 218"/>
                <a:gd name="T91" fmla="*/ 41 h 220"/>
                <a:gd name="T92" fmla="*/ 167 w 218"/>
                <a:gd name="T93" fmla="*/ 53 h 220"/>
                <a:gd name="T94" fmla="*/ 208 w 218"/>
                <a:gd name="T95" fmla="*/ 186 h 220"/>
                <a:gd name="T96" fmla="*/ 185 w 218"/>
                <a:gd name="T97" fmla="*/ 194 h 220"/>
                <a:gd name="T98" fmla="*/ 169 w 218"/>
                <a:gd name="T99" fmla="*/ 139 h 220"/>
                <a:gd name="T100" fmla="*/ 150 w 218"/>
                <a:gd name="T101" fmla="*/ 7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8" h="220">
                  <a:moveTo>
                    <a:pt x="218" y="191"/>
                  </a:moveTo>
                  <a:cubicBezTo>
                    <a:pt x="174" y="47"/>
                    <a:pt x="174" y="47"/>
                    <a:pt x="174" y="47"/>
                  </a:cubicBezTo>
                  <a:cubicBezTo>
                    <a:pt x="154" y="38"/>
                    <a:pt x="154" y="38"/>
                    <a:pt x="154" y="38"/>
                  </a:cubicBezTo>
                  <a:cubicBezTo>
                    <a:pt x="157" y="33"/>
                    <a:pt x="162" y="23"/>
                    <a:pt x="162" y="16"/>
                  </a:cubicBezTo>
                  <a:cubicBezTo>
                    <a:pt x="162" y="5"/>
                    <a:pt x="144" y="0"/>
                    <a:pt x="108" y="0"/>
                  </a:cubicBezTo>
                  <a:cubicBezTo>
                    <a:pt x="71" y="0"/>
                    <a:pt x="56" y="4"/>
                    <a:pt x="56" y="15"/>
                  </a:cubicBezTo>
                  <a:cubicBezTo>
                    <a:pt x="56" y="22"/>
                    <a:pt x="60" y="34"/>
                    <a:pt x="62" y="39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55" y="142"/>
                    <a:pt x="55" y="142"/>
                    <a:pt x="55" y="142"/>
                  </a:cubicBezTo>
                  <a:cubicBezTo>
                    <a:pt x="51" y="220"/>
                    <a:pt x="51" y="220"/>
                    <a:pt x="51" y="220"/>
                  </a:cubicBezTo>
                  <a:cubicBezTo>
                    <a:pt x="165" y="220"/>
                    <a:pt x="165" y="220"/>
                    <a:pt x="165" y="220"/>
                  </a:cubicBezTo>
                  <a:cubicBezTo>
                    <a:pt x="161" y="142"/>
                    <a:pt x="161" y="142"/>
                    <a:pt x="161" y="142"/>
                  </a:cubicBezTo>
                  <a:cubicBezTo>
                    <a:pt x="180" y="204"/>
                    <a:pt x="180" y="204"/>
                    <a:pt x="180" y="204"/>
                  </a:cubicBezTo>
                  <a:lnTo>
                    <a:pt x="218" y="191"/>
                  </a:lnTo>
                  <a:close/>
                  <a:moveTo>
                    <a:pt x="108" y="8"/>
                  </a:moveTo>
                  <a:cubicBezTo>
                    <a:pt x="143" y="8"/>
                    <a:pt x="154" y="13"/>
                    <a:pt x="154" y="16"/>
                  </a:cubicBezTo>
                  <a:cubicBezTo>
                    <a:pt x="154" y="20"/>
                    <a:pt x="150" y="29"/>
                    <a:pt x="146" y="35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26" y="55"/>
                    <a:pt x="109" y="55"/>
                  </a:cubicBezTo>
                  <a:cubicBezTo>
                    <a:pt x="92" y="55"/>
                    <a:pt x="78" y="32"/>
                    <a:pt x="78" y="32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7" y="30"/>
                    <a:pt x="64" y="20"/>
                    <a:pt x="64" y="15"/>
                  </a:cubicBezTo>
                  <a:cubicBezTo>
                    <a:pt x="64" y="15"/>
                    <a:pt x="64" y="8"/>
                    <a:pt x="108" y="8"/>
                  </a:cubicBezTo>
                  <a:close/>
                  <a:moveTo>
                    <a:pt x="150" y="76"/>
                  </a:moveTo>
                  <a:cubicBezTo>
                    <a:pt x="153" y="142"/>
                    <a:pt x="153" y="142"/>
                    <a:pt x="153" y="142"/>
                  </a:cubicBezTo>
                  <a:cubicBezTo>
                    <a:pt x="156" y="212"/>
                    <a:pt x="156" y="212"/>
                    <a:pt x="156" y="212"/>
                  </a:cubicBezTo>
                  <a:cubicBezTo>
                    <a:pt x="60" y="212"/>
                    <a:pt x="60" y="212"/>
                    <a:pt x="60" y="212"/>
                  </a:cubicBezTo>
                  <a:cubicBezTo>
                    <a:pt x="63" y="142"/>
                    <a:pt x="63" y="142"/>
                    <a:pt x="63" y="142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8" y="45"/>
                    <a:pt x="81" y="49"/>
                    <a:pt x="85" y="53"/>
                  </a:cubicBezTo>
                  <a:cubicBezTo>
                    <a:pt x="85" y="113"/>
                    <a:pt x="85" y="113"/>
                    <a:pt x="85" y="113"/>
                  </a:cubicBezTo>
                  <a:cubicBezTo>
                    <a:pt x="93" y="113"/>
                    <a:pt x="93" y="113"/>
                    <a:pt x="93" y="113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8" y="61"/>
                    <a:pt x="103" y="63"/>
                    <a:pt x="109" y="63"/>
                  </a:cubicBezTo>
                  <a:cubicBezTo>
                    <a:pt x="114" y="63"/>
                    <a:pt x="119" y="61"/>
                    <a:pt x="123" y="59"/>
                  </a:cubicBezTo>
                  <a:cubicBezTo>
                    <a:pt x="123" y="111"/>
                    <a:pt x="123" y="111"/>
                    <a:pt x="123" y="111"/>
                  </a:cubicBezTo>
                  <a:cubicBezTo>
                    <a:pt x="131" y="111"/>
                    <a:pt x="131" y="111"/>
                    <a:pt x="131" y="111"/>
                  </a:cubicBezTo>
                  <a:cubicBezTo>
                    <a:pt x="131" y="54"/>
                    <a:pt x="131" y="54"/>
                    <a:pt x="131" y="54"/>
                  </a:cubicBezTo>
                  <a:cubicBezTo>
                    <a:pt x="135" y="50"/>
                    <a:pt x="139" y="45"/>
                    <a:pt x="141" y="41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208" y="186"/>
                    <a:pt x="208" y="186"/>
                    <a:pt x="208" y="186"/>
                  </a:cubicBezTo>
                  <a:cubicBezTo>
                    <a:pt x="185" y="194"/>
                    <a:pt x="185" y="194"/>
                    <a:pt x="185" y="194"/>
                  </a:cubicBezTo>
                  <a:cubicBezTo>
                    <a:pt x="169" y="139"/>
                    <a:pt x="169" y="139"/>
                    <a:pt x="169" y="139"/>
                  </a:cubicBezTo>
                  <a:lnTo>
                    <a:pt x="150" y="76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2450" y="1329"/>
              <a:ext cx="518" cy="523"/>
            </a:xfrm>
            <a:custGeom>
              <a:avLst/>
              <a:gdLst>
                <a:gd name="T0" fmla="*/ 219 w 219"/>
                <a:gd name="T1" fmla="*/ 192 h 221"/>
                <a:gd name="T2" fmla="*/ 174 w 219"/>
                <a:gd name="T3" fmla="*/ 48 h 221"/>
                <a:gd name="T4" fmla="*/ 154 w 219"/>
                <a:gd name="T5" fmla="*/ 39 h 221"/>
                <a:gd name="T6" fmla="*/ 163 w 219"/>
                <a:gd name="T7" fmla="*/ 16 h 221"/>
                <a:gd name="T8" fmla="*/ 108 w 219"/>
                <a:gd name="T9" fmla="*/ 0 h 221"/>
                <a:gd name="T10" fmla="*/ 56 w 219"/>
                <a:gd name="T11" fmla="*/ 16 h 221"/>
                <a:gd name="T12" fmla="*/ 63 w 219"/>
                <a:gd name="T13" fmla="*/ 40 h 221"/>
                <a:gd name="T14" fmla="*/ 45 w 219"/>
                <a:gd name="T15" fmla="*/ 47 h 221"/>
                <a:gd name="T16" fmla="*/ 0 w 219"/>
                <a:gd name="T17" fmla="*/ 192 h 221"/>
                <a:gd name="T18" fmla="*/ 37 w 219"/>
                <a:gd name="T19" fmla="*/ 203 h 221"/>
                <a:gd name="T20" fmla="*/ 56 w 219"/>
                <a:gd name="T21" fmla="*/ 142 h 221"/>
                <a:gd name="T22" fmla="*/ 52 w 219"/>
                <a:gd name="T23" fmla="*/ 221 h 221"/>
                <a:gd name="T24" fmla="*/ 165 w 219"/>
                <a:gd name="T25" fmla="*/ 221 h 221"/>
                <a:gd name="T26" fmla="*/ 161 w 219"/>
                <a:gd name="T27" fmla="*/ 142 h 221"/>
                <a:gd name="T28" fmla="*/ 180 w 219"/>
                <a:gd name="T29" fmla="*/ 205 h 221"/>
                <a:gd name="T30" fmla="*/ 219 w 219"/>
                <a:gd name="T31" fmla="*/ 192 h 221"/>
                <a:gd name="T32" fmla="*/ 104 w 219"/>
                <a:gd name="T33" fmla="*/ 213 h 221"/>
                <a:gd name="T34" fmla="*/ 60 w 219"/>
                <a:gd name="T35" fmla="*/ 213 h 221"/>
                <a:gd name="T36" fmla="*/ 64 w 219"/>
                <a:gd name="T37" fmla="*/ 143 h 221"/>
                <a:gd name="T38" fmla="*/ 67 w 219"/>
                <a:gd name="T39" fmla="*/ 77 h 221"/>
                <a:gd name="T40" fmla="*/ 48 w 219"/>
                <a:gd name="T41" fmla="*/ 140 h 221"/>
                <a:gd name="T42" fmla="*/ 32 w 219"/>
                <a:gd name="T43" fmla="*/ 193 h 221"/>
                <a:gd name="T44" fmla="*/ 10 w 219"/>
                <a:gd name="T45" fmla="*/ 187 h 221"/>
                <a:gd name="T46" fmla="*/ 51 w 219"/>
                <a:gd name="T47" fmla="*/ 53 h 221"/>
                <a:gd name="T48" fmla="*/ 76 w 219"/>
                <a:gd name="T49" fmla="*/ 43 h 221"/>
                <a:gd name="T50" fmla="*/ 86 w 219"/>
                <a:gd name="T51" fmla="*/ 53 h 221"/>
                <a:gd name="T52" fmla="*/ 86 w 219"/>
                <a:gd name="T53" fmla="*/ 114 h 221"/>
                <a:gd name="T54" fmla="*/ 94 w 219"/>
                <a:gd name="T55" fmla="*/ 114 h 221"/>
                <a:gd name="T56" fmla="*/ 94 w 219"/>
                <a:gd name="T57" fmla="*/ 59 h 221"/>
                <a:gd name="T58" fmla="*/ 104 w 219"/>
                <a:gd name="T59" fmla="*/ 63 h 221"/>
                <a:gd name="T60" fmla="*/ 104 w 219"/>
                <a:gd name="T61" fmla="*/ 213 h 221"/>
                <a:gd name="T62" fmla="*/ 79 w 219"/>
                <a:gd name="T63" fmla="*/ 33 h 221"/>
                <a:gd name="T64" fmla="*/ 70 w 219"/>
                <a:gd name="T65" fmla="*/ 36 h 221"/>
                <a:gd name="T66" fmla="*/ 64 w 219"/>
                <a:gd name="T67" fmla="*/ 16 h 221"/>
                <a:gd name="T68" fmla="*/ 108 w 219"/>
                <a:gd name="T69" fmla="*/ 8 h 221"/>
                <a:gd name="T70" fmla="*/ 155 w 219"/>
                <a:gd name="T71" fmla="*/ 16 h 221"/>
                <a:gd name="T72" fmla="*/ 147 w 219"/>
                <a:gd name="T73" fmla="*/ 36 h 221"/>
                <a:gd name="T74" fmla="*/ 139 w 219"/>
                <a:gd name="T75" fmla="*/ 32 h 221"/>
                <a:gd name="T76" fmla="*/ 109 w 219"/>
                <a:gd name="T77" fmla="*/ 56 h 221"/>
                <a:gd name="T78" fmla="*/ 79 w 219"/>
                <a:gd name="T79" fmla="*/ 33 h 221"/>
                <a:gd name="T80" fmla="*/ 150 w 219"/>
                <a:gd name="T81" fmla="*/ 77 h 221"/>
                <a:gd name="T82" fmla="*/ 153 w 219"/>
                <a:gd name="T83" fmla="*/ 143 h 221"/>
                <a:gd name="T84" fmla="*/ 157 w 219"/>
                <a:gd name="T85" fmla="*/ 213 h 221"/>
                <a:gd name="T86" fmla="*/ 112 w 219"/>
                <a:gd name="T87" fmla="*/ 213 h 221"/>
                <a:gd name="T88" fmla="*/ 112 w 219"/>
                <a:gd name="T89" fmla="*/ 63 h 221"/>
                <a:gd name="T90" fmla="*/ 123 w 219"/>
                <a:gd name="T91" fmla="*/ 60 h 221"/>
                <a:gd name="T92" fmla="*/ 123 w 219"/>
                <a:gd name="T93" fmla="*/ 112 h 221"/>
                <a:gd name="T94" fmla="*/ 131 w 219"/>
                <a:gd name="T95" fmla="*/ 112 h 221"/>
                <a:gd name="T96" fmla="*/ 131 w 219"/>
                <a:gd name="T97" fmla="*/ 54 h 221"/>
                <a:gd name="T98" fmla="*/ 142 w 219"/>
                <a:gd name="T99" fmla="*/ 42 h 221"/>
                <a:gd name="T100" fmla="*/ 168 w 219"/>
                <a:gd name="T101" fmla="*/ 53 h 221"/>
                <a:gd name="T102" fmla="*/ 209 w 219"/>
                <a:gd name="T103" fmla="*/ 187 h 221"/>
                <a:gd name="T104" fmla="*/ 186 w 219"/>
                <a:gd name="T105" fmla="*/ 195 h 221"/>
                <a:gd name="T106" fmla="*/ 169 w 219"/>
                <a:gd name="T107" fmla="*/ 140 h 221"/>
                <a:gd name="T108" fmla="*/ 150 w 219"/>
                <a:gd name="T109" fmla="*/ 7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9" h="221">
                  <a:moveTo>
                    <a:pt x="219" y="192"/>
                  </a:moveTo>
                  <a:cubicBezTo>
                    <a:pt x="174" y="48"/>
                    <a:pt x="174" y="48"/>
                    <a:pt x="174" y="48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8" y="33"/>
                    <a:pt x="163" y="23"/>
                    <a:pt x="163" y="16"/>
                  </a:cubicBezTo>
                  <a:cubicBezTo>
                    <a:pt x="163" y="6"/>
                    <a:pt x="144" y="0"/>
                    <a:pt x="108" y="0"/>
                  </a:cubicBezTo>
                  <a:cubicBezTo>
                    <a:pt x="72" y="0"/>
                    <a:pt x="56" y="5"/>
                    <a:pt x="56" y="16"/>
                  </a:cubicBezTo>
                  <a:cubicBezTo>
                    <a:pt x="56" y="23"/>
                    <a:pt x="60" y="34"/>
                    <a:pt x="63" y="40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37" y="203"/>
                    <a:pt x="37" y="203"/>
                    <a:pt x="37" y="203"/>
                  </a:cubicBezTo>
                  <a:cubicBezTo>
                    <a:pt x="56" y="142"/>
                    <a:pt x="56" y="142"/>
                    <a:pt x="56" y="142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165" y="221"/>
                    <a:pt x="165" y="221"/>
                    <a:pt x="165" y="221"/>
                  </a:cubicBezTo>
                  <a:cubicBezTo>
                    <a:pt x="161" y="142"/>
                    <a:pt x="161" y="142"/>
                    <a:pt x="161" y="142"/>
                  </a:cubicBezTo>
                  <a:cubicBezTo>
                    <a:pt x="180" y="205"/>
                    <a:pt x="180" y="205"/>
                    <a:pt x="180" y="205"/>
                  </a:cubicBezTo>
                  <a:lnTo>
                    <a:pt x="219" y="192"/>
                  </a:lnTo>
                  <a:close/>
                  <a:moveTo>
                    <a:pt x="104" y="213"/>
                  </a:moveTo>
                  <a:cubicBezTo>
                    <a:pt x="60" y="213"/>
                    <a:pt x="60" y="213"/>
                    <a:pt x="60" y="213"/>
                  </a:cubicBezTo>
                  <a:cubicBezTo>
                    <a:pt x="64" y="143"/>
                    <a:pt x="64" y="143"/>
                    <a:pt x="64" y="143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48" y="140"/>
                    <a:pt x="48" y="140"/>
                    <a:pt x="48" y="140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10" y="187"/>
                    <a:pt x="10" y="187"/>
                    <a:pt x="10" y="187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8" y="46"/>
                    <a:pt x="82" y="50"/>
                    <a:pt x="86" y="53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7" y="61"/>
                    <a:pt x="100" y="62"/>
                    <a:pt x="104" y="63"/>
                  </a:cubicBezTo>
                  <a:lnTo>
                    <a:pt x="104" y="213"/>
                  </a:lnTo>
                  <a:close/>
                  <a:moveTo>
                    <a:pt x="79" y="33"/>
                  </a:moveTo>
                  <a:cubicBezTo>
                    <a:pt x="70" y="36"/>
                    <a:pt x="70" y="36"/>
                    <a:pt x="70" y="36"/>
                  </a:cubicBezTo>
                  <a:cubicBezTo>
                    <a:pt x="68" y="31"/>
                    <a:pt x="64" y="21"/>
                    <a:pt x="64" y="16"/>
                  </a:cubicBezTo>
                  <a:cubicBezTo>
                    <a:pt x="64" y="15"/>
                    <a:pt x="65" y="8"/>
                    <a:pt x="108" y="8"/>
                  </a:cubicBezTo>
                  <a:cubicBezTo>
                    <a:pt x="143" y="8"/>
                    <a:pt x="155" y="14"/>
                    <a:pt x="155" y="16"/>
                  </a:cubicBezTo>
                  <a:cubicBezTo>
                    <a:pt x="155" y="21"/>
                    <a:pt x="151" y="30"/>
                    <a:pt x="147" y="36"/>
                  </a:cubicBezTo>
                  <a:cubicBezTo>
                    <a:pt x="139" y="32"/>
                    <a:pt x="139" y="32"/>
                    <a:pt x="139" y="32"/>
                  </a:cubicBezTo>
                  <a:cubicBezTo>
                    <a:pt x="139" y="32"/>
                    <a:pt x="126" y="56"/>
                    <a:pt x="109" y="56"/>
                  </a:cubicBezTo>
                  <a:cubicBezTo>
                    <a:pt x="93" y="56"/>
                    <a:pt x="79" y="33"/>
                    <a:pt x="79" y="33"/>
                  </a:cubicBezTo>
                  <a:close/>
                  <a:moveTo>
                    <a:pt x="150" y="77"/>
                  </a:moveTo>
                  <a:cubicBezTo>
                    <a:pt x="153" y="143"/>
                    <a:pt x="153" y="143"/>
                    <a:pt x="153" y="143"/>
                  </a:cubicBezTo>
                  <a:cubicBezTo>
                    <a:pt x="157" y="213"/>
                    <a:pt x="157" y="213"/>
                    <a:pt x="157" y="213"/>
                  </a:cubicBezTo>
                  <a:cubicBezTo>
                    <a:pt x="112" y="213"/>
                    <a:pt x="112" y="213"/>
                    <a:pt x="112" y="213"/>
                  </a:cubicBezTo>
                  <a:cubicBezTo>
                    <a:pt x="112" y="63"/>
                    <a:pt x="112" y="63"/>
                    <a:pt x="112" y="63"/>
                  </a:cubicBezTo>
                  <a:cubicBezTo>
                    <a:pt x="116" y="63"/>
                    <a:pt x="120" y="62"/>
                    <a:pt x="123" y="60"/>
                  </a:cubicBezTo>
                  <a:cubicBezTo>
                    <a:pt x="123" y="112"/>
                    <a:pt x="123" y="112"/>
                    <a:pt x="123" y="112"/>
                  </a:cubicBezTo>
                  <a:cubicBezTo>
                    <a:pt x="131" y="112"/>
                    <a:pt x="131" y="112"/>
                    <a:pt x="131" y="112"/>
                  </a:cubicBezTo>
                  <a:cubicBezTo>
                    <a:pt x="131" y="54"/>
                    <a:pt x="131" y="54"/>
                    <a:pt x="131" y="54"/>
                  </a:cubicBezTo>
                  <a:cubicBezTo>
                    <a:pt x="136" y="50"/>
                    <a:pt x="139" y="46"/>
                    <a:pt x="142" y="42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209" y="187"/>
                    <a:pt x="209" y="187"/>
                    <a:pt x="209" y="187"/>
                  </a:cubicBezTo>
                  <a:cubicBezTo>
                    <a:pt x="186" y="195"/>
                    <a:pt x="186" y="195"/>
                    <a:pt x="186" y="195"/>
                  </a:cubicBezTo>
                  <a:cubicBezTo>
                    <a:pt x="169" y="140"/>
                    <a:pt x="169" y="140"/>
                    <a:pt x="169" y="140"/>
                  </a:cubicBezTo>
                  <a:lnTo>
                    <a:pt x="150" y="77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3677" y="1332"/>
              <a:ext cx="340" cy="518"/>
            </a:xfrm>
            <a:custGeom>
              <a:avLst/>
              <a:gdLst>
                <a:gd name="T0" fmla="*/ 144 w 144"/>
                <a:gd name="T1" fmla="*/ 219 h 219"/>
                <a:gd name="T2" fmla="*/ 124 w 144"/>
                <a:gd name="T3" fmla="*/ 106 h 219"/>
                <a:gd name="T4" fmla="*/ 120 w 144"/>
                <a:gd name="T5" fmla="*/ 79 h 219"/>
                <a:gd name="T6" fmla="*/ 128 w 144"/>
                <a:gd name="T7" fmla="*/ 0 h 219"/>
                <a:gd name="T8" fmla="*/ 104 w 144"/>
                <a:gd name="T9" fmla="*/ 0 h 219"/>
                <a:gd name="T10" fmla="*/ 104 w 144"/>
                <a:gd name="T11" fmla="*/ 6 h 219"/>
                <a:gd name="T12" fmla="*/ 72 w 144"/>
                <a:gd name="T13" fmla="*/ 26 h 219"/>
                <a:gd name="T14" fmla="*/ 41 w 144"/>
                <a:gd name="T15" fmla="*/ 6 h 219"/>
                <a:gd name="T16" fmla="*/ 41 w 144"/>
                <a:gd name="T17" fmla="*/ 0 h 219"/>
                <a:gd name="T18" fmla="*/ 18 w 144"/>
                <a:gd name="T19" fmla="*/ 0 h 219"/>
                <a:gd name="T20" fmla="*/ 26 w 144"/>
                <a:gd name="T21" fmla="*/ 80 h 219"/>
                <a:gd name="T22" fmla="*/ 0 w 144"/>
                <a:gd name="T23" fmla="*/ 219 h 219"/>
                <a:gd name="T24" fmla="*/ 144 w 144"/>
                <a:gd name="T25" fmla="*/ 219 h 219"/>
                <a:gd name="T26" fmla="*/ 33 w 144"/>
                <a:gd name="T27" fmla="*/ 8 h 219"/>
                <a:gd name="T28" fmla="*/ 72 w 144"/>
                <a:gd name="T29" fmla="*/ 34 h 219"/>
                <a:gd name="T30" fmla="*/ 112 w 144"/>
                <a:gd name="T31" fmla="*/ 8 h 219"/>
                <a:gd name="T32" fmla="*/ 119 w 144"/>
                <a:gd name="T33" fmla="*/ 8 h 219"/>
                <a:gd name="T34" fmla="*/ 112 w 144"/>
                <a:gd name="T35" fmla="*/ 75 h 219"/>
                <a:gd name="T36" fmla="*/ 34 w 144"/>
                <a:gd name="T37" fmla="*/ 75 h 219"/>
                <a:gd name="T38" fmla="*/ 27 w 144"/>
                <a:gd name="T39" fmla="*/ 8 h 219"/>
                <a:gd name="T40" fmla="*/ 33 w 144"/>
                <a:gd name="T41" fmla="*/ 8 h 219"/>
                <a:gd name="T42" fmla="*/ 29 w 144"/>
                <a:gd name="T43" fmla="*/ 115 h 219"/>
                <a:gd name="T44" fmla="*/ 117 w 144"/>
                <a:gd name="T45" fmla="*/ 115 h 219"/>
                <a:gd name="T46" fmla="*/ 135 w 144"/>
                <a:gd name="T47" fmla="*/ 211 h 219"/>
                <a:gd name="T48" fmla="*/ 10 w 144"/>
                <a:gd name="T49" fmla="*/ 211 h 219"/>
                <a:gd name="T50" fmla="*/ 29 w 144"/>
                <a:gd name="T51" fmla="*/ 11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4" h="219">
                  <a:moveTo>
                    <a:pt x="144" y="219"/>
                  </a:moveTo>
                  <a:cubicBezTo>
                    <a:pt x="144" y="219"/>
                    <a:pt x="131" y="147"/>
                    <a:pt x="124" y="106"/>
                  </a:cubicBezTo>
                  <a:cubicBezTo>
                    <a:pt x="122" y="92"/>
                    <a:pt x="120" y="82"/>
                    <a:pt x="120" y="79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18" y="0"/>
                    <a:pt x="104" y="0"/>
                    <a:pt x="104" y="0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17"/>
                    <a:pt x="83" y="26"/>
                    <a:pt x="72" y="26"/>
                  </a:cubicBezTo>
                  <a:cubicBezTo>
                    <a:pt x="61" y="26"/>
                    <a:pt x="41" y="17"/>
                    <a:pt x="41" y="6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27" y="0"/>
                    <a:pt x="18" y="0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91"/>
                    <a:pt x="0" y="219"/>
                    <a:pt x="0" y="219"/>
                  </a:cubicBezTo>
                  <a:lnTo>
                    <a:pt x="144" y="219"/>
                  </a:lnTo>
                  <a:close/>
                  <a:moveTo>
                    <a:pt x="33" y="8"/>
                  </a:moveTo>
                  <a:cubicBezTo>
                    <a:pt x="34" y="24"/>
                    <a:pt x="59" y="34"/>
                    <a:pt x="72" y="34"/>
                  </a:cubicBezTo>
                  <a:cubicBezTo>
                    <a:pt x="86" y="34"/>
                    <a:pt x="111" y="24"/>
                    <a:pt x="112" y="8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27" y="8"/>
                    <a:pt x="27" y="8"/>
                    <a:pt x="27" y="8"/>
                  </a:cubicBezTo>
                  <a:lnTo>
                    <a:pt x="33" y="8"/>
                  </a:lnTo>
                  <a:close/>
                  <a:moveTo>
                    <a:pt x="29" y="115"/>
                  </a:moveTo>
                  <a:cubicBezTo>
                    <a:pt x="117" y="115"/>
                    <a:pt x="117" y="115"/>
                    <a:pt x="117" y="115"/>
                  </a:cubicBezTo>
                  <a:cubicBezTo>
                    <a:pt x="123" y="146"/>
                    <a:pt x="131" y="189"/>
                    <a:pt x="135" y="211"/>
                  </a:cubicBezTo>
                  <a:cubicBezTo>
                    <a:pt x="10" y="211"/>
                    <a:pt x="10" y="211"/>
                    <a:pt x="10" y="211"/>
                  </a:cubicBezTo>
                  <a:cubicBezTo>
                    <a:pt x="14" y="189"/>
                    <a:pt x="23" y="146"/>
                    <a:pt x="29" y="11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4788" y="1332"/>
              <a:ext cx="343" cy="518"/>
            </a:xfrm>
            <a:custGeom>
              <a:avLst/>
              <a:gdLst>
                <a:gd name="T0" fmla="*/ 0 w 145"/>
                <a:gd name="T1" fmla="*/ 219 h 219"/>
                <a:gd name="T2" fmla="*/ 145 w 145"/>
                <a:gd name="T3" fmla="*/ 219 h 219"/>
                <a:gd name="T4" fmla="*/ 116 w 145"/>
                <a:gd name="T5" fmla="*/ 79 h 219"/>
                <a:gd name="T6" fmla="*/ 128 w 145"/>
                <a:gd name="T7" fmla="*/ 0 h 219"/>
                <a:gd name="T8" fmla="*/ 97 w 145"/>
                <a:gd name="T9" fmla="*/ 0 h 219"/>
                <a:gd name="T10" fmla="*/ 97 w 145"/>
                <a:gd name="T11" fmla="*/ 6 h 219"/>
                <a:gd name="T12" fmla="*/ 73 w 145"/>
                <a:gd name="T13" fmla="*/ 26 h 219"/>
                <a:gd name="T14" fmla="*/ 49 w 145"/>
                <a:gd name="T15" fmla="*/ 6 h 219"/>
                <a:gd name="T16" fmla="*/ 49 w 145"/>
                <a:gd name="T17" fmla="*/ 0 h 219"/>
                <a:gd name="T18" fmla="*/ 18 w 145"/>
                <a:gd name="T19" fmla="*/ 0 h 219"/>
                <a:gd name="T20" fmla="*/ 30 w 145"/>
                <a:gd name="T21" fmla="*/ 80 h 219"/>
                <a:gd name="T22" fmla="*/ 0 w 145"/>
                <a:gd name="T23" fmla="*/ 219 h 219"/>
                <a:gd name="T24" fmla="*/ 30 w 145"/>
                <a:gd name="T25" fmla="*/ 8 h 219"/>
                <a:gd name="T26" fmla="*/ 41 w 145"/>
                <a:gd name="T27" fmla="*/ 8 h 219"/>
                <a:gd name="T28" fmla="*/ 73 w 145"/>
                <a:gd name="T29" fmla="*/ 34 h 219"/>
                <a:gd name="T30" fmla="*/ 104 w 145"/>
                <a:gd name="T31" fmla="*/ 8 h 219"/>
                <a:gd name="T32" fmla="*/ 116 w 145"/>
                <a:gd name="T33" fmla="*/ 8 h 219"/>
                <a:gd name="T34" fmla="*/ 106 w 145"/>
                <a:gd name="T35" fmla="*/ 79 h 219"/>
                <a:gd name="T36" fmla="*/ 40 w 145"/>
                <a:gd name="T37" fmla="*/ 79 h 219"/>
                <a:gd name="T38" fmla="*/ 30 w 145"/>
                <a:gd name="T39" fmla="*/ 8 h 219"/>
                <a:gd name="T40" fmla="*/ 35 w 145"/>
                <a:gd name="T41" fmla="*/ 87 h 219"/>
                <a:gd name="T42" fmla="*/ 36 w 145"/>
                <a:gd name="T43" fmla="*/ 87 h 219"/>
                <a:gd name="T44" fmla="*/ 51 w 145"/>
                <a:gd name="T45" fmla="*/ 87 h 219"/>
                <a:gd name="T46" fmla="*/ 47 w 145"/>
                <a:gd name="T47" fmla="*/ 185 h 219"/>
                <a:gd name="T48" fmla="*/ 55 w 145"/>
                <a:gd name="T49" fmla="*/ 186 h 219"/>
                <a:gd name="T50" fmla="*/ 59 w 145"/>
                <a:gd name="T51" fmla="*/ 87 h 219"/>
                <a:gd name="T52" fmla="*/ 87 w 145"/>
                <a:gd name="T53" fmla="*/ 87 h 219"/>
                <a:gd name="T54" fmla="*/ 92 w 145"/>
                <a:gd name="T55" fmla="*/ 186 h 219"/>
                <a:gd name="T56" fmla="*/ 100 w 145"/>
                <a:gd name="T57" fmla="*/ 185 h 219"/>
                <a:gd name="T58" fmla="*/ 95 w 145"/>
                <a:gd name="T59" fmla="*/ 87 h 219"/>
                <a:gd name="T60" fmla="*/ 112 w 145"/>
                <a:gd name="T61" fmla="*/ 87 h 219"/>
                <a:gd name="T62" fmla="*/ 136 w 145"/>
                <a:gd name="T63" fmla="*/ 211 h 219"/>
                <a:gd name="T64" fmla="*/ 9 w 145"/>
                <a:gd name="T65" fmla="*/ 211 h 219"/>
                <a:gd name="T66" fmla="*/ 14 w 145"/>
                <a:gd name="T67" fmla="*/ 158 h 219"/>
                <a:gd name="T68" fmla="*/ 35 w 145"/>
                <a:gd name="T69" fmla="*/ 8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219">
                  <a:moveTo>
                    <a:pt x="0" y="219"/>
                  </a:moveTo>
                  <a:cubicBezTo>
                    <a:pt x="145" y="219"/>
                    <a:pt x="145" y="219"/>
                    <a:pt x="145" y="219"/>
                  </a:cubicBezTo>
                  <a:cubicBezTo>
                    <a:pt x="145" y="219"/>
                    <a:pt x="136" y="99"/>
                    <a:pt x="116" y="79"/>
                  </a:cubicBezTo>
                  <a:cubicBezTo>
                    <a:pt x="96" y="59"/>
                    <a:pt x="128" y="0"/>
                    <a:pt x="128" y="0"/>
                  </a:cubicBezTo>
                  <a:cubicBezTo>
                    <a:pt x="119" y="0"/>
                    <a:pt x="97" y="0"/>
                    <a:pt x="97" y="0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17"/>
                    <a:pt x="84" y="26"/>
                    <a:pt x="73" y="26"/>
                  </a:cubicBezTo>
                  <a:cubicBezTo>
                    <a:pt x="62" y="26"/>
                    <a:pt x="49" y="17"/>
                    <a:pt x="49" y="6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28" y="0"/>
                    <a:pt x="18" y="0"/>
                  </a:cubicBezTo>
                  <a:cubicBezTo>
                    <a:pt x="18" y="0"/>
                    <a:pt x="45" y="57"/>
                    <a:pt x="30" y="80"/>
                  </a:cubicBezTo>
                  <a:cubicBezTo>
                    <a:pt x="5" y="100"/>
                    <a:pt x="0" y="219"/>
                    <a:pt x="0" y="219"/>
                  </a:cubicBezTo>
                  <a:close/>
                  <a:moveTo>
                    <a:pt x="30" y="8"/>
                  </a:moveTo>
                  <a:cubicBezTo>
                    <a:pt x="41" y="8"/>
                    <a:pt x="41" y="8"/>
                    <a:pt x="41" y="8"/>
                  </a:cubicBezTo>
                  <a:cubicBezTo>
                    <a:pt x="42" y="23"/>
                    <a:pt x="58" y="34"/>
                    <a:pt x="73" y="34"/>
                  </a:cubicBezTo>
                  <a:cubicBezTo>
                    <a:pt x="87" y="34"/>
                    <a:pt x="103" y="23"/>
                    <a:pt x="104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07" y="26"/>
                    <a:pt x="96" y="59"/>
                    <a:pt x="106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7" y="58"/>
                    <a:pt x="37" y="25"/>
                    <a:pt x="30" y="8"/>
                  </a:cubicBezTo>
                  <a:close/>
                  <a:moveTo>
                    <a:pt x="35" y="87"/>
                  </a:moveTo>
                  <a:cubicBezTo>
                    <a:pt x="36" y="87"/>
                    <a:pt x="36" y="87"/>
                    <a:pt x="36" y="87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47" y="185"/>
                    <a:pt x="47" y="185"/>
                    <a:pt x="47" y="185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92" y="186"/>
                    <a:pt x="92" y="186"/>
                    <a:pt x="92" y="186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95" y="87"/>
                    <a:pt x="95" y="87"/>
                    <a:pt x="95" y="87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24" y="102"/>
                    <a:pt x="132" y="167"/>
                    <a:pt x="136" y="211"/>
                  </a:cubicBezTo>
                  <a:cubicBezTo>
                    <a:pt x="9" y="211"/>
                    <a:pt x="9" y="211"/>
                    <a:pt x="9" y="211"/>
                  </a:cubicBezTo>
                  <a:cubicBezTo>
                    <a:pt x="9" y="200"/>
                    <a:pt x="11" y="180"/>
                    <a:pt x="14" y="158"/>
                  </a:cubicBezTo>
                  <a:cubicBezTo>
                    <a:pt x="21" y="103"/>
                    <a:pt x="31" y="90"/>
                    <a:pt x="35" y="8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 noEditPoints="1"/>
            </p:cNvSpPr>
            <p:nvPr/>
          </p:nvSpPr>
          <p:spPr bwMode="auto">
            <a:xfrm>
              <a:off x="5975" y="1298"/>
              <a:ext cx="279" cy="540"/>
            </a:xfrm>
            <a:custGeom>
              <a:avLst/>
              <a:gdLst>
                <a:gd name="T0" fmla="*/ 0 w 118"/>
                <a:gd name="T1" fmla="*/ 0 h 228"/>
                <a:gd name="T2" fmla="*/ 17 w 118"/>
                <a:gd name="T3" fmla="*/ 228 h 228"/>
                <a:gd name="T4" fmla="*/ 104 w 118"/>
                <a:gd name="T5" fmla="*/ 228 h 228"/>
                <a:gd name="T6" fmla="*/ 118 w 118"/>
                <a:gd name="T7" fmla="*/ 0 h 228"/>
                <a:gd name="T8" fmla="*/ 0 w 118"/>
                <a:gd name="T9" fmla="*/ 0 h 228"/>
                <a:gd name="T10" fmla="*/ 8 w 118"/>
                <a:gd name="T11" fmla="*/ 8 h 228"/>
                <a:gd name="T12" fmla="*/ 25 w 118"/>
                <a:gd name="T13" fmla="*/ 8 h 228"/>
                <a:gd name="T14" fmla="*/ 25 w 118"/>
                <a:gd name="T15" fmla="*/ 31 h 228"/>
                <a:gd name="T16" fmla="*/ 11 w 118"/>
                <a:gd name="T17" fmla="*/ 49 h 228"/>
                <a:gd name="T18" fmla="*/ 8 w 118"/>
                <a:gd name="T19" fmla="*/ 8 h 228"/>
                <a:gd name="T20" fmla="*/ 24 w 118"/>
                <a:gd name="T21" fmla="*/ 220 h 228"/>
                <a:gd name="T22" fmla="*/ 23 w 118"/>
                <a:gd name="T23" fmla="*/ 205 h 228"/>
                <a:gd name="T24" fmla="*/ 55 w 118"/>
                <a:gd name="T25" fmla="*/ 206 h 228"/>
                <a:gd name="T26" fmla="*/ 55 w 118"/>
                <a:gd name="T27" fmla="*/ 220 h 228"/>
                <a:gd name="T28" fmla="*/ 24 w 118"/>
                <a:gd name="T29" fmla="*/ 220 h 228"/>
                <a:gd name="T30" fmla="*/ 97 w 118"/>
                <a:gd name="T31" fmla="*/ 220 h 228"/>
                <a:gd name="T32" fmla="*/ 67 w 118"/>
                <a:gd name="T33" fmla="*/ 220 h 228"/>
                <a:gd name="T34" fmla="*/ 66 w 118"/>
                <a:gd name="T35" fmla="*/ 206 h 228"/>
                <a:gd name="T36" fmla="*/ 98 w 118"/>
                <a:gd name="T37" fmla="*/ 205 h 228"/>
                <a:gd name="T38" fmla="*/ 97 w 118"/>
                <a:gd name="T39" fmla="*/ 220 h 228"/>
                <a:gd name="T40" fmla="*/ 98 w 118"/>
                <a:gd name="T41" fmla="*/ 197 h 228"/>
                <a:gd name="T42" fmla="*/ 66 w 118"/>
                <a:gd name="T43" fmla="*/ 198 h 228"/>
                <a:gd name="T44" fmla="*/ 64 w 118"/>
                <a:gd name="T45" fmla="*/ 51 h 228"/>
                <a:gd name="T46" fmla="*/ 56 w 118"/>
                <a:gd name="T47" fmla="*/ 51 h 228"/>
                <a:gd name="T48" fmla="*/ 55 w 118"/>
                <a:gd name="T49" fmla="*/ 198 h 228"/>
                <a:gd name="T50" fmla="*/ 22 w 118"/>
                <a:gd name="T51" fmla="*/ 197 h 228"/>
                <a:gd name="T52" fmla="*/ 12 w 118"/>
                <a:gd name="T53" fmla="*/ 58 h 228"/>
                <a:gd name="T54" fmla="*/ 33 w 118"/>
                <a:gd name="T55" fmla="*/ 31 h 228"/>
                <a:gd name="T56" fmla="*/ 33 w 118"/>
                <a:gd name="T57" fmla="*/ 8 h 228"/>
                <a:gd name="T58" fmla="*/ 87 w 118"/>
                <a:gd name="T59" fmla="*/ 8 h 228"/>
                <a:gd name="T60" fmla="*/ 87 w 118"/>
                <a:gd name="T61" fmla="*/ 31 h 228"/>
                <a:gd name="T62" fmla="*/ 107 w 118"/>
                <a:gd name="T63" fmla="*/ 58 h 228"/>
                <a:gd name="T64" fmla="*/ 98 w 118"/>
                <a:gd name="T65" fmla="*/ 197 h 228"/>
                <a:gd name="T66" fmla="*/ 95 w 118"/>
                <a:gd name="T67" fmla="*/ 31 h 228"/>
                <a:gd name="T68" fmla="*/ 95 w 118"/>
                <a:gd name="T69" fmla="*/ 8 h 228"/>
                <a:gd name="T70" fmla="*/ 110 w 118"/>
                <a:gd name="T71" fmla="*/ 8 h 228"/>
                <a:gd name="T72" fmla="*/ 107 w 118"/>
                <a:gd name="T73" fmla="*/ 49 h 228"/>
                <a:gd name="T74" fmla="*/ 95 w 118"/>
                <a:gd name="T75" fmla="*/ 3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8" h="228">
                  <a:moveTo>
                    <a:pt x="0" y="0"/>
                  </a:moveTo>
                  <a:cubicBezTo>
                    <a:pt x="17" y="228"/>
                    <a:pt x="17" y="228"/>
                    <a:pt x="17" y="228"/>
                  </a:cubicBezTo>
                  <a:cubicBezTo>
                    <a:pt x="104" y="228"/>
                    <a:pt x="104" y="228"/>
                    <a:pt x="104" y="228"/>
                  </a:cubicBezTo>
                  <a:cubicBezTo>
                    <a:pt x="118" y="0"/>
                    <a:pt x="118" y="0"/>
                    <a:pt x="118" y="0"/>
                  </a:cubicBezTo>
                  <a:lnTo>
                    <a:pt x="0" y="0"/>
                  </a:lnTo>
                  <a:close/>
                  <a:moveTo>
                    <a:pt x="8" y="8"/>
                  </a:moveTo>
                  <a:cubicBezTo>
                    <a:pt x="25" y="8"/>
                    <a:pt x="25" y="8"/>
                    <a:pt x="25" y="8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41"/>
                    <a:pt x="16" y="47"/>
                    <a:pt x="11" y="49"/>
                  </a:cubicBezTo>
                  <a:lnTo>
                    <a:pt x="8" y="8"/>
                  </a:lnTo>
                  <a:close/>
                  <a:moveTo>
                    <a:pt x="24" y="220"/>
                  </a:moveTo>
                  <a:cubicBezTo>
                    <a:pt x="23" y="205"/>
                    <a:pt x="23" y="205"/>
                    <a:pt x="23" y="205"/>
                  </a:cubicBezTo>
                  <a:cubicBezTo>
                    <a:pt x="55" y="206"/>
                    <a:pt x="55" y="206"/>
                    <a:pt x="55" y="206"/>
                  </a:cubicBezTo>
                  <a:cubicBezTo>
                    <a:pt x="55" y="220"/>
                    <a:pt x="55" y="220"/>
                    <a:pt x="55" y="220"/>
                  </a:cubicBezTo>
                  <a:lnTo>
                    <a:pt x="24" y="220"/>
                  </a:lnTo>
                  <a:close/>
                  <a:moveTo>
                    <a:pt x="97" y="220"/>
                  </a:moveTo>
                  <a:cubicBezTo>
                    <a:pt x="67" y="220"/>
                    <a:pt x="67" y="220"/>
                    <a:pt x="67" y="220"/>
                  </a:cubicBezTo>
                  <a:cubicBezTo>
                    <a:pt x="66" y="206"/>
                    <a:pt x="66" y="206"/>
                    <a:pt x="66" y="206"/>
                  </a:cubicBezTo>
                  <a:cubicBezTo>
                    <a:pt x="98" y="205"/>
                    <a:pt x="98" y="205"/>
                    <a:pt x="98" y="205"/>
                  </a:cubicBezTo>
                  <a:lnTo>
                    <a:pt x="97" y="220"/>
                  </a:lnTo>
                  <a:close/>
                  <a:moveTo>
                    <a:pt x="98" y="197"/>
                  </a:moveTo>
                  <a:cubicBezTo>
                    <a:pt x="66" y="198"/>
                    <a:pt x="66" y="198"/>
                    <a:pt x="66" y="198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5" y="198"/>
                    <a:pt x="55" y="198"/>
                    <a:pt x="55" y="198"/>
                  </a:cubicBezTo>
                  <a:cubicBezTo>
                    <a:pt x="22" y="197"/>
                    <a:pt x="22" y="197"/>
                    <a:pt x="22" y="197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6" y="56"/>
                    <a:pt x="33" y="48"/>
                    <a:pt x="33" y="31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47"/>
                    <a:pt x="102" y="56"/>
                    <a:pt x="107" y="58"/>
                  </a:cubicBezTo>
                  <a:lnTo>
                    <a:pt x="98" y="197"/>
                  </a:lnTo>
                  <a:close/>
                  <a:moveTo>
                    <a:pt x="95" y="31"/>
                  </a:moveTo>
                  <a:cubicBezTo>
                    <a:pt x="95" y="8"/>
                    <a:pt x="95" y="8"/>
                    <a:pt x="95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02" y="46"/>
                    <a:pt x="95" y="40"/>
                    <a:pt x="95" y="3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 noEditPoints="1"/>
            </p:cNvSpPr>
            <p:nvPr/>
          </p:nvSpPr>
          <p:spPr bwMode="auto">
            <a:xfrm>
              <a:off x="7001" y="1308"/>
              <a:ext cx="522" cy="521"/>
            </a:xfrm>
            <a:custGeom>
              <a:avLst/>
              <a:gdLst>
                <a:gd name="T0" fmla="*/ 480 w 522"/>
                <a:gd name="T1" fmla="*/ 0 h 521"/>
                <a:gd name="T2" fmla="*/ 45 w 522"/>
                <a:gd name="T3" fmla="*/ 0 h 521"/>
                <a:gd name="T4" fmla="*/ 0 w 522"/>
                <a:gd name="T5" fmla="*/ 492 h 521"/>
                <a:gd name="T6" fmla="*/ 224 w 522"/>
                <a:gd name="T7" fmla="*/ 521 h 521"/>
                <a:gd name="T8" fmla="*/ 260 w 522"/>
                <a:gd name="T9" fmla="*/ 336 h 521"/>
                <a:gd name="T10" fmla="*/ 305 w 522"/>
                <a:gd name="T11" fmla="*/ 516 h 521"/>
                <a:gd name="T12" fmla="*/ 522 w 522"/>
                <a:gd name="T13" fmla="*/ 483 h 521"/>
                <a:gd name="T14" fmla="*/ 480 w 522"/>
                <a:gd name="T15" fmla="*/ 0 h 521"/>
                <a:gd name="T16" fmla="*/ 61 w 522"/>
                <a:gd name="T17" fmla="*/ 19 h 521"/>
                <a:gd name="T18" fmla="*/ 461 w 522"/>
                <a:gd name="T19" fmla="*/ 19 h 521"/>
                <a:gd name="T20" fmla="*/ 466 w 522"/>
                <a:gd name="T21" fmla="*/ 61 h 521"/>
                <a:gd name="T22" fmla="*/ 57 w 522"/>
                <a:gd name="T23" fmla="*/ 61 h 521"/>
                <a:gd name="T24" fmla="*/ 61 w 522"/>
                <a:gd name="T25" fmla="*/ 19 h 521"/>
                <a:gd name="T26" fmla="*/ 279 w 522"/>
                <a:gd name="T27" fmla="*/ 331 h 521"/>
                <a:gd name="T28" fmla="*/ 258 w 522"/>
                <a:gd name="T29" fmla="*/ 248 h 521"/>
                <a:gd name="T30" fmla="*/ 241 w 522"/>
                <a:gd name="T31" fmla="*/ 331 h 521"/>
                <a:gd name="T32" fmla="*/ 208 w 522"/>
                <a:gd name="T33" fmla="*/ 499 h 521"/>
                <a:gd name="T34" fmla="*/ 21 w 522"/>
                <a:gd name="T35" fmla="*/ 476 h 521"/>
                <a:gd name="T36" fmla="*/ 57 w 522"/>
                <a:gd name="T37" fmla="*/ 80 h 521"/>
                <a:gd name="T38" fmla="*/ 57 w 522"/>
                <a:gd name="T39" fmla="*/ 80 h 521"/>
                <a:gd name="T40" fmla="*/ 468 w 522"/>
                <a:gd name="T41" fmla="*/ 80 h 521"/>
                <a:gd name="T42" fmla="*/ 501 w 522"/>
                <a:gd name="T43" fmla="*/ 466 h 521"/>
                <a:gd name="T44" fmla="*/ 319 w 522"/>
                <a:gd name="T45" fmla="*/ 495 h 521"/>
                <a:gd name="T46" fmla="*/ 279 w 522"/>
                <a:gd name="T47" fmla="*/ 331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2" h="521">
                  <a:moveTo>
                    <a:pt x="480" y="0"/>
                  </a:moveTo>
                  <a:lnTo>
                    <a:pt x="45" y="0"/>
                  </a:lnTo>
                  <a:lnTo>
                    <a:pt x="0" y="492"/>
                  </a:lnTo>
                  <a:lnTo>
                    <a:pt x="224" y="521"/>
                  </a:lnTo>
                  <a:lnTo>
                    <a:pt x="260" y="336"/>
                  </a:lnTo>
                  <a:lnTo>
                    <a:pt x="305" y="516"/>
                  </a:lnTo>
                  <a:lnTo>
                    <a:pt x="522" y="483"/>
                  </a:lnTo>
                  <a:lnTo>
                    <a:pt x="480" y="0"/>
                  </a:lnTo>
                  <a:close/>
                  <a:moveTo>
                    <a:pt x="61" y="19"/>
                  </a:moveTo>
                  <a:lnTo>
                    <a:pt x="461" y="19"/>
                  </a:lnTo>
                  <a:lnTo>
                    <a:pt x="466" y="61"/>
                  </a:lnTo>
                  <a:lnTo>
                    <a:pt x="57" y="61"/>
                  </a:lnTo>
                  <a:lnTo>
                    <a:pt x="61" y="19"/>
                  </a:lnTo>
                  <a:close/>
                  <a:moveTo>
                    <a:pt x="279" y="331"/>
                  </a:moveTo>
                  <a:lnTo>
                    <a:pt x="258" y="248"/>
                  </a:lnTo>
                  <a:lnTo>
                    <a:pt x="241" y="331"/>
                  </a:lnTo>
                  <a:lnTo>
                    <a:pt x="208" y="499"/>
                  </a:lnTo>
                  <a:lnTo>
                    <a:pt x="21" y="476"/>
                  </a:lnTo>
                  <a:lnTo>
                    <a:pt x="57" y="80"/>
                  </a:lnTo>
                  <a:lnTo>
                    <a:pt x="57" y="80"/>
                  </a:lnTo>
                  <a:lnTo>
                    <a:pt x="468" y="80"/>
                  </a:lnTo>
                  <a:lnTo>
                    <a:pt x="501" y="466"/>
                  </a:lnTo>
                  <a:lnTo>
                    <a:pt x="319" y="495"/>
                  </a:lnTo>
                  <a:lnTo>
                    <a:pt x="279" y="33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178" y="2536"/>
              <a:ext cx="520" cy="351"/>
            </a:xfrm>
            <a:custGeom>
              <a:avLst/>
              <a:gdLst>
                <a:gd name="T0" fmla="*/ 216 w 220"/>
                <a:gd name="T1" fmla="*/ 82 h 148"/>
                <a:gd name="T2" fmla="*/ 170 w 220"/>
                <a:gd name="T3" fmla="*/ 2 h 148"/>
                <a:gd name="T4" fmla="*/ 136 w 220"/>
                <a:gd name="T5" fmla="*/ 2 h 148"/>
                <a:gd name="T6" fmla="*/ 136 w 220"/>
                <a:gd name="T7" fmla="*/ 10 h 148"/>
                <a:gd name="T8" fmla="*/ 165 w 220"/>
                <a:gd name="T9" fmla="*/ 10 h 148"/>
                <a:gd name="T10" fmla="*/ 206 w 220"/>
                <a:gd name="T11" fmla="*/ 82 h 148"/>
                <a:gd name="T12" fmla="*/ 14 w 220"/>
                <a:gd name="T13" fmla="*/ 82 h 148"/>
                <a:gd name="T14" fmla="*/ 56 w 220"/>
                <a:gd name="T15" fmla="*/ 8 h 148"/>
                <a:gd name="T16" fmla="*/ 85 w 220"/>
                <a:gd name="T17" fmla="*/ 8 h 148"/>
                <a:gd name="T18" fmla="*/ 85 w 220"/>
                <a:gd name="T19" fmla="*/ 0 h 148"/>
                <a:gd name="T20" fmla="*/ 52 w 220"/>
                <a:gd name="T21" fmla="*/ 0 h 148"/>
                <a:gd name="T22" fmla="*/ 5 w 220"/>
                <a:gd name="T23" fmla="*/ 82 h 148"/>
                <a:gd name="T24" fmla="*/ 0 w 220"/>
                <a:gd name="T25" fmla="*/ 82 h 148"/>
                <a:gd name="T26" fmla="*/ 0 w 220"/>
                <a:gd name="T27" fmla="*/ 90 h 148"/>
                <a:gd name="T28" fmla="*/ 5 w 220"/>
                <a:gd name="T29" fmla="*/ 94 h 148"/>
                <a:gd name="T30" fmla="*/ 5 w 220"/>
                <a:gd name="T31" fmla="*/ 124 h 148"/>
                <a:gd name="T32" fmla="*/ 29 w 220"/>
                <a:gd name="T33" fmla="*/ 148 h 148"/>
                <a:gd name="T34" fmla="*/ 83 w 220"/>
                <a:gd name="T35" fmla="*/ 148 h 148"/>
                <a:gd name="T36" fmla="*/ 107 w 220"/>
                <a:gd name="T37" fmla="*/ 124 h 148"/>
                <a:gd name="T38" fmla="*/ 107 w 220"/>
                <a:gd name="T39" fmla="*/ 114 h 148"/>
                <a:gd name="T40" fmla="*/ 113 w 220"/>
                <a:gd name="T41" fmla="*/ 114 h 148"/>
                <a:gd name="T42" fmla="*/ 113 w 220"/>
                <a:gd name="T43" fmla="*/ 124 h 148"/>
                <a:gd name="T44" fmla="*/ 137 w 220"/>
                <a:gd name="T45" fmla="*/ 148 h 148"/>
                <a:gd name="T46" fmla="*/ 191 w 220"/>
                <a:gd name="T47" fmla="*/ 148 h 148"/>
                <a:gd name="T48" fmla="*/ 215 w 220"/>
                <a:gd name="T49" fmla="*/ 124 h 148"/>
                <a:gd name="T50" fmla="*/ 215 w 220"/>
                <a:gd name="T51" fmla="*/ 94 h 148"/>
                <a:gd name="T52" fmla="*/ 220 w 220"/>
                <a:gd name="T53" fmla="*/ 90 h 148"/>
                <a:gd name="T54" fmla="*/ 220 w 220"/>
                <a:gd name="T55" fmla="*/ 82 h 148"/>
                <a:gd name="T56" fmla="*/ 216 w 220"/>
                <a:gd name="T57" fmla="*/ 82 h 148"/>
                <a:gd name="T58" fmla="*/ 99 w 220"/>
                <a:gd name="T59" fmla="*/ 124 h 148"/>
                <a:gd name="T60" fmla="*/ 83 w 220"/>
                <a:gd name="T61" fmla="*/ 140 h 148"/>
                <a:gd name="T62" fmla="*/ 29 w 220"/>
                <a:gd name="T63" fmla="*/ 140 h 148"/>
                <a:gd name="T64" fmla="*/ 13 w 220"/>
                <a:gd name="T65" fmla="*/ 124 h 148"/>
                <a:gd name="T66" fmla="*/ 13 w 220"/>
                <a:gd name="T67" fmla="*/ 94 h 148"/>
                <a:gd name="T68" fmla="*/ 14 w 220"/>
                <a:gd name="T69" fmla="*/ 90 h 148"/>
                <a:gd name="T70" fmla="*/ 98 w 220"/>
                <a:gd name="T71" fmla="*/ 90 h 148"/>
                <a:gd name="T72" fmla="*/ 99 w 220"/>
                <a:gd name="T73" fmla="*/ 94 h 148"/>
                <a:gd name="T74" fmla="*/ 99 w 220"/>
                <a:gd name="T75" fmla="*/ 124 h 148"/>
                <a:gd name="T76" fmla="*/ 207 w 220"/>
                <a:gd name="T77" fmla="*/ 124 h 148"/>
                <a:gd name="T78" fmla="*/ 191 w 220"/>
                <a:gd name="T79" fmla="*/ 140 h 148"/>
                <a:gd name="T80" fmla="*/ 137 w 220"/>
                <a:gd name="T81" fmla="*/ 140 h 148"/>
                <a:gd name="T82" fmla="*/ 121 w 220"/>
                <a:gd name="T83" fmla="*/ 124 h 148"/>
                <a:gd name="T84" fmla="*/ 121 w 220"/>
                <a:gd name="T85" fmla="*/ 94 h 148"/>
                <a:gd name="T86" fmla="*/ 122 w 220"/>
                <a:gd name="T87" fmla="*/ 90 h 148"/>
                <a:gd name="T88" fmla="*/ 206 w 220"/>
                <a:gd name="T89" fmla="*/ 90 h 148"/>
                <a:gd name="T90" fmla="*/ 207 w 220"/>
                <a:gd name="T91" fmla="*/ 94 h 148"/>
                <a:gd name="T92" fmla="*/ 207 w 220"/>
                <a:gd name="T93" fmla="*/ 12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0" h="148">
                  <a:moveTo>
                    <a:pt x="216" y="82"/>
                  </a:moveTo>
                  <a:cubicBezTo>
                    <a:pt x="170" y="2"/>
                    <a:pt x="170" y="2"/>
                    <a:pt x="170" y="2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65" y="10"/>
                    <a:pt x="165" y="10"/>
                    <a:pt x="165" y="10"/>
                  </a:cubicBezTo>
                  <a:cubicBezTo>
                    <a:pt x="206" y="82"/>
                    <a:pt x="206" y="82"/>
                    <a:pt x="206" y="82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5" y="93"/>
                    <a:pt x="5" y="94"/>
                  </a:cubicBezTo>
                  <a:cubicBezTo>
                    <a:pt x="5" y="124"/>
                    <a:pt x="5" y="124"/>
                    <a:pt x="5" y="124"/>
                  </a:cubicBezTo>
                  <a:cubicBezTo>
                    <a:pt x="5" y="138"/>
                    <a:pt x="16" y="148"/>
                    <a:pt x="29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96" y="148"/>
                    <a:pt x="107" y="138"/>
                    <a:pt x="107" y="124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13" y="114"/>
                    <a:pt x="113" y="114"/>
                    <a:pt x="113" y="114"/>
                  </a:cubicBezTo>
                  <a:cubicBezTo>
                    <a:pt x="113" y="124"/>
                    <a:pt x="113" y="124"/>
                    <a:pt x="113" y="124"/>
                  </a:cubicBezTo>
                  <a:cubicBezTo>
                    <a:pt x="113" y="138"/>
                    <a:pt x="124" y="148"/>
                    <a:pt x="137" y="148"/>
                  </a:cubicBezTo>
                  <a:cubicBezTo>
                    <a:pt x="191" y="148"/>
                    <a:pt x="191" y="148"/>
                    <a:pt x="191" y="148"/>
                  </a:cubicBezTo>
                  <a:cubicBezTo>
                    <a:pt x="204" y="148"/>
                    <a:pt x="215" y="138"/>
                    <a:pt x="215" y="124"/>
                  </a:cubicBezTo>
                  <a:cubicBezTo>
                    <a:pt x="215" y="94"/>
                    <a:pt x="215" y="94"/>
                    <a:pt x="215" y="94"/>
                  </a:cubicBezTo>
                  <a:cubicBezTo>
                    <a:pt x="215" y="93"/>
                    <a:pt x="220" y="90"/>
                    <a:pt x="220" y="90"/>
                  </a:cubicBezTo>
                  <a:cubicBezTo>
                    <a:pt x="220" y="82"/>
                    <a:pt x="220" y="82"/>
                    <a:pt x="220" y="82"/>
                  </a:cubicBezTo>
                  <a:lnTo>
                    <a:pt x="216" y="82"/>
                  </a:lnTo>
                  <a:close/>
                  <a:moveTo>
                    <a:pt x="99" y="124"/>
                  </a:moveTo>
                  <a:cubicBezTo>
                    <a:pt x="99" y="133"/>
                    <a:pt x="92" y="140"/>
                    <a:pt x="83" y="140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0" y="140"/>
                    <a:pt x="13" y="133"/>
                    <a:pt x="13" y="12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3"/>
                    <a:pt x="13" y="91"/>
                    <a:pt x="14" y="90"/>
                  </a:cubicBezTo>
                  <a:cubicBezTo>
                    <a:pt x="98" y="90"/>
                    <a:pt x="98" y="90"/>
                    <a:pt x="98" y="90"/>
                  </a:cubicBezTo>
                  <a:cubicBezTo>
                    <a:pt x="99" y="91"/>
                    <a:pt x="99" y="93"/>
                    <a:pt x="99" y="94"/>
                  </a:cubicBezTo>
                  <a:lnTo>
                    <a:pt x="99" y="124"/>
                  </a:lnTo>
                  <a:close/>
                  <a:moveTo>
                    <a:pt x="207" y="124"/>
                  </a:moveTo>
                  <a:cubicBezTo>
                    <a:pt x="207" y="133"/>
                    <a:pt x="200" y="140"/>
                    <a:pt x="191" y="140"/>
                  </a:cubicBezTo>
                  <a:cubicBezTo>
                    <a:pt x="137" y="140"/>
                    <a:pt x="137" y="140"/>
                    <a:pt x="137" y="140"/>
                  </a:cubicBezTo>
                  <a:cubicBezTo>
                    <a:pt x="128" y="140"/>
                    <a:pt x="121" y="133"/>
                    <a:pt x="121" y="124"/>
                  </a:cubicBezTo>
                  <a:cubicBezTo>
                    <a:pt x="121" y="94"/>
                    <a:pt x="121" y="94"/>
                    <a:pt x="121" y="94"/>
                  </a:cubicBezTo>
                  <a:cubicBezTo>
                    <a:pt x="121" y="93"/>
                    <a:pt x="121" y="91"/>
                    <a:pt x="122" y="90"/>
                  </a:cubicBezTo>
                  <a:cubicBezTo>
                    <a:pt x="206" y="90"/>
                    <a:pt x="206" y="90"/>
                    <a:pt x="206" y="90"/>
                  </a:cubicBezTo>
                  <a:cubicBezTo>
                    <a:pt x="207" y="91"/>
                    <a:pt x="207" y="93"/>
                    <a:pt x="207" y="94"/>
                  </a:cubicBezTo>
                  <a:lnTo>
                    <a:pt x="207" y="12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1320" y="2534"/>
              <a:ext cx="520" cy="355"/>
            </a:xfrm>
            <a:custGeom>
              <a:avLst/>
              <a:gdLst>
                <a:gd name="T0" fmla="*/ 215 w 220"/>
                <a:gd name="T1" fmla="*/ 80 h 150"/>
                <a:gd name="T2" fmla="*/ 170 w 220"/>
                <a:gd name="T3" fmla="*/ 2 h 150"/>
                <a:gd name="T4" fmla="*/ 136 w 220"/>
                <a:gd name="T5" fmla="*/ 2 h 150"/>
                <a:gd name="T6" fmla="*/ 136 w 220"/>
                <a:gd name="T7" fmla="*/ 10 h 150"/>
                <a:gd name="T8" fmla="*/ 165 w 220"/>
                <a:gd name="T9" fmla="*/ 10 h 150"/>
                <a:gd name="T10" fmla="*/ 206 w 220"/>
                <a:gd name="T11" fmla="*/ 80 h 150"/>
                <a:gd name="T12" fmla="*/ 15 w 220"/>
                <a:gd name="T13" fmla="*/ 80 h 150"/>
                <a:gd name="T14" fmla="*/ 57 w 220"/>
                <a:gd name="T15" fmla="*/ 8 h 150"/>
                <a:gd name="T16" fmla="*/ 86 w 220"/>
                <a:gd name="T17" fmla="*/ 8 h 150"/>
                <a:gd name="T18" fmla="*/ 86 w 220"/>
                <a:gd name="T19" fmla="*/ 0 h 150"/>
                <a:gd name="T20" fmla="*/ 52 w 220"/>
                <a:gd name="T21" fmla="*/ 0 h 150"/>
                <a:gd name="T22" fmla="*/ 6 w 220"/>
                <a:gd name="T23" fmla="*/ 80 h 150"/>
                <a:gd name="T24" fmla="*/ 0 w 220"/>
                <a:gd name="T25" fmla="*/ 80 h 150"/>
                <a:gd name="T26" fmla="*/ 0 w 220"/>
                <a:gd name="T27" fmla="*/ 88 h 150"/>
                <a:gd name="T28" fmla="*/ 8 w 220"/>
                <a:gd name="T29" fmla="*/ 88 h 150"/>
                <a:gd name="T30" fmla="*/ 58 w 220"/>
                <a:gd name="T31" fmla="*/ 150 h 150"/>
                <a:gd name="T32" fmla="*/ 100 w 220"/>
                <a:gd name="T33" fmla="*/ 115 h 150"/>
                <a:gd name="T34" fmla="*/ 121 w 220"/>
                <a:gd name="T35" fmla="*/ 115 h 150"/>
                <a:gd name="T36" fmla="*/ 164 w 220"/>
                <a:gd name="T37" fmla="*/ 150 h 150"/>
                <a:gd name="T38" fmla="*/ 213 w 220"/>
                <a:gd name="T39" fmla="*/ 88 h 150"/>
                <a:gd name="T40" fmla="*/ 220 w 220"/>
                <a:gd name="T41" fmla="*/ 88 h 150"/>
                <a:gd name="T42" fmla="*/ 220 w 220"/>
                <a:gd name="T43" fmla="*/ 80 h 150"/>
                <a:gd name="T44" fmla="*/ 215 w 220"/>
                <a:gd name="T45" fmla="*/ 80 h 150"/>
                <a:gd name="T46" fmla="*/ 86 w 220"/>
                <a:gd name="T47" fmla="*/ 124 h 150"/>
                <a:gd name="T48" fmla="*/ 58 w 220"/>
                <a:gd name="T49" fmla="*/ 142 h 150"/>
                <a:gd name="T50" fmla="*/ 29 w 220"/>
                <a:gd name="T51" fmla="*/ 124 h 150"/>
                <a:gd name="T52" fmla="*/ 17 w 220"/>
                <a:gd name="T53" fmla="*/ 88 h 150"/>
                <a:gd name="T54" fmla="*/ 99 w 220"/>
                <a:gd name="T55" fmla="*/ 88 h 150"/>
                <a:gd name="T56" fmla="*/ 86 w 220"/>
                <a:gd name="T57" fmla="*/ 124 h 150"/>
                <a:gd name="T58" fmla="*/ 104 w 220"/>
                <a:gd name="T59" fmla="*/ 107 h 150"/>
                <a:gd name="T60" fmla="*/ 107 w 220"/>
                <a:gd name="T61" fmla="*/ 88 h 150"/>
                <a:gd name="T62" fmla="*/ 114 w 220"/>
                <a:gd name="T63" fmla="*/ 88 h 150"/>
                <a:gd name="T64" fmla="*/ 118 w 220"/>
                <a:gd name="T65" fmla="*/ 107 h 150"/>
                <a:gd name="T66" fmla="*/ 104 w 220"/>
                <a:gd name="T67" fmla="*/ 107 h 150"/>
                <a:gd name="T68" fmla="*/ 192 w 220"/>
                <a:gd name="T69" fmla="*/ 124 h 150"/>
                <a:gd name="T70" fmla="*/ 164 w 220"/>
                <a:gd name="T71" fmla="*/ 142 h 150"/>
                <a:gd name="T72" fmla="*/ 135 w 220"/>
                <a:gd name="T73" fmla="*/ 124 h 150"/>
                <a:gd name="T74" fmla="*/ 122 w 220"/>
                <a:gd name="T75" fmla="*/ 88 h 150"/>
                <a:gd name="T76" fmla="*/ 205 w 220"/>
                <a:gd name="T77" fmla="*/ 88 h 150"/>
                <a:gd name="T78" fmla="*/ 192 w 220"/>
                <a:gd name="T79" fmla="*/ 12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0" h="150">
                  <a:moveTo>
                    <a:pt x="215" y="80"/>
                  </a:moveTo>
                  <a:cubicBezTo>
                    <a:pt x="170" y="2"/>
                    <a:pt x="170" y="2"/>
                    <a:pt x="170" y="2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65" y="10"/>
                    <a:pt x="165" y="10"/>
                    <a:pt x="165" y="10"/>
                  </a:cubicBezTo>
                  <a:cubicBezTo>
                    <a:pt x="206" y="80"/>
                    <a:pt x="206" y="80"/>
                    <a:pt x="206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10" y="117"/>
                    <a:pt x="32" y="150"/>
                    <a:pt x="58" y="150"/>
                  </a:cubicBezTo>
                  <a:cubicBezTo>
                    <a:pt x="76" y="150"/>
                    <a:pt x="92" y="135"/>
                    <a:pt x="100" y="115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30" y="135"/>
                    <a:pt x="146" y="150"/>
                    <a:pt x="164" y="150"/>
                  </a:cubicBezTo>
                  <a:cubicBezTo>
                    <a:pt x="190" y="150"/>
                    <a:pt x="211" y="117"/>
                    <a:pt x="213" y="88"/>
                  </a:cubicBezTo>
                  <a:cubicBezTo>
                    <a:pt x="220" y="88"/>
                    <a:pt x="220" y="88"/>
                    <a:pt x="220" y="88"/>
                  </a:cubicBezTo>
                  <a:cubicBezTo>
                    <a:pt x="220" y="80"/>
                    <a:pt x="220" y="80"/>
                    <a:pt x="220" y="80"/>
                  </a:cubicBezTo>
                  <a:lnTo>
                    <a:pt x="215" y="80"/>
                  </a:lnTo>
                  <a:close/>
                  <a:moveTo>
                    <a:pt x="86" y="124"/>
                  </a:moveTo>
                  <a:cubicBezTo>
                    <a:pt x="78" y="136"/>
                    <a:pt x="68" y="142"/>
                    <a:pt x="58" y="142"/>
                  </a:cubicBezTo>
                  <a:cubicBezTo>
                    <a:pt x="48" y="142"/>
                    <a:pt x="38" y="136"/>
                    <a:pt x="29" y="124"/>
                  </a:cubicBezTo>
                  <a:cubicBezTo>
                    <a:pt x="22" y="113"/>
                    <a:pt x="17" y="100"/>
                    <a:pt x="17" y="88"/>
                  </a:cubicBezTo>
                  <a:cubicBezTo>
                    <a:pt x="99" y="88"/>
                    <a:pt x="99" y="88"/>
                    <a:pt x="99" y="88"/>
                  </a:cubicBezTo>
                  <a:cubicBezTo>
                    <a:pt x="98" y="100"/>
                    <a:pt x="94" y="113"/>
                    <a:pt x="86" y="124"/>
                  </a:cubicBezTo>
                  <a:close/>
                  <a:moveTo>
                    <a:pt x="104" y="107"/>
                  </a:moveTo>
                  <a:cubicBezTo>
                    <a:pt x="106" y="101"/>
                    <a:pt x="107" y="95"/>
                    <a:pt x="107" y="88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15" y="95"/>
                    <a:pt x="116" y="101"/>
                    <a:pt x="118" y="107"/>
                  </a:cubicBezTo>
                  <a:lnTo>
                    <a:pt x="104" y="107"/>
                  </a:lnTo>
                  <a:close/>
                  <a:moveTo>
                    <a:pt x="192" y="124"/>
                  </a:moveTo>
                  <a:cubicBezTo>
                    <a:pt x="184" y="136"/>
                    <a:pt x="174" y="142"/>
                    <a:pt x="164" y="142"/>
                  </a:cubicBezTo>
                  <a:cubicBezTo>
                    <a:pt x="154" y="142"/>
                    <a:pt x="143" y="136"/>
                    <a:pt x="135" y="124"/>
                  </a:cubicBezTo>
                  <a:cubicBezTo>
                    <a:pt x="128" y="113"/>
                    <a:pt x="123" y="100"/>
                    <a:pt x="122" y="88"/>
                  </a:cubicBezTo>
                  <a:cubicBezTo>
                    <a:pt x="205" y="88"/>
                    <a:pt x="205" y="88"/>
                    <a:pt x="205" y="88"/>
                  </a:cubicBezTo>
                  <a:cubicBezTo>
                    <a:pt x="204" y="100"/>
                    <a:pt x="200" y="113"/>
                    <a:pt x="192" y="1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2448" y="2657"/>
              <a:ext cx="520" cy="204"/>
            </a:xfrm>
            <a:custGeom>
              <a:avLst/>
              <a:gdLst>
                <a:gd name="T0" fmla="*/ 209 w 220"/>
                <a:gd name="T1" fmla="*/ 20 h 86"/>
                <a:gd name="T2" fmla="*/ 203 w 220"/>
                <a:gd name="T3" fmla="*/ 8 h 86"/>
                <a:gd name="T4" fmla="*/ 183 w 220"/>
                <a:gd name="T5" fmla="*/ 0 h 86"/>
                <a:gd name="T6" fmla="*/ 164 w 220"/>
                <a:gd name="T7" fmla="*/ 8 h 86"/>
                <a:gd name="T8" fmla="*/ 163 w 220"/>
                <a:gd name="T9" fmla="*/ 9 h 86"/>
                <a:gd name="T10" fmla="*/ 144 w 220"/>
                <a:gd name="T11" fmla="*/ 1 h 86"/>
                <a:gd name="T12" fmla="*/ 125 w 220"/>
                <a:gd name="T13" fmla="*/ 8 h 86"/>
                <a:gd name="T14" fmla="*/ 117 w 220"/>
                <a:gd name="T15" fmla="*/ 24 h 86"/>
                <a:gd name="T16" fmla="*/ 104 w 220"/>
                <a:gd name="T17" fmla="*/ 24 h 86"/>
                <a:gd name="T18" fmla="*/ 97 w 220"/>
                <a:gd name="T19" fmla="*/ 8 h 86"/>
                <a:gd name="T20" fmla="*/ 77 w 220"/>
                <a:gd name="T21" fmla="*/ 0 h 86"/>
                <a:gd name="T22" fmla="*/ 58 w 220"/>
                <a:gd name="T23" fmla="*/ 8 h 86"/>
                <a:gd name="T24" fmla="*/ 57 w 220"/>
                <a:gd name="T25" fmla="*/ 9 h 86"/>
                <a:gd name="T26" fmla="*/ 38 w 220"/>
                <a:gd name="T27" fmla="*/ 1 h 86"/>
                <a:gd name="T28" fmla="*/ 19 w 220"/>
                <a:gd name="T29" fmla="*/ 8 h 86"/>
                <a:gd name="T30" fmla="*/ 12 w 220"/>
                <a:gd name="T31" fmla="*/ 20 h 86"/>
                <a:gd name="T32" fmla="*/ 0 w 220"/>
                <a:gd name="T33" fmla="*/ 20 h 86"/>
                <a:gd name="T34" fmla="*/ 0 w 220"/>
                <a:gd name="T35" fmla="*/ 28 h 86"/>
                <a:gd name="T36" fmla="*/ 11 w 220"/>
                <a:gd name="T37" fmla="*/ 28 h 86"/>
                <a:gd name="T38" fmla="*/ 19 w 220"/>
                <a:gd name="T39" fmla="*/ 47 h 86"/>
                <a:gd name="T40" fmla="*/ 58 w 220"/>
                <a:gd name="T41" fmla="*/ 86 h 86"/>
                <a:gd name="T42" fmla="*/ 97 w 220"/>
                <a:gd name="T43" fmla="*/ 47 h 86"/>
                <a:gd name="T44" fmla="*/ 104 w 220"/>
                <a:gd name="T45" fmla="*/ 32 h 86"/>
                <a:gd name="T46" fmla="*/ 117 w 220"/>
                <a:gd name="T47" fmla="*/ 32 h 86"/>
                <a:gd name="T48" fmla="*/ 125 w 220"/>
                <a:gd name="T49" fmla="*/ 47 h 86"/>
                <a:gd name="T50" fmla="*/ 164 w 220"/>
                <a:gd name="T51" fmla="*/ 86 h 86"/>
                <a:gd name="T52" fmla="*/ 203 w 220"/>
                <a:gd name="T53" fmla="*/ 47 h 86"/>
                <a:gd name="T54" fmla="*/ 211 w 220"/>
                <a:gd name="T55" fmla="*/ 28 h 86"/>
                <a:gd name="T56" fmla="*/ 220 w 220"/>
                <a:gd name="T57" fmla="*/ 28 h 86"/>
                <a:gd name="T58" fmla="*/ 220 w 220"/>
                <a:gd name="T59" fmla="*/ 20 h 86"/>
                <a:gd name="T60" fmla="*/ 209 w 220"/>
                <a:gd name="T61" fmla="*/ 20 h 86"/>
                <a:gd name="T62" fmla="*/ 91 w 220"/>
                <a:gd name="T63" fmla="*/ 42 h 86"/>
                <a:gd name="T64" fmla="*/ 58 w 220"/>
                <a:gd name="T65" fmla="*/ 75 h 86"/>
                <a:gd name="T66" fmla="*/ 25 w 220"/>
                <a:gd name="T67" fmla="*/ 41 h 86"/>
                <a:gd name="T68" fmla="*/ 24 w 220"/>
                <a:gd name="T69" fmla="*/ 14 h 86"/>
                <a:gd name="T70" fmla="*/ 38 w 220"/>
                <a:gd name="T71" fmla="*/ 9 h 86"/>
                <a:gd name="T72" fmla="*/ 52 w 220"/>
                <a:gd name="T73" fmla="*/ 14 h 86"/>
                <a:gd name="T74" fmla="*/ 57 w 220"/>
                <a:gd name="T75" fmla="*/ 20 h 86"/>
                <a:gd name="T76" fmla="*/ 63 w 220"/>
                <a:gd name="T77" fmla="*/ 14 h 86"/>
                <a:gd name="T78" fmla="*/ 63 w 220"/>
                <a:gd name="T79" fmla="*/ 14 h 86"/>
                <a:gd name="T80" fmla="*/ 77 w 220"/>
                <a:gd name="T81" fmla="*/ 8 h 86"/>
                <a:gd name="T82" fmla="*/ 91 w 220"/>
                <a:gd name="T83" fmla="*/ 14 h 86"/>
                <a:gd name="T84" fmla="*/ 91 w 220"/>
                <a:gd name="T85" fmla="*/ 42 h 86"/>
                <a:gd name="T86" fmla="*/ 197 w 220"/>
                <a:gd name="T87" fmla="*/ 42 h 86"/>
                <a:gd name="T88" fmla="*/ 164 w 220"/>
                <a:gd name="T89" fmla="*/ 75 h 86"/>
                <a:gd name="T90" fmla="*/ 131 w 220"/>
                <a:gd name="T91" fmla="*/ 41 h 86"/>
                <a:gd name="T92" fmla="*/ 130 w 220"/>
                <a:gd name="T93" fmla="*/ 14 h 86"/>
                <a:gd name="T94" fmla="*/ 144 w 220"/>
                <a:gd name="T95" fmla="*/ 9 h 86"/>
                <a:gd name="T96" fmla="*/ 158 w 220"/>
                <a:gd name="T97" fmla="*/ 14 h 86"/>
                <a:gd name="T98" fmla="*/ 163 w 220"/>
                <a:gd name="T99" fmla="*/ 20 h 86"/>
                <a:gd name="T100" fmla="*/ 169 w 220"/>
                <a:gd name="T101" fmla="*/ 14 h 86"/>
                <a:gd name="T102" fmla="*/ 169 w 220"/>
                <a:gd name="T103" fmla="*/ 14 h 86"/>
                <a:gd name="T104" fmla="*/ 183 w 220"/>
                <a:gd name="T105" fmla="*/ 8 h 86"/>
                <a:gd name="T106" fmla="*/ 197 w 220"/>
                <a:gd name="T107" fmla="*/ 14 h 86"/>
                <a:gd name="T108" fmla="*/ 197 w 220"/>
                <a:gd name="T109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0" h="86">
                  <a:moveTo>
                    <a:pt x="209" y="20"/>
                  </a:moveTo>
                  <a:cubicBezTo>
                    <a:pt x="208" y="16"/>
                    <a:pt x="206" y="12"/>
                    <a:pt x="203" y="8"/>
                  </a:cubicBezTo>
                  <a:cubicBezTo>
                    <a:pt x="197" y="3"/>
                    <a:pt x="190" y="0"/>
                    <a:pt x="183" y="0"/>
                  </a:cubicBezTo>
                  <a:cubicBezTo>
                    <a:pt x="176" y="0"/>
                    <a:pt x="169" y="3"/>
                    <a:pt x="164" y="8"/>
                  </a:cubicBezTo>
                  <a:cubicBezTo>
                    <a:pt x="163" y="9"/>
                    <a:pt x="163" y="9"/>
                    <a:pt x="163" y="9"/>
                  </a:cubicBezTo>
                  <a:cubicBezTo>
                    <a:pt x="158" y="3"/>
                    <a:pt x="151" y="1"/>
                    <a:pt x="144" y="1"/>
                  </a:cubicBezTo>
                  <a:cubicBezTo>
                    <a:pt x="137" y="1"/>
                    <a:pt x="130" y="3"/>
                    <a:pt x="125" y="8"/>
                  </a:cubicBezTo>
                  <a:cubicBezTo>
                    <a:pt x="121" y="13"/>
                    <a:pt x="118" y="18"/>
                    <a:pt x="117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3" y="18"/>
                    <a:pt x="101" y="13"/>
                    <a:pt x="97" y="8"/>
                  </a:cubicBezTo>
                  <a:cubicBezTo>
                    <a:pt x="91" y="3"/>
                    <a:pt x="84" y="0"/>
                    <a:pt x="77" y="0"/>
                  </a:cubicBezTo>
                  <a:cubicBezTo>
                    <a:pt x="70" y="0"/>
                    <a:pt x="63" y="3"/>
                    <a:pt x="58" y="8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2" y="3"/>
                    <a:pt x="45" y="1"/>
                    <a:pt x="38" y="1"/>
                  </a:cubicBezTo>
                  <a:cubicBezTo>
                    <a:pt x="31" y="1"/>
                    <a:pt x="24" y="3"/>
                    <a:pt x="19" y="8"/>
                  </a:cubicBezTo>
                  <a:cubicBezTo>
                    <a:pt x="16" y="12"/>
                    <a:pt x="13" y="16"/>
                    <a:pt x="12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35"/>
                    <a:pt x="14" y="42"/>
                    <a:pt x="19" y="4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101" y="43"/>
                    <a:pt x="104" y="37"/>
                    <a:pt x="104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8" y="37"/>
                    <a:pt x="121" y="43"/>
                    <a:pt x="125" y="47"/>
                  </a:cubicBezTo>
                  <a:cubicBezTo>
                    <a:pt x="164" y="86"/>
                    <a:pt x="164" y="86"/>
                    <a:pt x="164" y="86"/>
                  </a:cubicBezTo>
                  <a:cubicBezTo>
                    <a:pt x="203" y="47"/>
                    <a:pt x="203" y="47"/>
                    <a:pt x="203" y="47"/>
                  </a:cubicBezTo>
                  <a:cubicBezTo>
                    <a:pt x="208" y="42"/>
                    <a:pt x="211" y="35"/>
                    <a:pt x="211" y="28"/>
                  </a:cubicBezTo>
                  <a:cubicBezTo>
                    <a:pt x="220" y="28"/>
                    <a:pt x="220" y="28"/>
                    <a:pt x="220" y="28"/>
                  </a:cubicBezTo>
                  <a:cubicBezTo>
                    <a:pt x="220" y="20"/>
                    <a:pt x="220" y="20"/>
                    <a:pt x="220" y="20"/>
                  </a:cubicBezTo>
                  <a:lnTo>
                    <a:pt x="209" y="20"/>
                  </a:lnTo>
                  <a:close/>
                  <a:moveTo>
                    <a:pt x="91" y="42"/>
                  </a:moveTo>
                  <a:cubicBezTo>
                    <a:pt x="58" y="75"/>
                    <a:pt x="58" y="75"/>
                    <a:pt x="58" y="75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17" y="34"/>
                    <a:pt x="17" y="22"/>
                    <a:pt x="24" y="14"/>
                  </a:cubicBezTo>
                  <a:cubicBezTo>
                    <a:pt x="28" y="10"/>
                    <a:pt x="33" y="9"/>
                    <a:pt x="38" y="9"/>
                  </a:cubicBezTo>
                  <a:cubicBezTo>
                    <a:pt x="43" y="9"/>
                    <a:pt x="48" y="11"/>
                    <a:pt x="52" y="14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7" y="10"/>
                    <a:pt x="72" y="8"/>
                    <a:pt x="77" y="8"/>
                  </a:cubicBezTo>
                  <a:cubicBezTo>
                    <a:pt x="82" y="8"/>
                    <a:pt x="87" y="10"/>
                    <a:pt x="91" y="14"/>
                  </a:cubicBezTo>
                  <a:cubicBezTo>
                    <a:pt x="98" y="22"/>
                    <a:pt x="98" y="34"/>
                    <a:pt x="91" y="42"/>
                  </a:cubicBezTo>
                  <a:close/>
                  <a:moveTo>
                    <a:pt x="197" y="42"/>
                  </a:moveTo>
                  <a:cubicBezTo>
                    <a:pt x="164" y="75"/>
                    <a:pt x="164" y="75"/>
                    <a:pt x="164" y="75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123" y="34"/>
                    <a:pt x="123" y="22"/>
                    <a:pt x="130" y="14"/>
                  </a:cubicBezTo>
                  <a:cubicBezTo>
                    <a:pt x="134" y="10"/>
                    <a:pt x="139" y="9"/>
                    <a:pt x="144" y="9"/>
                  </a:cubicBezTo>
                  <a:cubicBezTo>
                    <a:pt x="149" y="9"/>
                    <a:pt x="154" y="11"/>
                    <a:pt x="158" y="14"/>
                  </a:cubicBezTo>
                  <a:cubicBezTo>
                    <a:pt x="163" y="20"/>
                    <a:pt x="163" y="20"/>
                    <a:pt x="163" y="20"/>
                  </a:cubicBezTo>
                  <a:cubicBezTo>
                    <a:pt x="169" y="14"/>
                    <a:pt x="169" y="14"/>
                    <a:pt x="169" y="14"/>
                  </a:cubicBezTo>
                  <a:cubicBezTo>
                    <a:pt x="169" y="14"/>
                    <a:pt x="169" y="14"/>
                    <a:pt x="169" y="14"/>
                  </a:cubicBezTo>
                  <a:cubicBezTo>
                    <a:pt x="173" y="10"/>
                    <a:pt x="178" y="8"/>
                    <a:pt x="183" y="8"/>
                  </a:cubicBezTo>
                  <a:cubicBezTo>
                    <a:pt x="188" y="8"/>
                    <a:pt x="193" y="10"/>
                    <a:pt x="197" y="14"/>
                  </a:cubicBezTo>
                  <a:cubicBezTo>
                    <a:pt x="204" y="22"/>
                    <a:pt x="204" y="34"/>
                    <a:pt x="197" y="4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 noEditPoints="1"/>
            </p:cNvSpPr>
            <p:nvPr/>
          </p:nvSpPr>
          <p:spPr bwMode="auto">
            <a:xfrm>
              <a:off x="3594" y="2534"/>
              <a:ext cx="520" cy="355"/>
            </a:xfrm>
            <a:custGeom>
              <a:avLst/>
              <a:gdLst>
                <a:gd name="T0" fmla="*/ 170 w 220"/>
                <a:gd name="T1" fmla="*/ 2 h 150"/>
                <a:gd name="T2" fmla="*/ 136 w 220"/>
                <a:gd name="T3" fmla="*/ 10 h 150"/>
                <a:gd name="T4" fmla="*/ 205 w 220"/>
                <a:gd name="T5" fmla="*/ 80 h 150"/>
                <a:gd name="T6" fmla="*/ 56 w 220"/>
                <a:gd name="T7" fmla="*/ 8 h 150"/>
                <a:gd name="T8" fmla="*/ 85 w 220"/>
                <a:gd name="T9" fmla="*/ 0 h 150"/>
                <a:gd name="T10" fmla="*/ 6 w 220"/>
                <a:gd name="T11" fmla="*/ 80 h 150"/>
                <a:gd name="T12" fmla="*/ 0 w 220"/>
                <a:gd name="T13" fmla="*/ 88 h 150"/>
                <a:gd name="T14" fmla="*/ 57 w 220"/>
                <a:gd name="T15" fmla="*/ 150 h 150"/>
                <a:gd name="T16" fmla="*/ 87 w 220"/>
                <a:gd name="T17" fmla="*/ 137 h 150"/>
                <a:gd name="T18" fmla="*/ 100 w 220"/>
                <a:gd name="T19" fmla="*/ 115 h 150"/>
                <a:gd name="T20" fmla="*/ 163 w 220"/>
                <a:gd name="T21" fmla="*/ 150 h 150"/>
                <a:gd name="T22" fmla="*/ 220 w 220"/>
                <a:gd name="T23" fmla="*/ 88 h 150"/>
                <a:gd name="T24" fmla="*/ 214 w 220"/>
                <a:gd name="T25" fmla="*/ 80 h 150"/>
                <a:gd name="T26" fmla="*/ 98 w 220"/>
                <a:gd name="T27" fmla="*/ 97 h 150"/>
                <a:gd name="T28" fmla="*/ 16 w 220"/>
                <a:gd name="T29" fmla="*/ 88 h 150"/>
                <a:gd name="T30" fmla="*/ 19 w 220"/>
                <a:gd name="T31" fmla="*/ 105 h 150"/>
                <a:gd name="T32" fmla="*/ 92 w 220"/>
                <a:gd name="T33" fmla="*/ 113 h 150"/>
                <a:gd name="T34" fmla="*/ 19 w 220"/>
                <a:gd name="T35" fmla="*/ 105 h 150"/>
                <a:gd name="T36" fmla="*/ 27 w 220"/>
                <a:gd name="T37" fmla="*/ 121 h 150"/>
                <a:gd name="T38" fmla="*/ 86 w 220"/>
                <a:gd name="T39" fmla="*/ 124 h 150"/>
                <a:gd name="T40" fmla="*/ 33 w 220"/>
                <a:gd name="T41" fmla="*/ 129 h 150"/>
                <a:gd name="T42" fmla="*/ 57 w 220"/>
                <a:gd name="T43" fmla="*/ 142 h 150"/>
                <a:gd name="T44" fmla="*/ 73 w 220"/>
                <a:gd name="T45" fmla="*/ 137 h 150"/>
                <a:gd name="T46" fmla="*/ 125 w 220"/>
                <a:gd name="T47" fmla="*/ 105 h 150"/>
                <a:gd name="T48" fmla="*/ 198 w 220"/>
                <a:gd name="T49" fmla="*/ 113 h 150"/>
                <a:gd name="T50" fmla="*/ 125 w 220"/>
                <a:gd name="T51" fmla="*/ 105 h 150"/>
                <a:gd name="T52" fmla="*/ 107 w 220"/>
                <a:gd name="T53" fmla="*/ 88 h 150"/>
                <a:gd name="T54" fmla="*/ 118 w 220"/>
                <a:gd name="T55" fmla="*/ 107 h 150"/>
                <a:gd name="T56" fmla="*/ 147 w 220"/>
                <a:gd name="T57" fmla="*/ 137 h 150"/>
                <a:gd name="T58" fmla="*/ 163 w 220"/>
                <a:gd name="T59" fmla="*/ 142 h 150"/>
                <a:gd name="T60" fmla="*/ 188 w 220"/>
                <a:gd name="T61" fmla="*/ 129 h 150"/>
                <a:gd name="T62" fmla="*/ 135 w 220"/>
                <a:gd name="T63" fmla="*/ 124 h 150"/>
                <a:gd name="T64" fmla="*/ 194 w 220"/>
                <a:gd name="T65" fmla="*/ 121 h 150"/>
                <a:gd name="T66" fmla="*/ 188 w 220"/>
                <a:gd name="T67" fmla="*/ 129 h 150"/>
                <a:gd name="T68" fmla="*/ 203 w 220"/>
                <a:gd name="T69" fmla="*/ 97 h 150"/>
                <a:gd name="T70" fmla="*/ 122 w 220"/>
                <a:gd name="T71" fmla="*/ 88 h 150"/>
                <a:gd name="T72" fmla="*/ 203 w 220"/>
                <a:gd name="T73" fmla="*/ 9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0" h="150">
                  <a:moveTo>
                    <a:pt x="214" y="80"/>
                  </a:moveTo>
                  <a:cubicBezTo>
                    <a:pt x="170" y="2"/>
                    <a:pt x="170" y="2"/>
                    <a:pt x="170" y="2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65" y="10"/>
                    <a:pt x="165" y="10"/>
                    <a:pt x="165" y="10"/>
                  </a:cubicBezTo>
                  <a:cubicBezTo>
                    <a:pt x="205" y="80"/>
                    <a:pt x="205" y="80"/>
                    <a:pt x="20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10" y="117"/>
                    <a:pt x="31" y="150"/>
                    <a:pt x="57" y="150"/>
                  </a:cubicBezTo>
                  <a:cubicBezTo>
                    <a:pt x="68" y="150"/>
                    <a:pt x="78" y="145"/>
                    <a:pt x="86" y="137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92" y="130"/>
                    <a:pt x="97" y="123"/>
                    <a:pt x="100" y="115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29" y="135"/>
                    <a:pt x="145" y="150"/>
                    <a:pt x="163" y="150"/>
                  </a:cubicBezTo>
                  <a:cubicBezTo>
                    <a:pt x="190" y="150"/>
                    <a:pt x="211" y="117"/>
                    <a:pt x="213" y="88"/>
                  </a:cubicBezTo>
                  <a:cubicBezTo>
                    <a:pt x="220" y="88"/>
                    <a:pt x="220" y="88"/>
                    <a:pt x="220" y="88"/>
                  </a:cubicBezTo>
                  <a:cubicBezTo>
                    <a:pt x="220" y="80"/>
                    <a:pt x="220" y="80"/>
                    <a:pt x="220" y="80"/>
                  </a:cubicBezTo>
                  <a:lnTo>
                    <a:pt x="214" y="80"/>
                  </a:lnTo>
                  <a:close/>
                  <a:moveTo>
                    <a:pt x="99" y="88"/>
                  </a:moveTo>
                  <a:cubicBezTo>
                    <a:pt x="99" y="91"/>
                    <a:pt x="98" y="94"/>
                    <a:pt x="98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4"/>
                    <a:pt x="16" y="91"/>
                    <a:pt x="16" y="88"/>
                  </a:cubicBezTo>
                  <a:lnTo>
                    <a:pt x="99" y="88"/>
                  </a:lnTo>
                  <a:close/>
                  <a:moveTo>
                    <a:pt x="19" y="105"/>
                  </a:moveTo>
                  <a:cubicBezTo>
                    <a:pt x="95" y="105"/>
                    <a:pt x="95" y="105"/>
                    <a:pt x="95" y="105"/>
                  </a:cubicBezTo>
                  <a:cubicBezTo>
                    <a:pt x="95" y="108"/>
                    <a:pt x="93" y="110"/>
                    <a:pt x="92" y="113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1" y="110"/>
                    <a:pt x="20" y="108"/>
                    <a:pt x="19" y="105"/>
                  </a:cubicBezTo>
                  <a:close/>
                  <a:moveTo>
                    <a:pt x="29" y="124"/>
                  </a:moveTo>
                  <a:cubicBezTo>
                    <a:pt x="28" y="123"/>
                    <a:pt x="28" y="122"/>
                    <a:pt x="27" y="121"/>
                  </a:cubicBezTo>
                  <a:cubicBezTo>
                    <a:pt x="88" y="121"/>
                    <a:pt x="88" y="121"/>
                    <a:pt x="88" y="121"/>
                  </a:cubicBezTo>
                  <a:cubicBezTo>
                    <a:pt x="87" y="122"/>
                    <a:pt x="87" y="123"/>
                    <a:pt x="86" y="124"/>
                  </a:cubicBezTo>
                  <a:cubicBezTo>
                    <a:pt x="85" y="126"/>
                    <a:pt x="83" y="127"/>
                    <a:pt x="82" y="129"/>
                  </a:cubicBezTo>
                  <a:cubicBezTo>
                    <a:pt x="33" y="129"/>
                    <a:pt x="33" y="129"/>
                    <a:pt x="33" y="129"/>
                  </a:cubicBezTo>
                  <a:cubicBezTo>
                    <a:pt x="31" y="127"/>
                    <a:pt x="30" y="126"/>
                    <a:pt x="29" y="124"/>
                  </a:cubicBezTo>
                  <a:close/>
                  <a:moveTo>
                    <a:pt x="57" y="142"/>
                  </a:moveTo>
                  <a:cubicBezTo>
                    <a:pt x="52" y="142"/>
                    <a:pt x="47" y="140"/>
                    <a:pt x="42" y="137"/>
                  </a:cubicBezTo>
                  <a:cubicBezTo>
                    <a:pt x="73" y="137"/>
                    <a:pt x="73" y="137"/>
                    <a:pt x="73" y="137"/>
                  </a:cubicBezTo>
                  <a:cubicBezTo>
                    <a:pt x="68" y="140"/>
                    <a:pt x="63" y="142"/>
                    <a:pt x="57" y="142"/>
                  </a:cubicBezTo>
                  <a:close/>
                  <a:moveTo>
                    <a:pt x="125" y="105"/>
                  </a:moveTo>
                  <a:cubicBezTo>
                    <a:pt x="201" y="105"/>
                    <a:pt x="201" y="105"/>
                    <a:pt x="201" y="105"/>
                  </a:cubicBezTo>
                  <a:cubicBezTo>
                    <a:pt x="200" y="108"/>
                    <a:pt x="199" y="110"/>
                    <a:pt x="198" y="113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7" y="110"/>
                    <a:pt x="126" y="108"/>
                    <a:pt x="125" y="105"/>
                  </a:cubicBezTo>
                  <a:close/>
                  <a:moveTo>
                    <a:pt x="103" y="107"/>
                  </a:moveTo>
                  <a:cubicBezTo>
                    <a:pt x="105" y="101"/>
                    <a:pt x="106" y="95"/>
                    <a:pt x="107" y="88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14" y="95"/>
                    <a:pt x="116" y="101"/>
                    <a:pt x="118" y="107"/>
                  </a:cubicBezTo>
                  <a:lnTo>
                    <a:pt x="103" y="107"/>
                  </a:lnTo>
                  <a:close/>
                  <a:moveTo>
                    <a:pt x="147" y="137"/>
                  </a:moveTo>
                  <a:cubicBezTo>
                    <a:pt x="179" y="137"/>
                    <a:pt x="179" y="137"/>
                    <a:pt x="179" y="137"/>
                  </a:cubicBezTo>
                  <a:cubicBezTo>
                    <a:pt x="174" y="140"/>
                    <a:pt x="169" y="142"/>
                    <a:pt x="163" y="142"/>
                  </a:cubicBezTo>
                  <a:cubicBezTo>
                    <a:pt x="158" y="142"/>
                    <a:pt x="152" y="140"/>
                    <a:pt x="147" y="137"/>
                  </a:cubicBezTo>
                  <a:close/>
                  <a:moveTo>
                    <a:pt x="188" y="129"/>
                  </a:moveTo>
                  <a:cubicBezTo>
                    <a:pt x="139" y="129"/>
                    <a:pt x="139" y="129"/>
                    <a:pt x="139" y="129"/>
                  </a:cubicBezTo>
                  <a:cubicBezTo>
                    <a:pt x="137" y="127"/>
                    <a:pt x="136" y="126"/>
                    <a:pt x="135" y="124"/>
                  </a:cubicBezTo>
                  <a:cubicBezTo>
                    <a:pt x="134" y="123"/>
                    <a:pt x="133" y="122"/>
                    <a:pt x="133" y="121"/>
                  </a:cubicBezTo>
                  <a:cubicBezTo>
                    <a:pt x="194" y="121"/>
                    <a:pt x="194" y="121"/>
                    <a:pt x="194" y="121"/>
                  </a:cubicBezTo>
                  <a:cubicBezTo>
                    <a:pt x="193" y="122"/>
                    <a:pt x="193" y="123"/>
                    <a:pt x="192" y="124"/>
                  </a:cubicBezTo>
                  <a:cubicBezTo>
                    <a:pt x="191" y="126"/>
                    <a:pt x="189" y="127"/>
                    <a:pt x="188" y="129"/>
                  </a:cubicBezTo>
                  <a:close/>
                  <a:moveTo>
                    <a:pt x="203" y="99"/>
                  </a:moveTo>
                  <a:cubicBezTo>
                    <a:pt x="203" y="97"/>
                    <a:pt x="203" y="97"/>
                    <a:pt x="203" y="97"/>
                  </a:cubicBezTo>
                  <a:cubicBezTo>
                    <a:pt x="123" y="97"/>
                    <a:pt x="123" y="97"/>
                    <a:pt x="123" y="97"/>
                  </a:cubicBezTo>
                  <a:cubicBezTo>
                    <a:pt x="123" y="94"/>
                    <a:pt x="122" y="91"/>
                    <a:pt x="122" y="88"/>
                  </a:cubicBezTo>
                  <a:cubicBezTo>
                    <a:pt x="205" y="88"/>
                    <a:pt x="205" y="88"/>
                    <a:pt x="205" y="88"/>
                  </a:cubicBezTo>
                  <a:cubicBezTo>
                    <a:pt x="204" y="92"/>
                    <a:pt x="204" y="95"/>
                    <a:pt x="203" y="9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4708" y="2532"/>
              <a:ext cx="522" cy="359"/>
            </a:xfrm>
            <a:custGeom>
              <a:avLst/>
              <a:gdLst>
                <a:gd name="T0" fmla="*/ 221 w 221"/>
                <a:gd name="T1" fmla="*/ 86 h 152"/>
                <a:gd name="T2" fmla="*/ 220 w 221"/>
                <a:gd name="T3" fmla="*/ 78 h 152"/>
                <a:gd name="T4" fmla="*/ 214 w 221"/>
                <a:gd name="T5" fmla="*/ 79 h 152"/>
                <a:gd name="T6" fmla="*/ 170 w 221"/>
                <a:gd name="T7" fmla="*/ 2 h 152"/>
                <a:gd name="T8" fmla="*/ 136 w 221"/>
                <a:gd name="T9" fmla="*/ 2 h 152"/>
                <a:gd name="T10" fmla="*/ 136 w 221"/>
                <a:gd name="T11" fmla="*/ 10 h 152"/>
                <a:gd name="T12" fmla="*/ 166 w 221"/>
                <a:gd name="T13" fmla="*/ 10 h 152"/>
                <a:gd name="T14" fmla="*/ 205 w 221"/>
                <a:gd name="T15" fmla="*/ 79 h 152"/>
                <a:gd name="T16" fmla="*/ 111 w 221"/>
                <a:gd name="T17" fmla="*/ 86 h 152"/>
                <a:gd name="T18" fmla="*/ 16 w 221"/>
                <a:gd name="T19" fmla="*/ 79 h 152"/>
                <a:gd name="T20" fmla="*/ 57 w 221"/>
                <a:gd name="T21" fmla="*/ 8 h 152"/>
                <a:gd name="T22" fmla="*/ 86 w 221"/>
                <a:gd name="T23" fmla="*/ 8 h 152"/>
                <a:gd name="T24" fmla="*/ 86 w 221"/>
                <a:gd name="T25" fmla="*/ 0 h 152"/>
                <a:gd name="T26" fmla="*/ 52 w 221"/>
                <a:gd name="T27" fmla="*/ 0 h 152"/>
                <a:gd name="T28" fmla="*/ 8 w 221"/>
                <a:gd name="T29" fmla="*/ 79 h 152"/>
                <a:gd name="T30" fmla="*/ 1 w 221"/>
                <a:gd name="T31" fmla="*/ 78 h 152"/>
                <a:gd name="T32" fmla="*/ 0 w 221"/>
                <a:gd name="T33" fmla="*/ 86 h 152"/>
                <a:gd name="T34" fmla="*/ 10 w 221"/>
                <a:gd name="T35" fmla="*/ 87 h 152"/>
                <a:gd name="T36" fmla="*/ 35 w 221"/>
                <a:gd name="T37" fmla="*/ 147 h 152"/>
                <a:gd name="T38" fmla="*/ 70 w 221"/>
                <a:gd name="T39" fmla="*/ 152 h 152"/>
                <a:gd name="T40" fmla="*/ 94 w 221"/>
                <a:gd name="T41" fmla="*/ 148 h 152"/>
                <a:gd name="T42" fmla="*/ 110 w 221"/>
                <a:gd name="T43" fmla="*/ 111 h 152"/>
                <a:gd name="T44" fmla="*/ 126 w 221"/>
                <a:gd name="T45" fmla="*/ 148 h 152"/>
                <a:gd name="T46" fmla="*/ 150 w 221"/>
                <a:gd name="T47" fmla="*/ 152 h 152"/>
                <a:gd name="T48" fmla="*/ 185 w 221"/>
                <a:gd name="T49" fmla="*/ 147 h 152"/>
                <a:gd name="T50" fmla="*/ 210 w 221"/>
                <a:gd name="T51" fmla="*/ 87 h 152"/>
                <a:gd name="T52" fmla="*/ 221 w 221"/>
                <a:gd name="T53" fmla="*/ 8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1" h="152">
                  <a:moveTo>
                    <a:pt x="221" y="86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170" y="2"/>
                    <a:pt x="170" y="2"/>
                    <a:pt x="170" y="2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66" y="10"/>
                    <a:pt x="166" y="10"/>
                    <a:pt x="166" y="10"/>
                  </a:cubicBezTo>
                  <a:cubicBezTo>
                    <a:pt x="205" y="79"/>
                    <a:pt x="205" y="79"/>
                    <a:pt x="205" y="79"/>
                  </a:cubicBezTo>
                  <a:cubicBezTo>
                    <a:pt x="111" y="86"/>
                    <a:pt x="111" y="86"/>
                    <a:pt x="111" y="86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0" y="93"/>
                    <a:pt x="17" y="140"/>
                    <a:pt x="35" y="147"/>
                  </a:cubicBezTo>
                  <a:cubicBezTo>
                    <a:pt x="45" y="150"/>
                    <a:pt x="58" y="152"/>
                    <a:pt x="70" y="152"/>
                  </a:cubicBezTo>
                  <a:cubicBezTo>
                    <a:pt x="80" y="152"/>
                    <a:pt x="89" y="151"/>
                    <a:pt x="94" y="148"/>
                  </a:cubicBezTo>
                  <a:cubicBezTo>
                    <a:pt x="100" y="144"/>
                    <a:pt x="106" y="128"/>
                    <a:pt x="110" y="111"/>
                  </a:cubicBezTo>
                  <a:cubicBezTo>
                    <a:pt x="114" y="128"/>
                    <a:pt x="119" y="144"/>
                    <a:pt x="126" y="148"/>
                  </a:cubicBezTo>
                  <a:cubicBezTo>
                    <a:pt x="131" y="151"/>
                    <a:pt x="140" y="152"/>
                    <a:pt x="150" y="152"/>
                  </a:cubicBezTo>
                  <a:cubicBezTo>
                    <a:pt x="162" y="152"/>
                    <a:pt x="175" y="150"/>
                    <a:pt x="185" y="147"/>
                  </a:cubicBezTo>
                  <a:cubicBezTo>
                    <a:pt x="203" y="140"/>
                    <a:pt x="210" y="93"/>
                    <a:pt x="210" y="87"/>
                  </a:cubicBezTo>
                  <a:lnTo>
                    <a:pt x="221" y="86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 noEditPoints="1"/>
            </p:cNvSpPr>
            <p:nvPr/>
          </p:nvSpPr>
          <p:spPr bwMode="auto">
            <a:xfrm>
              <a:off x="5854" y="2534"/>
              <a:ext cx="520" cy="355"/>
            </a:xfrm>
            <a:custGeom>
              <a:avLst/>
              <a:gdLst>
                <a:gd name="T0" fmla="*/ 215 w 220"/>
                <a:gd name="T1" fmla="*/ 80 h 150"/>
                <a:gd name="T2" fmla="*/ 170 w 220"/>
                <a:gd name="T3" fmla="*/ 2 h 150"/>
                <a:gd name="T4" fmla="*/ 136 w 220"/>
                <a:gd name="T5" fmla="*/ 2 h 150"/>
                <a:gd name="T6" fmla="*/ 136 w 220"/>
                <a:gd name="T7" fmla="*/ 10 h 150"/>
                <a:gd name="T8" fmla="*/ 165 w 220"/>
                <a:gd name="T9" fmla="*/ 10 h 150"/>
                <a:gd name="T10" fmla="*/ 206 w 220"/>
                <a:gd name="T11" fmla="*/ 80 h 150"/>
                <a:gd name="T12" fmla="*/ 15 w 220"/>
                <a:gd name="T13" fmla="*/ 80 h 150"/>
                <a:gd name="T14" fmla="*/ 56 w 220"/>
                <a:gd name="T15" fmla="*/ 8 h 150"/>
                <a:gd name="T16" fmla="*/ 86 w 220"/>
                <a:gd name="T17" fmla="*/ 8 h 150"/>
                <a:gd name="T18" fmla="*/ 86 w 220"/>
                <a:gd name="T19" fmla="*/ 0 h 150"/>
                <a:gd name="T20" fmla="*/ 52 w 220"/>
                <a:gd name="T21" fmla="*/ 0 h 150"/>
                <a:gd name="T22" fmla="*/ 6 w 220"/>
                <a:gd name="T23" fmla="*/ 80 h 150"/>
                <a:gd name="T24" fmla="*/ 0 w 220"/>
                <a:gd name="T25" fmla="*/ 80 h 150"/>
                <a:gd name="T26" fmla="*/ 0 w 220"/>
                <a:gd name="T27" fmla="*/ 88 h 150"/>
                <a:gd name="T28" fmla="*/ 8 w 220"/>
                <a:gd name="T29" fmla="*/ 88 h 150"/>
                <a:gd name="T30" fmla="*/ 58 w 220"/>
                <a:gd name="T31" fmla="*/ 150 h 150"/>
                <a:gd name="T32" fmla="*/ 100 w 220"/>
                <a:gd name="T33" fmla="*/ 115 h 150"/>
                <a:gd name="T34" fmla="*/ 121 w 220"/>
                <a:gd name="T35" fmla="*/ 115 h 150"/>
                <a:gd name="T36" fmla="*/ 164 w 220"/>
                <a:gd name="T37" fmla="*/ 150 h 150"/>
                <a:gd name="T38" fmla="*/ 213 w 220"/>
                <a:gd name="T39" fmla="*/ 88 h 150"/>
                <a:gd name="T40" fmla="*/ 220 w 220"/>
                <a:gd name="T41" fmla="*/ 88 h 150"/>
                <a:gd name="T42" fmla="*/ 220 w 220"/>
                <a:gd name="T43" fmla="*/ 80 h 150"/>
                <a:gd name="T44" fmla="*/ 215 w 220"/>
                <a:gd name="T45" fmla="*/ 80 h 150"/>
                <a:gd name="T46" fmla="*/ 103 w 220"/>
                <a:gd name="T47" fmla="*/ 107 h 150"/>
                <a:gd name="T48" fmla="*/ 107 w 220"/>
                <a:gd name="T49" fmla="*/ 88 h 150"/>
                <a:gd name="T50" fmla="*/ 114 w 220"/>
                <a:gd name="T51" fmla="*/ 88 h 150"/>
                <a:gd name="T52" fmla="*/ 118 w 220"/>
                <a:gd name="T53" fmla="*/ 107 h 150"/>
                <a:gd name="T54" fmla="*/ 103 w 220"/>
                <a:gd name="T55" fmla="*/ 10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0" h="150">
                  <a:moveTo>
                    <a:pt x="215" y="80"/>
                  </a:moveTo>
                  <a:cubicBezTo>
                    <a:pt x="170" y="2"/>
                    <a:pt x="170" y="2"/>
                    <a:pt x="170" y="2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65" y="10"/>
                    <a:pt x="165" y="10"/>
                    <a:pt x="165" y="10"/>
                  </a:cubicBezTo>
                  <a:cubicBezTo>
                    <a:pt x="206" y="80"/>
                    <a:pt x="206" y="80"/>
                    <a:pt x="206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10" y="117"/>
                    <a:pt x="32" y="150"/>
                    <a:pt x="58" y="150"/>
                  </a:cubicBezTo>
                  <a:cubicBezTo>
                    <a:pt x="76" y="150"/>
                    <a:pt x="92" y="135"/>
                    <a:pt x="100" y="115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30" y="135"/>
                    <a:pt x="146" y="150"/>
                    <a:pt x="164" y="150"/>
                  </a:cubicBezTo>
                  <a:cubicBezTo>
                    <a:pt x="190" y="150"/>
                    <a:pt x="211" y="117"/>
                    <a:pt x="213" y="88"/>
                  </a:cubicBezTo>
                  <a:cubicBezTo>
                    <a:pt x="220" y="88"/>
                    <a:pt x="220" y="88"/>
                    <a:pt x="220" y="88"/>
                  </a:cubicBezTo>
                  <a:cubicBezTo>
                    <a:pt x="220" y="80"/>
                    <a:pt x="220" y="80"/>
                    <a:pt x="220" y="80"/>
                  </a:cubicBezTo>
                  <a:lnTo>
                    <a:pt x="215" y="80"/>
                  </a:lnTo>
                  <a:close/>
                  <a:moveTo>
                    <a:pt x="103" y="107"/>
                  </a:moveTo>
                  <a:cubicBezTo>
                    <a:pt x="105" y="101"/>
                    <a:pt x="107" y="95"/>
                    <a:pt x="107" y="88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15" y="95"/>
                    <a:pt x="116" y="101"/>
                    <a:pt x="118" y="107"/>
                  </a:cubicBezTo>
                  <a:lnTo>
                    <a:pt x="103" y="107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 noEditPoints="1"/>
            </p:cNvSpPr>
            <p:nvPr/>
          </p:nvSpPr>
          <p:spPr bwMode="auto">
            <a:xfrm>
              <a:off x="7006" y="2536"/>
              <a:ext cx="479" cy="372"/>
            </a:xfrm>
            <a:custGeom>
              <a:avLst/>
              <a:gdLst>
                <a:gd name="T0" fmla="*/ 200 w 203"/>
                <a:gd name="T1" fmla="*/ 58 h 157"/>
                <a:gd name="T2" fmla="*/ 197 w 203"/>
                <a:gd name="T3" fmla="*/ 25 h 157"/>
                <a:gd name="T4" fmla="*/ 196 w 203"/>
                <a:gd name="T5" fmla="*/ 21 h 157"/>
                <a:gd name="T6" fmla="*/ 193 w 203"/>
                <a:gd name="T7" fmla="*/ 15 h 157"/>
                <a:gd name="T8" fmla="*/ 189 w 203"/>
                <a:gd name="T9" fmla="*/ 21 h 157"/>
                <a:gd name="T10" fmla="*/ 164 w 203"/>
                <a:gd name="T11" fmla="*/ 33 h 157"/>
                <a:gd name="T12" fmla="*/ 133 w 203"/>
                <a:gd name="T13" fmla="*/ 5 h 157"/>
                <a:gd name="T14" fmla="*/ 133 w 203"/>
                <a:gd name="T15" fmla="*/ 0 h 157"/>
                <a:gd name="T16" fmla="*/ 23 w 203"/>
                <a:gd name="T17" fmla="*/ 44 h 157"/>
                <a:gd name="T18" fmla="*/ 4 w 203"/>
                <a:gd name="T19" fmla="*/ 91 h 157"/>
                <a:gd name="T20" fmla="*/ 7 w 203"/>
                <a:gd name="T21" fmla="*/ 124 h 157"/>
                <a:gd name="T22" fmla="*/ 47 w 203"/>
                <a:gd name="T23" fmla="*/ 157 h 157"/>
                <a:gd name="T24" fmla="*/ 57 w 203"/>
                <a:gd name="T25" fmla="*/ 155 h 157"/>
                <a:gd name="T26" fmla="*/ 182 w 203"/>
                <a:gd name="T27" fmla="*/ 105 h 157"/>
                <a:gd name="T28" fmla="*/ 200 w 203"/>
                <a:gd name="T29" fmla="*/ 83 h 157"/>
                <a:gd name="T30" fmla="*/ 200 w 203"/>
                <a:gd name="T31" fmla="*/ 58 h 157"/>
                <a:gd name="T32" fmla="*/ 20 w 203"/>
                <a:gd name="T33" fmla="*/ 55 h 157"/>
                <a:gd name="T34" fmla="*/ 50 w 203"/>
                <a:gd name="T35" fmla="*/ 124 h 157"/>
                <a:gd name="T36" fmla="*/ 47 w 203"/>
                <a:gd name="T37" fmla="*/ 125 h 157"/>
                <a:gd name="T38" fmla="*/ 14 w 203"/>
                <a:gd name="T39" fmla="*/ 97 h 157"/>
                <a:gd name="T40" fmla="*/ 20 w 203"/>
                <a:gd name="T41" fmla="*/ 55 h 157"/>
                <a:gd name="T42" fmla="*/ 192 w 203"/>
                <a:gd name="T43" fmla="*/ 81 h 157"/>
                <a:gd name="T44" fmla="*/ 179 w 203"/>
                <a:gd name="T45" fmla="*/ 98 h 157"/>
                <a:gd name="T46" fmla="*/ 54 w 203"/>
                <a:gd name="T47" fmla="*/ 147 h 157"/>
                <a:gd name="T48" fmla="*/ 47 w 203"/>
                <a:gd name="T49" fmla="*/ 149 h 157"/>
                <a:gd name="T50" fmla="*/ 14 w 203"/>
                <a:gd name="T51" fmla="*/ 121 h 157"/>
                <a:gd name="T52" fmla="*/ 11 w 203"/>
                <a:gd name="T53" fmla="*/ 109 h 157"/>
                <a:gd name="T54" fmla="*/ 47 w 203"/>
                <a:gd name="T55" fmla="*/ 133 h 157"/>
                <a:gd name="T56" fmla="*/ 57 w 203"/>
                <a:gd name="T57" fmla="*/ 131 h 157"/>
                <a:gd name="T58" fmla="*/ 182 w 203"/>
                <a:gd name="T59" fmla="*/ 81 h 157"/>
                <a:gd name="T60" fmla="*/ 193 w 203"/>
                <a:gd name="T61" fmla="*/ 72 h 157"/>
                <a:gd name="T62" fmla="*/ 192 w 203"/>
                <a:gd name="T63" fmla="*/ 81 h 157"/>
                <a:gd name="T64" fmla="*/ 192 w 203"/>
                <a:gd name="T65" fmla="*/ 57 h 157"/>
                <a:gd name="T66" fmla="*/ 179 w 203"/>
                <a:gd name="T67" fmla="*/ 74 h 157"/>
                <a:gd name="T68" fmla="*/ 58 w 203"/>
                <a:gd name="T69" fmla="*/ 122 h 157"/>
                <a:gd name="T70" fmla="*/ 27 w 203"/>
                <a:gd name="T71" fmla="*/ 51 h 157"/>
                <a:gd name="T72" fmla="*/ 126 w 203"/>
                <a:gd name="T73" fmla="*/ 11 h 157"/>
                <a:gd name="T74" fmla="*/ 164 w 203"/>
                <a:gd name="T75" fmla="*/ 41 h 157"/>
                <a:gd name="T76" fmla="*/ 191 w 203"/>
                <a:gd name="T77" fmla="*/ 30 h 157"/>
                <a:gd name="T78" fmla="*/ 192 w 203"/>
                <a:gd name="T79" fmla="*/ 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3" h="157">
                  <a:moveTo>
                    <a:pt x="200" y="58"/>
                  </a:moveTo>
                  <a:cubicBezTo>
                    <a:pt x="203" y="48"/>
                    <a:pt x="202" y="36"/>
                    <a:pt x="197" y="25"/>
                  </a:cubicBezTo>
                  <a:cubicBezTo>
                    <a:pt x="197" y="23"/>
                    <a:pt x="196" y="22"/>
                    <a:pt x="196" y="21"/>
                  </a:cubicBezTo>
                  <a:cubicBezTo>
                    <a:pt x="193" y="15"/>
                    <a:pt x="193" y="15"/>
                    <a:pt x="193" y="15"/>
                  </a:cubicBezTo>
                  <a:cubicBezTo>
                    <a:pt x="189" y="21"/>
                    <a:pt x="189" y="21"/>
                    <a:pt x="189" y="21"/>
                  </a:cubicBezTo>
                  <a:cubicBezTo>
                    <a:pt x="183" y="29"/>
                    <a:pt x="174" y="33"/>
                    <a:pt x="164" y="33"/>
                  </a:cubicBezTo>
                  <a:cubicBezTo>
                    <a:pt x="148" y="33"/>
                    <a:pt x="135" y="21"/>
                    <a:pt x="133" y="5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7" y="50"/>
                    <a:pt x="0" y="70"/>
                    <a:pt x="4" y="91"/>
                  </a:cubicBezTo>
                  <a:cubicBezTo>
                    <a:pt x="2" y="101"/>
                    <a:pt x="3" y="113"/>
                    <a:pt x="7" y="124"/>
                  </a:cubicBezTo>
                  <a:cubicBezTo>
                    <a:pt x="15" y="144"/>
                    <a:pt x="31" y="157"/>
                    <a:pt x="47" y="157"/>
                  </a:cubicBezTo>
                  <a:cubicBezTo>
                    <a:pt x="50" y="157"/>
                    <a:pt x="54" y="156"/>
                    <a:pt x="57" y="155"/>
                  </a:cubicBezTo>
                  <a:cubicBezTo>
                    <a:pt x="182" y="105"/>
                    <a:pt x="182" y="105"/>
                    <a:pt x="182" y="105"/>
                  </a:cubicBezTo>
                  <a:cubicBezTo>
                    <a:pt x="191" y="102"/>
                    <a:pt x="197" y="94"/>
                    <a:pt x="200" y="83"/>
                  </a:cubicBezTo>
                  <a:cubicBezTo>
                    <a:pt x="202" y="75"/>
                    <a:pt x="202" y="67"/>
                    <a:pt x="200" y="58"/>
                  </a:cubicBezTo>
                  <a:close/>
                  <a:moveTo>
                    <a:pt x="20" y="55"/>
                  </a:moveTo>
                  <a:cubicBezTo>
                    <a:pt x="50" y="124"/>
                    <a:pt x="50" y="124"/>
                    <a:pt x="50" y="124"/>
                  </a:cubicBezTo>
                  <a:cubicBezTo>
                    <a:pt x="49" y="124"/>
                    <a:pt x="48" y="125"/>
                    <a:pt x="47" y="125"/>
                  </a:cubicBezTo>
                  <a:cubicBezTo>
                    <a:pt x="34" y="125"/>
                    <a:pt x="21" y="113"/>
                    <a:pt x="14" y="97"/>
                  </a:cubicBezTo>
                  <a:cubicBezTo>
                    <a:pt x="8" y="81"/>
                    <a:pt x="10" y="63"/>
                    <a:pt x="20" y="55"/>
                  </a:cubicBezTo>
                  <a:close/>
                  <a:moveTo>
                    <a:pt x="192" y="81"/>
                  </a:moveTo>
                  <a:cubicBezTo>
                    <a:pt x="190" y="89"/>
                    <a:pt x="185" y="95"/>
                    <a:pt x="179" y="98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52" y="148"/>
                    <a:pt x="49" y="149"/>
                    <a:pt x="47" y="149"/>
                  </a:cubicBezTo>
                  <a:cubicBezTo>
                    <a:pt x="34" y="149"/>
                    <a:pt x="21" y="137"/>
                    <a:pt x="14" y="121"/>
                  </a:cubicBezTo>
                  <a:cubicBezTo>
                    <a:pt x="13" y="117"/>
                    <a:pt x="12" y="113"/>
                    <a:pt x="11" y="109"/>
                  </a:cubicBezTo>
                  <a:cubicBezTo>
                    <a:pt x="20" y="123"/>
                    <a:pt x="33" y="133"/>
                    <a:pt x="47" y="133"/>
                  </a:cubicBezTo>
                  <a:cubicBezTo>
                    <a:pt x="50" y="133"/>
                    <a:pt x="54" y="132"/>
                    <a:pt x="57" y="13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6" y="79"/>
                    <a:pt x="190" y="76"/>
                    <a:pt x="193" y="72"/>
                  </a:cubicBezTo>
                  <a:cubicBezTo>
                    <a:pt x="193" y="75"/>
                    <a:pt x="193" y="78"/>
                    <a:pt x="192" y="81"/>
                  </a:cubicBezTo>
                  <a:close/>
                  <a:moveTo>
                    <a:pt x="192" y="57"/>
                  </a:moveTo>
                  <a:cubicBezTo>
                    <a:pt x="190" y="65"/>
                    <a:pt x="185" y="71"/>
                    <a:pt x="179" y="74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30" y="29"/>
                    <a:pt x="146" y="41"/>
                    <a:pt x="164" y="41"/>
                  </a:cubicBezTo>
                  <a:cubicBezTo>
                    <a:pt x="174" y="41"/>
                    <a:pt x="184" y="37"/>
                    <a:pt x="191" y="30"/>
                  </a:cubicBezTo>
                  <a:cubicBezTo>
                    <a:pt x="194" y="39"/>
                    <a:pt x="194" y="49"/>
                    <a:pt x="192" y="5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 noEditPoints="1"/>
            </p:cNvSpPr>
            <p:nvPr/>
          </p:nvSpPr>
          <p:spPr bwMode="auto">
            <a:xfrm>
              <a:off x="197" y="3611"/>
              <a:ext cx="482" cy="521"/>
            </a:xfrm>
            <a:custGeom>
              <a:avLst/>
              <a:gdLst>
                <a:gd name="T0" fmla="*/ 198 w 204"/>
                <a:gd name="T1" fmla="*/ 101 h 220"/>
                <a:gd name="T2" fmla="*/ 187 w 204"/>
                <a:gd name="T3" fmla="*/ 78 h 220"/>
                <a:gd name="T4" fmla="*/ 176 w 204"/>
                <a:gd name="T5" fmla="*/ 66 h 220"/>
                <a:gd name="T6" fmla="*/ 162 w 204"/>
                <a:gd name="T7" fmla="*/ 0 h 220"/>
                <a:gd name="T8" fmla="*/ 99 w 204"/>
                <a:gd name="T9" fmla="*/ 14 h 220"/>
                <a:gd name="T10" fmla="*/ 102 w 204"/>
                <a:gd name="T11" fmla="*/ 26 h 220"/>
                <a:gd name="T12" fmla="*/ 85 w 204"/>
                <a:gd name="T13" fmla="*/ 33 h 220"/>
                <a:gd name="T14" fmla="*/ 109 w 204"/>
                <a:gd name="T15" fmla="*/ 86 h 220"/>
                <a:gd name="T16" fmla="*/ 18 w 204"/>
                <a:gd name="T17" fmla="*/ 129 h 220"/>
                <a:gd name="T18" fmla="*/ 6 w 204"/>
                <a:gd name="T19" fmla="*/ 163 h 220"/>
                <a:gd name="T20" fmla="*/ 17 w 204"/>
                <a:gd name="T21" fmla="*/ 186 h 220"/>
                <a:gd name="T22" fmla="*/ 35 w 204"/>
                <a:gd name="T23" fmla="*/ 200 h 220"/>
                <a:gd name="T24" fmla="*/ 43 w 204"/>
                <a:gd name="T25" fmla="*/ 210 h 220"/>
                <a:gd name="T26" fmla="*/ 63 w 204"/>
                <a:gd name="T27" fmla="*/ 220 h 220"/>
                <a:gd name="T28" fmla="*/ 77 w 204"/>
                <a:gd name="T29" fmla="*/ 215 h 220"/>
                <a:gd name="T30" fmla="*/ 178 w 204"/>
                <a:gd name="T31" fmla="*/ 138 h 220"/>
                <a:gd name="T32" fmla="*/ 186 w 204"/>
                <a:gd name="T33" fmla="*/ 134 h 220"/>
                <a:gd name="T34" fmla="*/ 198 w 204"/>
                <a:gd name="T35" fmla="*/ 101 h 220"/>
                <a:gd name="T36" fmla="*/ 95 w 204"/>
                <a:gd name="T37" fmla="*/ 37 h 220"/>
                <a:gd name="T38" fmla="*/ 103 w 204"/>
                <a:gd name="T39" fmla="*/ 33 h 220"/>
                <a:gd name="T40" fmla="*/ 113 w 204"/>
                <a:gd name="T41" fmla="*/ 76 h 220"/>
                <a:gd name="T42" fmla="*/ 95 w 204"/>
                <a:gd name="T43" fmla="*/ 37 h 220"/>
                <a:gd name="T44" fmla="*/ 72 w 204"/>
                <a:gd name="T45" fmla="*/ 209 h 220"/>
                <a:gd name="T46" fmla="*/ 63 w 204"/>
                <a:gd name="T47" fmla="*/ 213 h 220"/>
                <a:gd name="T48" fmla="*/ 49 w 204"/>
                <a:gd name="T49" fmla="*/ 206 h 220"/>
                <a:gd name="T50" fmla="*/ 44 w 204"/>
                <a:gd name="T51" fmla="*/ 200 h 220"/>
                <a:gd name="T52" fmla="*/ 50 w 204"/>
                <a:gd name="T53" fmla="*/ 198 h 220"/>
                <a:gd name="T54" fmla="*/ 147 w 204"/>
                <a:gd name="T55" fmla="*/ 153 h 220"/>
                <a:gd name="T56" fmla="*/ 72 w 204"/>
                <a:gd name="T57" fmla="*/ 209 h 220"/>
                <a:gd name="T58" fmla="*/ 183 w 204"/>
                <a:gd name="T59" fmla="*/ 127 h 220"/>
                <a:gd name="T60" fmla="*/ 47 w 204"/>
                <a:gd name="T61" fmla="*/ 191 h 220"/>
                <a:gd name="T62" fmla="*/ 40 w 204"/>
                <a:gd name="T63" fmla="*/ 192 h 220"/>
                <a:gd name="T64" fmla="*/ 24 w 204"/>
                <a:gd name="T65" fmla="*/ 182 h 220"/>
                <a:gd name="T66" fmla="*/ 13 w 204"/>
                <a:gd name="T67" fmla="*/ 159 h 220"/>
                <a:gd name="T68" fmla="*/ 21 w 204"/>
                <a:gd name="T69" fmla="*/ 136 h 220"/>
                <a:gd name="T70" fmla="*/ 118 w 204"/>
                <a:gd name="T71" fmla="*/ 91 h 220"/>
                <a:gd name="T72" fmla="*/ 124 w 204"/>
                <a:gd name="T73" fmla="*/ 88 h 220"/>
                <a:gd name="T74" fmla="*/ 122 w 204"/>
                <a:gd name="T75" fmla="*/ 82 h 220"/>
                <a:gd name="T76" fmla="*/ 109 w 204"/>
                <a:gd name="T77" fmla="*/ 20 h 220"/>
                <a:gd name="T78" fmla="*/ 156 w 204"/>
                <a:gd name="T79" fmla="*/ 10 h 220"/>
                <a:gd name="T80" fmla="*/ 168 w 204"/>
                <a:gd name="T81" fmla="*/ 68 h 220"/>
                <a:gd name="T82" fmla="*/ 169 w 204"/>
                <a:gd name="T83" fmla="*/ 72 h 220"/>
                <a:gd name="T84" fmla="*/ 172 w 204"/>
                <a:gd name="T85" fmla="*/ 73 h 220"/>
                <a:gd name="T86" fmla="*/ 180 w 204"/>
                <a:gd name="T87" fmla="*/ 81 h 220"/>
                <a:gd name="T88" fmla="*/ 191 w 204"/>
                <a:gd name="T89" fmla="*/ 104 h 220"/>
                <a:gd name="T90" fmla="*/ 183 w 204"/>
                <a:gd name="T91" fmla="*/ 12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4" h="220">
                  <a:moveTo>
                    <a:pt x="198" y="101"/>
                  </a:moveTo>
                  <a:cubicBezTo>
                    <a:pt x="187" y="78"/>
                    <a:pt x="187" y="78"/>
                    <a:pt x="187" y="78"/>
                  </a:cubicBezTo>
                  <a:cubicBezTo>
                    <a:pt x="185" y="73"/>
                    <a:pt x="181" y="69"/>
                    <a:pt x="176" y="66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109" y="86"/>
                    <a:pt x="109" y="86"/>
                    <a:pt x="109" y="86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5" y="135"/>
                    <a:pt x="0" y="150"/>
                    <a:pt x="6" y="163"/>
                  </a:cubicBezTo>
                  <a:cubicBezTo>
                    <a:pt x="17" y="186"/>
                    <a:pt x="17" y="186"/>
                    <a:pt x="17" y="186"/>
                  </a:cubicBezTo>
                  <a:cubicBezTo>
                    <a:pt x="20" y="193"/>
                    <a:pt x="27" y="198"/>
                    <a:pt x="35" y="200"/>
                  </a:cubicBezTo>
                  <a:cubicBezTo>
                    <a:pt x="43" y="210"/>
                    <a:pt x="43" y="210"/>
                    <a:pt x="43" y="210"/>
                  </a:cubicBezTo>
                  <a:cubicBezTo>
                    <a:pt x="48" y="217"/>
                    <a:pt x="55" y="220"/>
                    <a:pt x="63" y="220"/>
                  </a:cubicBezTo>
                  <a:cubicBezTo>
                    <a:pt x="68" y="220"/>
                    <a:pt x="73" y="219"/>
                    <a:pt x="77" y="215"/>
                  </a:cubicBezTo>
                  <a:cubicBezTo>
                    <a:pt x="178" y="138"/>
                    <a:pt x="178" y="138"/>
                    <a:pt x="178" y="138"/>
                  </a:cubicBezTo>
                  <a:cubicBezTo>
                    <a:pt x="186" y="134"/>
                    <a:pt x="186" y="134"/>
                    <a:pt x="186" y="134"/>
                  </a:cubicBezTo>
                  <a:cubicBezTo>
                    <a:pt x="198" y="129"/>
                    <a:pt x="204" y="114"/>
                    <a:pt x="198" y="101"/>
                  </a:cubicBezTo>
                  <a:close/>
                  <a:moveTo>
                    <a:pt x="95" y="37"/>
                  </a:moveTo>
                  <a:cubicBezTo>
                    <a:pt x="103" y="33"/>
                    <a:pt x="103" y="33"/>
                    <a:pt x="103" y="33"/>
                  </a:cubicBezTo>
                  <a:cubicBezTo>
                    <a:pt x="113" y="76"/>
                    <a:pt x="113" y="76"/>
                    <a:pt x="113" y="76"/>
                  </a:cubicBezTo>
                  <a:lnTo>
                    <a:pt x="95" y="37"/>
                  </a:lnTo>
                  <a:close/>
                  <a:moveTo>
                    <a:pt x="72" y="209"/>
                  </a:moveTo>
                  <a:cubicBezTo>
                    <a:pt x="70" y="212"/>
                    <a:pt x="66" y="213"/>
                    <a:pt x="63" y="213"/>
                  </a:cubicBezTo>
                  <a:cubicBezTo>
                    <a:pt x="57" y="213"/>
                    <a:pt x="52" y="210"/>
                    <a:pt x="49" y="206"/>
                  </a:cubicBezTo>
                  <a:cubicBezTo>
                    <a:pt x="44" y="200"/>
                    <a:pt x="44" y="200"/>
                    <a:pt x="44" y="200"/>
                  </a:cubicBezTo>
                  <a:cubicBezTo>
                    <a:pt x="46" y="199"/>
                    <a:pt x="48" y="199"/>
                    <a:pt x="50" y="198"/>
                  </a:cubicBezTo>
                  <a:cubicBezTo>
                    <a:pt x="147" y="153"/>
                    <a:pt x="147" y="153"/>
                    <a:pt x="147" y="153"/>
                  </a:cubicBezTo>
                  <a:lnTo>
                    <a:pt x="72" y="209"/>
                  </a:lnTo>
                  <a:close/>
                  <a:moveTo>
                    <a:pt x="183" y="127"/>
                  </a:moveTo>
                  <a:cubicBezTo>
                    <a:pt x="47" y="191"/>
                    <a:pt x="47" y="191"/>
                    <a:pt x="47" y="191"/>
                  </a:cubicBezTo>
                  <a:cubicBezTo>
                    <a:pt x="44" y="192"/>
                    <a:pt x="42" y="192"/>
                    <a:pt x="40" y="192"/>
                  </a:cubicBezTo>
                  <a:cubicBezTo>
                    <a:pt x="33" y="192"/>
                    <a:pt x="27" y="188"/>
                    <a:pt x="24" y="182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9" y="150"/>
                    <a:pt x="13" y="140"/>
                    <a:pt x="21" y="136"/>
                  </a:cubicBezTo>
                  <a:cubicBezTo>
                    <a:pt x="118" y="91"/>
                    <a:pt x="118" y="91"/>
                    <a:pt x="118" y="91"/>
                  </a:cubicBezTo>
                  <a:cubicBezTo>
                    <a:pt x="124" y="88"/>
                    <a:pt x="124" y="88"/>
                    <a:pt x="124" y="88"/>
                  </a:cubicBezTo>
                  <a:cubicBezTo>
                    <a:pt x="122" y="82"/>
                    <a:pt x="122" y="82"/>
                    <a:pt x="122" y="82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56" y="10"/>
                    <a:pt x="156" y="10"/>
                    <a:pt x="156" y="10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72" y="73"/>
                    <a:pt x="172" y="73"/>
                    <a:pt x="172" y="73"/>
                  </a:cubicBezTo>
                  <a:cubicBezTo>
                    <a:pt x="176" y="75"/>
                    <a:pt x="178" y="78"/>
                    <a:pt x="180" y="81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5" y="113"/>
                    <a:pt x="191" y="123"/>
                    <a:pt x="183" y="12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481" y="3668"/>
              <a:ext cx="40" cy="102"/>
            </a:xfrm>
            <a:custGeom>
              <a:avLst/>
              <a:gdLst>
                <a:gd name="T0" fmla="*/ 0 w 40"/>
                <a:gd name="T1" fmla="*/ 4 h 102"/>
                <a:gd name="T2" fmla="*/ 21 w 40"/>
                <a:gd name="T3" fmla="*/ 102 h 102"/>
                <a:gd name="T4" fmla="*/ 40 w 40"/>
                <a:gd name="T5" fmla="*/ 99 h 102"/>
                <a:gd name="T6" fmla="*/ 18 w 40"/>
                <a:gd name="T7" fmla="*/ 0 h 102"/>
                <a:gd name="T8" fmla="*/ 0 w 40"/>
                <a:gd name="T9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02">
                  <a:moveTo>
                    <a:pt x="0" y="4"/>
                  </a:moveTo>
                  <a:lnTo>
                    <a:pt x="21" y="102"/>
                  </a:lnTo>
                  <a:lnTo>
                    <a:pt x="40" y="99"/>
                  </a:lnTo>
                  <a:lnTo>
                    <a:pt x="1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523" y="3654"/>
              <a:ext cx="40" cy="101"/>
            </a:xfrm>
            <a:custGeom>
              <a:avLst/>
              <a:gdLst>
                <a:gd name="T0" fmla="*/ 0 w 40"/>
                <a:gd name="T1" fmla="*/ 4 h 101"/>
                <a:gd name="T2" fmla="*/ 21 w 40"/>
                <a:gd name="T3" fmla="*/ 101 h 101"/>
                <a:gd name="T4" fmla="*/ 40 w 40"/>
                <a:gd name="T5" fmla="*/ 99 h 101"/>
                <a:gd name="T6" fmla="*/ 19 w 40"/>
                <a:gd name="T7" fmla="*/ 0 h 101"/>
                <a:gd name="T8" fmla="*/ 0 w 40"/>
                <a:gd name="T9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01">
                  <a:moveTo>
                    <a:pt x="0" y="4"/>
                  </a:moveTo>
                  <a:lnTo>
                    <a:pt x="21" y="101"/>
                  </a:lnTo>
                  <a:lnTo>
                    <a:pt x="40" y="99"/>
                  </a:lnTo>
                  <a:lnTo>
                    <a:pt x="19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1303" y="3635"/>
              <a:ext cx="520" cy="430"/>
            </a:xfrm>
            <a:custGeom>
              <a:avLst/>
              <a:gdLst>
                <a:gd name="T0" fmla="*/ 204 w 220"/>
                <a:gd name="T1" fmla="*/ 98 h 182"/>
                <a:gd name="T2" fmla="*/ 202 w 220"/>
                <a:gd name="T3" fmla="*/ 94 h 182"/>
                <a:gd name="T4" fmla="*/ 202 w 220"/>
                <a:gd name="T5" fmla="*/ 94 h 182"/>
                <a:gd name="T6" fmla="*/ 110 w 220"/>
                <a:gd name="T7" fmla="*/ 0 h 182"/>
                <a:gd name="T8" fmla="*/ 18 w 220"/>
                <a:gd name="T9" fmla="*/ 100 h 182"/>
                <a:gd name="T10" fmla="*/ 0 w 220"/>
                <a:gd name="T11" fmla="*/ 152 h 182"/>
                <a:gd name="T12" fmla="*/ 110 w 220"/>
                <a:gd name="T13" fmla="*/ 182 h 182"/>
                <a:gd name="T14" fmla="*/ 220 w 220"/>
                <a:gd name="T15" fmla="*/ 152 h 182"/>
                <a:gd name="T16" fmla="*/ 204 w 220"/>
                <a:gd name="T17" fmla="*/ 98 h 182"/>
                <a:gd name="T18" fmla="*/ 169 w 220"/>
                <a:gd name="T19" fmla="*/ 36 h 182"/>
                <a:gd name="T20" fmla="*/ 194 w 220"/>
                <a:gd name="T21" fmla="*/ 100 h 182"/>
                <a:gd name="T22" fmla="*/ 160 w 220"/>
                <a:gd name="T23" fmla="*/ 115 h 182"/>
                <a:gd name="T24" fmla="*/ 153 w 220"/>
                <a:gd name="T25" fmla="*/ 59 h 182"/>
                <a:gd name="T26" fmla="*/ 119 w 220"/>
                <a:gd name="T27" fmla="*/ 9 h 182"/>
                <a:gd name="T28" fmla="*/ 169 w 220"/>
                <a:gd name="T29" fmla="*/ 36 h 182"/>
                <a:gd name="T30" fmla="*/ 145 w 220"/>
                <a:gd name="T31" fmla="*/ 62 h 182"/>
                <a:gd name="T32" fmla="*/ 151 w 220"/>
                <a:gd name="T33" fmla="*/ 118 h 182"/>
                <a:gd name="T34" fmla="*/ 110 w 220"/>
                <a:gd name="T35" fmla="*/ 123 h 182"/>
                <a:gd name="T36" fmla="*/ 68 w 220"/>
                <a:gd name="T37" fmla="*/ 118 h 182"/>
                <a:gd name="T38" fmla="*/ 74 w 220"/>
                <a:gd name="T39" fmla="*/ 62 h 182"/>
                <a:gd name="T40" fmla="*/ 109 w 220"/>
                <a:gd name="T41" fmla="*/ 10 h 182"/>
                <a:gd name="T42" fmla="*/ 145 w 220"/>
                <a:gd name="T43" fmla="*/ 62 h 182"/>
                <a:gd name="T44" fmla="*/ 51 w 220"/>
                <a:gd name="T45" fmla="*/ 36 h 182"/>
                <a:gd name="T46" fmla="*/ 100 w 220"/>
                <a:gd name="T47" fmla="*/ 9 h 182"/>
                <a:gd name="T48" fmla="*/ 66 w 220"/>
                <a:gd name="T49" fmla="*/ 59 h 182"/>
                <a:gd name="T50" fmla="*/ 59 w 220"/>
                <a:gd name="T51" fmla="*/ 115 h 182"/>
                <a:gd name="T52" fmla="*/ 26 w 220"/>
                <a:gd name="T53" fmla="*/ 100 h 182"/>
                <a:gd name="T54" fmla="*/ 26 w 220"/>
                <a:gd name="T55" fmla="*/ 100 h 182"/>
                <a:gd name="T56" fmla="*/ 51 w 220"/>
                <a:gd name="T57" fmla="*/ 36 h 182"/>
                <a:gd name="T58" fmla="*/ 110 w 220"/>
                <a:gd name="T59" fmla="*/ 174 h 182"/>
                <a:gd name="T60" fmla="*/ 8 w 220"/>
                <a:gd name="T61" fmla="*/ 152 h 182"/>
                <a:gd name="T62" fmla="*/ 23 w 220"/>
                <a:gd name="T63" fmla="*/ 108 h 182"/>
                <a:gd name="T64" fmla="*/ 110 w 220"/>
                <a:gd name="T65" fmla="*/ 131 h 182"/>
                <a:gd name="T66" fmla="*/ 199 w 220"/>
                <a:gd name="T67" fmla="*/ 106 h 182"/>
                <a:gd name="T68" fmla="*/ 212 w 220"/>
                <a:gd name="T69" fmla="*/ 152 h 182"/>
                <a:gd name="T70" fmla="*/ 110 w 220"/>
                <a:gd name="T71" fmla="*/ 17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0" h="182">
                  <a:moveTo>
                    <a:pt x="204" y="98"/>
                  </a:move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199" y="45"/>
                    <a:pt x="159" y="0"/>
                    <a:pt x="110" y="0"/>
                  </a:cubicBezTo>
                  <a:cubicBezTo>
                    <a:pt x="59" y="0"/>
                    <a:pt x="18" y="49"/>
                    <a:pt x="18" y="100"/>
                  </a:cubicBezTo>
                  <a:cubicBezTo>
                    <a:pt x="15" y="106"/>
                    <a:pt x="0" y="137"/>
                    <a:pt x="0" y="152"/>
                  </a:cubicBezTo>
                  <a:cubicBezTo>
                    <a:pt x="0" y="175"/>
                    <a:pt x="26" y="182"/>
                    <a:pt x="110" y="182"/>
                  </a:cubicBezTo>
                  <a:cubicBezTo>
                    <a:pt x="197" y="182"/>
                    <a:pt x="220" y="176"/>
                    <a:pt x="220" y="152"/>
                  </a:cubicBezTo>
                  <a:cubicBezTo>
                    <a:pt x="220" y="133"/>
                    <a:pt x="205" y="100"/>
                    <a:pt x="204" y="98"/>
                  </a:cubicBezTo>
                  <a:close/>
                  <a:moveTo>
                    <a:pt x="169" y="36"/>
                  </a:moveTo>
                  <a:cubicBezTo>
                    <a:pt x="185" y="54"/>
                    <a:pt x="194" y="77"/>
                    <a:pt x="194" y="100"/>
                  </a:cubicBezTo>
                  <a:cubicBezTo>
                    <a:pt x="188" y="103"/>
                    <a:pt x="176" y="110"/>
                    <a:pt x="160" y="115"/>
                  </a:cubicBezTo>
                  <a:cubicBezTo>
                    <a:pt x="161" y="105"/>
                    <a:pt x="163" y="81"/>
                    <a:pt x="153" y="59"/>
                  </a:cubicBezTo>
                  <a:cubicBezTo>
                    <a:pt x="144" y="38"/>
                    <a:pt x="128" y="19"/>
                    <a:pt x="119" y="9"/>
                  </a:cubicBezTo>
                  <a:cubicBezTo>
                    <a:pt x="137" y="11"/>
                    <a:pt x="155" y="21"/>
                    <a:pt x="169" y="36"/>
                  </a:cubicBezTo>
                  <a:close/>
                  <a:moveTo>
                    <a:pt x="145" y="62"/>
                  </a:moveTo>
                  <a:cubicBezTo>
                    <a:pt x="156" y="85"/>
                    <a:pt x="152" y="112"/>
                    <a:pt x="151" y="118"/>
                  </a:cubicBezTo>
                  <a:cubicBezTo>
                    <a:pt x="139" y="121"/>
                    <a:pt x="126" y="123"/>
                    <a:pt x="110" y="123"/>
                  </a:cubicBezTo>
                  <a:cubicBezTo>
                    <a:pt x="94" y="123"/>
                    <a:pt x="80" y="121"/>
                    <a:pt x="68" y="118"/>
                  </a:cubicBezTo>
                  <a:cubicBezTo>
                    <a:pt x="67" y="111"/>
                    <a:pt x="63" y="85"/>
                    <a:pt x="74" y="62"/>
                  </a:cubicBezTo>
                  <a:cubicBezTo>
                    <a:pt x="83" y="40"/>
                    <a:pt x="102" y="18"/>
                    <a:pt x="109" y="10"/>
                  </a:cubicBezTo>
                  <a:cubicBezTo>
                    <a:pt x="117" y="18"/>
                    <a:pt x="136" y="40"/>
                    <a:pt x="145" y="62"/>
                  </a:cubicBezTo>
                  <a:close/>
                  <a:moveTo>
                    <a:pt x="51" y="36"/>
                  </a:moveTo>
                  <a:cubicBezTo>
                    <a:pt x="65" y="21"/>
                    <a:pt x="82" y="11"/>
                    <a:pt x="100" y="9"/>
                  </a:cubicBezTo>
                  <a:cubicBezTo>
                    <a:pt x="91" y="19"/>
                    <a:pt x="75" y="38"/>
                    <a:pt x="66" y="59"/>
                  </a:cubicBezTo>
                  <a:cubicBezTo>
                    <a:pt x="56" y="81"/>
                    <a:pt x="58" y="105"/>
                    <a:pt x="59" y="115"/>
                  </a:cubicBezTo>
                  <a:cubicBezTo>
                    <a:pt x="43" y="110"/>
                    <a:pt x="31" y="104"/>
                    <a:pt x="26" y="100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6" y="77"/>
                    <a:pt x="35" y="54"/>
                    <a:pt x="51" y="36"/>
                  </a:cubicBezTo>
                  <a:close/>
                  <a:moveTo>
                    <a:pt x="110" y="174"/>
                  </a:moveTo>
                  <a:cubicBezTo>
                    <a:pt x="16" y="174"/>
                    <a:pt x="8" y="164"/>
                    <a:pt x="8" y="152"/>
                  </a:cubicBezTo>
                  <a:cubicBezTo>
                    <a:pt x="8" y="141"/>
                    <a:pt x="18" y="118"/>
                    <a:pt x="23" y="108"/>
                  </a:cubicBezTo>
                  <a:cubicBezTo>
                    <a:pt x="35" y="115"/>
                    <a:pt x="66" y="131"/>
                    <a:pt x="110" y="131"/>
                  </a:cubicBezTo>
                  <a:cubicBezTo>
                    <a:pt x="156" y="131"/>
                    <a:pt x="188" y="113"/>
                    <a:pt x="199" y="106"/>
                  </a:cubicBezTo>
                  <a:cubicBezTo>
                    <a:pt x="203" y="116"/>
                    <a:pt x="212" y="139"/>
                    <a:pt x="212" y="152"/>
                  </a:cubicBezTo>
                  <a:cubicBezTo>
                    <a:pt x="212" y="165"/>
                    <a:pt x="205" y="174"/>
                    <a:pt x="110" y="17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Oval 31"/>
            <p:cNvSpPr>
              <a:spLocks noChangeArrowheads="1"/>
            </p:cNvSpPr>
            <p:nvPr/>
          </p:nvSpPr>
          <p:spPr bwMode="auto">
            <a:xfrm>
              <a:off x="1554" y="3611"/>
              <a:ext cx="19" cy="19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2717" y="3609"/>
              <a:ext cx="279" cy="525"/>
            </a:xfrm>
            <a:custGeom>
              <a:avLst/>
              <a:gdLst>
                <a:gd name="T0" fmla="*/ 60 w 118"/>
                <a:gd name="T1" fmla="*/ 4 h 222"/>
                <a:gd name="T2" fmla="*/ 44 w 118"/>
                <a:gd name="T3" fmla="*/ 0 h 222"/>
                <a:gd name="T4" fmla="*/ 6 w 118"/>
                <a:gd name="T5" fmla="*/ 107 h 222"/>
                <a:gd name="T6" fmla="*/ 9 w 118"/>
                <a:gd name="T7" fmla="*/ 151 h 222"/>
                <a:gd name="T8" fmla="*/ 2 w 118"/>
                <a:gd name="T9" fmla="*/ 190 h 222"/>
                <a:gd name="T10" fmla="*/ 30 w 118"/>
                <a:gd name="T11" fmla="*/ 221 h 222"/>
                <a:gd name="T12" fmla="*/ 40 w 118"/>
                <a:gd name="T13" fmla="*/ 222 h 222"/>
                <a:gd name="T14" fmla="*/ 73 w 118"/>
                <a:gd name="T15" fmla="*/ 204 h 222"/>
                <a:gd name="T16" fmla="*/ 75 w 118"/>
                <a:gd name="T17" fmla="*/ 161 h 222"/>
                <a:gd name="T18" fmla="*/ 92 w 118"/>
                <a:gd name="T19" fmla="*/ 106 h 222"/>
                <a:gd name="T20" fmla="*/ 60 w 118"/>
                <a:gd name="T21" fmla="*/ 4 h 222"/>
                <a:gd name="T22" fmla="*/ 77 w 118"/>
                <a:gd name="T23" fmla="*/ 127 h 222"/>
                <a:gd name="T24" fmla="*/ 67 w 118"/>
                <a:gd name="T25" fmla="*/ 160 h 222"/>
                <a:gd name="T26" fmla="*/ 66 w 118"/>
                <a:gd name="T27" fmla="*/ 180 h 222"/>
                <a:gd name="T28" fmla="*/ 65 w 118"/>
                <a:gd name="T29" fmla="*/ 202 h 222"/>
                <a:gd name="T30" fmla="*/ 40 w 118"/>
                <a:gd name="T31" fmla="*/ 214 h 222"/>
                <a:gd name="T32" fmla="*/ 31 w 118"/>
                <a:gd name="T33" fmla="*/ 213 h 222"/>
                <a:gd name="T34" fmla="*/ 14 w 118"/>
                <a:gd name="T35" fmla="*/ 205 h 222"/>
                <a:gd name="T36" fmla="*/ 10 w 118"/>
                <a:gd name="T37" fmla="*/ 191 h 222"/>
                <a:gd name="T38" fmla="*/ 13 w 118"/>
                <a:gd name="T39" fmla="*/ 176 h 222"/>
                <a:gd name="T40" fmla="*/ 17 w 118"/>
                <a:gd name="T41" fmla="*/ 151 h 222"/>
                <a:gd name="T42" fmla="*/ 16 w 118"/>
                <a:gd name="T43" fmla="*/ 134 h 222"/>
                <a:gd name="T44" fmla="*/ 14 w 118"/>
                <a:gd name="T45" fmla="*/ 110 h 222"/>
                <a:gd name="T46" fmla="*/ 50 w 118"/>
                <a:gd name="T47" fmla="*/ 37 h 222"/>
                <a:gd name="T48" fmla="*/ 81 w 118"/>
                <a:gd name="T49" fmla="*/ 116 h 222"/>
                <a:gd name="T50" fmla="*/ 77 w 118"/>
                <a:gd name="T51" fmla="*/ 127 h 222"/>
                <a:gd name="T52" fmla="*/ 85 w 118"/>
                <a:gd name="T53" fmla="*/ 102 h 222"/>
                <a:gd name="T54" fmla="*/ 85 w 118"/>
                <a:gd name="T55" fmla="*/ 103 h 222"/>
                <a:gd name="T56" fmla="*/ 51 w 118"/>
                <a:gd name="T57" fmla="*/ 29 h 222"/>
                <a:gd name="T58" fmla="*/ 14 w 118"/>
                <a:gd name="T59" fmla="*/ 89 h 222"/>
                <a:gd name="T60" fmla="*/ 31 w 118"/>
                <a:gd name="T61" fmla="*/ 13 h 222"/>
                <a:gd name="T62" fmla="*/ 44 w 118"/>
                <a:gd name="T63" fmla="*/ 8 h 222"/>
                <a:gd name="T64" fmla="*/ 57 w 118"/>
                <a:gd name="T65" fmla="*/ 11 h 222"/>
                <a:gd name="T66" fmla="*/ 85 w 118"/>
                <a:gd name="T67" fmla="*/ 10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22">
                  <a:moveTo>
                    <a:pt x="60" y="4"/>
                  </a:moveTo>
                  <a:cubicBezTo>
                    <a:pt x="54" y="1"/>
                    <a:pt x="48" y="0"/>
                    <a:pt x="44" y="0"/>
                  </a:cubicBezTo>
                  <a:cubicBezTo>
                    <a:pt x="3" y="0"/>
                    <a:pt x="6" y="84"/>
                    <a:pt x="6" y="107"/>
                  </a:cubicBezTo>
                  <a:cubicBezTo>
                    <a:pt x="6" y="132"/>
                    <a:pt x="9" y="137"/>
                    <a:pt x="9" y="151"/>
                  </a:cubicBezTo>
                  <a:cubicBezTo>
                    <a:pt x="8" y="165"/>
                    <a:pt x="4" y="175"/>
                    <a:pt x="2" y="190"/>
                  </a:cubicBezTo>
                  <a:cubicBezTo>
                    <a:pt x="0" y="204"/>
                    <a:pt x="10" y="218"/>
                    <a:pt x="30" y="221"/>
                  </a:cubicBezTo>
                  <a:cubicBezTo>
                    <a:pt x="33" y="222"/>
                    <a:pt x="37" y="222"/>
                    <a:pt x="40" y="222"/>
                  </a:cubicBezTo>
                  <a:cubicBezTo>
                    <a:pt x="56" y="222"/>
                    <a:pt x="71" y="217"/>
                    <a:pt x="73" y="204"/>
                  </a:cubicBezTo>
                  <a:cubicBezTo>
                    <a:pt x="75" y="188"/>
                    <a:pt x="73" y="174"/>
                    <a:pt x="75" y="161"/>
                  </a:cubicBezTo>
                  <a:cubicBezTo>
                    <a:pt x="77" y="148"/>
                    <a:pt x="87" y="125"/>
                    <a:pt x="92" y="106"/>
                  </a:cubicBezTo>
                  <a:cubicBezTo>
                    <a:pt x="98" y="87"/>
                    <a:pt x="118" y="28"/>
                    <a:pt x="60" y="4"/>
                  </a:cubicBezTo>
                  <a:close/>
                  <a:moveTo>
                    <a:pt x="77" y="127"/>
                  </a:moveTo>
                  <a:cubicBezTo>
                    <a:pt x="72" y="139"/>
                    <a:pt x="68" y="151"/>
                    <a:pt x="67" y="160"/>
                  </a:cubicBezTo>
                  <a:cubicBezTo>
                    <a:pt x="66" y="167"/>
                    <a:pt x="66" y="173"/>
                    <a:pt x="66" y="180"/>
                  </a:cubicBezTo>
                  <a:cubicBezTo>
                    <a:pt x="66" y="187"/>
                    <a:pt x="66" y="195"/>
                    <a:pt x="65" y="202"/>
                  </a:cubicBezTo>
                  <a:cubicBezTo>
                    <a:pt x="63" y="211"/>
                    <a:pt x="51" y="214"/>
                    <a:pt x="40" y="214"/>
                  </a:cubicBezTo>
                  <a:cubicBezTo>
                    <a:pt x="37" y="214"/>
                    <a:pt x="34" y="214"/>
                    <a:pt x="31" y="213"/>
                  </a:cubicBezTo>
                  <a:cubicBezTo>
                    <a:pt x="23" y="212"/>
                    <a:pt x="18" y="209"/>
                    <a:pt x="14" y="205"/>
                  </a:cubicBezTo>
                  <a:cubicBezTo>
                    <a:pt x="10" y="201"/>
                    <a:pt x="9" y="196"/>
                    <a:pt x="10" y="191"/>
                  </a:cubicBezTo>
                  <a:cubicBezTo>
                    <a:pt x="11" y="186"/>
                    <a:pt x="12" y="181"/>
                    <a:pt x="13" y="176"/>
                  </a:cubicBezTo>
                  <a:cubicBezTo>
                    <a:pt x="15" y="168"/>
                    <a:pt x="16" y="161"/>
                    <a:pt x="17" y="151"/>
                  </a:cubicBezTo>
                  <a:cubicBezTo>
                    <a:pt x="17" y="144"/>
                    <a:pt x="16" y="139"/>
                    <a:pt x="16" y="134"/>
                  </a:cubicBezTo>
                  <a:cubicBezTo>
                    <a:pt x="15" y="128"/>
                    <a:pt x="14" y="121"/>
                    <a:pt x="14" y="110"/>
                  </a:cubicBezTo>
                  <a:cubicBezTo>
                    <a:pt x="27" y="79"/>
                    <a:pt x="44" y="42"/>
                    <a:pt x="50" y="37"/>
                  </a:cubicBezTo>
                  <a:cubicBezTo>
                    <a:pt x="56" y="43"/>
                    <a:pt x="70" y="81"/>
                    <a:pt x="81" y="116"/>
                  </a:cubicBezTo>
                  <a:cubicBezTo>
                    <a:pt x="80" y="120"/>
                    <a:pt x="78" y="123"/>
                    <a:pt x="77" y="127"/>
                  </a:cubicBezTo>
                  <a:close/>
                  <a:moveTo>
                    <a:pt x="85" y="102"/>
                  </a:moveTo>
                  <a:cubicBezTo>
                    <a:pt x="85" y="103"/>
                    <a:pt x="85" y="103"/>
                    <a:pt x="85" y="103"/>
                  </a:cubicBezTo>
                  <a:cubicBezTo>
                    <a:pt x="74" y="67"/>
                    <a:pt x="60" y="30"/>
                    <a:pt x="51" y="29"/>
                  </a:cubicBezTo>
                  <a:cubicBezTo>
                    <a:pt x="44" y="28"/>
                    <a:pt x="31" y="48"/>
                    <a:pt x="14" y="89"/>
                  </a:cubicBezTo>
                  <a:cubicBezTo>
                    <a:pt x="14" y="65"/>
                    <a:pt x="17" y="28"/>
                    <a:pt x="31" y="13"/>
                  </a:cubicBezTo>
                  <a:cubicBezTo>
                    <a:pt x="35" y="10"/>
                    <a:pt x="39" y="8"/>
                    <a:pt x="44" y="8"/>
                  </a:cubicBezTo>
                  <a:cubicBezTo>
                    <a:pt x="48" y="8"/>
                    <a:pt x="52" y="9"/>
                    <a:pt x="57" y="11"/>
                  </a:cubicBezTo>
                  <a:cubicBezTo>
                    <a:pt x="101" y="29"/>
                    <a:pt x="95" y="69"/>
                    <a:pt x="85" y="10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 noEditPoints="1"/>
            </p:cNvSpPr>
            <p:nvPr/>
          </p:nvSpPr>
          <p:spPr bwMode="auto">
            <a:xfrm>
              <a:off x="2422" y="3609"/>
              <a:ext cx="283" cy="525"/>
            </a:xfrm>
            <a:custGeom>
              <a:avLst/>
              <a:gdLst>
                <a:gd name="T0" fmla="*/ 110 w 120"/>
                <a:gd name="T1" fmla="*/ 150 h 222"/>
                <a:gd name="T2" fmla="*/ 112 w 120"/>
                <a:gd name="T3" fmla="*/ 106 h 222"/>
                <a:gd name="T4" fmla="*/ 74 w 120"/>
                <a:gd name="T5" fmla="*/ 0 h 222"/>
                <a:gd name="T6" fmla="*/ 74 w 120"/>
                <a:gd name="T7" fmla="*/ 8 h 222"/>
                <a:gd name="T8" fmla="*/ 104 w 120"/>
                <a:gd name="T9" fmla="*/ 87 h 222"/>
                <a:gd name="T10" fmla="*/ 66 w 120"/>
                <a:gd name="T11" fmla="*/ 30 h 222"/>
                <a:gd name="T12" fmla="*/ 33 w 120"/>
                <a:gd name="T13" fmla="*/ 103 h 222"/>
                <a:gd name="T14" fmla="*/ 33 w 120"/>
                <a:gd name="T15" fmla="*/ 103 h 222"/>
                <a:gd name="T16" fmla="*/ 61 w 120"/>
                <a:gd name="T17" fmla="*/ 11 h 222"/>
                <a:gd name="T18" fmla="*/ 74 w 120"/>
                <a:gd name="T19" fmla="*/ 8 h 222"/>
                <a:gd name="T20" fmla="*/ 74 w 120"/>
                <a:gd name="T21" fmla="*/ 0 h 222"/>
                <a:gd name="T22" fmla="*/ 74 w 120"/>
                <a:gd name="T23" fmla="*/ 0 h 222"/>
                <a:gd name="T24" fmla="*/ 57 w 120"/>
                <a:gd name="T25" fmla="*/ 4 h 222"/>
                <a:gd name="T26" fmla="*/ 26 w 120"/>
                <a:gd name="T27" fmla="*/ 107 h 222"/>
                <a:gd name="T28" fmla="*/ 44 w 120"/>
                <a:gd name="T29" fmla="*/ 161 h 222"/>
                <a:gd name="T30" fmla="*/ 47 w 120"/>
                <a:gd name="T31" fmla="*/ 204 h 222"/>
                <a:gd name="T32" fmla="*/ 79 w 120"/>
                <a:gd name="T33" fmla="*/ 222 h 222"/>
                <a:gd name="T34" fmla="*/ 90 w 120"/>
                <a:gd name="T35" fmla="*/ 221 h 222"/>
                <a:gd name="T36" fmla="*/ 118 w 120"/>
                <a:gd name="T37" fmla="*/ 189 h 222"/>
                <a:gd name="T38" fmla="*/ 110 w 120"/>
                <a:gd name="T39" fmla="*/ 150 h 222"/>
                <a:gd name="T40" fmla="*/ 106 w 120"/>
                <a:gd name="T41" fmla="*/ 204 h 222"/>
                <a:gd name="T42" fmla="*/ 89 w 120"/>
                <a:gd name="T43" fmla="*/ 213 h 222"/>
                <a:gd name="T44" fmla="*/ 79 w 120"/>
                <a:gd name="T45" fmla="*/ 214 h 222"/>
                <a:gd name="T46" fmla="*/ 55 w 120"/>
                <a:gd name="T47" fmla="*/ 203 h 222"/>
                <a:gd name="T48" fmla="*/ 53 w 120"/>
                <a:gd name="T49" fmla="*/ 180 h 222"/>
                <a:gd name="T50" fmla="*/ 52 w 120"/>
                <a:gd name="T51" fmla="*/ 160 h 222"/>
                <a:gd name="T52" fmla="*/ 42 w 120"/>
                <a:gd name="T53" fmla="*/ 127 h 222"/>
                <a:gd name="T54" fmla="*/ 38 w 120"/>
                <a:gd name="T55" fmla="*/ 116 h 222"/>
                <a:gd name="T56" fmla="*/ 67 w 120"/>
                <a:gd name="T57" fmla="*/ 39 h 222"/>
                <a:gd name="T58" fmla="*/ 104 w 120"/>
                <a:gd name="T59" fmla="*/ 107 h 222"/>
                <a:gd name="T60" fmla="*/ 103 w 120"/>
                <a:gd name="T61" fmla="*/ 133 h 222"/>
                <a:gd name="T62" fmla="*/ 102 w 120"/>
                <a:gd name="T63" fmla="*/ 151 h 222"/>
                <a:gd name="T64" fmla="*/ 107 w 120"/>
                <a:gd name="T65" fmla="*/ 176 h 222"/>
                <a:gd name="T66" fmla="*/ 110 w 120"/>
                <a:gd name="T67" fmla="*/ 190 h 222"/>
                <a:gd name="T68" fmla="*/ 106 w 120"/>
                <a:gd name="T69" fmla="*/ 204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0" h="222">
                  <a:moveTo>
                    <a:pt x="110" y="150"/>
                  </a:moveTo>
                  <a:cubicBezTo>
                    <a:pt x="110" y="136"/>
                    <a:pt x="113" y="132"/>
                    <a:pt x="112" y="106"/>
                  </a:cubicBezTo>
                  <a:cubicBezTo>
                    <a:pt x="112" y="83"/>
                    <a:pt x="114" y="0"/>
                    <a:pt x="74" y="0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99" y="8"/>
                    <a:pt x="103" y="57"/>
                    <a:pt x="104" y="87"/>
                  </a:cubicBezTo>
                  <a:cubicBezTo>
                    <a:pt x="86" y="48"/>
                    <a:pt x="73" y="29"/>
                    <a:pt x="66" y="30"/>
                  </a:cubicBezTo>
                  <a:cubicBezTo>
                    <a:pt x="57" y="32"/>
                    <a:pt x="44" y="68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23" y="70"/>
                    <a:pt x="17" y="30"/>
                    <a:pt x="61" y="11"/>
                  </a:cubicBezTo>
                  <a:cubicBezTo>
                    <a:pt x="65" y="9"/>
                    <a:pt x="70" y="8"/>
                    <a:pt x="74" y="8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9" y="0"/>
                    <a:pt x="64" y="1"/>
                    <a:pt x="57" y="4"/>
                  </a:cubicBezTo>
                  <a:cubicBezTo>
                    <a:pt x="0" y="29"/>
                    <a:pt x="20" y="87"/>
                    <a:pt x="26" y="107"/>
                  </a:cubicBezTo>
                  <a:cubicBezTo>
                    <a:pt x="32" y="126"/>
                    <a:pt x="42" y="148"/>
                    <a:pt x="44" y="161"/>
                  </a:cubicBezTo>
                  <a:cubicBezTo>
                    <a:pt x="46" y="174"/>
                    <a:pt x="45" y="188"/>
                    <a:pt x="47" y="204"/>
                  </a:cubicBezTo>
                  <a:cubicBezTo>
                    <a:pt x="49" y="217"/>
                    <a:pt x="63" y="222"/>
                    <a:pt x="79" y="222"/>
                  </a:cubicBezTo>
                  <a:cubicBezTo>
                    <a:pt x="83" y="222"/>
                    <a:pt x="86" y="222"/>
                    <a:pt x="90" y="221"/>
                  </a:cubicBezTo>
                  <a:cubicBezTo>
                    <a:pt x="110" y="218"/>
                    <a:pt x="120" y="204"/>
                    <a:pt x="118" y="189"/>
                  </a:cubicBezTo>
                  <a:cubicBezTo>
                    <a:pt x="115" y="175"/>
                    <a:pt x="111" y="165"/>
                    <a:pt x="110" y="150"/>
                  </a:cubicBezTo>
                  <a:close/>
                  <a:moveTo>
                    <a:pt x="106" y="204"/>
                  </a:moveTo>
                  <a:cubicBezTo>
                    <a:pt x="102" y="209"/>
                    <a:pt x="96" y="212"/>
                    <a:pt x="89" y="213"/>
                  </a:cubicBezTo>
                  <a:cubicBezTo>
                    <a:pt x="86" y="214"/>
                    <a:pt x="82" y="214"/>
                    <a:pt x="79" y="214"/>
                  </a:cubicBezTo>
                  <a:cubicBezTo>
                    <a:pt x="68" y="214"/>
                    <a:pt x="56" y="211"/>
                    <a:pt x="55" y="203"/>
                  </a:cubicBezTo>
                  <a:cubicBezTo>
                    <a:pt x="54" y="195"/>
                    <a:pt x="54" y="188"/>
                    <a:pt x="53" y="180"/>
                  </a:cubicBezTo>
                  <a:cubicBezTo>
                    <a:pt x="53" y="173"/>
                    <a:pt x="53" y="167"/>
                    <a:pt x="52" y="160"/>
                  </a:cubicBezTo>
                  <a:cubicBezTo>
                    <a:pt x="51" y="151"/>
                    <a:pt x="46" y="140"/>
                    <a:pt x="42" y="127"/>
                  </a:cubicBezTo>
                  <a:cubicBezTo>
                    <a:pt x="40" y="124"/>
                    <a:pt x="39" y="120"/>
                    <a:pt x="38" y="116"/>
                  </a:cubicBezTo>
                  <a:cubicBezTo>
                    <a:pt x="48" y="82"/>
                    <a:pt x="61" y="44"/>
                    <a:pt x="67" y="39"/>
                  </a:cubicBezTo>
                  <a:cubicBezTo>
                    <a:pt x="73" y="43"/>
                    <a:pt x="91" y="76"/>
                    <a:pt x="104" y="107"/>
                  </a:cubicBezTo>
                  <a:cubicBezTo>
                    <a:pt x="105" y="120"/>
                    <a:pt x="104" y="127"/>
                    <a:pt x="103" y="133"/>
                  </a:cubicBezTo>
                  <a:cubicBezTo>
                    <a:pt x="103" y="139"/>
                    <a:pt x="102" y="144"/>
                    <a:pt x="102" y="151"/>
                  </a:cubicBezTo>
                  <a:cubicBezTo>
                    <a:pt x="103" y="160"/>
                    <a:pt x="105" y="168"/>
                    <a:pt x="107" y="176"/>
                  </a:cubicBezTo>
                  <a:cubicBezTo>
                    <a:pt x="108" y="180"/>
                    <a:pt x="109" y="185"/>
                    <a:pt x="110" y="190"/>
                  </a:cubicBezTo>
                  <a:cubicBezTo>
                    <a:pt x="110" y="195"/>
                    <a:pt x="109" y="200"/>
                    <a:pt x="106" y="20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 noEditPoints="1"/>
            </p:cNvSpPr>
            <p:nvPr/>
          </p:nvSpPr>
          <p:spPr bwMode="auto">
            <a:xfrm>
              <a:off x="3554" y="3661"/>
              <a:ext cx="591" cy="378"/>
            </a:xfrm>
            <a:custGeom>
              <a:avLst/>
              <a:gdLst>
                <a:gd name="T0" fmla="*/ 222 w 250"/>
                <a:gd name="T1" fmla="*/ 54 h 160"/>
                <a:gd name="T2" fmla="*/ 222 w 250"/>
                <a:gd name="T3" fmla="*/ 0 h 160"/>
                <a:gd name="T4" fmla="*/ 214 w 250"/>
                <a:gd name="T5" fmla="*/ 0 h 160"/>
                <a:gd name="T6" fmla="*/ 214 w 250"/>
                <a:gd name="T7" fmla="*/ 56 h 160"/>
                <a:gd name="T8" fmla="*/ 136 w 250"/>
                <a:gd name="T9" fmla="*/ 118 h 160"/>
                <a:gd name="T10" fmla="*/ 128 w 250"/>
                <a:gd name="T11" fmla="*/ 123 h 160"/>
                <a:gd name="T12" fmla="*/ 119 w 250"/>
                <a:gd name="T13" fmla="*/ 118 h 160"/>
                <a:gd name="T14" fmla="*/ 38 w 250"/>
                <a:gd name="T15" fmla="*/ 56 h 160"/>
                <a:gd name="T16" fmla="*/ 38 w 250"/>
                <a:gd name="T17" fmla="*/ 0 h 160"/>
                <a:gd name="T18" fmla="*/ 30 w 250"/>
                <a:gd name="T19" fmla="*/ 0 h 160"/>
                <a:gd name="T20" fmla="*/ 30 w 250"/>
                <a:gd name="T21" fmla="*/ 54 h 160"/>
                <a:gd name="T22" fmla="*/ 29 w 250"/>
                <a:gd name="T23" fmla="*/ 54 h 160"/>
                <a:gd name="T24" fmla="*/ 42 w 250"/>
                <a:gd name="T25" fmla="*/ 151 h 160"/>
                <a:gd name="T26" fmla="*/ 73 w 250"/>
                <a:gd name="T27" fmla="*/ 160 h 160"/>
                <a:gd name="T28" fmla="*/ 129 w 250"/>
                <a:gd name="T29" fmla="*/ 142 h 160"/>
                <a:gd name="T30" fmla="*/ 130 w 250"/>
                <a:gd name="T31" fmla="*/ 142 h 160"/>
                <a:gd name="T32" fmla="*/ 186 w 250"/>
                <a:gd name="T33" fmla="*/ 158 h 160"/>
                <a:gd name="T34" fmla="*/ 213 w 250"/>
                <a:gd name="T35" fmla="*/ 151 h 160"/>
                <a:gd name="T36" fmla="*/ 222 w 250"/>
                <a:gd name="T37" fmla="*/ 54 h 160"/>
                <a:gd name="T38" fmla="*/ 209 w 250"/>
                <a:gd name="T39" fmla="*/ 143 h 160"/>
                <a:gd name="T40" fmla="*/ 186 w 250"/>
                <a:gd name="T41" fmla="*/ 150 h 160"/>
                <a:gd name="T42" fmla="*/ 156 w 250"/>
                <a:gd name="T43" fmla="*/ 142 h 160"/>
                <a:gd name="T44" fmla="*/ 130 w 250"/>
                <a:gd name="T45" fmla="*/ 134 h 160"/>
                <a:gd name="T46" fmla="*/ 129 w 250"/>
                <a:gd name="T47" fmla="*/ 134 h 160"/>
                <a:gd name="T48" fmla="*/ 104 w 250"/>
                <a:gd name="T49" fmla="*/ 142 h 160"/>
                <a:gd name="T50" fmla="*/ 73 w 250"/>
                <a:gd name="T51" fmla="*/ 151 h 160"/>
                <a:gd name="T52" fmla="*/ 46 w 250"/>
                <a:gd name="T53" fmla="*/ 144 h 160"/>
                <a:gd name="T54" fmla="*/ 27 w 250"/>
                <a:gd name="T55" fmla="*/ 115 h 160"/>
                <a:gd name="T56" fmla="*/ 34 w 250"/>
                <a:gd name="T57" fmla="*/ 63 h 160"/>
                <a:gd name="T58" fmla="*/ 110 w 250"/>
                <a:gd name="T59" fmla="*/ 119 h 160"/>
                <a:gd name="T60" fmla="*/ 113 w 250"/>
                <a:gd name="T61" fmla="*/ 123 h 160"/>
                <a:gd name="T62" fmla="*/ 128 w 250"/>
                <a:gd name="T63" fmla="*/ 131 h 160"/>
                <a:gd name="T64" fmla="*/ 143 w 250"/>
                <a:gd name="T65" fmla="*/ 122 h 160"/>
                <a:gd name="T66" fmla="*/ 144 w 250"/>
                <a:gd name="T67" fmla="*/ 121 h 160"/>
                <a:gd name="T68" fmla="*/ 220 w 250"/>
                <a:gd name="T69" fmla="*/ 63 h 160"/>
                <a:gd name="T70" fmla="*/ 227 w 250"/>
                <a:gd name="T71" fmla="*/ 107 h 160"/>
                <a:gd name="T72" fmla="*/ 209 w 250"/>
                <a:gd name="T73" fmla="*/ 14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0" h="160">
                  <a:moveTo>
                    <a:pt x="222" y="54"/>
                  </a:moveTo>
                  <a:cubicBezTo>
                    <a:pt x="222" y="0"/>
                    <a:pt x="222" y="0"/>
                    <a:pt x="222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56"/>
                    <a:pt x="214" y="56"/>
                    <a:pt x="214" y="56"/>
                  </a:cubicBezTo>
                  <a:cubicBezTo>
                    <a:pt x="163" y="67"/>
                    <a:pt x="139" y="113"/>
                    <a:pt x="136" y="118"/>
                  </a:cubicBezTo>
                  <a:cubicBezTo>
                    <a:pt x="134" y="121"/>
                    <a:pt x="131" y="123"/>
                    <a:pt x="128" y="123"/>
                  </a:cubicBezTo>
                  <a:cubicBezTo>
                    <a:pt x="125" y="123"/>
                    <a:pt x="122" y="121"/>
                    <a:pt x="119" y="118"/>
                  </a:cubicBezTo>
                  <a:cubicBezTo>
                    <a:pt x="115" y="113"/>
                    <a:pt x="90" y="66"/>
                    <a:pt x="38" y="56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4"/>
                    <a:pt x="29" y="54"/>
                    <a:pt x="29" y="54"/>
                  </a:cubicBezTo>
                  <a:cubicBezTo>
                    <a:pt x="23" y="62"/>
                    <a:pt x="0" y="126"/>
                    <a:pt x="42" y="151"/>
                  </a:cubicBezTo>
                  <a:cubicBezTo>
                    <a:pt x="54" y="157"/>
                    <a:pt x="64" y="160"/>
                    <a:pt x="73" y="160"/>
                  </a:cubicBezTo>
                  <a:cubicBezTo>
                    <a:pt x="97" y="160"/>
                    <a:pt x="114" y="143"/>
                    <a:pt x="129" y="142"/>
                  </a:cubicBezTo>
                  <a:cubicBezTo>
                    <a:pt x="129" y="142"/>
                    <a:pt x="130" y="142"/>
                    <a:pt x="130" y="142"/>
                  </a:cubicBezTo>
                  <a:cubicBezTo>
                    <a:pt x="145" y="142"/>
                    <a:pt x="163" y="158"/>
                    <a:pt x="186" y="158"/>
                  </a:cubicBezTo>
                  <a:cubicBezTo>
                    <a:pt x="194" y="158"/>
                    <a:pt x="203" y="156"/>
                    <a:pt x="213" y="151"/>
                  </a:cubicBezTo>
                  <a:cubicBezTo>
                    <a:pt x="250" y="130"/>
                    <a:pt x="234" y="60"/>
                    <a:pt x="222" y="54"/>
                  </a:cubicBezTo>
                  <a:close/>
                  <a:moveTo>
                    <a:pt x="209" y="143"/>
                  </a:moveTo>
                  <a:cubicBezTo>
                    <a:pt x="201" y="148"/>
                    <a:pt x="194" y="150"/>
                    <a:pt x="186" y="150"/>
                  </a:cubicBezTo>
                  <a:cubicBezTo>
                    <a:pt x="175" y="150"/>
                    <a:pt x="165" y="146"/>
                    <a:pt x="156" y="142"/>
                  </a:cubicBezTo>
                  <a:cubicBezTo>
                    <a:pt x="147" y="138"/>
                    <a:pt x="138" y="134"/>
                    <a:pt x="130" y="134"/>
                  </a:cubicBezTo>
                  <a:cubicBezTo>
                    <a:pt x="129" y="134"/>
                    <a:pt x="129" y="134"/>
                    <a:pt x="129" y="134"/>
                  </a:cubicBezTo>
                  <a:cubicBezTo>
                    <a:pt x="121" y="134"/>
                    <a:pt x="113" y="138"/>
                    <a:pt x="104" y="142"/>
                  </a:cubicBezTo>
                  <a:cubicBezTo>
                    <a:pt x="95" y="147"/>
                    <a:pt x="85" y="151"/>
                    <a:pt x="73" y="151"/>
                  </a:cubicBezTo>
                  <a:cubicBezTo>
                    <a:pt x="64" y="151"/>
                    <a:pt x="56" y="149"/>
                    <a:pt x="46" y="144"/>
                  </a:cubicBezTo>
                  <a:cubicBezTo>
                    <a:pt x="36" y="137"/>
                    <a:pt x="29" y="128"/>
                    <a:pt x="27" y="115"/>
                  </a:cubicBezTo>
                  <a:cubicBezTo>
                    <a:pt x="23" y="94"/>
                    <a:pt x="30" y="72"/>
                    <a:pt x="34" y="63"/>
                  </a:cubicBezTo>
                  <a:cubicBezTo>
                    <a:pt x="78" y="71"/>
                    <a:pt x="102" y="107"/>
                    <a:pt x="110" y="119"/>
                  </a:cubicBezTo>
                  <a:cubicBezTo>
                    <a:pt x="111" y="121"/>
                    <a:pt x="112" y="122"/>
                    <a:pt x="113" y="123"/>
                  </a:cubicBezTo>
                  <a:cubicBezTo>
                    <a:pt x="117" y="128"/>
                    <a:pt x="122" y="131"/>
                    <a:pt x="128" y="131"/>
                  </a:cubicBezTo>
                  <a:cubicBezTo>
                    <a:pt x="134" y="131"/>
                    <a:pt x="140" y="128"/>
                    <a:pt x="143" y="122"/>
                  </a:cubicBezTo>
                  <a:cubicBezTo>
                    <a:pt x="143" y="122"/>
                    <a:pt x="143" y="122"/>
                    <a:pt x="144" y="121"/>
                  </a:cubicBezTo>
                  <a:cubicBezTo>
                    <a:pt x="162" y="89"/>
                    <a:pt x="189" y="69"/>
                    <a:pt x="220" y="63"/>
                  </a:cubicBezTo>
                  <a:cubicBezTo>
                    <a:pt x="223" y="69"/>
                    <a:pt x="229" y="87"/>
                    <a:pt x="227" y="107"/>
                  </a:cubicBezTo>
                  <a:cubicBezTo>
                    <a:pt x="227" y="119"/>
                    <a:pt x="222" y="136"/>
                    <a:pt x="209" y="14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 noEditPoints="1"/>
            </p:cNvSpPr>
            <p:nvPr/>
          </p:nvSpPr>
          <p:spPr bwMode="auto">
            <a:xfrm>
              <a:off x="4708" y="3706"/>
              <a:ext cx="520" cy="331"/>
            </a:xfrm>
            <a:custGeom>
              <a:avLst/>
              <a:gdLst>
                <a:gd name="T0" fmla="*/ 0 w 220"/>
                <a:gd name="T1" fmla="*/ 0 h 140"/>
                <a:gd name="T2" fmla="*/ 0 w 220"/>
                <a:gd name="T3" fmla="*/ 35 h 140"/>
                <a:gd name="T4" fmla="*/ 5 w 220"/>
                <a:gd name="T5" fmla="*/ 35 h 140"/>
                <a:gd name="T6" fmla="*/ 93 w 220"/>
                <a:gd name="T7" fmla="*/ 135 h 140"/>
                <a:gd name="T8" fmla="*/ 93 w 220"/>
                <a:gd name="T9" fmla="*/ 140 h 140"/>
                <a:gd name="T10" fmla="*/ 129 w 220"/>
                <a:gd name="T11" fmla="*/ 140 h 140"/>
                <a:gd name="T12" fmla="*/ 129 w 220"/>
                <a:gd name="T13" fmla="*/ 137 h 140"/>
                <a:gd name="T14" fmla="*/ 129 w 220"/>
                <a:gd name="T15" fmla="*/ 137 h 140"/>
                <a:gd name="T16" fmla="*/ 216 w 220"/>
                <a:gd name="T17" fmla="*/ 35 h 140"/>
                <a:gd name="T18" fmla="*/ 220 w 220"/>
                <a:gd name="T19" fmla="*/ 35 h 140"/>
                <a:gd name="T20" fmla="*/ 220 w 220"/>
                <a:gd name="T21" fmla="*/ 0 h 140"/>
                <a:gd name="T22" fmla="*/ 0 w 220"/>
                <a:gd name="T23" fmla="*/ 0 h 140"/>
                <a:gd name="T24" fmla="*/ 19 w 220"/>
                <a:gd name="T25" fmla="*/ 35 h 140"/>
                <a:gd name="T26" fmla="*/ 91 w 220"/>
                <a:gd name="T27" fmla="*/ 111 h 140"/>
                <a:gd name="T28" fmla="*/ 19 w 220"/>
                <a:gd name="T29" fmla="*/ 35 h 140"/>
                <a:gd name="T30" fmla="*/ 131 w 220"/>
                <a:gd name="T31" fmla="*/ 112 h 140"/>
                <a:gd name="T32" fmla="*/ 198 w 220"/>
                <a:gd name="T33" fmla="*/ 35 h 140"/>
                <a:gd name="T34" fmla="*/ 131 w 220"/>
                <a:gd name="T35" fmla="*/ 112 h 140"/>
                <a:gd name="T36" fmla="*/ 212 w 220"/>
                <a:gd name="T37" fmla="*/ 27 h 140"/>
                <a:gd name="T38" fmla="*/ 121 w 220"/>
                <a:gd name="T39" fmla="*/ 132 h 140"/>
                <a:gd name="T40" fmla="*/ 101 w 220"/>
                <a:gd name="T41" fmla="*/ 132 h 140"/>
                <a:gd name="T42" fmla="*/ 8 w 220"/>
                <a:gd name="T43" fmla="*/ 27 h 140"/>
                <a:gd name="T44" fmla="*/ 8 w 220"/>
                <a:gd name="T45" fmla="*/ 8 h 140"/>
                <a:gd name="T46" fmla="*/ 212 w 220"/>
                <a:gd name="T47" fmla="*/ 8 h 140"/>
                <a:gd name="T48" fmla="*/ 212 w 220"/>
                <a:gd name="T49" fmla="*/ 2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0" h="140">
                  <a:moveTo>
                    <a:pt x="0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2" y="35"/>
                    <a:pt x="3" y="35"/>
                    <a:pt x="5" y="35"/>
                  </a:cubicBezTo>
                  <a:cubicBezTo>
                    <a:pt x="15" y="42"/>
                    <a:pt x="77" y="85"/>
                    <a:pt x="93" y="135"/>
                  </a:cubicBezTo>
                  <a:cubicBezTo>
                    <a:pt x="93" y="137"/>
                    <a:pt x="93" y="138"/>
                    <a:pt x="93" y="140"/>
                  </a:cubicBezTo>
                  <a:cubicBezTo>
                    <a:pt x="129" y="140"/>
                    <a:pt x="129" y="140"/>
                    <a:pt x="129" y="140"/>
                  </a:cubicBezTo>
                  <a:cubicBezTo>
                    <a:pt x="129" y="139"/>
                    <a:pt x="129" y="138"/>
                    <a:pt x="129" y="137"/>
                  </a:cubicBezTo>
                  <a:cubicBezTo>
                    <a:pt x="129" y="137"/>
                    <a:pt x="129" y="137"/>
                    <a:pt x="129" y="137"/>
                  </a:cubicBezTo>
                  <a:cubicBezTo>
                    <a:pt x="153" y="66"/>
                    <a:pt x="207" y="39"/>
                    <a:pt x="216" y="35"/>
                  </a:cubicBezTo>
                  <a:cubicBezTo>
                    <a:pt x="218" y="35"/>
                    <a:pt x="219" y="35"/>
                    <a:pt x="220" y="35"/>
                  </a:cubicBezTo>
                  <a:cubicBezTo>
                    <a:pt x="220" y="0"/>
                    <a:pt x="220" y="0"/>
                    <a:pt x="220" y="0"/>
                  </a:cubicBezTo>
                  <a:lnTo>
                    <a:pt x="0" y="0"/>
                  </a:lnTo>
                  <a:close/>
                  <a:moveTo>
                    <a:pt x="19" y="35"/>
                  </a:moveTo>
                  <a:cubicBezTo>
                    <a:pt x="51" y="37"/>
                    <a:pt x="83" y="51"/>
                    <a:pt x="91" y="111"/>
                  </a:cubicBezTo>
                  <a:cubicBezTo>
                    <a:pt x="72" y="76"/>
                    <a:pt x="37" y="48"/>
                    <a:pt x="19" y="35"/>
                  </a:cubicBezTo>
                  <a:close/>
                  <a:moveTo>
                    <a:pt x="131" y="112"/>
                  </a:moveTo>
                  <a:cubicBezTo>
                    <a:pt x="138" y="52"/>
                    <a:pt x="167" y="38"/>
                    <a:pt x="198" y="35"/>
                  </a:cubicBezTo>
                  <a:cubicBezTo>
                    <a:pt x="180" y="47"/>
                    <a:pt x="151" y="70"/>
                    <a:pt x="131" y="112"/>
                  </a:cubicBezTo>
                  <a:close/>
                  <a:moveTo>
                    <a:pt x="212" y="27"/>
                  </a:moveTo>
                  <a:cubicBezTo>
                    <a:pt x="166" y="27"/>
                    <a:pt x="124" y="41"/>
                    <a:pt x="121" y="132"/>
                  </a:cubicBezTo>
                  <a:cubicBezTo>
                    <a:pt x="101" y="132"/>
                    <a:pt x="101" y="132"/>
                    <a:pt x="101" y="132"/>
                  </a:cubicBezTo>
                  <a:cubicBezTo>
                    <a:pt x="97" y="40"/>
                    <a:pt x="50" y="27"/>
                    <a:pt x="8" y="2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212" y="8"/>
                    <a:pt x="212" y="8"/>
                    <a:pt x="212" y="8"/>
                  </a:cubicBezTo>
                  <a:lnTo>
                    <a:pt x="212" y="27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 noEditPoints="1"/>
            </p:cNvSpPr>
            <p:nvPr/>
          </p:nvSpPr>
          <p:spPr bwMode="auto">
            <a:xfrm>
              <a:off x="5854" y="3739"/>
              <a:ext cx="520" cy="267"/>
            </a:xfrm>
            <a:custGeom>
              <a:avLst/>
              <a:gdLst>
                <a:gd name="T0" fmla="*/ 220 w 220"/>
                <a:gd name="T1" fmla="*/ 6 h 113"/>
                <a:gd name="T2" fmla="*/ 220 w 220"/>
                <a:gd name="T3" fmla="*/ 0 h 113"/>
                <a:gd name="T4" fmla="*/ 0 w 220"/>
                <a:gd name="T5" fmla="*/ 0 h 113"/>
                <a:gd name="T6" fmla="*/ 0 w 220"/>
                <a:gd name="T7" fmla="*/ 6 h 113"/>
                <a:gd name="T8" fmla="*/ 0 w 220"/>
                <a:gd name="T9" fmla="*/ 7 h 113"/>
                <a:gd name="T10" fmla="*/ 0 w 220"/>
                <a:gd name="T11" fmla="*/ 7 h 113"/>
                <a:gd name="T12" fmla="*/ 0 w 220"/>
                <a:gd name="T13" fmla="*/ 8 h 113"/>
                <a:gd name="T14" fmla="*/ 1 w 220"/>
                <a:gd name="T15" fmla="*/ 8 h 113"/>
                <a:gd name="T16" fmla="*/ 86 w 220"/>
                <a:gd name="T17" fmla="*/ 39 h 113"/>
                <a:gd name="T18" fmla="*/ 102 w 220"/>
                <a:gd name="T19" fmla="*/ 113 h 113"/>
                <a:gd name="T20" fmla="*/ 110 w 220"/>
                <a:gd name="T21" fmla="*/ 112 h 113"/>
                <a:gd name="T22" fmla="*/ 118 w 220"/>
                <a:gd name="T23" fmla="*/ 112 h 113"/>
                <a:gd name="T24" fmla="*/ 134 w 220"/>
                <a:gd name="T25" fmla="*/ 39 h 113"/>
                <a:gd name="T26" fmla="*/ 219 w 220"/>
                <a:gd name="T27" fmla="*/ 8 h 113"/>
                <a:gd name="T28" fmla="*/ 220 w 220"/>
                <a:gd name="T29" fmla="*/ 8 h 113"/>
                <a:gd name="T30" fmla="*/ 220 w 220"/>
                <a:gd name="T31" fmla="*/ 7 h 113"/>
                <a:gd name="T32" fmla="*/ 220 w 220"/>
                <a:gd name="T33" fmla="*/ 7 h 113"/>
                <a:gd name="T34" fmla="*/ 220 w 220"/>
                <a:gd name="T35" fmla="*/ 6 h 113"/>
                <a:gd name="T36" fmla="*/ 15 w 220"/>
                <a:gd name="T37" fmla="*/ 8 h 113"/>
                <a:gd name="T38" fmla="*/ 62 w 220"/>
                <a:gd name="T39" fmla="*/ 8 h 113"/>
                <a:gd name="T40" fmla="*/ 82 w 220"/>
                <a:gd name="T41" fmla="*/ 30 h 113"/>
                <a:gd name="T42" fmla="*/ 15 w 220"/>
                <a:gd name="T43" fmla="*/ 8 h 113"/>
                <a:gd name="T44" fmla="*/ 114 w 220"/>
                <a:gd name="T45" fmla="*/ 100 h 113"/>
                <a:gd name="T46" fmla="*/ 108 w 220"/>
                <a:gd name="T47" fmla="*/ 101 h 113"/>
                <a:gd name="T48" fmla="*/ 76 w 220"/>
                <a:gd name="T49" fmla="*/ 8 h 113"/>
                <a:gd name="T50" fmla="*/ 144 w 220"/>
                <a:gd name="T51" fmla="*/ 8 h 113"/>
                <a:gd name="T52" fmla="*/ 114 w 220"/>
                <a:gd name="T53" fmla="*/ 100 h 113"/>
                <a:gd name="T54" fmla="*/ 138 w 220"/>
                <a:gd name="T55" fmla="*/ 30 h 113"/>
                <a:gd name="T56" fmla="*/ 157 w 220"/>
                <a:gd name="T57" fmla="*/ 8 h 113"/>
                <a:gd name="T58" fmla="*/ 205 w 220"/>
                <a:gd name="T59" fmla="*/ 8 h 113"/>
                <a:gd name="T60" fmla="*/ 138 w 220"/>
                <a:gd name="T61" fmla="*/ 3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13">
                  <a:moveTo>
                    <a:pt x="220" y="6"/>
                  </a:moveTo>
                  <a:cubicBezTo>
                    <a:pt x="220" y="0"/>
                    <a:pt x="220" y="0"/>
                    <a:pt x="2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7" y="12"/>
                    <a:pt x="36" y="33"/>
                    <a:pt x="86" y="39"/>
                  </a:cubicBezTo>
                  <a:cubicBezTo>
                    <a:pt x="93" y="54"/>
                    <a:pt x="96" y="78"/>
                    <a:pt x="102" y="113"/>
                  </a:cubicBezTo>
                  <a:cubicBezTo>
                    <a:pt x="110" y="112"/>
                    <a:pt x="110" y="112"/>
                    <a:pt x="110" y="112"/>
                  </a:cubicBezTo>
                  <a:cubicBezTo>
                    <a:pt x="118" y="112"/>
                    <a:pt x="118" y="112"/>
                    <a:pt x="118" y="112"/>
                  </a:cubicBezTo>
                  <a:cubicBezTo>
                    <a:pt x="124" y="78"/>
                    <a:pt x="127" y="54"/>
                    <a:pt x="134" y="39"/>
                  </a:cubicBezTo>
                  <a:cubicBezTo>
                    <a:pt x="184" y="33"/>
                    <a:pt x="213" y="12"/>
                    <a:pt x="219" y="8"/>
                  </a:cubicBezTo>
                  <a:cubicBezTo>
                    <a:pt x="220" y="8"/>
                    <a:pt x="220" y="8"/>
                    <a:pt x="220" y="8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20" y="7"/>
                    <a:pt x="220" y="7"/>
                    <a:pt x="220" y="7"/>
                  </a:cubicBezTo>
                  <a:lnTo>
                    <a:pt x="220" y="6"/>
                  </a:lnTo>
                  <a:close/>
                  <a:moveTo>
                    <a:pt x="15" y="8"/>
                  </a:moveTo>
                  <a:cubicBezTo>
                    <a:pt x="62" y="8"/>
                    <a:pt x="62" y="8"/>
                    <a:pt x="62" y="8"/>
                  </a:cubicBezTo>
                  <a:cubicBezTo>
                    <a:pt x="65" y="9"/>
                    <a:pt x="73" y="13"/>
                    <a:pt x="82" y="30"/>
                  </a:cubicBezTo>
                  <a:cubicBezTo>
                    <a:pt x="50" y="26"/>
                    <a:pt x="28" y="15"/>
                    <a:pt x="15" y="8"/>
                  </a:cubicBezTo>
                  <a:close/>
                  <a:moveTo>
                    <a:pt x="114" y="100"/>
                  </a:moveTo>
                  <a:cubicBezTo>
                    <a:pt x="114" y="102"/>
                    <a:pt x="110" y="101"/>
                    <a:pt x="108" y="101"/>
                  </a:cubicBezTo>
                  <a:cubicBezTo>
                    <a:pt x="100" y="42"/>
                    <a:pt x="86" y="17"/>
                    <a:pt x="76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35" y="16"/>
                    <a:pt x="120" y="41"/>
                    <a:pt x="114" y="100"/>
                  </a:cubicBezTo>
                  <a:close/>
                  <a:moveTo>
                    <a:pt x="138" y="30"/>
                  </a:moveTo>
                  <a:cubicBezTo>
                    <a:pt x="146" y="14"/>
                    <a:pt x="154" y="9"/>
                    <a:pt x="157" y="8"/>
                  </a:cubicBezTo>
                  <a:cubicBezTo>
                    <a:pt x="205" y="8"/>
                    <a:pt x="205" y="8"/>
                    <a:pt x="205" y="8"/>
                  </a:cubicBezTo>
                  <a:cubicBezTo>
                    <a:pt x="193" y="15"/>
                    <a:pt x="170" y="26"/>
                    <a:pt x="138" y="3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 noEditPoints="1"/>
            </p:cNvSpPr>
            <p:nvPr/>
          </p:nvSpPr>
          <p:spPr bwMode="auto">
            <a:xfrm>
              <a:off x="6982" y="3601"/>
              <a:ext cx="527" cy="498"/>
            </a:xfrm>
            <a:custGeom>
              <a:avLst/>
              <a:gdLst>
                <a:gd name="T0" fmla="*/ 222 w 223"/>
                <a:gd name="T1" fmla="*/ 135 h 210"/>
                <a:gd name="T2" fmla="*/ 136 w 223"/>
                <a:gd name="T3" fmla="*/ 120 h 210"/>
                <a:gd name="T4" fmla="*/ 34 w 223"/>
                <a:gd name="T5" fmla="*/ 0 h 210"/>
                <a:gd name="T6" fmla="*/ 2 w 223"/>
                <a:gd name="T7" fmla="*/ 48 h 210"/>
                <a:gd name="T8" fmla="*/ 20 w 223"/>
                <a:gd name="T9" fmla="*/ 202 h 210"/>
                <a:gd name="T10" fmla="*/ 30 w 223"/>
                <a:gd name="T11" fmla="*/ 202 h 210"/>
                <a:gd name="T12" fmla="*/ 42 w 223"/>
                <a:gd name="T13" fmla="*/ 88 h 210"/>
                <a:gd name="T14" fmla="*/ 45 w 223"/>
                <a:gd name="T15" fmla="*/ 90 h 210"/>
                <a:gd name="T16" fmla="*/ 119 w 223"/>
                <a:gd name="T17" fmla="*/ 208 h 210"/>
                <a:gd name="T18" fmla="*/ 142 w 223"/>
                <a:gd name="T19" fmla="*/ 210 h 210"/>
                <a:gd name="T20" fmla="*/ 217 w 223"/>
                <a:gd name="T21" fmla="*/ 187 h 210"/>
                <a:gd name="T22" fmla="*/ 222 w 223"/>
                <a:gd name="T23" fmla="*/ 135 h 210"/>
                <a:gd name="T24" fmla="*/ 208 w 223"/>
                <a:gd name="T25" fmla="*/ 184 h 210"/>
                <a:gd name="T26" fmla="*/ 142 w 223"/>
                <a:gd name="T27" fmla="*/ 201 h 210"/>
                <a:gd name="T28" fmla="*/ 122 w 223"/>
                <a:gd name="T29" fmla="*/ 200 h 210"/>
                <a:gd name="T30" fmla="*/ 76 w 223"/>
                <a:gd name="T31" fmla="*/ 127 h 210"/>
                <a:gd name="T32" fmla="*/ 52 w 223"/>
                <a:gd name="T33" fmla="*/ 85 h 210"/>
                <a:gd name="T34" fmla="*/ 42 w 223"/>
                <a:gd name="T35" fmla="*/ 79 h 210"/>
                <a:gd name="T36" fmla="*/ 42 w 223"/>
                <a:gd name="T37" fmla="*/ 79 h 210"/>
                <a:gd name="T38" fmla="*/ 34 w 223"/>
                <a:gd name="T39" fmla="*/ 83 h 210"/>
                <a:gd name="T40" fmla="*/ 23 w 223"/>
                <a:gd name="T41" fmla="*/ 149 h 210"/>
                <a:gd name="T42" fmla="*/ 22 w 223"/>
                <a:gd name="T43" fmla="*/ 163 h 210"/>
                <a:gd name="T44" fmla="*/ 11 w 223"/>
                <a:gd name="T45" fmla="*/ 49 h 210"/>
                <a:gd name="T46" fmla="*/ 31 w 223"/>
                <a:gd name="T47" fmla="*/ 12 h 210"/>
                <a:gd name="T48" fmla="*/ 133 w 223"/>
                <a:gd name="T49" fmla="*/ 128 h 210"/>
                <a:gd name="T50" fmla="*/ 214 w 223"/>
                <a:gd name="T51" fmla="*/ 143 h 210"/>
                <a:gd name="T52" fmla="*/ 208 w 223"/>
                <a:gd name="T53" fmla="*/ 18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3" h="210">
                  <a:moveTo>
                    <a:pt x="222" y="135"/>
                  </a:moveTo>
                  <a:cubicBezTo>
                    <a:pt x="222" y="135"/>
                    <a:pt x="166" y="130"/>
                    <a:pt x="136" y="120"/>
                  </a:cubicBezTo>
                  <a:cubicBezTo>
                    <a:pt x="105" y="110"/>
                    <a:pt x="34" y="0"/>
                    <a:pt x="34" y="0"/>
                  </a:cubicBezTo>
                  <a:cubicBezTo>
                    <a:pt x="34" y="0"/>
                    <a:pt x="4" y="12"/>
                    <a:pt x="2" y="48"/>
                  </a:cubicBezTo>
                  <a:cubicBezTo>
                    <a:pt x="0" y="84"/>
                    <a:pt x="20" y="202"/>
                    <a:pt x="20" y="202"/>
                  </a:cubicBezTo>
                  <a:cubicBezTo>
                    <a:pt x="30" y="202"/>
                    <a:pt x="30" y="202"/>
                    <a:pt x="30" y="202"/>
                  </a:cubicBezTo>
                  <a:cubicBezTo>
                    <a:pt x="30" y="202"/>
                    <a:pt x="30" y="88"/>
                    <a:pt x="42" y="88"/>
                  </a:cubicBezTo>
                  <a:cubicBezTo>
                    <a:pt x="43" y="88"/>
                    <a:pt x="44" y="89"/>
                    <a:pt x="45" y="90"/>
                  </a:cubicBezTo>
                  <a:cubicBezTo>
                    <a:pt x="60" y="110"/>
                    <a:pt x="105" y="204"/>
                    <a:pt x="119" y="208"/>
                  </a:cubicBezTo>
                  <a:cubicBezTo>
                    <a:pt x="124" y="209"/>
                    <a:pt x="132" y="210"/>
                    <a:pt x="142" y="210"/>
                  </a:cubicBezTo>
                  <a:cubicBezTo>
                    <a:pt x="170" y="210"/>
                    <a:pt x="212" y="204"/>
                    <a:pt x="217" y="187"/>
                  </a:cubicBezTo>
                  <a:cubicBezTo>
                    <a:pt x="223" y="162"/>
                    <a:pt x="222" y="135"/>
                    <a:pt x="222" y="135"/>
                  </a:cubicBezTo>
                  <a:close/>
                  <a:moveTo>
                    <a:pt x="208" y="184"/>
                  </a:moveTo>
                  <a:cubicBezTo>
                    <a:pt x="206" y="194"/>
                    <a:pt x="176" y="201"/>
                    <a:pt x="142" y="201"/>
                  </a:cubicBezTo>
                  <a:cubicBezTo>
                    <a:pt x="132" y="201"/>
                    <a:pt x="125" y="200"/>
                    <a:pt x="122" y="200"/>
                  </a:cubicBezTo>
                  <a:cubicBezTo>
                    <a:pt x="114" y="195"/>
                    <a:pt x="89" y="149"/>
                    <a:pt x="76" y="127"/>
                  </a:cubicBezTo>
                  <a:cubicBezTo>
                    <a:pt x="66" y="110"/>
                    <a:pt x="57" y="92"/>
                    <a:pt x="52" y="85"/>
                  </a:cubicBezTo>
                  <a:cubicBezTo>
                    <a:pt x="49" y="80"/>
                    <a:pt x="45" y="79"/>
                    <a:pt x="42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39" y="79"/>
                    <a:pt x="36" y="80"/>
                    <a:pt x="34" y="83"/>
                  </a:cubicBezTo>
                  <a:cubicBezTo>
                    <a:pt x="31" y="86"/>
                    <a:pt x="25" y="91"/>
                    <a:pt x="23" y="149"/>
                  </a:cubicBezTo>
                  <a:cubicBezTo>
                    <a:pt x="23" y="154"/>
                    <a:pt x="23" y="158"/>
                    <a:pt x="22" y="163"/>
                  </a:cubicBezTo>
                  <a:cubicBezTo>
                    <a:pt x="17" y="125"/>
                    <a:pt x="10" y="71"/>
                    <a:pt x="11" y="49"/>
                  </a:cubicBezTo>
                  <a:cubicBezTo>
                    <a:pt x="12" y="28"/>
                    <a:pt x="24" y="17"/>
                    <a:pt x="31" y="12"/>
                  </a:cubicBezTo>
                  <a:cubicBezTo>
                    <a:pt x="48" y="38"/>
                    <a:pt x="104" y="119"/>
                    <a:pt x="133" y="128"/>
                  </a:cubicBezTo>
                  <a:cubicBezTo>
                    <a:pt x="157" y="137"/>
                    <a:pt x="197" y="142"/>
                    <a:pt x="214" y="143"/>
                  </a:cubicBezTo>
                  <a:cubicBezTo>
                    <a:pt x="213" y="151"/>
                    <a:pt x="212" y="170"/>
                    <a:pt x="208" y="18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69903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586581" y="810383"/>
            <a:ext cx="11018838" cy="5237233"/>
            <a:chOff x="-855" y="-72"/>
            <a:chExt cx="9392" cy="4464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-855" y="-72"/>
              <a:ext cx="9392" cy="4464"/>
              <a:chOff x="-855" y="-72"/>
              <a:chExt cx="9392" cy="4464"/>
            </a:xfrm>
          </p:grpSpPr>
          <p:sp>
            <p:nvSpPr>
              <p:cNvPr id="28" name="Freeform 5"/>
              <p:cNvSpPr>
                <a:spLocks/>
              </p:cNvSpPr>
              <p:nvPr/>
            </p:nvSpPr>
            <p:spPr bwMode="auto">
              <a:xfrm>
                <a:off x="1497" y="195"/>
                <a:ext cx="19" cy="218"/>
              </a:xfrm>
              <a:custGeom>
                <a:avLst/>
                <a:gdLst>
                  <a:gd name="T0" fmla="*/ 4 w 8"/>
                  <a:gd name="T1" fmla="*/ 92 h 92"/>
                  <a:gd name="T2" fmla="*/ 0 w 8"/>
                  <a:gd name="T3" fmla="*/ 88 h 92"/>
                  <a:gd name="T4" fmla="*/ 0 w 8"/>
                  <a:gd name="T5" fmla="*/ 4 h 92"/>
                  <a:gd name="T6" fmla="*/ 4 w 8"/>
                  <a:gd name="T7" fmla="*/ 0 h 92"/>
                  <a:gd name="T8" fmla="*/ 8 w 8"/>
                  <a:gd name="T9" fmla="*/ 4 h 92"/>
                  <a:gd name="T10" fmla="*/ 8 w 8"/>
                  <a:gd name="T11" fmla="*/ 88 h 92"/>
                  <a:gd name="T12" fmla="*/ 4 w 8"/>
                  <a:gd name="T1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2">
                    <a:moveTo>
                      <a:pt x="4" y="92"/>
                    </a:moveTo>
                    <a:cubicBezTo>
                      <a:pt x="1" y="92"/>
                      <a:pt x="0" y="91"/>
                      <a:pt x="0" y="8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91"/>
                      <a:pt x="6" y="92"/>
                      <a:pt x="4" y="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6"/>
              <p:cNvSpPr>
                <a:spLocks/>
              </p:cNvSpPr>
              <p:nvPr/>
            </p:nvSpPr>
            <p:spPr bwMode="auto">
              <a:xfrm>
                <a:off x="1202" y="373"/>
                <a:ext cx="19" cy="40"/>
              </a:xfrm>
              <a:custGeom>
                <a:avLst/>
                <a:gdLst>
                  <a:gd name="T0" fmla="*/ 4 w 8"/>
                  <a:gd name="T1" fmla="*/ 17 h 17"/>
                  <a:gd name="T2" fmla="*/ 0 w 8"/>
                  <a:gd name="T3" fmla="*/ 13 h 17"/>
                  <a:gd name="T4" fmla="*/ 0 w 8"/>
                  <a:gd name="T5" fmla="*/ 4 h 17"/>
                  <a:gd name="T6" fmla="*/ 4 w 8"/>
                  <a:gd name="T7" fmla="*/ 0 h 17"/>
                  <a:gd name="T8" fmla="*/ 8 w 8"/>
                  <a:gd name="T9" fmla="*/ 4 h 17"/>
                  <a:gd name="T10" fmla="*/ 8 w 8"/>
                  <a:gd name="T11" fmla="*/ 13 h 17"/>
                  <a:gd name="T12" fmla="*/ 4 w 8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7">
                    <a:moveTo>
                      <a:pt x="4" y="17"/>
                    </a:moveTo>
                    <a:cubicBezTo>
                      <a:pt x="2" y="17"/>
                      <a:pt x="0" y="16"/>
                      <a:pt x="0" y="1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6"/>
                      <a:pt x="6" y="17"/>
                      <a:pt x="4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7"/>
              <p:cNvSpPr>
                <a:spLocks noEditPoints="1"/>
              </p:cNvSpPr>
              <p:nvPr/>
            </p:nvSpPr>
            <p:spPr bwMode="auto">
              <a:xfrm>
                <a:off x="1176" y="224"/>
                <a:ext cx="144" cy="158"/>
              </a:xfrm>
              <a:custGeom>
                <a:avLst/>
                <a:gdLst>
                  <a:gd name="T0" fmla="*/ 0 w 61"/>
                  <a:gd name="T1" fmla="*/ 30 h 67"/>
                  <a:gd name="T2" fmla="*/ 4 w 61"/>
                  <a:gd name="T3" fmla="*/ 26 h 67"/>
                  <a:gd name="T4" fmla="*/ 55 w 61"/>
                  <a:gd name="T5" fmla="*/ 26 h 67"/>
                  <a:gd name="T6" fmla="*/ 59 w 61"/>
                  <a:gd name="T7" fmla="*/ 30 h 67"/>
                  <a:gd name="T8" fmla="*/ 55 w 61"/>
                  <a:gd name="T9" fmla="*/ 34 h 67"/>
                  <a:gd name="T10" fmla="*/ 4 w 61"/>
                  <a:gd name="T11" fmla="*/ 34 h 67"/>
                  <a:gd name="T12" fmla="*/ 0 w 61"/>
                  <a:gd name="T13" fmla="*/ 30 h 67"/>
                  <a:gd name="T14" fmla="*/ 0 w 61"/>
                  <a:gd name="T15" fmla="*/ 63 h 67"/>
                  <a:gd name="T16" fmla="*/ 4 w 61"/>
                  <a:gd name="T17" fmla="*/ 67 h 67"/>
                  <a:gd name="T18" fmla="*/ 57 w 61"/>
                  <a:gd name="T19" fmla="*/ 67 h 67"/>
                  <a:gd name="T20" fmla="*/ 61 w 61"/>
                  <a:gd name="T21" fmla="*/ 63 h 67"/>
                  <a:gd name="T22" fmla="*/ 61 w 61"/>
                  <a:gd name="T23" fmla="*/ 0 h 67"/>
                  <a:gd name="T24" fmla="*/ 0 w 61"/>
                  <a:gd name="T25" fmla="*/ 0 h 67"/>
                  <a:gd name="T26" fmla="*/ 0 w 61"/>
                  <a:gd name="T27" fmla="*/ 30 h 67"/>
                  <a:gd name="T28" fmla="*/ 43 w 61"/>
                  <a:gd name="T29" fmla="*/ 51 h 67"/>
                  <a:gd name="T30" fmla="*/ 33 w 61"/>
                  <a:gd name="T31" fmla="*/ 51 h 67"/>
                  <a:gd name="T32" fmla="*/ 29 w 61"/>
                  <a:gd name="T33" fmla="*/ 47 h 67"/>
                  <a:gd name="T34" fmla="*/ 33 w 61"/>
                  <a:gd name="T35" fmla="*/ 43 h 67"/>
                  <a:gd name="T36" fmla="*/ 43 w 61"/>
                  <a:gd name="T37" fmla="*/ 43 h 67"/>
                  <a:gd name="T38" fmla="*/ 47 w 61"/>
                  <a:gd name="T39" fmla="*/ 47 h 67"/>
                  <a:gd name="T40" fmla="*/ 43 w 61"/>
                  <a:gd name="T41" fmla="*/ 51 h 67"/>
                  <a:gd name="T42" fmla="*/ 33 w 61"/>
                  <a:gd name="T43" fmla="*/ 8 h 67"/>
                  <a:gd name="T44" fmla="*/ 43 w 61"/>
                  <a:gd name="T45" fmla="*/ 8 h 67"/>
                  <a:gd name="T46" fmla="*/ 47 w 61"/>
                  <a:gd name="T47" fmla="*/ 12 h 67"/>
                  <a:gd name="T48" fmla="*/ 43 w 61"/>
                  <a:gd name="T49" fmla="*/ 16 h 67"/>
                  <a:gd name="T50" fmla="*/ 33 w 61"/>
                  <a:gd name="T51" fmla="*/ 16 h 67"/>
                  <a:gd name="T52" fmla="*/ 29 w 61"/>
                  <a:gd name="T53" fmla="*/ 12 h 67"/>
                  <a:gd name="T54" fmla="*/ 33 w 61"/>
                  <a:gd name="T55" fmla="*/ 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1" h="67">
                    <a:moveTo>
                      <a:pt x="0" y="30"/>
                    </a:moveTo>
                    <a:cubicBezTo>
                      <a:pt x="0" y="28"/>
                      <a:pt x="2" y="26"/>
                      <a:pt x="4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7" y="26"/>
                      <a:pt x="59" y="28"/>
                      <a:pt x="59" y="30"/>
                    </a:cubicBezTo>
                    <a:cubicBezTo>
                      <a:pt x="59" y="32"/>
                      <a:pt x="57" y="34"/>
                      <a:pt x="55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2" y="34"/>
                      <a:pt x="0" y="32"/>
                      <a:pt x="0" y="30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6"/>
                      <a:pt x="2" y="67"/>
                      <a:pt x="4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9" y="67"/>
                      <a:pt x="61" y="66"/>
                      <a:pt x="61" y="63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30"/>
                    </a:lnTo>
                    <a:close/>
                    <a:moveTo>
                      <a:pt x="43" y="51"/>
                    </a:moveTo>
                    <a:cubicBezTo>
                      <a:pt x="33" y="51"/>
                      <a:pt x="33" y="51"/>
                      <a:pt x="33" y="51"/>
                    </a:cubicBezTo>
                    <a:cubicBezTo>
                      <a:pt x="31" y="51"/>
                      <a:pt x="29" y="49"/>
                      <a:pt x="29" y="47"/>
                    </a:cubicBezTo>
                    <a:cubicBezTo>
                      <a:pt x="29" y="45"/>
                      <a:pt x="31" y="43"/>
                      <a:pt x="3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5" y="43"/>
                      <a:pt x="47" y="45"/>
                      <a:pt x="47" y="47"/>
                    </a:cubicBezTo>
                    <a:cubicBezTo>
                      <a:pt x="47" y="49"/>
                      <a:pt x="45" y="51"/>
                      <a:pt x="43" y="51"/>
                    </a:cubicBezTo>
                    <a:close/>
                    <a:moveTo>
                      <a:pt x="33" y="8"/>
                    </a:moveTo>
                    <a:cubicBezTo>
                      <a:pt x="43" y="8"/>
                      <a:pt x="43" y="8"/>
                      <a:pt x="43" y="8"/>
                    </a:cubicBezTo>
                    <a:cubicBezTo>
                      <a:pt x="45" y="8"/>
                      <a:pt x="47" y="10"/>
                      <a:pt x="47" y="12"/>
                    </a:cubicBezTo>
                    <a:cubicBezTo>
                      <a:pt x="47" y="14"/>
                      <a:pt x="45" y="16"/>
                      <a:pt x="4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1" y="16"/>
                      <a:pt x="29" y="14"/>
                      <a:pt x="29" y="12"/>
                    </a:cubicBezTo>
                    <a:cubicBezTo>
                      <a:pt x="29" y="10"/>
                      <a:pt x="31" y="8"/>
                      <a:pt x="33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8"/>
              <p:cNvSpPr>
                <a:spLocks/>
              </p:cNvSpPr>
              <p:nvPr/>
            </p:nvSpPr>
            <p:spPr bwMode="auto">
              <a:xfrm>
                <a:off x="1159" y="153"/>
                <a:ext cx="402" cy="61"/>
              </a:xfrm>
              <a:custGeom>
                <a:avLst/>
                <a:gdLst>
                  <a:gd name="T0" fmla="*/ 166 w 170"/>
                  <a:gd name="T1" fmla="*/ 0 h 26"/>
                  <a:gd name="T2" fmla="*/ 4 w 170"/>
                  <a:gd name="T3" fmla="*/ 0 h 26"/>
                  <a:gd name="T4" fmla="*/ 0 w 170"/>
                  <a:gd name="T5" fmla="*/ 4 h 26"/>
                  <a:gd name="T6" fmla="*/ 0 w 170"/>
                  <a:gd name="T7" fmla="*/ 22 h 26"/>
                  <a:gd name="T8" fmla="*/ 4 w 170"/>
                  <a:gd name="T9" fmla="*/ 26 h 26"/>
                  <a:gd name="T10" fmla="*/ 7 w 170"/>
                  <a:gd name="T11" fmla="*/ 26 h 26"/>
                  <a:gd name="T12" fmla="*/ 68 w 170"/>
                  <a:gd name="T13" fmla="*/ 26 h 26"/>
                  <a:gd name="T14" fmla="*/ 166 w 170"/>
                  <a:gd name="T15" fmla="*/ 26 h 26"/>
                  <a:gd name="T16" fmla="*/ 170 w 170"/>
                  <a:gd name="T17" fmla="*/ 22 h 26"/>
                  <a:gd name="T18" fmla="*/ 170 w 170"/>
                  <a:gd name="T19" fmla="*/ 4 h 26"/>
                  <a:gd name="T20" fmla="*/ 166 w 170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26">
                    <a:moveTo>
                      <a:pt x="16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4"/>
                      <a:pt x="2" y="26"/>
                      <a:pt x="4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166" y="26"/>
                      <a:pt x="166" y="26"/>
                      <a:pt x="166" y="26"/>
                    </a:cubicBezTo>
                    <a:cubicBezTo>
                      <a:pt x="168" y="26"/>
                      <a:pt x="170" y="24"/>
                      <a:pt x="170" y="22"/>
                    </a:cubicBezTo>
                    <a:cubicBezTo>
                      <a:pt x="170" y="4"/>
                      <a:pt x="170" y="4"/>
                      <a:pt x="170" y="4"/>
                    </a:cubicBezTo>
                    <a:cubicBezTo>
                      <a:pt x="170" y="2"/>
                      <a:pt x="168" y="0"/>
                      <a:pt x="16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Rectangle 9"/>
              <p:cNvSpPr>
                <a:spLocks noChangeArrowheads="1"/>
              </p:cNvSpPr>
              <p:nvPr/>
            </p:nvSpPr>
            <p:spPr bwMode="auto">
              <a:xfrm>
                <a:off x="1334" y="-27"/>
                <a:ext cx="166" cy="13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10"/>
              <p:cNvSpPr>
                <a:spLocks/>
              </p:cNvSpPr>
              <p:nvPr/>
            </p:nvSpPr>
            <p:spPr bwMode="auto">
              <a:xfrm>
                <a:off x="1407" y="82"/>
                <a:ext cx="19" cy="61"/>
              </a:xfrm>
              <a:custGeom>
                <a:avLst/>
                <a:gdLst>
                  <a:gd name="T0" fmla="*/ 4 w 8"/>
                  <a:gd name="T1" fmla="*/ 26 h 26"/>
                  <a:gd name="T2" fmla="*/ 0 w 8"/>
                  <a:gd name="T3" fmla="*/ 19 h 26"/>
                  <a:gd name="T4" fmla="*/ 0 w 8"/>
                  <a:gd name="T5" fmla="*/ 6 h 26"/>
                  <a:gd name="T6" fmla="*/ 4 w 8"/>
                  <a:gd name="T7" fmla="*/ 0 h 26"/>
                  <a:gd name="T8" fmla="*/ 8 w 8"/>
                  <a:gd name="T9" fmla="*/ 6 h 26"/>
                  <a:gd name="T10" fmla="*/ 8 w 8"/>
                  <a:gd name="T11" fmla="*/ 19 h 26"/>
                  <a:gd name="T12" fmla="*/ 4 w 8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6">
                    <a:moveTo>
                      <a:pt x="4" y="26"/>
                    </a:moveTo>
                    <a:cubicBezTo>
                      <a:pt x="2" y="26"/>
                      <a:pt x="0" y="23"/>
                      <a:pt x="0" y="1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4" y="0"/>
                    </a:cubicBezTo>
                    <a:cubicBezTo>
                      <a:pt x="6" y="0"/>
                      <a:pt x="8" y="3"/>
                      <a:pt x="8" y="6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3"/>
                      <a:pt x="6" y="26"/>
                      <a:pt x="4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11"/>
              <p:cNvSpPr>
                <a:spLocks/>
              </p:cNvSpPr>
              <p:nvPr/>
            </p:nvSpPr>
            <p:spPr bwMode="auto">
              <a:xfrm>
                <a:off x="1360" y="124"/>
                <a:ext cx="114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1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12"/>
              <p:cNvSpPr>
                <a:spLocks noEditPoints="1"/>
              </p:cNvSpPr>
              <p:nvPr/>
            </p:nvSpPr>
            <p:spPr bwMode="auto">
              <a:xfrm>
                <a:off x="1202" y="-65"/>
                <a:ext cx="106" cy="208"/>
              </a:xfrm>
              <a:custGeom>
                <a:avLst/>
                <a:gdLst>
                  <a:gd name="T0" fmla="*/ 41 w 45"/>
                  <a:gd name="T1" fmla="*/ 0 h 88"/>
                  <a:gd name="T2" fmla="*/ 4 w 45"/>
                  <a:gd name="T3" fmla="*/ 0 h 88"/>
                  <a:gd name="T4" fmla="*/ 0 w 45"/>
                  <a:gd name="T5" fmla="*/ 4 h 88"/>
                  <a:gd name="T6" fmla="*/ 0 w 45"/>
                  <a:gd name="T7" fmla="*/ 84 h 88"/>
                  <a:gd name="T8" fmla="*/ 4 w 45"/>
                  <a:gd name="T9" fmla="*/ 88 h 88"/>
                  <a:gd name="T10" fmla="*/ 41 w 45"/>
                  <a:gd name="T11" fmla="*/ 88 h 88"/>
                  <a:gd name="T12" fmla="*/ 45 w 45"/>
                  <a:gd name="T13" fmla="*/ 84 h 88"/>
                  <a:gd name="T14" fmla="*/ 45 w 45"/>
                  <a:gd name="T15" fmla="*/ 4 h 88"/>
                  <a:gd name="T16" fmla="*/ 41 w 45"/>
                  <a:gd name="T17" fmla="*/ 0 h 88"/>
                  <a:gd name="T18" fmla="*/ 17 w 45"/>
                  <a:gd name="T19" fmla="*/ 12 h 88"/>
                  <a:gd name="T20" fmla="*/ 28 w 45"/>
                  <a:gd name="T21" fmla="*/ 12 h 88"/>
                  <a:gd name="T22" fmla="*/ 32 w 45"/>
                  <a:gd name="T23" fmla="*/ 16 h 88"/>
                  <a:gd name="T24" fmla="*/ 28 w 45"/>
                  <a:gd name="T25" fmla="*/ 20 h 88"/>
                  <a:gd name="T26" fmla="*/ 17 w 45"/>
                  <a:gd name="T27" fmla="*/ 20 h 88"/>
                  <a:gd name="T28" fmla="*/ 13 w 45"/>
                  <a:gd name="T29" fmla="*/ 16 h 88"/>
                  <a:gd name="T30" fmla="*/ 17 w 45"/>
                  <a:gd name="T31" fmla="*/ 12 h 88"/>
                  <a:gd name="T32" fmla="*/ 22 w 45"/>
                  <a:gd name="T33" fmla="*/ 66 h 88"/>
                  <a:gd name="T34" fmla="*/ 10 w 45"/>
                  <a:gd name="T35" fmla="*/ 54 h 88"/>
                  <a:gd name="T36" fmla="*/ 22 w 45"/>
                  <a:gd name="T37" fmla="*/ 42 h 88"/>
                  <a:gd name="T38" fmla="*/ 34 w 45"/>
                  <a:gd name="T39" fmla="*/ 54 h 88"/>
                  <a:gd name="T40" fmla="*/ 22 w 45"/>
                  <a:gd name="T41" fmla="*/ 6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88">
                    <a:moveTo>
                      <a:pt x="41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6"/>
                      <a:pt x="2" y="88"/>
                      <a:pt x="4" y="88"/>
                    </a:cubicBezTo>
                    <a:cubicBezTo>
                      <a:pt x="41" y="88"/>
                      <a:pt x="41" y="88"/>
                      <a:pt x="41" y="88"/>
                    </a:cubicBezTo>
                    <a:cubicBezTo>
                      <a:pt x="43" y="88"/>
                      <a:pt x="45" y="86"/>
                      <a:pt x="45" y="8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1"/>
                      <a:pt x="43" y="0"/>
                      <a:pt x="41" y="0"/>
                    </a:cubicBezTo>
                    <a:close/>
                    <a:moveTo>
                      <a:pt x="17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12"/>
                      <a:pt x="32" y="14"/>
                      <a:pt x="32" y="16"/>
                    </a:cubicBezTo>
                    <a:cubicBezTo>
                      <a:pt x="32" y="18"/>
                      <a:pt x="30" y="20"/>
                      <a:pt x="28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4" y="20"/>
                      <a:pt x="13" y="18"/>
                      <a:pt x="13" y="16"/>
                    </a:cubicBezTo>
                    <a:cubicBezTo>
                      <a:pt x="13" y="14"/>
                      <a:pt x="14" y="12"/>
                      <a:pt x="17" y="12"/>
                    </a:cubicBezTo>
                    <a:close/>
                    <a:moveTo>
                      <a:pt x="22" y="66"/>
                    </a:moveTo>
                    <a:cubicBezTo>
                      <a:pt x="16" y="66"/>
                      <a:pt x="10" y="61"/>
                      <a:pt x="10" y="54"/>
                    </a:cubicBezTo>
                    <a:cubicBezTo>
                      <a:pt x="10" y="47"/>
                      <a:pt x="16" y="42"/>
                      <a:pt x="22" y="42"/>
                    </a:cubicBezTo>
                    <a:cubicBezTo>
                      <a:pt x="29" y="42"/>
                      <a:pt x="34" y="47"/>
                      <a:pt x="34" y="54"/>
                    </a:cubicBezTo>
                    <a:cubicBezTo>
                      <a:pt x="34" y="61"/>
                      <a:pt x="29" y="66"/>
                      <a:pt x="22" y="6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13"/>
              <p:cNvSpPr>
                <a:spLocks/>
              </p:cNvSpPr>
              <p:nvPr/>
            </p:nvSpPr>
            <p:spPr bwMode="auto">
              <a:xfrm>
                <a:off x="287" y="-15"/>
                <a:ext cx="68" cy="156"/>
              </a:xfrm>
              <a:custGeom>
                <a:avLst/>
                <a:gdLst>
                  <a:gd name="T0" fmla="*/ 0 w 68"/>
                  <a:gd name="T1" fmla="*/ 7 h 156"/>
                  <a:gd name="T2" fmla="*/ 33 w 68"/>
                  <a:gd name="T3" fmla="*/ 156 h 156"/>
                  <a:gd name="T4" fmla="*/ 68 w 68"/>
                  <a:gd name="T5" fmla="*/ 149 h 156"/>
                  <a:gd name="T6" fmla="*/ 35 w 68"/>
                  <a:gd name="T7" fmla="*/ 0 h 156"/>
                  <a:gd name="T8" fmla="*/ 0 w 68"/>
                  <a:gd name="T9" fmla="*/ 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156">
                    <a:moveTo>
                      <a:pt x="0" y="7"/>
                    </a:moveTo>
                    <a:lnTo>
                      <a:pt x="33" y="156"/>
                    </a:lnTo>
                    <a:lnTo>
                      <a:pt x="68" y="149"/>
                    </a:lnTo>
                    <a:lnTo>
                      <a:pt x="35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14"/>
              <p:cNvSpPr>
                <a:spLocks/>
              </p:cNvSpPr>
              <p:nvPr/>
            </p:nvSpPr>
            <p:spPr bwMode="auto">
              <a:xfrm>
                <a:off x="228" y="-15"/>
                <a:ext cx="68" cy="156"/>
              </a:xfrm>
              <a:custGeom>
                <a:avLst/>
                <a:gdLst>
                  <a:gd name="T0" fmla="*/ 0 w 68"/>
                  <a:gd name="T1" fmla="*/ 7 h 156"/>
                  <a:gd name="T2" fmla="*/ 33 w 68"/>
                  <a:gd name="T3" fmla="*/ 156 h 156"/>
                  <a:gd name="T4" fmla="*/ 68 w 68"/>
                  <a:gd name="T5" fmla="*/ 149 h 156"/>
                  <a:gd name="T6" fmla="*/ 35 w 68"/>
                  <a:gd name="T7" fmla="*/ 0 h 156"/>
                  <a:gd name="T8" fmla="*/ 0 w 68"/>
                  <a:gd name="T9" fmla="*/ 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156">
                    <a:moveTo>
                      <a:pt x="0" y="7"/>
                    </a:moveTo>
                    <a:lnTo>
                      <a:pt x="33" y="156"/>
                    </a:lnTo>
                    <a:lnTo>
                      <a:pt x="68" y="149"/>
                    </a:lnTo>
                    <a:lnTo>
                      <a:pt x="35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15"/>
              <p:cNvSpPr>
                <a:spLocks/>
              </p:cNvSpPr>
              <p:nvPr/>
            </p:nvSpPr>
            <p:spPr bwMode="auto">
              <a:xfrm>
                <a:off x="169" y="-15"/>
                <a:ext cx="68" cy="156"/>
              </a:xfrm>
              <a:custGeom>
                <a:avLst/>
                <a:gdLst>
                  <a:gd name="T0" fmla="*/ 0 w 68"/>
                  <a:gd name="T1" fmla="*/ 7 h 156"/>
                  <a:gd name="T2" fmla="*/ 33 w 68"/>
                  <a:gd name="T3" fmla="*/ 156 h 156"/>
                  <a:gd name="T4" fmla="*/ 68 w 68"/>
                  <a:gd name="T5" fmla="*/ 149 h 156"/>
                  <a:gd name="T6" fmla="*/ 35 w 68"/>
                  <a:gd name="T7" fmla="*/ 0 h 156"/>
                  <a:gd name="T8" fmla="*/ 0 w 68"/>
                  <a:gd name="T9" fmla="*/ 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156">
                    <a:moveTo>
                      <a:pt x="0" y="7"/>
                    </a:moveTo>
                    <a:lnTo>
                      <a:pt x="33" y="156"/>
                    </a:lnTo>
                    <a:lnTo>
                      <a:pt x="68" y="149"/>
                    </a:lnTo>
                    <a:lnTo>
                      <a:pt x="35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16"/>
              <p:cNvSpPr>
                <a:spLocks noEditPoints="1"/>
              </p:cNvSpPr>
              <p:nvPr/>
            </p:nvSpPr>
            <p:spPr bwMode="auto">
              <a:xfrm>
                <a:off x="140" y="-72"/>
                <a:ext cx="459" cy="239"/>
              </a:xfrm>
              <a:custGeom>
                <a:avLst/>
                <a:gdLst>
                  <a:gd name="T0" fmla="*/ 190 w 194"/>
                  <a:gd name="T1" fmla="*/ 0 h 101"/>
                  <a:gd name="T2" fmla="*/ 4 w 194"/>
                  <a:gd name="T3" fmla="*/ 0 h 101"/>
                  <a:gd name="T4" fmla="*/ 0 w 194"/>
                  <a:gd name="T5" fmla="*/ 4 h 101"/>
                  <a:gd name="T6" fmla="*/ 0 w 194"/>
                  <a:gd name="T7" fmla="*/ 97 h 101"/>
                  <a:gd name="T8" fmla="*/ 4 w 194"/>
                  <a:gd name="T9" fmla="*/ 101 h 101"/>
                  <a:gd name="T10" fmla="*/ 190 w 194"/>
                  <a:gd name="T11" fmla="*/ 101 h 101"/>
                  <a:gd name="T12" fmla="*/ 194 w 194"/>
                  <a:gd name="T13" fmla="*/ 97 h 101"/>
                  <a:gd name="T14" fmla="*/ 194 w 194"/>
                  <a:gd name="T15" fmla="*/ 4 h 101"/>
                  <a:gd name="T16" fmla="*/ 190 w 194"/>
                  <a:gd name="T17" fmla="*/ 0 h 101"/>
                  <a:gd name="T18" fmla="*/ 146 w 194"/>
                  <a:gd name="T19" fmla="*/ 94 h 101"/>
                  <a:gd name="T20" fmla="*/ 123 w 194"/>
                  <a:gd name="T21" fmla="*/ 99 h 101"/>
                  <a:gd name="T22" fmla="*/ 122 w 194"/>
                  <a:gd name="T23" fmla="*/ 99 h 101"/>
                  <a:gd name="T24" fmla="*/ 120 w 194"/>
                  <a:gd name="T25" fmla="*/ 98 h 101"/>
                  <a:gd name="T26" fmla="*/ 118 w 194"/>
                  <a:gd name="T27" fmla="*/ 96 h 101"/>
                  <a:gd name="T28" fmla="*/ 118 w 194"/>
                  <a:gd name="T29" fmla="*/ 94 h 101"/>
                  <a:gd name="T30" fmla="*/ 98 w 194"/>
                  <a:gd name="T31" fmla="*/ 99 h 101"/>
                  <a:gd name="T32" fmla="*/ 97 w 194"/>
                  <a:gd name="T33" fmla="*/ 99 h 101"/>
                  <a:gd name="T34" fmla="*/ 95 w 194"/>
                  <a:gd name="T35" fmla="*/ 98 h 101"/>
                  <a:gd name="T36" fmla="*/ 93 w 194"/>
                  <a:gd name="T37" fmla="*/ 96 h 101"/>
                  <a:gd name="T38" fmla="*/ 93 w 194"/>
                  <a:gd name="T39" fmla="*/ 94 h 101"/>
                  <a:gd name="T40" fmla="*/ 73 w 194"/>
                  <a:gd name="T41" fmla="*/ 99 h 101"/>
                  <a:gd name="T42" fmla="*/ 72 w 194"/>
                  <a:gd name="T43" fmla="*/ 99 h 101"/>
                  <a:gd name="T44" fmla="*/ 70 w 194"/>
                  <a:gd name="T45" fmla="*/ 98 h 101"/>
                  <a:gd name="T46" fmla="*/ 69 w 194"/>
                  <a:gd name="T47" fmla="*/ 96 h 101"/>
                  <a:gd name="T48" fmla="*/ 68 w 194"/>
                  <a:gd name="T49" fmla="*/ 94 h 101"/>
                  <a:gd name="T50" fmla="*/ 48 w 194"/>
                  <a:gd name="T51" fmla="*/ 99 h 101"/>
                  <a:gd name="T52" fmla="*/ 48 w 194"/>
                  <a:gd name="T53" fmla="*/ 99 h 101"/>
                  <a:gd name="T54" fmla="*/ 45 w 194"/>
                  <a:gd name="T55" fmla="*/ 98 h 101"/>
                  <a:gd name="T56" fmla="*/ 44 w 194"/>
                  <a:gd name="T57" fmla="*/ 96 h 101"/>
                  <a:gd name="T58" fmla="*/ 43 w 194"/>
                  <a:gd name="T59" fmla="*/ 94 h 101"/>
                  <a:gd name="T60" fmla="*/ 23 w 194"/>
                  <a:gd name="T61" fmla="*/ 99 h 101"/>
                  <a:gd name="T62" fmla="*/ 23 w 194"/>
                  <a:gd name="T63" fmla="*/ 99 h 101"/>
                  <a:gd name="T64" fmla="*/ 20 w 194"/>
                  <a:gd name="T65" fmla="*/ 98 h 101"/>
                  <a:gd name="T66" fmla="*/ 19 w 194"/>
                  <a:gd name="T67" fmla="*/ 96 h 101"/>
                  <a:gd name="T68" fmla="*/ 4 w 194"/>
                  <a:gd name="T69" fmla="*/ 25 h 101"/>
                  <a:gd name="T70" fmla="*/ 7 w 194"/>
                  <a:gd name="T71" fmla="*/ 20 h 101"/>
                  <a:gd name="T72" fmla="*/ 30 w 194"/>
                  <a:gd name="T73" fmla="*/ 15 h 101"/>
                  <a:gd name="T74" fmla="*/ 33 w 194"/>
                  <a:gd name="T75" fmla="*/ 15 h 101"/>
                  <a:gd name="T76" fmla="*/ 34 w 194"/>
                  <a:gd name="T77" fmla="*/ 18 h 101"/>
                  <a:gd name="T78" fmla="*/ 35 w 194"/>
                  <a:gd name="T79" fmla="*/ 19 h 101"/>
                  <a:gd name="T80" fmla="*/ 54 w 194"/>
                  <a:gd name="T81" fmla="*/ 15 h 101"/>
                  <a:gd name="T82" fmla="*/ 58 w 194"/>
                  <a:gd name="T83" fmla="*/ 15 h 101"/>
                  <a:gd name="T84" fmla="*/ 59 w 194"/>
                  <a:gd name="T85" fmla="*/ 18 h 101"/>
                  <a:gd name="T86" fmla="*/ 60 w 194"/>
                  <a:gd name="T87" fmla="*/ 19 h 101"/>
                  <a:gd name="T88" fmla="*/ 79 w 194"/>
                  <a:gd name="T89" fmla="*/ 15 h 101"/>
                  <a:gd name="T90" fmla="*/ 82 w 194"/>
                  <a:gd name="T91" fmla="*/ 15 h 101"/>
                  <a:gd name="T92" fmla="*/ 84 w 194"/>
                  <a:gd name="T93" fmla="*/ 18 h 101"/>
                  <a:gd name="T94" fmla="*/ 84 w 194"/>
                  <a:gd name="T95" fmla="*/ 19 h 101"/>
                  <a:gd name="T96" fmla="*/ 104 w 194"/>
                  <a:gd name="T97" fmla="*/ 15 h 101"/>
                  <a:gd name="T98" fmla="*/ 107 w 194"/>
                  <a:gd name="T99" fmla="*/ 15 h 101"/>
                  <a:gd name="T100" fmla="*/ 109 w 194"/>
                  <a:gd name="T101" fmla="*/ 18 h 101"/>
                  <a:gd name="T102" fmla="*/ 111 w 194"/>
                  <a:gd name="T103" fmla="*/ 26 h 101"/>
                  <a:gd name="T104" fmla="*/ 131 w 194"/>
                  <a:gd name="T105" fmla="*/ 22 h 101"/>
                  <a:gd name="T106" fmla="*/ 134 w 194"/>
                  <a:gd name="T107" fmla="*/ 23 h 101"/>
                  <a:gd name="T108" fmla="*/ 135 w 194"/>
                  <a:gd name="T109" fmla="*/ 25 h 101"/>
                  <a:gd name="T110" fmla="*/ 149 w 194"/>
                  <a:gd name="T111" fmla="*/ 89 h 101"/>
                  <a:gd name="T112" fmla="*/ 146 w 194"/>
                  <a:gd name="T113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4" h="101">
                    <a:moveTo>
                      <a:pt x="19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100"/>
                      <a:pt x="1" y="101"/>
                      <a:pt x="4" y="101"/>
                    </a:cubicBezTo>
                    <a:cubicBezTo>
                      <a:pt x="190" y="101"/>
                      <a:pt x="190" y="101"/>
                      <a:pt x="190" y="101"/>
                    </a:cubicBezTo>
                    <a:cubicBezTo>
                      <a:pt x="192" y="101"/>
                      <a:pt x="194" y="100"/>
                      <a:pt x="194" y="97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4" y="2"/>
                      <a:pt x="192" y="0"/>
                      <a:pt x="190" y="0"/>
                    </a:cubicBezTo>
                    <a:close/>
                    <a:moveTo>
                      <a:pt x="146" y="94"/>
                    </a:moveTo>
                    <a:cubicBezTo>
                      <a:pt x="123" y="99"/>
                      <a:pt x="123" y="99"/>
                      <a:pt x="123" y="99"/>
                    </a:cubicBezTo>
                    <a:cubicBezTo>
                      <a:pt x="123" y="99"/>
                      <a:pt x="123" y="99"/>
                      <a:pt x="122" y="99"/>
                    </a:cubicBezTo>
                    <a:cubicBezTo>
                      <a:pt x="121" y="99"/>
                      <a:pt x="121" y="99"/>
                      <a:pt x="120" y="98"/>
                    </a:cubicBezTo>
                    <a:cubicBezTo>
                      <a:pt x="119" y="98"/>
                      <a:pt x="119" y="97"/>
                      <a:pt x="118" y="96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98" y="99"/>
                      <a:pt x="98" y="99"/>
                      <a:pt x="98" y="99"/>
                    </a:cubicBezTo>
                    <a:cubicBezTo>
                      <a:pt x="98" y="99"/>
                      <a:pt x="98" y="99"/>
                      <a:pt x="97" y="99"/>
                    </a:cubicBezTo>
                    <a:cubicBezTo>
                      <a:pt x="97" y="99"/>
                      <a:pt x="96" y="99"/>
                      <a:pt x="95" y="98"/>
                    </a:cubicBezTo>
                    <a:cubicBezTo>
                      <a:pt x="94" y="98"/>
                      <a:pt x="94" y="97"/>
                      <a:pt x="93" y="96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73" y="99"/>
                      <a:pt x="73" y="99"/>
                      <a:pt x="73" y="99"/>
                    </a:cubicBezTo>
                    <a:cubicBezTo>
                      <a:pt x="73" y="99"/>
                      <a:pt x="73" y="99"/>
                      <a:pt x="72" y="99"/>
                    </a:cubicBezTo>
                    <a:cubicBezTo>
                      <a:pt x="72" y="99"/>
                      <a:pt x="71" y="99"/>
                      <a:pt x="70" y="98"/>
                    </a:cubicBezTo>
                    <a:cubicBezTo>
                      <a:pt x="69" y="98"/>
                      <a:pt x="69" y="97"/>
                      <a:pt x="69" y="96"/>
                    </a:cubicBezTo>
                    <a:cubicBezTo>
                      <a:pt x="68" y="94"/>
                      <a:pt x="68" y="94"/>
                      <a:pt x="68" y="94"/>
                    </a:cubicBezTo>
                    <a:cubicBezTo>
                      <a:pt x="48" y="99"/>
                      <a:pt x="48" y="99"/>
                      <a:pt x="48" y="99"/>
                    </a:cubicBezTo>
                    <a:cubicBezTo>
                      <a:pt x="48" y="99"/>
                      <a:pt x="48" y="99"/>
                      <a:pt x="48" y="99"/>
                    </a:cubicBezTo>
                    <a:cubicBezTo>
                      <a:pt x="47" y="99"/>
                      <a:pt x="46" y="99"/>
                      <a:pt x="45" y="98"/>
                    </a:cubicBezTo>
                    <a:cubicBezTo>
                      <a:pt x="44" y="98"/>
                      <a:pt x="44" y="97"/>
                      <a:pt x="44" y="96"/>
                    </a:cubicBezTo>
                    <a:cubicBezTo>
                      <a:pt x="43" y="94"/>
                      <a:pt x="43" y="94"/>
                      <a:pt x="43" y="94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2" y="99"/>
                      <a:pt x="21" y="99"/>
                      <a:pt x="20" y="98"/>
                    </a:cubicBezTo>
                    <a:cubicBezTo>
                      <a:pt x="20" y="98"/>
                      <a:pt x="19" y="97"/>
                      <a:pt x="19" y="96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3" y="23"/>
                      <a:pt x="5" y="20"/>
                      <a:pt x="7" y="20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1" y="15"/>
                      <a:pt x="32" y="15"/>
                      <a:pt x="33" y="15"/>
                    </a:cubicBezTo>
                    <a:cubicBezTo>
                      <a:pt x="34" y="16"/>
                      <a:pt x="34" y="17"/>
                      <a:pt x="34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6" y="15"/>
                      <a:pt x="57" y="15"/>
                      <a:pt x="58" y="15"/>
                    </a:cubicBezTo>
                    <a:cubicBezTo>
                      <a:pt x="58" y="16"/>
                      <a:pt x="59" y="17"/>
                      <a:pt x="59" y="18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0" y="15"/>
                      <a:pt x="82" y="15"/>
                      <a:pt x="82" y="15"/>
                    </a:cubicBezTo>
                    <a:cubicBezTo>
                      <a:pt x="83" y="16"/>
                      <a:pt x="84" y="17"/>
                      <a:pt x="84" y="18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5" y="15"/>
                      <a:pt x="106" y="15"/>
                      <a:pt x="107" y="15"/>
                    </a:cubicBezTo>
                    <a:cubicBezTo>
                      <a:pt x="108" y="16"/>
                      <a:pt x="109" y="17"/>
                      <a:pt x="109" y="18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31" y="22"/>
                      <a:pt x="131" y="22"/>
                      <a:pt x="131" y="22"/>
                    </a:cubicBezTo>
                    <a:cubicBezTo>
                      <a:pt x="132" y="22"/>
                      <a:pt x="133" y="22"/>
                      <a:pt x="134" y="23"/>
                    </a:cubicBezTo>
                    <a:cubicBezTo>
                      <a:pt x="135" y="23"/>
                      <a:pt x="135" y="24"/>
                      <a:pt x="135" y="25"/>
                    </a:cubicBezTo>
                    <a:cubicBezTo>
                      <a:pt x="149" y="89"/>
                      <a:pt x="149" y="89"/>
                      <a:pt x="149" y="89"/>
                    </a:cubicBezTo>
                    <a:cubicBezTo>
                      <a:pt x="149" y="91"/>
                      <a:pt x="148" y="93"/>
                      <a:pt x="146" y="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17"/>
              <p:cNvSpPr>
                <a:spLocks/>
              </p:cNvSpPr>
              <p:nvPr/>
            </p:nvSpPr>
            <p:spPr bwMode="auto">
              <a:xfrm>
                <a:off x="407" y="1"/>
                <a:ext cx="64" cy="140"/>
              </a:xfrm>
              <a:custGeom>
                <a:avLst/>
                <a:gdLst>
                  <a:gd name="T0" fmla="*/ 0 w 64"/>
                  <a:gd name="T1" fmla="*/ 8 h 140"/>
                  <a:gd name="T2" fmla="*/ 29 w 64"/>
                  <a:gd name="T3" fmla="*/ 140 h 140"/>
                  <a:gd name="T4" fmla="*/ 64 w 64"/>
                  <a:gd name="T5" fmla="*/ 133 h 140"/>
                  <a:gd name="T6" fmla="*/ 36 w 64"/>
                  <a:gd name="T7" fmla="*/ 0 h 140"/>
                  <a:gd name="T8" fmla="*/ 0 w 64"/>
                  <a:gd name="T9" fmla="*/ 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40">
                    <a:moveTo>
                      <a:pt x="0" y="8"/>
                    </a:moveTo>
                    <a:lnTo>
                      <a:pt x="29" y="140"/>
                    </a:lnTo>
                    <a:lnTo>
                      <a:pt x="64" y="133"/>
                    </a:lnTo>
                    <a:lnTo>
                      <a:pt x="36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18"/>
              <p:cNvSpPr>
                <a:spLocks/>
              </p:cNvSpPr>
              <p:nvPr/>
            </p:nvSpPr>
            <p:spPr bwMode="auto">
              <a:xfrm>
                <a:off x="346" y="-15"/>
                <a:ext cx="66" cy="156"/>
              </a:xfrm>
              <a:custGeom>
                <a:avLst/>
                <a:gdLst>
                  <a:gd name="T0" fmla="*/ 0 w 66"/>
                  <a:gd name="T1" fmla="*/ 7 h 156"/>
                  <a:gd name="T2" fmla="*/ 31 w 66"/>
                  <a:gd name="T3" fmla="*/ 156 h 156"/>
                  <a:gd name="T4" fmla="*/ 66 w 66"/>
                  <a:gd name="T5" fmla="*/ 149 h 156"/>
                  <a:gd name="T6" fmla="*/ 35 w 66"/>
                  <a:gd name="T7" fmla="*/ 0 h 156"/>
                  <a:gd name="T8" fmla="*/ 0 w 66"/>
                  <a:gd name="T9" fmla="*/ 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156">
                    <a:moveTo>
                      <a:pt x="0" y="7"/>
                    </a:moveTo>
                    <a:lnTo>
                      <a:pt x="31" y="156"/>
                    </a:lnTo>
                    <a:lnTo>
                      <a:pt x="66" y="149"/>
                    </a:lnTo>
                    <a:lnTo>
                      <a:pt x="35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19"/>
              <p:cNvSpPr>
                <a:spLocks noEditPoints="1"/>
              </p:cNvSpPr>
              <p:nvPr/>
            </p:nvSpPr>
            <p:spPr bwMode="auto">
              <a:xfrm>
                <a:off x="140" y="179"/>
                <a:ext cx="459" cy="239"/>
              </a:xfrm>
              <a:custGeom>
                <a:avLst/>
                <a:gdLst>
                  <a:gd name="T0" fmla="*/ 190 w 194"/>
                  <a:gd name="T1" fmla="*/ 0 h 101"/>
                  <a:gd name="T2" fmla="*/ 4 w 194"/>
                  <a:gd name="T3" fmla="*/ 0 h 101"/>
                  <a:gd name="T4" fmla="*/ 0 w 194"/>
                  <a:gd name="T5" fmla="*/ 4 h 101"/>
                  <a:gd name="T6" fmla="*/ 0 w 194"/>
                  <a:gd name="T7" fmla="*/ 97 h 101"/>
                  <a:gd name="T8" fmla="*/ 4 w 194"/>
                  <a:gd name="T9" fmla="*/ 101 h 101"/>
                  <a:gd name="T10" fmla="*/ 190 w 194"/>
                  <a:gd name="T11" fmla="*/ 101 h 101"/>
                  <a:gd name="T12" fmla="*/ 194 w 194"/>
                  <a:gd name="T13" fmla="*/ 97 h 101"/>
                  <a:gd name="T14" fmla="*/ 194 w 194"/>
                  <a:gd name="T15" fmla="*/ 4 h 101"/>
                  <a:gd name="T16" fmla="*/ 190 w 194"/>
                  <a:gd name="T17" fmla="*/ 0 h 101"/>
                  <a:gd name="T18" fmla="*/ 193 w 194"/>
                  <a:gd name="T19" fmla="*/ 25 h 101"/>
                  <a:gd name="T20" fmla="*/ 178 w 194"/>
                  <a:gd name="T21" fmla="*/ 96 h 101"/>
                  <a:gd name="T22" fmla="*/ 176 w 194"/>
                  <a:gd name="T23" fmla="*/ 98 h 101"/>
                  <a:gd name="T24" fmla="*/ 174 w 194"/>
                  <a:gd name="T25" fmla="*/ 99 h 101"/>
                  <a:gd name="T26" fmla="*/ 173 w 194"/>
                  <a:gd name="T27" fmla="*/ 99 h 101"/>
                  <a:gd name="T28" fmla="*/ 153 w 194"/>
                  <a:gd name="T29" fmla="*/ 94 h 101"/>
                  <a:gd name="T30" fmla="*/ 153 w 194"/>
                  <a:gd name="T31" fmla="*/ 96 h 101"/>
                  <a:gd name="T32" fmla="*/ 151 w 194"/>
                  <a:gd name="T33" fmla="*/ 98 h 101"/>
                  <a:gd name="T34" fmla="*/ 149 w 194"/>
                  <a:gd name="T35" fmla="*/ 99 h 101"/>
                  <a:gd name="T36" fmla="*/ 148 w 194"/>
                  <a:gd name="T37" fmla="*/ 99 h 101"/>
                  <a:gd name="T38" fmla="*/ 128 w 194"/>
                  <a:gd name="T39" fmla="*/ 94 h 101"/>
                  <a:gd name="T40" fmla="*/ 128 w 194"/>
                  <a:gd name="T41" fmla="*/ 96 h 101"/>
                  <a:gd name="T42" fmla="*/ 126 w 194"/>
                  <a:gd name="T43" fmla="*/ 98 h 101"/>
                  <a:gd name="T44" fmla="*/ 124 w 194"/>
                  <a:gd name="T45" fmla="*/ 99 h 101"/>
                  <a:gd name="T46" fmla="*/ 123 w 194"/>
                  <a:gd name="T47" fmla="*/ 99 h 101"/>
                  <a:gd name="T48" fmla="*/ 103 w 194"/>
                  <a:gd name="T49" fmla="*/ 94 h 101"/>
                  <a:gd name="T50" fmla="*/ 103 w 194"/>
                  <a:gd name="T51" fmla="*/ 96 h 101"/>
                  <a:gd name="T52" fmla="*/ 101 w 194"/>
                  <a:gd name="T53" fmla="*/ 98 h 101"/>
                  <a:gd name="T54" fmla="*/ 99 w 194"/>
                  <a:gd name="T55" fmla="*/ 99 h 101"/>
                  <a:gd name="T56" fmla="*/ 98 w 194"/>
                  <a:gd name="T57" fmla="*/ 99 h 101"/>
                  <a:gd name="T58" fmla="*/ 78 w 194"/>
                  <a:gd name="T59" fmla="*/ 94 h 101"/>
                  <a:gd name="T60" fmla="*/ 78 w 194"/>
                  <a:gd name="T61" fmla="*/ 96 h 101"/>
                  <a:gd name="T62" fmla="*/ 76 w 194"/>
                  <a:gd name="T63" fmla="*/ 98 h 101"/>
                  <a:gd name="T64" fmla="*/ 74 w 194"/>
                  <a:gd name="T65" fmla="*/ 99 h 101"/>
                  <a:gd name="T66" fmla="*/ 73 w 194"/>
                  <a:gd name="T67" fmla="*/ 99 h 101"/>
                  <a:gd name="T68" fmla="*/ 51 w 194"/>
                  <a:gd name="T69" fmla="*/ 94 h 101"/>
                  <a:gd name="T70" fmla="*/ 48 w 194"/>
                  <a:gd name="T71" fmla="*/ 89 h 101"/>
                  <a:gd name="T72" fmla="*/ 61 w 194"/>
                  <a:gd name="T73" fmla="*/ 25 h 101"/>
                  <a:gd name="T74" fmla="*/ 63 w 194"/>
                  <a:gd name="T75" fmla="*/ 23 h 101"/>
                  <a:gd name="T76" fmla="*/ 66 w 194"/>
                  <a:gd name="T77" fmla="*/ 22 h 101"/>
                  <a:gd name="T78" fmla="*/ 86 w 194"/>
                  <a:gd name="T79" fmla="*/ 26 h 101"/>
                  <a:gd name="T80" fmla="*/ 87 w 194"/>
                  <a:gd name="T81" fmla="*/ 18 h 101"/>
                  <a:gd name="T82" fmla="*/ 89 w 194"/>
                  <a:gd name="T83" fmla="*/ 15 h 101"/>
                  <a:gd name="T84" fmla="*/ 92 w 194"/>
                  <a:gd name="T85" fmla="*/ 15 h 101"/>
                  <a:gd name="T86" fmla="*/ 112 w 194"/>
                  <a:gd name="T87" fmla="*/ 19 h 101"/>
                  <a:gd name="T88" fmla="*/ 112 w 194"/>
                  <a:gd name="T89" fmla="*/ 18 h 101"/>
                  <a:gd name="T90" fmla="*/ 114 w 194"/>
                  <a:gd name="T91" fmla="*/ 15 h 101"/>
                  <a:gd name="T92" fmla="*/ 117 w 194"/>
                  <a:gd name="T93" fmla="*/ 15 h 101"/>
                  <a:gd name="T94" fmla="*/ 137 w 194"/>
                  <a:gd name="T95" fmla="*/ 19 h 101"/>
                  <a:gd name="T96" fmla="*/ 137 w 194"/>
                  <a:gd name="T97" fmla="*/ 18 h 101"/>
                  <a:gd name="T98" fmla="*/ 139 w 194"/>
                  <a:gd name="T99" fmla="*/ 15 h 101"/>
                  <a:gd name="T100" fmla="*/ 142 w 194"/>
                  <a:gd name="T101" fmla="*/ 15 h 101"/>
                  <a:gd name="T102" fmla="*/ 162 w 194"/>
                  <a:gd name="T103" fmla="*/ 19 h 101"/>
                  <a:gd name="T104" fmla="*/ 162 w 194"/>
                  <a:gd name="T105" fmla="*/ 18 h 101"/>
                  <a:gd name="T106" fmla="*/ 164 w 194"/>
                  <a:gd name="T107" fmla="*/ 15 h 101"/>
                  <a:gd name="T108" fmla="*/ 167 w 194"/>
                  <a:gd name="T109" fmla="*/ 15 h 101"/>
                  <a:gd name="T110" fmla="*/ 190 w 194"/>
                  <a:gd name="T111" fmla="*/ 20 h 101"/>
                  <a:gd name="T112" fmla="*/ 193 w 194"/>
                  <a:gd name="T113" fmla="*/ 2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4" h="101">
                    <a:moveTo>
                      <a:pt x="19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9"/>
                      <a:pt x="1" y="101"/>
                      <a:pt x="4" y="101"/>
                    </a:cubicBezTo>
                    <a:cubicBezTo>
                      <a:pt x="190" y="101"/>
                      <a:pt x="190" y="101"/>
                      <a:pt x="190" y="101"/>
                    </a:cubicBezTo>
                    <a:cubicBezTo>
                      <a:pt x="192" y="101"/>
                      <a:pt x="194" y="99"/>
                      <a:pt x="194" y="97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4" y="2"/>
                      <a:pt x="192" y="0"/>
                      <a:pt x="190" y="0"/>
                    </a:cubicBezTo>
                    <a:close/>
                    <a:moveTo>
                      <a:pt x="193" y="25"/>
                    </a:moveTo>
                    <a:cubicBezTo>
                      <a:pt x="178" y="96"/>
                      <a:pt x="178" y="96"/>
                      <a:pt x="178" y="96"/>
                    </a:cubicBezTo>
                    <a:cubicBezTo>
                      <a:pt x="178" y="97"/>
                      <a:pt x="177" y="98"/>
                      <a:pt x="176" y="98"/>
                    </a:cubicBezTo>
                    <a:cubicBezTo>
                      <a:pt x="175" y="99"/>
                      <a:pt x="175" y="99"/>
                      <a:pt x="174" y="99"/>
                    </a:cubicBezTo>
                    <a:cubicBezTo>
                      <a:pt x="174" y="99"/>
                      <a:pt x="173" y="99"/>
                      <a:pt x="173" y="99"/>
                    </a:cubicBezTo>
                    <a:cubicBezTo>
                      <a:pt x="153" y="94"/>
                      <a:pt x="153" y="94"/>
                      <a:pt x="153" y="94"/>
                    </a:cubicBezTo>
                    <a:cubicBezTo>
                      <a:pt x="153" y="96"/>
                      <a:pt x="153" y="96"/>
                      <a:pt x="153" y="96"/>
                    </a:cubicBezTo>
                    <a:cubicBezTo>
                      <a:pt x="153" y="97"/>
                      <a:pt x="152" y="98"/>
                      <a:pt x="151" y="98"/>
                    </a:cubicBezTo>
                    <a:cubicBezTo>
                      <a:pt x="150" y="99"/>
                      <a:pt x="150" y="99"/>
                      <a:pt x="149" y="99"/>
                    </a:cubicBezTo>
                    <a:cubicBezTo>
                      <a:pt x="149" y="99"/>
                      <a:pt x="148" y="99"/>
                      <a:pt x="148" y="99"/>
                    </a:cubicBezTo>
                    <a:cubicBezTo>
                      <a:pt x="128" y="94"/>
                      <a:pt x="128" y="94"/>
                      <a:pt x="128" y="94"/>
                    </a:cubicBezTo>
                    <a:cubicBezTo>
                      <a:pt x="128" y="96"/>
                      <a:pt x="128" y="96"/>
                      <a:pt x="128" y="96"/>
                    </a:cubicBezTo>
                    <a:cubicBezTo>
                      <a:pt x="128" y="97"/>
                      <a:pt x="127" y="98"/>
                      <a:pt x="126" y="98"/>
                    </a:cubicBezTo>
                    <a:cubicBezTo>
                      <a:pt x="126" y="99"/>
                      <a:pt x="125" y="99"/>
                      <a:pt x="124" y="99"/>
                    </a:cubicBezTo>
                    <a:cubicBezTo>
                      <a:pt x="124" y="99"/>
                      <a:pt x="123" y="99"/>
                      <a:pt x="123" y="99"/>
                    </a:cubicBezTo>
                    <a:cubicBezTo>
                      <a:pt x="103" y="94"/>
                      <a:pt x="103" y="94"/>
                      <a:pt x="103" y="94"/>
                    </a:cubicBezTo>
                    <a:cubicBezTo>
                      <a:pt x="103" y="96"/>
                      <a:pt x="103" y="96"/>
                      <a:pt x="103" y="96"/>
                    </a:cubicBezTo>
                    <a:cubicBezTo>
                      <a:pt x="103" y="97"/>
                      <a:pt x="102" y="98"/>
                      <a:pt x="101" y="98"/>
                    </a:cubicBezTo>
                    <a:cubicBezTo>
                      <a:pt x="101" y="99"/>
                      <a:pt x="100" y="99"/>
                      <a:pt x="99" y="99"/>
                    </a:cubicBezTo>
                    <a:cubicBezTo>
                      <a:pt x="99" y="99"/>
                      <a:pt x="99" y="99"/>
                      <a:pt x="98" y="99"/>
                    </a:cubicBezTo>
                    <a:cubicBezTo>
                      <a:pt x="78" y="94"/>
                      <a:pt x="78" y="94"/>
                      <a:pt x="78" y="94"/>
                    </a:cubicBezTo>
                    <a:cubicBezTo>
                      <a:pt x="78" y="96"/>
                      <a:pt x="78" y="96"/>
                      <a:pt x="78" y="96"/>
                    </a:cubicBezTo>
                    <a:cubicBezTo>
                      <a:pt x="78" y="97"/>
                      <a:pt x="77" y="98"/>
                      <a:pt x="76" y="98"/>
                    </a:cubicBezTo>
                    <a:cubicBezTo>
                      <a:pt x="76" y="99"/>
                      <a:pt x="75" y="99"/>
                      <a:pt x="74" y="99"/>
                    </a:cubicBezTo>
                    <a:cubicBezTo>
                      <a:pt x="74" y="99"/>
                      <a:pt x="74" y="99"/>
                      <a:pt x="73" y="99"/>
                    </a:cubicBezTo>
                    <a:cubicBezTo>
                      <a:pt x="51" y="94"/>
                      <a:pt x="51" y="94"/>
                      <a:pt x="51" y="94"/>
                    </a:cubicBezTo>
                    <a:cubicBezTo>
                      <a:pt x="48" y="93"/>
                      <a:pt x="47" y="91"/>
                      <a:pt x="48" y="89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4"/>
                      <a:pt x="62" y="23"/>
                      <a:pt x="63" y="23"/>
                    </a:cubicBezTo>
                    <a:cubicBezTo>
                      <a:pt x="64" y="22"/>
                      <a:pt x="65" y="22"/>
                      <a:pt x="66" y="22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88" y="17"/>
                      <a:pt x="88" y="16"/>
                      <a:pt x="89" y="15"/>
                    </a:cubicBezTo>
                    <a:cubicBezTo>
                      <a:pt x="90" y="15"/>
                      <a:pt x="91" y="15"/>
                      <a:pt x="92" y="15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2" y="18"/>
                      <a:pt x="112" y="18"/>
                      <a:pt x="112" y="18"/>
                    </a:cubicBezTo>
                    <a:cubicBezTo>
                      <a:pt x="113" y="17"/>
                      <a:pt x="113" y="16"/>
                      <a:pt x="114" y="15"/>
                    </a:cubicBezTo>
                    <a:cubicBezTo>
                      <a:pt x="115" y="15"/>
                      <a:pt x="116" y="15"/>
                      <a:pt x="117" y="15"/>
                    </a:cubicBezTo>
                    <a:cubicBezTo>
                      <a:pt x="137" y="19"/>
                      <a:pt x="137" y="19"/>
                      <a:pt x="137" y="19"/>
                    </a:cubicBezTo>
                    <a:cubicBezTo>
                      <a:pt x="137" y="18"/>
                      <a:pt x="137" y="18"/>
                      <a:pt x="137" y="18"/>
                    </a:cubicBezTo>
                    <a:cubicBezTo>
                      <a:pt x="137" y="17"/>
                      <a:pt x="138" y="16"/>
                      <a:pt x="139" y="15"/>
                    </a:cubicBezTo>
                    <a:cubicBezTo>
                      <a:pt x="140" y="15"/>
                      <a:pt x="141" y="15"/>
                      <a:pt x="142" y="15"/>
                    </a:cubicBezTo>
                    <a:cubicBezTo>
                      <a:pt x="162" y="19"/>
                      <a:pt x="162" y="19"/>
                      <a:pt x="162" y="19"/>
                    </a:cubicBezTo>
                    <a:cubicBezTo>
                      <a:pt x="162" y="18"/>
                      <a:pt x="162" y="18"/>
                      <a:pt x="162" y="18"/>
                    </a:cubicBezTo>
                    <a:cubicBezTo>
                      <a:pt x="162" y="17"/>
                      <a:pt x="163" y="16"/>
                      <a:pt x="164" y="15"/>
                    </a:cubicBezTo>
                    <a:cubicBezTo>
                      <a:pt x="165" y="15"/>
                      <a:pt x="166" y="15"/>
                      <a:pt x="167" y="15"/>
                    </a:cubicBezTo>
                    <a:cubicBezTo>
                      <a:pt x="190" y="20"/>
                      <a:pt x="190" y="20"/>
                      <a:pt x="190" y="20"/>
                    </a:cubicBezTo>
                    <a:cubicBezTo>
                      <a:pt x="192" y="20"/>
                      <a:pt x="193" y="23"/>
                      <a:pt x="193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20"/>
              <p:cNvSpPr>
                <a:spLocks/>
              </p:cNvSpPr>
              <p:nvPr/>
            </p:nvSpPr>
            <p:spPr bwMode="auto">
              <a:xfrm>
                <a:off x="391" y="236"/>
                <a:ext cx="66" cy="156"/>
              </a:xfrm>
              <a:custGeom>
                <a:avLst/>
                <a:gdLst>
                  <a:gd name="T0" fmla="*/ 31 w 66"/>
                  <a:gd name="T1" fmla="*/ 0 h 156"/>
                  <a:gd name="T2" fmla="*/ 0 w 66"/>
                  <a:gd name="T3" fmla="*/ 149 h 156"/>
                  <a:gd name="T4" fmla="*/ 35 w 66"/>
                  <a:gd name="T5" fmla="*/ 156 h 156"/>
                  <a:gd name="T6" fmla="*/ 66 w 66"/>
                  <a:gd name="T7" fmla="*/ 7 h 156"/>
                  <a:gd name="T8" fmla="*/ 31 w 66"/>
                  <a:gd name="T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156">
                    <a:moveTo>
                      <a:pt x="31" y="0"/>
                    </a:moveTo>
                    <a:lnTo>
                      <a:pt x="0" y="149"/>
                    </a:lnTo>
                    <a:lnTo>
                      <a:pt x="35" y="156"/>
                    </a:lnTo>
                    <a:lnTo>
                      <a:pt x="66" y="7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21"/>
              <p:cNvSpPr>
                <a:spLocks/>
              </p:cNvSpPr>
              <p:nvPr/>
            </p:nvSpPr>
            <p:spPr bwMode="auto">
              <a:xfrm>
                <a:off x="273" y="252"/>
                <a:ext cx="63" cy="140"/>
              </a:xfrm>
              <a:custGeom>
                <a:avLst/>
                <a:gdLst>
                  <a:gd name="T0" fmla="*/ 28 w 63"/>
                  <a:gd name="T1" fmla="*/ 0 h 140"/>
                  <a:gd name="T2" fmla="*/ 0 w 63"/>
                  <a:gd name="T3" fmla="*/ 133 h 140"/>
                  <a:gd name="T4" fmla="*/ 35 w 63"/>
                  <a:gd name="T5" fmla="*/ 140 h 140"/>
                  <a:gd name="T6" fmla="*/ 63 w 63"/>
                  <a:gd name="T7" fmla="*/ 7 h 140"/>
                  <a:gd name="T8" fmla="*/ 28 w 63"/>
                  <a:gd name="T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140">
                    <a:moveTo>
                      <a:pt x="28" y="0"/>
                    </a:moveTo>
                    <a:lnTo>
                      <a:pt x="0" y="133"/>
                    </a:lnTo>
                    <a:lnTo>
                      <a:pt x="35" y="140"/>
                    </a:lnTo>
                    <a:lnTo>
                      <a:pt x="63" y="7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22"/>
              <p:cNvSpPr>
                <a:spLocks/>
              </p:cNvSpPr>
              <p:nvPr/>
            </p:nvSpPr>
            <p:spPr bwMode="auto">
              <a:xfrm>
                <a:off x="332" y="236"/>
                <a:ext cx="66" cy="156"/>
              </a:xfrm>
              <a:custGeom>
                <a:avLst/>
                <a:gdLst>
                  <a:gd name="T0" fmla="*/ 30 w 66"/>
                  <a:gd name="T1" fmla="*/ 0 h 156"/>
                  <a:gd name="T2" fmla="*/ 0 w 66"/>
                  <a:gd name="T3" fmla="*/ 149 h 156"/>
                  <a:gd name="T4" fmla="*/ 35 w 66"/>
                  <a:gd name="T5" fmla="*/ 156 h 156"/>
                  <a:gd name="T6" fmla="*/ 66 w 66"/>
                  <a:gd name="T7" fmla="*/ 7 h 156"/>
                  <a:gd name="T8" fmla="*/ 30 w 66"/>
                  <a:gd name="T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156">
                    <a:moveTo>
                      <a:pt x="30" y="0"/>
                    </a:moveTo>
                    <a:lnTo>
                      <a:pt x="0" y="149"/>
                    </a:lnTo>
                    <a:lnTo>
                      <a:pt x="35" y="156"/>
                    </a:lnTo>
                    <a:lnTo>
                      <a:pt x="66" y="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23"/>
              <p:cNvSpPr>
                <a:spLocks/>
              </p:cNvSpPr>
              <p:nvPr/>
            </p:nvSpPr>
            <p:spPr bwMode="auto">
              <a:xfrm>
                <a:off x="509" y="236"/>
                <a:ext cx="66" cy="156"/>
              </a:xfrm>
              <a:custGeom>
                <a:avLst/>
                <a:gdLst>
                  <a:gd name="T0" fmla="*/ 0 w 66"/>
                  <a:gd name="T1" fmla="*/ 149 h 156"/>
                  <a:gd name="T2" fmla="*/ 35 w 66"/>
                  <a:gd name="T3" fmla="*/ 156 h 156"/>
                  <a:gd name="T4" fmla="*/ 66 w 66"/>
                  <a:gd name="T5" fmla="*/ 7 h 156"/>
                  <a:gd name="T6" fmla="*/ 31 w 66"/>
                  <a:gd name="T7" fmla="*/ 0 h 156"/>
                  <a:gd name="T8" fmla="*/ 0 w 66"/>
                  <a:gd name="T9" fmla="*/ 14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156">
                    <a:moveTo>
                      <a:pt x="0" y="149"/>
                    </a:moveTo>
                    <a:lnTo>
                      <a:pt x="35" y="156"/>
                    </a:lnTo>
                    <a:lnTo>
                      <a:pt x="66" y="7"/>
                    </a:lnTo>
                    <a:lnTo>
                      <a:pt x="31" y="0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24"/>
              <p:cNvSpPr>
                <a:spLocks/>
              </p:cNvSpPr>
              <p:nvPr/>
            </p:nvSpPr>
            <p:spPr bwMode="auto">
              <a:xfrm>
                <a:off x="450" y="236"/>
                <a:ext cx="66" cy="156"/>
              </a:xfrm>
              <a:custGeom>
                <a:avLst/>
                <a:gdLst>
                  <a:gd name="T0" fmla="*/ 31 w 66"/>
                  <a:gd name="T1" fmla="*/ 0 h 156"/>
                  <a:gd name="T2" fmla="*/ 0 w 66"/>
                  <a:gd name="T3" fmla="*/ 149 h 156"/>
                  <a:gd name="T4" fmla="*/ 35 w 66"/>
                  <a:gd name="T5" fmla="*/ 156 h 156"/>
                  <a:gd name="T6" fmla="*/ 66 w 66"/>
                  <a:gd name="T7" fmla="*/ 7 h 156"/>
                  <a:gd name="T8" fmla="*/ 31 w 66"/>
                  <a:gd name="T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156">
                    <a:moveTo>
                      <a:pt x="31" y="0"/>
                    </a:moveTo>
                    <a:lnTo>
                      <a:pt x="0" y="149"/>
                    </a:lnTo>
                    <a:lnTo>
                      <a:pt x="35" y="156"/>
                    </a:lnTo>
                    <a:lnTo>
                      <a:pt x="66" y="7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Oval 25"/>
              <p:cNvSpPr>
                <a:spLocks noChangeArrowheads="1"/>
              </p:cNvSpPr>
              <p:nvPr/>
            </p:nvSpPr>
            <p:spPr bwMode="auto">
              <a:xfrm>
                <a:off x="-758" y="318"/>
                <a:ext cx="248" cy="8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26"/>
              <p:cNvSpPr>
                <a:spLocks/>
              </p:cNvSpPr>
              <p:nvPr/>
            </p:nvSpPr>
            <p:spPr bwMode="auto">
              <a:xfrm>
                <a:off x="-834" y="-32"/>
                <a:ext cx="215" cy="407"/>
              </a:xfrm>
              <a:custGeom>
                <a:avLst/>
                <a:gdLst>
                  <a:gd name="T0" fmla="*/ 74 w 91"/>
                  <a:gd name="T1" fmla="*/ 172 h 172"/>
                  <a:gd name="T2" fmla="*/ 70 w 91"/>
                  <a:gd name="T3" fmla="*/ 170 h 172"/>
                  <a:gd name="T4" fmla="*/ 12 w 91"/>
                  <a:gd name="T5" fmla="*/ 57 h 172"/>
                  <a:gd name="T6" fmla="*/ 83 w 91"/>
                  <a:gd name="T7" fmla="*/ 1 h 172"/>
                  <a:gd name="T8" fmla="*/ 90 w 91"/>
                  <a:gd name="T9" fmla="*/ 5 h 172"/>
                  <a:gd name="T10" fmla="*/ 86 w 91"/>
                  <a:gd name="T11" fmla="*/ 12 h 172"/>
                  <a:gd name="T12" fmla="*/ 23 w 91"/>
                  <a:gd name="T13" fmla="*/ 60 h 172"/>
                  <a:gd name="T14" fmla="*/ 78 w 91"/>
                  <a:gd name="T15" fmla="*/ 161 h 172"/>
                  <a:gd name="T16" fmla="*/ 78 w 91"/>
                  <a:gd name="T17" fmla="*/ 170 h 172"/>
                  <a:gd name="T18" fmla="*/ 74 w 91"/>
                  <a:gd name="T19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1" h="172">
                    <a:moveTo>
                      <a:pt x="74" y="172"/>
                    </a:moveTo>
                    <a:cubicBezTo>
                      <a:pt x="73" y="172"/>
                      <a:pt x="71" y="171"/>
                      <a:pt x="70" y="170"/>
                    </a:cubicBezTo>
                    <a:cubicBezTo>
                      <a:pt x="67" y="168"/>
                      <a:pt x="0" y="109"/>
                      <a:pt x="12" y="57"/>
                    </a:cubicBezTo>
                    <a:cubicBezTo>
                      <a:pt x="18" y="32"/>
                      <a:pt x="41" y="12"/>
                      <a:pt x="83" y="1"/>
                    </a:cubicBezTo>
                    <a:cubicBezTo>
                      <a:pt x="86" y="0"/>
                      <a:pt x="89" y="2"/>
                      <a:pt x="90" y="5"/>
                    </a:cubicBezTo>
                    <a:cubicBezTo>
                      <a:pt x="91" y="8"/>
                      <a:pt x="89" y="11"/>
                      <a:pt x="86" y="12"/>
                    </a:cubicBezTo>
                    <a:cubicBezTo>
                      <a:pt x="49" y="23"/>
                      <a:pt x="28" y="39"/>
                      <a:pt x="23" y="60"/>
                    </a:cubicBezTo>
                    <a:cubicBezTo>
                      <a:pt x="13" y="105"/>
                      <a:pt x="77" y="161"/>
                      <a:pt x="78" y="161"/>
                    </a:cubicBezTo>
                    <a:cubicBezTo>
                      <a:pt x="80" y="163"/>
                      <a:pt x="81" y="167"/>
                      <a:pt x="78" y="170"/>
                    </a:cubicBezTo>
                    <a:cubicBezTo>
                      <a:pt x="77" y="171"/>
                      <a:pt x="76" y="172"/>
                      <a:pt x="74" y="1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27"/>
              <p:cNvSpPr>
                <a:spLocks/>
              </p:cNvSpPr>
              <p:nvPr/>
            </p:nvSpPr>
            <p:spPr bwMode="auto">
              <a:xfrm>
                <a:off x="-642" y="-55"/>
                <a:ext cx="198" cy="99"/>
              </a:xfrm>
              <a:custGeom>
                <a:avLst/>
                <a:gdLst>
                  <a:gd name="T0" fmla="*/ 67 w 84"/>
                  <a:gd name="T1" fmla="*/ 0 h 42"/>
                  <a:gd name="T2" fmla="*/ 17 w 84"/>
                  <a:gd name="T3" fmla="*/ 0 h 42"/>
                  <a:gd name="T4" fmla="*/ 0 w 84"/>
                  <a:gd name="T5" fmla="*/ 17 h 42"/>
                  <a:gd name="T6" fmla="*/ 0 w 84"/>
                  <a:gd name="T7" fmla="*/ 25 h 42"/>
                  <a:gd name="T8" fmla="*/ 17 w 84"/>
                  <a:gd name="T9" fmla="*/ 42 h 42"/>
                  <a:gd name="T10" fmla="*/ 67 w 84"/>
                  <a:gd name="T11" fmla="*/ 42 h 42"/>
                  <a:gd name="T12" fmla="*/ 84 w 84"/>
                  <a:gd name="T13" fmla="*/ 25 h 42"/>
                  <a:gd name="T14" fmla="*/ 84 w 84"/>
                  <a:gd name="T15" fmla="*/ 17 h 42"/>
                  <a:gd name="T16" fmla="*/ 67 w 84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4" h="42">
                    <a:moveTo>
                      <a:pt x="6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7" y="0"/>
                      <a:pt x="0" y="7"/>
                      <a:pt x="0" y="17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34"/>
                      <a:pt x="7" y="42"/>
                      <a:pt x="17" y="42"/>
                    </a:cubicBezTo>
                    <a:cubicBezTo>
                      <a:pt x="67" y="42"/>
                      <a:pt x="67" y="42"/>
                      <a:pt x="67" y="42"/>
                    </a:cubicBezTo>
                    <a:cubicBezTo>
                      <a:pt x="77" y="42"/>
                      <a:pt x="84" y="34"/>
                      <a:pt x="84" y="25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4" y="7"/>
                      <a:pt x="77" y="0"/>
                      <a:pt x="6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28"/>
              <p:cNvSpPr>
                <a:spLocks/>
              </p:cNvSpPr>
              <p:nvPr/>
            </p:nvSpPr>
            <p:spPr bwMode="auto">
              <a:xfrm>
                <a:off x="-552" y="61"/>
                <a:ext cx="18" cy="73"/>
              </a:xfrm>
              <a:custGeom>
                <a:avLst/>
                <a:gdLst>
                  <a:gd name="T0" fmla="*/ 4 w 8"/>
                  <a:gd name="T1" fmla="*/ 31 h 31"/>
                  <a:gd name="T2" fmla="*/ 0 w 8"/>
                  <a:gd name="T3" fmla="*/ 27 h 31"/>
                  <a:gd name="T4" fmla="*/ 0 w 8"/>
                  <a:gd name="T5" fmla="*/ 4 h 31"/>
                  <a:gd name="T6" fmla="*/ 4 w 8"/>
                  <a:gd name="T7" fmla="*/ 0 h 31"/>
                  <a:gd name="T8" fmla="*/ 8 w 8"/>
                  <a:gd name="T9" fmla="*/ 4 h 31"/>
                  <a:gd name="T10" fmla="*/ 8 w 8"/>
                  <a:gd name="T11" fmla="*/ 27 h 31"/>
                  <a:gd name="T12" fmla="*/ 4 w 8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1">
                    <a:moveTo>
                      <a:pt x="4" y="31"/>
                    </a:moveTo>
                    <a:cubicBezTo>
                      <a:pt x="2" y="31"/>
                      <a:pt x="0" y="29"/>
                      <a:pt x="0" y="2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4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9"/>
                      <a:pt x="6" y="31"/>
                      <a:pt x="4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29"/>
              <p:cNvSpPr>
                <a:spLocks/>
              </p:cNvSpPr>
              <p:nvPr/>
            </p:nvSpPr>
            <p:spPr bwMode="auto">
              <a:xfrm>
                <a:off x="-616" y="53"/>
                <a:ext cx="42" cy="52"/>
              </a:xfrm>
              <a:custGeom>
                <a:avLst/>
                <a:gdLst>
                  <a:gd name="T0" fmla="*/ 4 w 18"/>
                  <a:gd name="T1" fmla="*/ 22 h 22"/>
                  <a:gd name="T2" fmla="*/ 2 w 18"/>
                  <a:gd name="T3" fmla="*/ 21 h 22"/>
                  <a:gd name="T4" fmla="*/ 1 w 18"/>
                  <a:gd name="T5" fmla="*/ 16 h 22"/>
                  <a:gd name="T6" fmla="*/ 10 w 18"/>
                  <a:gd name="T7" fmla="*/ 2 h 22"/>
                  <a:gd name="T8" fmla="*/ 16 w 18"/>
                  <a:gd name="T9" fmla="*/ 1 h 22"/>
                  <a:gd name="T10" fmla="*/ 17 w 18"/>
                  <a:gd name="T11" fmla="*/ 7 h 22"/>
                  <a:gd name="T12" fmla="*/ 8 w 18"/>
                  <a:gd name="T13" fmla="*/ 20 h 22"/>
                  <a:gd name="T14" fmla="*/ 4 w 18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4" y="22"/>
                    </a:moveTo>
                    <a:cubicBezTo>
                      <a:pt x="4" y="22"/>
                      <a:pt x="3" y="22"/>
                      <a:pt x="2" y="21"/>
                    </a:cubicBezTo>
                    <a:cubicBezTo>
                      <a:pt x="0" y="20"/>
                      <a:pt x="0" y="18"/>
                      <a:pt x="1" y="1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1"/>
                      <a:pt x="14" y="0"/>
                      <a:pt x="16" y="1"/>
                    </a:cubicBezTo>
                    <a:cubicBezTo>
                      <a:pt x="18" y="3"/>
                      <a:pt x="18" y="5"/>
                      <a:pt x="17" y="7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2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30"/>
              <p:cNvSpPr>
                <a:spLocks/>
              </p:cNvSpPr>
              <p:nvPr/>
            </p:nvSpPr>
            <p:spPr bwMode="auto">
              <a:xfrm>
                <a:off x="-616" y="53"/>
                <a:ext cx="42" cy="52"/>
              </a:xfrm>
              <a:custGeom>
                <a:avLst/>
                <a:gdLst>
                  <a:gd name="T0" fmla="*/ 4 w 18"/>
                  <a:gd name="T1" fmla="*/ 22 h 22"/>
                  <a:gd name="T2" fmla="*/ 2 w 18"/>
                  <a:gd name="T3" fmla="*/ 21 h 22"/>
                  <a:gd name="T4" fmla="*/ 1 w 18"/>
                  <a:gd name="T5" fmla="*/ 16 h 22"/>
                  <a:gd name="T6" fmla="*/ 10 w 18"/>
                  <a:gd name="T7" fmla="*/ 2 h 22"/>
                  <a:gd name="T8" fmla="*/ 16 w 18"/>
                  <a:gd name="T9" fmla="*/ 1 h 22"/>
                  <a:gd name="T10" fmla="*/ 17 w 18"/>
                  <a:gd name="T11" fmla="*/ 7 h 22"/>
                  <a:gd name="T12" fmla="*/ 8 w 18"/>
                  <a:gd name="T13" fmla="*/ 20 h 22"/>
                  <a:gd name="T14" fmla="*/ 4 w 18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4" y="22"/>
                    </a:moveTo>
                    <a:cubicBezTo>
                      <a:pt x="4" y="22"/>
                      <a:pt x="3" y="22"/>
                      <a:pt x="2" y="21"/>
                    </a:cubicBezTo>
                    <a:cubicBezTo>
                      <a:pt x="0" y="20"/>
                      <a:pt x="0" y="18"/>
                      <a:pt x="1" y="1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1"/>
                      <a:pt x="14" y="0"/>
                      <a:pt x="16" y="1"/>
                    </a:cubicBezTo>
                    <a:cubicBezTo>
                      <a:pt x="18" y="3"/>
                      <a:pt x="18" y="5"/>
                      <a:pt x="17" y="7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2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31"/>
              <p:cNvSpPr>
                <a:spLocks/>
              </p:cNvSpPr>
              <p:nvPr/>
            </p:nvSpPr>
            <p:spPr bwMode="auto">
              <a:xfrm>
                <a:off x="-512" y="53"/>
                <a:ext cx="42" cy="52"/>
              </a:xfrm>
              <a:custGeom>
                <a:avLst/>
                <a:gdLst>
                  <a:gd name="T0" fmla="*/ 14 w 18"/>
                  <a:gd name="T1" fmla="*/ 22 h 22"/>
                  <a:gd name="T2" fmla="*/ 10 w 18"/>
                  <a:gd name="T3" fmla="*/ 20 h 22"/>
                  <a:gd name="T4" fmla="*/ 1 w 18"/>
                  <a:gd name="T5" fmla="*/ 7 h 22"/>
                  <a:gd name="T6" fmla="*/ 2 w 18"/>
                  <a:gd name="T7" fmla="*/ 1 h 22"/>
                  <a:gd name="T8" fmla="*/ 8 w 18"/>
                  <a:gd name="T9" fmla="*/ 2 h 22"/>
                  <a:gd name="T10" fmla="*/ 17 w 18"/>
                  <a:gd name="T11" fmla="*/ 16 h 22"/>
                  <a:gd name="T12" fmla="*/ 16 w 18"/>
                  <a:gd name="T13" fmla="*/ 21 h 22"/>
                  <a:gd name="T14" fmla="*/ 14 w 18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14" y="22"/>
                    </a:moveTo>
                    <a:cubicBezTo>
                      <a:pt x="12" y="22"/>
                      <a:pt x="11" y="22"/>
                      <a:pt x="10" y="2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4" y="0"/>
                      <a:pt x="6" y="1"/>
                      <a:pt x="8" y="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8"/>
                      <a:pt x="18" y="20"/>
                      <a:pt x="16" y="21"/>
                    </a:cubicBezTo>
                    <a:cubicBezTo>
                      <a:pt x="15" y="22"/>
                      <a:pt x="14" y="22"/>
                      <a:pt x="14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32"/>
              <p:cNvSpPr>
                <a:spLocks noEditPoints="1"/>
              </p:cNvSpPr>
              <p:nvPr/>
            </p:nvSpPr>
            <p:spPr bwMode="auto">
              <a:xfrm>
                <a:off x="-855" y="941"/>
                <a:ext cx="355" cy="458"/>
              </a:xfrm>
              <a:custGeom>
                <a:avLst/>
                <a:gdLst>
                  <a:gd name="T0" fmla="*/ 150 w 150"/>
                  <a:gd name="T1" fmla="*/ 89 h 194"/>
                  <a:gd name="T2" fmla="*/ 146 w 150"/>
                  <a:gd name="T3" fmla="*/ 0 h 194"/>
                  <a:gd name="T4" fmla="*/ 0 w 150"/>
                  <a:gd name="T5" fmla="*/ 4 h 194"/>
                  <a:gd name="T6" fmla="*/ 4 w 150"/>
                  <a:gd name="T7" fmla="*/ 194 h 194"/>
                  <a:gd name="T8" fmla="*/ 150 w 150"/>
                  <a:gd name="T9" fmla="*/ 190 h 194"/>
                  <a:gd name="T10" fmla="*/ 149 w 150"/>
                  <a:gd name="T11" fmla="*/ 187 h 194"/>
                  <a:gd name="T12" fmla="*/ 149 w 150"/>
                  <a:gd name="T13" fmla="*/ 89 h 194"/>
                  <a:gd name="T14" fmla="*/ 123 w 150"/>
                  <a:gd name="T15" fmla="*/ 30 h 194"/>
                  <a:gd name="T16" fmla="*/ 123 w 150"/>
                  <a:gd name="T17" fmla="*/ 38 h 194"/>
                  <a:gd name="T18" fmla="*/ 87 w 150"/>
                  <a:gd name="T19" fmla="*/ 34 h 194"/>
                  <a:gd name="T20" fmla="*/ 91 w 150"/>
                  <a:gd name="T21" fmla="*/ 55 h 194"/>
                  <a:gd name="T22" fmla="*/ 127 w 150"/>
                  <a:gd name="T23" fmla="*/ 59 h 194"/>
                  <a:gd name="T24" fmla="*/ 91 w 150"/>
                  <a:gd name="T25" fmla="*/ 63 h 194"/>
                  <a:gd name="T26" fmla="*/ 91 w 150"/>
                  <a:gd name="T27" fmla="*/ 55 h 194"/>
                  <a:gd name="T28" fmla="*/ 27 w 150"/>
                  <a:gd name="T29" fmla="*/ 30 h 194"/>
                  <a:gd name="T30" fmla="*/ 68 w 150"/>
                  <a:gd name="T31" fmla="*/ 34 h 194"/>
                  <a:gd name="T32" fmla="*/ 64 w 150"/>
                  <a:gd name="T33" fmla="*/ 88 h 194"/>
                  <a:gd name="T34" fmla="*/ 23 w 150"/>
                  <a:gd name="T35" fmla="*/ 84 h 194"/>
                  <a:gd name="T36" fmla="*/ 88 w 150"/>
                  <a:gd name="T37" fmla="*/ 163 h 194"/>
                  <a:gd name="T38" fmla="*/ 23 w 150"/>
                  <a:gd name="T39" fmla="*/ 159 h 194"/>
                  <a:gd name="T40" fmla="*/ 88 w 150"/>
                  <a:gd name="T41" fmla="*/ 155 h 194"/>
                  <a:gd name="T42" fmla="*/ 88 w 150"/>
                  <a:gd name="T43" fmla="*/ 163 h 194"/>
                  <a:gd name="T44" fmla="*/ 27 w 150"/>
                  <a:gd name="T45" fmla="*/ 138 h 194"/>
                  <a:gd name="T46" fmla="*/ 27 w 150"/>
                  <a:gd name="T47" fmla="*/ 130 h 194"/>
                  <a:gd name="T48" fmla="*/ 92 w 150"/>
                  <a:gd name="T49" fmla="*/ 134 h 194"/>
                  <a:gd name="T50" fmla="*/ 88 w 150"/>
                  <a:gd name="T51" fmla="*/ 113 h 194"/>
                  <a:gd name="T52" fmla="*/ 23 w 150"/>
                  <a:gd name="T53" fmla="*/ 109 h 194"/>
                  <a:gd name="T54" fmla="*/ 88 w 150"/>
                  <a:gd name="T55" fmla="*/ 105 h 194"/>
                  <a:gd name="T56" fmla="*/ 88 w 150"/>
                  <a:gd name="T57" fmla="*/ 113 h 194"/>
                  <a:gd name="T58" fmla="*/ 87 w 150"/>
                  <a:gd name="T59" fmla="*/ 84 h 194"/>
                  <a:gd name="T60" fmla="*/ 123 w 150"/>
                  <a:gd name="T61" fmla="*/ 80 h 194"/>
                  <a:gd name="T62" fmla="*/ 123 w 150"/>
                  <a:gd name="T63" fmla="*/ 8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0" h="194">
                    <a:moveTo>
                      <a:pt x="149" y="89"/>
                    </a:moveTo>
                    <a:cubicBezTo>
                      <a:pt x="149" y="89"/>
                      <a:pt x="150" y="89"/>
                      <a:pt x="150" y="89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2"/>
                      <a:pt x="148" y="0"/>
                      <a:pt x="14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2"/>
                      <a:pt x="2" y="194"/>
                      <a:pt x="4" y="194"/>
                    </a:cubicBezTo>
                    <a:cubicBezTo>
                      <a:pt x="146" y="194"/>
                      <a:pt x="146" y="194"/>
                      <a:pt x="146" y="194"/>
                    </a:cubicBezTo>
                    <a:cubicBezTo>
                      <a:pt x="148" y="194"/>
                      <a:pt x="150" y="192"/>
                      <a:pt x="150" y="190"/>
                    </a:cubicBezTo>
                    <a:cubicBezTo>
                      <a:pt x="150" y="187"/>
                      <a:pt x="150" y="187"/>
                      <a:pt x="150" y="187"/>
                    </a:cubicBezTo>
                    <a:cubicBezTo>
                      <a:pt x="150" y="187"/>
                      <a:pt x="149" y="187"/>
                      <a:pt x="149" y="187"/>
                    </a:cubicBezTo>
                    <a:cubicBezTo>
                      <a:pt x="121" y="187"/>
                      <a:pt x="99" y="165"/>
                      <a:pt x="99" y="138"/>
                    </a:cubicBezTo>
                    <a:cubicBezTo>
                      <a:pt x="99" y="111"/>
                      <a:pt x="121" y="89"/>
                      <a:pt x="149" y="89"/>
                    </a:cubicBezTo>
                    <a:close/>
                    <a:moveTo>
                      <a:pt x="91" y="30"/>
                    </a:moveTo>
                    <a:cubicBezTo>
                      <a:pt x="123" y="30"/>
                      <a:pt x="123" y="30"/>
                      <a:pt x="123" y="30"/>
                    </a:cubicBezTo>
                    <a:cubicBezTo>
                      <a:pt x="126" y="30"/>
                      <a:pt x="127" y="32"/>
                      <a:pt x="127" y="34"/>
                    </a:cubicBezTo>
                    <a:cubicBezTo>
                      <a:pt x="127" y="37"/>
                      <a:pt x="126" y="38"/>
                      <a:pt x="123" y="38"/>
                    </a:cubicBezTo>
                    <a:cubicBezTo>
                      <a:pt x="91" y="38"/>
                      <a:pt x="91" y="38"/>
                      <a:pt x="91" y="38"/>
                    </a:cubicBezTo>
                    <a:cubicBezTo>
                      <a:pt x="88" y="38"/>
                      <a:pt x="87" y="37"/>
                      <a:pt x="87" y="34"/>
                    </a:cubicBezTo>
                    <a:cubicBezTo>
                      <a:pt x="87" y="32"/>
                      <a:pt x="88" y="30"/>
                      <a:pt x="91" y="30"/>
                    </a:cubicBezTo>
                    <a:close/>
                    <a:moveTo>
                      <a:pt x="91" y="55"/>
                    </a:moveTo>
                    <a:cubicBezTo>
                      <a:pt x="123" y="55"/>
                      <a:pt x="123" y="55"/>
                      <a:pt x="123" y="55"/>
                    </a:cubicBezTo>
                    <a:cubicBezTo>
                      <a:pt x="126" y="55"/>
                      <a:pt x="127" y="57"/>
                      <a:pt x="127" y="59"/>
                    </a:cubicBezTo>
                    <a:cubicBezTo>
                      <a:pt x="127" y="62"/>
                      <a:pt x="126" y="63"/>
                      <a:pt x="123" y="63"/>
                    </a:cubicBezTo>
                    <a:cubicBezTo>
                      <a:pt x="91" y="63"/>
                      <a:pt x="91" y="63"/>
                      <a:pt x="91" y="63"/>
                    </a:cubicBezTo>
                    <a:cubicBezTo>
                      <a:pt x="88" y="63"/>
                      <a:pt x="87" y="62"/>
                      <a:pt x="87" y="59"/>
                    </a:cubicBezTo>
                    <a:cubicBezTo>
                      <a:pt x="87" y="57"/>
                      <a:pt x="88" y="55"/>
                      <a:pt x="91" y="55"/>
                    </a:cubicBezTo>
                    <a:close/>
                    <a:moveTo>
                      <a:pt x="23" y="34"/>
                    </a:moveTo>
                    <a:cubicBezTo>
                      <a:pt x="23" y="32"/>
                      <a:pt x="25" y="30"/>
                      <a:pt x="27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7" y="30"/>
                      <a:pt x="68" y="32"/>
                      <a:pt x="68" y="34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8" y="87"/>
                      <a:pt x="67" y="88"/>
                      <a:pt x="64" y="88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5" y="88"/>
                      <a:pt x="23" y="87"/>
                      <a:pt x="23" y="84"/>
                    </a:cubicBezTo>
                    <a:lnTo>
                      <a:pt x="23" y="34"/>
                    </a:lnTo>
                    <a:close/>
                    <a:moveTo>
                      <a:pt x="88" y="163"/>
                    </a:moveTo>
                    <a:cubicBezTo>
                      <a:pt x="27" y="163"/>
                      <a:pt x="27" y="163"/>
                      <a:pt x="27" y="163"/>
                    </a:cubicBezTo>
                    <a:cubicBezTo>
                      <a:pt x="25" y="163"/>
                      <a:pt x="23" y="162"/>
                      <a:pt x="23" y="159"/>
                    </a:cubicBezTo>
                    <a:cubicBezTo>
                      <a:pt x="23" y="157"/>
                      <a:pt x="25" y="155"/>
                      <a:pt x="27" y="155"/>
                    </a:cubicBezTo>
                    <a:cubicBezTo>
                      <a:pt x="88" y="155"/>
                      <a:pt x="88" y="155"/>
                      <a:pt x="88" y="155"/>
                    </a:cubicBezTo>
                    <a:cubicBezTo>
                      <a:pt x="91" y="155"/>
                      <a:pt x="92" y="157"/>
                      <a:pt x="92" y="159"/>
                    </a:cubicBezTo>
                    <a:cubicBezTo>
                      <a:pt x="92" y="162"/>
                      <a:pt x="91" y="163"/>
                      <a:pt x="88" y="163"/>
                    </a:cubicBezTo>
                    <a:close/>
                    <a:moveTo>
                      <a:pt x="88" y="138"/>
                    </a:moveTo>
                    <a:cubicBezTo>
                      <a:pt x="27" y="138"/>
                      <a:pt x="27" y="138"/>
                      <a:pt x="27" y="138"/>
                    </a:cubicBezTo>
                    <a:cubicBezTo>
                      <a:pt x="25" y="138"/>
                      <a:pt x="23" y="137"/>
                      <a:pt x="23" y="134"/>
                    </a:cubicBezTo>
                    <a:cubicBezTo>
                      <a:pt x="23" y="132"/>
                      <a:pt x="25" y="130"/>
                      <a:pt x="27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91" y="130"/>
                      <a:pt x="92" y="132"/>
                      <a:pt x="92" y="134"/>
                    </a:cubicBezTo>
                    <a:cubicBezTo>
                      <a:pt x="92" y="137"/>
                      <a:pt x="91" y="138"/>
                      <a:pt x="88" y="138"/>
                    </a:cubicBezTo>
                    <a:close/>
                    <a:moveTo>
                      <a:pt x="88" y="113"/>
                    </a:moveTo>
                    <a:cubicBezTo>
                      <a:pt x="27" y="113"/>
                      <a:pt x="27" y="113"/>
                      <a:pt x="27" y="113"/>
                    </a:cubicBezTo>
                    <a:cubicBezTo>
                      <a:pt x="25" y="113"/>
                      <a:pt x="23" y="112"/>
                      <a:pt x="23" y="109"/>
                    </a:cubicBezTo>
                    <a:cubicBezTo>
                      <a:pt x="23" y="107"/>
                      <a:pt x="25" y="105"/>
                      <a:pt x="27" y="105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1" y="105"/>
                      <a:pt x="92" y="107"/>
                      <a:pt x="92" y="109"/>
                    </a:cubicBezTo>
                    <a:cubicBezTo>
                      <a:pt x="92" y="112"/>
                      <a:pt x="91" y="113"/>
                      <a:pt x="88" y="113"/>
                    </a:cubicBezTo>
                    <a:close/>
                    <a:moveTo>
                      <a:pt x="91" y="88"/>
                    </a:moveTo>
                    <a:cubicBezTo>
                      <a:pt x="88" y="88"/>
                      <a:pt x="87" y="87"/>
                      <a:pt x="87" y="84"/>
                    </a:cubicBezTo>
                    <a:cubicBezTo>
                      <a:pt x="87" y="82"/>
                      <a:pt x="88" y="80"/>
                      <a:pt x="91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6" y="80"/>
                      <a:pt x="127" y="82"/>
                      <a:pt x="127" y="84"/>
                    </a:cubicBezTo>
                    <a:cubicBezTo>
                      <a:pt x="127" y="87"/>
                      <a:pt x="126" y="88"/>
                      <a:pt x="123" y="88"/>
                    </a:cubicBezTo>
                    <a:lnTo>
                      <a:pt x="91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33"/>
              <p:cNvSpPr>
                <a:spLocks noEditPoints="1"/>
              </p:cNvSpPr>
              <p:nvPr/>
            </p:nvSpPr>
            <p:spPr bwMode="auto">
              <a:xfrm>
                <a:off x="140" y="941"/>
                <a:ext cx="352" cy="458"/>
              </a:xfrm>
              <a:custGeom>
                <a:avLst/>
                <a:gdLst>
                  <a:gd name="T0" fmla="*/ 98 w 149"/>
                  <a:gd name="T1" fmla="*/ 138 h 194"/>
                  <a:gd name="T2" fmla="*/ 149 w 149"/>
                  <a:gd name="T3" fmla="*/ 89 h 194"/>
                  <a:gd name="T4" fmla="*/ 145 w 149"/>
                  <a:gd name="T5" fmla="*/ 0 h 194"/>
                  <a:gd name="T6" fmla="*/ 0 w 149"/>
                  <a:gd name="T7" fmla="*/ 4 h 194"/>
                  <a:gd name="T8" fmla="*/ 4 w 149"/>
                  <a:gd name="T9" fmla="*/ 194 h 194"/>
                  <a:gd name="T10" fmla="*/ 149 w 149"/>
                  <a:gd name="T11" fmla="*/ 190 h 194"/>
                  <a:gd name="T12" fmla="*/ 148 w 149"/>
                  <a:gd name="T13" fmla="*/ 187 h 194"/>
                  <a:gd name="T14" fmla="*/ 123 w 149"/>
                  <a:gd name="T15" fmla="*/ 30 h 194"/>
                  <a:gd name="T16" fmla="*/ 123 w 149"/>
                  <a:gd name="T17" fmla="*/ 38 h 194"/>
                  <a:gd name="T18" fmla="*/ 86 w 149"/>
                  <a:gd name="T19" fmla="*/ 34 h 194"/>
                  <a:gd name="T20" fmla="*/ 90 w 149"/>
                  <a:gd name="T21" fmla="*/ 55 h 194"/>
                  <a:gd name="T22" fmla="*/ 127 w 149"/>
                  <a:gd name="T23" fmla="*/ 59 h 194"/>
                  <a:gd name="T24" fmla="*/ 90 w 149"/>
                  <a:gd name="T25" fmla="*/ 63 h 194"/>
                  <a:gd name="T26" fmla="*/ 90 w 149"/>
                  <a:gd name="T27" fmla="*/ 55 h 194"/>
                  <a:gd name="T28" fmla="*/ 123 w 149"/>
                  <a:gd name="T29" fmla="*/ 80 h 194"/>
                  <a:gd name="T30" fmla="*/ 123 w 149"/>
                  <a:gd name="T31" fmla="*/ 88 h 194"/>
                  <a:gd name="T32" fmla="*/ 86 w 149"/>
                  <a:gd name="T33" fmla="*/ 84 h 194"/>
                  <a:gd name="T34" fmla="*/ 22 w 149"/>
                  <a:gd name="T35" fmla="*/ 34 h 194"/>
                  <a:gd name="T36" fmla="*/ 64 w 149"/>
                  <a:gd name="T37" fmla="*/ 30 h 194"/>
                  <a:gd name="T38" fmla="*/ 68 w 149"/>
                  <a:gd name="T39" fmla="*/ 84 h 194"/>
                  <a:gd name="T40" fmla="*/ 26 w 149"/>
                  <a:gd name="T41" fmla="*/ 88 h 194"/>
                  <a:gd name="T42" fmla="*/ 22 w 149"/>
                  <a:gd name="T43" fmla="*/ 34 h 194"/>
                  <a:gd name="T44" fmla="*/ 26 w 149"/>
                  <a:gd name="T45" fmla="*/ 163 h 194"/>
                  <a:gd name="T46" fmla="*/ 26 w 149"/>
                  <a:gd name="T47" fmla="*/ 155 h 194"/>
                  <a:gd name="T48" fmla="*/ 92 w 149"/>
                  <a:gd name="T49" fmla="*/ 159 h 194"/>
                  <a:gd name="T50" fmla="*/ 88 w 149"/>
                  <a:gd name="T51" fmla="*/ 138 h 194"/>
                  <a:gd name="T52" fmla="*/ 22 w 149"/>
                  <a:gd name="T53" fmla="*/ 134 h 194"/>
                  <a:gd name="T54" fmla="*/ 88 w 149"/>
                  <a:gd name="T55" fmla="*/ 130 h 194"/>
                  <a:gd name="T56" fmla="*/ 88 w 149"/>
                  <a:gd name="T57" fmla="*/ 138 h 194"/>
                  <a:gd name="T58" fmla="*/ 26 w 149"/>
                  <a:gd name="T59" fmla="*/ 113 h 194"/>
                  <a:gd name="T60" fmla="*/ 26 w 149"/>
                  <a:gd name="T61" fmla="*/ 105 h 194"/>
                  <a:gd name="T62" fmla="*/ 92 w 149"/>
                  <a:gd name="T63" fmla="*/ 10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9" h="194">
                    <a:moveTo>
                      <a:pt x="148" y="187"/>
                    </a:moveTo>
                    <a:cubicBezTo>
                      <a:pt x="121" y="187"/>
                      <a:pt x="98" y="165"/>
                      <a:pt x="98" y="138"/>
                    </a:cubicBezTo>
                    <a:cubicBezTo>
                      <a:pt x="98" y="111"/>
                      <a:pt x="121" y="89"/>
                      <a:pt x="148" y="89"/>
                    </a:cubicBezTo>
                    <a:cubicBezTo>
                      <a:pt x="148" y="89"/>
                      <a:pt x="149" y="89"/>
                      <a:pt x="149" y="89"/>
                    </a:cubicBezTo>
                    <a:cubicBezTo>
                      <a:pt x="149" y="4"/>
                      <a:pt x="149" y="4"/>
                      <a:pt x="149" y="4"/>
                    </a:cubicBezTo>
                    <a:cubicBezTo>
                      <a:pt x="149" y="2"/>
                      <a:pt x="148" y="0"/>
                      <a:pt x="14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2"/>
                      <a:pt x="1" y="194"/>
                      <a:pt x="4" y="194"/>
                    </a:cubicBezTo>
                    <a:cubicBezTo>
                      <a:pt x="145" y="194"/>
                      <a:pt x="145" y="194"/>
                      <a:pt x="145" y="194"/>
                    </a:cubicBezTo>
                    <a:cubicBezTo>
                      <a:pt x="148" y="194"/>
                      <a:pt x="149" y="192"/>
                      <a:pt x="149" y="190"/>
                    </a:cubicBezTo>
                    <a:cubicBezTo>
                      <a:pt x="149" y="187"/>
                      <a:pt x="149" y="187"/>
                      <a:pt x="149" y="187"/>
                    </a:cubicBezTo>
                    <a:cubicBezTo>
                      <a:pt x="149" y="187"/>
                      <a:pt x="148" y="187"/>
                      <a:pt x="148" y="187"/>
                    </a:cubicBezTo>
                    <a:close/>
                    <a:moveTo>
                      <a:pt x="90" y="30"/>
                    </a:moveTo>
                    <a:cubicBezTo>
                      <a:pt x="123" y="30"/>
                      <a:pt x="123" y="30"/>
                      <a:pt x="123" y="30"/>
                    </a:cubicBezTo>
                    <a:cubicBezTo>
                      <a:pt x="125" y="30"/>
                      <a:pt x="127" y="32"/>
                      <a:pt x="127" y="34"/>
                    </a:cubicBezTo>
                    <a:cubicBezTo>
                      <a:pt x="127" y="37"/>
                      <a:pt x="125" y="38"/>
                      <a:pt x="123" y="38"/>
                    </a:cubicBezTo>
                    <a:cubicBezTo>
                      <a:pt x="90" y="38"/>
                      <a:pt x="90" y="38"/>
                      <a:pt x="90" y="38"/>
                    </a:cubicBezTo>
                    <a:cubicBezTo>
                      <a:pt x="88" y="38"/>
                      <a:pt x="86" y="37"/>
                      <a:pt x="86" y="34"/>
                    </a:cubicBezTo>
                    <a:cubicBezTo>
                      <a:pt x="86" y="32"/>
                      <a:pt x="88" y="30"/>
                      <a:pt x="90" y="30"/>
                    </a:cubicBezTo>
                    <a:close/>
                    <a:moveTo>
                      <a:pt x="90" y="55"/>
                    </a:moveTo>
                    <a:cubicBezTo>
                      <a:pt x="123" y="55"/>
                      <a:pt x="123" y="55"/>
                      <a:pt x="123" y="55"/>
                    </a:cubicBezTo>
                    <a:cubicBezTo>
                      <a:pt x="125" y="55"/>
                      <a:pt x="127" y="57"/>
                      <a:pt x="127" y="59"/>
                    </a:cubicBezTo>
                    <a:cubicBezTo>
                      <a:pt x="127" y="62"/>
                      <a:pt x="125" y="63"/>
                      <a:pt x="123" y="63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8" y="63"/>
                      <a:pt x="86" y="62"/>
                      <a:pt x="86" y="59"/>
                    </a:cubicBezTo>
                    <a:cubicBezTo>
                      <a:pt x="86" y="57"/>
                      <a:pt x="88" y="55"/>
                      <a:pt x="90" y="55"/>
                    </a:cubicBezTo>
                    <a:close/>
                    <a:moveTo>
                      <a:pt x="90" y="80"/>
                    </a:moveTo>
                    <a:cubicBezTo>
                      <a:pt x="123" y="80"/>
                      <a:pt x="123" y="80"/>
                      <a:pt x="123" y="80"/>
                    </a:cubicBezTo>
                    <a:cubicBezTo>
                      <a:pt x="125" y="80"/>
                      <a:pt x="127" y="82"/>
                      <a:pt x="127" y="84"/>
                    </a:cubicBezTo>
                    <a:cubicBezTo>
                      <a:pt x="127" y="87"/>
                      <a:pt x="125" y="88"/>
                      <a:pt x="123" y="88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88" y="88"/>
                      <a:pt x="86" y="87"/>
                      <a:pt x="86" y="84"/>
                    </a:cubicBezTo>
                    <a:cubicBezTo>
                      <a:pt x="86" y="82"/>
                      <a:pt x="88" y="80"/>
                      <a:pt x="90" y="80"/>
                    </a:cubicBezTo>
                    <a:close/>
                    <a:moveTo>
                      <a:pt x="22" y="34"/>
                    </a:moveTo>
                    <a:cubicBezTo>
                      <a:pt x="22" y="32"/>
                      <a:pt x="24" y="30"/>
                      <a:pt x="26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6" y="30"/>
                      <a:pt x="68" y="32"/>
                      <a:pt x="68" y="34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8" y="87"/>
                      <a:pt x="66" y="88"/>
                      <a:pt x="64" y="88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4" y="88"/>
                      <a:pt x="22" y="87"/>
                      <a:pt x="22" y="84"/>
                    </a:cubicBezTo>
                    <a:lnTo>
                      <a:pt x="22" y="34"/>
                    </a:lnTo>
                    <a:close/>
                    <a:moveTo>
                      <a:pt x="88" y="163"/>
                    </a:moveTo>
                    <a:cubicBezTo>
                      <a:pt x="26" y="163"/>
                      <a:pt x="26" y="163"/>
                      <a:pt x="26" y="163"/>
                    </a:cubicBezTo>
                    <a:cubicBezTo>
                      <a:pt x="24" y="163"/>
                      <a:pt x="22" y="162"/>
                      <a:pt x="22" y="159"/>
                    </a:cubicBezTo>
                    <a:cubicBezTo>
                      <a:pt x="22" y="157"/>
                      <a:pt x="24" y="155"/>
                      <a:pt x="26" y="155"/>
                    </a:cubicBezTo>
                    <a:cubicBezTo>
                      <a:pt x="88" y="155"/>
                      <a:pt x="88" y="155"/>
                      <a:pt x="88" y="155"/>
                    </a:cubicBezTo>
                    <a:cubicBezTo>
                      <a:pt x="90" y="155"/>
                      <a:pt x="92" y="157"/>
                      <a:pt x="92" y="159"/>
                    </a:cubicBezTo>
                    <a:cubicBezTo>
                      <a:pt x="92" y="162"/>
                      <a:pt x="90" y="163"/>
                      <a:pt x="88" y="163"/>
                    </a:cubicBezTo>
                    <a:close/>
                    <a:moveTo>
                      <a:pt x="88" y="138"/>
                    </a:moveTo>
                    <a:cubicBezTo>
                      <a:pt x="26" y="138"/>
                      <a:pt x="26" y="138"/>
                      <a:pt x="26" y="138"/>
                    </a:cubicBezTo>
                    <a:cubicBezTo>
                      <a:pt x="24" y="138"/>
                      <a:pt x="22" y="137"/>
                      <a:pt x="22" y="134"/>
                    </a:cubicBezTo>
                    <a:cubicBezTo>
                      <a:pt x="22" y="132"/>
                      <a:pt x="24" y="130"/>
                      <a:pt x="26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90" y="130"/>
                      <a:pt x="92" y="132"/>
                      <a:pt x="92" y="134"/>
                    </a:cubicBezTo>
                    <a:cubicBezTo>
                      <a:pt x="92" y="137"/>
                      <a:pt x="90" y="138"/>
                      <a:pt x="88" y="138"/>
                    </a:cubicBezTo>
                    <a:close/>
                    <a:moveTo>
                      <a:pt x="88" y="113"/>
                    </a:moveTo>
                    <a:cubicBezTo>
                      <a:pt x="26" y="113"/>
                      <a:pt x="26" y="113"/>
                      <a:pt x="26" y="113"/>
                    </a:cubicBezTo>
                    <a:cubicBezTo>
                      <a:pt x="24" y="113"/>
                      <a:pt x="22" y="112"/>
                      <a:pt x="22" y="109"/>
                    </a:cubicBezTo>
                    <a:cubicBezTo>
                      <a:pt x="22" y="107"/>
                      <a:pt x="24" y="105"/>
                      <a:pt x="26" y="105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5"/>
                      <a:pt x="92" y="107"/>
                      <a:pt x="92" y="109"/>
                    </a:cubicBezTo>
                    <a:cubicBezTo>
                      <a:pt x="92" y="112"/>
                      <a:pt x="90" y="113"/>
                      <a:pt x="88" y="1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34"/>
              <p:cNvSpPr>
                <a:spLocks noEditPoints="1"/>
              </p:cNvSpPr>
              <p:nvPr/>
            </p:nvSpPr>
            <p:spPr bwMode="auto">
              <a:xfrm>
                <a:off x="8074" y="-55"/>
                <a:ext cx="373" cy="459"/>
              </a:xfrm>
              <a:custGeom>
                <a:avLst/>
                <a:gdLst>
                  <a:gd name="T0" fmla="*/ 149 w 158"/>
                  <a:gd name="T1" fmla="*/ 185 h 194"/>
                  <a:gd name="T2" fmla="*/ 99 w 158"/>
                  <a:gd name="T3" fmla="*/ 136 h 194"/>
                  <a:gd name="T4" fmla="*/ 149 w 158"/>
                  <a:gd name="T5" fmla="*/ 87 h 194"/>
                  <a:gd name="T6" fmla="*/ 158 w 158"/>
                  <a:gd name="T7" fmla="*/ 87 h 194"/>
                  <a:gd name="T8" fmla="*/ 158 w 158"/>
                  <a:gd name="T9" fmla="*/ 39 h 194"/>
                  <a:gd name="T10" fmla="*/ 154 w 158"/>
                  <a:gd name="T11" fmla="*/ 35 h 194"/>
                  <a:gd name="T12" fmla="*/ 148 w 158"/>
                  <a:gd name="T13" fmla="*/ 35 h 194"/>
                  <a:gd name="T14" fmla="*/ 138 w 158"/>
                  <a:gd name="T15" fmla="*/ 20 h 194"/>
                  <a:gd name="T16" fmla="*/ 141 w 158"/>
                  <a:gd name="T17" fmla="*/ 8 h 194"/>
                  <a:gd name="T18" fmla="*/ 147 w 158"/>
                  <a:gd name="T19" fmla="*/ 8 h 194"/>
                  <a:gd name="T20" fmla="*/ 151 w 158"/>
                  <a:gd name="T21" fmla="*/ 4 h 194"/>
                  <a:gd name="T22" fmla="*/ 147 w 158"/>
                  <a:gd name="T23" fmla="*/ 0 h 194"/>
                  <a:gd name="T24" fmla="*/ 20 w 158"/>
                  <a:gd name="T25" fmla="*/ 0 h 194"/>
                  <a:gd name="T26" fmla="*/ 0 w 158"/>
                  <a:gd name="T27" fmla="*/ 19 h 194"/>
                  <a:gd name="T28" fmla="*/ 0 w 158"/>
                  <a:gd name="T29" fmla="*/ 23 h 194"/>
                  <a:gd name="T30" fmla="*/ 1 w 158"/>
                  <a:gd name="T31" fmla="*/ 25 h 194"/>
                  <a:gd name="T32" fmla="*/ 0 w 158"/>
                  <a:gd name="T33" fmla="*/ 27 h 194"/>
                  <a:gd name="T34" fmla="*/ 0 w 158"/>
                  <a:gd name="T35" fmla="*/ 177 h 194"/>
                  <a:gd name="T36" fmla="*/ 1 w 158"/>
                  <a:gd name="T37" fmla="*/ 179 h 194"/>
                  <a:gd name="T38" fmla="*/ 1 w 158"/>
                  <a:gd name="T39" fmla="*/ 179 h 194"/>
                  <a:gd name="T40" fmla="*/ 7 w 158"/>
                  <a:gd name="T41" fmla="*/ 187 h 194"/>
                  <a:gd name="T42" fmla="*/ 7 w 158"/>
                  <a:gd name="T43" fmla="*/ 187 h 194"/>
                  <a:gd name="T44" fmla="*/ 11 w 158"/>
                  <a:gd name="T45" fmla="*/ 190 h 194"/>
                  <a:gd name="T46" fmla="*/ 12 w 158"/>
                  <a:gd name="T47" fmla="*/ 191 h 194"/>
                  <a:gd name="T48" fmla="*/ 12 w 158"/>
                  <a:gd name="T49" fmla="*/ 191 h 194"/>
                  <a:gd name="T50" fmla="*/ 26 w 158"/>
                  <a:gd name="T51" fmla="*/ 194 h 194"/>
                  <a:gd name="T52" fmla="*/ 30 w 158"/>
                  <a:gd name="T53" fmla="*/ 194 h 194"/>
                  <a:gd name="T54" fmla="*/ 154 w 158"/>
                  <a:gd name="T55" fmla="*/ 194 h 194"/>
                  <a:gd name="T56" fmla="*/ 158 w 158"/>
                  <a:gd name="T57" fmla="*/ 190 h 194"/>
                  <a:gd name="T58" fmla="*/ 158 w 158"/>
                  <a:gd name="T59" fmla="*/ 184 h 194"/>
                  <a:gd name="T60" fmla="*/ 149 w 158"/>
                  <a:gd name="T61" fmla="*/ 185 h 194"/>
                  <a:gd name="T62" fmla="*/ 20 w 158"/>
                  <a:gd name="T63" fmla="*/ 35 h 194"/>
                  <a:gd name="T64" fmla="*/ 19 w 158"/>
                  <a:gd name="T65" fmla="*/ 34 h 194"/>
                  <a:gd name="T66" fmla="*/ 10 w 158"/>
                  <a:gd name="T67" fmla="*/ 29 h 194"/>
                  <a:gd name="T68" fmla="*/ 8 w 158"/>
                  <a:gd name="T69" fmla="*/ 23 h 194"/>
                  <a:gd name="T70" fmla="*/ 8 w 158"/>
                  <a:gd name="T71" fmla="*/ 19 h 194"/>
                  <a:gd name="T72" fmla="*/ 20 w 158"/>
                  <a:gd name="T73" fmla="*/ 8 h 194"/>
                  <a:gd name="T74" fmla="*/ 132 w 158"/>
                  <a:gd name="T75" fmla="*/ 8 h 194"/>
                  <a:gd name="T76" fmla="*/ 130 w 158"/>
                  <a:gd name="T77" fmla="*/ 21 h 194"/>
                  <a:gd name="T78" fmla="*/ 136 w 158"/>
                  <a:gd name="T79" fmla="*/ 35 h 194"/>
                  <a:gd name="T80" fmla="*/ 20 w 158"/>
                  <a:gd name="T81" fmla="*/ 3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8" h="194">
                    <a:moveTo>
                      <a:pt x="149" y="185"/>
                    </a:moveTo>
                    <a:cubicBezTo>
                      <a:pt x="121" y="185"/>
                      <a:pt x="99" y="163"/>
                      <a:pt x="99" y="136"/>
                    </a:cubicBezTo>
                    <a:cubicBezTo>
                      <a:pt x="99" y="109"/>
                      <a:pt x="121" y="87"/>
                      <a:pt x="149" y="87"/>
                    </a:cubicBezTo>
                    <a:cubicBezTo>
                      <a:pt x="152" y="87"/>
                      <a:pt x="155" y="87"/>
                      <a:pt x="158" y="87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8" y="36"/>
                      <a:pt x="156" y="35"/>
                      <a:pt x="154" y="35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2" y="30"/>
                      <a:pt x="139" y="25"/>
                      <a:pt x="138" y="20"/>
                    </a:cubicBezTo>
                    <a:cubicBezTo>
                      <a:pt x="137" y="15"/>
                      <a:pt x="140" y="10"/>
                      <a:pt x="141" y="8"/>
                    </a:cubicBezTo>
                    <a:cubicBezTo>
                      <a:pt x="147" y="8"/>
                      <a:pt x="147" y="8"/>
                      <a:pt x="147" y="8"/>
                    </a:cubicBezTo>
                    <a:cubicBezTo>
                      <a:pt x="149" y="8"/>
                      <a:pt x="151" y="6"/>
                      <a:pt x="151" y="4"/>
                    </a:cubicBezTo>
                    <a:cubicBezTo>
                      <a:pt x="151" y="2"/>
                      <a:pt x="149" y="0"/>
                      <a:pt x="147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8"/>
                      <a:pt x="0" y="19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1" y="25"/>
                      <a:pt x="1" y="25"/>
                    </a:cubicBezTo>
                    <a:cubicBezTo>
                      <a:pt x="1" y="26"/>
                      <a:pt x="0" y="26"/>
                      <a:pt x="0" y="27"/>
                    </a:cubicBezTo>
                    <a:cubicBezTo>
                      <a:pt x="0" y="177"/>
                      <a:pt x="0" y="177"/>
                      <a:pt x="0" y="177"/>
                    </a:cubicBezTo>
                    <a:cubicBezTo>
                      <a:pt x="0" y="178"/>
                      <a:pt x="1" y="178"/>
                      <a:pt x="1" y="179"/>
                    </a:cubicBezTo>
                    <a:cubicBezTo>
                      <a:pt x="1" y="179"/>
                      <a:pt x="1" y="179"/>
                      <a:pt x="1" y="179"/>
                    </a:cubicBezTo>
                    <a:cubicBezTo>
                      <a:pt x="1" y="179"/>
                      <a:pt x="3" y="183"/>
                      <a:pt x="7" y="187"/>
                    </a:cubicBezTo>
                    <a:cubicBezTo>
                      <a:pt x="7" y="187"/>
                      <a:pt x="7" y="187"/>
                      <a:pt x="7" y="187"/>
                    </a:cubicBezTo>
                    <a:cubicBezTo>
                      <a:pt x="8" y="189"/>
                      <a:pt x="10" y="189"/>
                      <a:pt x="11" y="190"/>
                    </a:cubicBezTo>
                    <a:cubicBezTo>
                      <a:pt x="12" y="190"/>
                      <a:pt x="12" y="191"/>
                      <a:pt x="12" y="191"/>
                    </a:cubicBezTo>
                    <a:cubicBezTo>
                      <a:pt x="12" y="191"/>
                      <a:pt x="12" y="191"/>
                      <a:pt x="12" y="191"/>
                    </a:cubicBezTo>
                    <a:cubicBezTo>
                      <a:pt x="16" y="193"/>
                      <a:pt x="20" y="194"/>
                      <a:pt x="26" y="194"/>
                    </a:cubicBezTo>
                    <a:cubicBezTo>
                      <a:pt x="27" y="194"/>
                      <a:pt x="29" y="194"/>
                      <a:pt x="30" y="194"/>
                    </a:cubicBezTo>
                    <a:cubicBezTo>
                      <a:pt x="154" y="194"/>
                      <a:pt x="154" y="194"/>
                      <a:pt x="154" y="194"/>
                    </a:cubicBezTo>
                    <a:cubicBezTo>
                      <a:pt x="156" y="194"/>
                      <a:pt x="158" y="192"/>
                      <a:pt x="158" y="190"/>
                    </a:cubicBezTo>
                    <a:cubicBezTo>
                      <a:pt x="158" y="184"/>
                      <a:pt x="158" y="184"/>
                      <a:pt x="158" y="184"/>
                    </a:cubicBezTo>
                    <a:cubicBezTo>
                      <a:pt x="155" y="185"/>
                      <a:pt x="152" y="185"/>
                      <a:pt x="149" y="185"/>
                    </a:cubicBezTo>
                    <a:close/>
                    <a:moveTo>
                      <a:pt x="20" y="35"/>
                    </a:moveTo>
                    <a:cubicBezTo>
                      <a:pt x="20" y="35"/>
                      <a:pt x="19" y="35"/>
                      <a:pt x="19" y="34"/>
                    </a:cubicBezTo>
                    <a:cubicBezTo>
                      <a:pt x="16" y="34"/>
                      <a:pt x="13" y="33"/>
                      <a:pt x="10" y="29"/>
                    </a:cubicBezTo>
                    <a:cubicBezTo>
                      <a:pt x="9" y="27"/>
                      <a:pt x="8" y="25"/>
                      <a:pt x="8" y="23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3"/>
                      <a:pt x="14" y="8"/>
                      <a:pt x="20" y="8"/>
                    </a:cubicBezTo>
                    <a:cubicBezTo>
                      <a:pt x="132" y="8"/>
                      <a:pt x="132" y="8"/>
                      <a:pt x="132" y="8"/>
                    </a:cubicBezTo>
                    <a:cubicBezTo>
                      <a:pt x="131" y="11"/>
                      <a:pt x="130" y="16"/>
                      <a:pt x="130" y="21"/>
                    </a:cubicBezTo>
                    <a:cubicBezTo>
                      <a:pt x="131" y="26"/>
                      <a:pt x="133" y="30"/>
                      <a:pt x="136" y="35"/>
                    </a:cubicBezTo>
                    <a:lnTo>
                      <a:pt x="2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35"/>
              <p:cNvSpPr>
                <a:spLocks noEditPoints="1"/>
              </p:cNvSpPr>
              <p:nvPr/>
            </p:nvSpPr>
            <p:spPr bwMode="auto">
              <a:xfrm>
                <a:off x="-612" y="1161"/>
                <a:ext cx="216" cy="212"/>
              </a:xfrm>
              <a:custGeom>
                <a:avLst/>
                <a:gdLst>
                  <a:gd name="T0" fmla="*/ 46 w 91"/>
                  <a:gd name="T1" fmla="*/ 0 h 90"/>
                  <a:gd name="T2" fmla="*/ 0 w 91"/>
                  <a:gd name="T3" fmla="*/ 45 h 90"/>
                  <a:gd name="T4" fmla="*/ 46 w 91"/>
                  <a:gd name="T5" fmla="*/ 90 h 90"/>
                  <a:gd name="T6" fmla="*/ 91 w 91"/>
                  <a:gd name="T7" fmla="*/ 45 h 90"/>
                  <a:gd name="T8" fmla="*/ 46 w 91"/>
                  <a:gd name="T9" fmla="*/ 0 h 90"/>
                  <a:gd name="T10" fmla="*/ 63 w 91"/>
                  <a:gd name="T11" fmla="*/ 49 h 90"/>
                  <a:gd name="T12" fmla="*/ 28 w 91"/>
                  <a:gd name="T13" fmla="*/ 49 h 90"/>
                  <a:gd name="T14" fmla="*/ 24 w 91"/>
                  <a:gd name="T15" fmla="*/ 45 h 90"/>
                  <a:gd name="T16" fmla="*/ 28 w 91"/>
                  <a:gd name="T17" fmla="*/ 41 h 90"/>
                  <a:gd name="T18" fmla="*/ 63 w 91"/>
                  <a:gd name="T19" fmla="*/ 41 h 90"/>
                  <a:gd name="T20" fmla="*/ 67 w 91"/>
                  <a:gd name="T21" fmla="*/ 45 h 90"/>
                  <a:gd name="T22" fmla="*/ 63 w 91"/>
                  <a:gd name="T23" fmla="*/ 4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1" h="90">
                    <a:moveTo>
                      <a:pt x="46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70"/>
                      <a:pt x="20" y="90"/>
                      <a:pt x="46" y="90"/>
                    </a:cubicBezTo>
                    <a:cubicBezTo>
                      <a:pt x="71" y="90"/>
                      <a:pt x="91" y="70"/>
                      <a:pt x="91" y="45"/>
                    </a:cubicBezTo>
                    <a:cubicBezTo>
                      <a:pt x="91" y="20"/>
                      <a:pt x="71" y="0"/>
                      <a:pt x="46" y="0"/>
                    </a:cubicBezTo>
                    <a:close/>
                    <a:moveTo>
                      <a:pt x="63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6" y="49"/>
                      <a:pt x="24" y="47"/>
                      <a:pt x="24" y="45"/>
                    </a:cubicBezTo>
                    <a:cubicBezTo>
                      <a:pt x="24" y="43"/>
                      <a:pt x="26" y="41"/>
                      <a:pt x="28" y="41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5" y="41"/>
                      <a:pt x="67" y="43"/>
                      <a:pt x="67" y="45"/>
                    </a:cubicBezTo>
                    <a:cubicBezTo>
                      <a:pt x="67" y="47"/>
                      <a:pt x="65" y="49"/>
                      <a:pt x="63" y="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36"/>
              <p:cNvSpPr>
                <a:spLocks noEditPoints="1"/>
              </p:cNvSpPr>
              <p:nvPr/>
            </p:nvSpPr>
            <p:spPr bwMode="auto">
              <a:xfrm>
                <a:off x="3117" y="-55"/>
                <a:ext cx="371" cy="459"/>
              </a:xfrm>
              <a:custGeom>
                <a:avLst/>
                <a:gdLst>
                  <a:gd name="T0" fmla="*/ 148 w 157"/>
                  <a:gd name="T1" fmla="*/ 185 h 194"/>
                  <a:gd name="T2" fmla="*/ 98 w 157"/>
                  <a:gd name="T3" fmla="*/ 136 h 194"/>
                  <a:gd name="T4" fmla="*/ 148 w 157"/>
                  <a:gd name="T5" fmla="*/ 87 h 194"/>
                  <a:gd name="T6" fmla="*/ 157 w 157"/>
                  <a:gd name="T7" fmla="*/ 87 h 194"/>
                  <a:gd name="T8" fmla="*/ 157 w 157"/>
                  <a:gd name="T9" fmla="*/ 39 h 194"/>
                  <a:gd name="T10" fmla="*/ 153 w 157"/>
                  <a:gd name="T11" fmla="*/ 35 h 194"/>
                  <a:gd name="T12" fmla="*/ 147 w 157"/>
                  <a:gd name="T13" fmla="*/ 35 h 194"/>
                  <a:gd name="T14" fmla="*/ 137 w 157"/>
                  <a:gd name="T15" fmla="*/ 20 h 194"/>
                  <a:gd name="T16" fmla="*/ 140 w 157"/>
                  <a:gd name="T17" fmla="*/ 8 h 194"/>
                  <a:gd name="T18" fmla="*/ 146 w 157"/>
                  <a:gd name="T19" fmla="*/ 8 h 194"/>
                  <a:gd name="T20" fmla="*/ 150 w 157"/>
                  <a:gd name="T21" fmla="*/ 4 h 194"/>
                  <a:gd name="T22" fmla="*/ 146 w 157"/>
                  <a:gd name="T23" fmla="*/ 0 h 194"/>
                  <a:gd name="T24" fmla="*/ 19 w 157"/>
                  <a:gd name="T25" fmla="*/ 0 h 194"/>
                  <a:gd name="T26" fmla="*/ 0 w 157"/>
                  <a:gd name="T27" fmla="*/ 19 h 194"/>
                  <a:gd name="T28" fmla="*/ 0 w 157"/>
                  <a:gd name="T29" fmla="*/ 23 h 194"/>
                  <a:gd name="T30" fmla="*/ 0 w 157"/>
                  <a:gd name="T31" fmla="*/ 25 h 194"/>
                  <a:gd name="T32" fmla="*/ 0 w 157"/>
                  <a:gd name="T33" fmla="*/ 27 h 194"/>
                  <a:gd name="T34" fmla="*/ 0 w 157"/>
                  <a:gd name="T35" fmla="*/ 177 h 194"/>
                  <a:gd name="T36" fmla="*/ 0 w 157"/>
                  <a:gd name="T37" fmla="*/ 179 h 194"/>
                  <a:gd name="T38" fmla="*/ 0 w 157"/>
                  <a:gd name="T39" fmla="*/ 179 h 194"/>
                  <a:gd name="T40" fmla="*/ 6 w 157"/>
                  <a:gd name="T41" fmla="*/ 187 h 194"/>
                  <a:gd name="T42" fmla="*/ 6 w 157"/>
                  <a:gd name="T43" fmla="*/ 187 h 194"/>
                  <a:gd name="T44" fmla="*/ 10 w 157"/>
                  <a:gd name="T45" fmla="*/ 190 h 194"/>
                  <a:gd name="T46" fmla="*/ 12 w 157"/>
                  <a:gd name="T47" fmla="*/ 191 h 194"/>
                  <a:gd name="T48" fmla="*/ 12 w 157"/>
                  <a:gd name="T49" fmla="*/ 191 h 194"/>
                  <a:gd name="T50" fmla="*/ 25 w 157"/>
                  <a:gd name="T51" fmla="*/ 194 h 194"/>
                  <a:gd name="T52" fmla="*/ 29 w 157"/>
                  <a:gd name="T53" fmla="*/ 194 h 194"/>
                  <a:gd name="T54" fmla="*/ 153 w 157"/>
                  <a:gd name="T55" fmla="*/ 194 h 194"/>
                  <a:gd name="T56" fmla="*/ 157 w 157"/>
                  <a:gd name="T57" fmla="*/ 190 h 194"/>
                  <a:gd name="T58" fmla="*/ 157 w 157"/>
                  <a:gd name="T59" fmla="*/ 184 h 194"/>
                  <a:gd name="T60" fmla="*/ 148 w 157"/>
                  <a:gd name="T61" fmla="*/ 185 h 194"/>
                  <a:gd name="T62" fmla="*/ 19 w 157"/>
                  <a:gd name="T63" fmla="*/ 35 h 194"/>
                  <a:gd name="T64" fmla="*/ 18 w 157"/>
                  <a:gd name="T65" fmla="*/ 34 h 194"/>
                  <a:gd name="T66" fmla="*/ 9 w 157"/>
                  <a:gd name="T67" fmla="*/ 29 h 194"/>
                  <a:gd name="T68" fmla="*/ 8 w 157"/>
                  <a:gd name="T69" fmla="*/ 23 h 194"/>
                  <a:gd name="T70" fmla="*/ 8 w 157"/>
                  <a:gd name="T71" fmla="*/ 19 h 194"/>
                  <a:gd name="T72" fmla="*/ 19 w 157"/>
                  <a:gd name="T73" fmla="*/ 8 h 194"/>
                  <a:gd name="T74" fmla="*/ 131 w 157"/>
                  <a:gd name="T75" fmla="*/ 8 h 194"/>
                  <a:gd name="T76" fmla="*/ 129 w 157"/>
                  <a:gd name="T77" fmla="*/ 21 h 194"/>
                  <a:gd name="T78" fmla="*/ 135 w 157"/>
                  <a:gd name="T79" fmla="*/ 35 h 194"/>
                  <a:gd name="T80" fmla="*/ 19 w 157"/>
                  <a:gd name="T81" fmla="*/ 3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7" h="194">
                    <a:moveTo>
                      <a:pt x="148" y="185"/>
                    </a:moveTo>
                    <a:cubicBezTo>
                      <a:pt x="120" y="185"/>
                      <a:pt x="98" y="163"/>
                      <a:pt x="98" y="136"/>
                    </a:cubicBezTo>
                    <a:cubicBezTo>
                      <a:pt x="98" y="109"/>
                      <a:pt x="120" y="87"/>
                      <a:pt x="148" y="87"/>
                    </a:cubicBezTo>
                    <a:cubicBezTo>
                      <a:pt x="151" y="87"/>
                      <a:pt x="154" y="87"/>
                      <a:pt x="157" y="87"/>
                    </a:cubicBezTo>
                    <a:cubicBezTo>
                      <a:pt x="157" y="39"/>
                      <a:pt x="157" y="39"/>
                      <a:pt x="157" y="39"/>
                    </a:cubicBezTo>
                    <a:cubicBezTo>
                      <a:pt x="157" y="36"/>
                      <a:pt x="155" y="35"/>
                      <a:pt x="153" y="35"/>
                    </a:cubicBezTo>
                    <a:cubicBezTo>
                      <a:pt x="147" y="35"/>
                      <a:pt x="147" y="35"/>
                      <a:pt x="147" y="35"/>
                    </a:cubicBezTo>
                    <a:cubicBezTo>
                      <a:pt x="141" y="30"/>
                      <a:pt x="138" y="25"/>
                      <a:pt x="137" y="20"/>
                    </a:cubicBezTo>
                    <a:cubicBezTo>
                      <a:pt x="137" y="15"/>
                      <a:pt x="139" y="10"/>
                      <a:pt x="140" y="8"/>
                    </a:cubicBezTo>
                    <a:cubicBezTo>
                      <a:pt x="146" y="8"/>
                      <a:pt x="146" y="8"/>
                      <a:pt x="146" y="8"/>
                    </a:cubicBezTo>
                    <a:cubicBezTo>
                      <a:pt x="148" y="8"/>
                      <a:pt x="150" y="6"/>
                      <a:pt x="150" y="4"/>
                    </a:cubicBezTo>
                    <a:cubicBezTo>
                      <a:pt x="150" y="2"/>
                      <a:pt x="148" y="0"/>
                      <a:pt x="14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9" y="0"/>
                      <a:pt x="0" y="8"/>
                      <a:pt x="0" y="19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0" y="177"/>
                      <a:pt x="0" y="177"/>
                      <a:pt x="0" y="177"/>
                    </a:cubicBezTo>
                    <a:cubicBezTo>
                      <a:pt x="0" y="178"/>
                      <a:pt x="0" y="178"/>
                      <a:pt x="0" y="179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0" y="179"/>
                      <a:pt x="2" y="183"/>
                      <a:pt x="6" y="187"/>
                    </a:cubicBezTo>
                    <a:cubicBezTo>
                      <a:pt x="6" y="187"/>
                      <a:pt x="6" y="187"/>
                      <a:pt x="6" y="187"/>
                    </a:cubicBezTo>
                    <a:cubicBezTo>
                      <a:pt x="8" y="189"/>
                      <a:pt x="9" y="189"/>
                      <a:pt x="10" y="190"/>
                    </a:cubicBezTo>
                    <a:cubicBezTo>
                      <a:pt x="11" y="190"/>
                      <a:pt x="11" y="191"/>
                      <a:pt x="12" y="191"/>
                    </a:cubicBezTo>
                    <a:cubicBezTo>
                      <a:pt x="12" y="191"/>
                      <a:pt x="12" y="191"/>
                      <a:pt x="12" y="191"/>
                    </a:cubicBezTo>
                    <a:cubicBezTo>
                      <a:pt x="15" y="193"/>
                      <a:pt x="20" y="194"/>
                      <a:pt x="25" y="194"/>
                    </a:cubicBezTo>
                    <a:cubicBezTo>
                      <a:pt x="26" y="194"/>
                      <a:pt x="28" y="194"/>
                      <a:pt x="29" y="194"/>
                    </a:cubicBezTo>
                    <a:cubicBezTo>
                      <a:pt x="153" y="194"/>
                      <a:pt x="153" y="194"/>
                      <a:pt x="153" y="194"/>
                    </a:cubicBezTo>
                    <a:cubicBezTo>
                      <a:pt x="155" y="194"/>
                      <a:pt x="157" y="192"/>
                      <a:pt x="157" y="190"/>
                    </a:cubicBezTo>
                    <a:cubicBezTo>
                      <a:pt x="157" y="184"/>
                      <a:pt x="157" y="184"/>
                      <a:pt x="157" y="184"/>
                    </a:cubicBezTo>
                    <a:cubicBezTo>
                      <a:pt x="154" y="185"/>
                      <a:pt x="151" y="185"/>
                      <a:pt x="148" y="185"/>
                    </a:cubicBezTo>
                    <a:close/>
                    <a:moveTo>
                      <a:pt x="19" y="35"/>
                    </a:moveTo>
                    <a:cubicBezTo>
                      <a:pt x="19" y="35"/>
                      <a:pt x="18" y="35"/>
                      <a:pt x="18" y="34"/>
                    </a:cubicBezTo>
                    <a:cubicBezTo>
                      <a:pt x="16" y="34"/>
                      <a:pt x="12" y="33"/>
                      <a:pt x="9" y="29"/>
                    </a:cubicBezTo>
                    <a:cubicBezTo>
                      <a:pt x="8" y="27"/>
                      <a:pt x="8" y="25"/>
                      <a:pt x="8" y="23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3"/>
                      <a:pt x="13" y="8"/>
                      <a:pt x="19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0" y="11"/>
                      <a:pt x="129" y="16"/>
                      <a:pt x="129" y="21"/>
                    </a:cubicBezTo>
                    <a:cubicBezTo>
                      <a:pt x="130" y="26"/>
                      <a:pt x="132" y="30"/>
                      <a:pt x="135" y="35"/>
                    </a:cubicBezTo>
                    <a:lnTo>
                      <a:pt x="19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37"/>
              <p:cNvSpPr>
                <a:spLocks noEditPoints="1"/>
              </p:cNvSpPr>
              <p:nvPr/>
            </p:nvSpPr>
            <p:spPr bwMode="auto">
              <a:xfrm>
                <a:off x="2369" y="160"/>
                <a:ext cx="216" cy="213"/>
              </a:xfrm>
              <a:custGeom>
                <a:avLst/>
                <a:gdLst>
                  <a:gd name="T0" fmla="*/ 46 w 91"/>
                  <a:gd name="T1" fmla="*/ 0 h 90"/>
                  <a:gd name="T2" fmla="*/ 0 w 91"/>
                  <a:gd name="T3" fmla="*/ 45 h 90"/>
                  <a:gd name="T4" fmla="*/ 46 w 91"/>
                  <a:gd name="T5" fmla="*/ 90 h 90"/>
                  <a:gd name="T6" fmla="*/ 91 w 91"/>
                  <a:gd name="T7" fmla="*/ 45 h 90"/>
                  <a:gd name="T8" fmla="*/ 46 w 91"/>
                  <a:gd name="T9" fmla="*/ 0 h 90"/>
                  <a:gd name="T10" fmla="*/ 63 w 91"/>
                  <a:gd name="T11" fmla="*/ 49 h 90"/>
                  <a:gd name="T12" fmla="*/ 28 w 91"/>
                  <a:gd name="T13" fmla="*/ 49 h 90"/>
                  <a:gd name="T14" fmla="*/ 24 w 91"/>
                  <a:gd name="T15" fmla="*/ 45 h 90"/>
                  <a:gd name="T16" fmla="*/ 28 w 91"/>
                  <a:gd name="T17" fmla="*/ 41 h 90"/>
                  <a:gd name="T18" fmla="*/ 63 w 91"/>
                  <a:gd name="T19" fmla="*/ 41 h 90"/>
                  <a:gd name="T20" fmla="*/ 67 w 91"/>
                  <a:gd name="T21" fmla="*/ 45 h 90"/>
                  <a:gd name="T22" fmla="*/ 63 w 91"/>
                  <a:gd name="T23" fmla="*/ 4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1" h="90">
                    <a:moveTo>
                      <a:pt x="46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70"/>
                      <a:pt x="20" y="90"/>
                      <a:pt x="46" y="90"/>
                    </a:cubicBezTo>
                    <a:cubicBezTo>
                      <a:pt x="71" y="90"/>
                      <a:pt x="91" y="70"/>
                      <a:pt x="91" y="45"/>
                    </a:cubicBezTo>
                    <a:cubicBezTo>
                      <a:pt x="91" y="20"/>
                      <a:pt x="71" y="0"/>
                      <a:pt x="46" y="0"/>
                    </a:cubicBezTo>
                    <a:close/>
                    <a:moveTo>
                      <a:pt x="63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6" y="49"/>
                      <a:pt x="24" y="47"/>
                      <a:pt x="24" y="45"/>
                    </a:cubicBezTo>
                    <a:cubicBezTo>
                      <a:pt x="24" y="43"/>
                      <a:pt x="26" y="41"/>
                      <a:pt x="28" y="41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5" y="41"/>
                      <a:pt x="67" y="43"/>
                      <a:pt x="67" y="45"/>
                    </a:cubicBezTo>
                    <a:cubicBezTo>
                      <a:pt x="67" y="47"/>
                      <a:pt x="65" y="49"/>
                      <a:pt x="63" y="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38"/>
              <p:cNvSpPr>
                <a:spLocks noEditPoints="1"/>
              </p:cNvSpPr>
              <p:nvPr/>
            </p:nvSpPr>
            <p:spPr bwMode="auto">
              <a:xfrm>
                <a:off x="2128" y="-55"/>
                <a:ext cx="372" cy="459"/>
              </a:xfrm>
              <a:custGeom>
                <a:avLst/>
                <a:gdLst>
                  <a:gd name="T0" fmla="*/ 98 w 157"/>
                  <a:gd name="T1" fmla="*/ 136 h 194"/>
                  <a:gd name="T2" fmla="*/ 148 w 157"/>
                  <a:gd name="T3" fmla="*/ 87 h 194"/>
                  <a:gd name="T4" fmla="*/ 157 w 157"/>
                  <a:gd name="T5" fmla="*/ 87 h 194"/>
                  <a:gd name="T6" fmla="*/ 157 w 157"/>
                  <a:gd name="T7" fmla="*/ 39 h 194"/>
                  <a:gd name="T8" fmla="*/ 153 w 157"/>
                  <a:gd name="T9" fmla="*/ 35 h 194"/>
                  <a:gd name="T10" fmla="*/ 147 w 157"/>
                  <a:gd name="T11" fmla="*/ 35 h 194"/>
                  <a:gd name="T12" fmla="*/ 137 w 157"/>
                  <a:gd name="T13" fmla="*/ 20 h 194"/>
                  <a:gd name="T14" fmla="*/ 140 w 157"/>
                  <a:gd name="T15" fmla="*/ 8 h 194"/>
                  <a:gd name="T16" fmla="*/ 146 w 157"/>
                  <a:gd name="T17" fmla="*/ 8 h 194"/>
                  <a:gd name="T18" fmla="*/ 150 w 157"/>
                  <a:gd name="T19" fmla="*/ 4 h 194"/>
                  <a:gd name="T20" fmla="*/ 146 w 157"/>
                  <a:gd name="T21" fmla="*/ 0 h 194"/>
                  <a:gd name="T22" fmla="*/ 19 w 157"/>
                  <a:gd name="T23" fmla="*/ 0 h 194"/>
                  <a:gd name="T24" fmla="*/ 0 w 157"/>
                  <a:gd name="T25" fmla="*/ 19 h 194"/>
                  <a:gd name="T26" fmla="*/ 0 w 157"/>
                  <a:gd name="T27" fmla="*/ 23 h 194"/>
                  <a:gd name="T28" fmla="*/ 0 w 157"/>
                  <a:gd name="T29" fmla="*/ 25 h 194"/>
                  <a:gd name="T30" fmla="*/ 0 w 157"/>
                  <a:gd name="T31" fmla="*/ 27 h 194"/>
                  <a:gd name="T32" fmla="*/ 0 w 157"/>
                  <a:gd name="T33" fmla="*/ 177 h 194"/>
                  <a:gd name="T34" fmla="*/ 0 w 157"/>
                  <a:gd name="T35" fmla="*/ 179 h 194"/>
                  <a:gd name="T36" fmla="*/ 0 w 157"/>
                  <a:gd name="T37" fmla="*/ 179 h 194"/>
                  <a:gd name="T38" fmla="*/ 6 w 157"/>
                  <a:gd name="T39" fmla="*/ 187 h 194"/>
                  <a:gd name="T40" fmla="*/ 6 w 157"/>
                  <a:gd name="T41" fmla="*/ 187 h 194"/>
                  <a:gd name="T42" fmla="*/ 10 w 157"/>
                  <a:gd name="T43" fmla="*/ 190 h 194"/>
                  <a:gd name="T44" fmla="*/ 11 w 157"/>
                  <a:gd name="T45" fmla="*/ 191 h 194"/>
                  <a:gd name="T46" fmla="*/ 11 w 157"/>
                  <a:gd name="T47" fmla="*/ 191 h 194"/>
                  <a:gd name="T48" fmla="*/ 25 w 157"/>
                  <a:gd name="T49" fmla="*/ 194 h 194"/>
                  <a:gd name="T50" fmla="*/ 29 w 157"/>
                  <a:gd name="T51" fmla="*/ 194 h 194"/>
                  <a:gd name="T52" fmla="*/ 153 w 157"/>
                  <a:gd name="T53" fmla="*/ 194 h 194"/>
                  <a:gd name="T54" fmla="*/ 157 w 157"/>
                  <a:gd name="T55" fmla="*/ 190 h 194"/>
                  <a:gd name="T56" fmla="*/ 157 w 157"/>
                  <a:gd name="T57" fmla="*/ 184 h 194"/>
                  <a:gd name="T58" fmla="*/ 148 w 157"/>
                  <a:gd name="T59" fmla="*/ 185 h 194"/>
                  <a:gd name="T60" fmla="*/ 98 w 157"/>
                  <a:gd name="T61" fmla="*/ 136 h 194"/>
                  <a:gd name="T62" fmla="*/ 19 w 157"/>
                  <a:gd name="T63" fmla="*/ 35 h 194"/>
                  <a:gd name="T64" fmla="*/ 18 w 157"/>
                  <a:gd name="T65" fmla="*/ 34 h 194"/>
                  <a:gd name="T66" fmla="*/ 9 w 157"/>
                  <a:gd name="T67" fmla="*/ 29 h 194"/>
                  <a:gd name="T68" fmla="*/ 8 w 157"/>
                  <a:gd name="T69" fmla="*/ 23 h 194"/>
                  <a:gd name="T70" fmla="*/ 8 w 157"/>
                  <a:gd name="T71" fmla="*/ 19 h 194"/>
                  <a:gd name="T72" fmla="*/ 19 w 157"/>
                  <a:gd name="T73" fmla="*/ 8 h 194"/>
                  <a:gd name="T74" fmla="*/ 131 w 157"/>
                  <a:gd name="T75" fmla="*/ 8 h 194"/>
                  <a:gd name="T76" fmla="*/ 129 w 157"/>
                  <a:gd name="T77" fmla="*/ 21 h 194"/>
                  <a:gd name="T78" fmla="*/ 135 w 157"/>
                  <a:gd name="T79" fmla="*/ 35 h 194"/>
                  <a:gd name="T80" fmla="*/ 19 w 157"/>
                  <a:gd name="T81" fmla="*/ 3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7" h="194">
                    <a:moveTo>
                      <a:pt x="98" y="136"/>
                    </a:moveTo>
                    <a:cubicBezTo>
                      <a:pt x="98" y="109"/>
                      <a:pt x="120" y="87"/>
                      <a:pt x="148" y="87"/>
                    </a:cubicBezTo>
                    <a:cubicBezTo>
                      <a:pt x="151" y="87"/>
                      <a:pt x="154" y="87"/>
                      <a:pt x="157" y="87"/>
                    </a:cubicBezTo>
                    <a:cubicBezTo>
                      <a:pt x="157" y="39"/>
                      <a:pt x="157" y="39"/>
                      <a:pt x="157" y="39"/>
                    </a:cubicBezTo>
                    <a:cubicBezTo>
                      <a:pt x="157" y="36"/>
                      <a:pt x="155" y="35"/>
                      <a:pt x="153" y="35"/>
                    </a:cubicBezTo>
                    <a:cubicBezTo>
                      <a:pt x="147" y="35"/>
                      <a:pt x="147" y="35"/>
                      <a:pt x="147" y="35"/>
                    </a:cubicBezTo>
                    <a:cubicBezTo>
                      <a:pt x="141" y="30"/>
                      <a:pt x="138" y="25"/>
                      <a:pt x="137" y="20"/>
                    </a:cubicBezTo>
                    <a:cubicBezTo>
                      <a:pt x="136" y="15"/>
                      <a:pt x="139" y="10"/>
                      <a:pt x="140" y="8"/>
                    </a:cubicBezTo>
                    <a:cubicBezTo>
                      <a:pt x="146" y="8"/>
                      <a:pt x="146" y="8"/>
                      <a:pt x="146" y="8"/>
                    </a:cubicBezTo>
                    <a:cubicBezTo>
                      <a:pt x="148" y="8"/>
                      <a:pt x="150" y="6"/>
                      <a:pt x="150" y="4"/>
                    </a:cubicBezTo>
                    <a:cubicBezTo>
                      <a:pt x="150" y="2"/>
                      <a:pt x="148" y="0"/>
                      <a:pt x="14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0" y="177"/>
                      <a:pt x="0" y="177"/>
                      <a:pt x="0" y="177"/>
                    </a:cubicBezTo>
                    <a:cubicBezTo>
                      <a:pt x="0" y="178"/>
                      <a:pt x="0" y="178"/>
                      <a:pt x="0" y="179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0" y="179"/>
                      <a:pt x="2" y="183"/>
                      <a:pt x="6" y="187"/>
                    </a:cubicBezTo>
                    <a:cubicBezTo>
                      <a:pt x="6" y="187"/>
                      <a:pt x="6" y="187"/>
                      <a:pt x="6" y="187"/>
                    </a:cubicBezTo>
                    <a:cubicBezTo>
                      <a:pt x="7" y="189"/>
                      <a:pt x="9" y="189"/>
                      <a:pt x="10" y="190"/>
                    </a:cubicBezTo>
                    <a:cubicBezTo>
                      <a:pt x="11" y="190"/>
                      <a:pt x="11" y="191"/>
                      <a:pt x="11" y="191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5" y="193"/>
                      <a:pt x="19" y="194"/>
                      <a:pt x="25" y="194"/>
                    </a:cubicBezTo>
                    <a:cubicBezTo>
                      <a:pt x="26" y="194"/>
                      <a:pt x="28" y="194"/>
                      <a:pt x="29" y="194"/>
                    </a:cubicBezTo>
                    <a:cubicBezTo>
                      <a:pt x="153" y="194"/>
                      <a:pt x="153" y="194"/>
                      <a:pt x="153" y="194"/>
                    </a:cubicBezTo>
                    <a:cubicBezTo>
                      <a:pt x="155" y="194"/>
                      <a:pt x="157" y="192"/>
                      <a:pt x="157" y="190"/>
                    </a:cubicBezTo>
                    <a:cubicBezTo>
                      <a:pt x="157" y="184"/>
                      <a:pt x="157" y="184"/>
                      <a:pt x="157" y="184"/>
                    </a:cubicBezTo>
                    <a:cubicBezTo>
                      <a:pt x="154" y="185"/>
                      <a:pt x="151" y="185"/>
                      <a:pt x="148" y="185"/>
                    </a:cubicBezTo>
                    <a:cubicBezTo>
                      <a:pt x="120" y="185"/>
                      <a:pt x="98" y="163"/>
                      <a:pt x="98" y="136"/>
                    </a:cubicBezTo>
                    <a:close/>
                    <a:moveTo>
                      <a:pt x="19" y="35"/>
                    </a:moveTo>
                    <a:cubicBezTo>
                      <a:pt x="19" y="35"/>
                      <a:pt x="18" y="35"/>
                      <a:pt x="18" y="34"/>
                    </a:cubicBezTo>
                    <a:cubicBezTo>
                      <a:pt x="15" y="34"/>
                      <a:pt x="12" y="33"/>
                      <a:pt x="9" y="29"/>
                    </a:cubicBezTo>
                    <a:cubicBezTo>
                      <a:pt x="8" y="27"/>
                      <a:pt x="8" y="25"/>
                      <a:pt x="8" y="23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3"/>
                      <a:pt x="13" y="8"/>
                      <a:pt x="19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0" y="11"/>
                      <a:pt x="129" y="16"/>
                      <a:pt x="129" y="21"/>
                    </a:cubicBezTo>
                    <a:cubicBezTo>
                      <a:pt x="130" y="26"/>
                      <a:pt x="132" y="30"/>
                      <a:pt x="135" y="35"/>
                    </a:cubicBezTo>
                    <a:lnTo>
                      <a:pt x="19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39"/>
              <p:cNvSpPr>
                <a:spLocks noEditPoints="1"/>
              </p:cNvSpPr>
              <p:nvPr/>
            </p:nvSpPr>
            <p:spPr bwMode="auto">
              <a:xfrm>
                <a:off x="381" y="1161"/>
                <a:ext cx="218" cy="212"/>
              </a:xfrm>
              <a:custGeom>
                <a:avLst/>
                <a:gdLst>
                  <a:gd name="T0" fmla="*/ 46 w 92"/>
                  <a:gd name="T1" fmla="*/ 0 h 90"/>
                  <a:gd name="T2" fmla="*/ 0 w 92"/>
                  <a:gd name="T3" fmla="*/ 45 h 90"/>
                  <a:gd name="T4" fmla="*/ 46 w 92"/>
                  <a:gd name="T5" fmla="*/ 90 h 90"/>
                  <a:gd name="T6" fmla="*/ 92 w 92"/>
                  <a:gd name="T7" fmla="*/ 45 h 90"/>
                  <a:gd name="T8" fmla="*/ 46 w 92"/>
                  <a:gd name="T9" fmla="*/ 0 h 90"/>
                  <a:gd name="T10" fmla="*/ 61 w 92"/>
                  <a:gd name="T11" fmla="*/ 60 h 90"/>
                  <a:gd name="T12" fmla="*/ 58 w 92"/>
                  <a:gd name="T13" fmla="*/ 62 h 90"/>
                  <a:gd name="T14" fmla="*/ 55 w 92"/>
                  <a:gd name="T15" fmla="*/ 60 h 90"/>
                  <a:gd name="T16" fmla="*/ 46 w 92"/>
                  <a:gd name="T17" fmla="*/ 51 h 90"/>
                  <a:gd name="T18" fmla="*/ 36 w 92"/>
                  <a:gd name="T19" fmla="*/ 60 h 90"/>
                  <a:gd name="T20" fmla="*/ 34 w 92"/>
                  <a:gd name="T21" fmla="*/ 62 h 90"/>
                  <a:gd name="T22" fmla="*/ 31 w 92"/>
                  <a:gd name="T23" fmla="*/ 60 h 90"/>
                  <a:gd name="T24" fmla="*/ 31 w 92"/>
                  <a:gd name="T25" fmla="*/ 55 h 90"/>
                  <a:gd name="T26" fmla="*/ 40 w 92"/>
                  <a:gd name="T27" fmla="*/ 45 h 90"/>
                  <a:gd name="T28" fmla="*/ 31 w 92"/>
                  <a:gd name="T29" fmla="*/ 36 h 90"/>
                  <a:gd name="T30" fmla="*/ 31 w 92"/>
                  <a:gd name="T31" fmla="*/ 30 h 90"/>
                  <a:gd name="T32" fmla="*/ 36 w 92"/>
                  <a:gd name="T33" fmla="*/ 30 h 90"/>
                  <a:gd name="T34" fmla="*/ 46 w 92"/>
                  <a:gd name="T35" fmla="*/ 40 h 90"/>
                  <a:gd name="T36" fmla="*/ 55 w 92"/>
                  <a:gd name="T37" fmla="*/ 30 h 90"/>
                  <a:gd name="T38" fmla="*/ 61 w 92"/>
                  <a:gd name="T39" fmla="*/ 30 h 90"/>
                  <a:gd name="T40" fmla="*/ 61 w 92"/>
                  <a:gd name="T41" fmla="*/ 36 h 90"/>
                  <a:gd name="T42" fmla="*/ 52 w 92"/>
                  <a:gd name="T43" fmla="*/ 45 h 90"/>
                  <a:gd name="T44" fmla="*/ 61 w 92"/>
                  <a:gd name="T45" fmla="*/ 55 h 90"/>
                  <a:gd name="T46" fmla="*/ 61 w 92"/>
                  <a:gd name="T47" fmla="*/ 6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2" h="90">
                    <a:moveTo>
                      <a:pt x="46" y="0"/>
                    </a:moveTo>
                    <a:cubicBezTo>
                      <a:pt x="21" y="0"/>
                      <a:pt x="0" y="20"/>
                      <a:pt x="0" y="45"/>
                    </a:cubicBezTo>
                    <a:cubicBezTo>
                      <a:pt x="0" y="70"/>
                      <a:pt x="21" y="90"/>
                      <a:pt x="46" y="90"/>
                    </a:cubicBezTo>
                    <a:cubicBezTo>
                      <a:pt x="71" y="90"/>
                      <a:pt x="92" y="70"/>
                      <a:pt x="92" y="45"/>
                    </a:cubicBezTo>
                    <a:cubicBezTo>
                      <a:pt x="92" y="20"/>
                      <a:pt x="71" y="0"/>
                      <a:pt x="46" y="0"/>
                    </a:cubicBezTo>
                    <a:close/>
                    <a:moveTo>
                      <a:pt x="61" y="60"/>
                    </a:moveTo>
                    <a:cubicBezTo>
                      <a:pt x="60" y="61"/>
                      <a:pt x="59" y="62"/>
                      <a:pt x="58" y="62"/>
                    </a:cubicBezTo>
                    <a:cubicBezTo>
                      <a:pt x="57" y="62"/>
                      <a:pt x="56" y="61"/>
                      <a:pt x="55" y="60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1"/>
                      <a:pt x="35" y="62"/>
                      <a:pt x="34" y="62"/>
                    </a:cubicBezTo>
                    <a:cubicBezTo>
                      <a:pt x="33" y="62"/>
                      <a:pt x="31" y="61"/>
                      <a:pt x="31" y="60"/>
                    </a:cubicBezTo>
                    <a:cubicBezTo>
                      <a:pt x="29" y="59"/>
                      <a:pt x="29" y="56"/>
                      <a:pt x="31" y="5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29" y="34"/>
                      <a:pt x="29" y="32"/>
                      <a:pt x="31" y="30"/>
                    </a:cubicBezTo>
                    <a:cubicBezTo>
                      <a:pt x="32" y="28"/>
                      <a:pt x="35" y="28"/>
                      <a:pt x="36" y="3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7" y="28"/>
                      <a:pt x="59" y="28"/>
                      <a:pt x="61" y="30"/>
                    </a:cubicBezTo>
                    <a:cubicBezTo>
                      <a:pt x="63" y="32"/>
                      <a:pt x="63" y="34"/>
                      <a:pt x="61" y="36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1" y="55"/>
                      <a:pt x="61" y="55"/>
                      <a:pt x="61" y="55"/>
                    </a:cubicBezTo>
                    <a:cubicBezTo>
                      <a:pt x="63" y="56"/>
                      <a:pt x="63" y="59"/>
                      <a:pt x="61" y="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40"/>
              <p:cNvSpPr>
                <a:spLocks noEditPoints="1"/>
              </p:cNvSpPr>
              <p:nvPr/>
            </p:nvSpPr>
            <p:spPr bwMode="auto">
              <a:xfrm>
                <a:off x="199" y="2991"/>
                <a:ext cx="338" cy="400"/>
              </a:xfrm>
              <a:custGeom>
                <a:avLst/>
                <a:gdLst>
                  <a:gd name="T0" fmla="*/ 127 w 143"/>
                  <a:gd name="T1" fmla="*/ 0 h 169"/>
                  <a:gd name="T2" fmla="*/ 108 w 143"/>
                  <a:gd name="T3" fmla="*/ 0 h 169"/>
                  <a:gd name="T4" fmla="*/ 116 w 143"/>
                  <a:gd name="T5" fmla="*/ 17 h 169"/>
                  <a:gd name="T6" fmla="*/ 117 w 143"/>
                  <a:gd name="T7" fmla="*/ 22 h 169"/>
                  <a:gd name="T8" fmla="*/ 109 w 143"/>
                  <a:gd name="T9" fmla="*/ 30 h 169"/>
                  <a:gd name="T10" fmla="*/ 109 w 143"/>
                  <a:gd name="T11" fmla="*/ 30 h 169"/>
                  <a:gd name="T12" fmla="*/ 34 w 143"/>
                  <a:gd name="T13" fmla="*/ 30 h 169"/>
                  <a:gd name="T14" fmla="*/ 27 w 143"/>
                  <a:gd name="T15" fmla="*/ 26 h 169"/>
                  <a:gd name="T16" fmla="*/ 27 w 143"/>
                  <a:gd name="T17" fmla="*/ 18 h 169"/>
                  <a:gd name="T18" fmla="*/ 35 w 143"/>
                  <a:gd name="T19" fmla="*/ 0 h 169"/>
                  <a:gd name="T20" fmla="*/ 16 w 143"/>
                  <a:gd name="T21" fmla="*/ 0 h 169"/>
                  <a:gd name="T22" fmla="*/ 0 w 143"/>
                  <a:gd name="T23" fmla="*/ 14 h 169"/>
                  <a:gd name="T24" fmla="*/ 0 w 143"/>
                  <a:gd name="T25" fmla="*/ 155 h 169"/>
                  <a:gd name="T26" fmla="*/ 16 w 143"/>
                  <a:gd name="T27" fmla="*/ 169 h 169"/>
                  <a:gd name="T28" fmla="*/ 127 w 143"/>
                  <a:gd name="T29" fmla="*/ 169 h 169"/>
                  <a:gd name="T30" fmla="*/ 143 w 143"/>
                  <a:gd name="T31" fmla="*/ 155 h 169"/>
                  <a:gd name="T32" fmla="*/ 143 w 143"/>
                  <a:gd name="T33" fmla="*/ 14 h 169"/>
                  <a:gd name="T34" fmla="*/ 127 w 143"/>
                  <a:gd name="T35" fmla="*/ 0 h 169"/>
                  <a:gd name="T36" fmla="*/ 87 w 143"/>
                  <a:gd name="T37" fmla="*/ 116 h 169"/>
                  <a:gd name="T38" fmla="*/ 84 w 143"/>
                  <a:gd name="T39" fmla="*/ 117 h 169"/>
                  <a:gd name="T40" fmla="*/ 81 w 143"/>
                  <a:gd name="T41" fmla="*/ 116 h 169"/>
                  <a:gd name="T42" fmla="*/ 72 w 143"/>
                  <a:gd name="T43" fmla="*/ 106 h 169"/>
                  <a:gd name="T44" fmla="*/ 62 w 143"/>
                  <a:gd name="T45" fmla="*/ 116 h 169"/>
                  <a:gd name="T46" fmla="*/ 59 w 143"/>
                  <a:gd name="T47" fmla="*/ 117 h 169"/>
                  <a:gd name="T48" fmla="*/ 56 w 143"/>
                  <a:gd name="T49" fmla="*/ 116 h 169"/>
                  <a:gd name="T50" fmla="*/ 56 w 143"/>
                  <a:gd name="T51" fmla="*/ 110 h 169"/>
                  <a:gd name="T52" fmla="*/ 66 w 143"/>
                  <a:gd name="T53" fmla="*/ 101 h 169"/>
                  <a:gd name="T54" fmla="*/ 56 w 143"/>
                  <a:gd name="T55" fmla="*/ 91 h 169"/>
                  <a:gd name="T56" fmla="*/ 56 w 143"/>
                  <a:gd name="T57" fmla="*/ 85 h 169"/>
                  <a:gd name="T58" fmla="*/ 62 w 143"/>
                  <a:gd name="T59" fmla="*/ 85 h 169"/>
                  <a:gd name="T60" fmla="*/ 71 w 143"/>
                  <a:gd name="T61" fmla="*/ 95 h 169"/>
                  <a:gd name="T62" fmla="*/ 81 w 143"/>
                  <a:gd name="T63" fmla="*/ 85 h 169"/>
                  <a:gd name="T64" fmla="*/ 87 w 143"/>
                  <a:gd name="T65" fmla="*/ 85 h 169"/>
                  <a:gd name="T66" fmla="*/ 87 w 143"/>
                  <a:gd name="T67" fmla="*/ 91 h 169"/>
                  <a:gd name="T68" fmla="*/ 77 w 143"/>
                  <a:gd name="T69" fmla="*/ 101 h 169"/>
                  <a:gd name="T70" fmla="*/ 87 w 143"/>
                  <a:gd name="T71" fmla="*/ 110 h 169"/>
                  <a:gd name="T72" fmla="*/ 87 w 143"/>
                  <a:gd name="T73" fmla="*/ 116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169">
                    <a:moveTo>
                      <a:pt x="127" y="0"/>
                    </a:moveTo>
                    <a:cubicBezTo>
                      <a:pt x="108" y="0"/>
                      <a:pt x="108" y="0"/>
                      <a:pt x="108" y="0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17" y="19"/>
                      <a:pt x="117" y="20"/>
                      <a:pt x="117" y="22"/>
                    </a:cubicBezTo>
                    <a:cubicBezTo>
                      <a:pt x="117" y="26"/>
                      <a:pt x="114" y="30"/>
                      <a:pt x="109" y="30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1" y="30"/>
                      <a:pt x="29" y="28"/>
                      <a:pt x="27" y="26"/>
                    </a:cubicBezTo>
                    <a:cubicBezTo>
                      <a:pt x="26" y="24"/>
                      <a:pt x="26" y="21"/>
                      <a:pt x="27" y="18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3"/>
                      <a:pt x="7" y="169"/>
                      <a:pt x="16" y="169"/>
                    </a:cubicBezTo>
                    <a:cubicBezTo>
                      <a:pt x="127" y="169"/>
                      <a:pt x="127" y="169"/>
                      <a:pt x="127" y="169"/>
                    </a:cubicBezTo>
                    <a:cubicBezTo>
                      <a:pt x="136" y="169"/>
                      <a:pt x="143" y="163"/>
                      <a:pt x="143" y="155"/>
                    </a:cubicBezTo>
                    <a:cubicBezTo>
                      <a:pt x="143" y="14"/>
                      <a:pt x="143" y="14"/>
                      <a:pt x="143" y="14"/>
                    </a:cubicBezTo>
                    <a:cubicBezTo>
                      <a:pt x="143" y="6"/>
                      <a:pt x="136" y="0"/>
                      <a:pt x="127" y="0"/>
                    </a:cubicBezTo>
                    <a:close/>
                    <a:moveTo>
                      <a:pt x="87" y="116"/>
                    </a:moveTo>
                    <a:cubicBezTo>
                      <a:pt x="86" y="117"/>
                      <a:pt x="85" y="117"/>
                      <a:pt x="84" y="117"/>
                    </a:cubicBezTo>
                    <a:cubicBezTo>
                      <a:pt x="83" y="117"/>
                      <a:pt x="82" y="117"/>
                      <a:pt x="81" y="116"/>
                    </a:cubicBezTo>
                    <a:cubicBezTo>
                      <a:pt x="72" y="106"/>
                      <a:pt x="72" y="106"/>
                      <a:pt x="72" y="106"/>
                    </a:cubicBezTo>
                    <a:cubicBezTo>
                      <a:pt x="62" y="116"/>
                      <a:pt x="62" y="116"/>
                      <a:pt x="62" y="116"/>
                    </a:cubicBezTo>
                    <a:cubicBezTo>
                      <a:pt x="61" y="117"/>
                      <a:pt x="60" y="117"/>
                      <a:pt x="59" y="117"/>
                    </a:cubicBezTo>
                    <a:cubicBezTo>
                      <a:pt x="58" y="117"/>
                      <a:pt x="57" y="117"/>
                      <a:pt x="56" y="116"/>
                    </a:cubicBezTo>
                    <a:cubicBezTo>
                      <a:pt x="55" y="114"/>
                      <a:pt x="55" y="112"/>
                      <a:pt x="56" y="110"/>
                    </a:cubicBezTo>
                    <a:cubicBezTo>
                      <a:pt x="66" y="101"/>
                      <a:pt x="66" y="101"/>
                      <a:pt x="66" y="10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5" y="90"/>
                      <a:pt x="55" y="87"/>
                      <a:pt x="56" y="85"/>
                    </a:cubicBezTo>
                    <a:cubicBezTo>
                      <a:pt x="58" y="84"/>
                      <a:pt x="60" y="84"/>
                      <a:pt x="62" y="85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81" y="85"/>
                      <a:pt x="81" y="85"/>
                      <a:pt x="81" y="85"/>
                    </a:cubicBezTo>
                    <a:cubicBezTo>
                      <a:pt x="83" y="84"/>
                      <a:pt x="85" y="84"/>
                      <a:pt x="87" y="85"/>
                    </a:cubicBezTo>
                    <a:cubicBezTo>
                      <a:pt x="88" y="87"/>
                      <a:pt x="88" y="90"/>
                      <a:pt x="87" y="91"/>
                    </a:cubicBezTo>
                    <a:cubicBezTo>
                      <a:pt x="77" y="101"/>
                      <a:pt x="77" y="101"/>
                      <a:pt x="77" y="101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8" y="112"/>
                      <a:pt x="88" y="114"/>
                      <a:pt x="87" y="1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41"/>
              <p:cNvSpPr>
                <a:spLocks/>
              </p:cNvSpPr>
              <p:nvPr/>
            </p:nvSpPr>
            <p:spPr bwMode="auto">
              <a:xfrm>
                <a:off x="329" y="2932"/>
                <a:ext cx="78" cy="19"/>
              </a:xfrm>
              <a:custGeom>
                <a:avLst/>
                <a:gdLst>
                  <a:gd name="T0" fmla="*/ 4 w 33"/>
                  <a:gd name="T1" fmla="*/ 8 h 8"/>
                  <a:gd name="T2" fmla="*/ 29 w 33"/>
                  <a:gd name="T3" fmla="*/ 8 h 8"/>
                  <a:gd name="T4" fmla="*/ 33 w 33"/>
                  <a:gd name="T5" fmla="*/ 4 h 8"/>
                  <a:gd name="T6" fmla="*/ 29 w 33"/>
                  <a:gd name="T7" fmla="*/ 0 h 8"/>
                  <a:gd name="T8" fmla="*/ 4 w 33"/>
                  <a:gd name="T9" fmla="*/ 0 h 8"/>
                  <a:gd name="T10" fmla="*/ 0 w 33"/>
                  <a:gd name="T11" fmla="*/ 4 h 8"/>
                  <a:gd name="T12" fmla="*/ 4 w 3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8">
                    <a:moveTo>
                      <a:pt x="4" y="8"/>
                    </a:moveTo>
                    <a:cubicBezTo>
                      <a:pt x="29" y="8"/>
                      <a:pt x="29" y="8"/>
                      <a:pt x="29" y="8"/>
                    </a:cubicBezTo>
                    <a:cubicBezTo>
                      <a:pt x="31" y="8"/>
                      <a:pt x="33" y="7"/>
                      <a:pt x="33" y="4"/>
                    </a:cubicBezTo>
                    <a:cubicBezTo>
                      <a:pt x="33" y="2"/>
                      <a:pt x="31" y="0"/>
                      <a:pt x="29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2" y="8"/>
                      <a:pt x="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42"/>
              <p:cNvSpPr>
                <a:spLocks/>
              </p:cNvSpPr>
              <p:nvPr/>
            </p:nvSpPr>
            <p:spPr bwMode="auto">
              <a:xfrm>
                <a:off x="270" y="2961"/>
                <a:ext cx="196" cy="92"/>
              </a:xfrm>
              <a:custGeom>
                <a:avLst/>
                <a:gdLst>
                  <a:gd name="T0" fmla="*/ 1 w 83"/>
                  <a:gd name="T1" fmla="*/ 37 h 39"/>
                  <a:gd name="T2" fmla="*/ 4 w 83"/>
                  <a:gd name="T3" fmla="*/ 39 h 39"/>
                  <a:gd name="T4" fmla="*/ 79 w 83"/>
                  <a:gd name="T5" fmla="*/ 39 h 39"/>
                  <a:gd name="T6" fmla="*/ 79 w 83"/>
                  <a:gd name="T7" fmla="*/ 39 h 39"/>
                  <a:gd name="T8" fmla="*/ 83 w 83"/>
                  <a:gd name="T9" fmla="*/ 35 h 39"/>
                  <a:gd name="T10" fmla="*/ 82 w 83"/>
                  <a:gd name="T11" fmla="*/ 32 h 39"/>
                  <a:gd name="T12" fmla="*/ 69 w 83"/>
                  <a:gd name="T13" fmla="*/ 2 h 39"/>
                  <a:gd name="T14" fmla="*/ 65 w 83"/>
                  <a:gd name="T15" fmla="*/ 0 h 39"/>
                  <a:gd name="T16" fmla="*/ 18 w 83"/>
                  <a:gd name="T17" fmla="*/ 0 h 39"/>
                  <a:gd name="T18" fmla="*/ 14 w 83"/>
                  <a:gd name="T19" fmla="*/ 2 h 39"/>
                  <a:gd name="T20" fmla="*/ 0 w 83"/>
                  <a:gd name="T21" fmla="*/ 33 h 39"/>
                  <a:gd name="T22" fmla="*/ 1 w 83"/>
                  <a:gd name="T23" fmla="*/ 3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3" h="39">
                    <a:moveTo>
                      <a:pt x="1" y="37"/>
                    </a:moveTo>
                    <a:cubicBezTo>
                      <a:pt x="1" y="38"/>
                      <a:pt x="3" y="39"/>
                      <a:pt x="4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81" y="39"/>
                      <a:pt x="83" y="37"/>
                      <a:pt x="83" y="35"/>
                    </a:cubicBezTo>
                    <a:cubicBezTo>
                      <a:pt x="83" y="34"/>
                      <a:pt x="83" y="33"/>
                      <a:pt x="82" y="3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1"/>
                      <a:pt x="67" y="0"/>
                      <a:pt x="65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0"/>
                      <a:pt x="15" y="1"/>
                      <a:pt x="14" y="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4"/>
                      <a:pt x="0" y="36"/>
                      <a:pt x="1" y="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43"/>
              <p:cNvSpPr>
                <a:spLocks noEditPoints="1"/>
              </p:cNvSpPr>
              <p:nvPr/>
            </p:nvSpPr>
            <p:spPr bwMode="auto">
              <a:xfrm>
                <a:off x="4107" y="-55"/>
                <a:ext cx="371" cy="459"/>
              </a:xfrm>
              <a:custGeom>
                <a:avLst/>
                <a:gdLst>
                  <a:gd name="T0" fmla="*/ 148 w 157"/>
                  <a:gd name="T1" fmla="*/ 185 h 194"/>
                  <a:gd name="T2" fmla="*/ 99 w 157"/>
                  <a:gd name="T3" fmla="*/ 136 h 194"/>
                  <a:gd name="T4" fmla="*/ 148 w 157"/>
                  <a:gd name="T5" fmla="*/ 87 h 194"/>
                  <a:gd name="T6" fmla="*/ 157 w 157"/>
                  <a:gd name="T7" fmla="*/ 87 h 194"/>
                  <a:gd name="T8" fmla="*/ 157 w 157"/>
                  <a:gd name="T9" fmla="*/ 39 h 194"/>
                  <a:gd name="T10" fmla="*/ 153 w 157"/>
                  <a:gd name="T11" fmla="*/ 35 h 194"/>
                  <a:gd name="T12" fmla="*/ 148 w 157"/>
                  <a:gd name="T13" fmla="*/ 35 h 194"/>
                  <a:gd name="T14" fmla="*/ 138 w 157"/>
                  <a:gd name="T15" fmla="*/ 20 h 194"/>
                  <a:gd name="T16" fmla="*/ 141 w 157"/>
                  <a:gd name="T17" fmla="*/ 8 h 194"/>
                  <a:gd name="T18" fmla="*/ 146 w 157"/>
                  <a:gd name="T19" fmla="*/ 8 h 194"/>
                  <a:gd name="T20" fmla="*/ 150 w 157"/>
                  <a:gd name="T21" fmla="*/ 4 h 194"/>
                  <a:gd name="T22" fmla="*/ 146 w 157"/>
                  <a:gd name="T23" fmla="*/ 0 h 194"/>
                  <a:gd name="T24" fmla="*/ 20 w 157"/>
                  <a:gd name="T25" fmla="*/ 0 h 194"/>
                  <a:gd name="T26" fmla="*/ 0 w 157"/>
                  <a:gd name="T27" fmla="*/ 19 h 194"/>
                  <a:gd name="T28" fmla="*/ 0 w 157"/>
                  <a:gd name="T29" fmla="*/ 23 h 194"/>
                  <a:gd name="T30" fmla="*/ 0 w 157"/>
                  <a:gd name="T31" fmla="*/ 25 h 194"/>
                  <a:gd name="T32" fmla="*/ 0 w 157"/>
                  <a:gd name="T33" fmla="*/ 27 h 194"/>
                  <a:gd name="T34" fmla="*/ 0 w 157"/>
                  <a:gd name="T35" fmla="*/ 177 h 194"/>
                  <a:gd name="T36" fmla="*/ 0 w 157"/>
                  <a:gd name="T37" fmla="*/ 179 h 194"/>
                  <a:gd name="T38" fmla="*/ 1 w 157"/>
                  <a:gd name="T39" fmla="*/ 179 h 194"/>
                  <a:gd name="T40" fmla="*/ 7 w 157"/>
                  <a:gd name="T41" fmla="*/ 187 h 194"/>
                  <a:gd name="T42" fmla="*/ 7 w 157"/>
                  <a:gd name="T43" fmla="*/ 187 h 194"/>
                  <a:gd name="T44" fmla="*/ 11 w 157"/>
                  <a:gd name="T45" fmla="*/ 190 h 194"/>
                  <a:gd name="T46" fmla="*/ 12 w 157"/>
                  <a:gd name="T47" fmla="*/ 191 h 194"/>
                  <a:gd name="T48" fmla="*/ 12 w 157"/>
                  <a:gd name="T49" fmla="*/ 191 h 194"/>
                  <a:gd name="T50" fmla="*/ 26 w 157"/>
                  <a:gd name="T51" fmla="*/ 194 h 194"/>
                  <a:gd name="T52" fmla="*/ 30 w 157"/>
                  <a:gd name="T53" fmla="*/ 194 h 194"/>
                  <a:gd name="T54" fmla="*/ 153 w 157"/>
                  <a:gd name="T55" fmla="*/ 194 h 194"/>
                  <a:gd name="T56" fmla="*/ 157 w 157"/>
                  <a:gd name="T57" fmla="*/ 190 h 194"/>
                  <a:gd name="T58" fmla="*/ 157 w 157"/>
                  <a:gd name="T59" fmla="*/ 184 h 194"/>
                  <a:gd name="T60" fmla="*/ 148 w 157"/>
                  <a:gd name="T61" fmla="*/ 185 h 194"/>
                  <a:gd name="T62" fmla="*/ 20 w 157"/>
                  <a:gd name="T63" fmla="*/ 35 h 194"/>
                  <a:gd name="T64" fmla="*/ 18 w 157"/>
                  <a:gd name="T65" fmla="*/ 34 h 194"/>
                  <a:gd name="T66" fmla="*/ 10 w 157"/>
                  <a:gd name="T67" fmla="*/ 29 h 194"/>
                  <a:gd name="T68" fmla="*/ 8 w 157"/>
                  <a:gd name="T69" fmla="*/ 23 h 194"/>
                  <a:gd name="T70" fmla="*/ 8 w 157"/>
                  <a:gd name="T71" fmla="*/ 19 h 194"/>
                  <a:gd name="T72" fmla="*/ 20 w 157"/>
                  <a:gd name="T73" fmla="*/ 8 h 194"/>
                  <a:gd name="T74" fmla="*/ 132 w 157"/>
                  <a:gd name="T75" fmla="*/ 8 h 194"/>
                  <a:gd name="T76" fmla="*/ 130 w 157"/>
                  <a:gd name="T77" fmla="*/ 21 h 194"/>
                  <a:gd name="T78" fmla="*/ 136 w 157"/>
                  <a:gd name="T79" fmla="*/ 35 h 194"/>
                  <a:gd name="T80" fmla="*/ 20 w 157"/>
                  <a:gd name="T81" fmla="*/ 3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7" h="194">
                    <a:moveTo>
                      <a:pt x="148" y="185"/>
                    </a:moveTo>
                    <a:cubicBezTo>
                      <a:pt x="121" y="185"/>
                      <a:pt x="99" y="163"/>
                      <a:pt x="99" y="136"/>
                    </a:cubicBezTo>
                    <a:cubicBezTo>
                      <a:pt x="99" y="109"/>
                      <a:pt x="121" y="87"/>
                      <a:pt x="148" y="87"/>
                    </a:cubicBezTo>
                    <a:cubicBezTo>
                      <a:pt x="151" y="87"/>
                      <a:pt x="154" y="87"/>
                      <a:pt x="157" y="87"/>
                    </a:cubicBezTo>
                    <a:cubicBezTo>
                      <a:pt x="157" y="39"/>
                      <a:pt x="157" y="39"/>
                      <a:pt x="157" y="39"/>
                    </a:cubicBezTo>
                    <a:cubicBezTo>
                      <a:pt x="157" y="36"/>
                      <a:pt x="156" y="35"/>
                      <a:pt x="153" y="35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2" y="30"/>
                      <a:pt x="139" y="25"/>
                      <a:pt x="138" y="20"/>
                    </a:cubicBezTo>
                    <a:cubicBezTo>
                      <a:pt x="137" y="15"/>
                      <a:pt x="140" y="10"/>
                      <a:pt x="141" y="8"/>
                    </a:cubicBezTo>
                    <a:cubicBezTo>
                      <a:pt x="146" y="8"/>
                      <a:pt x="146" y="8"/>
                      <a:pt x="146" y="8"/>
                    </a:cubicBezTo>
                    <a:cubicBezTo>
                      <a:pt x="149" y="8"/>
                      <a:pt x="150" y="6"/>
                      <a:pt x="150" y="4"/>
                    </a:cubicBezTo>
                    <a:cubicBezTo>
                      <a:pt x="150" y="2"/>
                      <a:pt x="149" y="0"/>
                      <a:pt x="146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8"/>
                      <a:pt x="0" y="19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0" y="177"/>
                      <a:pt x="0" y="177"/>
                      <a:pt x="0" y="177"/>
                    </a:cubicBezTo>
                    <a:cubicBezTo>
                      <a:pt x="0" y="178"/>
                      <a:pt x="0" y="178"/>
                      <a:pt x="0" y="179"/>
                    </a:cubicBezTo>
                    <a:cubicBezTo>
                      <a:pt x="1" y="179"/>
                      <a:pt x="0" y="179"/>
                      <a:pt x="1" y="179"/>
                    </a:cubicBezTo>
                    <a:cubicBezTo>
                      <a:pt x="1" y="179"/>
                      <a:pt x="2" y="183"/>
                      <a:pt x="7" y="187"/>
                    </a:cubicBezTo>
                    <a:cubicBezTo>
                      <a:pt x="7" y="187"/>
                      <a:pt x="7" y="187"/>
                      <a:pt x="7" y="187"/>
                    </a:cubicBezTo>
                    <a:cubicBezTo>
                      <a:pt x="8" y="189"/>
                      <a:pt x="10" y="189"/>
                      <a:pt x="11" y="190"/>
                    </a:cubicBezTo>
                    <a:cubicBezTo>
                      <a:pt x="11" y="190"/>
                      <a:pt x="12" y="191"/>
                      <a:pt x="12" y="191"/>
                    </a:cubicBezTo>
                    <a:cubicBezTo>
                      <a:pt x="12" y="191"/>
                      <a:pt x="12" y="191"/>
                      <a:pt x="12" y="191"/>
                    </a:cubicBezTo>
                    <a:cubicBezTo>
                      <a:pt x="16" y="193"/>
                      <a:pt x="20" y="194"/>
                      <a:pt x="26" y="194"/>
                    </a:cubicBezTo>
                    <a:cubicBezTo>
                      <a:pt x="27" y="194"/>
                      <a:pt x="28" y="194"/>
                      <a:pt x="30" y="194"/>
                    </a:cubicBezTo>
                    <a:cubicBezTo>
                      <a:pt x="153" y="194"/>
                      <a:pt x="153" y="194"/>
                      <a:pt x="153" y="194"/>
                    </a:cubicBezTo>
                    <a:cubicBezTo>
                      <a:pt x="156" y="194"/>
                      <a:pt x="157" y="192"/>
                      <a:pt x="157" y="190"/>
                    </a:cubicBezTo>
                    <a:cubicBezTo>
                      <a:pt x="157" y="184"/>
                      <a:pt x="157" y="184"/>
                      <a:pt x="157" y="184"/>
                    </a:cubicBezTo>
                    <a:cubicBezTo>
                      <a:pt x="154" y="185"/>
                      <a:pt x="151" y="185"/>
                      <a:pt x="148" y="185"/>
                    </a:cubicBezTo>
                    <a:close/>
                    <a:moveTo>
                      <a:pt x="20" y="35"/>
                    </a:moveTo>
                    <a:cubicBezTo>
                      <a:pt x="19" y="35"/>
                      <a:pt x="19" y="35"/>
                      <a:pt x="18" y="34"/>
                    </a:cubicBezTo>
                    <a:cubicBezTo>
                      <a:pt x="16" y="34"/>
                      <a:pt x="12" y="33"/>
                      <a:pt x="10" y="29"/>
                    </a:cubicBezTo>
                    <a:cubicBezTo>
                      <a:pt x="9" y="27"/>
                      <a:pt x="8" y="25"/>
                      <a:pt x="8" y="23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3"/>
                      <a:pt x="14" y="8"/>
                      <a:pt x="20" y="8"/>
                    </a:cubicBezTo>
                    <a:cubicBezTo>
                      <a:pt x="132" y="8"/>
                      <a:pt x="132" y="8"/>
                      <a:pt x="132" y="8"/>
                    </a:cubicBezTo>
                    <a:cubicBezTo>
                      <a:pt x="131" y="11"/>
                      <a:pt x="129" y="16"/>
                      <a:pt x="130" y="21"/>
                    </a:cubicBezTo>
                    <a:cubicBezTo>
                      <a:pt x="131" y="26"/>
                      <a:pt x="133" y="30"/>
                      <a:pt x="136" y="35"/>
                    </a:cubicBezTo>
                    <a:lnTo>
                      <a:pt x="2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44"/>
              <p:cNvSpPr>
                <a:spLocks noEditPoints="1"/>
              </p:cNvSpPr>
              <p:nvPr/>
            </p:nvSpPr>
            <p:spPr bwMode="auto">
              <a:xfrm>
                <a:off x="4351" y="160"/>
                <a:ext cx="215" cy="213"/>
              </a:xfrm>
              <a:custGeom>
                <a:avLst/>
                <a:gdLst>
                  <a:gd name="T0" fmla="*/ 45 w 91"/>
                  <a:gd name="T1" fmla="*/ 0 h 90"/>
                  <a:gd name="T2" fmla="*/ 0 w 91"/>
                  <a:gd name="T3" fmla="*/ 45 h 90"/>
                  <a:gd name="T4" fmla="*/ 45 w 91"/>
                  <a:gd name="T5" fmla="*/ 90 h 90"/>
                  <a:gd name="T6" fmla="*/ 91 w 91"/>
                  <a:gd name="T7" fmla="*/ 45 h 90"/>
                  <a:gd name="T8" fmla="*/ 45 w 91"/>
                  <a:gd name="T9" fmla="*/ 0 h 90"/>
                  <a:gd name="T10" fmla="*/ 63 w 91"/>
                  <a:gd name="T11" fmla="*/ 49 h 90"/>
                  <a:gd name="T12" fmla="*/ 49 w 91"/>
                  <a:gd name="T13" fmla="*/ 49 h 90"/>
                  <a:gd name="T14" fmla="*/ 49 w 91"/>
                  <a:gd name="T15" fmla="*/ 62 h 90"/>
                  <a:gd name="T16" fmla="*/ 45 w 91"/>
                  <a:gd name="T17" fmla="*/ 66 h 90"/>
                  <a:gd name="T18" fmla="*/ 41 w 91"/>
                  <a:gd name="T19" fmla="*/ 62 h 90"/>
                  <a:gd name="T20" fmla="*/ 41 w 91"/>
                  <a:gd name="T21" fmla="*/ 49 h 90"/>
                  <a:gd name="T22" fmla="*/ 28 w 91"/>
                  <a:gd name="T23" fmla="*/ 49 h 90"/>
                  <a:gd name="T24" fmla="*/ 24 w 91"/>
                  <a:gd name="T25" fmla="*/ 45 h 90"/>
                  <a:gd name="T26" fmla="*/ 28 w 91"/>
                  <a:gd name="T27" fmla="*/ 41 h 90"/>
                  <a:gd name="T28" fmla="*/ 41 w 91"/>
                  <a:gd name="T29" fmla="*/ 41 h 90"/>
                  <a:gd name="T30" fmla="*/ 41 w 91"/>
                  <a:gd name="T31" fmla="*/ 27 h 90"/>
                  <a:gd name="T32" fmla="*/ 45 w 91"/>
                  <a:gd name="T33" fmla="*/ 23 h 90"/>
                  <a:gd name="T34" fmla="*/ 49 w 91"/>
                  <a:gd name="T35" fmla="*/ 27 h 90"/>
                  <a:gd name="T36" fmla="*/ 49 w 91"/>
                  <a:gd name="T37" fmla="*/ 41 h 90"/>
                  <a:gd name="T38" fmla="*/ 63 w 91"/>
                  <a:gd name="T39" fmla="*/ 41 h 90"/>
                  <a:gd name="T40" fmla="*/ 67 w 91"/>
                  <a:gd name="T41" fmla="*/ 45 h 90"/>
                  <a:gd name="T42" fmla="*/ 63 w 91"/>
                  <a:gd name="T43" fmla="*/ 4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1" h="90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70"/>
                      <a:pt x="20" y="90"/>
                      <a:pt x="45" y="90"/>
                    </a:cubicBezTo>
                    <a:cubicBezTo>
                      <a:pt x="70" y="90"/>
                      <a:pt x="91" y="70"/>
                      <a:pt x="91" y="45"/>
                    </a:cubicBezTo>
                    <a:cubicBezTo>
                      <a:pt x="91" y="20"/>
                      <a:pt x="70" y="0"/>
                      <a:pt x="45" y="0"/>
                    </a:cubicBezTo>
                    <a:close/>
                    <a:moveTo>
                      <a:pt x="63" y="49"/>
                    </a:move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5"/>
                      <a:pt x="47" y="66"/>
                      <a:pt x="45" y="66"/>
                    </a:cubicBezTo>
                    <a:cubicBezTo>
                      <a:pt x="43" y="66"/>
                      <a:pt x="41" y="65"/>
                      <a:pt x="41" y="62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6" y="49"/>
                      <a:pt x="24" y="47"/>
                      <a:pt x="24" y="45"/>
                    </a:cubicBezTo>
                    <a:cubicBezTo>
                      <a:pt x="24" y="43"/>
                      <a:pt x="26" y="41"/>
                      <a:pt x="28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5"/>
                      <a:pt x="43" y="23"/>
                      <a:pt x="45" y="23"/>
                    </a:cubicBezTo>
                    <a:cubicBezTo>
                      <a:pt x="47" y="23"/>
                      <a:pt x="49" y="25"/>
                      <a:pt x="49" y="2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5" y="41"/>
                      <a:pt x="67" y="43"/>
                      <a:pt x="67" y="45"/>
                    </a:cubicBezTo>
                    <a:cubicBezTo>
                      <a:pt x="67" y="47"/>
                      <a:pt x="65" y="49"/>
                      <a:pt x="63" y="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45"/>
              <p:cNvSpPr>
                <a:spLocks noEditPoints="1"/>
              </p:cNvSpPr>
              <p:nvPr/>
            </p:nvSpPr>
            <p:spPr bwMode="auto">
              <a:xfrm>
                <a:off x="1133" y="941"/>
                <a:ext cx="355" cy="458"/>
              </a:xfrm>
              <a:custGeom>
                <a:avLst/>
                <a:gdLst>
                  <a:gd name="T0" fmla="*/ 150 w 150"/>
                  <a:gd name="T1" fmla="*/ 89 h 194"/>
                  <a:gd name="T2" fmla="*/ 146 w 150"/>
                  <a:gd name="T3" fmla="*/ 0 h 194"/>
                  <a:gd name="T4" fmla="*/ 0 w 150"/>
                  <a:gd name="T5" fmla="*/ 4 h 194"/>
                  <a:gd name="T6" fmla="*/ 4 w 150"/>
                  <a:gd name="T7" fmla="*/ 194 h 194"/>
                  <a:gd name="T8" fmla="*/ 150 w 150"/>
                  <a:gd name="T9" fmla="*/ 190 h 194"/>
                  <a:gd name="T10" fmla="*/ 148 w 150"/>
                  <a:gd name="T11" fmla="*/ 187 h 194"/>
                  <a:gd name="T12" fmla="*/ 148 w 150"/>
                  <a:gd name="T13" fmla="*/ 89 h 194"/>
                  <a:gd name="T14" fmla="*/ 123 w 150"/>
                  <a:gd name="T15" fmla="*/ 30 h 194"/>
                  <a:gd name="T16" fmla="*/ 123 w 150"/>
                  <a:gd name="T17" fmla="*/ 38 h 194"/>
                  <a:gd name="T18" fmla="*/ 86 w 150"/>
                  <a:gd name="T19" fmla="*/ 34 h 194"/>
                  <a:gd name="T20" fmla="*/ 90 w 150"/>
                  <a:gd name="T21" fmla="*/ 55 h 194"/>
                  <a:gd name="T22" fmla="*/ 127 w 150"/>
                  <a:gd name="T23" fmla="*/ 59 h 194"/>
                  <a:gd name="T24" fmla="*/ 90 w 150"/>
                  <a:gd name="T25" fmla="*/ 63 h 194"/>
                  <a:gd name="T26" fmla="*/ 90 w 150"/>
                  <a:gd name="T27" fmla="*/ 55 h 194"/>
                  <a:gd name="T28" fmla="*/ 27 w 150"/>
                  <a:gd name="T29" fmla="*/ 30 h 194"/>
                  <a:gd name="T30" fmla="*/ 68 w 150"/>
                  <a:gd name="T31" fmla="*/ 34 h 194"/>
                  <a:gd name="T32" fmla="*/ 64 w 150"/>
                  <a:gd name="T33" fmla="*/ 88 h 194"/>
                  <a:gd name="T34" fmla="*/ 23 w 150"/>
                  <a:gd name="T35" fmla="*/ 84 h 194"/>
                  <a:gd name="T36" fmla="*/ 88 w 150"/>
                  <a:gd name="T37" fmla="*/ 163 h 194"/>
                  <a:gd name="T38" fmla="*/ 23 w 150"/>
                  <a:gd name="T39" fmla="*/ 159 h 194"/>
                  <a:gd name="T40" fmla="*/ 88 w 150"/>
                  <a:gd name="T41" fmla="*/ 155 h 194"/>
                  <a:gd name="T42" fmla="*/ 88 w 150"/>
                  <a:gd name="T43" fmla="*/ 163 h 194"/>
                  <a:gd name="T44" fmla="*/ 27 w 150"/>
                  <a:gd name="T45" fmla="*/ 138 h 194"/>
                  <a:gd name="T46" fmla="*/ 27 w 150"/>
                  <a:gd name="T47" fmla="*/ 130 h 194"/>
                  <a:gd name="T48" fmla="*/ 92 w 150"/>
                  <a:gd name="T49" fmla="*/ 134 h 194"/>
                  <a:gd name="T50" fmla="*/ 88 w 150"/>
                  <a:gd name="T51" fmla="*/ 113 h 194"/>
                  <a:gd name="T52" fmla="*/ 23 w 150"/>
                  <a:gd name="T53" fmla="*/ 109 h 194"/>
                  <a:gd name="T54" fmla="*/ 88 w 150"/>
                  <a:gd name="T55" fmla="*/ 105 h 194"/>
                  <a:gd name="T56" fmla="*/ 88 w 150"/>
                  <a:gd name="T57" fmla="*/ 113 h 194"/>
                  <a:gd name="T58" fmla="*/ 86 w 150"/>
                  <a:gd name="T59" fmla="*/ 84 h 194"/>
                  <a:gd name="T60" fmla="*/ 123 w 150"/>
                  <a:gd name="T61" fmla="*/ 80 h 194"/>
                  <a:gd name="T62" fmla="*/ 123 w 150"/>
                  <a:gd name="T63" fmla="*/ 8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0" h="194">
                    <a:moveTo>
                      <a:pt x="148" y="89"/>
                    </a:moveTo>
                    <a:cubicBezTo>
                      <a:pt x="149" y="89"/>
                      <a:pt x="149" y="89"/>
                      <a:pt x="150" y="89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2"/>
                      <a:pt x="148" y="0"/>
                      <a:pt x="14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2"/>
                      <a:pt x="2" y="194"/>
                      <a:pt x="4" y="194"/>
                    </a:cubicBezTo>
                    <a:cubicBezTo>
                      <a:pt x="146" y="194"/>
                      <a:pt x="146" y="194"/>
                      <a:pt x="146" y="194"/>
                    </a:cubicBezTo>
                    <a:cubicBezTo>
                      <a:pt x="148" y="194"/>
                      <a:pt x="150" y="192"/>
                      <a:pt x="150" y="190"/>
                    </a:cubicBezTo>
                    <a:cubicBezTo>
                      <a:pt x="150" y="187"/>
                      <a:pt x="150" y="187"/>
                      <a:pt x="150" y="187"/>
                    </a:cubicBezTo>
                    <a:cubicBezTo>
                      <a:pt x="149" y="187"/>
                      <a:pt x="149" y="187"/>
                      <a:pt x="148" y="187"/>
                    </a:cubicBezTo>
                    <a:cubicBezTo>
                      <a:pt x="121" y="187"/>
                      <a:pt x="99" y="165"/>
                      <a:pt x="99" y="138"/>
                    </a:cubicBezTo>
                    <a:cubicBezTo>
                      <a:pt x="99" y="111"/>
                      <a:pt x="121" y="89"/>
                      <a:pt x="148" y="89"/>
                    </a:cubicBezTo>
                    <a:close/>
                    <a:moveTo>
                      <a:pt x="90" y="30"/>
                    </a:moveTo>
                    <a:cubicBezTo>
                      <a:pt x="123" y="30"/>
                      <a:pt x="123" y="30"/>
                      <a:pt x="123" y="30"/>
                    </a:cubicBezTo>
                    <a:cubicBezTo>
                      <a:pt x="125" y="30"/>
                      <a:pt x="127" y="32"/>
                      <a:pt x="127" y="34"/>
                    </a:cubicBezTo>
                    <a:cubicBezTo>
                      <a:pt x="127" y="37"/>
                      <a:pt x="125" y="38"/>
                      <a:pt x="123" y="38"/>
                    </a:cubicBezTo>
                    <a:cubicBezTo>
                      <a:pt x="90" y="38"/>
                      <a:pt x="90" y="38"/>
                      <a:pt x="90" y="38"/>
                    </a:cubicBezTo>
                    <a:cubicBezTo>
                      <a:pt x="88" y="38"/>
                      <a:pt x="86" y="37"/>
                      <a:pt x="86" y="34"/>
                    </a:cubicBezTo>
                    <a:cubicBezTo>
                      <a:pt x="86" y="32"/>
                      <a:pt x="88" y="30"/>
                      <a:pt x="90" y="30"/>
                    </a:cubicBezTo>
                    <a:close/>
                    <a:moveTo>
                      <a:pt x="90" y="55"/>
                    </a:moveTo>
                    <a:cubicBezTo>
                      <a:pt x="123" y="55"/>
                      <a:pt x="123" y="55"/>
                      <a:pt x="123" y="55"/>
                    </a:cubicBezTo>
                    <a:cubicBezTo>
                      <a:pt x="125" y="55"/>
                      <a:pt x="127" y="57"/>
                      <a:pt x="127" y="59"/>
                    </a:cubicBezTo>
                    <a:cubicBezTo>
                      <a:pt x="127" y="62"/>
                      <a:pt x="125" y="63"/>
                      <a:pt x="123" y="63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8" y="63"/>
                      <a:pt x="86" y="62"/>
                      <a:pt x="86" y="59"/>
                    </a:cubicBezTo>
                    <a:cubicBezTo>
                      <a:pt x="86" y="57"/>
                      <a:pt x="88" y="55"/>
                      <a:pt x="90" y="55"/>
                    </a:cubicBezTo>
                    <a:close/>
                    <a:moveTo>
                      <a:pt x="23" y="34"/>
                    </a:moveTo>
                    <a:cubicBezTo>
                      <a:pt x="23" y="32"/>
                      <a:pt x="24" y="30"/>
                      <a:pt x="27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6" y="30"/>
                      <a:pt x="68" y="32"/>
                      <a:pt x="68" y="34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8" y="87"/>
                      <a:pt x="66" y="88"/>
                      <a:pt x="64" y="88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4" y="88"/>
                      <a:pt x="23" y="87"/>
                      <a:pt x="23" y="84"/>
                    </a:cubicBezTo>
                    <a:lnTo>
                      <a:pt x="23" y="34"/>
                    </a:lnTo>
                    <a:close/>
                    <a:moveTo>
                      <a:pt x="88" y="163"/>
                    </a:moveTo>
                    <a:cubicBezTo>
                      <a:pt x="27" y="163"/>
                      <a:pt x="27" y="163"/>
                      <a:pt x="27" y="163"/>
                    </a:cubicBezTo>
                    <a:cubicBezTo>
                      <a:pt x="24" y="163"/>
                      <a:pt x="23" y="162"/>
                      <a:pt x="23" y="159"/>
                    </a:cubicBezTo>
                    <a:cubicBezTo>
                      <a:pt x="23" y="157"/>
                      <a:pt x="24" y="155"/>
                      <a:pt x="27" y="155"/>
                    </a:cubicBezTo>
                    <a:cubicBezTo>
                      <a:pt x="88" y="155"/>
                      <a:pt x="88" y="155"/>
                      <a:pt x="88" y="155"/>
                    </a:cubicBezTo>
                    <a:cubicBezTo>
                      <a:pt x="90" y="155"/>
                      <a:pt x="92" y="157"/>
                      <a:pt x="92" y="159"/>
                    </a:cubicBezTo>
                    <a:cubicBezTo>
                      <a:pt x="92" y="162"/>
                      <a:pt x="90" y="163"/>
                      <a:pt x="88" y="163"/>
                    </a:cubicBezTo>
                    <a:close/>
                    <a:moveTo>
                      <a:pt x="88" y="138"/>
                    </a:moveTo>
                    <a:cubicBezTo>
                      <a:pt x="27" y="138"/>
                      <a:pt x="27" y="138"/>
                      <a:pt x="27" y="138"/>
                    </a:cubicBezTo>
                    <a:cubicBezTo>
                      <a:pt x="24" y="138"/>
                      <a:pt x="23" y="137"/>
                      <a:pt x="23" y="134"/>
                    </a:cubicBezTo>
                    <a:cubicBezTo>
                      <a:pt x="23" y="132"/>
                      <a:pt x="24" y="130"/>
                      <a:pt x="27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90" y="130"/>
                      <a:pt x="92" y="132"/>
                      <a:pt x="92" y="134"/>
                    </a:cubicBezTo>
                    <a:cubicBezTo>
                      <a:pt x="92" y="137"/>
                      <a:pt x="90" y="138"/>
                      <a:pt x="88" y="138"/>
                    </a:cubicBezTo>
                    <a:close/>
                    <a:moveTo>
                      <a:pt x="88" y="113"/>
                    </a:moveTo>
                    <a:cubicBezTo>
                      <a:pt x="27" y="113"/>
                      <a:pt x="27" y="113"/>
                      <a:pt x="27" y="113"/>
                    </a:cubicBezTo>
                    <a:cubicBezTo>
                      <a:pt x="24" y="113"/>
                      <a:pt x="23" y="112"/>
                      <a:pt x="23" y="109"/>
                    </a:cubicBezTo>
                    <a:cubicBezTo>
                      <a:pt x="23" y="107"/>
                      <a:pt x="24" y="105"/>
                      <a:pt x="27" y="105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5"/>
                      <a:pt x="92" y="107"/>
                      <a:pt x="92" y="109"/>
                    </a:cubicBezTo>
                    <a:cubicBezTo>
                      <a:pt x="92" y="112"/>
                      <a:pt x="90" y="113"/>
                      <a:pt x="88" y="113"/>
                    </a:cubicBezTo>
                    <a:close/>
                    <a:moveTo>
                      <a:pt x="90" y="88"/>
                    </a:moveTo>
                    <a:cubicBezTo>
                      <a:pt x="88" y="88"/>
                      <a:pt x="86" y="87"/>
                      <a:pt x="86" y="84"/>
                    </a:cubicBezTo>
                    <a:cubicBezTo>
                      <a:pt x="86" y="82"/>
                      <a:pt x="88" y="80"/>
                      <a:pt x="90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5" y="80"/>
                      <a:pt x="127" y="82"/>
                      <a:pt x="127" y="84"/>
                    </a:cubicBezTo>
                    <a:cubicBezTo>
                      <a:pt x="127" y="87"/>
                      <a:pt x="125" y="88"/>
                      <a:pt x="123" y="88"/>
                    </a:cubicBezTo>
                    <a:lnTo>
                      <a:pt x="90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46"/>
              <p:cNvSpPr>
                <a:spLocks noEditPoints="1"/>
              </p:cNvSpPr>
              <p:nvPr/>
            </p:nvSpPr>
            <p:spPr bwMode="auto">
              <a:xfrm>
                <a:off x="1377" y="1161"/>
                <a:ext cx="215" cy="212"/>
              </a:xfrm>
              <a:custGeom>
                <a:avLst/>
                <a:gdLst>
                  <a:gd name="T0" fmla="*/ 45 w 91"/>
                  <a:gd name="T1" fmla="*/ 0 h 90"/>
                  <a:gd name="T2" fmla="*/ 0 w 91"/>
                  <a:gd name="T3" fmla="*/ 45 h 90"/>
                  <a:gd name="T4" fmla="*/ 45 w 91"/>
                  <a:gd name="T5" fmla="*/ 90 h 90"/>
                  <a:gd name="T6" fmla="*/ 91 w 91"/>
                  <a:gd name="T7" fmla="*/ 45 h 90"/>
                  <a:gd name="T8" fmla="*/ 45 w 91"/>
                  <a:gd name="T9" fmla="*/ 0 h 90"/>
                  <a:gd name="T10" fmla="*/ 63 w 91"/>
                  <a:gd name="T11" fmla="*/ 49 h 90"/>
                  <a:gd name="T12" fmla="*/ 49 w 91"/>
                  <a:gd name="T13" fmla="*/ 49 h 90"/>
                  <a:gd name="T14" fmla="*/ 49 w 91"/>
                  <a:gd name="T15" fmla="*/ 63 h 90"/>
                  <a:gd name="T16" fmla="*/ 45 w 91"/>
                  <a:gd name="T17" fmla="*/ 67 h 90"/>
                  <a:gd name="T18" fmla="*/ 41 w 91"/>
                  <a:gd name="T19" fmla="*/ 63 h 90"/>
                  <a:gd name="T20" fmla="*/ 41 w 91"/>
                  <a:gd name="T21" fmla="*/ 49 h 90"/>
                  <a:gd name="T22" fmla="*/ 28 w 91"/>
                  <a:gd name="T23" fmla="*/ 49 h 90"/>
                  <a:gd name="T24" fmla="*/ 24 w 91"/>
                  <a:gd name="T25" fmla="*/ 45 h 90"/>
                  <a:gd name="T26" fmla="*/ 28 w 91"/>
                  <a:gd name="T27" fmla="*/ 41 h 90"/>
                  <a:gd name="T28" fmla="*/ 41 w 91"/>
                  <a:gd name="T29" fmla="*/ 41 h 90"/>
                  <a:gd name="T30" fmla="*/ 41 w 91"/>
                  <a:gd name="T31" fmla="*/ 28 h 90"/>
                  <a:gd name="T32" fmla="*/ 45 w 91"/>
                  <a:gd name="T33" fmla="*/ 24 h 90"/>
                  <a:gd name="T34" fmla="*/ 49 w 91"/>
                  <a:gd name="T35" fmla="*/ 28 h 90"/>
                  <a:gd name="T36" fmla="*/ 49 w 91"/>
                  <a:gd name="T37" fmla="*/ 41 h 90"/>
                  <a:gd name="T38" fmla="*/ 63 w 91"/>
                  <a:gd name="T39" fmla="*/ 41 h 90"/>
                  <a:gd name="T40" fmla="*/ 67 w 91"/>
                  <a:gd name="T41" fmla="*/ 45 h 90"/>
                  <a:gd name="T42" fmla="*/ 63 w 91"/>
                  <a:gd name="T43" fmla="*/ 4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1" h="90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70"/>
                      <a:pt x="20" y="90"/>
                      <a:pt x="45" y="90"/>
                    </a:cubicBezTo>
                    <a:cubicBezTo>
                      <a:pt x="70" y="90"/>
                      <a:pt x="91" y="70"/>
                      <a:pt x="91" y="45"/>
                    </a:cubicBezTo>
                    <a:cubicBezTo>
                      <a:pt x="91" y="20"/>
                      <a:pt x="70" y="0"/>
                      <a:pt x="45" y="0"/>
                    </a:cubicBezTo>
                    <a:close/>
                    <a:moveTo>
                      <a:pt x="63" y="49"/>
                    </a:move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49" y="65"/>
                      <a:pt x="47" y="67"/>
                      <a:pt x="45" y="67"/>
                    </a:cubicBezTo>
                    <a:cubicBezTo>
                      <a:pt x="43" y="67"/>
                      <a:pt x="41" y="65"/>
                      <a:pt x="41" y="63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6" y="49"/>
                      <a:pt x="24" y="47"/>
                      <a:pt x="24" y="45"/>
                    </a:cubicBezTo>
                    <a:cubicBezTo>
                      <a:pt x="24" y="43"/>
                      <a:pt x="26" y="41"/>
                      <a:pt x="28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6"/>
                      <a:pt x="43" y="24"/>
                      <a:pt x="45" y="24"/>
                    </a:cubicBezTo>
                    <a:cubicBezTo>
                      <a:pt x="47" y="24"/>
                      <a:pt x="49" y="26"/>
                      <a:pt x="49" y="28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5" y="41"/>
                      <a:pt x="67" y="43"/>
                      <a:pt x="67" y="45"/>
                    </a:cubicBezTo>
                    <a:cubicBezTo>
                      <a:pt x="67" y="47"/>
                      <a:pt x="65" y="49"/>
                      <a:pt x="63" y="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47"/>
              <p:cNvSpPr>
                <a:spLocks noEditPoints="1"/>
              </p:cNvSpPr>
              <p:nvPr/>
            </p:nvSpPr>
            <p:spPr bwMode="auto">
              <a:xfrm>
                <a:off x="1192" y="2991"/>
                <a:ext cx="336" cy="400"/>
              </a:xfrm>
              <a:custGeom>
                <a:avLst/>
                <a:gdLst>
                  <a:gd name="T0" fmla="*/ 127 w 142"/>
                  <a:gd name="T1" fmla="*/ 0 h 169"/>
                  <a:gd name="T2" fmla="*/ 108 w 142"/>
                  <a:gd name="T3" fmla="*/ 0 h 169"/>
                  <a:gd name="T4" fmla="*/ 115 w 142"/>
                  <a:gd name="T5" fmla="*/ 17 h 169"/>
                  <a:gd name="T6" fmla="*/ 117 w 142"/>
                  <a:gd name="T7" fmla="*/ 22 h 169"/>
                  <a:gd name="T8" fmla="*/ 109 w 142"/>
                  <a:gd name="T9" fmla="*/ 30 h 169"/>
                  <a:gd name="T10" fmla="*/ 109 w 142"/>
                  <a:gd name="T11" fmla="*/ 30 h 169"/>
                  <a:gd name="T12" fmla="*/ 34 w 142"/>
                  <a:gd name="T13" fmla="*/ 30 h 169"/>
                  <a:gd name="T14" fmla="*/ 27 w 142"/>
                  <a:gd name="T15" fmla="*/ 26 h 169"/>
                  <a:gd name="T16" fmla="*/ 26 w 142"/>
                  <a:gd name="T17" fmla="*/ 18 h 169"/>
                  <a:gd name="T18" fmla="*/ 35 w 142"/>
                  <a:gd name="T19" fmla="*/ 0 h 169"/>
                  <a:gd name="T20" fmla="*/ 15 w 142"/>
                  <a:gd name="T21" fmla="*/ 0 h 169"/>
                  <a:gd name="T22" fmla="*/ 0 w 142"/>
                  <a:gd name="T23" fmla="*/ 14 h 169"/>
                  <a:gd name="T24" fmla="*/ 0 w 142"/>
                  <a:gd name="T25" fmla="*/ 155 h 169"/>
                  <a:gd name="T26" fmla="*/ 15 w 142"/>
                  <a:gd name="T27" fmla="*/ 169 h 169"/>
                  <a:gd name="T28" fmla="*/ 127 w 142"/>
                  <a:gd name="T29" fmla="*/ 169 h 169"/>
                  <a:gd name="T30" fmla="*/ 142 w 142"/>
                  <a:gd name="T31" fmla="*/ 155 h 169"/>
                  <a:gd name="T32" fmla="*/ 142 w 142"/>
                  <a:gd name="T33" fmla="*/ 14 h 169"/>
                  <a:gd name="T34" fmla="*/ 127 w 142"/>
                  <a:gd name="T35" fmla="*/ 0 h 169"/>
                  <a:gd name="T36" fmla="*/ 89 w 142"/>
                  <a:gd name="T37" fmla="*/ 105 h 169"/>
                  <a:gd name="T38" fmla="*/ 75 w 142"/>
                  <a:gd name="T39" fmla="*/ 105 h 169"/>
                  <a:gd name="T40" fmla="*/ 75 w 142"/>
                  <a:gd name="T41" fmla="*/ 118 h 169"/>
                  <a:gd name="T42" fmla="*/ 71 w 142"/>
                  <a:gd name="T43" fmla="*/ 122 h 169"/>
                  <a:gd name="T44" fmla="*/ 67 w 142"/>
                  <a:gd name="T45" fmla="*/ 118 h 169"/>
                  <a:gd name="T46" fmla="*/ 67 w 142"/>
                  <a:gd name="T47" fmla="*/ 105 h 169"/>
                  <a:gd name="T48" fmla="*/ 54 w 142"/>
                  <a:gd name="T49" fmla="*/ 105 h 169"/>
                  <a:gd name="T50" fmla="*/ 50 w 142"/>
                  <a:gd name="T51" fmla="*/ 101 h 169"/>
                  <a:gd name="T52" fmla="*/ 54 w 142"/>
                  <a:gd name="T53" fmla="*/ 97 h 169"/>
                  <a:gd name="T54" fmla="*/ 67 w 142"/>
                  <a:gd name="T55" fmla="*/ 97 h 169"/>
                  <a:gd name="T56" fmla="*/ 67 w 142"/>
                  <a:gd name="T57" fmla="*/ 83 h 169"/>
                  <a:gd name="T58" fmla="*/ 71 w 142"/>
                  <a:gd name="T59" fmla="*/ 79 h 169"/>
                  <a:gd name="T60" fmla="*/ 75 w 142"/>
                  <a:gd name="T61" fmla="*/ 83 h 169"/>
                  <a:gd name="T62" fmla="*/ 75 w 142"/>
                  <a:gd name="T63" fmla="*/ 97 h 169"/>
                  <a:gd name="T64" fmla="*/ 89 w 142"/>
                  <a:gd name="T65" fmla="*/ 97 h 169"/>
                  <a:gd name="T66" fmla="*/ 93 w 142"/>
                  <a:gd name="T67" fmla="*/ 101 h 169"/>
                  <a:gd name="T68" fmla="*/ 89 w 142"/>
                  <a:gd name="T69" fmla="*/ 105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2" h="169">
                    <a:moveTo>
                      <a:pt x="127" y="0"/>
                    </a:moveTo>
                    <a:cubicBezTo>
                      <a:pt x="108" y="0"/>
                      <a:pt x="108" y="0"/>
                      <a:pt x="108" y="0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6" y="19"/>
                      <a:pt x="117" y="20"/>
                      <a:pt x="117" y="22"/>
                    </a:cubicBezTo>
                    <a:cubicBezTo>
                      <a:pt x="117" y="26"/>
                      <a:pt x="113" y="30"/>
                      <a:pt x="109" y="30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1" y="30"/>
                      <a:pt x="28" y="28"/>
                      <a:pt x="27" y="26"/>
                    </a:cubicBezTo>
                    <a:cubicBezTo>
                      <a:pt x="25" y="24"/>
                      <a:pt x="25" y="21"/>
                      <a:pt x="26" y="18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3"/>
                      <a:pt x="7" y="169"/>
                      <a:pt x="15" y="169"/>
                    </a:cubicBezTo>
                    <a:cubicBezTo>
                      <a:pt x="127" y="169"/>
                      <a:pt x="127" y="169"/>
                      <a:pt x="127" y="169"/>
                    </a:cubicBezTo>
                    <a:cubicBezTo>
                      <a:pt x="135" y="169"/>
                      <a:pt x="142" y="163"/>
                      <a:pt x="142" y="155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2" y="6"/>
                      <a:pt x="135" y="0"/>
                      <a:pt x="127" y="0"/>
                    </a:cubicBezTo>
                    <a:close/>
                    <a:moveTo>
                      <a:pt x="89" y="105"/>
                    </a:move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5" y="120"/>
                      <a:pt x="73" y="122"/>
                      <a:pt x="71" y="122"/>
                    </a:cubicBezTo>
                    <a:cubicBezTo>
                      <a:pt x="69" y="122"/>
                      <a:pt x="67" y="120"/>
                      <a:pt x="67" y="118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1" y="105"/>
                      <a:pt x="50" y="103"/>
                      <a:pt x="50" y="101"/>
                    </a:cubicBezTo>
                    <a:cubicBezTo>
                      <a:pt x="50" y="98"/>
                      <a:pt x="51" y="97"/>
                      <a:pt x="54" y="97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7" y="81"/>
                      <a:pt x="69" y="79"/>
                      <a:pt x="71" y="79"/>
                    </a:cubicBezTo>
                    <a:cubicBezTo>
                      <a:pt x="73" y="79"/>
                      <a:pt x="75" y="81"/>
                      <a:pt x="75" y="83"/>
                    </a:cubicBezTo>
                    <a:cubicBezTo>
                      <a:pt x="75" y="97"/>
                      <a:pt x="75" y="97"/>
                      <a:pt x="75" y="97"/>
                    </a:cubicBezTo>
                    <a:cubicBezTo>
                      <a:pt x="89" y="97"/>
                      <a:pt x="89" y="97"/>
                      <a:pt x="89" y="97"/>
                    </a:cubicBezTo>
                    <a:cubicBezTo>
                      <a:pt x="91" y="97"/>
                      <a:pt x="93" y="98"/>
                      <a:pt x="93" y="101"/>
                    </a:cubicBezTo>
                    <a:cubicBezTo>
                      <a:pt x="93" y="103"/>
                      <a:pt x="91" y="105"/>
                      <a:pt x="89" y="10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48"/>
              <p:cNvSpPr>
                <a:spLocks/>
              </p:cNvSpPr>
              <p:nvPr/>
            </p:nvSpPr>
            <p:spPr bwMode="auto">
              <a:xfrm>
                <a:off x="1320" y="2932"/>
                <a:ext cx="80" cy="19"/>
              </a:xfrm>
              <a:custGeom>
                <a:avLst/>
                <a:gdLst>
                  <a:gd name="T0" fmla="*/ 4 w 34"/>
                  <a:gd name="T1" fmla="*/ 8 h 8"/>
                  <a:gd name="T2" fmla="*/ 30 w 34"/>
                  <a:gd name="T3" fmla="*/ 8 h 8"/>
                  <a:gd name="T4" fmla="*/ 34 w 34"/>
                  <a:gd name="T5" fmla="*/ 4 h 8"/>
                  <a:gd name="T6" fmla="*/ 30 w 34"/>
                  <a:gd name="T7" fmla="*/ 0 h 8"/>
                  <a:gd name="T8" fmla="*/ 4 w 34"/>
                  <a:gd name="T9" fmla="*/ 0 h 8"/>
                  <a:gd name="T10" fmla="*/ 0 w 34"/>
                  <a:gd name="T11" fmla="*/ 4 h 8"/>
                  <a:gd name="T12" fmla="*/ 4 w 3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4" y="8"/>
                    </a:moveTo>
                    <a:cubicBezTo>
                      <a:pt x="30" y="8"/>
                      <a:pt x="30" y="8"/>
                      <a:pt x="30" y="8"/>
                    </a:cubicBezTo>
                    <a:cubicBezTo>
                      <a:pt x="32" y="8"/>
                      <a:pt x="34" y="7"/>
                      <a:pt x="34" y="4"/>
                    </a:cubicBezTo>
                    <a:cubicBezTo>
                      <a:pt x="34" y="2"/>
                      <a:pt x="32" y="0"/>
                      <a:pt x="3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2" y="8"/>
                      <a:pt x="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49"/>
              <p:cNvSpPr>
                <a:spLocks/>
              </p:cNvSpPr>
              <p:nvPr/>
            </p:nvSpPr>
            <p:spPr bwMode="auto">
              <a:xfrm>
                <a:off x="1261" y="2961"/>
                <a:ext cx="198" cy="92"/>
              </a:xfrm>
              <a:custGeom>
                <a:avLst/>
                <a:gdLst>
                  <a:gd name="T0" fmla="*/ 1 w 84"/>
                  <a:gd name="T1" fmla="*/ 37 h 39"/>
                  <a:gd name="T2" fmla="*/ 5 w 84"/>
                  <a:gd name="T3" fmla="*/ 39 h 39"/>
                  <a:gd name="T4" fmla="*/ 80 w 84"/>
                  <a:gd name="T5" fmla="*/ 39 h 39"/>
                  <a:gd name="T6" fmla="*/ 80 w 84"/>
                  <a:gd name="T7" fmla="*/ 39 h 39"/>
                  <a:gd name="T8" fmla="*/ 84 w 84"/>
                  <a:gd name="T9" fmla="*/ 35 h 39"/>
                  <a:gd name="T10" fmla="*/ 83 w 84"/>
                  <a:gd name="T11" fmla="*/ 32 h 39"/>
                  <a:gd name="T12" fmla="*/ 69 w 84"/>
                  <a:gd name="T13" fmla="*/ 2 h 39"/>
                  <a:gd name="T14" fmla="*/ 66 w 84"/>
                  <a:gd name="T15" fmla="*/ 0 h 39"/>
                  <a:gd name="T16" fmla="*/ 18 w 84"/>
                  <a:gd name="T17" fmla="*/ 0 h 39"/>
                  <a:gd name="T18" fmla="*/ 15 w 84"/>
                  <a:gd name="T19" fmla="*/ 2 h 39"/>
                  <a:gd name="T20" fmla="*/ 1 w 84"/>
                  <a:gd name="T21" fmla="*/ 33 h 39"/>
                  <a:gd name="T22" fmla="*/ 1 w 84"/>
                  <a:gd name="T23" fmla="*/ 3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39">
                    <a:moveTo>
                      <a:pt x="1" y="37"/>
                    </a:moveTo>
                    <a:cubicBezTo>
                      <a:pt x="2" y="38"/>
                      <a:pt x="3" y="39"/>
                      <a:pt x="5" y="39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82" y="39"/>
                      <a:pt x="84" y="37"/>
                      <a:pt x="84" y="35"/>
                    </a:cubicBezTo>
                    <a:cubicBezTo>
                      <a:pt x="84" y="34"/>
                      <a:pt x="83" y="33"/>
                      <a:pt x="83" y="3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1"/>
                      <a:pt x="67" y="0"/>
                      <a:pt x="6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5" y="1"/>
                      <a:pt x="15" y="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4"/>
                      <a:pt x="0" y="36"/>
                      <a:pt x="1" y="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50"/>
              <p:cNvSpPr>
                <a:spLocks noEditPoints="1"/>
              </p:cNvSpPr>
              <p:nvPr/>
            </p:nvSpPr>
            <p:spPr bwMode="auto">
              <a:xfrm>
                <a:off x="5100" y="-55"/>
                <a:ext cx="371" cy="459"/>
              </a:xfrm>
              <a:custGeom>
                <a:avLst/>
                <a:gdLst>
                  <a:gd name="T0" fmla="*/ 148 w 157"/>
                  <a:gd name="T1" fmla="*/ 185 h 194"/>
                  <a:gd name="T2" fmla="*/ 98 w 157"/>
                  <a:gd name="T3" fmla="*/ 136 h 194"/>
                  <a:gd name="T4" fmla="*/ 148 w 157"/>
                  <a:gd name="T5" fmla="*/ 87 h 194"/>
                  <a:gd name="T6" fmla="*/ 157 w 157"/>
                  <a:gd name="T7" fmla="*/ 87 h 194"/>
                  <a:gd name="T8" fmla="*/ 157 w 157"/>
                  <a:gd name="T9" fmla="*/ 39 h 194"/>
                  <a:gd name="T10" fmla="*/ 153 w 157"/>
                  <a:gd name="T11" fmla="*/ 35 h 194"/>
                  <a:gd name="T12" fmla="*/ 147 w 157"/>
                  <a:gd name="T13" fmla="*/ 35 h 194"/>
                  <a:gd name="T14" fmla="*/ 137 w 157"/>
                  <a:gd name="T15" fmla="*/ 20 h 194"/>
                  <a:gd name="T16" fmla="*/ 141 w 157"/>
                  <a:gd name="T17" fmla="*/ 8 h 194"/>
                  <a:gd name="T18" fmla="*/ 146 w 157"/>
                  <a:gd name="T19" fmla="*/ 8 h 194"/>
                  <a:gd name="T20" fmla="*/ 150 w 157"/>
                  <a:gd name="T21" fmla="*/ 4 h 194"/>
                  <a:gd name="T22" fmla="*/ 146 w 157"/>
                  <a:gd name="T23" fmla="*/ 0 h 194"/>
                  <a:gd name="T24" fmla="*/ 20 w 157"/>
                  <a:gd name="T25" fmla="*/ 0 h 194"/>
                  <a:gd name="T26" fmla="*/ 0 w 157"/>
                  <a:gd name="T27" fmla="*/ 19 h 194"/>
                  <a:gd name="T28" fmla="*/ 0 w 157"/>
                  <a:gd name="T29" fmla="*/ 23 h 194"/>
                  <a:gd name="T30" fmla="*/ 0 w 157"/>
                  <a:gd name="T31" fmla="*/ 25 h 194"/>
                  <a:gd name="T32" fmla="*/ 0 w 157"/>
                  <a:gd name="T33" fmla="*/ 27 h 194"/>
                  <a:gd name="T34" fmla="*/ 0 w 157"/>
                  <a:gd name="T35" fmla="*/ 177 h 194"/>
                  <a:gd name="T36" fmla="*/ 0 w 157"/>
                  <a:gd name="T37" fmla="*/ 179 h 194"/>
                  <a:gd name="T38" fmla="*/ 0 w 157"/>
                  <a:gd name="T39" fmla="*/ 179 h 194"/>
                  <a:gd name="T40" fmla="*/ 6 w 157"/>
                  <a:gd name="T41" fmla="*/ 187 h 194"/>
                  <a:gd name="T42" fmla="*/ 6 w 157"/>
                  <a:gd name="T43" fmla="*/ 187 h 194"/>
                  <a:gd name="T44" fmla="*/ 11 w 157"/>
                  <a:gd name="T45" fmla="*/ 190 h 194"/>
                  <a:gd name="T46" fmla="*/ 12 w 157"/>
                  <a:gd name="T47" fmla="*/ 191 h 194"/>
                  <a:gd name="T48" fmla="*/ 12 w 157"/>
                  <a:gd name="T49" fmla="*/ 191 h 194"/>
                  <a:gd name="T50" fmla="*/ 25 w 157"/>
                  <a:gd name="T51" fmla="*/ 194 h 194"/>
                  <a:gd name="T52" fmla="*/ 29 w 157"/>
                  <a:gd name="T53" fmla="*/ 194 h 194"/>
                  <a:gd name="T54" fmla="*/ 153 w 157"/>
                  <a:gd name="T55" fmla="*/ 194 h 194"/>
                  <a:gd name="T56" fmla="*/ 157 w 157"/>
                  <a:gd name="T57" fmla="*/ 190 h 194"/>
                  <a:gd name="T58" fmla="*/ 157 w 157"/>
                  <a:gd name="T59" fmla="*/ 184 h 194"/>
                  <a:gd name="T60" fmla="*/ 148 w 157"/>
                  <a:gd name="T61" fmla="*/ 185 h 194"/>
                  <a:gd name="T62" fmla="*/ 20 w 157"/>
                  <a:gd name="T63" fmla="*/ 35 h 194"/>
                  <a:gd name="T64" fmla="*/ 18 w 157"/>
                  <a:gd name="T65" fmla="*/ 34 h 194"/>
                  <a:gd name="T66" fmla="*/ 9 w 157"/>
                  <a:gd name="T67" fmla="*/ 29 h 194"/>
                  <a:gd name="T68" fmla="*/ 8 w 157"/>
                  <a:gd name="T69" fmla="*/ 23 h 194"/>
                  <a:gd name="T70" fmla="*/ 8 w 157"/>
                  <a:gd name="T71" fmla="*/ 19 h 194"/>
                  <a:gd name="T72" fmla="*/ 20 w 157"/>
                  <a:gd name="T73" fmla="*/ 8 h 194"/>
                  <a:gd name="T74" fmla="*/ 132 w 157"/>
                  <a:gd name="T75" fmla="*/ 8 h 194"/>
                  <a:gd name="T76" fmla="*/ 130 w 157"/>
                  <a:gd name="T77" fmla="*/ 21 h 194"/>
                  <a:gd name="T78" fmla="*/ 136 w 157"/>
                  <a:gd name="T79" fmla="*/ 35 h 194"/>
                  <a:gd name="T80" fmla="*/ 20 w 157"/>
                  <a:gd name="T81" fmla="*/ 3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7" h="194">
                    <a:moveTo>
                      <a:pt x="148" y="185"/>
                    </a:moveTo>
                    <a:cubicBezTo>
                      <a:pt x="120" y="185"/>
                      <a:pt x="98" y="163"/>
                      <a:pt x="98" y="136"/>
                    </a:cubicBezTo>
                    <a:cubicBezTo>
                      <a:pt x="98" y="109"/>
                      <a:pt x="120" y="87"/>
                      <a:pt x="148" y="87"/>
                    </a:cubicBezTo>
                    <a:cubicBezTo>
                      <a:pt x="151" y="87"/>
                      <a:pt x="154" y="87"/>
                      <a:pt x="157" y="87"/>
                    </a:cubicBezTo>
                    <a:cubicBezTo>
                      <a:pt x="157" y="39"/>
                      <a:pt x="157" y="39"/>
                      <a:pt x="157" y="39"/>
                    </a:cubicBezTo>
                    <a:cubicBezTo>
                      <a:pt x="157" y="36"/>
                      <a:pt x="155" y="35"/>
                      <a:pt x="153" y="35"/>
                    </a:cubicBezTo>
                    <a:cubicBezTo>
                      <a:pt x="147" y="35"/>
                      <a:pt x="147" y="35"/>
                      <a:pt x="147" y="35"/>
                    </a:cubicBezTo>
                    <a:cubicBezTo>
                      <a:pt x="141" y="30"/>
                      <a:pt x="138" y="25"/>
                      <a:pt x="137" y="20"/>
                    </a:cubicBezTo>
                    <a:cubicBezTo>
                      <a:pt x="137" y="15"/>
                      <a:pt x="139" y="10"/>
                      <a:pt x="141" y="8"/>
                    </a:cubicBezTo>
                    <a:cubicBezTo>
                      <a:pt x="146" y="8"/>
                      <a:pt x="146" y="8"/>
                      <a:pt x="146" y="8"/>
                    </a:cubicBezTo>
                    <a:cubicBezTo>
                      <a:pt x="148" y="8"/>
                      <a:pt x="150" y="6"/>
                      <a:pt x="150" y="4"/>
                    </a:cubicBezTo>
                    <a:cubicBezTo>
                      <a:pt x="150" y="2"/>
                      <a:pt x="148" y="0"/>
                      <a:pt x="146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8"/>
                      <a:pt x="0" y="19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0" y="177"/>
                      <a:pt x="0" y="177"/>
                      <a:pt x="0" y="177"/>
                    </a:cubicBezTo>
                    <a:cubicBezTo>
                      <a:pt x="0" y="178"/>
                      <a:pt x="0" y="178"/>
                      <a:pt x="0" y="179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0" y="179"/>
                      <a:pt x="2" y="183"/>
                      <a:pt x="6" y="187"/>
                    </a:cubicBezTo>
                    <a:cubicBezTo>
                      <a:pt x="6" y="187"/>
                      <a:pt x="6" y="187"/>
                      <a:pt x="6" y="187"/>
                    </a:cubicBezTo>
                    <a:cubicBezTo>
                      <a:pt x="8" y="189"/>
                      <a:pt x="9" y="189"/>
                      <a:pt x="11" y="190"/>
                    </a:cubicBezTo>
                    <a:cubicBezTo>
                      <a:pt x="11" y="190"/>
                      <a:pt x="11" y="191"/>
                      <a:pt x="12" y="191"/>
                    </a:cubicBezTo>
                    <a:cubicBezTo>
                      <a:pt x="12" y="191"/>
                      <a:pt x="12" y="191"/>
                      <a:pt x="12" y="191"/>
                    </a:cubicBezTo>
                    <a:cubicBezTo>
                      <a:pt x="15" y="193"/>
                      <a:pt x="20" y="194"/>
                      <a:pt x="25" y="194"/>
                    </a:cubicBezTo>
                    <a:cubicBezTo>
                      <a:pt x="27" y="194"/>
                      <a:pt x="28" y="194"/>
                      <a:pt x="29" y="194"/>
                    </a:cubicBezTo>
                    <a:cubicBezTo>
                      <a:pt x="153" y="194"/>
                      <a:pt x="153" y="194"/>
                      <a:pt x="153" y="194"/>
                    </a:cubicBezTo>
                    <a:cubicBezTo>
                      <a:pt x="155" y="194"/>
                      <a:pt x="157" y="192"/>
                      <a:pt x="157" y="190"/>
                    </a:cubicBezTo>
                    <a:cubicBezTo>
                      <a:pt x="157" y="184"/>
                      <a:pt x="157" y="184"/>
                      <a:pt x="157" y="184"/>
                    </a:cubicBezTo>
                    <a:cubicBezTo>
                      <a:pt x="154" y="185"/>
                      <a:pt x="151" y="185"/>
                      <a:pt x="148" y="185"/>
                    </a:cubicBezTo>
                    <a:close/>
                    <a:moveTo>
                      <a:pt x="20" y="35"/>
                    </a:moveTo>
                    <a:cubicBezTo>
                      <a:pt x="19" y="35"/>
                      <a:pt x="18" y="35"/>
                      <a:pt x="18" y="34"/>
                    </a:cubicBezTo>
                    <a:cubicBezTo>
                      <a:pt x="16" y="34"/>
                      <a:pt x="12" y="33"/>
                      <a:pt x="9" y="29"/>
                    </a:cubicBezTo>
                    <a:cubicBezTo>
                      <a:pt x="8" y="27"/>
                      <a:pt x="8" y="25"/>
                      <a:pt x="8" y="23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3"/>
                      <a:pt x="13" y="8"/>
                      <a:pt x="20" y="8"/>
                    </a:cubicBezTo>
                    <a:cubicBezTo>
                      <a:pt x="132" y="8"/>
                      <a:pt x="132" y="8"/>
                      <a:pt x="132" y="8"/>
                    </a:cubicBezTo>
                    <a:cubicBezTo>
                      <a:pt x="130" y="11"/>
                      <a:pt x="129" y="16"/>
                      <a:pt x="130" y="21"/>
                    </a:cubicBezTo>
                    <a:cubicBezTo>
                      <a:pt x="130" y="26"/>
                      <a:pt x="132" y="30"/>
                      <a:pt x="136" y="35"/>
                    </a:cubicBezTo>
                    <a:lnTo>
                      <a:pt x="2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51"/>
              <p:cNvSpPr>
                <a:spLocks noEditPoints="1"/>
              </p:cNvSpPr>
              <p:nvPr/>
            </p:nvSpPr>
            <p:spPr bwMode="auto">
              <a:xfrm>
                <a:off x="5341" y="160"/>
                <a:ext cx="215" cy="213"/>
              </a:xfrm>
              <a:custGeom>
                <a:avLst/>
                <a:gdLst>
                  <a:gd name="T0" fmla="*/ 46 w 91"/>
                  <a:gd name="T1" fmla="*/ 0 h 90"/>
                  <a:gd name="T2" fmla="*/ 0 w 91"/>
                  <a:gd name="T3" fmla="*/ 45 h 90"/>
                  <a:gd name="T4" fmla="*/ 46 w 91"/>
                  <a:gd name="T5" fmla="*/ 90 h 90"/>
                  <a:gd name="T6" fmla="*/ 91 w 91"/>
                  <a:gd name="T7" fmla="*/ 45 h 90"/>
                  <a:gd name="T8" fmla="*/ 46 w 91"/>
                  <a:gd name="T9" fmla="*/ 0 h 90"/>
                  <a:gd name="T10" fmla="*/ 74 w 91"/>
                  <a:gd name="T11" fmla="*/ 36 h 90"/>
                  <a:gd name="T12" fmla="*/ 39 w 91"/>
                  <a:gd name="T13" fmla="*/ 67 h 90"/>
                  <a:gd name="T14" fmla="*/ 37 w 91"/>
                  <a:gd name="T15" fmla="*/ 68 h 90"/>
                  <a:gd name="T16" fmla="*/ 36 w 91"/>
                  <a:gd name="T17" fmla="*/ 68 h 90"/>
                  <a:gd name="T18" fmla="*/ 34 w 91"/>
                  <a:gd name="T19" fmla="*/ 66 h 90"/>
                  <a:gd name="T20" fmla="*/ 17 w 91"/>
                  <a:gd name="T21" fmla="*/ 45 h 90"/>
                  <a:gd name="T22" fmla="*/ 18 w 91"/>
                  <a:gd name="T23" fmla="*/ 40 h 90"/>
                  <a:gd name="T24" fmla="*/ 23 w 91"/>
                  <a:gd name="T25" fmla="*/ 40 h 90"/>
                  <a:gd name="T26" fmla="*/ 37 w 91"/>
                  <a:gd name="T27" fmla="*/ 58 h 90"/>
                  <a:gd name="T28" fmla="*/ 69 w 91"/>
                  <a:gd name="T29" fmla="*/ 30 h 90"/>
                  <a:gd name="T30" fmla="*/ 75 w 91"/>
                  <a:gd name="T31" fmla="*/ 30 h 90"/>
                  <a:gd name="T32" fmla="*/ 74 w 91"/>
                  <a:gd name="T33" fmla="*/ 3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0">
                    <a:moveTo>
                      <a:pt x="46" y="0"/>
                    </a:moveTo>
                    <a:cubicBezTo>
                      <a:pt x="21" y="0"/>
                      <a:pt x="0" y="20"/>
                      <a:pt x="0" y="45"/>
                    </a:cubicBezTo>
                    <a:cubicBezTo>
                      <a:pt x="0" y="70"/>
                      <a:pt x="21" y="90"/>
                      <a:pt x="46" y="90"/>
                    </a:cubicBezTo>
                    <a:cubicBezTo>
                      <a:pt x="71" y="90"/>
                      <a:pt x="91" y="70"/>
                      <a:pt x="91" y="45"/>
                    </a:cubicBezTo>
                    <a:cubicBezTo>
                      <a:pt x="91" y="20"/>
                      <a:pt x="71" y="0"/>
                      <a:pt x="46" y="0"/>
                    </a:cubicBezTo>
                    <a:close/>
                    <a:moveTo>
                      <a:pt x="74" y="36"/>
                    </a:move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38" y="68"/>
                      <a:pt x="37" y="68"/>
                    </a:cubicBezTo>
                    <a:cubicBezTo>
                      <a:pt x="37" y="68"/>
                      <a:pt x="36" y="68"/>
                      <a:pt x="36" y="68"/>
                    </a:cubicBezTo>
                    <a:cubicBezTo>
                      <a:pt x="35" y="67"/>
                      <a:pt x="34" y="67"/>
                      <a:pt x="34" y="66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4"/>
                      <a:pt x="16" y="41"/>
                      <a:pt x="18" y="40"/>
                    </a:cubicBezTo>
                    <a:cubicBezTo>
                      <a:pt x="19" y="38"/>
                      <a:pt x="22" y="39"/>
                      <a:pt x="23" y="4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71" y="28"/>
                      <a:pt x="73" y="28"/>
                      <a:pt x="75" y="30"/>
                    </a:cubicBezTo>
                    <a:cubicBezTo>
                      <a:pt x="76" y="32"/>
                      <a:pt x="76" y="34"/>
                      <a:pt x="74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52"/>
              <p:cNvSpPr>
                <a:spLocks noEditPoints="1"/>
              </p:cNvSpPr>
              <p:nvPr/>
            </p:nvSpPr>
            <p:spPr bwMode="auto">
              <a:xfrm>
                <a:off x="2126" y="941"/>
                <a:ext cx="355" cy="458"/>
              </a:xfrm>
              <a:custGeom>
                <a:avLst/>
                <a:gdLst>
                  <a:gd name="T0" fmla="*/ 150 w 150"/>
                  <a:gd name="T1" fmla="*/ 89 h 194"/>
                  <a:gd name="T2" fmla="*/ 146 w 150"/>
                  <a:gd name="T3" fmla="*/ 0 h 194"/>
                  <a:gd name="T4" fmla="*/ 0 w 150"/>
                  <a:gd name="T5" fmla="*/ 4 h 194"/>
                  <a:gd name="T6" fmla="*/ 4 w 150"/>
                  <a:gd name="T7" fmla="*/ 194 h 194"/>
                  <a:gd name="T8" fmla="*/ 150 w 150"/>
                  <a:gd name="T9" fmla="*/ 190 h 194"/>
                  <a:gd name="T10" fmla="*/ 148 w 150"/>
                  <a:gd name="T11" fmla="*/ 187 h 194"/>
                  <a:gd name="T12" fmla="*/ 148 w 150"/>
                  <a:gd name="T13" fmla="*/ 89 h 194"/>
                  <a:gd name="T14" fmla="*/ 123 w 150"/>
                  <a:gd name="T15" fmla="*/ 30 h 194"/>
                  <a:gd name="T16" fmla="*/ 123 w 150"/>
                  <a:gd name="T17" fmla="*/ 38 h 194"/>
                  <a:gd name="T18" fmla="*/ 86 w 150"/>
                  <a:gd name="T19" fmla="*/ 34 h 194"/>
                  <a:gd name="T20" fmla="*/ 90 w 150"/>
                  <a:gd name="T21" fmla="*/ 55 h 194"/>
                  <a:gd name="T22" fmla="*/ 127 w 150"/>
                  <a:gd name="T23" fmla="*/ 59 h 194"/>
                  <a:gd name="T24" fmla="*/ 90 w 150"/>
                  <a:gd name="T25" fmla="*/ 63 h 194"/>
                  <a:gd name="T26" fmla="*/ 90 w 150"/>
                  <a:gd name="T27" fmla="*/ 55 h 194"/>
                  <a:gd name="T28" fmla="*/ 27 w 150"/>
                  <a:gd name="T29" fmla="*/ 30 h 194"/>
                  <a:gd name="T30" fmla="*/ 68 w 150"/>
                  <a:gd name="T31" fmla="*/ 34 h 194"/>
                  <a:gd name="T32" fmla="*/ 64 w 150"/>
                  <a:gd name="T33" fmla="*/ 88 h 194"/>
                  <a:gd name="T34" fmla="*/ 23 w 150"/>
                  <a:gd name="T35" fmla="*/ 84 h 194"/>
                  <a:gd name="T36" fmla="*/ 88 w 150"/>
                  <a:gd name="T37" fmla="*/ 163 h 194"/>
                  <a:gd name="T38" fmla="*/ 23 w 150"/>
                  <a:gd name="T39" fmla="*/ 159 h 194"/>
                  <a:gd name="T40" fmla="*/ 88 w 150"/>
                  <a:gd name="T41" fmla="*/ 155 h 194"/>
                  <a:gd name="T42" fmla="*/ 88 w 150"/>
                  <a:gd name="T43" fmla="*/ 163 h 194"/>
                  <a:gd name="T44" fmla="*/ 27 w 150"/>
                  <a:gd name="T45" fmla="*/ 138 h 194"/>
                  <a:gd name="T46" fmla="*/ 27 w 150"/>
                  <a:gd name="T47" fmla="*/ 130 h 194"/>
                  <a:gd name="T48" fmla="*/ 92 w 150"/>
                  <a:gd name="T49" fmla="*/ 134 h 194"/>
                  <a:gd name="T50" fmla="*/ 88 w 150"/>
                  <a:gd name="T51" fmla="*/ 113 h 194"/>
                  <a:gd name="T52" fmla="*/ 23 w 150"/>
                  <a:gd name="T53" fmla="*/ 109 h 194"/>
                  <a:gd name="T54" fmla="*/ 88 w 150"/>
                  <a:gd name="T55" fmla="*/ 105 h 194"/>
                  <a:gd name="T56" fmla="*/ 88 w 150"/>
                  <a:gd name="T57" fmla="*/ 113 h 194"/>
                  <a:gd name="T58" fmla="*/ 86 w 150"/>
                  <a:gd name="T59" fmla="*/ 84 h 194"/>
                  <a:gd name="T60" fmla="*/ 123 w 150"/>
                  <a:gd name="T61" fmla="*/ 80 h 194"/>
                  <a:gd name="T62" fmla="*/ 123 w 150"/>
                  <a:gd name="T63" fmla="*/ 8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0" h="194">
                    <a:moveTo>
                      <a:pt x="148" y="89"/>
                    </a:moveTo>
                    <a:cubicBezTo>
                      <a:pt x="149" y="89"/>
                      <a:pt x="149" y="89"/>
                      <a:pt x="150" y="89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2"/>
                      <a:pt x="148" y="0"/>
                      <a:pt x="14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2"/>
                      <a:pt x="2" y="194"/>
                      <a:pt x="4" y="194"/>
                    </a:cubicBezTo>
                    <a:cubicBezTo>
                      <a:pt x="146" y="194"/>
                      <a:pt x="146" y="194"/>
                      <a:pt x="146" y="194"/>
                    </a:cubicBezTo>
                    <a:cubicBezTo>
                      <a:pt x="148" y="194"/>
                      <a:pt x="150" y="192"/>
                      <a:pt x="150" y="190"/>
                    </a:cubicBezTo>
                    <a:cubicBezTo>
                      <a:pt x="150" y="187"/>
                      <a:pt x="150" y="187"/>
                      <a:pt x="150" y="187"/>
                    </a:cubicBezTo>
                    <a:cubicBezTo>
                      <a:pt x="149" y="187"/>
                      <a:pt x="149" y="187"/>
                      <a:pt x="148" y="187"/>
                    </a:cubicBezTo>
                    <a:cubicBezTo>
                      <a:pt x="121" y="187"/>
                      <a:pt x="99" y="165"/>
                      <a:pt x="99" y="138"/>
                    </a:cubicBezTo>
                    <a:cubicBezTo>
                      <a:pt x="99" y="111"/>
                      <a:pt x="121" y="89"/>
                      <a:pt x="148" y="89"/>
                    </a:cubicBezTo>
                    <a:close/>
                    <a:moveTo>
                      <a:pt x="90" y="30"/>
                    </a:moveTo>
                    <a:cubicBezTo>
                      <a:pt x="123" y="30"/>
                      <a:pt x="123" y="30"/>
                      <a:pt x="123" y="30"/>
                    </a:cubicBezTo>
                    <a:cubicBezTo>
                      <a:pt x="125" y="30"/>
                      <a:pt x="127" y="32"/>
                      <a:pt x="127" y="34"/>
                    </a:cubicBezTo>
                    <a:cubicBezTo>
                      <a:pt x="127" y="37"/>
                      <a:pt x="125" y="38"/>
                      <a:pt x="123" y="38"/>
                    </a:cubicBezTo>
                    <a:cubicBezTo>
                      <a:pt x="90" y="38"/>
                      <a:pt x="90" y="38"/>
                      <a:pt x="90" y="38"/>
                    </a:cubicBezTo>
                    <a:cubicBezTo>
                      <a:pt x="88" y="38"/>
                      <a:pt x="86" y="37"/>
                      <a:pt x="86" y="34"/>
                    </a:cubicBezTo>
                    <a:cubicBezTo>
                      <a:pt x="86" y="32"/>
                      <a:pt x="88" y="30"/>
                      <a:pt x="90" y="30"/>
                    </a:cubicBezTo>
                    <a:close/>
                    <a:moveTo>
                      <a:pt x="90" y="55"/>
                    </a:moveTo>
                    <a:cubicBezTo>
                      <a:pt x="123" y="55"/>
                      <a:pt x="123" y="55"/>
                      <a:pt x="123" y="55"/>
                    </a:cubicBezTo>
                    <a:cubicBezTo>
                      <a:pt x="125" y="55"/>
                      <a:pt x="127" y="57"/>
                      <a:pt x="127" y="59"/>
                    </a:cubicBezTo>
                    <a:cubicBezTo>
                      <a:pt x="127" y="62"/>
                      <a:pt x="125" y="63"/>
                      <a:pt x="123" y="63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8" y="63"/>
                      <a:pt x="86" y="62"/>
                      <a:pt x="86" y="59"/>
                    </a:cubicBezTo>
                    <a:cubicBezTo>
                      <a:pt x="86" y="57"/>
                      <a:pt x="88" y="55"/>
                      <a:pt x="90" y="55"/>
                    </a:cubicBezTo>
                    <a:close/>
                    <a:moveTo>
                      <a:pt x="23" y="34"/>
                    </a:moveTo>
                    <a:cubicBezTo>
                      <a:pt x="23" y="32"/>
                      <a:pt x="25" y="30"/>
                      <a:pt x="27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7" y="30"/>
                      <a:pt x="68" y="32"/>
                      <a:pt x="68" y="34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8" y="87"/>
                      <a:pt x="67" y="88"/>
                      <a:pt x="64" y="88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5" y="88"/>
                      <a:pt x="23" y="87"/>
                      <a:pt x="23" y="84"/>
                    </a:cubicBezTo>
                    <a:lnTo>
                      <a:pt x="23" y="34"/>
                    </a:lnTo>
                    <a:close/>
                    <a:moveTo>
                      <a:pt x="88" y="163"/>
                    </a:moveTo>
                    <a:cubicBezTo>
                      <a:pt x="27" y="163"/>
                      <a:pt x="27" y="163"/>
                      <a:pt x="27" y="163"/>
                    </a:cubicBezTo>
                    <a:cubicBezTo>
                      <a:pt x="25" y="163"/>
                      <a:pt x="23" y="162"/>
                      <a:pt x="23" y="159"/>
                    </a:cubicBezTo>
                    <a:cubicBezTo>
                      <a:pt x="23" y="157"/>
                      <a:pt x="25" y="155"/>
                      <a:pt x="27" y="155"/>
                    </a:cubicBezTo>
                    <a:cubicBezTo>
                      <a:pt x="88" y="155"/>
                      <a:pt x="88" y="155"/>
                      <a:pt x="88" y="155"/>
                    </a:cubicBezTo>
                    <a:cubicBezTo>
                      <a:pt x="90" y="155"/>
                      <a:pt x="92" y="157"/>
                      <a:pt x="92" y="159"/>
                    </a:cubicBezTo>
                    <a:cubicBezTo>
                      <a:pt x="92" y="162"/>
                      <a:pt x="90" y="163"/>
                      <a:pt x="88" y="163"/>
                    </a:cubicBezTo>
                    <a:close/>
                    <a:moveTo>
                      <a:pt x="88" y="138"/>
                    </a:moveTo>
                    <a:cubicBezTo>
                      <a:pt x="27" y="138"/>
                      <a:pt x="27" y="138"/>
                      <a:pt x="27" y="138"/>
                    </a:cubicBezTo>
                    <a:cubicBezTo>
                      <a:pt x="25" y="138"/>
                      <a:pt x="23" y="137"/>
                      <a:pt x="23" y="134"/>
                    </a:cubicBezTo>
                    <a:cubicBezTo>
                      <a:pt x="23" y="132"/>
                      <a:pt x="25" y="130"/>
                      <a:pt x="27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90" y="130"/>
                      <a:pt x="92" y="132"/>
                      <a:pt x="92" y="134"/>
                    </a:cubicBezTo>
                    <a:cubicBezTo>
                      <a:pt x="92" y="137"/>
                      <a:pt x="90" y="138"/>
                      <a:pt x="88" y="138"/>
                    </a:cubicBezTo>
                    <a:close/>
                    <a:moveTo>
                      <a:pt x="88" y="113"/>
                    </a:moveTo>
                    <a:cubicBezTo>
                      <a:pt x="27" y="113"/>
                      <a:pt x="27" y="113"/>
                      <a:pt x="27" y="113"/>
                    </a:cubicBezTo>
                    <a:cubicBezTo>
                      <a:pt x="25" y="113"/>
                      <a:pt x="23" y="112"/>
                      <a:pt x="23" y="109"/>
                    </a:cubicBezTo>
                    <a:cubicBezTo>
                      <a:pt x="23" y="107"/>
                      <a:pt x="25" y="105"/>
                      <a:pt x="27" y="105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5"/>
                      <a:pt x="92" y="107"/>
                      <a:pt x="92" y="109"/>
                    </a:cubicBezTo>
                    <a:cubicBezTo>
                      <a:pt x="92" y="112"/>
                      <a:pt x="90" y="113"/>
                      <a:pt x="88" y="113"/>
                    </a:cubicBezTo>
                    <a:close/>
                    <a:moveTo>
                      <a:pt x="90" y="88"/>
                    </a:moveTo>
                    <a:cubicBezTo>
                      <a:pt x="88" y="88"/>
                      <a:pt x="86" y="87"/>
                      <a:pt x="86" y="84"/>
                    </a:cubicBezTo>
                    <a:cubicBezTo>
                      <a:pt x="86" y="82"/>
                      <a:pt x="88" y="80"/>
                      <a:pt x="90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5" y="80"/>
                      <a:pt x="127" y="82"/>
                      <a:pt x="127" y="84"/>
                    </a:cubicBezTo>
                    <a:cubicBezTo>
                      <a:pt x="127" y="87"/>
                      <a:pt x="125" y="88"/>
                      <a:pt x="123" y="88"/>
                    </a:cubicBezTo>
                    <a:lnTo>
                      <a:pt x="90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53"/>
              <p:cNvSpPr>
                <a:spLocks noEditPoints="1"/>
              </p:cNvSpPr>
              <p:nvPr/>
            </p:nvSpPr>
            <p:spPr bwMode="auto">
              <a:xfrm>
                <a:off x="2369" y="1161"/>
                <a:ext cx="216" cy="212"/>
              </a:xfrm>
              <a:custGeom>
                <a:avLst/>
                <a:gdLst>
                  <a:gd name="T0" fmla="*/ 45 w 91"/>
                  <a:gd name="T1" fmla="*/ 0 h 90"/>
                  <a:gd name="T2" fmla="*/ 0 w 91"/>
                  <a:gd name="T3" fmla="*/ 45 h 90"/>
                  <a:gd name="T4" fmla="*/ 45 w 91"/>
                  <a:gd name="T5" fmla="*/ 90 h 90"/>
                  <a:gd name="T6" fmla="*/ 91 w 91"/>
                  <a:gd name="T7" fmla="*/ 45 h 90"/>
                  <a:gd name="T8" fmla="*/ 45 w 91"/>
                  <a:gd name="T9" fmla="*/ 0 h 90"/>
                  <a:gd name="T10" fmla="*/ 74 w 91"/>
                  <a:gd name="T11" fmla="*/ 33 h 90"/>
                  <a:gd name="T12" fmla="*/ 39 w 91"/>
                  <a:gd name="T13" fmla="*/ 64 h 90"/>
                  <a:gd name="T14" fmla="*/ 36 w 91"/>
                  <a:gd name="T15" fmla="*/ 65 h 90"/>
                  <a:gd name="T16" fmla="*/ 36 w 91"/>
                  <a:gd name="T17" fmla="*/ 65 h 90"/>
                  <a:gd name="T18" fmla="*/ 33 w 91"/>
                  <a:gd name="T19" fmla="*/ 63 h 90"/>
                  <a:gd name="T20" fmla="*/ 17 w 91"/>
                  <a:gd name="T21" fmla="*/ 42 h 90"/>
                  <a:gd name="T22" fmla="*/ 17 w 91"/>
                  <a:gd name="T23" fmla="*/ 37 h 90"/>
                  <a:gd name="T24" fmla="*/ 23 w 91"/>
                  <a:gd name="T25" fmla="*/ 37 h 90"/>
                  <a:gd name="T26" fmla="*/ 37 w 91"/>
                  <a:gd name="T27" fmla="*/ 55 h 90"/>
                  <a:gd name="T28" fmla="*/ 69 w 91"/>
                  <a:gd name="T29" fmla="*/ 27 h 90"/>
                  <a:gd name="T30" fmla="*/ 74 w 91"/>
                  <a:gd name="T31" fmla="*/ 27 h 90"/>
                  <a:gd name="T32" fmla="*/ 74 w 91"/>
                  <a:gd name="T33" fmla="*/ 3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0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70"/>
                      <a:pt x="20" y="90"/>
                      <a:pt x="45" y="90"/>
                    </a:cubicBezTo>
                    <a:cubicBezTo>
                      <a:pt x="71" y="90"/>
                      <a:pt x="91" y="70"/>
                      <a:pt x="91" y="45"/>
                    </a:cubicBezTo>
                    <a:cubicBezTo>
                      <a:pt x="91" y="20"/>
                      <a:pt x="71" y="0"/>
                      <a:pt x="45" y="0"/>
                    </a:cubicBezTo>
                    <a:close/>
                    <a:moveTo>
                      <a:pt x="74" y="33"/>
                    </a:moveTo>
                    <a:cubicBezTo>
                      <a:pt x="39" y="64"/>
                      <a:pt x="39" y="64"/>
                      <a:pt x="39" y="64"/>
                    </a:cubicBezTo>
                    <a:cubicBezTo>
                      <a:pt x="38" y="64"/>
                      <a:pt x="37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5" y="65"/>
                      <a:pt x="34" y="64"/>
                      <a:pt x="33" y="63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5" y="41"/>
                      <a:pt x="15" y="38"/>
                      <a:pt x="17" y="37"/>
                    </a:cubicBezTo>
                    <a:cubicBezTo>
                      <a:pt x="19" y="35"/>
                      <a:pt x="21" y="36"/>
                      <a:pt x="23" y="37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0" y="25"/>
                      <a:pt x="73" y="25"/>
                      <a:pt x="74" y="27"/>
                    </a:cubicBezTo>
                    <a:cubicBezTo>
                      <a:pt x="76" y="29"/>
                      <a:pt x="75" y="31"/>
                      <a:pt x="74" y="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54"/>
              <p:cNvSpPr>
                <a:spLocks noEditPoints="1"/>
              </p:cNvSpPr>
              <p:nvPr/>
            </p:nvSpPr>
            <p:spPr bwMode="auto">
              <a:xfrm>
                <a:off x="2185" y="2991"/>
                <a:ext cx="336" cy="400"/>
              </a:xfrm>
              <a:custGeom>
                <a:avLst/>
                <a:gdLst>
                  <a:gd name="T0" fmla="*/ 127 w 142"/>
                  <a:gd name="T1" fmla="*/ 0 h 169"/>
                  <a:gd name="T2" fmla="*/ 107 w 142"/>
                  <a:gd name="T3" fmla="*/ 0 h 169"/>
                  <a:gd name="T4" fmla="*/ 115 w 142"/>
                  <a:gd name="T5" fmla="*/ 17 h 169"/>
                  <a:gd name="T6" fmla="*/ 116 w 142"/>
                  <a:gd name="T7" fmla="*/ 22 h 169"/>
                  <a:gd name="T8" fmla="*/ 108 w 142"/>
                  <a:gd name="T9" fmla="*/ 30 h 169"/>
                  <a:gd name="T10" fmla="*/ 108 w 142"/>
                  <a:gd name="T11" fmla="*/ 30 h 169"/>
                  <a:gd name="T12" fmla="*/ 33 w 142"/>
                  <a:gd name="T13" fmla="*/ 30 h 169"/>
                  <a:gd name="T14" fmla="*/ 26 w 142"/>
                  <a:gd name="T15" fmla="*/ 26 h 169"/>
                  <a:gd name="T16" fmla="*/ 26 w 142"/>
                  <a:gd name="T17" fmla="*/ 18 h 169"/>
                  <a:gd name="T18" fmla="*/ 34 w 142"/>
                  <a:gd name="T19" fmla="*/ 0 h 169"/>
                  <a:gd name="T20" fmla="*/ 15 w 142"/>
                  <a:gd name="T21" fmla="*/ 0 h 169"/>
                  <a:gd name="T22" fmla="*/ 0 w 142"/>
                  <a:gd name="T23" fmla="*/ 14 h 169"/>
                  <a:gd name="T24" fmla="*/ 0 w 142"/>
                  <a:gd name="T25" fmla="*/ 155 h 169"/>
                  <a:gd name="T26" fmla="*/ 15 w 142"/>
                  <a:gd name="T27" fmla="*/ 169 h 169"/>
                  <a:gd name="T28" fmla="*/ 127 w 142"/>
                  <a:gd name="T29" fmla="*/ 169 h 169"/>
                  <a:gd name="T30" fmla="*/ 142 w 142"/>
                  <a:gd name="T31" fmla="*/ 155 h 169"/>
                  <a:gd name="T32" fmla="*/ 142 w 142"/>
                  <a:gd name="T33" fmla="*/ 14 h 169"/>
                  <a:gd name="T34" fmla="*/ 127 w 142"/>
                  <a:gd name="T35" fmla="*/ 0 h 169"/>
                  <a:gd name="T36" fmla="*/ 99 w 142"/>
                  <a:gd name="T37" fmla="*/ 88 h 169"/>
                  <a:gd name="T38" fmla="*/ 64 w 142"/>
                  <a:gd name="T39" fmla="*/ 119 h 169"/>
                  <a:gd name="T40" fmla="*/ 62 w 142"/>
                  <a:gd name="T41" fmla="*/ 120 h 169"/>
                  <a:gd name="T42" fmla="*/ 61 w 142"/>
                  <a:gd name="T43" fmla="*/ 120 h 169"/>
                  <a:gd name="T44" fmla="*/ 58 w 142"/>
                  <a:gd name="T45" fmla="*/ 119 h 169"/>
                  <a:gd name="T46" fmla="*/ 42 w 142"/>
                  <a:gd name="T47" fmla="*/ 98 h 169"/>
                  <a:gd name="T48" fmla="*/ 42 w 142"/>
                  <a:gd name="T49" fmla="*/ 92 h 169"/>
                  <a:gd name="T50" fmla="*/ 48 w 142"/>
                  <a:gd name="T51" fmla="*/ 93 h 169"/>
                  <a:gd name="T52" fmla="*/ 62 w 142"/>
                  <a:gd name="T53" fmla="*/ 110 h 169"/>
                  <a:gd name="T54" fmla="*/ 94 w 142"/>
                  <a:gd name="T55" fmla="*/ 82 h 169"/>
                  <a:gd name="T56" fmla="*/ 99 w 142"/>
                  <a:gd name="T57" fmla="*/ 83 h 169"/>
                  <a:gd name="T58" fmla="*/ 99 w 142"/>
                  <a:gd name="T59" fmla="*/ 8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2" h="169">
                    <a:moveTo>
                      <a:pt x="127" y="0"/>
                    </a:moveTo>
                    <a:cubicBezTo>
                      <a:pt x="107" y="0"/>
                      <a:pt x="107" y="0"/>
                      <a:pt x="107" y="0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6" y="19"/>
                      <a:pt x="116" y="20"/>
                      <a:pt x="116" y="22"/>
                    </a:cubicBezTo>
                    <a:cubicBezTo>
                      <a:pt x="116" y="26"/>
                      <a:pt x="113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0" y="30"/>
                      <a:pt x="28" y="28"/>
                      <a:pt x="26" y="26"/>
                    </a:cubicBezTo>
                    <a:cubicBezTo>
                      <a:pt x="25" y="24"/>
                      <a:pt x="25" y="21"/>
                      <a:pt x="26" y="18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3"/>
                      <a:pt x="6" y="169"/>
                      <a:pt x="15" y="169"/>
                    </a:cubicBezTo>
                    <a:cubicBezTo>
                      <a:pt x="127" y="169"/>
                      <a:pt x="127" y="169"/>
                      <a:pt x="127" y="169"/>
                    </a:cubicBezTo>
                    <a:cubicBezTo>
                      <a:pt x="135" y="169"/>
                      <a:pt x="142" y="163"/>
                      <a:pt x="142" y="155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2" y="6"/>
                      <a:pt x="135" y="0"/>
                      <a:pt x="127" y="0"/>
                    </a:cubicBezTo>
                    <a:close/>
                    <a:moveTo>
                      <a:pt x="99" y="88"/>
                    </a:moveTo>
                    <a:cubicBezTo>
                      <a:pt x="64" y="119"/>
                      <a:pt x="64" y="119"/>
                      <a:pt x="64" y="119"/>
                    </a:cubicBezTo>
                    <a:cubicBezTo>
                      <a:pt x="63" y="120"/>
                      <a:pt x="62" y="120"/>
                      <a:pt x="62" y="120"/>
                    </a:cubicBezTo>
                    <a:cubicBezTo>
                      <a:pt x="61" y="120"/>
                      <a:pt x="61" y="120"/>
                      <a:pt x="61" y="120"/>
                    </a:cubicBezTo>
                    <a:cubicBezTo>
                      <a:pt x="60" y="120"/>
                      <a:pt x="59" y="119"/>
                      <a:pt x="58" y="119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0" y="96"/>
                      <a:pt x="41" y="94"/>
                      <a:pt x="42" y="92"/>
                    </a:cubicBezTo>
                    <a:cubicBezTo>
                      <a:pt x="44" y="91"/>
                      <a:pt x="47" y="91"/>
                      <a:pt x="48" y="93"/>
                    </a:cubicBezTo>
                    <a:cubicBezTo>
                      <a:pt x="62" y="110"/>
                      <a:pt x="62" y="110"/>
                      <a:pt x="62" y="110"/>
                    </a:cubicBezTo>
                    <a:cubicBezTo>
                      <a:pt x="94" y="82"/>
                      <a:pt x="94" y="82"/>
                      <a:pt x="94" y="82"/>
                    </a:cubicBezTo>
                    <a:cubicBezTo>
                      <a:pt x="95" y="81"/>
                      <a:pt x="98" y="81"/>
                      <a:pt x="99" y="83"/>
                    </a:cubicBezTo>
                    <a:cubicBezTo>
                      <a:pt x="101" y="84"/>
                      <a:pt x="101" y="87"/>
                      <a:pt x="99" y="8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55"/>
              <p:cNvSpPr>
                <a:spLocks/>
              </p:cNvSpPr>
              <p:nvPr/>
            </p:nvSpPr>
            <p:spPr bwMode="auto">
              <a:xfrm>
                <a:off x="2313" y="2932"/>
                <a:ext cx="78" cy="19"/>
              </a:xfrm>
              <a:custGeom>
                <a:avLst/>
                <a:gdLst>
                  <a:gd name="T0" fmla="*/ 4 w 33"/>
                  <a:gd name="T1" fmla="*/ 8 h 8"/>
                  <a:gd name="T2" fmla="*/ 29 w 33"/>
                  <a:gd name="T3" fmla="*/ 8 h 8"/>
                  <a:gd name="T4" fmla="*/ 33 w 33"/>
                  <a:gd name="T5" fmla="*/ 4 h 8"/>
                  <a:gd name="T6" fmla="*/ 29 w 33"/>
                  <a:gd name="T7" fmla="*/ 0 h 8"/>
                  <a:gd name="T8" fmla="*/ 4 w 33"/>
                  <a:gd name="T9" fmla="*/ 0 h 8"/>
                  <a:gd name="T10" fmla="*/ 0 w 33"/>
                  <a:gd name="T11" fmla="*/ 4 h 8"/>
                  <a:gd name="T12" fmla="*/ 4 w 3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8">
                    <a:moveTo>
                      <a:pt x="4" y="8"/>
                    </a:moveTo>
                    <a:cubicBezTo>
                      <a:pt x="29" y="8"/>
                      <a:pt x="29" y="8"/>
                      <a:pt x="29" y="8"/>
                    </a:cubicBezTo>
                    <a:cubicBezTo>
                      <a:pt x="32" y="8"/>
                      <a:pt x="33" y="7"/>
                      <a:pt x="33" y="4"/>
                    </a:cubicBezTo>
                    <a:cubicBezTo>
                      <a:pt x="33" y="2"/>
                      <a:pt x="32" y="0"/>
                      <a:pt x="29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2" y="8"/>
                      <a:pt x="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56"/>
              <p:cNvSpPr>
                <a:spLocks/>
              </p:cNvSpPr>
              <p:nvPr/>
            </p:nvSpPr>
            <p:spPr bwMode="auto">
              <a:xfrm>
                <a:off x="2254" y="2961"/>
                <a:ext cx="196" cy="92"/>
              </a:xfrm>
              <a:custGeom>
                <a:avLst/>
                <a:gdLst>
                  <a:gd name="T0" fmla="*/ 1 w 83"/>
                  <a:gd name="T1" fmla="*/ 37 h 39"/>
                  <a:gd name="T2" fmla="*/ 4 w 83"/>
                  <a:gd name="T3" fmla="*/ 39 h 39"/>
                  <a:gd name="T4" fmla="*/ 79 w 83"/>
                  <a:gd name="T5" fmla="*/ 39 h 39"/>
                  <a:gd name="T6" fmla="*/ 79 w 83"/>
                  <a:gd name="T7" fmla="*/ 39 h 39"/>
                  <a:gd name="T8" fmla="*/ 83 w 83"/>
                  <a:gd name="T9" fmla="*/ 35 h 39"/>
                  <a:gd name="T10" fmla="*/ 82 w 83"/>
                  <a:gd name="T11" fmla="*/ 32 h 39"/>
                  <a:gd name="T12" fmla="*/ 69 w 83"/>
                  <a:gd name="T13" fmla="*/ 2 h 39"/>
                  <a:gd name="T14" fmla="*/ 65 w 83"/>
                  <a:gd name="T15" fmla="*/ 0 h 39"/>
                  <a:gd name="T16" fmla="*/ 18 w 83"/>
                  <a:gd name="T17" fmla="*/ 0 h 39"/>
                  <a:gd name="T18" fmla="*/ 14 w 83"/>
                  <a:gd name="T19" fmla="*/ 2 h 39"/>
                  <a:gd name="T20" fmla="*/ 0 w 83"/>
                  <a:gd name="T21" fmla="*/ 33 h 39"/>
                  <a:gd name="T22" fmla="*/ 1 w 83"/>
                  <a:gd name="T23" fmla="*/ 3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3" h="39">
                    <a:moveTo>
                      <a:pt x="1" y="37"/>
                    </a:moveTo>
                    <a:cubicBezTo>
                      <a:pt x="2" y="38"/>
                      <a:pt x="3" y="39"/>
                      <a:pt x="4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81" y="39"/>
                      <a:pt x="83" y="37"/>
                      <a:pt x="83" y="35"/>
                    </a:cubicBezTo>
                    <a:cubicBezTo>
                      <a:pt x="83" y="34"/>
                      <a:pt x="83" y="33"/>
                      <a:pt x="82" y="3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1"/>
                      <a:pt x="67" y="0"/>
                      <a:pt x="65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0"/>
                      <a:pt x="15" y="1"/>
                      <a:pt x="14" y="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4"/>
                      <a:pt x="0" y="36"/>
                      <a:pt x="1" y="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57"/>
              <p:cNvSpPr>
                <a:spLocks noEditPoints="1"/>
              </p:cNvSpPr>
              <p:nvPr/>
            </p:nvSpPr>
            <p:spPr bwMode="auto">
              <a:xfrm>
                <a:off x="6090" y="-55"/>
                <a:ext cx="372" cy="459"/>
              </a:xfrm>
              <a:custGeom>
                <a:avLst/>
                <a:gdLst>
                  <a:gd name="T0" fmla="*/ 148 w 157"/>
                  <a:gd name="T1" fmla="*/ 185 h 194"/>
                  <a:gd name="T2" fmla="*/ 99 w 157"/>
                  <a:gd name="T3" fmla="*/ 136 h 194"/>
                  <a:gd name="T4" fmla="*/ 148 w 157"/>
                  <a:gd name="T5" fmla="*/ 87 h 194"/>
                  <a:gd name="T6" fmla="*/ 157 w 157"/>
                  <a:gd name="T7" fmla="*/ 87 h 194"/>
                  <a:gd name="T8" fmla="*/ 157 w 157"/>
                  <a:gd name="T9" fmla="*/ 39 h 194"/>
                  <a:gd name="T10" fmla="*/ 153 w 157"/>
                  <a:gd name="T11" fmla="*/ 35 h 194"/>
                  <a:gd name="T12" fmla="*/ 148 w 157"/>
                  <a:gd name="T13" fmla="*/ 35 h 194"/>
                  <a:gd name="T14" fmla="*/ 138 w 157"/>
                  <a:gd name="T15" fmla="*/ 20 h 194"/>
                  <a:gd name="T16" fmla="*/ 141 w 157"/>
                  <a:gd name="T17" fmla="*/ 8 h 194"/>
                  <a:gd name="T18" fmla="*/ 147 w 157"/>
                  <a:gd name="T19" fmla="*/ 8 h 194"/>
                  <a:gd name="T20" fmla="*/ 151 w 157"/>
                  <a:gd name="T21" fmla="*/ 4 h 194"/>
                  <a:gd name="T22" fmla="*/ 147 w 157"/>
                  <a:gd name="T23" fmla="*/ 0 h 194"/>
                  <a:gd name="T24" fmla="*/ 20 w 157"/>
                  <a:gd name="T25" fmla="*/ 0 h 194"/>
                  <a:gd name="T26" fmla="*/ 0 w 157"/>
                  <a:gd name="T27" fmla="*/ 19 h 194"/>
                  <a:gd name="T28" fmla="*/ 0 w 157"/>
                  <a:gd name="T29" fmla="*/ 23 h 194"/>
                  <a:gd name="T30" fmla="*/ 1 w 157"/>
                  <a:gd name="T31" fmla="*/ 25 h 194"/>
                  <a:gd name="T32" fmla="*/ 0 w 157"/>
                  <a:gd name="T33" fmla="*/ 27 h 194"/>
                  <a:gd name="T34" fmla="*/ 0 w 157"/>
                  <a:gd name="T35" fmla="*/ 177 h 194"/>
                  <a:gd name="T36" fmla="*/ 1 w 157"/>
                  <a:gd name="T37" fmla="*/ 179 h 194"/>
                  <a:gd name="T38" fmla="*/ 1 w 157"/>
                  <a:gd name="T39" fmla="*/ 179 h 194"/>
                  <a:gd name="T40" fmla="*/ 7 w 157"/>
                  <a:gd name="T41" fmla="*/ 187 h 194"/>
                  <a:gd name="T42" fmla="*/ 7 w 157"/>
                  <a:gd name="T43" fmla="*/ 187 h 194"/>
                  <a:gd name="T44" fmla="*/ 11 w 157"/>
                  <a:gd name="T45" fmla="*/ 190 h 194"/>
                  <a:gd name="T46" fmla="*/ 12 w 157"/>
                  <a:gd name="T47" fmla="*/ 191 h 194"/>
                  <a:gd name="T48" fmla="*/ 12 w 157"/>
                  <a:gd name="T49" fmla="*/ 191 h 194"/>
                  <a:gd name="T50" fmla="*/ 26 w 157"/>
                  <a:gd name="T51" fmla="*/ 194 h 194"/>
                  <a:gd name="T52" fmla="*/ 30 w 157"/>
                  <a:gd name="T53" fmla="*/ 194 h 194"/>
                  <a:gd name="T54" fmla="*/ 153 w 157"/>
                  <a:gd name="T55" fmla="*/ 194 h 194"/>
                  <a:gd name="T56" fmla="*/ 157 w 157"/>
                  <a:gd name="T57" fmla="*/ 190 h 194"/>
                  <a:gd name="T58" fmla="*/ 157 w 157"/>
                  <a:gd name="T59" fmla="*/ 184 h 194"/>
                  <a:gd name="T60" fmla="*/ 148 w 157"/>
                  <a:gd name="T61" fmla="*/ 185 h 194"/>
                  <a:gd name="T62" fmla="*/ 20 w 157"/>
                  <a:gd name="T63" fmla="*/ 35 h 194"/>
                  <a:gd name="T64" fmla="*/ 18 w 157"/>
                  <a:gd name="T65" fmla="*/ 34 h 194"/>
                  <a:gd name="T66" fmla="*/ 10 w 157"/>
                  <a:gd name="T67" fmla="*/ 29 h 194"/>
                  <a:gd name="T68" fmla="*/ 8 w 157"/>
                  <a:gd name="T69" fmla="*/ 23 h 194"/>
                  <a:gd name="T70" fmla="*/ 8 w 157"/>
                  <a:gd name="T71" fmla="*/ 19 h 194"/>
                  <a:gd name="T72" fmla="*/ 20 w 157"/>
                  <a:gd name="T73" fmla="*/ 8 h 194"/>
                  <a:gd name="T74" fmla="*/ 132 w 157"/>
                  <a:gd name="T75" fmla="*/ 8 h 194"/>
                  <a:gd name="T76" fmla="*/ 130 w 157"/>
                  <a:gd name="T77" fmla="*/ 21 h 194"/>
                  <a:gd name="T78" fmla="*/ 136 w 157"/>
                  <a:gd name="T79" fmla="*/ 35 h 194"/>
                  <a:gd name="T80" fmla="*/ 20 w 157"/>
                  <a:gd name="T81" fmla="*/ 3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7" h="194">
                    <a:moveTo>
                      <a:pt x="148" y="185"/>
                    </a:moveTo>
                    <a:cubicBezTo>
                      <a:pt x="121" y="185"/>
                      <a:pt x="99" y="163"/>
                      <a:pt x="99" y="136"/>
                    </a:cubicBezTo>
                    <a:cubicBezTo>
                      <a:pt x="99" y="109"/>
                      <a:pt x="121" y="87"/>
                      <a:pt x="148" y="87"/>
                    </a:cubicBezTo>
                    <a:cubicBezTo>
                      <a:pt x="151" y="87"/>
                      <a:pt x="155" y="87"/>
                      <a:pt x="157" y="87"/>
                    </a:cubicBezTo>
                    <a:cubicBezTo>
                      <a:pt x="157" y="39"/>
                      <a:pt x="157" y="39"/>
                      <a:pt x="157" y="39"/>
                    </a:cubicBezTo>
                    <a:cubicBezTo>
                      <a:pt x="157" y="36"/>
                      <a:pt x="156" y="35"/>
                      <a:pt x="153" y="35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2" y="30"/>
                      <a:pt x="139" y="25"/>
                      <a:pt x="138" y="20"/>
                    </a:cubicBezTo>
                    <a:cubicBezTo>
                      <a:pt x="137" y="15"/>
                      <a:pt x="140" y="10"/>
                      <a:pt x="141" y="8"/>
                    </a:cubicBezTo>
                    <a:cubicBezTo>
                      <a:pt x="147" y="8"/>
                      <a:pt x="147" y="8"/>
                      <a:pt x="147" y="8"/>
                    </a:cubicBezTo>
                    <a:cubicBezTo>
                      <a:pt x="149" y="8"/>
                      <a:pt x="151" y="6"/>
                      <a:pt x="151" y="4"/>
                    </a:cubicBezTo>
                    <a:cubicBezTo>
                      <a:pt x="151" y="2"/>
                      <a:pt x="149" y="0"/>
                      <a:pt x="147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8"/>
                      <a:pt x="0" y="19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0" y="25"/>
                      <a:pt x="1" y="25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0" y="177"/>
                      <a:pt x="0" y="177"/>
                      <a:pt x="0" y="177"/>
                    </a:cubicBezTo>
                    <a:cubicBezTo>
                      <a:pt x="0" y="178"/>
                      <a:pt x="0" y="178"/>
                      <a:pt x="1" y="179"/>
                    </a:cubicBezTo>
                    <a:cubicBezTo>
                      <a:pt x="1" y="179"/>
                      <a:pt x="1" y="179"/>
                      <a:pt x="1" y="179"/>
                    </a:cubicBezTo>
                    <a:cubicBezTo>
                      <a:pt x="1" y="179"/>
                      <a:pt x="3" y="183"/>
                      <a:pt x="7" y="187"/>
                    </a:cubicBezTo>
                    <a:cubicBezTo>
                      <a:pt x="7" y="187"/>
                      <a:pt x="7" y="187"/>
                      <a:pt x="7" y="187"/>
                    </a:cubicBezTo>
                    <a:cubicBezTo>
                      <a:pt x="8" y="189"/>
                      <a:pt x="10" y="189"/>
                      <a:pt x="11" y="190"/>
                    </a:cubicBezTo>
                    <a:cubicBezTo>
                      <a:pt x="12" y="190"/>
                      <a:pt x="12" y="191"/>
                      <a:pt x="12" y="191"/>
                    </a:cubicBezTo>
                    <a:cubicBezTo>
                      <a:pt x="12" y="191"/>
                      <a:pt x="12" y="191"/>
                      <a:pt x="12" y="191"/>
                    </a:cubicBezTo>
                    <a:cubicBezTo>
                      <a:pt x="16" y="193"/>
                      <a:pt x="20" y="194"/>
                      <a:pt x="26" y="194"/>
                    </a:cubicBezTo>
                    <a:cubicBezTo>
                      <a:pt x="27" y="194"/>
                      <a:pt x="29" y="194"/>
                      <a:pt x="30" y="194"/>
                    </a:cubicBezTo>
                    <a:cubicBezTo>
                      <a:pt x="153" y="194"/>
                      <a:pt x="153" y="194"/>
                      <a:pt x="153" y="194"/>
                    </a:cubicBezTo>
                    <a:cubicBezTo>
                      <a:pt x="156" y="194"/>
                      <a:pt x="157" y="192"/>
                      <a:pt x="157" y="190"/>
                    </a:cubicBezTo>
                    <a:cubicBezTo>
                      <a:pt x="157" y="184"/>
                      <a:pt x="157" y="184"/>
                      <a:pt x="157" y="184"/>
                    </a:cubicBezTo>
                    <a:cubicBezTo>
                      <a:pt x="155" y="185"/>
                      <a:pt x="151" y="185"/>
                      <a:pt x="148" y="185"/>
                    </a:cubicBezTo>
                    <a:close/>
                    <a:moveTo>
                      <a:pt x="20" y="35"/>
                    </a:moveTo>
                    <a:cubicBezTo>
                      <a:pt x="20" y="35"/>
                      <a:pt x="19" y="35"/>
                      <a:pt x="18" y="34"/>
                    </a:cubicBezTo>
                    <a:cubicBezTo>
                      <a:pt x="16" y="34"/>
                      <a:pt x="13" y="33"/>
                      <a:pt x="10" y="29"/>
                    </a:cubicBezTo>
                    <a:cubicBezTo>
                      <a:pt x="9" y="27"/>
                      <a:pt x="8" y="25"/>
                      <a:pt x="8" y="23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3"/>
                      <a:pt x="14" y="8"/>
                      <a:pt x="20" y="8"/>
                    </a:cubicBezTo>
                    <a:cubicBezTo>
                      <a:pt x="132" y="8"/>
                      <a:pt x="132" y="8"/>
                      <a:pt x="132" y="8"/>
                    </a:cubicBezTo>
                    <a:cubicBezTo>
                      <a:pt x="131" y="11"/>
                      <a:pt x="129" y="16"/>
                      <a:pt x="130" y="21"/>
                    </a:cubicBezTo>
                    <a:cubicBezTo>
                      <a:pt x="131" y="26"/>
                      <a:pt x="133" y="30"/>
                      <a:pt x="136" y="35"/>
                    </a:cubicBezTo>
                    <a:lnTo>
                      <a:pt x="2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58"/>
              <p:cNvSpPr>
                <a:spLocks noEditPoints="1"/>
              </p:cNvSpPr>
              <p:nvPr/>
            </p:nvSpPr>
            <p:spPr bwMode="auto">
              <a:xfrm>
                <a:off x="6334" y="160"/>
                <a:ext cx="215" cy="213"/>
              </a:xfrm>
              <a:custGeom>
                <a:avLst/>
                <a:gdLst>
                  <a:gd name="T0" fmla="*/ 45 w 91"/>
                  <a:gd name="T1" fmla="*/ 0 h 90"/>
                  <a:gd name="T2" fmla="*/ 0 w 91"/>
                  <a:gd name="T3" fmla="*/ 45 h 90"/>
                  <a:gd name="T4" fmla="*/ 45 w 91"/>
                  <a:gd name="T5" fmla="*/ 90 h 90"/>
                  <a:gd name="T6" fmla="*/ 91 w 91"/>
                  <a:gd name="T7" fmla="*/ 45 h 90"/>
                  <a:gd name="T8" fmla="*/ 45 w 91"/>
                  <a:gd name="T9" fmla="*/ 0 h 90"/>
                  <a:gd name="T10" fmla="*/ 48 w 91"/>
                  <a:gd name="T11" fmla="*/ 67 h 90"/>
                  <a:gd name="T12" fmla="*/ 44 w 91"/>
                  <a:gd name="T13" fmla="*/ 71 h 90"/>
                  <a:gd name="T14" fmla="*/ 40 w 91"/>
                  <a:gd name="T15" fmla="*/ 67 h 90"/>
                  <a:gd name="T16" fmla="*/ 40 w 91"/>
                  <a:gd name="T17" fmla="*/ 64 h 90"/>
                  <a:gd name="T18" fmla="*/ 44 w 91"/>
                  <a:gd name="T19" fmla="*/ 60 h 90"/>
                  <a:gd name="T20" fmla="*/ 48 w 91"/>
                  <a:gd name="T21" fmla="*/ 64 h 90"/>
                  <a:gd name="T22" fmla="*/ 48 w 91"/>
                  <a:gd name="T23" fmla="*/ 67 h 90"/>
                  <a:gd name="T24" fmla="*/ 51 w 91"/>
                  <a:gd name="T25" fmla="*/ 43 h 90"/>
                  <a:gd name="T26" fmla="*/ 48 w 91"/>
                  <a:gd name="T27" fmla="*/ 51 h 90"/>
                  <a:gd name="T28" fmla="*/ 45 w 91"/>
                  <a:gd name="T29" fmla="*/ 56 h 90"/>
                  <a:gd name="T30" fmla="*/ 44 w 91"/>
                  <a:gd name="T31" fmla="*/ 56 h 90"/>
                  <a:gd name="T32" fmla="*/ 40 w 91"/>
                  <a:gd name="T33" fmla="*/ 52 h 90"/>
                  <a:gd name="T34" fmla="*/ 45 w 91"/>
                  <a:gd name="T35" fmla="*/ 38 h 90"/>
                  <a:gd name="T36" fmla="*/ 49 w 91"/>
                  <a:gd name="T37" fmla="*/ 31 h 90"/>
                  <a:gd name="T38" fmla="*/ 49 w 91"/>
                  <a:gd name="T39" fmla="*/ 30 h 90"/>
                  <a:gd name="T40" fmla="*/ 48 w 91"/>
                  <a:gd name="T41" fmla="*/ 27 h 90"/>
                  <a:gd name="T42" fmla="*/ 39 w 91"/>
                  <a:gd name="T43" fmla="*/ 28 h 90"/>
                  <a:gd name="T44" fmla="*/ 34 w 91"/>
                  <a:gd name="T45" fmla="*/ 26 h 90"/>
                  <a:gd name="T46" fmla="*/ 36 w 91"/>
                  <a:gd name="T47" fmla="*/ 21 h 90"/>
                  <a:gd name="T48" fmla="*/ 52 w 91"/>
                  <a:gd name="T49" fmla="*/ 21 h 90"/>
                  <a:gd name="T50" fmla="*/ 57 w 91"/>
                  <a:gd name="T51" fmla="*/ 29 h 90"/>
                  <a:gd name="T52" fmla="*/ 51 w 91"/>
                  <a:gd name="T5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1" h="90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70"/>
                      <a:pt x="20" y="90"/>
                      <a:pt x="45" y="90"/>
                    </a:cubicBezTo>
                    <a:cubicBezTo>
                      <a:pt x="70" y="90"/>
                      <a:pt x="91" y="70"/>
                      <a:pt x="91" y="45"/>
                    </a:cubicBezTo>
                    <a:cubicBezTo>
                      <a:pt x="91" y="20"/>
                      <a:pt x="70" y="0"/>
                      <a:pt x="45" y="0"/>
                    </a:cubicBezTo>
                    <a:close/>
                    <a:moveTo>
                      <a:pt x="48" y="67"/>
                    </a:moveTo>
                    <a:cubicBezTo>
                      <a:pt x="48" y="69"/>
                      <a:pt x="46" y="71"/>
                      <a:pt x="44" y="71"/>
                    </a:cubicBezTo>
                    <a:cubicBezTo>
                      <a:pt x="42" y="71"/>
                      <a:pt x="40" y="69"/>
                      <a:pt x="40" y="67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61"/>
                      <a:pt x="42" y="60"/>
                      <a:pt x="44" y="60"/>
                    </a:cubicBezTo>
                    <a:cubicBezTo>
                      <a:pt x="46" y="60"/>
                      <a:pt x="48" y="61"/>
                      <a:pt x="48" y="64"/>
                    </a:cubicBezTo>
                    <a:lnTo>
                      <a:pt x="48" y="67"/>
                    </a:lnTo>
                    <a:close/>
                    <a:moveTo>
                      <a:pt x="51" y="43"/>
                    </a:moveTo>
                    <a:cubicBezTo>
                      <a:pt x="48" y="47"/>
                      <a:pt x="48" y="51"/>
                      <a:pt x="48" y="51"/>
                    </a:cubicBezTo>
                    <a:cubicBezTo>
                      <a:pt x="48" y="54"/>
                      <a:pt x="47" y="56"/>
                      <a:pt x="45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2" y="56"/>
                      <a:pt x="40" y="54"/>
                      <a:pt x="40" y="52"/>
                    </a:cubicBezTo>
                    <a:cubicBezTo>
                      <a:pt x="40" y="52"/>
                      <a:pt x="40" y="44"/>
                      <a:pt x="45" y="38"/>
                    </a:cubicBezTo>
                    <a:cubicBezTo>
                      <a:pt x="49" y="34"/>
                      <a:pt x="49" y="31"/>
                      <a:pt x="49" y="31"/>
                    </a:cubicBezTo>
                    <a:cubicBezTo>
                      <a:pt x="49" y="31"/>
                      <a:pt x="49" y="30"/>
                      <a:pt x="49" y="30"/>
                    </a:cubicBezTo>
                    <a:cubicBezTo>
                      <a:pt x="49" y="28"/>
                      <a:pt x="48" y="28"/>
                      <a:pt x="48" y="27"/>
                    </a:cubicBezTo>
                    <a:cubicBezTo>
                      <a:pt x="46" y="26"/>
                      <a:pt x="41" y="27"/>
                      <a:pt x="39" y="28"/>
                    </a:cubicBezTo>
                    <a:cubicBezTo>
                      <a:pt x="37" y="29"/>
                      <a:pt x="35" y="28"/>
                      <a:pt x="34" y="26"/>
                    </a:cubicBezTo>
                    <a:cubicBezTo>
                      <a:pt x="33" y="24"/>
                      <a:pt x="34" y="22"/>
                      <a:pt x="36" y="21"/>
                    </a:cubicBezTo>
                    <a:cubicBezTo>
                      <a:pt x="37" y="20"/>
                      <a:pt x="46" y="17"/>
                      <a:pt x="52" y="21"/>
                    </a:cubicBezTo>
                    <a:cubicBezTo>
                      <a:pt x="54" y="22"/>
                      <a:pt x="56" y="24"/>
                      <a:pt x="57" y="29"/>
                    </a:cubicBezTo>
                    <a:cubicBezTo>
                      <a:pt x="57" y="31"/>
                      <a:pt x="57" y="35"/>
                      <a:pt x="51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59"/>
              <p:cNvSpPr>
                <a:spLocks noEditPoints="1"/>
              </p:cNvSpPr>
              <p:nvPr/>
            </p:nvSpPr>
            <p:spPr bwMode="auto">
              <a:xfrm>
                <a:off x="3119" y="941"/>
                <a:ext cx="354" cy="458"/>
              </a:xfrm>
              <a:custGeom>
                <a:avLst/>
                <a:gdLst>
                  <a:gd name="T0" fmla="*/ 150 w 150"/>
                  <a:gd name="T1" fmla="*/ 89 h 194"/>
                  <a:gd name="T2" fmla="*/ 146 w 150"/>
                  <a:gd name="T3" fmla="*/ 0 h 194"/>
                  <a:gd name="T4" fmla="*/ 0 w 150"/>
                  <a:gd name="T5" fmla="*/ 4 h 194"/>
                  <a:gd name="T6" fmla="*/ 4 w 150"/>
                  <a:gd name="T7" fmla="*/ 194 h 194"/>
                  <a:gd name="T8" fmla="*/ 150 w 150"/>
                  <a:gd name="T9" fmla="*/ 190 h 194"/>
                  <a:gd name="T10" fmla="*/ 149 w 150"/>
                  <a:gd name="T11" fmla="*/ 187 h 194"/>
                  <a:gd name="T12" fmla="*/ 149 w 150"/>
                  <a:gd name="T13" fmla="*/ 89 h 194"/>
                  <a:gd name="T14" fmla="*/ 124 w 150"/>
                  <a:gd name="T15" fmla="*/ 30 h 194"/>
                  <a:gd name="T16" fmla="*/ 124 w 150"/>
                  <a:gd name="T17" fmla="*/ 38 h 194"/>
                  <a:gd name="T18" fmla="*/ 87 w 150"/>
                  <a:gd name="T19" fmla="*/ 34 h 194"/>
                  <a:gd name="T20" fmla="*/ 91 w 150"/>
                  <a:gd name="T21" fmla="*/ 55 h 194"/>
                  <a:gd name="T22" fmla="*/ 128 w 150"/>
                  <a:gd name="T23" fmla="*/ 59 h 194"/>
                  <a:gd name="T24" fmla="*/ 91 w 150"/>
                  <a:gd name="T25" fmla="*/ 63 h 194"/>
                  <a:gd name="T26" fmla="*/ 91 w 150"/>
                  <a:gd name="T27" fmla="*/ 55 h 194"/>
                  <a:gd name="T28" fmla="*/ 27 w 150"/>
                  <a:gd name="T29" fmla="*/ 30 h 194"/>
                  <a:gd name="T30" fmla="*/ 69 w 150"/>
                  <a:gd name="T31" fmla="*/ 34 h 194"/>
                  <a:gd name="T32" fmla="*/ 65 w 150"/>
                  <a:gd name="T33" fmla="*/ 88 h 194"/>
                  <a:gd name="T34" fmla="*/ 23 w 150"/>
                  <a:gd name="T35" fmla="*/ 84 h 194"/>
                  <a:gd name="T36" fmla="*/ 88 w 150"/>
                  <a:gd name="T37" fmla="*/ 163 h 194"/>
                  <a:gd name="T38" fmla="*/ 23 w 150"/>
                  <a:gd name="T39" fmla="*/ 159 h 194"/>
                  <a:gd name="T40" fmla="*/ 88 w 150"/>
                  <a:gd name="T41" fmla="*/ 155 h 194"/>
                  <a:gd name="T42" fmla="*/ 88 w 150"/>
                  <a:gd name="T43" fmla="*/ 163 h 194"/>
                  <a:gd name="T44" fmla="*/ 27 w 150"/>
                  <a:gd name="T45" fmla="*/ 138 h 194"/>
                  <a:gd name="T46" fmla="*/ 27 w 150"/>
                  <a:gd name="T47" fmla="*/ 130 h 194"/>
                  <a:gd name="T48" fmla="*/ 92 w 150"/>
                  <a:gd name="T49" fmla="*/ 134 h 194"/>
                  <a:gd name="T50" fmla="*/ 88 w 150"/>
                  <a:gd name="T51" fmla="*/ 113 h 194"/>
                  <a:gd name="T52" fmla="*/ 23 w 150"/>
                  <a:gd name="T53" fmla="*/ 109 h 194"/>
                  <a:gd name="T54" fmla="*/ 88 w 150"/>
                  <a:gd name="T55" fmla="*/ 105 h 194"/>
                  <a:gd name="T56" fmla="*/ 88 w 150"/>
                  <a:gd name="T57" fmla="*/ 113 h 194"/>
                  <a:gd name="T58" fmla="*/ 87 w 150"/>
                  <a:gd name="T59" fmla="*/ 84 h 194"/>
                  <a:gd name="T60" fmla="*/ 124 w 150"/>
                  <a:gd name="T61" fmla="*/ 80 h 194"/>
                  <a:gd name="T62" fmla="*/ 124 w 150"/>
                  <a:gd name="T63" fmla="*/ 8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0" h="194">
                    <a:moveTo>
                      <a:pt x="149" y="89"/>
                    </a:moveTo>
                    <a:cubicBezTo>
                      <a:pt x="149" y="89"/>
                      <a:pt x="150" y="89"/>
                      <a:pt x="150" y="89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2"/>
                      <a:pt x="148" y="0"/>
                      <a:pt x="14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2"/>
                      <a:pt x="2" y="194"/>
                      <a:pt x="4" y="194"/>
                    </a:cubicBezTo>
                    <a:cubicBezTo>
                      <a:pt x="146" y="194"/>
                      <a:pt x="146" y="194"/>
                      <a:pt x="146" y="194"/>
                    </a:cubicBezTo>
                    <a:cubicBezTo>
                      <a:pt x="148" y="194"/>
                      <a:pt x="150" y="192"/>
                      <a:pt x="150" y="190"/>
                    </a:cubicBezTo>
                    <a:cubicBezTo>
                      <a:pt x="150" y="187"/>
                      <a:pt x="150" y="187"/>
                      <a:pt x="150" y="187"/>
                    </a:cubicBezTo>
                    <a:cubicBezTo>
                      <a:pt x="150" y="187"/>
                      <a:pt x="149" y="187"/>
                      <a:pt x="149" y="187"/>
                    </a:cubicBezTo>
                    <a:cubicBezTo>
                      <a:pt x="121" y="187"/>
                      <a:pt x="99" y="165"/>
                      <a:pt x="99" y="138"/>
                    </a:cubicBezTo>
                    <a:cubicBezTo>
                      <a:pt x="99" y="111"/>
                      <a:pt x="121" y="89"/>
                      <a:pt x="149" y="89"/>
                    </a:cubicBezTo>
                    <a:close/>
                    <a:moveTo>
                      <a:pt x="91" y="30"/>
                    </a:moveTo>
                    <a:cubicBezTo>
                      <a:pt x="124" y="30"/>
                      <a:pt x="124" y="30"/>
                      <a:pt x="124" y="30"/>
                    </a:cubicBezTo>
                    <a:cubicBezTo>
                      <a:pt x="126" y="30"/>
                      <a:pt x="128" y="32"/>
                      <a:pt x="128" y="34"/>
                    </a:cubicBezTo>
                    <a:cubicBezTo>
                      <a:pt x="128" y="37"/>
                      <a:pt x="126" y="38"/>
                      <a:pt x="124" y="38"/>
                    </a:cubicBezTo>
                    <a:cubicBezTo>
                      <a:pt x="91" y="38"/>
                      <a:pt x="91" y="38"/>
                      <a:pt x="91" y="38"/>
                    </a:cubicBezTo>
                    <a:cubicBezTo>
                      <a:pt x="88" y="38"/>
                      <a:pt x="87" y="37"/>
                      <a:pt x="87" y="34"/>
                    </a:cubicBezTo>
                    <a:cubicBezTo>
                      <a:pt x="87" y="32"/>
                      <a:pt x="88" y="30"/>
                      <a:pt x="91" y="30"/>
                    </a:cubicBezTo>
                    <a:close/>
                    <a:moveTo>
                      <a:pt x="91" y="55"/>
                    </a:moveTo>
                    <a:cubicBezTo>
                      <a:pt x="124" y="55"/>
                      <a:pt x="124" y="55"/>
                      <a:pt x="124" y="55"/>
                    </a:cubicBezTo>
                    <a:cubicBezTo>
                      <a:pt x="126" y="55"/>
                      <a:pt x="128" y="57"/>
                      <a:pt x="128" y="59"/>
                    </a:cubicBezTo>
                    <a:cubicBezTo>
                      <a:pt x="128" y="62"/>
                      <a:pt x="126" y="63"/>
                      <a:pt x="124" y="63"/>
                    </a:cubicBezTo>
                    <a:cubicBezTo>
                      <a:pt x="91" y="63"/>
                      <a:pt x="91" y="63"/>
                      <a:pt x="91" y="63"/>
                    </a:cubicBezTo>
                    <a:cubicBezTo>
                      <a:pt x="88" y="63"/>
                      <a:pt x="87" y="62"/>
                      <a:pt x="87" y="59"/>
                    </a:cubicBezTo>
                    <a:cubicBezTo>
                      <a:pt x="87" y="57"/>
                      <a:pt x="88" y="55"/>
                      <a:pt x="91" y="55"/>
                    </a:cubicBezTo>
                    <a:close/>
                    <a:moveTo>
                      <a:pt x="23" y="34"/>
                    </a:moveTo>
                    <a:cubicBezTo>
                      <a:pt x="23" y="32"/>
                      <a:pt x="25" y="30"/>
                      <a:pt x="27" y="30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7" y="30"/>
                      <a:pt x="69" y="32"/>
                      <a:pt x="69" y="34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9" y="87"/>
                      <a:pt x="67" y="88"/>
                      <a:pt x="65" y="88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5" y="88"/>
                      <a:pt x="23" y="87"/>
                      <a:pt x="23" y="84"/>
                    </a:cubicBezTo>
                    <a:lnTo>
                      <a:pt x="23" y="34"/>
                    </a:lnTo>
                    <a:close/>
                    <a:moveTo>
                      <a:pt x="88" y="163"/>
                    </a:moveTo>
                    <a:cubicBezTo>
                      <a:pt x="27" y="163"/>
                      <a:pt x="27" y="163"/>
                      <a:pt x="27" y="163"/>
                    </a:cubicBezTo>
                    <a:cubicBezTo>
                      <a:pt x="25" y="163"/>
                      <a:pt x="23" y="162"/>
                      <a:pt x="23" y="159"/>
                    </a:cubicBezTo>
                    <a:cubicBezTo>
                      <a:pt x="23" y="157"/>
                      <a:pt x="25" y="155"/>
                      <a:pt x="27" y="155"/>
                    </a:cubicBezTo>
                    <a:cubicBezTo>
                      <a:pt x="88" y="155"/>
                      <a:pt x="88" y="155"/>
                      <a:pt x="88" y="155"/>
                    </a:cubicBezTo>
                    <a:cubicBezTo>
                      <a:pt x="91" y="155"/>
                      <a:pt x="92" y="157"/>
                      <a:pt x="92" y="159"/>
                    </a:cubicBezTo>
                    <a:cubicBezTo>
                      <a:pt x="92" y="162"/>
                      <a:pt x="91" y="163"/>
                      <a:pt x="88" y="163"/>
                    </a:cubicBezTo>
                    <a:close/>
                    <a:moveTo>
                      <a:pt x="88" y="138"/>
                    </a:moveTo>
                    <a:cubicBezTo>
                      <a:pt x="27" y="138"/>
                      <a:pt x="27" y="138"/>
                      <a:pt x="27" y="138"/>
                    </a:cubicBezTo>
                    <a:cubicBezTo>
                      <a:pt x="25" y="138"/>
                      <a:pt x="23" y="137"/>
                      <a:pt x="23" y="134"/>
                    </a:cubicBezTo>
                    <a:cubicBezTo>
                      <a:pt x="23" y="132"/>
                      <a:pt x="25" y="130"/>
                      <a:pt x="27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91" y="130"/>
                      <a:pt x="92" y="132"/>
                      <a:pt x="92" y="134"/>
                    </a:cubicBezTo>
                    <a:cubicBezTo>
                      <a:pt x="92" y="137"/>
                      <a:pt x="91" y="138"/>
                      <a:pt x="88" y="138"/>
                    </a:cubicBezTo>
                    <a:close/>
                    <a:moveTo>
                      <a:pt x="88" y="113"/>
                    </a:moveTo>
                    <a:cubicBezTo>
                      <a:pt x="27" y="113"/>
                      <a:pt x="27" y="113"/>
                      <a:pt x="27" y="113"/>
                    </a:cubicBezTo>
                    <a:cubicBezTo>
                      <a:pt x="25" y="113"/>
                      <a:pt x="23" y="112"/>
                      <a:pt x="23" y="109"/>
                    </a:cubicBezTo>
                    <a:cubicBezTo>
                      <a:pt x="23" y="107"/>
                      <a:pt x="25" y="105"/>
                      <a:pt x="27" y="105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1" y="105"/>
                      <a:pt x="92" y="107"/>
                      <a:pt x="92" y="109"/>
                    </a:cubicBezTo>
                    <a:cubicBezTo>
                      <a:pt x="92" y="112"/>
                      <a:pt x="91" y="113"/>
                      <a:pt x="88" y="113"/>
                    </a:cubicBezTo>
                    <a:close/>
                    <a:moveTo>
                      <a:pt x="91" y="88"/>
                    </a:moveTo>
                    <a:cubicBezTo>
                      <a:pt x="88" y="88"/>
                      <a:pt x="87" y="87"/>
                      <a:pt x="87" y="84"/>
                    </a:cubicBezTo>
                    <a:cubicBezTo>
                      <a:pt x="87" y="82"/>
                      <a:pt x="88" y="80"/>
                      <a:pt x="91" y="80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6" y="80"/>
                      <a:pt x="128" y="82"/>
                      <a:pt x="128" y="84"/>
                    </a:cubicBezTo>
                    <a:cubicBezTo>
                      <a:pt x="128" y="87"/>
                      <a:pt x="126" y="88"/>
                      <a:pt x="124" y="88"/>
                    </a:cubicBezTo>
                    <a:lnTo>
                      <a:pt x="91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60"/>
              <p:cNvSpPr>
                <a:spLocks noEditPoints="1"/>
              </p:cNvSpPr>
              <p:nvPr/>
            </p:nvSpPr>
            <p:spPr bwMode="auto">
              <a:xfrm>
                <a:off x="3362" y="1161"/>
                <a:ext cx="216" cy="212"/>
              </a:xfrm>
              <a:custGeom>
                <a:avLst/>
                <a:gdLst>
                  <a:gd name="T0" fmla="*/ 46 w 91"/>
                  <a:gd name="T1" fmla="*/ 0 h 90"/>
                  <a:gd name="T2" fmla="*/ 0 w 91"/>
                  <a:gd name="T3" fmla="*/ 45 h 90"/>
                  <a:gd name="T4" fmla="*/ 46 w 91"/>
                  <a:gd name="T5" fmla="*/ 90 h 90"/>
                  <a:gd name="T6" fmla="*/ 91 w 91"/>
                  <a:gd name="T7" fmla="*/ 45 h 90"/>
                  <a:gd name="T8" fmla="*/ 46 w 91"/>
                  <a:gd name="T9" fmla="*/ 0 h 90"/>
                  <a:gd name="T10" fmla="*/ 49 w 91"/>
                  <a:gd name="T11" fmla="*/ 67 h 90"/>
                  <a:gd name="T12" fmla="*/ 45 w 91"/>
                  <a:gd name="T13" fmla="*/ 71 h 90"/>
                  <a:gd name="T14" fmla="*/ 41 w 91"/>
                  <a:gd name="T15" fmla="*/ 67 h 90"/>
                  <a:gd name="T16" fmla="*/ 41 w 91"/>
                  <a:gd name="T17" fmla="*/ 64 h 90"/>
                  <a:gd name="T18" fmla="*/ 45 w 91"/>
                  <a:gd name="T19" fmla="*/ 60 h 90"/>
                  <a:gd name="T20" fmla="*/ 49 w 91"/>
                  <a:gd name="T21" fmla="*/ 64 h 90"/>
                  <a:gd name="T22" fmla="*/ 49 w 91"/>
                  <a:gd name="T23" fmla="*/ 67 h 90"/>
                  <a:gd name="T24" fmla="*/ 52 w 91"/>
                  <a:gd name="T25" fmla="*/ 43 h 90"/>
                  <a:gd name="T26" fmla="*/ 49 w 91"/>
                  <a:gd name="T27" fmla="*/ 52 h 90"/>
                  <a:gd name="T28" fmla="*/ 45 w 91"/>
                  <a:gd name="T29" fmla="*/ 56 h 90"/>
                  <a:gd name="T30" fmla="*/ 45 w 91"/>
                  <a:gd name="T31" fmla="*/ 56 h 90"/>
                  <a:gd name="T32" fmla="*/ 41 w 91"/>
                  <a:gd name="T33" fmla="*/ 52 h 90"/>
                  <a:gd name="T34" fmla="*/ 45 w 91"/>
                  <a:gd name="T35" fmla="*/ 38 h 90"/>
                  <a:gd name="T36" fmla="*/ 49 w 91"/>
                  <a:gd name="T37" fmla="*/ 31 h 90"/>
                  <a:gd name="T38" fmla="*/ 49 w 91"/>
                  <a:gd name="T39" fmla="*/ 30 h 90"/>
                  <a:gd name="T40" fmla="*/ 48 w 91"/>
                  <a:gd name="T41" fmla="*/ 28 h 90"/>
                  <a:gd name="T42" fmla="*/ 40 w 91"/>
                  <a:gd name="T43" fmla="*/ 28 h 90"/>
                  <a:gd name="T44" fmla="*/ 34 w 91"/>
                  <a:gd name="T45" fmla="*/ 26 h 90"/>
                  <a:gd name="T46" fmla="*/ 37 w 91"/>
                  <a:gd name="T47" fmla="*/ 21 h 90"/>
                  <a:gd name="T48" fmla="*/ 52 w 91"/>
                  <a:gd name="T49" fmla="*/ 21 h 90"/>
                  <a:gd name="T50" fmla="*/ 57 w 91"/>
                  <a:gd name="T51" fmla="*/ 29 h 90"/>
                  <a:gd name="T52" fmla="*/ 52 w 91"/>
                  <a:gd name="T5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1" h="90">
                    <a:moveTo>
                      <a:pt x="46" y="0"/>
                    </a:moveTo>
                    <a:cubicBezTo>
                      <a:pt x="21" y="0"/>
                      <a:pt x="0" y="20"/>
                      <a:pt x="0" y="45"/>
                    </a:cubicBezTo>
                    <a:cubicBezTo>
                      <a:pt x="0" y="70"/>
                      <a:pt x="21" y="90"/>
                      <a:pt x="46" y="90"/>
                    </a:cubicBezTo>
                    <a:cubicBezTo>
                      <a:pt x="71" y="90"/>
                      <a:pt x="91" y="70"/>
                      <a:pt x="91" y="45"/>
                    </a:cubicBezTo>
                    <a:cubicBezTo>
                      <a:pt x="91" y="20"/>
                      <a:pt x="71" y="0"/>
                      <a:pt x="46" y="0"/>
                    </a:cubicBezTo>
                    <a:close/>
                    <a:moveTo>
                      <a:pt x="49" y="67"/>
                    </a:moveTo>
                    <a:cubicBezTo>
                      <a:pt x="49" y="69"/>
                      <a:pt x="47" y="71"/>
                      <a:pt x="45" y="71"/>
                    </a:cubicBezTo>
                    <a:cubicBezTo>
                      <a:pt x="42" y="71"/>
                      <a:pt x="41" y="69"/>
                      <a:pt x="41" y="67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1" y="62"/>
                      <a:pt x="42" y="60"/>
                      <a:pt x="45" y="60"/>
                    </a:cubicBezTo>
                    <a:cubicBezTo>
                      <a:pt x="47" y="60"/>
                      <a:pt x="49" y="62"/>
                      <a:pt x="49" y="64"/>
                    </a:cubicBezTo>
                    <a:lnTo>
                      <a:pt x="49" y="67"/>
                    </a:lnTo>
                    <a:close/>
                    <a:moveTo>
                      <a:pt x="52" y="43"/>
                    </a:moveTo>
                    <a:cubicBezTo>
                      <a:pt x="48" y="47"/>
                      <a:pt x="49" y="52"/>
                      <a:pt x="49" y="52"/>
                    </a:cubicBezTo>
                    <a:cubicBezTo>
                      <a:pt x="49" y="54"/>
                      <a:pt x="47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3" y="56"/>
                      <a:pt x="41" y="54"/>
                      <a:pt x="41" y="52"/>
                    </a:cubicBezTo>
                    <a:cubicBezTo>
                      <a:pt x="41" y="52"/>
                      <a:pt x="40" y="45"/>
                      <a:pt x="45" y="38"/>
                    </a:cubicBezTo>
                    <a:cubicBezTo>
                      <a:pt x="49" y="34"/>
                      <a:pt x="49" y="32"/>
                      <a:pt x="49" y="31"/>
                    </a:cubicBezTo>
                    <a:cubicBezTo>
                      <a:pt x="49" y="31"/>
                      <a:pt x="49" y="31"/>
                      <a:pt x="49" y="30"/>
                    </a:cubicBezTo>
                    <a:cubicBezTo>
                      <a:pt x="49" y="28"/>
                      <a:pt x="48" y="28"/>
                      <a:pt x="48" y="28"/>
                    </a:cubicBezTo>
                    <a:cubicBezTo>
                      <a:pt x="46" y="27"/>
                      <a:pt x="42" y="28"/>
                      <a:pt x="40" y="28"/>
                    </a:cubicBezTo>
                    <a:cubicBezTo>
                      <a:pt x="38" y="29"/>
                      <a:pt x="35" y="28"/>
                      <a:pt x="34" y="26"/>
                    </a:cubicBezTo>
                    <a:cubicBezTo>
                      <a:pt x="34" y="24"/>
                      <a:pt x="35" y="22"/>
                      <a:pt x="37" y="21"/>
                    </a:cubicBezTo>
                    <a:cubicBezTo>
                      <a:pt x="38" y="21"/>
                      <a:pt x="46" y="17"/>
                      <a:pt x="52" y="21"/>
                    </a:cubicBezTo>
                    <a:cubicBezTo>
                      <a:pt x="54" y="22"/>
                      <a:pt x="56" y="24"/>
                      <a:pt x="57" y="29"/>
                    </a:cubicBezTo>
                    <a:cubicBezTo>
                      <a:pt x="58" y="31"/>
                      <a:pt x="58" y="36"/>
                      <a:pt x="52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61"/>
              <p:cNvSpPr>
                <a:spLocks noEditPoints="1"/>
              </p:cNvSpPr>
              <p:nvPr/>
            </p:nvSpPr>
            <p:spPr bwMode="auto">
              <a:xfrm>
                <a:off x="3176" y="2991"/>
                <a:ext cx="335" cy="400"/>
              </a:xfrm>
              <a:custGeom>
                <a:avLst/>
                <a:gdLst>
                  <a:gd name="T0" fmla="*/ 127 w 142"/>
                  <a:gd name="T1" fmla="*/ 0 h 169"/>
                  <a:gd name="T2" fmla="*/ 108 w 142"/>
                  <a:gd name="T3" fmla="*/ 0 h 169"/>
                  <a:gd name="T4" fmla="*/ 116 w 142"/>
                  <a:gd name="T5" fmla="*/ 17 h 169"/>
                  <a:gd name="T6" fmla="*/ 117 w 142"/>
                  <a:gd name="T7" fmla="*/ 22 h 169"/>
                  <a:gd name="T8" fmla="*/ 109 w 142"/>
                  <a:gd name="T9" fmla="*/ 30 h 169"/>
                  <a:gd name="T10" fmla="*/ 109 w 142"/>
                  <a:gd name="T11" fmla="*/ 30 h 169"/>
                  <a:gd name="T12" fmla="*/ 34 w 142"/>
                  <a:gd name="T13" fmla="*/ 30 h 169"/>
                  <a:gd name="T14" fmla="*/ 27 w 142"/>
                  <a:gd name="T15" fmla="*/ 26 h 169"/>
                  <a:gd name="T16" fmla="*/ 26 w 142"/>
                  <a:gd name="T17" fmla="*/ 18 h 169"/>
                  <a:gd name="T18" fmla="*/ 35 w 142"/>
                  <a:gd name="T19" fmla="*/ 0 h 169"/>
                  <a:gd name="T20" fmla="*/ 15 w 142"/>
                  <a:gd name="T21" fmla="*/ 0 h 169"/>
                  <a:gd name="T22" fmla="*/ 0 w 142"/>
                  <a:gd name="T23" fmla="*/ 14 h 169"/>
                  <a:gd name="T24" fmla="*/ 0 w 142"/>
                  <a:gd name="T25" fmla="*/ 155 h 169"/>
                  <a:gd name="T26" fmla="*/ 15 w 142"/>
                  <a:gd name="T27" fmla="*/ 169 h 169"/>
                  <a:gd name="T28" fmla="*/ 127 w 142"/>
                  <a:gd name="T29" fmla="*/ 169 h 169"/>
                  <a:gd name="T30" fmla="*/ 142 w 142"/>
                  <a:gd name="T31" fmla="*/ 155 h 169"/>
                  <a:gd name="T32" fmla="*/ 142 w 142"/>
                  <a:gd name="T33" fmla="*/ 14 h 169"/>
                  <a:gd name="T34" fmla="*/ 127 w 142"/>
                  <a:gd name="T35" fmla="*/ 0 h 169"/>
                  <a:gd name="T36" fmla="*/ 74 w 142"/>
                  <a:gd name="T37" fmla="*/ 123 h 169"/>
                  <a:gd name="T38" fmla="*/ 70 w 142"/>
                  <a:gd name="T39" fmla="*/ 127 h 169"/>
                  <a:gd name="T40" fmla="*/ 66 w 142"/>
                  <a:gd name="T41" fmla="*/ 123 h 169"/>
                  <a:gd name="T42" fmla="*/ 66 w 142"/>
                  <a:gd name="T43" fmla="*/ 120 h 169"/>
                  <a:gd name="T44" fmla="*/ 70 w 142"/>
                  <a:gd name="T45" fmla="*/ 116 h 169"/>
                  <a:gd name="T46" fmla="*/ 74 w 142"/>
                  <a:gd name="T47" fmla="*/ 120 h 169"/>
                  <a:gd name="T48" fmla="*/ 74 w 142"/>
                  <a:gd name="T49" fmla="*/ 123 h 169"/>
                  <a:gd name="T50" fmla="*/ 77 w 142"/>
                  <a:gd name="T51" fmla="*/ 99 h 169"/>
                  <a:gd name="T52" fmla="*/ 74 w 142"/>
                  <a:gd name="T53" fmla="*/ 107 h 169"/>
                  <a:gd name="T54" fmla="*/ 70 w 142"/>
                  <a:gd name="T55" fmla="*/ 112 h 169"/>
                  <a:gd name="T56" fmla="*/ 70 w 142"/>
                  <a:gd name="T57" fmla="*/ 112 h 169"/>
                  <a:gd name="T58" fmla="*/ 66 w 142"/>
                  <a:gd name="T59" fmla="*/ 108 h 169"/>
                  <a:gd name="T60" fmla="*/ 71 w 142"/>
                  <a:gd name="T61" fmla="*/ 94 h 169"/>
                  <a:gd name="T62" fmla="*/ 75 w 142"/>
                  <a:gd name="T63" fmla="*/ 87 h 169"/>
                  <a:gd name="T64" fmla="*/ 75 w 142"/>
                  <a:gd name="T65" fmla="*/ 86 h 169"/>
                  <a:gd name="T66" fmla="*/ 74 w 142"/>
                  <a:gd name="T67" fmla="*/ 83 h 169"/>
                  <a:gd name="T68" fmla="*/ 65 w 142"/>
                  <a:gd name="T69" fmla="*/ 84 h 169"/>
                  <a:gd name="T70" fmla="*/ 60 w 142"/>
                  <a:gd name="T71" fmla="*/ 82 h 169"/>
                  <a:gd name="T72" fmla="*/ 62 w 142"/>
                  <a:gd name="T73" fmla="*/ 77 h 169"/>
                  <a:gd name="T74" fmla="*/ 78 w 142"/>
                  <a:gd name="T75" fmla="*/ 76 h 169"/>
                  <a:gd name="T76" fmla="*/ 83 w 142"/>
                  <a:gd name="T77" fmla="*/ 84 h 169"/>
                  <a:gd name="T78" fmla="*/ 77 w 142"/>
                  <a:gd name="T79" fmla="*/ 9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2" h="169">
                    <a:moveTo>
                      <a:pt x="127" y="0"/>
                    </a:moveTo>
                    <a:cubicBezTo>
                      <a:pt x="108" y="0"/>
                      <a:pt x="108" y="0"/>
                      <a:pt x="108" y="0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16" y="19"/>
                      <a:pt x="117" y="20"/>
                      <a:pt x="117" y="22"/>
                    </a:cubicBezTo>
                    <a:cubicBezTo>
                      <a:pt x="117" y="26"/>
                      <a:pt x="113" y="30"/>
                      <a:pt x="109" y="30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1" y="30"/>
                      <a:pt x="28" y="28"/>
                      <a:pt x="27" y="26"/>
                    </a:cubicBezTo>
                    <a:cubicBezTo>
                      <a:pt x="25" y="24"/>
                      <a:pt x="25" y="21"/>
                      <a:pt x="26" y="18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3"/>
                      <a:pt x="7" y="169"/>
                      <a:pt x="15" y="169"/>
                    </a:cubicBezTo>
                    <a:cubicBezTo>
                      <a:pt x="127" y="169"/>
                      <a:pt x="127" y="169"/>
                      <a:pt x="127" y="169"/>
                    </a:cubicBezTo>
                    <a:cubicBezTo>
                      <a:pt x="135" y="169"/>
                      <a:pt x="142" y="163"/>
                      <a:pt x="142" y="155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2" y="6"/>
                      <a:pt x="135" y="0"/>
                      <a:pt x="127" y="0"/>
                    </a:cubicBezTo>
                    <a:close/>
                    <a:moveTo>
                      <a:pt x="74" y="123"/>
                    </a:moveTo>
                    <a:cubicBezTo>
                      <a:pt x="74" y="125"/>
                      <a:pt x="72" y="127"/>
                      <a:pt x="70" y="127"/>
                    </a:cubicBezTo>
                    <a:cubicBezTo>
                      <a:pt x="68" y="127"/>
                      <a:pt x="66" y="125"/>
                      <a:pt x="66" y="123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6" y="117"/>
                      <a:pt x="68" y="116"/>
                      <a:pt x="70" y="116"/>
                    </a:cubicBezTo>
                    <a:cubicBezTo>
                      <a:pt x="72" y="116"/>
                      <a:pt x="74" y="117"/>
                      <a:pt x="74" y="120"/>
                    </a:cubicBezTo>
                    <a:lnTo>
                      <a:pt x="74" y="123"/>
                    </a:lnTo>
                    <a:close/>
                    <a:moveTo>
                      <a:pt x="77" y="99"/>
                    </a:moveTo>
                    <a:cubicBezTo>
                      <a:pt x="74" y="103"/>
                      <a:pt x="74" y="107"/>
                      <a:pt x="74" y="107"/>
                    </a:cubicBezTo>
                    <a:cubicBezTo>
                      <a:pt x="74" y="109"/>
                      <a:pt x="73" y="111"/>
                      <a:pt x="70" y="112"/>
                    </a:cubicBezTo>
                    <a:cubicBezTo>
                      <a:pt x="70" y="112"/>
                      <a:pt x="70" y="112"/>
                      <a:pt x="70" y="112"/>
                    </a:cubicBezTo>
                    <a:cubicBezTo>
                      <a:pt x="68" y="112"/>
                      <a:pt x="66" y="110"/>
                      <a:pt x="66" y="108"/>
                    </a:cubicBezTo>
                    <a:cubicBezTo>
                      <a:pt x="66" y="108"/>
                      <a:pt x="66" y="100"/>
                      <a:pt x="71" y="94"/>
                    </a:cubicBezTo>
                    <a:cubicBezTo>
                      <a:pt x="74" y="89"/>
                      <a:pt x="75" y="87"/>
                      <a:pt x="75" y="87"/>
                    </a:cubicBezTo>
                    <a:cubicBezTo>
                      <a:pt x="75" y="86"/>
                      <a:pt x="75" y="86"/>
                      <a:pt x="75" y="86"/>
                    </a:cubicBezTo>
                    <a:cubicBezTo>
                      <a:pt x="74" y="84"/>
                      <a:pt x="74" y="83"/>
                      <a:pt x="74" y="83"/>
                    </a:cubicBezTo>
                    <a:cubicBezTo>
                      <a:pt x="72" y="82"/>
                      <a:pt x="67" y="83"/>
                      <a:pt x="65" y="84"/>
                    </a:cubicBezTo>
                    <a:cubicBezTo>
                      <a:pt x="63" y="85"/>
                      <a:pt x="61" y="84"/>
                      <a:pt x="60" y="82"/>
                    </a:cubicBezTo>
                    <a:cubicBezTo>
                      <a:pt x="59" y="80"/>
                      <a:pt x="60" y="77"/>
                      <a:pt x="62" y="77"/>
                    </a:cubicBezTo>
                    <a:cubicBezTo>
                      <a:pt x="63" y="76"/>
                      <a:pt x="72" y="73"/>
                      <a:pt x="78" y="76"/>
                    </a:cubicBezTo>
                    <a:cubicBezTo>
                      <a:pt x="80" y="78"/>
                      <a:pt x="82" y="80"/>
                      <a:pt x="83" y="84"/>
                    </a:cubicBezTo>
                    <a:cubicBezTo>
                      <a:pt x="83" y="87"/>
                      <a:pt x="83" y="91"/>
                      <a:pt x="77" y="9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62"/>
              <p:cNvSpPr>
                <a:spLocks/>
              </p:cNvSpPr>
              <p:nvPr/>
            </p:nvSpPr>
            <p:spPr bwMode="auto">
              <a:xfrm>
                <a:off x="3306" y="2932"/>
                <a:ext cx="78" cy="19"/>
              </a:xfrm>
              <a:custGeom>
                <a:avLst/>
                <a:gdLst>
                  <a:gd name="T0" fmla="*/ 4 w 33"/>
                  <a:gd name="T1" fmla="*/ 8 h 8"/>
                  <a:gd name="T2" fmla="*/ 29 w 33"/>
                  <a:gd name="T3" fmla="*/ 8 h 8"/>
                  <a:gd name="T4" fmla="*/ 33 w 33"/>
                  <a:gd name="T5" fmla="*/ 4 h 8"/>
                  <a:gd name="T6" fmla="*/ 29 w 33"/>
                  <a:gd name="T7" fmla="*/ 0 h 8"/>
                  <a:gd name="T8" fmla="*/ 4 w 33"/>
                  <a:gd name="T9" fmla="*/ 0 h 8"/>
                  <a:gd name="T10" fmla="*/ 0 w 33"/>
                  <a:gd name="T11" fmla="*/ 4 h 8"/>
                  <a:gd name="T12" fmla="*/ 4 w 3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8">
                    <a:moveTo>
                      <a:pt x="4" y="8"/>
                    </a:moveTo>
                    <a:cubicBezTo>
                      <a:pt x="29" y="8"/>
                      <a:pt x="29" y="8"/>
                      <a:pt x="29" y="8"/>
                    </a:cubicBezTo>
                    <a:cubicBezTo>
                      <a:pt x="31" y="8"/>
                      <a:pt x="33" y="7"/>
                      <a:pt x="33" y="4"/>
                    </a:cubicBezTo>
                    <a:cubicBezTo>
                      <a:pt x="33" y="2"/>
                      <a:pt x="31" y="0"/>
                      <a:pt x="29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7"/>
                      <a:pt x="1" y="8"/>
                      <a:pt x="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63"/>
              <p:cNvSpPr>
                <a:spLocks/>
              </p:cNvSpPr>
              <p:nvPr/>
            </p:nvSpPr>
            <p:spPr bwMode="auto">
              <a:xfrm>
                <a:off x="3244" y="2961"/>
                <a:ext cx="199" cy="92"/>
              </a:xfrm>
              <a:custGeom>
                <a:avLst/>
                <a:gdLst>
                  <a:gd name="T0" fmla="*/ 1 w 84"/>
                  <a:gd name="T1" fmla="*/ 37 h 39"/>
                  <a:gd name="T2" fmla="*/ 5 w 84"/>
                  <a:gd name="T3" fmla="*/ 39 h 39"/>
                  <a:gd name="T4" fmla="*/ 80 w 84"/>
                  <a:gd name="T5" fmla="*/ 39 h 39"/>
                  <a:gd name="T6" fmla="*/ 80 w 84"/>
                  <a:gd name="T7" fmla="*/ 39 h 39"/>
                  <a:gd name="T8" fmla="*/ 84 w 84"/>
                  <a:gd name="T9" fmla="*/ 35 h 39"/>
                  <a:gd name="T10" fmla="*/ 83 w 84"/>
                  <a:gd name="T11" fmla="*/ 32 h 39"/>
                  <a:gd name="T12" fmla="*/ 69 w 84"/>
                  <a:gd name="T13" fmla="*/ 2 h 39"/>
                  <a:gd name="T14" fmla="*/ 66 w 84"/>
                  <a:gd name="T15" fmla="*/ 0 h 39"/>
                  <a:gd name="T16" fmla="*/ 19 w 84"/>
                  <a:gd name="T17" fmla="*/ 0 h 39"/>
                  <a:gd name="T18" fmla="*/ 15 w 84"/>
                  <a:gd name="T19" fmla="*/ 2 h 39"/>
                  <a:gd name="T20" fmla="*/ 1 w 84"/>
                  <a:gd name="T21" fmla="*/ 33 h 39"/>
                  <a:gd name="T22" fmla="*/ 1 w 84"/>
                  <a:gd name="T23" fmla="*/ 3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39">
                    <a:moveTo>
                      <a:pt x="1" y="37"/>
                    </a:moveTo>
                    <a:cubicBezTo>
                      <a:pt x="2" y="38"/>
                      <a:pt x="3" y="39"/>
                      <a:pt x="5" y="39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82" y="39"/>
                      <a:pt x="84" y="37"/>
                      <a:pt x="84" y="35"/>
                    </a:cubicBezTo>
                    <a:cubicBezTo>
                      <a:pt x="84" y="34"/>
                      <a:pt x="84" y="33"/>
                      <a:pt x="83" y="3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1"/>
                      <a:pt x="67" y="0"/>
                      <a:pt x="6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0"/>
                      <a:pt x="16" y="1"/>
                      <a:pt x="15" y="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4"/>
                      <a:pt x="1" y="36"/>
                      <a:pt x="1" y="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64"/>
              <p:cNvSpPr>
                <a:spLocks noEditPoints="1"/>
              </p:cNvSpPr>
              <p:nvPr/>
            </p:nvSpPr>
            <p:spPr bwMode="auto">
              <a:xfrm>
                <a:off x="7083" y="-55"/>
                <a:ext cx="372" cy="459"/>
              </a:xfrm>
              <a:custGeom>
                <a:avLst/>
                <a:gdLst>
                  <a:gd name="T0" fmla="*/ 148 w 157"/>
                  <a:gd name="T1" fmla="*/ 185 h 194"/>
                  <a:gd name="T2" fmla="*/ 98 w 157"/>
                  <a:gd name="T3" fmla="*/ 136 h 194"/>
                  <a:gd name="T4" fmla="*/ 148 w 157"/>
                  <a:gd name="T5" fmla="*/ 87 h 194"/>
                  <a:gd name="T6" fmla="*/ 157 w 157"/>
                  <a:gd name="T7" fmla="*/ 87 h 194"/>
                  <a:gd name="T8" fmla="*/ 157 w 157"/>
                  <a:gd name="T9" fmla="*/ 39 h 194"/>
                  <a:gd name="T10" fmla="*/ 153 w 157"/>
                  <a:gd name="T11" fmla="*/ 35 h 194"/>
                  <a:gd name="T12" fmla="*/ 147 w 157"/>
                  <a:gd name="T13" fmla="*/ 35 h 194"/>
                  <a:gd name="T14" fmla="*/ 138 w 157"/>
                  <a:gd name="T15" fmla="*/ 20 h 194"/>
                  <a:gd name="T16" fmla="*/ 141 w 157"/>
                  <a:gd name="T17" fmla="*/ 8 h 194"/>
                  <a:gd name="T18" fmla="*/ 146 w 157"/>
                  <a:gd name="T19" fmla="*/ 8 h 194"/>
                  <a:gd name="T20" fmla="*/ 150 w 157"/>
                  <a:gd name="T21" fmla="*/ 4 h 194"/>
                  <a:gd name="T22" fmla="*/ 146 w 157"/>
                  <a:gd name="T23" fmla="*/ 0 h 194"/>
                  <a:gd name="T24" fmla="*/ 20 w 157"/>
                  <a:gd name="T25" fmla="*/ 0 h 194"/>
                  <a:gd name="T26" fmla="*/ 0 w 157"/>
                  <a:gd name="T27" fmla="*/ 19 h 194"/>
                  <a:gd name="T28" fmla="*/ 0 w 157"/>
                  <a:gd name="T29" fmla="*/ 23 h 194"/>
                  <a:gd name="T30" fmla="*/ 0 w 157"/>
                  <a:gd name="T31" fmla="*/ 25 h 194"/>
                  <a:gd name="T32" fmla="*/ 0 w 157"/>
                  <a:gd name="T33" fmla="*/ 27 h 194"/>
                  <a:gd name="T34" fmla="*/ 0 w 157"/>
                  <a:gd name="T35" fmla="*/ 177 h 194"/>
                  <a:gd name="T36" fmla="*/ 0 w 157"/>
                  <a:gd name="T37" fmla="*/ 179 h 194"/>
                  <a:gd name="T38" fmla="*/ 0 w 157"/>
                  <a:gd name="T39" fmla="*/ 179 h 194"/>
                  <a:gd name="T40" fmla="*/ 6 w 157"/>
                  <a:gd name="T41" fmla="*/ 187 h 194"/>
                  <a:gd name="T42" fmla="*/ 7 w 157"/>
                  <a:gd name="T43" fmla="*/ 187 h 194"/>
                  <a:gd name="T44" fmla="*/ 11 w 157"/>
                  <a:gd name="T45" fmla="*/ 190 h 194"/>
                  <a:gd name="T46" fmla="*/ 12 w 157"/>
                  <a:gd name="T47" fmla="*/ 191 h 194"/>
                  <a:gd name="T48" fmla="*/ 12 w 157"/>
                  <a:gd name="T49" fmla="*/ 191 h 194"/>
                  <a:gd name="T50" fmla="*/ 25 w 157"/>
                  <a:gd name="T51" fmla="*/ 194 h 194"/>
                  <a:gd name="T52" fmla="*/ 30 w 157"/>
                  <a:gd name="T53" fmla="*/ 194 h 194"/>
                  <a:gd name="T54" fmla="*/ 153 w 157"/>
                  <a:gd name="T55" fmla="*/ 194 h 194"/>
                  <a:gd name="T56" fmla="*/ 157 w 157"/>
                  <a:gd name="T57" fmla="*/ 190 h 194"/>
                  <a:gd name="T58" fmla="*/ 157 w 157"/>
                  <a:gd name="T59" fmla="*/ 184 h 194"/>
                  <a:gd name="T60" fmla="*/ 148 w 157"/>
                  <a:gd name="T61" fmla="*/ 185 h 194"/>
                  <a:gd name="T62" fmla="*/ 20 w 157"/>
                  <a:gd name="T63" fmla="*/ 35 h 194"/>
                  <a:gd name="T64" fmla="*/ 18 w 157"/>
                  <a:gd name="T65" fmla="*/ 34 h 194"/>
                  <a:gd name="T66" fmla="*/ 10 w 157"/>
                  <a:gd name="T67" fmla="*/ 29 h 194"/>
                  <a:gd name="T68" fmla="*/ 8 w 157"/>
                  <a:gd name="T69" fmla="*/ 23 h 194"/>
                  <a:gd name="T70" fmla="*/ 8 w 157"/>
                  <a:gd name="T71" fmla="*/ 19 h 194"/>
                  <a:gd name="T72" fmla="*/ 20 w 157"/>
                  <a:gd name="T73" fmla="*/ 8 h 194"/>
                  <a:gd name="T74" fmla="*/ 132 w 157"/>
                  <a:gd name="T75" fmla="*/ 8 h 194"/>
                  <a:gd name="T76" fmla="*/ 130 w 157"/>
                  <a:gd name="T77" fmla="*/ 21 h 194"/>
                  <a:gd name="T78" fmla="*/ 136 w 157"/>
                  <a:gd name="T79" fmla="*/ 35 h 194"/>
                  <a:gd name="T80" fmla="*/ 20 w 157"/>
                  <a:gd name="T81" fmla="*/ 3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7" h="194">
                    <a:moveTo>
                      <a:pt x="148" y="185"/>
                    </a:moveTo>
                    <a:cubicBezTo>
                      <a:pt x="121" y="185"/>
                      <a:pt x="98" y="163"/>
                      <a:pt x="98" y="136"/>
                    </a:cubicBezTo>
                    <a:cubicBezTo>
                      <a:pt x="98" y="109"/>
                      <a:pt x="121" y="87"/>
                      <a:pt x="148" y="87"/>
                    </a:cubicBezTo>
                    <a:cubicBezTo>
                      <a:pt x="151" y="87"/>
                      <a:pt x="154" y="87"/>
                      <a:pt x="157" y="87"/>
                    </a:cubicBezTo>
                    <a:cubicBezTo>
                      <a:pt x="157" y="39"/>
                      <a:pt x="157" y="39"/>
                      <a:pt x="157" y="39"/>
                    </a:cubicBezTo>
                    <a:cubicBezTo>
                      <a:pt x="157" y="36"/>
                      <a:pt x="155" y="35"/>
                      <a:pt x="153" y="35"/>
                    </a:cubicBezTo>
                    <a:cubicBezTo>
                      <a:pt x="147" y="35"/>
                      <a:pt x="147" y="35"/>
                      <a:pt x="147" y="35"/>
                    </a:cubicBezTo>
                    <a:cubicBezTo>
                      <a:pt x="142" y="30"/>
                      <a:pt x="138" y="25"/>
                      <a:pt x="138" y="20"/>
                    </a:cubicBezTo>
                    <a:cubicBezTo>
                      <a:pt x="137" y="15"/>
                      <a:pt x="139" y="10"/>
                      <a:pt x="141" y="8"/>
                    </a:cubicBezTo>
                    <a:cubicBezTo>
                      <a:pt x="146" y="8"/>
                      <a:pt x="146" y="8"/>
                      <a:pt x="146" y="8"/>
                    </a:cubicBezTo>
                    <a:cubicBezTo>
                      <a:pt x="148" y="8"/>
                      <a:pt x="150" y="6"/>
                      <a:pt x="150" y="4"/>
                    </a:cubicBezTo>
                    <a:cubicBezTo>
                      <a:pt x="150" y="2"/>
                      <a:pt x="148" y="0"/>
                      <a:pt x="146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8"/>
                      <a:pt x="0" y="19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0" y="177"/>
                      <a:pt x="0" y="177"/>
                      <a:pt x="0" y="177"/>
                    </a:cubicBezTo>
                    <a:cubicBezTo>
                      <a:pt x="0" y="178"/>
                      <a:pt x="0" y="178"/>
                      <a:pt x="0" y="179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0" y="179"/>
                      <a:pt x="2" y="183"/>
                      <a:pt x="6" y="187"/>
                    </a:cubicBezTo>
                    <a:cubicBezTo>
                      <a:pt x="6" y="187"/>
                      <a:pt x="6" y="187"/>
                      <a:pt x="7" y="187"/>
                    </a:cubicBezTo>
                    <a:cubicBezTo>
                      <a:pt x="8" y="189"/>
                      <a:pt x="9" y="189"/>
                      <a:pt x="11" y="190"/>
                    </a:cubicBezTo>
                    <a:cubicBezTo>
                      <a:pt x="11" y="190"/>
                      <a:pt x="11" y="191"/>
                      <a:pt x="12" y="191"/>
                    </a:cubicBezTo>
                    <a:cubicBezTo>
                      <a:pt x="12" y="191"/>
                      <a:pt x="12" y="191"/>
                      <a:pt x="12" y="191"/>
                    </a:cubicBezTo>
                    <a:cubicBezTo>
                      <a:pt x="15" y="193"/>
                      <a:pt x="20" y="194"/>
                      <a:pt x="25" y="194"/>
                    </a:cubicBezTo>
                    <a:cubicBezTo>
                      <a:pt x="27" y="194"/>
                      <a:pt x="28" y="194"/>
                      <a:pt x="30" y="194"/>
                    </a:cubicBezTo>
                    <a:cubicBezTo>
                      <a:pt x="153" y="194"/>
                      <a:pt x="153" y="194"/>
                      <a:pt x="153" y="194"/>
                    </a:cubicBezTo>
                    <a:cubicBezTo>
                      <a:pt x="155" y="194"/>
                      <a:pt x="157" y="192"/>
                      <a:pt x="157" y="190"/>
                    </a:cubicBezTo>
                    <a:cubicBezTo>
                      <a:pt x="157" y="184"/>
                      <a:pt x="157" y="184"/>
                      <a:pt x="157" y="184"/>
                    </a:cubicBezTo>
                    <a:cubicBezTo>
                      <a:pt x="154" y="185"/>
                      <a:pt x="151" y="185"/>
                      <a:pt x="148" y="185"/>
                    </a:cubicBezTo>
                    <a:close/>
                    <a:moveTo>
                      <a:pt x="20" y="35"/>
                    </a:moveTo>
                    <a:cubicBezTo>
                      <a:pt x="19" y="35"/>
                      <a:pt x="19" y="35"/>
                      <a:pt x="18" y="34"/>
                    </a:cubicBezTo>
                    <a:cubicBezTo>
                      <a:pt x="16" y="34"/>
                      <a:pt x="12" y="33"/>
                      <a:pt x="10" y="29"/>
                    </a:cubicBezTo>
                    <a:cubicBezTo>
                      <a:pt x="9" y="27"/>
                      <a:pt x="8" y="25"/>
                      <a:pt x="8" y="23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3"/>
                      <a:pt x="13" y="8"/>
                      <a:pt x="20" y="8"/>
                    </a:cubicBezTo>
                    <a:cubicBezTo>
                      <a:pt x="132" y="8"/>
                      <a:pt x="132" y="8"/>
                      <a:pt x="132" y="8"/>
                    </a:cubicBezTo>
                    <a:cubicBezTo>
                      <a:pt x="130" y="11"/>
                      <a:pt x="129" y="16"/>
                      <a:pt x="130" y="21"/>
                    </a:cubicBezTo>
                    <a:cubicBezTo>
                      <a:pt x="130" y="26"/>
                      <a:pt x="132" y="30"/>
                      <a:pt x="136" y="35"/>
                    </a:cubicBezTo>
                    <a:lnTo>
                      <a:pt x="2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65"/>
              <p:cNvSpPr>
                <a:spLocks noEditPoints="1"/>
              </p:cNvSpPr>
              <p:nvPr/>
            </p:nvSpPr>
            <p:spPr bwMode="auto">
              <a:xfrm>
                <a:off x="7325" y="160"/>
                <a:ext cx="217" cy="213"/>
              </a:xfrm>
              <a:custGeom>
                <a:avLst/>
                <a:gdLst>
                  <a:gd name="T0" fmla="*/ 46 w 92"/>
                  <a:gd name="T1" fmla="*/ 0 h 90"/>
                  <a:gd name="T2" fmla="*/ 0 w 92"/>
                  <a:gd name="T3" fmla="*/ 45 h 90"/>
                  <a:gd name="T4" fmla="*/ 46 w 92"/>
                  <a:gd name="T5" fmla="*/ 90 h 90"/>
                  <a:gd name="T6" fmla="*/ 92 w 92"/>
                  <a:gd name="T7" fmla="*/ 45 h 90"/>
                  <a:gd name="T8" fmla="*/ 46 w 92"/>
                  <a:gd name="T9" fmla="*/ 0 h 90"/>
                  <a:gd name="T10" fmla="*/ 73 w 92"/>
                  <a:gd name="T11" fmla="*/ 45 h 90"/>
                  <a:gd name="T12" fmla="*/ 58 w 92"/>
                  <a:gd name="T13" fmla="*/ 62 h 90"/>
                  <a:gd name="T14" fmla="*/ 50 w 92"/>
                  <a:gd name="T15" fmla="*/ 58 h 90"/>
                  <a:gd name="T16" fmla="*/ 42 w 92"/>
                  <a:gd name="T17" fmla="*/ 61 h 90"/>
                  <a:gd name="T18" fmla="*/ 41 w 92"/>
                  <a:gd name="T19" fmla="*/ 61 h 90"/>
                  <a:gd name="T20" fmla="*/ 30 w 92"/>
                  <a:gd name="T21" fmla="*/ 50 h 90"/>
                  <a:gd name="T22" fmla="*/ 35 w 92"/>
                  <a:gd name="T23" fmla="*/ 35 h 90"/>
                  <a:gd name="T24" fmla="*/ 52 w 92"/>
                  <a:gd name="T25" fmla="*/ 29 h 90"/>
                  <a:gd name="T26" fmla="*/ 55 w 92"/>
                  <a:gd name="T27" fmla="*/ 29 h 90"/>
                  <a:gd name="T28" fmla="*/ 59 w 92"/>
                  <a:gd name="T29" fmla="*/ 33 h 90"/>
                  <a:gd name="T30" fmla="*/ 56 w 92"/>
                  <a:gd name="T31" fmla="*/ 47 h 90"/>
                  <a:gd name="T32" fmla="*/ 56 w 92"/>
                  <a:gd name="T33" fmla="*/ 50 h 90"/>
                  <a:gd name="T34" fmla="*/ 56 w 92"/>
                  <a:gd name="T35" fmla="*/ 51 h 90"/>
                  <a:gd name="T36" fmla="*/ 59 w 92"/>
                  <a:gd name="T37" fmla="*/ 54 h 90"/>
                  <a:gd name="T38" fmla="*/ 65 w 92"/>
                  <a:gd name="T39" fmla="*/ 44 h 90"/>
                  <a:gd name="T40" fmla="*/ 59 w 92"/>
                  <a:gd name="T41" fmla="*/ 28 h 90"/>
                  <a:gd name="T42" fmla="*/ 40 w 92"/>
                  <a:gd name="T43" fmla="*/ 26 h 90"/>
                  <a:gd name="T44" fmla="*/ 28 w 92"/>
                  <a:gd name="T45" fmla="*/ 55 h 90"/>
                  <a:gd name="T46" fmla="*/ 37 w 92"/>
                  <a:gd name="T47" fmla="*/ 64 h 90"/>
                  <a:gd name="T48" fmla="*/ 54 w 92"/>
                  <a:gd name="T49" fmla="*/ 63 h 90"/>
                  <a:gd name="T50" fmla="*/ 60 w 92"/>
                  <a:gd name="T51" fmla="*/ 65 h 90"/>
                  <a:gd name="T52" fmla="*/ 57 w 92"/>
                  <a:gd name="T53" fmla="*/ 70 h 90"/>
                  <a:gd name="T54" fmla="*/ 44 w 92"/>
                  <a:gd name="T55" fmla="*/ 73 h 90"/>
                  <a:gd name="T56" fmla="*/ 34 w 92"/>
                  <a:gd name="T57" fmla="*/ 71 h 90"/>
                  <a:gd name="T58" fmla="*/ 21 w 92"/>
                  <a:gd name="T59" fmla="*/ 58 h 90"/>
                  <a:gd name="T60" fmla="*/ 36 w 92"/>
                  <a:gd name="T61" fmla="*/ 19 h 90"/>
                  <a:gd name="T62" fmla="*/ 64 w 92"/>
                  <a:gd name="T63" fmla="*/ 22 h 90"/>
                  <a:gd name="T64" fmla="*/ 73 w 92"/>
                  <a:gd name="T65" fmla="*/ 4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0">
                    <a:moveTo>
                      <a:pt x="46" y="0"/>
                    </a:moveTo>
                    <a:cubicBezTo>
                      <a:pt x="21" y="0"/>
                      <a:pt x="0" y="20"/>
                      <a:pt x="0" y="45"/>
                    </a:cubicBezTo>
                    <a:cubicBezTo>
                      <a:pt x="0" y="70"/>
                      <a:pt x="21" y="90"/>
                      <a:pt x="46" y="90"/>
                    </a:cubicBezTo>
                    <a:cubicBezTo>
                      <a:pt x="71" y="90"/>
                      <a:pt x="92" y="70"/>
                      <a:pt x="92" y="45"/>
                    </a:cubicBezTo>
                    <a:cubicBezTo>
                      <a:pt x="92" y="20"/>
                      <a:pt x="71" y="0"/>
                      <a:pt x="46" y="0"/>
                    </a:cubicBezTo>
                    <a:close/>
                    <a:moveTo>
                      <a:pt x="73" y="45"/>
                    </a:moveTo>
                    <a:cubicBezTo>
                      <a:pt x="71" y="58"/>
                      <a:pt x="64" y="62"/>
                      <a:pt x="58" y="62"/>
                    </a:cubicBezTo>
                    <a:cubicBezTo>
                      <a:pt x="55" y="61"/>
                      <a:pt x="52" y="60"/>
                      <a:pt x="50" y="58"/>
                    </a:cubicBezTo>
                    <a:cubicBezTo>
                      <a:pt x="48" y="60"/>
                      <a:pt x="44" y="61"/>
                      <a:pt x="42" y="61"/>
                    </a:cubicBezTo>
                    <a:cubicBezTo>
                      <a:pt x="42" y="61"/>
                      <a:pt x="41" y="61"/>
                      <a:pt x="41" y="61"/>
                    </a:cubicBezTo>
                    <a:cubicBezTo>
                      <a:pt x="35" y="60"/>
                      <a:pt x="30" y="55"/>
                      <a:pt x="30" y="50"/>
                    </a:cubicBezTo>
                    <a:cubicBezTo>
                      <a:pt x="30" y="44"/>
                      <a:pt x="31" y="39"/>
                      <a:pt x="35" y="35"/>
                    </a:cubicBezTo>
                    <a:cubicBezTo>
                      <a:pt x="41" y="29"/>
                      <a:pt x="50" y="29"/>
                      <a:pt x="52" y="29"/>
                    </a:cubicBezTo>
                    <a:cubicBezTo>
                      <a:pt x="53" y="29"/>
                      <a:pt x="54" y="29"/>
                      <a:pt x="55" y="29"/>
                    </a:cubicBezTo>
                    <a:cubicBezTo>
                      <a:pt x="57" y="29"/>
                      <a:pt x="59" y="31"/>
                      <a:pt x="59" y="33"/>
                    </a:cubicBezTo>
                    <a:cubicBezTo>
                      <a:pt x="58" y="35"/>
                      <a:pt x="58" y="44"/>
                      <a:pt x="56" y="47"/>
                    </a:cubicBezTo>
                    <a:cubicBezTo>
                      <a:pt x="56" y="48"/>
                      <a:pt x="56" y="49"/>
                      <a:pt x="56" y="50"/>
                    </a:cubicBezTo>
                    <a:cubicBezTo>
                      <a:pt x="56" y="50"/>
                      <a:pt x="56" y="51"/>
                      <a:pt x="56" y="51"/>
                    </a:cubicBezTo>
                    <a:cubicBezTo>
                      <a:pt x="56" y="52"/>
                      <a:pt x="57" y="53"/>
                      <a:pt x="59" y="54"/>
                    </a:cubicBezTo>
                    <a:cubicBezTo>
                      <a:pt x="62" y="54"/>
                      <a:pt x="64" y="50"/>
                      <a:pt x="65" y="44"/>
                    </a:cubicBezTo>
                    <a:cubicBezTo>
                      <a:pt x="66" y="36"/>
                      <a:pt x="62" y="31"/>
                      <a:pt x="59" y="28"/>
                    </a:cubicBezTo>
                    <a:cubicBezTo>
                      <a:pt x="54" y="24"/>
                      <a:pt x="46" y="23"/>
                      <a:pt x="40" y="26"/>
                    </a:cubicBezTo>
                    <a:cubicBezTo>
                      <a:pt x="28" y="32"/>
                      <a:pt x="24" y="46"/>
                      <a:pt x="28" y="55"/>
                    </a:cubicBezTo>
                    <a:cubicBezTo>
                      <a:pt x="30" y="59"/>
                      <a:pt x="33" y="62"/>
                      <a:pt x="37" y="64"/>
                    </a:cubicBezTo>
                    <a:cubicBezTo>
                      <a:pt x="42" y="66"/>
                      <a:pt x="48" y="66"/>
                      <a:pt x="54" y="63"/>
                    </a:cubicBezTo>
                    <a:cubicBezTo>
                      <a:pt x="56" y="62"/>
                      <a:pt x="59" y="63"/>
                      <a:pt x="60" y="65"/>
                    </a:cubicBezTo>
                    <a:cubicBezTo>
                      <a:pt x="60" y="67"/>
                      <a:pt x="59" y="69"/>
                      <a:pt x="57" y="70"/>
                    </a:cubicBezTo>
                    <a:cubicBezTo>
                      <a:pt x="53" y="72"/>
                      <a:pt x="49" y="73"/>
                      <a:pt x="44" y="73"/>
                    </a:cubicBezTo>
                    <a:cubicBezTo>
                      <a:pt x="41" y="73"/>
                      <a:pt x="38" y="73"/>
                      <a:pt x="34" y="71"/>
                    </a:cubicBezTo>
                    <a:cubicBezTo>
                      <a:pt x="28" y="69"/>
                      <a:pt x="23" y="64"/>
                      <a:pt x="21" y="58"/>
                    </a:cubicBezTo>
                    <a:cubicBezTo>
                      <a:pt x="15" y="45"/>
                      <a:pt x="20" y="26"/>
                      <a:pt x="36" y="19"/>
                    </a:cubicBezTo>
                    <a:cubicBezTo>
                      <a:pt x="45" y="15"/>
                      <a:pt x="56" y="16"/>
                      <a:pt x="64" y="22"/>
                    </a:cubicBezTo>
                    <a:cubicBezTo>
                      <a:pt x="71" y="27"/>
                      <a:pt x="74" y="36"/>
                      <a:pt x="73" y="4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66"/>
              <p:cNvSpPr>
                <a:spLocks/>
              </p:cNvSpPr>
              <p:nvPr/>
            </p:nvSpPr>
            <p:spPr bwMode="auto">
              <a:xfrm>
                <a:off x="7414" y="247"/>
                <a:ext cx="29" cy="38"/>
              </a:xfrm>
              <a:custGeom>
                <a:avLst/>
                <a:gdLst>
                  <a:gd name="T0" fmla="*/ 12 w 12"/>
                  <a:gd name="T1" fmla="*/ 0 h 16"/>
                  <a:gd name="T2" fmla="*/ 2 w 12"/>
                  <a:gd name="T3" fmla="*/ 4 h 16"/>
                  <a:gd name="T4" fmla="*/ 0 w 12"/>
                  <a:gd name="T5" fmla="*/ 12 h 16"/>
                  <a:gd name="T6" fmla="*/ 4 w 12"/>
                  <a:gd name="T7" fmla="*/ 16 h 16"/>
                  <a:gd name="T8" fmla="*/ 11 w 12"/>
                  <a:gd name="T9" fmla="*/ 8 h 16"/>
                  <a:gd name="T10" fmla="*/ 12 w 12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6">
                    <a:moveTo>
                      <a:pt x="12" y="0"/>
                    </a:moveTo>
                    <a:cubicBezTo>
                      <a:pt x="9" y="1"/>
                      <a:pt x="5" y="1"/>
                      <a:pt x="2" y="4"/>
                    </a:cubicBezTo>
                    <a:cubicBezTo>
                      <a:pt x="1" y="6"/>
                      <a:pt x="0" y="8"/>
                      <a:pt x="0" y="12"/>
                    </a:cubicBezTo>
                    <a:cubicBezTo>
                      <a:pt x="0" y="14"/>
                      <a:pt x="2" y="16"/>
                      <a:pt x="4" y="16"/>
                    </a:cubicBezTo>
                    <a:cubicBezTo>
                      <a:pt x="6" y="16"/>
                      <a:pt x="9" y="13"/>
                      <a:pt x="11" y="8"/>
                    </a:cubicBezTo>
                    <a:cubicBezTo>
                      <a:pt x="11" y="7"/>
                      <a:pt x="12" y="4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67"/>
              <p:cNvSpPr>
                <a:spLocks noEditPoints="1"/>
              </p:cNvSpPr>
              <p:nvPr/>
            </p:nvSpPr>
            <p:spPr bwMode="auto">
              <a:xfrm>
                <a:off x="8317" y="160"/>
                <a:ext cx="216" cy="213"/>
              </a:xfrm>
              <a:custGeom>
                <a:avLst/>
                <a:gdLst>
                  <a:gd name="T0" fmla="*/ 46 w 91"/>
                  <a:gd name="T1" fmla="*/ 0 h 90"/>
                  <a:gd name="T2" fmla="*/ 0 w 91"/>
                  <a:gd name="T3" fmla="*/ 45 h 90"/>
                  <a:gd name="T4" fmla="*/ 46 w 91"/>
                  <a:gd name="T5" fmla="*/ 90 h 90"/>
                  <a:gd name="T6" fmla="*/ 91 w 91"/>
                  <a:gd name="T7" fmla="*/ 45 h 90"/>
                  <a:gd name="T8" fmla="*/ 46 w 91"/>
                  <a:gd name="T9" fmla="*/ 0 h 90"/>
                  <a:gd name="T10" fmla="*/ 69 w 91"/>
                  <a:gd name="T11" fmla="*/ 43 h 90"/>
                  <a:gd name="T12" fmla="*/ 65 w 91"/>
                  <a:gd name="T13" fmla="*/ 47 h 90"/>
                  <a:gd name="T14" fmla="*/ 30 w 91"/>
                  <a:gd name="T15" fmla="*/ 47 h 90"/>
                  <a:gd name="T16" fmla="*/ 37 w 91"/>
                  <a:gd name="T17" fmla="*/ 61 h 90"/>
                  <a:gd name="T18" fmla="*/ 49 w 91"/>
                  <a:gd name="T19" fmla="*/ 64 h 90"/>
                  <a:gd name="T20" fmla="*/ 60 w 91"/>
                  <a:gd name="T21" fmla="*/ 59 h 90"/>
                  <a:gd name="T22" fmla="*/ 66 w 91"/>
                  <a:gd name="T23" fmla="*/ 58 h 90"/>
                  <a:gd name="T24" fmla="*/ 66 w 91"/>
                  <a:gd name="T25" fmla="*/ 64 h 90"/>
                  <a:gd name="T26" fmla="*/ 50 w 91"/>
                  <a:gd name="T27" fmla="*/ 72 h 90"/>
                  <a:gd name="T28" fmla="*/ 47 w 91"/>
                  <a:gd name="T29" fmla="*/ 72 h 90"/>
                  <a:gd name="T30" fmla="*/ 31 w 91"/>
                  <a:gd name="T31" fmla="*/ 66 h 90"/>
                  <a:gd name="T32" fmla="*/ 22 w 91"/>
                  <a:gd name="T33" fmla="*/ 46 h 90"/>
                  <a:gd name="T34" fmla="*/ 46 w 91"/>
                  <a:gd name="T35" fmla="*/ 17 h 90"/>
                  <a:gd name="T36" fmla="*/ 62 w 91"/>
                  <a:gd name="T37" fmla="*/ 24 h 90"/>
                  <a:gd name="T38" fmla="*/ 69 w 91"/>
                  <a:gd name="T39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0">
                    <a:moveTo>
                      <a:pt x="46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70"/>
                      <a:pt x="20" y="90"/>
                      <a:pt x="46" y="90"/>
                    </a:cubicBezTo>
                    <a:cubicBezTo>
                      <a:pt x="71" y="90"/>
                      <a:pt x="91" y="70"/>
                      <a:pt x="91" y="45"/>
                    </a:cubicBezTo>
                    <a:cubicBezTo>
                      <a:pt x="91" y="20"/>
                      <a:pt x="71" y="0"/>
                      <a:pt x="46" y="0"/>
                    </a:cubicBezTo>
                    <a:close/>
                    <a:moveTo>
                      <a:pt x="69" y="43"/>
                    </a:moveTo>
                    <a:cubicBezTo>
                      <a:pt x="69" y="45"/>
                      <a:pt x="67" y="47"/>
                      <a:pt x="65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9"/>
                      <a:pt x="32" y="56"/>
                      <a:pt x="37" y="61"/>
                    </a:cubicBezTo>
                    <a:cubicBezTo>
                      <a:pt x="40" y="64"/>
                      <a:pt x="44" y="65"/>
                      <a:pt x="49" y="64"/>
                    </a:cubicBezTo>
                    <a:cubicBezTo>
                      <a:pt x="52" y="64"/>
                      <a:pt x="56" y="63"/>
                      <a:pt x="60" y="59"/>
                    </a:cubicBezTo>
                    <a:cubicBezTo>
                      <a:pt x="61" y="57"/>
                      <a:pt x="64" y="57"/>
                      <a:pt x="66" y="58"/>
                    </a:cubicBezTo>
                    <a:cubicBezTo>
                      <a:pt x="67" y="59"/>
                      <a:pt x="68" y="62"/>
                      <a:pt x="66" y="64"/>
                    </a:cubicBezTo>
                    <a:cubicBezTo>
                      <a:pt x="62" y="69"/>
                      <a:pt x="57" y="72"/>
                      <a:pt x="50" y="72"/>
                    </a:cubicBezTo>
                    <a:cubicBezTo>
                      <a:pt x="49" y="72"/>
                      <a:pt x="48" y="72"/>
                      <a:pt x="47" y="72"/>
                    </a:cubicBezTo>
                    <a:cubicBezTo>
                      <a:pt x="41" y="72"/>
                      <a:pt x="36" y="70"/>
                      <a:pt x="31" y="66"/>
                    </a:cubicBezTo>
                    <a:cubicBezTo>
                      <a:pt x="24" y="59"/>
                      <a:pt x="22" y="49"/>
                      <a:pt x="22" y="46"/>
                    </a:cubicBezTo>
                    <a:cubicBezTo>
                      <a:pt x="22" y="33"/>
                      <a:pt x="29" y="17"/>
                      <a:pt x="46" y="17"/>
                    </a:cubicBezTo>
                    <a:cubicBezTo>
                      <a:pt x="53" y="17"/>
                      <a:pt x="58" y="19"/>
                      <a:pt x="62" y="24"/>
                    </a:cubicBezTo>
                    <a:cubicBezTo>
                      <a:pt x="69" y="31"/>
                      <a:pt x="69" y="42"/>
                      <a:pt x="69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68"/>
              <p:cNvSpPr>
                <a:spLocks/>
              </p:cNvSpPr>
              <p:nvPr/>
            </p:nvSpPr>
            <p:spPr bwMode="auto">
              <a:xfrm>
                <a:off x="8391" y="219"/>
                <a:ext cx="71" cy="33"/>
              </a:xfrm>
              <a:custGeom>
                <a:avLst/>
                <a:gdLst>
                  <a:gd name="T0" fmla="*/ 15 w 30"/>
                  <a:gd name="T1" fmla="*/ 0 h 14"/>
                  <a:gd name="T2" fmla="*/ 0 w 30"/>
                  <a:gd name="T3" fmla="*/ 14 h 14"/>
                  <a:gd name="T4" fmla="*/ 30 w 30"/>
                  <a:gd name="T5" fmla="*/ 14 h 14"/>
                  <a:gd name="T6" fmla="*/ 25 w 30"/>
                  <a:gd name="T7" fmla="*/ 4 h 14"/>
                  <a:gd name="T8" fmla="*/ 15 w 30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4">
                    <a:moveTo>
                      <a:pt x="15" y="0"/>
                    </a:moveTo>
                    <a:cubicBezTo>
                      <a:pt x="5" y="0"/>
                      <a:pt x="1" y="7"/>
                      <a:pt x="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29" y="11"/>
                      <a:pt x="28" y="7"/>
                      <a:pt x="25" y="4"/>
                    </a:cubicBezTo>
                    <a:cubicBezTo>
                      <a:pt x="23" y="2"/>
                      <a:pt x="20" y="0"/>
                      <a:pt x="1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69"/>
              <p:cNvSpPr>
                <a:spLocks/>
              </p:cNvSpPr>
              <p:nvPr/>
            </p:nvSpPr>
            <p:spPr bwMode="auto">
              <a:xfrm>
                <a:off x="4135" y="1014"/>
                <a:ext cx="402" cy="161"/>
              </a:xfrm>
              <a:custGeom>
                <a:avLst/>
                <a:gdLst>
                  <a:gd name="T0" fmla="*/ 85 w 170"/>
                  <a:gd name="T1" fmla="*/ 68 h 68"/>
                  <a:gd name="T2" fmla="*/ 170 w 170"/>
                  <a:gd name="T3" fmla="*/ 2 h 68"/>
                  <a:gd name="T4" fmla="*/ 162 w 170"/>
                  <a:gd name="T5" fmla="*/ 0 h 68"/>
                  <a:gd name="T6" fmla="*/ 8 w 170"/>
                  <a:gd name="T7" fmla="*/ 0 h 68"/>
                  <a:gd name="T8" fmla="*/ 0 w 170"/>
                  <a:gd name="T9" fmla="*/ 2 h 68"/>
                  <a:gd name="T10" fmla="*/ 85 w 170"/>
                  <a:gd name="T1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68">
                    <a:moveTo>
                      <a:pt x="85" y="68"/>
                    </a:moveTo>
                    <a:cubicBezTo>
                      <a:pt x="170" y="2"/>
                      <a:pt x="170" y="2"/>
                      <a:pt x="170" y="2"/>
                    </a:cubicBezTo>
                    <a:cubicBezTo>
                      <a:pt x="167" y="1"/>
                      <a:pt x="165" y="0"/>
                      <a:pt x="16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2" y="1"/>
                      <a:pt x="0" y="2"/>
                    </a:cubicBezTo>
                    <a:lnTo>
                      <a:pt x="85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70"/>
              <p:cNvSpPr>
                <a:spLocks/>
              </p:cNvSpPr>
              <p:nvPr/>
            </p:nvSpPr>
            <p:spPr bwMode="auto">
              <a:xfrm>
                <a:off x="4107" y="1030"/>
                <a:ext cx="192" cy="280"/>
              </a:xfrm>
              <a:custGeom>
                <a:avLst/>
                <a:gdLst>
                  <a:gd name="T0" fmla="*/ 6 w 81"/>
                  <a:gd name="T1" fmla="*/ 117 h 118"/>
                  <a:gd name="T2" fmla="*/ 81 w 81"/>
                  <a:gd name="T3" fmla="*/ 59 h 118"/>
                  <a:gd name="T4" fmla="*/ 6 w 81"/>
                  <a:gd name="T5" fmla="*/ 1 h 118"/>
                  <a:gd name="T6" fmla="*/ 5 w 81"/>
                  <a:gd name="T7" fmla="*/ 0 h 118"/>
                  <a:gd name="T8" fmla="*/ 0 w 81"/>
                  <a:gd name="T9" fmla="*/ 13 h 118"/>
                  <a:gd name="T10" fmla="*/ 0 w 81"/>
                  <a:gd name="T11" fmla="*/ 104 h 118"/>
                  <a:gd name="T12" fmla="*/ 5 w 81"/>
                  <a:gd name="T13" fmla="*/ 118 h 118"/>
                  <a:gd name="T14" fmla="*/ 6 w 81"/>
                  <a:gd name="T15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8">
                    <a:moveTo>
                      <a:pt x="6" y="117"/>
                    </a:moveTo>
                    <a:cubicBezTo>
                      <a:pt x="81" y="59"/>
                      <a:pt x="81" y="59"/>
                      <a:pt x="81" y="59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10"/>
                      <a:pt x="2" y="114"/>
                      <a:pt x="5" y="118"/>
                    </a:cubicBezTo>
                    <a:cubicBezTo>
                      <a:pt x="5" y="118"/>
                      <a:pt x="5" y="117"/>
                      <a:pt x="6" y="1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71"/>
              <p:cNvSpPr>
                <a:spLocks/>
              </p:cNvSpPr>
              <p:nvPr/>
            </p:nvSpPr>
            <p:spPr bwMode="auto">
              <a:xfrm>
                <a:off x="4374" y="1030"/>
                <a:ext cx="192" cy="280"/>
              </a:xfrm>
              <a:custGeom>
                <a:avLst/>
                <a:gdLst>
                  <a:gd name="T0" fmla="*/ 76 w 81"/>
                  <a:gd name="T1" fmla="*/ 0 h 118"/>
                  <a:gd name="T2" fmla="*/ 75 w 81"/>
                  <a:gd name="T3" fmla="*/ 1 h 118"/>
                  <a:gd name="T4" fmla="*/ 0 w 81"/>
                  <a:gd name="T5" fmla="*/ 59 h 118"/>
                  <a:gd name="T6" fmla="*/ 75 w 81"/>
                  <a:gd name="T7" fmla="*/ 117 h 118"/>
                  <a:gd name="T8" fmla="*/ 75 w 81"/>
                  <a:gd name="T9" fmla="*/ 118 h 118"/>
                  <a:gd name="T10" fmla="*/ 81 w 81"/>
                  <a:gd name="T11" fmla="*/ 104 h 118"/>
                  <a:gd name="T12" fmla="*/ 81 w 81"/>
                  <a:gd name="T13" fmla="*/ 13 h 118"/>
                  <a:gd name="T14" fmla="*/ 76 w 81"/>
                  <a:gd name="T15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8">
                    <a:moveTo>
                      <a:pt x="76" y="0"/>
                    </a:moveTo>
                    <a:cubicBezTo>
                      <a:pt x="75" y="0"/>
                      <a:pt x="75" y="1"/>
                      <a:pt x="75" y="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75" y="117"/>
                      <a:pt x="75" y="117"/>
                      <a:pt x="75" y="117"/>
                    </a:cubicBezTo>
                    <a:cubicBezTo>
                      <a:pt x="75" y="117"/>
                      <a:pt x="75" y="118"/>
                      <a:pt x="75" y="118"/>
                    </a:cubicBezTo>
                    <a:cubicBezTo>
                      <a:pt x="79" y="114"/>
                      <a:pt x="81" y="110"/>
                      <a:pt x="81" y="104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8"/>
                      <a:pt x="79" y="4"/>
                      <a:pt x="7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72"/>
              <p:cNvSpPr>
                <a:spLocks/>
              </p:cNvSpPr>
              <p:nvPr/>
            </p:nvSpPr>
            <p:spPr bwMode="auto">
              <a:xfrm>
                <a:off x="4135" y="1182"/>
                <a:ext cx="400" cy="142"/>
              </a:xfrm>
              <a:custGeom>
                <a:avLst/>
                <a:gdLst>
                  <a:gd name="T0" fmla="*/ 94 w 169"/>
                  <a:gd name="T1" fmla="*/ 0 h 60"/>
                  <a:gd name="T2" fmla="*/ 87 w 169"/>
                  <a:gd name="T3" fmla="*/ 5 h 60"/>
                  <a:gd name="T4" fmla="*/ 85 w 169"/>
                  <a:gd name="T5" fmla="*/ 6 h 60"/>
                  <a:gd name="T6" fmla="*/ 82 w 169"/>
                  <a:gd name="T7" fmla="*/ 5 h 60"/>
                  <a:gd name="T8" fmla="*/ 76 w 169"/>
                  <a:gd name="T9" fmla="*/ 0 h 60"/>
                  <a:gd name="T10" fmla="*/ 0 w 169"/>
                  <a:gd name="T11" fmla="*/ 59 h 60"/>
                  <a:gd name="T12" fmla="*/ 8 w 169"/>
                  <a:gd name="T13" fmla="*/ 60 h 60"/>
                  <a:gd name="T14" fmla="*/ 162 w 169"/>
                  <a:gd name="T15" fmla="*/ 60 h 60"/>
                  <a:gd name="T16" fmla="*/ 169 w 169"/>
                  <a:gd name="T17" fmla="*/ 59 h 60"/>
                  <a:gd name="T18" fmla="*/ 94 w 169"/>
                  <a:gd name="T1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9" h="60">
                    <a:moveTo>
                      <a:pt x="94" y="0"/>
                    </a:moveTo>
                    <a:cubicBezTo>
                      <a:pt x="87" y="5"/>
                      <a:pt x="87" y="5"/>
                      <a:pt x="87" y="5"/>
                    </a:cubicBezTo>
                    <a:cubicBezTo>
                      <a:pt x="87" y="6"/>
                      <a:pt x="86" y="6"/>
                      <a:pt x="85" y="6"/>
                    </a:cubicBezTo>
                    <a:cubicBezTo>
                      <a:pt x="84" y="6"/>
                      <a:pt x="83" y="6"/>
                      <a:pt x="82" y="5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3" y="60"/>
                      <a:pt x="5" y="60"/>
                      <a:pt x="8" y="60"/>
                    </a:cubicBezTo>
                    <a:cubicBezTo>
                      <a:pt x="162" y="60"/>
                      <a:pt x="162" y="60"/>
                      <a:pt x="162" y="60"/>
                    </a:cubicBezTo>
                    <a:cubicBezTo>
                      <a:pt x="164" y="60"/>
                      <a:pt x="167" y="60"/>
                      <a:pt x="169" y="59"/>
                    </a:cubicBez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73"/>
              <p:cNvSpPr>
                <a:spLocks/>
              </p:cNvSpPr>
              <p:nvPr/>
            </p:nvSpPr>
            <p:spPr bwMode="auto">
              <a:xfrm>
                <a:off x="1339" y="1929"/>
                <a:ext cx="108" cy="83"/>
              </a:xfrm>
              <a:custGeom>
                <a:avLst/>
                <a:gdLst>
                  <a:gd name="T0" fmla="*/ 46 w 46"/>
                  <a:gd name="T1" fmla="*/ 18 h 35"/>
                  <a:gd name="T2" fmla="*/ 40 w 46"/>
                  <a:gd name="T3" fmla="*/ 5 h 35"/>
                  <a:gd name="T4" fmla="*/ 28 w 46"/>
                  <a:gd name="T5" fmla="*/ 0 h 35"/>
                  <a:gd name="T6" fmla="*/ 15 w 46"/>
                  <a:gd name="T7" fmla="*/ 6 h 35"/>
                  <a:gd name="T8" fmla="*/ 0 w 46"/>
                  <a:gd name="T9" fmla="*/ 20 h 35"/>
                  <a:gd name="T10" fmla="*/ 12 w 46"/>
                  <a:gd name="T11" fmla="*/ 20 h 35"/>
                  <a:gd name="T12" fmla="*/ 20 w 46"/>
                  <a:gd name="T13" fmla="*/ 11 h 35"/>
                  <a:gd name="T14" fmla="*/ 28 w 46"/>
                  <a:gd name="T15" fmla="*/ 8 h 35"/>
                  <a:gd name="T16" fmla="*/ 35 w 46"/>
                  <a:gd name="T17" fmla="*/ 11 h 35"/>
                  <a:gd name="T18" fmla="*/ 38 w 46"/>
                  <a:gd name="T19" fmla="*/ 18 h 35"/>
                  <a:gd name="T20" fmla="*/ 35 w 46"/>
                  <a:gd name="T21" fmla="*/ 25 h 35"/>
                  <a:gd name="T22" fmla="*/ 33 w 46"/>
                  <a:gd name="T23" fmla="*/ 26 h 35"/>
                  <a:gd name="T24" fmla="*/ 36 w 46"/>
                  <a:gd name="T25" fmla="*/ 35 h 35"/>
                  <a:gd name="T26" fmla="*/ 40 w 46"/>
                  <a:gd name="T27" fmla="*/ 31 h 35"/>
                  <a:gd name="T28" fmla="*/ 46 w 46"/>
                  <a:gd name="T2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" h="35">
                    <a:moveTo>
                      <a:pt x="46" y="18"/>
                    </a:moveTo>
                    <a:cubicBezTo>
                      <a:pt x="46" y="13"/>
                      <a:pt x="44" y="9"/>
                      <a:pt x="40" y="5"/>
                    </a:cubicBezTo>
                    <a:cubicBezTo>
                      <a:pt x="37" y="2"/>
                      <a:pt x="33" y="0"/>
                      <a:pt x="28" y="0"/>
                    </a:cubicBezTo>
                    <a:cubicBezTo>
                      <a:pt x="23" y="0"/>
                      <a:pt x="18" y="2"/>
                      <a:pt x="15" y="6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2" y="9"/>
                      <a:pt x="25" y="8"/>
                      <a:pt x="28" y="8"/>
                    </a:cubicBezTo>
                    <a:cubicBezTo>
                      <a:pt x="31" y="8"/>
                      <a:pt x="33" y="9"/>
                      <a:pt x="35" y="11"/>
                    </a:cubicBezTo>
                    <a:cubicBezTo>
                      <a:pt x="37" y="13"/>
                      <a:pt x="38" y="15"/>
                      <a:pt x="38" y="18"/>
                    </a:cubicBezTo>
                    <a:cubicBezTo>
                      <a:pt x="38" y="21"/>
                      <a:pt x="37" y="23"/>
                      <a:pt x="35" y="25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5" y="29"/>
                      <a:pt x="36" y="32"/>
                      <a:pt x="36" y="35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4" y="27"/>
                      <a:pt x="46" y="23"/>
                      <a:pt x="46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74"/>
              <p:cNvSpPr>
                <a:spLocks noEditPoints="1"/>
              </p:cNvSpPr>
              <p:nvPr/>
            </p:nvSpPr>
            <p:spPr bwMode="auto">
              <a:xfrm>
                <a:off x="1131" y="1977"/>
                <a:ext cx="293" cy="364"/>
              </a:xfrm>
              <a:custGeom>
                <a:avLst/>
                <a:gdLst>
                  <a:gd name="T0" fmla="*/ 124 w 124"/>
                  <a:gd name="T1" fmla="*/ 15 h 154"/>
                  <a:gd name="T2" fmla="*/ 108 w 124"/>
                  <a:gd name="T3" fmla="*/ 30 h 154"/>
                  <a:gd name="T4" fmla="*/ 95 w 124"/>
                  <a:gd name="T5" fmla="*/ 35 h 154"/>
                  <a:gd name="T6" fmla="*/ 82 w 124"/>
                  <a:gd name="T7" fmla="*/ 30 h 154"/>
                  <a:gd name="T8" fmla="*/ 77 w 124"/>
                  <a:gd name="T9" fmla="*/ 18 h 154"/>
                  <a:gd name="T10" fmla="*/ 83 w 124"/>
                  <a:gd name="T11" fmla="*/ 5 h 154"/>
                  <a:gd name="T12" fmla="*/ 88 w 124"/>
                  <a:gd name="T13" fmla="*/ 0 h 154"/>
                  <a:gd name="T14" fmla="*/ 16 w 124"/>
                  <a:gd name="T15" fmla="*/ 0 h 154"/>
                  <a:gd name="T16" fmla="*/ 0 w 124"/>
                  <a:gd name="T17" fmla="*/ 15 h 154"/>
                  <a:gd name="T18" fmla="*/ 0 w 124"/>
                  <a:gd name="T19" fmla="*/ 139 h 154"/>
                  <a:gd name="T20" fmla="*/ 16 w 124"/>
                  <a:gd name="T21" fmla="*/ 154 h 154"/>
                  <a:gd name="T22" fmla="*/ 58 w 124"/>
                  <a:gd name="T23" fmla="*/ 154 h 154"/>
                  <a:gd name="T24" fmla="*/ 108 w 124"/>
                  <a:gd name="T25" fmla="*/ 154 h 154"/>
                  <a:gd name="T26" fmla="*/ 124 w 124"/>
                  <a:gd name="T27" fmla="*/ 139 h 154"/>
                  <a:gd name="T28" fmla="*/ 124 w 124"/>
                  <a:gd name="T29" fmla="*/ 20 h 154"/>
                  <a:gd name="T30" fmla="*/ 124 w 124"/>
                  <a:gd name="T31" fmla="*/ 15 h 154"/>
                  <a:gd name="T32" fmla="*/ 124 w 124"/>
                  <a:gd name="T33" fmla="*/ 15 h 154"/>
                  <a:gd name="T34" fmla="*/ 28 w 124"/>
                  <a:gd name="T35" fmla="*/ 51 h 154"/>
                  <a:gd name="T36" fmla="*/ 98 w 124"/>
                  <a:gd name="T37" fmla="*/ 51 h 154"/>
                  <a:gd name="T38" fmla="*/ 102 w 124"/>
                  <a:gd name="T39" fmla="*/ 55 h 154"/>
                  <a:gd name="T40" fmla="*/ 98 w 124"/>
                  <a:gd name="T41" fmla="*/ 59 h 154"/>
                  <a:gd name="T42" fmla="*/ 28 w 124"/>
                  <a:gd name="T43" fmla="*/ 59 h 154"/>
                  <a:gd name="T44" fmla="*/ 24 w 124"/>
                  <a:gd name="T45" fmla="*/ 55 h 154"/>
                  <a:gd name="T46" fmla="*/ 28 w 124"/>
                  <a:gd name="T47" fmla="*/ 51 h 154"/>
                  <a:gd name="T48" fmla="*/ 28 w 124"/>
                  <a:gd name="T49" fmla="*/ 80 h 154"/>
                  <a:gd name="T50" fmla="*/ 98 w 124"/>
                  <a:gd name="T51" fmla="*/ 80 h 154"/>
                  <a:gd name="T52" fmla="*/ 102 w 124"/>
                  <a:gd name="T53" fmla="*/ 84 h 154"/>
                  <a:gd name="T54" fmla="*/ 98 w 124"/>
                  <a:gd name="T55" fmla="*/ 88 h 154"/>
                  <a:gd name="T56" fmla="*/ 28 w 124"/>
                  <a:gd name="T57" fmla="*/ 88 h 154"/>
                  <a:gd name="T58" fmla="*/ 24 w 124"/>
                  <a:gd name="T59" fmla="*/ 84 h 154"/>
                  <a:gd name="T60" fmla="*/ 28 w 124"/>
                  <a:gd name="T61" fmla="*/ 80 h 154"/>
                  <a:gd name="T62" fmla="*/ 28 w 124"/>
                  <a:gd name="T63" fmla="*/ 118 h 154"/>
                  <a:gd name="T64" fmla="*/ 24 w 124"/>
                  <a:gd name="T65" fmla="*/ 114 h 154"/>
                  <a:gd name="T66" fmla="*/ 28 w 124"/>
                  <a:gd name="T67" fmla="*/ 110 h 154"/>
                  <a:gd name="T68" fmla="*/ 98 w 124"/>
                  <a:gd name="T69" fmla="*/ 110 h 154"/>
                  <a:gd name="T70" fmla="*/ 102 w 124"/>
                  <a:gd name="T71" fmla="*/ 114 h 154"/>
                  <a:gd name="T72" fmla="*/ 98 w 124"/>
                  <a:gd name="T73" fmla="*/ 118 h 154"/>
                  <a:gd name="T74" fmla="*/ 28 w 124"/>
                  <a:gd name="T75" fmla="*/ 11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4" h="154">
                    <a:moveTo>
                      <a:pt x="124" y="15"/>
                    </a:moveTo>
                    <a:cubicBezTo>
                      <a:pt x="108" y="30"/>
                      <a:pt x="108" y="30"/>
                      <a:pt x="108" y="30"/>
                    </a:cubicBezTo>
                    <a:cubicBezTo>
                      <a:pt x="105" y="33"/>
                      <a:pt x="100" y="35"/>
                      <a:pt x="95" y="35"/>
                    </a:cubicBezTo>
                    <a:cubicBezTo>
                      <a:pt x="90" y="35"/>
                      <a:pt x="86" y="33"/>
                      <a:pt x="82" y="30"/>
                    </a:cubicBezTo>
                    <a:cubicBezTo>
                      <a:pt x="79" y="27"/>
                      <a:pt x="77" y="22"/>
                      <a:pt x="77" y="18"/>
                    </a:cubicBezTo>
                    <a:cubicBezTo>
                      <a:pt x="77" y="13"/>
                      <a:pt x="79" y="8"/>
                      <a:pt x="83" y="5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0" y="148"/>
                      <a:pt x="7" y="154"/>
                      <a:pt x="16" y="154"/>
                    </a:cubicBezTo>
                    <a:cubicBezTo>
                      <a:pt x="58" y="154"/>
                      <a:pt x="58" y="154"/>
                      <a:pt x="58" y="154"/>
                    </a:cubicBezTo>
                    <a:cubicBezTo>
                      <a:pt x="108" y="154"/>
                      <a:pt x="108" y="154"/>
                      <a:pt x="108" y="154"/>
                    </a:cubicBezTo>
                    <a:cubicBezTo>
                      <a:pt x="117" y="154"/>
                      <a:pt x="124" y="148"/>
                      <a:pt x="124" y="139"/>
                    </a:cubicBezTo>
                    <a:cubicBezTo>
                      <a:pt x="124" y="20"/>
                      <a:pt x="124" y="20"/>
                      <a:pt x="124" y="20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4" y="15"/>
                      <a:pt x="124" y="15"/>
                      <a:pt x="124" y="15"/>
                    </a:cubicBezTo>
                    <a:close/>
                    <a:moveTo>
                      <a:pt x="28" y="51"/>
                    </a:moveTo>
                    <a:cubicBezTo>
                      <a:pt x="98" y="51"/>
                      <a:pt x="98" y="51"/>
                      <a:pt x="98" y="51"/>
                    </a:cubicBezTo>
                    <a:cubicBezTo>
                      <a:pt x="100" y="51"/>
                      <a:pt x="102" y="52"/>
                      <a:pt x="102" y="55"/>
                    </a:cubicBezTo>
                    <a:cubicBezTo>
                      <a:pt x="102" y="57"/>
                      <a:pt x="100" y="59"/>
                      <a:pt x="9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5" y="59"/>
                      <a:pt x="24" y="57"/>
                      <a:pt x="24" y="55"/>
                    </a:cubicBezTo>
                    <a:cubicBezTo>
                      <a:pt x="24" y="52"/>
                      <a:pt x="25" y="51"/>
                      <a:pt x="28" y="51"/>
                    </a:cubicBezTo>
                    <a:close/>
                    <a:moveTo>
                      <a:pt x="28" y="80"/>
                    </a:moveTo>
                    <a:cubicBezTo>
                      <a:pt x="98" y="80"/>
                      <a:pt x="98" y="80"/>
                      <a:pt x="98" y="80"/>
                    </a:cubicBezTo>
                    <a:cubicBezTo>
                      <a:pt x="100" y="80"/>
                      <a:pt x="102" y="82"/>
                      <a:pt x="102" y="84"/>
                    </a:cubicBezTo>
                    <a:cubicBezTo>
                      <a:pt x="102" y="87"/>
                      <a:pt x="100" y="88"/>
                      <a:pt x="98" y="88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25" y="88"/>
                      <a:pt x="24" y="87"/>
                      <a:pt x="24" y="84"/>
                    </a:cubicBezTo>
                    <a:cubicBezTo>
                      <a:pt x="24" y="82"/>
                      <a:pt x="25" y="80"/>
                      <a:pt x="28" y="80"/>
                    </a:cubicBezTo>
                    <a:close/>
                    <a:moveTo>
                      <a:pt x="28" y="118"/>
                    </a:moveTo>
                    <a:cubicBezTo>
                      <a:pt x="25" y="118"/>
                      <a:pt x="24" y="116"/>
                      <a:pt x="24" y="114"/>
                    </a:cubicBezTo>
                    <a:cubicBezTo>
                      <a:pt x="24" y="112"/>
                      <a:pt x="25" y="110"/>
                      <a:pt x="28" y="110"/>
                    </a:cubicBezTo>
                    <a:cubicBezTo>
                      <a:pt x="98" y="110"/>
                      <a:pt x="98" y="110"/>
                      <a:pt x="98" y="110"/>
                    </a:cubicBezTo>
                    <a:cubicBezTo>
                      <a:pt x="100" y="110"/>
                      <a:pt x="102" y="112"/>
                      <a:pt x="102" y="114"/>
                    </a:cubicBezTo>
                    <a:cubicBezTo>
                      <a:pt x="102" y="116"/>
                      <a:pt x="100" y="118"/>
                      <a:pt x="98" y="118"/>
                    </a:cubicBezTo>
                    <a:lnTo>
                      <a:pt x="28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75"/>
              <p:cNvSpPr>
                <a:spLocks/>
              </p:cNvSpPr>
              <p:nvPr/>
            </p:nvSpPr>
            <p:spPr bwMode="auto">
              <a:xfrm>
                <a:off x="1332" y="1977"/>
                <a:ext cx="85" cy="66"/>
              </a:xfrm>
              <a:custGeom>
                <a:avLst/>
                <a:gdLst>
                  <a:gd name="T0" fmla="*/ 0 w 36"/>
                  <a:gd name="T1" fmla="*/ 18 h 28"/>
                  <a:gd name="T2" fmla="*/ 3 w 36"/>
                  <a:gd name="T3" fmla="*/ 24 h 28"/>
                  <a:gd name="T4" fmla="*/ 18 w 36"/>
                  <a:gd name="T5" fmla="*/ 24 h 28"/>
                  <a:gd name="T6" fmla="*/ 36 w 36"/>
                  <a:gd name="T7" fmla="*/ 6 h 28"/>
                  <a:gd name="T8" fmla="*/ 23 w 36"/>
                  <a:gd name="T9" fmla="*/ 0 h 28"/>
                  <a:gd name="T10" fmla="*/ 15 w 36"/>
                  <a:gd name="T11" fmla="*/ 0 h 28"/>
                  <a:gd name="T12" fmla="*/ 3 w 36"/>
                  <a:gd name="T13" fmla="*/ 11 h 28"/>
                  <a:gd name="T14" fmla="*/ 0 w 36"/>
                  <a:gd name="T1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8">
                    <a:moveTo>
                      <a:pt x="0" y="18"/>
                    </a:moveTo>
                    <a:cubicBezTo>
                      <a:pt x="0" y="20"/>
                      <a:pt x="1" y="23"/>
                      <a:pt x="3" y="24"/>
                    </a:cubicBezTo>
                    <a:cubicBezTo>
                      <a:pt x="7" y="28"/>
                      <a:pt x="14" y="28"/>
                      <a:pt x="18" y="24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3" y="2"/>
                      <a:pt x="28" y="0"/>
                      <a:pt x="23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3"/>
                      <a:pt x="0" y="15"/>
                      <a:pt x="0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76"/>
              <p:cNvSpPr>
                <a:spLocks/>
              </p:cNvSpPr>
              <p:nvPr/>
            </p:nvSpPr>
            <p:spPr bwMode="auto">
              <a:xfrm>
                <a:off x="1485" y="2033"/>
                <a:ext cx="85" cy="76"/>
              </a:xfrm>
              <a:custGeom>
                <a:avLst/>
                <a:gdLst>
                  <a:gd name="T0" fmla="*/ 0 w 36"/>
                  <a:gd name="T1" fmla="*/ 21 h 32"/>
                  <a:gd name="T2" fmla="*/ 3 w 36"/>
                  <a:gd name="T3" fmla="*/ 28 h 32"/>
                  <a:gd name="T4" fmla="*/ 18 w 36"/>
                  <a:gd name="T5" fmla="*/ 28 h 32"/>
                  <a:gd name="T6" fmla="*/ 36 w 36"/>
                  <a:gd name="T7" fmla="*/ 10 h 32"/>
                  <a:gd name="T8" fmla="*/ 20 w 36"/>
                  <a:gd name="T9" fmla="*/ 0 h 32"/>
                  <a:gd name="T10" fmla="*/ 18 w 36"/>
                  <a:gd name="T11" fmla="*/ 0 h 32"/>
                  <a:gd name="T12" fmla="*/ 3 w 36"/>
                  <a:gd name="T13" fmla="*/ 14 h 32"/>
                  <a:gd name="T14" fmla="*/ 0 w 36"/>
                  <a:gd name="T15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2">
                    <a:moveTo>
                      <a:pt x="0" y="21"/>
                    </a:moveTo>
                    <a:cubicBezTo>
                      <a:pt x="0" y="24"/>
                      <a:pt x="1" y="26"/>
                      <a:pt x="3" y="28"/>
                    </a:cubicBezTo>
                    <a:cubicBezTo>
                      <a:pt x="7" y="32"/>
                      <a:pt x="14" y="32"/>
                      <a:pt x="18" y="28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4" y="4"/>
                      <a:pt x="28" y="0"/>
                      <a:pt x="2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6"/>
                      <a:pt x="0" y="19"/>
                      <a:pt x="0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77"/>
              <p:cNvSpPr>
                <a:spLocks/>
              </p:cNvSpPr>
              <p:nvPr/>
            </p:nvSpPr>
            <p:spPr bwMode="auto">
              <a:xfrm>
                <a:off x="1500" y="1996"/>
                <a:ext cx="101" cy="87"/>
              </a:xfrm>
              <a:custGeom>
                <a:avLst/>
                <a:gdLst>
                  <a:gd name="T0" fmla="*/ 43 w 43"/>
                  <a:gd name="T1" fmla="*/ 18 h 37"/>
                  <a:gd name="T2" fmla="*/ 37 w 43"/>
                  <a:gd name="T3" fmla="*/ 5 h 37"/>
                  <a:gd name="T4" fmla="*/ 25 w 43"/>
                  <a:gd name="T5" fmla="*/ 0 h 37"/>
                  <a:gd name="T6" fmla="*/ 12 w 43"/>
                  <a:gd name="T7" fmla="*/ 5 h 37"/>
                  <a:gd name="T8" fmla="*/ 0 w 43"/>
                  <a:gd name="T9" fmla="*/ 16 h 37"/>
                  <a:gd name="T10" fmla="*/ 12 w 43"/>
                  <a:gd name="T11" fmla="*/ 16 h 37"/>
                  <a:gd name="T12" fmla="*/ 17 w 43"/>
                  <a:gd name="T13" fmla="*/ 11 h 37"/>
                  <a:gd name="T14" fmla="*/ 25 w 43"/>
                  <a:gd name="T15" fmla="*/ 8 h 37"/>
                  <a:gd name="T16" fmla="*/ 32 w 43"/>
                  <a:gd name="T17" fmla="*/ 11 h 37"/>
                  <a:gd name="T18" fmla="*/ 35 w 43"/>
                  <a:gd name="T19" fmla="*/ 18 h 37"/>
                  <a:gd name="T20" fmla="*/ 32 w 43"/>
                  <a:gd name="T21" fmla="*/ 25 h 37"/>
                  <a:gd name="T22" fmla="*/ 30 w 43"/>
                  <a:gd name="T23" fmla="*/ 26 h 37"/>
                  <a:gd name="T24" fmla="*/ 31 w 43"/>
                  <a:gd name="T25" fmla="*/ 31 h 37"/>
                  <a:gd name="T26" fmla="*/ 31 w 43"/>
                  <a:gd name="T27" fmla="*/ 37 h 37"/>
                  <a:gd name="T28" fmla="*/ 37 w 43"/>
                  <a:gd name="T29" fmla="*/ 30 h 37"/>
                  <a:gd name="T30" fmla="*/ 43 w 43"/>
                  <a:gd name="T3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37">
                    <a:moveTo>
                      <a:pt x="43" y="18"/>
                    </a:moveTo>
                    <a:cubicBezTo>
                      <a:pt x="43" y="13"/>
                      <a:pt x="41" y="8"/>
                      <a:pt x="37" y="5"/>
                    </a:cubicBezTo>
                    <a:cubicBezTo>
                      <a:pt x="34" y="2"/>
                      <a:pt x="29" y="0"/>
                      <a:pt x="25" y="0"/>
                    </a:cubicBezTo>
                    <a:cubicBezTo>
                      <a:pt x="20" y="0"/>
                      <a:pt x="15" y="2"/>
                      <a:pt x="12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9" y="9"/>
                      <a:pt x="22" y="8"/>
                      <a:pt x="25" y="8"/>
                    </a:cubicBezTo>
                    <a:cubicBezTo>
                      <a:pt x="27" y="8"/>
                      <a:pt x="30" y="9"/>
                      <a:pt x="32" y="11"/>
                    </a:cubicBezTo>
                    <a:cubicBezTo>
                      <a:pt x="34" y="13"/>
                      <a:pt x="35" y="15"/>
                      <a:pt x="35" y="18"/>
                    </a:cubicBezTo>
                    <a:cubicBezTo>
                      <a:pt x="35" y="20"/>
                      <a:pt x="34" y="23"/>
                      <a:pt x="32" y="25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8"/>
                      <a:pt x="31" y="29"/>
                      <a:pt x="31" y="31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41" y="27"/>
                      <a:pt x="43" y="22"/>
                      <a:pt x="43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78"/>
              <p:cNvSpPr>
                <a:spLocks noEditPoints="1"/>
              </p:cNvSpPr>
              <p:nvPr/>
            </p:nvSpPr>
            <p:spPr bwMode="auto">
              <a:xfrm>
                <a:off x="1280" y="2033"/>
                <a:ext cx="293" cy="367"/>
              </a:xfrm>
              <a:custGeom>
                <a:avLst/>
                <a:gdLst>
                  <a:gd name="T0" fmla="*/ 110 w 124"/>
                  <a:gd name="T1" fmla="*/ 34 h 155"/>
                  <a:gd name="T2" fmla="*/ 97 w 124"/>
                  <a:gd name="T3" fmla="*/ 39 h 155"/>
                  <a:gd name="T4" fmla="*/ 84 w 124"/>
                  <a:gd name="T5" fmla="*/ 34 h 155"/>
                  <a:gd name="T6" fmla="*/ 79 w 124"/>
                  <a:gd name="T7" fmla="*/ 22 h 155"/>
                  <a:gd name="T8" fmla="*/ 84 w 124"/>
                  <a:gd name="T9" fmla="*/ 9 h 155"/>
                  <a:gd name="T10" fmla="*/ 93 w 124"/>
                  <a:gd name="T11" fmla="*/ 0 h 155"/>
                  <a:gd name="T12" fmla="*/ 66 w 124"/>
                  <a:gd name="T13" fmla="*/ 0 h 155"/>
                  <a:gd name="T14" fmla="*/ 66 w 124"/>
                  <a:gd name="T15" fmla="*/ 120 h 155"/>
                  <a:gd name="T16" fmla="*/ 50 w 124"/>
                  <a:gd name="T17" fmla="*/ 135 h 155"/>
                  <a:gd name="T18" fmla="*/ 0 w 124"/>
                  <a:gd name="T19" fmla="*/ 135 h 155"/>
                  <a:gd name="T20" fmla="*/ 0 w 124"/>
                  <a:gd name="T21" fmla="*/ 140 h 155"/>
                  <a:gd name="T22" fmla="*/ 16 w 124"/>
                  <a:gd name="T23" fmla="*/ 155 h 155"/>
                  <a:gd name="T24" fmla="*/ 107 w 124"/>
                  <a:gd name="T25" fmla="*/ 155 h 155"/>
                  <a:gd name="T26" fmla="*/ 124 w 124"/>
                  <a:gd name="T27" fmla="*/ 140 h 155"/>
                  <a:gd name="T28" fmla="*/ 124 w 124"/>
                  <a:gd name="T29" fmla="*/ 21 h 155"/>
                  <a:gd name="T30" fmla="*/ 110 w 124"/>
                  <a:gd name="T31" fmla="*/ 34 h 155"/>
                  <a:gd name="T32" fmla="*/ 113 w 124"/>
                  <a:gd name="T33" fmla="*/ 135 h 155"/>
                  <a:gd name="T34" fmla="*/ 76 w 124"/>
                  <a:gd name="T35" fmla="*/ 135 h 155"/>
                  <a:gd name="T36" fmla="*/ 72 w 124"/>
                  <a:gd name="T37" fmla="*/ 131 h 155"/>
                  <a:gd name="T38" fmla="*/ 76 w 124"/>
                  <a:gd name="T39" fmla="*/ 127 h 155"/>
                  <a:gd name="T40" fmla="*/ 113 w 124"/>
                  <a:gd name="T41" fmla="*/ 127 h 155"/>
                  <a:gd name="T42" fmla="*/ 117 w 124"/>
                  <a:gd name="T43" fmla="*/ 131 h 155"/>
                  <a:gd name="T44" fmla="*/ 113 w 124"/>
                  <a:gd name="T45" fmla="*/ 135 h 155"/>
                  <a:gd name="T46" fmla="*/ 113 w 124"/>
                  <a:gd name="T47" fmla="*/ 105 h 155"/>
                  <a:gd name="T48" fmla="*/ 89 w 124"/>
                  <a:gd name="T49" fmla="*/ 105 h 155"/>
                  <a:gd name="T50" fmla="*/ 85 w 124"/>
                  <a:gd name="T51" fmla="*/ 101 h 155"/>
                  <a:gd name="T52" fmla="*/ 89 w 124"/>
                  <a:gd name="T53" fmla="*/ 97 h 155"/>
                  <a:gd name="T54" fmla="*/ 113 w 124"/>
                  <a:gd name="T55" fmla="*/ 97 h 155"/>
                  <a:gd name="T56" fmla="*/ 117 w 124"/>
                  <a:gd name="T57" fmla="*/ 101 h 155"/>
                  <a:gd name="T58" fmla="*/ 113 w 124"/>
                  <a:gd name="T59" fmla="*/ 105 h 155"/>
                  <a:gd name="T60" fmla="*/ 113 w 124"/>
                  <a:gd name="T61" fmla="*/ 75 h 155"/>
                  <a:gd name="T62" fmla="*/ 89 w 124"/>
                  <a:gd name="T63" fmla="*/ 75 h 155"/>
                  <a:gd name="T64" fmla="*/ 85 w 124"/>
                  <a:gd name="T65" fmla="*/ 71 h 155"/>
                  <a:gd name="T66" fmla="*/ 89 w 124"/>
                  <a:gd name="T67" fmla="*/ 67 h 155"/>
                  <a:gd name="T68" fmla="*/ 113 w 124"/>
                  <a:gd name="T69" fmla="*/ 67 h 155"/>
                  <a:gd name="T70" fmla="*/ 117 w 124"/>
                  <a:gd name="T71" fmla="*/ 71 h 155"/>
                  <a:gd name="T72" fmla="*/ 113 w 124"/>
                  <a:gd name="T73" fmla="*/ 7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4" h="155">
                    <a:moveTo>
                      <a:pt x="110" y="34"/>
                    </a:moveTo>
                    <a:cubicBezTo>
                      <a:pt x="107" y="37"/>
                      <a:pt x="102" y="39"/>
                      <a:pt x="97" y="39"/>
                    </a:cubicBezTo>
                    <a:cubicBezTo>
                      <a:pt x="92" y="39"/>
                      <a:pt x="88" y="37"/>
                      <a:pt x="84" y="34"/>
                    </a:cubicBezTo>
                    <a:cubicBezTo>
                      <a:pt x="81" y="31"/>
                      <a:pt x="79" y="26"/>
                      <a:pt x="79" y="22"/>
                    </a:cubicBezTo>
                    <a:cubicBezTo>
                      <a:pt x="79" y="17"/>
                      <a:pt x="81" y="12"/>
                      <a:pt x="84" y="9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6" y="128"/>
                      <a:pt x="58" y="135"/>
                      <a:pt x="50" y="135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8"/>
                      <a:pt x="7" y="155"/>
                      <a:pt x="16" y="155"/>
                    </a:cubicBezTo>
                    <a:cubicBezTo>
                      <a:pt x="107" y="155"/>
                      <a:pt x="107" y="155"/>
                      <a:pt x="107" y="155"/>
                    </a:cubicBezTo>
                    <a:cubicBezTo>
                      <a:pt x="116" y="155"/>
                      <a:pt x="124" y="148"/>
                      <a:pt x="124" y="140"/>
                    </a:cubicBezTo>
                    <a:cubicBezTo>
                      <a:pt x="124" y="21"/>
                      <a:pt x="124" y="21"/>
                      <a:pt x="124" y="21"/>
                    </a:cubicBezTo>
                    <a:lnTo>
                      <a:pt x="110" y="34"/>
                    </a:lnTo>
                    <a:close/>
                    <a:moveTo>
                      <a:pt x="113" y="135"/>
                    </a:moveTo>
                    <a:cubicBezTo>
                      <a:pt x="76" y="135"/>
                      <a:pt x="76" y="135"/>
                      <a:pt x="76" y="135"/>
                    </a:cubicBezTo>
                    <a:cubicBezTo>
                      <a:pt x="74" y="135"/>
                      <a:pt x="72" y="133"/>
                      <a:pt x="72" y="131"/>
                    </a:cubicBezTo>
                    <a:cubicBezTo>
                      <a:pt x="72" y="129"/>
                      <a:pt x="74" y="127"/>
                      <a:pt x="76" y="127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5" y="127"/>
                      <a:pt x="117" y="129"/>
                      <a:pt x="117" y="131"/>
                    </a:cubicBezTo>
                    <a:cubicBezTo>
                      <a:pt x="117" y="133"/>
                      <a:pt x="115" y="135"/>
                      <a:pt x="113" y="135"/>
                    </a:cubicBezTo>
                    <a:close/>
                    <a:moveTo>
                      <a:pt x="113" y="105"/>
                    </a:moveTo>
                    <a:cubicBezTo>
                      <a:pt x="89" y="105"/>
                      <a:pt x="89" y="105"/>
                      <a:pt x="89" y="105"/>
                    </a:cubicBezTo>
                    <a:cubicBezTo>
                      <a:pt x="87" y="105"/>
                      <a:pt x="85" y="103"/>
                      <a:pt x="85" y="101"/>
                    </a:cubicBezTo>
                    <a:cubicBezTo>
                      <a:pt x="85" y="99"/>
                      <a:pt x="87" y="97"/>
                      <a:pt x="89" y="97"/>
                    </a:cubicBezTo>
                    <a:cubicBezTo>
                      <a:pt x="113" y="97"/>
                      <a:pt x="113" y="97"/>
                      <a:pt x="113" y="97"/>
                    </a:cubicBezTo>
                    <a:cubicBezTo>
                      <a:pt x="115" y="97"/>
                      <a:pt x="117" y="99"/>
                      <a:pt x="117" y="101"/>
                    </a:cubicBezTo>
                    <a:cubicBezTo>
                      <a:pt x="117" y="103"/>
                      <a:pt x="115" y="105"/>
                      <a:pt x="113" y="105"/>
                    </a:cubicBezTo>
                    <a:close/>
                    <a:moveTo>
                      <a:pt x="113" y="75"/>
                    </a:moveTo>
                    <a:cubicBezTo>
                      <a:pt x="89" y="75"/>
                      <a:pt x="89" y="75"/>
                      <a:pt x="89" y="75"/>
                    </a:cubicBezTo>
                    <a:cubicBezTo>
                      <a:pt x="87" y="75"/>
                      <a:pt x="85" y="73"/>
                      <a:pt x="85" y="71"/>
                    </a:cubicBezTo>
                    <a:cubicBezTo>
                      <a:pt x="85" y="69"/>
                      <a:pt x="87" y="67"/>
                      <a:pt x="89" y="67"/>
                    </a:cubicBezTo>
                    <a:cubicBezTo>
                      <a:pt x="113" y="67"/>
                      <a:pt x="113" y="67"/>
                      <a:pt x="113" y="67"/>
                    </a:cubicBezTo>
                    <a:cubicBezTo>
                      <a:pt x="115" y="67"/>
                      <a:pt x="117" y="69"/>
                      <a:pt x="117" y="71"/>
                    </a:cubicBezTo>
                    <a:cubicBezTo>
                      <a:pt x="117" y="73"/>
                      <a:pt x="115" y="75"/>
                      <a:pt x="113" y="7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79"/>
              <p:cNvSpPr>
                <a:spLocks noEditPoints="1"/>
              </p:cNvSpPr>
              <p:nvPr/>
            </p:nvSpPr>
            <p:spPr bwMode="auto">
              <a:xfrm>
                <a:off x="2124" y="1936"/>
                <a:ext cx="458" cy="464"/>
              </a:xfrm>
              <a:custGeom>
                <a:avLst/>
                <a:gdLst>
                  <a:gd name="T0" fmla="*/ 175 w 194"/>
                  <a:gd name="T1" fmla="*/ 0 h 196"/>
                  <a:gd name="T2" fmla="*/ 18 w 194"/>
                  <a:gd name="T3" fmla="*/ 0 h 196"/>
                  <a:gd name="T4" fmla="*/ 0 w 194"/>
                  <a:gd name="T5" fmla="*/ 19 h 196"/>
                  <a:gd name="T6" fmla="*/ 0 w 194"/>
                  <a:gd name="T7" fmla="*/ 120 h 196"/>
                  <a:gd name="T8" fmla="*/ 18 w 194"/>
                  <a:gd name="T9" fmla="*/ 138 h 196"/>
                  <a:gd name="T10" fmla="*/ 36 w 194"/>
                  <a:gd name="T11" fmla="*/ 138 h 196"/>
                  <a:gd name="T12" fmla="*/ 19 w 194"/>
                  <a:gd name="T13" fmla="*/ 188 h 196"/>
                  <a:gd name="T14" fmla="*/ 22 w 194"/>
                  <a:gd name="T15" fmla="*/ 196 h 196"/>
                  <a:gd name="T16" fmla="*/ 24 w 194"/>
                  <a:gd name="T17" fmla="*/ 196 h 196"/>
                  <a:gd name="T18" fmla="*/ 30 w 194"/>
                  <a:gd name="T19" fmla="*/ 192 h 196"/>
                  <a:gd name="T20" fmla="*/ 37 w 194"/>
                  <a:gd name="T21" fmla="*/ 172 h 196"/>
                  <a:gd name="T22" fmla="*/ 156 w 194"/>
                  <a:gd name="T23" fmla="*/ 172 h 196"/>
                  <a:gd name="T24" fmla="*/ 163 w 194"/>
                  <a:gd name="T25" fmla="*/ 192 h 196"/>
                  <a:gd name="T26" fmla="*/ 169 w 194"/>
                  <a:gd name="T27" fmla="*/ 196 h 196"/>
                  <a:gd name="T28" fmla="*/ 171 w 194"/>
                  <a:gd name="T29" fmla="*/ 196 h 196"/>
                  <a:gd name="T30" fmla="*/ 175 w 194"/>
                  <a:gd name="T31" fmla="*/ 188 h 196"/>
                  <a:gd name="T32" fmla="*/ 157 w 194"/>
                  <a:gd name="T33" fmla="*/ 138 h 196"/>
                  <a:gd name="T34" fmla="*/ 175 w 194"/>
                  <a:gd name="T35" fmla="*/ 138 h 196"/>
                  <a:gd name="T36" fmla="*/ 194 w 194"/>
                  <a:gd name="T37" fmla="*/ 120 h 196"/>
                  <a:gd name="T38" fmla="*/ 194 w 194"/>
                  <a:gd name="T39" fmla="*/ 19 h 196"/>
                  <a:gd name="T40" fmla="*/ 175 w 194"/>
                  <a:gd name="T41" fmla="*/ 0 h 196"/>
                  <a:gd name="T42" fmla="*/ 152 w 194"/>
                  <a:gd name="T43" fmla="*/ 160 h 196"/>
                  <a:gd name="T44" fmla="*/ 41 w 194"/>
                  <a:gd name="T45" fmla="*/ 160 h 196"/>
                  <a:gd name="T46" fmla="*/ 49 w 194"/>
                  <a:gd name="T47" fmla="*/ 138 h 196"/>
                  <a:gd name="T48" fmla="*/ 144 w 194"/>
                  <a:gd name="T49" fmla="*/ 138 h 196"/>
                  <a:gd name="T50" fmla="*/ 152 w 194"/>
                  <a:gd name="T51" fmla="*/ 16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4" h="196">
                    <a:moveTo>
                      <a:pt x="175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30"/>
                      <a:pt x="8" y="138"/>
                      <a:pt x="18" y="138"/>
                    </a:cubicBezTo>
                    <a:cubicBezTo>
                      <a:pt x="36" y="138"/>
                      <a:pt x="36" y="138"/>
                      <a:pt x="36" y="138"/>
                    </a:cubicBezTo>
                    <a:cubicBezTo>
                      <a:pt x="19" y="188"/>
                      <a:pt x="19" y="188"/>
                      <a:pt x="19" y="188"/>
                    </a:cubicBezTo>
                    <a:cubicBezTo>
                      <a:pt x="17" y="191"/>
                      <a:pt x="19" y="195"/>
                      <a:pt x="22" y="196"/>
                    </a:cubicBezTo>
                    <a:cubicBezTo>
                      <a:pt x="23" y="196"/>
                      <a:pt x="24" y="196"/>
                      <a:pt x="24" y="196"/>
                    </a:cubicBezTo>
                    <a:cubicBezTo>
                      <a:pt x="27" y="196"/>
                      <a:pt x="29" y="195"/>
                      <a:pt x="30" y="192"/>
                    </a:cubicBezTo>
                    <a:cubicBezTo>
                      <a:pt x="37" y="172"/>
                      <a:pt x="37" y="172"/>
                      <a:pt x="37" y="172"/>
                    </a:cubicBezTo>
                    <a:cubicBezTo>
                      <a:pt x="156" y="172"/>
                      <a:pt x="156" y="172"/>
                      <a:pt x="156" y="172"/>
                    </a:cubicBezTo>
                    <a:cubicBezTo>
                      <a:pt x="163" y="192"/>
                      <a:pt x="163" y="192"/>
                      <a:pt x="163" y="192"/>
                    </a:cubicBezTo>
                    <a:cubicBezTo>
                      <a:pt x="164" y="195"/>
                      <a:pt x="167" y="196"/>
                      <a:pt x="169" y="196"/>
                    </a:cubicBezTo>
                    <a:cubicBezTo>
                      <a:pt x="170" y="196"/>
                      <a:pt x="170" y="196"/>
                      <a:pt x="171" y="196"/>
                    </a:cubicBezTo>
                    <a:cubicBezTo>
                      <a:pt x="174" y="195"/>
                      <a:pt x="176" y="191"/>
                      <a:pt x="175" y="188"/>
                    </a:cubicBezTo>
                    <a:cubicBezTo>
                      <a:pt x="157" y="138"/>
                      <a:pt x="157" y="138"/>
                      <a:pt x="157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85" y="138"/>
                      <a:pt x="194" y="130"/>
                      <a:pt x="194" y="120"/>
                    </a:cubicBezTo>
                    <a:cubicBezTo>
                      <a:pt x="194" y="19"/>
                      <a:pt x="194" y="19"/>
                      <a:pt x="194" y="19"/>
                    </a:cubicBezTo>
                    <a:cubicBezTo>
                      <a:pt x="194" y="8"/>
                      <a:pt x="185" y="0"/>
                      <a:pt x="175" y="0"/>
                    </a:cubicBezTo>
                    <a:close/>
                    <a:moveTo>
                      <a:pt x="152" y="160"/>
                    </a:moveTo>
                    <a:cubicBezTo>
                      <a:pt x="41" y="160"/>
                      <a:pt x="41" y="160"/>
                      <a:pt x="41" y="160"/>
                    </a:cubicBezTo>
                    <a:cubicBezTo>
                      <a:pt x="49" y="138"/>
                      <a:pt x="49" y="138"/>
                      <a:pt x="49" y="138"/>
                    </a:cubicBezTo>
                    <a:cubicBezTo>
                      <a:pt x="144" y="138"/>
                      <a:pt x="144" y="138"/>
                      <a:pt x="144" y="138"/>
                    </a:cubicBezTo>
                    <a:lnTo>
                      <a:pt x="152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Oval 80"/>
              <p:cNvSpPr>
                <a:spLocks noChangeArrowheads="1"/>
              </p:cNvSpPr>
              <p:nvPr/>
            </p:nvSpPr>
            <p:spPr bwMode="auto">
              <a:xfrm>
                <a:off x="4393" y="2178"/>
                <a:ext cx="173" cy="17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Oval 81"/>
              <p:cNvSpPr>
                <a:spLocks noChangeArrowheads="1"/>
              </p:cNvSpPr>
              <p:nvPr/>
            </p:nvSpPr>
            <p:spPr bwMode="auto">
              <a:xfrm>
                <a:off x="4107" y="2031"/>
                <a:ext cx="116" cy="1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Oval 82"/>
              <p:cNvSpPr>
                <a:spLocks noChangeArrowheads="1"/>
              </p:cNvSpPr>
              <p:nvPr/>
            </p:nvSpPr>
            <p:spPr bwMode="auto">
              <a:xfrm>
                <a:off x="4421" y="1936"/>
                <a:ext cx="116" cy="1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Oval 83"/>
              <p:cNvSpPr>
                <a:spLocks noChangeArrowheads="1"/>
              </p:cNvSpPr>
              <p:nvPr/>
            </p:nvSpPr>
            <p:spPr bwMode="auto">
              <a:xfrm>
                <a:off x="4239" y="2305"/>
                <a:ext cx="93" cy="9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84"/>
              <p:cNvSpPr>
                <a:spLocks/>
              </p:cNvSpPr>
              <p:nvPr/>
            </p:nvSpPr>
            <p:spPr bwMode="auto">
              <a:xfrm>
                <a:off x="4197" y="2000"/>
                <a:ext cx="255" cy="90"/>
              </a:xfrm>
              <a:custGeom>
                <a:avLst/>
                <a:gdLst>
                  <a:gd name="T0" fmla="*/ 7 w 108"/>
                  <a:gd name="T1" fmla="*/ 38 h 38"/>
                  <a:gd name="T2" fmla="*/ 1 w 108"/>
                  <a:gd name="T3" fmla="*/ 33 h 38"/>
                  <a:gd name="T4" fmla="*/ 5 w 108"/>
                  <a:gd name="T5" fmla="*/ 26 h 38"/>
                  <a:gd name="T6" fmla="*/ 100 w 108"/>
                  <a:gd name="T7" fmla="*/ 0 h 38"/>
                  <a:gd name="T8" fmla="*/ 107 w 108"/>
                  <a:gd name="T9" fmla="*/ 5 h 38"/>
                  <a:gd name="T10" fmla="*/ 103 w 108"/>
                  <a:gd name="T11" fmla="*/ 12 h 38"/>
                  <a:gd name="T12" fmla="*/ 8 w 108"/>
                  <a:gd name="T13" fmla="*/ 38 h 38"/>
                  <a:gd name="T14" fmla="*/ 7 w 108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38">
                    <a:moveTo>
                      <a:pt x="7" y="38"/>
                    </a:moveTo>
                    <a:cubicBezTo>
                      <a:pt x="4" y="38"/>
                      <a:pt x="2" y="36"/>
                      <a:pt x="1" y="33"/>
                    </a:cubicBezTo>
                    <a:cubicBezTo>
                      <a:pt x="0" y="30"/>
                      <a:pt x="2" y="27"/>
                      <a:pt x="5" y="26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3" y="0"/>
                      <a:pt x="106" y="1"/>
                      <a:pt x="107" y="5"/>
                    </a:cubicBezTo>
                    <a:cubicBezTo>
                      <a:pt x="108" y="8"/>
                      <a:pt x="106" y="11"/>
                      <a:pt x="103" y="12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7" y="38"/>
                      <a:pt x="7" y="3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85"/>
              <p:cNvSpPr>
                <a:spLocks/>
              </p:cNvSpPr>
              <p:nvPr/>
            </p:nvSpPr>
            <p:spPr bwMode="auto">
              <a:xfrm>
                <a:off x="4202" y="2102"/>
                <a:ext cx="227" cy="140"/>
              </a:xfrm>
              <a:custGeom>
                <a:avLst/>
                <a:gdLst>
                  <a:gd name="T0" fmla="*/ 90 w 96"/>
                  <a:gd name="T1" fmla="*/ 59 h 59"/>
                  <a:gd name="T2" fmla="*/ 87 w 96"/>
                  <a:gd name="T3" fmla="*/ 58 h 59"/>
                  <a:gd name="T4" fmla="*/ 4 w 96"/>
                  <a:gd name="T5" fmla="*/ 12 h 59"/>
                  <a:gd name="T6" fmla="*/ 1 w 96"/>
                  <a:gd name="T7" fmla="*/ 4 h 59"/>
                  <a:gd name="T8" fmla="*/ 10 w 96"/>
                  <a:gd name="T9" fmla="*/ 2 h 59"/>
                  <a:gd name="T10" fmla="*/ 92 w 96"/>
                  <a:gd name="T11" fmla="*/ 47 h 59"/>
                  <a:gd name="T12" fmla="*/ 95 w 96"/>
                  <a:gd name="T13" fmla="*/ 55 h 59"/>
                  <a:gd name="T14" fmla="*/ 90 w 96"/>
                  <a:gd name="T1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59">
                    <a:moveTo>
                      <a:pt x="90" y="59"/>
                    </a:moveTo>
                    <a:cubicBezTo>
                      <a:pt x="89" y="59"/>
                      <a:pt x="88" y="58"/>
                      <a:pt x="87" y="5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" y="11"/>
                      <a:pt x="0" y="7"/>
                      <a:pt x="1" y="4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95" y="49"/>
                      <a:pt x="96" y="53"/>
                      <a:pt x="95" y="55"/>
                    </a:cubicBezTo>
                    <a:cubicBezTo>
                      <a:pt x="94" y="57"/>
                      <a:pt x="92" y="59"/>
                      <a:pt x="90" y="5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86"/>
              <p:cNvSpPr>
                <a:spLocks/>
              </p:cNvSpPr>
              <p:nvPr/>
            </p:nvSpPr>
            <p:spPr bwMode="auto">
              <a:xfrm>
                <a:off x="4301" y="2284"/>
                <a:ext cx="128" cy="62"/>
              </a:xfrm>
              <a:custGeom>
                <a:avLst/>
                <a:gdLst>
                  <a:gd name="T0" fmla="*/ 6 w 54"/>
                  <a:gd name="T1" fmla="*/ 26 h 26"/>
                  <a:gd name="T2" fmla="*/ 1 w 54"/>
                  <a:gd name="T3" fmla="*/ 22 h 26"/>
                  <a:gd name="T4" fmla="*/ 4 w 54"/>
                  <a:gd name="T5" fmla="*/ 14 h 26"/>
                  <a:gd name="T6" fmla="*/ 46 w 54"/>
                  <a:gd name="T7" fmla="*/ 1 h 26"/>
                  <a:gd name="T8" fmla="*/ 53 w 54"/>
                  <a:gd name="T9" fmla="*/ 5 h 26"/>
                  <a:gd name="T10" fmla="*/ 49 w 54"/>
                  <a:gd name="T11" fmla="*/ 12 h 26"/>
                  <a:gd name="T12" fmla="*/ 8 w 54"/>
                  <a:gd name="T13" fmla="*/ 26 h 26"/>
                  <a:gd name="T14" fmla="*/ 6 w 54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6">
                    <a:moveTo>
                      <a:pt x="6" y="26"/>
                    </a:moveTo>
                    <a:cubicBezTo>
                      <a:pt x="4" y="26"/>
                      <a:pt x="1" y="24"/>
                      <a:pt x="1" y="22"/>
                    </a:cubicBezTo>
                    <a:cubicBezTo>
                      <a:pt x="0" y="18"/>
                      <a:pt x="1" y="15"/>
                      <a:pt x="4" y="14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9" y="0"/>
                      <a:pt x="52" y="2"/>
                      <a:pt x="53" y="5"/>
                    </a:cubicBezTo>
                    <a:cubicBezTo>
                      <a:pt x="54" y="8"/>
                      <a:pt x="53" y="11"/>
                      <a:pt x="49" y="12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7" y="26"/>
                      <a:pt x="7" y="26"/>
                      <a:pt x="6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87"/>
              <p:cNvSpPr>
                <a:spLocks/>
              </p:cNvSpPr>
              <p:nvPr/>
            </p:nvSpPr>
            <p:spPr bwMode="auto">
              <a:xfrm>
                <a:off x="3185" y="1936"/>
                <a:ext cx="293" cy="206"/>
              </a:xfrm>
              <a:custGeom>
                <a:avLst/>
                <a:gdLst>
                  <a:gd name="T0" fmla="*/ 67 w 124"/>
                  <a:gd name="T1" fmla="*/ 87 h 87"/>
                  <a:gd name="T2" fmla="*/ 124 w 124"/>
                  <a:gd name="T3" fmla="*/ 18 h 87"/>
                  <a:gd name="T4" fmla="*/ 67 w 124"/>
                  <a:gd name="T5" fmla="*/ 0 h 87"/>
                  <a:gd name="T6" fmla="*/ 0 w 124"/>
                  <a:gd name="T7" fmla="*/ 28 h 87"/>
                  <a:gd name="T8" fmla="*/ 67 w 124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87">
                    <a:moveTo>
                      <a:pt x="67" y="87"/>
                    </a:moveTo>
                    <a:cubicBezTo>
                      <a:pt x="124" y="18"/>
                      <a:pt x="124" y="18"/>
                      <a:pt x="124" y="18"/>
                    </a:cubicBezTo>
                    <a:cubicBezTo>
                      <a:pt x="108" y="7"/>
                      <a:pt x="88" y="0"/>
                      <a:pt x="67" y="0"/>
                    </a:cubicBezTo>
                    <a:cubicBezTo>
                      <a:pt x="41" y="0"/>
                      <a:pt x="17" y="11"/>
                      <a:pt x="0" y="28"/>
                    </a:cubicBezTo>
                    <a:lnTo>
                      <a:pt x="67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88"/>
              <p:cNvSpPr>
                <a:spLocks/>
              </p:cNvSpPr>
              <p:nvPr/>
            </p:nvSpPr>
            <p:spPr bwMode="auto">
              <a:xfrm>
                <a:off x="3114" y="2024"/>
                <a:ext cx="203" cy="213"/>
              </a:xfrm>
              <a:custGeom>
                <a:avLst/>
                <a:gdLst>
                  <a:gd name="T0" fmla="*/ 5 w 86"/>
                  <a:gd name="T1" fmla="*/ 90 h 90"/>
                  <a:gd name="T2" fmla="*/ 86 w 86"/>
                  <a:gd name="T3" fmla="*/ 58 h 90"/>
                  <a:gd name="T4" fmla="*/ 21 w 86"/>
                  <a:gd name="T5" fmla="*/ 0 h 90"/>
                  <a:gd name="T6" fmla="*/ 0 w 86"/>
                  <a:gd name="T7" fmla="*/ 60 h 90"/>
                  <a:gd name="T8" fmla="*/ 5 w 86"/>
                  <a:gd name="T9" fmla="*/ 90 h 90"/>
                  <a:gd name="T10" fmla="*/ 5 w 86"/>
                  <a:gd name="T11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90">
                    <a:moveTo>
                      <a:pt x="5" y="90"/>
                    </a:moveTo>
                    <a:cubicBezTo>
                      <a:pt x="86" y="58"/>
                      <a:pt x="86" y="58"/>
                      <a:pt x="86" y="58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8" y="17"/>
                      <a:pt x="0" y="37"/>
                      <a:pt x="0" y="60"/>
                    </a:cubicBezTo>
                    <a:cubicBezTo>
                      <a:pt x="0" y="70"/>
                      <a:pt x="2" y="80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89"/>
              <p:cNvSpPr>
                <a:spLocks/>
              </p:cNvSpPr>
              <p:nvPr/>
            </p:nvSpPr>
            <p:spPr bwMode="auto">
              <a:xfrm>
                <a:off x="3360" y="1998"/>
                <a:ext cx="213" cy="397"/>
              </a:xfrm>
              <a:custGeom>
                <a:avLst/>
                <a:gdLst>
                  <a:gd name="T0" fmla="*/ 59 w 90"/>
                  <a:gd name="T1" fmla="*/ 0 h 168"/>
                  <a:gd name="T2" fmla="*/ 0 w 90"/>
                  <a:gd name="T3" fmla="*/ 73 h 168"/>
                  <a:gd name="T4" fmla="*/ 0 w 90"/>
                  <a:gd name="T5" fmla="*/ 168 h 168"/>
                  <a:gd name="T6" fmla="*/ 90 w 90"/>
                  <a:gd name="T7" fmla="*/ 71 h 168"/>
                  <a:gd name="T8" fmla="*/ 59 w 90"/>
                  <a:gd name="T9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168">
                    <a:moveTo>
                      <a:pt x="59" y="0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50" y="164"/>
                      <a:pt x="90" y="122"/>
                      <a:pt x="90" y="71"/>
                    </a:cubicBezTo>
                    <a:cubicBezTo>
                      <a:pt x="90" y="43"/>
                      <a:pt x="78" y="18"/>
                      <a:pt x="5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90"/>
              <p:cNvSpPr>
                <a:spLocks/>
              </p:cNvSpPr>
              <p:nvPr/>
            </p:nvSpPr>
            <p:spPr bwMode="auto">
              <a:xfrm>
                <a:off x="3138" y="2187"/>
                <a:ext cx="194" cy="208"/>
              </a:xfrm>
              <a:custGeom>
                <a:avLst/>
                <a:gdLst>
                  <a:gd name="T0" fmla="*/ 82 w 82"/>
                  <a:gd name="T1" fmla="*/ 0 h 88"/>
                  <a:gd name="T2" fmla="*/ 0 w 82"/>
                  <a:gd name="T3" fmla="*/ 33 h 88"/>
                  <a:gd name="T4" fmla="*/ 0 w 82"/>
                  <a:gd name="T5" fmla="*/ 33 h 88"/>
                  <a:gd name="T6" fmla="*/ 82 w 82"/>
                  <a:gd name="T7" fmla="*/ 88 h 88"/>
                  <a:gd name="T8" fmla="*/ 82 w 82"/>
                  <a:gd name="T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88">
                    <a:moveTo>
                      <a:pt x="82" y="0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4" y="64"/>
                      <a:pt x="45" y="86"/>
                      <a:pt x="82" y="88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91"/>
              <p:cNvSpPr>
                <a:spLocks/>
              </p:cNvSpPr>
              <p:nvPr/>
            </p:nvSpPr>
            <p:spPr bwMode="auto">
              <a:xfrm>
                <a:off x="5218" y="1936"/>
                <a:ext cx="220" cy="296"/>
              </a:xfrm>
              <a:custGeom>
                <a:avLst/>
                <a:gdLst>
                  <a:gd name="T0" fmla="*/ 79 w 93"/>
                  <a:gd name="T1" fmla="*/ 0 h 125"/>
                  <a:gd name="T2" fmla="*/ 14 w 93"/>
                  <a:gd name="T3" fmla="*/ 0 h 125"/>
                  <a:gd name="T4" fmla="*/ 0 w 93"/>
                  <a:gd name="T5" fmla="*/ 14 h 125"/>
                  <a:gd name="T6" fmla="*/ 0 w 93"/>
                  <a:gd name="T7" fmla="*/ 110 h 125"/>
                  <a:gd name="T8" fmla="*/ 14 w 93"/>
                  <a:gd name="T9" fmla="*/ 125 h 125"/>
                  <a:gd name="T10" fmla="*/ 79 w 93"/>
                  <a:gd name="T11" fmla="*/ 125 h 125"/>
                  <a:gd name="T12" fmla="*/ 93 w 93"/>
                  <a:gd name="T13" fmla="*/ 110 h 125"/>
                  <a:gd name="T14" fmla="*/ 93 w 93"/>
                  <a:gd name="T15" fmla="*/ 14 h 125"/>
                  <a:gd name="T16" fmla="*/ 79 w 93"/>
                  <a:gd name="T17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125">
                    <a:moveTo>
                      <a:pt x="79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8"/>
                      <a:pt x="6" y="125"/>
                      <a:pt x="14" y="125"/>
                    </a:cubicBezTo>
                    <a:cubicBezTo>
                      <a:pt x="79" y="125"/>
                      <a:pt x="79" y="125"/>
                      <a:pt x="79" y="125"/>
                    </a:cubicBezTo>
                    <a:cubicBezTo>
                      <a:pt x="87" y="125"/>
                      <a:pt x="93" y="118"/>
                      <a:pt x="93" y="1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3" y="7"/>
                      <a:pt x="87" y="0"/>
                      <a:pt x="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92"/>
              <p:cNvSpPr>
                <a:spLocks/>
              </p:cNvSpPr>
              <p:nvPr/>
            </p:nvSpPr>
            <p:spPr bwMode="auto">
              <a:xfrm>
                <a:off x="5138" y="2095"/>
                <a:ext cx="380" cy="300"/>
              </a:xfrm>
              <a:custGeom>
                <a:avLst/>
                <a:gdLst>
                  <a:gd name="T0" fmla="*/ 157 w 161"/>
                  <a:gd name="T1" fmla="*/ 0 h 127"/>
                  <a:gd name="T2" fmla="*/ 140 w 161"/>
                  <a:gd name="T3" fmla="*/ 0 h 127"/>
                  <a:gd name="T4" fmla="*/ 136 w 161"/>
                  <a:gd name="T5" fmla="*/ 4 h 127"/>
                  <a:gd name="T6" fmla="*/ 136 w 161"/>
                  <a:gd name="T7" fmla="*/ 46 h 127"/>
                  <a:gd name="T8" fmla="*/ 120 w 161"/>
                  <a:gd name="T9" fmla="*/ 65 h 127"/>
                  <a:gd name="T10" fmla="*/ 77 w 161"/>
                  <a:gd name="T11" fmla="*/ 65 h 127"/>
                  <a:gd name="T12" fmla="*/ 74 w 161"/>
                  <a:gd name="T13" fmla="*/ 65 h 127"/>
                  <a:gd name="T14" fmla="*/ 41 w 161"/>
                  <a:gd name="T15" fmla="*/ 65 h 127"/>
                  <a:gd name="T16" fmla="*/ 24 w 161"/>
                  <a:gd name="T17" fmla="*/ 47 h 127"/>
                  <a:gd name="T18" fmla="*/ 24 w 161"/>
                  <a:gd name="T19" fmla="*/ 4 h 127"/>
                  <a:gd name="T20" fmla="*/ 20 w 161"/>
                  <a:gd name="T21" fmla="*/ 0 h 127"/>
                  <a:gd name="T22" fmla="*/ 4 w 161"/>
                  <a:gd name="T23" fmla="*/ 0 h 127"/>
                  <a:gd name="T24" fmla="*/ 0 w 161"/>
                  <a:gd name="T25" fmla="*/ 4 h 127"/>
                  <a:gd name="T26" fmla="*/ 4 w 161"/>
                  <a:gd name="T27" fmla="*/ 8 h 127"/>
                  <a:gd name="T28" fmla="*/ 16 w 161"/>
                  <a:gd name="T29" fmla="*/ 8 h 127"/>
                  <a:gd name="T30" fmla="*/ 16 w 161"/>
                  <a:gd name="T31" fmla="*/ 47 h 127"/>
                  <a:gd name="T32" fmla="*/ 41 w 161"/>
                  <a:gd name="T33" fmla="*/ 73 h 127"/>
                  <a:gd name="T34" fmla="*/ 70 w 161"/>
                  <a:gd name="T35" fmla="*/ 73 h 127"/>
                  <a:gd name="T36" fmla="*/ 36 w 161"/>
                  <a:gd name="T37" fmla="*/ 121 h 127"/>
                  <a:gd name="T38" fmla="*/ 37 w 161"/>
                  <a:gd name="T39" fmla="*/ 126 h 127"/>
                  <a:gd name="T40" fmla="*/ 40 w 161"/>
                  <a:gd name="T41" fmla="*/ 127 h 127"/>
                  <a:gd name="T42" fmla="*/ 43 w 161"/>
                  <a:gd name="T43" fmla="*/ 125 h 127"/>
                  <a:gd name="T44" fmla="*/ 76 w 161"/>
                  <a:gd name="T45" fmla="*/ 78 h 127"/>
                  <a:gd name="T46" fmla="*/ 76 w 161"/>
                  <a:gd name="T47" fmla="*/ 123 h 127"/>
                  <a:gd name="T48" fmla="*/ 80 w 161"/>
                  <a:gd name="T49" fmla="*/ 127 h 127"/>
                  <a:gd name="T50" fmla="*/ 84 w 161"/>
                  <a:gd name="T51" fmla="*/ 123 h 127"/>
                  <a:gd name="T52" fmla="*/ 84 w 161"/>
                  <a:gd name="T53" fmla="*/ 78 h 127"/>
                  <a:gd name="T54" fmla="*/ 118 w 161"/>
                  <a:gd name="T55" fmla="*/ 125 h 127"/>
                  <a:gd name="T56" fmla="*/ 121 w 161"/>
                  <a:gd name="T57" fmla="*/ 127 h 127"/>
                  <a:gd name="T58" fmla="*/ 123 w 161"/>
                  <a:gd name="T59" fmla="*/ 126 h 127"/>
                  <a:gd name="T60" fmla="*/ 124 w 161"/>
                  <a:gd name="T61" fmla="*/ 121 h 127"/>
                  <a:gd name="T62" fmla="*/ 91 w 161"/>
                  <a:gd name="T63" fmla="*/ 73 h 127"/>
                  <a:gd name="T64" fmla="*/ 120 w 161"/>
                  <a:gd name="T65" fmla="*/ 73 h 127"/>
                  <a:gd name="T66" fmla="*/ 144 w 161"/>
                  <a:gd name="T67" fmla="*/ 47 h 127"/>
                  <a:gd name="T68" fmla="*/ 144 w 161"/>
                  <a:gd name="T69" fmla="*/ 8 h 127"/>
                  <a:gd name="T70" fmla="*/ 157 w 161"/>
                  <a:gd name="T71" fmla="*/ 8 h 127"/>
                  <a:gd name="T72" fmla="*/ 161 w 161"/>
                  <a:gd name="T73" fmla="*/ 4 h 127"/>
                  <a:gd name="T74" fmla="*/ 157 w 161"/>
                  <a:gd name="T75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1" h="127">
                    <a:moveTo>
                      <a:pt x="157" y="0"/>
                    </a:moveTo>
                    <a:cubicBezTo>
                      <a:pt x="140" y="0"/>
                      <a:pt x="140" y="0"/>
                      <a:pt x="140" y="0"/>
                    </a:cubicBezTo>
                    <a:cubicBezTo>
                      <a:pt x="138" y="0"/>
                      <a:pt x="136" y="2"/>
                      <a:pt x="136" y="4"/>
                    </a:cubicBezTo>
                    <a:cubicBezTo>
                      <a:pt x="136" y="46"/>
                      <a:pt x="136" y="46"/>
                      <a:pt x="136" y="46"/>
                    </a:cubicBezTo>
                    <a:cubicBezTo>
                      <a:pt x="136" y="47"/>
                      <a:pt x="136" y="65"/>
                      <a:pt x="120" y="65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25" y="65"/>
                      <a:pt x="24" y="48"/>
                      <a:pt x="24" y="47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2"/>
                      <a:pt x="23" y="0"/>
                      <a:pt x="2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7" y="56"/>
                      <a:pt x="22" y="73"/>
                      <a:pt x="41" y="73"/>
                    </a:cubicBezTo>
                    <a:cubicBezTo>
                      <a:pt x="70" y="73"/>
                      <a:pt x="70" y="73"/>
                      <a:pt x="70" y="73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5" y="123"/>
                      <a:pt x="35" y="125"/>
                      <a:pt x="37" y="126"/>
                    </a:cubicBezTo>
                    <a:cubicBezTo>
                      <a:pt x="38" y="127"/>
                      <a:pt x="39" y="127"/>
                      <a:pt x="40" y="127"/>
                    </a:cubicBezTo>
                    <a:cubicBezTo>
                      <a:pt x="41" y="127"/>
                      <a:pt x="42" y="126"/>
                      <a:pt x="43" y="125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123"/>
                      <a:pt x="76" y="123"/>
                      <a:pt x="76" y="123"/>
                    </a:cubicBezTo>
                    <a:cubicBezTo>
                      <a:pt x="76" y="125"/>
                      <a:pt x="78" y="127"/>
                      <a:pt x="80" y="127"/>
                    </a:cubicBezTo>
                    <a:cubicBezTo>
                      <a:pt x="83" y="127"/>
                      <a:pt x="84" y="125"/>
                      <a:pt x="84" y="123"/>
                    </a:cubicBezTo>
                    <a:cubicBezTo>
                      <a:pt x="84" y="78"/>
                      <a:pt x="84" y="78"/>
                      <a:pt x="84" y="78"/>
                    </a:cubicBezTo>
                    <a:cubicBezTo>
                      <a:pt x="118" y="125"/>
                      <a:pt x="118" y="125"/>
                      <a:pt x="118" y="125"/>
                    </a:cubicBezTo>
                    <a:cubicBezTo>
                      <a:pt x="119" y="126"/>
                      <a:pt x="120" y="127"/>
                      <a:pt x="121" y="127"/>
                    </a:cubicBezTo>
                    <a:cubicBezTo>
                      <a:pt x="122" y="127"/>
                      <a:pt x="123" y="127"/>
                      <a:pt x="123" y="126"/>
                    </a:cubicBezTo>
                    <a:cubicBezTo>
                      <a:pt x="125" y="125"/>
                      <a:pt x="126" y="123"/>
                      <a:pt x="124" y="121"/>
                    </a:cubicBezTo>
                    <a:cubicBezTo>
                      <a:pt x="91" y="73"/>
                      <a:pt x="91" y="73"/>
                      <a:pt x="91" y="73"/>
                    </a:cubicBezTo>
                    <a:cubicBezTo>
                      <a:pt x="120" y="73"/>
                      <a:pt x="120" y="73"/>
                      <a:pt x="120" y="73"/>
                    </a:cubicBezTo>
                    <a:cubicBezTo>
                      <a:pt x="139" y="73"/>
                      <a:pt x="144" y="56"/>
                      <a:pt x="144" y="47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57" y="8"/>
                      <a:pt x="157" y="8"/>
                      <a:pt x="157" y="8"/>
                    </a:cubicBezTo>
                    <a:cubicBezTo>
                      <a:pt x="159" y="8"/>
                      <a:pt x="161" y="6"/>
                      <a:pt x="161" y="4"/>
                    </a:cubicBezTo>
                    <a:cubicBezTo>
                      <a:pt x="161" y="2"/>
                      <a:pt x="159" y="0"/>
                      <a:pt x="15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93"/>
              <p:cNvSpPr>
                <a:spLocks/>
              </p:cNvSpPr>
              <p:nvPr/>
            </p:nvSpPr>
            <p:spPr bwMode="auto">
              <a:xfrm>
                <a:off x="8185" y="2064"/>
                <a:ext cx="248" cy="189"/>
              </a:xfrm>
              <a:custGeom>
                <a:avLst/>
                <a:gdLst>
                  <a:gd name="T0" fmla="*/ 103 w 105"/>
                  <a:gd name="T1" fmla="*/ 1 h 80"/>
                  <a:gd name="T2" fmla="*/ 99 w 105"/>
                  <a:gd name="T3" fmla="*/ 0 h 80"/>
                  <a:gd name="T4" fmla="*/ 52 w 105"/>
                  <a:gd name="T5" fmla="*/ 14 h 80"/>
                  <a:gd name="T6" fmla="*/ 8 w 105"/>
                  <a:gd name="T7" fmla="*/ 1 h 80"/>
                  <a:gd name="T8" fmla="*/ 5 w 105"/>
                  <a:gd name="T9" fmla="*/ 1 h 80"/>
                  <a:gd name="T10" fmla="*/ 0 w 105"/>
                  <a:gd name="T11" fmla="*/ 5 h 80"/>
                  <a:gd name="T12" fmla="*/ 0 w 105"/>
                  <a:gd name="T13" fmla="*/ 41 h 80"/>
                  <a:gd name="T14" fmla="*/ 37 w 105"/>
                  <a:gd name="T15" fmla="*/ 41 h 80"/>
                  <a:gd name="T16" fmla="*/ 45 w 105"/>
                  <a:gd name="T17" fmla="*/ 49 h 80"/>
                  <a:gd name="T18" fmla="*/ 45 w 105"/>
                  <a:gd name="T19" fmla="*/ 66 h 80"/>
                  <a:gd name="T20" fmla="*/ 54 w 105"/>
                  <a:gd name="T21" fmla="*/ 68 h 80"/>
                  <a:gd name="T22" fmla="*/ 99 w 105"/>
                  <a:gd name="T23" fmla="*/ 79 h 80"/>
                  <a:gd name="T24" fmla="*/ 101 w 105"/>
                  <a:gd name="T25" fmla="*/ 80 h 80"/>
                  <a:gd name="T26" fmla="*/ 103 w 105"/>
                  <a:gd name="T27" fmla="*/ 79 h 80"/>
                  <a:gd name="T28" fmla="*/ 105 w 105"/>
                  <a:gd name="T29" fmla="*/ 76 h 80"/>
                  <a:gd name="T30" fmla="*/ 105 w 105"/>
                  <a:gd name="T31" fmla="*/ 4 h 80"/>
                  <a:gd name="T32" fmla="*/ 103 w 105"/>
                  <a:gd name="T33" fmla="*/ 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5" h="80">
                    <a:moveTo>
                      <a:pt x="103" y="1"/>
                    </a:moveTo>
                    <a:cubicBezTo>
                      <a:pt x="102" y="0"/>
                      <a:pt x="101" y="0"/>
                      <a:pt x="99" y="0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2" y="1"/>
                      <a:pt x="0" y="3"/>
                      <a:pt x="0" y="5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41" y="41"/>
                      <a:pt x="45" y="45"/>
                      <a:pt x="45" y="49"/>
                    </a:cubicBezTo>
                    <a:cubicBezTo>
                      <a:pt x="45" y="66"/>
                      <a:pt x="45" y="66"/>
                      <a:pt x="45" y="66"/>
                    </a:cubicBezTo>
                    <a:cubicBezTo>
                      <a:pt x="47" y="67"/>
                      <a:pt x="50" y="68"/>
                      <a:pt x="54" y="68"/>
                    </a:cubicBezTo>
                    <a:cubicBezTo>
                      <a:pt x="67" y="68"/>
                      <a:pt x="83" y="71"/>
                      <a:pt x="99" y="79"/>
                    </a:cubicBezTo>
                    <a:cubicBezTo>
                      <a:pt x="99" y="79"/>
                      <a:pt x="100" y="80"/>
                      <a:pt x="101" y="80"/>
                    </a:cubicBezTo>
                    <a:cubicBezTo>
                      <a:pt x="101" y="80"/>
                      <a:pt x="102" y="79"/>
                      <a:pt x="103" y="79"/>
                    </a:cubicBezTo>
                    <a:cubicBezTo>
                      <a:pt x="104" y="78"/>
                      <a:pt x="105" y="77"/>
                      <a:pt x="105" y="76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3"/>
                      <a:pt x="104" y="1"/>
                      <a:pt x="10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94"/>
              <p:cNvSpPr>
                <a:spLocks noEditPoints="1"/>
              </p:cNvSpPr>
              <p:nvPr/>
            </p:nvSpPr>
            <p:spPr bwMode="auto">
              <a:xfrm>
                <a:off x="8074" y="2161"/>
                <a:ext cx="217" cy="215"/>
              </a:xfrm>
              <a:custGeom>
                <a:avLst/>
                <a:gdLst>
                  <a:gd name="T0" fmla="*/ 84 w 92"/>
                  <a:gd name="T1" fmla="*/ 0 h 91"/>
                  <a:gd name="T2" fmla="*/ 75 w 92"/>
                  <a:gd name="T3" fmla="*/ 0 h 91"/>
                  <a:gd name="T4" fmla="*/ 75 w 92"/>
                  <a:gd name="T5" fmla="*/ 27 h 91"/>
                  <a:gd name="T6" fmla="*/ 17 w 92"/>
                  <a:gd name="T7" fmla="*/ 27 h 91"/>
                  <a:gd name="T8" fmla="*/ 17 w 92"/>
                  <a:gd name="T9" fmla="*/ 0 h 91"/>
                  <a:gd name="T10" fmla="*/ 8 w 92"/>
                  <a:gd name="T11" fmla="*/ 0 h 91"/>
                  <a:gd name="T12" fmla="*/ 0 w 92"/>
                  <a:gd name="T13" fmla="*/ 8 h 91"/>
                  <a:gd name="T14" fmla="*/ 0 w 92"/>
                  <a:gd name="T15" fmla="*/ 83 h 91"/>
                  <a:gd name="T16" fmla="*/ 8 w 92"/>
                  <a:gd name="T17" fmla="*/ 91 h 91"/>
                  <a:gd name="T18" fmla="*/ 84 w 92"/>
                  <a:gd name="T19" fmla="*/ 91 h 91"/>
                  <a:gd name="T20" fmla="*/ 92 w 92"/>
                  <a:gd name="T21" fmla="*/ 83 h 91"/>
                  <a:gd name="T22" fmla="*/ 92 w 92"/>
                  <a:gd name="T23" fmla="*/ 25 h 91"/>
                  <a:gd name="T24" fmla="*/ 92 w 92"/>
                  <a:gd name="T25" fmla="*/ 8 h 91"/>
                  <a:gd name="T26" fmla="*/ 84 w 92"/>
                  <a:gd name="T27" fmla="*/ 0 h 91"/>
                  <a:gd name="T28" fmla="*/ 46 w 92"/>
                  <a:gd name="T29" fmla="*/ 75 h 91"/>
                  <a:gd name="T30" fmla="*/ 23 w 92"/>
                  <a:gd name="T31" fmla="*/ 52 h 91"/>
                  <a:gd name="T32" fmla="*/ 46 w 92"/>
                  <a:gd name="T33" fmla="*/ 29 h 91"/>
                  <a:gd name="T34" fmla="*/ 69 w 92"/>
                  <a:gd name="T35" fmla="*/ 52 h 91"/>
                  <a:gd name="T36" fmla="*/ 46 w 92"/>
                  <a:gd name="T37" fmla="*/ 7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2" h="91">
                    <a:moveTo>
                      <a:pt x="84" y="0"/>
                    </a:moveTo>
                    <a:cubicBezTo>
                      <a:pt x="75" y="0"/>
                      <a:pt x="75" y="0"/>
                      <a:pt x="75" y="0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8"/>
                      <a:pt x="4" y="91"/>
                      <a:pt x="8" y="91"/>
                    </a:cubicBezTo>
                    <a:cubicBezTo>
                      <a:pt x="84" y="91"/>
                      <a:pt x="84" y="91"/>
                      <a:pt x="84" y="91"/>
                    </a:cubicBezTo>
                    <a:cubicBezTo>
                      <a:pt x="88" y="91"/>
                      <a:pt x="92" y="88"/>
                      <a:pt x="92" y="83"/>
                    </a:cubicBezTo>
                    <a:cubicBezTo>
                      <a:pt x="92" y="25"/>
                      <a:pt x="92" y="25"/>
                      <a:pt x="92" y="25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3"/>
                      <a:pt x="88" y="0"/>
                      <a:pt x="84" y="0"/>
                    </a:cubicBezTo>
                    <a:close/>
                    <a:moveTo>
                      <a:pt x="46" y="75"/>
                    </a:moveTo>
                    <a:cubicBezTo>
                      <a:pt x="33" y="75"/>
                      <a:pt x="23" y="65"/>
                      <a:pt x="23" y="52"/>
                    </a:cubicBezTo>
                    <a:cubicBezTo>
                      <a:pt x="23" y="39"/>
                      <a:pt x="33" y="29"/>
                      <a:pt x="46" y="29"/>
                    </a:cubicBezTo>
                    <a:cubicBezTo>
                      <a:pt x="59" y="29"/>
                      <a:pt x="69" y="39"/>
                      <a:pt x="69" y="52"/>
                    </a:cubicBezTo>
                    <a:cubicBezTo>
                      <a:pt x="69" y="65"/>
                      <a:pt x="59" y="75"/>
                      <a:pt x="46" y="7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95"/>
              <p:cNvSpPr>
                <a:spLocks/>
              </p:cNvSpPr>
              <p:nvPr/>
            </p:nvSpPr>
            <p:spPr bwMode="auto">
              <a:xfrm>
                <a:off x="8133" y="2161"/>
                <a:ext cx="99" cy="43"/>
              </a:xfrm>
              <a:custGeom>
                <a:avLst/>
                <a:gdLst>
                  <a:gd name="T0" fmla="*/ 0 w 99"/>
                  <a:gd name="T1" fmla="*/ 43 h 43"/>
                  <a:gd name="T2" fmla="*/ 99 w 99"/>
                  <a:gd name="T3" fmla="*/ 43 h 43"/>
                  <a:gd name="T4" fmla="*/ 99 w 99"/>
                  <a:gd name="T5" fmla="*/ 0 h 43"/>
                  <a:gd name="T6" fmla="*/ 52 w 99"/>
                  <a:gd name="T7" fmla="*/ 0 h 43"/>
                  <a:gd name="T8" fmla="*/ 0 w 99"/>
                  <a:gd name="T9" fmla="*/ 0 h 43"/>
                  <a:gd name="T10" fmla="*/ 0 w 99"/>
                  <a:gd name="T1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43">
                    <a:moveTo>
                      <a:pt x="0" y="43"/>
                    </a:moveTo>
                    <a:lnTo>
                      <a:pt x="99" y="43"/>
                    </a:lnTo>
                    <a:lnTo>
                      <a:pt x="99" y="0"/>
                    </a:lnTo>
                    <a:lnTo>
                      <a:pt x="52" y="0"/>
                    </a:lnTo>
                    <a:lnTo>
                      <a:pt x="0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96"/>
              <p:cNvSpPr>
                <a:spLocks noEditPoints="1"/>
              </p:cNvSpPr>
              <p:nvPr/>
            </p:nvSpPr>
            <p:spPr bwMode="auto">
              <a:xfrm>
                <a:off x="8100" y="1965"/>
                <a:ext cx="418" cy="142"/>
              </a:xfrm>
              <a:custGeom>
                <a:avLst/>
                <a:gdLst>
                  <a:gd name="T0" fmla="*/ 88 w 177"/>
                  <a:gd name="T1" fmla="*/ 60 h 60"/>
                  <a:gd name="T2" fmla="*/ 87 w 177"/>
                  <a:gd name="T3" fmla="*/ 60 h 60"/>
                  <a:gd name="T4" fmla="*/ 3 w 177"/>
                  <a:gd name="T5" fmla="*/ 34 h 60"/>
                  <a:gd name="T6" fmla="*/ 0 w 177"/>
                  <a:gd name="T7" fmla="*/ 30 h 60"/>
                  <a:gd name="T8" fmla="*/ 3 w 177"/>
                  <a:gd name="T9" fmla="*/ 26 h 60"/>
                  <a:gd name="T10" fmla="*/ 87 w 177"/>
                  <a:gd name="T11" fmla="*/ 1 h 60"/>
                  <a:gd name="T12" fmla="*/ 90 w 177"/>
                  <a:gd name="T13" fmla="*/ 1 h 60"/>
                  <a:gd name="T14" fmla="*/ 174 w 177"/>
                  <a:gd name="T15" fmla="*/ 26 h 60"/>
                  <a:gd name="T16" fmla="*/ 177 w 177"/>
                  <a:gd name="T17" fmla="*/ 30 h 60"/>
                  <a:gd name="T18" fmla="*/ 174 w 177"/>
                  <a:gd name="T19" fmla="*/ 34 h 60"/>
                  <a:gd name="T20" fmla="*/ 90 w 177"/>
                  <a:gd name="T21" fmla="*/ 60 h 60"/>
                  <a:gd name="T22" fmla="*/ 88 w 177"/>
                  <a:gd name="T23" fmla="*/ 60 h 60"/>
                  <a:gd name="T24" fmla="*/ 18 w 177"/>
                  <a:gd name="T25" fmla="*/ 30 h 60"/>
                  <a:gd name="T26" fmla="*/ 88 w 177"/>
                  <a:gd name="T27" fmla="*/ 51 h 60"/>
                  <a:gd name="T28" fmla="*/ 159 w 177"/>
                  <a:gd name="T29" fmla="*/ 30 h 60"/>
                  <a:gd name="T30" fmla="*/ 88 w 177"/>
                  <a:gd name="T31" fmla="*/ 9 h 60"/>
                  <a:gd name="T32" fmla="*/ 18 w 177"/>
                  <a:gd name="T33" fmla="*/ 3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7" h="60">
                    <a:moveTo>
                      <a:pt x="88" y="60"/>
                    </a:moveTo>
                    <a:cubicBezTo>
                      <a:pt x="88" y="60"/>
                      <a:pt x="88" y="60"/>
                      <a:pt x="87" y="60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1" y="33"/>
                      <a:pt x="0" y="32"/>
                      <a:pt x="0" y="30"/>
                    </a:cubicBezTo>
                    <a:cubicBezTo>
                      <a:pt x="0" y="28"/>
                      <a:pt x="1" y="27"/>
                      <a:pt x="3" y="26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8" y="0"/>
                      <a:pt x="89" y="0"/>
                      <a:pt x="90" y="1"/>
                    </a:cubicBezTo>
                    <a:cubicBezTo>
                      <a:pt x="174" y="26"/>
                      <a:pt x="174" y="26"/>
                      <a:pt x="174" y="26"/>
                    </a:cubicBezTo>
                    <a:cubicBezTo>
                      <a:pt x="175" y="27"/>
                      <a:pt x="177" y="28"/>
                      <a:pt x="177" y="30"/>
                    </a:cubicBezTo>
                    <a:cubicBezTo>
                      <a:pt x="177" y="32"/>
                      <a:pt x="175" y="33"/>
                      <a:pt x="174" y="34"/>
                    </a:cubicBezTo>
                    <a:cubicBezTo>
                      <a:pt x="90" y="60"/>
                      <a:pt x="90" y="60"/>
                      <a:pt x="90" y="60"/>
                    </a:cubicBezTo>
                    <a:cubicBezTo>
                      <a:pt x="89" y="60"/>
                      <a:pt x="89" y="60"/>
                      <a:pt x="88" y="60"/>
                    </a:cubicBezTo>
                    <a:close/>
                    <a:moveTo>
                      <a:pt x="18" y="30"/>
                    </a:moveTo>
                    <a:cubicBezTo>
                      <a:pt x="88" y="51"/>
                      <a:pt x="88" y="51"/>
                      <a:pt x="88" y="51"/>
                    </a:cubicBezTo>
                    <a:cubicBezTo>
                      <a:pt x="159" y="30"/>
                      <a:pt x="159" y="30"/>
                      <a:pt x="159" y="30"/>
                    </a:cubicBezTo>
                    <a:cubicBezTo>
                      <a:pt x="88" y="9"/>
                      <a:pt x="88" y="9"/>
                      <a:pt x="88" y="9"/>
                    </a:cubicBezTo>
                    <a:lnTo>
                      <a:pt x="18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97"/>
              <p:cNvSpPr>
                <a:spLocks/>
              </p:cNvSpPr>
              <p:nvPr/>
            </p:nvSpPr>
            <p:spPr bwMode="auto">
              <a:xfrm>
                <a:off x="8315" y="2015"/>
                <a:ext cx="184" cy="153"/>
              </a:xfrm>
              <a:custGeom>
                <a:avLst/>
                <a:gdLst>
                  <a:gd name="T0" fmla="*/ 74 w 78"/>
                  <a:gd name="T1" fmla="*/ 65 h 65"/>
                  <a:gd name="T2" fmla="*/ 70 w 78"/>
                  <a:gd name="T3" fmla="*/ 61 h 65"/>
                  <a:gd name="T4" fmla="*/ 70 w 78"/>
                  <a:gd name="T5" fmla="*/ 18 h 65"/>
                  <a:gd name="T6" fmla="*/ 4 w 78"/>
                  <a:gd name="T7" fmla="*/ 8 h 65"/>
                  <a:gd name="T8" fmla="*/ 1 w 78"/>
                  <a:gd name="T9" fmla="*/ 4 h 65"/>
                  <a:gd name="T10" fmla="*/ 5 w 78"/>
                  <a:gd name="T11" fmla="*/ 0 h 65"/>
                  <a:gd name="T12" fmla="*/ 78 w 78"/>
                  <a:gd name="T13" fmla="*/ 11 h 65"/>
                  <a:gd name="T14" fmla="*/ 78 w 78"/>
                  <a:gd name="T15" fmla="*/ 61 h 65"/>
                  <a:gd name="T16" fmla="*/ 74 w 78"/>
                  <a:gd name="T17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65">
                    <a:moveTo>
                      <a:pt x="74" y="65"/>
                    </a:moveTo>
                    <a:cubicBezTo>
                      <a:pt x="72" y="65"/>
                      <a:pt x="70" y="63"/>
                      <a:pt x="70" y="61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1" y="4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3"/>
                      <a:pt x="76" y="65"/>
                      <a:pt x="74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98"/>
              <p:cNvSpPr>
                <a:spLocks/>
              </p:cNvSpPr>
              <p:nvPr/>
            </p:nvSpPr>
            <p:spPr bwMode="auto">
              <a:xfrm>
                <a:off x="8483" y="2156"/>
                <a:ext cx="50" cy="93"/>
              </a:xfrm>
              <a:custGeom>
                <a:avLst/>
                <a:gdLst>
                  <a:gd name="T0" fmla="*/ 17 w 21"/>
                  <a:gd name="T1" fmla="*/ 39 h 39"/>
                  <a:gd name="T2" fmla="*/ 13 w 21"/>
                  <a:gd name="T3" fmla="*/ 35 h 39"/>
                  <a:gd name="T4" fmla="*/ 13 w 21"/>
                  <a:gd name="T5" fmla="*/ 13 h 39"/>
                  <a:gd name="T6" fmla="*/ 3 w 21"/>
                  <a:gd name="T7" fmla="*/ 8 h 39"/>
                  <a:gd name="T8" fmla="*/ 1 w 21"/>
                  <a:gd name="T9" fmla="*/ 3 h 39"/>
                  <a:gd name="T10" fmla="*/ 6 w 21"/>
                  <a:gd name="T11" fmla="*/ 1 h 39"/>
                  <a:gd name="T12" fmla="*/ 19 w 21"/>
                  <a:gd name="T13" fmla="*/ 6 h 39"/>
                  <a:gd name="T14" fmla="*/ 21 w 21"/>
                  <a:gd name="T15" fmla="*/ 10 h 39"/>
                  <a:gd name="T16" fmla="*/ 21 w 21"/>
                  <a:gd name="T17" fmla="*/ 35 h 39"/>
                  <a:gd name="T18" fmla="*/ 17 w 21"/>
                  <a:gd name="T1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9">
                    <a:moveTo>
                      <a:pt x="17" y="39"/>
                    </a:moveTo>
                    <a:cubicBezTo>
                      <a:pt x="15" y="39"/>
                      <a:pt x="13" y="38"/>
                      <a:pt x="13" y="35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7"/>
                      <a:pt x="21" y="8"/>
                      <a:pt x="21" y="10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8"/>
                      <a:pt x="19" y="39"/>
                      <a:pt x="17" y="3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99"/>
              <p:cNvSpPr>
                <a:spLocks/>
              </p:cNvSpPr>
              <p:nvPr/>
            </p:nvSpPr>
            <p:spPr bwMode="auto">
              <a:xfrm>
                <a:off x="8447" y="2156"/>
                <a:ext cx="50" cy="93"/>
              </a:xfrm>
              <a:custGeom>
                <a:avLst/>
                <a:gdLst>
                  <a:gd name="T0" fmla="*/ 4 w 21"/>
                  <a:gd name="T1" fmla="*/ 39 h 39"/>
                  <a:gd name="T2" fmla="*/ 0 w 21"/>
                  <a:gd name="T3" fmla="*/ 35 h 39"/>
                  <a:gd name="T4" fmla="*/ 0 w 21"/>
                  <a:gd name="T5" fmla="*/ 10 h 39"/>
                  <a:gd name="T6" fmla="*/ 2 w 21"/>
                  <a:gd name="T7" fmla="*/ 6 h 39"/>
                  <a:gd name="T8" fmla="*/ 15 w 21"/>
                  <a:gd name="T9" fmla="*/ 1 h 39"/>
                  <a:gd name="T10" fmla="*/ 20 w 21"/>
                  <a:gd name="T11" fmla="*/ 3 h 39"/>
                  <a:gd name="T12" fmla="*/ 18 w 21"/>
                  <a:gd name="T13" fmla="*/ 8 h 39"/>
                  <a:gd name="T14" fmla="*/ 8 w 21"/>
                  <a:gd name="T15" fmla="*/ 13 h 39"/>
                  <a:gd name="T16" fmla="*/ 8 w 21"/>
                  <a:gd name="T17" fmla="*/ 35 h 39"/>
                  <a:gd name="T18" fmla="*/ 4 w 21"/>
                  <a:gd name="T1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9">
                    <a:moveTo>
                      <a:pt x="4" y="39"/>
                    </a:moveTo>
                    <a:cubicBezTo>
                      <a:pt x="2" y="39"/>
                      <a:pt x="0" y="38"/>
                      <a:pt x="0" y="3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1" y="7"/>
                      <a:pt x="2" y="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7" y="0"/>
                      <a:pt x="19" y="1"/>
                      <a:pt x="20" y="3"/>
                    </a:cubicBezTo>
                    <a:cubicBezTo>
                      <a:pt x="21" y="5"/>
                      <a:pt x="20" y="7"/>
                      <a:pt x="18" y="8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8"/>
                      <a:pt x="6" y="39"/>
                      <a:pt x="4" y="3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00"/>
              <p:cNvSpPr>
                <a:spLocks/>
              </p:cNvSpPr>
              <p:nvPr/>
            </p:nvSpPr>
            <p:spPr bwMode="auto">
              <a:xfrm>
                <a:off x="8481" y="2164"/>
                <a:ext cx="18" cy="75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01"/>
              <p:cNvSpPr>
                <a:spLocks/>
              </p:cNvSpPr>
              <p:nvPr/>
            </p:nvSpPr>
            <p:spPr bwMode="auto">
              <a:xfrm>
                <a:off x="7081" y="2138"/>
                <a:ext cx="272" cy="264"/>
              </a:xfrm>
              <a:custGeom>
                <a:avLst/>
                <a:gdLst>
                  <a:gd name="T0" fmla="*/ 111 w 115"/>
                  <a:gd name="T1" fmla="*/ 33 h 112"/>
                  <a:gd name="T2" fmla="*/ 108 w 115"/>
                  <a:gd name="T3" fmla="*/ 32 h 112"/>
                  <a:gd name="T4" fmla="*/ 83 w 115"/>
                  <a:gd name="T5" fmla="*/ 7 h 112"/>
                  <a:gd name="T6" fmla="*/ 82 w 115"/>
                  <a:gd name="T7" fmla="*/ 4 h 112"/>
                  <a:gd name="T8" fmla="*/ 83 w 115"/>
                  <a:gd name="T9" fmla="*/ 2 h 112"/>
                  <a:gd name="T10" fmla="*/ 84 w 115"/>
                  <a:gd name="T11" fmla="*/ 0 h 112"/>
                  <a:gd name="T12" fmla="*/ 83 w 115"/>
                  <a:gd name="T13" fmla="*/ 1 h 112"/>
                  <a:gd name="T14" fmla="*/ 58 w 115"/>
                  <a:gd name="T15" fmla="*/ 24 h 112"/>
                  <a:gd name="T16" fmla="*/ 15 w 115"/>
                  <a:gd name="T17" fmla="*/ 76 h 112"/>
                  <a:gd name="T18" fmla="*/ 6 w 115"/>
                  <a:gd name="T19" fmla="*/ 110 h 112"/>
                  <a:gd name="T20" fmla="*/ 13 w 115"/>
                  <a:gd name="T21" fmla="*/ 112 h 112"/>
                  <a:gd name="T22" fmla="*/ 91 w 115"/>
                  <a:gd name="T23" fmla="*/ 57 h 112"/>
                  <a:gd name="T24" fmla="*/ 114 w 115"/>
                  <a:gd name="T25" fmla="*/ 32 h 112"/>
                  <a:gd name="T26" fmla="*/ 115 w 115"/>
                  <a:gd name="T27" fmla="*/ 31 h 112"/>
                  <a:gd name="T28" fmla="*/ 114 w 115"/>
                  <a:gd name="T29" fmla="*/ 32 h 112"/>
                  <a:gd name="T30" fmla="*/ 111 w 115"/>
                  <a:gd name="T31" fmla="*/ 3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5" h="112">
                    <a:moveTo>
                      <a:pt x="111" y="33"/>
                    </a:moveTo>
                    <a:cubicBezTo>
                      <a:pt x="110" y="33"/>
                      <a:pt x="109" y="33"/>
                      <a:pt x="108" y="32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2" y="6"/>
                      <a:pt x="82" y="5"/>
                      <a:pt x="82" y="4"/>
                    </a:cubicBezTo>
                    <a:cubicBezTo>
                      <a:pt x="82" y="3"/>
                      <a:pt x="82" y="2"/>
                      <a:pt x="83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4" y="1"/>
                      <a:pt x="83" y="1"/>
                    </a:cubicBezTo>
                    <a:cubicBezTo>
                      <a:pt x="75" y="8"/>
                      <a:pt x="67" y="16"/>
                      <a:pt x="58" y="24"/>
                    </a:cubicBezTo>
                    <a:cubicBezTo>
                      <a:pt x="40" y="42"/>
                      <a:pt x="25" y="60"/>
                      <a:pt x="15" y="76"/>
                    </a:cubicBezTo>
                    <a:cubicBezTo>
                      <a:pt x="3" y="93"/>
                      <a:pt x="0" y="104"/>
                      <a:pt x="6" y="110"/>
                    </a:cubicBezTo>
                    <a:cubicBezTo>
                      <a:pt x="7" y="111"/>
                      <a:pt x="10" y="112"/>
                      <a:pt x="13" y="112"/>
                    </a:cubicBezTo>
                    <a:cubicBezTo>
                      <a:pt x="29" y="112"/>
                      <a:pt x="64" y="84"/>
                      <a:pt x="91" y="57"/>
                    </a:cubicBezTo>
                    <a:cubicBezTo>
                      <a:pt x="99" y="49"/>
                      <a:pt x="107" y="40"/>
                      <a:pt x="114" y="32"/>
                    </a:cubicBezTo>
                    <a:cubicBezTo>
                      <a:pt x="115" y="32"/>
                      <a:pt x="115" y="31"/>
                      <a:pt x="115" y="31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3" y="33"/>
                      <a:pt x="112" y="33"/>
                      <a:pt x="111" y="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02"/>
              <p:cNvSpPr>
                <a:spLocks/>
              </p:cNvSpPr>
              <p:nvPr/>
            </p:nvSpPr>
            <p:spPr bwMode="auto">
              <a:xfrm>
                <a:off x="7280" y="2050"/>
                <a:ext cx="160" cy="161"/>
              </a:xfrm>
              <a:custGeom>
                <a:avLst/>
                <a:gdLst>
                  <a:gd name="T0" fmla="*/ 66 w 68"/>
                  <a:gd name="T1" fmla="*/ 27 h 68"/>
                  <a:gd name="T2" fmla="*/ 42 w 68"/>
                  <a:gd name="T3" fmla="*/ 2 h 68"/>
                  <a:gd name="T4" fmla="*/ 36 w 68"/>
                  <a:gd name="T5" fmla="*/ 2 h 68"/>
                  <a:gd name="T6" fmla="*/ 0 w 68"/>
                  <a:gd name="T7" fmla="*/ 37 h 68"/>
                  <a:gd name="T8" fmla="*/ 5 w 68"/>
                  <a:gd name="T9" fmla="*/ 38 h 68"/>
                  <a:gd name="T10" fmla="*/ 30 w 68"/>
                  <a:gd name="T11" fmla="*/ 64 h 68"/>
                  <a:gd name="T12" fmla="*/ 31 w 68"/>
                  <a:gd name="T13" fmla="*/ 68 h 68"/>
                  <a:gd name="T14" fmla="*/ 66 w 68"/>
                  <a:gd name="T15" fmla="*/ 32 h 68"/>
                  <a:gd name="T16" fmla="*/ 66 w 68"/>
                  <a:gd name="T17" fmla="*/ 2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68">
                    <a:moveTo>
                      <a:pt x="66" y="27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0" y="0"/>
                      <a:pt x="37" y="0"/>
                      <a:pt x="36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2" y="37"/>
                      <a:pt x="3" y="37"/>
                      <a:pt x="5" y="38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31" y="65"/>
                      <a:pt x="31" y="66"/>
                      <a:pt x="31" y="68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8" y="31"/>
                      <a:pt x="68" y="28"/>
                      <a:pt x="66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03"/>
              <p:cNvSpPr>
                <a:spLocks/>
              </p:cNvSpPr>
              <p:nvPr/>
            </p:nvSpPr>
            <p:spPr bwMode="auto">
              <a:xfrm>
                <a:off x="7379" y="1941"/>
                <a:ext cx="165" cy="168"/>
              </a:xfrm>
              <a:custGeom>
                <a:avLst/>
                <a:gdLst>
                  <a:gd name="T0" fmla="*/ 64 w 70"/>
                  <a:gd name="T1" fmla="*/ 1 h 71"/>
                  <a:gd name="T2" fmla="*/ 60 w 70"/>
                  <a:gd name="T3" fmla="*/ 0 h 71"/>
                  <a:gd name="T4" fmla="*/ 57 w 70"/>
                  <a:gd name="T5" fmla="*/ 2 h 71"/>
                  <a:gd name="T6" fmla="*/ 49 w 70"/>
                  <a:gd name="T7" fmla="*/ 13 h 71"/>
                  <a:gd name="T8" fmla="*/ 38 w 70"/>
                  <a:gd name="T9" fmla="*/ 15 h 71"/>
                  <a:gd name="T10" fmla="*/ 31 w 70"/>
                  <a:gd name="T11" fmla="*/ 16 h 71"/>
                  <a:gd name="T12" fmla="*/ 11 w 70"/>
                  <a:gd name="T13" fmla="*/ 23 h 71"/>
                  <a:gd name="T14" fmla="*/ 0 w 70"/>
                  <a:gd name="T15" fmla="*/ 39 h 71"/>
                  <a:gd name="T16" fmla="*/ 1 w 70"/>
                  <a:gd name="T17" fmla="*/ 43 h 71"/>
                  <a:gd name="T18" fmla="*/ 27 w 70"/>
                  <a:gd name="T19" fmla="*/ 69 h 71"/>
                  <a:gd name="T20" fmla="*/ 30 w 70"/>
                  <a:gd name="T21" fmla="*/ 71 h 71"/>
                  <a:gd name="T22" fmla="*/ 61 w 70"/>
                  <a:gd name="T23" fmla="*/ 47 h 71"/>
                  <a:gd name="T24" fmla="*/ 64 w 70"/>
                  <a:gd name="T25" fmla="*/ 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71">
                    <a:moveTo>
                      <a:pt x="64" y="1"/>
                    </a:moveTo>
                    <a:cubicBezTo>
                      <a:pt x="63" y="0"/>
                      <a:pt x="61" y="0"/>
                      <a:pt x="60" y="0"/>
                    </a:cubicBezTo>
                    <a:cubicBezTo>
                      <a:pt x="59" y="0"/>
                      <a:pt x="58" y="1"/>
                      <a:pt x="57" y="2"/>
                    </a:cubicBezTo>
                    <a:cubicBezTo>
                      <a:pt x="56" y="5"/>
                      <a:pt x="53" y="10"/>
                      <a:pt x="49" y="13"/>
                    </a:cubicBezTo>
                    <a:cubicBezTo>
                      <a:pt x="46" y="15"/>
                      <a:pt x="42" y="15"/>
                      <a:pt x="38" y="15"/>
                    </a:cubicBezTo>
                    <a:cubicBezTo>
                      <a:pt x="36" y="15"/>
                      <a:pt x="33" y="15"/>
                      <a:pt x="31" y="16"/>
                    </a:cubicBezTo>
                    <a:cubicBezTo>
                      <a:pt x="25" y="17"/>
                      <a:pt x="17" y="18"/>
                      <a:pt x="11" y="23"/>
                    </a:cubicBezTo>
                    <a:cubicBezTo>
                      <a:pt x="6" y="28"/>
                      <a:pt x="3" y="34"/>
                      <a:pt x="0" y="39"/>
                    </a:cubicBezTo>
                    <a:cubicBezTo>
                      <a:pt x="0" y="40"/>
                      <a:pt x="0" y="42"/>
                      <a:pt x="1" y="43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8" y="70"/>
                      <a:pt x="29" y="71"/>
                      <a:pt x="30" y="71"/>
                    </a:cubicBezTo>
                    <a:cubicBezTo>
                      <a:pt x="34" y="71"/>
                      <a:pt x="52" y="63"/>
                      <a:pt x="61" y="47"/>
                    </a:cubicBezTo>
                    <a:cubicBezTo>
                      <a:pt x="70" y="29"/>
                      <a:pt x="68" y="4"/>
                      <a:pt x="6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04"/>
              <p:cNvSpPr>
                <a:spLocks/>
              </p:cNvSpPr>
              <p:nvPr/>
            </p:nvSpPr>
            <p:spPr bwMode="auto">
              <a:xfrm>
                <a:off x="4183" y="3020"/>
                <a:ext cx="392" cy="381"/>
              </a:xfrm>
              <a:custGeom>
                <a:avLst/>
                <a:gdLst>
                  <a:gd name="T0" fmla="*/ 148 w 166"/>
                  <a:gd name="T1" fmla="*/ 79 h 161"/>
                  <a:gd name="T2" fmla="*/ 70 w 166"/>
                  <a:gd name="T3" fmla="*/ 1 h 161"/>
                  <a:gd name="T4" fmla="*/ 65 w 166"/>
                  <a:gd name="T5" fmla="*/ 1 h 161"/>
                  <a:gd name="T6" fmla="*/ 1 w 166"/>
                  <a:gd name="T7" fmla="*/ 65 h 161"/>
                  <a:gd name="T8" fmla="*/ 0 w 166"/>
                  <a:gd name="T9" fmla="*/ 68 h 161"/>
                  <a:gd name="T10" fmla="*/ 1 w 166"/>
                  <a:gd name="T11" fmla="*/ 70 h 161"/>
                  <a:gd name="T12" fmla="*/ 79 w 166"/>
                  <a:gd name="T13" fmla="*/ 148 h 161"/>
                  <a:gd name="T14" fmla="*/ 111 w 166"/>
                  <a:gd name="T15" fmla="*/ 161 h 161"/>
                  <a:gd name="T16" fmla="*/ 142 w 166"/>
                  <a:gd name="T17" fmla="*/ 148 h 161"/>
                  <a:gd name="T18" fmla="*/ 148 w 166"/>
                  <a:gd name="T19" fmla="*/ 142 h 161"/>
                  <a:gd name="T20" fmla="*/ 148 w 166"/>
                  <a:gd name="T21" fmla="*/ 7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6" h="161">
                    <a:moveTo>
                      <a:pt x="148" y="79"/>
                    </a:moveTo>
                    <a:cubicBezTo>
                      <a:pt x="70" y="1"/>
                      <a:pt x="70" y="1"/>
                      <a:pt x="70" y="1"/>
                    </a:cubicBezTo>
                    <a:cubicBezTo>
                      <a:pt x="69" y="0"/>
                      <a:pt x="66" y="0"/>
                      <a:pt x="65" y="1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0" y="65"/>
                      <a:pt x="0" y="66"/>
                      <a:pt x="0" y="68"/>
                    </a:cubicBezTo>
                    <a:cubicBezTo>
                      <a:pt x="0" y="69"/>
                      <a:pt x="0" y="70"/>
                      <a:pt x="1" y="70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88" y="157"/>
                      <a:pt x="99" y="161"/>
                      <a:pt x="111" y="161"/>
                    </a:cubicBezTo>
                    <a:cubicBezTo>
                      <a:pt x="123" y="161"/>
                      <a:pt x="134" y="157"/>
                      <a:pt x="142" y="148"/>
                    </a:cubicBezTo>
                    <a:cubicBezTo>
                      <a:pt x="148" y="142"/>
                      <a:pt x="148" y="142"/>
                      <a:pt x="148" y="142"/>
                    </a:cubicBezTo>
                    <a:cubicBezTo>
                      <a:pt x="166" y="125"/>
                      <a:pt x="166" y="97"/>
                      <a:pt x="148" y="7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05"/>
              <p:cNvSpPr>
                <a:spLocks noEditPoints="1"/>
              </p:cNvSpPr>
              <p:nvPr/>
            </p:nvSpPr>
            <p:spPr bwMode="auto">
              <a:xfrm>
                <a:off x="4076" y="2923"/>
                <a:ext cx="213" cy="213"/>
              </a:xfrm>
              <a:custGeom>
                <a:avLst/>
                <a:gdLst>
                  <a:gd name="T0" fmla="*/ 89 w 90"/>
                  <a:gd name="T1" fmla="*/ 47 h 90"/>
                  <a:gd name="T2" fmla="*/ 44 w 90"/>
                  <a:gd name="T3" fmla="*/ 1 h 90"/>
                  <a:gd name="T4" fmla="*/ 38 w 90"/>
                  <a:gd name="T5" fmla="*/ 1 h 90"/>
                  <a:gd name="T6" fmla="*/ 1 w 90"/>
                  <a:gd name="T7" fmla="*/ 38 h 90"/>
                  <a:gd name="T8" fmla="*/ 0 w 90"/>
                  <a:gd name="T9" fmla="*/ 41 h 90"/>
                  <a:gd name="T10" fmla="*/ 1 w 90"/>
                  <a:gd name="T11" fmla="*/ 44 h 90"/>
                  <a:gd name="T12" fmla="*/ 46 w 90"/>
                  <a:gd name="T13" fmla="*/ 89 h 90"/>
                  <a:gd name="T14" fmla="*/ 49 w 90"/>
                  <a:gd name="T15" fmla="*/ 90 h 90"/>
                  <a:gd name="T16" fmla="*/ 52 w 90"/>
                  <a:gd name="T17" fmla="*/ 89 h 90"/>
                  <a:gd name="T18" fmla="*/ 89 w 90"/>
                  <a:gd name="T19" fmla="*/ 52 h 90"/>
                  <a:gd name="T20" fmla="*/ 90 w 90"/>
                  <a:gd name="T21" fmla="*/ 50 h 90"/>
                  <a:gd name="T22" fmla="*/ 89 w 90"/>
                  <a:gd name="T23" fmla="*/ 47 h 90"/>
                  <a:gd name="T24" fmla="*/ 37 w 90"/>
                  <a:gd name="T25" fmla="*/ 52 h 90"/>
                  <a:gd name="T26" fmla="*/ 34 w 90"/>
                  <a:gd name="T27" fmla="*/ 53 h 90"/>
                  <a:gd name="T28" fmla="*/ 31 w 90"/>
                  <a:gd name="T29" fmla="*/ 52 h 90"/>
                  <a:gd name="T30" fmla="*/ 24 w 90"/>
                  <a:gd name="T31" fmla="*/ 44 h 90"/>
                  <a:gd name="T32" fmla="*/ 24 w 90"/>
                  <a:gd name="T33" fmla="*/ 39 h 90"/>
                  <a:gd name="T34" fmla="*/ 29 w 90"/>
                  <a:gd name="T35" fmla="*/ 39 h 90"/>
                  <a:gd name="T36" fmla="*/ 37 w 90"/>
                  <a:gd name="T37" fmla="*/ 46 h 90"/>
                  <a:gd name="T38" fmla="*/ 37 w 90"/>
                  <a:gd name="T39" fmla="*/ 52 h 90"/>
                  <a:gd name="T40" fmla="*/ 52 w 90"/>
                  <a:gd name="T41" fmla="*/ 37 h 90"/>
                  <a:gd name="T42" fmla="*/ 49 w 90"/>
                  <a:gd name="T43" fmla="*/ 38 h 90"/>
                  <a:gd name="T44" fmla="*/ 46 w 90"/>
                  <a:gd name="T45" fmla="*/ 37 h 90"/>
                  <a:gd name="T46" fmla="*/ 38 w 90"/>
                  <a:gd name="T47" fmla="*/ 29 h 90"/>
                  <a:gd name="T48" fmla="*/ 38 w 90"/>
                  <a:gd name="T49" fmla="*/ 24 h 90"/>
                  <a:gd name="T50" fmla="*/ 44 w 90"/>
                  <a:gd name="T51" fmla="*/ 24 h 90"/>
                  <a:gd name="T52" fmla="*/ 52 w 90"/>
                  <a:gd name="T53" fmla="*/ 32 h 90"/>
                  <a:gd name="T54" fmla="*/ 52 w 90"/>
                  <a:gd name="T55" fmla="*/ 3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0" h="90">
                    <a:moveTo>
                      <a:pt x="89" y="47"/>
                    </a:moveTo>
                    <a:cubicBezTo>
                      <a:pt x="44" y="1"/>
                      <a:pt x="44" y="1"/>
                      <a:pt x="44" y="1"/>
                    </a:cubicBezTo>
                    <a:cubicBezTo>
                      <a:pt x="42" y="0"/>
                      <a:pt x="39" y="0"/>
                      <a:pt x="38" y="1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0" y="39"/>
                      <a:pt x="0" y="40"/>
                      <a:pt x="0" y="41"/>
                    </a:cubicBezTo>
                    <a:cubicBezTo>
                      <a:pt x="0" y="42"/>
                      <a:pt x="0" y="43"/>
                      <a:pt x="1" y="44"/>
                    </a:cubicBezTo>
                    <a:cubicBezTo>
                      <a:pt x="46" y="89"/>
                      <a:pt x="46" y="89"/>
                      <a:pt x="46" y="89"/>
                    </a:cubicBezTo>
                    <a:cubicBezTo>
                      <a:pt x="47" y="90"/>
                      <a:pt x="48" y="90"/>
                      <a:pt x="49" y="90"/>
                    </a:cubicBezTo>
                    <a:cubicBezTo>
                      <a:pt x="50" y="90"/>
                      <a:pt x="51" y="90"/>
                      <a:pt x="52" y="89"/>
                    </a:cubicBezTo>
                    <a:cubicBezTo>
                      <a:pt x="89" y="52"/>
                      <a:pt x="89" y="52"/>
                      <a:pt x="89" y="52"/>
                    </a:cubicBezTo>
                    <a:cubicBezTo>
                      <a:pt x="90" y="52"/>
                      <a:pt x="90" y="51"/>
                      <a:pt x="90" y="50"/>
                    </a:cubicBezTo>
                    <a:cubicBezTo>
                      <a:pt x="90" y="49"/>
                      <a:pt x="90" y="48"/>
                      <a:pt x="89" y="47"/>
                    </a:cubicBezTo>
                    <a:close/>
                    <a:moveTo>
                      <a:pt x="37" y="52"/>
                    </a:moveTo>
                    <a:cubicBezTo>
                      <a:pt x="36" y="53"/>
                      <a:pt x="35" y="53"/>
                      <a:pt x="34" y="53"/>
                    </a:cubicBezTo>
                    <a:cubicBezTo>
                      <a:pt x="33" y="53"/>
                      <a:pt x="32" y="53"/>
                      <a:pt x="31" y="52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2" y="43"/>
                      <a:pt x="22" y="40"/>
                      <a:pt x="24" y="39"/>
                    </a:cubicBezTo>
                    <a:cubicBezTo>
                      <a:pt x="25" y="37"/>
                      <a:pt x="28" y="37"/>
                      <a:pt x="29" y="39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8" y="48"/>
                      <a:pt x="38" y="51"/>
                      <a:pt x="37" y="52"/>
                    </a:cubicBezTo>
                    <a:close/>
                    <a:moveTo>
                      <a:pt x="52" y="37"/>
                    </a:moveTo>
                    <a:cubicBezTo>
                      <a:pt x="51" y="38"/>
                      <a:pt x="50" y="38"/>
                      <a:pt x="49" y="38"/>
                    </a:cubicBezTo>
                    <a:cubicBezTo>
                      <a:pt x="48" y="38"/>
                      <a:pt x="47" y="38"/>
                      <a:pt x="46" y="37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7" y="28"/>
                      <a:pt x="37" y="25"/>
                      <a:pt x="38" y="24"/>
                    </a:cubicBezTo>
                    <a:cubicBezTo>
                      <a:pt x="40" y="22"/>
                      <a:pt x="42" y="22"/>
                      <a:pt x="44" y="24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3" y="33"/>
                      <a:pt x="53" y="36"/>
                      <a:pt x="52" y="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06"/>
              <p:cNvSpPr>
                <a:spLocks/>
              </p:cNvSpPr>
              <p:nvPr/>
            </p:nvSpPr>
            <p:spPr bwMode="auto">
              <a:xfrm>
                <a:off x="5098" y="3096"/>
                <a:ext cx="461" cy="265"/>
              </a:xfrm>
              <a:custGeom>
                <a:avLst/>
                <a:gdLst>
                  <a:gd name="T0" fmla="*/ 194 w 195"/>
                  <a:gd name="T1" fmla="*/ 2 h 112"/>
                  <a:gd name="T2" fmla="*/ 190 w 195"/>
                  <a:gd name="T3" fmla="*/ 0 h 112"/>
                  <a:gd name="T4" fmla="*/ 37 w 195"/>
                  <a:gd name="T5" fmla="*/ 0 h 112"/>
                  <a:gd name="T6" fmla="*/ 33 w 195"/>
                  <a:gd name="T7" fmla="*/ 3 h 112"/>
                  <a:gd name="T8" fmla="*/ 1 w 195"/>
                  <a:gd name="T9" fmla="*/ 107 h 112"/>
                  <a:gd name="T10" fmla="*/ 1 w 195"/>
                  <a:gd name="T11" fmla="*/ 110 h 112"/>
                  <a:gd name="T12" fmla="*/ 4 w 195"/>
                  <a:gd name="T13" fmla="*/ 112 h 112"/>
                  <a:gd name="T14" fmla="*/ 158 w 195"/>
                  <a:gd name="T15" fmla="*/ 112 h 112"/>
                  <a:gd name="T16" fmla="*/ 162 w 195"/>
                  <a:gd name="T17" fmla="*/ 109 h 112"/>
                  <a:gd name="T18" fmla="*/ 194 w 195"/>
                  <a:gd name="T19" fmla="*/ 5 h 112"/>
                  <a:gd name="T20" fmla="*/ 194 w 195"/>
                  <a:gd name="T21" fmla="*/ 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12">
                    <a:moveTo>
                      <a:pt x="194" y="2"/>
                    </a:moveTo>
                    <a:cubicBezTo>
                      <a:pt x="193" y="1"/>
                      <a:pt x="192" y="0"/>
                      <a:pt x="19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3" y="3"/>
                    </a:cubicBezTo>
                    <a:cubicBezTo>
                      <a:pt x="1" y="107"/>
                      <a:pt x="1" y="107"/>
                      <a:pt x="1" y="107"/>
                    </a:cubicBezTo>
                    <a:cubicBezTo>
                      <a:pt x="0" y="108"/>
                      <a:pt x="0" y="109"/>
                      <a:pt x="1" y="110"/>
                    </a:cubicBezTo>
                    <a:cubicBezTo>
                      <a:pt x="2" y="111"/>
                      <a:pt x="3" y="112"/>
                      <a:pt x="4" y="112"/>
                    </a:cubicBezTo>
                    <a:cubicBezTo>
                      <a:pt x="158" y="112"/>
                      <a:pt x="158" y="112"/>
                      <a:pt x="158" y="112"/>
                    </a:cubicBezTo>
                    <a:cubicBezTo>
                      <a:pt x="160" y="112"/>
                      <a:pt x="161" y="111"/>
                      <a:pt x="162" y="109"/>
                    </a:cubicBezTo>
                    <a:cubicBezTo>
                      <a:pt x="194" y="5"/>
                      <a:pt x="194" y="5"/>
                      <a:pt x="194" y="5"/>
                    </a:cubicBezTo>
                    <a:cubicBezTo>
                      <a:pt x="195" y="4"/>
                      <a:pt x="194" y="3"/>
                      <a:pt x="19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07"/>
              <p:cNvSpPr>
                <a:spLocks/>
              </p:cNvSpPr>
              <p:nvPr/>
            </p:nvSpPr>
            <p:spPr bwMode="auto">
              <a:xfrm>
                <a:off x="5093" y="2965"/>
                <a:ext cx="428" cy="396"/>
              </a:xfrm>
              <a:custGeom>
                <a:avLst/>
                <a:gdLst>
                  <a:gd name="T0" fmla="*/ 6 w 181"/>
                  <a:gd name="T1" fmla="*/ 167 h 167"/>
                  <a:gd name="T2" fmla="*/ 0 w 181"/>
                  <a:gd name="T3" fmla="*/ 161 h 167"/>
                  <a:gd name="T4" fmla="*/ 0 w 181"/>
                  <a:gd name="T5" fmla="*/ 21 h 167"/>
                  <a:gd name="T6" fmla="*/ 25 w 181"/>
                  <a:gd name="T7" fmla="*/ 0 h 167"/>
                  <a:gd name="T8" fmla="*/ 76 w 181"/>
                  <a:gd name="T9" fmla="*/ 0 h 167"/>
                  <a:gd name="T10" fmla="*/ 101 w 181"/>
                  <a:gd name="T11" fmla="*/ 21 h 167"/>
                  <a:gd name="T12" fmla="*/ 114 w 181"/>
                  <a:gd name="T13" fmla="*/ 31 h 167"/>
                  <a:gd name="T14" fmla="*/ 156 w 181"/>
                  <a:gd name="T15" fmla="*/ 31 h 167"/>
                  <a:gd name="T16" fmla="*/ 181 w 181"/>
                  <a:gd name="T17" fmla="*/ 55 h 167"/>
                  <a:gd name="T18" fmla="*/ 175 w 181"/>
                  <a:gd name="T19" fmla="*/ 61 h 167"/>
                  <a:gd name="T20" fmla="*/ 169 w 181"/>
                  <a:gd name="T21" fmla="*/ 55 h 167"/>
                  <a:gd name="T22" fmla="*/ 156 w 181"/>
                  <a:gd name="T23" fmla="*/ 43 h 167"/>
                  <a:gd name="T24" fmla="*/ 114 w 181"/>
                  <a:gd name="T25" fmla="*/ 43 h 167"/>
                  <a:gd name="T26" fmla="*/ 89 w 181"/>
                  <a:gd name="T27" fmla="*/ 21 h 167"/>
                  <a:gd name="T28" fmla="*/ 76 w 181"/>
                  <a:gd name="T29" fmla="*/ 12 h 167"/>
                  <a:gd name="T30" fmla="*/ 25 w 181"/>
                  <a:gd name="T31" fmla="*/ 12 h 167"/>
                  <a:gd name="T32" fmla="*/ 12 w 181"/>
                  <a:gd name="T33" fmla="*/ 21 h 167"/>
                  <a:gd name="T34" fmla="*/ 12 w 181"/>
                  <a:gd name="T35" fmla="*/ 161 h 167"/>
                  <a:gd name="T36" fmla="*/ 6 w 181"/>
                  <a:gd name="T37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1" h="167">
                    <a:moveTo>
                      <a:pt x="6" y="167"/>
                    </a:moveTo>
                    <a:cubicBezTo>
                      <a:pt x="3" y="167"/>
                      <a:pt x="0" y="164"/>
                      <a:pt x="0" y="16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9"/>
                      <a:pt x="12" y="0"/>
                      <a:pt x="25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90" y="0"/>
                      <a:pt x="101" y="9"/>
                      <a:pt x="101" y="21"/>
                    </a:cubicBezTo>
                    <a:cubicBezTo>
                      <a:pt x="101" y="26"/>
                      <a:pt x="107" y="31"/>
                      <a:pt x="114" y="31"/>
                    </a:cubicBezTo>
                    <a:cubicBezTo>
                      <a:pt x="156" y="31"/>
                      <a:pt x="156" y="31"/>
                      <a:pt x="156" y="31"/>
                    </a:cubicBezTo>
                    <a:cubicBezTo>
                      <a:pt x="170" y="31"/>
                      <a:pt x="181" y="42"/>
                      <a:pt x="181" y="55"/>
                    </a:cubicBezTo>
                    <a:cubicBezTo>
                      <a:pt x="181" y="58"/>
                      <a:pt x="178" y="61"/>
                      <a:pt x="175" y="61"/>
                    </a:cubicBezTo>
                    <a:cubicBezTo>
                      <a:pt x="171" y="61"/>
                      <a:pt x="169" y="58"/>
                      <a:pt x="169" y="55"/>
                    </a:cubicBezTo>
                    <a:cubicBezTo>
                      <a:pt x="169" y="48"/>
                      <a:pt x="163" y="43"/>
                      <a:pt x="156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0" y="43"/>
                      <a:pt x="89" y="33"/>
                      <a:pt x="89" y="21"/>
                    </a:cubicBezTo>
                    <a:cubicBezTo>
                      <a:pt x="89" y="16"/>
                      <a:pt x="83" y="12"/>
                      <a:pt x="76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18" y="12"/>
                      <a:pt x="12" y="16"/>
                      <a:pt x="12" y="21"/>
                    </a:cubicBezTo>
                    <a:cubicBezTo>
                      <a:pt x="12" y="161"/>
                      <a:pt x="12" y="161"/>
                      <a:pt x="12" y="161"/>
                    </a:cubicBezTo>
                    <a:cubicBezTo>
                      <a:pt x="12" y="164"/>
                      <a:pt x="10" y="167"/>
                      <a:pt x="6" y="16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Rectangle 108"/>
              <p:cNvSpPr>
                <a:spLocks noChangeArrowheads="1"/>
              </p:cNvSpPr>
              <p:nvPr/>
            </p:nvSpPr>
            <p:spPr bwMode="auto">
              <a:xfrm>
                <a:off x="-843" y="3985"/>
                <a:ext cx="28" cy="2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09"/>
              <p:cNvSpPr>
                <a:spLocks noEditPoints="1"/>
              </p:cNvSpPr>
              <p:nvPr/>
            </p:nvSpPr>
            <p:spPr bwMode="auto">
              <a:xfrm>
                <a:off x="-761" y="3985"/>
                <a:ext cx="275" cy="28"/>
              </a:xfrm>
              <a:custGeom>
                <a:avLst/>
                <a:gdLst>
                  <a:gd name="T0" fmla="*/ 275 w 275"/>
                  <a:gd name="T1" fmla="*/ 28 h 28"/>
                  <a:gd name="T2" fmla="*/ 220 w 275"/>
                  <a:gd name="T3" fmla="*/ 28 h 28"/>
                  <a:gd name="T4" fmla="*/ 220 w 275"/>
                  <a:gd name="T5" fmla="*/ 0 h 28"/>
                  <a:gd name="T6" fmla="*/ 275 w 275"/>
                  <a:gd name="T7" fmla="*/ 0 h 28"/>
                  <a:gd name="T8" fmla="*/ 275 w 275"/>
                  <a:gd name="T9" fmla="*/ 28 h 28"/>
                  <a:gd name="T10" fmla="*/ 164 w 275"/>
                  <a:gd name="T11" fmla="*/ 28 h 28"/>
                  <a:gd name="T12" fmla="*/ 109 w 275"/>
                  <a:gd name="T13" fmla="*/ 28 h 28"/>
                  <a:gd name="T14" fmla="*/ 109 w 275"/>
                  <a:gd name="T15" fmla="*/ 0 h 28"/>
                  <a:gd name="T16" fmla="*/ 164 w 275"/>
                  <a:gd name="T17" fmla="*/ 0 h 28"/>
                  <a:gd name="T18" fmla="*/ 164 w 275"/>
                  <a:gd name="T19" fmla="*/ 28 h 28"/>
                  <a:gd name="T20" fmla="*/ 55 w 275"/>
                  <a:gd name="T21" fmla="*/ 28 h 28"/>
                  <a:gd name="T22" fmla="*/ 0 w 275"/>
                  <a:gd name="T23" fmla="*/ 28 h 28"/>
                  <a:gd name="T24" fmla="*/ 0 w 275"/>
                  <a:gd name="T25" fmla="*/ 0 h 28"/>
                  <a:gd name="T26" fmla="*/ 55 w 275"/>
                  <a:gd name="T27" fmla="*/ 0 h 28"/>
                  <a:gd name="T28" fmla="*/ 55 w 275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5" h="28">
                    <a:moveTo>
                      <a:pt x="275" y="28"/>
                    </a:moveTo>
                    <a:lnTo>
                      <a:pt x="220" y="28"/>
                    </a:lnTo>
                    <a:lnTo>
                      <a:pt x="220" y="0"/>
                    </a:lnTo>
                    <a:lnTo>
                      <a:pt x="275" y="0"/>
                    </a:lnTo>
                    <a:lnTo>
                      <a:pt x="275" y="28"/>
                    </a:lnTo>
                    <a:close/>
                    <a:moveTo>
                      <a:pt x="164" y="28"/>
                    </a:moveTo>
                    <a:lnTo>
                      <a:pt x="109" y="28"/>
                    </a:lnTo>
                    <a:lnTo>
                      <a:pt x="109" y="0"/>
                    </a:lnTo>
                    <a:lnTo>
                      <a:pt x="164" y="0"/>
                    </a:lnTo>
                    <a:lnTo>
                      <a:pt x="164" y="28"/>
                    </a:lnTo>
                    <a:close/>
                    <a:moveTo>
                      <a:pt x="55" y="28"/>
                    </a:moveTo>
                    <a:lnTo>
                      <a:pt x="0" y="28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Rectangle 110"/>
              <p:cNvSpPr>
                <a:spLocks noChangeArrowheads="1"/>
              </p:cNvSpPr>
              <p:nvPr/>
            </p:nvSpPr>
            <p:spPr bwMode="auto">
              <a:xfrm>
                <a:off x="-432" y="3985"/>
                <a:ext cx="28" cy="2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Rectangle 111"/>
              <p:cNvSpPr>
                <a:spLocks noChangeArrowheads="1"/>
              </p:cNvSpPr>
              <p:nvPr/>
            </p:nvSpPr>
            <p:spPr bwMode="auto">
              <a:xfrm>
                <a:off x="-843" y="4091"/>
                <a:ext cx="28" cy="2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12"/>
              <p:cNvSpPr>
                <a:spLocks noEditPoints="1"/>
              </p:cNvSpPr>
              <p:nvPr/>
            </p:nvSpPr>
            <p:spPr bwMode="auto">
              <a:xfrm>
                <a:off x="-761" y="4091"/>
                <a:ext cx="275" cy="29"/>
              </a:xfrm>
              <a:custGeom>
                <a:avLst/>
                <a:gdLst>
                  <a:gd name="T0" fmla="*/ 275 w 275"/>
                  <a:gd name="T1" fmla="*/ 29 h 29"/>
                  <a:gd name="T2" fmla="*/ 220 w 275"/>
                  <a:gd name="T3" fmla="*/ 29 h 29"/>
                  <a:gd name="T4" fmla="*/ 220 w 275"/>
                  <a:gd name="T5" fmla="*/ 0 h 29"/>
                  <a:gd name="T6" fmla="*/ 275 w 275"/>
                  <a:gd name="T7" fmla="*/ 0 h 29"/>
                  <a:gd name="T8" fmla="*/ 275 w 275"/>
                  <a:gd name="T9" fmla="*/ 29 h 29"/>
                  <a:gd name="T10" fmla="*/ 164 w 275"/>
                  <a:gd name="T11" fmla="*/ 29 h 29"/>
                  <a:gd name="T12" fmla="*/ 109 w 275"/>
                  <a:gd name="T13" fmla="*/ 29 h 29"/>
                  <a:gd name="T14" fmla="*/ 109 w 275"/>
                  <a:gd name="T15" fmla="*/ 0 h 29"/>
                  <a:gd name="T16" fmla="*/ 164 w 275"/>
                  <a:gd name="T17" fmla="*/ 0 h 29"/>
                  <a:gd name="T18" fmla="*/ 164 w 275"/>
                  <a:gd name="T19" fmla="*/ 29 h 29"/>
                  <a:gd name="T20" fmla="*/ 55 w 275"/>
                  <a:gd name="T21" fmla="*/ 29 h 29"/>
                  <a:gd name="T22" fmla="*/ 0 w 275"/>
                  <a:gd name="T23" fmla="*/ 29 h 29"/>
                  <a:gd name="T24" fmla="*/ 0 w 275"/>
                  <a:gd name="T25" fmla="*/ 0 h 29"/>
                  <a:gd name="T26" fmla="*/ 55 w 275"/>
                  <a:gd name="T27" fmla="*/ 0 h 29"/>
                  <a:gd name="T28" fmla="*/ 55 w 275"/>
                  <a:gd name="T2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5" h="29">
                    <a:moveTo>
                      <a:pt x="275" y="29"/>
                    </a:moveTo>
                    <a:lnTo>
                      <a:pt x="220" y="29"/>
                    </a:lnTo>
                    <a:lnTo>
                      <a:pt x="220" y="0"/>
                    </a:lnTo>
                    <a:lnTo>
                      <a:pt x="275" y="0"/>
                    </a:lnTo>
                    <a:lnTo>
                      <a:pt x="275" y="29"/>
                    </a:lnTo>
                    <a:close/>
                    <a:moveTo>
                      <a:pt x="164" y="29"/>
                    </a:moveTo>
                    <a:lnTo>
                      <a:pt x="109" y="29"/>
                    </a:lnTo>
                    <a:lnTo>
                      <a:pt x="109" y="0"/>
                    </a:lnTo>
                    <a:lnTo>
                      <a:pt x="164" y="0"/>
                    </a:lnTo>
                    <a:lnTo>
                      <a:pt x="164" y="29"/>
                    </a:lnTo>
                    <a:close/>
                    <a:moveTo>
                      <a:pt x="55" y="29"/>
                    </a:moveTo>
                    <a:lnTo>
                      <a:pt x="0" y="29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Rectangle 113"/>
              <p:cNvSpPr>
                <a:spLocks noChangeArrowheads="1"/>
              </p:cNvSpPr>
              <p:nvPr/>
            </p:nvSpPr>
            <p:spPr bwMode="auto">
              <a:xfrm>
                <a:off x="-432" y="4091"/>
                <a:ext cx="28" cy="2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Rectangle 114"/>
              <p:cNvSpPr>
                <a:spLocks noChangeArrowheads="1"/>
              </p:cNvSpPr>
              <p:nvPr/>
            </p:nvSpPr>
            <p:spPr bwMode="auto">
              <a:xfrm>
                <a:off x="-843" y="4198"/>
                <a:ext cx="28" cy="2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15"/>
              <p:cNvSpPr>
                <a:spLocks noEditPoints="1"/>
              </p:cNvSpPr>
              <p:nvPr/>
            </p:nvSpPr>
            <p:spPr bwMode="auto">
              <a:xfrm>
                <a:off x="-761" y="4198"/>
                <a:ext cx="275" cy="28"/>
              </a:xfrm>
              <a:custGeom>
                <a:avLst/>
                <a:gdLst>
                  <a:gd name="T0" fmla="*/ 275 w 275"/>
                  <a:gd name="T1" fmla="*/ 28 h 28"/>
                  <a:gd name="T2" fmla="*/ 220 w 275"/>
                  <a:gd name="T3" fmla="*/ 28 h 28"/>
                  <a:gd name="T4" fmla="*/ 220 w 275"/>
                  <a:gd name="T5" fmla="*/ 0 h 28"/>
                  <a:gd name="T6" fmla="*/ 275 w 275"/>
                  <a:gd name="T7" fmla="*/ 0 h 28"/>
                  <a:gd name="T8" fmla="*/ 275 w 275"/>
                  <a:gd name="T9" fmla="*/ 28 h 28"/>
                  <a:gd name="T10" fmla="*/ 164 w 275"/>
                  <a:gd name="T11" fmla="*/ 28 h 28"/>
                  <a:gd name="T12" fmla="*/ 109 w 275"/>
                  <a:gd name="T13" fmla="*/ 28 h 28"/>
                  <a:gd name="T14" fmla="*/ 109 w 275"/>
                  <a:gd name="T15" fmla="*/ 0 h 28"/>
                  <a:gd name="T16" fmla="*/ 164 w 275"/>
                  <a:gd name="T17" fmla="*/ 0 h 28"/>
                  <a:gd name="T18" fmla="*/ 164 w 275"/>
                  <a:gd name="T19" fmla="*/ 28 h 28"/>
                  <a:gd name="T20" fmla="*/ 55 w 275"/>
                  <a:gd name="T21" fmla="*/ 28 h 28"/>
                  <a:gd name="T22" fmla="*/ 0 w 275"/>
                  <a:gd name="T23" fmla="*/ 28 h 28"/>
                  <a:gd name="T24" fmla="*/ 0 w 275"/>
                  <a:gd name="T25" fmla="*/ 0 h 28"/>
                  <a:gd name="T26" fmla="*/ 55 w 275"/>
                  <a:gd name="T27" fmla="*/ 0 h 28"/>
                  <a:gd name="T28" fmla="*/ 55 w 275"/>
                  <a:gd name="T2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5" h="28">
                    <a:moveTo>
                      <a:pt x="275" y="28"/>
                    </a:moveTo>
                    <a:lnTo>
                      <a:pt x="220" y="28"/>
                    </a:lnTo>
                    <a:lnTo>
                      <a:pt x="220" y="0"/>
                    </a:lnTo>
                    <a:lnTo>
                      <a:pt x="275" y="0"/>
                    </a:lnTo>
                    <a:lnTo>
                      <a:pt x="275" y="28"/>
                    </a:lnTo>
                    <a:close/>
                    <a:moveTo>
                      <a:pt x="164" y="28"/>
                    </a:moveTo>
                    <a:lnTo>
                      <a:pt x="109" y="28"/>
                    </a:lnTo>
                    <a:lnTo>
                      <a:pt x="109" y="0"/>
                    </a:lnTo>
                    <a:lnTo>
                      <a:pt x="164" y="0"/>
                    </a:lnTo>
                    <a:lnTo>
                      <a:pt x="164" y="28"/>
                    </a:lnTo>
                    <a:close/>
                    <a:moveTo>
                      <a:pt x="55" y="28"/>
                    </a:moveTo>
                    <a:lnTo>
                      <a:pt x="0" y="28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Rectangle 116"/>
              <p:cNvSpPr>
                <a:spLocks noChangeArrowheads="1"/>
              </p:cNvSpPr>
              <p:nvPr/>
            </p:nvSpPr>
            <p:spPr bwMode="auto">
              <a:xfrm>
                <a:off x="-432" y="4198"/>
                <a:ext cx="28" cy="2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Rectangle 117"/>
              <p:cNvSpPr>
                <a:spLocks noChangeArrowheads="1"/>
              </p:cNvSpPr>
              <p:nvPr/>
            </p:nvSpPr>
            <p:spPr bwMode="auto">
              <a:xfrm>
                <a:off x="-843" y="4304"/>
                <a:ext cx="28" cy="2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18"/>
              <p:cNvSpPr>
                <a:spLocks noEditPoints="1"/>
              </p:cNvSpPr>
              <p:nvPr/>
            </p:nvSpPr>
            <p:spPr bwMode="auto">
              <a:xfrm>
                <a:off x="-761" y="4304"/>
                <a:ext cx="275" cy="29"/>
              </a:xfrm>
              <a:custGeom>
                <a:avLst/>
                <a:gdLst>
                  <a:gd name="T0" fmla="*/ 275 w 275"/>
                  <a:gd name="T1" fmla="*/ 29 h 29"/>
                  <a:gd name="T2" fmla="*/ 220 w 275"/>
                  <a:gd name="T3" fmla="*/ 29 h 29"/>
                  <a:gd name="T4" fmla="*/ 220 w 275"/>
                  <a:gd name="T5" fmla="*/ 0 h 29"/>
                  <a:gd name="T6" fmla="*/ 275 w 275"/>
                  <a:gd name="T7" fmla="*/ 0 h 29"/>
                  <a:gd name="T8" fmla="*/ 275 w 275"/>
                  <a:gd name="T9" fmla="*/ 29 h 29"/>
                  <a:gd name="T10" fmla="*/ 164 w 275"/>
                  <a:gd name="T11" fmla="*/ 29 h 29"/>
                  <a:gd name="T12" fmla="*/ 109 w 275"/>
                  <a:gd name="T13" fmla="*/ 29 h 29"/>
                  <a:gd name="T14" fmla="*/ 109 w 275"/>
                  <a:gd name="T15" fmla="*/ 0 h 29"/>
                  <a:gd name="T16" fmla="*/ 164 w 275"/>
                  <a:gd name="T17" fmla="*/ 0 h 29"/>
                  <a:gd name="T18" fmla="*/ 164 w 275"/>
                  <a:gd name="T19" fmla="*/ 29 h 29"/>
                  <a:gd name="T20" fmla="*/ 55 w 275"/>
                  <a:gd name="T21" fmla="*/ 29 h 29"/>
                  <a:gd name="T22" fmla="*/ 0 w 275"/>
                  <a:gd name="T23" fmla="*/ 29 h 29"/>
                  <a:gd name="T24" fmla="*/ 0 w 275"/>
                  <a:gd name="T25" fmla="*/ 0 h 29"/>
                  <a:gd name="T26" fmla="*/ 55 w 275"/>
                  <a:gd name="T27" fmla="*/ 0 h 29"/>
                  <a:gd name="T28" fmla="*/ 55 w 275"/>
                  <a:gd name="T2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5" h="29">
                    <a:moveTo>
                      <a:pt x="275" y="29"/>
                    </a:moveTo>
                    <a:lnTo>
                      <a:pt x="220" y="29"/>
                    </a:lnTo>
                    <a:lnTo>
                      <a:pt x="220" y="0"/>
                    </a:lnTo>
                    <a:lnTo>
                      <a:pt x="275" y="0"/>
                    </a:lnTo>
                    <a:lnTo>
                      <a:pt x="275" y="29"/>
                    </a:lnTo>
                    <a:close/>
                    <a:moveTo>
                      <a:pt x="164" y="29"/>
                    </a:moveTo>
                    <a:lnTo>
                      <a:pt x="109" y="29"/>
                    </a:lnTo>
                    <a:lnTo>
                      <a:pt x="109" y="0"/>
                    </a:lnTo>
                    <a:lnTo>
                      <a:pt x="164" y="0"/>
                    </a:lnTo>
                    <a:lnTo>
                      <a:pt x="164" y="29"/>
                    </a:lnTo>
                    <a:close/>
                    <a:moveTo>
                      <a:pt x="55" y="29"/>
                    </a:moveTo>
                    <a:lnTo>
                      <a:pt x="0" y="29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Rectangle 119"/>
              <p:cNvSpPr>
                <a:spLocks noChangeArrowheads="1"/>
              </p:cNvSpPr>
              <p:nvPr/>
            </p:nvSpPr>
            <p:spPr bwMode="auto">
              <a:xfrm>
                <a:off x="-432" y="4304"/>
                <a:ext cx="28" cy="2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20"/>
              <p:cNvSpPr>
                <a:spLocks/>
              </p:cNvSpPr>
              <p:nvPr/>
            </p:nvSpPr>
            <p:spPr bwMode="auto">
              <a:xfrm>
                <a:off x="-794" y="3990"/>
                <a:ext cx="218" cy="234"/>
              </a:xfrm>
              <a:custGeom>
                <a:avLst/>
                <a:gdLst>
                  <a:gd name="T0" fmla="*/ 7 w 92"/>
                  <a:gd name="T1" fmla="*/ 99 h 99"/>
                  <a:gd name="T2" fmla="*/ 4 w 92"/>
                  <a:gd name="T3" fmla="*/ 98 h 99"/>
                  <a:gd name="T4" fmla="*/ 1 w 92"/>
                  <a:gd name="T5" fmla="*/ 90 h 99"/>
                  <a:gd name="T6" fmla="*/ 41 w 92"/>
                  <a:gd name="T7" fmla="*/ 3 h 99"/>
                  <a:gd name="T8" fmla="*/ 46 w 92"/>
                  <a:gd name="T9" fmla="*/ 0 h 99"/>
                  <a:gd name="T10" fmla="*/ 46 w 92"/>
                  <a:gd name="T11" fmla="*/ 0 h 99"/>
                  <a:gd name="T12" fmla="*/ 52 w 92"/>
                  <a:gd name="T13" fmla="*/ 3 h 99"/>
                  <a:gd name="T14" fmla="*/ 91 w 92"/>
                  <a:gd name="T15" fmla="*/ 90 h 99"/>
                  <a:gd name="T16" fmla="*/ 88 w 92"/>
                  <a:gd name="T17" fmla="*/ 98 h 99"/>
                  <a:gd name="T18" fmla="*/ 80 w 92"/>
                  <a:gd name="T19" fmla="*/ 95 h 99"/>
                  <a:gd name="T20" fmla="*/ 46 w 92"/>
                  <a:gd name="T21" fmla="*/ 20 h 99"/>
                  <a:gd name="T22" fmla="*/ 12 w 92"/>
                  <a:gd name="T23" fmla="*/ 95 h 99"/>
                  <a:gd name="T24" fmla="*/ 7 w 92"/>
                  <a:gd name="T25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2" h="99">
                    <a:moveTo>
                      <a:pt x="7" y="99"/>
                    </a:moveTo>
                    <a:cubicBezTo>
                      <a:pt x="6" y="99"/>
                      <a:pt x="5" y="98"/>
                      <a:pt x="4" y="98"/>
                    </a:cubicBezTo>
                    <a:cubicBezTo>
                      <a:pt x="1" y="97"/>
                      <a:pt x="0" y="93"/>
                      <a:pt x="1" y="90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2" y="1"/>
                      <a:pt x="44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9" y="0"/>
                      <a:pt x="51" y="1"/>
                      <a:pt x="52" y="3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92" y="93"/>
                      <a:pt x="91" y="96"/>
                      <a:pt x="88" y="98"/>
                    </a:cubicBezTo>
                    <a:cubicBezTo>
                      <a:pt x="85" y="99"/>
                      <a:pt x="81" y="98"/>
                      <a:pt x="80" y="95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12" y="95"/>
                      <a:pt x="12" y="95"/>
                      <a:pt x="12" y="95"/>
                    </a:cubicBezTo>
                    <a:cubicBezTo>
                      <a:pt x="11" y="97"/>
                      <a:pt x="9" y="99"/>
                      <a:pt x="7" y="9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21"/>
              <p:cNvSpPr>
                <a:spLocks/>
              </p:cNvSpPr>
              <p:nvPr/>
            </p:nvSpPr>
            <p:spPr bwMode="auto">
              <a:xfrm>
                <a:off x="-756" y="4115"/>
                <a:ext cx="142" cy="29"/>
              </a:xfrm>
              <a:custGeom>
                <a:avLst/>
                <a:gdLst>
                  <a:gd name="T0" fmla="*/ 54 w 60"/>
                  <a:gd name="T1" fmla="*/ 12 h 12"/>
                  <a:gd name="T2" fmla="*/ 6 w 60"/>
                  <a:gd name="T3" fmla="*/ 12 h 12"/>
                  <a:gd name="T4" fmla="*/ 0 w 60"/>
                  <a:gd name="T5" fmla="*/ 6 h 12"/>
                  <a:gd name="T6" fmla="*/ 6 w 60"/>
                  <a:gd name="T7" fmla="*/ 0 h 12"/>
                  <a:gd name="T8" fmla="*/ 54 w 60"/>
                  <a:gd name="T9" fmla="*/ 0 h 12"/>
                  <a:gd name="T10" fmla="*/ 60 w 60"/>
                  <a:gd name="T11" fmla="*/ 6 h 12"/>
                  <a:gd name="T12" fmla="*/ 54 w 60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2">
                    <a:moveTo>
                      <a:pt x="54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7" y="0"/>
                      <a:pt x="60" y="3"/>
                      <a:pt x="60" y="6"/>
                    </a:cubicBezTo>
                    <a:cubicBezTo>
                      <a:pt x="60" y="9"/>
                      <a:pt x="57" y="12"/>
                      <a:pt x="54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22"/>
              <p:cNvSpPr>
                <a:spLocks noEditPoints="1"/>
              </p:cNvSpPr>
              <p:nvPr/>
            </p:nvSpPr>
            <p:spPr bwMode="auto">
              <a:xfrm>
                <a:off x="-593" y="4091"/>
                <a:ext cx="135" cy="138"/>
              </a:xfrm>
              <a:custGeom>
                <a:avLst/>
                <a:gdLst>
                  <a:gd name="T0" fmla="*/ 29 w 57"/>
                  <a:gd name="T1" fmla="*/ 58 h 58"/>
                  <a:gd name="T2" fmla="*/ 0 w 57"/>
                  <a:gd name="T3" fmla="*/ 29 h 58"/>
                  <a:gd name="T4" fmla="*/ 29 w 57"/>
                  <a:gd name="T5" fmla="*/ 0 h 58"/>
                  <a:gd name="T6" fmla="*/ 57 w 57"/>
                  <a:gd name="T7" fmla="*/ 29 h 58"/>
                  <a:gd name="T8" fmla="*/ 29 w 57"/>
                  <a:gd name="T9" fmla="*/ 58 h 58"/>
                  <a:gd name="T10" fmla="*/ 29 w 57"/>
                  <a:gd name="T11" fmla="*/ 12 h 58"/>
                  <a:gd name="T12" fmla="*/ 12 w 57"/>
                  <a:gd name="T13" fmla="*/ 29 h 58"/>
                  <a:gd name="T14" fmla="*/ 29 w 57"/>
                  <a:gd name="T15" fmla="*/ 46 h 58"/>
                  <a:gd name="T16" fmla="*/ 45 w 57"/>
                  <a:gd name="T17" fmla="*/ 29 h 58"/>
                  <a:gd name="T18" fmla="*/ 29 w 57"/>
                  <a:gd name="T19" fmla="*/ 1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58">
                    <a:moveTo>
                      <a:pt x="29" y="58"/>
                    </a:moveTo>
                    <a:cubicBezTo>
                      <a:pt x="13" y="58"/>
                      <a:pt x="0" y="45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44" y="0"/>
                      <a:pt x="57" y="13"/>
                      <a:pt x="57" y="29"/>
                    </a:cubicBezTo>
                    <a:cubicBezTo>
                      <a:pt x="57" y="45"/>
                      <a:pt x="44" y="58"/>
                      <a:pt x="29" y="58"/>
                    </a:cubicBezTo>
                    <a:close/>
                    <a:moveTo>
                      <a:pt x="29" y="12"/>
                    </a:moveTo>
                    <a:cubicBezTo>
                      <a:pt x="19" y="12"/>
                      <a:pt x="12" y="20"/>
                      <a:pt x="12" y="29"/>
                    </a:cubicBezTo>
                    <a:cubicBezTo>
                      <a:pt x="12" y="38"/>
                      <a:pt x="19" y="46"/>
                      <a:pt x="29" y="46"/>
                    </a:cubicBezTo>
                    <a:cubicBezTo>
                      <a:pt x="38" y="46"/>
                      <a:pt x="45" y="38"/>
                      <a:pt x="45" y="29"/>
                    </a:cubicBezTo>
                    <a:cubicBezTo>
                      <a:pt x="45" y="20"/>
                      <a:pt x="38" y="12"/>
                      <a:pt x="2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23"/>
              <p:cNvSpPr>
                <a:spLocks/>
              </p:cNvSpPr>
              <p:nvPr/>
            </p:nvSpPr>
            <p:spPr bwMode="auto">
              <a:xfrm>
                <a:off x="-484" y="4091"/>
                <a:ext cx="28" cy="135"/>
              </a:xfrm>
              <a:custGeom>
                <a:avLst/>
                <a:gdLst>
                  <a:gd name="T0" fmla="*/ 6 w 12"/>
                  <a:gd name="T1" fmla="*/ 57 h 57"/>
                  <a:gd name="T2" fmla="*/ 0 w 12"/>
                  <a:gd name="T3" fmla="*/ 51 h 57"/>
                  <a:gd name="T4" fmla="*/ 0 w 12"/>
                  <a:gd name="T5" fmla="*/ 6 h 57"/>
                  <a:gd name="T6" fmla="*/ 6 w 12"/>
                  <a:gd name="T7" fmla="*/ 0 h 57"/>
                  <a:gd name="T8" fmla="*/ 12 w 12"/>
                  <a:gd name="T9" fmla="*/ 6 h 57"/>
                  <a:gd name="T10" fmla="*/ 12 w 12"/>
                  <a:gd name="T11" fmla="*/ 51 h 57"/>
                  <a:gd name="T12" fmla="*/ 6 w 12"/>
                  <a:gd name="T1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7">
                    <a:moveTo>
                      <a:pt x="6" y="57"/>
                    </a:moveTo>
                    <a:cubicBezTo>
                      <a:pt x="3" y="57"/>
                      <a:pt x="0" y="54"/>
                      <a:pt x="0" y="5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10" y="0"/>
                      <a:pt x="12" y="2"/>
                      <a:pt x="12" y="6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4"/>
                      <a:pt x="10" y="57"/>
                      <a:pt x="6" y="5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24"/>
              <p:cNvSpPr>
                <a:spLocks noEditPoints="1"/>
              </p:cNvSpPr>
              <p:nvPr/>
            </p:nvSpPr>
            <p:spPr bwMode="auto">
              <a:xfrm>
                <a:off x="223" y="4042"/>
                <a:ext cx="291" cy="350"/>
              </a:xfrm>
              <a:custGeom>
                <a:avLst/>
                <a:gdLst>
                  <a:gd name="T0" fmla="*/ 113 w 123"/>
                  <a:gd name="T1" fmla="*/ 47 h 148"/>
                  <a:gd name="T2" fmla="*/ 88 w 123"/>
                  <a:gd name="T3" fmla="*/ 35 h 148"/>
                  <a:gd name="T4" fmla="*/ 76 w 123"/>
                  <a:gd name="T5" fmla="*/ 17 h 148"/>
                  <a:gd name="T6" fmla="*/ 61 w 123"/>
                  <a:gd name="T7" fmla="*/ 0 h 148"/>
                  <a:gd name="T8" fmla="*/ 51 w 123"/>
                  <a:gd name="T9" fmla="*/ 2 h 148"/>
                  <a:gd name="T10" fmla="*/ 42 w 123"/>
                  <a:gd name="T11" fmla="*/ 0 h 148"/>
                  <a:gd name="T12" fmla="*/ 32 w 123"/>
                  <a:gd name="T13" fmla="*/ 10 h 148"/>
                  <a:gd name="T14" fmla="*/ 30 w 123"/>
                  <a:gd name="T15" fmla="*/ 9 h 148"/>
                  <a:gd name="T16" fmla="*/ 6 w 123"/>
                  <a:gd name="T17" fmla="*/ 9 h 148"/>
                  <a:gd name="T18" fmla="*/ 2 w 123"/>
                  <a:gd name="T19" fmla="*/ 13 h 148"/>
                  <a:gd name="T20" fmla="*/ 2 w 123"/>
                  <a:gd name="T21" fmla="*/ 58 h 148"/>
                  <a:gd name="T22" fmla="*/ 6 w 123"/>
                  <a:gd name="T23" fmla="*/ 62 h 148"/>
                  <a:gd name="T24" fmla="*/ 28 w 123"/>
                  <a:gd name="T25" fmla="*/ 62 h 148"/>
                  <a:gd name="T26" fmla="*/ 3 w 123"/>
                  <a:gd name="T27" fmla="*/ 129 h 148"/>
                  <a:gd name="T28" fmla="*/ 11 w 123"/>
                  <a:gd name="T29" fmla="*/ 147 h 148"/>
                  <a:gd name="T30" fmla="*/ 16 w 123"/>
                  <a:gd name="T31" fmla="*/ 148 h 148"/>
                  <a:gd name="T32" fmla="*/ 29 w 123"/>
                  <a:gd name="T33" fmla="*/ 139 h 148"/>
                  <a:gd name="T34" fmla="*/ 51 w 123"/>
                  <a:gd name="T35" fmla="*/ 82 h 148"/>
                  <a:gd name="T36" fmla="*/ 56 w 123"/>
                  <a:gd name="T37" fmla="*/ 81 h 148"/>
                  <a:gd name="T38" fmla="*/ 73 w 123"/>
                  <a:gd name="T39" fmla="*/ 102 h 148"/>
                  <a:gd name="T40" fmla="*/ 75 w 123"/>
                  <a:gd name="T41" fmla="*/ 135 h 148"/>
                  <a:gd name="T42" fmla="*/ 89 w 123"/>
                  <a:gd name="T43" fmla="*/ 148 h 148"/>
                  <a:gd name="T44" fmla="*/ 90 w 123"/>
                  <a:gd name="T45" fmla="*/ 148 h 148"/>
                  <a:gd name="T46" fmla="*/ 100 w 123"/>
                  <a:gd name="T47" fmla="*/ 143 h 148"/>
                  <a:gd name="T48" fmla="*/ 103 w 123"/>
                  <a:gd name="T49" fmla="*/ 133 h 148"/>
                  <a:gd name="T50" fmla="*/ 101 w 123"/>
                  <a:gd name="T51" fmla="*/ 96 h 148"/>
                  <a:gd name="T52" fmla="*/ 97 w 123"/>
                  <a:gd name="T53" fmla="*/ 88 h 148"/>
                  <a:gd name="T54" fmla="*/ 76 w 123"/>
                  <a:gd name="T55" fmla="*/ 62 h 148"/>
                  <a:gd name="T56" fmla="*/ 76 w 123"/>
                  <a:gd name="T57" fmla="*/ 60 h 148"/>
                  <a:gd name="T58" fmla="*/ 101 w 123"/>
                  <a:gd name="T59" fmla="*/ 73 h 148"/>
                  <a:gd name="T60" fmla="*/ 107 w 123"/>
                  <a:gd name="T61" fmla="*/ 74 h 148"/>
                  <a:gd name="T62" fmla="*/ 120 w 123"/>
                  <a:gd name="T63" fmla="*/ 66 h 148"/>
                  <a:gd name="T64" fmla="*/ 113 w 123"/>
                  <a:gd name="T65" fmla="*/ 47 h 148"/>
                  <a:gd name="T66" fmla="*/ 26 w 123"/>
                  <a:gd name="T67" fmla="*/ 54 h 148"/>
                  <a:gd name="T68" fmla="*/ 10 w 123"/>
                  <a:gd name="T69" fmla="*/ 54 h 148"/>
                  <a:gd name="T70" fmla="*/ 10 w 123"/>
                  <a:gd name="T71" fmla="*/ 17 h 148"/>
                  <a:gd name="T72" fmla="*/ 26 w 123"/>
                  <a:gd name="T73" fmla="*/ 17 h 148"/>
                  <a:gd name="T74" fmla="*/ 26 w 123"/>
                  <a:gd name="T75" fmla="*/ 5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48">
                    <a:moveTo>
                      <a:pt x="113" y="47"/>
                    </a:moveTo>
                    <a:cubicBezTo>
                      <a:pt x="88" y="35"/>
                      <a:pt x="88" y="35"/>
                      <a:pt x="88" y="3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4" y="9"/>
                      <a:pt x="68" y="3"/>
                      <a:pt x="61" y="0"/>
                    </a:cubicBezTo>
                    <a:cubicBezTo>
                      <a:pt x="58" y="1"/>
                      <a:pt x="55" y="2"/>
                      <a:pt x="51" y="2"/>
                    </a:cubicBezTo>
                    <a:cubicBezTo>
                      <a:pt x="48" y="2"/>
                      <a:pt x="45" y="1"/>
                      <a:pt x="42" y="0"/>
                    </a:cubicBezTo>
                    <a:cubicBezTo>
                      <a:pt x="38" y="2"/>
                      <a:pt x="34" y="6"/>
                      <a:pt x="32" y="10"/>
                    </a:cubicBezTo>
                    <a:cubicBezTo>
                      <a:pt x="31" y="9"/>
                      <a:pt x="31" y="9"/>
                      <a:pt x="30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3" y="9"/>
                      <a:pt x="2" y="11"/>
                      <a:pt x="2" y="13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61"/>
                      <a:pt x="3" y="62"/>
                      <a:pt x="6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0" y="136"/>
                      <a:pt x="3" y="144"/>
                      <a:pt x="11" y="147"/>
                    </a:cubicBezTo>
                    <a:cubicBezTo>
                      <a:pt x="12" y="148"/>
                      <a:pt x="14" y="148"/>
                      <a:pt x="16" y="148"/>
                    </a:cubicBezTo>
                    <a:cubicBezTo>
                      <a:pt x="22" y="148"/>
                      <a:pt x="27" y="144"/>
                      <a:pt x="29" y="139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3" y="82"/>
                      <a:pt x="54" y="82"/>
                      <a:pt x="56" y="81"/>
                    </a:cubicBezTo>
                    <a:cubicBezTo>
                      <a:pt x="73" y="102"/>
                      <a:pt x="73" y="102"/>
                      <a:pt x="73" y="102"/>
                    </a:cubicBezTo>
                    <a:cubicBezTo>
                      <a:pt x="75" y="135"/>
                      <a:pt x="75" y="135"/>
                      <a:pt x="75" y="135"/>
                    </a:cubicBezTo>
                    <a:cubicBezTo>
                      <a:pt x="75" y="142"/>
                      <a:pt x="82" y="148"/>
                      <a:pt x="89" y="148"/>
                    </a:cubicBezTo>
                    <a:cubicBezTo>
                      <a:pt x="89" y="148"/>
                      <a:pt x="90" y="148"/>
                      <a:pt x="90" y="148"/>
                    </a:cubicBezTo>
                    <a:cubicBezTo>
                      <a:pt x="94" y="148"/>
                      <a:pt x="97" y="146"/>
                      <a:pt x="100" y="143"/>
                    </a:cubicBezTo>
                    <a:cubicBezTo>
                      <a:pt x="102" y="140"/>
                      <a:pt x="103" y="137"/>
                      <a:pt x="103" y="133"/>
                    </a:cubicBezTo>
                    <a:cubicBezTo>
                      <a:pt x="101" y="96"/>
                      <a:pt x="101" y="96"/>
                      <a:pt x="101" y="96"/>
                    </a:cubicBezTo>
                    <a:cubicBezTo>
                      <a:pt x="100" y="93"/>
                      <a:pt x="99" y="90"/>
                      <a:pt x="97" y="88"/>
                    </a:cubicBezTo>
                    <a:cubicBezTo>
                      <a:pt x="76" y="62"/>
                      <a:pt x="76" y="62"/>
                      <a:pt x="76" y="62"/>
                    </a:cubicBezTo>
                    <a:cubicBezTo>
                      <a:pt x="76" y="61"/>
                      <a:pt x="76" y="61"/>
                      <a:pt x="76" y="60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103" y="74"/>
                      <a:pt x="105" y="74"/>
                      <a:pt x="107" y="74"/>
                    </a:cubicBezTo>
                    <a:cubicBezTo>
                      <a:pt x="113" y="74"/>
                      <a:pt x="117" y="71"/>
                      <a:pt x="120" y="66"/>
                    </a:cubicBezTo>
                    <a:cubicBezTo>
                      <a:pt x="123" y="59"/>
                      <a:pt x="120" y="51"/>
                      <a:pt x="113" y="47"/>
                    </a:cubicBezTo>
                    <a:close/>
                    <a:moveTo>
                      <a:pt x="26" y="54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26" y="17"/>
                      <a:pt x="26" y="17"/>
                      <a:pt x="26" y="17"/>
                    </a:cubicBezTo>
                    <a:lnTo>
                      <a:pt x="26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25"/>
              <p:cNvSpPr>
                <a:spLocks/>
              </p:cNvSpPr>
              <p:nvPr/>
            </p:nvSpPr>
            <p:spPr bwMode="auto">
              <a:xfrm>
                <a:off x="287" y="3926"/>
                <a:ext cx="113" cy="113"/>
              </a:xfrm>
              <a:custGeom>
                <a:avLst/>
                <a:gdLst>
                  <a:gd name="T0" fmla="*/ 24 w 48"/>
                  <a:gd name="T1" fmla="*/ 0 h 48"/>
                  <a:gd name="T2" fmla="*/ 0 w 48"/>
                  <a:gd name="T3" fmla="*/ 24 h 48"/>
                  <a:gd name="T4" fmla="*/ 15 w 48"/>
                  <a:gd name="T5" fmla="*/ 46 h 48"/>
                  <a:gd name="T6" fmla="*/ 24 w 48"/>
                  <a:gd name="T7" fmla="*/ 48 h 48"/>
                  <a:gd name="T8" fmla="*/ 34 w 48"/>
                  <a:gd name="T9" fmla="*/ 46 h 48"/>
                  <a:gd name="T10" fmla="*/ 48 w 48"/>
                  <a:gd name="T11" fmla="*/ 24 h 48"/>
                  <a:gd name="T12" fmla="*/ 24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cubicBezTo>
                      <a:pt x="11" y="0"/>
                      <a:pt x="0" y="11"/>
                      <a:pt x="0" y="24"/>
                    </a:cubicBezTo>
                    <a:cubicBezTo>
                      <a:pt x="0" y="34"/>
                      <a:pt x="6" y="43"/>
                      <a:pt x="15" y="46"/>
                    </a:cubicBezTo>
                    <a:cubicBezTo>
                      <a:pt x="18" y="47"/>
                      <a:pt x="21" y="48"/>
                      <a:pt x="24" y="48"/>
                    </a:cubicBezTo>
                    <a:cubicBezTo>
                      <a:pt x="28" y="48"/>
                      <a:pt x="31" y="47"/>
                      <a:pt x="34" y="46"/>
                    </a:cubicBezTo>
                    <a:cubicBezTo>
                      <a:pt x="42" y="42"/>
                      <a:pt x="48" y="34"/>
                      <a:pt x="48" y="24"/>
                    </a:cubicBezTo>
                    <a:cubicBezTo>
                      <a:pt x="48" y="11"/>
                      <a:pt x="37" y="0"/>
                      <a:pt x="2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26"/>
              <p:cNvSpPr>
                <a:spLocks/>
              </p:cNvSpPr>
              <p:nvPr/>
            </p:nvSpPr>
            <p:spPr bwMode="auto">
              <a:xfrm>
                <a:off x="4091" y="4016"/>
                <a:ext cx="236" cy="374"/>
              </a:xfrm>
              <a:custGeom>
                <a:avLst/>
                <a:gdLst>
                  <a:gd name="T0" fmla="*/ 98 w 100"/>
                  <a:gd name="T1" fmla="*/ 20 h 158"/>
                  <a:gd name="T2" fmla="*/ 16 w 100"/>
                  <a:gd name="T3" fmla="*/ 0 h 158"/>
                  <a:gd name="T4" fmla="*/ 3 w 100"/>
                  <a:gd name="T5" fmla="*/ 1 h 158"/>
                  <a:gd name="T6" fmla="*/ 0 w 100"/>
                  <a:gd name="T7" fmla="*/ 5 h 158"/>
                  <a:gd name="T8" fmla="*/ 1 w 100"/>
                  <a:gd name="T9" fmla="*/ 137 h 158"/>
                  <a:gd name="T10" fmla="*/ 2 w 100"/>
                  <a:gd name="T11" fmla="*/ 140 h 158"/>
                  <a:gd name="T12" fmla="*/ 5 w 100"/>
                  <a:gd name="T13" fmla="*/ 141 h 158"/>
                  <a:gd name="T14" fmla="*/ 14 w 100"/>
                  <a:gd name="T15" fmla="*/ 140 h 158"/>
                  <a:gd name="T16" fmla="*/ 95 w 100"/>
                  <a:gd name="T17" fmla="*/ 157 h 158"/>
                  <a:gd name="T18" fmla="*/ 96 w 100"/>
                  <a:gd name="T19" fmla="*/ 158 h 158"/>
                  <a:gd name="T20" fmla="*/ 99 w 100"/>
                  <a:gd name="T21" fmla="*/ 157 h 158"/>
                  <a:gd name="T22" fmla="*/ 100 w 100"/>
                  <a:gd name="T23" fmla="*/ 154 h 158"/>
                  <a:gd name="T24" fmla="*/ 100 w 100"/>
                  <a:gd name="T25" fmla="*/ 24 h 158"/>
                  <a:gd name="T26" fmla="*/ 98 w 100"/>
                  <a:gd name="T27" fmla="*/ 2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" h="158">
                    <a:moveTo>
                      <a:pt x="98" y="20"/>
                    </a:moveTo>
                    <a:cubicBezTo>
                      <a:pt x="62" y="3"/>
                      <a:pt x="31" y="0"/>
                      <a:pt x="16" y="0"/>
                    </a:cubicBezTo>
                    <a:cubicBezTo>
                      <a:pt x="8" y="0"/>
                      <a:pt x="3" y="1"/>
                      <a:pt x="3" y="1"/>
                    </a:cubicBezTo>
                    <a:cubicBezTo>
                      <a:pt x="1" y="1"/>
                      <a:pt x="0" y="3"/>
                      <a:pt x="0" y="5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1" y="138"/>
                      <a:pt x="1" y="139"/>
                      <a:pt x="2" y="140"/>
                    </a:cubicBezTo>
                    <a:cubicBezTo>
                      <a:pt x="3" y="140"/>
                      <a:pt x="4" y="141"/>
                      <a:pt x="5" y="141"/>
                    </a:cubicBezTo>
                    <a:cubicBezTo>
                      <a:pt x="8" y="140"/>
                      <a:pt x="11" y="140"/>
                      <a:pt x="14" y="140"/>
                    </a:cubicBezTo>
                    <a:cubicBezTo>
                      <a:pt x="46" y="140"/>
                      <a:pt x="95" y="157"/>
                      <a:pt x="95" y="157"/>
                    </a:cubicBezTo>
                    <a:cubicBezTo>
                      <a:pt x="96" y="157"/>
                      <a:pt x="96" y="158"/>
                      <a:pt x="96" y="158"/>
                    </a:cubicBezTo>
                    <a:cubicBezTo>
                      <a:pt x="97" y="158"/>
                      <a:pt x="98" y="157"/>
                      <a:pt x="99" y="157"/>
                    </a:cubicBezTo>
                    <a:cubicBezTo>
                      <a:pt x="100" y="156"/>
                      <a:pt x="100" y="155"/>
                      <a:pt x="100" y="154"/>
                    </a:cubicBezTo>
                    <a:cubicBezTo>
                      <a:pt x="100" y="24"/>
                      <a:pt x="100" y="24"/>
                      <a:pt x="100" y="24"/>
                    </a:cubicBezTo>
                    <a:cubicBezTo>
                      <a:pt x="100" y="22"/>
                      <a:pt x="100" y="21"/>
                      <a:pt x="98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27"/>
              <p:cNvSpPr>
                <a:spLocks/>
              </p:cNvSpPr>
              <p:nvPr/>
            </p:nvSpPr>
            <p:spPr bwMode="auto">
              <a:xfrm>
                <a:off x="4343" y="4016"/>
                <a:ext cx="239" cy="374"/>
              </a:xfrm>
              <a:custGeom>
                <a:avLst/>
                <a:gdLst>
                  <a:gd name="T0" fmla="*/ 97 w 101"/>
                  <a:gd name="T1" fmla="*/ 1 h 158"/>
                  <a:gd name="T2" fmla="*/ 85 w 101"/>
                  <a:gd name="T3" fmla="*/ 0 h 158"/>
                  <a:gd name="T4" fmla="*/ 2 w 101"/>
                  <a:gd name="T5" fmla="*/ 20 h 158"/>
                  <a:gd name="T6" fmla="*/ 0 w 101"/>
                  <a:gd name="T7" fmla="*/ 24 h 158"/>
                  <a:gd name="T8" fmla="*/ 0 w 101"/>
                  <a:gd name="T9" fmla="*/ 154 h 158"/>
                  <a:gd name="T10" fmla="*/ 2 w 101"/>
                  <a:gd name="T11" fmla="*/ 157 h 158"/>
                  <a:gd name="T12" fmla="*/ 4 w 101"/>
                  <a:gd name="T13" fmla="*/ 158 h 158"/>
                  <a:gd name="T14" fmla="*/ 5 w 101"/>
                  <a:gd name="T15" fmla="*/ 157 h 158"/>
                  <a:gd name="T16" fmla="*/ 87 w 101"/>
                  <a:gd name="T17" fmla="*/ 140 h 158"/>
                  <a:gd name="T18" fmla="*/ 95 w 101"/>
                  <a:gd name="T19" fmla="*/ 141 h 158"/>
                  <a:gd name="T20" fmla="*/ 98 w 101"/>
                  <a:gd name="T21" fmla="*/ 140 h 158"/>
                  <a:gd name="T22" fmla="*/ 100 w 101"/>
                  <a:gd name="T23" fmla="*/ 137 h 158"/>
                  <a:gd name="T24" fmla="*/ 101 w 101"/>
                  <a:gd name="T25" fmla="*/ 5 h 158"/>
                  <a:gd name="T26" fmla="*/ 97 w 101"/>
                  <a:gd name="T27" fmla="*/ 1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158">
                    <a:moveTo>
                      <a:pt x="97" y="1"/>
                    </a:moveTo>
                    <a:cubicBezTo>
                      <a:pt x="97" y="1"/>
                      <a:pt x="93" y="0"/>
                      <a:pt x="85" y="0"/>
                    </a:cubicBezTo>
                    <a:cubicBezTo>
                      <a:pt x="70" y="0"/>
                      <a:pt x="39" y="3"/>
                      <a:pt x="2" y="20"/>
                    </a:cubicBezTo>
                    <a:cubicBezTo>
                      <a:pt x="1" y="21"/>
                      <a:pt x="0" y="22"/>
                      <a:pt x="0" y="2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5"/>
                      <a:pt x="1" y="156"/>
                      <a:pt x="2" y="157"/>
                    </a:cubicBezTo>
                    <a:cubicBezTo>
                      <a:pt x="2" y="157"/>
                      <a:pt x="3" y="158"/>
                      <a:pt x="4" y="158"/>
                    </a:cubicBezTo>
                    <a:cubicBezTo>
                      <a:pt x="5" y="158"/>
                      <a:pt x="5" y="157"/>
                      <a:pt x="5" y="157"/>
                    </a:cubicBezTo>
                    <a:cubicBezTo>
                      <a:pt x="6" y="157"/>
                      <a:pt x="55" y="140"/>
                      <a:pt x="87" y="140"/>
                    </a:cubicBezTo>
                    <a:cubicBezTo>
                      <a:pt x="90" y="140"/>
                      <a:pt x="93" y="140"/>
                      <a:pt x="95" y="141"/>
                    </a:cubicBezTo>
                    <a:cubicBezTo>
                      <a:pt x="96" y="141"/>
                      <a:pt x="98" y="140"/>
                      <a:pt x="98" y="140"/>
                    </a:cubicBezTo>
                    <a:cubicBezTo>
                      <a:pt x="99" y="139"/>
                      <a:pt x="100" y="138"/>
                      <a:pt x="100" y="137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101" y="3"/>
                      <a:pt x="99" y="1"/>
                      <a:pt x="9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28"/>
              <p:cNvSpPr>
                <a:spLocks/>
              </p:cNvSpPr>
              <p:nvPr/>
            </p:nvSpPr>
            <p:spPr bwMode="auto">
              <a:xfrm>
                <a:off x="4135" y="3966"/>
                <a:ext cx="187" cy="78"/>
              </a:xfrm>
              <a:custGeom>
                <a:avLst/>
                <a:gdLst>
                  <a:gd name="T0" fmla="*/ 75 w 79"/>
                  <a:gd name="T1" fmla="*/ 33 h 33"/>
                  <a:gd name="T2" fmla="*/ 72 w 79"/>
                  <a:gd name="T3" fmla="*/ 32 h 33"/>
                  <a:gd name="T4" fmla="*/ 4 w 79"/>
                  <a:gd name="T5" fmla="*/ 8 h 33"/>
                  <a:gd name="T6" fmla="*/ 0 w 79"/>
                  <a:gd name="T7" fmla="*/ 4 h 33"/>
                  <a:gd name="T8" fmla="*/ 4 w 79"/>
                  <a:gd name="T9" fmla="*/ 0 h 33"/>
                  <a:gd name="T10" fmla="*/ 77 w 79"/>
                  <a:gd name="T11" fmla="*/ 26 h 33"/>
                  <a:gd name="T12" fmla="*/ 78 w 79"/>
                  <a:gd name="T13" fmla="*/ 32 h 33"/>
                  <a:gd name="T14" fmla="*/ 75 w 79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3">
                    <a:moveTo>
                      <a:pt x="75" y="33"/>
                    </a:moveTo>
                    <a:cubicBezTo>
                      <a:pt x="74" y="33"/>
                      <a:pt x="73" y="33"/>
                      <a:pt x="72" y="32"/>
                    </a:cubicBezTo>
                    <a:cubicBezTo>
                      <a:pt x="43" y="9"/>
                      <a:pt x="4" y="8"/>
                      <a:pt x="4" y="8"/>
                    </a:cubicBezTo>
                    <a:cubicBezTo>
                      <a:pt x="2" y="8"/>
                      <a:pt x="0" y="7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46" y="1"/>
                      <a:pt x="77" y="26"/>
                    </a:cubicBezTo>
                    <a:cubicBezTo>
                      <a:pt x="79" y="28"/>
                      <a:pt x="79" y="30"/>
                      <a:pt x="78" y="32"/>
                    </a:cubicBezTo>
                    <a:cubicBezTo>
                      <a:pt x="77" y="33"/>
                      <a:pt x="76" y="33"/>
                      <a:pt x="75" y="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29"/>
              <p:cNvSpPr>
                <a:spLocks/>
              </p:cNvSpPr>
              <p:nvPr/>
            </p:nvSpPr>
            <p:spPr bwMode="auto">
              <a:xfrm>
                <a:off x="4209" y="3928"/>
                <a:ext cx="125" cy="97"/>
              </a:xfrm>
              <a:custGeom>
                <a:avLst/>
                <a:gdLst>
                  <a:gd name="T0" fmla="*/ 49 w 53"/>
                  <a:gd name="T1" fmla="*/ 41 h 41"/>
                  <a:gd name="T2" fmla="*/ 45 w 53"/>
                  <a:gd name="T3" fmla="*/ 39 h 41"/>
                  <a:gd name="T4" fmla="*/ 3 w 53"/>
                  <a:gd name="T5" fmla="*/ 8 h 41"/>
                  <a:gd name="T6" fmla="*/ 1 w 53"/>
                  <a:gd name="T7" fmla="*/ 3 h 41"/>
                  <a:gd name="T8" fmla="*/ 7 w 53"/>
                  <a:gd name="T9" fmla="*/ 1 h 41"/>
                  <a:gd name="T10" fmla="*/ 52 w 53"/>
                  <a:gd name="T11" fmla="*/ 35 h 41"/>
                  <a:gd name="T12" fmla="*/ 51 w 53"/>
                  <a:gd name="T13" fmla="*/ 40 h 41"/>
                  <a:gd name="T14" fmla="*/ 49 w 53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41">
                    <a:moveTo>
                      <a:pt x="49" y="41"/>
                    </a:moveTo>
                    <a:cubicBezTo>
                      <a:pt x="47" y="41"/>
                      <a:pt x="46" y="41"/>
                      <a:pt x="45" y="39"/>
                    </a:cubicBezTo>
                    <a:cubicBezTo>
                      <a:pt x="33" y="20"/>
                      <a:pt x="4" y="8"/>
                      <a:pt x="3" y="8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8" y="1"/>
                      <a:pt x="38" y="14"/>
                      <a:pt x="52" y="35"/>
                    </a:cubicBezTo>
                    <a:cubicBezTo>
                      <a:pt x="53" y="37"/>
                      <a:pt x="53" y="39"/>
                      <a:pt x="51" y="40"/>
                    </a:cubicBezTo>
                    <a:cubicBezTo>
                      <a:pt x="50" y="41"/>
                      <a:pt x="50" y="41"/>
                      <a:pt x="49" y="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30"/>
              <p:cNvSpPr>
                <a:spLocks/>
              </p:cNvSpPr>
              <p:nvPr/>
            </p:nvSpPr>
            <p:spPr bwMode="auto">
              <a:xfrm>
                <a:off x="4351" y="3966"/>
                <a:ext cx="186" cy="78"/>
              </a:xfrm>
              <a:custGeom>
                <a:avLst/>
                <a:gdLst>
                  <a:gd name="T0" fmla="*/ 4 w 79"/>
                  <a:gd name="T1" fmla="*/ 33 h 33"/>
                  <a:gd name="T2" fmla="*/ 1 w 79"/>
                  <a:gd name="T3" fmla="*/ 32 h 33"/>
                  <a:gd name="T4" fmla="*/ 1 w 79"/>
                  <a:gd name="T5" fmla="*/ 26 h 33"/>
                  <a:gd name="T6" fmla="*/ 75 w 79"/>
                  <a:gd name="T7" fmla="*/ 0 h 33"/>
                  <a:gd name="T8" fmla="*/ 79 w 79"/>
                  <a:gd name="T9" fmla="*/ 4 h 33"/>
                  <a:gd name="T10" fmla="*/ 75 w 79"/>
                  <a:gd name="T11" fmla="*/ 8 h 33"/>
                  <a:gd name="T12" fmla="*/ 7 w 79"/>
                  <a:gd name="T13" fmla="*/ 32 h 33"/>
                  <a:gd name="T14" fmla="*/ 4 w 79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3">
                    <a:moveTo>
                      <a:pt x="4" y="33"/>
                    </a:moveTo>
                    <a:cubicBezTo>
                      <a:pt x="3" y="33"/>
                      <a:pt x="2" y="33"/>
                      <a:pt x="1" y="32"/>
                    </a:cubicBezTo>
                    <a:cubicBezTo>
                      <a:pt x="0" y="30"/>
                      <a:pt x="0" y="28"/>
                      <a:pt x="1" y="26"/>
                    </a:cubicBezTo>
                    <a:cubicBezTo>
                      <a:pt x="32" y="1"/>
                      <a:pt x="73" y="0"/>
                      <a:pt x="75" y="0"/>
                    </a:cubicBezTo>
                    <a:cubicBezTo>
                      <a:pt x="77" y="0"/>
                      <a:pt x="79" y="2"/>
                      <a:pt x="79" y="4"/>
                    </a:cubicBezTo>
                    <a:cubicBezTo>
                      <a:pt x="79" y="7"/>
                      <a:pt x="77" y="8"/>
                      <a:pt x="75" y="8"/>
                    </a:cubicBezTo>
                    <a:cubicBezTo>
                      <a:pt x="74" y="8"/>
                      <a:pt x="35" y="9"/>
                      <a:pt x="7" y="32"/>
                    </a:cubicBezTo>
                    <a:cubicBezTo>
                      <a:pt x="6" y="33"/>
                      <a:pt x="5" y="33"/>
                      <a:pt x="4" y="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31"/>
              <p:cNvSpPr>
                <a:spLocks/>
              </p:cNvSpPr>
              <p:nvPr/>
            </p:nvSpPr>
            <p:spPr bwMode="auto">
              <a:xfrm>
                <a:off x="4336" y="3928"/>
                <a:ext cx="126" cy="97"/>
              </a:xfrm>
              <a:custGeom>
                <a:avLst/>
                <a:gdLst>
                  <a:gd name="T0" fmla="*/ 5 w 53"/>
                  <a:gd name="T1" fmla="*/ 41 h 41"/>
                  <a:gd name="T2" fmla="*/ 3 w 53"/>
                  <a:gd name="T3" fmla="*/ 40 h 41"/>
                  <a:gd name="T4" fmla="*/ 1 w 53"/>
                  <a:gd name="T5" fmla="*/ 35 h 41"/>
                  <a:gd name="T6" fmla="*/ 47 w 53"/>
                  <a:gd name="T7" fmla="*/ 1 h 41"/>
                  <a:gd name="T8" fmla="*/ 52 w 53"/>
                  <a:gd name="T9" fmla="*/ 3 h 41"/>
                  <a:gd name="T10" fmla="*/ 50 w 53"/>
                  <a:gd name="T11" fmla="*/ 8 h 41"/>
                  <a:gd name="T12" fmla="*/ 8 w 53"/>
                  <a:gd name="T13" fmla="*/ 39 h 41"/>
                  <a:gd name="T14" fmla="*/ 5 w 53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41">
                    <a:moveTo>
                      <a:pt x="5" y="41"/>
                    </a:moveTo>
                    <a:cubicBezTo>
                      <a:pt x="4" y="41"/>
                      <a:pt x="3" y="41"/>
                      <a:pt x="3" y="40"/>
                    </a:cubicBezTo>
                    <a:cubicBezTo>
                      <a:pt x="1" y="39"/>
                      <a:pt x="0" y="37"/>
                      <a:pt x="1" y="35"/>
                    </a:cubicBezTo>
                    <a:cubicBezTo>
                      <a:pt x="16" y="14"/>
                      <a:pt x="46" y="1"/>
                      <a:pt x="47" y="1"/>
                    </a:cubicBezTo>
                    <a:cubicBezTo>
                      <a:pt x="49" y="0"/>
                      <a:pt x="51" y="1"/>
                      <a:pt x="52" y="3"/>
                    </a:cubicBezTo>
                    <a:cubicBezTo>
                      <a:pt x="53" y="5"/>
                      <a:pt x="52" y="7"/>
                      <a:pt x="50" y="8"/>
                    </a:cubicBezTo>
                    <a:cubicBezTo>
                      <a:pt x="50" y="8"/>
                      <a:pt x="21" y="20"/>
                      <a:pt x="8" y="39"/>
                    </a:cubicBezTo>
                    <a:cubicBezTo>
                      <a:pt x="7" y="41"/>
                      <a:pt x="6" y="41"/>
                      <a:pt x="5" y="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32"/>
              <p:cNvSpPr>
                <a:spLocks noEditPoints="1"/>
              </p:cNvSpPr>
              <p:nvPr/>
            </p:nvSpPr>
            <p:spPr bwMode="auto">
              <a:xfrm>
                <a:off x="8074" y="2932"/>
                <a:ext cx="326" cy="459"/>
              </a:xfrm>
              <a:custGeom>
                <a:avLst/>
                <a:gdLst>
                  <a:gd name="T0" fmla="*/ 80 w 138"/>
                  <a:gd name="T1" fmla="*/ 104 h 194"/>
                  <a:gd name="T2" fmla="*/ 88 w 138"/>
                  <a:gd name="T3" fmla="*/ 97 h 194"/>
                  <a:gd name="T4" fmla="*/ 112 w 138"/>
                  <a:gd name="T5" fmla="*/ 75 h 194"/>
                  <a:gd name="T6" fmla="*/ 116 w 138"/>
                  <a:gd name="T7" fmla="*/ 73 h 194"/>
                  <a:gd name="T8" fmla="*/ 138 w 138"/>
                  <a:gd name="T9" fmla="*/ 57 h 194"/>
                  <a:gd name="T10" fmla="*/ 115 w 138"/>
                  <a:gd name="T11" fmla="*/ 0 h 194"/>
                  <a:gd name="T12" fmla="*/ 0 w 138"/>
                  <a:gd name="T13" fmla="*/ 24 h 194"/>
                  <a:gd name="T14" fmla="*/ 23 w 138"/>
                  <a:gd name="T15" fmla="*/ 194 h 194"/>
                  <a:gd name="T16" fmla="*/ 138 w 138"/>
                  <a:gd name="T17" fmla="*/ 171 h 194"/>
                  <a:gd name="T18" fmla="*/ 136 w 138"/>
                  <a:gd name="T19" fmla="*/ 120 h 194"/>
                  <a:gd name="T20" fmla="*/ 132 w 138"/>
                  <a:gd name="T21" fmla="*/ 127 h 194"/>
                  <a:gd name="T22" fmla="*/ 118 w 138"/>
                  <a:gd name="T23" fmla="*/ 140 h 194"/>
                  <a:gd name="T24" fmla="*/ 107 w 138"/>
                  <a:gd name="T25" fmla="*/ 156 h 194"/>
                  <a:gd name="T26" fmla="*/ 97 w 138"/>
                  <a:gd name="T27" fmla="*/ 157 h 194"/>
                  <a:gd name="T28" fmla="*/ 67 w 138"/>
                  <a:gd name="T29" fmla="*/ 179 h 194"/>
                  <a:gd name="T30" fmla="*/ 58 w 138"/>
                  <a:gd name="T31" fmla="*/ 185 h 194"/>
                  <a:gd name="T32" fmla="*/ 52 w 138"/>
                  <a:gd name="T33" fmla="*/ 172 h 194"/>
                  <a:gd name="T34" fmla="*/ 67 w 138"/>
                  <a:gd name="T35" fmla="*/ 154 h 194"/>
                  <a:gd name="T36" fmla="*/ 66 w 138"/>
                  <a:gd name="T37" fmla="*/ 148 h 194"/>
                  <a:gd name="T38" fmla="*/ 71 w 138"/>
                  <a:gd name="T39" fmla="*/ 121 h 194"/>
                  <a:gd name="T40" fmla="*/ 108 w 138"/>
                  <a:gd name="T41" fmla="*/ 28 h 194"/>
                  <a:gd name="T42" fmla="*/ 108 w 138"/>
                  <a:gd name="T43" fmla="*/ 36 h 194"/>
                  <a:gd name="T44" fmla="*/ 23 w 138"/>
                  <a:gd name="T45" fmla="*/ 32 h 194"/>
                  <a:gd name="T46" fmla="*/ 27 w 138"/>
                  <a:gd name="T47" fmla="*/ 59 h 194"/>
                  <a:gd name="T48" fmla="*/ 112 w 138"/>
                  <a:gd name="T49" fmla="*/ 63 h 194"/>
                  <a:gd name="T50" fmla="*/ 27 w 138"/>
                  <a:gd name="T51" fmla="*/ 67 h 194"/>
                  <a:gd name="T52" fmla="*/ 27 w 138"/>
                  <a:gd name="T53" fmla="*/ 59 h 194"/>
                  <a:gd name="T54" fmla="*/ 27 w 138"/>
                  <a:gd name="T55" fmla="*/ 159 h 194"/>
                  <a:gd name="T56" fmla="*/ 27 w 138"/>
                  <a:gd name="T57" fmla="*/ 151 h 194"/>
                  <a:gd name="T58" fmla="*/ 56 w 138"/>
                  <a:gd name="T59" fmla="*/ 155 h 194"/>
                  <a:gd name="T60" fmla="*/ 56 w 138"/>
                  <a:gd name="T61" fmla="*/ 128 h 194"/>
                  <a:gd name="T62" fmla="*/ 23 w 138"/>
                  <a:gd name="T63" fmla="*/ 124 h 194"/>
                  <a:gd name="T64" fmla="*/ 56 w 138"/>
                  <a:gd name="T65" fmla="*/ 120 h 194"/>
                  <a:gd name="T66" fmla="*/ 56 w 138"/>
                  <a:gd name="T67" fmla="*/ 128 h 194"/>
                  <a:gd name="T68" fmla="*/ 23 w 138"/>
                  <a:gd name="T69" fmla="*/ 94 h 194"/>
                  <a:gd name="T70" fmla="*/ 67 w 138"/>
                  <a:gd name="T71" fmla="*/ 90 h 194"/>
                  <a:gd name="T72" fmla="*/ 67 w 138"/>
                  <a:gd name="T73" fmla="*/ 9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194">
                    <a:moveTo>
                      <a:pt x="71" y="121"/>
                    </a:moveTo>
                    <a:cubicBezTo>
                      <a:pt x="73" y="116"/>
                      <a:pt x="75" y="109"/>
                      <a:pt x="80" y="104"/>
                    </a:cubicBezTo>
                    <a:cubicBezTo>
                      <a:pt x="82" y="101"/>
                      <a:pt x="85" y="100"/>
                      <a:pt x="86" y="100"/>
                    </a:cubicBezTo>
                    <a:cubicBezTo>
                      <a:pt x="87" y="99"/>
                      <a:pt x="87" y="98"/>
                      <a:pt x="88" y="97"/>
                    </a:cubicBezTo>
                    <a:cubicBezTo>
                      <a:pt x="89" y="96"/>
                      <a:pt x="89" y="94"/>
                      <a:pt x="90" y="93"/>
                    </a:cubicBezTo>
                    <a:cubicBezTo>
                      <a:pt x="95" y="85"/>
                      <a:pt x="103" y="78"/>
                      <a:pt x="112" y="75"/>
                    </a:cubicBezTo>
                    <a:cubicBezTo>
                      <a:pt x="113" y="74"/>
                      <a:pt x="114" y="74"/>
                      <a:pt x="115" y="74"/>
                    </a:cubicBezTo>
                    <a:cubicBezTo>
                      <a:pt x="116" y="73"/>
                      <a:pt x="116" y="73"/>
                      <a:pt x="116" y="73"/>
                    </a:cubicBezTo>
                    <a:cubicBezTo>
                      <a:pt x="117" y="71"/>
                      <a:pt x="118" y="69"/>
                      <a:pt x="119" y="67"/>
                    </a:cubicBezTo>
                    <a:cubicBezTo>
                      <a:pt x="124" y="61"/>
                      <a:pt x="132" y="58"/>
                      <a:pt x="138" y="57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38" y="11"/>
                      <a:pt x="128" y="0"/>
                      <a:pt x="115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84"/>
                      <a:pt x="10" y="194"/>
                      <a:pt x="23" y="194"/>
                    </a:cubicBezTo>
                    <a:cubicBezTo>
                      <a:pt x="115" y="194"/>
                      <a:pt x="115" y="194"/>
                      <a:pt x="115" y="194"/>
                    </a:cubicBezTo>
                    <a:cubicBezTo>
                      <a:pt x="128" y="194"/>
                      <a:pt x="138" y="184"/>
                      <a:pt x="138" y="171"/>
                    </a:cubicBezTo>
                    <a:cubicBezTo>
                      <a:pt x="138" y="119"/>
                      <a:pt x="138" y="119"/>
                      <a:pt x="138" y="119"/>
                    </a:cubicBezTo>
                    <a:cubicBezTo>
                      <a:pt x="138" y="120"/>
                      <a:pt x="137" y="120"/>
                      <a:pt x="136" y="120"/>
                    </a:cubicBezTo>
                    <a:cubicBezTo>
                      <a:pt x="135" y="121"/>
                      <a:pt x="134" y="122"/>
                      <a:pt x="132" y="123"/>
                    </a:cubicBezTo>
                    <a:cubicBezTo>
                      <a:pt x="132" y="124"/>
                      <a:pt x="132" y="126"/>
                      <a:pt x="132" y="127"/>
                    </a:cubicBezTo>
                    <a:cubicBezTo>
                      <a:pt x="131" y="134"/>
                      <a:pt x="125" y="137"/>
                      <a:pt x="121" y="139"/>
                    </a:cubicBezTo>
                    <a:cubicBezTo>
                      <a:pt x="120" y="139"/>
                      <a:pt x="119" y="140"/>
                      <a:pt x="118" y="140"/>
                    </a:cubicBezTo>
                    <a:cubicBezTo>
                      <a:pt x="119" y="142"/>
                      <a:pt x="119" y="145"/>
                      <a:pt x="118" y="148"/>
                    </a:cubicBezTo>
                    <a:cubicBezTo>
                      <a:pt x="116" y="154"/>
                      <a:pt x="107" y="156"/>
                      <a:pt x="107" y="156"/>
                    </a:cubicBezTo>
                    <a:cubicBezTo>
                      <a:pt x="104" y="157"/>
                      <a:pt x="101" y="157"/>
                      <a:pt x="99" y="157"/>
                    </a:cubicBezTo>
                    <a:cubicBezTo>
                      <a:pt x="97" y="157"/>
                      <a:pt x="97" y="157"/>
                      <a:pt x="97" y="157"/>
                    </a:cubicBezTo>
                    <a:cubicBezTo>
                      <a:pt x="96" y="157"/>
                      <a:pt x="95" y="157"/>
                      <a:pt x="94" y="157"/>
                    </a:cubicBezTo>
                    <a:cubicBezTo>
                      <a:pt x="82" y="159"/>
                      <a:pt x="75" y="168"/>
                      <a:pt x="67" y="179"/>
                    </a:cubicBezTo>
                    <a:cubicBezTo>
                      <a:pt x="64" y="182"/>
                      <a:pt x="64" y="182"/>
                      <a:pt x="64" y="182"/>
                    </a:cubicBezTo>
                    <a:cubicBezTo>
                      <a:pt x="63" y="184"/>
                      <a:pt x="60" y="185"/>
                      <a:pt x="58" y="185"/>
                    </a:cubicBezTo>
                    <a:cubicBezTo>
                      <a:pt x="56" y="185"/>
                      <a:pt x="54" y="185"/>
                      <a:pt x="53" y="184"/>
                    </a:cubicBezTo>
                    <a:cubicBezTo>
                      <a:pt x="50" y="181"/>
                      <a:pt x="49" y="176"/>
                      <a:pt x="52" y="172"/>
                    </a:cubicBezTo>
                    <a:cubicBezTo>
                      <a:pt x="54" y="170"/>
                      <a:pt x="54" y="170"/>
                      <a:pt x="54" y="170"/>
                    </a:cubicBezTo>
                    <a:cubicBezTo>
                      <a:pt x="58" y="164"/>
                      <a:pt x="62" y="159"/>
                      <a:pt x="67" y="154"/>
                    </a:cubicBezTo>
                    <a:cubicBezTo>
                      <a:pt x="66" y="153"/>
                      <a:pt x="66" y="152"/>
                      <a:pt x="66" y="150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6" y="141"/>
                      <a:pt x="66" y="134"/>
                      <a:pt x="69" y="125"/>
                    </a:cubicBezTo>
                    <a:cubicBezTo>
                      <a:pt x="70" y="124"/>
                      <a:pt x="70" y="123"/>
                      <a:pt x="71" y="121"/>
                    </a:cubicBezTo>
                    <a:close/>
                    <a:moveTo>
                      <a:pt x="27" y="28"/>
                    </a:moveTo>
                    <a:cubicBezTo>
                      <a:pt x="108" y="28"/>
                      <a:pt x="108" y="28"/>
                      <a:pt x="108" y="28"/>
                    </a:cubicBezTo>
                    <a:cubicBezTo>
                      <a:pt x="110" y="28"/>
                      <a:pt x="112" y="30"/>
                      <a:pt x="112" y="32"/>
                    </a:cubicBezTo>
                    <a:cubicBezTo>
                      <a:pt x="112" y="35"/>
                      <a:pt x="110" y="36"/>
                      <a:pt x="108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5" y="36"/>
                      <a:pt x="23" y="35"/>
                      <a:pt x="23" y="32"/>
                    </a:cubicBezTo>
                    <a:cubicBezTo>
                      <a:pt x="23" y="30"/>
                      <a:pt x="25" y="28"/>
                      <a:pt x="27" y="28"/>
                    </a:cubicBezTo>
                    <a:close/>
                    <a:moveTo>
                      <a:pt x="27" y="59"/>
                    </a:moveTo>
                    <a:cubicBezTo>
                      <a:pt x="108" y="59"/>
                      <a:pt x="108" y="59"/>
                      <a:pt x="108" y="59"/>
                    </a:cubicBezTo>
                    <a:cubicBezTo>
                      <a:pt x="110" y="59"/>
                      <a:pt x="112" y="61"/>
                      <a:pt x="112" y="63"/>
                    </a:cubicBezTo>
                    <a:cubicBezTo>
                      <a:pt x="112" y="65"/>
                      <a:pt x="110" y="67"/>
                      <a:pt x="108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5" y="67"/>
                      <a:pt x="23" y="65"/>
                      <a:pt x="23" y="63"/>
                    </a:cubicBezTo>
                    <a:cubicBezTo>
                      <a:pt x="23" y="61"/>
                      <a:pt x="25" y="59"/>
                      <a:pt x="27" y="59"/>
                    </a:cubicBezTo>
                    <a:close/>
                    <a:moveTo>
                      <a:pt x="52" y="159"/>
                    </a:moveTo>
                    <a:cubicBezTo>
                      <a:pt x="27" y="159"/>
                      <a:pt x="27" y="159"/>
                      <a:pt x="27" y="159"/>
                    </a:cubicBezTo>
                    <a:cubicBezTo>
                      <a:pt x="25" y="159"/>
                      <a:pt x="23" y="157"/>
                      <a:pt x="23" y="155"/>
                    </a:cubicBezTo>
                    <a:cubicBezTo>
                      <a:pt x="23" y="152"/>
                      <a:pt x="25" y="151"/>
                      <a:pt x="27" y="151"/>
                    </a:cubicBezTo>
                    <a:cubicBezTo>
                      <a:pt x="52" y="151"/>
                      <a:pt x="52" y="151"/>
                      <a:pt x="52" y="151"/>
                    </a:cubicBezTo>
                    <a:cubicBezTo>
                      <a:pt x="54" y="151"/>
                      <a:pt x="56" y="152"/>
                      <a:pt x="56" y="155"/>
                    </a:cubicBezTo>
                    <a:cubicBezTo>
                      <a:pt x="56" y="157"/>
                      <a:pt x="54" y="159"/>
                      <a:pt x="52" y="159"/>
                    </a:cubicBezTo>
                    <a:close/>
                    <a:moveTo>
                      <a:pt x="56" y="128"/>
                    </a:moveTo>
                    <a:cubicBezTo>
                      <a:pt x="27" y="128"/>
                      <a:pt x="27" y="128"/>
                      <a:pt x="27" y="128"/>
                    </a:cubicBezTo>
                    <a:cubicBezTo>
                      <a:pt x="25" y="128"/>
                      <a:pt x="23" y="126"/>
                      <a:pt x="23" y="124"/>
                    </a:cubicBezTo>
                    <a:cubicBezTo>
                      <a:pt x="23" y="122"/>
                      <a:pt x="25" y="120"/>
                      <a:pt x="27" y="120"/>
                    </a:cubicBezTo>
                    <a:cubicBezTo>
                      <a:pt x="56" y="120"/>
                      <a:pt x="56" y="120"/>
                      <a:pt x="56" y="120"/>
                    </a:cubicBezTo>
                    <a:cubicBezTo>
                      <a:pt x="58" y="120"/>
                      <a:pt x="60" y="122"/>
                      <a:pt x="60" y="124"/>
                    </a:cubicBezTo>
                    <a:cubicBezTo>
                      <a:pt x="60" y="126"/>
                      <a:pt x="58" y="128"/>
                      <a:pt x="56" y="128"/>
                    </a:cubicBezTo>
                    <a:close/>
                    <a:moveTo>
                      <a:pt x="27" y="98"/>
                    </a:moveTo>
                    <a:cubicBezTo>
                      <a:pt x="25" y="98"/>
                      <a:pt x="23" y="96"/>
                      <a:pt x="23" y="94"/>
                    </a:cubicBezTo>
                    <a:cubicBezTo>
                      <a:pt x="23" y="91"/>
                      <a:pt x="25" y="90"/>
                      <a:pt x="27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70" y="90"/>
                      <a:pt x="71" y="91"/>
                      <a:pt x="71" y="94"/>
                    </a:cubicBezTo>
                    <a:cubicBezTo>
                      <a:pt x="71" y="96"/>
                      <a:pt x="70" y="98"/>
                      <a:pt x="67" y="98"/>
                    </a:cubicBezTo>
                    <a:lnTo>
                      <a:pt x="27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33"/>
              <p:cNvSpPr>
                <a:spLocks/>
              </p:cNvSpPr>
              <p:nvPr/>
            </p:nvSpPr>
            <p:spPr bwMode="auto">
              <a:xfrm>
                <a:off x="8199" y="3058"/>
                <a:ext cx="334" cy="303"/>
              </a:xfrm>
              <a:custGeom>
                <a:avLst/>
                <a:gdLst>
                  <a:gd name="T0" fmla="*/ 141 w 141"/>
                  <a:gd name="T1" fmla="*/ 3 h 128"/>
                  <a:gd name="T2" fmla="*/ 138 w 141"/>
                  <a:gd name="T3" fmla="*/ 1 h 128"/>
                  <a:gd name="T4" fmla="*/ 134 w 141"/>
                  <a:gd name="T5" fmla="*/ 0 h 128"/>
                  <a:gd name="T6" fmla="*/ 133 w 141"/>
                  <a:gd name="T7" fmla="*/ 0 h 128"/>
                  <a:gd name="T8" fmla="*/ 108 w 141"/>
                  <a:gd name="T9" fmla="*/ 1 h 128"/>
                  <a:gd name="T10" fmla="*/ 99 w 141"/>
                  <a:gd name="T11" fmla="*/ 5 h 128"/>
                  <a:gd name="T12" fmla="*/ 95 w 141"/>
                  <a:gd name="T13" fmla="*/ 7 h 128"/>
                  <a:gd name="T14" fmla="*/ 92 w 141"/>
                  <a:gd name="T15" fmla="*/ 7 h 128"/>
                  <a:gd name="T16" fmla="*/ 87 w 141"/>
                  <a:gd name="T17" fmla="*/ 7 h 128"/>
                  <a:gd name="T18" fmla="*/ 69 w 141"/>
                  <a:gd name="T19" fmla="*/ 16 h 128"/>
                  <a:gd name="T20" fmla="*/ 67 w 141"/>
                  <a:gd name="T21" fmla="*/ 21 h 128"/>
                  <a:gd name="T22" fmla="*/ 65 w 141"/>
                  <a:gd name="T23" fmla="*/ 24 h 128"/>
                  <a:gd name="T24" fmla="*/ 63 w 141"/>
                  <a:gd name="T25" fmla="*/ 25 h 128"/>
                  <a:gd name="T26" fmla="*/ 61 w 141"/>
                  <a:gd name="T27" fmla="*/ 25 h 128"/>
                  <a:gd name="T28" fmla="*/ 40 w 141"/>
                  <a:gd name="T29" fmla="*/ 42 h 128"/>
                  <a:gd name="T30" fmla="*/ 38 w 141"/>
                  <a:gd name="T31" fmla="*/ 46 h 128"/>
                  <a:gd name="T32" fmla="*/ 36 w 141"/>
                  <a:gd name="T33" fmla="*/ 50 h 128"/>
                  <a:gd name="T34" fmla="*/ 35 w 141"/>
                  <a:gd name="T35" fmla="*/ 51 h 128"/>
                  <a:gd name="T36" fmla="*/ 30 w 141"/>
                  <a:gd name="T37" fmla="*/ 54 h 128"/>
                  <a:gd name="T38" fmla="*/ 21 w 141"/>
                  <a:gd name="T39" fmla="*/ 70 h 128"/>
                  <a:gd name="T40" fmla="*/ 20 w 141"/>
                  <a:gd name="T41" fmla="*/ 74 h 128"/>
                  <a:gd name="T42" fmla="*/ 17 w 141"/>
                  <a:gd name="T43" fmla="*/ 95 h 128"/>
                  <a:gd name="T44" fmla="*/ 17 w 141"/>
                  <a:gd name="T45" fmla="*/ 97 h 128"/>
                  <a:gd name="T46" fmla="*/ 19 w 141"/>
                  <a:gd name="T47" fmla="*/ 101 h 128"/>
                  <a:gd name="T48" fmla="*/ 17 w 141"/>
                  <a:gd name="T49" fmla="*/ 104 h 128"/>
                  <a:gd name="T50" fmla="*/ 4 w 141"/>
                  <a:gd name="T51" fmla="*/ 119 h 128"/>
                  <a:gd name="T52" fmla="*/ 2 w 141"/>
                  <a:gd name="T53" fmla="*/ 122 h 128"/>
                  <a:gd name="T54" fmla="*/ 3 w 141"/>
                  <a:gd name="T55" fmla="*/ 127 h 128"/>
                  <a:gd name="T56" fmla="*/ 5 w 141"/>
                  <a:gd name="T57" fmla="*/ 128 h 128"/>
                  <a:gd name="T58" fmla="*/ 8 w 141"/>
                  <a:gd name="T59" fmla="*/ 127 h 128"/>
                  <a:gd name="T60" fmla="*/ 10 w 141"/>
                  <a:gd name="T61" fmla="*/ 124 h 128"/>
                  <a:gd name="T62" fmla="*/ 40 w 141"/>
                  <a:gd name="T63" fmla="*/ 100 h 128"/>
                  <a:gd name="T64" fmla="*/ 45 w 141"/>
                  <a:gd name="T65" fmla="*/ 100 h 128"/>
                  <a:gd name="T66" fmla="*/ 53 w 141"/>
                  <a:gd name="T67" fmla="*/ 99 h 128"/>
                  <a:gd name="T68" fmla="*/ 61 w 141"/>
                  <a:gd name="T69" fmla="*/ 93 h 128"/>
                  <a:gd name="T70" fmla="*/ 61 w 141"/>
                  <a:gd name="T71" fmla="*/ 87 h 128"/>
                  <a:gd name="T72" fmla="*/ 60 w 141"/>
                  <a:gd name="T73" fmla="*/ 86 h 128"/>
                  <a:gd name="T74" fmla="*/ 66 w 141"/>
                  <a:gd name="T75" fmla="*/ 83 h 128"/>
                  <a:gd name="T76" fmla="*/ 75 w 141"/>
                  <a:gd name="T77" fmla="*/ 74 h 128"/>
                  <a:gd name="T78" fmla="*/ 74 w 141"/>
                  <a:gd name="T79" fmla="*/ 68 h 128"/>
                  <a:gd name="T80" fmla="*/ 81 w 141"/>
                  <a:gd name="T81" fmla="*/ 64 h 128"/>
                  <a:gd name="T82" fmla="*/ 89 w 141"/>
                  <a:gd name="T83" fmla="*/ 55 h 128"/>
                  <a:gd name="T84" fmla="*/ 88 w 141"/>
                  <a:gd name="T85" fmla="*/ 54 h 128"/>
                  <a:gd name="T86" fmla="*/ 106 w 141"/>
                  <a:gd name="T87" fmla="*/ 49 h 128"/>
                  <a:gd name="T88" fmla="*/ 123 w 141"/>
                  <a:gd name="T89" fmla="*/ 37 h 128"/>
                  <a:gd name="T90" fmla="*/ 122 w 141"/>
                  <a:gd name="T91" fmla="*/ 35 h 128"/>
                  <a:gd name="T92" fmla="*/ 126 w 141"/>
                  <a:gd name="T93" fmla="*/ 28 h 128"/>
                  <a:gd name="T94" fmla="*/ 127 w 141"/>
                  <a:gd name="T95" fmla="*/ 25 h 128"/>
                  <a:gd name="T96" fmla="*/ 135 w 141"/>
                  <a:gd name="T97" fmla="*/ 13 h 128"/>
                  <a:gd name="T98" fmla="*/ 137 w 141"/>
                  <a:gd name="T99" fmla="*/ 11 h 128"/>
                  <a:gd name="T100" fmla="*/ 140 w 141"/>
                  <a:gd name="T101" fmla="*/ 7 h 128"/>
                  <a:gd name="T102" fmla="*/ 141 w 141"/>
                  <a:gd name="T103" fmla="*/ 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1" h="128">
                    <a:moveTo>
                      <a:pt x="141" y="3"/>
                    </a:moveTo>
                    <a:cubicBezTo>
                      <a:pt x="140" y="2"/>
                      <a:pt x="140" y="1"/>
                      <a:pt x="138" y="1"/>
                    </a:cubicBezTo>
                    <a:cubicBezTo>
                      <a:pt x="137" y="0"/>
                      <a:pt x="135" y="0"/>
                      <a:pt x="134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23" y="0"/>
                      <a:pt x="115" y="0"/>
                      <a:pt x="108" y="1"/>
                    </a:cubicBezTo>
                    <a:cubicBezTo>
                      <a:pt x="105" y="2"/>
                      <a:pt x="102" y="3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4" y="7"/>
                      <a:pt x="93" y="7"/>
                      <a:pt x="92" y="7"/>
                    </a:cubicBezTo>
                    <a:cubicBezTo>
                      <a:pt x="90" y="7"/>
                      <a:pt x="89" y="7"/>
                      <a:pt x="87" y="7"/>
                    </a:cubicBezTo>
                    <a:cubicBezTo>
                      <a:pt x="81" y="8"/>
                      <a:pt x="73" y="12"/>
                      <a:pt x="69" y="16"/>
                    </a:cubicBezTo>
                    <a:cubicBezTo>
                      <a:pt x="68" y="18"/>
                      <a:pt x="67" y="20"/>
                      <a:pt x="67" y="21"/>
                    </a:cubicBezTo>
                    <a:cubicBezTo>
                      <a:pt x="66" y="22"/>
                      <a:pt x="65" y="24"/>
                      <a:pt x="65" y="24"/>
                    </a:cubicBezTo>
                    <a:cubicBezTo>
                      <a:pt x="65" y="24"/>
                      <a:pt x="64" y="25"/>
                      <a:pt x="63" y="25"/>
                    </a:cubicBezTo>
                    <a:cubicBezTo>
                      <a:pt x="63" y="25"/>
                      <a:pt x="62" y="25"/>
                      <a:pt x="61" y="25"/>
                    </a:cubicBezTo>
                    <a:cubicBezTo>
                      <a:pt x="52" y="29"/>
                      <a:pt x="45" y="35"/>
                      <a:pt x="40" y="42"/>
                    </a:cubicBezTo>
                    <a:cubicBezTo>
                      <a:pt x="40" y="43"/>
                      <a:pt x="39" y="44"/>
                      <a:pt x="38" y="46"/>
                    </a:cubicBezTo>
                    <a:cubicBezTo>
                      <a:pt x="38" y="47"/>
                      <a:pt x="36" y="50"/>
                      <a:pt x="36" y="50"/>
                    </a:cubicBezTo>
                    <a:cubicBezTo>
                      <a:pt x="36" y="50"/>
                      <a:pt x="35" y="50"/>
                      <a:pt x="35" y="51"/>
                    </a:cubicBezTo>
                    <a:cubicBezTo>
                      <a:pt x="34" y="51"/>
                      <a:pt x="32" y="52"/>
                      <a:pt x="30" y="54"/>
                    </a:cubicBezTo>
                    <a:cubicBezTo>
                      <a:pt x="26" y="58"/>
                      <a:pt x="24" y="64"/>
                      <a:pt x="21" y="70"/>
                    </a:cubicBezTo>
                    <a:cubicBezTo>
                      <a:pt x="21" y="71"/>
                      <a:pt x="20" y="72"/>
                      <a:pt x="20" y="74"/>
                    </a:cubicBezTo>
                    <a:cubicBezTo>
                      <a:pt x="17" y="81"/>
                      <a:pt x="17" y="88"/>
                      <a:pt x="17" y="95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9"/>
                      <a:pt x="18" y="100"/>
                      <a:pt x="19" y="101"/>
                    </a:cubicBezTo>
                    <a:cubicBezTo>
                      <a:pt x="17" y="104"/>
                      <a:pt x="17" y="104"/>
                      <a:pt x="17" y="104"/>
                    </a:cubicBezTo>
                    <a:cubicBezTo>
                      <a:pt x="12" y="108"/>
                      <a:pt x="8" y="113"/>
                      <a:pt x="4" y="119"/>
                    </a:cubicBezTo>
                    <a:cubicBezTo>
                      <a:pt x="2" y="122"/>
                      <a:pt x="2" y="122"/>
                      <a:pt x="2" y="122"/>
                    </a:cubicBezTo>
                    <a:cubicBezTo>
                      <a:pt x="0" y="124"/>
                      <a:pt x="1" y="126"/>
                      <a:pt x="3" y="127"/>
                    </a:cubicBezTo>
                    <a:cubicBezTo>
                      <a:pt x="3" y="128"/>
                      <a:pt x="4" y="128"/>
                      <a:pt x="5" y="128"/>
                    </a:cubicBezTo>
                    <a:cubicBezTo>
                      <a:pt x="6" y="128"/>
                      <a:pt x="7" y="128"/>
                      <a:pt x="8" y="127"/>
                    </a:cubicBezTo>
                    <a:cubicBezTo>
                      <a:pt x="10" y="124"/>
                      <a:pt x="10" y="124"/>
                      <a:pt x="10" y="124"/>
                    </a:cubicBezTo>
                    <a:cubicBezTo>
                      <a:pt x="19" y="112"/>
                      <a:pt x="27" y="102"/>
                      <a:pt x="40" y="100"/>
                    </a:cubicBezTo>
                    <a:cubicBezTo>
                      <a:pt x="42" y="100"/>
                      <a:pt x="43" y="100"/>
                      <a:pt x="45" y="100"/>
                    </a:cubicBezTo>
                    <a:cubicBezTo>
                      <a:pt x="47" y="100"/>
                      <a:pt x="50" y="100"/>
                      <a:pt x="53" y="99"/>
                    </a:cubicBezTo>
                    <a:cubicBezTo>
                      <a:pt x="53" y="99"/>
                      <a:pt x="60" y="97"/>
                      <a:pt x="61" y="93"/>
                    </a:cubicBezTo>
                    <a:cubicBezTo>
                      <a:pt x="62" y="90"/>
                      <a:pt x="61" y="88"/>
                      <a:pt x="61" y="87"/>
                    </a:cubicBezTo>
                    <a:cubicBezTo>
                      <a:pt x="61" y="86"/>
                      <a:pt x="61" y="86"/>
                      <a:pt x="60" y="86"/>
                    </a:cubicBezTo>
                    <a:cubicBezTo>
                      <a:pt x="61" y="85"/>
                      <a:pt x="64" y="83"/>
                      <a:pt x="66" y="83"/>
                    </a:cubicBezTo>
                    <a:cubicBezTo>
                      <a:pt x="70" y="81"/>
                      <a:pt x="75" y="78"/>
                      <a:pt x="75" y="74"/>
                    </a:cubicBezTo>
                    <a:cubicBezTo>
                      <a:pt x="76" y="72"/>
                      <a:pt x="75" y="70"/>
                      <a:pt x="74" y="68"/>
                    </a:cubicBezTo>
                    <a:cubicBezTo>
                      <a:pt x="76" y="67"/>
                      <a:pt x="80" y="65"/>
                      <a:pt x="81" y="64"/>
                    </a:cubicBezTo>
                    <a:cubicBezTo>
                      <a:pt x="83" y="63"/>
                      <a:pt x="89" y="59"/>
                      <a:pt x="89" y="55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92" y="52"/>
                      <a:pt x="100" y="50"/>
                      <a:pt x="106" y="49"/>
                    </a:cubicBezTo>
                    <a:cubicBezTo>
                      <a:pt x="106" y="48"/>
                      <a:pt x="123" y="44"/>
                      <a:pt x="123" y="37"/>
                    </a:cubicBezTo>
                    <a:cubicBezTo>
                      <a:pt x="123" y="36"/>
                      <a:pt x="123" y="36"/>
                      <a:pt x="122" y="35"/>
                    </a:cubicBezTo>
                    <a:cubicBezTo>
                      <a:pt x="124" y="33"/>
                      <a:pt x="125" y="30"/>
                      <a:pt x="126" y="28"/>
                    </a:cubicBezTo>
                    <a:cubicBezTo>
                      <a:pt x="126" y="27"/>
                      <a:pt x="127" y="26"/>
                      <a:pt x="127" y="25"/>
                    </a:cubicBezTo>
                    <a:cubicBezTo>
                      <a:pt x="129" y="21"/>
                      <a:pt x="132" y="16"/>
                      <a:pt x="135" y="13"/>
                    </a:cubicBezTo>
                    <a:cubicBezTo>
                      <a:pt x="135" y="12"/>
                      <a:pt x="136" y="11"/>
                      <a:pt x="137" y="11"/>
                    </a:cubicBezTo>
                    <a:cubicBezTo>
                      <a:pt x="138" y="10"/>
                      <a:pt x="139" y="8"/>
                      <a:pt x="140" y="7"/>
                    </a:cubicBezTo>
                    <a:cubicBezTo>
                      <a:pt x="141" y="6"/>
                      <a:pt x="141" y="5"/>
                      <a:pt x="14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Oval 134"/>
              <p:cNvSpPr>
                <a:spLocks noChangeArrowheads="1"/>
              </p:cNvSpPr>
              <p:nvPr/>
            </p:nvSpPr>
            <p:spPr bwMode="auto">
              <a:xfrm>
                <a:off x="5419" y="4070"/>
                <a:ext cx="97" cy="9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35"/>
              <p:cNvSpPr>
                <a:spLocks/>
              </p:cNvSpPr>
              <p:nvPr/>
            </p:nvSpPr>
            <p:spPr bwMode="auto">
              <a:xfrm>
                <a:off x="5268" y="4177"/>
                <a:ext cx="283" cy="213"/>
              </a:xfrm>
              <a:custGeom>
                <a:avLst/>
                <a:gdLst>
                  <a:gd name="T0" fmla="*/ 119 w 120"/>
                  <a:gd name="T1" fmla="*/ 12 h 90"/>
                  <a:gd name="T2" fmla="*/ 116 w 120"/>
                  <a:gd name="T3" fmla="*/ 4 h 90"/>
                  <a:gd name="T4" fmla="*/ 107 w 120"/>
                  <a:gd name="T5" fmla="*/ 0 h 90"/>
                  <a:gd name="T6" fmla="*/ 106 w 120"/>
                  <a:gd name="T7" fmla="*/ 0 h 90"/>
                  <a:gd name="T8" fmla="*/ 55 w 120"/>
                  <a:gd name="T9" fmla="*/ 0 h 90"/>
                  <a:gd name="T10" fmla="*/ 54 w 120"/>
                  <a:gd name="T11" fmla="*/ 0 h 90"/>
                  <a:gd name="T12" fmla="*/ 53 w 120"/>
                  <a:gd name="T13" fmla="*/ 0 h 90"/>
                  <a:gd name="T14" fmla="*/ 51 w 120"/>
                  <a:gd name="T15" fmla="*/ 1 h 90"/>
                  <a:gd name="T16" fmla="*/ 46 w 120"/>
                  <a:gd name="T17" fmla="*/ 5 h 90"/>
                  <a:gd name="T18" fmla="*/ 35 w 120"/>
                  <a:gd name="T19" fmla="*/ 20 h 90"/>
                  <a:gd name="T20" fmla="*/ 20 w 120"/>
                  <a:gd name="T21" fmla="*/ 5 h 90"/>
                  <a:gd name="T22" fmla="*/ 4 w 120"/>
                  <a:gd name="T23" fmla="*/ 5 h 90"/>
                  <a:gd name="T24" fmla="*/ 4 w 120"/>
                  <a:gd name="T25" fmla="*/ 21 h 90"/>
                  <a:gd name="T26" fmla="*/ 28 w 120"/>
                  <a:gd name="T27" fmla="*/ 45 h 90"/>
                  <a:gd name="T28" fmla="*/ 36 w 120"/>
                  <a:gd name="T29" fmla="*/ 48 h 90"/>
                  <a:gd name="T30" fmla="*/ 37 w 120"/>
                  <a:gd name="T31" fmla="*/ 48 h 90"/>
                  <a:gd name="T32" fmla="*/ 45 w 120"/>
                  <a:gd name="T33" fmla="*/ 44 h 90"/>
                  <a:gd name="T34" fmla="*/ 49 w 120"/>
                  <a:gd name="T35" fmla="*/ 39 h 90"/>
                  <a:gd name="T36" fmla="*/ 49 w 120"/>
                  <a:gd name="T37" fmla="*/ 86 h 90"/>
                  <a:gd name="T38" fmla="*/ 53 w 120"/>
                  <a:gd name="T39" fmla="*/ 90 h 90"/>
                  <a:gd name="T40" fmla="*/ 116 w 120"/>
                  <a:gd name="T41" fmla="*/ 90 h 90"/>
                  <a:gd name="T42" fmla="*/ 120 w 120"/>
                  <a:gd name="T43" fmla="*/ 86 h 90"/>
                  <a:gd name="T44" fmla="*/ 119 w 120"/>
                  <a:gd name="T45" fmla="*/ 1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0" h="90">
                    <a:moveTo>
                      <a:pt x="119" y="12"/>
                    </a:moveTo>
                    <a:cubicBezTo>
                      <a:pt x="119" y="11"/>
                      <a:pt x="119" y="7"/>
                      <a:pt x="116" y="4"/>
                    </a:cubicBezTo>
                    <a:cubicBezTo>
                      <a:pt x="113" y="1"/>
                      <a:pt x="109" y="0"/>
                      <a:pt x="107" y="0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4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0"/>
                      <a:pt x="51" y="1"/>
                      <a:pt x="51" y="1"/>
                    </a:cubicBezTo>
                    <a:cubicBezTo>
                      <a:pt x="49" y="2"/>
                      <a:pt x="47" y="3"/>
                      <a:pt x="46" y="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6" y="1"/>
                      <a:pt x="9" y="1"/>
                      <a:pt x="4" y="5"/>
                    </a:cubicBezTo>
                    <a:cubicBezTo>
                      <a:pt x="0" y="9"/>
                      <a:pt x="0" y="17"/>
                      <a:pt x="4" y="21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30" y="47"/>
                      <a:pt x="33" y="48"/>
                      <a:pt x="36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40" y="48"/>
                      <a:pt x="43" y="47"/>
                      <a:pt x="45" y="44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49" y="86"/>
                      <a:pt x="49" y="86"/>
                      <a:pt x="49" y="86"/>
                    </a:cubicBezTo>
                    <a:cubicBezTo>
                      <a:pt x="49" y="88"/>
                      <a:pt x="51" y="90"/>
                      <a:pt x="53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8" y="90"/>
                      <a:pt x="120" y="88"/>
                      <a:pt x="120" y="86"/>
                    </a:cubicBezTo>
                    <a:lnTo>
                      <a:pt x="119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36"/>
              <p:cNvSpPr>
                <a:spLocks noEditPoints="1"/>
              </p:cNvSpPr>
              <p:nvPr/>
            </p:nvSpPr>
            <p:spPr bwMode="auto">
              <a:xfrm>
                <a:off x="5105" y="3928"/>
                <a:ext cx="255" cy="282"/>
              </a:xfrm>
              <a:custGeom>
                <a:avLst/>
                <a:gdLst>
                  <a:gd name="T0" fmla="*/ 105 w 108"/>
                  <a:gd name="T1" fmla="*/ 20 h 119"/>
                  <a:gd name="T2" fmla="*/ 5 w 108"/>
                  <a:gd name="T3" fmla="*/ 1 h 119"/>
                  <a:gd name="T4" fmla="*/ 2 w 108"/>
                  <a:gd name="T5" fmla="*/ 1 h 119"/>
                  <a:gd name="T6" fmla="*/ 0 w 108"/>
                  <a:gd name="T7" fmla="*/ 5 h 119"/>
                  <a:gd name="T8" fmla="*/ 0 w 108"/>
                  <a:gd name="T9" fmla="*/ 115 h 119"/>
                  <a:gd name="T10" fmla="*/ 2 w 108"/>
                  <a:gd name="T11" fmla="*/ 118 h 119"/>
                  <a:gd name="T12" fmla="*/ 4 w 108"/>
                  <a:gd name="T13" fmla="*/ 119 h 119"/>
                  <a:gd name="T14" fmla="*/ 5 w 108"/>
                  <a:gd name="T15" fmla="*/ 119 h 119"/>
                  <a:gd name="T16" fmla="*/ 68 w 108"/>
                  <a:gd name="T17" fmla="*/ 101 h 119"/>
                  <a:gd name="T18" fmla="*/ 56 w 108"/>
                  <a:gd name="T19" fmla="*/ 61 h 119"/>
                  <a:gd name="T20" fmla="*/ 58 w 108"/>
                  <a:gd name="T21" fmla="*/ 56 h 119"/>
                  <a:gd name="T22" fmla="*/ 63 w 108"/>
                  <a:gd name="T23" fmla="*/ 59 h 119"/>
                  <a:gd name="T24" fmla="*/ 76 w 108"/>
                  <a:gd name="T25" fmla="*/ 99 h 119"/>
                  <a:gd name="T26" fmla="*/ 105 w 108"/>
                  <a:gd name="T27" fmla="*/ 90 h 119"/>
                  <a:gd name="T28" fmla="*/ 108 w 108"/>
                  <a:gd name="T29" fmla="*/ 87 h 119"/>
                  <a:gd name="T30" fmla="*/ 108 w 108"/>
                  <a:gd name="T31" fmla="*/ 24 h 119"/>
                  <a:gd name="T32" fmla="*/ 105 w 108"/>
                  <a:gd name="T33" fmla="*/ 20 h 119"/>
                  <a:gd name="T34" fmla="*/ 39 w 108"/>
                  <a:gd name="T35" fmla="*/ 20 h 119"/>
                  <a:gd name="T36" fmla="*/ 50 w 108"/>
                  <a:gd name="T37" fmla="*/ 31 h 119"/>
                  <a:gd name="T38" fmla="*/ 39 w 108"/>
                  <a:gd name="T39" fmla="*/ 42 h 119"/>
                  <a:gd name="T40" fmla="*/ 28 w 108"/>
                  <a:gd name="T41" fmla="*/ 31 h 119"/>
                  <a:gd name="T42" fmla="*/ 39 w 108"/>
                  <a:gd name="T43" fmla="*/ 20 h 119"/>
                  <a:gd name="T44" fmla="*/ 62 w 108"/>
                  <a:gd name="T45" fmla="*/ 42 h 119"/>
                  <a:gd name="T46" fmla="*/ 44 w 108"/>
                  <a:gd name="T47" fmla="*/ 53 h 119"/>
                  <a:gd name="T48" fmla="*/ 44 w 108"/>
                  <a:gd name="T49" fmla="*/ 68 h 119"/>
                  <a:gd name="T50" fmla="*/ 59 w 108"/>
                  <a:gd name="T51" fmla="*/ 82 h 119"/>
                  <a:gd name="T52" fmla="*/ 59 w 108"/>
                  <a:gd name="T53" fmla="*/ 88 h 119"/>
                  <a:gd name="T54" fmla="*/ 56 w 108"/>
                  <a:gd name="T55" fmla="*/ 89 h 119"/>
                  <a:gd name="T56" fmla="*/ 53 w 108"/>
                  <a:gd name="T57" fmla="*/ 88 h 119"/>
                  <a:gd name="T58" fmla="*/ 40 w 108"/>
                  <a:gd name="T59" fmla="*/ 76 h 119"/>
                  <a:gd name="T60" fmla="*/ 27 w 108"/>
                  <a:gd name="T61" fmla="*/ 96 h 119"/>
                  <a:gd name="T62" fmla="*/ 23 w 108"/>
                  <a:gd name="T63" fmla="*/ 98 h 119"/>
                  <a:gd name="T64" fmla="*/ 21 w 108"/>
                  <a:gd name="T65" fmla="*/ 98 h 119"/>
                  <a:gd name="T66" fmla="*/ 20 w 108"/>
                  <a:gd name="T67" fmla="*/ 92 h 119"/>
                  <a:gd name="T68" fmla="*/ 36 w 108"/>
                  <a:gd name="T69" fmla="*/ 68 h 119"/>
                  <a:gd name="T70" fmla="*/ 36 w 108"/>
                  <a:gd name="T71" fmla="*/ 53 h 119"/>
                  <a:gd name="T72" fmla="*/ 17 w 108"/>
                  <a:gd name="T73" fmla="*/ 42 h 119"/>
                  <a:gd name="T74" fmla="*/ 16 w 108"/>
                  <a:gd name="T75" fmla="*/ 37 h 119"/>
                  <a:gd name="T76" fmla="*/ 22 w 108"/>
                  <a:gd name="T77" fmla="*/ 35 h 119"/>
                  <a:gd name="T78" fmla="*/ 39 w 108"/>
                  <a:gd name="T79" fmla="*/ 46 h 119"/>
                  <a:gd name="T80" fmla="*/ 40 w 108"/>
                  <a:gd name="T81" fmla="*/ 46 h 119"/>
                  <a:gd name="T82" fmla="*/ 40 w 108"/>
                  <a:gd name="T83" fmla="*/ 46 h 119"/>
                  <a:gd name="T84" fmla="*/ 57 w 108"/>
                  <a:gd name="T85" fmla="*/ 35 h 119"/>
                  <a:gd name="T86" fmla="*/ 63 w 108"/>
                  <a:gd name="T87" fmla="*/ 37 h 119"/>
                  <a:gd name="T88" fmla="*/ 62 w 108"/>
                  <a:gd name="T89" fmla="*/ 4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8" h="119">
                    <a:moveTo>
                      <a:pt x="105" y="2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6"/>
                      <a:pt x="1" y="118"/>
                      <a:pt x="2" y="118"/>
                    </a:cubicBezTo>
                    <a:cubicBezTo>
                      <a:pt x="3" y="119"/>
                      <a:pt x="3" y="119"/>
                      <a:pt x="4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68" y="101"/>
                      <a:pt x="68" y="101"/>
                      <a:pt x="68" y="101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5" y="59"/>
                      <a:pt x="56" y="57"/>
                      <a:pt x="58" y="56"/>
                    </a:cubicBezTo>
                    <a:cubicBezTo>
                      <a:pt x="60" y="55"/>
                      <a:pt x="63" y="57"/>
                      <a:pt x="63" y="59"/>
                    </a:cubicBezTo>
                    <a:cubicBezTo>
                      <a:pt x="76" y="99"/>
                      <a:pt x="76" y="99"/>
                      <a:pt x="76" y="99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7" y="90"/>
                      <a:pt x="108" y="88"/>
                      <a:pt x="108" y="87"/>
                    </a:cubicBezTo>
                    <a:cubicBezTo>
                      <a:pt x="108" y="24"/>
                      <a:pt x="108" y="24"/>
                      <a:pt x="108" y="24"/>
                    </a:cubicBezTo>
                    <a:cubicBezTo>
                      <a:pt x="108" y="22"/>
                      <a:pt x="107" y="20"/>
                      <a:pt x="105" y="20"/>
                    </a:cubicBezTo>
                    <a:close/>
                    <a:moveTo>
                      <a:pt x="39" y="20"/>
                    </a:moveTo>
                    <a:cubicBezTo>
                      <a:pt x="45" y="20"/>
                      <a:pt x="50" y="25"/>
                      <a:pt x="50" y="31"/>
                    </a:cubicBezTo>
                    <a:cubicBezTo>
                      <a:pt x="50" y="37"/>
                      <a:pt x="45" y="42"/>
                      <a:pt x="39" y="42"/>
                    </a:cubicBezTo>
                    <a:cubicBezTo>
                      <a:pt x="33" y="42"/>
                      <a:pt x="28" y="37"/>
                      <a:pt x="28" y="31"/>
                    </a:cubicBezTo>
                    <a:cubicBezTo>
                      <a:pt x="28" y="25"/>
                      <a:pt x="33" y="20"/>
                      <a:pt x="39" y="20"/>
                    </a:cubicBezTo>
                    <a:close/>
                    <a:moveTo>
                      <a:pt x="62" y="42"/>
                    </a:moveTo>
                    <a:cubicBezTo>
                      <a:pt x="44" y="53"/>
                      <a:pt x="44" y="53"/>
                      <a:pt x="44" y="53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60" y="83"/>
                      <a:pt x="61" y="86"/>
                      <a:pt x="59" y="88"/>
                    </a:cubicBezTo>
                    <a:cubicBezTo>
                      <a:pt x="58" y="88"/>
                      <a:pt x="57" y="89"/>
                      <a:pt x="56" y="89"/>
                    </a:cubicBezTo>
                    <a:cubicBezTo>
                      <a:pt x="55" y="89"/>
                      <a:pt x="54" y="88"/>
                      <a:pt x="53" y="88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27" y="96"/>
                      <a:pt x="27" y="96"/>
                      <a:pt x="27" y="96"/>
                    </a:cubicBezTo>
                    <a:cubicBezTo>
                      <a:pt x="26" y="98"/>
                      <a:pt x="25" y="98"/>
                      <a:pt x="23" y="98"/>
                    </a:cubicBezTo>
                    <a:cubicBezTo>
                      <a:pt x="22" y="98"/>
                      <a:pt x="22" y="98"/>
                      <a:pt x="21" y="98"/>
                    </a:cubicBezTo>
                    <a:cubicBezTo>
                      <a:pt x="19" y="96"/>
                      <a:pt x="19" y="94"/>
                      <a:pt x="20" y="92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5" y="41"/>
                      <a:pt x="15" y="38"/>
                      <a:pt x="16" y="37"/>
                    </a:cubicBezTo>
                    <a:cubicBezTo>
                      <a:pt x="17" y="35"/>
                      <a:pt x="20" y="34"/>
                      <a:pt x="22" y="35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9" y="34"/>
                      <a:pt x="62" y="35"/>
                      <a:pt x="63" y="37"/>
                    </a:cubicBezTo>
                    <a:cubicBezTo>
                      <a:pt x="64" y="38"/>
                      <a:pt x="64" y="41"/>
                      <a:pt x="62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37"/>
              <p:cNvSpPr>
                <a:spLocks/>
              </p:cNvSpPr>
              <p:nvPr/>
            </p:nvSpPr>
            <p:spPr bwMode="auto">
              <a:xfrm>
                <a:off x="5265" y="4162"/>
                <a:ext cx="31" cy="43"/>
              </a:xfrm>
              <a:custGeom>
                <a:avLst/>
                <a:gdLst>
                  <a:gd name="T0" fmla="*/ 4 w 13"/>
                  <a:gd name="T1" fmla="*/ 15 h 18"/>
                  <a:gd name="T2" fmla="*/ 8 w 13"/>
                  <a:gd name="T3" fmla="*/ 18 h 18"/>
                  <a:gd name="T4" fmla="*/ 9 w 13"/>
                  <a:gd name="T5" fmla="*/ 18 h 18"/>
                  <a:gd name="T6" fmla="*/ 12 w 13"/>
                  <a:gd name="T7" fmla="*/ 13 h 18"/>
                  <a:gd name="T8" fmla="*/ 8 w 13"/>
                  <a:gd name="T9" fmla="*/ 0 h 18"/>
                  <a:gd name="T10" fmla="*/ 0 w 13"/>
                  <a:gd name="T11" fmla="*/ 2 h 18"/>
                  <a:gd name="T12" fmla="*/ 4 w 13"/>
                  <a:gd name="T1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8">
                    <a:moveTo>
                      <a:pt x="4" y="15"/>
                    </a:moveTo>
                    <a:cubicBezTo>
                      <a:pt x="5" y="17"/>
                      <a:pt x="6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13" y="15"/>
                      <a:pt x="12" y="1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38"/>
              <p:cNvSpPr>
                <a:spLocks/>
              </p:cNvSpPr>
              <p:nvPr/>
            </p:nvSpPr>
            <p:spPr bwMode="auto">
              <a:xfrm>
                <a:off x="7076" y="3252"/>
                <a:ext cx="92" cy="111"/>
              </a:xfrm>
              <a:custGeom>
                <a:avLst/>
                <a:gdLst>
                  <a:gd name="T0" fmla="*/ 5 w 39"/>
                  <a:gd name="T1" fmla="*/ 0 h 47"/>
                  <a:gd name="T2" fmla="*/ 1 w 39"/>
                  <a:gd name="T3" fmla="*/ 43 h 47"/>
                  <a:gd name="T4" fmla="*/ 3 w 39"/>
                  <a:gd name="T5" fmla="*/ 47 h 47"/>
                  <a:gd name="T6" fmla="*/ 5 w 39"/>
                  <a:gd name="T7" fmla="*/ 47 h 47"/>
                  <a:gd name="T8" fmla="*/ 7 w 39"/>
                  <a:gd name="T9" fmla="*/ 46 h 47"/>
                  <a:gd name="T10" fmla="*/ 39 w 39"/>
                  <a:gd name="T11" fmla="*/ 1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7">
                    <a:moveTo>
                      <a:pt x="5" y="0"/>
                    </a:moveTo>
                    <a:cubicBezTo>
                      <a:pt x="1" y="43"/>
                      <a:pt x="1" y="43"/>
                      <a:pt x="1" y="43"/>
                    </a:cubicBezTo>
                    <a:cubicBezTo>
                      <a:pt x="0" y="45"/>
                      <a:pt x="1" y="46"/>
                      <a:pt x="3" y="47"/>
                    </a:cubicBezTo>
                    <a:cubicBezTo>
                      <a:pt x="3" y="47"/>
                      <a:pt x="4" y="47"/>
                      <a:pt x="5" y="47"/>
                    </a:cubicBezTo>
                    <a:cubicBezTo>
                      <a:pt x="6" y="47"/>
                      <a:pt x="7" y="47"/>
                      <a:pt x="7" y="46"/>
                    </a:cubicBezTo>
                    <a:cubicBezTo>
                      <a:pt x="39" y="17"/>
                      <a:pt x="39" y="17"/>
                      <a:pt x="39" y="1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Line 139"/>
              <p:cNvSpPr>
                <a:spLocks noChangeShapeType="1"/>
              </p:cNvSpPr>
              <p:nvPr/>
            </p:nvSpPr>
            <p:spPr bwMode="auto">
              <a:xfrm>
                <a:off x="7277" y="327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Line 140"/>
              <p:cNvSpPr>
                <a:spLocks noChangeShapeType="1"/>
              </p:cNvSpPr>
              <p:nvPr/>
            </p:nvSpPr>
            <p:spPr bwMode="auto">
              <a:xfrm>
                <a:off x="7277" y="327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41"/>
              <p:cNvSpPr>
                <a:spLocks/>
              </p:cNvSpPr>
              <p:nvPr/>
            </p:nvSpPr>
            <p:spPr bwMode="auto">
              <a:xfrm>
                <a:off x="7199" y="3252"/>
                <a:ext cx="90" cy="111"/>
              </a:xfrm>
              <a:custGeom>
                <a:avLst/>
                <a:gdLst>
                  <a:gd name="T0" fmla="*/ 5 w 38"/>
                  <a:gd name="T1" fmla="*/ 0 h 47"/>
                  <a:gd name="T2" fmla="*/ 0 w 38"/>
                  <a:gd name="T3" fmla="*/ 43 h 47"/>
                  <a:gd name="T4" fmla="*/ 3 w 38"/>
                  <a:gd name="T5" fmla="*/ 47 h 47"/>
                  <a:gd name="T6" fmla="*/ 4 w 38"/>
                  <a:gd name="T7" fmla="*/ 47 h 47"/>
                  <a:gd name="T8" fmla="*/ 7 w 38"/>
                  <a:gd name="T9" fmla="*/ 46 h 47"/>
                  <a:gd name="T10" fmla="*/ 38 w 38"/>
                  <a:gd name="T11" fmla="*/ 1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7">
                    <a:moveTo>
                      <a:pt x="5" y="0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0" y="45"/>
                      <a:pt x="1" y="46"/>
                      <a:pt x="3" y="47"/>
                    </a:cubicBezTo>
                    <a:cubicBezTo>
                      <a:pt x="3" y="47"/>
                      <a:pt x="4" y="47"/>
                      <a:pt x="4" y="47"/>
                    </a:cubicBezTo>
                    <a:cubicBezTo>
                      <a:pt x="5" y="47"/>
                      <a:pt x="6" y="47"/>
                      <a:pt x="7" y="46"/>
                    </a:cubicBezTo>
                    <a:cubicBezTo>
                      <a:pt x="38" y="17"/>
                      <a:pt x="38" y="17"/>
                      <a:pt x="38" y="1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42"/>
              <p:cNvSpPr>
                <a:spLocks/>
              </p:cNvSpPr>
              <p:nvPr/>
            </p:nvSpPr>
            <p:spPr bwMode="auto">
              <a:xfrm>
                <a:off x="7322" y="3252"/>
                <a:ext cx="90" cy="111"/>
              </a:xfrm>
              <a:custGeom>
                <a:avLst/>
                <a:gdLst>
                  <a:gd name="T0" fmla="*/ 4 w 38"/>
                  <a:gd name="T1" fmla="*/ 0 h 47"/>
                  <a:gd name="T2" fmla="*/ 0 w 38"/>
                  <a:gd name="T3" fmla="*/ 43 h 47"/>
                  <a:gd name="T4" fmla="*/ 2 w 38"/>
                  <a:gd name="T5" fmla="*/ 47 h 47"/>
                  <a:gd name="T6" fmla="*/ 4 w 38"/>
                  <a:gd name="T7" fmla="*/ 47 h 47"/>
                  <a:gd name="T8" fmla="*/ 7 w 38"/>
                  <a:gd name="T9" fmla="*/ 46 h 47"/>
                  <a:gd name="T10" fmla="*/ 38 w 38"/>
                  <a:gd name="T11" fmla="*/ 1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7">
                    <a:moveTo>
                      <a:pt x="4" y="0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0" y="45"/>
                      <a:pt x="1" y="46"/>
                      <a:pt x="2" y="47"/>
                    </a:cubicBezTo>
                    <a:cubicBezTo>
                      <a:pt x="3" y="47"/>
                      <a:pt x="4" y="47"/>
                      <a:pt x="4" y="47"/>
                    </a:cubicBezTo>
                    <a:cubicBezTo>
                      <a:pt x="5" y="47"/>
                      <a:pt x="6" y="47"/>
                      <a:pt x="7" y="46"/>
                    </a:cubicBezTo>
                    <a:cubicBezTo>
                      <a:pt x="38" y="17"/>
                      <a:pt x="38" y="17"/>
                      <a:pt x="38" y="1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43"/>
              <p:cNvSpPr>
                <a:spLocks/>
              </p:cNvSpPr>
              <p:nvPr/>
            </p:nvSpPr>
            <p:spPr bwMode="auto">
              <a:xfrm>
                <a:off x="7197" y="2968"/>
                <a:ext cx="104" cy="94"/>
              </a:xfrm>
              <a:custGeom>
                <a:avLst/>
                <a:gdLst>
                  <a:gd name="T0" fmla="*/ 38 w 44"/>
                  <a:gd name="T1" fmla="*/ 11 h 40"/>
                  <a:gd name="T2" fmla="*/ 21 w 44"/>
                  <a:gd name="T3" fmla="*/ 2 h 40"/>
                  <a:gd name="T4" fmla="*/ 8 w 44"/>
                  <a:gd name="T5" fmla="*/ 7 h 40"/>
                  <a:gd name="T6" fmla="*/ 1 w 44"/>
                  <a:gd name="T7" fmla="*/ 21 h 40"/>
                  <a:gd name="T8" fmla="*/ 3 w 44"/>
                  <a:gd name="T9" fmla="*/ 26 h 40"/>
                  <a:gd name="T10" fmla="*/ 30 w 44"/>
                  <a:gd name="T11" fmla="*/ 40 h 40"/>
                  <a:gd name="T12" fmla="*/ 32 w 44"/>
                  <a:gd name="T13" fmla="*/ 40 h 40"/>
                  <a:gd name="T14" fmla="*/ 33 w 44"/>
                  <a:gd name="T15" fmla="*/ 40 h 40"/>
                  <a:gd name="T16" fmla="*/ 36 w 44"/>
                  <a:gd name="T17" fmla="*/ 38 h 40"/>
                  <a:gd name="T18" fmla="*/ 43 w 44"/>
                  <a:gd name="T19" fmla="*/ 24 h 40"/>
                  <a:gd name="T20" fmla="*/ 43 w 44"/>
                  <a:gd name="T21" fmla="*/ 16 h 40"/>
                  <a:gd name="T22" fmla="*/ 38 w 44"/>
                  <a:gd name="T23" fmla="*/ 1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40">
                    <a:moveTo>
                      <a:pt x="38" y="11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17" y="0"/>
                      <a:pt x="10" y="2"/>
                      <a:pt x="8" y="7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3"/>
                      <a:pt x="1" y="25"/>
                      <a:pt x="3" y="26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1" y="40"/>
                      <a:pt x="31" y="40"/>
                      <a:pt x="32" y="40"/>
                    </a:cubicBezTo>
                    <a:cubicBezTo>
                      <a:pt x="32" y="40"/>
                      <a:pt x="33" y="40"/>
                      <a:pt x="33" y="40"/>
                    </a:cubicBezTo>
                    <a:cubicBezTo>
                      <a:pt x="34" y="40"/>
                      <a:pt x="35" y="39"/>
                      <a:pt x="36" y="38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4" y="22"/>
                      <a:pt x="44" y="19"/>
                      <a:pt x="43" y="16"/>
                    </a:cubicBezTo>
                    <a:cubicBezTo>
                      <a:pt x="42" y="14"/>
                      <a:pt x="40" y="12"/>
                      <a:pt x="38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44"/>
              <p:cNvSpPr>
                <a:spLocks/>
              </p:cNvSpPr>
              <p:nvPr/>
            </p:nvSpPr>
            <p:spPr bwMode="auto">
              <a:xfrm>
                <a:off x="7320" y="2970"/>
                <a:ext cx="104" cy="92"/>
              </a:xfrm>
              <a:custGeom>
                <a:avLst/>
                <a:gdLst>
                  <a:gd name="T0" fmla="*/ 38 w 44"/>
                  <a:gd name="T1" fmla="*/ 10 h 39"/>
                  <a:gd name="T2" fmla="*/ 21 w 44"/>
                  <a:gd name="T3" fmla="*/ 1 h 39"/>
                  <a:gd name="T4" fmla="*/ 17 w 44"/>
                  <a:gd name="T5" fmla="*/ 0 h 39"/>
                  <a:gd name="T6" fmla="*/ 8 w 44"/>
                  <a:gd name="T7" fmla="*/ 6 h 39"/>
                  <a:gd name="T8" fmla="*/ 1 w 44"/>
                  <a:gd name="T9" fmla="*/ 20 h 39"/>
                  <a:gd name="T10" fmla="*/ 3 w 44"/>
                  <a:gd name="T11" fmla="*/ 25 h 39"/>
                  <a:gd name="T12" fmla="*/ 30 w 44"/>
                  <a:gd name="T13" fmla="*/ 39 h 39"/>
                  <a:gd name="T14" fmla="*/ 32 w 44"/>
                  <a:gd name="T15" fmla="*/ 39 h 39"/>
                  <a:gd name="T16" fmla="*/ 33 w 44"/>
                  <a:gd name="T17" fmla="*/ 39 h 39"/>
                  <a:gd name="T18" fmla="*/ 35 w 44"/>
                  <a:gd name="T19" fmla="*/ 37 h 39"/>
                  <a:gd name="T20" fmla="*/ 42 w 44"/>
                  <a:gd name="T21" fmla="*/ 23 h 39"/>
                  <a:gd name="T22" fmla="*/ 43 w 44"/>
                  <a:gd name="T23" fmla="*/ 15 h 39"/>
                  <a:gd name="T24" fmla="*/ 38 w 44"/>
                  <a:gd name="T25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39">
                    <a:moveTo>
                      <a:pt x="38" y="10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18" y="0"/>
                      <a:pt x="17" y="0"/>
                    </a:cubicBezTo>
                    <a:cubicBezTo>
                      <a:pt x="13" y="0"/>
                      <a:pt x="9" y="2"/>
                      <a:pt x="8" y="6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2"/>
                      <a:pt x="1" y="24"/>
                      <a:pt x="3" y="25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1" y="39"/>
                      <a:pt x="31" y="39"/>
                      <a:pt x="32" y="39"/>
                    </a:cubicBezTo>
                    <a:cubicBezTo>
                      <a:pt x="32" y="39"/>
                      <a:pt x="33" y="39"/>
                      <a:pt x="33" y="39"/>
                    </a:cubicBezTo>
                    <a:cubicBezTo>
                      <a:pt x="34" y="39"/>
                      <a:pt x="35" y="38"/>
                      <a:pt x="35" y="37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4" y="21"/>
                      <a:pt x="44" y="18"/>
                      <a:pt x="43" y="15"/>
                    </a:cubicBezTo>
                    <a:cubicBezTo>
                      <a:pt x="42" y="13"/>
                      <a:pt x="40" y="11"/>
                      <a:pt x="38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45"/>
              <p:cNvSpPr>
                <a:spLocks/>
              </p:cNvSpPr>
              <p:nvPr/>
            </p:nvSpPr>
            <p:spPr bwMode="auto">
              <a:xfrm>
                <a:off x="7443" y="2970"/>
                <a:ext cx="101" cy="92"/>
              </a:xfrm>
              <a:custGeom>
                <a:avLst/>
                <a:gdLst>
                  <a:gd name="T0" fmla="*/ 43 w 43"/>
                  <a:gd name="T1" fmla="*/ 15 h 39"/>
                  <a:gd name="T2" fmla="*/ 38 w 43"/>
                  <a:gd name="T3" fmla="*/ 10 h 39"/>
                  <a:gd name="T4" fmla="*/ 21 w 43"/>
                  <a:gd name="T5" fmla="*/ 1 h 39"/>
                  <a:gd name="T6" fmla="*/ 16 w 43"/>
                  <a:gd name="T7" fmla="*/ 0 h 39"/>
                  <a:gd name="T8" fmla="*/ 8 w 43"/>
                  <a:gd name="T9" fmla="*/ 6 h 39"/>
                  <a:gd name="T10" fmla="*/ 1 w 43"/>
                  <a:gd name="T11" fmla="*/ 20 h 39"/>
                  <a:gd name="T12" fmla="*/ 2 w 43"/>
                  <a:gd name="T13" fmla="*/ 25 h 39"/>
                  <a:gd name="T14" fmla="*/ 30 w 43"/>
                  <a:gd name="T15" fmla="*/ 39 h 39"/>
                  <a:gd name="T16" fmla="*/ 32 w 43"/>
                  <a:gd name="T17" fmla="*/ 39 h 39"/>
                  <a:gd name="T18" fmla="*/ 33 w 43"/>
                  <a:gd name="T19" fmla="*/ 39 h 39"/>
                  <a:gd name="T20" fmla="*/ 35 w 43"/>
                  <a:gd name="T21" fmla="*/ 37 h 39"/>
                  <a:gd name="T22" fmla="*/ 42 w 43"/>
                  <a:gd name="T23" fmla="*/ 23 h 39"/>
                  <a:gd name="T24" fmla="*/ 43 w 43"/>
                  <a:gd name="T25" fmla="*/ 1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39">
                    <a:moveTo>
                      <a:pt x="43" y="15"/>
                    </a:moveTo>
                    <a:cubicBezTo>
                      <a:pt x="42" y="13"/>
                      <a:pt x="40" y="11"/>
                      <a:pt x="38" y="1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18" y="0"/>
                      <a:pt x="16" y="0"/>
                    </a:cubicBezTo>
                    <a:cubicBezTo>
                      <a:pt x="13" y="0"/>
                      <a:pt x="9" y="2"/>
                      <a:pt x="8" y="6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2"/>
                      <a:pt x="0" y="24"/>
                      <a:pt x="2" y="25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1" y="39"/>
                      <a:pt x="32" y="39"/>
                    </a:cubicBezTo>
                    <a:cubicBezTo>
                      <a:pt x="32" y="39"/>
                      <a:pt x="32" y="39"/>
                      <a:pt x="33" y="39"/>
                    </a:cubicBezTo>
                    <a:cubicBezTo>
                      <a:pt x="34" y="39"/>
                      <a:pt x="35" y="38"/>
                      <a:pt x="35" y="37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3" y="21"/>
                      <a:pt x="43" y="18"/>
                      <a:pt x="43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46"/>
              <p:cNvSpPr>
                <a:spLocks/>
              </p:cNvSpPr>
              <p:nvPr/>
            </p:nvSpPr>
            <p:spPr bwMode="auto">
              <a:xfrm>
                <a:off x="7090" y="3036"/>
                <a:ext cx="180" cy="239"/>
              </a:xfrm>
              <a:custGeom>
                <a:avLst/>
                <a:gdLst>
                  <a:gd name="T0" fmla="*/ 73 w 76"/>
                  <a:gd name="T1" fmla="*/ 15 h 101"/>
                  <a:gd name="T2" fmla="*/ 46 w 76"/>
                  <a:gd name="T3" fmla="*/ 1 h 101"/>
                  <a:gd name="T4" fmla="*/ 43 w 76"/>
                  <a:gd name="T5" fmla="*/ 1 h 101"/>
                  <a:gd name="T6" fmla="*/ 40 w 76"/>
                  <a:gd name="T7" fmla="*/ 3 h 101"/>
                  <a:gd name="T8" fmla="*/ 1 w 76"/>
                  <a:gd name="T9" fmla="*/ 82 h 101"/>
                  <a:gd name="T10" fmla="*/ 3 w 76"/>
                  <a:gd name="T11" fmla="*/ 87 h 101"/>
                  <a:gd name="T12" fmla="*/ 31 w 76"/>
                  <a:gd name="T13" fmla="*/ 101 h 101"/>
                  <a:gd name="T14" fmla="*/ 32 w 76"/>
                  <a:gd name="T15" fmla="*/ 101 h 101"/>
                  <a:gd name="T16" fmla="*/ 34 w 76"/>
                  <a:gd name="T17" fmla="*/ 101 h 101"/>
                  <a:gd name="T18" fmla="*/ 36 w 76"/>
                  <a:gd name="T19" fmla="*/ 99 h 101"/>
                  <a:gd name="T20" fmla="*/ 75 w 76"/>
                  <a:gd name="T21" fmla="*/ 20 h 101"/>
                  <a:gd name="T22" fmla="*/ 73 w 76"/>
                  <a:gd name="T23" fmla="*/ 1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101">
                    <a:moveTo>
                      <a:pt x="73" y="15"/>
                    </a:moveTo>
                    <a:cubicBezTo>
                      <a:pt x="46" y="1"/>
                      <a:pt x="46" y="1"/>
                      <a:pt x="46" y="1"/>
                    </a:cubicBezTo>
                    <a:cubicBezTo>
                      <a:pt x="45" y="0"/>
                      <a:pt x="44" y="0"/>
                      <a:pt x="43" y="1"/>
                    </a:cubicBezTo>
                    <a:cubicBezTo>
                      <a:pt x="42" y="1"/>
                      <a:pt x="41" y="2"/>
                      <a:pt x="40" y="3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0" y="84"/>
                      <a:pt x="1" y="86"/>
                      <a:pt x="3" y="87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31" y="101"/>
                      <a:pt x="32" y="101"/>
                      <a:pt x="32" y="101"/>
                    </a:cubicBezTo>
                    <a:cubicBezTo>
                      <a:pt x="33" y="101"/>
                      <a:pt x="33" y="101"/>
                      <a:pt x="34" y="101"/>
                    </a:cubicBezTo>
                    <a:cubicBezTo>
                      <a:pt x="35" y="101"/>
                      <a:pt x="36" y="100"/>
                      <a:pt x="36" y="99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6" y="18"/>
                      <a:pt x="75" y="16"/>
                      <a:pt x="73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47"/>
              <p:cNvSpPr>
                <a:spLocks/>
              </p:cNvSpPr>
              <p:nvPr/>
            </p:nvSpPr>
            <p:spPr bwMode="auto">
              <a:xfrm>
                <a:off x="7213" y="3036"/>
                <a:ext cx="180" cy="239"/>
              </a:xfrm>
              <a:custGeom>
                <a:avLst/>
                <a:gdLst>
                  <a:gd name="T0" fmla="*/ 75 w 76"/>
                  <a:gd name="T1" fmla="*/ 17 h 101"/>
                  <a:gd name="T2" fmla="*/ 73 w 76"/>
                  <a:gd name="T3" fmla="*/ 15 h 101"/>
                  <a:gd name="T4" fmla="*/ 45 w 76"/>
                  <a:gd name="T5" fmla="*/ 1 h 101"/>
                  <a:gd name="T6" fmla="*/ 40 w 76"/>
                  <a:gd name="T7" fmla="*/ 3 h 101"/>
                  <a:gd name="T8" fmla="*/ 1 w 76"/>
                  <a:gd name="T9" fmla="*/ 82 h 101"/>
                  <a:gd name="T10" fmla="*/ 1 w 76"/>
                  <a:gd name="T11" fmla="*/ 85 h 101"/>
                  <a:gd name="T12" fmla="*/ 3 w 76"/>
                  <a:gd name="T13" fmla="*/ 87 h 101"/>
                  <a:gd name="T14" fmla="*/ 31 w 76"/>
                  <a:gd name="T15" fmla="*/ 101 h 101"/>
                  <a:gd name="T16" fmla="*/ 32 w 76"/>
                  <a:gd name="T17" fmla="*/ 101 h 101"/>
                  <a:gd name="T18" fmla="*/ 36 w 76"/>
                  <a:gd name="T19" fmla="*/ 99 h 101"/>
                  <a:gd name="T20" fmla="*/ 75 w 76"/>
                  <a:gd name="T21" fmla="*/ 20 h 101"/>
                  <a:gd name="T22" fmla="*/ 75 w 76"/>
                  <a:gd name="T23" fmla="*/ 1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101">
                    <a:moveTo>
                      <a:pt x="75" y="17"/>
                    </a:moveTo>
                    <a:cubicBezTo>
                      <a:pt x="75" y="16"/>
                      <a:pt x="74" y="15"/>
                      <a:pt x="73" y="15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4" y="0"/>
                      <a:pt x="41" y="1"/>
                      <a:pt x="40" y="3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3"/>
                      <a:pt x="0" y="84"/>
                      <a:pt x="1" y="85"/>
                    </a:cubicBezTo>
                    <a:cubicBezTo>
                      <a:pt x="1" y="86"/>
                      <a:pt x="2" y="87"/>
                      <a:pt x="3" y="87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31" y="101"/>
                      <a:pt x="32" y="101"/>
                      <a:pt x="32" y="101"/>
                    </a:cubicBezTo>
                    <a:cubicBezTo>
                      <a:pt x="34" y="101"/>
                      <a:pt x="35" y="101"/>
                      <a:pt x="36" y="99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6" y="19"/>
                      <a:pt x="76" y="18"/>
                      <a:pt x="7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48"/>
              <p:cNvSpPr>
                <a:spLocks/>
              </p:cNvSpPr>
              <p:nvPr/>
            </p:nvSpPr>
            <p:spPr bwMode="auto">
              <a:xfrm>
                <a:off x="7336" y="3036"/>
                <a:ext cx="178" cy="239"/>
              </a:xfrm>
              <a:custGeom>
                <a:avLst/>
                <a:gdLst>
                  <a:gd name="T0" fmla="*/ 75 w 75"/>
                  <a:gd name="T1" fmla="*/ 17 h 101"/>
                  <a:gd name="T2" fmla="*/ 73 w 75"/>
                  <a:gd name="T3" fmla="*/ 15 h 101"/>
                  <a:gd name="T4" fmla="*/ 45 w 75"/>
                  <a:gd name="T5" fmla="*/ 1 h 101"/>
                  <a:gd name="T6" fmla="*/ 40 w 75"/>
                  <a:gd name="T7" fmla="*/ 3 h 101"/>
                  <a:gd name="T8" fmla="*/ 1 w 75"/>
                  <a:gd name="T9" fmla="*/ 82 h 101"/>
                  <a:gd name="T10" fmla="*/ 1 w 75"/>
                  <a:gd name="T11" fmla="*/ 85 h 101"/>
                  <a:gd name="T12" fmla="*/ 3 w 75"/>
                  <a:gd name="T13" fmla="*/ 87 h 101"/>
                  <a:gd name="T14" fmla="*/ 30 w 75"/>
                  <a:gd name="T15" fmla="*/ 101 h 101"/>
                  <a:gd name="T16" fmla="*/ 32 w 75"/>
                  <a:gd name="T17" fmla="*/ 101 h 101"/>
                  <a:gd name="T18" fmla="*/ 36 w 75"/>
                  <a:gd name="T19" fmla="*/ 99 h 101"/>
                  <a:gd name="T20" fmla="*/ 75 w 75"/>
                  <a:gd name="T21" fmla="*/ 20 h 101"/>
                  <a:gd name="T22" fmla="*/ 75 w 75"/>
                  <a:gd name="T23" fmla="*/ 1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101">
                    <a:moveTo>
                      <a:pt x="75" y="17"/>
                    </a:moveTo>
                    <a:cubicBezTo>
                      <a:pt x="75" y="16"/>
                      <a:pt x="74" y="15"/>
                      <a:pt x="73" y="15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3" y="0"/>
                      <a:pt x="41" y="1"/>
                      <a:pt x="40" y="3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0" y="83"/>
                      <a:pt x="0" y="84"/>
                      <a:pt x="1" y="85"/>
                    </a:cubicBezTo>
                    <a:cubicBezTo>
                      <a:pt x="1" y="86"/>
                      <a:pt x="2" y="87"/>
                      <a:pt x="3" y="87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1" y="101"/>
                      <a:pt x="31" y="101"/>
                      <a:pt x="32" y="101"/>
                    </a:cubicBezTo>
                    <a:cubicBezTo>
                      <a:pt x="34" y="101"/>
                      <a:pt x="35" y="101"/>
                      <a:pt x="36" y="99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19"/>
                      <a:pt x="75" y="18"/>
                      <a:pt x="7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49"/>
              <p:cNvSpPr>
                <a:spLocks/>
              </p:cNvSpPr>
              <p:nvPr/>
            </p:nvSpPr>
            <p:spPr bwMode="auto">
              <a:xfrm>
                <a:off x="7095" y="4243"/>
                <a:ext cx="367" cy="149"/>
              </a:xfrm>
              <a:custGeom>
                <a:avLst/>
                <a:gdLst>
                  <a:gd name="T0" fmla="*/ 155 w 155"/>
                  <a:gd name="T1" fmla="*/ 6 h 63"/>
                  <a:gd name="T2" fmla="*/ 150 w 155"/>
                  <a:gd name="T3" fmla="*/ 0 h 63"/>
                  <a:gd name="T4" fmla="*/ 35 w 155"/>
                  <a:gd name="T5" fmla="*/ 0 h 63"/>
                  <a:gd name="T6" fmla="*/ 0 w 155"/>
                  <a:gd name="T7" fmla="*/ 32 h 63"/>
                  <a:gd name="T8" fmla="*/ 35 w 155"/>
                  <a:gd name="T9" fmla="*/ 63 h 63"/>
                  <a:gd name="T10" fmla="*/ 150 w 155"/>
                  <a:gd name="T11" fmla="*/ 63 h 63"/>
                  <a:gd name="T12" fmla="*/ 155 w 155"/>
                  <a:gd name="T13" fmla="*/ 58 h 63"/>
                  <a:gd name="T14" fmla="*/ 150 w 155"/>
                  <a:gd name="T15" fmla="*/ 52 h 63"/>
                  <a:gd name="T16" fmla="*/ 35 w 155"/>
                  <a:gd name="T17" fmla="*/ 52 h 63"/>
                  <a:gd name="T18" fmla="*/ 11 w 155"/>
                  <a:gd name="T19" fmla="*/ 32 h 63"/>
                  <a:gd name="T20" fmla="*/ 35 w 155"/>
                  <a:gd name="T21" fmla="*/ 11 h 63"/>
                  <a:gd name="T22" fmla="*/ 150 w 155"/>
                  <a:gd name="T23" fmla="*/ 11 h 63"/>
                  <a:gd name="T24" fmla="*/ 155 w 155"/>
                  <a:gd name="T25" fmla="*/ 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5" h="63">
                    <a:moveTo>
                      <a:pt x="155" y="6"/>
                    </a:moveTo>
                    <a:cubicBezTo>
                      <a:pt x="155" y="3"/>
                      <a:pt x="153" y="0"/>
                      <a:pt x="150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15" y="0"/>
                      <a:pt x="0" y="14"/>
                      <a:pt x="0" y="32"/>
                    </a:cubicBezTo>
                    <a:cubicBezTo>
                      <a:pt x="0" y="49"/>
                      <a:pt x="15" y="63"/>
                      <a:pt x="35" y="63"/>
                    </a:cubicBezTo>
                    <a:cubicBezTo>
                      <a:pt x="150" y="63"/>
                      <a:pt x="150" y="63"/>
                      <a:pt x="150" y="63"/>
                    </a:cubicBezTo>
                    <a:cubicBezTo>
                      <a:pt x="153" y="63"/>
                      <a:pt x="155" y="61"/>
                      <a:pt x="155" y="58"/>
                    </a:cubicBezTo>
                    <a:cubicBezTo>
                      <a:pt x="155" y="54"/>
                      <a:pt x="153" y="52"/>
                      <a:pt x="150" y="52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21" y="52"/>
                      <a:pt x="11" y="43"/>
                      <a:pt x="11" y="32"/>
                    </a:cubicBezTo>
                    <a:cubicBezTo>
                      <a:pt x="11" y="20"/>
                      <a:pt x="21" y="11"/>
                      <a:pt x="35" y="11"/>
                    </a:cubicBezTo>
                    <a:cubicBezTo>
                      <a:pt x="150" y="11"/>
                      <a:pt x="150" y="11"/>
                      <a:pt x="150" y="11"/>
                    </a:cubicBezTo>
                    <a:cubicBezTo>
                      <a:pt x="153" y="11"/>
                      <a:pt x="155" y="9"/>
                      <a:pt x="155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50"/>
              <p:cNvSpPr>
                <a:spLocks/>
              </p:cNvSpPr>
              <p:nvPr/>
            </p:nvSpPr>
            <p:spPr bwMode="auto">
              <a:xfrm>
                <a:off x="7147" y="4283"/>
                <a:ext cx="296" cy="26"/>
              </a:xfrm>
              <a:custGeom>
                <a:avLst/>
                <a:gdLst>
                  <a:gd name="T0" fmla="*/ 119 w 125"/>
                  <a:gd name="T1" fmla="*/ 0 h 11"/>
                  <a:gd name="T2" fmla="*/ 5 w 125"/>
                  <a:gd name="T3" fmla="*/ 0 h 11"/>
                  <a:gd name="T4" fmla="*/ 0 w 125"/>
                  <a:gd name="T5" fmla="*/ 6 h 11"/>
                  <a:gd name="T6" fmla="*/ 5 w 125"/>
                  <a:gd name="T7" fmla="*/ 11 h 11"/>
                  <a:gd name="T8" fmla="*/ 119 w 125"/>
                  <a:gd name="T9" fmla="*/ 11 h 11"/>
                  <a:gd name="T10" fmla="*/ 125 w 125"/>
                  <a:gd name="T11" fmla="*/ 6 h 11"/>
                  <a:gd name="T12" fmla="*/ 119 w 125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1">
                    <a:moveTo>
                      <a:pt x="11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9"/>
                      <a:pt x="2" y="11"/>
                      <a:pt x="5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23" y="11"/>
                      <a:pt x="125" y="9"/>
                      <a:pt x="125" y="6"/>
                    </a:cubicBezTo>
                    <a:cubicBezTo>
                      <a:pt x="125" y="3"/>
                      <a:pt x="123" y="0"/>
                      <a:pt x="11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51"/>
              <p:cNvSpPr>
                <a:spLocks/>
              </p:cNvSpPr>
              <p:nvPr/>
            </p:nvSpPr>
            <p:spPr bwMode="auto">
              <a:xfrm>
                <a:off x="7147" y="4326"/>
                <a:ext cx="296" cy="26"/>
              </a:xfrm>
              <a:custGeom>
                <a:avLst/>
                <a:gdLst>
                  <a:gd name="T0" fmla="*/ 119 w 125"/>
                  <a:gd name="T1" fmla="*/ 0 h 11"/>
                  <a:gd name="T2" fmla="*/ 5 w 125"/>
                  <a:gd name="T3" fmla="*/ 0 h 11"/>
                  <a:gd name="T4" fmla="*/ 0 w 125"/>
                  <a:gd name="T5" fmla="*/ 5 h 11"/>
                  <a:gd name="T6" fmla="*/ 5 w 125"/>
                  <a:gd name="T7" fmla="*/ 11 h 11"/>
                  <a:gd name="T8" fmla="*/ 119 w 125"/>
                  <a:gd name="T9" fmla="*/ 11 h 11"/>
                  <a:gd name="T10" fmla="*/ 125 w 125"/>
                  <a:gd name="T11" fmla="*/ 5 h 11"/>
                  <a:gd name="T12" fmla="*/ 119 w 125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1">
                    <a:moveTo>
                      <a:pt x="11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23" y="11"/>
                      <a:pt x="125" y="8"/>
                      <a:pt x="125" y="5"/>
                    </a:cubicBezTo>
                    <a:cubicBezTo>
                      <a:pt x="125" y="2"/>
                      <a:pt x="123" y="0"/>
                      <a:pt x="11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52"/>
              <p:cNvSpPr>
                <a:spLocks/>
              </p:cNvSpPr>
              <p:nvPr/>
            </p:nvSpPr>
            <p:spPr bwMode="auto">
              <a:xfrm>
                <a:off x="7161" y="4080"/>
                <a:ext cx="367" cy="149"/>
              </a:xfrm>
              <a:custGeom>
                <a:avLst/>
                <a:gdLst>
                  <a:gd name="T0" fmla="*/ 120 w 155"/>
                  <a:gd name="T1" fmla="*/ 0 h 63"/>
                  <a:gd name="T2" fmla="*/ 5 w 155"/>
                  <a:gd name="T3" fmla="*/ 0 h 63"/>
                  <a:gd name="T4" fmla="*/ 0 w 155"/>
                  <a:gd name="T5" fmla="*/ 6 h 63"/>
                  <a:gd name="T6" fmla="*/ 5 w 155"/>
                  <a:gd name="T7" fmla="*/ 11 h 63"/>
                  <a:gd name="T8" fmla="*/ 120 w 155"/>
                  <a:gd name="T9" fmla="*/ 11 h 63"/>
                  <a:gd name="T10" fmla="*/ 144 w 155"/>
                  <a:gd name="T11" fmla="*/ 31 h 63"/>
                  <a:gd name="T12" fmla="*/ 120 w 155"/>
                  <a:gd name="T13" fmla="*/ 52 h 63"/>
                  <a:gd name="T14" fmla="*/ 5 w 155"/>
                  <a:gd name="T15" fmla="*/ 52 h 63"/>
                  <a:gd name="T16" fmla="*/ 0 w 155"/>
                  <a:gd name="T17" fmla="*/ 57 h 63"/>
                  <a:gd name="T18" fmla="*/ 5 w 155"/>
                  <a:gd name="T19" fmla="*/ 63 h 63"/>
                  <a:gd name="T20" fmla="*/ 120 w 155"/>
                  <a:gd name="T21" fmla="*/ 63 h 63"/>
                  <a:gd name="T22" fmla="*/ 155 w 155"/>
                  <a:gd name="T23" fmla="*/ 31 h 63"/>
                  <a:gd name="T24" fmla="*/ 120 w 155"/>
                  <a:gd name="T2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5" h="63">
                    <a:moveTo>
                      <a:pt x="12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9"/>
                      <a:pt x="2" y="11"/>
                      <a:pt x="5" y="11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34" y="11"/>
                      <a:pt x="144" y="20"/>
                      <a:pt x="144" y="31"/>
                    </a:cubicBezTo>
                    <a:cubicBezTo>
                      <a:pt x="144" y="43"/>
                      <a:pt x="134" y="52"/>
                      <a:pt x="120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2" y="52"/>
                      <a:pt x="0" y="54"/>
                      <a:pt x="0" y="57"/>
                    </a:cubicBezTo>
                    <a:cubicBezTo>
                      <a:pt x="0" y="60"/>
                      <a:pt x="2" y="63"/>
                      <a:pt x="5" y="63"/>
                    </a:cubicBezTo>
                    <a:cubicBezTo>
                      <a:pt x="120" y="63"/>
                      <a:pt x="120" y="63"/>
                      <a:pt x="120" y="63"/>
                    </a:cubicBezTo>
                    <a:cubicBezTo>
                      <a:pt x="140" y="63"/>
                      <a:pt x="155" y="49"/>
                      <a:pt x="155" y="31"/>
                    </a:cubicBezTo>
                    <a:cubicBezTo>
                      <a:pt x="155" y="14"/>
                      <a:pt x="140" y="0"/>
                      <a:pt x="1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53"/>
              <p:cNvSpPr>
                <a:spLocks/>
              </p:cNvSpPr>
              <p:nvPr/>
            </p:nvSpPr>
            <p:spPr bwMode="auto">
              <a:xfrm>
                <a:off x="7180" y="4122"/>
                <a:ext cx="296" cy="26"/>
              </a:xfrm>
              <a:custGeom>
                <a:avLst/>
                <a:gdLst>
                  <a:gd name="T0" fmla="*/ 6 w 125"/>
                  <a:gd name="T1" fmla="*/ 11 h 11"/>
                  <a:gd name="T2" fmla="*/ 120 w 125"/>
                  <a:gd name="T3" fmla="*/ 11 h 11"/>
                  <a:gd name="T4" fmla="*/ 125 w 125"/>
                  <a:gd name="T5" fmla="*/ 6 h 11"/>
                  <a:gd name="T6" fmla="*/ 120 w 125"/>
                  <a:gd name="T7" fmla="*/ 0 h 11"/>
                  <a:gd name="T8" fmla="*/ 6 w 125"/>
                  <a:gd name="T9" fmla="*/ 0 h 11"/>
                  <a:gd name="T10" fmla="*/ 0 w 125"/>
                  <a:gd name="T11" fmla="*/ 6 h 11"/>
                  <a:gd name="T12" fmla="*/ 6 w 125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1">
                    <a:moveTo>
                      <a:pt x="6" y="11"/>
                    </a:moveTo>
                    <a:cubicBezTo>
                      <a:pt x="120" y="11"/>
                      <a:pt x="120" y="11"/>
                      <a:pt x="120" y="11"/>
                    </a:cubicBezTo>
                    <a:cubicBezTo>
                      <a:pt x="123" y="11"/>
                      <a:pt x="125" y="9"/>
                      <a:pt x="125" y="6"/>
                    </a:cubicBezTo>
                    <a:cubicBezTo>
                      <a:pt x="125" y="3"/>
                      <a:pt x="123" y="0"/>
                      <a:pt x="12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9"/>
                      <a:pt x="2" y="11"/>
                      <a:pt x="6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54"/>
              <p:cNvSpPr>
                <a:spLocks/>
              </p:cNvSpPr>
              <p:nvPr/>
            </p:nvSpPr>
            <p:spPr bwMode="auto">
              <a:xfrm>
                <a:off x="7180" y="4160"/>
                <a:ext cx="296" cy="26"/>
              </a:xfrm>
              <a:custGeom>
                <a:avLst/>
                <a:gdLst>
                  <a:gd name="T0" fmla="*/ 6 w 125"/>
                  <a:gd name="T1" fmla="*/ 11 h 11"/>
                  <a:gd name="T2" fmla="*/ 120 w 125"/>
                  <a:gd name="T3" fmla="*/ 11 h 11"/>
                  <a:gd name="T4" fmla="*/ 125 w 125"/>
                  <a:gd name="T5" fmla="*/ 5 h 11"/>
                  <a:gd name="T6" fmla="*/ 120 w 125"/>
                  <a:gd name="T7" fmla="*/ 0 h 11"/>
                  <a:gd name="T8" fmla="*/ 6 w 125"/>
                  <a:gd name="T9" fmla="*/ 0 h 11"/>
                  <a:gd name="T10" fmla="*/ 0 w 125"/>
                  <a:gd name="T11" fmla="*/ 5 h 11"/>
                  <a:gd name="T12" fmla="*/ 6 w 125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1">
                    <a:moveTo>
                      <a:pt x="6" y="11"/>
                    </a:moveTo>
                    <a:cubicBezTo>
                      <a:pt x="120" y="11"/>
                      <a:pt x="120" y="11"/>
                      <a:pt x="120" y="11"/>
                    </a:cubicBezTo>
                    <a:cubicBezTo>
                      <a:pt x="123" y="11"/>
                      <a:pt x="125" y="8"/>
                      <a:pt x="125" y="5"/>
                    </a:cubicBezTo>
                    <a:cubicBezTo>
                      <a:pt x="125" y="2"/>
                      <a:pt x="123" y="0"/>
                      <a:pt x="12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8"/>
                      <a:pt x="2" y="11"/>
                      <a:pt x="6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55"/>
              <p:cNvSpPr>
                <a:spLocks/>
              </p:cNvSpPr>
              <p:nvPr/>
            </p:nvSpPr>
            <p:spPr bwMode="auto">
              <a:xfrm>
                <a:off x="7223" y="3926"/>
                <a:ext cx="284" cy="137"/>
              </a:xfrm>
              <a:custGeom>
                <a:avLst/>
                <a:gdLst>
                  <a:gd name="T0" fmla="*/ 0 w 120"/>
                  <a:gd name="T1" fmla="*/ 52 h 58"/>
                  <a:gd name="T2" fmla="*/ 6 w 120"/>
                  <a:gd name="T3" fmla="*/ 58 h 58"/>
                  <a:gd name="T4" fmla="*/ 93 w 120"/>
                  <a:gd name="T5" fmla="*/ 58 h 58"/>
                  <a:gd name="T6" fmla="*/ 120 w 120"/>
                  <a:gd name="T7" fmla="*/ 29 h 58"/>
                  <a:gd name="T8" fmla="*/ 93 w 120"/>
                  <a:gd name="T9" fmla="*/ 0 h 58"/>
                  <a:gd name="T10" fmla="*/ 6 w 120"/>
                  <a:gd name="T11" fmla="*/ 0 h 58"/>
                  <a:gd name="T12" fmla="*/ 0 w 120"/>
                  <a:gd name="T13" fmla="*/ 6 h 58"/>
                  <a:gd name="T14" fmla="*/ 6 w 120"/>
                  <a:gd name="T15" fmla="*/ 11 h 58"/>
                  <a:gd name="T16" fmla="*/ 93 w 120"/>
                  <a:gd name="T17" fmla="*/ 11 h 58"/>
                  <a:gd name="T18" fmla="*/ 109 w 120"/>
                  <a:gd name="T19" fmla="*/ 29 h 58"/>
                  <a:gd name="T20" fmla="*/ 93 w 120"/>
                  <a:gd name="T21" fmla="*/ 47 h 58"/>
                  <a:gd name="T22" fmla="*/ 6 w 120"/>
                  <a:gd name="T23" fmla="*/ 47 h 58"/>
                  <a:gd name="T24" fmla="*/ 0 w 120"/>
                  <a:gd name="T25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0" h="58">
                    <a:moveTo>
                      <a:pt x="0" y="52"/>
                    </a:moveTo>
                    <a:cubicBezTo>
                      <a:pt x="0" y="55"/>
                      <a:pt x="3" y="58"/>
                      <a:pt x="6" y="58"/>
                    </a:cubicBezTo>
                    <a:cubicBezTo>
                      <a:pt x="93" y="58"/>
                      <a:pt x="93" y="58"/>
                      <a:pt x="93" y="58"/>
                    </a:cubicBezTo>
                    <a:cubicBezTo>
                      <a:pt x="108" y="58"/>
                      <a:pt x="120" y="45"/>
                      <a:pt x="120" y="29"/>
                    </a:cubicBezTo>
                    <a:cubicBezTo>
                      <a:pt x="120" y="13"/>
                      <a:pt x="108" y="0"/>
                      <a:pt x="93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102" y="11"/>
                      <a:pt x="109" y="19"/>
                      <a:pt x="109" y="29"/>
                    </a:cubicBezTo>
                    <a:cubicBezTo>
                      <a:pt x="109" y="39"/>
                      <a:pt x="102" y="47"/>
                      <a:pt x="93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3" y="47"/>
                      <a:pt x="0" y="49"/>
                      <a:pt x="0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56"/>
              <p:cNvSpPr>
                <a:spLocks/>
              </p:cNvSpPr>
              <p:nvPr/>
            </p:nvSpPr>
            <p:spPr bwMode="auto">
              <a:xfrm>
                <a:off x="7237" y="3964"/>
                <a:ext cx="232" cy="26"/>
              </a:xfrm>
              <a:custGeom>
                <a:avLst/>
                <a:gdLst>
                  <a:gd name="T0" fmla="*/ 6 w 98"/>
                  <a:gd name="T1" fmla="*/ 11 h 11"/>
                  <a:gd name="T2" fmla="*/ 92 w 98"/>
                  <a:gd name="T3" fmla="*/ 11 h 11"/>
                  <a:gd name="T4" fmla="*/ 98 w 98"/>
                  <a:gd name="T5" fmla="*/ 5 h 11"/>
                  <a:gd name="T6" fmla="*/ 92 w 98"/>
                  <a:gd name="T7" fmla="*/ 0 h 11"/>
                  <a:gd name="T8" fmla="*/ 6 w 98"/>
                  <a:gd name="T9" fmla="*/ 0 h 11"/>
                  <a:gd name="T10" fmla="*/ 0 w 98"/>
                  <a:gd name="T11" fmla="*/ 5 h 11"/>
                  <a:gd name="T12" fmla="*/ 6 w 98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1">
                    <a:moveTo>
                      <a:pt x="6" y="11"/>
                    </a:moveTo>
                    <a:cubicBezTo>
                      <a:pt x="92" y="11"/>
                      <a:pt x="92" y="11"/>
                      <a:pt x="92" y="11"/>
                    </a:cubicBezTo>
                    <a:cubicBezTo>
                      <a:pt x="95" y="11"/>
                      <a:pt x="98" y="8"/>
                      <a:pt x="98" y="5"/>
                    </a:cubicBezTo>
                    <a:cubicBezTo>
                      <a:pt x="98" y="2"/>
                      <a:pt x="95" y="0"/>
                      <a:pt x="9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8"/>
                      <a:pt x="3" y="11"/>
                      <a:pt x="6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57"/>
              <p:cNvSpPr>
                <a:spLocks/>
              </p:cNvSpPr>
              <p:nvPr/>
            </p:nvSpPr>
            <p:spPr bwMode="auto">
              <a:xfrm>
                <a:off x="7237" y="3999"/>
                <a:ext cx="232" cy="26"/>
              </a:xfrm>
              <a:custGeom>
                <a:avLst/>
                <a:gdLst>
                  <a:gd name="T0" fmla="*/ 6 w 98"/>
                  <a:gd name="T1" fmla="*/ 11 h 11"/>
                  <a:gd name="T2" fmla="*/ 92 w 98"/>
                  <a:gd name="T3" fmla="*/ 11 h 11"/>
                  <a:gd name="T4" fmla="*/ 98 w 98"/>
                  <a:gd name="T5" fmla="*/ 6 h 11"/>
                  <a:gd name="T6" fmla="*/ 92 w 98"/>
                  <a:gd name="T7" fmla="*/ 0 h 11"/>
                  <a:gd name="T8" fmla="*/ 6 w 98"/>
                  <a:gd name="T9" fmla="*/ 0 h 11"/>
                  <a:gd name="T10" fmla="*/ 0 w 98"/>
                  <a:gd name="T11" fmla="*/ 6 h 11"/>
                  <a:gd name="T12" fmla="*/ 6 w 98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1">
                    <a:moveTo>
                      <a:pt x="6" y="11"/>
                    </a:moveTo>
                    <a:cubicBezTo>
                      <a:pt x="92" y="11"/>
                      <a:pt x="92" y="11"/>
                      <a:pt x="92" y="11"/>
                    </a:cubicBezTo>
                    <a:cubicBezTo>
                      <a:pt x="95" y="11"/>
                      <a:pt x="98" y="9"/>
                      <a:pt x="98" y="6"/>
                    </a:cubicBezTo>
                    <a:cubicBezTo>
                      <a:pt x="98" y="2"/>
                      <a:pt x="95" y="0"/>
                      <a:pt x="9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9"/>
                      <a:pt x="3" y="11"/>
                      <a:pt x="6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58"/>
              <p:cNvSpPr>
                <a:spLocks/>
              </p:cNvSpPr>
              <p:nvPr/>
            </p:nvSpPr>
            <p:spPr bwMode="auto">
              <a:xfrm>
                <a:off x="8147" y="4091"/>
                <a:ext cx="312" cy="273"/>
              </a:xfrm>
              <a:custGeom>
                <a:avLst/>
                <a:gdLst>
                  <a:gd name="T0" fmla="*/ 87 w 132"/>
                  <a:gd name="T1" fmla="*/ 71 h 115"/>
                  <a:gd name="T2" fmla="*/ 80 w 132"/>
                  <a:gd name="T3" fmla="*/ 68 h 115"/>
                  <a:gd name="T4" fmla="*/ 80 w 132"/>
                  <a:gd name="T5" fmla="*/ 65 h 115"/>
                  <a:gd name="T6" fmla="*/ 100 w 132"/>
                  <a:gd name="T7" fmla="*/ 34 h 115"/>
                  <a:gd name="T8" fmla="*/ 66 w 132"/>
                  <a:gd name="T9" fmla="*/ 0 h 115"/>
                  <a:gd name="T10" fmla="*/ 32 w 132"/>
                  <a:gd name="T11" fmla="*/ 34 h 115"/>
                  <a:gd name="T12" fmla="*/ 52 w 132"/>
                  <a:gd name="T13" fmla="*/ 65 h 115"/>
                  <a:gd name="T14" fmla="*/ 52 w 132"/>
                  <a:gd name="T15" fmla="*/ 68 h 115"/>
                  <a:gd name="T16" fmla="*/ 45 w 132"/>
                  <a:gd name="T17" fmla="*/ 71 h 115"/>
                  <a:gd name="T18" fmla="*/ 28 w 132"/>
                  <a:gd name="T19" fmla="*/ 77 h 115"/>
                  <a:gd name="T20" fmla="*/ 0 w 132"/>
                  <a:gd name="T21" fmla="*/ 111 h 115"/>
                  <a:gd name="T22" fmla="*/ 1 w 132"/>
                  <a:gd name="T23" fmla="*/ 114 h 115"/>
                  <a:gd name="T24" fmla="*/ 4 w 132"/>
                  <a:gd name="T25" fmla="*/ 115 h 115"/>
                  <a:gd name="T26" fmla="*/ 128 w 132"/>
                  <a:gd name="T27" fmla="*/ 115 h 115"/>
                  <a:gd name="T28" fmla="*/ 131 w 132"/>
                  <a:gd name="T29" fmla="*/ 114 h 115"/>
                  <a:gd name="T30" fmla="*/ 132 w 132"/>
                  <a:gd name="T31" fmla="*/ 111 h 115"/>
                  <a:gd name="T32" fmla="*/ 87 w 132"/>
                  <a:gd name="T33" fmla="*/ 7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2" h="115">
                    <a:moveTo>
                      <a:pt x="87" y="71"/>
                    </a:moveTo>
                    <a:cubicBezTo>
                      <a:pt x="86" y="71"/>
                      <a:pt x="82" y="70"/>
                      <a:pt x="80" y="68"/>
                    </a:cubicBezTo>
                    <a:cubicBezTo>
                      <a:pt x="80" y="68"/>
                      <a:pt x="80" y="67"/>
                      <a:pt x="80" y="65"/>
                    </a:cubicBezTo>
                    <a:cubicBezTo>
                      <a:pt x="92" y="60"/>
                      <a:pt x="100" y="47"/>
                      <a:pt x="100" y="34"/>
                    </a:cubicBezTo>
                    <a:cubicBezTo>
                      <a:pt x="100" y="15"/>
                      <a:pt x="85" y="0"/>
                      <a:pt x="66" y="0"/>
                    </a:cubicBezTo>
                    <a:cubicBezTo>
                      <a:pt x="47" y="0"/>
                      <a:pt x="32" y="15"/>
                      <a:pt x="32" y="34"/>
                    </a:cubicBezTo>
                    <a:cubicBezTo>
                      <a:pt x="32" y="47"/>
                      <a:pt x="40" y="60"/>
                      <a:pt x="52" y="65"/>
                    </a:cubicBezTo>
                    <a:cubicBezTo>
                      <a:pt x="52" y="67"/>
                      <a:pt x="52" y="68"/>
                      <a:pt x="52" y="68"/>
                    </a:cubicBezTo>
                    <a:cubicBezTo>
                      <a:pt x="50" y="70"/>
                      <a:pt x="46" y="71"/>
                      <a:pt x="45" y="71"/>
                    </a:cubicBezTo>
                    <a:cubicBezTo>
                      <a:pt x="39" y="73"/>
                      <a:pt x="33" y="75"/>
                      <a:pt x="28" y="77"/>
                    </a:cubicBezTo>
                    <a:cubicBezTo>
                      <a:pt x="3" y="89"/>
                      <a:pt x="0" y="110"/>
                      <a:pt x="0" y="111"/>
                    </a:cubicBezTo>
                    <a:cubicBezTo>
                      <a:pt x="0" y="112"/>
                      <a:pt x="1" y="113"/>
                      <a:pt x="1" y="114"/>
                    </a:cubicBezTo>
                    <a:cubicBezTo>
                      <a:pt x="2" y="115"/>
                      <a:pt x="3" y="115"/>
                      <a:pt x="4" y="115"/>
                    </a:cubicBezTo>
                    <a:cubicBezTo>
                      <a:pt x="128" y="115"/>
                      <a:pt x="128" y="115"/>
                      <a:pt x="128" y="115"/>
                    </a:cubicBezTo>
                    <a:cubicBezTo>
                      <a:pt x="129" y="115"/>
                      <a:pt x="130" y="115"/>
                      <a:pt x="131" y="114"/>
                    </a:cubicBezTo>
                    <a:cubicBezTo>
                      <a:pt x="132" y="113"/>
                      <a:pt x="132" y="112"/>
                      <a:pt x="132" y="111"/>
                    </a:cubicBezTo>
                    <a:cubicBezTo>
                      <a:pt x="132" y="110"/>
                      <a:pt x="128" y="80"/>
                      <a:pt x="87" y="7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59"/>
              <p:cNvSpPr>
                <a:spLocks/>
              </p:cNvSpPr>
              <p:nvPr/>
            </p:nvSpPr>
            <p:spPr bwMode="auto">
              <a:xfrm>
                <a:off x="8289" y="3950"/>
                <a:ext cx="28" cy="111"/>
              </a:xfrm>
              <a:custGeom>
                <a:avLst/>
                <a:gdLst>
                  <a:gd name="T0" fmla="*/ 6 w 12"/>
                  <a:gd name="T1" fmla="*/ 47 h 47"/>
                  <a:gd name="T2" fmla="*/ 0 w 12"/>
                  <a:gd name="T3" fmla="*/ 41 h 47"/>
                  <a:gd name="T4" fmla="*/ 0 w 12"/>
                  <a:gd name="T5" fmla="*/ 6 h 47"/>
                  <a:gd name="T6" fmla="*/ 6 w 12"/>
                  <a:gd name="T7" fmla="*/ 0 h 47"/>
                  <a:gd name="T8" fmla="*/ 12 w 12"/>
                  <a:gd name="T9" fmla="*/ 6 h 47"/>
                  <a:gd name="T10" fmla="*/ 12 w 12"/>
                  <a:gd name="T11" fmla="*/ 41 h 47"/>
                  <a:gd name="T12" fmla="*/ 6 w 12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7">
                    <a:moveTo>
                      <a:pt x="6" y="47"/>
                    </a:moveTo>
                    <a:cubicBezTo>
                      <a:pt x="3" y="47"/>
                      <a:pt x="0" y="44"/>
                      <a:pt x="0" y="4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4"/>
                      <a:pt x="9" y="47"/>
                      <a:pt x="6" y="4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60"/>
              <p:cNvSpPr>
                <a:spLocks/>
              </p:cNvSpPr>
              <p:nvPr/>
            </p:nvSpPr>
            <p:spPr bwMode="auto">
              <a:xfrm>
                <a:off x="8069" y="4146"/>
                <a:ext cx="114" cy="28"/>
              </a:xfrm>
              <a:custGeom>
                <a:avLst/>
                <a:gdLst>
                  <a:gd name="T0" fmla="*/ 42 w 48"/>
                  <a:gd name="T1" fmla="*/ 12 h 12"/>
                  <a:gd name="T2" fmla="*/ 6 w 48"/>
                  <a:gd name="T3" fmla="*/ 12 h 12"/>
                  <a:gd name="T4" fmla="*/ 0 w 48"/>
                  <a:gd name="T5" fmla="*/ 6 h 12"/>
                  <a:gd name="T6" fmla="*/ 6 w 48"/>
                  <a:gd name="T7" fmla="*/ 0 h 12"/>
                  <a:gd name="T8" fmla="*/ 42 w 48"/>
                  <a:gd name="T9" fmla="*/ 0 h 12"/>
                  <a:gd name="T10" fmla="*/ 48 w 48"/>
                  <a:gd name="T11" fmla="*/ 6 h 12"/>
                  <a:gd name="T12" fmla="*/ 42 w 48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12">
                    <a:moveTo>
                      <a:pt x="42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5" y="0"/>
                      <a:pt x="48" y="3"/>
                      <a:pt x="48" y="6"/>
                    </a:cubicBezTo>
                    <a:cubicBezTo>
                      <a:pt x="48" y="10"/>
                      <a:pt x="45" y="12"/>
                      <a:pt x="42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61"/>
              <p:cNvSpPr>
                <a:spLocks/>
              </p:cNvSpPr>
              <p:nvPr/>
            </p:nvSpPr>
            <p:spPr bwMode="auto">
              <a:xfrm>
                <a:off x="8135" y="3990"/>
                <a:ext cx="90" cy="87"/>
              </a:xfrm>
              <a:custGeom>
                <a:avLst/>
                <a:gdLst>
                  <a:gd name="T0" fmla="*/ 31 w 38"/>
                  <a:gd name="T1" fmla="*/ 37 h 37"/>
                  <a:gd name="T2" fmla="*/ 27 w 38"/>
                  <a:gd name="T3" fmla="*/ 36 h 37"/>
                  <a:gd name="T4" fmla="*/ 2 w 38"/>
                  <a:gd name="T5" fmla="*/ 11 h 37"/>
                  <a:gd name="T6" fmla="*/ 2 w 38"/>
                  <a:gd name="T7" fmla="*/ 2 h 37"/>
                  <a:gd name="T8" fmla="*/ 11 w 38"/>
                  <a:gd name="T9" fmla="*/ 2 h 37"/>
                  <a:gd name="T10" fmla="*/ 36 w 38"/>
                  <a:gd name="T11" fmla="*/ 27 h 37"/>
                  <a:gd name="T12" fmla="*/ 36 w 38"/>
                  <a:gd name="T13" fmla="*/ 36 h 37"/>
                  <a:gd name="T14" fmla="*/ 31 w 38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37">
                    <a:moveTo>
                      <a:pt x="31" y="37"/>
                    </a:moveTo>
                    <a:cubicBezTo>
                      <a:pt x="30" y="37"/>
                      <a:pt x="28" y="37"/>
                      <a:pt x="27" y="36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8"/>
                      <a:pt x="0" y="4"/>
                      <a:pt x="2" y="2"/>
                    </a:cubicBezTo>
                    <a:cubicBezTo>
                      <a:pt x="4" y="0"/>
                      <a:pt x="8" y="0"/>
                      <a:pt x="11" y="2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8" y="30"/>
                      <a:pt x="38" y="33"/>
                      <a:pt x="36" y="36"/>
                    </a:cubicBezTo>
                    <a:cubicBezTo>
                      <a:pt x="34" y="37"/>
                      <a:pt x="33" y="37"/>
                      <a:pt x="31" y="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62"/>
              <p:cNvSpPr>
                <a:spLocks/>
              </p:cNvSpPr>
              <p:nvPr/>
            </p:nvSpPr>
            <p:spPr bwMode="auto">
              <a:xfrm>
                <a:off x="8426" y="4146"/>
                <a:ext cx="111" cy="28"/>
              </a:xfrm>
              <a:custGeom>
                <a:avLst/>
                <a:gdLst>
                  <a:gd name="T0" fmla="*/ 41 w 47"/>
                  <a:gd name="T1" fmla="*/ 12 h 12"/>
                  <a:gd name="T2" fmla="*/ 6 w 47"/>
                  <a:gd name="T3" fmla="*/ 12 h 12"/>
                  <a:gd name="T4" fmla="*/ 0 w 47"/>
                  <a:gd name="T5" fmla="*/ 6 h 12"/>
                  <a:gd name="T6" fmla="*/ 6 w 47"/>
                  <a:gd name="T7" fmla="*/ 0 h 12"/>
                  <a:gd name="T8" fmla="*/ 41 w 47"/>
                  <a:gd name="T9" fmla="*/ 0 h 12"/>
                  <a:gd name="T10" fmla="*/ 47 w 47"/>
                  <a:gd name="T11" fmla="*/ 6 h 12"/>
                  <a:gd name="T12" fmla="*/ 41 w 47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2">
                    <a:moveTo>
                      <a:pt x="41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2" y="12"/>
                      <a:pt x="0" y="10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4" y="0"/>
                      <a:pt x="47" y="3"/>
                      <a:pt x="47" y="6"/>
                    </a:cubicBezTo>
                    <a:cubicBezTo>
                      <a:pt x="47" y="10"/>
                      <a:pt x="44" y="12"/>
                      <a:pt x="41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63"/>
              <p:cNvSpPr>
                <a:spLocks/>
              </p:cNvSpPr>
              <p:nvPr/>
            </p:nvSpPr>
            <p:spPr bwMode="auto">
              <a:xfrm>
                <a:off x="8381" y="3990"/>
                <a:ext cx="90" cy="87"/>
              </a:xfrm>
              <a:custGeom>
                <a:avLst/>
                <a:gdLst>
                  <a:gd name="T0" fmla="*/ 7 w 38"/>
                  <a:gd name="T1" fmla="*/ 37 h 37"/>
                  <a:gd name="T2" fmla="*/ 3 w 38"/>
                  <a:gd name="T3" fmla="*/ 36 h 37"/>
                  <a:gd name="T4" fmla="*/ 3 w 38"/>
                  <a:gd name="T5" fmla="*/ 27 h 37"/>
                  <a:gd name="T6" fmla="*/ 28 w 38"/>
                  <a:gd name="T7" fmla="*/ 2 h 37"/>
                  <a:gd name="T8" fmla="*/ 36 w 38"/>
                  <a:gd name="T9" fmla="*/ 2 h 37"/>
                  <a:gd name="T10" fmla="*/ 36 w 38"/>
                  <a:gd name="T11" fmla="*/ 11 h 37"/>
                  <a:gd name="T12" fmla="*/ 11 w 38"/>
                  <a:gd name="T13" fmla="*/ 36 h 37"/>
                  <a:gd name="T14" fmla="*/ 7 w 38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37">
                    <a:moveTo>
                      <a:pt x="7" y="37"/>
                    </a:moveTo>
                    <a:cubicBezTo>
                      <a:pt x="5" y="37"/>
                      <a:pt x="4" y="37"/>
                      <a:pt x="3" y="36"/>
                    </a:cubicBezTo>
                    <a:cubicBezTo>
                      <a:pt x="0" y="33"/>
                      <a:pt x="0" y="30"/>
                      <a:pt x="3" y="27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30" y="0"/>
                      <a:pt x="34" y="0"/>
                      <a:pt x="36" y="2"/>
                    </a:cubicBezTo>
                    <a:cubicBezTo>
                      <a:pt x="38" y="4"/>
                      <a:pt x="38" y="8"/>
                      <a:pt x="36" y="11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0" y="37"/>
                      <a:pt x="8" y="37"/>
                      <a:pt x="7" y="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64"/>
              <p:cNvSpPr>
                <a:spLocks/>
              </p:cNvSpPr>
              <p:nvPr/>
            </p:nvSpPr>
            <p:spPr bwMode="auto">
              <a:xfrm>
                <a:off x="3218" y="3933"/>
                <a:ext cx="19" cy="104"/>
              </a:xfrm>
              <a:custGeom>
                <a:avLst/>
                <a:gdLst>
                  <a:gd name="T0" fmla="*/ 4 w 8"/>
                  <a:gd name="T1" fmla="*/ 44 h 44"/>
                  <a:gd name="T2" fmla="*/ 0 w 8"/>
                  <a:gd name="T3" fmla="*/ 40 h 44"/>
                  <a:gd name="T4" fmla="*/ 0 w 8"/>
                  <a:gd name="T5" fmla="*/ 4 h 44"/>
                  <a:gd name="T6" fmla="*/ 4 w 8"/>
                  <a:gd name="T7" fmla="*/ 0 h 44"/>
                  <a:gd name="T8" fmla="*/ 8 w 8"/>
                  <a:gd name="T9" fmla="*/ 4 h 44"/>
                  <a:gd name="T10" fmla="*/ 8 w 8"/>
                  <a:gd name="T11" fmla="*/ 40 h 44"/>
                  <a:gd name="T12" fmla="*/ 4 w 8"/>
                  <a:gd name="T1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4">
                    <a:moveTo>
                      <a:pt x="4" y="44"/>
                    </a:moveTo>
                    <a:cubicBezTo>
                      <a:pt x="2" y="44"/>
                      <a:pt x="0" y="42"/>
                      <a:pt x="0" y="4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2"/>
                      <a:pt x="6" y="44"/>
                      <a:pt x="4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65"/>
              <p:cNvSpPr>
                <a:spLocks/>
              </p:cNvSpPr>
              <p:nvPr/>
            </p:nvSpPr>
            <p:spPr bwMode="auto">
              <a:xfrm>
                <a:off x="3450" y="3933"/>
                <a:ext cx="19" cy="104"/>
              </a:xfrm>
              <a:custGeom>
                <a:avLst/>
                <a:gdLst>
                  <a:gd name="T0" fmla="*/ 4 w 8"/>
                  <a:gd name="T1" fmla="*/ 44 h 44"/>
                  <a:gd name="T2" fmla="*/ 0 w 8"/>
                  <a:gd name="T3" fmla="*/ 40 h 44"/>
                  <a:gd name="T4" fmla="*/ 0 w 8"/>
                  <a:gd name="T5" fmla="*/ 4 h 44"/>
                  <a:gd name="T6" fmla="*/ 4 w 8"/>
                  <a:gd name="T7" fmla="*/ 0 h 44"/>
                  <a:gd name="T8" fmla="*/ 8 w 8"/>
                  <a:gd name="T9" fmla="*/ 4 h 44"/>
                  <a:gd name="T10" fmla="*/ 8 w 8"/>
                  <a:gd name="T11" fmla="*/ 40 h 44"/>
                  <a:gd name="T12" fmla="*/ 4 w 8"/>
                  <a:gd name="T1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4">
                    <a:moveTo>
                      <a:pt x="4" y="44"/>
                    </a:moveTo>
                    <a:cubicBezTo>
                      <a:pt x="2" y="44"/>
                      <a:pt x="0" y="42"/>
                      <a:pt x="0" y="4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8" y="2"/>
                      <a:pt x="8" y="4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2"/>
                      <a:pt x="7" y="44"/>
                      <a:pt x="4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66"/>
              <p:cNvSpPr>
                <a:spLocks noEditPoints="1"/>
              </p:cNvSpPr>
              <p:nvPr/>
            </p:nvSpPr>
            <p:spPr bwMode="auto">
              <a:xfrm>
                <a:off x="3114" y="3976"/>
                <a:ext cx="459" cy="409"/>
              </a:xfrm>
              <a:custGeom>
                <a:avLst/>
                <a:gdLst>
                  <a:gd name="T0" fmla="*/ 174 w 194"/>
                  <a:gd name="T1" fmla="*/ 0 h 173"/>
                  <a:gd name="T2" fmla="*/ 20 w 194"/>
                  <a:gd name="T3" fmla="*/ 0 h 173"/>
                  <a:gd name="T4" fmla="*/ 0 w 194"/>
                  <a:gd name="T5" fmla="*/ 20 h 173"/>
                  <a:gd name="T6" fmla="*/ 0 w 194"/>
                  <a:gd name="T7" fmla="*/ 153 h 173"/>
                  <a:gd name="T8" fmla="*/ 20 w 194"/>
                  <a:gd name="T9" fmla="*/ 173 h 173"/>
                  <a:gd name="T10" fmla="*/ 174 w 194"/>
                  <a:gd name="T11" fmla="*/ 173 h 173"/>
                  <a:gd name="T12" fmla="*/ 194 w 194"/>
                  <a:gd name="T13" fmla="*/ 153 h 173"/>
                  <a:gd name="T14" fmla="*/ 194 w 194"/>
                  <a:gd name="T15" fmla="*/ 20 h 173"/>
                  <a:gd name="T16" fmla="*/ 174 w 194"/>
                  <a:gd name="T17" fmla="*/ 0 h 173"/>
                  <a:gd name="T18" fmla="*/ 169 w 194"/>
                  <a:gd name="T19" fmla="*/ 147 h 173"/>
                  <a:gd name="T20" fmla="*/ 165 w 194"/>
                  <a:gd name="T21" fmla="*/ 151 h 173"/>
                  <a:gd name="T22" fmla="*/ 29 w 194"/>
                  <a:gd name="T23" fmla="*/ 151 h 173"/>
                  <a:gd name="T24" fmla="*/ 25 w 194"/>
                  <a:gd name="T25" fmla="*/ 147 h 173"/>
                  <a:gd name="T26" fmla="*/ 25 w 194"/>
                  <a:gd name="T27" fmla="*/ 43 h 173"/>
                  <a:gd name="T28" fmla="*/ 29 w 194"/>
                  <a:gd name="T29" fmla="*/ 39 h 173"/>
                  <a:gd name="T30" fmla="*/ 165 w 194"/>
                  <a:gd name="T31" fmla="*/ 39 h 173"/>
                  <a:gd name="T32" fmla="*/ 169 w 194"/>
                  <a:gd name="T33" fmla="*/ 43 h 173"/>
                  <a:gd name="T34" fmla="*/ 169 w 194"/>
                  <a:gd name="T35" fmla="*/ 14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4" h="173">
                    <a:moveTo>
                      <a:pt x="174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64"/>
                      <a:pt x="9" y="173"/>
                      <a:pt x="20" y="173"/>
                    </a:cubicBezTo>
                    <a:cubicBezTo>
                      <a:pt x="174" y="173"/>
                      <a:pt x="174" y="173"/>
                      <a:pt x="174" y="173"/>
                    </a:cubicBezTo>
                    <a:cubicBezTo>
                      <a:pt x="185" y="173"/>
                      <a:pt x="194" y="164"/>
                      <a:pt x="194" y="153"/>
                    </a:cubicBezTo>
                    <a:cubicBezTo>
                      <a:pt x="194" y="20"/>
                      <a:pt x="194" y="20"/>
                      <a:pt x="194" y="20"/>
                    </a:cubicBezTo>
                    <a:cubicBezTo>
                      <a:pt x="194" y="9"/>
                      <a:pt x="185" y="0"/>
                      <a:pt x="174" y="0"/>
                    </a:cubicBezTo>
                    <a:close/>
                    <a:moveTo>
                      <a:pt x="169" y="147"/>
                    </a:moveTo>
                    <a:cubicBezTo>
                      <a:pt x="169" y="149"/>
                      <a:pt x="168" y="151"/>
                      <a:pt x="165" y="151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7" y="151"/>
                      <a:pt x="25" y="149"/>
                      <a:pt x="25" y="147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1"/>
                      <a:pt x="27" y="39"/>
                      <a:pt x="29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68" y="39"/>
                      <a:pt x="169" y="41"/>
                      <a:pt x="169" y="43"/>
                    </a:cubicBezTo>
                    <a:lnTo>
                      <a:pt x="169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67"/>
              <p:cNvSpPr>
                <a:spLocks/>
              </p:cNvSpPr>
              <p:nvPr/>
            </p:nvSpPr>
            <p:spPr bwMode="auto">
              <a:xfrm>
                <a:off x="3225" y="4101"/>
                <a:ext cx="126" cy="189"/>
              </a:xfrm>
              <a:custGeom>
                <a:avLst/>
                <a:gdLst>
                  <a:gd name="T0" fmla="*/ 47 w 53"/>
                  <a:gd name="T1" fmla="*/ 80 h 80"/>
                  <a:gd name="T2" fmla="*/ 7 w 53"/>
                  <a:gd name="T3" fmla="*/ 80 h 80"/>
                  <a:gd name="T4" fmla="*/ 2 w 53"/>
                  <a:gd name="T5" fmla="*/ 77 h 80"/>
                  <a:gd name="T6" fmla="*/ 2 w 53"/>
                  <a:gd name="T7" fmla="*/ 71 h 80"/>
                  <a:gd name="T8" fmla="*/ 9 w 53"/>
                  <a:gd name="T9" fmla="*/ 63 h 80"/>
                  <a:gd name="T10" fmla="*/ 35 w 53"/>
                  <a:gd name="T11" fmla="*/ 23 h 80"/>
                  <a:gd name="T12" fmla="*/ 30 w 53"/>
                  <a:gd name="T13" fmla="*/ 17 h 80"/>
                  <a:gd name="T14" fmla="*/ 9 w 53"/>
                  <a:gd name="T15" fmla="*/ 20 h 80"/>
                  <a:gd name="T16" fmla="*/ 1 w 53"/>
                  <a:gd name="T17" fmla="*/ 17 h 80"/>
                  <a:gd name="T18" fmla="*/ 4 w 53"/>
                  <a:gd name="T19" fmla="*/ 9 h 80"/>
                  <a:gd name="T20" fmla="*/ 35 w 53"/>
                  <a:gd name="T21" fmla="*/ 6 h 80"/>
                  <a:gd name="T22" fmla="*/ 46 w 53"/>
                  <a:gd name="T23" fmla="*/ 20 h 80"/>
                  <a:gd name="T24" fmla="*/ 21 w 53"/>
                  <a:gd name="T25" fmla="*/ 68 h 80"/>
                  <a:gd name="T26" fmla="*/ 47 w 53"/>
                  <a:gd name="T27" fmla="*/ 68 h 80"/>
                  <a:gd name="T28" fmla="*/ 53 w 53"/>
                  <a:gd name="T29" fmla="*/ 74 h 80"/>
                  <a:gd name="T30" fmla="*/ 47 w 53"/>
                  <a:gd name="T3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80">
                    <a:moveTo>
                      <a:pt x="47" y="80"/>
                    </a:moveTo>
                    <a:cubicBezTo>
                      <a:pt x="7" y="80"/>
                      <a:pt x="7" y="80"/>
                      <a:pt x="7" y="80"/>
                    </a:cubicBezTo>
                    <a:cubicBezTo>
                      <a:pt x="5" y="80"/>
                      <a:pt x="3" y="79"/>
                      <a:pt x="2" y="77"/>
                    </a:cubicBezTo>
                    <a:cubicBezTo>
                      <a:pt x="0" y="75"/>
                      <a:pt x="1" y="73"/>
                      <a:pt x="2" y="71"/>
                    </a:cubicBezTo>
                    <a:cubicBezTo>
                      <a:pt x="3" y="69"/>
                      <a:pt x="5" y="67"/>
                      <a:pt x="9" y="63"/>
                    </a:cubicBezTo>
                    <a:cubicBezTo>
                      <a:pt x="19" y="54"/>
                      <a:pt x="38" y="36"/>
                      <a:pt x="35" y="23"/>
                    </a:cubicBezTo>
                    <a:cubicBezTo>
                      <a:pt x="34" y="19"/>
                      <a:pt x="32" y="18"/>
                      <a:pt x="30" y="17"/>
                    </a:cubicBezTo>
                    <a:cubicBezTo>
                      <a:pt x="24" y="14"/>
                      <a:pt x="13" y="18"/>
                      <a:pt x="9" y="20"/>
                    </a:cubicBezTo>
                    <a:cubicBezTo>
                      <a:pt x="6" y="21"/>
                      <a:pt x="3" y="20"/>
                      <a:pt x="1" y="17"/>
                    </a:cubicBezTo>
                    <a:cubicBezTo>
                      <a:pt x="0" y="14"/>
                      <a:pt x="1" y="10"/>
                      <a:pt x="4" y="9"/>
                    </a:cubicBezTo>
                    <a:cubicBezTo>
                      <a:pt x="6" y="8"/>
                      <a:pt x="23" y="0"/>
                      <a:pt x="35" y="6"/>
                    </a:cubicBezTo>
                    <a:cubicBezTo>
                      <a:pt x="41" y="9"/>
                      <a:pt x="45" y="14"/>
                      <a:pt x="46" y="20"/>
                    </a:cubicBezTo>
                    <a:cubicBezTo>
                      <a:pt x="51" y="38"/>
                      <a:pt x="34" y="56"/>
                      <a:pt x="21" y="68"/>
                    </a:cubicBezTo>
                    <a:cubicBezTo>
                      <a:pt x="47" y="68"/>
                      <a:pt x="47" y="68"/>
                      <a:pt x="47" y="68"/>
                    </a:cubicBezTo>
                    <a:cubicBezTo>
                      <a:pt x="50" y="68"/>
                      <a:pt x="53" y="71"/>
                      <a:pt x="53" y="74"/>
                    </a:cubicBezTo>
                    <a:cubicBezTo>
                      <a:pt x="53" y="77"/>
                      <a:pt x="50" y="80"/>
                      <a:pt x="47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68"/>
              <p:cNvSpPr>
                <a:spLocks/>
              </p:cNvSpPr>
              <p:nvPr/>
            </p:nvSpPr>
            <p:spPr bwMode="auto">
              <a:xfrm>
                <a:off x="3377" y="4106"/>
                <a:ext cx="63" cy="189"/>
              </a:xfrm>
              <a:custGeom>
                <a:avLst/>
                <a:gdLst>
                  <a:gd name="T0" fmla="*/ 21 w 27"/>
                  <a:gd name="T1" fmla="*/ 80 h 80"/>
                  <a:gd name="T2" fmla="*/ 15 w 27"/>
                  <a:gd name="T3" fmla="*/ 74 h 80"/>
                  <a:gd name="T4" fmla="*/ 15 w 27"/>
                  <a:gd name="T5" fmla="*/ 17 h 80"/>
                  <a:gd name="T6" fmla="*/ 10 w 27"/>
                  <a:gd name="T7" fmla="*/ 19 h 80"/>
                  <a:gd name="T8" fmla="*/ 2 w 27"/>
                  <a:gd name="T9" fmla="*/ 17 h 80"/>
                  <a:gd name="T10" fmla="*/ 4 w 27"/>
                  <a:gd name="T11" fmla="*/ 9 h 80"/>
                  <a:gd name="T12" fmla="*/ 18 w 27"/>
                  <a:gd name="T13" fmla="*/ 1 h 80"/>
                  <a:gd name="T14" fmla="*/ 24 w 27"/>
                  <a:gd name="T15" fmla="*/ 1 h 80"/>
                  <a:gd name="T16" fmla="*/ 27 w 27"/>
                  <a:gd name="T17" fmla="*/ 6 h 80"/>
                  <a:gd name="T18" fmla="*/ 27 w 27"/>
                  <a:gd name="T19" fmla="*/ 74 h 80"/>
                  <a:gd name="T20" fmla="*/ 21 w 27"/>
                  <a:gd name="T2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80">
                    <a:moveTo>
                      <a:pt x="21" y="80"/>
                    </a:moveTo>
                    <a:cubicBezTo>
                      <a:pt x="17" y="80"/>
                      <a:pt x="15" y="78"/>
                      <a:pt x="15" y="74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7" y="21"/>
                      <a:pt x="4" y="20"/>
                      <a:pt x="2" y="17"/>
                    </a:cubicBezTo>
                    <a:cubicBezTo>
                      <a:pt x="0" y="14"/>
                      <a:pt x="1" y="11"/>
                      <a:pt x="4" y="9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0" y="0"/>
                      <a:pt x="22" y="0"/>
                      <a:pt x="24" y="1"/>
                    </a:cubicBezTo>
                    <a:cubicBezTo>
                      <a:pt x="26" y="2"/>
                      <a:pt x="27" y="4"/>
                      <a:pt x="27" y="6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7" y="78"/>
                      <a:pt x="24" y="80"/>
                      <a:pt x="21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69"/>
              <p:cNvSpPr>
                <a:spLocks/>
              </p:cNvSpPr>
              <p:nvPr/>
            </p:nvSpPr>
            <p:spPr bwMode="auto">
              <a:xfrm>
                <a:off x="3386" y="4267"/>
                <a:ext cx="76" cy="28"/>
              </a:xfrm>
              <a:custGeom>
                <a:avLst/>
                <a:gdLst>
                  <a:gd name="T0" fmla="*/ 26 w 32"/>
                  <a:gd name="T1" fmla="*/ 12 h 12"/>
                  <a:gd name="T2" fmla="*/ 6 w 32"/>
                  <a:gd name="T3" fmla="*/ 12 h 12"/>
                  <a:gd name="T4" fmla="*/ 0 w 32"/>
                  <a:gd name="T5" fmla="*/ 6 h 12"/>
                  <a:gd name="T6" fmla="*/ 6 w 32"/>
                  <a:gd name="T7" fmla="*/ 0 h 12"/>
                  <a:gd name="T8" fmla="*/ 26 w 32"/>
                  <a:gd name="T9" fmla="*/ 0 h 12"/>
                  <a:gd name="T10" fmla="*/ 32 w 32"/>
                  <a:gd name="T11" fmla="*/ 6 h 12"/>
                  <a:gd name="T12" fmla="*/ 26 w 32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2">
                    <a:moveTo>
                      <a:pt x="26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9" y="0"/>
                      <a:pt x="32" y="3"/>
                      <a:pt x="32" y="6"/>
                    </a:cubicBezTo>
                    <a:cubicBezTo>
                      <a:pt x="32" y="10"/>
                      <a:pt x="29" y="12"/>
                      <a:pt x="26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70"/>
              <p:cNvSpPr>
                <a:spLocks/>
              </p:cNvSpPr>
              <p:nvPr/>
            </p:nvSpPr>
            <p:spPr bwMode="auto">
              <a:xfrm>
                <a:off x="6166" y="3117"/>
                <a:ext cx="21" cy="33"/>
              </a:xfrm>
              <a:custGeom>
                <a:avLst/>
                <a:gdLst>
                  <a:gd name="T0" fmla="*/ 0 w 21"/>
                  <a:gd name="T1" fmla="*/ 33 h 33"/>
                  <a:gd name="T2" fmla="*/ 21 w 21"/>
                  <a:gd name="T3" fmla="*/ 28 h 33"/>
                  <a:gd name="T4" fmla="*/ 14 w 21"/>
                  <a:gd name="T5" fmla="*/ 0 h 33"/>
                  <a:gd name="T6" fmla="*/ 0 w 21"/>
                  <a:gd name="T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33">
                    <a:moveTo>
                      <a:pt x="0" y="33"/>
                    </a:moveTo>
                    <a:lnTo>
                      <a:pt x="21" y="28"/>
                    </a:lnTo>
                    <a:lnTo>
                      <a:pt x="14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71"/>
              <p:cNvSpPr>
                <a:spLocks noEditPoints="1"/>
              </p:cNvSpPr>
              <p:nvPr/>
            </p:nvSpPr>
            <p:spPr bwMode="auto">
              <a:xfrm>
                <a:off x="6090" y="2939"/>
                <a:ext cx="459" cy="358"/>
              </a:xfrm>
              <a:custGeom>
                <a:avLst/>
                <a:gdLst>
                  <a:gd name="T0" fmla="*/ 24 w 194"/>
                  <a:gd name="T1" fmla="*/ 0 h 151"/>
                  <a:gd name="T2" fmla="*/ 0 w 194"/>
                  <a:gd name="T3" fmla="*/ 127 h 151"/>
                  <a:gd name="T4" fmla="*/ 170 w 194"/>
                  <a:gd name="T5" fmla="*/ 151 h 151"/>
                  <a:gd name="T6" fmla="*/ 194 w 194"/>
                  <a:gd name="T7" fmla="*/ 24 h 151"/>
                  <a:gd name="T8" fmla="*/ 65 w 194"/>
                  <a:gd name="T9" fmla="*/ 94 h 151"/>
                  <a:gd name="T10" fmla="*/ 57 w 194"/>
                  <a:gd name="T11" fmla="*/ 110 h 151"/>
                  <a:gd name="T12" fmla="*/ 51 w 194"/>
                  <a:gd name="T13" fmla="*/ 117 h 151"/>
                  <a:gd name="T14" fmla="*/ 43 w 194"/>
                  <a:gd name="T15" fmla="*/ 99 h 151"/>
                  <a:gd name="T16" fmla="*/ 17 w 194"/>
                  <a:gd name="T17" fmla="*/ 101 h 151"/>
                  <a:gd name="T18" fmla="*/ 35 w 194"/>
                  <a:gd name="T19" fmla="*/ 53 h 151"/>
                  <a:gd name="T20" fmla="*/ 47 w 194"/>
                  <a:gd name="T21" fmla="*/ 54 h 151"/>
                  <a:gd name="T22" fmla="*/ 62 w 194"/>
                  <a:gd name="T23" fmla="*/ 82 h 151"/>
                  <a:gd name="T24" fmla="*/ 65 w 194"/>
                  <a:gd name="T25" fmla="*/ 94 h 151"/>
                  <a:gd name="T26" fmla="*/ 104 w 194"/>
                  <a:gd name="T27" fmla="*/ 84 h 151"/>
                  <a:gd name="T28" fmla="*/ 101 w 194"/>
                  <a:gd name="T29" fmla="*/ 100 h 151"/>
                  <a:gd name="T30" fmla="*/ 94 w 194"/>
                  <a:gd name="T31" fmla="*/ 95 h 151"/>
                  <a:gd name="T32" fmla="*/ 80 w 194"/>
                  <a:gd name="T33" fmla="*/ 89 h 151"/>
                  <a:gd name="T34" fmla="*/ 73 w 194"/>
                  <a:gd name="T35" fmla="*/ 84 h 151"/>
                  <a:gd name="T36" fmla="*/ 90 w 194"/>
                  <a:gd name="T37" fmla="*/ 75 h 151"/>
                  <a:gd name="T38" fmla="*/ 93 w 194"/>
                  <a:gd name="T39" fmla="*/ 60 h 151"/>
                  <a:gd name="T40" fmla="*/ 101 w 194"/>
                  <a:gd name="T41" fmla="*/ 72 h 151"/>
                  <a:gd name="T42" fmla="*/ 122 w 194"/>
                  <a:gd name="T43" fmla="*/ 74 h 151"/>
                  <a:gd name="T44" fmla="*/ 174 w 194"/>
                  <a:gd name="T45" fmla="*/ 89 h 151"/>
                  <a:gd name="T46" fmla="*/ 138 w 194"/>
                  <a:gd name="T47" fmla="*/ 97 h 151"/>
                  <a:gd name="T48" fmla="*/ 132 w 194"/>
                  <a:gd name="T49" fmla="*/ 89 h 151"/>
                  <a:gd name="T50" fmla="*/ 149 w 194"/>
                  <a:gd name="T51" fmla="*/ 50 h 151"/>
                  <a:gd name="T52" fmla="*/ 134 w 194"/>
                  <a:gd name="T53" fmla="*/ 50 h 151"/>
                  <a:gd name="T54" fmla="*/ 126 w 194"/>
                  <a:gd name="T55" fmla="*/ 41 h 151"/>
                  <a:gd name="T56" fmla="*/ 160 w 194"/>
                  <a:gd name="T57" fmla="*/ 45 h 151"/>
                  <a:gd name="T58" fmla="*/ 153 w 194"/>
                  <a:gd name="T59" fmla="*/ 73 h 151"/>
                  <a:gd name="T60" fmla="*/ 171 w 194"/>
                  <a:gd name="T61" fmla="*/ 77 h 151"/>
                  <a:gd name="T62" fmla="*/ 174 w 194"/>
                  <a:gd name="T63" fmla="*/ 8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4" h="151">
                    <a:moveTo>
                      <a:pt x="17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40"/>
                      <a:pt x="11" y="151"/>
                      <a:pt x="24" y="151"/>
                    </a:cubicBezTo>
                    <a:cubicBezTo>
                      <a:pt x="170" y="151"/>
                      <a:pt x="170" y="151"/>
                      <a:pt x="170" y="151"/>
                    </a:cubicBezTo>
                    <a:cubicBezTo>
                      <a:pt x="183" y="151"/>
                      <a:pt x="194" y="140"/>
                      <a:pt x="194" y="127"/>
                    </a:cubicBezTo>
                    <a:cubicBezTo>
                      <a:pt x="194" y="24"/>
                      <a:pt x="194" y="24"/>
                      <a:pt x="194" y="24"/>
                    </a:cubicBezTo>
                    <a:cubicBezTo>
                      <a:pt x="194" y="11"/>
                      <a:pt x="183" y="0"/>
                      <a:pt x="170" y="0"/>
                    </a:cubicBezTo>
                    <a:close/>
                    <a:moveTo>
                      <a:pt x="65" y="94"/>
                    </a:moveTo>
                    <a:cubicBezTo>
                      <a:pt x="55" y="96"/>
                      <a:pt x="55" y="96"/>
                      <a:pt x="55" y="96"/>
                    </a:cubicBezTo>
                    <a:cubicBezTo>
                      <a:pt x="57" y="110"/>
                      <a:pt x="57" y="110"/>
                      <a:pt x="57" y="110"/>
                    </a:cubicBezTo>
                    <a:cubicBezTo>
                      <a:pt x="58" y="113"/>
                      <a:pt x="56" y="116"/>
                      <a:pt x="52" y="117"/>
                    </a:cubicBezTo>
                    <a:cubicBezTo>
                      <a:pt x="52" y="117"/>
                      <a:pt x="52" y="117"/>
                      <a:pt x="51" y="117"/>
                    </a:cubicBezTo>
                    <a:cubicBezTo>
                      <a:pt x="48" y="117"/>
                      <a:pt x="46" y="115"/>
                      <a:pt x="45" y="112"/>
                    </a:cubicBezTo>
                    <a:cubicBezTo>
                      <a:pt x="43" y="99"/>
                      <a:pt x="43" y="99"/>
                      <a:pt x="43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1" y="104"/>
                      <a:pt x="18" y="103"/>
                      <a:pt x="17" y="101"/>
                    </a:cubicBezTo>
                    <a:cubicBezTo>
                      <a:pt x="15" y="99"/>
                      <a:pt x="15" y="97"/>
                      <a:pt x="16" y="95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6" y="50"/>
                      <a:pt x="39" y="49"/>
                      <a:pt x="42" y="49"/>
                    </a:cubicBezTo>
                    <a:cubicBezTo>
                      <a:pt x="44" y="49"/>
                      <a:pt x="46" y="51"/>
                      <a:pt x="47" y="54"/>
                    </a:cubicBezTo>
                    <a:cubicBezTo>
                      <a:pt x="52" y="84"/>
                      <a:pt x="52" y="84"/>
                      <a:pt x="52" y="84"/>
                    </a:cubicBezTo>
                    <a:cubicBezTo>
                      <a:pt x="62" y="82"/>
                      <a:pt x="62" y="82"/>
                      <a:pt x="62" y="82"/>
                    </a:cubicBezTo>
                    <a:cubicBezTo>
                      <a:pt x="65" y="81"/>
                      <a:pt x="68" y="83"/>
                      <a:pt x="69" y="87"/>
                    </a:cubicBezTo>
                    <a:cubicBezTo>
                      <a:pt x="70" y="90"/>
                      <a:pt x="68" y="93"/>
                      <a:pt x="65" y="94"/>
                    </a:cubicBezTo>
                    <a:close/>
                    <a:moveTo>
                      <a:pt x="117" y="81"/>
                    </a:moveTo>
                    <a:cubicBezTo>
                      <a:pt x="104" y="84"/>
                      <a:pt x="104" y="84"/>
                      <a:pt x="104" y="84"/>
                    </a:cubicBezTo>
                    <a:cubicBezTo>
                      <a:pt x="106" y="93"/>
                      <a:pt x="106" y="93"/>
                      <a:pt x="106" y="93"/>
                    </a:cubicBezTo>
                    <a:cubicBezTo>
                      <a:pt x="107" y="96"/>
                      <a:pt x="104" y="99"/>
                      <a:pt x="101" y="100"/>
                    </a:cubicBezTo>
                    <a:cubicBezTo>
                      <a:pt x="101" y="100"/>
                      <a:pt x="100" y="100"/>
                      <a:pt x="100" y="100"/>
                    </a:cubicBezTo>
                    <a:cubicBezTo>
                      <a:pt x="97" y="100"/>
                      <a:pt x="95" y="98"/>
                      <a:pt x="94" y="95"/>
                    </a:cubicBezTo>
                    <a:cubicBezTo>
                      <a:pt x="92" y="86"/>
                      <a:pt x="92" y="86"/>
                      <a:pt x="92" y="86"/>
                    </a:cubicBezTo>
                    <a:cubicBezTo>
                      <a:pt x="80" y="89"/>
                      <a:pt x="80" y="89"/>
                      <a:pt x="80" y="89"/>
                    </a:cubicBezTo>
                    <a:cubicBezTo>
                      <a:pt x="79" y="89"/>
                      <a:pt x="79" y="89"/>
                      <a:pt x="78" y="89"/>
                    </a:cubicBezTo>
                    <a:cubicBezTo>
                      <a:pt x="76" y="89"/>
                      <a:pt x="73" y="87"/>
                      <a:pt x="73" y="84"/>
                    </a:cubicBezTo>
                    <a:cubicBezTo>
                      <a:pt x="72" y="81"/>
                      <a:pt x="74" y="78"/>
                      <a:pt x="77" y="77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8" y="67"/>
                      <a:pt x="88" y="67"/>
                      <a:pt x="88" y="67"/>
                    </a:cubicBezTo>
                    <a:cubicBezTo>
                      <a:pt x="87" y="63"/>
                      <a:pt x="89" y="60"/>
                      <a:pt x="93" y="60"/>
                    </a:cubicBezTo>
                    <a:cubicBezTo>
                      <a:pt x="96" y="59"/>
                      <a:pt x="99" y="61"/>
                      <a:pt x="100" y="64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15" y="70"/>
                      <a:pt x="115" y="70"/>
                      <a:pt x="115" y="70"/>
                    </a:cubicBezTo>
                    <a:cubicBezTo>
                      <a:pt x="118" y="69"/>
                      <a:pt x="121" y="71"/>
                      <a:pt x="122" y="74"/>
                    </a:cubicBezTo>
                    <a:cubicBezTo>
                      <a:pt x="122" y="78"/>
                      <a:pt x="120" y="81"/>
                      <a:pt x="117" y="81"/>
                    </a:cubicBezTo>
                    <a:close/>
                    <a:moveTo>
                      <a:pt x="174" y="89"/>
                    </a:moveTo>
                    <a:cubicBezTo>
                      <a:pt x="139" y="97"/>
                      <a:pt x="139" y="97"/>
                      <a:pt x="139" y="97"/>
                    </a:cubicBezTo>
                    <a:cubicBezTo>
                      <a:pt x="139" y="97"/>
                      <a:pt x="138" y="97"/>
                      <a:pt x="138" y="97"/>
                    </a:cubicBezTo>
                    <a:cubicBezTo>
                      <a:pt x="136" y="97"/>
                      <a:pt x="134" y="96"/>
                      <a:pt x="133" y="95"/>
                    </a:cubicBezTo>
                    <a:cubicBezTo>
                      <a:pt x="132" y="93"/>
                      <a:pt x="131" y="91"/>
                      <a:pt x="132" y="89"/>
                    </a:cubicBezTo>
                    <a:cubicBezTo>
                      <a:pt x="132" y="88"/>
                      <a:pt x="134" y="81"/>
                      <a:pt x="143" y="67"/>
                    </a:cubicBezTo>
                    <a:cubicBezTo>
                      <a:pt x="149" y="58"/>
                      <a:pt x="149" y="52"/>
                      <a:pt x="149" y="50"/>
                    </a:cubicBezTo>
                    <a:cubicBezTo>
                      <a:pt x="147" y="46"/>
                      <a:pt x="145" y="46"/>
                      <a:pt x="144" y="46"/>
                    </a:cubicBezTo>
                    <a:cubicBezTo>
                      <a:pt x="140" y="45"/>
                      <a:pt x="135" y="49"/>
                      <a:pt x="134" y="50"/>
                    </a:cubicBezTo>
                    <a:cubicBezTo>
                      <a:pt x="131" y="52"/>
                      <a:pt x="127" y="52"/>
                      <a:pt x="125" y="50"/>
                    </a:cubicBezTo>
                    <a:cubicBezTo>
                      <a:pt x="123" y="47"/>
                      <a:pt x="123" y="43"/>
                      <a:pt x="126" y="41"/>
                    </a:cubicBezTo>
                    <a:cubicBezTo>
                      <a:pt x="127" y="40"/>
                      <a:pt x="136" y="32"/>
                      <a:pt x="146" y="34"/>
                    </a:cubicBezTo>
                    <a:cubicBezTo>
                      <a:pt x="150" y="35"/>
                      <a:pt x="156" y="37"/>
                      <a:pt x="160" y="45"/>
                    </a:cubicBezTo>
                    <a:cubicBezTo>
                      <a:pt x="160" y="45"/>
                      <a:pt x="160" y="46"/>
                      <a:pt x="161" y="46"/>
                    </a:cubicBezTo>
                    <a:cubicBezTo>
                      <a:pt x="161" y="47"/>
                      <a:pt x="163" y="58"/>
                      <a:pt x="153" y="73"/>
                    </a:cubicBezTo>
                    <a:cubicBezTo>
                      <a:pt x="151" y="77"/>
                      <a:pt x="149" y="80"/>
                      <a:pt x="148" y="82"/>
                    </a:cubicBezTo>
                    <a:cubicBezTo>
                      <a:pt x="171" y="77"/>
                      <a:pt x="171" y="77"/>
                      <a:pt x="171" y="77"/>
                    </a:cubicBezTo>
                    <a:cubicBezTo>
                      <a:pt x="174" y="76"/>
                      <a:pt x="178" y="78"/>
                      <a:pt x="178" y="82"/>
                    </a:cubicBezTo>
                    <a:cubicBezTo>
                      <a:pt x="179" y="85"/>
                      <a:pt x="177" y="88"/>
                      <a:pt x="174" y="8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72"/>
              <p:cNvSpPr>
                <a:spLocks/>
              </p:cNvSpPr>
              <p:nvPr/>
            </p:nvSpPr>
            <p:spPr bwMode="auto">
              <a:xfrm>
                <a:off x="6223" y="3278"/>
                <a:ext cx="194" cy="113"/>
              </a:xfrm>
              <a:custGeom>
                <a:avLst/>
                <a:gdLst>
                  <a:gd name="T0" fmla="*/ 76 w 82"/>
                  <a:gd name="T1" fmla="*/ 36 h 48"/>
                  <a:gd name="T2" fmla="*/ 47 w 82"/>
                  <a:gd name="T3" fmla="*/ 36 h 48"/>
                  <a:gd name="T4" fmla="*/ 47 w 82"/>
                  <a:gd name="T5" fmla="*/ 6 h 48"/>
                  <a:gd name="T6" fmla="*/ 41 w 82"/>
                  <a:gd name="T7" fmla="*/ 0 h 48"/>
                  <a:gd name="T8" fmla="*/ 35 w 82"/>
                  <a:gd name="T9" fmla="*/ 6 h 48"/>
                  <a:gd name="T10" fmla="*/ 35 w 82"/>
                  <a:gd name="T11" fmla="*/ 36 h 48"/>
                  <a:gd name="T12" fmla="*/ 6 w 82"/>
                  <a:gd name="T13" fmla="*/ 36 h 48"/>
                  <a:gd name="T14" fmla="*/ 0 w 82"/>
                  <a:gd name="T15" fmla="*/ 42 h 48"/>
                  <a:gd name="T16" fmla="*/ 6 w 82"/>
                  <a:gd name="T17" fmla="*/ 48 h 48"/>
                  <a:gd name="T18" fmla="*/ 76 w 82"/>
                  <a:gd name="T19" fmla="*/ 48 h 48"/>
                  <a:gd name="T20" fmla="*/ 82 w 82"/>
                  <a:gd name="T21" fmla="*/ 42 h 48"/>
                  <a:gd name="T22" fmla="*/ 76 w 82"/>
                  <a:gd name="T23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2" h="48">
                    <a:moveTo>
                      <a:pt x="76" y="36"/>
                    </a:move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3"/>
                      <a:pt x="44" y="0"/>
                      <a:pt x="41" y="0"/>
                    </a:cubicBezTo>
                    <a:cubicBezTo>
                      <a:pt x="38" y="0"/>
                      <a:pt x="35" y="3"/>
                      <a:pt x="35" y="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3" y="36"/>
                      <a:pt x="0" y="38"/>
                      <a:pt x="0" y="42"/>
                    </a:cubicBezTo>
                    <a:cubicBezTo>
                      <a:pt x="0" y="45"/>
                      <a:pt x="3" y="48"/>
                      <a:pt x="6" y="48"/>
                    </a:cubicBezTo>
                    <a:cubicBezTo>
                      <a:pt x="76" y="48"/>
                      <a:pt x="76" y="48"/>
                      <a:pt x="76" y="48"/>
                    </a:cubicBezTo>
                    <a:cubicBezTo>
                      <a:pt x="79" y="48"/>
                      <a:pt x="82" y="45"/>
                      <a:pt x="82" y="42"/>
                    </a:cubicBezTo>
                    <a:cubicBezTo>
                      <a:pt x="82" y="38"/>
                      <a:pt x="79" y="36"/>
                      <a:pt x="76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73"/>
              <p:cNvSpPr>
                <a:spLocks noEditPoints="1"/>
              </p:cNvSpPr>
              <p:nvPr/>
            </p:nvSpPr>
            <p:spPr bwMode="auto">
              <a:xfrm>
                <a:off x="3358" y="160"/>
                <a:ext cx="215" cy="213"/>
              </a:xfrm>
              <a:custGeom>
                <a:avLst/>
                <a:gdLst>
                  <a:gd name="T0" fmla="*/ 46 w 91"/>
                  <a:gd name="T1" fmla="*/ 0 h 90"/>
                  <a:gd name="T2" fmla="*/ 0 w 91"/>
                  <a:gd name="T3" fmla="*/ 45 h 90"/>
                  <a:gd name="T4" fmla="*/ 46 w 91"/>
                  <a:gd name="T5" fmla="*/ 90 h 90"/>
                  <a:gd name="T6" fmla="*/ 91 w 91"/>
                  <a:gd name="T7" fmla="*/ 45 h 90"/>
                  <a:gd name="T8" fmla="*/ 46 w 91"/>
                  <a:gd name="T9" fmla="*/ 0 h 90"/>
                  <a:gd name="T10" fmla="*/ 61 w 91"/>
                  <a:gd name="T11" fmla="*/ 60 h 90"/>
                  <a:gd name="T12" fmla="*/ 58 w 91"/>
                  <a:gd name="T13" fmla="*/ 61 h 90"/>
                  <a:gd name="T14" fmla="*/ 55 w 91"/>
                  <a:gd name="T15" fmla="*/ 60 h 90"/>
                  <a:gd name="T16" fmla="*/ 46 w 91"/>
                  <a:gd name="T17" fmla="*/ 51 h 90"/>
                  <a:gd name="T18" fmla="*/ 36 w 91"/>
                  <a:gd name="T19" fmla="*/ 60 h 90"/>
                  <a:gd name="T20" fmla="*/ 33 w 91"/>
                  <a:gd name="T21" fmla="*/ 61 h 90"/>
                  <a:gd name="T22" fmla="*/ 31 w 91"/>
                  <a:gd name="T23" fmla="*/ 60 h 90"/>
                  <a:gd name="T24" fmla="*/ 31 w 91"/>
                  <a:gd name="T25" fmla="*/ 54 h 90"/>
                  <a:gd name="T26" fmla="*/ 40 w 91"/>
                  <a:gd name="T27" fmla="*/ 45 h 90"/>
                  <a:gd name="T28" fmla="*/ 31 w 91"/>
                  <a:gd name="T29" fmla="*/ 35 h 90"/>
                  <a:gd name="T30" fmla="*/ 31 w 91"/>
                  <a:gd name="T31" fmla="*/ 30 h 90"/>
                  <a:gd name="T32" fmla="*/ 36 w 91"/>
                  <a:gd name="T33" fmla="*/ 30 h 90"/>
                  <a:gd name="T34" fmla="*/ 46 w 91"/>
                  <a:gd name="T35" fmla="*/ 39 h 90"/>
                  <a:gd name="T36" fmla="*/ 55 w 91"/>
                  <a:gd name="T37" fmla="*/ 30 h 90"/>
                  <a:gd name="T38" fmla="*/ 61 w 91"/>
                  <a:gd name="T39" fmla="*/ 30 h 90"/>
                  <a:gd name="T40" fmla="*/ 61 w 91"/>
                  <a:gd name="T41" fmla="*/ 35 h 90"/>
                  <a:gd name="T42" fmla="*/ 51 w 91"/>
                  <a:gd name="T43" fmla="*/ 45 h 90"/>
                  <a:gd name="T44" fmla="*/ 61 w 91"/>
                  <a:gd name="T45" fmla="*/ 54 h 90"/>
                  <a:gd name="T46" fmla="*/ 61 w 91"/>
                  <a:gd name="T47" fmla="*/ 6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1" h="90">
                    <a:moveTo>
                      <a:pt x="46" y="0"/>
                    </a:moveTo>
                    <a:cubicBezTo>
                      <a:pt x="21" y="0"/>
                      <a:pt x="0" y="20"/>
                      <a:pt x="0" y="45"/>
                    </a:cubicBezTo>
                    <a:cubicBezTo>
                      <a:pt x="0" y="70"/>
                      <a:pt x="21" y="90"/>
                      <a:pt x="46" y="90"/>
                    </a:cubicBezTo>
                    <a:cubicBezTo>
                      <a:pt x="71" y="90"/>
                      <a:pt x="91" y="70"/>
                      <a:pt x="91" y="45"/>
                    </a:cubicBezTo>
                    <a:cubicBezTo>
                      <a:pt x="91" y="20"/>
                      <a:pt x="71" y="0"/>
                      <a:pt x="46" y="0"/>
                    </a:cubicBezTo>
                    <a:close/>
                    <a:moveTo>
                      <a:pt x="61" y="60"/>
                    </a:moveTo>
                    <a:cubicBezTo>
                      <a:pt x="60" y="61"/>
                      <a:pt x="59" y="61"/>
                      <a:pt x="58" y="61"/>
                    </a:cubicBezTo>
                    <a:cubicBezTo>
                      <a:pt x="57" y="61"/>
                      <a:pt x="56" y="61"/>
                      <a:pt x="55" y="60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5" y="61"/>
                      <a:pt x="34" y="61"/>
                      <a:pt x="33" y="61"/>
                    </a:cubicBezTo>
                    <a:cubicBezTo>
                      <a:pt x="32" y="61"/>
                      <a:pt x="31" y="61"/>
                      <a:pt x="31" y="60"/>
                    </a:cubicBezTo>
                    <a:cubicBezTo>
                      <a:pt x="29" y="58"/>
                      <a:pt x="29" y="56"/>
                      <a:pt x="31" y="54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29" y="34"/>
                      <a:pt x="29" y="31"/>
                      <a:pt x="31" y="30"/>
                    </a:cubicBezTo>
                    <a:cubicBezTo>
                      <a:pt x="32" y="28"/>
                      <a:pt x="35" y="28"/>
                      <a:pt x="36" y="30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7" y="28"/>
                      <a:pt x="59" y="28"/>
                      <a:pt x="61" y="30"/>
                    </a:cubicBezTo>
                    <a:cubicBezTo>
                      <a:pt x="62" y="31"/>
                      <a:pt x="62" y="34"/>
                      <a:pt x="61" y="3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2" y="56"/>
                      <a:pt x="62" y="58"/>
                      <a:pt x="61" y="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74"/>
              <p:cNvSpPr>
                <a:spLocks/>
              </p:cNvSpPr>
              <p:nvPr/>
            </p:nvSpPr>
            <p:spPr bwMode="auto">
              <a:xfrm>
                <a:off x="5235" y="952"/>
                <a:ext cx="186" cy="76"/>
              </a:xfrm>
              <a:custGeom>
                <a:avLst/>
                <a:gdLst>
                  <a:gd name="T0" fmla="*/ 5 w 79"/>
                  <a:gd name="T1" fmla="*/ 31 h 32"/>
                  <a:gd name="T2" fmla="*/ 1 w 79"/>
                  <a:gd name="T3" fmla="*/ 30 h 32"/>
                  <a:gd name="T4" fmla="*/ 2 w 79"/>
                  <a:gd name="T5" fmla="*/ 24 h 32"/>
                  <a:gd name="T6" fmla="*/ 38 w 79"/>
                  <a:gd name="T7" fmla="*/ 1 h 32"/>
                  <a:gd name="T8" fmla="*/ 42 w 79"/>
                  <a:gd name="T9" fmla="*/ 1 h 32"/>
                  <a:gd name="T10" fmla="*/ 77 w 79"/>
                  <a:gd name="T11" fmla="*/ 24 h 32"/>
                  <a:gd name="T12" fmla="*/ 78 w 79"/>
                  <a:gd name="T13" fmla="*/ 30 h 32"/>
                  <a:gd name="T14" fmla="*/ 72 w 79"/>
                  <a:gd name="T15" fmla="*/ 31 h 32"/>
                  <a:gd name="T16" fmla="*/ 40 w 79"/>
                  <a:gd name="T17" fmla="*/ 9 h 32"/>
                  <a:gd name="T18" fmla="*/ 7 w 79"/>
                  <a:gd name="T19" fmla="*/ 31 h 32"/>
                  <a:gd name="T20" fmla="*/ 5 w 79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" h="32">
                    <a:moveTo>
                      <a:pt x="5" y="31"/>
                    </a:moveTo>
                    <a:cubicBezTo>
                      <a:pt x="3" y="31"/>
                      <a:pt x="2" y="31"/>
                      <a:pt x="1" y="30"/>
                    </a:cubicBezTo>
                    <a:cubicBezTo>
                      <a:pt x="0" y="28"/>
                      <a:pt x="1" y="25"/>
                      <a:pt x="2" y="24"/>
                    </a:cubicBezTo>
                    <a:cubicBezTo>
                      <a:pt x="21" y="11"/>
                      <a:pt x="37" y="1"/>
                      <a:pt x="38" y="1"/>
                    </a:cubicBezTo>
                    <a:cubicBezTo>
                      <a:pt x="39" y="0"/>
                      <a:pt x="41" y="0"/>
                      <a:pt x="42" y="1"/>
                    </a:cubicBezTo>
                    <a:cubicBezTo>
                      <a:pt x="42" y="1"/>
                      <a:pt x="58" y="11"/>
                      <a:pt x="77" y="24"/>
                    </a:cubicBezTo>
                    <a:cubicBezTo>
                      <a:pt x="79" y="25"/>
                      <a:pt x="79" y="28"/>
                      <a:pt x="78" y="30"/>
                    </a:cubicBezTo>
                    <a:cubicBezTo>
                      <a:pt x="77" y="31"/>
                      <a:pt x="74" y="32"/>
                      <a:pt x="72" y="31"/>
                    </a:cubicBezTo>
                    <a:cubicBezTo>
                      <a:pt x="58" y="21"/>
                      <a:pt x="45" y="12"/>
                      <a:pt x="40" y="9"/>
                    </a:cubicBezTo>
                    <a:cubicBezTo>
                      <a:pt x="35" y="12"/>
                      <a:pt x="22" y="21"/>
                      <a:pt x="7" y="31"/>
                    </a:cubicBezTo>
                    <a:cubicBezTo>
                      <a:pt x="6" y="31"/>
                      <a:pt x="5" y="31"/>
                      <a:pt x="5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75"/>
              <p:cNvSpPr>
                <a:spLocks/>
              </p:cNvSpPr>
              <p:nvPr/>
            </p:nvSpPr>
            <p:spPr bwMode="auto">
              <a:xfrm>
                <a:off x="5098" y="1118"/>
                <a:ext cx="108" cy="255"/>
              </a:xfrm>
              <a:custGeom>
                <a:avLst/>
                <a:gdLst>
                  <a:gd name="T0" fmla="*/ 7 w 46"/>
                  <a:gd name="T1" fmla="*/ 108 h 108"/>
                  <a:gd name="T2" fmla="*/ 46 w 46"/>
                  <a:gd name="T3" fmla="*/ 46 h 108"/>
                  <a:gd name="T4" fmla="*/ 1 w 46"/>
                  <a:gd name="T5" fmla="*/ 0 h 108"/>
                  <a:gd name="T6" fmla="*/ 0 w 46"/>
                  <a:gd name="T7" fmla="*/ 2 h 108"/>
                  <a:gd name="T8" fmla="*/ 0 w 46"/>
                  <a:gd name="T9" fmla="*/ 93 h 108"/>
                  <a:gd name="T10" fmla="*/ 7 w 46"/>
                  <a:gd name="T11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08">
                    <a:moveTo>
                      <a:pt x="7" y="108"/>
                    </a:moveTo>
                    <a:cubicBezTo>
                      <a:pt x="46" y="46"/>
                      <a:pt x="46" y="46"/>
                      <a:pt x="46" y="4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9"/>
                      <a:pt x="3" y="105"/>
                      <a:pt x="7" y="10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76"/>
              <p:cNvSpPr>
                <a:spLocks noEditPoints="1"/>
              </p:cNvSpPr>
              <p:nvPr/>
            </p:nvSpPr>
            <p:spPr bwMode="auto">
              <a:xfrm>
                <a:off x="5112" y="1056"/>
                <a:ext cx="432" cy="159"/>
              </a:xfrm>
              <a:custGeom>
                <a:avLst/>
                <a:gdLst>
                  <a:gd name="T0" fmla="*/ 47 w 183"/>
                  <a:gd name="T1" fmla="*/ 67 h 67"/>
                  <a:gd name="T2" fmla="*/ 47 w 183"/>
                  <a:gd name="T3" fmla="*/ 67 h 67"/>
                  <a:gd name="T4" fmla="*/ 137 w 183"/>
                  <a:gd name="T5" fmla="*/ 67 h 67"/>
                  <a:gd name="T6" fmla="*/ 183 w 183"/>
                  <a:gd name="T7" fmla="*/ 20 h 67"/>
                  <a:gd name="T8" fmla="*/ 161 w 183"/>
                  <a:gd name="T9" fmla="*/ 2 h 67"/>
                  <a:gd name="T10" fmla="*/ 155 w 183"/>
                  <a:gd name="T11" fmla="*/ 3 h 67"/>
                  <a:gd name="T12" fmla="*/ 154 w 183"/>
                  <a:gd name="T13" fmla="*/ 5 h 67"/>
                  <a:gd name="T14" fmla="*/ 30 w 183"/>
                  <a:gd name="T15" fmla="*/ 4 h 67"/>
                  <a:gd name="T16" fmla="*/ 29 w 183"/>
                  <a:gd name="T17" fmla="*/ 2 h 67"/>
                  <a:gd name="T18" fmla="*/ 23 w 183"/>
                  <a:gd name="T19" fmla="*/ 1 h 67"/>
                  <a:gd name="T20" fmla="*/ 0 w 183"/>
                  <a:gd name="T21" fmla="*/ 20 h 67"/>
                  <a:gd name="T22" fmla="*/ 47 w 183"/>
                  <a:gd name="T23" fmla="*/ 67 h 67"/>
                  <a:gd name="T24" fmla="*/ 51 w 183"/>
                  <a:gd name="T25" fmla="*/ 16 h 67"/>
                  <a:gd name="T26" fmla="*/ 132 w 183"/>
                  <a:gd name="T27" fmla="*/ 16 h 67"/>
                  <a:gd name="T28" fmla="*/ 136 w 183"/>
                  <a:gd name="T29" fmla="*/ 20 h 67"/>
                  <a:gd name="T30" fmla="*/ 132 w 183"/>
                  <a:gd name="T31" fmla="*/ 24 h 67"/>
                  <a:gd name="T32" fmla="*/ 51 w 183"/>
                  <a:gd name="T33" fmla="*/ 24 h 67"/>
                  <a:gd name="T34" fmla="*/ 47 w 183"/>
                  <a:gd name="T35" fmla="*/ 20 h 67"/>
                  <a:gd name="T36" fmla="*/ 51 w 183"/>
                  <a:gd name="T37" fmla="*/ 16 h 67"/>
                  <a:gd name="T38" fmla="*/ 51 w 183"/>
                  <a:gd name="T39" fmla="*/ 44 h 67"/>
                  <a:gd name="T40" fmla="*/ 132 w 183"/>
                  <a:gd name="T41" fmla="*/ 44 h 67"/>
                  <a:gd name="T42" fmla="*/ 136 w 183"/>
                  <a:gd name="T43" fmla="*/ 48 h 67"/>
                  <a:gd name="T44" fmla="*/ 132 w 183"/>
                  <a:gd name="T45" fmla="*/ 52 h 67"/>
                  <a:gd name="T46" fmla="*/ 51 w 183"/>
                  <a:gd name="T47" fmla="*/ 52 h 67"/>
                  <a:gd name="T48" fmla="*/ 47 w 183"/>
                  <a:gd name="T49" fmla="*/ 48 h 67"/>
                  <a:gd name="T50" fmla="*/ 51 w 183"/>
                  <a:gd name="T51" fmla="*/ 4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3" h="67">
                    <a:moveTo>
                      <a:pt x="47" y="67"/>
                    </a:moveTo>
                    <a:cubicBezTo>
                      <a:pt x="47" y="67"/>
                      <a:pt x="47" y="67"/>
                      <a:pt x="47" y="67"/>
                    </a:cubicBezTo>
                    <a:cubicBezTo>
                      <a:pt x="137" y="67"/>
                      <a:pt x="137" y="67"/>
                      <a:pt x="137" y="67"/>
                    </a:cubicBezTo>
                    <a:cubicBezTo>
                      <a:pt x="183" y="20"/>
                      <a:pt x="183" y="20"/>
                      <a:pt x="183" y="20"/>
                    </a:cubicBezTo>
                    <a:cubicBezTo>
                      <a:pt x="180" y="17"/>
                      <a:pt x="173" y="11"/>
                      <a:pt x="161" y="2"/>
                    </a:cubicBezTo>
                    <a:cubicBezTo>
                      <a:pt x="159" y="1"/>
                      <a:pt x="156" y="1"/>
                      <a:pt x="155" y="3"/>
                    </a:cubicBezTo>
                    <a:cubicBezTo>
                      <a:pt x="155" y="4"/>
                      <a:pt x="154" y="4"/>
                      <a:pt x="154" y="5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3"/>
                      <a:pt x="29" y="2"/>
                    </a:cubicBezTo>
                    <a:cubicBezTo>
                      <a:pt x="28" y="0"/>
                      <a:pt x="25" y="0"/>
                      <a:pt x="23" y="1"/>
                    </a:cubicBezTo>
                    <a:cubicBezTo>
                      <a:pt x="11" y="10"/>
                      <a:pt x="4" y="16"/>
                      <a:pt x="0" y="20"/>
                    </a:cubicBezTo>
                    <a:lnTo>
                      <a:pt x="47" y="67"/>
                    </a:lnTo>
                    <a:close/>
                    <a:moveTo>
                      <a:pt x="51" y="16"/>
                    </a:moveTo>
                    <a:cubicBezTo>
                      <a:pt x="132" y="16"/>
                      <a:pt x="132" y="16"/>
                      <a:pt x="132" y="16"/>
                    </a:cubicBezTo>
                    <a:cubicBezTo>
                      <a:pt x="134" y="16"/>
                      <a:pt x="136" y="18"/>
                      <a:pt x="136" y="20"/>
                    </a:cubicBezTo>
                    <a:cubicBezTo>
                      <a:pt x="136" y="22"/>
                      <a:pt x="134" y="24"/>
                      <a:pt x="132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48" y="24"/>
                      <a:pt x="47" y="22"/>
                      <a:pt x="47" y="20"/>
                    </a:cubicBezTo>
                    <a:cubicBezTo>
                      <a:pt x="47" y="18"/>
                      <a:pt x="48" y="16"/>
                      <a:pt x="51" y="16"/>
                    </a:cubicBezTo>
                    <a:close/>
                    <a:moveTo>
                      <a:pt x="51" y="44"/>
                    </a:moveTo>
                    <a:cubicBezTo>
                      <a:pt x="132" y="44"/>
                      <a:pt x="132" y="44"/>
                      <a:pt x="132" y="44"/>
                    </a:cubicBezTo>
                    <a:cubicBezTo>
                      <a:pt x="134" y="44"/>
                      <a:pt x="136" y="45"/>
                      <a:pt x="136" y="48"/>
                    </a:cubicBezTo>
                    <a:cubicBezTo>
                      <a:pt x="136" y="50"/>
                      <a:pt x="134" y="52"/>
                      <a:pt x="132" y="52"/>
                    </a:cubicBezTo>
                    <a:cubicBezTo>
                      <a:pt x="51" y="52"/>
                      <a:pt x="51" y="52"/>
                      <a:pt x="51" y="52"/>
                    </a:cubicBezTo>
                    <a:cubicBezTo>
                      <a:pt x="48" y="52"/>
                      <a:pt x="47" y="50"/>
                      <a:pt x="47" y="48"/>
                    </a:cubicBezTo>
                    <a:cubicBezTo>
                      <a:pt x="47" y="45"/>
                      <a:pt x="48" y="44"/>
                      <a:pt x="51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77"/>
              <p:cNvSpPr>
                <a:spLocks/>
              </p:cNvSpPr>
              <p:nvPr/>
            </p:nvSpPr>
            <p:spPr bwMode="auto">
              <a:xfrm>
                <a:off x="5131" y="1234"/>
                <a:ext cx="394" cy="151"/>
              </a:xfrm>
              <a:custGeom>
                <a:avLst/>
                <a:gdLst>
                  <a:gd name="T0" fmla="*/ 128 w 167"/>
                  <a:gd name="T1" fmla="*/ 0 h 64"/>
                  <a:gd name="T2" fmla="*/ 40 w 167"/>
                  <a:gd name="T3" fmla="*/ 0 h 64"/>
                  <a:gd name="T4" fmla="*/ 0 w 167"/>
                  <a:gd name="T5" fmla="*/ 63 h 64"/>
                  <a:gd name="T6" fmla="*/ 6 w 167"/>
                  <a:gd name="T7" fmla="*/ 64 h 64"/>
                  <a:gd name="T8" fmla="*/ 160 w 167"/>
                  <a:gd name="T9" fmla="*/ 64 h 64"/>
                  <a:gd name="T10" fmla="*/ 167 w 167"/>
                  <a:gd name="T11" fmla="*/ 63 h 64"/>
                  <a:gd name="T12" fmla="*/ 128 w 167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64">
                    <a:moveTo>
                      <a:pt x="128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2" y="64"/>
                      <a:pt x="4" y="64"/>
                      <a:pt x="6" y="64"/>
                    </a:cubicBezTo>
                    <a:cubicBezTo>
                      <a:pt x="160" y="64"/>
                      <a:pt x="160" y="64"/>
                      <a:pt x="160" y="64"/>
                    </a:cubicBezTo>
                    <a:cubicBezTo>
                      <a:pt x="163" y="64"/>
                      <a:pt x="165" y="64"/>
                      <a:pt x="167" y="63"/>
                    </a:cubicBez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78"/>
              <p:cNvSpPr>
                <a:spLocks/>
              </p:cNvSpPr>
              <p:nvPr/>
            </p:nvSpPr>
            <p:spPr bwMode="auto">
              <a:xfrm>
                <a:off x="5450" y="1120"/>
                <a:ext cx="106" cy="253"/>
              </a:xfrm>
              <a:custGeom>
                <a:avLst/>
                <a:gdLst>
                  <a:gd name="T0" fmla="*/ 0 w 45"/>
                  <a:gd name="T1" fmla="*/ 45 h 107"/>
                  <a:gd name="T2" fmla="*/ 39 w 45"/>
                  <a:gd name="T3" fmla="*/ 107 h 107"/>
                  <a:gd name="T4" fmla="*/ 45 w 45"/>
                  <a:gd name="T5" fmla="*/ 92 h 107"/>
                  <a:gd name="T6" fmla="*/ 45 w 45"/>
                  <a:gd name="T7" fmla="*/ 1 h 107"/>
                  <a:gd name="T8" fmla="*/ 45 w 45"/>
                  <a:gd name="T9" fmla="*/ 0 h 107"/>
                  <a:gd name="T10" fmla="*/ 0 w 45"/>
                  <a:gd name="T11" fmla="*/ 4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07">
                    <a:moveTo>
                      <a:pt x="0" y="45"/>
                    </a:moveTo>
                    <a:cubicBezTo>
                      <a:pt x="39" y="107"/>
                      <a:pt x="39" y="107"/>
                      <a:pt x="39" y="107"/>
                    </a:cubicBezTo>
                    <a:cubicBezTo>
                      <a:pt x="43" y="103"/>
                      <a:pt x="45" y="98"/>
                      <a:pt x="45" y="92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0"/>
                      <a:pt x="45" y="0"/>
                    </a:cubicBez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79"/>
              <p:cNvSpPr>
                <a:spLocks/>
              </p:cNvSpPr>
              <p:nvPr/>
            </p:nvSpPr>
            <p:spPr bwMode="auto">
              <a:xfrm>
                <a:off x="5164" y="1007"/>
                <a:ext cx="328" cy="146"/>
              </a:xfrm>
              <a:custGeom>
                <a:avLst/>
                <a:gdLst>
                  <a:gd name="T0" fmla="*/ 135 w 139"/>
                  <a:gd name="T1" fmla="*/ 62 h 62"/>
                  <a:gd name="T2" fmla="*/ 131 w 139"/>
                  <a:gd name="T3" fmla="*/ 58 h 62"/>
                  <a:gd name="T4" fmla="*/ 131 w 139"/>
                  <a:gd name="T5" fmla="*/ 8 h 62"/>
                  <a:gd name="T6" fmla="*/ 8 w 139"/>
                  <a:gd name="T7" fmla="*/ 8 h 62"/>
                  <a:gd name="T8" fmla="*/ 8 w 139"/>
                  <a:gd name="T9" fmla="*/ 58 h 62"/>
                  <a:gd name="T10" fmla="*/ 4 w 139"/>
                  <a:gd name="T11" fmla="*/ 62 h 62"/>
                  <a:gd name="T12" fmla="*/ 0 w 139"/>
                  <a:gd name="T13" fmla="*/ 58 h 62"/>
                  <a:gd name="T14" fmla="*/ 0 w 139"/>
                  <a:gd name="T15" fmla="*/ 4 h 62"/>
                  <a:gd name="T16" fmla="*/ 4 w 139"/>
                  <a:gd name="T17" fmla="*/ 0 h 62"/>
                  <a:gd name="T18" fmla="*/ 135 w 139"/>
                  <a:gd name="T19" fmla="*/ 0 h 62"/>
                  <a:gd name="T20" fmla="*/ 139 w 139"/>
                  <a:gd name="T21" fmla="*/ 4 h 62"/>
                  <a:gd name="T22" fmla="*/ 139 w 139"/>
                  <a:gd name="T23" fmla="*/ 58 h 62"/>
                  <a:gd name="T24" fmla="*/ 135 w 139"/>
                  <a:gd name="T25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9" h="62">
                    <a:moveTo>
                      <a:pt x="135" y="62"/>
                    </a:moveTo>
                    <a:cubicBezTo>
                      <a:pt x="133" y="62"/>
                      <a:pt x="131" y="61"/>
                      <a:pt x="131" y="5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61"/>
                      <a:pt x="6" y="62"/>
                      <a:pt x="4" y="62"/>
                    </a:cubicBezTo>
                    <a:cubicBezTo>
                      <a:pt x="2" y="62"/>
                      <a:pt x="0" y="61"/>
                      <a:pt x="0" y="5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7" y="0"/>
                      <a:pt x="139" y="2"/>
                      <a:pt x="139" y="4"/>
                    </a:cubicBezTo>
                    <a:cubicBezTo>
                      <a:pt x="139" y="58"/>
                      <a:pt x="139" y="58"/>
                      <a:pt x="139" y="58"/>
                    </a:cubicBezTo>
                    <a:cubicBezTo>
                      <a:pt x="139" y="61"/>
                      <a:pt x="137" y="62"/>
                      <a:pt x="135" y="6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80"/>
              <p:cNvSpPr>
                <a:spLocks noEditPoints="1"/>
              </p:cNvSpPr>
              <p:nvPr/>
            </p:nvSpPr>
            <p:spPr bwMode="auto">
              <a:xfrm>
                <a:off x="6296" y="1158"/>
                <a:ext cx="215" cy="215"/>
              </a:xfrm>
              <a:custGeom>
                <a:avLst/>
                <a:gdLst>
                  <a:gd name="T0" fmla="*/ 46 w 91"/>
                  <a:gd name="T1" fmla="*/ 0 h 91"/>
                  <a:gd name="T2" fmla="*/ 0 w 91"/>
                  <a:gd name="T3" fmla="*/ 46 h 91"/>
                  <a:gd name="T4" fmla="*/ 46 w 91"/>
                  <a:gd name="T5" fmla="*/ 91 h 91"/>
                  <a:gd name="T6" fmla="*/ 91 w 91"/>
                  <a:gd name="T7" fmla="*/ 46 h 91"/>
                  <a:gd name="T8" fmla="*/ 46 w 91"/>
                  <a:gd name="T9" fmla="*/ 0 h 91"/>
                  <a:gd name="T10" fmla="*/ 63 w 91"/>
                  <a:gd name="T11" fmla="*/ 50 h 91"/>
                  <a:gd name="T12" fmla="*/ 28 w 91"/>
                  <a:gd name="T13" fmla="*/ 50 h 91"/>
                  <a:gd name="T14" fmla="*/ 24 w 91"/>
                  <a:gd name="T15" fmla="*/ 46 h 91"/>
                  <a:gd name="T16" fmla="*/ 28 w 91"/>
                  <a:gd name="T17" fmla="*/ 42 h 91"/>
                  <a:gd name="T18" fmla="*/ 63 w 91"/>
                  <a:gd name="T19" fmla="*/ 42 h 91"/>
                  <a:gd name="T20" fmla="*/ 67 w 91"/>
                  <a:gd name="T21" fmla="*/ 46 h 91"/>
                  <a:gd name="T22" fmla="*/ 63 w 91"/>
                  <a:gd name="T23" fmla="*/ 5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1" h="91">
                    <a:moveTo>
                      <a:pt x="46" y="0"/>
                    </a:moveTo>
                    <a:cubicBezTo>
                      <a:pt x="20" y="0"/>
                      <a:pt x="0" y="21"/>
                      <a:pt x="0" y="46"/>
                    </a:cubicBezTo>
                    <a:cubicBezTo>
                      <a:pt x="0" y="71"/>
                      <a:pt x="20" y="91"/>
                      <a:pt x="46" y="91"/>
                    </a:cubicBezTo>
                    <a:cubicBezTo>
                      <a:pt x="71" y="91"/>
                      <a:pt x="91" y="71"/>
                      <a:pt x="91" y="46"/>
                    </a:cubicBezTo>
                    <a:cubicBezTo>
                      <a:pt x="91" y="21"/>
                      <a:pt x="71" y="0"/>
                      <a:pt x="46" y="0"/>
                    </a:cubicBezTo>
                    <a:close/>
                    <a:moveTo>
                      <a:pt x="63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6" y="50"/>
                      <a:pt x="24" y="48"/>
                      <a:pt x="24" y="46"/>
                    </a:cubicBezTo>
                    <a:cubicBezTo>
                      <a:pt x="24" y="44"/>
                      <a:pt x="26" y="42"/>
                      <a:pt x="28" y="42"/>
                    </a:cubicBezTo>
                    <a:cubicBezTo>
                      <a:pt x="63" y="42"/>
                      <a:pt x="63" y="42"/>
                      <a:pt x="63" y="42"/>
                    </a:cubicBezTo>
                    <a:cubicBezTo>
                      <a:pt x="65" y="42"/>
                      <a:pt x="67" y="44"/>
                      <a:pt x="67" y="46"/>
                    </a:cubicBezTo>
                    <a:cubicBezTo>
                      <a:pt x="67" y="48"/>
                      <a:pt x="65" y="50"/>
                      <a:pt x="63" y="5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81"/>
              <p:cNvSpPr>
                <a:spLocks/>
              </p:cNvSpPr>
              <p:nvPr/>
            </p:nvSpPr>
            <p:spPr bwMode="auto">
              <a:xfrm>
                <a:off x="6119" y="964"/>
                <a:ext cx="404" cy="161"/>
              </a:xfrm>
              <a:custGeom>
                <a:avLst/>
                <a:gdLst>
                  <a:gd name="T0" fmla="*/ 171 w 171"/>
                  <a:gd name="T1" fmla="*/ 3 h 68"/>
                  <a:gd name="T2" fmla="*/ 162 w 171"/>
                  <a:gd name="T3" fmla="*/ 0 h 68"/>
                  <a:gd name="T4" fmla="*/ 8 w 171"/>
                  <a:gd name="T5" fmla="*/ 0 h 68"/>
                  <a:gd name="T6" fmla="*/ 0 w 171"/>
                  <a:gd name="T7" fmla="*/ 2 h 68"/>
                  <a:gd name="T8" fmla="*/ 85 w 171"/>
                  <a:gd name="T9" fmla="*/ 68 h 68"/>
                  <a:gd name="T10" fmla="*/ 171 w 171"/>
                  <a:gd name="T11" fmla="*/ 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1" h="68">
                    <a:moveTo>
                      <a:pt x="171" y="3"/>
                    </a:moveTo>
                    <a:cubicBezTo>
                      <a:pt x="168" y="1"/>
                      <a:pt x="165" y="0"/>
                      <a:pt x="16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2" y="1"/>
                      <a:pt x="0" y="2"/>
                    </a:cubicBezTo>
                    <a:cubicBezTo>
                      <a:pt x="85" y="68"/>
                      <a:pt x="85" y="68"/>
                      <a:pt x="85" y="68"/>
                    </a:cubicBezTo>
                    <a:lnTo>
                      <a:pt x="17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82"/>
              <p:cNvSpPr>
                <a:spLocks/>
              </p:cNvSpPr>
              <p:nvPr/>
            </p:nvSpPr>
            <p:spPr bwMode="auto">
              <a:xfrm>
                <a:off x="6090" y="981"/>
                <a:ext cx="194" cy="281"/>
              </a:xfrm>
              <a:custGeom>
                <a:avLst/>
                <a:gdLst>
                  <a:gd name="T0" fmla="*/ 5 w 82"/>
                  <a:gd name="T1" fmla="*/ 0 h 119"/>
                  <a:gd name="T2" fmla="*/ 0 w 82"/>
                  <a:gd name="T3" fmla="*/ 13 h 119"/>
                  <a:gd name="T4" fmla="*/ 0 w 82"/>
                  <a:gd name="T5" fmla="*/ 104 h 119"/>
                  <a:gd name="T6" fmla="*/ 6 w 82"/>
                  <a:gd name="T7" fmla="*/ 119 h 119"/>
                  <a:gd name="T8" fmla="*/ 82 w 82"/>
                  <a:gd name="T9" fmla="*/ 59 h 119"/>
                  <a:gd name="T10" fmla="*/ 5 w 82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119">
                    <a:moveTo>
                      <a:pt x="5" y="0"/>
                    </a:moveTo>
                    <a:cubicBezTo>
                      <a:pt x="2" y="3"/>
                      <a:pt x="0" y="8"/>
                      <a:pt x="0" y="13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10"/>
                      <a:pt x="2" y="115"/>
                      <a:pt x="6" y="119"/>
                    </a:cubicBezTo>
                    <a:cubicBezTo>
                      <a:pt x="82" y="59"/>
                      <a:pt x="82" y="59"/>
                      <a:pt x="82" y="59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83"/>
              <p:cNvSpPr>
                <a:spLocks/>
              </p:cNvSpPr>
              <p:nvPr/>
            </p:nvSpPr>
            <p:spPr bwMode="auto">
              <a:xfrm>
                <a:off x="6121" y="1132"/>
                <a:ext cx="246" cy="142"/>
              </a:xfrm>
              <a:custGeom>
                <a:avLst/>
                <a:gdLst>
                  <a:gd name="T0" fmla="*/ 104 w 104"/>
                  <a:gd name="T1" fmla="*/ 10 h 60"/>
                  <a:gd name="T2" fmla="*/ 92 w 104"/>
                  <a:gd name="T3" fmla="*/ 0 h 60"/>
                  <a:gd name="T4" fmla="*/ 86 w 104"/>
                  <a:gd name="T5" fmla="*/ 5 h 60"/>
                  <a:gd name="T6" fmla="*/ 84 w 104"/>
                  <a:gd name="T7" fmla="*/ 6 h 60"/>
                  <a:gd name="T8" fmla="*/ 81 w 104"/>
                  <a:gd name="T9" fmla="*/ 5 h 60"/>
                  <a:gd name="T10" fmla="*/ 76 w 104"/>
                  <a:gd name="T11" fmla="*/ 0 h 60"/>
                  <a:gd name="T12" fmla="*/ 0 w 104"/>
                  <a:gd name="T13" fmla="*/ 59 h 60"/>
                  <a:gd name="T14" fmla="*/ 7 w 104"/>
                  <a:gd name="T15" fmla="*/ 60 h 60"/>
                  <a:gd name="T16" fmla="*/ 70 w 104"/>
                  <a:gd name="T17" fmla="*/ 60 h 60"/>
                  <a:gd name="T18" fmla="*/ 70 w 104"/>
                  <a:gd name="T19" fmla="*/ 57 h 60"/>
                  <a:gd name="T20" fmla="*/ 104 w 104"/>
                  <a:gd name="T21" fmla="*/ 1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4" h="60">
                    <a:moveTo>
                      <a:pt x="104" y="1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6"/>
                      <a:pt x="85" y="6"/>
                      <a:pt x="84" y="6"/>
                    </a:cubicBezTo>
                    <a:cubicBezTo>
                      <a:pt x="83" y="6"/>
                      <a:pt x="82" y="6"/>
                      <a:pt x="81" y="5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60"/>
                      <a:pt x="5" y="60"/>
                      <a:pt x="7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59"/>
                      <a:pt x="70" y="58"/>
                      <a:pt x="70" y="57"/>
                    </a:cubicBezTo>
                    <a:cubicBezTo>
                      <a:pt x="70" y="35"/>
                      <a:pt x="85" y="16"/>
                      <a:pt x="104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84"/>
              <p:cNvSpPr>
                <a:spLocks/>
              </p:cNvSpPr>
              <p:nvPr/>
            </p:nvSpPr>
            <p:spPr bwMode="auto">
              <a:xfrm>
                <a:off x="6355" y="983"/>
                <a:ext cx="194" cy="277"/>
              </a:xfrm>
              <a:custGeom>
                <a:avLst/>
                <a:gdLst>
                  <a:gd name="T0" fmla="*/ 77 w 82"/>
                  <a:gd name="T1" fmla="*/ 0 h 117"/>
                  <a:gd name="T2" fmla="*/ 0 w 82"/>
                  <a:gd name="T3" fmla="*/ 58 h 117"/>
                  <a:gd name="T4" fmla="*/ 16 w 82"/>
                  <a:gd name="T5" fmla="*/ 71 h 117"/>
                  <a:gd name="T6" fmla="*/ 21 w 82"/>
                  <a:gd name="T7" fmla="*/ 70 h 117"/>
                  <a:gd name="T8" fmla="*/ 70 w 82"/>
                  <a:gd name="T9" fmla="*/ 112 h 117"/>
                  <a:gd name="T10" fmla="*/ 76 w 82"/>
                  <a:gd name="T11" fmla="*/ 117 h 117"/>
                  <a:gd name="T12" fmla="*/ 82 w 82"/>
                  <a:gd name="T13" fmla="*/ 103 h 117"/>
                  <a:gd name="T14" fmla="*/ 82 w 82"/>
                  <a:gd name="T15" fmla="*/ 12 h 117"/>
                  <a:gd name="T16" fmla="*/ 77 w 82"/>
                  <a:gd name="T1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117">
                    <a:moveTo>
                      <a:pt x="77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7" y="71"/>
                      <a:pt x="19" y="70"/>
                      <a:pt x="21" y="70"/>
                    </a:cubicBezTo>
                    <a:cubicBezTo>
                      <a:pt x="45" y="70"/>
                      <a:pt x="66" y="89"/>
                      <a:pt x="70" y="112"/>
                    </a:cubicBezTo>
                    <a:cubicBezTo>
                      <a:pt x="76" y="117"/>
                      <a:pt x="76" y="117"/>
                      <a:pt x="76" y="117"/>
                    </a:cubicBezTo>
                    <a:cubicBezTo>
                      <a:pt x="80" y="114"/>
                      <a:pt x="82" y="109"/>
                      <a:pt x="82" y="103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8"/>
                      <a:pt x="80" y="3"/>
                      <a:pt x="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85"/>
              <p:cNvSpPr>
                <a:spLocks noEditPoints="1"/>
              </p:cNvSpPr>
              <p:nvPr/>
            </p:nvSpPr>
            <p:spPr bwMode="auto">
              <a:xfrm>
                <a:off x="7289" y="1158"/>
                <a:ext cx="215" cy="215"/>
              </a:xfrm>
              <a:custGeom>
                <a:avLst/>
                <a:gdLst>
                  <a:gd name="T0" fmla="*/ 45 w 91"/>
                  <a:gd name="T1" fmla="*/ 0 h 91"/>
                  <a:gd name="T2" fmla="*/ 0 w 91"/>
                  <a:gd name="T3" fmla="*/ 46 h 91"/>
                  <a:gd name="T4" fmla="*/ 45 w 91"/>
                  <a:gd name="T5" fmla="*/ 91 h 91"/>
                  <a:gd name="T6" fmla="*/ 91 w 91"/>
                  <a:gd name="T7" fmla="*/ 46 h 91"/>
                  <a:gd name="T8" fmla="*/ 45 w 91"/>
                  <a:gd name="T9" fmla="*/ 0 h 91"/>
                  <a:gd name="T10" fmla="*/ 60 w 91"/>
                  <a:gd name="T11" fmla="*/ 55 h 91"/>
                  <a:gd name="T12" fmla="*/ 60 w 91"/>
                  <a:gd name="T13" fmla="*/ 61 h 91"/>
                  <a:gd name="T14" fmla="*/ 57 w 91"/>
                  <a:gd name="T15" fmla="*/ 62 h 91"/>
                  <a:gd name="T16" fmla="*/ 55 w 91"/>
                  <a:gd name="T17" fmla="*/ 61 h 91"/>
                  <a:gd name="T18" fmla="*/ 45 w 91"/>
                  <a:gd name="T19" fmla="*/ 51 h 91"/>
                  <a:gd name="T20" fmla="*/ 36 w 91"/>
                  <a:gd name="T21" fmla="*/ 61 h 91"/>
                  <a:gd name="T22" fmla="*/ 33 w 91"/>
                  <a:gd name="T23" fmla="*/ 62 h 91"/>
                  <a:gd name="T24" fmla="*/ 30 w 91"/>
                  <a:gd name="T25" fmla="*/ 61 h 91"/>
                  <a:gd name="T26" fmla="*/ 30 w 91"/>
                  <a:gd name="T27" fmla="*/ 55 h 91"/>
                  <a:gd name="T28" fmla="*/ 40 w 91"/>
                  <a:gd name="T29" fmla="*/ 46 h 91"/>
                  <a:gd name="T30" fmla="*/ 30 w 91"/>
                  <a:gd name="T31" fmla="*/ 36 h 91"/>
                  <a:gd name="T32" fmla="*/ 30 w 91"/>
                  <a:gd name="T33" fmla="*/ 31 h 91"/>
                  <a:gd name="T34" fmla="*/ 36 w 91"/>
                  <a:gd name="T35" fmla="*/ 31 h 91"/>
                  <a:gd name="T36" fmla="*/ 45 w 91"/>
                  <a:gd name="T37" fmla="*/ 40 h 91"/>
                  <a:gd name="T38" fmla="*/ 55 w 91"/>
                  <a:gd name="T39" fmla="*/ 31 h 91"/>
                  <a:gd name="T40" fmla="*/ 60 w 91"/>
                  <a:gd name="T41" fmla="*/ 31 h 91"/>
                  <a:gd name="T42" fmla="*/ 60 w 91"/>
                  <a:gd name="T43" fmla="*/ 36 h 91"/>
                  <a:gd name="T44" fmla="*/ 51 w 91"/>
                  <a:gd name="T45" fmla="*/ 46 h 91"/>
                  <a:gd name="T46" fmla="*/ 60 w 91"/>
                  <a:gd name="T47" fmla="*/ 5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1" h="91">
                    <a:moveTo>
                      <a:pt x="45" y="0"/>
                    </a:moveTo>
                    <a:cubicBezTo>
                      <a:pt x="20" y="0"/>
                      <a:pt x="0" y="21"/>
                      <a:pt x="0" y="46"/>
                    </a:cubicBezTo>
                    <a:cubicBezTo>
                      <a:pt x="0" y="71"/>
                      <a:pt x="20" y="91"/>
                      <a:pt x="45" y="91"/>
                    </a:cubicBezTo>
                    <a:cubicBezTo>
                      <a:pt x="70" y="91"/>
                      <a:pt x="91" y="71"/>
                      <a:pt x="91" y="46"/>
                    </a:cubicBezTo>
                    <a:cubicBezTo>
                      <a:pt x="91" y="21"/>
                      <a:pt x="70" y="0"/>
                      <a:pt x="45" y="0"/>
                    </a:cubicBezTo>
                    <a:close/>
                    <a:moveTo>
                      <a:pt x="60" y="55"/>
                    </a:moveTo>
                    <a:cubicBezTo>
                      <a:pt x="62" y="57"/>
                      <a:pt x="62" y="59"/>
                      <a:pt x="60" y="61"/>
                    </a:cubicBezTo>
                    <a:cubicBezTo>
                      <a:pt x="60" y="62"/>
                      <a:pt x="59" y="62"/>
                      <a:pt x="57" y="62"/>
                    </a:cubicBezTo>
                    <a:cubicBezTo>
                      <a:pt x="56" y="62"/>
                      <a:pt x="55" y="62"/>
                      <a:pt x="55" y="61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5" y="62"/>
                      <a:pt x="34" y="62"/>
                      <a:pt x="33" y="62"/>
                    </a:cubicBezTo>
                    <a:cubicBezTo>
                      <a:pt x="32" y="62"/>
                      <a:pt x="31" y="62"/>
                      <a:pt x="30" y="61"/>
                    </a:cubicBezTo>
                    <a:cubicBezTo>
                      <a:pt x="28" y="59"/>
                      <a:pt x="28" y="57"/>
                      <a:pt x="30" y="55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28" y="35"/>
                      <a:pt x="28" y="32"/>
                      <a:pt x="30" y="31"/>
                    </a:cubicBezTo>
                    <a:cubicBezTo>
                      <a:pt x="32" y="29"/>
                      <a:pt x="34" y="29"/>
                      <a:pt x="36" y="3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6" y="29"/>
                      <a:pt x="59" y="29"/>
                      <a:pt x="60" y="31"/>
                    </a:cubicBezTo>
                    <a:cubicBezTo>
                      <a:pt x="62" y="32"/>
                      <a:pt x="62" y="35"/>
                      <a:pt x="60" y="36"/>
                    </a:cubicBezTo>
                    <a:cubicBezTo>
                      <a:pt x="51" y="46"/>
                      <a:pt x="51" y="46"/>
                      <a:pt x="51" y="46"/>
                    </a:cubicBezTo>
                    <a:lnTo>
                      <a:pt x="6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86"/>
              <p:cNvSpPr>
                <a:spLocks/>
              </p:cNvSpPr>
              <p:nvPr/>
            </p:nvSpPr>
            <p:spPr bwMode="auto">
              <a:xfrm>
                <a:off x="7112" y="964"/>
                <a:ext cx="402" cy="161"/>
              </a:xfrm>
              <a:custGeom>
                <a:avLst/>
                <a:gdLst>
                  <a:gd name="T0" fmla="*/ 170 w 170"/>
                  <a:gd name="T1" fmla="*/ 3 h 68"/>
                  <a:gd name="T2" fmla="*/ 162 w 170"/>
                  <a:gd name="T3" fmla="*/ 0 h 68"/>
                  <a:gd name="T4" fmla="*/ 8 w 170"/>
                  <a:gd name="T5" fmla="*/ 0 h 68"/>
                  <a:gd name="T6" fmla="*/ 0 w 170"/>
                  <a:gd name="T7" fmla="*/ 2 h 68"/>
                  <a:gd name="T8" fmla="*/ 85 w 170"/>
                  <a:gd name="T9" fmla="*/ 68 h 68"/>
                  <a:gd name="T10" fmla="*/ 170 w 170"/>
                  <a:gd name="T11" fmla="*/ 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68">
                    <a:moveTo>
                      <a:pt x="170" y="3"/>
                    </a:moveTo>
                    <a:cubicBezTo>
                      <a:pt x="168" y="1"/>
                      <a:pt x="165" y="0"/>
                      <a:pt x="16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2" y="1"/>
                      <a:pt x="0" y="2"/>
                    </a:cubicBezTo>
                    <a:cubicBezTo>
                      <a:pt x="85" y="68"/>
                      <a:pt x="85" y="68"/>
                      <a:pt x="85" y="68"/>
                    </a:cubicBezTo>
                    <a:lnTo>
                      <a:pt x="17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87"/>
              <p:cNvSpPr>
                <a:spLocks/>
              </p:cNvSpPr>
              <p:nvPr/>
            </p:nvSpPr>
            <p:spPr bwMode="auto">
              <a:xfrm>
                <a:off x="7083" y="981"/>
                <a:ext cx="194" cy="281"/>
              </a:xfrm>
              <a:custGeom>
                <a:avLst/>
                <a:gdLst>
                  <a:gd name="T0" fmla="*/ 5 w 82"/>
                  <a:gd name="T1" fmla="*/ 0 h 119"/>
                  <a:gd name="T2" fmla="*/ 0 w 82"/>
                  <a:gd name="T3" fmla="*/ 13 h 119"/>
                  <a:gd name="T4" fmla="*/ 0 w 82"/>
                  <a:gd name="T5" fmla="*/ 104 h 119"/>
                  <a:gd name="T6" fmla="*/ 6 w 82"/>
                  <a:gd name="T7" fmla="*/ 119 h 119"/>
                  <a:gd name="T8" fmla="*/ 82 w 82"/>
                  <a:gd name="T9" fmla="*/ 59 h 119"/>
                  <a:gd name="T10" fmla="*/ 5 w 82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119">
                    <a:moveTo>
                      <a:pt x="5" y="0"/>
                    </a:moveTo>
                    <a:cubicBezTo>
                      <a:pt x="2" y="3"/>
                      <a:pt x="0" y="8"/>
                      <a:pt x="0" y="13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10"/>
                      <a:pt x="2" y="115"/>
                      <a:pt x="6" y="119"/>
                    </a:cubicBezTo>
                    <a:cubicBezTo>
                      <a:pt x="82" y="59"/>
                      <a:pt x="82" y="59"/>
                      <a:pt x="82" y="59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88"/>
              <p:cNvSpPr>
                <a:spLocks/>
              </p:cNvSpPr>
              <p:nvPr/>
            </p:nvSpPr>
            <p:spPr bwMode="auto">
              <a:xfrm>
                <a:off x="7114" y="1132"/>
                <a:ext cx="246" cy="142"/>
              </a:xfrm>
              <a:custGeom>
                <a:avLst/>
                <a:gdLst>
                  <a:gd name="T0" fmla="*/ 104 w 104"/>
                  <a:gd name="T1" fmla="*/ 10 h 60"/>
                  <a:gd name="T2" fmla="*/ 92 w 104"/>
                  <a:gd name="T3" fmla="*/ 0 h 60"/>
                  <a:gd name="T4" fmla="*/ 86 w 104"/>
                  <a:gd name="T5" fmla="*/ 5 h 60"/>
                  <a:gd name="T6" fmla="*/ 84 w 104"/>
                  <a:gd name="T7" fmla="*/ 6 h 60"/>
                  <a:gd name="T8" fmla="*/ 81 w 104"/>
                  <a:gd name="T9" fmla="*/ 5 h 60"/>
                  <a:gd name="T10" fmla="*/ 75 w 104"/>
                  <a:gd name="T11" fmla="*/ 0 h 60"/>
                  <a:gd name="T12" fmla="*/ 0 w 104"/>
                  <a:gd name="T13" fmla="*/ 59 h 60"/>
                  <a:gd name="T14" fmla="*/ 7 w 104"/>
                  <a:gd name="T15" fmla="*/ 60 h 60"/>
                  <a:gd name="T16" fmla="*/ 70 w 104"/>
                  <a:gd name="T17" fmla="*/ 60 h 60"/>
                  <a:gd name="T18" fmla="*/ 70 w 104"/>
                  <a:gd name="T19" fmla="*/ 57 h 60"/>
                  <a:gd name="T20" fmla="*/ 104 w 104"/>
                  <a:gd name="T21" fmla="*/ 1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4" h="60">
                    <a:moveTo>
                      <a:pt x="104" y="1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5" y="6"/>
                      <a:pt x="84" y="6"/>
                      <a:pt x="84" y="6"/>
                    </a:cubicBezTo>
                    <a:cubicBezTo>
                      <a:pt x="83" y="6"/>
                      <a:pt x="82" y="6"/>
                      <a:pt x="81" y="5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60"/>
                      <a:pt x="4" y="60"/>
                      <a:pt x="7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59"/>
                      <a:pt x="70" y="58"/>
                      <a:pt x="70" y="57"/>
                    </a:cubicBezTo>
                    <a:cubicBezTo>
                      <a:pt x="70" y="35"/>
                      <a:pt x="84" y="16"/>
                      <a:pt x="104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89"/>
              <p:cNvSpPr>
                <a:spLocks/>
              </p:cNvSpPr>
              <p:nvPr/>
            </p:nvSpPr>
            <p:spPr bwMode="auto">
              <a:xfrm>
                <a:off x="7348" y="983"/>
                <a:ext cx="194" cy="277"/>
              </a:xfrm>
              <a:custGeom>
                <a:avLst/>
                <a:gdLst>
                  <a:gd name="T0" fmla="*/ 77 w 82"/>
                  <a:gd name="T1" fmla="*/ 0 h 117"/>
                  <a:gd name="T2" fmla="*/ 0 w 82"/>
                  <a:gd name="T3" fmla="*/ 58 h 117"/>
                  <a:gd name="T4" fmla="*/ 15 w 82"/>
                  <a:gd name="T5" fmla="*/ 71 h 117"/>
                  <a:gd name="T6" fmla="*/ 20 w 82"/>
                  <a:gd name="T7" fmla="*/ 70 h 117"/>
                  <a:gd name="T8" fmla="*/ 69 w 82"/>
                  <a:gd name="T9" fmla="*/ 112 h 117"/>
                  <a:gd name="T10" fmla="*/ 76 w 82"/>
                  <a:gd name="T11" fmla="*/ 117 h 117"/>
                  <a:gd name="T12" fmla="*/ 82 w 82"/>
                  <a:gd name="T13" fmla="*/ 103 h 117"/>
                  <a:gd name="T14" fmla="*/ 82 w 82"/>
                  <a:gd name="T15" fmla="*/ 12 h 117"/>
                  <a:gd name="T16" fmla="*/ 77 w 82"/>
                  <a:gd name="T1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117">
                    <a:moveTo>
                      <a:pt x="77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7" y="71"/>
                      <a:pt x="19" y="70"/>
                      <a:pt x="20" y="70"/>
                    </a:cubicBezTo>
                    <a:cubicBezTo>
                      <a:pt x="45" y="70"/>
                      <a:pt x="65" y="89"/>
                      <a:pt x="69" y="112"/>
                    </a:cubicBezTo>
                    <a:cubicBezTo>
                      <a:pt x="76" y="117"/>
                      <a:pt x="76" y="117"/>
                      <a:pt x="76" y="117"/>
                    </a:cubicBezTo>
                    <a:cubicBezTo>
                      <a:pt x="79" y="114"/>
                      <a:pt x="82" y="109"/>
                      <a:pt x="82" y="103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8"/>
                      <a:pt x="80" y="3"/>
                      <a:pt x="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90"/>
              <p:cNvSpPr>
                <a:spLocks noEditPoints="1"/>
              </p:cNvSpPr>
              <p:nvPr/>
            </p:nvSpPr>
            <p:spPr bwMode="auto">
              <a:xfrm>
                <a:off x="8280" y="1158"/>
                <a:ext cx="215" cy="215"/>
              </a:xfrm>
              <a:custGeom>
                <a:avLst/>
                <a:gdLst>
                  <a:gd name="T0" fmla="*/ 46 w 91"/>
                  <a:gd name="T1" fmla="*/ 0 h 91"/>
                  <a:gd name="T2" fmla="*/ 0 w 91"/>
                  <a:gd name="T3" fmla="*/ 46 h 91"/>
                  <a:gd name="T4" fmla="*/ 46 w 91"/>
                  <a:gd name="T5" fmla="*/ 91 h 91"/>
                  <a:gd name="T6" fmla="*/ 91 w 91"/>
                  <a:gd name="T7" fmla="*/ 46 h 91"/>
                  <a:gd name="T8" fmla="*/ 46 w 91"/>
                  <a:gd name="T9" fmla="*/ 0 h 91"/>
                  <a:gd name="T10" fmla="*/ 63 w 91"/>
                  <a:gd name="T11" fmla="*/ 50 h 91"/>
                  <a:gd name="T12" fmla="*/ 50 w 91"/>
                  <a:gd name="T13" fmla="*/ 50 h 91"/>
                  <a:gd name="T14" fmla="*/ 50 w 91"/>
                  <a:gd name="T15" fmla="*/ 63 h 91"/>
                  <a:gd name="T16" fmla="*/ 46 w 91"/>
                  <a:gd name="T17" fmla="*/ 67 h 91"/>
                  <a:gd name="T18" fmla="*/ 42 w 91"/>
                  <a:gd name="T19" fmla="*/ 63 h 91"/>
                  <a:gd name="T20" fmla="*/ 42 w 91"/>
                  <a:gd name="T21" fmla="*/ 50 h 91"/>
                  <a:gd name="T22" fmla="*/ 28 w 91"/>
                  <a:gd name="T23" fmla="*/ 50 h 91"/>
                  <a:gd name="T24" fmla="*/ 24 w 91"/>
                  <a:gd name="T25" fmla="*/ 46 h 91"/>
                  <a:gd name="T26" fmla="*/ 28 w 91"/>
                  <a:gd name="T27" fmla="*/ 42 h 91"/>
                  <a:gd name="T28" fmla="*/ 42 w 91"/>
                  <a:gd name="T29" fmla="*/ 42 h 91"/>
                  <a:gd name="T30" fmla="*/ 42 w 91"/>
                  <a:gd name="T31" fmla="*/ 28 h 91"/>
                  <a:gd name="T32" fmla="*/ 46 w 91"/>
                  <a:gd name="T33" fmla="*/ 24 h 91"/>
                  <a:gd name="T34" fmla="*/ 50 w 91"/>
                  <a:gd name="T35" fmla="*/ 28 h 91"/>
                  <a:gd name="T36" fmla="*/ 50 w 91"/>
                  <a:gd name="T37" fmla="*/ 42 h 91"/>
                  <a:gd name="T38" fmla="*/ 63 w 91"/>
                  <a:gd name="T39" fmla="*/ 42 h 91"/>
                  <a:gd name="T40" fmla="*/ 67 w 91"/>
                  <a:gd name="T41" fmla="*/ 46 h 91"/>
                  <a:gd name="T42" fmla="*/ 63 w 91"/>
                  <a:gd name="T43" fmla="*/ 5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1" h="91">
                    <a:moveTo>
                      <a:pt x="46" y="0"/>
                    </a:moveTo>
                    <a:cubicBezTo>
                      <a:pt x="21" y="0"/>
                      <a:pt x="0" y="21"/>
                      <a:pt x="0" y="46"/>
                    </a:cubicBezTo>
                    <a:cubicBezTo>
                      <a:pt x="0" y="71"/>
                      <a:pt x="21" y="91"/>
                      <a:pt x="46" y="91"/>
                    </a:cubicBezTo>
                    <a:cubicBezTo>
                      <a:pt x="71" y="91"/>
                      <a:pt x="91" y="71"/>
                      <a:pt x="91" y="46"/>
                    </a:cubicBezTo>
                    <a:cubicBezTo>
                      <a:pt x="91" y="21"/>
                      <a:pt x="71" y="0"/>
                      <a:pt x="46" y="0"/>
                    </a:cubicBezTo>
                    <a:close/>
                    <a:moveTo>
                      <a:pt x="63" y="50"/>
                    </a:move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5"/>
                      <a:pt x="48" y="67"/>
                      <a:pt x="46" y="67"/>
                    </a:cubicBezTo>
                    <a:cubicBezTo>
                      <a:pt x="44" y="67"/>
                      <a:pt x="42" y="65"/>
                      <a:pt x="42" y="63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6" y="50"/>
                      <a:pt x="24" y="48"/>
                      <a:pt x="24" y="46"/>
                    </a:cubicBezTo>
                    <a:cubicBezTo>
                      <a:pt x="24" y="44"/>
                      <a:pt x="26" y="42"/>
                      <a:pt x="28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6"/>
                      <a:pt x="44" y="24"/>
                      <a:pt x="46" y="24"/>
                    </a:cubicBezTo>
                    <a:cubicBezTo>
                      <a:pt x="48" y="24"/>
                      <a:pt x="50" y="26"/>
                      <a:pt x="50" y="28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63" y="42"/>
                      <a:pt x="63" y="42"/>
                      <a:pt x="63" y="42"/>
                    </a:cubicBezTo>
                    <a:cubicBezTo>
                      <a:pt x="65" y="42"/>
                      <a:pt x="67" y="44"/>
                      <a:pt x="67" y="46"/>
                    </a:cubicBezTo>
                    <a:cubicBezTo>
                      <a:pt x="67" y="48"/>
                      <a:pt x="65" y="50"/>
                      <a:pt x="63" y="5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91"/>
              <p:cNvSpPr>
                <a:spLocks/>
              </p:cNvSpPr>
              <p:nvPr/>
            </p:nvSpPr>
            <p:spPr bwMode="auto">
              <a:xfrm>
                <a:off x="8102" y="964"/>
                <a:ext cx="405" cy="161"/>
              </a:xfrm>
              <a:custGeom>
                <a:avLst/>
                <a:gdLst>
                  <a:gd name="T0" fmla="*/ 171 w 171"/>
                  <a:gd name="T1" fmla="*/ 3 h 68"/>
                  <a:gd name="T2" fmla="*/ 162 w 171"/>
                  <a:gd name="T3" fmla="*/ 0 h 68"/>
                  <a:gd name="T4" fmla="*/ 8 w 171"/>
                  <a:gd name="T5" fmla="*/ 0 h 68"/>
                  <a:gd name="T6" fmla="*/ 0 w 171"/>
                  <a:gd name="T7" fmla="*/ 2 h 68"/>
                  <a:gd name="T8" fmla="*/ 85 w 171"/>
                  <a:gd name="T9" fmla="*/ 68 h 68"/>
                  <a:gd name="T10" fmla="*/ 171 w 171"/>
                  <a:gd name="T11" fmla="*/ 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1" h="68">
                    <a:moveTo>
                      <a:pt x="171" y="3"/>
                    </a:moveTo>
                    <a:cubicBezTo>
                      <a:pt x="168" y="1"/>
                      <a:pt x="165" y="0"/>
                      <a:pt x="16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0" y="2"/>
                    </a:cubicBezTo>
                    <a:cubicBezTo>
                      <a:pt x="85" y="68"/>
                      <a:pt x="85" y="68"/>
                      <a:pt x="85" y="68"/>
                    </a:cubicBezTo>
                    <a:lnTo>
                      <a:pt x="17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92"/>
              <p:cNvSpPr>
                <a:spLocks/>
              </p:cNvSpPr>
              <p:nvPr/>
            </p:nvSpPr>
            <p:spPr bwMode="auto">
              <a:xfrm>
                <a:off x="8074" y="981"/>
                <a:ext cx="194" cy="281"/>
              </a:xfrm>
              <a:custGeom>
                <a:avLst/>
                <a:gdLst>
                  <a:gd name="T0" fmla="*/ 5 w 82"/>
                  <a:gd name="T1" fmla="*/ 0 h 119"/>
                  <a:gd name="T2" fmla="*/ 0 w 82"/>
                  <a:gd name="T3" fmla="*/ 13 h 119"/>
                  <a:gd name="T4" fmla="*/ 0 w 82"/>
                  <a:gd name="T5" fmla="*/ 104 h 119"/>
                  <a:gd name="T6" fmla="*/ 6 w 82"/>
                  <a:gd name="T7" fmla="*/ 119 h 119"/>
                  <a:gd name="T8" fmla="*/ 82 w 82"/>
                  <a:gd name="T9" fmla="*/ 59 h 119"/>
                  <a:gd name="T10" fmla="*/ 5 w 82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119">
                    <a:moveTo>
                      <a:pt x="5" y="0"/>
                    </a:moveTo>
                    <a:cubicBezTo>
                      <a:pt x="2" y="3"/>
                      <a:pt x="0" y="8"/>
                      <a:pt x="0" y="13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10"/>
                      <a:pt x="2" y="115"/>
                      <a:pt x="6" y="119"/>
                    </a:cubicBezTo>
                    <a:cubicBezTo>
                      <a:pt x="82" y="59"/>
                      <a:pt x="82" y="59"/>
                      <a:pt x="82" y="59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93"/>
              <p:cNvSpPr>
                <a:spLocks/>
              </p:cNvSpPr>
              <p:nvPr/>
            </p:nvSpPr>
            <p:spPr bwMode="auto">
              <a:xfrm>
                <a:off x="8107" y="1132"/>
                <a:ext cx="246" cy="142"/>
              </a:xfrm>
              <a:custGeom>
                <a:avLst/>
                <a:gdLst>
                  <a:gd name="T0" fmla="*/ 104 w 104"/>
                  <a:gd name="T1" fmla="*/ 10 h 60"/>
                  <a:gd name="T2" fmla="*/ 92 w 104"/>
                  <a:gd name="T3" fmla="*/ 0 h 60"/>
                  <a:gd name="T4" fmla="*/ 85 w 104"/>
                  <a:gd name="T5" fmla="*/ 5 h 60"/>
                  <a:gd name="T6" fmla="*/ 83 w 104"/>
                  <a:gd name="T7" fmla="*/ 6 h 60"/>
                  <a:gd name="T8" fmla="*/ 81 w 104"/>
                  <a:gd name="T9" fmla="*/ 5 h 60"/>
                  <a:gd name="T10" fmla="*/ 75 w 104"/>
                  <a:gd name="T11" fmla="*/ 0 h 60"/>
                  <a:gd name="T12" fmla="*/ 0 w 104"/>
                  <a:gd name="T13" fmla="*/ 59 h 60"/>
                  <a:gd name="T14" fmla="*/ 6 w 104"/>
                  <a:gd name="T15" fmla="*/ 60 h 60"/>
                  <a:gd name="T16" fmla="*/ 69 w 104"/>
                  <a:gd name="T17" fmla="*/ 60 h 60"/>
                  <a:gd name="T18" fmla="*/ 69 w 104"/>
                  <a:gd name="T19" fmla="*/ 57 h 60"/>
                  <a:gd name="T20" fmla="*/ 104 w 104"/>
                  <a:gd name="T21" fmla="*/ 1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4" h="60">
                    <a:moveTo>
                      <a:pt x="104" y="1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6"/>
                      <a:pt x="84" y="6"/>
                      <a:pt x="83" y="6"/>
                    </a:cubicBezTo>
                    <a:cubicBezTo>
                      <a:pt x="82" y="6"/>
                      <a:pt x="81" y="6"/>
                      <a:pt x="81" y="5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60"/>
                      <a:pt x="4" y="60"/>
                      <a:pt x="6" y="60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69" y="59"/>
                      <a:pt x="69" y="58"/>
                      <a:pt x="69" y="57"/>
                    </a:cubicBezTo>
                    <a:cubicBezTo>
                      <a:pt x="69" y="35"/>
                      <a:pt x="84" y="16"/>
                      <a:pt x="104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94"/>
              <p:cNvSpPr>
                <a:spLocks/>
              </p:cNvSpPr>
              <p:nvPr/>
            </p:nvSpPr>
            <p:spPr bwMode="auto">
              <a:xfrm>
                <a:off x="8339" y="983"/>
                <a:ext cx="194" cy="277"/>
              </a:xfrm>
              <a:custGeom>
                <a:avLst/>
                <a:gdLst>
                  <a:gd name="T0" fmla="*/ 77 w 82"/>
                  <a:gd name="T1" fmla="*/ 0 h 117"/>
                  <a:gd name="T2" fmla="*/ 0 w 82"/>
                  <a:gd name="T3" fmla="*/ 58 h 117"/>
                  <a:gd name="T4" fmla="*/ 16 w 82"/>
                  <a:gd name="T5" fmla="*/ 71 h 117"/>
                  <a:gd name="T6" fmla="*/ 21 w 82"/>
                  <a:gd name="T7" fmla="*/ 70 h 117"/>
                  <a:gd name="T8" fmla="*/ 70 w 82"/>
                  <a:gd name="T9" fmla="*/ 112 h 117"/>
                  <a:gd name="T10" fmla="*/ 76 w 82"/>
                  <a:gd name="T11" fmla="*/ 117 h 117"/>
                  <a:gd name="T12" fmla="*/ 82 w 82"/>
                  <a:gd name="T13" fmla="*/ 103 h 117"/>
                  <a:gd name="T14" fmla="*/ 82 w 82"/>
                  <a:gd name="T15" fmla="*/ 12 h 117"/>
                  <a:gd name="T16" fmla="*/ 77 w 82"/>
                  <a:gd name="T1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117">
                    <a:moveTo>
                      <a:pt x="77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8" y="71"/>
                      <a:pt x="19" y="70"/>
                      <a:pt x="21" y="70"/>
                    </a:cubicBezTo>
                    <a:cubicBezTo>
                      <a:pt x="45" y="70"/>
                      <a:pt x="66" y="89"/>
                      <a:pt x="70" y="112"/>
                    </a:cubicBezTo>
                    <a:cubicBezTo>
                      <a:pt x="76" y="117"/>
                      <a:pt x="76" y="117"/>
                      <a:pt x="76" y="117"/>
                    </a:cubicBezTo>
                    <a:cubicBezTo>
                      <a:pt x="80" y="114"/>
                      <a:pt x="82" y="109"/>
                      <a:pt x="82" y="103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8"/>
                      <a:pt x="80" y="3"/>
                      <a:pt x="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95"/>
              <p:cNvSpPr>
                <a:spLocks noEditPoints="1"/>
              </p:cNvSpPr>
              <p:nvPr/>
            </p:nvSpPr>
            <p:spPr bwMode="auto">
              <a:xfrm>
                <a:off x="-647" y="2154"/>
                <a:ext cx="215" cy="215"/>
              </a:xfrm>
              <a:custGeom>
                <a:avLst/>
                <a:gdLst>
                  <a:gd name="T0" fmla="*/ 46 w 91"/>
                  <a:gd name="T1" fmla="*/ 0 h 91"/>
                  <a:gd name="T2" fmla="*/ 0 w 91"/>
                  <a:gd name="T3" fmla="*/ 46 h 91"/>
                  <a:gd name="T4" fmla="*/ 46 w 91"/>
                  <a:gd name="T5" fmla="*/ 91 h 91"/>
                  <a:gd name="T6" fmla="*/ 91 w 91"/>
                  <a:gd name="T7" fmla="*/ 46 h 91"/>
                  <a:gd name="T8" fmla="*/ 46 w 91"/>
                  <a:gd name="T9" fmla="*/ 0 h 91"/>
                  <a:gd name="T10" fmla="*/ 74 w 91"/>
                  <a:gd name="T11" fmla="*/ 37 h 91"/>
                  <a:gd name="T12" fmla="*/ 39 w 91"/>
                  <a:gd name="T13" fmla="*/ 67 h 91"/>
                  <a:gd name="T14" fmla="*/ 36 w 91"/>
                  <a:gd name="T15" fmla="*/ 68 h 91"/>
                  <a:gd name="T16" fmla="*/ 36 w 91"/>
                  <a:gd name="T17" fmla="*/ 68 h 91"/>
                  <a:gd name="T18" fmla="*/ 33 w 91"/>
                  <a:gd name="T19" fmla="*/ 67 h 91"/>
                  <a:gd name="T20" fmla="*/ 17 w 91"/>
                  <a:gd name="T21" fmla="*/ 46 h 91"/>
                  <a:gd name="T22" fmla="*/ 17 w 91"/>
                  <a:gd name="T23" fmla="*/ 41 h 91"/>
                  <a:gd name="T24" fmla="*/ 23 w 91"/>
                  <a:gd name="T25" fmla="*/ 41 h 91"/>
                  <a:gd name="T26" fmla="*/ 37 w 91"/>
                  <a:gd name="T27" fmla="*/ 59 h 91"/>
                  <a:gd name="T28" fmla="*/ 69 w 91"/>
                  <a:gd name="T29" fmla="*/ 31 h 91"/>
                  <a:gd name="T30" fmla="*/ 74 w 91"/>
                  <a:gd name="T31" fmla="*/ 31 h 91"/>
                  <a:gd name="T32" fmla="*/ 74 w 91"/>
                  <a:gd name="T33" fmla="*/ 3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1">
                    <a:moveTo>
                      <a:pt x="46" y="0"/>
                    </a:moveTo>
                    <a:cubicBezTo>
                      <a:pt x="20" y="0"/>
                      <a:pt x="0" y="21"/>
                      <a:pt x="0" y="46"/>
                    </a:cubicBezTo>
                    <a:cubicBezTo>
                      <a:pt x="0" y="71"/>
                      <a:pt x="20" y="91"/>
                      <a:pt x="46" y="91"/>
                    </a:cubicBezTo>
                    <a:cubicBezTo>
                      <a:pt x="71" y="91"/>
                      <a:pt x="91" y="71"/>
                      <a:pt x="91" y="46"/>
                    </a:cubicBezTo>
                    <a:cubicBezTo>
                      <a:pt x="91" y="21"/>
                      <a:pt x="71" y="0"/>
                      <a:pt x="46" y="0"/>
                    </a:cubicBezTo>
                    <a:close/>
                    <a:moveTo>
                      <a:pt x="74" y="37"/>
                    </a:moveTo>
                    <a:cubicBezTo>
                      <a:pt x="39" y="67"/>
                      <a:pt x="39" y="67"/>
                      <a:pt x="39" y="67"/>
                    </a:cubicBezTo>
                    <a:cubicBezTo>
                      <a:pt x="38" y="68"/>
                      <a:pt x="37" y="68"/>
                      <a:pt x="36" y="68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5" y="68"/>
                      <a:pt x="34" y="68"/>
                      <a:pt x="33" y="67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6" y="42"/>
                      <a:pt x="17" y="41"/>
                    </a:cubicBezTo>
                    <a:cubicBezTo>
                      <a:pt x="19" y="39"/>
                      <a:pt x="22" y="39"/>
                      <a:pt x="23" y="41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70" y="29"/>
                      <a:pt x="73" y="29"/>
                      <a:pt x="74" y="31"/>
                    </a:cubicBezTo>
                    <a:cubicBezTo>
                      <a:pt x="76" y="33"/>
                      <a:pt x="76" y="35"/>
                      <a:pt x="74" y="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96"/>
              <p:cNvSpPr>
                <a:spLocks/>
              </p:cNvSpPr>
              <p:nvPr/>
            </p:nvSpPr>
            <p:spPr bwMode="auto">
              <a:xfrm>
                <a:off x="-824" y="1960"/>
                <a:ext cx="404" cy="161"/>
              </a:xfrm>
              <a:custGeom>
                <a:avLst/>
                <a:gdLst>
                  <a:gd name="T0" fmla="*/ 171 w 171"/>
                  <a:gd name="T1" fmla="*/ 2 h 68"/>
                  <a:gd name="T2" fmla="*/ 162 w 171"/>
                  <a:gd name="T3" fmla="*/ 0 h 68"/>
                  <a:gd name="T4" fmla="*/ 8 w 171"/>
                  <a:gd name="T5" fmla="*/ 0 h 68"/>
                  <a:gd name="T6" fmla="*/ 0 w 171"/>
                  <a:gd name="T7" fmla="*/ 2 h 68"/>
                  <a:gd name="T8" fmla="*/ 85 w 171"/>
                  <a:gd name="T9" fmla="*/ 68 h 68"/>
                  <a:gd name="T10" fmla="*/ 171 w 171"/>
                  <a:gd name="T1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1" h="68">
                    <a:moveTo>
                      <a:pt x="171" y="2"/>
                    </a:moveTo>
                    <a:cubicBezTo>
                      <a:pt x="168" y="1"/>
                      <a:pt x="165" y="0"/>
                      <a:pt x="16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2" y="1"/>
                      <a:pt x="0" y="2"/>
                    </a:cubicBezTo>
                    <a:cubicBezTo>
                      <a:pt x="85" y="68"/>
                      <a:pt x="85" y="68"/>
                      <a:pt x="85" y="68"/>
                    </a:cubicBezTo>
                    <a:lnTo>
                      <a:pt x="17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97"/>
              <p:cNvSpPr>
                <a:spLocks/>
              </p:cNvSpPr>
              <p:nvPr/>
            </p:nvSpPr>
            <p:spPr bwMode="auto">
              <a:xfrm>
                <a:off x="-853" y="1977"/>
                <a:ext cx="194" cy="281"/>
              </a:xfrm>
              <a:custGeom>
                <a:avLst/>
                <a:gdLst>
                  <a:gd name="T0" fmla="*/ 5 w 82"/>
                  <a:gd name="T1" fmla="*/ 0 h 119"/>
                  <a:gd name="T2" fmla="*/ 0 w 82"/>
                  <a:gd name="T3" fmla="*/ 13 h 119"/>
                  <a:gd name="T4" fmla="*/ 0 w 82"/>
                  <a:gd name="T5" fmla="*/ 104 h 119"/>
                  <a:gd name="T6" fmla="*/ 6 w 82"/>
                  <a:gd name="T7" fmla="*/ 119 h 119"/>
                  <a:gd name="T8" fmla="*/ 82 w 82"/>
                  <a:gd name="T9" fmla="*/ 59 h 119"/>
                  <a:gd name="T10" fmla="*/ 5 w 82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119">
                    <a:moveTo>
                      <a:pt x="5" y="0"/>
                    </a:moveTo>
                    <a:cubicBezTo>
                      <a:pt x="2" y="3"/>
                      <a:pt x="0" y="8"/>
                      <a:pt x="0" y="13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10"/>
                      <a:pt x="2" y="115"/>
                      <a:pt x="6" y="119"/>
                    </a:cubicBezTo>
                    <a:cubicBezTo>
                      <a:pt x="82" y="59"/>
                      <a:pt x="82" y="59"/>
                      <a:pt x="82" y="59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98"/>
              <p:cNvSpPr>
                <a:spLocks/>
              </p:cNvSpPr>
              <p:nvPr/>
            </p:nvSpPr>
            <p:spPr bwMode="auto">
              <a:xfrm>
                <a:off x="-822" y="2128"/>
                <a:ext cx="246" cy="142"/>
              </a:xfrm>
              <a:custGeom>
                <a:avLst/>
                <a:gdLst>
                  <a:gd name="T0" fmla="*/ 104 w 104"/>
                  <a:gd name="T1" fmla="*/ 10 h 60"/>
                  <a:gd name="T2" fmla="*/ 92 w 104"/>
                  <a:gd name="T3" fmla="*/ 0 h 60"/>
                  <a:gd name="T4" fmla="*/ 86 w 104"/>
                  <a:gd name="T5" fmla="*/ 5 h 60"/>
                  <a:gd name="T6" fmla="*/ 84 w 104"/>
                  <a:gd name="T7" fmla="*/ 6 h 60"/>
                  <a:gd name="T8" fmla="*/ 81 w 104"/>
                  <a:gd name="T9" fmla="*/ 5 h 60"/>
                  <a:gd name="T10" fmla="*/ 76 w 104"/>
                  <a:gd name="T11" fmla="*/ 0 h 60"/>
                  <a:gd name="T12" fmla="*/ 0 w 104"/>
                  <a:gd name="T13" fmla="*/ 59 h 60"/>
                  <a:gd name="T14" fmla="*/ 7 w 104"/>
                  <a:gd name="T15" fmla="*/ 60 h 60"/>
                  <a:gd name="T16" fmla="*/ 70 w 104"/>
                  <a:gd name="T17" fmla="*/ 60 h 60"/>
                  <a:gd name="T18" fmla="*/ 70 w 104"/>
                  <a:gd name="T19" fmla="*/ 57 h 60"/>
                  <a:gd name="T20" fmla="*/ 104 w 104"/>
                  <a:gd name="T21" fmla="*/ 1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4" h="60">
                    <a:moveTo>
                      <a:pt x="104" y="1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6"/>
                      <a:pt x="85" y="6"/>
                      <a:pt x="84" y="6"/>
                    </a:cubicBezTo>
                    <a:cubicBezTo>
                      <a:pt x="83" y="6"/>
                      <a:pt x="82" y="5"/>
                      <a:pt x="81" y="5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60"/>
                      <a:pt x="5" y="60"/>
                      <a:pt x="7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59"/>
                      <a:pt x="70" y="58"/>
                      <a:pt x="70" y="57"/>
                    </a:cubicBezTo>
                    <a:cubicBezTo>
                      <a:pt x="70" y="35"/>
                      <a:pt x="85" y="16"/>
                      <a:pt x="104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99"/>
              <p:cNvSpPr>
                <a:spLocks/>
              </p:cNvSpPr>
              <p:nvPr/>
            </p:nvSpPr>
            <p:spPr bwMode="auto">
              <a:xfrm>
                <a:off x="-588" y="1979"/>
                <a:ext cx="194" cy="277"/>
              </a:xfrm>
              <a:custGeom>
                <a:avLst/>
                <a:gdLst>
                  <a:gd name="T0" fmla="*/ 77 w 82"/>
                  <a:gd name="T1" fmla="*/ 0 h 117"/>
                  <a:gd name="T2" fmla="*/ 0 w 82"/>
                  <a:gd name="T3" fmla="*/ 58 h 117"/>
                  <a:gd name="T4" fmla="*/ 16 w 82"/>
                  <a:gd name="T5" fmla="*/ 71 h 117"/>
                  <a:gd name="T6" fmla="*/ 21 w 82"/>
                  <a:gd name="T7" fmla="*/ 70 h 117"/>
                  <a:gd name="T8" fmla="*/ 70 w 82"/>
                  <a:gd name="T9" fmla="*/ 112 h 117"/>
                  <a:gd name="T10" fmla="*/ 76 w 82"/>
                  <a:gd name="T11" fmla="*/ 117 h 117"/>
                  <a:gd name="T12" fmla="*/ 82 w 82"/>
                  <a:gd name="T13" fmla="*/ 103 h 117"/>
                  <a:gd name="T14" fmla="*/ 82 w 82"/>
                  <a:gd name="T15" fmla="*/ 12 h 117"/>
                  <a:gd name="T16" fmla="*/ 77 w 82"/>
                  <a:gd name="T1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117">
                    <a:moveTo>
                      <a:pt x="77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7" y="70"/>
                      <a:pt x="19" y="70"/>
                      <a:pt x="21" y="70"/>
                    </a:cubicBezTo>
                    <a:cubicBezTo>
                      <a:pt x="45" y="70"/>
                      <a:pt x="66" y="89"/>
                      <a:pt x="70" y="112"/>
                    </a:cubicBezTo>
                    <a:cubicBezTo>
                      <a:pt x="76" y="117"/>
                      <a:pt x="76" y="117"/>
                      <a:pt x="76" y="117"/>
                    </a:cubicBezTo>
                    <a:cubicBezTo>
                      <a:pt x="80" y="114"/>
                      <a:pt x="82" y="109"/>
                      <a:pt x="82" y="103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7"/>
                      <a:pt x="80" y="3"/>
                      <a:pt x="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200"/>
              <p:cNvSpPr>
                <a:spLocks/>
              </p:cNvSpPr>
              <p:nvPr/>
            </p:nvSpPr>
            <p:spPr bwMode="auto">
              <a:xfrm>
                <a:off x="169" y="1960"/>
                <a:ext cx="401" cy="161"/>
              </a:xfrm>
              <a:custGeom>
                <a:avLst/>
                <a:gdLst>
                  <a:gd name="T0" fmla="*/ 170 w 170"/>
                  <a:gd name="T1" fmla="*/ 2 h 68"/>
                  <a:gd name="T2" fmla="*/ 162 w 170"/>
                  <a:gd name="T3" fmla="*/ 0 h 68"/>
                  <a:gd name="T4" fmla="*/ 8 w 170"/>
                  <a:gd name="T5" fmla="*/ 0 h 68"/>
                  <a:gd name="T6" fmla="*/ 0 w 170"/>
                  <a:gd name="T7" fmla="*/ 2 h 68"/>
                  <a:gd name="T8" fmla="*/ 85 w 170"/>
                  <a:gd name="T9" fmla="*/ 68 h 68"/>
                  <a:gd name="T10" fmla="*/ 170 w 170"/>
                  <a:gd name="T1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68">
                    <a:moveTo>
                      <a:pt x="170" y="2"/>
                    </a:moveTo>
                    <a:cubicBezTo>
                      <a:pt x="168" y="1"/>
                      <a:pt x="165" y="0"/>
                      <a:pt x="16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2" y="1"/>
                      <a:pt x="0" y="2"/>
                    </a:cubicBezTo>
                    <a:cubicBezTo>
                      <a:pt x="85" y="68"/>
                      <a:pt x="85" y="68"/>
                      <a:pt x="85" y="68"/>
                    </a:cubicBezTo>
                    <a:lnTo>
                      <a:pt x="17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201"/>
              <p:cNvSpPr>
                <a:spLocks/>
              </p:cNvSpPr>
              <p:nvPr/>
            </p:nvSpPr>
            <p:spPr bwMode="auto">
              <a:xfrm>
                <a:off x="140" y="1977"/>
                <a:ext cx="194" cy="281"/>
              </a:xfrm>
              <a:custGeom>
                <a:avLst/>
                <a:gdLst>
                  <a:gd name="T0" fmla="*/ 5 w 82"/>
                  <a:gd name="T1" fmla="*/ 0 h 119"/>
                  <a:gd name="T2" fmla="*/ 0 w 82"/>
                  <a:gd name="T3" fmla="*/ 13 h 119"/>
                  <a:gd name="T4" fmla="*/ 0 w 82"/>
                  <a:gd name="T5" fmla="*/ 104 h 119"/>
                  <a:gd name="T6" fmla="*/ 6 w 82"/>
                  <a:gd name="T7" fmla="*/ 119 h 119"/>
                  <a:gd name="T8" fmla="*/ 82 w 82"/>
                  <a:gd name="T9" fmla="*/ 59 h 119"/>
                  <a:gd name="T10" fmla="*/ 5 w 82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119">
                    <a:moveTo>
                      <a:pt x="5" y="0"/>
                    </a:moveTo>
                    <a:cubicBezTo>
                      <a:pt x="2" y="3"/>
                      <a:pt x="0" y="8"/>
                      <a:pt x="0" y="13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10"/>
                      <a:pt x="2" y="115"/>
                      <a:pt x="6" y="119"/>
                    </a:cubicBezTo>
                    <a:cubicBezTo>
                      <a:pt x="82" y="59"/>
                      <a:pt x="82" y="59"/>
                      <a:pt x="82" y="59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202"/>
              <p:cNvSpPr>
                <a:spLocks/>
              </p:cNvSpPr>
              <p:nvPr/>
            </p:nvSpPr>
            <p:spPr bwMode="auto">
              <a:xfrm>
                <a:off x="171" y="2128"/>
                <a:ext cx="246" cy="142"/>
              </a:xfrm>
              <a:custGeom>
                <a:avLst/>
                <a:gdLst>
                  <a:gd name="T0" fmla="*/ 104 w 104"/>
                  <a:gd name="T1" fmla="*/ 10 h 60"/>
                  <a:gd name="T2" fmla="*/ 92 w 104"/>
                  <a:gd name="T3" fmla="*/ 0 h 60"/>
                  <a:gd name="T4" fmla="*/ 86 w 104"/>
                  <a:gd name="T5" fmla="*/ 5 h 60"/>
                  <a:gd name="T6" fmla="*/ 84 w 104"/>
                  <a:gd name="T7" fmla="*/ 6 h 60"/>
                  <a:gd name="T8" fmla="*/ 81 w 104"/>
                  <a:gd name="T9" fmla="*/ 5 h 60"/>
                  <a:gd name="T10" fmla="*/ 75 w 104"/>
                  <a:gd name="T11" fmla="*/ 0 h 60"/>
                  <a:gd name="T12" fmla="*/ 0 w 104"/>
                  <a:gd name="T13" fmla="*/ 59 h 60"/>
                  <a:gd name="T14" fmla="*/ 7 w 104"/>
                  <a:gd name="T15" fmla="*/ 60 h 60"/>
                  <a:gd name="T16" fmla="*/ 70 w 104"/>
                  <a:gd name="T17" fmla="*/ 60 h 60"/>
                  <a:gd name="T18" fmla="*/ 70 w 104"/>
                  <a:gd name="T19" fmla="*/ 57 h 60"/>
                  <a:gd name="T20" fmla="*/ 104 w 104"/>
                  <a:gd name="T21" fmla="*/ 1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4" h="60">
                    <a:moveTo>
                      <a:pt x="104" y="1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5" y="6"/>
                      <a:pt x="84" y="6"/>
                      <a:pt x="84" y="6"/>
                    </a:cubicBezTo>
                    <a:cubicBezTo>
                      <a:pt x="83" y="6"/>
                      <a:pt x="82" y="5"/>
                      <a:pt x="81" y="5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60"/>
                      <a:pt x="4" y="60"/>
                      <a:pt x="7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59"/>
                      <a:pt x="70" y="58"/>
                      <a:pt x="70" y="57"/>
                    </a:cubicBezTo>
                    <a:cubicBezTo>
                      <a:pt x="70" y="35"/>
                      <a:pt x="84" y="16"/>
                      <a:pt x="104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203"/>
              <p:cNvSpPr>
                <a:spLocks/>
              </p:cNvSpPr>
              <p:nvPr/>
            </p:nvSpPr>
            <p:spPr bwMode="auto">
              <a:xfrm>
                <a:off x="405" y="1979"/>
                <a:ext cx="194" cy="277"/>
              </a:xfrm>
              <a:custGeom>
                <a:avLst/>
                <a:gdLst>
                  <a:gd name="T0" fmla="*/ 77 w 82"/>
                  <a:gd name="T1" fmla="*/ 0 h 117"/>
                  <a:gd name="T2" fmla="*/ 0 w 82"/>
                  <a:gd name="T3" fmla="*/ 58 h 117"/>
                  <a:gd name="T4" fmla="*/ 15 w 82"/>
                  <a:gd name="T5" fmla="*/ 71 h 117"/>
                  <a:gd name="T6" fmla="*/ 20 w 82"/>
                  <a:gd name="T7" fmla="*/ 70 h 117"/>
                  <a:gd name="T8" fmla="*/ 69 w 82"/>
                  <a:gd name="T9" fmla="*/ 112 h 117"/>
                  <a:gd name="T10" fmla="*/ 76 w 82"/>
                  <a:gd name="T11" fmla="*/ 117 h 117"/>
                  <a:gd name="T12" fmla="*/ 82 w 82"/>
                  <a:gd name="T13" fmla="*/ 103 h 117"/>
                  <a:gd name="T14" fmla="*/ 82 w 82"/>
                  <a:gd name="T15" fmla="*/ 12 h 117"/>
                  <a:gd name="T16" fmla="*/ 77 w 82"/>
                  <a:gd name="T1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117">
                    <a:moveTo>
                      <a:pt x="77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7" y="70"/>
                      <a:pt x="19" y="70"/>
                      <a:pt x="20" y="70"/>
                    </a:cubicBezTo>
                    <a:cubicBezTo>
                      <a:pt x="45" y="70"/>
                      <a:pt x="65" y="89"/>
                      <a:pt x="69" y="112"/>
                    </a:cubicBezTo>
                    <a:cubicBezTo>
                      <a:pt x="76" y="117"/>
                      <a:pt x="76" y="117"/>
                      <a:pt x="76" y="117"/>
                    </a:cubicBezTo>
                    <a:cubicBezTo>
                      <a:pt x="79" y="114"/>
                      <a:pt x="82" y="109"/>
                      <a:pt x="82" y="103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7"/>
                      <a:pt x="80" y="3"/>
                      <a:pt x="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204"/>
              <p:cNvSpPr>
                <a:spLocks noEditPoints="1"/>
              </p:cNvSpPr>
              <p:nvPr/>
            </p:nvSpPr>
            <p:spPr bwMode="auto">
              <a:xfrm>
                <a:off x="346" y="2154"/>
                <a:ext cx="215" cy="215"/>
              </a:xfrm>
              <a:custGeom>
                <a:avLst/>
                <a:gdLst>
                  <a:gd name="T0" fmla="*/ 45 w 91"/>
                  <a:gd name="T1" fmla="*/ 0 h 91"/>
                  <a:gd name="T2" fmla="*/ 0 w 91"/>
                  <a:gd name="T3" fmla="*/ 46 h 91"/>
                  <a:gd name="T4" fmla="*/ 45 w 91"/>
                  <a:gd name="T5" fmla="*/ 91 h 91"/>
                  <a:gd name="T6" fmla="*/ 91 w 91"/>
                  <a:gd name="T7" fmla="*/ 46 h 91"/>
                  <a:gd name="T8" fmla="*/ 45 w 91"/>
                  <a:gd name="T9" fmla="*/ 0 h 91"/>
                  <a:gd name="T10" fmla="*/ 48 w 91"/>
                  <a:gd name="T11" fmla="*/ 68 h 91"/>
                  <a:gd name="T12" fmla="*/ 44 w 91"/>
                  <a:gd name="T13" fmla="*/ 72 h 91"/>
                  <a:gd name="T14" fmla="*/ 40 w 91"/>
                  <a:gd name="T15" fmla="*/ 68 h 91"/>
                  <a:gd name="T16" fmla="*/ 40 w 91"/>
                  <a:gd name="T17" fmla="*/ 65 h 91"/>
                  <a:gd name="T18" fmla="*/ 44 w 91"/>
                  <a:gd name="T19" fmla="*/ 61 h 91"/>
                  <a:gd name="T20" fmla="*/ 48 w 91"/>
                  <a:gd name="T21" fmla="*/ 65 h 91"/>
                  <a:gd name="T22" fmla="*/ 48 w 91"/>
                  <a:gd name="T23" fmla="*/ 68 h 91"/>
                  <a:gd name="T24" fmla="*/ 51 w 91"/>
                  <a:gd name="T25" fmla="*/ 44 h 91"/>
                  <a:gd name="T26" fmla="*/ 48 w 91"/>
                  <a:gd name="T27" fmla="*/ 53 h 91"/>
                  <a:gd name="T28" fmla="*/ 44 w 91"/>
                  <a:gd name="T29" fmla="*/ 57 h 91"/>
                  <a:gd name="T30" fmla="*/ 44 w 91"/>
                  <a:gd name="T31" fmla="*/ 57 h 91"/>
                  <a:gd name="T32" fmla="*/ 40 w 91"/>
                  <a:gd name="T33" fmla="*/ 53 h 91"/>
                  <a:gd name="T34" fmla="*/ 45 w 91"/>
                  <a:gd name="T35" fmla="*/ 39 h 91"/>
                  <a:gd name="T36" fmla="*/ 49 w 91"/>
                  <a:gd name="T37" fmla="*/ 32 h 91"/>
                  <a:gd name="T38" fmla="*/ 49 w 91"/>
                  <a:gd name="T39" fmla="*/ 31 h 91"/>
                  <a:gd name="T40" fmla="*/ 47 w 91"/>
                  <a:gd name="T41" fmla="*/ 29 h 91"/>
                  <a:gd name="T42" fmla="*/ 39 w 91"/>
                  <a:gd name="T43" fmla="*/ 29 h 91"/>
                  <a:gd name="T44" fmla="*/ 34 w 91"/>
                  <a:gd name="T45" fmla="*/ 27 h 91"/>
                  <a:gd name="T46" fmla="*/ 36 w 91"/>
                  <a:gd name="T47" fmla="*/ 22 h 91"/>
                  <a:gd name="T48" fmla="*/ 52 w 91"/>
                  <a:gd name="T49" fmla="*/ 22 h 91"/>
                  <a:gd name="T50" fmla="*/ 56 w 91"/>
                  <a:gd name="T51" fmla="*/ 30 h 91"/>
                  <a:gd name="T52" fmla="*/ 51 w 91"/>
                  <a:gd name="T53" fmla="*/ 4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1" h="91">
                    <a:moveTo>
                      <a:pt x="45" y="0"/>
                    </a:moveTo>
                    <a:cubicBezTo>
                      <a:pt x="20" y="0"/>
                      <a:pt x="0" y="21"/>
                      <a:pt x="0" y="46"/>
                    </a:cubicBezTo>
                    <a:cubicBezTo>
                      <a:pt x="0" y="71"/>
                      <a:pt x="20" y="91"/>
                      <a:pt x="45" y="91"/>
                    </a:cubicBezTo>
                    <a:cubicBezTo>
                      <a:pt x="70" y="91"/>
                      <a:pt x="91" y="71"/>
                      <a:pt x="91" y="46"/>
                    </a:cubicBezTo>
                    <a:cubicBezTo>
                      <a:pt x="91" y="21"/>
                      <a:pt x="70" y="0"/>
                      <a:pt x="45" y="0"/>
                    </a:cubicBezTo>
                    <a:close/>
                    <a:moveTo>
                      <a:pt x="48" y="68"/>
                    </a:moveTo>
                    <a:cubicBezTo>
                      <a:pt x="48" y="70"/>
                      <a:pt x="46" y="72"/>
                      <a:pt x="44" y="72"/>
                    </a:cubicBezTo>
                    <a:cubicBezTo>
                      <a:pt x="42" y="72"/>
                      <a:pt x="40" y="70"/>
                      <a:pt x="40" y="68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0" y="63"/>
                      <a:pt x="42" y="61"/>
                      <a:pt x="44" y="61"/>
                    </a:cubicBezTo>
                    <a:cubicBezTo>
                      <a:pt x="46" y="61"/>
                      <a:pt x="48" y="63"/>
                      <a:pt x="48" y="65"/>
                    </a:cubicBezTo>
                    <a:lnTo>
                      <a:pt x="48" y="68"/>
                    </a:lnTo>
                    <a:close/>
                    <a:moveTo>
                      <a:pt x="51" y="44"/>
                    </a:moveTo>
                    <a:cubicBezTo>
                      <a:pt x="48" y="48"/>
                      <a:pt x="48" y="52"/>
                      <a:pt x="48" y="53"/>
                    </a:cubicBezTo>
                    <a:cubicBezTo>
                      <a:pt x="48" y="55"/>
                      <a:pt x="47" y="57"/>
                      <a:pt x="44" y="57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2" y="57"/>
                      <a:pt x="40" y="55"/>
                      <a:pt x="40" y="53"/>
                    </a:cubicBezTo>
                    <a:cubicBezTo>
                      <a:pt x="40" y="53"/>
                      <a:pt x="40" y="45"/>
                      <a:pt x="45" y="39"/>
                    </a:cubicBezTo>
                    <a:cubicBezTo>
                      <a:pt x="48" y="35"/>
                      <a:pt x="49" y="33"/>
                      <a:pt x="49" y="32"/>
                    </a:cubicBezTo>
                    <a:cubicBezTo>
                      <a:pt x="49" y="32"/>
                      <a:pt x="49" y="31"/>
                      <a:pt x="49" y="31"/>
                    </a:cubicBezTo>
                    <a:cubicBezTo>
                      <a:pt x="48" y="29"/>
                      <a:pt x="48" y="29"/>
                      <a:pt x="47" y="29"/>
                    </a:cubicBezTo>
                    <a:cubicBezTo>
                      <a:pt x="46" y="27"/>
                      <a:pt x="41" y="28"/>
                      <a:pt x="39" y="29"/>
                    </a:cubicBezTo>
                    <a:cubicBezTo>
                      <a:pt x="37" y="30"/>
                      <a:pt x="35" y="29"/>
                      <a:pt x="34" y="27"/>
                    </a:cubicBezTo>
                    <a:cubicBezTo>
                      <a:pt x="33" y="25"/>
                      <a:pt x="34" y="23"/>
                      <a:pt x="36" y="22"/>
                    </a:cubicBezTo>
                    <a:cubicBezTo>
                      <a:pt x="37" y="21"/>
                      <a:pt x="46" y="18"/>
                      <a:pt x="52" y="22"/>
                    </a:cubicBezTo>
                    <a:cubicBezTo>
                      <a:pt x="54" y="23"/>
                      <a:pt x="56" y="25"/>
                      <a:pt x="56" y="30"/>
                    </a:cubicBezTo>
                    <a:cubicBezTo>
                      <a:pt x="57" y="32"/>
                      <a:pt x="57" y="36"/>
                      <a:pt x="51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6199" y="2067"/>
              <a:ext cx="248" cy="189"/>
            </a:xfrm>
            <a:custGeom>
              <a:avLst/>
              <a:gdLst>
                <a:gd name="T0" fmla="*/ 103 w 105"/>
                <a:gd name="T1" fmla="*/ 1 h 80"/>
                <a:gd name="T2" fmla="*/ 100 w 105"/>
                <a:gd name="T3" fmla="*/ 1 h 80"/>
                <a:gd name="T4" fmla="*/ 53 w 105"/>
                <a:gd name="T5" fmla="*/ 15 h 80"/>
                <a:gd name="T6" fmla="*/ 8 w 105"/>
                <a:gd name="T7" fmla="*/ 1 h 80"/>
                <a:gd name="T8" fmla="*/ 5 w 105"/>
                <a:gd name="T9" fmla="*/ 2 h 80"/>
                <a:gd name="T10" fmla="*/ 0 w 105"/>
                <a:gd name="T11" fmla="*/ 6 h 80"/>
                <a:gd name="T12" fmla="*/ 0 w 105"/>
                <a:gd name="T13" fmla="*/ 20 h 80"/>
                <a:gd name="T14" fmla="*/ 4 w 105"/>
                <a:gd name="T15" fmla="*/ 20 h 80"/>
                <a:gd name="T16" fmla="*/ 26 w 105"/>
                <a:gd name="T17" fmla="*/ 25 h 80"/>
                <a:gd name="T18" fmla="*/ 52 w 105"/>
                <a:gd name="T19" fmla="*/ 53 h 80"/>
                <a:gd name="T20" fmla="*/ 54 w 105"/>
                <a:gd name="T21" fmla="*/ 69 h 80"/>
                <a:gd name="T22" fmla="*/ 99 w 105"/>
                <a:gd name="T23" fmla="*/ 80 h 80"/>
                <a:gd name="T24" fmla="*/ 101 w 105"/>
                <a:gd name="T25" fmla="*/ 80 h 80"/>
                <a:gd name="T26" fmla="*/ 103 w 105"/>
                <a:gd name="T27" fmla="*/ 80 h 80"/>
                <a:gd name="T28" fmla="*/ 105 w 105"/>
                <a:gd name="T29" fmla="*/ 76 h 80"/>
                <a:gd name="T30" fmla="*/ 105 w 105"/>
                <a:gd name="T31" fmla="*/ 4 h 80"/>
                <a:gd name="T32" fmla="*/ 103 w 105"/>
                <a:gd name="T33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80">
                  <a:moveTo>
                    <a:pt x="103" y="1"/>
                  </a:moveTo>
                  <a:cubicBezTo>
                    <a:pt x="102" y="1"/>
                    <a:pt x="101" y="0"/>
                    <a:pt x="100" y="1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3" y="2"/>
                    <a:pt x="0" y="3"/>
                    <a:pt x="0" y="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20"/>
                    <a:pt x="3" y="20"/>
                    <a:pt x="4" y="20"/>
                  </a:cubicBezTo>
                  <a:cubicBezTo>
                    <a:pt x="12" y="20"/>
                    <a:pt x="19" y="22"/>
                    <a:pt x="26" y="25"/>
                  </a:cubicBezTo>
                  <a:cubicBezTo>
                    <a:pt x="38" y="31"/>
                    <a:pt x="47" y="41"/>
                    <a:pt x="52" y="53"/>
                  </a:cubicBezTo>
                  <a:cubicBezTo>
                    <a:pt x="53" y="58"/>
                    <a:pt x="54" y="64"/>
                    <a:pt x="54" y="69"/>
                  </a:cubicBezTo>
                  <a:cubicBezTo>
                    <a:pt x="68" y="69"/>
                    <a:pt x="83" y="72"/>
                    <a:pt x="99" y="80"/>
                  </a:cubicBezTo>
                  <a:cubicBezTo>
                    <a:pt x="100" y="80"/>
                    <a:pt x="100" y="80"/>
                    <a:pt x="101" y="80"/>
                  </a:cubicBezTo>
                  <a:cubicBezTo>
                    <a:pt x="102" y="80"/>
                    <a:pt x="102" y="80"/>
                    <a:pt x="103" y="80"/>
                  </a:cubicBezTo>
                  <a:cubicBezTo>
                    <a:pt x="104" y="79"/>
                    <a:pt x="105" y="78"/>
                    <a:pt x="105" y="76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3"/>
                    <a:pt x="104" y="2"/>
                    <a:pt x="10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 noEditPoints="1"/>
            </p:cNvSpPr>
            <p:nvPr/>
          </p:nvSpPr>
          <p:spPr bwMode="auto">
            <a:xfrm>
              <a:off x="6114" y="1979"/>
              <a:ext cx="421" cy="142"/>
            </a:xfrm>
            <a:custGeom>
              <a:avLst/>
              <a:gdLst>
                <a:gd name="T0" fmla="*/ 89 w 178"/>
                <a:gd name="T1" fmla="*/ 60 h 60"/>
                <a:gd name="T2" fmla="*/ 87 w 178"/>
                <a:gd name="T3" fmla="*/ 60 h 60"/>
                <a:gd name="T4" fmla="*/ 3 w 178"/>
                <a:gd name="T5" fmla="*/ 34 h 60"/>
                <a:gd name="T6" fmla="*/ 0 w 178"/>
                <a:gd name="T7" fmla="*/ 30 h 60"/>
                <a:gd name="T8" fmla="*/ 3 w 178"/>
                <a:gd name="T9" fmla="*/ 27 h 60"/>
                <a:gd name="T10" fmla="*/ 87 w 178"/>
                <a:gd name="T11" fmla="*/ 1 h 60"/>
                <a:gd name="T12" fmla="*/ 90 w 178"/>
                <a:gd name="T13" fmla="*/ 1 h 60"/>
                <a:gd name="T14" fmla="*/ 175 w 178"/>
                <a:gd name="T15" fmla="*/ 27 h 60"/>
                <a:gd name="T16" fmla="*/ 178 w 178"/>
                <a:gd name="T17" fmla="*/ 30 h 60"/>
                <a:gd name="T18" fmla="*/ 175 w 178"/>
                <a:gd name="T19" fmla="*/ 34 h 60"/>
                <a:gd name="T20" fmla="*/ 90 w 178"/>
                <a:gd name="T21" fmla="*/ 60 h 60"/>
                <a:gd name="T22" fmla="*/ 89 w 178"/>
                <a:gd name="T23" fmla="*/ 60 h 60"/>
                <a:gd name="T24" fmla="*/ 17 w 178"/>
                <a:gd name="T25" fmla="*/ 30 h 60"/>
                <a:gd name="T26" fmla="*/ 89 w 178"/>
                <a:gd name="T27" fmla="*/ 52 h 60"/>
                <a:gd name="T28" fmla="*/ 160 w 178"/>
                <a:gd name="T29" fmla="*/ 30 h 60"/>
                <a:gd name="T30" fmla="*/ 89 w 178"/>
                <a:gd name="T31" fmla="*/ 9 h 60"/>
                <a:gd name="T32" fmla="*/ 17 w 178"/>
                <a:gd name="T3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8" h="60">
                  <a:moveTo>
                    <a:pt x="89" y="60"/>
                  </a:moveTo>
                  <a:cubicBezTo>
                    <a:pt x="88" y="60"/>
                    <a:pt x="88" y="60"/>
                    <a:pt x="87" y="60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1" y="34"/>
                    <a:pt x="0" y="32"/>
                    <a:pt x="0" y="30"/>
                  </a:cubicBezTo>
                  <a:cubicBezTo>
                    <a:pt x="0" y="29"/>
                    <a:pt x="1" y="27"/>
                    <a:pt x="3" y="27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0"/>
                    <a:pt x="89" y="0"/>
                    <a:pt x="90" y="1"/>
                  </a:cubicBezTo>
                  <a:cubicBezTo>
                    <a:pt x="175" y="27"/>
                    <a:pt x="175" y="27"/>
                    <a:pt x="175" y="27"/>
                  </a:cubicBezTo>
                  <a:cubicBezTo>
                    <a:pt x="176" y="27"/>
                    <a:pt x="178" y="29"/>
                    <a:pt x="178" y="30"/>
                  </a:cubicBezTo>
                  <a:cubicBezTo>
                    <a:pt x="178" y="32"/>
                    <a:pt x="176" y="34"/>
                    <a:pt x="175" y="34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9" y="60"/>
                    <a:pt x="89" y="60"/>
                    <a:pt x="89" y="60"/>
                  </a:cubicBezTo>
                  <a:close/>
                  <a:moveTo>
                    <a:pt x="17" y="30"/>
                  </a:moveTo>
                  <a:cubicBezTo>
                    <a:pt x="89" y="52"/>
                    <a:pt x="89" y="52"/>
                    <a:pt x="89" y="52"/>
                  </a:cubicBezTo>
                  <a:cubicBezTo>
                    <a:pt x="160" y="30"/>
                    <a:pt x="160" y="30"/>
                    <a:pt x="160" y="30"/>
                  </a:cubicBezTo>
                  <a:cubicBezTo>
                    <a:pt x="89" y="9"/>
                    <a:pt x="89" y="9"/>
                    <a:pt x="89" y="9"/>
                  </a:cubicBezTo>
                  <a:lnTo>
                    <a:pt x="17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6332" y="2029"/>
              <a:ext cx="217" cy="236"/>
            </a:xfrm>
            <a:custGeom>
              <a:avLst/>
              <a:gdLst>
                <a:gd name="T0" fmla="*/ 90 w 92"/>
                <a:gd name="T1" fmla="*/ 67 h 100"/>
                <a:gd name="T2" fmla="*/ 78 w 92"/>
                <a:gd name="T3" fmla="*/ 62 h 100"/>
                <a:gd name="T4" fmla="*/ 78 w 92"/>
                <a:gd name="T5" fmla="*/ 61 h 100"/>
                <a:gd name="T6" fmla="*/ 78 w 92"/>
                <a:gd name="T7" fmla="*/ 11 h 100"/>
                <a:gd name="T8" fmla="*/ 5 w 92"/>
                <a:gd name="T9" fmla="*/ 0 h 100"/>
                <a:gd name="T10" fmla="*/ 0 w 92"/>
                <a:gd name="T11" fmla="*/ 4 h 100"/>
                <a:gd name="T12" fmla="*/ 3 w 92"/>
                <a:gd name="T13" fmla="*/ 8 h 100"/>
                <a:gd name="T14" fmla="*/ 70 w 92"/>
                <a:gd name="T15" fmla="*/ 18 h 100"/>
                <a:gd name="T16" fmla="*/ 70 w 92"/>
                <a:gd name="T17" fmla="*/ 61 h 100"/>
                <a:gd name="T18" fmla="*/ 70 w 92"/>
                <a:gd name="T19" fmla="*/ 62 h 100"/>
                <a:gd name="T20" fmla="*/ 58 w 92"/>
                <a:gd name="T21" fmla="*/ 67 h 100"/>
                <a:gd name="T22" fmla="*/ 56 w 92"/>
                <a:gd name="T23" fmla="*/ 71 h 100"/>
                <a:gd name="T24" fmla="*/ 56 w 92"/>
                <a:gd name="T25" fmla="*/ 96 h 100"/>
                <a:gd name="T26" fmla="*/ 60 w 92"/>
                <a:gd name="T27" fmla="*/ 100 h 100"/>
                <a:gd name="T28" fmla="*/ 64 w 92"/>
                <a:gd name="T29" fmla="*/ 96 h 100"/>
                <a:gd name="T30" fmla="*/ 64 w 92"/>
                <a:gd name="T31" fmla="*/ 73 h 100"/>
                <a:gd name="T32" fmla="*/ 70 w 92"/>
                <a:gd name="T33" fmla="*/ 71 h 100"/>
                <a:gd name="T34" fmla="*/ 70 w 92"/>
                <a:gd name="T35" fmla="*/ 92 h 100"/>
                <a:gd name="T36" fmla="*/ 74 w 92"/>
                <a:gd name="T37" fmla="*/ 96 h 100"/>
                <a:gd name="T38" fmla="*/ 78 w 92"/>
                <a:gd name="T39" fmla="*/ 92 h 100"/>
                <a:gd name="T40" fmla="*/ 78 w 92"/>
                <a:gd name="T41" fmla="*/ 71 h 100"/>
                <a:gd name="T42" fmla="*/ 84 w 92"/>
                <a:gd name="T43" fmla="*/ 73 h 100"/>
                <a:gd name="T44" fmla="*/ 84 w 92"/>
                <a:gd name="T45" fmla="*/ 96 h 100"/>
                <a:gd name="T46" fmla="*/ 88 w 92"/>
                <a:gd name="T47" fmla="*/ 100 h 100"/>
                <a:gd name="T48" fmla="*/ 92 w 92"/>
                <a:gd name="T49" fmla="*/ 96 h 100"/>
                <a:gd name="T50" fmla="*/ 92 w 92"/>
                <a:gd name="T51" fmla="*/ 71 h 100"/>
                <a:gd name="T52" fmla="*/ 90 w 92"/>
                <a:gd name="T53" fmla="*/ 6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2" h="100">
                  <a:moveTo>
                    <a:pt x="90" y="67"/>
                  </a:moveTo>
                  <a:cubicBezTo>
                    <a:pt x="78" y="62"/>
                    <a:pt x="78" y="62"/>
                    <a:pt x="78" y="62"/>
                  </a:cubicBezTo>
                  <a:cubicBezTo>
                    <a:pt x="78" y="62"/>
                    <a:pt x="78" y="62"/>
                    <a:pt x="78" y="6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7" y="68"/>
                    <a:pt x="56" y="69"/>
                    <a:pt x="56" y="71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6" y="98"/>
                    <a:pt x="57" y="100"/>
                    <a:pt x="60" y="100"/>
                  </a:cubicBezTo>
                  <a:cubicBezTo>
                    <a:pt x="62" y="100"/>
                    <a:pt x="64" y="98"/>
                    <a:pt x="64" y="96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4"/>
                    <a:pt x="72" y="96"/>
                    <a:pt x="74" y="96"/>
                  </a:cubicBezTo>
                  <a:cubicBezTo>
                    <a:pt x="76" y="96"/>
                    <a:pt x="78" y="94"/>
                    <a:pt x="78" y="92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84" y="73"/>
                    <a:pt x="84" y="73"/>
                    <a:pt x="84" y="73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4" y="98"/>
                    <a:pt x="86" y="100"/>
                    <a:pt x="88" y="100"/>
                  </a:cubicBezTo>
                  <a:cubicBezTo>
                    <a:pt x="90" y="100"/>
                    <a:pt x="92" y="98"/>
                    <a:pt x="92" y="96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69"/>
                    <a:pt x="91" y="68"/>
                    <a:pt x="90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6235" y="2128"/>
              <a:ext cx="87" cy="80"/>
            </a:xfrm>
            <a:custGeom>
              <a:avLst/>
              <a:gdLst>
                <a:gd name="T0" fmla="*/ 0 w 37"/>
                <a:gd name="T1" fmla="*/ 30 h 34"/>
                <a:gd name="T2" fmla="*/ 4 w 37"/>
                <a:gd name="T3" fmla="*/ 34 h 34"/>
                <a:gd name="T4" fmla="*/ 37 w 37"/>
                <a:gd name="T5" fmla="*/ 28 h 34"/>
                <a:gd name="T6" fmla="*/ 37 w 37"/>
                <a:gd name="T7" fmla="*/ 27 h 34"/>
                <a:gd name="T8" fmla="*/ 14 w 37"/>
                <a:gd name="T9" fmla="*/ 0 h 34"/>
                <a:gd name="T10" fmla="*/ 0 w 37"/>
                <a:gd name="T11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4">
                  <a:moveTo>
                    <a:pt x="0" y="30"/>
                  </a:moveTo>
                  <a:cubicBezTo>
                    <a:pt x="2" y="32"/>
                    <a:pt x="3" y="33"/>
                    <a:pt x="4" y="34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7"/>
                    <a:pt x="37" y="27"/>
                  </a:cubicBezTo>
                  <a:cubicBezTo>
                    <a:pt x="33" y="16"/>
                    <a:pt x="25" y="6"/>
                    <a:pt x="14" y="0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6086" y="2114"/>
              <a:ext cx="165" cy="149"/>
            </a:xfrm>
            <a:custGeom>
              <a:avLst/>
              <a:gdLst>
                <a:gd name="T0" fmla="*/ 35 w 70"/>
                <a:gd name="T1" fmla="*/ 54 h 63"/>
                <a:gd name="T2" fmla="*/ 36 w 70"/>
                <a:gd name="T3" fmla="*/ 43 h 63"/>
                <a:gd name="T4" fmla="*/ 52 w 70"/>
                <a:gd name="T5" fmla="*/ 33 h 63"/>
                <a:gd name="T6" fmla="*/ 56 w 70"/>
                <a:gd name="T7" fmla="*/ 33 h 63"/>
                <a:gd name="T8" fmla="*/ 70 w 70"/>
                <a:gd name="T9" fmla="*/ 3 h 63"/>
                <a:gd name="T10" fmla="*/ 52 w 70"/>
                <a:gd name="T11" fmla="*/ 0 h 63"/>
                <a:gd name="T12" fmla="*/ 48 w 70"/>
                <a:gd name="T13" fmla="*/ 0 h 63"/>
                <a:gd name="T14" fmla="*/ 6 w 70"/>
                <a:gd name="T15" fmla="*/ 29 h 63"/>
                <a:gd name="T16" fmla="*/ 3 w 70"/>
                <a:gd name="T17" fmla="*/ 63 h 63"/>
                <a:gd name="T18" fmla="*/ 35 w 70"/>
                <a:gd name="T19" fmla="*/ 5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63">
                  <a:moveTo>
                    <a:pt x="35" y="54"/>
                  </a:moveTo>
                  <a:cubicBezTo>
                    <a:pt x="34" y="50"/>
                    <a:pt x="34" y="46"/>
                    <a:pt x="36" y="43"/>
                  </a:cubicBezTo>
                  <a:cubicBezTo>
                    <a:pt x="39" y="37"/>
                    <a:pt x="45" y="33"/>
                    <a:pt x="52" y="33"/>
                  </a:cubicBezTo>
                  <a:cubicBezTo>
                    <a:pt x="53" y="33"/>
                    <a:pt x="55" y="33"/>
                    <a:pt x="56" y="3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4" y="1"/>
                    <a:pt x="58" y="0"/>
                    <a:pt x="52" y="0"/>
                  </a:cubicBezTo>
                  <a:cubicBezTo>
                    <a:pt x="51" y="0"/>
                    <a:pt x="50" y="0"/>
                    <a:pt x="48" y="0"/>
                  </a:cubicBezTo>
                  <a:cubicBezTo>
                    <a:pt x="30" y="1"/>
                    <a:pt x="14" y="12"/>
                    <a:pt x="6" y="29"/>
                  </a:cubicBezTo>
                  <a:cubicBezTo>
                    <a:pt x="1" y="40"/>
                    <a:pt x="0" y="52"/>
                    <a:pt x="3" y="63"/>
                  </a:cubicBezTo>
                  <a:lnTo>
                    <a:pt x="35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6178" y="2213"/>
              <a:ext cx="151" cy="140"/>
            </a:xfrm>
            <a:custGeom>
              <a:avLst/>
              <a:gdLst>
                <a:gd name="T0" fmla="*/ 31 w 64"/>
                <a:gd name="T1" fmla="*/ 6 h 59"/>
                <a:gd name="T2" fmla="*/ 29 w 64"/>
                <a:gd name="T3" fmla="*/ 16 h 59"/>
                <a:gd name="T4" fmla="*/ 13 w 64"/>
                <a:gd name="T5" fmla="*/ 26 h 59"/>
                <a:gd name="T6" fmla="*/ 11 w 64"/>
                <a:gd name="T7" fmla="*/ 26 h 59"/>
                <a:gd name="T8" fmla="*/ 0 w 64"/>
                <a:gd name="T9" fmla="*/ 58 h 59"/>
                <a:gd name="T10" fmla="*/ 13 w 64"/>
                <a:gd name="T11" fmla="*/ 59 h 59"/>
                <a:gd name="T12" fmla="*/ 59 w 64"/>
                <a:gd name="T13" fmla="*/ 30 h 59"/>
                <a:gd name="T14" fmla="*/ 64 w 64"/>
                <a:gd name="T15" fmla="*/ 7 h 59"/>
                <a:gd name="T16" fmla="*/ 63 w 64"/>
                <a:gd name="T17" fmla="*/ 0 h 59"/>
                <a:gd name="T18" fmla="*/ 31 w 64"/>
                <a:gd name="T19" fmla="*/ 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59">
                  <a:moveTo>
                    <a:pt x="31" y="6"/>
                  </a:moveTo>
                  <a:cubicBezTo>
                    <a:pt x="31" y="9"/>
                    <a:pt x="31" y="13"/>
                    <a:pt x="29" y="16"/>
                  </a:cubicBezTo>
                  <a:cubicBezTo>
                    <a:pt x="26" y="22"/>
                    <a:pt x="20" y="26"/>
                    <a:pt x="13" y="26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5" y="59"/>
                    <a:pt x="9" y="59"/>
                    <a:pt x="13" y="59"/>
                  </a:cubicBezTo>
                  <a:cubicBezTo>
                    <a:pt x="33" y="59"/>
                    <a:pt x="51" y="48"/>
                    <a:pt x="59" y="30"/>
                  </a:cubicBezTo>
                  <a:cubicBezTo>
                    <a:pt x="63" y="23"/>
                    <a:pt x="64" y="15"/>
                    <a:pt x="64" y="7"/>
                  </a:cubicBezTo>
                  <a:cubicBezTo>
                    <a:pt x="64" y="4"/>
                    <a:pt x="64" y="2"/>
                    <a:pt x="63" y="0"/>
                  </a:cubicBezTo>
                  <a:lnTo>
                    <a:pt x="3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6100" y="2258"/>
              <a:ext cx="85" cy="85"/>
            </a:xfrm>
            <a:custGeom>
              <a:avLst/>
              <a:gdLst>
                <a:gd name="T0" fmla="*/ 36 w 36"/>
                <a:gd name="T1" fmla="*/ 4 h 36"/>
                <a:gd name="T2" fmla="*/ 32 w 36"/>
                <a:gd name="T3" fmla="*/ 0 h 36"/>
                <a:gd name="T4" fmla="*/ 0 w 36"/>
                <a:gd name="T5" fmla="*/ 10 h 36"/>
                <a:gd name="T6" fmla="*/ 25 w 36"/>
                <a:gd name="T7" fmla="*/ 35 h 36"/>
                <a:gd name="T8" fmla="*/ 26 w 36"/>
                <a:gd name="T9" fmla="*/ 36 h 36"/>
                <a:gd name="T10" fmla="*/ 36 w 36"/>
                <a:gd name="T11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6">
                  <a:moveTo>
                    <a:pt x="36" y="4"/>
                  </a:moveTo>
                  <a:cubicBezTo>
                    <a:pt x="35" y="3"/>
                    <a:pt x="33" y="2"/>
                    <a:pt x="32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21"/>
                    <a:pt x="13" y="30"/>
                    <a:pt x="25" y="35"/>
                  </a:cubicBezTo>
                  <a:cubicBezTo>
                    <a:pt x="25" y="36"/>
                    <a:pt x="25" y="36"/>
                    <a:pt x="26" y="36"/>
                  </a:cubicBezTo>
                  <a:lnTo>
                    <a:pt x="36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/>
            </p:cNvSpPr>
            <p:nvPr/>
          </p:nvSpPr>
          <p:spPr bwMode="auto">
            <a:xfrm>
              <a:off x="6183" y="2211"/>
              <a:ext cx="52" cy="47"/>
            </a:xfrm>
            <a:custGeom>
              <a:avLst/>
              <a:gdLst>
                <a:gd name="T0" fmla="*/ 11 w 22"/>
                <a:gd name="T1" fmla="*/ 0 h 20"/>
                <a:gd name="T2" fmla="*/ 2 w 22"/>
                <a:gd name="T3" fmla="*/ 5 h 20"/>
                <a:gd name="T4" fmla="*/ 7 w 22"/>
                <a:gd name="T5" fmla="*/ 18 h 20"/>
                <a:gd name="T6" fmla="*/ 20 w 22"/>
                <a:gd name="T7" fmla="*/ 14 h 20"/>
                <a:gd name="T8" fmla="*/ 15 w 22"/>
                <a:gd name="T9" fmla="*/ 1 h 20"/>
                <a:gd name="T10" fmla="*/ 11 w 22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0">
                  <a:moveTo>
                    <a:pt x="11" y="0"/>
                  </a:moveTo>
                  <a:cubicBezTo>
                    <a:pt x="7" y="0"/>
                    <a:pt x="4" y="2"/>
                    <a:pt x="2" y="5"/>
                  </a:cubicBezTo>
                  <a:cubicBezTo>
                    <a:pt x="0" y="10"/>
                    <a:pt x="2" y="16"/>
                    <a:pt x="7" y="18"/>
                  </a:cubicBezTo>
                  <a:cubicBezTo>
                    <a:pt x="12" y="20"/>
                    <a:pt x="18" y="18"/>
                    <a:pt x="20" y="14"/>
                  </a:cubicBezTo>
                  <a:cubicBezTo>
                    <a:pt x="22" y="9"/>
                    <a:pt x="20" y="3"/>
                    <a:pt x="15" y="1"/>
                  </a:cubicBezTo>
                  <a:cubicBezTo>
                    <a:pt x="14" y="0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 noEditPoints="1"/>
            </p:cNvSpPr>
            <p:nvPr/>
          </p:nvSpPr>
          <p:spPr bwMode="auto">
            <a:xfrm>
              <a:off x="-791" y="2991"/>
              <a:ext cx="335" cy="400"/>
            </a:xfrm>
            <a:custGeom>
              <a:avLst/>
              <a:gdLst>
                <a:gd name="T0" fmla="*/ 127 w 142"/>
                <a:gd name="T1" fmla="*/ 0 h 169"/>
                <a:gd name="T2" fmla="*/ 107 w 142"/>
                <a:gd name="T3" fmla="*/ 0 h 169"/>
                <a:gd name="T4" fmla="*/ 115 w 142"/>
                <a:gd name="T5" fmla="*/ 17 h 169"/>
                <a:gd name="T6" fmla="*/ 117 w 142"/>
                <a:gd name="T7" fmla="*/ 22 h 169"/>
                <a:gd name="T8" fmla="*/ 109 w 142"/>
                <a:gd name="T9" fmla="*/ 30 h 169"/>
                <a:gd name="T10" fmla="*/ 109 w 142"/>
                <a:gd name="T11" fmla="*/ 30 h 169"/>
                <a:gd name="T12" fmla="*/ 33 w 142"/>
                <a:gd name="T13" fmla="*/ 30 h 169"/>
                <a:gd name="T14" fmla="*/ 27 w 142"/>
                <a:gd name="T15" fmla="*/ 26 h 169"/>
                <a:gd name="T16" fmla="*/ 26 w 142"/>
                <a:gd name="T17" fmla="*/ 18 h 169"/>
                <a:gd name="T18" fmla="*/ 34 w 142"/>
                <a:gd name="T19" fmla="*/ 0 h 169"/>
                <a:gd name="T20" fmla="*/ 15 w 142"/>
                <a:gd name="T21" fmla="*/ 0 h 169"/>
                <a:gd name="T22" fmla="*/ 0 w 142"/>
                <a:gd name="T23" fmla="*/ 14 h 169"/>
                <a:gd name="T24" fmla="*/ 0 w 142"/>
                <a:gd name="T25" fmla="*/ 155 h 169"/>
                <a:gd name="T26" fmla="*/ 15 w 142"/>
                <a:gd name="T27" fmla="*/ 169 h 169"/>
                <a:gd name="T28" fmla="*/ 127 w 142"/>
                <a:gd name="T29" fmla="*/ 169 h 169"/>
                <a:gd name="T30" fmla="*/ 142 w 142"/>
                <a:gd name="T31" fmla="*/ 155 h 169"/>
                <a:gd name="T32" fmla="*/ 142 w 142"/>
                <a:gd name="T33" fmla="*/ 14 h 169"/>
                <a:gd name="T34" fmla="*/ 127 w 142"/>
                <a:gd name="T35" fmla="*/ 0 h 169"/>
                <a:gd name="T36" fmla="*/ 88 w 142"/>
                <a:gd name="T37" fmla="*/ 105 h 169"/>
                <a:gd name="T38" fmla="*/ 53 w 142"/>
                <a:gd name="T39" fmla="*/ 105 h 169"/>
                <a:gd name="T40" fmla="*/ 49 w 142"/>
                <a:gd name="T41" fmla="*/ 101 h 169"/>
                <a:gd name="T42" fmla="*/ 53 w 142"/>
                <a:gd name="T43" fmla="*/ 97 h 169"/>
                <a:gd name="T44" fmla="*/ 88 w 142"/>
                <a:gd name="T45" fmla="*/ 97 h 169"/>
                <a:gd name="T46" fmla="*/ 92 w 142"/>
                <a:gd name="T47" fmla="*/ 101 h 169"/>
                <a:gd name="T48" fmla="*/ 88 w 142"/>
                <a:gd name="T49" fmla="*/ 10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69">
                  <a:moveTo>
                    <a:pt x="127" y="0"/>
                  </a:moveTo>
                  <a:cubicBezTo>
                    <a:pt x="107" y="0"/>
                    <a:pt x="107" y="0"/>
                    <a:pt x="107" y="0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6" y="19"/>
                    <a:pt x="117" y="20"/>
                    <a:pt x="117" y="22"/>
                  </a:cubicBezTo>
                  <a:cubicBezTo>
                    <a:pt x="117" y="26"/>
                    <a:pt x="113" y="30"/>
                    <a:pt x="109" y="30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1" y="30"/>
                    <a:pt x="28" y="28"/>
                    <a:pt x="27" y="26"/>
                  </a:cubicBezTo>
                  <a:cubicBezTo>
                    <a:pt x="25" y="24"/>
                    <a:pt x="25" y="21"/>
                    <a:pt x="26" y="18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63"/>
                    <a:pt x="7" y="169"/>
                    <a:pt x="15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35" y="169"/>
                    <a:pt x="142" y="163"/>
                    <a:pt x="142" y="155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2" y="6"/>
                    <a:pt x="135" y="0"/>
                    <a:pt x="127" y="0"/>
                  </a:cubicBezTo>
                  <a:close/>
                  <a:moveTo>
                    <a:pt x="88" y="105"/>
                  </a:moveTo>
                  <a:cubicBezTo>
                    <a:pt x="53" y="105"/>
                    <a:pt x="53" y="105"/>
                    <a:pt x="53" y="105"/>
                  </a:cubicBezTo>
                  <a:cubicBezTo>
                    <a:pt x="51" y="105"/>
                    <a:pt x="49" y="103"/>
                    <a:pt x="49" y="101"/>
                  </a:cubicBezTo>
                  <a:cubicBezTo>
                    <a:pt x="49" y="98"/>
                    <a:pt x="51" y="97"/>
                    <a:pt x="53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91" y="97"/>
                    <a:pt x="92" y="98"/>
                    <a:pt x="92" y="101"/>
                  </a:cubicBezTo>
                  <a:cubicBezTo>
                    <a:pt x="92" y="103"/>
                    <a:pt x="91" y="105"/>
                    <a:pt x="88" y="1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-664" y="2932"/>
              <a:ext cx="81" cy="19"/>
            </a:xfrm>
            <a:custGeom>
              <a:avLst/>
              <a:gdLst>
                <a:gd name="T0" fmla="*/ 30 w 34"/>
                <a:gd name="T1" fmla="*/ 8 h 8"/>
                <a:gd name="T2" fmla="*/ 4 w 34"/>
                <a:gd name="T3" fmla="*/ 8 h 8"/>
                <a:gd name="T4" fmla="*/ 0 w 34"/>
                <a:gd name="T5" fmla="*/ 4 h 8"/>
                <a:gd name="T6" fmla="*/ 4 w 34"/>
                <a:gd name="T7" fmla="*/ 0 h 8"/>
                <a:gd name="T8" fmla="*/ 30 w 34"/>
                <a:gd name="T9" fmla="*/ 0 h 8"/>
                <a:gd name="T10" fmla="*/ 34 w 34"/>
                <a:gd name="T11" fmla="*/ 4 h 8"/>
                <a:gd name="T12" fmla="*/ 30 w 3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0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0"/>
                    <a:pt x="34" y="2"/>
                    <a:pt x="34" y="4"/>
                  </a:cubicBezTo>
                  <a:cubicBezTo>
                    <a:pt x="34" y="7"/>
                    <a:pt x="32" y="8"/>
                    <a:pt x="3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-723" y="2961"/>
              <a:ext cx="199" cy="92"/>
            </a:xfrm>
            <a:custGeom>
              <a:avLst/>
              <a:gdLst>
                <a:gd name="T0" fmla="*/ 83 w 84"/>
                <a:gd name="T1" fmla="*/ 32 h 39"/>
                <a:gd name="T2" fmla="*/ 69 w 84"/>
                <a:gd name="T3" fmla="*/ 2 h 39"/>
                <a:gd name="T4" fmla="*/ 66 w 84"/>
                <a:gd name="T5" fmla="*/ 0 h 39"/>
                <a:gd name="T6" fmla="*/ 18 w 84"/>
                <a:gd name="T7" fmla="*/ 0 h 39"/>
                <a:gd name="T8" fmla="*/ 15 w 84"/>
                <a:gd name="T9" fmla="*/ 2 h 39"/>
                <a:gd name="T10" fmla="*/ 1 w 84"/>
                <a:gd name="T11" fmla="*/ 33 h 39"/>
                <a:gd name="T12" fmla="*/ 1 w 84"/>
                <a:gd name="T13" fmla="*/ 37 h 39"/>
                <a:gd name="T14" fmla="*/ 4 w 84"/>
                <a:gd name="T15" fmla="*/ 39 h 39"/>
                <a:gd name="T16" fmla="*/ 79 w 84"/>
                <a:gd name="T17" fmla="*/ 39 h 39"/>
                <a:gd name="T18" fmla="*/ 80 w 84"/>
                <a:gd name="T19" fmla="*/ 39 h 39"/>
                <a:gd name="T20" fmla="*/ 84 w 84"/>
                <a:gd name="T21" fmla="*/ 35 h 39"/>
                <a:gd name="T22" fmla="*/ 83 w 84"/>
                <a:gd name="T23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39">
                  <a:moveTo>
                    <a:pt x="83" y="3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1"/>
                    <a:pt x="67" y="0"/>
                    <a:pt x="6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5" y="1"/>
                    <a:pt x="15" y="2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4"/>
                    <a:pt x="0" y="36"/>
                    <a:pt x="1" y="37"/>
                  </a:cubicBezTo>
                  <a:cubicBezTo>
                    <a:pt x="2" y="38"/>
                    <a:pt x="3" y="39"/>
                    <a:pt x="4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9" y="39"/>
                    <a:pt x="79" y="39"/>
                    <a:pt x="80" y="39"/>
                  </a:cubicBezTo>
                  <a:cubicBezTo>
                    <a:pt x="82" y="39"/>
                    <a:pt x="84" y="37"/>
                    <a:pt x="84" y="35"/>
                  </a:cubicBezTo>
                  <a:cubicBezTo>
                    <a:pt x="84" y="34"/>
                    <a:pt x="83" y="33"/>
                    <a:pt x="83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2223" y="4065"/>
              <a:ext cx="78" cy="100"/>
            </a:xfrm>
            <a:custGeom>
              <a:avLst/>
              <a:gdLst>
                <a:gd name="T0" fmla="*/ 14 w 33"/>
                <a:gd name="T1" fmla="*/ 42 h 42"/>
                <a:gd name="T2" fmla="*/ 5 w 33"/>
                <a:gd name="T3" fmla="*/ 38 h 42"/>
                <a:gd name="T4" fmla="*/ 6 w 33"/>
                <a:gd name="T5" fmla="*/ 19 h 42"/>
                <a:gd name="T6" fmla="*/ 26 w 33"/>
                <a:gd name="T7" fmla="*/ 2 h 42"/>
                <a:gd name="T8" fmla="*/ 32 w 33"/>
                <a:gd name="T9" fmla="*/ 2 h 42"/>
                <a:gd name="T10" fmla="*/ 31 w 33"/>
                <a:gd name="T11" fmla="*/ 8 h 42"/>
                <a:gd name="T12" fmla="*/ 11 w 33"/>
                <a:gd name="T13" fmla="*/ 25 h 42"/>
                <a:gd name="T14" fmla="*/ 11 w 33"/>
                <a:gd name="T15" fmla="*/ 32 h 42"/>
                <a:gd name="T16" fmla="*/ 18 w 33"/>
                <a:gd name="T17" fmla="*/ 33 h 42"/>
                <a:gd name="T18" fmla="*/ 26 w 33"/>
                <a:gd name="T19" fmla="*/ 26 h 42"/>
                <a:gd name="T20" fmla="*/ 31 w 33"/>
                <a:gd name="T21" fmla="*/ 26 h 42"/>
                <a:gd name="T22" fmla="*/ 31 w 33"/>
                <a:gd name="T23" fmla="*/ 32 h 42"/>
                <a:gd name="T24" fmla="*/ 23 w 33"/>
                <a:gd name="T25" fmla="*/ 39 h 42"/>
                <a:gd name="T26" fmla="*/ 14 w 33"/>
                <a:gd name="T2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42">
                  <a:moveTo>
                    <a:pt x="14" y="42"/>
                  </a:moveTo>
                  <a:cubicBezTo>
                    <a:pt x="11" y="42"/>
                    <a:pt x="7" y="40"/>
                    <a:pt x="5" y="38"/>
                  </a:cubicBezTo>
                  <a:cubicBezTo>
                    <a:pt x="0" y="32"/>
                    <a:pt x="1" y="24"/>
                    <a:pt x="6" y="19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8" y="0"/>
                    <a:pt x="30" y="1"/>
                    <a:pt x="32" y="2"/>
                  </a:cubicBezTo>
                  <a:cubicBezTo>
                    <a:pt x="33" y="4"/>
                    <a:pt x="33" y="7"/>
                    <a:pt x="31" y="8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7"/>
                    <a:pt x="9" y="30"/>
                    <a:pt x="11" y="32"/>
                  </a:cubicBezTo>
                  <a:cubicBezTo>
                    <a:pt x="12" y="34"/>
                    <a:pt x="16" y="34"/>
                    <a:pt x="18" y="33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4"/>
                    <a:pt x="30" y="25"/>
                    <a:pt x="31" y="26"/>
                  </a:cubicBezTo>
                  <a:cubicBezTo>
                    <a:pt x="33" y="28"/>
                    <a:pt x="33" y="30"/>
                    <a:pt x="31" y="32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0" y="41"/>
                    <a:pt x="17" y="42"/>
                    <a:pt x="14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8"/>
            <p:cNvSpPr>
              <a:spLocks/>
            </p:cNvSpPr>
            <p:nvPr/>
          </p:nvSpPr>
          <p:spPr bwMode="auto">
            <a:xfrm>
              <a:off x="2289" y="3900"/>
              <a:ext cx="125" cy="128"/>
            </a:xfrm>
            <a:custGeom>
              <a:avLst/>
              <a:gdLst>
                <a:gd name="T0" fmla="*/ 50 w 53"/>
                <a:gd name="T1" fmla="*/ 6 h 54"/>
                <a:gd name="T2" fmla="*/ 28 w 53"/>
                <a:gd name="T3" fmla="*/ 0 h 54"/>
                <a:gd name="T4" fmla="*/ 26 w 53"/>
                <a:gd name="T5" fmla="*/ 0 h 54"/>
                <a:gd name="T6" fmla="*/ 3 w 53"/>
                <a:gd name="T7" fmla="*/ 6 h 54"/>
                <a:gd name="T8" fmla="*/ 0 w 53"/>
                <a:gd name="T9" fmla="*/ 10 h 54"/>
                <a:gd name="T10" fmla="*/ 3 w 53"/>
                <a:gd name="T11" fmla="*/ 14 h 54"/>
                <a:gd name="T12" fmla="*/ 11 w 53"/>
                <a:gd name="T13" fmla="*/ 16 h 54"/>
                <a:gd name="T14" fmla="*/ 11 w 53"/>
                <a:gd name="T15" fmla="*/ 18 h 54"/>
                <a:gd name="T16" fmla="*/ 6 w 53"/>
                <a:gd name="T17" fmla="*/ 33 h 54"/>
                <a:gd name="T18" fmla="*/ 27 w 53"/>
                <a:gd name="T19" fmla="*/ 54 h 54"/>
                <a:gd name="T20" fmla="*/ 48 w 53"/>
                <a:gd name="T21" fmla="*/ 33 h 54"/>
                <a:gd name="T22" fmla="*/ 42 w 53"/>
                <a:gd name="T23" fmla="*/ 18 h 54"/>
                <a:gd name="T24" fmla="*/ 42 w 53"/>
                <a:gd name="T25" fmla="*/ 16 h 54"/>
                <a:gd name="T26" fmla="*/ 50 w 53"/>
                <a:gd name="T27" fmla="*/ 14 h 54"/>
                <a:gd name="T28" fmla="*/ 53 w 53"/>
                <a:gd name="T29" fmla="*/ 10 h 54"/>
                <a:gd name="T30" fmla="*/ 50 w 53"/>
                <a:gd name="T31" fmla="*/ 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54">
                  <a:moveTo>
                    <a:pt x="50" y="6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8"/>
                    <a:pt x="0" y="10"/>
                  </a:cubicBezTo>
                  <a:cubicBezTo>
                    <a:pt x="0" y="12"/>
                    <a:pt x="2" y="13"/>
                    <a:pt x="3" y="14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8" y="22"/>
                    <a:pt x="6" y="27"/>
                    <a:pt x="6" y="33"/>
                  </a:cubicBezTo>
                  <a:cubicBezTo>
                    <a:pt x="6" y="45"/>
                    <a:pt x="15" y="54"/>
                    <a:pt x="27" y="54"/>
                  </a:cubicBezTo>
                  <a:cubicBezTo>
                    <a:pt x="39" y="54"/>
                    <a:pt x="48" y="45"/>
                    <a:pt x="48" y="33"/>
                  </a:cubicBezTo>
                  <a:cubicBezTo>
                    <a:pt x="48" y="27"/>
                    <a:pt x="46" y="22"/>
                    <a:pt x="42" y="18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2" y="13"/>
                    <a:pt x="53" y="12"/>
                    <a:pt x="53" y="10"/>
                  </a:cubicBezTo>
                  <a:cubicBezTo>
                    <a:pt x="53" y="8"/>
                    <a:pt x="52" y="6"/>
                    <a:pt x="5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9"/>
            <p:cNvSpPr>
              <a:spLocks noEditPoints="1"/>
            </p:cNvSpPr>
            <p:nvPr/>
          </p:nvSpPr>
          <p:spPr bwMode="auto">
            <a:xfrm>
              <a:off x="2232" y="4044"/>
              <a:ext cx="246" cy="346"/>
            </a:xfrm>
            <a:custGeom>
              <a:avLst/>
              <a:gdLst>
                <a:gd name="T0" fmla="*/ 101 w 104"/>
                <a:gd name="T1" fmla="*/ 124 h 146"/>
                <a:gd name="T2" fmla="*/ 77 w 104"/>
                <a:gd name="T3" fmla="*/ 97 h 146"/>
                <a:gd name="T4" fmla="*/ 77 w 104"/>
                <a:gd name="T5" fmla="*/ 82 h 146"/>
                <a:gd name="T6" fmla="*/ 77 w 104"/>
                <a:gd name="T7" fmla="*/ 81 h 146"/>
                <a:gd name="T8" fmla="*/ 77 w 104"/>
                <a:gd name="T9" fmla="*/ 60 h 146"/>
                <a:gd name="T10" fmla="*/ 96 w 104"/>
                <a:gd name="T11" fmla="*/ 46 h 146"/>
                <a:gd name="T12" fmla="*/ 101 w 104"/>
                <a:gd name="T13" fmla="*/ 37 h 146"/>
                <a:gd name="T14" fmla="*/ 97 w 104"/>
                <a:gd name="T15" fmla="*/ 26 h 146"/>
                <a:gd name="T16" fmla="*/ 71 w 104"/>
                <a:gd name="T17" fmla="*/ 3 h 146"/>
                <a:gd name="T18" fmla="*/ 60 w 104"/>
                <a:gd name="T19" fmla="*/ 0 h 146"/>
                <a:gd name="T20" fmla="*/ 58 w 104"/>
                <a:gd name="T21" fmla="*/ 0 h 146"/>
                <a:gd name="T22" fmla="*/ 41 w 104"/>
                <a:gd name="T23" fmla="*/ 0 h 146"/>
                <a:gd name="T24" fmla="*/ 23 w 104"/>
                <a:gd name="T25" fmla="*/ 19 h 146"/>
                <a:gd name="T26" fmla="*/ 23 w 104"/>
                <a:gd name="T27" fmla="*/ 79 h 146"/>
                <a:gd name="T28" fmla="*/ 3 w 104"/>
                <a:gd name="T29" fmla="*/ 128 h 146"/>
                <a:gd name="T30" fmla="*/ 10 w 104"/>
                <a:gd name="T31" fmla="*/ 145 h 146"/>
                <a:gd name="T32" fmla="*/ 15 w 104"/>
                <a:gd name="T33" fmla="*/ 146 h 146"/>
                <a:gd name="T34" fmla="*/ 27 w 104"/>
                <a:gd name="T35" fmla="*/ 138 h 146"/>
                <a:gd name="T36" fmla="*/ 48 w 104"/>
                <a:gd name="T37" fmla="*/ 92 h 146"/>
                <a:gd name="T38" fmla="*/ 51 w 104"/>
                <a:gd name="T39" fmla="*/ 102 h 146"/>
                <a:gd name="T40" fmla="*/ 54 w 104"/>
                <a:gd name="T41" fmla="*/ 110 h 146"/>
                <a:gd name="T42" fmla="*/ 81 w 104"/>
                <a:gd name="T43" fmla="*/ 141 h 146"/>
                <a:gd name="T44" fmla="*/ 91 w 104"/>
                <a:gd name="T45" fmla="*/ 146 h 146"/>
                <a:gd name="T46" fmla="*/ 99 w 104"/>
                <a:gd name="T47" fmla="*/ 142 h 146"/>
                <a:gd name="T48" fmla="*/ 104 w 104"/>
                <a:gd name="T49" fmla="*/ 134 h 146"/>
                <a:gd name="T50" fmla="*/ 101 w 104"/>
                <a:gd name="T51" fmla="*/ 124 h 146"/>
                <a:gd name="T52" fmla="*/ 73 w 104"/>
                <a:gd name="T53" fmla="*/ 80 h 146"/>
                <a:gd name="T54" fmla="*/ 36 w 104"/>
                <a:gd name="T55" fmla="*/ 80 h 146"/>
                <a:gd name="T56" fmla="*/ 32 w 104"/>
                <a:gd name="T57" fmla="*/ 76 h 146"/>
                <a:gd name="T58" fmla="*/ 32 w 104"/>
                <a:gd name="T59" fmla="*/ 42 h 146"/>
                <a:gd name="T60" fmla="*/ 36 w 104"/>
                <a:gd name="T61" fmla="*/ 38 h 146"/>
                <a:gd name="T62" fmla="*/ 64 w 104"/>
                <a:gd name="T63" fmla="*/ 38 h 146"/>
                <a:gd name="T64" fmla="*/ 68 w 104"/>
                <a:gd name="T65" fmla="*/ 42 h 146"/>
                <a:gd name="T66" fmla="*/ 64 w 104"/>
                <a:gd name="T67" fmla="*/ 46 h 146"/>
                <a:gd name="T68" fmla="*/ 40 w 104"/>
                <a:gd name="T69" fmla="*/ 46 h 146"/>
                <a:gd name="T70" fmla="*/ 40 w 104"/>
                <a:gd name="T71" fmla="*/ 72 h 146"/>
                <a:gd name="T72" fmla="*/ 73 w 104"/>
                <a:gd name="T73" fmla="*/ 72 h 146"/>
                <a:gd name="T74" fmla="*/ 77 w 104"/>
                <a:gd name="T75" fmla="*/ 76 h 146"/>
                <a:gd name="T76" fmla="*/ 73 w 104"/>
                <a:gd name="T77" fmla="*/ 8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4" h="146">
                  <a:moveTo>
                    <a:pt x="101" y="124"/>
                  </a:moveTo>
                  <a:cubicBezTo>
                    <a:pt x="77" y="97"/>
                    <a:pt x="77" y="97"/>
                    <a:pt x="77" y="97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9" y="44"/>
                    <a:pt x="101" y="40"/>
                    <a:pt x="101" y="37"/>
                  </a:cubicBezTo>
                  <a:cubicBezTo>
                    <a:pt x="101" y="33"/>
                    <a:pt x="99" y="29"/>
                    <a:pt x="97" y="26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68" y="1"/>
                    <a:pt x="64" y="0"/>
                    <a:pt x="60" y="0"/>
                  </a:cubicBezTo>
                  <a:cubicBezTo>
                    <a:pt x="60" y="0"/>
                    <a:pt x="59" y="0"/>
                    <a:pt x="5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1" y="0"/>
                    <a:pt x="23" y="8"/>
                    <a:pt x="23" y="19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0" y="134"/>
                    <a:pt x="3" y="142"/>
                    <a:pt x="10" y="145"/>
                  </a:cubicBezTo>
                  <a:cubicBezTo>
                    <a:pt x="12" y="145"/>
                    <a:pt x="13" y="146"/>
                    <a:pt x="15" y="146"/>
                  </a:cubicBezTo>
                  <a:cubicBezTo>
                    <a:pt x="20" y="146"/>
                    <a:pt x="25" y="142"/>
                    <a:pt x="27" y="138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1" y="105"/>
                    <a:pt x="52" y="108"/>
                    <a:pt x="54" y="110"/>
                  </a:cubicBezTo>
                  <a:cubicBezTo>
                    <a:pt x="81" y="141"/>
                    <a:pt x="81" y="141"/>
                    <a:pt x="81" y="141"/>
                  </a:cubicBezTo>
                  <a:cubicBezTo>
                    <a:pt x="84" y="144"/>
                    <a:pt x="87" y="146"/>
                    <a:pt x="91" y="146"/>
                  </a:cubicBezTo>
                  <a:cubicBezTo>
                    <a:pt x="94" y="146"/>
                    <a:pt x="97" y="144"/>
                    <a:pt x="99" y="142"/>
                  </a:cubicBezTo>
                  <a:cubicBezTo>
                    <a:pt x="102" y="140"/>
                    <a:pt x="104" y="137"/>
                    <a:pt x="104" y="134"/>
                  </a:cubicBezTo>
                  <a:cubicBezTo>
                    <a:pt x="104" y="130"/>
                    <a:pt x="103" y="127"/>
                    <a:pt x="101" y="124"/>
                  </a:cubicBezTo>
                  <a:close/>
                  <a:moveTo>
                    <a:pt x="73" y="80"/>
                  </a:moveTo>
                  <a:cubicBezTo>
                    <a:pt x="36" y="80"/>
                    <a:pt x="36" y="80"/>
                    <a:pt x="36" y="80"/>
                  </a:cubicBezTo>
                  <a:cubicBezTo>
                    <a:pt x="34" y="80"/>
                    <a:pt x="32" y="78"/>
                    <a:pt x="32" y="76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0"/>
                    <a:pt x="34" y="38"/>
                    <a:pt x="36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6" y="38"/>
                    <a:pt x="68" y="40"/>
                    <a:pt x="68" y="42"/>
                  </a:cubicBezTo>
                  <a:cubicBezTo>
                    <a:pt x="68" y="44"/>
                    <a:pt x="66" y="46"/>
                    <a:pt x="64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5" y="72"/>
                    <a:pt x="77" y="74"/>
                    <a:pt x="77" y="76"/>
                  </a:cubicBezTo>
                  <a:cubicBezTo>
                    <a:pt x="77" y="78"/>
                    <a:pt x="75" y="80"/>
                    <a:pt x="73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20"/>
            <p:cNvSpPr>
              <a:spLocks noEditPoints="1"/>
            </p:cNvSpPr>
            <p:nvPr/>
          </p:nvSpPr>
          <p:spPr bwMode="auto">
            <a:xfrm>
              <a:off x="6090" y="3931"/>
              <a:ext cx="232" cy="333"/>
            </a:xfrm>
            <a:custGeom>
              <a:avLst/>
              <a:gdLst>
                <a:gd name="T0" fmla="*/ 96 w 98"/>
                <a:gd name="T1" fmla="*/ 15 h 141"/>
                <a:gd name="T2" fmla="*/ 52 w 98"/>
                <a:gd name="T3" fmla="*/ 0 h 141"/>
                <a:gd name="T4" fmla="*/ 2 w 98"/>
                <a:gd name="T5" fmla="*/ 14 h 141"/>
                <a:gd name="T6" fmla="*/ 0 w 98"/>
                <a:gd name="T7" fmla="*/ 18 h 141"/>
                <a:gd name="T8" fmla="*/ 0 w 98"/>
                <a:gd name="T9" fmla="*/ 137 h 141"/>
                <a:gd name="T10" fmla="*/ 2 w 98"/>
                <a:gd name="T11" fmla="*/ 140 h 141"/>
                <a:gd name="T12" fmla="*/ 4 w 98"/>
                <a:gd name="T13" fmla="*/ 141 h 141"/>
                <a:gd name="T14" fmla="*/ 6 w 98"/>
                <a:gd name="T15" fmla="*/ 140 h 141"/>
                <a:gd name="T16" fmla="*/ 47 w 98"/>
                <a:gd name="T17" fmla="*/ 131 h 141"/>
                <a:gd name="T18" fmla="*/ 92 w 98"/>
                <a:gd name="T19" fmla="*/ 140 h 141"/>
                <a:gd name="T20" fmla="*/ 96 w 98"/>
                <a:gd name="T21" fmla="*/ 140 h 141"/>
                <a:gd name="T22" fmla="*/ 98 w 98"/>
                <a:gd name="T23" fmla="*/ 137 h 141"/>
                <a:gd name="T24" fmla="*/ 98 w 98"/>
                <a:gd name="T25" fmla="*/ 18 h 141"/>
                <a:gd name="T26" fmla="*/ 96 w 98"/>
                <a:gd name="T27" fmla="*/ 15 h 141"/>
                <a:gd name="T28" fmla="*/ 23 w 98"/>
                <a:gd name="T29" fmla="*/ 78 h 141"/>
                <a:gd name="T30" fmla="*/ 75 w 98"/>
                <a:gd name="T31" fmla="*/ 78 h 141"/>
                <a:gd name="T32" fmla="*/ 77 w 98"/>
                <a:gd name="T33" fmla="*/ 84 h 141"/>
                <a:gd name="T34" fmla="*/ 72 w 98"/>
                <a:gd name="T35" fmla="*/ 86 h 141"/>
                <a:gd name="T36" fmla="*/ 25 w 98"/>
                <a:gd name="T37" fmla="*/ 86 h 141"/>
                <a:gd name="T38" fmla="*/ 24 w 98"/>
                <a:gd name="T39" fmla="*/ 86 h 141"/>
                <a:gd name="T40" fmla="*/ 20 w 98"/>
                <a:gd name="T41" fmla="*/ 83 h 141"/>
                <a:gd name="T42" fmla="*/ 23 w 98"/>
                <a:gd name="T43" fmla="*/ 78 h 141"/>
                <a:gd name="T44" fmla="*/ 23 w 98"/>
                <a:gd name="T45" fmla="*/ 53 h 141"/>
                <a:gd name="T46" fmla="*/ 75 w 98"/>
                <a:gd name="T47" fmla="*/ 54 h 141"/>
                <a:gd name="T48" fmla="*/ 77 w 98"/>
                <a:gd name="T49" fmla="*/ 59 h 141"/>
                <a:gd name="T50" fmla="*/ 72 w 98"/>
                <a:gd name="T51" fmla="*/ 61 h 141"/>
                <a:gd name="T52" fmla="*/ 25 w 98"/>
                <a:gd name="T53" fmla="*/ 61 h 141"/>
                <a:gd name="T54" fmla="*/ 24 w 98"/>
                <a:gd name="T55" fmla="*/ 61 h 141"/>
                <a:gd name="T56" fmla="*/ 20 w 98"/>
                <a:gd name="T57" fmla="*/ 58 h 141"/>
                <a:gd name="T58" fmla="*/ 23 w 98"/>
                <a:gd name="T59" fmla="*/ 53 h 141"/>
                <a:gd name="T60" fmla="*/ 77 w 98"/>
                <a:gd name="T61" fmla="*/ 108 h 141"/>
                <a:gd name="T62" fmla="*/ 72 w 98"/>
                <a:gd name="T63" fmla="*/ 110 h 141"/>
                <a:gd name="T64" fmla="*/ 25 w 98"/>
                <a:gd name="T65" fmla="*/ 110 h 141"/>
                <a:gd name="T66" fmla="*/ 24 w 98"/>
                <a:gd name="T67" fmla="*/ 111 h 141"/>
                <a:gd name="T68" fmla="*/ 20 w 98"/>
                <a:gd name="T69" fmla="*/ 108 h 141"/>
                <a:gd name="T70" fmla="*/ 23 w 98"/>
                <a:gd name="T71" fmla="*/ 103 h 141"/>
                <a:gd name="T72" fmla="*/ 75 w 98"/>
                <a:gd name="T73" fmla="*/ 103 h 141"/>
                <a:gd name="T74" fmla="*/ 77 w 98"/>
                <a:gd name="T75" fmla="*/ 108 h 141"/>
                <a:gd name="T76" fmla="*/ 77 w 98"/>
                <a:gd name="T77" fmla="*/ 34 h 141"/>
                <a:gd name="T78" fmla="*/ 72 w 98"/>
                <a:gd name="T79" fmla="*/ 36 h 141"/>
                <a:gd name="T80" fmla="*/ 25 w 98"/>
                <a:gd name="T81" fmla="*/ 36 h 141"/>
                <a:gd name="T82" fmla="*/ 24 w 98"/>
                <a:gd name="T83" fmla="*/ 36 h 141"/>
                <a:gd name="T84" fmla="*/ 20 w 98"/>
                <a:gd name="T85" fmla="*/ 34 h 141"/>
                <a:gd name="T86" fmla="*/ 23 w 98"/>
                <a:gd name="T87" fmla="*/ 29 h 141"/>
                <a:gd name="T88" fmla="*/ 75 w 98"/>
                <a:gd name="T89" fmla="*/ 29 h 141"/>
                <a:gd name="T90" fmla="*/ 77 w 98"/>
                <a:gd name="T91" fmla="*/ 3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8" h="141">
                  <a:moveTo>
                    <a:pt x="96" y="15"/>
                  </a:moveTo>
                  <a:cubicBezTo>
                    <a:pt x="83" y="5"/>
                    <a:pt x="68" y="0"/>
                    <a:pt x="52" y="0"/>
                  </a:cubicBezTo>
                  <a:cubicBezTo>
                    <a:pt x="25" y="0"/>
                    <a:pt x="3" y="14"/>
                    <a:pt x="2" y="14"/>
                  </a:cubicBezTo>
                  <a:cubicBezTo>
                    <a:pt x="1" y="15"/>
                    <a:pt x="0" y="16"/>
                    <a:pt x="0" y="18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8"/>
                    <a:pt x="1" y="139"/>
                    <a:pt x="2" y="140"/>
                  </a:cubicBezTo>
                  <a:cubicBezTo>
                    <a:pt x="2" y="141"/>
                    <a:pt x="3" y="141"/>
                    <a:pt x="4" y="141"/>
                  </a:cubicBezTo>
                  <a:cubicBezTo>
                    <a:pt x="5" y="141"/>
                    <a:pt x="5" y="141"/>
                    <a:pt x="6" y="140"/>
                  </a:cubicBezTo>
                  <a:cubicBezTo>
                    <a:pt x="18" y="135"/>
                    <a:pt x="32" y="131"/>
                    <a:pt x="47" y="131"/>
                  </a:cubicBezTo>
                  <a:cubicBezTo>
                    <a:pt x="72" y="131"/>
                    <a:pt x="92" y="140"/>
                    <a:pt x="92" y="140"/>
                  </a:cubicBezTo>
                  <a:cubicBezTo>
                    <a:pt x="93" y="141"/>
                    <a:pt x="95" y="141"/>
                    <a:pt x="96" y="140"/>
                  </a:cubicBezTo>
                  <a:cubicBezTo>
                    <a:pt x="97" y="139"/>
                    <a:pt x="98" y="138"/>
                    <a:pt x="98" y="137"/>
                  </a:cubicBezTo>
                  <a:cubicBezTo>
                    <a:pt x="98" y="18"/>
                    <a:pt x="98" y="18"/>
                    <a:pt x="98" y="18"/>
                  </a:cubicBezTo>
                  <a:cubicBezTo>
                    <a:pt x="98" y="16"/>
                    <a:pt x="97" y="15"/>
                    <a:pt x="96" y="15"/>
                  </a:cubicBezTo>
                  <a:close/>
                  <a:moveTo>
                    <a:pt x="23" y="78"/>
                  </a:moveTo>
                  <a:cubicBezTo>
                    <a:pt x="24" y="78"/>
                    <a:pt x="53" y="68"/>
                    <a:pt x="75" y="78"/>
                  </a:cubicBezTo>
                  <a:cubicBezTo>
                    <a:pt x="77" y="79"/>
                    <a:pt x="78" y="82"/>
                    <a:pt x="77" y="84"/>
                  </a:cubicBezTo>
                  <a:cubicBezTo>
                    <a:pt x="76" y="86"/>
                    <a:pt x="74" y="86"/>
                    <a:pt x="72" y="86"/>
                  </a:cubicBezTo>
                  <a:cubicBezTo>
                    <a:pt x="52" y="77"/>
                    <a:pt x="25" y="86"/>
                    <a:pt x="25" y="86"/>
                  </a:cubicBezTo>
                  <a:cubicBezTo>
                    <a:pt x="25" y="86"/>
                    <a:pt x="24" y="86"/>
                    <a:pt x="24" y="86"/>
                  </a:cubicBezTo>
                  <a:cubicBezTo>
                    <a:pt x="22" y="86"/>
                    <a:pt x="21" y="85"/>
                    <a:pt x="20" y="83"/>
                  </a:cubicBezTo>
                  <a:cubicBezTo>
                    <a:pt x="19" y="81"/>
                    <a:pt x="20" y="79"/>
                    <a:pt x="23" y="78"/>
                  </a:cubicBezTo>
                  <a:close/>
                  <a:moveTo>
                    <a:pt x="23" y="53"/>
                  </a:moveTo>
                  <a:cubicBezTo>
                    <a:pt x="24" y="53"/>
                    <a:pt x="53" y="43"/>
                    <a:pt x="75" y="54"/>
                  </a:cubicBezTo>
                  <a:cubicBezTo>
                    <a:pt x="77" y="54"/>
                    <a:pt x="78" y="57"/>
                    <a:pt x="77" y="59"/>
                  </a:cubicBezTo>
                  <a:cubicBezTo>
                    <a:pt x="76" y="61"/>
                    <a:pt x="74" y="62"/>
                    <a:pt x="72" y="61"/>
                  </a:cubicBezTo>
                  <a:cubicBezTo>
                    <a:pt x="52" y="52"/>
                    <a:pt x="25" y="61"/>
                    <a:pt x="25" y="61"/>
                  </a:cubicBezTo>
                  <a:cubicBezTo>
                    <a:pt x="25" y="61"/>
                    <a:pt x="24" y="61"/>
                    <a:pt x="24" y="61"/>
                  </a:cubicBezTo>
                  <a:cubicBezTo>
                    <a:pt x="22" y="61"/>
                    <a:pt x="21" y="60"/>
                    <a:pt x="20" y="58"/>
                  </a:cubicBezTo>
                  <a:cubicBezTo>
                    <a:pt x="19" y="56"/>
                    <a:pt x="20" y="54"/>
                    <a:pt x="23" y="53"/>
                  </a:cubicBezTo>
                  <a:close/>
                  <a:moveTo>
                    <a:pt x="77" y="108"/>
                  </a:moveTo>
                  <a:cubicBezTo>
                    <a:pt x="76" y="110"/>
                    <a:pt x="74" y="111"/>
                    <a:pt x="72" y="110"/>
                  </a:cubicBezTo>
                  <a:cubicBezTo>
                    <a:pt x="52" y="101"/>
                    <a:pt x="25" y="110"/>
                    <a:pt x="25" y="110"/>
                  </a:cubicBezTo>
                  <a:cubicBezTo>
                    <a:pt x="25" y="111"/>
                    <a:pt x="24" y="111"/>
                    <a:pt x="24" y="111"/>
                  </a:cubicBezTo>
                  <a:cubicBezTo>
                    <a:pt x="22" y="111"/>
                    <a:pt x="21" y="110"/>
                    <a:pt x="20" y="108"/>
                  </a:cubicBezTo>
                  <a:cubicBezTo>
                    <a:pt x="19" y="106"/>
                    <a:pt x="20" y="104"/>
                    <a:pt x="23" y="103"/>
                  </a:cubicBezTo>
                  <a:cubicBezTo>
                    <a:pt x="24" y="102"/>
                    <a:pt x="53" y="93"/>
                    <a:pt x="75" y="103"/>
                  </a:cubicBezTo>
                  <a:cubicBezTo>
                    <a:pt x="77" y="104"/>
                    <a:pt x="78" y="106"/>
                    <a:pt x="77" y="108"/>
                  </a:cubicBezTo>
                  <a:close/>
                  <a:moveTo>
                    <a:pt x="77" y="34"/>
                  </a:moveTo>
                  <a:cubicBezTo>
                    <a:pt x="76" y="36"/>
                    <a:pt x="74" y="37"/>
                    <a:pt x="72" y="36"/>
                  </a:cubicBezTo>
                  <a:cubicBezTo>
                    <a:pt x="52" y="27"/>
                    <a:pt x="25" y="36"/>
                    <a:pt x="25" y="36"/>
                  </a:cubicBezTo>
                  <a:cubicBezTo>
                    <a:pt x="25" y="36"/>
                    <a:pt x="24" y="36"/>
                    <a:pt x="24" y="36"/>
                  </a:cubicBezTo>
                  <a:cubicBezTo>
                    <a:pt x="22" y="36"/>
                    <a:pt x="21" y="35"/>
                    <a:pt x="20" y="34"/>
                  </a:cubicBezTo>
                  <a:cubicBezTo>
                    <a:pt x="19" y="32"/>
                    <a:pt x="20" y="29"/>
                    <a:pt x="23" y="29"/>
                  </a:cubicBezTo>
                  <a:cubicBezTo>
                    <a:pt x="24" y="28"/>
                    <a:pt x="53" y="18"/>
                    <a:pt x="75" y="29"/>
                  </a:cubicBezTo>
                  <a:cubicBezTo>
                    <a:pt x="77" y="30"/>
                    <a:pt x="78" y="32"/>
                    <a:pt x="77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1"/>
            <p:cNvSpPr>
              <a:spLocks noEditPoints="1"/>
            </p:cNvSpPr>
            <p:nvPr/>
          </p:nvSpPr>
          <p:spPr bwMode="auto">
            <a:xfrm>
              <a:off x="6303" y="3931"/>
              <a:ext cx="230" cy="333"/>
            </a:xfrm>
            <a:custGeom>
              <a:avLst/>
              <a:gdLst>
                <a:gd name="T0" fmla="*/ 16 w 97"/>
                <a:gd name="T1" fmla="*/ 118 h 141"/>
                <a:gd name="T2" fmla="*/ 29 w 97"/>
                <a:gd name="T3" fmla="*/ 113 h 141"/>
                <a:gd name="T4" fmla="*/ 31 w 97"/>
                <a:gd name="T5" fmla="*/ 71 h 141"/>
                <a:gd name="T6" fmla="*/ 45 w 97"/>
                <a:gd name="T7" fmla="*/ 57 h 141"/>
                <a:gd name="T8" fmla="*/ 56 w 97"/>
                <a:gd name="T9" fmla="*/ 67 h 141"/>
                <a:gd name="T10" fmla="*/ 56 w 97"/>
                <a:gd name="T11" fmla="*/ 68 h 141"/>
                <a:gd name="T12" fmla="*/ 60 w 97"/>
                <a:gd name="T13" fmla="*/ 104 h 141"/>
                <a:gd name="T14" fmla="*/ 66 w 97"/>
                <a:gd name="T15" fmla="*/ 110 h 141"/>
                <a:gd name="T16" fmla="*/ 76 w 97"/>
                <a:gd name="T17" fmla="*/ 106 h 141"/>
                <a:gd name="T18" fmla="*/ 82 w 97"/>
                <a:gd name="T19" fmla="*/ 108 h 141"/>
                <a:gd name="T20" fmla="*/ 85 w 97"/>
                <a:gd name="T21" fmla="*/ 112 h 141"/>
                <a:gd name="T22" fmla="*/ 93 w 97"/>
                <a:gd name="T23" fmla="*/ 109 h 141"/>
                <a:gd name="T24" fmla="*/ 97 w 97"/>
                <a:gd name="T25" fmla="*/ 110 h 141"/>
                <a:gd name="T26" fmla="*/ 97 w 97"/>
                <a:gd name="T27" fmla="*/ 18 h 141"/>
                <a:gd name="T28" fmla="*/ 96 w 97"/>
                <a:gd name="T29" fmla="*/ 15 h 141"/>
                <a:gd name="T30" fmla="*/ 52 w 97"/>
                <a:gd name="T31" fmla="*/ 0 h 141"/>
                <a:gd name="T32" fmla="*/ 2 w 97"/>
                <a:gd name="T33" fmla="*/ 14 h 141"/>
                <a:gd name="T34" fmla="*/ 0 w 97"/>
                <a:gd name="T35" fmla="*/ 18 h 141"/>
                <a:gd name="T36" fmla="*/ 0 w 97"/>
                <a:gd name="T37" fmla="*/ 137 h 141"/>
                <a:gd name="T38" fmla="*/ 2 w 97"/>
                <a:gd name="T39" fmla="*/ 140 h 141"/>
                <a:gd name="T40" fmla="*/ 4 w 97"/>
                <a:gd name="T41" fmla="*/ 141 h 141"/>
                <a:gd name="T42" fmla="*/ 5 w 97"/>
                <a:gd name="T43" fmla="*/ 140 h 141"/>
                <a:gd name="T44" fmla="*/ 19 w 97"/>
                <a:gd name="T45" fmla="*/ 135 h 141"/>
                <a:gd name="T46" fmla="*/ 14 w 97"/>
                <a:gd name="T47" fmla="*/ 123 h 141"/>
                <a:gd name="T48" fmla="*/ 16 w 97"/>
                <a:gd name="T49" fmla="*/ 118 h 141"/>
                <a:gd name="T50" fmla="*/ 20 w 97"/>
                <a:gd name="T51" fmla="*/ 29 h 141"/>
                <a:gd name="T52" fmla="*/ 72 w 97"/>
                <a:gd name="T53" fmla="*/ 29 h 141"/>
                <a:gd name="T54" fmla="*/ 74 w 97"/>
                <a:gd name="T55" fmla="*/ 34 h 141"/>
                <a:gd name="T56" fmla="*/ 71 w 97"/>
                <a:gd name="T57" fmla="*/ 36 h 141"/>
                <a:gd name="T58" fmla="*/ 69 w 97"/>
                <a:gd name="T59" fmla="*/ 36 h 141"/>
                <a:gd name="T60" fmla="*/ 23 w 97"/>
                <a:gd name="T61" fmla="*/ 36 h 141"/>
                <a:gd name="T62" fmla="*/ 18 w 97"/>
                <a:gd name="T63" fmla="*/ 34 h 141"/>
                <a:gd name="T64" fmla="*/ 20 w 97"/>
                <a:gd name="T65" fmla="*/ 2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7" h="141">
                  <a:moveTo>
                    <a:pt x="16" y="118"/>
                  </a:moveTo>
                  <a:cubicBezTo>
                    <a:pt x="29" y="113"/>
                    <a:pt x="29" y="113"/>
                    <a:pt x="29" y="113"/>
                  </a:cubicBezTo>
                  <a:cubicBezTo>
                    <a:pt x="29" y="104"/>
                    <a:pt x="31" y="76"/>
                    <a:pt x="31" y="71"/>
                  </a:cubicBezTo>
                  <a:cubicBezTo>
                    <a:pt x="31" y="63"/>
                    <a:pt x="38" y="57"/>
                    <a:pt x="45" y="57"/>
                  </a:cubicBezTo>
                  <a:cubicBezTo>
                    <a:pt x="52" y="57"/>
                    <a:pt x="56" y="66"/>
                    <a:pt x="56" y="67"/>
                  </a:cubicBezTo>
                  <a:cubicBezTo>
                    <a:pt x="56" y="67"/>
                    <a:pt x="56" y="68"/>
                    <a:pt x="56" y="68"/>
                  </a:cubicBezTo>
                  <a:cubicBezTo>
                    <a:pt x="57" y="83"/>
                    <a:pt x="58" y="100"/>
                    <a:pt x="60" y="104"/>
                  </a:cubicBezTo>
                  <a:cubicBezTo>
                    <a:pt x="63" y="105"/>
                    <a:pt x="65" y="107"/>
                    <a:pt x="66" y="110"/>
                  </a:cubicBezTo>
                  <a:cubicBezTo>
                    <a:pt x="69" y="108"/>
                    <a:pt x="72" y="106"/>
                    <a:pt x="76" y="106"/>
                  </a:cubicBezTo>
                  <a:cubicBezTo>
                    <a:pt x="79" y="106"/>
                    <a:pt x="81" y="107"/>
                    <a:pt x="82" y="108"/>
                  </a:cubicBezTo>
                  <a:cubicBezTo>
                    <a:pt x="83" y="109"/>
                    <a:pt x="84" y="110"/>
                    <a:pt x="85" y="112"/>
                  </a:cubicBezTo>
                  <a:cubicBezTo>
                    <a:pt x="87" y="110"/>
                    <a:pt x="90" y="109"/>
                    <a:pt x="93" y="109"/>
                  </a:cubicBezTo>
                  <a:cubicBezTo>
                    <a:pt x="95" y="109"/>
                    <a:pt x="96" y="110"/>
                    <a:pt x="97" y="110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7" y="16"/>
                    <a:pt x="97" y="15"/>
                    <a:pt x="96" y="15"/>
                  </a:cubicBezTo>
                  <a:cubicBezTo>
                    <a:pt x="83" y="5"/>
                    <a:pt x="68" y="0"/>
                    <a:pt x="52" y="0"/>
                  </a:cubicBezTo>
                  <a:cubicBezTo>
                    <a:pt x="24" y="0"/>
                    <a:pt x="2" y="14"/>
                    <a:pt x="2" y="14"/>
                  </a:cubicBezTo>
                  <a:cubicBezTo>
                    <a:pt x="0" y="15"/>
                    <a:pt x="0" y="16"/>
                    <a:pt x="0" y="18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8"/>
                    <a:pt x="0" y="139"/>
                    <a:pt x="2" y="140"/>
                  </a:cubicBezTo>
                  <a:cubicBezTo>
                    <a:pt x="2" y="141"/>
                    <a:pt x="3" y="141"/>
                    <a:pt x="4" y="141"/>
                  </a:cubicBezTo>
                  <a:cubicBezTo>
                    <a:pt x="4" y="141"/>
                    <a:pt x="5" y="141"/>
                    <a:pt x="5" y="140"/>
                  </a:cubicBezTo>
                  <a:cubicBezTo>
                    <a:pt x="10" y="138"/>
                    <a:pt x="14" y="137"/>
                    <a:pt x="19" y="135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3" y="121"/>
                    <a:pt x="14" y="119"/>
                    <a:pt x="16" y="118"/>
                  </a:cubicBezTo>
                  <a:close/>
                  <a:moveTo>
                    <a:pt x="20" y="29"/>
                  </a:moveTo>
                  <a:cubicBezTo>
                    <a:pt x="21" y="28"/>
                    <a:pt x="50" y="18"/>
                    <a:pt x="72" y="29"/>
                  </a:cubicBezTo>
                  <a:cubicBezTo>
                    <a:pt x="74" y="30"/>
                    <a:pt x="75" y="32"/>
                    <a:pt x="74" y="34"/>
                  </a:cubicBezTo>
                  <a:cubicBezTo>
                    <a:pt x="74" y="36"/>
                    <a:pt x="72" y="36"/>
                    <a:pt x="71" y="36"/>
                  </a:cubicBezTo>
                  <a:cubicBezTo>
                    <a:pt x="70" y="36"/>
                    <a:pt x="70" y="36"/>
                    <a:pt x="69" y="36"/>
                  </a:cubicBezTo>
                  <a:cubicBezTo>
                    <a:pt x="50" y="27"/>
                    <a:pt x="23" y="36"/>
                    <a:pt x="23" y="36"/>
                  </a:cubicBezTo>
                  <a:cubicBezTo>
                    <a:pt x="21" y="37"/>
                    <a:pt x="18" y="36"/>
                    <a:pt x="18" y="34"/>
                  </a:cubicBezTo>
                  <a:cubicBezTo>
                    <a:pt x="17" y="32"/>
                    <a:pt x="18" y="29"/>
                    <a:pt x="20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2"/>
            <p:cNvSpPr>
              <a:spLocks/>
            </p:cNvSpPr>
            <p:nvPr/>
          </p:nvSpPr>
          <p:spPr bwMode="auto">
            <a:xfrm>
              <a:off x="6346" y="4075"/>
              <a:ext cx="194" cy="305"/>
            </a:xfrm>
            <a:custGeom>
              <a:avLst/>
              <a:gdLst>
                <a:gd name="T0" fmla="*/ 20 w 82"/>
                <a:gd name="T1" fmla="*/ 129 h 129"/>
                <a:gd name="T2" fmla="*/ 19 w 82"/>
                <a:gd name="T3" fmla="*/ 110 h 129"/>
                <a:gd name="T4" fmla="*/ 0 w 82"/>
                <a:gd name="T5" fmla="*/ 61 h 129"/>
                <a:gd name="T6" fmla="*/ 15 w 82"/>
                <a:gd name="T7" fmla="*/ 55 h 129"/>
                <a:gd name="T8" fmla="*/ 15 w 82"/>
                <a:gd name="T9" fmla="*/ 52 h 129"/>
                <a:gd name="T10" fmla="*/ 17 w 82"/>
                <a:gd name="T11" fmla="*/ 10 h 129"/>
                <a:gd name="T12" fmla="*/ 27 w 82"/>
                <a:gd name="T13" fmla="*/ 0 h 129"/>
                <a:gd name="T14" fmla="*/ 34 w 82"/>
                <a:gd name="T15" fmla="*/ 7 h 129"/>
                <a:gd name="T16" fmla="*/ 38 w 82"/>
                <a:gd name="T17" fmla="*/ 45 h 129"/>
                <a:gd name="T18" fmla="*/ 39 w 82"/>
                <a:gd name="T19" fmla="*/ 46 h 129"/>
                <a:gd name="T20" fmla="*/ 40 w 82"/>
                <a:gd name="T21" fmla="*/ 47 h 129"/>
                <a:gd name="T22" fmla="*/ 45 w 82"/>
                <a:gd name="T23" fmla="*/ 51 h 129"/>
                <a:gd name="T24" fmla="*/ 48 w 82"/>
                <a:gd name="T25" fmla="*/ 54 h 129"/>
                <a:gd name="T26" fmla="*/ 51 w 82"/>
                <a:gd name="T27" fmla="*/ 52 h 129"/>
                <a:gd name="T28" fmla="*/ 58 w 82"/>
                <a:gd name="T29" fmla="*/ 49 h 129"/>
                <a:gd name="T30" fmla="*/ 62 w 82"/>
                <a:gd name="T31" fmla="*/ 50 h 129"/>
                <a:gd name="T32" fmla="*/ 63 w 82"/>
                <a:gd name="T33" fmla="*/ 52 h 129"/>
                <a:gd name="T34" fmla="*/ 65 w 82"/>
                <a:gd name="T35" fmla="*/ 56 h 129"/>
                <a:gd name="T36" fmla="*/ 68 w 82"/>
                <a:gd name="T37" fmla="*/ 54 h 129"/>
                <a:gd name="T38" fmla="*/ 75 w 82"/>
                <a:gd name="T39" fmla="*/ 52 h 129"/>
                <a:gd name="T40" fmla="*/ 82 w 82"/>
                <a:gd name="T41" fmla="*/ 63 h 129"/>
                <a:gd name="T42" fmla="*/ 68 w 82"/>
                <a:gd name="T43" fmla="*/ 108 h 129"/>
                <a:gd name="T44" fmla="*/ 68 w 82"/>
                <a:gd name="T45" fmla="*/ 129 h 129"/>
                <a:gd name="T46" fmla="*/ 20 w 82"/>
                <a:gd name="T47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129">
                  <a:moveTo>
                    <a:pt x="20" y="129"/>
                  </a:moveTo>
                  <a:cubicBezTo>
                    <a:pt x="19" y="110"/>
                    <a:pt x="19" y="110"/>
                    <a:pt x="19" y="11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49"/>
                    <a:pt x="17" y="16"/>
                    <a:pt x="17" y="10"/>
                  </a:cubicBezTo>
                  <a:cubicBezTo>
                    <a:pt x="17" y="5"/>
                    <a:pt x="22" y="0"/>
                    <a:pt x="27" y="0"/>
                  </a:cubicBezTo>
                  <a:cubicBezTo>
                    <a:pt x="32" y="0"/>
                    <a:pt x="34" y="7"/>
                    <a:pt x="34" y="7"/>
                  </a:cubicBezTo>
                  <a:cubicBezTo>
                    <a:pt x="34" y="19"/>
                    <a:pt x="36" y="39"/>
                    <a:pt x="38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2" y="48"/>
                    <a:pt x="44" y="50"/>
                    <a:pt x="45" y="51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3" y="50"/>
                    <a:pt x="55" y="49"/>
                    <a:pt x="58" y="49"/>
                  </a:cubicBezTo>
                  <a:cubicBezTo>
                    <a:pt x="60" y="49"/>
                    <a:pt x="61" y="49"/>
                    <a:pt x="62" y="50"/>
                  </a:cubicBezTo>
                  <a:cubicBezTo>
                    <a:pt x="62" y="50"/>
                    <a:pt x="62" y="51"/>
                    <a:pt x="63" y="52"/>
                  </a:cubicBezTo>
                  <a:cubicBezTo>
                    <a:pt x="65" y="56"/>
                    <a:pt x="65" y="56"/>
                    <a:pt x="65" y="56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71" y="53"/>
                    <a:pt x="73" y="52"/>
                    <a:pt x="75" y="52"/>
                  </a:cubicBezTo>
                  <a:cubicBezTo>
                    <a:pt x="81" y="52"/>
                    <a:pt x="82" y="62"/>
                    <a:pt x="82" y="63"/>
                  </a:cubicBezTo>
                  <a:cubicBezTo>
                    <a:pt x="68" y="108"/>
                    <a:pt x="68" y="108"/>
                    <a:pt x="68" y="108"/>
                  </a:cubicBezTo>
                  <a:cubicBezTo>
                    <a:pt x="68" y="129"/>
                    <a:pt x="68" y="129"/>
                    <a:pt x="68" y="129"/>
                  </a:cubicBezTo>
                  <a:lnTo>
                    <a:pt x="20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3"/>
            <p:cNvSpPr>
              <a:spLocks/>
            </p:cNvSpPr>
            <p:nvPr/>
          </p:nvSpPr>
          <p:spPr bwMode="auto">
            <a:xfrm>
              <a:off x="1254" y="4238"/>
              <a:ext cx="215" cy="36"/>
            </a:xfrm>
            <a:custGeom>
              <a:avLst/>
              <a:gdLst>
                <a:gd name="T0" fmla="*/ 86 w 91"/>
                <a:gd name="T1" fmla="*/ 0 h 15"/>
                <a:gd name="T2" fmla="*/ 45 w 91"/>
                <a:gd name="T3" fmla="*/ 7 h 15"/>
                <a:gd name="T4" fmla="*/ 5 w 91"/>
                <a:gd name="T5" fmla="*/ 0 h 15"/>
                <a:gd name="T6" fmla="*/ 1 w 91"/>
                <a:gd name="T7" fmla="*/ 4 h 15"/>
                <a:gd name="T8" fmla="*/ 4 w 91"/>
                <a:gd name="T9" fmla="*/ 8 h 15"/>
                <a:gd name="T10" fmla="*/ 44 w 91"/>
                <a:gd name="T11" fmla="*/ 15 h 15"/>
                <a:gd name="T12" fmla="*/ 45 w 91"/>
                <a:gd name="T13" fmla="*/ 15 h 15"/>
                <a:gd name="T14" fmla="*/ 45 w 91"/>
                <a:gd name="T15" fmla="*/ 15 h 15"/>
                <a:gd name="T16" fmla="*/ 45 w 91"/>
                <a:gd name="T17" fmla="*/ 15 h 15"/>
                <a:gd name="T18" fmla="*/ 45 w 91"/>
                <a:gd name="T19" fmla="*/ 15 h 15"/>
                <a:gd name="T20" fmla="*/ 45 w 91"/>
                <a:gd name="T21" fmla="*/ 15 h 15"/>
                <a:gd name="T22" fmla="*/ 46 w 91"/>
                <a:gd name="T23" fmla="*/ 15 h 15"/>
                <a:gd name="T24" fmla="*/ 88 w 91"/>
                <a:gd name="T25" fmla="*/ 8 h 15"/>
                <a:gd name="T26" fmla="*/ 91 w 91"/>
                <a:gd name="T27" fmla="*/ 3 h 15"/>
                <a:gd name="T28" fmla="*/ 86 w 91"/>
                <a:gd name="T2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1" h="15">
                  <a:moveTo>
                    <a:pt x="86" y="0"/>
                  </a:moveTo>
                  <a:cubicBezTo>
                    <a:pt x="45" y="7"/>
                    <a:pt x="45" y="7"/>
                    <a:pt x="45" y="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1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6" y="15"/>
                    <a:pt x="46" y="15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90" y="8"/>
                    <a:pt x="91" y="6"/>
                    <a:pt x="91" y="3"/>
                  </a:cubicBezTo>
                  <a:cubicBezTo>
                    <a:pt x="90" y="1"/>
                    <a:pt x="88" y="0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4"/>
            <p:cNvSpPr>
              <a:spLocks/>
            </p:cNvSpPr>
            <p:nvPr/>
          </p:nvSpPr>
          <p:spPr bwMode="auto">
            <a:xfrm>
              <a:off x="1190" y="3976"/>
              <a:ext cx="179" cy="255"/>
            </a:xfrm>
            <a:custGeom>
              <a:avLst/>
              <a:gdLst>
                <a:gd name="T0" fmla="*/ 74 w 76"/>
                <a:gd name="T1" fmla="*/ 10 h 108"/>
                <a:gd name="T2" fmla="*/ 43 w 76"/>
                <a:gd name="T3" fmla="*/ 0 h 108"/>
                <a:gd name="T4" fmla="*/ 12 w 76"/>
                <a:gd name="T5" fmla="*/ 10 h 108"/>
                <a:gd name="T6" fmla="*/ 10 w 76"/>
                <a:gd name="T7" fmla="*/ 13 h 108"/>
                <a:gd name="T8" fmla="*/ 10 w 76"/>
                <a:gd name="T9" fmla="*/ 15 h 108"/>
                <a:gd name="T10" fmla="*/ 3 w 76"/>
                <a:gd name="T11" fmla="*/ 18 h 108"/>
                <a:gd name="T12" fmla="*/ 0 w 76"/>
                <a:gd name="T13" fmla="*/ 22 h 108"/>
                <a:gd name="T14" fmla="*/ 0 w 76"/>
                <a:gd name="T15" fmla="*/ 50 h 108"/>
                <a:gd name="T16" fmla="*/ 5 w 76"/>
                <a:gd name="T17" fmla="*/ 50 h 108"/>
                <a:gd name="T18" fmla="*/ 11 w 76"/>
                <a:gd name="T19" fmla="*/ 58 h 108"/>
                <a:gd name="T20" fmla="*/ 12 w 76"/>
                <a:gd name="T21" fmla="*/ 73 h 108"/>
                <a:gd name="T22" fmla="*/ 31 w 76"/>
                <a:gd name="T23" fmla="*/ 61 h 108"/>
                <a:gd name="T24" fmla="*/ 41 w 76"/>
                <a:gd name="T25" fmla="*/ 67 h 108"/>
                <a:gd name="T26" fmla="*/ 36 w 76"/>
                <a:gd name="T27" fmla="*/ 96 h 108"/>
                <a:gd name="T28" fmla="*/ 34 w 76"/>
                <a:gd name="T29" fmla="*/ 99 h 108"/>
                <a:gd name="T30" fmla="*/ 34 w 76"/>
                <a:gd name="T31" fmla="*/ 100 h 108"/>
                <a:gd name="T32" fmla="*/ 41 w 76"/>
                <a:gd name="T33" fmla="*/ 100 h 108"/>
                <a:gd name="T34" fmla="*/ 70 w 76"/>
                <a:gd name="T35" fmla="*/ 107 h 108"/>
                <a:gd name="T36" fmla="*/ 72 w 76"/>
                <a:gd name="T37" fmla="*/ 108 h 108"/>
                <a:gd name="T38" fmla="*/ 74 w 76"/>
                <a:gd name="T39" fmla="*/ 108 h 108"/>
                <a:gd name="T40" fmla="*/ 76 w 76"/>
                <a:gd name="T41" fmla="*/ 104 h 108"/>
                <a:gd name="T42" fmla="*/ 76 w 76"/>
                <a:gd name="T43" fmla="*/ 13 h 108"/>
                <a:gd name="T44" fmla="*/ 74 w 76"/>
                <a:gd name="T45" fmla="*/ 1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" h="108">
                  <a:moveTo>
                    <a:pt x="74" y="10"/>
                  </a:moveTo>
                  <a:cubicBezTo>
                    <a:pt x="64" y="4"/>
                    <a:pt x="54" y="0"/>
                    <a:pt x="43" y="0"/>
                  </a:cubicBezTo>
                  <a:cubicBezTo>
                    <a:pt x="25" y="0"/>
                    <a:pt x="12" y="9"/>
                    <a:pt x="12" y="10"/>
                  </a:cubicBezTo>
                  <a:cubicBezTo>
                    <a:pt x="11" y="11"/>
                    <a:pt x="10" y="12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50"/>
                    <a:pt x="3" y="50"/>
                    <a:pt x="5" y="50"/>
                  </a:cubicBezTo>
                  <a:cubicBezTo>
                    <a:pt x="9" y="51"/>
                    <a:pt x="11" y="54"/>
                    <a:pt x="11" y="58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6" y="68"/>
                    <a:pt x="25" y="61"/>
                    <a:pt x="31" y="61"/>
                  </a:cubicBezTo>
                  <a:cubicBezTo>
                    <a:pt x="35" y="61"/>
                    <a:pt x="39" y="63"/>
                    <a:pt x="41" y="67"/>
                  </a:cubicBezTo>
                  <a:cubicBezTo>
                    <a:pt x="46" y="76"/>
                    <a:pt x="40" y="87"/>
                    <a:pt x="36" y="96"/>
                  </a:cubicBezTo>
                  <a:cubicBezTo>
                    <a:pt x="35" y="97"/>
                    <a:pt x="35" y="98"/>
                    <a:pt x="34" y="99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6" y="100"/>
                    <a:pt x="38" y="100"/>
                    <a:pt x="41" y="100"/>
                  </a:cubicBezTo>
                  <a:cubicBezTo>
                    <a:pt x="59" y="100"/>
                    <a:pt x="70" y="107"/>
                    <a:pt x="70" y="107"/>
                  </a:cubicBezTo>
                  <a:cubicBezTo>
                    <a:pt x="70" y="108"/>
                    <a:pt x="71" y="108"/>
                    <a:pt x="72" y="108"/>
                  </a:cubicBezTo>
                  <a:cubicBezTo>
                    <a:pt x="73" y="108"/>
                    <a:pt x="73" y="108"/>
                    <a:pt x="74" y="108"/>
                  </a:cubicBezTo>
                  <a:cubicBezTo>
                    <a:pt x="75" y="107"/>
                    <a:pt x="76" y="106"/>
                    <a:pt x="76" y="10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6" y="12"/>
                    <a:pt x="75" y="10"/>
                    <a:pt x="74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5"/>
            <p:cNvSpPr>
              <a:spLocks/>
            </p:cNvSpPr>
            <p:nvPr/>
          </p:nvSpPr>
          <p:spPr bwMode="auto">
            <a:xfrm>
              <a:off x="1131" y="4103"/>
              <a:ext cx="158" cy="239"/>
            </a:xfrm>
            <a:custGeom>
              <a:avLst/>
              <a:gdLst>
                <a:gd name="T0" fmla="*/ 61 w 67"/>
                <a:gd name="T1" fmla="*/ 67 h 101"/>
                <a:gd name="T2" fmla="*/ 55 w 67"/>
                <a:gd name="T3" fmla="*/ 45 h 101"/>
                <a:gd name="T4" fmla="*/ 57 w 67"/>
                <a:gd name="T5" fmla="*/ 40 h 101"/>
                <a:gd name="T6" fmla="*/ 62 w 67"/>
                <a:gd name="T7" fmla="*/ 15 h 101"/>
                <a:gd name="T8" fmla="*/ 56 w 67"/>
                <a:gd name="T9" fmla="*/ 11 h 101"/>
                <a:gd name="T10" fmla="*/ 36 w 67"/>
                <a:gd name="T11" fmla="*/ 25 h 101"/>
                <a:gd name="T12" fmla="*/ 33 w 67"/>
                <a:gd name="T13" fmla="*/ 30 h 101"/>
                <a:gd name="T14" fmla="*/ 33 w 67"/>
                <a:gd name="T15" fmla="*/ 30 h 101"/>
                <a:gd name="T16" fmla="*/ 32 w 67"/>
                <a:gd name="T17" fmla="*/ 4 h 101"/>
                <a:gd name="T18" fmla="*/ 29 w 67"/>
                <a:gd name="T19" fmla="*/ 0 h 101"/>
                <a:gd name="T20" fmla="*/ 24 w 67"/>
                <a:gd name="T21" fmla="*/ 0 h 101"/>
                <a:gd name="T22" fmla="*/ 4 w 67"/>
                <a:gd name="T23" fmla="*/ 12 h 101"/>
                <a:gd name="T24" fmla="*/ 3 w 67"/>
                <a:gd name="T25" fmla="*/ 18 h 101"/>
                <a:gd name="T26" fmla="*/ 4 w 67"/>
                <a:gd name="T27" fmla="*/ 23 h 101"/>
                <a:gd name="T28" fmla="*/ 5 w 67"/>
                <a:gd name="T29" fmla="*/ 23 h 101"/>
                <a:gd name="T30" fmla="*/ 4 w 67"/>
                <a:gd name="T31" fmla="*/ 25 h 101"/>
                <a:gd name="T32" fmla="*/ 2 w 67"/>
                <a:gd name="T33" fmla="*/ 28 h 101"/>
                <a:gd name="T34" fmla="*/ 2 w 67"/>
                <a:gd name="T35" fmla="*/ 37 h 101"/>
                <a:gd name="T36" fmla="*/ 1 w 67"/>
                <a:gd name="T37" fmla="*/ 41 h 101"/>
                <a:gd name="T38" fmla="*/ 0 w 67"/>
                <a:gd name="T39" fmla="*/ 47 h 101"/>
                <a:gd name="T40" fmla="*/ 12 w 67"/>
                <a:gd name="T41" fmla="*/ 70 h 101"/>
                <a:gd name="T42" fmla="*/ 32 w 67"/>
                <a:gd name="T43" fmla="*/ 99 h 101"/>
                <a:gd name="T44" fmla="*/ 35 w 67"/>
                <a:gd name="T45" fmla="*/ 101 h 101"/>
                <a:gd name="T46" fmla="*/ 37 w 67"/>
                <a:gd name="T47" fmla="*/ 100 h 101"/>
                <a:gd name="T48" fmla="*/ 64 w 67"/>
                <a:gd name="T49" fmla="*/ 88 h 101"/>
                <a:gd name="T50" fmla="*/ 66 w 67"/>
                <a:gd name="T51" fmla="*/ 83 h 101"/>
                <a:gd name="T52" fmla="*/ 61 w 67"/>
                <a:gd name="T53" fmla="*/ 6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7" h="101">
                  <a:moveTo>
                    <a:pt x="61" y="67"/>
                  </a:moveTo>
                  <a:cubicBezTo>
                    <a:pt x="59" y="59"/>
                    <a:pt x="55" y="49"/>
                    <a:pt x="55" y="45"/>
                  </a:cubicBezTo>
                  <a:cubicBezTo>
                    <a:pt x="55" y="44"/>
                    <a:pt x="56" y="42"/>
                    <a:pt x="57" y="40"/>
                  </a:cubicBezTo>
                  <a:cubicBezTo>
                    <a:pt x="61" y="32"/>
                    <a:pt x="67" y="22"/>
                    <a:pt x="62" y="15"/>
                  </a:cubicBezTo>
                  <a:cubicBezTo>
                    <a:pt x="61" y="13"/>
                    <a:pt x="59" y="11"/>
                    <a:pt x="56" y="11"/>
                  </a:cubicBezTo>
                  <a:cubicBezTo>
                    <a:pt x="49" y="11"/>
                    <a:pt x="36" y="25"/>
                    <a:pt x="36" y="25"/>
                  </a:cubicBezTo>
                  <a:cubicBezTo>
                    <a:pt x="35" y="27"/>
                    <a:pt x="34" y="28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2"/>
                    <a:pt x="31" y="0"/>
                    <a:pt x="29" y="0"/>
                  </a:cubicBezTo>
                  <a:cubicBezTo>
                    <a:pt x="27" y="0"/>
                    <a:pt x="25" y="0"/>
                    <a:pt x="24" y="0"/>
                  </a:cubicBezTo>
                  <a:cubicBezTo>
                    <a:pt x="9" y="0"/>
                    <a:pt x="5" y="9"/>
                    <a:pt x="4" y="12"/>
                  </a:cubicBezTo>
                  <a:cubicBezTo>
                    <a:pt x="4" y="13"/>
                    <a:pt x="3" y="16"/>
                    <a:pt x="3" y="18"/>
                  </a:cubicBezTo>
                  <a:cubicBezTo>
                    <a:pt x="3" y="20"/>
                    <a:pt x="4" y="21"/>
                    <a:pt x="4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4" y="24"/>
                    <a:pt x="4" y="25"/>
                  </a:cubicBezTo>
                  <a:cubicBezTo>
                    <a:pt x="3" y="26"/>
                    <a:pt x="3" y="27"/>
                    <a:pt x="2" y="28"/>
                  </a:cubicBezTo>
                  <a:cubicBezTo>
                    <a:pt x="1" y="31"/>
                    <a:pt x="2" y="34"/>
                    <a:pt x="2" y="37"/>
                  </a:cubicBezTo>
                  <a:cubicBezTo>
                    <a:pt x="2" y="38"/>
                    <a:pt x="1" y="39"/>
                    <a:pt x="1" y="41"/>
                  </a:cubicBezTo>
                  <a:cubicBezTo>
                    <a:pt x="1" y="43"/>
                    <a:pt x="0" y="44"/>
                    <a:pt x="0" y="47"/>
                  </a:cubicBezTo>
                  <a:cubicBezTo>
                    <a:pt x="0" y="55"/>
                    <a:pt x="7" y="64"/>
                    <a:pt x="12" y="70"/>
                  </a:cubicBezTo>
                  <a:cubicBezTo>
                    <a:pt x="16" y="75"/>
                    <a:pt x="26" y="89"/>
                    <a:pt x="32" y="99"/>
                  </a:cubicBezTo>
                  <a:cubicBezTo>
                    <a:pt x="32" y="100"/>
                    <a:pt x="34" y="101"/>
                    <a:pt x="35" y="101"/>
                  </a:cubicBezTo>
                  <a:cubicBezTo>
                    <a:pt x="36" y="101"/>
                    <a:pt x="36" y="100"/>
                    <a:pt x="37" y="100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6" y="87"/>
                    <a:pt x="67" y="85"/>
                    <a:pt x="66" y="83"/>
                  </a:cubicBezTo>
                  <a:cubicBezTo>
                    <a:pt x="65" y="79"/>
                    <a:pt x="63" y="73"/>
                    <a:pt x="61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6"/>
            <p:cNvSpPr>
              <a:spLocks/>
            </p:cNvSpPr>
            <p:nvPr/>
          </p:nvSpPr>
          <p:spPr bwMode="auto">
            <a:xfrm>
              <a:off x="1351" y="3976"/>
              <a:ext cx="179" cy="255"/>
            </a:xfrm>
            <a:custGeom>
              <a:avLst/>
              <a:gdLst>
                <a:gd name="T0" fmla="*/ 40 w 76"/>
                <a:gd name="T1" fmla="*/ 96 h 108"/>
                <a:gd name="T2" fmla="*/ 36 w 76"/>
                <a:gd name="T3" fmla="*/ 67 h 108"/>
                <a:gd name="T4" fmla="*/ 45 w 76"/>
                <a:gd name="T5" fmla="*/ 61 h 108"/>
                <a:gd name="T6" fmla="*/ 65 w 76"/>
                <a:gd name="T7" fmla="*/ 73 h 108"/>
                <a:gd name="T8" fmla="*/ 65 w 76"/>
                <a:gd name="T9" fmla="*/ 58 h 108"/>
                <a:gd name="T10" fmla="*/ 72 w 76"/>
                <a:gd name="T11" fmla="*/ 50 h 108"/>
                <a:gd name="T12" fmla="*/ 76 w 76"/>
                <a:gd name="T13" fmla="*/ 50 h 108"/>
                <a:gd name="T14" fmla="*/ 76 w 76"/>
                <a:gd name="T15" fmla="*/ 22 h 108"/>
                <a:gd name="T16" fmla="*/ 74 w 76"/>
                <a:gd name="T17" fmla="*/ 18 h 108"/>
                <a:gd name="T18" fmla="*/ 66 w 76"/>
                <a:gd name="T19" fmla="*/ 15 h 108"/>
                <a:gd name="T20" fmla="*/ 66 w 76"/>
                <a:gd name="T21" fmla="*/ 13 h 108"/>
                <a:gd name="T22" fmla="*/ 64 w 76"/>
                <a:gd name="T23" fmla="*/ 10 h 108"/>
                <a:gd name="T24" fmla="*/ 33 w 76"/>
                <a:gd name="T25" fmla="*/ 0 h 108"/>
                <a:gd name="T26" fmla="*/ 2 w 76"/>
                <a:gd name="T27" fmla="*/ 10 h 108"/>
                <a:gd name="T28" fmla="*/ 0 w 76"/>
                <a:gd name="T29" fmla="*/ 13 h 108"/>
                <a:gd name="T30" fmla="*/ 0 w 76"/>
                <a:gd name="T31" fmla="*/ 104 h 108"/>
                <a:gd name="T32" fmla="*/ 2 w 76"/>
                <a:gd name="T33" fmla="*/ 108 h 108"/>
                <a:gd name="T34" fmla="*/ 4 w 76"/>
                <a:gd name="T35" fmla="*/ 108 h 108"/>
                <a:gd name="T36" fmla="*/ 7 w 76"/>
                <a:gd name="T37" fmla="*/ 107 h 108"/>
                <a:gd name="T38" fmla="*/ 36 w 76"/>
                <a:gd name="T39" fmla="*/ 100 h 108"/>
                <a:gd name="T40" fmla="*/ 42 w 76"/>
                <a:gd name="T41" fmla="*/ 100 h 108"/>
                <a:gd name="T42" fmla="*/ 42 w 76"/>
                <a:gd name="T43" fmla="*/ 99 h 108"/>
                <a:gd name="T44" fmla="*/ 40 w 76"/>
                <a:gd name="T45" fmla="*/ 9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" h="108">
                  <a:moveTo>
                    <a:pt x="40" y="96"/>
                  </a:moveTo>
                  <a:cubicBezTo>
                    <a:pt x="36" y="87"/>
                    <a:pt x="30" y="76"/>
                    <a:pt x="36" y="67"/>
                  </a:cubicBezTo>
                  <a:cubicBezTo>
                    <a:pt x="37" y="63"/>
                    <a:pt x="41" y="61"/>
                    <a:pt x="45" y="61"/>
                  </a:cubicBezTo>
                  <a:cubicBezTo>
                    <a:pt x="52" y="61"/>
                    <a:pt x="60" y="68"/>
                    <a:pt x="65" y="73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4"/>
                    <a:pt x="68" y="51"/>
                    <a:pt x="72" y="50"/>
                  </a:cubicBezTo>
                  <a:cubicBezTo>
                    <a:pt x="73" y="50"/>
                    <a:pt x="75" y="50"/>
                    <a:pt x="76" y="50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0"/>
                    <a:pt x="75" y="19"/>
                    <a:pt x="74" y="18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12"/>
                    <a:pt x="65" y="11"/>
                    <a:pt x="64" y="10"/>
                  </a:cubicBezTo>
                  <a:cubicBezTo>
                    <a:pt x="64" y="9"/>
                    <a:pt x="51" y="0"/>
                    <a:pt x="33" y="0"/>
                  </a:cubicBezTo>
                  <a:cubicBezTo>
                    <a:pt x="22" y="0"/>
                    <a:pt x="12" y="4"/>
                    <a:pt x="2" y="10"/>
                  </a:cubicBezTo>
                  <a:cubicBezTo>
                    <a:pt x="1" y="10"/>
                    <a:pt x="0" y="12"/>
                    <a:pt x="0" y="13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6"/>
                    <a:pt x="1" y="107"/>
                    <a:pt x="2" y="108"/>
                  </a:cubicBezTo>
                  <a:cubicBezTo>
                    <a:pt x="3" y="108"/>
                    <a:pt x="4" y="108"/>
                    <a:pt x="4" y="108"/>
                  </a:cubicBezTo>
                  <a:cubicBezTo>
                    <a:pt x="5" y="108"/>
                    <a:pt x="6" y="108"/>
                    <a:pt x="7" y="107"/>
                  </a:cubicBezTo>
                  <a:cubicBezTo>
                    <a:pt x="7" y="107"/>
                    <a:pt x="17" y="100"/>
                    <a:pt x="36" y="100"/>
                  </a:cubicBezTo>
                  <a:cubicBezTo>
                    <a:pt x="38" y="100"/>
                    <a:pt x="40" y="100"/>
                    <a:pt x="42" y="100"/>
                  </a:cubicBezTo>
                  <a:cubicBezTo>
                    <a:pt x="42" y="100"/>
                    <a:pt x="42" y="100"/>
                    <a:pt x="42" y="99"/>
                  </a:cubicBezTo>
                  <a:cubicBezTo>
                    <a:pt x="42" y="98"/>
                    <a:pt x="41" y="97"/>
                    <a:pt x="40" y="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7"/>
            <p:cNvSpPr>
              <a:spLocks/>
            </p:cNvSpPr>
            <p:nvPr/>
          </p:nvSpPr>
          <p:spPr bwMode="auto">
            <a:xfrm>
              <a:off x="1431" y="4103"/>
              <a:ext cx="158" cy="239"/>
            </a:xfrm>
            <a:custGeom>
              <a:avLst/>
              <a:gdLst>
                <a:gd name="T0" fmla="*/ 66 w 67"/>
                <a:gd name="T1" fmla="*/ 41 h 101"/>
                <a:gd name="T2" fmla="*/ 65 w 67"/>
                <a:gd name="T3" fmla="*/ 36 h 101"/>
                <a:gd name="T4" fmla="*/ 65 w 67"/>
                <a:gd name="T5" fmla="*/ 28 h 101"/>
                <a:gd name="T6" fmla="*/ 63 w 67"/>
                <a:gd name="T7" fmla="*/ 25 h 101"/>
                <a:gd name="T8" fmla="*/ 62 w 67"/>
                <a:gd name="T9" fmla="*/ 24 h 101"/>
                <a:gd name="T10" fmla="*/ 63 w 67"/>
                <a:gd name="T11" fmla="*/ 23 h 101"/>
                <a:gd name="T12" fmla="*/ 64 w 67"/>
                <a:gd name="T13" fmla="*/ 18 h 101"/>
                <a:gd name="T14" fmla="*/ 63 w 67"/>
                <a:gd name="T15" fmla="*/ 12 h 101"/>
                <a:gd name="T16" fmla="*/ 44 w 67"/>
                <a:gd name="T17" fmla="*/ 0 h 101"/>
                <a:gd name="T18" fmla="*/ 38 w 67"/>
                <a:gd name="T19" fmla="*/ 0 h 101"/>
                <a:gd name="T20" fmla="*/ 35 w 67"/>
                <a:gd name="T21" fmla="*/ 4 h 101"/>
                <a:gd name="T22" fmla="*/ 35 w 67"/>
                <a:gd name="T23" fmla="*/ 30 h 101"/>
                <a:gd name="T24" fmla="*/ 34 w 67"/>
                <a:gd name="T25" fmla="*/ 30 h 101"/>
                <a:gd name="T26" fmla="*/ 31 w 67"/>
                <a:gd name="T27" fmla="*/ 25 h 101"/>
                <a:gd name="T28" fmla="*/ 11 w 67"/>
                <a:gd name="T29" fmla="*/ 11 h 101"/>
                <a:gd name="T30" fmla="*/ 5 w 67"/>
                <a:gd name="T31" fmla="*/ 15 h 101"/>
                <a:gd name="T32" fmla="*/ 10 w 67"/>
                <a:gd name="T33" fmla="*/ 40 h 101"/>
                <a:gd name="T34" fmla="*/ 12 w 67"/>
                <a:gd name="T35" fmla="*/ 45 h 101"/>
                <a:gd name="T36" fmla="*/ 6 w 67"/>
                <a:gd name="T37" fmla="*/ 67 h 101"/>
                <a:gd name="T38" fmla="*/ 1 w 67"/>
                <a:gd name="T39" fmla="*/ 83 h 101"/>
                <a:gd name="T40" fmla="*/ 3 w 67"/>
                <a:gd name="T41" fmla="*/ 88 h 101"/>
                <a:gd name="T42" fmla="*/ 30 w 67"/>
                <a:gd name="T43" fmla="*/ 100 h 101"/>
                <a:gd name="T44" fmla="*/ 32 w 67"/>
                <a:gd name="T45" fmla="*/ 101 h 101"/>
                <a:gd name="T46" fmla="*/ 36 w 67"/>
                <a:gd name="T47" fmla="*/ 99 h 101"/>
                <a:gd name="T48" fmla="*/ 55 w 67"/>
                <a:gd name="T49" fmla="*/ 70 h 101"/>
                <a:gd name="T50" fmla="*/ 67 w 67"/>
                <a:gd name="T51" fmla="*/ 47 h 101"/>
                <a:gd name="T52" fmla="*/ 66 w 67"/>
                <a:gd name="T53" fmla="*/ 4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7" h="101">
                  <a:moveTo>
                    <a:pt x="66" y="41"/>
                  </a:moveTo>
                  <a:cubicBezTo>
                    <a:pt x="66" y="39"/>
                    <a:pt x="65" y="38"/>
                    <a:pt x="65" y="36"/>
                  </a:cubicBezTo>
                  <a:cubicBezTo>
                    <a:pt x="66" y="34"/>
                    <a:pt x="66" y="31"/>
                    <a:pt x="65" y="28"/>
                  </a:cubicBezTo>
                  <a:cubicBezTo>
                    <a:pt x="64" y="27"/>
                    <a:pt x="64" y="26"/>
                    <a:pt x="63" y="25"/>
                  </a:cubicBezTo>
                  <a:cubicBezTo>
                    <a:pt x="63" y="24"/>
                    <a:pt x="62" y="24"/>
                    <a:pt x="62" y="24"/>
                  </a:cubicBezTo>
                  <a:cubicBezTo>
                    <a:pt x="62" y="23"/>
                    <a:pt x="62" y="23"/>
                    <a:pt x="63" y="23"/>
                  </a:cubicBezTo>
                  <a:cubicBezTo>
                    <a:pt x="63" y="21"/>
                    <a:pt x="64" y="20"/>
                    <a:pt x="64" y="18"/>
                  </a:cubicBezTo>
                  <a:cubicBezTo>
                    <a:pt x="64" y="16"/>
                    <a:pt x="63" y="13"/>
                    <a:pt x="63" y="12"/>
                  </a:cubicBezTo>
                  <a:cubicBezTo>
                    <a:pt x="62" y="9"/>
                    <a:pt x="58" y="0"/>
                    <a:pt x="44" y="0"/>
                  </a:cubicBezTo>
                  <a:cubicBezTo>
                    <a:pt x="42" y="0"/>
                    <a:pt x="40" y="0"/>
                    <a:pt x="38" y="0"/>
                  </a:cubicBezTo>
                  <a:cubicBezTo>
                    <a:pt x="36" y="0"/>
                    <a:pt x="35" y="2"/>
                    <a:pt x="35" y="4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3" y="28"/>
                    <a:pt x="32" y="27"/>
                    <a:pt x="31" y="25"/>
                  </a:cubicBezTo>
                  <a:cubicBezTo>
                    <a:pt x="31" y="25"/>
                    <a:pt x="19" y="11"/>
                    <a:pt x="11" y="11"/>
                  </a:cubicBezTo>
                  <a:cubicBezTo>
                    <a:pt x="8" y="11"/>
                    <a:pt x="6" y="13"/>
                    <a:pt x="5" y="15"/>
                  </a:cubicBezTo>
                  <a:cubicBezTo>
                    <a:pt x="1" y="22"/>
                    <a:pt x="6" y="32"/>
                    <a:pt x="10" y="40"/>
                  </a:cubicBezTo>
                  <a:cubicBezTo>
                    <a:pt x="11" y="42"/>
                    <a:pt x="12" y="44"/>
                    <a:pt x="12" y="45"/>
                  </a:cubicBezTo>
                  <a:cubicBezTo>
                    <a:pt x="12" y="49"/>
                    <a:pt x="9" y="59"/>
                    <a:pt x="6" y="67"/>
                  </a:cubicBezTo>
                  <a:cubicBezTo>
                    <a:pt x="4" y="73"/>
                    <a:pt x="2" y="79"/>
                    <a:pt x="1" y="83"/>
                  </a:cubicBezTo>
                  <a:cubicBezTo>
                    <a:pt x="0" y="85"/>
                    <a:pt x="1" y="87"/>
                    <a:pt x="3" y="88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31" y="100"/>
                    <a:pt x="32" y="101"/>
                    <a:pt x="32" y="101"/>
                  </a:cubicBezTo>
                  <a:cubicBezTo>
                    <a:pt x="34" y="101"/>
                    <a:pt x="35" y="100"/>
                    <a:pt x="36" y="99"/>
                  </a:cubicBezTo>
                  <a:cubicBezTo>
                    <a:pt x="41" y="89"/>
                    <a:pt x="51" y="75"/>
                    <a:pt x="55" y="70"/>
                  </a:cubicBezTo>
                  <a:cubicBezTo>
                    <a:pt x="61" y="64"/>
                    <a:pt x="67" y="55"/>
                    <a:pt x="67" y="47"/>
                  </a:cubicBezTo>
                  <a:cubicBezTo>
                    <a:pt x="67" y="44"/>
                    <a:pt x="67" y="43"/>
                    <a:pt x="66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649166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263525" y="309563"/>
            <a:ext cx="11661775" cy="6232525"/>
            <a:chOff x="166" y="195"/>
            <a:chExt cx="7346" cy="3926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166" y="280"/>
              <a:ext cx="513" cy="352"/>
            </a:xfrm>
            <a:custGeom>
              <a:avLst/>
              <a:gdLst>
                <a:gd name="T0" fmla="*/ 205 w 217"/>
                <a:gd name="T1" fmla="*/ 0 h 149"/>
                <a:gd name="T2" fmla="*/ 13 w 217"/>
                <a:gd name="T3" fmla="*/ 0 h 149"/>
                <a:gd name="T4" fmla="*/ 0 w 217"/>
                <a:gd name="T5" fmla="*/ 149 h 149"/>
                <a:gd name="T6" fmla="*/ 98 w 217"/>
                <a:gd name="T7" fmla="*/ 149 h 149"/>
                <a:gd name="T8" fmla="*/ 102 w 217"/>
                <a:gd name="T9" fmla="*/ 120 h 149"/>
                <a:gd name="T10" fmla="*/ 116 w 217"/>
                <a:gd name="T11" fmla="*/ 120 h 149"/>
                <a:gd name="T12" fmla="*/ 121 w 217"/>
                <a:gd name="T13" fmla="*/ 149 h 149"/>
                <a:gd name="T14" fmla="*/ 217 w 217"/>
                <a:gd name="T15" fmla="*/ 149 h 149"/>
                <a:gd name="T16" fmla="*/ 205 w 217"/>
                <a:gd name="T17" fmla="*/ 0 h 149"/>
                <a:gd name="T18" fmla="*/ 20 w 217"/>
                <a:gd name="T19" fmla="*/ 8 h 149"/>
                <a:gd name="T20" fmla="*/ 197 w 217"/>
                <a:gd name="T21" fmla="*/ 8 h 149"/>
                <a:gd name="T22" fmla="*/ 199 w 217"/>
                <a:gd name="T23" fmla="*/ 22 h 149"/>
                <a:gd name="T24" fmla="*/ 19 w 217"/>
                <a:gd name="T25" fmla="*/ 22 h 149"/>
                <a:gd name="T26" fmla="*/ 20 w 217"/>
                <a:gd name="T27" fmla="*/ 8 h 149"/>
                <a:gd name="T28" fmla="*/ 91 w 217"/>
                <a:gd name="T29" fmla="*/ 141 h 149"/>
                <a:gd name="T30" fmla="*/ 9 w 217"/>
                <a:gd name="T31" fmla="*/ 141 h 149"/>
                <a:gd name="T32" fmla="*/ 19 w 217"/>
                <a:gd name="T33" fmla="*/ 30 h 149"/>
                <a:gd name="T34" fmla="*/ 83 w 217"/>
                <a:gd name="T35" fmla="*/ 30 h 149"/>
                <a:gd name="T36" fmla="*/ 76 w 217"/>
                <a:gd name="T37" fmla="*/ 74 h 149"/>
                <a:gd name="T38" fmla="*/ 94 w 217"/>
                <a:gd name="T39" fmla="*/ 119 h 149"/>
                <a:gd name="T40" fmla="*/ 91 w 217"/>
                <a:gd name="T41" fmla="*/ 141 h 149"/>
                <a:gd name="T42" fmla="*/ 119 w 217"/>
                <a:gd name="T43" fmla="*/ 112 h 149"/>
                <a:gd name="T44" fmla="*/ 100 w 217"/>
                <a:gd name="T45" fmla="*/ 112 h 149"/>
                <a:gd name="T46" fmla="*/ 84 w 217"/>
                <a:gd name="T47" fmla="*/ 74 h 149"/>
                <a:gd name="T48" fmla="*/ 92 w 217"/>
                <a:gd name="T49" fmla="*/ 30 h 149"/>
                <a:gd name="T50" fmla="*/ 126 w 217"/>
                <a:gd name="T51" fmla="*/ 30 h 149"/>
                <a:gd name="T52" fmla="*/ 131 w 217"/>
                <a:gd name="T53" fmla="*/ 74 h 149"/>
                <a:gd name="T54" fmla="*/ 119 w 217"/>
                <a:gd name="T55" fmla="*/ 112 h 149"/>
                <a:gd name="T56" fmla="*/ 124 w 217"/>
                <a:gd name="T57" fmla="*/ 119 h 149"/>
                <a:gd name="T58" fmla="*/ 139 w 217"/>
                <a:gd name="T59" fmla="*/ 74 h 149"/>
                <a:gd name="T60" fmla="*/ 134 w 217"/>
                <a:gd name="T61" fmla="*/ 30 h 149"/>
                <a:gd name="T62" fmla="*/ 199 w 217"/>
                <a:gd name="T63" fmla="*/ 30 h 149"/>
                <a:gd name="T64" fmla="*/ 209 w 217"/>
                <a:gd name="T65" fmla="*/ 141 h 149"/>
                <a:gd name="T66" fmla="*/ 128 w 217"/>
                <a:gd name="T67" fmla="*/ 141 h 149"/>
                <a:gd name="T68" fmla="*/ 124 w 217"/>
                <a:gd name="T69" fmla="*/ 11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7" h="149">
                  <a:moveTo>
                    <a:pt x="20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98" y="149"/>
                    <a:pt x="98" y="149"/>
                    <a:pt x="98" y="149"/>
                  </a:cubicBezTo>
                  <a:cubicBezTo>
                    <a:pt x="102" y="120"/>
                    <a:pt x="102" y="120"/>
                    <a:pt x="102" y="120"/>
                  </a:cubicBezTo>
                  <a:cubicBezTo>
                    <a:pt x="116" y="120"/>
                    <a:pt x="116" y="120"/>
                    <a:pt x="116" y="12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217" y="149"/>
                    <a:pt x="217" y="149"/>
                    <a:pt x="217" y="149"/>
                  </a:cubicBezTo>
                  <a:lnTo>
                    <a:pt x="205" y="0"/>
                  </a:lnTo>
                  <a:close/>
                  <a:moveTo>
                    <a:pt x="20" y="8"/>
                  </a:moveTo>
                  <a:cubicBezTo>
                    <a:pt x="197" y="8"/>
                    <a:pt x="197" y="8"/>
                    <a:pt x="197" y="8"/>
                  </a:cubicBezTo>
                  <a:cubicBezTo>
                    <a:pt x="199" y="22"/>
                    <a:pt x="199" y="22"/>
                    <a:pt x="199" y="22"/>
                  </a:cubicBezTo>
                  <a:cubicBezTo>
                    <a:pt x="19" y="22"/>
                    <a:pt x="19" y="22"/>
                    <a:pt x="19" y="22"/>
                  </a:cubicBezTo>
                  <a:lnTo>
                    <a:pt x="20" y="8"/>
                  </a:lnTo>
                  <a:close/>
                  <a:moveTo>
                    <a:pt x="91" y="141"/>
                  </a:moveTo>
                  <a:cubicBezTo>
                    <a:pt x="9" y="141"/>
                    <a:pt x="9" y="141"/>
                    <a:pt x="9" y="141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0" y="37"/>
                    <a:pt x="76" y="51"/>
                    <a:pt x="76" y="74"/>
                  </a:cubicBezTo>
                  <a:cubicBezTo>
                    <a:pt x="76" y="103"/>
                    <a:pt x="88" y="115"/>
                    <a:pt x="94" y="119"/>
                  </a:cubicBezTo>
                  <a:lnTo>
                    <a:pt x="91" y="141"/>
                  </a:lnTo>
                  <a:close/>
                  <a:moveTo>
                    <a:pt x="119" y="112"/>
                  </a:moveTo>
                  <a:cubicBezTo>
                    <a:pt x="100" y="112"/>
                    <a:pt x="100" y="112"/>
                    <a:pt x="100" y="112"/>
                  </a:cubicBezTo>
                  <a:cubicBezTo>
                    <a:pt x="97" y="111"/>
                    <a:pt x="84" y="102"/>
                    <a:pt x="84" y="74"/>
                  </a:cubicBezTo>
                  <a:cubicBezTo>
                    <a:pt x="84" y="46"/>
                    <a:pt x="91" y="33"/>
                    <a:pt x="92" y="30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7" y="34"/>
                    <a:pt x="131" y="47"/>
                    <a:pt x="131" y="74"/>
                  </a:cubicBezTo>
                  <a:cubicBezTo>
                    <a:pt x="131" y="101"/>
                    <a:pt x="121" y="111"/>
                    <a:pt x="119" y="112"/>
                  </a:cubicBezTo>
                  <a:close/>
                  <a:moveTo>
                    <a:pt x="124" y="119"/>
                  </a:moveTo>
                  <a:cubicBezTo>
                    <a:pt x="128" y="115"/>
                    <a:pt x="139" y="104"/>
                    <a:pt x="139" y="74"/>
                  </a:cubicBezTo>
                  <a:cubicBezTo>
                    <a:pt x="139" y="50"/>
                    <a:pt x="136" y="37"/>
                    <a:pt x="134" y="30"/>
                  </a:cubicBezTo>
                  <a:cubicBezTo>
                    <a:pt x="199" y="30"/>
                    <a:pt x="199" y="30"/>
                    <a:pt x="199" y="30"/>
                  </a:cubicBezTo>
                  <a:cubicBezTo>
                    <a:pt x="209" y="141"/>
                    <a:pt x="209" y="141"/>
                    <a:pt x="209" y="141"/>
                  </a:cubicBezTo>
                  <a:cubicBezTo>
                    <a:pt x="128" y="141"/>
                    <a:pt x="128" y="141"/>
                    <a:pt x="128" y="141"/>
                  </a:cubicBezTo>
                  <a:lnTo>
                    <a:pt x="124" y="119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306" y="197"/>
              <a:ext cx="520" cy="518"/>
            </a:xfrm>
            <a:custGeom>
              <a:avLst/>
              <a:gdLst>
                <a:gd name="T0" fmla="*/ 477 w 520"/>
                <a:gd name="T1" fmla="*/ 0 h 518"/>
                <a:gd name="T2" fmla="*/ 42 w 520"/>
                <a:gd name="T3" fmla="*/ 0 h 518"/>
                <a:gd name="T4" fmla="*/ 0 w 520"/>
                <a:gd name="T5" fmla="*/ 492 h 518"/>
                <a:gd name="T6" fmla="*/ 222 w 520"/>
                <a:gd name="T7" fmla="*/ 518 h 518"/>
                <a:gd name="T8" fmla="*/ 260 w 520"/>
                <a:gd name="T9" fmla="*/ 334 h 518"/>
                <a:gd name="T10" fmla="*/ 302 w 520"/>
                <a:gd name="T11" fmla="*/ 516 h 518"/>
                <a:gd name="T12" fmla="*/ 520 w 520"/>
                <a:gd name="T13" fmla="*/ 480 h 518"/>
                <a:gd name="T14" fmla="*/ 477 w 520"/>
                <a:gd name="T15" fmla="*/ 0 h 518"/>
                <a:gd name="T16" fmla="*/ 461 w 520"/>
                <a:gd name="T17" fmla="*/ 19 h 518"/>
                <a:gd name="T18" fmla="*/ 465 w 520"/>
                <a:gd name="T19" fmla="*/ 59 h 518"/>
                <a:gd name="T20" fmla="*/ 314 w 520"/>
                <a:gd name="T21" fmla="*/ 59 h 518"/>
                <a:gd name="T22" fmla="*/ 307 w 520"/>
                <a:gd name="T23" fmla="*/ 19 h 518"/>
                <a:gd name="T24" fmla="*/ 461 w 520"/>
                <a:gd name="T25" fmla="*/ 19 h 518"/>
                <a:gd name="T26" fmla="*/ 245 w 520"/>
                <a:gd name="T27" fmla="*/ 19 h 518"/>
                <a:gd name="T28" fmla="*/ 288 w 520"/>
                <a:gd name="T29" fmla="*/ 19 h 518"/>
                <a:gd name="T30" fmla="*/ 295 w 520"/>
                <a:gd name="T31" fmla="*/ 59 h 518"/>
                <a:gd name="T32" fmla="*/ 238 w 520"/>
                <a:gd name="T33" fmla="*/ 59 h 518"/>
                <a:gd name="T34" fmla="*/ 245 w 520"/>
                <a:gd name="T35" fmla="*/ 19 h 518"/>
                <a:gd name="T36" fmla="*/ 61 w 520"/>
                <a:gd name="T37" fmla="*/ 19 h 518"/>
                <a:gd name="T38" fmla="*/ 226 w 520"/>
                <a:gd name="T39" fmla="*/ 19 h 518"/>
                <a:gd name="T40" fmla="*/ 219 w 520"/>
                <a:gd name="T41" fmla="*/ 59 h 518"/>
                <a:gd name="T42" fmla="*/ 56 w 520"/>
                <a:gd name="T43" fmla="*/ 59 h 518"/>
                <a:gd name="T44" fmla="*/ 61 w 520"/>
                <a:gd name="T45" fmla="*/ 19 h 518"/>
                <a:gd name="T46" fmla="*/ 279 w 520"/>
                <a:gd name="T47" fmla="*/ 331 h 518"/>
                <a:gd name="T48" fmla="*/ 257 w 520"/>
                <a:gd name="T49" fmla="*/ 246 h 518"/>
                <a:gd name="T50" fmla="*/ 241 w 520"/>
                <a:gd name="T51" fmla="*/ 331 h 518"/>
                <a:gd name="T52" fmla="*/ 208 w 520"/>
                <a:gd name="T53" fmla="*/ 497 h 518"/>
                <a:gd name="T54" fmla="*/ 21 w 520"/>
                <a:gd name="T55" fmla="*/ 476 h 518"/>
                <a:gd name="T56" fmla="*/ 54 w 520"/>
                <a:gd name="T57" fmla="*/ 78 h 518"/>
                <a:gd name="T58" fmla="*/ 54 w 520"/>
                <a:gd name="T59" fmla="*/ 78 h 518"/>
                <a:gd name="T60" fmla="*/ 215 w 520"/>
                <a:gd name="T61" fmla="*/ 78 h 518"/>
                <a:gd name="T62" fmla="*/ 191 w 520"/>
                <a:gd name="T63" fmla="*/ 218 h 518"/>
                <a:gd name="T64" fmla="*/ 210 w 520"/>
                <a:gd name="T65" fmla="*/ 220 h 518"/>
                <a:gd name="T66" fmla="*/ 236 w 520"/>
                <a:gd name="T67" fmla="*/ 78 h 518"/>
                <a:gd name="T68" fmla="*/ 297 w 520"/>
                <a:gd name="T69" fmla="*/ 78 h 518"/>
                <a:gd name="T70" fmla="*/ 323 w 520"/>
                <a:gd name="T71" fmla="*/ 220 h 518"/>
                <a:gd name="T72" fmla="*/ 340 w 520"/>
                <a:gd name="T73" fmla="*/ 218 h 518"/>
                <a:gd name="T74" fmla="*/ 316 w 520"/>
                <a:gd name="T75" fmla="*/ 78 h 518"/>
                <a:gd name="T76" fmla="*/ 465 w 520"/>
                <a:gd name="T77" fmla="*/ 78 h 518"/>
                <a:gd name="T78" fmla="*/ 501 w 520"/>
                <a:gd name="T79" fmla="*/ 464 h 518"/>
                <a:gd name="T80" fmla="*/ 316 w 520"/>
                <a:gd name="T81" fmla="*/ 495 h 518"/>
                <a:gd name="T82" fmla="*/ 279 w 520"/>
                <a:gd name="T83" fmla="*/ 331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20" h="518">
                  <a:moveTo>
                    <a:pt x="477" y="0"/>
                  </a:moveTo>
                  <a:lnTo>
                    <a:pt x="42" y="0"/>
                  </a:lnTo>
                  <a:lnTo>
                    <a:pt x="0" y="492"/>
                  </a:lnTo>
                  <a:lnTo>
                    <a:pt x="222" y="518"/>
                  </a:lnTo>
                  <a:lnTo>
                    <a:pt x="260" y="334"/>
                  </a:lnTo>
                  <a:lnTo>
                    <a:pt x="302" y="516"/>
                  </a:lnTo>
                  <a:lnTo>
                    <a:pt x="520" y="480"/>
                  </a:lnTo>
                  <a:lnTo>
                    <a:pt x="477" y="0"/>
                  </a:lnTo>
                  <a:close/>
                  <a:moveTo>
                    <a:pt x="461" y="19"/>
                  </a:moveTo>
                  <a:lnTo>
                    <a:pt x="465" y="59"/>
                  </a:lnTo>
                  <a:lnTo>
                    <a:pt x="314" y="59"/>
                  </a:lnTo>
                  <a:lnTo>
                    <a:pt x="307" y="19"/>
                  </a:lnTo>
                  <a:lnTo>
                    <a:pt x="461" y="19"/>
                  </a:lnTo>
                  <a:close/>
                  <a:moveTo>
                    <a:pt x="245" y="19"/>
                  </a:moveTo>
                  <a:lnTo>
                    <a:pt x="288" y="19"/>
                  </a:lnTo>
                  <a:lnTo>
                    <a:pt x="295" y="59"/>
                  </a:lnTo>
                  <a:lnTo>
                    <a:pt x="238" y="59"/>
                  </a:lnTo>
                  <a:lnTo>
                    <a:pt x="245" y="19"/>
                  </a:lnTo>
                  <a:close/>
                  <a:moveTo>
                    <a:pt x="61" y="19"/>
                  </a:moveTo>
                  <a:lnTo>
                    <a:pt x="226" y="19"/>
                  </a:lnTo>
                  <a:lnTo>
                    <a:pt x="219" y="59"/>
                  </a:lnTo>
                  <a:lnTo>
                    <a:pt x="56" y="59"/>
                  </a:lnTo>
                  <a:lnTo>
                    <a:pt x="61" y="19"/>
                  </a:lnTo>
                  <a:close/>
                  <a:moveTo>
                    <a:pt x="279" y="331"/>
                  </a:moveTo>
                  <a:lnTo>
                    <a:pt x="257" y="246"/>
                  </a:lnTo>
                  <a:lnTo>
                    <a:pt x="241" y="331"/>
                  </a:lnTo>
                  <a:lnTo>
                    <a:pt x="208" y="497"/>
                  </a:lnTo>
                  <a:lnTo>
                    <a:pt x="21" y="476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215" y="78"/>
                  </a:lnTo>
                  <a:lnTo>
                    <a:pt x="191" y="218"/>
                  </a:lnTo>
                  <a:lnTo>
                    <a:pt x="210" y="220"/>
                  </a:lnTo>
                  <a:lnTo>
                    <a:pt x="236" y="78"/>
                  </a:lnTo>
                  <a:lnTo>
                    <a:pt x="297" y="78"/>
                  </a:lnTo>
                  <a:lnTo>
                    <a:pt x="323" y="220"/>
                  </a:lnTo>
                  <a:lnTo>
                    <a:pt x="340" y="218"/>
                  </a:lnTo>
                  <a:lnTo>
                    <a:pt x="316" y="78"/>
                  </a:lnTo>
                  <a:lnTo>
                    <a:pt x="465" y="78"/>
                  </a:lnTo>
                  <a:lnTo>
                    <a:pt x="501" y="464"/>
                  </a:lnTo>
                  <a:lnTo>
                    <a:pt x="316" y="495"/>
                  </a:lnTo>
                  <a:lnTo>
                    <a:pt x="279" y="33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2424" y="195"/>
              <a:ext cx="525" cy="523"/>
            </a:xfrm>
            <a:custGeom>
              <a:avLst/>
              <a:gdLst>
                <a:gd name="T0" fmla="*/ 220 w 222"/>
                <a:gd name="T1" fmla="*/ 20 h 221"/>
                <a:gd name="T2" fmla="*/ 214 w 222"/>
                <a:gd name="T3" fmla="*/ 6 h 221"/>
                <a:gd name="T4" fmla="*/ 200 w 222"/>
                <a:gd name="T5" fmla="*/ 0 h 221"/>
                <a:gd name="T6" fmla="*/ 185 w 222"/>
                <a:gd name="T7" fmla="*/ 6 h 221"/>
                <a:gd name="T8" fmla="*/ 181 w 222"/>
                <a:gd name="T9" fmla="*/ 14 h 221"/>
                <a:gd name="T10" fmla="*/ 161 w 222"/>
                <a:gd name="T11" fmla="*/ 10 h 221"/>
                <a:gd name="T12" fmla="*/ 49 w 222"/>
                <a:gd name="T13" fmla="*/ 58 h 221"/>
                <a:gd name="T14" fmla="*/ 35 w 222"/>
                <a:gd name="T15" fmla="*/ 54 h 221"/>
                <a:gd name="T16" fmla="*/ 18 w 222"/>
                <a:gd name="T17" fmla="*/ 61 h 221"/>
                <a:gd name="T18" fmla="*/ 9 w 222"/>
                <a:gd name="T19" fmla="*/ 71 h 221"/>
                <a:gd name="T20" fmla="*/ 9 w 222"/>
                <a:gd name="T21" fmla="*/ 104 h 221"/>
                <a:gd name="T22" fmla="*/ 119 w 222"/>
                <a:gd name="T23" fmla="*/ 214 h 221"/>
                <a:gd name="T24" fmla="*/ 136 w 222"/>
                <a:gd name="T25" fmla="*/ 221 h 221"/>
                <a:gd name="T26" fmla="*/ 153 w 222"/>
                <a:gd name="T27" fmla="*/ 214 h 221"/>
                <a:gd name="T28" fmla="*/ 162 w 222"/>
                <a:gd name="T29" fmla="*/ 205 h 221"/>
                <a:gd name="T30" fmla="*/ 169 w 222"/>
                <a:gd name="T31" fmla="*/ 188 h 221"/>
                <a:gd name="T32" fmla="*/ 165 w 222"/>
                <a:gd name="T33" fmla="*/ 174 h 221"/>
                <a:gd name="T34" fmla="*/ 208 w 222"/>
                <a:gd name="T35" fmla="*/ 38 h 221"/>
                <a:gd name="T36" fmla="*/ 214 w 222"/>
                <a:gd name="T37" fmla="*/ 34 h 221"/>
                <a:gd name="T38" fmla="*/ 220 w 222"/>
                <a:gd name="T39" fmla="*/ 20 h 221"/>
                <a:gd name="T40" fmla="*/ 156 w 222"/>
                <a:gd name="T41" fmla="*/ 199 h 221"/>
                <a:gd name="T42" fmla="*/ 147 w 222"/>
                <a:gd name="T43" fmla="*/ 208 h 221"/>
                <a:gd name="T44" fmla="*/ 136 w 222"/>
                <a:gd name="T45" fmla="*/ 213 h 221"/>
                <a:gd name="T46" fmla="*/ 125 w 222"/>
                <a:gd name="T47" fmla="*/ 208 h 221"/>
                <a:gd name="T48" fmla="*/ 15 w 222"/>
                <a:gd name="T49" fmla="*/ 99 h 221"/>
                <a:gd name="T50" fmla="*/ 15 w 222"/>
                <a:gd name="T51" fmla="*/ 76 h 221"/>
                <a:gd name="T52" fmla="*/ 24 w 222"/>
                <a:gd name="T53" fmla="*/ 67 h 221"/>
                <a:gd name="T54" fmla="*/ 35 w 222"/>
                <a:gd name="T55" fmla="*/ 62 h 221"/>
                <a:gd name="T56" fmla="*/ 47 w 222"/>
                <a:gd name="T57" fmla="*/ 67 h 221"/>
                <a:gd name="T58" fmla="*/ 156 w 222"/>
                <a:gd name="T59" fmla="*/ 177 h 221"/>
                <a:gd name="T60" fmla="*/ 161 w 222"/>
                <a:gd name="T61" fmla="*/ 188 h 221"/>
                <a:gd name="T62" fmla="*/ 156 w 222"/>
                <a:gd name="T63" fmla="*/ 199 h 221"/>
                <a:gd name="T64" fmla="*/ 159 w 222"/>
                <a:gd name="T65" fmla="*/ 168 h 221"/>
                <a:gd name="T66" fmla="*/ 55 w 222"/>
                <a:gd name="T67" fmla="*/ 64 h 221"/>
                <a:gd name="T68" fmla="*/ 161 w 222"/>
                <a:gd name="T69" fmla="*/ 18 h 221"/>
                <a:gd name="T70" fmla="*/ 180 w 222"/>
                <a:gd name="T71" fmla="*/ 22 h 221"/>
                <a:gd name="T72" fmla="*/ 185 w 222"/>
                <a:gd name="T73" fmla="*/ 34 h 221"/>
                <a:gd name="T74" fmla="*/ 200 w 222"/>
                <a:gd name="T75" fmla="*/ 40 h 221"/>
                <a:gd name="T76" fmla="*/ 200 w 222"/>
                <a:gd name="T77" fmla="*/ 40 h 221"/>
                <a:gd name="T78" fmla="*/ 159 w 222"/>
                <a:gd name="T79" fmla="*/ 168 h 221"/>
                <a:gd name="T80" fmla="*/ 208 w 222"/>
                <a:gd name="T81" fmla="*/ 28 h 221"/>
                <a:gd name="T82" fmla="*/ 191 w 222"/>
                <a:gd name="T83" fmla="*/ 28 h 221"/>
                <a:gd name="T84" fmla="*/ 191 w 222"/>
                <a:gd name="T85" fmla="*/ 11 h 221"/>
                <a:gd name="T86" fmla="*/ 200 w 222"/>
                <a:gd name="T87" fmla="*/ 8 h 221"/>
                <a:gd name="T88" fmla="*/ 208 w 222"/>
                <a:gd name="T89" fmla="*/ 11 h 221"/>
                <a:gd name="T90" fmla="*/ 212 w 222"/>
                <a:gd name="T91" fmla="*/ 20 h 221"/>
                <a:gd name="T92" fmla="*/ 208 w 222"/>
                <a:gd name="T93" fmla="*/ 2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2" h="221">
                  <a:moveTo>
                    <a:pt x="220" y="20"/>
                  </a:moveTo>
                  <a:cubicBezTo>
                    <a:pt x="220" y="14"/>
                    <a:pt x="218" y="9"/>
                    <a:pt x="214" y="6"/>
                  </a:cubicBezTo>
                  <a:cubicBezTo>
                    <a:pt x="210" y="2"/>
                    <a:pt x="205" y="0"/>
                    <a:pt x="200" y="0"/>
                  </a:cubicBezTo>
                  <a:cubicBezTo>
                    <a:pt x="194" y="0"/>
                    <a:pt x="189" y="2"/>
                    <a:pt x="185" y="6"/>
                  </a:cubicBezTo>
                  <a:cubicBezTo>
                    <a:pt x="183" y="8"/>
                    <a:pt x="182" y="11"/>
                    <a:pt x="181" y="14"/>
                  </a:cubicBezTo>
                  <a:cubicBezTo>
                    <a:pt x="175" y="12"/>
                    <a:pt x="168" y="10"/>
                    <a:pt x="161" y="10"/>
                  </a:cubicBezTo>
                  <a:cubicBezTo>
                    <a:pt x="121" y="10"/>
                    <a:pt x="70" y="43"/>
                    <a:pt x="49" y="58"/>
                  </a:cubicBezTo>
                  <a:cubicBezTo>
                    <a:pt x="45" y="56"/>
                    <a:pt x="40" y="54"/>
                    <a:pt x="35" y="54"/>
                  </a:cubicBezTo>
                  <a:cubicBezTo>
                    <a:pt x="29" y="54"/>
                    <a:pt x="23" y="57"/>
                    <a:pt x="18" y="6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0" y="80"/>
                    <a:pt x="0" y="95"/>
                    <a:pt x="9" y="104"/>
                  </a:cubicBezTo>
                  <a:cubicBezTo>
                    <a:pt x="119" y="214"/>
                    <a:pt x="119" y="214"/>
                    <a:pt x="119" y="214"/>
                  </a:cubicBezTo>
                  <a:cubicBezTo>
                    <a:pt x="123" y="219"/>
                    <a:pt x="129" y="221"/>
                    <a:pt x="136" y="221"/>
                  </a:cubicBezTo>
                  <a:cubicBezTo>
                    <a:pt x="142" y="221"/>
                    <a:pt x="148" y="219"/>
                    <a:pt x="153" y="214"/>
                  </a:cubicBezTo>
                  <a:cubicBezTo>
                    <a:pt x="162" y="205"/>
                    <a:pt x="162" y="205"/>
                    <a:pt x="162" y="205"/>
                  </a:cubicBezTo>
                  <a:cubicBezTo>
                    <a:pt x="167" y="200"/>
                    <a:pt x="169" y="194"/>
                    <a:pt x="169" y="188"/>
                  </a:cubicBezTo>
                  <a:cubicBezTo>
                    <a:pt x="169" y="183"/>
                    <a:pt x="168" y="178"/>
                    <a:pt x="165" y="174"/>
                  </a:cubicBezTo>
                  <a:cubicBezTo>
                    <a:pt x="182" y="149"/>
                    <a:pt x="222" y="80"/>
                    <a:pt x="208" y="38"/>
                  </a:cubicBezTo>
                  <a:cubicBezTo>
                    <a:pt x="210" y="37"/>
                    <a:pt x="212" y="35"/>
                    <a:pt x="214" y="34"/>
                  </a:cubicBezTo>
                  <a:cubicBezTo>
                    <a:pt x="218" y="30"/>
                    <a:pt x="220" y="25"/>
                    <a:pt x="220" y="20"/>
                  </a:cubicBezTo>
                  <a:close/>
                  <a:moveTo>
                    <a:pt x="156" y="199"/>
                  </a:moveTo>
                  <a:cubicBezTo>
                    <a:pt x="147" y="208"/>
                    <a:pt x="147" y="208"/>
                    <a:pt x="147" y="208"/>
                  </a:cubicBezTo>
                  <a:cubicBezTo>
                    <a:pt x="144" y="212"/>
                    <a:pt x="140" y="213"/>
                    <a:pt x="136" y="213"/>
                  </a:cubicBezTo>
                  <a:cubicBezTo>
                    <a:pt x="132" y="213"/>
                    <a:pt x="128" y="212"/>
                    <a:pt x="125" y="208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9" y="93"/>
                    <a:pt x="9" y="82"/>
                    <a:pt x="15" y="76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7" y="64"/>
                    <a:pt x="31" y="62"/>
                    <a:pt x="35" y="62"/>
                  </a:cubicBezTo>
                  <a:cubicBezTo>
                    <a:pt x="40" y="62"/>
                    <a:pt x="44" y="64"/>
                    <a:pt x="47" y="67"/>
                  </a:cubicBezTo>
                  <a:cubicBezTo>
                    <a:pt x="156" y="177"/>
                    <a:pt x="156" y="177"/>
                    <a:pt x="156" y="177"/>
                  </a:cubicBezTo>
                  <a:cubicBezTo>
                    <a:pt x="159" y="180"/>
                    <a:pt x="161" y="184"/>
                    <a:pt x="161" y="188"/>
                  </a:cubicBezTo>
                  <a:cubicBezTo>
                    <a:pt x="161" y="192"/>
                    <a:pt x="159" y="196"/>
                    <a:pt x="156" y="199"/>
                  </a:cubicBezTo>
                  <a:close/>
                  <a:moveTo>
                    <a:pt x="159" y="168"/>
                  </a:moveTo>
                  <a:cubicBezTo>
                    <a:pt x="55" y="64"/>
                    <a:pt x="55" y="64"/>
                    <a:pt x="55" y="64"/>
                  </a:cubicBezTo>
                  <a:cubicBezTo>
                    <a:pt x="76" y="49"/>
                    <a:pt x="124" y="18"/>
                    <a:pt x="161" y="18"/>
                  </a:cubicBezTo>
                  <a:cubicBezTo>
                    <a:pt x="168" y="18"/>
                    <a:pt x="174" y="20"/>
                    <a:pt x="180" y="22"/>
                  </a:cubicBezTo>
                  <a:cubicBezTo>
                    <a:pt x="180" y="26"/>
                    <a:pt x="182" y="31"/>
                    <a:pt x="185" y="34"/>
                  </a:cubicBezTo>
                  <a:cubicBezTo>
                    <a:pt x="189" y="38"/>
                    <a:pt x="194" y="40"/>
                    <a:pt x="200" y="40"/>
                  </a:cubicBezTo>
                  <a:cubicBezTo>
                    <a:pt x="200" y="40"/>
                    <a:pt x="200" y="40"/>
                    <a:pt x="200" y="40"/>
                  </a:cubicBezTo>
                  <a:cubicBezTo>
                    <a:pt x="214" y="77"/>
                    <a:pt x="177" y="142"/>
                    <a:pt x="159" y="168"/>
                  </a:cubicBezTo>
                  <a:close/>
                  <a:moveTo>
                    <a:pt x="208" y="28"/>
                  </a:moveTo>
                  <a:cubicBezTo>
                    <a:pt x="204" y="33"/>
                    <a:pt x="196" y="33"/>
                    <a:pt x="191" y="28"/>
                  </a:cubicBezTo>
                  <a:cubicBezTo>
                    <a:pt x="186" y="24"/>
                    <a:pt x="186" y="16"/>
                    <a:pt x="191" y="11"/>
                  </a:cubicBezTo>
                  <a:cubicBezTo>
                    <a:pt x="193" y="9"/>
                    <a:pt x="196" y="8"/>
                    <a:pt x="200" y="8"/>
                  </a:cubicBezTo>
                  <a:cubicBezTo>
                    <a:pt x="203" y="8"/>
                    <a:pt x="206" y="9"/>
                    <a:pt x="208" y="11"/>
                  </a:cubicBezTo>
                  <a:cubicBezTo>
                    <a:pt x="210" y="13"/>
                    <a:pt x="212" y="17"/>
                    <a:pt x="212" y="20"/>
                  </a:cubicBezTo>
                  <a:cubicBezTo>
                    <a:pt x="212" y="23"/>
                    <a:pt x="210" y="26"/>
                    <a:pt x="208" y="2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3573" y="195"/>
              <a:ext cx="515" cy="504"/>
            </a:xfrm>
            <a:custGeom>
              <a:avLst/>
              <a:gdLst>
                <a:gd name="T0" fmla="*/ 172 w 218"/>
                <a:gd name="T1" fmla="*/ 160 h 213"/>
                <a:gd name="T2" fmla="*/ 175 w 218"/>
                <a:gd name="T3" fmla="*/ 137 h 213"/>
                <a:gd name="T4" fmla="*/ 192 w 218"/>
                <a:gd name="T5" fmla="*/ 30 h 213"/>
                <a:gd name="T6" fmla="*/ 109 w 218"/>
                <a:gd name="T7" fmla="*/ 0 h 213"/>
                <a:gd name="T8" fmla="*/ 26 w 218"/>
                <a:gd name="T9" fmla="*/ 30 h 213"/>
                <a:gd name="T10" fmla="*/ 46 w 218"/>
                <a:gd name="T11" fmla="*/ 139 h 213"/>
                <a:gd name="T12" fmla="*/ 47 w 218"/>
                <a:gd name="T13" fmla="*/ 139 h 213"/>
                <a:gd name="T14" fmla="*/ 49 w 218"/>
                <a:gd name="T15" fmla="*/ 160 h 213"/>
                <a:gd name="T16" fmla="*/ 0 w 218"/>
                <a:gd name="T17" fmla="*/ 184 h 213"/>
                <a:gd name="T18" fmla="*/ 109 w 218"/>
                <a:gd name="T19" fmla="*/ 213 h 213"/>
                <a:gd name="T20" fmla="*/ 218 w 218"/>
                <a:gd name="T21" fmla="*/ 184 h 213"/>
                <a:gd name="T22" fmla="*/ 172 w 218"/>
                <a:gd name="T23" fmla="*/ 160 h 213"/>
                <a:gd name="T24" fmla="*/ 36 w 218"/>
                <a:gd name="T25" fmla="*/ 33 h 213"/>
                <a:gd name="T26" fmla="*/ 52 w 218"/>
                <a:gd name="T27" fmla="*/ 23 h 213"/>
                <a:gd name="T28" fmla="*/ 109 w 218"/>
                <a:gd name="T29" fmla="*/ 9 h 213"/>
                <a:gd name="T30" fmla="*/ 182 w 218"/>
                <a:gd name="T31" fmla="*/ 33 h 213"/>
                <a:gd name="T32" fmla="*/ 168 w 218"/>
                <a:gd name="T33" fmla="*/ 127 h 213"/>
                <a:gd name="T34" fmla="*/ 108 w 218"/>
                <a:gd name="T35" fmla="*/ 117 h 213"/>
                <a:gd name="T36" fmla="*/ 53 w 218"/>
                <a:gd name="T37" fmla="*/ 126 h 213"/>
                <a:gd name="T38" fmla="*/ 36 w 218"/>
                <a:gd name="T39" fmla="*/ 33 h 213"/>
                <a:gd name="T40" fmla="*/ 109 w 218"/>
                <a:gd name="T41" fmla="*/ 204 h 213"/>
                <a:gd name="T42" fmla="*/ 9 w 218"/>
                <a:gd name="T43" fmla="*/ 184 h 213"/>
                <a:gd name="T44" fmla="*/ 109 w 218"/>
                <a:gd name="T45" fmla="*/ 165 h 213"/>
                <a:gd name="T46" fmla="*/ 209 w 218"/>
                <a:gd name="T47" fmla="*/ 184 h 213"/>
                <a:gd name="T48" fmla="*/ 109 w 218"/>
                <a:gd name="T49" fmla="*/ 20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8" h="213">
                  <a:moveTo>
                    <a:pt x="172" y="160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2" y="30"/>
                    <a:pt x="165" y="0"/>
                    <a:pt x="109" y="0"/>
                  </a:cubicBezTo>
                  <a:cubicBezTo>
                    <a:pt x="53" y="0"/>
                    <a:pt x="26" y="30"/>
                    <a:pt x="26" y="30"/>
                  </a:cubicBezTo>
                  <a:cubicBezTo>
                    <a:pt x="46" y="139"/>
                    <a:pt x="46" y="139"/>
                    <a:pt x="46" y="139"/>
                  </a:cubicBezTo>
                  <a:cubicBezTo>
                    <a:pt x="47" y="139"/>
                    <a:pt x="47" y="139"/>
                    <a:pt x="47" y="139"/>
                  </a:cubicBezTo>
                  <a:cubicBezTo>
                    <a:pt x="49" y="160"/>
                    <a:pt x="49" y="160"/>
                    <a:pt x="49" y="160"/>
                  </a:cubicBezTo>
                  <a:cubicBezTo>
                    <a:pt x="17" y="165"/>
                    <a:pt x="0" y="174"/>
                    <a:pt x="0" y="184"/>
                  </a:cubicBezTo>
                  <a:cubicBezTo>
                    <a:pt x="0" y="200"/>
                    <a:pt x="41" y="213"/>
                    <a:pt x="109" y="213"/>
                  </a:cubicBezTo>
                  <a:cubicBezTo>
                    <a:pt x="177" y="213"/>
                    <a:pt x="218" y="200"/>
                    <a:pt x="218" y="184"/>
                  </a:cubicBezTo>
                  <a:cubicBezTo>
                    <a:pt x="218" y="174"/>
                    <a:pt x="202" y="166"/>
                    <a:pt x="172" y="160"/>
                  </a:cubicBezTo>
                  <a:close/>
                  <a:moveTo>
                    <a:pt x="36" y="33"/>
                  </a:moveTo>
                  <a:cubicBezTo>
                    <a:pt x="39" y="31"/>
                    <a:pt x="44" y="27"/>
                    <a:pt x="52" y="23"/>
                  </a:cubicBezTo>
                  <a:cubicBezTo>
                    <a:pt x="69" y="14"/>
                    <a:pt x="88" y="9"/>
                    <a:pt x="109" y="9"/>
                  </a:cubicBezTo>
                  <a:cubicBezTo>
                    <a:pt x="150" y="9"/>
                    <a:pt x="174" y="27"/>
                    <a:pt x="182" y="33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55" y="122"/>
                    <a:pt x="134" y="117"/>
                    <a:pt x="108" y="117"/>
                  </a:cubicBezTo>
                  <a:cubicBezTo>
                    <a:pt x="83" y="117"/>
                    <a:pt x="64" y="122"/>
                    <a:pt x="53" y="126"/>
                  </a:cubicBezTo>
                  <a:lnTo>
                    <a:pt x="36" y="33"/>
                  </a:lnTo>
                  <a:close/>
                  <a:moveTo>
                    <a:pt x="109" y="204"/>
                  </a:moveTo>
                  <a:cubicBezTo>
                    <a:pt x="30" y="204"/>
                    <a:pt x="9" y="187"/>
                    <a:pt x="9" y="184"/>
                  </a:cubicBezTo>
                  <a:cubicBezTo>
                    <a:pt x="9" y="181"/>
                    <a:pt x="30" y="165"/>
                    <a:pt x="109" y="165"/>
                  </a:cubicBezTo>
                  <a:cubicBezTo>
                    <a:pt x="188" y="165"/>
                    <a:pt x="209" y="181"/>
                    <a:pt x="209" y="184"/>
                  </a:cubicBezTo>
                  <a:cubicBezTo>
                    <a:pt x="209" y="187"/>
                    <a:pt x="188" y="204"/>
                    <a:pt x="109" y="20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4864" y="199"/>
              <a:ext cx="163" cy="514"/>
            </a:xfrm>
            <a:custGeom>
              <a:avLst/>
              <a:gdLst>
                <a:gd name="T0" fmla="*/ 69 w 69"/>
                <a:gd name="T1" fmla="*/ 0 h 217"/>
                <a:gd name="T2" fmla="*/ 0 w 69"/>
                <a:gd name="T3" fmla="*/ 0 h 217"/>
                <a:gd name="T4" fmla="*/ 21 w 69"/>
                <a:gd name="T5" fmla="*/ 54 h 217"/>
                <a:gd name="T6" fmla="*/ 3 w 69"/>
                <a:gd name="T7" fmla="*/ 187 h 217"/>
                <a:gd name="T8" fmla="*/ 34 w 69"/>
                <a:gd name="T9" fmla="*/ 217 h 217"/>
                <a:gd name="T10" fmla="*/ 66 w 69"/>
                <a:gd name="T11" fmla="*/ 187 h 217"/>
                <a:gd name="T12" fmla="*/ 48 w 69"/>
                <a:gd name="T13" fmla="*/ 54 h 217"/>
                <a:gd name="T14" fmla="*/ 69 w 69"/>
                <a:gd name="T15" fmla="*/ 0 h 217"/>
                <a:gd name="T16" fmla="*/ 9 w 69"/>
                <a:gd name="T17" fmla="*/ 8 h 217"/>
                <a:gd name="T18" fmla="*/ 60 w 69"/>
                <a:gd name="T19" fmla="*/ 8 h 217"/>
                <a:gd name="T20" fmla="*/ 34 w 69"/>
                <a:gd name="T21" fmla="*/ 52 h 217"/>
                <a:gd name="T22" fmla="*/ 9 w 69"/>
                <a:gd name="T23" fmla="*/ 8 h 217"/>
                <a:gd name="T24" fmla="*/ 58 w 69"/>
                <a:gd name="T25" fmla="*/ 184 h 217"/>
                <a:gd name="T26" fmla="*/ 34 w 69"/>
                <a:gd name="T27" fmla="*/ 206 h 217"/>
                <a:gd name="T28" fmla="*/ 11 w 69"/>
                <a:gd name="T29" fmla="*/ 184 h 217"/>
                <a:gd name="T30" fmla="*/ 29 w 69"/>
                <a:gd name="T31" fmla="*/ 58 h 217"/>
                <a:gd name="T32" fmla="*/ 34 w 69"/>
                <a:gd name="T33" fmla="*/ 60 h 217"/>
                <a:gd name="T34" fmla="*/ 40 w 69"/>
                <a:gd name="T35" fmla="*/ 59 h 217"/>
                <a:gd name="T36" fmla="*/ 58 w 69"/>
                <a:gd name="T37" fmla="*/ 18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" h="217">
                  <a:moveTo>
                    <a:pt x="6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39"/>
                    <a:pt x="21" y="54"/>
                  </a:cubicBezTo>
                  <a:cubicBezTo>
                    <a:pt x="3" y="187"/>
                    <a:pt x="3" y="187"/>
                    <a:pt x="3" y="187"/>
                  </a:cubicBezTo>
                  <a:cubicBezTo>
                    <a:pt x="34" y="217"/>
                    <a:pt x="34" y="217"/>
                    <a:pt x="34" y="217"/>
                  </a:cubicBezTo>
                  <a:cubicBezTo>
                    <a:pt x="66" y="187"/>
                    <a:pt x="66" y="187"/>
                    <a:pt x="66" y="187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63" y="39"/>
                    <a:pt x="69" y="0"/>
                    <a:pt x="69" y="0"/>
                  </a:cubicBezTo>
                  <a:close/>
                  <a:moveTo>
                    <a:pt x="9" y="8"/>
                  </a:moveTo>
                  <a:cubicBezTo>
                    <a:pt x="60" y="8"/>
                    <a:pt x="60" y="8"/>
                    <a:pt x="60" y="8"/>
                  </a:cubicBezTo>
                  <a:cubicBezTo>
                    <a:pt x="55" y="28"/>
                    <a:pt x="46" y="52"/>
                    <a:pt x="34" y="52"/>
                  </a:cubicBezTo>
                  <a:cubicBezTo>
                    <a:pt x="23" y="52"/>
                    <a:pt x="14" y="28"/>
                    <a:pt x="9" y="8"/>
                  </a:cubicBezTo>
                  <a:close/>
                  <a:moveTo>
                    <a:pt x="58" y="184"/>
                  </a:moveTo>
                  <a:cubicBezTo>
                    <a:pt x="34" y="206"/>
                    <a:pt x="34" y="206"/>
                    <a:pt x="34" y="206"/>
                  </a:cubicBezTo>
                  <a:cubicBezTo>
                    <a:pt x="11" y="184"/>
                    <a:pt x="11" y="184"/>
                    <a:pt x="11" y="184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1" y="59"/>
                    <a:pt x="32" y="60"/>
                    <a:pt x="34" y="60"/>
                  </a:cubicBezTo>
                  <a:cubicBezTo>
                    <a:pt x="36" y="60"/>
                    <a:pt x="38" y="59"/>
                    <a:pt x="40" y="59"/>
                  </a:cubicBezTo>
                  <a:lnTo>
                    <a:pt x="58" y="18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5845" y="330"/>
              <a:ext cx="511" cy="234"/>
            </a:xfrm>
            <a:custGeom>
              <a:avLst/>
              <a:gdLst>
                <a:gd name="T0" fmla="*/ 131 w 216"/>
                <a:gd name="T1" fmla="*/ 37 h 99"/>
                <a:gd name="T2" fmla="*/ 110 w 216"/>
                <a:gd name="T3" fmla="*/ 25 h 99"/>
                <a:gd name="T4" fmla="*/ 88 w 216"/>
                <a:gd name="T5" fmla="*/ 39 h 99"/>
                <a:gd name="T6" fmla="*/ 0 w 216"/>
                <a:gd name="T7" fmla="*/ 0 h 99"/>
                <a:gd name="T8" fmla="*/ 0 w 216"/>
                <a:gd name="T9" fmla="*/ 99 h 99"/>
                <a:gd name="T10" fmla="*/ 89 w 216"/>
                <a:gd name="T11" fmla="*/ 61 h 99"/>
                <a:gd name="T12" fmla="*/ 110 w 216"/>
                <a:gd name="T13" fmla="*/ 74 h 99"/>
                <a:gd name="T14" fmla="*/ 131 w 216"/>
                <a:gd name="T15" fmla="*/ 63 h 99"/>
                <a:gd name="T16" fmla="*/ 216 w 216"/>
                <a:gd name="T17" fmla="*/ 99 h 99"/>
                <a:gd name="T18" fmla="*/ 216 w 216"/>
                <a:gd name="T19" fmla="*/ 0 h 99"/>
                <a:gd name="T20" fmla="*/ 131 w 216"/>
                <a:gd name="T21" fmla="*/ 37 h 99"/>
                <a:gd name="T22" fmla="*/ 8 w 216"/>
                <a:gd name="T23" fmla="*/ 87 h 99"/>
                <a:gd name="T24" fmla="*/ 8 w 216"/>
                <a:gd name="T25" fmla="*/ 12 h 99"/>
                <a:gd name="T26" fmla="*/ 86 w 216"/>
                <a:gd name="T27" fmla="*/ 47 h 99"/>
                <a:gd name="T28" fmla="*/ 85 w 216"/>
                <a:gd name="T29" fmla="*/ 49 h 99"/>
                <a:gd name="T30" fmla="*/ 86 w 216"/>
                <a:gd name="T31" fmla="*/ 54 h 99"/>
                <a:gd name="T32" fmla="*/ 8 w 216"/>
                <a:gd name="T33" fmla="*/ 87 h 99"/>
                <a:gd name="T34" fmla="*/ 110 w 216"/>
                <a:gd name="T35" fmla="*/ 66 h 99"/>
                <a:gd name="T36" fmla="*/ 93 w 216"/>
                <a:gd name="T37" fmla="*/ 49 h 99"/>
                <a:gd name="T38" fmla="*/ 110 w 216"/>
                <a:gd name="T39" fmla="*/ 33 h 99"/>
                <a:gd name="T40" fmla="*/ 126 w 216"/>
                <a:gd name="T41" fmla="*/ 49 h 99"/>
                <a:gd name="T42" fmla="*/ 110 w 216"/>
                <a:gd name="T43" fmla="*/ 66 h 99"/>
                <a:gd name="T44" fmla="*/ 208 w 216"/>
                <a:gd name="T45" fmla="*/ 87 h 99"/>
                <a:gd name="T46" fmla="*/ 134 w 216"/>
                <a:gd name="T47" fmla="*/ 55 h 99"/>
                <a:gd name="T48" fmla="*/ 134 w 216"/>
                <a:gd name="T49" fmla="*/ 49 h 99"/>
                <a:gd name="T50" fmla="*/ 134 w 216"/>
                <a:gd name="T51" fmla="*/ 45 h 99"/>
                <a:gd name="T52" fmla="*/ 208 w 216"/>
                <a:gd name="T53" fmla="*/ 12 h 99"/>
                <a:gd name="T54" fmla="*/ 208 w 216"/>
                <a:gd name="T5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6" h="99">
                  <a:moveTo>
                    <a:pt x="131" y="37"/>
                  </a:moveTo>
                  <a:cubicBezTo>
                    <a:pt x="127" y="30"/>
                    <a:pt x="119" y="25"/>
                    <a:pt x="110" y="25"/>
                  </a:cubicBezTo>
                  <a:cubicBezTo>
                    <a:pt x="100" y="25"/>
                    <a:pt x="92" y="31"/>
                    <a:pt x="88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3" y="69"/>
                    <a:pt x="101" y="74"/>
                    <a:pt x="110" y="74"/>
                  </a:cubicBezTo>
                  <a:cubicBezTo>
                    <a:pt x="119" y="74"/>
                    <a:pt x="126" y="69"/>
                    <a:pt x="131" y="63"/>
                  </a:cubicBezTo>
                  <a:cubicBezTo>
                    <a:pt x="216" y="99"/>
                    <a:pt x="216" y="99"/>
                    <a:pt x="216" y="99"/>
                  </a:cubicBezTo>
                  <a:cubicBezTo>
                    <a:pt x="216" y="0"/>
                    <a:pt x="216" y="0"/>
                    <a:pt x="216" y="0"/>
                  </a:cubicBezTo>
                  <a:lnTo>
                    <a:pt x="131" y="37"/>
                  </a:lnTo>
                  <a:close/>
                  <a:moveTo>
                    <a:pt x="8" y="87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5" y="48"/>
                    <a:pt x="85" y="48"/>
                    <a:pt x="85" y="49"/>
                  </a:cubicBezTo>
                  <a:cubicBezTo>
                    <a:pt x="85" y="51"/>
                    <a:pt x="86" y="52"/>
                    <a:pt x="86" y="54"/>
                  </a:cubicBezTo>
                  <a:lnTo>
                    <a:pt x="8" y="87"/>
                  </a:lnTo>
                  <a:close/>
                  <a:moveTo>
                    <a:pt x="110" y="66"/>
                  </a:moveTo>
                  <a:cubicBezTo>
                    <a:pt x="101" y="66"/>
                    <a:pt x="93" y="58"/>
                    <a:pt x="93" y="49"/>
                  </a:cubicBezTo>
                  <a:cubicBezTo>
                    <a:pt x="93" y="40"/>
                    <a:pt x="101" y="33"/>
                    <a:pt x="110" y="33"/>
                  </a:cubicBezTo>
                  <a:cubicBezTo>
                    <a:pt x="119" y="33"/>
                    <a:pt x="126" y="40"/>
                    <a:pt x="126" y="49"/>
                  </a:cubicBezTo>
                  <a:cubicBezTo>
                    <a:pt x="126" y="58"/>
                    <a:pt x="119" y="66"/>
                    <a:pt x="110" y="66"/>
                  </a:cubicBezTo>
                  <a:close/>
                  <a:moveTo>
                    <a:pt x="208" y="87"/>
                  </a:moveTo>
                  <a:cubicBezTo>
                    <a:pt x="134" y="55"/>
                    <a:pt x="134" y="55"/>
                    <a:pt x="134" y="55"/>
                  </a:cubicBezTo>
                  <a:cubicBezTo>
                    <a:pt x="134" y="53"/>
                    <a:pt x="134" y="51"/>
                    <a:pt x="134" y="49"/>
                  </a:cubicBezTo>
                  <a:cubicBezTo>
                    <a:pt x="134" y="48"/>
                    <a:pt x="134" y="46"/>
                    <a:pt x="134" y="45"/>
                  </a:cubicBezTo>
                  <a:cubicBezTo>
                    <a:pt x="208" y="12"/>
                    <a:pt x="208" y="12"/>
                    <a:pt x="208" y="12"/>
                  </a:cubicBezTo>
                  <a:lnTo>
                    <a:pt x="208" y="87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7034" y="195"/>
              <a:ext cx="435" cy="523"/>
            </a:xfrm>
            <a:custGeom>
              <a:avLst/>
              <a:gdLst>
                <a:gd name="T0" fmla="*/ 164 w 184"/>
                <a:gd name="T1" fmla="*/ 21 h 221"/>
                <a:gd name="T2" fmla="*/ 142 w 184"/>
                <a:gd name="T3" fmla="*/ 21 h 221"/>
                <a:gd name="T4" fmla="*/ 138 w 184"/>
                <a:gd name="T5" fmla="*/ 0 h 221"/>
                <a:gd name="T6" fmla="*/ 137 w 184"/>
                <a:gd name="T7" fmla="*/ 1 h 221"/>
                <a:gd name="T8" fmla="*/ 137 w 184"/>
                <a:gd name="T9" fmla="*/ 0 h 221"/>
                <a:gd name="T10" fmla="*/ 44 w 184"/>
                <a:gd name="T11" fmla="*/ 0 h 221"/>
                <a:gd name="T12" fmla="*/ 41 w 184"/>
                <a:gd name="T13" fmla="*/ 21 h 221"/>
                <a:gd name="T14" fmla="*/ 20 w 184"/>
                <a:gd name="T15" fmla="*/ 21 h 221"/>
                <a:gd name="T16" fmla="*/ 0 w 184"/>
                <a:gd name="T17" fmla="*/ 41 h 221"/>
                <a:gd name="T18" fmla="*/ 0 w 184"/>
                <a:gd name="T19" fmla="*/ 201 h 221"/>
                <a:gd name="T20" fmla="*/ 20 w 184"/>
                <a:gd name="T21" fmla="*/ 221 h 221"/>
                <a:gd name="T22" fmla="*/ 164 w 184"/>
                <a:gd name="T23" fmla="*/ 221 h 221"/>
                <a:gd name="T24" fmla="*/ 184 w 184"/>
                <a:gd name="T25" fmla="*/ 201 h 221"/>
                <a:gd name="T26" fmla="*/ 184 w 184"/>
                <a:gd name="T27" fmla="*/ 41 h 221"/>
                <a:gd name="T28" fmla="*/ 164 w 184"/>
                <a:gd name="T29" fmla="*/ 21 h 221"/>
                <a:gd name="T30" fmla="*/ 138 w 184"/>
                <a:gd name="T31" fmla="*/ 46 h 221"/>
                <a:gd name="T32" fmla="*/ 125 w 184"/>
                <a:gd name="T33" fmla="*/ 80 h 221"/>
                <a:gd name="T34" fmla="*/ 99 w 184"/>
                <a:gd name="T35" fmla="*/ 48 h 221"/>
                <a:gd name="T36" fmla="*/ 133 w 184"/>
                <a:gd name="T37" fmla="*/ 16 h 221"/>
                <a:gd name="T38" fmla="*/ 138 w 184"/>
                <a:gd name="T39" fmla="*/ 46 h 221"/>
                <a:gd name="T40" fmla="*/ 130 w 184"/>
                <a:gd name="T41" fmla="*/ 8 h 221"/>
                <a:gd name="T42" fmla="*/ 91 w 184"/>
                <a:gd name="T43" fmla="*/ 44 h 221"/>
                <a:gd name="T44" fmla="*/ 53 w 184"/>
                <a:gd name="T45" fmla="*/ 8 h 221"/>
                <a:gd name="T46" fmla="*/ 130 w 184"/>
                <a:gd name="T47" fmla="*/ 8 h 221"/>
                <a:gd name="T48" fmla="*/ 49 w 184"/>
                <a:gd name="T49" fmla="*/ 16 h 221"/>
                <a:gd name="T50" fmla="*/ 83 w 184"/>
                <a:gd name="T51" fmla="*/ 48 h 221"/>
                <a:gd name="T52" fmla="*/ 57 w 184"/>
                <a:gd name="T53" fmla="*/ 80 h 221"/>
                <a:gd name="T54" fmla="*/ 44 w 184"/>
                <a:gd name="T55" fmla="*/ 46 h 221"/>
                <a:gd name="T56" fmla="*/ 49 w 184"/>
                <a:gd name="T57" fmla="*/ 16 h 221"/>
                <a:gd name="T58" fmla="*/ 176 w 184"/>
                <a:gd name="T59" fmla="*/ 201 h 221"/>
                <a:gd name="T60" fmla="*/ 164 w 184"/>
                <a:gd name="T61" fmla="*/ 213 h 221"/>
                <a:gd name="T62" fmla="*/ 20 w 184"/>
                <a:gd name="T63" fmla="*/ 213 h 221"/>
                <a:gd name="T64" fmla="*/ 8 w 184"/>
                <a:gd name="T65" fmla="*/ 201 h 221"/>
                <a:gd name="T66" fmla="*/ 8 w 184"/>
                <a:gd name="T67" fmla="*/ 41 h 221"/>
                <a:gd name="T68" fmla="*/ 20 w 184"/>
                <a:gd name="T69" fmla="*/ 29 h 221"/>
                <a:gd name="T70" fmla="*/ 39 w 184"/>
                <a:gd name="T71" fmla="*/ 29 h 221"/>
                <a:gd name="T72" fmla="*/ 36 w 184"/>
                <a:gd name="T73" fmla="*/ 47 h 221"/>
                <a:gd name="T74" fmla="*/ 54 w 184"/>
                <a:gd name="T75" fmla="*/ 96 h 221"/>
                <a:gd name="T76" fmla="*/ 91 w 184"/>
                <a:gd name="T77" fmla="*/ 51 h 221"/>
                <a:gd name="T78" fmla="*/ 128 w 184"/>
                <a:gd name="T79" fmla="*/ 96 h 221"/>
                <a:gd name="T80" fmla="*/ 146 w 184"/>
                <a:gd name="T81" fmla="*/ 47 h 221"/>
                <a:gd name="T82" fmla="*/ 143 w 184"/>
                <a:gd name="T83" fmla="*/ 29 h 221"/>
                <a:gd name="T84" fmla="*/ 164 w 184"/>
                <a:gd name="T85" fmla="*/ 29 h 221"/>
                <a:gd name="T86" fmla="*/ 176 w 184"/>
                <a:gd name="T87" fmla="*/ 41 h 221"/>
                <a:gd name="T88" fmla="*/ 176 w 184"/>
                <a:gd name="T89" fmla="*/ 20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4" h="221">
                  <a:moveTo>
                    <a:pt x="164" y="21"/>
                  </a:moveTo>
                  <a:cubicBezTo>
                    <a:pt x="142" y="21"/>
                    <a:pt x="142" y="21"/>
                    <a:pt x="142" y="21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9" y="21"/>
                    <a:pt x="0" y="29"/>
                    <a:pt x="0" y="41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0" y="212"/>
                    <a:pt x="9" y="221"/>
                    <a:pt x="20" y="221"/>
                  </a:cubicBezTo>
                  <a:cubicBezTo>
                    <a:pt x="164" y="221"/>
                    <a:pt x="164" y="221"/>
                    <a:pt x="164" y="221"/>
                  </a:cubicBezTo>
                  <a:cubicBezTo>
                    <a:pt x="175" y="221"/>
                    <a:pt x="184" y="212"/>
                    <a:pt x="184" y="201"/>
                  </a:cubicBezTo>
                  <a:cubicBezTo>
                    <a:pt x="184" y="41"/>
                    <a:pt x="184" y="41"/>
                    <a:pt x="184" y="41"/>
                  </a:cubicBezTo>
                  <a:cubicBezTo>
                    <a:pt x="184" y="29"/>
                    <a:pt x="175" y="21"/>
                    <a:pt x="164" y="21"/>
                  </a:cubicBezTo>
                  <a:close/>
                  <a:moveTo>
                    <a:pt x="138" y="46"/>
                  </a:moveTo>
                  <a:cubicBezTo>
                    <a:pt x="125" y="80"/>
                    <a:pt x="125" y="80"/>
                    <a:pt x="125" y="8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133" y="16"/>
                    <a:pt x="133" y="16"/>
                    <a:pt x="133" y="16"/>
                  </a:cubicBezTo>
                  <a:lnTo>
                    <a:pt x="138" y="46"/>
                  </a:lnTo>
                  <a:close/>
                  <a:moveTo>
                    <a:pt x="130" y="8"/>
                  </a:moveTo>
                  <a:cubicBezTo>
                    <a:pt x="91" y="44"/>
                    <a:pt x="91" y="44"/>
                    <a:pt x="91" y="44"/>
                  </a:cubicBezTo>
                  <a:cubicBezTo>
                    <a:pt x="53" y="8"/>
                    <a:pt x="53" y="8"/>
                    <a:pt x="53" y="8"/>
                  </a:cubicBezTo>
                  <a:lnTo>
                    <a:pt x="130" y="8"/>
                  </a:lnTo>
                  <a:close/>
                  <a:moveTo>
                    <a:pt x="49" y="16"/>
                  </a:moveTo>
                  <a:cubicBezTo>
                    <a:pt x="83" y="48"/>
                    <a:pt x="83" y="48"/>
                    <a:pt x="83" y="48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44" y="46"/>
                    <a:pt x="44" y="46"/>
                    <a:pt x="44" y="46"/>
                  </a:cubicBezTo>
                  <a:lnTo>
                    <a:pt x="49" y="16"/>
                  </a:lnTo>
                  <a:close/>
                  <a:moveTo>
                    <a:pt x="176" y="201"/>
                  </a:moveTo>
                  <a:cubicBezTo>
                    <a:pt x="176" y="207"/>
                    <a:pt x="171" y="213"/>
                    <a:pt x="164" y="213"/>
                  </a:cubicBezTo>
                  <a:cubicBezTo>
                    <a:pt x="20" y="213"/>
                    <a:pt x="20" y="213"/>
                    <a:pt x="20" y="213"/>
                  </a:cubicBezTo>
                  <a:cubicBezTo>
                    <a:pt x="14" y="213"/>
                    <a:pt x="8" y="207"/>
                    <a:pt x="8" y="20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34"/>
                    <a:pt x="14" y="29"/>
                    <a:pt x="20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146" y="47"/>
                    <a:pt x="146" y="47"/>
                    <a:pt x="146" y="47"/>
                  </a:cubicBezTo>
                  <a:cubicBezTo>
                    <a:pt x="143" y="29"/>
                    <a:pt x="143" y="29"/>
                    <a:pt x="143" y="29"/>
                  </a:cubicBezTo>
                  <a:cubicBezTo>
                    <a:pt x="164" y="29"/>
                    <a:pt x="164" y="29"/>
                    <a:pt x="164" y="29"/>
                  </a:cubicBezTo>
                  <a:cubicBezTo>
                    <a:pt x="171" y="29"/>
                    <a:pt x="176" y="34"/>
                    <a:pt x="176" y="41"/>
                  </a:cubicBezTo>
                  <a:lnTo>
                    <a:pt x="176" y="20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Oval 12"/>
            <p:cNvSpPr>
              <a:spLocks noChangeArrowheads="1"/>
            </p:cNvSpPr>
            <p:nvPr/>
          </p:nvSpPr>
          <p:spPr bwMode="auto">
            <a:xfrm>
              <a:off x="7233" y="417"/>
              <a:ext cx="37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Oval 13"/>
            <p:cNvSpPr>
              <a:spLocks noChangeArrowheads="1"/>
            </p:cNvSpPr>
            <p:nvPr/>
          </p:nvSpPr>
          <p:spPr bwMode="auto">
            <a:xfrm>
              <a:off x="7233" y="512"/>
              <a:ext cx="37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Oval 14"/>
            <p:cNvSpPr>
              <a:spLocks noChangeArrowheads="1"/>
            </p:cNvSpPr>
            <p:nvPr/>
          </p:nvSpPr>
          <p:spPr bwMode="auto">
            <a:xfrm>
              <a:off x="7233" y="606"/>
              <a:ext cx="37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" y="1340"/>
              <a:ext cx="516" cy="457"/>
            </a:xfrm>
            <a:custGeom>
              <a:avLst/>
              <a:gdLst>
                <a:gd name="T0" fmla="*/ 303 w 516"/>
                <a:gd name="T1" fmla="*/ 0 h 457"/>
                <a:gd name="T2" fmla="*/ 256 w 516"/>
                <a:gd name="T3" fmla="*/ 0 h 457"/>
                <a:gd name="T4" fmla="*/ 104 w 516"/>
                <a:gd name="T5" fmla="*/ 47 h 457"/>
                <a:gd name="T6" fmla="*/ 90 w 516"/>
                <a:gd name="T7" fmla="*/ 402 h 457"/>
                <a:gd name="T8" fmla="*/ 133 w 516"/>
                <a:gd name="T9" fmla="*/ 457 h 457"/>
                <a:gd name="T10" fmla="*/ 256 w 516"/>
                <a:gd name="T11" fmla="*/ 457 h 457"/>
                <a:gd name="T12" fmla="*/ 260 w 516"/>
                <a:gd name="T13" fmla="*/ 457 h 457"/>
                <a:gd name="T14" fmla="*/ 383 w 516"/>
                <a:gd name="T15" fmla="*/ 457 h 457"/>
                <a:gd name="T16" fmla="*/ 426 w 516"/>
                <a:gd name="T17" fmla="*/ 402 h 457"/>
                <a:gd name="T18" fmla="*/ 412 w 516"/>
                <a:gd name="T19" fmla="*/ 47 h 457"/>
                <a:gd name="T20" fmla="*/ 341 w 516"/>
                <a:gd name="T21" fmla="*/ 95 h 457"/>
                <a:gd name="T22" fmla="*/ 324 w 516"/>
                <a:gd name="T23" fmla="*/ 185 h 457"/>
                <a:gd name="T24" fmla="*/ 270 w 516"/>
                <a:gd name="T25" fmla="*/ 206 h 457"/>
                <a:gd name="T26" fmla="*/ 78 w 516"/>
                <a:gd name="T27" fmla="*/ 376 h 457"/>
                <a:gd name="T28" fmla="*/ 109 w 516"/>
                <a:gd name="T29" fmla="*/ 95 h 457"/>
                <a:gd name="T30" fmla="*/ 78 w 516"/>
                <a:gd name="T31" fmla="*/ 376 h 457"/>
                <a:gd name="T32" fmla="*/ 152 w 516"/>
                <a:gd name="T33" fmla="*/ 438 h 457"/>
                <a:gd name="T34" fmla="*/ 149 w 516"/>
                <a:gd name="T35" fmla="*/ 170 h 457"/>
                <a:gd name="T36" fmla="*/ 119 w 516"/>
                <a:gd name="T37" fmla="*/ 62 h 457"/>
                <a:gd name="T38" fmla="*/ 201 w 516"/>
                <a:gd name="T39" fmla="*/ 26 h 457"/>
                <a:gd name="T40" fmla="*/ 190 w 516"/>
                <a:gd name="T41" fmla="*/ 137 h 457"/>
                <a:gd name="T42" fmla="*/ 251 w 516"/>
                <a:gd name="T43" fmla="*/ 239 h 457"/>
                <a:gd name="T44" fmla="*/ 251 w 516"/>
                <a:gd name="T45" fmla="*/ 215 h 457"/>
                <a:gd name="T46" fmla="*/ 211 w 516"/>
                <a:gd name="T47" fmla="*/ 133 h 457"/>
                <a:gd name="T48" fmla="*/ 208 w 516"/>
                <a:gd name="T49" fmla="*/ 47 h 457"/>
                <a:gd name="T50" fmla="*/ 251 w 516"/>
                <a:gd name="T51" fmla="*/ 215 h 457"/>
                <a:gd name="T52" fmla="*/ 223 w 516"/>
                <a:gd name="T53" fmla="*/ 26 h 457"/>
                <a:gd name="T54" fmla="*/ 256 w 516"/>
                <a:gd name="T55" fmla="*/ 19 h 457"/>
                <a:gd name="T56" fmla="*/ 294 w 516"/>
                <a:gd name="T57" fmla="*/ 19 h 457"/>
                <a:gd name="T58" fmla="*/ 258 w 516"/>
                <a:gd name="T59" fmla="*/ 168 h 457"/>
                <a:gd name="T60" fmla="*/ 365 w 516"/>
                <a:gd name="T61" fmla="*/ 438 h 457"/>
                <a:gd name="T62" fmla="*/ 270 w 516"/>
                <a:gd name="T63" fmla="*/ 239 h 457"/>
                <a:gd name="T64" fmla="*/ 346 w 516"/>
                <a:gd name="T65" fmla="*/ 194 h 457"/>
                <a:gd name="T66" fmla="*/ 365 w 516"/>
                <a:gd name="T67" fmla="*/ 95 h 457"/>
                <a:gd name="T68" fmla="*/ 395 w 516"/>
                <a:gd name="T69" fmla="*/ 62 h 457"/>
                <a:gd name="T70" fmla="*/ 395 w 516"/>
                <a:gd name="T71" fmla="*/ 62 h 457"/>
                <a:gd name="T72" fmla="*/ 367 w 516"/>
                <a:gd name="T73" fmla="*/ 170 h 457"/>
                <a:gd name="T74" fmla="*/ 407 w 516"/>
                <a:gd name="T75" fmla="*/ 95 h 457"/>
                <a:gd name="T76" fmla="*/ 438 w 516"/>
                <a:gd name="T77" fmla="*/ 376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16" h="457">
                  <a:moveTo>
                    <a:pt x="412" y="47"/>
                  </a:moveTo>
                  <a:lnTo>
                    <a:pt x="303" y="0"/>
                  </a:lnTo>
                  <a:lnTo>
                    <a:pt x="260" y="0"/>
                  </a:lnTo>
                  <a:lnTo>
                    <a:pt x="256" y="0"/>
                  </a:lnTo>
                  <a:lnTo>
                    <a:pt x="213" y="0"/>
                  </a:lnTo>
                  <a:lnTo>
                    <a:pt x="104" y="47"/>
                  </a:lnTo>
                  <a:lnTo>
                    <a:pt x="0" y="372"/>
                  </a:lnTo>
                  <a:lnTo>
                    <a:pt x="90" y="402"/>
                  </a:lnTo>
                  <a:lnTo>
                    <a:pt x="133" y="263"/>
                  </a:lnTo>
                  <a:lnTo>
                    <a:pt x="133" y="457"/>
                  </a:lnTo>
                  <a:lnTo>
                    <a:pt x="256" y="457"/>
                  </a:lnTo>
                  <a:lnTo>
                    <a:pt x="256" y="457"/>
                  </a:lnTo>
                  <a:lnTo>
                    <a:pt x="258" y="457"/>
                  </a:lnTo>
                  <a:lnTo>
                    <a:pt x="260" y="457"/>
                  </a:lnTo>
                  <a:lnTo>
                    <a:pt x="260" y="457"/>
                  </a:lnTo>
                  <a:lnTo>
                    <a:pt x="383" y="457"/>
                  </a:lnTo>
                  <a:lnTo>
                    <a:pt x="383" y="263"/>
                  </a:lnTo>
                  <a:lnTo>
                    <a:pt x="426" y="402"/>
                  </a:lnTo>
                  <a:lnTo>
                    <a:pt x="516" y="372"/>
                  </a:lnTo>
                  <a:lnTo>
                    <a:pt x="412" y="47"/>
                  </a:lnTo>
                  <a:close/>
                  <a:moveTo>
                    <a:pt x="310" y="43"/>
                  </a:moveTo>
                  <a:lnTo>
                    <a:pt x="341" y="95"/>
                  </a:lnTo>
                  <a:lnTo>
                    <a:pt x="313" y="133"/>
                  </a:lnTo>
                  <a:lnTo>
                    <a:pt x="324" y="185"/>
                  </a:lnTo>
                  <a:lnTo>
                    <a:pt x="270" y="218"/>
                  </a:lnTo>
                  <a:lnTo>
                    <a:pt x="270" y="206"/>
                  </a:lnTo>
                  <a:lnTo>
                    <a:pt x="310" y="43"/>
                  </a:lnTo>
                  <a:close/>
                  <a:moveTo>
                    <a:pt x="78" y="376"/>
                  </a:moveTo>
                  <a:lnTo>
                    <a:pt x="24" y="360"/>
                  </a:lnTo>
                  <a:lnTo>
                    <a:pt x="109" y="95"/>
                  </a:lnTo>
                  <a:lnTo>
                    <a:pt x="138" y="194"/>
                  </a:lnTo>
                  <a:lnTo>
                    <a:pt x="78" y="376"/>
                  </a:lnTo>
                  <a:close/>
                  <a:moveTo>
                    <a:pt x="251" y="438"/>
                  </a:moveTo>
                  <a:lnTo>
                    <a:pt x="152" y="438"/>
                  </a:lnTo>
                  <a:lnTo>
                    <a:pt x="149" y="170"/>
                  </a:lnTo>
                  <a:lnTo>
                    <a:pt x="149" y="170"/>
                  </a:lnTo>
                  <a:lnTo>
                    <a:pt x="121" y="62"/>
                  </a:lnTo>
                  <a:lnTo>
                    <a:pt x="119" y="62"/>
                  </a:lnTo>
                  <a:lnTo>
                    <a:pt x="121" y="62"/>
                  </a:lnTo>
                  <a:lnTo>
                    <a:pt x="201" y="26"/>
                  </a:lnTo>
                  <a:lnTo>
                    <a:pt x="159" y="95"/>
                  </a:lnTo>
                  <a:lnTo>
                    <a:pt x="190" y="137"/>
                  </a:lnTo>
                  <a:lnTo>
                    <a:pt x="178" y="194"/>
                  </a:lnTo>
                  <a:lnTo>
                    <a:pt x="251" y="239"/>
                  </a:lnTo>
                  <a:lnTo>
                    <a:pt x="251" y="438"/>
                  </a:lnTo>
                  <a:close/>
                  <a:moveTo>
                    <a:pt x="251" y="215"/>
                  </a:moveTo>
                  <a:lnTo>
                    <a:pt x="199" y="185"/>
                  </a:lnTo>
                  <a:lnTo>
                    <a:pt x="211" y="133"/>
                  </a:lnTo>
                  <a:lnTo>
                    <a:pt x="182" y="95"/>
                  </a:lnTo>
                  <a:lnTo>
                    <a:pt x="208" y="47"/>
                  </a:lnTo>
                  <a:lnTo>
                    <a:pt x="251" y="211"/>
                  </a:lnTo>
                  <a:lnTo>
                    <a:pt x="251" y="215"/>
                  </a:lnTo>
                  <a:close/>
                  <a:moveTo>
                    <a:pt x="258" y="168"/>
                  </a:moveTo>
                  <a:lnTo>
                    <a:pt x="223" y="26"/>
                  </a:lnTo>
                  <a:lnTo>
                    <a:pt x="227" y="19"/>
                  </a:lnTo>
                  <a:lnTo>
                    <a:pt x="256" y="19"/>
                  </a:lnTo>
                  <a:lnTo>
                    <a:pt x="260" y="19"/>
                  </a:lnTo>
                  <a:lnTo>
                    <a:pt x="294" y="19"/>
                  </a:lnTo>
                  <a:lnTo>
                    <a:pt x="296" y="21"/>
                  </a:lnTo>
                  <a:lnTo>
                    <a:pt x="258" y="168"/>
                  </a:lnTo>
                  <a:close/>
                  <a:moveTo>
                    <a:pt x="367" y="170"/>
                  </a:moveTo>
                  <a:lnTo>
                    <a:pt x="365" y="438"/>
                  </a:lnTo>
                  <a:lnTo>
                    <a:pt x="270" y="438"/>
                  </a:lnTo>
                  <a:lnTo>
                    <a:pt x="270" y="239"/>
                  </a:lnTo>
                  <a:lnTo>
                    <a:pt x="270" y="239"/>
                  </a:lnTo>
                  <a:lnTo>
                    <a:pt x="346" y="194"/>
                  </a:lnTo>
                  <a:lnTo>
                    <a:pt x="331" y="137"/>
                  </a:lnTo>
                  <a:lnTo>
                    <a:pt x="365" y="95"/>
                  </a:lnTo>
                  <a:lnTo>
                    <a:pt x="324" y="31"/>
                  </a:lnTo>
                  <a:lnTo>
                    <a:pt x="395" y="62"/>
                  </a:lnTo>
                  <a:lnTo>
                    <a:pt x="395" y="62"/>
                  </a:lnTo>
                  <a:lnTo>
                    <a:pt x="395" y="62"/>
                  </a:lnTo>
                  <a:lnTo>
                    <a:pt x="367" y="170"/>
                  </a:lnTo>
                  <a:lnTo>
                    <a:pt x="367" y="170"/>
                  </a:lnTo>
                  <a:close/>
                  <a:moveTo>
                    <a:pt x="379" y="194"/>
                  </a:moveTo>
                  <a:lnTo>
                    <a:pt x="407" y="95"/>
                  </a:lnTo>
                  <a:lnTo>
                    <a:pt x="492" y="360"/>
                  </a:lnTo>
                  <a:lnTo>
                    <a:pt x="438" y="376"/>
                  </a:lnTo>
                  <a:lnTo>
                    <a:pt x="379" y="19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Rectangle 16"/>
            <p:cNvSpPr>
              <a:spLocks noChangeArrowheads="1"/>
            </p:cNvSpPr>
            <p:nvPr/>
          </p:nvSpPr>
          <p:spPr bwMode="auto">
            <a:xfrm>
              <a:off x="346" y="1662"/>
              <a:ext cx="56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Rectangle 17"/>
            <p:cNvSpPr>
              <a:spLocks noChangeArrowheads="1"/>
            </p:cNvSpPr>
            <p:nvPr/>
          </p:nvSpPr>
          <p:spPr bwMode="auto">
            <a:xfrm>
              <a:off x="464" y="1662"/>
              <a:ext cx="57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 noEditPoints="1"/>
            </p:cNvSpPr>
            <p:nvPr/>
          </p:nvSpPr>
          <p:spPr bwMode="auto">
            <a:xfrm>
              <a:off x="1298" y="1359"/>
              <a:ext cx="516" cy="457"/>
            </a:xfrm>
            <a:custGeom>
              <a:avLst/>
              <a:gdLst>
                <a:gd name="T0" fmla="*/ 412 w 516"/>
                <a:gd name="T1" fmla="*/ 47 h 457"/>
                <a:gd name="T2" fmla="*/ 303 w 516"/>
                <a:gd name="T3" fmla="*/ 0 h 457"/>
                <a:gd name="T4" fmla="*/ 260 w 516"/>
                <a:gd name="T5" fmla="*/ 0 h 457"/>
                <a:gd name="T6" fmla="*/ 256 w 516"/>
                <a:gd name="T7" fmla="*/ 0 h 457"/>
                <a:gd name="T8" fmla="*/ 213 w 516"/>
                <a:gd name="T9" fmla="*/ 0 h 457"/>
                <a:gd name="T10" fmla="*/ 104 w 516"/>
                <a:gd name="T11" fmla="*/ 47 h 457"/>
                <a:gd name="T12" fmla="*/ 0 w 516"/>
                <a:gd name="T13" fmla="*/ 371 h 457"/>
                <a:gd name="T14" fmla="*/ 90 w 516"/>
                <a:gd name="T15" fmla="*/ 402 h 457"/>
                <a:gd name="T16" fmla="*/ 133 w 516"/>
                <a:gd name="T17" fmla="*/ 263 h 457"/>
                <a:gd name="T18" fmla="*/ 133 w 516"/>
                <a:gd name="T19" fmla="*/ 457 h 457"/>
                <a:gd name="T20" fmla="*/ 256 w 516"/>
                <a:gd name="T21" fmla="*/ 457 h 457"/>
                <a:gd name="T22" fmla="*/ 258 w 516"/>
                <a:gd name="T23" fmla="*/ 457 h 457"/>
                <a:gd name="T24" fmla="*/ 260 w 516"/>
                <a:gd name="T25" fmla="*/ 457 h 457"/>
                <a:gd name="T26" fmla="*/ 386 w 516"/>
                <a:gd name="T27" fmla="*/ 457 h 457"/>
                <a:gd name="T28" fmla="*/ 386 w 516"/>
                <a:gd name="T29" fmla="*/ 263 h 457"/>
                <a:gd name="T30" fmla="*/ 426 w 516"/>
                <a:gd name="T31" fmla="*/ 402 h 457"/>
                <a:gd name="T32" fmla="*/ 516 w 516"/>
                <a:gd name="T33" fmla="*/ 371 h 457"/>
                <a:gd name="T34" fmla="*/ 412 w 516"/>
                <a:gd name="T35" fmla="*/ 47 h 457"/>
                <a:gd name="T36" fmla="*/ 78 w 516"/>
                <a:gd name="T37" fmla="*/ 376 h 457"/>
                <a:gd name="T38" fmla="*/ 24 w 516"/>
                <a:gd name="T39" fmla="*/ 360 h 457"/>
                <a:gd name="T40" fmla="*/ 109 w 516"/>
                <a:gd name="T41" fmla="*/ 95 h 457"/>
                <a:gd name="T42" fmla="*/ 138 w 516"/>
                <a:gd name="T43" fmla="*/ 194 h 457"/>
                <a:gd name="T44" fmla="*/ 78 w 516"/>
                <a:gd name="T45" fmla="*/ 376 h 457"/>
                <a:gd name="T46" fmla="*/ 251 w 516"/>
                <a:gd name="T47" fmla="*/ 438 h 457"/>
                <a:gd name="T48" fmla="*/ 152 w 516"/>
                <a:gd name="T49" fmla="*/ 438 h 457"/>
                <a:gd name="T50" fmla="*/ 149 w 516"/>
                <a:gd name="T51" fmla="*/ 170 h 457"/>
                <a:gd name="T52" fmla="*/ 149 w 516"/>
                <a:gd name="T53" fmla="*/ 170 h 457"/>
                <a:gd name="T54" fmla="*/ 121 w 516"/>
                <a:gd name="T55" fmla="*/ 61 h 457"/>
                <a:gd name="T56" fmla="*/ 121 w 516"/>
                <a:gd name="T57" fmla="*/ 61 h 457"/>
                <a:gd name="T58" fmla="*/ 121 w 516"/>
                <a:gd name="T59" fmla="*/ 61 h 457"/>
                <a:gd name="T60" fmla="*/ 204 w 516"/>
                <a:gd name="T61" fmla="*/ 26 h 457"/>
                <a:gd name="T62" fmla="*/ 251 w 516"/>
                <a:gd name="T63" fmla="*/ 211 h 457"/>
                <a:gd name="T64" fmla="*/ 251 w 516"/>
                <a:gd name="T65" fmla="*/ 438 h 457"/>
                <a:gd name="T66" fmla="*/ 260 w 516"/>
                <a:gd name="T67" fmla="*/ 168 h 457"/>
                <a:gd name="T68" fmla="*/ 223 w 516"/>
                <a:gd name="T69" fmla="*/ 19 h 457"/>
                <a:gd name="T70" fmla="*/ 256 w 516"/>
                <a:gd name="T71" fmla="*/ 19 h 457"/>
                <a:gd name="T72" fmla="*/ 260 w 516"/>
                <a:gd name="T73" fmla="*/ 19 h 457"/>
                <a:gd name="T74" fmla="*/ 296 w 516"/>
                <a:gd name="T75" fmla="*/ 19 h 457"/>
                <a:gd name="T76" fmla="*/ 260 w 516"/>
                <a:gd name="T77" fmla="*/ 168 h 457"/>
                <a:gd name="T78" fmla="*/ 367 w 516"/>
                <a:gd name="T79" fmla="*/ 170 h 457"/>
                <a:gd name="T80" fmla="*/ 367 w 516"/>
                <a:gd name="T81" fmla="*/ 438 h 457"/>
                <a:gd name="T82" fmla="*/ 270 w 516"/>
                <a:gd name="T83" fmla="*/ 438 h 457"/>
                <a:gd name="T84" fmla="*/ 270 w 516"/>
                <a:gd name="T85" fmla="*/ 206 h 457"/>
                <a:gd name="T86" fmla="*/ 315 w 516"/>
                <a:gd name="T87" fmla="*/ 26 h 457"/>
                <a:gd name="T88" fmla="*/ 398 w 516"/>
                <a:gd name="T89" fmla="*/ 61 h 457"/>
                <a:gd name="T90" fmla="*/ 398 w 516"/>
                <a:gd name="T91" fmla="*/ 61 h 457"/>
                <a:gd name="T92" fmla="*/ 395 w 516"/>
                <a:gd name="T93" fmla="*/ 61 h 457"/>
                <a:gd name="T94" fmla="*/ 367 w 516"/>
                <a:gd name="T95" fmla="*/ 170 h 457"/>
                <a:gd name="T96" fmla="*/ 367 w 516"/>
                <a:gd name="T97" fmla="*/ 170 h 457"/>
                <a:gd name="T98" fmla="*/ 381 w 516"/>
                <a:gd name="T99" fmla="*/ 194 h 457"/>
                <a:gd name="T100" fmla="*/ 407 w 516"/>
                <a:gd name="T101" fmla="*/ 95 h 457"/>
                <a:gd name="T102" fmla="*/ 492 w 516"/>
                <a:gd name="T103" fmla="*/ 360 h 457"/>
                <a:gd name="T104" fmla="*/ 438 w 516"/>
                <a:gd name="T105" fmla="*/ 376 h 457"/>
                <a:gd name="T106" fmla="*/ 381 w 516"/>
                <a:gd name="T107" fmla="*/ 194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16" h="457">
                  <a:moveTo>
                    <a:pt x="412" y="47"/>
                  </a:moveTo>
                  <a:lnTo>
                    <a:pt x="303" y="0"/>
                  </a:lnTo>
                  <a:lnTo>
                    <a:pt x="260" y="0"/>
                  </a:lnTo>
                  <a:lnTo>
                    <a:pt x="256" y="0"/>
                  </a:lnTo>
                  <a:lnTo>
                    <a:pt x="213" y="0"/>
                  </a:lnTo>
                  <a:lnTo>
                    <a:pt x="104" y="47"/>
                  </a:lnTo>
                  <a:lnTo>
                    <a:pt x="0" y="371"/>
                  </a:lnTo>
                  <a:lnTo>
                    <a:pt x="90" y="402"/>
                  </a:lnTo>
                  <a:lnTo>
                    <a:pt x="133" y="263"/>
                  </a:lnTo>
                  <a:lnTo>
                    <a:pt x="133" y="457"/>
                  </a:lnTo>
                  <a:lnTo>
                    <a:pt x="256" y="457"/>
                  </a:lnTo>
                  <a:lnTo>
                    <a:pt x="258" y="457"/>
                  </a:lnTo>
                  <a:lnTo>
                    <a:pt x="260" y="457"/>
                  </a:lnTo>
                  <a:lnTo>
                    <a:pt x="386" y="457"/>
                  </a:lnTo>
                  <a:lnTo>
                    <a:pt x="386" y="263"/>
                  </a:lnTo>
                  <a:lnTo>
                    <a:pt x="426" y="402"/>
                  </a:lnTo>
                  <a:lnTo>
                    <a:pt x="516" y="371"/>
                  </a:lnTo>
                  <a:lnTo>
                    <a:pt x="412" y="47"/>
                  </a:lnTo>
                  <a:close/>
                  <a:moveTo>
                    <a:pt x="78" y="376"/>
                  </a:moveTo>
                  <a:lnTo>
                    <a:pt x="24" y="360"/>
                  </a:lnTo>
                  <a:lnTo>
                    <a:pt x="109" y="95"/>
                  </a:lnTo>
                  <a:lnTo>
                    <a:pt x="138" y="194"/>
                  </a:lnTo>
                  <a:lnTo>
                    <a:pt x="78" y="376"/>
                  </a:lnTo>
                  <a:close/>
                  <a:moveTo>
                    <a:pt x="251" y="438"/>
                  </a:moveTo>
                  <a:lnTo>
                    <a:pt x="152" y="438"/>
                  </a:lnTo>
                  <a:lnTo>
                    <a:pt x="149" y="170"/>
                  </a:lnTo>
                  <a:lnTo>
                    <a:pt x="149" y="170"/>
                  </a:lnTo>
                  <a:lnTo>
                    <a:pt x="121" y="61"/>
                  </a:lnTo>
                  <a:lnTo>
                    <a:pt x="121" y="61"/>
                  </a:lnTo>
                  <a:lnTo>
                    <a:pt x="121" y="61"/>
                  </a:lnTo>
                  <a:lnTo>
                    <a:pt x="204" y="26"/>
                  </a:lnTo>
                  <a:lnTo>
                    <a:pt x="251" y="211"/>
                  </a:lnTo>
                  <a:lnTo>
                    <a:pt x="251" y="438"/>
                  </a:lnTo>
                  <a:close/>
                  <a:moveTo>
                    <a:pt x="260" y="168"/>
                  </a:moveTo>
                  <a:lnTo>
                    <a:pt x="223" y="19"/>
                  </a:lnTo>
                  <a:lnTo>
                    <a:pt x="256" y="19"/>
                  </a:lnTo>
                  <a:lnTo>
                    <a:pt x="260" y="19"/>
                  </a:lnTo>
                  <a:lnTo>
                    <a:pt x="296" y="19"/>
                  </a:lnTo>
                  <a:lnTo>
                    <a:pt x="260" y="168"/>
                  </a:lnTo>
                  <a:close/>
                  <a:moveTo>
                    <a:pt x="367" y="170"/>
                  </a:moveTo>
                  <a:lnTo>
                    <a:pt x="367" y="438"/>
                  </a:lnTo>
                  <a:lnTo>
                    <a:pt x="270" y="438"/>
                  </a:lnTo>
                  <a:lnTo>
                    <a:pt x="270" y="206"/>
                  </a:lnTo>
                  <a:lnTo>
                    <a:pt x="315" y="26"/>
                  </a:lnTo>
                  <a:lnTo>
                    <a:pt x="398" y="61"/>
                  </a:lnTo>
                  <a:lnTo>
                    <a:pt x="398" y="61"/>
                  </a:lnTo>
                  <a:lnTo>
                    <a:pt x="395" y="61"/>
                  </a:lnTo>
                  <a:lnTo>
                    <a:pt x="367" y="170"/>
                  </a:lnTo>
                  <a:lnTo>
                    <a:pt x="367" y="170"/>
                  </a:lnTo>
                  <a:close/>
                  <a:moveTo>
                    <a:pt x="381" y="194"/>
                  </a:moveTo>
                  <a:lnTo>
                    <a:pt x="407" y="95"/>
                  </a:lnTo>
                  <a:lnTo>
                    <a:pt x="492" y="360"/>
                  </a:lnTo>
                  <a:lnTo>
                    <a:pt x="438" y="376"/>
                  </a:lnTo>
                  <a:lnTo>
                    <a:pt x="381" y="19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 noEditPoints="1"/>
            </p:cNvSpPr>
            <p:nvPr/>
          </p:nvSpPr>
          <p:spPr bwMode="auto">
            <a:xfrm>
              <a:off x="2485" y="1312"/>
              <a:ext cx="355" cy="534"/>
            </a:xfrm>
            <a:custGeom>
              <a:avLst/>
              <a:gdLst>
                <a:gd name="T0" fmla="*/ 127 w 150"/>
                <a:gd name="T1" fmla="*/ 24 h 226"/>
                <a:gd name="T2" fmla="*/ 103 w 150"/>
                <a:gd name="T3" fmla="*/ 0 h 226"/>
                <a:gd name="T4" fmla="*/ 47 w 150"/>
                <a:gd name="T5" fmla="*/ 0 h 226"/>
                <a:gd name="T6" fmla="*/ 23 w 150"/>
                <a:gd name="T7" fmla="*/ 24 h 226"/>
                <a:gd name="T8" fmla="*/ 23 w 150"/>
                <a:gd name="T9" fmla="*/ 60 h 226"/>
                <a:gd name="T10" fmla="*/ 0 w 150"/>
                <a:gd name="T11" fmla="*/ 114 h 226"/>
                <a:gd name="T12" fmla="*/ 23 w 150"/>
                <a:gd name="T13" fmla="*/ 168 h 226"/>
                <a:gd name="T14" fmla="*/ 23 w 150"/>
                <a:gd name="T15" fmla="*/ 202 h 226"/>
                <a:gd name="T16" fmla="*/ 47 w 150"/>
                <a:gd name="T17" fmla="*/ 226 h 226"/>
                <a:gd name="T18" fmla="*/ 103 w 150"/>
                <a:gd name="T19" fmla="*/ 226 h 226"/>
                <a:gd name="T20" fmla="*/ 127 w 150"/>
                <a:gd name="T21" fmla="*/ 202 h 226"/>
                <a:gd name="T22" fmla="*/ 127 w 150"/>
                <a:gd name="T23" fmla="*/ 168 h 226"/>
                <a:gd name="T24" fmla="*/ 150 w 150"/>
                <a:gd name="T25" fmla="*/ 114 h 226"/>
                <a:gd name="T26" fmla="*/ 127 w 150"/>
                <a:gd name="T27" fmla="*/ 60 h 226"/>
                <a:gd name="T28" fmla="*/ 127 w 150"/>
                <a:gd name="T29" fmla="*/ 24 h 226"/>
                <a:gd name="T30" fmla="*/ 31 w 150"/>
                <a:gd name="T31" fmla="*/ 24 h 226"/>
                <a:gd name="T32" fmla="*/ 47 w 150"/>
                <a:gd name="T33" fmla="*/ 8 h 226"/>
                <a:gd name="T34" fmla="*/ 103 w 150"/>
                <a:gd name="T35" fmla="*/ 8 h 226"/>
                <a:gd name="T36" fmla="*/ 119 w 150"/>
                <a:gd name="T37" fmla="*/ 24 h 226"/>
                <a:gd name="T38" fmla="*/ 119 w 150"/>
                <a:gd name="T39" fmla="*/ 53 h 226"/>
                <a:gd name="T40" fmla="*/ 75 w 150"/>
                <a:gd name="T41" fmla="*/ 39 h 226"/>
                <a:gd name="T42" fmla="*/ 31 w 150"/>
                <a:gd name="T43" fmla="*/ 53 h 226"/>
                <a:gd name="T44" fmla="*/ 31 w 150"/>
                <a:gd name="T45" fmla="*/ 24 h 226"/>
                <a:gd name="T46" fmla="*/ 119 w 150"/>
                <a:gd name="T47" fmla="*/ 202 h 226"/>
                <a:gd name="T48" fmla="*/ 103 w 150"/>
                <a:gd name="T49" fmla="*/ 218 h 226"/>
                <a:gd name="T50" fmla="*/ 47 w 150"/>
                <a:gd name="T51" fmla="*/ 218 h 226"/>
                <a:gd name="T52" fmla="*/ 31 w 150"/>
                <a:gd name="T53" fmla="*/ 202 h 226"/>
                <a:gd name="T54" fmla="*/ 31 w 150"/>
                <a:gd name="T55" fmla="*/ 174 h 226"/>
                <a:gd name="T56" fmla="*/ 75 w 150"/>
                <a:gd name="T57" fmla="*/ 189 h 226"/>
                <a:gd name="T58" fmla="*/ 119 w 150"/>
                <a:gd name="T59" fmla="*/ 175 h 226"/>
                <a:gd name="T60" fmla="*/ 119 w 150"/>
                <a:gd name="T61" fmla="*/ 202 h 226"/>
                <a:gd name="T62" fmla="*/ 142 w 150"/>
                <a:gd name="T63" fmla="*/ 114 h 226"/>
                <a:gd name="T64" fmla="*/ 75 w 150"/>
                <a:gd name="T65" fmla="*/ 180 h 226"/>
                <a:gd name="T66" fmla="*/ 9 w 150"/>
                <a:gd name="T67" fmla="*/ 114 h 226"/>
                <a:gd name="T68" fmla="*/ 75 w 150"/>
                <a:gd name="T69" fmla="*/ 48 h 226"/>
                <a:gd name="T70" fmla="*/ 142 w 150"/>
                <a:gd name="T71" fmla="*/ 1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0" h="226">
                  <a:moveTo>
                    <a:pt x="127" y="24"/>
                  </a:moveTo>
                  <a:cubicBezTo>
                    <a:pt x="127" y="10"/>
                    <a:pt x="116" y="0"/>
                    <a:pt x="103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4" y="0"/>
                    <a:pt x="23" y="10"/>
                    <a:pt x="23" y="24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9" y="74"/>
                    <a:pt x="0" y="93"/>
                    <a:pt x="0" y="114"/>
                  </a:cubicBezTo>
                  <a:cubicBezTo>
                    <a:pt x="0" y="135"/>
                    <a:pt x="9" y="154"/>
                    <a:pt x="23" y="168"/>
                  </a:cubicBezTo>
                  <a:cubicBezTo>
                    <a:pt x="23" y="202"/>
                    <a:pt x="23" y="202"/>
                    <a:pt x="23" y="202"/>
                  </a:cubicBezTo>
                  <a:cubicBezTo>
                    <a:pt x="23" y="215"/>
                    <a:pt x="34" y="226"/>
                    <a:pt x="47" y="226"/>
                  </a:cubicBezTo>
                  <a:cubicBezTo>
                    <a:pt x="103" y="226"/>
                    <a:pt x="103" y="226"/>
                    <a:pt x="103" y="226"/>
                  </a:cubicBezTo>
                  <a:cubicBezTo>
                    <a:pt x="116" y="226"/>
                    <a:pt x="127" y="215"/>
                    <a:pt x="127" y="202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41" y="155"/>
                    <a:pt x="150" y="135"/>
                    <a:pt x="150" y="114"/>
                  </a:cubicBezTo>
                  <a:cubicBezTo>
                    <a:pt x="150" y="93"/>
                    <a:pt x="141" y="73"/>
                    <a:pt x="127" y="60"/>
                  </a:cubicBezTo>
                  <a:lnTo>
                    <a:pt x="127" y="24"/>
                  </a:lnTo>
                  <a:close/>
                  <a:moveTo>
                    <a:pt x="31" y="24"/>
                  </a:moveTo>
                  <a:cubicBezTo>
                    <a:pt x="31" y="15"/>
                    <a:pt x="38" y="8"/>
                    <a:pt x="47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12" y="8"/>
                    <a:pt x="119" y="15"/>
                    <a:pt x="119" y="24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07" y="44"/>
                    <a:pt x="92" y="39"/>
                    <a:pt x="75" y="39"/>
                  </a:cubicBezTo>
                  <a:cubicBezTo>
                    <a:pt x="59" y="39"/>
                    <a:pt x="44" y="44"/>
                    <a:pt x="31" y="53"/>
                  </a:cubicBezTo>
                  <a:lnTo>
                    <a:pt x="31" y="24"/>
                  </a:lnTo>
                  <a:close/>
                  <a:moveTo>
                    <a:pt x="119" y="202"/>
                  </a:moveTo>
                  <a:cubicBezTo>
                    <a:pt x="119" y="211"/>
                    <a:pt x="112" y="218"/>
                    <a:pt x="103" y="218"/>
                  </a:cubicBezTo>
                  <a:cubicBezTo>
                    <a:pt x="47" y="218"/>
                    <a:pt x="47" y="218"/>
                    <a:pt x="47" y="218"/>
                  </a:cubicBezTo>
                  <a:cubicBezTo>
                    <a:pt x="38" y="218"/>
                    <a:pt x="31" y="211"/>
                    <a:pt x="31" y="202"/>
                  </a:cubicBezTo>
                  <a:cubicBezTo>
                    <a:pt x="31" y="174"/>
                    <a:pt x="31" y="174"/>
                    <a:pt x="31" y="174"/>
                  </a:cubicBezTo>
                  <a:cubicBezTo>
                    <a:pt x="44" y="183"/>
                    <a:pt x="59" y="189"/>
                    <a:pt x="75" y="189"/>
                  </a:cubicBezTo>
                  <a:cubicBezTo>
                    <a:pt x="92" y="189"/>
                    <a:pt x="107" y="184"/>
                    <a:pt x="119" y="175"/>
                  </a:cubicBezTo>
                  <a:lnTo>
                    <a:pt x="119" y="202"/>
                  </a:lnTo>
                  <a:close/>
                  <a:moveTo>
                    <a:pt x="142" y="114"/>
                  </a:moveTo>
                  <a:cubicBezTo>
                    <a:pt x="142" y="150"/>
                    <a:pt x="112" y="180"/>
                    <a:pt x="75" y="180"/>
                  </a:cubicBezTo>
                  <a:cubicBezTo>
                    <a:pt x="39" y="180"/>
                    <a:pt x="9" y="150"/>
                    <a:pt x="9" y="114"/>
                  </a:cubicBezTo>
                  <a:cubicBezTo>
                    <a:pt x="9" y="77"/>
                    <a:pt x="39" y="48"/>
                    <a:pt x="75" y="48"/>
                  </a:cubicBezTo>
                  <a:cubicBezTo>
                    <a:pt x="112" y="48"/>
                    <a:pt x="142" y="77"/>
                    <a:pt x="142" y="11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Rectangle 20"/>
            <p:cNvSpPr>
              <a:spLocks noChangeArrowheads="1"/>
            </p:cNvSpPr>
            <p:nvPr/>
          </p:nvSpPr>
          <p:spPr bwMode="auto">
            <a:xfrm>
              <a:off x="2864" y="1534"/>
              <a:ext cx="21" cy="90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2575" y="1475"/>
              <a:ext cx="194" cy="144"/>
            </a:xfrm>
            <a:custGeom>
              <a:avLst/>
              <a:gdLst>
                <a:gd name="T0" fmla="*/ 76 w 82"/>
                <a:gd name="T1" fmla="*/ 0 h 61"/>
                <a:gd name="T2" fmla="*/ 47 w 82"/>
                <a:gd name="T3" fmla="*/ 30 h 61"/>
                <a:gd name="T4" fmla="*/ 37 w 82"/>
                <a:gd name="T5" fmla="*/ 27 h 61"/>
                <a:gd name="T6" fmla="*/ 27 w 82"/>
                <a:gd name="T7" fmla="*/ 29 h 61"/>
                <a:gd name="T8" fmla="*/ 7 w 82"/>
                <a:gd name="T9" fmla="*/ 8 h 61"/>
                <a:gd name="T10" fmla="*/ 0 w 82"/>
                <a:gd name="T11" fmla="*/ 14 h 61"/>
                <a:gd name="T12" fmla="*/ 21 w 82"/>
                <a:gd name="T13" fmla="*/ 36 h 61"/>
                <a:gd name="T14" fmla="*/ 19 w 82"/>
                <a:gd name="T15" fmla="*/ 44 h 61"/>
                <a:gd name="T16" fmla="*/ 37 w 82"/>
                <a:gd name="T17" fmla="*/ 61 h 61"/>
                <a:gd name="T18" fmla="*/ 54 w 82"/>
                <a:gd name="T19" fmla="*/ 44 h 61"/>
                <a:gd name="T20" fmla="*/ 52 w 82"/>
                <a:gd name="T21" fmla="*/ 37 h 61"/>
                <a:gd name="T22" fmla="*/ 82 w 82"/>
                <a:gd name="T23" fmla="*/ 6 h 61"/>
                <a:gd name="T24" fmla="*/ 76 w 82"/>
                <a:gd name="T25" fmla="*/ 0 h 61"/>
                <a:gd name="T26" fmla="*/ 37 w 82"/>
                <a:gd name="T27" fmla="*/ 52 h 61"/>
                <a:gd name="T28" fmla="*/ 28 w 82"/>
                <a:gd name="T29" fmla="*/ 44 h 61"/>
                <a:gd name="T30" fmla="*/ 37 w 82"/>
                <a:gd name="T31" fmla="*/ 36 h 61"/>
                <a:gd name="T32" fmla="*/ 45 w 82"/>
                <a:gd name="T33" fmla="*/ 44 h 61"/>
                <a:gd name="T34" fmla="*/ 37 w 82"/>
                <a:gd name="T3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" h="61">
                  <a:moveTo>
                    <a:pt x="76" y="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4" y="28"/>
                    <a:pt x="40" y="27"/>
                    <a:pt x="37" y="27"/>
                  </a:cubicBezTo>
                  <a:cubicBezTo>
                    <a:pt x="33" y="27"/>
                    <a:pt x="30" y="28"/>
                    <a:pt x="27" y="2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8"/>
                    <a:pt x="19" y="41"/>
                    <a:pt x="19" y="44"/>
                  </a:cubicBezTo>
                  <a:cubicBezTo>
                    <a:pt x="19" y="53"/>
                    <a:pt x="27" y="61"/>
                    <a:pt x="37" y="61"/>
                  </a:cubicBezTo>
                  <a:cubicBezTo>
                    <a:pt x="46" y="61"/>
                    <a:pt x="54" y="53"/>
                    <a:pt x="54" y="44"/>
                  </a:cubicBezTo>
                  <a:cubicBezTo>
                    <a:pt x="54" y="41"/>
                    <a:pt x="53" y="39"/>
                    <a:pt x="52" y="37"/>
                  </a:cubicBezTo>
                  <a:cubicBezTo>
                    <a:pt x="82" y="6"/>
                    <a:pt x="82" y="6"/>
                    <a:pt x="82" y="6"/>
                  </a:cubicBezTo>
                  <a:lnTo>
                    <a:pt x="76" y="0"/>
                  </a:lnTo>
                  <a:close/>
                  <a:moveTo>
                    <a:pt x="37" y="52"/>
                  </a:moveTo>
                  <a:cubicBezTo>
                    <a:pt x="32" y="52"/>
                    <a:pt x="28" y="48"/>
                    <a:pt x="28" y="44"/>
                  </a:cubicBezTo>
                  <a:cubicBezTo>
                    <a:pt x="28" y="39"/>
                    <a:pt x="32" y="36"/>
                    <a:pt x="37" y="36"/>
                  </a:cubicBezTo>
                  <a:cubicBezTo>
                    <a:pt x="41" y="36"/>
                    <a:pt x="45" y="39"/>
                    <a:pt x="45" y="44"/>
                  </a:cubicBezTo>
                  <a:cubicBezTo>
                    <a:pt x="45" y="48"/>
                    <a:pt x="41" y="52"/>
                    <a:pt x="37" y="5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3561" y="1328"/>
              <a:ext cx="522" cy="526"/>
            </a:xfrm>
            <a:custGeom>
              <a:avLst/>
              <a:gdLst>
                <a:gd name="T0" fmla="*/ 219 w 221"/>
                <a:gd name="T1" fmla="*/ 18 h 222"/>
                <a:gd name="T2" fmla="*/ 200 w 221"/>
                <a:gd name="T3" fmla="*/ 11 h 222"/>
                <a:gd name="T4" fmla="*/ 171 w 221"/>
                <a:gd name="T5" fmla="*/ 6 h 222"/>
                <a:gd name="T6" fmla="*/ 171 w 221"/>
                <a:gd name="T7" fmla="*/ 5 h 222"/>
                <a:gd name="T8" fmla="*/ 169 w 221"/>
                <a:gd name="T9" fmla="*/ 2 h 222"/>
                <a:gd name="T10" fmla="*/ 166 w 221"/>
                <a:gd name="T11" fmla="*/ 0 h 222"/>
                <a:gd name="T12" fmla="*/ 164 w 221"/>
                <a:gd name="T13" fmla="*/ 9 h 222"/>
                <a:gd name="T14" fmla="*/ 201 w 221"/>
                <a:gd name="T15" fmla="*/ 18 h 222"/>
                <a:gd name="T16" fmla="*/ 212 w 221"/>
                <a:gd name="T17" fmla="*/ 20 h 222"/>
                <a:gd name="T18" fmla="*/ 192 w 221"/>
                <a:gd name="T19" fmla="*/ 40 h 222"/>
                <a:gd name="T20" fmla="*/ 191 w 221"/>
                <a:gd name="T21" fmla="*/ 39 h 222"/>
                <a:gd name="T22" fmla="*/ 179 w 221"/>
                <a:gd name="T23" fmla="*/ 34 h 222"/>
                <a:gd name="T24" fmla="*/ 167 w 221"/>
                <a:gd name="T25" fmla="*/ 39 h 222"/>
                <a:gd name="T26" fmla="*/ 162 w 221"/>
                <a:gd name="T27" fmla="*/ 55 h 222"/>
                <a:gd name="T28" fmla="*/ 103 w 221"/>
                <a:gd name="T29" fmla="*/ 34 h 222"/>
                <a:gd name="T30" fmla="*/ 36 w 221"/>
                <a:gd name="T31" fmla="*/ 62 h 222"/>
                <a:gd name="T32" fmla="*/ 36 w 221"/>
                <a:gd name="T33" fmla="*/ 194 h 222"/>
                <a:gd name="T34" fmla="*/ 103 w 221"/>
                <a:gd name="T35" fmla="*/ 222 h 222"/>
                <a:gd name="T36" fmla="*/ 169 w 221"/>
                <a:gd name="T37" fmla="*/ 194 h 222"/>
                <a:gd name="T38" fmla="*/ 176 w 221"/>
                <a:gd name="T39" fmla="*/ 69 h 222"/>
                <a:gd name="T40" fmla="*/ 179 w 221"/>
                <a:gd name="T41" fmla="*/ 69 h 222"/>
                <a:gd name="T42" fmla="*/ 191 w 221"/>
                <a:gd name="T43" fmla="*/ 64 h 222"/>
                <a:gd name="T44" fmla="*/ 195 w 221"/>
                <a:gd name="T45" fmla="*/ 45 h 222"/>
                <a:gd name="T46" fmla="*/ 219 w 221"/>
                <a:gd name="T47" fmla="*/ 18 h 222"/>
                <a:gd name="T48" fmla="*/ 163 w 221"/>
                <a:gd name="T49" fmla="*/ 189 h 222"/>
                <a:gd name="T50" fmla="*/ 103 w 221"/>
                <a:gd name="T51" fmla="*/ 214 h 222"/>
                <a:gd name="T52" fmla="*/ 42 w 221"/>
                <a:gd name="T53" fmla="*/ 189 h 222"/>
                <a:gd name="T54" fmla="*/ 17 w 221"/>
                <a:gd name="T55" fmla="*/ 128 h 222"/>
                <a:gd name="T56" fmla="*/ 42 w 221"/>
                <a:gd name="T57" fmla="*/ 67 h 222"/>
                <a:gd name="T58" fmla="*/ 103 w 221"/>
                <a:gd name="T59" fmla="*/ 42 h 222"/>
                <a:gd name="T60" fmla="*/ 163 w 221"/>
                <a:gd name="T61" fmla="*/ 67 h 222"/>
                <a:gd name="T62" fmla="*/ 163 w 221"/>
                <a:gd name="T63" fmla="*/ 189 h 222"/>
                <a:gd name="T64" fmla="*/ 187 w 221"/>
                <a:gd name="T65" fmla="*/ 59 h 222"/>
                <a:gd name="T66" fmla="*/ 179 w 221"/>
                <a:gd name="T67" fmla="*/ 62 h 222"/>
                <a:gd name="T68" fmla="*/ 171 w 221"/>
                <a:gd name="T69" fmla="*/ 59 h 222"/>
                <a:gd name="T70" fmla="*/ 168 w 221"/>
                <a:gd name="T71" fmla="*/ 52 h 222"/>
                <a:gd name="T72" fmla="*/ 171 w 221"/>
                <a:gd name="T73" fmla="*/ 44 h 222"/>
                <a:gd name="T74" fmla="*/ 179 w 221"/>
                <a:gd name="T75" fmla="*/ 41 h 222"/>
                <a:gd name="T76" fmla="*/ 186 w 221"/>
                <a:gd name="T77" fmla="*/ 44 h 222"/>
                <a:gd name="T78" fmla="*/ 177 w 221"/>
                <a:gd name="T79" fmla="*/ 49 h 222"/>
                <a:gd name="T80" fmla="*/ 181 w 221"/>
                <a:gd name="T81" fmla="*/ 55 h 222"/>
                <a:gd name="T82" fmla="*/ 190 w 221"/>
                <a:gd name="T83" fmla="*/ 49 h 222"/>
                <a:gd name="T84" fmla="*/ 190 w 221"/>
                <a:gd name="T85" fmla="*/ 52 h 222"/>
                <a:gd name="T86" fmla="*/ 187 w 221"/>
                <a:gd name="T87" fmla="*/ 59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222">
                  <a:moveTo>
                    <a:pt x="219" y="18"/>
                  </a:moveTo>
                  <a:cubicBezTo>
                    <a:pt x="217" y="12"/>
                    <a:pt x="208" y="11"/>
                    <a:pt x="200" y="11"/>
                  </a:cubicBezTo>
                  <a:cubicBezTo>
                    <a:pt x="174" y="11"/>
                    <a:pt x="171" y="7"/>
                    <a:pt x="171" y="6"/>
                  </a:cubicBezTo>
                  <a:cubicBezTo>
                    <a:pt x="170" y="6"/>
                    <a:pt x="171" y="5"/>
                    <a:pt x="171" y="5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5" y="2"/>
                    <a:pt x="163" y="5"/>
                    <a:pt x="164" y="9"/>
                  </a:cubicBezTo>
                  <a:cubicBezTo>
                    <a:pt x="167" y="15"/>
                    <a:pt x="179" y="18"/>
                    <a:pt x="201" y="18"/>
                  </a:cubicBezTo>
                  <a:cubicBezTo>
                    <a:pt x="211" y="18"/>
                    <a:pt x="212" y="20"/>
                    <a:pt x="212" y="20"/>
                  </a:cubicBezTo>
                  <a:cubicBezTo>
                    <a:pt x="213" y="23"/>
                    <a:pt x="204" y="31"/>
                    <a:pt x="192" y="40"/>
                  </a:cubicBezTo>
                  <a:cubicBezTo>
                    <a:pt x="192" y="40"/>
                    <a:pt x="192" y="39"/>
                    <a:pt x="191" y="39"/>
                  </a:cubicBezTo>
                  <a:cubicBezTo>
                    <a:pt x="188" y="36"/>
                    <a:pt x="184" y="34"/>
                    <a:pt x="179" y="34"/>
                  </a:cubicBezTo>
                  <a:cubicBezTo>
                    <a:pt x="175" y="34"/>
                    <a:pt x="170" y="36"/>
                    <a:pt x="167" y="39"/>
                  </a:cubicBezTo>
                  <a:cubicBezTo>
                    <a:pt x="162" y="44"/>
                    <a:pt x="161" y="49"/>
                    <a:pt x="162" y="55"/>
                  </a:cubicBezTo>
                  <a:cubicBezTo>
                    <a:pt x="145" y="41"/>
                    <a:pt x="124" y="34"/>
                    <a:pt x="103" y="34"/>
                  </a:cubicBezTo>
                  <a:cubicBezTo>
                    <a:pt x="79" y="34"/>
                    <a:pt x="55" y="43"/>
                    <a:pt x="36" y="62"/>
                  </a:cubicBezTo>
                  <a:cubicBezTo>
                    <a:pt x="0" y="98"/>
                    <a:pt x="0" y="158"/>
                    <a:pt x="36" y="194"/>
                  </a:cubicBezTo>
                  <a:cubicBezTo>
                    <a:pt x="55" y="213"/>
                    <a:pt x="79" y="222"/>
                    <a:pt x="103" y="222"/>
                  </a:cubicBezTo>
                  <a:cubicBezTo>
                    <a:pt x="127" y="222"/>
                    <a:pt x="151" y="213"/>
                    <a:pt x="169" y="194"/>
                  </a:cubicBezTo>
                  <a:cubicBezTo>
                    <a:pt x="203" y="160"/>
                    <a:pt x="206" y="106"/>
                    <a:pt x="176" y="69"/>
                  </a:cubicBezTo>
                  <a:cubicBezTo>
                    <a:pt x="177" y="69"/>
                    <a:pt x="178" y="69"/>
                    <a:pt x="179" y="69"/>
                  </a:cubicBezTo>
                  <a:cubicBezTo>
                    <a:pt x="184" y="69"/>
                    <a:pt x="188" y="68"/>
                    <a:pt x="191" y="64"/>
                  </a:cubicBezTo>
                  <a:cubicBezTo>
                    <a:pt x="197" y="59"/>
                    <a:pt x="198" y="52"/>
                    <a:pt x="195" y="45"/>
                  </a:cubicBezTo>
                  <a:cubicBezTo>
                    <a:pt x="208" y="37"/>
                    <a:pt x="221" y="26"/>
                    <a:pt x="219" y="18"/>
                  </a:cubicBezTo>
                  <a:close/>
                  <a:moveTo>
                    <a:pt x="163" y="189"/>
                  </a:moveTo>
                  <a:cubicBezTo>
                    <a:pt x="147" y="205"/>
                    <a:pt x="126" y="214"/>
                    <a:pt x="103" y="214"/>
                  </a:cubicBezTo>
                  <a:cubicBezTo>
                    <a:pt x="80" y="214"/>
                    <a:pt x="58" y="205"/>
                    <a:pt x="42" y="189"/>
                  </a:cubicBezTo>
                  <a:cubicBezTo>
                    <a:pt x="26" y="172"/>
                    <a:pt x="17" y="151"/>
                    <a:pt x="17" y="128"/>
                  </a:cubicBezTo>
                  <a:cubicBezTo>
                    <a:pt x="17" y="105"/>
                    <a:pt x="26" y="83"/>
                    <a:pt x="42" y="67"/>
                  </a:cubicBezTo>
                  <a:cubicBezTo>
                    <a:pt x="58" y="51"/>
                    <a:pt x="80" y="42"/>
                    <a:pt x="103" y="42"/>
                  </a:cubicBezTo>
                  <a:cubicBezTo>
                    <a:pt x="126" y="42"/>
                    <a:pt x="147" y="51"/>
                    <a:pt x="163" y="67"/>
                  </a:cubicBezTo>
                  <a:cubicBezTo>
                    <a:pt x="197" y="101"/>
                    <a:pt x="197" y="155"/>
                    <a:pt x="163" y="189"/>
                  </a:cubicBezTo>
                  <a:close/>
                  <a:moveTo>
                    <a:pt x="187" y="59"/>
                  </a:moveTo>
                  <a:cubicBezTo>
                    <a:pt x="185" y="61"/>
                    <a:pt x="182" y="62"/>
                    <a:pt x="179" y="62"/>
                  </a:cubicBezTo>
                  <a:cubicBezTo>
                    <a:pt x="176" y="62"/>
                    <a:pt x="173" y="61"/>
                    <a:pt x="171" y="59"/>
                  </a:cubicBezTo>
                  <a:cubicBezTo>
                    <a:pt x="169" y="57"/>
                    <a:pt x="168" y="55"/>
                    <a:pt x="168" y="52"/>
                  </a:cubicBezTo>
                  <a:cubicBezTo>
                    <a:pt x="168" y="49"/>
                    <a:pt x="169" y="46"/>
                    <a:pt x="171" y="44"/>
                  </a:cubicBezTo>
                  <a:cubicBezTo>
                    <a:pt x="173" y="42"/>
                    <a:pt x="176" y="41"/>
                    <a:pt x="179" y="41"/>
                  </a:cubicBezTo>
                  <a:cubicBezTo>
                    <a:pt x="182" y="41"/>
                    <a:pt x="184" y="42"/>
                    <a:pt x="186" y="44"/>
                  </a:cubicBezTo>
                  <a:cubicBezTo>
                    <a:pt x="183" y="45"/>
                    <a:pt x="180" y="47"/>
                    <a:pt x="177" y="49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83" y="53"/>
                    <a:pt x="186" y="51"/>
                    <a:pt x="190" y="49"/>
                  </a:cubicBezTo>
                  <a:cubicBezTo>
                    <a:pt x="190" y="50"/>
                    <a:pt x="190" y="51"/>
                    <a:pt x="190" y="52"/>
                  </a:cubicBezTo>
                  <a:cubicBezTo>
                    <a:pt x="190" y="55"/>
                    <a:pt x="189" y="57"/>
                    <a:pt x="187" y="5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 noEditPoints="1"/>
            </p:cNvSpPr>
            <p:nvPr/>
          </p:nvSpPr>
          <p:spPr bwMode="auto">
            <a:xfrm>
              <a:off x="3715" y="1510"/>
              <a:ext cx="220" cy="159"/>
            </a:xfrm>
            <a:custGeom>
              <a:avLst/>
              <a:gdLst>
                <a:gd name="T0" fmla="*/ 87 w 93"/>
                <a:gd name="T1" fmla="*/ 0 h 67"/>
                <a:gd name="T2" fmla="*/ 45 w 93"/>
                <a:gd name="T3" fmla="*/ 45 h 67"/>
                <a:gd name="T4" fmla="*/ 39 w 93"/>
                <a:gd name="T5" fmla="*/ 43 h 67"/>
                <a:gd name="T6" fmla="*/ 33 w 93"/>
                <a:gd name="T7" fmla="*/ 45 h 67"/>
                <a:gd name="T8" fmla="*/ 6 w 93"/>
                <a:gd name="T9" fmla="*/ 19 h 67"/>
                <a:gd name="T10" fmla="*/ 0 w 93"/>
                <a:gd name="T11" fmla="*/ 25 h 67"/>
                <a:gd name="T12" fmla="*/ 28 w 93"/>
                <a:gd name="T13" fmla="*/ 51 h 67"/>
                <a:gd name="T14" fmla="*/ 27 w 93"/>
                <a:gd name="T15" fmla="*/ 55 h 67"/>
                <a:gd name="T16" fmla="*/ 39 w 93"/>
                <a:gd name="T17" fmla="*/ 67 h 67"/>
                <a:gd name="T18" fmla="*/ 51 w 93"/>
                <a:gd name="T19" fmla="*/ 55 h 67"/>
                <a:gd name="T20" fmla="*/ 50 w 93"/>
                <a:gd name="T21" fmla="*/ 51 h 67"/>
                <a:gd name="T22" fmla="*/ 93 w 93"/>
                <a:gd name="T23" fmla="*/ 6 h 67"/>
                <a:gd name="T24" fmla="*/ 87 w 93"/>
                <a:gd name="T25" fmla="*/ 0 h 67"/>
                <a:gd name="T26" fmla="*/ 39 w 93"/>
                <a:gd name="T27" fmla="*/ 59 h 67"/>
                <a:gd name="T28" fmla="*/ 35 w 93"/>
                <a:gd name="T29" fmla="*/ 55 h 67"/>
                <a:gd name="T30" fmla="*/ 39 w 93"/>
                <a:gd name="T31" fmla="*/ 51 h 67"/>
                <a:gd name="T32" fmla="*/ 43 w 93"/>
                <a:gd name="T33" fmla="*/ 55 h 67"/>
                <a:gd name="T34" fmla="*/ 39 w 93"/>
                <a:gd name="T35" fmla="*/ 5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3" h="67">
                  <a:moveTo>
                    <a:pt x="87" y="0"/>
                  </a:moveTo>
                  <a:cubicBezTo>
                    <a:pt x="45" y="45"/>
                    <a:pt x="45" y="45"/>
                    <a:pt x="45" y="45"/>
                  </a:cubicBezTo>
                  <a:cubicBezTo>
                    <a:pt x="43" y="44"/>
                    <a:pt x="41" y="43"/>
                    <a:pt x="39" y="43"/>
                  </a:cubicBezTo>
                  <a:cubicBezTo>
                    <a:pt x="37" y="43"/>
                    <a:pt x="35" y="44"/>
                    <a:pt x="33" y="45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7" y="52"/>
                    <a:pt x="27" y="54"/>
                    <a:pt x="27" y="55"/>
                  </a:cubicBezTo>
                  <a:cubicBezTo>
                    <a:pt x="27" y="62"/>
                    <a:pt x="32" y="67"/>
                    <a:pt x="39" y="67"/>
                  </a:cubicBezTo>
                  <a:cubicBezTo>
                    <a:pt x="46" y="67"/>
                    <a:pt x="51" y="62"/>
                    <a:pt x="51" y="55"/>
                  </a:cubicBezTo>
                  <a:cubicBezTo>
                    <a:pt x="51" y="54"/>
                    <a:pt x="51" y="52"/>
                    <a:pt x="50" y="51"/>
                  </a:cubicBezTo>
                  <a:cubicBezTo>
                    <a:pt x="93" y="6"/>
                    <a:pt x="93" y="6"/>
                    <a:pt x="93" y="6"/>
                  </a:cubicBezTo>
                  <a:lnTo>
                    <a:pt x="87" y="0"/>
                  </a:lnTo>
                  <a:close/>
                  <a:moveTo>
                    <a:pt x="39" y="59"/>
                  </a:moveTo>
                  <a:cubicBezTo>
                    <a:pt x="37" y="59"/>
                    <a:pt x="35" y="57"/>
                    <a:pt x="35" y="55"/>
                  </a:cubicBezTo>
                  <a:cubicBezTo>
                    <a:pt x="35" y="53"/>
                    <a:pt x="37" y="51"/>
                    <a:pt x="39" y="51"/>
                  </a:cubicBezTo>
                  <a:cubicBezTo>
                    <a:pt x="41" y="51"/>
                    <a:pt x="43" y="53"/>
                    <a:pt x="43" y="55"/>
                  </a:cubicBezTo>
                  <a:cubicBezTo>
                    <a:pt x="43" y="57"/>
                    <a:pt x="41" y="59"/>
                    <a:pt x="39" y="5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 noEditPoints="1"/>
            </p:cNvSpPr>
            <p:nvPr/>
          </p:nvSpPr>
          <p:spPr bwMode="auto">
            <a:xfrm>
              <a:off x="4701" y="1456"/>
              <a:ext cx="529" cy="270"/>
            </a:xfrm>
            <a:custGeom>
              <a:avLst/>
              <a:gdLst>
                <a:gd name="T0" fmla="*/ 222 w 224"/>
                <a:gd name="T1" fmla="*/ 75 h 114"/>
                <a:gd name="T2" fmla="*/ 156 w 224"/>
                <a:gd name="T3" fmla="*/ 37 h 114"/>
                <a:gd name="T4" fmla="*/ 94 w 224"/>
                <a:gd name="T5" fmla="*/ 0 h 114"/>
                <a:gd name="T6" fmla="*/ 93 w 224"/>
                <a:gd name="T7" fmla="*/ 0 h 114"/>
                <a:gd name="T8" fmla="*/ 44 w 224"/>
                <a:gd name="T9" fmla="*/ 36 h 114"/>
                <a:gd name="T10" fmla="*/ 43 w 224"/>
                <a:gd name="T11" fmla="*/ 36 h 114"/>
                <a:gd name="T12" fmla="*/ 17 w 224"/>
                <a:gd name="T13" fmla="*/ 14 h 114"/>
                <a:gd name="T14" fmla="*/ 2 w 224"/>
                <a:gd name="T15" fmla="*/ 61 h 114"/>
                <a:gd name="T16" fmla="*/ 9 w 224"/>
                <a:gd name="T17" fmla="*/ 104 h 114"/>
                <a:gd name="T18" fmla="*/ 160 w 224"/>
                <a:gd name="T19" fmla="*/ 114 h 114"/>
                <a:gd name="T20" fmla="*/ 222 w 224"/>
                <a:gd name="T21" fmla="*/ 75 h 114"/>
                <a:gd name="T22" fmla="*/ 190 w 224"/>
                <a:gd name="T23" fmla="*/ 62 h 114"/>
                <a:gd name="T24" fmla="*/ 209 w 224"/>
                <a:gd name="T25" fmla="*/ 70 h 114"/>
                <a:gd name="T26" fmla="*/ 158 w 224"/>
                <a:gd name="T27" fmla="*/ 83 h 114"/>
                <a:gd name="T28" fmla="*/ 178 w 224"/>
                <a:gd name="T29" fmla="*/ 57 h 114"/>
                <a:gd name="T30" fmla="*/ 190 w 224"/>
                <a:gd name="T31" fmla="*/ 62 h 114"/>
                <a:gd name="T32" fmla="*/ 43 w 224"/>
                <a:gd name="T33" fmla="*/ 45 h 114"/>
                <a:gd name="T34" fmla="*/ 44 w 224"/>
                <a:gd name="T35" fmla="*/ 45 h 114"/>
                <a:gd name="T36" fmla="*/ 74 w 224"/>
                <a:gd name="T37" fmla="*/ 24 h 114"/>
                <a:gd name="T38" fmla="*/ 93 w 224"/>
                <a:gd name="T39" fmla="*/ 8 h 114"/>
                <a:gd name="T40" fmla="*/ 94 w 224"/>
                <a:gd name="T41" fmla="*/ 8 h 114"/>
                <a:gd name="T42" fmla="*/ 112 w 224"/>
                <a:gd name="T43" fmla="*/ 17 h 114"/>
                <a:gd name="T44" fmla="*/ 91 w 224"/>
                <a:gd name="T45" fmla="*/ 41 h 114"/>
                <a:gd name="T46" fmla="*/ 97 w 224"/>
                <a:gd name="T47" fmla="*/ 47 h 114"/>
                <a:gd name="T48" fmla="*/ 119 w 224"/>
                <a:gd name="T49" fmla="*/ 22 h 114"/>
                <a:gd name="T50" fmla="*/ 130 w 224"/>
                <a:gd name="T51" fmla="*/ 31 h 114"/>
                <a:gd name="T52" fmla="*/ 113 w 224"/>
                <a:gd name="T53" fmla="*/ 49 h 114"/>
                <a:gd name="T54" fmla="*/ 119 w 224"/>
                <a:gd name="T55" fmla="*/ 55 h 114"/>
                <a:gd name="T56" fmla="*/ 137 w 224"/>
                <a:gd name="T57" fmla="*/ 35 h 114"/>
                <a:gd name="T58" fmla="*/ 147 w 224"/>
                <a:gd name="T59" fmla="*/ 42 h 114"/>
                <a:gd name="T60" fmla="*/ 134 w 224"/>
                <a:gd name="T61" fmla="*/ 55 h 114"/>
                <a:gd name="T62" fmla="*/ 139 w 224"/>
                <a:gd name="T63" fmla="*/ 61 h 114"/>
                <a:gd name="T64" fmla="*/ 154 w 224"/>
                <a:gd name="T65" fmla="*/ 46 h 114"/>
                <a:gd name="T66" fmla="*/ 171 w 224"/>
                <a:gd name="T67" fmla="*/ 54 h 114"/>
                <a:gd name="T68" fmla="*/ 147 w 224"/>
                <a:gd name="T69" fmla="*/ 84 h 114"/>
                <a:gd name="T70" fmla="*/ 17 w 224"/>
                <a:gd name="T71" fmla="*/ 75 h 114"/>
                <a:gd name="T72" fmla="*/ 43 w 224"/>
                <a:gd name="T73" fmla="*/ 45 h 114"/>
                <a:gd name="T74" fmla="*/ 10 w 224"/>
                <a:gd name="T75" fmla="*/ 61 h 114"/>
                <a:gd name="T76" fmla="*/ 18 w 224"/>
                <a:gd name="T77" fmla="*/ 31 h 114"/>
                <a:gd name="T78" fmla="*/ 34 w 224"/>
                <a:gd name="T79" fmla="*/ 43 h 114"/>
                <a:gd name="T80" fmla="*/ 10 w 224"/>
                <a:gd name="T81" fmla="*/ 71 h 114"/>
                <a:gd name="T82" fmla="*/ 10 w 224"/>
                <a:gd name="T83" fmla="*/ 61 h 114"/>
                <a:gd name="T84" fmla="*/ 209 w 224"/>
                <a:gd name="T85" fmla="*/ 94 h 114"/>
                <a:gd name="T86" fmla="*/ 160 w 224"/>
                <a:gd name="T87" fmla="*/ 105 h 114"/>
                <a:gd name="T88" fmla="*/ 12 w 224"/>
                <a:gd name="T89" fmla="*/ 96 h 114"/>
                <a:gd name="T90" fmla="*/ 10 w 224"/>
                <a:gd name="T91" fmla="*/ 83 h 114"/>
                <a:gd name="T92" fmla="*/ 131 w 224"/>
                <a:gd name="T93" fmla="*/ 92 h 114"/>
                <a:gd name="T94" fmla="*/ 153 w 224"/>
                <a:gd name="T95" fmla="*/ 92 h 114"/>
                <a:gd name="T96" fmla="*/ 213 w 224"/>
                <a:gd name="T97" fmla="*/ 77 h 114"/>
                <a:gd name="T98" fmla="*/ 209 w 224"/>
                <a:gd name="T99" fmla="*/ 9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4" h="114">
                  <a:moveTo>
                    <a:pt x="222" y="75"/>
                  </a:moveTo>
                  <a:cubicBezTo>
                    <a:pt x="220" y="58"/>
                    <a:pt x="193" y="58"/>
                    <a:pt x="156" y="37"/>
                  </a:cubicBezTo>
                  <a:cubicBezTo>
                    <a:pt x="119" y="17"/>
                    <a:pt x="112" y="0"/>
                    <a:pt x="94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73" y="1"/>
                    <a:pt x="62" y="36"/>
                    <a:pt x="44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25" y="36"/>
                    <a:pt x="17" y="14"/>
                    <a:pt x="17" y="14"/>
                  </a:cubicBezTo>
                  <a:cubicBezTo>
                    <a:pt x="17" y="14"/>
                    <a:pt x="4" y="34"/>
                    <a:pt x="2" y="61"/>
                  </a:cubicBezTo>
                  <a:cubicBezTo>
                    <a:pt x="0" y="88"/>
                    <a:pt x="2" y="101"/>
                    <a:pt x="9" y="104"/>
                  </a:cubicBezTo>
                  <a:cubicBezTo>
                    <a:pt x="16" y="106"/>
                    <a:pt x="118" y="114"/>
                    <a:pt x="160" y="114"/>
                  </a:cubicBezTo>
                  <a:cubicBezTo>
                    <a:pt x="202" y="114"/>
                    <a:pt x="224" y="104"/>
                    <a:pt x="222" y="75"/>
                  </a:cubicBezTo>
                  <a:close/>
                  <a:moveTo>
                    <a:pt x="190" y="62"/>
                  </a:moveTo>
                  <a:cubicBezTo>
                    <a:pt x="200" y="65"/>
                    <a:pt x="206" y="68"/>
                    <a:pt x="209" y="70"/>
                  </a:cubicBezTo>
                  <a:cubicBezTo>
                    <a:pt x="206" y="73"/>
                    <a:pt x="194" y="81"/>
                    <a:pt x="158" y="83"/>
                  </a:cubicBezTo>
                  <a:cubicBezTo>
                    <a:pt x="178" y="57"/>
                    <a:pt x="178" y="57"/>
                    <a:pt x="178" y="57"/>
                  </a:cubicBezTo>
                  <a:cubicBezTo>
                    <a:pt x="183" y="59"/>
                    <a:pt x="187" y="61"/>
                    <a:pt x="190" y="62"/>
                  </a:cubicBezTo>
                  <a:close/>
                  <a:moveTo>
                    <a:pt x="43" y="45"/>
                  </a:moveTo>
                  <a:cubicBezTo>
                    <a:pt x="44" y="45"/>
                    <a:pt x="44" y="45"/>
                    <a:pt x="44" y="45"/>
                  </a:cubicBezTo>
                  <a:cubicBezTo>
                    <a:pt x="56" y="44"/>
                    <a:pt x="65" y="34"/>
                    <a:pt x="74" y="24"/>
                  </a:cubicBezTo>
                  <a:cubicBezTo>
                    <a:pt x="80" y="16"/>
                    <a:pt x="87" y="9"/>
                    <a:pt x="93" y="8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100" y="8"/>
                    <a:pt x="104" y="11"/>
                    <a:pt x="112" y="17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22" y="25"/>
                    <a:pt x="126" y="28"/>
                    <a:pt x="130" y="31"/>
                  </a:cubicBezTo>
                  <a:cubicBezTo>
                    <a:pt x="113" y="49"/>
                    <a:pt x="113" y="49"/>
                    <a:pt x="113" y="49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40" y="37"/>
                    <a:pt x="143" y="39"/>
                    <a:pt x="147" y="42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60" y="49"/>
                    <a:pt x="165" y="52"/>
                    <a:pt x="171" y="54"/>
                  </a:cubicBezTo>
                  <a:cubicBezTo>
                    <a:pt x="147" y="84"/>
                    <a:pt x="147" y="84"/>
                    <a:pt x="147" y="84"/>
                  </a:cubicBezTo>
                  <a:cubicBezTo>
                    <a:pt x="99" y="85"/>
                    <a:pt x="41" y="79"/>
                    <a:pt x="17" y="75"/>
                  </a:cubicBezTo>
                  <a:lnTo>
                    <a:pt x="43" y="45"/>
                  </a:lnTo>
                  <a:close/>
                  <a:moveTo>
                    <a:pt x="10" y="61"/>
                  </a:moveTo>
                  <a:cubicBezTo>
                    <a:pt x="11" y="49"/>
                    <a:pt x="14" y="39"/>
                    <a:pt x="18" y="31"/>
                  </a:cubicBezTo>
                  <a:cubicBezTo>
                    <a:pt x="21" y="36"/>
                    <a:pt x="27" y="41"/>
                    <a:pt x="34" y="43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0" y="68"/>
                    <a:pt x="10" y="65"/>
                    <a:pt x="10" y="61"/>
                  </a:cubicBezTo>
                  <a:close/>
                  <a:moveTo>
                    <a:pt x="209" y="94"/>
                  </a:moveTo>
                  <a:cubicBezTo>
                    <a:pt x="202" y="102"/>
                    <a:pt x="186" y="105"/>
                    <a:pt x="160" y="105"/>
                  </a:cubicBezTo>
                  <a:cubicBezTo>
                    <a:pt x="120" y="105"/>
                    <a:pt x="23" y="98"/>
                    <a:pt x="12" y="96"/>
                  </a:cubicBezTo>
                  <a:cubicBezTo>
                    <a:pt x="11" y="95"/>
                    <a:pt x="10" y="92"/>
                    <a:pt x="10" y="83"/>
                  </a:cubicBezTo>
                  <a:cubicBezTo>
                    <a:pt x="25" y="85"/>
                    <a:pt x="81" y="92"/>
                    <a:pt x="131" y="92"/>
                  </a:cubicBezTo>
                  <a:cubicBezTo>
                    <a:pt x="138" y="92"/>
                    <a:pt x="146" y="92"/>
                    <a:pt x="153" y="92"/>
                  </a:cubicBezTo>
                  <a:cubicBezTo>
                    <a:pt x="190" y="90"/>
                    <a:pt x="206" y="83"/>
                    <a:pt x="213" y="77"/>
                  </a:cubicBezTo>
                  <a:cubicBezTo>
                    <a:pt x="214" y="85"/>
                    <a:pt x="212" y="90"/>
                    <a:pt x="209" y="9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 noEditPoints="1"/>
            </p:cNvSpPr>
            <p:nvPr/>
          </p:nvSpPr>
          <p:spPr bwMode="auto">
            <a:xfrm>
              <a:off x="5840" y="1340"/>
              <a:ext cx="534" cy="499"/>
            </a:xfrm>
            <a:custGeom>
              <a:avLst/>
              <a:gdLst>
                <a:gd name="T0" fmla="*/ 211 w 226"/>
                <a:gd name="T1" fmla="*/ 125 h 211"/>
                <a:gd name="T2" fmla="*/ 200 w 226"/>
                <a:gd name="T3" fmla="*/ 120 h 211"/>
                <a:gd name="T4" fmla="*/ 200 w 226"/>
                <a:gd name="T5" fmla="*/ 120 h 211"/>
                <a:gd name="T6" fmla="*/ 193 w 226"/>
                <a:gd name="T7" fmla="*/ 120 h 211"/>
                <a:gd name="T8" fmla="*/ 112 w 226"/>
                <a:gd name="T9" fmla="*/ 98 h 211"/>
                <a:gd name="T10" fmla="*/ 115 w 226"/>
                <a:gd name="T11" fmla="*/ 5 h 211"/>
                <a:gd name="T12" fmla="*/ 115 w 226"/>
                <a:gd name="T13" fmla="*/ 0 h 211"/>
                <a:gd name="T14" fmla="*/ 13 w 226"/>
                <a:gd name="T15" fmla="*/ 0 h 211"/>
                <a:gd name="T16" fmla="*/ 12 w 226"/>
                <a:gd name="T17" fmla="*/ 4 h 211"/>
                <a:gd name="T18" fmla="*/ 0 w 226"/>
                <a:gd name="T19" fmla="*/ 130 h 211"/>
                <a:gd name="T20" fmla="*/ 0 w 226"/>
                <a:gd name="T21" fmla="*/ 210 h 211"/>
                <a:gd name="T22" fmla="*/ 73 w 226"/>
                <a:gd name="T23" fmla="*/ 210 h 211"/>
                <a:gd name="T24" fmla="*/ 73 w 226"/>
                <a:gd name="T25" fmla="*/ 206 h 211"/>
                <a:gd name="T26" fmla="*/ 75 w 226"/>
                <a:gd name="T27" fmla="*/ 191 h 211"/>
                <a:gd name="T28" fmla="*/ 99 w 226"/>
                <a:gd name="T29" fmla="*/ 210 h 211"/>
                <a:gd name="T30" fmla="*/ 101 w 226"/>
                <a:gd name="T31" fmla="*/ 211 h 211"/>
                <a:gd name="T32" fmla="*/ 217 w 226"/>
                <a:gd name="T33" fmla="*/ 211 h 211"/>
                <a:gd name="T34" fmla="*/ 218 w 226"/>
                <a:gd name="T35" fmla="*/ 208 h 211"/>
                <a:gd name="T36" fmla="*/ 211 w 226"/>
                <a:gd name="T37" fmla="*/ 125 h 211"/>
                <a:gd name="T38" fmla="*/ 210 w 226"/>
                <a:gd name="T39" fmla="*/ 203 h 211"/>
                <a:gd name="T40" fmla="*/ 103 w 226"/>
                <a:gd name="T41" fmla="*/ 203 h 211"/>
                <a:gd name="T42" fmla="*/ 73 w 226"/>
                <a:gd name="T43" fmla="*/ 183 h 211"/>
                <a:gd name="T44" fmla="*/ 73 w 226"/>
                <a:gd name="T45" fmla="*/ 183 h 211"/>
                <a:gd name="T46" fmla="*/ 65 w 226"/>
                <a:gd name="T47" fmla="*/ 202 h 211"/>
                <a:gd name="T48" fmla="*/ 8 w 226"/>
                <a:gd name="T49" fmla="*/ 202 h 211"/>
                <a:gd name="T50" fmla="*/ 8 w 226"/>
                <a:gd name="T51" fmla="*/ 173 h 211"/>
                <a:gd name="T52" fmla="*/ 81 w 226"/>
                <a:gd name="T53" fmla="*/ 173 h 211"/>
                <a:gd name="T54" fmla="*/ 95 w 226"/>
                <a:gd name="T55" fmla="*/ 180 h 211"/>
                <a:gd name="T56" fmla="*/ 112 w 226"/>
                <a:gd name="T57" fmla="*/ 189 h 211"/>
                <a:gd name="T58" fmla="*/ 211 w 226"/>
                <a:gd name="T59" fmla="*/ 189 h 211"/>
                <a:gd name="T60" fmla="*/ 210 w 226"/>
                <a:gd name="T61" fmla="*/ 203 h 211"/>
                <a:gd name="T62" fmla="*/ 212 w 226"/>
                <a:gd name="T63" fmla="*/ 181 h 211"/>
                <a:gd name="T64" fmla="*/ 112 w 226"/>
                <a:gd name="T65" fmla="*/ 181 h 211"/>
                <a:gd name="T66" fmla="*/ 100 w 226"/>
                <a:gd name="T67" fmla="*/ 174 h 211"/>
                <a:gd name="T68" fmla="*/ 81 w 226"/>
                <a:gd name="T69" fmla="*/ 165 h 211"/>
                <a:gd name="T70" fmla="*/ 8 w 226"/>
                <a:gd name="T71" fmla="*/ 165 h 211"/>
                <a:gd name="T72" fmla="*/ 8 w 226"/>
                <a:gd name="T73" fmla="*/ 130 h 211"/>
                <a:gd name="T74" fmla="*/ 20 w 226"/>
                <a:gd name="T75" fmla="*/ 8 h 211"/>
                <a:gd name="T76" fmla="*/ 106 w 226"/>
                <a:gd name="T77" fmla="*/ 8 h 211"/>
                <a:gd name="T78" fmla="*/ 105 w 226"/>
                <a:gd name="T79" fmla="*/ 100 h 211"/>
                <a:gd name="T80" fmla="*/ 193 w 226"/>
                <a:gd name="T81" fmla="*/ 128 h 211"/>
                <a:gd name="T82" fmla="*/ 200 w 226"/>
                <a:gd name="T83" fmla="*/ 128 h 211"/>
                <a:gd name="T84" fmla="*/ 205 w 226"/>
                <a:gd name="T85" fmla="*/ 131 h 211"/>
                <a:gd name="T86" fmla="*/ 212 w 226"/>
                <a:gd name="T87" fmla="*/ 18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6" h="211">
                  <a:moveTo>
                    <a:pt x="211" y="125"/>
                  </a:moveTo>
                  <a:cubicBezTo>
                    <a:pt x="208" y="122"/>
                    <a:pt x="204" y="120"/>
                    <a:pt x="200" y="120"/>
                  </a:cubicBezTo>
                  <a:cubicBezTo>
                    <a:pt x="200" y="120"/>
                    <a:pt x="200" y="120"/>
                    <a:pt x="200" y="120"/>
                  </a:cubicBezTo>
                  <a:cubicBezTo>
                    <a:pt x="198" y="120"/>
                    <a:pt x="195" y="120"/>
                    <a:pt x="193" y="120"/>
                  </a:cubicBezTo>
                  <a:cubicBezTo>
                    <a:pt x="159" y="120"/>
                    <a:pt x="117" y="114"/>
                    <a:pt x="112" y="98"/>
                  </a:cubicBezTo>
                  <a:cubicBezTo>
                    <a:pt x="106" y="75"/>
                    <a:pt x="115" y="6"/>
                    <a:pt x="115" y="5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8"/>
                    <a:pt x="0" y="94"/>
                    <a:pt x="0" y="130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73" y="210"/>
                    <a:pt x="73" y="210"/>
                    <a:pt x="73" y="210"/>
                  </a:cubicBezTo>
                  <a:cubicBezTo>
                    <a:pt x="73" y="206"/>
                    <a:pt x="73" y="206"/>
                    <a:pt x="73" y="206"/>
                  </a:cubicBezTo>
                  <a:cubicBezTo>
                    <a:pt x="73" y="200"/>
                    <a:pt x="74" y="194"/>
                    <a:pt x="75" y="191"/>
                  </a:cubicBezTo>
                  <a:cubicBezTo>
                    <a:pt x="79" y="194"/>
                    <a:pt x="90" y="203"/>
                    <a:pt x="99" y="210"/>
                  </a:cubicBezTo>
                  <a:cubicBezTo>
                    <a:pt x="101" y="211"/>
                    <a:pt x="101" y="211"/>
                    <a:pt x="101" y="211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18" y="208"/>
                    <a:pt x="218" y="208"/>
                    <a:pt x="218" y="208"/>
                  </a:cubicBezTo>
                  <a:cubicBezTo>
                    <a:pt x="218" y="201"/>
                    <a:pt x="226" y="143"/>
                    <a:pt x="211" y="125"/>
                  </a:cubicBezTo>
                  <a:close/>
                  <a:moveTo>
                    <a:pt x="210" y="203"/>
                  </a:moveTo>
                  <a:cubicBezTo>
                    <a:pt x="103" y="203"/>
                    <a:pt x="103" y="203"/>
                    <a:pt x="103" y="203"/>
                  </a:cubicBezTo>
                  <a:cubicBezTo>
                    <a:pt x="88" y="190"/>
                    <a:pt x="77" y="183"/>
                    <a:pt x="73" y="183"/>
                  </a:cubicBezTo>
                  <a:cubicBezTo>
                    <a:pt x="73" y="183"/>
                    <a:pt x="73" y="183"/>
                    <a:pt x="73" y="183"/>
                  </a:cubicBezTo>
                  <a:cubicBezTo>
                    <a:pt x="71" y="183"/>
                    <a:pt x="66" y="184"/>
                    <a:pt x="65" y="202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1" y="173"/>
                    <a:pt x="81" y="173"/>
                    <a:pt x="81" y="173"/>
                  </a:cubicBezTo>
                  <a:cubicBezTo>
                    <a:pt x="86" y="173"/>
                    <a:pt x="91" y="177"/>
                    <a:pt x="95" y="180"/>
                  </a:cubicBezTo>
                  <a:cubicBezTo>
                    <a:pt x="100" y="185"/>
                    <a:pt x="105" y="189"/>
                    <a:pt x="112" y="189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11" y="195"/>
                    <a:pt x="211" y="199"/>
                    <a:pt x="210" y="203"/>
                  </a:cubicBezTo>
                  <a:close/>
                  <a:moveTo>
                    <a:pt x="212" y="181"/>
                  </a:moveTo>
                  <a:cubicBezTo>
                    <a:pt x="112" y="181"/>
                    <a:pt x="112" y="181"/>
                    <a:pt x="112" y="181"/>
                  </a:cubicBezTo>
                  <a:cubicBezTo>
                    <a:pt x="108" y="181"/>
                    <a:pt x="105" y="178"/>
                    <a:pt x="100" y="174"/>
                  </a:cubicBezTo>
                  <a:cubicBezTo>
                    <a:pt x="95" y="170"/>
                    <a:pt x="89" y="165"/>
                    <a:pt x="81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8" y="99"/>
                    <a:pt x="17" y="25"/>
                    <a:pt x="20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4" y="25"/>
                    <a:pt x="98" y="79"/>
                    <a:pt x="105" y="100"/>
                  </a:cubicBezTo>
                  <a:cubicBezTo>
                    <a:pt x="112" y="125"/>
                    <a:pt x="169" y="128"/>
                    <a:pt x="193" y="128"/>
                  </a:cubicBezTo>
                  <a:cubicBezTo>
                    <a:pt x="195" y="128"/>
                    <a:pt x="198" y="128"/>
                    <a:pt x="200" y="128"/>
                  </a:cubicBezTo>
                  <a:cubicBezTo>
                    <a:pt x="202" y="128"/>
                    <a:pt x="204" y="129"/>
                    <a:pt x="205" y="131"/>
                  </a:cubicBezTo>
                  <a:cubicBezTo>
                    <a:pt x="212" y="139"/>
                    <a:pt x="213" y="161"/>
                    <a:pt x="212" y="18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26"/>
            <p:cNvSpPr>
              <a:spLocks noChangeArrowheads="1"/>
            </p:cNvSpPr>
            <p:nvPr/>
          </p:nvSpPr>
          <p:spPr bwMode="auto">
            <a:xfrm>
              <a:off x="6027" y="1409"/>
              <a:ext cx="38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Oval 27"/>
            <p:cNvSpPr>
              <a:spLocks noChangeArrowheads="1"/>
            </p:cNvSpPr>
            <p:nvPr/>
          </p:nvSpPr>
          <p:spPr bwMode="auto">
            <a:xfrm>
              <a:off x="6027" y="1480"/>
              <a:ext cx="38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Oval 28"/>
            <p:cNvSpPr>
              <a:spLocks noChangeArrowheads="1"/>
            </p:cNvSpPr>
            <p:nvPr/>
          </p:nvSpPr>
          <p:spPr bwMode="auto">
            <a:xfrm>
              <a:off x="6027" y="1548"/>
              <a:ext cx="38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Oval 29"/>
            <p:cNvSpPr>
              <a:spLocks noChangeArrowheads="1"/>
            </p:cNvSpPr>
            <p:nvPr/>
          </p:nvSpPr>
          <p:spPr bwMode="auto">
            <a:xfrm>
              <a:off x="6058" y="1612"/>
              <a:ext cx="37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Oval 30"/>
            <p:cNvSpPr>
              <a:spLocks noChangeArrowheads="1"/>
            </p:cNvSpPr>
            <p:nvPr/>
          </p:nvSpPr>
          <p:spPr bwMode="auto">
            <a:xfrm>
              <a:off x="6124" y="1643"/>
              <a:ext cx="38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6968" y="1364"/>
              <a:ext cx="520" cy="452"/>
            </a:xfrm>
            <a:custGeom>
              <a:avLst/>
              <a:gdLst>
                <a:gd name="T0" fmla="*/ 220 w 220"/>
                <a:gd name="T1" fmla="*/ 0 h 191"/>
                <a:gd name="T2" fmla="*/ 71 w 220"/>
                <a:gd name="T3" fmla="*/ 36 h 191"/>
                <a:gd name="T4" fmla="*/ 43 w 220"/>
                <a:gd name="T5" fmla="*/ 9 h 191"/>
                <a:gd name="T6" fmla="*/ 42 w 220"/>
                <a:gd name="T7" fmla="*/ 8 h 191"/>
                <a:gd name="T8" fmla="*/ 10 w 220"/>
                <a:gd name="T9" fmla="*/ 15 h 191"/>
                <a:gd name="T10" fmla="*/ 10 w 220"/>
                <a:gd name="T11" fmla="*/ 49 h 191"/>
                <a:gd name="T12" fmla="*/ 17 w 220"/>
                <a:gd name="T13" fmla="*/ 44 h 191"/>
                <a:gd name="T14" fmla="*/ 17 w 220"/>
                <a:gd name="T15" fmla="*/ 20 h 191"/>
                <a:gd name="T16" fmla="*/ 38 w 220"/>
                <a:gd name="T17" fmla="*/ 15 h 191"/>
                <a:gd name="T18" fmla="*/ 65 w 220"/>
                <a:gd name="T19" fmla="*/ 42 h 191"/>
                <a:gd name="T20" fmla="*/ 29 w 220"/>
                <a:gd name="T21" fmla="*/ 191 h 191"/>
                <a:gd name="T22" fmla="*/ 220 w 220"/>
                <a:gd name="T23" fmla="*/ 0 h 191"/>
                <a:gd name="T24" fmla="*/ 73 w 220"/>
                <a:gd name="T25" fmla="*/ 45 h 191"/>
                <a:gd name="T26" fmla="*/ 193 w 220"/>
                <a:gd name="T27" fmla="*/ 15 h 191"/>
                <a:gd name="T28" fmla="*/ 44 w 220"/>
                <a:gd name="T29" fmla="*/ 165 h 191"/>
                <a:gd name="T30" fmla="*/ 73 w 220"/>
                <a:gd name="T31" fmla="*/ 4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0" h="191">
                  <a:moveTo>
                    <a:pt x="220" y="0"/>
                  </a:moveTo>
                  <a:cubicBezTo>
                    <a:pt x="71" y="36"/>
                    <a:pt x="71" y="36"/>
                    <a:pt x="71" y="36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36" y="4"/>
                    <a:pt x="20" y="1"/>
                    <a:pt x="10" y="15"/>
                  </a:cubicBezTo>
                  <a:cubicBezTo>
                    <a:pt x="0" y="29"/>
                    <a:pt x="6" y="43"/>
                    <a:pt x="10" y="49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6" y="44"/>
                    <a:pt x="8" y="32"/>
                    <a:pt x="17" y="20"/>
                  </a:cubicBezTo>
                  <a:cubicBezTo>
                    <a:pt x="24" y="9"/>
                    <a:pt x="35" y="14"/>
                    <a:pt x="38" y="15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29" y="191"/>
                    <a:pt x="29" y="191"/>
                    <a:pt x="29" y="191"/>
                  </a:cubicBezTo>
                  <a:lnTo>
                    <a:pt x="220" y="0"/>
                  </a:lnTo>
                  <a:close/>
                  <a:moveTo>
                    <a:pt x="73" y="45"/>
                  </a:moveTo>
                  <a:cubicBezTo>
                    <a:pt x="193" y="15"/>
                    <a:pt x="193" y="15"/>
                    <a:pt x="193" y="15"/>
                  </a:cubicBezTo>
                  <a:cubicBezTo>
                    <a:pt x="44" y="165"/>
                    <a:pt x="44" y="165"/>
                    <a:pt x="44" y="165"/>
                  </a:cubicBezTo>
                  <a:lnTo>
                    <a:pt x="73" y="4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173" y="2481"/>
              <a:ext cx="520" cy="511"/>
            </a:xfrm>
            <a:custGeom>
              <a:avLst/>
              <a:gdLst>
                <a:gd name="T0" fmla="*/ 197 w 220"/>
                <a:gd name="T1" fmla="*/ 6 h 216"/>
                <a:gd name="T2" fmla="*/ 169 w 220"/>
                <a:gd name="T3" fmla="*/ 6 h 216"/>
                <a:gd name="T4" fmla="*/ 88 w 220"/>
                <a:gd name="T5" fmla="*/ 78 h 216"/>
                <a:gd name="T6" fmla="*/ 28 w 220"/>
                <a:gd name="T7" fmla="*/ 126 h 216"/>
                <a:gd name="T8" fmla="*/ 21 w 220"/>
                <a:gd name="T9" fmla="*/ 153 h 216"/>
                <a:gd name="T10" fmla="*/ 7 w 220"/>
                <a:gd name="T11" fmla="*/ 195 h 216"/>
                <a:gd name="T12" fmla="*/ 37 w 220"/>
                <a:gd name="T13" fmla="*/ 216 h 216"/>
                <a:gd name="T14" fmla="*/ 65 w 220"/>
                <a:gd name="T15" fmla="*/ 197 h 216"/>
                <a:gd name="T16" fmla="*/ 92 w 220"/>
                <a:gd name="T17" fmla="*/ 189 h 216"/>
                <a:gd name="T18" fmla="*/ 140 w 220"/>
                <a:gd name="T19" fmla="*/ 130 h 216"/>
                <a:gd name="T20" fmla="*/ 212 w 220"/>
                <a:gd name="T21" fmla="*/ 49 h 216"/>
                <a:gd name="T22" fmla="*/ 45 w 220"/>
                <a:gd name="T23" fmla="*/ 205 h 216"/>
                <a:gd name="T24" fmla="*/ 28 w 220"/>
                <a:gd name="T25" fmla="*/ 205 h 216"/>
                <a:gd name="T26" fmla="*/ 10 w 220"/>
                <a:gd name="T27" fmla="*/ 181 h 216"/>
                <a:gd name="T28" fmla="*/ 25 w 220"/>
                <a:gd name="T29" fmla="*/ 161 h 216"/>
                <a:gd name="T30" fmla="*/ 52 w 220"/>
                <a:gd name="T31" fmla="*/ 189 h 216"/>
                <a:gd name="T32" fmla="*/ 45 w 220"/>
                <a:gd name="T33" fmla="*/ 205 h 216"/>
                <a:gd name="T34" fmla="*/ 86 w 220"/>
                <a:gd name="T35" fmla="*/ 184 h 216"/>
                <a:gd name="T36" fmla="*/ 58 w 220"/>
                <a:gd name="T37" fmla="*/ 184 h 216"/>
                <a:gd name="T38" fmla="*/ 28 w 220"/>
                <a:gd name="T39" fmla="*/ 146 h 216"/>
                <a:gd name="T40" fmla="*/ 74 w 220"/>
                <a:gd name="T41" fmla="*/ 92 h 216"/>
                <a:gd name="T42" fmla="*/ 102 w 220"/>
                <a:gd name="T43" fmla="*/ 92 h 216"/>
                <a:gd name="T44" fmla="*/ 70 w 220"/>
                <a:gd name="T45" fmla="*/ 124 h 216"/>
                <a:gd name="T46" fmla="*/ 108 w 220"/>
                <a:gd name="T47" fmla="*/ 98 h 216"/>
                <a:gd name="T48" fmla="*/ 86 w 220"/>
                <a:gd name="T49" fmla="*/ 141 h 216"/>
                <a:gd name="T50" fmla="*/ 124 w 220"/>
                <a:gd name="T51" fmla="*/ 114 h 216"/>
                <a:gd name="T52" fmla="*/ 132 w 220"/>
                <a:gd name="T53" fmla="*/ 130 h 216"/>
                <a:gd name="T54" fmla="*/ 207 w 220"/>
                <a:gd name="T55" fmla="*/ 43 h 216"/>
                <a:gd name="T56" fmla="*/ 131 w 220"/>
                <a:gd name="T57" fmla="*/ 110 h 216"/>
                <a:gd name="T58" fmla="*/ 103 w 220"/>
                <a:gd name="T59" fmla="*/ 83 h 216"/>
                <a:gd name="T60" fmla="*/ 183 w 220"/>
                <a:gd name="T61" fmla="*/ 8 h 216"/>
                <a:gd name="T62" fmla="*/ 207 w 220"/>
                <a:gd name="T63" fmla="*/ 26 h 216"/>
                <a:gd name="T64" fmla="*/ 207 w 220"/>
                <a:gd name="T65" fmla="*/ 4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0" h="216">
                  <a:moveTo>
                    <a:pt x="212" y="21"/>
                  </a:moveTo>
                  <a:cubicBezTo>
                    <a:pt x="197" y="6"/>
                    <a:pt x="197" y="6"/>
                    <a:pt x="197" y="6"/>
                  </a:cubicBezTo>
                  <a:cubicBezTo>
                    <a:pt x="193" y="2"/>
                    <a:pt x="188" y="0"/>
                    <a:pt x="183" y="0"/>
                  </a:cubicBezTo>
                  <a:cubicBezTo>
                    <a:pt x="178" y="0"/>
                    <a:pt x="173" y="2"/>
                    <a:pt x="169" y="6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3" y="79"/>
                    <a:pt x="90" y="78"/>
                    <a:pt x="88" y="78"/>
                  </a:cubicBezTo>
                  <a:cubicBezTo>
                    <a:pt x="80" y="78"/>
                    <a:pt x="73" y="81"/>
                    <a:pt x="68" y="86"/>
                  </a:cubicBezTo>
                  <a:cubicBezTo>
                    <a:pt x="28" y="126"/>
                    <a:pt x="28" y="126"/>
                    <a:pt x="28" y="126"/>
                  </a:cubicBezTo>
                  <a:cubicBezTo>
                    <a:pt x="23" y="131"/>
                    <a:pt x="20" y="138"/>
                    <a:pt x="20" y="146"/>
                  </a:cubicBezTo>
                  <a:cubicBezTo>
                    <a:pt x="20" y="148"/>
                    <a:pt x="20" y="151"/>
                    <a:pt x="21" y="153"/>
                  </a:cubicBezTo>
                  <a:cubicBezTo>
                    <a:pt x="7" y="167"/>
                    <a:pt x="7" y="167"/>
                    <a:pt x="7" y="167"/>
                  </a:cubicBezTo>
                  <a:cubicBezTo>
                    <a:pt x="0" y="175"/>
                    <a:pt x="0" y="188"/>
                    <a:pt x="7" y="195"/>
                  </a:cubicBezTo>
                  <a:cubicBezTo>
                    <a:pt x="23" y="211"/>
                    <a:pt x="23" y="211"/>
                    <a:pt x="23" y="211"/>
                  </a:cubicBezTo>
                  <a:cubicBezTo>
                    <a:pt x="26" y="214"/>
                    <a:pt x="32" y="216"/>
                    <a:pt x="37" y="216"/>
                  </a:cubicBezTo>
                  <a:cubicBezTo>
                    <a:pt x="42" y="216"/>
                    <a:pt x="47" y="214"/>
                    <a:pt x="51" y="211"/>
                  </a:cubicBezTo>
                  <a:cubicBezTo>
                    <a:pt x="65" y="197"/>
                    <a:pt x="65" y="197"/>
                    <a:pt x="65" y="197"/>
                  </a:cubicBezTo>
                  <a:cubicBezTo>
                    <a:pt x="67" y="197"/>
                    <a:pt x="69" y="198"/>
                    <a:pt x="72" y="198"/>
                  </a:cubicBezTo>
                  <a:cubicBezTo>
                    <a:pt x="79" y="198"/>
                    <a:pt x="86" y="195"/>
                    <a:pt x="92" y="189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37" y="145"/>
                    <a:pt x="140" y="137"/>
                    <a:pt x="140" y="130"/>
                  </a:cubicBezTo>
                  <a:cubicBezTo>
                    <a:pt x="140" y="128"/>
                    <a:pt x="139" y="125"/>
                    <a:pt x="139" y="123"/>
                  </a:cubicBezTo>
                  <a:cubicBezTo>
                    <a:pt x="212" y="49"/>
                    <a:pt x="212" y="49"/>
                    <a:pt x="212" y="49"/>
                  </a:cubicBezTo>
                  <a:cubicBezTo>
                    <a:pt x="220" y="41"/>
                    <a:pt x="220" y="29"/>
                    <a:pt x="212" y="21"/>
                  </a:cubicBezTo>
                  <a:close/>
                  <a:moveTo>
                    <a:pt x="45" y="205"/>
                  </a:moveTo>
                  <a:cubicBezTo>
                    <a:pt x="43" y="207"/>
                    <a:pt x="40" y="208"/>
                    <a:pt x="37" y="208"/>
                  </a:cubicBezTo>
                  <a:cubicBezTo>
                    <a:pt x="34" y="208"/>
                    <a:pt x="31" y="207"/>
                    <a:pt x="28" y="205"/>
                  </a:cubicBezTo>
                  <a:cubicBezTo>
                    <a:pt x="13" y="190"/>
                    <a:pt x="13" y="190"/>
                    <a:pt x="13" y="190"/>
                  </a:cubicBezTo>
                  <a:cubicBezTo>
                    <a:pt x="11" y="187"/>
                    <a:pt x="10" y="184"/>
                    <a:pt x="10" y="181"/>
                  </a:cubicBezTo>
                  <a:cubicBezTo>
                    <a:pt x="10" y="178"/>
                    <a:pt x="11" y="175"/>
                    <a:pt x="13" y="173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3"/>
                    <a:pt x="27" y="164"/>
                    <a:pt x="28" y="166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54" y="191"/>
                    <a:pt x="55" y="192"/>
                    <a:pt x="57" y="193"/>
                  </a:cubicBezTo>
                  <a:lnTo>
                    <a:pt x="45" y="205"/>
                  </a:lnTo>
                  <a:close/>
                  <a:moveTo>
                    <a:pt x="126" y="144"/>
                  </a:moveTo>
                  <a:cubicBezTo>
                    <a:pt x="86" y="184"/>
                    <a:pt x="86" y="184"/>
                    <a:pt x="86" y="184"/>
                  </a:cubicBezTo>
                  <a:cubicBezTo>
                    <a:pt x="82" y="188"/>
                    <a:pt x="77" y="190"/>
                    <a:pt x="72" y="190"/>
                  </a:cubicBezTo>
                  <a:cubicBezTo>
                    <a:pt x="67" y="190"/>
                    <a:pt x="61" y="188"/>
                    <a:pt x="58" y="184"/>
                  </a:cubicBezTo>
                  <a:cubicBezTo>
                    <a:pt x="34" y="160"/>
                    <a:pt x="34" y="160"/>
                    <a:pt x="34" y="160"/>
                  </a:cubicBezTo>
                  <a:cubicBezTo>
                    <a:pt x="30" y="156"/>
                    <a:pt x="28" y="151"/>
                    <a:pt x="28" y="146"/>
                  </a:cubicBezTo>
                  <a:cubicBezTo>
                    <a:pt x="28" y="141"/>
                    <a:pt x="30" y="135"/>
                    <a:pt x="34" y="13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7" y="88"/>
                    <a:pt x="82" y="86"/>
                    <a:pt x="88" y="86"/>
                  </a:cubicBezTo>
                  <a:cubicBezTo>
                    <a:pt x="93" y="86"/>
                    <a:pt x="98" y="88"/>
                    <a:pt x="102" y="92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70" y="124"/>
                    <a:pt x="70" y="124"/>
                    <a:pt x="70" y="124"/>
                  </a:cubicBezTo>
                  <a:cubicBezTo>
                    <a:pt x="75" y="130"/>
                    <a:pt x="75" y="130"/>
                    <a:pt x="75" y="130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86" y="141"/>
                    <a:pt x="86" y="141"/>
                    <a:pt x="86" y="141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29" y="120"/>
                    <a:pt x="132" y="125"/>
                    <a:pt x="132" y="130"/>
                  </a:cubicBezTo>
                  <a:cubicBezTo>
                    <a:pt x="132" y="135"/>
                    <a:pt x="129" y="140"/>
                    <a:pt x="126" y="144"/>
                  </a:cubicBezTo>
                  <a:close/>
                  <a:moveTo>
                    <a:pt x="207" y="43"/>
                  </a:moveTo>
                  <a:cubicBezTo>
                    <a:pt x="135" y="115"/>
                    <a:pt x="135" y="115"/>
                    <a:pt x="135" y="115"/>
                  </a:cubicBezTo>
                  <a:cubicBezTo>
                    <a:pt x="134" y="113"/>
                    <a:pt x="133" y="112"/>
                    <a:pt x="131" y="110"/>
                  </a:cubicBezTo>
                  <a:cubicBezTo>
                    <a:pt x="108" y="86"/>
                    <a:pt x="108" y="86"/>
                    <a:pt x="108" y="86"/>
                  </a:cubicBezTo>
                  <a:cubicBezTo>
                    <a:pt x="106" y="85"/>
                    <a:pt x="105" y="84"/>
                    <a:pt x="103" y="83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7" y="9"/>
                    <a:pt x="180" y="8"/>
                    <a:pt x="183" y="8"/>
                  </a:cubicBezTo>
                  <a:cubicBezTo>
                    <a:pt x="186" y="8"/>
                    <a:pt x="189" y="9"/>
                    <a:pt x="192" y="11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209" y="29"/>
                    <a:pt x="210" y="32"/>
                    <a:pt x="210" y="35"/>
                  </a:cubicBezTo>
                  <a:cubicBezTo>
                    <a:pt x="210" y="38"/>
                    <a:pt x="209" y="41"/>
                    <a:pt x="207" y="4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Oval 33"/>
            <p:cNvSpPr>
              <a:spLocks noChangeArrowheads="1"/>
            </p:cNvSpPr>
            <p:nvPr/>
          </p:nvSpPr>
          <p:spPr bwMode="auto">
            <a:xfrm>
              <a:off x="495" y="2637"/>
              <a:ext cx="37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Oval 34"/>
            <p:cNvSpPr>
              <a:spLocks noChangeArrowheads="1"/>
            </p:cNvSpPr>
            <p:nvPr/>
          </p:nvSpPr>
          <p:spPr bwMode="auto">
            <a:xfrm>
              <a:off x="561" y="2578"/>
              <a:ext cx="38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 noEditPoints="1"/>
            </p:cNvSpPr>
            <p:nvPr/>
          </p:nvSpPr>
          <p:spPr bwMode="auto">
            <a:xfrm>
              <a:off x="1310" y="2492"/>
              <a:ext cx="511" cy="469"/>
            </a:xfrm>
            <a:custGeom>
              <a:avLst/>
              <a:gdLst>
                <a:gd name="T0" fmla="*/ 200 w 216"/>
                <a:gd name="T1" fmla="*/ 81 h 198"/>
                <a:gd name="T2" fmla="*/ 180 w 216"/>
                <a:gd name="T3" fmla="*/ 61 h 198"/>
                <a:gd name="T4" fmla="*/ 157 w 216"/>
                <a:gd name="T5" fmla="*/ 61 h 198"/>
                <a:gd name="T6" fmla="*/ 157 w 216"/>
                <a:gd name="T7" fmla="*/ 49 h 198"/>
                <a:gd name="T8" fmla="*/ 109 w 216"/>
                <a:gd name="T9" fmla="*/ 0 h 198"/>
                <a:gd name="T10" fmla="*/ 60 w 216"/>
                <a:gd name="T11" fmla="*/ 49 h 198"/>
                <a:gd name="T12" fmla="*/ 60 w 216"/>
                <a:gd name="T13" fmla="*/ 61 h 198"/>
                <a:gd name="T14" fmla="*/ 36 w 216"/>
                <a:gd name="T15" fmla="*/ 61 h 198"/>
                <a:gd name="T16" fmla="*/ 16 w 216"/>
                <a:gd name="T17" fmla="*/ 81 h 198"/>
                <a:gd name="T18" fmla="*/ 0 w 216"/>
                <a:gd name="T19" fmla="*/ 178 h 198"/>
                <a:gd name="T20" fmla="*/ 20 w 216"/>
                <a:gd name="T21" fmla="*/ 198 h 198"/>
                <a:gd name="T22" fmla="*/ 196 w 216"/>
                <a:gd name="T23" fmla="*/ 198 h 198"/>
                <a:gd name="T24" fmla="*/ 216 w 216"/>
                <a:gd name="T25" fmla="*/ 178 h 198"/>
                <a:gd name="T26" fmla="*/ 200 w 216"/>
                <a:gd name="T27" fmla="*/ 81 h 198"/>
                <a:gd name="T28" fmla="*/ 68 w 216"/>
                <a:gd name="T29" fmla="*/ 49 h 198"/>
                <a:gd name="T30" fmla="*/ 109 w 216"/>
                <a:gd name="T31" fmla="*/ 8 h 198"/>
                <a:gd name="T32" fmla="*/ 149 w 216"/>
                <a:gd name="T33" fmla="*/ 49 h 198"/>
                <a:gd name="T34" fmla="*/ 149 w 216"/>
                <a:gd name="T35" fmla="*/ 61 h 198"/>
                <a:gd name="T36" fmla="*/ 125 w 216"/>
                <a:gd name="T37" fmla="*/ 61 h 198"/>
                <a:gd name="T38" fmla="*/ 109 w 216"/>
                <a:gd name="T39" fmla="*/ 51 h 198"/>
                <a:gd name="T40" fmla="*/ 93 w 216"/>
                <a:gd name="T41" fmla="*/ 61 h 198"/>
                <a:gd name="T42" fmla="*/ 68 w 216"/>
                <a:gd name="T43" fmla="*/ 61 h 198"/>
                <a:gd name="T44" fmla="*/ 68 w 216"/>
                <a:gd name="T45" fmla="*/ 49 h 198"/>
                <a:gd name="T46" fmla="*/ 118 w 216"/>
                <a:gd name="T47" fmla="*/ 69 h 198"/>
                <a:gd name="T48" fmla="*/ 118 w 216"/>
                <a:gd name="T49" fmla="*/ 116 h 198"/>
                <a:gd name="T50" fmla="*/ 109 w 216"/>
                <a:gd name="T51" fmla="*/ 126 h 198"/>
                <a:gd name="T52" fmla="*/ 99 w 216"/>
                <a:gd name="T53" fmla="*/ 116 h 198"/>
                <a:gd name="T54" fmla="*/ 99 w 216"/>
                <a:gd name="T55" fmla="*/ 69 h 198"/>
                <a:gd name="T56" fmla="*/ 109 w 216"/>
                <a:gd name="T57" fmla="*/ 59 h 198"/>
                <a:gd name="T58" fmla="*/ 118 w 216"/>
                <a:gd name="T59" fmla="*/ 69 h 198"/>
                <a:gd name="T60" fmla="*/ 196 w 216"/>
                <a:gd name="T61" fmla="*/ 190 h 198"/>
                <a:gd name="T62" fmla="*/ 20 w 216"/>
                <a:gd name="T63" fmla="*/ 190 h 198"/>
                <a:gd name="T64" fmla="*/ 8 w 216"/>
                <a:gd name="T65" fmla="*/ 179 h 198"/>
                <a:gd name="T66" fmla="*/ 24 w 216"/>
                <a:gd name="T67" fmla="*/ 82 h 198"/>
                <a:gd name="T68" fmla="*/ 24 w 216"/>
                <a:gd name="T69" fmla="*/ 82 h 198"/>
                <a:gd name="T70" fmla="*/ 24 w 216"/>
                <a:gd name="T71" fmla="*/ 81 h 198"/>
                <a:gd name="T72" fmla="*/ 36 w 216"/>
                <a:gd name="T73" fmla="*/ 69 h 198"/>
                <a:gd name="T74" fmla="*/ 91 w 216"/>
                <a:gd name="T75" fmla="*/ 69 h 198"/>
                <a:gd name="T76" fmla="*/ 91 w 216"/>
                <a:gd name="T77" fmla="*/ 116 h 198"/>
                <a:gd name="T78" fmla="*/ 109 w 216"/>
                <a:gd name="T79" fmla="*/ 134 h 198"/>
                <a:gd name="T80" fmla="*/ 126 w 216"/>
                <a:gd name="T81" fmla="*/ 116 h 198"/>
                <a:gd name="T82" fmla="*/ 126 w 216"/>
                <a:gd name="T83" fmla="*/ 69 h 198"/>
                <a:gd name="T84" fmla="*/ 180 w 216"/>
                <a:gd name="T85" fmla="*/ 69 h 198"/>
                <a:gd name="T86" fmla="*/ 192 w 216"/>
                <a:gd name="T87" fmla="*/ 81 h 198"/>
                <a:gd name="T88" fmla="*/ 192 w 216"/>
                <a:gd name="T89" fmla="*/ 82 h 198"/>
                <a:gd name="T90" fmla="*/ 192 w 216"/>
                <a:gd name="T91" fmla="*/ 82 h 198"/>
                <a:gd name="T92" fmla="*/ 208 w 216"/>
                <a:gd name="T93" fmla="*/ 179 h 198"/>
                <a:gd name="T94" fmla="*/ 196 w 216"/>
                <a:gd name="T95" fmla="*/ 19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6" h="198">
                  <a:moveTo>
                    <a:pt x="200" y="81"/>
                  </a:moveTo>
                  <a:cubicBezTo>
                    <a:pt x="200" y="70"/>
                    <a:pt x="191" y="61"/>
                    <a:pt x="180" y="61"/>
                  </a:cubicBezTo>
                  <a:cubicBezTo>
                    <a:pt x="157" y="61"/>
                    <a:pt x="157" y="61"/>
                    <a:pt x="157" y="61"/>
                  </a:cubicBezTo>
                  <a:cubicBezTo>
                    <a:pt x="157" y="49"/>
                    <a:pt x="157" y="49"/>
                    <a:pt x="157" y="49"/>
                  </a:cubicBezTo>
                  <a:cubicBezTo>
                    <a:pt x="157" y="22"/>
                    <a:pt x="135" y="0"/>
                    <a:pt x="109" y="0"/>
                  </a:cubicBezTo>
                  <a:cubicBezTo>
                    <a:pt x="82" y="0"/>
                    <a:pt x="60" y="22"/>
                    <a:pt x="60" y="49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25" y="61"/>
                    <a:pt x="16" y="70"/>
                    <a:pt x="16" y="81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89"/>
                    <a:pt x="9" y="198"/>
                    <a:pt x="20" y="198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207" y="198"/>
                    <a:pt x="216" y="189"/>
                    <a:pt x="216" y="178"/>
                  </a:cubicBezTo>
                  <a:lnTo>
                    <a:pt x="200" y="81"/>
                  </a:lnTo>
                  <a:close/>
                  <a:moveTo>
                    <a:pt x="68" y="49"/>
                  </a:moveTo>
                  <a:cubicBezTo>
                    <a:pt x="68" y="26"/>
                    <a:pt x="86" y="8"/>
                    <a:pt x="109" y="8"/>
                  </a:cubicBezTo>
                  <a:cubicBezTo>
                    <a:pt x="131" y="8"/>
                    <a:pt x="149" y="26"/>
                    <a:pt x="149" y="49"/>
                  </a:cubicBezTo>
                  <a:cubicBezTo>
                    <a:pt x="149" y="61"/>
                    <a:pt x="149" y="61"/>
                    <a:pt x="149" y="61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2" y="55"/>
                    <a:pt x="116" y="51"/>
                    <a:pt x="109" y="51"/>
                  </a:cubicBezTo>
                  <a:cubicBezTo>
                    <a:pt x="102" y="51"/>
                    <a:pt x="96" y="55"/>
                    <a:pt x="93" y="61"/>
                  </a:cubicBezTo>
                  <a:cubicBezTo>
                    <a:pt x="68" y="61"/>
                    <a:pt x="68" y="61"/>
                    <a:pt x="68" y="61"/>
                  </a:cubicBezTo>
                  <a:lnTo>
                    <a:pt x="68" y="49"/>
                  </a:lnTo>
                  <a:close/>
                  <a:moveTo>
                    <a:pt x="118" y="69"/>
                  </a:moveTo>
                  <a:cubicBezTo>
                    <a:pt x="118" y="116"/>
                    <a:pt x="118" y="116"/>
                    <a:pt x="118" y="116"/>
                  </a:cubicBezTo>
                  <a:cubicBezTo>
                    <a:pt x="118" y="121"/>
                    <a:pt x="114" y="126"/>
                    <a:pt x="109" y="126"/>
                  </a:cubicBezTo>
                  <a:cubicBezTo>
                    <a:pt x="104" y="126"/>
                    <a:pt x="99" y="121"/>
                    <a:pt x="99" y="116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9" y="63"/>
                    <a:pt x="104" y="59"/>
                    <a:pt x="109" y="59"/>
                  </a:cubicBezTo>
                  <a:cubicBezTo>
                    <a:pt x="114" y="59"/>
                    <a:pt x="118" y="63"/>
                    <a:pt x="118" y="69"/>
                  </a:cubicBezTo>
                  <a:close/>
                  <a:moveTo>
                    <a:pt x="196" y="190"/>
                  </a:moveTo>
                  <a:cubicBezTo>
                    <a:pt x="20" y="190"/>
                    <a:pt x="20" y="190"/>
                    <a:pt x="20" y="190"/>
                  </a:cubicBezTo>
                  <a:cubicBezTo>
                    <a:pt x="14" y="190"/>
                    <a:pt x="9" y="185"/>
                    <a:pt x="8" y="179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4" y="75"/>
                    <a:pt x="30" y="69"/>
                    <a:pt x="36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1" y="116"/>
                    <a:pt x="91" y="116"/>
                    <a:pt x="91" y="116"/>
                  </a:cubicBezTo>
                  <a:cubicBezTo>
                    <a:pt x="91" y="126"/>
                    <a:pt x="99" y="134"/>
                    <a:pt x="109" y="134"/>
                  </a:cubicBezTo>
                  <a:cubicBezTo>
                    <a:pt x="118" y="134"/>
                    <a:pt x="126" y="126"/>
                    <a:pt x="126" y="116"/>
                  </a:cubicBezTo>
                  <a:cubicBezTo>
                    <a:pt x="126" y="69"/>
                    <a:pt x="126" y="69"/>
                    <a:pt x="126" y="69"/>
                  </a:cubicBezTo>
                  <a:cubicBezTo>
                    <a:pt x="180" y="69"/>
                    <a:pt x="180" y="69"/>
                    <a:pt x="180" y="69"/>
                  </a:cubicBezTo>
                  <a:cubicBezTo>
                    <a:pt x="187" y="69"/>
                    <a:pt x="192" y="75"/>
                    <a:pt x="192" y="81"/>
                  </a:cubicBezTo>
                  <a:cubicBezTo>
                    <a:pt x="192" y="82"/>
                    <a:pt x="192" y="82"/>
                    <a:pt x="192" y="82"/>
                  </a:cubicBezTo>
                  <a:cubicBezTo>
                    <a:pt x="192" y="82"/>
                    <a:pt x="192" y="82"/>
                    <a:pt x="192" y="82"/>
                  </a:cubicBezTo>
                  <a:cubicBezTo>
                    <a:pt x="208" y="179"/>
                    <a:pt x="208" y="179"/>
                    <a:pt x="208" y="179"/>
                  </a:cubicBezTo>
                  <a:cubicBezTo>
                    <a:pt x="208" y="185"/>
                    <a:pt x="203" y="190"/>
                    <a:pt x="196" y="19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 noEditPoints="1"/>
            </p:cNvSpPr>
            <p:nvPr/>
          </p:nvSpPr>
          <p:spPr bwMode="auto">
            <a:xfrm>
              <a:off x="2440" y="2604"/>
              <a:ext cx="511" cy="236"/>
            </a:xfrm>
            <a:custGeom>
              <a:avLst/>
              <a:gdLst>
                <a:gd name="T0" fmla="*/ 204 w 216"/>
                <a:gd name="T1" fmla="*/ 20 h 100"/>
                <a:gd name="T2" fmla="*/ 180 w 216"/>
                <a:gd name="T3" fmla="*/ 0 h 100"/>
                <a:gd name="T4" fmla="*/ 36 w 216"/>
                <a:gd name="T5" fmla="*/ 0 h 100"/>
                <a:gd name="T6" fmla="*/ 12 w 216"/>
                <a:gd name="T7" fmla="*/ 20 h 100"/>
                <a:gd name="T8" fmla="*/ 0 w 216"/>
                <a:gd name="T9" fmla="*/ 80 h 100"/>
                <a:gd name="T10" fmla="*/ 20 w 216"/>
                <a:gd name="T11" fmla="*/ 100 h 100"/>
                <a:gd name="T12" fmla="*/ 196 w 216"/>
                <a:gd name="T13" fmla="*/ 100 h 100"/>
                <a:gd name="T14" fmla="*/ 216 w 216"/>
                <a:gd name="T15" fmla="*/ 80 h 100"/>
                <a:gd name="T16" fmla="*/ 204 w 216"/>
                <a:gd name="T17" fmla="*/ 20 h 100"/>
                <a:gd name="T18" fmla="*/ 196 w 216"/>
                <a:gd name="T19" fmla="*/ 92 h 100"/>
                <a:gd name="T20" fmla="*/ 20 w 216"/>
                <a:gd name="T21" fmla="*/ 92 h 100"/>
                <a:gd name="T22" fmla="*/ 8 w 216"/>
                <a:gd name="T23" fmla="*/ 81 h 100"/>
                <a:gd name="T24" fmla="*/ 20 w 216"/>
                <a:gd name="T25" fmla="*/ 22 h 100"/>
                <a:gd name="T26" fmla="*/ 20 w 216"/>
                <a:gd name="T27" fmla="*/ 21 h 100"/>
                <a:gd name="T28" fmla="*/ 20 w 216"/>
                <a:gd name="T29" fmla="*/ 20 h 100"/>
                <a:gd name="T30" fmla="*/ 36 w 216"/>
                <a:gd name="T31" fmla="*/ 8 h 100"/>
                <a:gd name="T32" fmla="*/ 63 w 216"/>
                <a:gd name="T33" fmla="*/ 8 h 100"/>
                <a:gd name="T34" fmla="*/ 56 w 216"/>
                <a:gd name="T35" fmla="*/ 43 h 100"/>
                <a:gd name="T36" fmla="*/ 64 w 216"/>
                <a:gd name="T37" fmla="*/ 45 h 100"/>
                <a:gd name="T38" fmla="*/ 71 w 216"/>
                <a:gd name="T39" fmla="*/ 8 h 100"/>
                <a:gd name="T40" fmla="*/ 104 w 216"/>
                <a:gd name="T41" fmla="*/ 8 h 100"/>
                <a:gd name="T42" fmla="*/ 104 w 216"/>
                <a:gd name="T43" fmla="*/ 48 h 100"/>
                <a:gd name="T44" fmla="*/ 112 w 216"/>
                <a:gd name="T45" fmla="*/ 48 h 100"/>
                <a:gd name="T46" fmla="*/ 112 w 216"/>
                <a:gd name="T47" fmla="*/ 8 h 100"/>
                <a:gd name="T48" fmla="*/ 145 w 216"/>
                <a:gd name="T49" fmla="*/ 8 h 100"/>
                <a:gd name="T50" fmla="*/ 152 w 216"/>
                <a:gd name="T51" fmla="*/ 47 h 100"/>
                <a:gd name="T52" fmla="*/ 160 w 216"/>
                <a:gd name="T53" fmla="*/ 45 h 100"/>
                <a:gd name="T54" fmla="*/ 153 w 216"/>
                <a:gd name="T55" fmla="*/ 8 h 100"/>
                <a:gd name="T56" fmla="*/ 180 w 216"/>
                <a:gd name="T57" fmla="*/ 8 h 100"/>
                <a:gd name="T58" fmla="*/ 196 w 216"/>
                <a:gd name="T59" fmla="*/ 20 h 100"/>
                <a:gd name="T60" fmla="*/ 196 w 216"/>
                <a:gd name="T61" fmla="*/ 21 h 100"/>
                <a:gd name="T62" fmla="*/ 196 w 216"/>
                <a:gd name="T63" fmla="*/ 22 h 100"/>
                <a:gd name="T64" fmla="*/ 208 w 216"/>
                <a:gd name="T65" fmla="*/ 81 h 100"/>
                <a:gd name="T66" fmla="*/ 196 w 216"/>
                <a:gd name="T67" fmla="*/ 9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6" h="100">
                  <a:moveTo>
                    <a:pt x="204" y="20"/>
                  </a:moveTo>
                  <a:cubicBezTo>
                    <a:pt x="204" y="9"/>
                    <a:pt x="191" y="0"/>
                    <a:pt x="180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5" y="0"/>
                    <a:pt x="12" y="9"/>
                    <a:pt x="12" y="2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91"/>
                    <a:pt x="9" y="100"/>
                    <a:pt x="20" y="100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207" y="100"/>
                    <a:pt x="216" y="91"/>
                    <a:pt x="216" y="80"/>
                  </a:cubicBezTo>
                  <a:lnTo>
                    <a:pt x="204" y="20"/>
                  </a:lnTo>
                  <a:close/>
                  <a:moveTo>
                    <a:pt x="196" y="92"/>
                  </a:moveTo>
                  <a:cubicBezTo>
                    <a:pt x="20" y="92"/>
                    <a:pt x="20" y="92"/>
                    <a:pt x="20" y="92"/>
                  </a:cubicBezTo>
                  <a:cubicBezTo>
                    <a:pt x="13" y="92"/>
                    <a:pt x="8" y="87"/>
                    <a:pt x="8" y="81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4"/>
                    <a:pt x="28" y="8"/>
                    <a:pt x="36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53" y="8"/>
                    <a:pt x="153" y="8"/>
                    <a:pt x="153" y="8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7" y="8"/>
                    <a:pt x="196" y="14"/>
                    <a:pt x="196" y="20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7" y="87"/>
                    <a:pt x="202" y="92"/>
                    <a:pt x="196" y="9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Oval 37"/>
            <p:cNvSpPr>
              <a:spLocks noChangeArrowheads="1"/>
            </p:cNvSpPr>
            <p:nvPr/>
          </p:nvSpPr>
          <p:spPr bwMode="auto">
            <a:xfrm>
              <a:off x="2672" y="2575"/>
              <a:ext cx="19" cy="19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Oval 38"/>
            <p:cNvSpPr>
              <a:spLocks noChangeArrowheads="1"/>
            </p:cNvSpPr>
            <p:nvPr/>
          </p:nvSpPr>
          <p:spPr bwMode="auto">
            <a:xfrm>
              <a:off x="2700" y="2575"/>
              <a:ext cx="19" cy="19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3566" y="2457"/>
              <a:ext cx="520" cy="521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1"/>
                    <a:pt x="49" y="220"/>
                    <a:pt x="110" y="220"/>
                  </a:cubicBezTo>
                  <a:cubicBezTo>
                    <a:pt x="170" y="220"/>
                    <a:pt x="220" y="171"/>
                    <a:pt x="220" y="110"/>
                  </a:cubicBezTo>
                  <a:cubicBezTo>
                    <a:pt x="220" y="49"/>
                    <a:pt x="170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3" y="212"/>
                    <a:pt x="8" y="166"/>
                    <a:pt x="8" y="110"/>
                  </a:cubicBezTo>
                  <a:cubicBezTo>
                    <a:pt x="8" y="54"/>
                    <a:pt x="53" y="8"/>
                    <a:pt x="110" y="8"/>
                  </a:cubicBezTo>
                  <a:cubicBezTo>
                    <a:pt x="166" y="8"/>
                    <a:pt x="212" y="54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 noEditPoints="1"/>
            </p:cNvSpPr>
            <p:nvPr/>
          </p:nvSpPr>
          <p:spPr bwMode="auto">
            <a:xfrm>
              <a:off x="3618" y="2511"/>
              <a:ext cx="413" cy="412"/>
            </a:xfrm>
            <a:custGeom>
              <a:avLst/>
              <a:gdLst>
                <a:gd name="T0" fmla="*/ 87 w 175"/>
                <a:gd name="T1" fmla="*/ 0 h 174"/>
                <a:gd name="T2" fmla="*/ 0 w 175"/>
                <a:gd name="T3" fmla="*/ 87 h 174"/>
                <a:gd name="T4" fmla="*/ 87 w 175"/>
                <a:gd name="T5" fmla="*/ 174 h 174"/>
                <a:gd name="T6" fmla="*/ 175 w 175"/>
                <a:gd name="T7" fmla="*/ 87 h 174"/>
                <a:gd name="T8" fmla="*/ 87 w 175"/>
                <a:gd name="T9" fmla="*/ 0 h 174"/>
                <a:gd name="T10" fmla="*/ 87 w 175"/>
                <a:gd name="T11" fmla="*/ 166 h 174"/>
                <a:gd name="T12" fmla="*/ 8 w 175"/>
                <a:gd name="T13" fmla="*/ 87 h 174"/>
                <a:gd name="T14" fmla="*/ 87 w 175"/>
                <a:gd name="T15" fmla="*/ 8 h 174"/>
                <a:gd name="T16" fmla="*/ 167 w 175"/>
                <a:gd name="T17" fmla="*/ 87 h 174"/>
                <a:gd name="T18" fmla="*/ 87 w 175"/>
                <a:gd name="T19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" h="174">
                  <a:moveTo>
                    <a:pt x="87" y="0"/>
                  </a:moveTo>
                  <a:cubicBezTo>
                    <a:pt x="39" y="0"/>
                    <a:pt x="0" y="39"/>
                    <a:pt x="0" y="87"/>
                  </a:cubicBezTo>
                  <a:cubicBezTo>
                    <a:pt x="0" y="135"/>
                    <a:pt x="39" y="174"/>
                    <a:pt x="87" y="174"/>
                  </a:cubicBezTo>
                  <a:cubicBezTo>
                    <a:pt x="136" y="174"/>
                    <a:pt x="175" y="135"/>
                    <a:pt x="175" y="87"/>
                  </a:cubicBezTo>
                  <a:cubicBezTo>
                    <a:pt x="175" y="39"/>
                    <a:pt x="136" y="0"/>
                    <a:pt x="87" y="0"/>
                  </a:cubicBezTo>
                  <a:close/>
                  <a:moveTo>
                    <a:pt x="87" y="166"/>
                  </a:moveTo>
                  <a:cubicBezTo>
                    <a:pt x="44" y="166"/>
                    <a:pt x="8" y="131"/>
                    <a:pt x="8" y="87"/>
                  </a:cubicBezTo>
                  <a:cubicBezTo>
                    <a:pt x="8" y="43"/>
                    <a:pt x="44" y="8"/>
                    <a:pt x="87" y="8"/>
                  </a:cubicBezTo>
                  <a:cubicBezTo>
                    <a:pt x="131" y="8"/>
                    <a:pt x="167" y="43"/>
                    <a:pt x="167" y="87"/>
                  </a:cubicBezTo>
                  <a:cubicBezTo>
                    <a:pt x="167" y="131"/>
                    <a:pt x="131" y="166"/>
                    <a:pt x="87" y="16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3726" y="2623"/>
              <a:ext cx="76" cy="75"/>
            </a:xfrm>
            <a:custGeom>
              <a:avLst/>
              <a:gdLst>
                <a:gd name="T0" fmla="*/ 16 w 32"/>
                <a:gd name="T1" fmla="*/ 0 h 32"/>
                <a:gd name="T2" fmla="*/ 0 w 32"/>
                <a:gd name="T3" fmla="*/ 16 h 32"/>
                <a:gd name="T4" fmla="*/ 16 w 32"/>
                <a:gd name="T5" fmla="*/ 32 h 32"/>
                <a:gd name="T6" fmla="*/ 32 w 32"/>
                <a:gd name="T7" fmla="*/ 16 h 32"/>
                <a:gd name="T8" fmla="*/ 16 w 32"/>
                <a:gd name="T9" fmla="*/ 0 h 32"/>
                <a:gd name="T10" fmla="*/ 16 w 32"/>
                <a:gd name="T11" fmla="*/ 24 h 32"/>
                <a:gd name="T12" fmla="*/ 8 w 32"/>
                <a:gd name="T13" fmla="*/ 16 h 32"/>
                <a:gd name="T14" fmla="*/ 16 w 32"/>
                <a:gd name="T15" fmla="*/ 8 h 32"/>
                <a:gd name="T16" fmla="*/ 24 w 32"/>
                <a:gd name="T17" fmla="*/ 16 h 32"/>
                <a:gd name="T18" fmla="*/ 16 w 32"/>
                <a:gd name="T1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cubicBezTo>
                    <a:pt x="8" y="0"/>
                    <a:pt x="0" y="7"/>
                    <a:pt x="0" y="16"/>
                  </a:cubicBezTo>
                  <a:cubicBezTo>
                    <a:pt x="0" y="25"/>
                    <a:pt x="8" y="32"/>
                    <a:pt x="16" y="32"/>
                  </a:cubicBez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  <a:moveTo>
                    <a:pt x="16" y="24"/>
                  </a:moveTo>
                  <a:cubicBezTo>
                    <a:pt x="12" y="24"/>
                    <a:pt x="8" y="20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21" y="8"/>
                    <a:pt x="24" y="12"/>
                    <a:pt x="24" y="16"/>
                  </a:cubicBezTo>
                  <a:cubicBezTo>
                    <a:pt x="24" y="20"/>
                    <a:pt x="21" y="24"/>
                    <a:pt x="16" y="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 noEditPoints="1"/>
            </p:cNvSpPr>
            <p:nvPr/>
          </p:nvSpPr>
          <p:spPr bwMode="auto">
            <a:xfrm>
              <a:off x="3845" y="2623"/>
              <a:ext cx="75" cy="75"/>
            </a:xfrm>
            <a:custGeom>
              <a:avLst/>
              <a:gdLst>
                <a:gd name="T0" fmla="*/ 16 w 32"/>
                <a:gd name="T1" fmla="*/ 0 h 32"/>
                <a:gd name="T2" fmla="*/ 0 w 32"/>
                <a:gd name="T3" fmla="*/ 16 h 32"/>
                <a:gd name="T4" fmla="*/ 16 w 32"/>
                <a:gd name="T5" fmla="*/ 32 h 32"/>
                <a:gd name="T6" fmla="*/ 32 w 32"/>
                <a:gd name="T7" fmla="*/ 16 h 32"/>
                <a:gd name="T8" fmla="*/ 16 w 32"/>
                <a:gd name="T9" fmla="*/ 0 h 32"/>
                <a:gd name="T10" fmla="*/ 16 w 32"/>
                <a:gd name="T11" fmla="*/ 24 h 32"/>
                <a:gd name="T12" fmla="*/ 8 w 32"/>
                <a:gd name="T13" fmla="*/ 16 h 32"/>
                <a:gd name="T14" fmla="*/ 16 w 32"/>
                <a:gd name="T15" fmla="*/ 8 h 32"/>
                <a:gd name="T16" fmla="*/ 24 w 32"/>
                <a:gd name="T17" fmla="*/ 16 h 32"/>
                <a:gd name="T18" fmla="*/ 16 w 32"/>
                <a:gd name="T1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cubicBezTo>
                    <a:pt x="8" y="0"/>
                    <a:pt x="0" y="7"/>
                    <a:pt x="0" y="16"/>
                  </a:cubicBezTo>
                  <a:cubicBezTo>
                    <a:pt x="0" y="25"/>
                    <a:pt x="8" y="32"/>
                    <a:pt x="16" y="32"/>
                  </a:cubicBez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  <a:moveTo>
                    <a:pt x="16" y="24"/>
                  </a:moveTo>
                  <a:cubicBezTo>
                    <a:pt x="12" y="24"/>
                    <a:pt x="8" y="20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21" y="8"/>
                    <a:pt x="24" y="12"/>
                    <a:pt x="24" y="16"/>
                  </a:cubicBezTo>
                  <a:cubicBezTo>
                    <a:pt x="24" y="20"/>
                    <a:pt x="21" y="24"/>
                    <a:pt x="16" y="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3845" y="2741"/>
              <a:ext cx="75" cy="76"/>
            </a:xfrm>
            <a:custGeom>
              <a:avLst/>
              <a:gdLst>
                <a:gd name="T0" fmla="*/ 16 w 32"/>
                <a:gd name="T1" fmla="*/ 0 h 32"/>
                <a:gd name="T2" fmla="*/ 0 w 32"/>
                <a:gd name="T3" fmla="*/ 16 h 32"/>
                <a:gd name="T4" fmla="*/ 16 w 32"/>
                <a:gd name="T5" fmla="*/ 32 h 32"/>
                <a:gd name="T6" fmla="*/ 32 w 32"/>
                <a:gd name="T7" fmla="*/ 16 h 32"/>
                <a:gd name="T8" fmla="*/ 16 w 32"/>
                <a:gd name="T9" fmla="*/ 0 h 32"/>
                <a:gd name="T10" fmla="*/ 16 w 32"/>
                <a:gd name="T11" fmla="*/ 24 h 32"/>
                <a:gd name="T12" fmla="*/ 8 w 32"/>
                <a:gd name="T13" fmla="*/ 16 h 32"/>
                <a:gd name="T14" fmla="*/ 16 w 32"/>
                <a:gd name="T15" fmla="*/ 8 h 32"/>
                <a:gd name="T16" fmla="*/ 24 w 32"/>
                <a:gd name="T17" fmla="*/ 16 h 32"/>
                <a:gd name="T18" fmla="*/ 16 w 32"/>
                <a:gd name="T1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cubicBezTo>
                    <a:pt x="8" y="0"/>
                    <a:pt x="0" y="7"/>
                    <a:pt x="0" y="16"/>
                  </a:cubicBezTo>
                  <a:cubicBezTo>
                    <a:pt x="0" y="25"/>
                    <a:pt x="8" y="32"/>
                    <a:pt x="16" y="32"/>
                  </a:cubicBez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  <a:moveTo>
                    <a:pt x="16" y="24"/>
                  </a:moveTo>
                  <a:cubicBezTo>
                    <a:pt x="12" y="24"/>
                    <a:pt x="8" y="20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21" y="8"/>
                    <a:pt x="24" y="12"/>
                    <a:pt x="24" y="16"/>
                  </a:cubicBezTo>
                  <a:cubicBezTo>
                    <a:pt x="24" y="20"/>
                    <a:pt x="21" y="24"/>
                    <a:pt x="16" y="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 noEditPoints="1"/>
            </p:cNvSpPr>
            <p:nvPr/>
          </p:nvSpPr>
          <p:spPr bwMode="auto">
            <a:xfrm>
              <a:off x="3726" y="2741"/>
              <a:ext cx="76" cy="76"/>
            </a:xfrm>
            <a:custGeom>
              <a:avLst/>
              <a:gdLst>
                <a:gd name="T0" fmla="*/ 16 w 32"/>
                <a:gd name="T1" fmla="*/ 0 h 32"/>
                <a:gd name="T2" fmla="*/ 0 w 32"/>
                <a:gd name="T3" fmla="*/ 16 h 32"/>
                <a:gd name="T4" fmla="*/ 16 w 32"/>
                <a:gd name="T5" fmla="*/ 32 h 32"/>
                <a:gd name="T6" fmla="*/ 32 w 32"/>
                <a:gd name="T7" fmla="*/ 16 h 32"/>
                <a:gd name="T8" fmla="*/ 16 w 32"/>
                <a:gd name="T9" fmla="*/ 0 h 32"/>
                <a:gd name="T10" fmla="*/ 16 w 32"/>
                <a:gd name="T11" fmla="*/ 24 h 32"/>
                <a:gd name="T12" fmla="*/ 8 w 32"/>
                <a:gd name="T13" fmla="*/ 16 h 32"/>
                <a:gd name="T14" fmla="*/ 16 w 32"/>
                <a:gd name="T15" fmla="*/ 8 h 32"/>
                <a:gd name="T16" fmla="*/ 24 w 32"/>
                <a:gd name="T17" fmla="*/ 16 h 32"/>
                <a:gd name="T18" fmla="*/ 16 w 32"/>
                <a:gd name="T1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cubicBezTo>
                    <a:pt x="8" y="0"/>
                    <a:pt x="0" y="7"/>
                    <a:pt x="0" y="16"/>
                  </a:cubicBezTo>
                  <a:cubicBezTo>
                    <a:pt x="0" y="25"/>
                    <a:pt x="8" y="32"/>
                    <a:pt x="16" y="32"/>
                  </a:cubicBez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  <a:moveTo>
                    <a:pt x="16" y="24"/>
                  </a:moveTo>
                  <a:cubicBezTo>
                    <a:pt x="12" y="24"/>
                    <a:pt x="8" y="20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21" y="8"/>
                    <a:pt x="24" y="12"/>
                    <a:pt x="24" y="16"/>
                  </a:cubicBezTo>
                  <a:cubicBezTo>
                    <a:pt x="24" y="20"/>
                    <a:pt x="21" y="24"/>
                    <a:pt x="16" y="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 noEditPoints="1"/>
            </p:cNvSpPr>
            <p:nvPr/>
          </p:nvSpPr>
          <p:spPr bwMode="auto">
            <a:xfrm>
              <a:off x="4691" y="2466"/>
              <a:ext cx="527" cy="521"/>
            </a:xfrm>
            <a:custGeom>
              <a:avLst/>
              <a:gdLst>
                <a:gd name="T0" fmla="*/ 213 w 223"/>
                <a:gd name="T1" fmla="*/ 10 h 220"/>
                <a:gd name="T2" fmla="*/ 212 w 223"/>
                <a:gd name="T3" fmla="*/ 10 h 220"/>
                <a:gd name="T4" fmla="*/ 188 w 223"/>
                <a:gd name="T5" fmla="*/ 0 h 220"/>
                <a:gd name="T6" fmla="*/ 164 w 223"/>
                <a:gd name="T7" fmla="*/ 10 h 220"/>
                <a:gd name="T8" fmla="*/ 138 w 223"/>
                <a:gd name="T9" fmla="*/ 36 h 220"/>
                <a:gd name="T10" fmla="*/ 154 w 223"/>
                <a:gd name="T11" fmla="*/ 52 h 220"/>
                <a:gd name="T12" fmla="*/ 173 w 223"/>
                <a:gd name="T13" fmla="*/ 33 h 220"/>
                <a:gd name="T14" fmla="*/ 189 w 223"/>
                <a:gd name="T15" fmla="*/ 33 h 220"/>
                <a:gd name="T16" fmla="*/ 189 w 223"/>
                <a:gd name="T17" fmla="*/ 48 h 220"/>
                <a:gd name="T18" fmla="*/ 170 w 223"/>
                <a:gd name="T19" fmla="*/ 67 h 220"/>
                <a:gd name="T20" fmla="*/ 178 w 223"/>
                <a:gd name="T21" fmla="*/ 76 h 220"/>
                <a:gd name="T22" fmla="*/ 61 w 223"/>
                <a:gd name="T23" fmla="*/ 193 h 220"/>
                <a:gd name="T24" fmla="*/ 61 w 223"/>
                <a:gd name="T25" fmla="*/ 190 h 220"/>
                <a:gd name="T26" fmla="*/ 31 w 223"/>
                <a:gd name="T27" fmla="*/ 160 h 220"/>
                <a:gd name="T28" fmla="*/ 19 w 223"/>
                <a:gd name="T29" fmla="*/ 162 h 220"/>
                <a:gd name="T30" fmla="*/ 77 w 223"/>
                <a:gd name="T31" fmla="*/ 8 h 220"/>
                <a:gd name="T32" fmla="*/ 70 w 223"/>
                <a:gd name="T33" fmla="*/ 6 h 220"/>
                <a:gd name="T34" fmla="*/ 4 w 223"/>
                <a:gd name="T35" fmla="*/ 176 h 220"/>
                <a:gd name="T36" fmla="*/ 0 w 223"/>
                <a:gd name="T37" fmla="*/ 190 h 220"/>
                <a:gd name="T38" fmla="*/ 31 w 223"/>
                <a:gd name="T39" fmla="*/ 220 h 220"/>
                <a:gd name="T40" fmla="*/ 52 w 223"/>
                <a:gd name="T41" fmla="*/ 211 h 220"/>
                <a:gd name="T42" fmla="*/ 52 w 223"/>
                <a:gd name="T43" fmla="*/ 211 h 220"/>
                <a:gd name="T44" fmla="*/ 184 w 223"/>
                <a:gd name="T45" fmla="*/ 81 h 220"/>
                <a:gd name="T46" fmla="*/ 186 w 223"/>
                <a:gd name="T47" fmla="*/ 84 h 220"/>
                <a:gd name="T48" fmla="*/ 213 w 223"/>
                <a:gd name="T49" fmla="*/ 58 h 220"/>
                <a:gd name="T50" fmla="*/ 223 w 223"/>
                <a:gd name="T51" fmla="*/ 34 h 220"/>
                <a:gd name="T52" fmla="*/ 213 w 223"/>
                <a:gd name="T53" fmla="*/ 10 h 220"/>
                <a:gd name="T54" fmla="*/ 31 w 223"/>
                <a:gd name="T55" fmla="*/ 212 h 220"/>
                <a:gd name="T56" fmla="*/ 8 w 223"/>
                <a:gd name="T57" fmla="*/ 190 h 220"/>
                <a:gd name="T58" fmla="*/ 31 w 223"/>
                <a:gd name="T59" fmla="*/ 168 h 220"/>
                <a:gd name="T60" fmla="*/ 53 w 223"/>
                <a:gd name="T61" fmla="*/ 190 h 220"/>
                <a:gd name="T62" fmla="*/ 31 w 223"/>
                <a:gd name="T63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3" h="220">
                  <a:moveTo>
                    <a:pt x="213" y="10"/>
                  </a:moveTo>
                  <a:cubicBezTo>
                    <a:pt x="212" y="10"/>
                    <a:pt x="212" y="10"/>
                    <a:pt x="212" y="10"/>
                  </a:cubicBezTo>
                  <a:cubicBezTo>
                    <a:pt x="206" y="3"/>
                    <a:pt x="198" y="0"/>
                    <a:pt x="188" y="0"/>
                  </a:cubicBezTo>
                  <a:cubicBezTo>
                    <a:pt x="179" y="0"/>
                    <a:pt x="171" y="3"/>
                    <a:pt x="164" y="10"/>
                  </a:cubicBezTo>
                  <a:cubicBezTo>
                    <a:pt x="138" y="36"/>
                    <a:pt x="138" y="36"/>
                    <a:pt x="138" y="36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8" y="28"/>
                    <a:pt x="185" y="28"/>
                    <a:pt x="189" y="33"/>
                  </a:cubicBezTo>
                  <a:cubicBezTo>
                    <a:pt x="193" y="37"/>
                    <a:pt x="193" y="44"/>
                    <a:pt x="189" y="48"/>
                  </a:cubicBezTo>
                  <a:cubicBezTo>
                    <a:pt x="170" y="67"/>
                    <a:pt x="170" y="67"/>
                    <a:pt x="170" y="67"/>
                  </a:cubicBezTo>
                  <a:cubicBezTo>
                    <a:pt x="178" y="76"/>
                    <a:pt x="178" y="76"/>
                    <a:pt x="178" y="76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1"/>
                    <a:pt x="61" y="190"/>
                  </a:cubicBezTo>
                  <a:cubicBezTo>
                    <a:pt x="61" y="174"/>
                    <a:pt x="47" y="160"/>
                    <a:pt x="31" y="160"/>
                  </a:cubicBezTo>
                  <a:cubicBezTo>
                    <a:pt x="26" y="160"/>
                    <a:pt x="23" y="161"/>
                    <a:pt x="19" y="162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0" y="6"/>
                    <a:pt x="70" y="6"/>
                    <a:pt x="70" y="6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2" y="180"/>
                    <a:pt x="0" y="185"/>
                    <a:pt x="0" y="190"/>
                  </a:cubicBezTo>
                  <a:cubicBezTo>
                    <a:pt x="0" y="207"/>
                    <a:pt x="14" y="220"/>
                    <a:pt x="31" y="220"/>
                  </a:cubicBezTo>
                  <a:cubicBezTo>
                    <a:pt x="39" y="220"/>
                    <a:pt x="47" y="217"/>
                    <a:pt x="52" y="211"/>
                  </a:cubicBezTo>
                  <a:cubicBezTo>
                    <a:pt x="52" y="211"/>
                    <a:pt x="52" y="211"/>
                    <a:pt x="52" y="211"/>
                  </a:cubicBezTo>
                  <a:cubicBezTo>
                    <a:pt x="184" y="81"/>
                    <a:pt x="184" y="81"/>
                    <a:pt x="184" y="81"/>
                  </a:cubicBezTo>
                  <a:cubicBezTo>
                    <a:pt x="186" y="84"/>
                    <a:pt x="186" y="84"/>
                    <a:pt x="186" y="84"/>
                  </a:cubicBezTo>
                  <a:cubicBezTo>
                    <a:pt x="213" y="58"/>
                    <a:pt x="213" y="58"/>
                    <a:pt x="213" y="58"/>
                  </a:cubicBezTo>
                  <a:cubicBezTo>
                    <a:pt x="219" y="52"/>
                    <a:pt x="223" y="43"/>
                    <a:pt x="223" y="34"/>
                  </a:cubicBezTo>
                  <a:cubicBezTo>
                    <a:pt x="222" y="25"/>
                    <a:pt x="219" y="17"/>
                    <a:pt x="213" y="10"/>
                  </a:cubicBezTo>
                  <a:close/>
                  <a:moveTo>
                    <a:pt x="31" y="212"/>
                  </a:moveTo>
                  <a:cubicBezTo>
                    <a:pt x="18" y="212"/>
                    <a:pt x="8" y="202"/>
                    <a:pt x="8" y="190"/>
                  </a:cubicBezTo>
                  <a:cubicBezTo>
                    <a:pt x="8" y="178"/>
                    <a:pt x="18" y="168"/>
                    <a:pt x="31" y="168"/>
                  </a:cubicBezTo>
                  <a:cubicBezTo>
                    <a:pt x="43" y="168"/>
                    <a:pt x="53" y="178"/>
                    <a:pt x="53" y="190"/>
                  </a:cubicBezTo>
                  <a:cubicBezTo>
                    <a:pt x="53" y="202"/>
                    <a:pt x="43" y="212"/>
                    <a:pt x="31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5824" y="2779"/>
              <a:ext cx="520" cy="111"/>
            </a:xfrm>
            <a:custGeom>
              <a:avLst/>
              <a:gdLst>
                <a:gd name="T0" fmla="*/ 463 w 520"/>
                <a:gd name="T1" fmla="*/ 92 h 111"/>
                <a:gd name="T2" fmla="*/ 456 w 520"/>
                <a:gd name="T3" fmla="*/ 0 h 111"/>
                <a:gd name="T4" fmla="*/ 61 w 520"/>
                <a:gd name="T5" fmla="*/ 0 h 111"/>
                <a:gd name="T6" fmla="*/ 52 w 520"/>
                <a:gd name="T7" fmla="*/ 92 h 111"/>
                <a:gd name="T8" fmla="*/ 0 w 520"/>
                <a:gd name="T9" fmla="*/ 92 h 111"/>
                <a:gd name="T10" fmla="*/ 0 w 520"/>
                <a:gd name="T11" fmla="*/ 111 h 111"/>
                <a:gd name="T12" fmla="*/ 520 w 520"/>
                <a:gd name="T13" fmla="*/ 111 h 111"/>
                <a:gd name="T14" fmla="*/ 520 w 520"/>
                <a:gd name="T15" fmla="*/ 92 h 111"/>
                <a:gd name="T16" fmla="*/ 463 w 520"/>
                <a:gd name="T17" fmla="*/ 92 h 111"/>
                <a:gd name="T18" fmla="*/ 70 w 520"/>
                <a:gd name="T19" fmla="*/ 92 h 111"/>
                <a:gd name="T20" fmla="*/ 78 w 520"/>
                <a:gd name="T21" fmla="*/ 19 h 111"/>
                <a:gd name="T22" fmla="*/ 439 w 520"/>
                <a:gd name="T23" fmla="*/ 19 h 111"/>
                <a:gd name="T24" fmla="*/ 444 w 520"/>
                <a:gd name="T25" fmla="*/ 92 h 111"/>
                <a:gd name="T26" fmla="*/ 70 w 520"/>
                <a:gd name="T27" fmla="*/ 9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0" h="111">
                  <a:moveTo>
                    <a:pt x="463" y="92"/>
                  </a:moveTo>
                  <a:lnTo>
                    <a:pt x="456" y="0"/>
                  </a:lnTo>
                  <a:lnTo>
                    <a:pt x="61" y="0"/>
                  </a:lnTo>
                  <a:lnTo>
                    <a:pt x="52" y="92"/>
                  </a:lnTo>
                  <a:lnTo>
                    <a:pt x="0" y="92"/>
                  </a:lnTo>
                  <a:lnTo>
                    <a:pt x="0" y="111"/>
                  </a:lnTo>
                  <a:lnTo>
                    <a:pt x="520" y="111"/>
                  </a:lnTo>
                  <a:lnTo>
                    <a:pt x="520" y="92"/>
                  </a:lnTo>
                  <a:lnTo>
                    <a:pt x="463" y="92"/>
                  </a:lnTo>
                  <a:close/>
                  <a:moveTo>
                    <a:pt x="70" y="92"/>
                  </a:moveTo>
                  <a:lnTo>
                    <a:pt x="78" y="19"/>
                  </a:lnTo>
                  <a:lnTo>
                    <a:pt x="439" y="19"/>
                  </a:lnTo>
                  <a:lnTo>
                    <a:pt x="444" y="92"/>
                  </a:lnTo>
                  <a:lnTo>
                    <a:pt x="70" y="9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5890" y="2563"/>
              <a:ext cx="385" cy="190"/>
            </a:xfrm>
            <a:custGeom>
              <a:avLst/>
              <a:gdLst>
                <a:gd name="T0" fmla="*/ 35 w 163"/>
                <a:gd name="T1" fmla="*/ 10 h 80"/>
                <a:gd name="T2" fmla="*/ 43 w 163"/>
                <a:gd name="T3" fmla="*/ 9 h 80"/>
                <a:gd name="T4" fmla="*/ 74 w 163"/>
                <a:gd name="T5" fmla="*/ 33 h 80"/>
                <a:gd name="T6" fmla="*/ 81 w 163"/>
                <a:gd name="T7" fmla="*/ 51 h 80"/>
                <a:gd name="T8" fmla="*/ 89 w 163"/>
                <a:gd name="T9" fmla="*/ 34 h 80"/>
                <a:gd name="T10" fmla="*/ 117 w 163"/>
                <a:gd name="T11" fmla="*/ 8 h 80"/>
                <a:gd name="T12" fmla="*/ 126 w 163"/>
                <a:gd name="T13" fmla="*/ 10 h 80"/>
                <a:gd name="T14" fmla="*/ 150 w 163"/>
                <a:gd name="T15" fmla="*/ 53 h 80"/>
                <a:gd name="T16" fmla="*/ 155 w 163"/>
                <a:gd name="T17" fmla="*/ 80 h 80"/>
                <a:gd name="T18" fmla="*/ 163 w 163"/>
                <a:gd name="T19" fmla="*/ 80 h 80"/>
                <a:gd name="T20" fmla="*/ 129 w 163"/>
                <a:gd name="T21" fmla="*/ 3 h 80"/>
                <a:gd name="T22" fmla="*/ 117 w 163"/>
                <a:gd name="T23" fmla="*/ 0 h 80"/>
                <a:gd name="T24" fmla="*/ 81 w 163"/>
                <a:gd name="T25" fmla="*/ 30 h 80"/>
                <a:gd name="T26" fmla="*/ 43 w 163"/>
                <a:gd name="T27" fmla="*/ 1 h 80"/>
                <a:gd name="T28" fmla="*/ 33 w 163"/>
                <a:gd name="T29" fmla="*/ 2 h 80"/>
                <a:gd name="T30" fmla="*/ 0 w 163"/>
                <a:gd name="T31" fmla="*/ 80 h 80"/>
                <a:gd name="T32" fmla="*/ 8 w 163"/>
                <a:gd name="T33" fmla="*/ 80 h 80"/>
                <a:gd name="T34" fmla="*/ 35 w 163"/>
                <a:gd name="T35" fmla="*/ 1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3" h="80">
                  <a:moveTo>
                    <a:pt x="35" y="10"/>
                  </a:moveTo>
                  <a:cubicBezTo>
                    <a:pt x="38" y="9"/>
                    <a:pt x="41" y="9"/>
                    <a:pt x="43" y="9"/>
                  </a:cubicBezTo>
                  <a:cubicBezTo>
                    <a:pt x="63" y="9"/>
                    <a:pt x="74" y="33"/>
                    <a:pt x="74" y="33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89" y="33"/>
                    <a:pt x="101" y="8"/>
                    <a:pt x="117" y="8"/>
                  </a:cubicBezTo>
                  <a:cubicBezTo>
                    <a:pt x="120" y="8"/>
                    <a:pt x="123" y="8"/>
                    <a:pt x="126" y="10"/>
                  </a:cubicBezTo>
                  <a:cubicBezTo>
                    <a:pt x="136" y="14"/>
                    <a:pt x="144" y="30"/>
                    <a:pt x="150" y="53"/>
                  </a:cubicBezTo>
                  <a:cubicBezTo>
                    <a:pt x="153" y="63"/>
                    <a:pt x="154" y="73"/>
                    <a:pt x="155" y="80"/>
                  </a:cubicBezTo>
                  <a:cubicBezTo>
                    <a:pt x="163" y="80"/>
                    <a:pt x="163" y="80"/>
                    <a:pt x="163" y="80"/>
                  </a:cubicBezTo>
                  <a:cubicBezTo>
                    <a:pt x="161" y="60"/>
                    <a:pt x="152" y="13"/>
                    <a:pt x="129" y="3"/>
                  </a:cubicBezTo>
                  <a:cubicBezTo>
                    <a:pt x="125" y="1"/>
                    <a:pt x="121" y="0"/>
                    <a:pt x="117" y="0"/>
                  </a:cubicBezTo>
                  <a:cubicBezTo>
                    <a:pt x="95" y="0"/>
                    <a:pt x="81" y="30"/>
                    <a:pt x="81" y="30"/>
                  </a:cubicBezTo>
                  <a:cubicBezTo>
                    <a:pt x="81" y="30"/>
                    <a:pt x="69" y="1"/>
                    <a:pt x="43" y="1"/>
                  </a:cubicBezTo>
                  <a:cubicBezTo>
                    <a:pt x="40" y="1"/>
                    <a:pt x="37" y="2"/>
                    <a:pt x="33" y="2"/>
                  </a:cubicBezTo>
                  <a:cubicBezTo>
                    <a:pt x="8" y="9"/>
                    <a:pt x="1" y="59"/>
                    <a:pt x="0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10" y="52"/>
                    <a:pt x="18" y="15"/>
                    <a:pt x="35" y="1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 noEditPoints="1"/>
            </p:cNvSpPr>
            <p:nvPr/>
          </p:nvSpPr>
          <p:spPr bwMode="auto">
            <a:xfrm>
              <a:off x="6991" y="2552"/>
              <a:ext cx="521" cy="371"/>
            </a:xfrm>
            <a:custGeom>
              <a:avLst/>
              <a:gdLst>
                <a:gd name="T0" fmla="*/ 213 w 220"/>
                <a:gd name="T1" fmla="*/ 85 h 157"/>
                <a:gd name="T2" fmla="*/ 174 w 220"/>
                <a:gd name="T3" fmla="*/ 91 h 157"/>
                <a:gd name="T4" fmla="*/ 150 w 220"/>
                <a:gd name="T5" fmla="*/ 0 h 157"/>
                <a:gd name="T6" fmla="*/ 110 w 220"/>
                <a:gd name="T7" fmla="*/ 20 h 157"/>
                <a:gd name="T8" fmla="*/ 70 w 220"/>
                <a:gd name="T9" fmla="*/ 0 h 157"/>
                <a:gd name="T10" fmla="*/ 47 w 220"/>
                <a:gd name="T11" fmla="*/ 91 h 157"/>
                <a:gd name="T12" fmla="*/ 8 w 220"/>
                <a:gd name="T13" fmla="*/ 85 h 157"/>
                <a:gd name="T14" fmla="*/ 0 w 220"/>
                <a:gd name="T15" fmla="*/ 89 h 157"/>
                <a:gd name="T16" fmla="*/ 110 w 220"/>
                <a:gd name="T17" fmla="*/ 157 h 157"/>
                <a:gd name="T18" fmla="*/ 220 w 220"/>
                <a:gd name="T19" fmla="*/ 89 h 157"/>
                <a:gd name="T20" fmla="*/ 213 w 220"/>
                <a:gd name="T21" fmla="*/ 85 h 157"/>
                <a:gd name="T22" fmla="*/ 70 w 220"/>
                <a:gd name="T23" fmla="*/ 8 h 157"/>
                <a:gd name="T24" fmla="*/ 107 w 220"/>
                <a:gd name="T25" fmla="*/ 28 h 157"/>
                <a:gd name="T26" fmla="*/ 110 w 220"/>
                <a:gd name="T27" fmla="*/ 31 h 157"/>
                <a:gd name="T28" fmla="*/ 113 w 220"/>
                <a:gd name="T29" fmla="*/ 28 h 157"/>
                <a:gd name="T30" fmla="*/ 150 w 220"/>
                <a:gd name="T31" fmla="*/ 8 h 157"/>
                <a:gd name="T32" fmla="*/ 165 w 220"/>
                <a:gd name="T33" fmla="*/ 77 h 157"/>
                <a:gd name="T34" fmla="*/ 110 w 220"/>
                <a:gd name="T35" fmla="*/ 88 h 157"/>
                <a:gd name="T36" fmla="*/ 55 w 220"/>
                <a:gd name="T37" fmla="*/ 77 h 157"/>
                <a:gd name="T38" fmla="*/ 70 w 220"/>
                <a:gd name="T39" fmla="*/ 8 h 157"/>
                <a:gd name="T40" fmla="*/ 55 w 220"/>
                <a:gd name="T41" fmla="*/ 86 h 157"/>
                <a:gd name="T42" fmla="*/ 110 w 220"/>
                <a:gd name="T43" fmla="*/ 96 h 157"/>
                <a:gd name="T44" fmla="*/ 166 w 220"/>
                <a:gd name="T45" fmla="*/ 86 h 157"/>
                <a:gd name="T46" fmla="*/ 166 w 220"/>
                <a:gd name="T47" fmla="*/ 110 h 157"/>
                <a:gd name="T48" fmla="*/ 110 w 220"/>
                <a:gd name="T49" fmla="*/ 121 h 157"/>
                <a:gd name="T50" fmla="*/ 54 w 220"/>
                <a:gd name="T51" fmla="*/ 110 h 157"/>
                <a:gd name="T52" fmla="*/ 55 w 220"/>
                <a:gd name="T53" fmla="*/ 86 h 157"/>
                <a:gd name="T54" fmla="*/ 110 w 220"/>
                <a:gd name="T55" fmla="*/ 149 h 157"/>
                <a:gd name="T56" fmla="*/ 10 w 220"/>
                <a:gd name="T57" fmla="*/ 93 h 157"/>
                <a:gd name="T58" fmla="*/ 33 w 220"/>
                <a:gd name="T59" fmla="*/ 97 h 157"/>
                <a:gd name="T60" fmla="*/ 46 w 220"/>
                <a:gd name="T61" fmla="*/ 99 h 157"/>
                <a:gd name="T62" fmla="*/ 46 w 220"/>
                <a:gd name="T63" fmla="*/ 113 h 157"/>
                <a:gd name="T64" fmla="*/ 46 w 220"/>
                <a:gd name="T65" fmla="*/ 116 h 157"/>
                <a:gd name="T66" fmla="*/ 49 w 220"/>
                <a:gd name="T67" fmla="*/ 117 h 157"/>
                <a:gd name="T68" fmla="*/ 110 w 220"/>
                <a:gd name="T69" fmla="*/ 129 h 157"/>
                <a:gd name="T70" fmla="*/ 172 w 220"/>
                <a:gd name="T71" fmla="*/ 117 h 157"/>
                <a:gd name="T72" fmla="*/ 174 w 220"/>
                <a:gd name="T73" fmla="*/ 116 h 157"/>
                <a:gd name="T74" fmla="*/ 174 w 220"/>
                <a:gd name="T75" fmla="*/ 113 h 157"/>
                <a:gd name="T76" fmla="*/ 174 w 220"/>
                <a:gd name="T77" fmla="*/ 99 h 157"/>
                <a:gd name="T78" fmla="*/ 188 w 220"/>
                <a:gd name="T79" fmla="*/ 97 h 157"/>
                <a:gd name="T80" fmla="*/ 210 w 220"/>
                <a:gd name="T81" fmla="*/ 93 h 157"/>
                <a:gd name="T82" fmla="*/ 110 w 220"/>
                <a:gd name="T83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0" h="157">
                  <a:moveTo>
                    <a:pt x="213" y="85"/>
                  </a:moveTo>
                  <a:cubicBezTo>
                    <a:pt x="205" y="85"/>
                    <a:pt x="191" y="88"/>
                    <a:pt x="174" y="91"/>
                  </a:cubicBezTo>
                  <a:cubicBezTo>
                    <a:pt x="172" y="53"/>
                    <a:pt x="167" y="0"/>
                    <a:pt x="150" y="0"/>
                  </a:cubicBezTo>
                  <a:cubicBezTo>
                    <a:pt x="134" y="0"/>
                    <a:pt x="117" y="13"/>
                    <a:pt x="110" y="20"/>
                  </a:cubicBezTo>
                  <a:cubicBezTo>
                    <a:pt x="104" y="13"/>
                    <a:pt x="87" y="0"/>
                    <a:pt x="70" y="0"/>
                  </a:cubicBezTo>
                  <a:cubicBezTo>
                    <a:pt x="53" y="0"/>
                    <a:pt x="48" y="53"/>
                    <a:pt x="47" y="91"/>
                  </a:cubicBezTo>
                  <a:cubicBezTo>
                    <a:pt x="29" y="88"/>
                    <a:pt x="16" y="85"/>
                    <a:pt x="8" y="85"/>
                  </a:cubicBezTo>
                  <a:cubicBezTo>
                    <a:pt x="3" y="85"/>
                    <a:pt x="0" y="86"/>
                    <a:pt x="0" y="89"/>
                  </a:cubicBezTo>
                  <a:cubicBezTo>
                    <a:pt x="0" y="102"/>
                    <a:pt x="49" y="157"/>
                    <a:pt x="110" y="157"/>
                  </a:cubicBezTo>
                  <a:cubicBezTo>
                    <a:pt x="171" y="157"/>
                    <a:pt x="220" y="102"/>
                    <a:pt x="220" y="89"/>
                  </a:cubicBezTo>
                  <a:cubicBezTo>
                    <a:pt x="220" y="86"/>
                    <a:pt x="218" y="85"/>
                    <a:pt x="213" y="85"/>
                  </a:cubicBezTo>
                  <a:close/>
                  <a:moveTo>
                    <a:pt x="70" y="8"/>
                  </a:moveTo>
                  <a:cubicBezTo>
                    <a:pt x="88" y="8"/>
                    <a:pt x="107" y="28"/>
                    <a:pt x="107" y="28"/>
                  </a:cubicBezTo>
                  <a:cubicBezTo>
                    <a:pt x="110" y="31"/>
                    <a:pt x="110" y="31"/>
                    <a:pt x="110" y="31"/>
                  </a:cubicBezTo>
                  <a:cubicBezTo>
                    <a:pt x="113" y="28"/>
                    <a:pt x="113" y="28"/>
                    <a:pt x="113" y="28"/>
                  </a:cubicBezTo>
                  <a:cubicBezTo>
                    <a:pt x="113" y="28"/>
                    <a:pt x="133" y="8"/>
                    <a:pt x="150" y="8"/>
                  </a:cubicBezTo>
                  <a:cubicBezTo>
                    <a:pt x="155" y="8"/>
                    <a:pt x="162" y="32"/>
                    <a:pt x="165" y="77"/>
                  </a:cubicBezTo>
                  <a:cubicBezTo>
                    <a:pt x="162" y="79"/>
                    <a:pt x="141" y="88"/>
                    <a:pt x="110" y="88"/>
                  </a:cubicBezTo>
                  <a:cubicBezTo>
                    <a:pt x="79" y="88"/>
                    <a:pt x="58" y="79"/>
                    <a:pt x="55" y="77"/>
                  </a:cubicBezTo>
                  <a:cubicBezTo>
                    <a:pt x="58" y="35"/>
                    <a:pt x="64" y="8"/>
                    <a:pt x="70" y="8"/>
                  </a:cubicBezTo>
                  <a:close/>
                  <a:moveTo>
                    <a:pt x="55" y="86"/>
                  </a:moveTo>
                  <a:cubicBezTo>
                    <a:pt x="62" y="89"/>
                    <a:pt x="82" y="96"/>
                    <a:pt x="110" y="96"/>
                  </a:cubicBezTo>
                  <a:cubicBezTo>
                    <a:pt x="138" y="96"/>
                    <a:pt x="158" y="89"/>
                    <a:pt x="166" y="86"/>
                  </a:cubicBezTo>
                  <a:cubicBezTo>
                    <a:pt x="166" y="94"/>
                    <a:pt x="166" y="102"/>
                    <a:pt x="166" y="110"/>
                  </a:cubicBezTo>
                  <a:cubicBezTo>
                    <a:pt x="159" y="113"/>
                    <a:pt x="137" y="121"/>
                    <a:pt x="110" y="121"/>
                  </a:cubicBezTo>
                  <a:cubicBezTo>
                    <a:pt x="83" y="121"/>
                    <a:pt x="61" y="113"/>
                    <a:pt x="54" y="110"/>
                  </a:cubicBezTo>
                  <a:cubicBezTo>
                    <a:pt x="54" y="102"/>
                    <a:pt x="55" y="94"/>
                    <a:pt x="55" y="86"/>
                  </a:cubicBezTo>
                  <a:close/>
                  <a:moveTo>
                    <a:pt x="110" y="149"/>
                  </a:moveTo>
                  <a:cubicBezTo>
                    <a:pt x="60" y="149"/>
                    <a:pt x="19" y="108"/>
                    <a:pt x="10" y="93"/>
                  </a:cubicBezTo>
                  <a:cubicBezTo>
                    <a:pt x="15" y="93"/>
                    <a:pt x="23" y="95"/>
                    <a:pt x="33" y="97"/>
                  </a:cubicBezTo>
                  <a:cubicBezTo>
                    <a:pt x="37" y="97"/>
                    <a:pt x="42" y="98"/>
                    <a:pt x="46" y="99"/>
                  </a:cubicBezTo>
                  <a:cubicBezTo>
                    <a:pt x="46" y="104"/>
                    <a:pt x="46" y="109"/>
                    <a:pt x="46" y="113"/>
                  </a:cubicBezTo>
                  <a:cubicBezTo>
                    <a:pt x="46" y="116"/>
                    <a:pt x="46" y="116"/>
                    <a:pt x="46" y="116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50" y="117"/>
                    <a:pt x="76" y="129"/>
                    <a:pt x="110" y="129"/>
                  </a:cubicBezTo>
                  <a:cubicBezTo>
                    <a:pt x="144" y="129"/>
                    <a:pt x="171" y="117"/>
                    <a:pt x="172" y="117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4" y="109"/>
                    <a:pt x="174" y="104"/>
                    <a:pt x="174" y="99"/>
                  </a:cubicBezTo>
                  <a:cubicBezTo>
                    <a:pt x="179" y="98"/>
                    <a:pt x="183" y="97"/>
                    <a:pt x="188" y="97"/>
                  </a:cubicBezTo>
                  <a:cubicBezTo>
                    <a:pt x="197" y="95"/>
                    <a:pt x="205" y="93"/>
                    <a:pt x="210" y="93"/>
                  </a:cubicBezTo>
                  <a:cubicBezTo>
                    <a:pt x="202" y="108"/>
                    <a:pt x="160" y="149"/>
                    <a:pt x="110" y="14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7181" y="2627"/>
              <a:ext cx="137" cy="55"/>
            </a:xfrm>
            <a:custGeom>
              <a:avLst/>
              <a:gdLst>
                <a:gd name="T0" fmla="*/ 58 w 58"/>
                <a:gd name="T1" fmla="*/ 5 h 23"/>
                <a:gd name="T2" fmla="*/ 51 w 58"/>
                <a:gd name="T3" fmla="*/ 0 h 23"/>
                <a:gd name="T4" fmla="*/ 30 w 58"/>
                <a:gd name="T5" fmla="*/ 15 h 23"/>
                <a:gd name="T6" fmla="*/ 6 w 58"/>
                <a:gd name="T7" fmla="*/ 0 h 23"/>
                <a:gd name="T8" fmla="*/ 0 w 58"/>
                <a:gd name="T9" fmla="*/ 5 h 23"/>
                <a:gd name="T10" fmla="*/ 30 w 58"/>
                <a:gd name="T11" fmla="*/ 23 h 23"/>
                <a:gd name="T12" fmla="*/ 58 w 58"/>
                <a:gd name="T13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23">
                  <a:moveTo>
                    <a:pt x="58" y="5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8" y="4"/>
                    <a:pt x="39" y="15"/>
                    <a:pt x="30" y="15"/>
                  </a:cubicBezTo>
                  <a:cubicBezTo>
                    <a:pt x="21" y="15"/>
                    <a:pt x="10" y="4"/>
                    <a:pt x="6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5" y="23"/>
                    <a:pt x="30" y="23"/>
                  </a:cubicBezTo>
                  <a:cubicBezTo>
                    <a:pt x="45" y="23"/>
                    <a:pt x="57" y="6"/>
                    <a:pt x="58" y="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171" y="3607"/>
              <a:ext cx="532" cy="509"/>
            </a:xfrm>
            <a:custGeom>
              <a:avLst/>
              <a:gdLst>
                <a:gd name="T0" fmla="*/ 180 w 225"/>
                <a:gd name="T1" fmla="*/ 132 h 215"/>
                <a:gd name="T2" fmla="*/ 178 w 225"/>
                <a:gd name="T3" fmla="*/ 132 h 215"/>
                <a:gd name="T4" fmla="*/ 200 w 225"/>
                <a:gd name="T5" fmla="*/ 15 h 215"/>
                <a:gd name="T6" fmla="*/ 161 w 225"/>
                <a:gd name="T7" fmla="*/ 0 h 215"/>
                <a:gd name="T8" fmla="*/ 79 w 225"/>
                <a:gd name="T9" fmla="*/ 39 h 215"/>
                <a:gd name="T10" fmla="*/ 35 w 225"/>
                <a:gd name="T11" fmla="*/ 104 h 215"/>
                <a:gd name="T12" fmla="*/ 11 w 225"/>
                <a:gd name="T13" fmla="*/ 156 h 215"/>
                <a:gd name="T14" fmla="*/ 60 w 225"/>
                <a:gd name="T15" fmla="*/ 211 h 215"/>
                <a:gd name="T16" fmla="*/ 72 w 225"/>
                <a:gd name="T17" fmla="*/ 215 h 215"/>
                <a:gd name="T18" fmla="*/ 111 w 225"/>
                <a:gd name="T19" fmla="*/ 200 h 215"/>
                <a:gd name="T20" fmla="*/ 118 w 225"/>
                <a:gd name="T21" fmla="*/ 201 h 215"/>
                <a:gd name="T22" fmla="*/ 162 w 225"/>
                <a:gd name="T23" fmla="*/ 186 h 215"/>
                <a:gd name="T24" fmla="*/ 197 w 225"/>
                <a:gd name="T25" fmla="*/ 149 h 215"/>
                <a:gd name="T26" fmla="*/ 195 w 225"/>
                <a:gd name="T27" fmla="*/ 138 h 215"/>
                <a:gd name="T28" fmla="*/ 180 w 225"/>
                <a:gd name="T29" fmla="*/ 132 h 215"/>
                <a:gd name="T30" fmla="*/ 72 w 225"/>
                <a:gd name="T31" fmla="*/ 206 h 215"/>
                <a:gd name="T32" fmla="*/ 67 w 225"/>
                <a:gd name="T33" fmla="*/ 205 h 215"/>
                <a:gd name="T34" fmla="*/ 18 w 225"/>
                <a:gd name="T35" fmla="*/ 149 h 215"/>
                <a:gd name="T36" fmla="*/ 17 w 225"/>
                <a:gd name="T37" fmla="*/ 149 h 215"/>
                <a:gd name="T38" fmla="*/ 17 w 225"/>
                <a:gd name="T39" fmla="*/ 149 h 215"/>
                <a:gd name="T40" fmla="*/ 38 w 225"/>
                <a:gd name="T41" fmla="*/ 115 h 215"/>
                <a:gd name="T42" fmla="*/ 102 w 225"/>
                <a:gd name="T43" fmla="*/ 194 h 215"/>
                <a:gd name="T44" fmla="*/ 72 w 225"/>
                <a:gd name="T45" fmla="*/ 206 h 215"/>
                <a:gd name="T46" fmla="*/ 189 w 225"/>
                <a:gd name="T47" fmla="*/ 147 h 215"/>
                <a:gd name="T48" fmla="*/ 157 w 225"/>
                <a:gd name="T49" fmla="*/ 179 h 215"/>
                <a:gd name="T50" fmla="*/ 118 w 225"/>
                <a:gd name="T51" fmla="*/ 193 h 215"/>
                <a:gd name="T52" fmla="*/ 114 w 225"/>
                <a:gd name="T53" fmla="*/ 192 h 215"/>
                <a:gd name="T54" fmla="*/ 42 w 225"/>
                <a:gd name="T55" fmla="*/ 105 h 215"/>
                <a:gd name="T56" fmla="*/ 85 w 225"/>
                <a:gd name="T57" fmla="*/ 45 h 215"/>
                <a:gd name="T58" fmla="*/ 161 w 225"/>
                <a:gd name="T59" fmla="*/ 8 h 215"/>
                <a:gd name="T60" fmla="*/ 194 w 225"/>
                <a:gd name="T61" fmla="*/ 21 h 215"/>
                <a:gd name="T62" fmla="*/ 205 w 225"/>
                <a:gd name="T63" fmla="*/ 68 h 215"/>
                <a:gd name="T64" fmla="*/ 170 w 225"/>
                <a:gd name="T65" fmla="*/ 129 h 215"/>
                <a:gd name="T66" fmla="*/ 165 w 225"/>
                <a:gd name="T67" fmla="*/ 134 h 215"/>
                <a:gd name="T68" fmla="*/ 148 w 225"/>
                <a:gd name="T69" fmla="*/ 140 h 215"/>
                <a:gd name="T70" fmla="*/ 148 w 225"/>
                <a:gd name="T71" fmla="*/ 149 h 215"/>
                <a:gd name="T72" fmla="*/ 180 w 225"/>
                <a:gd name="T73" fmla="*/ 140 h 215"/>
                <a:gd name="T74" fmla="*/ 188 w 225"/>
                <a:gd name="T75" fmla="*/ 142 h 215"/>
                <a:gd name="T76" fmla="*/ 189 w 225"/>
                <a:gd name="T77" fmla="*/ 14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5" h="215">
                  <a:moveTo>
                    <a:pt x="180" y="132"/>
                  </a:moveTo>
                  <a:cubicBezTo>
                    <a:pt x="179" y="132"/>
                    <a:pt x="179" y="132"/>
                    <a:pt x="178" y="132"/>
                  </a:cubicBezTo>
                  <a:cubicBezTo>
                    <a:pt x="216" y="92"/>
                    <a:pt x="225" y="41"/>
                    <a:pt x="200" y="15"/>
                  </a:cubicBezTo>
                  <a:cubicBezTo>
                    <a:pt x="190" y="5"/>
                    <a:pt x="176" y="0"/>
                    <a:pt x="161" y="0"/>
                  </a:cubicBezTo>
                  <a:cubicBezTo>
                    <a:pt x="135" y="0"/>
                    <a:pt x="105" y="14"/>
                    <a:pt x="79" y="39"/>
                  </a:cubicBezTo>
                  <a:cubicBezTo>
                    <a:pt x="59" y="59"/>
                    <a:pt x="39" y="83"/>
                    <a:pt x="35" y="104"/>
                  </a:cubicBezTo>
                  <a:cubicBezTo>
                    <a:pt x="21" y="119"/>
                    <a:pt x="0" y="146"/>
                    <a:pt x="11" y="156"/>
                  </a:cubicBezTo>
                  <a:cubicBezTo>
                    <a:pt x="60" y="211"/>
                    <a:pt x="60" y="211"/>
                    <a:pt x="60" y="211"/>
                  </a:cubicBezTo>
                  <a:cubicBezTo>
                    <a:pt x="63" y="214"/>
                    <a:pt x="67" y="215"/>
                    <a:pt x="72" y="215"/>
                  </a:cubicBezTo>
                  <a:cubicBezTo>
                    <a:pt x="84" y="215"/>
                    <a:pt x="100" y="208"/>
                    <a:pt x="111" y="200"/>
                  </a:cubicBezTo>
                  <a:cubicBezTo>
                    <a:pt x="113" y="201"/>
                    <a:pt x="115" y="201"/>
                    <a:pt x="118" y="201"/>
                  </a:cubicBezTo>
                  <a:cubicBezTo>
                    <a:pt x="130" y="201"/>
                    <a:pt x="146" y="195"/>
                    <a:pt x="162" y="186"/>
                  </a:cubicBezTo>
                  <a:cubicBezTo>
                    <a:pt x="180" y="174"/>
                    <a:pt x="194" y="160"/>
                    <a:pt x="197" y="149"/>
                  </a:cubicBezTo>
                  <a:cubicBezTo>
                    <a:pt x="197" y="145"/>
                    <a:pt x="197" y="141"/>
                    <a:pt x="195" y="138"/>
                  </a:cubicBezTo>
                  <a:cubicBezTo>
                    <a:pt x="193" y="135"/>
                    <a:pt x="189" y="132"/>
                    <a:pt x="180" y="132"/>
                  </a:cubicBezTo>
                  <a:close/>
                  <a:moveTo>
                    <a:pt x="72" y="206"/>
                  </a:moveTo>
                  <a:cubicBezTo>
                    <a:pt x="69" y="206"/>
                    <a:pt x="67" y="205"/>
                    <a:pt x="67" y="205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45"/>
                    <a:pt x="24" y="130"/>
                    <a:pt x="38" y="115"/>
                  </a:cubicBezTo>
                  <a:cubicBezTo>
                    <a:pt x="102" y="194"/>
                    <a:pt x="102" y="194"/>
                    <a:pt x="102" y="194"/>
                  </a:cubicBezTo>
                  <a:cubicBezTo>
                    <a:pt x="93" y="200"/>
                    <a:pt x="81" y="206"/>
                    <a:pt x="72" y="206"/>
                  </a:cubicBezTo>
                  <a:close/>
                  <a:moveTo>
                    <a:pt x="189" y="147"/>
                  </a:moveTo>
                  <a:cubicBezTo>
                    <a:pt x="187" y="154"/>
                    <a:pt x="177" y="167"/>
                    <a:pt x="157" y="179"/>
                  </a:cubicBezTo>
                  <a:cubicBezTo>
                    <a:pt x="143" y="188"/>
                    <a:pt x="128" y="193"/>
                    <a:pt x="118" y="193"/>
                  </a:cubicBezTo>
                  <a:cubicBezTo>
                    <a:pt x="116" y="193"/>
                    <a:pt x="115" y="193"/>
                    <a:pt x="114" y="192"/>
                  </a:cubicBezTo>
                  <a:cubicBezTo>
                    <a:pt x="42" y="105"/>
                    <a:pt x="42" y="105"/>
                    <a:pt x="42" y="105"/>
                  </a:cubicBezTo>
                  <a:cubicBezTo>
                    <a:pt x="47" y="84"/>
                    <a:pt x="67" y="63"/>
                    <a:pt x="85" y="45"/>
                  </a:cubicBezTo>
                  <a:cubicBezTo>
                    <a:pt x="108" y="22"/>
                    <a:pt x="136" y="8"/>
                    <a:pt x="161" y="8"/>
                  </a:cubicBezTo>
                  <a:cubicBezTo>
                    <a:pt x="175" y="8"/>
                    <a:pt x="186" y="13"/>
                    <a:pt x="194" y="21"/>
                  </a:cubicBezTo>
                  <a:cubicBezTo>
                    <a:pt x="205" y="31"/>
                    <a:pt x="209" y="48"/>
                    <a:pt x="205" y="68"/>
                  </a:cubicBezTo>
                  <a:cubicBezTo>
                    <a:pt x="200" y="90"/>
                    <a:pt x="188" y="111"/>
                    <a:pt x="170" y="129"/>
                  </a:cubicBezTo>
                  <a:cubicBezTo>
                    <a:pt x="168" y="131"/>
                    <a:pt x="166" y="133"/>
                    <a:pt x="165" y="134"/>
                  </a:cubicBezTo>
                  <a:cubicBezTo>
                    <a:pt x="159" y="136"/>
                    <a:pt x="154" y="138"/>
                    <a:pt x="148" y="140"/>
                  </a:cubicBezTo>
                  <a:cubicBezTo>
                    <a:pt x="148" y="143"/>
                    <a:pt x="148" y="146"/>
                    <a:pt x="148" y="149"/>
                  </a:cubicBezTo>
                  <a:cubicBezTo>
                    <a:pt x="160" y="143"/>
                    <a:pt x="171" y="140"/>
                    <a:pt x="180" y="140"/>
                  </a:cubicBezTo>
                  <a:cubicBezTo>
                    <a:pt x="184" y="140"/>
                    <a:pt x="187" y="141"/>
                    <a:pt x="188" y="142"/>
                  </a:cubicBezTo>
                  <a:cubicBezTo>
                    <a:pt x="189" y="144"/>
                    <a:pt x="189" y="145"/>
                    <a:pt x="189" y="14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 noEditPoints="1"/>
            </p:cNvSpPr>
            <p:nvPr/>
          </p:nvSpPr>
          <p:spPr bwMode="auto">
            <a:xfrm>
              <a:off x="1306" y="3605"/>
              <a:ext cx="520" cy="516"/>
            </a:xfrm>
            <a:custGeom>
              <a:avLst/>
              <a:gdLst>
                <a:gd name="T0" fmla="*/ 171 w 220"/>
                <a:gd name="T1" fmla="*/ 0 h 218"/>
                <a:gd name="T2" fmla="*/ 111 w 220"/>
                <a:gd name="T3" fmla="*/ 10 h 218"/>
                <a:gd name="T4" fmla="*/ 50 w 220"/>
                <a:gd name="T5" fmla="*/ 0 h 218"/>
                <a:gd name="T6" fmla="*/ 0 w 220"/>
                <a:gd name="T7" fmla="*/ 156 h 218"/>
                <a:gd name="T8" fmla="*/ 110 w 220"/>
                <a:gd name="T9" fmla="*/ 218 h 218"/>
                <a:gd name="T10" fmla="*/ 220 w 220"/>
                <a:gd name="T11" fmla="*/ 156 h 218"/>
                <a:gd name="T12" fmla="*/ 171 w 220"/>
                <a:gd name="T13" fmla="*/ 0 h 218"/>
                <a:gd name="T14" fmla="*/ 55 w 220"/>
                <a:gd name="T15" fmla="*/ 10 h 218"/>
                <a:gd name="T16" fmla="*/ 111 w 220"/>
                <a:gd name="T17" fmla="*/ 18 h 218"/>
                <a:gd name="T18" fmla="*/ 166 w 220"/>
                <a:gd name="T19" fmla="*/ 10 h 218"/>
                <a:gd name="T20" fmla="*/ 170 w 220"/>
                <a:gd name="T21" fmla="*/ 24 h 218"/>
                <a:gd name="T22" fmla="*/ 110 w 220"/>
                <a:gd name="T23" fmla="*/ 38 h 218"/>
                <a:gd name="T24" fmla="*/ 51 w 220"/>
                <a:gd name="T25" fmla="*/ 24 h 218"/>
                <a:gd name="T26" fmla="*/ 55 w 220"/>
                <a:gd name="T27" fmla="*/ 10 h 218"/>
                <a:gd name="T28" fmla="*/ 184 w 220"/>
                <a:gd name="T29" fmla="*/ 181 h 218"/>
                <a:gd name="T30" fmla="*/ 110 w 220"/>
                <a:gd name="T31" fmla="*/ 210 h 218"/>
                <a:gd name="T32" fmla="*/ 36 w 220"/>
                <a:gd name="T33" fmla="*/ 181 h 218"/>
                <a:gd name="T34" fmla="*/ 9 w 220"/>
                <a:gd name="T35" fmla="*/ 154 h 218"/>
                <a:gd name="T36" fmla="*/ 48 w 220"/>
                <a:gd name="T37" fmla="*/ 32 h 218"/>
                <a:gd name="T38" fmla="*/ 110 w 220"/>
                <a:gd name="T39" fmla="*/ 46 h 218"/>
                <a:gd name="T40" fmla="*/ 172 w 220"/>
                <a:gd name="T41" fmla="*/ 32 h 218"/>
                <a:gd name="T42" fmla="*/ 211 w 220"/>
                <a:gd name="T43" fmla="*/ 154 h 218"/>
                <a:gd name="T44" fmla="*/ 184 w 220"/>
                <a:gd name="T45" fmla="*/ 181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0" h="218">
                  <a:moveTo>
                    <a:pt x="171" y="0"/>
                  </a:moveTo>
                  <a:cubicBezTo>
                    <a:pt x="171" y="0"/>
                    <a:pt x="147" y="10"/>
                    <a:pt x="111" y="10"/>
                  </a:cubicBezTo>
                  <a:cubicBezTo>
                    <a:pt x="74" y="10"/>
                    <a:pt x="50" y="0"/>
                    <a:pt x="50" y="0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56"/>
                    <a:pt x="46" y="218"/>
                    <a:pt x="110" y="218"/>
                  </a:cubicBezTo>
                  <a:cubicBezTo>
                    <a:pt x="174" y="218"/>
                    <a:pt x="220" y="156"/>
                    <a:pt x="220" y="156"/>
                  </a:cubicBezTo>
                  <a:lnTo>
                    <a:pt x="171" y="0"/>
                  </a:lnTo>
                  <a:close/>
                  <a:moveTo>
                    <a:pt x="55" y="10"/>
                  </a:moveTo>
                  <a:cubicBezTo>
                    <a:pt x="66" y="13"/>
                    <a:pt x="85" y="18"/>
                    <a:pt x="111" y="18"/>
                  </a:cubicBezTo>
                  <a:cubicBezTo>
                    <a:pt x="136" y="18"/>
                    <a:pt x="155" y="13"/>
                    <a:pt x="166" y="10"/>
                  </a:cubicBezTo>
                  <a:cubicBezTo>
                    <a:pt x="170" y="24"/>
                    <a:pt x="170" y="24"/>
                    <a:pt x="170" y="24"/>
                  </a:cubicBezTo>
                  <a:cubicBezTo>
                    <a:pt x="161" y="28"/>
                    <a:pt x="135" y="38"/>
                    <a:pt x="110" y="38"/>
                  </a:cubicBezTo>
                  <a:cubicBezTo>
                    <a:pt x="86" y="38"/>
                    <a:pt x="60" y="28"/>
                    <a:pt x="51" y="24"/>
                  </a:cubicBezTo>
                  <a:lnTo>
                    <a:pt x="55" y="10"/>
                  </a:lnTo>
                  <a:close/>
                  <a:moveTo>
                    <a:pt x="184" y="181"/>
                  </a:moveTo>
                  <a:cubicBezTo>
                    <a:pt x="167" y="194"/>
                    <a:pt x="141" y="210"/>
                    <a:pt x="110" y="210"/>
                  </a:cubicBezTo>
                  <a:cubicBezTo>
                    <a:pt x="80" y="210"/>
                    <a:pt x="53" y="194"/>
                    <a:pt x="36" y="181"/>
                  </a:cubicBezTo>
                  <a:cubicBezTo>
                    <a:pt x="23" y="170"/>
                    <a:pt x="13" y="159"/>
                    <a:pt x="9" y="154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8" y="36"/>
                    <a:pt x="85" y="46"/>
                    <a:pt x="110" y="46"/>
                  </a:cubicBezTo>
                  <a:cubicBezTo>
                    <a:pt x="136" y="46"/>
                    <a:pt x="162" y="36"/>
                    <a:pt x="172" y="32"/>
                  </a:cubicBezTo>
                  <a:cubicBezTo>
                    <a:pt x="211" y="154"/>
                    <a:pt x="211" y="154"/>
                    <a:pt x="211" y="154"/>
                  </a:cubicBezTo>
                  <a:cubicBezTo>
                    <a:pt x="207" y="159"/>
                    <a:pt x="197" y="170"/>
                    <a:pt x="184" y="18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Rectangle 52"/>
            <p:cNvSpPr>
              <a:spLocks noChangeArrowheads="1"/>
            </p:cNvSpPr>
            <p:nvPr/>
          </p:nvSpPr>
          <p:spPr bwMode="auto">
            <a:xfrm>
              <a:off x="1556" y="3751"/>
              <a:ext cx="19" cy="313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1608" y="3749"/>
              <a:ext cx="69" cy="284"/>
            </a:xfrm>
            <a:custGeom>
              <a:avLst/>
              <a:gdLst>
                <a:gd name="T0" fmla="*/ 0 w 69"/>
                <a:gd name="T1" fmla="*/ 5 h 284"/>
                <a:gd name="T2" fmla="*/ 50 w 69"/>
                <a:gd name="T3" fmla="*/ 284 h 284"/>
                <a:gd name="T4" fmla="*/ 69 w 69"/>
                <a:gd name="T5" fmla="*/ 279 h 284"/>
                <a:gd name="T6" fmla="*/ 19 w 69"/>
                <a:gd name="T7" fmla="*/ 0 h 284"/>
                <a:gd name="T8" fmla="*/ 0 w 69"/>
                <a:gd name="T9" fmla="*/ 5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84">
                  <a:moveTo>
                    <a:pt x="0" y="5"/>
                  </a:moveTo>
                  <a:lnTo>
                    <a:pt x="50" y="284"/>
                  </a:lnTo>
                  <a:lnTo>
                    <a:pt x="69" y="279"/>
                  </a:lnTo>
                  <a:lnTo>
                    <a:pt x="19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1665" y="3740"/>
              <a:ext cx="87" cy="227"/>
            </a:xfrm>
            <a:custGeom>
              <a:avLst/>
              <a:gdLst>
                <a:gd name="T0" fmla="*/ 0 w 87"/>
                <a:gd name="T1" fmla="*/ 4 h 227"/>
                <a:gd name="T2" fmla="*/ 68 w 87"/>
                <a:gd name="T3" fmla="*/ 227 h 227"/>
                <a:gd name="T4" fmla="*/ 87 w 87"/>
                <a:gd name="T5" fmla="*/ 220 h 227"/>
                <a:gd name="T6" fmla="*/ 19 w 87"/>
                <a:gd name="T7" fmla="*/ 0 h 227"/>
                <a:gd name="T8" fmla="*/ 0 w 87"/>
                <a:gd name="T9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27">
                  <a:moveTo>
                    <a:pt x="0" y="4"/>
                  </a:moveTo>
                  <a:lnTo>
                    <a:pt x="68" y="227"/>
                  </a:lnTo>
                  <a:lnTo>
                    <a:pt x="87" y="220"/>
                  </a:lnTo>
                  <a:lnTo>
                    <a:pt x="19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1450" y="3749"/>
              <a:ext cx="66" cy="284"/>
            </a:xfrm>
            <a:custGeom>
              <a:avLst/>
              <a:gdLst>
                <a:gd name="T0" fmla="*/ 0 w 66"/>
                <a:gd name="T1" fmla="*/ 279 h 284"/>
                <a:gd name="T2" fmla="*/ 16 w 66"/>
                <a:gd name="T3" fmla="*/ 284 h 284"/>
                <a:gd name="T4" fmla="*/ 66 w 66"/>
                <a:gd name="T5" fmla="*/ 5 h 284"/>
                <a:gd name="T6" fmla="*/ 47 w 66"/>
                <a:gd name="T7" fmla="*/ 0 h 284"/>
                <a:gd name="T8" fmla="*/ 0 w 66"/>
                <a:gd name="T9" fmla="*/ 27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284">
                  <a:moveTo>
                    <a:pt x="0" y="279"/>
                  </a:moveTo>
                  <a:lnTo>
                    <a:pt x="16" y="284"/>
                  </a:lnTo>
                  <a:lnTo>
                    <a:pt x="66" y="5"/>
                  </a:lnTo>
                  <a:lnTo>
                    <a:pt x="47" y="0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1372" y="3740"/>
              <a:ext cx="87" cy="227"/>
            </a:xfrm>
            <a:custGeom>
              <a:avLst/>
              <a:gdLst>
                <a:gd name="T0" fmla="*/ 71 w 87"/>
                <a:gd name="T1" fmla="*/ 0 h 227"/>
                <a:gd name="T2" fmla="*/ 0 w 87"/>
                <a:gd name="T3" fmla="*/ 220 h 227"/>
                <a:gd name="T4" fmla="*/ 19 w 87"/>
                <a:gd name="T5" fmla="*/ 227 h 227"/>
                <a:gd name="T6" fmla="*/ 87 w 87"/>
                <a:gd name="T7" fmla="*/ 4 h 227"/>
                <a:gd name="T8" fmla="*/ 71 w 87"/>
                <a:gd name="T9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27">
                  <a:moveTo>
                    <a:pt x="71" y="0"/>
                  </a:moveTo>
                  <a:lnTo>
                    <a:pt x="0" y="220"/>
                  </a:lnTo>
                  <a:lnTo>
                    <a:pt x="19" y="227"/>
                  </a:lnTo>
                  <a:lnTo>
                    <a:pt x="87" y="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2438" y="3624"/>
              <a:ext cx="515" cy="478"/>
            </a:xfrm>
            <a:custGeom>
              <a:avLst/>
              <a:gdLst>
                <a:gd name="T0" fmla="*/ 515 w 515"/>
                <a:gd name="T1" fmla="*/ 390 h 478"/>
                <a:gd name="T2" fmla="*/ 411 w 515"/>
                <a:gd name="T3" fmla="*/ 47 h 478"/>
                <a:gd name="T4" fmla="*/ 303 w 515"/>
                <a:gd name="T5" fmla="*/ 0 h 478"/>
                <a:gd name="T6" fmla="*/ 258 w 515"/>
                <a:gd name="T7" fmla="*/ 208 h 478"/>
                <a:gd name="T8" fmla="*/ 213 w 515"/>
                <a:gd name="T9" fmla="*/ 0 h 478"/>
                <a:gd name="T10" fmla="*/ 104 w 515"/>
                <a:gd name="T11" fmla="*/ 47 h 478"/>
                <a:gd name="T12" fmla="*/ 0 w 515"/>
                <a:gd name="T13" fmla="*/ 390 h 478"/>
                <a:gd name="T14" fmla="*/ 87 w 515"/>
                <a:gd name="T15" fmla="*/ 416 h 478"/>
                <a:gd name="T16" fmla="*/ 130 w 515"/>
                <a:gd name="T17" fmla="*/ 272 h 478"/>
                <a:gd name="T18" fmla="*/ 121 w 515"/>
                <a:gd name="T19" fmla="*/ 478 h 478"/>
                <a:gd name="T20" fmla="*/ 390 w 515"/>
                <a:gd name="T21" fmla="*/ 478 h 478"/>
                <a:gd name="T22" fmla="*/ 381 w 515"/>
                <a:gd name="T23" fmla="*/ 272 h 478"/>
                <a:gd name="T24" fmla="*/ 426 w 515"/>
                <a:gd name="T25" fmla="*/ 421 h 478"/>
                <a:gd name="T26" fmla="*/ 515 w 515"/>
                <a:gd name="T27" fmla="*/ 390 h 478"/>
                <a:gd name="T28" fmla="*/ 355 w 515"/>
                <a:gd name="T29" fmla="*/ 120 h 478"/>
                <a:gd name="T30" fmla="*/ 362 w 515"/>
                <a:gd name="T31" fmla="*/ 272 h 478"/>
                <a:gd name="T32" fmla="*/ 369 w 515"/>
                <a:gd name="T33" fmla="*/ 459 h 478"/>
                <a:gd name="T34" fmla="*/ 142 w 515"/>
                <a:gd name="T35" fmla="*/ 459 h 478"/>
                <a:gd name="T36" fmla="*/ 149 w 515"/>
                <a:gd name="T37" fmla="*/ 272 h 478"/>
                <a:gd name="T38" fmla="*/ 156 w 515"/>
                <a:gd name="T39" fmla="*/ 120 h 478"/>
                <a:gd name="T40" fmla="*/ 113 w 515"/>
                <a:gd name="T41" fmla="*/ 267 h 478"/>
                <a:gd name="T42" fmla="*/ 73 w 515"/>
                <a:gd name="T43" fmla="*/ 392 h 478"/>
                <a:gd name="T44" fmla="*/ 24 w 515"/>
                <a:gd name="T45" fmla="*/ 376 h 478"/>
                <a:gd name="T46" fmla="*/ 118 w 515"/>
                <a:gd name="T47" fmla="*/ 61 h 478"/>
                <a:gd name="T48" fmla="*/ 199 w 515"/>
                <a:gd name="T49" fmla="*/ 26 h 478"/>
                <a:gd name="T50" fmla="*/ 239 w 515"/>
                <a:gd name="T51" fmla="*/ 213 h 478"/>
                <a:gd name="T52" fmla="*/ 258 w 515"/>
                <a:gd name="T53" fmla="*/ 298 h 478"/>
                <a:gd name="T54" fmla="*/ 277 w 515"/>
                <a:gd name="T55" fmla="*/ 213 h 478"/>
                <a:gd name="T56" fmla="*/ 317 w 515"/>
                <a:gd name="T57" fmla="*/ 26 h 478"/>
                <a:gd name="T58" fmla="*/ 395 w 515"/>
                <a:gd name="T59" fmla="*/ 61 h 478"/>
                <a:gd name="T60" fmla="*/ 492 w 515"/>
                <a:gd name="T61" fmla="*/ 378 h 478"/>
                <a:gd name="T62" fmla="*/ 437 w 515"/>
                <a:gd name="T63" fmla="*/ 395 h 478"/>
                <a:gd name="T64" fmla="*/ 397 w 515"/>
                <a:gd name="T65" fmla="*/ 267 h 478"/>
                <a:gd name="T66" fmla="*/ 355 w 515"/>
                <a:gd name="T67" fmla="*/ 12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5" h="478">
                  <a:moveTo>
                    <a:pt x="515" y="390"/>
                  </a:moveTo>
                  <a:lnTo>
                    <a:pt x="411" y="47"/>
                  </a:lnTo>
                  <a:lnTo>
                    <a:pt x="303" y="0"/>
                  </a:lnTo>
                  <a:lnTo>
                    <a:pt x="258" y="208"/>
                  </a:lnTo>
                  <a:lnTo>
                    <a:pt x="213" y="0"/>
                  </a:lnTo>
                  <a:lnTo>
                    <a:pt x="104" y="47"/>
                  </a:lnTo>
                  <a:lnTo>
                    <a:pt x="0" y="390"/>
                  </a:lnTo>
                  <a:lnTo>
                    <a:pt x="87" y="416"/>
                  </a:lnTo>
                  <a:lnTo>
                    <a:pt x="130" y="272"/>
                  </a:lnTo>
                  <a:lnTo>
                    <a:pt x="121" y="478"/>
                  </a:lnTo>
                  <a:lnTo>
                    <a:pt x="390" y="478"/>
                  </a:lnTo>
                  <a:lnTo>
                    <a:pt x="381" y="272"/>
                  </a:lnTo>
                  <a:lnTo>
                    <a:pt x="426" y="421"/>
                  </a:lnTo>
                  <a:lnTo>
                    <a:pt x="515" y="390"/>
                  </a:lnTo>
                  <a:close/>
                  <a:moveTo>
                    <a:pt x="355" y="120"/>
                  </a:moveTo>
                  <a:lnTo>
                    <a:pt x="362" y="272"/>
                  </a:lnTo>
                  <a:lnTo>
                    <a:pt x="369" y="459"/>
                  </a:lnTo>
                  <a:lnTo>
                    <a:pt x="142" y="459"/>
                  </a:lnTo>
                  <a:lnTo>
                    <a:pt x="149" y="272"/>
                  </a:lnTo>
                  <a:lnTo>
                    <a:pt x="156" y="120"/>
                  </a:lnTo>
                  <a:lnTo>
                    <a:pt x="113" y="267"/>
                  </a:lnTo>
                  <a:lnTo>
                    <a:pt x="73" y="392"/>
                  </a:lnTo>
                  <a:lnTo>
                    <a:pt x="24" y="376"/>
                  </a:lnTo>
                  <a:lnTo>
                    <a:pt x="118" y="61"/>
                  </a:lnTo>
                  <a:lnTo>
                    <a:pt x="199" y="26"/>
                  </a:lnTo>
                  <a:lnTo>
                    <a:pt x="239" y="213"/>
                  </a:lnTo>
                  <a:lnTo>
                    <a:pt x="258" y="298"/>
                  </a:lnTo>
                  <a:lnTo>
                    <a:pt x="277" y="213"/>
                  </a:lnTo>
                  <a:lnTo>
                    <a:pt x="317" y="26"/>
                  </a:lnTo>
                  <a:lnTo>
                    <a:pt x="395" y="61"/>
                  </a:lnTo>
                  <a:lnTo>
                    <a:pt x="492" y="378"/>
                  </a:lnTo>
                  <a:lnTo>
                    <a:pt x="437" y="395"/>
                  </a:lnTo>
                  <a:lnTo>
                    <a:pt x="397" y="267"/>
                  </a:lnTo>
                  <a:lnTo>
                    <a:pt x="355" y="12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Oval 58"/>
            <p:cNvSpPr>
              <a:spLocks noChangeArrowheads="1"/>
            </p:cNvSpPr>
            <p:nvPr/>
          </p:nvSpPr>
          <p:spPr bwMode="auto">
            <a:xfrm>
              <a:off x="2686" y="3950"/>
              <a:ext cx="19" cy="19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Oval 59"/>
            <p:cNvSpPr>
              <a:spLocks noChangeArrowheads="1"/>
            </p:cNvSpPr>
            <p:nvPr/>
          </p:nvSpPr>
          <p:spPr bwMode="auto">
            <a:xfrm>
              <a:off x="2686" y="3995"/>
              <a:ext cx="19" cy="19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Oval 60"/>
            <p:cNvSpPr>
              <a:spLocks noChangeArrowheads="1"/>
            </p:cNvSpPr>
            <p:nvPr/>
          </p:nvSpPr>
          <p:spPr bwMode="auto">
            <a:xfrm>
              <a:off x="2686" y="4038"/>
              <a:ext cx="19" cy="19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26214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228600" y="1057510"/>
            <a:ext cx="5686425" cy="4816006"/>
            <a:chOff x="176" y="-942"/>
            <a:chExt cx="7330" cy="6208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176" y="-942"/>
              <a:ext cx="520" cy="521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1"/>
                    <a:pt x="49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6" y="8"/>
                    <a:pt x="212" y="54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Oval 6"/>
            <p:cNvSpPr>
              <a:spLocks noChangeArrowheads="1"/>
            </p:cNvSpPr>
            <p:nvPr/>
          </p:nvSpPr>
          <p:spPr bwMode="auto">
            <a:xfrm>
              <a:off x="334" y="-762"/>
              <a:ext cx="57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Oval 7"/>
            <p:cNvSpPr>
              <a:spLocks noChangeArrowheads="1"/>
            </p:cNvSpPr>
            <p:nvPr/>
          </p:nvSpPr>
          <p:spPr bwMode="auto">
            <a:xfrm>
              <a:off x="486" y="-762"/>
              <a:ext cx="56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278" y="-641"/>
              <a:ext cx="321" cy="125"/>
            </a:xfrm>
            <a:custGeom>
              <a:avLst/>
              <a:gdLst>
                <a:gd name="T0" fmla="*/ 68 w 136"/>
                <a:gd name="T1" fmla="*/ 45 h 53"/>
                <a:gd name="T2" fmla="*/ 7 w 136"/>
                <a:gd name="T3" fmla="*/ 0 h 53"/>
                <a:gd name="T4" fmla="*/ 0 w 136"/>
                <a:gd name="T5" fmla="*/ 2 h 53"/>
                <a:gd name="T6" fmla="*/ 68 w 136"/>
                <a:gd name="T7" fmla="*/ 53 h 53"/>
                <a:gd name="T8" fmla="*/ 136 w 136"/>
                <a:gd name="T9" fmla="*/ 2 h 53"/>
                <a:gd name="T10" fmla="*/ 128 w 136"/>
                <a:gd name="T11" fmla="*/ 0 h 53"/>
                <a:gd name="T12" fmla="*/ 68 w 136"/>
                <a:gd name="T13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53">
                  <a:moveTo>
                    <a:pt x="68" y="45"/>
                  </a:moveTo>
                  <a:cubicBezTo>
                    <a:pt x="20" y="45"/>
                    <a:pt x="8" y="2"/>
                    <a:pt x="7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4" y="53"/>
                    <a:pt x="68" y="53"/>
                  </a:cubicBezTo>
                  <a:cubicBezTo>
                    <a:pt x="122" y="53"/>
                    <a:pt x="136" y="2"/>
                    <a:pt x="136" y="2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2"/>
                    <a:pt x="116" y="45"/>
                    <a:pt x="68" y="4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1309" y="-942"/>
              <a:ext cx="520" cy="521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1"/>
                    <a:pt x="49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6" y="8"/>
                    <a:pt x="212" y="54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Oval 10"/>
            <p:cNvSpPr>
              <a:spLocks noChangeArrowheads="1"/>
            </p:cNvSpPr>
            <p:nvPr/>
          </p:nvSpPr>
          <p:spPr bwMode="auto">
            <a:xfrm>
              <a:off x="1467" y="-762"/>
              <a:ext cx="57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Oval 11"/>
            <p:cNvSpPr>
              <a:spLocks noChangeArrowheads="1"/>
            </p:cNvSpPr>
            <p:nvPr/>
          </p:nvSpPr>
          <p:spPr bwMode="auto">
            <a:xfrm>
              <a:off x="1618" y="-762"/>
              <a:ext cx="57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1410" y="-639"/>
              <a:ext cx="322" cy="97"/>
            </a:xfrm>
            <a:custGeom>
              <a:avLst/>
              <a:gdLst>
                <a:gd name="T0" fmla="*/ 68 w 136"/>
                <a:gd name="T1" fmla="*/ 0 h 41"/>
                <a:gd name="T2" fmla="*/ 0 w 136"/>
                <a:gd name="T3" fmla="*/ 39 h 41"/>
                <a:gd name="T4" fmla="*/ 8 w 136"/>
                <a:gd name="T5" fmla="*/ 41 h 41"/>
                <a:gd name="T6" fmla="*/ 68 w 136"/>
                <a:gd name="T7" fmla="*/ 8 h 41"/>
                <a:gd name="T8" fmla="*/ 129 w 136"/>
                <a:gd name="T9" fmla="*/ 41 h 41"/>
                <a:gd name="T10" fmla="*/ 136 w 136"/>
                <a:gd name="T11" fmla="*/ 39 h 41"/>
                <a:gd name="T12" fmla="*/ 68 w 136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41">
                  <a:moveTo>
                    <a:pt x="68" y="0"/>
                  </a:moveTo>
                  <a:cubicBezTo>
                    <a:pt x="15" y="0"/>
                    <a:pt x="1" y="37"/>
                    <a:pt x="0" y="39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20" y="8"/>
                    <a:pt x="68" y="8"/>
                  </a:cubicBezTo>
                  <a:cubicBezTo>
                    <a:pt x="116" y="8"/>
                    <a:pt x="128" y="40"/>
                    <a:pt x="129" y="41"/>
                  </a:cubicBezTo>
                  <a:cubicBezTo>
                    <a:pt x="136" y="39"/>
                    <a:pt x="136" y="39"/>
                    <a:pt x="136" y="39"/>
                  </a:cubicBezTo>
                  <a:cubicBezTo>
                    <a:pt x="136" y="37"/>
                    <a:pt x="122" y="0"/>
                    <a:pt x="6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2446" y="-942"/>
              <a:ext cx="520" cy="521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50" y="0"/>
                    <a:pt x="0" y="49"/>
                    <a:pt x="0" y="110"/>
                  </a:cubicBezTo>
                  <a:cubicBezTo>
                    <a:pt x="0" y="171"/>
                    <a:pt x="50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7" y="8"/>
                    <a:pt x="212" y="54"/>
                    <a:pt x="212" y="110"/>
                  </a:cubicBezTo>
                  <a:cubicBezTo>
                    <a:pt x="212" y="166"/>
                    <a:pt x="167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Oval 14"/>
            <p:cNvSpPr>
              <a:spLocks noChangeArrowheads="1"/>
            </p:cNvSpPr>
            <p:nvPr/>
          </p:nvSpPr>
          <p:spPr bwMode="auto">
            <a:xfrm>
              <a:off x="2607" y="-762"/>
              <a:ext cx="57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15"/>
            <p:cNvSpPr>
              <a:spLocks noChangeArrowheads="1"/>
            </p:cNvSpPr>
            <p:nvPr/>
          </p:nvSpPr>
          <p:spPr bwMode="auto">
            <a:xfrm>
              <a:off x="2758" y="-762"/>
              <a:ext cx="57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2574" y="-651"/>
              <a:ext cx="288" cy="104"/>
            </a:xfrm>
            <a:custGeom>
              <a:avLst/>
              <a:gdLst>
                <a:gd name="T0" fmla="*/ 104 w 122"/>
                <a:gd name="T1" fmla="*/ 16 h 44"/>
                <a:gd name="T2" fmla="*/ 1 w 122"/>
                <a:gd name="T3" fmla="*/ 35 h 44"/>
                <a:gd name="T4" fmla="*/ 0 w 122"/>
                <a:gd name="T5" fmla="*/ 43 h 44"/>
                <a:gd name="T6" fmla="*/ 30 w 122"/>
                <a:gd name="T7" fmla="*/ 44 h 44"/>
                <a:gd name="T8" fmla="*/ 109 w 122"/>
                <a:gd name="T9" fmla="*/ 22 h 44"/>
                <a:gd name="T10" fmla="*/ 122 w 122"/>
                <a:gd name="T11" fmla="*/ 0 h 44"/>
                <a:gd name="T12" fmla="*/ 114 w 122"/>
                <a:gd name="T13" fmla="*/ 0 h 44"/>
                <a:gd name="T14" fmla="*/ 104 w 122"/>
                <a:gd name="T15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44">
                  <a:moveTo>
                    <a:pt x="104" y="16"/>
                  </a:moveTo>
                  <a:cubicBezTo>
                    <a:pt x="93" y="26"/>
                    <a:pt x="64" y="42"/>
                    <a:pt x="1" y="3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1" y="44"/>
                    <a:pt x="21" y="44"/>
                    <a:pt x="30" y="44"/>
                  </a:cubicBezTo>
                  <a:cubicBezTo>
                    <a:pt x="74" y="44"/>
                    <a:pt x="97" y="33"/>
                    <a:pt x="109" y="22"/>
                  </a:cubicBezTo>
                  <a:cubicBezTo>
                    <a:pt x="118" y="14"/>
                    <a:pt x="122" y="5"/>
                    <a:pt x="122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2"/>
                    <a:pt x="112" y="8"/>
                    <a:pt x="104" y="1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3581" y="-942"/>
              <a:ext cx="520" cy="521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50" y="0"/>
                    <a:pt x="0" y="49"/>
                    <a:pt x="0" y="110"/>
                  </a:cubicBezTo>
                  <a:cubicBezTo>
                    <a:pt x="0" y="171"/>
                    <a:pt x="50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7" y="8"/>
                    <a:pt x="212" y="54"/>
                    <a:pt x="212" y="110"/>
                  </a:cubicBezTo>
                  <a:cubicBezTo>
                    <a:pt x="212" y="166"/>
                    <a:pt x="167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Oval 18"/>
            <p:cNvSpPr>
              <a:spLocks noChangeArrowheads="1"/>
            </p:cNvSpPr>
            <p:nvPr/>
          </p:nvSpPr>
          <p:spPr bwMode="auto">
            <a:xfrm>
              <a:off x="3742" y="-762"/>
              <a:ext cx="57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Oval 19"/>
            <p:cNvSpPr>
              <a:spLocks noChangeArrowheads="1"/>
            </p:cNvSpPr>
            <p:nvPr/>
          </p:nvSpPr>
          <p:spPr bwMode="auto">
            <a:xfrm>
              <a:off x="3893" y="-762"/>
              <a:ext cx="57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3718" y="-641"/>
              <a:ext cx="277" cy="101"/>
            </a:xfrm>
            <a:custGeom>
              <a:avLst/>
              <a:gdLst>
                <a:gd name="T0" fmla="*/ 0 w 117"/>
                <a:gd name="T1" fmla="*/ 43 h 43"/>
                <a:gd name="T2" fmla="*/ 8 w 117"/>
                <a:gd name="T3" fmla="*/ 43 h 43"/>
                <a:gd name="T4" fmla="*/ 117 w 117"/>
                <a:gd name="T5" fmla="*/ 8 h 43"/>
                <a:gd name="T6" fmla="*/ 117 w 117"/>
                <a:gd name="T7" fmla="*/ 0 h 43"/>
                <a:gd name="T8" fmla="*/ 0 w 117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43">
                  <a:moveTo>
                    <a:pt x="0" y="43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8" y="30"/>
                    <a:pt x="8" y="8"/>
                    <a:pt x="117" y="8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20" y="0"/>
                    <a:pt x="0" y="16"/>
                    <a:pt x="0" y="4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4711" y="-942"/>
              <a:ext cx="521" cy="521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50" y="0"/>
                    <a:pt x="0" y="49"/>
                    <a:pt x="0" y="110"/>
                  </a:cubicBezTo>
                  <a:cubicBezTo>
                    <a:pt x="0" y="171"/>
                    <a:pt x="50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7" y="8"/>
                    <a:pt x="212" y="54"/>
                    <a:pt x="212" y="110"/>
                  </a:cubicBezTo>
                  <a:cubicBezTo>
                    <a:pt x="212" y="166"/>
                    <a:pt x="167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Oval 22"/>
            <p:cNvSpPr>
              <a:spLocks noChangeArrowheads="1"/>
            </p:cNvSpPr>
            <p:nvPr/>
          </p:nvSpPr>
          <p:spPr bwMode="auto">
            <a:xfrm>
              <a:off x="4872" y="-762"/>
              <a:ext cx="57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Oval 23"/>
            <p:cNvSpPr>
              <a:spLocks noChangeArrowheads="1"/>
            </p:cNvSpPr>
            <p:nvPr/>
          </p:nvSpPr>
          <p:spPr bwMode="auto">
            <a:xfrm>
              <a:off x="5023" y="-762"/>
              <a:ext cx="57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Rectangle 24"/>
            <p:cNvSpPr>
              <a:spLocks noChangeArrowheads="1"/>
            </p:cNvSpPr>
            <p:nvPr/>
          </p:nvSpPr>
          <p:spPr bwMode="auto">
            <a:xfrm>
              <a:off x="4832" y="-596"/>
              <a:ext cx="279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 noEditPoints="1"/>
            </p:cNvSpPr>
            <p:nvPr/>
          </p:nvSpPr>
          <p:spPr bwMode="auto">
            <a:xfrm>
              <a:off x="5856" y="-942"/>
              <a:ext cx="520" cy="521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1"/>
                    <a:pt x="49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6" y="8"/>
                    <a:pt x="212" y="54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5957" y="-641"/>
              <a:ext cx="322" cy="125"/>
            </a:xfrm>
            <a:custGeom>
              <a:avLst/>
              <a:gdLst>
                <a:gd name="T0" fmla="*/ 68 w 136"/>
                <a:gd name="T1" fmla="*/ 45 h 53"/>
                <a:gd name="T2" fmla="*/ 8 w 136"/>
                <a:gd name="T3" fmla="*/ 0 h 53"/>
                <a:gd name="T4" fmla="*/ 0 w 136"/>
                <a:gd name="T5" fmla="*/ 2 h 53"/>
                <a:gd name="T6" fmla="*/ 68 w 136"/>
                <a:gd name="T7" fmla="*/ 53 h 53"/>
                <a:gd name="T8" fmla="*/ 136 w 136"/>
                <a:gd name="T9" fmla="*/ 2 h 53"/>
                <a:gd name="T10" fmla="*/ 128 w 136"/>
                <a:gd name="T11" fmla="*/ 0 h 53"/>
                <a:gd name="T12" fmla="*/ 68 w 136"/>
                <a:gd name="T13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53">
                  <a:moveTo>
                    <a:pt x="68" y="45"/>
                  </a:moveTo>
                  <a:cubicBezTo>
                    <a:pt x="20" y="45"/>
                    <a:pt x="8" y="2"/>
                    <a:pt x="8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4" y="53"/>
                    <a:pt x="68" y="53"/>
                  </a:cubicBezTo>
                  <a:cubicBezTo>
                    <a:pt x="122" y="53"/>
                    <a:pt x="136" y="2"/>
                    <a:pt x="136" y="2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2"/>
                    <a:pt x="116" y="45"/>
                    <a:pt x="68" y="4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5993" y="-757"/>
              <a:ext cx="102" cy="45"/>
            </a:xfrm>
            <a:custGeom>
              <a:avLst/>
              <a:gdLst>
                <a:gd name="T0" fmla="*/ 22 w 43"/>
                <a:gd name="T1" fmla="*/ 8 h 19"/>
                <a:gd name="T2" fmla="*/ 35 w 43"/>
                <a:gd name="T3" fmla="*/ 19 h 19"/>
                <a:gd name="T4" fmla="*/ 43 w 43"/>
                <a:gd name="T5" fmla="*/ 19 h 19"/>
                <a:gd name="T6" fmla="*/ 22 w 43"/>
                <a:gd name="T7" fmla="*/ 0 h 19"/>
                <a:gd name="T8" fmla="*/ 0 w 43"/>
                <a:gd name="T9" fmla="*/ 19 h 19"/>
                <a:gd name="T10" fmla="*/ 8 w 43"/>
                <a:gd name="T11" fmla="*/ 19 h 19"/>
                <a:gd name="T12" fmla="*/ 22 w 43"/>
                <a:gd name="T1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22" y="8"/>
                  </a:moveTo>
                  <a:cubicBezTo>
                    <a:pt x="28" y="8"/>
                    <a:pt x="34" y="13"/>
                    <a:pt x="35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2" y="8"/>
                    <a:pt x="33" y="0"/>
                    <a:pt x="22" y="0"/>
                  </a:cubicBezTo>
                  <a:cubicBezTo>
                    <a:pt x="11" y="0"/>
                    <a:pt x="1" y="8"/>
                    <a:pt x="0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3"/>
                    <a:pt x="15" y="8"/>
                    <a:pt x="22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6144" y="-757"/>
              <a:ext cx="102" cy="45"/>
            </a:xfrm>
            <a:custGeom>
              <a:avLst/>
              <a:gdLst>
                <a:gd name="T0" fmla="*/ 22 w 43"/>
                <a:gd name="T1" fmla="*/ 8 h 19"/>
                <a:gd name="T2" fmla="*/ 35 w 43"/>
                <a:gd name="T3" fmla="*/ 19 h 19"/>
                <a:gd name="T4" fmla="*/ 43 w 43"/>
                <a:gd name="T5" fmla="*/ 19 h 19"/>
                <a:gd name="T6" fmla="*/ 22 w 43"/>
                <a:gd name="T7" fmla="*/ 0 h 19"/>
                <a:gd name="T8" fmla="*/ 0 w 43"/>
                <a:gd name="T9" fmla="*/ 19 h 19"/>
                <a:gd name="T10" fmla="*/ 8 w 43"/>
                <a:gd name="T11" fmla="*/ 19 h 19"/>
                <a:gd name="T12" fmla="*/ 22 w 43"/>
                <a:gd name="T1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22" y="8"/>
                  </a:moveTo>
                  <a:cubicBezTo>
                    <a:pt x="28" y="8"/>
                    <a:pt x="34" y="13"/>
                    <a:pt x="35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2" y="8"/>
                    <a:pt x="33" y="0"/>
                    <a:pt x="22" y="0"/>
                  </a:cubicBezTo>
                  <a:cubicBezTo>
                    <a:pt x="11" y="0"/>
                    <a:pt x="1" y="8"/>
                    <a:pt x="0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3"/>
                    <a:pt x="15" y="8"/>
                    <a:pt x="22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 noEditPoints="1"/>
            </p:cNvSpPr>
            <p:nvPr/>
          </p:nvSpPr>
          <p:spPr bwMode="auto">
            <a:xfrm>
              <a:off x="6986" y="-942"/>
              <a:ext cx="520" cy="521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50" y="0"/>
                    <a:pt x="0" y="49"/>
                    <a:pt x="0" y="110"/>
                  </a:cubicBezTo>
                  <a:cubicBezTo>
                    <a:pt x="0" y="171"/>
                    <a:pt x="50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7" y="8"/>
                    <a:pt x="212" y="54"/>
                    <a:pt x="212" y="110"/>
                  </a:cubicBezTo>
                  <a:cubicBezTo>
                    <a:pt x="212" y="166"/>
                    <a:pt x="167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7088" y="-641"/>
              <a:ext cx="324" cy="125"/>
            </a:xfrm>
            <a:custGeom>
              <a:avLst/>
              <a:gdLst>
                <a:gd name="T0" fmla="*/ 69 w 137"/>
                <a:gd name="T1" fmla="*/ 45 h 53"/>
                <a:gd name="T2" fmla="*/ 8 w 137"/>
                <a:gd name="T3" fmla="*/ 0 h 53"/>
                <a:gd name="T4" fmla="*/ 0 w 137"/>
                <a:gd name="T5" fmla="*/ 2 h 53"/>
                <a:gd name="T6" fmla="*/ 69 w 137"/>
                <a:gd name="T7" fmla="*/ 53 h 53"/>
                <a:gd name="T8" fmla="*/ 137 w 137"/>
                <a:gd name="T9" fmla="*/ 2 h 53"/>
                <a:gd name="T10" fmla="*/ 129 w 137"/>
                <a:gd name="T11" fmla="*/ 0 h 53"/>
                <a:gd name="T12" fmla="*/ 69 w 137"/>
                <a:gd name="T13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53">
                  <a:moveTo>
                    <a:pt x="69" y="45"/>
                  </a:moveTo>
                  <a:cubicBezTo>
                    <a:pt x="21" y="45"/>
                    <a:pt x="8" y="2"/>
                    <a:pt x="8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5" y="53"/>
                    <a:pt x="69" y="53"/>
                  </a:cubicBezTo>
                  <a:cubicBezTo>
                    <a:pt x="123" y="53"/>
                    <a:pt x="136" y="2"/>
                    <a:pt x="137" y="2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17" y="45"/>
                    <a:pt x="69" y="4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7126" y="-719"/>
              <a:ext cx="101" cy="45"/>
            </a:xfrm>
            <a:custGeom>
              <a:avLst/>
              <a:gdLst>
                <a:gd name="T0" fmla="*/ 21 w 43"/>
                <a:gd name="T1" fmla="*/ 19 h 19"/>
                <a:gd name="T2" fmla="*/ 43 w 43"/>
                <a:gd name="T3" fmla="*/ 0 h 19"/>
                <a:gd name="T4" fmla="*/ 35 w 43"/>
                <a:gd name="T5" fmla="*/ 0 h 19"/>
                <a:gd name="T6" fmla="*/ 21 w 43"/>
                <a:gd name="T7" fmla="*/ 11 h 19"/>
                <a:gd name="T8" fmla="*/ 8 w 43"/>
                <a:gd name="T9" fmla="*/ 0 h 19"/>
                <a:gd name="T10" fmla="*/ 0 w 43"/>
                <a:gd name="T11" fmla="*/ 0 h 19"/>
                <a:gd name="T12" fmla="*/ 21 w 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21" y="19"/>
                  </a:moveTo>
                  <a:cubicBezTo>
                    <a:pt x="32" y="19"/>
                    <a:pt x="42" y="11"/>
                    <a:pt x="4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6"/>
                    <a:pt x="28" y="11"/>
                    <a:pt x="21" y="11"/>
                  </a:cubicBezTo>
                  <a:cubicBezTo>
                    <a:pt x="14" y="11"/>
                    <a:pt x="9" y="6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1"/>
                    <a:pt x="10" y="19"/>
                    <a:pt x="21" y="1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7277" y="-719"/>
              <a:ext cx="102" cy="45"/>
            </a:xfrm>
            <a:custGeom>
              <a:avLst/>
              <a:gdLst>
                <a:gd name="T0" fmla="*/ 21 w 43"/>
                <a:gd name="T1" fmla="*/ 19 h 19"/>
                <a:gd name="T2" fmla="*/ 43 w 43"/>
                <a:gd name="T3" fmla="*/ 0 h 19"/>
                <a:gd name="T4" fmla="*/ 35 w 43"/>
                <a:gd name="T5" fmla="*/ 0 h 19"/>
                <a:gd name="T6" fmla="*/ 21 w 43"/>
                <a:gd name="T7" fmla="*/ 11 h 19"/>
                <a:gd name="T8" fmla="*/ 8 w 43"/>
                <a:gd name="T9" fmla="*/ 0 h 19"/>
                <a:gd name="T10" fmla="*/ 0 w 43"/>
                <a:gd name="T11" fmla="*/ 0 h 19"/>
                <a:gd name="T12" fmla="*/ 21 w 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21" y="19"/>
                  </a:moveTo>
                  <a:cubicBezTo>
                    <a:pt x="32" y="19"/>
                    <a:pt x="42" y="11"/>
                    <a:pt x="4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6"/>
                    <a:pt x="28" y="11"/>
                    <a:pt x="21" y="11"/>
                  </a:cubicBezTo>
                  <a:cubicBezTo>
                    <a:pt x="14" y="11"/>
                    <a:pt x="9" y="6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1"/>
                    <a:pt x="10" y="19"/>
                    <a:pt x="21" y="1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 noEditPoints="1"/>
            </p:cNvSpPr>
            <p:nvPr/>
          </p:nvSpPr>
          <p:spPr bwMode="auto">
            <a:xfrm>
              <a:off x="176" y="194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1"/>
                    <a:pt x="49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6" y="8"/>
                    <a:pt x="212" y="54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308" y="373"/>
              <a:ext cx="102" cy="48"/>
            </a:xfrm>
            <a:custGeom>
              <a:avLst/>
              <a:gdLst>
                <a:gd name="T0" fmla="*/ 22 w 43"/>
                <a:gd name="T1" fmla="*/ 8 h 20"/>
                <a:gd name="T2" fmla="*/ 35 w 43"/>
                <a:gd name="T3" fmla="*/ 20 h 20"/>
                <a:gd name="T4" fmla="*/ 43 w 43"/>
                <a:gd name="T5" fmla="*/ 20 h 20"/>
                <a:gd name="T6" fmla="*/ 22 w 43"/>
                <a:gd name="T7" fmla="*/ 0 h 20"/>
                <a:gd name="T8" fmla="*/ 0 w 43"/>
                <a:gd name="T9" fmla="*/ 20 h 20"/>
                <a:gd name="T10" fmla="*/ 8 w 43"/>
                <a:gd name="T11" fmla="*/ 20 h 20"/>
                <a:gd name="T12" fmla="*/ 22 w 43"/>
                <a:gd name="T1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20">
                  <a:moveTo>
                    <a:pt x="22" y="8"/>
                  </a:moveTo>
                  <a:cubicBezTo>
                    <a:pt x="28" y="8"/>
                    <a:pt x="34" y="13"/>
                    <a:pt x="35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2" y="9"/>
                    <a:pt x="33" y="0"/>
                    <a:pt x="22" y="0"/>
                  </a:cubicBezTo>
                  <a:cubicBezTo>
                    <a:pt x="10" y="0"/>
                    <a:pt x="1" y="9"/>
                    <a:pt x="0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13"/>
                    <a:pt x="15" y="8"/>
                    <a:pt x="22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460" y="373"/>
              <a:ext cx="101" cy="48"/>
            </a:xfrm>
            <a:custGeom>
              <a:avLst/>
              <a:gdLst>
                <a:gd name="T0" fmla="*/ 22 w 43"/>
                <a:gd name="T1" fmla="*/ 0 h 20"/>
                <a:gd name="T2" fmla="*/ 0 w 43"/>
                <a:gd name="T3" fmla="*/ 20 h 20"/>
                <a:gd name="T4" fmla="*/ 8 w 43"/>
                <a:gd name="T5" fmla="*/ 20 h 20"/>
                <a:gd name="T6" fmla="*/ 22 w 43"/>
                <a:gd name="T7" fmla="*/ 8 h 20"/>
                <a:gd name="T8" fmla="*/ 35 w 43"/>
                <a:gd name="T9" fmla="*/ 20 h 20"/>
                <a:gd name="T10" fmla="*/ 43 w 43"/>
                <a:gd name="T11" fmla="*/ 20 h 20"/>
                <a:gd name="T12" fmla="*/ 22 w 43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20">
                  <a:moveTo>
                    <a:pt x="22" y="0"/>
                  </a:moveTo>
                  <a:cubicBezTo>
                    <a:pt x="10" y="0"/>
                    <a:pt x="1" y="9"/>
                    <a:pt x="0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13"/>
                    <a:pt x="15" y="8"/>
                    <a:pt x="22" y="8"/>
                  </a:cubicBezTo>
                  <a:cubicBezTo>
                    <a:pt x="28" y="8"/>
                    <a:pt x="34" y="13"/>
                    <a:pt x="35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2" y="9"/>
                    <a:pt x="33" y="0"/>
                    <a:pt x="2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Oval 36"/>
            <p:cNvSpPr>
              <a:spLocks noChangeArrowheads="1"/>
            </p:cNvSpPr>
            <p:nvPr/>
          </p:nvSpPr>
          <p:spPr bwMode="auto">
            <a:xfrm>
              <a:off x="327" y="475"/>
              <a:ext cx="220" cy="14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 noEditPoints="1"/>
            </p:cNvSpPr>
            <p:nvPr/>
          </p:nvSpPr>
          <p:spPr bwMode="auto">
            <a:xfrm>
              <a:off x="1309" y="194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1"/>
                    <a:pt x="49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6" y="8"/>
                    <a:pt x="212" y="54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Oval 38"/>
            <p:cNvSpPr>
              <a:spLocks noChangeArrowheads="1"/>
            </p:cNvSpPr>
            <p:nvPr/>
          </p:nvSpPr>
          <p:spPr bwMode="auto">
            <a:xfrm>
              <a:off x="1391" y="373"/>
              <a:ext cx="57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Oval 39"/>
            <p:cNvSpPr>
              <a:spLocks noChangeArrowheads="1"/>
            </p:cNvSpPr>
            <p:nvPr/>
          </p:nvSpPr>
          <p:spPr bwMode="auto">
            <a:xfrm>
              <a:off x="1543" y="373"/>
              <a:ext cx="56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1446" y="494"/>
              <a:ext cx="276" cy="102"/>
            </a:xfrm>
            <a:custGeom>
              <a:avLst/>
              <a:gdLst>
                <a:gd name="T0" fmla="*/ 0 w 117"/>
                <a:gd name="T1" fmla="*/ 43 h 43"/>
                <a:gd name="T2" fmla="*/ 8 w 117"/>
                <a:gd name="T3" fmla="*/ 43 h 43"/>
                <a:gd name="T4" fmla="*/ 117 w 117"/>
                <a:gd name="T5" fmla="*/ 8 h 43"/>
                <a:gd name="T6" fmla="*/ 117 w 117"/>
                <a:gd name="T7" fmla="*/ 0 h 43"/>
                <a:gd name="T8" fmla="*/ 0 w 117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43">
                  <a:moveTo>
                    <a:pt x="0" y="43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8" y="30"/>
                    <a:pt x="8" y="8"/>
                    <a:pt x="117" y="8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20" y="0"/>
                    <a:pt x="0" y="17"/>
                    <a:pt x="0" y="4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2418" y="170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50" y="0"/>
                    <a:pt x="0" y="49"/>
                    <a:pt x="0" y="110"/>
                  </a:cubicBezTo>
                  <a:cubicBezTo>
                    <a:pt x="0" y="171"/>
                    <a:pt x="50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7" y="8"/>
                    <a:pt x="212" y="54"/>
                    <a:pt x="212" y="110"/>
                  </a:cubicBezTo>
                  <a:cubicBezTo>
                    <a:pt x="212" y="166"/>
                    <a:pt x="167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Oval 42"/>
            <p:cNvSpPr>
              <a:spLocks noChangeArrowheads="1"/>
            </p:cNvSpPr>
            <p:nvPr/>
          </p:nvSpPr>
          <p:spPr bwMode="auto">
            <a:xfrm>
              <a:off x="2493" y="350"/>
              <a:ext cx="57" cy="56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Oval 43"/>
            <p:cNvSpPr>
              <a:spLocks noChangeArrowheads="1"/>
            </p:cNvSpPr>
            <p:nvPr/>
          </p:nvSpPr>
          <p:spPr bwMode="auto">
            <a:xfrm>
              <a:off x="2645" y="350"/>
              <a:ext cx="56" cy="56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2545" y="461"/>
              <a:ext cx="289" cy="106"/>
            </a:xfrm>
            <a:custGeom>
              <a:avLst/>
              <a:gdLst>
                <a:gd name="T0" fmla="*/ 104 w 122"/>
                <a:gd name="T1" fmla="*/ 16 h 45"/>
                <a:gd name="T2" fmla="*/ 1 w 122"/>
                <a:gd name="T3" fmla="*/ 35 h 45"/>
                <a:gd name="T4" fmla="*/ 0 w 122"/>
                <a:gd name="T5" fmla="*/ 43 h 45"/>
                <a:gd name="T6" fmla="*/ 30 w 122"/>
                <a:gd name="T7" fmla="*/ 45 h 45"/>
                <a:gd name="T8" fmla="*/ 109 w 122"/>
                <a:gd name="T9" fmla="*/ 22 h 45"/>
                <a:gd name="T10" fmla="*/ 122 w 122"/>
                <a:gd name="T11" fmla="*/ 0 h 45"/>
                <a:gd name="T12" fmla="*/ 114 w 122"/>
                <a:gd name="T13" fmla="*/ 0 h 45"/>
                <a:gd name="T14" fmla="*/ 104 w 122"/>
                <a:gd name="T15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45">
                  <a:moveTo>
                    <a:pt x="104" y="16"/>
                  </a:moveTo>
                  <a:cubicBezTo>
                    <a:pt x="93" y="26"/>
                    <a:pt x="64" y="42"/>
                    <a:pt x="1" y="3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1" y="44"/>
                    <a:pt x="21" y="45"/>
                    <a:pt x="30" y="45"/>
                  </a:cubicBezTo>
                  <a:cubicBezTo>
                    <a:pt x="74" y="45"/>
                    <a:pt x="97" y="33"/>
                    <a:pt x="109" y="22"/>
                  </a:cubicBezTo>
                  <a:cubicBezTo>
                    <a:pt x="118" y="14"/>
                    <a:pt x="122" y="5"/>
                    <a:pt x="122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2"/>
                    <a:pt x="112" y="9"/>
                    <a:pt x="104" y="1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 noEditPoints="1"/>
            </p:cNvSpPr>
            <p:nvPr/>
          </p:nvSpPr>
          <p:spPr bwMode="auto">
            <a:xfrm>
              <a:off x="3586" y="170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1"/>
                    <a:pt x="49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6" y="8"/>
                    <a:pt x="212" y="54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Rectangle 46"/>
            <p:cNvSpPr>
              <a:spLocks noChangeArrowheads="1"/>
            </p:cNvSpPr>
            <p:nvPr/>
          </p:nvSpPr>
          <p:spPr bwMode="auto">
            <a:xfrm>
              <a:off x="3706" y="515"/>
              <a:ext cx="279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Rectangle 47"/>
            <p:cNvSpPr>
              <a:spLocks noChangeArrowheads="1"/>
            </p:cNvSpPr>
            <p:nvPr/>
          </p:nvSpPr>
          <p:spPr bwMode="auto">
            <a:xfrm>
              <a:off x="3725" y="413"/>
              <a:ext cx="83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Rectangle 48"/>
            <p:cNvSpPr>
              <a:spLocks noChangeArrowheads="1"/>
            </p:cNvSpPr>
            <p:nvPr/>
          </p:nvSpPr>
          <p:spPr bwMode="auto">
            <a:xfrm>
              <a:off x="3877" y="413"/>
              <a:ext cx="82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4839" y="331"/>
              <a:ext cx="83" cy="82"/>
            </a:xfrm>
            <a:custGeom>
              <a:avLst/>
              <a:gdLst>
                <a:gd name="T0" fmla="*/ 23 w 35"/>
                <a:gd name="T1" fmla="*/ 35 h 35"/>
                <a:gd name="T2" fmla="*/ 35 w 35"/>
                <a:gd name="T3" fmla="*/ 23 h 35"/>
                <a:gd name="T4" fmla="*/ 23 w 35"/>
                <a:gd name="T5" fmla="*/ 11 h 35"/>
                <a:gd name="T6" fmla="*/ 22 w 35"/>
                <a:gd name="T7" fmla="*/ 12 h 35"/>
                <a:gd name="T8" fmla="*/ 5 w 35"/>
                <a:gd name="T9" fmla="*/ 0 h 35"/>
                <a:gd name="T10" fmla="*/ 0 w 35"/>
                <a:gd name="T11" fmla="*/ 6 h 35"/>
                <a:gd name="T12" fmla="*/ 14 w 35"/>
                <a:gd name="T13" fmla="*/ 16 h 35"/>
                <a:gd name="T14" fmla="*/ 11 w 35"/>
                <a:gd name="T15" fmla="*/ 23 h 35"/>
                <a:gd name="T16" fmla="*/ 23 w 3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5">
                  <a:moveTo>
                    <a:pt x="23" y="35"/>
                  </a:moveTo>
                  <a:cubicBezTo>
                    <a:pt x="30" y="35"/>
                    <a:pt x="35" y="30"/>
                    <a:pt x="35" y="23"/>
                  </a:cubicBezTo>
                  <a:cubicBezTo>
                    <a:pt x="35" y="17"/>
                    <a:pt x="30" y="11"/>
                    <a:pt x="23" y="11"/>
                  </a:cubicBezTo>
                  <a:cubicBezTo>
                    <a:pt x="23" y="11"/>
                    <a:pt x="22" y="12"/>
                    <a:pt x="22" y="1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2" y="18"/>
                    <a:pt x="11" y="20"/>
                    <a:pt x="11" y="23"/>
                  </a:cubicBezTo>
                  <a:cubicBezTo>
                    <a:pt x="11" y="30"/>
                    <a:pt x="16" y="35"/>
                    <a:pt x="23" y="3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Oval 50"/>
            <p:cNvSpPr>
              <a:spLocks noChangeArrowheads="1"/>
            </p:cNvSpPr>
            <p:nvPr/>
          </p:nvSpPr>
          <p:spPr bwMode="auto">
            <a:xfrm>
              <a:off x="4872" y="463"/>
              <a:ext cx="201" cy="123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 noEditPoints="1"/>
            </p:cNvSpPr>
            <p:nvPr/>
          </p:nvSpPr>
          <p:spPr bwMode="auto">
            <a:xfrm>
              <a:off x="4711" y="172"/>
              <a:ext cx="521" cy="521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50" y="0"/>
                    <a:pt x="0" y="49"/>
                    <a:pt x="0" y="110"/>
                  </a:cubicBezTo>
                  <a:cubicBezTo>
                    <a:pt x="0" y="171"/>
                    <a:pt x="50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7" y="8"/>
                    <a:pt x="212" y="54"/>
                    <a:pt x="212" y="110"/>
                  </a:cubicBezTo>
                  <a:cubicBezTo>
                    <a:pt x="212" y="166"/>
                    <a:pt x="167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5014" y="331"/>
              <a:ext cx="83" cy="82"/>
            </a:xfrm>
            <a:custGeom>
              <a:avLst/>
              <a:gdLst>
                <a:gd name="T0" fmla="*/ 13 w 35"/>
                <a:gd name="T1" fmla="*/ 12 h 35"/>
                <a:gd name="T2" fmla="*/ 12 w 35"/>
                <a:gd name="T3" fmla="*/ 11 h 35"/>
                <a:gd name="T4" fmla="*/ 0 w 35"/>
                <a:gd name="T5" fmla="*/ 23 h 35"/>
                <a:gd name="T6" fmla="*/ 12 w 35"/>
                <a:gd name="T7" fmla="*/ 35 h 35"/>
                <a:gd name="T8" fmla="*/ 24 w 35"/>
                <a:gd name="T9" fmla="*/ 23 h 35"/>
                <a:gd name="T10" fmla="*/ 21 w 35"/>
                <a:gd name="T11" fmla="*/ 16 h 35"/>
                <a:gd name="T12" fmla="*/ 35 w 35"/>
                <a:gd name="T13" fmla="*/ 6 h 35"/>
                <a:gd name="T14" fmla="*/ 31 w 35"/>
                <a:gd name="T15" fmla="*/ 0 h 35"/>
                <a:gd name="T16" fmla="*/ 13 w 35"/>
                <a:gd name="T17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5">
                  <a:moveTo>
                    <a:pt x="13" y="12"/>
                  </a:moveTo>
                  <a:cubicBezTo>
                    <a:pt x="13" y="12"/>
                    <a:pt x="13" y="11"/>
                    <a:pt x="12" y="11"/>
                  </a:cubicBezTo>
                  <a:cubicBezTo>
                    <a:pt x="6" y="11"/>
                    <a:pt x="0" y="17"/>
                    <a:pt x="0" y="23"/>
                  </a:cubicBezTo>
                  <a:cubicBezTo>
                    <a:pt x="0" y="30"/>
                    <a:pt x="6" y="35"/>
                    <a:pt x="12" y="35"/>
                  </a:cubicBezTo>
                  <a:cubicBezTo>
                    <a:pt x="19" y="35"/>
                    <a:pt x="24" y="30"/>
                    <a:pt x="24" y="23"/>
                  </a:cubicBezTo>
                  <a:cubicBezTo>
                    <a:pt x="24" y="20"/>
                    <a:pt x="23" y="18"/>
                    <a:pt x="21" y="1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Oval 53"/>
            <p:cNvSpPr>
              <a:spLocks noChangeArrowheads="1"/>
            </p:cNvSpPr>
            <p:nvPr/>
          </p:nvSpPr>
          <p:spPr bwMode="auto">
            <a:xfrm>
              <a:off x="6012" y="387"/>
              <a:ext cx="57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Oval 54"/>
            <p:cNvSpPr>
              <a:spLocks noChangeArrowheads="1"/>
            </p:cNvSpPr>
            <p:nvPr/>
          </p:nvSpPr>
          <p:spPr bwMode="auto">
            <a:xfrm>
              <a:off x="6163" y="387"/>
              <a:ext cx="57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 noEditPoints="1"/>
            </p:cNvSpPr>
            <p:nvPr/>
          </p:nvSpPr>
          <p:spPr bwMode="auto">
            <a:xfrm>
              <a:off x="5858" y="203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0"/>
                    <a:pt x="49" y="220"/>
                    <a:pt x="110" y="220"/>
                  </a:cubicBezTo>
                  <a:cubicBezTo>
                    <a:pt x="171" y="220"/>
                    <a:pt x="220" y="170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3"/>
                    <a:pt x="54" y="8"/>
                    <a:pt x="110" y="8"/>
                  </a:cubicBezTo>
                  <a:cubicBezTo>
                    <a:pt x="166" y="8"/>
                    <a:pt x="212" y="53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5957" y="513"/>
              <a:ext cx="329" cy="47"/>
            </a:xfrm>
            <a:custGeom>
              <a:avLst/>
              <a:gdLst>
                <a:gd name="T0" fmla="*/ 115 w 139"/>
                <a:gd name="T1" fmla="*/ 0 h 20"/>
                <a:gd name="T2" fmla="*/ 100 w 139"/>
                <a:gd name="T3" fmla="*/ 7 h 20"/>
                <a:gd name="T4" fmla="*/ 91 w 139"/>
                <a:gd name="T5" fmla="*/ 13 h 20"/>
                <a:gd name="T6" fmla="*/ 82 w 139"/>
                <a:gd name="T7" fmla="*/ 8 h 20"/>
                <a:gd name="T8" fmla="*/ 66 w 139"/>
                <a:gd name="T9" fmla="*/ 0 h 20"/>
                <a:gd name="T10" fmla="*/ 50 w 139"/>
                <a:gd name="T11" fmla="*/ 8 h 20"/>
                <a:gd name="T12" fmla="*/ 43 w 139"/>
                <a:gd name="T13" fmla="*/ 13 h 20"/>
                <a:gd name="T14" fmla="*/ 38 w 139"/>
                <a:gd name="T15" fmla="*/ 9 h 20"/>
                <a:gd name="T16" fmla="*/ 21 w 139"/>
                <a:gd name="T17" fmla="*/ 0 h 20"/>
                <a:gd name="T18" fmla="*/ 5 w 139"/>
                <a:gd name="T19" fmla="*/ 9 h 20"/>
                <a:gd name="T20" fmla="*/ 0 w 139"/>
                <a:gd name="T21" fmla="*/ 13 h 20"/>
                <a:gd name="T22" fmla="*/ 0 w 139"/>
                <a:gd name="T23" fmla="*/ 20 h 20"/>
                <a:gd name="T24" fmla="*/ 11 w 139"/>
                <a:gd name="T25" fmla="*/ 14 h 20"/>
                <a:gd name="T26" fmla="*/ 21 w 139"/>
                <a:gd name="T27" fmla="*/ 7 h 20"/>
                <a:gd name="T28" fmla="*/ 32 w 139"/>
                <a:gd name="T29" fmla="*/ 14 h 20"/>
                <a:gd name="T30" fmla="*/ 43 w 139"/>
                <a:gd name="T31" fmla="*/ 20 h 20"/>
                <a:gd name="T32" fmla="*/ 54 w 139"/>
                <a:gd name="T33" fmla="*/ 14 h 20"/>
                <a:gd name="T34" fmla="*/ 66 w 139"/>
                <a:gd name="T35" fmla="*/ 7 h 20"/>
                <a:gd name="T36" fmla="*/ 78 w 139"/>
                <a:gd name="T37" fmla="*/ 13 h 20"/>
                <a:gd name="T38" fmla="*/ 91 w 139"/>
                <a:gd name="T39" fmla="*/ 20 h 20"/>
                <a:gd name="T40" fmla="*/ 105 w 139"/>
                <a:gd name="T41" fmla="*/ 13 h 20"/>
                <a:gd name="T42" fmla="*/ 115 w 139"/>
                <a:gd name="T43" fmla="*/ 7 h 20"/>
                <a:gd name="T44" fmla="*/ 126 w 139"/>
                <a:gd name="T45" fmla="*/ 13 h 20"/>
                <a:gd name="T46" fmla="*/ 139 w 139"/>
                <a:gd name="T47" fmla="*/ 20 h 20"/>
                <a:gd name="T48" fmla="*/ 139 w 139"/>
                <a:gd name="T49" fmla="*/ 12 h 20"/>
                <a:gd name="T50" fmla="*/ 130 w 139"/>
                <a:gd name="T51" fmla="*/ 7 h 20"/>
                <a:gd name="T52" fmla="*/ 115 w 139"/>
                <a:gd name="T5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9" h="20">
                  <a:moveTo>
                    <a:pt x="115" y="0"/>
                  </a:moveTo>
                  <a:cubicBezTo>
                    <a:pt x="110" y="0"/>
                    <a:pt x="105" y="4"/>
                    <a:pt x="100" y="7"/>
                  </a:cubicBezTo>
                  <a:cubicBezTo>
                    <a:pt x="97" y="10"/>
                    <a:pt x="94" y="13"/>
                    <a:pt x="91" y="13"/>
                  </a:cubicBezTo>
                  <a:cubicBezTo>
                    <a:pt x="89" y="13"/>
                    <a:pt x="85" y="10"/>
                    <a:pt x="82" y="8"/>
                  </a:cubicBezTo>
                  <a:cubicBezTo>
                    <a:pt x="77" y="4"/>
                    <a:pt x="72" y="0"/>
                    <a:pt x="66" y="0"/>
                  </a:cubicBezTo>
                  <a:cubicBezTo>
                    <a:pt x="59" y="0"/>
                    <a:pt x="54" y="4"/>
                    <a:pt x="50" y="8"/>
                  </a:cubicBezTo>
                  <a:cubicBezTo>
                    <a:pt x="47" y="10"/>
                    <a:pt x="44" y="13"/>
                    <a:pt x="43" y="13"/>
                  </a:cubicBezTo>
                  <a:cubicBezTo>
                    <a:pt x="41" y="13"/>
                    <a:pt x="39" y="11"/>
                    <a:pt x="38" y="9"/>
                  </a:cubicBezTo>
                  <a:cubicBezTo>
                    <a:pt x="34" y="5"/>
                    <a:pt x="29" y="0"/>
                    <a:pt x="21" y="0"/>
                  </a:cubicBezTo>
                  <a:cubicBezTo>
                    <a:pt x="13" y="0"/>
                    <a:pt x="8" y="5"/>
                    <a:pt x="5" y="9"/>
                  </a:cubicBezTo>
                  <a:cubicBezTo>
                    <a:pt x="3" y="11"/>
                    <a:pt x="2" y="13"/>
                    <a:pt x="0" y="1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20"/>
                    <a:pt x="8" y="17"/>
                    <a:pt x="11" y="14"/>
                  </a:cubicBezTo>
                  <a:cubicBezTo>
                    <a:pt x="13" y="10"/>
                    <a:pt x="16" y="7"/>
                    <a:pt x="21" y="7"/>
                  </a:cubicBezTo>
                  <a:cubicBezTo>
                    <a:pt x="26" y="7"/>
                    <a:pt x="29" y="10"/>
                    <a:pt x="32" y="14"/>
                  </a:cubicBezTo>
                  <a:cubicBezTo>
                    <a:pt x="35" y="17"/>
                    <a:pt x="38" y="20"/>
                    <a:pt x="43" y="20"/>
                  </a:cubicBezTo>
                  <a:cubicBezTo>
                    <a:pt x="47" y="20"/>
                    <a:pt x="51" y="17"/>
                    <a:pt x="54" y="14"/>
                  </a:cubicBezTo>
                  <a:cubicBezTo>
                    <a:pt x="58" y="10"/>
                    <a:pt x="62" y="7"/>
                    <a:pt x="66" y="7"/>
                  </a:cubicBezTo>
                  <a:cubicBezTo>
                    <a:pt x="69" y="7"/>
                    <a:pt x="74" y="10"/>
                    <a:pt x="78" y="13"/>
                  </a:cubicBezTo>
                  <a:cubicBezTo>
                    <a:pt x="82" y="17"/>
                    <a:pt x="86" y="20"/>
                    <a:pt x="91" y="20"/>
                  </a:cubicBezTo>
                  <a:cubicBezTo>
                    <a:pt x="96" y="20"/>
                    <a:pt x="101" y="17"/>
                    <a:pt x="105" y="13"/>
                  </a:cubicBezTo>
                  <a:cubicBezTo>
                    <a:pt x="109" y="10"/>
                    <a:pt x="112" y="7"/>
                    <a:pt x="115" y="7"/>
                  </a:cubicBezTo>
                  <a:cubicBezTo>
                    <a:pt x="118" y="7"/>
                    <a:pt x="122" y="10"/>
                    <a:pt x="126" y="13"/>
                  </a:cubicBezTo>
                  <a:cubicBezTo>
                    <a:pt x="130" y="16"/>
                    <a:pt x="134" y="20"/>
                    <a:pt x="139" y="20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6" y="12"/>
                    <a:pt x="133" y="10"/>
                    <a:pt x="130" y="7"/>
                  </a:cubicBezTo>
                  <a:cubicBezTo>
                    <a:pt x="126" y="4"/>
                    <a:pt x="121" y="0"/>
                    <a:pt x="11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Oval 57"/>
            <p:cNvSpPr>
              <a:spLocks noChangeArrowheads="1"/>
            </p:cNvSpPr>
            <p:nvPr/>
          </p:nvSpPr>
          <p:spPr bwMode="auto">
            <a:xfrm>
              <a:off x="7121" y="361"/>
              <a:ext cx="57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Oval 58"/>
            <p:cNvSpPr>
              <a:spLocks noChangeArrowheads="1"/>
            </p:cNvSpPr>
            <p:nvPr/>
          </p:nvSpPr>
          <p:spPr bwMode="auto">
            <a:xfrm>
              <a:off x="7310" y="361"/>
              <a:ext cx="57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Oval 59"/>
            <p:cNvSpPr>
              <a:spLocks noChangeArrowheads="1"/>
            </p:cNvSpPr>
            <p:nvPr/>
          </p:nvSpPr>
          <p:spPr bwMode="auto">
            <a:xfrm>
              <a:off x="7140" y="492"/>
              <a:ext cx="220" cy="141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 noEditPoints="1"/>
            </p:cNvSpPr>
            <p:nvPr/>
          </p:nvSpPr>
          <p:spPr bwMode="auto">
            <a:xfrm>
              <a:off x="6986" y="201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50" y="0"/>
                    <a:pt x="0" y="50"/>
                    <a:pt x="0" y="110"/>
                  </a:cubicBezTo>
                  <a:cubicBezTo>
                    <a:pt x="0" y="171"/>
                    <a:pt x="50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50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7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7" y="8"/>
                    <a:pt x="212" y="54"/>
                    <a:pt x="212" y="110"/>
                  </a:cubicBezTo>
                  <a:cubicBezTo>
                    <a:pt x="212" y="167"/>
                    <a:pt x="167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 noEditPoints="1"/>
            </p:cNvSpPr>
            <p:nvPr/>
          </p:nvSpPr>
          <p:spPr bwMode="auto">
            <a:xfrm>
              <a:off x="7270" y="321"/>
              <a:ext cx="137" cy="137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51 h 58"/>
                <a:gd name="T12" fmla="*/ 7 w 58"/>
                <a:gd name="T13" fmla="*/ 29 h 58"/>
                <a:gd name="T14" fmla="*/ 29 w 58"/>
                <a:gd name="T15" fmla="*/ 7 h 58"/>
                <a:gd name="T16" fmla="*/ 51 w 58"/>
                <a:gd name="T17" fmla="*/ 29 h 58"/>
                <a:gd name="T18" fmla="*/ 29 w 58"/>
                <a:gd name="T19" fmla="*/ 5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51"/>
                  </a:moveTo>
                  <a:cubicBezTo>
                    <a:pt x="17" y="51"/>
                    <a:pt x="7" y="41"/>
                    <a:pt x="7" y="29"/>
                  </a:cubicBezTo>
                  <a:cubicBezTo>
                    <a:pt x="7" y="17"/>
                    <a:pt x="17" y="7"/>
                    <a:pt x="29" y="7"/>
                  </a:cubicBezTo>
                  <a:cubicBezTo>
                    <a:pt x="41" y="7"/>
                    <a:pt x="51" y="17"/>
                    <a:pt x="51" y="29"/>
                  </a:cubicBezTo>
                  <a:cubicBezTo>
                    <a:pt x="51" y="41"/>
                    <a:pt x="41" y="51"/>
                    <a:pt x="29" y="5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 noEditPoints="1"/>
            </p:cNvSpPr>
            <p:nvPr/>
          </p:nvSpPr>
          <p:spPr bwMode="auto">
            <a:xfrm>
              <a:off x="7081" y="321"/>
              <a:ext cx="139" cy="137"/>
            </a:xfrm>
            <a:custGeom>
              <a:avLst/>
              <a:gdLst>
                <a:gd name="T0" fmla="*/ 59 w 59"/>
                <a:gd name="T1" fmla="*/ 29 h 58"/>
                <a:gd name="T2" fmla="*/ 29 w 59"/>
                <a:gd name="T3" fmla="*/ 0 h 58"/>
                <a:gd name="T4" fmla="*/ 0 w 59"/>
                <a:gd name="T5" fmla="*/ 29 h 58"/>
                <a:gd name="T6" fmla="*/ 29 w 59"/>
                <a:gd name="T7" fmla="*/ 58 h 58"/>
                <a:gd name="T8" fmla="*/ 59 w 59"/>
                <a:gd name="T9" fmla="*/ 29 h 58"/>
                <a:gd name="T10" fmla="*/ 8 w 59"/>
                <a:gd name="T11" fmla="*/ 29 h 58"/>
                <a:gd name="T12" fmla="*/ 29 w 59"/>
                <a:gd name="T13" fmla="*/ 7 h 58"/>
                <a:gd name="T14" fmla="*/ 51 w 59"/>
                <a:gd name="T15" fmla="*/ 29 h 58"/>
                <a:gd name="T16" fmla="*/ 29 w 59"/>
                <a:gd name="T17" fmla="*/ 51 h 58"/>
                <a:gd name="T18" fmla="*/ 8 w 59"/>
                <a:gd name="T19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8">
                  <a:moveTo>
                    <a:pt x="59" y="29"/>
                  </a:moveTo>
                  <a:cubicBezTo>
                    <a:pt x="59" y="13"/>
                    <a:pt x="46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6" y="58"/>
                    <a:pt x="59" y="45"/>
                    <a:pt x="59" y="29"/>
                  </a:cubicBezTo>
                  <a:close/>
                  <a:moveTo>
                    <a:pt x="8" y="29"/>
                  </a:moveTo>
                  <a:cubicBezTo>
                    <a:pt x="8" y="17"/>
                    <a:pt x="17" y="7"/>
                    <a:pt x="29" y="7"/>
                  </a:cubicBezTo>
                  <a:cubicBezTo>
                    <a:pt x="42" y="7"/>
                    <a:pt x="51" y="17"/>
                    <a:pt x="51" y="29"/>
                  </a:cubicBezTo>
                  <a:cubicBezTo>
                    <a:pt x="51" y="41"/>
                    <a:pt x="42" y="51"/>
                    <a:pt x="29" y="51"/>
                  </a:cubicBezTo>
                  <a:cubicBezTo>
                    <a:pt x="17" y="51"/>
                    <a:pt x="8" y="41"/>
                    <a:pt x="8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63"/>
            <p:cNvSpPr>
              <a:spLocks noChangeArrowheads="1"/>
            </p:cNvSpPr>
            <p:nvPr/>
          </p:nvSpPr>
          <p:spPr bwMode="auto">
            <a:xfrm>
              <a:off x="327" y="1563"/>
              <a:ext cx="223" cy="139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 noEditPoints="1"/>
            </p:cNvSpPr>
            <p:nvPr/>
          </p:nvSpPr>
          <p:spPr bwMode="auto">
            <a:xfrm>
              <a:off x="176" y="1277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1"/>
                    <a:pt x="49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6" y="8"/>
                    <a:pt x="212" y="54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365" y="1428"/>
              <a:ext cx="147" cy="66"/>
            </a:xfrm>
            <a:custGeom>
              <a:avLst/>
              <a:gdLst>
                <a:gd name="T0" fmla="*/ 19 w 62"/>
                <a:gd name="T1" fmla="*/ 16 h 28"/>
                <a:gd name="T2" fmla="*/ 31 w 62"/>
                <a:gd name="T3" fmla="*/ 28 h 28"/>
                <a:gd name="T4" fmla="*/ 43 w 62"/>
                <a:gd name="T5" fmla="*/ 16 h 28"/>
                <a:gd name="T6" fmla="*/ 40 w 62"/>
                <a:gd name="T7" fmla="*/ 8 h 28"/>
                <a:gd name="T8" fmla="*/ 62 w 62"/>
                <a:gd name="T9" fmla="*/ 8 h 28"/>
                <a:gd name="T10" fmla="*/ 62 w 62"/>
                <a:gd name="T11" fmla="*/ 0 h 28"/>
                <a:gd name="T12" fmla="*/ 0 w 62"/>
                <a:gd name="T13" fmla="*/ 0 h 28"/>
                <a:gd name="T14" fmla="*/ 0 w 62"/>
                <a:gd name="T15" fmla="*/ 8 h 28"/>
                <a:gd name="T16" fmla="*/ 22 w 62"/>
                <a:gd name="T17" fmla="*/ 8 h 28"/>
                <a:gd name="T18" fmla="*/ 19 w 62"/>
                <a:gd name="T1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28">
                  <a:moveTo>
                    <a:pt x="19" y="16"/>
                  </a:moveTo>
                  <a:cubicBezTo>
                    <a:pt x="19" y="22"/>
                    <a:pt x="24" y="28"/>
                    <a:pt x="31" y="28"/>
                  </a:cubicBezTo>
                  <a:cubicBezTo>
                    <a:pt x="38" y="28"/>
                    <a:pt x="43" y="22"/>
                    <a:pt x="43" y="16"/>
                  </a:cubicBezTo>
                  <a:cubicBezTo>
                    <a:pt x="43" y="13"/>
                    <a:pt x="42" y="10"/>
                    <a:pt x="40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0" y="10"/>
                    <a:pt x="19" y="13"/>
                    <a:pt x="19" y="1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 noEditPoints="1"/>
            </p:cNvSpPr>
            <p:nvPr/>
          </p:nvSpPr>
          <p:spPr bwMode="auto">
            <a:xfrm>
              <a:off x="1309" y="1303"/>
              <a:ext cx="520" cy="520"/>
            </a:xfrm>
            <a:custGeom>
              <a:avLst/>
              <a:gdLst>
                <a:gd name="T0" fmla="*/ 213 w 220"/>
                <a:gd name="T1" fmla="*/ 69 h 220"/>
                <a:gd name="T2" fmla="*/ 220 w 220"/>
                <a:gd name="T3" fmla="*/ 69 h 220"/>
                <a:gd name="T4" fmla="*/ 220 w 220"/>
                <a:gd name="T5" fmla="*/ 61 h 220"/>
                <a:gd name="T6" fmla="*/ 209 w 220"/>
                <a:gd name="T7" fmla="*/ 61 h 220"/>
                <a:gd name="T8" fmla="*/ 110 w 220"/>
                <a:gd name="T9" fmla="*/ 0 h 220"/>
                <a:gd name="T10" fmla="*/ 11 w 220"/>
                <a:gd name="T11" fmla="*/ 61 h 220"/>
                <a:gd name="T12" fmla="*/ 0 w 220"/>
                <a:gd name="T13" fmla="*/ 61 h 220"/>
                <a:gd name="T14" fmla="*/ 0 w 220"/>
                <a:gd name="T15" fmla="*/ 69 h 220"/>
                <a:gd name="T16" fmla="*/ 8 w 220"/>
                <a:gd name="T17" fmla="*/ 69 h 220"/>
                <a:gd name="T18" fmla="*/ 0 w 220"/>
                <a:gd name="T19" fmla="*/ 110 h 220"/>
                <a:gd name="T20" fmla="*/ 110 w 220"/>
                <a:gd name="T21" fmla="*/ 220 h 220"/>
                <a:gd name="T22" fmla="*/ 220 w 220"/>
                <a:gd name="T23" fmla="*/ 110 h 220"/>
                <a:gd name="T24" fmla="*/ 213 w 220"/>
                <a:gd name="T25" fmla="*/ 69 h 220"/>
                <a:gd name="T26" fmla="*/ 110 w 220"/>
                <a:gd name="T27" fmla="*/ 8 h 220"/>
                <a:gd name="T28" fmla="*/ 200 w 220"/>
                <a:gd name="T29" fmla="*/ 61 h 220"/>
                <a:gd name="T30" fmla="*/ 20 w 220"/>
                <a:gd name="T31" fmla="*/ 61 h 220"/>
                <a:gd name="T32" fmla="*/ 110 w 220"/>
                <a:gd name="T33" fmla="*/ 8 h 220"/>
                <a:gd name="T34" fmla="*/ 110 w 220"/>
                <a:gd name="T35" fmla="*/ 212 h 220"/>
                <a:gd name="T36" fmla="*/ 8 w 220"/>
                <a:gd name="T37" fmla="*/ 110 h 220"/>
                <a:gd name="T38" fmla="*/ 16 w 220"/>
                <a:gd name="T39" fmla="*/ 69 h 220"/>
                <a:gd name="T40" fmla="*/ 25 w 220"/>
                <a:gd name="T41" fmla="*/ 69 h 220"/>
                <a:gd name="T42" fmla="*/ 25 w 220"/>
                <a:gd name="T43" fmla="*/ 70 h 220"/>
                <a:gd name="T44" fmla="*/ 63 w 220"/>
                <a:gd name="T45" fmla="*/ 115 h 220"/>
                <a:gd name="T46" fmla="*/ 108 w 220"/>
                <a:gd name="T47" fmla="*/ 70 h 220"/>
                <a:gd name="T48" fmla="*/ 108 w 220"/>
                <a:gd name="T49" fmla="*/ 69 h 220"/>
                <a:gd name="T50" fmla="*/ 113 w 220"/>
                <a:gd name="T51" fmla="*/ 69 h 220"/>
                <a:gd name="T52" fmla="*/ 113 w 220"/>
                <a:gd name="T53" fmla="*/ 70 h 220"/>
                <a:gd name="T54" fmla="*/ 159 w 220"/>
                <a:gd name="T55" fmla="*/ 115 h 220"/>
                <a:gd name="T56" fmla="*/ 196 w 220"/>
                <a:gd name="T57" fmla="*/ 70 h 220"/>
                <a:gd name="T58" fmla="*/ 196 w 220"/>
                <a:gd name="T59" fmla="*/ 69 h 220"/>
                <a:gd name="T60" fmla="*/ 204 w 220"/>
                <a:gd name="T61" fmla="*/ 69 h 220"/>
                <a:gd name="T62" fmla="*/ 212 w 220"/>
                <a:gd name="T63" fmla="*/ 110 h 220"/>
                <a:gd name="T64" fmla="*/ 110 w 220"/>
                <a:gd name="T65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0" h="220">
                  <a:moveTo>
                    <a:pt x="213" y="69"/>
                  </a:moveTo>
                  <a:cubicBezTo>
                    <a:pt x="220" y="69"/>
                    <a:pt x="220" y="69"/>
                    <a:pt x="220" y="69"/>
                  </a:cubicBezTo>
                  <a:cubicBezTo>
                    <a:pt x="220" y="61"/>
                    <a:pt x="220" y="61"/>
                    <a:pt x="220" y="61"/>
                  </a:cubicBezTo>
                  <a:cubicBezTo>
                    <a:pt x="209" y="61"/>
                    <a:pt x="209" y="61"/>
                    <a:pt x="209" y="61"/>
                  </a:cubicBezTo>
                  <a:cubicBezTo>
                    <a:pt x="191" y="25"/>
                    <a:pt x="154" y="0"/>
                    <a:pt x="110" y="0"/>
                  </a:cubicBezTo>
                  <a:cubicBezTo>
                    <a:pt x="67" y="0"/>
                    <a:pt x="29" y="25"/>
                    <a:pt x="11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3" y="82"/>
                    <a:pt x="0" y="95"/>
                    <a:pt x="0" y="110"/>
                  </a:cubicBezTo>
                  <a:cubicBezTo>
                    <a:pt x="0" y="170"/>
                    <a:pt x="49" y="220"/>
                    <a:pt x="110" y="220"/>
                  </a:cubicBezTo>
                  <a:cubicBezTo>
                    <a:pt x="171" y="220"/>
                    <a:pt x="220" y="170"/>
                    <a:pt x="220" y="110"/>
                  </a:cubicBezTo>
                  <a:cubicBezTo>
                    <a:pt x="220" y="95"/>
                    <a:pt x="218" y="82"/>
                    <a:pt x="213" y="69"/>
                  </a:cubicBezTo>
                  <a:close/>
                  <a:moveTo>
                    <a:pt x="110" y="8"/>
                  </a:moveTo>
                  <a:cubicBezTo>
                    <a:pt x="149" y="8"/>
                    <a:pt x="183" y="29"/>
                    <a:pt x="200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37" y="29"/>
                    <a:pt x="71" y="8"/>
                    <a:pt x="110" y="8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95"/>
                    <a:pt x="11" y="82"/>
                    <a:pt x="16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95"/>
                    <a:pt x="38" y="115"/>
                    <a:pt x="63" y="115"/>
                  </a:cubicBezTo>
                  <a:cubicBezTo>
                    <a:pt x="87" y="115"/>
                    <a:pt x="108" y="95"/>
                    <a:pt x="108" y="70"/>
                  </a:cubicBezTo>
                  <a:cubicBezTo>
                    <a:pt x="108" y="70"/>
                    <a:pt x="108" y="70"/>
                    <a:pt x="108" y="69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3" y="95"/>
                    <a:pt x="134" y="115"/>
                    <a:pt x="159" y="115"/>
                  </a:cubicBezTo>
                  <a:cubicBezTo>
                    <a:pt x="183" y="115"/>
                    <a:pt x="196" y="95"/>
                    <a:pt x="196" y="70"/>
                  </a:cubicBezTo>
                  <a:cubicBezTo>
                    <a:pt x="196" y="70"/>
                    <a:pt x="196" y="70"/>
                    <a:pt x="196" y="69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9" y="82"/>
                    <a:pt x="212" y="95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1410" y="1610"/>
              <a:ext cx="322" cy="118"/>
            </a:xfrm>
            <a:custGeom>
              <a:avLst/>
              <a:gdLst>
                <a:gd name="T0" fmla="*/ 68 w 136"/>
                <a:gd name="T1" fmla="*/ 42 h 50"/>
                <a:gd name="T2" fmla="*/ 8 w 136"/>
                <a:gd name="T3" fmla="*/ 0 h 50"/>
                <a:gd name="T4" fmla="*/ 0 w 136"/>
                <a:gd name="T5" fmla="*/ 3 h 50"/>
                <a:gd name="T6" fmla="*/ 14 w 136"/>
                <a:gd name="T7" fmla="*/ 26 h 50"/>
                <a:gd name="T8" fmla="*/ 68 w 136"/>
                <a:gd name="T9" fmla="*/ 50 h 50"/>
                <a:gd name="T10" fmla="*/ 136 w 136"/>
                <a:gd name="T11" fmla="*/ 3 h 50"/>
                <a:gd name="T12" fmla="*/ 129 w 136"/>
                <a:gd name="T13" fmla="*/ 1 h 50"/>
                <a:gd name="T14" fmla="*/ 68 w 136"/>
                <a:gd name="T15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50">
                  <a:moveTo>
                    <a:pt x="68" y="42"/>
                  </a:moveTo>
                  <a:cubicBezTo>
                    <a:pt x="20" y="42"/>
                    <a:pt x="8" y="2"/>
                    <a:pt x="8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4" y="15"/>
                    <a:pt x="14" y="26"/>
                  </a:cubicBezTo>
                  <a:cubicBezTo>
                    <a:pt x="23" y="37"/>
                    <a:pt x="40" y="50"/>
                    <a:pt x="68" y="50"/>
                  </a:cubicBezTo>
                  <a:cubicBezTo>
                    <a:pt x="122" y="50"/>
                    <a:pt x="136" y="3"/>
                    <a:pt x="136" y="3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8" y="2"/>
                    <a:pt x="116" y="42"/>
                    <a:pt x="68" y="4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 noEditPoints="1"/>
            </p:cNvSpPr>
            <p:nvPr/>
          </p:nvSpPr>
          <p:spPr bwMode="auto">
            <a:xfrm>
              <a:off x="2448" y="1303"/>
              <a:ext cx="521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0"/>
                    <a:pt x="49" y="220"/>
                    <a:pt x="110" y="220"/>
                  </a:cubicBezTo>
                  <a:cubicBezTo>
                    <a:pt x="171" y="220"/>
                    <a:pt x="220" y="170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3"/>
                    <a:pt x="54" y="8"/>
                    <a:pt x="110" y="8"/>
                  </a:cubicBezTo>
                  <a:cubicBezTo>
                    <a:pt x="166" y="8"/>
                    <a:pt x="212" y="53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2548" y="1629"/>
              <a:ext cx="321" cy="118"/>
            </a:xfrm>
            <a:custGeom>
              <a:avLst/>
              <a:gdLst>
                <a:gd name="T0" fmla="*/ 68 w 136"/>
                <a:gd name="T1" fmla="*/ 42 h 50"/>
                <a:gd name="T2" fmla="*/ 8 w 136"/>
                <a:gd name="T3" fmla="*/ 0 h 50"/>
                <a:gd name="T4" fmla="*/ 0 w 136"/>
                <a:gd name="T5" fmla="*/ 3 h 50"/>
                <a:gd name="T6" fmla="*/ 14 w 136"/>
                <a:gd name="T7" fmla="*/ 26 h 50"/>
                <a:gd name="T8" fmla="*/ 68 w 136"/>
                <a:gd name="T9" fmla="*/ 50 h 50"/>
                <a:gd name="T10" fmla="*/ 136 w 136"/>
                <a:gd name="T11" fmla="*/ 3 h 50"/>
                <a:gd name="T12" fmla="*/ 128 w 136"/>
                <a:gd name="T13" fmla="*/ 1 h 50"/>
                <a:gd name="T14" fmla="*/ 68 w 136"/>
                <a:gd name="T15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50">
                  <a:moveTo>
                    <a:pt x="68" y="42"/>
                  </a:moveTo>
                  <a:cubicBezTo>
                    <a:pt x="20" y="42"/>
                    <a:pt x="8" y="2"/>
                    <a:pt x="8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3" y="15"/>
                    <a:pt x="14" y="26"/>
                  </a:cubicBezTo>
                  <a:cubicBezTo>
                    <a:pt x="23" y="37"/>
                    <a:pt x="40" y="50"/>
                    <a:pt x="68" y="50"/>
                  </a:cubicBezTo>
                  <a:cubicBezTo>
                    <a:pt x="122" y="50"/>
                    <a:pt x="136" y="3"/>
                    <a:pt x="136" y="3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16" y="42"/>
                    <a:pt x="68" y="4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 noEditPoints="1"/>
            </p:cNvSpPr>
            <p:nvPr/>
          </p:nvSpPr>
          <p:spPr bwMode="auto">
            <a:xfrm>
              <a:off x="2538" y="1416"/>
              <a:ext cx="152" cy="189"/>
            </a:xfrm>
            <a:custGeom>
              <a:avLst/>
              <a:gdLst>
                <a:gd name="T0" fmla="*/ 8 w 64"/>
                <a:gd name="T1" fmla="*/ 52 h 80"/>
                <a:gd name="T2" fmla="*/ 0 w 64"/>
                <a:gd name="T3" fmla="*/ 55 h 80"/>
                <a:gd name="T4" fmla="*/ 28 w 64"/>
                <a:gd name="T5" fmla="*/ 73 h 80"/>
                <a:gd name="T6" fmla="*/ 28 w 64"/>
                <a:gd name="T7" fmla="*/ 80 h 80"/>
                <a:gd name="T8" fmla="*/ 36 w 64"/>
                <a:gd name="T9" fmla="*/ 80 h 80"/>
                <a:gd name="T10" fmla="*/ 36 w 64"/>
                <a:gd name="T11" fmla="*/ 73 h 80"/>
                <a:gd name="T12" fmla="*/ 42 w 64"/>
                <a:gd name="T13" fmla="*/ 72 h 80"/>
                <a:gd name="T14" fmla="*/ 64 w 64"/>
                <a:gd name="T15" fmla="*/ 50 h 80"/>
                <a:gd name="T16" fmla="*/ 36 w 64"/>
                <a:gd name="T17" fmla="*/ 34 h 80"/>
                <a:gd name="T18" fmla="*/ 36 w 64"/>
                <a:gd name="T19" fmla="*/ 14 h 80"/>
                <a:gd name="T20" fmla="*/ 52 w 64"/>
                <a:gd name="T21" fmla="*/ 23 h 80"/>
                <a:gd name="T22" fmla="*/ 60 w 64"/>
                <a:gd name="T23" fmla="*/ 20 h 80"/>
                <a:gd name="T24" fmla="*/ 36 w 64"/>
                <a:gd name="T25" fmla="*/ 6 h 80"/>
                <a:gd name="T26" fmla="*/ 36 w 64"/>
                <a:gd name="T27" fmla="*/ 0 h 80"/>
                <a:gd name="T28" fmla="*/ 28 w 64"/>
                <a:gd name="T29" fmla="*/ 0 h 80"/>
                <a:gd name="T30" fmla="*/ 28 w 64"/>
                <a:gd name="T31" fmla="*/ 6 h 80"/>
                <a:gd name="T32" fmla="*/ 25 w 64"/>
                <a:gd name="T33" fmla="*/ 6 h 80"/>
                <a:gd name="T34" fmla="*/ 2 w 64"/>
                <a:gd name="T35" fmla="*/ 27 h 80"/>
                <a:gd name="T36" fmla="*/ 6 w 64"/>
                <a:gd name="T37" fmla="*/ 37 h 80"/>
                <a:gd name="T38" fmla="*/ 28 w 64"/>
                <a:gd name="T39" fmla="*/ 42 h 80"/>
                <a:gd name="T40" fmla="*/ 28 w 64"/>
                <a:gd name="T41" fmla="*/ 65 h 80"/>
                <a:gd name="T42" fmla="*/ 8 w 64"/>
                <a:gd name="T43" fmla="*/ 52 h 80"/>
                <a:gd name="T44" fmla="*/ 56 w 64"/>
                <a:gd name="T45" fmla="*/ 50 h 80"/>
                <a:gd name="T46" fmla="*/ 40 w 64"/>
                <a:gd name="T47" fmla="*/ 64 h 80"/>
                <a:gd name="T48" fmla="*/ 36 w 64"/>
                <a:gd name="T49" fmla="*/ 65 h 80"/>
                <a:gd name="T50" fmla="*/ 36 w 64"/>
                <a:gd name="T51" fmla="*/ 42 h 80"/>
                <a:gd name="T52" fmla="*/ 56 w 64"/>
                <a:gd name="T53" fmla="*/ 50 h 80"/>
                <a:gd name="T54" fmla="*/ 12 w 64"/>
                <a:gd name="T55" fmla="*/ 32 h 80"/>
                <a:gd name="T56" fmla="*/ 10 w 64"/>
                <a:gd name="T57" fmla="*/ 27 h 80"/>
                <a:gd name="T58" fmla="*/ 26 w 64"/>
                <a:gd name="T59" fmla="*/ 14 h 80"/>
                <a:gd name="T60" fmla="*/ 28 w 64"/>
                <a:gd name="T61" fmla="*/ 14 h 80"/>
                <a:gd name="T62" fmla="*/ 28 w 64"/>
                <a:gd name="T63" fmla="*/ 34 h 80"/>
                <a:gd name="T64" fmla="*/ 12 w 64"/>
                <a:gd name="T65" fmla="*/ 3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80">
                  <a:moveTo>
                    <a:pt x="8" y="5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5" y="66"/>
                    <a:pt x="16" y="72"/>
                    <a:pt x="28" y="73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8" y="73"/>
                    <a:pt x="40" y="72"/>
                    <a:pt x="42" y="72"/>
                  </a:cubicBezTo>
                  <a:cubicBezTo>
                    <a:pt x="56" y="69"/>
                    <a:pt x="64" y="60"/>
                    <a:pt x="64" y="50"/>
                  </a:cubicBezTo>
                  <a:cubicBezTo>
                    <a:pt x="63" y="35"/>
                    <a:pt x="49" y="34"/>
                    <a:pt x="36" y="3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43" y="15"/>
                    <a:pt x="50" y="18"/>
                    <a:pt x="52" y="23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6" y="11"/>
                    <a:pt x="46" y="7"/>
                    <a:pt x="36" y="6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6" y="6"/>
                    <a:pt x="25" y="6"/>
                  </a:cubicBezTo>
                  <a:cubicBezTo>
                    <a:pt x="11" y="8"/>
                    <a:pt x="3" y="16"/>
                    <a:pt x="2" y="27"/>
                  </a:cubicBezTo>
                  <a:cubicBezTo>
                    <a:pt x="2" y="31"/>
                    <a:pt x="3" y="34"/>
                    <a:pt x="6" y="37"/>
                  </a:cubicBezTo>
                  <a:cubicBezTo>
                    <a:pt x="11" y="42"/>
                    <a:pt x="19" y="43"/>
                    <a:pt x="28" y="42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19" y="64"/>
                    <a:pt x="11" y="60"/>
                    <a:pt x="8" y="52"/>
                  </a:cubicBezTo>
                  <a:close/>
                  <a:moveTo>
                    <a:pt x="56" y="50"/>
                  </a:moveTo>
                  <a:cubicBezTo>
                    <a:pt x="56" y="58"/>
                    <a:pt x="48" y="62"/>
                    <a:pt x="40" y="64"/>
                  </a:cubicBezTo>
                  <a:cubicBezTo>
                    <a:pt x="39" y="65"/>
                    <a:pt x="37" y="65"/>
                    <a:pt x="36" y="65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50" y="42"/>
                    <a:pt x="56" y="43"/>
                    <a:pt x="56" y="50"/>
                  </a:cubicBezTo>
                  <a:close/>
                  <a:moveTo>
                    <a:pt x="12" y="32"/>
                  </a:moveTo>
                  <a:cubicBezTo>
                    <a:pt x="11" y="31"/>
                    <a:pt x="10" y="30"/>
                    <a:pt x="10" y="27"/>
                  </a:cubicBezTo>
                  <a:cubicBezTo>
                    <a:pt x="11" y="17"/>
                    <a:pt x="22" y="15"/>
                    <a:pt x="26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1" y="34"/>
                    <a:pt x="14" y="34"/>
                    <a:pt x="12" y="3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 noEditPoints="1"/>
            </p:cNvSpPr>
            <p:nvPr/>
          </p:nvSpPr>
          <p:spPr bwMode="auto">
            <a:xfrm>
              <a:off x="2727" y="1416"/>
              <a:ext cx="152" cy="189"/>
            </a:xfrm>
            <a:custGeom>
              <a:avLst/>
              <a:gdLst>
                <a:gd name="T0" fmla="*/ 36 w 64"/>
                <a:gd name="T1" fmla="*/ 34 h 80"/>
                <a:gd name="T2" fmla="*/ 36 w 64"/>
                <a:gd name="T3" fmla="*/ 14 h 80"/>
                <a:gd name="T4" fmla="*/ 52 w 64"/>
                <a:gd name="T5" fmla="*/ 23 h 80"/>
                <a:gd name="T6" fmla="*/ 60 w 64"/>
                <a:gd name="T7" fmla="*/ 20 h 80"/>
                <a:gd name="T8" fmla="*/ 36 w 64"/>
                <a:gd name="T9" fmla="*/ 6 h 80"/>
                <a:gd name="T10" fmla="*/ 36 w 64"/>
                <a:gd name="T11" fmla="*/ 0 h 80"/>
                <a:gd name="T12" fmla="*/ 28 w 64"/>
                <a:gd name="T13" fmla="*/ 0 h 80"/>
                <a:gd name="T14" fmla="*/ 28 w 64"/>
                <a:gd name="T15" fmla="*/ 6 h 80"/>
                <a:gd name="T16" fmla="*/ 25 w 64"/>
                <a:gd name="T17" fmla="*/ 6 h 80"/>
                <a:gd name="T18" fmla="*/ 2 w 64"/>
                <a:gd name="T19" fmla="*/ 27 h 80"/>
                <a:gd name="T20" fmla="*/ 6 w 64"/>
                <a:gd name="T21" fmla="*/ 37 h 80"/>
                <a:gd name="T22" fmla="*/ 28 w 64"/>
                <a:gd name="T23" fmla="*/ 42 h 80"/>
                <a:gd name="T24" fmla="*/ 28 w 64"/>
                <a:gd name="T25" fmla="*/ 65 h 80"/>
                <a:gd name="T26" fmla="*/ 8 w 64"/>
                <a:gd name="T27" fmla="*/ 52 h 80"/>
                <a:gd name="T28" fmla="*/ 0 w 64"/>
                <a:gd name="T29" fmla="*/ 55 h 80"/>
                <a:gd name="T30" fmla="*/ 28 w 64"/>
                <a:gd name="T31" fmla="*/ 73 h 80"/>
                <a:gd name="T32" fmla="*/ 28 w 64"/>
                <a:gd name="T33" fmla="*/ 80 h 80"/>
                <a:gd name="T34" fmla="*/ 36 w 64"/>
                <a:gd name="T35" fmla="*/ 80 h 80"/>
                <a:gd name="T36" fmla="*/ 36 w 64"/>
                <a:gd name="T37" fmla="*/ 73 h 80"/>
                <a:gd name="T38" fmla="*/ 42 w 64"/>
                <a:gd name="T39" fmla="*/ 72 h 80"/>
                <a:gd name="T40" fmla="*/ 64 w 64"/>
                <a:gd name="T41" fmla="*/ 50 h 80"/>
                <a:gd name="T42" fmla="*/ 36 w 64"/>
                <a:gd name="T43" fmla="*/ 34 h 80"/>
                <a:gd name="T44" fmla="*/ 12 w 64"/>
                <a:gd name="T45" fmla="*/ 32 h 80"/>
                <a:gd name="T46" fmla="*/ 10 w 64"/>
                <a:gd name="T47" fmla="*/ 27 h 80"/>
                <a:gd name="T48" fmla="*/ 26 w 64"/>
                <a:gd name="T49" fmla="*/ 14 h 80"/>
                <a:gd name="T50" fmla="*/ 28 w 64"/>
                <a:gd name="T51" fmla="*/ 14 h 80"/>
                <a:gd name="T52" fmla="*/ 28 w 64"/>
                <a:gd name="T53" fmla="*/ 34 h 80"/>
                <a:gd name="T54" fmla="*/ 12 w 64"/>
                <a:gd name="T55" fmla="*/ 32 h 80"/>
                <a:gd name="T56" fmla="*/ 40 w 64"/>
                <a:gd name="T57" fmla="*/ 64 h 80"/>
                <a:gd name="T58" fmla="*/ 36 w 64"/>
                <a:gd name="T59" fmla="*/ 65 h 80"/>
                <a:gd name="T60" fmla="*/ 36 w 64"/>
                <a:gd name="T61" fmla="*/ 42 h 80"/>
                <a:gd name="T62" fmla="*/ 56 w 64"/>
                <a:gd name="T63" fmla="*/ 50 h 80"/>
                <a:gd name="T64" fmla="*/ 40 w 64"/>
                <a:gd name="T65" fmla="*/ 6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80">
                  <a:moveTo>
                    <a:pt x="36" y="34"/>
                  </a:moveTo>
                  <a:cubicBezTo>
                    <a:pt x="36" y="14"/>
                    <a:pt x="36" y="14"/>
                    <a:pt x="36" y="14"/>
                  </a:cubicBezTo>
                  <a:cubicBezTo>
                    <a:pt x="43" y="15"/>
                    <a:pt x="50" y="18"/>
                    <a:pt x="52" y="23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6" y="11"/>
                    <a:pt x="46" y="7"/>
                    <a:pt x="36" y="6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6" y="6"/>
                    <a:pt x="25" y="6"/>
                  </a:cubicBezTo>
                  <a:cubicBezTo>
                    <a:pt x="11" y="8"/>
                    <a:pt x="3" y="16"/>
                    <a:pt x="2" y="27"/>
                  </a:cubicBezTo>
                  <a:cubicBezTo>
                    <a:pt x="2" y="31"/>
                    <a:pt x="3" y="34"/>
                    <a:pt x="6" y="37"/>
                  </a:cubicBezTo>
                  <a:cubicBezTo>
                    <a:pt x="11" y="42"/>
                    <a:pt x="19" y="43"/>
                    <a:pt x="28" y="42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19" y="64"/>
                    <a:pt x="11" y="60"/>
                    <a:pt x="8" y="5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5" y="66"/>
                    <a:pt x="16" y="72"/>
                    <a:pt x="28" y="73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8" y="73"/>
                    <a:pt x="40" y="72"/>
                    <a:pt x="42" y="72"/>
                  </a:cubicBezTo>
                  <a:cubicBezTo>
                    <a:pt x="56" y="69"/>
                    <a:pt x="64" y="60"/>
                    <a:pt x="64" y="50"/>
                  </a:cubicBezTo>
                  <a:cubicBezTo>
                    <a:pt x="63" y="35"/>
                    <a:pt x="49" y="34"/>
                    <a:pt x="36" y="34"/>
                  </a:cubicBezTo>
                  <a:close/>
                  <a:moveTo>
                    <a:pt x="12" y="32"/>
                  </a:moveTo>
                  <a:cubicBezTo>
                    <a:pt x="11" y="31"/>
                    <a:pt x="10" y="30"/>
                    <a:pt x="10" y="27"/>
                  </a:cubicBezTo>
                  <a:cubicBezTo>
                    <a:pt x="11" y="17"/>
                    <a:pt x="22" y="15"/>
                    <a:pt x="26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1" y="34"/>
                    <a:pt x="14" y="34"/>
                    <a:pt x="12" y="32"/>
                  </a:cubicBezTo>
                  <a:close/>
                  <a:moveTo>
                    <a:pt x="40" y="64"/>
                  </a:moveTo>
                  <a:cubicBezTo>
                    <a:pt x="39" y="65"/>
                    <a:pt x="37" y="65"/>
                    <a:pt x="36" y="65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50" y="42"/>
                    <a:pt x="56" y="43"/>
                    <a:pt x="56" y="50"/>
                  </a:cubicBezTo>
                  <a:cubicBezTo>
                    <a:pt x="56" y="58"/>
                    <a:pt x="48" y="62"/>
                    <a:pt x="40" y="6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 noEditPoints="1"/>
            </p:cNvSpPr>
            <p:nvPr/>
          </p:nvSpPr>
          <p:spPr bwMode="auto">
            <a:xfrm>
              <a:off x="3576" y="1345"/>
              <a:ext cx="520" cy="521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50" y="0"/>
                    <a:pt x="0" y="49"/>
                    <a:pt x="0" y="110"/>
                  </a:cubicBezTo>
                  <a:cubicBezTo>
                    <a:pt x="0" y="171"/>
                    <a:pt x="50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7" y="8"/>
                    <a:pt x="212" y="54"/>
                    <a:pt x="212" y="110"/>
                  </a:cubicBezTo>
                  <a:cubicBezTo>
                    <a:pt x="212" y="166"/>
                    <a:pt x="167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Oval 73"/>
            <p:cNvSpPr>
              <a:spLocks noChangeArrowheads="1"/>
            </p:cNvSpPr>
            <p:nvPr/>
          </p:nvSpPr>
          <p:spPr bwMode="auto">
            <a:xfrm>
              <a:off x="3737" y="1525"/>
              <a:ext cx="57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Oval 74"/>
            <p:cNvSpPr>
              <a:spLocks noChangeArrowheads="1"/>
            </p:cNvSpPr>
            <p:nvPr/>
          </p:nvSpPr>
          <p:spPr bwMode="auto">
            <a:xfrm>
              <a:off x="3888" y="1525"/>
              <a:ext cx="57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 noEditPoints="1"/>
            </p:cNvSpPr>
            <p:nvPr/>
          </p:nvSpPr>
          <p:spPr bwMode="auto">
            <a:xfrm>
              <a:off x="3704" y="1617"/>
              <a:ext cx="300" cy="152"/>
            </a:xfrm>
            <a:custGeom>
              <a:avLst/>
              <a:gdLst>
                <a:gd name="T0" fmla="*/ 114 w 127"/>
                <a:gd name="T1" fmla="*/ 22 h 64"/>
                <a:gd name="T2" fmla="*/ 126 w 127"/>
                <a:gd name="T3" fmla="*/ 0 h 64"/>
                <a:gd name="T4" fmla="*/ 118 w 127"/>
                <a:gd name="T5" fmla="*/ 0 h 64"/>
                <a:gd name="T6" fmla="*/ 104 w 127"/>
                <a:gd name="T7" fmla="*/ 20 h 64"/>
                <a:gd name="T8" fmla="*/ 1 w 127"/>
                <a:gd name="T9" fmla="*/ 43 h 64"/>
                <a:gd name="T10" fmla="*/ 0 w 127"/>
                <a:gd name="T11" fmla="*/ 51 h 64"/>
                <a:gd name="T12" fmla="*/ 26 w 127"/>
                <a:gd name="T13" fmla="*/ 52 h 64"/>
                <a:gd name="T14" fmla="*/ 63 w 127"/>
                <a:gd name="T15" fmla="*/ 49 h 64"/>
                <a:gd name="T16" fmla="*/ 96 w 127"/>
                <a:gd name="T17" fmla="*/ 64 h 64"/>
                <a:gd name="T18" fmla="*/ 98 w 127"/>
                <a:gd name="T19" fmla="*/ 64 h 64"/>
                <a:gd name="T20" fmla="*/ 123 w 127"/>
                <a:gd name="T21" fmla="*/ 50 h 64"/>
                <a:gd name="T22" fmla="*/ 126 w 127"/>
                <a:gd name="T23" fmla="*/ 34 h 64"/>
                <a:gd name="T24" fmla="*/ 114 w 127"/>
                <a:gd name="T25" fmla="*/ 22 h 64"/>
                <a:gd name="T26" fmla="*/ 116 w 127"/>
                <a:gd name="T27" fmla="*/ 46 h 64"/>
                <a:gd name="T28" fmla="*/ 97 w 127"/>
                <a:gd name="T29" fmla="*/ 56 h 64"/>
                <a:gd name="T30" fmla="*/ 73 w 127"/>
                <a:gd name="T31" fmla="*/ 46 h 64"/>
                <a:gd name="T32" fmla="*/ 107 w 127"/>
                <a:gd name="T33" fmla="*/ 29 h 64"/>
                <a:gd name="T34" fmla="*/ 118 w 127"/>
                <a:gd name="T35" fmla="*/ 36 h 64"/>
                <a:gd name="T36" fmla="*/ 116 w 127"/>
                <a:gd name="T3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7" h="64">
                  <a:moveTo>
                    <a:pt x="114" y="22"/>
                  </a:moveTo>
                  <a:cubicBezTo>
                    <a:pt x="122" y="14"/>
                    <a:pt x="126" y="5"/>
                    <a:pt x="126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2"/>
                    <a:pt x="115" y="11"/>
                    <a:pt x="104" y="20"/>
                  </a:cubicBezTo>
                  <a:cubicBezTo>
                    <a:pt x="89" y="34"/>
                    <a:pt x="59" y="49"/>
                    <a:pt x="1" y="43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9" y="52"/>
                    <a:pt x="18" y="52"/>
                    <a:pt x="26" y="52"/>
                  </a:cubicBezTo>
                  <a:cubicBezTo>
                    <a:pt x="40" y="52"/>
                    <a:pt x="53" y="51"/>
                    <a:pt x="63" y="49"/>
                  </a:cubicBezTo>
                  <a:cubicBezTo>
                    <a:pt x="68" y="52"/>
                    <a:pt x="83" y="64"/>
                    <a:pt x="96" y="64"/>
                  </a:cubicBezTo>
                  <a:cubicBezTo>
                    <a:pt x="97" y="64"/>
                    <a:pt x="97" y="64"/>
                    <a:pt x="98" y="64"/>
                  </a:cubicBezTo>
                  <a:cubicBezTo>
                    <a:pt x="108" y="63"/>
                    <a:pt x="118" y="58"/>
                    <a:pt x="123" y="50"/>
                  </a:cubicBezTo>
                  <a:cubicBezTo>
                    <a:pt x="127" y="45"/>
                    <a:pt x="127" y="39"/>
                    <a:pt x="126" y="34"/>
                  </a:cubicBezTo>
                  <a:cubicBezTo>
                    <a:pt x="123" y="27"/>
                    <a:pt x="119" y="24"/>
                    <a:pt x="114" y="22"/>
                  </a:cubicBezTo>
                  <a:close/>
                  <a:moveTo>
                    <a:pt x="116" y="46"/>
                  </a:moveTo>
                  <a:cubicBezTo>
                    <a:pt x="113" y="51"/>
                    <a:pt x="105" y="55"/>
                    <a:pt x="97" y="56"/>
                  </a:cubicBezTo>
                  <a:cubicBezTo>
                    <a:pt x="89" y="56"/>
                    <a:pt x="80" y="51"/>
                    <a:pt x="73" y="46"/>
                  </a:cubicBezTo>
                  <a:cubicBezTo>
                    <a:pt x="88" y="42"/>
                    <a:pt x="99" y="35"/>
                    <a:pt x="107" y="29"/>
                  </a:cubicBezTo>
                  <a:cubicBezTo>
                    <a:pt x="110" y="29"/>
                    <a:pt x="116" y="30"/>
                    <a:pt x="118" y="36"/>
                  </a:cubicBezTo>
                  <a:cubicBezTo>
                    <a:pt x="119" y="40"/>
                    <a:pt x="118" y="44"/>
                    <a:pt x="116" y="4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 noEditPoints="1"/>
            </p:cNvSpPr>
            <p:nvPr/>
          </p:nvSpPr>
          <p:spPr bwMode="auto">
            <a:xfrm>
              <a:off x="4690" y="1303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0"/>
                    <a:pt x="49" y="220"/>
                    <a:pt x="110" y="220"/>
                  </a:cubicBezTo>
                  <a:cubicBezTo>
                    <a:pt x="171" y="220"/>
                    <a:pt x="220" y="170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3"/>
                    <a:pt x="54" y="8"/>
                    <a:pt x="110" y="8"/>
                  </a:cubicBezTo>
                  <a:cubicBezTo>
                    <a:pt x="166" y="8"/>
                    <a:pt x="212" y="53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77"/>
            <p:cNvSpPr>
              <a:spLocks noChangeArrowheads="1"/>
            </p:cNvSpPr>
            <p:nvPr/>
          </p:nvSpPr>
          <p:spPr bwMode="auto">
            <a:xfrm>
              <a:off x="4830" y="1506"/>
              <a:ext cx="82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Rectangle 78"/>
            <p:cNvSpPr>
              <a:spLocks noChangeArrowheads="1"/>
            </p:cNvSpPr>
            <p:nvPr/>
          </p:nvSpPr>
          <p:spPr bwMode="auto">
            <a:xfrm>
              <a:off x="4981" y="1506"/>
              <a:ext cx="83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Oval 79"/>
            <p:cNvSpPr>
              <a:spLocks noChangeArrowheads="1"/>
            </p:cNvSpPr>
            <p:nvPr/>
          </p:nvSpPr>
          <p:spPr bwMode="auto">
            <a:xfrm>
              <a:off x="4834" y="1591"/>
              <a:ext cx="223" cy="14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 noEditPoints="1"/>
            </p:cNvSpPr>
            <p:nvPr/>
          </p:nvSpPr>
          <p:spPr bwMode="auto">
            <a:xfrm>
              <a:off x="5861" y="1322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50" y="0"/>
                    <a:pt x="0" y="49"/>
                    <a:pt x="0" y="110"/>
                  </a:cubicBezTo>
                  <a:cubicBezTo>
                    <a:pt x="0" y="171"/>
                    <a:pt x="50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7" y="8"/>
                    <a:pt x="212" y="54"/>
                    <a:pt x="212" y="110"/>
                  </a:cubicBezTo>
                  <a:cubicBezTo>
                    <a:pt x="212" y="166"/>
                    <a:pt x="167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6000" y="1506"/>
              <a:ext cx="102" cy="45"/>
            </a:xfrm>
            <a:custGeom>
              <a:avLst/>
              <a:gdLst>
                <a:gd name="T0" fmla="*/ 21 w 43"/>
                <a:gd name="T1" fmla="*/ 0 h 19"/>
                <a:gd name="T2" fmla="*/ 0 w 43"/>
                <a:gd name="T3" fmla="*/ 19 h 19"/>
                <a:gd name="T4" fmla="*/ 8 w 43"/>
                <a:gd name="T5" fmla="*/ 19 h 19"/>
                <a:gd name="T6" fmla="*/ 21 w 43"/>
                <a:gd name="T7" fmla="*/ 8 h 19"/>
                <a:gd name="T8" fmla="*/ 34 w 43"/>
                <a:gd name="T9" fmla="*/ 19 h 19"/>
                <a:gd name="T10" fmla="*/ 43 w 43"/>
                <a:gd name="T11" fmla="*/ 19 h 19"/>
                <a:gd name="T12" fmla="*/ 21 w 43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21" y="0"/>
                  </a:moveTo>
                  <a:cubicBezTo>
                    <a:pt x="10" y="0"/>
                    <a:pt x="1" y="8"/>
                    <a:pt x="0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3"/>
                    <a:pt x="14" y="8"/>
                    <a:pt x="21" y="8"/>
                  </a:cubicBezTo>
                  <a:cubicBezTo>
                    <a:pt x="28" y="8"/>
                    <a:pt x="33" y="13"/>
                    <a:pt x="34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1" y="8"/>
                    <a:pt x="32" y="0"/>
                    <a:pt x="2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6151" y="1506"/>
              <a:ext cx="102" cy="45"/>
            </a:xfrm>
            <a:custGeom>
              <a:avLst/>
              <a:gdLst>
                <a:gd name="T0" fmla="*/ 21 w 43"/>
                <a:gd name="T1" fmla="*/ 0 h 19"/>
                <a:gd name="T2" fmla="*/ 0 w 43"/>
                <a:gd name="T3" fmla="*/ 19 h 19"/>
                <a:gd name="T4" fmla="*/ 8 w 43"/>
                <a:gd name="T5" fmla="*/ 19 h 19"/>
                <a:gd name="T6" fmla="*/ 21 w 43"/>
                <a:gd name="T7" fmla="*/ 8 h 19"/>
                <a:gd name="T8" fmla="*/ 34 w 43"/>
                <a:gd name="T9" fmla="*/ 19 h 19"/>
                <a:gd name="T10" fmla="*/ 43 w 43"/>
                <a:gd name="T11" fmla="*/ 19 h 19"/>
                <a:gd name="T12" fmla="*/ 21 w 43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21" y="0"/>
                  </a:moveTo>
                  <a:cubicBezTo>
                    <a:pt x="10" y="0"/>
                    <a:pt x="1" y="8"/>
                    <a:pt x="0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3"/>
                    <a:pt x="14" y="8"/>
                    <a:pt x="21" y="8"/>
                  </a:cubicBezTo>
                  <a:cubicBezTo>
                    <a:pt x="28" y="8"/>
                    <a:pt x="33" y="13"/>
                    <a:pt x="34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1" y="8"/>
                    <a:pt x="32" y="0"/>
                    <a:pt x="2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Oval 83"/>
            <p:cNvSpPr>
              <a:spLocks noChangeArrowheads="1"/>
            </p:cNvSpPr>
            <p:nvPr/>
          </p:nvSpPr>
          <p:spPr bwMode="auto">
            <a:xfrm>
              <a:off x="6092" y="1655"/>
              <a:ext cx="57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Rectangle 84"/>
            <p:cNvSpPr>
              <a:spLocks noChangeArrowheads="1"/>
            </p:cNvSpPr>
            <p:nvPr/>
          </p:nvSpPr>
          <p:spPr bwMode="auto">
            <a:xfrm>
              <a:off x="7107" y="1674"/>
              <a:ext cx="279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7114" y="1490"/>
              <a:ext cx="83" cy="85"/>
            </a:xfrm>
            <a:custGeom>
              <a:avLst/>
              <a:gdLst>
                <a:gd name="T0" fmla="*/ 11 w 35"/>
                <a:gd name="T1" fmla="*/ 24 h 36"/>
                <a:gd name="T2" fmla="*/ 23 w 35"/>
                <a:gd name="T3" fmla="*/ 36 h 36"/>
                <a:gd name="T4" fmla="*/ 35 w 35"/>
                <a:gd name="T5" fmla="*/ 24 h 36"/>
                <a:gd name="T6" fmla="*/ 23 w 35"/>
                <a:gd name="T7" fmla="*/ 12 h 36"/>
                <a:gd name="T8" fmla="*/ 22 w 35"/>
                <a:gd name="T9" fmla="*/ 12 h 36"/>
                <a:gd name="T10" fmla="*/ 5 w 35"/>
                <a:gd name="T11" fmla="*/ 0 h 36"/>
                <a:gd name="T12" fmla="*/ 0 w 35"/>
                <a:gd name="T13" fmla="*/ 6 h 36"/>
                <a:gd name="T14" fmla="*/ 14 w 35"/>
                <a:gd name="T15" fmla="*/ 16 h 36"/>
                <a:gd name="T16" fmla="*/ 11 w 35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6">
                  <a:moveTo>
                    <a:pt x="11" y="24"/>
                  </a:moveTo>
                  <a:cubicBezTo>
                    <a:pt x="11" y="30"/>
                    <a:pt x="16" y="36"/>
                    <a:pt x="23" y="36"/>
                  </a:cubicBezTo>
                  <a:cubicBezTo>
                    <a:pt x="30" y="36"/>
                    <a:pt x="35" y="30"/>
                    <a:pt x="35" y="24"/>
                  </a:cubicBezTo>
                  <a:cubicBezTo>
                    <a:pt x="35" y="17"/>
                    <a:pt x="30" y="12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2" y="18"/>
                    <a:pt x="11" y="21"/>
                    <a:pt x="11" y="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 noEditPoints="1"/>
            </p:cNvSpPr>
            <p:nvPr/>
          </p:nvSpPr>
          <p:spPr bwMode="auto">
            <a:xfrm>
              <a:off x="6986" y="1331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50" y="0"/>
                    <a:pt x="0" y="49"/>
                    <a:pt x="0" y="110"/>
                  </a:cubicBezTo>
                  <a:cubicBezTo>
                    <a:pt x="0" y="171"/>
                    <a:pt x="50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7" y="8"/>
                    <a:pt x="212" y="54"/>
                    <a:pt x="212" y="110"/>
                  </a:cubicBezTo>
                  <a:cubicBezTo>
                    <a:pt x="212" y="166"/>
                    <a:pt x="167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7291" y="1490"/>
              <a:ext cx="81" cy="85"/>
            </a:xfrm>
            <a:custGeom>
              <a:avLst/>
              <a:gdLst>
                <a:gd name="T0" fmla="*/ 12 w 34"/>
                <a:gd name="T1" fmla="*/ 36 h 36"/>
                <a:gd name="T2" fmla="*/ 24 w 34"/>
                <a:gd name="T3" fmla="*/ 24 h 36"/>
                <a:gd name="T4" fmla="*/ 21 w 34"/>
                <a:gd name="T5" fmla="*/ 16 h 36"/>
                <a:gd name="T6" fmla="*/ 34 w 34"/>
                <a:gd name="T7" fmla="*/ 6 h 36"/>
                <a:gd name="T8" fmla="*/ 30 w 34"/>
                <a:gd name="T9" fmla="*/ 0 h 36"/>
                <a:gd name="T10" fmla="*/ 12 w 34"/>
                <a:gd name="T11" fmla="*/ 12 h 36"/>
                <a:gd name="T12" fmla="*/ 12 w 34"/>
                <a:gd name="T13" fmla="*/ 12 h 36"/>
                <a:gd name="T14" fmla="*/ 0 w 34"/>
                <a:gd name="T15" fmla="*/ 24 h 36"/>
                <a:gd name="T16" fmla="*/ 12 w 34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6">
                  <a:moveTo>
                    <a:pt x="12" y="36"/>
                  </a:moveTo>
                  <a:cubicBezTo>
                    <a:pt x="18" y="36"/>
                    <a:pt x="24" y="30"/>
                    <a:pt x="24" y="24"/>
                  </a:cubicBezTo>
                  <a:cubicBezTo>
                    <a:pt x="24" y="21"/>
                    <a:pt x="22" y="18"/>
                    <a:pt x="21" y="1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5" y="12"/>
                    <a:pt x="0" y="17"/>
                    <a:pt x="0" y="24"/>
                  </a:cubicBezTo>
                  <a:cubicBezTo>
                    <a:pt x="0" y="30"/>
                    <a:pt x="5" y="36"/>
                    <a:pt x="12" y="3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275" y="2778"/>
              <a:ext cx="322" cy="97"/>
            </a:xfrm>
            <a:custGeom>
              <a:avLst/>
              <a:gdLst>
                <a:gd name="T0" fmla="*/ 68 w 136"/>
                <a:gd name="T1" fmla="*/ 0 h 41"/>
                <a:gd name="T2" fmla="*/ 0 w 136"/>
                <a:gd name="T3" fmla="*/ 38 h 41"/>
                <a:gd name="T4" fmla="*/ 7 w 136"/>
                <a:gd name="T5" fmla="*/ 41 h 41"/>
                <a:gd name="T6" fmla="*/ 68 w 136"/>
                <a:gd name="T7" fmla="*/ 8 h 41"/>
                <a:gd name="T8" fmla="*/ 128 w 136"/>
                <a:gd name="T9" fmla="*/ 41 h 41"/>
                <a:gd name="T10" fmla="*/ 136 w 136"/>
                <a:gd name="T11" fmla="*/ 38 h 41"/>
                <a:gd name="T12" fmla="*/ 68 w 136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41">
                  <a:moveTo>
                    <a:pt x="68" y="0"/>
                  </a:moveTo>
                  <a:cubicBezTo>
                    <a:pt x="14" y="0"/>
                    <a:pt x="0" y="37"/>
                    <a:pt x="0" y="38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40"/>
                    <a:pt x="20" y="8"/>
                    <a:pt x="68" y="8"/>
                  </a:cubicBezTo>
                  <a:cubicBezTo>
                    <a:pt x="116" y="8"/>
                    <a:pt x="128" y="40"/>
                    <a:pt x="128" y="41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35" y="37"/>
                    <a:pt x="122" y="0"/>
                    <a:pt x="6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304" y="2646"/>
              <a:ext cx="80" cy="85"/>
            </a:xfrm>
            <a:custGeom>
              <a:avLst/>
              <a:gdLst>
                <a:gd name="T0" fmla="*/ 10 w 34"/>
                <a:gd name="T1" fmla="*/ 24 h 36"/>
                <a:gd name="T2" fmla="*/ 22 w 34"/>
                <a:gd name="T3" fmla="*/ 36 h 36"/>
                <a:gd name="T4" fmla="*/ 34 w 34"/>
                <a:gd name="T5" fmla="*/ 24 h 36"/>
                <a:gd name="T6" fmla="*/ 22 w 34"/>
                <a:gd name="T7" fmla="*/ 12 h 36"/>
                <a:gd name="T8" fmla="*/ 22 w 34"/>
                <a:gd name="T9" fmla="*/ 12 h 36"/>
                <a:gd name="T10" fmla="*/ 4 w 34"/>
                <a:gd name="T11" fmla="*/ 0 h 36"/>
                <a:gd name="T12" fmla="*/ 0 w 34"/>
                <a:gd name="T13" fmla="*/ 7 h 36"/>
                <a:gd name="T14" fmla="*/ 13 w 34"/>
                <a:gd name="T15" fmla="*/ 16 h 36"/>
                <a:gd name="T16" fmla="*/ 10 w 3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6">
                  <a:moveTo>
                    <a:pt x="10" y="24"/>
                  </a:moveTo>
                  <a:cubicBezTo>
                    <a:pt x="10" y="30"/>
                    <a:pt x="16" y="36"/>
                    <a:pt x="22" y="36"/>
                  </a:cubicBezTo>
                  <a:cubicBezTo>
                    <a:pt x="29" y="36"/>
                    <a:pt x="34" y="30"/>
                    <a:pt x="34" y="24"/>
                  </a:cubicBezTo>
                  <a:cubicBezTo>
                    <a:pt x="34" y="17"/>
                    <a:pt x="29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8"/>
                    <a:pt x="10" y="21"/>
                    <a:pt x="10" y="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 noEditPoints="1"/>
            </p:cNvSpPr>
            <p:nvPr/>
          </p:nvSpPr>
          <p:spPr bwMode="auto">
            <a:xfrm>
              <a:off x="176" y="2488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1"/>
                    <a:pt x="49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6" y="8"/>
                    <a:pt x="212" y="54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479" y="2646"/>
              <a:ext cx="82" cy="85"/>
            </a:xfrm>
            <a:custGeom>
              <a:avLst/>
              <a:gdLst>
                <a:gd name="T0" fmla="*/ 12 w 35"/>
                <a:gd name="T1" fmla="*/ 36 h 36"/>
                <a:gd name="T2" fmla="*/ 24 w 35"/>
                <a:gd name="T3" fmla="*/ 24 h 36"/>
                <a:gd name="T4" fmla="*/ 21 w 35"/>
                <a:gd name="T5" fmla="*/ 16 h 36"/>
                <a:gd name="T6" fmla="*/ 35 w 35"/>
                <a:gd name="T7" fmla="*/ 7 h 36"/>
                <a:gd name="T8" fmla="*/ 30 w 35"/>
                <a:gd name="T9" fmla="*/ 0 h 36"/>
                <a:gd name="T10" fmla="*/ 13 w 35"/>
                <a:gd name="T11" fmla="*/ 12 h 36"/>
                <a:gd name="T12" fmla="*/ 12 w 35"/>
                <a:gd name="T13" fmla="*/ 12 h 36"/>
                <a:gd name="T14" fmla="*/ 0 w 35"/>
                <a:gd name="T15" fmla="*/ 24 h 36"/>
                <a:gd name="T16" fmla="*/ 12 w 35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6">
                  <a:moveTo>
                    <a:pt x="12" y="36"/>
                  </a:moveTo>
                  <a:cubicBezTo>
                    <a:pt x="19" y="36"/>
                    <a:pt x="24" y="30"/>
                    <a:pt x="24" y="24"/>
                  </a:cubicBezTo>
                  <a:cubicBezTo>
                    <a:pt x="24" y="21"/>
                    <a:pt x="23" y="18"/>
                    <a:pt x="21" y="16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5" y="12"/>
                    <a:pt x="0" y="17"/>
                    <a:pt x="0" y="24"/>
                  </a:cubicBezTo>
                  <a:cubicBezTo>
                    <a:pt x="0" y="30"/>
                    <a:pt x="5" y="36"/>
                    <a:pt x="12" y="3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1439" y="2743"/>
              <a:ext cx="288" cy="106"/>
            </a:xfrm>
            <a:custGeom>
              <a:avLst/>
              <a:gdLst>
                <a:gd name="T0" fmla="*/ 104 w 122"/>
                <a:gd name="T1" fmla="*/ 16 h 45"/>
                <a:gd name="T2" fmla="*/ 1 w 122"/>
                <a:gd name="T3" fmla="*/ 35 h 45"/>
                <a:gd name="T4" fmla="*/ 0 w 122"/>
                <a:gd name="T5" fmla="*/ 43 h 45"/>
                <a:gd name="T6" fmla="*/ 30 w 122"/>
                <a:gd name="T7" fmla="*/ 45 h 45"/>
                <a:gd name="T8" fmla="*/ 109 w 122"/>
                <a:gd name="T9" fmla="*/ 22 h 45"/>
                <a:gd name="T10" fmla="*/ 122 w 122"/>
                <a:gd name="T11" fmla="*/ 0 h 45"/>
                <a:gd name="T12" fmla="*/ 114 w 122"/>
                <a:gd name="T13" fmla="*/ 0 h 45"/>
                <a:gd name="T14" fmla="*/ 104 w 122"/>
                <a:gd name="T15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45">
                  <a:moveTo>
                    <a:pt x="104" y="16"/>
                  </a:moveTo>
                  <a:cubicBezTo>
                    <a:pt x="92" y="26"/>
                    <a:pt x="64" y="42"/>
                    <a:pt x="1" y="3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1" y="44"/>
                    <a:pt x="21" y="45"/>
                    <a:pt x="30" y="45"/>
                  </a:cubicBezTo>
                  <a:cubicBezTo>
                    <a:pt x="74" y="45"/>
                    <a:pt x="97" y="33"/>
                    <a:pt x="109" y="22"/>
                  </a:cubicBezTo>
                  <a:cubicBezTo>
                    <a:pt x="118" y="14"/>
                    <a:pt x="122" y="5"/>
                    <a:pt x="122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2"/>
                    <a:pt x="112" y="8"/>
                    <a:pt x="104" y="1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1432" y="2629"/>
              <a:ext cx="80" cy="83"/>
            </a:xfrm>
            <a:custGeom>
              <a:avLst/>
              <a:gdLst>
                <a:gd name="T0" fmla="*/ 10 w 34"/>
                <a:gd name="T1" fmla="*/ 23 h 35"/>
                <a:gd name="T2" fmla="*/ 22 w 34"/>
                <a:gd name="T3" fmla="*/ 35 h 35"/>
                <a:gd name="T4" fmla="*/ 34 w 34"/>
                <a:gd name="T5" fmla="*/ 23 h 35"/>
                <a:gd name="T6" fmla="*/ 22 w 34"/>
                <a:gd name="T7" fmla="*/ 11 h 35"/>
                <a:gd name="T8" fmla="*/ 22 w 34"/>
                <a:gd name="T9" fmla="*/ 12 h 35"/>
                <a:gd name="T10" fmla="*/ 4 w 34"/>
                <a:gd name="T11" fmla="*/ 0 h 35"/>
                <a:gd name="T12" fmla="*/ 0 w 34"/>
                <a:gd name="T13" fmla="*/ 6 h 35"/>
                <a:gd name="T14" fmla="*/ 13 w 34"/>
                <a:gd name="T15" fmla="*/ 16 h 35"/>
                <a:gd name="T16" fmla="*/ 10 w 34"/>
                <a:gd name="T17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5">
                  <a:moveTo>
                    <a:pt x="10" y="23"/>
                  </a:moveTo>
                  <a:cubicBezTo>
                    <a:pt x="10" y="30"/>
                    <a:pt x="16" y="35"/>
                    <a:pt x="22" y="35"/>
                  </a:cubicBezTo>
                  <a:cubicBezTo>
                    <a:pt x="29" y="35"/>
                    <a:pt x="34" y="30"/>
                    <a:pt x="34" y="23"/>
                  </a:cubicBezTo>
                  <a:cubicBezTo>
                    <a:pt x="34" y="17"/>
                    <a:pt x="29" y="11"/>
                    <a:pt x="22" y="11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1" y="18"/>
                    <a:pt x="10" y="20"/>
                    <a:pt x="10" y="2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 noEditPoints="1"/>
            </p:cNvSpPr>
            <p:nvPr/>
          </p:nvSpPr>
          <p:spPr bwMode="auto">
            <a:xfrm>
              <a:off x="1304" y="2471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1"/>
                    <a:pt x="49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6" y="8"/>
                    <a:pt x="212" y="54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1607" y="2629"/>
              <a:ext cx="82" cy="83"/>
            </a:xfrm>
            <a:custGeom>
              <a:avLst/>
              <a:gdLst>
                <a:gd name="T0" fmla="*/ 12 w 35"/>
                <a:gd name="T1" fmla="*/ 35 h 35"/>
                <a:gd name="T2" fmla="*/ 24 w 35"/>
                <a:gd name="T3" fmla="*/ 23 h 35"/>
                <a:gd name="T4" fmla="*/ 21 w 35"/>
                <a:gd name="T5" fmla="*/ 16 h 35"/>
                <a:gd name="T6" fmla="*/ 35 w 35"/>
                <a:gd name="T7" fmla="*/ 6 h 35"/>
                <a:gd name="T8" fmla="*/ 30 w 35"/>
                <a:gd name="T9" fmla="*/ 0 h 35"/>
                <a:gd name="T10" fmla="*/ 13 w 35"/>
                <a:gd name="T11" fmla="*/ 12 h 35"/>
                <a:gd name="T12" fmla="*/ 12 w 35"/>
                <a:gd name="T13" fmla="*/ 11 h 35"/>
                <a:gd name="T14" fmla="*/ 0 w 35"/>
                <a:gd name="T15" fmla="*/ 23 h 35"/>
                <a:gd name="T16" fmla="*/ 12 w 3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5">
                  <a:moveTo>
                    <a:pt x="12" y="35"/>
                  </a:moveTo>
                  <a:cubicBezTo>
                    <a:pt x="19" y="35"/>
                    <a:pt x="24" y="30"/>
                    <a:pt x="24" y="23"/>
                  </a:cubicBezTo>
                  <a:cubicBezTo>
                    <a:pt x="24" y="20"/>
                    <a:pt x="23" y="18"/>
                    <a:pt x="21" y="1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5" y="11"/>
                    <a:pt x="0" y="17"/>
                    <a:pt x="0" y="23"/>
                  </a:cubicBezTo>
                  <a:cubicBezTo>
                    <a:pt x="0" y="30"/>
                    <a:pt x="5" y="35"/>
                    <a:pt x="12" y="3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2536" y="2783"/>
              <a:ext cx="321" cy="125"/>
            </a:xfrm>
            <a:custGeom>
              <a:avLst/>
              <a:gdLst>
                <a:gd name="T0" fmla="*/ 8 w 136"/>
                <a:gd name="T1" fmla="*/ 0 h 53"/>
                <a:gd name="T2" fmla="*/ 0 w 136"/>
                <a:gd name="T3" fmla="*/ 2 h 53"/>
                <a:gd name="T4" fmla="*/ 68 w 136"/>
                <a:gd name="T5" fmla="*/ 53 h 53"/>
                <a:gd name="T6" fmla="*/ 136 w 136"/>
                <a:gd name="T7" fmla="*/ 2 h 53"/>
                <a:gd name="T8" fmla="*/ 129 w 136"/>
                <a:gd name="T9" fmla="*/ 0 h 53"/>
                <a:gd name="T10" fmla="*/ 68 w 136"/>
                <a:gd name="T11" fmla="*/ 45 h 53"/>
                <a:gd name="T12" fmla="*/ 8 w 136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53">
                  <a:moveTo>
                    <a:pt x="8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4" y="53"/>
                    <a:pt x="68" y="53"/>
                  </a:cubicBezTo>
                  <a:cubicBezTo>
                    <a:pt x="122" y="53"/>
                    <a:pt x="136" y="3"/>
                    <a:pt x="136" y="2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8" y="2"/>
                    <a:pt x="116" y="45"/>
                    <a:pt x="68" y="45"/>
                  </a:cubicBezTo>
                  <a:cubicBezTo>
                    <a:pt x="21" y="45"/>
                    <a:pt x="8" y="2"/>
                    <a:pt x="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2571" y="2705"/>
              <a:ext cx="102" cy="47"/>
            </a:xfrm>
            <a:custGeom>
              <a:avLst/>
              <a:gdLst>
                <a:gd name="T0" fmla="*/ 22 w 43"/>
                <a:gd name="T1" fmla="*/ 20 h 20"/>
                <a:gd name="T2" fmla="*/ 43 w 43"/>
                <a:gd name="T3" fmla="*/ 0 h 20"/>
                <a:gd name="T4" fmla="*/ 35 w 43"/>
                <a:gd name="T5" fmla="*/ 0 h 20"/>
                <a:gd name="T6" fmla="*/ 22 w 43"/>
                <a:gd name="T7" fmla="*/ 12 h 20"/>
                <a:gd name="T8" fmla="*/ 9 w 43"/>
                <a:gd name="T9" fmla="*/ 0 h 20"/>
                <a:gd name="T10" fmla="*/ 0 w 43"/>
                <a:gd name="T11" fmla="*/ 0 h 20"/>
                <a:gd name="T12" fmla="*/ 22 w 43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20">
                  <a:moveTo>
                    <a:pt x="22" y="20"/>
                  </a:moveTo>
                  <a:cubicBezTo>
                    <a:pt x="33" y="20"/>
                    <a:pt x="42" y="11"/>
                    <a:pt x="4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7"/>
                    <a:pt x="29" y="12"/>
                    <a:pt x="22" y="12"/>
                  </a:cubicBezTo>
                  <a:cubicBezTo>
                    <a:pt x="15" y="12"/>
                    <a:pt x="10" y="7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1"/>
                    <a:pt x="11" y="20"/>
                    <a:pt x="22" y="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/>
            </p:cNvSpPr>
            <p:nvPr/>
          </p:nvSpPr>
          <p:spPr bwMode="auto">
            <a:xfrm>
              <a:off x="2723" y="2705"/>
              <a:ext cx="101" cy="47"/>
            </a:xfrm>
            <a:custGeom>
              <a:avLst/>
              <a:gdLst>
                <a:gd name="T0" fmla="*/ 22 w 43"/>
                <a:gd name="T1" fmla="*/ 20 h 20"/>
                <a:gd name="T2" fmla="*/ 43 w 43"/>
                <a:gd name="T3" fmla="*/ 0 h 20"/>
                <a:gd name="T4" fmla="*/ 35 w 43"/>
                <a:gd name="T5" fmla="*/ 0 h 20"/>
                <a:gd name="T6" fmla="*/ 22 w 43"/>
                <a:gd name="T7" fmla="*/ 12 h 20"/>
                <a:gd name="T8" fmla="*/ 9 w 43"/>
                <a:gd name="T9" fmla="*/ 0 h 20"/>
                <a:gd name="T10" fmla="*/ 0 w 43"/>
                <a:gd name="T11" fmla="*/ 0 h 20"/>
                <a:gd name="T12" fmla="*/ 22 w 43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20">
                  <a:moveTo>
                    <a:pt x="22" y="20"/>
                  </a:moveTo>
                  <a:cubicBezTo>
                    <a:pt x="33" y="20"/>
                    <a:pt x="42" y="11"/>
                    <a:pt x="4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7"/>
                    <a:pt x="29" y="12"/>
                    <a:pt x="22" y="12"/>
                  </a:cubicBezTo>
                  <a:cubicBezTo>
                    <a:pt x="15" y="12"/>
                    <a:pt x="10" y="7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1"/>
                    <a:pt x="11" y="20"/>
                    <a:pt x="22" y="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 noEditPoints="1"/>
            </p:cNvSpPr>
            <p:nvPr/>
          </p:nvSpPr>
          <p:spPr bwMode="auto">
            <a:xfrm>
              <a:off x="2434" y="2483"/>
              <a:ext cx="525" cy="520"/>
            </a:xfrm>
            <a:custGeom>
              <a:avLst/>
              <a:gdLst>
                <a:gd name="T0" fmla="*/ 222 w 222"/>
                <a:gd name="T1" fmla="*/ 43 h 220"/>
                <a:gd name="T2" fmla="*/ 171 w 222"/>
                <a:gd name="T3" fmla="*/ 19 h 220"/>
                <a:gd name="T4" fmla="*/ 110 w 222"/>
                <a:gd name="T5" fmla="*/ 0 h 220"/>
                <a:gd name="T6" fmla="*/ 49 w 222"/>
                <a:gd name="T7" fmla="*/ 19 h 220"/>
                <a:gd name="T8" fmla="*/ 1 w 222"/>
                <a:gd name="T9" fmla="*/ 43 h 220"/>
                <a:gd name="T10" fmla="*/ 14 w 222"/>
                <a:gd name="T11" fmla="*/ 58 h 220"/>
                <a:gd name="T12" fmla="*/ 0 w 222"/>
                <a:gd name="T13" fmla="*/ 110 h 220"/>
                <a:gd name="T14" fmla="*/ 110 w 222"/>
                <a:gd name="T15" fmla="*/ 220 h 220"/>
                <a:gd name="T16" fmla="*/ 220 w 222"/>
                <a:gd name="T17" fmla="*/ 110 h 220"/>
                <a:gd name="T18" fmla="*/ 207 w 222"/>
                <a:gd name="T19" fmla="*/ 58 h 220"/>
                <a:gd name="T20" fmla="*/ 222 w 222"/>
                <a:gd name="T21" fmla="*/ 43 h 220"/>
                <a:gd name="T22" fmla="*/ 214 w 222"/>
                <a:gd name="T23" fmla="*/ 43 h 220"/>
                <a:gd name="T24" fmla="*/ 203 w 222"/>
                <a:gd name="T25" fmla="*/ 51 h 220"/>
                <a:gd name="T26" fmla="*/ 185 w 222"/>
                <a:gd name="T27" fmla="*/ 29 h 220"/>
                <a:gd name="T28" fmla="*/ 214 w 222"/>
                <a:gd name="T29" fmla="*/ 43 h 220"/>
                <a:gd name="T30" fmla="*/ 195 w 222"/>
                <a:gd name="T31" fmla="*/ 54 h 220"/>
                <a:gd name="T32" fmla="*/ 111 w 222"/>
                <a:gd name="T33" fmla="*/ 64 h 220"/>
                <a:gd name="T34" fmla="*/ 25 w 222"/>
                <a:gd name="T35" fmla="*/ 54 h 220"/>
                <a:gd name="T36" fmla="*/ 110 w 222"/>
                <a:gd name="T37" fmla="*/ 8 h 220"/>
                <a:gd name="T38" fmla="*/ 195 w 222"/>
                <a:gd name="T39" fmla="*/ 54 h 220"/>
                <a:gd name="T40" fmla="*/ 9 w 222"/>
                <a:gd name="T41" fmla="*/ 43 h 220"/>
                <a:gd name="T42" fmla="*/ 35 w 222"/>
                <a:gd name="T43" fmla="*/ 30 h 220"/>
                <a:gd name="T44" fmla="*/ 18 w 222"/>
                <a:gd name="T45" fmla="*/ 51 h 220"/>
                <a:gd name="T46" fmla="*/ 9 w 222"/>
                <a:gd name="T47" fmla="*/ 43 h 220"/>
                <a:gd name="T48" fmla="*/ 212 w 222"/>
                <a:gd name="T49" fmla="*/ 110 h 220"/>
                <a:gd name="T50" fmla="*/ 110 w 222"/>
                <a:gd name="T51" fmla="*/ 212 h 220"/>
                <a:gd name="T52" fmla="*/ 8 w 222"/>
                <a:gd name="T53" fmla="*/ 110 h 220"/>
                <a:gd name="T54" fmla="*/ 21 w 222"/>
                <a:gd name="T55" fmla="*/ 61 h 220"/>
                <a:gd name="T56" fmla="*/ 111 w 222"/>
                <a:gd name="T57" fmla="*/ 72 h 220"/>
                <a:gd name="T58" fmla="*/ 200 w 222"/>
                <a:gd name="T59" fmla="*/ 61 h 220"/>
                <a:gd name="T60" fmla="*/ 212 w 222"/>
                <a:gd name="T61" fmla="*/ 11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2" h="220">
                  <a:moveTo>
                    <a:pt x="222" y="43"/>
                  </a:moveTo>
                  <a:cubicBezTo>
                    <a:pt x="222" y="31"/>
                    <a:pt x="200" y="23"/>
                    <a:pt x="171" y="19"/>
                  </a:cubicBezTo>
                  <a:cubicBezTo>
                    <a:pt x="154" y="7"/>
                    <a:pt x="133" y="0"/>
                    <a:pt x="110" y="0"/>
                  </a:cubicBezTo>
                  <a:cubicBezTo>
                    <a:pt x="87" y="0"/>
                    <a:pt x="66" y="7"/>
                    <a:pt x="49" y="19"/>
                  </a:cubicBezTo>
                  <a:cubicBezTo>
                    <a:pt x="21" y="24"/>
                    <a:pt x="1" y="32"/>
                    <a:pt x="1" y="43"/>
                  </a:cubicBezTo>
                  <a:cubicBezTo>
                    <a:pt x="1" y="49"/>
                    <a:pt x="5" y="54"/>
                    <a:pt x="14" y="58"/>
                  </a:cubicBezTo>
                  <a:cubicBezTo>
                    <a:pt x="5" y="73"/>
                    <a:pt x="0" y="91"/>
                    <a:pt x="0" y="110"/>
                  </a:cubicBezTo>
                  <a:cubicBezTo>
                    <a:pt x="0" y="171"/>
                    <a:pt x="49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91"/>
                    <a:pt x="215" y="74"/>
                    <a:pt x="207" y="58"/>
                  </a:cubicBezTo>
                  <a:cubicBezTo>
                    <a:pt x="216" y="54"/>
                    <a:pt x="222" y="49"/>
                    <a:pt x="222" y="43"/>
                  </a:cubicBezTo>
                  <a:close/>
                  <a:moveTo>
                    <a:pt x="214" y="43"/>
                  </a:moveTo>
                  <a:cubicBezTo>
                    <a:pt x="214" y="45"/>
                    <a:pt x="210" y="48"/>
                    <a:pt x="203" y="51"/>
                  </a:cubicBezTo>
                  <a:cubicBezTo>
                    <a:pt x="198" y="43"/>
                    <a:pt x="192" y="36"/>
                    <a:pt x="185" y="29"/>
                  </a:cubicBezTo>
                  <a:cubicBezTo>
                    <a:pt x="204" y="34"/>
                    <a:pt x="214" y="39"/>
                    <a:pt x="214" y="43"/>
                  </a:cubicBezTo>
                  <a:close/>
                  <a:moveTo>
                    <a:pt x="195" y="54"/>
                  </a:moveTo>
                  <a:cubicBezTo>
                    <a:pt x="179" y="59"/>
                    <a:pt x="150" y="64"/>
                    <a:pt x="111" y="64"/>
                  </a:cubicBezTo>
                  <a:cubicBezTo>
                    <a:pt x="71" y="64"/>
                    <a:pt x="42" y="59"/>
                    <a:pt x="25" y="54"/>
                  </a:cubicBezTo>
                  <a:cubicBezTo>
                    <a:pt x="44" y="26"/>
                    <a:pt x="75" y="8"/>
                    <a:pt x="110" y="8"/>
                  </a:cubicBezTo>
                  <a:cubicBezTo>
                    <a:pt x="146" y="8"/>
                    <a:pt x="177" y="26"/>
                    <a:pt x="195" y="54"/>
                  </a:cubicBezTo>
                  <a:close/>
                  <a:moveTo>
                    <a:pt x="9" y="43"/>
                  </a:moveTo>
                  <a:cubicBezTo>
                    <a:pt x="9" y="39"/>
                    <a:pt x="18" y="34"/>
                    <a:pt x="35" y="30"/>
                  </a:cubicBezTo>
                  <a:cubicBezTo>
                    <a:pt x="28" y="36"/>
                    <a:pt x="23" y="43"/>
                    <a:pt x="18" y="51"/>
                  </a:cubicBezTo>
                  <a:cubicBezTo>
                    <a:pt x="12" y="48"/>
                    <a:pt x="9" y="45"/>
                    <a:pt x="9" y="43"/>
                  </a:cubicBezTo>
                  <a:close/>
                  <a:moveTo>
                    <a:pt x="212" y="110"/>
                  </a:moveTo>
                  <a:cubicBezTo>
                    <a:pt x="212" y="166"/>
                    <a:pt x="166" y="212"/>
                    <a:pt x="110" y="212"/>
                  </a:cubicBezTo>
                  <a:cubicBezTo>
                    <a:pt x="54" y="212"/>
                    <a:pt x="8" y="166"/>
                    <a:pt x="8" y="110"/>
                  </a:cubicBezTo>
                  <a:cubicBezTo>
                    <a:pt x="8" y="92"/>
                    <a:pt x="13" y="75"/>
                    <a:pt x="21" y="61"/>
                  </a:cubicBezTo>
                  <a:cubicBezTo>
                    <a:pt x="42" y="68"/>
                    <a:pt x="77" y="72"/>
                    <a:pt x="111" y="72"/>
                  </a:cubicBezTo>
                  <a:cubicBezTo>
                    <a:pt x="145" y="72"/>
                    <a:pt x="178" y="68"/>
                    <a:pt x="200" y="61"/>
                  </a:cubicBezTo>
                  <a:cubicBezTo>
                    <a:pt x="208" y="76"/>
                    <a:pt x="212" y="92"/>
                    <a:pt x="212" y="11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3711" y="2797"/>
              <a:ext cx="289" cy="104"/>
            </a:xfrm>
            <a:custGeom>
              <a:avLst/>
              <a:gdLst>
                <a:gd name="T0" fmla="*/ 104 w 122"/>
                <a:gd name="T1" fmla="*/ 15 h 44"/>
                <a:gd name="T2" fmla="*/ 1 w 122"/>
                <a:gd name="T3" fmla="*/ 34 h 44"/>
                <a:gd name="T4" fmla="*/ 0 w 122"/>
                <a:gd name="T5" fmla="*/ 42 h 44"/>
                <a:gd name="T6" fmla="*/ 31 w 122"/>
                <a:gd name="T7" fmla="*/ 44 h 44"/>
                <a:gd name="T8" fmla="*/ 109 w 122"/>
                <a:gd name="T9" fmla="*/ 21 h 44"/>
                <a:gd name="T10" fmla="*/ 122 w 122"/>
                <a:gd name="T11" fmla="*/ 0 h 44"/>
                <a:gd name="T12" fmla="*/ 114 w 122"/>
                <a:gd name="T13" fmla="*/ 0 h 44"/>
                <a:gd name="T14" fmla="*/ 104 w 122"/>
                <a:gd name="T15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44">
                  <a:moveTo>
                    <a:pt x="104" y="15"/>
                  </a:moveTo>
                  <a:cubicBezTo>
                    <a:pt x="93" y="25"/>
                    <a:pt x="65" y="41"/>
                    <a:pt x="1" y="3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1" y="43"/>
                    <a:pt x="21" y="44"/>
                    <a:pt x="31" y="44"/>
                  </a:cubicBezTo>
                  <a:cubicBezTo>
                    <a:pt x="74" y="44"/>
                    <a:pt x="97" y="32"/>
                    <a:pt x="109" y="21"/>
                  </a:cubicBezTo>
                  <a:cubicBezTo>
                    <a:pt x="119" y="13"/>
                    <a:pt x="122" y="4"/>
                    <a:pt x="122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1"/>
                    <a:pt x="112" y="8"/>
                    <a:pt x="104" y="1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3704" y="2681"/>
              <a:ext cx="83" cy="86"/>
            </a:xfrm>
            <a:custGeom>
              <a:avLst/>
              <a:gdLst>
                <a:gd name="T0" fmla="*/ 11 w 35"/>
                <a:gd name="T1" fmla="*/ 24 h 36"/>
                <a:gd name="T2" fmla="*/ 23 w 35"/>
                <a:gd name="T3" fmla="*/ 36 h 36"/>
                <a:gd name="T4" fmla="*/ 35 w 35"/>
                <a:gd name="T5" fmla="*/ 24 h 36"/>
                <a:gd name="T6" fmla="*/ 23 w 35"/>
                <a:gd name="T7" fmla="*/ 12 h 36"/>
                <a:gd name="T8" fmla="*/ 22 w 35"/>
                <a:gd name="T9" fmla="*/ 12 h 36"/>
                <a:gd name="T10" fmla="*/ 5 w 35"/>
                <a:gd name="T11" fmla="*/ 0 h 36"/>
                <a:gd name="T12" fmla="*/ 0 w 35"/>
                <a:gd name="T13" fmla="*/ 7 h 36"/>
                <a:gd name="T14" fmla="*/ 14 w 35"/>
                <a:gd name="T15" fmla="*/ 16 h 36"/>
                <a:gd name="T16" fmla="*/ 11 w 35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6">
                  <a:moveTo>
                    <a:pt x="11" y="24"/>
                  </a:moveTo>
                  <a:cubicBezTo>
                    <a:pt x="11" y="31"/>
                    <a:pt x="16" y="36"/>
                    <a:pt x="23" y="36"/>
                  </a:cubicBezTo>
                  <a:cubicBezTo>
                    <a:pt x="30" y="36"/>
                    <a:pt x="35" y="31"/>
                    <a:pt x="35" y="24"/>
                  </a:cubicBezTo>
                  <a:cubicBezTo>
                    <a:pt x="35" y="17"/>
                    <a:pt x="30" y="12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2" y="18"/>
                    <a:pt x="11" y="21"/>
                    <a:pt x="11" y="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3879" y="2681"/>
              <a:ext cx="83" cy="86"/>
            </a:xfrm>
            <a:custGeom>
              <a:avLst/>
              <a:gdLst>
                <a:gd name="T0" fmla="*/ 12 w 35"/>
                <a:gd name="T1" fmla="*/ 36 h 36"/>
                <a:gd name="T2" fmla="*/ 24 w 35"/>
                <a:gd name="T3" fmla="*/ 24 h 36"/>
                <a:gd name="T4" fmla="*/ 22 w 35"/>
                <a:gd name="T5" fmla="*/ 16 h 36"/>
                <a:gd name="T6" fmla="*/ 35 w 35"/>
                <a:gd name="T7" fmla="*/ 7 h 36"/>
                <a:gd name="T8" fmla="*/ 31 w 35"/>
                <a:gd name="T9" fmla="*/ 0 h 36"/>
                <a:gd name="T10" fmla="*/ 13 w 35"/>
                <a:gd name="T11" fmla="*/ 12 h 36"/>
                <a:gd name="T12" fmla="*/ 12 w 35"/>
                <a:gd name="T13" fmla="*/ 12 h 36"/>
                <a:gd name="T14" fmla="*/ 0 w 35"/>
                <a:gd name="T15" fmla="*/ 24 h 36"/>
                <a:gd name="T16" fmla="*/ 12 w 35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6">
                  <a:moveTo>
                    <a:pt x="12" y="36"/>
                  </a:moveTo>
                  <a:cubicBezTo>
                    <a:pt x="19" y="36"/>
                    <a:pt x="24" y="31"/>
                    <a:pt x="24" y="24"/>
                  </a:cubicBezTo>
                  <a:cubicBezTo>
                    <a:pt x="24" y="21"/>
                    <a:pt x="23" y="18"/>
                    <a:pt x="22" y="16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6" y="12"/>
                    <a:pt x="0" y="17"/>
                    <a:pt x="0" y="24"/>
                  </a:cubicBezTo>
                  <a:cubicBezTo>
                    <a:pt x="0" y="31"/>
                    <a:pt x="6" y="36"/>
                    <a:pt x="12" y="3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 noEditPoints="1"/>
            </p:cNvSpPr>
            <p:nvPr/>
          </p:nvSpPr>
          <p:spPr bwMode="auto">
            <a:xfrm>
              <a:off x="3572" y="2514"/>
              <a:ext cx="534" cy="529"/>
            </a:xfrm>
            <a:custGeom>
              <a:avLst/>
              <a:gdLst>
                <a:gd name="T0" fmla="*/ 224 w 226"/>
                <a:gd name="T1" fmla="*/ 4 h 224"/>
                <a:gd name="T2" fmla="*/ 221 w 226"/>
                <a:gd name="T3" fmla="*/ 1 h 224"/>
                <a:gd name="T4" fmla="*/ 217 w 226"/>
                <a:gd name="T5" fmla="*/ 1 h 224"/>
                <a:gd name="T6" fmla="*/ 170 w 226"/>
                <a:gd name="T7" fmla="*/ 20 h 224"/>
                <a:gd name="T8" fmla="*/ 112 w 226"/>
                <a:gd name="T9" fmla="*/ 4 h 224"/>
                <a:gd name="T10" fmla="*/ 55 w 226"/>
                <a:gd name="T11" fmla="*/ 20 h 224"/>
                <a:gd name="T12" fmla="*/ 9 w 226"/>
                <a:gd name="T13" fmla="*/ 1 h 224"/>
                <a:gd name="T14" fmla="*/ 5 w 226"/>
                <a:gd name="T15" fmla="*/ 1 h 224"/>
                <a:gd name="T16" fmla="*/ 2 w 226"/>
                <a:gd name="T17" fmla="*/ 4 h 224"/>
                <a:gd name="T18" fmla="*/ 20 w 226"/>
                <a:gd name="T19" fmla="*/ 55 h 224"/>
                <a:gd name="T20" fmla="*/ 2 w 226"/>
                <a:gd name="T21" fmla="*/ 114 h 224"/>
                <a:gd name="T22" fmla="*/ 112 w 226"/>
                <a:gd name="T23" fmla="*/ 224 h 224"/>
                <a:gd name="T24" fmla="*/ 222 w 226"/>
                <a:gd name="T25" fmla="*/ 114 h 224"/>
                <a:gd name="T26" fmla="*/ 206 w 226"/>
                <a:gd name="T27" fmla="*/ 56 h 224"/>
                <a:gd name="T28" fmla="*/ 224 w 226"/>
                <a:gd name="T29" fmla="*/ 4 h 224"/>
                <a:gd name="T30" fmla="*/ 216 w 226"/>
                <a:gd name="T31" fmla="*/ 13 h 224"/>
                <a:gd name="T32" fmla="*/ 201 w 226"/>
                <a:gd name="T33" fmla="*/ 49 h 224"/>
                <a:gd name="T34" fmla="*/ 180 w 226"/>
                <a:gd name="T35" fmla="*/ 28 h 224"/>
                <a:gd name="T36" fmla="*/ 216 w 226"/>
                <a:gd name="T37" fmla="*/ 13 h 224"/>
                <a:gd name="T38" fmla="*/ 10 w 226"/>
                <a:gd name="T39" fmla="*/ 13 h 224"/>
                <a:gd name="T40" fmla="*/ 45 w 226"/>
                <a:gd name="T41" fmla="*/ 28 h 224"/>
                <a:gd name="T42" fmla="*/ 24 w 226"/>
                <a:gd name="T43" fmla="*/ 48 h 224"/>
                <a:gd name="T44" fmla="*/ 10 w 226"/>
                <a:gd name="T45" fmla="*/ 13 h 224"/>
                <a:gd name="T46" fmla="*/ 112 w 226"/>
                <a:gd name="T47" fmla="*/ 216 h 224"/>
                <a:gd name="T48" fmla="*/ 10 w 226"/>
                <a:gd name="T49" fmla="*/ 114 h 224"/>
                <a:gd name="T50" fmla="*/ 57 w 226"/>
                <a:gd name="T51" fmla="*/ 28 h 224"/>
                <a:gd name="T52" fmla="*/ 59 w 226"/>
                <a:gd name="T53" fmla="*/ 28 h 224"/>
                <a:gd name="T54" fmla="*/ 59 w 226"/>
                <a:gd name="T55" fmla="*/ 27 h 224"/>
                <a:gd name="T56" fmla="*/ 112 w 226"/>
                <a:gd name="T57" fmla="*/ 12 h 224"/>
                <a:gd name="T58" fmla="*/ 167 w 226"/>
                <a:gd name="T59" fmla="*/ 28 h 224"/>
                <a:gd name="T60" fmla="*/ 167 w 226"/>
                <a:gd name="T61" fmla="*/ 28 h 224"/>
                <a:gd name="T62" fmla="*/ 167 w 226"/>
                <a:gd name="T63" fmla="*/ 28 h 224"/>
                <a:gd name="T64" fmla="*/ 214 w 226"/>
                <a:gd name="T65" fmla="*/ 114 h 224"/>
                <a:gd name="T66" fmla="*/ 112 w 226"/>
                <a:gd name="T67" fmla="*/ 21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6" h="224">
                  <a:moveTo>
                    <a:pt x="224" y="4"/>
                  </a:moveTo>
                  <a:cubicBezTo>
                    <a:pt x="223" y="3"/>
                    <a:pt x="223" y="1"/>
                    <a:pt x="221" y="1"/>
                  </a:cubicBezTo>
                  <a:cubicBezTo>
                    <a:pt x="220" y="0"/>
                    <a:pt x="218" y="0"/>
                    <a:pt x="217" y="1"/>
                  </a:cubicBezTo>
                  <a:cubicBezTo>
                    <a:pt x="196" y="20"/>
                    <a:pt x="176" y="21"/>
                    <a:pt x="170" y="20"/>
                  </a:cubicBezTo>
                  <a:cubicBezTo>
                    <a:pt x="153" y="10"/>
                    <a:pt x="133" y="4"/>
                    <a:pt x="112" y="4"/>
                  </a:cubicBezTo>
                  <a:cubicBezTo>
                    <a:pt x="91" y="4"/>
                    <a:pt x="72" y="10"/>
                    <a:pt x="55" y="20"/>
                  </a:cubicBezTo>
                  <a:cubicBezTo>
                    <a:pt x="48" y="20"/>
                    <a:pt x="28" y="19"/>
                    <a:pt x="9" y="1"/>
                  </a:cubicBezTo>
                  <a:cubicBezTo>
                    <a:pt x="8" y="0"/>
                    <a:pt x="6" y="0"/>
                    <a:pt x="5" y="1"/>
                  </a:cubicBezTo>
                  <a:cubicBezTo>
                    <a:pt x="3" y="1"/>
                    <a:pt x="2" y="3"/>
                    <a:pt x="2" y="4"/>
                  </a:cubicBezTo>
                  <a:cubicBezTo>
                    <a:pt x="0" y="31"/>
                    <a:pt x="13" y="49"/>
                    <a:pt x="20" y="55"/>
                  </a:cubicBezTo>
                  <a:cubicBezTo>
                    <a:pt x="9" y="72"/>
                    <a:pt x="2" y="93"/>
                    <a:pt x="2" y="114"/>
                  </a:cubicBezTo>
                  <a:cubicBezTo>
                    <a:pt x="2" y="175"/>
                    <a:pt x="52" y="224"/>
                    <a:pt x="112" y="224"/>
                  </a:cubicBezTo>
                  <a:cubicBezTo>
                    <a:pt x="173" y="224"/>
                    <a:pt x="222" y="175"/>
                    <a:pt x="222" y="114"/>
                  </a:cubicBezTo>
                  <a:cubicBezTo>
                    <a:pt x="222" y="93"/>
                    <a:pt x="216" y="73"/>
                    <a:pt x="206" y="56"/>
                  </a:cubicBezTo>
                  <a:cubicBezTo>
                    <a:pt x="211" y="50"/>
                    <a:pt x="226" y="32"/>
                    <a:pt x="224" y="4"/>
                  </a:cubicBezTo>
                  <a:close/>
                  <a:moveTo>
                    <a:pt x="216" y="13"/>
                  </a:moveTo>
                  <a:cubicBezTo>
                    <a:pt x="215" y="31"/>
                    <a:pt x="206" y="44"/>
                    <a:pt x="201" y="49"/>
                  </a:cubicBezTo>
                  <a:cubicBezTo>
                    <a:pt x="195" y="41"/>
                    <a:pt x="188" y="34"/>
                    <a:pt x="180" y="28"/>
                  </a:cubicBezTo>
                  <a:cubicBezTo>
                    <a:pt x="189" y="26"/>
                    <a:pt x="202" y="23"/>
                    <a:pt x="216" y="13"/>
                  </a:cubicBezTo>
                  <a:close/>
                  <a:moveTo>
                    <a:pt x="10" y="13"/>
                  </a:moveTo>
                  <a:cubicBezTo>
                    <a:pt x="23" y="22"/>
                    <a:pt x="36" y="26"/>
                    <a:pt x="45" y="28"/>
                  </a:cubicBezTo>
                  <a:cubicBezTo>
                    <a:pt x="37" y="34"/>
                    <a:pt x="30" y="41"/>
                    <a:pt x="24" y="48"/>
                  </a:cubicBezTo>
                  <a:cubicBezTo>
                    <a:pt x="19" y="43"/>
                    <a:pt x="11" y="30"/>
                    <a:pt x="10" y="13"/>
                  </a:cubicBezTo>
                  <a:close/>
                  <a:moveTo>
                    <a:pt x="112" y="216"/>
                  </a:moveTo>
                  <a:cubicBezTo>
                    <a:pt x="56" y="216"/>
                    <a:pt x="10" y="170"/>
                    <a:pt x="10" y="114"/>
                  </a:cubicBezTo>
                  <a:cubicBezTo>
                    <a:pt x="10" y="78"/>
                    <a:pt x="29" y="46"/>
                    <a:pt x="57" y="28"/>
                  </a:cubicBezTo>
                  <a:cubicBezTo>
                    <a:pt x="58" y="28"/>
                    <a:pt x="59" y="28"/>
                    <a:pt x="59" y="28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74" y="18"/>
                    <a:pt x="93" y="12"/>
                    <a:pt x="112" y="12"/>
                  </a:cubicBezTo>
                  <a:cubicBezTo>
                    <a:pt x="132" y="12"/>
                    <a:pt x="151" y="18"/>
                    <a:pt x="167" y="28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96" y="46"/>
                    <a:pt x="214" y="78"/>
                    <a:pt x="214" y="114"/>
                  </a:cubicBezTo>
                  <a:cubicBezTo>
                    <a:pt x="214" y="170"/>
                    <a:pt x="169" y="216"/>
                    <a:pt x="112" y="21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4848" y="2629"/>
              <a:ext cx="83" cy="83"/>
            </a:xfrm>
            <a:custGeom>
              <a:avLst/>
              <a:gdLst>
                <a:gd name="T0" fmla="*/ 11 w 35"/>
                <a:gd name="T1" fmla="*/ 23 h 35"/>
                <a:gd name="T2" fmla="*/ 23 w 35"/>
                <a:gd name="T3" fmla="*/ 35 h 35"/>
                <a:gd name="T4" fmla="*/ 35 w 35"/>
                <a:gd name="T5" fmla="*/ 23 h 35"/>
                <a:gd name="T6" fmla="*/ 23 w 35"/>
                <a:gd name="T7" fmla="*/ 11 h 35"/>
                <a:gd name="T8" fmla="*/ 22 w 35"/>
                <a:gd name="T9" fmla="*/ 12 h 35"/>
                <a:gd name="T10" fmla="*/ 5 w 35"/>
                <a:gd name="T11" fmla="*/ 0 h 35"/>
                <a:gd name="T12" fmla="*/ 0 w 35"/>
                <a:gd name="T13" fmla="*/ 6 h 35"/>
                <a:gd name="T14" fmla="*/ 14 w 35"/>
                <a:gd name="T15" fmla="*/ 16 h 35"/>
                <a:gd name="T16" fmla="*/ 11 w 35"/>
                <a:gd name="T17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5">
                  <a:moveTo>
                    <a:pt x="11" y="23"/>
                  </a:moveTo>
                  <a:cubicBezTo>
                    <a:pt x="11" y="30"/>
                    <a:pt x="16" y="35"/>
                    <a:pt x="23" y="35"/>
                  </a:cubicBezTo>
                  <a:cubicBezTo>
                    <a:pt x="29" y="35"/>
                    <a:pt x="35" y="30"/>
                    <a:pt x="35" y="23"/>
                  </a:cubicBezTo>
                  <a:cubicBezTo>
                    <a:pt x="35" y="17"/>
                    <a:pt x="29" y="11"/>
                    <a:pt x="23" y="11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2" y="18"/>
                    <a:pt x="11" y="20"/>
                    <a:pt x="11" y="2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 noEditPoints="1"/>
            </p:cNvSpPr>
            <p:nvPr/>
          </p:nvSpPr>
          <p:spPr bwMode="auto">
            <a:xfrm>
              <a:off x="4721" y="2471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1"/>
                    <a:pt x="49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6" y="8"/>
                    <a:pt x="212" y="54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5023" y="2629"/>
              <a:ext cx="83" cy="83"/>
            </a:xfrm>
            <a:custGeom>
              <a:avLst/>
              <a:gdLst>
                <a:gd name="T0" fmla="*/ 12 w 35"/>
                <a:gd name="T1" fmla="*/ 35 h 35"/>
                <a:gd name="T2" fmla="*/ 24 w 35"/>
                <a:gd name="T3" fmla="*/ 23 h 35"/>
                <a:gd name="T4" fmla="*/ 21 w 35"/>
                <a:gd name="T5" fmla="*/ 16 h 35"/>
                <a:gd name="T6" fmla="*/ 35 w 35"/>
                <a:gd name="T7" fmla="*/ 6 h 35"/>
                <a:gd name="T8" fmla="*/ 30 w 35"/>
                <a:gd name="T9" fmla="*/ 0 h 35"/>
                <a:gd name="T10" fmla="*/ 13 w 35"/>
                <a:gd name="T11" fmla="*/ 12 h 35"/>
                <a:gd name="T12" fmla="*/ 12 w 35"/>
                <a:gd name="T13" fmla="*/ 11 h 35"/>
                <a:gd name="T14" fmla="*/ 0 w 35"/>
                <a:gd name="T15" fmla="*/ 23 h 35"/>
                <a:gd name="T16" fmla="*/ 12 w 3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5">
                  <a:moveTo>
                    <a:pt x="12" y="35"/>
                  </a:moveTo>
                  <a:cubicBezTo>
                    <a:pt x="19" y="35"/>
                    <a:pt x="24" y="30"/>
                    <a:pt x="24" y="23"/>
                  </a:cubicBezTo>
                  <a:cubicBezTo>
                    <a:pt x="24" y="20"/>
                    <a:pt x="23" y="18"/>
                    <a:pt x="21" y="1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1"/>
                    <a:pt x="12" y="11"/>
                  </a:cubicBezTo>
                  <a:cubicBezTo>
                    <a:pt x="6" y="11"/>
                    <a:pt x="0" y="17"/>
                    <a:pt x="0" y="23"/>
                  </a:cubicBezTo>
                  <a:cubicBezTo>
                    <a:pt x="0" y="30"/>
                    <a:pt x="6" y="35"/>
                    <a:pt x="12" y="3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4818" y="2783"/>
              <a:ext cx="326" cy="47"/>
            </a:xfrm>
            <a:custGeom>
              <a:avLst/>
              <a:gdLst>
                <a:gd name="T0" fmla="*/ 115 w 138"/>
                <a:gd name="T1" fmla="*/ 0 h 20"/>
                <a:gd name="T2" fmla="*/ 100 w 138"/>
                <a:gd name="T3" fmla="*/ 8 h 20"/>
                <a:gd name="T4" fmla="*/ 91 w 138"/>
                <a:gd name="T5" fmla="*/ 13 h 20"/>
                <a:gd name="T6" fmla="*/ 82 w 138"/>
                <a:gd name="T7" fmla="*/ 8 h 20"/>
                <a:gd name="T8" fmla="*/ 65 w 138"/>
                <a:gd name="T9" fmla="*/ 0 h 20"/>
                <a:gd name="T10" fmla="*/ 49 w 138"/>
                <a:gd name="T11" fmla="*/ 8 h 20"/>
                <a:gd name="T12" fmla="*/ 43 w 138"/>
                <a:gd name="T13" fmla="*/ 13 h 20"/>
                <a:gd name="T14" fmla="*/ 37 w 138"/>
                <a:gd name="T15" fmla="*/ 9 h 20"/>
                <a:gd name="T16" fmla="*/ 21 w 138"/>
                <a:gd name="T17" fmla="*/ 0 h 20"/>
                <a:gd name="T18" fmla="*/ 5 w 138"/>
                <a:gd name="T19" fmla="*/ 9 h 20"/>
                <a:gd name="T20" fmla="*/ 0 w 138"/>
                <a:gd name="T21" fmla="*/ 13 h 20"/>
                <a:gd name="T22" fmla="*/ 0 w 138"/>
                <a:gd name="T23" fmla="*/ 20 h 20"/>
                <a:gd name="T24" fmla="*/ 10 w 138"/>
                <a:gd name="T25" fmla="*/ 14 h 20"/>
                <a:gd name="T26" fmla="*/ 21 w 138"/>
                <a:gd name="T27" fmla="*/ 7 h 20"/>
                <a:gd name="T28" fmla="*/ 32 w 138"/>
                <a:gd name="T29" fmla="*/ 14 h 20"/>
                <a:gd name="T30" fmla="*/ 43 w 138"/>
                <a:gd name="T31" fmla="*/ 20 h 20"/>
                <a:gd name="T32" fmla="*/ 54 w 138"/>
                <a:gd name="T33" fmla="*/ 14 h 20"/>
                <a:gd name="T34" fmla="*/ 65 w 138"/>
                <a:gd name="T35" fmla="*/ 7 h 20"/>
                <a:gd name="T36" fmla="*/ 77 w 138"/>
                <a:gd name="T37" fmla="*/ 14 h 20"/>
                <a:gd name="T38" fmla="*/ 91 w 138"/>
                <a:gd name="T39" fmla="*/ 20 h 20"/>
                <a:gd name="T40" fmla="*/ 105 w 138"/>
                <a:gd name="T41" fmla="*/ 13 h 20"/>
                <a:gd name="T42" fmla="*/ 115 w 138"/>
                <a:gd name="T43" fmla="*/ 7 h 20"/>
                <a:gd name="T44" fmla="*/ 125 w 138"/>
                <a:gd name="T45" fmla="*/ 13 h 20"/>
                <a:gd name="T46" fmla="*/ 138 w 138"/>
                <a:gd name="T47" fmla="*/ 20 h 20"/>
                <a:gd name="T48" fmla="*/ 138 w 138"/>
                <a:gd name="T49" fmla="*/ 13 h 20"/>
                <a:gd name="T50" fmla="*/ 130 w 138"/>
                <a:gd name="T51" fmla="*/ 8 h 20"/>
                <a:gd name="T52" fmla="*/ 115 w 138"/>
                <a:gd name="T5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8" h="20">
                  <a:moveTo>
                    <a:pt x="115" y="0"/>
                  </a:moveTo>
                  <a:cubicBezTo>
                    <a:pt x="110" y="0"/>
                    <a:pt x="105" y="4"/>
                    <a:pt x="100" y="8"/>
                  </a:cubicBezTo>
                  <a:cubicBezTo>
                    <a:pt x="97" y="10"/>
                    <a:pt x="93" y="13"/>
                    <a:pt x="91" y="13"/>
                  </a:cubicBezTo>
                  <a:cubicBezTo>
                    <a:pt x="89" y="13"/>
                    <a:pt x="85" y="11"/>
                    <a:pt x="82" y="8"/>
                  </a:cubicBezTo>
                  <a:cubicBezTo>
                    <a:pt x="77" y="4"/>
                    <a:pt x="72" y="0"/>
                    <a:pt x="65" y="0"/>
                  </a:cubicBezTo>
                  <a:cubicBezTo>
                    <a:pt x="59" y="0"/>
                    <a:pt x="54" y="5"/>
                    <a:pt x="49" y="8"/>
                  </a:cubicBezTo>
                  <a:cubicBezTo>
                    <a:pt x="47" y="11"/>
                    <a:pt x="44" y="13"/>
                    <a:pt x="43" y="13"/>
                  </a:cubicBezTo>
                  <a:cubicBezTo>
                    <a:pt x="41" y="13"/>
                    <a:pt x="39" y="11"/>
                    <a:pt x="37" y="9"/>
                  </a:cubicBezTo>
                  <a:cubicBezTo>
                    <a:pt x="34" y="5"/>
                    <a:pt x="29" y="0"/>
                    <a:pt x="21" y="0"/>
                  </a:cubicBezTo>
                  <a:cubicBezTo>
                    <a:pt x="13" y="0"/>
                    <a:pt x="8" y="5"/>
                    <a:pt x="5" y="9"/>
                  </a:cubicBezTo>
                  <a:cubicBezTo>
                    <a:pt x="3" y="11"/>
                    <a:pt x="1" y="13"/>
                    <a:pt x="0" y="1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20"/>
                    <a:pt x="8" y="17"/>
                    <a:pt x="10" y="14"/>
                  </a:cubicBezTo>
                  <a:cubicBezTo>
                    <a:pt x="13" y="11"/>
                    <a:pt x="16" y="7"/>
                    <a:pt x="21" y="7"/>
                  </a:cubicBezTo>
                  <a:cubicBezTo>
                    <a:pt x="26" y="7"/>
                    <a:pt x="29" y="11"/>
                    <a:pt x="32" y="14"/>
                  </a:cubicBezTo>
                  <a:cubicBezTo>
                    <a:pt x="35" y="17"/>
                    <a:pt x="38" y="20"/>
                    <a:pt x="43" y="20"/>
                  </a:cubicBezTo>
                  <a:cubicBezTo>
                    <a:pt x="47" y="20"/>
                    <a:pt x="50" y="17"/>
                    <a:pt x="54" y="14"/>
                  </a:cubicBezTo>
                  <a:cubicBezTo>
                    <a:pt x="58" y="11"/>
                    <a:pt x="61" y="7"/>
                    <a:pt x="65" y="7"/>
                  </a:cubicBezTo>
                  <a:cubicBezTo>
                    <a:pt x="69" y="7"/>
                    <a:pt x="73" y="11"/>
                    <a:pt x="77" y="14"/>
                  </a:cubicBezTo>
                  <a:cubicBezTo>
                    <a:pt x="82" y="17"/>
                    <a:pt x="86" y="20"/>
                    <a:pt x="91" y="20"/>
                  </a:cubicBezTo>
                  <a:cubicBezTo>
                    <a:pt x="96" y="20"/>
                    <a:pt x="101" y="17"/>
                    <a:pt x="105" y="13"/>
                  </a:cubicBezTo>
                  <a:cubicBezTo>
                    <a:pt x="108" y="10"/>
                    <a:pt x="112" y="7"/>
                    <a:pt x="115" y="7"/>
                  </a:cubicBezTo>
                  <a:cubicBezTo>
                    <a:pt x="118" y="7"/>
                    <a:pt x="122" y="10"/>
                    <a:pt x="125" y="13"/>
                  </a:cubicBezTo>
                  <a:cubicBezTo>
                    <a:pt x="129" y="17"/>
                    <a:pt x="134" y="20"/>
                    <a:pt x="138" y="20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6" y="13"/>
                    <a:pt x="133" y="10"/>
                    <a:pt x="130" y="8"/>
                  </a:cubicBezTo>
                  <a:cubicBezTo>
                    <a:pt x="126" y="4"/>
                    <a:pt x="121" y="0"/>
                    <a:pt x="11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Oval 108"/>
            <p:cNvSpPr>
              <a:spLocks noChangeArrowheads="1"/>
            </p:cNvSpPr>
            <p:nvPr/>
          </p:nvSpPr>
          <p:spPr bwMode="auto">
            <a:xfrm>
              <a:off x="6019" y="2613"/>
              <a:ext cx="57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Oval 109"/>
            <p:cNvSpPr>
              <a:spLocks noChangeArrowheads="1"/>
            </p:cNvSpPr>
            <p:nvPr/>
          </p:nvSpPr>
          <p:spPr bwMode="auto">
            <a:xfrm>
              <a:off x="6208" y="2613"/>
              <a:ext cx="57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 noEditPoints="1"/>
            </p:cNvSpPr>
            <p:nvPr/>
          </p:nvSpPr>
          <p:spPr bwMode="auto">
            <a:xfrm>
              <a:off x="5884" y="2452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50"/>
                    <a:pt x="0" y="110"/>
                  </a:cubicBezTo>
                  <a:cubicBezTo>
                    <a:pt x="0" y="171"/>
                    <a:pt x="49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50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7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6" y="8"/>
                    <a:pt x="212" y="54"/>
                    <a:pt x="212" y="110"/>
                  </a:cubicBezTo>
                  <a:cubicBezTo>
                    <a:pt x="212" y="167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 noEditPoints="1"/>
            </p:cNvSpPr>
            <p:nvPr/>
          </p:nvSpPr>
          <p:spPr bwMode="auto">
            <a:xfrm>
              <a:off x="6168" y="2573"/>
              <a:ext cx="137" cy="137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51 h 58"/>
                <a:gd name="T12" fmla="*/ 7 w 58"/>
                <a:gd name="T13" fmla="*/ 29 h 58"/>
                <a:gd name="T14" fmla="*/ 29 w 58"/>
                <a:gd name="T15" fmla="*/ 7 h 58"/>
                <a:gd name="T16" fmla="*/ 51 w 58"/>
                <a:gd name="T17" fmla="*/ 29 h 58"/>
                <a:gd name="T18" fmla="*/ 29 w 58"/>
                <a:gd name="T19" fmla="*/ 5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51"/>
                  </a:moveTo>
                  <a:cubicBezTo>
                    <a:pt x="17" y="51"/>
                    <a:pt x="7" y="41"/>
                    <a:pt x="7" y="29"/>
                  </a:cubicBezTo>
                  <a:cubicBezTo>
                    <a:pt x="7" y="17"/>
                    <a:pt x="17" y="7"/>
                    <a:pt x="29" y="7"/>
                  </a:cubicBezTo>
                  <a:cubicBezTo>
                    <a:pt x="41" y="7"/>
                    <a:pt x="51" y="17"/>
                    <a:pt x="51" y="29"/>
                  </a:cubicBezTo>
                  <a:cubicBezTo>
                    <a:pt x="51" y="41"/>
                    <a:pt x="41" y="51"/>
                    <a:pt x="29" y="5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5979" y="2573"/>
              <a:ext cx="137" cy="137"/>
            </a:xfrm>
            <a:custGeom>
              <a:avLst/>
              <a:gdLst>
                <a:gd name="T0" fmla="*/ 58 w 58"/>
                <a:gd name="T1" fmla="*/ 29 h 58"/>
                <a:gd name="T2" fmla="*/ 29 w 58"/>
                <a:gd name="T3" fmla="*/ 0 h 58"/>
                <a:gd name="T4" fmla="*/ 0 w 58"/>
                <a:gd name="T5" fmla="*/ 29 h 58"/>
                <a:gd name="T6" fmla="*/ 29 w 58"/>
                <a:gd name="T7" fmla="*/ 58 h 58"/>
                <a:gd name="T8" fmla="*/ 58 w 58"/>
                <a:gd name="T9" fmla="*/ 29 h 58"/>
                <a:gd name="T10" fmla="*/ 7 w 58"/>
                <a:gd name="T11" fmla="*/ 29 h 58"/>
                <a:gd name="T12" fmla="*/ 29 w 58"/>
                <a:gd name="T13" fmla="*/ 7 h 58"/>
                <a:gd name="T14" fmla="*/ 51 w 58"/>
                <a:gd name="T15" fmla="*/ 29 h 58"/>
                <a:gd name="T16" fmla="*/ 29 w 58"/>
                <a:gd name="T17" fmla="*/ 51 h 58"/>
                <a:gd name="T18" fmla="*/ 7 w 58"/>
                <a:gd name="T19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58" y="29"/>
                  </a:moveTo>
                  <a:cubicBezTo>
                    <a:pt x="58" y="13"/>
                    <a:pt x="45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lose/>
                  <a:moveTo>
                    <a:pt x="7" y="29"/>
                  </a:moveTo>
                  <a:cubicBezTo>
                    <a:pt x="7" y="17"/>
                    <a:pt x="17" y="7"/>
                    <a:pt x="29" y="7"/>
                  </a:cubicBezTo>
                  <a:cubicBezTo>
                    <a:pt x="41" y="7"/>
                    <a:pt x="51" y="17"/>
                    <a:pt x="51" y="29"/>
                  </a:cubicBezTo>
                  <a:cubicBezTo>
                    <a:pt x="51" y="41"/>
                    <a:pt x="41" y="51"/>
                    <a:pt x="29" y="51"/>
                  </a:cubicBezTo>
                  <a:cubicBezTo>
                    <a:pt x="17" y="51"/>
                    <a:pt x="7" y="41"/>
                    <a:pt x="7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6043" y="2755"/>
              <a:ext cx="215" cy="125"/>
            </a:xfrm>
            <a:custGeom>
              <a:avLst/>
              <a:gdLst>
                <a:gd name="T0" fmla="*/ 205 w 215"/>
                <a:gd name="T1" fmla="*/ 0 h 125"/>
                <a:gd name="T2" fmla="*/ 108 w 215"/>
                <a:gd name="T3" fmla="*/ 52 h 125"/>
                <a:gd name="T4" fmla="*/ 9 w 215"/>
                <a:gd name="T5" fmla="*/ 0 h 125"/>
                <a:gd name="T6" fmla="*/ 0 w 215"/>
                <a:gd name="T7" fmla="*/ 16 h 125"/>
                <a:gd name="T8" fmla="*/ 87 w 215"/>
                <a:gd name="T9" fmla="*/ 61 h 125"/>
                <a:gd name="T10" fmla="*/ 0 w 215"/>
                <a:gd name="T11" fmla="*/ 109 h 125"/>
                <a:gd name="T12" fmla="*/ 9 w 215"/>
                <a:gd name="T13" fmla="*/ 125 h 125"/>
                <a:gd name="T14" fmla="*/ 108 w 215"/>
                <a:gd name="T15" fmla="*/ 73 h 125"/>
                <a:gd name="T16" fmla="*/ 205 w 215"/>
                <a:gd name="T17" fmla="*/ 125 h 125"/>
                <a:gd name="T18" fmla="*/ 215 w 215"/>
                <a:gd name="T19" fmla="*/ 109 h 125"/>
                <a:gd name="T20" fmla="*/ 127 w 215"/>
                <a:gd name="T21" fmla="*/ 61 h 125"/>
                <a:gd name="T22" fmla="*/ 215 w 215"/>
                <a:gd name="T23" fmla="*/ 16 h 125"/>
                <a:gd name="T24" fmla="*/ 205 w 215"/>
                <a:gd name="T2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5" h="125">
                  <a:moveTo>
                    <a:pt x="205" y="0"/>
                  </a:moveTo>
                  <a:lnTo>
                    <a:pt x="108" y="52"/>
                  </a:lnTo>
                  <a:lnTo>
                    <a:pt x="9" y="0"/>
                  </a:lnTo>
                  <a:lnTo>
                    <a:pt x="0" y="16"/>
                  </a:lnTo>
                  <a:lnTo>
                    <a:pt x="87" y="61"/>
                  </a:lnTo>
                  <a:lnTo>
                    <a:pt x="0" y="109"/>
                  </a:lnTo>
                  <a:lnTo>
                    <a:pt x="9" y="125"/>
                  </a:lnTo>
                  <a:lnTo>
                    <a:pt x="108" y="73"/>
                  </a:lnTo>
                  <a:lnTo>
                    <a:pt x="205" y="125"/>
                  </a:lnTo>
                  <a:lnTo>
                    <a:pt x="215" y="109"/>
                  </a:lnTo>
                  <a:lnTo>
                    <a:pt x="127" y="61"/>
                  </a:lnTo>
                  <a:lnTo>
                    <a:pt x="215" y="16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7085" y="2769"/>
              <a:ext cx="223" cy="125"/>
            </a:xfrm>
            <a:custGeom>
              <a:avLst/>
              <a:gdLst>
                <a:gd name="T0" fmla="*/ 0 w 94"/>
                <a:gd name="T1" fmla="*/ 2 h 53"/>
                <a:gd name="T2" fmla="*/ 69 w 94"/>
                <a:gd name="T3" fmla="*/ 53 h 53"/>
                <a:gd name="T4" fmla="*/ 94 w 94"/>
                <a:gd name="T5" fmla="*/ 49 h 53"/>
                <a:gd name="T6" fmla="*/ 93 w 94"/>
                <a:gd name="T7" fmla="*/ 47 h 53"/>
                <a:gd name="T8" fmla="*/ 92 w 94"/>
                <a:gd name="T9" fmla="*/ 41 h 53"/>
                <a:gd name="T10" fmla="*/ 69 w 94"/>
                <a:gd name="T11" fmla="*/ 45 h 53"/>
                <a:gd name="T12" fmla="*/ 8 w 94"/>
                <a:gd name="T13" fmla="*/ 0 h 53"/>
                <a:gd name="T14" fmla="*/ 0 w 94"/>
                <a:gd name="T15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53">
                  <a:moveTo>
                    <a:pt x="0" y="2"/>
                  </a:moveTo>
                  <a:cubicBezTo>
                    <a:pt x="0" y="2"/>
                    <a:pt x="15" y="53"/>
                    <a:pt x="69" y="53"/>
                  </a:cubicBezTo>
                  <a:cubicBezTo>
                    <a:pt x="78" y="53"/>
                    <a:pt x="86" y="51"/>
                    <a:pt x="94" y="49"/>
                  </a:cubicBezTo>
                  <a:cubicBezTo>
                    <a:pt x="93" y="48"/>
                    <a:pt x="93" y="48"/>
                    <a:pt x="93" y="47"/>
                  </a:cubicBezTo>
                  <a:cubicBezTo>
                    <a:pt x="93" y="47"/>
                    <a:pt x="92" y="44"/>
                    <a:pt x="92" y="41"/>
                  </a:cubicBezTo>
                  <a:cubicBezTo>
                    <a:pt x="85" y="43"/>
                    <a:pt x="78" y="45"/>
                    <a:pt x="69" y="45"/>
                  </a:cubicBezTo>
                  <a:cubicBezTo>
                    <a:pt x="21" y="45"/>
                    <a:pt x="9" y="2"/>
                    <a:pt x="8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6986" y="2471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160 w 220"/>
                <a:gd name="T7" fmla="*/ 208 h 220"/>
                <a:gd name="T8" fmla="*/ 157 w 220"/>
                <a:gd name="T9" fmla="*/ 20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209 w 220"/>
                <a:gd name="T19" fmla="*/ 135 h 220"/>
                <a:gd name="T20" fmla="*/ 217 w 220"/>
                <a:gd name="T21" fmla="*/ 135 h 220"/>
                <a:gd name="T22" fmla="*/ 220 w 220"/>
                <a:gd name="T23" fmla="*/ 110 h 220"/>
                <a:gd name="T24" fmla="*/ 110 w 220"/>
                <a:gd name="T25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50" y="0"/>
                    <a:pt x="0" y="49"/>
                    <a:pt x="0" y="110"/>
                  </a:cubicBezTo>
                  <a:cubicBezTo>
                    <a:pt x="0" y="171"/>
                    <a:pt x="50" y="220"/>
                    <a:pt x="110" y="220"/>
                  </a:cubicBezTo>
                  <a:cubicBezTo>
                    <a:pt x="128" y="220"/>
                    <a:pt x="145" y="216"/>
                    <a:pt x="160" y="208"/>
                  </a:cubicBezTo>
                  <a:cubicBezTo>
                    <a:pt x="159" y="206"/>
                    <a:pt x="158" y="203"/>
                    <a:pt x="157" y="200"/>
                  </a:cubicBezTo>
                  <a:cubicBezTo>
                    <a:pt x="143" y="208"/>
                    <a:pt x="127" y="212"/>
                    <a:pt x="110" y="212"/>
                  </a:cubicBez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7" y="8"/>
                    <a:pt x="212" y="54"/>
                    <a:pt x="212" y="110"/>
                  </a:cubicBezTo>
                  <a:cubicBezTo>
                    <a:pt x="212" y="119"/>
                    <a:pt x="211" y="127"/>
                    <a:pt x="209" y="135"/>
                  </a:cubicBezTo>
                  <a:cubicBezTo>
                    <a:pt x="217" y="135"/>
                    <a:pt x="217" y="135"/>
                    <a:pt x="217" y="135"/>
                  </a:cubicBezTo>
                  <a:cubicBezTo>
                    <a:pt x="219" y="127"/>
                    <a:pt x="220" y="119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7126" y="2655"/>
              <a:ext cx="101" cy="45"/>
            </a:xfrm>
            <a:custGeom>
              <a:avLst/>
              <a:gdLst>
                <a:gd name="T0" fmla="*/ 21 w 43"/>
                <a:gd name="T1" fmla="*/ 8 h 19"/>
                <a:gd name="T2" fmla="*/ 35 w 43"/>
                <a:gd name="T3" fmla="*/ 19 h 19"/>
                <a:gd name="T4" fmla="*/ 43 w 43"/>
                <a:gd name="T5" fmla="*/ 19 h 19"/>
                <a:gd name="T6" fmla="*/ 21 w 43"/>
                <a:gd name="T7" fmla="*/ 0 h 19"/>
                <a:gd name="T8" fmla="*/ 0 w 43"/>
                <a:gd name="T9" fmla="*/ 19 h 19"/>
                <a:gd name="T10" fmla="*/ 8 w 43"/>
                <a:gd name="T11" fmla="*/ 19 h 19"/>
                <a:gd name="T12" fmla="*/ 21 w 43"/>
                <a:gd name="T1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21" y="8"/>
                  </a:moveTo>
                  <a:cubicBezTo>
                    <a:pt x="28" y="8"/>
                    <a:pt x="34" y="13"/>
                    <a:pt x="35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2" y="8"/>
                    <a:pt x="32" y="0"/>
                    <a:pt x="21" y="0"/>
                  </a:cubicBezTo>
                  <a:cubicBezTo>
                    <a:pt x="10" y="0"/>
                    <a:pt x="1" y="8"/>
                    <a:pt x="0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3"/>
                    <a:pt x="14" y="8"/>
                    <a:pt x="21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7277" y="2655"/>
              <a:ext cx="102" cy="45"/>
            </a:xfrm>
            <a:custGeom>
              <a:avLst/>
              <a:gdLst>
                <a:gd name="T0" fmla="*/ 35 w 43"/>
                <a:gd name="T1" fmla="*/ 19 h 19"/>
                <a:gd name="T2" fmla="*/ 43 w 43"/>
                <a:gd name="T3" fmla="*/ 19 h 19"/>
                <a:gd name="T4" fmla="*/ 21 w 43"/>
                <a:gd name="T5" fmla="*/ 0 h 19"/>
                <a:gd name="T6" fmla="*/ 0 w 43"/>
                <a:gd name="T7" fmla="*/ 19 h 19"/>
                <a:gd name="T8" fmla="*/ 8 w 43"/>
                <a:gd name="T9" fmla="*/ 19 h 19"/>
                <a:gd name="T10" fmla="*/ 21 w 43"/>
                <a:gd name="T11" fmla="*/ 8 h 19"/>
                <a:gd name="T12" fmla="*/ 35 w 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35" y="19"/>
                  </a:moveTo>
                  <a:cubicBezTo>
                    <a:pt x="43" y="19"/>
                    <a:pt x="43" y="19"/>
                    <a:pt x="43" y="19"/>
                  </a:cubicBezTo>
                  <a:cubicBezTo>
                    <a:pt x="42" y="8"/>
                    <a:pt x="32" y="0"/>
                    <a:pt x="21" y="0"/>
                  </a:cubicBezTo>
                  <a:cubicBezTo>
                    <a:pt x="10" y="0"/>
                    <a:pt x="1" y="8"/>
                    <a:pt x="0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3"/>
                    <a:pt x="14" y="8"/>
                    <a:pt x="21" y="8"/>
                  </a:cubicBezTo>
                  <a:cubicBezTo>
                    <a:pt x="28" y="8"/>
                    <a:pt x="34" y="13"/>
                    <a:pt x="35" y="1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7322" y="2809"/>
              <a:ext cx="168" cy="144"/>
            </a:xfrm>
            <a:custGeom>
              <a:avLst/>
              <a:gdLst>
                <a:gd name="T0" fmla="*/ 55 w 71"/>
                <a:gd name="T1" fmla="*/ 0 h 61"/>
                <a:gd name="T2" fmla="*/ 42 w 71"/>
                <a:gd name="T3" fmla="*/ 7 h 61"/>
                <a:gd name="T4" fmla="*/ 36 w 71"/>
                <a:gd name="T5" fmla="*/ 13 h 61"/>
                <a:gd name="T6" fmla="*/ 30 w 71"/>
                <a:gd name="T7" fmla="*/ 8 h 61"/>
                <a:gd name="T8" fmla="*/ 14 w 71"/>
                <a:gd name="T9" fmla="*/ 0 h 61"/>
                <a:gd name="T10" fmla="*/ 5 w 71"/>
                <a:gd name="T11" fmla="*/ 5 h 61"/>
                <a:gd name="T12" fmla="*/ 0 w 71"/>
                <a:gd name="T13" fmla="*/ 19 h 61"/>
                <a:gd name="T14" fmla="*/ 23 w 71"/>
                <a:gd name="T15" fmla="*/ 49 h 61"/>
                <a:gd name="T16" fmla="*/ 36 w 71"/>
                <a:gd name="T17" fmla="*/ 61 h 61"/>
                <a:gd name="T18" fmla="*/ 48 w 71"/>
                <a:gd name="T19" fmla="*/ 49 h 61"/>
                <a:gd name="T20" fmla="*/ 71 w 71"/>
                <a:gd name="T21" fmla="*/ 19 h 61"/>
                <a:gd name="T22" fmla="*/ 55 w 71"/>
                <a:gd name="T2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61">
                  <a:moveTo>
                    <a:pt x="55" y="0"/>
                  </a:moveTo>
                  <a:cubicBezTo>
                    <a:pt x="51" y="0"/>
                    <a:pt x="46" y="2"/>
                    <a:pt x="42" y="7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5" y="3"/>
                    <a:pt x="19" y="0"/>
                    <a:pt x="14" y="0"/>
                  </a:cubicBezTo>
                  <a:cubicBezTo>
                    <a:pt x="10" y="0"/>
                    <a:pt x="7" y="3"/>
                    <a:pt x="5" y="5"/>
                  </a:cubicBezTo>
                  <a:cubicBezTo>
                    <a:pt x="2" y="9"/>
                    <a:pt x="0" y="14"/>
                    <a:pt x="0" y="19"/>
                  </a:cubicBezTo>
                  <a:cubicBezTo>
                    <a:pt x="0" y="29"/>
                    <a:pt x="12" y="39"/>
                    <a:pt x="23" y="49"/>
                  </a:cubicBezTo>
                  <a:cubicBezTo>
                    <a:pt x="28" y="53"/>
                    <a:pt x="32" y="57"/>
                    <a:pt x="36" y="61"/>
                  </a:cubicBezTo>
                  <a:cubicBezTo>
                    <a:pt x="39" y="57"/>
                    <a:pt x="44" y="53"/>
                    <a:pt x="48" y="49"/>
                  </a:cubicBezTo>
                  <a:cubicBezTo>
                    <a:pt x="59" y="40"/>
                    <a:pt x="71" y="29"/>
                    <a:pt x="71" y="19"/>
                  </a:cubicBezTo>
                  <a:cubicBezTo>
                    <a:pt x="71" y="9"/>
                    <a:pt x="64" y="0"/>
                    <a:pt x="5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 noEditPoints="1"/>
            </p:cNvSpPr>
            <p:nvPr/>
          </p:nvSpPr>
          <p:spPr bwMode="auto">
            <a:xfrm>
              <a:off x="176" y="3620"/>
              <a:ext cx="520" cy="521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1"/>
                    <a:pt x="49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6" y="8"/>
                    <a:pt x="212" y="54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Oval 120"/>
            <p:cNvSpPr>
              <a:spLocks noChangeArrowheads="1"/>
            </p:cNvSpPr>
            <p:nvPr/>
          </p:nvSpPr>
          <p:spPr bwMode="auto">
            <a:xfrm>
              <a:off x="334" y="3800"/>
              <a:ext cx="57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278" y="3921"/>
              <a:ext cx="321" cy="125"/>
            </a:xfrm>
            <a:custGeom>
              <a:avLst/>
              <a:gdLst>
                <a:gd name="T0" fmla="*/ 68 w 136"/>
                <a:gd name="T1" fmla="*/ 45 h 53"/>
                <a:gd name="T2" fmla="*/ 7 w 136"/>
                <a:gd name="T3" fmla="*/ 0 h 53"/>
                <a:gd name="T4" fmla="*/ 0 w 136"/>
                <a:gd name="T5" fmla="*/ 2 h 53"/>
                <a:gd name="T6" fmla="*/ 68 w 136"/>
                <a:gd name="T7" fmla="*/ 53 h 53"/>
                <a:gd name="T8" fmla="*/ 136 w 136"/>
                <a:gd name="T9" fmla="*/ 2 h 53"/>
                <a:gd name="T10" fmla="*/ 128 w 136"/>
                <a:gd name="T11" fmla="*/ 0 h 53"/>
                <a:gd name="T12" fmla="*/ 68 w 136"/>
                <a:gd name="T13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53">
                  <a:moveTo>
                    <a:pt x="68" y="45"/>
                  </a:moveTo>
                  <a:cubicBezTo>
                    <a:pt x="20" y="45"/>
                    <a:pt x="8" y="2"/>
                    <a:pt x="7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4" y="53"/>
                    <a:pt x="68" y="53"/>
                  </a:cubicBezTo>
                  <a:cubicBezTo>
                    <a:pt x="122" y="53"/>
                    <a:pt x="136" y="2"/>
                    <a:pt x="136" y="2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2"/>
                    <a:pt x="116" y="45"/>
                    <a:pt x="68" y="4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Rectangle 122"/>
            <p:cNvSpPr>
              <a:spLocks noChangeArrowheads="1"/>
            </p:cNvSpPr>
            <p:nvPr/>
          </p:nvSpPr>
          <p:spPr bwMode="auto">
            <a:xfrm>
              <a:off x="479" y="3847"/>
              <a:ext cx="120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 noEditPoints="1"/>
            </p:cNvSpPr>
            <p:nvPr/>
          </p:nvSpPr>
          <p:spPr bwMode="auto">
            <a:xfrm>
              <a:off x="1323" y="3606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1"/>
                    <a:pt x="49" y="220"/>
                    <a:pt x="110" y="220"/>
                  </a:cubicBezTo>
                  <a:cubicBezTo>
                    <a:pt x="170" y="220"/>
                    <a:pt x="220" y="171"/>
                    <a:pt x="220" y="110"/>
                  </a:cubicBezTo>
                  <a:cubicBezTo>
                    <a:pt x="220" y="49"/>
                    <a:pt x="170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3" y="212"/>
                    <a:pt x="8" y="166"/>
                    <a:pt x="8" y="110"/>
                  </a:cubicBezTo>
                  <a:cubicBezTo>
                    <a:pt x="8" y="54"/>
                    <a:pt x="53" y="8"/>
                    <a:pt x="110" y="8"/>
                  </a:cubicBezTo>
                  <a:cubicBezTo>
                    <a:pt x="166" y="8"/>
                    <a:pt x="212" y="54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Oval 124"/>
            <p:cNvSpPr>
              <a:spLocks noChangeArrowheads="1"/>
            </p:cNvSpPr>
            <p:nvPr/>
          </p:nvSpPr>
          <p:spPr bwMode="auto">
            <a:xfrm>
              <a:off x="1633" y="3786"/>
              <a:ext cx="56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/>
            </p:cNvSpPr>
            <p:nvPr/>
          </p:nvSpPr>
          <p:spPr bwMode="auto">
            <a:xfrm>
              <a:off x="1448" y="3897"/>
              <a:ext cx="289" cy="106"/>
            </a:xfrm>
            <a:custGeom>
              <a:avLst/>
              <a:gdLst>
                <a:gd name="T0" fmla="*/ 104 w 122"/>
                <a:gd name="T1" fmla="*/ 16 h 45"/>
                <a:gd name="T2" fmla="*/ 1 w 122"/>
                <a:gd name="T3" fmla="*/ 35 h 45"/>
                <a:gd name="T4" fmla="*/ 0 w 122"/>
                <a:gd name="T5" fmla="*/ 43 h 45"/>
                <a:gd name="T6" fmla="*/ 31 w 122"/>
                <a:gd name="T7" fmla="*/ 45 h 45"/>
                <a:gd name="T8" fmla="*/ 109 w 122"/>
                <a:gd name="T9" fmla="*/ 22 h 45"/>
                <a:gd name="T10" fmla="*/ 122 w 122"/>
                <a:gd name="T11" fmla="*/ 0 h 45"/>
                <a:gd name="T12" fmla="*/ 114 w 122"/>
                <a:gd name="T13" fmla="*/ 0 h 45"/>
                <a:gd name="T14" fmla="*/ 104 w 122"/>
                <a:gd name="T15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45">
                  <a:moveTo>
                    <a:pt x="104" y="16"/>
                  </a:moveTo>
                  <a:cubicBezTo>
                    <a:pt x="93" y="26"/>
                    <a:pt x="65" y="42"/>
                    <a:pt x="1" y="3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1" y="44"/>
                    <a:pt x="21" y="45"/>
                    <a:pt x="31" y="45"/>
                  </a:cubicBezTo>
                  <a:cubicBezTo>
                    <a:pt x="74" y="45"/>
                    <a:pt x="97" y="33"/>
                    <a:pt x="109" y="22"/>
                  </a:cubicBezTo>
                  <a:cubicBezTo>
                    <a:pt x="118" y="14"/>
                    <a:pt x="122" y="5"/>
                    <a:pt x="122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2"/>
                    <a:pt x="112" y="8"/>
                    <a:pt x="104" y="1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Rectangle 126"/>
            <p:cNvSpPr>
              <a:spLocks noChangeArrowheads="1"/>
            </p:cNvSpPr>
            <p:nvPr/>
          </p:nvSpPr>
          <p:spPr bwMode="auto">
            <a:xfrm>
              <a:off x="1434" y="3845"/>
              <a:ext cx="120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/>
            </p:cNvSpPr>
            <p:nvPr/>
          </p:nvSpPr>
          <p:spPr bwMode="auto">
            <a:xfrm>
              <a:off x="2609" y="3909"/>
              <a:ext cx="279" cy="102"/>
            </a:xfrm>
            <a:custGeom>
              <a:avLst/>
              <a:gdLst>
                <a:gd name="T0" fmla="*/ 0 w 118"/>
                <a:gd name="T1" fmla="*/ 43 h 43"/>
                <a:gd name="T2" fmla="*/ 8 w 118"/>
                <a:gd name="T3" fmla="*/ 43 h 43"/>
                <a:gd name="T4" fmla="*/ 118 w 118"/>
                <a:gd name="T5" fmla="*/ 8 h 43"/>
                <a:gd name="T6" fmla="*/ 118 w 118"/>
                <a:gd name="T7" fmla="*/ 0 h 43"/>
                <a:gd name="T8" fmla="*/ 0 w 118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43">
                  <a:moveTo>
                    <a:pt x="0" y="43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8" y="30"/>
                    <a:pt x="8" y="8"/>
                    <a:pt x="118" y="8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20" y="0"/>
                    <a:pt x="0" y="17"/>
                    <a:pt x="0" y="4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 noEditPoints="1"/>
            </p:cNvSpPr>
            <p:nvPr/>
          </p:nvSpPr>
          <p:spPr bwMode="auto">
            <a:xfrm>
              <a:off x="2458" y="3604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0"/>
                    <a:pt x="49" y="220"/>
                    <a:pt x="110" y="220"/>
                  </a:cubicBezTo>
                  <a:cubicBezTo>
                    <a:pt x="171" y="220"/>
                    <a:pt x="220" y="170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3"/>
                    <a:pt x="54" y="8"/>
                    <a:pt x="110" y="8"/>
                  </a:cubicBezTo>
                  <a:cubicBezTo>
                    <a:pt x="166" y="8"/>
                    <a:pt x="212" y="53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/>
            </p:cNvSpPr>
            <p:nvPr/>
          </p:nvSpPr>
          <p:spPr bwMode="auto">
            <a:xfrm>
              <a:off x="2600" y="3795"/>
              <a:ext cx="85" cy="43"/>
            </a:xfrm>
            <a:custGeom>
              <a:avLst/>
              <a:gdLst>
                <a:gd name="T0" fmla="*/ 78 w 85"/>
                <a:gd name="T1" fmla="*/ 0 h 43"/>
                <a:gd name="T2" fmla="*/ 0 w 85"/>
                <a:gd name="T3" fmla="*/ 26 h 43"/>
                <a:gd name="T4" fmla="*/ 4 w 85"/>
                <a:gd name="T5" fmla="*/ 43 h 43"/>
                <a:gd name="T6" fmla="*/ 85 w 85"/>
                <a:gd name="T7" fmla="*/ 19 h 43"/>
                <a:gd name="T8" fmla="*/ 78 w 85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43">
                  <a:moveTo>
                    <a:pt x="78" y="0"/>
                  </a:moveTo>
                  <a:lnTo>
                    <a:pt x="0" y="26"/>
                  </a:lnTo>
                  <a:lnTo>
                    <a:pt x="4" y="43"/>
                  </a:lnTo>
                  <a:lnTo>
                    <a:pt x="85" y="1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/>
            </p:cNvSpPr>
            <p:nvPr/>
          </p:nvSpPr>
          <p:spPr bwMode="auto">
            <a:xfrm>
              <a:off x="2751" y="3798"/>
              <a:ext cx="85" cy="40"/>
            </a:xfrm>
            <a:custGeom>
              <a:avLst/>
              <a:gdLst>
                <a:gd name="T0" fmla="*/ 85 w 85"/>
                <a:gd name="T1" fmla="*/ 23 h 40"/>
                <a:gd name="T2" fmla="*/ 5 w 85"/>
                <a:gd name="T3" fmla="*/ 0 h 40"/>
                <a:gd name="T4" fmla="*/ 0 w 85"/>
                <a:gd name="T5" fmla="*/ 16 h 40"/>
                <a:gd name="T6" fmla="*/ 78 w 85"/>
                <a:gd name="T7" fmla="*/ 40 h 40"/>
                <a:gd name="T8" fmla="*/ 85 w 85"/>
                <a:gd name="T9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40">
                  <a:moveTo>
                    <a:pt x="85" y="23"/>
                  </a:moveTo>
                  <a:lnTo>
                    <a:pt x="5" y="0"/>
                  </a:lnTo>
                  <a:lnTo>
                    <a:pt x="0" y="16"/>
                  </a:lnTo>
                  <a:lnTo>
                    <a:pt x="78" y="40"/>
                  </a:lnTo>
                  <a:lnTo>
                    <a:pt x="85" y="23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 noEditPoints="1"/>
            </p:cNvSpPr>
            <p:nvPr/>
          </p:nvSpPr>
          <p:spPr bwMode="auto">
            <a:xfrm>
              <a:off x="3569" y="3597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50" y="0"/>
                    <a:pt x="0" y="49"/>
                    <a:pt x="0" y="110"/>
                  </a:cubicBezTo>
                  <a:cubicBezTo>
                    <a:pt x="0" y="171"/>
                    <a:pt x="50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7" y="8"/>
                    <a:pt x="212" y="54"/>
                    <a:pt x="212" y="110"/>
                  </a:cubicBezTo>
                  <a:cubicBezTo>
                    <a:pt x="212" y="166"/>
                    <a:pt x="167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Oval 132"/>
            <p:cNvSpPr>
              <a:spLocks noChangeArrowheads="1"/>
            </p:cNvSpPr>
            <p:nvPr/>
          </p:nvSpPr>
          <p:spPr bwMode="auto">
            <a:xfrm>
              <a:off x="3728" y="3776"/>
              <a:ext cx="56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Oval 133"/>
            <p:cNvSpPr>
              <a:spLocks noChangeArrowheads="1"/>
            </p:cNvSpPr>
            <p:nvPr/>
          </p:nvSpPr>
          <p:spPr bwMode="auto">
            <a:xfrm>
              <a:off x="3879" y="3776"/>
              <a:ext cx="57" cy="5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Rectangle 134"/>
            <p:cNvSpPr>
              <a:spLocks noChangeArrowheads="1"/>
            </p:cNvSpPr>
            <p:nvPr/>
          </p:nvSpPr>
          <p:spPr bwMode="auto">
            <a:xfrm>
              <a:off x="3789" y="3944"/>
              <a:ext cx="80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 noEditPoints="1"/>
            </p:cNvSpPr>
            <p:nvPr/>
          </p:nvSpPr>
          <p:spPr bwMode="auto">
            <a:xfrm>
              <a:off x="4711" y="3594"/>
              <a:ext cx="521" cy="521"/>
            </a:xfrm>
            <a:custGeom>
              <a:avLst/>
              <a:gdLst>
                <a:gd name="T0" fmla="*/ 213 w 220"/>
                <a:gd name="T1" fmla="*/ 70 h 220"/>
                <a:gd name="T2" fmla="*/ 220 w 220"/>
                <a:gd name="T3" fmla="*/ 70 h 220"/>
                <a:gd name="T4" fmla="*/ 220 w 220"/>
                <a:gd name="T5" fmla="*/ 62 h 220"/>
                <a:gd name="T6" fmla="*/ 209 w 220"/>
                <a:gd name="T7" fmla="*/ 62 h 220"/>
                <a:gd name="T8" fmla="*/ 110 w 220"/>
                <a:gd name="T9" fmla="*/ 0 h 220"/>
                <a:gd name="T10" fmla="*/ 11 w 220"/>
                <a:gd name="T11" fmla="*/ 62 h 220"/>
                <a:gd name="T12" fmla="*/ 0 w 220"/>
                <a:gd name="T13" fmla="*/ 62 h 220"/>
                <a:gd name="T14" fmla="*/ 0 w 220"/>
                <a:gd name="T15" fmla="*/ 70 h 220"/>
                <a:gd name="T16" fmla="*/ 8 w 220"/>
                <a:gd name="T17" fmla="*/ 70 h 220"/>
                <a:gd name="T18" fmla="*/ 0 w 220"/>
                <a:gd name="T19" fmla="*/ 110 h 220"/>
                <a:gd name="T20" fmla="*/ 110 w 220"/>
                <a:gd name="T21" fmla="*/ 220 h 220"/>
                <a:gd name="T22" fmla="*/ 220 w 220"/>
                <a:gd name="T23" fmla="*/ 110 h 220"/>
                <a:gd name="T24" fmla="*/ 213 w 220"/>
                <a:gd name="T25" fmla="*/ 70 h 220"/>
                <a:gd name="T26" fmla="*/ 110 w 220"/>
                <a:gd name="T27" fmla="*/ 8 h 220"/>
                <a:gd name="T28" fmla="*/ 200 w 220"/>
                <a:gd name="T29" fmla="*/ 62 h 220"/>
                <a:gd name="T30" fmla="*/ 199 w 220"/>
                <a:gd name="T31" fmla="*/ 62 h 220"/>
                <a:gd name="T32" fmla="*/ 111 w 220"/>
                <a:gd name="T33" fmla="*/ 62 h 220"/>
                <a:gd name="T34" fmla="*/ 110 w 220"/>
                <a:gd name="T35" fmla="*/ 62 h 220"/>
                <a:gd name="T36" fmla="*/ 22 w 220"/>
                <a:gd name="T37" fmla="*/ 62 h 220"/>
                <a:gd name="T38" fmla="*/ 20 w 220"/>
                <a:gd name="T39" fmla="*/ 62 h 220"/>
                <a:gd name="T40" fmla="*/ 110 w 220"/>
                <a:gd name="T41" fmla="*/ 8 h 220"/>
                <a:gd name="T42" fmla="*/ 30 w 220"/>
                <a:gd name="T43" fmla="*/ 70 h 220"/>
                <a:gd name="T44" fmla="*/ 104 w 220"/>
                <a:gd name="T45" fmla="*/ 70 h 220"/>
                <a:gd name="T46" fmla="*/ 104 w 220"/>
                <a:gd name="T47" fmla="*/ 70 h 220"/>
                <a:gd name="T48" fmla="*/ 63 w 220"/>
                <a:gd name="T49" fmla="*/ 111 h 220"/>
                <a:gd name="T50" fmla="*/ 30 w 220"/>
                <a:gd name="T51" fmla="*/ 70 h 220"/>
                <a:gd name="T52" fmla="*/ 30 w 220"/>
                <a:gd name="T53" fmla="*/ 70 h 220"/>
                <a:gd name="T54" fmla="*/ 118 w 220"/>
                <a:gd name="T55" fmla="*/ 70 h 220"/>
                <a:gd name="T56" fmla="*/ 192 w 220"/>
                <a:gd name="T57" fmla="*/ 70 h 220"/>
                <a:gd name="T58" fmla="*/ 192 w 220"/>
                <a:gd name="T59" fmla="*/ 70 h 220"/>
                <a:gd name="T60" fmla="*/ 159 w 220"/>
                <a:gd name="T61" fmla="*/ 111 h 220"/>
                <a:gd name="T62" fmla="*/ 118 w 220"/>
                <a:gd name="T63" fmla="*/ 70 h 220"/>
                <a:gd name="T64" fmla="*/ 118 w 220"/>
                <a:gd name="T65" fmla="*/ 70 h 220"/>
                <a:gd name="T66" fmla="*/ 110 w 220"/>
                <a:gd name="T67" fmla="*/ 212 h 220"/>
                <a:gd name="T68" fmla="*/ 8 w 220"/>
                <a:gd name="T69" fmla="*/ 110 h 220"/>
                <a:gd name="T70" fmla="*/ 17 w 220"/>
                <a:gd name="T71" fmla="*/ 70 h 220"/>
                <a:gd name="T72" fmla="*/ 22 w 220"/>
                <a:gd name="T73" fmla="*/ 70 h 220"/>
                <a:gd name="T74" fmla="*/ 22 w 220"/>
                <a:gd name="T75" fmla="*/ 70 h 220"/>
                <a:gd name="T76" fmla="*/ 63 w 220"/>
                <a:gd name="T77" fmla="*/ 119 h 220"/>
                <a:gd name="T78" fmla="*/ 111 w 220"/>
                <a:gd name="T79" fmla="*/ 80 h 220"/>
                <a:gd name="T80" fmla="*/ 159 w 220"/>
                <a:gd name="T81" fmla="*/ 119 h 220"/>
                <a:gd name="T82" fmla="*/ 200 w 220"/>
                <a:gd name="T83" fmla="*/ 70 h 220"/>
                <a:gd name="T84" fmla="*/ 200 w 220"/>
                <a:gd name="T85" fmla="*/ 70 h 220"/>
                <a:gd name="T86" fmla="*/ 204 w 220"/>
                <a:gd name="T87" fmla="*/ 70 h 220"/>
                <a:gd name="T88" fmla="*/ 212 w 220"/>
                <a:gd name="T89" fmla="*/ 110 h 220"/>
                <a:gd name="T90" fmla="*/ 110 w 220"/>
                <a:gd name="T91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0" h="220">
                  <a:moveTo>
                    <a:pt x="213" y="70"/>
                  </a:moveTo>
                  <a:cubicBezTo>
                    <a:pt x="220" y="70"/>
                    <a:pt x="220" y="70"/>
                    <a:pt x="220" y="70"/>
                  </a:cubicBezTo>
                  <a:cubicBezTo>
                    <a:pt x="220" y="62"/>
                    <a:pt x="220" y="62"/>
                    <a:pt x="220" y="62"/>
                  </a:cubicBezTo>
                  <a:cubicBezTo>
                    <a:pt x="209" y="62"/>
                    <a:pt x="209" y="62"/>
                    <a:pt x="209" y="62"/>
                  </a:cubicBezTo>
                  <a:cubicBezTo>
                    <a:pt x="192" y="25"/>
                    <a:pt x="154" y="0"/>
                    <a:pt x="110" y="0"/>
                  </a:cubicBezTo>
                  <a:cubicBezTo>
                    <a:pt x="67" y="0"/>
                    <a:pt x="29" y="25"/>
                    <a:pt x="11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3" y="82"/>
                    <a:pt x="0" y="96"/>
                    <a:pt x="0" y="110"/>
                  </a:cubicBezTo>
                  <a:cubicBezTo>
                    <a:pt x="0" y="170"/>
                    <a:pt x="50" y="220"/>
                    <a:pt x="110" y="220"/>
                  </a:cubicBezTo>
                  <a:cubicBezTo>
                    <a:pt x="171" y="220"/>
                    <a:pt x="220" y="170"/>
                    <a:pt x="220" y="110"/>
                  </a:cubicBezTo>
                  <a:cubicBezTo>
                    <a:pt x="220" y="96"/>
                    <a:pt x="218" y="82"/>
                    <a:pt x="213" y="70"/>
                  </a:cubicBezTo>
                  <a:close/>
                  <a:moveTo>
                    <a:pt x="110" y="8"/>
                  </a:moveTo>
                  <a:cubicBezTo>
                    <a:pt x="149" y="8"/>
                    <a:pt x="183" y="30"/>
                    <a:pt x="200" y="62"/>
                  </a:cubicBezTo>
                  <a:cubicBezTo>
                    <a:pt x="199" y="62"/>
                    <a:pt x="199" y="62"/>
                    <a:pt x="199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38" y="30"/>
                    <a:pt x="72" y="8"/>
                    <a:pt x="110" y="8"/>
                  </a:cubicBezTo>
                  <a:close/>
                  <a:moveTo>
                    <a:pt x="30" y="70"/>
                  </a:moveTo>
                  <a:cubicBezTo>
                    <a:pt x="104" y="70"/>
                    <a:pt x="104" y="70"/>
                    <a:pt x="104" y="70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104" y="93"/>
                    <a:pt x="85" y="111"/>
                    <a:pt x="63" y="111"/>
                  </a:cubicBezTo>
                  <a:cubicBezTo>
                    <a:pt x="38" y="111"/>
                    <a:pt x="30" y="90"/>
                    <a:pt x="30" y="70"/>
                  </a:cubicBezTo>
                  <a:cubicBezTo>
                    <a:pt x="30" y="70"/>
                    <a:pt x="30" y="70"/>
                    <a:pt x="30" y="70"/>
                  </a:cubicBezTo>
                  <a:close/>
                  <a:moveTo>
                    <a:pt x="118" y="70"/>
                  </a:moveTo>
                  <a:cubicBezTo>
                    <a:pt x="192" y="70"/>
                    <a:pt x="192" y="70"/>
                    <a:pt x="192" y="70"/>
                  </a:cubicBezTo>
                  <a:cubicBezTo>
                    <a:pt x="192" y="70"/>
                    <a:pt x="192" y="70"/>
                    <a:pt x="192" y="70"/>
                  </a:cubicBezTo>
                  <a:cubicBezTo>
                    <a:pt x="192" y="90"/>
                    <a:pt x="183" y="111"/>
                    <a:pt x="159" y="111"/>
                  </a:cubicBezTo>
                  <a:cubicBezTo>
                    <a:pt x="136" y="111"/>
                    <a:pt x="118" y="93"/>
                    <a:pt x="118" y="70"/>
                  </a:cubicBezTo>
                  <a:cubicBezTo>
                    <a:pt x="118" y="70"/>
                    <a:pt x="118" y="70"/>
                    <a:pt x="118" y="7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95"/>
                    <a:pt x="11" y="82"/>
                    <a:pt x="17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100"/>
                    <a:pt x="38" y="119"/>
                    <a:pt x="63" y="119"/>
                  </a:cubicBezTo>
                  <a:cubicBezTo>
                    <a:pt x="86" y="119"/>
                    <a:pt x="106" y="102"/>
                    <a:pt x="111" y="80"/>
                  </a:cubicBezTo>
                  <a:cubicBezTo>
                    <a:pt x="115" y="102"/>
                    <a:pt x="135" y="119"/>
                    <a:pt x="159" y="119"/>
                  </a:cubicBezTo>
                  <a:cubicBezTo>
                    <a:pt x="184" y="119"/>
                    <a:pt x="200" y="10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4" y="70"/>
                    <a:pt x="204" y="70"/>
                    <a:pt x="204" y="70"/>
                  </a:cubicBezTo>
                  <a:cubicBezTo>
                    <a:pt x="209" y="82"/>
                    <a:pt x="212" y="95"/>
                    <a:pt x="212" y="110"/>
                  </a:cubicBezTo>
                  <a:cubicBezTo>
                    <a:pt x="212" y="166"/>
                    <a:pt x="167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/>
            </p:cNvSpPr>
            <p:nvPr/>
          </p:nvSpPr>
          <p:spPr bwMode="auto">
            <a:xfrm>
              <a:off x="4813" y="3904"/>
              <a:ext cx="322" cy="116"/>
            </a:xfrm>
            <a:custGeom>
              <a:avLst/>
              <a:gdLst>
                <a:gd name="T0" fmla="*/ 69 w 136"/>
                <a:gd name="T1" fmla="*/ 41 h 49"/>
                <a:gd name="T2" fmla="*/ 8 w 136"/>
                <a:gd name="T3" fmla="*/ 0 h 49"/>
                <a:gd name="T4" fmla="*/ 0 w 136"/>
                <a:gd name="T5" fmla="*/ 2 h 49"/>
                <a:gd name="T6" fmla="*/ 14 w 136"/>
                <a:gd name="T7" fmla="*/ 25 h 49"/>
                <a:gd name="T8" fmla="*/ 69 w 136"/>
                <a:gd name="T9" fmla="*/ 49 h 49"/>
                <a:gd name="T10" fmla="*/ 136 w 136"/>
                <a:gd name="T11" fmla="*/ 2 h 49"/>
                <a:gd name="T12" fmla="*/ 129 w 136"/>
                <a:gd name="T13" fmla="*/ 0 h 49"/>
                <a:gd name="T14" fmla="*/ 69 w 136"/>
                <a:gd name="T15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49">
                  <a:moveTo>
                    <a:pt x="69" y="41"/>
                  </a:moveTo>
                  <a:cubicBezTo>
                    <a:pt x="21" y="41"/>
                    <a:pt x="8" y="1"/>
                    <a:pt x="8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14"/>
                    <a:pt x="14" y="25"/>
                  </a:cubicBezTo>
                  <a:cubicBezTo>
                    <a:pt x="23" y="36"/>
                    <a:pt x="40" y="49"/>
                    <a:pt x="69" y="49"/>
                  </a:cubicBezTo>
                  <a:cubicBezTo>
                    <a:pt x="123" y="49"/>
                    <a:pt x="136" y="2"/>
                    <a:pt x="136" y="2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8" y="1"/>
                    <a:pt x="116" y="41"/>
                    <a:pt x="69" y="4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Oval 137"/>
            <p:cNvSpPr>
              <a:spLocks noChangeArrowheads="1"/>
            </p:cNvSpPr>
            <p:nvPr/>
          </p:nvSpPr>
          <p:spPr bwMode="auto">
            <a:xfrm>
              <a:off x="4867" y="3772"/>
              <a:ext cx="57" cy="56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Oval 138"/>
            <p:cNvSpPr>
              <a:spLocks noChangeArrowheads="1"/>
            </p:cNvSpPr>
            <p:nvPr/>
          </p:nvSpPr>
          <p:spPr bwMode="auto">
            <a:xfrm>
              <a:off x="5019" y="3772"/>
              <a:ext cx="56" cy="56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 noEditPoints="1"/>
            </p:cNvSpPr>
            <p:nvPr/>
          </p:nvSpPr>
          <p:spPr bwMode="auto">
            <a:xfrm>
              <a:off x="5835" y="3611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1"/>
                    <a:pt x="49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6" y="8"/>
                    <a:pt x="212" y="54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Oval 140"/>
            <p:cNvSpPr>
              <a:spLocks noChangeArrowheads="1"/>
            </p:cNvSpPr>
            <p:nvPr/>
          </p:nvSpPr>
          <p:spPr bwMode="auto">
            <a:xfrm>
              <a:off x="5917" y="3791"/>
              <a:ext cx="57" cy="56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Oval 141"/>
            <p:cNvSpPr>
              <a:spLocks noChangeArrowheads="1"/>
            </p:cNvSpPr>
            <p:nvPr/>
          </p:nvSpPr>
          <p:spPr bwMode="auto">
            <a:xfrm>
              <a:off x="6069" y="3791"/>
              <a:ext cx="56" cy="56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2"/>
            <p:cNvSpPr>
              <a:spLocks/>
            </p:cNvSpPr>
            <p:nvPr/>
          </p:nvSpPr>
          <p:spPr bwMode="auto">
            <a:xfrm>
              <a:off x="5955" y="3902"/>
              <a:ext cx="272" cy="142"/>
            </a:xfrm>
            <a:custGeom>
              <a:avLst/>
              <a:gdLst>
                <a:gd name="T0" fmla="*/ 47 w 115"/>
                <a:gd name="T1" fmla="*/ 0 h 60"/>
                <a:gd name="T2" fmla="*/ 0 w 115"/>
                <a:gd name="T3" fmla="*/ 30 h 60"/>
                <a:gd name="T4" fmla="*/ 47 w 115"/>
                <a:gd name="T5" fmla="*/ 60 h 60"/>
                <a:gd name="T6" fmla="*/ 47 w 115"/>
                <a:gd name="T7" fmla="*/ 60 h 60"/>
                <a:gd name="T8" fmla="*/ 47 w 115"/>
                <a:gd name="T9" fmla="*/ 60 h 60"/>
                <a:gd name="T10" fmla="*/ 114 w 115"/>
                <a:gd name="T11" fmla="*/ 7 h 60"/>
                <a:gd name="T12" fmla="*/ 115 w 115"/>
                <a:gd name="T13" fmla="*/ 2 h 60"/>
                <a:gd name="T14" fmla="*/ 110 w 115"/>
                <a:gd name="T15" fmla="*/ 2 h 60"/>
                <a:gd name="T16" fmla="*/ 47 w 115"/>
                <a:gd name="T1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60">
                  <a:moveTo>
                    <a:pt x="47" y="0"/>
                  </a:moveTo>
                  <a:cubicBezTo>
                    <a:pt x="21" y="0"/>
                    <a:pt x="0" y="13"/>
                    <a:pt x="0" y="30"/>
                  </a:cubicBezTo>
                  <a:cubicBezTo>
                    <a:pt x="0" y="47"/>
                    <a:pt x="21" y="60"/>
                    <a:pt x="47" y="60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97" y="58"/>
                    <a:pt x="114" y="7"/>
                    <a:pt x="114" y="7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71" y="0"/>
                    <a:pt x="4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/>
            </p:cNvSpPr>
            <p:nvPr/>
          </p:nvSpPr>
          <p:spPr bwMode="auto">
            <a:xfrm>
              <a:off x="7128" y="3921"/>
              <a:ext cx="277" cy="101"/>
            </a:xfrm>
            <a:custGeom>
              <a:avLst/>
              <a:gdLst>
                <a:gd name="T0" fmla="*/ 0 w 117"/>
                <a:gd name="T1" fmla="*/ 43 h 43"/>
                <a:gd name="T2" fmla="*/ 8 w 117"/>
                <a:gd name="T3" fmla="*/ 43 h 43"/>
                <a:gd name="T4" fmla="*/ 117 w 117"/>
                <a:gd name="T5" fmla="*/ 8 h 43"/>
                <a:gd name="T6" fmla="*/ 117 w 117"/>
                <a:gd name="T7" fmla="*/ 0 h 43"/>
                <a:gd name="T8" fmla="*/ 0 w 117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43">
                  <a:moveTo>
                    <a:pt x="0" y="43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8" y="30"/>
                    <a:pt x="8" y="8"/>
                    <a:pt x="117" y="8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20" y="0"/>
                    <a:pt x="0" y="17"/>
                    <a:pt x="0" y="4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/>
            </p:cNvSpPr>
            <p:nvPr/>
          </p:nvSpPr>
          <p:spPr bwMode="auto">
            <a:xfrm>
              <a:off x="7121" y="3824"/>
              <a:ext cx="102" cy="47"/>
            </a:xfrm>
            <a:custGeom>
              <a:avLst/>
              <a:gdLst>
                <a:gd name="T0" fmla="*/ 21 w 43"/>
                <a:gd name="T1" fmla="*/ 20 h 20"/>
                <a:gd name="T2" fmla="*/ 43 w 43"/>
                <a:gd name="T3" fmla="*/ 0 h 20"/>
                <a:gd name="T4" fmla="*/ 35 w 43"/>
                <a:gd name="T5" fmla="*/ 0 h 20"/>
                <a:gd name="T6" fmla="*/ 21 w 43"/>
                <a:gd name="T7" fmla="*/ 12 h 20"/>
                <a:gd name="T8" fmla="*/ 8 w 43"/>
                <a:gd name="T9" fmla="*/ 0 h 20"/>
                <a:gd name="T10" fmla="*/ 0 w 43"/>
                <a:gd name="T11" fmla="*/ 0 h 20"/>
                <a:gd name="T12" fmla="*/ 21 w 43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20">
                  <a:moveTo>
                    <a:pt x="21" y="20"/>
                  </a:moveTo>
                  <a:cubicBezTo>
                    <a:pt x="33" y="20"/>
                    <a:pt x="42" y="11"/>
                    <a:pt x="4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7"/>
                    <a:pt x="28" y="12"/>
                    <a:pt x="21" y="12"/>
                  </a:cubicBezTo>
                  <a:cubicBezTo>
                    <a:pt x="15" y="12"/>
                    <a:pt x="9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1"/>
                    <a:pt x="10" y="20"/>
                    <a:pt x="21" y="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/>
            </p:cNvSpPr>
            <p:nvPr/>
          </p:nvSpPr>
          <p:spPr bwMode="auto">
            <a:xfrm>
              <a:off x="7272" y="3824"/>
              <a:ext cx="102" cy="47"/>
            </a:xfrm>
            <a:custGeom>
              <a:avLst/>
              <a:gdLst>
                <a:gd name="T0" fmla="*/ 21 w 43"/>
                <a:gd name="T1" fmla="*/ 20 h 20"/>
                <a:gd name="T2" fmla="*/ 43 w 43"/>
                <a:gd name="T3" fmla="*/ 0 h 20"/>
                <a:gd name="T4" fmla="*/ 35 w 43"/>
                <a:gd name="T5" fmla="*/ 0 h 20"/>
                <a:gd name="T6" fmla="*/ 21 w 43"/>
                <a:gd name="T7" fmla="*/ 12 h 20"/>
                <a:gd name="T8" fmla="*/ 8 w 43"/>
                <a:gd name="T9" fmla="*/ 0 h 20"/>
                <a:gd name="T10" fmla="*/ 0 w 43"/>
                <a:gd name="T11" fmla="*/ 0 h 20"/>
                <a:gd name="T12" fmla="*/ 21 w 43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20">
                  <a:moveTo>
                    <a:pt x="21" y="20"/>
                  </a:moveTo>
                  <a:cubicBezTo>
                    <a:pt x="33" y="20"/>
                    <a:pt x="42" y="11"/>
                    <a:pt x="4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7"/>
                    <a:pt x="28" y="12"/>
                    <a:pt x="21" y="12"/>
                  </a:cubicBezTo>
                  <a:cubicBezTo>
                    <a:pt x="15" y="12"/>
                    <a:pt x="9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1"/>
                    <a:pt x="10" y="20"/>
                    <a:pt x="21" y="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 noEditPoints="1"/>
            </p:cNvSpPr>
            <p:nvPr/>
          </p:nvSpPr>
          <p:spPr bwMode="auto">
            <a:xfrm>
              <a:off x="6986" y="3611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50" y="0"/>
                    <a:pt x="0" y="49"/>
                    <a:pt x="0" y="110"/>
                  </a:cubicBezTo>
                  <a:cubicBezTo>
                    <a:pt x="0" y="171"/>
                    <a:pt x="50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7" y="8"/>
                    <a:pt x="212" y="54"/>
                    <a:pt x="212" y="110"/>
                  </a:cubicBezTo>
                  <a:cubicBezTo>
                    <a:pt x="212" y="166"/>
                    <a:pt x="167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Rectangle 147"/>
            <p:cNvSpPr>
              <a:spLocks noChangeArrowheads="1"/>
            </p:cNvSpPr>
            <p:nvPr/>
          </p:nvSpPr>
          <p:spPr bwMode="auto">
            <a:xfrm>
              <a:off x="296" y="5098"/>
              <a:ext cx="280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8"/>
            <p:cNvSpPr>
              <a:spLocks/>
            </p:cNvSpPr>
            <p:nvPr/>
          </p:nvSpPr>
          <p:spPr bwMode="auto">
            <a:xfrm>
              <a:off x="308" y="4959"/>
              <a:ext cx="102" cy="45"/>
            </a:xfrm>
            <a:custGeom>
              <a:avLst/>
              <a:gdLst>
                <a:gd name="T0" fmla="*/ 22 w 43"/>
                <a:gd name="T1" fmla="*/ 19 h 19"/>
                <a:gd name="T2" fmla="*/ 43 w 43"/>
                <a:gd name="T3" fmla="*/ 0 h 19"/>
                <a:gd name="T4" fmla="*/ 35 w 43"/>
                <a:gd name="T5" fmla="*/ 0 h 19"/>
                <a:gd name="T6" fmla="*/ 22 w 43"/>
                <a:gd name="T7" fmla="*/ 11 h 19"/>
                <a:gd name="T8" fmla="*/ 8 w 43"/>
                <a:gd name="T9" fmla="*/ 0 h 19"/>
                <a:gd name="T10" fmla="*/ 0 w 43"/>
                <a:gd name="T11" fmla="*/ 0 h 19"/>
                <a:gd name="T12" fmla="*/ 22 w 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22" y="19"/>
                  </a:moveTo>
                  <a:cubicBezTo>
                    <a:pt x="33" y="19"/>
                    <a:pt x="42" y="11"/>
                    <a:pt x="4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6"/>
                    <a:pt x="29" y="11"/>
                    <a:pt x="22" y="11"/>
                  </a:cubicBezTo>
                  <a:cubicBezTo>
                    <a:pt x="15" y="11"/>
                    <a:pt x="10" y="6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1"/>
                    <a:pt x="11" y="19"/>
                    <a:pt x="22" y="1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9"/>
            <p:cNvSpPr>
              <a:spLocks/>
            </p:cNvSpPr>
            <p:nvPr/>
          </p:nvSpPr>
          <p:spPr bwMode="auto">
            <a:xfrm>
              <a:off x="460" y="4959"/>
              <a:ext cx="101" cy="45"/>
            </a:xfrm>
            <a:custGeom>
              <a:avLst/>
              <a:gdLst>
                <a:gd name="T0" fmla="*/ 22 w 43"/>
                <a:gd name="T1" fmla="*/ 19 h 19"/>
                <a:gd name="T2" fmla="*/ 43 w 43"/>
                <a:gd name="T3" fmla="*/ 0 h 19"/>
                <a:gd name="T4" fmla="*/ 35 w 43"/>
                <a:gd name="T5" fmla="*/ 0 h 19"/>
                <a:gd name="T6" fmla="*/ 22 w 43"/>
                <a:gd name="T7" fmla="*/ 11 h 19"/>
                <a:gd name="T8" fmla="*/ 8 w 43"/>
                <a:gd name="T9" fmla="*/ 0 h 19"/>
                <a:gd name="T10" fmla="*/ 0 w 43"/>
                <a:gd name="T11" fmla="*/ 0 h 19"/>
                <a:gd name="T12" fmla="*/ 22 w 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22" y="19"/>
                  </a:moveTo>
                  <a:cubicBezTo>
                    <a:pt x="33" y="19"/>
                    <a:pt x="42" y="11"/>
                    <a:pt x="4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6"/>
                    <a:pt x="29" y="11"/>
                    <a:pt x="22" y="11"/>
                  </a:cubicBezTo>
                  <a:cubicBezTo>
                    <a:pt x="15" y="11"/>
                    <a:pt x="10" y="6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1"/>
                    <a:pt x="11" y="19"/>
                    <a:pt x="22" y="1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50"/>
            <p:cNvSpPr>
              <a:spLocks noEditPoints="1"/>
            </p:cNvSpPr>
            <p:nvPr/>
          </p:nvSpPr>
          <p:spPr bwMode="auto">
            <a:xfrm>
              <a:off x="176" y="4746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0"/>
                    <a:pt x="49" y="220"/>
                    <a:pt x="110" y="220"/>
                  </a:cubicBezTo>
                  <a:cubicBezTo>
                    <a:pt x="171" y="220"/>
                    <a:pt x="220" y="170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3"/>
                    <a:pt x="54" y="8"/>
                    <a:pt x="110" y="8"/>
                  </a:cubicBezTo>
                  <a:cubicBezTo>
                    <a:pt x="166" y="8"/>
                    <a:pt x="212" y="53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1"/>
            <p:cNvSpPr>
              <a:spLocks/>
            </p:cNvSpPr>
            <p:nvPr/>
          </p:nvSpPr>
          <p:spPr bwMode="auto">
            <a:xfrm>
              <a:off x="1446" y="4952"/>
              <a:ext cx="101" cy="45"/>
            </a:xfrm>
            <a:custGeom>
              <a:avLst/>
              <a:gdLst>
                <a:gd name="T0" fmla="*/ 21 w 43"/>
                <a:gd name="T1" fmla="*/ 19 h 19"/>
                <a:gd name="T2" fmla="*/ 43 w 43"/>
                <a:gd name="T3" fmla="*/ 0 h 19"/>
                <a:gd name="T4" fmla="*/ 35 w 43"/>
                <a:gd name="T5" fmla="*/ 0 h 19"/>
                <a:gd name="T6" fmla="*/ 21 w 43"/>
                <a:gd name="T7" fmla="*/ 11 h 19"/>
                <a:gd name="T8" fmla="*/ 8 w 43"/>
                <a:gd name="T9" fmla="*/ 0 h 19"/>
                <a:gd name="T10" fmla="*/ 0 w 43"/>
                <a:gd name="T11" fmla="*/ 0 h 19"/>
                <a:gd name="T12" fmla="*/ 21 w 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21" y="19"/>
                  </a:moveTo>
                  <a:cubicBezTo>
                    <a:pt x="33" y="19"/>
                    <a:pt x="42" y="11"/>
                    <a:pt x="4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6"/>
                    <a:pt x="28" y="11"/>
                    <a:pt x="21" y="11"/>
                  </a:cubicBezTo>
                  <a:cubicBezTo>
                    <a:pt x="15" y="11"/>
                    <a:pt x="9" y="6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1"/>
                    <a:pt x="10" y="19"/>
                    <a:pt x="21" y="1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2"/>
            <p:cNvSpPr>
              <a:spLocks/>
            </p:cNvSpPr>
            <p:nvPr/>
          </p:nvSpPr>
          <p:spPr bwMode="auto">
            <a:xfrm>
              <a:off x="1597" y="4952"/>
              <a:ext cx="102" cy="45"/>
            </a:xfrm>
            <a:custGeom>
              <a:avLst/>
              <a:gdLst>
                <a:gd name="T0" fmla="*/ 21 w 43"/>
                <a:gd name="T1" fmla="*/ 19 h 19"/>
                <a:gd name="T2" fmla="*/ 43 w 43"/>
                <a:gd name="T3" fmla="*/ 0 h 19"/>
                <a:gd name="T4" fmla="*/ 35 w 43"/>
                <a:gd name="T5" fmla="*/ 0 h 19"/>
                <a:gd name="T6" fmla="*/ 21 w 43"/>
                <a:gd name="T7" fmla="*/ 11 h 19"/>
                <a:gd name="T8" fmla="*/ 8 w 43"/>
                <a:gd name="T9" fmla="*/ 0 h 19"/>
                <a:gd name="T10" fmla="*/ 0 w 43"/>
                <a:gd name="T11" fmla="*/ 0 h 19"/>
                <a:gd name="T12" fmla="*/ 21 w 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21" y="19"/>
                  </a:moveTo>
                  <a:cubicBezTo>
                    <a:pt x="33" y="19"/>
                    <a:pt x="42" y="11"/>
                    <a:pt x="4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6"/>
                    <a:pt x="28" y="11"/>
                    <a:pt x="21" y="11"/>
                  </a:cubicBezTo>
                  <a:cubicBezTo>
                    <a:pt x="15" y="11"/>
                    <a:pt x="9" y="6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1"/>
                    <a:pt x="10" y="19"/>
                    <a:pt x="21" y="1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3"/>
            <p:cNvSpPr>
              <a:spLocks noEditPoints="1"/>
            </p:cNvSpPr>
            <p:nvPr/>
          </p:nvSpPr>
          <p:spPr bwMode="auto">
            <a:xfrm>
              <a:off x="1311" y="4746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50" y="0"/>
                    <a:pt x="0" y="49"/>
                    <a:pt x="0" y="110"/>
                  </a:cubicBezTo>
                  <a:cubicBezTo>
                    <a:pt x="0" y="170"/>
                    <a:pt x="50" y="220"/>
                    <a:pt x="110" y="220"/>
                  </a:cubicBezTo>
                  <a:cubicBezTo>
                    <a:pt x="171" y="220"/>
                    <a:pt x="220" y="170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3"/>
                    <a:pt x="54" y="8"/>
                    <a:pt x="110" y="8"/>
                  </a:cubicBezTo>
                  <a:cubicBezTo>
                    <a:pt x="167" y="8"/>
                    <a:pt x="212" y="53"/>
                    <a:pt x="212" y="110"/>
                  </a:cubicBezTo>
                  <a:cubicBezTo>
                    <a:pt x="212" y="166"/>
                    <a:pt x="167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4"/>
            <p:cNvSpPr>
              <a:spLocks/>
            </p:cNvSpPr>
            <p:nvPr/>
          </p:nvSpPr>
          <p:spPr bwMode="auto">
            <a:xfrm>
              <a:off x="1413" y="5049"/>
              <a:ext cx="321" cy="97"/>
            </a:xfrm>
            <a:custGeom>
              <a:avLst/>
              <a:gdLst>
                <a:gd name="T0" fmla="*/ 69 w 136"/>
                <a:gd name="T1" fmla="*/ 0 h 41"/>
                <a:gd name="T2" fmla="*/ 0 w 136"/>
                <a:gd name="T3" fmla="*/ 38 h 41"/>
                <a:gd name="T4" fmla="*/ 8 w 136"/>
                <a:gd name="T5" fmla="*/ 41 h 41"/>
                <a:gd name="T6" fmla="*/ 69 w 136"/>
                <a:gd name="T7" fmla="*/ 8 h 41"/>
                <a:gd name="T8" fmla="*/ 129 w 136"/>
                <a:gd name="T9" fmla="*/ 41 h 41"/>
                <a:gd name="T10" fmla="*/ 136 w 136"/>
                <a:gd name="T11" fmla="*/ 38 h 41"/>
                <a:gd name="T12" fmla="*/ 69 w 136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41">
                  <a:moveTo>
                    <a:pt x="69" y="0"/>
                  </a:moveTo>
                  <a:cubicBezTo>
                    <a:pt x="15" y="0"/>
                    <a:pt x="1" y="37"/>
                    <a:pt x="0" y="38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20" y="8"/>
                    <a:pt x="69" y="8"/>
                  </a:cubicBezTo>
                  <a:cubicBezTo>
                    <a:pt x="116" y="8"/>
                    <a:pt x="128" y="40"/>
                    <a:pt x="129" y="41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36" y="37"/>
                    <a:pt x="122" y="0"/>
                    <a:pt x="6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5"/>
            <p:cNvSpPr>
              <a:spLocks/>
            </p:cNvSpPr>
            <p:nvPr/>
          </p:nvSpPr>
          <p:spPr bwMode="auto">
            <a:xfrm>
              <a:off x="2585" y="4930"/>
              <a:ext cx="102" cy="45"/>
            </a:xfrm>
            <a:custGeom>
              <a:avLst/>
              <a:gdLst>
                <a:gd name="T0" fmla="*/ 21 w 43"/>
                <a:gd name="T1" fmla="*/ 8 h 19"/>
                <a:gd name="T2" fmla="*/ 34 w 43"/>
                <a:gd name="T3" fmla="*/ 19 h 19"/>
                <a:gd name="T4" fmla="*/ 43 w 43"/>
                <a:gd name="T5" fmla="*/ 19 h 19"/>
                <a:gd name="T6" fmla="*/ 21 w 43"/>
                <a:gd name="T7" fmla="*/ 0 h 19"/>
                <a:gd name="T8" fmla="*/ 0 w 43"/>
                <a:gd name="T9" fmla="*/ 19 h 19"/>
                <a:gd name="T10" fmla="*/ 8 w 43"/>
                <a:gd name="T11" fmla="*/ 19 h 19"/>
                <a:gd name="T12" fmla="*/ 21 w 43"/>
                <a:gd name="T1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21" y="8"/>
                  </a:moveTo>
                  <a:cubicBezTo>
                    <a:pt x="28" y="8"/>
                    <a:pt x="33" y="12"/>
                    <a:pt x="34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1" y="8"/>
                    <a:pt x="32" y="0"/>
                    <a:pt x="21" y="0"/>
                  </a:cubicBezTo>
                  <a:cubicBezTo>
                    <a:pt x="10" y="0"/>
                    <a:pt x="1" y="8"/>
                    <a:pt x="0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2"/>
                    <a:pt x="14" y="8"/>
                    <a:pt x="21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6"/>
            <p:cNvSpPr>
              <a:spLocks/>
            </p:cNvSpPr>
            <p:nvPr/>
          </p:nvSpPr>
          <p:spPr bwMode="auto">
            <a:xfrm>
              <a:off x="2737" y="4930"/>
              <a:ext cx="101" cy="45"/>
            </a:xfrm>
            <a:custGeom>
              <a:avLst/>
              <a:gdLst>
                <a:gd name="T0" fmla="*/ 21 w 43"/>
                <a:gd name="T1" fmla="*/ 8 h 19"/>
                <a:gd name="T2" fmla="*/ 34 w 43"/>
                <a:gd name="T3" fmla="*/ 19 h 19"/>
                <a:gd name="T4" fmla="*/ 43 w 43"/>
                <a:gd name="T5" fmla="*/ 19 h 19"/>
                <a:gd name="T6" fmla="*/ 21 w 43"/>
                <a:gd name="T7" fmla="*/ 0 h 19"/>
                <a:gd name="T8" fmla="*/ 0 w 43"/>
                <a:gd name="T9" fmla="*/ 19 h 19"/>
                <a:gd name="T10" fmla="*/ 8 w 43"/>
                <a:gd name="T11" fmla="*/ 19 h 19"/>
                <a:gd name="T12" fmla="*/ 21 w 43"/>
                <a:gd name="T1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21" y="8"/>
                  </a:moveTo>
                  <a:cubicBezTo>
                    <a:pt x="28" y="8"/>
                    <a:pt x="33" y="12"/>
                    <a:pt x="34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1" y="8"/>
                    <a:pt x="32" y="0"/>
                    <a:pt x="21" y="0"/>
                  </a:cubicBezTo>
                  <a:cubicBezTo>
                    <a:pt x="10" y="0"/>
                    <a:pt x="1" y="8"/>
                    <a:pt x="0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2"/>
                    <a:pt x="14" y="8"/>
                    <a:pt x="21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7"/>
            <p:cNvSpPr>
              <a:spLocks noEditPoints="1"/>
            </p:cNvSpPr>
            <p:nvPr/>
          </p:nvSpPr>
          <p:spPr bwMode="auto">
            <a:xfrm>
              <a:off x="2446" y="4746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50" y="0"/>
                    <a:pt x="0" y="49"/>
                    <a:pt x="0" y="110"/>
                  </a:cubicBezTo>
                  <a:cubicBezTo>
                    <a:pt x="0" y="170"/>
                    <a:pt x="50" y="220"/>
                    <a:pt x="110" y="220"/>
                  </a:cubicBezTo>
                  <a:cubicBezTo>
                    <a:pt x="171" y="220"/>
                    <a:pt x="220" y="170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3"/>
                    <a:pt x="54" y="8"/>
                    <a:pt x="110" y="8"/>
                  </a:cubicBezTo>
                  <a:cubicBezTo>
                    <a:pt x="167" y="8"/>
                    <a:pt x="212" y="53"/>
                    <a:pt x="212" y="110"/>
                  </a:cubicBezTo>
                  <a:cubicBezTo>
                    <a:pt x="212" y="166"/>
                    <a:pt x="167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8"/>
            <p:cNvSpPr>
              <a:spLocks/>
            </p:cNvSpPr>
            <p:nvPr/>
          </p:nvSpPr>
          <p:spPr bwMode="auto">
            <a:xfrm>
              <a:off x="2548" y="5049"/>
              <a:ext cx="324" cy="132"/>
            </a:xfrm>
            <a:custGeom>
              <a:avLst/>
              <a:gdLst>
                <a:gd name="T0" fmla="*/ 133 w 137"/>
                <a:gd name="T1" fmla="*/ 0 h 56"/>
                <a:gd name="T2" fmla="*/ 4 w 137"/>
                <a:gd name="T3" fmla="*/ 0 h 56"/>
                <a:gd name="T4" fmla="*/ 0 w 137"/>
                <a:gd name="T5" fmla="*/ 4 h 56"/>
                <a:gd name="T6" fmla="*/ 0 w 137"/>
                <a:gd name="T7" fmla="*/ 5 h 56"/>
                <a:gd name="T8" fmla="*/ 0 w 137"/>
                <a:gd name="T9" fmla="*/ 5 h 56"/>
                <a:gd name="T10" fmla="*/ 69 w 137"/>
                <a:gd name="T11" fmla="*/ 56 h 56"/>
                <a:gd name="T12" fmla="*/ 136 w 137"/>
                <a:gd name="T13" fmla="*/ 5 h 56"/>
                <a:gd name="T14" fmla="*/ 136 w 137"/>
                <a:gd name="T15" fmla="*/ 5 h 56"/>
                <a:gd name="T16" fmla="*/ 137 w 137"/>
                <a:gd name="T17" fmla="*/ 4 h 56"/>
                <a:gd name="T18" fmla="*/ 133 w 137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56">
                  <a:moveTo>
                    <a:pt x="13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4" y="56"/>
                    <a:pt x="69" y="56"/>
                  </a:cubicBezTo>
                  <a:cubicBezTo>
                    <a:pt x="123" y="56"/>
                    <a:pt x="136" y="5"/>
                    <a:pt x="136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4"/>
                    <a:pt x="137" y="4"/>
                    <a:pt x="137" y="4"/>
                  </a:cubicBezTo>
                  <a:cubicBezTo>
                    <a:pt x="137" y="1"/>
                    <a:pt x="135" y="0"/>
                    <a:pt x="13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59"/>
            <p:cNvSpPr>
              <a:spLocks/>
            </p:cNvSpPr>
            <p:nvPr/>
          </p:nvSpPr>
          <p:spPr bwMode="auto">
            <a:xfrm>
              <a:off x="3716" y="4959"/>
              <a:ext cx="101" cy="45"/>
            </a:xfrm>
            <a:custGeom>
              <a:avLst/>
              <a:gdLst>
                <a:gd name="T0" fmla="*/ 21 w 43"/>
                <a:gd name="T1" fmla="*/ 19 h 19"/>
                <a:gd name="T2" fmla="*/ 43 w 43"/>
                <a:gd name="T3" fmla="*/ 0 h 19"/>
                <a:gd name="T4" fmla="*/ 34 w 43"/>
                <a:gd name="T5" fmla="*/ 0 h 19"/>
                <a:gd name="T6" fmla="*/ 21 w 43"/>
                <a:gd name="T7" fmla="*/ 11 h 19"/>
                <a:gd name="T8" fmla="*/ 8 w 43"/>
                <a:gd name="T9" fmla="*/ 0 h 19"/>
                <a:gd name="T10" fmla="*/ 0 w 43"/>
                <a:gd name="T11" fmla="*/ 0 h 19"/>
                <a:gd name="T12" fmla="*/ 21 w 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21" y="19"/>
                  </a:moveTo>
                  <a:cubicBezTo>
                    <a:pt x="32" y="19"/>
                    <a:pt x="42" y="10"/>
                    <a:pt x="4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6"/>
                    <a:pt x="28" y="11"/>
                    <a:pt x="21" y="11"/>
                  </a:cubicBezTo>
                  <a:cubicBezTo>
                    <a:pt x="14" y="11"/>
                    <a:pt x="9" y="6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0"/>
                    <a:pt x="10" y="19"/>
                    <a:pt x="21" y="1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0"/>
            <p:cNvSpPr>
              <a:spLocks/>
            </p:cNvSpPr>
            <p:nvPr/>
          </p:nvSpPr>
          <p:spPr bwMode="auto">
            <a:xfrm>
              <a:off x="3867" y="4959"/>
              <a:ext cx="102" cy="45"/>
            </a:xfrm>
            <a:custGeom>
              <a:avLst/>
              <a:gdLst>
                <a:gd name="T0" fmla="*/ 21 w 43"/>
                <a:gd name="T1" fmla="*/ 19 h 19"/>
                <a:gd name="T2" fmla="*/ 43 w 43"/>
                <a:gd name="T3" fmla="*/ 0 h 19"/>
                <a:gd name="T4" fmla="*/ 34 w 43"/>
                <a:gd name="T5" fmla="*/ 0 h 19"/>
                <a:gd name="T6" fmla="*/ 21 w 43"/>
                <a:gd name="T7" fmla="*/ 11 h 19"/>
                <a:gd name="T8" fmla="*/ 8 w 43"/>
                <a:gd name="T9" fmla="*/ 0 h 19"/>
                <a:gd name="T10" fmla="*/ 0 w 43"/>
                <a:gd name="T11" fmla="*/ 0 h 19"/>
                <a:gd name="T12" fmla="*/ 21 w 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21" y="19"/>
                  </a:moveTo>
                  <a:cubicBezTo>
                    <a:pt x="32" y="19"/>
                    <a:pt x="42" y="10"/>
                    <a:pt x="4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6"/>
                    <a:pt x="28" y="11"/>
                    <a:pt x="21" y="11"/>
                  </a:cubicBezTo>
                  <a:cubicBezTo>
                    <a:pt x="14" y="11"/>
                    <a:pt x="9" y="6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0"/>
                    <a:pt x="10" y="19"/>
                    <a:pt x="21" y="1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1"/>
            <p:cNvSpPr>
              <a:spLocks noEditPoints="1"/>
            </p:cNvSpPr>
            <p:nvPr/>
          </p:nvSpPr>
          <p:spPr bwMode="auto">
            <a:xfrm>
              <a:off x="3576" y="4746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50" y="0"/>
                    <a:pt x="0" y="49"/>
                    <a:pt x="0" y="110"/>
                  </a:cubicBezTo>
                  <a:cubicBezTo>
                    <a:pt x="0" y="170"/>
                    <a:pt x="50" y="220"/>
                    <a:pt x="110" y="220"/>
                  </a:cubicBezTo>
                  <a:cubicBezTo>
                    <a:pt x="171" y="220"/>
                    <a:pt x="220" y="170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3"/>
                    <a:pt x="54" y="8"/>
                    <a:pt x="110" y="8"/>
                  </a:cubicBezTo>
                  <a:cubicBezTo>
                    <a:pt x="167" y="8"/>
                    <a:pt x="212" y="53"/>
                    <a:pt x="212" y="110"/>
                  </a:cubicBezTo>
                  <a:cubicBezTo>
                    <a:pt x="212" y="166"/>
                    <a:pt x="167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62"/>
            <p:cNvSpPr>
              <a:spLocks/>
            </p:cNvSpPr>
            <p:nvPr/>
          </p:nvSpPr>
          <p:spPr bwMode="auto">
            <a:xfrm>
              <a:off x="3678" y="5049"/>
              <a:ext cx="324" cy="132"/>
            </a:xfrm>
            <a:custGeom>
              <a:avLst/>
              <a:gdLst>
                <a:gd name="T0" fmla="*/ 133 w 137"/>
                <a:gd name="T1" fmla="*/ 0 h 56"/>
                <a:gd name="T2" fmla="*/ 4 w 137"/>
                <a:gd name="T3" fmla="*/ 0 h 56"/>
                <a:gd name="T4" fmla="*/ 0 w 137"/>
                <a:gd name="T5" fmla="*/ 4 h 56"/>
                <a:gd name="T6" fmla="*/ 0 w 137"/>
                <a:gd name="T7" fmla="*/ 5 h 56"/>
                <a:gd name="T8" fmla="*/ 0 w 137"/>
                <a:gd name="T9" fmla="*/ 5 h 56"/>
                <a:gd name="T10" fmla="*/ 69 w 137"/>
                <a:gd name="T11" fmla="*/ 56 h 56"/>
                <a:gd name="T12" fmla="*/ 136 w 137"/>
                <a:gd name="T13" fmla="*/ 5 h 56"/>
                <a:gd name="T14" fmla="*/ 136 w 137"/>
                <a:gd name="T15" fmla="*/ 5 h 56"/>
                <a:gd name="T16" fmla="*/ 137 w 137"/>
                <a:gd name="T17" fmla="*/ 4 h 56"/>
                <a:gd name="T18" fmla="*/ 133 w 137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56">
                  <a:moveTo>
                    <a:pt x="13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4" y="56"/>
                    <a:pt x="69" y="56"/>
                  </a:cubicBezTo>
                  <a:cubicBezTo>
                    <a:pt x="123" y="56"/>
                    <a:pt x="136" y="5"/>
                    <a:pt x="136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4"/>
                    <a:pt x="137" y="4"/>
                    <a:pt x="137" y="4"/>
                  </a:cubicBezTo>
                  <a:cubicBezTo>
                    <a:pt x="137" y="1"/>
                    <a:pt x="135" y="0"/>
                    <a:pt x="13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3"/>
            <p:cNvSpPr>
              <a:spLocks noEditPoints="1"/>
            </p:cNvSpPr>
            <p:nvPr/>
          </p:nvSpPr>
          <p:spPr bwMode="auto">
            <a:xfrm>
              <a:off x="4690" y="4746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0"/>
                    <a:pt x="49" y="220"/>
                    <a:pt x="110" y="220"/>
                  </a:cubicBezTo>
                  <a:cubicBezTo>
                    <a:pt x="171" y="220"/>
                    <a:pt x="220" y="170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3"/>
                    <a:pt x="54" y="8"/>
                    <a:pt x="110" y="8"/>
                  </a:cubicBezTo>
                  <a:cubicBezTo>
                    <a:pt x="166" y="8"/>
                    <a:pt x="212" y="53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4"/>
            <p:cNvSpPr>
              <a:spLocks/>
            </p:cNvSpPr>
            <p:nvPr/>
          </p:nvSpPr>
          <p:spPr bwMode="auto">
            <a:xfrm>
              <a:off x="4818" y="5037"/>
              <a:ext cx="288" cy="104"/>
            </a:xfrm>
            <a:custGeom>
              <a:avLst/>
              <a:gdLst>
                <a:gd name="T0" fmla="*/ 103 w 122"/>
                <a:gd name="T1" fmla="*/ 16 h 44"/>
                <a:gd name="T2" fmla="*/ 1 w 122"/>
                <a:gd name="T3" fmla="*/ 35 h 44"/>
                <a:gd name="T4" fmla="*/ 0 w 122"/>
                <a:gd name="T5" fmla="*/ 43 h 44"/>
                <a:gd name="T6" fmla="*/ 30 w 122"/>
                <a:gd name="T7" fmla="*/ 44 h 44"/>
                <a:gd name="T8" fmla="*/ 109 w 122"/>
                <a:gd name="T9" fmla="*/ 21 h 44"/>
                <a:gd name="T10" fmla="*/ 122 w 122"/>
                <a:gd name="T11" fmla="*/ 0 h 44"/>
                <a:gd name="T12" fmla="*/ 114 w 122"/>
                <a:gd name="T13" fmla="*/ 0 h 44"/>
                <a:gd name="T14" fmla="*/ 103 w 122"/>
                <a:gd name="T15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44">
                  <a:moveTo>
                    <a:pt x="103" y="16"/>
                  </a:moveTo>
                  <a:cubicBezTo>
                    <a:pt x="92" y="26"/>
                    <a:pt x="64" y="41"/>
                    <a:pt x="1" y="3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1" y="44"/>
                    <a:pt x="21" y="44"/>
                    <a:pt x="30" y="44"/>
                  </a:cubicBezTo>
                  <a:cubicBezTo>
                    <a:pt x="73" y="44"/>
                    <a:pt x="97" y="32"/>
                    <a:pt x="109" y="21"/>
                  </a:cubicBezTo>
                  <a:cubicBezTo>
                    <a:pt x="118" y="13"/>
                    <a:pt x="122" y="5"/>
                    <a:pt x="122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2"/>
                    <a:pt x="112" y="8"/>
                    <a:pt x="103" y="1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5"/>
            <p:cNvSpPr>
              <a:spLocks/>
            </p:cNvSpPr>
            <p:nvPr/>
          </p:nvSpPr>
          <p:spPr bwMode="auto">
            <a:xfrm>
              <a:off x="4818" y="4909"/>
              <a:ext cx="101" cy="74"/>
            </a:xfrm>
            <a:custGeom>
              <a:avLst/>
              <a:gdLst>
                <a:gd name="T0" fmla="*/ 42 w 43"/>
                <a:gd name="T1" fmla="*/ 28 h 31"/>
                <a:gd name="T2" fmla="*/ 42 w 43"/>
                <a:gd name="T3" fmla="*/ 24 h 31"/>
                <a:gd name="T4" fmla="*/ 18 w 43"/>
                <a:gd name="T5" fmla="*/ 0 h 31"/>
                <a:gd name="T6" fmla="*/ 12 w 43"/>
                <a:gd name="T7" fmla="*/ 5 h 31"/>
                <a:gd name="T8" fmla="*/ 29 w 43"/>
                <a:gd name="T9" fmla="*/ 23 h 31"/>
                <a:gd name="T10" fmla="*/ 0 w 43"/>
                <a:gd name="T11" fmla="*/ 23 h 31"/>
                <a:gd name="T12" fmla="*/ 0 w 43"/>
                <a:gd name="T13" fmla="*/ 31 h 31"/>
                <a:gd name="T14" fmla="*/ 39 w 43"/>
                <a:gd name="T15" fmla="*/ 31 h 31"/>
                <a:gd name="T16" fmla="*/ 42 w 43"/>
                <a:gd name="T17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31">
                  <a:moveTo>
                    <a:pt x="42" y="28"/>
                  </a:moveTo>
                  <a:cubicBezTo>
                    <a:pt x="43" y="27"/>
                    <a:pt x="43" y="25"/>
                    <a:pt x="42" y="2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40" y="31"/>
                    <a:pt x="42" y="30"/>
                    <a:pt x="42" y="2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6"/>
            <p:cNvSpPr>
              <a:spLocks/>
            </p:cNvSpPr>
            <p:nvPr/>
          </p:nvSpPr>
          <p:spPr bwMode="auto">
            <a:xfrm>
              <a:off x="4981" y="4909"/>
              <a:ext cx="102" cy="74"/>
            </a:xfrm>
            <a:custGeom>
              <a:avLst/>
              <a:gdLst>
                <a:gd name="T0" fmla="*/ 5 w 43"/>
                <a:gd name="T1" fmla="*/ 31 h 31"/>
                <a:gd name="T2" fmla="*/ 43 w 43"/>
                <a:gd name="T3" fmla="*/ 31 h 31"/>
                <a:gd name="T4" fmla="*/ 43 w 43"/>
                <a:gd name="T5" fmla="*/ 23 h 31"/>
                <a:gd name="T6" fmla="*/ 14 w 43"/>
                <a:gd name="T7" fmla="*/ 23 h 31"/>
                <a:gd name="T8" fmla="*/ 32 w 43"/>
                <a:gd name="T9" fmla="*/ 5 h 31"/>
                <a:gd name="T10" fmla="*/ 26 w 43"/>
                <a:gd name="T11" fmla="*/ 0 h 31"/>
                <a:gd name="T12" fmla="*/ 2 w 43"/>
                <a:gd name="T13" fmla="*/ 24 h 31"/>
                <a:gd name="T14" fmla="*/ 1 w 43"/>
                <a:gd name="T15" fmla="*/ 28 h 31"/>
                <a:gd name="T16" fmla="*/ 5 w 4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31">
                  <a:moveTo>
                    <a:pt x="5" y="31"/>
                  </a:moveTo>
                  <a:cubicBezTo>
                    <a:pt x="43" y="31"/>
                    <a:pt x="43" y="31"/>
                    <a:pt x="43" y="31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5"/>
                    <a:pt x="0" y="27"/>
                    <a:pt x="1" y="28"/>
                  </a:cubicBezTo>
                  <a:cubicBezTo>
                    <a:pt x="2" y="30"/>
                    <a:pt x="3" y="31"/>
                    <a:pt x="5" y="3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67"/>
            <p:cNvSpPr>
              <a:spLocks noEditPoints="1"/>
            </p:cNvSpPr>
            <p:nvPr/>
          </p:nvSpPr>
          <p:spPr bwMode="auto">
            <a:xfrm>
              <a:off x="5832" y="4699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1"/>
                    <a:pt x="49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6" y="8"/>
                    <a:pt x="212" y="54"/>
                    <a:pt x="212" y="110"/>
                  </a:cubicBezTo>
                  <a:cubicBezTo>
                    <a:pt x="212" y="166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68"/>
            <p:cNvSpPr>
              <a:spLocks/>
            </p:cNvSpPr>
            <p:nvPr/>
          </p:nvSpPr>
          <p:spPr bwMode="auto">
            <a:xfrm>
              <a:off x="5927" y="4997"/>
              <a:ext cx="328" cy="142"/>
            </a:xfrm>
            <a:custGeom>
              <a:avLst/>
              <a:gdLst>
                <a:gd name="T0" fmla="*/ 2 w 139"/>
                <a:gd name="T1" fmla="*/ 5 h 60"/>
                <a:gd name="T2" fmla="*/ 70 w 139"/>
                <a:gd name="T3" fmla="*/ 60 h 60"/>
                <a:gd name="T4" fmla="*/ 138 w 139"/>
                <a:gd name="T5" fmla="*/ 5 h 60"/>
                <a:gd name="T6" fmla="*/ 139 w 139"/>
                <a:gd name="T7" fmla="*/ 0 h 60"/>
                <a:gd name="T8" fmla="*/ 0 w 139"/>
                <a:gd name="T9" fmla="*/ 0 h 60"/>
                <a:gd name="T10" fmla="*/ 2 w 139"/>
                <a:gd name="T11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" h="60">
                  <a:moveTo>
                    <a:pt x="2" y="5"/>
                  </a:moveTo>
                  <a:cubicBezTo>
                    <a:pt x="2" y="5"/>
                    <a:pt x="16" y="60"/>
                    <a:pt x="70" y="60"/>
                  </a:cubicBezTo>
                  <a:cubicBezTo>
                    <a:pt x="124" y="60"/>
                    <a:pt x="138" y="5"/>
                    <a:pt x="138" y="5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69"/>
            <p:cNvSpPr>
              <a:spLocks/>
            </p:cNvSpPr>
            <p:nvPr/>
          </p:nvSpPr>
          <p:spPr bwMode="auto">
            <a:xfrm>
              <a:off x="5960" y="4862"/>
              <a:ext cx="102" cy="73"/>
            </a:xfrm>
            <a:custGeom>
              <a:avLst/>
              <a:gdLst>
                <a:gd name="T0" fmla="*/ 42 w 43"/>
                <a:gd name="T1" fmla="*/ 28 h 31"/>
                <a:gd name="T2" fmla="*/ 41 w 43"/>
                <a:gd name="T3" fmla="*/ 24 h 31"/>
                <a:gd name="T4" fmla="*/ 17 w 43"/>
                <a:gd name="T5" fmla="*/ 0 h 31"/>
                <a:gd name="T6" fmla="*/ 12 w 43"/>
                <a:gd name="T7" fmla="*/ 6 h 31"/>
                <a:gd name="T8" fmla="*/ 29 w 43"/>
                <a:gd name="T9" fmla="*/ 23 h 31"/>
                <a:gd name="T10" fmla="*/ 0 w 43"/>
                <a:gd name="T11" fmla="*/ 23 h 31"/>
                <a:gd name="T12" fmla="*/ 0 w 43"/>
                <a:gd name="T13" fmla="*/ 31 h 31"/>
                <a:gd name="T14" fmla="*/ 38 w 43"/>
                <a:gd name="T15" fmla="*/ 31 h 31"/>
                <a:gd name="T16" fmla="*/ 42 w 43"/>
                <a:gd name="T17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31">
                  <a:moveTo>
                    <a:pt x="42" y="28"/>
                  </a:moveTo>
                  <a:cubicBezTo>
                    <a:pt x="43" y="27"/>
                    <a:pt x="42" y="25"/>
                    <a:pt x="41" y="2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40" y="31"/>
                    <a:pt x="41" y="30"/>
                    <a:pt x="42" y="2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70"/>
            <p:cNvSpPr>
              <a:spLocks/>
            </p:cNvSpPr>
            <p:nvPr/>
          </p:nvSpPr>
          <p:spPr bwMode="auto">
            <a:xfrm>
              <a:off x="6123" y="4862"/>
              <a:ext cx="102" cy="73"/>
            </a:xfrm>
            <a:custGeom>
              <a:avLst/>
              <a:gdLst>
                <a:gd name="T0" fmla="*/ 4 w 43"/>
                <a:gd name="T1" fmla="*/ 31 h 31"/>
                <a:gd name="T2" fmla="*/ 43 w 43"/>
                <a:gd name="T3" fmla="*/ 31 h 31"/>
                <a:gd name="T4" fmla="*/ 43 w 43"/>
                <a:gd name="T5" fmla="*/ 23 h 31"/>
                <a:gd name="T6" fmla="*/ 14 w 43"/>
                <a:gd name="T7" fmla="*/ 23 h 31"/>
                <a:gd name="T8" fmla="*/ 31 w 43"/>
                <a:gd name="T9" fmla="*/ 6 h 31"/>
                <a:gd name="T10" fmla="*/ 26 w 43"/>
                <a:gd name="T11" fmla="*/ 0 h 31"/>
                <a:gd name="T12" fmla="*/ 2 w 43"/>
                <a:gd name="T13" fmla="*/ 24 h 31"/>
                <a:gd name="T14" fmla="*/ 1 w 43"/>
                <a:gd name="T15" fmla="*/ 28 h 31"/>
                <a:gd name="T16" fmla="*/ 4 w 4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31">
                  <a:moveTo>
                    <a:pt x="4" y="31"/>
                  </a:moveTo>
                  <a:cubicBezTo>
                    <a:pt x="43" y="31"/>
                    <a:pt x="43" y="31"/>
                    <a:pt x="43" y="31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5"/>
                    <a:pt x="0" y="27"/>
                    <a:pt x="1" y="28"/>
                  </a:cubicBezTo>
                  <a:cubicBezTo>
                    <a:pt x="1" y="30"/>
                    <a:pt x="3" y="31"/>
                    <a:pt x="4" y="3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71"/>
            <p:cNvSpPr>
              <a:spLocks/>
            </p:cNvSpPr>
            <p:nvPr/>
          </p:nvSpPr>
          <p:spPr bwMode="auto">
            <a:xfrm>
              <a:off x="7085" y="4997"/>
              <a:ext cx="324" cy="125"/>
            </a:xfrm>
            <a:custGeom>
              <a:avLst/>
              <a:gdLst>
                <a:gd name="T0" fmla="*/ 69 w 137"/>
                <a:gd name="T1" fmla="*/ 45 h 53"/>
                <a:gd name="T2" fmla="*/ 8 w 137"/>
                <a:gd name="T3" fmla="*/ 0 h 53"/>
                <a:gd name="T4" fmla="*/ 0 w 137"/>
                <a:gd name="T5" fmla="*/ 2 h 53"/>
                <a:gd name="T6" fmla="*/ 69 w 137"/>
                <a:gd name="T7" fmla="*/ 53 h 53"/>
                <a:gd name="T8" fmla="*/ 137 w 137"/>
                <a:gd name="T9" fmla="*/ 2 h 53"/>
                <a:gd name="T10" fmla="*/ 129 w 137"/>
                <a:gd name="T11" fmla="*/ 0 h 53"/>
                <a:gd name="T12" fmla="*/ 69 w 137"/>
                <a:gd name="T13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53">
                  <a:moveTo>
                    <a:pt x="69" y="45"/>
                  </a:moveTo>
                  <a:cubicBezTo>
                    <a:pt x="21" y="45"/>
                    <a:pt x="9" y="2"/>
                    <a:pt x="8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5" y="53"/>
                    <a:pt x="69" y="53"/>
                  </a:cubicBezTo>
                  <a:cubicBezTo>
                    <a:pt x="123" y="53"/>
                    <a:pt x="136" y="3"/>
                    <a:pt x="137" y="2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8" y="2"/>
                    <a:pt x="117" y="45"/>
                    <a:pt x="69" y="4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72"/>
            <p:cNvSpPr>
              <a:spLocks noEditPoints="1"/>
            </p:cNvSpPr>
            <p:nvPr/>
          </p:nvSpPr>
          <p:spPr bwMode="auto">
            <a:xfrm>
              <a:off x="6986" y="4699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50" y="0"/>
                    <a:pt x="0" y="49"/>
                    <a:pt x="0" y="110"/>
                  </a:cubicBezTo>
                  <a:cubicBezTo>
                    <a:pt x="0" y="171"/>
                    <a:pt x="50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7" y="8"/>
                    <a:pt x="212" y="54"/>
                    <a:pt x="212" y="110"/>
                  </a:cubicBezTo>
                  <a:cubicBezTo>
                    <a:pt x="212" y="166"/>
                    <a:pt x="167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73"/>
            <p:cNvSpPr>
              <a:spLocks/>
            </p:cNvSpPr>
            <p:nvPr/>
          </p:nvSpPr>
          <p:spPr bwMode="auto">
            <a:xfrm>
              <a:off x="7114" y="4862"/>
              <a:ext cx="101" cy="73"/>
            </a:xfrm>
            <a:custGeom>
              <a:avLst/>
              <a:gdLst>
                <a:gd name="T0" fmla="*/ 43 w 43"/>
                <a:gd name="T1" fmla="*/ 28 h 31"/>
                <a:gd name="T2" fmla="*/ 42 w 43"/>
                <a:gd name="T3" fmla="*/ 24 h 31"/>
                <a:gd name="T4" fmla="*/ 18 w 43"/>
                <a:gd name="T5" fmla="*/ 0 h 31"/>
                <a:gd name="T6" fmla="*/ 12 w 43"/>
                <a:gd name="T7" fmla="*/ 6 h 31"/>
                <a:gd name="T8" fmla="*/ 29 w 43"/>
                <a:gd name="T9" fmla="*/ 23 h 31"/>
                <a:gd name="T10" fmla="*/ 0 w 43"/>
                <a:gd name="T11" fmla="*/ 23 h 31"/>
                <a:gd name="T12" fmla="*/ 0 w 43"/>
                <a:gd name="T13" fmla="*/ 31 h 31"/>
                <a:gd name="T14" fmla="*/ 39 w 43"/>
                <a:gd name="T15" fmla="*/ 31 h 31"/>
                <a:gd name="T16" fmla="*/ 43 w 43"/>
                <a:gd name="T17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31">
                  <a:moveTo>
                    <a:pt x="43" y="28"/>
                  </a:moveTo>
                  <a:cubicBezTo>
                    <a:pt x="43" y="27"/>
                    <a:pt x="43" y="25"/>
                    <a:pt x="42" y="2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41" y="31"/>
                    <a:pt x="42" y="30"/>
                    <a:pt x="43" y="2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74"/>
            <p:cNvSpPr>
              <a:spLocks/>
            </p:cNvSpPr>
            <p:nvPr/>
          </p:nvSpPr>
          <p:spPr bwMode="auto">
            <a:xfrm>
              <a:off x="7279" y="4862"/>
              <a:ext cx="102" cy="73"/>
            </a:xfrm>
            <a:custGeom>
              <a:avLst/>
              <a:gdLst>
                <a:gd name="T0" fmla="*/ 4 w 43"/>
                <a:gd name="T1" fmla="*/ 31 h 31"/>
                <a:gd name="T2" fmla="*/ 43 w 43"/>
                <a:gd name="T3" fmla="*/ 31 h 31"/>
                <a:gd name="T4" fmla="*/ 43 w 43"/>
                <a:gd name="T5" fmla="*/ 23 h 31"/>
                <a:gd name="T6" fmla="*/ 14 w 43"/>
                <a:gd name="T7" fmla="*/ 23 h 31"/>
                <a:gd name="T8" fmla="*/ 31 w 43"/>
                <a:gd name="T9" fmla="*/ 6 h 31"/>
                <a:gd name="T10" fmla="*/ 25 w 43"/>
                <a:gd name="T11" fmla="*/ 0 h 31"/>
                <a:gd name="T12" fmla="*/ 1 w 43"/>
                <a:gd name="T13" fmla="*/ 24 h 31"/>
                <a:gd name="T14" fmla="*/ 0 w 43"/>
                <a:gd name="T15" fmla="*/ 28 h 31"/>
                <a:gd name="T16" fmla="*/ 4 w 43"/>
                <a:gd name="T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31">
                  <a:moveTo>
                    <a:pt x="4" y="31"/>
                  </a:moveTo>
                  <a:cubicBezTo>
                    <a:pt x="43" y="31"/>
                    <a:pt x="43" y="31"/>
                    <a:pt x="43" y="31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5"/>
                    <a:pt x="0" y="27"/>
                    <a:pt x="0" y="28"/>
                  </a:cubicBezTo>
                  <a:cubicBezTo>
                    <a:pt x="1" y="30"/>
                    <a:pt x="2" y="31"/>
                    <a:pt x="4" y="3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6" name="Group 177"/>
          <p:cNvGrpSpPr>
            <a:grpSpLocks noChangeAspect="1"/>
          </p:cNvGrpSpPr>
          <p:nvPr/>
        </p:nvGrpSpPr>
        <p:grpSpPr bwMode="auto">
          <a:xfrm>
            <a:off x="6184994" y="1057510"/>
            <a:ext cx="5800725" cy="4984750"/>
            <a:chOff x="3872" y="2182"/>
            <a:chExt cx="3654" cy="3140"/>
          </a:xfrm>
        </p:grpSpPr>
        <p:grpSp>
          <p:nvGrpSpPr>
            <p:cNvPr id="178" name="Group 378"/>
            <p:cNvGrpSpPr>
              <a:grpSpLocks/>
            </p:cNvGrpSpPr>
            <p:nvPr/>
          </p:nvGrpSpPr>
          <p:grpSpPr bwMode="auto">
            <a:xfrm>
              <a:off x="3888" y="2182"/>
              <a:ext cx="3638" cy="2653"/>
              <a:chOff x="3888" y="2182"/>
              <a:chExt cx="3638" cy="2653"/>
            </a:xfrm>
          </p:grpSpPr>
          <p:sp>
            <p:nvSpPr>
              <p:cNvPr id="203" name="Freeform 178"/>
              <p:cNvSpPr>
                <a:spLocks/>
              </p:cNvSpPr>
              <p:nvPr/>
            </p:nvSpPr>
            <p:spPr bwMode="auto">
              <a:xfrm>
                <a:off x="3937" y="2359"/>
                <a:ext cx="160" cy="48"/>
              </a:xfrm>
              <a:custGeom>
                <a:avLst/>
                <a:gdLst>
                  <a:gd name="T0" fmla="*/ 68 w 136"/>
                  <a:gd name="T1" fmla="*/ 0 h 41"/>
                  <a:gd name="T2" fmla="*/ 0 w 136"/>
                  <a:gd name="T3" fmla="*/ 38 h 41"/>
                  <a:gd name="T4" fmla="*/ 7 w 136"/>
                  <a:gd name="T5" fmla="*/ 41 h 41"/>
                  <a:gd name="T6" fmla="*/ 68 w 136"/>
                  <a:gd name="T7" fmla="*/ 8 h 41"/>
                  <a:gd name="T8" fmla="*/ 128 w 136"/>
                  <a:gd name="T9" fmla="*/ 41 h 41"/>
                  <a:gd name="T10" fmla="*/ 136 w 136"/>
                  <a:gd name="T11" fmla="*/ 38 h 41"/>
                  <a:gd name="T12" fmla="*/ 68 w 136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41">
                    <a:moveTo>
                      <a:pt x="68" y="0"/>
                    </a:moveTo>
                    <a:cubicBezTo>
                      <a:pt x="14" y="0"/>
                      <a:pt x="0" y="37"/>
                      <a:pt x="0" y="38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20" y="8"/>
                      <a:pt x="68" y="8"/>
                    </a:cubicBezTo>
                    <a:cubicBezTo>
                      <a:pt x="116" y="8"/>
                      <a:pt x="128" y="40"/>
                      <a:pt x="128" y="41"/>
                    </a:cubicBezTo>
                    <a:cubicBezTo>
                      <a:pt x="136" y="38"/>
                      <a:pt x="136" y="38"/>
                      <a:pt x="136" y="38"/>
                    </a:cubicBezTo>
                    <a:cubicBezTo>
                      <a:pt x="135" y="37"/>
                      <a:pt x="122" y="0"/>
                      <a:pt x="68" y="0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79"/>
              <p:cNvSpPr>
                <a:spLocks noEditPoints="1"/>
              </p:cNvSpPr>
              <p:nvPr/>
            </p:nvSpPr>
            <p:spPr bwMode="auto">
              <a:xfrm>
                <a:off x="3888" y="2211"/>
                <a:ext cx="258" cy="258"/>
              </a:xfrm>
              <a:custGeom>
                <a:avLst/>
                <a:gdLst>
                  <a:gd name="T0" fmla="*/ 110 w 220"/>
                  <a:gd name="T1" fmla="*/ 0 h 220"/>
                  <a:gd name="T2" fmla="*/ 0 w 220"/>
                  <a:gd name="T3" fmla="*/ 110 h 220"/>
                  <a:gd name="T4" fmla="*/ 110 w 220"/>
                  <a:gd name="T5" fmla="*/ 220 h 220"/>
                  <a:gd name="T6" fmla="*/ 220 w 220"/>
                  <a:gd name="T7" fmla="*/ 110 h 220"/>
                  <a:gd name="T8" fmla="*/ 110 w 220"/>
                  <a:gd name="T9" fmla="*/ 0 h 220"/>
                  <a:gd name="T10" fmla="*/ 110 w 220"/>
                  <a:gd name="T11" fmla="*/ 212 h 220"/>
                  <a:gd name="T12" fmla="*/ 8 w 220"/>
                  <a:gd name="T13" fmla="*/ 110 h 220"/>
                  <a:gd name="T14" fmla="*/ 110 w 220"/>
                  <a:gd name="T15" fmla="*/ 8 h 220"/>
                  <a:gd name="T16" fmla="*/ 212 w 220"/>
                  <a:gd name="T17" fmla="*/ 110 h 220"/>
                  <a:gd name="T18" fmla="*/ 110 w 220"/>
                  <a:gd name="T19" fmla="*/ 21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20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71"/>
                      <a:pt x="49" y="220"/>
                      <a:pt x="110" y="220"/>
                    </a:cubicBezTo>
                    <a:cubicBezTo>
                      <a:pt x="171" y="220"/>
                      <a:pt x="220" y="171"/>
                      <a:pt x="220" y="110"/>
                    </a:cubicBezTo>
                    <a:cubicBezTo>
                      <a:pt x="220" y="49"/>
                      <a:pt x="171" y="0"/>
                      <a:pt x="110" y="0"/>
                    </a:cubicBezTo>
                    <a:close/>
                    <a:moveTo>
                      <a:pt x="110" y="212"/>
                    </a:moveTo>
                    <a:cubicBezTo>
                      <a:pt x="54" y="212"/>
                      <a:pt x="8" y="166"/>
                      <a:pt x="8" y="110"/>
                    </a:cubicBezTo>
                    <a:cubicBezTo>
                      <a:pt x="8" y="54"/>
                      <a:pt x="54" y="8"/>
                      <a:pt x="110" y="8"/>
                    </a:cubicBezTo>
                    <a:cubicBezTo>
                      <a:pt x="166" y="8"/>
                      <a:pt x="212" y="54"/>
                      <a:pt x="212" y="110"/>
                    </a:cubicBezTo>
                    <a:cubicBezTo>
                      <a:pt x="212" y="166"/>
                      <a:pt x="166" y="212"/>
                      <a:pt x="110" y="21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80"/>
              <p:cNvSpPr>
                <a:spLocks/>
              </p:cNvSpPr>
              <p:nvPr/>
            </p:nvSpPr>
            <p:spPr bwMode="auto">
              <a:xfrm>
                <a:off x="3952" y="2292"/>
                <a:ext cx="50" cy="37"/>
              </a:xfrm>
              <a:custGeom>
                <a:avLst/>
                <a:gdLst>
                  <a:gd name="T0" fmla="*/ 42 w 43"/>
                  <a:gd name="T1" fmla="*/ 29 h 31"/>
                  <a:gd name="T2" fmla="*/ 41 w 43"/>
                  <a:gd name="T3" fmla="*/ 24 h 31"/>
                  <a:gd name="T4" fmla="*/ 17 w 43"/>
                  <a:gd name="T5" fmla="*/ 0 h 31"/>
                  <a:gd name="T6" fmla="*/ 12 w 43"/>
                  <a:gd name="T7" fmla="*/ 6 h 31"/>
                  <a:gd name="T8" fmla="*/ 29 w 43"/>
                  <a:gd name="T9" fmla="*/ 23 h 31"/>
                  <a:gd name="T10" fmla="*/ 0 w 43"/>
                  <a:gd name="T11" fmla="*/ 23 h 31"/>
                  <a:gd name="T12" fmla="*/ 0 w 43"/>
                  <a:gd name="T13" fmla="*/ 31 h 31"/>
                  <a:gd name="T14" fmla="*/ 38 w 43"/>
                  <a:gd name="T15" fmla="*/ 31 h 31"/>
                  <a:gd name="T16" fmla="*/ 42 w 43"/>
                  <a:gd name="T1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31">
                    <a:moveTo>
                      <a:pt x="42" y="29"/>
                    </a:moveTo>
                    <a:cubicBezTo>
                      <a:pt x="43" y="27"/>
                      <a:pt x="42" y="25"/>
                      <a:pt x="41" y="2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40" y="31"/>
                      <a:pt x="41" y="30"/>
                      <a:pt x="42" y="2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81"/>
              <p:cNvSpPr>
                <a:spLocks/>
              </p:cNvSpPr>
              <p:nvPr/>
            </p:nvSpPr>
            <p:spPr bwMode="auto">
              <a:xfrm>
                <a:off x="4032" y="2292"/>
                <a:ext cx="51" cy="37"/>
              </a:xfrm>
              <a:custGeom>
                <a:avLst/>
                <a:gdLst>
                  <a:gd name="T0" fmla="*/ 4 w 43"/>
                  <a:gd name="T1" fmla="*/ 31 h 31"/>
                  <a:gd name="T2" fmla="*/ 43 w 43"/>
                  <a:gd name="T3" fmla="*/ 31 h 31"/>
                  <a:gd name="T4" fmla="*/ 43 w 43"/>
                  <a:gd name="T5" fmla="*/ 23 h 31"/>
                  <a:gd name="T6" fmla="*/ 14 w 43"/>
                  <a:gd name="T7" fmla="*/ 23 h 31"/>
                  <a:gd name="T8" fmla="*/ 31 w 43"/>
                  <a:gd name="T9" fmla="*/ 6 h 31"/>
                  <a:gd name="T10" fmla="*/ 26 w 43"/>
                  <a:gd name="T11" fmla="*/ 0 h 31"/>
                  <a:gd name="T12" fmla="*/ 2 w 43"/>
                  <a:gd name="T13" fmla="*/ 24 h 31"/>
                  <a:gd name="T14" fmla="*/ 1 w 43"/>
                  <a:gd name="T15" fmla="*/ 29 h 31"/>
                  <a:gd name="T16" fmla="*/ 4 w 43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31">
                    <a:moveTo>
                      <a:pt x="4" y="31"/>
                    </a:move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25"/>
                      <a:pt x="0" y="27"/>
                      <a:pt x="1" y="29"/>
                    </a:cubicBezTo>
                    <a:cubicBezTo>
                      <a:pt x="1" y="30"/>
                      <a:pt x="3" y="31"/>
                      <a:pt x="4" y="3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Oval 182"/>
              <p:cNvSpPr>
                <a:spLocks noChangeArrowheads="1"/>
              </p:cNvSpPr>
              <p:nvPr/>
            </p:nvSpPr>
            <p:spPr bwMode="auto">
              <a:xfrm>
                <a:off x="4537" y="2337"/>
                <a:ext cx="100" cy="61"/>
              </a:xfrm>
              <a:prstGeom prst="ellipse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83"/>
              <p:cNvSpPr>
                <a:spLocks noEditPoints="1"/>
              </p:cNvSpPr>
              <p:nvPr/>
            </p:nvSpPr>
            <p:spPr bwMode="auto">
              <a:xfrm>
                <a:off x="4458" y="2189"/>
                <a:ext cx="259" cy="258"/>
              </a:xfrm>
              <a:custGeom>
                <a:avLst/>
                <a:gdLst>
                  <a:gd name="T0" fmla="*/ 110 w 220"/>
                  <a:gd name="T1" fmla="*/ 0 h 220"/>
                  <a:gd name="T2" fmla="*/ 0 w 220"/>
                  <a:gd name="T3" fmla="*/ 110 h 220"/>
                  <a:gd name="T4" fmla="*/ 110 w 220"/>
                  <a:gd name="T5" fmla="*/ 220 h 220"/>
                  <a:gd name="T6" fmla="*/ 220 w 220"/>
                  <a:gd name="T7" fmla="*/ 110 h 220"/>
                  <a:gd name="T8" fmla="*/ 110 w 220"/>
                  <a:gd name="T9" fmla="*/ 0 h 220"/>
                  <a:gd name="T10" fmla="*/ 110 w 220"/>
                  <a:gd name="T11" fmla="*/ 212 h 220"/>
                  <a:gd name="T12" fmla="*/ 8 w 220"/>
                  <a:gd name="T13" fmla="*/ 110 h 220"/>
                  <a:gd name="T14" fmla="*/ 110 w 220"/>
                  <a:gd name="T15" fmla="*/ 8 h 220"/>
                  <a:gd name="T16" fmla="*/ 212 w 220"/>
                  <a:gd name="T17" fmla="*/ 110 h 220"/>
                  <a:gd name="T18" fmla="*/ 110 w 220"/>
                  <a:gd name="T19" fmla="*/ 21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20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71"/>
                      <a:pt x="49" y="220"/>
                      <a:pt x="110" y="220"/>
                    </a:cubicBezTo>
                    <a:cubicBezTo>
                      <a:pt x="170" y="220"/>
                      <a:pt x="220" y="171"/>
                      <a:pt x="220" y="110"/>
                    </a:cubicBezTo>
                    <a:cubicBezTo>
                      <a:pt x="220" y="49"/>
                      <a:pt x="170" y="0"/>
                      <a:pt x="110" y="0"/>
                    </a:cubicBezTo>
                    <a:close/>
                    <a:moveTo>
                      <a:pt x="110" y="212"/>
                    </a:moveTo>
                    <a:cubicBezTo>
                      <a:pt x="53" y="212"/>
                      <a:pt x="8" y="166"/>
                      <a:pt x="8" y="110"/>
                    </a:cubicBezTo>
                    <a:cubicBezTo>
                      <a:pt x="8" y="54"/>
                      <a:pt x="53" y="8"/>
                      <a:pt x="110" y="8"/>
                    </a:cubicBezTo>
                    <a:cubicBezTo>
                      <a:pt x="166" y="8"/>
                      <a:pt x="212" y="54"/>
                      <a:pt x="212" y="110"/>
                    </a:cubicBezTo>
                    <a:cubicBezTo>
                      <a:pt x="212" y="166"/>
                      <a:pt x="166" y="212"/>
                      <a:pt x="110" y="21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84"/>
              <p:cNvSpPr>
                <a:spLocks/>
              </p:cNvSpPr>
              <p:nvPr/>
            </p:nvSpPr>
            <p:spPr bwMode="auto">
              <a:xfrm>
                <a:off x="4522" y="2270"/>
                <a:ext cx="49" cy="36"/>
              </a:xfrm>
              <a:custGeom>
                <a:avLst/>
                <a:gdLst>
                  <a:gd name="T0" fmla="*/ 42 w 42"/>
                  <a:gd name="T1" fmla="*/ 28 h 31"/>
                  <a:gd name="T2" fmla="*/ 41 w 42"/>
                  <a:gd name="T3" fmla="*/ 24 h 31"/>
                  <a:gd name="T4" fmla="*/ 17 w 42"/>
                  <a:gd name="T5" fmla="*/ 0 h 31"/>
                  <a:gd name="T6" fmla="*/ 11 w 42"/>
                  <a:gd name="T7" fmla="*/ 6 h 31"/>
                  <a:gd name="T8" fmla="*/ 29 w 42"/>
                  <a:gd name="T9" fmla="*/ 23 h 31"/>
                  <a:gd name="T10" fmla="*/ 0 w 42"/>
                  <a:gd name="T11" fmla="*/ 23 h 31"/>
                  <a:gd name="T12" fmla="*/ 0 w 42"/>
                  <a:gd name="T13" fmla="*/ 31 h 31"/>
                  <a:gd name="T14" fmla="*/ 38 w 42"/>
                  <a:gd name="T15" fmla="*/ 31 h 31"/>
                  <a:gd name="T16" fmla="*/ 42 w 42"/>
                  <a:gd name="T17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1">
                    <a:moveTo>
                      <a:pt x="42" y="28"/>
                    </a:moveTo>
                    <a:cubicBezTo>
                      <a:pt x="42" y="27"/>
                      <a:pt x="42" y="25"/>
                      <a:pt x="41" y="2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40" y="31"/>
                      <a:pt x="41" y="30"/>
                      <a:pt x="42" y="2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85"/>
              <p:cNvSpPr>
                <a:spLocks/>
              </p:cNvSpPr>
              <p:nvPr/>
            </p:nvSpPr>
            <p:spPr bwMode="auto">
              <a:xfrm>
                <a:off x="4603" y="2270"/>
                <a:ext cx="50" cy="36"/>
              </a:xfrm>
              <a:custGeom>
                <a:avLst/>
                <a:gdLst>
                  <a:gd name="T0" fmla="*/ 31 w 43"/>
                  <a:gd name="T1" fmla="*/ 6 h 31"/>
                  <a:gd name="T2" fmla="*/ 25 w 43"/>
                  <a:gd name="T3" fmla="*/ 0 h 31"/>
                  <a:gd name="T4" fmla="*/ 1 w 43"/>
                  <a:gd name="T5" fmla="*/ 24 h 31"/>
                  <a:gd name="T6" fmla="*/ 0 w 43"/>
                  <a:gd name="T7" fmla="*/ 28 h 31"/>
                  <a:gd name="T8" fmla="*/ 4 w 43"/>
                  <a:gd name="T9" fmla="*/ 31 h 31"/>
                  <a:gd name="T10" fmla="*/ 43 w 43"/>
                  <a:gd name="T11" fmla="*/ 31 h 31"/>
                  <a:gd name="T12" fmla="*/ 43 w 43"/>
                  <a:gd name="T13" fmla="*/ 23 h 31"/>
                  <a:gd name="T14" fmla="*/ 14 w 43"/>
                  <a:gd name="T15" fmla="*/ 23 h 31"/>
                  <a:gd name="T16" fmla="*/ 31 w 43"/>
                  <a:gd name="T17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31">
                    <a:moveTo>
                      <a:pt x="31" y="6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5"/>
                      <a:pt x="0" y="27"/>
                      <a:pt x="0" y="28"/>
                    </a:cubicBezTo>
                    <a:cubicBezTo>
                      <a:pt x="1" y="30"/>
                      <a:pt x="3" y="31"/>
                      <a:pt x="4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14" y="23"/>
                      <a:pt x="14" y="23"/>
                      <a:pt x="14" y="23"/>
                    </a:cubicBez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86"/>
              <p:cNvSpPr>
                <a:spLocks noEditPoints="1"/>
              </p:cNvSpPr>
              <p:nvPr/>
            </p:nvSpPr>
            <p:spPr bwMode="auto">
              <a:xfrm>
                <a:off x="5012" y="2189"/>
                <a:ext cx="259" cy="258"/>
              </a:xfrm>
              <a:custGeom>
                <a:avLst/>
                <a:gdLst>
                  <a:gd name="T0" fmla="*/ 110 w 220"/>
                  <a:gd name="T1" fmla="*/ 0 h 220"/>
                  <a:gd name="T2" fmla="*/ 0 w 220"/>
                  <a:gd name="T3" fmla="*/ 110 h 220"/>
                  <a:gd name="T4" fmla="*/ 110 w 220"/>
                  <a:gd name="T5" fmla="*/ 220 h 220"/>
                  <a:gd name="T6" fmla="*/ 220 w 220"/>
                  <a:gd name="T7" fmla="*/ 110 h 220"/>
                  <a:gd name="T8" fmla="*/ 110 w 220"/>
                  <a:gd name="T9" fmla="*/ 0 h 220"/>
                  <a:gd name="T10" fmla="*/ 110 w 220"/>
                  <a:gd name="T11" fmla="*/ 212 h 220"/>
                  <a:gd name="T12" fmla="*/ 8 w 220"/>
                  <a:gd name="T13" fmla="*/ 110 h 220"/>
                  <a:gd name="T14" fmla="*/ 110 w 220"/>
                  <a:gd name="T15" fmla="*/ 8 h 220"/>
                  <a:gd name="T16" fmla="*/ 212 w 220"/>
                  <a:gd name="T17" fmla="*/ 110 h 220"/>
                  <a:gd name="T18" fmla="*/ 110 w 220"/>
                  <a:gd name="T19" fmla="*/ 21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20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71"/>
                      <a:pt x="49" y="220"/>
                      <a:pt x="110" y="220"/>
                    </a:cubicBezTo>
                    <a:cubicBezTo>
                      <a:pt x="170" y="220"/>
                      <a:pt x="220" y="171"/>
                      <a:pt x="220" y="110"/>
                    </a:cubicBezTo>
                    <a:cubicBezTo>
                      <a:pt x="220" y="49"/>
                      <a:pt x="170" y="0"/>
                      <a:pt x="110" y="0"/>
                    </a:cubicBezTo>
                    <a:close/>
                    <a:moveTo>
                      <a:pt x="110" y="212"/>
                    </a:moveTo>
                    <a:cubicBezTo>
                      <a:pt x="53" y="212"/>
                      <a:pt x="8" y="166"/>
                      <a:pt x="8" y="110"/>
                    </a:cubicBezTo>
                    <a:cubicBezTo>
                      <a:pt x="8" y="54"/>
                      <a:pt x="53" y="8"/>
                      <a:pt x="110" y="8"/>
                    </a:cubicBezTo>
                    <a:cubicBezTo>
                      <a:pt x="166" y="8"/>
                      <a:pt x="212" y="54"/>
                      <a:pt x="212" y="110"/>
                    </a:cubicBezTo>
                    <a:cubicBezTo>
                      <a:pt x="212" y="166"/>
                      <a:pt x="166" y="212"/>
                      <a:pt x="110" y="21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87"/>
              <p:cNvSpPr>
                <a:spLocks/>
              </p:cNvSpPr>
              <p:nvPr/>
            </p:nvSpPr>
            <p:spPr bwMode="auto">
              <a:xfrm>
                <a:off x="5061" y="2352"/>
                <a:ext cx="160" cy="58"/>
              </a:xfrm>
              <a:custGeom>
                <a:avLst/>
                <a:gdLst>
                  <a:gd name="T0" fmla="*/ 69 w 137"/>
                  <a:gd name="T1" fmla="*/ 41 h 49"/>
                  <a:gd name="T2" fmla="*/ 8 w 137"/>
                  <a:gd name="T3" fmla="*/ 0 h 49"/>
                  <a:gd name="T4" fmla="*/ 0 w 137"/>
                  <a:gd name="T5" fmla="*/ 2 h 49"/>
                  <a:gd name="T6" fmla="*/ 14 w 137"/>
                  <a:gd name="T7" fmla="*/ 25 h 49"/>
                  <a:gd name="T8" fmla="*/ 69 w 137"/>
                  <a:gd name="T9" fmla="*/ 49 h 49"/>
                  <a:gd name="T10" fmla="*/ 137 w 137"/>
                  <a:gd name="T11" fmla="*/ 2 h 49"/>
                  <a:gd name="T12" fmla="*/ 129 w 137"/>
                  <a:gd name="T13" fmla="*/ 0 h 49"/>
                  <a:gd name="T14" fmla="*/ 69 w 137"/>
                  <a:gd name="T15" fmla="*/ 4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49">
                    <a:moveTo>
                      <a:pt x="69" y="41"/>
                    </a:moveTo>
                    <a:cubicBezTo>
                      <a:pt x="21" y="41"/>
                      <a:pt x="9" y="1"/>
                      <a:pt x="8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4" y="14"/>
                      <a:pt x="14" y="25"/>
                    </a:cubicBezTo>
                    <a:cubicBezTo>
                      <a:pt x="24" y="36"/>
                      <a:pt x="41" y="49"/>
                      <a:pt x="69" y="49"/>
                    </a:cubicBezTo>
                    <a:cubicBezTo>
                      <a:pt x="123" y="49"/>
                      <a:pt x="137" y="2"/>
                      <a:pt x="137" y="2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1"/>
                      <a:pt x="117" y="41"/>
                      <a:pt x="69" y="4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88"/>
              <p:cNvSpPr>
                <a:spLocks noEditPoints="1"/>
              </p:cNvSpPr>
              <p:nvPr/>
            </p:nvSpPr>
            <p:spPr bwMode="auto">
              <a:xfrm>
                <a:off x="5055" y="2261"/>
                <a:ext cx="79" cy="79"/>
              </a:xfrm>
              <a:custGeom>
                <a:avLst/>
                <a:gdLst>
                  <a:gd name="T0" fmla="*/ 34 w 68"/>
                  <a:gd name="T1" fmla="*/ 68 h 68"/>
                  <a:gd name="T2" fmla="*/ 68 w 68"/>
                  <a:gd name="T3" fmla="*/ 22 h 68"/>
                  <a:gd name="T4" fmla="*/ 49 w 68"/>
                  <a:gd name="T5" fmla="*/ 0 h 68"/>
                  <a:gd name="T6" fmla="*/ 34 w 68"/>
                  <a:gd name="T7" fmla="*/ 8 h 68"/>
                  <a:gd name="T8" fmla="*/ 17 w 68"/>
                  <a:gd name="T9" fmla="*/ 0 h 68"/>
                  <a:gd name="T10" fmla="*/ 0 w 68"/>
                  <a:gd name="T11" fmla="*/ 22 h 68"/>
                  <a:gd name="T12" fmla="*/ 34 w 68"/>
                  <a:gd name="T13" fmla="*/ 68 h 68"/>
                  <a:gd name="T14" fmla="*/ 11 w 68"/>
                  <a:gd name="T15" fmla="*/ 12 h 68"/>
                  <a:gd name="T16" fmla="*/ 17 w 68"/>
                  <a:gd name="T17" fmla="*/ 8 h 68"/>
                  <a:gd name="T18" fmla="*/ 29 w 68"/>
                  <a:gd name="T19" fmla="*/ 14 h 68"/>
                  <a:gd name="T20" fmla="*/ 35 w 68"/>
                  <a:gd name="T21" fmla="*/ 19 h 68"/>
                  <a:gd name="T22" fmla="*/ 40 w 68"/>
                  <a:gd name="T23" fmla="*/ 13 h 68"/>
                  <a:gd name="T24" fmla="*/ 49 w 68"/>
                  <a:gd name="T25" fmla="*/ 8 h 68"/>
                  <a:gd name="T26" fmla="*/ 60 w 68"/>
                  <a:gd name="T27" fmla="*/ 22 h 68"/>
                  <a:gd name="T28" fmla="*/ 43 w 68"/>
                  <a:gd name="T29" fmla="*/ 44 h 68"/>
                  <a:gd name="T30" fmla="*/ 34 w 68"/>
                  <a:gd name="T31" fmla="*/ 52 h 68"/>
                  <a:gd name="T32" fmla="*/ 25 w 68"/>
                  <a:gd name="T33" fmla="*/ 44 h 68"/>
                  <a:gd name="T34" fmla="*/ 8 w 68"/>
                  <a:gd name="T35" fmla="*/ 22 h 68"/>
                  <a:gd name="T36" fmla="*/ 11 w 68"/>
                  <a:gd name="T37" fmla="*/ 1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68">
                    <a:moveTo>
                      <a:pt x="34" y="68"/>
                    </a:moveTo>
                    <a:cubicBezTo>
                      <a:pt x="35" y="56"/>
                      <a:pt x="68" y="41"/>
                      <a:pt x="68" y="22"/>
                    </a:cubicBezTo>
                    <a:cubicBezTo>
                      <a:pt x="68" y="10"/>
                      <a:pt x="60" y="0"/>
                      <a:pt x="49" y="0"/>
                    </a:cubicBezTo>
                    <a:cubicBezTo>
                      <a:pt x="44" y="0"/>
                      <a:pt x="39" y="3"/>
                      <a:pt x="34" y="8"/>
                    </a:cubicBezTo>
                    <a:cubicBezTo>
                      <a:pt x="28" y="3"/>
                      <a:pt x="22" y="0"/>
                      <a:pt x="17" y="0"/>
                    </a:cubicBezTo>
                    <a:cubicBezTo>
                      <a:pt x="7" y="0"/>
                      <a:pt x="0" y="11"/>
                      <a:pt x="0" y="22"/>
                    </a:cubicBezTo>
                    <a:cubicBezTo>
                      <a:pt x="0" y="41"/>
                      <a:pt x="34" y="56"/>
                      <a:pt x="34" y="68"/>
                    </a:cubicBezTo>
                    <a:close/>
                    <a:moveTo>
                      <a:pt x="11" y="12"/>
                    </a:moveTo>
                    <a:cubicBezTo>
                      <a:pt x="12" y="10"/>
                      <a:pt x="14" y="8"/>
                      <a:pt x="17" y="8"/>
                    </a:cubicBezTo>
                    <a:cubicBezTo>
                      <a:pt x="21" y="8"/>
                      <a:pt x="24" y="10"/>
                      <a:pt x="29" y="14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2" y="11"/>
                      <a:pt x="45" y="8"/>
                      <a:pt x="49" y="8"/>
                    </a:cubicBezTo>
                    <a:cubicBezTo>
                      <a:pt x="55" y="8"/>
                      <a:pt x="60" y="15"/>
                      <a:pt x="60" y="22"/>
                    </a:cubicBezTo>
                    <a:cubicBezTo>
                      <a:pt x="60" y="29"/>
                      <a:pt x="51" y="37"/>
                      <a:pt x="43" y="44"/>
                    </a:cubicBezTo>
                    <a:cubicBezTo>
                      <a:pt x="40" y="47"/>
                      <a:pt x="37" y="50"/>
                      <a:pt x="34" y="52"/>
                    </a:cubicBezTo>
                    <a:cubicBezTo>
                      <a:pt x="31" y="50"/>
                      <a:pt x="28" y="47"/>
                      <a:pt x="25" y="44"/>
                    </a:cubicBezTo>
                    <a:cubicBezTo>
                      <a:pt x="17" y="37"/>
                      <a:pt x="8" y="29"/>
                      <a:pt x="8" y="22"/>
                    </a:cubicBezTo>
                    <a:cubicBezTo>
                      <a:pt x="8" y="18"/>
                      <a:pt x="9" y="15"/>
                      <a:pt x="11" y="1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89"/>
              <p:cNvSpPr>
                <a:spLocks noEditPoints="1"/>
              </p:cNvSpPr>
              <p:nvPr/>
            </p:nvSpPr>
            <p:spPr bwMode="auto">
              <a:xfrm>
                <a:off x="5153" y="2261"/>
                <a:ext cx="80" cy="79"/>
              </a:xfrm>
              <a:custGeom>
                <a:avLst/>
                <a:gdLst>
                  <a:gd name="T0" fmla="*/ 49 w 68"/>
                  <a:gd name="T1" fmla="*/ 0 h 68"/>
                  <a:gd name="T2" fmla="*/ 34 w 68"/>
                  <a:gd name="T3" fmla="*/ 8 h 68"/>
                  <a:gd name="T4" fmla="*/ 17 w 68"/>
                  <a:gd name="T5" fmla="*/ 0 h 68"/>
                  <a:gd name="T6" fmla="*/ 0 w 68"/>
                  <a:gd name="T7" fmla="*/ 22 h 68"/>
                  <a:gd name="T8" fmla="*/ 34 w 68"/>
                  <a:gd name="T9" fmla="*/ 68 h 68"/>
                  <a:gd name="T10" fmla="*/ 68 w 68"/>
                  <a:gd name="T11" fmla="*/ 22 h 68"/>
                  <a:gd name="T12" fmla="*/ 49 w 68"/>
                  <a:gd name="T13" fmla="*/ 0 h 68"/>
                  <a:gd name="T14" fmla="*/ 43 w 68"/>
                  <a:gd name="T15" fmla="*/ 44 h 68"/>
                  <a:gd name="T16" fmla="*/ 34 w 68"/>
                  <a:gd name="T17" fmla="*/ 52 h 68"/>
                  <a:gd name="T18" fmla="*/ 25 w 68"/>
                  <a:gd name="T19" fmla="*/ 44 h 68"/>
                  <a:gd name="T20" fmla="*/ 8 w 68"/>
                  <a:gd name="T21" fmla="*/ 22 h 68"/>
                  <a:gd name="T22" fmla="*/ 11 w 68"/>
                  <a:gd name="T23" fmla="*/ 12 h 68"/>
                  <a:gd name="T24" fmla="*/ 17 w 68"/>
                  <a:gd name="T25" fmla="*/ 8 h 68"/>
                  <a:gd name="T26" fmla="*/ 29 w 68"/>
                  <a:gd name="T27" fmla="*/ 14 h 68"/>
                  <a:gd name="T28" fmla="*/ 35 w 68"/>
                  <a:gd name="T29" fmla="*/ 19 h 68"/>
                  <a:gd name="T30" fmla="*/ 40 w 68"/>
                  <a:gd name="T31" fmla="*/ 13 h 68"/>
                  <a:gd name="T32" fmla="*/ 49 w 68"/>
                  <a:gd name="T33" fmla="*/ 8 h 68"/>
                  <a:gd name="T34" fmla="*/ 60 w 68"/>
                  <a:gd name="T35" fmla="*/ 22 h 68"/>
                  <a:gd name="T36" fmla="*/ 43 w 68"/>
                  <a:gd name="T37" fmla="*/ 4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68">
                    <a:moveTo>
                      <a:pt x="49" y="0"/>
                    </a:moveTo>
                    <a:cubicBezTo>
                      <a:pt x="44" y="0"/>
                      <a:pt x="39" y="3"/>
                      <a:pt x="34" y="8"/>
                    </a:cubicBezTo>
                    <a:cubicBezTo>
                      <a:pt x="28" y="3"/>
                      <a:pt x="22" y="0"/>
                      <a:pt x="17" y="0"/>
                    </a:cubicBezTo>
                    <a:cubicBezTo>
                      <a:pt x="7" y="0"/>
                      <a:pt x="0" y="11"/>
                      <a:pt x="0" y="22"/>
                    </a:cubicBezTo>
                    <a:cubicBezTo>
                      <a:pt x="0" y="41"/>
                      <a:pt x="34" y="56"/>
                      <a:pt x="34" y="68"/>
                    </a:cubicBezTo>
                    <a:cubicBezTo>
                      <a:pt x="35" y="56"/>
                      <a:pt x="68" y="41"/>
                      <a:pt x="68" y="22"/>
                    </a:cubicBezTo>
                    <a:cubicBezTo>
                      <a:pt x="68" y="10"/>
                      <a:pt x="60" y="0"/>
                      <a:pt x="49" y="0"/>
                    </a:cubicBezTo>
                    <a:close/>
                    <a:moveTo>
                      <a:pt x="43" y="44"/>
                    </a:moveTo>
                    <a:cubicBezTo>
                      <a:pt x="40" y="47"/>
                      <a:pt x="37" y="50"/>
                      <a:pt x="34" y="52"/>
                    </a:cubicBezTo>
                    <a:cubicBezTo>
                      <a:pt x="31" y="50"/>
                      <a:pt x="28" y="47"/>
                      <a:pt x="25" y="44"/>
                    </a:cubicBezTo>
                    <a:cubicBezTo>
                      <a:pt x="17" y="37"/>
                      <a:pt x="8" y="29"/>
                      <a:pt x="8" y="22"/>
                    </a:cubicBezTo>
                    <a:cubicBezTo>
                      <a:pt x="8" y="18"/>
                      <a:pt x="9" y="15"/>
                      <a:pt x="11" y="12"/>
                    </a:cubicBezTo>
                    <a:cubicBezTo>
                      <a:pt x="12" y="10"/>
                      <a:pt x="14" y="8"/>
                      <a:pt x="17" y="8"/>
                    </a:cubicBezTo>
                    <a:cubicBezTo>
                      <a:pt x="21" y="8"/>
                      <a:pt x="24" y="10"/>
                      <a:pt x="29" y="14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2" y="11"/>
                      <a:pt x="45" y="8"/>
                      <a:pt x="49" y="8"/>
                    </a:cubicBezTo>
                    <a:cubicBezTo>
                      <a:pt x="55" y="8"/>
                      <a:pt x="60" y="15"/>
                      <a:pt x="60" y="22"/>
                    </a:cubicBezTo>
                    <a:cubicBezTo>
                      <a:pt x="60" y="29"/>
                      <a:pt x="51" y="37"/>
                      <a:pt x="43" y="4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90"/>
              <p:cNvSpPr>
                <a:spLocks noEditPoints="1"/>
              </p:cNvSpPr>
              <p:nvPr/>
            </p:nvSpPr>
            <p:spPr bwMode="auto">
              <a:xfrm>
                <a:off x="5586" y="2208"/>
                <a:ext cx="258" cy="258"/>
              </a:xfrm>
              <a:custGeom>
                <a:avLst/>
                <a:gdLst>
                  <a:gd name="T0" fmla="*/ 110 w 220"/>
                  <a:gd name="T1" fmla="*/ 0 h 220"/>
                  <a:gd name="T2" fmla="*/ 0 w 220"/>
                  <a:gd name="T3" fmla="*/ 110 h 220"/>
                  <a:gd name="T4" fmla="*/ 110 w 220"/>
                  <a:gd name="T5" fmla="*/ 220 h 220"/>
                  <a:gd name="T6" fmla="*/ 220 w 220"/>
                  <a:gd name="T7" fmla="*/ 110 h 220"/>
                  <a:gd name="T8" fmla="*/ 110 w 220"/>
                  <a:gd name="T9" fmla="*/ 0 h 220"/>
                  <a:gd name="T10" fmla="*/ 110 w 220"/>
                  <a:gd name="T11" fmla="*/ 212 h 220"/>
                  <a:gd name="T12" fmla="*/ 8 w 220"/>
                  <a:gd name="T13" fmla="*/ 110 h 220"/>
                  <a:gd name="T14" fmla="*/ 110 w 220"/>
                  <a:gd name="T15" fmla="*/ 8 h 220"/>
                  <a:gd name="T16" fmla="*/ 212 w 220"/>
                  <a:gd name="T17" fmla="*/ 110 h 220"/>
                  <a:gd name="T18" fmla="*/ 110 w 220"/>
                  <a:gd name="T19" fmla="*/ 21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20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71"/>
                      <a:pt x="49" y="220"/>
                      <a:pt x="110" y="220"/>
                    </a:cubicBezTo>
                    <a:cubicBezTo>
                      <a:pt x="171" y="220"/>
                      <a:pt x="220" y="171"/>
                      <a:pt x="220" y="110"/>
                    </a:cubicBezTo>
                    <a:cubicBezTo>
                      <a:pt x="220" y="49"/>
                      <a:pt x="171" y="0"/>
                      <a:pt x="110" y="0"/>
                    </a:cubicBezTo>
                    <a:close/>
                    <a:moveTo>
                      <a:pt x="110" y="212"/>
                    </a:moveTo>
                    <a:cubicBezTo>
                      <a:pt x="54" y="212"/>
                      <a:pt x="8" y="166"/>
                      <a:pt x="8" y="110"/>
                    </a:cubicBezTo>
                    <a:cubicBezTo>
                      <a:pt x="8" y="54"/>
                      <a:pt x="54" y="8"/>
                      <a:pt x="110" y="8"/>
                    </a:cubicBezTo>
                    <a:cubicBezTo>
                      <a:pt x="166" y="8"/>
                      <a:pt x="212" y="54"/>
                      <a:pt x="212" y="110"/>
                    </a:cubicBezTo>
                    <a:cubicBezTo>
                      <a:pt x="212" y="166"/>
                      <a:pt x="166" y="212"/>
                      <a:pt x="110" y="21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91"/>
              <p:cNvSpPr>
                <a:spLocks noEditPoints="1"/>
              </p:cNvSpPr>
              <p:nvPr/>
            </p:nvSpPr>
            <p:spPr bwMode="auto">
              <a:xfrm>
                <a:off x="5629" y="2275"/>
                <a:ext cx="80" cy="79"/>
              </a:xfrm>
              <a:custGeom>
                <a:avLst/>
                <a:gdLst>
                  <a:gd name="T0" fmla="*/ 34 w 69"/>
                  <a:gd name="T1" fmla="*/ 68 h 68"/>
                  <a:gd name="T2" fmla="*/ 69 w 69"/>
                  <a:gd name="T3" fmla="*/ 22 h 68"/>
                  <a:gd name="T4" fmla="*/ 49 w 69"/>
                  <a:gd name="T5" fmla="*/ 0 h 68"/>
                  <a:gd name="T6" fmla="*/ 34 w 69"/>
                  <a:gd name="T7" fmla="*/ 8 h 68"/>
                  <a:gd name="T8" fmla="*/ 18 w 69"/>
                  <a:gd name="T9" fmla="*/ 1 h 68"/>
                  <a:gd name="T10" fmla="*/ 0 w 69"/>
                  <a:gd name="T11" fmla="*/ 22 h 68"/>
                  <a:gd name="T12" fmla="*/ 34 w 69"/>
                  <a:gd name="T13" fmla="*/ 68 h 68"/>
                  <a:gd name="T14" fmla="*/ 11 w 69"/>
                  <a:gd name="T15" fmla="*/ 12 h 68"/>
                  <a:gd name="T16" fmla="*/ 18 w 69"/>
                  <a:gd name="T17" fmla="*/ 9 h 68"/>
                  <a:gd name="T18" fmla="*/ 29 w 69"/>
                  <a:gd name="T19" fmla="*/ 14 h 68"/>
                  <a:gd name="T20" fmla="*/ 35 w 69"/>
                  <a:gd name="T21" fmla="*/ 20 h 68"/>
                  <a:gd name="T22" fmla="*/ 40 w 69"/>
                  <a:gd name="T23" fmla="*/ 14 h 68"/>
                  <a:gd name="T24" fmla="*/ 49 w 69"/>
                  <a:gd name="T25" fmla="*/ 8 h 68"/>
                  <a:gd name="T26" fmla="*/ 61 w 69"/>
                  <a:gd name="T27" fmla="*/ 22 h 68"/>
                  <a:gd name="T28" fmla="*/ 43 w 69"/>
                  <a:gd name="T29" fmla="*/ 45 h 68"/>
                  <a:gd name="T30" fmla="*/ 34 w 69"/>
                  <a:gd name="T31" fmla="*/ 53 h 68"/>
                  <a:gd name="T32" fmla="*/ 25 w 69"/>
                  <a:gd name="T33" fmla="*/ 44 h 68"/>
                  <a:gd name="T34" fmla="*/ 8 w 69"/>
                  <a:gd name="T35" fmla="*/ 22 h 68"/>
                  <a:gd name="T36" fmla="*/ 11 w 69"/>
                  <a:gd name="T37" fmla="*/ 1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9" h="68">
                    <a:moveTo>
                      <a:pt x="34" y="68"/>
                    </a:moveTo>
                    <a:cubicBezTo>
                      <a:pt x="35" y="56"/>
                      <a:pt x="69" y="42"/>
                      <a:pt x="69" y="22"/>
                    </a:cubicBezTo>
                    <a:cubicBezTo>
                      <a:pt x="69" y="11"/>
                      <a:pt x="60" y="0"/>
                      <a:pt x="49" y="0"/>
                    </a:cubicBezTo>
                    <a:cubicBezTo>
                      <a:pt x="44" y="0"/>
                      <a:pt x="39" y="3"/>
                      <a:pt x="34" y="8"/>
                    </a:cubicBezTo>
                    <a:cubicBezTo>
                      <a:pt x="28" y="3"/>
                      <a:pt x="23" y="1"/>
                      <a:pt x="18" y="1"/>
                    </a:cubicBezTo>
                    <a:cubicBezTo>
                      <a:pt x="7" y="1"/>
                      <a:pt x="0" y="11"/>
                      <a:pt x="0" y="22"/>
                    </a:cubicBezTo>
                    <a:cubicBezTo>
                      <a:pt x="0" y="41"/>
                      <a:pt x="34" y="56"/>
                      <a:pt x="34" y="68"/>
                    </a:cubicBezTo>
                    <a:close/>
                    <a:moveTo>
                      <a:pt x="11" y="12"/>
                    </a:moveTo>
                    <a:cubicBezTo>
                      <a:pt x="12" y="11"/>
                      <a:pt x="14" y="9"/>
                      <a:pt x="18" y="9"/>
                    </a:cubicBezTo>
                    <a:cubicBezTo>
                      <a:pt x="21" y="9"/>
                      <a:pt x="25" y="11"/>
                      <a:pt x="29" y="14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2" y="11"/>
                      <a:pt x="46" y="8"/>
                      <a:pt x="49" y="8"/>
                    </a:cubicBezTo>
                    <a:cubicBezTo>
                      <a:pt x="55" y="8"/>
                      <a:pt x="61" y="15"/>
                      <a:pt x="61" y="22"/>
                    </a:cubicBezTo>
                    <a:cubicBezTo>
                      <a:pt x="61" y="29"/>
                      <a:pt x="51" y="38"/>
                      <a:pt x="43" y="45"/>
                    </a:cubicBezTo>
                    <a:cubicBezTo>
                      <a:pt x="40" y="47"/>
                      <a:pt x="37" y="50"/>
                      <a:pt x="34" y="53"/>
                    </a:cubicBezTo>
                    <a:cubicBezTo>
                      <a:pt x="32" y="50"/>
                      <a:pt x="29" y="47"/>
                      <a:pt x="25" y="44"/>
                    </a:cubicBezTo>
                    <a:cubicBezTo>
                      <a:pt x="17" y="37"/>
                      <a:pt x="8" y="29"/>
                      <a:pt x="8" y="22"/>
                    </a:cubicBezTo>
                    <a:cubicBezTo>
                      <a:pt x="8" y="18"/>
                      <a:pt x="9" y="15"/>
                      <a:pt x="11" y="1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92"/>
              <p:cNvSpPr>
                <a:spLocks noEditPoints="1"/>
              </p:cNvSpPr>
              <p:nvPr/>
            </p:nvSpPr>
            <p:spPr bwMode="auto">
              <a:xfrm>
                <a:off x="5727" y="2275"/>
                <a:ext cx="81" cy="79"/>
              </a:xfrm>
              <a:custGeom>
                <a:avLst/>
                <a:gdLst>
                  <a:gd name="T0" fmla="*/ 49 w 69"/>
                  <a:gd name="T1" fmla="*/ 0 h 68"/>
                  <a:gd name="T2" fmla="*/ 34 w 69"/>
                  <a:gd name="T3" fmla="*/ 8 h 68"/>
                  <a:gd name="T4" fmla="*/ 18 w 69"/>
                  <a:gd name="T5" fmla="*/ 1 h 68"/>
                  <a:gd name="T6" fmla="*/ 0 w 69"/>
                  <a:gd name="T7" fmla="*/ 22 h 68"/>
                  <a:gd name="T8" fmla="*/ 34 w 69"/>
                  <a:gd name="T9" fmla="*/ 68 h 68"/>
                  <a:gd name="T10" fmla="*/ 69 w 69"/>
                  <a:gd name="T11" fmla="*/ 22 h 68"/>
                  <a:gd name="T12" fmla="*/ 49 w 69"/>
                  <a:gd name="T13" fmla="*/ 0 h 68"/>
                  <a:gd name="T14" fmla="*/ 43 w 69"/>
                  <a:gd name="T15" fmla="*/ 45 h 68"/>
                  <a:gd name="T16" fmla="*/ 34 w 69"/>
                  <a:gd name="T17" fmla="*/ 53 h 68"/>
                  <a:gd name="T18" fmla="*/ 25 w 69"/>
                  <a:gd name="T19" fmla="*/ 44 h 68"/>
                  <a:gd name="T20" fmla="*/ 8 w 69"/>
                  <a:gd name="T21" fmla="*/ 22 h 68"/>
                  <a:gd name="T22" fmla="*/ 11 w 69"/>
                  <a:gd name="T23" fmla="*/ 12 h 68"/>
                  <a:gd name="T24" fmla="*/ 18 w 69"/>
                  <a:gd name="T25" fmla="*/ 9 h 68"/>
                  <a:gd name="T26" fmla="*/ 29 w 69"/>
                  <a:gd name="T27" fmla="*/ 14 h 68"/>
                  <a:gd name="T28" fmla="*/ 35 w 69"/>
                  <a:gd name="T29" fmla="*/ 20 h 68"/>
                  <a:gd name="T30" fmla="*/ 40 w 69"/>
                  <a:gd name="T31" fmla="*/ 14 h 68"/>
                  <a:gd name="T32" fmla="*/ 49 w 69"/>
                  <a:gd name="T33" fmla="*/ 8 h 68"/>
                  <a:gd name="T34" fmla="*/ 61 w 69"/>
                  <a:gd name="T35" fmla="*/ 22 h 68"/>
                  <a:gd name="T36" fmla="*/ 43 w 69"/>
                  <a:gd name="T37" fmla="*/ 4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9" h="68">
                    <a:moveTo>
                      <a:pt x="49" y="0"/>
                    </a:moveTo>
                    <a:cubicBezTo>
                      <a:pt x="44" y="0"/>
                      <a:pt x="39" y="3"/>
                      <a:pt x="34" y="8"/>
                    </a:cubicBezTo>
                    <a:cubicBezTo>
                      <a:pt x="28" y="3"/>
                      <a:pt x="23" y="1"/>
                      <a:pt x="18" y="1"/>
                    </a:cubicBezTo>
                    <a:cubicBezTo>
                      <a:pt x="7" y="1"/>
                      <a:pt x="0" y="11"/>
                      <a:pt x="0" y="22"/>
                    </a:cubicBezTo>
                    <a:cubicBezTo>
                      <a:pt x="0" y="41"/>
                      <a:pt x="34" y="56"/>
                      <a:pt x="34" y="68"/>
                    </a:cubicBezTo>
                    <a:cubicBezTo>
                      <a:pt x="35" y="56"/>
                      <a:pt x="69" y="42"/>
                      <a:pt x="69" y="22"/>
                    </a:cubicBezTo>
                    <a:cubicBezTo>
                      <a:pt x="69" y="11"/>
                      <a:pt x="60" y="0"/>
                      <a:pt x="49" y="0"/>
                    </a:cubicBezTo>
                    <a:close/>
                    <a:moveTo>
                      <a:pt x="43" y="45"/>
                    </a:moveTo>
                    <a:cubicBezTo>
                      <a:pt x="40" y="47"/>
                      <a:pt x="37" y="50"/>
                      <a:pt x="34" y="53"/>
                    </a:cubicBezTo>
                    <a:cubicBezTo>
                      <a:pt x="32" y="50"/>
                      <a:pt x="29" y="47"/>
                      <a:pt x="25" y="44"/>
                    </a:cubicBezTo>
                    <a:cubicBezTo>
                      <a:pt x="17" y="37"/>
                      <a:pt x="8" y="29"/>
                      <a:pt x="8" y="22"/>
                    </a:cubicBezTo>
                    <a:cubicBezTo>
                      <a:pt x="8" y="18"/>
                      <a:pt x="9" y="15"/>
                      <a:pt x="11" y="12"/>
                    </a:cubicBezTo>
                    <a:cubicBezTo>
                      <a:pt x="12" y="11"/>
                      <a:pt x="14" y="9"/>
                      <a:pt x="18" y="9"/>
                    </a:cubicBezTo>
                    <a:cubicBezTo>
                      <a:pt x="21" y="9"/>
                      <a:pt x="25" y="11"/>
                      <a:pt x="29" y="14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2" y="11"/>
                      <a:pt x="46" y="8"/>
                      <a:pt x="49" y="8"/>
                    </a:cubicBezTo>
                    <a:cubicBezTo>
                      <a:pt x="55" y="8"/>
                      <a:pt x="61" y="15"/>
                      <a:pt x="61" y="22"/>
                    </a:cubicBezTo>
                    <a:cubicBezTo>
                      <a:pt x="61" y="29"/>
                      <a:pt x="51" y="38"/>
                      <a:pt x="43" y="4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93"/>
              <p:cNvSpPr>
                <a:spLocks/>
              </p:cNvSpPr>
              <p:nvPr/>
            </p:nvSpPr>
            <p:spPr bwMode="auto">
              <a:xfrm>
                <a:off x="5633" y="2360"/>
                <a:ext cx="163" cy="71"/>
              </a:xfrm>
              <a:custGeom>
                <a:avLst/>
                <a:gdLst>
                  <a:gd name="T0" fmla="*/ 2 w 139"/>
                  <a:gd name="T1" fmla="*/ 5 h 60"/>
                  <a:gd name="T2" fmla="*/ 70 w 139"/>
                  <a:gd name="T3" fmla="*/ 60 h 60"/>
                  <a:gd name="T4" fmla="*/ 138 w 139"/>
                  <a:gd name="T5" fmla="*/ 5 h 60"/>
                  <a:gd name="T6" fmla="*/ 139 w 139"/>
                  <a:gd name="T7" fmla="*/ 0 h 60"/>
                  <a:gd name="T8" fmla="*/ 0 w 139"/>
                  <a:gd name="T9" fmla="*/ 0 h 60"/>
                  <a:gd name="T10" fmla="*/ 2 w 139"/>
                  <a:gd name="T11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9" h="60">
                    <a:moveTo>
                      <a:pt x="2" y="5"/>
                    </a:moveTo>
                    <a:cubicBezTo>
                      <a:pt x="2" y="5"/>
                      <a:pt x="16" y="60"/>
                      <a:pt x="70" y="60"/>
                    </a:cubicBezTo>
                    <a:cubicBezTo>
                      <a:pt x="124" y="60"/>
                      <a:pt x="138" y="5"/>
                      <a:pt x="138" y="5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94"/>
              <p:cNvSpPr>
                <a:spLocks noEditPoints="1"/>
              </p:cNvSpPr>
              <p:nvPr/>
            </p:nvSpPr>
            <p:spPr bwMode="auto">
              <a:xfrm>
                <a:off x="6140" y="2185"/>
                <a:ext cx="258" cy="259"/>
              </a:xfrm>
              <a:custGeom>
                <a:avLst/>
                <a:gdLst>
                  <a:gd name="T0" fmla="*/ 110 w 220"/>
                  <a:gd name="T1" fmla="*/ 0 h 220"/>
                  <a:gd name="T2" fmla="*/ 0 w 220"/>
                  <a:gd name="T3" fmla="*/ 110 h 220"/>
                  <a:gd name="T4" fmla="*/ 110 w 220"/>
                  <a:gd name="T5" fmla="*/ 220 h 220"/>
                  <a:gd name="T6" fmla="*/ 220 w 220"/>
                  <a:gd name="T7" fmla="*/ 110 h 220"/>
                  <a:gd name="T8" fmla="*/ 110 w 220"/>
                  <a:gd name="T9" fmla="*/ 0 h 220"/>
                  <a:gd name="T10" fmla="*/ 110 w 220"/>
                  <a:gd name="T11" fmla="*/ 212 h 220"/>
                  <a:gd name="T12" fmla="*/ 8 w 220"/>
                  <a:gd name="T13" fmla="*/ 110 h 220"/>
                  <a:gd name="T14" fmla="*/ 110 w 220"/>
                  <a:gd name="T15" fmla="*/ 8 h 220"/>
                  <a:gd name="T16" fmla="*/ 212 w 220"/>
                  <a:gd name="T17" fmla="*/ 110 h 220"/>
                  <a:gd name="T18" fmla="*/ 110 w 220"/>
                  <a:gd name="T19" fmla="*/ 21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20">
                    <a:moveTo>
                      <a:pt x="110" y="0"/>
                    </a:moveTo>
                    <a:cubicBezTo>
                      <a:pt x="50" y="0"/>
                      <a:pt x="0" y="50"/>
                      <a:pt x="0" y="110"/>
                    </a:cubicBezTo>
                    <a:cubicBezTo>
                      <a:pt x="0" y="171"/>
                      <a:pt x="50" y="220"/>
                      <a:pt x="110" y="220"/>
                    </a:cubicBezTo>
                    <a:cubicBezTo>
                      <a:pt x="171" y="220"/>
                      <a:pt x="220" y="171"/>
                      <a:pt x="220" y="110"/>
                    </a:cubicBezTo>
                    <a:cubicBezTo>
                      <a:pt x="220" y="50"/>
                      <a:pt x="171" y="0"/>
                      <a:pt x="110" y="0"/>
                    </a:cubicBezTo>
                    <a:close/>
                    <a:moveTo>
                      <a:pt x="110" y="212"/>
                    </a:moveTo>
                    <a:cubicBezTo>
                      <a:pt x="54" y="212"/>
                      <a:pt x="8" y="167"/>
                      <a:pt x="8" y="110"/>
                    </a:cubicBezTo>
                    <a:cubicBezTo>
                      <a:pt x="8" y="54"/>
                      <a:pt x="54" y="8"/>
                      <a:pt x="110" y="8"/>
                    </a:cubicBezTo>
                    <a:cubicBezTo>
                      <a:pt x="167" y="8"/>
                      <a:pt x="212" y="54"/>
                      <a:pt x="212" y="110"/>
                    </a:cubicBezTo>
                    <a:cubicBezTo>
                      <a:pt x="212" y="167"/>
                      <a:pt x="167" y="212"/>
                      <a:pt x="110" y="21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95"/>
              <p:cNvSpPr>
                <a:spLocks/>
              </p:cNvSpPr>
              <p:nvPr/>
            </p:nvSpPr>
            <p:spPr bwMode="auto">
              <a:xfrm>
                <a:off x="6265" y="2222"/>
                <a:ext cx="9" cy="129"/>
              </a:xfrm>
              <a:custGeom>
                <a:avLst/>
                <a:gdLst>
                  <a:gd name="T0" fmla="*/ 4 w 8"/>
                  <a:gd name="T1" fmla="*/ 110 h 110"/>
                  <a:gd name="T2" fmla="*/ 8 w 8"/>
                  <a:gd name="T3" fmla="*/ 106 h 110"/>
                  <a:gd name="T4" fmla="*/ 8 w 8"/>
                  <a:gd name="T5" fmla="*/ 4 h 110"/>
                  <a:gd name="T6" fmla="*/ 4 w 8"/>
                  <a:gd name="T7" fmla="*/ 0 h 110"/>
                  <a:gd name="T8" fmla="*/ 0 w 8"/>
                  <a:gd name="T9" fmla="*/ 4 h 110"/>
                  <a:gd name="T10" fmla="*/ 0 w 8"/>
                  <a:gd name="T11" fmla="*/ 106 h 110"/>
                  <a:gd name="T12" fmla="*/ 4 w 8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0">
                    <a:moveTo>
                      <a:pt x="4" y="110"/>
                    </a:moveTo>
                    <a:cubicBezTo>
                      <a:pt x="6" y="110"/>
                      <a:pt x="8" y="108"/>
                      <a:pt x="8" y="10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8"/>
                      <a:pt x="2" y="110"/>
                      <a:pt x="4" y="110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Oval 196"/>
              <p:cNvSpPr>
                <a:spLocks noChangeArrowheads="1"/>
              </p:cNvSpPr>
              <p:nvPr/>
            </p:nvSpPr>
            <p:spPr bwMode="auto">
              <a:xfrm>
                <a:off x="6255" y="2372"/>
                <a:ext cx="28" cy="28"/>
              </a:xfrm>
              <a:prstGeom prst="ellipse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97"/>
              <p:cNvSpPr>
                <a:spLocks noEditPoints="1"/>
              </p:cNvSpPr>
              <p:nvPr/>
            </p:nvSpPr>
            <p:spPr bwMode="auto">
              <a:xfrm>
                <a:off x="6684" y="2199"/>
                <a:ext cx="258" cy="259"/>
              </a:xfrm>
              <a:custGeom>
                <a:avLst/>
                <a:gdLst>
                  <a:gd name="T0" fmla="*/ 110 w 220"/>
                  <a:gd name="T1" fmla="*/ 0 h 220"/>
                  <a:gd name="T2" fmla="*/ 0 w 220"/>
                  <a:gd name="T3" fmla="*/ 110 h 220"/>
                  <a:gd name="T4" fmla="*/ 110 w 220"/>
                  <a:gd name="T5" fmla="*/ 220 h 220"/>
                  <a:gd name="T6" fmla="*/ 220 w 220"/>
                  <a:gd name="T7" fmla="*/ 110 h 220"/>
                  <a:gd name="T8" fmla="*/ 110 w 220"/>
                  <a:gd name="T9" fmla="*/ 0 h 220"/>
                  <a:gd name="T10" fmla="*/ 110 w 220"/>
                  <a:gd name="T11" fmla="*/ 212 h 220"/>
                  <a:gd name="T12" fmla="*/ 8 w 220"/>
                  <a:gd name="T13" fmla="*/ 110 h 220"/>
                  <a:gd name="T14" fmla="*/ 110 w 220"/>
                  <a:gd name="T15" fmla="*/ 8 h 220"/>
                  <a:gd name="T16" fmla="*/ 212 w 220"/>
                  <a:gd name="T17" fmla="*/ 110 h 220"/>
                  <a:gd name="T18" fmla="*/ 110 w 220"/>
                  <a:gd name="T19" fmla="*/ 21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20">
                    <a:moveTo>
                      <a:pt x="110" y="0"/>
                    </a:moveTo>
                    <a:cubicBezTo>
                      <a:pt x="50" y="0"/>
                      <a:pt x="0" y="49"/>
                      <a:pt x="0" y="110"/>
                    </a:cubicBezTo>
                    <a:cubicBezTo>
                      <a:pt x="0" y="171"/>
                      <a:pt x="50" y="220"/>
                      <a:pt x="110" y="220"/>
                    </a:cubicBezTo>
                    <a:cubicBezTo>
                      <a:pt x="171" y="220"/>
                      <a:pt x="220" y="171"/>
                      <a:pt x="220" y="110"/>
                    </a:cubicBezTo>
                    <a:cubicBezTo>
                      <a:pt x="220" y="49"/>
                      <a:pt x="171" y="0"/>
                      <a:pt x="110" y="0"/>
                    </a:cubicBezTo>
                    <a:close/>
                    <a:moveTo>
                      <a:pt x="110" y="212"/>
                    </a:moveTo>
                    <a:cubicBezTo>
                      <a:pt x="54" y="212"/>
                      <a:pt x="8" y="166"/>
                      <a:pt x="8" y="110"/>
                    </a:cubicBezTo>
                    <a:cubicBezTo>
                      <a:pt x="8" y="54"/>
                      <a:pt x="54" y="8"/>
                      <a:pt x="110" y="8"/>
                    </a:cubicBezTo>
                    <a:cubicBezTo>
                      <a:pt x="167" y="8"/>
                      <a:pt x="212" y="54"/>
                      <a:pt x="212" y="110"/>
                    </a:cubicBezTo>
                    <a:cubicBezTo>
                      <a:pt x="212" y="166"/>
                      <a:pt x="167" y="212"/>
                      <a:pt x="110" y="21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98"/>
              <p:cNvSpPr>
                <a:spLocks/>
              </p:cNvSpPr>
              <p:nvPr/>
            </p:nvSpPr>
            <p:spPr bwMode="auto">
              <a:xfrm>
                <a:off x="6770" y="2236"/>
                <a:ext cx="94" cy="129"/>
              </a:xfrm>
              <a:custGeom>
                <a:avLst/>
                <a:gdLst>
                  <a:gd name="T0" fmla="*/ 46 w 80"/>
                  <a:gd name="T1" fmla="*/ 3 h 110"/>
                  <a:gd name="T2" fmla="*/ 1 w 80"/>
                  <a:gd name="T3" fmla="*/ 26 h 110"/>
                  <a:gd name="T4" fmla="*/ 2 w 80"/>
                  <a:gd name="T5" fmla="*/ 31 h 110"/>
                  <a:gd name="T6" fmla="*/ 8 w 80"/>
                  <a:gd name="T7" fmla="*/ 30 h 110"/>
                  <a:gd name="T8" fmla="*/ 45 w 80"/>
                  <a:gd name="T9" fmla="*/ 11 h 110"/>
                  <a:gd name="T10" fmla="*/ 68 w 80"/>
                  <a:gd name="T11" fmla="*/ 30 h 110"/>
                  <a:gd name="T12" fmla="*/ 55 w 80"/>
                  <a:gd name="T13" fmla="*/ 59 h 110"/>
                  <a:gd name="T14" fmla="*/ 32 w 80"/>
                  <a:gd name="T15" fmla="*/ 106 h 110"/>
                  <a:gd name="T16" fmla="*/ 36 w 80"/>
                  <a:gd name="T17" fmla="*/ 110 h 110"/>
                  <a:gd name="T18" fmla="*/ 36 w 80"/>
                  <a:gd name="T19" fmla="*/ 110 h 110"/>
                  <a:gd name="T20" fmla="*/ 40 w 80"/>
                  <a:gd name="T21" fmla="*/ 106 h 110"/>
                  <a:gd name="T22" fmla="*/ 61 w 80"/>
                  <a:gd name="T23" fmla="*/ 64 h 110"/>
                  <a:gd name="T24" fmla="*/ 76 w 80"/>
                  <a:gd name="T25" fmla="*/ 28 h 110"/>
                  <a:gd name="T26" fmla="*/ 46 w 80"/>
                  <a:gd name="T27" fmla="*/ 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0" h="110">
                    <a:moveTo>
                      <a:pt x="46" y="3"/>
                    </a:moveTo>
                    <a:cubicBezTo>
                      <a:pt x="28" y="0"/>
                      <a:pt x="10" y="9"/>
                      <a:pt x="1" y="26"/>
                    </a:cubicBezTo>
                    <a:cubicBezTo>
                      <a:pt x="0" y="28"/>
                      <a:pt x="0" y="30"/>
                      <a:pt x="2" y="31"/>
                    </a:cubicBezTo>
                    <a:cubicBezTo>
                      <a:pt x="4" y="32"/>
                      <a:pt x="7" y="32"/>
                      <a:pt x="8" y="30"/>
                    </a:cubicBezTo>
                    <a:cubicBezTo>
                      <a:pt x="17" y="13"/>
                      <a:pt x="33" y="9"/>
                      <a:pt x="45" y="11"/>
                    </a:cubicBezTo>
                    <a:cubicBezTo>
                      <a:pt x="57" y="12"/>
                      <a:pt x="66" y="20"/>
                      <a:pt x="68" y="30"/>
                    </a:cubicBezTo>
                    <a:cubicBezTo>
                      <a:pt x="71" y="41"/>
                      <a:pt x="64" y="49"/>
                      <a:pt x="55" y="59"/>
                    </a:cubicBezTo>
                    <a:cubicBezTo>
                      <a:pt x="45" y="70"/>
                      <a:pt x="32" y="83"/>
                      <a:pt x="32" y="106"/>
                    </a:cubicBezTo>
                    <a:cubicBezTo>
                      <a:pt x="32" y="108"/>
                      <a:pt x="34" y="110"/>
                      <a:pt x="36" y="110"/>
                    </a:cubicBezTo>
                    <a:cubicBezTo>
                      <a:pt x="36" y="110"/>
                      <a:pt x="36" y="110"/>
                      <a:pt x="36" y="110"/>
                    </a:cubicBezTo>
                    <a:cubicBezTo>
                      <a:pt x="38" y="110"/>
                      <a:pt x="40" y="108"/>
                      <a:pt x="40" y="106"/>
                    </a:cubicBezTo>
                    <a:cubicBezTo>
                      <a:pt x="40" y="86"/>
                      <a:pt x="51" y="75"/>
                      <a:pt x="61" y="64"/>
                    </a:cubicBezTo>
                    <a:cubicBezTo>
                      <a:pt x="71" y="53"/>
                      <a:pt x="80" y="43"/>
                      <a:pt x="76" y="28"/>
                    </a:cubicBezTo>
                    <a:cubicBezTo>
                      <a:pt x="73" y="15"/>
                      <a:pt x="61" y="5"/>
                      <a:pt x="46" y="3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Oval 199"/>
              <p:cNvSpPr>
                <a:spLocks noChangeArrowheads="1"/>
              </p:cNvSpPr>
              <p:nvPr/>
            </p:nvSpPr>
            <p:spPr bwMode="auto">
              <a:xfrm>
                <a:off x="6799" y="2386"/>
                <a:ext cx="28" cy="28"/>
              </a:xfrm>
              <a:prstGeom prst="ellipse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200"/>
              <p:cNvSpPr>
                <a:spLocks noEditPoints="1"/>
              </p:cNvSpPr>
              <p:nvPr/>
            </p:nvSpPr>
            <p:spPr bwMode="auto">
              <a:xfrm>
                <a:off x="7275" y="2182"/>
                <a:ext cx="245" cy="244"/>
              </a:xfrm>
              <a:custGeom>
                <a:avLst/>
                <a:gdLst>
                  <a:gd name="T0" fmla="*/ 200 w 209"/>
                  <a:gd name="T1" fmla="*/ 145 h 208"/>
                  <a:gd name="T2" fmla="*/ 203 w 209"/>
                  <a:gd name="T3" fmla="*/ 117 h 208"/>
                  <a:gd name="T4" fmla="*/ 202 w 209"/>
                  <a:gd name="T5" fmla="*/ 116 h 208"/>
                  <a:gd name="T6" fmla="*/ 194 w 209"/>
                  <a:gd name="T7" fmla="*/ 81 h 208"/>
                  <a:gd name="T8" fmla="*/ 139 w 209"/>
                  <a:gd name="T9" fmla="*/ 78 h 208"/>
                  <a:gd name="T10" fmla="*/ 151 w 209"/>
                  <a:gd name="T11" fmla="*/ 48 h 208"/>
                  <a:gd name="T12" fmla="*/ 128 w 209"/>
                  <a:gd name="T13" fmla="*/ 2 h 208"/>
                  <a:gd name="T14" fmla="*/ 106 w 209"/>
                  <a:gd name="T15" fmla="*/ 48 h 208"/>
                  <a:gd name="T16" fmla="*/ 81 w 209"/>
                  <a:gd name="T17" fmla="*/ 76 h 208"/>
                  <a:gd name="T18" fmla="*/ 64 w 209"/>
                  <a:gd name="T19" fmla="*/ 114 h 208"/>
                  <a:gd name="T20" fmla="*/ 57 w 209"/>
                  <a:gd name="T21" fmla="*/ 113 h 208"/>
                  <a:gd name="T22" fmla="*/ 4 w 209"/>
                  <a:gd name="T23" fmla="*/ 109 h 208"/>
                  <a:gd name="T24" fmla="*/ 0 w 209"/>
                  <a:gd name="T25" fmla="*/ 197 h 208"/>
                  <a:gd name="T26" fmla="*/ 53 w 209"/>
                  <a:gd name="T27" fmla="*/ 201 h 208"/>
                  <a:gd name="T28" fmla="*/ 99 w 209"/>
                  <a:gd name="T29" fmla="*/ 206 h 208"/>
                  <a:gd name="T30" fmla="*/ 172 w 209"/>
                  <a:gd name="T31" fmla="*/ 205 h 208"/>
                  <a:gd name="T32" fmla="*/ 192 w 209"/>
                  <a:gd name="T33" fmla="*/ 178 h 208"/>
                  <a:gd name="T34" fmla="*/ 194 w 209"/>
                  <a:gd name="T35" fmla="*/ 175 h 208"/>
                  <a:gd name="T36" fmla="*/ 200 w 209"/>
                  <a:gd name="T37" fmla="*/ 145 h 208"/>
                  <a:gd name="T38" fmla="*/ 49 w 209"/>
                  <a:gd name="T39" fmla="*/ 193 h 208"/>
                  <a:gd name="T40" fmla="*/ 8 w 209"/>
                  <a:gd name="T41" fmla="*/ 117 h 208"/>
                  <a:gd name="T42" fmla="*/ 49 w 209"/>
                  <a:gd name="T43" fmla="*/ 193 h 208"/>
                  <a:gd name="T44" fmla="*/ 192 w 209"/>
                  <a:gd name="T45" fmla="*/ 144 h 208"/>
                  <a:gd name="T46" fmla="*/ 196 w 209"/>
                  <a:gd name="T47" fmla="*/ 159 h 208"/>
                  <a:gd name="T48" fmla="*/ 185 w 209"/>
                  <a:gd name="T49" fmla="*/ 173 h 208"/>
                  <a:gd name="T50" fmla="*/ 183 w 209"/>
                  <a:gd name="T51" fmla="*/ 186 h 208"/>
                  <a:gd name="T52" fmla="*/ 100 w 209"/>
                  <a:gd name="T53" fmla="*/ 198 h 208"/>
                  <a:gd name="T54" fmla="*/ 57 w 209"/>
                  <a:gd name="T55" fmla="*/ 122 h 208"/>
                  <a:gd name="T56" fmla="*/ 83 w 209"/>
                  <a:gd name="T57" fmla="*/ 93 h 208"/>
                  <a:gd name="T58" fmla="*/ 109 w 209"/>
                  <a:gd name="T59" fmla="*/ 56 h 208"/>
                  <a:gd name="T60" fmla="*/ 127 w 209"/>
                  <a:gd name="T61" fmla="*/ 11 h 208"/>
                  <a:gd name="T62" fmla="*/ 142 w 209"/>
                  <a:gd name="T63" fmla="*/ 13 h 208"/>
                  <a:gd name="T64" fmla="*/ 141 w 209"/>
                  <a:gd name="T65" fmla="*/ 52 h 208"/>
                  <a:gd name="T66" fmla="*/ 137 w 209"/>
                  <a:gd name="T67" fmla="*/ 86 h 208"/>
                  <a:gd name="T68" fmla="*/ 191 w 209"/>
                  <a:gd name="T69" fmla="*/ 88 h 208"/>
                  <a:gd name="T70" fmla="*/ 197 w 209"/>
                  <a:gd name="T71" fmla="*/ 110 h 208"/>
                  <a:gd name="T72" fmla="*/ 197 w 209"/>
                  <a:gd name="T73" fmla="*/ 122 h 208"/>
                  <a:gd name="T74" fmla="*/ 196 w 209"/>
                  <a:gd name="T75" fmla="*/ 13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9" h="208">
                    <a:moveTo>
                      <a:pt x="200" y="145"/>
                    </a:moveTo>
                    <a:cubicBezTo>
                      <a:pt x="200" y="145"/>
                      <a:pt x="200" y="145"/>
                      <a:pt x="200" y="145"/>
                    </a:cubicBezTo>
                    <a:cubicBezTo>
                      <a:pt x="203" y="144"/>
                      <a:pt x="208" y="141"/>
                      <a:pt x="208" y="131"/>
                    </a:cubicBezTo>
                    <a:cubicBezTo>
                      <a:pt x="209" y="122"/>
                      <a:pt x="205" y="119"/>
                      <a:pt x="203" y="117"/>
                    </a:cubicBezTo>
                    <a:cubicBezTo>
                      <a:pt x="202" y="117"/>
                      <a:pt x="202" y="116"/>
                      <a:pt x="202" y="116"/>
                    </a:cubicBezTo>
                    <a:cubicBezTo>
                      <a:pt x="202" y="116"/>
                      <a:pt x="202" y="116"/>
                      <a:pt x="202" y="116"/>
                    </a:cubicBezTo>
                    <a:cubicBezTo>
                      <a:pt x="205" y="114"/>
                      <a:pt x="209" y="110"/>
                      <a:pt x="208" y="99"/>
                    </a:cubicBezTo>
                    <a:cubicBezTo>
                      <a:pt x="205" y="86"/>
                      <a:pt x="200" y="83"/>
                      <a:pt x="194" y="81"/>
                    </a:cubicBezTo>
                    <a:cubicBezTo>
                      <a:pt x="192" y="80"/>
                      <a:pt x="192" y="80"/>
                      <a:pt x="192" y="80"/>
                    </a:cubicBezTo>
                    <a:cubicBezTo>
                      <a:pt x="184" y="77"/>
                      <a:pt x="151" y="78"/>
                      <a:pt x="139" y="78"/>
                    </a:cubicBezTo>
                    <a:cubicBezTo>
                      <a:pt x="139" y="73"/>
                      <a:pt x="145" y="62"/>
                      <a:pt x="148" y="56"/>
                    </a:cubicBezTo>
                    <a:cubicBezTo>
                      <a:pt x="149" y="53"/>
                      <a:pt x="151" y="50"/>
                      <a:pt x="151" y="48"/>
                    </a:cubicBezTo>
                    <a:cubicBezTo>
                      <a:pt x="157" y="35"/>
                      <a:pt x="156" y="17"/>
                      <a:pt x="149" y="8"/>
                    </a:cubicBezTo>
                    <a:cubicBezTo>
                      <a:pt x="143" y="0"/>
                      <a:pt x="134" y="0"/>
                      <a:pt x="128" y="2"/>
                    </a:cubicBezTo>
                    <a:cubicBezTo>
                      <a:pt x="123" y="3"/>
                      <a:pt x="119" y="7"/>
                      <a:pt x="119" y="11"/>
                    </a:cubicBezTo>
                    <a:cubicBezTo>
                      <a:pt x="117" y="40"/>
                      <a:pt x="113" y="43"/>
                      <a:pt x="106" y="48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99" y="53"/>
                      <a:pt x="84" y="69"/>
                      <a:pt x="81" y="76"/>
                    </a:cubicBezTo>
                    <a:cubicBezTo>
                      <a:pt x="79" y="81"/>
                      <a:pt x="77" y="86"/>
                      <a:pt x="76" y="90"/>
                    </a:cubicBezTo>
                    <a:cubicBezTo>
                      <a:pt x="67" y="111"/>
                      <a:pt x="66" y="114"/>
                      <a:pt x="64" y="114"/>
                    </a:cubicBezTo>
                    <a:cubicBezTo>
                      <a:pt x="57" y="114"/>
                      <a:pt x="57" y="114"/>
                      <a:pt x="57" y="114"/>
                    </a:cubicBezTo>
                    <a:cubicBezTo>
                      <a:pt x="57" y="113"/>
                      <a:pt x="57" y="113"/>
                      <a:pt x="57" y="113"/>
                    </a:cubicBezTo>
                    <a:cubicBezTo>
                      <a:pt x="57" y="111"/>
                      <a:pt x="56" y="109"/>
                      <a:pt x="53" y="109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2" y="109"/>
                      <a:pt x="0" y="111"/>
                      <a:pt x="0" y="113"/>
                    </a:cubicBezTo>
                    <a:cubicBezTo>
                      <a:pt x="0" y="197"/>
                      <a:pt x="0" y="197"/>
                      <a:pt x="0" y="197"/>
                    </a:cubicBezTo>
                    <a:cubicBezTo>
                      <a:pt x="0" y="199"/>
                      <a:pt x="2" y="201"/>
                      <a:pt x="4" y="201"/>
                    </a:cubicBezTo>
                    <a:cubicBezTo>
                      <a:pt x="53" y="201"/>
                      <a:pt x="53" y="201"/>
                      <a:pt x="53" y="201"/>
                    </a:cubicBezTo>
                    <a:cubicBezTo>
                      <a:pt x="55" y="201"/>
                      <a:pt x="57" y="200"/>
                      <a:pt x="57" y="198"/>
                    </a:cubicBezTo>
                    <a:cubicBezTo>
                      <a:pt x="99" y="206"/>
                      <a:pt x="99" y="206"/>
                      <a:pt x="99" y="206"/>
                    </a:cubicBezTo>
                    <a:cubicBezTo>
                      <a:pt x="101" y="206"/>
                      <a:pt x="124" y="208"/>
                      <a:pt x="144" y="208"/>
                    </a:cubicBezTo>
                    <a:cubicBezTo>
                      <a:pt x="155" y="208"/>
                      <a:pt x="166" y="207"/>
                      <a:pt x="172" y="205"/>
                    </a:cubicBezTo>
                    <a:cubicBezTo>
                      <a:pt x="183" y="202"/>
                      <a:pt x="190" y="196"/>
                      <a:pt x="191" y="188"/>
                    </a:cubicBezTo>
                    <a:cubicBezTo>
                      <a:pt x="192" y="183"/>
                      <a:pt x="192" y="180"/>
                      <a:pt x="192" y="178"/>
                    </a:cubicBezTo>
                    <a:cubicBezTo>
                      <a:pt x="192" y="177"/>
                      <a:pt x="192" y="177"/>
                      <a:pt x="192" y="176"/>
                    </a:cubicBezTo>
                    <a:cubicBezTo>
                      <a:pt x="192" y="176"/>
                      <a:pt x="194" y="175"/>
                      <a:pt x="194" y="175"/>
                    </a:cubicBezTo>
                    <a:cubicBezTo>
                      <a:pt x="198" y="173"/>
                      <a:pt x="203" y="170"/>
                      <a:pt x="204" y="160"/>
                    </a:cubicBezTo>
                    <a:cubicBezTo>
                      <a:pt x="205" y="152"/>
                      <a:pt x="203" y="148"/>
                      <a:pt x="200" y="145"/>
                    </a:cubicBezTo>
                    <a:cubicBezTo>
                      <a:pt x="200" y="145"/>
                      <a:pt x="200" y="145"/>
                      <a:pt x="200" y="145"/>
                    </a:cubicBezTo>
                    <a:close/>
                    <a:moveTo>
                      <a:pt x="49" y="193"/>
                    </a:moveTo>
                    <a:cubicBezTo>
                      <a:pt x="8" y="193"/>
                      <a:pt x="8" y="193"/>
                      <a:pt x="8" y="193"/>
                    </a:cubicBezTo>
                    <a:cubicBezTo>
                      <a:pt x="8" y="117"/>
                      <a:pt x="8" y="117"/>
                      <a:pt x="8" y="117"/>
                    </a:cubicBezTo>
                    <a:cubicBezTo>
                      <a:pt x="49" y="117"/>
                      <a:pt x="49" y="117"/>
                      <a:pt x="49" y="117"/>
                    </a:cubicBezTo>
                    <a:lnTo>
                      <a:pt x="49" y="193"/>
                    </a:lnTo>
                    <a:close/>
                    <a:moveTo>
                      <a:pt x="196" y="138"/>
                    </a:moveTo>
                    <a:cubicBezTo>
                      <a:pt x="195" y="139"/>
                      <a:pt x="192" y="141"/>
                      <a:pt x="192" y="144"/>
                    </a:cubicBezTo>
                    <a:cubicBezTo>
                      <a:pt x="191" y="147"/>
                      <a:pt x="193" y="149"/>
                      <a:pt x="194" y="151"/>
                    </a:cubicBezTo>
                    <a:cubicBezTo>
                      <a:pt x="195" y="152"/>
                      <a:pt x="197" y="154"/>
                      <a:pt x="196" y="159"/>
                    </a:cubicBezTo>
                    <a:cubicBezTo>
                      <a:pt x="195" y="165"/>
                      <a:pt x="193" y="166"/>
                      <a:pt x="190" y="168"/>
                    </a:cubicBezTo>
                    <a:cubicBezTo>
                      <a:pt x="188" y="169"/>
                      <a:pt x="186" y="170"/>
                      <a:pt x="185" y="173"/>
                    </a:cubicBezTo>
                    <a:cubicBezTo>
                      <a:pt x="184" y="175"/>
                      <a:pt x="184" y="177"/>
                      <a:pt x="184" y="179"/>
                    </a:cubicBezTo>
                    <a:cubicBezTo>
                      <a:pt x="184" y="180"/>
                      <a:pt x="184" y="182"/>
                      <a:pt x="183" y="186"/>
                    </a:cubicBezTo>
                    <a:cubicBezTo>
                      <a:pt x="183" y="193"/>
                      <a:pt x="175" y="196"/>
                      <a:pt x="169" y="198"/>
                    </a:cubicBezTo>
                    <a:cubicBezTo>
                      <a:pt x="154" y="202"/>
                      <a:pt x="101" y="198"/>
                      <a:pt x="100" y="198"/>
                    </a:cubicBezTo>
                    <a:cubicBezTo>
                      <a:pt x="57" y="190"/>
                      <a:pt x="57" y="190"/>
                      <a:pt x="57" y="190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72" y="122"/>
                      <a:pt x="73" y="118"/>
                      <a:pt x="83" y="93"/>
                    </a:cubicBezTo>
                    <a:cubicBezTo>
                      <a:pt x="85" y="89"/>
                      <a:pt x="86" y="84"/>
                      <a:pt x="88" y="79"/>
                    </a:cubicBezTo>
                    <a:cubicBezTo>
                      <a:pt x="90" y="74"/>
                      <a:pt x="104" y="60"/>
                      <a:pt x="109" y="56"/>
                    </a:cubicBezTo>
                    <a:cubicBezTo>
                      <a:pt x="111" y="54"/>
                      <a:pt x="111" y="54"/>
                      <a:pt x="111" y="54"/>
                    </a:cubicBezTo>
                    <a:cubicBezTo>
                      <a:pt x="119" y="48"/>
                      <a:pt x="125" y="42"/>
                      <a:pt x="127" y="11"/>
                    </a:cubicBezTo>
                    <a:cubicBezTo>
                      <a:pt x="127" y="11"/>
                      <a:pt x="130" y="9"/>
                      <a:pt x="134" y="9"/>
                    </a:cubicBezTo>
                    <a:cubicBezTo>
                      <a:pt x="136" y="9"/>
                      <a:pt x="140" y="9"/>
                      <a:pt x="142" y="13"/>
                    </a:cubicBezTo>
                    <a:cubicBezTo>
                      <a:pt x="148" y="20"/>
                      <a:pt x="149" y="34"/>
                      <a:pt x="144" y="45"/>
                    </a:cubicBezTo>
                    <a:cubicBezTo>
                      <a:pt x="143" y="47"/>
                      <a:pt x="142" y="50"/>
                      <a:pt x="141" y="52"/>
                    </a:cubicBezTo>
                    <a:cubicBezTo>
                      <a:pt x="135" y="63"/>
                      <a:pt x="129" y="76"/>
                      <a:pt x="133" y="84"/>
                    </a:cubicBezTo>
                    <a:cubicBezTo>
                      <a:pt x="134" y="85"/>
                      <a:pt x="135" y="86"/>
                      <a:pt x="137" y="86"/>
                    </a:cubicBezTo>
                    <a:cubicBezTo>
                      <a:pt x="154" y="85"/>
                      <a:pt x="183" y="85"/>
                      <a:pt x="189" y="88"/>
                    </a:cubicBezTo>
                    <a:cubicBezTo>
                      <a:pt x="191" y="88"/>
                      <a:pt x="191" y="88"/>
                      <a:pt x="191" y="88"/>
                    </a:cubicBezTo>
                    <a:cubicBezTo>
                      <a:pt x="196" y="90"/>
                      <a:pt x="198" y="91"/>
                      <a:pt x="200" y="100"/>
                    </a:cubicBezTo>
                    <a:cubicBezTo>
                      <a:pt x="201" y="107"/>
                      <a:pt x="199" y="108"/>
                      <a:pt x="197" y="110"/>
                    </a:cubicBezTo>
                    <a:cubicBezTo>
                      <a:pt x="196" y="111"/>
                      <a:pt x="194" y="113"/>
                      <a:pt x="194" y="115"/>
                    </a:cubicBezTo>
                    <a:cubicBezTo>
                      <a:pt x="193" y="119"/>
                      <a:pt x="196" y="121"/>
                      <a:pt x="197" y="122"/>
                    </a:cubicBezTo>
                    <a:cubicBezTo>
                      <a:pt x="199" y="124"/>
                      <a:pt x="201" y="126"/>
                      <a:pt x="200" y="131"/>
                    </a:cubicBezTo>
                    <a:cubicBezTo>
                      <a:pt x="200" y="136"/>
                      <a:pt x="199" y="137"/>
                      <a:pt x="196" y="13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201"/>
              <p:cNvSpPr>
                <a:spLocks/>
              </p:cNvSpPr>
              <p:nvPr/>
            </p:nvSpPr>
            <p:spPr bwMode="auto">
              <a:xfrm>
                <a:off x="3895" y="2749"/>
                <a:ext cx="245" cy="244"/>
              </a:xfrm>
              <a:custGeom>
                <a:avLst/>
                <a:gdLst>
                  <a:gd name="T0" fmla="*/ 200 w 209"/>
                  <a:gd name="T1" fmla="*/ 145 h 208"/>
                  <a:gd name="T2" fmla="*/ 200 w 209"/>
                  <a:gd name="T3" fmla="*/ 145 h 208"/>
                  <a:gd name="T4" fmla="*/ 208 w 209"/>
                  <a:gd name="T5" fmla="*/ 131 h 208"/>
                  <a:gd name="T6" fmla="*/ 202 w 209"/>
                  <a:gd name="T7" fmla="*/ 116 h 208"/>
                  <a:gd name="T8" fmla="*/ 202 w 209"/>
                  <a:gd name="T9" fmla="*/ 116 h 208"/>
                  <a:gd name="T10" fmla="*/ 202 w 209"/>
                  <a:gd name="T11" fmla="*/ 116 h 208"/>
                  <a:gd name="T12" fmla="*/ 207 w 209"/>
                  <a:gd name="T13" fmla="*/ 99 h 208"/>
                  <a:gd name="T14" fmla="*/ 193 w 209"/>
                  <a:gd name="T15" fmla="*/ 81 h 208"/>
                  <a:gd name="T16" fmla="*/ 192 w 209"/>
                  <a:gd name="T17" fmla="*/ 80 h 208"/>
                  <a:gd name="T18" fmla="*/ 139 w 209"/>
                  <a:gd name="T19" fmla="*/ 78 h 208"/>
                  <a:gd name="T20" fmla="*/ 147 w 209"/>
                  <a:gd name="T21" fmla="*/ 56 h 208"/>
                  <a:gd name="T22" fmla="*/ 151 w 209"/>
                  <a:gd name="T23" fmla="*/ 48 h 208"/>
                  <a:gd name="T24" fmla="*/ 148 w 209"/>
                  <a:gd name="T25" fmla="*/ 8 h 208"/>
                  <a:gd name="T26" fmla="*/ 128 w 209"/>
                  <a:gd name="T27" fmla="*/ 1 h 208"/>
                  <a:gd name="T28" fmla="*/ 118 w 209"/>
                  <a:gd name="T29" fmla="*/ 10 h 208"/>
                  <a:gd name="T30" fmla="*/ 105 w 209"/>
                  <a:gd name="T31" fmla="*/ 48 h 208"/>
                  <a:gd name="T32" fmla="*/ 104 w 209"/>
                  <a:gd name="T33" fmla="*/ 49 h 208"/>
                  <a:gd name="T34" fmla="*/ 80 w 209"/>
                  <a:gd name="T35" fmla="*/ 76 h 208"/>
                  <a:gd name="T36" fmla="*/ 75 w 209"/>
                  <a:gd name="T37" fmla="*/ 90 h 208"/>
                  <a:gd name="T38" fmla="*/ 63 w 209"/>
                  <a:gd name="T39" fmla="*/ 114 h 208"/>
                  <a:gd name="T40" fmla="*/ 57 w 209"/>
                  <a:gd name="T41" fmla="*/ 114 h 208"/>
                  <a:gd name="T42" fmla="*/ 57 w 209"/>
                  <a:gd name="T43" fmla="*/ 113 h 208"/>
                  <a:gd name="T44" fmla="*/ 53 w 209"/>
                  <a:gd name="T45" fmla="*/ 109 h 208"/>
                  <a:gd name="T46" fmla="*/ 4 w 209"/>
                  <a:gd name="T47" fmla="*/ 109 h 208"/>
                  <a:gd name="T48" fmla="*/ 0 w 209"/>
                  <a:gd name="T49" fmla="*/ 113 h 208"/>
                  <a:gd name="T50" fmla="*/ 0 w 209"/>
                  <a:gd name="T51" fmla="*/ 197 h 208"/>
                  <a:gd name="T52" fmla="*/ 4 w 209"/>
                  <a:gd name="T53" fmla="*/ 201 h 208"/>
                  <a:gd name="T54" fmla="*/ 53 w 209"/>
                  <a:gd name="T55" fmla="*/ 201 h 208"/>
                  <a:gd name="T56" fmla="*/ 57 w 209"/>
                  <a:gd name="T57" fmla="*/ 198 h 208"/>
                  <a:gd name="T58" fmla="*/ 99 w 209"/>
                  <a:gd name="T59" fmla="*/ 205 h 208"/>
                  <a:gd name="T60" fmla="*/ 144 w 209"/>
                  <a:gd name="T61" fmla="*/ 208 h 208"/>
                  <a:gd name="T62" fmla="*/ 171 w 209"/>
                  <a:gd name="T63" fmla="*/ 205 h 208"/>
                  <a:gd name="T64" fmla="*/ 191 w 209"/>
                  <a:gd name="T65" fmla="*/ 187 h 208"/>
                  <a:gd name="T66" fmla="*/ 191 w 209"/>
                  <a:gd name="T67" fmla="*/ 178 h 208"/>
                  <a:gd name="T68" fmla="*/ 192 w 209"/>
                  <a:gd name="T69" fmla="*/ 176 h 208"/>
                  <a:gd name="T70" fmla="*/ 194 w 209"/>
                  <a:gd name="T71" fmla="*/ 175 h 208"/>
                  <a:gd name="T72" fmla="*/ 203 w 209"/>
                  <a:gd name="T73" fmla="*/ 160 h 208"/>
                  <a:gd name="T74" fmla="*/ 200 w 209"/>
                  <a:gd name="T75" fmla="*/ 145 h 208"/>
                  <a:gd name="T76" fmla="*/ 200 w 209"/>
                  <a:gd name="T77" fmla="*/ 145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9" h="208">
                    <a:moveTo>
                      <a:pt x="200" y="145"/>
                    </a:moveTo>
                    <a:cubicBezTo>
                      <a:pt x="200" y="145"/>
                      <a:pt x="200" y="145"/>
                      <a:pt x="200" y="145"/>
                    </a:cubicBezTo>
                    <a:cubicBezTo>
                      <a:pt x="203" y="143"/>
                      <a:pt x="208" y="141"/>
                      <a:pt x="208" y="131"/>
                    </a:cubicBezTo>
                    <a:cubicBezTo>
                      <a:pt x="208" y="122"/>
                      <a:pt x="204" y="119"/>
                      <a:pt x="202" y="116"/>
                    </a:cubicBezTo>
                    <a:cubicBezTo>
                      <a:pt x="202" y="116"/>
                      <a:pt x="202" y="116"/>
                      <a:pt x="202" y="116"/>
                    </a:cubicBezTo>
                    <a:cubicBezTo>
                      <a:pt x="202" y="116"/>
                      <a:pt x="202" y="116"/>
                      <a:pt x="202" y="116"/>
                    </a:cubicBezTo>
                    <a:cubicBezTo>
                      <a:pt x="204" y="114"/>
                      <a:pt x="209" y="110"/>
                      <a:pt x="207" y="99"/>
                    </a:cubicBezTo>
                    <a:cubicBezTo>
                      <a:pt x="205" y="86"/>
                      <a:pt x="200" y="83"/>
                      <a:pt x="193" y="81"/>
                    </a:cubicBezTo>
                    <a:cubicBezTo>
                      <a:pt x="192" y="80"/>
                      <a:pt x="192" y="80"/>
                      <a:pt x="192" y="80"/>
                    </a:cubicBezTo>
                    <a:cubicBezTo>
                      <a:pt x="183" y="77"/>
                      <a:pt x="150" y="77"/>
                      <a:pt x="139" y="78"/>
                    </a:cubicBezTo>
                    <a:cubicBezTo>
                      <a:pt x="139" y="72"/>
                      <a:pt x="144" y="62"/>
                      <a:pt x="147" y="56"/>
                    </a:cubicBezTo>
                    <a:cubicBezTo>
                      <a:pt x="149" y="53"/>
                      <a:pt x="150" y="50"/>
                      <a:pt x="151" y="48"/>
                    </a:cubicBezTo>
                    <a:cubicBezTo>
                      <a:pt x="157" y="34"/>
                      <a:pt x="155" y="17"/>
                      <a:pt x="148" y="8"/>
                    </a:cubicBezTo>
                    <a:cubicBezTo>
                      <a:pt x="143" y="0"/>
                      <a:pt x="134" y="0"/>
                      <a:pt x="128" y="1"/>
                    </a:cubicBezTo>
                    <a:cubicBezTo>
                      <a:pt x="122" y="3"/>
                      <a:pt x="118" y="7"/>
                      <a:pt x="118" y="10"/>
                    </a:cubicBezTo>
                    <a:cubicBezTo>
                      <a:pt x="116" y="39"/>
                      <a:pt x="112" y="43"/>
                      <a:pt x="105" y="48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99" y="53"/>
                      <a:pt x="83" y="69"/>
                      <a:pt x="80" y="76"/>
                    </a:cubicBezTo>
                    <a:cubicBezTo>
                      <a:pt x="78" y="81"/>
                      <a:pt x="77" y="86"/>
                      <a:pt x="75" y="90"/>
                    </a:cubicBezTo>
                    <a:cubicBezTo>
                      <a:pt x="67" y="111"/>
                      <a:pt x="65" y="114"/>
                      <a:pt x="63" y="114"/>
                    </a:cubicBezTo>
                    <a:cubicBezTo>
                      <a:pt x="57" y="114"/>
                      <a:pt x="57" y="114"/>
                      <a:pt x="57" y="114"/>
                    </a:cubicBezTo>
                    <a:cubicBezTo>
                      <a:pt x="57" y="113"/>
                      <a:pt x="57" y="113"/>
                      <a:pt x="57" y="113"/>
                    </a:cubicBezTo>
                    <a:cubicBezTo>
                      <a:pt x="57" y="111"/>
                      <a:pt x="55" y="109"/>
                      <a:pt x="53" y="109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2" y="109"/>
                      <a:pt x="0" y="111"/>
                      <a:pt x="0" y="113"/>
                    </a:cubicBezTo>
                    <a:cubicBezTo>
                      <a:pt x="0" y="197"/>
                      <a:pt x="0" y="197"/>
                      <a:pt x="0" y="197"/>
                    </a:cubicBezTo>
                    <a:cubicBezTo>
                      <a:pt x="0" y="199"/>
                      <a:pt x="2" y="201"/>
                      <a:pt x="4" y="201"/>
                    </a:cubicBezTo>
                    <a:cubicBezTo>
                      <a:pt x="53" y="201"/>
                      <a:pt x="53" y="201"/>
                      <a:pt x="53" y="201"/>
                    </a:cubicBezTo>
                    <a:cubicBezTo>
                      <a:pt x="55" y="201"/>
                      <a:pt x="56" y="200"/>
                      <a:pt x="57" y="198"/>
                    </a:cubicBezTo>
                    <a:cubicBezTo>
                      <a:pt x="99" y="205"/>
                      <a:pt x="99" y="205"/>
                      <a:pt x="99" y="205"/>
                    </a:cubicBezTo>
                    <a:cubicBezTo>
                      <a:pt x="100" y="205"/>
                      <a:pt x="123" y="208"/>
                      <a:pt x="144" y="208"/>
                    </a:cubicBezTo>
                    <a:cubicBezTo>
                      <a:pt x="155" y="208"/>
                      <a:pt x="165" y="207"/>
                      <a:pt x="171" y="205"/>
                    </a:cubicBezTo>
                    <a:cubicBezTo>
                      <a:pt x="186" y="201"/>
                      <a:pt x="190" y="193"/>
                      <a:pt x="191" y="187"/>
                    </a:cubicBezTo>
                    <a:cubicBezTo>
                      <a:pt x="192" y="183"/>
                      <a:pt x="191" y="180"/>
                      <a:pt x="191" y="178"/>
                    </a:cubicBezTo>
                    <a:cubicBezTo>
                      <a:pt x="191" y="177"/>
                      <a:pt x="191" y="177"/>
                      <a:pt x="192" y="176"/>
                    </a:cubicBezTo>
                    <a:cubicBezTo>
                      <a:pt x="192" y="176"/>
                      <a:pt x="193" y="175"/>
                      <a:pt x="194" y="175"/>
                    </a:cubicBezTo>
                    <a:cubicBezTo>
                      <a:pt x="197" y="172"/>
                      <a:pt x="202" y="169"/>
                      <a:pt x="203" y="160"/>
                    </a:cubicBezTo>
                    <a:cubicBezTo>
                      <a:pt x="204" y="151"/>
                      <a:pt x="202" y="148"/>
                      <a:pt x="200" y="145"/>
                    </a:cubicBezTo>
                    <a:cubicBezTo>
                      <a:pt x="200" y="145"/>
                      <a:pt x="200" y="145"/>
                      <a:pt x="200" y="14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202"/>
              <p:cNvSpPr>
                <a:spLocks noEditPoints="1"/>
              </p:cNvSpPr>
              <p:nvPr/>
            </p:nvSpPr>
            <p:spPr bwMode="auto">
              <a:xfrm>
                <a:off x="4464" y="2749"/>
                <a:ext cx="246" cy="244"/>
              </a:xfrm>
              <a:custGeom>
                <a:avLst/>
                <a:gdLst>
                  <a:gd name="T0" fmla="*/ 202 w 209"/>
                  <a:gd name="T1" fmla="*/ 92 h 208"/>
                  <a:gd name="T2" fmla="*/ 208 w 209"/>
                  <a:gd name="T3" fmla="*/ 77 h 208"/>
                  <a:gd name="T4" fmla="*/ 200 w 209"/>
                  <a:gd name="T5" fmla="*/ 63 h 208"/>
                  <a:gd name="T6" fmla="*/ 204 w 209"/>
                  <a:gd name="T7" fmla="*/ 48 h 208"/>
                  <a:gd name="T8" fmla="*/ 192 w 209"/>
                  <a:gd name="T9" fmla="*/ 32 h 208"/>
                  <a:gd name="T10" fmla="*/ 191 w 209"/>
                  <a:gd name="T11" fmla="*/ 21 h 208"/>
                  <a:gd name="T12" fmla="*/ 144 w 209"/>
                  <a:gd name="T13" fmla="*/ 0 h 208"/>
                  <a:gd name="T14" fmla="*/ 57 w 209"/>
                  <a:gd name="T15" fmla="*/ 10 h 208"/>
                  <a:gd name="T16" fmla="*/ 4 w 209"/>
                  <a:gd name="T17" fmla="*/ 7 h 208"/>
                  <a:gd name="T18" fmla="*/ 0 w 209"/>
                  <a:gd name="T19" fmla="*/ 95 h 208"/>
                  <a:gd name="T20" fmla="*/ 53 w 209"/>
                  <a:gd name="T21" fmla="*/ 99 h 208"/>
                  <a:gd name="T22" fmla="*/ 57 w 209"/>
                  <a:gd name="T23" fmla="*/ 94 h 208"/>
                  <a:gd name="T24" fmla="*/ 75 w 209"/>
                  <a:gd name="T25" fmla="*/ 117 h 208"/>
                  <a:gd name="T26" fmla="*/ 104 w 209"/>
                  <a:gd name="T27" fmla="*/ 159 h 208"/>
                  <a:gd name="T28" fmla="*/ 118 w 209"/>
                  <a:gd name="T29" fmla="*/ 198 h 208"/>
                  <a:gd name="T30" fmla="*/ 148 w 209"/>
                  <a:gd name="T31" fmla="*/ 200 h 208"/>
                  <a:gd name="T32" fmla="*/ 147 w 209"/>
                  <a:gd name="T33" fmla="*/ 152 h 208"/>
                  <a:gd name="T34" fmla="*/ 159 w 209"/>
                  <a:gd name="T35" fmla="*/ 131 h 208"/>
                  <a:gd name="T36" fmla="*/ 193 w 209"/>
                  <a:gd name="T37" fmla="*/ 127 h 208"/>
                  <a:gd name="T38" fmla="*/ 202 w 209"/>
                  <a:gd name="T39" fmla="*/ 92 h 208"/>
                  <a:gd name="T40" fmla="*/ 8 w 209"/>
                  <a:gd name="T41" fmla="*/ 91 h 208"/>
                  <a:gd name="T42" fmla="*/ 50 w 209"/>
                  <a:gd name="T43" fmla="*/ 15 h 208"/>
                  <a:gd name="T44" fmla="*/ 51 w 209"/>
                  <a:gd name="T45" fmla="*/ 91 h 208"/>
                  <a:gd name="T46" fmla="*/ 197 w 209"/>
                  <a:gd name="T47" fmla="*/ 98 h 208"/>
                  <a:gd name="T48" fmla="*/ 191 w 209"/>
                  <a:gd name="T49" fmla="*/ 120 h 208"/>
                  <a:gd name="T50" fmla="*/ 159 w 209"/>
                  <a:gd name="T51" fmla="*/ 123 h 208"/>
                  <a:gd name="T52" fmla="*/ 133 w 209"/>
                  <a:gd name="T53" fmla="*/ 124 h 208"/>
                  <a:gd name="T54" fmla="*/ 144 w 209"/>
                  <a:gd name="T55" fmla="*/ 163 h 208"/>
                  <a:gd name="T56" fmla="*/ 134 w 209"/>
                  <a:gd name="T57" fmla="*/ 200 h 208"/>
                  <a:gd name="T58" fmla="*/ 110 w 209"/>
                  <a:gd name="T59" fmla="*/ 154 h 208"/>
                  <a:gd name="T60" fmla="*/ 88 w 209"/>
                  <a:gd name="T61" fmla="*/ 129 h 208"/>
                  <a:gd name="T62" fmla="*/ 63 w 209"/>
                  <a:gd name="T63" fmla="*/ 86 h 208"/>
                  <a:gd name="T64" fmla="*/ 58 w 209"/>
                  <a:gd name="T65" fmla="*/ 18 h 208"/>
                  <a:gd name="T66" fmla="*/ 144 w 209"/>
                  <a:gd name="T67" fmla="*/ 8 h 208"/>
                  <a:gd name="T68" fmla="*/ 183 w 209"/>
                  <a:gd name="T69" fmla="*/ 22 h 208"/>
                  <a:gd name="T70" fmla="*/ 185 w 209"/>
                  <a:gd name="T71" fmla="*/ 36 h 208"/>
                  <a:gd name="T72" fmla="*/ 196 w 209"/>
                  <a:gd name="T73" fmla="*/ 49 h 208"/>
                  <a:gd name="T74" fmla="*/ 191 w 209"/>
                  <a:gd name="T75" fmla="*/ 64 h 208"/>
                  <a:gd name="T76" fmla="*/ 200 w 209"/>
                  <a:gd name="T77" fmla="*/ 77 h 208"/>
                  <a:gd name="T78" fmla="*/ 193 w 209"/>
                  <a:gd name="T79" fmla="*/ 93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9" h="208">
                    <a:moveTo>
                      <a:pt x="202" y="92"/>
                    </a:moveTo>
                    <a:cubicBezTo>
                      <a:pt x="202" y="92"/>
                      <a:pt x="202" y="92"/>
                      <a:pt x="202" y="92"/>
                    </a:cubicBezTo>
                    <a:cubicBezTo>
                      <a:pt x="202" y="92"/>
                      <a:pt x="202" y="92"/>
                      <a:pt x="202" y="92"/>
                    </a:cubicBezTo>
                    <a:cubicBezTo>
                      <a:pt x="205" y="89"/>
                      <a:pt x="208" y="86"/>
                      <a:pt x="208" y="77"/>
                    </a:cubicBezTo>
                    <a:cubicBezTo>
                      <a:pt x="208" y="67"/>
                      <a:pt x="203" y="65"/>
                      <a:pt x="200" y="63"/>
                    </a:cubicBezTo>
                    <a:cubicBezTo>
                      <a:pt x="200" y="63"/>
                      <a:pt x="200" y="63"/>
                      <a:pt x="200" y="63"/>
                    </a:cubicBezTo>
                    <a:cubicBezTo>
                      <a:pt x="200" y="63"/>
                      <a:pt x="200" y="63"/>
                      <a:pt x="200" y="63"/>
                    </a:cubicBezTo>
                    <a:cubicBezTo>
                      <a:pt x="202" y="60"/>
                      <a:pt x="205" y="57"/>
                      <a:pt x="204" y="48"/>
                    </a:cubicBezTo>
                    <a:cubicBezTo>
                      <a:pt x="202" y="39"/>
                      <a:pt x="197" y="36"/>
                      <a:pt x="194" y="33"/>
                    </a:cubicBezTo>
                    <a:cubicBezTo>
                      <a:pt x="193" y="33"/>
                      <a:pt x="192" y="32"/>
                      <a:pt x="192" y="32"/>
                    </a:cubicBezTo>
                    <a:cubicBezTo>
                      <a:pt x="192" y="31"/>
                      <a:pt x="192" y="31"/>
                      <a:pt x="192" y="30"/>
                    </a:cubicBezTo>
                    <a:cubicBezTo>
                      <a:pt x="192" y="28"/>
                      <a:pt x="192" y="25"/>
                      <a:pt x="191" y="21"/>
                    </a:cubicBezTo>
                    <a:cubicBezTo>
                      <a:pt x="190" y="12"/>
                      <a:pt x="183" y="6"/>
                      <a:pt x="171" y="3"/>
                    </a:cubicBezTo>
                    <a:cubicBezTo>
                      <a:pt x="166" y="1"/>
                      <a:pt x="157" y="0"/>
                      <a:pt x="144" y="0"/>
                    </a:cubicBezTo>
                    <a:cubicBezTo>
                      <a:pt x="124" y="0"/>
                      <a:pt x="99" y="3"/>
                      <a:pt x="99" y="3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6" y="8"/>
                      <a:pt x="55" y="7"/>
                      <a:pt x="5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7"/>
                      <a:pt x="0" y="9"/>
                      <a:pt x="0" y="11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7"/>
                      <a:pt x="2" y="99"/>
                      <a:pt x="4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5" y="99"/>
                      <a:pt x="57" y="97"/>
                      <a:pt x="57" y="95"/>
                    </a:cubicBezTo>
                    <a:cubicBezTo>
                      <a:pt x="57" y="95"/>
                      <a:pt x="57" y="94"/>
                      <a:pt x="57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6" y="94"/>
                      <a:pt x="67" y="97"/>
                      <a:pt x="75" y="117"/>
                    </a:cubicBezTo>
                    <a:cubicBezTo>
                      <a:pt x="77" y="122"/>
                      <a:pt x="78" y="126"/>
                      <a:pt x="81" y="132"/>
                    </a:cubicBezTo>
                    <a:cubicBezTo>
                      <a:pt x="83" y="139"/>
                      <a:pt x="99" y="155"/>
                      <a:pt x="104" y="159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12" y="165"/>
                      <a:pt x="117" y="169"/>
                      <a:pt x="118" y="198"/>
                    </a:cubicBezTo>
                    <a:cubicBezTo>
                      <a:pt x="119" y="204"/>
                      <a:pt x="127" y="208"/>
                      <a:pt x="134" y="208"/>
                    </a:cubicBezTo>
                    <a:cubicBezTo>
                      <a:pt x="140" y="208"/>
                      <a:pt x="145" y="205"/>
                      <a:pt x="148" y="200"/>
                    </a:cubicBezTo>
                    <a:cubicBezTo>
                      <a:pt x="156" y="191"/>
                      <a:pt x="157" y="174"/>
                      <a:pt x="151" y="160"/>
                    </a:cubicBezTo>
                    <a:cubicBezTo>
                      <a:pt x="150" y="158"/>
                      <a:pt x="149" y="155"/>
                      <a:pt x="147" y="152"/>
                    </a:cubicBezTo>
                    <a:cubicBezTo>
                      <a:pt x="144" y="146"/>
                      <a:pt x="139" y="136"/>
                      <a:pt x="139" y="130"/>
                    </a:cubicBezTo>
                    <a:cubicBezTo>
                      <a:pt x="143" y="130"/>
                      <a:pt x="151" y="131"/>
                      <a:pt x="159" y="131"/>
                    </a:cubicBezTo>
                    <a:cubicBezTo>
                      <a:pt x="186" y="131"/>
                      <a:pt x="190" y="129"/>
                      <a:pt x="192" y="128"/>
                    </a:cubicBezTo>
                    <a:cubicBezTo>
                      <a:pt x="193" y="127"/>
                      <a:pt x="193" y="127"/>
                      <a:pt x="193" y="127"/>
                    </a:cubicBezTo>
                    <a:cubicBezTo>
                      <a:pt x="200" y="125"/>
                      <a:pt x="205" y="122"/>
                      <a:pt x="207" y="109"/>
                    </a:cubicBezTo>
                    <a:cubicBezTo>
                      <a:pt x="209" y="98"/>
                      <a:pt x="204" y="94"/>
                      <a:pt x="202" y="92"/>
                    </a:cubicBezTo>
                    <a:close/>
                    <a:moveTo>
                      <a:pt x="51" y="91"/>
                    </a:moveTo>
                    <a:cubicBezTo>
                      <a:pt x="8" y="91"/>
                      <a:pt x="8" y="91"/>
                      <a:pt x="8" y="91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50" y="90"/>
                      <a:pt x="51" y="91"/>
                      <a:pt x="51" y="91"/>
                    </a:cubicBezTo>
                    <a:close/>
                    <a:moveTo>
                      <a:pt x="193" y="93"/>
                    </a:moveTo>
                    <a:cubicBezTo>
                      <a:pt x="194" y="96"/>
                      <a:pt x="195" y="97"/>
                      <a:pt x="197" y="98"/>
                    </a:cubicBezTo>
                    <a:cubicBezTo>
                      <a:pt x="199" y="100"/>
                      <a:pt x="200" y="101"/>
                      <a:pt x="199" y="108"/>
                    </a:cubicBezTo>
                    <a:cubicBezTo>
                      <a:pt x="198" y="117"/>
                      <a:pt x="195" y="118"/>
                      <a:pt x="191" y="120"/>
                    </a:cubicBezTo>
                    <a:cubicBezTo>
                      <a:pt x="189" y="121"/>
                      <a:pt x="189" y="121"/>
                      <a:pt x="189" y="121"/>
                    </a:cubicBezTo>
                    <a:cubicBezTo>
                      <a:pt x="188" y="121"/>
                      <a:pt x="182" y="123"/>
                      <a:pt x="159" y="123"/>
                    </a:cubicBezTo>
                    <a:cubicBezTo>
                      <a:pt x="147" y="123"/>
                      <a:pt x="136" y="122"/>
                      <a:pt x="136" y="122"/>
                    </a:cubicBezTo>
                    <a:cubicBezTo>
                      <a:pt x="135" y="122"/>
                      <a:pt x="133" y="123"/>
                      <a:pt x="133" y="124"/>
                    </a:cubicBezTo>
                    <a:cubicBezTo>
                      <a:pt x="128" y="132"/>
                      <a:pt x="135" y="145"/>
                      <a:pt x="140" y="156"/>
                    </a:cubicBezTo>
                    <a:cubicBezTo>
                      <a:pt x="142" y="159"/>
                      <a:pt x="143" y="161"/>
                      <a:pt x="144" y="163"/>
                    </a:cubicBezTo>
                    <a:cubicBezTo>
                      <a:pt x="148" y="174"/>
                      <a:pt x="148" y="189"/>
                      <a:pt x="142" y="196"/>
                    </a:cubicBezTo>
                    <a:cubicBezTo>
                      <a:pt x="140" y="198"/>
                      <a:pt x="137" y="200"/>
                      <a:pt x="134" y="200"/>
                    </a:cubicBezTo>
                    <a:cubicBezTo>
                      <a:pt x="130" y="200"/>
                      <a:pt x="127" y="198"/>
                      <a:pt x="126" y="197"/>
                    </a:cubicBezTo>
                    <a:cubicBezTo>
                      <a:pt x="124" y="166"/>
                      <a:pt x="119" y="161"/>
                      <a:pt x="110" y="154"/>
                    </a:cubicBezTo>
                    <a:cubicBezTo>
                      <a:pt x="109" y="153"/>
                      <a:pt x="109" y="153"/>
                      <a:pt x="109" y="153"/>
                    </a:cubicBezTo>
                    <a:cubicBezTo>
                      <a:pt x="104" y="149"/>
                      <a:pt x="90" y="134"/>
                      <a:pt x="88" y="129"/>
                    </a:cubicBezTo>
                    <a:cubicBezTo>
                      <a:pt x="86" y="123"/>
                      <a:pt x="84" y="119"/>
                      <a:pt x="82" y="114"/>
                    </a:cubicBezTo>
                    <a:cubicBezTo>
                      <a:pt x="73" y="90"/>
                      <a:pt x="71" y="86"/>
                      <a:pt x="63" y="86"/>
                    </a:cubicBezTo>
                    <a:cubicBezTo>
                      <a:pt x="58" y="86"/>
                      <a:pt x="58" y="86"/>
                      <a:pt x="58" y="86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100" y="11"/>
                      <a:pt x="124" y="8"/>
                      <a:pt x="144" y="8"/>
                    </a:cubicBezTo>
                    <a:cubicBezTo>
                      <a:pt x="159" y="8"/>
                      <a:pt x="166" y="10"/>
                      <a:pt x="169" y="11"/>
                    </a:cubicBezTo>
                    <a:cubicBezTo>
                      <a:pt x="175" y="12"/>
                      <a:pt x="182" y="16"/>
                      <a:pt x="183" y="22"/>
                    </a:cubicBezTo>
                    <a:cubicBezTo>
                      <a:pt x="184" y="26"/>
                      <a:pt x="184" y="28"/>
                      <a:pt x="184" y="30"/>
                    </a:cubicBezTo>
                    <a:cubicBezTo>
                      <a:pt x="184" y="32"/>
                      <a:pt x="184" y="33"/>
                      <a:pt x="185" y="36"/>
                    </a:cubicBezTo>
                    <a:cubicBezTo>
                      <a:pt x="186" y="38"/>
                      <a:pt x="188" y="39"/>
                      <a:pt x="190" y="40"/>
                    </a:cubicBezTo>
                    <a:cubicBezTo>
                      <a:pt x="193" y="42"/>
                      <a:pt x="195" y="43"/>
                      <a:pt x="196" y="49"/>
                    </a:cubicBezTo>
                    <a:cubicBezTo>
                      <a:pt x="196" y="55"/>
                      <a:pt x="195" y="56"/>
                      <a:pt x="194" y="58"/>
                    </a:cubicBezTo>
                    <a:cubicBezTo>
                      <a:pt x="193" y="59"/>
                      <a:pt x="191" y="61"/>
                      <a:pt x="191" y="64"/>
                    </a:cubicBezTo>
                    <a:cubicBezTo>
                      <a:pt x="192" y="67"/>
                      <a:pt x="194" y="69"/>
                      <a:pt x="196" y="70"/>
                    </a:cubicBezTo>
                    <a:cubicBezTo>
                      <a:pt x="198" y="71"/>
                      <a:pt x="200" y="72"/>
                      <a:pt x="200" y="77"/>
                    </a:cubicBezTo>
                    <a:cubicBezTo>
                      <a:pt x="200" y="82"/>
                      <a:pt x="199" y="84"/>
                      <a:pt x="197" y="86"/>
                    </a:cubicBezTo>
                    <a:cubicBezTo>
                      <a:pt x="195" y="87"/>
                      <a:pt x="193" y="89"/>
                      <a:pt x="193" y="93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203"/>
              <p:cNvSpPr>
                <a:spLocks/>
              </p:cNvSpPr>
              <p:nvPr/>
            </p:nvSpPr>
            <p:spPr bwMode="auto">
              <a:xfrm>
                <a:off x="5028" y="2749"/>
                <a:ext cx="245" cy="244"/>
              </a:xfrm>
              <a:custGeom>
                <a:avLst/>
                <a:gdLst>
                  <a:gd name="T0" fmla="*/ 202 w 209"/>
                  <a:gd name="T1" fmla="*/ 92 h 208"/>
                  <a:gd name="T2" fmla="*/ 202 w 209"/>
                  <a:gd name="T3" fmla="*/ 92 h 208"/>
                  <a:gd name="T4" fmla="*/ 202 w 209"/>
                  <a:gd name="T5" fmla="*/ 92 h 208"/>
                  <a:gd name="T6" fmla="*/ 208 w 209"/>
                  <a:gd name="T7" fmla="*/ 77 h 208"/>
                  <a:gd name="T8" fmla="*/ 200 w 209"/>
                  <a:gd name="T9" fmla="*/ 63 h 208"/>
                  <a:gd name="T10" fmla="*/ 200 w 209"/>
                  <a:gd name="T11" fmla="*/ 63 h 208"/>
                  <a:gd name="T12" fmla="*/ 200 w 209"/>
                  <a:gd name="T13" fmla="*/ 63 h 208"/>
                  <a:gd name="T14" fmla="*/ 204 w 209"/>
                  <a:gd name="T15" fmla="*/ 48 h 208"/>
                  <a:gd name="T16" fmla="*/ 194 w 209"/>
                  <a:gd name="T17" fmla="*/ 34 h 208"/>
                  <a:gd name="T18" fmla="*/ 192 w 209"/>
                  <a:gd name="T19" fmla="*/ 32 h 208"/>
                  <a:gd name="T20" fmla="*/ 192 w 209"/>
                  <a:gd name="T21" fmla="*/ 30 h 208"/>
                  <a:gd name="T22" fmla="*/ 191 w 209"/>
                  <a:gd name="T23" fmla="*/ 21 h 208"/>
                  <a:gd name="T24" fmla="*/ 172 w 209"/>
                  <a:gd name="T25" fmla="*/ 3 h 208"/>
                  <a:gd name="T26" fmla="*/ 145 w 209"/>
                  <a:gd name="T27" fmla="*/ 0 h 208"/>
                  <a:gd name="T28" fmla="*/ 99 w 209"/>
                  <a:gd name="T29" fmla="*/ 3 h 208"/>
                  <a:gd name="T30" fmla="*/ 57 w 209"/>
                  <a:gd name="T31" fmla="*/ 10 h 208"/>
                  <a:gd name="T32" fmla="*/ 53 w 209"/>
                  <a:gd name="T33" fmla="*/ 7 h 208"/>
                  <a:gd name="T34" fmla="*/ 4 w 209"/>
                  <a:gd name="T35" fmla="*/ 7 h 208"/>
                  <a:gd name="T36" fmla="*/ 0 w 209"/>
                  <a:gd name="T37" fmla="*/ 11 h 208"/>
                  <a:gd name="T38" fmla="*/ 0 w 209"/>
                  <a:gd name="T39" fmla="*/ 95 h 208"/>
                  <a:gd name="T40" fmla="*/ 4 w 209"/>
                  <a:gd name="T41" fmla="*/ 99 h 208"/>
                  <a:gd name="T42" fmla="*/ 53 w 209"/>
                  <a:gd name="T43" fmla="*/ 99 h 208"/>
                  <a:gd name="T44" fmla="*/ 57 w 209"/>
                  <a:gd name="T45" fmla="*/ 95 h 208"/>
                  <a:gd name="T46" fmla="*/ 57 w 209"/>
                  <a:gd name="T47" fmla="*/ 94 h 208"/>
                  <a:gd name="T48" fmla="*/ 64 w 209"/>
                  <a:gd name="T49" fmla="*/ 94 h 208"/>
                  <a:gd name="T50" fmla="*/ 75 w 209"/>
                  <a:gd name="T51" fmla="*/ 117 h 208"/>
                  <a:gd name="T52" fmla="*/ 81 w 209"/>
                  <a:gd name="T53" fmla="*/ 132 h 208"/>
                  <a:gd name="T54" fmla="*/ 104 w 209"/>
                  <a:gd name="T55" fmla="*/ 159 h 208"/>
                  <a:gd name="T56" fmla="*/ 106 w 209"/>
                  <a:gd name="T57" fmla="*/ 160 h 208"/>
                  <a:gd name="T58" fmla="*/ 119 w 209"/>
                  <a:gd name="T59" fmla="*/ 198 h 208"/>
                  <a:gd name="T60" fmla="*/ 134 w 209"/>
                  <a:gd name="T61" fmla="*/ 208 h 208"/>
                  <a:gd name="T62" fmla="*/ 149 w 209"/>
                  <a:gd name="T63" fmla="*/ 200 h 208"/>
                  <a:gd name="T64" fmla="*/ 151 w 209"/>
                  <a:gd name="T65" fmla="*/ 160 h 208"/>
                  <a:gd name="T66" fmla="*/ 148 w 209"/>
                  <a:gd name="T67" fmla="*/ 152 h 208"/>
                  <a:gd name="T68" fmla="*/ 139 w 209"/>
                  <a:gd name="T69" fmla="*/ 130 h 208"/>
                  <a:gd name="T70" fmla="*/ 159 w 209"/>
                  <a:gd name="T71" fmla="*/ 131 h 208"/>
                  <a:gd name="T72" fmla="*/ 192 w 209"/>
                  <a:gd name="T73" fmla="*/ 128 h 208"/>
                  <a:gd name="T74" fmla="*/ 194 w 209"/>
                  <a:gd name="T75" fmla="*/ 128 h 208"/>
                  <a:gd name="T76" fmla="*/ 208 w 209"/>
                  <a:gd name="T77" fmla="*/ 109 h 208"/>
                  <a:gd name="T78" fmla="*/ 202 w 209"/>
                  <a:gd name="T79" fmla="*/ 92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9" h="208">
                    <a:moveTo>
                      <a:pt x="202" y="92"/>
                    </a:moveTo>
                    <a:cubicBezTo>
                      <a:pt x="202" y="92"/>
                      <a:pt x="202" y="92"/>
                      <a:pt x="202" y="92"/>
                    </a:cubicBezTo>
                    <a:cubicBezTo>
                      <a:pt x="202" y="92"/>
                      <a:pt x="202" y="92"/>
                      <a:pt x="202" y="92"/>
                    </a:cubicBezTo>
                    <a:cubicBezTo>
                      <a:pt x="205" y="89"/>
                      <a:pt x="209" y="86"/>
                      <a:pt x="208" y="77"/>
                    </a:cubicBezTo>
                    <a:cubicBezTo>
                      <a:pt x="208" y="68"/>
                      <a:pt x="203" y="65"/>
                      <a:pt x="200" y="63"/>
                    </a:cubicBezTo>
                    <a:cubicBezTo>
                      <a:pt x="200" y="63"/>
                      <a:pt x="200" y="63"/>
                      <a:pt x="200" y="63"/>
                    </a:cubicBezTo>
                    <a:cubicBezTo>
                      <a:pt x="200" y="63"/>
                      <a:pt x="200" y="63"/>
                      <a:pt x="200" y="63"/>
                    </a:cubicBezTo>
                    <a:cubicBezTo>
                      <a:pt x="202" y="60"/>
                      <a:pt x="205" y="57"/>
                      <a:pt x="204" y="48"/>
                    </a:cubicBezTo>
                    <a:cubicBezTo>
                      <a:pt x="203" y="39"/>
                      <a:pt x="198" y="36"/>
                      <a:pt x="194" y="34"/>
                    </a:cubicBezTo>
                    <a:cubicBezTo>
                      <a:pt x="193" y="33"/>
                      <a:pt x="192" y="32"/>
                      <a:pt x="192" y="32"/>
                    </a:cubicBezTo>
                    <a:cubicBezTo>
                      <a:pt x="192" y="31"/>
                      <a:pt x="192" y="31"/>
                      <a:pt x="192" y="30"/>
                    </a:cubicBezTo>
                    <a:cubicBezTo>
                      <a:pt x="192" y="28"/>
                      <a:pt x="192" y="25"/>
                      <a:pt x="191" y="21"/>
                    </a:cubicBezTo>
                    <a:cubicBezTo>
                      <a:pt x="190" y="12"/>
                      <a:pt x="183" y="6"/>
                      <a:pt x="172" y="3"/>
                    </a:cubicBezTo>
                    <a:cubicBezTo>
                      <a:pt x="166" y="1"/>
                      <a:pt x="157" y="0"/>
                      <a:pt x="145" y="0"/>
                    </a:cubicBezTo>
                    <a:cubicBezTo>
                      <a:pt x="124" y="0"/>
                      <a:pt x="100" y="3"/>
                      <a:pt x="99" y="3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8"/>
                      <a:pt x="55" y="7"/>
                      <a:pt x="5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7"/>
                      <a:pt x="0" y="9"/>
                      <a:pt x="0" y="11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7"/>
                      <a:pt x="2" y="99"/>
                      <a:pt x="4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5" y="99"/>
                      <a:pt x="57" y="97"/>
                      <a:pt x="57" y="95"/>
                    </a:cubicBezTo>
                    <a:cubicBezTo>
                      <a:pt x="57" y="95"/>
                      <a:pt x="57" y="94"/>
                      <a:pt x="57" y="94"/>
                    </a:cubicBezTo>
                    <a:cubicBezTo>
                      <a:pt x="64" y="94"/>
                      <a:pt x="64" y="94"/>
                      <a:pt x="64" y="94"/>
                    </a:cubicBezTo>
                    <a:cubicBezTo>
                      <a:pt x="66" y="94"/>
                      <a:pt x="67" y="97"/>
                      <a:pt x="75" y="117"/>
                    </a:cubicBezTo>
                    <a:cubicBezTo>
                      <a:pt x="77" y="121"/>
                      <a:pt x="79" y="126"/>
                      <a:pt x="81" y="132"/>
                    </a:cubicBezTo>
                    <a:cubicBezTo>
                      <a:pt x="84" y="139"/>
                      <a:pt x="99" y="155"/>
                      <a:pt x="104" y="159"/>
                    </a:cubicBezTo>
                    <a:cubicBezTo>
                      <a:pt x="106" y="160"/>
                      <a:pt x="106" y="160"/>
                      <a:pt x="106" y="160"/>
                    </a:cubicBezTo>
                    <a:cubicBezTo>
                      <a:pt x="113" y="165"/>
                      <a:pt x="117" y="169"/>
                      <a:pt x="119" y="198"/>
                    </a:cubicBezTo>
                    <a:cubicBezTo>
                      <a:pt x="119" y="204"/>
                      <a:pt x="127" y="208"/>
                      <a:pt x="134" y="208"/>
                    </a:cubicBezTo>
                    <a:cubicBezTo>
                      <a:pt x="140" y="208"/>
                      <a:pt x="145" y="205"/>
                      <a:pt x="149" y="200"/>
                    </a:cubicBezTo>
                    <a:cubicBezTo>
                      <a:pt x="156" y="191"/>
                      <a:pt x="157" y="174"/>
                      <a:pt x="151" y="160"/>
                    </a:cubicBezTo>
                    <a:cubicBezTo>
                      <a:pt x="151" y="158"/>
                      <a:pt x="149" y="155"/>
                      <a:pt x="148" y="152"/>
                    </a:cubicBezTo>
                    <a:cubicBezTo>
                      <a:pt x="145" y="146"/>
                      <a:pt x="139" y="136"/>
                      <a:pt x="139" y="130"/>
                    </a:cubicBezTo>
                    <a:cubicBezTo>
                      <a:pt x="143" y="130"/>
                      <a:pt x="151" y="131"/>
                      <a:pt x="159" y="131"/>
                    </a:cubicBezTo>
                    <a:cubicBezTo>
                      <a:pt x="186" y="131"/>
                      <a:pt x="191" y="129"/>
                      <a:pt x="192" y="128"/>
                    </a:cubicBezTo>
                    <a:cubicBezTo>
                      <a:pt x="194" y="128"/>
                      <a:pt x="194" y="128"/>
                      <a:pt x="194" y="128"/>
                    </a:cubicBezTo>
                    <a:cubicBezTo>
                      <a:pt x="200" y="125"/>
                      <a:pt x="205" y="122"/>
                      <a:pt x="208" y="109"/>
                    </a:cubicBezTo>
                    <a:cubicBezTo>
                      <a:pt x="209" y="98"/>
                      <a:pt x="205" y="94"/>
                      <a:pt x="202" y="9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Oval 204"/>
              <p:cNvSpPr>
                <a:spLocks noChangeArrowheads="1"/>
              </p:cNvSpPr>
              <p:nvPr/>
            </p:nvSpPr>
            <p:spPr bwMode="auto">
              <a:xfrm>
                <a:off x="6705" y="3364"/>
                <a:ext cx="258" cy="258"/>
              </a:xfrm>
              <a:prstGeom prst="ellipse">
                <a:avLst/>
              </a:pr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205"/>
              <p:cNvSpPr>
                <a:spLocks/>
              </p:cNvSpPr>
              <p:nvPr/>
            </p:nvSpPr>
            <p:spPr bwMode="auto">
              <a:xfrm>
                <a:off x="6705" y="3378"/>
                <a:ext cx="258" cy="53"/>
              </a:xfrm>
              <a:custGeom>
                <a:avLst/>
                <a:gdLst>
                  <a:gd name="T0" fmla="*/ 58 w 220"/>
                  <a:gd name="T1" fmla="*/ 0 h 45"/>
                  <a:gd name="T2" fmla="*/ 0 w 220"/>
                  <a:gd name="T3" fmla="*/ 21 h 45"/>
                  <a:gd name="T4" fmla="*/ 110 w 220"/>
                  <a:gd name="T5" fmla="*/ 45 h 45"/>
                  <a:gd name="T6" fmla="*/ 220 w 220"/>
                  <a:gd name="T7" fmla="*/ 21 h 45"/>
                  <a:gd name="T8" fmla="*/ 164 w 22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45">
                    <a:moveTo>
                      <a:pt x="58" y="0"/>
                    </a:moveTo>
                    <a:cubicBezTo>
                      <a:pt x="23" y="5"/>
                      <a:pt x="0" y="12"/>
                      <a:pt x="0" y="21"/>
                    </a:cubicBezTo>
                    <a:cubicBezTo>
                      <a:pt x="0" y="35"/>
                      <a:pt x="50" y="45"/>
                      <a:pt x="110" y="45"/>
                    </a:cubicBezTo>
                    <a:cubicBezTo>
                      <a:pt x="171" y="45"/>
                      <a:pt x="220" y="35"/>
                      <a:pt x="220" y="21"/>
                    </a:cubicBezTo>
                    <a:cubicBezTo>
                      <a:pt x="220" y="12"/>
                      <a:pt x="198" y="5"/>
                      <a:pt x="164" y="1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206"/>
              <p:cNvSpPr>
                <a:spLocks/>
              </p:cNvSpPr>
              <p:nvPr/>
            </p:nvSpPr>
            <p:spPr bwMode="auto">
              <a:xfrm>
                <a:off x="6761" y="3527"/>
                <a:ext cx="147" cy="39"/>
              </a:xfrm>
              <a:custGeom>
                <a:avLst/>
                <a:gdLst>
                  <a:gd name="T0" fmla="*/ 0 w 125"/>
                  <a:gd name="T1" fmla="*/ 0 h 33"/>
                  <a:gd name="T2" fmla="*/ 62 w 125"/>
                  <a:gd name="T3" fmla="*/ 33 h 33"/>
                  <a:gd name="T4" fmla="*/ 125 w 125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5" h="33">
                    <a:moveTo>
                      <a:pt x="0" y="0"/>
                    </a:moveTo>
                    <a:cubicBezTo>
                      <a:pt x="0" y="0"/>
                      <a:pt x="24" y="33"/>
                      <a:pt x="62" y="33"/>
                    </a:cubicBezTo>
                    <a:cubicBezTo>
                      <a:pt x="101" y="33"/>
                      <a:pt x="125" y="0"/>
                      <a:pt x="125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Oval 207"/>
              <p:cNvSpPr>
                <a:spLocks noChangeArrowheads="1"/>
              </p:cNvSpPr>
              <p:nvPr/>
            </p:nvSpPr>
            <p:spPr bwMode="auto">
              <a:xfrm>
                <a:off x="6862" y="3459"/>
                <a:ext cx="34" cy="3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Oval 208"/>
              <p:cNvSpPr>
                <a:spLocks noChangeArrowheads="1"/>
              </p:cNvSpPr>
              <p:nvPr/>
            </p:nvSpPr>
            <p:spPr bwMode="auto">
              <a:xfrm>
                <a:off x="6773" y="3459"/>
                <a:ext cx="33" cy="3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Oval 209"/>
              <p:cNvSpPr>
                <a:spLocks noChangeArrowheads="1"/>
              </p:cNvSpPr>
              <p:nvPr/>
            </p:nvSpPr>
            <p:spPr bwMode="auto">
              <a:xfrm>
                <a:off x="5172" y="4046"/>
                <a:ext cx="34" cy="5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Oval 210"/>
              <p:cNvSpPr>
                <a:spLocks noChangeArrowheads="1"/>
              </p:cNvSpPr>
              <p:nvPr/>
            </p:nvSpPr>
            <p:spPr bwMode="auto">
              <a:xfrm>
                <a:off x="5082" y="4046"/>
                <a:ext cx="34" cy="5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Oval 211"/>
              <p:cNvSpPr>
                <a:spLocks noChangeArrowheads="1"/>
              </p:cNvSpPr>
              <p:nvPr/>
            </p:nvSpPr>
            <p:spPr bwMode="auto">
              <a:xfrm>
                <a:off x="5015" y="3967"/>
                <a:ext cx="258" cy="259"/>
              </a:xfrm>
              <a:prstGeom prst="ellipse">
                <a:avLst/>
              </a:pr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12"/>
              <p:cNvSpPr>
                <a:spLocks/>
              </p:cNvSpPr>
              <p:nvPr/>
            </p:nvSpPr>
            <p:spPr bwMode="auto">
              <a:xfrm>
                <a:off x="5088" y="4131"/>
                <a:ext cx="118" cy="42"/>
              </a:xfrm>
              <a:custGeom>
                <a:avLst/>
                <a:gdLst>
                  <a:gd name="T0" fmla="*/ 0 w 101"/>
                  <a:gd name="T1" fmla="*/ 33 h 36"/>
                  <a:gd name="T2" fmla="*/ 48 w 101"/>
                  <a:gd name="T3" fmla="*/ 19 h 36"/>
                  <a:gd name="T4" fmla="*/ 101 w 101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1" h="36">
                    <a:moveTo>
                      <a:pt x="0" y="33"/>
                    </a:moveTo>
                    <a:cubicBezTo>
                      <a:pt x="0" y="33"/>
                      <a:pt x="13" y="3"/>
                      <a:pt x="48" y="19"/>
                    </a:cubicBezTo>
                    <a:cubicBezTo>
                      <a:pt x="87" y="36"/>
                      <a:pt x="101" y="0"/>
                      <a:pt x="101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Oval 213"/>
              <p:cNvSpPr>
                <a:spLocks noChangeArrowheads="1"/>
              </p:cNvSpPr>
              <p:nvPr/>
            </p:nvSpPr>
            <p:spPr bwMode="auto">
              <a:xfrm>
                <a:off x="6867" y="2809"/>
                <a:ext cx="28" cy="4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214"/>
              <p:cNvSpPr>
                <a:spLocks/>
              </p:cNvSpPr>
              <p:nvPr/>
            </p:nvSpPr>
            <p:spPr bwMode="auto">
              <a:xfrm>
                <a:off x="6796" y="2883"/>
                <a:ext cx="91" cy="50"/>
              </a:xfrm>
              <a:custGeom>
                <a:avLst/>
                <a:gdLst>
                  <a:gd name="T0" fmla="*/ 0 w 77"/>
                  <a:gd name="T1" fmla="*/ 33 h 43"/>
                  <a:gd name="T2" fmla="*/ 38 w 77"/>
                  <a:gd name="T3" fmla="*/ 0 h 43"/>
                  <a:gd name="T4" fmla="*/ 77 w 77"/>
                  <a:gd name="T5" fmla="*/ 33 h 43"/>
                  <a:gd name="T6" fmla="*/ 38 w 77"/>
                  <a:gd name="T7" fmla="*/ 43 h 43"/>
                  <a:gd name="T8" fmla="*/ 0 w 77"/>
                  <a:gd name="T9" fmla="*/ 3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43">
                    <a:moveTo>
                      <a:pt x="0" y="33"/>
                    </a:moveTo>
                    <a:cubicBezTo>
                      <a:pt x="0" y="33"/>
                      <a:pt x="10" y="0"/>
                      <a:pt x="38" y="0"/>
                    </a:cubicBezTo>
                    <a:cubicBezTo>
                      <a:pt x="67" y="0"/>
                      <a:pt x="77" y="33"/>
                      <a:pt x="77" y="33"/>
                    </a:cubicBezTo>
                    <a:cubicBezTo>
                      <a:pt x="77" y="33"/>
                      <a:pt x="69" y="43"/>
                      <a:pt x="38" y="43"/>
                    </a:cubicBezTo>
                    <a:cubicBezTo>
                      <a:pt x="8" y="43"/>
                      <a:pt x="0" y="33"/>
                      <a:pt x="0" y="33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Oval 215"/>
              <p:cNvSpPr>
                <a:spLocks noChangeArrowheads="1"/>
              </p:cNvSpPr>
              <p:nvPr/>
            </p:nvSpPr>
            <p:spPr bwMode="auto">
              <a:xfrm>
                <a:off x="6712" y="2742"/>
                <a:ext cx="258" cy="258"/>
              </a:xfrm>
              <a:prstGeom prst="ellipse">
                <a:avLst/>
              </a:pr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216"/>
              <p:cNvSpPr>
                <a:spLocks/>
              </p:cNvSpPr>
              <p:nvPr/>
            </p:nvSpPr>
            <p:spPr bwMode="auto">
              <a:xfrm>
                <a:off x="6863" y="2781"/>
                <a:ext cx="51" cy="28"/>
              </a:xfrm>
              <a:custGeom>
                <a:avLst/>
                <a:gdLst>
                  <a:gd name="T0" fmla="*/ 43 w 43"/>
                  <a:gd name="T1" fmla="*/ 24 h 24"/>
                  <a:gd name="T2" fmla="*/ 15 w 43"/>
                  <a:gd name="T3" fmla="*/ 0 h 24"/>
                  <a:gd name="T4" fmla="*/ 0 w 43"/>
                  <a:gd name="T5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4">
                    <a:moveTo>
                      <a:pt x="43" y="24"/>
                    </a:moveTo>
                    <a:cubicBezTo>
                      <a:pt x="43" y="24"/>
                      <a:pt x="35" y="0"/>
                      <a:pt x="15" y="0"/>
                    </a:cubicBezTo>
                    <a:cubicBezTo>
                      <a:pt x="5" y="0"/>
                      <a:pt x="0" y="5"/>
                      <a:pt x="0" y="5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Oval 217"/>
              <p:cNvSpPr>
                <a:spLocks noChangeArrowheads="1"/>
              </p:cNvSpPr>
              <p:nvPr/>
            </p:nvSpPr>
            <p:spPr bwMode="auto">
              <a:xfrm>
                <a:off x="6788" y="2809"/>
                <a:ext cx="28" cy="4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218"/>
              <p:cNvSpPr>
                <a:spLocks/>
              </p:cNvSpPr>
              <p:nvPr/>
            </p:nvSpPr>
            <p:spPr bwMode="auto">
              <a:xfrm>
                <a:off x="6768" y="2781"/>
                <a:ext cx="52" cy="28"/>
              </a:xfrm>
              <a:custGeom>
                <a:avLst/>
                <a:gdLst>
                  <a:gd name="T0" fmla="*/ 0 w 44"/>
                  <a:gd name="T1" fmla="*/ 24 h 24"/>
                  <a:gd name="T2" fmla="*/ 29 w 44"/>
                  <a:gd name="T3" fmla="*/ 0 h 24"/>
                  <a:gd name="T4" fmla="*/ 44 w 44"/>
                  <a:gd name="T5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4">
                    <a:moveTo>
                      <a:pt x="0" y="24"/>
                    </a:moveTo>
                    <a:cubicBezTo>
                      <a:pt x="0" y="24"/>
                      <a:pt x="9" y="0"/>
                      <a:pt x="29" y="0"/>
                    </a:cubicBezTo>
                    <a:cubicBezTo>
                      <a:pt x="38" y="0"/>
                      <a:pt x="44" y="5"/>
                      <a:pt x="44" y="5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219"/>
              <p:cNvSpPr>
                <a:spLocks/>
              </p:cNvSpPr>
              <p:nvPr/>
            </p:nvSpPr>
            <p:spPr bwMode="auto">
              <a:xfrm>
                <a:off x="3973" y="3538"/>
                <a:ext cx="89" cy="6"/>
              </a:xfrm>
              <a:custGeom>
                <a:avLst/>
                <a:gdLst>
                  <a:gd name="T0" fmla="*/ 0 w 76"/>
                  <a:gd name="T1" fmla="*/ 5 h 5"/>
                  <a:gd name="T2" fmla="*/ 38 w 76"/>
                  <a:gd name="T3" fmla="*/ 0 h 5"/>
                  <a:gd name="T4" fmla="*/ 76 w 7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6" h="5">
                    <a:moveTo>
                      <a:pt x="0" y="5"/>
                    </a:moveTo>
                    <a:cubicBezTo>
                      <a:pt x="0" y="5"/>
                      <a:pt x="19" y="0"/>
                      <a:pt x="38" y="0"/>
                    </a:cubicBezTo>
                    <a:cubicBezTo>
                      <a:pt x="57" y="0"/>
                      <a:pt x="76" y="5"/>
                      <a:pt x="76" y="5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Oval 220"/>
              <p:cNvSpPr>
                <a:spLocks noChangeArrowheads="1"/>
              </p:cNvSpPr>
              <p:nvPr/>
            </p:nvSpPr>
            <p:spPr bwMode="auto">
              <a:xfrm>
                <a:off x="3888" y="3364"/>
                <a:ext cx="258" cy="258"/>
              </a:xfrm>
              <a:prstGeom prst="ellipse">
                <a:avLst/>
              </a:pr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221"/>
              <p:cNvSpPr>
                <a:spLocks/>
              </p:cNvSpPr>
              <p:nvPr/>
            </p:nvSpPr>
            <p:spPr bwMode="auto">
              <a:xfrm>
                <a:off x="3939" y="3481"/>
                <a:ext cx="56" cy="12"/>
              </a:xfrm>
              <a:custGeom>
                <a:avLst/>
                <a:gdLst>
                  <a:gd name="T0" fmla="*/ 48 w 48"/>
                  <a:gd name="T1" fmla="*/ 0 h 10"/>
                  <a:gd name="T2" fmla="*/ 24 w 48"/>
                  <a:gd name="T3" fmla="*/ 10 h 10"/>
                  <a:gd name="T4" fmla="*/ 0 w 48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0">
                    <a:moveTo>
                      <a:pt x="48" y="0"/>
                    </a:moveTo>
                    <a:cubicBezTo>
                      <a:pt x="48" y="0"/>
                      <a:pt x="38" y="10"/>
                      <a:pt x="24" y="10"/>
                    </a:cubicBezTo>
                    <a:cubicBezTo>
                      <a:pt x="10" y="10"/>
                      <a:pt x="0" y="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222"/>
              <p:cNvSpPr>
                <a:spLocks/>
              </p:cNvSpPr>
              <p:nvPr/>
            </p:nvSpPr>
            <p:spPr bwMode="auto">
              <a:xfrm>
                <a:off x="4040" y="3481"/>
                <a:ext cx="56" cy="12"/>
              </a:xfrm>
              <a:custGeom>
                <a:avLst/>
                <a:gdLst>
                  <a:gd name="T0" fmla="*/ 0 w 48"/>
                  <a:gd name="T1" fmla="*/ 0 h 10"/>
                  <a:gd name="T2" fmla="*/ 24 w 48"/>
                  <a:gd name="T3" fmla="*/ 10 h 10"/>
                  <a:gd name="T4" fmla="*/ 48 w 48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0">
                    <a:moveTo>
                      <a:pt x="0" y="0"/>
                    </a:moveTo>
                    <a:cubicBezTo>
                      <a:pt x="0" y="0"/>
                      <a:pt x="10" y="10"/>
                      <a:pt x="24" y="10"/>
                    </a:cubicBezTo>
                    <a:cubicBezTo>
                      <a:pt x="38" y="10"/>
                      <a:pt x="48" y="0"/>
                      <a:pt x="48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Oval 223"/>
              <p:cNvSpPr>
                <a:spLocks noChangeArrowheads="1"/>
              </p:cNvSpPr>
              <p:nvPr/>
            </p:nvSpPr>
            <p:spPr bwMode="auto">
              <a:xfrm>
                <a:off x="5585" y="2742"/>
                <a:ext cx="258" cy="258"/>
              </a:xfrm>
              <a:prstGeom prst="ellipse">
                <a:avLst/>
              </a:pr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224"/>
              <p:cNvSpPr>
                <a:spLocks/>
              </p:cNvSpPr>
              <p:nvPr/>
            </p:nvSpPr>
            <p:spPr bwMode="auto">
              <a:xfrm>
                <a:off x="5658" y="2905"/>
                <a:ext cx="113" cy="5"/>
              </a:xfrm>
              <a:custGeom>
                <a:avLst/>
                <a:gdLst>
                  <a:gd name="T0" fmla="*/ 96 w 96"/>
                  <a:gd name="T1" fmla="*/ 0 h 4"/>
                  <a:gd name="T2" fmla="*/ 48 w 96"/>
                  <a:gd name="T3" fmla="*/ 4 h 4"/>
                  <a:gd name="T4" fmla="*/ 0 w 9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6" h="4">
                    <a:moveTo>
                      <a:pt x="96" y="0"/>
                    </a:moveTo>
                    <a:cubicBezTo>
                      <a:pt x="96" y="0"/>
                      <a:pt x="76" y="4"/>
                      <a:pt x="48" y="4"/>
                    </a:cubicBezTo>
                    <a:cubicBezTo>
                      <a:pt x="19" y="4"/>
                      <a:pt x="0" y="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225"/>
              <p:cNvSpPr>
                <a:spLocks/>
              </p:cNvSpPr>
              <p:nvPr/>
            </p:nvSpPr>
            <p:spPr bwMode="auto">
              <a:xfrm>
                <a:off x="5680" y="2910"/>
                <a:ext cx="67" cy="62"/>
              </a:xfrm>
              <a:custGeom>
                <a:avLst/>
                <a:gdLst>
                  <a:gd name="T0" fmla="*/ 0 w 57"/>
                  <a:gd name="T1" fmla="*/ 0 h 53"/>
                  <a:gd name="T2" fmla="*/ 29 w 57"/>
                  <a:gd name="T3" fmla="*/ 53 h 53"/>
                  <a:gd name="T4" fmla="*/ 57 w 57"/>
                  <a:gd name="T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53">
                    <a:moveTo>
                      <a:pt x="0" y="0"/>
                    </a:moveTo>
                    <a:cubicBezTo>
                      <a:pt x="0" y="0"/>
                      <a:pt x="2" y="53"/>
                      <a:pt x="29" y="53"/>
                    </a:cubicBezTo>
                    <a:cubicBezTo>
                      <a:pt x="56" y="53"/>
                      <a:pt x="57" y="0"/>
                      <a:pt x="57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226"/>
              <p:cNvSpPr>
                <a:spLocks/>
              </p:cNvSpPr>
              <p:nvPr/>
            </p:nvSpPr>
            <p:spPr bwMode="auto">
              <a:xfrm>
                <a:off x="5736" y="2843"/>
                <a:ext cx="57" cy="12"/>
              </a:xfrm>
              <a:custGeom>
                <a:avLst/>
                <a:gdLst>
                  <a:gd name="T0" fmla="*/ 0 w 48"/>
                  <a:gd name="T1" fmla="*/ 10 h 10"/>
                  <a:gd name="T2" fmla="*/ 24 w 48"/>
                  <a:gd name="T3" fmla="*/ 0 h 10"/>
                  <a:gd name="T4" fmla="*/ 48 w 48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0">
                    <a:moveTo>
                      <a:pt x="0" y="10"/>
                    </a:moveTo>
                    <a:cubicBezTo>
                      <a:pt x="0" y="10"/>
                      <a:pt x="10" y="0"/>
                      <a:pt x="24" y="0"/>
                    </a:cubicBezTo>
                    <a:cubicBezTo>
                      <a:pt x="37" y="0"/>
                      <a:pt x="48" y="10"/>
                      <a:pt x="48" y="1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227"/>
              <p:cNvSpPr>
                <a:spLocks/>
              </p:cNvSpPr>
              <p:nvPr/>
            </p:nvSpPr>
            <p:spPr bwMode="auto">
              <a:xfrm>
                <a:off x="5636" y="2843"/>
                <a:ext cx="56" cy="12"/>
              </a:xfrm>
              <a:custGeom>
                <a:avLst/>
                <a:gdLst>
                  <a:gd name="T0" fmla="*/ 48 w 48"/>
                  <a:gd name="T1" fmla="*/ 10 h 10"/>
                  <a:gd name="T2" fmla="*/ 24 w 48"/>
                  <a:gd name="T3" fmla="*/ 0 h 10"/>
                  <a:gd name="T4" fmla="*/ 0 w 48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0">
                    <a:moveTo>
                      <a:pt x="48" y="10"/>
                    </a:moveTo>
                    <a:cubicBezTo>
                      <a:pt x="48" y="10"/>
                      <a:pt x="37" y="0"/>
                      <a:pt x="24" y="0"/>
                    </a:cubicBezTo>
                    <a:cubicBezTo>
                      <a:pt x="10" y="0"/>
                      <a:pt x="0" y="10"/>
                      <a:pt x="0" y="1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228"/>
              <p:cNvSpPr>
                <a:spLocks/>
              </p:cNvSpPr>
              <p:nvPr/>
            </p:nvSpPr>
            <p:spPr bwMode="auto">
              <a:xfrm>
                <a:off x="5724" y="4057"/>
                <a:ext cx="56" cy="17"/>
              </a:xfrm>
              <a:custGeom>
                <a:avLst/>
                <a:gdLst>
                  <a:gd name="T0" fmla="*/ 48 w 48"/>
                  <a:gd name="T1" fmla="*/ 0 h 15"/>
                  <a:gd name="T2" fmla="*/ 24 w 48"/>
                  <a:gd name="T3" fmla="*/ 15 h 15"/>
                  <a:gd name="T4" fmla="*/ 0 w 48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0"/>
                    </a:moveTo>
                    <a:cubicBezTo>
                      <a:pt x="48" y="0"/>
                      <a:pt x="38" y="15"/>
                      <a:pt x="24" y="15"/>
                    </a:cubicBezTo>
                    <a:cubicBezTo>
                      <a:pt x="11" y="15"/>
                      <a:pt x="0" y="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229"/>
              <p:cNvSpPr>
                <a:spLocks/>
              </p:cNvSpPr>
              <p:nvPr/>
            </p:nvSpPr>
            <p:spPr bwMode="auto">
              <a:xfrm>
                <a:off x="5633" y="4062"/>
                <a:ext cx="58" cy="18"/>
              </a:xfrm>
              <a:custGeom>
                <a:avLst/>
                <a:gdLst>
                  <a:gd name="T0" fmla="*/ 49 w 49"/>
                  <a:gd name="T1" fmla="*/ 15 h 15"/>
                  <a:gd name="T2" fmla="*/ 25 w 49"/>
                  <a:gd name="T3" fmla="*/ 0 h 15"/>
                  <a:gd name="T4" fmla="*/ 1 w 49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15">
                    <a:moveTo>
                      <a:pt x="49" y="15"/>
                    </a:moveTo>
                    <a:cubicBezTo>
                      <a:pt x="49" y="15"/>
                      <a:pt x="38" y="0"/>
                      <a:pt x="25" y="0"/>
                    </a:cubicBezTo>
                    <a:cubicBezTo>
                      <a:pt x="12" y="0"/>
                      <a:pt x="0" y="13"/>
                      <a:pt x="1" y="15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Oval 230"/>
              <p:cNvSpPr>
                <a:spLocks noChangeArrowheads="1"/>
              </p:cNvSpPr>
              <p:nvPr/>
            </p:nvSpPr>
            <p:spPr bwMode="auto">
              <a:xfrm>
                <a:off x="5578" y="3967"/>
                <a:ext cx="258" cy="259"/>
              </a:xfrm>
              <a:prstGeom prst="ellipse">
                <a:avLst/>
              </a:pr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231"/>
              <p:cNvSpPr>
                <a:spLocks/>
              </p:cNvSpPr>
              <p:nvPr/>
            </p:nvSpPr>
            <p:spPr bwMode="auto">
              <a:xfrm>
                <a:off x="5651" y="4131"/>
                <a:ext cx="112" cy="4"/>
              </a:xfrm>
              <a:custGeom>
                <a:avLst/>
                <a:gdLst>
                  <a:gd name="T0" fmla="*/ 96 w 96"/>
                  <a:gd name="T1" fmla="*/ 0 h 4"/>
                  <a:gd name="T2" fmla="*/ 48 w 96"/>
                  <a:gd name="T3" fmla="*/ 4 h 4"/>
                  <a:gd name="T4" fmla="*/ 0 w 9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6" h="4">
                    <a:moveTo>
                      <a:pt x="96" y="0"/>
                    </a:moveTo>
                    <a:cubicBezTo>
                      <a:pt x="96" y="0"/>
                      <a:pt x="77" y="4"/>
                      <a:pt x="48" y="4"/>
                    </a:cubicBezTo>
                    <a:cubicBezTo>
                      <a:pt x="19" y="4"/>
                      <a:pt x="0" y="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232"/>
              <p:cNvSpPr>
                <a:spLocks/>
              </p:cNvSpPr>
              <p:nvPr/>
            </p:nvSpPr>
            <p:spPr bwMode="auto">
              <a:xfrm>
                <a:off x="5683" y="4134"/>
                <a:ext cx="75" cy="63"/>
              </a:xfrm>
              <a:custGeom>
                <a:avLst/>
                <a:gdLst>
                  <a:gd name="T0" fmla="*/ 0 w 64"/>
                  <a:gd name="T1" fmla="*/ 1 h 54"/>
                  <a:gd name="T2" fmla="*/ 35 w 64"/>
                  <a:gd name="T3" fmla="*/ 54 h 54"/>
                  <a:gd name="T4" fmla="*/ 52 w 64"/>
                  <a:gd name="T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54">
                    <a:moveTo>
                      <a:pt x="0" y="1"/>
                    </a:moveTo>
                    <a:cubicBezTo>
                      <a:pt x="16" y="1"/>
                      <a:pt x="2" y="54"/>
                      <a:pt x="35" y="54"/>
                    </a:cubicBezTo>
                    <a:cubicBezTo>
                      <a:pt x="62" y="54"/>
                      <a:pt x="64" y="15"/>
                      <a:pt x="52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Oval 233"/>
              <p:cNvSpPr>
                <a:spLocks noChangeArrowheads="1"/>
              </p:cNvSpPr>
              <p:nvPr/>
            </p:nvSpPr>
            <p:spPr bwMode="auto">
              <a:xfrm>
                <a:off x="5015" y="3364"/>
                <a:ext cx="258" cy="258"/>
              </a:xfrm>
              <a:prstGeom prst="ellipse">
                <a:avLst/>
              </a:pr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234"/>
              <p:cNvSpPr>
                <a:spLocks/>
              </p:cNvSpPr>
              <p:nvPr/>
            </p:nvSpPr>
            <p:spPr bwMode="auto">
              <a:xfrm>
                <a:off x="5065" y="3477"/>
                <a:ext cx="57" cy="10"/>
              </a:xfrm>
              <a:custGeom>
                <a:avLst/>
                <a:gdLst>
                  <a:gd name="T0" fmla="*/ 48 w 48"/>
                  <a:gd name="T1" fmla="*/ 0 h 9"/>
                  <a:gd name="T2" fmla="*/ 24 w 48"/>
                  <a:gd name="T3" fmla="*/ 9 h 9"/>
                  <a:gd name="T4" fmla="*/ 0 w 48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9">
                    <a:moveTo>
                      <a:pt x="48" y="0"/>
                    </a:moveTo>
                    <a:cubicBezTo>
                      <a:pt x="48" y="0"/>
                      <a:pt x="38" y="9"/>
                      <a:pt x="24" y="9"/>
                    </a:cubicBezTo>
                    <a:cubicBezTo>
                      <a:pt x="10" y="9"/>
                      <a:pt x="0" y="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35"/>
              <p:cNvSpPr>
                <a:spLocks/>
              </p:cNvSpPr>
              <p:nvPr/>
            </p:nvSpPr>
            <p:spPr bwMode="auto">
              <a:xfrm>
                <a:off x="5166" y="3477"/>
                <a:ext cx="56" cy="10"/>
              </a:xfrm>
              <a:custGeom>
                <a:avLst/>
                <a:gdLst>
                  <a:gd name="T0" fmla="*/ 0 w 48"/>
                  <a:gd name="T1" fmla="*/ 0 h 9"/>
                  <a:gd name="T2" fmla="*/ 24 w 48"/>
                  <a:gd name="T3" fmla="*/ 9 h 9"/>
                  <a:gd name="T4" fmla="*/ 48 w 48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9">
                    <a:moveTo>
                      <a:pt x="0" y="0"/>
                    </a:moveTo>
                    <a:cubicBezTo>
                      <a:pt x="0" y="0"/>
                      <a:pt x="10" y="9"/>
                      <a:pt x="24" y="9"/>
                    </a:cubicBezTo>
                    <a:cubicBezTo>
                      <a:pt x="38" y="9"/>
                      <a:pt x="48" y="0"/>
                      <a:pt x="48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36"/>
              <p:cNvSpPr>
                <a:spLocks/>
              </p:cNvSpPr>
              <p:nvPr/>
            </p:nvSpPr>
            <p:spPr bwMode="auto">
              <a:xfrm>
                <a:off x="5088" y="3515"/>
                <a:ext cx="112" cy="57"/>
              </a:xfrm>
              <a:custGeom>
                <a:avLst/>
                <a:gdLst>
                  <a:gd name="T0" fmla="*/ 48 w 96"/>
                  <a:gd name="T1" fmla="*/ 48 h 48"/>
                  <a:gd name="T2" fmla="*/ 0 w 96"/>
                  <a:gd name="T3" fmla="*/ 19 h 48"/>
                  <a:gd name="T4" fmla="*/ 36 w 96"/>
                  <a:gd name="T5" fmla="*/ 0 h 48"/>
                  <a:gd name="T6" fmla="*/ 48 w 96"/>
                  <a:gd name="T7" fmla="*/ 5 h 48"/>
                  <a:gd name="T8" fmla="*/ 60 w 96"/>
                  <a:gd name="T9" fmla="*/ 0 h 48"/>
                  <a:gd name="T10" fmla="*/ 96 w 96"/>
                  <a:gd name="T11" fmla="*/ 19 h 48"/>
                  <a:gd name="T12" fmla="*/ 48 w 96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48">
                    <a:moveTo>
                      <a:pt x="48" y="48"/>
                    </a:moveTo>
                    <a:cubicBezTo>
                      <a:pt x="21" y="48"/>
                      <a:pt x="0" y="19"/>
                      <a:pt x="0" y="19"/>
                    </a:cubicBezTo>
                    <a:cubicBezTo>
                      <a:pt x="16" y="19"/>
                      <a:pt x="23" y="0"/>
                      <a:pt x="36" y="0"/>
                    </a:cubicBezTo>
                    <a:cubicBezTo>
                      <a:pt x="45" y="0"/>
                      <a:pt x="41" y="5"/>
                      <a:pt x="48" y="5"/>
                    </a:cubicBezTo>
                    <a:cubicBezTo>
                      <a:pt x="55" y="5"/>
                      <a:pt x="52" y="0"/>
                      <a:pt x="60" y="0"/>
                    </a:cubicBezTo>
                    <a:cubicBezTo>
                      <a:pt x="73" y="0"/>
                      <a:pt x="80" y="19"/>
                      <a:pt x="96" y="19"/>
                    </a:cubicBezTo>
                    <a:cubicBezTo>
                      <a:pt x="96" y="19"/>
                      <a:pt x="75" y="48"/>
                      <a:pt x="48" y="48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37"/>
              <p:cNvSpPr>
                <a:spLocks/>
              </p:cNvSpPr>
              <p:nvPr/>
            </p:nvSpPr>
            <p:spPr bwMode="auto">
              <a:xfrm>
                <a:off x="5088" y="3538"/>
                <a:ext cx="112" cy="11"/>
              </a:xfrm>
              <a:custGeom>
                <a:avLst/>
                <a:gdLst>
                  <a:gd name="T0" fmla="*/ 96 w 96"/>
                  <a:gd name="T1" fmla="*/ 0 h 10"/>
                  <a:gd name="T2" fmla="*/ 48 w 96"/>
                  <a:gd name="T3" fmla="*/ 10 h 10"/>
                  <a:gd name="T4" fmla="*/ 0 w 96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6" h="10">
                    <a:moveTo>
                      <a:pt x="96" y="0"/>
                    </a:moveTo>
                    <a:cubicBezTo>
                      <a:pt x="96" y="0"/>
                      <a:pt x="75" y="10"/>
                      <a:pt x="48" y="10"/>
                    </a:cubicBezTo>
                    <a:cubicBezTo>
                      <a:pt x="21" y="10"/>
                      <a:pt x="0" y="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Oval 238"/>
              <p:cNvSpPr>
                <a:spLocks noChangeArrowheads="1"/>
              </p:cNvSpPr>
              <p:nvPr/>
            </p:nvSpPr>
            <p:spPr bwMode="auto">
              <a:xfrm>
                <a:off x="6334" y="2855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Oval 239"/>
              <p:cNvSpPr>
                <a:spLocks noChangeArrowheads="1"/>
              </p:cNvSpPr>
              <p:nvPr/>
            </p:nvSpPr>
            <p:spPr bwMode="auto">
              <a:xfrm>
                <a:off x="6312" y="2855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Oval 240"/>
              <p:cNvSpPr>
                <a:spLocks noChangeArrowheads="1"/>
              </p:cNvSpPr>
              <p:nvPr/>
            </p:nvSpPr>
            <p:spPr bwMode="auto">
              <a:xfrm>
                <a:off x="6312" y="2832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Oval 241"/>
              <p:cNvSpPr>
                <a:spLocks noChangeArrowheads="1"/>
              </p:cNvSpPr>
              <p:nvPr/>
            </p:nvSpPr>
            <p:spPr bwMode="auto">
              <a:xfrm>
                <a:off x="6289" y="2832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Oval 242"/>
              <p:cNvSpPr>
                <a:spLocks noChangeArrowheads="1"/>
              </p:cNvSpPr>
              <p:nvPr/>
            </p:nvSpPr>
            <p:spPr bwMode="auto">
              <a:xfrm>
                <a:off x="6334" y="2832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Oval 243"/>
              <p:cNvSpPr>
                <a:spLocks noChangeArrowheads="1"/>
              </p:cNvSpPr>
              <p:nvPr/>
            </p:nvSpPr>
            <p:spPr bwMode="auto">
              <a:xfrm>
                <a:off x="6322" y="2843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Oval 244"/>
              <p:cNvSpPr>
                <a:spLocks noChangeArrowheads="1"/>
              </p:cNvSpPr>
              <p:nvPr/>
            </p:nvSpPr>
            <p:spPr bwMode="auto">
              <a:xfrm>
                <a:off x="6322" y="286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Oval 245"/>
              <p:cNvSpPr>
                <a:spLocks noChangeArrowheads="1"/>
              </p:cNvSpPr>
              <p:nvPr/>
            </p:nvSpPr>
            <p:spPr bwMode="auto">
              <a:xfrm>
                <a:off x="6289" y="2855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Oval 246"/>
              <p:cNvSpPr>
                <a:spLocks noChangeArrowheads="1"/>
              </p:cNvSpPr>
              <p:nvPr/>
            </p:nvSpPr>
            <p:spPr bwMode="auto">
              <a:xfrm>
                <a:off x="6300" y="2843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Oval 247"/>
              <p:cNvSpPr>
                <a:spLocks noChangeArrowheads="1"/>
              </p:cNvSpPr>
              <p:nvPr/>
            </p:nvSpPr>
            <p:spPr bwMode="auto">
              <a:xfrm>
                <a:off x="6300" y="286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Oval 248"/>
              <p:cNvSpPr>
                <a:spLocks noChangeArrowheads="1"/>
              </p:cNvSpPr>
              <p:nvPr/>
            </p:nvSpPr>
            <p:spPr bwMode="auto">
              <a:xfrm>
                <a:off x="6356" y="2855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Oval 249"/>
              <p:cNvSpPr>
                <a:spLocks noChangeArrowheads="1"/>
              </p:cNvSpPr>
              <p:nvPr/>
            </p:nvSpPr>
            <p:spPr bwMode="auto">
              <a:xfrm>
                <a:off x="6356" y="2832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Oval 250"/>
              <p:cNvSpPr>
                <a:spLocks noChangeArrowheads="1"/>
              </p:cNvSpPr>
              <p:nvPr/>
            </p:nvSpPr>
            <p:spPr bwMode="auto">
              <a:xfrm>
                <a:off x="6378" y="2832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Oval 251"/>
              <p:cNvSpPr>
                <a:spLocks noChangeArrowheads="1"/>
              </p:cNvSpPr>
              <p:nvPr/>
            </p:nvSpPr>
            <p:spPr bwMode="auto">
              <a:xfrm>
                <a:off x="6367" y="2843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Oval 252"/>
              <p:cNvSpPr>
                <a:spLocks noChangeArrowheads="1"/>
              </p:cNvSpPr>
              <p:nvPr/>
            </p:nvSpPr>
            <p:spPr bwMode="auto">
              <a:xfrm>
                <a:off x="6367" y="2865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Oval 253"/>
              <p:cNvSpPr>
                <a:spLocks noChangeArrowheads="1"/>
              </p:cNvSpPr>
              <p:nvPr/>
            </p:nvSpPr>
            <p:spPr bwMode="auto">
              <a:xfrm>
                <a:off x="6344" y="2843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Oval 254"/>
              <p:cNvSpPr>
                <a:spLocks noChangeArrowheads="1"/>
              </p:cNvSpPr>
              <p:nvPr/>
            </p:nvSpPr>
            <p:spPr bwMode="auto">
              <a:xfrm>
                <a:off x="6344" y="286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Oval 255"/>
              <p:cNvSpPr>
                <a:spLocks noChangeArrowheads="1"/>
              </p:cNvSpPr>
              <p:nvPr/>
            </p:nvSpPr>
            <p:spPr bwMode="auto">
              <a:xfrm>
                <a:off x="6334" y="2877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Oval 256"/>
              <p:cNvSpPr>
                <a:spLocks noChangeArrowheads="1"/>
              </p:cNvSpPr>
              <p:nvPr/>
            </p:nvSpPr>
            <p:spPr bwMode="auto">
              <a:xfrm>
                <a:off x="6312" y="2877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Oval 257"/>
              <p:cNvSpPr>
                <a:spLocks noChangeArrowheads="1"/>
              </p:cNvSpPr>
              <p:nvPr/>
            </p:nvSpPr>
            <p:spPr bwMode="auto">
              <a:xfrm>
                <a:off x="6322" y="288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Oval 258"/>
              <p:cNvSpPr>
                <a:spLocks noChangeArrowheads="1"/>
              </p:cNvSpPr>
              <p:nvPr/>
            </p:nvSpPr>
            <p:spPr bwMode="auto">
              <a:xfrm>
                <a:off x="6356" y="2877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Oval 259"/>
              <p:cNvSpPr>
                <a:spLocks noChangeArrowheads="1"/>
              </p:cNvSpPr>
              <p:nvPr/>
            </p:nvSpPr>
            <p:spPr bwMode="auto">
              <a:xfrm>
                <a:off x="6344" y="288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Oval 260"/>
              <p:cNvSpPr>
                <a:spLocks noChangeArrowheads="1"/>
              </p:cNvSpPr>
              <p:nvPr/>
            </p:nvSpPr>
            <p:spPr bwMode="auto">
              <a:xfrm>
                <a:off x="6211" y="2855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Oval 261"/>
              <p:cNvSpPr>
                <a:spLocks noChangeArrowheads="1"/>
              </p:cNvSpPr>
              <p:nvPr/>
            </p:nvSpPr>
            <p:spPr bwMode="auto">
              <a:xfrm>
                <a:off x="6233" y="2855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Oval 262"/>
              <p:cNvSpPr>
                <a:spLocks noChangeArrowheads="1"/>
              </p:cNvSpPr>
              <p:nvPr/>
            </p:nvSpPr>
            <p:spPr bwMode="auto">
              <a:xfrm>
                <a:off x="6233" y="2832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Oval 263"/>
              <p:cNvSpPr>
                <a:spLocks noChangeArrowheads="1"/>
              </p:cNvSpPr>
              <p:nvPr/>
            </p:nvSpPr>
            <p:spPr bwMode="auto">
              <a:xfrm>
                <a:off x="6255" y="2832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Oval 264"/>
              <p:cNvSpPr>
                <a:spLocks noChangeArrowheads="1"/>
              </p:cNvSpPr>
              <p:nvPr/>
            </p:nvSpPr>
            <p:spPr bwMode="auto">
              <a:xfrm>
                <a:off x="6211" y="2832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Oval 265"/>
              <p:cNvSpPr>
                <a:spLocks noChangeArrowheads="1"/>
              </p:cNvSpPr>
              <p:nvPr/>
            </p:nvSpPr>
            <p:spPr bwMode="auto">
              <a:xfrm>
                <a:off x="6221" y="2843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Oval 266"/>
              <p:cNvSpPr>
                <a:spLocks noChangeArrowheads="1"/>
              </p:cNvSpPr>
              <p:nvPr/>
            </p:nvSpPr>
            <p:spPr bwMode="auto">
              <a:xfrm>
                <a:off x="6221" y="286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Oval 267"/>
              <p:cNvSpPr>
                <a:spLocks noChangeArrowheads="1"/>
              </p:cNvSpPr>
              <p:nvPr/>
            </p:nvSpPr>
            <p:spPr bwMode="auto">
              <a:xfrm>
                <a:off x="6255" y="2855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Oval 268"/>
              <p:cNvSpPr>
                <a:spLocks noChangeArrowheads="1"/>
              </p:cNvSpPr>
              <p:nvPr/>
            </p:nvSpPr>
            <p:spPr bwMode="auto">
              <a:xfrm>
                <a:off x="6243" y="2843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Oval 269"/>
              <p:cNvSpPr>
                <a:spLocks noChangeArrowheads="1"/>
              </p:cNvSpPr>
              <p:nvPr/>
            </p:nvSpPr>
            <p:spPr bwMode="auto">
              <a:xfrm>
                <a:off x="6243" y="286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Oval 270"/>
              <p:cNvSpPr>
                <a:spLocks noChangeArrowheads="1"/>
              </p:cNvSpPr>
              <p:nvPr/>
            </p:nvSpPr>
            <p:spPr bwMode="auto">
              <a:xfrm>
                <a:off x="6187" y="2855"/>
                <a:ext cx="12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Oval 271"/>
              <p:cNvSpPr>
                <a:spLocks noChangeArrowheads="1"/>
              </p:cNvSpPr>
              <p:nvPr/>
            </p:nvSpPr>
            <p:spPr bwMode="auto">
              <a:xfrm>
                <a:off x="6187" y="2832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Oval 272"/>
              <p:cNvSpPr>
                <a:spLocks noChangeArrowheads="1"/>
              </p:cNvSpPr>
              <p:nvPr/>
            </p:nvSpPr>
            <p:spPr bwMode="auto">
              <a:xfrm>
                <a:off x="6165" y="2832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Oval 273"/>
              <p:cNvSpPr>
                <a:spLocks noChangeArrowheads="1"/>
              </p:cNvSpPr>
              <p:nvPr/>
            </p:nvSpPr>
            <p:spPr bwMode="auto">
              <a:xfrm>
                <a:off x="6177" y="2843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Oval 274"/>
              <p:cNvSpPr>
                <a:spLocks noChangeArrowheads="1"/>
              </p:cNvSpPr>
              <p:nvPr/>
            </p:nvSpPr>
            <p:spPr bwMode="auto">
              <a:xfrm>
                <a:off x="6177" y="2865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Oval 275"/>
              <p:cNvSpPr>
                <a:spLocks noChangeArrowheads="1"/>
              </p:cNvSpPr>
              <p:nvPr/>
            </p:nvSpPr>
            <p:spPr bwMode="auto">
              <a:xfrm>
                <a:off x="6199" y="2843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Oval 276"/>
              <p:cNvSpPr>
                <a:spLocks noChangeArrowheads="1"/>
              </p:cNvSpPr>
              <p:nvPr/>
            </p:nvSpPr>
            <p:spPr bwMode="auto">
              <a:xfrm>
                <a:off x="6199" y="286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Oval 277"/>
              <p:cNvSpPr>
                <a:spLocks noChangeArrowheads="1"/>
              </p:cNvSpPr>
              <p:nvPr/>
            </p:nvSpPr>
            <p:spPr bwMode="auto">
              <a:xfrm>
                <a:off x="6211" y="2877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Oval 278"/>
              <p:cNvSpPr>
                <a:spLocks noChangeArrowheads="1"/>
              </p:cNvSpPr>
              <p:nvPr/>
            </p:nvSpPr>
            <p:spPr bwMode="auto">
              <a:xfrm>
                <a:off x="6233" y="2877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Oval 279"/>
              <p:cNvSpPr>
                <a:spLocks noChangeArrowheads="1"/>
              </p:cNvSpPr>
              <p:nvPr/>
            </p:nvSpPr>
            <p:spPr bwMode="auto">
              <a:xfrm>
                <a:off x="6221" y="288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Oval 280"/>
              <p:cNvSpPr>
                <a:spLocks noChangeArrowheads="1"/>
              </p:cNvSpPr>
              <p:nvPr/>
            </p:nvSpPr>
            <p:spPr bwMode="auto">
              <a:xfrm>
                <a:off x="6187" y="2877"/>
                <a:ext cx="12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Oval 281"/>
              <p:cNvSpPr>
                <a:spLocks noChangeArrowheads="1"/>
              </p:cNvSpPr>
              <p:nvPr/>
            </p:nvSpPr>
            <p:spPr bwMode="auto">
              <a:xfrm>
                <a:off x="6199" y="288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Oval 282"/>
              <p:cNvSpPr>
                <a:spLocks noChangeArrowheads="1"/>
              </p:cNvSpPr>
              <p:nvPr/>
            </p:nvSpPr>
            <p:spPr bwMode="auto">
              <a:xfrm>
                <a:off x="6148" y="2742"/>
                <a:ext cx="259" cy="258"/>
              </a:xfrm>
              <a:prstGeom prst="ellipse">
                <a:avLst/>
              </a:pr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83"/>
              <p:cNvSpPr>
                <a:spLocks/>
              </p:cNvSpPr>
              <p:nvPr/>
            </p:nvSpPr>
            <p:spPr bwMode="auto">
              <a:xfrm>
                <a:off x="6238" y="2921"/>
                <a:ext cx="118" cy="34"/>
              </a:xfrm>
              <a:custGeom>
                <a:avLst/>
                <a:gdLst>
                  <a:gd name="T0" fmla="*/ 0 w 101"/>
                  <a:gd name="T1" fmla="*/ 19 h 29"/>
                  <a:gd name="T2" fmla="*/ 34 w 101"/>
                  <a:gd name="T3" fmla="*/ 29 h 29"/>
                  <a:gd name="T4" fmla="*/ 101 w 101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1" h="29">
                    <a:moveTo>
                      <a:pt x="0" y="19"/>
                    </a:moveTo>
                    <a:cubicBezTo>
                      <a:pt x="0" y="19"/>
                      <a:pt x="10" y="29"/>
                      <a:pt x="34" y="29"/>
                    </a:cubicBezTo>
                    <a:cubicBezTo>
                      <a:pt x="77" y="29"/>
                      <a:pt x="101" y="0"/>
                      <a:pt x="101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284"/>
              <p:cNvSpPr>
                <a:spLocks/>
              </p:cNvSpPr>
              <p:nvPr/>
            </p:nvSpPr>
            <p:spPr bwMode="auto">
              <a:xfrm>
                <a:off x="6160" y="2832"/>
                <a:ext cx="235" cy="67"/>
              </a:xfrm>
              <a:custGeom>
                <a:avLst/>
                <a:gdLst>
                  <a:gd name="T0" fmla="*/ 110 w 200"/>
                  <a:gd name="T1" fmla="*/ 4 h 57"/>
                  <a:gd name="T2" fmla="*/ 110 w 200"/>
                  <a:gd name="T3" fmla="*/ 19 h 57"/>
                  <a:gd name="T4" fmla="*/ 148 w 200"/>
                  <a:gd name="T5" fmla="*/ 57 h 57"/>
                  <a:gd name="T6" fmla="*/ 191 w 200"/>
                  <a:gd name="T7" fmla="*/ 22 h 57"/>
                  <a:gd name="T8" fmla="*/ 200 w 200"/>
                  <a:gd name="T9" fmla="*/ 8 h 57"/>
                  <a:gd name="T10" fmla="*/ 140 w 200"/>
                  <a:gd name="T11" fmla="*/ 0 h 57"/>
                  <a:gd name="T12" fmla="*/ 110 w 200"/>
                  <a:gd name="T13" fmla="*/ 4 h 57"/>
                  <a:gd name="T14" fmla="*/ 100 w 200"/>
                  <a:gd name="T15" fmla="*/ 0 h 57"/>
                  <a:gd name="T16" fmla="*/ 90 w 200"/>
                  <a:gd name="T17" fmla="*/ 4 h 57"/>
                  <a:gd name="T18" fmla="*/ 60 w 200"/>
                  <a:gd name="T19" fmla="*/ 0 h 57"/>
                  <a:gd name="T20" fmla="*/ 0 w 200"/>
                  <a:gd name="T21" fmla="*/ 8 h 57"/>
                  <a:gd name="T22" fmla="*/ 9 w 200"/>
                  <a:gd name="T23" fmla="*/ 22 h 57"/>
                  <a:gd name="T24" fmla="*/ 52 w 200"/>
                  <a:gd name="T25" fmla="*/ 57 h 57"/>
                  <a:gd name="T26" fmla="*/ 90 w 200"/>
                  <a:gd name="T27" fmla="*/ 19 h 57"/>
                  <a:gd name="T28" fmla="*/ 90 w 200"/>
                  <a:gd name="T29" fmla="*/ 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0" h="57">
                    <a:moveTo>
                      <a:pt x="110" y="4"/>
                    </a:moveTo>
                    <a:cubicBezTo>
                      <a:pt x="110" y="4"/>
                      <a:pt x="110" y="19"/>
                      <a:pt x="110" y="19"/>
                    </a:cubicBezTo>
                    <a:cubicBezTo>
                      <a:pt x="110" y="47"/>
                      <a:pt x="124" y="57"/>
                      <a:pt x="148" y="57"/>
                    </a:cubicBezTo>
                    <a:cubicBezTo>
                      <a:pt x="172" y="57"/>
                      <a:pt x="191" y="42"/>
                      <a:pt x="191" y="22"/>
                    </a:cubicBezTo>
                    <a:cubicBezTo>
                      <a:pt x="191" y="9"/>
                      <a:pt x="200" y="12"/>
                      <a:pt x="200" y="8"/>
                    </a:cubicBezTo>
                    <a:cubicBezTo>
                      <a:pt x="200" y="4"/>
                      <a:pt x="183" y="0"/>
                      <a:pt x="140" y="0"/>
                    </a:cubicBezTo>
                    <a:cubicBezTo>
                      <a:pt x="126" y="0"/>
                      <a:pt x="121" y="3"/>
                      <a:pt x="110" y="4"/>
                    </a:cubicBezTo>
                    <a:cubicBezTo>
                      <a:pt x="110" y="4"/>
                      <a:pt x="106" y="0"/>
                      <a:pt x="100" y="0"/>
                    </a:cubicBezTo>
                    <a:cubicBezTo>
                      <a:pt x="94" y="0"/>
                      <a:pt x="90" y="4"/>
                      <a:pt x="90" y="4"/>
                    </a:cubicBezTo>
                    <a:cubicBezTo>
                      <a:pt x="79" y="3"/>
                      <a:pt x="74" y="0"/>
                      <a:pt x="60" y="0"/>
                    </a:cubicBezTo>
                    <a:cubicBezTo>
                      <a:pt x="17" y="0"/>
                      <a:pt x="0" y="4"/>
                      <a:pt x="0" y="8"/>
                    </a:cubicBezTo>
                    <a:cubicBezTo>
                      <a:pt x="0" y="12"/>
                      <a:pt x="9" y="9"/>
                      <a:pt x="9" y="22"/>
                    </a:cubicBezTo>
                    <a:cubicBezTo>
                      <a:pt x="9" y="42"/>
                      <a:pt x="28" y="57"/>
                      <a:pt x="52" y="57"/>
                    </a:cubicBezTo>
                    <a:cubicBezTo>
                      <a:pt x="76" y="57"/>
                      <a:pt x="90" y="47"/>
                      <a:pt x="90" y="19"/>
                    </a:cubicBezTo>
                    <a:cubicBezTo>
                      <a:pt x="90" y="19"/>
                      <a:pt x="90" y="4"/>
                      <a:pt x="90" y="4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85"/>
              <p:cNvSpPr>
                <a:spLocks/>
              </p:cNvSpPr>
              <p:nvPr/>
            </p:nvSpPr>
            <p:spPr bwMode="auto">
              <a:xfrm>
                <a:off x="6304" y="3527"/>
                <a:ext cx="29" cy="39"/>
              </a:xfrm>
              <a:custGeom>
                <a:avLst/>
                <a:gdLst>
                  <a:gd name="T0" fmla="*/ 0 w 24"/>
                  <a:gd name="T1" fmla="*/ 4 h 33"/>
                  <a:gd name="T2" fmla="*/ 10 w 24"/>
                  <a:gd name="T3" fmla="*/ 33 h 33"/>
                  <a:gd name="T4" fmla="*/ 24 w 24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3">
                    <a:moveTo>
                      <a:pt x="0" y="4"/>
                    </a:move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20" y="20"/>
                      <a:pt x="24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86"/>
              <p:cNvSpPr>
                <a:spLocks/>
              </p:cNvSpPr>
              <p:nvPr/>
            </p:nvSpPr>
            <p:spPr bwMode="auto">
              <a:xfrm>
                <a:off x="6209" y="3527"/>
                <a:ext cx="29" cy="39"/>
              </a:xfrm>
              <a:custGeom>
                <a:avLst/>
                <a:gdLst>
                  <a:gd name="T0" fmla="*/ 24 w 24"/>
                  <a:gd name="T1" fmla="*/ 4 h 33"/>
                  <a:gd name="T2" fmla="*/ 14 w 24"/>
                  <a:gd name="T3" fmla="*/ 33 h 33"/>
                  <a:gd name="T4" fmla="*/ 0 w 24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3">
                    <a:moveTo>
                      <a:pt x="24" y="4"/>
                    </a:move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4" y="2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Oval 287"/>
              <p:cNvSpPr>
                <a:spLocks noChangeArrowheads="1"/>
              </p:cNvSpPr>
              <p:nvPr/>
            </p:nvSpPr>
            <p:spPr bwMode="auto">
              <a:xfrm>
                <a:off x="6141" y="3364"/>
                <a:ext cx="259" cy="258"/>
              </a:xfrm>
              <a:prstGeom prst="ellipse">
                <a:avLst/>
              </a:pr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88"/>
              <p:cNvSpPr>
                <a:spLocks/>
              </p:cNvSpPr>
              <p:nvPr/>
            </p:nvSpPr>
            <p:spPr bwMode="auto">
              <a:xfrm>
                <a:off x="6294" y="3460"/>
                <a:ext cx="43" cy="44"/>
              </a:xfrm>
              <a:custGeom>
                <a:avLst/>
                <a:gdLst>
                  <a:gd name="T0" fmla="*/ 27 w 37"/>
                  <a:gd name="T1" fmla="*/ 27 h 37"/>
                  <a:gd name="T2" fmla="*/ 5 w 37"/>
                  <a:gd name="T3" fmla="*/ 32 h 37"/>
                  <a:gd name="T4" fmla="*/ 10 w 37"/>
                  <a:gd name="T5" fmla="*/ 10 h 37"/>
                  <a:gd name="T6" fmla="*/ 32 w 37"/>
                  <a:gd name="T7" fmla="*/ 5 h 37"/>
                  <a:gd name="T8" fmla="*/ 27 w 37"/>
                  <a:gd name="T9" fmla="*/ 2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27" y="27"/>
                    </a:moveTo>
                    <a:cubicBezTo>
                      <a:pt x="19" y="34"/>
                      <a:pt x="10" y="37"/>
                      <a:pt x="5" y="32"/>
                    </a:cubicBezTo>
                    <a:cubicBezTo>
                      <a:pt x="0" y="27"/>
                      <a:pt x="3" y="17"/>
                      <a:pt x="10" y="10"/>
                    </a:cubicBezTo>
                    <a:cubicBezTo>
                      <a:pt x="18" y="3"/>
                      <a:pt x="27" y="0"/>
                      <a:pt x="32" y="5"/>
                    </a:cubicBezTo>
                    <a:cubicBezTo>
                      <a:pt x="37" y="10"/>
                      <a:pt x="34" y="19"/>
                      <a:pt x="27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89"/>
              <p:cNvSpPr>
                <a:spLocks/>
              </p:cNvSpPr>
              <p:nvPr/>
            </p:nvSpPr>
            <p:spPr bwMode="auto">
              <a:xfrm>
                <a:off x="6205" y="3460"/>
                <a:ext cx="42" cy="44"/>
              </a:xfrm>
              <a:custGeom>
                <a:avLst/>
                <a:gdLst>
                  <a:gd name="T0" fmla="*/ 10 w 36"/>
                  <a:gd name="T1" fmla="*/ 27 h 37"/>
                  <a:gd name="T2" fmla="*/ 32 w 36"/>
                  <a:gd name="T3" fmla="*/ 32 h 37"/>
                  <a:gd name="T4" fmla="*/ 26 w 36"/>
                  <a:gd name="T5" fmla="*/ 10 h 37"/>
                  <a:gd name="T6" fmla="*/ 4 w 36"/>
                  <a:gd name="T7" fmla="*/ 5 h 37"/>
                  <a:gd name="T8" fmla="*/ 10 w 36"/>
                  <a:gd name="T9" fmla="*/ 2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10" y="27"/>
                    </a:moveTo>
                    <a:cubicBezTo>
                      <a:pt x="17" y="34"/>
                      <a:pt x="27" y="37"/>
                      <a:pt x="32" y="32"/>
                    </a:cubicBezTo>
                    <a:cubicBezTo>
                      <a:pt x="36" y="27"/>
                      <a:pt x="34" y="17"/>
                      <a:pt x="26" y="10"/>
                    </a:cubicBezTo>
                    <a:cubicBezTo>
                      <a:pt x="19" y="3"/>
                      <a:pt x="9" y="0"/>
                      <a:pt x="4" y="5"/>
                    </a:cubicBezTo>
                    <a:cubicBezTo>
                      <a:pt x="0" y="10"/>
                      <a:pt x="2" y="19"/>
                      <a:pt x="10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90"/>
              <p:cNvSpPr>
                <a:spLocks/>
              </p:cNvSpPr>
              <p:nvPr/>
            </p:nvSpPr>
            <p:spPr bwMode="auto">
              <a:xfrm>
                <a:off x="6288" y="3431"/>
                <a:ext cx="61" cy="34"/>
              </a:xfrm>
              <a:custGeom>
                <a:avLst/>
                <a:gdLst>
                  <a:gd name="T0" fmla="*/ 0 w 52"/>
                  <a:gd name="T1" fmla="*/ 29 h 29"/>
                  <a:gd name="T2" fmla="*/ 52 w 52"/>
                  <a:gd name="T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2" h="29">
                    <a:moveTo>
                      <a:pt x="0" y="29"/>
                    </a:moveTo>
                    <a:cubicBezTo>
                      <a:pt x="0" y="29"/>
                      <a:pt x="15" y="0"/>
                      <a:pt x="52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91"/>
              <p:cNvSpPr>
                <a:spLocks/>
              </p:cNvSpPr>
              <p:nvPr/>
            </p:nvSpPr>
            <p:spPr bwMode="auto">
              <a:xfrm>
                <a:off x="6192" y="3431"/>
                <a:ext cx="62" cy="34"/>
              </a:xfrm>
              <a:custGeom>
                <a:avLst/>
                <a:gdLst>
                  <a:gd name="T0" fmla="*/ 53 w 53"/>
                  <a:gd name="T1" fmla="*/ 29 h 29"/>
                  <a:gd name="T2" fmla="*/ 0 w 53"/>
                  <a:gd name="T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3" h="29">
                    <a:moveTo>
                      <a:pt x="53" y="29"/>
                    </a:moveTo>
                    <a:cubicBezTo>
                      <a:pt x="53" y="29"/>
                      <a:pt x="38" y="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92"/>
              <p:cNvSpPr>
                <a:spLocks/>
              </p:cNvSpPr>
              <p:nvPr/>
            </p:nvSpPr>
            <p:spPr bwMode="auto">
              <a:xfrm>
                <a:off x="6209" y="3527"/>
                <a:ext cx="124" cy="5"/>
              </a:xfrm>
              <a:custGeom>
                <a:avLst/>
                <a:gdLst>
                  <a:gd name="T0" fmla="*/ 0 w 105"/>
                  <a:gd name="T1" fmla="*/ 0 h 4"/>
                  <a:gd name="T2" fmla="*/ 52 w 105"/>
                  <a:gd name="T3" fmla="*/ 4 h 4"/>
                  <a:gd name="T4" fmla="*/ 105 w 10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5" h="4">
                    <a:moveTo>
                      <a:pt x="0" y="0"/>
                    </a:moveTo>
                    <a:cubicBezTo>
                      <a:pt x="0" y="0"/>
                      <a:pt x="28" y="4"/>
                      <a:pt x="52" y="4"/>
                    </a:cubicBezTo>
                    <a:cubicBezTo>
                      <a:pt x="76" y="4"/>
                      <a:pt x="105" y="0"/>
                      <a:pt x="105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Oval 293"/>
              <p:cNvSpPr>
                <a:spLocks noChangeArrowheads="1"/>
              </p:cNvSpPr>
              <p:nvPr/>
            </p:nvSpPr>
            <p:spPr bwMode="auto">
              <a:xfrm>
                <a:off x="7268" y="2742"/>
                <a:ext cx="258" cy="258"/>
              </a:xfrm>
              <a:prstGeom prst="ellipse">
                <a:avLst/>
              </a:pr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94"/>
              <p:cNvSpPr>
                <a:spLocks/>
              </p:cNvSpPr>
              <p:nvPr/>
            </p:nvSpPr>
            <p:spPr bwMode="auto">
              <a:xfrm>
                <a:off x="7422" y="2838"/>
                <a:ext cx="42" cy="44"/>
              </a:xfrm>
              <a:custGeom>
                <a:avLst/>
                <a:gdLst>
                  <a:gd name="T0" fmla="*/ 26 w 36"/>
                  <a:gd name="T1" fmla="*/ 27 h 37"/>
                  <a:gd name="T2" fmla="*/ 4 w 36"/>
                  <a:gd name="T3" fmla="*/ 32 h 37"/>
                  <a:gd name="T4" fmla="*/ 9 w 36"/>
                  <a:gd name="T5" fmla="*/ 10 h 37"/>
                  <a:gd name="T6" fmla="*/ 31 w 36"/>
                  <a:gd name="T7" fmla="*/ 5 h 37"/>
                  <a:gd name="T8" fmla="*/ 26 w 36"/>
                  <a:gd name="T9" fmla="*/ 2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26" y="27"/>
                    </a:moveTo>
                    <a:cubicBezTo>
                      <a:pt x="19" y="34"/>
                      <a:pt x="9" y="37"/>
                      <a:pt x="4" y="32"/>
                    </a:cubicBezTo>
                    <a:cubicBezTo>
                      <a:pt x="0" y="27"/>
                      <a:pt x="2" y="17"/>
                      <a:pt x="9" y="10"/>
                    </a:cubicBezTo>
                    <a:cubicBezTo>
                      <a:pt x="17" y="3"/>
                      <a:pt x="27" y="0"/>
                      <a:pt x="31" y="5"/>
                    </a:cubicBezTo>
                    <a:cubicBezTo>
                      <a:pt x="36" y="10"/>
                      <a:pt x="34" y="19"/>
                      <a:pt x="26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95"/>
              <p:cNvSpPr>
                <a:spLocks/>
              </p:cNvSpPr>
              <p:nvPr/>
            </p:nvSpPr>
            <p:spPr bwMode="auto">
              <a:xfrm>
                <a:off x="7331" y="2838"/>
                <a:ext cx="43" cy="44"/>
              </a:xfrm>
              <a:custGeom>
                <a:avLst/>
                <a:gdLst>
                  <a:gd name="T0" fmla="*/ 10 w 36"/>
                  <a:gd name="T1" fmla="*/ 27 h 37"/>
                  <a:gd name="T2" fmla="*/ 32 w 36"/>
                  <a:gd name="T3" fmla="*/ 32 h 37"/>
                  <a:gd name="T4" fmla="*/ 27 w 36"/>
                  <a:gd name="T5" fmla="*/ 10 h 37"/>
                  <a:gd name="T6" fmla="*/ 5 w 36"/>
                  <a:gd name="T7" fmla="*/ 5 h 37"/>
                  <a:gd name="T8" fmla="*/ 10 w 36"/>
                  <a:gd name="T9" fmla="*/ 2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10" y="27"/>
                    </a:moveTo>
                    <a:cubicBezTo>
                      <a:pt x="17" y="34"/>
                      <a:pt x="27" y="37"/>
                      <a:pt x="32" y="32"/>
                    </a:cubicBezTo>
                    <a:cubicBezTo>
                      <a:pt x="36" y="27"/>
                      <a:pt x="34" y="17"/>
                      <a:pt x="27" y="10"/>
                    </a:cubicBezTo>
                    <a:cubicBezTo>
                      <a:pt x="19" y="3"/>
                      <a:pt x="9" y="0"/>
                      <a:pt x="5" y="5"/>
                    </a:cubicBezTo>
                    <a:cubicBezTo>
                      <a:pt x="0" y="10"/>
                      <a:pt x="2" y="19"/>
                      <a:pt x="10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96"/>
              <p:cNvSpPr>
                <a:spLocks/>
              </p:cNvSpPr>
              <p:nvPr/>
            </p:nvSpPr>
            <p:spPr bwMode="auto">
              <a:xfrm>
                <a:off x="7415" y="2809"/>
                <a:ext cx="61" cy="34"/>
              </a:xfrm>
              <a:custGeom>
                <a:avLst/>
                <a:gdLst>
                  <a:gd name="T0" fmla="*/ 0 w 52"/>
                  <a:gd name="T1" fmla="*/ 29 h 29"/>
                  <a:gd name="T2" fmla="*/ 52 w 52"/>
                  <a:gd name="T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2" h="29">
                    <a:moveTo>
                      <a:pt x="0" y="29"/>
                    </a:moveTo>
                    <a:cubicBezTo>
                      <a:pt x="0" y="29"/>
                      <a:pt x="15" y="0"/>
                      <a:pt x="52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97"/>
              <p:cNvSpPr>
                <a:spLocks/>
              </p:cNvSpPr>
              <p:nvPr/>
            </p:nvSpPr>
            <p:spPr bwMode="auto">
              <a:xfrm>
                <a:off x="7318" y="2809"/>
                <a:ext cx="63" cy="34"/>
              </a:xfrm>
              <a:custGeom>
                <a:avLst/>
                <a:gdLst>
                  <a:gd name="T0" fmla="*/ 53 w 53"/>
                  <a:gd name="T1" fmla="*/ 29 h 29"/>
                  <a:gd name="T2" fmla="*/ 0 w 53"/>
                  <a:gd name="T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3" h="29">
                    <a:moveTo>
                      <a:pt x="53" y="29"/>
                    </a:moveTo>
                    <a:cubicBezTo>
                      <a:pt x="53" y="29"/>
                      <a:pt x="38" y="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Line 298"/>
              <p:cNvSpPr>
                <a:spLocks noChangeShapeType="1"/>
              </p:cNvSpPr>
              <p:nvPr/>
            </p:nvSpPr>
            <p:spPr bwMode="auto">
              <a:xfrm>
                <a:off x="7397" y="2910"/>
                <a:ext cx="0" cy="34"/>
              </a:xfrm>
              <a:prstGeom prst="line">
                <a:avLst/>
              </a:pr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Line 299"/>
              <p:cNvSpPr>
                <a:spLocks noChangeShapeType="1"/>
              </p:cNvSpPr>
              <p:nvPr/>
            </p:nvSpPr>
            <p:spPr bwMode="auto">
              <a:xfrm>
                <a:off x="7431" y="2910"/>
                <a:ext cx="0" cy="28"/>
              </a:xfrm>
              <a:prstGeom prst="line">
                <a:avLst/>
              </a:pr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Line 300"/>
              <p:cNvSpPr>
                <a:spLocks noChangeShapeType="1"/>
              </p:cNvSpPr>
              <p:nvPr/>
            </p:nvSpPr>
            <p:spPr bwMode="auto">
              <a:xfrm>
                <a:off x="7364" y="2910"/>
                <a:ext cx="0" cy="28"/>
              </a:xfrm>
              <a:prstGeom prst="line">
                <a:avLst/>
              </a:pr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301"/>
              <p:cNvSpPr>
                <a:spLocks/>
              </p:cNvSpPr>
              <p:nvPr/>
            </p:nvSpPr>
            <p:spPr bwMode="auto">
              <a:xfrm>
                <a:off x="7336" y="2905"/>
                <a:ext cx="123" cy="45"/>
              </a:xfrm>
              <a:custGeom>
                <a:avLst/>
                <a:gdLst>
                  <a:gd name="T0" fmla="*/ 52 w 105"/>
                  <a:gd name="T1" fmla="*/ 38 h 38"/>
                  <a:gd name="T2" fmla="*/ 0 w 105"/>
                  <a:gd name="T3" fmla="*/ 0 h 38"/>
                  <a:gd name="T4" fmla="*/ 105 w 105"/>
                  <a:gd name="T5" fmla="*/ 0 h 38"/>
                  <a:gd name="T6" fmla="*/ 52 w 105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5" h="38">
                    <a:moveTo>
                      <a:pt x="52" y="38"/>
                    </a:moveTo>
                    <a:cubicBezTo>
                      <a:pt x="5" y="38"/>
                      <a:pt x="0" y="0"/>
                      <a:pt x="0" y="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05" y="0"/>
                      <a:pt x="100" y="38"/>
                      <a:pt x="52" y="38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302"/>
              <p:cNvSpPr>
                <a:spLocks/>
              </p:cNvSpPr>
              <p:nvPr/>
            </p:nvSpPr>
            <p:spPr bwMode="auto">
              <a:xfrm>
                <a:off x="4670" y="3493"/>
                <a:ext cx="40" cy="79"/>
              </a:xfrm>
              <a:custGeom>
                <a:avLst/>
                <a:gdLst>
                  <a:gd name="T0" fmla="*/ 34 w 34"/>
                  <a:gd name="T1" fmla="*/ 53 h 67"/>
                  <a:gd name="T2" fmla="*/ 20 w 34"/>
                  <a:gd name="T3" fmla="*/ 67 h 67"/>
                  <a:gd name="T4" fmla="*/ 5 w 34"/>
                  <a:gd name="T5" fmla="*/ 53 h 67"/>
                  <a:gd name="T6" fmla="*/ 0 w 34"/>
                  <a:gd name="T7" fmla="*/ 0 h 67"/>
                  <a:gd name="T8" fmla="*/ 34 w 34"/>
                  <a:gd name="T9" fmla="*/ 5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7">
                    <a:moveTo>
                      <a:pt x="34" y="53"/>
                    </a:moveTo>
                    <a:cubicBezTo>
                      <a:pt x="34" y="61"/>
                      <a:pt x="28" y="67"/>
                      <a:pt x="20" y="67"/>
                    </a:cubicBezTo>
                    <a:cubicBezTo>
                      <a:pt x="12" y="67"/>
                      <a:pt x="5" y="61"/>
                      <a:pt x="5" y="53"/>
                    </a:cubicBezTo>
                    <a:cubicBezTo>
                      <a:pt x="5" y="26"/>
                      <a:pt x="0" y="0"/>
                      <a:pt x="0" y="0"/>
                    </a:cubicBezTo>
                    <a:cubicBezTo>
                      <a:pt x="0" y="0"/>
                      <a:pt x="34" y="14"/>
                      <a:pt x="34" y="53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303"/>
              <p:cNvSpPr>
                <a:spLocks/>
              </p:cNvSpPr>
              <p:nvPr/>
            </p:nvSpPr>
            <p:spPr bwMode="auto">
              <a:xfrm>
                <a:off x="4518" y="3481"/>
                <a:ext cx="125" cy="63"/>
              </a:xfrm>
              <a:custGeom>
                <a:avLst/>
                <a:gdLst>
                  <a:gd name="T0" fmla="*/ 53 w 106"/>
                  <a:gd name="T1" fmla="*/ 48 h 53"/>
                  <a:gd name="T2" fmla="*/ 106 w 106"/>
                  <a:gd name="T3" fmla="*/ 53 h 53"/>
                  <a:gd name="T4" fmla="*/ 53 w 106"/>
                  <a:gd name="T5" fmla="*/ 0 h 53"/>
                  <a:gd name="T6" fmla="*/ 0 w 106"/>
                  <a:gd name="T7" fmla="*/ 53 h 53"/>
                  <a:gd name="T8" fmla="*/ 53 w 106"/>
                  <a:gd name="T9" fmla="*/ 4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53">
                    <a:moveTo>
                      <a:pt x="53" y="48"/>
                    </a:moveTo>
                    <a:cubicBezTo>
                      <a:pt x="77" y="48"/>
                      <a:pt x="106" y="53"/>
                      <a:pt x="106" y="53"/>
                    </a:cubicBezTo>
                    <a:cubicBezTo>
                      <a:pt x="106" y="53"/>
                      <a:pt x="101" y="0"/>
                      <a:pt x="53" y="0"/>
                    </a:cubicBezTo>
                    <a:cubicBezTo>
                      <a:pt x="5" y="0"/>
                      <a:pt x="0" y="53"/>
                      <a:pt x="0" y="53"/>
                    </a:cubicBezTo>
                    <a:cubicBezTo>
                      <a:pt x="0" y="53"/>
                      <a:pt x="29" y="48"/>
                      <a:pt x="53" y="48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04"/>
              <p:cNvSpPr>
                <a:spLocks/>
              </p:cNvSpPr>
              <p:nvPr/>
            </p:nvSpPr>
            <p:spPr bwMode="auto">
              <a:xfrm>
                <a:off x="4451" y="3364"/>
                <a:ext cx="259" cy="258"/>
              </a:xfrm>
              <a:custGeom>
                <a:avLst/>
                <a:gdLst>
                  <a:gd name="T0" fmla="*/ 217 w 220"/>
                  <a:gd name="T1" fmla="*/ 137 h 220"/>
                  <a:gd name="T2" fmla="*/ 220 w 220"/>
                  <a:gd name="T3" fmla="*/ 110 h 220"/>
                  <a:gd name="T4" fmla="*/ 110 w 220"/>
                  <a:gd name="T5" fmla="*/ 0 h 220"/>
                  <a:gd name="T6" fmla="*/ 110 w 220"/>
                  <a:gd name="T7" fmla="*/ 0 h 220"/>
                  <a:gd name="T8" fmla="*/ 0 w 220"/>
                  <a:gd name="T9" fmla="*/ 110 h 220"/>
                  <a:gd name="T10" fmla="*/ 110 w 220"/>
                  <a:gd name="T11" fmla="*/ 220 h 220"/>
                  <a:gd name="T12" fmla="*/ 197 w 220"/>
                  <a:gd name="T13" fmla="*/ 177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" h="220">
                    <a:moveTo>
                      <a:pt x="217" y="137"/>
                    </a:moveTo>
                    <a:cubicBezTo>
                      <a:pt x="219" y="129"/>
                      <a:pt x="220" y="119"/>
                      <a:pt x="220" y="110"/>
                    </a:cubicBezTo>
                    <a:cubicBezTo>
                      <a:pt x="220" y="49"/>
                      <a:pt x="171" y="0"/>
                      <a:pt x="110" y="0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49" y="0"/>
                      <a:pt x="0" y="49"/>
                      <a:pt x="0" y="110"/>
                    </a:cubicBezTo>
                    <a:cubicBezTo>
                      <a:pt x="0" y="171"/>
                      <a:pt x="49" y="220"/>
                      <a:pt x="110" y="220"/>
                    </a:cubicBezTo>
                    <a:cubicBezTo>
                      <a:pt x="145" y="220"/>
                      <a:pt x="177" y="203"/>
                      <a:pt x="197" y="177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305"/>
              <p:cNvSpPr>
                <a:spLocks/>
              </p:cNvSpPr>
              <p:nvPr/>
            </p:nvSpPr>
            <p:spPr bwMode="auto">
              <a:xfrm>
                <a:off x="4603" y="3431"/>
                <a:ext cx="56" cy="12"/>
              </a:xfrm>
              <a:custGeom>
                <a:avLst/>
                <a:gdLst>
                  <a:gd name="T0" fmla="*/ 0 w 48"/>
                  <a:gd name="T1" fmla="*/ 10 h 10"/>
                  <a:gd name="T2" fmla="*/ 24 w 48"/>
                  <a:gd name="T3" fmla="*/ 0 h 10"/>
                  <a:gd name="T4" fmla="*/ 48 w 48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0">
                    <a:moveTo>
                      <a:pt x="0" y="10"/>
                    </a:moveTo>
                    <a:cubicBezTo>
                      <a:pt x="0" y="10"/>
                      <a:pt x="10" y="0"/>
                      <a:pt x="24" y="0"/>
                    </a:cubicBezTo>
                    <a:cubicBezTo>
                      <a:pt x="38" y="0"/>
                      <a:pt x="48" y="10"/>
                      <a:pt x="48" y="1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306"/>
              <p:cNvSpPr>
                <a:spLocks/>
              </p:cNvSpPr>
              <p:nvPr/>
            </p:nvSpPr>
            <p:spPr bwMode="auto">
              <a:xfrm>
                <a:off x="4502" y="3431"/>
                <a:ext cx="56" cy="12"/>
              </a:xfrm>
              <a:custGeom>
                <a:avLst/>
                <a:gdLst>
                  <a:gd name="T0" fmla="*/ 48 w 48"/>
                  <a:gd name="T1" fmla="*/ 10 h 10"/>
                  <a:gd name="T2" fmla="*/ 24 w 48"/>
                  <a:gd name="T3" fmla="*/ 0 h 10"/>
                  <a:gd name="T4" fmla="*/ 0 w 48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0">
                    <a:moveTo>
                      <a:pt x="48" y="10"/>
                    </a:moveTo>
                    <a:cubicBezTo>
                      <a:pt x="48" y="10"/>
                      <a:pt x="38" y="0"/>
                      <a:pt x="24" y="0"/>
                    </a:cubicBezTo>
                    <a:cubicBezTo>
                      <a:pt x="10" y="0"/>
                      <a:pt x="0" y="10"/>
                      <a:pt x="0" y="1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307"/>
              <p:cNvSpPr>
                <a:spLocks/>
              </p:cNvSpPr>
              <p:nvPr/>
            </p:nvSpPr>
            <p:spPr bwMode="auto">
              <a:xfrm>
                <a:off x="4474" y="3459"/>
                <a:ext cx="44" cy="62"/>
              </a:xfrm>
              <a:custGeom>
                <a:avLst/>
                <a:gdLst>
                  <a:gd name="T0" fmla="*/ 29 w 38"/>
                  <a:gd name="T1" fmla="*/ 39 h 53"/>
                  <a:gd name="T2" fmla="*/ 14 w 38"/>
                  <a:gd name="T3" fmla="*/ 53 h 53"/>
                  <a:gd name="T4" fmla="*/ 0 w 38"/>
                  <a:gd name="T5" fmla="*/ 39 h 53"/>
                  <a:gd name="T6" fmla="*/ 38 w 38"/>
                  <a:gd name="T7" fmla="*/ 0 h 53"/>
                  <a:gd name="T8" fmla="*/ 29 w 38"/>
                  <a:gd name="T9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29" y="39"/>
                    </a:moveTo>
                    <a:cubicBezTo>
                      <a:pt x="29" y="46"/>
                      <a:pt x="22" y="53"/>
                      <a:pt x="14" y="53"/>
                    </a:cubicBezTo>
                    <a:cubicBezTo>
                      <a:pt x="6" y="53"/>
                      <a:pt x="0" y="46"/>
                      <a:pt x="0" y="39"/>
                    </a:cubicBezTo>
                    <a:cubicBezTo>
                      <a:pt x="0" y="12"/>
                      <a:pt x="38" y="0"/>
                      <a:pt x="38" y="0"/>
                    </a:cubicBezTo>
                    <a:cubicBezTo>
                      <a:pt x="38" y="0"/>
                      <a:pt x="29" y="19"/>
                      <a:pt x="29" y="39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308"/>
              <p:cNvSpPr>
                <a:spLocks/>
              </p:cNvSpPr>
              <p:nvPr/>
            </p:nvSpPr>
            <p:spPr bwMode="auto">
              <a:xfrm>
                <a:off x="5634" y="3527"/>
                <a:ext cx="146" cy="39"/>
              </a:xfrm>
              <a:custGeom>
                <a:avLst/>
                <a:gdLst>
                  <a:gd name="T0" fmla="*/ 0 w 124"/>
                  <a:gd name="T1" fmla="*/ 0 h 33"/>
                  <a:gd name="T2" fmla="*/ 62 w 124"/>
                  <a:gd name="T3" fmla="*/ 33 h 33"/>
                  <a:gd name="T4" fmla="*/ 124 w 124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4" h="33">
                    <a:moveTo>
                      <a:pt x="0" y="0"/>
                    </a:moveTo>
                    <a:cubicBezTo>
                      <a:pt x="0" y="0"/>
                      <a:pt x="24" y="33"/>
                      <a:pt x="62" y="33"/>
                    </a:cubicBezTo>
                    <a:cubicBezTo>
                      <a:pt x="100" y="33"/>
                      <a:pt x="124" y="0"/>
                      <a:pt x="124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Oval 309"/>
              <p:cNvSpPr>
                <a:spLocks noChangeArrowheads="1"/>
              </p:cNvSpPr>
              <p:nvPr/>
            </p:nvSpPr>
            <p:spPr bwMode="auto">
              <a:xfrm>
                <a:off x="5578" y="3364"/>
                <a:ext cx="258" cy="258"/>
              </a:xfrm>
              <a:prstGeom prst="ellipse">
                <a:avLst/>
              </a:pr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310"/>
              <p:cNvSpPr>
                <a:spLocks/>
              </p:cNvSpPr>
              <p:nvPr/>
            </p:nvSpPr>
            <p:spPr bwMode="auto">
              <a:xfrm>
                <a:off x="5719" y="3449"/>
                <a:ext cx="67" cy="56"/>
              </a:xfrm>
              <a:custGeom>
                <a:avLst/>
                <a:gdLst>
                  <a:gd name="T0" fmla="*/ 41 w 57"/>
                  <a:gd name="T1" fmla="*/ 0 h 48"/>
                  <a:gd name="T2" fmla="*/ 28 w 57"/>
                  <a:gd name="T3" fmla="*/ 9 h 48"/>
                  <a:gd name="T4" fmla="*/ 15 w 57"/>
                  <a:gd name="T5" fmla="*/ 0 h 48"/>
                  <a:gd name="T6" fmla="*/ 0 w 57"/>
                  <a:gd name="T7" fmla="*/ 15 h 48"/>
                  <a:gd name="T8" fmla="*/ 28 w 57"/>
                  <a:gd name="T9" fmla="*/ 48 h 48"/>
                  <a:gd name="T10" fmla="*/ 57 w 57"/>
                  <a:gd name="T11" fmla="*/ 15 h 48"/>
                  <a:gd name="T12" fmla="*/ 41 w 57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8">
                    <a:moveTo>
                      <a:pt x="41" y="0"/>
                    </a:moveTo>
                    <a:cubicBezTo>
                      <a:pt x="36" y="0"/>
                      <a:pt x="31" y="5"/>
                      <a:pt x="28" y="9"/>
                    </a:cubicBezTo>
                    <a:cubicBezTo>
                      <a:pt x="26" y="5"/>
                      <a:pt x="21" y="0"/>
                      <a:pt x="15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32"/>
                      <a:pt x="21" y="41"/>
                      <a:pt x="28" y="48"/>
                    </a:cubicBezTo>
                    <a:cubicBezTo>
                      <a:pt x="36" y="41"/>
                      <a:pt x="57" y="32"/>
                      <a:pt x="57" y="15"/>
                    </a:cubicBezTo>
                    <a:cubicBezTo>
                      <a:pt x="57" y="6"/>
                      <a:pt x="50" y="0"/>
                      <a:pt x="41" y="0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311"/>
              <p:cNvSpPr>
                <a:spLocks/>
              </p:cNvSpPr>
              <p:nvPr/>
            </p:nvSpPr>
            <p:spPr bwMode="auto">
              <a:xfrm>
                <a:off x="5629" y="3449"/>
                <a:ext cx="68" cy="56"/>
              </a:xfrm>
              <a:custGeom>
                <a:avLst/>
                <a:gdLst>
                  <a:gd name="T0" fmla="*/ 16 w 58"/>
                  <a:gd name="T1" fmla="*/ 0 h 48"/>
                  <a:gd name="T2" fmla="*/ 29 w 58"/>
                  <a:gd name="T3" fmla="*/ 9 h 48"/>
                  <a:gd name="T4" fmla="*/ 42 w 58"/>
                  <a:gd name="T5" fmla="*/ 0 h 48"/>
                  <a:gd name="T6" fmla="*/ 58 w 58"/>
                  <a:gd name="T7" fmla="*/ 15 h 48"/>
                  <a:gd name="T8" fmla="*/ 29 w 58"/>
                  <a:gd name="T9" fmla="*/ 48 h 48"/>
                  <a:gd name="T10" fmla="*/ 0 w 58"/>
                  <a:gd name="T11" fmla="*/ 15 h 48"/>
                  <a:gd name="T12" fmla="*/ 16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16" y="0"/>
                    </a:moveTo>
                    <a:cubicBezTo>
                      <a:pt x="21" y="0"/>
                      <a:pt x="26" y="5"/>
                      <a:pt x="29" y="9"/>
                    </a:cubicBezTo>
                    <a:cubicBezTo>
                      <a:pt x="32" y="5"/>
                      <a:pt x="36" y="0"/>
                      <a:pt x="42" y="0"/>
                    </a:cubicBezTo>
                    <a:cubicBezTo>
                      <a:pt x="51" y="0"/>
                      <a:pt x="58" y="6"/>
                      <a:pt x="58" y="15"/>
                    </a:cubicBezTo>
                    <a:cubicBezTo>
                      <a:pt x="58" y="32"/>
                      <a:pt x="37" y="41"/>
                      <a:pt x="29" y="48"/>
                    </a:cubicBezTo>
                    <a:cubicBezTo>
                      <a:pt x="21" y="41"/>
                      <a:pt x="0" y="32"/>
                      <a:pt x="0" y="15"/>
                    </a:cubicBezTo>
                    <a:cubicBezTo>
                      <a:pt x="0" y="6"/>
                      <a:pt x="7" y="0"/>
                      <a:pt x="16" y="0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Oval 312"/>
              <p:cNvSpPr>
                <a:spLocks noChangeArrowheads="1"/>
              </p:cNvSpPr>
              <p:nvPr/>
            </p:nvSpPr>
            <p:spPr bwMode="auto">
              <a:xfrm>
                <a:off x="7449" y="3439"/>
                <a:ext cx="27" cy="4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313"/>
              <p:cNvSpPr>
                <a:spLocks/>
              </p:cNvSpPr>
              <p:nvPr/>
            </p:nvSpPr>
            <p:spPr bwMode="auto">
              <a:xfrm>
                <a:off x="7382" y="3520"/>
                <a:ext cx="80" cy="32"/>
              </a:xfrm>
              <a:custGeom>
                <a:avLst/>
                <a:gdLst>
                  <a:gd name="T0" fmla="*/ 0 w 68"/>
                  <a:gd name="T1" fmla="*/ 27 h 27"/>
                  <a:gd name="T2" fmla="*/ 68 w 68"/>
                  <a:gd name="T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8" h="27">
                    <a:moveTo>
                      <a:pt x="0" y="27"/>
                    </a:moveTo>
                    <a:cubicBezTo>
                      <a:pt x="0" y="27"/>
                      <a:pt x="15" y="0"/>
                      <a:pt x="68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314"/>
              <p:cNvSpPr>
                <a:spLocks/>
              </p:cNvSpPr>
              <p:nvPr/>
            </p:nvSpPr>
            <p:spPr bwMode="auto">
              <a:xfrm>
                <a:off x="7280" y="3375"/>
                <a:ext cx="246" cy="247"/>
              </a:xfrm>
              <a:custGeom>
                <a:avLst/>
                <a:gdLst>
                  <a:gd name="T0" fmla="*/ 10 w 210"/>
                  <a:gd name="T1" fmla="*/ 60 h 211"/>
                  <a:gd name="T2" fmla="*/ 0 w 210"/>
                  <a:gd name="T3" fmla="*/ 106 h 211"/>
                  <a:gd name="T4" fmla="*/ 105 w 210"/>
                  <a:gd name="T5" fmla="*/ 211 h 211"/>
                  <a:gd name="T6" fmla="*/ 210 w 210"/>
                  <a:gd name="T7" fmla="*/ 106 h 211"/>
                  <a:gd name="T8" fmla="*/ 105 w 210"/>
                  <a:gd name="T9" fmla="*/ 0 h 211"/>
                  <a:gd name="T10" fmla="*/ 105 w 210"/>
                  <a:gd name="T11" fmla="*/ 0 h 211"/>
                  <a:gd name="T12" fmla="*/ 31 w 210"/>
                  <a:gd name="T13" fmla="*/ 3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0" h="211">
                    <a:moveTo>
                      <a:pt x="10" y="60"/>
                    </a:moveTo>
                    <a:cubicBezTo>
                      <a:pt x="3" y="74"/>
                      <a:pt x="0" y="89"/>
                      <a:pt x="0" y="106"/>
                    </a:cubicBezTo>
                    <a:cubicBezTo>
                      <a:pt x="0" y="164"/>
                      <a:pt x="47" y="211"/>
                      <a:pt x="105" y="211"/>
                    </a:cubicBezTo>
                    <a:cubicBezTo>
                      <a:pt x="163" y="211"/>
                      <a:pt x="210" y="164"/>
                      <a:pt x="210" y="106"/>
                    </a:cubicBezTo>
                    <a:cubicBezTo>
                      <a:pt x="210" y="47"/>
                      <a:pt x="163" y="0"/>
                      <a:pt x="105" y="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76" y="0"/>
                      <a:pt x="50" y="12"/>
                      <a:pt x="31" y="3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Oval 315"/>
              <p:cNvSpPr>
                <a:spLocks noChangeArrowheads="1"/>
              </p:cNvSpPr>
              <p:nvPr/>
            </p:nvSpPr>
            <p:spPr bwMode="auto">
              <a:xfrm>
                <a:off x="7374" y="3439"/>
                <a:ext cx="27" cy="4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316"/>
              <p:cNvSpPr>
                <a:spLocks/>
              </p:cNvSpPr>
              <p:nvPr/>
            </p:nvSpPr>
            <p:spPr bwMode="auto">
              <a:xfrm>
                <a:off x="7355" y="3412"/>
                <a:ext cx="49" cy="27"/>
              </a:xfrm>
              <a:custGeom>
                <a:avLst/>
                <a:gdLst>
                  <a:gd name="T0" fmla="*/ 0 w 42"/>
                  <a:gd name="T1" fmla="*/ 23 h 23"/>
                  <a:gd name="T2" fmla="*/ 27 w 42"/>
                  <a:gd name="T3" fmla="*/ 0 h 23"/>
                  <a:gd name="T4" fmla="*/ 42 w 42"/>
                  <a:gd name="T5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3">
                    <a:moveTo>
                      <a:pt x="0" y="23"/>
                    </a:moveTo>
                    <a:cubicBezTo>
                      <a:pt x="0" y="23"/>
                      <a:pt x="8" y="0"/>
                      <a:pt x="27" y="0"/>
                    </a:cubicBezTo>
                    <a:cubicBezTo>
                      <a:pt x="36" y="0"/>
                      <a:pt x="42" y="5"/>
                      <a:pt x="42" y="5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317"/>
              <p:cNvSpPr>
                <a:spLocks noEditPoints="1"/>
              </p:cNvSpPr>
              <p:nvPr/>
            </p:nvSpPr>
            <p:spPr bwMode="auto">
              <a:xfrm>
                <a:off x="7266" y="3360"/>
                <a:ext cx="68" cy="110"/>
              </a:xfrm>
              <a:custGeom>
                <a:avLst/>
                <a:gdLst>
                  <a:gd name="T0" fmla="*/ 37 w 58"/>
                  <a:gd name="T1" fmla="*/ 69 h 93"/>
                  <a:gd name="T2" fmla="*/ 35 w 58"/>
                  <a:gd name="T3" fmla="*/ 64 h 93"/>
                  <a:gd name="T4" fmla="*/ 34 w 58"/>
                  <a:gd name="T5" fmla="*/ 51 h 93"/>
                  <a:gd name="T6" fmla="*/ 38 w 58"/>
                  <a:gd name="T7" fmla="*/ 37 h 93"/>
                  <a:gd name="T8" fmla="*/ 39 w 58"/>
                  <a:gd name="T9" fmla="*/ 22 h 93"/>
                  <a:gd name="T10" fmla="*/ 22 w 58"/>
                  <a:gd name="T11" fmla="*/ 15 h 93"/>
                  <a:gd name="T12" fmla="*/ 14 w 58"/>
                  <a:gd name="T13" fmla="*/ 32 h 93"/>
                  <a:gd name="T14" fmla="*/ 13 w 58"/>
                  <a:gd name="T15" fmla="*/ 33 h 93"/>
                  <a:gd name="T16" fmla="*/ 5 w 58"/>
                  <a:gd name="T17" fmla="*/ 35 h 93"/>
                  <a:gd name="T18" fmla="*/ 3 w 58"/>
                  <a:gd name="T19" fmla="*/ 34 h 93"/>
                  <a:gd name="T20" fmla="*/ 19 w 58"/>
                  <a:gd name="T21" fmla="*/ 5 h 93"/>
                  <a:gd name="T22" fmla="*/ 49 w 58"/>
                  <a:gd name="T23" fmla="*/ 17 h 93"/>
                  <a:gd name="T24" fmla="*/ 49 w 58"/>
                  <a:gd name="T25" fmla="*/ 36 h 93"/>
                  <a:gd name="T26" fmla="*/ 46 w 58"/>
                  <a:gd name="T27" fmla="*/ 50 h 93"/>
                  <a:gd name="T28" fmla="*/ 46 w 58"/>
                  <a:gd name="T29" fmla="*/ 61 h 93"/>
                  <a:gd name="T30" fmla="*/ 48 w 58"/>
                  <a:gd name="T31" fmla="*/ 65 h 93"/>
                  <a:gd name="T32" fmla="*/ 47 w 58"/>
                  <a:gd name="T33" fmla="*/ 67 h 93"/>
                  <a:gd name="T34" fmla="*/ 39 w 58"/>
                  <a:gd name="T35" fmla="*/ 70 h 93"/>
                  <a:gd name="T36" fmla="*/ 37 w 58"/>
                  <a:gd name="T37" fmla="*/ 69 h 93"/>
                  <a:gd name="T38" fmla="*/ 41 w 58"/>
                  <a:gd name="T39" fmla="*/ 81 h 93"/>
                  <a:gd name="T40" fmla="*/ 42 w 58"/>
                  <a:gd name="T41" fmla="*/ 79 h 93"/>
                  <a:gd name="T42" fmla="*/ 51 w 58"/>
                  <a:gd name="T43" fmla="*/ 76 h 93"/>
                  <a:gd name="T44" fmla="*/ 53 w 58"/>
                  <a:gd name="T45" fmla="*/ 76 h 93"/>
                  <a:gd name="T46" fmla="*/ 57 w 58"/>
                  <a:gd name="T47" fmla="*/ 87 h 93"/>
                  <a:gd name="T48" fmla="*/ 57 w 58"/>
                  <a:gd name="T49" fmla="*/ 89 h 93"/>
                  <a:gd name="T50" fmla="*/ 47 w 58"/>
                  <a:gd name="T51" fmla="*/ 92 h 93"/>
                  <a:gd name="T52" fmla="*/ 45 w 58"/>
                  <a:gd name="T53" fmla="*/ 92 h 93"/>
                  <a:gd name="T54" fmla="*/ 41 w 58"/>
                  <a:gd name="T55" fmla="*/ 8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8" h="93">
                    <a:moveTo>
                      <a:pt x="37" y="69"/>
                    </a:moveTo>
                    <a:cubicBezTo>
                      <a:pt x="35" y="64"/>
                      <a:pt x="35" y="64"/>
                      <a:pt x="35" y="64"/>
                    </a:cubicBezTo>
                    <a:cubicBezTo>
                      <a:pt x="33" y="59"/>
                      <a:pt x="33" y="56"/>
                      <a:pt x="34" y="51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40" y="29"/>
                      <a:pt x="40" y="26"/>
                      <a:pt x="39" y="22"/>
                    </a:cubicBezTo>
                    <a:cubicBezTo>
                      <a:pt x="36" y="14"/>
                      <a:pt x="29" y="12"/>
                      <a:pt x="22" y="15"/>
                    </a:cubicBezTo>
                    <a:cubicBezTo>
                      <a:pt x="15" y="18"/>
                      <a:pt x="12" y="24"/>
                      <a:pt x="14" y="32"/>
                    </a:cubicBezTo>
                    <a:cubicBezTo>
                      <a:pt x="14" y="32"/>
                      <a:pt x="14" y="33"/>
                      <a:pt x="13" y="33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4" y="35"/>
                      <a:pt x="3" y="35"/>
                      <a:pt x="3" y="34"/>
                    </a:cubicBezTo>
                    <a:cubicBezTo>
                      <a:pt x="0" y="21"/>
                      <a:pt x="6" y="10"/>
                      <a:pt x="19" y="5"/>
                    </a:cubicBezTo>
                    <a:cubicBezTo>
                      <a:pt x="32" y="0"/>
                      <a:pt x="44" y="5"/>
                      <a:pt x="49" y="17"/>
                    </a:cubicBezTo>
                    <a:cubicBezTo>
                      <a:pt x="52" y="23"/>
                      <a:pt x="51" y="28"/>
                      <a:pt x="49" y="36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4" y="55"/>
                      <a:pt x="44" y="57"/>
                      <a:pt x="46" y="61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48" y="66"/>
                      <a:pt x="48" y="66"/>
                      <a:pt x="47" y="67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8" y="70"/>
                      <a:pt x="37" y="70"/>
                      <a:pt x="37" y="69"/>
                    </a:cubicBezTo>
                    <a:close/>
                    <a:moveTo>
                      <a:pt x="41" y="81"/>
                    </a:moveTo>
                    <a:cubicBezTo>
                      <a:pt x="41" y="80"/>
                      <a:pt x="41" y="80"/>
                      <a:pt x="42" y="79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2" y="75"/>
                      <a:pt x="53" y="76"/>
                      <a:pt x="53" y="76"/>
                    </a:cubicBezTo>
                    <a:cubicBezTo>
                      <a:pt x="57" y="87"/>
                      <a:pt x="57" y="87"/>
                      <a:pt x="57" y="87"/>
                    </a:cubicBezTo>
                    <a:cubicBezTo>
                      <a:pt x="58" y="88"/>
                      <a:pt x="57" y="88"/>
                      <a:pt x="57" y="89"/>
                    </a:cubicBezTo>
                    <a:cubicBezTo>
                      <a:pt x="47" y="92"/>
                      <a:pt x="47" y="92"/>
                      <a:pt x="47" y="92"/>
                    </a:cubicBezTo>
                    <a:cubicBezTo>
                      <a:pt x="46" y="93"/>
                      <a:pt x="46" y="92"/>
                      <a:pt x="45" y="92"/>
                    </a:cubicBezTo>
                    <a:lnTo>
                      <a:pt x="41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Oval 318"/>
              <p:cNvSpPr>
                <a:spLocks noChangeArrowheads="1"/>
              </p:cNvSpPr>
              <p:nvPr/>
            </p:nvSpPr>
            <p:spPr bwMode="auto">
              <a:xfrm>
                <a:off x="3888" y="3967"/>
                <a:ext cx="258" cy="259"/>
              </a:xfrm>
              <a:prstGeom prst="ellipse">
                <a:avLst/>
              </a:pr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Oval 319"/>
              <p:cNvSpPr>
                <a:spLocks noChangeArrowheads="1"/>
              </p:cNvSpPr>
              <p:nvPr/>
            </p:nvSpPr>
            <p:spPr bwMode="auto">
              <a:xfrm>
                <a:off x="4045" y="4062"/>
                <a:ext cx="33" cy="3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Oval 320"/>
              <p:cNvSpPr>
                <a:spLocks noChangeArrowheads="1"/>
              </p:cNvSpPr>
              <p:nvPr/>
            </p:nvSpPr>
            <p:spPr bwMode="auto">
              <a:xfrm>
                <a:off x="3955" y="4062"/>
                <a:ext cx="34" cy="3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321"/>
              <p:cNvSpPr>
                <a:spLocks/>
              </p:cNvSpPr>
              <p:nvPr/>
            </p:nvSpPr>
            <p:spPr bwMode="auto">
              <a:xfrm>
                <a:off x="4021" y="4148"/>
                <a:ext cx="64" cy="37"/>
              </a:xfrm>
              <a:custGeom>
                <a:avLst/>
                <a:gdLst>
                  <a:gd name="T0" fmla="*/ 36 w 64"/>
                  <a:gd name="T1" fmla="*/ 0 h 37"/>
                  <a:gd name="T2" fmla="*/ 64 w 64"/>
                  <a:gd name="T3" fmla="*/ 10 h 37"/>
                  <a:gd name="T4" fmla="*/ 55 w 64"/>
                  <a:gd name="T5" fmla="*/ 37 h 37"/>
                  <a:gd name="T6" fmla="*/ 0 w 64"/>
                  <a:gd name="T7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37">
                    <a:moveTo>
                      <a:pt x="36" y="0"/>
                    </a:moveTo>
                    <a:lnTo>
                      <a:pt x="64" y="10"/>
                    </a:lnTo>
                    <a:lnTo>
                      <a:pt x="55" y="37"/>
                    </a:lnTo>
                    <a:lnTo>
                      <a:pt x="0" y="18"/>
                    </a:ln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322"/>
              <p:cNvSpPr>
                <a:spLocks/>
              </p:cNvSpPr>
              <p:nvPr/>
            </p:nvSpPr>
            <p:spPr bwMode="auto">
              <a:xfrm>
                <a:off x="3949" y="4115"/>
                <a:ext cx="62" cy="37"/>
              </a:xfrm>
              <a:custGeom>
                <a:avLst/>
                <a:gdLst>
                  <a:gd name="T0" fmla="*/ 28 w 62"/>
                  <a:gd name="T1" fmla="*/ 37 h 37"/>
                  <a:gd name="T2" fmla="*/ 0 w 62"/>
                  <a:gd name="T3" fmla="*/ 27 h 37"/>
                  <a:gd name="T4" fmla="*/ 8 w 62"/>
                  <a:gd name="T5" fmla="*/ 0 h 37"/>
                  <a:gd name="T6" fmla="*/ 62 w 62"/>
                  <a:gd name="T7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" h="37">
                    <a:moveTo>
                      <a:pt x="28" y="37"/>
                    </a:moveTo>
                    <a:lnTo>
                      <a:pt x="0" y="27"/>
                    </a:lnTo>
                    <a:lnTo>
                      <a:pt x="8" y="0"/>
                    </a:lnTo>
                    <a:lnTo>
                      <a:pt x="62" y="18"/>
                    </a:ln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323"/>
              <p:cNvSpPr>
                <a:spLocks/>
              </p:cNvSpPr>
              <p:nvPr/>
            </p:nvSpPr>
            <p:spPr bwMode="auto">
              <a:xfrm>
                <a:off x="3950" y="4107"/>
                <a:ext cx="134" cy="86"/>
              </a:xfrm>
              <a:custGeom>
                <a:avLst/>
                <a:gdLst>
                  <a:gd name="T0" fmla="*/ 0 w 134"/>
                  <a:gd name="T1" fmla="*/ 60 h 86"/>
                  <a:gd name="T2" fmla="*/ 121 w 134"/>
                  <a:gd name="T3" fmla="*/ 0 h 86"/>
                  <a:gd name="T4" fmla="*/ 134 w 134"/>
                  <a:gd name="T5" fmla="*/ 25 h 86"/>
                  <a:gd name="T6" fmla="*/ 13 w 134"/>
                  <a:gd name="T7" fmla="*/ 86 h 86"/>
                  <a:gd name="T8" fmla="*/ 0 w 134"/>
                  <a:gd name="T9" fmla="*/ 6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86">
                    <a:moveTo>
                      <a:pt x="0" y="60"/>
                    </a:moveTo>
                    <a:lnTo>
                      <a:pt x="121" y="0"/>
                    </a:lnTo>
                    <a:lnTo>
                      <a:pt x="134" y="25"/>
                    </a:lnTo>
                    <a:lnTo>
                      <a:pt x="13" y="86"/>
                    </a:lnTo>
                    <a:lnTo>
                      <a:pt x="0" y="60"/>
                    </a:ln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324"/>
              <p:cNvSpPr>
                <a:spLocks/>
              </p:cNvSpPr>
              <p:nvPr/>
            </p:nvSpPr>
            <p:spPr bwMode="auto">
              <a:xfrm>
                <a:off x="4524" y="4147"/>
                <a:ext cx="113" cy="6"/>
              </a:xfrm>
              <a:custGeom>
                <a:avLst/>
                <a:gdLst>
                  <a:gd name="T0" fmla="*/ 0 w 96"/>
                  <a:gd name="T1" fmla="*/ 5 h 5"/>
                  <a:gd name="T2" fmla="*/ 48 w 96"/>
                  <a:gd name="T3" fmla="*/ 0 h 5"/>
                  <a:gd name="T4" fmla="*/ 96 w 9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6" h="5">
                    <a:moveTo>
                      <a:pt x="0" y="5"/>
                    </a:moveTo>
                    <a:cubicBezTo>
                      <a:pt x="0" y="5"/>
                      <a:pt x="29" y="0"/>
                      <a:pt x="48" y="0"/>
                    </a:cubicBezTo>
                    <a:cubicBezTo>
                      <a:pt x="67" y="0"/>
                      <a:pt x="96" y="5"/>
                      <a:pt x="96" y="5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Oval 325"/>
              <p:cNvSpPr>
                <a:spLocks noChangeArrowheads="1"/>
              </p:cNvSpPr>
              <p:nvPr/>
            </p:nvSpPr>
            <p:spPr bwMode="auto">
              <a:xfrm>
                <a:off x="4615" y="4080"/>
                <a:ext cx="32" cy="3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Oval 326"/>
              <p:cNvSpPr>
                <a:spLocks noChangeArrowheads="1"/>
              </p:cNvSpPr>
              <p:nvPr/>
            </p:nvSpPr>
            <p:spPr bwMode="auto">
              <a:xfrm>
                <a:off x="4514" y="4080"/>
                <a:ext cx="33" cy="3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Oval 327"/>
              <p:cNvSpPr>
                <a:spLocks noChangeArrowheads="1"/>
              </p:cNvSpPr>
              <p:nvPr/>
            </p:nvSpPr>
            <p:spPr bwMode="auto">
              <a:xfrm>
                <a:off x="4451" y="3967"/>
                <a:ext cx="259" cy="259"/>
              </a:xfrm>
              <a:prstGeom prst="ellipse">
                <a:avLst/>
              </a:pr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328"/>
              <p:cNvSpPr>
                <a:spLocks/>
              </p:cNvSpPr>
              <p:nvPr/>
            </p:nvSpPr>
            <p:spPr bwMode="auto">
              <a:xfrm>
                <a:off x="4597" y="4046"/>
                <a:ext cx="90" cy="79"/>
              </a:xfrm>
              <a:custGeom>
                <a:avLst/>
                <a:gdLst>
                  <a:gd name="T0" fmla="*/ 0 w 77"/>
                  <a:gd name="T1" fmla="*/ 24 h 67"/>
                  <a:gd name="T2" fmla="*/ 39 w 77"/>
                  <a:gd name="T3" fmla="*/ 67 h 67"/>
                  <a:gd name="T4" fmla="*/ 77 w 77"/>
                  <a:gd name="T5" fmla="*/ 32 h 67"/>
                  <a:gd name="T6" fmla="*/ 39 w 77"/>
                  <a:gd name="T7" fmla="*/ 0 h 67"/>
                  <a:gd name="T8" fmla="*/ 0 w 77"/>
                  <a:gd name="T9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67">
                    <a:moveTo>
                      <a:pt x="0" y="24"/>
                    </a:moveTo>
                    <a:cubicBezTo>
                      <a:pt x="0" y="48"/>
                      <a:pt x="15" y="67"/>
                      <a:pt x="39" y="67"/>
                    </a:cubicBezTo>
                    <a:cubicBezTo>
                      <a:pt x="62" y="67"/>
                      <a:pt x="77" y="52"/>
                      <a:pt x="77" y="32"/>
                    </a:cubicBezTo>
                    <a:cubicBezTo>
                      <a:pt x="77" y="19"/>
                      <a:pt x="68" y="0"/>
                      <a:pt x="39" y="0"/>
                    </a:cubicBezTo>
                    <a:cubicBezTo>
                      <a:pt x="10" y="0"/>
                      <a:pt x="0" y="15"/>
                      <a:pt x="0" y="24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329"/>
              <p:cNvSpPr>
                <a:spLocks/>
              </p:cNvSpPr>
              <p:nvPr/>
            </p:nvSpPr>
            <p:spPr bwMode="auto">
              <a:xfrm>
                <a:off x="4474" y="4046"/>
                <a:ext cx="90" cy="79"/>
              </a:xfrm>
              <a:custGeom>
                <a:avLst/>
                <a:gdLst>
                  <a:gd name="T0" fmla="*/ 77 w 77"/>
                  <a:gd name="T1" fmla="*/ 24 h 67"/>
                  <a:gd name="T2" fmla="*/ 38 w 77"/>
                  <a:gd name="T3" fmla="*/ 67 h 67"/>
                  <a:gd name="T4" fmla="*/ 0 w 77"/>
                  <a:gd name="T5" fmla="*/ 32 h 67"/>
                  <a:gd name="T6" fmla="*/ 38 w 77"/>
                  <a:gd name="T7" fmla="*/ 0 h 67"/>
                  <a:gd name="T8" fmla="*/ 77 w 77"/>
                  <a:gd name="T9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67">
                    <a:moveTo>
                      <a:pt x="77" y="24"/>
                    </a:moveTo>
                    <a:cubicBezTo>
                      <a:pt x="77" y="48"/>
                      <a:pt x="62" y="67"/>
                      <a:pt x="38" y="67"/>
                    </a:cubicBezTo>
                    <a:cubicBezTo>
                      <a:pt x="14" y="67"/>
                      <a:pt x="0" y="52"/>
                      <a:pt x="0" y="32"/>
                    </a:cubicBezTo>
                    <a:cubicBezTo>
                      <a:pt x="0" y="19"/>
                      <a:pt x="9" y="0"/>
                      <a:pt x="38" y="0"/>
                    </a:cubicBezTo>
                    <a:cubicBezTo>
                      <a:pt x="67" y="0"/>
                      <a:pt x="77" y="15"/>
                      <a:pt x="77" y="24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330"/>
              <p:cNvSpPr>
                <a:spLocks/>
              </p:cNvSpPr>
              <p:nvPr/>
            </p:nvSpPr>
            <p:spPr bwMode="auto">
              <a:xfrm>
                <a:off x="4564" y="4062"/>
                <a:ext cx="33" cy="6"/>
              </a:xfrm>
              <a:custGeom>
                <a:avLst/>
                <a:gdLst>
                  <a:gd name="T0" fmla="*/ 28 w 28"/>
                  <a:gd name="T1" fmla="*/ 5 h 5"/>
                  <a:gd name="T2" fmla="*/ 14 w 28"/>
                  <a:gd name="T3" fmla="*/ 0 h 5"/>
                  <a:gd name="T4" fmla="*/ 0 w 28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5">
                    <a:moveTo>
                      <a:pt x="28" y="5"/>
                    </a:moveTo>
                    <a:cubicBezTo>
                      <a:pt x="28" y="5"/>
                      <a:pt x="20" y="0"/>
                      <a:pt x="14" y="0"/>
                    </a:cubicBezTo>
                    <a:cubicBezTo>
                      <a:pt x="8" y="0"/>
                      <a:pt x="0" y="5"/>
                      <a:pt x="0" y="5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331"/>
              <p:cNvSpPr>
                <a:spLocks/>
              </p:cNvSpPr>
              <p:nvPr/>
            </p:nvSpPr>
            <p:spPr bwMode="auto">
              <a:xfrm>
                <a:off x="6258" y="4127"/>
                <a:ext cx="97" cy="70"/>
              </a:xfrm>
              <a:custGeom>
                <a:avLst/>
                <a:gdLst>
                  <a:gd name="T0" fmla="*/ 83 w 83"/>
                  <a:gd name="T1" fmla="*/ 26 h 60"/>
                  <a:gd name="T2" fmla="*/ 50 w 83"/>
                  <a:gd name="T3" fmla="*/ 0 h 60"/>
                  <a:gd name="T4" fmla="*/ 0 w 83"/>
                  <a:gd name="T5" fmla="*/ 36 h 60"/>
                  <a:gd name="T6" fmla="*/ 38 w 83"/>
                  <a:gd name="T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60">
                    <a:moveTo>
                      <a:pt x="83" y="26"/>
                    </a:moveTo>
                    <a:cubicBezTo>
                      <a:pt x="83" y="26"/>
                      <a:pt x="79" y="0"/>
                      <a:pt x="50" y="0"/>
                    </a:cubicBezTo>
                    <a:cubicBezTo>
                      <a:pt x="17" y="0"/>
                      <a:pt x="0" y="22"/>
                      <a:pt x="0" y="36"/>
                    </a:cubicBezTo>
                    <a:cubicBezTo>
                      <a:pt x="0" y="56"/>
                      <a:pt x="24" y="60"/>
                      <a:pt x="38" y="6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332"/>
              <p:cNvSpPr>
                <a:spLocks/>
              </p:cNvSpPr>
              <p:nvPr/>
            </p:nvSpPr>
            <p:spPr bwMode="auto">
              <a:xfrm>
                <a:off x="6232" y="4072"/>
                <a:ext cx="56" cy="10"/>
              </a:xfrm>
              <a:custGeom>
                <a:avLst/>
                <a:gdLst>
                  <a:gd name="T0" fmla="*/ 48 w 48"/>
                  <a:gd name="T1" fmla="*/ 0 h 9"/>
                  <a:gd name="T2" fmla="*/ 24 w 48"/>
                  <a:gd name="T3" fmla="*/ 9 h 9"/>
                  <a:gd name="T4" fmla="*/ 0 w 48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9">
                    <a:moveTo>
                      <a:pt x="48" y="0"/>
                    </a:moveTo>
                    <a:cubicBezTo>
                      <a:pt x="48" y="0"/>
                      <a:pt x="37" y="9"/>
                      <a:pt x="24" y="9"/>
                    </a:cubicBezTo>
                    <a:cubicBezTo>
                      <a:pt x="10" y="9"/>
                      <a:pt x="0" y="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33"/>
              <p:cNvSpPr>
                <a:spLocks/>
              </p:cNvSpPr>
              <p:nvPr/>
            </p:nvSpPr>
            <p:spPr bwMode="auto">
              <a:xfrm>
                <a:off x="6321" y="4072"/>
                <a:ext cx="56" cy="10"/>
              </a:xfrm>
              <a:custGeom>
                <a:avLst/>
                <a:gdLst>
                  <a:gd name="T0" fmla="*/ 0 w 48"/>
                  <a:gd name="T1" fmla="*/ 0 h 9"/>
                  <a:gd name="T2" fmla="*/ 24 w 48"/>
                  <a:gd name="T3" fmla="*/ 9 h 9"/>
                  <a:gd name="T4" fmla="*/ 48 w 48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9">
                    <a:moveTo>
                      <a:pt x="0" y="0"/>
                    </a:moveTo>
                    <a:cubicBezTo>
                      <a:pt x="0" y="0"/>
                      <a:pt x="10" y="9"/>
                      <a:pt x="24" y="9"/>
                    </a:cubicBezTo>
                    <a:cubicBezTo>
                      <a:pt x="38" y="9"/>
                      <a:pt x="48" y="0"/>
                      <a:pt x="48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34"/>
              <p:cNvSpPr>
                <a:spLocks/>
              </p:cNvSpPr>
              <p:nvPr/>
            </p:nvSpPr>
            <p:spPr bwMode="auto">
              <a:xfrm>
                <a:off x="6265" y="4128"/>
                <a:ext cx="128" cy="135"/>
              </a:xfrm>
              <a:custGeom>
                <a:avLst/>
                <a:gdLst>
                  <a:gd name="T0" fmla="*/ 37 w 109"/>
                  <a:gd name="T1" fmla="*/ 0 h 115"/>
                  <a:gd name="T2" fmla="*/ 96 w 109"/>
                  <a:gd name="T3" fmla="*/ 52 h 115"/>
                  <a:gd name="T4" fmla="*/ 56 w 109"/>
                  <a:gd name="T5" fmla="*/ 47 h 115"/>
                  <a:gd name="T6" fmla="*/ 54 w 109"/>
                  <a:gd name="T7" fmla="*/ 78 h 115"/>
                  <a:gd name="T8" fmla="*/ 0 w 109"/>
                  <a:gd name="T9" fmla="*/ 2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15">
                    <a:moveTo>
                      <a:pt x="37" y="0"/>
                    </a:moveTo>
                    <a:cubicBezTo>
                      <a:pt x="37" y="0"/>
                      <a:pt x="78" y="18"/>
                      <a:pt x="96" y="52"/>
                    </a:cubicBezTo>
                    <a:cubicBezTo>
                      <a:pt x="109" y="76"/>
                      <a:pt x="101" y="115"/>
                      <a:pt x="56" y="47"/>
                    </a:cubicBezTo>
                    <a:cubicBezTo>
                      <a:pt x="58" y="51"/>
                      <a:pt x="63" y="73"/>
                      <a:pt x="54" y="78"/>
                    </a:cubicBezTo>
                    <a:cubicBezTo>
                      <a:pt x="39" y="85"/>
                      <a:pt x="31" y="42"/>
                      <a:pt x="0" y="22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335"/>
              <p:cNvSpPr>
                <a:spLocks/>
              </p:cNvSpPr>
              <p:nvPr/>
            </p:nvSpPr>
            <p:spPr bwMode="auto">
              <a:xfrm>
                <a:off x="6141" y="3965"/>
                <a:ext cx="259" cy="257"/>
              </a:xfrm>
              <a:custGeom>
                <a:avLst/>
                <a:gdLst>
                  <a:gd name="T0" fmla="*/ 196 w 220"/>
                  <a:gd name="T1" fmla="*/ 178 h 219"/>
                  <a:gd name="T2" fmla="*/ 220 w 220"/>
                  <a:gd name="T3" fmla="*/ 110 h 219"/>
                  <a:gd name="T4" fmla="*/ 110 w 220"/>
                  <a:gd name="T5" fmla="*/ 0 h 219"/>
                  <a:gd name="T6" fmla="*/ 110 w 220"/>
                  <a:gd name="T7" fmla="*/ 0 h 219"/>
                  <a:gd name="T8" fmla="*/ 0 w 220"/>
                  <a:gd name="T9" fmla="*/ 110 h 219"/>
                  <a:gd name="T10" fmla="*/ 110 w 220"/>
                  <a:gd name="T11" fmla="*/ 219 h 219"/>
                  <a:gd name="T12" fmla="*/ 145 w 220"/>
                  <a:gd name="T13" fmla="*/ 214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" h="219">
                    <a:moveTo>
                      <a:pt x="196" y="178"/>
                    </a:moveTo>
                    <a:cubicBezTo>
                      <a:pt x="211" y="159"/>
                      <a:pt x="220" y="136"/>
                      <a:pt x="220" y="110"/>
                    </a:cubicBezTo>
                    <a:cubicBezTo>
                      <a:pt x="220" y="49"/>
                      <a:pt x="171" y="0"/>
                      <a:pt x="110" y="0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49" y="0"/>
                      <a:pt x="0" y="49"/>
                      <a:pt x="0" y="110"/>
                    </a:cubicBezTo>
                    <a:cubicBezTo>
                      <a:pt x="0" y="170"/>
                      <a:pt x="49" y="219"/>
                      <a:pt x="110" y="219"/>
                    </a:cubicBezTo>
                    <a:cubicBezTo>
                      <a:pt x="122" y="219"/>
                      <a:pt x="134" y="217"/>
                      <a:pt x="145" y="214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336"/>
              <p:cNvSpPr>
                <a:spLocks/>
              </p:cNvSpPr>
              <p:nvPr/>
            </p:nvSpPr>
            <p:spPr bwMode="auto">
              <a:xfrm>
                <a:off x="6705" y="3996"/>
                <a:ext cx="216" cy="192"/>
              </a:xfrm>
              <a:custGeom>
                <a:avLst/>
                <a:gdLst>
                  <a:gd name="T0" fmla="*/ 182 w 184"/>
                  <a:gd name="T1" fmla="*/ 68 h 164"/>
                  <a:gd name="T2" fmla="*/ 184 w 184"/>
                  <a:gd name="T3" fmla="*/ 51 h 164"/>
                  <a:gd name="T4" fmla="*/ 134 w 184"/>
                  <a:gd name="T5" fmla="*/ 0 h 164"/>
                  <a:gd name="T6" fmla="*/ 92 w 184"/>
                  <a:gd name="T7" fmla="*/ 23 h 164"/>
                  <a:gd name="T8" fmla="*/ 50 w 184"/>
                  <a:gd name="T9" fmla="*/ 0 h 164"/>
                  <a:gd name="T10" fmla="*/ 0 w 184"/>
                  <a:gd name="T11" fmla="*/ 51 h 164"/>
                  <a:gd name="T12" fmla="*/ 92 w 184"/>
                  <a:gd name="T13" fmla="*/ 164 h 164"/>
                  <a:gd name="T14" fmla="*/ 114 w 184"/>
                  <a:gd name="T15" fmla="*/ 14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4" h="164">
                    <a:moveTo>
                      <a:pt x="182" y="68"/>
                    </a:moveTo>
                    <a:cubicBezTo>
                      <a:pt x="183" y="62"/>
                      <a:pt x="184" y="57"/>
                      <a:pt x="184" y="51"/>
                    </a:cubicBezTo>
                    <a:cubicBezTo>
                      <a:pt x="184" y="23"/>
                      <a:pt x="161" y="0"/>
                      <a:pt x="134" y="0"/>
                    </a:cubicBezTo>
                    <a:cubicBezTo>
                      <a:pt x="116" y="0"/>
                      <a:pt x="101" y="10"/>
                      <a:pt x="92" y="23"/>
                    </a:cubicBezTo>
                    <a:cubicBezTo>
                      <a:pt x="83" y="10"/>
                      <a:pt x="68" y="0"/>
                      <a:pt x="50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111"/>
                      <a:pt x="67" y="142"/>
                      <a:pt x="92" y="164"/>
                    </a:cubicBezTo>
                    <a:cubicBezTo>
                      <a:pt x="98" y="159"/>
                      <a:pt x="105" y="154"/>
                      <a:pt x="114" y="148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337"/>
              <p:cNvSpPr>
                <a:spLocks/>
              </p:cNvSpPr>
              <p:nvPr/>
            </p:nvSpPr>
            <p:spPr bwMode="auto">
              <a:xfrm>
                <a:off x="6801" y="4051"/>
                <a:ext cx="168" cy="146"/>
              </a:xfrm>
              <a:custGeom>
                <a:avLst/>
                <a:gdLst>
                  <a:gd name="T0" fmla="*/ 114 w 143"/>
                  <a:gd name="T1" fmla="*/ 25 h 125"/>
                  <a:gd name="T2" fmla="*/ 81 w 143"/>
                  <a:gd name="T3" fmla="*/ 31 h 125"/>
                  <a:gd name="T4" fmla="*/ 57 w 143"/>
                  <a:gd name="T5" fmla="*/ 6 h 125"/>
                  <a:gd name="T6" fmla="*/ 13 w 143"/>
                  <a:gd name="T7" fmla="*/ 30 h 125"/>
                  <a:gd name="T8" fmla="*/ 51 w 143"/>
                  <a:gd name="T9" fmla="*/ 125 h 125"/>
                  <a:gd name="T10" fmla="*/ 137 w 143"/>
                  <a:gd name="T11" fmla="*/ 71 h 125"/>
                  <a:gd name="T12" fmla="*/ 114 w 143"/>
                  <a:gd name="T13" fmla="*/ 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25">
                    <a:moveTo>
                      <a:pt x="114" y="25"/>
                    </a:moveTo>
                    <a:cubicBezTo>
                      <a:pt x="102" y="21"/>
                      <a:pt x="90" y="24"/>
                      <a:pt x="81" y="31"/>
                    </a:cubicBezTo>
                    <a:cubicBezTo>
                      <a:pt x="78" y="20"/>
                      <a:pt x="69" y="10"/>
                      <a:pt x="57" y="6"/>
                    </a:cubicBezTo>
                    <a:cubicBezTo>
                      <a:pt x="39" y="0"/>
                      <a:pt x="19" y="10"/>
                      <a:pt x="13" y="30"/>
                    </a:cubicBezTo>
                    <a:cubicBezTo>
                      <a:pt x="0" y="70"/>
                      <a:pt x="38" y="105"/>
                      <a:pt x="51" y="125"/>
                    </a:cubicBezTo>
                    <a:cubicBezTo>
                      <a:pt x="72" y="116"/>
                      <a:pt x="124" y="111"/>
                      <a:pt x="137" y="71"/>
                    </a:cubicBezTo>
                    <a:cubicBezTo>
                      <a:pt x="143" y="52"/>
                      <a:pt x="132" y="31"/>
                      <a:pt x="114" y="25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38"/>
              <p:cNvSpPr>
                <a:spLocks/>
              </p:cNvSpPr>
              <p:nvPr/>
            </p:nvSpPr>
            <p:spPr bwMode="auto">
              <a:xfrm>
                <a:off x="7284" y="3967"/>
                <a:ext cx="226" cy="259"/>
              </a:xfrm>
              <a:custGeom>
                <a:avLst/>
                <a:gdLst>
                  <a:gd name="T0" fmla="*/ 97 w 192"/>
                  <a:gd name="T1" fmla="*/ 0 h 220"/>
                  <a:gd name="T2" fmla="*/ 0 w 192"/>
                  <a:gd name="T3" fmla="*/ 34 h 220"/>
                  <a:gd name="T4" fmla="*/ 96 w 192"/>
                  <a:gd name="T5" fmla="*/ 220 h 220"/>
                  <a:gd name="T6" fmla="*/ 192 w 192"/>
                  <a:gd name="T7" fmla="*/ 34 h 220"/>
                  <a:gd name="T8" fmla="*/ 97 w 192"/>
                  <a:gd name="T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" h="220">
                    <a:moveTo>
                      <a:pt x="97" y="0"/>
                    </a:moveTo>
                    <a:cubicBezTo>
                      <a:pt x="18" y="0"/>
                      <a:pt x="0" y="34"/>
                      <a:pt x="0" y="34"/>
                    </a:cubicBezTo>
                    <a:cubicBezTo>
                      <a:pt x="0" y="201"/>
                      <a:pt x="96" y="220"/>
                      <a:pt x="96" y="220"/>
                    </a:cubicBezTo>
                    <a:cubicBezTo>
                      <a:pt x="96" y="220"/>
                      <a:pt x="192" y="200"/>
                      <a:pt x="192" y="34"/>
                    </a:cubicBezTo>
                    <a:cubicBezTo>
                      <a:pt x="192" y="34"/>
                      <a:pt x="175" y="0"/>
                      <a:pt x="97" y="0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39"/>
              <p:cNvSpPr>
                <a:spLocks/>
              </p:cNvSpPr>
              <p:nvPr/>
            </p:nvSpPr>
            <p:spPr bwMode="auto">
              <a:xfrm>
                <a:off x="7350" y="4134"/>
                <a:ext cx="95" cy="17"/>
              </a:xfrm>
              <a:custGeom>
                <a:avLst/>
                <a:gdLst>
                  <a:gd name="T0" fmla="*/ 0 w 81"/>
                  <a:gd name="T1" fmla="*/ 14 h 14"/>
                  <a:gd name="T2" fmla="*/ 40 w 81"/>
                  <a:gd name="T3" fmla="*/ 0 h 14"/>
                  <a:gd name="T4" fmla="*/ 81 w 81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1" h="14">
                    <a:moveTo>
                      <a:pt x="0" y="14"/>
                    </a:moveTo>
                    <a:cubicBezTo>
                      <a:pt x="0" y="14"/>
                      <a:pt x="13" y="0"/>
                      <a:pt x="40" y="0"/>
                    </a:cubicBezTo>
                    <a:cubicBezTo>
                      <a:pt x="68" y="0"/>
                      <a:pt x="81" y="14"/>
                      <a:pt x="81" y="14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340"/>
              <p:cNvSpPr>
                <a:spLocks/>
              </p:cNvSpPr>
              <p:nvPr/>
            </p:nvSpPr>
            <p:spPr bwMode="auto">
              <a:xfrm>
                <a:off x="7415" y="4053"/>
                <a:ext cx="54" cy="40"/>
              </a:xfrm>
              <a:custGeom>
                <a:avLst/>
                <a:gdLst>
                  <a:gd name="T0" fmla="*/ 16 w 46"/>
                  <a:gd name="T1" fmla="*/ 29 h 34"/>
                  <a:gd name="T2" fmla="*/ 0 w 46"/>
                  <a:gd name="T3" fmla="*/ 0 h 34"/>
                  <a:gd name="T4" fmla="*/ 25 w 46"/>
                  <a:gd name="T5" fmla="*/ 9 h 34"/>
                  <a:gd name="T6" fmla="*/ 46 w 46"/>
                  <a:gd name="T7" fmla="*/ 22 h 34"/>
                  <a:gd name="T8" fmla="*/ 16 w 46"/>
                  <a:gd name="T9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4">
                    <a:moveTo>
                      <a:pt x="16" y="29"/>
                    </a:moveTo>
                    <a:cubicBezTo>
                      <a:pt x="1" y="22"/>
                      <a:pt x="0" y="0"/>
                      <a:pt x="0" y="0"/>
                    </a:cubicBezTo>
                    <a:cubicBezTo>
                      <a:pt x="0" y="0"/>
                      <a:pt x="15" y="4"/>
                      <a:pt x="25" y="9"/>
                    </a:cubicBezTo>
                    <a:cubicBezTo>
                      <a:pt x="38" y="14"/>
                      <a:pt x="46" y="22"/>
                      <a:pt x="46" y="22"/>
                    </a:cubicBezTo>
                    <a:cubicBezTo>
                      <a:pt x="46" y="22"/>
                      <a:pt x="26" y="34"/>
                      <a:pt x="16" y="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341"/>
              <p:cNvSpPr>
                <a:spLocks/>
              </p:cNvSpPr>
              <p:nvPr/>
            </p:nvSpPr>
            <p:spPr bwMode="auto">
              <a:xfrm>
                <a:off x="7327" y="4053"/>
                <a:ext cx="54" cy="40"/>
              </a:xfrm>
              <a:custGeom>
                <a:avLst/>
                <a:gdLst>
                  <a:gd name="T0" fmla="*/ 0 w 46"/>
                  <a:gd name="T1" fmla="*/ 22 h 34"/>
                  <a:gd name="T2" fmla="*/ 21 w 46"/>
                  <a:gd name="T3" fmla="*/ 9 h 34"/>
                  <a:gd name="T4" fmla="*/ 46 w 46"/>
                  <a:gd name="T5" fmla="*/ 0 h 34"/>
                  <a:gd name="T6" fmla="*/ 30 w 46"/>
                  <a:gd name="T7" fmla="*/ 29 h 34"/>
                  <a:gd name="T8" fmla="*/ 0 w 46"/>
                  <a:gd name="T9" fmla="*/ 2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4">
                    <a:moveTo>
                      <a:pt x="0" y="22"/>
                    </a:moveTo>
                    <a:cubicBezTo>
                      <a:pt x="0" y="22"/>
                      <a:pt x="8" y="14"/>
                      <a:pt x="21" y="9"/>
                    </a:cubicBezTo>
                    <a:cubicBezTo>
                      <a:pt x="31" y="4"/>
                      <a:pt x="46" y="0"/>
                      <a:pt x="46" y="0"/>
                    </a:cubicBezTo>
                    <a:cubicBezTo>
                      <a:pt x="46" y="0"/>
                      <a:pt x="44" y="22"/>
                      <a:pt x="30" y="29"/>
                    </a:cubicBezTo>
                    <a:cubicBezTo>
                      <a:pt x="20" y="34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342"/>
              <p:cNvSpPr>
                <a:spLocks/>
              </p:cNvSpPr>
              <p:nvPr/>
            </p:nvSpPr>
            <p:spPr bwMode="auto">
              <a:xfrm>
                <a:off x="3905" y="4577"/>
                <a:ext cx="225" cy="258"/>
              </a:xfrm>
              <a:custGeom>
                <a:avLst/>
                <a:gdLst>
                  <a:gd name="T0" fmla="*/ 96 w 192"/>
                  <a:gd name="T1" fmla="*/ 0 h 220"/>
                  <a:gd name="T2" fmla="*/ 0 w 192"/>
                  <a:gd name="T3" fmla="*/ 34 h 220"/>
                  <a:gd name="T4" fmla="*/ 96 w 192"/>
                  <a:gd name="T5" fmla="*/ 220 h 220"/>
                  <a:gd name="T6" fmla="*/ 192 w 192"/>
                  <a:gd name="T7" fmla="*/ 34 h 220"/>
                  <a:gd name="T8" fmla="*/ 96 w 192"/>
                  <a:gd name="T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" h="220">
                    <a:moveTo>
                      <a:pt x="96" y="0"/>
                    </a:moveTo>
                    <a:cubicBezTo>
                      <a:pt x="18" y="0"/>
                      <a:pt x="0" y="34"/>
                      <a:pt x="0" y="34"/>
                    </a:cubicBezTo>
                    <a:cubicBezTo>
                      <a:pt x="0" y="201"/>
                      <a:pt x="96" y="220"/>
                      <a:pt x="96" y="220"/>
                    </a:cubicBezTo>
                    <a:cubicBezTo>
                      <a:pt x="96" y="220"/>
                      <a:pt x="192" y="199"/>
                      <a:pt x="192" y="34"/>
                    </a:cubicBezTo>
                    <a:cubicBezTo>
                      <a:pt x="192" y="34"/>
                      <a:pt x="174" y="0"/>
                      <a:pt x="96" y="0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343"/>
              <p:cNvSpPr>
                <a:spLocks/>
              </p:cNvSpPr>
              <p:nvPr/>
            </p:nvSpPr>
            <p:spPr bwMode="auto">
              <a:xfrm>
                <a:off x="3957" y="4714"/>
                <a:ext cx="119" cy="63"/>
              </a:xfrm>
              <a:custGeom>
                <a:avLst/>
                <a:gdLst>
                  <a:gd name="T0" fmla="*/ 51 w 101"/>
                  <a:gd name="T1" fmla="*/ 10 h 54"/>
                  <a:gd name="T2" fmla="*/ 0 w 101"/>
                  <a:gd name="T3" fmla="*/ 0 h 54"/>
                  <a:gd name="T4" fmla="*/ 51 w 101"/>
                  <a:gd name="T5" fmla="*/ 54 h 54"/>
                  <a:gd name="T6" fmla="*/ 101 w 101"/>
                  <a:gd name="T7" fmla="*/ 0 h 54"/>
                  <a:gd name="T8" fmla="*/ 51 w 101"/>
                  <a:gd name="T9" fmla="*/ 1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54">
                    <a:moveTo>
                      <a:pt x="51" y="10"/>
                    </a:moveTo>
                    <a:cubicBezTo>
                      <a:pt x="32" y="10"/>
                      <a:pt x="0" y="0"/>
                      <a:pt x="0" y="0"/>
                    </a:cubicBezTo>
                    <a:cubicBezTo>
                      <a:pt x="0" y="0"/>
                      <a:pt x="16" y="54"/>
                      <a:pt x="51" y="54"/>
                    </a:cubicBezTo>
                    <a:cubicBezTo>
                      <a:pt x="86" y="54"/>
                      <a:pt x="101" y="0"/>
                      <a:pt x="101" y="0"/>
                    </a:cubicBezTo>
                    <a:cubicBezTo>
                      <a:pt x="101" y="0"/>
                      <a:pt x="70" y="10"/>
                      <a:pt x="51" y="10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344"/>
              <p:cNvSpPr>
                <a:spLocks/>
              </p:cNvSpPr>
              <p:nvPr/>
            </p:nvSpPr>
            <p:spPr bwMode="auto">
              <a:xfrm>
                <a:off x="4029" y="4651"/>
                <a:ext cx="66" cy="24"/>
              </a:xfrm>
              <a:custGeom>
                <a:avLst/>
                <a:gdLst>
                  <a:gd name="T0" fmla="*/ 0 w 56"/>
                  <a:gd name="T1" fmla="*/ 15 h 21"/>
                  <a:gd name="T2" fmla="*/ 25 w 56"/>
                  <a:gd name="T3" fmla="*/ 0 h 21"/>
                  <a:gd name="T4" fmla="*/ 56 w 56"/>
                  <a:gd name="T5" fmla="*/ 20 h 21"/>
                  <a:gd name="T6" fmla="*/ 28 w 56"/>
                  <a:gd name="T7" fmla="*/ 19 h 21"/>
                  <a:gd name="T8" fmla="*/ 0 w 56"/>
                  <a:gd name="T9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0" y="15"/>
                    </a:moveTo>
                    <a:cubicBezTo>
                      <a:pt x="0" y="15"/>
                      <a:pt x="13" y="0"/>
                      <a:pt x="25" y="0"/>
                    </a:cubicBezTo>
                    <a:cubicBezTo>
                      <a:pt x="40" y="0"/>
                      <a:pt x="56" y="20"/>
                      <a:pt x="56" y="20"/>
                    </a:cubicBezTo>
                    <a:cubicBezTo>
                      <a:pt x="56" y="20"/>
                      <a:pt x="42" y="21"/>
                      <a:pt x="28" y="19"/>
                    </a:cubicBezTo>
                    <a:cubicBezTo>
                      <a:pt x="14" y="18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345"/>
              <p:cNvSpPr>
                <a:spLocks/>
              </p:cNvSpPr>
              <p:nvPr/>
            </p:nvSpPr>
            <p:spPr bwMode="auto">
              <a:xfrm>
                <a:off x="3940" y="4651"/>
                <a:ext cx="65" cy="24"/>
              </a:xfrm>
              <a:custGeom>
                <a:avLst/>
                <a:gdLst>
                  <a:gd name="T0" fmla="*/ 56 w 56"/>
                  <a:gd name="T1" fmla="*/ 15 h 21"/>
                  <a:gd name="T2" fmla="*/ 30 w 56"/>
                  <a:gd name="T3" fmla="*/ 0 h 21"/>
                  <a:gd name="T4" fmla="*/ 0 w 56"/>
                  <a:gd name="T5" fmla="*/ 20 h 21"/>
                  <a:gd name="T6" fmla="*/ 27 w 56"/>
                  <a:gd name="T7" fmla="*/ 19 h 21"/>
                  <a:gd name="T8" fmla="*/ 56 w 56"/>
                  <a:gd name="T9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56" y="15"/>
                    </a:moveTo>
                    <a:cubicBezTo>
                      <a:pt x="56" y="15"/>
                      <a:pt x="42" y="0"/>
                      <a:pt x="30" y="0"/>
                    </a:cubicBezTo>
                    <a:cubicBezTo>
                      <a:pt x="16" y="0"/>
                      <a:pt x="0" y="20"/>
                      <a:pt x="0" y="20"/>
                    </a:cubicBezTo>
                    <a:cubicBezTo>
                      <a:pt x="0" y="20"/>
                      <a:pt x="13" y="21"/>
                      <a:pt x="27" y="19"/>
                    </a:cubicBezTo>
                    <a:cubicBezTo>
                      <a:pt x="41" y="18"/>
                      <a:pt x="56" y="15"/>
                      <a:pt x="56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346"/>
              <p:cNvSpPr>
                <a:spLocks/>
              </p:cNvSpPr>
              <p:nvPr/>
            </p:nvSpPr>
            <p:spPr bwMode="auto">
              <a:xfrm>
                <a:off x="4443" y="4646"/>
                <a:ext cx="275" cy="86"/>
              </a:xfrm>
              <a:custGeom>
                <a:avLst/>
                <a:gdLst>
                  <a:gd name="T0" fmla="*/ 220 w 234"/>
                  <a:gd name="T1" fmla="*/ 23 h 73"/>
                  <a:gd name="T2" fmla="*/ 189 w 234"/>
                  <a:gd name="T3" fmla="*/ 73 h 73"/>
                  <a:gd name="T4" fmla="*/ 118 w 234"/>
                  <a:gd name="T5" fmla="*/ 48 h 73"/>
                  <a:gd name="T6" fmla="*/ 45 w 234"/>
                  <a:gd name="T7" fmla="*/ 73 h 73"/>
                  <a:gd name="T8" fmla="*/ 17 w 234"/>
                  <a:gd name="T9" fmla="*/ 20 h 73"/>
                  <a:gd name="T10" fmla="*/ 117 w 234"/>
                  <a:gd name="T11" fmla="*/ 29 h 73"/>
                  <a:gd name="T12" fmla="*/ 220 w 234"/>
                  <a:gd name="T13" fmla="*/ 2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4" h="73">
                    <a:moveTo>
                      <a:pt x="220" y="23"/>
                    </a:moveTo>
                    <a:cubicBezTo>
                      <a:pt x="234" y="37"/>
                      <a:pt x="230" y="64"/>
                      <a:pt x="189" y="73"/>
                    </a:cubicBezTo>
                    <a:cubicBezTo>
                      <a:pt x="189" y="54"/>
                      <a:pt x="158" y="48"/>
                      <a:pt x="118" y="48"/>
                    </a:cubicBezTo>
                    <a:cubicBezTo>
                      <a:pt x="74" y="48"/>
                      <a:pt x="45" y="54"/>
                      <a:pt x="45" y="73"/>
                    </a:cubicBezTo>
                    <a:cubicBezTo>
                      <a:pt x="4" y="64"/>
                      <a:pt x="0" y="35"/>
                      <a:pt x="17" y="20"/>
                    </a:cubicBezTo>
                    <a:cubicBezTo>
                      <a:pt x="37" y="3"/>
                      <a:pt x="45" y="29"/>
                      <a:pt x="117" y="29"/>
                    </a:cubicBezTo>
                    <a:cubicBezTo>
                      <a:pt x="183" y="29"/>
                      <a:pt x="198" y="0"/>
                      <a:pt x="220" y="23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47"/>
              <p:cNvSpPr>
                <a:spLocks/>
              </p:cNvSpPr>
              <p:nvPr/>
            </p:nvSpPr>
            <p:spPr bwMode="auto">
              <a:xfrm>
                <a:off x="4502" y="4579"/>
                <a:ext cx="158" cy="85"/>
              </a:xfrm>
              <a:custGeom>
                <a:avLst/>
                <a:gdLst>
                  <a:gd name="T0" fmla="*/ 135 w 135"/>
                  <a:gd name="T1" fmla="*/ 71 h 72"/>
                  <a:gd name="T2" fmla="*/ 135 w 135"/>
                  <a:gd name="T3" fmla="*/ 57 h 72"/>
                  <a:gd name="T4" fmla="*/ 67 w 135"/>
                  <a:gd name="T5" fmla="*/ 0 h 72"/>
                  <a:gd name="T6" fmla="*/ 0 w 135"/>
                  <a:gd name="T7" fmla="*/ 57 h 72"/>
                  <a:gd name="T8" fmla="*/ 0 w 135"/>
                  <a:gd name="T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72">
                    <a:moveTo>
                      <a:pt x="135" y="71"/>
                    </a:moveTo>
                    <a:cubicBezTo>
                      <a:pt x="135" y="57"/>
                      <a:pt x="135" y="57"/>
                      <a:pt x="135" y="57"/>
                    </a:cubicBezTo>
                    <a:cubicBezTo>
                      <a:pt x="135" y="29"/>
                      <a:pt x="117" y="0"/>
                      <a:pt x="67" y="0"/>
                    </a:cubicBezTo>
                    <a:cubicBezTo>
                      <a:pt x="15" y="0"/>
                      <a:pt x="0" y="30"/>
                      <a:pt x="0" y="57"/>
                    </a:cubicBezTo>
                    <a:cubicBezTo>
                      <a:pt x="0" y="72"/>
                      <a:pt x="0" y="72"/>
                      <a:pt x="0" y="72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48"/>
              <p:cNvSpPr>
                <a:spLocks/>
              </p:cNvSpPr>
              <p:nvPr/>
            </p:nvSpPr>
            <p:spPr bwMode="auto">
              <a:xfrm>
                <a:off x="4501" y="4766"/>
                <a:ext cx="159" cy="67"/>
              </a:xfrm>
              <a:custGeom>
                <a:avLst/>
                <a:gdLst>
                  <a:gd name="T0" fmla="*/ 22 w 136"/>
                  <a:gd name="T1" fmla="*/ 0 h 57"/>
                  <a:gd name="T2" fmla="*/ 14 w 136"/>
                  <a:gd name="T3" fmla="*/ 3 h 57"/>
                  <a:gd name="T4" fmla="*/ 69 w 136"/>
                  <a:gd name="T5" fmla="*/ 57 h 57"/>
                  <a:gd name="T6" fmla="*/ 123 w 136"/>
                  <a:gd name="T7" fmla="*/ 3 h 57"/>
                  <a:gd name="T8" fmla="*/ 116 w 136"/>
                  <a:gd name="T9" fmla="*/ 0 h 57"/>
                  <a:gd name="T10" fmla="*/ 69 w 136"/>
                  <a:gd name="T11" fmla="*/ 19 h 57"/>
                  <a:gd name="T12" fmla="*/ 22 w 136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57">
                    <a:moveTo>
                      <a:pt x="22" y="0"/>
                    </a:moveTo>
                    <a:cubicBezTo>
                      <a:pt x="19" y="0"/>
                      <a:pt x="17" y="1"/>
                      <a:pt x="14" y="3"/>
                    </a:cubicBezTo>
                    <a:cubicBezTo>
                      <a:pt x="0" y="17"/>
                      <a:pt x="33" y="57"/>
                      <a:pt x="69" y="57"/>
                    </a:cubicBezTo>
                    <a:cubicBezTo>
                      <a:pt x="104" y="57"/>
                      <a:pt x="136" y="16"/>
                      <a:pt x="123" y="3"/>
                    </a:cubicBezTo>
                    <a:cubicBezTo>
                      <a:pt x="121" y="1"/>
                      <a:pt x="118" y="0"/>
                      <a:pt x="116" y="0"/>
                    </a:cubicBezTo>
                    <a:cubicBezTo>
                      <a:pt x="105" y="0"/>
                      <a:pt x="91" y="19"/>
                      <a:pt x="69" y="19"/>
                    </a:cubicBezTo>
                    <a:cubicBezTo>
                      <a:pt x="46" y="19"/>
                      <a:pt x="33" y="0"/>
                      <a:pt x="22" y="0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Oval 349"/>
              <p:cNvSpPr>
                <a:spLocks noChangeArrowheads="1"/>
              </p:cNvSpPr>
              <p:nvPr/>
            </p:nvSpPr>
            <p:spPr bwMode="auto">
              <a:xfrm>
                <a:off x="4564" y="4726"/>
                <a:ext cx="34" cy="34"/>
              </a:xfrm>
              <a:prstGeom prst="ellips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50"/>
              <p:cNvSpPr>
                <a:spLocks/>
              </p:cNvSpPr>
              <p:nvPr/>
            </p:nvSpPr>
            <p:spPr bwMode="auto">
              <a:xfrm>
                <a:off x="6174" y="4586"/>
                <a:ext cx="200" cy="124"/>
              </a:xfrm>
              <a:custGeom>
                <a:avLst/>
                <a:gdLst>
                  <a:gd name="T0" fmla="*/ 170 w 170"/>
                  <a:gd name="T1" fmla="*/ 43 h 106"/>
                  <a:gd name="T2" fmla="*/ 144 w 170"/>
                  <a:gd name="T3" fmla="*/ 17 h 106"/>
                  <a:gd name="T4" fmla="*/ 126 w 170"/>
                  <a:gd name="T5" fmla="*/ 25 h 106"/>
                  <a:gd name="T6" fmla="*/ 85 w 170"/>
                  <a:gd name="T7" fmla="*/ 0 h 106"/>
                  <a:gd name="T8" fmla="*/ 44 w 170"/>
                  <a:gd name="T9" fmla="*/ 25 h 106"/>
                  <a:gd name="T10" fmla="*/ 25 w 170"/>
                  <a:gd name="T11" fmla="*/ 17 h 106"/>
                  <a:gd name="T12" fmla="*/ 0 w 170"/>
                  <a:gd name="T13" fmla="*/ 43 h 106"/>
                  <a:gd name="T14" fmla="*/ 23 w 170"/>
                  <a:gd name="T15" fmla="*/ 68 h 106"/>
                  <a:gd name="T16" fmla="*/ 17 w 170"/>
                  <a:gd name="T17" fmla="*/ 101 h 106"/>
                  <a:gd name="T18" fmla="*/ 85 w 170"/>
                  <a:gd name="T19" fmla="*/ 106 h 106"/>
                  <a:gd name="T20" fmla="*/ 152 w 170"/>
                  <a:gd name="T21" fmla="*/ 101 h 106"/>
                  <a:gd name="T22" fmla="*/ 146 w 170"/>
                  <a:gd name="T23" fmla="*/ 68 h 106"/>
                  <a:gd name="T24" fmla="*/ 170 w 170"/>
                  <a:gd name="T25" fmla="*/ 4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0" h="106">
                    <a:moveTo>
                      <a:pt x="170" y="43"/>
                    </a:moveTo>
                    <a:cubicBezTo>
                      <a:pt x="170" y="29"/>
                      <a:pt x="158" y="17"/>
                      <a:pt x="144" y="17"/>
                    </a:cubicBezTo>
                    <a:cubicBezTo>
                      <a:pt x="137" y="17"/>
                      <a:pt x="130" y="21"/>
                      <a:pt x="126" y="25"/>
                    </a:cubicBezTo>
                    <a:cubicBezTo>
                      <a:pt x="121" y="11"/>
                      <a:pt x="104" y="0"/>
                      <a:pt x="85" y="0"/>
                    </a:cubicBezTo>
                    <a:cubicBezTo>
                      <a:pt x="65" y="0"/>
                      <a:pt x="49" y="11"/>
                      <a:pt x="44" y="25"/>
                    </a:cubicBezTo>
                    <a:cubicBezTo>
                      <a:pt x="39" y="21"/>
                      <a:pt x="33" y="17"/>
                      <a:pt x="25" y="17"/>
                    </a:cubicBezTo>
                    <a:cubicBezTo>
                      <a:pt x="11" y="17"/>
                      <a:pt x="0" y="29"/>
                      <a:pt x="0" y="43"/>
                    </a:cubicBezTo>
                    <a:cubicBezTo>
                      <a:pt x="0" y="56"/>
                      <a:pt x="10" y="67"/>
                      <a:pt x="23" y="68"/>
                    </a:cubicBezTo>
                    <a:cubicBezTo>
                      <a:pt x="17" y="101"/>
                      <a:pt x="17" y="101"/>
                      <a:pt x="17" y="101"/>
                    </a:cubicBezTo>
                    <a:cubicBezTo>
                      <a:pt x="17" y="101"/>
                      <a:pt x="36" y="106"/>
                      <a:pt x="85" y="106"/>
                    </a:cubicBezTo>
                    <a:cubicBezTo>
                      <a:pt x="133" y="106"/>
                      <a:pt x="152" y="101"/>
                      <a:pt x="152" y="101"/>
                    </a:cubicBezTo>
                    <a:cubicBezTo>
                      <a:pt x="146" y="68"/>
                      <a:pt x="146" y="68"/>
                      <a:pt x="146" y="68"/>
                    </a:cubicBezTo>
                    <a:cubicBezTo>
                      <a:pt x="159" y="67"/>
                      <a:pt x="170" y="56"/>
                      <a:pt x="170" y="43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51"/>
              <p:cNvSpPr>
                <a:spLocks/>
              </p:cNvSpPr>
              <p:nvPr/>
            </p:nvSpPr>
            <p:spPr bwMode="auto">
              <a:xfrm>
                <a:off x="6184" y="4716"/>
                <a:ext cx="179" cy="113"/>
              </a:xfrm>
              <a:custGeom>
                <a:avLst/>
                <a:gdLst>
                  <a:gd name="T0" fmla="*/ 15 w 153"/>
                  <a:gd name="T1" fmla="*/ 1 h 96"/>
                  <a:gd name="T2" fmla="*/ 15 w 153"/>
                  <a:gd name="T3" fmla="*/ 4 h 96"/>
                  <a:gd name="T4" fmla="*/ 0 w 153"/>
                  <a:gd name="T5" fmla="*/ 26 h 96"/>
                  <a:gd name="T6" fmla="*/ 23 w 153"/>
                  <a:gd name="T7" fmla="*/ 50 h 96"/>
                  <a:gd name="T8" fmla="*/ 77 w 153"/>
                  <a:gd name="T9" fmla="*/ 96 h 96"/>
                  <a:gd name="T10" fmla="*/ 130 w 153"/>
                  <a:gd name="T11" fmla="*/ 50 h 96"/>
                  <a:gd name="T12" fmla="*/ 153 w 153"/>
                  <a:gd name="T13" fmla="*/ 26 h 96"/>
                  <a:gd name="T14" fmla="*/ 138 w 153"/>
                  <a:gd name="T15" fmla="*/ 4 h 96"/>
                  <a:gd name="T16" fmla="*/ 138 w 153"/>
                  <a:gd name="T1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3" h="96">
                    <a:moveTo>
                      <a:pt x="15" y="1"/>
                    </a:moveTo>
                    <a:cubicBezTo>
                      <a:pt x="15" y="1"/>
                      <a:pt x="15" y="3"/>
                      <a:pt x="15" y="4"/>
                    </a:cubicBezTo>
                    <a:cubicBezTo>
                      <a:pt x="6" y="4"/>
                      <a:pt x="0" y="13"/>
                      <a:pt x="0" y="26"/>
                    </a:cubicBezTo>
                    <a:cubicBezTo>
                      <a:pt x="0" y="38"/>
                      <a:pt x="16" y="50"/>
                      <a:pt x="23" y="50"/>
                    </a:cubicBezTo>
                    <a:cubicBezTo>
                      <a:pt x="30" y="82"/>
                      <a:pt x="65" y="96"/>
                      <a:pt x="77" y="96"/>
                    </a:cubicBezTo>
                    <a:cubicBezTo>
                      <a:pt x="88" y="96"/>
                      <a:pt x="124" y="82"/>
                      <a:pt x="130" y="50"/>
                    </a:cubicBezTo>
                    <a:cubicBezTo>
                      <a:pt x="139" y="50"/>
                      <a:pt x="153" y="38"/>
                      <a:pt x="153" y="26"/>
                    </a:cubicBezTo>
                    <a:cubicBezTo>
                      <a:pt x="153" y="14"/>
                      <a:pt x="146" y="4"/>
                      <a:pt x="138" y="4"/>
                    </a:cubicBezTo>
                    <a:cubicBezTo>
                      <a:pt x="138" y="3"/>
                      <a:pt x="138" y="2"/>
                      <a:pt x="138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Oval 352"/>
              <p:cNvSpPr>
                <a:spLocks noChangeArrowheads="1"/>
              </p:cNvSpPr>
              <p:nvPr/>
            </p:nvSpPr>
            <p:spPr bwMode="auto">
              <a:xfrm>
                <a:off x="6296" y="4733"/>
                <a:ext cx="23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Oval 353"/>
              <p:cNvSpPr>
                <a:spLocks noChangeArrowheads="1"/>
              </p:cNvSpPr>
              <p:nvPr/>
            </p:nvSpPr>
            <p:spPr bwMode="auto">
              <a:xfrm>
                <a:off x="6228" y="4733"/>
                <a:ext cx="23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54"/>
              <p:cNvSpPr>
                <a:spLocks/>
              </p:cNvSpPr>
              <p:nvPr/>
            </p:nvSpPr>
            <p:spPr bwMode="auto">
              <a:xfrm>
                <a:off x="6330" y="4705"/>
                <a:ext cx="36" cy="29"/>
              </a:xfrm>
              <a:custGeom>
                <a:avLst/>
                <a:gdLst>
                  <a:gd name="T0" fmla="*/ 0 w 30"/>
                  <a:gd name="T1" fmla="*/ 5 h 25"/>
                  <a:gd name="T2" fmla="*/ 2 w 30"/>
                  <a:gd name="T3" fmla="*/ 25 h 25"/>
                  <a:gd name="T4" fmla="*/ 30 w 30"/>
                  <a:gd name="T5" fmla="*/ 22 h 25"/>
                  <a:gd name="T6" fmla="*/ 23 w 30"/>
                  <a:gd name="T7" fmla="*/ 0 h 25"/>
                  <a:gd name="T8" fmla="*/ 0 w 30"/>
                  <a:gd name="T9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5">
                    <a:moveTo>
                      <a:pt x="0" y="5"/>
                    </a:move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18" y="16"/>
                      <a:pt x="30" y="22"/>
                    </a:cubicBezTo>
                    <a:cubicBezTo>
                      <a:pt x="29" y="12"/>
                      <a:pt x="25" y="7"/>
                      <a:pt x="23" y="0"/>
                    </a:cubicBezTo>
                    <a:cubicBezTo>
                      <a:pt x="14" y="3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55"/>
              <p:cNvSpPr>
                <a:spLocks/>
              </p:cNvSpPr>
              <p:nvPr/>
            </p:nvSpPr>
            <p:spPr bwMode="auto">
              <a:xfrm>
                <a:off x="6197" y="4706"/>
                <a:ext cx="30" cy="24"/>
              </a:xfrm>
              <a:custGeom>
                <a:avLst/>
                <a:gdLst>
                  <a:gd name="T0" fmla="*/ 26 w 26"/>
                  <a:gd name="T1" fmla="*/ 4 h 21"/>
                  <a:gd name="T2" fmla="*/ 24 w 26"/>
                  <a:gd name="T3" fmla="*/ 21 h 21"/>
                  <a:gd name="T4" fmla="*/ 0 w 26"/>
                  <a:gd name="T5" fmla="*/ 18 h 21"/>
                  <a:gd name="T6" fmla="*/ 6 w 26"/>
                  <a:gd name="T7" fmla="*/ 0 h 21"/>
                  <a:gd name="T8" fmla="*/ 26 w 26"/>
                  <a:gd name="T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1">
                    <a:moveTo>
                      <a:pt x="26" y="4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10" y="13"/>
                      <a:pt x="0" y="18"/>
                    </a:cubicBezTo>
                    <a:cubicBezTo>
                      <a:pt x="1" y="9"/>
                      <a:pt x="4" y="5"/>
                      <a:pt x="6" y="0"/>
                    </a:cubicBezTo>
                    <a:cubicBezTo>
                      <a:pt x="14" y="2"/>
                      <a:pt x="26" y="4"/>
                      <a:pt x="26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56"/>
              <p:cNvSpPr>
                <a:spLocks/>
              </p:cNvSpPr>
              <p:nvPr/>
            </p:nvSpPr>
            <p:spPr bwMode="auto">
              <a:xfrm>
                <a:off x="7322" y="4591"/>
                <a:ext cx="160" cy="100"/>
              </a:xfrm>
              <a:custGeom>
                <a:avLst/>
                <a:gdLst>
                  <a:gd name="T0" fmla="*/ 126 w 136"/>
                  <a:gd name="T1" fmla="*/ 77 h 85"/>
                  <a:gd name="T2" fmla="*/ 67 w 136"/>
                  <a:gd name="T3" fmla="*/ 85 h 85"/>
                  <a:gd name="T4" fmla="*/ 10 w 136"/>
                  <a:gd name="T5" fmla="*/ 77 h 85"/>
                  <a:gd name="T6" fmla="*/ 0 w 136"/>
                  <a:gd name="T7" fmla="*/ 24 h 85"/>
                  <a:gd name="T8" fmla="*/ 68 w 136"/>
                  <a:gd name="T9" fmla="*/ 0 h 85"/>
                  <a:gd name="T10" fmla="*/ 136 w 136"/>
                  <a:gd name="T11" fmla="*/ 24 h 85"/>
                  <a:gd name="T12" fmla="*/ 126 w 136"/>
                  <a:gd name="T13" fmla="*/ 7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85">
                    <a:moveTo>
                      <a:pt x="126" y="77"/>
                    </a:moveTo>
                    <a:cubicBezTo>
                      <a:pt x="126" y="77"/>
                      <a:pt x="119" y="85"/>
                      <a:pt x="67" y="85"/>
                    </a:cubicBezTo>
                    <a:cubicBezTo>
                      <a:pt x="16" y="85"/>
                      <a:pt x="10" y="77"/>
                      <a:pt x="10" y="77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13" y="0"/>
                      <a:pt x="68" y="0"/>
                    </a:cubicBezTo>
                    <a:cubicBezTo>
                      <a:pt x="123" y="0"/>
                      <a:pt x="136" y="24"/>
                      <a:pt x="136" y="24"/>
                    </a:cubicBezTo>
                    <a:lnTo>
                      <a:pt x="126" y="77"/>
                    </a:ln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Rectangle 357"/>
              <p:cNvSpPr>
                <a:spLocks noChangeArrowheads="1"/>
              </p:cNvSpPr>
              <p:nvPr/>
            </p:nvSpPr>
            <p:spPr bwMode="auto">
              <a:xfrm>
                <a:off x="7374" y="4632"/>
                <a:ext cx="56" cy="1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Rectangle 358"/>
              <p:cNvSpPr>
                <a:spLocks noChangeArrowheads="1"/>
              </p:cNvSpPr>
              <p:nvPr/>
            </p:nvSpPr>
            <p:spPr bwMode="auto">
              <a:xfrm>
                <a:off x="7396" y="4610"/>
                <a:ext cx="12" cy="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59"/>
              <p:cNvSpPr>
                <a:spLocks/>
              </p:cNvSpPr>
              <p:nvPr/>
            </p:nvSpPr>
            <p:spPr bwMode="auto">
              <a:xfrm>
                <a:off x="7398" y="4651"/>
                <a:ext cx="122" cy="166"/>
              </a:xfrm>
              <a:custGeom>
                <a:avLst/>
                <a:gdLst>
                  <a:gd name="T0" fmla="*/ 0 w 104"/>
                  <a:gd name="T1" fmla="*/ 35 h 142"/>
                  <a:gd name="T2" fmla="*/ 61 w 104"/>
                  <a:gd name="T3" fmla="*/ 51 h 142"/>
                  <a:gd name="T4" fmla="*/ 35 w 104"/>
                  <a:gd name="T5" fmla="*/ 138 h 142"/>
                  <a:gd name="T6" fmla="*/ 99 w 104"/>
                  <a:gd name="T7" fmla="*/ 137 h 142"/>
                  <a:gd name="T8" fmla="*/ 104 w 104"/>
                  <a:gd name="T9" fmla="*/ 88 h 142"/>
                  <a:gd name="T10" fmla="*/ 67 w 104"/>
                  <a:gd name="T1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142">
                    <a:moveTo>
                      <a:pt x="0" y="35"/>
                    </a:moveTo>
                    <a:cubicBezTo>
                      <a:pt x="21" y="57"/>
                      <a:pt x="50" y="54"/>
                      <a:pt x="61" y="51"/>
                    </a:cubicBezTo>
                    <a:cubicBezTo>
                      <a:pt x="61" y="104"/>
                      <a:pt x="53" y="121"/>
                      <a:pt x="35" y="138"/>
                    </a:cubicBezTo>
                    <a:cubicBezTo>
                      <a:pt x="61" y="142"/>
                      <a:pt x="85" y="142"/>
                      <a:pt x="99" y="137"/>
                    </a:cubicBezTo>
                    <a:cubicBezTo>
                      <a:pt x="101" y="130"/>
                      <a:pt x="104" y="114"/>
                      <a:pt x="104" y="88"/>
                    </a:cubicBezTo>
                    <a:cubicBezTo>
                      <a:pt x="104" y="55"/>
                      <a:pt x="91" y="20"/>
                      <a:pt x="67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60"/>
              <p:cNvSpPr>
                <a:spLocks/>
              </p:cNvSpPr>
              <p:nvPr/>
            </p:nvSpPr>
            <p:spPr bwMode="auto">
              <a:xfrm>
                <a:off x="7283" y="4648"/>
                <a:ext cx="91" cy="173"/>
              </a:xfrm>
              <a:custGeom>
                <a:avLst/>
                <a:gdLst>
                  <a:gd name="T0" fmla="*/ 34 w 77"/>
                  <a:gd name="T1" fmla="*/ 0 h 147"/>
                  <a:gd name="T2" fmla="*/ 0 w 77"/>
                  <a:gd name="T3" fmla="*/ 84 h 147"/>
                  <a:gd name="T4" fmla="*/ 5 w 77"/>
                  <a:gd name="T5" fmla="*/ 139 h 147"/>
                  <a:gd name="T6" fmla="*/ 70 w 77"/>
                  <a:gd name="T7" fmla="*/ 141 h 147"/>
                  <a:gd name="T8" fmla="*/ 41 w 77"/>
                  <a:gd name="T9" fmla="*/ 59 h 147"/>
                  <a:gd name="T10" fmla="*/ 77 w 77"/>
                  <a:gd name="T11" fmla="*/ 3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147">
                    <a:moveTo>
                      <a:pt x="34" y="0"/>
                    </a:moveTo>
                    <a:cubicBezTo>
                      <a:pt x="12" y="21"/>
                      <a:pt x="0" y="50"/>
                      <a:pt x="0" y="84"/>
                    </a:cubicBezTo>
                    <a:cubicBezTo>
                      <a:pt x="0" y="101"/>
                      <a:pt x="1" y="121"/>
                      <a:pt x="5" y="139"/>
                    </a:cubicBezTo>
                    <a:cubicBezTo>
                      <a:pt x="19" y="144"/>
                      <a:pt x="49" y="147"/>
                      <a:pt x="70" y="141"/>
                    </a:cubicBezTo>
                    <a:cubicBezTo>
                      <a:pt x="44" y="119"/>
                      <a:pt x="43" y="81"/>
                      <a:pt x="41" y="59"/>
                    </a:cubicBezTo>
                    <a:cubicBezTo>
                      <a:pt x="67" y="59"/>
                      <a:pt x="77" y="37"/>
                      <a:pt x="77" y="37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61"/>
              <p:cNvSpPr>
                <a:spLocks/>
              </p:cNvSpPr>
              <p:nvPr/>
            </p:nvSpPr>
            <p:spPr bwMode="auto">
              <a:xfrm>
                <a:off x="7365" y="4811"/>
                <a:ext cx="77" cy="18"/>
              </a:xfrm>
              <a:custGeom>
                <a:avLst/>
                <a:gdLst>
                  <a:gd name="T0" fmla="*/ 0 w 65"/>
                  <a:gd name="T1" fmla="*/ 3 h 15"/>
                  <a:gd name="T2" fmla="*/ 31 w 65"/>
                  <a:gd name="T3" fmla="*/ 15 h 15"/>
                  <a:gd name="T4" fmla="*/ 65 w 65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5" h="15">
                    <a:moveTo>
                      <a:pt x="0" y="3"/>
                    </a:moveTo>
                    <a:cubicBezTo>
                      <a:pt x="12" y="11"/>
                      <a:pt x="25" y="15"/>
                      <a:pt x="31" y="15"/>
                    </a:cubicBezTo>
                    <a:cubicBezTo>
                      <a:pt x="38" y="15"/>
                      <a:pt x="52" y="10"/>
                      <a:pt x="65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Oval 362"/>
              <p:cNvSpPr>
                <a:spLocks noChangeArrowheads="1"/>
              </p:cNvSpPr>
              <p:nvPr/>
            </p:nvSpPr>
            <p:spPr bwMode="auto">
              <a:xfrm>
                <a:off x="7424" y="4733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Oval 363"/>
              <p:cNvSpPr>
                <a:spLocks noChangeArrowheads="1"/>
              </p:cNvSpPr>
              <p:nvPr/>
            </p:nvSpPr>
            <p:spPr bwMode="auto">
              <a:xfrm>
                <a:off x="7357" y="4733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64"/>
              <p:cNvSpPr>
                <a:spLocks/>
              </p:cNvSpPr>
              <p:nvPr/>
            </p:nvSpPr>
            <p:spPr bwMode="auto">
              <a:xfrm>
                <a:off x="6892" y="4701"/>
                <a:ext cx="37" cy="33"/>
              </a:xfrm>
              <a:custGeom>
                <a:avLst/>
                <a:gdLst>
                  <a:gd name="T0" fmla="*/ 0 w 31"/>
                  <a:gd name="T1" fmla="*/ 5 h 28"/>
                  <a:gd name="T2" fmla="*/ 3 w 31"/>
                  <a:gd name="T3" fmla="*/ 28 h 28"/>
                  <a:gd name="T4" fmla="*/ 31 w 31"/>
                  <a:gd name="T5" fmla="*/ 25 h 28"/>
                  <a:gd name="T6" fmla="*/ 23 w 31"/>
                  <a:gd name="T7" fmla="*/ 0 h 28"/>
                  <a:gd name="T8" fmla="*/ 0 w 31"/>
                  <a:gd name="T9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8">
                    <a:moveTo>
                      <a:pt x="0" y="5"/>
                    </a:move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19" y="19"/>
                      <a:pt x="31" y="25"/>
                    </a:cubicBezTo>
                    <a:cubicBezTo>
                      <a:pt x="30" y="15"/>
                      <a:pt x="26" y="7"/>
                      <a:pt x="23" y="0"/>
                    </a:cubicBezTo>
                    <a:cubicBezTo>
                      <a:pt x="14" y="3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365"/>
              <p:cNvSpPr>
                <a:spLocks/>
              </p:cNvSpPr>
              <p:nvPr/>
            </p:nvSpPr>
            <p:spPr bwMode="auto">
              <a:xfrm>
                <a:off x="6759" y="4611"/>
                <a:ext cx="156" cy="98"/>
              </a:xfrm>
              <a:custGeom>
                <a:avLst/>
                <a:gdLst>
                  <a:gd name="T0" fmla="*/ 41 w 133"/>
                  <a:gd name="T1" fmla="*/ 84 h 84"/>
                  <a:gd name="T2" fmla="*/ 0 w 133"/>
                  <a:gd name="T3" fmla="*/ 77 h 84"/>
                  <a:gd name="T4" fmla="*/ 7 w 133"/>
                  <a:gd name="T5" fmla="*/ 24 h 84"/>
                  <a:gd name="T6" fmla="*/ 66 w 133"/>
                  <a:gd name="T7" fmla="*/ 0 h 84"/>
                  <a:gd name="T8" fmla="*/ 126 w 133"/>
                  <a:gd name="T9" fmla="*/ 24 h 84"/>
                  <a:gd name="T10" fmla="*/ 133 w 133"/>
                  <a:gd name="T11" fmla="*/ 77 h 84"/>
                  <a:gd name="T12" fmla="*/ 91 w 133"/>
                  <a:gd name="T1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84">
                    <a:moveTo>
                      <a:pt x="41" y="84"/>
                    </a:moveTo>
                    <a:cubicBezTo>
                      <a:pt x="13" y="83"/>
                      <a:pt x="0" y="77"/>
                      <a:pt x="0" y="77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12" y="0"/>
                      <a:pt x="66" y="0"/>
                    </a:cubicBezTo>
                    <a:cubicBezTo>
                      <a:pt x="121" y="0"/>
                      <a:pt x="126" y="24"/>
                      <a:pt x="126" y="24"/>
                    </a:cubicBezTo>
                    <a:cubicBezTo>
                      <a:pt x="133" y="77"/>
                      <a:pt x="133" y="77"/>
                      <a:pt x="133" y="77"/>
                    </a:cubicBezTo>
                    <a:cubicBezTo>
                      <a:pt x="133" y="77"/>
                      <a:pt x="120" y="82"/>
                      <a:pt x="91" y="84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Oval 366"/>
              <p:cNvSpPr>
                <a:spLocks noChangeArrowheads="1"/>
              </p:cNvSpPr>
              <p:nvPr/>
            </p:nvSpPr>
            <p:spPr bwMode="auto">
              <a:xfrm>
                <a:off x="6797" y="4642"/>
                <a:ext cx="79" cy="80"/>
              </a:xfrm>
              <a:prstGeom prst="ellipse">
                <a:avLst/>
              </a:pr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Oval 367"/>
              <p:cNvSpPr>
                <a:spLocks noChangeArrowheads="1"/>
              </p:cNvSpPr>
              <p:nvPr/>
            </p:nvSpPr>
            <p:spPr bwMode="auto">
              <a:xfrm>
                <a:off x="6826" y="4671"/>
                <a:ext cx="22" cy="23"/>
              </a:xfrm>
              <a:prstGeom prst="ellipse">
                <a:avLst/>
              </a:pr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368"/>
              <p:cNvSpPr>
                <a:spLocks/>
              </p:cNvSpPr>
              <p:nvPr/>
            </p:nvSpPr>
            <p:spPr bwMode="auto">
              <a:xfrm>
                <a:off x="6747" y="4716"/>
                <a:ext cx="179" cy="113"/>
              </a:xfrm>
              <a:custGeom>
                <a:avLst/>
                <a:gdLst>
                  <a:gd name="T0" fmla="*/ 15 w 153"/>
                  <a:gd name="T1" fmla="*/ 1 h 96"/>
                  <a:gd name="T2" fmla="*/ 15 w 153"/>
                  <a:gd name="T3" fmla="*/ 4 h 96"/>
                  <a:gd name="T4" fmla="*/ 0 w 153"/>
                  <a:gd name="T5" fmla="*/ 26 h 96"/>
                  <a:gd name="T6" fmla="*/ 23 w 153"/>
                  <a:gd name="T7" fmla="*/ 50 h 96"/>
                  <a:gd name="T8" fmla="*/ 76 w 153"/>
                  <a:gd name="T9" fmla="*/ 96 h 96"/>
                  <a:gd name="T10" fmla="*/ 130 w 153"/>
                  <a:gd name="T11" fmla="*/ 50 h 96"/>
                  <a:gd name="T12" fmla="*/ 153 w 153"/>
                  <a:gd name="T13" fmla="*/ 26 h 96"/>
                  <a:gd name="T14" fmla="*/ 138 w 153"/>
                  <a:gd name="T15" fmla="*/ 4 h 96"/>
                  <a:gd name="T16" fmla="*/ 138 w 153"/>
                  <a:gd name="T1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3" h="96">
                    <a:moveTo>
                      <a:pt x="15" y="1"/>
                    </a:moveTo>
                    <a:cubicBezTo>
                      <a:pt x="15" y="1"/>
                      <a:pt x="15" y="3"/>
                      <a:pt x="15" y="4"/>
                    </a:cubicBezTo>
                    <a:cubicBezTo>
                      <a:pt x="6" y="4"/>
                      <a:pt x="0" y="13"/>
                      <a:pt x="0" y="26"/>
                    </a:cubicBezTo>
                    <a:cubicBezTo>
                      <a:pt x="0" y="38"/>
                      <a:pt x="16" y="50"/>
                      <a:pt x="23" y="50"/>
                    </a:cubicBezTo>
                    <a:cubicBezTo>
                      <a:pt x="30" y="82"/>
                      <a:pt x="65" y="96"/>
                      <a:pt x="76" y="96"/>
                    </a:cubicBezTo>
                    <a:cubicBezTo>
                      <a:pt x="88" y="96"/>
                      <a:pt x="123" y="82"/>
                      <a:pt x="130" y="50"/>
                    </a:cubicBezTo>
                    <a:cubicBezTo>
                      <a:pt x="139" y="50"/>
                      <a:pt x="153" y="38"/>
                      <a:pt x="153" y="26"/>
                    </a:cubicBezTo>
                    <a:cubicBezTo>
                      <a:pt x="153" y="14"/>
                      <a:pt x="146" y="4"/>
                      <a:pt x="138" y="4"/>
                    </a:cubicBezTo>
                    <a:cubicBezTo>
                      <a:pt x="138" y="3"/>
                      <a:pt x="138" y="2"/>
                      <a:pt x="138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Oval 369"/>
              <p:cNvSpPr>
                <a:spLocks noChangeArrowheads="1"/>
              </p:cNvSpPr>
              <p:nvPr/>
            </p:nvSpPr>
            <p:spPr bwMode="auto">
              <a:xfrm>
                <a:off x="6860" y="4733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Oval 370"/>
              <p:cNvSpPr>
                <a:spLocks noChangeArrowheads="1"/>
              </p:cNvSpPr>
              <p:nvPr/>
            </p:nvSpPr>
            <p:spPr bwMode="auto">
              <a:xfrm>
                <a:off x="6792" y="4733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371"/>
              <p:cNvSpPr>
                <a:spLocks/>
              </p:cNvSpPr>
              <p:nvPr/>
            </p:nvSpPr>
            <p:spPr bwMode="auto">
              <a:xfrm>
                <a:off x="6760" y="4702"/>
                <a:ext cx="30" cy="28"/>
              </a:xfrm>
              <a:custGeom>
                <a:avLst/>
                <a:gdLst>
                  <a:gd name="T0" fmla="*/ 26 w 26"/>
                  <a:gd name="T1" fmla="*/ 4 h 24"/>
                  <a:gd name="T2" fmla="*/ 23 w 26"/>
                  <a:gd name="T3" fmla="*/ 24 h 24"/>
                  <a:gd name="T4" fmla="*/ 0 w 26"/>
                  <a:gd name="T5" fmla="*/ 21 h 24"/>
                  <a:gd name="T6" fmla="*/ 6 w 26"/>
                  <a:gd name="T7" fmla="*/ 0 h 24"/>
                  <a:gd name="T8" fmla="*/ 26 w 26"/>
                  <a:gd name="T9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6" y="4"/>
                    </a:move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10" y="16"/>
                      <a:pt x="0" y="21"/>
                    </a:cubicBezTo>
                    <a:cubicBezTo>
                      <a:pt x="1" y="12"/>
                      <a:pt x="4" y="6"/>
                      <a:pt x="6" y="0"/>
                    </a:cubicBezTo>
                    <a:cubicBezTo>
                      <a:pt x="14" y="3"/>
                      <a:pt x="26" y="4"/>
                      <a:pt x="26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372"/>
              <p:cNvSpPr>
                <a:spLocks/>
              </p:cNvSpPr>
              <p:nvPr/>
            </p:nvSpPr>
            <p:spPr bwMode="auto">
              <a:xfrm>
                <a:off x="5619" y="4716"/>
                <a:ext cx="181" cy="113"/>
              </a:xfrm>
              <a:custGeom>
                <a:avLst/>
                <a:gdLst>
                  <a:gd name="T0" fmla="*/ 16 w 154"/>
                  <a:gd name="T1" fmla="*/ 1 h 96"/>
                  <a:gd name="T2" fmla="*/ 15 w 154"/>
                  <a:gd name="T3" fmla="*/ 4 h 96"/>
                  <a:gd name="T4" fmla="*/ 0 w 154"/>
                  <a:gd name="T5" fmla="*/ 26 h 96"/>
                  <a:gd name="T6" fmla="*/ 23 w 154"/>
                  <a:gd name="T7" fmla="*/ 50 h 96"/>
                  <a:gd name="T8" fmla="*/ 77 w 154"/>
                  <a:gd name="T9" fmla="*/ 96 h 96"/>
                  <a:gd name="T10" fmla="*/ 131 w 154"/>
                  <a:gd name="T11" fmla="*/ 50 h 96"/>
                  <a:gd name="T12" fmla="*/ 154 w 154"/>
                  <a:gd name="T13" fmla="*/ 26 h 96"/>
                  <a:gd name="T14" fmla="*/ 138 w 154"/>
                  <a:gd name="T15" fmla="*/ 4 h 96"/>
                  <a:gd name="T16" fmla="*/ 138 w 154"/>
                  <a:gd name="T1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4" h="96">
                    <a:moveTo>
                      <a:pt x="16" y="1"/>
                    </a:moveTo>
                    <a:cubicBezTo>
                      <a:pt x="16" y="1"/>
                      <a:pt x="16" y="3"/>
                      <a:pt x="15" y="4"/>
                    </a:cubicBezTo>
                    <a:cubicBezTo>
                      <a:pt x="7" y="4"/>
                      <a:pt x="0" y="13"/>
                      <a:pt x="0" y="26"/>
                    </a:cubicBezTo>
                    <a:cubicBezTo>
                      <a:pt x="0" y="38"/>
                      <a:pt x="16" y="50"/>
                      <a:pt x="23" y="50"/>
                    </a:cubicBezTo>
                    <a:cubicBezTo>
                      <a:pt x="30" y="82"/>
                      <a:pt x="65" y="96"/>
                      <a:pt x="77" y="96"/>
                    </a:cubicBezTo>
                    <a:cubicBezTo>
                      <a:pt x="88" y="96"/>
                      <a:pt x="124" y="82"/>
                      <a:pt x="131" y="50"/>
                    </a:cubicBezTo>
                    <a:cubicBezTo>
                      <a:pt x="139" y="50"/>
                      <a:pt x="154" y="38"/>
                      <a:pt x="154" y="26"/>
                    </a:cubicBezTo>
                    <a:cubicBezTo>
                      <a:pt x="154" y="14"/>
                      <a:pt x="147" y="4"/>
                      <a:pt x="138" y="4"/>
                    </a:cubicBezTo>
                    <a:cubicBezTo>
                      <a:pt x="138" y="3"/>
                      <a:pt x="138" y="2"/>
                      <a:pt x="138" y="0"/>
                    </a:cubicBezTo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Oval 373"/>
              <p:cNvSpPr>
                <a:spLocks noChangeArrowheads="1"/>
              </p:cNvSpPr>
              <p:nvPr/>
            </p:nvSpPr>
            <p:spPr bwMode="auto">
              <a:xfrm>
                <a:off x="5732" y="4733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Oval 374"/>
              <p:cNvSpPr>
                <a:spLocks noChangeArrowheads="1"/>
              </p:cNvSpPr>
              <p:nvPr/>
            </p:nvSpPr>
            <p:spPr bwMode="auto">
              <a:xfrm>
                <a:off x="5665" y="4733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375"/>
              <p:cNvSpPr>
                <a:spLocks/>
              </p:cNvSpPr>
              <p:nvPr/>
            </p:nvSpPr>
            <p:spPr bwMode="auto">
              <a:xfrm>
                <a:off x="5766" y="4713"/>
                <a:ext cx="35" cy="21"/>
              </a:xfrm>
              <a:custGeom>
                <a:avLst/>
                <a:gdLst>
                  <a:gd name="T0" fmla="*/ 0 w 30"/>
                  <a:gd name="T1" fmla="*/ 1 h 18"/>
                  <a:gd name="T2" fmla="*/ 2 w 30"/>
                  <a:gd name="T3" fmla="*/ 18 h 18"/>
                  <a:gd name="T4" fmla="*/ 30 w 30"/>
                  <a:gd name="T5" fmla="*/ 15 h 18"/>
                  <a:gd name="T6" fmla="*/ 27 w 30"/>
                  <a:gd name="T7" fmla="*/ 0 h 18"/>
                  <a:gd name="T8" fmla="*/ 0 w 30"/>
                  <a:gd name="T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8">
                    <a:moveTo>
                      <a:pt x="0" y="1"/>
                    </a:move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19" y="9"/>
                      <a:pt x="30" y="15"/>
                    </a:cubicBezTo>
                    <a:cubicBezTo>
                      <a:pt x="29" y="5"/>
                      <a:pt x="29" y="0"/>
                      <a:pt x="27" y="0"/>
                    </a:cubicBezTo>
                    <a:cubicBezTo>
                      <a:pt x="18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376"/>
              <p:cNvSpPr>
                <a:spLocks/>
              </p:cNvSpPr>
              <p:nvPr/>
            </p:nvSpPr>
            <p:spPr bwMode="auto">
              <a:xfrm>
                <a:off x="5617" y="4713"/>
                <a:ext cx="35" cy="21"/>
              </a:xfrm>
              <a:custGeom>
                <a:avLst/>
                <a:gdLst>
                  <a:gd name="T0" fmla="*/ 30 w 30"/>
                  <a:gd name="T1" fmla="*/ 1 h 18"/>
                  <a:gd name="T2" fmla="*/ 28 w 30"/>
                  <a:gd name="T3" fmla="*/ 18 h 18"/>
                  <a:gd name="T4" fmla="*/ 0 w 30"/>
                  <a:gd name="T5" fmla="*/ 15 h 18"/>
                  <a:gd name="T6" fmla="*/ 4 w 30"/>
                  <a:gd name="T7" fmla="*/ 0 h 18"/>
                  <a:gd name="T8" fmla="*/ 30 w 30"/>
                  <a:gd name="T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8">
                    <a:moveTo>
                      <a:pt x="30" y="1"/>
                    </a:move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12" y="9"/>
                      <a:pt x="0" y="15"/>
                    </a:cubicBezTo>
                    <a:cubicBezTo>
                      <a:pt x="2" y="5"/>
                      <a:pt x="2" y="0"/>
                      <a:pt x="4" y="0"/>
                    </a:cubicBezTo>
                    <a:cubicBezTo>
                      <a:pt x="13" y="1"/>
                      <a:pt x="30" y="1"/>
                      <a:pt x="3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377"/>
              <p:cNvSpPr>
                <a:spLocks/>
              </p:cNvSpPr>
              <p:nvPr/>
            </p:nvSpPr>
            <p:spPr bwMode="auto">
              <a:xfrm>
                <a:off x="5585" y="4586"/>
                <a:ext cx="249" cy="130"/>
              </a:xfrm>
              <a:custGeom>
                <a:avLst/>
                <a:gdLst>
                  <a:gd name="T0" fmla="*/ 161 w 212"/>
                  <a:gd name="T1" fmla="*/ 47 h 111"/>
                  <a:gd name="T2" fmla="*/ 142 w 212"/>
                  <a:gd name="T3" fmla="*/ 0 h 111"/>
                  <a:gd name="T4" fmla="*/ 106 w 212"/>
                  <a:gd name="T5" fmla="*/ 20 h 111"/>
                  <a:gd name="T6" fmla="*/ 70 w 212"/>
                  <a:gd name="T7" fmla="*/ 0 h 111"/>
                  <a:gd name="T8" fmla="*/ 51 w 212"/>
                  <a:gd name="T9" fmla="*/ 47 h 111"/>
                  <a:gd name="T10" fmla="*/ 0 w 212"/>
                  <a:gd name="T11" fmla="*/ 96 h 111"/>
                  <a:gd name="T12" fmla="*/ 106 w 212"/>
                  <a:gd name="T13" fmla="*/ 111 h 111"/>
                  <a:gd name="T14" fmla="*/ 212 w 212"/>
                  <a:gd name="T15" fmla="*/ 96 h 111"/>
                  <a:gd name="T16" fmla="*/ 161 w 212"/>
                  <a:gd name="T17" fmla="*/ 4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2" h="111">
                    <a:moveTo>
                      <a:pt x="161" y="47"/>
                    </a:moveTo>
                    <a:cubicBezTo>
                      <a:pt x="155" y="24"/>
                      <a:pt x="157" y="0"/>
                      <a:pt x="142" y="0"/>
                    </a:cubicBezTo>
                    <a:cubicBezTo>
                      <a:pt x="134" y="0"/>
                      <a:pt x="112" y="20"/>
                      <a:pt x="106" y="20"/>
                    </a:cubicBezTo>
                    <a:cubicBezTo>
                      <a:pt x="100" y="20"/>
                      <a:pt x="78" y="0"/>
                      <a:pt x="70" y="0"/>
                    </a:cubicBezTo>
                    <a:cubicBezTo>
                      <a:pt x="55" y="0"/>
                      <a:pt x="58" y="20"/>
                      <a:pt x="51" y="47"/>
                    </a:cubicBezTo>
                    <a:cubicBezTo>
                      <a:pt x="41" y="85"/>
                      <a:pt x="0" y="91"/>
                      <a:pt x="0" y="96"/>
                    </a:cubicBezTo>
                    <a:cubicBezTo>
                      <a:pt x="0" y="102"/>
                      <a:pt x="48" y="111"/>
                      <a:pt x="106" y="111"/>
                    </a:cubicBezTo>
                    <a:cubicBezTo>
                      <a:pt x="164" y="111"/>
                      <a:pt x="212" y="102"/>
                      <a:pt x="212" y="96"/>
                    </a:cubicBezTo>
                    <a:cubicBezTo>
                      <a:pt x="212" y="91"/>
                      <a:pt x="171" y="85"/>
                      <a:pt x="161" y="47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9" name="Freeform 379"/>
            <p:cNvSpPr>
              <a:spLocks/>
            </p:cNvSpPr>
            <p:nvPr/>
          </p:nvSpPr>
          <p:spPr bwMode="auto">
            <a:xfrm>
              <a:off x="5057" y="4703"/>
              <a:ext cx="181" cy="126"/>
            </a:xfrm>
            <a:custGeom>
              <a:avLst/>
              <a:gdLst>
                <a:gd name="T0" fmla="*/ 17 w 154"/>
                <a:gd name="T1" fmla="*/ 1 h 107"/>
                <a:gd name="T2" fmla="*/ 15 w 154"/>
                <a:gd name="T3" fmla="*/ 15 h 107"/>
                <a:gd name="T4" fmla="*/ 0 w 154"/>
                <a:gd name="T5" fmla="*/ 37 h 107"/>
                <a:gd name="T6" fmla="*/ 23 w 154"/>
                <a:gd name="T7" fmla="*/ 61 h 107"/>
                <a:gd name="T8" fmla="*/ 77 w 154"/>
                <a:gd name="T9" fmla="*/ 107 h 107"/>
                <a:gd name="T10" fmla="*/ 130 w 154"/>
                <a:gd name="T11" fmla="*/ 61 h 107"/>
                <a:gd name="T12" fmla="*/ 154 w 154"/>
                <a:gd name="T13" fmla="*/ 37 h 107"/>
                <a:gd name="T14" fmla="*/ 138 w 154"/>
                <a:gd name="T15" fmla="*/ 15 h 107"/>
                <a:gd name="T16" fmla="*/ 136 w 154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107">
                  <a:moveTo>
                    <a:pt x="17" y="1"/>
                  </a:moveTo>
                  <a:cubicBezTo>
                    <a:pt x="16" y="6"/>
                    <a:pt x="16" y="10"/>
                    <a:pt x="15" y="15"/>
                  </a:cubicBezTo>
                  <a:cubicBezTo>
                    <a:pt x="7" y="15"/>
                    <a:pt x="0" y="24"/>
                    <a:pt x="0" y="37"/>
                  </a:cubicBezTo>
                  <a:cubicBezTo>
                    <a:pt x="0" y="49"/>
                    <a:pt x="16" y="61"/>
                    <a:pt x="23" y="61"/>
                  </a:cubicBezTo>
                  <a:cubicBezTo>
                    <a:pt x="30" y="93"/>
                    <a:pt x="65" y="107"/>
                    <a:pt x="77" y="107"/>
                  </a:cubicBezTo>
                  <a:cubicBezTo>
                    <a:pt x="88" y="107"/>
                    <a:pt x="124" y="93"/>
                    <a:pt x="130" y="61"/>
                  </a:cubicBezTo>
                  <a:cubicBezTo>
                    <a:pt x="139" y="61"/>
                    <a:pt x="154" y="49"/>
                    <a:pt x="154" y="37"/>
                  </a:cubicBezTo>
                  <a:cubicBezTo>
                    <a:pt x="154" y="25"/>
                    <a:pt x="146" y="15"/>
                    <a:pt x="138" y="15"/>
                  </a:cubicBezTo>
                  <a:cubicBezTo>
                    <a:pt x="138" y="10"/>
                    <a:pt x="137" y="5"/>
                    <a:pt x="136" y="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Oval 380"/>
            <p:cNvSpPr>
              <a:spLocks noChangeArrowheads="1"/>
            </p:cNvSpPr>
            <p:nvPr/>
          </p:nvSpPr>
          <p:spPr bwMode="auto">
            <a:xfrm>
              <a:off x="5170" y="4733"/>
              <a:ext cx="22" cy="2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Oval 381"/>
            <p:cNvSpPr>
              <a:spLocks noChangeArrowheads="1"/>
            </p:cNvSpPr>
            <p:nvPr/>
          </p:nvSpPr>
          <p:spPr bwMode="auto">
            <a:xfrm>
              <a:off x="5102" y="4733"/>
              <a:ext cx="23" cy="2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382"/>
            <p:cNvSpPr>
              <a:spLocks/>
            </p:cNvSpPr>
            <p:nvPr/>
          </p:nvSpPr>
          <p:spPr bwMode="auto">
            <a:xfrm>
              <a:off x="5147" y="4631"/>
              <a:ext cx="113" cy="63"/>
            </a:xfrm>
            <a:custGeom>
              <a:avLst/>
              <a:gdLst>
                <a:gd name="T0" fmla="*/ 96 w 96"/>
                <a:gd name="T1" fmla="*/ 54 h 54"/>
                <a:gd name="T2" fmla="*/ 96 w 96"/>
                <a:gd name="T3" fmla="*/ 35 h 54"/>
                <a:gd name="T4" fmla="*/ 87 w 96"/>
                <a:gd name="T5" fmla="*/ 20 h 54"/>
                <a:gd name="T6" fmla="*/ 0 w 96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" h="54">
                  <a:moveTo>
                    <a:pt x="96" y="54"/>
                  </a:moveTo>
                  <a:cubicBezTo>
                    <a:pt x="96" y="54"/>
                    <a:pt x="96" y="44"/>
                    <a:pt x="96" y="35"/>
                  </a:cubicBezTo>
                  <a:cubicBezTo>
                    <a:pt x="96" y="20"/>
                    <a:pt x="87" y="20"/>
                    <a:pt x="87" y="2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383"/>
            <p:cNvSpPr>
              <a:spLocks/>
            </p:cNvSpPr>
            <p:nvPr/>
          </p:nvSpPr>
          <p:spPr bwMode="auto">
            <a:xfrm>
              <a:off x="5248" y="4699"/>
              <a:ext cx="23" cy="35"/>
            </a:xfrm>
            <a:custGeom>
              <a:avLst/>
              <a:gdLst>
                <a:gd name="T0" fmla="*/ 19 w 19"/>
                <a:gd name="T1" fmla="*/ 10 h 30"/>
                <a:gd name="T2" fmla="*/ 10 w 19"/>
                <a:gd name="T3" fmla="*/ 30 h 30"/>
                <a:gd name="T4" fmla="*/ 0 w 19"/>
                <a:gd name="T5" fmla="*/ 10 h 30"/>
                <a:gd name="T6" fmla="*/ 10 w 19"/>
                <a:gd name="T7" fmla="*/ 0 h 30"/>
                <a:gd name="T8" fmla="*/ 19 w 19"/>
                <a:gd name="T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0">
                  <a:moveTo>
                    <a:pt x="19" y="10"/>
                  </a:moveTo>
                  <a:cubicBezTo>
                    <a:pt x="19" y="17"/>
                    <a:pt x="10" y="30"/>
                    <a:pt x="10" y="30"/>
                  </a:cubicBezTo>
                  <a:cubicBezTo>
                    <a:pt x="10" y="30"/>
                    <a:pt x="0" y="17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384"/>
            <p:cNvSpPr>
              <a:spLocks/>
            </p:cNvSpPr>
            <p:nvPr/>
          </p:nvSpPr>
          <p:spPr bwMode="auto">
            <a:xfrm>
              <a:off x="5016" y="4602"/>
              <a:ext cx="259" cy="81"/>
            </a:xfrm>
            <a:custGeom>
              <a:avLst/>
              <a:gdLst>
                <a:gd name="T0" fmla="*/ 113 w 221"/>
                <a:gd name="T1" fmla="*/ 0 h 69"/>
                <a:gd name="T2" fmla="*/ 108 w 221"/>
                <a:gd name="T3" fmla="*/ 0 h 69"/>
                <a:gd name="T4" fmla="*/ 0 w 221"/>
                <a:gd name="T5" fmla="*/ 35 h 69"/>
                <a:gd name="T6" fmla="*/ 107 w 221"/>
                <a:gd name="T7" fmla="*/ 68 h 69"/>
                <a:gd name="T8" fmla="*/ 110 w 221"/>
                <a:gd name="T9" fmla="*/ 69 h 69"/>
                <a:gd name="T10" fmla="*/ 113 w 221"/>
                <a:gd name="T11" fmla="*/ 68 h 69"/>
                <a:gd name="T12" fmla="*/ 221 w 221"/>
                <a:gd name="T13" fmla="*/ 35 h 69"/>
                <a:gd name="T14" fmla="*/ 113 w 221"/>
                <a:gd name="T1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69">
                  <a:moveTo>
                    <a:pt x="113" y="0"/>
                  </a:moveTo>
                  <a:cubicBezTo>
                    <a:pt x="111" y="0"/>
                    <a:pt x="109" y="0"/>
                    <a:pt x="108" y="0"/>
                  </a:cubicBezTo>
                  <a:cubicBezTo>
                    <a:pt x="108" y="0"/>
                    <a:pt x="0" y="32"/>
                    <a:pt x="0" y="35"/>
                  </a:cubicBezTo>
                  <a:cubicBezTo>
                    <a:pt x="0" y="38"/>
                    <a:pt x="107" y="68"/>
                    <a:pt x="107" y="68"/>
                  </a:cubicBezTo>
                  <a:cubicBezTo>
                    <a:pt x="108" y="69"/>
                    <a:pt x="109" y="69"/>
                    <a:pt x="110" y="69"/>
                  </a:cubicBezTo>
                  <a:cubicBezTo>
                    <a:pt x="111" y="69"/>
                    <a:pt x="112" y="69"/>
                    <a:pt x="113" y="68"/>
                  </a:cubicBezTo>
                  <a:cubicBezTo>
                    <a:pt x="113" y="68"/>
                    <a:pt x="221" y="38"/>
                    <a:pt x="221" y="35"/>
                  </a:cubicBezTo>
                  <a:cubicBezTo>
                    <a:pt x="220" y="32"/>
                    <a:pt x="113" y="0"/>
                    <a:pt x="113" y="0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385"/>
            <p:cNvSpPr>
              <a:spLocks/>
            </p:cNvSpPr>
            <p:nvPr/>
          </p:nvSpPr>
          <p:spPr bwMode="auto">
            <a:xfrm>
              <a:off x="5073" y="4665"/>
              <a:ext cx="147" cy="51"/>
            </a:xfrm>
            <a:custGeom>
              <a:avLst/>
              <a:gdLst>
                <a:gd name="T0" fmla="*/ 147 w 147"/>
                <a:gd name="T1" fmla="*/ 0 h 51"/>
                <a:gd name="T2" fmla="*/ 147 w 147"/>
                <a:gd name="T3" fmla="*/ 34 h 51"/>
                <a:gd name="T4" fmla="*/ 74 w 147"/>
                <a:gd name="T5" fmla="*/ 51 h 51"/>
                <a:gd name="T6" fmla="*/ 0 w 147"/>
                <a:gd name="T7" fmla="*/ 34 h 51"/>
                <a:gd name="T8" fmla="*/ 0 w 147"/>
                <a:gd name="T9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51">
                  <a:moveTo>
                    <a:pt x="147" y="0"/>
                  </a:moveTo>
                  <a:lnTo>
                    <a:pt x="147" y="34"/>
                  </a:lnTo>
                  <a:lnTo>
                    <a:pt x="74" y="51"/>
                  </a:lnTo>
                  <a:lnTo>
                    <a:pt x="0" y="34"/>
                  </a:lnTo>
                  <a:lnTo>
                    <a:pt x="0" y="1"/>
                  </a:ln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386"/>
            <p:cNvSpPr>
              <a:spLocks/>
            </p:cNvSpPr>
            <p:nvPr/>
          </p:nvSpPr>
          <p:spPr bwMode="auto">
            <a:xfrm>
              <a:off x="3980" y="5079"/>
              <a:ext cx="40" cy="17"/>
            </a:xfrm>
            <a:custGeom>
              <a:avLst/>
              <a:gdLst>
                <a:gd name="T0" fmla="*/ 0 w 34"/>
                <a:gd name="T1" fmla="*/ 14 h 14"/>
                <a:gd name="T2" fmla="*/ 0 w 34"/>
                <a:gd name="T3" fmla="*/ 9 h 14"/>
                <a:gd name="T4" fmla="*/ 8 w 34"/>
                <a:gd name="T5" fmla="*/ 0 h 14"/>
                <a:gd name="T6" fmla="*/ 25 w 34"/>
                <a:gd name="T7" fmla="*/ 0 h 14"/>
                <a:gd name="T8" fmla="*/ 34 w 34"/>
                <a:gd name="T9" fmla="*/ 9 h 14"/>
                <a:gd name="T10" fmla="*/ 34 w 34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14">
                  <a:moveTo>
                    <a:pt x="0" y="14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0" y="0"/>
                    <a:pt x="34" y="4"/>
                    <a:pt x="34" y="9"/>
                  </a:cubicBezTo>
                  <a:cubicBezTo>
                    <a:pt x="34" y="14"/>
                    <a:pt x="34" y="14"/>
                    <a:pt x="34" y="14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387"/>
            <p:cNvSpPr>
              <a:spLocks noEditPoints="1"/>
            </p:cNvSpPr>
            <p:nvPr/>
          </p:nvSpPr>
          <p:spPr bwMode="auto">
            <a:xfrm>
              <a:off x="3872" y="5096"/>
              <a:ext cx="254" cy="198"/>
            </a:xfrm>
            <a:custGeom>
              <a:avLst/>
              <a:gdLst>
                <a:gd name="T0" fmla="*/ 153 w 217"/>
                <a:gd name="T1" fmla="*/ 169 h 169"/>
                <a:gd name="T2" fmla="*/ 171 w 217"/>
                <a:gd name="T3" fmla="*/ 166 h 169"/>
                <a:gd name="T4" fmla="*/ 217 w 217"/>
                <a:gd name="T5" fmla="*/ 117 h 169"/>
                <a:gd name="T6" fmla="*/ 184 w 217"/>
                <a:gd name="T7" fmla="*/ 79 h 169"/>
                <a:gd name="T8" fmla="*/ 109 w 217"/>
                <a:gd name="T9" fmla="*/ 0 h 169"/>
                <a:gd name="T10" fmla="*/ 34 w 217"/>
                <a:gd name="T11" fmla="*/ 79 h 169"/>
                <a:gd name="T12" fmla="*/ 0 w 217"/>
                <a:gd name="T13" fmla="*/ 117 h 169"/>
                <a:gd name="T14" fmla="*/ 47 w 217"/>
                <a:gd name="T15" fmla="*/ 166 h 169"/>
                <a:gd name="T16" fmla="*/ 64 w 217"/>
                <a:gd name="T17" fmla="*/ 168 h 169"/>
                <a:gd name="T18" fmla="*/ 47 w 217"/>
                <a:gd name="T19" fmla="*/ 97 h 169"/>
                <a:gd name="T20" fmla="*/ 109 w 217"/>
                <a:gd name="T21" fmla="*/ 82 h 169"/>
                <a:gd name="T22" fmla="*/ 170 w 217"/>
                <a:gd name="T23" fmla="*/ 9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7" h="169">
                  <a:moveTo>
                    <a:pt x="153" y="169"/>
                  </a:moveTo>
                  <a:cubicBezTo>
                    <a:pt x="153" y="169"/>
                    <a:pt x="169" y="167"/>
                    <a:pt x="171" y="166"/>
                  </a:cubicBezTo>
                  <a:cubicBezTo>
                    <a:pt x="199" y="157"/>
                    <a:pt x="217" y="134"/>
                    <a:pt x="217" y="117"/>
                  </a:cubicBezTo>
                  <a:cubicBezTo>
                    <a:pt x="217" y="90"/>
                    <a:pt x="184" y="79"/>
                    <a:pt x="184" y="79"/>
                  </a:cubicBezTo>
                  <a:cubicBezTo>
                    <a:pt x="184" y="35"/>
                    <a:pt x="150" y="0"/>
                    <a:pt x="109" y="0"/>
                  </a:cubicBezTo>
                  <a:cubicBezTo>
                    <a:pt x="67" y="0"/>
                    <a:pt x="34" y="35"/>
                    <a:pt x="34" y="79"/>
                  </a:cubicBezTo>
                  <a:cubicBezTo>
                    <a:pt x="34" y="79"/>
                    <a:pt x="0" y="89"/>
                    <a:pt x="0" y="117"/>
                  </a:cubicBezTo>
                  <a:cubicBezTo>
                    <a:pt x="0" y="134"/>
                    <a:pt x="19" y="157"/>
                    <a:pt x="47" y="166"/>
                  </a:cubicBezTo>
                  <a:cubicBezTo>
                    <a:pt x="54" y="169"/>
                    <a:pt x="64" y="168"/>
                    <a:pt x="64" y="168"/>
                  </a:cubicBezTo>
                  <a:moveTo>
                    <a:pt x="47" y="97"/>
                  </a:moveTo>
                  <a:cubicBezTo>
                    <a:pt x="61" y="88"/>
                    <a:pt x="84" y="82"/>
                    <a:pt x="109" y="82"/>
                  </a:cubicBezTo>
                  <a:cubicBezTo>
                    <a:pt x="134" y="82"/>
                    <a:pt x="156" y="88"/>
                    <a:pt x="170" y="97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388"/>
            <p:cNvSpPr>
              <a:spLocks/>
            </p:cNvSpPr>
            <p:nvPr/>
          </p:nvSpPr>
          <p:spPr bwMode="auto">
            <a:xfrm>
              <a:off x="3909" y="5209"/>
              <a:ext cx="180" cy="113"/>
            </a:xfrm>
            <a:custGeom>
              <a:avLst/>
              <a:gdLst>
                <a:gd name="T0" fmla="*/ 15 w 153"/>
                <a:gd name="T1" fmla="*/ 0 h 96"/>
                <a:gd name="T2" fmla="*/ 15 w 153"/>
                <a:gd name="T3" fmla="*/ 4 h 96"/>
                <a:gd name="T4" fmla="*/ 0 w 153"/>
                <a:gd name="T5" fmla="*/ 26 h 96"/>
                <a:gd name="T6" fmla="*/ 23 w 153"/>
                <a:gd name="T7" fmla="*/ 50 h 96"/>
                <a:gd name="T8" fmla="*/ 77 w 153"/>
                <a:gd name="T9" fmla="*/ 96 h 96"/>
                <a:gd name="T10" fmla="*/ 130 w 153"/>
                <a:gd name="T11" fmla="*/ 50 h 96"/>
                <a:gd name="T12" fmla="*/ 153 w 153"/>
                <a:gd name="T13" fmla="*/ 26 h 96"/>
                <a:gd name="T14" fmla="*/ 138 w 153"/>
                <a:gd name="T15" fmla="*/ 4 h 96"/>
                <a:gd name="T16" fmla="*/ 138 w 153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96">
                  <a:moveTo>
                    <a:pt x="15" y="0"/>
                  </a:moveTo>
                  <a:cubicBezTo>
                    <a:pt x="15" y="0"/>
                    <a:pt x="15" y="3"/>
                    <a:pt x="15" y="4"/>
                  </a:cubicBezTo>
                  <a:cubicBezTo>
                    <a:pt x="7" y="4"/>
                    <a:pt x="0" y="13"/>
                    <a:pt x="0" y="26"/>
                  </a:cubicBezTo>
                  <a:cubicBezTo>
                    <a:pt x="0" y="38"/>
                    <a:pt x="16" y="50"/>
                    <a:pt x="23" y="50"/>
                  </a:cubicBezTo>
                  <a:cubicBezTo>
                    <a:pt x="30" y="82"/>
                    <a:pt x="65" y="96"/>
                    <a:pt x="77" y="96"/>
                  </a:cubicBezTo>
                  <a:cubicBezTo>
                    <a:pt x="88" y="96"/>
                    <a:pt x="124" y="82"/>
                    <a:pt x="130" y="50"/>
                  </a:cubicBezTo>
                  <a:cubicBezTo>
                    <a:pt x="139" y="50"/>
                    <a:pt x="153" y="38"/>
                    <a:pt x="153" y="26"/>
                  </a:cubicBezTo>
                  <a:cubicBezTo>
                    <a:pt x="153" y="14"/>
                    <a:pt x="146" y="4"/>
                    <a:pt x="138" y="4"/>
                  </a:cubicBezTo>
                  <a:cubicBezTo>
                    <a:pt x="138" y="2"/>
                    <a:pt x="138" y="2"/>
                    <a:pt x="138" y="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Oval 389"/>
            <p:cNvSpPr>
              <a:spLocks noChangeArrowheads="1"/>
            </p:cNvSpPr>
            <p:nvPr/>
          </p:nvSpPr>
          <p:spPr bwMode="auto">
            <a:xfrm>
              <a:off x="4022" y="5226"/>
              <a:ext cx="22" cy="2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Oval 390"/>
            <p:cNvSpPr>
              <a:spLocks noChangeArrowheads="1"/>
            </p:cNvSpPr>
            <p:nvPr/>
          </p:nvSpPr>
          <p:spPr bwMode="auto">
            <a:xfrm>
              <a:off x="3954" y="5226"/>
              <a:ext cx="22" cy="2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391"/>
            <p:cNvSpPr>
              <a:spLocks/>
            </p:cNvSpPr>
            <p:nvPr/>
          </p:nvSpPr>
          <p:spPr bwMode="auto">
            <a:xfrm>
              <a:off x="4054" y="5195"/>
              <a:ext cx="37" cy="34"/>
            </a:xfrm>
            <a:custGeom>
              <a:avLst/>
              <a:gdLst>
                <a:gd name="T0" fmla="*/ 0 w 32"/>
                <a:gd name="T1" fmla="*/ 0 h 29"/>
                <a:gd name="T2" fmla="*/ 4 w 32"/>
                <a:gd name="T3" fmla="*/ 27 h 29"/>
                <a:gd name="T4" fmla="*/ 32 w 32"/>
                <a:gd name="T5" fmla="*/ 29 h 29"/>
                <a:gd name="T6" fmla="*/ 17 w 32"/>
                <a:gd name="T7" fmla="*/ 17 h 29"/>
                <a:gd name="T8" fmla="*/ 0 w 32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9">
                  <a:moveTo>
                    <a:pt x="0" y="0"/>
                  </a:move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18" y="22"/>
                    <a:pt x="32" y="29"/>
                  </a:cubicBezTo>
                  <a:cubicBezTo>
                    <a:pt x="31" y="26"/>
                    <a:pt x="21" y="16"/>
                    <a:pt x="17" y="17"/>
                  </a:cubicBezTo>
                  <a:cubicBezTo>
                    <a:pt x="12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392"/>
            <p:cNvSpPr>
              <a:spLocks/>
            </p:cNvSpPr>
            <p:nvPr/>
          </p:nvSpPr>
          <p:spPr bwMode="auto">
            <a:xfrm>
              <a:off x="3908" y="5195"/>
              <a:ext cx="36" cy="34"/>
            </a:xfrm>
            <a:custGeom>
              <a:avLst/>
              <a:gdLst>
                <a:gd name="T0" fmla="*/ 31 w 31"/>
                <a:gd name="T1" fmla="*/ 0 h 29"/>
                <a:gd name="T2" fmla="*/ 27 w 31"/>
                <a:gd name="T3" fmla="*/ 27 h 29"/>
                <a:gd name="T4" fmla="*/ 0 w 31"/>
                <a:gd name="T5" fmla="*/ 29 h 29"/>
                <a:gd name="T6" fmla="*/ 15 w 31"/>
                <a:gd name="T7" fmla="*/ 17 h 29"/>
                <a:gd name="T8" fmla="*/ 31 w 31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31" y="0"/>
                  </a:move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13" y="22"/>
                    <a:pt x="0" y="29"/>
                  </a:cubicBezTo>
                  <a:cubicBezTo>
                    <a:pt x="0" y="26"/>
                    <a:pt x="11" y="16"/>
                    <a:pt x="15" y="17"/>
                  </a:cubicBezTo>
                  <a:cubicBezTo>
                    <a:pt x="19" y="9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393"/>
            <p:cNvSpPr>
              <a:spLocks/>
            </p:cNvSpPr>
            <p:nvPr/>
          </p:nvSpPr>
          <p:spPr bwMode="auto">
            <a:xfrm>
              <a:off x="3976" y="5125"/>
              <a:ext cx="46" cy="44"/>
            </a:xfrm>
            <a:custGeom>
              <a:avLst/>
              <a:gdLst>
                <a:gd name="T0" fmla="*/ 39 w 39"/>
                <a:gd name="T1" fmla="*/ 19 h 38"/>
                <a:gd name="T2" fmla="*/ 20 w 39"/>
                <a:gd name="T3" fmla="*/ 38 h 38"/>
                <a:gd name="T4" fmla="*/ 0 w 39"/>
                <a:gd name="T5" fmla="*/ 19 h 38"/>
                <a:gd name="T6" fmla="*/ 0 w 39"/>
                <a:gd name="T7" fmla="*/ 0 h 38"/>
                <a:gd name="T8" fmla="*/ 39 w 39"/>
                <a:gd name="T9" fmla="*/ 0 h 38"/>
                <a:gd name="T10" fmla="*/ 39 w 39"/>
                <a:gd name="T11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cubicBezTo>
                    <a:pt x="39" y="28"/>
                    <a:pt x="20" y="38"/>
                    <a:pt x="20" y="38"/>
                  </a:cubicBezTo>
                  <a:cubicBezTo>
                    <a:pt x="20" y="38"/>
                    <a:pt x="0" y="28"/>
                    <a:pt x="0" y="19"/>
                  </a:cubicBezTo>
                  <a:cubicBezTo>
                    <a:pt x="0" y="9"/>
                    <a:pt x="0" y="0"/>
                    <a:pt x="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9"/>
                    <a:pt x="39" y="19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394"/>
            <p:cNvSpPr>
              <a:spLocks/>
            </p:cNvSpPr>
            <p:nvPr/>
          </p:nvSpPr>
          <p:spPr bwMode="auto">
            <a:xfrm>
              <a:off x="4497" y="5175"/>
              <a:ext cx="159" cy="45"/>
            </a:xfrm>
            <a:custGeom>
              <a:avLst/>
              <a:gdLst>
                <a:gd name="T0" fmla="*/ 135 w 135"/>
                <a:gd name="T1" fmla="*/ 10 h 38"/>
                <a:gd name="T2" fmla="*/ 68 w 135"/>
                <a:gd name="T3" fmla="*/ 38 h 38"/>
                <a:gd name="T4" fmla="*/ 0 w 135"/>
                <a:gd name="T5" fmla="*/ 10 h 38"/>
                <a:gd name="T6" fmla="*/ 68 w 135"/>
                <a:gd name="T7" fmla="*/ 0 h 38"/>
                <a:gd name="T8" fmla="*/ 135 w 135"/>
                <a:gd name="T9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38">
                  <a:moveTo>
                    <a:pt x="135" y="10"/>
                  </a:moveTo>
                  <a:cubicBezTo>
                    <a:pt x="135" y="15"/>
                    <a:pt x="104" y="38"/>
                    <a:pt x="68" y="38"/>
                  </a:cubicBezTo>
                  <a:cubicBezTo>
                    <a:pt x="32" y="38"/>
                    <a:pt x="0" y="15"/>
                    <a:pt x="0" y="10"/>
                  </a:cubicBezTo>
                  <a:cubicBezTo>
                    <a:pt x="0" y="10"/>
                    <a:pt x="22" y="0"/>
                    <a:pt x="68" y="0"/>
                  </a:cubicBezTo>
                  <a:cubicBezTo>
                    <a:pt x="114" y="0"/>
                    <a:pt x="135" y="10"/>
                    <a:pt x="135" y="10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395"/>
            <p:cNvSpPr>
              <a:spLocks/>
            </p:cNvSpPr>
            <p:nvPr/>
          </p:nvSpPr>
          <p:spPr bwMode="auto">
            <a:xfrm>
              <a:off x="4577" y="5073"/>
              <a:ext cx="107" cy="114"/>
            </a:xfrm>
            <a:custGeom>
              <a:avLst/>
              <a:gdLst>
                <a:gd name="T0" fmla="*/ 67 w 91"/>
                <a:gd name="T1" fmla="*/ 97 h 97"/>
                <a:gd name="T2" fmla="*/ 91 w 91"/>
                <a:gd name="T3" fmla="*/ 43 h 97"/>
                <a:gd name="T4" fmla="*/ 0 w 91"/>
                <a:gd name="T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97">
                  <a:moveTo>
                    <a:pt x="67" y="97"/>
                  </a:moveTo>
                  <a:cubicBezTo>
                    <a:pt x="67" y="63"/>
                    <a:pt x="91" y="68"/>
                    <a:pt x="91" y="43"/>
                  </a:cubicBezTo>
                  <a:cubicBezTo>
                    <a:pt x="33" y="43"/>
                    <a:pt x="20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396"/>
            <p:cNvSpPr>
              <a:spLocks/>
            </p:cNvSpPr>
            <p:nvPr/>
          </p:nvSpPr>
          <p:spPr bwMode="auto">
            <a:xfrm>
              <a:off x="4470" y="5073"/>
              <a:ext cx="107" cy="114"/>
            </a:xfrm>
            <a:custGeom>
              <a:avLst/>
              <a:gdLst>
                <a:gd name="T0" fmla="*/ 91 w 91"/>
                <a:gd name="T1" fmla="*/ 0 h 97"/>
                <a:gd name="T2" fmla="*/ 0 w 91"/>
                <a:gd name="T3" fmla="*/ 43 h 97"/>
                <a:gd name="T4" fmla="*/ 23 w 91"/>
                <a:gd name="T5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97">
                  <a:moveTo>
                    <a:pt x="91" y="0"/>
                  </a:moveTo>
                  <a:cubicBezTo>
                    <a:pt x="70" y="0"/>
                    <a:pt x="58" y="43"/>
                    <a:pt x="0" y="43"/>
                  </a:cubicBezTo>
                  <a:cubicBezTo>
                    <a:pt x="0" y="68"/>
                    <a:pt x="23" y="63"/>
                    <a:pt x="23" y="97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397"/>
            <p:cNvSpPr>
              <a:spLocks/>
            </p:cNvSpPr>
            <p:nvPr/>
          </p:nvSpPr>
          <p:spPr bwMode="auto">
            <a:xfrm>
              <a:off x="4487" y="5209"/>
              <a:ext cx="179" cy="113"/>
            </a:xfrm>
            <a:custGeom>
              <a:avLst/>
              <a:gdLst>
                <a:gd name="T0" fmla="*/ 15 w 153"/>
                <a:gd name="T1" fmla="*/ 0 h 96"/>
                <a:gd name="T2" fmla="*/ 15 w 153"/>
                <a:gd name="T3" fmla="*/ 4 h 96"/>
                <a:gd name="T4" fmla="*/ 0 w 153"/>
                <a:gd name="T5" fmla="*/ 26 h 96"/>
                <a:gd name="T6" fmla="*/ 23 w 153"/>
                <a:gd name="T7" fmla="*/ 50 h 96"/>
                <a:gd name="T8" fmla="*/ 77 w 153"/>
                <a:gd name="T9" fmla="*/ 96 h 96"/>
                <a:gd name="T10" fmla="*/ 130 w 153"/>
                <a:gd name="T11" fmla="*/ 50 h 96"/>
                <a:gd name="T12" fmla="*/ 153 w 153"/>
                <a:gd name="T13" fmla="*/ 26 h 96"/>
                <a:gd name="T14" fmla="*/ 138 w 153"/>
                <a:gd name="T15" fmla="*/ 4 h 96"/>
                <a:gd name="T16" fmla="*/ 138 w 153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96">
                  <a:moveTo>
                    <a:pt x="15" y="0"/>
                  </a:moveTo>
                  <a:cubicBezTo>
                    <a:pt x="15" y="0"/>
                    <a:pt x="15" y="3"/>
                    <a:pt x="15" y="4"/>
                  </a:cubicBezTo>
                  <a:cubicBezTo>
                    <a:pt x="7" y="4"/>
                    <a:pt x="0" y="13"/>
                    <a:pt x="0" y="26"/>
                  </a:cubicBezTo>
                  <a:cubicBezTo>
                    <a:pt x="0" y="38"/>
                    <a:pt x="16" y="50"/>
                    <a:pt x="23" y="50"/>
                  </a:cubicBezTo>
                  <a:cubicBezTo>
                    <a:pt x="30" y="82"/>
                    <a:pt x="65" y="96"/>
                    <a:pt x="77" y="96"/>
                  </a:cubicBezTo>
                  <a:cubicBezTo>
                    <a:pt x="88" y="96"/>
                    <a:pt x="124" y="82"/>
                    <a:pt x="130" y="50"/>
                  </a:cubicBezTo>
                  <a:cubicBezTo>
                    <a:pt x="139" y="50"/>
                    <a:pt x="153" y="38"/>
                    <a:pt x="153" y="26"/>
                  </a:cubicBezTo>
                  <a:cubicBezTo>
                    <a:pt x="153" y="14"/>
                    <a:pt x="146" y="4"/>
                    <a:pt x="138" y="4"/>
                  </a:cubicBezTo>
                  <a:cubicBezTo>
                    <a:pt x="138" y="2"/>
                    <a:pt x="138" y="2"/>
                    <a:pt x="138" y="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Oval 398"/>
            <p:cNvSpPr>
              <a:spLocks noChangeArrowheads="1"/>
            </p:cNvSpPr>
            <p:nvPr/>
          </p:nvSpPr>
          <p:spPr bwMode="auto">
            <a:xfrm>
              <a:off x="4599" y="5226"/>
              <a:ext cx="23" cy="2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Oval 399"/>
            <p:cNvSpPr>
              <a:spLocks noChangeArrowheads="1"/>
            </p:cNvSpPr>
            <p:nvPr/>
          </p:nvSpPr>
          <p:spPr bwMode="auto">
            <a:xfrm>
              <a:off x="4531" y="5226"/>
              <a:ext cx="23" cy="2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400"/>
            <p:cNvSpPr>
              <a:spLocks/>
            </p:cNvSpPr>
            <p:nvPr/>
          </p:nvSpPr>
          <p:spPr bwMode="auto">
            <a:xfrm>
              <a:off x="4632" y="5191"/>
              <a:ext cx="37" cy="36"/>
            </a:xfrm>
            <a:custGeom>
              <a:avLst/>
              <a:gdLst>
                <a:gd name="T0" fmla="*/ 0 w 31"/>
                <a:gd name="T1" fmla="*/ 8 h 31"/>
                <a:gd name="T2" fmla="*/ 3 w 31"/>
                <a:gd name="T3" fmla="*/ 31 h 31"/>
                <a:gd name="T4" fmla="*/ 31 w 31"/>
                <a:gd name="T5" fmla="*/ 28 h 31"/>
                <a:gd name="T6" fmla="*/ 23 w 31"/>
                <a:gd name="T7" fmla="*/ 0 h 31"/>
                <a:gd name="T8" fmla="*/ 0 w 31"/>
                <a:gd name="T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0" y="8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19" y="22"/>
                    <a:pt x="31" y="28"/>
                  </a:cubicBezTo>
                  <a:cubicBezTo>
                    <a:pt x="30" y="17"/>
                    <a:pt x="26" y="7"/>
                    <a:pt x="23" y="0"/>
                  </a:cubicBezTo>
                  <a:cubicBezTo>
                    <a:pt x="14" y="3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401"/>
            <p:cNvSpPr>
              <a:spLocks/>
            </p:cNvSpPr>
            <p:nvPr/>
          </p:nvSpPr>
          <p:spPr bwMode="auto">
            <a:xfrm>
              <a:off x="4484" y="5191"/>
              <a:ext cx="37" cy="36"/>
            </a:xfrm>
            <a:custGeom>
              <a:avLst/>
              <a:gdLst>
                <a:gd name="T0" fmla="*/ 31 w 31"/>
                <a:gd name="T1" fmla="*/ 8 h 31"/>
                <a:gd name="T2" fmla="*/ 28 w 31"/>
                <a:gd name="T3" fmla="*/ 31 h 31"/>
                <a:gd name="T4" fmla="*/ 0 w 31"/>
                <a:gd name="T5" fmla="*/ 28 h 31"/>
                <a:gd name="T6" fmla="*/ 8 w 31"/>
                <a:gd name="T7" fmla="*/ 0 h 31"/>
                <a:gd name="T8" fmla="*/ 31 w 31"/>
                <a:gd name="T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31" y="8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12" y="22"/>
                    <a:pt x="0" y="28"/>
                  </a:cubicBezTo>
                  <a:cubicBezTo>
                    <a:pt x="1" y="17"/>
                    <a:pt x="5" y="8"/>
                    <a:pt x="8" y="0"/>
                  </a:cubicBezTo>
                  <a:cubicBezTo>
                    <a:pt x="18" y="2"/>
                    <a:pt x="31" y="8"/>
                    <a:pt x="3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402"/>
            <p:cNvSpPr>
              <a:spLocks/>
            </p:cNvSpPr>
            <p:nvPr/>
          </p:nvSpPr>
          <p:spPr bwMode="auto">
            <a:xfrm>
              <a:off x="4554" y="5107"/>
              <a:ext cx="45" cy="51"/>
            </a:xfrm>
            <a:custGeom>
              <a:avLst/>
              <a:gdLst>
                <a:gd name="T0" fmla="*/ 39 w 39"/>
                <a:gd name="T1" fmla="*/ 24 h 43"/>
                <a:gd name="T2" fmla="*/ 20 w 39"/>
                <a:gd name="T3" fmla="*/ 43 h 43"/>
                <a:gd name="T4" fmla="*/ 0 w 39"/>
                <a:gd name="T5" fmla="*/ 24 h 43"/>
                <a:gd name="T6" fmla="*/ 0 w 39"/>
                <a:gd name="T7" fmla="*/ 5 h 43"/>
                <a:gd name="T8" fmla="*/ 20 w 39"/>
                <a:gd name="T9" fmla="*/ 0 h 43"/>
                <a:gd name="T10" fmla="*/ 39 w 39"/>
                <a:gd name="T11" fmla="*/ 5 h 43"/>
                <a:gd name="T12" fmla="*/ 39 w 39"/>
                <a:gd name="T13" fmla="*/ 2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43">
                  <a:moveTo>
                    <a:pt x="39" y="24"/>
                  </a:moveTo>
                  <a:cubicBezTo>
                    <a:pt x="39" y="34"/>
                    <a:pt x="20" y="43"/>
                    <a:pt x="20" y="43"/>
                  </a:cubicBezTo>
                  <a:cubicBezTo>
                    <a:pt x="20" y="43"/>
                    <a:pt x="0" y="34"/>
                    <a:pt x="0" y="24"/>
                  </a:cubicBezTo>
                  <a:cubicBezTo>
                    <a:pt x="0" y="15"/>
                    <a:pt x="0" y="5"/>
                    <a:pt x="0" y="5"/>
                  </a:cubicBezTo>
                  <a:cubicBezTo>
                    <a:pt x="0" y="5"/>
                    <a:pt x="15" y="5"/>
                    <a:pt x="20" y="0"/>
                  </a:cubicBezTo>
                  <a:cubicBezTo>
                    <a:pt x="24" y="5"/>
                    <a:pt x="39" y="5"/>
                    <a:pt x="39" y="5"/>
                  </a:cubicBezTo>
                  <a:cubicBezTo>
                    <a:pt x="39" y="5"/>
                    <a:pt x="39" y="15"/>
                    <a:pt x="39" y="24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443964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638968" y="326686"/>
            <a:ext cx="10914063" cy="6277653"/>
            <a:chOff x="-1453" y="-882"/>
            <a:chExt cx="10560" cy="6074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-1380" y="-856"/>
              <a:ext cx="425" cy="476"/>
            </a:xfrm>
            <a:custGeom>
              <a:avLst/>
              <a:gdLst>
                <a:gd name="T0" fmla="*/ 89 w 180"/>
                <a:gd name="T1" fmla="*/ 0 h 201"/>
                <a:gd name="T2" fmla="*/ 0 w 180"/>
                <a:gd name="T3" fmla="*/ 43 h 201"/>
                <a:gd name="T4" fmla="*/ 88 w 180"/>
                <a:gd name="T5" fmla="*/ 201 h 201"/>
                <a:gd name="T6" fmla="*/ 180 w 180"/>
                <a:gd name="T7" fmla="*/ 43 h 201"/>
                <a:gd name="T8" fmla="*/ 89 w 180"/>
                <a:gd name="T9" fmla="*/ 0 h 201"/>
                <a:gd name="T10" fmla="*/ 88 w 180"/>
                <a:gd name="T11" fmla="*/ 185 h 201"/>
                <a:gd name="T12" fmla="*/ 22 w 180"/>
                <a:gd name="T13" fmla="*/ 66 h 201"/>
                <a:gd name="T14" fmla="*/ 90 w 180"/>
                <a:gd name="T15" fmla="*/ 34 h 201"/>
                <a:gd name="T16" fmla="*/ 158 w 180"/>
                <a:gd name="T17" fmla="*/ 65 h 201"/>
                <a:gd name="T18" fmla="*/ 88 w 180"/>
                <a:gd name="T19" fmla="*/ 185 h 201"/>
                <a:gd name="T20" fmla="*/ 90 w 180"/>
                <a:gd name="T21" fmla="*/ 26 h 201"/>
                <a:gd name="T22" fmla="*/ 18 w 180"/>
                <a:gd name="T23" fmla="*/ 59 h 201"/>
                <a:gd name="T24" fmla="*/ 9 w 180"/>
                <a:gd name="T25" fmla="*/ 43 h 201"/>
                <a:gd name="T26" fmla="*/ 89 w 180"/>
                <a:gd name="T27" fmla="*/ 8 h 201"/>
                <a:gd name="T28" fmla="*/ 171 w 180"/>
                <a:gd name="T29" fmla="*/ 43 h 201"/>
                <a:gd name="T30" fmla="*/ 162 w 180"/>
                <a:gd name="T31" fmla="*/ 58 h 201"/>
                <a:gd name="T32" fmla="*/ 90 w 180"/>
                <a:gd name="T33" fmla="*/ 2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0" h="201">
                  <a:moveTo>
                    <a:pt x="89" y="0"/>
                  </a:moveTo>
                  <a:cubicBezTo>
                    <a:pt x="19" y="0"/>
                    <a:pt x="0" y="43"/>
                    <a:pt x="0" y="43"/>
                  </a:cubicBezTo>
                  <a:cubicBezTo>
                    <a:pt x="88" y="201"/>
                    <a:pt x="88" y="201"/>
                    <a:pt x="88" y="201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59" y="0"/>
                    <a:pt x="89" y="0"/>
                  </a:cubicBezTo>
                  <a:close/>
                  <a:moveTo>
                    <a:pt x="88" y="185"/>
                  </a:moveTo>
                  <a:cubicBezTo>
                    <a:pt x="22" y="66"/>
                    <a:pt x="22" y="66"/>
                    <a:pt x="22" y="66"/>
                  </a:cubicBezTo>
                  <a:cubicBezTo>
                    <a:pt x="26" y="61"/>
                    <a:pt x="48" y="34"/>
                    <a:pt x="90" y="34"/>
                  </a:cubicBezTo>
                  <a:cubicBezTo>
                    <a:pt x="129" y="34"/>
                    <a:pt x="152" y="59"/>
                    <a:pt x="158" y="65"/>
                  </a:cubicBezTo>
                  <a:lnTo>
                    <a:pt x="88" y="185"/>
                  </a:lnTo>
                  <a:close/>
                  <a:moveTo>
                    <a:pt x="90" y="26"/>
                  </a:moveTo>
                  <a:cubicBezTo>
                    <a:pt x="49" y="26"/>
                    <a:pt x="26" y="49"/>
                    <a:pt x="18" y="59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5" y="34"/>
                    <a:pt x="35" y="8"/>
                    <a:pt x="89" y="8"/>
                  </a:cubicBezTo>
                  <a:cubicBezTo>
                    <a:pt x="142" y="8"/>
                    <a:pt x="164" y="34"/>
                    <a:pt x="171" y="43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54" y="48"/>
                    <a:pt x="129" y="26"/>
                    <a:pt x="90" y="2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Oval 6"/>
            <p:cNvSpPr>
              <a:spLocks noChangeArrowheads="1"/>
            </p:cNvSpPr>
            <p:nvPr/>
          </p:nvSpPr>
          <p:spPr bwMode="auto">
            <a:xfrm>
              <a:off x="-1248" y="-723"/>
              <a:ext cx="62" cy="61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Oval 7"/>
            <p:cNvSpPr>
              <a:spLocks noChangeArrowheads="1"/>
            </p:cNvSpPr>
            <p:nvPr/>
          </p:nvSpPr>
          <p:spPr bwMode="auto">
            <a:xfrm>
              <a:off x="-1134" y="-692"/>
              <a:ext cx="63" cy="61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Oval 8"/>
            <p:cNvSpPr>
              <a:spLocks noChangeArrowheads="1"/>
            </p:cNvSpPr>
            <p:nvPr/>
          </p:nvSpPr>
          <p:spPr bwMode="auto">
            <a:xfrm>
              <a:off x="-1205" y="-588"/>
              <a:ext cx="64" cy="64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-298" y="-875"/>
              <a:ext cx="511" cy="187"/>
            </a:xfrm>
            <a:custGeom>
              <a:avLst/>
              <a:gdLst>
                <a:gd name="T0" fmla="*/ 108 w 216"/>
                <a:gd name="T1" fmla="*/ 0 h 79"/>
                <a:gd name="T2" fmla="*/ 0 w 216"/>
                <a:gd name="T3" fmla="*/ 79 h 79"/>
                <a:gd name="T4" fmla="*/ 216 w 216"/>
                <a:gd name="T5" fmla="*/ 79 h 79"/>
                <a:gd name="T6" fmla="*/ 108 w 216"/>
                <a:gd name="T7" fmla="*/ 0 h 79"/>
                <a:gd name="T8" fmla="*/ 108 w 216"/>
                <a:gd name="T9" fmla="*/ 8 h 79"/>
                <a:gd name="T10" fmla="*/ 205 w 216"/>
                <a:gd name="T11" fmla="*/ 71 h 79"/>
                <a:gd name="T12" fmla="*/ 11 w 216"/>
                <a:gd name="T13" fmla="*/ 71 h 79"/>
                <a:gd name="T14" fmla="*/ 108 w 216"/>
                <a:gd name="T15" fmla="*/ 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79">
                  <a:moveTo>
                    <a:pt x="108" y="0"/>
                  </a:moveTo>
                  <a:cubicBezTo>
                    <a:pt x="57" y="0"/>
                    <a:pt x="14" y="33"/>
                    <a:pt x="0" y="79"/>
                  </a:cubicBezTo>
                  <a:cubicBezTo>
                    <a:pt x="216" y="79"/>
                    <a:pt x="216" y="79"/>
                    <a:pt x="216" y="79"/>
                  </a:cubicBezTo>
                  <a:cubicBezTo>
                    <a:pt x="202" y="33"/>
                    <a:pt x="159" y="0"/>
                    <a:pt x="108" y="0"/>
                  </a:cubicBezTo>
                  <a:close/>
                  <a:moveTo>
                    <a:pt x="108" y="8"/>
                  </a:moveTo>
                  <a:cubicBezTo>
                    <a:pt x="150" y="8"/>
                    <a:pt x="188" y="33"/>
                    <a:pt x="205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28" y="33"/>
                    <a:pt x="65" y="8"/>
                    <a:pt x="108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-298" y="-487"/>
              <a:ext cx="511" cy="126"/>
            </a:xfrm>
            <a:custGeom>
              <a:avLst/>
              <a:gdLst>
                <a:gd name="T0" fmla="*/ 108 w 216"/>
                <a:gd name="T1" fmla="*/ 53 h 53"/>
                <a:gd name="T2" fmla="*/ 216 w 216"/>
                <a:gd name="T3" fmla="*/ 0 h 53"/>
                <a:gd name="T4" fmla="*/ 0 w 216"/>
                <a:gd name="T5" fmla="*/ 0 h 53"/>
                <a:gd name="T6" fmla="*/ 108 w 216"/>
                <a:gd name="T7" fmla="*/ 53 h 53"/>
                <a:gd name="T8" fmla="*/ 108 w 216"/>
                <a:gd name="T9" fmla="*/ 45 h 53"/>
                <a:gd name="T10" fmla="*/ 11 w 216"/>
                <a:gd name="T11" fmla="*/ 8 h 53"/>
                <a:gd name="T12" fmla="*/ 204 w 216"/>
                <a:gd name="T13" fmla="*/ 8 h 53"/>
                <a:gd name="T14" fmla="*/ 108 w 216"/>
                <a:gd name="T15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53">
                  <a:moveTo>
                    <a:pt x="108" y="53"/>
                  </a:moveTo>
                  <a:cubicBezTo>
                    <a:pt x="159" y="53"/>
                    <a:pt x="202" y="46"/>
                    <a:pt x="2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46"/>
                    <a:pt x="57" y="53"/>
                    <a:pt x="108" y="53"/>
                  </a:cubicBezTo>
                  <a:close/>
                  <a:moveTo>
                    <a:pt x="108" y="45"/>
                  </a:moveTo>
                  <a:cubicBezTo>
                    <a:pt x="60" y="45"/>
                    <a:pt x="27" y="38"/>
                    <a:pt x="11" y="8"/>
                  </a:cubicBezTo>
                  <a:cubicBezTo>
                    <a:pt x="204" y="8"/>
                    <a:pt x="204" y="8"/>
                    <a:pt x="204" y="8"/>
                  </a:cubicBezTo>
                  <a:cubicBezTo>
                    <a:pt x="189" y="38"/>
                    <a:pt x="156" y="45"/>
                    <a:pt x="108" y="4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-291" y="-655"/>
              <a:ext cx="497" cy="138"/>
            </a:xfrm>
            <a:custGeom>
              <a:avLst/>
              <a:gdLst>
                <a:gd name="T0" fmla="*/ 21 w 210"/>
                <a:gd name="T1" fmla="*/ 0 h 58"/>
                <a:gd name="T2" fmla="*/ 6 w 210"/>
                <a:gd name="T3" fmla="*/ 9 h 58"/>
                <a:gd name="T4" fmla="*/ 0 w 210"/>
                <a:gd name="T5" fmla="*/ 29 h 58"/>
                <a:gd name="T6" fmla="*/ 21 w 210"/>
                <a:gd name="T7" fmla="*/ 58 h 58"/>
                <a:gd name="T8" fmla="*/ 189 w 210"/>
                <a:gd name="T9" fmla="*/ 58 h 58"/>
                <a:gd name="T10" fmla="*/ 210 w 210"/>
                <a:gd name="T11" fmla="*/ 29 h 58"/>
                <a:gd name="T12" fmla="*/ 189 w 210"/>
                <a:gd name="T13" fmla="*/ 0 h 58"/>
                <a:gd name="T14" fmla="*/ 21 w 210"/>
                <a:gd name="T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58">
                  <a:moveTo>
                    <a:pt x="21" y="0"/>
                  </a:moveTo>
                  <a:cubicBezTo>
                    <a:pt x="15" y="0"/>
                    <a:pt x="10" y="4"/>
                    <a:pt x="6" y="9"/>
                  </a:cubicBezTo>
                  <a:cubicBezTo>
                    <a:pt x="2" y="14"/>
                    <a:pt x="0" y="21"/>
                    <a:pt x="0" y="29"/>
                  </a:cubicBezTo>
                  <a:cubicBezTo>
                    <a:pt x="0" y="45"/>
                    <a:pt x="9" y="58"/>
                    <a:pt x="21" y="58"/>
                  </a:cubicBezTo>
                  <a:cubicBezTo>
                    <a:pt x="189" y="58"/>
                    <a:pt x="189" y="58"/>
                    <a:pt x="189" y="58"/>
                  </a:cubicBezTo>
                  <a:cubicBezTo>
                    <a:pt x="200" y="58"/>
                    <a:pt x="210" y="45"/>
                    <a:pt x="210" y="29"/>
                  </a:cubicBezTo>
                  <a:cubicBezTo>
                    <a:pt x="210" y="13"/>
                    <a:pt x="200" y="0"/>
                    <a:pt x="189" y="0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Oval 12"/>
            <p:cNvSpPr>
              <a:spLocks noChangeArrowheads="1"/>
            </p:cNvSpPr>
            <p:nvPr/>
          </p:nvSpPr>
          <p:spPr bwMode="auto">
            <a:xfrm>
              <a:off x="-113" y="-825"/>
              <a:ext cx="45" cy="45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Oval 13"/>
            <p:cNvSpPr>
              <a:spLocks noChangeArrowheads="1"/>
            </p:cNvSpPr>
            <p:nvPr/>
          </p:nvSpPr>
          <p:spPr bwMode="auto">
            <a:xfrm>
              <a:off x="-21" y="-825"/>
              <a:ext cx="42" cy="45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Oval 14"/>
            <p:cNvSpPr>
              <a:spLocks noChangeArrowheads="1"/>
            </p:cNvSpPr>
            <p:nvPr/>
          </p:nvSpPr>
          <p:spPr bwMode="auto">
            <a:xfrm>
              <a:off x="-64" y="-780"/>
              <a:ext cx="43" cy="43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15"/>
            <p:cNvSpPr>
              <a:spLocks noChangeArrowheads="1"/>
            </p:cNvSpPr>
            <p:nvPr/>
          </p:nvSpPr>
          <p:spPr bwMode="auto">
            <a:xfrm>
              <a:off x="-161" y="-780"/>
              <a:ext cx="43" cy="43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Oval 16"/>
            <p:cNvSpPr>
              <a:spLocks noChangeArrowheads="1"/>
            </p:cNvSpPr>
            <p:nvPr/>
          </p:nvSpPr>
          <p:spPr bwMode="auto">
            <a:xfrm>
              <a:off x="33" y="-780"/>
              <a:ext cx="43" cy="43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806" y="-879"/>
              <a:ext cx="553" cy="527"/>
            </a:xfrm>
            <a:custGeom>
              <a:avLst/>
              <a:gdLst>
                <a:gd name="T0" fmla="*/ 210 w 234"/>
                <a:gd name="T1" fmla="*/ 14 h 223"/>
                <a:gd name="T2" fmla="*/ 173 w 234"/>
                <a:gd name="T3" fmla="*/ 0 h 223"/>
                <a:gd name="T4" fmla="*/ 105 w 234"/>
                <a:gd name="T5" fmla="*/ 32 h 223"/>
                <a:gd name="T6" fmla="*/ 74 w 234"/>
                <a:gd name="T7" fmla="*/ 113 h 223"/>
                <a:gd name="T8" fmla="*/ 51 w 234"/>
                <a:gd name="T9" fmla="*/ 137 h 223"/>
                <a:gd name="T10" fmla="*/ 64 w 234"/>
                <a:gd name="T11" fmla="*/ 139 h 223"/>
                <a:gd name="T12" fmla="*/ 29 w 234"/>
                <a:gd name="T13" fmla="*/ 170 h 223"/>
                <a:gd name="T14" fmla="*/ 7 w 234"/>
                <a:gd name="T15" fmla="*/ 174 h 223"/>
                <a:gd name="T16" fmla="*/ 8 w 234"/>
                <a:gd name="T17" fmla="*/ 198 h 223"/>
                <a:gd name="T18" fmla="*/ 21 w 234"/>
                <a:gd name="T19" fmla="*/ 202 h 223"/>
                <a:gd name="T20" fmla="*/ 25 w 234"/>
                <a:gd name="T21" fmla="*/ 215 h 223"/>
                <a:gd name="T22" fmla="*/ 49 w 234"/>
                <a:gd name="T23" fmla="*/ 216 h 223"/>
                <a:gd name="T24" fmla="*/ 53 w 234"/>
                <a:gd name="T25" fmla="*/ 194 h 223"/>
                <a:gd name="T26" fmla="*/ 84 w 234"/>
                <a:gd name="T27" fmla="*/ 158 h 223"/>
                <a:gd name="T28" fmla="*/ 86 w 234"/>
                <a:gd name="T29" fmla="*/ 173 h 223"/>
                <a:gd name="T30" fmla="*/ 110 w 234"/>
                <a:gd name="T31" fmla="*/ 150 h 223"/>
                <a:gd name="T32" fmla="*/ 193 w 234"/>
                <a:gd name="T33" fmla="*/ 120 h 223"/>
                <a:gd name="T34" fmla="*/ 210 w 234"/>
                <a:gd name="T35" fmla="*/ 14 h 223"/>
                <a:gd name="T36" fmla="*/ 43 w 234"/>
                <a:gd name="T37" fmla="*/ 192 h 223"/>
                <a:gd name="T38" fmla="*/ 45 w 234"/>
                <a:gd name="T39" fmla="*/ 197 h 223"/>
                <a:gd name="T40" fmla="*/ 44 w 234"/>
                <a:gd name="T41" fmla="*/ 211 h 223"/>
                <a:gd name="T42" fmla="*/ 31 w 234"/>
                <a:gd name="T43" fmla="*/ 210 h 223"/>
                <a:gd name="T44" fmla="*/ 29 w 234"/>
                <a:gd name="T45" fmla="*/ 203 h 223"/>
                <a:gd name="T46" fmla="*/ 28 w 234"/>
                <a:gd name="T47" fmla="*/ 200 h 223"/>
                <a:gd name="T48" fmla="*/ 27 w 234"/>
                <a:gd name="T49" fmla="*/ 196 h 223"/>
                <a:gd name="T50" fmla="*/ 23 w 234"/>
                <a:gd name="T51" fmla="*/ 195 h 223"/>
                <a:gd name="T52" fmla="*/ 20 w 234"/>
                <a:gd name="T53" fmla="*/ 194 h 223"/>
                <a:gd name="T54" fmla="*/ 13 w 234"/>
                <a:gd name="T55" fmla="*/ 192 h 223"/>
                <a:gd name="T56" fmla="*/ 12 w 234"/>
                <a:gd name="T57" fmla="*/ 179 h 223"/>
                <a:gd name="T58" fmla="*/ 26 w 234"/>
                <a:gd name="T59" fmla="*/ 178 h 223"/>
                <a:gd name="T60" fmla="*/ 31 w 234"/>
                <a:gd name="T61" fmla="*/ 180 h 223"/>
                <a:gd name="T62" fmla="*/ 74 w 234"/>
                <a:gd name="T63" fmla="*/ 141 h 223"/>
                <a:gd name="T64" fmla="*/ 82 w 234"/>
                <a:gd name="T65" fmla="*/ 142 h 223"/>
                <a:gd name="T66" fmla="*/ 83 w 234"/>
                <a:gd name="T67" fmla="*/ 148 h 223"/>
                <a:gd name="T68" fmla="*/ 43 w 234"/>
                <a:gd name="T69" fmla="*/ 192 h 223"/>
                <a:gd name="T70" fmla="*/ 187 w 234"/>
                <a:gd name="T71" fmla="*/ 114 h 223"/>
                <a:gd name="T72" fmla="*/ 109 w 234"/>
                <a:gd name="T73" fmla="*/ 142 h 223"/>
                <a:gd name="T74" fmla="*/ 106 w 234"/>
                <a:gd name="T75" fmla="*/ 142 h 223"/>
                <a:gd name="T76" fmla="*/ 104 w 234"/>
                <a:gd name="T77" fmla="*/ 144 h 223"/>
                <a:gd name="T78" fmla="*/ 92 w 234"/>
                <a:gd name="T79" fmla="*/ 156 h 223"/>
                <a:gd name="T80" fmla="*/ 90 w 234"/>
                <a:gd name="T81" fmla="*/ 141 h 223"/>
                <a:gd name="T82" fmla="*/ 89 w 234"/>
                <a:gd name="T83" fmla="*/ 135 h 223"/>
                <a:gd name="T84" fmla="*/ 83 w 234"/>
                <a:gd name="T85" fmla="*/ 134 h 223"/>
                <a:gd name="T86" fmla="*/ 67 w 234"/>
                <a:gd name="T87" fmla="*/ 132 h 223"/>
                <a:gd name="T88" fmla="*/ 80 w 234"/>
                <a:gd name="T89" fmla="*/ 119 h 223"/>
                <a:gd name="T90" fmla="*/ 82 w 234"/>
                <a:gd name="T91" fmla="*/ 117 h 223"/>
                <a:gd name="T92" fmla="*/ 82 w 234"/>
                <a:gd name="T93" fmla="*/ 114 h 223"/>
                <a:gd name="T94" fmla="*/ 110 w 234"/>
                <a:gd name="T95" fmla="*/ 37 h 223"/>
                <a:gd name="T96" fmla="*/ 173 w 234"/>
                <a:gd name="T97" fmla="*/ 8 h 223"/>
                <a:gd name="T98" fmla="*/ 204 w 234"/>
                <a:gd name="T99" fmla="*/ 20 h 223"/>
                <a:gd name="T100" fmla="*/ 187 w 234"/>
                <a:gd name="T101" fmla="*/ 11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4" h="223">
                  <a:moveTo>
                    <a:pt x="210" y="14"/>
                  </a:moveTo>
                  <a:cubicBezTo>
                    <a:pt x="201" y="5"/>
                    <a:pt x="187" y="0"/>
                    <a:pt x="173" y="0"/>
                  </a:cubicBezTo>
                  <a:cubicBezTo>
                    <a:pt x="151" y="0"/>
                    <a:pt x="125" y="11"/>
                    <a:pt x="105" y="32"/>
                  </a:cubicBezTo>
                  <a:cubicBezTo>
                    <a:pt x="80" y="57"/>
                    <a:pt x="74" y="113"/>
                    <a:pt x="74" y="113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29" y="170"/>
                    <a:pt x="29" y="170"/>
                    <a:pt x="29" y="170"/>
                  </a:cubicBezTo>
                  <a:cubicBezTo>
                    <a:pt x="23" y="168"/>
                    <a:pt x="12" y="169"/>
                    <a:pt x="7" y="174"/>
                  </a:cubicBezTo>
                  <a:cubicBezTo>
                    <a:pt x="0" y="180"/>
                    <a:pt x="1" y="192"/>
                    <a:pt x="8" y="198"/>
                  </a:cubicBezTo>
                  <a:cubicBezTo>
                    <a:pt x="10" y="200"/>
                    <a:pt x="18" y="202"/>
                    <a:pt x="21" y="202"/>
                  </a:cubicBezTo>
                  <a:cubicBezTo>
                    <a:pt x="22" y="205"/>
                    <a:pt x="23" y="213"/>
                    <a:pt x="25" y="215"/>
                  </a:cubicBezTo>
                  <a:cubicBezTo>
                    <a:pt x="31" y="222"/>
                    <a:pt x="43" y="223"/>
                    <a:pt x="49" y="216"/>
                  </a:cubicBezTo>
                  <a:cubicBezTo>
                    <a:pt x="55" y="211"/>
                    <a:pt x="56" y="200"/>
                    <a:pt x="53" y="194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110" y="150"/>
                    <a:pt x="110" y="150"/>
                    <a:pt x="110" y="150"/>
                  </a:cubicBezTo>
                  <a:cubicBezTo>
                    <a:pt x="110" y="150"/>
                    <a:pt x="167" y="145"/>
                    <a:pt x="193" y="120"/>
                  </a:cubicBezTo>
                  <a:cubicBezTo>
                    <a:pt x="227" y="86"/>
                    <a:pt x="234" y="39"/>
                    <a:pt x="210" y="14"/>
                  </a:cubicBezTo>
                  <a:close/>
                  <a:moveTo>
                    <a:pt x="43" y="192"/>
                  </a:moveTo>
                  <a:cubicBezTo>
                    <a:pt x="45" y="197"/>
                    <a:pt x="45" y="197"/>
                    <a:pt x="45" y="197"/>
                  </a:cubicBezTo>
                  <a:cubicBezTo>
                    <a:pt x="47" y="200"/>
                    <a:pt x="46" y="208"/>
                    <a:pt x="44" y="211"/>
                  </a:cubicBezTo>
                  <a:cubicBezTo>
                    <a:pt x="39" y="216"/>
                    <a:pt x="32" y="211"/>
                    <a:pt x="31" y="210"/>
                  </a:cubicBezTo>
                  <a:cubicBezTo>
                    <a:pt x="30" y="209"/>
                    <a:pt x="30" y="205"/>
                    <a:pt x="29" y="203"/>
                  </a:cubicBezTo>
                  <a:cubicBezTo>
                    <a:pt x="29" y="202"/>
                    <a:pt x="29" y="201"/>
                    <a:pt x="28" y="200"/>
                  </a:cubicBezTo>
                  <a:cubicBezTo>
                    <a:pt x="27" y="196"/>
                    <a:pt x="27" y="196"/>
                    <a:pt x="27" y="196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5"/>
                    <a:pt x="21" y="194"/>
                    <a:pt x="20" y="194"/>
                  </a:cubicBezTo>
                  <a:cubicBezTo>
                    <a:pt x="18" y="194"/>
                    <a:pt x="15" y="193"/>
                    <a:pt x="13" y="192"/>
                  </a:cubicBezTo>
                  <a:cubicBezTo>
                    <a:pt x="12" y="191"/>
                    <a:pt x="7" y="185"/>
                    <a:pt x="12" y="179"/>
                  </a:cubicBezTo>
                  <a:cubicBezTo>
                    <a:pt x="15" y="177"/>
                    <a:pt x="23" y="176"/>
                    <a:pt x="26" y="178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3" y="148"/>
                    <a:pt x="83" y="148"/>
                    <a:pt x="83" y="148"/>
                  </a:cubicBezTo>
                  <a:lnTo>
                    <a:pt x="43" y="192"/>
                  </a:lnTo>
                  <a:close/>
                  <a:moveTo>
                    <a:pt x="187" y="114"/>
                  </a:moveTo>
                  <a:cubicBezTo>
                    <a:pt x="164" y="137"/>
                    <a:pt x="110" y="142"/>
                    <a:pt x="109" y="142"/>
                  </a:cubicBezTo>
                  <a:cubicBezTo>
                    <a:pt x="106" y="142"/>
                    <a:pt x="106" y="142"/>
                    <a:pt x="106" y="142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92" y="156"/>
                    <a:pt x="92" y="156"/>
                    <a:pt x="92" y="156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3" y="134"/>
                    <a:pt x="83" y="134"/>
                    <a:pt x="83" y="134"/>
                  </a:cubicBezTo>
                  <a:cubicBezTo>
                    <a:pt x="67" y="132"/>
                    <a:pt x="67" y="132"/>
                    <a:pt x="67" y="132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82" y="117"/>
                    <a:pt x="82" y="117"/>
                    <a:pt x="82" y="117"/>
                  </a:cubicBezTo>
                  <a:cubicBezTo>
                    <a:pt x="82" y="114"/>
                    <a:pt x="82" y="114"/>
                    <a:pt x="82" y="114"/>
                  </a:cubicBezTo>
                  <a:cubicBezTo>
                    <a:pt x="82" y="114"/>
                    <a:pt x="88" y="60"/>
                    <a:pt x="110" y="37"/>
                  </a:cubicBezTo>
                  <a:cubicBezTo>
                    <a:pt x="128" y="19"/>
                    <a:pt x="152" y="8"/>
                    <a:pt x="173" y="8"/>
                  </a:cubicBezTo>
                  <a:cubicBezTo>
                    <a:pt x="186" y="8"/>
                    <a:pt x="197" y="12"/>
                    <a:pt x="204" y="20"/>
                  </a:cubicBezTo>
                  <a:cubicBezTo>
                    <a:pt x="226" y="41"/>
                    <a:pt x="218" y="83"/>
                    <a:pt x="187" y="11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 noEditPoints="1"/>
            </p:cNvSpPr>
            <p:nvPr/>
          </p:nvSpPr>
          <p:spPr bwMode="auto">
            <a:xfrm>
              <a:off x="1931" y="-619"/>
              <a:ext cx="520" cy="265"/>
            </a:xfrm>
            <a:custGeom>
              <a:avLst/>
              <a:gdLst>
                <a:gd name="T0" fmla="*/ 0 w 220"/>
                <a:gd name="T1" fmla="*/ 0 h 112"/>
                <a:gd name="T2" fmla="*/ 110 w 220"/>
                <a:gd name="T3" fmla="*/ 112 h 112"/>
                <a:gd name="T4" fmla="*/ 220 w 220"/>
                <a:gd name="T5" fmla="*/ 0 h 112"/>
                <a:gd name="T6" fmla="*/ 0 w 220"/>
                <a:gd name="T7" fmla="*/ 0 h 112"/>
                <a:gd name="T8" fmla="*/ 110 w 220"/>
                <a:gd name="T9" fmla="*/ 104 h 112"/>
                <a:gd name="T10" fmla="*/ 9 w 220"/>
                <a:gd name="T11" fmla="*/ 8 h 112"/>
                <a:gd name="T12" fmla="*/ 211 w 220"/>
                <a:gd name="T13" fmla="*/ 8 h 112"/>
                <a:gd name="T14" fmla="*/ 110 w 220"/>
                <a:gd name="T15" fmla="*/ 10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0" h="112">
                  <a:moveTo>
                    <a:pt x="0" y="0"/>
                  </a:moveTo>
                  <a:cubicBezTo>
                    <a:pt x="2" y="42"/>
                    <a:pt x="18" y="112"/>
                    <a:pt x="110" y="112"/>
                  </a:cubicBezTo>
                  <a:cubicBezTo>
                    <a:pt x="202" y="112"/>
                    <a:pt x="217" y="42"/>
                    <a:pt x="220" y="0"/>
                  </a:cubicBezTo>
                  <a:lnTo>
                    <a:pt x="0" y="0"/>
                  </a:lnTo>
                  <a:close/>
                  <a:moveTo>
                    <a:pt x="110" y="104"/>
                  </a:moveTo>
                  <a:cubicBezTo>
                    <a:pt x="49" y="104"/>
                    <a:pt x="15" y="72"/>
                    <a:pt x="9" y="8"/>
                  </a:cubicBezTo>
                  <a:cubicBezTo>
                    <a:pt x="211" y="8"/>
                    <a:pt x="211" y="8"/>
                    <a:pt x="211" y="8"/>
                  </a:cubicBezTo>
                  <a:cubicBezTo>
                    <a:pt x="205" y="72"/>
                    <a:pt x="171" y="104"/>
                    <a:pt x="110" y="10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2073" y="-882"/>
              <a:ext cx="52" cy="230"/>
            </a:xfrm>
            <a:custGeom>
              <a:avLst/>
              <a:gdLst>
                <a:gd name="T0" fmla="*/ 0 w 22"/>
                <a:gd name="T1" fmla="*/ 69 h 97"/>
                <a:gd name="T2" fmla="*/ 11 w 22"/>
                <a:gd name="T3" fmla="*/ 97 h 97"/>
                <a:gd name="T4" fmla="*/ 16 w 22"/>
                <a:gd name="T5" fmla="*/ 91 h 97"/>
                <a:gd name="T6" fmla="*/ 8 w 22"/>
                <a:gd name="T7" fmla="*/ 69 h 97"/>
                <a:gd name="T8" fmla="*/ 14 w 22"/>
                <a:gd name="T9" fmla="*/ 52 h 97"/>
                <a:gd name="T10" fmla="*/ 22 w 22"/>
                <a:gd name="T11" fmla="*/ 31 h 97"/>
                <a:gd name="T12" fmla="*/ 9 w 22"/>
                <a:gd name="T13" fmla="*/ 0 h 97"/>
                <a:gd name="T14" fmla="*/ 3 w 22"/>
                <a:gd name="T15" fmla="*/ 6 h 97"/>
                <a:gd name="T16" fmla="*/ 14 w 22"/>
                <a:gd name="T17" fmla="*/ 31 h 97"/>
                <a:gd name="T18" fmla="*/ 8 w 22"/>
                <a:gd name="T19" fmla="*/ 48 h 97"/>
                <a:gd name="T20" fmla="*/ 0 w 22"/>
                <a:gd name="T21" fmla="*/ 6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97">
                  <a:moveTo>
                    <a:pt x="0" y="69"/>
                  </a:moveTo>
                  <a:cubicBezTo>
                    <a:pt x="0" y="87"/>
                    <a:pt x="10" y="96"/>
                    <a:pt x="11" y="97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8" y="83"/>
                    <a:pt x="8" y="69"/>
                  </a:cubicBezTo>
                  <a:cubicBezTo>
                    <a:pt x="8" y="62"/>
                    <a:pt x="11" y="57"/>
                    <a:pt x="14" y="52"/>
                  </a:cubicBezTo>
                  <a:cubicBezTo>
                    <a:pt x="18" y="47"/>
                    <a:pt x="22" y="41"/>
                    <a:pt x="22" y="31"/>
                  </a:cubicBezTo>
                  <a:cubicBezTo>
                    <a:pt x="22" y="13"/>
                    <a:pt x="9" y="1"/>
                    <a:pt x="9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14" y="16"/>
                    <a:pt x="14" y="31"/>
                  </a:cubicBezTo>
                  <a:cubicBezTo>
                    <a:pt x="14" y="38"/>
                    <a:pt x="11" y="43"/>
                    <a:pt x="8" y="48"/>
                  </a:cubicBezTo>
                  <a:cubicBezTo>
                    <a:pt x="4" y="53"/>
                    <a:pt x="0" y="59"/>
                    <a:pt x="0" y="6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2130" y="-882"/>
              <a:ext cx="52" cy="230"/>
            </a:xfrm>
            <a:custGeom>
              <a:avLst/>
              <a:gdLst>
                <a:gd name="T0" fmla="*/ 0 w 22"/>
                <a:gd name="T1" fmla="*/ 69 h 97"/>
                <a:gd name="T2" fmla="*/ 11 w 22"/>
                <a:gd name="T3" fmla="*/ 97 h 97"/>
                <a:gd name="T4" fmla="*/ 16 w 22"/>
                <a:gd name="T5" fmla="*/ 91 h 97"/>
                <a:gd name="T6" fmla="*/ 8 w 22"/>
                <a:gd name="T7" fmla="*/ 69 h 97"/>
                <a:gd name="T8" fmla="*/ 14 w 22"/>
                <a:gd name="T9" fmla="*/ 52 h 97"/>
                <a:gd name="T10" fmla="*/ 22 w 22"/>
                <a:gd name="T11" fmla="*/ 31 h 97"/>
                <a:gd name="T12" fmla="*/ 9 w 22"/>
                <a:gd name="T13" fmla="*/ 0 h 97"/>
                <a:gd name="T14" fmla="*/ 3 w 22"/>
                <a:gd name="T15" fmla="*/ 6 h 97"/>
                <a:gd name="T16" fmla="*/ 14 w 22"/>
                <a:gd name="T17" fmla="*/ 31 h 97"/>
                <a:gd name="T18" fmla="*/ 8 w 22"/>
                <a:gd name="T19" fmla="*/ 48 h 97"/>
                <a:gd name="T20" fmla="*/ 0 w 22"/>
                <a:gd name="T21" fmla="*/ 6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97">
                  <a:moveTo>
                    <a:pt x="0" y="69"/>
                  </a:moveTo>
                  <a:cubicBezTo>
                    <a:pt x="0" y="87"/>
                    <a:pt x="10" y="96"/>
                    <a:pt x="11" y="97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8" y="83"/>
                    <a:pt x="8" y="69"/>
                  </a:cubicBezTo>
                  <a:cubicBezTo>
                    <a:pt x="8" y="62"/>
                    <a:pt x="11" y="57"/>
                    <a:pt x="14" y="52"/>
                  </a:cubicBezTo>
                  <a:cubicBezTo>
                    <a:pt x="18" y="47"/>
                    <a:pt x="22" y="41"/>
                    <a:pt x="22" y="31"/>
                  </a:cubicBezTo>
                  <a:cubicBezTo>
                    <a:pt x="22" y="13"/>
                    <a:pt x="9" y="1"/>
                    <a:pt x="9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14" y="16"/>
                    <a:pt x="14" y="31"/>
                  </a:cubicBezTo>
                  <a:cubicBezTo>
                    <a:pt x="14" y="38"/>
                    <a:pt x="11" y="43"/>
                    <a:pt x="8" y="48"/>
                  </a:cubicBezTo>
                  <a:cubicBezTo>
                    <a:pt x="4" y="53"/>
                    <a:pt x="0" y="59"/>
                    <a:pt x="0" y="6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2187" y="-882"/>
              <a:ext cx="52" cy="230"/>
            </a:xfrm>
            <a:custGeom>
              <a:avLst/>
              <a:gdLst>
                <a:gd name="T0" fmla="*/ 0 w 22"/>
                <a:gd name="T1" fmla="*/ 69 h 97"/>
                <a:gd name="T2" fmla="*/ 11 w 22"/>
                <a:gd name="T3" fmla="*/ 97 h 97"/>
                <a:gd name="T4" fmla="*/ 16 w 22"/>
                <a:gd name="T5" fmla="*/ 91 h 97"/>
                <a:gd name="T6" fmla="*/ 8 w 22"/>
                <a:gd name="T7" fmla="*/ 69 h 97"/>
                <a:gd name="T8" fmla="*/ 14 w 22"/>
                <a:gd name="T9" fmla="*/ 52 h 97"/>
                <a:gd name="T10" fmla="*/ 22 w 22"/>
                <a:gd name="T11" fmla="*/ 31 h 97"/>
                <a:gd name="T12" fmla="*/ 9 w 22"/>
                <a:gd name="T13" fmla="*/ 0 h 97"/>
                <a:gd name="T14" fmla="*/ 3 w 22"/>
                <a:gd name="T15" fmla="*/ 6 h 97"/>
                <a:gd name="T16" fmla="*/ 14 w 22"/>
                <a:gd name="T17" fmla="*/ 31 h 97"/>
                <a:gd name="T18" fmla="*/ 8 w 22"/>
                <a:gd name="T19" fmla="*/ 48 h 97"/>
                <a:gd name="T20" fmla="*/ 0 w 22"/>
                <a:gd name="T21" fmla="*/ 6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97">
                  <a:moveTo>
                    <a:pt x="0" y="69"/>
                  </a:moveTo>
                  <a:cubicBezTo>
                    <a:pt x="0" y="87"/>
                    <a:pt x="10" y="96"/>
                    <a:pt x="11" y="97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8" y="83"/>
                    <a:pt x="8" y="69"/>
                  </a:cubicBezTo>
                  <a:cubicBezTo>
                    <a:pt x="8" y="62"/>
                    <a:pt x="11" y="57"/>
                    <a:pt x="14" y="52"/>
                  </a:cubicBezTo>
                  <a:cubicBezTo>
                    <a:pt x="18" y="47"/>
                    <a:pt x="22" y="41"/>
                    <a:pt x="22" y="31"/>
                  </a:cubicBezTo>
                  <a:cubicBezTo>
                    <a:pt x="22" y="13"/>
                    <a:pt x="9" y="1"/>
                    <a:pt x="9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14" y="16"/>
                    <a:pt x="14" y="31"/>
                  </a:cubicBezTo>
                  <a:cubicBezTo>
                    <a:pt x="14" y="38"/>
                    <a:pt x="11" y="43"/>
                    <a:pt x="8" y="48"/>
                  </a:cubicBezTo>
                  <a:cubicBezTo>
                    <a:pt x="4" y="53"/>
                    <a:pt x="0" y="59"/>
                    <a:pt x="0" y="6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2243" y="-882"/>
              <a:ext cx="52" cy="230"/>
            </a:xfrm>
            <a:custGeom>
              <a:avLst/>
              <a:gdLst>
                <a:gd name="T0" fmla="*/ 0 w 22"/>
                <a:gd name="T1" fmla="*/ 69 h 97"/>
                <a:gd name="T2" fmla="*/ 11 w 22"/>
                <a:gd name="T3" fmla="*/ 97 h 97"/>
                <a:gd name="T4" fmla="*/ 16 w 22"/>
                <a:gd name="T5" fmla="*/ 91 h 97"/>
                <a:gd name="T6" fmla="*/ 8 w 22"/>
                <a:gd name="T7" fmla="*/ 69 h 97"/>
                <a:gd name="T8" fmla="*/ 14 w 22"/>
                <a:gd name="T9" fmla="*/ 52 h 97"/>
                <a:gd name="T10" fmla="*/ 22 w 22"/>
                <a:gd name="T11" fmla="*/ 31 h 97"/>
                <a:gd name="T12" fmla="*/ 9 w 22"/>
                <a:gd name="T13" fmla="*/ 0 h 97"/>
                <a:gd name="T14" fmla="*/ 3 w 22"/>
                <a:gd name="T15" fmla="*/ 6 h 97"/>
                <a:gd name="T16" fmla="*/ 14 w 22"/>
                <a:gd name="T17" fmla="*/ 31 h 97"/>
                <a:gd name="T18" fmla="*/ 8 w 22"/>
                <a:gd name="T19" fmla="*/ 48 h 97"/>
                <a:gd name="T20" fmla="*/ 0 w 22"/>
                <a:gd name="T21" fmla="*/ 6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97">
                  <a:moveTo>
                    <a:pt x="0" y="69"/>
                  </a:moveTo>
                  <a:cubicBezTo>
                    <a:pt x="0" y="87"/>
                    <a:pt x="10" y="96"/>
                    <a:pt x="11" y="97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8" y="83"/>
                    <a:pt x="8" y="69"/>
                  </a:cubicBezTo>
                  <a:cubicBezTo>
                    <a:pt x="8" y="62"/>
                    <a:pt x="11" y="57"/>
                    <a:pt x="14" y="52"/>
                  </a:cubicBezTo>
                  <a:cubicBezTo>
                    <a:pt x="18" y="47"/>
                    <a:pt x="22" y="41"/>
                    <a:pt x="22" y="31"/>
                  </a:cubicBezTo>
                  <a:cubicBezTo>
                    <a:pt x="22" y="13"/>
                    <a:pt x="9" y="1"/>
                    <a:pt x="9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14" y="16"/>
                    <a:pt x="14" y="31"/>
                  </a:cubicBezTo>
                  <a:cubicBezTo>
                    <a:pt x="14" y="38"/>
                    <a:pt x="11" y="43"/>
                    <a:pt x="8" y="48"/>
                  </a:cubicBezTo>
                  <a:cubicBezTo>
                    <a:pt x="4" y="53"/>
                    <a:pt x="0" y="59"/>
                    <a:pt x="0" y="6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Rectangle 23"/>
            <p:cNvSpPr>
              <a:spLocks noChangeArrowheads="1"/>
            </p:cNvSpPr>
            <p:nvPr/>
          </p:nvSpPr>
          <p:spPr bwMode="auto">
            <a:xfrm>
              <a:off x="3047" y="-451"/>
              <a:ext cx="520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 noEditPoints="1"/>
            </p:cNvSpPr>
            <p:nvPr/>
          </p:nvSpPr>
          <p:spPr bwMode="auto">
            <a:xfrm>
              <a:off x="3078" y="-804"/>
              <a:ext cx="458" cy="322"/>
            </a:xfrm>
            <a:custGeom>
              <a:avLst/>
              <a:gdLst>
                <a:gd name="T0" fmla="*/ 194 w 194"/>
                <a:gd name="T1" fmla="*/ 132 h 136"/>
                <a:gd name="T2" fmla="*/ 111 w 194"/>
                <a:gd name="T3" fmla="*/ 25 h 136"/>
                <a:gd name="T4" fmla="*/ 114 w 194"/>
                <a:gd name="T5" fmla="*/ 16 h 136"/>
                <a:gd name="T6" fmla="*/ 98 w 194"/>
                <a:gd name="T7" fmla="*/ 0 h 136"/>
                <a:gd name="T8" fmla="*/ 82 w 194"/>
                <a:gd name="T9" fmla="*/ 16 h 136"/>
                <a:gd name="T10" fmla="*/ 84 w 194"/>
                <a:gd name="T11" fmla="*/ 25 h 136"/>
                <a:gd name="T12" fmla="*/ 1 w 194"/>
                <a:gd name="T13" fmla="*/ 132 h 136"/>
                <a:gd name="T14" fmla="*/ 0 w 194"/>
                <a:gd name="T15" fmla="*/ 136 h 136"/>
                <a:gd name="T16" fmla="*/ 194 w 194"/>
                <a:gd name="T17" fmla="*/ 136 h 136"/>
                <a:gd name="T18" fmla="*/ 194 w 194"/>
                <a:gd name="T19" fmla="*/ 132 h 136"/>
                <a:gd name="T20" fmla="*/ 98 w 194"/>
                <a:gd name="T21" fmla="*/ 8 h 136"/>
                <a:gd name="T22" fmla="*/ 106 w 194"/>
                <a:gd name="T23" fmla="*/ 16 h 136"/>
                <a:gd name="T24" fmla="*/ 98 w 194"/>
                <a:gd name="T25" fmla="*/ 24 h 136"/>
                <a:gd name="T26" fmla="*/ 90 w 194"/>
                <a:gd name="T27" fmla="*/ 16 h 136"/>
                <a:gd name="T28" fmla="*/ 98 w 194"/>
                <a:gd name="T29" fmla="*/ 8 h 136"/>
                <a:gd name="T30" fmla="*/ 167 w 194"/>
                <a:gd name="T31" fmla="*/ 128 h 136"/>
                <a:gd name="T32" fmla="*/ 112 w 194"/>
                <a:gd name="T33" fmla="*/ 43 h 136"/>
                <a:gd name="T34" fmla="*/ 112 w 194"/>
                <a:gd name="T35" fmla="*/ 50 h 136"/>
                <a:gd name="T36" fmla="*/ 159 w 194"/>
                <a:gd name="T37" fmla="*/ 128 h 136"/>
                <a:gd name="T38" fmla="*/ 9 w 194"/>
                <a:gd name="T39" fmla="*/ 128 h 136"/>
                <a:gd name="T40" fmla="*/ 97 w 194"/>
                <a:gd name="T41" fmla="*/ 32 h 136"/>
                <a:gd name="T42" fmla="*/ 186 w 194"/>
                <a:gd name="T43" fmla="*/ 128 h 136"/>
                <a:gd name="T44" fmla="*/ 167 w 194"/>
                <a:gd name="T45" fmla="*/ 1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4" h="136">
                  <a:moveTo>
                    <a:pt x="194" y="132"/>
                  </a:moveTo>
                  <a:cubicBezTo>
                    <a:pt x="189" y="71"/>
                    <a:pt x="158" y="31"/>
                    <a:pt x="111" y="25"/>
                  </a:cubicBezTo>
                  <a:cubicBezTo>
                    <a:pt x="113" y="22"/>
                    <a:pt x="114" y="19"/>
                    <a:pt x="114" y="16"/>
                  </a:cubicBezTo>
                  <a:cubicBezTo>
                    <a:pt x="114" y="7"/>
                    <a:pt x="106" y="0"/>
                    <a:pt x="98" y="0"/>
                  </a:cubicBezTo>
                  <a:cubicBezTo>
                    <a:pt x="89" y="0"/>
                    <a:pt x="82" y="7"/>
                    <a:pt x="82" y="16"/>
                  </a:cubicBezTo>
                  <a:cubicBezTo>
                    <a:pt x="82" y="19"/>
                    <a:pt x="83" y="22"/>
                    <a:pt x="84" y="25"/>
                  </a:cubicBezTo>
                  <a:cubicBezTo>
                    <a:pt x="37" y="31"/>
                    <a:pt x="6" y="71"/>
                    <a:pt x="1" y="13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194" y="136"/>
                    <a:pt x="194" y="136"/>
                    <a:pt x="194" y="136"/>
                  </a:cubicBezTo>
                  <a:lnTo>
                    <a:pt x="194" y="132"/>
                  </a:lnTo>
                  <a:close/>
                  <a:moveTo>
                    <a:pt x="98" y="8"/>
                  </a:moveTo>
                  <a:cubicBezTo>
                    <a:pt x="102" y="8"/>
                    <a:pt x="106" y="12"/>
                    <a:pt x="106" y="16"/>
                  </a:cubicBezTo>
                  <a:cubicBezTo>
                    <a:pt x="106" y="20"/>
                    <a:pt x="102" y="24"/>
                    <a:pt x="98" y="24"/>
                  </a:cubicBezTo>
                  <a:cubicBezTo>
                    <a:pt x="93" y="24"/>
                    <a:pt x="90" y="20"/>
                    <a:pt x="90" y="16"/>
                  </a:cubicBezTo>
                  <a:cubicBezTo>
                    <a:pt x="90" y="12"/>
                    <a:pt x="93" y="8"/>
                    <a:pt x="98" y="8"/>
                  </a:cubicBezTo>
                  <a:close/>
                  <a:moveTo>
                    <a:pt x="167" y="128"/>
                  </a:moveTo>
                  <a:cubicBezTo>
                    <a:pt x="167" y="92"/>
                    <a:pt x="139" y="43"/>
                    <a:pt x="112" y="43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34" y="50"/>
                    <a:pt x="159" y="96"/>
                    <a:pt x="159" y="128"/>
                  </a:cubicBezTo>
                  <a:cubicBezTo>
                    <a:pt x="9" y="128"/>
                    <a:pt x="9" y="128"/>
                    <a:pt x="9" y="128"/>
                  </a:cubicBezTo>
                  <a:cubicBezTo>
                    <a:pt x="15" y="69"/>
                    <a:pt x="49" y="32"/>
                    <a:pt x="97" y="32"/>
                  </a:cubicBezTo>
                  <a:cubicBezTo>
                    <a:pt x="146" y="32"/>
                    <a:pt x="179" y="69"/>
                    <a:pt x="186" y="128"/>
                  </a:cubicBezTo>
                  <a:lnTo>
                    <a:pt x="167" y="12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 noEditPoints="1"/>
            </p:cNvSpPr>
            <p:nvPr/>
          </p:nvSpPr>
          <p:spPr bwMode="auto">
            <a:xfrm>
              <a:off x="4134" y="-794"/>
              <a:ext cx="520" cy="350"/>
            </a:xfrm>
            <a:custGeom>
              <a:avLst/>
              <a:gdLst>
                <a:gd name="T0" fmla="*/ 161 w 220"/>
                <a:gd name="T1" fmla="*/ 140 h 148"/>
                <a:gd name="T2" fmla="*/ 208 w 220"/>
                <a:gd name="T3" fmla="*/ 93 h 148"/>
                <a:gd name="T4" fmla="*/ 141 w 220"/>
                <a:gd name="T5" fmla="*/ 5 h 148"/>
                <a:gd name="T6" fmla="*/ 121 w 220"/>
                <a:gd name="T7" fmla="*/ 5 h 148"/>
                <a:gd name="T8" fmla="*/ 73 w 220"/>
                <a:gd name="T9" fmla="*/ 37 h 148"/>
                <a:gd name="T10" fmla="*/ 46 w 220"/>
                <a:gd name="T11" fmla="*/ 22 h 148"/>
                <a:gd name="T12" fmla="*/ 44 w 220"/>
                <a:gd name="T13" fmla="*/ 7 h 148"/>
                <a:gd name="T14" fmla="*/ 28 w 220"/>
                <a:gd name="T15" fmla="*/ 3 h 148"/>
                <a:gd name="T16" fmla="*/ 22 w 220"/>
                <a:gd name="T17" fmla="*/ 14 h 148"/>
                <a:gd name="T18" fmla="*/ 12 w 220"/>
                <a:gd name="T19" fmla="*/ 17 h 148"/>
                <a:gd name="T20" fmla="*/ 7 w 220"/>
                <a:gd name="T21" fmla="*/ 27 h 148"/>
                <a:gd name="T22" fmla="*/ 10 w 220"/>
                <a:gd name="T23" fmla="*/ 36 h 148"/>
                <a:gd name="T24" fmla="*/ 18 w 220"/>
                <a:gd name="T25" fmla="*/ 41 h 148"/>
                <a:gd name="T26" fmla="*/ 23 w 220"/>
                <a:gd name="T27" fmla="*/ 41 h 148"/>
                <a:gd name="T28" fmla="*/ 31 w 220"/>
                <a:gd name="T29" fmla="*/ 95 h 148"/>
                <a:gd name="T30" fmla="*/ 68 w 220"/>
                <a:gd name="T31" fmla="*/ 139 h 148"/>
                <a:gd name="T32" fmla="*/ 71 w 220"/>
                <a:gd name="T33" fmla="*/ 139 h 148"/>
                <a:gd name="T34" fmla="*/ 71 w 220"/>
                <a:gd name="T35" fmla="*/ 140 h 148"/>
                <a:gd name="T36" fmla="*/ 0 w 220"/>
                <a:gd name="T37" fmla="*/ 140 h 148"/>
                <a:gd name="T38" fmla="*/ 0 w 220"/>
                <a:gd name="T39" fmla="*/ 148 h 148"/>
                <a:gd name="T40" fmla="*/ 220 w 220"/>
                <a:gd name="T41" fmla="*/ 148 h 148"/>
                <a:gd name="T42" fmla="*/ 220 w 220"/>
                <a:gd name="T43" fmla="*/ 140 h 148"/>
                <a:gd name="T44" fmla="*/ 161 w 220"/>
                <a:gd name="T45" fmla="*/ 140 h 148"/>
                <a:gd name="T46" fmla="*/ 70 w 220"/>
                <a:gd name="T47" fmla="*/ 131 h 148"/>
                <a:gd name="T48" fmla="*/ 39 w 220"/>
                <a:gd name="T49" fmla="*/ 93 h 148"/>
                <a:gd name="T50" fmla="*/ 29 w 220"/>
                <a:gd name="T51" fmla="*/ 33 h 148"/>
                <a:gd name="T52" fmla="*/ 26 w 220"/>
                <a:gd name="T53" fmla="*/ 33 h 148"/>
                <a:gd name="T54" fmla="*/ 20 w 220"/>
                <a:gd name="T55" fmla="*/ 33 h 148"/>
                <a:gd name="T56" fmla="*/ 16 w 220"/>
                <a:gd name="T57" fmla="*/ 32 h 148"/>
                <a:gd name="T58" fmla="*/ 15 w 220"/>
                <a:gd name="T59" fmla="*/ 27 h 148"/>
                <a:gd name="T60" fmla="*/ 17 w 220"/>
                <a:gd name="T61" fmla="*/ 24 h 148"/>
                <a:gd name="T62" fmla="*/ 25 w 220"/>
                <a:gd name="T63" fmla="*/ 21 h 148"/>
                <a:gd name="T64" fmla="*/ 29 w 220"/>
                <a:gd name="T65" fmla="*/ 21 h 148"/>
                <a:gd name="T66" fmla="*/ 29 w 220"/>
                <a:gd name="T67" fmla="*/ 18 h 148"/>
                <a:gd name="T68" fmla="*/ 32 w 220"/>
                <a:gd name="T69" fmla="*/ 10 h 148"/>
                <a:gd name="T70" fmla="*/ 37 w 220"/>
                <a:gd name="T71" fmla="*/ 12 h 148"/>
                <a:gd name="T72" fmla="*/ 38 w 220"/>
                <a:gd name="T73" fmla="*/ 24 h 148"/>
                <a:gd name="T74" fmla="*/ 38 w 220"/>
                <a:gd name="T75" fmla="*/ 27 h 148"/>
                <a:gd name="T76" fmla="*/ 82 w 220"/>
                <a:gd name="T77" fmla="*/ 51 h 148"/>
                <a:gd name="T78" fmla="*/ 117 w 220"/>
                <a:gd name="T79" fmla="*/ 94 h 148"/>
                <a:gd name="T80" fmla="*/ 117 w 220"/>
                <a:gd name="T81" fmla="*/ 97 h 148"/>
                <a:gd name="T82" fmla="*/ 124 w 220"/>
                <a:gd name="T83" fmla="*/ 88 h 148"/>
                <a:gd name="T84" fmla="*/ 86 w 220"/>
                <a:gd name="T85" fmla="*/ 44 h 148"/>
                <a:gd name="T86" fmla="*/ 80 w 220"/>
                <a:gd name="T87" fmla="*/ 40 h 148"/>
                <a:gd name="T88" fmla="*/ 123 w 220"/>
                <a:gd name="T89" fmla="*/ 13 h 148"/>
                <a:gd name="T90" fmla="*/ 139 w 220"/>
                <a:gd name="T91" fmla="*/ 13 h 148"/>
                <a:gd name="T92" fmla="*/ 200 w 220"/>
                <a:gd name="T93" fmla="*/ 93 h 148"/>
                <a:gd name="T94" fmla="*/ 126 w 220"/>
                <a:gd name="T95" fmla="*/ 135 h 148"/>
                <a:gd name="T96" fmla="*/ 70 w 220"/>
                <a:gd name="T97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0" h="148">
                  <a:moveTo>
                    <a:pt x="161" y="140"/>
                  </a:moveTo>
                  <a:cubicBezTo>
                    <a:pt x="193" y="133"/>
                    <a:pt x="209" y="118"/>
                    <a:pt x="208" y="93"/>
                  </a:cubicBezTo>
                  <a:cubicBezTo>
                    <a:pt x="208" y="62"/>
                    <a:pt x="181" y="12"/>
                    <a:pt x="141" y="5"/>
                  </a:cubicBezTo>
                  <a:cubicBezTo>
                    <a:pt x="134" y="4"/>
                    <a:pt x="128" y="4"/>
                    <a:pt x="121" y="5"/>
                  </a:cubicBezTo>
                  <a:cubicBezTo>
                    <a:pt x="95" y="9"/>
                    <a:pt x="82" y="22"/>
                    <a:pt x="73" y="37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18"/>
                    <a:pt x="46" y="11"/>
                    <a:pt x="44" y="7"/>
                  </a:cubicBezTo>
                  <a:cubicBezTo>
                    <a:pt x="40" y="2"/>
                    <a:pt x="33" y="0"/>
                    <a:pt x="28" y="3"/>
                  </a:cubicBezTo>
                  <a:cubicBezTo>
                    <a:pt x="24" y="5"/>
                    <a:pt x="22" y="10"/>
                    <a:pt x="22" y="14"/>
                  </a:cubicBezTo>
                  <a:cubicBezTo>
                    <a:pt x="19" y="14"/>
                    <a:pt x="15" y="15"/>
                    <a:pt x="12" y="17"/>
                  </a:cubicBezTo>
                  <a:cubicBezTo>
                    <a:pt x="9" y="19"/>
                    <a:pt x="8" y="22"/>
                    <a:pt x="7" y="27"/>
                  </a:cubicBezTo>
                  <a:cubicBezTo>
                    <a:pt x="7" y="31"/>
                    <a:pt x="8" y="34"/>
                    <a:pt x="10" y="36"/>
                  </a:cubicBezTo>
                  <a:cubicBezTo>
                    <a:pt x="11" y="39"/>
                    <a:pt x="14" y="40"/>
                    <a:pt x="18" y="41"/>
                  </a:cubicBezTo>
                  <a:cubicBezTo>
                    <a:pt x="20" y="41"/>
                    <a:pt x="21" y="41"/>
                    <a:pt x="23" y="41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5" y="114"/>
                    <a:pt x="49" y="136"/>
                    <a:pt x="68" y="139"/>
                  </a:cubicBezTo>
                  <a:cubicBezTo>
                    <a:pt x="69" y="139"/>
                    <a:pt x="70" y="139"/>
                    <a:pt x="71" y="139"/>
                  </a:cubicBezTo>
                  <a:cubicBezTo>
                    <a:pt x="71" y="139"/>
                    <a:pt x="71" y="140"/>
                    <a:pt x="71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220" y="148"/>
                    <a:pt x="220" y="148"/>
                    <a:pt x="220" y="148"/>
                  </a:cubicBezTo>
                  <a:cubicBezTo>
                    <a:pt x="220" y="140"/>
                    <a:pt x="220" y="140"/>
                    <a:pt x="220" y="140"/>
                  </a:cubicBezTo>
                  <a:lnTo>
                    <a:pt x="161" y="140"/>
                  </a:lnTo>
                  <a:close/>
                  <a:moveTo>
                    <a:pt x="70" y="131"/>
                  </a:moveTo>
                  <a:cubicBezTo>
                    <a:pt x="54" y="128"/>
                    <a:pt x="42" y="109"/>
                    <a:pt x="39" y="9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3" y="33"/>
                    <a:pt x="20" y="33"/>
                  </a:cubicBezTo>
                  <a:cubicBezTo>
                    <a:pt x="17" y="32"/>
                    <a:pt x="16" y="32"/>
                    <a:pt x="16" y="32"/>
                  </a:cubicBezTo>
                  <a:cubicBezTo>
                    <a:pt x="16" y="31"/>
                    <a:pt x="15" y="29"/>
                    <a:pt x="15" y="27"/>
                  </a:cubicBezTo>
                  <a:cubicBezTo>
                    <a:pt x="16" y="25"/>
                    <a:pt x="16" y="24"/>
                    <a:pt x="17" y="24"/>
                  </a:cubicBezTo>
                  <a:cubicBezTo>
                    <a:pt x="19" y="22"/>
                    <a:pt x="23" y="21"/>
                    <a:pt x="25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5"/>
                    <a:pt x="31" y="11"/>
                    <a:pt x="32" y="10"/>
                  </a:cubicBezTo>
                  <a:cubicBezTo>
                    <a:pt x="34" y="9"/>
                    <a:pt x="36" y="10"/>
                    <a:pt x="37" y="12"/>
                  </a:cubicBezTo>
                  <a:cubicBezTo>
                    <a:pt x="38" y="13"/>
                    <a:pt x="38" y="19"/>
                    <a:pt x="38" y="24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82" y="51"/>
                    <a:pt x="82" y="51"/>
                    <a:pt x="82" y="51"/>
                  </a:cubicBezTo>
                  <a:cubicBezTo>
                    <a:pt x="98" y="58"/>
                    <a:pt x="116" y="72"/>
                    <a:pt x="117" y="94"/>
                  </a:cubicBezTo>
                  <a:cubicBezTo>
                    <a:pt x="117" y="95"/>
                    <a:pt x="117" y="96"/>
                    <a:pt x="117" y="97"/>
                  </a:cubicBezTo>
                  <a:cubicBezTo>
                    <a:pt x="119" y="94"/>
                    <a:pt x="122" y="91"/>
                    <a:pt x="124" y="88"/>
                  </a:cubicBezTo>
                  <a:cubicBezTo>
                    <a:pt x="121" y="66"/>
                    <a:pt x="102" y="52"/>
                    <a:pt x="86" y="44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8" y="27"/>
                    <a:pt x="100" y="16"/>
                    <a:pt x="123" y="13"/>
                  </a:cubicBezTo>
                  <a:cubicBezTo>
                    <a:pt x="128" y="12"/>
                    <a:pt x="134" y="12"/>
                    <a:pt x="139" y="13"/>
                  </a:cubicBezTo>
                  <a:cubicBezTo>
                    <a:pt x="175" y="19"/>
                    <a:pt x="200" y="65"/>
                    <a:pt x="200" y="93"/>
                  </a:cubicBezTo>
                  <a:cubicBezTo>
                    <a:pt x="201" y="110"/>
                    <a:pt x="193" y="134"/>
                    <a:pt x="126" y="135"/>
                  </a:cubicBezTo>
                  <a:cubicBezTo>
                    <a:pt x="118" y="135"/>
                    <a:pt x="71" y="132"/>
                    <a:pt x="70" y="13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 noEditPoints="1"/>
            </p:cNvSpPr>
            <p:nvPr/>
          </p:nvSpPr>
          <p:spPr bwMode="auto">
            <a:xfrm>
              <a:off x="5359" y="-811"/>
              <a:ext cx="144" cy="145"/>
            </a:xfrm>
            <a:custGeom>
              <a:avLst/>
              <a:gdLst>
                <a:gd name="T0" fmla="*/ 61 w 61"/>
                <a:gd name="T1" fmla="*/ 31 h 61"/>
                <a:gd name="T2" fmla="*/ 30 w 61"/>
                <a:gd name="T3" fmla="*/ 0 h 61"/>
                <a:gd name="T4" fmla="*/ 0 w 61"/>
                <a:gd name="T5" fmla="*/ 31 h 61"/>
                <a:gd name="T6" fmla="*/ 30 w 61"/>
                <a:gd name="T7" fmla="*/ 61 h 61"/>
                <a:gd name="T8" fmla="*/ 61 w 61"/>
                <a:gd name="T9" fmla="*/ 31 h 61"/>
                <a:gd name="T10" fmla="*/ 30 w 61"/>
                <a:gd name="T11" fmla="*/ 53 h 61"/>
                <a:gd name="T12" fmla="*/ 8 w 61"/>
                <a:gd name="T13" fmla="*/ 31 h 61"/>
                <a:gd name="T14" fmla="*/ 30 w 61"/>
                <a:gd name="T15" fmla="*/ 8 h 61"/>
                <a:gd name="T16" fmla="*/ 53 w 61"/>
                <a:gd name="T17" fmla="*/ 31 h 61"/>
                <a:gd name="T18" fmla="*/ 30 w 61"/>
                <a:gd name="T19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1">
                  <a:moveTo>
                    <a:pt x="61" y="31"/>
                  </a:moveTo>
                  <a:cubicBezTo>
                    <a:pt x="61" y="14"/>
                    <a:pt x="47" y="0"/>
                    <a:pt x="30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47"/>
                    <a:pt x="14" y="61"/>
                    <a:pt x="30" y="61"/>
                  </a:cubicBezTo>
                  <a:cubicBezTo>
                    <a:pt x="47" y="61"/>
                    <a:pt x="61" y="47"/>
                    <a:pt x="61" y="31"/>
                  </a:cubicBezTo>
                  <a:close/>
                  <a:moveTo>
                    <a:pt x="30" y="53"/>
                  </a:moveTo>
                  <a:cubicBezTo>
                    <a:pt x="18" y="53"/>
                    <a:pt x="8" y="43"/>
                    <a:pt x="8" y="31"/>
                  </a:cubicBezTo>
                  <a:cubicBezTo>
                    <a:pt x="8" y="18"/>
                    <a:pt x="18" y="8"/>
                    <a:pt x="30" y="8"/>
                  </a:cubicBezTo>
                  <a:cubicBezTo>
                    <a:pt x="43" y="8"/>
                    <a:pt x="53" y="18"/>
                    <a:pt x="53" y="31"/>
                  </a:cubicBezTo>
                  <a:cubicBezTo>
                    <a:pt x="53" y="43"/>
                    <a:pt x="43" y="53"/>
                    <a:pt x="30" y="5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 noEditPoints="1"/>
            </p:cNvSpPr>
            <p:nvPr/>
          </p:nvSpPr>
          <p:spPr bwMode="auto">
            <a:xfrm>
              <a:off x="5434" y="-643"/>
              <a:ext cx="206" cy="204"/>
            </a:xfrm>
            <a:custGeom>
              <a:avLst/>
              <a:gdLst>
                <a:gd name="T0" fmla="*/ 46 w 87"/>
                <a:gd name="T1" fmla="*/ 2 h 86"/>
                <a:gd name="T2" fmla="*/ 1 w 87"/>
                <a:gd name="T3" fmla="*/ 41 h 86"/>
                <a:gd name="T4" fmla="*/ 11 w 87"/>
                <a:gd name="T5" fmla="*/ 72 h 86"/>
                <a:gd name="T6" fmla="*/ 40 w 87"/>
                <a:gd name="T7" fmla="*/ 86 h 86"/>
                <a:gd name="T8" fmla="*/ 43 w 87"/>
                <a:gd name="T9" fmla="*/ 86 h 86"/>
                <a:gd name="T10" fmla="*/ 85 w 87"/>
                <a:gd name="T11" fmla="*/ 46 h 86"/>
                <a:gd name="T12" fmla="*/ 46 w 87"/>
                <a:gd name="T13" fmla="*/ 2 h 86"/>
                <a:gd name="T14" fmla="*/ 77 w 87"/>
                <a:gd name="T15" fmla="*/ 46 h 86"/>
                <a:gd name="T16" fmla="*/ 41 w 87"/>
                <a:gd name="T17" fmla="*/ 78 h 86"/>
                <a:gd name="T18" fmla="*/ 17 w 87"/>
                <a:gd name="T19" fmla="*/ 66 h 86"/>
                <a:gd name="T20" fmla="*/ 9 w 87"/>
                <a:gd name="T21" fmla="*/ 42 h 86"/>
                <a:gd name="T22" fmla="*/ 43 w 87"/>
                <a:gd name="T23" fmla="*/ 10 h 86"/>
                <a:gd name="T24" fmla="*/ 45 w 87"/>
                <a:gd name="T25" fmla="*/ 10 h 86"/>
                <a:gd name="T26" fmla="*/ 77 w 87"/>
                <a:gd name="T27" fmla="*/ 4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7" h="86">
                  <a:moveTo>
                    <a:pt x="46" y="2"/>
                  </a:moveTo>
                  <a:cubicBezTo>
                    <a:pt x="22" y="0"/>
                    <a:pt x="2" y="18"/>
                    <a:pt x="1" y="41"/>
                  </a:cubicBezTo>
                  <a:cubicBezTo>
                    <a:pt x="0" y="52"/>
                    <a:pt x="4" y="63"/>
                    <a:pt x="11" y="72"/>
                  </a:cubicBezTo>
                  <a:cubicBezTo>
                    <a:pt x="19" y="80"/>
                    <a:pt x="29" y="85"/>
                    <a:pt x="40" y="86"/>
                  </a:cubicBezTo>
                  <a:cubicBezTo>
                    <a:pt x="41" y="86"/>
                    <a:pt x="42" y="86"/>
                    <a:pt x="43" y="86"/>
                  </a:cubicBezTo>
                  <a:cubicBezTo>
                    <a:pt x="65" y="86"/>
                    <a:pt x="84" y="69"/>
                    <a:pt x="85" y="46"/>
                  </a:cubicBezTo>
                  <a:cubicBezTo>
                    <a:pt x="87" y="23"/>
                    <a:pt x="69" y="3"/>
                    <a:pt x="46" y="2"/>
                  </a:cubicBezTo>
                  <a:close/>
                  <a:moveTo>
                    <a:pt x="77" y="46"/>
                  </a:moveTo>
                  <a:cubicBezTo>
                    <a:pt x="76" y="65"/>
                    <a:pt x="60" y="79"/>
                    <a:pt x="41" y="78"/>
                  </a:cubicBezTo>
                  <a:cubicBezTo>
                    <a:pt x="32" y="77"/>
                    <a:pt x="23" y="73"/>
                    <a:pt x="17" y="66"/>
                  </a:cubicBezTo>
                  <a:cubicBezTo>
                    <a:pt x="11" y="59"/>
                    <a:pt x="8" y="51"/>
                    <a:pt x="9" y="42"/>
                  </a:cubicBezTo>
                  <a:cubicBezTo>
                    <a:pt x="10" y="24"/>
                    <a:pt x="25" y="10"/>
                    <a:pt x="43" y="10"/>
                  </a:cubicBezTo>
                  <a:cubicBezTo>
                    <a:pt x="44" y="10"/>
                    <a:pt x="44" y="10"/>
                    <a:pt x="45" y="10"/>
                  </a:cubicBezTo>
                  <a:cubicBezTo>
                    <a:pt x="64" y="11"/>
                    <a:pt x="78" y="27"/>
                    <a:pt x="77" y="4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5576" y="-778"/>
              <a:ext cx="78" cy="79"/>
            </a:xfrm>
            <a:custGeom>
              <a:avLst/>
              <a:gdLst>
                <a:gd name="T0" fmla="*/ 17 w 33"/>
                <a:gd name="T1" fmla="*/ 0 h 33"/>
                <a:gd name="T2" fmla="*/ 0 w 33"/>
                <a:gd name="T3" fmla="*/ 17 h 33"/>
                <a:gd name="T4" fmla="*/ 17 w 33"/>
                <a:gd name="T5" fmla="*/ 33 h 33"/>
                <a:gd name="T6" fmla="*/ 33 w 33"/>
                <a:gd name="T7" fmla="*/ 17 h 33"/>
                <a:gd name="T8" fmla="*/ 17 w 33"/>
                <a:gd name="T9" fmla="*/ 0 h 33"/>
                <a:gd name="T10" fmla="*/ 17 w 33"/>
                <a:gd name="T11" fmla="*/ 25 h 33"/>
                <a:gd name="T12" fmla="*/ 8 w 33"/>
                <a:gd name="T13" fmla="*/ 17 h 33"/>
                <a:gd name="T14" fmla="*/ 17 w 33"/>
                <a:gd name="T15" fmla="*/ 8 h 33"/>
                <a:gd name="T16" fmla="*/ 25 w 33"/>
                <a:gd name="T17" fmla="*/ 17 h 33"/>
                <a:gd name="T18" fmla="*/ 17 w 33"/>
                <a:gd name="T1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3"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6"/>
                    <a:pt x="8" y="33"/>
                    <a:pt x="17" y="33"/>
                  </a:cubicBezTo>
                  <a:cubicBezTo>
                    <a:pt x="26" y="33"/>
                    <a:pt x="33" y="26"/>
                    <a:pt x="33" y="17"/>
                  </a:cubicBezTo>
                  <a:cubicBezTo>
                    <a:pt x="33" y="8"/>
                    <a:pt x="26" y="0"/>
                    <a:pt x="17" y="0"/>
                  </a:cubicBezTo>
                  <a:close/>
                  <a:moveTo>
                    <a:pt x="17" y="25"/>
                  </a:moveTo>
                  <a:cubicBezTo>
                    <a:pt x="12" y="25"/>
                    <a:pt x="8" y="21"/>
                    <a:pt x="8" y="17"/>
                  </a:cubicBezTo>
                  <a:cubicBezTo>
                    <a:pt x="8" y="12"/>
                    <a:pt x="12" y="8"/>
                    <a:pt x="17" y="8"/>
                  </a:cubicBezTo>
                  <a:cubicBezTo>
                    <a:pt x="21" y="8"/>
                    <a:pt x="25" y="12"/>
                    <a:pt x="25" y="17"/>
                  </a:cubicBezTo>
                  <a:cubicBezTo>
                    <a:pt x="25" y="21"/>
                    <a:pt x="21" y="25"/>
                    <a:pt x="17" y="2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 noEditPoints="1"/>
            </p:cNvSpPr>
            <p:nvPr/>
          </p:nvSpPr>
          <p:spPr bwMode="auto">
            <a:xfrm>
              <a:off x="5243" y="-877"/>
              <a:ext cx="520" cy="518"/>
            </a:xfrm>
            <a:custGeom>
              <a:avLst/>
              <a:gdLst>
                <a:gd name="T0" fmla="*/ 200 w 220"/>
                <a:gd name="T1" fmla="*/ 0 h 219"/>
                <a:gd name="T2" fmla="*/ 20 w 220"/>
                <a:gd name="T3" fmla="*/ 0 h 219"/>
                <a:gd name="T4" fmla="*/ 0 w 220"/>
                <a:gd name="T5" fmla="*/ 20 h 219"/>
                <a:gd name="T6" fmla="*/ 0 w 220"/>
                <a:gd name="T7" fmla="*/ 69 h 219"/>
                <a:gd name="T8" fmla="*/ 35 w 220"/>
                <a:gd name="T9" fmla="*/ 108 h 219"/>
                <a:gd name="T10" fmla="*/ 0 w 220"/>
                <a:gd name="T11" fmla="*/ 152 h 219"/>
                <a:gd name="T12" fmla="*/ 0 w 220"/>
                <a:gd name="T13" fmla="*/ 199 h 219"/>
                <a:gd name="T14" fmla="*/ 20 w 220"/>
                <a:gd name="T15" fmla="*/ 219 h 219"/>
                <a:gd name="T16" fmla="*/ 200 w 220"/>
                <a:gd name="T17" fmla="*/ 219 h 219"/>
                <a:gd name="T18" fmla="*/ 220 w 220"/>
                <a:gd name="T19" fmla="*/ 199 h 219"/>
                <a:gd name="T20" fmla="*/ 220 w 220"/>
                <a:gd name="T21" fmla="*/ 20 h 219"/>
                <a:gd name="T22" fmla="*/ 200 w 220"/>
                <a:gd name="T23" fmla="*/ 0 h 219"/>
                <a:gd name="T24" fmla="*/ 212 w 220"/>
                <a:gd name="T25" fmla="*/ 199 h 219"/>
                <a:gd name="T26" fmla="*/ 200 w 220"/>
                <a:gd name="T27" fmla="*/ 211 h 219"/>
                <a:gd name="T28" fmla="*/ 20 w 220"/>
                <a:gd name="T29" fmla="*/ 211 h 219"/>
                <a:gd name="T30" fmla="*/ 8 w 220"/>
                <a:gd name="T31" fmla="*/ 199 h 219"/>
                <a:gd name="T32" fmla="*/ 8 w 220"/>
                <a:gd name="T33" fmla="*/ 158 h 219"/>
                <a:gd name="T34" fmla="*/ 43 w 220"/>
                <a:gd name="T35" fmla="*/ 108 h 219"/>
                <a:gd name="T36" fmla="*/ 8 w 220"/>
                <a:gd name="T37" fmla="*/ 62 h 219"/>
                <a:gd name="T38" fmla="*/ 8 w 220"/>
                <a:gd name="T39" fmla="*/ 20 h 219"/>
                <a:gd name="T40" fmla="*/ 20 w 220"/>
                <a:gd name="T41" fmla="*/ 8 h 219"/>
                <a:gd name="T42" fmla="*/ 200 w 220"/>
                <a:gd name="T43" fmla="*/ 8 h 219"/>
                <a:gd name="T44" fmla="*/ 212 w 220"/>
                <a:gd name="T45" fmla="*/ 20 h 219"/>
                <a:gd name="T46" fmla="*/ 212 w 220"/>
                <a:gd name="T47" fmla="*/ 19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0" h="219">
                  <a:moveTo>
                    <a:pt x="20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35" y="74"/>
                    <a:pt x="35" y="108"/>
                  </a:cubicBezTo>
                  <a:cubicBezTo>
                    <a:pt x="35" y="143"/>
                    <a:pt x="0" y="152"/>
                    <a:pt x="0" y="152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10"/>
                    <a:pt x="9" y="219"/>
                    <a:pt x="20" y="219"/>
                  </a:cubicBezTo>
                  <a:cubicBezTo>
                    <a:pt x="200" y="219"/>
                    <a:pt x="200" y="219"/>
                    <a:pt x="200" y="219"/>
                  </a:cubicBezTo>
                  <a:cubicBezTo>
                    <a:pt x="211" y="219"/>
                    <a:pt x="220" y="210"/>
                    <a:pt x="220" y="199"/>
                  </a:cubicBezTo>
                  <a:cubicBezTo>
                    <a:pt x="220" y="20"/>
                    <a:pt x="220" y="20"/>
                    <a:pt x="220" y="20"/>
                  </a:cubicBezTo>
                  <a:cubicBezTo>
                    <a:pt x="220" y="9"/>
                    <a:pt x="211" y="0"/>
                    <a:pt x="200" y="0"/>
                  </a:cubicBezTo>
                  <a:close/>
                  <a:moveTo>
                    <a:pt x="212" y="199"/>
                  </a:moveTo>
                  <a:cubicBezTo>
                    <a:pt x="212" y="206"/>
                    <a:pt x="206" y="211"/>
                    <a:pt x="200" y="211"/>
                  </a:cubicBezTo>
                  <a:cubicBezTo>
                    <a:pt x="20" y="211"/>
                    <a:pt x="20" y="211"/>
                    <a:pt x="20" y="211"/>
                  </a:cubicBezTo>
                  <a:cubicBezTo>
                    <a:pt x="13" y="211"/>
                    <a:pt x="8" y="206"/>
                    <a:pt x="8" y="199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23" y="152"/>
                    <a:pt x="43" y="136"/>
                    <a:pt x="43" y="108"/>
                  </a:cubicBezTo>
                  <a:cubicBezTo>
                    <a:pt x="43" y="80"/>
                    <a:pt x="23" y="67"/>
                    <a:pt x="8" y="62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6" y="8"/>
                    <a:pt x="212" y="13"/>
                    <a:pt x="212" y="20"/>
                  </a:cubicBezTo>
                  <a:lnTo>
                    <a:pt x="212" y="199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-1423" y="225"/>
              <a:ext cx="511" cy="509"/>
            </a:xfrm>
            <a:custGeom>
              <a:avLst/>
              <a:gdLst>
                <a:gd name="T0" fmla="*/ 108 w 216"/>
                <a:gd name="T1" fmla="*/ 0 h 215"/>
                <a:gd name="T2" fmla="*/ 0 w 216"/>
                <a:gd name="T3" fmla="*/ 52 h 215"/>
                <a:gd name="T4" fmla="*/ 18 w 216"/>
                <a:gd name="T5" fmla="*/ 81 h 215"/>
                <a:gd name="T6" fmla="*/ 22 w 216"/>
                <a:gd name="T7" fmla="*/ 215 h 215"/>
                <a:gd name="T8" fmla="*/ 195 w 216"/>
                <a:gd name="T9" fmla="*/ 215 h 215"/>
                <a:gd name="T10" fmla="*/ 199 w 216"/>
                <a:gd name="T11" fmla="*/ 80 h 215"/>
                <a:gd name="T12" fmla="*/ 216 w 216"/>
                <a:gd name="T13" fmla="*/ 52 h 215"/>
                <a:gd name="T14" fmla="*/ 108 w 216"/>
                <a:gd name="T15" fmla="*/ 0 h 215"/>
                <a:gd name="T16" fmla="*/ 194 w 216"/>
                <a:gd name="T17" fmla="*/ 74 h 215"/>
                <a:gd name="T18" fmla="*/ 191 w 216"/>
                <a:gd name="T19" fmla="*/ 76 h 215"/>
                <a:gd name="T20" fmla="*/ 191 w 216"/>
                <a:gd name="T21" fmla="*/ 80 h 215"/>
                <a:gd name="T22" fmla="*/ 188 w 216"/>
                <a:gd name="T23" fmla="*/ 207 h 215"/>
                <a:gd name="T24" fmla="*/ 29 w 216"/>
                <a:gd name="T25" fmla="*/ 207 h 215"/>
                <a:gd name="T26" fmla="*/ 26 w 216"/>
                <a:gd name="T27" fmla="*/ 81 h 215"/>
                <a:gd name="T28" fmla="*/ 26 w 216"/>
                <a:gd name="T29" fmla="*/ 77 h 215"/>
                <a:gd name="T30" fmla="*/ 23 w 216"/>
                <a:gd name="T31" fmla="*/ 74 h 215"/>
                <a:gd name="T32" fmla="*/ 8 w 216"/>
                <a:gd name="T33" fmla="*/ 52 h 215"/>
                <a:gd name="T34" fmla="*/ 35 w 216"/>
                <a:gd name="T35" fmla="*/ 22 h 215"/>
                <a:gd name="T36" fmla="*/ 108 w 216"/>
                <a:gd name="T37" fmla="*/ 8 h 215"/>
                <a:gd name="T38" fmla="*/ 181 w 216"/>
                <a:gd name="T39" fmla="*/ 22 h 215"/>
                <a:gd name="T40" fmla="*/ 208 w 216"/>
                <a:gd name="T41" fmla="*/ 52 h 215"/>
                <a:gd name="T42" fmla="*/ 194 w 216"/>
                <a:gd name="T43" fmla="*/ 74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6" h="215">
                  <a:moveTo>
                    <a:pt x="108" y="0"/>
                  </a:moveTo>
                  <a:cubicBezTo>
                    <a:pt x="48" y="0"/>
                    <a:pt x="0" y="23"/>
                    <a:pt x="0" y="52"/>
                  </a:cubicBezTo>
                  <a:cubicBezTo>
                    <a:pt x="0" y="63"/>
                    <a:pt x="7" y="73"/>
                    <a:pt x="18" y="8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195" y="215"/>
                    <a:pt x="195" y="215"/>
                    <a:pt x="195" y="215"/>
                  </a:cubicBezTo>
                  <a:cubicBezTo>
                    <a:pt x="199" y="80"/>
                    <a:pt x="199" y="80"/>
                    <a:pt x="199" y="80"/>
                  </a:cubicBezTo>
                  <a:cubicBezTo>
                    <a:pt x="210" y="72"/>
                    <a:pt x="216" y="62"/>
                    <a:pt x="216" y="52"/>
                  </a:cubicBezTo>
                  <a:cubicBezTo>
                    <a:pt x="216" y="23"/>
                    <a:pt x="168" y="0"/>
                    <a:pt x="108" y="0"/>
                  </a:cubicBezTo>
                  <a:close/>
                  <a:moveTo>
                    <a:pt x="194" y="74"/>
                  </a:moveTo>
                  <a:cubicBezTo>
                    <a:pt x="191" y="76"/>
                    <a:pt x="191" y="76"/>
                    <a:pt x="191" y="76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88" y="207"/>
                    <a:pt x="188" y="207"/>
                    <a:pt x="188" y="207"/>
                  </a:cubicBezTo>
                  <a:cubicBezTo>
                    <a:pt x="29" y="207"/>
                    <a:pt x="29" y="207"/>
                    <a:pt x="29" y="207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16" y="69"/>
                    <a:pt x="8" y="62"/>
                    <a:pt x="8" y="52"/>
                  </a:cubicBezTo>
                  <a:cubicBezTo>
                    <a:pt x="8" y="41"/>
                    <a:pt x="18" y="30"/>
                    <a:pt x="35" y="22"/>
                  </a:cubicBezTo>
                  <a:cubicBezTo>
                    <a:pt x="54" y="13"/>
                    <a:pt x="80" y="8"/>
                    <a:pt x="108" y="8"/>
                  </a:cubicBezTo>
                  <a:cubicBezTo>
                    <a:pt x="136" y="8"/>
                    <a:pt x="162" y="13"/>
                    <a:pt x="181" y="22"/>
                  </a:cubicBezTo>
                  <a:cubicBezTo>
                    <a:pt x="198" y="30"/>
                    <a:pt x="208" y="41"/>
                    <a:pt x="208" y="52"/>
                  </a:cubicBezTo>
                  <a:cubicBezTo>
                    <a:pt x="208" y="61"/>
                    <a:pt x="200" y="69"/>
                    <a:pt x="194" y="7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-293" y="221"/>
              <a:ext cx="501" cy="520"/>
            </a:xfrm>
            <a:custGeom>
              <a:avLst/>
              <a:gdLst>
                <a:gd name="T0" fmla="*/ 142 w 212"/>
                <a:gd name="T1" fmla="*/ 23 h 220"/>
                <a:gd name="T2" fmla="*/ 116 w 212"/>
                <a:gd name="T3" fmla="*/ 31 h 220"/>
                <a:gd name="T4" fmla="*/ 114 w 212"/>
                <a:gd name="T5" fmla="*/ 32 h 220"/>
                <a:gd name="T6" fmla="*/ 132 w 212"/>
                <a:gd name="T7" fmla="*/ 8 h 220"/>
                <a:gd name="T8" fmla="*/ 132 w 212"/>
                <a:gd name="T9" fmla="*/ 0 h 220"/>
                <a:gd name="T10" fmla="*/ 105 w 212"/>
                <a:gd name="T11" fmla="*/ 35 h 220"/>
                <a:gd name="T12" fmla="*/ 97 w 212"/>
                <a:gd name="T13" fmla="*/ 31 h 220"/>
                <a:gd name="T14" fmla="*/ 66 w 212"/>
                <a:gd name="T15" fmla="*/ 23 h 220"/>
                <a:gd name="T16" fmla="*/ 23 w 212"/>
                <a:gd name="T17" fmla="*/ 44 h 220"/>
                <a:gd name="T18" fmla="*/ 0 w 212"/>
                <a:gd name="T19" fmla="*/ 98 h 220"/>
                <a:gd name="T20" fmla="*/ 66 w 212"/>
                <a:gd name="T21" fmla="*/ 220 h 220"/>
                <a:gd name="T22" fmla="*/ 87 w 212"/>
                <a:gd name="T23" fmla="*/ 213 h 220"/>
                <a:gd name="T24" fmla="*/ 106 w 212"/>
                <a:gd name="T25" fmla="*/ 207 h 220"/>
                <a:gd name="T26" fmla="*/ 126 w 212"/>
                <a:gd name="T27" fmla="*/ 213 h 220"/>
                <a:gd name="T28" fmla="*/ 146 w 212"/>
                <a:gd name="T29" fmla="*/ 220 h 220"/>
                <a:gd name="T30" fmla="*/ 212 w 212"/>
                <a:gd name="T31" fmla="*/ 98 h 220"/>
                <a:gd name="T32" fmla="*/ 142 w 212"/>
                <a:gd name="T33" fmla="*/ 23 h 220"/>
                <a:gd name="T34" fmla="*/ 146 w 212"/>
                <a:gd name="T35" fmla="*/ 212 h 220"/>
                <a:gd name="T36" fmla="*/ 130 w 212"/>
                <a:gd name="T37" fmla="*/ 206 h 220"/>
                <a:gd name="T38" fmla="*/ 106 w 212"/>
                <a:gd name="T39" fmla="*/ 199 h 220"/>
                <a:gd name="T40" fmla="*/ 83 w 212"/>
                <a:gd name="T41" fmla="*/ 206 h 220"/>
                <a:gd name="T42" fmla="*/ 66 w 212"/>
                <a:gd name="T43" fmla="*/ 212 h 220"/>
                <a:gd name="T44" fmla="*/ 8 w 212"/>
                <a:gd name="T45" fmla="*/ 98 h 220"/>
                <a:gd name="T46" fmla="*/ 66 w 212"/>
                <a:gd name="T47" fmla="*/ 31 h 220"/>
                <a:gd name="T48" fmla="*/ 93 w 212"/>
                <a:gd name="T49" fmla="*/ 38 h 220"/>
                <a:gd name="T50" fmla="*/ 103 w 212"/>
                <a:gd name="T51" fmla="*/ 43 h 220"/>
                <a:gd name="T52" fmla="*/ 102 w 212"/>
                <a:gd name="T53" fmla="*/ 55 h 220"/>
                <a:gd name="T54" fmla="*/ 77 w 212"/>
                <a:gd name="T55" fmla="*/ 46 h 220"/>
                <a:gd name="T56" fmla="*/ 71 w 212"/>
                <a:gd name="T57" fmla="*/ 52 h 220"/>
                <a:gd name="T58" fmla="*/ 106 w 212"/>
                <a:gd name="T59" fmla="*/ 63 h 220"/>
                <a:gd name="T60" fmla="*/ 141 w 212"/>
                <a:gd name="T61" fmla="*/ 52 h 220"/>
                <a:gd name="T62" fmla="*/ 135 w 212"/>
                <a:gd name="T63" fmla="*/ 46 h 220"/>
                <a:gd name="T64" fmla="*/ 110 w 212"/>
                <a:gd name="T65" fmla="*/ 55 h 220"/>
                <a:gd name="T66" fmla="*/ 112 w 212"/>
                <a:gd name="T67" fmla="*/ 42 h 220"/>
                <a:gd name="T68" fmla="*/ 120 w 212"/>
                <a:gd name="T69" fmla="*/ 38 h 220"/>
                <a:gd name="T70" fmla="*/ 142 w 212"/>
                <a:gd name="T71" fmla="*/ 31 h 220"/>
                <a:gd name="T72" fmla="*/ 204 w 212"/>
                <a:gd name="T73" fmla="*/ 98 h 220"/>
                <a:gd name="T74" fmla="*/ 146 w 212"/>
                <a:gd name="T75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2" h="220">
                  <a:moveTo>
                    <a:pt x="142" y="23"/>
                  </a:moveTo>
                  <a:cubicBezTo>
                    <a:pt x="129" y="23"/>
                    <a:pt x="122" y="28"/>
                    <a:pt x="116" y="31"/>
                  </a:cubicBezTo>
                  <a:cubicBezTo>
                    <a:pt x="115" y="32"/>
                    <a:pt x="114" y="32"/>
                    <a:pt x="114" y="32"/>
                  </a:cubicBezTo>
                  <a:cubicBezTo>
                    <a:pt x="118" y="18"/>
                    <a:pt x="125" y="8"/>
                    <a:pt x="132" y="8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9" y="0"/>
                    <a:pt x="109" y="16"/>
                    <a:pt x="105" y="35"/>
                  </a:cubicBezTo>
                  <a:cubicBezTo>
                    <a:pt x="102" y="35"/>
                    <a:pt x="100" y="33"/>
                    <a:pt x="97" y="31"/>
                  </a:cubicBezTo>
                  <a:cubicBezTo>
                    <a:pt x="90" y="28"/>
                    <a:pt x="82" y="23"/>
                    <a:pt x="66" y="23"/>
                  </a:cubicBezTo>
                  <a:cubicBezTo>
                    <a:pt x="52" y="23"/>
                    <a:pt x="35" y="31"/>
                    <a:pt x="23" y="44"/>
                  </a:cubicBezTo>
                  <a:cubicBezTo>
                    <a:pt x="8" y="58"/>
                    <a:pt x="0" y="77"/>
                    <a:pt x="0" y="98"/>
                  </a:cubicBezTo>
                  <a:cubicBezTo>
                    <a:pt x="0" y="142"/>
                    <a:pt x="45" y="220"/>
                    <a:pt x="66" y="220"/>
                  </a:cubicBezTo>
                  <a:cubicBezTo>
                    <a:pt x="75" y="220"/>
                    <a:pt x="81" y="216"/>
                    <a:pt x="87" y="213"/>
                  </a:cubicBezTo>
                  <a:cubicBezTo>
                    <a:pt x="93" y="210"/>
                    <a:pt x="98" y="207"/>
                    <a:pt x="106" y="207"/>
                  </a:cubicBezTo>
                  <a:cubicBezTo>
                    <a:pt x="114" y="207"/>
                    <a:pt x="120" y="210"/>
                    <a:pt x="126" y="213"/>
                  </a:cubicBezTo>
                  <a:cubicBezTo>
                    <a:pt x="132" y="216"/>
                    <a:pt x="137" y="220"/>
                    <a:pt x="146" y="220"/>
                  </a:cubicBezTo>
                  <a:cubicBezTo>
                    <a:pt x="165" y="220"/>
                    <a:pt x="212" y="141"/>
                    <a:pt x="212" y="98"/>
                  </a:cubicBezTo>
                  <a:cubicBezTo>
                    <a:pt x="212" y="52"/>
                    <a:pt x="166" y="23"/>
                    <a:pt x="142" y="23"/>
                  </a:cubicBezTo>
                  <a:close/>
                  <a:moveTo>
                    <a:pt x="146" y="212"/>
                  </a:moveTo>
                  <a:cubicBezTo>
                    <a:pt x="140" y="212"/>
                    <a:pt x="135" y="209"/>
                    <a:pt x="130" y="206"/>
                  </a:cubicBezTo>
                  <a:cubicBezTo>
                    <a:pt x="123" y="203"/>
                    <a:pt x="116" y="199"/>
                    <a:pt x="106" y="199"/>
                  </a:cubicBezTo>
                  <a:cubicBezTo>
                    <a:pt x="96" y="199"/>
                    <a:pt x="89" y="203"/>
                    <a:pt x="83" y="206"/>
                  </a:cubicBezTo>
                  <a:cubicBezTo>
                    <a:pt x="78" y="209"/>
                    <a:pt x="73" y="212"/>
                    <a:pt x="66" y="212"/>
                  </a:cubicBezTo>
                  <a:cubicBezTo>
                    <a:pt x="53" y="212"/>
                    <a:pt x="8" y="140"/>
                    <a:pt x="8" y="98"/>
                  </a:cubicBezTo>
                  <a:cubicBezTo>
                    <a:pt x="8" y="58"/>
                    <a:pt x="43" y="31"/>
                    <a:pt x="66" y="31"/>
                  </a:cubicBezTo>
                  <a:cubicBezTo>
                    <a:pt x="80" y="31"/>
                    <a:pt x="87" y="35"/>
                    <a:pt x="93" y="38"/>
                  </a:cubicBezTo>
                  <a:cubicBezTo>
                    <a:pt x="96" y="40"/>
                    <a:pt x="99" y="42"/>
                    <a:pt x="103" y="43"/>
                  </a:cubicBezTo>
                  <a:cubicBezTo>
                    <a:pt x="103" y="47"/>
                    <a:pt x="102" y="51"/>
                    <a:pt x="102" y="55"/>
                  </a:cubicBezTo>
                  <a:cubicBezTo>
                    <a:pt x="92" y="54"/>
                    <a:pt x="82" y="51"/>
                    <a:pt x="77" y="46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79" y="59"/>
                    <a:pt x="92" y="63"/>
                    <a:pt x="106" y="63"/>
                  </a:cubicBezTo>
                  <a:cubicBezTo>
                    <a:pt x="121" y="63"/>
                    <a:pt x="133" y="59"/>
                    <a:pt x="141" y="52"/>
                  </a:cubicBezTo>
                  <a:cubicBezTo>
                    <a:pt x="135" y="46"/>
                    <a:pt x="135" y="46"/>
                    <a:pt x="135" y="46"/>
                  </a:cubicBezTo>
                  <a:cubicBezTo>
                    <a:pt x="130" y="51"/>
                    <a:pt x="121" y="54"/>
                    <a:pt x="110" y="55"/>
                  </a:cubicBezTo>
                  <a:cubicBezTo>
                    <a:pt x="110" y="51"/>
                    <a:pt x="111" y="46"/>
                    <a:pt x="112" y="42"/>
                  </a:cubicBezTo>
                  <a:cubicBezTo>
                    <a:pt x="114" y="41"/>
                    <a:pt x="117" y="40"/>
                    <a:pt x="120" y="38"/>
                  </a:cubicBezTo>
                  <a:cubicBezTo>
                    <a:pt x="125" y="35"/>
                    <a:pt x="131" y="31"/>
                    <a:pt x="142" y="31"/>
                  </a:cubicBezTo>
                  <a:cubicBezTo>
                    <a:pt x="161" y="31"/>
                    <a:pt x="204" y="56"/>
                    <a:pt x="204" y="98"/>
                  </a:cubicBezTo>
                  <a:cubicBezTo>
                    <a:pt x="204" y="143"/>
                    <a:pt x="156" y="212"/>
                    <a:pt x="146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813" y="221"/>
              <a:ext cx="520" cy="520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50" y="0"/>
                    <a:pt x="0" y="49"/>
                    <a:pt x="0" y="110"/>
                  </a:cubicBezTo>
                  <a:cubicBezTo>
                    <a:pt x="0" y="170"/>
                    <a:pt x="50" y="220"/>
                    <a:pt x="110" y="220"/>
                  </a:cubicBezTo>
                  <a:cubicBezTo>
                    <a:pt x="171" y="220"/>
                    <a:pt x="220" y="170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3"/>
                    <a:pt x="54" y="8"/>
                    <a:pt x="110" y="8"/>
                  </a:cubicBezTo>
                  <a:cubicBezTo>
                    <a:pt x="167" y="8"/>
                    <a:pt x="212" y="53"/>
                    <a:pt x="212" y="110"/>
                  </a:cubicBezTo>
                  <a:cubicBezTo>
                    <a:pt x="212" y="166"/>
                    <a:pt x="167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 noEditPoints="1"/>
            </p:cNvSpPr>
            <p:nvPr/>
          </p:nvSpPr>
          <p:spPr bwMode="auto">
            <a:xfrm>
              <a:off x="875" y="277"/>
              <a:ext cx="399" cy="400"/>
            </a:xfrm>
            <a:custGeom>
              <a:avLst/>
              <a:gdLst>
                <a:gd name="T0" fmla="*/ 84 w 169"/>
                <a:gd name="T1" fmla="*/ 0 h 169"/>
                <a:gd name="T2" fmla="*/ 0 w 169"/>
                <a:gd name="T3" fmla="*/ 85 h 169"/>
                <a:gd name="T4" fmla="*/ 84 w 169"/>
                <a:gd name="T5" fmla="*/ 169 h 169"/>
                <a:gd name="T6" fmla="*/ 169 w 169"/>
                <a:gd name="T7" fmla="*/ 85 h 169"/>
                <a:gd name="T8" fmla="*/ 84 w 169"/>
                <a:gd name="T9" fmla="*/ 0 h 169"/>
                <a:gd name="T10" fmla="*/ 27 w 169"/>
                <a:gd name="T11" fmla="*/ 33 h 169"/>
                <a:gd name="T12" fmla="*/ 75 w 169"/>
                <a:gd name="T13" fmla="*/ 81 h 169"/>
                <a:gd name="T14" fmla="*/ 8 w 169"/>
                <a:gd name="T15" fmla="*/ 81 h 169"/>
                <a:gd name="T16" fmla="*/ 27 w 169"/>
                <a:gd name="T17" fmla="*/ 33 h 169"/>
                <a:gd name="T18" fmla="*/ 8 w 169"/>
                <a:gd name="T19" fmla="*/ 89 h 169"/>
                <a:gd name="T20" fmla="*/ 75 w 169"/>
                <a:gd name="T21" fmla="*/ 89 h 169"/>
                <a:gd name="T22" fmla="*/ 28 w 169"/>
                <a:gd name="T23" fmla="*/ 136 h 169"/>
                <a:gd name="T24" fmla="*/ 8 w 169"/>
                <a:gd name="T25" fmla="*/ 89 h 169"/>
                <a:gd name="T26" fmla="*/ 81 w 169"/>
                <a:gd name="T27" fmla="*/ 161 h 169"/>
                <a:gd name="T28" fmla="*/ 33 w 169"/>
                <a:gd name="T29" fmla="*/ 142 h 169"/>
                <a:gd name="T30" fmla="*/ 81 w 169"/>
                <a:gd name="T31" fmla="*/ 95 h 169"/>
                <a:gd name="T32" fmla="*/ 81 w 169"/>
                <a:gd name="T33" fmla="*/ 161 h 169"/>
                <a:gd name="T34" fmla="*/ 81 w 169"/>
                <a:gd name="T35" fmla="*/ 75 h 169"/>
                <a:gd name="T36" fmla="*/ 33 w 169"/>
                <a:gd name="T37" fmla="*/ 28 h 169"/>
                <a:gd name="T38" fmla="*/ 81 w 169"/>
                <a:gd name="T39" fmla="*/ 8 h 169"/>
                <a:gd name="T40" fmla="*/ 81 w 169"/>
                <a:gd name="T41" fmla="*/ 75 h 169"/>
                <a:gd name="T42" fmla="*/ 161 w 169"/>
                <a:gd name="T43" fmla="*/ 81 h 169"/>
                <a:gd name="T44" fmla="*/ 95 w 169"/>
                <a:gd name="T45" fmla="*/ 81 h 169"/>
                <a:gd name="T46" fmla="*/ 141 w 169"/>
                <a:gd name="T47" fmla="*/ 34 h 169"/>
                <a:gd name="T48" fmla="*/ 161 w 169"/>
                <a:gd name="T49" fmla="*/ 81 h 169"/>
                <a:gd name="T50" fmla="*/ 89 w 169"/>
                <a:gd name="T51" fmla="*/ 8 h 169"/>
                <a:gd name="T52" fmla="*/ 136 w 169"/>
                <a:gd name="T53" fmla="*/ 28 h 169"/>
                <a:gd name="T54" fmla="*/ 89 w 169"/>
                <a:gd name="T55" fmla="*/ 75 h 169"/>
                <a:gd name="T56" fmla="*/ 89 w 169"/>
                <a:gd name="T57" fmla="*/ 8 h 169"/>
                <a:gd name="T58" fmla="*/ 89 w 169"/>
                <a:gd name="T59" fmla="*/ 161 h 169"/>
                <a:gd name="T60" fmla="*/ 89 w 169"/>
                <a:gd name="T61" fmla="*/ 95 h 169"/>
                <a:gd name="T62" fmla="*/ 136 w 169"/>
                <a:gd name="T63" fmla="*/ 142 h 169"/>
                <a:gd name="T64" fmla="*/ 89 w 169"/>
                <a:gd name="T65" fmla="*/ 161 h 169"/>
                <a:gd name="T66" fmla="*/ 141 w 169"/>
                <a:gd name="T67" fmla="*/ 136 h 169"/>
                <a:gd name="T68" fmla="*/ 94 w 169"/>
                <a:gd name="T69" fmla="*/ 89 h 169"/>
                <a:gd name="T70" fmla="*/ 161 w 169"/>
                <a:gd name="T71" fmla="*/ 89 h 169"/>
                <a:gd name="T72" fmla="*/ 141 w 169"/>
                <a:gd name="T73" fmla="*/ 136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9" h="169">
                  <a:moveTo>
                    <a:pt x="84" y="0"/>
                  </a:moveTo>
                  <a:cubicBezTo>
                    <a:pt x="38" y="0"/>
                    <a:pt x="0" y="38"/>
                    <a:pt x="0" y="85"/>
                  </a:cubicBezTo>
                  <a:cubicBezTo>
                    <a:pt x="0" y="131"/>
                    <a:pt x="38" y="169"/>
                    <a:pt x="84" y="169"/>
                  </a:cubicBezTo>
                  <a:cubicBezTo>
                    <a:pt x="131" y="169"/>
                    <a:pt x="169" y="131"/>
                    <a:pt x="169" y="85"/>
                  </a:cubicBezTo>
                  <a:cubicBezTo>
                    <a:pt x="169" y="38"/>
                    <a:pt x="131" y="0"/>
                    <a:pt x="84" y="0"/>
                  </a:cubicBezTo>
                  <a:close/>
                  <a:moveTo>
                    <a:pt x="27" y="33"/>
                  </a:moveTo>
                  <a:cubicBezTo>
                    <a:pt x="75" y="81"/>
                    <a:pt x="75" y="81"/>
                    <a:pt x="75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9" y="63"/>
                    <a:pt x="16" y="46"/>
                    <a:pt x="27" y="33"/>
                  </a:cubicBezTo>
                  <a:close/>
                  <a:moveTo>
                    <a:pt x="8" y="89"/>
                  </a:moveTo>
                  <a:cubicBezTo>
                    <a:pt x="75" y="89"/>
                    <a:pt x="75" y="89"/>
                    <a:pt x="75" y="89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16" y="124"/>
                    <a:pt x="9" y="107"/>
                    <a:pt x="8" y="89"/>
                  </a:cubicBezTo>
                  <a:close/>
                  <a:moveTo>
                    <a:pt x="81" y="161"/>
                  </a:moveTo>
                  <a:cubicBezTo>
                    <a:pt x="63" y="160"/>
                    <a:pt x="46" y="153"/>
                    <a:pt x="33" y="142"/>
                  </a:cubicBezTo>
                  <a:cubicBezTo>
                    <a:pt x="81" y="95"/>
                    <a:pt x="81" y="95"/>
                    <a:pt x="81" y="95"/>
                  </a:cubicBezTo>
                  <a:lnTo>
                    <a:pt x="81" y="161"/>
                  </a:lnTo>
                  <a:close/>
                  <a:moveTo>
                    <a:pt x="81" y="75"/>
                  </a:moveTo>
                  <a:cubicBezTo>
                    <a:pt x="33" y="28"/>
                    <a:pt x="33" y="28"/>
                    <a:pt x="33" y="28"/>
                  </a:cubicBezTo>
                  <a:cubicBezTo>
                    <a:pt x="46" y="16"/>
                    <a:pt x="62" y="9"/>
                    <a:pt x="81" y="8"/>
                  </a:cubicBezTo>
                  <a:lnTo>
                    <a:pt x="81" y="75"/>
                  </a:lnTo>
                  <a:close/>
                  <a:moveTo>
                    <a:pt x="161" y="81"/>
                  </a:moveTo>
                  <a:cubicBezTo>
                    <a:pt x="95" y="81"/>
                    <a:pt x="95" y="81"/>
                    <a:pt x="95" y="81"/>
                  </a:cubicBezTo>
                  <a:cubicBezTo>
                    <a:pt x="141" y="34"/>
                    <a:pt x="141" y="34"/>
                    <a:pt x="141" y="34"/>
                  </a:cubicBezTo>
                  <a:cubicBezTo>
                    <a:pt x="153" y="46"/>
                    <a:pt x="160" y="63"/>
                    <a:pt x="161" y="81"/>
                  </a:cubicBezTo>
                  <a:close/>
                  <a:moveTo>
                    <a:pt x="89" y="8"/>
                  </a:moveTo>
                  <a:cubicBezTo>
                    <a:pt x="107" y="9"/>
                    <a:pt x="123" y="17"/>
                    <a:pt x="136" y="28"/>
                  </a:cubicBezTo>
                  <a:cubicBezTo>
                    <a:pt x="89" y="75"/>
                    <a:pt x="89" y="75"/>
                    <a:pt x="89" y="75"/>
                  </a:cubicBezTo>
                  <a:lnTo>
                    <a:pt x="89" y="8"/>
                  </a:lnTo>
                  <a:close/>
                  <a:moveTo>
                    <a:pt x="89" y="161"/>
                  </a:moveTo>
                  <a:cubicBezTo>
                    <a:pt x="89" y="95"/>
                    <a:pt x="89" y="95"/>
                    <a:pt x="89" y="95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23" y="153"/>
                    <a:pt x="107" y="160"/>
                    <a:pt x="89" y="161"/>
                  </a:cubicBezTo>
                  <a:close/>
                  <a:moveTo>
                    <a:pt x="141" y="136"/>
                  </a:moveTo>
                  <a:cubicBezTo>
                    <a:pt x="94" y="89"/>
                    <a:pt x="94" y="89"/>
                    <a:pt x="94" y="89"/>
                  </a:cubicBezTo>
                  <a:cubicBezTo>
                    <a:pt x="161" y="89"/>
                    <a:pt x="161" y="89"/>
                    <a:pt x="161" y="89"/>
                  </a:cubicBezTo>
                  <a:cubicBezTo>
                    <a:pt x="160" y="107"/>
                    <a:pt x="153" y="123"/>
                    <a:pt x="141" y="13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 noEditPoints="1"/>
            </p:cNvSpPr>
            <p:nvPr/>
          </p:nvSpPr>
          <p:spPr bwMode="auto">
            <a:xfrm>
              <a:off x="2158" y="273"/>
              <a:ext cx="109" cy="97"/>
            </a:xfrm>
            <a:custGeom>
              <a:avLst/>
              <a:gdLst>
                <a:gd name="T0" fmla="*/ 40 w 46"/>
                <a:gd name="T1" fmla="*/ 9 h 41"/>
                <a:gd name="T2" fmla="*/ 23 w 46"/>
                <a:gd name="T3" fmla="*/ 0 h 41"/>
                <a:gd name="T4" fmla="*/ 11 w 46"/>
                <a:gd name="T5" fmla="*/ 4 h 41"/>
                <a:gd name="T6" fmla="*/ 6 w 46"/>
                <a:gd name="T7" fmla="*/ 32 h 41"/>
                <a:gd name="T8" fmla="*/ 23 w 46"/>
                <a:gd name="T9" fmla="*/ 41 h 41"/>
                <a:gd name="T10" fmla="*/ 35 w 46"/>
                <a:gd name="T11" fmla="*/ 37 h 41"/>
                <a:gd name="T12" fmla="*/ 40 w 46"/>
                <a:gd name="T13" fmla="*/ 9 h 41"/>
                <a:gd name="T14" fmla="*/ 30 w 46"/>
                <a:gd name="T15" fmla="*/ 30 h 41"/>
                <a:gd name="T16" fmla="*/ 13 w 46"/>
                <a:gd name="T17" fmla="*/ 27 h 41"/>
                <a:gd name="T18" fmla="*/ 16 w 46"/>
                <a:gd name="T19" fmla="*/ 10 h 41"/>
                <a:gd name="T20" fmla="*/ 23 w 46"/>
                <a:gd name="T21" fmla="*/ 8 h 41"/>
                <a:gd name="T22" fmla="*/ 33 w 46"/>
                <a:gd name="T23" fmla="*/ 13 h 41"/>
                <a:gd name="T24" fmla="*/ 30 w 46"/>
                <a:gd name="T25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41">
                  <a:moveTo>
                    <a:pt x="40" y="9"/>
                  </a:moveTo>
                  <a:cubicBezTo>
                    <a:pt x="36" y="3"/>
                    <a:pt x="30" y="0"/>
                    <a:pt x="23" y="0"/>
                  </a:cubicBezTo>
                  <a:cubicBezTo>
                    <a:pt x="19" y="0"/>
                    <a:pt x="15" y="1"/>
                    <a:pt x="11" y="4"/>
                  </a:cubicBezTo>
                  <a:cubicBezTo>
                    <a:pt x="2" y="10"/>
                    <a:pt x="0" y="23"/>
                    <a:pt x="6" y="32"/>
                  </a:cubicBezTo>
                  <a:cubicBezTo>
                    <a:pt x="10" y="38"/>
                    <a:pt x="16" y="41"/>
                    <a:pt x="23" y="41"/>
                  </a:cubicBezTo>
                  <a:cubicBezTo>
                    <a:pt x="27" y="41"/>
                    <a:pt x="31" y="40"/>
                    <a:pt x="35" y="37"/>
                  </a:cubicBezTo>
                  <a:cubicBezTo>
                    <a:pt x="44" y="31"/>
                    <a:pt x="46" y="18"/>
                    <a:pt x="40" y="9"/>
                  </a:cubicBezTo>
                  <a:close/>
                  <a:moveTo>
                    <a:pt x="30" y="30"/>
                  </a:moveTo>
                  <a:cubicBezTo>
                    <a:pt x="25" y="34"/>
                    <a:pt x="17" y="33"/>
                    <a:pt x="13" y="27"/>
                  </a:cubicBezTo>
                  <a:cubicBezTo>
                    <a:pt x="9" y="22"/>
                    <a:pt x="10" y="14"/>
                    <a:pt x="16" y="10"/>
                  </a:cubicBezTo>
                  <a:cubicBezTo>
                    <a:pt x="18" y="9"/>
                    <a:pt x="20" y="8"/>
                    <a:pt x="23" y="8"/>
                  </a:cubicBezTo>
                  <a:cubicBezTo>
                    <a:pt x="27" y="8"/>
                    <a:pt x="31" y="10"/>
                    <a:pt x="33" y="13"/>
                  </a:cubicBezTo>
                  <a:cubicBezTo>
                    <a:pt x="37" y="19"/>
                    <a:pt x="36" y="26"/>
                    <a:pt x="30" y="3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 noEditPoints="1"/>
            </p:cNvSpPr>
            <p:nvPr/>
          </p:nvSpPr>
          <p:spPr bwMode="auto">
            <a:xfrm>
              <a:off x="2288" y="339"/>
              <a:ext cx="107" cy="97"/>
            </a:xfrm>
            <a:custGeom>
              <a:avLst/>
              <a:gdLst>
                <a:gd name="T0" fmla="*/ 22 w 45"/>
                <a:gd name="T1" fmla="*/ 41 h 41"/>
                <a:gd name="T2" fmla="*/ 33 w 45"/>
                <a:gd name="T3" fmla="*/ 38 h 41"/>
                <a:gd name="T4" fmla="*/ 38 w 45"/>
                <a:gd name="T5" fmla="*/ 9 h 41"/>
                <a:gd name="T6" fmla="*/ 21 w 45"/>
                <a:gd name="T7" fmla="*/ 0 h 41"/>
                <a:gd name="T8" fmla="*/ 10 w 45"/>
                <a:gd name="T9" fmla="*/ 4 h 41"/>
                <a:gd name="T10" fmla="*/ 1 w 45"/>
                <a:gd name="T11" fmla="*/ 17 h 41"/>
                <a:gd name="T12" fmla="*/ 5 w 45"/>
                <a:gd name="T13" fmla="*/ 33 h 41"/>
                <a:gd name="T14" fmla="*/ 22 w 45"/>
                <a:gd name="T15" fmla="*/ 41 h 41"/>
                <a:gd name="T16" fmla="*/ 9 w 45"/>
                <a:gd name="T17" fmla="*/ 19 h 41"/>
                <a:gd name="T18" fmla="*/ 14 w 45"/>
                <a:gd name="T19" fmla="*/ 11 h 41"/>
                <a:gd name="T20" fmla="*/ 21 w 45"/>
                <a:gd name="T21" fmla="*/ 9 h 41"/>
                <a:gd name="T22" fmla="*/ 32 w 45"/>
                <a:gd name="T23" fmla="*/ 14 h 41"/>
                <a:gd name="T24" fmla="*/ 29 w 45"/>
                <a:gd name="T25" fmla="*/ 31 h 41"/>
                <a:gd name="T26" fmla="*/ 22 w 45"/>
                <a:gd name="T27" fmla="*/ 33 h 41"/>
                <a:gd name="T28" fmla="*/ 11 w 45"/>
                <a:gd name="T29" fmla="*/ 28 h 41"/>
                <a:gd name="T30" fmla="*/ 9 w 45"/>
                <a:gd name="T31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1">
                  <a:moveTo>
                    <a:pt x="22" y="41"/>
                  </a:moveTo>
                  <a:cubicBezTo>
                    <a:pt x="26" y="41"/>
                    <a:pt x="30" y="40"/>
                    <a:pt x="33" y="38"/>
                  </a:cubicBezTo>
                  <a:cubicBezTo>
                    <a:pt x="43" y="31"/>
                    <a:pt x="45" y="18"/>
                    <a:pt x="38" y="9"/>
                  </a:cubicBezTo>
                  <a:cubicBezTo>
                    <a:pt x="34" y="4"/>
                    <a:pt x="28" y="0"/>
                    <a:pt x="21" y="0"/>
                  </a:cubicBezTo>
                  <a:cubicBezTo>
                    <a:pt x="17" y="0"/>
                    <a:pt x="13" y="2"/>
                    <a:pt x="10" y="4"/>
                  </a:cubicBezTo>
                  <a:cubicBezTo>
                    <a:pt x="5" y="7"/>
                    <a:pt x="2" y="12"/>
                    <a:pt x="1" y="17"/>
                  </a:cubicBezTo>
                  <a:cubicBezTo>
                    <a:pt x="0" y="23"/>
                    <a:pt x="2" y="28"/>
                    <a:pt x="5" y="33"/>
                  </a:cubicBezTo>
                  <a:cubicBezTo>
                    <a:pt x="9" y="38"/>
                    <a:pt x="15" y="41"/>
                    <a:pt x="22" y="41"/>
                  </a:cubicBezTo>
                  <a:close/>
                  <a:moveTo>
                    <a:pt x="9" y="19"/>
                  </a:moveTo>
                  <a:cubicBezTo>
                    <a:pt x="10" y="15"/>
                    <a:pt x="12" y="13"/>
                    <a:pt x="14" y="11"/>
                  </a:cubicBezTo>
                  <a:cubicBezTo>
                    <a:pt x="17" y="9"/>
                    <a:pt x="19" y="9"/>
                    <a:pt x="21" y="9"/>
                  </a:cubicBezTo>
                  <a:cubicBezTo>
                    <a:pt x="25" y="9"/>
                    <a:pt x="29" y="10"/>
                    <a:pt x="32" y="14"/>
                  </a:cubicBezTo>
                  <a:cubicBezTo>
                    <a:pt x="35" y="19"/>
                    <a:pt x="34" y="27"/>
                    <a:pt x="29" y="31"/>
                  </a:cubicBezTo>
                  <a:cubicBezTo>
                    <a:pt x="26" y="32"/>
                    <a:pt x="24" y="33"/>
                    <a:pt x="22" y="33"/>
                  </a:cubicBezTo>
                  <a:cubicBezTo>
                    <a:pt x="17" y="33"/>
                    <a:pt x="14" y="31"/>
                    <a:pt x="11" y="28"/>
                  </a:cubicBezTo>
                  <a:cubicBezTo>
                    <a:pt x="10" y="25"/>
                    <a:pt x="9" y="22"/>
                    <a:pt x="9" y="1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 noEditPoints="1"/>
            </p:cNvSpPr>
            <p:nvPr/>
          </p:nvSpPr>
          <p:spPr bwMode="auto">
            <a:xfrm>
              <a:off x="2033" y="296"/>
              <a:ext cx="99" cy="97"/>
            </a:xfrm>
            <a:custGeom>
              <a:avLst/>
              <a:gdLst>
                <a:gd name="T0" fmla="*/ 1 w 42"/>
                <a:gd name="T1" fmla="*/ 16 h 41"/>
                <a:gd name="T2" fmla="*/ 4 w 42"/>
                <a:gd name="T3" fmla="*/ 32 h 41"/>
                <a:gd name="T4" fmla="*/ 21 w 42"/>
                <a:gd name="T5" fmla="*/ 41 h 41"/>
                <a:gd name="T6" fmla="*/ 33 w 42"/>
                <a:gd name="T7" fmla="*/ 37 h 41"/>
                <a:gd name="T8" fmla="*/ 41 w 42"/>
                <a:gd name="T9" fmla="*/ 24 h 41"/>
                <a:gd name="T10" fmla="*/ 38 w 42"/>
                <a:gd name="T11" fmla="*/ 8 h 41"/>
                <a:gd name="T12" fmla="*/ 21 w 42"/>
                <a:gd name="T13" fmla="*/ 0 h 41"/>
                <a:gd name="T14" fmla="*/ 9 w 42"/>
                <a:gd name="T15" fmla="*/ 3 h 41"/>
                <a:gd name="T16" fmla="*/ 1 w 42"/>
                <a:gd name="T17" fmla="*/ 16 h 41"/>
                <a:gd name="T18" fmla="*/ 14 w 42"/>
                <a:gd name="T19" fmla="*/ 10 h 41"/>
                <a:gd name="T20" fmla="*/ 21 w 42"/>
                <a:gd name="T21" fmla="*/ 8 h 41"/>
                <a:gd name="T22" fmla="*/ 31 w 42"/>
                <a:gd name="T23" fmla="*/ 13 h 41"/>
                <a:gd name="T24" fmla="*/ 33 w 42"/>
                <a:gd name="T25" fmla="*/ 22 h 41"/>
                <a:gd name="T26" fmla="*/ 28 w 42"/>
                <a:gd name="T27" fmla="*/ 30 h 41"/>
                <a:gd name="T28" fmla="*/ 11 w 42"/>
                <a:gd name="T29" fmla="*/ 27 h 41"/>
                <a:gd name="T30" fmla="*/ 9 w 42"/>
                <a:gd name="T31" fmla="*/ 18 h 41"/>
                <a:gd name="T32" fmla="*/ 14 w 42"/>
                <a:gd name="T33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41">
                  <a:moveTo>
                    <a:pt x="1" y="16"/>
                  </a:moveTo>
                  <a:cubicBezTo>
                    <a:pt x="0" y="22"/>
                    <a:pt x="1" y="27"/>
                    <a:pt x="4" y="32"/>
                  </a:cubicBezTo>
                  <a:cubicBezTo>
                    <a:pt x="8" y="37"/>
                    <a:pt x="15" y="41"/>
                    <a:pt x="21" y="41"/>
                  </a:cubicBezTo>
                  <a:cubicBezTo>
                    <a:pt x="25" y="41"/>
                    <a:pt x="30" y="39"/>
                    <a:pt x="33" y="37"/>
                  </a:cubicBezTo>
                  <a:cubicBezTo>
                    <a:pt x="37" y="34"/>
                    <a:pt x="40" y="29"/>
                    <a:pt x="41" y="24"/>
                  </a:cubicBezTo>
                  <a:cubicBezTo>
                    <a:pt x="42" y="18"/>
                    <a:pt x="41" y="13"/>
                    <a:pt x="38" y="8"/>
                  </a:cubicBezTo>
                  <a:cubicBezTo>
                    <a:pt x="34" y="3"/>
                    <a:pt x="28" y="0"/>
                    <a:pt x="21" y="0"/>
                  </a:cubicBezTo>
                  <a:cubicBezTo>
                    <a:pt x="17" y="0"/>
                    <a:pt x="13" y="1"/>
                    <a:pt x="9" y="3"/>
                  </a:cubicBezTo>
                  <a:cubicBezTo>
                    <a:pt x="5" y="6"/>
                    <a:pt x="2" y="11"/>
                    <a:pt x="1" y="16"/>
                  </a:cubicBezTo>
                  <a:close/>
                  <a:moveTo>
                    <a:pt x="14" y="10"/>
                  </a:moveTo>
                  <a:cubicBezTo>
                    <a:pt x="16" y="8"/>
                    <a:pt x="19" y="8"/>
                    <a:pt x="21" y="8"/>
                  </a:cubicBezTo>
                  <a:cubicBezTo>
                    <a:pt x="25" y="8"/>
                    <a:pt x="29" y="10"/>
                    <a:pt x="31" y="13"/>
                  </a:cubicBezTo>
                  <a:cubicBezTo>
                    <a:pt x="33" y="16"/>
                    <a:pt x="34" y="19"/>
                    <a:pt x="33" y="22"/>
                  </a:cubicBezTo>
                  <a:cubicBezTo>
                    <a:pt x="33" y="25"/>
                    <a:pt x="31" y="28"/>
                    <a:pt x="28" y="30"/>
                  </a:cubicBezTo>
                  <a:cubicBezTo>
                    <a:pt x="23" y="34"/>
                    <a:pt x="15" y="32"/>
                    <a:pt x="11" y="27"/>
                  </a:cubicBezTo>
                  <a:cubicBezTo>
                    <a:pt x="9" y="24"/>
                    <a:pt x="9" y="21"/>
                    <a:pt x="9" y="18"/>
                  </a:cubicBezTo>
                  <a:cubicBezTo>
                    <a:pt x="10" y="15"/>
                    <a:pt x="11" y="12"/>
                    <a:pt x="14" y="1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 noEditPoints="1"/>
            </p:cNvSpPr>
            <p:nvPr/>
          </p:nvSpPr>
          <p:spPr bwMode="auto">
            <a:xfrm>
              <a:off x="2083" y="533"/>
              <a:ext cx="104" cy="97"/>
            </a:xfrm>
            <a:custGeom>
              <a:avLst/>
              <a:gdLst>
                <a:gd name="T0" fmla="*/ 21 w 44"/>
                <a:gd name="T1" fmla="*/ 0 h 41"/>
                <a:gd name="T2" fmla="*/ 9 w 44"/>
                <a:gd name="T3" fmla="*/ 3 h 41"/>
                <a:gd name="T4" fmla="*/ 1 w 44"/>
                <a:gd name="T5" fmla="*/ 17 h 41"/>
                <a:gd name="T6" fmla="*/ 4 w 44"/>
                <a:gd name="T7" fmla="*/ 32 h 41"/>
                <a:gd name="T8" fmla="*/ 21 w 44"/>
                <a:gd name="T9" fmla="*/ 41 h 41"/>
                <a:gd name="T10" fmla="*/ 33 w 44"/>
                <a:gd name="T11" fmla="*/ 37 h 41"/>
                <a:gd name="T12" fmla="*/ 38 w 44"/>
                <a:gd name="T13" fmla="*/ 8 h 41"/>
                <a:gd name="T14" fmla="*/ 21 w 44"/>
                <a:gd name="T15" fmla="*/ 0 h 41"/>
                <a:gd name="T16" fmla="*/ 28 w 44"/>
                <a:gd name="T17" fmla="*/ 30 h 41"/>
                <a:gd name="T18" fmla="*/ 11 w 44"/>
                <a:gd name="T19" fmla="*/ 27 h 41"/>
                <a:gd name="T20" fmla="*/ 9 w 44"/>
                <a:gd name="T21" fmla="*/ 18 h 41"/>
                <a:gd name="T22" fmla="*/ 14 w 44"/>
                <a:gd name="T23" fmla="*/ 10 h 41"/>
                <a:gd name="T24" fmla="*/ 21 w 44"/>
                <a:gd name="T25" fmla="*/ 8 h 41"/>
                <a:gd name="T26" fmla="*/ 31 w 44"/>
                <a:gd name="T27" fmla="*/ 13 h 41"/>
                <a:gd name="T28" fmla="*/ 28 w 44"/>
                <a:gd name="T29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1">
                  <a:moveTo>
                    <a:pt x="21" y="0"/>
                  </a:moveTo>
                  <a:cubicBezTo>
                    <a:pt x="17" y="0"/>
                    <a:pt x="12" y="1"/>
                    <a:pt x="9" y="3"/>
                  </a:cubicBezTo>
                  <a:cubicBezTo>
                    <a:pt x="5" y="7"/>
                    <a:pt x="2" y="11"/>
                    <a:pt x="1" y="17"/>
                  </a:cubicBezTo>
                  <a:cubicBezTo>
                    <a:pt x="0" y="22"/>
                    <a:pt x="1" y="28"/>
                    <a:pt x="4" y="32"/>
                  </a:cubicBezTo>
                  <a:cubicBezTo>
                    <a:pt x="8" y="37"/>
                    <a:pt x="14" y="41"/>
                    <a:pt x="21" y="41"/>
                  </a:cubicBezTo>
                  <a:cubicBezTo>
                    <a:pt x="25" y="41"/>
                    <a:pt x="29" y="39"/>
                    <a:pt x="33" y="37"/>
                  </a:cubicBezTo>
                  <a:cubicBezTo>
                    <a:pt x="42" y="31"/>
                    <a:pt x="44" y="18"/>
                    <a:pt x="38" y="8"/>
                  </a:cubicBezTo>
                  <a:cubicBezTo>
                    <a:pt x="34" y="3"/>
                    <a:pt x="27" y="0"/>
                    <a:pt x="21" y="0"/>
                  </a:cubicBezTo>
                  <a:close/>
                  <a:moveTo>
                    <a:pt x="28" y="30"/>
                  </a:moveTo>
                  <a:cubicBezTo>
                    <a:pt x="22" y="34"/>
                    <a:pt x="14" y="33"/>
                    <a:pt x="11" y="27"/>
                  </a:cubicBezTo>
                  <a:cubicBezTo>
                    <a:pt x="9" y="25"/>
                    <a:pt x="8" y="21"/>
                    <a:pt x="9" y="18"/>
                  </a:cubicBezTo>
                  <a:cubicBezTo>
                    <a:pt x="9" y="15"/>
                    <a:pt x="11" y="12"/>
                    <a:pt x="14" y="10"/>
                  </a:cubicBezTo>
                  <a:cubicBezTo>
                    <a:pt x="16" y="9"/>
                    <a:pt x="18" y="8"/>
                    <a:pt x="21" y="8"/>
                  </a:cubicBezTo>
                  <a:cubicBezTo>
                    <a:pt x="25" y="8"/>
                    <a:pt x="29" y="10"/>
                    <a:pt x="31" y="13"/>
                  </a:cubicBezTo>
                  <a:cubicBezTo>
                    <a:pt x="35" y="19"/>
                    <a:pt x="33" y="26"/>
                    <a:pt x="28" y="3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 noEditPoints="1"/>
            </p:cNvSpPr>
            <p:nvPr/>
          </p:nvSpPr>
          <p:spPr bwMode="auto">
            <a:xfrm>
              <a:off x="1986" y="436"/>
              <a:ext cx="104" cy="97"/>
            </a:xfrm>
            <a:custGeom>
              <a:avLst/>
              <a:gdLst>
                <a:gd name="T0" fmla="*/ 21 w 44"/>
                <a:gd name="T1" fmla="*/ 0 h 41"/>
                <a:gd name="T2" fmla="*/ 9 w 44"/>
                <a:gd name="T3" fmla="*/ 3 h 41"/>
                <a:gd name="T4" fmla="*/ 1 w 44"/>
                <a:gd name="T5" fmla="*/ 17 h 41"/>
                <a:gd name="T6" fmla="*/ 4 w 44"/>
                <a:gd name="T7" fmla="*/ 32 h 41"/>
                <a:gd name="T8" fmla="*/ 21 w 44"/>
                <a:gd name="T9" fmla="*/ 41 h 41"/>
                <a:gd name="T10" fmla="*/ 33 w 44"/>
                <a:gd name="T11" fmla="*/ 37 h 41"/>
                <a:gd name="T12" fmla="*/ 38 w 44"/>
                <a:gd name="T13" fmla="*/ 8 h 41"/>
                <a:gd name="T14" fmla="*/ 21 w 44"/>
                <a:gd name="T15" fmla="*/ 0 h 41"/>
                <a:gd name="T16" fmla="*/ 28 w 44"/>
                <a:gd name="T17" fmla="*/ 30 h 41"/>
                <a:gd name="T18" fmla="*/ 11 w 44"/>
                <a:gd name="T19" fmla="*/ 27 h 41"/>
                <a:gd name="T20" fmla="*/ 9 w 44"/>
                <a:gd name="T21" fmla="*/ 18 h 41"/>
                <a:gd name="T22" fmla="*/ 14 w 44"/>
                <a:gd name="T23" fmla="*/ 10 h 41"/>
                <a:gd name="T24" fmla="*/ 21 w 44"/>
                <a:gd name="T25" fmla="*/ 8 h 41"/>
                <a:gd name="T26" fmla="*/ 31 w 44"/>
                <a:gd name="T27" fmla="*/ 13 h 41"/>
                <a:gd name="T28" fmla="*/ 28 w 44"/>
                <a:gd name="T29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1">
                  <a:moveTo>
                    <a:pt x="21" y="0"/>
                  </a:moveTo>
                  <a:cubicBezTo>
                    <a:pt x="17" y="0"/>
                    <a:pt x="12" y="1"/>
                    <a:pt x="9" y="3"/>
                  </a:cubicBezTo>
                  <a:cubicBezTo>
                    <a:pt x="4" y="7"/>
                    <a:pt x="1" y="11"/>
                    <a:pt x="1" y="17"/>
                  </a:cubicBezTo>
                  <a:cubicBezTo>
                    <a:pt x="0" y="22"/>
                    <a:pt x="1" y="27"/>
                    <a:pt x="4" y="32"/>
                  </a:cubicBezTo>
                  <a:cubicBezTo>
                    <a:pt x="8" y="37"/>
                    <a:pt x="14" y="41"/>
                    <a:pt x="21" y="41"/>
                  </a:cubicBezTo>
                  <a:cubicBezTo>
                    <a:pt x="25" y="41"/>
                    <a:pt x="29" y="39"/>
                    <a:pt x="33" y="37"/>
                  </a:cubicBezTo>
                  <a:cubicBezTo>
                    <a:pt x="42" y="30"/>
                    <a:pt x="44" y="18"/>
                    <a:pt x="38" y="8"/>
                  </a:cubicBezTo>
                  <a:cubicBezTo>
                    <a:pt x="34" y="3"/>
                    <a:pt x="27" y="0"/>
                    <a:pt x="21" y="0"/>
                  </a:cubicBezTo>
                  <a:close/>
                  <a:moveTo>
                    <a:pt x="28" y="30"/>
                  </a:moveTo>
                  <a:cubicBezTo>
                    <a:pt x="22" y="34"/>
                    <a:pt x="14" y="33"/>
                    <a:pt x="11" y="27"/>
                  </a:cubicBezTo>
                  <a:cubicBezTo>
                    <a:pt x="9" y="25"/>
                    <a:pt x="8" y="21"/>
                    <a:pt x="9" y="18"/>
                  </a:cubicBezTo>
                  <a:cubicBezTo>
                    <a:pt x="9" y="15"/>
                    <a:pt x="11" y="12"/>
                    <a:pt x="14" y="10"/>
                  </a:cubicBezTo>
                  <a:cubicBezTo>
                    <a:pt x="16" y="9"/>
                    <a:pt x="18" y="8"/>
                    <a:pt x="21" y="8"/>
                  </a:cubicBezTo>
                  <a:cubicBezTo>
                    <a:pt x="25" y="8"/>
                    <a:pt x="29" y="10"/>
                    <a:pt x="31" y="13"/>
                  </a:cubicBezTo>
                  <a:cubicBezTo>
                    <a:pt x="35" y="19"/>
                    <a:pt x="33" y="26"/>
                    <a:pt x="28" y="3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2097" y="386"/>
              <a:ext cx="106" cy="97"/>
            </a:xfrm>
            <a:custGeom>
              <a:avLst/>
              <a:gdLst>
                <a:gd name="T0" fmla="*/ 23 w 45"/>
                <a:gd name="T1" fmla="*/ 0 h 41"/>
                <a:gd name="T2" fmla="*/ 12 w 45"/>
                <a:gd name="T3" fmla="*/ 3 h 41"/>
                <a:gd name="T4" fmla="*/ 7 w 45"/>
                <a:gd name="T5" fmla="*/ 32 h 41"/>
                <a:gd name="T6" fmla="*/ 23 w 45"/>
                <a:gd name="T7" fmla="*/ 41 h 41"/>
                <a:gd name="T8" fmla="*/ 35 w 45"/>
                <a:gd name="T9" fmla="*/ 37 h 41"/>
                <a:gd name="T10" fmla="*/ 44 w 45"/>
                <a:gd name="T11" fmla="*/ 24 h 41"/>
                <a:gd name="T12" fmla="*/ 40 w 45"/>
                <a:gd name="T13" fmla="*/ 8 h 41"/>
                <a:gd name="T14" fmla="*/ 23 w 45"/>
                <a:gd name="T15" fmla="*/ 0 h 41"/>
                <a:gd name="T16" fmla="*/ 36 w 45"/>
                <a:gd name="T17" fmla="*/ 22 h 41"/>
                <a:gd name="T18" fmla="*/ 30 w 45"/>
                <a:gd name="T19" fmla="*/ 30 h 41"/>
                <a:gd name="T20" fmla="*/ 13 w 45"/>
                <a:gd name="T21" fmla="*/ 27 h 41"/>
                <a:gd name="T22" fmla="*/ 16 w 45"/>
                <a:gd name="T23" fmla="*/ 10 h 41"/>
                <a:gd name="T24" fmla="*/ 23 w 45"/>
                <a:gd name="T25" fmla="*/ 8 h 41"/>
                <a:gd name="T26" fmla="*/ 33 w 45"/>
                <a:gd name="T27" fmla="*/ 13 h 41"/>
                <a:gd name="T28" fmla="*/ 36 w 45"/>
                <a:gd name="T29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41">
                  <a:moveTo>
                    <a:pt x="23" y="0"/>
                  </a:moveTo>
                  <a:cubicBezTo>
                    <a:pt x="19" y="0"/>
                    <a:pt x="15" y="1"/>
                    <a:pt x="12" y="3"/>
                  </a:cubicBezTo>
                  <a:cubicBezTo>
                    <a:pt x="2" y="10"/>
                    <a:pt x="0" y="23"/>
                    <a:pt x="7" y="32"/>
                  </a:cubicBezTo>
                  <a:cubicBezTo>
                    <a:pt x="10" y="37"/>
                    <a:pt x="17" y="41"/>
                    <a:pt x="23" y="41"/>
                  </a:cubicBezTo>
                  <a:cubicBezTo>
                    <a:pt x="28" y="41"/>
                    <a:pt x="32" y="39"/>
                    <a:pt x="35" y="37"/>
                  </a:cubicBezTo>
                  <a:cubicBezTo>
                    <a:pt x="40" y="34"/>
                    <a:pt x="43" y="29"/>
                    <a:pt x="44" y="24"/>
                  </a:cubicBezTo>
                  <a:cubicBezTo>
                    <a:pt x="45" y="18"/>
                    <a:pt x="43" y="13"/>
                    <a:pt x="40" y="8"/>
                  </a:cubicBezTo>
                  <a:cubicBezTo>
                    <a:pt x="36" y="3"/>
                    <a:pt x="30" y="0"/>
                    <a:pt x="23" y="0"/>
                  </a:cubicBezTo>
                  <a:close/>
                  <a:moveTo>
                    <a:pt x="36" y="22"/>
                  </a:moveTo>
                  <a:cubicBezTo>
                    <a:pt x="35" y="25"/>
                    <a:pt x="33" y="28"/>
                    <a:pt x="30" y="30"/>
                  </a:cubicBezTo>
                  <a:cubicBezTo>
                    <a:pt x="25" y="34"/>
                    <a:pt x="17" y="32"/>
                    <a:pt x="13" y="27"/>
                  </a:cubicBezTo>
                  <a:cubicBezTo>
                    <a:pt x="9" y="22"/>
                    <a:pt x="11" y="14"/>
                    <a:pt x="16" y="10"/>
                  </a:cubicBezTo>
                  <a:cubicBezTo>
                    <a:pt x="18" y="9"/>
                    <a:pt x="21" y="8"/>
                    <a:pt x="23" y="8"/>
                  </a:cubicBezTo>
                  <a:cubicBezTo>
                    <a:pt x="27" y="8"/>
                    <a:pt x="31" y="10"/>
                    <a:pt x="33" y="13"/>
                  </a:cubicBezTo>
                  <a:cubicBezTo>
                    <a:pt x="35" y="16"/>
                    <a:pt x="36" y="19"/>
                    <a:pt x="36" y="2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 noEditPoints="1"/>
            </p:cNvSpPr>
            <p:nvPr/>
          </p:nvSpPr>
          <p:spPr bwMode="auto">
            <a:xfrm>
              <a:off x="2213" y="438"/>
              <a:ext cx="106" cy="97"/>
            </a:xfrm>
            <a:custGeom>
              <a:avLst/>
              <a:gdLst>
                <a:gd name="T0" fmla="*/ 21 w 45"/>
                <a:gd name="T1" fmla="*/ 41 h 41"/>
                <a:gd name="T2" fmla="*/ 33 w 45"/>
                <a:gd name="T3" fmla="*/ 37 h 41"/>
                <a:gd name="T4" fmla="*/ 38 w 45"/>
                <a:gd name="T5" fmla="*/ 8 h 41"/>
                <a:gd name="T6" fmla="*/ 21 w 45"/>
                <a:gd name="T7" fmla="*/ 0 h 41"/>
                <a:gd name="T8" fmla="*/ 10 w 45"/>
                <a:gd name="T9" fmla="*/ 3 h 41"/>
                <a:gd name="T10" fmla="*/ 1 w 45"/>
                <a:gd name="T11" fmla="*/ 16 h 41"/>
                <a:gd name="T12" fmla="*/ 5 w 45"/>
                <a:gd name="T13" fmla="*/ 32 h 41"/>
                <a:gd name="T14" fmla="*/ 21 w 45"/>
                <a:gd name="T15" fmla="*/ 41 h 41"/>
                <a:gd name="T16" fmla="*/ 9 w 45"/>
                <a:gd name="T17" fmla="*/ 18 h 41"/>
                <a:gd name="T18" fmla="*/ 14 w 45"/>
                <a:gd name="T19" fmla="*/ 10 h 41"/>
                <a:gd name="T20" fmla="*/ 21 w 45"/>
                <a:gd name="T21" fmla="*/ 8 h 41"/>
                <a:gd name="T22" fmla="*/ 32 w 45"/>
                <a:gd name="T23" fmla="*/ 13 h 41"/>
                <a:gd name="T24" fmla="*/ 29 w 45"/>
                <a:gd name="T25" fmla="*/ 30 h 41"/>
                <a:gd name="T26" fmla="*/ 11 w 45"/>
                <a:gd name="T27" fmla="*/ 27 h 41"/>
                <a:gd name="T28" fmla="*/ 9 w 45"/>
                <a:gd name="T29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41">
                  <a:moveTo>
                    <a:pt x="21" y="41"/>
                  </a:moveTo>
                  <a:cubicBezTo>
                    <a:pt x="26" y="41"/>
                    <a:pt x="30" y="39"/>
                    <a:pt x="33" y="37"/>
                  </a:cubicBezTo>
                  <a:cubicBezTo>
                    <a:pt x="42" y="30"/>
                    <a:pt x="45" y="18"/>
                    <a:pt x="38" y="8"/>
                  </a:cubicBezTo>
                  <a:cubicBezTo>
                    <a:pt x="34" y="3"/>
                    <a:pt x="28" y="0"/>
                    <a:pt x="21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5" y="6"/>
                    <a:pt x="2" y="11"/>
                    <a:pt x="1" y="16"/>
                  </a:cubicBezTo>
                  <a:cubicBezTo>
                    <a:pt x="0" y="22"/>
                    <a:pt x="1" y="27"/>
                    <a:pt x="5" y="32"/>
                  </a:cubicBezTo>
                  <a:cubicBezTo>
                    <a:pt x="8" y="37"/>
                    <a:pt x="15" y="41"/>
                    <a:pt x="21" y="41"/>
                  </a:cubicBezTo>
                  <a:close/>
                  <a:moveTo>
                    <a:pt x="9" y="18"/>
                  </a:moveTo>
                  <a:cubicBezTo>
                    <a:pt x="10" y="15"/>
                    <a:pt x="12" y="12"/>
                    <a:pt x="14" y="10"/>
                  </a:cubicBezTo>
                  <a:cubicBezTo>
                    <a:pt x="16" y="8"/>
                    <a:pt x="19" y="8"/>
                    <a:pt x="21" y="8"/>
                  </a:cubicBezTo>
                  <a:cubicBezTo>
                    <a:pt x="25" y="8"/>
                    <a:pt x="29" y="10"/>
                    <a:pt x="32" y="13"/>
                  </a:cubicBezTo>
                  <a:cubicBezTo>
                    <a:pt x="35" y="19"/>
                    <a:pt x="34" y="26"/>
                    <a:pt x="29" y="30"/>
                  </a:cubicBezTo>
                  <a:cubicBezTo>
                    <a:pt x="23" y="34"/>
                    <a:pt x="15" y="32"/>
                    <a:pt x="11" y="27"/>
                  </a:cubicBezTo>
                  <a:cubicBezTo>
                    <a:pt x="9" y="24"/>
                    <a:pt x="9" y="21"/>
                    <a:pt x="9" y="1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2213" y="575"/>
              <a:ext cx="104" cy="97"/>
            </a:xfrm>
            <a:custGeom>
              <a:avLst/>
              <a:gdLst>
                <a:gd name="T0" fmla="*/ 23 w 44"/>
                <a:gd name="T1" fmla="*/ 0 h 41"/>
                <a:gd name="T2" fmla="*/ 11 w 44"/>
                <a:gd name="T3" fmla="*/ 4 h 41"/>
                <a:gd name="T4" fmla="*/ 6 w 44"/>
                <a:gd name="T5" fmla="*/ 32 h 41"/>
                <a:gd name="T6" fmla="*/ 23 w 44"/>
                <a:gd name="T7" fmla="*/ 41 h 41"/>
                <a:gd name="T8" fmla="*/ 35 w 44"/>
                <a:gd name="T9" fmla="*/ 37 h 41"/>
                <a:gd name="T10" fmla="*/ 43 w 44"/>
                <a:gd name="T11" fmla="*/ 24 h 41"/>
                <a:gd name="T12" fmla="*/ 40 w 44"/>
                <a:gd name="T13" fmla="*/ 9 h 41"/>
                <a:gd name="T14" fmla="*/ 23 w 44"/>
                <a:gd name="T15" fmla="*/ 0 h 41"/>
                <a:gd name="T16" fmla="*/ 35 w 44"/>
                <a:gd name="T17" fmla="*/ 23 h 41"/>
                <a:gd name="T18" fmla="*/ 30 w 44"/>
                <a:gd name="T19" fmla="*/ 31 h 41"/>
                <a:gd name="T20" fmla="*/ 13 w 44"/>
                <a:gd name="T21" fmla="*/ 28 h 41"/>
                <a:gd name="T22" fmla="*/ 16 w 44"/>
                <a:gd name="T23" fmla="*/ 11 h 41"/>
                <a:gd name="T24" fmla="*/ 23 w 44"/>
                <a:gd name="T25" fmla="*/ 8 h 41"/>
                <a:gd name="T26" fmla="*/ 33 w 44"/>
                <a:gd name="T27" fmla="*/ 14 h 41"/>
                <a:gd name="T28" fmla="*/ 35 w 44"/>
                <a:gd name="T29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1">
                  <a:moveTo>
                    <a:pt x="23" y="0"/>
                  </a:moveTo>
                  <a:cubicBezTo>
                    <a:pt x="19" y="0"/>
                    <a:pt x="15" y="1"/>
                    <a:pt x="11" y="4"/>
                  </a:cubicBezTo>
                  <a:cubicBezTo>
                    <a:pt x="2" y="10"/>
                    <a:pt x="0" y="23"/>
                    <a:pt x="6" y="32"/>
                  </a:cubicBezTo>
                  <a:cubicBezTo>
                    <a:pt x="10" y="38"/>
                    <a:pt x="17" y="41"/>
                    <a:pt x="23" y="41"/>
                  </a:cubicBezTo>
                  <a:cubicBezTo>
                    <a:pt x="27" y="41"/>
                    <a:pt x="32" y="40"/>
                    <a:pt x="35" y="37"/>
                  </a:cubicBezTo>
                  <a:cubicBezTo>
                    <a:pt x="39" y="34"/>
                    <a:pt x="42" y="30"/>
                    <a:pt x="43" y="24"/>
                  </a:cubicBezTo>
                  <a:cubicBezTo>
                    <a:pt x="44" y="19"/>
                    <a:pt x="43" y="13"/>
                    <a:pt x="40" y="9"/>
                  </a:cubicBezTo>
                  <a:cubicBezTo>
                    <a:pt x="36" y="3"/>
                    <a:pt x="30" y="0"/>
                    <a:pt x="23" y="0"/>
                  </a:cubicBezTo>
                  <a:close/>
                  <a:moveTo>
                    <a:pt x="35" y="23"/>
                  </a:moveTo>
                  <a:cubicBezTo>
                    <a:pt x="35" y="26"/>
                    <a:pt x="33" y="29"/>
                    <a:pt x="30" y="31"/>
                  </a:cubicBezTo>
                  <a:cubicBezTo>
                    <a:pt x="25" y="34"/>
                    <a:pt x="17" y="33"/>
                    <a:pt x="13" y="28"/>
                  </a:cubicBezTo>
                  <a:cubicBezTo>
                    <a:pt x="9" y="22"/>
                    <a:pt x="11" y="14"/>
                    <a:pt x="16" y="11"/>
                  </a:cubicBezTo>
                  <a:cubicBezTo>
                    <a:pt x="18" y="9"/>
                    <a:pt x="21" y="8"/>
                    <a:pt x="23" y="8"/>
                  </a:cubicBezTo>
                  <a:cubicBezTo>
                    <a:pt x="27" y="8"/>
                    <a:pt x="31" y="10"/>
                    <a:pt x="33" y="14"/>
                  </a:cubicBezTo>
                  <a:cubicBezTo>
                    <a:pt x="35" y="16"/>
                    <a:pt x="36" y="20"/>
                    <a:pt x="35" y="2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 noEditPoints="1"/>
            </p:cNvSpPr>
            <p:nvPr/>
          </p:nvSpPr>
          <p:spPr bwMode="auto">
            <a:xfrm>
              <a:off x="2335" y="497"/>
              <a:ext cx="100" cy="97"/>
            </a:xfrm>
            <a:custGeom>
              <a:avLst/>
              <a:gdLst>
                <a:gd name="T0" fmla="*/ 33 w 42"/>
                <a:gd name="T1" fmla="*/ 38 h 41"/>
                <a:gd name="T2" fmla="*/ 41 w 42"/>
                <a:gd name="T3" fmla="*/ 24 h 41"/>
                <a:gd name="T4" fmla="*/ 38 w 42"/>
                <a:gd name="T5" fmla="*/ 9 h 41"/>
                <a:gd name="T6" fmla="*/ 21 w 42"/>
                <a:gd name="T7" fmla="*/ 0 h 41"/>
                <a:gd name="T8" fmla="*/ 9 w 42"/>
                <a:gd name="T9" fmla="*/ 4 h 41"/>
                <a:gd name="T10" fmla="*/ 1 w 42"/>
                <a:gd name="T11" fmla="*/ 17 h 41"/>
                <a:gd name="T12" fmla="*/ 4 w 42"/>
                <a:gd name="T13" fmla="*/ 33 h 41"/>
                <a:gd name="T14" fmla="*/ 21 w 42"/>
                <a:gd name="T15" fmla="*/ 41 h 41"/>
                <a:gd name="T16" fmla="*/ 33 w 42"/>
                <a:gd name="T17" fmla="*/ 38 h 41"/>
                <a:gd name="T18" fmla="*/ 11 w 42"/>
                <a:gd name="T19" fmla="*/ 28 h 41"/>
                <a:gd name="T20" fmla="*/ 9 w 42"/>
                <a:gd name="T21" fmla="*/ 19 h 41"/>
                <a:gd name="T22" fmla="*/ 14 w 42"/>
                <a:gd name="T23" fmla="*/ 11 h 41"/>
                <a:gd name="T24" fmla="*/ 21 w 42"/>
                <a:gd name="T25" fmla="*/ 8 h 41"/>
                <a:gd name="T26" fmla="*/ 31 w 42"/>
                <a:gd name="T27" fmla="*/ 14 h 41"/>
                <a:gd name="T28" fmla="*/ 33 w 42"/>
                <a:gd name="T29" fmla="*/ 23 h 41"/>
                <a:gd name="T30" fmla="*/ 28 w 42"/>
                <a:gd name="T31" fmla="*/ 31 h 41"/>
                <a:gd name="T32" fmla="*/ 11 w 42"/>
                <a:gd name="T33" fmla="*/ 2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41">
                  <a:moveTo>
                    <a:pt x="33" y="38"/>
                  </a:moveTo>
                  <a:cubicBezTo>
                    <a:pt x="37" y="34"/>
                    <a:pt x="40" y="30"/>
                    <a:pt x="41" y="24"/>
                  </a:cubicBezTo>
                  <a:cubicBezTo>
                    <a:pt x="42" y="19"/>
                    <a:pt x="41" y="14"/>
                    <a:pt x="38" y="9"/>
                  </a:cubicBezTo>
                  <a:cubicBezTo>
                    <a:pt x="34" y="4"/>
                    <a:pt x="28" y="0"/>
                    <a:pt x="21" y="0"/>
                  </a:cubicBezTo>
                  <a:cubicBezTo>
                    <a:pt x="17" y="0"/>
                    <a:pt x="13" y="2"/>
                    <a:pt x="9" y="4"/>
                  </a:cubicBezTo>
                  <a:cubicBezTo>
                    <a:pt x="5" y="7"/>
                    <a:pt x="2" y="12"/>
                    <a:pt x="1" y="17"/>
                  </a:cubicBezTo>
                  <a:cubicBezTo>
                    <a:pt x="0" y="23"/>
                    <a:pt x="1" y="28"/>
                    <a:pt x="4" y="33"/>
                  </a:cubicBezTo>
                  <a:cubicBezTo>
                    <a:pt x="8" y="38"/>
                    <a:pt x="14" y="41"/>
                    <a:pt x="21" y="41"/>
                  </a:cubicBezTo>
                  <a:cubicBezTo>
                    <a:pt x="25" y="41"/>
                    <a:pt x="29" y="40"/>
                    <a:pt x="33" y="38"/>
                  </a:cubicBezTo>
                  <a:close/>
                  <a:moveTo>
                    <a:pt x="11" y="28"/>
                  </a:moveTo>
                  <a:cubicBezTo>
                    <a:pt x="9" y="25"/>
                    <a:pt x="8" y="22"/>
                    <a:pt x="9" y="19"/>
                  </a:cubicBezTo>
                  <a:cubicBezTo>
                    <a:pt x="9" y="15"/>
                    <a:pt x="11" y="13"/>
                    <a:pt x="14" y="11"/>
                  </a:cubicBezTo>
                  <a:cubicBezTo>
                    <a:pt x="16" y="9"/>
                    <a:pt x="18" y="8"/>
                    <a:pt x="21" y="8"/>
                  </a:cubicBezTo>
                  <a:cubicBezTo>
                    <a:pt x="25" y="8"/>
                    <a:pt x="29" y="10"/>
                    <a:pt x="31" y="14"/>
                  </a:cubicBezTo>
                  <a:cubicBezTo>
                    <a:pt x="33" y="16"/>
                    <a:pt x="34" y="20"/>
                    <a:pt x="33" y="23"/>
                  </a:cubicBezTo>
                  <a:cubicBezTo>
                    <a:pt x="32" y="26"/>
                    <a:pt x="31" y="29"/>
                    <a:pt x="28" y="31"/>
                  </a:cubicBezTo>
                  <a:cubicBezTo>
                    <a:pt x="23" y="35"/>
                    <a:pt x="15" y="33"/>
                    <a:pt x="11" y="2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2354" y="630"/>
              <a:ext cx="102" cy="97"/>
            </a:xfrm>
            <a:custGeom>
              <a:avLst/>
              <a:gdLst>
                <a:gd name="T0" fmla="*/ 38 w 43"/>
                <a:gd name="T1" fmla="*/ 9 h 41"/>
                <a:gd name="T2" fmla="*/ 21 w 43"/>
                <a:gd name="T3" fmla="*/ 0 h 41"/>
                <a:gd name="T4" fmla="*/ 10 w 43"/>
                <a:gd name="T5" fmla="*/ 4 h 41"/>
                <a:gd name="T6" fmla="*/ 1 w 43"/>
                <a:gd name="T7" fmla="*/ 17 h 41"/>
                <a:gd name="T8" fmla="*/ 5 w 43"/>
                <a:gd name="T9" fmla="*/ 33 h 41"/>
                <a:gd name="T10" fmla="*/ 21 w 43"/>
                <a:gd name="T11" fmla="*/ 41 h 41"/>
                <a:gd name="T12" fmla="*/ 33 w 43"/>
                <a:gd name="T13" fmla="*/ 38 h 41"/>
                <a:gd name="T14" fmla="*/ 42 w 43"/>
                <a:gd name="T15" fmla="*/ 24 h 41"/>
                <a:gd name="T16" fmla="*/ 38 w 43"/>
                <a:gd name="T17" fmla="*/ 9 h 41"/>
                <a:gd name="T18" fmla="*/ 34 w 43"/>
                <a:gd name="T19" fmla="*/ 23 h 41"/>
                <a:gd name="T20" fmla="*/ 29 w 43"/>
                <a:gd name="T21" fmla="*/ 31 h 41"/>
                <a:gd name="T22" fmla="*/ 21 w 43"/>
                <a:gd name="T23" fmla="*/ 33 h 41"/>
                <a:gd name="T24" fmla="*/ 11 w 43"/>
                <a:gd name="T25" fmla="*/ 28 h 41"/>
                <a:gd name="T26" fmla="*/ 9 w 43"/>
                <a:gd name="T27" fmla="*/ 19 h 41"/>
                <a:gd name="T28" fmla="*/ 14 w 43"/>
                <a:gd name="T29" fmla="*/ 11 h 41"/>
                <a:gd name="T30" fmla="*/ 21 w 43"/>
                <a:gd name="T31" fmla="*/ 8 h 41"/>
                <a:gd name="T32" fmla="*/ 32 w 43"/>
                <a:gd name="T33" fmla="*/ 14 h 41"/>
                <a:gd name="T34" fmla="*/ 34 w 43"/>
                <a:gd name="T35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1">
                  <a:moveTo>
                    <a:pt x="38" y="9"/>
                  </a:moveTo>
                  <a:cubicBezTo>
                    <a:pt x="34" y="4"/>
                    <a:pt x="28" y="0"/>
                    <a:pt x="21" y="0"/>
                  </a:cubicBezTo>
                  <a:cubicBezTo>
                    <a:pt x="17" y="0"/>
                    <a:pt x="13" y="2"/>
                    <a:pt x="10" y="4"/>
                  </a:cubicBezTo>
                  <a:cubicBezTo>
                    <a:pt x="5" y="7"/>
                    <a:pt x="2" y="12"/>
                    <a:pt x="1" y="17"/>
                  </a:cubicBezTo>
                  <a:cubicBezTo>
                    <a:pt x="0" y="23"/>
                    <a:pt x="1" y="28"/>
                    <a:pt x="5" y="33"/>
                  </a:cubicBezTo>
                  <a:cubicBezTo>
                    <a:pt x="8" y="38"/>
                    <a:pt x="15" y="41"/>
                    <a:pt x="21" y="41"/>
                  </a:cubicBezTo>
                  <a:cubicBezTo>
                    <a:pt x="26" y="41"/>
                    <a:pt x="30" y="40"/>
                    <a:pt x="33" y="38"/>
                  </a:cubicBezTo>
                  <a:cubicBezTo>
                    <a:pt x="38" y="34"/>
                    <a:pt x="41" y="30"/>
                    <a:pt x="42" y="24"/>
                  </a:cubicBezTo>
                  <a:cubicBezTo>
                    <a:pt x="43" y="19"/>
                    <a:pt x="41" y="14"/>
                    <a:pt x="38" y="9"/>
                  </a:cubicBezTo>
                  <a:close/>
                  <a:moveTo>
                    <a:pt x="34" y="23"/>
                  </a:moveTo>
                  <a:cubicBezTo>
                    <a:pt x="33" y="26"/>
                    <a:pt x="31" y="29"/>
                    <a:pt x="29" y="31"/>
                  </a:cubicBezTo>
                  <a:cubicBezTo>
                    <a:pt x="26" y="32"/>
                    <a:pt x="24" y="33"/>
                    <a:pt x="21" y="33"/>
                  </a:cubicBezTo>
                  <a:cubicBezTo>
                    <a:pt x="17" y="33"/>
                    <a:pt x="14" y="31"/>
                    <a:pt x="11" y="28"/>
                  </a:cubicBezTo>
                  <a:cubicBezTo>
                    <a:pt x="9" y="25"/>
                    <a:pt x="9" y="22"/>
                    <a:pt x="9" y="19"/>
                  </a:cubicBezTo>
                  <a:cubicBezTo>
                    <a:pt x="10" y="15"/>
                    <a:pt x="12" y="13"/>
                    <a:pt x="14" y="11"/>
                  </a:cubicBezTo>
                  <a:cubicBezTo>
                    <a:pt x="16" y="9"/>
                    <a:pt x="19" y="8"/>
                    <a:pt x="21" y="8"/>
                  </a:cubicBezTo>
                  <a:cubicBezTo>
                    <a:pt x="25" y="8"/>
                    <a:pt x="29" y="10"/>
                    <a:pt x="32" y="14"/>
                  </a:cubicBezTo>
                  <a:cubicBezTo>
                    <a:pt x="33" y="16"/>
                    <a:pt x="34" y="20"/>
                    <a:pt x="34" y="2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1929" y="230"/>
              <a:ext cx="130" cy="57"/>
            </a:xfrm>
            <a:custGeom>
              <a:avLst/>
              <a:gdLst>
                <a:gd name="T0" fmla="*/ 30 w 55"/>
                <a:gd name="T1" fmla="*/ 9 h 24"/>
                <a:gd name="T2" fmla="*/ 47 w 55"/>
                <a:gd name="T3" fmla="*/ 24 h 24"/>
                <a:gd name="T4" fmla="*/ 55 w 55"/>
                <a:gd name="T5" fmla="*/ 20 h 24"/>
                <a:gd name="T6" fmla="*/ 31 w 55"/>
                <a:gd name="T7" fmla="*/ 1 h 24"/>
                <a:gd name="T8" fmla="*/ 0 w 55"/>
                <a:gd name="T9" fmla="*/ 9 h 24"/>
                <a:gd name="T10" fmla="*/ 3 w 55"/>
                <a:gd name="T11" fmla="*/ 16 h 24"/>
                <a:gd name="T12" fmla="*/ 30 w 55"/>
                <a:gd name="T1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24">
                  <a:moveTo>
                    <a:pt x="30" y="9"/>
                  </a:moveTo>
                  <a:cubicBezTo>
                    <a:pt x="37" y="10"/>
                    <a:pt x="43" y="15"/>
                    <a:pt x="47" y="24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49" y="9"/>
                    <a:pt x="41" y="2"/>
                    <a:pt x="31" y="1"/>
                  </a:cubicBezTo>
                  <a:cubicBezTo>
                    <a:pt x="22" y="0"/>
                    <a:pt x="13" y="3"/>
                    <a:pt x="0" y="9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5" y="11"/>
                    <a:pt x="23" y="8"/>
                    <a:pt x="30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 noEditPoints="1"/>
            </p:cNvSpPr>
            <p:nvPr/>
          </p:nvSpPr>
          <p:spPr bwMode="auto">
            <a:xfrm>
              <a:off x="3047" y="218"/>
              <a:ext cx="520" cy="523"/>
            </a:xfrm>
            <a:custGeom>
              <a:avLst/>
              <a:gdLst>
                <a:gd name="T0" fmla="*/ 147 w 220"/>
                <a:gd name="T1" fmla="*/ 33 h 221"/>
                <a:gd name="T2" fmla="*/ 153 w 220"/>
                <a:gd name="T3" fmla="*/ 8 h 221"/>
                <a:gd name="T4" fmla="*/ 126 w 220"/>
                <a:gd name="T5" fmla="*/ 17 h 221"/>
                <a:gd name="T6" fmla="*/ 110 w 220"/>
                <a:gd name="T7" fmla="*/ 0 h 221"/>
                <a:gd name="T8" fmla="*/ 94 w 220"/>
                <a:gd name="T9" fmla="*/ 17 h 221"/>
                <a:gd name="T10" fmla="*/ 63 w 220"/>
                <a:gd name="T11" fmla="*/ 8 h 221"/>
                <a:gd name="T12" fmla="*/ 69 w 220"/>
                <a:gd name="T13" fmla="*/ 34 h 221"/>
                <a:gd name="T14" fmla="*/ 0 w 220"/>
                <a:gd name="T15" fmla="*/ 121 h 221"/>
                <a:gd name="T16" fmla="*/ 110 w 220"/>
                <a:gd name="T17" fmla="*/ 221 h 221"/>
                <a:gd name="T18" fmla="*/ 220 w 220"/>
                <a:gd name="T19" fmla="*/ 121 h 221"/>
                <a:gd name="T20" fmla="*/ 147 w 220"/>
                <a:gd name="T21" fmla="*/ 33 h 221"/>
                <a:gd name="T22" fmla="*/ 97 w 220"/>
                <a:gd name="T23" fmla="*/ 27 h 221"/>
                <a:gd name="T24" fmla="*/ 110 w 220"/>
                <a:gd name="T25" fmla="*/ 12 h 221"/>
                <a:gd name="T26" fmla="*/ 124 w 220"/>
                <a:gd name="T27" fmla="*/ 26 h 221"/>
                <a:gd name="T28" fmla="*/ 142 w 220"/>
                <a:gd name="T29" fmla="*/ 20 h 221"/>
                <a:gd name="T30" fmla="*/ 139 w 220"/>
                <a:gd name="T31" fmla="*/ 31 h 221"/>
                <a:gd name="T32" fmla="*/ 110 w 220"/>
                <a:gd name="T33" fmla="*/ 28 h 221"/>
                <a:gd name="T34" fmla="*/ 77 w 220"/>
                <a:gd name="T35" fmla="*/ 32 h 221"/>
                <a:gd name="T36" fmla="*/ 74 w 220"/>
                <a:gd name="T37" fmla="*/ 20 h 221"/>
                <a:gd name="T38" fmla="*/ 97 w 220"/>
                <a:gd name="T39" fmla="*/ 27 h 221"/>
                <a:gd name="T40" fmla="*/ 110 w 220"/>
                <a:gd name="T41" fmla="*/ 213 h 221"/>
                <a:gd name="T42" fmla="*/ 8 w 220"/>
                <a:gd name="T43" fmla="*/ 121 h 221"/>
                <a:gd name="T44" fmla="*/ 110 w 220"/>
                <a:gd name="T45" fmla="*/ 36 h 221"/>
                <a:gd name="T46" fmla="*/ 212 w 220"/>
                <a:gd name="T47" fmla="*/ 121 h 221"/>
                <a:gd name="T48" fmla="*/ 110 w 220"/>
                <a:gd name="T49" fmla="*/ 21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0" h="221">
                  <a:moveTo>
                    <a:pt x="147" y="33"/>
                  </a:moveTo>
                  <a:cubicBezTo>
                    <a:pt x="153" y="8"/>
                    <a:pt x="153" y="8"/>
                    <a:pt x="153" y="8"/>
                  </a:cubicBezTo>
                  <a:cubicBezTo>
                    <a:pt x="126" y="17"/>
                    <a:pt x="126" y="17"/>
                    <a:pt x="126" y="17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29" y="47"/>
                    <a:pt x="0" y="78"/>
                    <a:pt x="0" y="121"/>
                  </a:cubicBezTo>
                  <a:cubicBezTo>
                    <a:pt x="0" y="176"/>
                    <a:pt x="50" y="221"/>
                    <a:pt x="110" y="221"/>
                  </a:cubicBezTo>
                  <a:cubicBezTo>
                    <a:pt x="171" y="221"/>
                    <a:pt x="220" y="176"/>
                    <a:pt x="220" y="121"/>
                  </a:cubicBezTo>
                  <a:cubicBezTo>
                    <a:pt x="220" y="77"/>
                    <a:pt x="190" y="44"/>
                    <a:pt x="147" y="33"/>
                  </a:cubicBezTo>
                  <a:close/>
                  <a:moveTo>
                    <a:pt x="97" y="27"/>
                  </a:moveTo>
                  <a:cubicBezTo>
                    <a:pt x="110" y="12"/>
                    <a:pt x="110" y="12"/>
                    <a:pt x="110" y="12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42" y="20"/>
                    <a:pt x="142" y="20"/>
                    <a:pt x="142" y="20"/>
                  </a:cubicBezTo>
                  <a:cubicBezTo>
                    <a:pt x="139" y="31"/>
                    <a:pt x="139" y="31"/>
                    <a:pt x="139" y="31"/>
                  </a:cubicBezTo>
                  <a:cubicBezTo>
                    <a:pt x="130" y="29"/>
                    <a:pt x="120" y="28"/>
                    <a:pt x="110" y="28"/>
                  </a:cubicBezTo>
                  <a:cubicBezTo>
                    <a:pt x="99" y="28"/>
                    <a:pt x="87" y="29"/>
                    <a:pt x="77" y="32"/>
                  </a:cubicBezTo>
                  <a:cubicBezTo>
                    <a:pt x="74" y="20"/>
                    <a:pt x="74" y="20"/>
                    <a:pt x="74" y="20"/>
                  </a:cubicBezTo>
                  <a:lnTo>
                    <a:pt x="97" y="27"/>
                  </a:lnTo>
                  <a:close/>
                  <a:moveTo>
                    <a:pt x="110" y="213"/>
                  </a:moveTo>
                  <a:cubicBezTo>
                    <a:pt x="54" y="213"/>
                    <a:pt x="8" y="172"/>
                    <a:pt x="8" y="121"/>
                  </a:cubicBezTo>
                  <a:cubicBezTo>
                    <a:pt x="8" y="71"/>
                    <a:pt x="51" y="36"/>
                    <a:pt x="110" y="36"/>
                  </a:cubicBezTo>
                  <a:cubicBezTo>
                    <a:pt x="169" y="36"/>
                    <a:pt x="212" y="71"/>
                    <a:pt x="212" y="121"/>
                  </a:cubicBezTo>
                  <a:cubicBezTo>
                    <a:pt x="212" y="172"/>
                    <a:pt x="167" y="213"/>
                    <a:pt x="110" y="21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3099" y="329"/>
              <a:ext cx="180" cy="194"/>
            </a:xfrm>
            <a:custGeom>
              <a:avLst/>
              <a:gdLst>
                <a:gd name="T0" fmla="*/ 0 w 76"/>
                <a:gd name="T1" fmla="*/ 78 h 82"/>
                <a:gd name="T2" fmla="*/ 0 w 76"/>
                <a:gd name="T3" fmla="*/ 81 h 82"/>
                <a:gd name="T4" fmla="*/ 7 w 76"/>
                <a:gd name="T5" fmla="*/ 82 h 82"/>
                <a:gd name="T6" fmla="*/ 7 w 76"/>
                <a:gd name="T7" fmla="*/ 78 h 82"/>
                <a:gd name="T8" fmla="*/ 76 w 76"/>
                <a:gd name="T9" fmla="*/ 7 h 82"/>
                <a:gd name="T10" fmla="*/ 76 w 76"/>
                <a:gd name="T11" fmla="*/ 0 h 82"/>
                <a:gd name="T12" fmla="*/ 0 w 76"/>
                <a:gd name="T13" fmla="*/ 7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82">
                  <a:moveTo>
                    <a:pt x="0" y="78"/>
                  </a:moveTo>
                  <a:cubicBezTo>
                    <a:pt x="0" y="79"/>
                    <a:pt x="0" y="80"/>
                    <a:pt x="0" y="81"/>
                  </a:cubicBezTo>
                  <a:cubicBezTo>
                    <a:pt x="3" y="81"/>
                    <a:pt x="5" y="82"/>
                    <a:pt x="7" y="82"/>
                  </a:cubicBezTo>
                  <a:cubicBezTo>
                    <a:pt x="7" y="80"/>
                    <a:pt x="7" y="79"/>
                    <a:pt x="7" y="78"/>
                  </a:cubicBezTo>
                  <a:cubicBezTo>
                    <a:pt x="7" y="41"/>
                    <a:pt x="35" y="13"/>
                    <a:pt x="76" y="7"/>
                  </a:cubicBezTo>
                  <a:cubicBezTo>
                    <a:pt x="76" y="5"/>
                    <a:pt x="76" y="2"/>
                    <a:pt x="76" y="0"/>
                  </a:cubicBezTo>
                  <a:cubicBezTo>
                    <a:pt x="33" y="7"/>
                    <a:pt x="0" y="36"/>
                    <a:pt x="0" y="7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 noEditPoints="1"/>
            </p:cNvSpPr>
            <p:nvPr/>
          </p:nvSpPr>
          <p:spPr bwMode="auto">
            <a:xfrm>
              <a:off x="4137" y="228"/>
              <a:ext cx="515" cy="503"/>
            </a:xfrm>
            <a:custGeom>
              <a:avLst/>
              <a:gdLst>
                <a:gd name="T0" fmla="*/ 167 w 218"/>
                <a:gd name="T1" fmla="*/ 111 h 213"/>
                <a:gd name="T2" fmla="*/ 156 w 218"/>
                <a:gd name="T3" fmla="*/ 112 h 213"/>
                <a:gd name="T4" fmla="*/ 162 w 218"/>
                <a:gd name="T5" fmla="*/ 13 h 213"/>
                <a:gd name="T6" fmla="*/ 163 w 218"/>
                <a:gd name="T7" fmla="*/ 11 h 213"/>
                <a:gd name="T8" fmla="*/ 159 w 218"/>
                <a:gd name="T9" fmla="*/ 9 h 213"/>
                <a:gd name="T10" fmla="*/ 118 w 218"/>
                <a:gd name="T11" fmla="*/ 0 h 213"/>
                <a:gd name="T12" fmla="*/ 101 w 218"/>
                <a:gd name="T13" fmla="*/ 2 h 213"/>
                <a:gd name="T14" fmla="*/ 54 w 218"/>
                <a:gd name="T15" fmla="*/ 35 h 213"/>
                <a:gd name="T16" fmla="*/ 51 w 218"/>
                <a:gd name="T17" fmla="*/ 38 h 213"/>
                <a:gd name="T18" fmla="*/ 55 w 218"/>
                <a:gd name="T19" fmla="*/ 41 h 213"/>
                <a:gd name="T20" fmla="*/ 96 w 218"/>
                <a:gd name="T21" fmla="*/ 50 h 213"/>
                <a:gd name="T22" fmla="*/ 112 w 218"/>
                <a:gd name="T23" fmla="*/ 48 h 213"/>
                <a:gd name="T24" fmla="*/ 138 w 218"/>
                <a:gd name="T25" fmla="*/ 36 h 213"/>
                <a:gd name="T26" fmla="*/ 75 w 218"/>
                <a:gd name="T27" fmla="*/ 96 h 213"/>
                <a:gd name="T28" fmla="*/ 44 w 218"/>
                <a:gd name="T29" fmla="*/ 83 h 213"/>
                <a:gd name="T30" fmla="*/ 0 w 218"/>
                <a:gd name="T31" fmla="*/ 127 h 213"/>
                <a:gd name="T32" fmla="*/ 44 w 218"/>
                <a:gd name="T33" fmla="*/ 171 h 213"/>
                <a:gd name="T34" fmla="*/ 88 w 218"/>
                <a:gd name="T35" fmla="*/ 127 h 213"/>
                <a:gd name="T36" fmla="*/ 80 w 218"/>
                <a:gd name="T37" fmla="*/ 102 h 213"/>
                <a:gd name="T38" fmla="*/ 148 w 218"/>
                <a:gd name="T39" fmla="*/ 36 h 213"/>
                <a:gd name="T40" fmla="*/ 148 w 218"/>
                <a:gd name="T41" fmla="*/ 115 h 213"/>
                <a:gd name="T42" fmla="*/ 116 w 218"/>
                <a:gd name="T43" fmla="*/ 162 h 213"/>
                <a:gd name="T44" fmla="*/ 167 w 218"/>
                <a:gd name="T45" fmla="*/ 213 h 213"/>
                <a:gd name="T46" fmla="*/ 218 w 218"/>
                <a:gd name="T47" fmla="*/ 162 h 213"/>
                <a:gd name="T48" fmla="*/ 167 w 218"/>
                <a:gd name="T49" fmla="*/ 111 h 213"/>
                <a:gd name="T50" fmla="*/ 44 w 218"/>
                <a:gd name="T51" fmla="*/ 163 h 213"/>
                <a:gd name="T52" fmla="*/ 8 w 218"/>
                <a:gd name="T53" fmla="*/ 127 h 213"/>
                <a:gd name="T54" fmla="*/ 44 w 218"/>
                <a:gd name="T55" fmla="*/ 91 h 213"/>
                <a:gd name="T56" fmla="*/ 68 w 218"/>
                <a:gd name="T57" fmla="*/ 100 h 213"/>
                <a:gd name="T58" fmla="*/ 60 w 218"/>
                <a:gd name="T59" fmla="*/ 105 h 213"/>
                <a:gd name="T60" fmla="*/ 64 w 218"/>
                <a:gd name="T61" fmla="*/ 112 h 213"/>
                <a:gd name="T62" fmla="*/ 74 w 218"/>
                <a:gd name="T63" fmla="*/ 106 h 213"/>
                <a:gd name="T64" fmla="*/ 80 w 218"/>
                <a:gd name="T65" fmla="*/ 127 h 213"/>
                <a:gd name="T66" fmla="*/ 44 w 218"/>
                <a:gd name="T67" fmla="*/ 163 h 213"/>
                <a:gd name="T68" fmla="*/ 111 w 218"/>
                <a:gd name="T69" fmla="*/ 40 h 213"/>
                <a:gd name="T70" fmla="*/ 96 w 218"/>
                <a:gd name="T71" fmla="*/ 42 h 213"/>
                <a:gd name="T72" fmla="*/ 64 w 218"/>
                <a:gd name="T73" fmla="*/ 35 h 213"/>
                <a:gd name="T74" fmla="*/ 103 w 218"/>
                <a:gd name="T75" fmla="*/ 10 h 213"/>
                <a:gd name="T76" fmla="*/ 118 w 218"/>
                <a:gd name="T77" fmla="*/ 8 h 213"/>
                <a:gd name="T78" fmla="*/ 150 w 218"/>
                <a:gd name="T79" fmla="*/ 14 h 213"/>
                <a:gd name="T80" fmla="*/ 111 w 218"/>
                <a:gd name="T81" fmla="*/ 40 h 213"/>
                <a:gd name="T82" fmla="*/ 167 w 218"/>
                <a:gd name="T83" fmla="*/ 205 h 213"/>
                <a:gd name="T84" fmla="*/ 124 w 218"/>
                <a:gd name="T85" fmla="*/ 162 h 213"/>
                <a:gd name="T86" fmla="*/ 150 w 218"/>
                <a:gd name="T87" fmla="*/ 123 h 213"/>
                <a:gd name="T88" fmla="*/ 155 w 218"/>
                <a:gd name="T89" fmla="*/ 133 h 213"/>
                <a:gd name="T90" fmla="*/ 162 w 218"/>
                <a:gd name="T91" fmla="*/ 130 h 213"/>
                <a:gd name="T92" fmla="*/ 158 w 218"/>
                <a:gd name="T93" fmla="*/ 120 h 213"/>
                <a:gd name="T94" fmla="*/ 167 w 218"/>
                <a:gd name="T95" fmla="*/ 119 h 213"/>
                <a:gd name="T96" fmla="*/ 210 w 218"/>
                <a:gd name="T97" fmla="*/ 162 h 213"/>
                <a:gd name="T98" fmla="*/ 167 w 218"/>
                <a:gd name="T99" fmla="*/ 205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8" h="213">
                  <a:moveTo>
                    <a:pt x="167" y="111"/>
                  </a:moveTo>
                  <a:cubicBezTo>
                    <a:pt x="163" y="111"/>
                    <a:pt x="159" y="112"/>
                    <a:pt x="156" y="112"/>
                  </a:cubicBezTo>
                  <a:cubicBezTo>
                    <a:pt x="146" y="70"/>
                    <a:pt x="160" y="18"/>
                    <a:pt x="162" y="13"/>
                  </a:cubicBezTo>
                  <a:cubicBezTo>
                    <a:pt x="163" y="11"/>
                    <a:pt x="163" y="11"/>
                    <a:pt x="163" y="11"/>
                  </a:cubicBezTo>
                  <a:cubicBezTo>
                    <a:pt x="159" y="9"/>
                    <a:pt x="159" y="9"/>
                    <a:pt x="159" y="9"/>
                  </a:cubicBezTo>
                  <a:cubicBezTo>
                    <a:pt x="158" y="9"/>
                    <a:pt x="140" y="0"/>
                    <a:pt x="118" y="0"/>
                  </a:cubicBezTo>
                  <a:cubicBezTo>
                    <a:pt x="112" y="0"/>
                    <a:pt x="107" y="1"/>
                    <a:pt x="101" y="2"/>
                  </a:cubicBezTo>
                  <a:cubicBezTo>
                    <a:pt x="73" y="9"/>
                    <a:pt x="55" y="34"/>
                    <a:pt x="54" y="35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6" y="41"/>
                    <a:pt x="74" y="50"/>
                    <a:pt x="96" y="50"/>
                  </a:cubicBezTo>
                  <a:cubicBezTo>
                    <a:pt x="102" y="50"/>
                    <a:pt x="107" y="49"/>
                    <a:pt x="112" y="48"/>
                  </a:cubicBezTo>
                  <a:cubicBezTo>
                    <a:pt x="122" y="46"/>
                    <a:pt x="131" y="41"/>
                    <a:pt x="138" y="36"/>
                  </a:cubicBezTo>
                  <a:cubicBezTo>
                    <a:pt x="126" y="53"/>
                    <a:pt x="105" y="76"/>
                    <a:pt x="75" y="96"/>
                  </a:cubicBezTo>
                  <a:cubicBezTo>
                    <a:pt x="67" y="88"/>
                    <a:pt x="56" y="83"/>
                    <a:pt x="44" y="83"/>
                  </a:cubicBezTo>
                  <a:cubicBezTo>
                    <a:pt x="20" y="83"/>
                    <a:pt x="0" y="103"/>
                    <a:pt x="0" y="127"/>
                  </a:cubicBezTo>
                  <a:cubicBezTo>
                    <a:pt x="0" y="152"/>
                    <a:pt x="20" y="171"/>
                    <a:pt x="44" y="171"/>
                  </a:cubicBezTo>
                  <a:cubicBezTo>
                    <a:pt x="69" y="171"/>
                    <a:pt x="88" y="152"/>
                    <a:pt x="88" y="127"/>
                  </a:cubicBezTo>
                  <a:cubicBezTo>
                    <a:pt x="88" y="118"/>
                    <a:pt x="85" y="109"/>
                    <a:pt x="80" y="102"/>
                  </a:cubicBezTo>
                  <a:cubicBezTo>
                    <a:pt x="114" y="80"/>
                    <a:pt x="136" y="54"/>
                    <a:pt x="148" y="36"/>
                  </a:cubicBezTo>
                  <a:cubicBezTo>
                    <a:pt x="145" y="57"/>
                    <a:pt x="142" y="87"/>
                    <a:pt x="148" y="115"/>
                  </a:cubicBezTo>
                  <a:cubicBezTo>
                    <a:pt x="129" y="122"/>
                    <a:pt x="116" y="141"/>
                    <a:pt x="116" y="162"/>
                  </a:cubicBezTo>
                  <a:cubicBezTo>
                    <a:pt x="116" y="190"/>
                    <a:pt x="139" y="213"/>
                    <a:pt x="167" y="213"/>
                  </a:cubicBezTo>
                  <a:cubicBezTo>
                    <a:pt x="195" y="213"/>
                    <a:pt x="218" y="190"/>
                    <a:pt x="218" y="162"/>
                  </a:cubicBezTo>
                  <a:cubicBezTo>
                    <a:pt x="218" y="134"/>
                    <a:pt x="195" y="111"/>
                    <a:pt x="167" y="111"/>
                  </a:cubicBezTo>
                  <a:close/>
                  <a:moveTo>
                    <a:pt x="44" y="163"/>
                  </a:moveTo>
                  <a:cubicBezTo>
                    <a:pt x="24" y="163"/>
                    <a:pt x="8" y="147"/>
                    <a:pt x="8" y="127"/>
                  </a:cubicBezTo>
                  <a:cubicBezTo>
                    <a:pt x="8" y="107"/>
                    <a:pt x="24" y="91"/>
                    <a:pt x="44" y="91"/>
                  </a:cubicBezTo>
                  <a:cubicBezTo>
                    <a:pt x="54" y="91"/>
                    <a:pt x="62" y="95"/>
                    <a:pt x="68" y="100"/>
                  </a:cubicBezTo>
                  <a:cubicBezTo>
                    <a:pt x="66" y="102"/>
                    <a:pt x="63" y="104"/>
                    <a:pt x="60" y="105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7" y="110"/>
                    <a:pt x="71" y="108"/>
                    <a:pt x="74" y="106"/>
                  </a:cubicBezTo>
                  <a:cubicBezTo>
                    <a:pt x="78" y="112"/>
                    <a:pt x="80" y="119"/>
                    <a:pt x="80" y="127"/>
                  </a:cubicBezTo>
                  <a:cubicBezTo>
                    <a:pt x="80" y="147"/>
                    <a:pt x="64" y="163"/>
                    <a:pt x="44" y="163"/>
                  </a:cubicBezTo>
                  <a:close/>
                  <a:moveTo>
                    <a:pt x="111" y="40"/>
                  </a:moveTo>
                  <a:cubicBezTo>
                    <a:pt x="106" y="41"/>
                    <a:pt x="101" y="42"/>
                    <a:pt x="96" y="42"/>
                  </a:cubicBezTo>
                  <a:cubicBezTo>
                    <a:pt x="82" y="42"/>
                    <a:pt x="70" y="38"/>
                    <a:pt x="64" y="35"/>
                  </a:cubicBezTo>
                  <a:cubicBezTo>
                    <a:pt x="70" y="29"/>
                    <a:pt x="84" y="14"/>
                    <a:pt x="103" y="10"/>
                  </a:cubicBezTo>
                  <a:cubicBezTo>
                    <a:pt x="108" y="9"/>
                    <a:pt x="113" y="8"/>
                    <a:pt x="118" y="8"/>
                  </a:cubicBezTo>
                  <a:cubicBezTo>
                    <a:pt x="132" y="8"/>
                    <a:pt x="144" y="12"/>
                    <a:pt x="150" y="14"/>
                  </a:cubicBezTo>
                  <a:cubicBezTo>
                    <a:pt x="144" y="21"/>
                    <a:pt x="130" y="36"/>
                    <a:pt x="111" y="40"/>
                  </a:cubicBezTo>
                  <a:close/>
                  <a:moveTo>
                    <a:pt x="167" y="205"/>
                  </a:moveTo>
                  <a:cubicBezTo>
                    <a:pt x="143" y="205"/>
                    <a:pt x="124" y="186"/>
                    <a:pt x="124" y="162"/>
                  </a:cubicBezTo>
                  <a:cubicBezTo>
                    <a:pt x="124" y="144"/>
                    <a:pt x="135" y="129"/>
                    <a:pt x="150" y="123"/>
                  </a:cubicBezTo>
                  <a:cubicBezTo>
                    <a:pt x="152" y="126"/>
                    <a:pt x="153" y="130"/>
                    <a:pt x="155" y="133"/>
                  </a:cubicBezTo>
                  <a:cubicBezTo>
                    <a:pt x="162" y="130"/>
                    <a:pt x="162" y="130"/>
                    <a:pt x="162" y="130"/>
                  </a:cubicBezTo>
                  <a:cubicBezTo>
                    <a:pt x="160" y="127"/>
                    <a:pt x="159" y="124"/>
                    <a:pt x="158" y="120"/>
                  </a:cubicBezTo>
                  <a:cubicBezTo>
                    <a:pt x="161" y="119"/>
                    <a:pt x="164" y="119"/>
                    <a:pt x="167" y="119"/>
                  </a:cubicBezTo>
                  <a:cubicBezTo>
                    <a:pt x="191" y="119"/>
                    <a:pt x="210" y="138"/>
                    <a:pt x="210" y="162"/>
                  </a:cubicBezTo>
                  <a:cubicBezTo>
                    <a:pt x="210" y="186"/>
                    <a:pt x="191" y="205"/>
                    <a:pt x="167" y="20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4177" y="469"/>
              <a:ext cx="47" cy="47"/>
            </a:xfrm>
            <a:custGeom>
              <a:avLst/>
              <a:gdLst>
                <a:gd name="T0" fmla="*/ 0 w 20"/>
                <a:gd name="T1" fmla="*/ 20 h 20"/>
                <a:gd name="T2" fmla="*/ 8 w 20"/>
                <a:gd name="T3" fmla="*/ 20 h 20"/>
                <a:gd name="T4" fmla="*/ 20 w 20"/>
                <a:gd name="T5" fmla="*/ 8 h 20"/>
                <a:gd name="T6" fmla="*/ 20 w 20"/>
                <a:gd name="T7" fmla="*/ 0 h 20"/>
                <a:gd name="T8" fmla="*/ 0 w 20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0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4449" y="547"/>
              <a:ext cx="44" cy="61"/>
            </a:xfrm>
            <a:custGeom>
              <a:avLst/>
              <a:gdLst>
                <a:gd name="T0" fmla="*/ 4 w 19"/>
                <a:gd name="T1" fmla="*/ 26 h 26"/>
                <a:gd name="T2" fmla="*/ 12 w 19"/>
                <a:gd name="T3" fmla="*/ 23 h 26"/>
                <a:gd name="T4" fmla="*/ 19 w 19"/>
                <a:gd name="T5" fmla="*/ 8 h 26"/>
                <a:gd name="T6" fmla="*/ 16 w 19"/>
                <a:gd name="T7" fmla="*/ 0 h 26"/>
                <a:gd name="T8" fmla="*/ 4 w 19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6">
                  <a:moveTo>
                    <a:pt x="4" y="26"/>
                  </a:moveTo>
                  <a:cubicBezTo>
                    <a:pt x="12" y="23"/>
                    <a:pt x="12" y="23"/>
                    <a:pt x="12" y="23"/>
                  </a:cubicBezTo>
                  <a:cubicBezTo>
                    <a:pt x="9" y="17"/>
                    <a:pt x="12" y="10"/>
                    <a:pt x="19" y="8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5" y="4"/>
                    <a:pt x="0" y="16"/>
                    <a:pt x="4" y="2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5243" y="351"/>
              <a:ext cx="520" cy="260"/>
            </a:xfrm>
            <a:custGeom>
              <a:avLst/>
              <a:gdLst>
                <a:gd name="T0" fmla="*/ 220 w 220"/>
                <a:gd name="T1" fmla="*/ 0 h 110"/>
                <a:gd name="T2" fmla="*/ 193 w 220"/>
                <a:gd name="T3" fmla="*/ 0 h 110"/>
                <a:gd name="T4" fmla="*/ 185 w 220"/>
                <a:gd name="T5" fmla="*/ 0 h 110"/>
                <a:gd name="T6" fmla="*/ 0 w 220"/>
                <a:gd name="T7" fmla="*/ 0 h 110"/>
                <a:gd name="T8" fmla="*/ 0 w 220"/>
                <a:gd name="T9" fmla="*/ 0 h 110"/>
                <a:gd name="T10" fmla="*/ 110 w 220"/>
                <a:gd name="T11" fmla="*/ 110 h 110"/>
                <a:gd name="T12" fmla="*/ 220 w 220"/>
                <a:gd name="T13" fmla="*/ 0 h 110"/>
                <a:gd name="T14" fmla="*/ 220 w 220"/>
                <a:gd name="T15" fmla="*/ 0 h 110"/>
                <a:gd name="T16" fmla="*/ 37 w 220"/>
                <a:gd name="T17" fmla="*/ 8 h 110"/>
                <a:gd name="T18" fmla="*/ 185 w 220"/>
                <a:gd name="T19" fmla="*/ 8 h 110"/>
                <a:gd name="T20" fmla="*/ 185 w 220"/>
                <a:gd name="T21" fmla="*/ 8 h 110"/>
                <a:gd name="T22" fmla="*/ 110 w 220"/>
                <a:gd name="T23" fmla="*/ 75 h 110"/>
                <a:gd name="T24" fmla="*/ 35 w 220"/>
                <a:gd name="T25" fmla="*/ 8 h 110"/>
                <a:gd name="T26" fmla="*/ 37 w 220"/>
                <a:gd name="T27" fmla="*/ 8 h 110"/>
                <a:gd name="T28" fmla="*/ 110 w 220"/>
                <a:gd name="T29" fmla="*/ 102 h 110"/>
                <a:gd name="T30" fmla="*/ 8 w 220"/>
                <a:gd name="T31" fmla="*/ 8 h 110"/>
                <a:gd name="T32" fmla="*/ 27 w 220"/>
                <a:gd name="T33" fmla="*/ 8 h 110"/>
                <a:gd name="T34" fmla="*/ 110 w 220"/>
                <a:gd name="T35" fmla="*/ 83 h 110"/>
                <a:gd name="T36" fmla="*/ 193 w 220"/>
                <a:gd name="T37" fmla="*/ 8 h 110"/>
                <a:gd name="T38" fmla="*/ 212 w 220"/>
                <a:gd name="T39" fmla="*/ 8 h 110"/>
                <a:gd name="T40" fmla="*/ 110 w 220"/>
                <a:gd name="T41" fmla="*/ 10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110">
                  <a:moveTo>
                    <a:pt x="220" y="0"/>
                  </a:moveTo>
                  <a:cubicBezTo>
                    <a:pt x="193" y="0"/>
                    <a:pt x="193" y="0"/>
                    <a:pt x="193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"/>
                    <a:pt x="49" y="110"/>
                    <a:pt x="110" y="110"/>
                  </a:cubicBezTo>
                  <a:cubicBezTo>
                    <a:pt x="171" y="110"/>
                    <a:pt x="220" y="60"/>
                    <a:pt x="220" y="0"/>
                  </a:cubicBezTo>
                  <a:cubicBezTo>
                    <a:pt x="220" y="0"/>
                    <a:pt x="220" y="0"/>
                    <a:pt x="220" y="0"/>
                  </a:cubicBezTo>
                  <a:close/>
                  <a:moveTo>
                    <a:pt x="37" y="8"/>
                  </a:moveTo>
                  <a:cubicBezTo>
                    <a:pt x="185" y="8"/>
                    <a:pt x="185" y="8"/>
                    <a:pt x="185" y="8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1" y="45"/>
                    <a:pt x="149" y="75"/>
                    <a:pt x="110" y="75"/>
                  </a:cubicBezTo>
                  <a:cubicBezTo>
                    <a:pt x="71" y="75"/>
                    <a:pt x="39" y="45"/>
                    <a:pt x="35" y="8"/>
                  </a:cubicBezTo>
                  <a:lnTo>
                    <a:pt x="37" y="8"/>
                  </a:lnTo>
                  <a:close/>
                  <a:moveTo>
                    <a:pt x="110" y="102"/>
                  </a:moveTo>
                  <a:cubicBezTo>
                    <a:pt x="56" y="102"/>
                    <a:pt x="12" y="60"/>
                    <a:pt x="8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1" y="50"/>
                    <a:pt x="66" y="83"/>
                    <a:pt x="110" y="83"/>
                  </a:cubicBezTo>
                  <a:cubicBezTo>
                    <a:pt x="153" y="83"/>
                    <a:pt x="189" y="50"/>
                    <a:pt x="193" y="8"/>
                  </a:cubicBezTo>
                  <a:cubicBezTo>
                    <a:pt x="212" y="8"/>
                    <a:pt x="212" y="8"/>
                    <a:pt x="212" y="8"/>
                  </a:cubicBezTo>
                  <a:cubicBezTo>
                    <a:pt x="208" y="60"/>
                    <a:pt x="163" y="102"/>
                    <a:pt x="110" y="10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Oval 51"/>
            <p:cNvSpPr>
              <a:spLocks noChangeArrowheads="1"/>
            </p:cNvSpPr>
            <p:nvPr/>
          </p:nvSpPr>
          <p:spPr bwMode="auto">
            <a:xfrm>
              <a:off x="5484" y="393"/>
              <a:ext cx="35" cy="76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5548" y="384"/>
              <a:ext cx="66" cy="68"/>
            </a:xfrm>
            <a:custGeom>
              <a:avLst/>
              <a:gdLst>
                <a:gd name="T0" fmla="*/ 25 w 28"/>
                <a:gd name="T1" fmla="*/ 26 h 29"/>
                <a:gd name="T2" fmla="*/ 19 w 28"/>
                <a:gd name="T3" fmla="*/ 9 h 29"/>
                <a:gd name="T4" fmla="*/ 3 w 28"/>
                <a:gd name="T5" fmla="*/ 3 h 29"/>
                <a:gd name="T6" fmla="*/ 9 w 28"/>
                <a:gd name="T7" fmla="*/ 20 h 29"/>
                <a:gd name="T8" fmla="*/ 25 w 28"/>
                <a:gd name="T9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5" y="26"/>
                  </a:moveTo>
                  <a:cubicBezTo>
                    <a:pt x="28" y="23"/>
                    <a:pt x="26" y="16"/>
                    <a:pt x="19" y="9"/>
                  </a:cubicBezTo>
                  <a:cubicBezTo>
                    <a:pt x="13" y="3"/>
                    <a:pt x="6" y="0"/>
                    <a:pt x="3" y="3"/>
                  </a:cubicBezTo>
                  <a:cubicBezTo>
                    <a:pt x="0" y="6"/>
                    <a:pt x="2" y="14"/>
                    <a:pt x="9" y="20"/>
                  </a:cubicBezTo>
                  <a:cubicBezTo>
                    <a:pt x="15" y="26"/>
                    <a:pt x="22" y="29"/>
                    <a:pt x="25" y="2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5389" y="386"/>
              <a:ext cx="69" cy="66"/>
            </a:xfrm>
            <a:custGeom>
              <a:avLst/>
              <a:gdLst>
                <a:gd name="T0" fmla="*/ 20 w 29"/>
                <a:gd name="T1" fmla="*/ 19 h 28"/>
                <a:gd name="T2" fmla="*/ 26 w 29"/>
                <a:gd name="T3" fmla="*/ 3 h 28"/>
                <a:gd name="T4" fmla="*/ 9 w 29"/>
                <a:gd name="T5" fmla="*/ 9 h 28"/>
                <a:gd name="T6" fmla="*/ 3 w 29"/>
                <a:gd name="T7" fmla="*/ 25 h 28"/>
                <a:gd name="T8" fmla="*/ 20 w 29"/>
                <a:gd name="T9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20" y="19"/>
                  </a:moveTo>
                  <a:cubicBezTo>
                    <a:pt x="26" y="13"/>
                    <a:pt x="29" y="6"/>
                    <a:pt x="26" y="3"/>
                  </a:cubicBezTo>
                  <a:cubicBezTo>
                    <a:pt x="23" y="0"/>
                    <a:pt x="15" y="3"/>
                    <a:pt x="9" y="9"/>
                  </a:cubicBezTo>
                  <a:cubicBezTo>
                    <a:pt x="3" y="15"/>
                    <a:pt x="0" y="23"/>
                    <a:pt x="3" y="25"/>
                  </a:cubicBezTo>
                  <a:cubicBezTo>
                    <a:pt x="6" y="28"/>
                    <a:pt x="14" y="26"/>
                    <a:pt x="20" y="1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 noEditPoints="1"/>
            </p:cNvSpPr>
            <p:nvPr/>
          </p:nvSpPr>
          <p:spPr bwMode="auto">
            <a:xfrm>
              <a:off x="-1453" y="1318"/>
              <a:ext cx="546" cy="516"/>
            </a:xfrm>
            <a:custGeom>
              <a:avLst/>
              <a:gdLst>
                <a:gd name="T0" fmla="*/ 230 w 231"/>
                <a:gd name="T1" fmla="*/ 121 h 218"/>
                <a:gd name="T2" fmla="*/ 205 w 231"/>
                <a:gd name="T3" fmla="*/ 85 h 218"/>
                <a:gd name="T4" fmla="*/ 168 w 231"/>
                <a:gd name="T5" fmla="*/ 74 h 218"/>
                <a:gd name="T6" fmla="*/ 162 w 231"/>
                <a:gd name="T7" fmla="*/ 74 h 218"/>
                <a:gd name="T8" fmla="*/ 161 w 231"/>
                <a:gd name="T9" fmla="*/ 75 h 218"/>
                <a:gd name="T10" fmla="*/ 159 w 231"/>
                <a:gd name="T11" fmla="*/ 35 h 218"/>
                <a:gd name="T12" fmla="*/ 129 w 231"/>
                <a:gd name="T13" fmla="*/ 2 h 218"/>
                <a:gd name="T14" fmla="*/ 125 w 231"/>
                <a:gd name="T15" fmla="*/ 0 h 218"/>
                <a:gd name="T16" fmla="*/ 124 w 231"/>
                <a:gd name="T17" fmla="*/ 5 h 218"/>
                <a:gd name="T18" fmla="*/ 124 w 231"/>
                <a:gd name="T19" fmla="*/ 49 h 218"/>
                <a:gd name="T20" fmla="*/ 125 w 231"/>
                <a:gd name="T21" fmla="*/ 53 h 218"/>
                <a:gd name="T22" fmla="*/ 86 w 231"/>
                <a:gd name="T23" fmla="*/ 41 h 218"/>
                <a:gd name="T24" fmla="*/ 86 w 231"/>
                <a:gd name="T25" fmla="*/ 49 h 218"/>
                <a:gd name="T26" fmla="*/ 148 w 231"/>
                <a:gd name="T27" fmla="*/ 80 h 218"/>
                <a:gd name="T28" fmla="*/ 177 w 231"/>
                <a:gd name="T29" fmla="*/ 125 h 218"/>
                <a:gd name="T30" fmla="*/ 164 w 231"/>
                <a:gd name="T31" fmla="*/ 182 h 218"/>
                <a:gd name="T32" fmla="*/ 90 w 231"/>
                <a:gd name="T33" fmla="*/ 210 h 218"/>
                <a:gd name="T34" fmla="*/ 34 w 231"/>
                <a:gd name="T35" fmla="*/ 193 h 218"/>
                <a:gd name="T36" fmla="*/ 19 w 231"/>
                <a:gd name="T37" fmla="*/ 137 h 218"/>
                <a:gd name="T38" fmla="*/ 48 w 231"/>
                <a:gd name="T39" fmla="*/ 66 h 218"/>
                <a:gd name="T40" fmla="*/ 86 w 231"/>
                <a:gd name="T41" fmla="*/ 49 h 218"/>
                <a:gd name="T42" fmla="*/ 86 w 231"/>
                <a:gd name="T43" fmla="*/ 41 h 218"/>
                <a:gd name="T44" fmla="*/ 86 w 231"/>
                <a:gd name="T45" fmla="*/ 41 h 218"/>
                <a:gd name="T46" fmla="*/ 42 w 231"/>
                <a:gd name="T47" fmla="*/ 60 h 218"/>
                <a:gd name="T48" fmla="*/ 29 w 231"/>
                <a:gd name="T49" fmla="*/ 199 h 218"/>
                <a:gd name="T50" fmla="*/ 90 w 231"/>
                <a:gd name="T51" fmla="*/ 218 h 218"/>
                <a:gd name="T52" fmla="*/ 170 w 231"/>
                <a:gd name="T53" fmla="*/ 188 h 218"/>
                <a:gd name="T54" fmla="*/ 181 w 231"/>
                <a:gd name="T55" fmla="*/ 114 h 218"/>
                <a:gd name="T56" fmla="*/ 183 w 231"/>
                <a:gd name="T57" fmla="*/ 116 h 218"/>
                <a:gd name="T58" fmla="*/ 221 w 231"/>
                <a:gd name="T59" fmla="*/ 126 h 218"/>
                <a:gd name="T60" fmla="*/ 227 w 231"/>
                <a:gd name="T61" fmla="*/ 126 h 218"/>
                <a:gd name="T62" fmla="*/ 231 w 231"/>
                <a:gd name="T63" fmla="*/ 126 h 218"/>
                <a:gd name="T64" fmla="*/ 230 w 231"/>
                <a:gd name="T65" fmla="*/ 121 h 218"/>
                <a:gd name="T66" fmla="*/ 153 w 231"/>
                <a:gd name="T67" fmla="*/ 72 h 218"/>
                <a:gd name="T68" fmla="*/ 131 w 231"/>
                <a:gd name="T69" fmla="*/ 46 h 218"/>
                <a:gd name="T70" fmla="*/ 130 w 231"/>
                <a:gd name="T71" fmla="*/ 12 h 218"/>
                <a:gd name="T72" fmla="*/ 152 w 231"/>
                <a:gd name="T73" fmla="*/ 38 h 218"/>
                <a:gd name="T74" fmla="*/ 153 w 231"/>
                <a:gd name="T75" fmla="*/ 72 h 218"/>
                <a:gd name="T76" fmla="*/ 188 w 231"/>
                <a:gd name="T77" fmla="*/ 110 h 218"/>
                <a:gd name="T78" fmla="*/ 167 w 231"/>
                <a:gd name="T79" fmla="*/ 82 h 218"/>
                <a:gd name="T80" fmla="*/ 200 w 231"/>
                <a:gd name="T81" fmla="*/ 91 h 218"/>
                <a:gd name="T82" fmla="*/ 221 w 231"/>
                <a:gd name="T83" fmla="*/ 119 h 218"/>
                <a:gd name="T84" fmla="*/ 188 w 231"/>
                <a:gd name="T85" fmla="*/ 11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1" h="218">
                  <a:moveTo>
                    <a:pt x="230" y="121"/>
                  </a:moveTo>
                  <a:cubicBezTo>
                    <a:pt x="230" y="120"/>
                    <a:pt x="224" y="97"/>
                    <a:pt x="205" y="85"/>
                  </a:cubicBezTo>
                  <a:cubicBezTo>
                    <a:pt x="192" y="76"/>
                    <a:pt x="176" y="74"/>
                    <a:pt x="168" y="74"/>
                  </a:cubicBezTo>
                  <a:cubicBezTo>
                    <a:pt x="164" y="74"/>
                    <a:pt x="162" y="74"/>
                    <a:pt x="162" y="74"/>
                  </a:cubicBezTo>
                  <a:cubicBezTo>
                    <a:pt x="161" y="75"/>
                    <a:pt x="161" y="75"/>
                    <a:pt x="161" y="75"/>
                  </a:cubicBezTo>
                  <a:cubicBezTo>
                    <a:pt x="163" y="67"/>
                    <a:pt x="165" y="51"/>
                    <a:pt x="159" y="35"/>
                  </a:cubicBezTo>
                  <a:cubicBezTo>
                    <a:pt x="151" y="14"/>
                    <a:pt x="130" y="3"/>
                    <a:pt x="129" y="2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3" y="6"/>
                    <a:pt x="116" y="28"/>
                    <a:pt x="124" y="49"/>
                  </a:cubicBezTo>
                  <a:cubicBezTo>
                    <a:pt x="124" y="50"/>
                    <a:pt x="125" y="52"/>
                    <a:pt x="125" y="53"/>
                  </a:cubicBezTo>
                  <a:cubicBezTo>
                    <a:pt x="114" y="46"/>
                    <a:pt x="100" y="41"/>
                    <a:pt x="86" y="41"/>
                  </a:cubicBezTo>
                  <a:cubicBezTo>
                    <a:pt x="86" y="49"/>
                    <a:pt x="86" y="49"/>
                    <a:pt x="86" y="49"/>
                  </a:cubicBezTo>
                  <a:cubicBezTo>
                    <a:pt x="115" y="49"/>
                    <a:pt x="140" y="72"/>
                    <a:pt x="148" y="80"/>
                  </a:cubicBezTo>
                  <a:cubicBezTo>
                    <a:pt x="153" y="85"/>
                    <a:pt x="170" y="103"/>
                    <a:pt x="177" y="125"/>
                  </a:cubicBezTo>
                  <a:cubicBezTo>
                    <a:pt x="184" y="147"/>
                    <a:pt x="180" y="166"/>
                    <a:pt x="164" y="182"/>
                  </a:cubicBezTo>
                  <a:cubicBezTo>
                    <a:pt x="147" y="200"/>
                    <a:pt x="119" y="210"/>
                    <a:pt x="90" y="210"/>
                  </a:cubicBezTo>
                  <a:cubicBezTo>
                    <a:pt x="67" y="210"/>
                    <a:pt x="44" y="203"/>
                    <a:pt x="34" y="193"/>
                  </a:cubicBezTo>
                  <a:cubicBezTo>
                    <a:pt x="24" y="183"/>
                    <a:pt x="18" y="161"/>
                    <a:pt x="19" y="137"/>
                  </a:cubicBezTo>
                  <a:cubicBezTo>
                    <a:pt x="19" y="120"/>
                    <a:pt x="24" y="90"/>
                    <a:pt x="48" y="66"/>
                  </a:cubicBezTo>
                  <a:cubicBezTo>
                    <a:pt x="59" y="54"/>
                    <a:pt x="72" y="49"/>
                    <a:pt x="86" y="4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72" y="41"/>
                    <a:pt x="57" y="46"/>
                    <a:pt x="42" y="60"/>
                  </a:cubicBezTo>
                  <a:cubicBezTo>
                    <a:pt x="0" y="102"/>
                    <a:pt x="5" y="175"/>
                    <a:pt x="29" y="199"/>
                  </a:cubicBezTo>
                  <a:cubicBezTo>
                    <a:pt x="40" y="210"/>
                    <a:pt x="64" y="218"/>
                    <a:pt x="90" y="218"/>
                  </a:cubicBezTo>
                  <a:cubicBezTo>
                    <a:pt x="118" y="218"/>
                    <a:pt x="148" y="209"/>
                    <a:pt x="170" y="188"/>
                  </a:cubicBezTo>
                  <a:cubicBezTo>
                    <a:pt x="193" y="164"/>
                    <a:pt x="191" y="137"/>
                    <a:pt x="181" y="114"/>
                  </a:cubicBezTo>
                  <a:cubicBezTo>
                    <a:pt x="182" y="115"/>
                    <a:pt x="183" y="115"/>
                    <a:pt x="183" y="116"/>
                  </a:cubicBezTo>
                  <a:cubicBezTo>
                    <a:pt x="197" y="125"/>
                    <a:pt x="212" y="126"/>
                    <a:pt x="221" y="126"/>
                  </a:cubicBezTo>
                  <a:cubicBezTo>
                    <a:pt x="224" y="126"/>
                    <a:pt x="227" y="126"/>
                    <a:pt x="227" y="126"/>
                  </a:cubicBezTo>
                  <a:cubicBezTo>
                    <a:pt x="231" y="126"/>
                    <a:pt x="231" y="126"/>
                    <a:pt x="231" y="126"/>
                  </a:cubicBezTo>
                  <a:lnTo>
                    <a:pt x="230" y="121"/>
                  </a:lnTo>
                  <a:close/>
                  <a:moveTo>
                    <a:pt x="153" y="72"/>
                  </a:moveTo>
                  <a:cubicBezTo>
                    <a:pt x="147" y="68"/>
                    <a:pt x="136" y="59"/>
                    <a:pt x="131" y="46"/>
                  </a:cubicBezTo>
                  <a:cubicBezTo>
                    <a:pt x="126" y="33"/>
                    <a:pt x="128" y="19"/>
                    <a:pt x="130" y="12"/>
                  </a:cubicBezTo>
                  <a:cubicBezTo>
                    <a:pt x="136" y="16"/>
                    <a:pt x="147" y="25"/>
                    <a:pt x="152" y="38"/>
                  </a:cubicBezTo>
                  <a:cubicBezTo>
                    <a:pt x="157" y="51"/>
                    <a:pt x="155" y="65"/>
                    <a:pt x="153" y="72"/>
                  </a:cubicBezTo>
                  <a:close/>
                  <a:moveTo>
                    <a:pt x="188" y="110"/>
                  </a:moveTo>
                  <a:cubicBezTo>
                    <a:pt x="176" y="102"/>
                    <a:pt x="170" y="89"/>
                    <a:pt x="167" y="82"/>
                  </a:cubicBezTo>
                  <a:cubicBezTo>
                    <a:pt x="174" y="82"/>
                    <a:pt x="189" y="83"/>
                    <a:pt x="200" y="91"/>
                  </a:cubicBezTo>
                  <a:cubicBezTo>
                    <a:pt x="212" y="99"/>
                    <a:pt x="218" y="112"/>
                    <a:pt x="221" y="119"/>
                  </a:cubicBezTo>
                  <a:cubicBezTo>
                    <a:pt x="214" y="119"/>
                    <a:pt x="199" y="117"/>
                    <a:pt x="188" y="11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Oval 55"/>
            <p:cNvSpPr>
              <a:spLocks noChangeArrowheads="1"/>
            </p:cNvSpPr>
            <p:nvPr/>
          </p:nvSpPr>
          <p:spPr bwMode="auto">
            <a:xfrm>
              <a:off x="-1359" y="1732"/>
              <a:ext cx="38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Oval 56"/>
            <p:cNvSpPr>
              <a:spLocks noChangeArrowheads="1"/>
            </p:cNvSpPr>
            <p:nvPr/>
          </p:nvSpPr>
          <p:spPr bwMode="auto">
            <a:xfrm>
              <a:off x="-1321" y="1597"/>
              <a:ext cx="38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Oval 57"/>
            <p:cNvSpPr>
              <a:spLocks noChangeArrowheads="1"/>
            </p:cNvSpPr>
            <p:nvPr/>
          </p:nvSpPr>
          <p:spPr bwMode="auto">
            <a:xfrm>
              <a:off x="-1383" y="1640"/>
              <a:ext cx="38" cy="3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Oval 58"/>
            <p:cNvSpPr>
              <a:spLocks noChangeArrowheads="1"/>
            </p:cNvSpPr>
            <p:nvPr/>
          </p:nvSpPr>
          <p:spPr bwMode="auto">
            <a:xfrm>
              <a:off x="-1354" y="1533"/>
              <a:ext cx="38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Oval 59"/>
            <p:cNvSpPr>
              <a:spLocks noChangeArrowheads="1"/>
            </p:cNvSpPr>
            <p:nvPr/>
          </p:nvSpPr>
          <p:spPr bwMode="auto">
            <a:xfrm>
              <a:off x="-1293" y="1458"/>
              <a:ext cx="38" cy="3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Oval 60"/>
            <p:cNvSpPr>
              <a:spLocks noChangeArrowheads="1"/>
            </p:cNvSpPr>
            <p:nvPr/>
          </p:nvSpPr>
          <p:spPr bwMode="auto">
            <a:xfrm>
              <a:off x="-1283" y="1524"/>
              <a:ext cx="38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Oval 61"/>
            <p:cNvSpPr>
              <a:spLocks noChangeArrowheads="1"/>
            </p:cNvSpPr>
            <p:nvPr/>
          </p:nvSpPr>
          <p:spPr bwMode="auto">
            <a:xfrm>
              <a:off x="-1217" y="1486"/>
              <a:ext cx="38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Oval 62"/>
            <p:cNvSpPr>
              <a:spLocks noChangeArrowheads="1"/>
            </p:cNvSpPr>
            <p:nvPr/>
          </p:nvSpPr>
          <p:spPr bwMode="auto">
            <a:xfrm>
              <a:off x="-1312" y="1675"/>
              <a:ext cx="38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 noEditPoints="1"/>
            </p:cNvSpPr>
            <p:nvPr/>
          </p:nvSpPr>
          <p:spPr bwMode="auto">
            <a:xfrm>
              <a:off x="-305" y="1316"/>
              <a:ext cx="525" cy="522"/>
            </a:xfrm>
            <a:custGeom>
              <a:avLst/>
              <a:gdLst>
                <a:gd name="T0" fmla="*/ 222 w 222"/>
                <a:gd name="T1" fmla="*/ 113 h 221"/>
                <a:gd name="T2" fmla="*/ 166 w 222"/>
                <a:gd name="T3" fmla="*/ 87 h 221"/>
                <a:gd name="T4" fmla="*/ 209 w 222"/>
                <a:gd name="T5" fmla="*/ 18 h 221"/>
                <a:gd name="T6" fmla="*/ 205 w 222"/>
                <a:gd name="T7" fmla="*/ 14 h 221"/>
                <a:gd name="T8" fmla="*/ 135 w 222"/>
                <a:gd name="T9" fmla="*/ 57 h 221"/>
                <a:gd name="T10" fmla="*/ 109 w 222"/>
                <a:gd name="T11" fmla="*/ 0 h 221"/>
                <a:gd name="T12" fmla="*/ 83 w 222"/>
                <a:gd name="T13" fmla="*/ 58 h 221"/>
                <a:gd name="T14" fmla="*/ 72 w 222"/>
                <a:gd name="T15" fmla="*/ 43 h 221"/>
                <a:gd name="T16" fmla="*/ 66 w 222"/>
                <a:gd name="T17" fmla="*/ 43 h 221"/>
                <a:gd name="T18" fmla="*/ 43 w 222"/>
                <a:gd name="T19" fmla="*/ 102 h 221"/>
                <a:gd name="T20" fmla="*/ 28 w 222"/>
                <a:gd name="T21" fmla="*/ 82 h 221"/>
                <a:gd name="T22" fmla="*/ 2 w 222"/>
                <a:gd name="T23" fmla="*/ 140 h 221"/>
                <a:gd name="T24" fmla="*/ 0 w 222"/>
                <a:gd name="T25" fmla="*/ 217 h 221"/>
                <a:gd name="T26" fmla="*/ 27 w 222"/>
                <a:gd name="T27" fmla="*/ 197 h 221"/>
                <a:gd name="T28" fmla="*/ 28 w 222"/>
                <a:gd name="T29" fmla="*/ 198 h 221"/>
                <a:gd name="T30" fmla="*/ 137 w 222"/>
                <a:gd name="T31" fmla="*/ 197 h 221"/>
                <a:gd name="T32" fmla="*/ 137 w 222"/>
                <a:gd name="T33" fmla="*/ 192 h 221"/>
                <a:gd name="T34" fmla="*/ 124 w 222"/>
                <a:gd name="T35" fmla="*/ 179 h 221"/>
                <a:gd name="T36" fmla="*/ 182 w 222"/>
                <a:gd name="T37" fmla="*/ 153 h 221"/>
                <a:gd name="T38" fmla="*/ 163 w 222"/>
                <a:gd name="T39" fmla="*/ 139 h 221"/>
                <a:gd name="T40" fmla="*/ 219 w 222"/>
                <a:gd name="T41" fmla="*/ 116 h 221"/>
                <a:gd name="T42" fmla="*/ 200 w 222"/>
                <a:gd name="T43" fmla="*/ 22 h 221"/>
                <a:gd name="T44" fmla="*/ 135 w 222"/>
                <a:gd name="T45" fmla="*/ 87 h 221"/>
                <a:gd name="T46" fmla="*/ 109 w 222"/>
                <a:gd name="T47" fmla="*/ 12 h 221"/>
                <a:gd name="T48" fmla="*/ 109 w 222"/>
                <a:gd name="T49" fmla="*/ 104 h 221"/>
                <a:gd name="T50" fmla="*/ 109 w 222"/>
                <a:gd name="T51" fmla="*/ 12 h 221"/>
                <a:gd name="T52" fmla="*/ 95 w 222"/>
                <a:gd name="T53" fmla="*/ 98 h 221"/>
                <a:gd name="T54" fmla="*/ 90 w 222"/>
                <a:gd name="T55" fmla="*/ 124 h 221"/>
                <a:gd name="T56" fmla="*/ 110 w 222"/>
                <a:gd name="T57" fmla="*/ 116 h 221"/>
                <a:gd name="T58" fmla="*/ 124 w 222"/>
                <a:gd name="T59" fmla="*/ 127 h 221"/>
                <a:gd name="T60" fmla="*/ 110 w 222"/>
                <a:gd name="T61" fmla="*/ 116 h 221"/>
                <a:gd name="T62" fmla="*/ 87 w 222"/>
                <a:gd name="T63" fmla="*/ 98 h 221"/>
                <a:gd name="T64" fmla="*/ 51 w 222"/>
                <a:gd name="T65" fmla="*/ 98 h 221"/>
                <a:gd name="T66" fmla="*/ 69 w 222"/>
                <a:gd name="T67" fmla="*/ 156 h 221"/>
                <a:gd name="T68" fmla="*/ 83 w 222"/>
                <a:gd name="T69" fmla="*/ 168 h 221"/>
                <a:gd name="T70" fmla="*/ 69 w 222"/>
                <a:gd name="T71" fmla="*/ 156 h 221"/>
                <a:gd name="T72" fmla="*/ 54 w 222"/>
                <a:gd name="T73" fmla="*/ 140 h 221"/>
                <a:gd name="T74" fmla="*/ 63 w 222"/>
                <a:gd name="T75" fmla="*/ 150 h 221"/>
                <a:gd name="T76" fmla="*/ 54 w 222"/>
                <a:gd name="T77" fmla="*/ 140 h 221"/>
                <a:gd name="T78" fmla="*/ 10 w 222"/>
                <a:gd name="T79" fmla="*/ 140 h 221"/>
                <a:gd name="T80" fmla="*/ 46 w 222"/>
                <a:gd name="T81" fmla="*/ 140 h 221"/>
                <a:gd name="T82" fmla="*/ 28 w 222"/>
                <a:gd name="T83" fmla="*/ 186 h 221"/>
                <a:gd name="T84" fmla="*/ 83 w 222"/>
                <a:gd name="T85" fmla="*/ 213 h 221"/>
                <a:gd name="T86" fmla="*/ 83 w 222"/>
                <a:gd name="T87" fmla="*/ 176 h 221"/>
                <a:gd name="T88" fmla="*/ 170 w 222"/>
                <a:gd name="T89" fmla="*/ 153 h 221"/>
                <a:gd name="T90" fmla="*/ 78 w 222"/>
                <a:gd name="T91" fmla="*/ 153 h 221"/>
                <a:gd name="T92" fmla="*/ 170 w 222"/>
                <a:gd name="T93" fmla="*/ 153 h 221"/>
                <a:gd name="T94" fmla="*/ 164 w 222"/>
                <a:gd name="T95" fmla="*/ 95 h 221"/>
                <a:gd name="T96" fmla="*/ 164 w 222"/>
                <a:gd name="T97" fmla="*/ 13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221">
                  <a:moveTo>
                    <a:pt x="219" y="116"/>
                  </a:moveTo>
                  <a:cubicBezTo>
                    <a:pt x="222" y="113"/>
                    <a:pt x="222" y="113"/>
                    <a:pt x="222" y="113"/>
                  </a:cubicBezTo>
                  <a:cubicBezTo>
                    <a:pt x="219" y="110"/>
                    <a:pt x="219" y="110"/>
                    <a:pt x="219" y="110"/>
                  </a:cubicBezTo>
                  <a:cubicBezTo>
                    <a:pt x="218" y="109"/>
                    <a:pt x="195" y="88"/>
                    <a:pt x="166" y="87"/>
                  </a:cubicBezTo>
                  <a:cubicBezTo>
                    <a:pt x="173" y="84"/>
                    <a:pt x="180" y="79"/>
                    <a:pt x="186" y="73"/>
                  </a:cubicBezTo>
                  <a:cubicBezTo>
                    <a:pt x="208" y="52"/>
                    <a:pt x="209" y="19"/>
                    <a:pt x="209" y="18"/>
                  </a:cubicBezTo>
                  <a:cubicBezTo>
                    <a:pt x="209" y="13"/>
                    <a:pt x="209" y="13"/>
                    <a:pt x="209" y="13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3" y="14"/>
                    <a:pt x="171" y="15"/>
                    <a:pt x="149" y="36"/>
                  </a:cubicBezTo>
                  <a:cubicBezTo>
                    <a:pt x="143" y="42"/>
                    <a:pt x="139" y="50"/>
                    <a:pt x="135" y="57"/>
                  </a:cubicBezTo>
                  <a:cubicBezTo>
                    <a:pt x="135" y="27"/>
                    <a:pt x="113" y="4"/>
                    <a:pt x="112" y="3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105" y="4"/>
                    <a:pt x="83" y="28"/>
                    <a:pt x="83" y="58"/>
                  </a:cubicBezTo>
                  <a:cubicBezTo>
                    <a:pt x="83" y="58"/>
                    <a:pt x="83" y="59"/>
                    <a:pt x="83" y="59"/>
                  </a:cubicBezTo>
                  <a:cubicBezTo>
                    <a:pt x="78" y="50"/>
                    <a:pt x="72" y="44"/>
                    <a:pt x="72" y="43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5" y="44"/>
                    <a:pt x="43" y="68"/>
                    <a:pt x="43" y="98"/>
                  </a:cubicBezTo>
                  <a:cubicBezTo>
                    <a:pt x="43" y="100"/>
                    <a:pt x="43" y="101"/>
                    <a:pt x="43" y="102"/>
                  </a:cubicBezTo>
                  <a:cubicBezTo>
                    <a:pt x="37" y="92"/>
                    <a:pt x="31" y="85"/>
                    <a:pt x="31" y="85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4" y="86"/>
                    <a:pt x="2" y="110"/>
                    <a:pt x="2" y="140"/>
                  </a:cubicBezTo>
                  <a:cubicBezTo>
                    <a:pt x="2" y="164"/>
                    <a:pt x="16" y="184"/>
                    <a:pt x="22" y="191"/>
                  </a:cubicBezTo>
                  <a:cubicBezTo>
                    <a:pt x="11" y="203"/>
                    <a:pt x="2" y="213"/>
                    <a:pt x="0" y="217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9" y="217"/>
                    <a:pt x="17" y="208"/>
                    <a:pt x="27" y="197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30" y="200"/>
                    <a:pt x="53" y="221"/>
                    <a:pt x="83" y="221"/>
                  </a:cubicBezTo>
                  <a:cubicBezTo>
                    <a:pt x="113" y="221"/>
                    <a:pt x="136" y="198"/>
                    <a:pt x="137" y="197"/>
                  </a:cubicBezTo>
                  <a:cubicBezTo>
                    <a:pt x="141" y="194"/>
                    <a:pt x="141" y="194"/>
                    <a:pt x="141" y="194"/>
                  </a:cubicBezTo>
                  <a:cubicBezTo>
                    <a:pt x="137" y="192"/>
                    <a:pt x="137" y="192"/>
                    <a:pt x="137" y="192"/>
                  </a:cubicBezTo>
                  <a:cubicBezTo>
                    <a:pt x="137" y="191"/>
                    <a:pt x="130" y="185"/>
                    <a:pt x="120" y="179"/>
                  </a:cubicBezTo>
                  <a:cubicBezTo>
                    <a:pt x="121" y="179"/>
                    <a:pt x="123" y="179"/>
                    <a:pt x="124" y="179"/>
                  </a:cubicBezTo>
                  <a:cubicBezTo>
                    <a:pt x="154" y="179"/>
                    <a:pt x="178" y="157"/>
                    <a:pt x="179" y="156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79" y="150"/>
                    <a:pt x="179" y="150"/>
                    <a:pt x="179" y="150"/>
                  </a:cubicBezTo>
                  <a:cubicBezTo>
                    <a:pt x="178" y="150"/>
                    <a:pt x="173" y="144"/>
                    <a:pt x="163" y="139"/>
                  </a:cubicBezTo>
                  <a:cubicBezTo>
                    <a:pt x="164" y="139"/>
                    <a:pt x="164" y="139"/>
                    <a:pt x="164" y="139"/>
                  </a:cubicBezTo>
                  <a:cubicBezTo>
                    <a:pt x="194" y="139"/>
                    <a:pt x="218" y="117"/>
                    <a:pt x="219" y="116"/>
                  </a:cubicBezTo>
                  <a:close/>
                  <a:moveTo>
                    <a:pt x="155" y="42"/>
                  </a:moveTo>
                  <a:cubicBezTo>
                    <a:pt x="170" y="27"/>
                    <a:pt x="191" y="23"/>
                    <a:pt x="200" y="22"/>
                  </a:cubicBezTo>
                  <a:cubicBezTo>
                    <a:pt x="199" y="31"/>
                    <a:pt x="195" y="53"/>
                    <a:pt x="181" y="67"/>
                  </a:cubicBezTo>
                  <a:cubicBezTo>
                    <a:pt x="166" y="82"/>
                    <a:pt x="145" y="86"/>
                    <a:pt x="135" y="87"/>
                  </a:cubicBezTo>
                  <a:cubicBezTo>
                    <a:pt x="136" y="78"/>
                    <a:pt x="140" y="56"/>
                    <a:pt x="155" y="42"/>
                  </a:cubicBezTo>
                  <a:close/>
                  <a:moveTo>
                    <a:pt x="109" y="12"/>
                  </a:moveTo>
                  <a:cubicBezTo>
                    <a:pt x="115" y="19"/>
                    <a:pt x="127" y="37"/>
                    <a:pt x="127" y="58"/>
                  </a:cubicBezTo>
                  <a:cubicBezTo>
                    <a:pt x="127" y="79"/>
                    <a:pt x="115" y="97"/>
                    <a:pt x="109" y="104"/>
                  </a:cubicBezTo>
                  <a:cubicBezTo>
                    <a:pt x="104" y="97"/>
                    <a:pt x="91" y="79"/>
                    <a:pt x="91" y="58"/>
                  </a:cubicBezTo>
                  <a:cubicBezTo>
                    <a:pt x="91" y="37"/>
                    <a:pt x="104" y="19"/>
                    <a:pt x="109" y="12"/>
                  </a:cubicBezTo>
                  <a:close/>
                  <a:moveTo>
                    <a:pt x="95" y="98"/>
                  </a:moveTo>
                  <a:cubicBezTo>
                    <a:pt x="95" y="98"/>
                    <a:pt x="95" y="98"/>
                    <a:pt x="95" y="98"/>
                  </a:cubicBezTo>
                  <a:cubicBezTo>
                    <a:pt x="99" y="104"/>
                    <a:pt x="102" y="108"/>
                    <a:pt x="104" y="111"/>
                  </a:cubicBezTo>
                  <a:cubicBezTo>
                    <a:pt x="100" y="115"/>
                    <a:pt x="95" y="120"/>
                    <a:pt x="90" y="124"/>
                  </a:cubicBezTo>
                  <a:cubicBezTo>
                    <a:pt x="93" y="117"/>
                    <a:pt x="95" y="108"/>
                    <a:pt x="95" y="98"/>
                  </a:cubicBezTo>
                  <a:close/>
                  <a:moveTo>
                    <a:pt x="110" y="116"/>
                  </a:moveTo>
                  <a:cubicBezTo>
                    <a:pt x="112" y="118"/>
                    <a:pt x="117" y="123"/>
                    <a:pt x="125" y="127"/>
                  </a:cubicBezTo>
                  <a:cubicBezTo>
                    <a:pt x="124" y="127"/>
                    <a:pt x="124" y="127"/>
                    <a:pt x="124" y="127"/>
                  </a:cubicBezTo>
                  <a:cubicBezTo>
                    <a:pt x="110" y="127"/>
                    <a:pt x="98" y="132"/>
                    <a:pt x="89" y="137"/>
                  </a:cubicBezTo>
                  <a:cubicBezTo>
                    <a:pt x="96" y="130"/>
                    <a:pt x="103" y="123"/>
                    <a:pt x="110" y="116"/>
                  </a:cubicBezTo>
                  <a:close/>
                  <a:moveTo>
                    <a:pt x="69" y="52"/>
                  </a:moveTo>
                  <a:cubicBezTo>
                    <a:pt x="75" y="60"/>
                    <a:pt x="87" y="78"/>
                    <a:pt x="87" y="98"/>
                  </a:cubicBezTo>
                  <a:cubicBezTo>
                    <a:pt x="87" y="119"/>
                    <a:pt x="75" y="137"/>
                    <a:pt x="69" y="144"/>
                  </a:cubicBezTo>
                  <a:cubicBezTo>
                    <a:pt x="63" y="137"/>
                    <a:pt x="51" y="119"/>
                    <a:pt x="51" y="98"/>
                  </a:cubicBezTo>
                  <a:cubicBezTo>
                    <a:pt x="51" y="78"/>
                    <a:pt x="63" y="60"/>
                    <a:pt x="69" y="52"/>
                  </a:cubicBezTo>
                  <a:close/>
                  <a:moveTo>
                    <a:pt x="69" y="156"/>
                  </a:moveTo>
                  <a:cubicBezTo>
                    <a:pt x="70" y="157"/>
                    <a:pt x="77" y="163"/>
                    <a:pt x="86" y="169"/>
                  </a:cubicBezTo>
                  <a:cubicBezTo>
                    <a:pt x="85" y="168"/>
                    <a:pt x="84" y="168"/>
                    <a:pt x="83" y="168"/>
                  </a:cubicBezTo>
                  <a:cubicBezTo>
                    <a:pt x="68" y="168"/>
                    <a:pt x="55" y="174"/>
                    <a:pt x="45" y="179"/>
                  </a:cubicBezTo>
                  <a:cubicBezTo>
                    <a:pt x="53" y="172"/>
                    <a:pt x="61" y="164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close/>
                  <a:moveTo>
                    <a:pt x="54" y="140"/>
                  </a:moveTo>
                  <a:cubicBezTo>
                    <a:pt x="54" y="138"/>
                    <a:pt x="54" y="137"/>
                    <a:pt x="54" y="136"/>
                  </a:cubicBezTo>
                  <a:cubicBezTo>
                    <a:pt x="57" y="142"/>
                    <a:pt x="61" y="147"/>
                    <a:pt x="63" y="150"/>
                  </a:cubicBezTo>
                  <a:cubicBezTo>
                    <a:pt x="59" y="155"/>
                    <a:pt x="54" y="159"/>
                    <a:pt x="49" y="164"/>
                  </a:cubicBezTo>
                  <a:cubicBezTo>
                    <a:pt x="52" y="157"/>
                    <a:pt x="54" y="148"/>
                    <a:pt x="54" y="140"/>
                  </a:cubicBezTo>
                  <a:close/>
                  <a:moveTo>
                    <a:pt x="28" y="186"/>
                  </a:moveTo>
                  <a:cubicBezTo>
                    <a:pt x="22" y="178"/>
                    <a:pt x="10" y="160"/>
                    <a:pt x="10" y="140"/>
                  </a:cubicBezTo>
                  <a:cubicBezTo>
                    <a:pt x="10" y="119"/>
                    <a:pt x="22" y="101"/>
                    <a:pt x="28" y="94"/>
                  </a:cubicBezTo>
                  <a:cubicBezTo>
                    <a:pt x="33" y="101"/>
                    <a:pt x="46" y="119"/>
                    <a:pt x="46" y="140"/>
                  </a:cubicBezTo>
                  <a:cubicBezTo>
                    <a:pt x="46" y="160"/>
                    <a:pt x="34" y="177"/>
                    <a:pt x="28" y="185"/>
                  </a:cubicBezTo>
                  <a:cubicBezTo>
                    <a:pt x="28" y="185"/>
                    <a:pt x="28" y="185"/>
                    <a:pt x="28" y="186"/>
                  </a:cubicBezTo>
                  <a:close/>
                  <a:moveTo>
                    <a:pt x="129" y="194"/>
                  </a:moveTo>
                  <a:cubicBezTo>
                    <a:pt x="121" y="200"/>
                    <a:pt x="103" y="213"/>
                    <a:pt x="83" y="213"/>
                  </a:cubicBezTo>
                  <a:cubicBezTo>
                    <a:pt x="62" y="213"/>
                    <a:pt x="44" y="200"/>
                    <a:pt x="37" y="194"/>
                  </a:cubicBezTo>
                  <a:cubicBezTo>
                    <a:pt x="44" y="189"/>
                    <a:pt x="62" y="176"/>
                    <a:pt x="83" y="176"/>
                  </a:cubicBezTo>
                  <a:cubicBezTo>
                    <a:pt x="103" y="176"/>
                    <a:pt x="121" y="189"/>
                    <a:pt x="129" y="194"/>
                  </a:cubicBezTo>
                  <a:close/>
                  <a:moveTo>
                    <a:pt x="170" y="153"/>
                  </a:moveTo>
                  <a:cubicBezTo>
                    <a:pt x="163" y="159"/>
                    <a:pt x="145" y="171"/>
                    <a:pt x="124" y="171"/>
                  </a:cubicBezTo>
                  <a:cubicBezTo>
                    <a:pt x="103" y="171"/>
                    <a:pt x="85" y="159"/>
                    <a:pt x="78" y="153"/>
                  </a:cubicBezTo>
                  <a:cubicBezTo>
                    <a:pt x="85" y="147"/>
                    <a:pt x="103" y="135"/>
                    <a:pt x="124" y="135"/>
                  </a:cubicBezTo>
                  <a:cubicBezTo>
                    <a:pt x="145" y="135"/>
                    <a:pt x="163" y="147"/>
                    <a:pt x="170" y="153"/>
                  </a:cubicBezTo>
                  <a:close/>
                  <a:moveTo>
                    <a:pt x="118" y="113"/>
                  </a:moveTo>
                  <a:cubicBezTo>
                    <a:pt x="125" y="107"/>
                    <a:pt x="144" y="95"/>
                    <a:pt x="164" y="95"/>
                  </a:cubicBezTo>
                  <a:cubicBezTo>
                    <a:pt x="185" y="95"/>
                    <a:pt x="203" y="107"/>
                    <a:pt x="210" y="113"/>
                  </a:cubicBezTo>
                  <a:cubicBezTo>
                    <a:pt x="203" y="119"/>
                    <a:pt x="185" y="131"/>
                    <a:pt x="164" y="131"/>
                  </a:cubicBezTo>
                  <a:cubicBezTo>
                    <a:pt x="144" y="131"/>
                    <a:pt x="125" y="119"/>
                    <a:pt x="118" y="11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 noEditPoints="1"/>
            </p:cNvSpPr>
            <p:nvPr/>
          </p:nvSpPr>
          <p:spPr bwMode="auto">
            <a:xfrm>
              <a:off x="924" y="1323"/>
              <a:ext cx="298" cy="511"/>
            </a:xfrm>
            <a:custGeom>
              <a:avLst/>
              <a:gdLst>
                <a:gd name="T0" fmla="*/ 126 w 126"/>
                <a:gd name="T1" fmla="*/ 114 h 216"/>
                <a:gd name="T2" fmla="*/ 115 w 126"/>
                <a:gd name="T3" fmla="*/ 92 h 216"/>
                <a:gd name="T4" fmla="*/ 123 w 126"/>
                <a:gd name="T5" fmla="*/ 61 h 216"/>
                <a:gd name="T6" fmla="*/ 62 w 126"/>
                <a:gd name="T7" fmla="*/ 0 h 216"/>
                <a:gd name="T8" fmla="*/ 0 w 126"/>
                <a:gd name="T9" fmla="*/ 61 h 216"/>
                <a:gd name="T10" fmla="*/ 10 w 126"/>
                <a:gd name="T11" fmla="*/ 93 h 216"/>
                <a:gd name="T12" fmla="*/ 0 w 126"/>
                <a:gd name="T13" fmla="*/ 114 h 216"/>
                <a:gd name="T14" fmla="*/ 26 w 126"/>
                <a:gd name="T15" fmla="*/ 141 h 216"/>
                <a:gd name="T16" fmla="*/ 63 w 126"/>
                <a:gd name="T17" fmla="*/ 216 h 216"/>
                <a:gd name="T18" fmla="*/ 101 w 126"/>
                <a:gd name="T19" fmla="*/ 141 h 216"/>
                <a:gd name="T20" fmla="*/ 126 w 126"/>
                <a:gd name="T21" fmla="*/ 114 h 216"/>
                <a:gd name="T22" fmla="*/ 34 w 126"/>
                <a:gd name="T23" fmla="*/ 140 h 216"/>
                <a:gd name="T24" fmla="*/ 45 w 126"/>
                <a:gd name="T25" fmla="*/ 135 h 216"/>
                <a:gd name="T26" fmla="*/ 63 w 126"/>
                <a:gd name="T27" fmla="*/ 141 h 216"/>
                <a:gd name="T28" fmla="*/ 81 w 126"/>
                <a:gd name="T29" fmla="*/ 134 h 216"/>
                <a:gd name="T30" fmla="*/ 92 w 126"/>
                <a:gd name="T31" fmla="*/ 140 h 216"/>
                <a:gd name="T32" fmla="*/ 63 w 126"/>
                <a:gd name="T33" fmla="*/ 198 h 216"/>
                <a:gd name="T34" fmla="*/ 34 w 126"/>
                <a:gd name="T35" fmla="*/ 140 h 216"/>
                <a:gd name="T36" fmla="*/ 99 w 126"/>
                <a:gd name="T37" fmla="*/ 133 h 216"/>
                <a:gd name="T38" fmla="*/ 84 w 126"/>
                <a:gd name="T39" fmla="*/ 126 h 216"/>
                <a:gd name="T40" fmla="*/ 81 w 126"/>
                <a:gd name="T41" fmla="*/ 122 h 216"/>
                <a:gd name="T42" fmla="*/ 78 w 126"/>
                <a:gd name="T43" fmla="*/ 126 h 216"/>
                <a:gd name="T44" fmla="*/ 63 w 126"/>
                <a:gd name="T45" fmla="*/ 133 h 216"/>
                <a:gd name="T46" fmla="*/ 48 w 126"/>
                <a:gd name="T47" fmla="*/ 126 h 216"/>
                <a:gd name="T48" fmla="*/ 45 w 126"/>
                <a:gd name="T49" fmla="*/ 123 h 216"/>
                <a:gd name="T50" fmla="*/ 42 w 126"/>
                <a:gd name="T51" fmla="*/ 126 h 216"/>
                <a:gd name="T52" fmla="*/ 28 w 126"/>
                <a:gd name="T53" fmla="*/ 133 h 216"/>
                <a:gd name="T54" fmla="*/ 8 w 126"/>
                <a:gd name="T55" fmla="*/ 114 h 216"/>
                <a:gd name="T56" fmla="*/ 17 w 126"/>
                <a:gd name="T57" fmla="*/ 98 h 216"/>
                <a:gd name="T58" fmla="*/ 21 w 126"/>
                <a:gd name="T59" fmla="*/ 95 h 216"/>
                <a:gd name="T60" fmla="*/ 19 w 126"/>
                <a:gd name="T61" fmla="*/ 92 h 216"/>
                <a:gd name="T62" fmla="*/ 8 w 126"/>
                <a:gd name="T63" fmla="*/ 61 h 216"/>
                <a:gd name="T64" fmla="*/ 62 w 126"/>
                <a:gd name="T65" fmla="*/ 8 h 216"/>
                <a:gd name="T66" fmla="*/ 115 w 126"/>
                <a:gd name="T67" fmla="*/ 61 h 216"/>
                <a:gd name="T68" fmla="*/ 106 w 126"/>
                <a:gd name="T69" fmla="*/ 91 h 216"/>
                <a:gd name="T70" fmla="*/ 103 w 126"/>
                <a:gd name="T71" fmla="*/ 95 h 216"/>
                <a:gd name="T72" fmla="*/ 107 w 126"/>
                <a:gd name="T73" fmla="*/ 97 h 216"/>
                <a:gd name="T74" fmla="*/ 118 w 126"/>
                <a:gd name="T75" fmla="*/ 114 h 216"/>
                <a:gd name="T76" fmla="*/ 99 w 126"/>
                <a:gd name="T77" fmla="*/ 13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6" h="216">
                  <a:moveTo>
                    <a:pt x="126" y="114"/>
                  </a:moveTo>
                  <a:cubicBezTo>
                    <a:pt x="126" y="105"/>
                    <a:pt x="122" y="97"/>
                    <a:pt x="115" y="92"/>
                  </a:cubicBezTo>
                  <a:cubicBezTo>
                    <a:pt x="120" y="82"/>
                    <a:pt x="123" y="72"/>
                    <a:pt x="123" y="61"/>
                  </a:cubicBezTo>
                  <a:cubicBezTo>
                    <a:pt x="123" y="27"/>
                    <a:pt x="95" y="0"/>
                    <a:pt x="62" y="0"/>
                  </a:cubicBezTo>
                  <a:cubicBezTo>
                    <a:pt x="28" y="0"/>
                    <a:pt x="0" y="27"/>
                    <a:pt x="0" y="61"/>
                  </a:cubicBezTo>
                  <a:cubicBezTo>
                    <a:pt x="0" y="72"/>
                    <a:pt x="4" y="84"/>
                    <a:pt x="10" y="93"/>
                  </a:cubicBezTo>
                  <a:cubicBezTo>
                    <a:pt x="4" y="99"/>
                    <a:pt x="0" y="106"/>
                    <a:pt x="0" y="114"/>
                  </a:cubicBezTo>
                  <a:cubicBezTo>
                    <a:pt x="0" y="128"/>
                    <a:pt x="12" y="140"/>
                    <a:pt x="26" y="141"/>
                  </a:cubicBezTo>
                  <a:cubicBezTo>
                    <a:pt x="63" y="216"/>
                    <a:pt x="63" y="216"/>
                    <a:pt x="63" y="216"/>
                  </a:cubicBezTo>
                  <a:cubicBezTo>
                    <a:pt x="101" y="141"/>
                    <a:pt x="101" y="141"/>
                    <a:pt x="101" y="141"/>
                  </a:cubicBezTo>
                  <a:cubicBezTo>
                    <a:pt x="115" y="140"/>
                    <a:pt x="126" y="128"/>
                    <a:pt x="126" y="114"/>
                  </a:cubicBezTo>
                  <a:close/>
                  <a:moveTo>
                    <a:pt x="34" y="140"/>
                  </a:moveTo>
                  <a:cubicBezTo>
                    <a:pt x="38" y="139"/>
                    <a:pt x="42" y="137"/>
                    <a:pt x="45" y="135"/>
                  </a:cubicBezTo>
                  <a:cubicBezTo>
                    <a:pt x="50" y="139"/>
                    <a:pt x="56" y="141"/>
                    <a:pt x="63" y="141"/>
                  </a:cubicBezTo>
                  <a:cubicBezTo>
                    <a:pt x="70" y="141"/>
                    <a:pt x="76" y="139"/>
                    <a:pt x="81" y="134"/>
                  </a:cubicBezTo>
                  <a:cubicBezTo>
                    <a:pt x="84" y="137"/>
                    <a:pt x="88" y="139"/>
                    <a:pt x="92" y="140"/>
                  </a:cubicBezTo>
                  <a:cubicBezTo>
                    <a:pt x="63" y="198"/>
                    <a:pt x="63" y="198"/>
                    <a:pt x="63" y="198"/>
                  </a:cubicBezTo>
                  <a:lnTo>
                    <a:pt x="34" y="140"/>
                  </a:lnTo>
                  <a:close/>
                  <a:moveTo>
                    <a:pt x="99" y="133"/>
                  </a:moveTo>
                  <a:cubicBezTo>
                    <a:pt x="93" y="133"/>
                    <a:pt x="88" y="131"/>
                    <a:pt x="84" y="126"/>
                  </a:cubicBezTo>
                  <a:cubicBezTo>
                    <a:pt x="81" y="122"/>
                    <a:pt x="81" y="122"/>
                    <a:pt x="81" y="122"/>
                  </a:cubicBezTo>
                  <a:cubicBezTo>
                    <a:pt x="78" y="126"/>
                    <a:pt x="78" y="126"/>
                    <a:pt x="78" y="126"/>
                  </a:cubicBezTo>
                  <a:cubicBezTo>
                    <a:pt x="74" y="131"/>
                    <a:pt x="69" y="133"/>
                    <a:pt x="63" y="133"/>
                  </a:cubicBezTo>
                  <a:cubicBezTo>
                    <a:pt x="57" y="133"/>
                    <a:pt x="52" y="131"/>
                    <a:pt x="48" y="126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2" y="126"/>
                    <a:pt x="42" y="126"/>
                    <a:pt x="42" y="126"/>
                  </a:cubicBezTo>
                  <a:cubicBezTo>
                    <a:pt x="39" y="131"/>
                    <a:pt x="33" y="133"/>
                    <a:pt x="28" y="133"/>
                  </a:cubicBezTo>
                  <a:cubicBezTo>
                    <a:pt x="17" y="133"/>
                    <a:pt x="8" y="125"/>
                    <a:pt x="8" y="114"/>
                  </a:cubicBezTo>
                  <a:cubicBezTo>
                    <a:pt x="8" y="107"/>
                    <a:pt x="12" y="101"/>
                    <a:pt x="17" y="98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2" y="83"/>
                    <a:pt x="8" y="72"/>
                    <a:pt x="8" y="61"/>
                  </a:cubicBezTo>
                  <a:cubicBezTo>
                    <a:pt x="8" y="32"/>
                    <a:pt x="32" y="8"/>
                    <a:pt x="62" y="8"/>
                  </a:cubicBezTo>
                  <a:cubicBezTo>
                    <a:pt x="91" y="8"/>
                    <a:pt x="115" y="32"/>
                    <a:pt x="115" y="61"/>
                  </a:cubicBezTo>
                  <a:cubicBezTo>
                    <a:pt x="115" y="72"/>
                    <a:pt x="112" y="82"/>
                    <a:pt x="106" y="91"/>
                  </a:cubicBezTo>
                  <a:cubicBezTo>
                    <a:pt x="103" y="95"/>
                    <a:pt x="103" y="95"/>
                    <a:pt x="103" y="95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14" y="100"/>
                    <a:pt x="118" y="107"/>
                    <a:pt x="118" y="114"/>
                  </a:cubicBezTo>
                  <a:cubicBezTo>
                    <a:pt x="118" y="125"/>
                    <a:pt x="110" y="133"/>
                    <a:pt x="99" y="13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1073" y="1370"/>
              <a:ext cx="92" cy="95"/>
            </a:xfrm>
            <a:custGeom>
              <a:avLst/>
              <a:gdLst>
                <a:gd name="T0" fmla="*/ 0 w 39"/>
                <a:gd name="T1" fmla="*/ 0 h 40"/>
                <a:gd name="T2" fmla="*/ 0 w 39"/>
                <a:gd name="T3" fmla="*/ 8 h 40"/>
                <a:gd name="T4" fmla="*/ 32 w 39"/>
                <a:gd name="T5" fmla="*/ 40 h 40"/>
                <a:gd name="T6" fmla="*/ 32 w 39"/>
                <a:gd name="T7" fmla="*/ 40 h 40"/>
                <a:gd name="T8" fmla="*/ 39 w 39"/>
                <a:gd name="T9" fmla="*/ 39 h 40"/>
                <a:gd name="T10" fmla="*/ 0 w 39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0">
                  <a:moveTo>
                    <a:pt x="0" y="0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17" y="8"/>
                    <a:pt x="32" y="22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4" y="40"/>
                    <a:pt x="37" y="40"/>
                    <a:pt x="39" y="39"/>
                  </a:cubicBezTo>
                  <a:cubicBezTo>
                    <a:pt x="39" y="18"/>
                    <a:pt x="22" y="0"/>
                    <a:pt x="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 noEditPoints="1"/>
            </p:cNvSpPr>
            <p:nvPr/>
          </p:nvSpPr>
          <p:spPr bwMode="auto">
            <a:xfrm>
              <a:off x="1945" y="1335"/>
              <a:ext cx="492" cy="487"/>
            </a:xfrm>
            <a:custGeom>
              <a:avLst/>
              <a:gdLst>
                <a:gd name="T0" fmla="*/ 197 w 208"/>
                <a:gd name="T1" fmla="*/ 77 h 206"/>
                <a:gd name="T2" fmla="*/ 141 w 208"/>
                <a:gd name="T3" fmla="*/ 31 h 206"/>
                <a:gd name="T4" fmla="*/ 73 w 208"/>
                <a:gd name="T5" fmla="*/ 0 h 206"/>
                <a:gd name="T6" fmla="*/ 72 w 208"/>
                <a:gd name="T7" fmla="*/ 0 h 206"/>
                <a:gd name="T8" fmla="*/ 70 w 208"/>
                <a:gd name="T9" fmla="*/ 1 h 206"/>
                <a:gd name="T10" fmla="*/ 41 w 208"/>
                <a:gd name="T11" fmla="*/ 41 h 206"/>
                <a:gd name="T12" fmla="*/ 11 w 208"/>
                <a:gd name="T13" fmla="*/ 77 h 206"/>
                <a:gd name="T14" fmla="*/ 0 w 208"/>
                <a:gd name="T15" fmla="*/ 91 h 206"/>
                <a:gd name="T16" fmla="*/ 5 w 208"/>
                <a:gd name="T17" fmla="*/ 99 h 206"/>
                <a:gd name="T18" fmla="*/ 18 w 208"/>
                <a:gd name="T19" fmla="*/ 186 h 206"/>
                <a:gd name="T20" fmla="*/ 38 w 208"/>
                <a:gd name="T21" fmla="*/ 206 h 206"/>
                <a:gd name="T22" fmla="*/ 170 w 208"/>
                <a:gd name="T23" fmla="*/ 206 h 206"/>
                <a:gd name="T24" fmla="*/ 190 w 208"/>
                <a:gd name="T25" fmla="*/ 186 h 206"/>
                <a:gd name="T26" fmla="*/ 203 w 208"/>
                <a:gd name="T27" fmla="*/ 99 h 206"/>
                <a:gd name="T28" fmla="*/ 208 w 208"/>
                <a:gd name="T29" fmla="*/ 91 h 206"/>
                <a:gd name="T30" fmla="*/ 197 w 208"/>
                <a:gd name="T31" fmla="*/ 77 h 206"/>
                <a:gd name="T32" fmla="*/ 73 w 208"/>
                <a:gd name="T33" fmla="*/ 8 h 206"/>
                <a:gd name="T34" fmla="*/ 123 w 208"/>
                <a:gd name="T35" fmla="*/ 27 h 206"/>
                <a:gd name="T36" fmla="*/ 104 w 208"/>
                <a:gd name="T37" fmla="*/ 26 h 206"/>
                <a:gd name="T38" fmla="*/ 50 w 208"/>
                <a:gd name="T39" fmla="*/ 37 h 206"/>
                <a:gd name="T40" fmla="*/ 73 w 208"/>
                <a:gd name="T41" fmla="*/ 8 h 206"/>
                <a:gd name="T42" fmla="*/ 104 w 208"/>
                <a:gd name="T43" fmla="*/ 34 h 206"/>
                <a:gd name="T44" fmla="*/ 187 w 208"/>
                <a:gd name="T45" fmla="*/ 71 h 206"/>
                <a:gd name="T46" fmla="*/ 104 w 208"/>
                <a:gd name="T47" fmla="*/ 54 h 206"/>
                <a:gd name="T48" fmla="*/ 21 w 208"/>
                <a:gd name="T49" fmla="*/ 71 h 206"/>
                <a:gd name="T50" fmla="*/ 104 w 208"/>
                <a:gd name="T51" fmla="*/ 34 h 206"/>
                <a:gd name="T52" fmla="*/ 38 w 208"/>
                <a:gd name="T53" fmla="*/ 198 h 206"/>
                <a:gd name="T54" fmla="*/ 26 w 208"/>
                <a:gd name="T55" fmla="*/ 184 h 206"/>
                <a:gd name="T56" fmla="*/ 14 w 208"/>
                <a:gd name="T57" fmla="*/ 104 h 206"/>
                <a:gd name="T58" fmla="*/ 52 w 208"/>
                <a:gd name="T59" fmla="*/ 104 h 206"/>
                <a:gd name="T60" fmla="*/ 60 w 208"/>
                <a:gd name="T61" fmla="*/ 198 h 206"/>
                <a:gd name="T62" fmla="*/ 38 w 208"/>
                <a:gd name="T63" fmla="*/ 198 h 206"/>
                <a:gd name="T64" fmla="*/ 100 w 208"/>
                <a:gd name="T65" fmla="*/ 198 h 206"/>
                <a:gd name="T66" fmla="*/ 68 w 208"/>
                <a:gd name="T67" fmla="*/ 198 h 206"/>
                <a:gd name="T68" fmla="*/ 60 w 208"/>
                <a:gd name="T69" fmla="*/ 104 h 206"/>
                <a:gd name="T70" fmla="*/ 100 w 208"/>
                <a:gd name="T71" fmla="*/ 104 h 206"/>
                <a:gd name="T72" fmla="*/ 100 w 208"/>
                <a:gd name="T73" fmla="*/ 198 h 206"/>
                <a:gd name="T74" fmla="*/ 108 w 208"/>
                <a:gd name="T75" fmla="*/ 198 h 206"/>
                <a:gd name="T76" fmla="*/ 108 w 208"/>
                <a:gd name="T77" fmla="*/ 104 h 206"/>
                <a:gd name="T78" fmla="*/ 152 w 208"/>
                <a:gd name="T79" fmla="*/ 104 h 206"/>
                <a:gd name="T80" fmla="*/ 144 w 208"/>
                <a:gd name="T81" fmla="*/ 198 h 206"/>
                <a:gd name="T82" fmla="*/ 108 w 208"/>
                <a:gd name="T83" fmla="*/ 198 h 206"/>
                <a:gd name="T84" fmla="*/ 182 w 208"/>
                <a:gd name="T85" fmla="*/ 184 h 206"/>
                <a:gd name="T86" fmla="*/ 170 w 208"/>
                <a:gd name="T87" fmla="*/ 198 h 206"/>
                <a:gd name="T88" fmla="*/ 152 w 208"/>
                <a:gd name="T89" fmla="*/ 198 h 206"/>
                <a:gd name="T90" fmla="*/ 160 w 208"/>
                <a:gd name="T91" fmla="*/ 104 h 206"/>
                <a:gd name="T92" fmla="*/ 194 w 208"/>
                <a:gd name="T93" fmla="*/ 104 h 206"/>
                <a:gd name="T94" fmla="*/ 182 w 208"/>
                <a:gd name="T95" fmla="*/ 184 h 206"/>
                <a:gd name="T96" fmla="*/ 193 w 208"/>
                <a:gd name="T97" fmla="*/ 96 h 206"/>
                <a:gd name="T98" fmla="*/ 15 w 208"/>
                <a:gd name="T99" fmla="*/ 96 h 206"/>
                <a:gd name="T100" fmla="*/ 8 w 208"/>
                <a:gd name="T101" fmla="*/ 91 h 206"/>
                <a:gd name="T102" fmla="*/ 104 w 208"/>
                <a:gd name="T103" fmla="*/ 62 h 206"/>
                <a:gd name="T104" fmla="*/ 200 w 208"/>
                <a:gd name="T105" fmla="*/ 91 h 206"/>
                <a:gd name="T106" fmla="*/ 193 w 208"/>
                <a:gd name="T107" fmla="*/ 9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8" h="206">
                  <a:moveTo>
                    <a:pt x="197" y="77"/>
                  </a:moveTo>
                  <a:cubicBezTo>
                    <a:pt x="193" y="56"/>
                    <a:pt x="171" y="39"/>
                    <a:pt x="141" y="31"/>
                  </a:cubicBezTo>
                  <a:cubicBezTo>
                    <a:pt x="125" y="14"/>
                    <a:pt x="83" y="3"/>
                    <a:pt x="73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69" y="1"/>
                    <a:pt x="43" y="19"/>
                    <a:pt x="41" y="41"/>
                  </a:cubicBezTo>
                  <a:cubicBezTo>
                    <a:pt x="25" y="50"/>
                    <a:pt x="14" y="63"/>
                    <a:pt x="11" y="77"/>
                  </a:cubicBezTo>
                  <a:cubicBezTo>
                    <a:pt x="4" y="81"/>
                    <a:pt x="0" y="86"/>
                    <a:pt x="0" y="91"/>
                  </a:cubicBezTo>
                  <a:cubicBezTo>
                    <a:pt x="0" y="94"/>
                    <a:pt x="2" y="97"/>
                    <a:pt x="5" y="99"/>
                  </a:cubicBezTo>
                  <a:cubicBezTo>
                    <a:pt x="18" y="186"/>
                    <a:pt x="18" y="186"/>
                    <a:pt x="18" y="186"/>
                  </a:cubicBezTo>
                  <a:cubicBezTo>
                    <a:pt x="22" y="199"/>
                    <a:pt x="27" y="206"/>
                    <a:pt x="38" y="206"/>
                  </a:cubicBezTo>
                  <a:cubicBezTo>
                    <a:pt x="170" y="206"/>
                    <a:pt x="170" y="206"/>
                    <a:pt x="170" y="206"/>
                  </a:cubicBezTo>
                  <a:cubicBezTo>
                    <a:pt x="181" y="206"/>
                    <a:pt x="186" y="197"/>
                    <a:pt x="190" y="186"/>
                  </a:cubicBezTo>
                  <a:cubicBezTo>
                    <a:pt x="203" y="99"/>
                    <a:pt x="203" y="99"/>
                    <a:pt x="203" y="99"/>
                  </a:cubicBezTo>
                  <a:cubicBezTo>
                    <a:pt x="206" y="97"/>
                    <a:pt x="208" y="94"/>
                    <a:pt x="208" y="91"/>
                  </a:cubicBezTo>
                  <a:cubicBezTo>
                    <a:pt x="208" y="86"/>
                    <a:pt x="204" y="82"/>
                    <a:pt x="197" y="77"/>
                  </a:cubicBezTo>
                  <a:close/>
                  <a:moveTo>
                    <a:pt x="73" y="8"/>
                  </a:moveTo>
                  <a:cubicBezTo>
                    <a:pt x="89" y="12"/>
                    <a:pt x="109" y="19"/>
                    <a:pt x="123" y="27"/>
                  </a:cubicBezTo>
                  <a:cubicBezTo>
                    <a:pt x="117" y="27"/>
                    <a:pt x="110" y="26"/>
                    <a:pt x="104" y="26"/>
                  </a:cubicBezTo>
                  <a:cubicBezTo>
                    <a:pt x="84" y="26"/>
                    <a:pt x="65" y="30"/>
                    <a:pt x="50" y="37"/>
                  </a:cubicBezTo>
                  <a:cubicBezTo>
                    <a:pt x="54" y="23"/>
                    <a:pt x="69" y="12"/>
                    <a:pt x="73" y="8"/>
                  </a:cubicBezTo>
                  <a:close/>
                  <a:moveTo>
                    <a:pt x="104" y="34"/>
                  </a:moveTo>
                  <a:cubicBezTo>
                    <a:pt x="143" y="34"/>
                    <a:pt x="177" y="50"/>
                    <a:pt x="187" y="71"/>
                  </a:cubicBezTo>
                  <a:cubicBezTo>
                    <a:pt x="167" y="62"/>
                    <a:pt x="136" y="54"/>
                    <a:pt x="104" y="54"/>
                  </a:cubicBezTo>
                  <a:cubicBezTo>
                    <a:pt x="72" y="54"/>
                    <a:pt x="41" y="62"/>
                    <a:pt x="21" y="71"/>
                  </a:cubicBezTo>
                  <a:cubicBezTo>
                    <a:pt x="31" y="50"/>
                    <a:pt x="65" y="34"/>
                    <a:pt x="104" y="34"/>
                  </a:cubicBezTo>
                  <a:close/>
                  <a:moveTo>
                    <a:pt x="38" y="198"/>
                  </a:moveTo>
                  <a:cubicBezTo>
                    <a:pt x="33" y="198"/>
                    <a:pt x="30" y="196"/>
                    <a:pt x="26" y="18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60" y="198"/>
                    <a:pt x="60" y="198"/>
                    <a:pt x="60" y="198"/>
                  </a:cubicBezTo>
                  <a:lnTo>
                    <a:pt x="38" y="198"/>
                  </a:lnTo>
                  <a:close/>
                  <a:moveTo>
                    <a:pt x="100" y="198"/>
                  </a:moveTo>
                  <a:cubicBezTo>
                    <a:pt x="68" y="198"/>
                    <a:pt x="68" y="198"/>
                    <a:pt x="68" y="198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100" y="104"/>
                    <a:pt x="100" y="104"/>
                    <a:pt x="100" y="104"/>
                  </a:cubicBezTo>
                  <a:lnTo>
                    <a:pt x="100" y="198"/>
                  </a:lnTo>
                  <a:close/>
                  <a:moveTo>
                    <a:pt x="108" y="198"/>
                  </a:moveTo>
                  <a:cubicBezTo>
                    <a:pt x="108" y="104"/>
                    <a:pt x="108" y="104"/>
                    <a:pt x="108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44" y="198"/>
                    <a:pt x="144" y="198"/>
                    <a:pt x="144" y="198"/>
                  </a:cubicBezTo>
                  <a:lnTo>
                    <a:pt x="108" y="198"/>
                  </a:lnTo>
                  <a:close/>
                  <a:moveTo>
                    <a:pt x="182" y="184"/>
                  </a:moveTo>
                  <a:cubicBezTo>
                    <a:pt x="178" y="198"/>
                    <a:pt x="172" y="198"/>
                    <a:pt x="170" y="198"/>
                  </a:cubicBezTo>
                  <a:cubicBezTo>
                    <a:pt x="152" y="198"/>
                    <a:pt x="152" y="198"/>
                    <a:pt x="152" y="198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94" y="104"/>
                    <a:pt x="194" y="104"/>
                    <a:pt x="194" y="104"/>
                  </a:cubicBezTo>
                  <a:lnTo>
                    <a:pt x="182" y="184"/>
                  </a:lnTo>
                  <a:close/>
                  <a:moveTo>
                    <a:pt x="193" y="96"/>
                  </a:moveTo>
                  <a:cubicBezTo>
                    <a:pt x="15" y="96"/>
                    <a:pt x="15" y="96"/>
                    <a:pt x="15" y="96"/>
                  </a:cubicBezTo>
                  <a:cubicBezTo>
                    <a:pt x="10" y="94"/>
                    <a:pt x="8" y="92"/>
                    <a:pt x="8" y="91"/>
                  </a:cubicBezTo>
                  <a:cubicBezTo>
                    <a:pt x="8" y="84"/>
                    <a:pt x="48" y="62"/>
                    <a:pt x="104" y="62"/>
                  </a:cubicBezTo>
                  <a:cubicBezTo>
                    <a:pt x="160" y="62"/>
                    <a:pt x="200" y="84"/>
                    <a:pt x="200" y="91"/>
                  </a:cubicBezTo>
                  <a:cubicBezTo>
                    <a:pt x="200" y="92"/>
                    <a:pt x="198" y="94"/>
                    <a:pt x="193" y="9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 noEditPoints="1"/>
            </p:cNvSpPr>
            <p:nvPr/>
          </p:nvSpPr>
          <p:spPr bwMode="auto">
            <a:xfrm>
              <a:off x="3037" y="1311"/>
              <a:ext cx="539" cy="532"/>
            </a:xfrm>
            <a:custGeom>
              <a:avLst/>
              <a:gdLst>
                <a:gd name="T0" fmla="*/ 207 w 228"/>
                <a:gd name="T1" fmla="*/ 83 h 225"/>
                <a:gd name="T2" fmla="*/ 166 w 228"/>
                <a:gd name="T3" fmla="*/ 63 h 225"/>
                <a:gd name="T4" fmla="*/ 174 w 228"/>
                <a:gd name="T5" fmla="*/ 16 h 225"/>
                <a:gd name="T6" fmla="*/ 150 w 228"/>
                <a:gd name="T7" fmla="*/ 16 h 225"/>
                <a:gd name="T8" fmla="*/ 158 w 228"/>
                <a:gd name="T9" fmla="*/ 63 h 225"/>
                <a:gd name="T10" fmla="*/ 118 w 228"/>
                <a:gd name="T11" fmla="*/ 31 h 225"/>
                <a:gd name="T12" fmla="*/ 114 w 228"/>
                <a:gd name="T13" fmla="*/ 0 h 225"/>
                <a:gd name="T14" fmla="*/ 110 w 228"/>
                <a:gd name="T15" fmla="*/ 31 h 225"/>
                <a:gd name="T16" fmla="*/ 70 w 228"/>
                <a:gd name="T17" fmla="*/ 63 h 225"/>
                <a:gd name="T18" fmla="*/ 78 w 228"/>
                <a:gd name="T19" fmla="*/ 16 h 225"/>
                <a:gd name="T20" fmla="*/ 54 w 228"/>
                <a:gd name="T21" fmla="*/ 16 h 225"/>
                <a:gd name="T22" fmla="*/ 62 w 228"/>
                <a:gd name="T23" fmla="*/ 63 h 225"/>
                <a:gd name="T24" fmla="*/ 22 w 228"/>
                <a:gd name="T25" fmla="*/ 83 h 225"/>
                <a:gd name="T26" fmla="*/ 0 w 228"/>
                <a:gd name="T27" fmla="*/ 196 h 225"/>
                <a:gd name="T28" fmla="*/ 24 w 228"/>
                <a:gd name="T29" fmla="*/ 225 h 225"/>
                <a:gd name="T30" fmla="*/ 228 w 228"/>
                <a:gd name="T31" fmla="*/ 201 h 225"/>
                <a:gd name="T32" fmla="*/ 207 w 228"/>
                <a:gd name="T33" fmla="*/ 196 h 225"/>
                <a:gd name="T34" fmla="*/ 162 w 228"/>
                <a:gd name="T35" fmla="*/ 8 h 225"/>
                <a:gd name="T36" fmla="*/ 162 w 228"/>
                <a:gd name="T37" fmla="*/ 23 h 225"/>
                <a:gd name="T38" fmla="*/ 110 w 228"/>
                <a:gd name="T39" fmla="*/ 16 h 225"/>
                <a:gd name="T40" fmla="*/ 118 w 228"/>
                <a:gd name="T41" fmla="*/ 16 h 225"/>
                <a:gd name="T42" fmla="*/ 110 w 228"/>
                <a:gd name="T43" fmla="*/ 16 h 225"/>
                <a:gd name="T44" fmla="*/ 66 w 228"/>
                <a:gd name="T45" fmla="*/ 8 h 225"/>
                <a:gd name="T46" fmla="*/ 66 w 228"/>
                <a:gd name="T47" fmla="*/ 23 h 225"/>
                <a:gd name="T48" fmla="*/ 30 w 228"/>
                <a:gd name="T49" fmla="*/ 83 h 225"/>
                <a:gd name="T50" fmla="*/ 187 w 228"/>
                <a:gd name="T51" fmla="*/ 71 h 225"/>
                <a:gd name="T52" fmla="*/ 199 w 228"/>
                <a:gd name="T53" fmla="*/ 112 h 225"/>
                <a:gd name="T54" fmla="*/ 30 w 228"/>
                <a:gd name="T55" fmla="*/ 83 h 225"/>
                <a:gd name="T56" fmla="*/ 199 w 228"/>
                <a:gd name="T57" fmla="*/ 150 h 225"/>
                <a:gd name="T58" fmla="*/ 30 w 228"/>
                <a:gd name="T59" fmla="*/ 195 h 225"/>
                <a:gd name="T60" fmla="*/ 204 w 228"/>
                <a:gd name="T61" fmla="*/ 217 h 225"/>
                <a:gd name="T62" fmla="*/ 8 w 228"/>
                <a:gd name="T63" fmla="*/ 204 h 225"/>
                <a:gd name="T64" fmla="*/ 204 w 228"/>
                <a:gd name="T65" fmla="*/ 21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8" h="225">
                  <a:moveTo>
                    <a:pt x="207" y="196"/>
                  </a:moveTo>
                  <a:cubicBezTo>
                    <a:pt x="207" y="83"/>
                    <a:pt x="207" y="83"/>
                    <a:pt x="207" y="83"/>
                  </a:cubicBezTo>
                  <a:cubicBezTo>
                    <a:pt x="207" y="72"/>
                    <a:pt x="198" y="63"/>
                    <a:pt x="187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71" y="28"/>
                    <a:pt x="174" y="23"/>
                    <a:pt x="174" y="16"/>
                  </a:cubicBezTo>
                  <a:cubicBezTo>
                    <a:pt x="174" y="7"/>
                    <a:pt x="169" y="0"/>
                    <a:pt x="162" y="0"/>
                  </a:cubicBezTo>
                  <a:cubicBezTo>
                    <a:pt x="155" y="0"/>
                    <a:pt x="150" y="7"/>
                    <a:pt x="150" y="16"/>
                  </a:cubicBezTo>
                  <a:cubicBezTo>
                    <a:pt x="150" y="23"/>
                    <a:pt x="153" y="29"/>
                    <a:pt x="158" y="31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18" y="63"/>
                    <a:pt x="118" y="63"/>
                    <a:pt x="118" y="63"/>
                  </a:cubicBezTo>
                  <a:cubicBezTo>
                    <a:pt x="118" y="31"/>
                    <a:pt x="118" y="31"/>
                    <a:pt x="118" y="31"/>
                  </a:cubicBezTo>
                  <a:cubicBezTo>
                    <a:pt x="123" y="29"/>
                    <a:pt x="126" y="23"/>
                    <a:pt x="126" y="16"/>
                  </a:cubicBezTo>
                  <a:cubicBezTo>
                    <a:pt x="126" y="7"/>
                    <a:pt x="121" y="0"/>
                    <a:pt x="114" y="0"/>
                  </a:cubicBezTo>
                  <a:cubicBezTo>
                    <a:pt x="107" y="0"/>
                    <a:pt x="102" y="7"/>
                    <a:pt x="102" y="16"/>
                  </a:cubicBezTo>
                  <a:cubicBezTo>
                    <a:pt x="102" y="23"/>
                    <a:pt x="105" y="28"/>
                    <a:pt x="110" y="31"/>
                  </a:cubicBezTo>
                  <a:cubicBezTo>
                    <a:pt x="110" y="63"/>
                    <a:pt x="110" y="63"/>
                    <a:pt x="110" y="63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5" y="28"/>
                    <a:pt x="78" y="23"/>
                    <a:pt x="78" y="16"/>
                  </a:cubicBezTo>
                  <a:cubicBezTo>
                    <a:pt x="78" y="7"/>
                    <a:pt x="73" y="0"/>
                    <a:pt x="66" y="0"/>
                  </a:cubicBezTo>
                  <a:cubicBezTo>
                    <a:pt x="59" y="0"/>
                    <a:pt x="54" y="7"/>
                    <a:pt x="54" y="16"/>
                  </a:cubicBezTo>
                  <a:cubicBezTo>
                    <a:pt x="54" y="23"/>
                    <a:pt x="57" y="28"/>
                    <a:pt x="62" y="31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31" y="63"/>
                    <a:pt x="22" y="72"/>
                    <a:pt x="22" y="83"/>
                  </a:cubicBezTo>
                  <a:cubicBezTo>
                    <a:pt x="22" y="196"/>
                    <a:pt x="22" y="196"/>
                    <a:pt x="22" y="196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0" y="215"/>
                    <a:pt x="11" y="225"/>
                    <a:pt x="24" y="225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18" y="225"/>
                    <a:pt x="228" y="215"/>
                    <a:pt x="228" y="201"/>
                  </a:cubicBezTo>
                  <a:cubicBezTo>
                    <a:pt x="228" y="196"/>
                    <a:pt x="228" y="196"/>
                    <a:pt x="228" y="196"/>
                  </a:cubicBezTo>
                  <a:lnTo>
                    <a:pt x="207" y="196"/>
                  </a:lnTo>
                  <a:close/>
                  <a:moveTo>
                    <a:pt x="158" y="16"/>
                  </a:moveTo>
                  <a:cubicBezTo>
                    <a:pt x="158" y="11"/>
                    <a:pt x="160" y="8"/>
                    <a:pt x="162" y="8"/>
                  </a:cubicBezTo>
                  <a:cubicBezTo>
                    <a:pt x="164" y="8"/>
                    <a:pt x="166" y="11"/>
                    <a:pt x="166" y="16"/>
                  </a:cubicBezTo>
                  <a:cubicBezTo>
                    <a:pt x="166" y="20"/>
                    <a:pt x="164" y="23"/>
                    <a:pt x="162" y="23"/>
                  </a:cubicBezTo>
                  <a:cubicBezTo>
                    <a:pt x="160" y="23"/>
                    <a:pt x="158" y="20"/>
                    <a:pt x="158" y="16"/>
                  </a:cubicBezTo>
                  <a:close/>
                  <a:moveTo>
                    <a:pt x="110" y="16"/>
                  </a:moveTo>
                  <a:cubicBezTo>
                    <a:pt x="110" y="11"/>
                    <a:pt x="112" y="8"/>
                    <a:pt x="114" y="8"/>
                  </a:cubicBezTo>
                  <a:cubicBezTo>
                    <a:pt x="116" y="8"/>
                    <a:pt x="118" y="11"/>
                    <a:pt x="118" y="16"/>
                  </a:cubicBezTo>
                  <a:cubicBezTo>
                    <a:pt x="118" y="20"/>
                    <a:pt x="116" y="23"/>
                    <a:pt x="114" y="23"/>
                  </a:cubicBezTo>
                  <a:cubicBezTo>
                    <a:pt x="112" y="23"/>
                    <a:pt x="110" y="20"/>
                    <a:pt x="110" y="16"/>
                  </a:cubicBezTo>
                  <a:close/>
                  <a:moveTo>
                    <a:pt x="62" y="16"/>
                  </a:moveTo>
                  <a:cubicBezTo>
                    <a:pt x="62" y="11"/>
                    <a:pt x="64" y="8"/>
                    <a:pt x="66" y="8"/>
                  </a:cubicBezTo>
                  <a:cubicBezTo>
                    <a:pt x="68" y="8"/>
                    <a:pt x="70" y="11"/>
                    <a:pt x="70" y="16"/>
                  </a:cubicBezTo>
                  <a:cubicBezTo>
                    <a:pt x="70" y="20"/>
                    <a:pt x="68" y="23"/>
                    <a:pt x="66" y="23"/>
                  </a:cubicBezTo>
                  <a:cubicBezTo>
                    <a:pt x="64" y="23"/>
                    <a:pt x="62" y="20"/>
                    <a:pt x="62" y="16"/>
                  </a:cubicBezTo>
                  <a:close/>
                  <a:moveTo>
                    <a:pt x="30" y="83"/>
                  </a:moveTo>
                  <a:cubicBezTo>
                    <a:pt x="30" y="77"/>
                    <a:pt x="35" y="71"/>
                    <a:pt x="42" y="71"/>
                  </a:cubicBezTo>
                  <a:cubicBezTo>
                    <a:pt x="187" y="71"/>
                    <a:pt x="187" y="71"/>
                    <a:pt x="187" y="71"/>
                  </a:cubicBezTo>
                  <a:cubicBezTo>
                    <a:pt x="193" y="71"/>
                    <a:pt x="199" y="77"/>
                    <a:pt x="199" y="83"/>
                  </a:cubicBezTo>
                  <a:cubicBezTo>
                    <a:pt x="199" y="112"/>
                    <a:pt x="199" y="112"/>
                    <a:pt x="199" y="112"/>
                  </a:cubicBezTo>
                  <a:cubicBezTo>
                    <a:pt x="30" y="112"/>
                    <a:pt x="30" y="112"/>
                    <a:pt x="30" y="112"/>
                  </a:cubicBezTo>
                  <a:lnTo>
                    <a:pt x="30" y="83"/>
                  </a:lnTo>
                  <a:close/>
                  <a:moveTo>
                    <a:pt x="30" y="150"/>
                  </a:moveTo>
                  <a:cubicBezTo>
                    <a:pt x="199" y="150"/>
                    <a:pt x="199" y="150"/>
                    <a:pt x="199" y="150"/>
                  </a:cubicBezTo>
                  <a:cubicBezTo>
                    <a:pt x="199" y="195"/>
                    <a:pt x="199" y="195"/>
                    <a:pt x="199" y="195"/>
                  </a:cubicBezTo>
                  <a:cubicBezTo>
                    <a:pt x="30" y="195"/>
                    <a:pt x="30" y="195"/>
                    <a:pt x="30" y="195"/>
                  </a:cubicBezTo>
                  <a:lnTo>
                    <a:pt x="30" y="150"/>
                  </a:lnTo>
                  <a:close/>
                  <a:moveTo>
                    <a:pt x="204" y="217"/>
                  </a:moveTo>
                  <a:cubicBezTo>
                    <a:pt x="24" y="217"/>
                    <a:pt x="24" y="217"/>
                    <a:pt x="24" y="217"/>
                  </a:cubicBezTo>
                  <a:cubicBezTo>
                    <a:pt x="16" y="217"/>
                    <a:pt x="10" y="211"/>
                    <a:pt x="8" y="204"/>
                  </a:cubicBezTo>
                  <a:cubicBezTo>
                    <a:pt x="220" y="204"/>
                    <a:pt x="220" y="204"/>
                    <a:pt x="220" y="204"/>
                  </a:cubicBezTo>
                  <a:cubicBezTo>
                    <a:pt x="219" y="211"/>
                    <a:pt x="212" y="217"/>
                    <a:pt x="204" y="21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 noEditPoints="1"/>
            </p:cNvSpPr>
            <p:nvPr/>
          </p:nvSpPr>
          <p:spPr bwMode="auto">
            <a:xfrm>
              <a:off x="4137" y="1337"/>
              <a:ext cx="517" cy="480"/>
            </a:xfrm>
            <a:custGeom>
              <a:avLst/>
              <a:gdLst>
                <a:gd name="T0" fmla="*/ 167 w 219"/>
                <a:gd name="T1" fmla="*/ 30 h 203"/>
                <a:gd name="T2" fmla="*/ 157 w 219"/>
                <a:gd name="T3" fmla="*/ 31 h 203"/>
                <a:gd name="T4" fmla="*/ 110 w 219"/>
                <a:gd name="T5" fmla="*/ 0 h 203"/>
                <a:gd name="T6" fmla="*/ 63 w 219"/>
                <a:gd name="T7" fmla="*/ 32 h 203"/>
                <a:gd name="T8" fmla="*/ 52 w 219"/>
                <a:gd name="T9" fmla="*/ 30 h 203"/>
                <a:gd name="T10" fmla="*/ 0 w 219"/>
                <a:gd name="T11" fmla="*/ 85 h 203"/>
                <a:gd name="T12" fmla="*/ 40 w 219"/>
                <a:gd name="T13" fmla="*/ 139 h 203"/>
                <a:gd name="T14" fmla="*/ 42 w 219"/>
                <a:gd name="T15" fmla="*/ 178 h 203"/>
                <a:gd name="T16" fmla="*/ 66 w 219"/>
                <a:gd name="T17" fmla="*/ 203 h 203"/>
                <a:gd name="T18" fmla="*/ 156 w 219"/>
                <a:gd name="T19" fmla="*/ 203 h 203"/>
                <a:gd name="T20" fmla="*/ 180 w 219"/>
                <a:gd name="T21" fmla="*/ 178 h 203"/>
                <a:gd name="T22" fmla="*/ 182 w 219"/>
                <a:gd name="T23" fmla="*/ 138 h 203"/>
                <a:gd name="T24" fmla="*/ 219 w 219"/>
                <a:gd name="T25" fmla="*/ 85 h 203"/>
                <a:gd name="T26" fmla="*/ 167 w 219"/>
                <a:gd name="T27" fmla="*/ 30 h 203"/>
                <a:gd name="T28" fmla="*/ 178 w 219"/>
                <a:gd name="T29" fmla="*/ 131 h 203"/>
                <a:gd name="T30" fmla="*/ 175 w 219"/>
                <a:gd name="T31" fmla="*/ 131 h 203"/>
                <a:gd name="T32" fmla="*/ 172 w 219"/>
                <a:gd name="T33" fmla="*/ 178 h 203"/>
                <a:gd name="T34" fmla="*/ 156 w 219"/>
                <a:gd name="T35" fmla="*/ 195 h 203"/>
                <a:gd name="T36" fmla="*/ 66 w 219"/>
                <a:gd name="T37" fmla="*/ 195 h 203"/>
                <a:gd name="T38" fmla="*/ 50 w 219"/>
                <a:gd name="T39" fmla="*/ 178 h 203"/>
                <a:gd name="T40" fmla="*/ 47 w 219"/>
                <a:gd name="T41" fmla="*/ 132 h 203"/>
                <a:gd name="T42" fmla="*/ 44 w 219"/>
                <a:gd name="T43" fmla="*/ 131 h 203"/>
                <a:gd name="T44" fmla="*/ 8 w 219"/>
                <a:gd name="T45" fmla="*/ 85 h 203"/>
                <a:gd name="T46" fmla="*/ 52 w 219"/>
                <a:gd name="T47" fmla="*/ 38 h 203"/>
                <a:gd name="T48" fmla="*/ 64 w 219"/>
                <a:gd name="T49" fmla="*/ 40 h 203"/>
                <a:gd name="T50" fmla="*/ 68 w 219"/>
                <a:gd name="T51" fmla="*/ 41 h 203"/>
                <a:gd name="T52" fmla="*/ 69 w 219"/>
                <a:gd name="T53" fmla="*/ 38 h 203"/>
                <a:gd name="T54" fmla="*/ 110 w 219"/>
                <a:gd name="T55" fmla="*/ 8 h 203"/>
                <a:gd name="T56" fmla="*/ 151 w 219"/>
                <a:gd name="T57" fmla="*/ 37 h 203"/>
                <a:gd name="T58" fmla="*/ 152 w 219"/>
                <a:gd name="T59" fmla="*/ 41 h 203"/>
                <a:gd name="T60" fmla="*/ 156 w 219"/>
                <a:gd name="T61" fmla="*/ 40 h 203"/>
                <a:gd name="T62" fmla="*/ 167 w 219"/>
                <a:gd name="T63" fmla="*/ 38 h 203"/>
                <a:gd name="T64" fmla="*/ 211 w 219"/>
                <a:gd name="T65" fmla="*/ 85 h 203"/>
                <a:gd name="T66" fmla="*/ 178 w 219"/>
                <a:gd name="T67" fmla="*/ 13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9" h="203">
                  <a:moveTo>
                    <a:pt x="167" y="30"/>
                  </a:moveTo>
                  <a:cubicBezTo>
                    <a:pt x="163" y="30"/>
                    <a:pt x="160" y="30"/>
                    <a:pt x="157" y="31"/>
                  </a:cubicBezTo>
                  <a:cubicBezTo>
                    <a:pt x="148" y="12"/>
                    <a:pt x="130" y="0"/>
                    <a:pt x="110" y="0"/>
                  </a:cubicBezTo>
                  <a:cubicBezTo>
                    <a:pt x="90" y="0"/>
                    <a:pt x="72" y="12"/>
                    <a:pt x="63" y="32"/>
                  </a:cubicBezTo>
                  <a:cubicBezTo>
                    <a:pt x="60" y="31"/>
                    <a:pt x="56" y="30"/>
                    <a:pt x="52" y="30"/>
                  </a:cubicBezTo>
                  <a:cubicBezTo>
                    <a:pt x="23" y="30"/>
                    <a:pt x="0" y="55"/>
                    <a:pt x="0" y="85"/>
                  </a:cubicBezTo>
                  <a:cubicBezTo>
                    <a:pt x="0" y="111"/>
                    <a:pt x="16" y="133"/>
                    <a:pt x="40" y="139"/>
                  </a:cubicBezTo>
                  <a:cubicBezTo>
                    <a:pt x="42" y="178"/>
                    <a:pt x="42" y="178"/>
                    <a:pt x="42" y="178"/>
                  </a:cubicBezTo>
                  <a:cubicBezTo>
                    <a:pt x="42" y="192"/>
                    <a:pt x="53" y="203"/>
                    <a:pt x="66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69" y="203"/>
                    <a:pt x="180" y="192"/>
                    <a:pt x="180" y="178"/>
                  </a:cubicBezTo>
                  <a:cubicBezTo>
                    <a:pt x="182" y="138"/>
                    <a:pt x="182" y="138"/>
                    <a:pt x="182" y="138"/>
                  </a:cubicBezTo>
                  <a:cubicBezTo>
                    <a:pt x="204" y="130"/>
                    <a:pt x="219" y="109"/>
                    <a:pt x="219" y="85"/>
                  </a:cubicBezTo>
                  <a:cubicBezTo>
                    <a:pt x="219" y="55"/>
                    <a:pt x="195" y="30"/>
                    <a:pt x="167" y="30"/>
                  </a:cubicBezTo>
                  <a:close/>
                  <a:moveTo>
                    <a:pt x="178" y="131"/>
                  </a:moveTo>
                  <a:cubicBezTo>
                    <a:pt x="175" y="131"/>
                    <a:pt x="175" y="131"/>
                    <a:pt x="175" y="131"/>
                  </a:cubicBezTo>
                  <a:cubicBezTo>
                    <a:pt x="172" y="178"/>
                    <a:pt x="172" y="178"/>
                    <a:pt x="172" y="178"/>
                  </a:cubicBezTo>
                  <a:cubicBezTo>
                    <a:pt x="172" y="188"/>
                    <a:pt x="165" y="195"/>
                    <a:pt x="156" y="195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58" y="195"/>
                    <a:pt x="50" y="188"/>
                    <a:pt x="50" y="178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44" y="131"/>
                    <a:pt x="44" y="131"/>
                    <a:pt x="44" y="131"/>
                  </a:cubicBezTo>
                  <a:cubicBezTo>
                    <a:pt x="23" y="128"/>
                    <a:pt x="8" y="108"/>
                    <a:pt x="8" y="85"/>
                  </a:cubicBezTo>
                  <a:cubicBezTo>
                    <a:pt x="8" y="59"/>
                    <a:pt x="27" y="38"/>
                    <a:pt x="52" y="38"/>
                  </a:cubicBezTo>
                  <a:cubicBezTo>
                    <a:pt x="56" y="38"/>
                    <a:pt x="60" y="39"/>
                    <a:pt x="64" y="40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76" y="20"/>
                    <a:pt x="92" y="8"/>
                    <a:pt x="110" y="8"/>
                  </a:cubicBezTo>
                  <a:cubicBezTo>
                    <a:pt x="128" y="8"/>
                    <a:pt x="144" y="19"/>
                    <a:pt x="151" y="37"/>
                  </a:cubicBezTo>
                  <a:cubicBezTo>
                    <a:pt x="152" y="41"/>
                    <a:pt x="152" y="41"/>
                    <a:pt x="152" y="41"/>
                  </a:cubicBezTo>
                  <a:cubicBezTo>
                    <a:pt x="156" y="40"/>
                    <a:pt x="156" y="40"/>
                    <a:pt x="156" y="40"/>
                  </a:cubicBezTo>
                  <a:cubicBezTo>
                    <a:pt x="159" y="39"/>
                    <a:pt x="163" y="38"/>
                    <a:pt x="167" y="38"/>
                  </a:cubicBezTo>
                  <a:cubicBezTo>
                    <a:pt x="191" y="38"/>
                    <a:pt x="211" y="59"/>
                    <a:pt x="211" y="85"/>
                  </a:cubicBezTo>
                  <a:cubicBezTo>
                    <a:pt x="211" y="107"/>
                    <a:pt x="197" y="125"/>
                    <a:pt x="178" y="13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4311" y="1545"/>
              <a:ext cx="48" cy="109"/>
            </a:xfrm>
            <a:custGeom>
              <a:avLst/>
              <a:gdLst>
                <a:gd name="T0" fmla="*/ 0 w 48"/>
                <a:gd name="T1" fmla="*/ 5 h 109"/>
                <a:gd name="T2" fmla="*/ 29 w 48"/>
                <a:gd name="T3" fmla="*/ 109 h 109"/>
                <a:gd name="T4" fmla="*/ 48 w 48"/>
                <a:gd name="T5" fmla="*/ 104 h 109"/>
                <a:gd name="T6" fmla="*/ 19 w 48"/>
                <a:gd name="T7" fmla="*/ 0 h 109"/>
                <a:gd name="T8" fmla="*/ 0 w 48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09">
                  <a:moveTo>
                    <a:pt x="0" y="5"/>
                  </a:moveTo>
                  <a:lnTo>
                    <a:pt x="29" y="109"/>
                  </a:lnTo>
                  <a:lnTo>
                    <a:pt x="48" y="104"/>
                  </a:lnTo>
                  <a:lnTo>
                    <a:pt x="19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4434" y="1545"/>
              <a:ext cx="48" cy="109"/>
            </a:xfrm>
            <a:custGeom>
              <a:avLst/>
              <a:gdLst>
                <a:gd name="T0" fmla="*/ 0 w 48"/>
                <a:gd name="T1" fmla="*/ 104 h 109"/>
                <a:gd name="T2" fmla="*/ 19 w 48"/>
                <a:gd name="T3" fmla="*/ 109 h 109"/>
                <a:gd name="T4" fmla="*/ 48 w 48"/>
                <a:gd name="T5" fmla="*/ 5 h 109"/>
                <a:gd name="T6" fmla="*/ 29 w 48"/>
                <a:gd name="T7" fmla="*/ 0 h 109"/>
                <a:gd name="T8" fmla="*/ 0 w 48"/>
                <a:gd name="T9" fmla="*/ 10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09">
                  <a:moveTo>
                    <a:pt x="0" y="104"/>
                  </a:moveTo>
                  <a:lnTo>
                    <a:pt x="19" y="109"/>
                  </a:lnTo>
                  <a:lnTo>
                    <a:pt x="48" y="5"/>
                  </a:lnTo>
                  <a:lnTo>
                    <a:pt x="29" y="0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 noEditPoints="1"/>
            </p:cNvSpPr>
            <p:nvPr/>
          </p:nvSpPr>
          <p:spPr bwMode="auto">
            <a:xfrm>
              <a:off x="5330" y="1311"/>
              <a:ext cx="343" cy="532"/>
            </a:xfrm>
            <a:custGeom>
              <a:avLst/>
              <a:gdLst>
                <a:gd name="T0" fmla="*/ 145 w 145"/>
                <a:gd name="T1" fmla="*/ 20 h 225"/>
                <a:gd name="T2" fmla="*/ 73 w 145"/>
                <a:gd name="T3" fmla="*/ 0 h 225"/>
                <a:gd name="T4" fmla="*/ 1 w 145"/>
                <a:gd name="T5" fmla="*/ 19 h 225"/>
                <a:gd name="T6" fmla="*/ 0 w 145"/>
                <a:gd name="T7" fmla="*/ 19 h 225"/>
                <a:gd name="T8" fmla="*/ 0 w 145"/>
                <a:gd name="T9" fmla="*/ 20 h 225"/>
                <a:gd name="T10" fmla="*/ 0 w 145"/>
                <a:gd name="T11" fmla="*/ 201 h 225"/>
                <a:gd name="T12" fmla="*/ 73 w 145"/>
                <a:gd name="T13" fmla="*/ 225 h 225"/>
                <a:gd name="T14" fmla="*/ 145 w 145"/>
                <a:gd name="T15" fmla="*/ 201 h 225"/>
                <a:gd name="T16" fmla="*/ 145 w 145"/>
                <a:gd name="T17" fmla="*/ 20 h 225"/>
                <a:gd name="T18" fmla="*/ 145 w 145"/>
                <a:gd name="T19" fmla="*/ 20 h 225"/>
                <a:gd name="T20" fmla="*/ 73 w 145"/>
                <a:gd name="T21" fmla="*/ 9 h 225"/>
                <a:gd name="T22" fmla="*/ 137 w 145"/>
                <a:gd name="T23" fmla="*/ 21 h 225"/>
                <a:gd name="T24" fmla="*/ 114 w 145"/>
                <a:gd name="T25" fmla="*/ 29 h 225"/>
                <a:gd name="T26" fmla="*/ 112 w 145"/>
                <a:gd name="T27" fmla="*/ 26 h 225"/>
                <a:gd name="T28" fmla="*/ 62 w 145"/>
                <a:gd name="T29" fmla="*/ 20 h 225"/>
                <a:gd name="T30" fmla="*/ 64 w 145"/>
                <a:gd name="T31" fmla="*/ 33 h 225"/>
                <a:gd name="T32" fmla="*/ 9 w 145"/>
                <a:gd name="T33" fmla="*/ 21 h 225"/>
                <a:gd name="T34" fmla="*/ 73 w 145"/>
                <a:gd name="T35" fmla="*/ 9 h 225"/>
                <a:gd name="T36" fmla="*/ 137 w 145"/>
                <a:gd name="T37" fmla="*/ 201 h 225"/>
                <a:gd name="T38" fmla="*/ 73 w 145"/>
                <a:gd name="T39" fmla="*/ 217 h 225"/>
                <a:gd name="T40" fmla="*/ 8 w 145"/>
                <a:gd name="T41" fmla="*/ 201 h 225"/>
                <a:gd name="T42" fmla="*/ 8 w 145"/>
                <a:gd name="T43" fmla="*/ 146 h 225"/>
                <a:gd name="T44" fmla="*/ 54 w 145"/>
                <a:gd name="T45" fmla="*/ 138 h 225"/>
                <a:gd name="T46" fmla="*/ 68 w 145"/>
                <a:gd name="T47" fmla="*/ 148 h 225"/>
                <a:gd name="T48" fmla="*/ 93 w 145"/>
                <a:gd name="T49" fmla="*/ 159 h 225"/>
                <a:gd name="T50" fmla="*/ 114 w 145"/>
                <a:gd name="T51" fmla="*/ 156 h 225"/>
                <a:gd name="T52" fmla="*/ 137 w 145"/>
                <a:gd name="T53" fmla="*/ 152 h 225"/>
                <a:gd name="T54" fmla="*/ 135 w 145"/>
                <a:gd name="T55" fmla="*/ 150 h 225"/>
                <a:gd name="T56" fmla="*/ 136 w 145"/>
                <a:gd name="T57" fmla="*/ 147 h 225"/>
                <a:gd name="T58" fmla="*/ 137 w 145"/>
                <a:gd name="T59" fmla="*/ 149 h 225"/>
                <a:gd name="T60" fmla="*/ 137 w 145"/>
                <a:gd name="T61" fmla="*/ 201 h 225"/>
                <a:gd name="T62" fmla="*/ 137 w 145"/>
                <a:gd name="T63" fmla="*/ 144 h 225"/>
                <a:gd name="T64" fmla="*/ 112 w 145"/>
                <a:gd name="T65" fmla="*/ 148 h 225"/>
                <a:gd name="T66" fmla="*/ 73 w 145"/>
                <a:gd name="T67" fmla="*/ 141 h 225"/>
                <a:gd name="T68" fmla="*/ 59 w 145"/>
                <a:gd name="T69" fmla="*/ 131 h 225"/>
                <a:gd name="T70" fmla="*/ 8 w 145"/>
                <a:gd name="T71" fmla="*/ 134 h 225"/>
                <a:gd name="T72" fmla="*/ 8 w 145"/>
                <a:gd name="T73" fmla="*/ 98 h 225"/>
                <a:gd name="T74" fmla="*/ 54 w 145"/>
                <a:gd name="T75" fmla="*/ 90 h 225"/>
                <a:gd name="T76" fmla="*/ 68 w 145"/>
                <a:gd name="T77" fmla="*/ 100 h 225"/>
                <a:gd name="T78" fmla="*/ 93 w 145"/>
                <a:gd name="T79" fmla="*/ 111 h 225"/>
                <a:gd name="T80" fmla="*/ 114 w 145"/>
                <a:gd name="T81" fmla="*/ 108 h 225"/>
                <a:gd name="T82" fmla="*/ 137 w 145"/>
                <a:gd name="T83" fmla="*/ 104 h 225"/>
                <a:gd name="T84" fmla="*/ 135 w 145"/>
                <a:gd name="T85" fmla="*/ 102 h 225"/>
                <a:gd name="T86" fmla="*/ 136 w 145"/>
                <a:gd name="T87" fmla="*/ 99 h 225"/>
                <a:gd name="T88" fmla="*/ 137 w 145"/>
                <a:gd name="T89" fmla="*/ 101 h 225"/>
                <a:gd name="T90" fmla="*/ 137 w 145"/>
                <a:gd name="T91" fmla="*/ 144 h 225"/>
                <a:gd name="T92" fmla="*/ 137 w 145"/>
                <a:gd name="T93" fmla="*/ 96 h 225"/>
                <a:gd name="T94" fmla="*/ 112 w 145"/>
                <a:gd name="T95" fmla="*/ 100 h 225"/>
                <a:gd name="T96" fmla="*/ 73 w 145"/>
                <a:gd name="T97" fmla="*/ 93 h 225"/>
                <a:gd name="T98" fmla="*/ 59 w 145"/>
                <a:gd name="T99" fmla="*/ 83 h 225"/>
                <a:gd name="T100" fmla="*/ 8 w 145"/>
                <a:gd name="T101" fmla="*/ 86 h 225"/>
                <a:gd name="T102" fmla="*/ 8 w 145"/>
                <a:gd name="T103" fmla="*/ 30 h 225"/>
                <a:gd name="T104" fmla="*/ 73 w 145"/>
                <a:gd name="T105" fmla="*/ 41 h 225"/>
                <a:gd name="T106" fmla="*/ 137 w 145"/>
                <a:gd name="T107" fmla="*/ 30 h 225"/>
                <a:gd name="T108" fmla="*/ 137 w 145"/>
                <a:gd name="T109" fmla="*/ 96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5" h="225">
                  <a:moveTo>
                    <a:pt x="145" y="20"/>
                  </a:moveTo>
                  <a:cubicBezTo>
                    <a:pt x="144" y="9"/>
                    <a:pt x="112" y="0"/>
                    <a:pt x="73" y="0"/>
                  </a:cubicBezTo>
                  <a:cubicBezTo>
                    <a:pt x="35" y="0"/>
                    <a:pt x="4" y="9"/>
                    <a:pt x="1" y="19"/>
                  </a:cubicBezTo>
                  <a:cubicBezTo>
                    <a:pt x="1" y="19"/>
                    <a:pt x="1" y="19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9"/>
                    <a:pt x="0" y="201"/>
                  </a:cubicBezTo>
                  <a:cubicBezTo>
                    <a:pt x="0" y="217"/>
                    <a:pt x="37" y="225"/>
                    <a:pt x="73" y="225"/>
                  </a:cubicBezTo>
                  <a:cubicBezTo>
                    <a:pt x="109" y="225"/>
                    <a:pt x="145" y="217"/>
                    <a:pt x="145" y="201"/>
                  </a:cubicBezTo>
                  <a:cubicBezTo>
                    <a:pt x="145" y="199"/>
                    <a:pt x="145" y="20"/>
                    <a:pt x="145" y="20"/>
                  </a:cubicBezTo>
                  <a:cubicBezTo>
                    <a:pt x="145" y="19"/>
                    <a:pt x="145" y="20"/>
                    <a:pt x="145" y="20"/>
                  </a:cubicBezTo>
                  <a:close/>
                  <a:moveTo>
                    <a:pt x="73" y="9"/>
                  </a:moveTo>
                  <a:cubicBezTo>
                    <a:pt x="111" y="9"/>
                    <a:pt x="132" y="17"/>
                    <a:pt x="137" y="21"/>
                  </a:cubicBezTo>
                  <a:cubicBezTo>
                    <a:pt x="134" y="23"/>
                    <a:pt x="127" y="26"/>
                    <a:pt x="114" y="29"/>
                  </a:cubicBezTo>
                  <a:cubicBezTo>
                    <a:pt x="114" y="28"/>
                    <a:pt x="113" y="27"/>
                    <a:pt x="112" y="26"/>
                  </a:cubicBezTo>
                  <a:cubicBezTo>
                    <a:pt x="99" y="13"/>
                    <a:pt x="72" y="10"/>
                    <a:pt x="62" y="20"/>
                  </a:cubicBezTo>
                  <a:cubicBezTo>
                    <a:pt x="59" y="24"/>
                    <a:pt x="62" y="28"/>
                    <a:pt x="64" y="33"/>
                  </a:cubicBezTo>
                  <a:cubicBezTo>
                    <a:pt x="31" y="32"/>
                    <a:pt x="13" y="25"/>
                    <a:pt x="9" y="21"/>
                  </a:cubicBezTo>
                  <a:cubicBezTo>
                    <a:pt x="13" y="17"/>
                    <a:pt x="35" y="9"/>
                    <a:pt x="73" y="9"/>
                  </a:cubicBezTo>
                  <a:close/>
                  <a:moveTo>
                    <a:pt x="137" y="201"/>
                  </a:moveTo>
                  <a:cubicBezTo>
                    <a:pt x="137" y="207"/>
                    <a:pt x="112" y="217"/>
                    <a:pt x="73" y="217"/>
                  </a:cubicBezTo>
                  <a:cubicBezTo>
                    <a:pt x="34" y="217"/>
                    <a:pt x="8" y="207"/>
                    <a:pt x="8" y="201"/>
                  </a:cubicBezTo>
                  <a:cubicBezTo>
                    <a:pt x="8" y="200"/>
                    <a:pt x="8" y="176"/>
                    <a:pt x="8" y="146"/>
                  </a:cubicBezTo>
                  <a:cubicBezTo>
                    <a:pt x="11" y="142"/>
                    <a:pt x="29" y="121"/>
                    <a:pt x="54" y="138"/>
                  </a:cubicBezTo>
                  <a:cubicBezTo>
                    <a:pt x="60" y="142"/>
                    <a:pt x="64" y="145"/>
                    <a:pt x="68" y="148"/>
                  </a:cubicBezTo>
                  <a:cubicBezTo>
                    <a:pt x="79" y="155"/>
                    <a:pt x="84" y="159"/>
                    <a:pt x="93" y="159"/>
                  </a:cubicBezTo>
                  <a:cubicBezTo>
                    <a:pt x="98" y="159"/>
                    <a:pt x="105" y="158"/>
                    <a:pt x="114" y="156"/>
                  </a:cubicBezTo>
                  <a:cubicBezTo>
                    <a:pt x="133" y="151"/>
                    <a:pt x="136" y="152"/>
                    <a:pt x="137" y="152"/>
                  </a:cubicBezTo>
                  <a:cubicBezTo>
                    <a:pt x="136" y="152"/>
                    <a:pt x="135" y="151"/>
                    <a:pt x="135" y="150"/>
                  </a:cubicBezTo>
                  <a:cubicBezTo>
                    <a:pt x="135" y="149"/>
                    <a:pt x="135" y="148"/>
                    <a:pt x="136" y="147"/>
                  </a:cubicBezTo>
                  <a:cubicBezTo>
                    <a:pt x="137" y="149"/>
                    <a:pt x="137" y="149"/>
                    <a:pt x="137" y="149"/>
                  </a:cubicBezTo>
                  <a:cubicBezTo>
                    <a:pt x="137" y="178"/>
                    <a:pt x="137" y="200"/>
                    <a:pt x="137" y="201"/>
                  </a:cubicBezTo>
                  <a:close/>
                  <a:moveTo>
                    <a:pt x="137" y="144"/>
                  </a:moveTo>
                  <a:cubicBezTo>
                    <a:pt x="133" y="144"/>
                    <a:pt x="126" y="144"/>
                    <a:pt x="112" y="148"/>
                  </a:cubicBezTo>
                  <a:cubicBezTo>
                    <a:pt x="89" y="153"/>
                    <a:pt x="88" y="152"/>
                    <a:pt x="73" y="141"/>
                  </a:cubicBezTo>
                  <a:cubicBezTo>
                    <a:pt x="69" y="138"/>
                    <a:pt x="65" y="135"/>
                    <a:pt x="59" y="131"/>
                  </a:cubicBezTo>
                  <a:cubicBezTo>
                    <a:pt x="36" y="116"/>
                    <a:pt x="18" y="126"/>
                    <a:pt x="8" y="134"/>
                  </a:cubicBezTo>
                  <a:cubicBezTo>
                    <a:pt x="8" y="123"/>
                    <a:pt x="8" y="110"/>
                    <a:pt x="8" y="98"/>
                  </a:cubicBezTo>
                  <a:cubicBezTo>
                    <a:pt x="11" y="94"/>
                    <a:pt x="29" y="73"/>
                    <a:pt x="54" y="90"/>
                  </a:cubicBezTo>
                  <a:cubicBezTo>
                    <a:pt x="60" y="94"/>
                    <a:pt x="64" y="97"/>
                    <a:pt x="68" y="100"/>
                  </a:cubicBezTo>
                  <a:cubicBezTo>
                    <a:pt x="79" y="107"/>
                    <a:pt x="84" y="111"/>
                    <a:pt x="93" y="111"/>
                  </a:cubicBezTo>
                  <a:cubicBezTo>
                    <a:pt x="98" y="111"/>
                    <a:pt x="105" y="110"/>
                    <a:pt x="114" y="108"/>
                  </a:cubicBezTo>
                  <a:cubicBezTo>
                    <a:pt x="133" y="103"/>
                    <a:pt x="136" y="104"/>
                    <a:pt x="137" y="104"/>
                  </a:cubicBezTo>
                  <a:cubicBezTo>
                    <a:pt x="136" y="104"/>
                    <a:pt x="135" y="103"/>
                    <a:pt x="135" y="102"/>
                  </a:cubicBezTo>
                  <a:cubicBezTo>
                    <a:pt x="135" y="101"/>
                    <a:pt x="135" y="100"/>
                    <a:pt x="136" y="99"/>
                  </a:cubicBezTo>
                  <a:cubicBezTo>
                    <a:pt x="137" y="101"/>
                    <a:pt x="137" y="101"/>
                    <a:pt x="137" y="101"/>
                  </a:cubicBezTo>
                  <a:cubicBezTo>
                    <a:pt x="137" y="115"/>
                    <a:pt x="137" y="130"/>
                    <a:pt x="137" y="144"/>
                  </a:cubicBezTo>
                  <a:close/>
                  <a:moveTo>
                    <a:pt x="137" y="96"/>
                  </a:moveTo>
                  <a:cubicBezTo>
                    <a:pt x="133" y="96"/>
                    <a:pt x="126" y="96"/>
                    <a:pt x="112" y="100"/>
                  </a:cubicBezTo>
                  <a:cubicBezTo>
                    <a:pt x="89" y="105"/>
                    <a:pt x="88" y="104"/>
                    <a:pt x="73" y="93"/>
                  </a:cubicBezTo>
                  <a:cubicBezTo>
                    <a:pt x="69" y="90"/>
                    <a:pt x="65" y="87"/>
                    <a:pt x="59" y="83"/>
                  </a:cubicBezTo>
                  <a:cubicBezTo>
                    <a:pt x="36" y="68"/>
                    <a:pt x="18" y="78"/>
                    <a:pt x="8" y="86"/>
                  </a:cubicBezTo>
                  <a:cubicBezTo>
                    <a:pt x="8" y="63"/>
                    <a:pt x="8" y="42"/>
                    <a:pt x="8" y="30"/>
                  </a:cubicBezTo>
                  <a:cubicBezTo>
                    <a:pt x="20" y="37"/>
                    <a:pt x="45" y="41"/>
                    <a:pt x="73" y="41"/>
                  </a:cubicBezTo>
                  <a:cubicBezTo>
                    <a:pt x="101" y="41"/>
                    <a:pt x="125" y="37"/>
                    <a:pt x="137" y="30"/>
                  </a:cubicBezTo>
                  <a:cubicBezTo>
                    <a:pt x="137" y="43"/>
                    <a:pt x="137" y="69"/>
                    <a:pt x="137" y="9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 noEditPoints="1"/>
            </p:cNvSpPr>
            <p:nvPr/>
          </p:nvSpPr>
          <p:spPr bwMode="auto">
            <a:xfrm>
              <a:off x="-1420" y="2415"/>
              <a:ext cx="505" cy="516"/>
            </a:xfrm>
            <a:custGeom>
              <a:avLst/>
              <a:gdLst>
                <a:gd name="T0" fmla="*/ 214 w 214"/>
                <a:gd name="T1" fmla="*/ 15 h 218"/>
                <a:gd name="T2" fmla="*/ 137 w 214"/>
                <a:gd name="T3" fmla="*/ 14 h 218"/>
                <a:gd name="T4" fmla="*/ 0 w 214"/>
                <a:gd name="T5" fmla="*/ 29 h 218"/>
                <a:gd name="T6" fmla="*/ 17 w 214"/>
                <a:gd name="T7" fmla="*/ 201 h 218"/>
                <a:gd name="T8" fmla="*/ 83 w 214"/>
                <a:gd name="T9" fmla="*/ 218 h 218"/>
                <a:gd name="T10" fmla="*/ 149 w 214"/>
                <a:gd name="T11" fmla="*/ 203 h 218"/>
                <a:gd name="T12" fmla="*/ 165 w 214"/>
                <a:gd name="T13" fmla="*/ 31 h 218"/>
                <a:gd name="T14" fmla="*/ 165 w 214"/>
                <a:gd name="T15" fmla="*/ 29 h 218"/>
                <a:gd name="T16" fmla="*/ 148 w 214"/>
                <a:gd name="T17" fmla="*/ 9 h 218"/>
                <a:gd name="T18" fmla="*/ 83 w 214"/>
                <a:gd name="T19" fmla="*/ 17 h 218"/>
                <a:gd name="T20" fmla="*/ 126 w 214"/>
                <a:gd name="T21" fmla="*/ 39 h 218"/>
                <a:gd name="T22" fmla="*/ 9 w 214"/>
                <a:gd name="T23" fmla="*/ 29 h 218"/>
                <a:gd name="T24" fmla="*/ 10 w 214"/>
                <a:gd name="T25" fmla="*/ 39 h 218"/>
                <a:gd name="T26" fmla="*/ 122 w 214"/>
                <a:gd name="T27" fmla="*/ 48 h 218"/>
                <a:gd name="T28" fmla="*/ 84 w 214"/>
                <a:gd name="T29" fmla="*/ 77 h 218"/>
                <a:gd name="T30" fmla="*/ 10 w 214"/>
                <a:gd name="T31" fmla="*/ 39 h 218"/>
                <a:gd name="T32" fmla="*/ 150 w 214"/>
                <a:gd name="T33" fmla="*/ 96 h 218"/>
                <a:gd name="T34" fmla="*/ 113 w 214"/>
                <a:gd name="T35" fmla="*/ 86 h 218"/>
                <a:gd name="T36" fmla="*/ 84 w 214"/>
                <a:gd name="T37" fmla="*/ 107 h 218"/>
                <a:gd name="T38" fmla="*/ 84 w 214"/>
                <a:gd name="T39" fmla="*/ 85 h 218"/>
                <a:gd name="T40" fmla="*/ 95 w 214"/>
                <a:gd name="T41" fmla="*/ 106 h 218"/>
                <a:gd name="T42" fmla="*/ 84 w 214"/>
                <a:gd name="T43" fmla="*/ 115 h 218"/>
                <a:gd name="T44" fmla="*/ 59 w 214"/>
                <a:gd name="T45" fmla="*/ 186 h 218"/>
                <a:gd name="T46" fmla="*/ 16 w 214"/>
                <a:gd name="T47" fmla="*/ 104 h 218"/>
                <a:gd name="T48" fmla="*/ 26 w 214"/>
                <a:gd name="T49" fmla="*/ 201 h 218"/>
                <a:gd name="T50" fmla="*/ 52 w 214"/>
                <a:gd name="T51" fmla="*/ 201 h 218"/>
                <a:gd name="T52" fmla="*/ 64 w 214"/>
                <a:gd name="T53" fmla="*/ 194 h 218"/>
                <a:gd name="T54" fmla="*/ 139 w 214"/>
                <a:gd name="T55" fmla="*/ 201 h 218"/>
                <a:gd name="T56" fmla="*/ 150 w 214"/>
                <a:gd name="T57" fmla="*/ 116 h 218"/>
                <a:gd name="T58" fmla="*/ 83 w 214"/>
                <a:gd name="T59" fmla="*/ 185 h 218"/>
                <a:gd name="T60" fmla="*/ 100 w 214"/>
                <a:gd name="T61" fmla="*/ 114 h 218"/>
                <a:gd name="T62" fmla="*/ 150 w 214"/>
                <a:gd name="T63" fmla="*/ 116 h 218"/>
                <a:gd name="T64" fmla="*/ 116 w 214"/>
                <a:gd name="T65" fmla="*/ 79 h 218"/>
                <a:gd name="T66" fmla="*/ 157 w 214"/>
                <a:gd name="T67" fmla="*/ 38 h 218"/>
                <a:gd name="T68" fmla="*/ 156 w 214"/>
                <a:gd name="T69" fmla="*/ 29 h 218"/>
                <a:gd name="T70" fmla="*/ 142 w 214"/>
                <a:gd name="T71" fmla="*/ 2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4" h="218">
                  <a:moveTo>
                    <a:pt x="212" y="23"/>
                  </a:moveTo>
                  <a:cubicBezTo>
                    <a:pt x="214" y="15"/>
                    <a:pt x="214" y="15"/>
                    <a:pt x="214" y="15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23" y="11"/>
                    <a:pt x="104" y="9"/>
                    <a:pt x="83" y="9"/>
                  </a:cubicBezTo>
                  <a:cubicBezTo>
                    <a:pt x="37" y="9"/>
                    <a:pt x="0" y="18"/>
                    <a:pt x="0" y="29"/>
                  </a:cubicBezTo>
                  <a:cubicBezTo>
                    <a:pt x="0" y="30"/>
                    <a:pt x="1" y="31"/>
                    <a:pt x="1" y="32"/>
                  </a:cubicBezTo>
                  <a:cubicBezTo>
                    <a:pt x="2" y="41"/>
                    <a:pt x="11" y="142"/>
                    <a:pt x="17" y="201"/>
                  </a:cubicBezTo>
                  <a:cubicBezTo>
                    <a:pt x="17" y="201"/>
                    <a:pt x="16" y="201"/>
                    <a:pt x="16" y="201"/>
                  </a:cubicBezTo>
                  <a:cubicBezTo>
                    <a:pt x="16" y="211"/>
                    <a:pt x="46" y="218"/>
                    <a:pt x="83" y="218"/>
                  </a:cubicBezTo>
                  <a:cubicBezTo>
                    <a:pt x="118" y="218"/>
                    <a:pt x="146" y="211"/>
                    <a:pt x="149" y="20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52" y="172"/>
                    <a:pt x="155" y="144"/>
                    <a:pt x="157" y="117"/>
                  </a:cubicBezTo>
                  <a:cubicBezTo>
                    <a:pt x="160" y="90"/>
                    <a:pt x="162" y="62"/>
                    <a:pt x="165" y="31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5" y="30"/>
                    <a:pt x="165" y="30"/>
                    <a:pt x="165" y="29"/>
                  </a:cubicBezTo>
                  <a:cubicBezTo>
                    <a:pt x="165" y="24"/>
                    <a:pt x="158" y="20"/>
                    <a:pt x="145" y="16"/>
                  </a:cubicBezTo>
                  <a:cubicBezTo>
                    <a:pt x="148" y="9"/>
                    <a:pt x="148" y="9"/>
                    <a:pt x="148" y="9"/>
                  </a:cubicBezTo>
                  <a:lnTo>
                    <a:pt x="212" y="23"/>
                  </a:lnTo>
                  <a:close/>
                  <a:moveTo>
                    <a:pt x="83" y="17"/>
                  </a:moveTo>
                  <a:cubicBezTo>
                    <a:pt x="104" y="17"/>
                    <a:pt x="121" y="19"/>
                    <a:pt x="134" y="22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14" y="41"/>
                    <a:pt x="100" y="42"/>
                    <a:pt x="83" y="42"/>
                  </a:cubicBezTo>
                  <a:cubicBezTo>
                    <a:pt x="42" y="42"/>
                    <a:pt x="15" y="34"/>
                    <a:pt x="9" y="29"/>
                  </a:cubicBezTo>
                  <a:cubicBezTo>
                    <a:pt x="15" y="24"/>
                    <a:pt x="42" y="17"/>
                    <a:pt x="83" y="17"/>
                  </a:cubicBezTo>
                  <a:close/>
                  <a:moveTo>
                    <a:pt x="10" y="39"/>
                  </a:moveTo>
                  <a:cubicBezTo>
                    <a:pt x="24" y="46"/>
                    <a:pt x="51" y="50"/>
                    <a:pt x="83" y="50"/>
                  </a:cubicBezTo>
                  <a:cubicBezTo>
                    <a:pt x="97" y="50"/>
                    <a:pt x="110" y="49"/>
                    <a:pt x="122" y="48"/>
                  </a:cubicBezTo>
                  <a:cubicBezTo>
                    <a:pt x="108" y="78"/>
                    <a:pt x="108" y="78"/>
                    <a:pt x="108" y="78"/>
                  </a:cubicBezTo>
                  <a:cubicBezTo>
                    <a:pt x="100" y="77"/>
                    <a:pt x="92" y="77"/>
                    <a:pt x="84" y="77"/>
                  </a:cubicBezTo>
                  <a:cubicBezTo>
                    <a:pt x="53" y="77"/>
                    <a:pt x="26" y="82"/>
                    <a:pt x="14" y="88"/>
                  </a:cubicBezTo>
                  <a:cubicBezTo>
                    <a:pt x="12" y="67"/>
                    <a:pt x="11" y="49"/>
                    <a:pt x="10" y="39"/>
                  </a:cubicBezTo>
                  <a:close/>
                  <a:moveTo>
                    <a:pt x="113" y="86"/>
                  </a:moveTo>
                  <a:cubicBezTo>
                    <a:pt x="133" y="89"/>
                    <a:pt x="146" y="93"/>
                    <a:pt x="150" y="96"/>
                  </a:cubicBezTo>
                  <a:cubicBezTo>
                    <a:pt x="145" y="99"/>
                    <a:pt x="129" y="104"/>
                    <a:pt x="104" y="106"/>
                  </a:cubicBezTo>
                  <a:lnTo>
                    <a:pt x="113" y="86"/>
                  </a:lnTo>
                  <a:close/>
                  <a:moveTo>
                    <a:pt x="95" y="106"/>
                  </a:moveTo>
                  <a:cubicBezTo>
                    <a:pt x="91" y="106"/>
                    <a:pt x="88" y="107"/>
                    <a:pt x="84" y="107"/>
                  </a:cubicBezTo>
                  <a:cubicBezTo>
                    <a:pt x="46" y="107"/>
                    <a:pt x="24" y="100"/>
                    <a:pt x="18" y="96"/>
                  </a:cubicBezTo>
                  <a:cubicBezTo>
                    <a:pt x="24" y="91"/>
                    <a:pt x="46" y="85"/>
                    <a:pt x="84" y="85"/>
                  </a:cubicBezTo>
                  <a:cubicBezTo>
                    <a:pt x="91" y="85"/>
                    <a:pt x="98" y="85"/>
                    <a:pt x="105" y="86"/>
                  </a:cubicBezTo>
                  <a:lnTo>
                    <a:pt x="95" y="106"/>
                  </a:lnTo>
                  <a:close/>
                  <a:moveTo>
                    <a:pt x="16" y="104"/>
                  </a:moveTo>
                  <a:cubicBezTo>
                    <a:pt x="28" y="110"/>
                    <a:pt x="54" y="115"/>
                    <a:pt x="84" y="115"/>
                  </a:cubicBezTo>
                  <a:cubicBezTo>
                    <a:pt x="86" y="115"/>
                    <a:pt x="89" y="114"/>
                    <a:pt x="91" y="114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44" y="188"/>
                    <a:pt x="31" y="190"/>
                    <a:pt x="24" y="194"/>
                  </a:cubicBezTo>
                  <a:cubicBezTo>
                    <a:pt x="22" y="167"/>
                    <a:pt x="18" y="134"/>
                    <a:pt x="16" y="104"/>
                  </a:cubicBezTo>
                  <a:close/>
                  <a:moveTo>
                    <a:pt x="83" y="210"/>
                  </a:moveTo>
                  <a:cubicBezTo>
                    <a:pt x="53" y="210"/>
                    <a:pt x="33" y="205"/>
                    <a:pt x="26" y="201"/>
                  </a:cubicBezTo>
                  <a:cubicBezTo>
                    <a:pt x="31" y="199"/>
                    <a:pt x="40" y="196"/>
                    <a:pt x="55" y="195"/>
                  </a:cubicBezTo>
                  <a:cubicBezTo>
                    <a:pt x="52" y="201"/>
                    <a:pt x="52" y="201"/>
                    <a:pt x="52" y="201"/>
                  </a:cubicBezTo>
                  <a:cubicBezTo>
                    <a:pt x="59" y="204"/>
                    <a:pt x="59" y="204"/>
                    <a:pt x="59" y="204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70" y="193"/>
                    <a:pt x="76" y="193"/>
                    <a:pt x="83" y="193"/>
                  </a:cubicBezTo>
                  <a:cubicBezTo>
                    <a:pt x="113" y="193"/>
                    <a:pt x="132" y="198"/>
                    <a:pt x="139" y="201"/>
                  </a:cubicBezTo>
                  <a:cubicBezTo>
                    <a:pt x="132" y="205"/>
                    <a:pt x="113" y="210"/>
                    <a:pt x="83" y="210"/>
                  </a:cubicBezTo>
                  <a:close/>
                  <a:moveTo>
                    <a:pt x="150" y="116"/>
                  </a:moveTo>
                  <a:cubicBezTo>
                    <a:pt x="147" y="141"/>
                    <a:pt x="144" y="166"/>
                    <a:pt x="142" y="194"/>
                  </a:cubicBezTo>
                  <a:cubicBezTo>
                    <a:pt x="131" y="189"/>
                    <a:pt x="108" y="185"/>
                    <a:pt x="83" y="185"/>
                  </a:cubicBezTo>
                  <a:cubicBezTo>
                    <a:pt x="78" y="185"/>
                    <a:pt x="73" y="185"/>
                    <a:pt x="68" y="185"/>
                  </a:cubicBezTo>
                  <a:cubicBezTo>
                    <a:pt x="100" y="114"/>
                    <a:pt x="100" y="114"/>
                    <a:pt x="100" y="114"/>
                  </a:cubicBezTo>
                  <a:cubicBezTo>
                    <a:pt x="122" y="113"/>
                    <a:pt x="141" y="109"/>
                    <a:pt x="151" y="104"/>
                  </a:cubicBezTo>
                  <a:cubicBezTo>
                    <a:pt x="150" y="108"/>
                    <a:pt x="150" y="112"/>
                    <a:pt x="150" y="116"/>
                  </a:cubicBezTo>
                  <a:close/>
                  <a:moveTo>
                    <a:pt x="152" y="88"/>
                  </a:moveTo>
                  <a:cubicBezTo>
                    <a:pt x="145" y="84"/>
                    <a:pt x="132" y="81"/>
                    <a:pt x="116" y="79"/>
                  </a:cubicBezTo>
                  <a:cubicBezTo>
                    <a:pt x="131" y="46"/>
                    <a:pt x="131" y="46"/>
                    <a:pt x="131" y="46"/>
                  </a:cubicBezTo>
                  <a:cubicBezTo>
                    <a:pt x="142" y="44"/>
                    <a:pt x="151" y="41"/>
                    <a:pt x="157" y="38"/>
                  </a:cubicBezTo>
                  <a:cubicBezTo>
                    <a:pt x="155" y="56"/>
                    <a:pt x="154" y="72"/>
                    <a:pt x="152" y="88"/>
                  </a:cubicBezTo>
                  <a:close/>
                  <a:moveTo>
                    <a:pt x="156" y="29"/>
                  </a:moveTo>
                  <a:cubicBezTo>
                    <a:pt x="154" y="32"/>
                    <a:pt x="147" y="35"/>
                    <a:pt x="136" y="37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9" y="25"/>
                    <a:pt x="154" y="28"/>
                    <a:pt x="156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 noEditPoints="1"/>
            </p:cNvSpPr>
            <p:nvPr/>
          </p:nvSpPr>
          <p:spPr bwMode="auto">
            <a:xfrm>
              <a:off x="-300" y="2415"/>
              <a:ext cx="515" cy="518"/>
            </a:xfrm>
            <a:custGeom>
              <a:avLst/>
              <a:gdLst>
                <a:gd name="T0" fmla="*/ 160 w 218"/>
                <a:gd name="T1" fmla="*/ 0 h 219"/>
                <a:gd name="T2" fmla="*/ 102 w 218"/>
                <a:gd name="T3" fmla="*/ 58 h 219"/>
                <a:gd name="T4" fmla="*/ 117 w 218"/>
                <a:gd name="T5" fmla="*/ 97 h 219"/>
                <a:gd name="T6" fmla="*/ 0 w 218"/>
                <a:gd name="T7" fmla="*/ 214 h 219"/>
                <a:gd name="T8" fmla="*/ 5 w 218"/>
                <a:gd name="T9" fmla="*/ 219 h 219"/>
                <a:gd name="T10" fmla="*/ 122 w 218"/>
                <a:gd name="T11" fmla="*/ 102 h 219"/>
                <a:gd name="T12" fmla="*/ 160 w 218"/>
                <a:gd name="T13" fmla="*/ 116 h 219"/>
                <a:gd name="T14" fmla="*/ 218 w 218"/>
                <a:gd name="T15" fmla="*/ 58 h 219"/>
                <a:gd name="T16" fmla="*/ 160 w 218"/>
                <a:gd name="T17" fmla="*/ 0 h 219"/>
                <a:gd name="T18" fmla="*/ 160 w 218"/>
                <a:gd name="T19" fmla="*/ 108 h 219"/>
                <a:gd name="T20" fmla="*/ 110 w 218"/>
                <a:gd name="T21" fmla="*/ 58 h 219"/>
                <a:gd name="T22" fmla="*/ 160 w 218"/>
                <a:gd name="T23" fmla="*/ 8 h 219"/>
                <a:gd name="T24" fmla="*/ 210 w 218"/>
                <a:gd name="T25" fmla="*/ 58 h 219"/>
                <a:gd name="T26" fmla="*/ 160 w 218"/>
                <a:gd name="T27" fmla="*/ 10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8" h="219">
                  <a:moveTo>
                    <a:pt x="160" y="0"/>
                  </a:moveTo>
                  <a:cubicBezTo>
                    <a:pt x="128" y="0"/>
                    <a:pt x="102" y="26"/>
                    <a:pt x="102" y="58"/>
                  </a:cubicBezTo>
                  <a:cubicBezTo>
                    <a:pt x="102" y="73"/>
                    <a:pt x="108" y="86"/>
                    <a:pt x="117" y="97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33" y="111"/>
                    <a:pt x="146" y="116"/>
                    <a:pt x="160" y="116"/>
                  </a:cubicBezTo>
                  <a:cubicBezTo>
                    <a:pt x="192" y="116"/>
                    <a:pt x="218" y="90"/>
                    <a:pt x="218" y="58"/>
                  </a:cubicBezTo>
                  <a:cubicBezTo>
                    <a:pt x="218" y="26"/>
                    <a:pt x="192" y="0"/>
                    <a:pt x="160" y="0"/>
                  </a:cubicBezTo>
                  <a:close/>
                  <a:moveTo>
                    <a:pt x="160" y="108"/>
                  </a:moveTo>
                  <a:cubicBezTo>
                    <a:pt x="133" y="108"/>
                    <a:pt x="110" y="86"/>
                    <a:pt x="110" y="58"/>
                  </a:cubicBezTo>
                  <a:cubicBezTo>
                    <a:pt x="110" y="31"/>
                    <a:pt x="133" y="8"/>
                    <a:pt x="160" y="8"/>
                  </a:cubicBezTo>
                  <a:cubicBezTo>
                    <a:pt x="188" y="8"/>
                    <a:pt x="210" y="31"/>
                    <a:pt x="210" y="58"/>
                  </a:cubicBezTo>
                  <a:cubicBezTo>
                    <a:pt x="210" y="86"/>
                    <a:pt x="188" y="108"/>
                    <a:pt x="160" y="10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-2" y="2472"/>
              <a:ext cx="78" cy="85"/>
            </a:xfrm>
            <a:custGeom>
              <a:avLst/>
              <a:gdLst>
                <a:gd name="T0" fmla="*/ 0 w 33"/>
                <a:gd name="T1" fmla="*/ 33 h 36"/>
                <a:gd name="T2" fmla="*/ 0 w 33"/>
                <a:gd name="T3" fmla="*/ 36 h 36"/>
                <a:gd name="T4" fmla="*/ 8 w 33"/>
                <a:gd name="T5" fmla="*/ 35 h 36"/>
                <a:gd name="T6" fmla="*/ 8 w 33"/>
                <a:gd name="T7" fmla="*/ 33 h 36"/>
                <a:gd name="T8" fmla="*/ 33 w 33"/>
                <a:gd name="T9" fmla="*/ 8 h 36"/>
                <a:gd name="T10" fmla="*/ 33 w 33"/>
                <a:gd name="T11" fmla="*/ 0 h 36"/>
                <a:gd name="T12" fmla="*/ 0 w 33"/>
                <a:gd name="T13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6">
                  <a:moveTo>
                    <a:pt x="0" y="33"/>
                  </a:moveTo>
                  <a:cubicBezTo>
                    <a:pt x="0" y="34"/>
                    <a:pt x="0" y="35"/>
                    <a:pt x="0" y="36"/>
                  </a:cubicBezTo>
                  <a:cubicBezTo>
                    <a:pt x="3" y="36"/>
                    <a:pt x="6" y="36"/>
                    <a:pt x="8" y="35"/>
                  </a:cubicBezTo>
                  <a:cubicBezTo>
                    <a:pt x="8" y="35"/>
                    <a:pt x="8" y="34"/>
                    <a:pt x="8" y="33"/>
                  </a:cubicBezTo>
                  <a:cubicBezTo>
                    <a:pt x="8" y="20"/>
                    <a:pt x="19" y="9"/>
                    <a:pt x="33" y="8"/>
                  </a:cubicBezTo>
                  <a:cubicBezTo>
                    <a:pt x="33" y="6"/>
                    <a:pt x="33" y="3"/>
                    <a:pt x="33" y="0"/>
                  </a:cubicBezTo>
                  <a:cubicBezTo>
                    <a:pt x="15" y="1"/>
                    <a:pt x="0" y="15"/>
                    <a:pt x="0" y="3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 noEditPoints="1"/>
            </p:cNvSpPr>
            <p:nvPr/>
          </p:nvSpPr>
          <p:spPr bwMode="auto">
            <a:xfrm>
              <a:off x="818" y="2420"/>
              <a:ext cx="511" cy="511"/>
            </a:xfrm>
            <a:custGeom>
              <a:avLst/>
              <a:gdLst>
                <a:gd name="T0" fmla="*/ 130 w 216"/>
                <a:gd name="T1" fmla="*/ 0 h 216"/>
                <a:gd name="T2" fmla="*/ 43 w 216"/>
                <a:gd name="T3" fmla="*/ 86 h 216"/>
                <a:gd name="T4" fmla="*/ 68 w 216"/>
                <a:gd name="T5" fmla="*/ 147 h 216"/>
                <a:gd name="T6" fmla="*/ 0 w 216"/>
                <a:gd name="T7" fmla="*/ 210 h 216"/>
                <a:gd name="T8" fmla="*/ 6 w 216"/>
                <a:gd name="T9" fmla="*/ 216 h 216"/>
                <a:gd name="T10" fmla="*/ 74 w 216"/>
                <a:gd name="T11" fmla="*/ 153 h 216"/>
                <a:gd name="T12" fmla="*/ 130 w 216"/>
                <a:gd name="T13" fmla="*/ 173 h 216"/>
                <a:gd name="T14" fmla="*/ 216 w 216"/>
                <a:gd name="T15" fmla="*/ 86 h 216"/>
                <a:gd name="T16" fmla="*/ 130 w 216"/>
                <a:gd name="T17" fmla="*/ 0 h 216"/>
                <a:gd name="T18" fmla="*/ 51 w 216"/>
                <a:gd name="T19" fmla="*/ 86 h 216"/>
                <a:gd name="T20" fmla="*/ 130 w 216"/>
                <a:gd name="T21" fmla="*/ 8 h 216"/>
                <a:gd name="T22" fmla="*/ 207 w 216"/>
                <a:gd name="T23" fmla="*/ 71 h 216"/>
                <a:gd name="T24" fmla="*/ 139 w 216"/>
                <a:gd name="T25" fmla="*/ 24 h 216"/>
                <a:gd name="T26" fmla="*/ 67 w 216"/>
                <a:gd name="T27" fmla="*/ 96 h 216"/>
                <a:gd name="T28" fmla="*/ 115 w 216"/>
                <a:gd name="T29" fmla="*/ 164 h 216"/>
                <a:gd name="T30" fmla="*/ 51 w 216"/>
                <a:gd name="T31" fmla="*/ 86 h 216"/>
                <a:gd name="T32" fmla="*/ 133 w 216"/>
                <a:gd name="T33" fmla="*/ 107 h 216"/>
                <a:gd name="T34" fmla="*/ 155 w 216"/>
                <a:gd name="T35" fmla="*/ 84 h 216"/>
                <a:gd name="T36" fmla="*/ 138 w 216"/>
                <a:gd name="T37" fmla="*/ 63 h 216"/>
                <a:gd name="T38" fmla="*/ 138 w 216"/>
                <a:gd name="T39" fmla="*/ 63 h 216"/>
                <a:gd name="T40" fmla="*/ 167 w 216"/>
                <a:gd name="T41" fmla="*/ 91 h 216"/>
                <a:gd name="T42" fmla="*/ 138 w 216"/>
                <a:gd name="T43" fmla="*/ 120 h 216"/>
                <a:gd name="T44" fmla="*/ 110 w 216"/>
                <a:gd name="T45" fmla="*/ 91 h 216"/>
                <a:gd name="T46" fmla="*/ 110 w 216"/>
                <a:gd name="T47" fmla="*/ 86 h 216"/>
                <a:gd name="T48" fmla="*/ 133 w 216"/>
                <a:gd name="T49" fmla="*/ 107 h 216"/>
                <a:gd name="T50" fmla="*/ 118 w 216"/>
                <a:gd name="T51" fmla="*/ 84 h 216"/>
                <a:gd name="T52" fmla="*/ 133 w 216"/>
                <a:gd name="T53" fmla="*/ 70 h 216"/>
                <a:gd name="T54" fmla="*/ 147 w 216"/>
                <a:gd name="T55" fmla="*/ 84 h 216"/>
                <a:gd name="T56" fmla="*/ 133 w 216"/>
                <a:gd name="T57" fmla="*/ 99 h 216"/>
                <a:gd name="T58" fmla="*/ 118 w 216"/>
                <a:gd name="T59" fmla="*/ 84 h 216"/>
                <a:gd name="T60" fmla="*/ 138 w 216"/>
                <a:gd name="T61" fmla="*/ 55 h 216"/>
                <a:gd name="T62" fmla="*/ 102 w 216"/>
                <a:gd name="T63" fmla="*/ 91 h 216"/>
                <a:gd name="T64" fmla="*/ 138 w 216"/>
                <a:gd name="T65" fmla="*/ 128 h 216"/>
                <a:gd name="T66" fmla="*/ 157 w 216"/>
                <a:gd name="T67" fmla="*/ 122 h 216"/>
                <a:gd name="T68" fmla="*/ 130 w 216"/>
                <a:gd name="T69" fmla="*/ 132 h 216"/>
                <a:gd name="T70" fmla="*/ 84 w 216"/>
                <a:gd name="T71" fmla="*/ 86 h 216"/>
                <a:gd name="T72" fmla="*/ 130 w 216"/>
                <a:gd name="T73" fmla="*/ 41 h 216"/>
                <a:gd name="T74" fmla="*/ 175 w 216"/>
                <a:gd name="T75" fmla="*/ 86 h 216"/>
                <a:gd name="T76" fmla="*/ 175 w 216"/>
                <a:gd name="T77" fmla="*/ 91 h 216"/>
                <a:gd name="T78" fmla="*/ 138 w 216"/>
                <a:gd name="T79" fmla="*/ 55 h 216"/>
                <a:gd name="T80" fmla="*/ 139 w 216"/>
                <a:gd name="T81" fmla="*/ 160 h 216"/>
                <a:gd name="T82" fmla="*/ 75 w 216"/>
                <a:gd name="T83" fmla="*/ 96 h 216"/>
                <a:gd name="T84" fmla="*/ 76 w 216"/>
                <a:gd name="T85" fmla="*/ 87 h 216"/>
                <a:gd name="T86" fmla="*/ 130 w 216"/>
                <a:gd name="T87" fmla="*/ 140 h 216"/>
                <a:gd name="T88" fmla="*/ 183 w 216"/>
                <a:gd name="T89" fmla="*/ 86 h 216"/>
                <a:gd name="T90" fmla="*/ 130 w 216"/>
                <a:gd name="T91" fmla="*/ 33 h 216"/>
                <a:gd name="T92" fmla="*/ 139 w 216"/>
                <a:gd name="T93" fmla="*/ 32 h 216"/>
                <a:gd name="T94" fmla="*/ 203 w 216"/>
                <a:gd name="T95" fmla="*/ 96 h 216"/>
                <a:gd name="T96" fmla="*/ 139 w 216"/>
                <a:gd name="T97" fmla="*/ 16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6" h="216">
                  <a:moveTo>
                    <a:pt x="130" y="0"/>
                  </a:moveTo>
                  <a:cubicBezTo>
                    <a:pt x="82" y="0"/>
                    <a:pt x="43" y="38"/>
                    <a:pt x="43" y="86"/>
                  </a:cubicBezTo>
                  <a:cubicBezTo>
                    <a:pt x="43" y="110"/>
                    <a:pt x="52" y="132"/>
                    <a:pt x="68" y="147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6" y="216"/>
                    <a:pt x="6" y="216"/>
                    <a:pt x="6" y="216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89" y="165"/>
                    <a:pt x="108" y="173"/>
                    <a:pt x="130" y="173"/>
                  </a:cubicBezTo>
                  <a:cubicBezTo>
                    <a:pt x="178" y="173"/>
                    <a:pt x="216" y="134"/>
                    <a:pt x="216" y="86"/>
                  </a:cubicBezTo>
                  <a:cubicBezTo>
                    <a:pt x="216" y="38"/>
                    <a:pt x="178" y="0"/>
                    <a:pt x="130" y="0"/>
                  </a:cubicBezTo>
                  <a:close/>
                  <a:moveTo>
                    <a:pt x="51" y="86"/>
                  </a:moveTo>
                  <a:cubicBezTo>
                    <a:pt x="51" y="43"/>
                    <a:pt x="86" y="8"/>
                    <a:pt x="130" y="8"/>
                  </a:cubicBezTo>
                  <a:cubicBezTo>
                    <a:pt x="168" y="8"/>
                    <a:pt x="200" y="35"/>
                    <a:pt x="207" y="71"/>
                  </a:cubicBezTo>
                  <a:cubicBezTo>
                    <a:pt x="197" y="44"/>
                    <a:pt x="170" y="24"/>
                    <a:pt x="139" y="24"/>
                  </a:cubicBezTo>
                  <a:cubicBezTo>
                    <a:pt x="100" y="24"/>
                    <a:pt x="67" y="56"/>
                    <a:pt x="67" y="96"/>
                  </a:cubicBezTo>
                  <a:cubicBezTo>
                    <a:pt x="67" y="127"/>
                    <a:pt x="87" y="153"/>
                    <a:pt x="115" y="164"/>
                  </a:cubicBezTo>
                  <a:cubicBezTo>
                    <a:pt x="78" y="156"/>
                    <a:pt x="51" y="125"/>
                    <a:pt x="51" y="86"/>
                  </a:cubicBezTo>
                  <a:close/>
                  <a:moveTo>
                    <a:pt x="133" y="107"/>
                  </a:moveTo>
                  <a:cubicBezTo>
                    <a:pt x="145" y="107"/>
                    <a:pt x="155" y="97"/>
                    <a:pt x="155" y="84"/>
                  </a:cubicBezTo>
                  <a:cubicBezTo>
                    <a:pt x="155" y="74"/>
                    <a:pt x="148" y="65"/>
                    <a:pt x="138" y="63"/>
                  </a:cubicBezTo>
                  <a:cubicBezTo>
                    <a:pt x="138" y="63"/>
                    <a:pt x="138" y="63"/>
                    <a:pt x="138" y="63"/>
                  </a:cubicBezTo>
                  <a:cubicBezTo>
                    <a:pt x="154" y="63"/>
                    <a:pt x="167" y="75"/>
                    <a:pt x="167" y="91"/>
                  </a:cubicBezTo>
                  <a:cubicBezTo>
                    <a:pt x="167" y="107"/>
                    <a:pt x="154" y="120"/>
                    <a:pt x="138" y="120"/>
                  </a:cubicBezTo>
                  <a:cubicBezTo>
                    <a:pt x="123" y="120"/>
                    <a:pt x="110" y="107"/>
                    <a:pt x="110" y="91"/>
                  </a:cubicBezTo>
                  <a:cubicBezTo>
                    <a:pt x="110" y="89"/>
                    <a:pt x="110" y="87"/>
                    <a:pt x="110" y="86"/>
                  </a:cubicBezTo>
                  <a:cubicBezTo>
                    <a:pt x="111" y="97"/>
                    <a:pt x="121" y="107"/>
                    <a:pt x="133" y="107"/>
                  </a:cubicBezTo>
                  <a:close/>
                  <a:moveTo>
                    <a:pt x="118" y="84"/>
                  </a:moveTo>
                  <a:cubicBezTo>
                    <a:pt x="118" y="76"/>
                    <a:pt x="125" y="70"/>
                    <a:pt x="133" y="70"/>
                  </a:cubicBezTo>
                  <a:cubicBezTo>
                    <a:pt x="141" y="70"/>
                    <a:pt x="147" y="76"/>
                    <a:pt x="147" y="84"/>
                  </a:cubicBezTo>
                  <a:cubicBezTo>
                    <a:pt x="147" y="92"/>
                    <a:pt x="141" y="99"/>
                    <a:pt x="133" y="99"/>
                  </a:cubicBezTo>
                  <a:cubicBezTo>
                    <a:pt x="125" y="99"/>
                    <a:pt x="118" y="92"/>
                    <a:pt x="118" y="84"/>
                  </a:cubicBezTo>
                  <a:close/>
                  <a:moveTo>
                    <a:pt x="138" y="55"/>
                  </a:moveTo>
                  <a:cubicBezTo>
                    <a:pt x="118" y="55"/>
                    <a:pt x="102" y="71"/>
                    <a:pt x="102" y="91"/>
                  </a:cubicBezTo>
                  <a:cubicBezTo>
                    <a:pt x="102" y="111"/>
                    <a:pt x="118" y="128"/>
                    <a:pt x="138" y="128"/>
                  </a:cubicBezTo>
                  <a:cubicBezTo>
                    <a:pt x="145" y="128"/>
                    <a:pt x="152" y="126"/>
                    <a:pt x="157" y="122"/>
                  </a:cubicBezTo>
                  <a:cubicBezTo>
                    <a:pt x="150" y="128"/>
                    <a:pt x="140" y="132"/>
                    <a:pt x="130" y="132"/>
                  </a:cubicBezTo>
                  <a:cubicBezTo>
                    <a:pt x="105" y="132"/>
                    <a:pt x="84" y="111"/>
                    <a:pt x="84" y="86"/>
                  </a:cubicBezTo>
                  <a:cubicBezTo>
                    <a:pt x="84" y="61"/>
                    <a:pt x="105" y="41"/>
                    <a:pt x="130" y="41"/>
                  </a:cubicBezTo>
                  <a:cubicBezTo>
                    <a:pt x="155" y="41"/>
                    <a:pt x="175" y="61"/>
                    <a:pt x="175" y="86"/>
                  </a:cubicBezTo>
                  <a:cubicBezTo>
                    <a:pt x="175" y="88"/>
                    <a:pt x="175" y="90"/>
                    <a:pt x="175" y="91"/>
                  </a:cubicBezTo>
                  <a:cubicBezTo>
                    <a:pt x="175" y="71"/>
                    <a:pt x="159" y="55"/>
                    <a:pt x="138" y="55"/>
                  </a:cubicBezTo>
                  <a:close/>
                  <a:moveTo>
                    <a:pt x="139" y="160"/>
                  </a:moveTo>
                  <a:cubicBezTo>
                    <a:pt x="104" y="160"/>
                    <a:pt x="75" y="131"/>
                    <a:pt x="75" y="96"/>
                  </a:cubicBezTo>
                  <a:cubicBezTo>
                    <a:pt x="75" y="93"/>
                    <a:pt x="76" y="90"/>
                    <a:pt x="76" y="87"/>
                  </a:cubicBezTo>
                  <a:cubicBezTo>
                    <a:pt x="76" y="116"/>
                    <a:pt x="100" y="140"/>
                    <a:pt x="130" y="140"/>
                  </a:cubicBezTo>
                  <a:cubicBezTo>
                    <a:pt x="159" y="140"/>
                    <a:pt x="183" y="116"/>
                    <a:pt x="183" y="86"/>
                  </a:cubicBezTo>
                  <a:cubicBezTo>
                    <a:pt x="183" y="57"/>
                    <a:pt x="159" y="33"/>
                    <a:pt x="130" y="33"/>
                  </a:cubicBezTo>
                  <a:cubicBezTo>
                    <a:pt x="133" y="32"/>
                    <a:pt x="136" y="32"/>
                    <a:pt x="139" y="32"/>
                  </a:cubicBezTo>
                  <a:cubicBezTo>
                    <a:pt x="175" y="32"/>
                    <a:pt x="203" y="61"/>
                    <a:pt x="203" y="96"/>
                  </a:cubicBezTo>
                  <a:cubicBezTo>
                    <a:pt x="203" y="131"/>
                    <a:pt x="175" y="160"/>
                    <a:pt x="139" y="16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 noEditPoints="1"/>
            </p:cNvSpPr>
            <p:nvPr/>
          </p:nvSpPr>
          <p:spPr bwMode="auto">
            <a:xfrm>
              <a:off x="1929" y="2423"/>
              <a:ext cx="522" cy="503"/>
            </a:xfrm>
            <a:custGeom>
              <a:avLst/>
              <a:gdLst>
                <a:gd name="T0" fmla="*/ 203 w 221"/>
                <a:gd name="T1" fmla="*/ 32 h 213"/>
                <a:gd name="T2" fmla="*/ 203 w 221"/>
                <a:gd name="T3" fmla="*/ 6 h 213"/>
                <a:gd name="T4" fmla="*/ 177 w 221"/>
                <a:gd name="T5" fmla="*/ 11 h 213"/>
                <a:gd name="T6" fmla="*/ 156 w 221"/>
                <a:gd name="T7" fmla="*/ 1 h 213"/>
                <a:gd name="T8" fmla="*/ 130 w 221"/>
                <a:gd name="T9" fmla="*/ 27 h 213"/>
                <a:gd name="T10" fmla="*/ 34 w 221"/>
                <a:gd name="T11" fmla="*/ 120 h 213"/>
                <a:gd name="T12" fmla="*/ 2 w 221"/>
                <a:gd name="T13" fmla="*/ 158 h 213"/>
                <a:gd name="T14" fmla="*/ 19 w 221"/>
                <a:gd name="T15" fmla="*/ 181 h 213"/>
                <a:gd name="T16" fmla="*/ 19 w 221"/>
                <a:gd name="T17" fmla="*/ 207 h 213"/>
                <a:gd name="T18" fmla="*/ 45 w 221"/>
                <a:gd name="T19" fmla="*/ 203 h 213"/>
                <a:gd name="T20" fmla="*/ 63 w 221"/>
                <a:gd name="T21" fmla="*/ 213 h 213"/>
                <a:gd name="T22" fmla="*/ 70 w 221"/>
                <a:gd name="T23" fmla="*/ 177 h 213"/>
                <a:gd name="T24" fmla="*/ 99 w 221"/>
                <a:gd name="T25" fmla="*/ 185 h 213"/>
                <a:gd name="T26" fmla="*/ 182 w 221"/>
                <a:gd name="T27" fmla="*/ 64 h 213"/>
                <a:gd name="T28" fmla="*/ 220 w 221"/>
                <a:gd name="T29" fmla="*/ 55 h 213"/>
                <a:gd name="T30" fmla="*/ 177 w 221"/>
                <a:gd name="T31" fmla="*/ 18 h 213"/>
                <a:gd name="T32" fmla="*/ 197 w 221"/>
                <a:gd name="T33" fmla="*/ 12 h 213"/>
                <a:gd name="T34" fmla="*/ 195 w 221"/>
                <a:gd name="T35" fmla="*/ 32 h 213"/>
                <a:gd name="T36" fmla="*/ 170 w 221"/>
                <a:gd name="T37" fmla="*/ 47 h 213"/>
                <a:gd name="T38" fmla="*/ 177 w 221"/>
                <a:gd name="T39" fmla="*/ 18 h 213"/>
                <a:gd name="T40" fmla="*/ 164 w 221"/>
                <a:gd name="T41" fmla="*/ 12 h 213"/>
                <a:gd name="T42" fmla="*/ 161 w 221"/>
                <a:gd name="T43" fmla="*/ 40 h 213"/>
                <a:gd name="T44" fmla="*/ 158 w 221"/>
                <a:gd name="T45" fmla="*/ 9 h 213"/>
                <a:gd name="T46" fmla="*/ 165 w 221"/>
                <a:gd name="T47" fmla="*/ 54 h 213"/>
                <a:gd name="T48" fmla="*/ 95 w 221"/>
                <a:gd name="T49" fmla="*/ 70 h 213"/>
                <a:gd name="T50" fmla="*/ 15 w 221"/>
                <a:gd name="T51" fmla="*/ 165 h 213"/>
                <a:gd name="T52" fmla="*/ 48 w 221"/>
                <a:gd name="T53" fmla="*/ 159 h 213"/>
                <a:gd name="T54" fmla="*/ 48 w 221"/>
                <a:gd name="T55" fmla="*/ 159 h 213"/>
                <a:gd name="T56" fmla="*/ 15 w 221"/>
                <a:gd name="T57" fmla="*/ 165 h 213"/>
                <a:gd name="T58" fmla="*/ 31 w 221"/>
                <a:gd name="T59" fmla="*/ 200 h 213"/>
                <a:gd name="T60" fmla="*/ 24 w 221"/>
                <a:gd name="T61" fmla="*/ 195 h 213"/>
                <a:gd name="T62" fmla="*/ 27 w 221"/>
                <a:gd name="T63" fmla="*/ 180 h 213"/>
                <a:gd name="T64" fmla="*/ 53 w 221"/>
                <a:gd name="T65" fmla="*/ 165 h 213"/>
                <a:gd name="T66" fmla="*/ 44 w 221"/>
                <a:gd name="T67" fmla="*/ 195 h 213"/>
                <a:gd name="T68" fmla="*/ 58 w 221"/>
                <a:gd name="T69" fmla="*/ 202 h 213"/>
                <a:gd name="T70" fmla="*/ 60 w 221"/>
                <a:gd name="T71" fmla="*/ 171 h 213"/>
                <a:gd name="T72" fmla="*/ 61 w 221"/>
                <a:gd name="T73" fmla="*/ 172 h 213"/>
                <a:gd name="T74" fmla="*/ 94 w 221"/>
                <a:gd name="T75" fmla="*/ 179 h 213"/>
                <a:gd name="T76" fmla="*/ 43 w 221"/>
                <a:gd name="T77" fmla="*/ 134 h 213"/>
                <a:gd name="T78" fmla="*/ 94 w 221"/>
                <a:gd name="T79" fmla="*/ 179 h 213"/>
                <a:gd name="T80" fmla="*/ 147 w 221"/>
                <a:gd name="T81" fmla="*/ 126 h 213"/>
                <a:gd name="T82" fmla="*/ 40 w 221"/>
                <a:gd name="T83" fmla="*/ 125 h 213"/>
                <a:gd name="T84" fmla="*/ 181 w 221"/>
                <a:gd name="T85" fmla="*/ 78 h 213"/>
                <a:gd name="T86" fmla="*/ 212 w 221"/>
                <a:gd name="T87" fmla="*/ 53 h 213"/>
                <a:gd name="T88" fmla="*/ 176 w 221"/>
                <a:gd name="T89" fmla="*/ 54 h 213"/>
                <a:gd name="T90" fmla="*/ 207 w 221"/>
                <a:gd name="T91" fmla="*/ 49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1" h="213">
                  <a:moveTo>
                    <a:pt x="211" y="42"/>
                  </a:moveTo>
                  <a:cubicBezTo>
                    <a:pt x="206" y="39"/>
                    <a:pt x="203" y="37"/>
                    <a:pt x="203" y="32"/>
                  </a:cubicBezTo>
                  <a:cubicBezTo>
                    <a:pt x="203" y="27"/>
                    <a:pt x="204" y="24"/>
                    <a:pt x="205" y="21"/>
                  </a:cubicBezTo>
                  <a:cubicBezTo>
                    <a:pt x="206" y="16"/>
                    <a:pt x="208" y="11"/>
                    <a:pt x="203" y="6"/>
                  </a:cubicBezTo>
                  <a:cubicBezTo>
                    <a:pt x="198" y="1"/>
                    <a:pt x="191" y="4"/>
                    <a:pt x="186" y="7"/>
                  </a:cubicBezTo>
                  <a:cubicBezTo>
                    <a:pt x="183" y="9"/>
                    <a:pt x="180" y="11"/>
                    <a:pt x="177" y="11"/>
                  </a:cubicBezTo>
                  <a:cubicBezTo>
                    <a:pt x="174" y="11"/>
                    <a:pt x="172" y="9"/>
                    <a:pt x="169" y="6"/>
                  </a:cubicBezTo>
                  <a:cubicBezTo>
                    <a:pt x="166" y="3"/>
                    <a:pt x="162" y="0"/>
                    <a:pt x="156" y="1"/>
                  </a:cubicBezTo>
                  <a:cubicBezTo>
                    <a:pt x="151" y="2"/>
                    <a:pt x="147" y="9"/>
                    <a:pt x="151" y="34"/>
                  </a:cubicBezTo>
                  <a:cubicBezTo>
                    <a:pt x="143" y="30"/>
                    <a:pt x="135" y="27"/>
                    <a:pt x="130" y="27"/>
                  </a:cubicBezTo>
                  <a:cubicBezTo>
                    <a:pt x="128" y="27"/>
                    <a:pt x="127" y="27"/>
                    <a:pt x="126" y="28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29" y="125"/>
                    <a:pt x="35" y="139"/>
                    <a:pt x="42" y="150"/>
                  </a:cubicBezTo>
                  <a:cubicBezTo>
                    <a:pt x="10" y="147"/>
                    <a:pt x="3" y="154"/>
                    <a:pt x="2" y="158"/>
                  </a:cubicBezTo>
                  <a:cubicBezTo>
                    <a:pt x="0" y="165"/>
                    <a:pt x="6" y="169"/>
                    <a:pt x="11" y="172"/>
                  </a:cubicBezTo>
                  <a:cubicBezTo>
                    <a:pt x="16" y="175"/>
                    <a:pt x="19" y="177"/>
                    <a:pt x="19" y="181"/>
                  </a:cubicBezTo>
                  <a:cubicBezTo>
                    <a:pt x="19" y="186"/>
                    <a:pt x="18" y="190"/>
                    <a:pt x="17" y="193"/>
                  </a:cubicBezTo>
                  <a:cubicBezTo>
                    <a:pt x="15" y="197"/>
                    <a:pt x="14" y="202"/>
                    <a:pt x="19" y="207"/>
                  </a:cubicBezTo>
                  <a:cubicBezTo>
                    <a:pt x="24" y="213"/>
                    <a:pt x="31" y="209"/>
                    <a:pt x="35" y="207"/>
                  </a:cubicBezTo>
                  <a:cubicBezTo>
                    <a:pt x="38" y="205"/>
                    <a:pt x="42" y="203"/>
                    <a:pt x="45" y="203"/>
                  </a:cubicBezTo>
                  <a:cubicBezTo>
                    <a:pt x="48" y="203"/>
                    <a:pt x="50" y="205"/>
                    <a:pt x="52" y="207"/>
                  </a:cubicBezTo>
                  <a:cubicBezTo>
                    <a:pt x="55" y="210"/>
                    <a:pt x="58" y="213"/>
                    <a:pt x="63" y="213"/>
                  </a:cubicBezTo>
                  <a:cubicBezTo>
                    <a:pt x="64" y="213"/>
                    <a:pt x="65" y="213"/>
                    <a:pt x="66" y="213"/>
                  </a:cubicBezTo>
                  <a:cubicBezTo>
                    <a:pt x="71" y="211"/>
                    <a:pt x="75" y="204"/>
                    <a:pt x="70" y="177"/>
                  </a:cubicBezTo>
                  <a:cubicBezTo>
                    <a:pt x="79" y="182"/>
                    <a:pt x="88" y="187"/>
                    <a:pt x="94" y="187"/>
                  </a:cubicBezTo>
                  <a:cubicBezTo>
                    <a:pt x="96" y="187"/>
                    <a:pt x="98" y="186"/>
                    <a:pt x="99" y="185"/>
                  </a:cubicBezTo>
                  <a:cubicBezTo>
                    <a:pt x="191" y="93"/>
                    <a:pt x="191" y="93"/>
                    <a:pt x="191" y="93"/>
                  </a:cubicBezTo>
                  <a:cubicBezTo>
                    <a:pt x="195" y="89"/>
                    <a:pt x="189" y="75"/>
                    <a:pt x="182" y="64"/>
                  </a:cubicBezTo>
                  <a:cubicBezTo>
                    <a:pt x="186" y="64"/>
                    <a:pt x="190" y="64"/>
                    <a:pt x="193" y="64"/>
                  </a:cubicBezTo>
                  <a:cubicBezTo>
                    <a:pt x="214" y="64"/>
                    <a:pt x="219" y="59"/>
                    <a:pt x="220" y="55"/>
                  </a:cubicBezTo>
                  <a:cubicBezTo>
                    <a:pt x="221" y="48"/>
                    <a:pt x="215" y="45"/>
                    <a:pt x="211" y="42"/>
                  </a:cubicBezTo>
                  <a:close/>
                  <a:moveTo>
                    <a:pt x="177" y="18"/>
                  </a:moveTo>
                  <a:cubicBezTo>
                    <a:pt x="182" y="18"/>
                    <a:pt x="186" y="16"/>
                    <a:pt x="190" y="14"/>
                  </a:cubicBezTo>
                  <a:cubicBezTo>
                    <a:pt x="195" y="11"/>
                    <a:pt x="196" y="11"/>
                    <a:pt x="197" y="12"/>
                  </a:cubicBezTo>
                  <a:cubicBezTo>
                    <a:pt x="199" y="13"/>
                    <a:pt x="199" y="14"/>
                    <a:pt x="197" y="18"/>
                  </a:cubicBezTo>
                  <a:cubicBezTo>
                    <a:pt x="196" y="22"/>
                    <a:pt x="195" y="26"/>
                    <a:pt x="195" y="32"/>
                  </a:cubicBezTo>
                  <a:cubicBezTo>
                    <a:pt x="195" y="34"/>
                    <a:pt x="195" y="36"/>
                    <a:pt x="196" y="37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0" y="47"/>
                    <a:pt x="169" y="46"/>
                    <a:pt x="167" y="45"/>
                  </a:cubicBezTo>
                  <a:lnTo>
                    <a:pt x="177" y="18"/>
                  </a:lnTo>
                  <a:close/>
                  <a:moveTo>
                    <a:pt x="158" y="9"/>
                  </a:moveTo>
                  <a:cubicBezTo>
                    <a:pt x="160" y="9"/>
                    <a:pt x="161" y="9"/>
                    <a:pt x="164" y="12"/>
                  </a:cubicBezTo>
                  <a:cubicBezTo>
                    <a:pt x="165" y="14"/>
                    <a:pt x="167" y="15"/>
                    <a:pt x="170" y="17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1" y="40"/>
                    <a:pt x="160" y="40"/>
                    <a:pt x="160" y="40"/>
                  </a:cubicBezTo>
                  <a:cubicBezTo>
                    <a:pt x="157" y="26"/>
                    <a:pt x="156" y="12"/>
                    <a:pt x="158" y="9"/>
                  </a:cubicBezTo>
                  <a:close/>
                  <a:moveTo>
                    <a:pt x="130" y="35"/>
                  </a:moveTo>
                  <a:cubicBezTo>
                    <a:pt x="138" y="35"/>
                    <a:pt x="160" y="48"/>
                    <a:pt x="165" y="54"/>
                  </a:cubicBezTo>
                  <a:cubicBezTo>
                    <a:pt x="169" y="57"/>
                    <a:pt x="173" y="64"/>
                    <a:pt x="177" y="70"/>
                  </a:cubicBezTo>
                  <a:cubicBezTo>
                    <a:pt x="95" y="70"/>
                    <a:pt x="95" y="70"/>
                    <a:pt x="95" y="70"/>
                  </a:cubicBezTo>
                  <a:lnTo>
                    <a:pt x="130" y="35"/>
                  </a:lnTo>
                  <a:close/>
                  <a:moveTo>
                    <a:pt x="15" y="165"/>
                  </a:moveTo>
                  <a:cubicBezTo>
                    <a:pt x="11" y="162"/>
                    <a:pt x="10" y="161"/>
                    <a:pt x="10" y="161"/>
                  </a:cubicBezTo>
                  <a:cubicBezTo>
                    <a:pt x="12" y="158"/>
                    <a:pt x="30" y="157"/>
                    <a:pt x="48" y="159"/>
                  </a:cubicBezTo>
                  <a:cubicBezTo>
                    <a:pt x="48" y="158"/>
                    <a:pt x="48" y="158"/>
                    <a:pt x="48" y="158"/>
                  </a:cubicBezTo>
                  <a:cubicBezTo>
                    <a:pt x="48" y="158"/>
                    <a:pt x="48" y="159"/>
                    <a:pt x="48" y="159"/>
                  </a:cubicBezTo>
                  <a:cubicBezTo>
                    <a:pt x="24" y="172"/>
                    <a:pt x="24" y="172"/>
                    <a:pt x="24" y="172"/>
                  </a:cubicBezTo>
                  <a:cubicBezTo>
                    <a:pt x="21" y="169"/>
                    <a:pt x="18" y="167"/>
                    <a:pt x="15" y="165"/>
                  </a:cubicBezTo>
                  <a:close/>
                  <a:moveTo>
                    <a:pt x="44" y="195"/>
                  </a:moveTo>
                  <a:cubicBezTo>
                    <a:pt x="39" y="195"/>
                    <a:pt x="35" y="198"/>
                    <a:pt x="31" y="200"/>
                  </a:cubicBezTo>
                  <a:cubicBezTo>
                    <a:pt x="27" y="202"/>
                    <a:pt x="25" y="203"/>
                    <a:pt x="24" y="202"/>
                  </a:cubicBezTo>
                  <a:cubicBezTo>
                    <a:pt x="23" y="200"/>
                    <a:pt x="23" y="200"/>
                    <a:pt x="24" y="195"/>
                  </a:cubicBezTo>
                  <a:cubicBezTo>
                    <a:pt x="25" y="192"/>
                    <a:pt x="27" y="188"/>
                    <a:pt x="27" y="181"/>
                  </a:cubicBezTo>
                  <a:cubicBezTo>
                    <a:pt x="27" y="181"/>
                    <a:pt x="27" y="180"/>
                    <a:pt x="27" y="180"/>
                  </a:cubicBezTo>
                  <a:cubicBezTo>
                    <a:pt x="53" y="165"/>
                    <a:pt x="53" y="165"/>
                    <a:pt x="53" y="165"/>
                  </a:cubicBezTo>
                  <a:cubicBezTo>
                    <a:pt x="53" y="165"/>
                    <a:pt x="53" y="165"/>
                    <a:pt x="53" y="165"/>
                  </a:cubicBezTo>
                  <a:cubicBezTo>
                    <a:pt x="54" y="166"/>
                    <a:pt x="54" y="166"/>
                    <a:pt x="54" y="166"/>
                  </a:cubicBezTo>
                  <a:lnTo>
                    <a:pt x="44" y="195"/>
                  </a:lnTo>
                  <a:close/>
                  <a:moveTo>
                    <a:pt x="63" y="205"/>
                  </a:moveTo>
                  <a:cubicBezTo>
                    <a:pt x="62" y="205"/>
                    <a:pt x="61" y="204"/>
                    <a:pt x="58" y="202"/>
                  </a:cubicBezTo>
                  <a:cubicBezTo>
                    <a:pt x="56" y="200"/>
                    <a:pt x="55" y="198"/>
                    <a:pt x="52" y="197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1" y="172"/>
                    <a:pt x="61" y="172"/>
                    <a:pt x="61" y="172"/>
                  </a:cubicBezTo>
                  <a:cubicBezTo>
                    <a:pt x="64" y="186"/>
                    <a:pt x="65" y="202"/>
                    <a:pt x="63" y="205"/>
                  </a:cubicBezTo>
                  <a:close/>
                  <a:moveTo>
                    <a:pt x="94" y="179"/>
                  </a:moveTo>
                  <a:cubicBezTo>
                    <a:pt x="86" y="178"/>
                    <a:pt x="65" y="165"/>
                    <a:pt x="59" y="160"/>
                  </a:cubicBezTo>
                  <a:cubicBezTo>
                    <a:pt x="54" y="154"/>
                    <a:pt x="47" y="142"/>
                    <a:pt x="43" y="134"/>
                  </a:cubicBezTo>
                  <a:cubicBezTo>
                    <a:pt x="139" y="134"/>
                    <a:pt x="139" y="134"/>
                    <a:pt x="139" y="134"/>
                  </a:cubicBezTo>
                  <a:lnTo>
                    <a:pt x="94" y="179"/>
                  </a:lnTo>
                  <a:close/>
                  <a:moveTo>
                    <a:pt x="184" y="88"/>
                  </a:moveTo>
                  <a:cubicBezTo>
                    <a:pt x="147" y="126"/>
                    <a:pt x="147" y="126"/>
                    <a:pt x="147" y="126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0" y="126"/>
                    <a:pt x="40" y="125"/>
                    <a:pt x="40" y="125"/>
                  </a:cubicBezTo>
                  <a:cubicBezTo>
                    <a:pt x="87" y="78"/>
                    <a:pt x="87" y="78"/>
                    <a:pt x="87" y="78"/>
                  </a:cubicBezTo>
                  <a:cubicBezTo>
                    <a:pt x="181" y="78"/>
                    <a:pt x="181" y="78"/>
                    <a:pt x="181" y="78"/>
                  </a:cubicBezTo>
                  <a:cubicBezTo>
                    <a:pt x="183" y="83"/>
                    <a:pt x="184" y="86"/>
                    <a:pt x="184" y="88"/>
                  </a:cubicBezTo>
                  <a:close/>
                  <a:moveTo>
                    <a:pt x="212" y="53"/>
                  </a:moveTo>
                  <a:cubicBezTo>
                    <a:pt x="210" y="56"/>
                    <a:pt x="194" y="57"/>
                    <a:pt x="177" y="55"/>
                  </a:cubicBezTo>
                  <a:cubicBezTo>
                    <a:pt x="177" y="55"/>
                    <a:pt x="176" y="54"/>
                    <a:pt x="176" y="54"/>
                  </a:cubicBezTo>
                  <a:cubicBezTo>
                    <a:pt x="200" y="44"/>
                    <a:pt x="200" y="44"/>
                    <a:pt x="200" y="44"/>
                  </a:cubicBezTo>
                  <a:cubicBezTo>
                    <a:pt x="202" y="46"/>
                    <a:pt x="205" y="48"/>
                    <a:pt x="207" y="49"/>
                  </a:cubicBezTo>
                  <a:cubicBezTo>
                    <a:pt x="211" y="52"/>
                    <a:pt x="212" y="52"/>
                    <a:pt x="212" y="5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Oval 77"/>
            <p:cNvSpPr>
              <a:spLocks noChangeArrowheads="1"/>
            </p:cNvSpPr>
            <p:nvPr/>
          </p:nvSpPr>
          <p:spPr bwMode="auto">
            <a:xfrm>
              <a:off x="3177" y="2562"/>
              <a:ext cx="38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Oval 78"/>
            <p:cNvSpPr>
              <a:spLocks noChangeArrowheads="1"/>
            </p:cNvSpPr>
            <p:nvPr/>
          </p:nvSpPr>
          <p:spPr bwMode="auto">
            <a:xfrm>
              <a:off x="3307" y="2600"/>
              <a:ext cx="38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Oval 79"/>
            <p:cNvSpPr>
              <a:spLocks noChangeArrowheads="1"/>
            </p:cNvSpPr>
            <p:nvPr/>
          </p:nvSpPr>
          <p:spPr bwMode="auto">
            <a:xfrm>
              <a:off x="3215" y="2673"/>
              <a:ext cx="38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Oval 80"/>
            <p:cNvSpPr>
              <a:spLocks noChangeArrowheads="1"/>
            </p:cNvSpPr>
            <p:nvPr/>
          </p:nvSpPr>
          <p:spPr bwMode="auto">
            <a:xfrm>
              <a:off x="3215" y="2780"/>
              <a:ext cx="38" cy="3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Oval 81"/>
            <p:cNvSpPr>
              <a:spLocks noChangeArrowheads="1"/>
            </p:cNvSpPr>
            <p:nvPr/>
          </p:nvSpPr>
          <p:spPr bwMode="auto">
            <a:xfrm>
              <a:off x="3113" y="2657"/>
              <a:ext cx="38" cy="3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Oval 82"/>
            <p:cNvSpPr>
              <a:spLocks noChangeArrowheads="1"/>
            </p:cNvSpPr>
            <p:nvPr/>
          </p:nvSpPr>
          <p:spPr bwMode="auto">
            <a:xfrm>
              <a:off x="3326" y="2723"/>
              <a:ext cx="38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Oval 83"/>
            <p:cNvSpPr>
              <a:spLocks noChangeArrowheads="1"/>
            </p:cNvSpPr>
            <p:nvPr/>
          </p:nvSpPr>
          <p:spPr bwMode="auto">
            <a:xfrm>
              <a:off x="3411" y="2692"/>
              <a:ext cx="38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Oval 84"/>
            <p:cNvSpPr>
              <a:spLocks noChangeArrowheads="1"/>
            </p:cNvSpPr>
            <p:nvPr/>
          </p:nvSpPr>
          <p:spPr bwMode="auto">
            <a:xfrm>
              <a:off x="3326" y="2820"/>
              <a:ext cx="38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Oval 85"/>
            <p:cNvSpPr>
              <a:spLocks noChangeArrowheads="1"/>
            </p:cNvSpPr>
            <p:nvPr/>
          </p:nvSpPr>
          <p:spPr bwMode="auto">
            <a:xfrm>
              <a:off x="3288" y="2482"/>
              <a:ext cx="38" cy="3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 noEditPoints="1"/>
            </p:cNvSpPr>
            <p:nvPr/>
          </p:nvSpPr>
          <p:spPr bwMode="auto">
            <a:xfrm>
              <a:off x="3047" y="2415"/>
              <a:ext cx="520" cy="521"/>
            </a:xfrm>
            <a:custGeom>
              <a:avLst/>
              <a:gdLst>
                <a:gd name="T0" fmla="*/ 218 w 220"/>
                <a:gd name="T1" fmla="*/ 112 h 220"/>
                <a:gd name="T2" fmla="*/ 142 w 220"/>
                <a:gd name="T3" fmla="*/ 36 h 220"/>
                <a:gd name="T4" fmla="*/ 148 w 220"/>
                <a:gd name="T5" fmla="*/ 7 h 220"/>
                <a:gd name="T6" fmla="*/ 110 w 220"/>
                <a:gd name="T7" fmla="*/ 0 h 220"/>
                <a:gd name="T8" fmla="*/ 0 w 220"/>
                <a:gd name="T9" fmla="*/ 110 h 220"/>
                <a:gd name="T10" fmla="*/ 110 w 220"/>
                <a:gd name="T11" fmla="*/ 220 h 220"/>
                <a:gd name="T12" fmla="*/ 220 w 220"/>
                <a:gd name="T13" fmla="*/ 112 h 220"/>
                <a:gd name="T14" fmla="*/ 218 w 220"/>
                <a:gd name="T15" fmla="*/ 112 h 220"/>
                <a:gd name="T16" fmla="*/ 110 w 220"/>
                <a:gd name="T17" fmla="*/ 212 h 220"/>
                <a:gd name="T18" fmla="*/ 8 w 220"/>
                <a:gd name="T19" fmla="*/ 110 h 220"/>
                <a:gd name="T20" fmla="*/ 110 w 220"/>
                <a:gd name="T21" fmla="*/ 8 h 220"/>
                <a:gd name="T22" fmla="*/ 138 w 220"/>
                <a:gd name="T23" fmla="*/ 12 h 220"/>
                <a:gd name="T24" fmla="*/ 134 w 220"/>
                <a:gd name="T25" fmla="*/ 36 h 220"/>
                <a:gd name="T26" fmla="*/ 212 w 220"/>
                <a:gd name="T27" fmla="*/ 119 h 220"/>
                <a:gd name="T28" fmla="*/ 110 w 220"/>
                <a:gd name="T2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0" h="220">
                  <a:moveTo>
                    <a:pt x="218" y="112"/>
                  </a:moveTo>
                  <a:cubicBezTo>
                    <a:pt x="176" y="112"/>
                    <a:pt x="142" y="78"/>
                    <a:pt x="142" y="36"/>
                  </a:cubicBezTo>
                  <a:cubicBezTo>
                    <a:pt x="142" y="25"/>
                    <a:pt x="144" y="16"/>
                    <a:pt x="148" y="7"/>
                  </a:cubicBezTo>
                  <a:cubicBezTo>
                    <a:pt x="136" y="2"/>
                    <a:pt x="124" y="0"/>
                    <a:pt x="110" y="0"/>
                  </a:cubicBezTo>
                  <a:cubicBezTo>
                    <a:pt x="50" y="0"/>
                    <a:pt x="0" y="49"/>
                    <a:pt x="0" y="110"/>
                  </a:cubicBezTo>
                  <a:cubicBezTo>
                    <a:pt x="0" y="171"/>
                    <a:pt x="50" y="220"/>
                    <a:pt x="110" y="220"/>
                  </a:cubicBezTo>
                  <a:cubicBezTo>
                    <a:pt x="170" y="220"/>
                    <a:pt x="219" y="172"/>
                    <a:pt x="220" y="112"/>
                  </a:cubicBezTo>
                  <a:cubicBezTo>
                    <a:pt x="220" y="112"/>
                    <a:pt x="219" y="112"/>
                    <a:pt x="218" y="112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20" y="8"/>
                    <a:pt x="129" y="9"/>
                    <a:pt x="138" y="12"/>
                  </a:cubicBezTo>
                  <a:cubicBezTo>
                    <a:pt x="135" y="19"/>
                    <a:pt x="134" y="28"/>
                    <a:pt x="134" y="36"/>
                  </a:cubicBezTo>
                  <a:cubicBezTo>
                    <a:pt x="134" y="80"/>
                    <a:pt x="168" y="116"/>
                    <a:pt x="212" y="119"/>
                  </a:cubicBezTo>
                  <a:cubicBezTo>
                    <a:pt x="207" y="171"/>
                    <a:pt x="163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 noEditPoints="1"/>
            </p:cNvSpPr>
            <p:nvPr/>
          </p:nvSpPr>
          <p:spPr bwMode="auto">
            <a:xfrm>
              <a:off x="4167" y="2418"/>
              <a:ext cx="454" cy="513"/>
            </a:xfrm>
            <a:custGeom>
              <a:avLst/>
              <a:gdLst>
                <a:gd name="T0" fmla="*/ 168 w 192"/>
                <a:gd name="T1" fmla="*/ 0 h 217"/>
                <a:gd name="T2" fmla="*/ 24 w 192"/>
                <a:gd name="T3" fmla="*/ 0 h 217"/>
                <a:gd name="T4" fmla="*/ 0 w 192"/>
                <a:gd name="T5" fmla="*/ 24 h 217"/>
                <a:gd name="T6" fmla="*/ 0 w 192"/>
                <a:gd name="T7" fmla="*/ 42 h 217"/>
                <a:gd name="T8" fmla="*/ 0 w 192"/>
                <a:gd name="T9" fmla="*/ 66 h 217"/>
                <a:gd name="T10" fmla="*/ 0 w 192"/>
                <a:gd name="T11" fmla="*/ 180 h 217"/>
                <a:gd name="T12" fmla="*/ 22 w 192"/>
                <a:gd name="T13" fmla="*/ 204 h 217"/>
                <a:gd name="T14" fmla="*/ 20 w 192"/>
                <a:gd name="T15" fmla="*/ 209 h 217"/>
                <a:gd name="T16" fmla="*/ 28 w 192"/>
                <a:gd name="T17" fmla="*/ 217 h 217"/>
                <a:gd name="T18" fmla="*/ 36 w 192"/>
                <a:gd name="T19" fmla="*/ 209 h 217"/>
                <a:gd name="T20" fmla="*/ 34 w 192"/>
                <a:gd name="T21" fmla="*/ 204 h 217"/>
                <a:gd name="T22" fmla="*/ 158 w 192"/>
                <a:gd name="T23" fmla="*/ 204 h 217"/>
                <a:gd name="T24" fmla="*/ 156 w 192"/>
                <a:gd name="T25" fmla="*/ 209 h 217"/>
                <a:gd name="T26" fmla="*/ 164 w 192"/>
                <a:gd name="T27" fmla="*/ 217 h 217"/>
                <a:gd name="T28" fmla="*/ 172 w 192"/>
                <a:gd name="T29" fmla="*/ 209 h 217"/>
                <a:gd name="T30" fmla="*/ 170 w 192"/>
                <a:gd name="T31" fmla="*/ 204 h 217"/>
                <a:gd name="T32" fmla="*/ 192 w 192"/>
                <a:gd name="T33" fmla="*/ 180 h 217"/>
                <a:gd name="T34" fmla="*/ 192 w 192"/>
                <a:gd name="T35" fmla="*/ 66 h 217"/>
                <a:gd name="T36" fmla="*/ 192 w 192"/>
                <a:gd name="T37" fmla="*/ 42 h 217"/>
                <a:gd name="T38" fmla="*/ 192 w 192"/>
                <a:gd name="T39" fmla="*/ 24 h 217"/>
                <a:gd name="T40" fmla="*/ 168 w 192"/>
                <a:gd name="T41" fmla="*/ 0 h 217"/>
                <a:gd name="T42" fmla="*/ 8 w 192"/>
                <a:gd name="T43" fmla="*/ 72 h 217"/>
                <a:gd name="T44" fmla="*/ 80 w 192"/>
                <a:gd name="T45" fmla="*/ 72 h 217"/>
                <a:gd name="T46" fmla="*/ 156 w 192"/>
                <a:gd name="T47" fmla="*/ 148 h 217"/>
                <a:gd name="T48" fmla="*/ 8 w 192"/>
                <a:gd name="T49" fmla="*/ 148 h 217"/>
                <a:gd name="T50" fmla="*/ 8 w 192"/>
                <a:gd name="T51" fmla="*/ 72 h 217"/>
                <a:gd name="T52" fmla="*/ 184 w 192"/>
                <a:gd name="T53" fmla="*/ 180 h 217"/>
                <a:gd name="T54" fmla="*/ 168 w 192"/>
                <a:gd name="T55" fmla="*/ 196 h 217"/>
                <a:gd name="T56" fmla="*/ 24 w 192"/>
                <a:gd name="T57" fmla="*/ 196 h 217"/>
                <a:gd name="T58" fmla="*/ 8 w 192"/>
                <a:gd name="T59" fmla="*/ 180 h 217"/>
                <a:gd name="T60" fmla="*/ 8 w 192"/>
                <a:gd name="T61" fmla="*/ 156 h 217"/>
                <a:gd name="T62" fmla="*/ 164 w 192"/>
                <a:gd name="T63" fmla="*/ 156 h 217"/>
                <a:gd name="T64" fmla="*/ 164 w 192"/>
                <a:gd name="T65" fmla="*/ 156 h 217"/>
                <a:gd name="T66" fmla="*/ 164 w 192"/>
                <a:gd name="T67" fmla="*/ 156 h 217"/>
                <a:gd name="T68" fmla="*/ 184 w 192"/>
                <a:gd name="T69" fmla="*/ 156 h 217"/>
                <a:gd name="T70" fmla="*/ 184 w 192"/>
                <a:gd name="T71" fmla="*/ 180 h 217"/>
                <a:gd name="T72" fmla="*/ 184 w 192"/>
                <a:gd name="T73" fmla="*/ 148 h 217"/>
                <a:gd name="T74" fmla="*/ 167 w 192"/>
                <a:gd name="T75" fmla="*/ 148 h 217"/>
                <a:gd name="T76" fmla="*/ 91 w 192"/>
                <a:gd name="T77" fmla="*/ 72 h 217"/>
                <a:gd name="T78" fmla="*/ 114 w 192"/>
                <a:gd name="T79" fmla="*/ 72 h 217"/>
                <a:gd name="T80" fmla="*/ 149 w 192"/>
                <a:gd name="T81" fmla="*/ 107 h 217"/>
                <a:gd name="T82" fmla="*/ 155 w 192"/>
                <a:gd name="T83" fmla="*/ 101 h 217"/>
                <a:gd name="T84" fmla="*/ 126 w 192"/>
                <a:gd name="T85" fmla="*/ 72 h 217"/>
                <a:gd name="T86" fmla="*/ 184 w 192"/>
                <a:gd name="T87" fmla="*/ 72 h 217"/>
                <a:gd name="T88" fmla="*/ 184 w 192"/>
                <a:gd name="T89" fmla="*/ 148 h 217"/>
                <a:gd name="T90" fmla="*/ 184 w 192"/>
                <a:gd name="T91" fmla="*/ 64 h 217"/>
                <a:gd name="T92" fmla="*/ 8 w 192"/>
                <a:gd name="T93" fmla="*/ 64 h 217"/>
                <a:gd name="T94" fmla="*/ 8 w 192"/>
                <a:gd name="T95" fmla="*/ 50 h 217"/>
                <a:gd name="T96" fmla="*/ 184 w 192"/>
                <a:gd name="T97" fmla="*/ 50 h 217"/>
                <a:gd name="T98" fmla="*/ 184 w 192"/>
                <a:gd name="T99" fmla="*/ 64 h 217"/>
                <a:gd name="T100" fmla="*/ 184 w 192"/>
                <a:gd name="T101" fmla="*/ 42 h 217"/>
                <a:gd name="T102" fmla="*/ 8 w 192"/>
                <a:gd name="T103" fmla="*/ 42 h 217"/>
                <a:gd name="T104" fmla="*/ 8 w 192"/>
                <a:gd name="T105" fmla="*/ 24 h 217"/>
                <a:gd name="T106" fmla="*/ 24 w 192"/>
                <a:gd name="T107" fmla="*/ 8 h 217"/>
                <a:gd name="T108" fmla="*/ 168 w 192"/>
                <a:gd name="T109" fmla="*/ 8 h 217"/>
                <a:gd name="T110" fmla="*/ 184 w 192"/>
                <a:gd name="T111" fmla="*/ 24 h 217"/>
                <a:gd name="T112" fmla="*/ 184 w 192"/>
                <a:gd name="T113" fmla="*/ 4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2" h="217">
                  <a:moveTo>
                    <a:pt x="16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93"/>
                    <a:pt x="10" y="203"/>
                    <a:pt x="22" y="204"/>
                  </a:cubicBezTo>
                  <a:cubicBezTo>
                    <a:pt x="21" y="206"/>
                    <a:pt x="20" y="207"/>
                    <a:pt x="20" y="209"/>
                  </a:cubicBezTo>
                  <a:cubicBezTo>
                    <a:pt x="20" y="214"/>
                    <a:pt x="24" y="217"/>
                    <a:pt x="28" y="217"/>
                  </a:cubicBezTo>
                  <a:cubicBezTo>
                    <a:pt x="32" y="217"/>
                    <a:pt x="36" y="214"/>
                    <a:pt x="36" y="209"/>
                  </a:cubicBezTo>
                  <a:cubicBezTo>
                    <a:pt x="36" y="207"/>
                    <a:pt x="35" y="206"/>
                    <a:pt x="34" y="204"/>
                  </a:cubicBezTo>
                  <a:cubicBezTo>
                    <a:pt x="158" y="204"/>
                    <a:pt x="158" y="204"/>
                    <a:pt x="158" y="204"/>
                  </a:cubicBezTo>
                  <a:cubicBezTo>
                    <a:pt x="157" y="206"/>
                    <a:pt x="156" y="207"/>
                    <a:pt x="156" y="209"/>
                  </a:cubicBezTo>
                  <a:cubicBezTo>
                    <a:pt x="156" y="214"/>
                    <a:pt x="160" y="217"/>
                    <a:pt x="164" y="217"/>
                  </a:cubicBezTo>
                  <a:cubicBezTo>
                    <a:pt x="168" y="217"/>
                    <a:pt x="172" y="214"/>
                    <a:pt x="172" y="209"/>
                  </a:cubicBezTo>
                  <a:cubicBezTo>
                    <a:pt x="172" y="207"/>
                    <a:pt x="171" y="206"/>
                    <a:pt x="170" y="204"/>
                  </a:cubicBezTo>
                  <a:cubicBezTo>
                    <a:pt x="182" y="203"/>
                    <a:pt x="192" y="193"/>
                    <a:pt x="192" y="180"/>
                  </a:cubicBezTo>
                  <a:cubicBezTo>
                    <a:pt x="192" y="66"/>
                    <a:pt x="192" y="66"/>
                    <a:pt x="192" y="66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24"/>
                    <a:pt x="192" y="24"/>
                    <a:pt x="192" y="24"/>
                  </a:cubicBezTo>
                  <a:cubicBezTo>
                    <a:pt x="192" y="11"/>
                    <a:pt x="181" y="0"/>
                    <a:pt x="168" y="0"/>
                  </a:cubicBezTo>
                  <a:close/>
                  <a:moveTo>
                    <a:pt x="8" y="72"/>
                  </a:moveTo>
                  <a:cubicBezTo>
                    <a:pt x="80" y="72"/>
                    <a:pt x="80" y="72"/>
                    <a:pt x="80" y="72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8" y="148"/>
                    <a:pt x="8" y="148"/>
                    <a:pt x="8" y="148"/>
                  </a:cubicBezTo>
                  <a:lnTo>
                    <a:pt x="8" y="72"/>
                  </a:lnTo>
                  <a:close/>
                  <a:moveTo>
                    <a:pt x="184" y="180"/>
                  </a:moveTo>
                  <a:cubicBezTo>
                    <a:pt x="184" y="189"/>
                    <a:pt x="177" y="196"/>
                    <a:pt x="168" y="196"/>
                  </a:cubicBezTo>
                  <a:cubicBezTo>
                    <a:pt x="24" y="196"/>
                    <a:pt x="24" y="196"/>
                    <a:pt x="24" y="196"/>
                  </a:cubicBezTo>
                  <a:cubicBezTo>
                    <a:pt x="15" y="196"/>
                    <a:pt x="8" y="189"/>
                    <a:pt x="8" y="180"/>
                  </a:cubicBezTo>
                  <a:cubicBezTo>
                    <a:pt x="8" y="156"/>
                    <a:pt x="8" y="156"/>
                    <a:pt x="8" y="156"/>
                  </a:cubicBezTo>
                  <a:cubicBezTo>
                    <a:pt x="164" y="156"/>
                    <a:pt x="164" y="156"/>
                    <a:pt x="164" y="156"/>
                  </a:cubicBezTo>
                  <a:cubicBezTo>
                    <a:pt x="164" y="156"/>
                    <a:pt x="164" y="156"/>
                    <a:pt x="164" y="156"/>
                  </a:cubicBezTo>
                  <a:cubicBezTo>
                    <a:pt x="164" y="156"/>
                    <a:pt x="164" y="156"/>
                    <a:pt x="164" y="156"/>
                  </a:cubicBezTo>
                  <a:cubicBezTo>
                    <a:pt x="184" y="156"/>
                    <a:pt x="184" y="156"/>
                    <a:pt x="184" y="156"/>
                  </a:cubicBezTo>
                  <a:lnTo>
                    <a:pt x="184" y="180"/>
                  </a:lnTo>
                  <a:close/>
                  <a:moveTo>
                    <a:pt x="184" y="148"/>
                  </a:moveTo>
                  <a:cubicBezTo>
                    <a:pt x="167" y="148"/>
                    <a:pt x="167" y="148"/>
                    <a:pt x="167" y="148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26" y="72"/>
                    <a:pt x="126" y="72"/>
                    <a:pt x="126" y="72"/>
                  </a:cubicBezTo>
                  <a:cubicBezTo>
                    <a:pt x="184" y="72"/>
                    <a:pt x="184" y="72"/>
                    <a:pt x="184" y="72"/>
                  </a:cubicBezTo>
                  <a:lnTo>
                    <a:pt x="184" y="148"/>
                  </a:lnTo>
                  <a:close/>
                  <a:moveTo>
                    <a:pt x="184" y="64"/>
                  </a:moveTo>
                  <a:cubicBezTo>
                    <a:pt x="8" y="64"/>
                    <a:pt x="8" y="64"/>
                    <a:pt x="8" y="64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184" y="50"/>
                    <a:pt x="184" y="50"/>
                    <a:pt x="184" y="50"/>
                  </a:cubicBezTo>
                  <a:lnTo>
                    <a:pt x="184" y="64"/>
                  </a:lnTo>
                  <a:close/>
                  <a:moveTo>
                    <a:pt x="184" y="42"/>
                  </a:moveTo>
                  <a:cubicBezTo>
                    <a:pt x="8" y="42"/>
                    <a:pt x="8" y="42"/>
                    <a:pt x="8" y="4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6"/>
                    <a:pt x="15" y="8"/>
                    <a:pt x="24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77" y="8"/>
                    <a:pt x="184" y="16"/>
                    <a:pt x="184" y="24"/>
                  </a:cubicBezTo>
                  <a:lnTo>
                    <a:pt x="184" y="4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Oval 88"/>
            <p:cNvSpPr>
              <a:spLocks noChangeArrowheads="1"/>
            </p:cNvSpPr>
            <p:nvPr/>
          </p:nvSpPr>
          <p:spPr bwMode="auto">
            <a:xfrm>
              <a:off x="4233" y="2458"/>
              <a:ext cx="38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Oval 89"/>
            <p:cNvSpPr>
              <a:spLocks noChangeArrowheads="1"/>
            </p:cNvSpPr>
            <p:nvPr/>
          </p:nvSpPr>
          <p:spPr bwMode="auto">
            <a:xfrm>
              <a:off x="4328" y="2458"/>
              <a:ext cx="38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Oval 90"/>
            <p:cNvSpPr>
              <a:spLocks noChangeArrowheads="1"/>
            </p:cNvSpPr>
            <p:nvPr/>
          </p:nvSpPr>
          <p:spPr bwMode="auto">
            <a:xfrm>
              <a:off x="4423" y="2458"/>
              <a:ext cx="37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Oval 91"/>
            <p:cNvSpPr>
              <a:spLocks noChangeArrowheads="1"/>
            </p:cNvSpPr>
            <p:nvPr/>
          </p:nvSpPr>
          <p:spPr bwMode="auto">
            <a:xfrm>
              <a:off x="4517" y="2458"/>
              <a:ext cx="38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 noEditPoints="1"/>
            </p:cNvSpPr>
            <p:nvPr/>
          </p:nvSpPr>
          <p:spPr bwMode="auto">
            <a:xfrm>
              <a:off x="5245" y="2418"/>
              <a:ext cx="515" cy="515"/>
            </a:xfrm>
            <a:custGeom>
              <a:avLst/>
              <a:gdLst>
                <a:gd name="T0" fmla="*/ 125 w 218"/>
                <a:gd name="T1" fmla="*/ 0 h 218"/>
                <a:gd name="T2" fmla="*/ 31 w 218"/>
                <a:gd name="T3" fmla="*/ 93 h 218"/>
                <a:gd name="T4" fmla="*/ 48 w 218"/>
                <a:gd name="T5" fmla="*/ 145 h 218"/>
                <a:gd name="T6" fmla="*/ 5 w 218"/>
                <a:gd name="T7" fmla="*/ 188 h 218"/>
                <a:gd name="T8" fmla="*/ 0 w 218"/>
                <a:gd name="T9" fmla="*/ 201 h 218"/>
                <a:gd name="T10" fmla="*/ 5 w 218"/>
                <a:gd name="T11" fmla="*/ 213 h 218"/>
                <a:gd name="T12" fmla="*/ 18 w 218"/>
                <a:gd name="T13" fmla="*/ 218 h 218"/>
                <a:gd name="T14" fmla="*/ 30 w 218"/>
                <a:gd name="T15" fmla="*/ 213 h 218"/>
                <a:gd name="T16" fmla="*/ 73 w 218"/>
                <a:gd name="T17" fmla="*/ 170 h 218"/>
                <a:gd name="T18" fmla="*/ 125 w 218"/>
                <a:gd name="T19" fmla="*/ 186 h 218"/>
                <a:gd name="T20" fmla="*/ 218 w 218"/>
                <a:gd name="T21" fmla="*/ 93 h 218"/>
                <a:gd name="T22" fmla="*/ 125 w 218"/>
                <a:gd name="T23" fmla="*/ 0 h 218"/>
                <a:gd name="T24" fmla="*/ 24 w 218"/>
                <a:gd name="T25" fmla="*/ 207 h 218"/>
                <a:gd name="T26" fmla="*/ 11 w 218"/>
                <a:gd name="T27" fmla="*/ 207 h 218"/>
                <a:gd name="T28" fmla="*/ 8 w 218"/>
                <a:gd name="T29" fmla="*/ 201 h 218"/>
                <a:gd name="T30" fmla="*/ 11 w 218"/>
                <a:gd name="T31" fmla="*/ 194 h 218"/>
                <a:gd name="T32" fmla="*/ 52 w 218"/>
                <a:gd name="T33" fmla="*/ 152 h 218"/>
                <a:gd name="T34" fmla="*/ 66 w 218"/>
                <a:gd name="T35" fmla="*/ 166 h 218"/>
                <a:gd name="T36" fmla="*/ 24 w 218"/>
                <a:gd name="T37" fmla="*/ 207 h 218"/>
                <a:gd name="T38" fmla="*/ 125 w 218"/>
                <a:gd name="T39" fmla="*/ 178 h 218"/>
                <a:gd name="T40" fmla="*/ 39 w 218"/>
                <a:gd name="T41" fmla="*/ 93 h 218"/>
                <a:gd name="T42" fmla="*/ 125 w 218"/>
                <a:gd name="T43" fmla="*/ 8 h 218"/>
                <a:gd name="T44" fmla="*/ 210 w 218"/>
                <a:gd name="T45" fmla="*/ 93 h 218"/>
                <a:gd name="T46" fmla="*/ 125 w 218"/>
                <a:gd name="T47" fmla="*/ 17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8" h="218">
                  <a:moveTo>
                    <a:pt x="125" y="0"/>
                  </a:moveTo>
                  <a:cubicBezTo>
                    <a:pt x="73" y="0"/>
                    <a:pt x="31" y="41"/>
                    <a:pt x="31" y="93"/>
                  </a:cubicBezTo>
                  <a:cubicBezTo>
                    <a:pt x="31" y="112"/>
                    <a:pt x="37" y="130"/>
                    <a:pt x="48" y="145"/>
                  </a:cubicBezTo>
                  <a:cubicBezTo>
                    <a:pt x="5" y="188"/>
                    <a:pt x="5" y="188"/>
                    <a:pt x="5" y="188"/>
                  </a:cubicBezTo>
                  <a:cubicBezTo>
                    <a:pt x="2" y="191"/>
                    <a:pt x="0" y="196"/>
                    <a:pt x="0" y="201"/>
                  </a:cubicBezTo>
                  <a:cubicBezTo>
                    <a:pt x="0" y="205"/>
                    <a:pt x="2" y="210"/>
                    <a:pt x="5" y="213"/>
                  </a:cubicBezTo>
                  <a:cubicBezTo>
                    <a:pt x="8" y="216"/>
                    <a:pt x="13" y="218"/>
                    <a:pt x="18" y="218"/>
                  </a:cubicBezTo>
                  <a:cubicBezTo>
                    <a:pt x="22" y="218"/>
                    <a:pt x="27" y="216"/>
                    <a:pt x="30" y="213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88" y="180"/>
                    <a:pt x="105" y="186"/>
                    <a:pt x="125" y="186"/>
                  </a:cubicBezTo>
                  <a:cubicBezTo>
                    <a:pt x="176" y="186"/>
                    <a:pt x="218" y="144"/>
                    <a:pt x="218" y="93"/>
                  </a:cubicBezTo>
                  <a:cubicBezTo>
                    <a:pt x="218" y="41"/>
                    <a:pt x="176" y="0"/>
                    <a:pt x="125" y="0"/>
                  </a:cubicBezTo>
                  <a:close/>
                  <a:moveTo>
                    <a:pt x="24" y="207"/>
                  </a:moveTo>
                  <a:cubicBezTo>
                    <a:pt x="21" y="211"/>
                    <a:pt x="14" y="211"/>
                    <a:pt x="11" y="207"/>
                  </a:cubicBezTo>
                  <a:cubicBezTo>
                    <a:pt x="9" y="206"/>
                    <a:pt x="8" y="203"/>
                    <a:pt x="8" y="201"/>
                  </a:cubicBezTo>
                  <a:cubicBezTo>
                    <a:pt x="8" y="198"/>
                    <a:pt x="9" y="196"/>
                    <a:pt x="11" y="194"/>
                  </a:cubicBezTo>
                  <a:cubicBezTo>
                    <a:pt x="52" y="152"/>
                    <a:pt x="52" y="152"/>
                    <a:pt x="52" y="152"/>
                  </a:cubicBezTo>
                  <a:cubicBezTo>
                    <a:pt x="57" y="157"/>
                    <a:pt x="61" y="161"/>
                    <a:pt x="66" y="166"/>
                  </a:cubicBezTo>
                  <a:lnTo>
                    <a:pt x="24" y="207"/>
                  </a:lnTo>
                  <a:close/>
                  <a:moveTo>
                    <a:pt x="125" y="178"/>
                  </a:moveTo>
                  <a:cubicBezTo>
                    <a:pt x="78" y="178"/>
                    <a:pt x="39" y="140"/>
                    <a:pt x="39" y="93"/>
                  </a:cubicBezTo>
                  <a:cubicBezTo>
                    <a:pt x="39" y="46"/>
                    <a:pt x="78" y="8"/>
                    <a:pt x="125" y="8"/>
                  </a:cubicBezTo>
                  <a:cubicBezTo>
                    <a:pt x="172" y="8"/>
                    <a:pt x="210" y="46"/>
                    <a:pt x="210" y="93"/>
                  </a:cubicBezTo>
                  <a:cubicBezTo>
                    <a:pt x="210" y="140"/>
                    <a:pt x="172" y="178"/>
                    <a:pt x="125" y="17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Oval 93"/>
            <p:cNvSpPr>
              <a:spLocks noChangeArrowheads="1"/>
            </p:cNvSpPr>
            <p:nvPr/>
          </p:nvSpPr>
          <p:spPr bwMode="auto">
            <a:xfrm>
              <a:off x="5281" y="2879"/>
              <a:ext cx="18" cy="19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/>
            </p:cNvSpPr>
            <p:nvPr/>
          </p:nvSpPr>
          <p:spPr bwMode="auto">
            <a:xfrm>
              <a:off x="5548" y="2728"/>
              <a:ext cx="127" cy="73"/>
            </a:xfrm>
            <a:custGeom>
              <a:avLst/>
              <a:gdLst>
                <a:gd name="T0" fmla="*/ 0 w 54"/>
                <a:gd name="T1" fmla="*/ 23 h 31"/>
                <a:gd name="T2" fmla="*/ 0 w 54"/>
                <a:gd name="T3" fmla="*/ 31 h 31"/>
                <a:gd name="T4" fmla="*/ 54 w 54"/>
                <a:gd name="T5" fmla="*/ 1 h 31"/>
                <a:gd name="T6" fmla="*/ 45 w 54"/>
                <a:gd name="T7" fmla="*/ 0 h 31"/>
                <a:gd name="T8" fmla="*/ 0 w 54"/>
                <a:gd name="T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1">
                  <a:moveTo>
                    <a:pt x="0" y="23"/>
                  </a:moveTo>
                  <a:cubicBezTo>
                    <a:pt x="0" y="26"/>
                    <a:pt x="0" y="29"/>
                    <a:pt x="0" y="31"/>
                  </a:cubicBezTo>
                  <a:cubicBezTo>
                    <a:pt x="23" y="30"/>
                    <a:pt x="42" y="18"/>
                    <a:pt x="54" y="1"/>
                  </a:cubicBezTo>
                  <a:cubicBezTo>
                    <a:pt x="51" y="1"/>
                    <a:pt x="48" y="0"/>
                    <a:pt x="45" y="0"/>
                  </a:cubicBezTo>
                  <a:cubicBezTo>
                    <a:pt x="34" y="13"/>
                    <a:pt x="18" y="22"/>
                    <a:pt x="0" y="2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5375" y="2472"/>
              <a:ext cx="163" cy="206"/>
            </a:xfrm>
            <a:custGeom>
              <a:avLst/>
              <a:gdLst>
                <a:gd name="T0" fmla="*/ 0 w 69"/>
                <a:gd name="T1" fmla="*/ 70 h 87"/>
                <a:gd name="T2" fmla="*/ 1 w 69"/>
                <a:gd name="T3" fmla="*/ 82 h 87"/>
                <a:gd name="T4" fmla="*/ 10 w 69"/>
                <a:gd name="T5" fmla="*/ 87 h 87"/>
                <a:gd name="T6" fmla="*/ 8 w 69"/>
                <a:gd name="T7" fmla="*/ 70 h 87"/>
                <a:gd name="T8" fmla="*/ 69 w 69"/>
                <a:gd name="T9" fmla="*/ 8 h 87"/>
                <a:gd name="T10" fmla="*/ 69 w 69"/>
                <a:gd name="T11" fmla="*/ 0 h 87"/>
                <a:gd name="T12" fmla="*/ 0 w 69"/>
                <a:gd name="T13" fmla="*/ 7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7">
                  <a:moveTo>
                    <a:pt x="0" y="70"/>
                  </a:moveTo>
                  <a:cubicBezTo>
                    <a:pt x="0" y="74"/>
                    <a:pt x="0" y="78"/>
                    <a:pt x="1" y="82"/>
                  </a:cubicBezTo>
                  <a:cubicBezTo>
                    <a:pt x="4" y="83"/>
                    <a:pt x="7" y="85"/>
                    <a:pt x="10" y="87"/>
                  </a:cubicBezTo>
                  <a:cubicBezTo>
                    <a:pt x="9" y="81"/>
                    <a:pt x="8" y="76"/>
                    <a:pt x="8" y="70"/>
                  </a:cubicBezTo>
                  <a:cubicBezTo>
                    <a:pt x="8" y="36"/>
                    <a:pt x="35" y="9"/>
                    <a:pt x="69" y="8"/>
                  </a:cubicBezTo>
                  <a:cubicBezTo>
                    <a:pt x="69" y="6"/>
                    <a:pt x="69" y="3"/>
                    <a:pt x="69" y="0"/>
                  </a:cubicBezTo>
                  <a:cubicBezTo>
                    <a:pt x="31" y="1"/>
                    <a:pt x="0" y="32"/>
                    <a:pt x="0" y="7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 noEditPoints="1"/>
            </p:cNvSpPr>
            <p:nvPr/>
          </p:nvSpPr>
          <p:spPr bwMode="auto">
            <a:xfrm>
              <a:off x="6358" y="2446"/>
              <a:ext cx="520" cy="459"/>
            </a:xfrm>
            <a:custGeom>
              <a:avLst/>
              <a:gdLst>
                <a:gd name="T0" fmla="*/ 110 w 220"/>
                <a:gd name="T1" fmla="*/ 0 h 194"/>
                <a:gd name="T2" fmla="*/ 0 w 220"/>
                <a:gd name="T3" fmla="*/ 93 h 194"/>
                <a:gd name="T4" fmla="*/ 110 w 220"/>
                <a:gd name="T5" fmla="*/ 194 h 194"/>
                <a:gd name="T6" fmla="*/ 220 w 220"/>
                <a:gd name="T7" fmla="*/ 93 h 194"/>
                <a:gd name="T8" fmla="*/ 110 w 220"/>
                <a:gd name="T9" fmla="*/ 0 h 194"/>
                <a:gd name="T10" fmla="*/ 110 w 220"/>
                <a:gd name="T11" fmla="*/ 186 h 194"/>
                <a:gd name="T12" fmla="*/ 8 w 220"/>
                <a:gd name="T13" fmla="*/ 93 h 194"/>
                <a:gd name="T14" fmla="*/ 110 w 220"/>
                <a:gd name="T15" fmla="*/ 8 h 194"/>
                <a:gd name="T16" fmla="*/ 212 w 220"/>
                <a:gd name="T17" fmla="*/ 93 h 194"/>
                <a:gd name="T18" fmla="*/ 110 w 220"/>
                <a:gd name="T19" fmla="*/ 186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194">
                  <a:moveTo>
                    <a:pt x="110" y="0"/>
                  </a:moveTo>
                  <a:cubicBezTo>
                    <a:pt x="50" y="0"/>
                    <a:pt x="0" y="37"/>
                    <a:pt x="0" y="93"/>
                  </a:cubicBezTo>
                  <a:cubicBezTo>
                    <a:pt x="0" y="149"/>
                    <a:pt x="50" y="194"/>
                    <a:pt x="110" y="194"/>
                  </a:cubicBezTo>
                  <a:cubicBezTo>
                    <a:pt x="171" y="194"/>
                    <a:pt x="220" y="149"/>
                    <a:pt x="220" y="93"/>
                  </a:cubicBezTo>
                  <a:cubicBezTo>
                    <a:pt x="220" y="37"/>
                    <a:pt x="171" y="0"/>
                    <a:pt x="110" y="0"/>
                  </a:cubicBezTo>
                  <a:close/>
                  <a:moveTo>
                    <a:pt x="110" y="186"/>
                  </a:moveTo>
                  <a:cubicBezTo>
                    <a:pt x="54" y="186"/>
                    <a:pt x="8" y="144"/>
                    <a:pt x="8" y="93"/>
                  </a:cubicBezTo>
                  <a:cubicBezTo>
                    <a:pt x="8" y="44"/>
                    <a:pt x="51" y="8"/>
                    <a:pt x="110" y="8"/>
                  </a:cubicBezTo>
                  <a:cubicBezTo>
                    <a:pt x="169" y="8"/>
                    <a:pt x="212" y="44"/>
                    <a:pt x="212" y="93"/>
                  </a:cubicBezTo>
                  <a:cubicBezTo>
                    <a:pt x="212" y="144"/>
                    <a:pt x="167" y="186"/>
                    <a:pt x="110" y="18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 noEditPoints="1"/>
            </p:cNvSpPr>
            <p:nvPr/>
          </p:nvSpPr>
          <p:spPr bwMode="auto">
            <a:xfrm>
              <a:off x="6583" y="2621"/>
              <a:ext cx="184" cy="185"/>
            </a:xfrm>
            <a:custGeom>
              <a:avLst/>
              <a:gdLst>
                <a:gd name="T0" fmla="*/ 39 w 78"/>
                <a:gd name="T1" fmla="*/ 0 h 78"/>
                <a:gd name="T2" fmla="*/ 0 w 78"/>
                <a:gd name="T3" fmla="*/ 39 h 78"/>
                <a:gd name="T4" fmla="*/ 11 w 78"/>
                <a:gd name="T5" fmla="*/ 67 h 78"/>
                <a:gd name="T6" fmla="*/ 39 w 78"/>
                <a:gd name="T7" fmla="*/ 78 h 78"/>
                <a:gd name="T8" fmla="*/ 39 w 78"/>
                <a:gd name="T9" fmla="*/ 78 h 78"/>
                <a:gd name="T10" fmla="*/ 77 w 78"/>
                <a:gd name="T11" fmla="*/ 39 h 78"/>
                <a:gd name="T12" fmla="*/ 39 w 78"/>
                <a:gd name="T13" fmla="*/ 0 h 78"/>
                <a:gd name="T14" fmla="*/ 39 w 78"/>
                <a:gd name="T15" fmla="*/ 70 h 78"/>
                <a:gd name="T16" fmla="*/ 39 w 78"/>
                <a:gd name="T17" fmla="*/ 74 h 78"/>
                <a:gd name="T18" fmla="*/ 39 w 78"/>
                <a:gd name="T19" fmla="*/ 70 h 78"/>
                <a:gd name="T20" fmla="*/ 17 w 78"/>
                <a:gd name="T21" fmla="*/ 61 h 78"/>
                <a:gd name="T22" fmla="*/ 8 w 78"/>
                <a:gd name="T23" fmla="*/ 39 h 78"/>
                <a:gd name="T24" fmla="*/ 39 w 78"/>
                <a:gd name="T25" fmla="*/ 8 h 78"/>
                <a:gd name="T26" fmla="*/ 69 w 78"/>
                <a:gd name="T27" fmla="*/ 39 h 78"/>
                <a:gd name="T28" fmla="*/ 39 w 78"/>
                <a:gd name="T29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8" h="78">
                  <a:moveTo>
                    <a:pt x="39" y="0"/>
                  </a:moveTo>
                  <a:cubicBezTo>
                    <a:pt x="17" y="0"/>
                    <a:pt x="0" y="18"/>
                    <a:pt x="0" y="39"/>
                  </a:cubicBezTo>
                  <a:cubicBezTo>
                    <a:pt x="0" y="50"/>
                    <a:pt x="4" y="59"/>
                    <a:pt x="11" y="67"/>
                  </a:cubicBezTo>
                  <a:cubicBezTo>
                    <a:pt x="18" y="74"/>
                    <a:pt x="28" y="78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60" y="78"/>
                    <a:pt x="77" y="61"/>
                    <a:pt x="77" y="39"/>
                  </a:cubicBezTo>
                  <a:cubicBezTo>
                    <a:pt x="78" y="18"/>
                    <a:pt x="60" y="0"/>
                    <a:pt x="39" y="0"/>
                  </a:cubicBezTo>
                  <a:close/>
                  <a:moveTo>
                    <a:pt x="39" y="70"/>
                  </a:moveTo>
                  <a:cubicBezTo>
                    <a:pt x="39" y="74"/>
                    <a:pt x="39" y="74"/>
                    <a:pt x="39" y="74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30" y="70"/>
                    <a:pt x="23" y="67"/>
                    <a:pt x="17" y="61"/>
                  </a:cubicBezTo>
                  <a:cubicBezTo>
                    <a:pt x="11" y="55"/>
                    <a:pt x="8" y="47"/>
                    <a:pt x="8" y="39"/>
                  </a:cubicBezTo>
                  <a:cubicBezTo>
                    <a:pt x="8" y="22"/>
                    <a:pt x="22" y="8"/>
                    <a:pt x="39" y="8"/>
                  </a:cubicBezTo>
                  <a:cubicBezTo>
                    <a:pt x="56" y="8"/>
                    <a:pt x="70" y="22"/>
                    <a:pt x="69" y="39"/>
                  </a:cubicBezTo>
                  <a:cubicBezTo>
                    <a:pt x="69" y="56"/>
                    <a:pt x="56" y="70"/>
                    <a:pt x="39" y="7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7488" y="2427"/>
              <a:ext cx="497" cy="497"/>
            </a:xfrm>
            <a:custGeom>
              <a:avLst/>
              <a:gdLst>
                <a:gd name="T0" fmla="*/ 156 w 210"/>
                <a:gd name="T1" fmla="*/ 0 h 210"/>
                <a:gd name="T2" fmla="*/ 95 w 210"/>
                <a:gd name="T3" fmla="*/ 38 h 210"/>
                <a:gd name="T4" fmla="*/ 64 w 210"/>
                <a:gd name="T5" fmla="*/ 109 h 210"/>
                <a:gd name="T6" fmla="*/ 0 w 210"/>
                <a:gd name="T7" fmla="*/ 156 h 210"/>
                <a:gd name="T8" fmla="*/ 54 w 210"/>
                <a:gd name="T9" fmla="*/ 210 h 210"/>
                <a:gd name="T10" fmla="*/ 126 w 210"/>
                <a:gd name="T11" fmla="*/ 159 h 210"/>
                <a:gd name="T12" fmla="*/ 157 w 210"/>
                <a:gd name="T13" fmla="*/ 84 h 210"/>
                <a:gd name="T14" fmla="*/ 210 w 210"/>
                <a:gd name="T15" fmla="*/ 54 h 210"/>
                <a:gd name="T16" fmla="*/ 156 w 210"/>
                <a:gd name="T17" fmla="*/ 0 h 210"/>
                <a:gd name="T18" fmla="*/ 14 w 210"/>
                <a:gd name="T19" fmla="*/ 159 h 210"/>
                <a:gd name="T20" fmla="*/ 71 w 210"/>
                <a:gd name="T21" fmla="*/ 112 h 210"/>
                <a:gd name="T22" fmla="*/ 81 w 210"/>
                <a:gd name="T23" fmla="*/ 81 h 210"/>
                <a:gd name="T24" fmla="*/ 100 w 210"/>
                <a:gd name="T25" fmla="*/ 44 h 210"/>
                <a:gd name="T26" fmla="*/ 154 w 210"/>
                <a:gd name="T27" fmla="*/ 10 h 210"/>
                <a:gd name="T28" fmla="*/ 168 w 210"/>
                <a:gd name="T29" fmla="*/ 24 h 210"/>
                <a:gd name="T30" fmla="*/ 111 w 210"/>
                <a:gd name="T31" fmla="*/ 62 h 210"/>
                <a:gd name="T32" fmla="*/ 95 w 210"/>
                <a:gd name="T33" fmla="*/ 106 h 210"/>
                <a:gd name="T34" fmla="*/ 86 w 210"/>
                <a:gd name="T35" fmla="*/ 133 h 210"/>
                <a:gd name="T36" fmla="*/ 29 w 210"/>
                <a:gd name="T37" fmla="*/ 173 h 210"/>
                <a:gd name="T38" fmla="*/ 14 w 210"/>
                <a:gd name="T39" fmla="*/ 159 h 210"/>
                <a:gd name="T40" fmla="*/ 151 w 210"/>
                <a:gd name="T41" fmla="*/ 79 h 210"/>
                <a:gd name="T42" fmla="*/ 130 w 210"/>
                <a:gd name="T43" fmla="*/ 124 h 210"/>
                <a:gd name="T44" fmla="*/ 119 w 210"/>
                <a:gd name="T45" fmla="*/ 155 h 210"/>
                <a:gd name="T46" fmla="*/ 56 w 210"/>
                <a:gd name="T47" fmla="*/ 200 h 210"/>
                <a:gd name="T48" fmla="*/ 41 w 210"/>
                <a:gd name="T49" fmla="*/ 185 h 210"/>
                <a:gd name="T50" fmla="*/ 99 w 210"/>
                <a:gd name="T51" fmla="*/ 143 h 210"/>
                <a:gd name="T52" fmla="*/ 111 w 210"/>
                <a:gd name="T53" fmla="*/ 109 h 210"/>
                <a:gd name="T54" fmla="*/ 124 w 210"/>
                <a:gd name="T55" fmla="*/ 71 h 210"/>
                <a:gd name="T56" fmla="*/ 180 w 210"/>
                <a:gd name="T57" fmla="*/ 36 h 210"/>
                <a:gd name="T58" fmla="*/ 195 w 210"/>
                <a:gd name="T59" fmla="*/ 51 h 210"/>
                <a:gd name="T60" fmla="*/ 151 w 210"/>
                <a:gd name="T61" fmla="*/ 79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0" h="210">
                  <a:moveTo>
                    <a:pt x="156" y="0"/>
                  </a:moveTo>
                  <a:cubicBezTo>
                    <a:pt x="156" y="0"/>
                    <a:pt x="118" y="15"/>
                    <a:pt x="95" y="38"/>
                  </a:cubicBezTo>
                  <a:cubicBezTo>
                    <a:pt x="71" y="61"/>
                    <a:pt x="78" y="77"/>
                    <a:pt x="64" y="109"/>
                  </a:cubicBezTo>
                  <a:cubicBezTo>
                    <a:pt x="50" y="141"/>
                    <a:pt x="0" y="156"/>
                    <a:pt x="0" y="156"/>
                  </a:cubicBezTo>
                  <a:cubicBezTo>
                    <a:pt x="54" y="210"/>
                    <a:pt x="54" y="210"/>
                    <a:pt x="54" y="210"/>
                  </a:cubicBezTo>
                  <a:cubicBezTo>
                    <a:pt x="54" y="210"/>
                    <a:pt x="111" y="182"/>
                    <a:pt x="126" y="159"/>
                  </a:cubicBezTo>
                  <a:cubicBezTo>
                    <a:pt x="140" y="135"/>
                    <a:pt x="137" y="105"/>
                    <a:pt x="157" y="84"/>
                  </a:cubicBezTo>
                  <a:cubicBezTo>
                    <a:pt x="177" y="64"/>
                    <a:pt x="210" y="54"/>
                    <a:pt x="210" y="54"/>
                  </a:cubicBezTo>
                  <a:lnTo>
                    <a:pt x="156" y="0"/>
                  </a:lnTo>
                  <a:close/>
                  <a:moveTo>
                    <a:pt x="14" y="159"/>
                  </a:moveTo>
                  <a:cubicBezTo>
                    <a:pt x="31" y="152"/>
                    <a:pt x="60" y="137"/>
                    <a:pt x="71" y="112"/>
                  </a:cubicBezTo>
                  <a:cubicBezTo>
                    <a:pt x="76" y="100"/>
                    <a:pt x="79" y="90"/>
                    <a:pt x="81" y="81"/>
                  </a:cubicBezTo>
                  <a:cubicBezTo>
                    <a:pt x="85" y="67"/>
                    <a:pt x="87" y="57"/>
                    <a:pt x="100" y="44"/>
                  </a:cubicBezTo>
                  <a:cubicBezTo>
                    <a:pt x="118" y="27"/>
                    <a:pt x="143" y="14"/>
                    <a:pt x="154" y="10"/>
                  </a:cubicBezTo>
                  <a:cubicBezTo>
                    <a:pt x="168" y="24"/>
                    <a:pt x="168" y="24"/>
                    <a:pt x="168" y="24"/>
                  </a:cubicBezTo>
                  <a:cubicBezTo>
                    <a:pt x="153" y="30"/>
                    <a:pt x="125" y="43"/>
                    <a:pt x="111" y="62"/>
                  </a:cubicBezTo>
                  <a:cubicBezTo>
                    <a:pt x="101" y="77"/>
                    <a:pt x="98" y="92"/>
                    <a:pt x="95" y="106"/>
                  </a:cubicBezTo>
                  <a:cubicBezTo>
                    <a:pt x="93" y="117"/>
                    <a:pt x="91" y="126"/>
                    <a:pt x="86" y="133"/>
                  </a:cubicBezTo>
                  <a:cubicBezTo>
                    <a:pt x="75" y="149"/>
                    <a:pt x="41" y="167"/>
                    <a:pt x="29" y="173"/>
                  </a:cubicBezTo>
                  <a:lnTo>
                    <a:pt x="14" y="159"/>
                  </a:lnTo>
                  <a:close/>
                  <a:moveTo>
                    <a:pt x="151" y="79"/>
                  </a:moveTo>
                  <a:cubicBezTo>
                    <a:pt x="138" y="92"/>
                    <a:pt x="134" y="108"/>
                    <a:pt x="130" y="124"/>
                  </a:cubicBezTo>
                  <a:cubicBezTo>
                    <a:pt x="127" y="135"/>
                    <a:pt x="125" y="146"/>
                    <a:pt x="119" y="155"/>
                  </a:cubicBezTo>
                  <a:cubicBezTo>
                    <a:pt x="109" y="171"/>
                    <a:pt x="74" y="191"/>
                    <a:pt x="56" y="200"/>
                  </a:cubicBezTo>
                  <a:cubicBezTo>
                    <a:pt x="41" y="185"/>
                    <a:pt x="41" y="185"/>
                    <a:pt x="41" y="185"/>
                  </a:cubicBezTo>
                  <a:cubicBezTo>
                    <a:pt x="54" y="178"/>
                    <a:pt x="86" y="160"/>
                    <a:pt x="99" y="143"/>
                  </a:cubicBezTo>
                  <a:cubicBezTo>
                    <a:pt x="106" y="133"/>
                    <a:pt x="109" y="121"/>
                    <a:pt x="111" y="109"/>
                  </a:cubicBezTo>
                  <a:cubicBezTo>
                    <a:pt x="113" y="96"/>
                    <a:pt x="116" y="83"/>
                    <a:pt x="124" y="71"/>
                  </a:cubicBezTo>
                  <a:cubicBezTo>
                    <a:pt x="137" y="53"/>
                    <a:pt x="171" y="40"/>
                    <a:pt x="180" y="36"/>
                  </a:cubicBezTo>
                  <a:cubicBezTo>
                    <a:pt x="195" y="51"/>
                    <a:pt x="195" y="51"/>
                    <a:pt x="195" y="51"/>
                  </a:cubicBezTo>
                  <a:cubicBezTo>
                    <a:pt x="183" y="56"/>
                    <a:pt x="165" y="65"/>
                    <a:pt x="151" y="7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 noEditPoints="1"/>
            </p:cNvSpPr>
            <p:nvPr/>
          </p:nvSpPr>
          <p:spPr bwMode="auto">
            <a:xfrm>
              <a:off x="8625" y="2415"/>
              <a:ext cx="423" cy="518"/>
            </a:xfrm>
            <a:custGeom>
              <a:avLst/>
              <a:gdLst>
                <a:gd name="T0" fmla="*/ 90 w 179"/>
                <a:gd name="T1" fmla="*/ 0 h 219"/>
                <a:gd name="T2" fmla="*/ 0 w 179"/>
                <a:gd name="T3" fmla="*/ 122 h 219"/>
                <a:gd name="T4" fmla="*/ 90 w 179"/>
                <a:gd name="T5" fmla="*/ 219 h 219"/>
                <a:gd name="T6" fmla="*/ 179 w 179"/>
                <a:gd name="T7" fmla="*/ 122 h 219"/>
                <a:gd name="T8" fmla="*/ 90 w 179"/>
                <a:gd name="T9" fmla="*/ 0 h 219"/>
                <a:gd name="T10" fmla="*/ 54 w 179"/>
                <a:gd name="T11" fmla="*/ 141 h 219"/>
                <a:gd name="T12" fmla="*/ 65 w 179"/>
                <a:gd name="T13" fmla="*/ 128 h 219"/>
                <a:gd name="T14" fmla="*/ 90 w 179"/>
                <a:gd name="T15" fmla="*/ 133 h 219"/>
                <a:gd name="T16" fmla="*/ 113 w 179"/>
                <a:gd name="T17" fmla="*/ 117 h 219"/>
                <a:gd name="T18" fmla="*/ 128 w 179"/>
                <a:gd name="T19" fmla="*/ 140 h 219"/>
                <a:gd name="T20" fmla="*/ 171 w 179"/>
                <a:gd name="T21" fmla="*/ 134 h 219"/>
                <a:gd name="T22" fmla="*/ 147 w 179"/>
                <a:gd name="T23" fmla="*/ 189 h 219"/>
                <a:gd name="T24" fmla="*/ 90 w 179"/>
                <a:gd name="T25" fmla="*/ 211 h 219"/>
                <a:gd name="T26" fmla="*/ 33 w 179"/>
                <a:gd name="T27" fmla="*/ 189 h 219"/>
                <a:gd name="T28" fmla="*/ 8 w 179"/>
                <a:gd name="T29" fmla="*/ 122 h 219"/>
                <a:gd name="T30" fmla="*/ 90 w 179"/>
                <a:gd name="T31" fmla="*/ 8 h 219"/>
                <a:gd name="T32" fmla="*/ 171 w 179"/>
                <a:gd name="T33" fmla="*/ 122 h 219"/>
                <a:gd name="T34" fmla="*/ 171 w 179"/>
                <a:gd name="T35" fmla="*/ 126 h 219"/>
                <a:gd name="T36" fmla="*/ 132 w 179"/>
                <a:gd name="T37" fmla="*/ 131 h 219"/>
                <a:gd name="T38" fmla="*/ 116 w 179"/>
                <a:gd name="T39" fmla="*/ 106 h 219"/>
                <a:gd name="T40" fmla="*/ 89 w 179"/>
                <a:gd name="T41" fmla="*/ 125 h 219"/>
                <a:gd name="T42" fmla="*/ 62 w 179"/>
                <a:gd name="T43" fmla="*/ 119 h 219"/>
                <a:gd name="T44" fmla="*/ 48 w 179"/>
                <a:gd name="T45" fmla="*/ 135 h 219"/>
                <a:gd name="T46" fmla="*/ 54 w 179"/>
                <a:gd name="T47" fmla="*/ 141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9" h="219">
                  <a:moveTo>
                    <a:pt x="90" y="0"/>
                  </a:moveTo>
                  <a:cubicBezTo>
                    <a:pt x="43" y="0"/>
                    <a:pt x="0" y="59"/>
                    <a:pt x="0" y="122"/>
                  </a:cubicBezTo>
                  <a:cubicBezTo>
                    <a:pt x="0" y="185"/>
                    <a:pt x="43" y="219"/>
                    <a:pt x="90" y="219"/>
                  </a:cubicBezTo>
                  <a:cubicBezTo>
                    <a:pt x="137" y="219"/>
                    <a:pt x="179" y="185"/>
                    <a:pt x="179" y="122"/>
                  </a:cubicBezTo>
                  <a:cubicBezTo>
                    <a:pt x="179" y="59"/>
                    <a:pt x="137" y="0"/>
                    <a:pt x="90" y="0"/>
                  </a:cubicBezTo>
                  <a:close/>
                  <a:moveTo>
                    <a:pt x="54" y="141"/>
                  </a:moveTo>
                  <a:cubicBezTo>
                    <a:pt x="65" y="128"/>
                    <a:pt x="65" y="128"/>
                    <a:pt x="65" y="128"/>
                  </a:cubicBezTo>
                  <a:cubicBezTo>
                    <a:pt x="90" y="133"/>
                    <a:pt x="90" y="133"/>
                    <a:pt x="90" y="133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28" y="140"/>
                    <a:pt x="128" y="140"/>
                    <a:pt x="128" y="140"/>
                  </a:cubicBezTo>
                  <a:cubicBezTo>
                    <a:pt x="171" y="134"/>
                    <a:pt x="171" y="134"/>
                    <a:pt x="171" y="134"/>
                  </a:cubicBezTo>
                  <a:cubicBezTo>
                    <a:pt x="169" y="156"/>
                    <a:pt x="160" y="175"/>
                    <a:pt x="147" y="189"/>
                  </a:cubicBezTo>
                  <a:cubicBezTo>
                    <a:pt x="132" y="203"/>
                    <a:pt x="112" y="211"/>
                    <a:pt x="90" y="211"/>
                  </a:cubicBezTo>
                  <a:cubicBezTo>
                    <a:pt x="68" y="211"/>
                    <a:pt x="48" y="203"/>
                    <a:pt x="33" y="189"/>
                  </a:cubicBezTo>
                  <a:cubicBezTo>
                    <a:pt x="17" y="173"/>
                    <a:pt x="8" y="150"/>
                    <a:pt x="8" y="122"/>
                  </a:cubicBezTo>
                  <a:cubicBezTo>
                    <a:pt x="8" y="64"/>
                    <a:pt x="48" y="8"/>
                    <a:pt x="90" y="8"/>
                  </a:cubicBezTo>
                  <a:cubicBezTo>
                    <a:pt x="132" y="8"/>
                    <a:pt x="171" y="64"/>
                    <a:pt x="171" y="122"/>
                  </a:cubicBezTo>
                  <a:cubicBezTo>
                    <a:pt x="171" y="124"/>
                    <a:pt x="171" y="125"/>
                    <a:pt x="171" y="126"/>
                  </a:cubicBezTo>
                  <a:cubicBezTo>
                    <a:pt x="132" y="131"/>
                    <a:pt x="132" y="131"/>
                    <a:pt x="132" y="131"/>
                  </a:cubicBezTo>
                  <a:cubicBezTo>
                    <a:pt x="116" y="106"/>
                    <a:pt x="116" y="106"/>
                    <a:pt x="116" y="106"/>
                  </a:cubicBezTo>
                  <a:cubicBezTo>
                    <a:pt x="89" y="125"/>
                    <a:pt x="89" y="125"/>
                    <a:pt x="89" y="125"/>
                  </a:cubicBezTo>
                  <a:cubicBezTo>
                    <a:pt x="62" y="119"/>
                    <a:pt x="62" y="119"/>
                    <a:pt x="62" y="119"/>
                  </a:cubicBezTo>
                  <a:cubicBezTo>
                    <a:pt x="48" y="135"/>
                    <a:pt x="48" y="135"/>
                    <a:pt x="48" y="135"/>
                  </a:cubicBezTo>
                  <a:lnTo>
                    <a:pt x="54" y="14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 noEditPoints="1"/>
            </p:cNvSpPr>
            <p:nvPr/>
          </p:nvSpPr>
          <p:spPr bwMode="auto">
            <a:xfrm>
              <a:off x="-1427" y="3508"/>
              <a:ext cx="520" cy="523"/>
            </a:xfrm>
            <a:custGeom>
              <a:avLst/>
              <a:gdLst>
                <a:gd name="T0" fmla="*/ 159 w 220"/>
                <a:gd name="T1" fmla="*/ 37 h 221"/>
                <a:gd name="T2" fmla="*/ 159 w 220"/>
                <a:gd name="T3" fmla="*/ 0 h 221"/>
                <a:gd name="T4" fmla="*/ 0 w 220"/>
                <a:gd name="T5" fmla="*/ 0 h 221"/>
                <a:gd name="T6" fmla="*/ 0 w 220"/>
                <a:gd name="T7" fmla="*/ 201 h 221"/>
                <a:gd name="T8" fmla="*/ 20 w 220"/>
                <a:gd name="T9" fmla="*/ 221 h 221"/>
                <a:gd name="T10" fmla="*/ 139 w 220"/>
                <a:gd name="T11" fmla="*/ 221 h 221"/>
                <a:gd name="T12" fmla="*/ 159 w 220"/>
                <a:gd name="T13" fmla="*/ 201 h 221"/>
                <a:gd name="T14" fmla="*/ 159 w 220"/>
                <a:gd name="T15" fmla="*/ 171 h 221"/>
                <a:gd name="T16" fmla="*/ 220 w 220"/>
                <a:gd name="T17" fmla="*/ 104 h 221"/>
                <a:gd name="T18" fmla="*/ 159 w 220"/>
                <a:gd name="T19" fmla="*/ 37 h 221"/>
                <a:gd name="T20" fmla="*/ 151 w 220"/>
                <a:gd name="T21" fmla="*/ 201 h 221"/>
                <a:gd name="T22" fmla="*/ 139 w 220"/>
                <a:gd name="T23" fmla="*/ 213 h 221"/>
                <a:gd name="T24" fmla="*/ 20 w 220"/>
                <a:gd name="T25" fmla="*/ 213 h 221"/>
                <a:gd name="T26" fmla="*/ 8 w 220"/>
                <a:gd name="T27" fmla="*/ 201 h 221"/>
                <a:gd name="T28" fmla="*/ 8 w 220"/>
                <a:gd name="T29" fmla="*/ 8 h 221"/>
                <a:gd name="T30" fmla="*/ 151 w 220"/>
                <a:gd name="T31" fmla="*/ 8 h 221"/>
                <a:gd name="T32" fmla="*/ 151 w 220"/>
                <a:gd name="T33" fmla="*/ 201 h 221"/>
                <a:gd name="T34" fmla="*/ 159 w 220"/>
                <a:gd name="T35" fmla="*/ 163 h 221"/>
                <a:gd name="T36" fmla="*/ 159 w 220"/>
                <a:gd name="T37" fmla="*/ 45 h 221"/>
                <a:gd name="T38" fmla="*/ 212 w 220"/>
                <a:gd name="T39" fmla="*/ 104 h 221"/>
                <a:gd name="T40" fmla="*/ 159 w 220"/>
                <a:gd name="T41" fmla="*/ 16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21">
                  <a:moveTo>
                    <a:pt x="159" y="37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0" y="212"/>
                    <a:pt x="9" y="221"/>
                    <a:pt x="20" y="221"/>
                  </a:cubicBezTo>
                  <a:cubicBezTo>
                    <a:pt x="139" y="221"/>
                    <a:pt x="139" y="221"/>
                    <a:pt x="139" y="221"/>
                  </a:cubicBezTo>
                  <a:cubicBezTo>
                    <a:pt x="150" y="221"/>
                    <a:pt x="159" y="212"/>
                    <a:pt x="159" y="20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94" y="165"/>
                    <a:pt x="220" y="141"/>
                    <a:pt x="220" y="104"/>
                  </a:cubicBezTo>
                  <a:cubicBezTo>
                    <a:pt x="220" y="67"/>
                    <a:pt x="194" y="43"/>
                    <a:pt x="159" y="37"/>
                  </a:cubicBezTo>
                  <a:close/>
                  <a:moveTo>
                    <a:pt x="151" y="201"/>
                  </a:moveTo>
                  <a:cubicBezTo>
                    <a:pt x="151" y="208"/>
                    <a:pt x="145" y="213"/>
                    <a:pt x="139" y="213"/>
                  </a:cubicBezTo>
                  <a:cubicBezTo>
                    <a:pt x="20" y="213"/>
                    <a:pt x="20" y="213"/>
                    <a:pt x="20" y="213"/>
                  </a:cubicBezTo>
                  <a:cubicBezTo>
                    <a:pt x="13" y="213"/>
                    <a:pt x="8" y="208"/>
                    <a:pt x="8" y="20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51" y="8"/>
                    <a:pt x="151" y="8"/>
                    <a:pt x="151" y="8"/>
                  </a:cubicBezTo>
                  <a:lnTo>
                    <a:pt x="151" y="201"/>
                  </a:lnTo>
                  <a:close/>
                  <a:moveTo>
                    <a:pt x="159" y="163"/>
                  </a:moveTo>
                  <a:cubicBezTo>
                    <a:pt x="159" y="45"/>
                    <a:pt x="159" y="45"/>
                    <a:pt x="159" y="45"/>
                  </a:cubicBezTo>
                  <a:cubicBezTo>
                    <a:pt x="189" y="51"/>
                    <a:pt x="212" y="71"/>
                    <a:pt x="212" y="104"/>
                  </a:cubicBezTo>
                  <a:cubicBezTo>
                    <a:pt x="212" y="137"/>
                    <a:pt x="189" y="157"/>
                    <a:pt x="159" y="16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 noEditPoints="1"/>
            </p:cNvSpPr>
            <p:nvPr/>
          </p:nvSpPr>
          <p:spPr bwMode="auto">
            <a:xfrm>
              <a:off x="-302" y="3510"/>
              <a:ext cx="520" cy="526"/>
            </a:xfrm>
            <a:custGeom>
              <a:avLst/>
              <a:gdLst>
                <a:gd name="T0" fmla="*/ 158 w 220"/>
                <a:gd name="T1" fmla="*/ 37 h 222"/>
                <a:gd name="T2" fmla="*/ 158 w 220"/>
                <a:gd name="T3" fmla="*/ 0 h 222"/>
                <a:gd name="T4" fmla="*/ 0 w 220"/>
                <a:gd name="T5" fmla="*/ 0 h 222"/>
                <a:gd name="T6" fmla="*/ 0 w 220"/>
                <a:gd name="T7" fmla="*/ 202 h 222"/>
                <a:gd name="T8" fmla="*/ 20 w 220"/>
                <a:gd name="T9" fmla="*/ 222 h 222"/>
                <a:gd name="T10" fmla="*/ 138 w 220"/>
                <a:gd name="T11" fmla="*/ 222 h 222"/>
                <a:gd name="T12" fmla="*/ 158 w 220"/>
                <a:gd name="T13" fmla="*/ 202 h 222"/>
                <a:gd name="T14" fmla="*/ 158 w 220"/>
                <a:gd name="T15" fmla="*/ 172 h 222"/>
                <a:gd name="T16" fmla="*/ 220 w 220"/>
                <a:gd name="T17" fmla="*/ 104 h 222"/>
                <a:gd name="T18" fmla="*/ 158 w 220"/>
                <a:gd name="T19" fmla="*/ 37 h 222"/>
                <a:gd name="T20" fmla="*/ 158 w 220"/>
                <a:gd name="T21" fmla="*/ 164 h 222"/>
                <a:gd name="T22" fmla="*/ 158 w 220"/>
                <a:gd name="T23" fmla="*/ 45 h 222"/>
                <a:gd name="T24" fmla="*/ 212 w 220"/>
                <a:gd name="T25" fmla="*/ 104 h 222"/>
                <a:gd name="T26" fmla="*/ 158 w 220"/>
                <a:gd name="T27" fmla="*/ 164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0" h="222">
                  <a:moveTo>
                    <a:pt x="158" y="37"/>
                  </a:moveTo>
                  <a:cubicBezTo>
                    <a:pt x="158" y="0"/>
                    <a:pt x="158" y="0"/>
                    <a:pt x="15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0" y="213"/>
                    <a:pt x="9" y="222"/>
                    <a:pt x="20" y="222"/>
                  </a:cubicBezTo>
                  <a:cubicBezTo>
                    <a:pt x="138" y="222"/>
                    <a:pt x="138" y="222"/>
                    <a:pt x="138" y="222"/>
                  </a:cubicBezTo>
                  <a:cubicBezTo>
                    <a:pt x="150" y="222"/>
                    <a:pt x="158" y="213"/>
                    <a:pt x="158" y="202"/>
                  </a:cubicBezTo>
                  <a:cubicBezTo>
                    <a:pt x="158" y="172"/>
                    <a:pt x="158" y="172"/>
                    <a:pt x="158" y="172"/>
                  </a:cubicBezTo>
                  <a:cubicBezTo>
                    <a:pt x="193" y="165"/>
                    <a:pt x="220" y="141"/>
                    <a:pt x="220" y="104"/>
                  </a:cubicBezTo>
                  <a:cubicBezTo>
                    <a:pt x="220" y="67"/>
                    <a:pt x="193" y="43"/>
                    <a:pt x="158" y="37"/>
                  </a:cubicBezTo>
                  <a:close/>
                  <a:moveTo>
                    <a:pt x="158" y="164"/>
                  </a:moveTo>
                  <a:cubicBezTo>
                    <a:pt x="158" y="45"/>
                    <a:pt x="158" y="45"/>
                    <a:pt x="158" y="45"/>
                  </a:cubicBezTo>
                  <a:cubicBezTo>
                    <a:pt x="189" y="51"/>
                    <a:pt x="212" y="72"/>
                    <a:pt x="212" y="104"/>
                  </a:cubicBezTo>
                  <a:cubicBezTo>
                    <a:pt x="212" y="137"/>
                    <a:pt x="189" y="157"/>
                    <a:pt x="158" y="16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 noEditPoints="1"/>
            </p:cNvSpPr>
            <p:nvPr/>
          </p:nvSpPr>
          <p:spPr bwMode="auto">
            <a:xfrm>
              <a:off x="813" y="3510"/>
              <a:ext cx="520" cy="526"/>
            </a:xfrm>
            <a:custGeom>
              <a:avLst/>
              <a:gdLst>
                <a:gd name="T0" fmla="*/ 159 w 220"/>
                <a:gd name="T1" fmla="*/ 37 h 222"/>
                <a:gd name="T2" fmla="*/ 159 w 220"/>
                <a:gd name="T3" fmla="*/ 0 h 222"/>
                <a:gd name="T4" fmla="*/ 0 w 220"/>
                <a:gd name="T5" fmla="*/ 0 h 222"/>
                <a:gd name="T6" fmla="*/ 0 w 220"/>
                <a:gd name="T7" fmla="*/ 202 h 222"/>
                <a:gd name="T8" fmla="*/ 20 w 220"/>
                <a:gd name="T9" fmla="*/ 222 h 222"/>
                <a:gd name="T10" fmla="*/ 139 w 220"/>
                <a:gd name="T11" fmla="*/ 222 h 222"/>
                <a:gd name="T12" fmla="*/ 159 w 220"/>
                <a:gd name="T13" fmla="*/ 202 h 222"/>
                <a:gd name="T14" fmla="*/ 159 w 220"/>
                <a:gd name="T15" fmla="*/ 172 h 222"/>
                <a:gd name="T16" fmla="*/ 220 w 220"/>
                <a:gd name="T17" fmla="*/ 104 h 222"/>
                <a:gd name="T18" fmla="*/ 159 w 220"/>
                <a:gd name="T19" fmla="*/ 37 h 222"/>
                <a:gd name="T20" fmla="*/ 151 w 220"/>
                <a:gd name="T21" fmla="*/ 202 h 222"/>
                <a:gd name="T22" fmla="*/ 139 w 220"/>
                <a:gd name="T23" fmla="*/ 214 h 222"/>
                <a:gd name="T24" fmla="*/ 20 w 220"/>
                <a:gd name="T25" fmla="*/ 214 h 222"/>
                <a:gd name="T26" fmla="*/ 8 w 220"/>
                <a:gd name="T27" fmla="*/ 202 h 222"/>
                <a:gd name="T28" fmla="*/ 8 w 220"/>
                <a:gd name="T29" fmla="*/ 8 h 222"/>
                <a:gd name="T30" fmla="*/ 151 w 220"/>
                <a:gd name="T31" fmla="*/ 8 h 222"/>
                <a:gd name="T32" fmla="*/ 151 w 220"/>
                <a:gd name="T33" fmla="*/ 202 h 222"/>
                <a:gd name="T34" fmla="*/ 159 w 220"/>
                <a:gd name="T35" fmla="*/ 164 h 222"/>
                <a:gd name="T36" fmla="*/ 159 w 220"/>
                <a:gd name="T37" fmla="*/ 45 h 222"/>
                <a:gd name="T38" fmla="*/ 212 w 220"/>
                <a:gd name="T39" fmla="*/ 104 h 222"/>
                <a:gd name="T40" fmla="*/ 159 w 220"/>
                <a:gd name="T41" fmla="*/ 164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22">
                  <a:moveTo>
                    <a:pt x="159" y="37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0" y="213"/>
                    <a:pt x="9" y="222"/>
                    <a:pt x="20" y="222"/>
                  </a:cubicBezTo>
                  <a:cubicBezTo>
                    <a:pt x="139" y="222"/>
                    <a:pt x="139" y="222"/>
                    <a:pt x="139" y="222"/>
                  </a:cubicBezTo>
                  <a:cubicBezTo>
                    <a:pt x="150" y="222"/>
                    <a:pt x="159" y="213"/>
                    <a:pt x="159" y="202"/>
                  </a:cubicBezTo>
                  <a:cubicBezTo>
                    <a:pt x="159" y="172"/>
                    <a:pt x="159" y="172"/>
                    <a:pt x="159" y="172"/>
                  </a:cubicBezTo>
                  <a:cubicBezTo>
                    <a:pt x="194" y="165"/>
                    <a:pt x="220" y="141"/>
                    <a:pt x="220" y="104"/>
                  </a:cubicBezTo>
                  <a:cubicBezTo>
                    <a:pt x="220" y="67"/>
                    <a:pt x="194" y="43"/>
                    <a:pt x="159" y="37"/>
                  </a:cubicBezTo>
                  <a:close/>
                  <a:moveTo>
                    <a:pt x="151" y="202"/>
                  </a:moveTo>
                  <a:cubicBezTo>
                    <a:pt x="151" y="208"/>
                    <a:pt x="146" y="214"/>
                    <a:pt x="139" y="214"/>
                  </a:cubicBezTo>
                  <a:cubicBezTo>
                    <a:pt x="20" y="214"/>
                    <a:pt x="20" y="214"/>
                    <a:pt x="20" y="214"/>
                  </a:cubicBezTo>
                  <a:cubicBezTo>
                    <a:pt x="14" y="214"/>
                    <a:pt x="8" y="208"/>
                    <a:pt x="8" y="20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51" y="8"/>
                    <a:pt x="151" y="8"/>
                    <a:pt x="151" y="8"/>
                  </a:cubicBezTo>
                  <a:lnTo>
                    <a:pt x="151" y="202"/>
                  </a:lnTo>
                  <a:close/>
                  <a:moveTo>
                    <a:pt x="159" y="164"/>
                  </a:moveTo>
                  <a:cubicBezTo>
                    <a:pt x="159" y="45"/>
                    <a:pt x="159" y="45"/>
                    <a:pt x="159" y="45"/>
                  </a:cubicBezTo>
                  <a:cubicBezTo>
                    <a:pt x="189" y="51"/>
                    <a:pt x="212" y="72"/>
                    <a:pt x="212" y="104"/>
                  </a:cubicBezTo>
                  <a:cubicBezTo>
                    <a:pt x="212" y="137"/>
                    <a:pt x="189" y="157"/>
                    <a:pt x="159" y="16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 noEditPoints="1"/>
            </p:cNvSpPr>
            <p:nvPr/>
          </p:nvSpPr>
          <p:spPr bwMode="auto">
            <a:xfrm>
              <a:off x="891" y="3671"/>
              <a:ext cx="232" cy="201"/>
            </a:xfrm>
            <a:custGeom>
              <a:avLst/>
              <a:gdLst>
                <a:gd name="T0" fmla="*/ 49 w 98"/>
                <a:gd name="T1" fmla="*/ 85 h 85"/>
                <a:gd name="T2" fmla="*/ 87 w 98"/>
                <a:gd name="T3" fmla="*/ 47 h 85"/>
                <a:gd name="T4" fmla="*/ 87 w 98"/>
                <a:gd name="T5" fmla="*/ 8 h 85"/>
                <a:gd name="T6" fmla="*/ 68 w 98"/>
                <a:gd name="T7" fmla="*/ 0 h 85"/>
                <a:gd name="T8" fmla="*/ 49 w 98"/>
                <a:gd name="T9" fmla="*/ 8 h 85"/>
                <a:gd name="T10" fmla="*/ 49 w 98"/>
                <a:gd name="T11" fmla="*/ 8 h 85"/>
                <a:gd name="T12" fmla="*/ 29 w 98"/>
                <a:gd name="T13" fmla="*/ 0 h 85"/>
                <a:gd name="T14" fmla="*/ 10 w 98"/>
                <a:gd name="T15" fmla="*/ 8 h 85"/>
                <a:gd name="T16" fmla="*/ 10 w 98"/>
                <a:gd name="T17" fmla="*/ 46 h 85"/>
                <a:gd name="T18" fmla="*/ 49 w 98"/>
                <a:gd name="T19" fmla="*/ 85 h 85"/>
                <a:gd name="T20" fmla="*/ 16 w 98"/>
                <a:gd name="T21" fmla="*/ 14 h 85"/>
                <a:gd name="T22" fmla="*/ 29 w 98"/>
                <a:gd name="T23" fmla="*/ 8 h 85"/>
                <a:gd name="T24" fmla="*/ 43 w 98"/>
                <a:gd name="T25" fmla="*/ 14 h 85"/>
                <a:gd name="T26" fmla="*/ 49 w 98"/>
                <a:gd name="T27" fmla="*/ 20 h 85"/>
                <a:gd name="T28" fmla="*/ 54 w 98"/>
                <a:gd name="T29" fmla="*/ 14 h 85"/>
                <a:gd name="T30" fmla="*/ 54 w 98"/>
                <a:gd name="T31" fmla="*/ 14 h 85"/>
                <a:gd name="T32" fmla="*/ 68 w 98"/>
                <a:gd name="T33" fmla="*/ 8 h 85"/>
                <a:gd name="T34" fmla="*/ 82 w 98"/>
                <a:gd name="T35" fmla="*/ 14 h 85"/>
                <a:gd name="T36" fmla="*/ 87 w 98"/>
                <a:gd name="T37" fmla="*/ 27 h 85"/>
                <a:gd name="T38" fmla="*/ 82 w 98"/>
                <a:gd name="T39" fmla="*/ 41 h 85"/>
                <a:gd name="T40" fmla="*/ 49 w 98"/>
                <a:gd name="T41" fmla="*/ 74 h 85"/>
                <a:gd name="T42" fmla="*/ 16 w 98"/>
                <a:gd name="T43" fmla="*/ 41 h 85"/>
                <a:gd name="T44" fmla="*/ 16 w 98"/>
                <a:gd name="T45" fmla="*/ 1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85">
                  <a:moveTo>
                    <a:pt x="49" y="85"/>
                  </a:moveTo>
                  <a:cubicBezTo>
                    <a:pt x="87" y="47"/>
                    <a:pt x="87" y="47"/>
                    <a:pt x="87" y="47"/>
                  </a:cubicBezTo>
                  <a:cubicBezTo>
                    <a:pt x="98" y="36"/>
                    <a:pt x="98" y="19"/>
                    <a:pt x="87" y="8"/>
                  </a:cubicBezTo>
                  <a:cubicBezTo>
                    <a:pt x="82" y="3"/>
                    <a:pt x="75" y="0"/>
                    <a:pt x="68" y="0"/>
                  </a:cubicBezTo>
                  <a:cubicBezTo>
                    <a:pt x="61" y="0"/>
                    <a:pt x="54" y="3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3" y="3"/>
                    <a:pt x="36" y="0"/>
                    <a:pt x="29" y="0"/>
                  </a:cubicBezTo>
                  <a:cubicBezTo>
                    <a:pt x="22" y="0"/>
                    <a:pt x="15" y="3"/>
                    <a:pt x="10" y="8"/>
                  </a:cubicBezTo>
                  <a:cubicBezTo>
                    <a:pt x="0" y="19"/>
                    <a:pt x="0" y="36"/>
                    <a:pt x="10" y="46"/>
                  </a:cubicBezTo>
                  <a:lnTo>
                    <a:pt x="49" y="85"/>
                  </a:lnTo>
                  <a:close/>
                  <a:moveTo>
                    <a:pt x="16" y="14"/>
                  </a:moveTo>
                  <a:cubicBezTo>
                    <a:pt x="19" y="10"/>
                    <a:pt x="24" y="8"/>
                    <a:pt x="29" y="8"/>
                  </a:cubicBezTo>
                  <a:cubicBezTo>
                    <a:pt x="34" y="8"/>
                    <a:pt x="39" y="10"/>
                    <a:pt x="43" y="14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8" y="10"/>
                    <a:pt x="63" y="8"/>
                    <a:pt x="68" y="8"/>
                  </a:cubicBezTo>
                  <a:cubicBezTo>
                    <a:pt x="73" y="8"/>
                    <a:pt x="78" y="10"/>
                    <a:pt x="82" y="14"/>
                  </a:cubicBezTo>
                  <a:cubicBezTo>
                    <a:pt x="85" y="17"/>
                    <a:pt x="87" y="22"/>
                    <a:pt x="87" y="27"/>
                  </a:cubicBezTo>
                  <a:cubicBezTo>
                    <a:pt x="87" y="33"/>
                    <a:pt x="85" y="37"/>
                    <a:pt x="82" y="41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9" y="33"/>
                    <a:pt x="8" y="21"/>
                    <a:pt x="16" y="1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 noEditPoints="1"/>
            </p:cNvSpPr>
            <p:nvPr/>
          </p:nvSpPr>
          <p:spPr bwMode="auto">
            <a:xfrm>
              <a:off x="2023" y="3510"/>
              <a:ext cx="336" cy="526"/>
            </a:xfrm>
            <a:custGeom>
              <a:avLst/>
              <a:gdLst>
                <a:gd name="T0" fmla="*/ 141 w 142"/>
                <a:gd name="T1" fmla="*/ 19 h 222"/>
                <a:gd name="T2" fmla="*/ 141 w 142"/>
                <a:gd name="T3" fmla="*/ 19 h 222"/>
                <a:gd name="T4" fmla="*/ 116 w 142"/>
                <a:gd name="T5" fmla="*/ 0 h 222"/>
                <a:gd name="T6" fmla="*/ 25 w 142"/>
                <a:gd name="T7" fmla="*/ 0 h 222"/>
                <a:gd name="T8" fmla="*/ 1 w 142"/>
                <a:gd name="T9" fmla="*/ 19 h 222"/>
                <a:gd name="T10" fmla="*/ 0 w 142"/>
                <a:gd name="T11" fmla="*/ 19 h 222"/>
                <a:gd name="T12" fmla="*/ 0 w 142"/>
                <a:gd name="T13" fmla="*/ 20 h 222"/>
                <a:gd name="T14" fmla="*/ 0 w 142"/>
                <a:gd name="T15" fmla="*/ 38 h 222"/>
                <a:gd name="T16" fmla="*/ 10 w 142"/>
                <a:gd name="T17" fmla="*/ 38 h 222"/>
                <a:gd name="T18" fmla="*/ 19 w 142"/>
                <a:gd name="T19" fmla="*/ 222 h 222"/>
                <a:gd name="T20" fmla="*/ 123 w 142"/>
                <a:gd name="T21" fmla="*/ 222 h 222"/>
                <a:gd name="T22" fmla="*/ 133 w 142"/>
                <a:gd name="T23" fmla="*/ 38 h 222"/>
                <a:gd name="T24" fmla="*/ 142 w 142"/>
                <a:gd name="T25" fmla="*/ 38 h 222"/>
                <a:gd name="T26" fmla="*/ 142 w 142"/>
                <a:gd name="T27" fmla="*/ 20 h 222"/>
                <a:gd name="T28" fmla="*/ 141 w 142"/>
                <a:gd name="T29" fmla="*/ 19 h 222"/>
                <a:gd name="T30" fmla="*/ 115 w 142"/>
                <a:gd name="T31" fmla="*/ 214 h 222"/>
                <a:gd name="T32" fmla="*/ 27 w 142"/>
                <a:gd name="T33" fmla="*/ 214 h 222"/>
                <a:gd name="T34" fmla="*/ 24 w 142"/>
                <a:gd name="T35" fmla="*/ 149 h 222"/>
                <a:gd name="T36" fmla="*/ 119 w 142"/>
                <a:gd name="T37" fmla="*/ 149 h 222"/>
                <a:gd name="T38" fmla="*/ 115 w 142"/>
                <a:gd name="T39" fmla="*/ 214 h 222"/>
                <a:gd name="T40" fmla="*/ 119 w 142"/>
                <a:gd name="T41" fmla="*/ 141 h 222"/>
                <a:gd name="T42" fmla="*/ 23 w 142"/>
                <a:gd name="T43" fmla="*/ 141 h 222"/>
                <a:gd name="T44" fmla="*/ 20 w 142"/>
                <a:gd name="T45" fmla="*/ 87 h 222"/>
                <a:gd name="T46" fmla="*/ 122 w 142"/>
                <a:gd name="T47" fmla="*/ 87 h 222"/>
                <a:gd name="T48" fmla="*/ 119 w 142"/>
                <a:gd name="T49" fmla="*/ 141 h 222"/>
                <a:gd name="T50" fmla="*/ 123 w 142"/>
                <a:gd name="T51" fmla="*/ 79 h 222"/>
                <a:gd name="T52" fmla="*/ 20 w 142"/>
                <a:gd name="T53" fmla="*/ 79 h 222"/>
                <a:gd name="T54" fmla="*/ 18 w 142"/>
                <a:gd name="T55" fmla="*/ 38 h 222"/>
                <a:gd name="T56" fmla="*/ 125 w 142"/>
                <a:gd name="T57" fmla="*/ 38 h 222"/>
                <a:gd name="T58" fmla="*/ 123 w 142"/>
                <a:gd name="T59" fmla="*/ 79 h 222"/>
                <a:gd name="T60" fmla="*/ 134 w 142"/>
                <a:gd name="T61" fmla="*/ 30 h 222"/>
                <a:gd name="T62" fmla="*/ 8 w 142"/>
                <a:gd name="T63" fmla="*/ 30 h 222"/>
                <a:gd name="T64" fmla="*/ 8 w 142"/>
                <a:gd name="T65" fmla="*/ 26 h 222"/>
                <a:gd name="T66" fmla="*/ 31 w 142"/>
                <a:gd name="T67" fmla="*/ 8 h 222"/>
                <a:gd name="T68" fmla="*/ 111 w 142"/>
                <a:gd name="T69" fmla="*/ 8 h 222"/>
                <a:gd name="T70" fmla="*/ 134 w 142"/>
                <a:gd name="T71" fmla="*/ 26 h 222"/>
                <a:gd name="T72" fmla="*/ 134 w 142"/>
                <a:gd name="T73" fmla="*/ 3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2" h="222">
                  <a:moveTo>
                    <a:pt x="141" y="19"/>
                  </a:moveTo>
                  <a:cubicBezTo>
                    <a:pt x="141" y="19"/>
                    <a:pt x="141" y="19"/>
                    <a:pt x="141" y="19"/>
                  </a:cubicBezTo>
                  <a:cubicBezTo>
                    <a:pt x="129" y="19"/>
                    <a:pt x="119" y="11"/>
                    <a:pt x="11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11"/>
                    <a:pt x="13" y="19"/>
                    <a:pt x="1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19"/>
                    <a:pt x="0" y="19"/>
                    <a:pt x="0" y="2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9" y="222"/>
                    <a:pt x="19" y="222"/>
                    <a:pt x="19" y="222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42" y="38"/>
                    <a:pt x="142" y="38"/>
                    <a:pt x="142" y="38"/>
                  </a:cubicBezTo>
                  <a:cubicBezTo>
                    <a:pt x="142" y="20"/>
                    <a:pt x="142" y="20"/>
                    <a:pt x="142" y="20"/>
                  </a:cubicBezTo>
                  <a:cubicBezTo>
                    <a:pt x="142" y="19"/>
                    <a:pt x="141" y="19"/>
                    <a:pt x="141" y="19"/>
                  </a:cubicBezTo>
                  <a:close/>
                  <a:moveTo>
                    <a:pt x="115" y="214"/>
                  </a:moveTo>
                  <a:cubicBezTo>
                    <a:pt x="27" y="214"/>
                    <a:pt x="27" y="214"/>
                    <a:pt x="27" y="214"/>
                  </a:cubicBezTo>
                  <a:cubicBezTo>
                    <a:pt x="24" y="149"/>
                    <a:pt x="24" y="149"/>
                    <a:pt x="24" y="149"/>
                  </a:cubicBezTo>
                  <a:cubicBezTo>
                    <a:pt x="119" y="149"/>
                    <a:pt x="119" y="149"/>
                    <a:pt x="119" y="149"/>
                  </a:cubicBezTo>
                  <a:lnTo>
                    <a:pt x="115" y="214"/>
                  </a:lnTo>
                  <a:close/>
                  <a:moveTo>
                    <a:pt x="119" y="141"/>
                  </a:moveTo>
                  <a:cubicBezTo>
                    <a:pt x="23" y="141"/>
                    <a:pt x="23" y="141"/>
                    <a:pt x="23" y="141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122" y="87"/>
                    <a:pt x="122" y="87"/>
                    <a:pt x="122" y="87"/>
                  </a:cubicBezTo>
                  <a:lnTo>
                    <a:pt x="119" y="141"/>
                  </a:lnTo>
                  <a:close/>
                  <a:moveTo>
                    <a:pt x="123" y="79"/>
                  </a:moveTo>
                  <a:cubicBezTo>
                    <a:pt x="20" y="79"/>
                    <a:pt x="20" y="79"/>
                    <a:pt x="20" y="79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25" y="38"/>
                    <a:pt x="125" y="38"/>
                    <a:pt x="125" y="38"/>
                  </a:cubicBezTo>
                  <a:lnTo>
                    <a:pt x="123" y="79"/>
                  </a:lnTo>
                  <a:close/>
                  <a:moveTo>
                    <a:pt x="134" y="30"/>
                  </a:moveTo>
                  <a:cubicBezTo>
                    <a:pt x="8" y="30"/>
                    <a:pt x="8" y="30"/>
                    <a:pt x="8" y="30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8" y="24"/>
                    <a:pt x="27" y="17"/>
                    <a:pt x="31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5" y="17"/>
                    <a:pt x="124" y="24"/>
                    <a:pt x="134" y="26"/>
                  </a:cubicBezTo>
                  <a:lnTo>
                    <a:pt x="134" y="3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Rectangle 105"/>
            <p:cNvSpPr>
              <a:spLocks noChangeArrowheads="1"/>
            </p:cNvSpPr>
            <p:nvPr/>
          </p:nvSpPr>
          <p:spPr bwMode="auto">
            <a:xfrm>
              <a:off x="2158" y="3546"/>
              <a:ext cx="69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3153" y="3522"/>
              <a:ext cx="50" cy="230"/>
            </a:xfrm>
            <a:custGeom>
              <a:avLst/>
              <a:gdLst>
                <a:gd name="T0" fmla="*/ 0 w 21"/>
                <a:gd name="T1" fmla="*/ 68 h 97"/>
                <a:gd name="T2" fmla="*/ 10 w 21"/>
                <a:gd name="T3" fmla="*/ 97 h 97"/>
                <a:gd name="T4" fmla="*/ 16 w 21"/>
                <a:gd name="T5" fmla="*/ 91 h 97"/>
                <a:gd name="T6" fmla="*/ 8 w 21"/>
                <a:gd name="T7" fmla="*/ 68 h 97"/>
                <a:gd name="T8" fmla="*/ 14 w 21"/>
                <a:gd name="T9" fmla="*/ 52 h 97"/>
                <a:gd name="T10" fmla="*/ 21 w 21"/>
                <a:gd name="T11" fmla="*/ 31 h 97"/>
                <a:gd name="T12" fmla="*/ 8 w 21"/>
                <a:gd name="T13" fmla="*/ 0 h 97"/>
                <a:gd name="T14" fmla="*/ 3 w 21"/>
                <a:gd name="T15" fmla="*/ 6 h 97"/>
                <a:gd name="T16" fmla="*/ 13 w 21"/>
                <a:gd name="T17" fmla="*/ 31 h 97"/>
                <a:gd name="T18" fmla="*/ 7 w 21"/>
                <a:gd name="T19" fmla="*/ 48 h 97"/>
                <a:gd name="T20" fmla="*/ 0 w 21"/>
                <a:gd name="T21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97">
                  <a:moveTo>
                    <a:pt x="0" y="68"/>
                  </a:moveTo>
                  <a:cubicBezTo>
                    <a:pt x="0" y="86"/>
                    <a:pt x="10" y="96"/>
                    <a:pt x="10" y="97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8" y="83"/>
                    <a:pt x="8" y="68"/>
                  </a:cubicBezTo>
                  <a:cubicBezTo>
                    <a:pt x="8" y="62"/>
                    <a:pt x="11" y="57"/>
                    <a:pt x="14" y="52"/>
                  </a:cubicBezTo>
                  <a:cubicBezTo>
                    <a:pt x="18" y="47"/>
                    <a:pt x="21" y="40"/>
                    <a:pt x="21" y="31"/>
                  </a:cubicBezTo>
                  <a:cubicBezTo>
                    <a:pt x="21" y="13"/>
                    <a:pt x="9" y="0"/>
                    <a:pt x="8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13" y="16"/>
                    <a:pt x="13" y="31"/>
                  </a:cubicBezTo>
                  <a:cubicBezTo>
                    <a:pt x="13" y="38"/>
                    <a:pt x="11" y="43"/>
                    <a:pt x="7" y="48"/>
                  </a:cubicBezTo>
                  <a:cubicBezTo>
                    <a:pt x="4" y="53"/>
                    <a:pt x="0" y="59"/>
                    <a:pt x="0" y="6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3210" y="3522"/>
              <a:ext cx="50" cy="230"/>
            </a:xfrm>
            <a:custGeom>
              <a:avLst/>
              <a:gdLst>
                <a:gd name="T0" fmla="*/ 0 w 21"/>
                <a:gd name="T1" fmla="*/ 68 h 97"/>
                <a:gd name="T2" fmla="*/ 10 w 21"/>
                <a:gd name="T3" fmla="*/ 97 h 97"/>
                <a:gd name="T4" fmla="*/ 16 w 21"/>
                <a:gd name="T5" fmla="*/ 91 h 97"/>
                <a:gd name="T6" fmla="*/ 8 w 21"/>
                <a:gd name="T7" fmla="*/ 68 h 97"/>
                <a:gd name="T8" fmla="*/ 14 w 21"/>
                <a:gd name="T9" fmla="*/ 52 h 97"/>
                <a:gd name="T10" fmla="*/ 21 w 21"/>
                <a:gd name="T11" fmla="*/ 31 h 97"/>
                <a:gd name="T12" fmla="*/ 8 w 21"/>
                <a:gd name="T13" fmla="*/ 0 h 97"/>
                <a:gd name="T14" fmla="*/ 3 w 21"/>
                <a:gd name="T15" fmla="*/ 6 h 97"/>
                <a:gd name="T16" fmla="*/ 13 w 21"/>
                <a:gd name="T17" fmla="*/ 31 h 97"/>
                <a:gd name="T18" fmla="*/ 7 w 21"/>
                <a:gd name="T19" fmla="*/ 48 h 97"/>
                <a:gd name="T20" fmla="*/ 0 w 21"/>
                <a:gd name="T21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97">
                  <a:moveTo>
                    <a:pt x="0" y="68"/>
                  </a:moveTo>
                  <a:cubicBezTo>
                    <a:pt x="0" y="86"/>
                    <a:pt x="10" y="96"/>
                    <a:pt x="10" y="97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8" y="83"/>
                    <a:pt x="8" y="68"/>
                  </a:cubicBezTo>
                  <a:cubicBezTo>
                    <a:pt x="8" y="62"/>
                    <a:pt x="11" y="57"/>
                    <a:pt x="14" y="52"/>
                  </a:cubicBezTo>
                  <a:cubicBezTo>
                    <a:pt x="18" y="47"/>
                    <a:pt x="21" y="40"/>
                    <a:pt x="21" y="31"/>
                  </a:cubicBezTo>
                  <a:cubicBezTo>
                    <a:pt x="21" y="13"/>
                    <a:pt x="9" y="0"/>
                    <a:pt x="8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13" y="16"/>
                    <a:pt x="13" y="31"/>
                  </a:cubicBezTo>
                  <a:cubicBezTo>
                    <a:pt x="13" y="38"/>
                    <a:pt x="11" y="43"/>
                    <a:pt x="7" y="48"/>
                  </a:cubicBezTo>
                  <a:cubicBezTo>
                    <a:pt x="4" y="53"/>
                    <a:pt x="0" y="59"/>
                    <a:pt x="0" y="6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3267" y="3522"/>
              <a:ext cx="49" cy="230"/>
            </a:xfrm>
            <a:custGeom>
              <a:avLst/>
              <a:gdLst>
                <a:gd name="T0" fmla="*/ 0 w 21"/>
                <a:gd name="T1" fmla="*/ 68 h 97"/>
                <a:gd name="T2" fmla="*/ 10 w 21"/>
                <a:gd name="T3" fmla="*/ 97 h 97"/>
                <a:gd name="T4" fmla="*/ 16 w 21"/>
                <a:gd name="T5" fmla="*/ 91 h 97"/>
                <a:gd name="T6" fmla="*/ 8 w 21"/>
                <a:gd name="T7" fmla="*/ 68 h 97"/>
                <a:gd name="T8" fmla="*/ 14 w 21"/>
                <a:gd name="T9" fmla="*/ 52 h 97"/>
                <a:gd name="T10" fmla="*/ 21 w 21"/>
                <a:gd name="T11" fmla="*/ 31 h 97"/>
                <a:gd name="T12" fmla="*/ 8 w 21"/>
                <a:gd name="T13" fmla="*/ 0 h 97"/>
                <a:gd name="T14" fmla="*/ 3 w 21"/>
                <a:gd name="T15" fmla="*/ 6 h 97"/>
                <a:gd name="T16" fmla="*/ 13 w 21"/>
                <a:gd name="T17" fmla="*/ 31 h 97"/>
                <a:gd name="T18" fmla="*/ 7 w 21"/>
                <a:gd name="T19" fmla="*/ 48 h 97"/>
                <a:gd name="T20" fmla="*/ 0 w 21"/>
                <a:gd name="T21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97">
                  <a:moveTo>
                    <a:pt x="0" y="68"/>
                  </a:moveTo>
                  <a:cubicBezTo>
                    <a:pt x="0" y="86"/>
                    <a:pt x="10" y="96"/>
                    <a:pt x="10" y="97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8" y="83"/>
                    <a:pt x="8" y="68"/>
                  </a:cubicBezTo>
                  <a:cubicBezTo>
                    <a:pt x="8" y="62"/>
                    <a:pt x="11" y="57"/>
                    <a:pt x="14" y="52"/>
                  </a:cubicBezTo>
                  <a:cubicBezTo>
                    <a:pt x="18" y="47"/>
                    <a:pt x="21" y="40"/>
                    <a:pt x="21" y="31"/>
                  </a:cubicBezTo>
                  <a:cubicBezTo>
                    <a:pt x="21" y="13"/>
                    <a:pt x="9" y="0"/>
                    <a:pt x="8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13" y="16"/>
                    <a:pt x="13" y="31"/>
                  </a:cubicBezTo>
                  <a:cubicBezTo>
                    <a:pt x="13" y="38"/>
                    <a:pt x="11" y="43"/>
                    <a:pt x="7" y="48"/>
                  </a:cubicBezTo>
                  <a:cubicBezTo>
                    <a:pt x="4" y="53"/>
                    <a:pt x="0" y="59"/>
                    <a:pt x="0" y="6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/>
          </p:nvSpPr>
          <p:spPr bwMode="auto">
            <a:xfrm>
              <a:off x="3323" y="3522"/>
              <a:ext cx="50" cy="230"/>
            </a:xfrm>
            <a:custGeom>
              <a:avLst/>
              <a:gdLst>
                <a:gd name="T0" fmla="*/ 0 w 21"/>
                <a:gd name="T1" fmla="*/ 68 h 97"/>
                <a:gd name="T2" fmla="*/ 10 w 21"/>
                <a:gd name="T3" fmla="*/ 97 h 97"/>
                <a:gd name="T4" fmla="*/ 16 w 21"/>
                <a:gd name="T5" fmla="*/ 91 h 97"/>
                <a:gd name="T6" fmla="*/ 8 w 21"/>
                <a:gd name="T7" fmla="*/ 68 h 97"/>
                <a:gd name="T8" fmla="*/ 14 w 21"/>
                <a:gd name="T9" fmla="*/ 52 h 97"/>
                <a:gd name="T10" fmla="*/ 21 w 21"/>
                <a:gd name="T11" fmla="*/ 31 h 97"/>
                <a:gd name="T12" fmla="*/ 8 w 21"/>
                <a:gd name="T13" fmla="*/ 0 h 97"/>
                <a:gd name="T14" fmla="*/ 3 w 21"/>
                <a:gd name="T15" fmla="*/ 6 h 97"/>
                <a:gd name="T16" fmla="*/ 13 w 21"/>
                <a:gd name="T17" fmla="*/ 31 h 97"/>
                <a:gd name="T18" fmla="*/ 7 w 21"/>
                <a:gd name="T19" fmla="*/ 48 h 97"/>
                <a:gd name="T20" fmla="*/ 0 w 21"/>
                <a:gd name="T21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97">
                  <a:moveTo>
                    <a:pt x="0" y="68"/>
                  </a:moveTo>
                  <a:cubicBezTo>
                    <a:pt x="0" y="86"/>
                    <a:pt x="10" y="96"/>
                    <a:pt x="10" y="97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8" y="83"/>
                    <a:pt x="8" y="68"/>
                  </a:cubicBezTo>
                  <a:cubicBezTo>
                    <a:pt x="8" y="62"/>
                    <a:pt x="11" y="57"/>
                    <a:pt x="14" y="52"/>
                  </a:cubicBezTo>
                  <a:cubicBezTo>
                    <a:pt x="18" y="47"/>
                    <a:pt x="21" y="40"/>
                    <a:pt x="21" y="31"/>
                  </a:cubicBezTo>
                  <a:cubicBezTo>
                    <a:pt x="21" y="13"/>
                    <a:pt x="9" y="0"/>
                    <a:pt x="8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13" y="16"/>
                    <a:pt x="13" y="31"/>
                  </a:cubicBezTo>
                  <a:cubicBezTo>
                    <a:pt x="13" y="38"/>
                    <a:pt x="11" y="43"/>
                    <a:pt x="7" y="48"/>
                  </a:cubicBezTo>
                  <a:cubicBezTo>
                    <a:pt x="4" y="53"/>
                    <a:pt x="0" y="59"/>
                    <a:pt x="0" y="6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 noEditPoints="1"/>
            </p:cNvSpPr>
            <p:nvPr/>
          </p:nvSpPr>
          <p:spPr bwMode="auto">
            <a:xfrm>
              <a:off x="3052" y="3768"/>
              <a:ext cx="517" cy="225"/>
            </a:xfrm>
            <a:custGeom>
              <a:avLst/>
              <a:gdLst>
                <a:gd name="T0" fmla="*/ 179 w 219"/>
                <a:gd name="T1" fmla="*/ 10 h 95"/>
                <a:gd name="T2" fmla="*/ 180 w 219"/>
                <a:gd name="T3" fmla="*/ 4 h 95"/>
                <a:gd name="T4" fmla="*/ 180 w 219"/>
                <a:gd name="T5" fmla="*/ 0 h 95"/>
                <a:gd name="T6" fmla="*/ 0 w 219"/>
                <a:gd name="T7" fmla="*/ 0 h 95"/>
                <a:gd name="T8" fmla="*/ 0 w 219"/>
                <a:gd name="T9" fmla="*/ 4 h 95"/>
                <a:gd name="T10" fmla="*/ 90 w 219"/>
                <a:gd name="T11" fmla="*/ 95 h 95"/>
                <a:gd name="T12" fmla="*/ 178 w 219"/>
                <a:gd name="T13" fmla="*/ 18 h 95"/>
                <a:gd name="T14" fmla="*/ 207 w 219"/>
                <a:gd name="T15" fmla="*/ 18 h 95"/>
                <a:gd name="T16" fmla="*/ 184 w 219"/>
                <a:gd name="T17" fmla="*/ 51 h 95"/>
                <a:gd name="T18" fmla="*/ 179 w 219"/>
                <a:gd name="T19" fmla="*/ 50 h 95"/>
                <a:gd name="T20" fmla="*/ 173 w 219"/>
                <a:gd name="T21" fmla="*/ 56 h 95"/>
                <a:gd name="T22" fmla="*/ 182 w 219"/>
                <a:gd name="T23" fmla="*/ 59 h 95"/>
                <a:gd name="T24" fmla="*/ 185 w 219"/>
                <a:gd name="T25" fmla="*/ 59 h 95"/>
                <a:gd name="T26" fmla="*/ 217 w 219"/>
                <a:gd name="T27" fmla="*/ 15 h 95"/>
                <a:gd name="T28" fmla="*/ 219 w 219"/>
                <a:gd name="T29" fmla="*/ 10 h 95"/>
                <a:gd name="T30" fmla="*/ 179 w 219"/>
                <a:gd name="T31" fmla="*/ 10 h 95"/>
                <a:gd name="T32" fmla="*/ 90 w 219"/>
                <a:gd name="T33" fmla="*/ 87 h 95"/>
                <a:gd name="T34" fmla="*/ 8 w 219"/>
                <a:gd name="T35" fmla="*/ 8 h 95"/>
                <a:gd name="T36" fmla="*/ 172 w 219"/>
                <a:gd name="T37" fmla="*/ 8 h 95"/>
                <a:gd name="T38" fmla="*/ 90 w 219"/>
                <a:gd name="T39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9" h="95">
                  <a:moveTo>
                    <a:pt x="179" y="10"/>
                  </a:moveTo>
                  <a:cubicBezTo>
                    <a:pt x="180" y="8"/>
                    <a:pt x="180" y="6"/>
                    <a:pt x="180" y="4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6"/>
                    <a:pt x="39" y="95"/>
                    <a:pt x="90" y="95"/>
                  </a:cubicBezTo>
                  <a:cubicBezTo>
                    <a:pt x="135" y="95"/>
                    <a:pt x="171" y="56"/>
                    <a:pt x="178" y="18"/>
                  </a:cubicBezTo>
                  <a:cubicBezTo>
                    <a:pt x="207" y="18"/>
                    <a:pt x="207" y="18"/>
                    <a:pt x="207" y="18"/>
                  </a:cubicBezTo>
                  <a:cubicBezTo>
                    <a:pt x="197" y="44"/>
                    <a:pt x="188" y="50"/>
                    <a:pt x="184" y="51"/>
                  </a:cubicBezTo>
                  <a:cubicBezTo>
                    <a:pt x="181" y="52"/>
                    <a:pt x="179" y="50"/>
                    <a:pt x="179" y="50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4" y="57"/>
                    <a:pt x="177" y="59"/>
                    <a:pt x="182" y="59"/>
                  </a:cubicBezTo>
                  <a:cubicBezTo>
                    <a:pt x="183" y="59"/>
                    <a:pt x="184" y="59"/>
                    <a:pt x="185" y="59"/>
                  </a:cubicBezTo>
                  <a:cubicBezTo>
                    <a:pt x="196" y="56"/>
                    <a:pt x="207" y="42"/>
                    <a:pt x="217" y="15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179" y="10"/>
                  </a:lnTo>
                  <a:close/>
                  <a:moveTo>
                    <a:pt x="90" y="87"/>
                  </a:moveTo>
                  <a:cubicBezTo>
                    <a:pt x="45" y="87"/>
                    <a:pt x="10" y="45"/>
                    <a:pt x="8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69" y="45"/>
                    <a:pt x="134" y="87"/>
                    <a:pt x="90" y="8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Rectangle 111"/>
            <p:cNvSpPr>
              <a:spLocks noChangeArrowheads="1"/>
            </p:cNvSpPr>
            <p:nvPr/>
          </p:nvSpPr>
          <p:spPr bwMode="auto">
            <a:xfrm>
              <a:off x="3047" y="4005"/>
              <a:ext cx="432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4231" y="3508"/>
              <a:ext cx="326" cy="530"/>
            </a:xfrm>
            <a:custGeom>
              <a:avLst/>
              <a:gdLst>
                <a:gd name="T0" fmla="*/ 0 w 138"/>
                <a:gd name="T1" fmla="*/ 0 h 224"/>
                <a:gd name="T2" fmla="*/ 0 w 138"/>
                <a:gd name="T3" fmla="*/ 73 h 224"/>
                <a:gd name="T4" fmla="*/ 65 w 138"/>
                <a:gd name="T5" fmla="*/ 126 h 224"/>
                <a:gd name="T6" fmla="*/ 65 w 138"/>
                <a:gd name="T7" fmla="*/ 216 h 224"/>
                <a:gd name="T8" fmla="*/ 20 w 138"/>
                <a:gd name="T9" fmla="*/ 216 h 224"/>
                <a:gd name="T10" fmla="*/ 20 w 138"/>
                <a:gd name="T11" fmla="*/ 224 h 224"/>
                <a:gd name="T12" fmla="*/ 116 w 138"/>
                <a:gd name="T13" fmla="*/ 224 h 224"/>
                <a:gd name="T14" fmla="*/ 116 w 138"/>
                <a:gd name="T15" fmla="*/ 216 h 224"/>
                <a:gd name="T16" fmla="*/ 73 w 138"/>
                <a:gd name="T17" fmla="*/ 216 h 224"/>
                <a:gd name="T18" fmla="*/ 73 w 138"/>
                <a:gd name="T19" fmla="*/ 126 h 224"/>
                <a:gd name="T20" fmla="*/ 138 w 138"/>
                <a:gd name="T21" fmla="*/ 73 h 224"/>
                <a:gd name="T22" fmla="*/ 138 w 138"/>
                <a:gd name="T23" fmla="*/ 0 h 224"/>
                <a:gd name="T24" fmla="*/ 0 w 138"/>
                <a:gd name="T25" fmla="*/ 0 h 224"/>
                <a:gd name="T26" fmla="*/ 130 w 138"/>
                <a:gd name="T27" fmla="*/ 73 h 224"/>
                <a:gd name="T28" fmla="*/ 69 w 138"/>
                <a:gd name="T29" fmla="*/ 118 h 224"/>
                <a:gd name="T30" fmla="*/ 8 w 138"/>
                <a:gd name="T31" fmla="*/ 73 h 224"/>
                <a:gd name="T32" fmla="*/ 8 w 138"/>
                <a:gd name="T33" fmla="*/ 63 h 224"/>
                <a:gd name="T34" fmla="*/ 130 w 138"/>
                <a:gd name="T35" fmla="*/ 63 h 224"/>
                <a:gd name="T36" fmla="*/ 130 w 138"/>
                <a:gd name="T37" fmla="*/ 73 h 224"/>
                <a:gd name="T38" fmla="*/ 130 w 138"/>
                <a:gd name="T39" fmla="*/ 55 h 224"/>
                <a:gd name="T40" fmla="*/ 8 w 138"/>
                <a:gd name="T41" fmla="*/ 55 h 224"/>
                <a:gd name="T42" fmla="*/ 8 w 138"/>
                <a:gd name="T43" fmla="*/ 8 h 224"/>
                <a:gd name="T44" fmla="*/ 130 w 138"/>
                <a:gd name="T45" fmla="*/ 8 h 224"/>
                <a:gd name="T46" fmla="*/ 130 w 138"/>
                <a:gd name="T47" fmla="*/ 5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8" h="224">
                  <a:moveTo>
                    <a:pt x="0" y="0"/>
                  </a:moveTo>
                  <a:cubicBezTo>
                    <a:pt x="0" y="73"/>
                    <a:pt x="0" y="73"/>
                    <a:pt x="0" y="73"/>
                  </a:cubicBezTo>
                  <a:cubicBezTo>
                    <a:pt x="0" y="110"/>
                    <a:pt x="29" y="125"/>
                    <a:pt x="65" y="126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20" y="216"/>
                    <a:pt x="20" y="216"/>
                    <a:pt x="20" y="216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116" y="224"/>
                    <a:pt x="116" y="224"/>
                    <a:pt x="116" y="224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73" y="216"/>
                    <a:pt x="73" y="216"/>
                    <a:pt x="73" y="216"/>
                  </a:cubicBezTo>
                  <a:cubicBezTo>
                    <a:pt x="73" y="126"/>
                    <a:pt x="73" y="126"/>
                    <a:pt x="73" y="126"/>
                  </a:cubicBezTo>
                  <a:cubicBezTo>
                    <a:pt x="109" y="125"/>
                    <a:pt x="138" y="110"/>
                    <a:pt x="138" y="73"/>
                  </a:cubicBezTo>
                  <a:cubicBezTo>
                    <a:pt x="138" y="0"/>
                    <a:pt x="138" y="0"/>
                    <a:pt x="138" y="0"/>
                  </a:cubicBezTo>
                  <a:lnTo>
                    <a:pt x="0" y="0"/>
                  </a:lnTo>
                  <a:close/>
                  <a:moveTo>
                    <a:pt x="130" y="73"/>
                  </a:moveTo>
                  <a:cubicBezTo>
                    <a:pt x="130" y="112"/>
                    <a:pt x="92" y="118"/>
                    <a:pt x="69" y="118"/>
                  </a:cubicBezTo>
                  <a:cubicBezTo>
                    <a:pt x="46" y="118"/>
                    <a:pt x="8" y="112"/>
                    <a:pt x="8" y="7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30" y="63"/>
                    <a:pt x="130" y="63"/>
                    <a:pt x="130" y="63"/>
                  </a:cubicBezTo>
                  <a:lnTo>
                    <a:pt x="130" y="73"/>
                  </a:lnTo>
                  <a:close/>
                  <a:moveTo>
                    <a:pt x="130" y="55"/>
                  </a:moveTo>
                  <a:cubicBezTo>
                    <a:pt x="8" y="55"/>
                    <a:pt x="8" y="55"/>
                    <a:pt x="8" y="55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30" y="8"/>
                    <a:pt x="130" y="8"/>
                    <a:pt x="130" y="8"/>
                  </a:cubicBezTo>
                  <a:lnTo>
                    <a:pt x="130" y="5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 noEditPoints="1"/>
            </p:cNvSpPr>
            <p:nvPr/>
          </p:nvSpPr>
          <p:spPr bwMode="auto">
            <a:xfrm>
              <a:off x="5340" y="3508"/>
              <a:ext cx="326" cy="530"/>
            </a:xfrm>
            <a:custGeom>
              <a:avLst/>
              <a:gdLst>
                <a:gd name="T0" fmla="*/ 138 w 138"/>
                <a:gd name="T1" fmla="*/ 101 h 224"/>
                <a:gd name="T2" fmla="*/ 122 w 138"/>
                <a:gd name="T3" fmla="*/ 0 h 224"/>
                <a:gd name="T4" fmla="*/ 16 w 138"/>
                <a:gd name="T5" fmla="*/ 0 h 224"/>
                <a:gd name="T6" fmla="*/ 0 w 138"/>
                <a:gd name="T7" fmla="*/ 101 h 224"/>
                <a:gd name="T8" fmla="*/ 65 w 138"/>
                <a:gd name="T9" fmla="*/ 162 h 224"/>
                <a:gd name="T10" fmla="*/ 65 w 138"/>
                <a:gd name="T11" fmla="*/ 216 h 224"/>
                <a:gd name="T12" fmla="*/ 20 w 138"/>
                <a:gd name="T13" fmla="*/ 216 h 224"/>
                <a:gd name="T14" fmla="*/ 20 w 138"/>
                <a:gd name="T15" fmla="*/ 224 h 224"/>
                <a:gd name="T16" fmla="*/ 116 w 138"/>
                <a:gd name="T17" fmla="*/ 224 h 224"/>
                <a:gd name="T18" fmla="*/ 116 w 138"/>
                <a:gd name="T19" fmla="*/ 216 h 224"/>
                <a:gd name="T20" fmla="*/ 73 w 138"/>
                <a:gd name="T21" fmla="*/ 216 h 224"/>
                <a:gd name="T22" fmla="*/ 73 w 138"/>
                <a:gd name="T23" fmla="*/ 162 h 224"/>
                <a:gd name="T24" fmla="*/ 138 w 138"/>
                <a:gd name="T25" fmla="*/ 101 h 224"/>
                <a:gd name="T26" fmla="*/ 23 w 138"/>
                <a:gd name="T27" fmla="*/ 8 h 224"/>
                <a:gd name="T28" fmla="*/ 115 w 138"/>
                <a:gd name="T29" fmla="*/ 8 h 224"/>
                <a:gd name="T30" fmla="*/ 128 w 138"/>
                <a:gd name="T31" fmla="*/ 95 h 224"/>
                <a:gd name="T32" fmla="*/ 9 w 138"/>
                <a:gd name="T33" fmla="*/ 95 h 224"/>
                <a:gd name="T34" fmla="*/ 23 w 138"/>
                <a:gd name="T35" fmla="*/ 8 h 224"/>
                <a:gd name="T36" fmla="*/ 69 w 138"/>
                <a:gd name="T37" fmla="*/ 154 h 224"/>
                <a:gd name="T38" fmla="*/ 25 w 138"/>
                <a:gd name="T39" fmla="*/ 140 h 224"/>
                <a:gd name="T40" fmla="*/ 8 w 138"/>
                <a:gd name="T41" fmla="*/ 103 h 224"/>
                <a:gd name="T42" fmla="*/ 129 w 138"/>
                <a:gd name="T43" fmla="*/ 103 h 224"/>
                <a:gd name="T44" fmla="*/ 112 w 138"/>
                <a:gd name="T45" fmla="*/ 140 h 224"/>
                <a:gd name="T46" fmla="*/ 69 w 138"/>
                <a:gd name="T47" fmla="*/ 15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8" h="224">
                  <a:moveTo>
                    <a:pt x="138" y="101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38"/>
                    <a:pt x="29" y="160"/>
                    <a:pt x="65" y="162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20" y="216"/>
                    <a:pt x="20" y="216"/>
                    <a:pt x="20" y="216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116" y="224"/>
                    <a:pt x="116" y="224"/>
                    <a:pt x="116" y="224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73" y="216"/>
                    <a:pt x="73" y="216"/>
                    <a:pt x="73" y="216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109" y="160"/>
                    <a:pt x="138" y="138"/>
                    <a:pt x="138" y="101"/>
                  </a:cubicBezTo>
                  <a:close/>
                  <a:moveTo>
                    <a:pt x="23" y="8"/>
                  </a:moveTo>
                  <a:cubicBezTo>
                    <a:pt x="115" y="8"/>
                    <a:pt x="115" y="8"/>
                    <a:pt x="115" y="8"/>
                  </a:cubicBezTo>
                  <a:cubicBezTo>
                    <a:pt x="128" y="95"/>
                    <a:pt x="128" y="95"/>
                    <a:pt x="128" y="95"/>
                  </a:cubicBezTo>
                  <a:cubicBezTo>
                    <a:pt x="9" y="95"/>
                    <a:pt x="9" y="95"/>
                    <a:pt x="9" y="95"/>
                  </a:cubicBezTo>
                  <a:lnTo>
                    <a:pt x="23" y="8"/>
                  </a:lnTo>
                  <a:close/>
                  <a:moveTo>
                    <a:pt x="69" y="154"/>
                  </a:moveTo>
                  <a:cubicBezTo>
                    <a:pt x="52" y="154"/>
                    <a:pt x="36" y="149"/>
                    <a:pt x="25" y="140"/>
                  </a:cubicBezTo>
                  <a:cubicBezTo>
                    <a:pt x="15" y="131"/>
                    <a:pt x="9" y="118"/>
                    <a:pt x="8" y="103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29" y="118"/>
                    <a:pt x="123" y="131"/>
                    <a:pt x="112" y="140"/>
                  </a:cubicBezTo>
                  <a:cubicBezTo>
                    <a:pt x="101" y="149"/>
                    <a:pt x="86" y="154"/>
                    <a:pt x="69" y="15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 noEditPoints="1"/>
            </p:cNvSpPr>
            <p:nvPr/>
          </p:nvSpPr>
          <p:spPr bwMode="auto">
            <a:xfrm>
              <a:off x="6526" y="3503"/>
              <a:ext cx="187" cy="540"/>
            </a:xfrm>
            <a:custGeom>
              <a:avLst/>
              <a:gdLst>
                <a:gd name="T0" fmla="*/ 55 w 79"/>
                <a:gd name="T1" fmla="*/ 58 h 228"/>
                <a:gd name="T2" fmla="*/ 55 w 79"/>
                <a:gd name="T3" fmla="*/ 25 h 228"/>
                <a:gd name="T4" fmla="*/ 61 w 79"/>
                <a:gd name="T5" fmla="*/ 25 h 228"/>
                <a:gd name="T6" fmla="*/ 61 w 79"/>
                <a:gd name="T7" fmla="*/ 0 h 228"/>
                <a:gd name="T8" fmla="*/ 17 w 79"/>
                <a:gd name="T9" fmla="*/ 0 h 228"/>
                <a:gd name="T10" fmla="*/ 17 w 79"/>
                <a:gd name="T11" fmla="*/ 25 h 228"/>
                <a:gd name="T12" fmla="*/ 23 w 79"/>
                <a:gd name="T13" fmla="*/ 25 h 228"/>
                <a:gd name="T14" fmla="*/ 23 w 79"/>
                <a:gd name="T15" fmla="*/ 58 h 228"/>
                <a:gd name="T16" fmla="*/ 0 w 79"/>
                <a:gd name="T17" fmla="*/ 93 h 228"/>
                <a:gd name="T18" fmla="*/ 0 w 79"/>
                <a:gd name="T19" fmla="*/ 204 h 228"/>
                <a:gd name="T20" fmla="*/ 24 w 79"/>
                <a:gd name="T21" fmla="*/ 228 h 228"/>
                <a:gd name="T22" fmla="*/ 55 w 79"/>
                <a:gd name="T23" fmla="*/ 228 h 228"/>
                <a:gd name="T24" fmla="*/ 79 w 79"/>
                <a:gd name="T25" fmla="*/ 204 h 228"/>
                <a:gd name="T26" fmla="*/ 79 w 79"/>
                <a:gd name="T27" fmla="*/ 93 h 228"/>
                <a:gd name="T28" fmla="*/ 55 w 79"/>
                <a:gd name="T29" fmla="*/ 58 h 228"/>
                <a:gd name="T30" fmla="*/ 25 w 79"/>
                <a:gd name="T31" fmla="*/ 8 h 228"/>
                <a:gd name="T32" fmla="*/ 53 w 79"/>
                <a:gd name="T33" fmla="*/ 8 h 228"/>
                <a:gd name="T34" fmla="*/ 53 w 79"/>
                <a:gd name="T35" fmla="*/ 17 h 228"/>
                <a:gd name="T36" fmla="*/ 51 w 79"/>
                <a:gd name="T37" fmla="*/ 17 h 228"/>
                <a:gd name="T38" fmla="*/ 47 w 79"/>
                <a:gd name="T39" fmla="*/ 17 h 228"/>
                <a:gd name="T40" fmla="*/ 31 w 79"/>
                <a:gd name="T41" fmla="*/ 17 h 228"/>
                <a:gd name="T42" fmla="*/ 27 w 79"/>
                <a:gd name="T43" fmla="*/ 17 h 228"/>
                <a:gd name="T44" fmla="*/ 25 w 79"/>
                <a:gd name="T45" fmla="*/ 17 h 228"/>
                <a:gd name="T46" fmla="*/ 25 w 79"/>
                <a:gd name="T47" fmla="*/ 8 h 228"/>
                <a:gd name="T48" fmla="*/ 71 w 79"/>
                <a:gd name="T49" fmla="*/ 204 h 228"/>
                <a:gd name="T50" fmla="*/ 55 w 79"/>
                <a:gd name="T51" fmla="*/ 220 h 228"/>
                <a:gd name="T52" fmla="*/ 24 w 79"/>
                <a:gd name="T53" fmla="*/ 220 h 228"/>
                <a:gd name="T54" fmla="*/ 8 w 79"/>
                <a:gd name="T55" fmla="*/ 204 h 228"/>
                <a:gd name="T56" fmla="*/ 8 w 79"/>
                <a:gd name="T57" fmla="*/ 146 h 228"/>
                <a:gd name="T58" fmla="*/ 71 w 79"/>
                <a:gd name="T59" fmla="*/ 146 h 228"/>
                <a:gd name="T60" fmla="*/ 71 w 79"/>
                <a:gd name="T61" fmla="*/ 204 h 228"/>
                <a:gd name="T62" fmla="*/ 71 w 79"/>
                <a:gd name="T63" fmla="*/ 138 h 228"/>
                <a:gd name="T64" fmla="*/ 8 w 79"/>
                <a:gd name="T65" fmla="*/ 138 h 228"/>
                <a:gd name="T66" fmla="*/ 8 w 79"/>
                <a:gd name="T67" fmla="*/ 102 h 228"/>
                <a:gd name="T68" fmla="*/ 71 w 79"/>
                <a:gd name="T69" fmla="*/ 102 h 228"/>
                <a:gd name="T70" fmla="*/ 71 w 79"/>
                <a:gd name="T71" fmla="*/ 138 h 228"/>
                <a:gd name="T72" fmla="*/ 71 w 79"/>
                <a:gd name="T73" fmla="*/ 94 h 228"/>
                <a:gd name="T74" fmla="*/ 8 w 79"/>
                <a:gd name="T75" fmla="*/ 94 h 228"/>
                <a:gd name="T76" fmla="*/ 8 w 79"/>
                <a:gd name="T77" fmla="*/ 93 h 228"/>
                <a:gd name="T78" fmla="*/ 28 w 79"/>
                <a:gd name="T79" fmla="*/ 65 h 228"/>
                <a:gd name="T80" fmla="*/ 39 w 79"/>
                <a:gd name="T81" fmla="*/ 65 h 228"/>
                <a:gd name="T82" fmla="*/ 39 w 79"/>
                <a:gd name="T83" fmla="*/ 57 h 228"/>
                <a:gd name="T84" fmla="*/ 31 w 79"/>
                <a:gd name="T85" fmla="*/ 57 h 228"/>
                <a:gd name="T86" fmla="*/ 31 w 79"/>
                <a:gd name="T87" fmla="*/ 25 h 228"/>
                <a:gd name="T88" fmla="*/ 47 w 79"/>
                <a:gd name="T89" fmla="*/ 25 h 228"/>
                <a:gd name="T90" fmla="*/ 47 w 79"/>
                <a:gd name="T91" fmla="*/ 61 h 228"/>
                <a:gd name="T92" fmla="*/ 47 w 79"/>
                <a:gd name="T93" fmla="*/ 64 h 228"/>
                <a:gd name="T94" fmla="*/ 51 w 79"/>
                <a:gd name="T95" fmla="*/ 65 h 228"/>
                <a:gd name="T96" fmla="*/ 71 w 79"/>
                <a:gd name="T97" fmla="*/ 93 h 228"/>
                <a:gd name="T98" fmla="*/ 71 w 79"/>
                <a:gd name="T99" fmla="*/ 9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9" h="228">
                  <a:moveTo>
                    <a:pt x="55" y="58"/>
                  </a:moveTo>
                  <a:cubicBezTo>
                    <a:pt x="55" y="25"/>
                    <a:pt x="55" y="25"/>
                    <a:pt x="55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16" y="60"/>
                    <a:pt x="0" y="68"/>
                    <a:pt x="0" y="93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217"/>
                    <a:pt x="11" y="228"/>
                    <a:pt x="24" y="228"/>
                  </a:cubicBezTo>
                  <a:cubicBezTo>
                    <a:pt x="55" y="228"/>
                    <a:pt x="55" y="228"/>
                    <a:pt x="55" y="228"/>
                  </a:cubicBezTo>
                  <a:cubicBezTo>
                    <a:pt x="68" y="228"/>
                    <a:pt x="79" y="217"/>
                    <a:pt x="79" y="204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68"/>
                    <a:pt x="63" y="60"/>
                    <a:pt x="55" y="58"/>
                  </a:cubicBezTo>
                  <a:close/>
                  <a:moveTo>
                    <a:pt x="25" y="8"/>
                  </a:moveTo>
                  <a:cubicBezTo>
                    <a:pt x="53" y="8"/>
                    <a:pt x="53" y="8"/>
                    <a:pt x="53" y="8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5" y="17"/>
                    <a:pt x="25" y="17"/>
                    <a:pt x="25" y="17"/>
                  </a:cubicBezTo>
                  <a:lnTo>
                    <a:pt x="25" y="8"/>
                  </a:lnTo>
                  <a:close/>
                  <a:moveTo>
                    <a:pt x="71" y="204"/>
                  </a:moveTo>
                  <a:cubicBezTo>
                    <a:pt x="71" y="213"/>
                    <a:pt x="63" y="220"/>
                    <a:pt x="55" y="220"/>
                  </a:cubicBezTo>
                  <a:cubicBezTo>
                    <a:pt x="24" y="220"/>
                    <a:pt x="24" y="220"/>
                    <a:pt x="24" y="220"/>
                  </a:cubicBezTo>
                  <a:cubicBezTo>
                    <a:pt x="15" y="220"/>
                    <a:pt x="8" y="213"/>
                    <a:pt x="8" y="204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71" y="146"/>
                    <a:pt x="71" y="146"/>
                    <a:pt x="71" y="146"/>
                  </a:cubicBezTo>
                  <a:lnTo>
                    <a:pt x="71" y="204"/>
                  </a:lnTo>
                  <a:close/>
                  <a:moveTo>
                    <a:pt x="71" y="138"/>
                  </a:moveTo>
                  <a:cubicBezTo>
                    <a:pt x="8" y="138"/>
                    <a:pt x="8" y="138"/>
                    <a:pt x="8" y="138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71" y="102"/>
                    <a:pt x="71" y="102"/>
                    <a:pt x="71" y="102"/>
                  </a:cubicBezTo>
                  <a:lnTo>
                    <a:pt x="71" y="138"/>
                  </a:lnTo>
                  <a:close/>
                  <a:moveTo>
                    <a:pt x="71" y="94"/>
                  </a:moveTo>
                  <a:cubicBezTo>
                    <a:pt x="8" y="94"/>
                    <a:pt x="8" y="94"/>
                    <a:pt x="8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69"/>
                    <a:pt x="26" y="65"/>
                    <a:pt x="28" y="65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2" y="65"/>
                    <a:pt x="71" y="68"/>
                    <a:pt x="71" y="93"/>
                  </a:cubicBezTo>
                  <a:lnTo>
                    <a:pt x="71" y="9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 noEditPoints="1"/>
            </p:cNvSpPr>
            <p:nvPr/>
          </p:nvSpPr>
          <p:spPr bwMode="auto">
            <a:xfrm>
              <a:off x="7569" y="3518"/>
              <a:ext cx="335" cy="510"/>
            </a:xfrm>
            <a:custGeom>
              <a:avLst/>
              <a:gdLst>
                <a:gd name="T0" fmla="*/ 139 w 142"/>
                <a:gd name="T1" fmla="*/ 61 h 216"/>
                <a:gd name="T2" fmla="*/ 94 w 142"/>
                <a:gd name="T3" fmla="*/ 42 h 216"/>
                <a:gd name="T4" fmla="*/ 88 w 142"/>
                <a:gd name="T5" fmla="*/ 25 h 216"/>
                <a:gd name="T6" fmla="*/ 92 w 142"/>
                <a:gd name="T7" fmla="*/ 25 h 216"/>
                <a:gd name="T8" fmla="*/ 92 w 142"/>
                <a:gd name="T9" fmla="*/ 0 h 216"/>
                <a:gd name="T10" fmla="*/ 49 w 142"/>
                <a:gd name="T11" fmla="*/ 0 h 216"/>
                <a:gd name="T12" fmla="*/ 49 w 142"/>
                <a:gd name="T13" fmla="*/ 25 h 216"/>
                <a:gd name="T14" fmla="*/ 54 w 142"/>
                <a:gd name="T15" fmla="*/ 25 h 216"/>
                <a:gd name="T16" fmla="*/ 48 w 142"/>
                <a:gd name="T17" fmla="*/ 42 h 216"/>
                <a:gd name="T18" fmla="*/ 2 w 142"/>
                <a:gd name="T19" fmla="*/ 61 h 216"/>
                <a:gd name="T20" fmla="*/ 0 w 142"/>
                <a:gd name="T21" fmla="*/ 62 h 216"/>
                <a:gd name="T22" fmla="*/ 0 w 142"/>
                <a:gd name="T23" fmla="*/ 192 h 216"/>
                <a:gd name="T24" fmla="*/ 24 w 142"/>
                <a:gd name="T25" fmla="*/ 216 h 216"/>
                <a:gd name="T26" fmla="*/ 118 w 142"/>
                <a:gd name="T27" fmla="*/ 216 h 216"/>
                <a:gd name="T28" fmla="*/ 142 w 142"/>
                <a:gd name="T29" fmla="*/ 192 h 216"/>
                <a:gd name="T30" fmla="*/ 142 w 142"/>
                <a:gd name="T31" fmla="*/ 62 h 216"/>
                <a:gd name="T32" fmla="*/ 139 w 142"/>
                <a:gd name="T33" fmla="*/ 61 h 216"/>
                <a:gd name="T34" fmla="*/ 57 w 142"/>
                <a:gd name="T35" fmla="*/ 8 h 216"/>
                <a:gd name="T36" fmla="*/ 84 w 142"/>
                <a:gd name="T37" fmla="*/ 8 h 216"/>
                <a:gd name="T38" fmla="*/ 84 w 142"/>
                <a:gd name="T39" fmla="*/ 17 h 216"/>
                <a:gd name="T40" fmla="*/ 83 w 142"/>
                <a:gd name="T41" fmla="*/ 17 h 216"/>
                <a:gd name="T42" fmla="*/ 78 w 142"/>
                <a:gd name="T43" fmla="*/ 17 h 216"/>
                <a:gd name="T44" fmla="*/ 64 w 142"/>
                <a:gd name="T45" fmla="*/ 17 h 216"/>
                <a:gd name="T46" fmla="*/ 59 w 142"/>
                <a:gd name="T47" fmla="*/ 17 h 216"/>
                <a:gd name="T48" fmla="*/ 57 w 142"/>
                <a:gd name="T49" fmla="*/ 17 h 216"/>
                <a:gd name="T50" fmla="*/ 57 w 142"/>
                <a:gd name="T51" fmla="*/ 8 h 216"/>
                <a:gd name="T52" fmla="*/ 134 w 142"/>
                <a:gd name="T53" fmla="*/ 192 h 216"/>
                <a:gd name="T54" fmla="*/ 118 w 142"/>
                <a:gd name="T55" fmla="*/ 208 h 216"/>
                <a:gd name="T56" fmla="*/ 24 w 142"/>
                <a:gd name="T57" fmla="*/ 208 h 216"/>
                <a:gd name="T58" fmla="*/ 8 w 142"/>
                <a:gd name="T59" fmla="*/ 192 h 216"/>
                <a:gd name="T60" fmla="*/ 8 w 142"/>
                <a:gd name="T61" fmla="*/ 178 h 216"/>
                <a:gd name="T62" fmla="*/ 134 w 142"/>
                <a:gd name="T63" fmla="*/ 178 h 216"/>
                <a:gd name="T64" fmla="*/ 134 w 142"/>
                <a:gd name="T65" fmla="*/ 192 h 216"/>
                <a:gd name="T66" fmla="*/ 134 w 142"/>
                <a:gd name="T67" fmla="*/ 170 h 216"/>
                <a:gd name="T68" fmla="*/ 8 w 142"/>
                <a:gd name="T69" fmla="*/ 170 h 216"/>
                <a:gd name="T70" fmla="*/ 8 w 142"/>
                <a:gd name="T71" fmla="*/ 94 h 216"/>
                <a:gd name="T72" fmla="*/ 134 w 142"/>
                <a:gd name="T73" fmla="*/ 94 h 216"/>
                <a:gd name="T74" fmla="*/ 134 w 142"/>
                <a:gd name="T75" fmla="*/ 170 h 216"/>
                <a:gd name="T76" fmla="*/ 134 w 142"/>
                <a:gd name="T77" fmla="*/ 86 h 216"/>
                <a:gd name="T78" fmla="*/ 8 w 142"/>
                <a:gd name="T79" fmla="*/ 86 h 216"/>
                <a:gd name="T80" fmla="*/ 8 w 142"/>
                <a:gd name="T81" fmla="*/ 68 h 216"/>
                <a:gd name="T82" fmla="*/ 54 w 142"/>
                <a:gd name="T83" fmla="*/ 48 h 216"/>
                <a:gd name="T84" fmla="*/ 62 w 142"/>
                <a:gd name="T85" fmla="*/ 25 h 216"/>
                <a:gd name="T86" fmla="*/ 79 w 142"/>
                <a:gd name="T87" fmla="*/ 25 h 216"/>
                <a:gd name="T88" fmla="*/ 88 w 142"/>
                <a:gd name="T89" fmla="*/ 48 h 216"/>
                <a:gd name="T90" fmla="*/ 134 w 142"/>
                <a:gd name="T91" fmla="*/ 68 h 216"/>
                <a:gd name="T92" fmla="*/ 134 w 142"/>
                <a:gd name="T93" fmla="*/ 8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2" h="216">
                  <a:moveTo>
                    <a:pt x="139" y="61"/>
                  </a:moveTo>
                  <a:cubicBezTo>
                    <a:pt x="119" y="54"/>
                    <a:pt x="96" y="45"/>
                    <a:pt x="94" y="42"/>
                  </a:cubicBezTo>
                  <a:cubicBezTo>
                    <a:pt x="91" y="40"/>
                    <a:pt x="89" y="32"/>
                    <a:pt x="88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2" y="32"/>
                    <a:pt x="50" y="40"/>
                    <a:pt x="48" y="42"/>
                  </a:cubicBezTo>
                  <a:cubicBezTo>
                    <a:pt x="45" y="45"/>
                    <a:pt x="23" y="54"/>
                    <a:pt x="2" y="61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5"/>
                    <a:pt x="10" y="216"/>
                    <a:pt x="24" y="216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31" y="216"/>
                    <a:pt x="142" y="205"/>
                    <a:pt x="142" y="192"/>
                  </a:cubicBezTo>
                  <a:cubicBezTo>
                    <a:pt x="142" y="62"/>
                    <a:pt x="142" y="62"/>
                    <a:pt x="142" y="62"/>
                  </a:cubicBezTo>
                  <a:lnTo>
                    <a:pt x="139" y="61"/>
                  </a:lnTo>
                  <a:close/>
                  <a:moveTo>
                    <a:pt x="57" y="8"/>
                  </a:moveTo>
                  <a:cubicBezTo>
                    <a:pt x="84" y="8"/>
                    <a:pt x="84" y="8"/>
                    <a:pt x="84" y="8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7" y="17"/>
                    <a:pt x="57" y="17"/>
                    <a:pt x="57" y="17"/>
                  </a:cubicBezTo>
                  <a:lnTo>
                    <a:pt x="57" y="8"/>
                  </a:lnTo>
                  <a:close/>
                  <a:moveTo>
                    <a:pt x="134" y="192"/>
                  </a:moveTo>
                  <a:cubicBezTo>
                    <a:pt x="134" y="201"/>
                    <a:pt x="127" y="208"/>
                    <a:pt x="118" y="208"/>
                  </a:cubicBezTo>
                  <a:cubicBezTo>
                    <a:pt x="24" y="208"/>
                    <a:pt x="24" y="208"/>
                    <a:pt x="24" y="208"/>
                  </a:cubicBezTo>
                  <a:cubicBezTo>
                    <a:pt x="15" y="208"/>
                    <a:pt x="8" y="201"/>
                    <a:pt x="8" y="192"/>
                  </a:cubicBezTo>
                  <a:cubicBezTo>
                    <a:pt x="8" y="178"/>
                    <a:pt x="8" y="178"/>
                    <a:pt x="8" y="178"/>
                  </a:cubicBezTo>
                  <a:cubicBezTo>
                    <a:pt x="134" y="178"/>
                    <a:pt x="134" y="178"/>
                    <a:pt x="134" y="178"/>
                  </a:cubicBezTo>
                  <a:lnTo>
                    <a:pt x="134" y="192"/>
                  </a:lnTo>
                  <a:close/>
                  <a:moveTo>
                    <a:pt x="134" y="170"/>
                  </a:moveTo>
                  <a:cubicBezTo>
                    <a:pt x="8" y="170"/>
                    <a:pt x="8" y="170"/>
                    <a:pt x="8" y="170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134" y="94"/>
                    <a:pt x="134" y="94"/>
                    <a:pt x="134" y="94"/>
                  </a:cubicBezTo>
                  <a:lnTo>
                    <a:pt x="134" y="170"/>
                  </a:lnTo>
                  <a:close/>
                  <a:moveTo>
                    <a:pt x="134" y="86"/>
                  </a:moveTo>
                  <a:cubicBezTo>
                    <a:pt x="8" y="86"/>
                    <a:pt x="8" y="86"/>
                    <a:pt x="8" y="86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20" y="63"/>
                    <a:pt x="49" y="52"/>
                    <a:pt x="54" y="48"/>
                  </a:cubicBezTo>
                  <a:cubicBezTo>
                    <a:pt x="58" y="43"/>
                    <a:pt x="61" y="32"/>
                    <a:pt x="62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81" y="32"/>
                    <a:pt x="83" y="43"/>
                    <a:pt x="88" y="48"/>
                  </a:cubicBezTo>
                  <a:cubicBezTo>
                    <a:pt x="93" y="53"/>
                    <a:pt x="122" y="63"/>
                    <a:pt x="134" y="68"/>
                  </a:cubicBezTo>
                  <a:lnTo>
                    <a:pt x="134" y="86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7611" y="3792"/>
              <a:ext cx="73" cy="73"/>
            </a:xfrm>
            <a:custGeom>
              <a:avLst/>
              <a:gdLst>
                <a:gd name="T0" fmla="*/ 10 w 73"/>
                <a:gd name="T1" fmla="*/ 73 h 73"/>
                <a:gd name="T2" fmla="*/ 38 w 73"/>
                <a:gd name="T3" fmla="*/ 45 h 73"/>
                <a:gd name="T4" fmla="*/ 64 w 73"/>
                <a:gd name="T5" fmla="*/ 73 h 73"/>
                <a:gd name="T6" fmla="*/ 73 w 73"/>
                <a:gd name="T7" fmla="*/ 64 h 73"/>
                <a:gd name="T8" fmla="*/ 45 w 73"/>
                <a:gd name="T9" fmla="*/ 35 h 73"/>
                <a:gd name="T10" fmla="*/ 73 w 73"/>
                <a:gd name="T11" fmla="*/ 9 h 73"/>
                <a:gd name="T12" fmla="*/ 64 w 73"/>
                <a:gd name="T13" fmla="*/ 0 h 73"/>
                <a:gd name="T14" fmla="*/ 38 w 73"/>
                <a:gd name="T15" fmla="*/ 28 h 73"/>
                <a:gd name="T16" fmla="*/ 10 w 73"/>
                <a:gd name="T17" fmla="*/ 0 h 73"/>
                <a:gd name="T18" fmla="*/ 0 w 73"/>
                <a:gd name="T19" fmla="*/ 9 h 73"/>
                <a:gd name="T20" fmla="*/ 29 w 73"/>
                <a:gd name="T21" fmla="*/ 35 h 73"/>
                <a:gd name="T22" fmla="*/ 0 w 73"/>
                <a:gd name="T23" fmla="*/ 64 h 73"/>
                <a:gd name="T24" fmla="*/ 10 w 73"/>
                <a:gd name="T2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73">
                  <a:moveTo>
                    <a:pt x="10" y="73"/>
                  </a:moveTo>
                  <a:lnTo>
                    <a:pt x="38" y="45"/>
                  </a:lnTo>
                  <a:lnTo>
                    <a:pt x="64" y="73"/>
                  </a:lnTo>
                  <a:lnTo>
                    <a:pt x="73" y="64"/>
                  </a:lnTo>
                  <a:lnTo>
                    <a:pt x="45" y="35"/>
                  </a:lnTo>
                  <a:lnTo>
                    <a:pt x="73" y="9"/>
                  </a:lnTo>
                  <a:lnTo>
                    <a:pt x="64" y="0"/>
                  </a:lnTo>
                  <a:lnTo>
                    <a:pt x="38" y="28"/>
                  </a:lnTo>
                  <a:lnTo>
                    <a:pt x="10" y="0"/>
                  </a:lnTo>
                  <a:lnTo>
                    <a:pt x="0" y="9"/>
                  </a:lnTo>
                  <a:lnTo>
                    <a:pt x="29" y="35"/>
                  </a:lnTo>
                  <a:lnTo>
                    <a:pt x="0" y="64"/>
                  </a:lnTo>
                  <a:lnTo>
                    <a:pt x="10" y="73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7699" y="3792"/>
              <a:ext cx="73" cy="73"/>
            </a:xfrm>
            <a:custGeom>
              <a:avLst/>
              <a:gdLst>
                <a:gd name="T0" fmla="*/ 9 w 73"/>
                <a:gd name="T1" fmla="*/ 73 h 73"/>
                <a:gd name="T2" fmla="*/ 37 w 73"/>
                <a:gd name="T3" fmla="*/ 45 h 73"/>
                <a:gd name="T4" fmla="*/ 66 w 73"/>
                <a:gd name="T5" fmla="*/ 73 h 73"/>
                <a:gd name="T6" fmla="*/ 73 w 73"/>
                <a:gd name="T7" fmla="*/ 64 h 73"/>
                <a:gd name="T8" fmla="*/ 47 w 73"/>
                <a:gd name="T9" fmla="*/ 35 h 73"/>
                <a:gd name="T10" fmla="*/ 73 w 73"/>
                <a:gd name="T11" fmla="*/ 9 h 73"/>
                <a:gd name="T12" fmla="*/ 66 w 73"/>
                <a:gd name="T13" fmla="*/ 0 h 73"/>
                <a:gd name="T14" fmla="*/ 37 w 73"/>
                <a:gd name="T15" fmla="*/ 28 h 73"/>
                <a:gd name="T16" fmla="*/ 9 w 73"/>
                <a:gd name="T17" fmla="*/ 0 h 73"/>
                <a:gd name="T18" fmla="*/ 0 w 73"/>
                <a:gd name="T19" fmla="*/ 9 h 73"/>
                <a:gd name="T20" fmla="*/ 28 w 73"/>
                <a:gd name="T21" fmla="*/ 35 h 73"/>
                <a:gd name="T22" fmla="*/ 0 w 73"/>
                <a:gd name="T23" fmla="*/ 64 h 73"/>
                <a:gd name="T24" fmla="*/ 9 w 73"/>
                <a:gd name="T2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73">
                  <a:moveTo>
                    <a:pt x="9" y="73"/>
                  </a:moveTo>
                  <a:lnTo>
                    <a:pt x="37" y="45"/>
                  </a:lnTo>
                  <a:lnTo>
                    <a:pt x="66" y="73"/>
                  </a:lnTo>
                  <a:lnTo>
                    <a:pt x="73" y="64"/>
                  </a:lnTo>
                  <a:lnTo>
                    <a:pt x="47" y="35"/>
                  </a:lnTo>
                  <a:lnTo>
                    <a:pt x="73" y="9"/>
                  </a:lnTo>
                  <a:lnTo>
                    <a:pt x="66" y="0"/>
                  </a:lnTo>
                  <a:lnTo>
                    <a:pt x="37" y="28"/>
                  </a:lnTo>
                  <a:lnTo>
                    <a:pt x="9" y="0"/>
                  </a:lnTo>
                  <a:lnTo>
                    <a:pt x="0" y="9"/>
                  </a:lnTo>
                  <a:lnTo>
                    <a:pt x="28" y="35"/>
                  </a:lnTo>
                  <a:lnTo>
                    <a:pt x="0" y="64"/>
                  </a:lnTo>
                  <a:lnTo>
                    <a:pt x="9" y="73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7786" y="3792"/>
              <a:ext cx="73" cy="73"/>
            </a:xfrm>
            <a:custGeom>
              <a:avLst/>
              <a:gdLst>
                <a:gd name="T0" fmla="*/ 10 w 73"/>
                <a:gd name="T1" fmla="*/ 73 h 73"/>
                <a:gd name="T2" fmla="*/ 38 w 73"/>
                <a:gd name="T3" fmla="*/ 47 h 73"/>
                <a:gd name="T4" fmla="*/ 64 w 73"/>
                <a:gd name="T5" fmla="*/ 73 h 73"/>
                <a:gd name="T6" fmla="*/ 73 w 73"/>
                <a:gd name="T7" fmla="*/ 64 h 73"/>
                <a:gd name="T8" fmla="*/ 47 w 73"/>
                <a:gd name="T9" fmla="*/ 38 h 73"/>
                <a:gd name="T10" fmla="*/ 73 w 73"/>
                <a:gd name="T11" fmla="*/ 9 h 73"/>
                <a:gd name="T12" fmla="*/ 64 w 73"/>
                <a:gd name="T13" fmla="*/ 0 h 73"/>
                <a:gd name="T14" fmla="*/ 38 w 73"/>
                <a:gd name="T15" fmla="*/ 28 h 73"/>
                <a:gd name="T16" fmla="*/ 10 w 73"/>
                <a:gd name="T17" fmla="*/ 0 h 73"/>
                <a:gd name="T18" fmla="*/ 0 w 73"/>
                <a:gd name="T19" fmla="*/ 9 h 73"/>
                <a:gd name="T20" fmla="*/ 28 w 73"/>
                <a:gd name="T21" fmla="*/ 38 h 73"/>
                <a:gd name="T22" fmla="*/ 0 w 73"/>
                <a:gd name="T23" fmla="*/ 64 h 73"/>
                <a:gd name="T24" fmla="*/ 10 w 73"/>
                <a:gd name="T2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73">
                  <a:moveTo>
                    <a:pt x="10" y="73"/>
                  </a:moveTo>
                  <a:lnTo>
                    <a:pt x="38" y="47"/>
                  </a:lnTo>
                  <a:lnTo>
                    <a:pt x="64" y="73"/>
                  </a:lnTo>
                  <a:lnTo>
                    <a:pt x="73" y="64"/>
                  </a:lnTo>
                  <a:lnTo>
                    <a:pt x="47" y="38"/>
                  </a:lnTo>
                  <a:lnTo>
                    <a:pt x="73" y="9"/>
                  </a:lnTo>
                  <a:lnTo>
                    <a:pt x="64" y="0"/>
                  </a:lnTo>
                  <a:lnTo>
                    <a:pt x="38" y="28"/>
                  </a:lnTo>
                  <a:lnTo>
                    <a:pt x="10" y="0"/>
                  </a:lnTo>
                  <a:lnTo>
                    <a:pt x="0" y="9"/>
                  </a:lnTo>
                  <a:lnTo>
                    <a:pt x="28" y="38"/>
                  </a:lnTo>
                  <a:lnTo>
                    <a:pt x="0" y="64"/>
                  </a:lnTo>
                  <a:lnTo>
                    <a:pt x="10" y="73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 noEditPoints="1"/>
            </p:cNvSpPr>
            <p:nvPr/>
          </p:nvSpPr>
          <p:spPr bwMode="auto">
            <a:xfrm>
              <a:off x="8616" y="3513"/>
              <a:ext cx="444" cy="520"/>
            </a:xfrm>
            <a:custGeom>
              <a:avLst/>
              <a:gdLst>
                <a:gd name="T0" fmla="*/ 164 w 188"/>
                <a:gd name="T1" fmla="*/ 34 h 220"/>
                <a:gd name="T2" fmla="*/ 140 w 188"/>
                <a:gd name="T3" fmla="*/ 34 h 220"/>
                <a:gd name="T4" fmla="*/ 140 w 188"/>
                <a:gd name="T5" fmla="*/ 20 h 220"/>
                <a:gd name="T6" fmla="*/ 120 w 188"/>
                <a:gd name="T7" fmla="*/ 0 h 220"/>
                <a:gd name="T8" fmla="*/ 20 w 188"/>
                <a:gd name="T9" fmla="*/ 0 h 220"/>
                <a:gd name="T10" fmla="*/ 0 w 188"/>
                <a:gd name="T11" fmla="*/ 20 h 220"/>
                <a:gd name="T12" fmla="*/ 0 w 188"/>
                <a:gd name="T13" fmla="*/ 200 h 220"/>
                <a:gd name="T14" fmla="*/ 20 w 188"/>
                <a:gd name="T15" fmla="*/ 220 h 220"/>
                <a:gd name="T16" fmla="*/ 120 w 188"/>
                <a:gd name="T17" fmla="*/ 220 h 220"/>
                <a:gd name="T18" fmla="*/ 140 w 188"/>
                <a:gd name="T19" fmla="*/ 200 h 220"/>
                <a:gd name="T20" fmla="*/ 140 w 188"/>
                <a:gd name="T21" fmla="*/ 187 h 220"/>
                <a:gd name="T22" fmla="*/ 164 w 188"/>
                <a:gd name="T23" fmla="*/ 187 h 220"/>
                <a:gd name="T24" fmla="*/ 188 w 188"/>
                <a:gd name="T25" fmla="*/ 163 h 220"/>
                <a:gd name="T26" fmla="*/ 188 w 188"/>
                <a:gd name="T27" fmla="*/ 58 h 220"/>
                <a:gd name="T28" fmla="*/ 164 w 188"/>
                <a:gd name="T29" fmla="*/ 34 h 220"/>
                <a:gd name="T30" fmla="*/ 132 w 188"/>
                <a:gd name="T31" fmla="*/ 200 h 220"/>
                <a:gd name="T32" fmla="*/ 120 w 188"/>
                <a:gd name="T33" fmla="*/ 212 h 220"/>
                <a:gd name="T34" fmla="*/ 20 w 188"/>
                <a:gd name="T35" fmla="*/ 212 h 220"/>
                <a:gd name="T36" fmla="*/ 8 w 188"/>
                <a:gd name="T37" fmla="*/ 200 h 220"/>
                <a:gd name="T38" fmla="*/ 8 w 188"/>
                <a:gd name="T39" fmla="*/ 66 h 220"/>
                <a:gd name="T40" fmla="*/ 22 w 188"/>
                <a:gd name="T41" fmla="*/ 66 h 220"/>
                <a:gd name="T42" fmla="*/ 22 w 188"/>
                <a:gd name="T43" fmla="*/ 180 h 220"/>
                <a:gd name="T44" fmla="*/ 43 w 188"/>
                <a:gd name="T45" fmla="*/ 201 h 220"/>
                <a:gd name="T46" fmla="*/ 64 w 188"/>
                <a:gd name="T47" fmla="*/ 180 h 220"/>
                <a:gd name="T48" fmla="*/ 64 w 188"/>
                <a:gd name="T49" fmla="*/ 66 h 220"/>
                <a:gd name="T50" fmla="*/ 74 w 188"/>
                <a:gd name="T51" fmla="*/ 66 h 220"/>
                <a:gd name="T52" fmla="*/ 74 w 188"/>
                <a:gd name="T53" fmla="*/ 180 h 220"/>
                <a:gd name="T54" fmla="*/ 95 w 188"/>
                <a:gd name="T55" fmla="*/ 201 h 220"/>
                <a:gd name="T56" fmla="*/ 116 w 188"/>
                <a:gd name="T57" fmla="*/ 180 h 220"/>
                <a:gd name="T58" fmla="*/ 116 w 188"/>
                <a:gd name="T59" fmla="*/ 66 h 220"/>
                <a:gd name="T60" fmla="*/ 132 w 188"/>
                <a:gd name="T61" fmla="*/ 66 h 220"/>
                <a:gd name="T62" fmla="*/ 132 w 188"/>
                <a:gd name="T63" fmla="*/ 200 h 220"/>
                <a:gd name="T64" fmla="*/ 30 w 188"/>
                <a:gd name="T65" fmla="*/ 180 h 220"/>
                <a:gd name="T66" fmla="*/ 30 w 188"/>
                <a:gd name="T67" fmla="*/ 66 h 220"/>
                <a:gd name="T68" fmla="*/ 56 w 188"/>
                <a:gd name="T69" fmla="*/ 66 h 220"/>
                <a:gd name="T70" fmla="*/ 56 w 188"/>
                <a:gd name="T71" fmla="*/ 180 h 220"/>
                <a:gd name="T72" fmla="*/ 43 w 188"/>
                <a:gd name="T73" fmla="*/ 193 h 220"/>
                <a:gd name="T74" fmla="*/ 30 w 188"/>
                <a:gd name="T75" fmla="*/ 180 h 220"/>
                <a:gd name="T76" fmla="*/ 82 w 188"/>
                <a:gd name="T77" fmla="*/ 180 h 220"/>
                <a:gd name="T78" fmla="*/ 82 w 188"/>
                <a:gd name="T79" fmla="*/ 66 h 220"/>
                <a:gd name="T80" fmla="*/ 108 w 188"/>
                <a:gd name="T81" fmla="*/ 66 h 220"/>
                <a:gd name="T82" fmla="*/ 108 w 188"/>
                <a:gd name="T83" fmla="*/ 180 h 220"/>
                <a:gd name="T84" fmla="*/ 95 w 188"/>
                <a:gd name="T85" fmla="*/ 193 h 220"/>
                <a:gd name="T86" fmla="*/ 82 w 188"/>
                <a:gd name="T87" fmla="*/ 180 h 220"/>
                <a:gd name="T88" fmla="*/ 132 w 188"/>
                <a:gd name="T89" fmla="*/ 58 h 220"/>
                <a:gd name="T90" fmla="*/ 8 w 188"/>
                <a:gd name="T91" fmla="*/ 58 h 220"/>
                <a:gd name="T92" fmla="*/ 8 w 188"/>
                <a:gd name="T93" fmla="*/ 20 h 220"/>
                <a:gd name="T94" fmla="*/ 20 w 188"/>
                <a:gd name="T95" fmla="*/ 8 h 220"/>
                <a:gd name="T96" fmla="*/ 120 w 188"/>
                <a:gd name="T97" fmla="*/ 8 h 220"/>
                <a:gd name="T98" fmla="*/ 132 w 188"/>
                <a:gd name="T99" fmla="*/ 20 h 220"/>
                <a:gd name="T100" fmla="*/ 132 w 188"/>
                <a:gd name="T101" fmla="*/ 58 h 220"/>
                <a:gd name="T102" fmla="*/ 180 w 188"/>
                <a:gd name="T103" fmla="*/ 163 h 220"/>
                <a:gd name="T104" fmla="*/ 164 w 188"/>
                <a:gd name="T105" fmla="*/ 179 h 220"/>
                <a:gd name="T106" fmla="*/ 140 w 188"/>
                <a:gd name="T107" fmla="*/ 179 h 220"/>
                <a:gd name="T108" fmla="*/ 140 w 188"/>
                <a:gd name="T109" fmla="*/ 42 h 220"/>
                <a:gd name="T110" fmla="*/ 164 w 188"/>
                <a:gd name="T111" fmla="*/ 42 h 220"/>
                <a:gd name="T112" fmla="*/ 180 w 188"/>
                <a:gd name="T113" fmla="*/ 58 h 220"/>
                <a:gd name="T114" fmla="*/ 180 w 188"/>
                <a:gd name="T115" fmla="*/ 163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" h="220">
                  <a:moveTo>
                    <a:pt x="164" y="34"/>
                  </a:moveTo>
                  <a:cubicBezTo>
                    <a:pt x="140" y="34"/>
                    <a:pt x="140" y="34"/>
                    <a:pt x="140" y="34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40" y="9"/>
                    <a:pt x="131" y="0"/>
                    <a:pt x="1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1"/>
                    <a:pt x="9" y="220"/>
                    <a:pt x="20" y="220"/>
                  </a:cubicBezTo>
                  <a:cubicBezTo>
                    <a:pt x="120" y="220"/>
                    <a:pt x="120" y="220"/>
                    <a:pt x="120" y="220"/>
                  </a:cubicBezTo>
                  <a:cubicBezTo>
                    <a:pt x="131" y="220"/>
                    <a:pt x="140" y="211"/>
                    <a:pt x="140" y="200"/>
                  </a:cubicBezTo>
                  <a:cubicBezTo>
                    <a:pt x="140" y="187"/>
                    <a:pt x="140" y="187"/>
                    <a:pt x="140" y="187"/>
                  </a:cubicBezTo>
                  <a:cubicBezTo>
                    <a:pt x="164" y="187"/>
                    <a:pt x="164" y="187"/>
                    <a:pt x="164" y="187"/>
                  </a:cubicBezTo>
                  <a:cubicBezTo>
                    <a:pt x="177" y="187"/>
                    <a:pt x="188" y="177"/>
                    <a:pt x="188" y="163"/>
                  </a:cubicBezTo>
                  <a:cubicBezTo>
                    <a:pt x="188" y="58"/>
                    <a:pt x="188" y="58"/>
                    <a:pt x="188" y="58"/>
                  </a:cubicBezTo>
                  <a:cubicBezTo>
                    <a:pt x="188" y="44"/>
                    <a:pt x="177" y="34"/>
                    <a:pt x="164" y="34"/>
                  </a:cubicBezTo>
                  <a:close/>
                  <a:moveTo>
                    <a:pt x="132" y="200"/>
                  </a:moveTo>
                  <a:cubicBezTo>
                    <a:pt x="132" y="207"/>
                    <a:pt x="126" y="212"/>
                    <a:pt x="120" y="212"/>
                  </a:cubicBezTo>
                  <a:cubicBezTo>
                    <a:pt x="20" y="212"/>
                    <a:pt x="20" y="212"/>
                    <a:pt x="20" y="212"/>
                  </a:cubicBezTo>
                  <a:cubicBezTo>
                    <a:pt x="13" y="212"/>
                    <a:pt x="8" y="207"/>
                    <a:pt x="8" y="200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180"/>
                    <a:pt x="22" y="180"/>
                    <a:pt x="22" y="180"/>
                  </a:cubicBezTo>
                  <a:cubicBezTo>
                    <a:pt x="22" y="192"/>
                    <a:pt x="31" y="201"/>
                    <a:pt x="43" y="201"/>
                  </a:cubicBezTo>
                  <a:cubicBezTo>
                    <a:pt x="54" y="201"/>
                    <a:pt x="64" y="192"/>
                    <a:pt x="64" y="180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4" y="192"/>
                    <a:pt x="83" y="201"/>
                    <a:pt x="95" y="201"/>
                  </a:cubicBezTo>
                  <a:cubicBezTo>
                    <a:pt x="106" y="201"/>
                    <a:pt x="116" y="192"/>
                    <a:pt x="116" y="180"/>
                  </a:cubicBezTo>
                  <a:cubicBezTo>
                    <a:pt x="116" y="66"/>
                    <a:pt x="116" y="66"/>
                    <a:pt x="116" y="66"/>
                  </a:cubicBezTo>
                  <a:cubicBezTo>
                    <a:pt x="132" y="66"/>
                    <a:pt x="132" y="66"/>
                    <a:pt x="132" y="66"/>
                  </a:cubicBezTo>
                  <a:lnTo>
                    <a:pt x="132" y="200"/>
                  </a:lnTo>
                  <a:close/>
                  <a:moveTo>
                    <a:pt x="30" y="180"/>
                  </a:moveTo>
                  <a:cubicBezTo>
                    <a:pt x="30" y="66"/>
                    <a:pt x="30" y="66"/>
                    <a:pt x="30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180"/>
                    <a:pt x="56" y="180"/>
                    <a:pt x="56" y="180"/>
                  </a:cubicBezTo>
                  <a:cubicBezTo>
                    <a:pt x="56" y="187"/>
                    <a:pt x="50" y="193"/>
                    <a:pt x="43" y="193"/>
                  </a:cubicBezTo>
                  <a:cubicBezTo>
                    <a:pt x="36" y="193"/>
                    <a:pt x="30" y="187"/>
                    <a:pt x="30" y="180"/>
                  </a:cubicBezTo>
                  <a:close/>
                  <a:moveTo>
                    <a:pt x="82" y="180"/>
                  </a:moveTo>
                  <a:cubicBezTo>
                    <a:pt x="82" y="66"/>
                    <a:pt x="82" y="66"/>
                    <a:pt x="82" y="66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08" y="180"/>
                    <a:pt x="108" y="180"/>
                    <a:pt x="108" y="180"/>
                  </a:cubicBezTo>
                  <a:cubicBezTo>
                    <a:pt x="108" y="187"/>
                    <a:pt x="102" y="193"/>
                    <a:pt x="95" y="193"/>
                  </a:cubicBezTo>
                  <a:cubicBezTo>
                    <a:pt x="88" y="193"/>
                    <a:pt x="82" y="187"/>
                    <a:pt x="82" y="180"/>
                  </a:cubicBezTo>
                  <a:close/>
                  <a:moveTo>
                    <a:pt x="132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6" y="8"/>
                    <a:pt x="132" y="13"/>
                    <a:pt x="132" y="20"/>
                  </a:cubicBezTo>
                  <a:lnTo>
                    <a:pt x="132" y="58"/>
                  </a:lnTo>
                  <a:close/>
                  <a:moveTo>
                    <a:pt x="180" y="163"/>
                  </a:moveTo>
                  <a:cubicBezTo>
                    <a:pt x="180" y="172"/>
                    <a:pt x="173" y="179"/>
                    <a:pt x="164" y="179"/>
                  </a:cubicBezTo>
                  <a:cubicBezTo>
                    <a:pt x="140" y="179"/>
                    <a:pt x="140" y="179"/>
                    <a:pt x="140" y="179"/>
                  </a:cubicBezTo>
                  <a:cubicBezTo>
                    <a:pt x="140" y="42"/>
                    <a:pt x="140" y="42"/>
                    <a:pt x="140" y="42"/>
                  </a:cubicBezTo>
                  <a:cubicBezTo>
                    <a:pt x="164" y="42"/>
                    <a:pt x="164" y="42"/>
                    <a:pt x="164" y="42"/>
                  </a:cubicBezTo>
                  <a:cubicBezTo>
                    <a:pt x="173" y="42"/>
                    <a:pt x="180" y="49"/>
                    <a:pt x="180" y="58"/>
                  </a:cubicBezTo>
                  <a:lnTo>
                    <a:pt x="180" y="163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 noEditPoints="1"/>
            </p:cNvSpPr>
            <p:nvPr/>
          </p:nvSpPr>
          <p:spPr bwMode="auto">
            <a:xfrm>
              <a:off x="6687" y="1306"/>
              <a:ext cx="118" cy="542"/>
            </a:xfrm>
            <a:custGeom>
              <a:avLst/>
              <a:gdLst>
                <a:gd name="T0" fmla="*/ 44 w 50"/>
                <a:gd name="T1" fmla="*/ 9 h 229"/>
                <a:gd name="T2" fmla="*/ 26 w 50"/>
                <a:gd name="T3" fmla="*/ 0 h 229"/>
                <a:gd name="T4" fmla="*/ 24 w 50"/>
                <a:gd name="T5" fmla="*/ 0 h 229"/>
                <a:gd name="T6" fmla="*/ 0 w 50"/>
                <a:gd name="T7" fmla="*/ 24 h 229"/>
                <a:gd name="T8" fmla="*/ 0 w 50"/>
                <a:gd name="T9" fmla="*/ 132 h 229"/>
                <a:gd name="T10" fmla="*/ 15 w 50"/>
                <a:gd name="T11" fmla="*/ 154 h 229"/>
                <a:gd name="T12" fmla="*/ 15 w 50"/>
                <a:gd name="T13" fmla="*/ 212 h 229"/>
                <a:gd name="T14" fmla="*/ 33 w 50"/>
                <a:gd name="T15" fmla="*/ 229 h 229"/>
                <a:gd name="T16" fmla="*/ 50 w 50"/>
                <a:gd name="T17" fmla="*/ 212 h 229"/>
                <a:gd name="T18" fmla="*/ 50 w 50"/>
                <a:gd name="T19" fmla="*/ 21 h 229"/>
                <a:gd name="T20" fmla="*/ 44 w 50"/>
                <a:gd name="T21" fmla="*/ 9 h 229"/>
                <a:gd name="T22" fmla="*/ 42 w 50"/>
                <a:gd name="T23" fmla="*/ 212 h 229"/>
                <a:gd name="T24" fmla="*/ 33 w 50"/>
                <a:gd name="T25" fmla="*/ 221 h 229"/>
                <a:gd name="T26" fmla="*/ 23 w 50"/>
                <a:gd name="T27" fmla="*/ 212 h 229"/>
                <a:gd name="T28" fmla="*/ 23 w 50"/>
                <a:gd name="T29" fmla="*/ 155 h 229"/>
                <a:gd name="T30" fmla="*/ 42 w 50"/>
                <a:gd name="T31" fmla="*/ 155 h 229"/>
                <a:gd name="T32" fmla="*/ 42 w 50"/>
                <a:gd name="T33" fmla="*/ 212 h 229"/>
                <a:gd name="T34" fmla="*/ 42 w 50"/>
                <a:gd name="T35" fmla="*/ 147 h 229"/>
                <a:gd name="T36" fmla="*/ 20 w 50"/>
                <a:gd name="T37" fmla="*/ 147 h 229"/>
                <a:gd name="T38" fmla="*/ 8 w 50"/>
                <a:gd name="T39" fmla="*/ 132 h 229"/>
                <a:gd name="T40" fmla="*/ 8 w 50"/>
                <a:gd name="T41" fmla="*/ 24 h 229"/>
                <a:gd name="T42" fmla="*/ 24 w 50"/>
                <a:gd name="T43" fmla="*/ 8 h 229"/>
                <a:gd name="T44" fmla="*/ 26 w 50"/>
                <a:gd name="T45" fmla="*/ 8 h 229"/>
                <a:gd name="T46" fmla="*/ 38 w 50"/>
                <a:gd name="T47" fmla="*/ 14 h 229"/>
                <a:gd name="T48" fmla="*/ 39 w 50"/>
                <a:gd name="T49" fmla="*/ 14 h 229"/>
                <a:gd name="T50" fmla="*/ 42 w 50"/>
                <a:gd name="T51" fmla="*/ 21 h 229"/>
                <a:gd name="T52" fmla="*/ 42 w 50"/>
                <a:gd name="T53" fmla="*/ 14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229">
                  <a:moveTo>
                    <a:pt x="44" y="9"/>
                  </a:moveTo>
                  <a:cubicBezTo>
                    <a:pt x="40" y="3"/>
                    <a:pt x="33" y="0"/>
                    <a:pt x="2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42"/>
                    <a:pt x="6" y="150"/>
                    <a:pt x="15" y="154"/>
                  </a:cubicBezTo>
                  <a:cubicBezTo>
                    <a:pt x="15" y="212"/>
                    <a:pt x="15" y="212"/>
                    <a:pt x="15" y="212"/>
                  </a:cubicBezTo>
                  <a:cubicBezTo>
                    <a:pt x="15" y="222"/>
                    <a:pt x="23" y="229"/>
                    <a:pt x="33" y="229"/>
                  </a:cubicBezTo>
                  <a:cubicBezTo>
                    <a:pt x="42" y="229"/>
                    <a:pt x="50" y="222"/>
                    <a:pt x="50" y="212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7"/>
                    <a:pt x="48" y="12"/>
                    <a:pt x="44" y="9"/>
                  </a:cubicBezTo>
                  <a:close/>
                  <a:moveTo>
                    <a:pt x="42" y="212"/>
                  </a:moveTo>
                  <a:cubicBezTo>
                    <a:pt x="42" y="217"/>
                    <a:pt x="38" y="221"/>
                    <a:pt x="33" y="221"/>
                  </a:cubicBezTo>
                  <a:cubicBezTo>
                    <a:pt x="27" y="221"/>
                    <a:pt x="23" y="217"/>
                    <a:pt x="23" y="212"/>
                  </a:cubicBezTo>
                  <a:cubicBezTo>
                    <a:pt x="23" y="155"/>
                    <a:pt x="23" y="155"/>
                    <a:pt x="23" y="155"/>
                  </a:cubicBezTo>
                  <a:cubicBezTo>
                    <a:pt x="42" y="155"/>
                    <a:pt x="42" y="155"/>
                    <a:pt x="42" y="155"/>
                  </a:cubicBezTo>
                  <a:lnTo>
                    <a:pt x="42" y="212"/>
                  </a:lnTo>
                  <a:close/>
                  <a:moveTo>
                    <a:pt x="42" y="147"/>
                  </a:moveTo>
                  <a:cubicBezTo>
                    <a:pt x="20" y="147"/>
                    <a:pt x="20" y="147"/>
                    <a:pt x="20" y="147"/>
                  </a:cubicBezTo>
                  <a:cubicBezTo>
                    <a:pt x="13" y="145"/>
                    <a:pt x="8" y="139"/>
                    <a:pt x="8" y="13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31" y="8"/>
                    <a:pt x="35" y="10"/>
                    <a:pt x="38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1" y="16"/>
                    <a:pt x="42" y="19"/>
                    <a:pt x="42" y="21"/>
                  </a:cubicBezTo>
                  <a:lnTo>
                    <a:pt x="42" y="147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 noEditPoints="1"/>
            </p:cNvSpPr>
            <p:nvPr/>
          </p:nvSpPr>
          <p:spPr bwMode="auto">
            <a:xfrm>
              <a:off x="6422" y="1318"/>
              <a:ext cx="208" cy="530"/>
            </a:xfrm>
            <a:custGeom>
              <a:avLst/>
              <a:gdLst>
                <a:gd name="T0" fmla="*/ 48 w 88"/>
                <a:gd name="T1" fmla="*/ 0 h 224"/>
                <a:gd name="T2" fmla="*/ 41 w 88"/>
                <a:gd name="T3" fmla="*/ 0 h 224"/>
                <a:gd name="T4" fmla="*/ 10 w 88"/>
                <a:gd name="T5" fmla="*/ 17 h 224"/>
                <a:gd name="T6" fmla="*/ 8 w 88"/>
                <a:gd name="T7" fmla="*/ 79 h 224"/>
                <a:gd name="T8" fmla="*/ 8 w 88"/>
                <a:gd name="T9" fmla="*/ 80 h 224"/>
                <a:gd name="T10" fmla="*/ 8 w 88"/>
                <a:gd name="T11" fmla="*/ 81 h 224"/>
                <a:gd name="T12" fmla="*/ 27 w 88"/>
                <a:gd name="T13" fmla="*/ 94 h 224"/>
                <a:gd name="T14" fmla="*/ 27 w 88"/>
                <a:gd name="T15" fmla="*/ 207 h 224"/>
                <a:gd name="T16" fmla="*/ 45 w 88"/>
                <a:gd name="T17" fmla="*/ 224 h 224"/>
                <a:gd name="T18" fmla="*/ 62 w 88"/>
                <a:gd name="T19" fmla="*/ 207 h 224"/>
                <a:gd name="T20" fmla="*/ 62 w 88"/>
                <a:gd name="T21" fmla="*/ 94 h 224"/>
                <a:gd name="T22" fmla="*/ 81 w 88"/>
                <a:gd name="T23" fmla="*/ 81 h 224"/>
                <a:gd name="T24" fmla="*/ 81 w 88"/>
                <a:gd name="T25" fmla="*/ 80 h 224"/>
                <a:gd name="T26" fmla="*/ 81 w 88"/>
                <a:gd name="T27" fmla="*/ 79 h 224"/>
                <a:gd name="T28" fmla="*/ 78 w 88"/>
                <a:gd name="T29" fmla="*/ 16 h 224"/>
                <a:gd name="T30" fmla="*/ 48 w 88"/>
                <a:gd name="T31" fmla="*/ 0 h 224"/>
                <a:gd name="T32" fmla="*/ 74 w 88"/>
                <a:gd name="T33" fmla="*/ 77 h 224"/>
                <a:gd name="T34" fmla="*/ 54 w 88"/>
                <a:gd name="T35" fmla="*/ 88 h 224"/>
                <a:gd name="T36" fmla="*/ 54 w 88"/>
                <a:gd name="T37" fmla="*/ 207 h 224"/>
                <a:gd name="T38" fmla="*/ 45 w 88"/>
                <a:gd name="T39" fmla="*/ 216 h 224"/>
                <a:gd name="T40" fmla="*/ 35 w 88"/>
                <a:gd name="T41" fmla="*/ 207 h 224"/>
                <a:gd name="T42" fmla="*/ 35 w 88"/>
                <a:gd name="T43" fmla="*/ 88 h 224"/>
                <a:gd name="T44" fmla="*/ 15 w 88"/>
                <a:gd name="T45" fmla="*/ 77 h 224"/>
                <a:gd name="T46" fmla="*/ 17 w 88"/>
                <a:gd name="T47" fmla="*/ 20 h 224"/>
                <a:gd name="T48" fmla="*/ 28 w 88"/>
                <a:gd name="T49" fmla="*/ 9 h 224"/>
                <a:gd name="T50" fmla="*/ 28 w 88"/>
                <a:gd name="T51" fmla="*/ 55 h 224"/>
                <a:gd name="T52" fmla="*/ 36 w 88"/>
                <a:gd name="T53" fmla="*/ 55 h 224"/>
                <a:gd name="T54" fmla="*/ 36 w 88"/>
                <a:gd name="T55" fmla="*/ 8 h 224"/>
                <a:gd name="T56" fmla="*/ 41 w 88"/>
                <a:gd name="T57" fmla="*/ 8 h 224"/>
                <a:gd name="T58" fmla="*/ 48 w 88"/>
                <a:gd name="T59" fmla="*/ 8 h 224"/>
                <a:gd name="T60" fmla="*/ 52 w 88"/>
                <a:gd name="T61" fmla="*/ 8 h 224"/>
                <a:gd name="T62" fmla="*/ 52 w 88"/>
                <a:gd name="T63" fmla="*/ 55 h 224"/>
                <a:gd name="T64" fmla="*/ 60 w 88"/>
                <a:gd name="T65" fmla="*/ 55 h 224"/>
                <a:gd name="T66" fmla="*/ 60 w 88"/>
                <a:gd name="T67" fmla="*/ 8 h 224"/>
                <a:gd name="T68" fmla="*/ 71 w 88"/>
                <a:gd name="T69" fmla="*/ 19 h 224"/>
                <a:gd name="T70" fmla="*/ 74 w 88"/>
                <a:gd name="T71" fmla="*/ 77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8" h="224">
                  <a:moveTo>
                    <a:pt x="48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1" y="0"/>
                    <a:pt x="17" y="0"/>
                    <a:pt x="10" y="17"/>
                  </a:cubicBezTo>
                  <a:cubicBezTo>
                    <a:pt x="0" y="39"/>
                    <a:pt x="7" y="77"/>
                    <a:pt x="8" y="79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9" y="81"/>
                    <a:pt x="15" y="89"/>
                    <a:pt x="27" y="94"/>
                  </a:cubicBezTo>
                  <a:cubicBezTo>
                    <a:pt x="27" y="207"/>
                    <a:pt x="27" y="207"/>
                    <a:pt x="27" y="207"/>
                  </a:cubicBezTo>
                  <a:cubicBezTo>
                    <a:pt x="27" y="217"/>
                    <a:pt x="35" y="224"/>
                    <a:pt x="45" y="224"/>
                  </a:cubicBezTo>
                  <a:cubicBezTo>
                    <a:pt x="54" y="224"/>
                    <a:pt x="62" y="217"/>
                    <a:pt x="62" y="207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74" y="89"/>
                    <a:pt x="80" y="81"/>
                    <a:pt x="81" y="81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2" y="77"/>
                    <a:pt x="88" y="38"/>
                    <a:pt x="78" y="16"/>
                  </a:cubicBezTo>
                  <a:cubicBezTo>
                    <a:pt x="72" y="0"/>
                    <a:pt x="60" y="0"/>
                    <a:pt x="48" y="0"/>
                  </a:cubicBezTo>
                  <a:close/>
                  <a:moveTo>
                    <a:pt x="74" y="77"/>
                  </a:moveTo>
                  <a:cubicBezTo>
                    <a:pt x="72" y="79"/>
                    <a:pt x="66" y="86"/>
                    <a:pt x="54" y="88"/>
                  </a:cubicBezTo>
                  <a:cubicBezTo>
                    <a:pt x="54" y="90"/>
                    <a:pt x="54" y="207"/>
                    <a:pt x="54" y="207"/>
                  </a:cubicBezTo>
                  <a:cubicBezTo>
                    <a:pt x="54" y="212"/>
                    <a:pt x="50" y="216"/>
                    <a:pt x="45" y="216"/>
                  </a:cubicBezTo>
                  <a:cubicBezTo>
                    <a:pt x="39" y="216"/>
                    <a:pt x="35" y="212"/>
                    <a:pt x="35" y="207"/>
                  </a:cubicBezTo>
                  <a:cubicBezTo>
                    <a:pt x="35" y="207"/>
                    <a:pt x="35" y="89"/>
                    <a:pt x="35" y="88"/>
                  </a:cubicBezTo>
                  <a:cubicBezTo>
                    <a:pt x="23" y="86"/>
                    <a:pt x="17" y="79"/>
                    <a:pt x="15" y="77"/>
                  </a:cubicBezTo>
                  <a:cubicBezTo>
                    <a:pt x="14" y="71"/>
                    <a:pt x="9" y="38"/>
                    <a:pt x="17" y="20"/>
                  </a:cubicBezTo>
                  <a:cubicBezTo>
                    <a:pt x="20" y="14"/>
                    <a:pt x="23" y="11"/>
                    <a:pt x="28" y="9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7" y="8"/>
                    <a:pt x="39" y="8"/>
                    <a:pt x="41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9" y="8"/>
                    <a:pt x="51" y="8"/>
                    <a:pt x="52" y="8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5" y="10"/>
                    <a:pt x="68" y="12"/>
                    <a:pt x="71" y="19"/>
                  </a:cubicBezTo>
                  <a:cubicBezTo>
                    <a:pt x="79" y="37"/>
                    <a:pt x="75" y="71"/>
                    <a:pt x="74" y="7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 noEditPoints="1"/>
            </p:cNvSpPr>
            <p:nvPr/>
          </p:nvSpPr>
          <p:spPr bwMode="auto">
            <a:xfrm>
              <a:off x="7569" y="1318"/>
              <a:ext cx="333" cy="520"/>
            </a:xfrm>
            <a:custGeom>
              <a:avLst/>
              <a:gdLst>
                <a:gd name="T0" fmla="*/ 103 w 141"/>
                <a:gd name="T1" fmla="*/ 123 h 220"/>
                <a:gd name="T2" fmla="*/ 98 w 141"/>
                <a:gd name="T3" fmla="*/ 21 h 220"/>
                <a:gd name="T4" fmla="*/ 44 w 141"/>
                <a:gd name="T5" fmla="*/ 21 h 220"/>
                <a:gd name="T6" fmla="*/ 38 w 141"/>
                <a:gd name="T7" fmla="*/ 123 h 220"/>
                <a:gd name="T8" fmla="*/ 19 w 141"/>
                <a:gd name="T9" fmla="*/ 196 h 220"/>
                <a:gd name="T10" fmla="*/ 19 w 141"/>
                <a:gd name="T11" fmla="*/ 220 h 220"/>
                <a:gd name="T12" fmla="*/ 27 w 141"/>
                <a:gd name="T13" fmla="*/ 199 h 220"/>
                <a:gd name="T14" fmla="*/ 67 w 141"/>
                <a:gd name="T15" fmla="*/ 129 h 220"/>
                <a:gd name="T16" fmla="*/ 67 w 141"/>
                <a:gd name="T17" fmla="*/ 196 h 220"/>
                <a:gd name="T18" fmla="*/ 71 w 141"/>
                <a:gd name="T19" fmla="*/ 220 h 220"/>
                <a:gd name="T20" fmla="*/ 75 w 141"/>
                <a:gd name="T21" fmla="*/ 196 h 220"/>
                <a:gd name="T22" fmla="*/ 75 w 141"/>
                <a:gd name="T23" fmla="*/ 129 h 220"/>
                <a:gd name="T24" fmla="*/ 117 w 141"/>
                <a:gd name="T25" fmla="*/ 197 h 220"/>
                <a:gd name="T26" fmla="*/ 123 w 141"/>
                <a:gd name="T27" fmla="*/ 220 h 220"/>
                <a:gd name="T28" fmla="*/ 125 w 141"/>
                <a:gd name="T29" fmla="*/ 196 h 220"/>
                <a:gd name="T30" fmla="*/ 15 w 141"/>
                <a:gd name="T31" fmla="*/ 208 h 220"/>
                <a:gd name="T32" fmla="*/ 23 w 141"/>
                <a:gd name="T33" fmla="*/ 208 h 220"/>
                <a:gd name="T34" fmla="*/ 71 w 141"/>
                <a:gd name="T35" fmla="*/ 8 h 220"/>
                <a:gd name="T36" fmla="*/ 87 w 141"/>
                <a:gd name="T37" fmla="*/ 19 h 220"/>
                <a:gd name="T38" fmla="*/ 79 w 141"/>
                <a:gd name="T39" fmla="*/ 18 h 220"/>
                <a:gd name="T40" fmla="*/ 71 w 141"/>
                <a:gd name="T41" fmla="*/ 17 h 220"/>
                <a:gd name="T42" fmla="*/ 70 w 141"/>
                <a:gd name="T43" fmla="*/ 17 h 220"/>
                <a:gd name="T44" fmla="*/ 63 w 141"/>
                <a:gd name="T45" fmla="*/ 18 h 220"/>
                <a:gd name="T46" fmla="*/ 55 w 141"/>
                <a:gd name="T47" fmla="*/ 19 h 220"/>
                <a:gd name="T48" fmla="*/ 71 w 141"/>
                <a:gd name="T49" fmla="*/ 8 h 220"/>
                <a:gd name="T50" fmla="*/ 49 w 141"/>
                <a:gd name="T51" fmla="*/ 28 h 220"/>
                <a:gd name="T52" fmla="*/ 60 w 141"/>
                <a:gd name="T53" fmla="*/ 26 h 220"/>
                <a:gd name="T54" fmla="*/ 82 w 141"/>
                <a:gd name="T55" fmla="*/ 26 h 220"/>
                <a:gd name="T56" fmla="*/ 95 w 141"/>
                <a:gd name="T57" fmla="*/ 29 h 220"/>
                <a:gd name="T58" fmla="*/ 9 w 141"/>
                <a:gd name="T59" fmla="*/ 67 h 220"/>
                <a:gd name="T60" fmla="*/ 75 w 141"/>
                <a:gd name="T61" fmla="*/ 208 h 220"/>
                <a:gd name="T62" fmla="*/ 67 w 141"/>
                <a:gd name="T63" fmla="*/ 208 h 220"/>
                <a:gd name="T64" fmla="*/ 75 w 141"/>
                <a:gd name="T65" fmla="*/ 208 h 220"/>
                <a:gd name="T66" fmla="*/ 9 w 141"/>
                <a:gd name="T67" fmla="*/ 75 h 220"/>
                <a:gd name="T68" fmla="*/ 71 w 141"/>
                <a:gd name="T69" fmla="*/ 121 h 220"/>
                <a:gd name="T70" fmla="*/ 119 w 141"/>
                <a:gd name="T71" fmla="*/ 208 h 220"/>
                <a:gd name="T72" fmla="*/ 127 w 141"/>
                <a:gd name="T73" fmla="*/ 20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1" h="220">
                  <a:moveTo>
                    <a:pt x="125" y="196"/>
                  </a:moveTo>
                  <a:cubicBezTo>
                    <a:pt x="103" y="123"/>
                    <a:pt x="103" y="123"/>
                    <a:pt x="103" y="123"/>
                  </a:cubicBezTo>
                  <a:cubicBezTo>
                    <a:pt x="126" y="114"/>
                    <a:pt x="141" y="95"/>
                    <a:pt x="141" y="73"/>
                  </a:cubicBezTo>
                  <a:cubicBezTo>
                    <a:pt x="141" y="50"/>
                    <a:pt x="123" y="30"/>
                    <a:pt x="98" y="21"/>
                  </a:cubicBezTo>
                  <a:cubicBezTo>
                    <a:pt x="95" y="9"/>
                    <a:pt x="84" y="0"/>
                    <a:pt x="71" y="0"/>
                  </a:cubicBezTo>
                  <a:cubicBezTo>
                    <a:pt x="58" y="0"/>
                    <a:pt x="47" y="9"/>
                    <a:pt x="44" y="21"/>
                  </a:cubicBezTo>
                  <a:cubicBezTo>
                    <a:pt x="18" y="30"/>
                    <a:pt x="0" y="50"/>
                    <a:pt x="0" y="73"/>
                  </a:cubicBezTo>
                  <a:cubicBezTo>
                    <a:pt x="0" y="95"/>
                    <a:pt x="16" y="113"/>
                    <a:pt x="38" y="123"/>
                  </a:cubicBezTo>
                  <a:cubicBezTo>
                    <a:pt x="19" y="196"/>
                    <a:pt x="19" y="196"/>
                    <a:pt x="19" y="196"/>
                  </a:cubicBezTo>
                  <a:cubicBezTo>
                    <a:pt x="19" y="196"/>
                    <a:pt x="19" y="196"/>
                    <a:pt x="19" y="196"/>
                  </a:cubicBezTo>
                  <a:cubicBezTo>
                    <a:pt x="12" y="196"/>
                    <a:pt x="7" y="201"/>
                    <a:pt x="7" y="208"/>
                  </a:cubicBezTo>
                  <a:cubicBezTo>
                    <a:pt x="7" y="214"/>
                    <a:pt x="12" y="220"/>
                    <a:pt x="19" y="220"/>
                  </a:cubicBezTo>
                  <a:cubicBezTo>
                    <a:pt x="25" y="220"/>
                    <a:pt x="31" y="214"/>
                    <a:pt x="31" y="208"/>
                  </a:cubicBezTo>
                  <a:cubicBezTo>
                    <a:pt x="31" y="204"/>
                    <a:pt x="29" y="201"/>
                    <a:pt x="27" y="199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52" y="128"/>
                    <a:pt x="59" y="129"/>
                    <a:pt x="67" y="129"/>
                  </a:cubicBezTo>
                  <a:cubicBezTo>
                    <a:pt x="67" y="196"/>
                    <a:pt x="67" y="196"/>
                    <a:pt x="67" y="196"/>
                  </a:cubicBezTo>
                  <a:cubicBezTo>
                    <a:pt x="67" y="196"/>
                    <a:pt x="67" y="196"/>
                    <a:pt x="67" y="196"/>
                  </a:cubicBezTo>
                  <a:cubicBezTo>
                    <a:pt x="62" y="198"/>
                    <a:pt x="59" y="202"/>
                    <a:pt x="59" y="208"/>
                  </a:cubicBezTo>
                  <a:cubicBezTo>
                    <a:pt x="59" y="214"/>
                    <a:pt x="64" y="220"/>
                    <a:pt x="71" y="220"/>
                  </a:cubicBezTo>
                  <a:cubicBezTo>
                    <a:pt x="77" y="220"/>
                    <a:pt x="83" y="214"/>
                    <a:pt x="83" y="208"/>
                  </a:cubicBezTo>
                  <a:cubicBezTo>
                    <a:pt x="83" y="202"/>
                    <a:pt x="79" y="198"/>
                    <a:pt x="75" y="196"/>
                  </a:cubicBezTo>
                  <a:cubicBezTo>
                    <a:pt x="75" y="196"/>
                    <a:pt x="75" y="196"/>
                    <a:pt x="75" y="196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82" y="129"/>
                    <a:pt x="89" y="128"/>
                    <a:pt x="96" y="126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4" y="199"/>
                    <a:pt x="111" y="203"/>
                    <a:pt x="111" y="208"/>
                  </a:cubicBezTo>
                  <a:cubicBezTo>
                    <a:pt x="111" y="214"/>
                    <a:pt x="116" y="220"/>
                    <a:pt x="123" y="220"/>
                  </a:cubicBezTo>
                  <a:cubicBezTo>
                    <a:pt x="129" y="220"/>
                    <a:pt x="135" y="214"/>
                    <a:pt x="135" y="208"/>
                  </a:cubicBezTo>
                  <a:cubicBezTo>
                    <a:pt x="135" y="202"/>
                    <a:pt x="131" y="197"/>
                    <a:pt x="125" y="196"/>
                  </a:cubicBezTo>
                  <a:close/>
                  <a:moveTo>
                    <a:pt x="19" y="212"/>
                  </a:moveTo>
                  <a:cubicBezTo>
                    <a:pt x="17" y="212"/>
                    <a:pt x="15" y="210"/>
                    <a:pt x="15" y="208"/>
                  </a:cubicBezTo>
                  <a:cubicBezTo>
                    <a:pt x="15" y="205"/>
                    <a:pt x="17" y="204"/>
                    <a:pt x="19" y="204"/>
                  </a:cubicBezTo>
                  <a:cubicBezTo>
                    <a:pt x="21" y="204"/>
                    <a:pt x="23" y="205"/>
                    <a:pt x="23" y="208"/>
                  </a:cubicBezTo>
                  <a:cubicBezTo>
                    <a:pt x="23" y="210"/>
                    <a:pt x="21" y="212"/>
                    <a:pt x="19" y="212"/>
                  </a:cubicBezTo>
                  <a:close/>
                  <a:moveTo>
                    <a:pt x="71" y="8"/>
                  </a:moveTo>
                  <a:cubicBezTo>
                    <a:pt x="79" y="8"/>
                    <a:pt x="85" y="12"/>
                    <a:pt x="88" y="19"/>
                  </a:cubicBezTo>
                  <a:cubicBezTo>
                    <a:pt x="88" y="19"/>
                    <a:pt x="87" y="19"/>
                    <a:pt x="87" y="19"/>
                  </a:cubicBezTo>
                  <a:cubicBezTo>
                    <a:pt x="86" y="18"/>
                    <a:pt x="85" y="18"/>
                    <a:pt x="84" y="18"/>
                  </a:cubicBezTo>
                  <a:cubicBezTo>
                    <a:pt x="82" y="18"/>
                    <a:pt x="81" y="18"/>
                    <a:pt x="79" y="18"/>
                  </a:cubicBezTo>
                  <a:cubicBezTo>
                    <a:pt x="78" y="17"/>
                    <a:pt x="78" y="17"/>
                    <a:pt x="77" y="17"/>
                  </a:cubicBezTo>
                  <a:cubicBezTo>
                    <a:pt x="75" y="17"/>
                    <a:pt x="73" y="17"/>
                    <a:pt x="71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7"/>
                    <a:pt x="71" y="17"/>
                    <a:pt x="70" y="17"/>
                  </a:cubicBezTo>
                  <a:cubicBezTo>
                    <a:pt x="69" y="17"/>
                    <a:pt x="67" y="17"/>
                    <a:pt x="65" y="17"/>
                  </a:cubicBezTo>
                  <a:cubicBezTo>
                    <a:pt x="64" y="17"/>
                    <a:pt x="63" y="17"/>
                    <a:pt x="63" y="18"/>
                  </a:cubicBezTo>
                  <a:cubicBezTo>
                    <a:pt x="61" y="18"/>
                    <a:pt x="59" y="18"/>
                    <a:pt x="57" y="18"/>
                  </a:cubicBezTo>
                  <a:cubicBezTo>
                    <a:pt x="57" y="18"/>
                    <a:pt x="56" y="19"/>
                    <a:pt x="55" y="19"/>
                  </a:cubicBezTo>
                  <a:cubicBezTo>
                    <a:pt x="54" y="19"/>
                    <a:pt x="54" y="19"/>
                    <a:pt x="53" y="19"/>
                  </a:cubicBezTo>
                  <a:cubicBezTo>
                    <a:pt x="56" y="12"/>
                    <a:pt x="63" y="8"/>
                    <a:pt x="71" y="8"/>
                  </a:cubicBezTo>
                  <a:close/>
                  <a:moveTo>
                    <a:pt x="46" y="29"/>
                  </a:moveTo>
                  <a:cubicBezTo>
                    <a:pt x="49" y="28"/>
                    <a:pt x="49" y="28"/>
                    <a:pt x="49" y="28"/>
                  </a:cubicBezTo>
                  <a:cubicBezTo>
                    <a:pt x="52" y="27"/>
                    <a:pt x="56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7" y="25"/>
                    <a:pt x="75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6" y="26"/>
                    <a:pt x="89" y="27"/>
                    <a:pt x="93" y="28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115" y="36"/>
                    <a:pt x="130" y="50"/>
                    <a:pt x="133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2" y="50"/>
                    <a:pt x="26" y="36"/>
                    <a:pt x="46" y="29"/>
                  </a:cubicBezTo>
                  <a:close/>
                  <a:moveTo>
                    <a:pt x="75" y="208"/>
                  </a:moveTo>
                  <a:cubicBezTo>
                    <a:pt x="75" y="210"/>
                    <a:pt x="73" y="212"/>
                    <a:pt x="71" y="212"/>
                  </a:cubicBezTo>
                  <a:cubicBezTo>
                    <a:pt x="69" y="212"/>
                    <a:pt x="67" y="210"/>
                    <a:pt x="67" y="208"/>
                  </a:cubicBezTo>
                  <a:cubicBezTo>
                    <a:pt x="67" y="205"/>
                    <a:pt x="69" y="204"/>
                    <a:pt x="71" y="204"/>
                  </a:cubicBezTo>
                  <a:cubicBezTo>
                    <a:pt x="73" y="204"/>
                    <a:pt x="75" y="205"/>
                    <a:pt x="75" y="208"/>
                  </a:cubicBezTo>
                  <a:close/>
                  <a:moveTo>
                    <a:pt x="71" y="121"/>
                  </a:moveTo>
                  <a:cubicBezTo>
                    <a:pt x="37" y="121"/>
                    <a:pt x="10" y="101"/>
                    <a:pt x="9" y="75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2" y="101"/>
                    <a:pt x="104" y="121"/>
                    <a:pt x="71" y="121"/>
                  </a:cubicBezTo>
                  <a:close/>
                  <a:moveTo>
                    <a:pt x="123" y="212"/>
                  </a:moveTo>
                  <a:cubicBezTo>
                    <a:pt x="121" y="212"/>
                    <a:pt x="119" y="210"/>
                    <a:pt x="119" y="208"/>
                  </a:cubicBezTo>
                  <a:cubicBezTo>
                    <a:pt x="119" y="205"/>
                    <a:pt x="121" y="204"/>
                    <a:pt x="123" y="204"/>
                  </a:cubicBezTo>
                  <a:cubicBezTo>
                    <a:pt x="125" y="204"/>
                    <a:pt x="127" y="205"/>
                    <a:pt x="127" y="208"/>
                  </a:cubicBezTo>
                  <a:cubicBezTo>
                    <a:pt x="127" y="210"/>
                    <a:pt x="125" y="212"/>
                    <a:pt x="123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 noEditPoints="1"/>
            </p:cNvSpPr>
            <p:nvPr/>
          </p:nvSpPr>
          <p:spPr bwMode="auto">
            <a:xfrm>
              <a:off x="8578" y="1325"/>
              <a:ext cx="518" cy="504"/>
            </a:xfrm>
            <a:custGeom>
              <a:avLst/>
              <a:gdLst>
                <a:gd name="T0" fmla="*/ 207 w 219"/>
                <a:gd name="T1" fmla="*/ 44 h 213"/>
                <a:gd name="T2" fmla="*/ 210 w 219"/>
                <a:gd name="T3" fmla="*/ 7 h 213"/>
                <a:gd name="T4" fmla="*/ 193 w 219"/>
                <a:gd name="T5" fmla="*/ 0 h 213"/>
                <a:gd name="T6" fmla="*/ 172 w 219"/>
                <a:gd name="T7" fmla="*/ 9 h 213"/>
                <a:gd name="T8" fmla="*/ 170 w 219"/>
                <a:gd name="T9" fmla="*/ 11 h 213"/>
                <a:gd name="T10" fmla="*/ 149 w 219"/>
                <a:gd name="T11" fmla="*/ 6 h 213"/>
                <a:gd name="T12" fmla="*/ 65 w 219"/>
                <a:gd name="T13" fmla="*/ 61 h 213"/>
                <a:gd name="T14" fmla="*/ 60 w 219"/>
                <a:gd name="T15" fmla="*/ 67 h 213"/>
                <a:gd name="T16" fmla="*/ 9 w 219"/>
                <a:gd name="T17" fmla="*/ 145 h 213"/>
                <a:gd name="T18" fmla="*/ 14 w 219"/>
                <a:gd name="T19" fmla="*/ 167 h 213"/>
                <a:gd name="T20" fmla="*/ 12 w 219"/>
                <a:gd name="T21" fmla="*/ 169 h 213"/>
                <a:gd name="T22" fmla="*/ 10 w 219"/>
                <a:gd name="T23" fmla="*/ 207 h 213"/>
                <a:gd name="T24" fmla="*/ 27 w 219"/>
                <a:gd name="T25" fmla="*/ 213 h 213"/>
                <a:gd name="T26" fmla="*/ 47 w 219"/>
                <a:gd name="T27" fmla="*/ 204 h 213"/>
                <a:gd name="T28" fmla="*/ 49 w 219"/>
                <a:gd name="T29" fmla="*/ 203 h 213"/>
                <a:gd name="T30" fmla="*/ 74 w 219"/>
                <a:gd name="T31" fmla="*/ 210 h 213"/>
                <a:gd name="T32" fmla="*/ 152 w 219"/>
                <a:gd name="T33" fmla="*/ 159 h 213"/>
                <a:gd name="T34" fmla="*/ 158 w 219"/>
                <a:gd name="T35" fmla="*/ 153 h 213"/>
                <a:gd name="T36" fmla="*/ 208 w 219"/>
                <a:gd name="T37" fmla="*/ 92 h 213"/>
                <a:gd name="T38" fmla="*/ 206 w 219"/>
                <a:gd name="T39" fmla="*/ 46 h 213"/>
                <a:gd name="T40" fmla="*/ 207 w 219"/>
                <a:gd name="T41" fmla="*/ 44 h 213"/>
                <a:gd name="T42" fmla="*/ 65 w 219"/>
                <a:gd name="T43" fmla="*/ 72 h 213"/>
                <a:gd name="T44" fmla="*/ 71 w 219"/>
                <a:gd name="T45" fmla="*/ 67 h 213"/>
                <a:gd name="T46" fmla="*/ 149 w 219"/>
                <a:gd name="T47" fmla="*/ 14 h 213"/>
                <a:gd name="T48" fmla="*/ 164 w 219"/>
                <a:gd name="T49" fmla="*/ 17 h 213"/>
                <a:gd name="T50" fmla="*/ 20 w 219"/>
                <a:gd name="T51" fmla="*/ 161 h 213"/>
                <a:gd name="T52" fmla="*/ 17 w 219"/>
                <a:gd name="T53" fmla="*/ 145 h 213"/>
                <a:gd name="T54" fmla="*/ 65 w 219"/>
                <a:gd name="T55" fmla="*/ 72 h 213"/>
                <a:gd name="T56" fmla="*/ 42 w 219"/>
                <a:gd name="T57" fmla="*/ 199 h 213"/>
                <a:gd name="T58" fmla="*/ 27 w 219"/>
                <a:gd name="T59" fmla="*/ 205 h 213"/>
                <a:gd name="T60" fmla="*/ 16 w 219"/>
                <a:gd name="T61" fmla="*/ 201 h 213"/>
                <a:gd name="T62" fmla="*/ 11 w 219"/>
                <a:gd name="T63" fmla="*/ 189 h 213"/>
                <a:gd name="T64" fmla="*/ 18 w 219"/>
                <a:gd name="T65" fmla="*/ 175 h 213"/>
                <a:gd name="T66" fmla="*/ 178 w 219"/>
                <a:gd name="T67" fmla="*/ 15 h 213"/>
                <a:gd name="T68" fmla="*/ 193 w 219"/>
                <a:gd name="T69" fmla="*/ 8 h 213"/>
                <a:gd name="T70" fmla="*/ 204 w 219"/>
                <a:gd name="T71" fmla="*/ 13 h 213"/>
                <a:gd name="T72" fmla="*/ 208 w 219"/>
                <a:gd name="T73" fmla="*/ 25 h 213"/>
                <a:gd name="T74" fmla="*/ 202 w 219"/>
                <a:gd name="T75" fmla="*/ 39 h 213"/>
                <a:gd name="T76" fmla="*/ 42 w 219"/>
                <a:gd name="T77" fmla="*/ 199 h 213"/>
                <a:gd name="T78" fmla="*/ 201 w 219"/>
                <a:gd name="T79" fmla="*/ 89 h 213"/>
                <a:gd name="T80" fmla="*/ 152 w 219"/>
                <a:gd name="T81" fmla="*/ 148 h 213"/>
                <a:gd name="T82" fmla="*/ 147 w 219"/>
                <a:gd name="T83" fmla="*/ 153 h 213"/>
                <a:gd name="T84" fmla="*/ 74 w 219"/>
                <a:gd name="T85" fmla="*/ 202 h 213"/>
                <a:gd name="T86" fmla="*/ 55 w 219"/>
                <a:gd name="T87" fmla="*/ 197 h 213"/>
                <a:gd name="T88" fmla="*/ 200 w 219"/>
                <a:gd name="T89" fmla="*/ 52 h 213"/>
                <a:gd name="T90" fmla="*/ 201 w 219"/>
                <a:gd name="T91" fmla="*/ 89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9" h="213">
                  <a:moveTo>
                    <a:pt x="207" y="44"/>
                  </a:moveTo>
                  <a:cubicBezTo>
                    <a:pt x="218" y="33"/>
                    <a:pt x="219" y="17"/>
                    <a:pt x="210" y="7"/>
                  </a:cubicBezTo>
                  <a:cubicBezTo>
                    <a:pt x="205" y="2"/>
                    <a:pt x="199" y="0"/>
                    <a:pt x="193" y="0"/>
                  </a:cubicBezTo>
                  <a:cubicBezTo>
                    <a:pt x="186" y="0"/>
                    <a:pt x="178" y="3"/>
                    <a:pt x="172" y="9"/>
                  </a:cubicBezTo>
                  <a:cubicBezTo>
                    <a:pt x="170" y="11"/>
                    <a:pt x="170" y="11"/>
                    <a:pt x="170" y="11"/>
                  </a:cubicBezTo>
                  <a:cubicBezTo>
                    <a:pt x="163" y="8"/>
                    <a:pt x="156" y="6"/>
                    <a:pt x="149" y="6"/>
                  </a:cubicBezTo>
                  <a:cubicBezTo>
                    <a:pt x="121" y="6"/>
                    <a:pt x="95" y="32"/>
                    <a:pt x="65" y="61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32" y="94"/>
                    <a:pt x="9" y="118"/>
                    <a:pt x="9" y="145"/>
                  </a:cubicBezTo>
                  <a:cubicBezTo>
                    <a:pt x="9" y="152"/>
                    <a:pt x="11" y="160"/>
                    <a:pt x="14" y="167"/>
                  </a:cubicBezTo>
                  <a:cubicBezTo>
                    <a:pt x="12" y="169"/>
                    <a:pt x="12" y="169"/>
                    <a:pt x="12" y="169"/>
                  </a:cubicBezTo>
                  <a:cubicBezTo>
                    <a:pt x="1" y="180"/>
                    <a:pt x="0" y="197"/>
                    <a:pt x="10" y="207"/>
                  </a:cubicBezTo>
                  <a:cubicBezTo>
                    <a:pt x="14" y="211"/>
                    <a:pt x="20" y="213"/>
                    <a:pt x="27" y="213"/>
                  </a:cubicBezTo>
                  <a:cubicBezTo>
                    <a:pt x="34" y="213"/>
                    <a:pt x="42" y="210"/>
                    <a:pt x="47" y="204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7" y="208"/>
                    <a:pt x="66" y="210"/>
                    <a:pt x="74" y="210"/>
                  </a:cubicBezTo>
                  <a:cubicBezTo>
                    <a:pt x="101" y="210"/>
                    <a:pt x="125" y="187"/>
                    <a:pt x="152" y="159"/>
                  </a:cubicBezTo>
                  <a:cubicBezTo>
                    <a:pt x="158" y="153"/>
                    <a:pt x="158" y="153"/>
                    <a:pt x="158" y="153"/>
                  </a:cubicBezTo>
                  <a:cubicBezTo>
                    <a:pt x="179" y="132"/>
                    <a:pt x="199" y="112"/>
                    <a:pt x="208" y="92"/>
                  </a:cubicBezTo>
                  <a:cubicBezTo>
                    <a:pt x="215" y="76"/>
                    <a:pt x="214" y="61"/>
                    <a:pt x="206" y="46"/>
                  </a:cubicBezTo>
                  <a:lnTo>
                    <a:pt x="207" y="44"/>
                  </a:lnTo>
                  <a:close/>
                  <a:moveTo>
                    <a:pt x="65" y="72"/>
                  </a:moveTo>
                  <a:cubicBezTo>
                    <a:pt x="71" y="67"/>
                    <a:pt x="71" y="67"/>
                    <a:pt x="71" y="67"/>
                  </a:cubicBezTo>
                  <a:cubicBezTo>
                    <a:pt x="99" y="38"/>
                    <a:pt x="124" y="14"/>
                    <a:pt x="149" y="14"/>
                  </a:cubicBezTo>
                  <a:cubicBezTo>
                    <a:pt x="154" y="14"/>
                    <a:pt x="159" y="15"/>
                    <a:pt x="164" y="17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18" y="156"/>
                    <a:pt x="17" y="150"/>
                    <a:pt x="17" y="145"/>
                  </a:cubicBezTo>
                  <a:cubicBezTo>
                    <a:pt x="17" y="121"/>
                    <a:pt x="39" y="98"/>
                    <a:pt x="65" y="72"/>
                  </a:cubicBezTo>
                  <a:close/>
                  <a:moveTo>
                    <a:pt x="42" y="199"/>
                  </a:moveTo>
                  <a:cubicBezTo>
                    <a:pt x="38" y="203"/>
                    <a:pt x="32" y="205"/>
                    <a:pt x="27" y="205"/>
                  </a:cubicBezTo>
                  <a:cubicBezTo>
                    <a:pt x="22" y="205"/>
                    <a:pt x="18" y="204"/>
                    <a:pt x="16" y="201"/>
                  </a:cubicBezTo>
                  <a:cubicBezTo>
                    <a:pt x="13" y="198"/>
                    <a:pt x="11" y="194"/>
                    <a:pt x="11" y="189"/>
                  </a:cubicBezTo>
                  <a:cubicBezTo>
                    <a:pt x="12" y="184"/>
                    <a:pt x="14" y="179"/>
                    <a:pt x="18" y="175"/>
                  </a:cubicBezTo>
                  <a:cubicBezTo>
                    <a:pt x="178" y="15"/>
                    <a:pt x="178" y="15"/>
                    <a:pt x="178" y="15"/>
                  </a:cubicBezTo>
                  <a:cubicBezTo>
                    <a:pt x="182" y="11"/>
                    <a:pt x="188" y="8"/>
                    <a:pt x="193" y="8"/>
                  </a:cubicBezTo>
                  <a:cubicBezTo>
                    <a:pt x="197" y="8"/>
                    <a:pt x="201" y="10"/>
                    <a:pt x="204" y="13"/>
                  </a:cubicBezTo>
                  <a:cubicBezTo>
                    <a:pt x="207" y="16"/>
                    <a:pt x="209" y="20"/>
                    <a:pt x="208" y="25"/>
                  </a:cubicBezTo>
                  <a:cubicBezTo>
                    <a:pt x="208" y="30"/>
                    <a:pt x="206" y="35"/>
                    <a:pt x="202" y="39"/>
                  </a:cubicBezTo>
                  <a:lnTo>
                    <a:pt x="42" y="199"/>
                  </a:lnTo>
                  <a:close/>
                  <a:moveTo>
                    <a:pt x="201" y="89"/>
                  </a:moveTo>
                  <a:cubicBezTo>
                    <a:pt x="192" y="108"/>
                    <a:pt x="173" y="127"/>
                    <a:pt x="152" y="148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20" y="180"/>
                    <a:pt x="98" y="202"/>
                    <a:pt x="74" y="202"/>
                  </a:cubicBezTo>
                  <a:cubicBezTo>
                    <a:pt x="68" y="202"/>
                    <a:pt x="61" y="200"/>
                    <a:pt x="55" y="197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6" y="64"/>
                    <a:pt x="206" y="76"/>
                    <a:pt x="201" y="8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 noEditPoints="1"/>
            </p:cNvSpPr>
            <p:nvPr/>
          </p:nvSpPr>
          <p:spPr bwMode="auto">
            <a:xfrm>
              <a:off x="6368" y="221"/>
              <a:ext cx="501" cy="518"/>
            </a:xfrm>
            <a:custGeom>
              <a:avLst/>
              <a:gdLst>
                <a:gd name="T0" fmla="*/ 205 w 212"/>
                <a:gd name="T1" fmla="*/ 17 h 219"/>
                <a:gd name="T2" fmla="*/ 89 w 212"/>
                <a:gd name="T3" fmla="*/ 0 h 219"/>
                <a:gd name="T4" fmla="*/ 17 w 212"/>
                <a:gd name="T5" fmla="*/ 7 h 219"/>
                <a:gd name="T6" fmla="*/ 28 w 212"/>
                <a:gd name="T7" fmla="*/ 111 h 219"/>
                <a:gd name="T8" fmla="*/ 113 w 212"/>
                <a:gd name="T9" fmla="*/ 219 h 219"/>
                <a:gd name="T10" fmla="*/ 115 w 212"/>
                <a:gd name="T11" fmla="*/ 219 h 219"/>
                <a:gd name="T12" fmla="*/ 159 w 212"/>
                <a:gd name="T13" fmla="*/ 124 h 219"/>
                <a:gd name="T14" fmla="*/ 205 w 212"/>
                <a:gd name="T15" fmla="*/ 17 h 219"/>
                <a:gd name="T16" fmla="*/ 152 w 212"/>
                <a:gd name="T17" fmla="*/ 119 h 219"/>
                <a:gd name="T18" fmla="*/ 127 w 212"/>
                <a:gd name="T19" fmla="*/ 185 h 219"/>
                <a:gd name="T20" fmla="*/ 115 w 212"/>
                <a:gd name="T21" fmla="*/ 211 h 219"/>
                <a:gd name="T22" fmla="*/ 114 w 212"/>
                <a:gd name="T23" fmla="*/ 211 h 219"/>
                <a:gd name="T24" fmla="*/ 47 w 212"/>
                <a:gd name="T25" fmla="*/ 127 h 219"/>
                <a:gd name="T26" fmla="*/ 35 w 212"/>
                <a:gd name="T27" fmla="*/ 107 h 219"/>
                <a:gd name="T28" fmla="*/ 17 w 212"/>
                <a:gd name="T29" fmla="*/ 20 h 219"/>
                <a:gd name="T30" fmla="*/ 20 w 212"/>
                <a:gd name="T31" fmla="*/ 14 h 219"/>
                <a:gd name="T32" fmla="*/ 89 w 212"/>
                <a:gd name="T33" fmla="*/ 8 h 219"/>
                <a:gd name="T34" fmla="*/ 198 w 212"/>
                <a:gd name="T35" fmla="*/ 21 h 219"/>
                <a:gd name="T36" fmla="*/ 152 w 212"/>
                <a:gd name="T37" fmla="*/ 1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2" h="219">
                  <a:moveTo>
                    <a:pt x="205" y="17"/>
                  </a:moveTo>
                  <a:cubicBezTo>
                    <a:pt x="200" y="6"/>
                    <a:pt x="141" y="0"/>
                    <a:pt x="89" y="0"/>
                  </a:cubicBezTo>
                  <a:cubicBezTo>
                    <a:pt x="57" y="0"/>
                    <a:pt x="28" y="2"/>
                    <a:pt x="17" y="7"/>
                  </a:cubicBezTo>
                  <a:cubicBezTo>
                    <a:pt x="0" y="13"/>
                    <a:pt x="3" y="71"/>
                    <a:pt x="28" y="111"/>
                  </a:cubicBezTo>
                  <a:cubicBezTo>
                    <a:pt x="52" y="150"/>
                    <a:pt x="87" y="216"/>
                    <a:pt x="113" y="219"/>
                  </a:cubicBezTo>
                  <a:cubicBezTo>
                    <a:pt x="114" y="219"/>
                    <a:pt x="115" y="219"/>
                    <a:pt x="115" y="219"/>
                  </a:cubicBezTo>
                  <a:cubicBezTo>
                    <a:pt x="139" y="219"/>
                    <a:pt x="129" y="169"/>
                    <a:pt x="159" y="124"/>
                  </a:cubicBezTo>
                  <a:cubicBezTo>
                    <a:pt x="190" y="77"/>
                    <a:pt x="212" y="36"/>
                    <a:pt x="205" y="17"/>
                  </a:cubicBezTo>
                  <a:close/>
                  <a:moveTo>
                    <a:pt x="152" y="119"/>
                  </a:moveTo>
                  <a:cubicBezTo>
                    <a:pt x="137" y="142"/>
                    <a:pt x="131" y="167"/>
                    <a:pt x="127" y="185"/>
                  </a:cubicBezTo>
                  <a:cubicBezTo>
                    <a:pt x="123" y="203"/>
                    <a:pt x="121" y="211"/>
                    <a:pt x="115" y="211"/>
                  </a:cubicBezTo>
                  <a:cubicBezTo>
                    <a:pt x="115" y="211"/>
                    <a:pt x="115" y="211"/>
                    <a:pt x="114" y="211"/>
                  </a:cubicBezTo>
                  <a:cubicBezTo>
                    <a:pt x="96" y="209"/>
                    <a:pt x="67" y="160"/>
                    <a:pt x="47" y="127"/>
                  </a:cubicBezTo>
                  <a:cubicBezTo>
                    <a:pt x="43" y="120"/>
                    <a:pt x="39" y="113"/>
                    <a:pt x="35" y="107"/>
                  </a:cubicBezTo>
                  <a:cubicBezTo>
                    <a:pt x="17" y="78"/>
                    <a:pt x="11" y="38"/>
                    <a:pt x="17" y="20"/>
                  </a:cubicBezTo>
                  <a:cubicBezTo>
                    <a:pt x="18" y="16"/>
                    <a:pt x="19" y="14"/>
                    <a:pt x="20" y="14"/>
                  </a:cubicBezTo>
                  <a:cubicBezTo>
                    <a:pt x="29" y="10"/>
                    <a:pt x="56" y="8"/>
                    <a:pt x="89" y="8"/>
                  </a:cubicBezTo>
                  <a:cubicBezTo>
                    <a:pt x="151" y="8"/>
                    <a:pt x="192" y="15"/>
                    <a:pt x="198" y="21"/>
                  </a:cubicBezTo>
                  <a:cubicBezTo>
                    <a:pt x="204" y="41"/>
                    <a:pt x="165" y="100"/>
                    <a:pt x="152" y="11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 noEditPoints="1"/>
            </p:cNvSpPr>
            <p:nvPr/>
          </p:nvSpPr>
          <p:spPr bwMode="auto">
            <a:xfrm>
              <a:off x="6434" y="282"/>
              <a:ext cx="333" cy="348"/>
            </a:xfrm>
            <a:custGeom>
              <a:avLst/>
              <a:gdLst>
                <a:gd name="T0" fmla="*/ 69 w 141"/>
                <a:gd name="T1" fmla="*/ 0 h 147"/>
                <a:gd name="T2" fmla="*/ 69 w 141"/>
                <a:gd name="T3" fmla="*/ 0 h 147"/>
                <a:gd name="T4" fmla="*/ 34 w 141"/>
                <a:gd name="T5" fmla="*/ 4 h 147"/>
                <a:gd name="T6" fmla="*/ 0 w 141"/>
                <a:gd name="T7" fmla="*/ 16 h 147"/>
                <a:gd name="T8" fmla="*/ 13 w 141"/>
                <a:gd name="T9" fmla="*/ 29 h 147"/>
                <a:gd name="T10" fmla="*/ 57 w 141"/>
                <a:gd name="T11" fmla="*/ 29 h 147"/>
                <a:gd name="T12" fmla="*/ 63 w 141"/>
                <a:gd name="T13" fmla="*/ 93 h 147"/>
                <a:gd name="T14" fmla="*/ 77 w 141"/>
                <a:gd name="T15" fmla="*/ 147 h 147"/>
                <a:gd name="T16" fmla="*/ 79 w 141"/>
                <a:gd name="T17" fmla="*/ 147 h 147"/>
                <a:gd name="T18" fmla="*/ 80 w 141"/>
                <a:gd name="T19" fmla="*/ 146 h 147"/>
                <a:gd name="T20" fmla="*/ 82 w 141"/>
                <a:gd name="T21" fmla="*/ 69 h 147"/>
                <a:gd name="T22" fmla="*/ 81 w 141"/>
                <a:gd name="T23" fmla="*/ 29 h 147"/>
                <a:gd name="T24" fmla="*/ 128 w 141"/>
                <a:gd name="T25" fmla="*/ 29 h 147"/>
                <a:gd name="T26" fmla="*/ 141 w 141"/>
                <a:gd name="T27" fmla="*/ 16 h 147"/>
                <a:gd name="T28" fmla="*/ 69 w 141"/>
                <a:gd name="T29" fmla="*/ 0 h 147"/>
                <a:gd name="T30" fmla="*/ 128 w 141"/>
                <a:gd name="T31" fmla="*/ 21 h 147"/>
                <a:gd name="T32" fmla="*/ 74 w 141"/>
                <a:gd name="T33" fmla="*/ 21 h 147"/>
                <a:gd name="T34" fmla="*/ 73 w 141"/>
                <a:gd name="T35" fmla="*/ 25 h 147"/>
                <a:gd name="T36" fmla="*/ 74 w 141"/>
                <a:gd name="T37" fmla="*/ 70 h 147"/>
                <a:gd name="T38" fmla="*/ 75 w 141"/>
                <a:gd name="T39" fmla="*/ 117 h 147"/>
                <a:gd name="T40" fmla="*/ 64 w 141"/>
                <a:gd name="T41" fmla="*/ 25 h 147"/>
                <a:gd name="T42" fmla="*/ 64 w 141"/>
                <a:gd name="T43" fmla="*/ 21 h 147"/>
                <a:gd name="T44" fmla="*/ 13 w 141"/>
                <a:gd name="T45" fmla="*/ 21 h 147"/>
                <a:gd name="T46" fmla="*/ 8 w 141"/>
                <a:gd name="T47" fmla="*/ 18 h 147"/>
                <a:gd name="T48" fmla="*/ 69 w 141"/>
                <a:gd name="T49" fmla="*/ 8 h 147"/>
                <a:gd name="T50" fmla="*/ 132 w 141"/>
                <a:gd name="T51" fmla="*/ 18 h 147"/>
                <a:gd name="T52" fmla="*/ 128 w 141"/>
                <a:gd name="T53" fmla="*/ 2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1" h="147"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6" y="0"/>
                    <a:pt x="49" y="2"/>
                    <a:pt x="34" y="4"/>
                  </a:cubicBezTo>
                  <a:cubicBezTo>
                    <a:pt x="2" y="10"/>
                    <a:pt x="0" y="12"/>
                    <a:pt x="0" y="16"/>
                  </a:cubicBezTo>
                  <a:cubicBezTo>
                    <a:pt x="0" y="23"/>
                    <a:pt x="6" y="29"/>
                    <a:pt x="13" y="29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42"/>
                    <a:pt x="60" y="69"/>
                    <a:pt x="63" y="93"/>
                  </a:cubicBezTo>
                  <a:cubicBezTo>
                    <a:pt x="70" y="147"/>
                    <a:pt x="73" y="147"/>
                    <a:pt x="77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3" y="143"/>
                    <a:pt x="83" y="133"/>
                    <a:pt x="82" y="69"/>
                  </a:cubicBezTo>
                  <a:cubicBezTo>
                    <a:pt x="82" y="53"/>
                    <a:pt x="81" y="38"/>
                    <a:pt x="81" y="29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35" y="29"/>
                    <a:pt x="141" y="23"/>
                    <a:pt x="141" y="16"/>
                  </a:cubicBezTo>
                  <a:cubicBezTo>
                    <a:pt x="141" y="12"/>
                    <a:pt x="141" y="8"/>
                    <a:pt x="69" y="0"/>
                  </a:cubicBezTo>
                  <a:close/>
                  <a:moveTo>
                    <a:pt x="128" y="21"/>
                  </a:moveTo>
                  <a:cubicBezTo>
                    <a:pt x="74" y="21"/>
                    <a:pt x="74" y="21"/>
                    <a:pt x="74" y="21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3" y="33"/>
                    <a:pt x="74" y="51"/>
                    <a:pt x="74" y="70"/>
                  </a:cubicBezTo>
                  <a:cubicBezTo>
                    <a:pt x="74" y="84"/>
                    <a:pt x="75" y="102"/>
                    <a:pt x="75" y="117"/>
                  </a:cubicBezTo>
                  <a:cubicBezTo>
                    <a:pt x="70" y="88"/>
                    <a:pt x="65" y="42"/>
                    <a:pt x="64" y="25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1"/>
                    <a:pt x="9" y="20"/>
                    <a:pt x="8" y="18"/>
                  </a:cubicBezTo>
                  <a:cubicBezTo>
                    <a:pt x="18" y="14"/>
                    <a:pt x="62" y="8"/>
                    <a:pt x="69" y="8"/>
                  </a:cubicBezTo>
                  <a:cubicBezTo>
                    <a:pt x="95" y="11"/>
                    <a:pt x="125" y="15"/>
                    <a:pt x="132" y="18"/>
                  </a:cubicBezTo>
                  <a:cubicBezTo>
                    <a:pt x="131" y="20"/>
                    <a:pt x="130" y="21"/>
                    <a:pt x="128" y="2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 noEditPoints="1"/>
            </p:cNvSpPr>
            <p:nvPr/>
          </p:nvSpPr>
          <p:spPr bwMode="auto">
            <a:xfrm>
              <a:off x="7583" y="221"/>
              <a:ext cx="307" cy="520"/>
            </a:xfrm>
            <a:custGeom>
              <a:avLst/>
              <a:gdLst>
                <a:gd name="T0" fmla="*/ 121 w 130"/>
                <a:gd name="T1" fmla="*/ 43 h 220"/>
                <a:gd name="T2" fmla="*/ 68 w 130"/>
                <a:gd name="T3" fmla="*/ 43 h 220"/>
                <a:gd name="T4" fmla="*/ 57 w 130"/>
                <a:gd name="T5" fmla="*/ 0 h 220"/>
                <a:gd name="T6" fmla="*/ 49 w 130"/>
                <a:gd name="T7" fmla="*/ 1 h 220"/>
                <a:gd name="T8" fmla="*/ 60 w 130"/>
                <a:gd name="T9" fmla="*/ 43 h 220"/>
                <a:gd name="T10" fmla="*/ 8 w 130"/>
                <a:gd name="T11" fmla="*/ 43 h 220"/>
                <a:gd name="T12" fmla="*/ 0 w 130"/>
                <a:gd name="T13" fmla="*/ 52 h 220"/>
                <a:gd name="T14" fmla="*/ 8 w 130"/>
                <a:gd name="T15" fmla="*/ 69 h 220"/>
                <a:gd name="T16" fmla="*/ 17 w 130"/>
                <a:gd name="T17" fmla="*/ 200 h 220"/>
                <a:gd name="T18" fmla="*/ 37 w 130"/>
                <a:gd name="T19" fmla="*/ 220 h 220"/>
                <a:gd name="T20" fmla="*/ 93 w 130"/>
                <a:gd name="T21" fmla="*/ 220 h 220"/>
                <a:gd name="T22" fmla="*/ 113 w 130"/>
                <a:gd name="T23" fmla="*/ 200 h 220"/>
                <a:gd name="T24" fmla="*/ 121 w 130"/>
                <a:gd name="T25" fmla="*/ 69 h 220"/>
                <a:gd name="T26" fmla="*/ 130 w 130"/>
                <a:gd name="T27" fmla="*/ 52 h 220"/>
                <a:gd name="T28" fmla="*/ 121 w 130"/>
                <a:gd name="T29" fmla="*/ 43 h 220"/>
                <a:gd name="T30" fmla="*/ 113 w 130"/>
                <a:gd name="T31" fmla="*/ 68 h 220"/>
                <a:gd name="T32" fmla="*/ 105 w 130"/>
                <a:gd name="T33" fmla="*/ 199 h 220"/>
                <a:gd name="T34" fmla="*/ 105 w 130"/>
                <a:gd name="T35" fmla="*/ 199 h 220"/>
                <a:gd name="T36" fmla="*/ 105 w 130"/>
                <a:gd name="T37" fmla="*/ 200 h 220"/>
                <a:gd name="T38" fmla="*/ 93 w 130"/>
                <a:gd name="T39" fmla="*/ 212 h 220"/>
                <a:gd name="T40" fmla="*/ 37 w 130"/>
                <a:gd name="T41" fmla="*/ 212 h 220"/>
                <a:gd name="T42" fmla="*/ 25 w 130"/>
                <a:gd name="T43" fmla="*/ 200 h 220"/>
                <a:gd name="T44" fmla="*/ 25 w 130"/>
                <a:gd name="T45" fmla="*/ 199 h 220"/>
                <a:gd name="T46" fmla="*/ 25 w 130"/>
                <a:gd name="T47" fmla="*/ 199 h 220"/>
                <a:gd name="T48" fmla="*/ 16 w 130"/>
                <a:gd name="T49" fmla="*/ 68 h 220"/>
                <a:gd name="T50" fmla="*/ 16 w 130"/>
                <a:gd name="T51" fmla="*/ 67 h 220"/>
                <a:gd name="T52" fmla="*/ 113 w 130"/>
                <a:gd name="T53" fmla="*/ 67 h 220"/>
                <a:gd name="T54" fmla="*/ 113 w 130"/>
                <a:gd name="T55" fmla="*/ 68 h 220"/>
                <a:gd name="T56" fmla="*/ 120 w 130"/>
                <a:gd name="T57" fmla="*/ 59 h 220"/>
                <a:gd name="T58" fmla="*/ 10 w 130"/>
                <a:gd name="T59" fmla="*/ 59 h 220"/>
                <a:gd name="T60" fmla="*/ 8 w 130"/>
                <a:gd name="T61" fmla="*/ 52 h 220"/>
                <a:gd name="T62" fmla="*/ 8 w 130"/>
                <a:gd name="T63" fmla="*/ 51 h 220"/>
                <a:gd name="T64" fmla="*/ 121 w 130"/>
                <a:gd name="T65" fmla="*/ 51 h 220"/>
                <a:gd name="T66" fmla="*/ 122 w 130"/>
                <a:gd name="T67" fmla="*/ 52 h 220"/>
                <a:gd name="T68" fmla="*/ 120 w 130"/>
                <a:gd name="T69" fmla="*/ 5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220">
                  <a:moveTo>
                    <a:pt x="121" y="43"/>
                  </a:moveTo>
                  <a:cubicBezTo>
                    <a:pt x="68" y="43"/>
                    <a:pt x="68" y="43"/>
                    <a:pt x="68" y="43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4" y="43"/>
                    <a:pt x="0" y="47"/>
                    <a:pt x="0" y="52"/>
                  </a:cubicBezTo>
                  <a:cubicBezTo>
                    <a:pt x="0" y="57"/>
                    <a:pt x="4" y="69"/>
                    <a:pt x="8" y="69"/>
                  </a:cubicBezTo>
                  <a:cubicBezTo>
                    <a:pt x="17" y="200"/>
                    <a:pt x="17" y="200"/>
                    <a:pt x="17" y="200"/>
                  </a:cubicBezTo>
                  <a:cubicBezTo>
                    <a:pt x="17" y="211"/>
                    <a:pt x="26" y="220"/>
                    <a:pt x="37" y="220"/>
                  </a:cubicBezTo>
                  <a:cubicBezTo>
                    <a:pt x="93" y="220"/>
                    <a:pt x="93" y="220"/>
                    <a:pt x="93" y="220"/>
                  </a:cubicBezTo>
                  <a:cubicBezTo>
                    <a:pt x="104" y="220"/>
                    <a:pt x="113" y="211"/>
                    <a:pt x="113" y="200"/>
                  </a:cubicBezTo>
                  <a:cubicBezTo>
                    <a:pt x="121" y="69"/>
                    <a:pt x="121" y="69"/>
                    <a:pt x="121" y="69"/>
                  </a:cubicBezTo>
                  <a:cubicBezTo>
                    <a:pt x="126" y="69"/>
                    <a:pt x="130" y="57"/>
                    <a:pt x="130" y="52"/>
                  </a:cubicBezTo>
                  <a:cubicBezTo>
                    <a:pt x="130" y="47"/>
                    <a:pt x="126" y="43"/>
                    <a:pt x="121" y="43"/>
                  </a:cubicBezTo>
                  <a:close/>
                  <a:moveTo>
                    <a:pt x="113" y="68"/>
                  </a:moveTo>
                  <a:cubicBezTo>
                    <a:pt x="105" y="199"/>
                    <a:pt x="105" y="199"/>
                    <a:pt x="105" y="199"/>
                  </a:cubicBezTo>
                  <a:cubicBezTo>
                    <a:pt x="105" y="199"/>
                    <a:pt x="105" y="199"/>
                    <a:pt x="105" y="199"/>
                  </a:cubicBezTo>
                  <a:cubicBezTo>
                    <a:pt x="105" y="200"/>
                    <a:pt x="105" y="200"/>
                    <a:pt x="105" y="200"/>
                  </a:cubicBezTo>
                  <a:cubicBezTo>
                    <a:pt x="105" y="206"/>
                    <a:pt x="100" y="212"/>
                    <a:pt x="93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0" y="212"/>
                    <a:pt x="25" y="206"/>
                    <a:pt x="25" y="200"/>
                  </a:cubicBezTo>
                  <a:cubicBezTo>
                    <a:pt x="25" y="199"/>
                    <a:pt x="25" y="199"/>
                    <a:pt x="25" y="199"/>
                  </a:cubicBezTo>
                  <a:cubicBezTo>
                    <a:pt x="25" y="199"/>
                    <a:pt x="25" y="199"/>
                    <a:pt x="25" y="19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13" y="67"/>
                    <a:pt x="113" y="67"/>
                    <a:pt x="113" y="67"/>
                  </a:cubicBezTo>
                  <a:lnTo>
                    <a:pt x="113" y="68"/>
                  </a:lnTo>
                  <a:close/>
                  <a:moveTo>
                    <a:pt x="120" y="59"/>
                  </a:moveTo>
                  <a:cubicBezTo>
                    <a:pt x="10" y="59"/>
                    <a:pt x="10" y="59"/>
                    <a:pt x="10" y="59"/>
                  </a:cubicBezTo>
                  <a:cubicBezTo>
                    <a:pt x="9" y="57"/>
                    <a:pt x="8" y="54"/>
                    <a:pt x="8" y="52"/>
                  </a:cubicBezTo>
                  <a:cubicBezTo>
                    <a:pt x="8" y="52"/>
                    <a:pt x="8" y="51"/>
                    <a:pt x="8" y="51"/>
                  </a:cubicBezTo>
                  <a:cubicBezTo>
                    <a:pt x="121" y="51"/>
                    <a:pt x="121" y="51"/>
                    <a:pt x="121" y="51"/>
                  </a:cubicBezTo>
                  <a:cubicBezTo>
                    <a:pt x="122" y="51"/>
                    <a:pt x="122" y="52"/>
                    <a:pt x="122" y="52"/>
                  </a:cubicBezTo>
                  <a:cubicBezTo>
                    <a:pt x="122" y="54"/>
                    <a:pt x="121" y="57"/>
                    <a:pt x="120" y="5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 noEditPoints="1"/>
            </p:cNvSpPr>
            <p:nvPr/>
          </p:nvSpPr>
          <p:spPr bwMode="auto">
            <a:xfrm>
              <a:off x="7663" y="448"/>
              <a:ext cx="149" cy="149"/>
            </a:xfrm>
            <a:custGeom>
              <a:avLst/>
              <a:gdLst>
                <a:gd name="T0" fmla="*/ 32 w 63"/>
                <a:gd name="T1" fmla="*/ 63 h 63"/>
                <a:gd name="T2" fmla="*/ 63 w 63"/>
                <a:gd name="T3" fmla="*/ 32 h 63"/>
                <a:gd name="T4" fmla="*/ 32 w 63"/>
                <a:gd name="T5" fmla="*/ 0 h 63"/>
                <a:gd name="T6" fmla="*/ 0 w 63"/>
                <a:gd name="T7" fmla="*/ 32 h 63"/>
                <a:gd name="T8" fmla="*/ 32 w 63"/>
                <a:gd name="T9" fmla="*/ 63 h 63"/>
                <a:gd name="T10" fmla="*/ 32 w 63"/>
                <a:gd name="T11" fmla="*/ 8 h 63"/>
                <a:gd name="T12" fmla="*/ 55 w 63"/>
                <a:gd name="T13" fmla="*/ 32 h 63"/>
                <a:gd name="T14" fmla="*/ 32 w 63"/>
                <a:gd name="T15" fmla="*/ 55 h 63"/>
                <a:gd name="T16" fmla="*/ 8 w 63"/>
                <a:gd name="T17" fmla="*/ 32 h 63"/>
                <a:gd name="T18" fmla="*/ 32 w 63"/>
                <a:gd name="T19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63">
                  <a:moveTo>
                    <a:pt x="32" y="63"/>
                  </a:moveTo>
                  <a:cubicBezTo>
                    <a:pt x="49" y="63"/>
                    <a:pt x="63" y="49"/>
                    <a:pt x="63" y="32"/>
                  </a:cubicBezTo>
                  <a:cubicBezTo>
                    <a:pt x="63" y="14"/>
                    <a:pt x="49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49"/>
                    <a:pt x="14" y="63"/>
                    <a:pt x="32" y="63"/>
                  </a:cubicBezTo>
                  <a:close/>
                  <a:moveTo>
                    <a:pt x="32" y="8"/>
                  </a:moveTo>
                  <a:cubicBezTo>
                    <a:pt x="44" y="8"/>
                    <a:pt x="55" y="19"/>
                    <a:pt x="55" y="32"/>
                  </a:cubicBezTo>
                  <a:cubicBezTo>
                    <a:pt x="55" y="45"/>
                    <a:pt x="44" y="55"/>
                    <a:pt x="32" y="55"/>
                  </a:cubicBezTo>
                  <a:cubicBezTo>
                    <a:pt x="19" y="55"/>
                    <a:pt x="8" y="45"/>
                    <a:pt x="8" y="32"/>
                  </a:cubicBezTo>
                  <a:cubicBezTo>
                    <a:pt x="8" y="19"/>
                    <a:pt x="19" y="8"/>
                    <a:pt x="32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 noEditPoints="1"/>
            </p:cNvSpPr>
            <p:nvPr/>
          </p:nvSpPr>
          <p:spPr bwMode="auto">
            <a:xfrm>
              <a:off x="8568" y="476"/>
              <a:ext cx="539" cy="265"/>
            </a:xfrm>
            <a:custGeom>
              <a:avLst/>
              <a:gdLst>
                <a:gd name="T0" fmla="*/ 0 w 228"/>
                <a:gd name="T1" fmla="*/ 0 h 112"/>
                <a:gd name="T2" fmla="*/ 0 w 228"/>
                <a:gd name="T3" fmla="*/ 4 h 112"/>
                <a:gd name="T4" fmla="*/ 114 w 228"/>
                <a:gd name="T5" fmla="*/ 112 h 112"/>
                <a:gd name="T6" fmla="*/ 228 w 228"/>
                <a:gd name="T7" fmla="*/ 4 h 112"/>
                <a:gd name="T8" fmla="*/ 228 w 228"/>
                <a:gd name="T9" fmla="*/ 0 h 112"/>
                <a:gd name="T10" fmla="*/ 0 w 228"/>
                <a:gd name="T11" fmla="*/ 0 h 112"/>
                <a:gd name="T12" fmla="*/ 114 w 228"/>
                <a:gd name="T13" fmla="*/ 104 h 112"/>
                <a:gd name="T14" fmla="*/ 9 w 228"/>
                <a:gd name="T15" fmla="*/ 8 h 112"/>
                <a:gd name="T16" fmla="*/ 219 w 228"/>
                <a:gd name="T17" fmla="*/ 8 h 112"/>
                <a:gd name="T18" fmla="*/ 114 w 228"/>
                <a:gd name="T19" fmla="*/ 10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112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0"/>
                    <a:pt x="51" y="112"/>
                    <a:pt x="114" y="112"/>
                  </a:cubicBezTo>
                  <a:cubicBezTo>
                    <a:pt x="176" y="112"/>
                    <a:pt x="228" y="20"/>
                    <a:pt x="228" y="4"/>
                  </a:cubicBezTo>
                  <a:cubicBezTo>
                    <a:pt x="228" y="0"/>
                    <a:pt x="228" y="0"/>
                    <a:pt x="228" y="0"/>
                  </a:cubicBezTo>
                  <a:lnTo>
                    <a:pt x="0" y="0"/>
                  </a:lnTo>
                  <a:close/>
                  <a:moveTo>
                    <a:pt x="114" y="104"/>
                  </a:moveTo>
                  <a:cubicBezTo>
                    <a:pt x="60" y="104"/>
                    <a:pt x="15" y="29"/>
                    <a:pt x="9" y="8"/>
                  </a:cubicBezTo>
                  <a:cubicBezTo>
                    <a:pt x="219" y="8"/>
                    <a:pt x="219" y="8"/>
                    <a:pt x="219" y="8"/>
                  </a:cubicBezTo>
                  <a:cubicBezTo>
                    <a:pt x="212" y="29"/>
                    <a:pt x="168" y="104"/>
                    <a:pt x="114" y="10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/>
            </p:cNvSpPr>
            <p:nvPr/>
          </p:nvSpPr>
          <p:spPr bwMode="auto">
            <a:xfrm>
              <a:off x="8613" y="218"/>
              <a:ext cx="197" cy="234"/>
            </a:xfrm>
            <a:custGeom>
              <a:avLst/>
              <a:gdLst>
                <a:gd name="T0" fmla="*/ 197 w 197"/>
                <a:gd name="T1" fmla="*/ 52 h 234"/>
                <a:gd name="T2" fmla="*/ 178 w 197"/>
                <a:gd name="T3" fmla="*/ 52 h 234"/>
                <a:gd name="T4" fmla="*/ 178 w 197"/>
                <a:gd name="T5" fmla="*/ 185 h 234"/>
                <a:gd name="T6" fmla="*/ 15 w 197"/>
                <a:gd name="T7" fmla="*/ 0 h 234"/>
                <a:gd name="T8" fmla="*/ 0 w 197"/>
                <a:gd name="T9" fmla="*/ 14 h 234"/>
                <a:gd name="T10" fmla="*/ 197 w 197"/>
                <a:gd name="T11" fmla="*/ 234 h 234"/>
                <a:gd name="T12" fmla="*/ 197 w 197"/>
                <a:gd name="T13" fmla="*/ 5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7" h="234">
                  <a:moveTo>
                    <a:pt x="197" y="52"/>
                  </a:moveTo>
                  <a:lnTo>
                    <a:pt x="178" y="52"/>
                  </a:lnTo>
                  <a:lnTo>
                    <a:pt x="178" y="185"/>
                  </a:lnTo>
                  <a:lnTo>
                    <a:pt x="15" y="0"/>
                  </a:lnTo>
                  <a:lnTo>
                    <a:pt x="0" y="14"/>
                  </a:lnTo>
                  <a:lnTo>
                    <a:pt x="197" y="234"/>
                  </a:lnTo>
                  <a:lnTo>
                    <a:pt x="197" y="5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 noEditPoints="1"/>
            </p:cNvSpPr>
            <p:nvPr/>
          </p:nvSpPr>
          <p:spPr bwMode="auto">
            <a:xfrm>
              <a:off x="8748" y="-879"/>
              <a:ext cx="203" cy="194"/>
            </a:xfrm>
            <a:custGeom>
              <a:avLst/>
              <a:gdLst>
                <a:gd name="T0" fmla="*/ 27 w 86"/>
                <a:gd name="T1" fmla="*/ 75 h 82"/>
                <a:gd name="T2" fmla="*/ 38 w 86"/>
                <a:gd name="T3" fmla="*/ 82 h 82"/>
                <a:gd name="T4" fmla="*/ 45 w 86"/>
                <a:gd name="T5" fmla="*/ 78 h 82"/>
                <a:gd name="T6" fmla="*/ 42 w 86"/>
                <a:gd name="T7" fmla="*/ 60 h 82"/>
                <a:gd name="T8" fmla="*/ 37 w 86"/>
                <a:gd name="T9" fmla="*/ 55 h 82"/>
                <a:gd name="T10" fmla="*/ 45 w 86"/>
                <a:gd name="T11" fmla="*/ 47 h 82"/>
                <a:gd name="T12" fmla="*/ 60 w 86"/>
                <a:gd name="T13" fmla="*/ 52 h 82"/>
                <a:gd name="T14" fmla="*/ 78 w 86"/>
                <a:gd name="T15" fmla="*/ 45 h 82"/>
                <a:gd name="T16" fmla="*/ 86 w 86"/>
                <a:gd name="T17" fmla="*/ 26 h 82"/>
                <a:gd name="T18" fmla="*/ 78 w 86"/>
                <a:gd name="T19" fmla="*/ 8 h 82"/>
                <a:gd name="T20" fmla="*/ 60 w 86"/>
                <a:gd name="T21" fmla="*/ 0 h 82"/>
                <a:gd name="T22" fmla="*/ 42 w 86"/>
                <a:gd name="T23" fmla="*/ 8 h 82"/>
                <a:gd name="T24" fmla="*/ 39 w 86"/>
                <a:gd name="T25" fmla="*/ 42 h 82"/>
                <a:gd name="T26" fmla="*/ 31 w 86"/>
                <a:gd name="T27" fmla="*/ 49 h 82"/>
                <a:gd name="T28" fmla="*/ 26 w 86"/>
                <a:gd name="T29" fmla="*/ 44 h 82"/>
                <a:gd name="T30" fmla="*/ 15 w 86"/>
                <a:gd name="T31" fmla="*/ 38 h 82"/>
                <a:gd name="T32" fmla="*/ 8 w 86"/>
                <a:gd name="T33" fmla="*/ 41 h 82"/>
                <a:gd name="T34" fmla="*/ 11 w 86"/>
                <a:gd name="T35" fmla="*/ 59 h 82"/>
                <a:gd name="T36" fmla="*/ 27 w 86"/>
                <a:gd name="T37" fmla="*/ 75 h 82"/>
                <a:gd name="T38" fmla="*/ 47 w 86"/>
                <a:gd name="T39" fmla="*/ 14 h 82"/>
                <a:gd name="T40" fmla="*/ 60 w 86"/>
                <a:gd name="T41" fmla="*/ 8 h 82"/>
                <a:gd name="T42" fmla="*/ 73 w 86"/>
                <a:gd name="T43" fmla="*/ 14 h 82"/>
                <a:gd name="T44" fmla="*/ 78 w 86"/>
                <a:gd name="T45" fmla="*/ 26 h 82"/>
                <a:gd name="T46" fmla="*/ 73 w 86"/>
                <a:gd name="T47" fmla="*/ 39 h 82"/>
                <a:gd name="T48" fmla="*/ 60 w 86"/>
                <a:gd name="T49" fmla="*/ 44 h 82"/>
                <a:gd name="T50" fmla="*/ 47 w 86"/>
                <a:gd name="T51" fmla="*/ 39 h 82"/>
                <a:gd name="T52" fmla="*/ 47 w 86"/>
                <a:gd name="T53" fmla="*/ 14 h 82"/>
                <a:gd name="T54" fmla="*/ 14 w 86"/>
                <a:gd name="T55" fmla="*/ 47 h 82"/>
                <a:gd name="T56" fmla="*/ 15 w 86"/>
                <a:gd name="T57" fmla="*/ 46 h 82"/>
                <a:gd name="T58" fmla="*/ 20 w 86"/>
                <a:gd name="T59" fmla="*/ 50 h 82"/>
                <a:gd name="T60" fmla="*/ 36 w 86"/>
                <a:gd name="T61" fmla="*/ 66 h 82"/>
                <a:gd name="T62" fmla="*/ 39 w 86"/>
                <a:gd name="T63" fmla="*/ 73 h 82"/>
                <a:gd name="T64" fmla="*/ 38 w 86"/>
                <a:gd name="T65" fmla="*/ 74 h 82"/>
                <a:gd name="T66" fmla="*/ 32 w 86"/>
                <a:gd name="T67" fmla="*/ 70 h 82"/>
                <a:gd name="T68" fmla="*/ 16 w 86"/>
                <a:gd name="T69" fmla="*/ 54 h 82"/>
                <a:gd name="T70" fmla="*/ 14 w 86"/>
                <a:gd name="T71" fmla="*/ 4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82">
                  <a:moveTo>
                    <a:pt x="27" y="75"/>
                  </a:moveTo>
                  <a:cubicBezTo>
                    <a:pt x="30" y="79"/>
                    <a:pt x="33" y="82"/>
                    <a:pt x="38" y="82"/>
                  </a:cubicBezTo>
                  <a:cubicBezTo>
                    <a:pt x="40" y="82"/>
                    <a:pt x="43" y="80"/>
                    <a:pt x="45" y="78"/>
                  </a:cubicBezTo>
                  <a:cubicBezTo>
                    <a:pt x="52" y="71"/>
                    <a:pt x="45" y="63"/>
                    <a:pt x="42" y="60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9" y="51"/>
                    <a:pt x="54" y="52"/>
                    <a:pt x="60" y="52"/>
                  </a:cubicBezTo>
                  <a:cubicBezTo>
                    <a:pt x="67" y="52"/>
                    <a:pt x="73" y="50"/>
                    <a:pt x="78" y="45"/>
                  </a:cubicBezTo>
                  <a:cubicBezTo>
                    <a:pt x="83" y="40"/>
                    <a:pt x="86" y="33"/>
                    <a:pt x="86" y="26"/>
                  </a:cubicBezTo>
                  <a:cubicBezTo>
                    <a:pt x="86" y="19"/>
                    <a:pt x="83" y="13"/>
                    <a:pt x="78" y="8"/>
                  </a:cubicBezTo>
                  <a:cubicBezTo>
                    <a:pt x="73" y="3"/>
                    <a:pt x="67" y="0"/>
                    <a:pt x="60" y="0"/>
                  </a:cubicBezTo>
                  <a:cubicBezTo>
                    <a:pt x="53" y="0"/>
                    <a:pt x="47" y="3"/>
                    <a:pt x="42" y="8"/>
                  </a:cubicBezTo>
                  <a:cubicBezTo>
                    <a:pt x="33" y="17"/>
                    <a:pt x="32" y="31"/>
                    <a:pt x="39" y="42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3" y="41"/>
                    <a:pt x="19" y="38"/>
                    <a:pt x="15" y="38"/>
                  </a:cubicBezTo>
                  <a:cubicBezTo>
                    <a:pt x="12" y="38"/>
                    <a:pt x="10" y="39"/>
                    <a:pt x="8" y="41"/>
                  </a:cubicBezTo>
                  <a:cubicBezTo>
                    <a:pt x="0" y="49"/>
                    <a:pt x="8" y="57"/>
                    <a:pt x="11" y="59"/>
                  </a:cubicBezTo>
                  <a:lnTo>
                    <a:pt x="27" y="75"/>
                  </a:lnTo>
                  <a:close/>
                  <a:moveTo>
                    <a:pt x="47" y="14"/>
                  </a:moveTo>
                  <a:cubicBezTo>
                    <a:pt x="51" y="10"/>
                    <a:pt x="55" y="8"/>
                    <a:pt x="60" y="8"/>
                  </a:cubicBezTo>
                  <a:cubicBezTo>
                    <a:pt x="65" y="8"/>
                    <a:pt x="69" y="10"/>
                    <a:pt x="73" y="14"/>
                  </a:cubicBezTo>
                  <a:cubicBezTo>
                    <a:pt x="76" y="17"/>
                    <a:pt x="78" y="22"/>
                    <a:pt x="78" y="26"/>
                  </a:cubicBezTo>
                  <a:cubicBezTo>
                    <a:pt x="78" y="31"/>
                    <a:pt x="76" y="36"/>
                    <a:pt x="73" y="39"/>
                  </a:cubicBezTo>
                  <a:cubicBezTo>
                    <a:pt x="69" y="42"/>
                    <a:pt x="65" y="44"/>
                    <a:pt x="60" y="44"/>
                  </a:cubicBezTo>
                  <a:cubicBezTo>
                    <a:pt x="55" y="44"/>
                    <a:pt x="51" y="42"/>
                    <a:pt x="47" y="39"/>
                  </a:cubicBezTo>
                  <a:cubicBezTo>
                    <a:pt x="40" y="32"/>
                    <a:pt x="40" y="21"/>
                    <a:pt x="47" y="14"/>
                  </a:cubicBezTo>
                  <a:close/>
                  <a:moveTo>
                    <a:pt x="14" y="47"/>
                  </a:moveTo>
                  <a:cubicBezTo>
                    <a:pt x="14" y="47"/>
                    <a:pt x="15" y="46"/>
                    <a:pt x="15" y="46"/>
                  </a:cubicBezTo>
                  <a:cubicBezTo>
                    <a:pt x="16" y="46"/>
                    <a:pt x="18" y="47"/>
                    <a:pt x="20" y="50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41" y="71"/>
                    <a:pt x="40" y="71"/>
                    <a:pt x="39" y="73"/>
                  </a:cubicBezTo>
                  <a:cubicBezTo>
                    <a:pt x="39" y="73"/>
                    <a:pt x="38" y="74"/>
                    <a:pt x="38" y="74"/>
                  </a:cubicBezTo>
                  <a:cubicBezTo>
                    <a:pt x="37" y="74"/>
                    <a:pt x="35" y="72"/>
                    <a:pt x="32" y="70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2" y="49"/>
                    <a:pt x="12" y="48"/>
                    <a:pt x="14" y="4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 noEditPoints="1"/>
            </p:cNvSpPr>
            <p:nvPr/>
          </p:nvSpPr>
          <p:spPr bwMode="auto">
            <a:xfrm>
              <a:off x="8583" y="-744"/>
              <a:ext cx="236" cy="236"/>
            </a:xfrm>
            <a:custGeom>
              <a:avLst/>
              <a:gdLst>
                <a:gd name="T0" fmla="*/ 51 w 100"/>
                <a:gd name="T1" fmla="*/ 63 h 100"/>
                <a:gd name="T2" fmla="*/ 54 w 100"/>
                <a:gd name="T3" fmla="*/ 63 h 100"/>
                <a:gd name="T4" fmla="*/ 67 w 100"/>
                <a:gd name="T5" fmla="*/ 58 h 100"/>
                <a:gd name="T6" fmla="*/ 72 w 100"/>
                <a:gd name="T7" fmla="*/ 41 h 100"/>
                <a:gd name="T8" fmla="*/ 73 w 100"/>
                <a:gd name="T9" fmla="*/ 42 h 100"/>
                <a:gd name="T10" fmla="*/ 83 w 100"/>
                <a:gd name="T11" fmla="*/ 47 h 100"/>
                <a:gd name="T12" fmla="*/ 94 w 100"/>
                <a:gd name="T13" fmla="*/ 42 h 100"/>
                <a:gd name="T14" fmla="*/ 94 w 100"/>
                <a:gd name="T15" fmla="*/ 21 h 100"/>
                <a:gd name="T16" fmla="*/ 78 w 100"/>
                <a:gd name="T17" fmla="*/ 5 h 100"/>
                <a:gd name="T18" fmla="*/ 57 w 100"/>
                <a:gd name="T19" fmla="*/ 5 h 100"/>
                <a:gd name="T20" fmla="*/ 53 w 100"/>
                <a:gd name="T21" fmla="*/ 16 h 100"/>
                <a:gd name="T22" fmla="*/ 57 w 100"/>
                <a:gd name="T23" fmla="*/ 26 h 100"/>
                <a:gd name="T24" fmla="*/ 57 w 100"/>
                <a:gd name="T25" fmla="*/ 26 h 100"/>
                <a:gd name="T26" fmla="*/ 54 w 100"/>
                <a:gd name="T27" fmla="*/ 26 h 100"/>
                <a:gd name="T28" fmla="*/ 41 w 100"/>
                <a:gd name="T29" fmla="*/ 31 h 100"/>
                <a:gd name="T30" fmla="*/ 35 w 100"/>
                <a:gd name="T31" fmla="*/ 48 h 100"/>
                <a:gd name="T32" fmla="*/ 14 w 100"/>
                <a:gd name="T33" fmla="*/ 48 h 100"/>
                <a:gd name="T34" fmla="*/ 14 w 100"/>
                <a:gd name="T35" fmla="*/ 69 h 100"/>
                <a:gd name="T36" fmla="*/ 20 w 100"/>
                <a:gd name="T37" fmla="*/ 74 h 100"/>
                <a:gd name="T38" fmla="*/ 0 w 100"/>
                <a:gd name="T39" fmla="*/ 94 h 100"/>
                <a:gd name="T40" fmla="*/ 6 w 100"/>
                <a:gd name="T41" fmla="*/ 100 h 100"/>
                <a:gd name="T42" fmla="*/ 25 w 100"/>
                <a:gd name="T43" fmla="*/ 80 h 100"/>
                <a:gd name="T44" fmla="*/ 30 w 100"/>
                <a:gd name="T45" fmla="*/ 85 h 100"/>
                <a:gd name="T46" fmla="*/ 41 w 100"/>
                <a:gd name="T47" fmla="*/ 89 h 100"/>
                <a:gd name="T48" fmla="*/ 51 w 100"/>
                <a:gd name="T49" fmla="*/ 85 h 100"/>
                <a:gd name="T50" fmla="*/ 56 w 100"/>
                <a:gd name="T51" fmla="*/ 74 h 100"/>
                <a:gd name="T52" fmla="*/ 51 w 100"/>
                <a:gd name="T53" fmla="*/ 64 h 100"/>
                <a:gd name="T54" fmla="*/ 51 w 100"/>
                <a:gd name="T55" fmla="*/ 63 h 100"/>
                <a:gd name="T56" fmla="*/ 63 w 100"/>
                <a:gd name="T57" fmla="*/ 11 h 100"/>
                <a:gd name="T58" fmla="*/ 67 w 100"/>
                <a:gd name="T59" fmla="*/ 9 h 100"/>
                <a:gd name="T60" fmla="*/ 72 w 100"/>
                <a:gd name="T61" fmla="*/ 11 h 100"/>
                <a:gd name="T62" fmla="*/ 88 w 100"/>
                <a:gd name="T63" fmla="*/ 27 h 100"/>
                <a:gd name="T64" fmla="*/ 88 w 100"/>
                <a:gd name="T65" fmla="*/ 37 h 100"/>
                <a:gd name="T66" fmla="*/ 78 w 100"/>
                <a:gd name="T67" fmla="*/ 37 h 100"/>
                <a:gd name="T68" fmla="*/ 63 w 100"/>
                <a:gd name="T69" fmla="*/ 21 h 100"/>
                <a:gd name="T70" fmla="*/ 61 w 100"/>
                <a:gd name="T71" fmla="*/ 16 h 100"/>
                <a:gd name="T72" fmla="*/ 63 w 100"/>
                <a:gd name="T73" fmla="*/ 11 h 100"/>
                <a:gd name="T74" fmla="*/ 46 w 100"/>
                <a:gd name="T75" fmla="*/ 79 h 100"/>
                <a:gd name="T76" fmla="*/ 36 w 100"/>
                <a:gd name="T77" fmla="*/ 79 h 100"/>
                <a:gd name="T78" fmla="*/ 20 w 100"/>
                <a:gd name="T79" fmla="*/ 63 h 100"/>
                <a:gd name="T80" fmla="*/ 20 w 100"/>
                <a:gd name="T81" fmla="*/ 53 h 100"/>
                <a:gd name="T82" fmla="*/ 25 w 100"/>
                <a:gd name="T83" fmla="*/ 51 h 100"/>
                <a:gd name="T84" fmla="*/ 30 w 100"/>
                <a:gd name="T85" fmla="*/ 53 h 100"/>
                <a:gd name="T86" fmla="*/ 46 w 100"/>
                <a:gd name="T87" fmla="*/ 69 h 100"/>
                <a:gd name="T88" fmla="*/ 48 w 100"/>
                <a:gd name="T89" fmla="*/ 74 h 100"/>
                <a:gd name="T90" fmla="*/ 46 w 100"/>
                <a:gd name="T91" fmla="*/ 7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0" h="100">
                  <a:moveTo>
                    <a:pt x="51" y="63"/>
                  </a:moveTo>
                  <a:cubicBezTo>
                    <a:pt x="52" y="63"/>
                    <a:pt x="53" y="63"/>
                    <a:pt x="54" y="63"/>
                  </a:cubicBezTo>
                  <a:cubicBezTo>
                    <a:pt x="59" y="63"/>
                    <a:pt x="63" y="61"/>
                    <a:pt x="67" y="58"/>
                  </a:cubicBezTo>
                  <a:cubicBezTo>
                    <a:pt x="71" y="53"/>
                    <a:pt x="73" y="47"/>
                    <a:pt x="72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6" y="45"/>
                    <a:pt x="79" y="47"/>
                    <a:pt x="83" y="47"/>
                  </a:cubicBezTo>
                  <a:cubicBezTo>
                    <a:pt x="87" y="47"/>
                    <a:pt x="91" y="45"/>
                    <a:pt x="94" y="42"/>
                  </a:cubicBezTo>
                  <a:cubicBezTo>
                    <a:pt x="100" y="36"/>
                    <a:pt x="100" y="27"/>
                    <a:pt x="94" y="21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2" y="0"/>
                    <a:pt x="63" y="0"/>
                    <a:pt x="57" y="5"/>
                  </a:cubicBezTo>
                  <a:cubicBezTo>
                    <a:pt x="54" y="8"/>
                    <a:pt x="53" y="12"/>
                    <a:pt x="53" y="16"/>
                  </a:cubicBezTo>
                  <a:cubicBezTo>
                    <a:pt x="53" y="20"/>
                    <a:pt x="54" y="23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6" y="26"/>
                    <a:pt x="55" y="26"/>
                    <a:pt x="54" y="26"/>
                  </a:cubicBezTo>
                  <a:cubicBezTo>
                    <a:pt x="49" y="26"/>
                    <a:pt x="44" y="28"/>
                    <a:pt x="41" y="31"/>
                  </a:cubicBezTo>
                  <a:cubicBezTo>
                    <a:pt x="36" y="36"/>
                    <a:pt x="34" y="42"/>
                    <a:pt x="35" y="48"/>
                  </a:cubicBezTo>
                  <a:cubicBezTo>
                    <a:pt x="30" y="42"/>
                    <a:pt x="20" y="42"/>
                    <a:pt x="14" y="48"/>
                  </a:cubicBezTo>
                  <a:cubicBezTo>
                    <a:pt x="9" y="53"/>
                    <a:pt x="9" y="63"/>
                    <a:pt x="14" y="69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30" y="85"/>
                    <a:pt x="30" y="85"/>
                    <a:pt x="30" y="85"/>
                  </a:cubicBezTo>
                  <a:cubicBezTo>
                    <a:pt x="33" y="87"/>
                    <a:pt x="37" y="89"/>
                    <a:pt x="41" y="89"/>
                  </a:cubicBezTo>
                  <a:cubicBezTo>
                    <a:pt x="45" y="89"/>
                    <a:pt x="49" y="87"/>
                    <a:pt x="51" y="85"/>
                  </a:cubicBezTo>
                  <a:cubicBezTo>
                    <a:pt x="54" y="82"/>
                    <a:pt x="56" y="78"/>
                    <a:pt x="56" y="74"/>
                  </a:cubicBezTo>
                  <a:cubicBezTo>
                    <a:pt x="56" y="70"/>
                    <a:pt x="54" y="66"/>
                    <a:pt x="51" y="64"/>
                  </a:cubicBezTo>
                  <a:lnTo>
                    <a:pt x="51" y="63"/>
                  </a:lnTo>
                  <a:close/>
                  <a:moveTo>
                    <a:pt x="63" y="11"/>
                  </a:moveTo>
                  <a:cubicBezTo>
                    <a:pt x="64" y="10"/>
                    <a:pt x="66" y="9"/>
                    <a:pt x="67" y="9"/>
                  </a:cubicBezTo>
                  <a:cubicBezTo>
                    <a:pt x="69" y="9"/>
                    <a:pt x="71" y="10"/>
                    <a:pt x="72" y="11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91" y="30"/>
                    <a:pt x="91" y="34"/>
                    <a:pt x="88" y="37"/>
                  </a:cubicBezTo>
                  <a:cubicBezTo>
                    <a:pt x="86" y="39"/>
                    <a:pt x="81" y="39"/>
                    <a:pt x="78" y="37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1" y="19"/>
                    <a:pt x="61" y="18"/>
                    <a:pt x="61" y="16"/>
                  </a:cubicBezTo>
                  <a:cubicBezTo>
                    <a:pt x="61" y="14"/>
                    <a:pt x="61" y="12"/>
                    <a:pt x="63" y="11"/>
                  </a:cubicBezTo>
                  <a:close/>
                  <a:moveTo>
                    <a:pt x="46" y="79"/>
                  </a:moveTo>
                  <a:cubicBezTo>
                    <a:pt x="43" y="82"/>
                    <a:pt x="39" y="82"/>
                    <a:pt x="36" y="79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17" y="60"/>
                    <a:pt x="17" y="56"/>
                    <a:pt x="20" y="53"/>
                  </a:cubicBezTo>
                  <a:cubicBezTo>
                    <a:pt x="21" y="52"/>
                    <a:pt x="23" y="51"/>
                    <a:pt x="25" y="51"/>
                  </a:cubicBezTo>
                  <a:cubicBezTo>
                    <a:pt x="27" y="51"/>
                    <a:pt x="29" y="52"/>
                    <a:pt x="30" y="53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7" y="71"/>
                    <a:pt x="48" y="72"/>
                    <a:pt x="48" y="74"/>
                  </a:cubicBezTo>
                  <a:cubicBezTo>
                    <a:pt x="48" y="76"/>
                    <a:pt x="47" y="78"/>
                    <a:pt x="46" y="7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 noEditPoints="1"/>
            </p:cNvSpPr>
            <p:nvPr/>
          </p:nvSpPr>
          <p:spPr bwMode="auto">
            <a:xfrm>
              <a:off x="8793" y="-728"/>
              <a:ext cx="300" cy="303"/>
            </a:xfrm>
            <a:custGeom>
              <a:avLst/>
              <a:gdLst>
                <a:gd name="T0" fmla="*/ 119 w 127"/>
                <a:gd name="T1" fmla="*/ 8 h 128"/>
                <a:gd name="T2" fmla="*/ 101 w 127"/>
                <a:gd name="T3" fmla="*/ 0 h 128"/>
                <a:gd name="T4" fmla="*/ 83 w 127"/>
                <a:gd name="T5" fmla="*/ 8 h 128"/>
                <a:gd name="T6" fmla="*/ 80 w 127"/>
                <a:gd name="T7" fmla="*/ 42 h 128"/>
                <a:gd name="T8" fmla="*/ 68 w 127"/>
                <a:gd name="T9" fmla="*/ 53 h 128"/>
                <a:gd name="T10" fmla="*/ 63 w 127"/>
                <a:gd name="T11" fmla="*/ 48 h 128"/>
                <a:gd name="T12" fmla="*/ 52 w 127"/>
                <a:gd name="T13" fmla="*/ 42 h 128"/>
                <a:gd name="T14" fmla="*/ 45 w 127"/>
                <a:gd name="T15" fmla="*/ 45 h 128"/>
                <a:gd name="T16" fmla="*/ 48 w 127"/>
                <a:gd name="T17" fmla="*/ 63 h 128"/>
                <a:gd name="T18" fmla="*/ 45 w 127"/>
                <a:gd name="T19" fmla="*/ 63 h 128"/>
                <a:gd name="T20" fmla="*/ 32 w 127"/>
                <a:gd name="T21" fmla="*/ 68 h 128"/>
                <a:gd name="T22" fmla="*/ 28 w 127"/>
                <a:gd name="T23" fmla="*/ 89 h 128"/>
                <a:gd name="T24" fmla="*/ 25 w 127"/>
                <a:gd name="T25" fmla="*/ 86 h 128"/>
                <a:gd name="T26" fmla="*/ 4 w 127"/>
                <a:gd name="T27" fmla="*/ 86 h 128"/>
                <a:gd name="T28" fmla="*/ 0 w 127"/>
                <a:gd name="T29" fmla="*/ 97 h 128"/>
                <a:gd name="T30" fmla="*/ 4 w 127"/>
                <a:gd name="T31" fmla="*/ 107 h 128"/>
                <a:gd name="T32" fmla="*/ 20 w 127"/>
                <a:gd name="T33" fmla="*/ 123 h 128"/>
                <a:gd name="T34" fmla="*/ 30 w 127"/>
                <a:gd name="T35" fmla="*/ 128 h 128"/>
                <a:gd name="T36" fmla="*/ 41 w 127"/>
                <a:gd name="T37" fmla="*/ 123 h 128"/>
                <a:gd name="T38" fmla="*/ 41 w 127"/>
                <a:gd name="T39" fmla="*/ 102 h 128"/>
                <a:gd name="T40" fmla="*/ 37 w 127"/>
                <a:gd name="T41" fmla="*/ 98 h 128"/>
                <a:gd name="T42" fmla="*/ 45 w 127"/>
                <a:gd name="T43" fmla="*/ 100 h 128"/>
                <a:gd name="T44" fmla="*/ 58 w 127"/>
                <a:gd name="T45" fmla="*/ 95 h 128"/>
                <a:gd name="T46" fmla="*/ 63 w 127"/>
                <a:gd name="T47" fmla="*/ 79 h 128"/>
                <a:gd name="T48" fmla="*/ 64 w 127"/>
                <a:gd name="T49" fmla="*/ 79 h 128"/>
                <a:gd name="T50" fmla="*/ 75 w 127"/>
                <a:gd name="T51" fmla="*/ 86 h 128"/>
                <a:gd name="T52" fmla="*/ 82 w 127"/>
                <a:gd name="T53" fmla="*/ 82 h 128"/>
                <a:gd name="T54" fmla="*/ 79 w 127"/>
                <a:gd name="T55" fmla="*/ 64 h 128"/>
                <a:gd name="T56" fmla="*/ 74 w 127"/>
                <a:gd name="T57" fmla="*/ 59 h 128"/>
                <a:gd name="T58" fmla="*/ 86 w 127"/>
                <a:gd name="T59" fmla="*/ 47 h 128"/>
                <a:gd name="T60" fmla="*/ 101 w 127"/>
                <a:gd name="T61" fmla="*/ 52 h 128"/>
                <a:gd name="T62" fmla="*/ 119 w 127"/>
                <a:gd name="T63" fmla="*/ 45 h 128"/>
                <a:gd name="T64" fmla="*/ 127 w 127"/>
                <a:gd name="T65" fmla="*/ 26 h 128"/>
                <a:gd name="T66" fmla="*/ 119 w 127"/>
                <a:gd name="T67" fmla="*/ 8 h 128"/>
                <a:gd name="T68" fmla="*/ 35 w 127"/>
                <a:gd name="T69" fmla="*/ 118 h 128"/>
                <a:gd name="T70" fmla="*/ 25 w 127"/>
                <a:gd name="T71" fmla="*/ 118 h 128"/>
                <a:gd name="T72" fmla="*/ 10 w 127"/>
                <a:gd name="T73" fmla="*/ 102 h 128"/>
                <a:gd name="T74" fmla="*/ 8 w 127"/>
                <a:gd name="T75" fmla="*/ 97 h 128"/>
                <a:gd name="T76" fmla="*/ 10 w 127"/>
                <a:gd name="T77" fmla="*/ 92 h 128"/>
                <a:gd name="T78" fmla="*/ 14 w 127"/>
                <a:gd name="T79" fmla="*/ 90 h 128"/>
                <a:gd name="T80" fmla="*/ 19 w 127"/>
                <a:gd name="T81" fmla="*/ 92 h 128"/>
                <a:gd name="T82" fmla="*/ 35 w 127"/>
                <a:gd name="T83" fmla="*/ 108 h 128"/>
                <a:gd name="T84" fmla="*/ 35 w 127"/>
                <a:gd name="T85" fmla="*/ 118 h 128"/>
                <a:gd name="T86" fmla="*/ 76 w 127"/>
                <a:gd name="T87" fmla="*/ 77 h 128"/>
                <a:gd name="T88" fmla="*/ 75 w 127"/>
                <a:gd name="T89" fmla="*/ 78 h 128"/>
                <a:gd name="T90" fmla="*/ 69 w 127"/>
                <a:gd name="T91" fmla="*/ 74 h 128"/>
                <a:gd name="T92" fmla="*/ 53 w 127"/>
                <a:gd name="T93" fmla="*/ 58 h 128"/>
                <a:gd name="T94" fmla="*/ 51 w 127"/>
                <a:gd name="T95" fmla="*/ 51 h 128"/>
                <a:gd name="T96" fmla="*/ 52 w 127"/>
                <a:gd name="T97" fmla="*/ 50 h 128"/>
                <a:gd name="T98" fmla="*/ 57 w 127"/>
                <a:gd name="T99" fmla="*/ 54 h 128"/>
                <a:gd name="T100" fmla="*/ 73 w 127"/>
                <a:gd name="T101" fmla="*/ 70 h 128"/>
                <a:gd name="T102" fmla="*/ 76 w 127"/>
                <a:gd name="T103" fmla="*/ 77 h 128"/>
                <a:gd name="T104" fmla="*/ 114 w 127"/>
                <a:gd name="T105" fmla="*/ 39 h 128"/>
                <a:gd name="T106" fmla="*/ 101 w 127"/>
                <a:gd name="T107" fmla="*/ 44 h 128"/>
                <a:gd name="T108" fmla="*/ 88 w 127"/>
                <a:gd name="T109" fmla="*/ 39 h 128"/>
                <a:gd name="T110" fmla="*/ 88 w 127"/>
                <a:gd name="T111" fmla="*/ 14 h 128"/>
                <a:gd name="T112" fmla="*/ 101 w 127"/>
                <a:gd name="T113" fmla="*/ 8 h 128"/>
                <a:gd name="T114" fmla="*/ 114 w 127"/>
                <a:gd name="T115" fmla="*/ 14 h 128"/>
                <a:gd name="T116" fmla="*/ 119 w 127"/>
                <a:gd name="T117" fmla="*/ 26 h 128"/>
                <a:gd name="T118" fmla="*/ 114 w 127"/>
                <a:gd name="T119" fmla="*/ 3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7" h="128">
                  <a:moveTo>
                    <a:pt x="119" y="8"/>
                  </a:moveTo>
                  <a:cubicBezTo>
                    <a:pt x="114" y="3"/>
                    <a:pt x="108" y="0"/>
                    <a:pt x="101" y="0"/>
                  </a:cubicBezTo>
                  <a:cubicBezTo>
                    <a:pt x="94" y="0"/>
                    <a:pt x="88" y="3"/>
                    <a:pt x="83" y="8"/>
                  </a:cubicBezTo>
                  <a:cubicBezTo>
                    <a:pt x="74" y="17"/>
                    <a:pt x="73" y="31"/>
                    <a:pt x="80" y="42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0" y="45"/>
                    <a:pt x="56" y="42"/>
                    <a:pt x="52" y="42"/>
                  </a:cubicBezTo>
                  <a:cubicBezTo>
                    <a:pt x="49" y="42"/>
                    <a:pt x="47" y="43"/>
                    <a:pt x="45" y="45"/>
                  </a:cubicBezTo>
                  <a:cubicBezTo>
                    <a:pt x="37" y="53"/>
                    <a:pt x="45" y="61"/>
                    <a:pt x="48" y="63"/>
                  </a:cubicBezTo>
                  <a:cubicBezTo>
                    <a:pt x="47" y="63"/>
                    <a:pt x="46" y="63"/>
                    <a:pt x="45" y="63"/>
                  </a:cubicBezTo>
                  <a:cubicBezTo>
                    <a:pt x="40" y="63"/>
                    <a:pt x="35" y="65"/>
                    <a:pt x="32" y="68"/>
                  </a:cubicBezTo>
                  <a:cubicBezTo>
                    <a:pt x="26" y="74"/>
                    <a:pt x="25" y="82"/>
                    <a:pt x="28" y="89"/>
                  </a:cubicBezTo>
                  <a:cubicBezTo>
                    <a:pt x="25" y="86"/>
                    <a:pt x="25" y="86"/>
                    <a:pt x="25" y="86"/>
                  </a:cubicBezTo>
                  <a:cubicBezTo>
                    <a:pt x="19" y="81"/>
                    <a:pt x="10" y="81"/>
                    <a:pt x="4" y="86"/>
                  </a:cubicBezTo>
                  <a:cubicBezTo>
                    <a:pt x="1" y="89"/>
                    <a:pt x="0" y="93"/>
                    <a:pt x="0" y="97"/>
                  </a:cubicBezTo>
                  <a:cubicBezTo>
                    <a:pt x="0" y="101"/>
                    <a:pt x="1" y="104"/>
                    <a:pt x="4" y="107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23" y="126"/>
                    <a:pt x="26" y="128"/>
                    <a:pt x="30" y="128"/>
                  </a:cubicBezTo>
                  <a:cubicBezTo>
                    <a:pt x="34" y="128"/>
                    <a:pt x="38" y="126"/>
                    <a:pt x="41" y="123"/>
                  </a:cubicBezTo>
                  <a:cubicBezTo>
                    <a:pt x="47" y="117"/>
                    <a:pt x="47" y="108"/>
                    <a:pt x="41" y="102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39" y="100"/>
                    <a:pt x="42" y="100"/>
                    <a:pt x="45" y="100"/>
                  </a:cubicBezTo>
                  <a:cubicBezTo>
                    <a:pt x="50" y="100"/>
                    <a:pt x="54" y="98"/>
                    <a:pt x="58" y="95"/>
                  </a:cubicBezTo>
                  <a:cubicBezTo>
                    <a:pt x="62" y="90"/>
                    <a:pt x="64" y="84"/>
                    <a:pt x="63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7" y="83"/>
                    <a:pt x="70" y="86"/>
                    <a:pt x="75" y="86"/>
                  </a:cubicBezTo>
                  <a:cubicBezTo>
                    <a:pt x="77" y="86"/>
                    <a:pt x="80" y="84"/>
                    <a:pt x="82" y="82"/>
                  </a:cubicBezTo>
                  <a:cubicBezTo>
                    <a:pt x="89" y="75"/>
                    <a:pt x="82" y="67"/>
                    <a:pt x="79" y="64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90" y="51"/>
                    <a:pt x="95" y="52"/>
                    <a:pt x="101" y="52"/>
                  </a:cubicBezTo>
                  <a:cubicBezTo>
                    <a:pt x="108" y="52"/>
                    <a:pt x="114" y="50"/>
                    <a:pt x="119" y="45"/>
                  </a:cubicBezTo>
                  <a:cubicBezTo>
                    <a:pt x="124" y="40"/>
                    <a:pt x="127" y="33"/>
                    <a:pt x="127" y="26"/>
                  </a:cubicBezTo>
                  <a:cubicBezTo>
                    <a:pt x="127" y="19"/>
                    <a:pt x="124" y="13"/>
                    <a:pt x="119" y="8"/>
                  </a:cubicBezTo>
                  <a:close/>
                  <a:moveTo>
                    <a:pt x="35" y="118"/>
                  </a:moveTo>
                  <a:cubicBezTo>
                    <a:pt x="33" y="120"/>
                    <a:pt x="28" y="120"/>
                    <a:pt x="25" y="118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8" y="100"/>
                    <a:pt x="8" y="99"/>
                    <a:pt x="8" y="97"/>
                  </a:cubicBezTo>
                  <a:cubicBezTo>
                    <a:pt x="8" y="95"/>
                    <a:pt x="8" y="93"/>
                    <a:pt x="10" y="92"/>
                  </a:cubicBezTo>
                  <a:cubicBezTo>
                    <a:pt x="11" y="91"/>
                    <a:pt x="13" y="90"/>
                    <a:pt x="14" y="90"/>
                  </a:cubicBezTo>
                  <a:cubicBezTo>
                    <a:pt x="16" y="90"/>
                    <a:pt x="18" y="91"/>
                    <a:pt x="19" y="92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8" y="111"/>
                    <a:pt x="38" y="115"/>
                    <a:pt x="35" y="118"/>
                  </a:cubicBezTo>
                  <a:close/>
                  <a:moveTo>
                    <a:pt x="76" y="77"/>
                  </a:moveTo>
                  <a:cubicBezTo>
                    <a:pt x="76" y="77"/>
                    <a:pt x="75" y="78"/>
                    <a:pt x="75" y="78"/>
                  </a:cubicBezTo>
                  <a:cubicBezTo>
                    <a:pt x="74" y="78"/>
                    <a:pt x="72" y="76"/>
                    <a:pt x="69" y="74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49" y="53"/>
                    <a:pt x="49" y="52"/>
                    <a:pt x="51" y="51"/>
                  </a:cubicBezTo>
                  <a:cubicBezTo>
                    <a:pt x="51" y="51"/>
                    <a:pt x="52" y="50"/>
                    <a:pt x="52" y="50"/>
                  </a:cubicBezTo>
                  <a:cubicBezTo>
                    <a:pt x="53" y="50"/>
                    <a:pt x="55" y="51"/>
                    <a:pt x="57" y="54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78" y="75"/>
                    <a:pt x="77" y="75"/>
                    <a:pt x="76" y="77"/>
                  </a:cubicBezTo>
                  <a:close/>
                  <a:moveTo>
                    <a:pt x="114" y="39"/>
                  </a:moveTo>
                  <a:cubicBezTo>
                    <a:pt x="110" y="42"/>
                    <a:pt x="106" y="44"/>
                    <a:pt x="101" y="44"/>
                  </a:cubicBezTo>
                  <a:cubicBezTo>
                    <a:pt x="96" y="44"/>
                    <a:pt x="92" y="42"/>
                    <a:pt x="88" y="39"/>
                  </a:cubicBezTo>
                  <a:cubicBezTo>
                    <a:pt x="81" y="32"/>
                    <a:pt x="81" y="21"/>
                    <a:pt x="88" y="14"/>
                  </a:cubicBezTo>
                  <a:cubicBezTo>
                    <a:pt x="92" y="10"/>
                    <a:pt x="96" y="8"/>
                    <a:pt x="101" y="8"/>
                  </a:cubicBezTo>
                  <a:cubicBezTo>
                    <a:pt x="106" y="8"/>
                    <a:pt x="110" y="10"/>
                    <a:pt x="114" y="14"/>
                  </a:cubicBezTo>
                  <a:cubicBezTo>
                    <a:pt x="117" y="17"/>
                    <a:pt x="119" y="22"/>
                    <a:pt x="119" y="26"/>
                  </a:cubicBezTo>
                  <a:cubicBezTo>
                    <a:pt x="119" y="31"/>
                    <a:pt x="117" y="36"/>
                    <a:pt x="114" y="3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 noEditPoints="1"/>
            </p:cNvSpPr>
            <p:nvPr/>
          </p:nvSpPr>
          <p:spPr bwMode="auto">
            <a:xfrm>
              <a:off x="8724" y="-475"/>
              <a:ext cx="123" cy="118"/>
            </a:xfrm>
            <a:custGeom>
              <a:avLst/>
              <a:gdLst>
                <a:gd name="T0" fmla="*/ 31 w 52"/>
                <a:gd name="T1" fmla="*/ 6 h 50"/>
                <a:gd name="T2" fmla="*/ 10 w 52"/>
                <a:gd name="T3" fmla="*/ 6 h 50"/>
                <a:gd name="T4" fmla="*/ 10 w 52"/>
                <a:gd name="T5" fmla="*/ 27 h 50"/>
                <a:gd name="T6" fmla="*/ 14 w 52"/>
                <a:gd name="T7" fmla="*/ 30 h 50"/>
                <a:gd name="T8" fmla="*/ 0 w 52"/>
                <a:gd name="T9" fmla="*/ 44 h 50"/>
                <a:gd name="T10" fmla="*/ 6 w 52"/>
                <a:gd name="T11" fmla="*/ 50 h 50"/>
                <a:gd name="T12" fmla="*/ 19 w 52"/>
                <a:gd name="T13" fmla="*/ 36 h 50"/>
                <a:gd name="T14" fmla="*/ 26 w 52"/>
                <a:gd name="T15" fmla="*/ 43 h 50"/>
                <a:gd name="T16" fmla="*/ 37 w 52"/>
                <a:gd name="T17" fmla="*/ 47 h 50"/>
                <a:gd name="T18" fmla="*/ 47 w 52"/>
                <a:gd name="T19" fmla="*/ 43 h 50"/>
                <a:gd name="T20" fmla="*/ 52 w 52"/>
                <a:gd name="T21" fmla="*/ 32 h 50"/>
                <a:gd name="T22" fmla="*/ 47 w 52"/>
                <a:gd name="T23" fmla="*/ 22 h 50"/>
                <a:gd name="T24" fmla="*/ 31 w 52"/>
                <a:gd name="T25" fmla="*/ 6 h 50"/>
                <a:gd name="T26" fmla="*/ 42 w 52"/>
                <a:gd name="T27" fmla="*/ 37 h 50"/>
                <a:gd name="T28" fmla="*/ 32 w 52"/>
                <a:gd name="T29" fmla="*/ 37 h 50"/>
                <a:gd name="T30" fmla="*/ 16 w 52"/>
                <a:gd name="T31" fmla="*/ 21 h 50"/>
                <a:gd name="T32" fmla="*/ 16 w 52"/>
                <a:gd name="T33" fmla="*/ 11 h 50"/>
                <a:gd name="T34" fmla="*/ 21 w 52"/>
                <a:gd name="T35" fmla="*/ 9 h 50"/>
                <a:gd name="T36" fmla="*/ 26 w 52"/>
                <a:gd name="T37" fmla="*/ 11 h 50"/>
                <a:gd name="T38" fmla="*/ 42 w 52"/>
                <a:gd name="T39" fmla="*/ 27 h 50"/>
                <a:gd name="T40" fmla="*/ 44 w 52"/>
                <a:gd name="T41" fmla="*/ 32 h 50"/>
                <a:gd name="T42" fmla="*/ 42 w 52"/>
                <a:gd name="T43" fmla="*/ 3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50">
                  <a:moveTo>
                    <a:pt x="31" y="6"/>
                  </a:moveTo>
                  <a:cubicBezTo>
                    <a:pt x="26" y="0"/>
                    <a:pt x="16" y="0"/>
                    <a:pt x="10" y="6"/>
                  </a:cubicBezTo>
                  <a:cubicBezTo>
                    <a:pt x="5" y="11"/>
                    <a:pt x="5" y="21"/>
                    <a:pt x="10" y="27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9" y="45"/>
                    <a:pt x="33" y="47"/>
                    <a:pt x="37" y="47"/>
                  </a:cubicBezTo>
                  <a:cubicBezTo>
                    <a:pt x="41" y="47"/>
                    <a:pt x="45" y="45"/>
                    <a:pt x="47" y="43"/>
                  </a:cubicBezTo>
                  <a:cubicBezTo>
                    <a:pt x="50" y="40"/>
                    <a:pt x="52" y="36"/>
                    <a:pt x="52" y="32"/>
                  </a:cubicBezTo>
                  <a:cubicBezTo>
                    <a:pt x="52" y="28"/>
                    <a:pt x="50" y="24"/>
                    <a:pt x="47" y="22"/>
                  </a:cubicBezTo>
                  <a:lnTo>
                    <a:pt x="31" y="6"/>
                  </a:lnTo>
                  <a:close/>
                  <a:moveTo>
                    <a:pt x="42" y="37"/>
                  </a:moveTo>
                  <a:cubicBezTo>
                    <a:pt x="39" y="40"/>
                    <a:pt x="35" y="40"/>
                    <a:pt x="32" y="37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3" y="18"/>
                    <a:pt x="13" y="14"/>
                    <a:pt x="16" y="11"/>
                  </a:cubicBezTo>
                  <a:cubicBezTo>
                    <a:pt x="17" y="10"/>
                    <a:pt x="19" y="9"/>
                    <a:pt x="21" y="9"/>
                  </a:cubicBezTo>
                  <a:cubicBezTo>
                    <a:pt x="23" y="9"/>
                    <a:pt x="25" y="10"/>
                    <a:pt x="26" y="11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9"/>
                    <a:pt x="44" y="30"/>
                    <a:pt x="44" y="32"/>
                  </a:cubicBezTo>
                  <a:cubicBezTo>
                    <a:pt x="44" y="34"/>
                    <a:pt x="43" y="36"/>
                    <a:pt x="42" y="3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 noEditPoints="1"/>
            </p:cNvSpPr>
            <p:nvPr/>
          </p:nvSpPr>
          <p:spPr bwMode="auto">
            <a:xfrm>
              <a:off x="6375" y="-569"/>
              <a:ext cx="239" cy="210"/>
            </a:xfrm>
            <a:custGeom>
              <a:avLst/>
              <a:gdLst>
                <a:gd name="T0" fmla="*/ 50 w 101"/>
                <a:gd name="T1" fmla="*/ 0 h 89"/>
                <a:gd name="T2" fmla="*/ 1 w 101"/>
                <a:gd name="T3" fmla="*/ 16 h 89"/>
                <a:gd name="T4" fmla="*/ 0 w 101"/>
                <a:gd name="T5" fmla="*/ 16 h 89"/>
                <a:gd name="T6" fmla="*/ 0 w 101"/>
                <a:gd name="T7" fmla="*/ 70 h 89"/>
                <a:gd name="T8" fmla="*/ 50 w 101"/>
                <a:gd name="T9" fmla="*/ 89 h 89"/>
                <a:gd name="T10" fmla="*/ 101 w 101"/>
                <a:gd name="T11" fmla="*/ 70 h 89"/>
                <a:gd name="T12" fmla="*/ 100 w 101"/>
                <a:gd name="T13" fmla="*/ 69 h 89"/>
                <a:gd name="T14" fmla="*/ 101 w 101"/>
                <a:gd name="T15" fmla="*/ 19 h 89"/>
                <a:gd name="T16" fmla="*/ 101 w 101"/>
                <a:gd name="T17" fmla="*/ 19 h 89"/>
                <a:gd name="T18" fmla="*/ 101 w 101"/>
                <a:gd name="T19" fmla="*/ 18 h 89"/>
                <a:gd name="T20" fmla="*/ 50 w 101"/>
                <a:gd name="T21" fmla="*/ 0 h 89"/>
                <a:gd name="T22" fmla="*/ 50 w 101"/>
                <a:gd name="T23" fmla="*/ 81 h 89"/>
                <a:gd name="T24" fmla="*/ 8 w 101"/>
                <a:gd name="T25" fmla="*/ 70 h 89"/>
                <a:gd name="T26" fmla="*/ 8 w 101"/>
                <a:gd name="T27" fmla="*/ 29 h 89"/>
                <a:gd name="T28" fmla="*/ 28 w 101"/>
                <a:gd name="T29" fmla="*/ 35 h 89"/>
                <a:gd name="T30" fmla="*/ 80 w 101"/>
                <a:gd name="T31" fmla="*/ 77 h 89"/>
                <a:gd name="T32" fmla="*/ 50 w 101"/>
                <a:gd name="T33" fmla="*/ 81 h 89"/>
                <a:gd name="T34" fmla="*/ 92 w 101"/>
                <a:gd name="T35" fmla="*/ 70 h 89"/>
                <a:gd name="T36" fmla="*/ 36 w 101"/>
                <a:gd name="T37" fmla="*/ 36 h 89"/>
                <a:gd name="T38" fmla="*/ 50 w 101"/>
                <a:gd name="T39" fmla="*/ 37 h 89"/>
                <a:gd name="T40" fmla="*/ 93 w 101"/>
                <a:gd name="T41" fmla="*/ 29 h 89"/>
                <a:gd name="T42" fmla="*/ 92 w 101"/>
                <a:gd name="T43" fmla="*/ 70 h 89"/>
                <a:gd name="T44" fmla="*/ 50 w 101"/>
                <a:gd name="T45" fmla="*/ 29 h 89"/>
                <a:gd name="T46" fmla="*/ 8 w 101"/>
                <a:gd name="T47" fmla="*/ 18 h 89"/>
                <a:gd name="T48" fmla="*/ 50 w 101"/>
                <a:gd name="T49" fmla="*/ 8 h 89"/>
                <a:gd name="T50" fmla="*/ 93 w 101"/>
                <a:gd name="T51" fmla="*/ 18 h 89"/>
                <a:gd name="T52" fmla="*/ 50 w 101"/>
                <a:gd name="T53" fmla="*/ 2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1" h="89">
                  <a:moveTo>
                    <a:pt x="50" y="0"/>
                  </a:moveTo>
                  <a:cubicBezTo>
                    <a:pt x="28" y="0"/>
                    <a:pt x="3" y="5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83"/>
                    <a:pt x="26" y="89"/>
                    <a:pt x="50" y="89"/>
                  </a:cubicBezTo>
                  <a:cubicBezTo>
                    <a:pt x="75" y="89"/>
                    <a:pt x="101" y="83"/>
                    <a:pt x="101" y="70"/>
                  </a:cubicBezTo>
                  <a:cubicBezTo>
                    <a:pt x="101" y="70"/>
                    <a:pt x="100" y="69"/>
                    <a:pt x="100" y="6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1" y="19"/>
                    <a:pt x="101" y="19"/>
                    <a:pt x="101" y="18"/>
                  </a:cubicBezTo>
                  <a:cubicBezTo>
                    <a:pt x="101" y="6"/>
                    <a:pt x="75" y="0"/>
                    <a:pt x="50" y="0"/>
                  </a:cubicBezTo>
                  <a:close/>
                  <a:moveTo>
                    <a:pt x="50" y="81"/>
                  </a:moveTo>
                  <a:cubicBezTo>
                    <a:pt x="23" y="81"/>
                    <a:pt x="8" y="74"/>
                    <a:pt x="8" y="7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3" y="32"/>
                    <a:pt x="20" y="34"/>
                    <a:pt x="28" y="35"/>
                  </a:cubicBezTo>
                  <a:cubicBezTo>
                    <a:pt x="29" y="65"/>
                    <a:pt x="54" y="75"/>
                    <a:pt x="80" y="77"/>
                  </a:cubicBezTo>
                  <a:cubicBezTo>
                    <a:pt x="73" y="79"/>
                    <a:pt x="63" y="81"/>
                    <a:pt x="50" y="81"/>
                  </a:cubicBezTo>
                  <a:close/>
                  <a:moveTo>
                    <a:pt x="92" y="70"/>
                  </a:moveTo>
                  <a:cubicBezTo>
                    <a:pt x="56" y="70"/>
                    <a:pt x="37" y="58"/>
                    <a:pt x="36" y="36"/>
                  </a:cubicBezTo>
                  <a:cubicBezTo>
                    <a:pt x="41" y="37"/>
                    <a:pt x="46" y="37"/>
                    <a:pt x="50" y="37"/>
                  </a:cubicBezTo>
                  <a:cubicBezTo>
                    <a:pt x="66" y="37"/>
                    <a:pt x="83" y="34"/>
                    <a:pt x="93" y="29"/>
                  </a:cubicBezTo>
                  <a:cubicBezTo>
                    <a:pt x="93" y="42"/>
                    <a:pt x="93" y="68"/>
                    <a:pt x="92" y="70"/>
                  </a:cubicBezTo>
                  <a:close/>
                  <a:moveTo>
                    <a:pt x="50" y="29"/>
                  </a:moveTo>
                  <a:cubicBezTo>
                    <a:pt x="23" y="29"/>
                    <a:pt x="8" y="22"/>
                    <a:pt x="8" y="18"/>
                  </a:cubicBezTo>
                  <a:cubicBezTo>
                    <a:pt x="8" y="15"/>
                    <a:pt x="23" y="8"/>
                    <a:pt x="50" y="8"/>
                  </a:cubicBezTo>
                  <a:cubicBezTo>
                    <a:pt x="78" y="8"/>
                    <a:pt x="93" y="15"/>
                    <a:pt x="93" y="18"/>
                  </a:cubicBezTo>
                  <a:cubicBezTo>
                    <a:pt x="93" y="22"/>
                    <a:pt x="78" y="29"/>
                    <a:pt x="50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 noEditPoints="1"/>
            </p:cNvSpPr>
            <p:nvPr/>
          </p:nvSpPr>
          <p:spPr bwMode="auto">
            <a:xfrm>
              <a:off x="6642" y="-664"/>
              <a:ext cx="236" cy="210"/>
            </a:xfrm>
            <a:custGeom>
              <a:avLst/>
              <a:gdLst>
                <a:gd name="T0" fmla="*/ 100 w 100"/>
                <a:gd name="T1" fmla="*/ 19 h 89"/>
                <a:gd name="T2" fmla="*/ 100 w 100"/>
                <a:gd name="T3" fmla="*/ 18 h 89"/>
                <a:gd name="T4" fmla="*/ 50 w 100"/>
                <a:gd name="T5" fmla="*/ 0 h 89"/>
                <a:gd name="T6" fmla="*/ 0 w 100"/>
                <a:gd name="T7" fmla="*/ 16 h 89"/>
                <a:gd name="T8" fmla="*/ 0 w 100"/>
                <a:gd name="T9" fmla="*/ 16 h 89"/>
                <a:gd name="T10" fmla="*/ 0 w 100"/>
                <a:gd name="T11" fmla="*/ 70 h 89"/>
                <a:gd name="T12" fmla="*/ 50 w 100"/>
                <a:gd name="T13" fmla="*/ 89 h 89"/>
                <a:gd name="T14" fmla="*/ 100 w 100"/>
                <a:gd name="T15" fmla="*/ 70 h 89"/>
                <a:gd name="T16" fmla="*/ 100 w 100"/>
                <a:gd name="T17" fmla="*/ 69 h 89"/>
                <a:gd name="T18" fmla="*/ 100 w 100"/>
                <a:gd name="T19" fmla="*/ 19 h 89"/>
                <a:gd name="T20" fmla="*/ 100 w 100"/>
                <a:gd name="T21" fmla="*/ 19 h 89"/>
                <a:gd name="T22" fmla="*/ 50 w 100"/>
                <a:gd name="T23" fmla="*/ 81 h 89"/>
                <a:gd name="T24" fmla="*/ 8 w 100"/>
                <a:gd name="T25" fmla="*/ 70 h 89"/>
                <a:gd name="T26" fmla="*/ 8 w 100"/>
                <a:gd name="T27" fmla="*/ 29 h 89"/>
                <a:gd name="T28" fmla="*/ 27 w 100"/>
                <a:gd name="T29" fmla="*/ 35 h 89"/>
                <a:gd name="T30" fmla="*/ 80 w 100"/>
                <a:gd name="T31" fmla="*/ 77 h 89"/>
                <a:gd name="T32" fmla="*/ 50 w 100"/>
                <a:gd name="T33" fmla="*/ 81 h 89"/>
                <a:gd name="T34" fmla="*/ 92 w 100"/>
                <a:gd name="T35" fmla="*/ 70 h 89"/>
                <a:gd name="T36" fmla="*/ 35 w 100"/>
                <a:gd name="T37" fmla="*/ 36 h 89"/>
                <a:gd name="T38" fmla="*/ 50 w 100"/>
                <a:gd name="T39" fmla="*/ 37 h 89"/>
                <a:gd name="T40" fmla="*/ 92 w 100"/>
                <a:gd name="T41" fmla="*/ 29 h 89"/>
                <a:gd name="T42" fmla="*/ 92 w 100"/>
                <a:gd name="T43" fmla="*/ 70 h 89"/>
                <a:gd name="T44" fmla="*/ 50 w 100"/>
                <a:gd name="T45" fmla="*/ 29 h 89"/>
                <a:gd name="T46" fmla="*/ 8 w 100"/>
                <a:gd name="T47" fmla="*/ 18 h 89"/>
                <a:gd name="T48" fmla="*/ 50 w 100"/>
                <a:gd name="T49" fmla="*/ 8 h 89"/>
                <a:gd name="T50" fmla="*/ 92 w 100"/>
                <a:gd name="T51" fmla="*/ 18 h 89"/>
                <a:gd name="T52" fmla="*/ 50 w 100"/>
                <a:gd name="T53" fmla="*/ 2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0" h="89">
                  <a:moveTo>
                    <a:pt x="100" y="19"/>
                  </a:moveTo>
                  <a:cubicBezTo>
                    <a:pt x="100" y="19"/>
                    <a:pt x="100" y="19"/>
                    <a:pt x="100" y="18"/>
                  </a:cubicBezTo>
                  <a:cubicBezTo>
                    <a:pt x="100" y="6"/>
                    <a:pt x="74" y="0"/>
                    <a:pt x="50" y="0"/>
                  </a:cubicBezTo>
                  <a:cubicBezTo>
                    <a:pt x="27" y="0"/>
                    <a:pt x="3" y="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83"/>
                    <a:pt x="26" y="89"/>
                    <a:pt x="50" y="89"/>
                  </a:cubicBezTo>
                  <a:cubicBezTo>
                    <a:pt x="74" y="89"/>
                    <a:pt x="100" y="83"/>
                    <a:pt x="100" y="70"/>
                  </a:cubicBezTo>
                  <a:cubicBezTo>
                    <a:pt x="100" y="70"/>
                    <a:pt x="100" y="69"/>
                    <a:pt x="100" y="6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0" y="19"/>
                    <a:pt x="100" y="19"/>
                    <a:pt x="100" y="19"/>
                  </a:cubicBezTo>
                  <a:close/>
                  <a:moveTo>
                    <a:pt x="50" y="81"/>
                  </a:moveTo>
                  <a:cubicBezTo>
                    <a:pt x="22" y="81"/>
                    <a:pt x="8" y="74"/>
                    <a:pt x="8" y="7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3" y="32"/>
                    <a:pt x="20" y="34"/>
                    <a:pt x="27" y="35"/>
                  </a:cubicBezTo>
                  <a:cubicBezTo>
                    <a:pt x="29" y="65"/>
                    <a:pt x="54" y="75"/>
                    <a:pt x="80" y="77"/>
                  </a:cubicBezTo>
                  <a:cubicBezTo>
                    <a:pt x="73" y="79"/>
                    <a:pt x="63" y="81"/>
                    <a:pt x="50" y="81"/>
                  </a:cubicBezTo>
                  <a:close/>
                  <a:moveTo>
                    <a:pt x="92" y="70"/>
                  </a:moveTo>
                  <a:cubicBezTo>
                    <a:pt x="56" y="70"/>
                    <a:pt x="37" y="58"/>
                    <a:pt x="35" y="36"/>
                  </a:cubicBezTo>
                  <a:cubicBezTo>
                    <a:pt x="40" y="37"/>
                    <a:pt x="45" y="37"/>
                    <a:pt x="50" y="37"/>
                  </a:cubicBezTo>
                  <a:cubicBezTo>
                    <a:pt x="66" y="37"/>
                    <a:pt x="83" y="34"/>
                    <a:pt x="92" y="29"/>
                  </a:cubicBezTo>
                  <a:cubicBezTo>
                    <a:pt x="92" y="42"/>
                    <a:pt x="92" y="68"/>
                    <a:pt x="92" y="70"/>
                  </a:cubicBezTo>
                  <a:close/>
                  <a:moveTo>
                    <a:pt x="50" y="29"/>
                  </a:moveTo>
                  <a:cubicBezTo>
                    <a:pt x="22" y="29"/>
                    <a:pt x="8" y="22"/>
                    <a:pt x="8" y="18"/>
                  </a:cubicBezTo>
                  <a:cubicBezTo>
                    <a:pt x="8" y="15"/>
                    <a:pt x="22" y="8"/>
                    <a:pt x="50" y="8"/>
                  </a:cubicBezTo>
                  <a:cubicBezTo>
                    <a:pt x="78" y="8"/>
                    <a:pt x="92" y="15"/>
                    <a:pt x="92" y="18"/>
                  </a:cubicBezTo>
                  <a:cubicBezTo>
                    <a:pt x="92" y="22"/>
                    <a:pt x="78" y="29"/>
                    <a:pt x="50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/>
            </p:cNvSpPr>
            <p:nvPr/>
          </p:nvSpPr>
          <p:spPr bwMode="auto">
            <a:xfrm>
              <a:off x="6358" y="-799"/>
              <a:ext cx="379" cy="121"/>
            </a:xfrm>
            <a:custGeom>
              <a:avLst/>
              <a:gdLst>
                <a:gd name="T0" fmla="*/ 379 w 379"/>
                <a:gd name="T1" fmla="*/ 104 h 121"/>
                <a:gd name="T2" fmla="*/ 5 w 379"/>
                <a:gd name="T3" fmla="*/ 0 h 121"/>
                <a:gd name="T4" fmla="*/ 0 w 379"/>
                <a:gd name="T5" fmla="*/ 17 h 121"/>
                <a:gd name="T6" fmla="*/ 376 w 379"/>
                <a:gd name="T7" fmla="*/ 121 h 121"/>
                <a:gd name="T8" fmla="*/ 379 w 379"/>
                <a:gd name="T9" fmla="*/ 10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9" h="121">
                  <a:moveTo>
                    <a:pt x="379" y="104"/>
                  </a:moveTo>
                  <a:lnTo>
                    <a:pt x="5" y="0"/>
                  </a:lnTo>
                  <a:lnTo>
                    <a:pt x="0" y="17"/>
                  </a:lnTo>
                  <a:lnTo>
                    <a:pt x="376" y="121"/>
                  </a:lnTo>
                  <a:lnTo>
                    <a:pt x="379" y="10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/>
            </p:cNvSpPr>
            <p:nvPr/>
          </p:nvSpPr>
          <p:spPr bwMode="auto">
            <a:xfrm>
              <a:off x="6576" y="-877"/>
              <a:ext cx="191" cy="196"/>
            </a:xfrm>
            <a:custGeom>
              <a:avLst/>
              <a:gdLst>
                <a:gd name="T0" fmla="*/ 191 w 191"/>
                <a:gd name="T1" fmla="*/ 185 h 196"/>
                <a:gd name="T2" fmla="*/ 9 w 191"/>
                <a:gd name="T3" fmla="*/ 0 h 196"/>
                <a:gd name="T4" fmla="*/ 0 w 191"/>
                <a:gd name="T5" fmla="*/ 12 h 196"/>
                <a:gd name="T6" fmla="*/ 180 w 191"/>
                <a:gd name="T7" fmla="*/ 196 h 196"/>
                <a:gd name="T8" fmla="*/ 191 w 191"/>
                <a:gd name="T9" fmla="*/ 18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196">
                  <a:moveTo>
                    <a:pt x="191" y="185"/>
                  </a:moveTo>
                  <a:lnTo>
                    <a:pt x="9" y="0"/>
                  </a:lnTo>
                  <a:lnTo>
                    <a:pt x="0" y="12"/>
                  </a:lnTo>
                  <a:lnTo>
                    <a:pt x="180" y="196"/>
                  </a:lnTo>
                  <a:lnTo>
                    <a:pt x="191" y="18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Oval 138"/>
            <p:cNvSpPr>
              <a:spLocks noChangeArrowheads="1"/>
            </p:cNvSpPr>
            <p:nvPr/>
          </p:nvSpPr>
          <p:spPr bwMode="auto">
            <a:xfrm>
              <a:off x="6465" y="-536"/>
              <a:ext cx="59" cy="19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Oval 139"/>
            <p:cNvSpPr>
              <a:spLocks noChangeArrowheads="1"/>
            </p:cNvSpPr>
            <p:nvPr/>
          </p:nvSpPr>
          <p:spPr bwMode="auto">
            <a:xfrm>
              <a:off x="6730" y="-631"/>
              <a:ext cx="61" cy="19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 noEditPoints="1"/>
            </p:cNvSpPr>
            <p:nvPr/>
          </p:nvSpPr>
          <p:spPr bwMode="auto">
            <a:xfrm>
              <a:off x="7472" y="-707"/>
              <a:ext cx="529" cy="348"/>
            </a:xfrm>
            <a:custGeom>
              <a:avLst/>
              <a:gdLst>
                <a:gd name="T0" fmla="*/ 201 w 224"/>
                <a:gd name="T1" fmla="*/ 47 h 147"/>
                <a:gd name="T2" fmla="*/ 111 w 224"/>
                <a:gd name="T3" fmla="*/ 0 h 147"/>
                <a:gd name="T4" fmla="*/ 22 w 224"/>
                <a:gd name="T5" fmla="*/ 47 h 147"/>
                <a:gd name="T6" fmla="*/ 22 w 224"/>
                <a:gd name="T7" fmla="*/ 47 h 147"/>
                <a:gd name="T8" fmla="*/ 0 w 224"/>
                <a:gd name="T9" fmla="*/ 69 h 147"/>
                <a:gd name="T10" fmla="*/ 6 w 224"/>
                <a:gd name="T11" fmla="*/ 84 h 147"/>
                <a:gd name="T12" fmla="*/ 21 w 224"/>
                <a:gd name="T13" fmla="*/ 127 h 147"/>
                <a:gd name="T14" fmla="*/ 41 w 224"/>
                <a:gd name="T15" fmla="*/ 147 h 147"/>
                <a:gd name="T16" fmla="*/ 182 w 224"/>
                <a:gd name="T17" fmla="*/ 147 h 147"/>
                <a:gd name="T18" fmla="*/ 202 w 224"/>
                <a:gd name="T19" fmla="*/ 127 h 147"/>
                <a:gd name="T20" fmla="*/ 217 w 224"/>
                <a:gd name="T21" fmla="*/ 85 h 147"/>
                <a:gd name="T22" fmla="*/ 224 w 224"/>
                <a:gd name="T23" fmla="*/ 69 h 147"/>
                <a:gd name="T24" fmla="*/ 201 w 224"/>
                <a:gd name="T25" fmla="*/ 47 h 147"/>
                <a:gd name="T26" fmla="*/ 194 w 224"/>
                <a:gd name="T27" fmla="*/ 124 h 147"/>
                <a:gd name="T28" fmla="*/ 182 w 224"/>
                <a:gd name="T29" fmla="*/ 139 h 147"/>
                <a:gd name="T30" fmla="*/ 41 w 224"/>
                <a:gd name="T31" fmla="*/ 139 h 147"/>
                <a:gd name="T32" fmla="*/ 29 w 224"/>
                <a:gd name="T33" fmla="*/ 124 h 147"/>
                <a:gd name="T34" fmla="*/ 13 w 224"/>
                <a:gd name="T35" fmla="*/ 81 h 147"/>
                <a:gd name="T36" fmla="*/ 210 w 224"/>
                <a:gd name="T37" fmla="*/ 81 h 147"/>
                <a:gd name="T38" fmla="*/ 194 w 224"/>
                <a:gd name="T39" fmla="*/ 124 h 147"/>
                <a:gd name="T40" fmla="*/ 215 w 224"/>
                <a:gd name="T41" fmla="*/ 73 h 147"/>
                <a:gd name="T42" fmla="*/ 8 w 224"/>
                <a:gd name="T43" fmla="*/ 73 h 147"/>
                <a:gd name="T44" fmla="*/ 8 w 224"/>
                <a:gd name="T45" fmla="*/ 69 h 147"/>
                <a:gd name="T46" fmla="*/ 22 w 224"/>
                <a:gd name="T47" fmla="*/ 55 h 147"/>
                <a:gd name="T48" fmla="*/ 24 w 224"/>
                <a:gd name="T49" fmla="*/ 55 h 147"/>
                <a:gd name="T50" fmla="*/ 27 w 224"/>
                <a:gd name="T51" fmla="*/ 55 h 147"/>
                <a:gd name="T52" fmla="*/ 28 w 224"/>
                <a:gd name="T53" fmla="*/ 53 h 147"/>
                <a:gd name="T54" fmla="*/ 111 w 224"/>
                <a:gd name="T55" fmla="*/ 8 h 147"/>
                <a:gd name="T56" fmla="*/ 194 w 224"/>
                <a:gd name="T57" fmla="*/ 53 h 147"/>
                <a:gd name="T58" fmla="*/ 196 w 224"/>
                <a:gd name="T59" fmla="*/ 56 h 147"/>
                <a:gd name="T60" fmla="*/ 199 w 224"/>
                <a:gd name="T61" fmla="*/ 55 h 147"/>
                <a:gd name="T62" fmla="*/ 216 w 224"/>
                <a:gd name="T63" fmla="*/ 69 h 147"/>
                <a:gd name="T64" fmla="*/ 215 w 224"/>
                <a:gd name="T65" fmla="*/ 7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4" h="147">
                  <a:moveTo>
                    <a:pt x="201" y="47"/>
                  </a:moveTo>
                  <a:cubicBezTo>
                    <a:pt x="190" y="24"/>
                    <a:pt x="158" y="0"/>
                    <a:pt x="111" y="0"/>
                  </a:cubicBezTo>
                  <a:cubicBezTo>
                    <a:pt x="64" y="0"/>
                    <a:pt x="33" y="24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10" y="47"/>
                    <a:pt x="0" y="57"/>
                    <a:pt x="0" y="69"/>
                  </a:cubicBezTo>
                  <a:cubicBezTo>
                    <a:pt x="0" y="75"/>
                    <a:pt x="2" y="80"/>
                    <a:pt x="6" y="84"/>
                  </a:cubicBezTo>
                  <a:cubicBezTo>
                    <a:pt x="21" y="127"/>
                    <a:pt x="21" y="127"/>
                    <a:pt x="21" y="127"/>
                  </a:cubicBezTo>
                  <a:cubicBezTo>
                    <a:pt x="21" y="127"/>
                    <a:pt x="30" y="147"/>
                    <a:pt x="41" y="147"/>
                  </a:cubicBezTo>
                  <a:cubicBezTo>
                    <a:pt x="182" y="147"/>
                    <a:pt x="182" y="147"/>
                    <a:pt x="182" y="147"/>
                  </a:cubicBezTo>
                  <a:cubicBezTo>
                    <a:pt x="193" y="147"/>
                    <a:pt x="202" y="127"/>
                    <a:pt x="202" y="127"/>
                  </a:cubicBezTo>
                  <a:cubicBezTo>
                    <a:pt x="217" y="85"/>
                    <a:pt x="217" y="85"/>
                    <a:pt x="217" y="85"/>
                  </a:cubicBezTo>
                  <a:cubicBezTo>
                    <a:pt x="222" y="81"/>
                    <a:pt x="224" y="75"/>
                    <a:pt x="224" y="69"/>
                  </a:cubicBezTo>
                  <a:cubicBezTo>
                    <a:pt x="224" y="56"/>
                    <a:pt x="213" y="46"/>
                    <a:pt x="201" y="47"/>
                  </a:cubicBezTo>
                  <a:close/>
                  <a:moveTo>
                    <a:pt x="194" y="124"/>
                  </a:moveTo>
                  <a:cubicBezTo>
                    <a:pt x="191" y="131"/>
                    <a:pt x="185" y="139"/>
                    <a:pt x="182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9" y="139"/>
                    <a:pt x="32" y="132"/>
                    <a:pt x="29" y="124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210" y="81"/>
                    <a:pt x="210" y="81"/>
                    <a:pt x="210" y="81"/>
                  </a:cubicBezTo>
                  <a:lnTo>
                    <a:pt x="194" y="124"/>
                  </a:lnTo>
                  <a:close/>
                  <a:moveTo>
                    <a:pt x="215" y="73"/>
                  </a:moveTo>
                  <a:cubicBezTo>
                    <a:pt x="8" y="73"/>
                    <a:pt x="8" y="73"/>
                    <a:pt x="8" y="73"/>
                  </a:cubicBezTo>
                  <a:cubicBezTo>
                    <a:pt x="8" y="72"/>
                    <a:pt x="8" y="70"/>
                    <a:pt x="8" y="69"/>
                  </a:cubicBezTo>
                  <a:cubicBezTo>
                    <a:pt x="8" y="61"/>
                    <a:pt x="14" y="55"/>
                    <a:pt x="22" y="55"/>
                  </a:cubicBezTo>
                  <a:cubicBezTo>
                    <a:pt x="22" y="55"/>
                    <a:pt x="23" y="55"/>
                    <a:pt x="24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37" y="31"/>
                    <a:pt x="68" y="8"/>
                    <a:pt x="111" y="8"/>
                  </a:cubicBezTo>
                  <a:cubicBezTo>
                    <a:pt x="154" y="8"/>
                    <a:pt x="186" y="31"/>
                    <a:pt x="194" y="53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9" y="55"/>
                    <a:pt x="199" y="55"/>
                    <a:pt x="199" y="55"/>
                  </a:cubicBezTo>
                  <a:cubicBezTo>
                    <a:pt x="208" y="53"/>
                    <a:pt x="216" y="60"/>
                    <a:pt x="216" y="69"/>
                  </a:cubicBezTo>
                  <a:cubicBezTo>
                    <a:pt x="216" y="70"/>
                    <a:pt x="216" y="72"/>
                    <a:pt x="215" y="7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Oval 141"/>
            <p:cNvSpPr>
              <a:spLocks noChangeArrowheads="1"/>
            </p:cNvSpPr>
            <p:nvPr/>
          </p:nvSpPr>
          <p:spPr bwMode="auto">
            <a:xfrm>
              <a:off x="7725" y="-626"/>
              <a:ext cx="23" cy="45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2"/>
            <p:cNvSpPr>
              <a:spLocks/>
            </p:cNvSpPr>
            <p:nvPr/>
          </p:nvSpPr>
          <p:spPr bwMode="auto">
            <a:xfrm>
              <a:off x="7793" y="-643"/>
              <a:ext cx="40" cy="40"/>
            </a:xfrm>
            <a:custGeom>
              <a:avLst/>
              <a:gdLst>
                <a:gd name="T0" fmla="*/ 1 w 17"/>
                <a:gd name="T1" fmla="*/ 2 h 17"/>
                <a:gd name="T2" fmla="*/ 5 w 17"/>
                <a:gd name="T3" fmla="*/ 12 h 17"/>
                <a:gd name="T4" fmla="*/ 15 w 17"/>
                <a:gd name="T5" fmla="*/ 15 h 17"/>
                <a:gd name="T6" fmla="*/ 12 w 17"/>
                <a:gd name="T7" fmla="*/ 5 h 17"/>
                <a:gd name="T8" fmla="*/ 1 w 17"/>
                <a:gd name="T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1" y="2"/>
                  </a:moveTo>
                  <a:cubicBezTo>
                    <a:pt x="0" y="4"/>
                    <a:pt x="1" y="8"/>
                    <a:pt x="5" y="12"/>
                  </a:cubicBezTo>
                  <a:cubicBezTo>
                    <a:pt x="9" y="16"/>
                    <a:pt x="13" y="17"/>
                    <a:pt x="15" y="15"/>
                  </a:cubicBezTo>
                  <a:cubicBezTo>
                    <a:pt x="17" y="13"/>
                    <a:pt x="15" y="9"/>
                    <a:pt x="12" y="5"/>
                  </a:cubicBezTo>
                  <a:cubicBezTo>
                    <a:pt x="8" y="1"/>
                    <a:pt x="3" y="0"/>
                    <a:pt x="1" y="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/>
            </p:cNvSpPr>
            <p:nvPr/>
          </p:nvSpPr>
          <p:spPr bwMode="auto">
            <a:xfrm>
              <a:off x="7642" y="-643"/>
              <a:ext cx="40" cy="40"/>
            </a:xfrm>
            <a:custGeom>
              <a:avLst/>
              <a:gdLst>
                <a:gd name="T0" fmla="*/ 5 w 17"/>
                <a:gd name="T1" fmla="*/ 5 h 17"/>
                <a:gd name="T2" fmla="*/ 1 w 17"/>
                <a:gd name="T3" fmla="*/ 15 h 17"/>
                <a:gd name="T4" fmla="*/ 12 w 17"/>
                <a:gd name="T5" fmla="*/ 12 h 17"/>
                <a:gd name="T6" fmla="*/ 15 w 17"/>
                <a:gd name="T7" fmla="*/ 2 h 17"/>
                <a:gd name="T8" fmla="*/ 5 w 17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5" y="5"/>
                  </a:moveTo>
                  <a:cubicBezTo>
                    <a:pt x="1" y="9"/>
                    <a:pt x="0" y="13"/>
                    <a:pt x="1" y="15"/>
                  </a:cubicBezTo>
                  <a:cubicBezTo>
                    <a:pt x="3" y="17"/>
                    <a:pt x="8" y="16"/>
                    <a:pt x="12" y="12"/>
                  </a:cubicBezTo>
                  <a:cubicBezTo>
                    <a:pt x="15" y="8"/>
                    <a:pt x="17" y="4"/>
                    <a:pt x="15" y="2"/>
                  </a:cubicBezTo>
                  <a:cubicBezTo>
                    <a:pt x="13" y="0"/>
                    <a:pt x="9" y="1"/>
                    <a:pt x="5" y="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/>
            </p:cNvSpPr>
            <p:nvPr/>
          </p:nvSpPr>
          <p:spPr bwMode="auto">
            <a:xfrm>
              <a:off x="7706" y="-877"/>
              <a:ext cx="56" cy="142"/>
            </a:xfrm>
            <a:custGeom>
              <a:avLst/>
              <a:gdLst>
                <a:gd name="T0" fmla="*/ 11 w 24"/>
                <a:gd name="T1" fmla="*/ 34 h 60"/>
                <a:gd name="T2" fmla="*/ 16 w 24"/>
                <a:gd name="T3" fmla="*/ 41 h 60"/>
                <a:gd name="T4" fmla="*/ 7 w 24"/>
                <a:gd name="T5" fmla="*/ 53 h 60"/>
                <a:gd name="T6" fmla="*/ 11 w 24"/>
                <a:gd name="T7" fmla="*/ 60 h 60"/>
                <a:gd name="T8" fmla="*/ 24 w 24"/>
                <a:gd name="T9" fmla="*/ 41 h 60"/>
                <a:gd name="T10" fmla="*/ 16 w 24"/>
                <a:gd name="T11" fmla="*/ 28 h 60"/>
                <a:gd name="T12" fmla="*/ 9 w 24"/>
                <a:gd name="T13" fmla="*/ 18 h 60"/>
                <a:gd name="T14" fmla="*/ 17 w 24"/>
                <a:gd name="T15" fmla="*/ 7 h 60"/>
                <a:gd name="T16" fmla="*/ 17 w 24"/>
                <a:gd name="T17" fmla="*/ 4 h 60"/>
                <a:gd name="T18" fmla="*/ 17 w 24"/>
                <a:gd name="T19" fmla="*/ 7 h 60"/>
                <a:gd name="T20" fmla="*/ 16 w 24"/>
                <a:gd name="T21" fmla="*/ 0 h 60"/>
                <a:gd name="T22" fmla="*/ 1 w 24"/>
                <a:gd name="T23" fmla="*/ 18 h 60"/>
                <a:gd name="T24" fmla="*/ 11 w 24"/>
                <a:gd name="T25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60">
                  <a:moveTo>
                    <a:pt x="11" y="34"/>
                  </a:moveTo>
                  <a:cubicBezTo>
                    <a:pt x="15" y="37"/>
                    <a:pt x="16" y="39"/>
                    <a:pt x="16" y="41"/>
                  </a:cubicBezTo>
                  <a:cubicBezTo>
                    <a:pt x="16" y="47"/>
                    <a:pt x="10" y="52"/>
                    <a:pt x="7" y="53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60"/>
                    <a:pt x="24" y="52"/>
                    <a:pt x="24" y="41"/>
                  </a:cubicBezTo>
                  <a:cubicBezTo>
                    <a:pt x="24" y="34"/>
                    <a:pt x="20" y="31"/>
                    <a:pt x="16" y="28"/>
                  </a:cubicBezTo>
                  <a:cubicBezTo>
                    <a:pt x="12" y="25"/>
                    <a:pt x="9" y="23"/>
                    <a:pt x="9" y="18"/>
                  </a:cubicBezTo>
                  <a:cubicBezTo>
                    <a:pt x="8" y="9"/>
                    <a:pt x="16" y="8"/>
                    <a:pt x="17" y="7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0"/>
                    <a:pt x="0" y="5"/>
                    <a:pt x="1" y="18"/>
                  </a:cubicBezTo>
                  <a:cubicBezTo>
                    <a:pt x="1" y="27"/>
                    <a:pt x="7" y="31"/>
                    <a:pt x="11" y="3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/>
            </p:cNvSpPr>
            <p:nvPr/>
          </p:nvSpPr>
          <p:spPr bwMode="auto">
            <a:xfrm>
              <a:off x="7762" y="-877"/>
              <a:ext cx="57" cy="142"/>
            </a:xfrm>
            <a:custGeom>
              <a:avLst/>
              <a:gdLst>
                <a:gd name="T0" fmla="*/ 11 w 24"/>
                <a:gd name="T1" fmla="*/ 34 h 60"/>
                <a:gd name="T2" fmla="*/ 16 w 24"/>
                <a:gd name="T3" fmla="*/ 41 h 60"/>
                <a:gd name="T4" fmla="*/ 7 w 24"/>
                <a:gd name="T5" fmla="*/ 53 h 60"/>
                <a:gd name="T6" fmla="*/ 11 w 24"/>
                <a:gd name="T7" fmla="*/ 60 h 60"/>
                <a:gd name="T8" fmla="*/ 24 w 24"/>
                <a:gd name="T9" fmla="*/ 41 h 60"/>
                <a:gd name="T10" fmla="*/ 16 w 24"/>
                <a:gd name="T11" fmla="*/ 28 h 60"/>
                <a:gd name="T12" fmla="*/ 9 w 24"/>
                <a:gd name="T13" fmla="*/ 18 h 60"/>
                <a:gd name="T14" fmla="*/ 17 w 24"/>
                <a:gd name="T15" fmla="*/ 7 h 60"/>
                <a:gd name="T16" fmla="*/ 17 w 24"/>
                <a:gd name="T17" fmla="*/ 4 h 60"/>
                <a:gd name="T18" fmla="*/ 17 w 24"/>
                <a:gd name="T19" fmla="*/ 7 h 60"/>
                <a:gd name="T20" fmla="*/ 16 w 24"/>
                <a:gd name="T21" fmla="*/ 0 h 60"/>
                <a:gd name="T22" fmla="*/ 1 w 24"/>
                <a:gd name="T23" fmla="*/ 18 h 60"/>
                <a:gd name="T24" fmla="*/ 11 w 24"/>
                <a:gd name="T25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60">
                  <a:moveTo>
                    <a:pt x="11" y="34"/>
                  </a:moveTo>
                  <a:cubicBezTo>
                    <a:pt x="15" y="37"/>
                    <a:pt x="16" y="39"/>
                    <a:pt x="16" y="41"/>
                  </a:cubicBezTo>
                  <a:cubicBezTo>
                    <a:pt x="16" y="47"/>
                    <a:pt x="10" y="52"/>
                    <a:pt x="7" y="53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60"/>
                    <a:pt x="24" y="52"/>
                    <a:pt x="24" y="41"/>
                  </a:cubicBezTo>
                  <a:cubicBezTo>
                    <a:pt x="24" y="34"/>
                    <a:pt x="20" y="31"/>
                    <a:pt x="16" y="28"/>
                  </a:cubicBezTo>
                  <a:cubicBezTo>
                    <a:pt x="12" y="25"/>
                    <a:pt x="9" y="23"/>
                    <a:pt x="9" y="18"/>
                  </a:cubicBezTo>
                  <a:cubicBezTo>
                    <a:pt x="8" y="9"/>
                    <a:pt x="16" y="8"/>
                    <a:pt x="17" y="7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0"/>
                    <a:pt x="0" y="5"/>
                    <a:pt x="1" y="18"/>
                  </a:cubicBezTo>
                  <a:cubicBezTo>
                    <a:pt x="1" y="27"/>
                    <a:pt x="7" y="31"/>
                    <a:pt x="11" y="3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/>
            </p:cNvSpPr>
            <p:nvPr/>
          </p:nvSpPr>
          <p:spPr bwMode="auto">
            <a:xfrm>
              <a:off x="7649" y="-877"/>
              <a:ext cx="57" cy="142"/>
            </a:xfrm>
            <a:custGeom>
              <a:avLst/>
              <a:gdLst>
                <a:gd name="T0" fmla="*/ 11 w 24"/>
                <a:gd name="T1" fmla="*/ 34 h 60"/>
                <a:gd name="T2" fmla="*/ 16 w 24"/>
                <a:gd name="T3" fmla="*/ 41 h 60"/>
                <a:gd name="T4" fmla="*/ 7 w 24"/>
                <a:gd name="T5" fmla="*/ 53 h 60"/>
                <a:gd name="T6" fmla="*/ 11 w 24"/>
                <a:gd name="T7" fmla="*/ 60 h 60"/>
                <a:gd name="T8" fmla="*/ 24 w 24"/>
                <a:gd name="T9" fmla="*/ 41 h 60"/>
                <a:gd name="T10" fmla="*/ 16 w 24"/>
                <a:gd name="T11" fmla="*/ 28 h 60"/>
                <a:gd name="T12" fmla="*/ 9 w 24"/>
                <a:gd name="T13" fmla="*/ 18 h 60"/>
                <a:gd name="T14" fmla="*/ 17 w 24"/>
                <a:gd name="T15" fmla="*/ 7 h 60"/>
                <a:gd name="T16" fmla="*/ 17 w 24"/>
                <a:gd name="T17" fmla="*/ 4 h 60"/>
                <a:gd name="T18" fmla="*/ 17 w 24"/>
                <a:gd name="T19" fmla="*/ 7 h 60"/>
                <a:gd name="T20" fmla="*/ 16 w 24"/>
                <a:gd name="T21" fmla="*/ 0 h 60"/>
                <a:gd name="T22" fmla="*/ 1 w 24"/>
                <a:gd name="T23" fmla="*/ 18 h 60"/>
                <a:gd name="T24" fmla="*/ 11 w 24"/>
                <a:gd name="T25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60">
                  <a:moveTo>
                    <a:pt x="11" y="34"/>
                  </a:moveTo>
                  <a:cubicBezTo>
                    <a:pt x="15" y="37"/>
                    <a:pt x="16" y="39"/>
                    <a:pt x="16" y="41"/>
                  </a:cubicBezTo>
                  <a:cubicBezTo>
                    <a:pt x="16" y="47"/>
                    <a:pt x="10" y="52"/>
                    <a:pt x="7" y="53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60"/>
                    <a:pt x="24" y="52"/>
                    <a:pt x="24" y="41"/>
                  </a:cubicBezTo>
                  <a:cubicBezTo>
                    <a:pt x="24" y="34"/>
                    <a:pt x="20" y="31"/>
                    <a:pt x="16" y="28"/>
                  </a:cubicBezTo>
                  <a:cubicBezTo>
                    <a:pt x="12" y="25"/>
                    <a:pt x="9" y="23"/>
                    <a:pt x="9" y="18"/>
                  </a:cubicBezTo>
                  <a:cubicBezTo>
                    <a:pt x="8" y="9"/>
                    <a:pt x="16" y="8"/>
                    <a:pt x="17" y="7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0"/>
                    <a:pt x="0" y="5"/>
                    <a:pt x="1" y="18"/>
                  </a:cubicBezTo>
                  <a:cubicBezTo>
                    <a:pt x="1" y="27"/>
                    <a:pt x="7" y="31"/>
                    <a:pt x="11" y="3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/>
            </p:cNvSpPr>
            <p:nvPr/>
          </p:nvSpPr>
          <p:spPr bwMode="auto">
            <a:xfrm>
              <a:off x="-1378" y="4667"/>
              <a:ext cx="421" cy="525"/>
            </a:xfrm>
            <a:custGeom>
              <a:avLst/>
              <a:gdLst>
                <a:gd name="T0" fmla="*/ 146 w 178"/>
                <a:gd name="T1" fmla="*/ 74 h 222"/>
                <a:gd name="T2" fmla="*/ 147 w 178"/>
                <a:gd name="T3" fmla="*/ 62 h 222"/>
                <a:gd name="T4" fmla="*/ 89 w 178"/>
                <a:gd name="T5" fmla="*/ 0 h 222"/>
                <a:gd name="T6" fmla="*/ 31 w 178"/>
                <a:gd name="T7" fmla="*/ 62 h 222"/>
                <a:gd name="T8" fmla="*/ 32 w 178"/>
                <a:gd name="T9" fmla="*/ 74 h 222"/>
                <a:gd name="T10" fmla="*/ 0 w 178"/>
                <a:gd name="T11" fmla="*/ 139 h 222"/>
                <a:gd name="T12" fmla="*/ 89 w 178"/>
                <a:gd name="T13" fmla="*/ 222 h 222"/>
                <a:gd name="T14" fmla="*/ 178 w 178"/>
                <a:gd name="T15" fmla="*/ 139 h 222"/>
                <a:gd name="T16" fmla="*/ 146 w 178"/>
                <a:gd name="T17" fmla="*/ 74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222">
                  <a:moveTo>
                    <a:pt x="146" y="74"/>
                  </a:moveTo>
                  <a:cubicBezTo>
                    <a:pt x="146" y="70"/>
                    <a:pt x="147" y="66"/>
                    <a:pt x="147" y="62"/>
                  </a:cubicBezTo>
                  <a:cubicBezTo>
                    <a:pt x="147" y="28"/>
                    <a:pt x="121" y="0"/>
                    <a:pt x="89" y="0"/>
                  </a:cubicBezTo>
                  <a:cubicBezTo>
                    <a:pt x="57" y="0"/>
                    <a:pt x="31" y="28"/>
                    <a:pt x="31" y="62"/>
                  </a:cubicBezTo>
                  <a:cubicBezTo>
                    <a:pt x="31" y="66"/>
                    <a:pt x="32" y="70"/>
                    <a:pt x="32" y="74"/>
                  </a:cubicBezTo>
                  <a:cubicBezTo>
                    <a:pt x="12" y="89"/>
                    <a:pt x="0" y="112"/>
                    <a:pt x="0" y="139"/>
                  </a:cubicBezTo>
                  <a:cubicBezTo>
                    <a:pt x="0" y="185"/>
                    <a:pt x="40" y="222"/>
                    <a:pt x="89" y="222"/>
                  </a:cubicBezTo>
                  <a:cubicBezTo>
                    <a:pt x="138" y="222"/>
                    <a:pt x="178" y="185"/>
                    <a:pt x="178" y="139"/>
                  </a:cubicBezTo>
                  <a:cubicBezTo>
                    <a:pt x="178" y="112"/>
                    <a:pt x="166" y="89"/>
                    <a:pt x="146" y="74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8"/>
            <p:cNvSpPr>
              <a:spLocks/>
            </p:cNvSpPr>
            <p:nvPr/>
          </p:nvSpPr>
          <p:spPr bwMode="auto">
            <a:xfrm>
              <a:off x="-1264" y="4537"/>
              <a:ext cx="125" cy="156"/>
            </a:xfrm>
            <a:custGeom>
              <a:avLst/>
              <a:gdLst>
                <a:gd name="T0" fmla="*/ 41 w 53"/>
                <a:gd name="T1" fmla="*/ 66 h 66"/>
                <a:gd name="T2" fmla="*/ 26 w 53"/>
                <a:gd name="T3" fmla="*/ 49 h 66"/>
                <a:gd name="T4" fmla="*/ 17 w 53"/>
                <a:gd name="T5" fmla="*/ 37 h 66"/>
                <a:gd name="T6" fmla="*/ 11 w 53"/>
                <a:gd name="T7" fmla="*/ 25 h 66"/>
                <a:gd name="T8" fmla="*/ 0 w 53"/>
                <a:gd name="T9" fmla="*/ 7 h 66"/>
                <a:gd name="T10" fmla="*/ 26 w 53"/>
                <a:gd name="T11" fmla="*/ 3 h 66"/>
                <a:gd name="T12" fmla="*/ 46 w 53"/>
                <a:gd name="T13" fmla="*/ 19 h 66"/>
                <a:gd name="T14" fmla="*/ 52 w 53"/>
                <a:gd name="T15" fmla="*/ 43 h 66"/>
                <a:gd name="T16" fmla="*/ 41 w 5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66">
                  <a:moveTo>
                    <a:pt x="41" y="66"/>
                  </a:moveTo>
                  <a:cubicBezTo>
                    <a:pt x="34" y="59"/>
                    <a:pt x="30" y="54"/>
                    <a:pt x="26" y="49"/>
                  </a:cubicBezTo>
                  <a:cubicBezTo>
                    <a:pt x="22" y="45"/>
                    <a:pt x="19" y="41"/>
                    <a:pt x="17" y="37"/>
                  </a:cubicBezTo>
                  <a:cubicBezTo>
                    <a:pt x="15" y="34"/>
                    <a:pt x="13" y="30"/>
                    <a:pt x="11" y="25"/>
                  </a:cubicBezTo>
                  <a:cubicBezTo>
                    <a:pt x="9" y="21"/>
                    <a:pt x="5" y="15"/>
                    <a:pt x="0" y="7"/>
                  </a:cubicBezTo>
                  <a:cubicBezTo>
                    <a:pt x="8" y="1"/>
                    <a:pt x="18" y="0"/>
                    <a:pt x="26" y="3"/>
                  </a:cubicBezTo>
                  <a:cubicBezTo>
                    <a:pt x="34" y="6"/>
                    <a:pt x="42" y="12"/>
                    <a:pt x="46" y="19"/>
                  </a:cubicBezTo>
                  <a:cubicBezTo>
                    <a:pt x="51" y="27"/>
                    <a:pt x="53" y="35"/>
                    <a:pt x="52" y="43"/>
                  </a:cubicBezTo>
                  <a:cubicBezTo>
                    <a:pt x="51" y="51"/>
                    <a:pt x="48" y="59"/>
                    <a:pt x="41" y="66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9"/>
            <p:cNvSpPr>
              <a:spLocks/>
            </p:cNvSpPr>
            <p:nvPr/>
          </p:nvSpPr>
          <p:spPr bwMode="auto">
            <a:xfrm>
              <a:off x="-1146" y="4603"/>
              <a:ext cx="101" cy="59"/>
            </a:xfrm>
            <a:custGeom>
              <a:avLst/>
              <a:gdLst>
                <a:gd name="T0" fmla="*/ 0 w 43"/>
                <a:gd name="T1" fmla="*/ 22 h 25"/>
                <a:gd name="T2" fmla="*/ 6 w 43"/>
                <a:gd name="T3" fmla="*/ 9 h 25"/>
                <a:gd name="T4" fmla="*/ 17 w 43"/>
                <a:gd name="T5" fmla="*/ 1 h 25"/>
                <a:gd name="T6" fmla="*/ 30 w 43"/>
                <a:gd name="T7" fmla="*/ 1 h 25"/>
                <a:gd name="T8" fmla="*/ 43 w 43"/>
                <a:gd name="T9" fmla="*/ 8 h 25"/>
                <a:gd name="T10" fmla="*/ 33 w 43"/>
                <a:gd name="T11" fmla="*/ 18 h 25"/>
                <a:gd name="T12" fmla="*/ 24 w 43"/>
                <a:gd name="T13" fmla="*/ 23 h 25"/>
                <a:gd name="T14" fmla="*/ 14 w 43"/>
                <a:gd name="T15" fmla="*/ 25 h 25"/>
                <a:gd name="T16" fmla="*/ 0 w 43"/>
                <a:gd name="T17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25">
                  <a:moveTo>
                    <a:pt x="0" y="22"/>
                  </a:moveTo>
                  <a:cubicBezTo>
                    <a:pt x="1" y="16"/>
                    <a:pt x="3" y="12"/>
                    <a:pt x="6" y="9"/>
                  </a:cubicBezTo>
                  <a:cubicBezTo>
                    <a:pt x="9" y="5"/>
                    <a:pt x="13" y="3"/>
                    <a:pt x="17" y="1"/>
                  </a:cubicBezTo>
                  <a:cubicBezTo>
                    <a:pt x="21" y="0"/>
                    <a:pt x="26" y="0"/>
                    <a:pt x="30" y="1"/>
                  </a:cubicBezTo>
                  <a:cubicBezTo>
                    <a:pt x="35" y="2"/>
                    <a:pt x="39" y="4"/>
                    <a:pt x="43" y="8"/>
                  </a:cubicBezTo>
                  <a:cubicBezTo>
                    <a:pt x="39" y="13"/>
                    <a:pt x="36" y="16"/>
                    <a:pt x="33" y="18"/>
                  </a:cubicBezTo>
                  <a:cubicBezTo>
                    <a:pt x="30" y="21"/>
                    <a:pt x="27" y="22"/>
                    <a:pt x="24" y="23"/>
                  </a:cubicBezTo>
                  <a:cubicBezTo>
                    <a:pt x="21" y="24"/>
                    <a:pt x="18" y="25"/>
                    <a:pt x="14" y="25"/>
                  </a:cubicBezTo>
                  <a:cubicBezTo>
                    <a:pt x="10" y="25"/>
                    <a:pt x="6" y="24"/>
                    <a:pt x="0" y="22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50"/>
            <p:cNvSpPr>
              <a:spLocks/>
            </p:cNvSpPr>
            <p:nvPr/>
          </p:nvSpPr>
          <p:spPr bwMode="auto">
            <a:xfrm>
              <a:off x="-312" y="4601"/>
              <a:ext cx="539" cy="539"/>
            </a:xfrm>
            <a:custGeom>
              <a:avLst/>
              <a:gdLst>
                <a:gd name="T0" fmla="*/ 152 w 228"/>
                <a:gd name="T1" fmla="*/ 52 h 228"/>
                <a:gd name="T2" fmla="*/ 119 w 228"/>
                <a:gd name="T3" fmla="*/ 62 h 228"/>
                <a:gd name="T4" fmla="*/ 113 w 228"/>
                <a:gd name="T5" fmla="*/ 55 h 228"/>
                <a:gd name="T6" fmla="*/ 112 w 228"/>
                <a:gd name="T7" fmla="*/ 48 h 228"/>
                <a:gd name="T8" fmla="*/ 135 w 228"/>
                <a:gd name="T9" fmla="*/ 51 h 228"/>
                <a:gd name="T10" fmla="*/ 158 w 228"/>
                <a:gd name="T11" fmla="*/ 46 h 228"/>
                <a:gd name="T12" fmla="*/ 179 w 228"/>
                <a:gd name="T13" fmla="*/ 33 h 228"/>
                <a:gd name="T14" fmla="*/ 195 w 228"/>
                <a:gd name="T15" fmla="*/ 11 h 228"/>
                <a:gd name="T16" fmla="*/ 168 w 228"/>
                <a:gd name="T17" fmla="*/ 6 h 228"/>
                <a:gd name="T18" fmla="*/ 145 w 228"/>
                <a:gd name="T19" fmla="*/ 12 h 228"/>
                <a:gd name="T20" fmla="*/ 124 w 228"/>
                <a:gd name="T21" fmla="*/ 24 h 228"/>
                <a:gd name="T22" fmla="*/ 110 w 228"/>
                <a:gd name="T23" fmla="*/ 42 h 228"/>
                <a:gd name="T24" fmla="*/ 89 w 228"/>
                <a:gd name="T25" fmla="*/ 0 h 228"/>
                <a:gd name="T26" fmla="*/ 89 w 228"/>
                <a:gd name="T27" fmla="*/ 9 h 228"/>
                <a:gd name="T28" fmla="*/ 88 w 228"/>
                <a:gd name="T29" fmla="*/ 9 h 228"/>
                <a:gd name="T30" fmla="*/ 103 w 228"/>
                <a:gd name="T31" fmla="*/ 52 h 228"/>
                <a:gd name="T32" fmla="*/ 94 w 228"/>
                <a:gd name="T33" fmla="*/ 52 h 228"/>
                <a:gd name="T34" fmla="*/ 0 w 228"/>
                <a:gd name="T35" fmla="*/ 140 h 228"/>
                <a:gd name="T36" fmla="*/ 94 w 228"/>
                <a:gd name="T37" fmla="*/ 228 h 228"/>
                <a:gd name="T38" fmla="*/ 119 w 228"/>
                <a:gd name="T39" fmla="*/ 215 h 228"/>
                <a:gd name="T40" fmla="*/ 152 w 228"/>
                <a:gd name="T41" fmla="*/ 228 h 228"/>
                <a:gd name="T42" fmla="*/ 228 w 228"/>
                <a:gd name="T43" fmla="*/ 140 h 228"/>
                <a:gd name="T44" fmla="*/ 152 w 228"/>
                <a:gd name="T45" fmla="*/ 5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8" h="228">
                  <a:moveTo>
                    <a:pt x="152" y="52"/>
                  </a:moveTo>
                  <a:cubicBezTo>
                    <a:pt x="138" y="52"/>
                    <a:pt x="127" y="55"/>
                    <a:pt x="119" y="62"/>
                  </a:cubicBezTo>
                  <a:cubicBezTo>
                    <a:pt x="118" y="59"/>
                    <a:pt x="116" y="57"/>
                    <a:pt x="113" y="55"/>
                  </a:cubicBezTo>
                  <a:cubicBezTo>
                    <a:pt x="113" y="52"/>
                    <a:pt x="112" y="50"/>
                    <a:pt x="112" y="48"/>
                  </a:cubicBezTo>
                  <a:cubicBezTo>
                    <a:pt x="120" y="51"/>
                    <a:pt x="128" y="51"/>
                    <a:pt x="135" y="51"/>
                  </a:cubicBezTo>
                  <a:cubicBezTo>
                    <a:pt x="144" y="50"/>
                    <a:pt x="151" y="49"/>
                    <a:pt x="158" y="46"/>
                  </a:cubicBezTo>
                  <a:cubicBezTo>
                    <a:pt x="166" y="43"/>
                    <a:pt x="173" y="39"/>
                    <a:pt x="179" y="33"/>
                  </a:cubicBezTo>
                  <a:cubicBezTo>
                    <a:pt x="185" y="28"/>
                    <a:pt x="191" y="21"/>
                    <a:pt x="195" y="11"/>
                  </a:cubicBezTo>
                  <a:cubicBezTo>
                    <a:pt x="185" y="7"/>
                    <a:pt x="176" y="6"/>
                    <a:pt x="168" y="6"/>
                  </a:cubicBezTo>
                  <a:cubicBezTo>
                    <a:pt x="160" y="7"/>
                    <a:pt x="152" y="9"/>
                    <a:pt x="145" y="12"/>
                  </a:cubicBezTo>
                  <a:cubicBezTo>
                    <a:pt x="137" y="15"/>
                    <a:pt x="131" y="19"/>
                    <a:pt x="124" y="24"/>
                  </a:cubicBezTo>
                  <a:cubicBezTo>
                    <a:pt x="119" y="29"/>
                    <a:pt x="114" y="34"/>
                    <a:pt x="110" y="42"/>
                  </a:cubicBezTo>
                  <a:cubicBezTo>
                    <a:pt x="102" y="7"/>
                    <a:pt x="94" y="0"/>
                    <a:pt x="89" y="0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9"/>
                    <a:pt x="95" y="14"/>
                    <a:pt x="103" y="52"/>
                  </a:cubicBezTo>
                  <a:cubicBezTo>
                    <a:pt x="101" y="52"/>
                    <a:pt x="98" y="52"/>
                    <a:pt x="94" y="52"/>
                  </a:cubicBezTo>
                  <a:cubicBezTo>
                    <a:pt x="42" y="52"/>
                    <a:pt x="0" y="91"/>
                    <a:pt x="0" y="140"/>
                  </a:cubicBezTo>
                  <a:cubicBezTo>
                    <a:pt x="0" y="189"/>
                    <a:pt x="42" y="228"/>
                    <a:pt x="94" y="228"/>
                  </a:cubicBezTo>
                  <a:cubicBezTo>
                    <a:pt x="112" y="228"/>
                    <a:pt x="119" y="224"/>
                    <a:pt x="119" y="215"/>
                  </a:cubicBezTo>
                  <a:cubicBezTo>
                    <a:pt x="127" y="224"/>
                    <a:pt x="138" y="228"/>
                    <a:pt x="152" y="228"/>
                  </a:cubicBezTo>
                  <a:cubicBezTo>
                    <a:pt x="194" y="228"/>
                    <a:pt x="228" y="189"/>
                    <a:pt x="228" y="140"/>
                  </a:cubicBezTo>
                  <a:cubicBezTo>
                    <a:pt x="228" y="91"/>
                    <a:pt x="194" y="52"/>
                    <a:pt x="152" y="52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Rectangle 151"/>
            <p:cNvSpPr>
              <a:spLocks noChangeArrowheads="1"/>
            </p:cNvSpPr>
            <p:nvPr/>
          </p:nvSpPr>
          <p:spPr bwMode="auto">
            <a:xfrm>
              <a:off x="823" y="5005"/>
              <a:ext cx="49" cy="59"/>
            </a:xfrm>
            <a:prstGeom prst="rect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Rectangle 152"/>
            <p:cNvSpPr>
              <a:spLocks noChangeArrowheads="1"/>
            </p:cNvSpPr>
            <p:nvPr/>
          </p:nvSpPr>
          <p:spPr bwMode="auto">
            <a:xfrm>
              <a:off x="823" y="4922"/>
              <a:ext cx="49" cy="62"/>
            </a:xfrm>
            <a:prstGeom prst="rect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3"/>
            <p:cNvSpPr>
              <a:spLocks/>
            </p:cNvSpPr>
            <p:nvPr/>
          </p:nvSpPr>
          <p:spPr bwMode="auto">
            <a:xfrm>
              <a:off x="823" y="4854"/>
              <a:ext cx="49" cy="47"/>
            </a:xfrm>
            <a:custGeom>
              <a:avLst/>
              <a:gdLst>
                <a:gd name="T0" fmla="*/ 49 w 49"/>
                <a:gd name="T1" fmla="*/ 0 h 47"/>
                <a:gd name="T2" fmla="*/ 45 w 49"/>
                <a:gd name="T3" fmla="*/ 0 h 47"/>
                <a:gd name="T4" fmla="*/ 0 w 49"/>
                <a:gd name="T5" fmla="*/ 45 h 47"/>
                <a:gd name="T6" fmla="*/ 0 w 49"/>
                <a:gd name="T7" fmla="*/ 47 h 47"/>
                <a:gd name="T8" fmla="*/ 49 w 49"/>
                <a:gd name="T9" fmla="*/ 47 h 47"/>
                <a:gd name="T10" fmla="*/ 49 w 49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47">
                  <a:moveTo>
                    <a:pt x="49" y="0"/>
                  </a:moveTo>
                  <a:lnTo>
                    <a:pt x="45" y="0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49" y="47"/>
                  </a:lnTo>
                  <a:lnTo>
                    <a:pt x="49" y="0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4"/>
            <p:cNvSpPr>
              <a:spLocks/>
            </p:cNvSpPr>
            <p:nvPr/>
          </p:nvSpPr>
          <p:spPr bwMode="auto">
            <a:xfrm>
              <a:off x="823" y="5086"/>
              <a:ext cx="49" cy="45"/>
            </a:xfrm>
            <a:custGeom>
              <a:avLst/>
              <a:gdLst>
                <a:gd name="T0" fmla="*/ 49 w 49"/>
                <a:gd name="T1" fmla="*/ 0 h 45"/>
                <a:gd name="T2" fmla="*/ 0 w 49"/>
                <a:gd name="T3" fmla="*/ 0 h 45"/>
                <a:gd name="T4" fmla="*/ 0 w 49"/>
                <a:gd name="T5" fmla="*/ 30 h 45"/>
                <a:gd name="T6" fmla="*/ 16 w 49"/>
                <a:gd name="T7" fmla="*/ 45 h 45"/>
                <a:gd name="T8" fmla="*/ 49 w 49"/>
                <a:gd name="T9" fmla="*/ 45 h 45"/>
                <a:gd name="T10" fmla="*/ 49 w 49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45">
                  <a:moveTo>
                    <a:pt x="49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16" y="45"/>
                  </a:lnTo>
                  <a:lnTo>
                    <a:pt x="49" y="45"/>
                  </a:lnTo>
                  <a:lnTo>
                    <a:pt x="49" y="0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5"/>
            <p:cNvSpPr>
              <a:spLocks/>
            </p:cNvSpPr>
            <p:nvPr/>
          </p:nvSpPr>
          <p:spPr bwMode="auto">
            <a:xfrm>
              <a:off x="1045" y="5003"/>
              <a:ext cx="59" cy="59"/>
            </a:xfrm>
            <a:custGeom>
              <a:avLst/>
              <a:gdLst>
                <a:gd name="T0" fmla="*/ 0 w 59"/>
                <a:gd name="T1" fmla="*/ 59 h 59"/>
                <a:gd name="T2" fmla="*/ 59 w 59"/>
                <a:gd name="T3" fmla="*/ 59 h 59"/>
                <a:gd name="T4" fmla="*/ 59 w 59"/>
                <a:gd name="T5" fmla="*/ 0 h 59"/>
                <a:gd name="T6" fmla="*/ 0 w 59"/>
                <a:gd name="T7" fmla="*/ 2 h 59"/>
                <a:gd name="T8" fmla="*/ 0 w 59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0" y="59"/>
                  </a:moveTo>
                  <a:lnTo>
                    <a:pt x="59" y="59"/>
                  </a:lnTo>
                  <a:lnTo>
                    <a:pt x="59" y="0"/>
                  </a:lnTo>
                  <a:lnTo>
                    <a:pt x="0" y="2"/>
                  </a:lnTo>
                  <a:lnTo>
                    <a:pt x="0" y="59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6"/>
            <p:cNvSpPr>
              <a:spLocks/>
            </p:cNvSpPr>
            <p:nvPr/>
          </p:nvSpPr>
          <p:spPr bwMode="auto">
            <a:xfrm>
              <a:off x="1045" y="4781"/>
              <a:ext cx="59" cy="52"/>
            </a:xfrm>
            <a:custGeom>
              <a:avLst/>
              <a:gdLst>
                <a:gd name="T0" fmla="*/ 59 w 59"/>
                <a:gd name="T1" fmla="*/ 49 h 52"/>
                <a:gd name="T2" fmla="*/ 59 w 59"/>
                <a:gd name="T3" fmla="*/ 0 h 52"/>
                <a:gd name="T4" fmla="*/ 0 w 59"/>
                <a:gd name="T5" fmla="*/ 2 h 52"/>
                <a:gd name="T6" fmla="*/ 0 w 59"/>
                <a:gd name="T7" fmla="*/ 52 h 52"/>
                <a:gd name="T8" fmla="*/ 59 w 59"/>
                <a:gd name="T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2">
                  <a:moveTo>
                    <a:pt x="59" y="49"/>
                  </a:moveTo>
                  <a:lnTo>
                    <a:pt x="59" y="0"/>
                  </a:lnTo>
                  <a:lnTo>
                    <a:pt x="0" y="2"/>
                  </a:lnTo>
                  <a:lnTo>
                    <a:pt x="0" y="52"/>
                  </a:lnTo>
                  <a:lnTo>
                    <a:pt x="59" y="49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Rectangle 157"/>
            <p:cNvSpPr>
              <a:spLocks noChangeArrowheads="1"/>
            </p:cNvSpPr>
            <p:nvPr/>
          </p:nvSpPr>
          <p:spPr bwMode="auto">
            <a:xfrm>
              <a:off x="1045" y="4920"/>
              <a:ext cx="59" cy="62"/>
            </a:xfrm>
            <a:prstGeom prst="rect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8"/>
            <p:cNvSpPr>
              <a:spLocks/>
            </p:cNvSpPr>
            <p:nvPr/>
          </p:nvSpPr>
          <p:spPr bwMode="auto">
            <a:xfrm>
              <a:off x="1045" y="5083"/>
              <a:ext cx="59" cy="48"/>
            </a:xfrm>
            <a:custGeom>
              <a:avLst/>
              <a:gdLst>
                <a:gd name="T0" fmla="*/ 0 w 59"/>
                <a:gd name="T1" fmla="*/ 48 h 48"/>
                <a:gd name="T2" fmla="*/ 12 w 59"/>
                <a:gd name="T3" fmla="*/ 48 h 48"/>
                <a:gd name="T4" fmla="*/ 59 w 59"/>
                <a:gd name="T5" fmla="*/ 0 h 48"/>
                <a:gd name="T6" fmla="*/ 0 w 59"/>
                <a:gd name="T7" fmla="*/ 0 h 48"/>
                <a:gd name="T8" fmla="*/ 0 w 59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48">
                  <a:moveTo>
                    <a:pt x="0" y="48"/>
                  </a:moveTo>
                  <a:lnTo>
                    <a:pt x="12" y="48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48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Rectangle 159"/>
            <p:cNvSpPr>
              <a:spLocks noChangeArrowheads="1"/>
            </p:cNvSpPr>
            <p:nvPr/>
          </p:nvSpPr>
          <p:spPr bwMode="auto">
            <a:xfrm>
              <a:off x="1045" y="4854"/>
              <a:ext cx="59" cy="45"/>
            </a:xfrm>
            <a:prstGeom prst="rect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0"/>
            <p:cNvSpPr>
              <a:spLocks/>
            </p:cNvSpPr>
            <p:nvPr/>
          </p:nvSpPr>
          <p:spPr bwMode="auto">
            <a:xfrm>
              <a:off x="1045" y="4733"/>
              <a:ext cx="59" cy="26"/>
            </a:xfrm>
            <a:custGeom>
              <a:avLst/>
              <a:gdLst>
                <a:gd name="T0" fmla="*/ 25 w 25"/>
                <a:gd name="T1" fmla="*/ 5 h 11"/>
                <a:gd name="T2" fmla="*/ 0 w 25"/>
                <a:gd name="T3" fmla="*/ 1 h 11"/>
                <a:gd name="T4" fmla="*/ 0 w 25"/>
                <a:gd name="T5" fmla="*/ 11 h 11"/>
                <a:gd name="T6" fmla="*/ 25 w 25"/>
                <a:gd name="T7" fmla="*/ 11 h 11"/>
                <a:gd name="T8" fmla="*/ 25 w 25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1">
                  <a:moveTo>
                    <a:pt x="25" y="5"/>
                  </a:moveTo>
                  <a:cubicBezTo>
                    <a:pt x="17" y="2"/>
                    <a:pt x="9" y="0"/>
                    <a:pt x="0" y="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5" y="11"/>
                    <a:pt x="25" y="11"/>
                    <a:pt x="25" y="11"/>
                  </a:cubicBezTo>
                  <a:lnTo>
                    <a:pt x="25" y="5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1"/>
            <p:cNvSpPr>
              <a:spLocks/>
            </p:cNvSpPr>
            <p:nvPr/>
          </p:nvSpPr>
          <p:spPr bwMode="auto">
            <a:xfrm>
              <a:off x="1125" y="4852"/>
              <a:ext cx="48" cy="47"/>
            </a:xfrm>
            <a:custGeom>
              <a:avLst/>
              <a:gdLst>
                <a:gd name="T0" fmla="*/ 48 w 48"/>
                <a:gd name="T1" fmla="*/ 44 h 47"/>
                <a:gd name="T2" fmla="*/ 48 w 48"/>
                <a:gd name="T3" fmla="*/ 0 h 47"/>
                <a:gd name="T4" fmla="*/ 0 w 48"/>
                <a:gd name="T5" fmla="*/ 2 h 47"/>
                <a:gd name="T6" fmla="*/ 0 w 48"/>
                <a:gd name="T7" fmla="*/ 47 h 47"/>
                <a:gd name="T8" fmla="*/ 48 w 48"/>
                <a:gd name="T9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7">
                  <a:moveTo>
                    <a:pt x="48" y="44"/>
                  </a:moveTo>
                  <a:lnTo>
                    <a:pt x="48" y="0"/>
                  </a:lnTo>
                  <a:lnTo>
                    <a:pt x="0" y="2"/>
                  </a:lnTo>
                  <a:lnTo>
                    <a:pt x="0" y="47"/>
                  </a:lnTo>
                  <a:lnTo>
                    <a:pt x="48" y="44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Rectangle 162"/>
            <p:cNvSpPr>
              <a:spLocks noChangeArrowheads="1"/>
            </p:cNvSpPr>
            <p:nvPr/>
          </p:nvSpPr>
          <p:spPr bwMode="auto">
            <a:xfrm>
              <a:off x="1125" y="4920"/>
              <a:ext cx="48" cy="62"/>
            </a:xfrm>
            <a:prstGeom prst="rect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3"/>
            <p:cNvSpPr>
              <a:spLocks/>
            </p:cNvSpPr>
            <p:nvPr/>
          </p:nvSpPr>
          <p:spPr bwMode="auto">
            <a:xfrm>
              <a:off x="1125" y="5003"/>
              <a:ext cx="48" cy="59"/>
            </a:xfrm>
            <a:custGeom>
              <a:avLst/>
              <a:gdLst>
                <a:gd name="T0" fmla="*/ 0 w 48"/>
                <a:gd name="T1" fmla="*/ 59 h 59"/>
                <a:gd name="T2" fmla="*/ 48 w 48"/>
                <a:gd name="T3" fmla="*/ 12 h 59"/>
                <a:gd name="T4" fmla="*/ 48 w 48"/>
                <a:gd name="T5" fmla="*/ 0 h 59"/>
                <a:gd name="T6" fmla="*/ 0 w 48"/>
                <a:gd name="T7" fmla="*/ 0 h 59"/>
                <a:gd name="T8" fmla="*/ 0 w 48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59">
                  <a:moveTo>
                    <a:pt x="0" y="59"/>
                  </a:moveTo>
                  <a:lnTo>
                    <a:pt x="48" y="12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59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4"/>
            <p:cNvSpPr>
              <a:spLocks/>
            </p:cNvSpPr>
            <p:nvPr/>
          </p:nvSpPr>
          <p:spPr bwMode="auto">
            <a:xfrm>
              <a:off x="1125" y="4781"/>
              <a:ext cx="48" cy="49"/>
            </a:xfrm>
            <a:custGeom>
              <a:avLst/>
              <a:gdLst>
                <a:gd name="T0" fmla="*/ 0 w 48"/>
                <a:gd name="T1" fmla="*/ 49 h 49"/>
                <a:gd name="T2" fmla="*/ 48 w 48"/>
                <a:gd name="T3" fmla="*/ 49 h 49"/>
                <a:gd name="T4" fmla="*/ 48 w 48"/>
                <a:gd name="T5" fmla="*/ 11 h 49"/>
                <a:gd name="T6" fmla="*/ 33 w 48"/>
                <a:gd name="T7" fmla="*/ 0 h 49"/>
                <a:gd name="T8" fmla="*/ 0 w 48"/>
                <a:gd name="T9" fmla="*/ 0 h 49"/>
                <a:gd name="T10" fmla="*/ 0 w 48"/>
                <a:gd name="T1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49">
                  <a:moveTo>
                    <a:pt x="0" y="49"/>
                  </a:moveTo>
                  <a:lnTo>
                    <a:pt x="48" y="49"/>
                  </a:lnTo>
                  <a:lnTo>
                    <a:pt x="48" y="11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49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5"/>
            <p:cNvSpPr>
              <a:spLocks/>
            </p:cNvSpPr>
            <p:nvPr/>
          </p:nvSpPr>
          <p:spPr bwMode="auto">
            <a:xfrm>
              <a:off x="1125" y="4755"/>
              <a:ext cx="7" cy="4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 h 2"/>
                <a:gd name="T4" fmla="*/ 3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Rectangle 166"/>
            <p:cNvSpPr>
              <a:spLocks noChangeArrowheads="1"/>
            </p:cNvSpPr>
            <p:nvPr/>
          </p:nvSpPr>
          <p:spPr bwMode="auto">
            <a:xfrm>
              <a:off x="962" y="5083"/>
              <a:ext cx="62" cy="48"/>
            </a:xfrm>
            <a:prstGeom prst="rect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Rectangle 167"/>
            <p:cNvSpPr>
              <a:spLocks noChangeArrowheads="1"/>
            </p:cNvSpPr>
            <p:nvPr/>
          </p:nvSpPr>
          <p:spPr bwMode="auto">
            <a:xfrm>
              <a:off x="962" y="5005"/>
              <a:ext cx="62" cy="57"/>
            </a:xfrm>
            <a:prstGeom prst="rect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Rectangle 168"/>
            <p:cNvSpPr>
              <a:spLocks noChangeArrowheads="1"/>
            </p:cNvSpPr>
            <p:nvPr/>
          </p:nvSpPr>
          <p:spPr bwMode="auto">
            <a:xfrm>
              <a:off x="962" y="4854"/>
              <a:ext cx="62" cy="45"/>
            </a:xfrm>
            <a:prstGeom prst="rect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69"/>
            <p:cNvSpPr>
              <a:spLocks/>
            </p:cNvSpPr>
            <p:nvPr/>
          </p:nvSpPr>
          <p:spPr bwMode="auto">
            <a:xfrm>
              <a:off x="962" y="5152"/>
              <a:ext cx="62" cy="24"/>
            </a:xfrm>
            <a:custGeom>
              <a:avLst/>
              <a:gdLst>
                <a:gd name="T0" fmla="*/ 0 w 26"/>
                <a:gd name="T1" fmla="*/ 0 h 10"/>
                <a:gd name="T2" fmla="*/ 0 w 26"/>
                <a:gd name="T3" fmla="*/ 10 h 10"/>
                <a:gd name="T4" fmla="*/ 26 w 26"/>
                <a:gd name="T5" fmla="*/ 2 h 10"/>
                <a:gd name="T6" fmla="*/ 26 w 26"/>
                <a:gd name="T7" fmla="*/ 0 h 10"/>
                <a:gd name="T8" fmla="*/ 0 w 2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9" y="9"/>
                    <a:pt x="18" y="7"/>
                    <a:pt x="26" y="2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70"/>
            <p:cNvSpPr>
              <a:spLocks/>
            </p:cNvSpPr>
            <p:nvPr/>
          </p:nvSpPr>
          <p:spPr bwMode="auto">
            <a:xfrm>
              <a:off x="962" y="4920"/>
              <a:ext cx="62" cy="64"/>
            </a:xfrm>
            <a:custGeom>
              <a:avLst/>
              <a:gdLst>
                <a:gd name="T0" fmla="*/ 0 w 62"/>
                <a:gd name="T1" fmla="*/ 64 h 64"/>
                <a:gd name="T2" fmla="*/ 62 w 62"/>
                <a:gd name="T3" fmla="*/ 62 h 64"/>
                <a:gd name="T4" fmla="*/ 62 w 62"/>
                <a:gd name="T5" fmla="*/ 0 h 64"/>
                <a:gd name="T6" fmla="*/ 0 w 62"/>
                <a:gd name="T7" fmla="*/ 0 h 64"/>
                <a:gd name="T8" fmla="*/ 0 w 62"/>
                <a:gd name="T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4">
                  <a:moveTo>
                    <a:pt x="0" y="64"/>
                  </a:moveTo>
                  <a:lnTo>
                    <a:pt x="62" y="62"/>
                  </a:lnTo>
                  <a:lnTo>
                    <a:pt x="62" y="0"/>
                  </a:lnTo>
                  <a:lnTo>
                    <a:pt x="0" y="0"/>
                  </a:lnTo>
                  <a:lnTo>
                    <a:pt x="0" y="64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71"/>
            <p:cNvSpPr>
              <a:spLocks/>
            </p:cNvSpPr>
            <p:nvPr/>
          </p:nvSpPr>
          <p:spPr bwMode="auto">
            <a:xfrm>
              <a:off x="967" y="4738"/>
              <a:ext cx="57" cy="24"/>
            </a:xfrm>
            <a:custGeom>
              <a:avLst/>
              <a:gdLst>
                <a:gd name="T0" fmla="*/ 24 w 24"/>
                <a:gd name="T1" fmla="*/ 0 h 10"/>
                <a:gd name="T2" fmla="*/ 0 w 24"/>
                <a:gd name="T3" fmla="*/ 10 h 10"/>
                <a:gd name="T4" fmla="*/ 24 w 24"/>
                <a:gd name="T5" fmla="*/ 10 h 10"/>
                <a:gd name="T6" fmla="*/ 24 w 2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0">
                  <a:moveTo>
                    <a:pt x="24" y="0"/>
                  </a:moveTo>
                  <a:cubicBezTo>
                    <a:pt x="16" y="1"/>
                    <a:pt x="7" y="5"/>
                    <a:pt x="0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0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Rectangle 172"/>
            <p:cNvSpPr>
              <a:spLocks noChangeArrowheads="1"/>
            </p:cNvSpPr>
            <p:nvPr/>
          </p:nvSpPr>
          <p:spPr bwMode="auto">
            <a:xfrm>
              <a:off x="962" y="4783"/>
              <a:ext cx="62" cy="50"/>
            </a:xfrm>
            <a:prstGeom prst="rect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73"/>
            <p:cNvSpPr>
              <a:spLocks/>
            </p:cNvSpPr>
            <p:nvPr/>
          </p:nvSpPr>
          <p:spPr bwMode="auto">
            <a:xfrm>
              <a:off x="1194" y="4852"/>
              <a:ext cx="26" cy="44"/>
            </a:xfrm>
            <a:custGeom>
              <a:avLst/>
              <a:gdLst>
                <a:gd name="T0" fmla="*/ 0 w 11"/>
                <a:gd name="T1" fmla="*/ 19 h 19"/>
                <a:gd name="T2" fmla="*/ 11 w 11"/>
                <a:gd name="T3" fmla="*/ 19 h 19"/>
                <a:gd name="T4" fmla="*/ 7 w 11"/>
                <a:gd name="T5" fmla="*/ 0 h 19"/>
                <a:gd name="T6" fmla="*/ 0 w 11"/>
                <a:gd name="T7" fmla="*/ 0 h 19"/>
                <a:gd name="T8" fmla="*/ 0 w 11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9">
                  <a:moveTo>
                    <a:pt x="0" y="19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11" y="13"/>
                    <a:pt x="9" y="6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9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74"/>
            <p:cNvSpPr>
              <a:spLocks/>
            </p:cNvSpPr>
            <p:nvPr/>
          </p:nvSpPr>
          <p:spPr bwMode="auto">
            <a:xfrm>
              <a:off x="1194" y="4818"/>
              <a:ext cx="7" cy="12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5 h 5"/>
                <a:gd name="T4" fmla="*/ 3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75"/>
            <p:cNvSpPr>
              <a:spLocks/>
            </p:cNvSpPr>
            <p:nvPr/>
          </p:nvSpPr>
          <p:spPr bwMode="auto">
            <a:xfrm>
              <a:off x="1194" y="4920"/>
              <a:ext cx="26" cy="62"/>
            </a:xfrm>
            <a:custGeom>
              <a:avLst/>
              <a:gdLst>
                <a:gd name="T0" fmla="*/ 0 w 11"/>
                <a:gd name="T1" fmla="*/ 26 h 26"/>
                <a:gd name="T2" fmla="*/ 2 w 11"/>
                <a:gd name="T3" fmla="*/ 26 h 26"/>
                <a:gd name="T4" fmla="*/ 11 w 11"/>
                <a:gd name="T5" fmla="*/ 0 h 26"/>
                <a:gd name="T6" fmla="*/ 0 w 11"/>
                <a:gd name="T7" fmla="*/ 0 h 26"/>
                <a:gd name="T8" fmla="*/ 0 w 11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6">
                  <a:moveTo>
                    <a:pt x="0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7" y="18"/>
                    <a:pt x="10" y="9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6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76"/>
            <p:cNvSpPr>
              <a:spLocks/>
            </p:cNvSpPr>
            <p:nvPr/>
          </p:nvSpPr>
          <p:spPr bwMode="auto">
            <a:xfrm>
              <a:off x="780" y="4925"/>
              <a:ext cx="21" cy="59"/>
            </a:xfrm>
            <a:custGeom>
              <a:avLst/>
              <a:gdLst>
                <a:gd name="T0" fmla="*/ 9 w 9"/>
                <a:gd name="T1" fmla="*/ 0 h 25"/>
                <a:gd name="T2" fmla="*/ 0 w 9"/>
                <a:gd name="T3" fmla="*/ 25 h 25"/>
                <a:gd name="T4" fmla="*/ 9 w 9"/>
                <a:gd name="T5" fmla="*/ 25 h 25"/>
                <a:gd name="T6" fmla="*/ 9 w 9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5">
                  <a:moveTo>
                    <a:pt x="9" y="0"/>
                  </a:moveTo>
                  <a:cubicBezTo>
                    <a:pt x="4" y="8"/>
                    <a:pt x="1" y="17"/>
                    <a:pt x="0" y="25"/>
                  </a:cubicBezTo>
                  <a:cubicBezTo>
                    <a:pt x="9" y="25"/>
                    <a:pt x="9" y="25"/>
                    <a:pt x="9" y="25"/>
                  </a:cubicBezTo>
                  <a:lnTo>
                    <a:pt x="9" y="0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77"/>
            <p:cNvSpPr>
              <a:spLocks/>
            </p:cNvSpPr>
            <p:nvPr/>
          </p:nvSpPr>
          <p:spPr bwMode="auto">
            <a:xfrm>
              <a:off x="778" y="5005"/>
              <a:ext cx="23" cy="59"/>
            </a:xfrm>
            <a:custGeom>
              <a:avLst/>
              <a:gdLst>
                <a:gd name="T0" fmla="*/ 10 w 10"/>
                <a:gd name="T1" fmla="*/ 0 h 25"/>
                <a:gd name="T2" fmla="*/ 0 w 10"/>
                <a:gd name="T3" fmla="*/ 1 h 25"/>
                <a:gd name="T4" fmla="*/ 5 w 10"/>
                <a:gd name="T5" fmla="*/ 25 h 25"/>
                <a:gd name="T6" fmla="*/ 10 w 10"/>
                <a:gd name="T7" fmla="*/ 25 h 25"/>
                <a:gd name="T8" fmla="*/ 10 w 1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5">
                  <a:moveTo>
                    <a:pt x="1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9"/>
                    <a:pt x="2" y="17"/>
                    <a:pt x="5" y="25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10" y="0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78"/>
            <p:cNvSpPr>
              <a:spLocks/>
            </p:cNvSpPr>
            <p:nvPr/>
          </p:nvSpPr>
          <p:spPr bwMode="auto">
            <a:xfrm>
              <a:off x="799" y="5086"/>
              <a:ext cx="2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Rectangle 179"/>
            <p:cNvSpPr>
              <a:spLocks noChangeArrowheads="1"/>
            </p:cNvSpPr>
            <p:nvPr/>
          </p:nvSpPr>
          <p:spPr bwMode="auto">
            <a:xfrm>
              <a:off x="896" y="5086"/>
              <a:ext cx="45" cy="45"/>
            </a:xfrm>
            <a:prstGeom prst="rect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80"/>
            <p:cNvSpPr>
              <a:spLocks/>
            </p:cNvSpPr>
            <p:nvPr/>
          </p:nvSpPr>
          <p:spPr bwMode="auto">
            <a:xfrm>
              <a:off x="896" y="5152"/>
              <a:ext cx="45" cy="26"/>
            </a:xfrm>
            <a:custGeom>
              <a:avLst/>
              <a:gdLst>
                <a:gd name="T0" fmla="*/ 0 w 19"/>
                <a:gd name="T1" fmla="*/ 7 h 11"/>
                <a:gd name="T2" fmla="*/ 19 w 19"/>
                <a:gd name="T3" fmla="*/ 11 h 11"/>
                <a:gd name="T4" fmla="*/ 19 w 19"/>
                <a:gd name="T5" fmla="*/ 0 h 11"/>
                <a:gd name="T6" fmla="*/ 0 w 19"/>
                <a:gd name="T7" fmla="*/ 0 h 11"/>
                <a:gd name="T8" fmla="*/ 0 w 19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0" y="7"/>
                  </a:moveTo>
                  <a:cubicBezTo>
                    <a:pt x="6" y="9"/>
                    <a:pt x="12" y="10"/>
                    <a:pt x="19" y="1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81"/>
            <p:cNvSpPr>
              <a:spLocks/>
            </p:cNvSpPr>
            <p:nvPr/>
          </p:nvSpPr>
          <p:spPr bwMode="auto">
            <a:xfrm>
              <a:off x="896" y="4920"/>
              <a:ext cx="45" cy="64"/>
            </a:xfrm>
            <a:custGeom>
              <a:avLst/>
              <a:gdLst>
                <a:gd name="T0" fmla="*/ 45 w 45"/>
                <a:gd name="T1" fmla="*/ 0 h 64"/>
                <a:gd name="T2" fmla="*/ 0 w 45"/>
                <a:gd name="T3" fmla="*/ 2 h 64"/>
                <a:gd name="T4" fmla="*/ 0 w 45"/>
                <a:gd name="T5" fmla="*/ 64 h 64"/>
                <a:gd name="T6" fmla="*/ 45 w 45"/>
                <a:gd name="T7" fmla="*/ 64 h 64"/>
                <a:gd name="T8" fmla="*/ 45 w 45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64">
                  <a:moveTo>
                    <a:pt x="45" y="0"/>
                  </a:moveTo>
                  <a:lnTo>
                    <a:pt x="0" y="2"/>
                  </a:lnTo>
                  <a:lnTo>
                    <a:pt x="0" y="64"/>
                  </a:lnTo>
                  <a:lnTo>
                    <a:pt x="45" y="64"/>
                  </a:lnTo>
                  <a:lnTo>
                    <a:pt x="45" y="0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Rectangle 182"/>
            <p:cNvSpPr>
              <a:spLocks noChangeArrowheads="1"/>
            </p:cNvSpPr>
            <p:nvPr/>
          </p:nvSpPr>
          <p:spPr bwMode="auto">
            <a:xfrm>
              <a:off x="896" y="5005"/>
              <a:ext cx="45" cy="57"/>
            </a:xfrm>
            <a:prstGeom prst="rect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Rectangle 183"/>
            <p:cNvSpPr>
              <a:spLocks noChangeArrowheads="1"/>
            </p:cNvSpPr>
            <p:nvPr/>
          </p:nvSpPr>
          <p:spPr bwMode="auto">
            <a:xfrm>
              <a:off x="896" y="4854"/>
              <a:ext cx="45" cy="45"/>
            </a:xfrm>
            <a:prstGeom prst="rect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84"/>
            <p:cNvSpPr>
              <a:spLocks/>
            </p:cNvSpPr>
            <p:nvPr/>
          </p:nvSpPr>
          <p:spPr bwMode="auto">
            <a:xfrm>
              <a:off x="896" y="4783"/>
              <a:ext cx="45" cy="50"/>
            </a:xfrm>
            <a:custGeom>
              <a:avLst/>
              <a:gdLst>
                <a:gd name="T0" fmla="*/ 45 w 45"/>
                <a:gd name="T1" fmla="*/ 0 h 50"/>
                <a:gd name="T2" fmla="*/ 0 w 45"/>
                <a:gd name="T3" fmla="*/ 45 h 50"/>
                <a:gd name="T4" fmla="*/ 0 w 45"/>
                <a:gd name="T5" fmla="*/ 50 h 50"/>
                <a:gd name="T6" fmla="*/ 45 w 45"/>
                <a:gd name="T7" fmla="*/ 50 h 50"/>
                <a:gd name="T8" fmla="*/ 45 w 45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0">
                  <a:moveTo>
                    <a:pt x="45" y="0"/>
                  </a:moveTo>
                  <a:lnTo>
                    <a:pt x="0" y="45"/>
                  </a:lnTo>
                  <a:lnTo>
                    <a:pt x="0" y="50"/>
                  </a:lnTo>
                  <a:lnTo>
                    <a:pt x="45" y="50"/>
                  </a:lnTo>
                  <a:lnTo>
                    <a:pt x="45" y="0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85"/>
            <p:cNvSpPr>
              <a:spLocks/>
            </p:cNvSpPr>
            <p:nvPr/>
          </p:nvSpPr>
          <p:spPr bwMode="auto">
            <a:xfrm>
              <a:off x="1031" y="4565"/>
              <a:ext cx="340" cy="343"/>
            </a:xfrm>
            <a:custGeom>
              <a:avLst/>
              <a:gdLst>
                <a:gd name="T0" fmla="*/ 102 w 144"/>
                <a:gd name="T1" fmla="*/ 94 h 145"/>
                <a:gd name="T2" fmla="*/ 123 w 144"/>
                <a:gd name="T3" fmla="*/ 92 h 145"/>
                <a:gd name="T4" fmla="*/ 144 w 144"/>
                <a:gd name="T5" fmla="*/ 84 h 145"/>
                <a:gd name="T6" fmla="*/ 123 w 144"/>
                <a:gd name="T7" fmla="*/ 76 h 145"/>
                <a:gd name="T8" fmla="*/ 102 w 144"/>
                <a:gd name="T9" fmla="*/ 73 h 145"/>
                <a:gd name="T10" fmla="*/ 81 w 144"/>
                <a:gd name="T11" fmla="*/ 76 h 145"/>
                <a:gd name="T12" fmla="*/ 78 w 144"/>
                <a:gd name="T13" fmla="*/ 76 h 145"/>
                <a:gd name="T14" fmla="*/ 80 w 144"/>
                <a:gd name="T15" fmla="*/ 75 h 145"/>
                <a:gd name="T16" fmla="*/ 97 w 144"/>
                <a:gd name="T17" fmla="*/ 62 h 145"/>
                <a:gd name="T18" fmla="*/ 110 w 144"/>
                <a:gd name="T19" fmla="*/ 45 h 145"/>
                <a:gd name="T20" fmla="*/ 119 w 144"/>
                <a:gd name="T21" fmla="*/ 24 h 145"/>
                <a:gd name="T22" fmla="*/ 98 w 144"/>
                <a:gd name="T23" fmla="*/ 33 h 145"/>
                <a:gd name="T24" fmla="*/ 82 w 144"/>
                <a:gd name="T25" fmla="*/ 47 h 145"/>
                <a:gd name="T26" fmla="*/ 69 w 144"/>
                <a:gd name="T27" fmla="*/ 63 h 145"/>
                <a:gd name="T28" fmla="*/ 67 w 144"/>
                <a:gd name="T29" fmla="*/ 66 h 145"/>
                <a:gd name="T30" fmla="*/ 68 w 144"/>
                <a:gd name="T31" fmla="*/ 63 h 145"/>
                <a:gd name="T32" fmla="*/ 70 w 144"/>
                <a:gd name="T33" fmla="*/ 42 h 145"/>
                <a:gd name="T34" fmla="*/ 68 w 144"/>
                <a:gd name="T35" fmla="*/ 21 h 145"/>
                <a:gd name="T36" fmla="*/ 60 w 144"/>
                <a:gd name="T37" fmla="*/ 0 h 145"/>
                <a:gd name="T38" fmla="*/ 51 w 144"/>
                <a:gd name="T39" fmla="*/ 21 h 145"/>
                <a:gd name="T40" fmla="*/ 49 w 144"/>
                <a:gd name="T41" fmla="*/ 42 h 145"/>
                <a:gd name="T42" fmla="*/ 51 w 144"/>
                <a:gd name="T43" fmla="*/ 63 h 145"/>
                <a:gd name="T44" fmla="*/ 52 w 144"/>
                <a:gd name="T45" fmla="*/ 66 h 145"/>
                <a:gd name="T46" fmla="*/ 50 w 144"/>
                <a:gd name="T47" fmla="*/ 63 h 145"/>
                <a:gd name="T48" fmla="*/ 37 w 144"/>
                <a:gd name="T49" fmla="*/ 47 h 145"/>
                <a:gd name="T50" fmla="*/ 21 w 144"/>
                <a:gd name="T51" fmla="*/ 33 h 145"/>
                <a:gd name="T52" fmla="*/ 0 w 144"/>
                <a:gd name="T53" fmla="*/ 24 h 145"/>
                <a:gd name="T54" fmla="*/ 9 w 144"/>
                <a:gd name="T55" fmla="*/ 45 h 145"/>
                <a:gd name="T56" fmla="*/ 22 w 144"/>
                <a:gd name="T57" fmla="*/ 62 h 145"/>
                <a:gd name="T58" fmla="*/ 39 w 144"/>
                <a:gd name="T59" fmla="*/ 75 h 145"/>
                <a:gd name="T60" fmla="*/ 60 w 144"/>
                <a:gd name="T61" fmla="*/ 84 h 145"/>
                <a:gd name="T62" fmla="*/ 63 w 144"/>
                <a:gd name="T63" fmla="*/ 86 h 145"/>
                <a:gd name="T64" fmla="*/ 63 w 144"/>
                <a:gd name="T65" fmla="*/ 86 h 145"/>
                <a:gd name="T66" fmla="*/ 72 w 144"/>
                <a:gd name="T67" fmla="*/ 107 h 145"/>
                <a:gd name="T68" fmla="*/ 85 w 144"/>
                <a:gd name="T69" fmla="*/ 123 h 145"/>
                <a:gd name="T70" fmla="*/ 102 w 144"/>
                <a:gd name="T71" fmla="*/ 136 h 145"/>
                <a:gd name="T72" fmla="*/ 123 w 144"/>
                <a:gd name="T73" fmla="*/ 145 h 145"/>
                <a:gd name="T74" fmla="*/ 113 w 144"/>
                <a:gd name="T75" fmla="*/ 125 h 145"/>
                <a:gd name="T76" fmla="*/ 100 w 144"/>
                <a:gd name="T77" fmla="*/ 108 h 145"/>
                <a:gd name="T78" fmla="*/ 84 w 144"/>
                <a:gd name="T79" fmla="*/ 95 h 145"/>
                <a:gd name="T80" fmla="*/ 77 w 144"/>
                <a:gd name="T81" fmla="*/ 91 h 145"/>
                <a:gd name="T82" fmla="*/ 81 w 144"/>
                <a:gd name="T83" fmla="*/ 92 h 145"/>
                <a:gd name="T84" fmla="*/ 102 w 144"/>
                <a:gd name="T85" fmla="*/ 9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" h="145">
                  <a:moveTo>
                    <a:pt x="102" y="94"/>
                  </a:moveTo>
                  <a:cubicBezTo>
                    <a:pt x="109" y="94"/>
                    <a:pt x="116" y="94"/>
                    <a:pt x="123" y="92"/>
                  </a:cubicBezTo>
                  <a:cubicBezTo>
                    <a:pt x="130" y="91"/>
                    <a:pt x="137" y="88"/>
                    <a:pt x="144" y="84"/>
                  </a:cubicBezTo>
                  <a:cubicBezTo>
                    <a:pt x="137" y="80"/>
                    <a:pt x="130" y="77"/>
                    <a:pt x="123" y="76"/>
                  </a:cubicBezTo>
                  <a:cubicBezTo>
                    <a:pt x="116" y="74"/>
                    <a:pt x="109" y="73"/>
                    <a:pt x="102" y="73"/>
                  </a:cubicBezTo>
                  <a:cubicBezTo>
                    <a:pt x="95" y="73"/>
                    <a:pt x="88" y="74"/>
                    <a:pt x="81" y="76"/>
                  </a:cubicBezTo>
                  <a:cubicBezTo>
                    <a:pt x="80" y="76"/>
                    <a:pt x="79" y="76"/>
                    <a:pt x="78" y="76"/>
                  </a:cubicBezTo>
                  <a:cubicBezTo>
                    <a:pt x="78" y="76"/>
                    <a:pt x="79" y="75"/>
                    <a:pt x="80" y="75"/>
                  </a:cubicBezTo>
                  <a:cubicBezTo>
                    <a:pt x="86" y="71"/>
                    <a:pt x="92" y="67"/>
                    <a:pt x="97" y="62"/>
                  </a:cubicBezTo>
                  <a:cubicBezTo>
                    <a:pt x="102" y="57"/>
                    <a:pt x="106" y="51"/>
                    <a:pt x="110" y="45"/>
                  </a:cubicBezTo>
                  <a:cubicBezTo>
                    <a:pt x="114" y="39"/>
                    <a:pt x="117" y="32"/>
                    <a:pt x="119" y="24"/>
                  </a:cubicBezTo>
                  <a:cubicBezTo>
                    <a:pt x="111" y="26"/>
                    <a:pt x="104" y="30"/>
                    <a:pt x="98" y="33"/>
                  </a:cubicBezTo>
                  <a:cubicBezTo>
                    <a:pt x="92" y="37"/>
                    <a:pt x="87" y="42"/>
                    <a:pt x="82" y="47"/>
                  </a:cubicBezTo>
                  <a:cubicBezTo>
                    <a:pt x="77" y="52"/>
                    <a:pt x="72" y="57"/>
                    <a:pt x="69" y="63"/>
                  </a:cubicBezTo>
                  <a:cubicBezTo>
                    <a:pt x="68" y="64"/>
                    <a:pt x="68" y="65"/>
                    <a:pt x="67" y="66"/>
                  </a:cubicBezTo>
                  <a:cubicBezTo>
                    <a:pt x="67" y="65"/>
                    <a:pt x="68" y="64"/>
                    <a:pt x="68" y="63"/>
                  </a:cubicBezTo>
                  <a:cubicBezTo>
                    <a:pt x="69" y="56"/>
                    <a:pt x="70" y="49"/>
                    <a:pt x="70" y="42"/>
                  </a:cubicBezTo>
                  <a:cubicBezTo>
                    <a:pt x="70" y="35"/>
                    <a:pt x="69" y="28"/>
                    <a:pt x="68" y="21"/>
                  </a:cubicBezTo>
                  <a:cubicBezTo>
                    <a:pt x="66" y="14"/>
                    <a:pt x="64" y="7"/>
                    <a:pt x="60" y="0"/>
                  </a:cubicBezTo>
                  <a:cubicBezTo>
                    <a:pt x="55" y="7"/>
                    <a:pt x="53" y="14"/>
                    <a:pt x="51" y="21"/>
                  </a:cubicBezTo>
                  <a:cubicBezTo>
                    <a:pt x="50" y="28"/>
                    <a:pt x="49" y="35"/>
                    <a:pt x="49" y="42"/>
                  </a:cubicBezTo>
                  <a:cubicBezTo>
                    <a:pt x="49" y="49"/>
                    <a:pt x="50" y="56"/>
                    <a:pt x="51" y="63"/>
                  </a:cubicBezTo>
                  <a:cubicBezTo>
                    <a:pt x="52" y="64"/>
                    <a:pt x="52" y="65"/>
                    <a:pt x="52" y="66"/>
                  </a:cubicBezTo>
                  <a:cubicBezTo>
                    <a:pt x="52" y="65"/>
                    <a:pt x="51" y="64"/>
                    <a:pt x="50" y="63"/>
                  </a:cubicBezTo>
                  <a:cubicBezTo>
                    <a:pt x="47" y="57"/>
                    <a:pt x="42" y="52"/>
                    <a:pt x="37" y="47"/>
                  </a:cubicBezTo>
                  <a:cubicBezTo>
                    <a:pt x="32" y="42"/>
                    <a:pt x="27" y="37"/>
                    <a:pt x="21" y="33"/>
                  </a:cubicBezTo>
                  <a:cubicBezTo>
                    <a:pt x="15" y="30"/>
                    <a:pt x="8" y="26"/>
                    <a:pt x="0" y="24"/>
                  </a:cubicBezTo>
                  <a:cubicBezTo>
                    <a:pt x="2" y="32"/>
                    <a:pt x="5" y="39"/>
                    <a:pt x="9" y="45"/>
                  </a:cubicBezTo>
                  <a:cubicBezTo>
                    <a:pt x="13" y="51"/>
                    <a:pt x="17" y="57"/>
                    <a:pt x="22" y="62"/>
                  </a:cubicBezTo>
                  <a:cubicBezTo>
                    <a:pt x="27" y="67"/>
                    <a:pt x="33" y="71"/>
                    <a:pt x="39" y="75"/>
                  </a:cubicBezTo>
                  <a:cubicBezTo>
                    <a:pt x="45" y="79"/>
                    <a:pt x="52" y="82"/>
                    <a:pt x="60" y="84"/>
                  </a:cubicBezTo>
                  <a:cubicBezTo>
                    <a:pt x="61" y="85"/>
                    <a:pt x="62" y="85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5" y="94"/>
                    <a:pt x="68" y="100"/>
                    <a:pt x="72" y="107"/>
                  </a:cubicBezTo>
                  <a:cubicBezTo>
                    <a:pt x="76" y="113"/>
                    <a:pt x="80" y="118"/>
                    <a:pt x="85" y="123"/>
                  </a:cubicBezTo>
                  <a:cubicBezTo>
                    <a:pt x="90" y="128"/>
                    <a:pt x="96" y="132"/>
                    <a:pt x="102" y="136"/>
                  </a:cubicBezTo>
                  <a:cubicBezTo>
                    <a:pt x="108" y="140"/>
                    <a:pt x="114" y="143"/>
                    <a:pt x="123" y="145"/>
                  </a:cubicBezTo>
                  <a:cubicBezTo>
                    <a:pt x="121" y="137"/>
                    <a:pt x="117" y="131"/>
                    <a:pt x="113" y="125"/>
                  </a:cubicBezTo>
                  <a:cubicBezTo>
                    <a:pt x="110" y="119"/>
                    <a:pt x="105" y="113"/>
                    <a:pt x="100" y="108"/>
                  </a:cubicBezTo>
                  <a:cubicBezTo>
                    <a:pt x="95" y="103"/>
                    <a:pt x="90" y="99"/>
                    <a:pt x="84" y="95"/>
                  </a:cubicBezTo>
                  <a:cubicBezTo>
                    <a:pt x="82" y="94"/>
                    <a:pt x="80" y="92"/>
                    <a:pt x="77" y="91"/>
                  </a:cubicBezTo>
                  <a:cubicBezTo>
                    <a:pt x="78" y="92"/>
                    <a:pt x="80" y="92"/>
                    <a:pt x="81" y="92"/>
                  </a:cubicBezTo>
                  <a:cubicBezTo>
                    <a:pt x="88" y="94"/>
                    <a:pt x="95" y="94"/>
                    <a:pt x="102" y="94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86"/>
            <p:cNvSpPr>
              <a:spLocks noEditPoints="1"/>
            </p:cNvSpPr>
            <p:nvPr/>
          </p:nvSpPr>
          <p:spPr bwMode="auto">
            <a:xfrm>
              <a:off x="1964" y="4691"/>
              <a:ext cx="454" cy="459"/>
            </a:xfrm>
            <a:custGeom>
              <a:avLst/>
              <a:gdLst>
                <a:gd name="T0" fmla="*/ 173 w 192"/>
                <a:gd name="T1" fmla="*/ 19 h 194"/>
                <a:gd name="T2" fmla="*/ 96 w 192"/>
                <a:gd name="T3" fmla="*/ 19 h 194"/>
                <a:gd name="T4" fmla="*/ 19 w 192"/>
                <a:gd name="T5" fmla="*/ 19 h 194"/>
                <a:gd name="T6" fmla="*/ 19 w 192"/>
                <a:gd name="T7" fmla="*/ 67 h 194"/>
                <a:gd name="T8" fmla="*/ 44 w 192"/>
                <a:gd name="T9" fmla="*/ 97 h 194"/>
                <a:gd name="T10" fmla="*/ 57 w 192"/>
                <a:gd name="T11" fmla="*/ 143 h 194"/>
                <a:gd name="T12" fmla="*/ 96 w 192"/>
                <a:gd name="T13" fmla="*/ 194 h 194"/>
                <a:gd name="T14" fmla="*/ 134 w 192"/>
                <a:gd name="T15" fmla="*/ 143 h 194"/>
                <a:gd name="T16" fmla="*/ 148 w 192"/>
                <a:gd name="T17" fmla="*/ 97 h 194"/>
                <a:gd name="T18" fmla="*/ 173 w 192"/>
                <a:gd name="T19" fmla="*/ 67 h 194"/>
                <a:gd name="T20" fmla="*/ 162 w 192"/>
                <a:gd name="T21" fmla="*/ 22 h 194"/>
                <a:gd name="T22" fmla="*/ 140 w 192"/>
                <a:gd name="T23" fmla="*/ 23 h 194"/>
                <a:gd name="T24" fmla="*/ 157 w 192"/>
                <a:gd name="T25" fmla="*/ 52 h 194"/>
                <a:gd name="T26" fmla="*/ 134 w 192"/>
                <a:gd name="T27" fmla="*/ 54 h 194"/>
                <a:gd name="T28" fmla="*/ 125 w 192"/>
                <a:gd name="T29" fmla="*/ 24 h 194"/>
                <a:gd name="T30" fmla="*/ 102 w 192"/>
                <a:gd name="T31" fmla="*/ 26 h 194"/>
                <a:gd name="T32" fmla="*/ 125 w 192"/>
                <a:gd name="T33" fmla="*/ 52 h 194"/>
                <a:gd name="T34" fmla="*/ 102 w 192"/>
                <a:gd name="T35" fmla="*/ 54 h 194"/>
                <a:gd name="T36" fmla="*/ 119 w 192"/>
                <a:gd name="T37" fmla="*/ 81 h 194"/>
                <a:gd name="T38" fmla="*/ 97 w 192"/>
                <a:gd name="T39" fmla="*/ 83 h 194"/>
                <a:gd name="T40" fmla="*/ 109 w 192"/>
                <a:gd name="T41" fmla="*/ 112 h 194"/>
                <a:gd name="T42" fmla="*/ 86 w 192"/>
                <a:gd name="T43" fmla="*/ 112 h 194"/>
                <a:gd name="T44" fmla="*/ 76 w 192"/>
                <a:gd name="T45" fmla="*/ 27 h 194"/>
                <a:gd name="T46" fmla="*/ 76 w 192"/>
                <a:gd name="T47" fmla="*/ 32 h 194"/>
                <a:gd name="T48" fmla="*/ 79 w 192"/>
                <a:gd name="T49" fmla="*/ 62 h 194"/>
                <a:gd name="T50" fmla="*/ 89 w 192"/>
                <a:gd name="T51" fmla="*/ 52 h 194"/>
                <a:gd name="T52" fmla="*/ 85 w 192"/>
                <a:gd name="T53" fmla="*/ 81 h 194"/>
                <a:gd name="T54" fmla="*/ 62 w 192"/>
                <a:gd name="T55" fmla="*/ 83 h 194"/>
                <a:gd name="T56" fmla="*/ 47 w 192"/>
                <a:gd name="T57" fmla="*/ 62 h 194"/>
                <a:gd name="T58" fmla="*/ 47 w 192"/>
                <a:gd name="T59" fmla="*/ 57 h 194"/>
                <a:gd name="T60" fmla="*/ 47 w 192"/>
                <a:gd name="T61" fmla="*/ 22 h 194"/>
                <a:gd name="T62" fmla="*/ 25 w 192"/>
                <a:gd name="T63" fmla="*/ 23 h 194"/>
                <a:gd name="T64" fmla="*/ 5 w 192"/>
                <a:gd name="T65" fmla="*/ 52 h 194"/>
                <a:gd name="T66" fmla="*/ 30 w 192"/>
                <a:gd name="T67" fmla="*/ 51 h 194"/>
                <a:gd name="T68" fmla="*/ 27 w 192"/>
                <a:gd name="T69" fmla="*/ 81 h 194"/>
                <a:gd name="T70" fmla="*/ 51 w 192"/>
                <a:gd name="T71" fmla="*/ 81 h 194"/>
                <a:gd name="T72" fmla="*/ 49 w 192"/>
                <a:gd name="T73" fmla="*/ 113 h 194"/>
                <a:gd name="T74" fmla="*/ 73 w 192"/>
                <a:gd name="T75" fmla="*/ 112 h 194"/>
                <a:gd name="T76" fmla="*/ 72 w 192"/>
                <a:gd name="T77" fmla="*/ 144 h 194"/>
                <a:gd name="T78" fmla="*/ 83 w 192"/>
                <a:gd name="T79" fmla="*/ 154 h 194"/>
                <a:gd name="T80" fmla="*/ 85 w 192"/>
                <a:gd name="T81" fmla="*/ 178 h 194"/>
                <a:gd name="T82" fmla="*/ 109 w 192"/>
                <a:gd name="T83" fmla="*/ 177 h 194"/>
                <a:gd name="T84" fmla="*/ 99 w 192"/>
                <a:gd name="T85" fmla="*/ 145 h 194"/>
                <a:gd name="T86" fmla="*/ 123 w 192"/>
                <a:gd name="T87" fmla="*/ 144 h 194"/>
                <a:gd name="T88" fmla="*/ 122 w 192"/>
                <a:gd name="T89" fmla="*/ 113 h 194"/>
                <a:gd name="T90" fmla="*/ 146 w 192"/>
                <a:gd name="T91" fmla="*/ 112 h 194"/>
                <a:gd name="T92" fmla="*/ 140 w 192"/>
                <a:gd name="T93" fmla="*/ 83 h 194"/>
                <a:gd name="T94" fmla="*/ 164 w 192"/>
                <a:gd name="T95" fmla="*/ 82 h 194"/>
                <a:gd name="T96" fmla="*/ 175 w 192"/>
                <a:gd name="T97" fmla="*/ 55 h 194"/>
                <a:gd name="T98" fmla="*/ 175 w 192"/>
                <a:gd name="T99" fmla="*/ 6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2" h="194">
                  <a:moveTo>
                    <a:pt x="192" y="48"/>
                  </a:moveTo>
                  <a:cubicBezTo>
                    <a:pt x="192" y="37"/>
                    <a:pt x="183" y="29"/>
                    <a:pt x="173" y="29"/>
                  </a:cubicBezTo>
                  <a:cubicBezTo>
                    <a:pt x="172" y="29"/>
                    <a:pt x="171" y="29"/>
                    <a:pt x="170" y="29"/>
                  </a:cubicBezTo>
                  <a:cubicBezTo>
                    <a:pt x="172" y="26"/>
                    <a:pt x="173" y="23"/>
                    <a:pt x="173" y="19"/>
                  </a:cubicBezTo>
                  <a:cubicBezTo>
                    <a:pt x="173" y="8"/>
                    <a:pt x="164" y="0"/>
                    <a:pt x="153" y="0"/>
                  </a:cubicBezTo>
                  <a:cubicBezTo>
                    <a:pt x="143" y="0"/>
                    <a:pt x="135" y="8"/>
                    <a:pt x="134" y="18"/>
                  </a:cubicBezTo>
                  <a:cubicBezTo>
                    <a:pt x="134" y="8"/>
                    <a:pt x="125" y="0"/>
                    <a:pt x="115" y="0"/>
                  </a:cubicBezTo>
                  <a:cubicBezTo>
                    <a:pt x="104" y="0"/>
                    <a:pt x="96" y="8"/>
                    <a:pt x="96" y="19"/>
                  </a:cubicBezTo>
                  <a:cubicBezTo>
                    <a:pt x="96" y="8"/>
                    <a:pt x="87" y="0"/>
                    <a:pt x="77" y="0"/>
                  </a:cubicBezTo>
                  <a:cubicBezTo>
                    <a:pt x="66" y="0"/>
                    <a:pt x="57" y="8"/>
                    <a:pt x="57" y="19"/>
                  </a:cubicBezTo>
                  <a:cubicBezTo>
                    <a:pt x="57" y="8"/>
                    <a:pt x="49" y="0"/>
                    <a:pt x="38" y="0"/>
                  </a:cubicBezTo>
                  <a:cubicBezTo>
                    <a:pt x="27" y="0"/>
                    <a:pt x="19" y="8"/>
                    <a:pt x="19" y="19"/>
                  </a:cubicBezTo>
                  <a:cubicBezTo>
                    <a:pt x="19" y="23"/>
                    <a:pt x="20" y="26"/>
                    <a:pt x="22" y="29"/>
                  </a:cubicBezTo>
                  <a:cubicBezTo>
                    <a:pt x="21" y="29"/>
                    <a:pt x="20" y="29"/>
                    <a:pt x="19" y="29"/>
                  </a:cubicBezTo>
                  <a:cubicBezTo>
                    <a:pt x="8" y="29"/>
                    <a:pt x="0" y="37"/>
                    <a:pt x="0" y="48"/>
                  </a:cubicBezTo>
                  <a:cubicBezTo>
                    <a:pt x="0" y="58"/>
                    <a:pt x="8" y="67"/>
                    <a:pt x="19" y="67"/>
                  </a:cubicBezTo>
                  <a:cubicBezTo>
                    <a:pt x="20" y="67"/>
                    <a:pt x="22" y="67"/>
                    <a:pt x="23" y="66"/>
                  </a:cubicBezTo>
                  <a:cubicBezTo>
                    <a:pt x="21" y="70"/>
                    <a:pt x="19" y="74"/>
                    <a:pt x="19" y="79"/>
                  </a:cubicBezTo>
                  <a:cubicBezTo>
                    <a:pt x="19" y="89"/>
                    <a:pt x="28" y="98"/>
                    <a:pt x="38" y="98"/>
                  </a:cubicBezTo>
                  <a:cubicBezTo>
                    <a:pt x="40" y="98"/>
                    <a:pt x="42" y="97"/>
                    <a:pt x="44" y="97"/>
                  </a:cubicBezTo>
                  <a:cubicBezTo>
                    <a:pt x="40" y="100"/>
                    <a:pt x="38" y="105"/>
                    <a:pt x="38" y="110"/>
                  </a:cubicBezTo>
                  <a:cubicBezTo>
                    <a:pt x="38" y="121"/>
                    <a:pt x="47" y="130"/>
                    <a:pt x="57" y="130"/>
                  </a:cubicBezTo>
                  <a:cubicBezTo>
                    <a:pt x="60" y="130"/>
                    <a:pt x="62" y="129"/>
                    <a:pt x="65" y="128"/>
                  </a:cubicBezTo>
                  <a:cubicBezTo>
                    <a:pt x="60" y="132"/>
                    <a:pt x="57" y="137"/>
                    <a:pt x="57" y="143"/>
                  </a:cubicBezTo>
                  <a:cubicBezTo>
                    <a:pt x="57" y="154"/>
                    <a:pt x="66" y="162"/>
                    <a:pt x="77" y="162"/>
                  </a:cubicBezTo>
                  <a:cubicBezTo>
                    <a:pt x="79" y="162"/>
                    <a:pt x="80" y="162"/>
                    <a:pt x="82" y="161"/>
                  </a:cubicBezTo>
                  <a:cubicBezTo>
                    <a:pt x="79" y="165"/>
                    <a:pt x="77" y="170"/>
                    <a:pt x="77" y="175"/>
                  </a:cubicBezTo>
                  <a:cubicBezTo>
                    <a:pt x="77" y="185"/>
                    <a:pt x="85" y="194"/>
                    <a:pt x="96" y="194"/>
                  </a:cubicBezTo>
                  <a:cubicBezTo>
                    <a:pt x="107" y="194"/>
                    <a:pt x="115" y="185"/>
                    <a:pt x="115" y="175"/>
                  </a:cubicBezTo>
                  <a:cubicBezTo>
                    <a:pt x="115" y="170"/>
                    <a:pt x="113" y="165"/>
                    <a:pt x="110" y="161"/>
                  </a:cubicBezTo>
                  <a:cubicBezTo>
                    <a:pt x="111" y="162"/>
                    <a:pt x="113" y="162"/>
                    <a:pt x="115" y="162"/>
                  </a:cubicBezTo>
                  <a:cubicBezTo>
                    <a:pt x="126" y="162"/>
                    <a:pt x="134" y="154"/>
                    <a:pt x="134" y="143"/>
                  </a:cubicBezTo>
                  <a:cubicBezTo>
                    <a:pt x="134" y="137"/>
                    <a:pt x="132" y="132"/>
                    <a:pt x="127" y="128"/>
                  </a:cubicBezTo>
                  <a:cubicBezTo>
                    <a:pt x="129" y="129"/>
                    <a:pt x="132" y="130"/>
                    <a:pt x="134" y="130"/>
                  </a:cubicBezTo>
                  <a:cubicBezTo>
                    <a:pt x="145" y="130"/>
                    <a:pt x="154" y="121"/>
                    <a:pt x="154" y="110"/>
                  </a:cubicBezTo>
                  <a:cubicBezTo>
                    <a:pt x="154" y="105"/>
                    <a:pt x="152" y="100"/>
                    <a:pt x="148" y="97"/>
                  </a:cubicBezTo>
                  <a:cubicBezTo>
                    <a:pt x="150" y="97"/>
                    <a:pt x="152" y="98"/>
                    <a:pt x="153" y="98"/>
                  </a:cubicBezTo>
                  <a:cubicBezTo>
                    <a:pt x="164" y="98"/>
                    <a:pt x="173" y="89"/>
                    <a:pt x="173" y="79"/>
                  </a:cubicBezTo>
                  <a:cubicBezTo>
                    <a:pt x="173" y="74"/>
                    <a:pt x="171" y="70"/>
                    <a:pt x="168" y="66"/>
                  </a:cubicBezTo>
                  <a:cubicBezTo>
                    <a:pt x="170" y="67"/>
                    <a:pt x="171" y="67"/>
                    <a:pt x="173" y="67"/>
                  </a:cubicBezTo>
                  <a:cubicBezTo>
                    <a:pt x="183" y="67"/>
                    <a:pt x="192" y="58"/>
                    <a:pt x="192" y="48"/>
                  </a:cubicBezTo>
                  <a:close/>
                  <a:moveTo>
                    <a:pt x="142" y="22"/>
                  </a:moveTo>
                  <a:cubicBezTo>
                    <a:pt x="142" y="22"/>
                    <a:pt x="146" y="27"/>
                    <a:pt x="152" y="27"/>
                  </a:cubicBezTo>
                  <a:cubicBezTo>
                    <a:pt x="156" y="27"/>
                    <a:pt x="159" y="26"/>
                    <a:pt x="162" y="22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1" y="28"/>
                    <a:pt x="157" y="32"/>
                    <a:pt x="153" y="32"/>
                  </a:cubicBezTo>
                  <a:cubicBezTo>
                    <a:pt x="153" y="32"/>
                    <a:pt x="152" y="32"/>
                    <a:pt x="152" y="32"/>
                  </a:cubicBezTo>
                  <a:cubicBezTo>
                    <a:pt x="145" y="32"/>
                    <a:pt x="140" y="24"/>
                    <a:pt x="140" y="23"/>
                  </a:cubicBezTo>
                  <a:lnTo>
                    <a:pt x="142" y="22"/>
                  </a:lnTo>
                  <a:close/>
                  <a:moveTo>
                    <a:pt x="136" y="53"/>
                  </a:moveTo>
                  <a:cubicBezTo>
                    <a:pt x="136" y="53"/>
                    <a:pt x="141" y="57"/>
                    <a:pt x="146" y="57"/>
                  </a:cubicBezTo>
                  <a:cubicBezTo>
                    <a:pt x="150" y="57"/>
                    <a:pt x="154" y="56"/>
                    <a:pt x="157" y="52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5" y="58"/>
                    <a:pt x="152" y="62"/>
                    <a:pt x="147" y="62"/>
                  </a:cubicBezTo>
                  <a:cubicBezTo>
                    <a:pt x="147" y="62"/>
                    <a:pt x="147" y="62"/>
                    <a:pt x="147" y="62"/>
                  </a:cubicBezTo>
                  <a:cubicBezTo>
                    <a:pt x="139" y="62"/>
                    <a:pt x="135" y="54"/>
                    <a:pt x="134" y="54"/>
                  </a:cubicBezTo>
                  <a:lnTo>
                    <a:pt x="136" y="53"/>
                  </a:lnTo>
                  <a:close/>
                  <a:moveTo>
                    <a:pt x="104" y="25"/>
                  </a:moveTo>
                  <a:cubicBezTo>
                    <a:pt x="104" y="25"/>
                    <a:pt x="109" y="29"/>
                    <a:pt x="115" y="29"/>
                  </a:cubicBezTo>
                  <a:cubicBezTo>
                    <a:pt x="118" y="29"/>
                    <a:pt x="122" y="28"/>
                    <a:pt x="125" y="24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3" y="30"/>
                    <a:pt x="120" y="34"/>
                    <a:pt x="115" y="34"/>
                  </a:cubicBezTo>
                  <a:cubicBezTo>
                    <a:pt x="115" y="34"/>
                    <a:pt x="115" y="34"/>
                    <a:pt x="115" y="34"/>
                  </a:cubicBezTo>
                  <a:cubicBezTo>
                    <a:pt x="107" y="34"/>
                    <a:pt x="103" y="26"/>
                    <a:pt x="102" y="26"/>
                  </a:cubicBezTo>
                  <a:lnTo>
                    <a:pt x="104" y="25"/>
                  </a:lnTo>
                  <a:close/>
                  <a:moveTo>
                    <a:pt x="104" y="53"/>
                  </a:moveTo>
                  <a:cubicBezTo>
                    <a:pt x="104" y="53"/>
                    <a:pt x="109" y="57"/>
                    <a:pt x="115" y="57"/>
                  </a:cubicBezTo>
                  <a:cubicBezTo>
                    <a:pt x="118" y="57"/>
                    <a:pt x="122" y="56"/>
                    <a:pt x="125" y="52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3" y="58"/>
                    <a:pt x="120" y="62"/>
                    <a:pt x="115" y="62"/>
                  </a:cubicBezTo>
                  <a:cubicBezTo>
                    <a:pt x="115" y="62"/>
                    <a:pt x="115" y="62"/>
                    <a:pt x="115" y="62"/>
                  </a:cubicBezTo>
                  <a:cubicBezTo>
                    <a:pt x="107" y="62"/>
                    <a:pt x="103" y="54"/>
                    <a:pt x="102" y="54"/>
                  </a:cubicBezTo>
                  <a:lnTo>
                    <a:pt x="104" y="53"/>
                  </a:lnTo>
                  <a:close/>
                  <a:moveTo>
                    <a:pt x="99" y="82"/>
                  </a:moveTo>
                  <a:cubicBezTo>
                    <a:pt x="99" y="82"/>
                    <a:pt x="103" y="86"/>
                    <a:pt x="109" y="86"/>
                  </a:cubicBezTo>
                  <a:cubicBezTo>
                    <a:pt x="112" y="86"/>
                    <a:pt x="116" y="85"/>
                    <a:pt x="119" y="81"/>
                  </a:cubicBezTo>
                  <a:cubicBezTo>
                    <a:pt x="121" y="82"/>
                    <a:pt x="121" y="82"/>
                    <a:pt x="121" y="82"/>
                  </a:cubicBezTo>
                  <a:cubicBezTo>
                    <a:pt x="117" y="87"/>
                    <a:pt x="114" y="91"/>
                    <a:pt x="109" y="91"/>
                  </a:cubicBezTo>
                  <a:cubicBezTo>
                    <a:pt x="109" y="91"/>
                    <a:pt x="109" y="91"/>
                    <a:pt x="109" y="91"/>
                  </a:cubicBezTo>
                  <a:cubicBezTo>
                    <a:pt x="101" y="91"/>
                    <a:pt x="97" y="83"/>
                    <a:pt x="97" y="83"/>
                  </a:cubicBezTo>
                  <a:lnTo>
                    <a:pt x="99" y="82"/>
                  </a:lnTo>
                  <a:close/>
                  <a:moveTo>
                    <a:pt x="97" y="116"/>
                  </a:moveTo>
                  <a:cubicBezTo>
                    <a:pt x="100" y="116"/>
                    <a:pt x="104" y="115"/>
                    <a:pt x="107" y="111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5" y="117"/>
                    <a:pt x="102" y="121"/>
                    <a:pt x="97" y="121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89" y="121"/>
                    <a:pt x="85" y="113"/>
                    <a:pt x="85" y="113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6" y="112"/>
                    <a:pt x="91" y="116"/>
                    <a:pt x="97" y="116"/>
                  </a:cubicBezTo>
                  <a:close/>
                  <a:moveTo>
                    <a:pt x="64" y="23"/>
                  </a:move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70" y="27"/>
                    <a:pt x="76" y="27"/>
                  </a:cubicBezTo>
                  <a:cubicBezTo>
                    <a:pt x="80" y="27"/>
                    <a:pt x="83" y="26"/>
                    <a:pt x="86" y="22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4" y="28"/>
                    <a:pt x="81" y="32"/>
                    <a:pt x="77" y="32"/>
                  </a:cubicBezTo>
                  <a:cubicBezTo>
                    <a:pt x="77" y="32"/>
                    <a:pt x="76" y="32"/>
                    <a:pt x="76" y="32"/>
                  </a:cubicBezTo>
                  <a:cubicBezTo>
                    <a:pt x="69" y="32"/>
                    <a:pt x="64" y="24"/>
                    <a:pt x="64" y="23"/>
                  </a:cubicBezTo>
                  <a:close/>
                  <a:moveTo>
                    <a:pt x="91" y="53"/>
                  </a:moveTo>
                  <a:cubicBezTo>
                    <a:pt x="88" y="58"/>
                    <a:pt x="84" y="62"/>
                    <a:pt x="80" y="62"/>
                  </a:cubicBezTo>
                  <a:cubicBezTo>
                    <a:pt x="80" y="62"/>
                    <a:pt x="80" y="62"/>
                    <a:pt x="79" y="62"/>
                  </a:cubicBezTo>
                  <a:cubicBezTo>
                    <a:pt x="72" y="62"/>
                    <a:pt x="67" y="54"/>
                    <a:pt x="67" y="54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3" y="57"/>
                    <a:pt x="79" y="57"/>
                  </a:cubicBezTo>
                  <a:cubicBezTo>
                    <a:pt x="83" y="57"/>
                    <a:pt x="86" y="56"/>
                    <a:pt x="89" y="52"/>
                  </a:cubicBezTo>
                  <a:lnTo>
                    <a:pt x="91" y="53"/>
                  </a:lnTo>
                  <a:close/>
                  <a:moveTo>
                    <a:pt x="64" y="82"/>
                  </a:moveTo>
                  <a:cubicBezTo>
                    <a:pt x="64" y="82"/>
                    <a:pt x="69" y="86"/>
                    <a:pt x="74" y="86"/>
                  </a:cubicBezTo>
                  <a:cubicBezTo>
                    <a:pt x="78" y="86"/>
                    <a:pt x="82" y="85"/>
                    <a:pt x="85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3" y="87"/>
                    <a:pt x="80" y="91"/>
                    <a:pt x="75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67" y="91"/>
                    <a:pt x="63" y="83"/>
                    <a:pt x="62" y="83"/>
                  </a:cubicBezTo>
                  <a:lnTo>
                    <a:pt x="64" y="82"/>
                  </a:lnTo>
                  <a:close/>
                  <a:moveTo>
                    <a:pt x="57" y="52"/>
                  </a:moveTo>
                  <a:cubicBezTo>
                    <a:pt x="59" y="53"/>
                    <a:pt x="59" y="53"/>
                    <a:pt x="59" y="53"/>
                  </a:cubicBezTo>
                  <a:cubicBezTo>
                    <a:pt x="55" y="58"/>
                    <a:pt x="52" y="62"/>
                    <a:pt x="47" y="62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39" y="62"/>
                    <a:pt x="35" y="54"/>
                    <a:pt x="35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41" y="57"/>
                    <a:pt x="47" y="57"/>
                  </a:cubicBezTo>
                  <a:cubicBezTo>
                    <a:pt x="50" y="57"/>
                    <a:pt x="54" y="56"/>
                    <a:pt x="57" y="52"/>
                  </a:cubicBezTo>
                  <a:close/>
                  <a:moveTo>
                    <a:pt x="27" y="22"/>
                  </a:moveTo>
                  <a:cubicBezTo>
                    <a:pt x="27" y="22"/>
                    <a:pt x="31" y="27"/>
                    <a:pt x="37" y="27"/>
                  </a:cubicBezTo>
                  <a:cubicBezTo>
                    <a:pt x="41" y="27"/>
                    <a:pt x="44" y="26"/>
                    <a:pt x="47" y="22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5" y="28"/>
                    <a:pt x="42" y="32"/>
                    <a:pt x="38" y="32"/>
                  </a:cubicBezTo>
                  <a:cubicBezTo>
                    <a:pt x="38" y="32"/>
                    <a:pt x="37" y="32"/>
                    <a:pt x="37" y="32"/>
                  </a:cubicBezTo>
                  <a:cubicBezTo>
                    <a:pt x="30" y="32"/>
                    <a:pt x="25" y="24"/>
                    <a:pt x="25" y="23"/>
                  </a:cubicBezTo>
                  <a:lnTo>
                    <a:pt x="27" y="22"/>
                  </a:lnTo>
                  <a:close/>
                  <a:moveTo>
                    <a:pt x="18" y="60"/>
                  </a:moveTo>
                  <a:cubicBezTo>
                    <a:pt x="18" y="60"/>
                    <a:pt x="18" y="60"/>
                    <a:pt x="18" y="60"/>
                  </a:cubicBezTo>
                  <a:cubicBezTo>
                    <a:pt x="10" y="60"/>
                    <a:pt x="6" y="52"/>
                    <a:pt x="5" y="52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11" y="55"/>
                    <a:pt x="17" y="55"/>
                  </a:cubicBezTo>
                  <a:cubicBezTo>
                    <a:pt x="21" y="55"/>
                    <a:pt x="25" y="54"/>
                    <a:pt x="28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6" y="56"/>
                    <a:pt x="23" y="60"/>
                    <a:pt x="18" y="60"/>
                  </a:cubicBezTo>
                  <a:close/>
                  <a:moveTo>
                    <a:pt x="40" y="90"/>
                  </a:moveTo>
                  <a:cubicBezTo>
                    <a:pt x="40" y="90"/>
                    <a:pt x="40" y="90"/>
                    <a:pt x="40" y="90"/>
                  </a:cubicBezTo>
                  <a:cubicBezTo>
                    <a:pt x="32" y="90"/>
                    <a:pt x="27" y="82"/>
                    <a:pt x="27" y="81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80"/>
                    <a:pt x="33" y="85"/>
                    <a:pt x="39" y="85"/>
                  </a:cubicBezTo>
                  <a:cubicBezTo>
                    <a:pt x="43" y="85"/>
                    <a:pt x="46" y="84"/>
                    <a:pt x="50" y="80"/>
                  </a:cubicBezTo>
                  <a:cubicBezTo>
                    <a:pt x="51" y="81"/>
                    <a:pt x="51" y="81"/>
                    <a:pt x="51" y="81"/>
                  </a:cubicBezTo>
                  <a:cubicBezTo>
                    <a:pt x="48" y="86"/>
                    <a:pt x="45" y="90"/>
                    <a:pt x="40" y="90"/>
                  </a:cubicBezTo>
                  <a:close/>
                  <a:moveTo>
                    <a:pt x="62" y="121"/>
                  </a:moveTo>
                  <a:cubicBezTo>
                    <a:pt x="62" y="121"/>
                    <a:pt x="62" y="121"/>
                    <a:pt x="62" y="121"/>
                  </a:cubicBezTo>
                  <a:cubicBezTo>
                    <a:pt x="54" y="121"/>
                    <a:pt x="49" y="113"/>
                    <a:pt x="49" y="113"/>
                  </a:cubicBezTo>
                  <a:cubicBezTo>
                    <a:pt x="51" y="112"/>
                    <a:pt x="51" y="112"/>
                    <a:pt x="51" y="112"/>
                  </a:cubicBezTo>
                  <a:cubicBezTo>
                    <a:pt x="51" y="112"/>
                    <a:pt x="55" y="116"/>
                    <a:pt x="61" y="116"/>
                  </a:cubicBezTo>
                  <a:cubicBezTo>
                    <a:pt x="65" y="116"/>
                    <a:pt x="69" y="115"/>
                    <a:pt x="72" y="111"/>
                  </a:cubicBezTo>
                  <a:cubicBezTo>
                    <a:pt x="73" y="112"/>
                    <a:pt x="73" y="112"/>
                    <a:pt x="73" y="112"/>
                  </a:cubicBezTo>
                  <a:cubicBezTo>
                    <a:pt x="70" y="117"/>
                    <a:pt x="67" y="121"/>
                    <a:pt x="62" y="121"/>
                  </a:cubicBezTo>
                  <a:close/>
                  <a:moveTo>
                    <a:pt x="82" y="154"/>
                  </a:moveTo>
                  <a:cubicBezTo>
                    <a:pt x="75" y="154"/>
                    <a:pt x="70" y="145"/>
                    <a:pt x="70" y="145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6" y="148"/>
                    <a:pt x="82" y="148"/>
                  </a:cubicBezTo>
                  <a:cubicBezTo>
                    <a:pt x="85" y="148"/>
                    <a:pt x="89" y="147"/>
                    <a:pt x="92" y="143"/>
                  </a:cubicBezTo>
                  <a:cubicBezTo>
                    <a:pt x="94" y="144"/>
                    <a:pt x="94" y="144"/>
                    <a:pt x="94" y="144"/>
                  </a:cubicBezTo>
                  <a:cubicBezTo>
                    <a:pt x="90" y="149"/>
                    <a:pt x="87" y="153"/>
                    <a:pt x="83" y="154"/>
                  </a:cubicBezTo>
                  <a:cubicBezTo>
                    <a:pt x="82" y="154"/>
                    <a:pt x="82" y="154"/>
                    <a:pt x="82" y="154"/>
                  </a:cubicBezTo>
                  <a:close/>
                  <a:moveTo>
                    <a:pt x="97" y="186"/>
                  </a:moveTo>
                  <a:cubicBezTo>
                    <a:pt x="97" y="186"/>
                    <a:pt x="97" y="186"/>
                    <a:pt x="97" y="186"/>
                  </a:cubicBezTo>
                  <a:cubicBezTo>
                    <a:pt x="89" y="186"/>
                    <a:pt x="85" y="178"/>
                    <a:pt x="85" y="178"/>
                  </a:cubicBezTo>
                  <a:cubicBezTo>
                    <a:pt x="86" y="176"/>
                    <a:pt x="86" y="176"/>
                    <a:pt x="86" y="176"/>
                  </a:cubicBezTo>
                  <a:cubicBezTo>
                    <a:pt x="86" y="177"/>
                    <a:pt x="91" y="181"/>
                    <a:pt x="97" y="181"/>
                  </a:cubicBezTo>
                  <a:cubicBezTo>
                    <a:pt x="100" y="181"/>
                    <a:pt x="104" y="180"/>
                    <a:pt x="107" y="176"/>
                  </a:cubicBezTo>
                  <a:cubicBezTo>
                    <a:pt x="109" y="177"/>
                    <a:pt x="109" y="177"/>
                    <a:pt x="109" y="177"/>
                  </a:cubicBezTo>
                  <a:cubicBezTo>
                    <a:pt x="105" y="182"/>
                    <a:pt x="102" y="186"/>
                    <a:pt x="97" y="186"/>
                  </a:cubicBezTo>
                  <a:close/>
                  <a:moveTo>
                    <a:pt x="111" y="154"/>
                  </a:moveTo>
                  <a:cubicBezTo>
                    <a:pt x="111" y="154"/>
                    <a:pt x="111" y="154"/>
                    <a:pt x="111" y="154"/>
                  </a:cubicBezTo>
                  <a:cubicBezTo>
                    <a:pt x="103" y="154"/>
                    <a:pt x="99" y="145"/>
                    <a:pt x="99" y="145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4"/>
                    <a:pt x="105" y="148"/>
                    <a:pt x="111" y="148"/>
                  </a:cubicBezTo>
                  <a:cubicBezTo>
                    <a:pt x="114" y="148"/>
                    <a:pt x="118" y="147"/>
                    <a:pt x="121" y="143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19" y="149"/>
                    <a:pt x="116" y="153"/>
                    <a:pt x="111" y="154"/>
                  </a:cubicBezTo>
                  <a:close/>
                  <a:moveTo>
                    <a:pt x="135" y="121"/>
                  </a:moveTo>
                  <a:cubicBezTo>
                    <a:pt x="135" y="121"/>
                    <a:pt x="135" y="121"/>
                    <a:pt x="135" y="121"/>
                  </a:cubicBezTo>
                  <a:cubicBezTo>
                    <a:pt x="127" y="121"/>
                    <a:pt x="123" y="113"/>
                    <a:pt x="122" y="113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4" y="112"/>
                    <a:pt x="128" y="116"/>
                    <a:pt x="134" y="116"/>
                  </a:cubicBezTo>
                  <a:cubicBezTo>
                    <a:pt x="138" y="116"/>
                    <a:pt x="142" y="115"/>
                    <a:pt x="145" y="111"/>
                  </a:cubicBezTo>
                  <a:cubicBezTo>
                    <a:pt x="146" y="112"/>
                    <a:pt x="146" y="112"/>
                    <a:pt x="146" y="112"/>
                  </a:cubicBezTo>
                  <a:cubicBezTo>
                    <a:pt x="143" y="117"/>
                    <a:pt x="140" y="121"/>
                    <a:pt x="135" y="121"/>
                  </a:cubicBezTo>
                  <a:close/>
                  <a:moveTo>
                    <a:pt x="153" y="91"/>
                  </a:moveTo>
                  <a:cubicBezTo>
                    <a:pt x="153" y="91"/>
                    <a:pt x="152" y="91"/>
                    <a:pt x="152" y="91"/>
                  </a:cubicBezTo>
                  <a:cubicBezTo>
                    <a:pt x="145" y="91"/>
                    <a:pt x="140" y="83"/>
                    <a:pt x="140" y="83"/>
                  </a:cubicBezTo>
                  <a:cubicBezTo>
                    <a:pt x="142" y="82"/>
                    <a:pt x="142" y="82"/>
                    <a:pt x="142" y="82"/>
                  </a:cubicBezTo>
                  <a:cubicBezTo>
                    <a:pt x="142" y="82"/>
                    <a:pt x="146" y="86"/>
                    <a:pt x="152" y="86"/>
                  </a:cubicBezTo>
                  <a:cubicBezTo>
                    <a:pt x="156" y="86"/>
                    <a:pt x="159" y="85"/>
                    <a:pt x="162" y="81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1" y="87"/>
                    <a:pt x="157" y="91"/>
                    <a:pt x="153" y="91"/>
                  </a:cubicBezTo>
                  <a:close/>
                  <a:moveTo>
                    <a:pt x="163" y="52"/>
                  </a:moveTo>
                  <a:cubicBezTo>
                    <a:pt x="164" y="51"/>
                    <a:pt x="164" y="51"/>
                    <a:pt x="164" y="51"/>
                  </a:cubicBezTo>
                  <a:cubicBezTo>
                    <a:pt x="164" y="51"/>
                    <a:pt x="169" y="55"/>
                    <a:pt x="175" y="55"/>
                  </a:cubicBezTo>
                  <a:cubicBezTo>
                    <a:pt x="178" y="55"/>
                    <a:pt x="182" y="54"/>
                    <a:pt x="185" y="50"/>
                  </a:cubicBezTo>
                  <a:cubicBezTo>
                    <a:pt x="187" y="51"/>
                    <a:pt x="187" y="51"/>
                    <a:pt x="187" y="51"/>
                  </a:cubicBezTo>
                  <a:cubicBezTo>
                    <a:pt x="183" y="56"/>
                    <a:pt x="180" y="60"/>
                    <a:pt x="175" y="60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67" y="60"/>
                    <a:pt x="163" y="52"/>
                    <a:pt x="163" y="52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87"/>
            <p:cNvSpPr>
              <a:spLocks/>
            </p:cNvSpPr>
            <p:nvPr/>
          </p:nvSpPr>
          <p:spPr bwMode="auto">
            <a:xfrm>
              <a:off x="2156" y="4613"/>
              <a:ext cx="57" cy="137"/>
            </a:xfrm>
            <a:custGeom>
              <a:avLst/>
              <a:gdLst>
                <a:gd name="T0" fmla="*/ 12 w 24"/>
                <a:gd name="T1" fmla="*/ 58 h 58"/>
                <a:gd name="T2" fmla="*/ 0 w 24"/>
                <a:gd name="T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8">
                  <a:moveTo>
                    <a:pt x="12" y="58"/>
                  </a:moveTo>
                  <a:cubicBezTo>
                    <a:pt x="12" y="58"/>
                    <a:pt x="24" y="14"/>
                    <a:pt x="0" y="0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88"/>
            <p:cNvSpPr>
              <a:spLocks/>
            </p:cNvSpPr>
            <p:nvPr/>
          </p:nvSpPr>
          <p:spPr bwMode="auto">
            <a:xfrm>
              <a:off x="2191" y="4591"/>
              <a:ext cx="118" cy="74"/>
            </a:xfrm>
            <a:custGeom>
              <a:avLst/>
              <a:gdLst>
                <a:gd name="T0" fmla="*/ 0 w 50"/>
                <a:gd name="T1" fmla="*/ 30 h 31"/>
                <a:gd name="T2" fmla="*/ 5 w 50"/>
                <a:gd name="T3" fmla="*/ 13 h 31"/>
                <a:gd name="T4" fmla="*/ 18 w 50"/>
                <a:gd name="T5" fmla="*/ 3 h 31"/>
                <a:gd name="T6" fmla="*/ 35 w 50"/>
                <a:gd name="T7" fmla="*/ 1 h 31"/>
                <a:gd name="T8" fmla="*/ 50 w 50"/>
                <a:gd name="T9" fmla="*/ 12 h 31"/>
                <a:gd name="T10" fmla="*/ 38 w 50"/>
                <a:gd name="T11" fmla="*/ 22 h 31"/>
                <a:gd name="T12" fmla="*/ 28 w 50"/>
                <a:gd name="T13" fmla="*/ 28 h 31"/>
                <a:gd name="T14" fmla="*/ 17 w 50"/>
                <a:gd name="T15" fmla="*/ 31 h 31"/>
                <a:gd name="T16" fmla="*/ 0 w 50"/>
                <a:gd name="T17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31">
                  <a:moveTo>
                    <a:pt x="0" y="30"/>
                  </a:moveTo>
                  <a:cubicBezTo>
                    <a:pt x="0" y="23"/>
                    <a:pt x="2" y="18"/>
                    <a:pt x="5" y="13"/>
                  </a:cubicBezTo>
                  <a:cubicBezTo>
                    <a:pt x="8" y="9"/>
                    <a:pt x="13" y="5"/>
                    <a:pt x="18" y="3"/>
                  </a:cubicBezTo>
                  <a:cubicBezTo>
                    <a:pt x="23" y="1"/>
                    <a:pt x="29" y="0"/>
                    <a:pt x="35" y="1"/>
                  </a:cubicBezTo>
                  <a:cubicBezTo>
                    <a:pt x="41" y="2"/>
                    <a:pt x="47" y="5"/>
                    <a:pt x="50" y="12"/>
                  </a:cubicBezTo>
                  <a:cubicBezTo>
                    <a:pt x="44" y="16"/>
                    <a:pt x="41" y="19"/>
                    <a:pt x="38" y="22"/>
                  </a:cubicBezTo>
                  <a:cubicBezTo>
                    <a:pt x="35" y="24"/>
                    <a:pt x="32" y="26"/>
                    <a:pt x="28" y="28"/>
                  </a:cubicBezTo>
                  <a:cubicBezTo>
                    <a:pt x="25" y="29"/>
                    <a:pt x="21" y="30"/>
                    <a:pt x="17" y="31"/>
                  </a:cubicBezTo>
                  <a:cubicBezTo>
                    <a:pt x="12" y="31"/>
                    <a:pt x="7" y="31"/>
                    <a:pt x="0" y="30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89"/>
            <p:cNvSpPr>
              <a:spLocks/>
            </p:cNvSpPr>
            <p:nvPr/>
          </p:nvSpPr>
          <p:spPr bwMode="auto">
            <a:xfrm>
              <a:off x="2064" y="4617"/>
              <a:ext cx="125" cy="62"/>
            </a:xfrm>
            <a:custGeom>
              <a:avLst/>
              <a:gdLst>
                <a:gd name="T0" fmla="*/ 53 w 53"/>
                <a:gd name="T1" fmla="*/ 24 h 26"/>
                <a:gd name="T2" fmla="*/ 37 w 53"/>
                <a:gd name="T3" fmla="*/ 26 h 26"/>
                <a:gd name="T4" fmla="*/ 24 w 53"/>
                <a:gd name="T5" fmla="*/ 24 h 26"/>
                <a:gd name="T6" fmla="*/ 13 w 53"/>
                <a:gd name="T7" fmla="*/ 20 h 26"/>
                <a:gd name="T8" fmla="*/ 0 w 53"/>
                <a:gd name="T9" fmla="*/ 14 h 26"/>
                <a:gd name="T10" fmla="*/ 13 w 53"/>
                <a:gd name="T11" fmla="*/ 2 h 26"/>
                <a:gd name="T12" fmla="*/ 30 w 53"/>
                <a:gd name="T13" fmla="*/ 2 h 26"/>
                <a:gd name="T14" fmla="*/ 44 w 53"/>
                <a:gd name="T15" fmla="*/ 9 h 26"/>
                <a:gd name="T16" fmla="*/ 53 w 53"/>
                <a:gd name="T17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26">
                  <a:moveTo>
                    <a:pt x="53" y="24"/>
                  </a:moveTo>
                  <a:cubicBezTo>
                    <a:pt x="46" y="26"/>
                    <a:pt x="41" y="26"/>
                    <a:pt x="37" y="26"/>
                  </a:cubicBezTo>
                  <a:cubicBezTo>
                    <a:pt x="32" y="26"/>
                    <a:pt x="28" y="25"/>
                    <a:pt x="24" y="24"/>
                  </a:cubicBezTo>
                  <a:cubicBezTo>
                    <a:pt x="21" y="23"/>
                    <a:pt x="17" y="22"/>
                    <a:pt x="13" y="20"/>
                  </a:cubicBezTo>
                  <a:cubicBezTo>
                    <a:pt x="10" y="19"/>
                    <a:pt x="6" y="17"/>
                    <a:pt x="0" y="14"/>
                  </a:cubicBezTo>
                  <a:cubicBezTo>
                    <a:pt x="2" y="8"/>
                    <a:pt x="8" y="4"/>
                    <a:pt x="13" y="2"/>
                  </a:cubicBezTo>
                  <a:cubicBezTo>
                    <a:pt x="19" y="0"/>
                    <a:pt x="25" y="0"/>
                    <a:pt x="30" y="2"/>
                  </a:cubicBezTo>
                  <a:cubicBezTo>
                    <a:pt x="35" y="3"/>
                    <a:pt x="40" y="6"/>
                    <a:pt x="44" y="9"/>
                  </a:cubicBezTo>
                  <a:cubicBezTo>
                    <a:pt x="48" y="13"/>
                    <a:pt x="51" y="18"/>
                    <a:pt x="53" y="24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90"/>
            <p:cNvSpPr>
              <a:spLocks noEditPoints="1"/>
            </p:cNvSpPr>
            <p:nvPr/>
          </p:nvSpPr>
          <p:spPr bwMode="auto">
            <a:xfrm>
              <a:off x="3078" y="4688"/>
              <a:ext cx="458" cy="436"/>
            </a:xfrm>
            <a:custGeom>
              <a:avLst/>
              <a:gdLst>
                <a:gd name="T0" fmla="*/ 58 w 194"/>
                <a:gd name="T1" fmla="*/ 0 h 184"/>
                <a:gd name="T2" fmla="*/ 43 w 194"/>
                <a:gd name="T3" fmla="*/ 162 h 184"/>
                <a:gd name="T4" fmla="*/ 191 w 194"/>
                <a:gd name="T5" fmla="*/ 77 h 184"/>
                <a:gd name="T6" fmla="*/ 129 w 194"/>
                <a:gd name="T7" fmla="*/ 17 h 184"/>
                <a:gd name="T8" fmla="*/ 127 w 194"/>
                <a:gd name="T9" fmla="*/ 42 h 184"/>
                <a:gd name="T10" fmla="*/ 128 w 194"/>
                <a:gd name="T11" fmla="*/ 88 h 184"/>
                <a:gd name="T12" fmla="*/ 106 w 194"/>
                <a:gd name="T13" fmla="*/ 13 h 184"/>
                <a:gd name="T14" fmla="*/ 106 w 194"/>
                <a:gd name="T15" fmla="*/ 13 h 184"/>
                <a:gd name="T16" fmla="*/ 91 w 194"/>
                <a:gd name="T17" fmla="*/ 35 h 184"/>
                <a:gd name="T18" fmla="*/ 99 w 194"/>
                <a:gd name="T19" fmla="*/ 73 h 184"/>
                <a:gd name="T20" fmla="*/ 115 w 194"/>
                <a:gd name="T21" fmla="*/ 102 h 184"/>
                <a:gd name="T22" fmla="*/ 98 w 194"/>
                <a:gd name="T23" fmla="*/ 114 h 184"/>
                <a:gd name="T24" fmla="*/ 98 w 194"/>
                <a:gd name="T25" fmla="*/ 114 h 184"/>
                <a:gd name="T26" fmla="*/ 73 w 194"/>
                <a:gd name="T27" fmla="*/ 17 h 184"/>
                <a:gd name="T28" fmla="*/ 71 w 194"/>
                <a:gd name="T29" fmla="*/ 42 h 184"/>
                <a:gd name="T30" fmla="*/ 65 w 194"/>
                <a:gd name="T31" fmla="*/ 81 h 184"/>
                <a:gd name="T32" fmla="*/ 79 w 194"/>
                <a:gd name="T33" fmla="*/ 94 h 184"/>
                <a:gd name="T34" fmla="*/ 79 w 194"/>
                <a:gd name="T35" fmla="*/ 94 h 184"/>
                <a:gd name="T36" fmla="*/ 63 w 194"/>
                <a:gd name="T37" fmla="*/ 122 h 184"/>
                <a:gd name="T38" fmla="*/ 54 w 194"/>
                <a:gd name="T39" fmla="*/ 25 h 184"/>
                <a:gd name="T40" fmla="*/ 60 w 194"/>
                <a:gd name="T41" fmla="*/ 59 h 184"/>
                <a:gd name="T42" fmla="*/ 28 w 194"/>
                <a:gd name="T43" fmla="*/ 59 h 184"/>
                <a:gd name="T44" fmla="*/ 28 w 194"/>
                <a:gd name="T45" fmla="*/ 59 h 184"/>
                <a:gd name="T46" fmla="*/ 28 w 194"/>
                <a:gd name="T47" fmla="*/ 88 h 184"/>
                <a:gd name="T48" fmla="*/ 33 w 194"/>
                <a:gd name="T49" fmla="*/ 105 h 184"/>
                <a:gd name="T50" fmla="*/ 36 w 194"/>
                <a:gd name="T51" fmla="*/ 42 h 184"/>
                <a:gd name="T52" fmla="*/ 52 w 194"/>
                <a:gd name="T53" fmla="*/ 94 h 184"/>
                <a:gd name="T54" fmla="*/ 52 w 194"/>
                <a:gd name="T55" fmla="*/ 94 h 184"/>
                <a:gd name="T56" fmla="*/ 50 w 194"/>
                <a:gd name="T57" fmla="*/ 130 h 184"/>
                <a:gd name="T58" fmla="*/ 52 w 194"/>
                <a:gd name="T59" fmla="*/ 139 h 184"/>
                <a:gd name="T60" fmla="*/ 57 w 194"/>
                <a:gd name="T61" fmla="*/ 160 h 184"/>
                <a:gd name="T62" fmla="*/ 80 w 194"/>
                <a:gd name="T63" fmla="*/ 149 h 184"/>
                <a:gd name="T64" fmla="*/ 80 w 194"/>
                <a:gd name="T65" fmla="*/ 149 h 184"/>
                <a:gd name="T66" fmla="*/ 87 w 194"/>
                <a:gd name="T67" fmla="*/ 59 h 184"/>
                <a:gd name="T68" fmla="*/ 97 w 194"/>
                <a:gd name="T69" fmla="*/ 153 h 184"/>
                <a:gd name="T70" fmla="*/ 102 w 194"/>
                <a:gd name="T71" fmla="*/ 142 h 184"/>
                <a:gd name="T72" fmla="*/ 109 w 194"/>
                <a:gd name="T73" fmla="*/ 66 h 184"/>
                <a:gd name="T74" fmla="*/ 109 w 194"/>
                <a:gd name="T75" fmla="*/ 66 h 184"/>
                <a:gd name="T76" fmla="*/ 134 w 194"/>
                <a:gd name="T77" fmla="*/ 160 h 184"/>
                <a:gd name="T78" fmla="*/ 127 w 194"/>
                <a:gd name="T79" fmla="*/ 114 h 184"/>
                <a:gd name="T80" fmla="*/ 139 w 194"/>
                <a:gd name="T81" fmla="*/ 142 h 184"/>
                <a:gd name="T82" fmla="*/ 141 w 194"/>
                <a:gd name="T83" fmla="*/ 109 h 184"/>
                <a:gd name="T84" fmla="*/ 141 w 194"/>
                <a:gd name="T85" fmla="*/ 109 h 184"/>
                <a:gd name="T86" fmla="*/ 149 w 194"/>
                <a:gd name="T87" fmla="*/ 59 h 184"/>
                <a:gd name="T88" fmla="*/ 157 w 194"/>
                <a:gd name="T89" fmla="*/ 51 h 184"/>
                <a:gd name="T90" fmla="*/ 153 w 194"/>
                <a:gd name="T91" fmla="*/ 129 h 184"/>
                <a:gd name="T92" fmla="*/ 166 w 194"/>
                <a:gd name="T93" fmla="*/ 113 h 184"/>
                <a:gd name="T94" fmla="*/ 166 w 194"/>
                <a:gd name="T95" fmla="*/ 113 h 184"/>
                <a:gd name="T96" fmla="*/ 174 w 194"/>
                <a:gd name="T97" fmla="*/ 68 h 184"/>
                <a:gd name="T98" fmla="*/ 179 w 194"/>
                <a:gd name="T99" fmla="*/ 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4" h="184">
                  <a:moveTo>
                    <a:pt x="191" y="77"/>
                  </a:moveTo>
                  <a:cubicBezTo>
                    <a:pt x="152" y="9"/>
                    <a:pt x="152" y="9"/>
                    <a:pt x="152" y="9"/>
                  </a:cubicBezTo>
                  <a:cubicBezTo>
                    <a:pt x="149" y="3"/>
                    <a:pt x="143" y="0"/>
                    <a:pt x="137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2" y="0"/>
                    <a:pt x="46" y="3"/>
                    <a:pt x="43" y="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0" y="82"/>
                    <a:pt x="0" y="89"/>
                    <a:pt x="4" y="94"/>
                  </a:cubicBezTo>
                  <a:cubicBezTo>
                    <a:pt x="43" y="162"/>
                    <a:pt x="43" y="162"/>
                    <a:pt x="43" y="162"/>
                  </a:cubicBezTo>
                  <a:cubicBezTo>
                    <a:pt x="62" y="176"/>
                    <a:pt x="72" y="183"/>
                    <a:pt x="101" y="184"/>
                  </a:cubicBezTo>
                  <a:cubicBezTo>
                    <a:pt x="132" y="183"/>
                    <a:pt x="152" y="162"/>
                    <a:pt x="152" y="162"/>
                  </a:cubicBezTo>
                  <a:cubicBezTo>
                    <a:pt x="191" y="94"/>
                    <a:pt x="191" y="94"/>
                    <a:pt x="191" y="94"/>
                  </a:cubicBezTo>
                  <a:cubicBezTo>
                    <a:pt x="194" y="89"/>
                    <a:pt x="194" y="82"/>
                    <a:pt x="191" y="77"/>
                  </a:cubicBezTo>
                  <a:close/>
                  <a:moveTo>
                    <a:pt x="134" y="13"/>
                  </a:moveTo>
                  <a:cubicBezTo>
                    <a:pt x="136" y="13"/>
                    <a:pt x="138" y="15"/>
                    <a:pt x="138" y="17"/>
                  </a:cubicBezTo>
                  <a:cubicBezTo>
                    <a:pt x="138" y="20"/>
                    <a:pt x="136" y="22"/>
                    <a:pt x="134" y="22"/>
                  </a:cubicBezTo>
                  <a:cubicBezTo>
                    <a:pt x="131" y="22"/>
                    <a:pt x="129" y="20"/>
                    <a:pt x="129" y="17"/>
                  </a:cubicBezTo>
                  <a:cubicBezTo>
                    <a:pt x="129" y="15"/>
                    <a:pt x="131" y="13"/>
                    <a:pt x="134" y="13"/>
                  </a:cubicBezTo>
                  <a:close/>
                  <a:moveTo>
                    <a:pt x="127" y="28"/>
                  </a:moveTo>
                  <a:cubicBezTo>
                    <a:pt x="131" y="28"/>
                    <a:pt x="135" y="31"/>
                    <a:pt x="135" y="35"/>
                  </a:cubicBezTo>
                  <a:cubicBezTo>
                    <a:pt x="135" y="39"/>
                    <a:pt x="131" y="42"/>
                    <a:pt x="127" y="42"/>
                  </a:cubicBezTo>
                  <a:cubicBezTo>
                    <a:pt x="123" y="42"/>
                    <a:pt x="120" y="39"/>
                    <a:pt x="120" y="35"/>
                  </a:cubicBezTo>
                  <a:cubicBezTo>
                    <a:pt x="120" y="31"/>
                    <a:pt x="123" y="28"/>
                    <a:pt x="127" y="28"/>
                  </a:cubicBezTo>
                  <a:close/>
                  <a:moveTo>
                    <a:pt x="135" y="81"/>
                  </a:moveTo>
                  <a:cubicBezTo>
                    <a:pt x="135" y="85"/>
                    <a:pt x="132" y="88"/>
                    <a:pt x="128" y="88"/>
                  </a:cubicBezTo>
                  <a:cubicBezTo>
                    <a:pt x="124" y="88"/>
                    <a:pt x="121" y="85"/>
                    <a:pt x="121" y="81"/>
                  </a:cubicBezTo>
                  <a:cubicBezTo>
                    <a:pt x="121" y="77"/>
                    <a:pt x="124" y="73"/>
                    <a:pt x="128" y="73"/>
                  </a:cubicBezTo>
                  <a:cubicBezTo>
                    <a:pt x="132" y="73"/>
                    <a:pt x="135" y="77"/>
                    <a:pt x="135" y="81"/>
                  </a:cubicBezTo>
                  <a:close/>
                  <a:moveTo>
                    <a:pt x="106" y="13"/>
                  </a:moveTo>
                  <a:cubicBezTo>
                    <a:pt x="109" y="13"/>
                    <a:pt x="111" y="15"/>
                    <a:pt x="111" y="17"/>
                  </a:cubicBezTo>
                  <a:cubicBezTo>
                    <a:pt x="111" y="20"/>
                    <a:pt x="109" y="22"/>
                    <a:pt x="106" y="22"/>
                  </a:cubicBezTo>
                  <a:cubicBezTo>
                    <a:pt x="104" y="22"/>
                    <a:pt x="102" y="20"/>
                    <a:pt x="102" y="17"/>
                  </a:cubicBezTo>
                  <a:cubicBezTo>
                    <a:pt x="102" y="15"/>
                    <a:pt x="104" y="13"/>
                    <a:pt x="106" y="13"/>
                  </a:cubicBezTo>
                  <a:close/>
                  <a:moveTo>
                    <a:pt x="98" y="28"/>
                  </a:moveTo>
                  <a:cubicBezTo>
                    <a:pt x="102" y="28"/>
                    <a:pt x="106" y="31"/>
                    <a:pt x="106" y="35"/>
                  </a:cubicBezTo>
                  <a:cubicBezTo>
                    <a:pt x="106" y="39"/>
                    <a:pt x="102" y="42"/>
                    <a:pt x="98" y="42"/>
                  </a:cubicBezTo>
                  <a:cubicBezTo>
                    <a:pt x="94" y="42"/>
                    <a:pt x="91" y="39"/>
                    <a:pt x="91" y="35"/>
                  </a:cubicBezTo>
                  <a:cubicBezTo>
                    <a:pt x="91" y="31"/>
                    <a:pt x="94" y="28"/>
                    <a:pt x="98" y="28"/>
                  </a:cubicBezTo>
                  <a:close/>
                  <a:moveTo>
                    <a:pt x="99" y="88"/>
                  </a:moveTo>
                  <a:cubicBezTo>
                    <a:pt x="95" y="88"/>
                    <a:pt x="92" y="85"/>
                    <a:pt x="92" y="81"/>
                  </a:cubicBezTo>
                  <a:cubicBezTo>
                    <a:pt x="92" y="77"/>
                    <a:pt x="95" y="73"/>
                    <a:pt x="99" y="73"/>
                  </a:cubicBezTo>
                  <a:cubicBezTo>
                    <a:pt x="103" y="73"/>
                    <a:pt x="106" y="77"/>
                    <a:pt x="106" y="81"/>
                  </a:cubicBezTo>
                  <a:cubicBezTo>
                    <a:pt x="106" y="85"/>
                    <a:pt x="103" y="88"/>
                    <a:pt x="99" y="88"/>
                  </a:cubicBezTo>
                  <a:close/>
                  <a:moveTo>
                    <a:pt x="108" y="94"/>
                  </a:moveTo>
                  <a:cubicBezTo>
                    <a:pt x="112" y="94"/>
                    <a:pt x="115" y="98"/>
                    <a:pt x="115" y="102"/>
                  </a:cubicBezTo>
                  <a:cubicBezTo>
                    <a:pt x="115" y="106"/>
                    <a:pt x="112" y="109"/>
                    <a:pt x="108" y="109"/>
                  </a:cubicBezTo>
                  <a:cubicBezTo>
                    <a:pt x="104" y="109"/>
                    <a:pt x="101" y="106"/>
                    <a:pt x="101" y="102"/>
                  </a:cubicBezTo>
                  <a:cubicBezTo>
                    <a:pt x="101" y="98"/>
                    <a:pt x="104" y="94"/>
                    <a:pt x="108" y="94"/>
                  </a:cubicBezTo>
                  <a:close/>
                  <a:moveTo>
                    <a:pt x="98" y="114"/>
                  </a:moveTo>
                  <a:cubicBezTo>
                    <a:pt x="102" y="114"/>
                    <a:pt x="105" y="118"/>
                    <a:pt x="105" y="122"/>
                  </a:cubicBezTo>
                  <a:cubicBezTo>
                    <a:pt x="105" y="125"/>
                    <a:pt x="102" y="129"/>
                    <a:pt x="98" y="129"/>
                  </a:cubicBezTo>
                  <a:cubicBezTo>
                    <a:pt x="94" y="129"/>
                    <a:pt x="91" y="125"/>
                    <a:pt x="91" y="122"/>
                  </a:cubicBezTo>
                  <a:cubicBezTo>
                    <a:pt x="91" y="118"/>
                    <a:pt x="94" y="114"/>
                    <a:pt x="98" y="114"/>
                  </a:cubicBezTo>
                  <a:close/>
                  <a:moveTo>
                    <a:pt x="77" y="13"/>
                  </a:moveTo>
                  <a:cubicBezTo>
                    <a:pt x="80" y="13"/>
                    <a:pt x="82" y="15"/>
                    <a:pt x="82" y="17"/>
                  </a:cubicBezTo>
                  <a:cubicBezTo>
                    <a:pt x="82" y="20"/>
                    <a:pt x="80" y="22"/>
                    <a:pt x="77" y="22"/>
                  </a:cubicBezTo>
                  <a:cubicBezTo>
                    <a:pt x="75" y="22"/>
                    <a:pt x="73" y="20"/>
                    <a:pt x="73" y="17"/>
                  </a:cubicBezTo>
                  <a:cubicBezTo>
                    <a:pt x="73" y="15"/>
                    <a:pt x="75" y="13"/>
                    <a:pt x="77" y="13"/>
                  </a:cubicBezTo>
                  <a:close/>
                  <a:moveTo>
                    <a:pt x="71" y="28"/>
                  </a:moveTo>
                  <a:cubicBezTo>
                    <a:pt x="75" y="28"/>
                    <a:pt x="78" y="31"/>
                    <a:pt x="78" y="35"/>
                  </a:cubicBezTo>
                  <a:cubicBezTo>
                    <a:pt x="78" y="39"/>
                    <a:pt x="75" y="42"/>
                    <a:pt x="71" y="42"/>
                  </a:cubicBezTo>
                  <a:cubicBezTo>
                    <a:pt x="67" y="42"/>
                    <a:pt x="64" y="39"/>
                    <a:pt x="64" y="35"/>
                  </a:cubicBezTo>
                  <a:cubicBezTo>
                    <a:pt x="64" y="31"/>
                    <a:pt x="67" y="28"/>
                    <a:pt x="71" y="28"/>
                  </a:cubicBezTo>
                  <a:close/>
                  <a:moveTo>
                    <a:pt x="72" y="88"/>
                  </a:moveTo>
                  <a:cubicBezTo>
                    <a:pt x="68" y="88"/>
                    <a:pt x="65" y="85"/>
                    <a:pt x="65" y="81"/>
                  </a:cubicBezTo>
                  <a:cubicBezTo>
                    <a:pt x="65" y="77"/>
                    <a:pt x="68" y="73"/>
                    <a:pt x="72" y="73"/>
                  </a:cubicBezTo>
                  <a:cubicBezTo>
                    <a:pt x="76" y="73"/>
                    <a:pt x="79" y="77"/>
                    <a:pt x="79" y="81"/>
                  </a:cubicBezTo>
                  <a:cubicBezTo>
                    <a:pt x="79" y="85"/>
                    <a:pt x="76" y="88"/>
                    <a:pt x="72" y="88"/>
                  </a:cubicBezTo>
                  <a:close/>
                  <a:moveTo>
                    <a:pt x="79" y="94"/>
                  </a:moveTo>
                  <a:cubicBezTo>
                    <a:pt x="83" y="94"/>
                    <a:pt x="87" y="98"/>
                    <a:pt x="87" y="102"/>
                  </a:cubicBezTo>
                  <a:cubicBezTo>
                    <a:pt x="87" y="106"/>
                    <a:pt x="83" y="109"/>
                    <a:pt x="79" y="109"/>
                  </a:cubicBezTo>
                  <a:cubicBezTo>
                    <a:pt x="75" y="109"/>
                    <a:pt x="72" y="106"/>
                    <a:pt x="72" y="102"/>
                  </a:cubicBezTo>
                  <a:cubicBezTo>
                    <a:pt x="72" y="98"/>
                    <a:pt x="75" y="94"/>
                    <a:pt x="79" y="94"/>
                  </a:cubicBezTo>
                  <a:close/>
                  <a:moveTo>
                    <a:pt x="70" y="114"/>
                  </a:moveTo>
                  <a:cubicBezTo>
                    <a:pt x="74" y="114"/>
                    <a:pt x="78" y="118"/>
                    <a:pt x="78" y="122"/>
                  </a:cubicBezTo>
                  <a:cubicBezTo>
                    <a:pt x="78" y="125"/>
                    <a:pt x="74" y="129"/>
                    <a:pt x="70" y="129"/>
                  </a:cubicBezTo>
                  <a:cubicBezTo>
                    <a:pt x="66" y="129"/>
                    <a:pt x="63" y="125"/>
                    <a:pt x="63" y="122"/>
                  </a:cubicBezTo>
                  <a:cubicBezTo>
                    <a:pt x="63" y="118"/>
                    <a:pt x="66" y="114"/>
                    <a:pt x="70" y="114"/>
                  </a:cubicBezTo>
                  <a:close/>
                  <a:moveTo>
                    <a:pt x="54" y="22"/>
                  </a:moveTo>
                  <a:cubicBezTo>
                    <a:pt x="54" y="22"/>
                    <a:pt x="55" y="22"/>
                    <a:pt x="55" y="23"/>
                  </a:cubicBezTo>
                  <a:cubicBezTo>
                    <a:pt x="55" y="24"/>
                    <a:pt x="54" y="25"/>
                    <a:pt x="54" y="25"/>
                  </a:cubicBezTo>
                  <a:cubicBezTo>
                    <a:pt x="53" y="25"/>
                    <a:pt x="52" y="24"/>
                    <a:pt x="52" y="23"/>
                  </a:cubicBezTo>
                  <a:cubicBezTo>
                    <a:pt x="52" y="22"/>
                    <a:pt x="53" y="22"/>
                    <a:pt x="54" y="22"/>
                  </a:cubicBezTo>
                  <a:close/>
                  <a:moveTo>
                    <a:pt x="53" y="52"/>
                  </a:moveTo>
                  <a:cubicBezTo>
                    <a:pt x="57" y="52"/>
                    <a:pt x="60" y="55"/>
                    <a:pt x="60" y="59"/>
                  </a:cubicBezTo>
                  <a:cubicBezTo>
                    <a:pt x="60" y="63"/>
                    <a:pt x="57" y="66"/>
                    <a:pt x="53" y="66"/>
                  </a:cubicBezTo>
                  <a:cubicBezTo>
                    <a:pt x="49" y="66"/>
                    <a:pt x="45" y="63"/>
                    <a:pt x="45" y="59"/>
                  </a:cubicBezTo>
                  <a:cubicBezTo>
                    <a:pt x="45" y="55"/>
                    <a:pt x="49" y="52"/>
                    <a:pt x="53" y="52"/>
                  </a:cubicBezTo>
                  <a:close/>
                  <a:moveTo>
                    <a:pt x="28" y="59"/>
                  </a:moveTo>
                  <a:cubicBezTo>
                    <a:pt x="31" y="59"/>
                    <a:pt x="33" y="61"/>
                    <a:pt x="33" y="63"/>
                  </a:cubicBezTo>
                  <a:cubicBezTo>
                    <a:pt x="33" y="66"/>
                    <a:pt x="31" y="68"/>
                    <a:pt x="28" y="68"/>
                  </a:cubicBezTo>
                  <a:cubicBezTo>
                    <a:pt x="26" y="68"/>
                    <a:pt x="24" y="66"/>
                    <a:pt x="24" y="63"/>
                  </a:cubicBezTo>
                  <a:cubicBezTo>
                    <a:pt x="24" y="61"/>
                    <a:pt x="26" y="59"/>
                    <a:pt x="28" y="59"/>
                  </a:cubicBezTo>
                  <a:close/>
                  <a:moveTo>
                    <a:pt x="24" y="92"/>
                  </a:moveTo>
                  <a:cubicBezTo>
                    <a:pt x="22" y="92"/>
                    <a:pt x="20" y="90"/>
                    <a:pt x="20" y="88"/>
                  </a:cubicBezTo>
                  <a:cubicBezTo>
                    <a:pt x="20" y="85"/>
                    <a:pt x="22" y="84"/>
                    <a:pt x="24" y="84"/>
                  </a:cubicBezTo>
                  <a:cubicBezTo>
                    <a:pt x="26" y="84"/>
                    <a:pt x="28" y="85"/>
                    <a:pt x="28" y="88"/>
                  </a:cubicBezTo>
                  <a:cubicBezTo>
                    <a:pt x="28" y="90"/>
                    <a:pt x="26" y="92"/>
                    <a:pt x="24" y="92"/>
                  </a:cubicBezTo>
                  <a:close/>
                  <a:moveTo>
                    <a:pt x="33" y="113"/>
                  </a:moveTo>
                  <a:cubicBezTo>
                    <a:pt x="30" y="113"/>
                    <a:pt x="28" y="111"/>
                    <a:pt x="28" y="109"/>
                  </a:cubicBezTo>
                  <a:cubicBezTo>
                    <a:pt x="28" y="106"/>
                    <a:pt x="30" y="105"/>
                    <a:pt x="33" y="105"/>
                  </a:cubicBezTo>
                  <a:cubicBezTo>
                    <a:pt x="35" y="105"/>
                    <a:pt x="37" y="106"/>
                    <a:pt x="37" y="109"/>
                  </a:cubicBezTo>
                  <a:cubicBezTo>
                    <a:pt x="37" y="111"/>
                    <a:pt x="35" y="113"/>
                    <a:pt x="33" y="113"/>
                  </a:cubicBezTo>
                  <a:close/>
                  <a:moveTo>
                    <a:pt x="40" y="46"/>
                  </a:moveTo>
                  <a:cubicBezTo>
                    <a:pt x="38" y="46"/>
                    <a:pt x="36" y="44"/>
                    <a:pt x="36" y="42"/>
                  </a:cubicBezTo>
                  <a:cubicBezTo>
                    <a:pt x="36" y="40"/>
                    <a:pt x="38" y="38"/>
                    <a:pt x="40" y="38"/>
                  </a:cubicBezTo>
                  <a:cubicBezTo>
                    <a:pt x="43" y="38"/>
                    <a:pt x="45" y="40"/>
                    <a:pt x="45" y="42"/>
                  </a:cubicBezTo>
                  <a:cubicBezTo>
                    <a:pt x="45" y="44"/>
                    <a:pt x="43" y="46"/>
                    <a:pt x="40" y="46"/>
                  </a:cubicBezTo>
                  <a:close/>
                  <a:moveTo>
                    <a:pt x="52" y="94"/>
                  </a:moveTo>
                  <a:cubicBezTo>
                    <a:pt x="56" y="94"/>
                    <a:pt x="59" y="98"/>
                    <a:pt x="59" y="102"/>
                  </a:cubicBezTo>
                  <a:cubicBezTo>
                    <a:pt x="59" y="106"/>
                    <a:pt x="56" y="109"/>
                    <a:pt x="52" y="109"/>
                  </a:cubicBezTo>
                  <a:cubicBezTo>
                    <a:pt x="48" y="109"/>
                    <a:pt x="45" y="106"/>
                    <a:pt x="45" y="102"/>
                  </a:cubicBezTo>
                  <a:cubicBezTo>
                    <a:pt x="45" y="98"/>
                    <a:pt x="48" y="94"/>
                    <a:pt x="52" y="94"/>
                  </a:cubicBezTo>
                  <a:close/>
                  <a:moveTo>
                    <a:pt x="45" y="126"/>
                  </a:moveTo>
                  <a:cubicBezTo>
                    <a:pt x="45" y="123"/>
                    <a:pt x="47" y="122"/>
                    <a:pt x="50" y="122"/>
                  </a:cubicBezTo>
                  <a:cubicBezTo>
                    <a:pt x="52" y="122"/>
                    <a:pt x="54" y="123"/>
                    <a:pt x="54" y="126"/>
                  </a:cubicBezTo>
                  <a:cubicBezTo>
                    <a:pt x="54" y="128"/>
                    <a:pt x="52" y="130"/>
                    <a:pt x="50" y="130"/>
                  </a:cubicBezTo>
                  <a:cubicBezTo>
                    <a:pt x="47" y="130"/>
                    <a:pt x="45" y="128"/>
                    <a:pt x="45" y="126"/>
                  </a:cubicBezTo>
                  <a:close/>
                  <a:moveTo>
                    <a:pt x="52" y="144"/>
                  </a:moveTo>
                  <a:cubicBezTo>
                    <a:pt x="51" y="144"/>
                    <a:pt x="50" y="143"/>
                    <a:pt x="50" y="142"/>
                  </a:cubicBezTo>
                  <a:cubicBezTo>
                    <a:pt x="50" y="140"/>
                    <a:pt x="51" y="139"/>
                    <a:pt x="52" y="139"/>
                  </a:cubicBezTo>
                  <a:cubicBezTo>
                    <a:pt x="54" y="139"/>
                    <a:pt x="55" y="140"/>
                    <a:pt x="55" y="142"/>
                  </a:cubicBezTo>
                  <a:cubicBezTo>
                    <a:pt x="55" y="143"/>
                    <a:pt x="54" y="144"/>
                    <a:pt x="52" y="144"/>
                  </a:cubicBezTo>
                  <a:close/>
                  <a:moveTo>
                    <a:pt x="64" y="167"/>
                  </a:moveTo>
                  <a:cubicBezTo>
                    <a:pt x="60" y="167"/>
                    <a:pt x="57" y="164"/>
                    <a:pt x="57" y="160"/>
                  </a:cubicBezTo>
                  <a:cubicBezTo>
                    <a:pt x="57" y="156"/>
                    <a:pt x="60" y="153"/>
                    <a:pt x="64" y="153"/>
                  </a:cubicBezTo>
                  <a:cubicBezTo>
                    <a:pt x="68" y="153"/>
                    <a:pt x="71" y="156"/>
                    <a:pt x="71" y="160"/>
                  </a:cubicBezTo>
                  <a:cubicBezTo>
                    <a:pt x="71" y="164"/>
                    <a:pt x="68" y="167"/>
                    <a:pt x="64" y="167"/>
                  </a:cubicBezTo>
                  <a:close/>
                  <a:moveTo>
                    <a:pt x="80" y="149"/>
                  </a:moveTo>
                  <a:cubicBezTo>
                    <a:pt x="76" y="149"/>
                    <a:pt x="73" y="146"/>
                    <a:pt x="73" y="142"/>
                  </a:cubicBezTo>
                  <a:cubicBezTo>
                    <a:pt x="73" y="138"/>
                    <a:pt x="76" y="135"/>
                    <a:pt x="80" y="135"/>
                  </a:cubicBezTo>
                  <a:cubicBezTo>
                    <a:pt x="84" y="135"/>
                    <a:pt x="87" y="138"/>
                    <a:pt x="87" y="142"/>
                  </a:cubicBezTo>
                  <a:cubicBezTo>
                    <a:pt x="87" y="146"/>
                    <a:pt x="84" y="149"/>
                    <a:pt x="80" y="149"/>
                  </a:cubicBezTo>
                  <a:close/>
                  <a:moveTo>
                    <a:pt x="80" y="66"/>
                  </a:moveTo>
                  <a:cubicBezTo>
                    <a:pt x="76" y="66"/>
                    <a:pt x="73" y="63"/>
                    <a:pt x="73" y="59"/>
                  </a:cubicBezTo>
                  <a:cubicBezTo>
                    <a:pt x="73" y="55"/>
                    <a:pt x="76" y="52"/>
                    <a:pt x="80" y="52"/>
                  </a:cubicBezTo>
                  <a:cubicBezTo>
                    <a:pt x="84" y="52"/>
                    <a:pt x="87" y="55"/>
                    <a:pt x="87" y="59"/>
                  </a:cubicBezTo>
                  <a:cubicBezTo>
                    <a:pt x="87" y="63"/>
                    <a:pt x="84" y="66"/>
                    <a:pt x="80" y="66"/>
                  </a:cubicBezTo>
                  <a:close/>
                  <a:moveTo>
                    <a:pt x="97" y="167"/>
                  </a:moveTo>
                  <a:cubicBezTo>
                    <a:pt x="93" y="167"/>
                    <a:pt x="90" y="164"/>
                    <a:pt x="90" y="160"/>
                  </a:cubicBezTo>
                  <a:cubicBezTo>
                    <a:pt x="90" y="156"/>
                    <a:pt x="93" y="153"/>
                    <a:pt x="97" y="153"/>
                  </a:cubicBezTo>
                  <a:cubicBezTo>
                    <a:pt x="101" y="153"/>
                    <a:pt x="105" y="156"/>
                    <a:pt x="105" y="160"/>
                  </a:cubicBezTo>
                  <a:cubicBezTo>
                    <a:pt x="105" y="164"/>
                    <a:pt x="101" y="167"/>
                    <a:pt x="97" y="167"/>
                  </a:cubicBezTo>
                  <a:close/>
                  <a:moveTo>
                    <a:pt x="109" y="149"/>
                  </a:moveTo>
                  <a:cubicBezTo>
                    <a:pt x="105" y="149"/>
                    <a:pt x="102" y="146"/>
                    <a:pt x="102" y="142"/>
                  </a:cubicBezTo>
                  <a:cubicBezTo>
                    <a:pt x="102" y="138"/>
                    <a:pt x="105" y="135"/>
                    <a:pt x="109" y="135"/>
                  </a:cubicBezTo>
                  <a:cubicBezTo>
                    <a:pt x="113" y="135"/>
                    <a:pt x="116" y="138"/>
                    <a:pt x="116" y="142"/>
                  </a:cubicBezTo>
                  <a:cubicBezTo>
                    <a:pt x="116" y="146"/>
                    <a:pt x="113" y="149"/>
                    <a:pt x="109" y="149"/>
                  </a:cubicBezTo>
                  <a:close/>
                  <a:moveTo>
                    <a:pt x="109" y="66"/>
                  </a:moveTo>
                  <a:cubicBezTo>
                    <a:pt x="105" y="66"/>
                    <a:pt x="102" y="63"/>
                    <a:pt x="102" y="59"/>
                  </a:cubicBezTo>
                  <a:cubicBezTo>
                    <a:pt x="102" y="55"/>
                    <a:pt x="105" y="52"/>
                    <a:pt x="109" y="52"/>
                  </a:cubicBezTo>
                  <a:cubicBezTo>
                    <a:pt x="113" y="52"/>
                    <a:pt x="116" y="55"/>
                    <a:pt x="116" y="59"/>
                  </a:cubicBezTo>
                  <a:cubicBezTo>
                    <a:pt x="116" y="63"/>
                    <a:pt x="113" y="66"/>
                    <a:pt x="109" y="66"/>
                  </a:cubicBezTo>
                  <a:close/>
                  <a:moveTo>
                    <a:pt x="127" y="167"/>
                  </a:moveTo>
                  <a:cubicBezTo>
                    <a:pt x="123" y="167"/>
                    <a:pt x="119" y="164"/>
                    <a:pt x="119" y="160"/>
                  </a:cubicBezTo>
                  <a:cubicBezTo>
                    <a:pt x="119" y="156"/>
                    <a:pt x="123" y="153"/>
                    <a:pt x="127" y="153"/>
                  </a:cubicBezTo>
                  <a:cubicBezTo>
                    <a:pt x="131" y="153"/>
                    <a:pt x="134" y="156"/>
                    <a:pt x="134" y="160"/>
                  </a:cubicBezTo>
                  <a:cubicBezTo>
                    <a:pt x="134" y="164"/>
                    <a:pt x="131" y="167"/>
                    <a:pt x="127" y="167"/>
                  </a:cubicBezTo>
                  <a:close/>
                  <a:moveTo>
                    <a:pt x="127" y="129"/>
                  </a:moveTo>
                  <a:cubicBezTo>
                    <a:pt x="123" y="129"/>
                    <a:pt x="119" y="125"/>
                    <a:pt x="119" y="122"/>
                  </a:cubicBezTo>
                  <a:cubicBezTo>
                    <a:pt x="119" y="118"/>
                    <a:pt x="123" y="114"/>
                    <a:pt x="127" y="114"/>
                  </a:cubicBezTo>
                  <a:cubicBezTo>
                    <a:pt x="131" y="114"/>
                    <a:pt x="134" y="118"/>
                    <a:pt x="134" y="122"/>
                  </a:cubicBezTo>
                  <a:cubicBezTo>
                    <a:pt x="134" y="125"/>
                    <a:pt x="131" y="129"/>
                    <a:pt x="127" y="129"/>
                  </a:cubicBezTo>
                  <a:close/>
                  <a:moveTo>
                    <a:pt x="142" y="145"/>
                  </a:moveTo>
                  <a:cubicBezTo>
                    <a:pt x="140" y="145"/>
                    <a:pt x="139" y="144"/>
                    <a:pt x="139" y="142"/>
                  </a:cubicBezTo>
                  <a:cubicBezTo>
                    <a:pt x="139" y="140"/>
                    <a:pt x="140" y="138"/>
                    <a:pt x="142" y="138"/>
                  </a:cubicBezTo>
                  <a:cubicBezTo>
                    <a:pt x="144" y="138"/>
                    <a:pt x="146" y="140"/>
                    <a:pt x="146" y="142"/>
                  </a:cubicBezTo>
                  <a:cubicBezTo>
                    <a:pt x="146" y="144"/>
                    <a:pt x="144" y="145"/>
                    <a:pt x="142" y="145"/>
                  </a:cubicBezTo>
                  <a:close/>
                  <a:moveTo>
                    <a:pt x="141" y="109"/>
                  </a:moveTo>
                  <a:cubicBezTo>
                    <a:pt x="138" y="109"/>
                    <a:pt x="134" y="106"/>
                    <a:pt x="134" y="102"/>
                  </a:cubicBezTo>
                  <a:cubicBezTo>
                    <a:pt x="134" y="98"/>
                    <a:pt x="138" y="94"/>
                    <a:pt x="141" y="94"/>
                  </a:cubicBezTo>
                  <a:cubicBezTo>
                    <a:pt x="145" y="94"/>
                    <a:pt x="149" y="98"/>
                    <a:pt x="149" y="102"/>
                  </a:cubicBezTo>
                  <a:cubicBezTo>
                    <a:pt x="149" y="106"/>
                    <a:pt x="145" y="109"/>
                    <a:pt x="141" y="109"/>
                  </a:cubicBezTo>
                  <a:close/>
                  <a:moveTo>
                    <a:pt x="141" y="66"/>
                  </a:moveTo>
                  <a:cubicBezTo>
                    <a:pt x="138" y="66"/>
                    <a:pt x="134" y="63"/>
                    <a:pt x="134" y="59"/>
                  </a:cubicBezTo>
                  <a:cubicBezTo>
                    <a:pt x="134" y="55"/>
                    <a:pt x="138" y="52"/>
                    <a:pt x="141" y="52"/>
                  </a:cubicBezTo>
                  <a:cubicBezTo>
                    <a:pt x="145" y="52"/>
                    <a:pt x="149" y="55"/>
                    <a:pt x="149" y="59"/>
                  </a:cubicBezTo>
                  <a:cubicBezTo>
                    <a:pt x="149" y="63"/>
                    <a:pt x="145" y="66"/>
                    <a:pt x="141" y="66"/>
                  </a:cubicBezTo>
                  <a:close/>
                  <a:moveTo>
                    <a:pt x="157" y="42"/>
                  </a:moveTo>
                  <a:cubicBezTo>
                    <a:pt x="159" y="42"/>
                    <a:pt x="161" y="44"/>
                    <a:pt x="161" y="46"/>
                  </a:cubicBezTo>
                  <a:cubicBezTo>
                    <a:pt x="161" y="49"/>
                    <a:pt x="159" y="51"/>
                    <a:pt x="157" y="51"/>
                  </a:cubicBezTo>
                  <a:cubicBezTo>
                    <a:pt x="155" y="51"/>
                    <a:pt x="153" y="49"/>
                    <a:pt x="153" y="46"/>
                  </a:cubicBezTo>
                  <a:cubicBezTo>
                    <a:pt x="153" y="44"/>
                    <a:pt x="155" y="42"/>
                    <a:pt x="157" y="42"/>
                  </a:cubicBezTo>
                  <a:close/>
                  <a:moveTo>
                    <a:pt x="157" y="133"/>
                  </a:moveTo>
                  <a:cubicBezTo>
                    <a:pt x="155" y="133"/>
                    <a:pt x="153" y="131"/>
                    <a:pt x="153" y="129"/>
                  </a:cubicBezTo>
                  <a:cubicBezTo>
                    <a:pt x="153" y="126"/>
                    <a:pt x="155" y="124"/>
                    <a:pt x="157" y="124"/>
                  </a:cubicBezTo>
                  <a:cubicBezTo>
                    <a:pt x="159" y="124"/>
                    <a:pt x="161" y="126"/>
                    <a:pt x="161" y="129"/>
                  </a:cubicBezTo>
                  <a:cubicBezTo>
                    <a:pt x="161" y="131"/>
                    <a:pt x="159" y="133"/>
                    <a:pt x="157" y="133"/>
                  </a:cubicBezTo>
                  <a:close/>
                  <a:moveTo>
                    <a:pt x="166" y="113"/>
                  </a:moveTo>
                  <a:cubicBezTo>
                    <a:pt x="163" y="113"/>
                    <a:pt x="161" y="111"/>
                    <a:pt x="161" y="109"/>
                  </a:cubicBezTo>
                  <a:cubicBezTo>
                    <a:pt x="161" y="106"/>
                    <a:pt x="163" y="105"/>
                    <a:pt x="166" y="105"/>
                  </a:cubicBezTo>
                  <a:cubicBezTo>
                    <a:pt x="168" y="105"/>
                    <a:pt x="170" y="106"/>
                    <a:pt x="170" y="109"/>
                  </a:cubicBezTo>
                  <a:cubicBezTo>
                    <a:pt x="170" y="111"/>
                    <a:pt x="168" y="113"/>
                    <a:pt x="166" y="113"/>
                  </a:cubicBezTo>
                  <a:close/>
                  <a:moveTo>
                    <a:pt x="170" y="72"/>
                  </a:moveTo>
                  <a:cubicBezTo>
                    <a:pt x="168" y="72"/>
                    <a:pt x="166" y="70"/>
                    <a:pt x="166" y="68"/>
                  </a:cubicBezTo>
                  <a:cubicBezTo>
                    <a:pt x="166" y="65"/>
                    <a:pt x="168" y="63"/>
                    <a:pt x="170" y="63"/>
                  </a:cubicBezTo>
                  <a:cubicBezTo>
                    <a:pt x="172" y="63"/>
                    <a:pt x="174" y="65"/>
                    <a:pt x="174" y="68"/>
                  </a:cubicBezTo>
                  <a:cubicBezTo>
                    <a:pt x="174" y="70"/>
                    <a:pt x="172" y="72"/>
                    <a:pt x="170" y="72"/>
                  </a:cubicBezTo>
                  <a:close/>
                  <a:moveTo>
                    <a:pt x="179" y="92"/>
                  </a:moveTo>
                  <a:cubicBezTo>
                    <a:pt x="176" y="92"/>
                    <a:pt x="174" y="90"/>
                    <a:pt x="174" y="88"/>
                  </a:cubicBezTo>
                  <a:cubicBezTo>
                    <a:pt x="174" y="85"/>
                    <a:pt x="176" y="84"/>
                    <a:pt x="179" y="84"/>
                  </a:cubicBezTo>
                  <a:cubicBezTo>
                    <a:pt x="181" y="84"/>
                    <a:pt x="183" y="85"/>
                    <a:pt x="183" y="88"/>
                  </a:cubicBezTo>
                  <a:cubicBezTo>
                    <a:pt x="183" y="90"/>
                    <a:pt x="181" y="92"/>
                    <a:pt x="179" y="92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91"/>
            <p:cNvSpPr>
              <a:spLocks/>
            </p:cNvSpPr>
            <p:nvPr/>
          </p:nvSpPr>
          <p:spPr bwMode="auto">
            <a:xfrm>
              <a:off x="3238" y="4620"/>
              <a:ext cx="154" cy="54"/>
            </a:xfrm>
            <a:custGeom>
              <a:avLst/>
              <a:gdLst>
                <a:gd name="T0" fmla="*/ 133 w 154"/>
                <a:gd name="T1" fmla="*/ 54 h 54"/>
                <a:gd name="T2" fmla="*/ 154 w 154"/>
                <a:gd name="T3" fmla="*/ 0 h 54"/>
                <a:gd name="T4" fmla="*/ 140 w 154"/>
                <a:gd name="T5" fmla="*/ 0 h 54"/>
                <a:gd name="T6" fmla="*/ 128 w 154"/>
                <a:gd name="T7" fmla="*/ 9 h 54"/>
                <a:gd name="T8" fmla="*/ 114 w 154"/>
                <a:gd name="T9" fmla="*/ 0 h 54"/>
                <a:gd name="T10" fmla="*/ 102 w 154"/>
                <a:gd name="T11" fmla="*/ 7 h 54"/>
                <a:gd name="T12" fmla="*/ 88 w 154"/>
                <a:gd name="T13" fmla="*/ 0 h 54"/>
                <a:gd name="T14" fmla="*/ 76 w 154"/>
                <a:gd name="T15" fmla="*/ 7 h 54"/>
                <a:gd name="T16" fmla="*/ 67 w 154"/>
                <a:gd name="T17" fmla="*/ 0 h 54"/>
                <a:gd name="T18" fmla="*/ 57 w 154"/>
                <a:gd name="T19" fmla="*/ 4 h 54"/>
                <a:gd name="T20" fmla="*/ 43 w 154"/>
                <a:gd name="T21" fmla="*/ 0 h 54"/>
                <a:gd name="T22" fmla="*/ 33 w 154"/>
                <a:gd name="T23" fmla="*/ 7 h 54"/>
                <a:gd name="T24" fmla="*/ 22 w 154"/>
                <a:gd name="T25" fmla="*/ 0 h 54"/>
                <a:gd name="T26" fmla="*/ 0 w 154"/>
                <a:gd name="T27" fmla="*/ 0 h 54"/>
                <a:gd name="T28" fmla="*/ 22 w 154"/>
                <a:gd name="T29" fmla="*/ 54 h 54"/>
                <a:gd name="T30" fmla="*/ 133 w 154"/>
                <a:gd name="T3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4" h="54">
                  <a:moveTo>
                    <a:pt x="133" y="54"/>
                  </a:moveTo>
                  <a:lnTo>
                    <a:pt x="154" y="0"/>
                  </a:lnTo>
                  <a:lnTo>
                    <a:pt x="140" y="0"/>
                  </a:lnTo>
                  <a:lnTo>
                    <a:pt x="128" y="9"/>
                  </a:lnTo>
                  <a:lnTo>
                    <a:pt x="114" y="0"/>
                  </a:lnTo>
                  <a:lnTo>
                    <a:pt x="102" y="7"/>
                  </a:lnTo>
                  <a:lnTo>
                    <a:pt x="88" y="0"/>
                  </a:lnTo>
                  <a:lnTo>
                    <a:pt x="76" y="7"/>
                  </a:lnTo>
                  <a:lnTo>
                    <a:pt x="67" y="0"/>
                  </a:lnTo>
                  <a:lnTo>
                    <a:pt x="57" y="4"/>
                  </a:lnTo>
                  <a:lnTo>
                    <a:pt x="43" y="0"/>
                  </a:lnTo>
                  <a:lnTo>
                    <a:pt x="33" y="7"/>
                  </a:lnTo>
                  <a:lnTo>
                    <a:pt x="22" y="0"/>
                  </a:lnTo>
                  <a:lnTo>
                    <a:pt x="0" y="0"/>
                  </a:lnTo>
                  <a:lnTo>
                    <a:pt x="22" y="54"/>
                  </a:lnTo>
                  <a:lnTo>
                    <a:pt x="133" y="54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92"/>
            <p:cNvSpPr>
              <a:spLocks/>
            </p:cNvSpPr>
            <p:nvPr/>
          </p:nvSpPr>
          <p:spPr bwMode="auto">
            <a:xfrm>
              <a:off x="4165" y="4688"/>
              <a:ext cx="458" cy="436"/>
            </a:xfrm>
            <a:custGeom>
              <a:avLst/>
              <a:gdLst>
                <a:gd name="T0" fmla="*/ 3 w 194"/>
                <a:gd name="T1" fmla="*/ 94 h 184"/>
                <a:gd name="T2" fmla="*/ 43 w 194"/>
                <a:gd name="T3" fmla="*/ 162 h 184"/>
                <a:gd name="T4" fmla="*/ 101 w 194"/>
                <a:gd name="T5" fmla="*/ 184 h 184"/>
                <a:gd name="T6" fmla="*/ 152 w 194"/>
                <a:gd name="T7" fmla="*/ 162 h 184"/>
                <a:gd name="T8" fmla="*/ 191 w 194"/>
                <a:gd name="T9" fmla="*/ 94 h 184"/>
                <a:gd name="T10" fmla="*/ 191 w 194"/>
                <a:gd name="T11" fmla="*/ 77 h 184"/>
                <a:gd name="T12" fmla="*/ 152 w 194"/>
                <a:gd name="T13" fmla="*/ 9 h 184"/>
                <a:gd name="T14" fmla="*/ 137 w 194"/>
                <a:gd name="T15" fmla="*/ 0 h 184"/>
                <a:gd name="T16" fmla="*/ 58 w 194"/>
                <a:gd name="T17" fmla="*/ 0 h 184"/>
                <a:gd name="T18" fmla="*/ 43 w 194"/>
                <a:gd name="T19" fmla="*/ 9 h 184"/>
                <a:gd name="T20" fmla="*/ 3 w 194"/>
                <a:gd name="T21" fmla="*/ 77 h 184"/>
                <a:gd name="T22" fmla="*/ 3 w 194"/>
                <a:gd name="T23" fmla="*/ 9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4" h="184">
                  <a:moveTo>
                    <a:pt x="3" y="94"/>
                  </a:moveTo>
                  <a:cubicBezTo>
                    <a:pt x="43" y="162"/>
                    <a:pt x="43" y="162"/>
                    <a:pt x="43" y="162"/>
                  </a:cubicBezTo>
                  <a:cubicBezTo>
                    <a:pt x="61" y="176"/>
                    <a:pt x="72" y="183"/>
                    <a:pt x="101" y="184"/>
                  </a:cubicBezTo>
                  <a:cubicBezTo>
                    <a:pt x="132" y="183"/>
                    <a:pt x="152" y="162"/>
                    <a:pt x="152" y="162"/>
                  </a:cubicBezTo>
                  <a:cubicBezTo>
                    <a:pt x="191" y="94"/>
                    <a:pt x="191" y="94"/>
                    <a:pt x="191" y="94"/>
                  </a:cubicBezTo>
                  <a:cubicBezTo>
                    <a:pt x="194" y="89"/>
                    <a:pt x="194" y="82"/>
                    <a:pt x="191" y="77"/>
                  </a:cubicBezTo>
                  <a:cubicBezTo>
                    <a:pt x="152" y="9"/>
                    <a:pt x="152" y="9"/>
                    <a:pt x="152" y="9"/>
                  </a:cubicBezTo>
                  <a:cubicBezTo>
                    <a:pt x="148" y="3"/>
                    <a:pt x="143" y="0"/>
                    <a:pt x="137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2" y="0"/>
                    <a:pt x="46" y="3"/>
                    <a:pt x="43" y="9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0" y="82"/>
                    <a:pt x="0" y="89"/>
                    <a:pt x="3" y="94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93"/>
            <p:cNvSpPr>
              <a:spLocks/>
            </p:cNvSpPr>
            <p:nvPr/>
          </p:nvSpPr>
          <p:spPr bwMode="auto">
            <a:xfrm>
              <a:off x="4326" y="4620"/>
              <a:ext cx="153" cy="54"/>
            </a:xfrm>
            <a:custGeom>
              <a:avLst/>
              <a:gdLst>
                <a:gd name="T0" fmla="*/ 132 w 153"/>
                <a:gd name="T1" fmla="*/ 54 h 54"/>
                <a:gd name="T2" fmla="*/ 153 w 153"/>
                <a:gd name="T3" fmla="*/ 0 h 54"/>
                <a:gd name="T4" fmla="*/ 137 w 153"/>
                <a:gd name="T5" fmla="*/ 0 h 54"/>
                <a:gd name="T6" fmla="*/ 127 w 153"/>
                <a:gd name="T7" fmla="*/ 9 h 54"/>
                <a:gd name="T8" fmla="*/ 113 w 153"/>
                <a:gd name="T9" fmla="*/ 0 h 54"/>
                <a:gd name="T10" fmla="*/ 101 w 153"/>
                <a:gd name="T11" fmla="*/ 7 h 54"/>
                <a:gd name="T12" fmla="*/ 87 w 153"/>
                <a:gd name="T13" fmla="*/ 0 h 54"/>
                <a:gd name="T14" fmla="*/ 75 w 153"/>
                <a:gd name="T15" fmla="*/ 7 h 54"/>
                <a:gd name="T16" fmla="*/ 63 w 153"/>
                <a:gd name="T17" fmla="*/ 0 h 54"/>
                <a:gd name="T18" fmla="*/ 56 w 153"/>
                <a:gd name="T19" fmla="*/ 4 h 54"/>
                <a:gd name="T20" fmla="*/ 42 w 153"/>
                <a:gd name="T21" fmla="*/ 0 h 54"/>
                <a:gd name="T22" fmla="*/ 33 w 153"/>
                <a:gd name="T23" fmla="*/ 7 h 54"/>
                <a:gd name="T24" fmla="*/ 21 w 153"/>
                <a:gd name="T25" fmla="*/ 0 h 54"/>
                <a:gd name="T26" fmla="*/ 0 w 153"/>
                <a:gd name="T27" fmla="*/ 0 h 54"/>
                <a:gd name="T28" fmla="*/ 21 w 153"/>
                <a:gd name="T29" fmla="*/ 54 h 54"/>
                <a:gd name="T30" fmla="*/ 132 w 153"/>
                <a:gd name="T3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54">
                  <a:moveTo>
                    <a:pt x="132" y="54"/>
                  </a:moveTo>
                  <a:lnTo>
                    <a:pt x="153" y="0"/>
                  </a:lnTo>
                  <a:lnTo>
                    <a:pt x="137" y="0"/>
                  </a:lnTo>
                  <a:lnTo>
                    <a:pt x="127" y="9"/>
                  </a:lnTo>
                  <a:lnTo>
                    <a:pt x="113" y="0"/>
                  </a:lnTo>
                  <a:lnTo>
                    <a:pt x="101" y="7"/>
                  </a:lnTo>
                  <a:lnTo>
                    <a:pt x="87" y="0"/>
                  </a:lnTo>
                  <a:lnTo>
                    <a:pt x="75" y="7"/>
                  </a:lnTo>
                  <a:lnTo>
                    <a:pt x="63" y="0"/>
                  </a:lnTo>
                  <a:lnTo>
                    <a:pt x="56" y="4"/>
                  </a:lnTo>
                  <a:lnTo>
                    <a:pt x="42" y="0"/>
                  </a:lnTo>
                  <a:lnTo>
                    <a:pt x="33" y="7"/>
                  </a:lnTo>
                  <a:lnTo>
                    <a:pt x="21" y="0"/>
                  </a:lnTo>
                  <a:lnTo>
                    <a:pt x="0" y="0"/>
                  </a:lnTo>
                  <a:lnTo>
                    <a:pt x="21" y="54"/>
                  </a:lnTo>
                  <a:lnTo>
                    <a:pt x="132" y="54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94"/>
            <p:cNvSpPr>
              <a:spLocks/>
            </p:cNvSpPr>
            <p:nvPr/>
          </p:nvSpPr>
          <p:spPr bwMode="auto">
            <a:xfrm>
              <a:off x="5285" y="4632"/>
              <a:ext cx="440" cy="482"/>
            </a:xfrm>
            <a:custGeom>
              <a:avLst/>
              <a:gdLst>
                <a:gd name="T0" fmla="*/ 173 w 186"/>
                <a:gd name="T1" fmla="*/ 27 h 204"/>
                <a:gd name="T2" fmla="*/ 181 w 186"/>
                <a:gd name="T3" fmla="*/ 11 h 204"/>
                <a:gd name="T4" fmla="*/ 181 w 186"/>
                <a:gd name="T5" fmla="*/ 3 h 204"/>
                <a:gd name="T6" fmla="*/ 168 w 186"/>
                <a:gd name="T7" fmla="*/ 0 h 204"/>
                <a:gd name="T8" fmla="*/ 169 w 186"/>
                <a:gd name="T9" fmla="*/ 28 h 204"/>
                <a:gd name="T10" fmla="*/ 0 w 186"/>
                <a:gd name="T11" fmla="*/ 194 h 204"/>
                <a:gd name="T12" fmla="*/ 12 w 186"/>
                <a:gd name="T13" fmla="*/ 202 h 204"/>
                <a:gd name="T14" fmla="*/ 73 w 186"/>
                <a:gd name="T15" fmla="*/ 196 h 204"/>
                <a:gd name="T16" fmla="*/ 139 w 186"/>
                <a:gd name="T17" fmla="*/ 163 h 204"/>
                <a:gd name="T18" fmla="*/ 180 w 186"/>
                <a:gd name="T19" fmla="*/ 98 h 204"/>
                <a:gd name="T20" fmla="*/ 173 w 186"/>
                <a:gd name="T21" fmla="*/ 2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204">
                  <a:moveTo>
                    <a:pt x="173" y="27"/>
                  </a:moveTo>
                  <a:cubicBezTo>
                    <a:pt x="181" y="11"/>
                    <a:pt x="181" y="11"/>
                    <a:pt x="181" y="11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9" y="28"/>
                    <a:pt x="169" y="28"/>
                    <a:pt x="169" y="28"/>
                  </a:cubicBezTo>
                  <a:cubicBezTo>
                    <a:pt x="164" y="50"/>
                    <a:pt x="134" y="136"/>
                    <a:pt x="0" y="194"/>
                  </a:cubicBezTo>
                  <a:cubicBezTo>
                    <a:pt x="0" y="194"/>
                    <a:pt x="4" y="201"/>
                    <a:pt x="12" y="202"/>
                  </a:cubicBezTo>
                  <a:cubicBezTo>
                    <a:pt x="37" y="204"/>
                    <a:pt x="57" y="200"/>
                    <a:pt x="73" y="196"/>
                  </a:cubicBezTo>
                  <a:cubicBezTo>
                    <a:pt x="96" y="191"/>
                    <a:pt x="119" y="180"/>
                    <a:pt x="139" y="163"/>
                  </a:cubicBezTo>
                  <a:cubicBezTo>
                    <a:pt x="158" y="146"/>
                    <a:pt x="174" y="123"/>
                    <a:pt x="180" y="98"/>
                  </a:cubicBezTo>
                  <a:cubicBezTo>
                    <a:pt x="186" y="74"/>
                    <a:pt x="184" y="48"/>
                    <a:pt x="173" y="27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95"/>
            <p:cNvSpPr>
              <a:spLocks/>
            </p:cNvSpPr>
            <p:nvPr/>
          </p:nvSpPr>
          <p:spPr bwMode="auto">
            <a:xfrm>
              <a:off x="6375" y="4629"/>
              <a:ext cx="475" cy="485"/>
            </a:xfrm>
            <a:custGeom>
              <a:avLst/>
              <a:gdLst>
                <a:gd name="T0" fmla="*/ 187 w 201"/>
                <a:gd name="T1" fmla="*/ 41 h 205"/>
                <a:gd name="T2" fmla="*/ 132 w 201"/>
                <a:gd name="T3" fmla="*/ 56 h 205"/>
                <a:gd name="T4" fmla="*/ 162 w 201"/>
                <a:gd name="T5" fmla="*/ 30 h 205"/>
                <a:gd name="T6" fmla="*/ 165 w 201"/>
                <a:gd name="T7" fmla="*/ 19 h 205"/>
                <a:gd name="T8" fmla="*/ 47 w 201"/>
                <a:gd name="T9" fmla="*/ 45 h 205"/>
                <a:gd name="T10" fmla="*/ 32 w 201"/>
                <a:gd name="T11" fmla="*/ 175 h 205"/>
                <a:gd name="T12" fmla="*/ 47 w 201"/>
                <a:gd name="T13" fmla="*/ 162 h 205"/>
                <a:gd name="T14" fmla="*/ 47 w 201"/>
                <a:gd name="T15" fmla="*/ 162 h 205"/>
                <a:gd name="T16" fmla="*/ 43 w 201"/>
                <a:gd name="T17" fmla="*/ 184 h 205"/>
                <a:gd name="T18" fmla="*/ 162 w 201"/>
                <a:gd name="T19" fmla="*/ 159 h 205"/>
                <a:gd name="T20" fmla="*/ 187 w 201"/>
                <a:gd name="T21" fmla="*/ 4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1" h="205">
                  <a:moveTo>
                    <a:pt x="187" y="41"/>
                  </a:moveTo>
                  <a:cubicBezTo>
                    <a:pt x="174" y="31"/>
                    <a:pt x="152" y="45"/>
                    <a:pt x="132" y="56"/>
                  </a:cubicBezTo>
                  <a:cubicBezTo>
                    <a:pt x="162" y="30"/>
                    <a:pt x="162" y="30"/>
                    <a:pt x="162" y="30"/>
                  </a:cubicBezTo>
                  <a:cubicBezTo>
                    <a:pt x="162" y="30"/>
                    <a:pt x="173" y="26"/>
                    <a:pt x="165" y="19"/>
                  </a:cubicBezTo>
                  <a:cubicBezTo>
                    <a:pt x="132" y="0"/>
                    <a:pt x="83" y="10"/>
                    <a:pt x="47" y="45"/>
                  </a:cubicBezTo>
                  <a:cubicBezTo>
                    <a:pt x="7" y="85"/>
                    <a:pt x="0" y="144"/>
                    <a:pt x="32" y="175"/>
                  </a:cubicBezTo>
                  <a:cubicBezTo>
                    <a:pt x="34" y="181"/>
                    <a:pt x="44" y="166"/>
                    <a:pt x="47" y="162"/>
                  </a:cubicBezTo>
                  <a:cubicBezTo>
                    <a:pt x="46" y="164"/>
                    <a:pt x="52" y="157"/>
                    <a:pt x="47" y="162"/>
                  </a:cubicBezTo>
                  <a:cubicBezTo>
                    <a:pt x="45" y="168"/>
                    <a:pt x="44" y="177"/>
                    <a:pt x="43" y="184"/>
                  </a:cubicBezTo>
                  <a:cubicBezTo>
                    <a:pt x="76" y="205"/>
                    <a:pt x="126" y="195"/>
                    <a:pt x="162" y="159"/>
                  </a:cubicBezTo>
                  <a:cubicBezTo>
                    <a:pt x="198" y="124"/>
                    <a:pt x="201" y="52"/>
                    <a:pt x="187" y="41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96"/>
            <p:cNvSpPr>
              <a:spLocks/>
            </p:cNvSpPr>
            <p:nvPr/>
          </p:nvSpPr>
          <p:spPr bwMode="auto">
            <a:xfrm>
              <a:off x="7474" y="4610"/>
              <a:ext cx="553" cy="523"/>
            </a:xfrm>
            <a:custGeom>
              <a:avLst/>
              <a:gdLst>
                <a:gd name="T0" fmla="*/ 183 w 234"/>
                <a:gd name="T1" fmla="*/ 0 h 221"/>
                <a:gd name="T2" fmla="*/ 175 w 234"/>
                <a:gd name="T3" fmla="*/ 8 h 221"/>
                <a:gd name="T4" fmla="*/ 175 w 234"/>
                <a:gd name="T5" fmla="*/ 175 h 221"/>
                <a:gd name="T6" fmla="*/ 9 w 234"/>
                <a:gd name="T7" fmla="*/ 175 h 221"/>
                <a:gd name="T8" fmla="*/ 0 w 234"/>
                <a:gd name="T9" fmla="*/ 183 h 221"/>
                <a:gd name="T10" fmla="*/ 92 w 234"/>
                <a:gd name="T11" fmla="*/ 220 h 221"/>
                <a:gd name="T12" fmla="*/ 183 w 234"/>
                <a:gd name="T13" fmla="*/ 183 h 221"/>
                <a:gd name="T14" fmla="*/ 183 w 234"/>
                <a:gd name="T1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4" h="221">
                  <a:moveTo>
                    <a:pt x="183" y="0"/>
                  </a:moveTo>
                  <a:cubicBezTo>
                    <a:pt x="175" y="8"/>
                    <a:pt x="175" y="8"/>
                    <a:pt x="175" y="8"/>
                  </a:cubicBezTo>
                  <a:cubicBezTo>
                    <a:pt x="221" y="54"/>
                    <a:pt x="221" y="129"/>
                    <a:pt x="175" y="175"/>
                  </a:cubicBezTo>
                  <a:cubicBezTo>
                    <a:pt x="129" y="221"/>
                    <a:pt x="55" y="221"/>
                    <a:pt x="9" y="175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26" y="208"/>
                    <a:pt x="59" y="220"/>
                    <a:pt x="92" y="220"/>
                  </a:cubicBezTo>
                  <a:cubicBezTo>
                    <a:pt x="125" y="220"/>
                    <a:pt x="158" y="208"/>
                    <a:pt x="183" y="183"/>
                  </a:cubicBezTo>
                  <a:cubicBezTo>
                    <a:pt x="234" y="132"/>
                    <a:pt x="234" y="50"/>
                    <a:pt x="183" y="0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97"/>
            <p:cNvSpPr>
              <a:spLocks noEditPoints="1"/>
            </p:cNvSpPr>
            <p:nvPr/>
          </p:nvSpPr>
          <p:spPr bwMode="auto">
            <a:xfrm>
              <a:off x="7514" y="4648"/>
              <a:ext cx="459" cy="459"/>
            </a:xfrm>
            <a:custGeom>
              <a:avLst/>
              <a:gdLst>
                <a:gd name="T0" fmla="*/ 152 w 194"/>
                <a:gd name="T1" fmla="*/ 152 h 194"/>
                <a:gd name="T2" fmla="*/ 152 w 194"/>
                <a:gd name="T3" fmla="*/ 0 h 194"/>
                <a:gd name="T4" fmla="*/ 0 w 194"/>
                <a:gd name="T5" fmla="*/ 152 h 194"/>
                <a:gd name="T6" fmla="*/ 152 w 194"/>
                <a:gd name="T7" fmla="*/ 152 h 194"/>
                <a:gd name="T8" fmla="*/ 153 w 194"/>
                <a:gd name="T9" fmla="*/ 33 h 194"/>
                <a:gd name="T10" fmla="*/ 161 w 194"/>
                <a:gd name="T11" fmla="*/ 37 h 194"/>
                <a:gd name="T12" fmla="*/ 153 w 194"/>
                <a:gd name="T13" fmla="*/ 40 h 194"/>
                <a:gd name="T14" fmla="*/ 145 w 194"/>
                <a:gd name="T15" fmla="*/ 37 h 194"/>
                <a:gd name="T16" fmla="*/ 153 w 194"/>
                <a:gd name="T17" fmla="*/ 33 h 194"/>
                <a:gd name="T18" fmla="*/ 129 w 194"/>
                <a:gd name="T19" fmla="*/ 103 h 194"/>
                <a:gd name="T20" fmla="*/ 132 w 194"/>
                <a:gd name="T21" fmla="*/ 110 h 194"/>
                <a:gd name="T22" fmla="*/ 129 w 194"/>
                <a:gd name="T23" fmla="*/ 118 h 194"/>
                <a:gd name="T24" fmla="*/ 125 w 194"/>
                <a:gd name="T25" fmla="*/ 110 h 194"/>
                <a:gd name="T26" fmla="*/ 129 w 194"/>
                <a:gd name="T27" fmla="*/ 103 h 194"/>
                <a:gd name="T28" fmla="*/ 142 w 194"/>
                <a:gd name="T29" fmla="*/ 79 h 194"/>
                <a:gd name="T30" fmla="*/ 134 w 194"/>
                <a:gd name="T31" fmla="*/ 81 h 194"/>
                <a:gd name="T32" fmla="*/ 127 w 194"/>
                <a:gd name="T33" fmla="*/ 76 h 194"/>
                <a:gd name="T34" fmla="*/ 135 w 194"/>
                <a:gd name="T35" fmla="*/ 74 h 194"/>
                <a:gd name="T36" fmla="*/ 142 w 194"/>
                <a:gd name="T37" fmla="*/ 79 h 194"/>
                <a:gd name="T38" fmla="*/ 115 w 194"/>
                <a:gd name="T39" fmla="*/ 121 h 194"/>
                <a:gd name="T40" fmla="*/ 110 w 194"/>
                <a:gd name="T41" fmla="*/ 128 h 194"/>
                <a:gd name="T42" fmla="*/ 101 w 194"/>
                <a:gd name="T43" fmla="*/ 128 h 194"/>
                <a:gd name="T44" fmla="*/ 107 w 194"/>
                <a:gd name="T45" fmla="*/ 121 h 194"/>
                <a:gd name="T46" fmla="*/ 115 w 194"/>
                <a:gd name="T47" fmla="*/ 121 h 194"/>
                <a:gd name="T48" fmla="*/ 102 w 194"/>
                <a:gd name="T49" fmla="*/ 91 h 194"/>
                <a:gd name="T50" fmla="*/ 105 w 194"/>
                <a:gd name="T51" fmla="*/ 99 h 194"/>
                <a:gd name="T52" fmla="*/ 102 w 194"/>
                <a:gd name="T53" fmla="*/ 107 h 194"/>
                <a:gd name="T54" fmla="*/ 98 w 194"/>
                <a:gd name="T55" fmla="*/ 99 h 194"/>
                <a:gd name="T56" fmla="*/ 102 w 194"/>
                <a:gd name="T57" fmla="*/ 91 h 194"/>
                <a:gd name="T58" fmla="*/ 106 w 194"/>
                <a:gd name="T59" fmla="*/ 66 h 194"/>
                <a:gd name="T60" fmla="*/ 114 w 194"/>
                <a:gd name="T61" fmla="*/ 68 h 194"/>
                <a:gd name="T62" fmla="*/ 117 w 194"/>
                <a:gd name="T63" fmla="*/ 76 h 194"/>
                <a:gd name="T64" fmla="*/ 109 w 194"/>
                <a:gd name="T65" fmla="*/ 73 h 194"/>
                <a:gd name="T66" fmla="*/ 106 w 194"/>
                <a:gd name="T67" fmla="*/ 66 h 194"/>
                <a:gd name="T68" fmla="*/ 74 w 194"/>
                <a:gd name="T69" fmla="*/ 95 h 194"/>
                <a:gd name="T70" fmla="*/ 78 w 194"/>
                <a:gd name="T71" fmla="*/ 103 h 194"/>
                <a:gd name="T72" fmla="*/ 74 w 194"/>
                <a:gd name="T73" fmla="*/ 110 h 194"/>
                <a:gd name="T74" fmla="*/ 71 w 194"/>
                <a:gd name="T75" fmla="*/ 103 h 194"/>
                <a:gd name="T76" fmla="*/ 74 w 194"/>
                <a:gd name="T77" fmla="*/ 95 h 194"/>
                <a:gd name="T78" fmla="*/ 76 w 194"/>
                <a:gd name="T79" fmla="*/ 129 h 194"/>
                <a:gd name="T80" fmla="*/ 81 w 194"/>
                <a:gd name="T81" fmla="*/ 137 h 194"/>
                <a:gd name="T82" fmla="*/ 72 w 194"/>
                <a:gd name="T83" fmla="*/ 135 h 194"/>
                <a:gd name="T84" fmla="*/ 68 w 194"/>
                <a:gd name="T85" fmla="*/ 128 h 194"/>
                <a:gd name="T86" fmla="*/ 76 w 194"/>
                <a:gd name="T87" fmla="*/ 129 h 194"/>
                <a:gd name="T88" fmla="*/ 43 w 194"/>
                <a:gd name="T89" fmla="*/ 150 h 194"/>
                <a:gd name="T90" fmla="*/ 39 w 194"/>
                <a:gd name="T91" fmla="*/ 143 h 194"/>
                <a:gd name="T92" fmla="*/ 48 w 194"/>
                <a:gd name="T93" fmla="*/ 145 h 194"/>
                <a:gd name="T94" fmla="*/ 51 w 194"/>
                <a:gd name="T95" fmla="*/ 153 h 194"/>
                <a:gd name="T96" fmla="*/ 43 w 194"/>
                <a:gd name="T97" fmla="*/ 15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4" h="194">
                  <a:moveTo>
                    <a:pt x="152" y="152"/>
                  </a:moveTo>
                  <a:cubicBezTo>
                    <a:pt x="194" y="110"/>
                    <a:pt x="194" y="42"/>
                    <a:pt x="152" y="0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42" y="194"/>
                    <a:pt x="110" y="194"/>
                    <a:pt x="152" y="152"/>
                  </a:cubicBezTo>
                  <a:close/>
                  <a:moveTo>
                    <a:pt x="153" y="33"/>
                  </a:moveTo>
                  <a:cubicBezTo>
                    <a:pt x="157" y="33"/>
                    <a:pt x="161" y="37"/>
                    <a:pt x="161" y="37"/>
                  </a:cubicBezTo>
                  <a:cubicBezTo>
                    <a:pt x="161" y="37"/>
                    <a:pt x="157" y="40"/>
                    <a:pt x="153" y="40"/>
                  </a:cubicBezTo>
                  <a:cubicBezTo>
                    <a:pt x="149" y="40"/>
                    <a:pt x="145" y="37"/>
                    <a:pt x="145" y="37"/>
                  </a:cubicBezTo>
                  <a:cubicBezTo>
                    <a:pt x="145" y="37"/>
                    <a:pt x="149" y="33"/>
                    <a:pt x="153" y="33"/>
                  </a:cubicBezTo>
                  <a:close/>
                  <a:moveTo>
                    <a:pt x="129" y="103"/>
                  </a:moveTo>
                  <a:cubicBezTo>
                    <a:pt x="129" y="103"/>
                    <a:pt x="132" y="106"/>
                    <a:pt x="132" y="110"/>
                  </a:cubicBezTo>
                  <a:cubicBezTo>
                    <a:pt x="132" y="114"/>
                    <a:pt x="129" y="118"/>
                    <a:pt x="129" y="118"/>
                  </a:cubicBezTo>
                  <a:cubicBezTo>
                    <a:pt x="129" y="118"/>
                    <a:pt x="126" y="115"/>
                    <a:pt x="125" y="110"/>
                  </a:cubicBezTo>
                  <a:cubicBezTo>
                    <a:pt x="125" y="106"/>
                    <a:pt x="129" y="103"/>
                    <a:pt x="129" y="103"/>
                  </a:cubicBezTo>
                  <a:close/>
                  <a:moveTo>
                    <a:pt x="142" y="79"/>
                  </a:moveTo>
                  <a:cubicBezTo>
                    <a:pt x="142" y="79"/>
                    <a:pt x="138" y="81"/>
                    <a:pt x="134" y="81"/>
                  </a:cubicBezTo>
                  <a:cubicBezTo>
                    <a:pt x="130" y="80"/>
                    <a:pt x="127" y="76"/>
                    <a:pt x="127" y="76"/>
                  </a:cubicBezTo>
                  <a:cubicBezTo>
                    <a:pt x="127" y="76"/>
                    <a:pt x="131" y="74"/>
                    <a:pt x="135" y="74"/>
                  </a:cubicBezTo>
                  <a:cubicBezTo>
                    <a:pt x="139" y="75"/>
                    <a:pt x="142" y="79"/>
                    <a:pt x="142" y="79"/>
                  </a:cubicBezTo>
                  <a:close/>
                  <a:moveTo>
                    <a:pt x="115" y="121"/>
                  </a:moveTo>
                  <a:cubicBezTo>
                    <a:pt x="115" y="121"/>
                    <a:pt x="114" y="126"/>
                    <a:pt x="110" y="128"/>
                  </a:cubicBezTo>
                  <a:cubicBezTo>
                    <a:pt x="106" y="129"/>
                    <a:pt x="101" y="128"/>
                    <a:pt x="101" y="128"/>
                  </a:cubicBezTo>
                  <a:cubicBezTo>
                    <a:pt x="101" y="128"/>
                    <a:pt x="103" y="123"/>
                    <a:pt x="107" y="121"/>
                  </a:cubicBezTo>
                  <a:cubicBezTo>
                    <a:pt x="111" y="120"/>
                    <a:pt x="115" y="121"/>
                    <a:pt x="115" y="121"/>
                  </a:cubicBezTo>
                  <a:close/>
                  <a:moveTo>
                    <a:pt x="102" y="91"/>
                  </a:moveTo>
                  <a:cubicBezTo>
                    <a:pt x="102" y="91"/>
                    <a:pt x="105" y="95"/>
                    <a:pt x="105" y="99"/>
                  </a:cubicBezTo>
                  <a:cubicBezTo>
                    <a:pt x="105" y="103"/>
                    <a:pt x="102" y="107"/>
                    <a:pt x="102" y="107"/>
                  </a:cubicBezTo>
                  <a:cubicBezTo>
                    <a:pt x="102" y="107"/>
                    <a:pt x="98" y="103"/>
                    <a:pt x="98" y="99"/>
                  </a:cubicBezTo>
                  <a:cubicBezTo>
                    <a:pt x="98" y="95"/>
                    <a:pt x="102" y="91"/>
                    <a:pt x="102" y="91"/>
                  </a:cubicBezTo>
                  <a:close/>
                  <a:moveTo>
                    <a:pt x="106" y="66"/>
                  </a:moveTo>
                  <a:cubicBezTo>
                    <a:pt x="106" y="66"/>
                    <a:pt x="111" y="65"/>
                    <a:pt x="114" y="68"/>
                  </a:cubicBezTo>
                  <a:cubicBezTo>
                    <a:pt x="117" y="71"/>
                    <a:pt x="117" y="76"/>
                    <a:pt x="117" y="76"/>
                  </a:cubicBezTo>
                  <a:cubicBezTo>
                    <a:pt x="117" y="76"/>
                    <a:pt x="113" y="76"/>
                    <a:pt x="109" y="73"/>
                  </a:cubicBezTo>
                  <a:cubicBezTo>
                    <a:pt x="106" y="71"/>
                    <a:pt x="106" y="66"/>
                    <a:pt x="106" y="66"/>
                  </a:cubicBezTo>
                  <a:close/>
                  <a:moveTo>
                    <a:pt x="74" y="95"/>
                  </a:moveTo>
                  <a:cubicBezTo>
                    <a:pt x="74" y="95"/>
                    <a:pt x="78" y="98"/>
                    <a:pt x="78" y="103"/>
                  </a:cubicBezTo>
                  <a:cubicBezTo>
                    <a:pt x="78" y="107"/>
                    <a:pt x="74" y="110"/>
                    <a:pt x="74" y="110"/>
                  </a:cubicBezTo>
                  <a:cubicBezTo>
                    <a:pt x="74" y="110"/>
                    <a:pt x="71" y="107"/>
                    <a:pt x="71" y="103"/>
                  </a:cubicBezTo>
                  <a:cubicBezTo>
                    <a:pt x="71" y="98"/>
                    <a:pt x="74" y="95"/>
                    <a:pt x="74" y="95"/>
                  </a:cubicBezTo>
                  <a:close/>
                  <a:moveTo>
                    <a:pt x="76" y="129"/>
                  </a:moveTo>
                  <a:cubicBezTo>
                    <a:pt x="80" y="132"/>
                    <a:pt x="81" y="137"/>
                    <a:pt x="81" y="137"/>
                  </a:cubicBezTo>
                  <a:cubicBezTo>
                    <a:pt x="81" y="137"/>
                    <a:pt x="76" y="138"/>
                    <a:pt x="72" y="135"/>
                  </a:cubicBezTo>
                  <a:cubicBezTo>
                    <a:pt x="69" y="133"/>
                    <a:pt x="68" y="128"/>
                    <a:pt x="68" y="128"/>
                  </a:cubicBezTo>
                  <a:cubicBezTo>
                    <a:pt x="68" y="128"/>
                    <a:pt x="73" y="127"/>
                    <a:pt x="76" y="129"/>
                  </a:cubicBezTo>
                  <a:close/>
                  <a:moveTo>
                    <a:pt x="43" y="150"/>
                  </a:moveTo>
                  <a:cubicBezTo>
                    <a:pt x="40" y="148"/>
                    <a:pt x="39" y="143"/>
                    <a:pt x="39" y="143"/>
                  </a:cubicBezTo>
                  <a:cubicBezTo>
                    <a:pt x="39" y="143"/>
                    <a:pt x="44" y="142"/>
                    <a:pt x="48" y="145"/>
                  </a:cubicBezTo>
                  <a:cubicBezTo>
                    <a:pt x="51" y="148"/>
                    <a:pt x="51" y="153"/>
                    <a:pt x="51" y="153"/>
                  </a:cubicBezTo>
                  <a:cubicBezTo>
                    <a:pt x="51" y="153"/>
                    <a:pt x="47" y="153"/>
                    <a:pt x="43" y="150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98"/>
            <p:cNvSpPr>
              <a:spLocks/>
            </p:cNvSpPr>
            <p:nvPr/>
          </p:nvSpPr>
          <p:spPr bwMode="auto">
            <a:xfrm>
              <a:off x="8623" y="4584"/>
              <a:ext cx="430" cy="573"/>
            </a:xfrm>
            <a:custGeom>
              <a:avLst/>
              <a:gdLst>
                <a:gd name="T0" fmla="*/ 182 w 182"/>
                <a:gd name="T1" fmla="*/ 148 h 242"/>
                <a:gd name="T2" fmla="*/ 123 w 182"/>
                <a:gd name="T3" fmla="*/ 63 h 242"/>
                <a:gd name="T4" fmla="*/ 120 w 182"/>
                <a:gd name="T5" fmla="*/ 42 h 242"/>
                <a:gd name="T6" fmla="*/ 120 w 182"/>
                <a:gd name="T7" fmla="*/ 40 h 242"/>
                <a:gd name="T8" fmla="*/ 125 w 182"/>
                <a:gd name="T9" fmla="*/ 34 h 242"/>
                <a:gd name="T10" fmla="*/ 142 w 182"/>
                <a:gd name="T11" fmla="*/ 30 h 242"/>
                <a:gd name="T12" fmla="*/ 124 w 182"/>
                <a:gd name="T13" fmla="*/ 31 h 242"/>
                <a:gd name="T14" fmla="*/ 116 w 182"/>
                <a:gd name="T15" fmla="*/ 37 h 242"/>
                <a:gd name="T16" fmla="*/ 114 w 182"/>
                <a:gd name="T17" fmla="*/ 40 h 242"/>
                <a:gd name="T18" fmla="*/ 116 w 182"/>
                <a:gd name="T19" fmla="*/ 26 h 242"/>
                <a:gd name="T20" fmla="*/ 136 w 182"/>
                <a:gd name="T21" fmla="*/ 0 h 242"/>
                <a:gd name="T22" fmla="*/ 110 w 182"/>
                <a:gd name="T23" fmla="*/ 23 h 242"/>
                <a:gd name="T24" fmla="*/ 104 w 182"/>
                <a:gd name="T25" fmla="*/ 41 h 242"/>
                <a:gd name="T26" fmla="*/ 104 w 182"/>
                <a:gd name="T27" fmla="*/ 42 h 242"/>
                <a:gd name="T28" fmla="*/ 104 w 182"/>
                <a:gd name="T29" fmla="*/ 42 h 242"/>
                <a:gd name="T30" fmla="*/ 101 w 182"/>
                <a:gd name="T31" fmla="*/ 36 h 242"/>
                <a:gd name="T32" fmla="*/ 102 w 182"/>
                <a:gd name="T33" fmla="*/ 28 h 242"/>
                <a:gd name="T34" fmla="*/ 112 w 182"/>
                <a:gd name="T35" fmla="*/ 15 h 242"/>
                <a:gd name="T36" fmla="*/ 99 w 182"/>
                <a:gd name="T37" fmla="*/ 27 h 242"/>
                <a:gd name="T38" fmla="*/ 96 w 182"/>
                <a:gd name="T39" fmla="*/ 36 h 242"/>
                <a:gd name="T40" fmla="*/ 91 w 182"/>
                <a:gd name="T41" fmla="*/ 47 h 242"/>
                <a:gd name="T42" fmla="*/ 92 w 182"/>
                <a:gd name="T43" fmla="*/ 42 h 242"/>
                <a:gd name="T44" fmla="*/ 88 w 182"/>
                <a:gd name="T45" fmla="*/ 29 h 242"/>
                <a:gd name="T46" fmla="*/ 62 w 182"/>
                <a:gd name="T47" fmla="*/ 6 h 242"/>
                <a:gd name="T48" fmla="*/ 82 w 182"/>
                <a:gd name="T49" fmla="*/ 32 h 242"/>
                <a:gd name="T50" fmla="*/ 83 w 182"/>
                <a:gd name="T51" fmla="*/ 42 h 242"/>
                <a:gd name="T52" fmla="*/ 73 w 182"/>
                <a:gd name="T53" fmla="*/ 30 h 242"/>
                <a:gd name="T54" fmla="*/ 61 w 182"/>
                <a:gd name="T55" fmla="*/ 19 h 242"/>
                <a:gd name="T56" fmla="*/ 32 w 182"/>
                <a:gd name="T57" fmla="*/ 15 h 242"/>
                <a:gd name="T58" fmla="*/ 58 w 182"/>
                <a:gd name="T59" fmla="*/ 24 h 242"/>
                <a:gd name="T60" fmla="*/ 66 w 182"/>
                <a:gd name="T61" fmla="*/ 34 h 242"/>
                <a:gd name="T62" fmla="*/ 66 w 182"/>
                <a:gd name="T63" fmla="*/ 35 h 242"/>
                <a:gd name="T64" fmla="*/ 61 w 182"/>
                <a:gd name="T65" fmla="*/ 32 h 242"/>
                <a:gd name="T66" fmla="*/ 51 w 182"/>
                <a:gd name="T67" fmla="*/ 28 h 242"/>
                <a:gd name="T68" fmla="*/ 31 w 182"/>
                <a:gd name="T69" fmla="*/ 29 h 242"/>
                <a:gd name="T70" fmla="*/ 49 w 182"/>
                <a:gd name="T71" fmla="*/ 35 h 242"/>
                <a:gd name="T72" fmla="*/ 55 w 182"/>
                <a:gd name="T73" fmla="*/ 40 h 242"/>
                <a:gd name="T74" fmla="*/ 62 w 182"/>
                <a:gd name="T75" fmla="*/ 48 h 242"/>
                <a:gd name="T76" fmla="*/ 58 w 182"/>
                <a:gd name="T77" fmla="*/ 63 h 242"/>
                <a:gd name="T78" fmla="*/ 0 w 182"/>
                <a:gd name="T79" fmla="*/ 148 h 242"/>
                <a:gd name="T80" fmla="*/ 78 w 182"/>
                <a:gd name="T81" fmla="*/ 238 h 242"/>
                <a:gd name="T82" fmla="*/ 89 w 182"/>
                <a:gd name="T83" fmla="*/ 242 h 242"/>
                <a:gd name="T84" fmla="*/ 99 w 182"/>
                <a:gd name="T85" fmla="*/ 239 h 242"/>
                <a:gd name="T86" fmla="*/ 182 w 182"/>
                <a:gd name="T87" fmla="*/ 148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2" h="242">
                  <a:moveTo>
                    <a:pt x="182" y="148"/>
                  </a:moveTo>
                  <a:cubicBezTo>
                    <a:pt x="182" y="109"/>
                    <a:pt x="158" y="76"/>
                    <a:pt x="123" y="63"/>
                  </a:cubicBezTo>
                  <a:cubicBezTo>
                    <a:pt x="123" y="63"/>
                    <a:pt x="115" y="58"/>
                    <a:pt x="120" y="42"/>
                  </a:cubicBezTo>
                  <a:cubicBezTo>
                    <a:pt x="120" y="41"/>
                    <a:pt x="120" y="40"/>
                    <a:pt x="120" y="40"/>
                  </a:cubicBezTo>
                  <a:cubicBezTo>
                    <a:pt x="121" y="38"/>
                    <a:pt x="123" y="36"/>
                    <a:pt x="125" y="34"/>
                  </a:cubicBezTo>
                  <a:cubicBezTo>
                    <a:pt x="130" y="31"/>
                    <a:pt x="136" y="30"/>
                    <a:pt x="142" y="30"/>
                  </a:cubicBezTo>
                  <a:cubicBezTo>
                    <a:pt x="136" y="29"/>
                    <a:pt x="130" y="29"/>
                    <a:pt x="124" y="31"/>
                  </a:cubicBezTo>
                  <a:cubicBezTo>
                    <a:pt x="121" y="32"/>
                    <a:pt x="118" y="34"/>
                    <a:pt x="116" y="37"/>
                  </a:cubicBezTo>
                  <a:cubicBezTo>
                    <a:pt x="115" y="38"/>
                    <a:pt x="115" y="39"/>
                    <a:pt x="114" y="40"/>
                  </a:cubicBezTo>
                  <a:cubicBezTo>
                    <a:pt x="113" y="36"/>
                    <a:pt x="114" y="31"/>
                    <a:pt x="116" y="26"/>
                  </a:cubicBezTo>
                  <a:cubicBezTo>
                    <a:pt x="119" y="16"/>
                    <a:pt x="127" y="8"/>
                    <a:pt x="136" y="0"/>
                  </a:cubicBezTo>
                  <a:cubicBezTo>
                    <a:pt x="126" y="6"/>
                    <a:pt x="116" y="13"/>
                    <a:pt x="110" y="23"/>
                  </a:cubicBezTo>
                  <a:cubicBezTo>
                    <a:pt x="106" y="28"/>
                    <a:pt x="104" y="35"/>
                    <a:pt x="104" y="41"/>
                  </a:cubicBezTo>
                  <a:cubicBezTo>
                    <a:pt x="104" y="41"/>
                    <a:pt x="104" y="42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3" y="40"/>
                    <a:pt x="102" y="38"/>
                    <a:pt x="101" y="36"/>
                  </a:cubicBezTo>
                  <a:cubicBezTo>
                    <a:pt x="101" y="33"/>
                    <a:pt x="101" y="31"/>
                    <a:pt x="102" y="28"/>
                  </a:cubicBezTo>
                  <a:cubicBezTo>
                    <a:pt x="104" y="23"/>
                    <a:pt x="108" y="19"/>
                    <a:pt x="112" y="15"/>
                  </a:cubicBezTo>
                  <a:cubicBezTo>
                    <a:pt x="107" y="18"/>
                    <a:pt x="102" y="21"/>
                    <a:pt x="99" y="27"/>
                  </a:cubicBezTo>
                  <a:cubicBezTo>
                    <a:pt x="97" y="29"/>
                    <a:pt x="96" y="33"/>
                    <a:pt x="96" y="36"/>
                  </a:cubicBezTo>
                  <a:cubicBezTo>
                    <a:pt x="96" y="38"/>
                    <a:pt x="91" y="46"/>
                    <a:pt x="91" y="47"/>
                  </a:cubicBezTo>
                  <a:cubicBezTo>
                    <a:pt x="90" y="47"/>
                    <a:pt x="94" y="42"/>
                    <a:pt x="92" y="42"/>
                  </a:cubicBezTo>
                  <a:cubicBezTo>
                    <a:pt x="92" y="37"/>
                    <a:pt x="90" y="33"/>
                    <a:pt x="88" y="29"/>
                  </a:cubicBezTo>
                  <a:cubicBezTo>
                    <a:pt x="81" y="18"/>
                    <a:pt x="71" y="12"/>
                    <a:pt x="62" y="6"/>
                  </a:cubicBezTo>
                  <a:cubicBezTo>
                    <a:pt x="70" y="13"/>
                    <a:pt x="78" y="22"/>
                    <a:pt x="82" y="32"/>
                  </a:cubicBezTo>
                  <a:cubicBezTo>
                    <a:pt x="83" y="35"/>
                    <a:pt x="83" y="38"/>
                    <a:pt x="83" y="42"/>
                  </a:cubicBezTo>
                  <a:cubicBezTo>
                    <a:pt x="83" y="37"/>
                    <a:pt x="75" y="33"/>
                    <a:pt x="73" y="30"/>
                  </a:cubicBezTo>
                  <a:cubicBezTo>
                    <a:pt x="70" y="25"/>
                    <a:pt x="65" y="22"/>
                    <a:pt x="61" y="19"/>
                  </a:cubicBezTo>
                  <a:cubicBezTo>
                    <a:pt x="52" y="15"/>
                    <a:pt x="42" y="15"/>
                    <a:pt x="32" y="15"/>
                  </a:cubicBezTo>
                  <a:cubicBezTo>
                    <a:pt x="42" y="16"/>
                    <a:pt x="51" y="19"/>
                    <a:pt x="58" y="24"/>
                  </a:cubicBezTo>
                  <a:cubicBezTo>
                    <a:pt x="61" y="27"/>
                    <a:pt x="64" y="30"/>
                    <a:pt x="66" y="34"/>
                  </a:cubicBezTo>
                  <a:cubicBezTo>
                    <a:pt x="66" y="34"/>
                    <a:pt x="66" y="35"/>
                    <a:pt x="66" y="35"/>
                  </a:cubicBezTo>
                  <a:cubicBezTo>
                    <a:pt x="64" y="34"/>
                    <a:pt x="63" y="33"/>
                    <a:pt x="61" y="32"/>
                  </a:cubicBezTo>
                  <a:cubicBezTo>
                    <a:pt x="58" y="30"/>
                    <a:pt x="54" y="29"/>
                    <a:pt x="51" y="28"/>
                  </a:cubicBezTo>
                  <a:cubicBezTo>
                    <a:pt x="44" y="27"/>
                    <a:pt x="37" y="28"/>
                    <a:pt x="31" y="29"/>
                  </a:cubicBezTo>
                  <a:cubicBezTo>
                    <a:pt x="37" y="30"/>
                    <a:pt x="44" y="32"/>
                    <a:pt x="49" y="35"/>
                  </a:cubicBezTo>
                  <a:cubicBezTo>
                    <a:pt x="51" y="36"/>
                    <a:pt x="54" y="38"/>
                    <a:pt x="55" y="40"/>
                  </a:cubicBezTo>
                  <a:cubicBezTo>
                    <a:pt x="56" y="40"/>
                    <a:pt x="62" y="48"/>
                    <a:pt x="62" y="48"/>
                  </a:cubicBezTo>
                  <a:cubicBezTo>
                    <a:pt x="70" y="59"/>
                    <a:pt x="58" y="63"/>
                    <a:pt x="58" y="63"/>
                  </a:cubicBezTo>
                  <a:cubicBezTo>
                    <a:pt x="24" y="76"/>
                    <a:pt x="0" y="109"/>
                    <a:pt x="0" y="148"/>
                  </a:cubicBezTo>
                  <a:cubicBezTo>
                    <a:pt x="0" y="194"/>
                    <a:pt x="34" y="231"/>
                    <a:pt x="78" y="238"/>
                  </a:cubicBezTo>
                  <a:cubicBezTo>
                    <a:pt x="80" y="240"/>
                    <a:pt x="84" y="242"/>
                    <a:pt x="89" y="242"/>
                  </a:cubicBezTo>
                  <a:cubicBezTo>
                    <a:pt x="93" y="242"/>
                    <a:pt x="97" y="241"/>
                    <a:pt x="99" y="239"/>
                  </a:cubicBezTo>
                  <a:cubicBezTo>
                    <a:pt x="146" y="234"/>
                    <a:pt x="182" y="195"/>
                    <a:pt x="182" y="148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093475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581025" y="287338"/>
            <a:ext cx="11075988" cy="6329363"/>
            <a:chOff x="366" y="181"/>
            <a:chExt cx="6977" cy="3987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407" y="200"/>
              <a:ext cx="6162" cy="1816"/>
              <a:chOff x="407" y="200"/>
              <a:chExt cx="6162" cy="1816"/>
            </a:xfrm>
          </p:grpSpPr>
          <p:sp>
            <p:nvSpPr>
              <p:cNvPr id="138" name="Freeform 5"/>
              <p:cNvSpPr>
                <a:spLocks noEditPoints="1"/>
              </p:cNvSpPr>
              <p:nvPr/>
            </p:nvSpPr>
            <p:spPr bwMode="auto">
              <a:xfrm>
                <a:off x="418" y="237"/>
                <a:ext cx="324" cy="318"/>
              </a:xfrm>
              <a:custGeom>
                <a:avLst/>
                <a:gdLst>
                  <a:gd name="T0" fmla="*/ 199 w 208"/>
                  <a:gd name="T1" fmla="*/ 72 h 204"/>
                  <a:gd name="T2" fmla="*/ 208 w 208"/>
                  <a:gd name="T3" fmla="*/ 50 h 204"/>
                  <a:gd name="T4" fmla="*/ 191 w 208"/>
                  <a:gd name="T5" fmla="*/ 40 h 204"/>
                  <a:gd name="T6" fmla="*/ 172 w 208"/>
                  <a:gd name="T7" fmla="*/ 19 h 204"/>
                  <a:gd name="T8" fmla="*/ 169 w 208"/>
                  <a:gd name="T9" fmla="*/ 5 h 204"/>
                  <a:gd name="T10" fmla="*/ 154 w 208"/>
                  <a:gd name="T11" fmla="*/ 11 h 204"/>
                  <a:gd name="T12" fmla="*/ 133 w 208"/>
                  <a:gd name="T13" fmla="*/ 8 h 204"/>
                  <a:gd name="T14" fmla="*/ 118 w 208"/>
                  <a:gd name="T15" fmla="*/ 1 h 204"/>
                  <a:gd name="T16" fmla="*/ 106 w 208"/>
                  <a:gd name="T17" fmla="*/ 13 h 204"/>
                  <a:gd name="T18" fmla="*/ 88 w 208"/>
                  <a:gd name="T19" fmla="*/ 20 h 204"/>
                  <a:gd name="T20" fmla="*/ 68 w 208"/>
                  <a:gd name="T21" fmla="*/ 20 h 204"/>
                  <a:gd name="T22" fmla="*/ 59 w 208"/>
                  <a:gd name="T23" fmla="*/ 38 h 204"/>
                  <a:gd name="T24" fmla="*/ 42 w 208"/>
                  <a:gd name="T25" fmla="*/ 55 h 204"/>
                  <a:gd name="T26" fmla="*/ 23 w 208"/>
                  <a:gd name="T27" fmla="*/ 66 h 204"/>
                  <a:gd name="T28" fmla="*/ 22 w 208"/>
                  <a:gd name="T29" fmla="*/ 84 h 204"/>
                  <a:gd name="T30" fmla="*/ 15 w 208"/>
                  <a:gd name="T31" fmla="*/ 99 h 204"/>
                  <a:gd name="T32" fmla="*/ 0 w 208"/>
                  <a:gd name="T33" fmla="*/ 121 h 204"/>
                  <a:gd name="T34" fmla="*/ 9 w 208"/>
                  <a:gd name="T35" fmla="*/ 146 h 204"/>
                  <a:gd name="T36" fmla="*/ 13 w 208"/>
                  <a:gd name="T37" fmla="*/ 162 h 204"/>
                  <a:gd name="T38" fmla="*/ 17 w 208"/>
                  <a:gd name="T39" fmla="*/ 170 h 204"/>
                  <a:gd name="T40" fmla="*/ 37 w 208"/>
                  <a:gd name="T41" fmla="*/ 190 h 204"/>
                  <a:gd name="T42" fmla="*/ 38 w 208"/>
                  <a:gd name="T43" fmla="*/ 191 h 204"/>
                  <a:gd name="T44" fmla="*/ 48 w 208"/>
                  <a:gd name="T45" fmla="*/ 195 h 204"/>
                  <a:gd name="T46" fmla="*/ 64 w 208"/>
                  <a:gd name="T47" fmla="*/ 204 h 204"/>
                  <a:gd name="T48" fmla="*/ 83 w 208"/>
                  <a:gd name="T49" fmla="*/ 199 h 204"/>
                  <a:gd name="T50" fmla="*/ 96 w 208"/>
                  <a:gd name="T51" fmla="*/ 196 h 204"/>
                  <a:gd name="T52" fmla="*/ 111 w 208"/>
                  <a:gd name="T53" fmla="*/ 195 h 204"/>
                  <a:gd name="T54" fmla="*/ 127 w 208"/>
                  <a:gd name="T55" fmla="*/ 183 h 204"/>
                  <a:gd name="T56" fmla="*/ 141 w 208"/>
                  <a:gd name="T57" fmla="*/ 174 h 204"/>
                  <a:gd name="T58" fmla="*/ 164 w 208"/>
                  <a:gd name="T59" fmla="*/ 168 h 204"/>
                  <a:gd name="T60" fmla="*/ 171 w 208"/>
                  <a:gd name="T61" fmla="*/ 145 h 204"/>
                  <a:gd name="T62" fmla="*/ 184 w 208"/>
                  <a:gd name="T63" fmla="*/ 125 h 204"/>
                  <a:gd name="T64" fmla="*/ 200 w 208"/>
                  <a:gd name="T65" fmla="*/ 115 h 204"/>
                  <a:gd name="T66" fmla="*/ 197 w 208"/>
                  <a:gd name="T67" fmla="*/ 91 h 204"/>
                  <a:gd name="T68" fmla="*/ 60 w 208"/>
                  <a:gd name="T69" fmla="*/ 74 h 204"/>
                  <a:gd name="T70" fmla="*/ 67 w 208"/>
                  <a:gd name="T71" fmla="*/ 81 h 204"/>
                  <a:gd name="T72" fmla="*/ 60 w 208"/>
                  <a:gd name="T73" fmla="*/ 74 h 204"/>
                  <a:gd name="T74" fmla="*/ 42 w 208"/>
                  <a:gd name="T75" fmla="*/ 107 h 204"/>
                  <a:gd name="T76" fmla="*/ 53 w 208"/>
                  <a:gd name="T77" fmla="*/ 117 h 204"/>
                  <a:gd name="T78" fmla="*/ 67 w 208"/>
                  <a:gd name="T79" fmla="*/ 163 h 204"/>
                  <a:gd name="T80" fmla="*/ 55 w 208"/>
                  <a:gd name="T81" fmla="*/ 151 h 204"/>
                  <a:gd name="T82" fmla="*/ 67 w 208"/>
                  <a:gd name="T83" fmla="*/ 163 h 204"/>
                  <a:gd name="T84" fmla="*/ 107 w 208"/>
                  <a:gd name="T85" fmla="*/ 99 h 204"/>
                  <a:gd name="T86" fmla="*/ 98 w 208"/>
                  <a:gd name="T87" fmla="*/ 90 h 204"/>
                  <a:gd name="T88" fmla="*/ 95 w 208"/>
                  <a:gd name="T89" fmla="*/ 53 h 204"/>
                  <a:gd name="T90" fmla="*/ 101 w 208"/>
                  <a:gd name="T91" fmla="*/ 59 h 204"/>
                  <a:gd name="T92" fmla="*/ 95 w 208"/>
                  <a:gd name="T93" fmla="*/ 53 h 204"/>
                  <a:gd name="T94" fmla="*/ 96 w 208"/>
                  <a:gd name="T95" fmla="*/ 150 h 204"/>
                  <a:gd name="T96" fmla="*/ 113 w 208"/>
                  <a:gd name="T97" fmla="*/ 134 h 204"/>
                  <a:gd name="T98" fmla="*/ 131 w 208"/>
                  <a:gd name="T99" fmla="*/ 66 h 204"/>
                  <a:gd name="T100" fmla="*/ 141 w 208"/>
                  <a:gd name="T101" fmla="*/ 75 h 204"/>
                  <a:gd name="T102" fmla="*/ 131 w 208"/>
                  <a:gd name="T103" fmla="*/ 66 h 204"/>
                  <a:gd name="T104" fmla="*/ 129 w 208"/>
                  <a:gd name="T105" fmla="*/ 131 h 204"/>
                  <a:gd name="T106" fmla="*/ 142 w 208"/>
                  <a:gd name="T107" fmla="*/ 118 h 204"/>
                  <a:gd name="T108" fmla="*/ 157 w 208"/>
                  <a:gd name="T109" fmla="*/ 95 h 204"/>
                  <a:gd name="T110" fmla="*/ 151 w 208"/>
                  <a:gd name="T111" fmla="*/ 89 h 204"/>
                  <a:gd name="T112" fmla="*/ 157 w 208"/>
                  <a:gd name="T113" fmla="*/ 9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8" h="204">
                    <a:moveTo>
                      <a:pt x="208" y="83"/>
                    </a:moveTo>
                    <a:cubicBezTo>
                      <a:pt x="199" y="72"/>
                      <a:pt x="199" y="72"/>
                      <a:pt x="199" y="72"/>
                    </a:cubicBezTo>
                    <a:cubicBezTo>
                      <a:pt x="199" y="68"/>
                      <a:pt x="198" y="64"/>
                      <a:pt x="198" y="60"/>
                    </a:cubicBezTo>
                    <a:cubicBezTo>
                      <a:pt x="208" y="50"/>
                      <a:pt x="208" y="50"/>
                      <a:pt x="208" y="50"/>
                    </a:cubicBezTo>
                    <a:cubicBezTo>
                      <a:pt x="191" y="40"/>
                      <a:pt x="191" y="40"/>
                      <a:pt x="191" y="40"/>
                    </a:cubicBezTo>
                    <a:cubicBezTo>
                      <a:pt x="191" y="40"/>
                      <a:pt x="191" y="40"/>
                      <a:pt x="191" y="40"/>
                    </a:cubicBezTo>
                    <a:cubicBezTo>
                      <a:pt x="198" y="32"/>
                      <a:pt x="200" y="22"/>
                      <a:pt x="194" y="16"/>
                    </a:cubicBezTo>
                    <a:cubicBezTo>
                      <a:pt x="189" y="11"/>
                      <a:pt x="180" y="12"/>
                      <a:pt x="172" y="19"/>
                    </a:cubicBezTo>
                    <a:cubicBezTo>
                      <a:pt x="172" y="19"/>
                      <a:pt x="171" y="18"/>
                      <a:pt x="171" y="18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56" y="12"/>
                      <a:pt x="156" y="12"/>
                      <a:pt x="156" y="12"/>
                    </a:cubicBezTo>
                    <a:cubicBezTo>
                      <a:pt x="156" y="11"/>
                      <a:pt x="155" y="11"/>
                      <a:pt x="154" y="11"/>
                    </a:cubicBezTo>
                    <a:cubicBezTo>
                      <a:pt x="143" y="0"/>
                      <a:pt x="143" y="0"/>
                      <a:pt x="143" y="0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1" y="8"/>
                      <a:pt x="130" y="8"/>
                      <a:pt x="128" y="9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09" y="12"/>
                      <a:pt x="109" y="12"/>
                      <a:pt x="109" y="12"/>
                    </a:cubicBezTo>
                    <a:cubicBezTo>
                      <a:pt x="108" y="12"/>
                      <a:pt x="107" y="12"/>
                      <a:pt x="106" y="13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7" y="20"/>
                      <a:pt x="85" y="21"/>
                      <a:pt x="84" y="22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4" y="34"/>
                      <a:pt x="62" y="36"/>
                      <a:pt x="59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2" y="55"/>
                      <a:pt x="42" y="55"/>
                      <a:pt x="42" y="55"/>
                    </a:cubicBezTo>
                    <a:cubicBezTo>
                      <a:pt x="41" y="56"/>
                      <a:pt x="40" y="57"/>
                      <a:pt x="39" y="59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3" y="81"/>
                      <a:pt x="22" y="83"/>
                      <a:pt x="22" y="84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15" y="99"/>
                      <a:pt x="15" y="99"/>
                      <a:pt x="15" y="99"/>
                    </a:cubicBezTo>
                    <a:cubicBezTo>
                      <a:pt x="13" y="104"/>
                      <a:pt x="11" y="109"/>
                      <a:pt x="10" y="114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6"/>
                      <a:pt x="8" y="141"/>
                      <a:pt x="9" y="146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13" y="162"/>
                      <a:pt x="13" y="162"/>
                      <a:pt x="13" y="162"/>
                    </a:cubicBezTo>
                    <a:cubicBezTo>
                      <a:pt x="14" y="165"/>
                      <a:pt x="15" y="167"/>
                      <a:pt x="17" y="170"/>
                    </a:cubicBezTo>
                    <a:cubicBezTo>
                      <a:pt x="17" y="170"/>
                      <a:pt x="17" y="170"/>
                      <a:pt x="17" y="170"/>
                    </a:cubicBezTo>
                    <a:cubicBezTo>
                      <a:pt x="9" y="178"/>
                      <a:pt x="7" y="189"/>
                      <a:pt x="13" y="194"/>
                    </a:cubicBezTo>
                    <a:cubicBezTo>
                      <a:pt x="18" y="200"/>
                      <a:pt x="29" y="198"/>
                      <a:pt x="37" y="190"/>
                    </a:cubicBezTo>
                    <a:cubicBezTo>
                      <a:pt x="37" y="190"/>
                      <a:pt x="37" y="190"/>
                      <a:pt x="37" y="190"/>
                    </a:cubicBezTo>
                    <a:cubicBezTo>
                      <a:pt x="37" y="190"/>
                      <a:pt x="37" y="190"/>
                      <a:pt x="38" y="191"/>
                    </a:cubicBezTo>
                    <a:cubicBezTo>
                      <a:pt x="39" y="200"/>
                      <a:pt x="39" y="200"/>
                      <a:pt x="39" y="200"/>
                    </a:cubicBezTo>
                    <a:cubicBezTo>
                      <a:pt x="48" y="195"/>
                      <a:pt x="48" y="195"/>
                      <a:pt x="48" y="195"/>
                    </a:cubicBezTo>
                    <a:cubicBezTo>
                      <a:pt x="51" y="196"/>
                      <a:pt x="54" y="197"/>
                      <a:pt x="58" y="198"/>
                    </a:cubicBezTo>
                    <a:cubicBezTo>
                      <a:pt x="64" y="204"/>
                      <a:pt x="64" y="204"/>
                      <a:pt x="64" y="204"/>
                    </a:cubicBezTo>
                    <a:cubicBezTo>
                      <a:pt x="71" y="199"/>
                      <a:pt x="71" y="199"/>
                      <a:pt x="71" y="199"/>
                    </a:cubicBezTo>
                    <a:cubicBezTo>
                      <a:pt x="75" y="199"/>
                      <a:pt x="79" y="199"/>
                      <a:pt x="83" y="199"/>
                    </a:cubicBezTo>
                    <a:cubicBezTo>
                      <a:pt x="90" y="204"/>
                      <a:pt x="90" y="204"/>
                      <a:pt x="90" y="204"/>
                    </a:cubicBezTo>
                    <a:cubicBezTo>
                      <a:pt x="96" y="196"/>
                      <a:pt x="96" y="196"/>
                      <a:pt x="96" y="196"/>
                    </a:cubicBezTo>
                    <a:cubicBezTo>
                      <a:pt x="99" y="195"/>
                      <a:pt x="103" y="194"/>
                      <a:pt x="106" y="193"/>
                    </a:cubicBezTo>
                    <a:cubicBezTo>
                      <a:pt x="111" y="195"/>
                      <a:pt x="111" y="195"/>
                      <a:pt x="111" y="195"/>
                    </a:cubicBezTo>
                    <a:cubicBezTo>
                      <a:pt x="116" y="189"/>
                      <a:pt x="116" y="189"/>
                      <a:pt x="116" y="189"/>
                    </a:cubicBezTo>
                    <a:cubicBezTo>
                      <a:pt x="120" y="187"/>
                      <a:pt x="124" y="185"/>
                      <a:pt x="127" y="183"/>
                    </a:cubicBezTo>
                    <a:cubicBezTo>
                      <a:pt x="140" y="185"/>
                      <a:pt x="140" y="185"/>
                      <a:pt x="140" y="185"/>
                    </a:cubicBezTo>
                    <a:cubicBezTo>
                      <a:pt x="141" y="174"/>
                      <a:pt x="141" y="174"/>
                      <a:pt x="141" y="174"/>
                    </a:cubicBezTo>
                    <a:cubicBezTo>
                      <a:pt x="144" y="172"/>
                      <a:pt x="148" y="169"/>
                      <a:pt x="151" y="167"/>
                    </a:cubicBezTo>
                    <a:cubicBezTo>
                      <a:pt x="164" y="168"/>
                      <a:pt x="164" y="168"/>
                      <a:pt x="164" y="168"/>
                    </a:cubicBezTo>
                    <a:cubicBezTo>
                      <a:pt x="166" y="151"/>
                      <a:pt x="166" y="151"/>
                      <a:pt x="166" y="151"/>
                    </a:cubicBezTo>
                    <a:cubicBezTo>
                      <a:pt x="168" y="149"/>
                      <a:pt x="170" y="147"/>
                      <a:pt x="171" y="145"/>
                    </a:cubicBezTo>
                    <a:cubicBezTo>
                      <a:pt x="185" y="138"/>
                      <a:pt x="185" y="138"/>
                      <a:pt x="185" y="138"/>
                    </a:cubicBezTo>
                    <a:cubicBezTo>
                      <a:pt x="184" y="125"/>
                      <a:pt x="184" y="125"/>
                      <a:pt x="184" y="125"/>
                    </a:cubicBezTo>
                    <a:cubicBezTo>
                      <a:pt x="185" y="123"/>
                      <a:pt x="186" y="122"/>
                      <a:pt x="187" y="121"/>
                    </a:cubicBezTo>
                    <a:cubicBezTo>
                      <a:pt x="200" y="115"/>
                      <a:pt x="200" y="115"/>
                      <a:pt x="200" y="115"/>
                    </a:cubicBezTo>
                    <a:cubicBezTo>
                      <a:pt x="193" y="105"/>
                      <a:pt x="193" y="105"/>
                      <a:pt x="193" y="105"/>
                    </a:cubicBezTo>
                    <a:cubicBezTo>
                      <a:pt x="195" y="100"/>
                      <a:pt x="196" y="96"/>
                      <a:pt x="197" y="91"/>
                    </a:cubicBezTo>
                    <a:lnTo>
                      <a:pt x="208" y="83"/>
                    </a:lnTo>
                    <a:close/>
                    <a:moveTo>
                      <a:pt x="60" y="74"/>
                    </a:moveTo>
                    <a:cubicBezTo>
                      <a:pt x="62" y="72"/>
                      <a:pt x="65" y="72"/>
                      <a:pt x="67" y="74"/>
                    </a:cubicBezTo>
                    <a:cubicBezTo>
                      <a:pt x="69" y="76"/>
                      <a:pt x="69" y="79"/>
                      <a:pt x="67" y="81"/>
                    </a:cubicBezTo>
                    <a:cubicBezTo>
                      <a:pt x="65" y="83"/>
                      <a:pt x="62" y="83"/>
                      <a:pt x="60" y="81"/>
                    </a:cubicBezTo>
                    <a:cubicBezTo>
                      <a:pt x="58" y="79"/>
                      <a:pt x="58" y="76"/>
                      <a:pt x="60" y="74"/>
                    </a:cubicBezTo>
                    <a:close/>
                    <a:moveTo>
                      <a:pt x="42" y="117"/>
                    </a:moveTo>
                    <a:cubicBezTo>
                      <a:pt x="39" y="114"/>
                      <a:pt x="39" y="110"/>
                      <a:pt x="42" y="107"/>
                    </a:cubicBezTo>
                    <a:cubicBezTo>
                      <a:pt x="45" y="104"/>
                      <a:pt x="50" y="104"/>
                      <a:pt x="53" y="107"/>
                    </a:cubicBezTo>
                    <a:cubicBezTo>
                      <a:pt x="56" y="110"/>
                      <a:pt x="56" y="114"/>
                      <a:pt x="53" y="117"/>
                    </a:cubicBezTo>
                    <a:cubicBezTo>
                      <a:pt x="50" y="120"/>
                      <a:pt x="45" y="120"/>
                      <a:pt x="42" y="117"/>
                    </a:cubicBezTo>
                    <a:close/>
                    <a:moveTo>
                      <a:pt x="67" y="163"/>
                    </a:moveTo>
                    <a:cubicBezTo>
                      <a:pt x="64" y="166"/>
                      <a:pt x="59" y="166"/>
                      <a:pt x="55" y="163"/>
                    </a:cubicBezTo>
                    <a:cubicBezTo>
                      <a:pt x="52" y="160"/>
                      <a:pt x="52" y="154"/>
                      <a:pt x="55" y="151"/>
                    </a:cubicBezTo>
                    <a:cubicBezTo>
                      <a:pt x="59" y="148"/>
                      <a:pt x="64" y="148"/>
                      <a:pt x="67" y="151"/>
                    </a:cubicBezTo>
                    <a:cubicBezTo>
                      <a:pt x="70" y="154"/>
                      <a:pt x="70" y="160"/>
                      <a:pt x="67" y="163"/>
                    </a:cubicBezTo>
                    <a:close/>
                    <a:moveTo>
                      <a:pt x="107" y="90"/>
                    </a:moveTo>
                    <a:cubicBezTo>
                      <a:pt x="109" y="93"/>
                      <a:pt x="109" y="97"/>
                      <a:pt x="107" y="99"/>
                    </a:cubicBezTo>
                    <a:cubicBezTo>
                      <a:pt x="104" y="102"/>
                      <a:pt x="100" y="102"/>
                      <a:pt x="98" y="99"/>
                    </a:cubicBezTo>
                    <a:cubicBezTo>
                      <a:pt x="95" y="97"/>
                      <a:pt x="95" y="93"/>
                      <a:pt x="98" y="90"/>
                    </a:cubicBezTo>
                    <a:cubicBezTo>
                      <a:pt x="100" y="88"/>
                      <a:pt x="104" y="88"/>
                      <a:pt x="107" y="90"/>
                    </a:cubicBezTo>
                    <a:close/>
                    <a:moveTo>
                      <a:pt x="95" y="53"/>
                    </a:moveTo>
                    <a:cubicBezTo>
                      <a:pt x="97" y="52"/>
                      <a:pt x="99" y="52"/>
                      <a:pt x="101" y="53"/>
                    </a:cubicBezTo>
                    <a:cubicBezTo>
                      <a:pt x="102" y="55"/>
                      <a:pt x="102" y="57"/>
                      <a:pt x="101" y="59"/>
                    </a:cubicBezTo>
                    <a:cubicBezTo>
                      <a:pt x="99" y="60"/>
                      <a:pt x="97" y="60"/>
                      <a:pt x="95" y="59"/>
                    </a:cubicBezTo>
                    <a:cubicBezTo>
                      <a:pt x="94" y="57"/>
                      <a:pt x="94" y="55"/>
                      <a:pt x="95" y="53"/>
                    </a:cubicBezTo>
                    <a:close/>
                    <a:moveTo>
                      <a:pt x="113" y="150"/>
                    </a:moveTo>
                    <a:cubicBezTo>
                      <a:pt x="108" y="155"/>
                      <a:pt x="101" y="155"/>
                      <a:pt x="96" y="150"/>
                    </a:cubicBezTo>
                    <a:cubicBezTo>
                      <a:pt x="92" y="146"/>
                      <a:pt x="92" y="138"/>
                      <a:pt x="96" y="134"/>
                    </a:cubicBezTo>
                    <a:cubicBezTo>
                      <a:pt x="101" y="129"/>
                      <a:pt x="108" y="129"/>
                      <a:pt x="113" y="134"/>
                    </a:cubicBezTo>
                    <a:cubicBezTo>
                      <a:pt x="117" y="138"/>
                      <a:pt x="117" y="146"/>
                      <a:pt x="113" y="150"/>
                    </a:cubicBezTo>
                    <a:close/>
                    <a:moveTo>
                      <a:pt x="131" y="66"/>
                    </a:moveTo>
                    <a:cubicBezTo>
                      <a:pt x="134" y="63"/>
                      <a:pt x="138" y="63"/>
                      <a:pt x="141" y="66"/>
                    </a:cubicBezTo>
                    <a:cubicBezTo>
                      <a:pt x="143" y="69"/>
                      <a:pt x="143" y="73"/>
                      <a:pt x="141" y="75"/>
                    </a:cubicBezTo>
                    <a:cubicBezTo>
                      <a:pt x="138" y="78"/>
                      <a:pt x="134" y="78"/>
                      <a:pt x="131" y="75"/>
                    </a:cubicBezTo>
                    <a:cubicBezTo>
                      <a:pt x="128" y="73"/>
                      <a:pt x="128" y="69"/>
                      <a:pt x="131" y="66"/>
                    </a:cubicBezTo>
                    <a:close/>
                    <a:moveTo>
                      <a:pt x="142" y="131"/>
                    </a:moveTo>
                    <a:cubicBezTo>
                      <a:pt x="138" y="134"/>
                      <a:pt x="132" y="134"/>
                      <a:pt x="129" y="131"/>
                    </a:cubicBezTo>
                    <a:cubicBezTo>
                      <a:pt x="125" y="127"/>
                      <a:pt x="125" y="121"/>
                      <a:pt x="129" y="118"/>
                    </a:cubicBezTo>
                    <a:cubicBezTo>
                      <a:pt x="132" y="114"/>
                      <a:pt x="138" y="114"/>
                      <a:pt x="142" y="118"/>
                    </a:cubicBezTo>
                    <a:cubicBezTo>
                      <a:pt x="145" y="121"/>
                      <a:pt x="145" y="127"/>
                      <a:pt x="142" y="131"/>
                    </a:cubicBezTo>
                    <a:close/>
                    <a:moveTo>
                      <a:pt x="157" y="95"/>
                    </a:moveTo>
                    <a:cubicBezTo>
                      <a:pt x="156" y="97"/>
                      <a:pt x="153" y="97"/>
                      <a:pt x="151" y="95"/>
                    </a:cubicBezTo>
                    <a:cubicBezTo>
                      <a:pt x="149" y="94"/>
                      <a:pt x="149" y="91"/>
                      <a:pt x="151" y="89"/>
                    </a:cubicBezTo>
                    <a:cubicBezTo>
                      <a:pt x="153" y="87"/>
                      <a:pt x="156" y="87"/>
                      <a:pt x="157" y="89"/>
                    </a:cubicBezTo>
                    <a:cubicBezTo>
                      <a:pt x="159" y="91"/>
                      <a:pt x="159" y="94"/>
                      <a:pt x="157" y="95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6"/>
              <p:cNvSpPr>
                <a:spLocks noEditPoints="1"/>
              </p:cNvSpPr>
              <p:nvPr/>
            </p:nvSpPr>
            <p:spPr bwMode="auto">
              <a:xfrm>
                <a:off x="1154" y="234"/>
                <a:ext cx="333" cy="332"/>
              </a:xfrm>
              <a:custGeom>
                <a:avLst/>
                <a:gdLst>
                  <a:gd name="T0" fmla="*/ 107 w 214"/>
                  <a:gd name="T1" fmla="*/ 0 h 213"/>
                  <a:gd name="T2" fmla="*/ 0 w 214"/>
                  <a:gd name="T3" fmla="*/ 106 h 213"/>
                  <a:gd name="T4" fmla="*/ 107 w 214"/>
                  <a:gd name="T5" fmla="*/ 213 h 213"/>
                  <a:gd name="T6" fmla="*/ 214 w 214"/>
                  <a:gd name="T7" fmla="*/ 106 h 213"/>
                  <a:gd name="T8" fmla="*/ 107 w 214"/>
                  <a:gd name="T9" fmla="*/ 0 h 213"/>
                  <a:gd name="T10" fmla="*/ 107 w 214"/>
                  <a:gd name="T11" fmla="*/ 206 h 213"/>
                  <a:gd name="T12" fmla="*/ 7 w 214"/>
                  <a:gd name="T13" fmla="*/ 106 h 213"/>
                  <a:gd name="T14" fmla="*/ 107 w 214"/>
                  <a:gd name="T15" fmla="*/ 7 h 213"/>
                  <a:gd name="T16" fmla="*/ 206 w 214"/>
                  <a:gd name="T17" fmla="*/ 106 h 213"/>
                  <a:gd name="T18" fmla="*/ 107 w 214"/>
                  <a:gd name="T19" fmla="*/ 206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4" h="213">
                    <a:moveTo>
                      <a:pt x="107" y="0"/>
                    </a:moveTo>
                    <a:cubicBezTo>
                      <a:pt x="48" y="0"/>
                      <a:pt x="0" y="47"/>
                      <a:pt x="0" y="106"/>
                    </a:cubicBezTo>
                    <a:cubicBezTo>
                      <a:pt x="0" y="165"/>
                      <a:pt x="48" y="213"/>
                      <a:pt x="107" y="213"/>
                    </a:cubicBezTo>
                    <a:cubicBezTo>
                      <a:pt x="166" y="213"/>
                      <a:pt x="214" y="165"/>
                      <a:pt x="214" y="106"/>
                    </a:cubicBezTo>
                    <a:cubicBezTo>
                      <a:pt x="214" y="47"/>
                      <a:pt x="166" y="0"/>
                      <a:pt x="107" y="0"/>
                    </a:cubicBezTo>
                    <a:close/>
                    <a:moveTo>
                      <a:pt x="107" y="206"/>
                    </a:moveTo>
                    <a:cubicBezTo>
                      <a:pt x="52" y="206"/>
                      <a:pt x="7" y="161"/>
                      <a:pt x="7" y="106"/>
                    </a:cubicBezTo>
                    <a:cubicBezTo>
                      <a:pt x="7" y="51"/>
                      <a:pt x="52" y="7"/>
                      <a:pt x="107" y="7"/>
                    </a:cubicBezTo>
                    <a:cubicBezTo>
                      <a:pt x="162" y="7"/>
                      <a:pt x="206" y="51"/>
                      <a:pt x="206" y="106"/>
                    </a:cubicBezTo>
                    <a:cubicBezTo>
                      <a:pt x="206" y="161"/>
                      <a:pt x="162" y="206"/>
                      <a:pt x="107" y="206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7"/>
              <p:cNvSpPr>
                <a:spLocks/>
              </p:cNvSpPr>
              <p:nvPr/>
            </p:nvSpPr>
            <p:spPr bwMode="auto">
              <a:xfrm>
                <a:off x="1321" y="281"/>
                <a:ext cx="95" cy="118"/>
              </a:xfrm>
              <a:custGeom>
                <a:avLst/>
                <a:gdLst>
                  <a:gd name="T0" fmla="*/ 1 w 61"/>
                  <a:gd name="T1" fmla="*/ 76 h 76"/>
                  <a:gd name="T2" fmla="*/ 61 w 61"/>
                  <a:gd name="T3" fmla="*/ 13 h 76"/>
                  <a:gd name="T4" fmla="*/ 44 w 61"/>
                  <a:gd name="T5" fmla="*/ 0 h 76"/>
                  <a:gd name="T6" fmla="*/ 0 w 61"/>
                  <a:gd name="T7" fmla="*/ 76 h 76"/>
                  <a:gd name="T8" fmla="*/ 0 w 61"/>
                  <a:gd name="T9" fmla="*/ 76 h 76"/>
                  <a:gd name="T10" fmla="*/ 1 w 61"/>
                  <a:gd name="T11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76">
                    <a:moveTo>
                      <a:pt x="1" y="76"/>
                    </a:moveTo>
                    <a:cubicBezTo>
                      <a:pt x="23" y="58"/>
                      <a:pt x="61" y="13"/>
                      <a:pt x="61" y="13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12" y="48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1" y="76"/>
                      <a:pt x="1" y="76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8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9"/>
              <p:cNvSpPr>
                <a:spLocks/>
              </p:cNvSpPr>
              <p:nvPr/>
            </p:nvSpPr>
            <p:spPr bwMode="auto">
              <a:xfrm>
                <a:off x="1202" y="306"/>
                <a:ext cx="119" cy="93"/>
              </a:xfrm>
              <a:custGeom>
                <a:avLst/>
                <a:gdLst>
                  <a:gd name="T0" fmla="*/ 76 w 76"/>
                  <a:gd name="T1" fmla="*/ 60 h 60"/>
                  <a:gd name="T2" fmla="*/ 13 w 76"/>
                  <a:gd name="T3" fmla="*/ 0 h 60"/>
                  <a:gd name="T4" fmla="*/ 0 w 76"/>
                  <a:gd name="T5" fmla="*/ 17 h 60"/>
                  <a:gd name="T6" fmla="*/ 76 w 76"/>
                  <a:gd name="T7" fmla="*/ 60 h 60"/>
                  <a:gd name="T8" fmla="*/ 76 w 76"/>
                  <a:gd name="T9" fmla="*/ 60 h 60"/>
                  <a:gd name="T10" fmla="*/ 76 w 76"/>
                  <a:gd name="T1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60">
                    <a:moveTo>
                      <a:pt x="76" y="60"/>
                    </a:moveTo>
                    <a:cubicBezTo>
                      <a:pt x="58" y="37"/>
                      <a:pt x="13" y="0"/>
                      <a:pt x="13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48" y="49"/>
                      <a:pt x="76" y="60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6" y="60"/>
                      <a:pt x="76" y="60"/>
                      <a:pt x="76" y="6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0"/>
              <p:cNvSpPr>
                <a:spLocks/>
              </p:cNvSpPr>
              <p:nvPr/>
            </p:nvSpPr>
            <p:spPr bwMode="auto">
              <a:xfrm>
                <a:off x="1319" y="39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1"/>
              <p:cNvSpPr>
                <a:spLocks/>
              </p:cNvSpPr>
              <p:nvPr/>
            </p:nvSpPr>
            <p:spPr bwMode="auto">
              <a:xfrm>
                <a:off x="1321" y="330"/>
                <a:ext cx="132" cy="69"/>
              </a:xfrm>
              <a:custGeom>
                <a:avLst/>
                <a:gdLst>
                  <a:gd name="T0" fmla="*/ 76 w 85"/>
                  <a:gd name="T1" fmla="*/ 0 h 44"/>
                  <a:gd name="T2" fmla="*/ 0 w 85"/>
                  <a:gd name="T3" fmla="*/ 44 h 44"/>
                  <a:gd name="T4" fmla="*/ 85 w 85"/>
                  <a:gd name="T5" fmla="*/ 19 h 44"/>
                  <a:gd name="T6" fmla="*/ 76 w 8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44">
                    <a:moveTo>
                      <a:pt x="76" y="0"/>
                    </a:moveTo>
                    <a:cubicBezTo>
                      <a:pt x="76" y="0"/>
                      <a:pt x="23" y="26"/>
                      <a:pt x="0" y="44"/>
                    </a:cubicBezTo>
                    <a:cubicBezTo>
                      <a:pt x="29" y="40"/>
                      <a:pt x="85" y="19"/>
                      <a:pt x="85" y="19"/>
                    </a:cubicBezTo>
                    <a:lnTo>
                      <a:pt x="76" y="0"/>
                    </a:ln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2"/>
              <p:cNvSpPr>
                <a:spLocks/>
              </p:cNvSpPr>
              <p:nvPr/>
            </p:nvSpPr>
            <p:spPr bwMode="auto">
              <a:xfrm>
                <a:off x="1252" y="268"/>
                <a:ext cx="69" cy="131"/>
              </a:xfrm>
              <a:custGeom>
                <a:avLst/>
                <a:gdLst>
                  <a:gd name="T0" fmla="*/ 0 w 44"/>
                  <a:gd name="T1" fmla="*/ 8 h 84"/>
                  <a:gd name="T2" fmla="*/ 44 w 44"/>
                  <a:gd name="T3" fmla="*/ 84 h 84"/>
                  <a:gd name="T4" fmla="*/ 19 w 44"/>
                  <a:gd name="T5" fmla="*/ 0 h 84"/>
                  <a:gd name="T6" fmla="*/ 0 w 44"/>
                  <a:gd name="T7" fmla="*/ 8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84">
                    <a:moveTo>
                      <a:pt x="0" y="8"/>
                    </a:moveTo>
                    <a:cubicBezTo>
                      <a:pt x="0" y="8"/>
                      <a:pt x="26" y="61"/>
                      <a:pt x="44" y="84"/>
                    </a:cubicBezTo>
                    <a:cubicBezTo>
                      <a:pt x="40" y="55"/>
                      <a:pt x="19" y="0"/>
                      <a:pt x="19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3"/>
              <p:cNvSpPr>
                <a:spLocks/>
              </p:cNvSpPr>
              <p:nvPr/>
            </p:nvSpPr>
            <p:spPr bwMode="auto">
              <a:xfrm>
                <a:off x="1314" y="262"/>
                <a:ext cx="39" cy="137"/>
              </a:xfrm>
              <a:custGeom>
                <a:avLst/>
                <a:gdLst>
                  <a:gd name="T0" fmla="*/ 4 w 25"/>
                  <a:gd name="T1" fmla="*/ 88 h 88"/>
                  <a:gd name="T2" fmla="*/ 4 w 25"/>
                  <a:gd name="T3" fmla="*/ 87 h 88"/>
                  <a:gd name="T4" fmla="*/ 4 w 25"/>
                  <a:gd name="T5" fmla="*/ 88 h 88"/>
                  <a:gd name="T6" fmla="*/ 25 w 25"/>
                  <a:gd name="T7" fmla="*/ 3 h 88"/>
                  <a:gd name="T8" fmla="*/ 4 w 25"/>
                  <a:gd name="T9" fmla="*/ 0 h 88"/>
                  <a:gd name="T10" fmla="*/ 4 w 25"/>
                  <a:gd name="T11" fmla="*/ 0 h 88"/>
                  <a:gd name="T12" fmla="*/ 4 w 25"/>
                  <a:gd name="T13" fmla="*/ 88 h 88"/>
                  <a:gd name="T14" fmla="*/ 4 w 25"/>
                  <a:gd name="T15" fmla="*/ 88 h 88"/>
                  <a:gd name="T16" fmla="*/ 4 w 25"/>
                  <a:gd name="T17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88">
                    <a:moveTo>
                      <a:pt x="4" y="88"/>
                    </a:moveTo>
                    <a:cubicBezTo>
                      <a:pt x="4" y="88"/>
                      <a:pt x="4" y="88"/>
                      <a:pt x="4" y="87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15" y="61"/>
                      <a:pt x="25" y="3"/>
                      <a:pt x="25" y="3"/>
                    </a:cubicBezTo>
                    <a:cubicBezTo>
                      <a:pt x="25" y="3"/>
                      <a:pt x="11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0" y="59"/>
                      <a:pt x="4" y="88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4" y="88"/>
                      <a:pt x="4" y="88"/>
                      <a:pt x="4" y="88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4"/>
              <p:cNvSpPr>
                <a:spLocks/>
              </p:cNvSpPr>
              <p:nvPr/>
            </p:nvSpPr>
            <p:spPr bwMode="auto">
              <a:xfrm>
                <a:off x="1184" y="368"/>
                <a:ext cx="137" cy="39"/>
              </a:xfrm>
              <a:custGeom>
                <a:avLst/>
                <a:gdLst>
                  <a:gd name="T0" fmla="*/ 88 w 88"/>
                  <a:gd name="T1" fmla="*/ 20 h 25"/>
                  <a:gd name="T2" fmla="*/ 87 w 88"/>
                  <a:gd name="T3" fmla="*/ 20 h 25"/>
                  <a:gd name="T4" fmla="*/ 88 w 88"/>
                  <a:gd name="T5" fmla="*/ 20 h 25"/>
                  <a:gd name="T6" fmla="*/ 3 w 88"/>
                  <a:gd name="T7" fmla="*/ 0 h 25"/>
                  <a:gd name="T8" fmla="*/ 0 w 88"/>
                  <a:gd name="T9" fmla="*/ 20 h 25"/>
                  <a:gd name="T10" fmla="*/ 0 w 88"/>
                  <a:gd name="T11" fmla="*/ 21 h 25"/>
                  <a:gd name="T12" fmla="*/ 88 w 88"/>
                  <a:gd name="T13" fmla="*/ 20 h 25"/>
                  <a:gd name="T14" fmla="*/ 88 w 88"/>
                  <a:gd name="T15" fmla="*/ 20 h 25"/>
                  <a:gd name="T16" fmla="*/ 88 w 88"/>
                  <a:gd name="T1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25">
                    <a:moveTo>
                      <a:pt x="88" y="20"/>
                    </a:moveTo>
                    <a:cubicBezTo>
                      <a:pt x="88" y="20"/>
                      <a:pt x="88" y="20"/>
                      <a:pt x="87" y="20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61" y="9"/>
                      <a:pt x="3" y="0"/>
                      <a:pt x="3" y="0"/>
                    </a:cubicBezTo>
                    <a:cubicBezTo>
                      <a:pt x="3" y="0"/>
                      <a:pt x="0" y="13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59" y="25"/>
                      <a:pt x="88" y="20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20"/>
                      <a:pt x="88" y="20"/>
                      <a:pt x="88" y="2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5"/>
              <p:cNvSpPr>
                <a:spLocks/>
              </p:cNvSpPr>
              <p:nvPr/>
            </p:nvSpPr>
            <p:spPr bwMode="auto">
              <a:xfrm>
                <a:off x="1321" y="393"/>
                <a:ext cx="137" cy="39"/>
              </a:xfrm>
              <a:custGeom>
                <a:avLst/>
                <a:gdLst>
                  <a:gd name="T0" fmla="*/ 0 w 88"/>
                  <a:gd name="T1" fmla="*/ 4 h 25"/>
                  <a:gd name="T2" fmla="*/ 1 w 88"/>
                  <a:gd name="T3" fmla="*/ 4 h 25"/>
                  <a:gd name="T4" fmla="*/ 0 w 88"/>
                  <a:gd name="T5" fmla="*/ 4 h 25"/>
                  <a:gd name="T6" fmla="*/ 86 w 88"/>
                  <a:gd name="T7" fmla="*/ 25 h 25"/>
                  <a:gd name="T8" fmla="*/ 88 w 88"/>
                  <a:gd name="T9" fmla="*/ 4 h 25"/>
                  <a:gd name="T10" fmla="*/ 88 w 88"/>
                  <a:gd name="T11" fmla="*/ 4 h 25"/>
                  <a:gd name="T12" fmla="*/ 0 w 88"/>
                  <a:gd name="T13" fmla="*/ 4 h 25"/>
                  <a:gd name="T14" fmla="*/ 0 w 88"/>
                  <a:gd name="T15" fmla="*/ 4 h 25"/>
                  <a:gd name="T16" fmla="*/ 0 w 88"/>
                  <a:gd name="T1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25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8" y="15"/>
                      <a:pt x="86" y="25"/>
                      <a:pt x="86" y="25"/>
                    </a:cubicBezTo>
                    <a:cubicBezTo>
                      <a:pt x="88" y="4"/>
                      <a:pt x="88" y="4"/>
                      <a:pt x="88" y="4"/>
                    </a:cubicBezTo>
                    <a:cubicBezTo>
                      <a:pt x="88" y="4"/>
                      <a:pt x="88" y="4"/>
                      <a:pt x="88" y="4"/>
                    </a:cubicBezTo>
                    <a:cubicBezTo>
                      <a:pt x="59" y="0"/>
                      <a:pt x="29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6"/>
              <p:cNvSpPr>
                <a:spLocks/>
              </p:cNvSpPr>
              <p:nvPr/>
            </p:nvSpPr>
            <p:spPr bwMode="auto">
              <a:xfrm>
                <a:off x="1190" y="399"/>
                <a:ext cx="131" cy="70"/>
              </a:xfrm>
              <a:custGeom>
                <a:avLst/>
                <a:gdLst>
                  <a:gd name="T0" fmla="*/ 8 w 84"/>
                  <a:gd name="T1" fmla="*/ 45 h 45"/>
                  <a:gd name="T2" fmla="*/ 84 w 84"/>
                  <a:gd name="T3" fmla="*/ 0 h 45"/>
                  <a:gd name="T4" fmla="*/ 0 w 84"/>
                  <a:gd name="T5" fmla="*/ 25 h 45"/>
                  <a:gd name="T6" fmla="*/ 8 w 84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45">
                    <a:moveTo>
                      <a:pt x="8" y="45"/>
                    </a:moveTo>
                    <a:cubicBezTo>
                      <a:pt x="8" y="45"/>
                      <a:pt x="61" y="18"/>
                      <a:pt x="84" y="0"/>
                    </a:cubicBezTo>
                    <a:cubicBezTo>
                      <a:pt x="55" y="5"/>
                      <a:pt x="0" y="25"/>
                      <a:pt x="0" y="25"/>
                    </a:cubicBezTo>
                    <a:lnTo>
                      <a:pt x="8" y="45"/>
                    </a:ln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7"/>
              <p:cNvSpPr>
                <a:spLocks/>
              </p:cNvSpPr>
              <p:nvPr/>
            </p:nvSpPr>
            <p:spPr bwMode="auto">
              <a:xfrm>
                <a:off x="1321" y="399"/>
                <a:ext cx="70" cy="132"/>
              </a:xfrm>
              <a:custGeom>
                <a:avLst/>
                <a:gdLst>
                  <a:gd name="T0" fmla="*/ 45 w 45"/>
                  <a:gd name="T1" fmla="*/ 76 h 85"/>
                  <a:gd name="T2" fmla="*/ 0 w 45"/>
                  <a:gd name="T3" fmla="*/ 0 h 85"/>
                  <a:gd name="T4" fmla="*/ 25 w 45"/>
                  <a:gd name="T5" fmla="*/ 85 h 85"/>
                  <a:gd name="T6" fmla="*/ 45 w 45"/>
                  <a:gd name="T7" fmla="*/ 7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85">
                    <a:moveTo>
                      <a:pt x="45" y="76"/>
                    </a:moveTo>
                    <a:cubicBezTo>
                      <a:pt x="45" y="76"/>
                      <a:pt x="18" y="23"/>
                      <a:pt x="0" y="0"/>
                    </a:cubicBezTo>
                    <a:cubicBezTo>
                      <a:pt x="5" y="29"/>
                      <a:pt x="25" y="85"/>
                      <a:pt x="25" y="85"/>
                    </a:cubicBezTo>
                    <a:lnTo>
                      <a:pt x="45" y="76"/>
                    </a:ln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8"/>
              <p:cNvSpPr>
                <a:spLocks/>
              </p:cNvSpPr>
              <p:nvPr/>
            </p:nvSpPr>
            <p:spPr bwMode="auto">
              <a:xfrm>
                <a:off x="1321" y="399"/>
                <a:ext cx="118" cy="95"/>
              </a:xfrm>
              <a:custGeom>
                <a:avLst/>
                <a:gdLst>
                  <a:gd name="T0" fmla="*/ 1 w 76"/>
                  <a:gd name="T1" fmla="*/ 1 h 61"/>
                  <a:gd name="T2" fmla="*/ 64 w 76"/>
                  <a:gd name="T3" fmla="*/ 61 h 61"/>
                  <a:gd name="T4" fmla="*/ 76 w 76"/>
                  <a:gd name="T5" fmla="*/ 44 h 61"/>
                  <a:gd name="T6" fmla="*/ 1 w 76"/>
                  <a:gd name="T7" fmla="*/ 1 h 61"/>
                  <a:gd name="T8" fmla="*/ 0 w 76"/>
                  <a:gd name="T9" fmla="*/ 0 h 61"/>
                  <a:gd name="T10" fmla="*/ 1 w 76"/>
                  <a:gd name="T11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61">
                    <a:moveTo>
                      <a:pt x="1" y="1"/>
                    </a:moveTo>
                    <a:cubicBezTo>
                      <a:pt x="19" y="24"/>
                      <a:pt x="64" y="61"/>
                      <a:pt x="64" y="61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44"/>
                      <a:pt x="28" y="1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9"/>
              <p:cNvSpPr>
                <a:spLocks/>
              </p:cNvSpPr>
              <p:nvPr/>
            </p:nvSpPr>
            <p:spPr bwMode="auto">
              <a:xfrm>
                <a:off x="1321" y="399"/>
                <a:ext cx="1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20"/>
              <p:cNvSpPr>
                <a:spLocks/>
              </p:cNvSpPr>
              <p:nvPr/>
            </p:nvSpPr>
            <p:spPr bwMode="auto">
              <a:xfrm>
                <a:off x="1321" y="39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21"/>
              <p:cNvSpPr>
                <a:spLocks/>
              </p:cNvSpPr>
              <p:nvPr/>
            </p:nvSpPr>
            <p:spPr bwMode="auto">
              <a:xfrm>
                <a:off x="1227" y="399"/>
                <a:ext cx="94" cy="120"/>
              </a:xfrm>
              <a:custGeom>
                <a:avLst/>
                <a:gdLst>
                  <a:gd name="T0" fmla="*/ 60 w 60"/>
                  <a:gd name="T1" fmla="*/ 1 h 77"/>
                  <a:gd name="T2" fmla="*/ 0 w 60"/>
                  <a:gd name="T3" fmla="*/ 64 h 77"/>
                  <a:gd name="T4" fmla="*/ 17 w 60"/>
                  <a:gd name="T5" fmla="*/ 77 h 77"/>
                  <a:gd name="T6" fmla="*/ 60 w 60"/>
                  <a:gd name="T7" fmla="*/ 1 h 77"/>
                  <a:gd name="T8" fmla="*/ 60 w 60"/>
                  <a:gd name="T9" fmla="*/ 0 h 77"/>
                  <a:gd name="T10" fmla="*/ 60 w 60"/>
                  <a:gd name="T11" fmla="*/ 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77">
                    <a:moveTo>
                      <a:pt x="60" y="1"/>
                    </a:moveTo>
                    <a:cubicBezTo>
                      <a:pt x="37" y="19"/>
                      <a:pt x="0" y="64"/>
                      <a:pt x="0" y="64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17" y="77"/>
                      <a:pt x="49" y="28"/>
                      <a:pt x="60" y="1"/>
                    </a:cubicBezTo>
                    <a:cubicBezTo>
                      <a:pt x="60" y="1"/>
                      <a:pt x="60" y="1"/>
                      <a:pt x="60" y="0"/>
                    </a:cubicBezTo>
                    <a:cubicBezTo>
                      <a:pt x="60" y="1"/>
                      <a:pt x="60" y="1"/>
                      <a:pt x="60" y="1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22"/>
              <p:cNvSpPr>
                <a:spLocks/>
              </p:cNvSpPr>
              <p:nvPr/>
            </p:nvSpPr>
            <p:spPr bwMode="auto">
              <a:xfrm>
                <a:off x="1289" y="399"/>
                <a:ext cx="38" cy="137"/>
              </a:xfrm>
              <a:custGeom>
                <a:avLst/>
                <a:gdLst>
                  <a:gd name="T0" fmla="*/ 20 w 24"/>
                  <a:gd name="T1" fmla="*/ 0 h 88"/>
                  <a:gd name="T2" fmla="*/ 20 w 24"/>
                  <a:gd name="T3" fmla="*/ 1 h 88"/>
                  <a:gd name="T4" fmla="*/ 20 w 24"/>
                  <a:gd name="T5" fmla="*/ 0 h 88"/>
                  <a:gd name="T6" fmla="*/ 0 w 24"/>
                  <a:gd name="T7" fmla="*/ 86 h 88"/>
                  <a:gd name="T8" fmla="*/ 20 w 24"/>
                  <a:gd name="T9" fmla="*/ 88 h 88"/>
                  <a:gd name="T10" fmla="*/ 21 w 24"/>
                  <a:gd name="T11" fmla="*/ 88 h 88"/>
                  <a:gd name="T12" fmla="*/ 20 w 24"/>
                  <a:gd name="T13" fmla="*/ 0 h 88"/>
                  <a:gd name="T14" fmla="*/ 20 w 24"/>
                  <a:gd name="T15" fmla="*/ 0 h 88"/>
                  <a:gd name="T16" fmla="*/ 20 w 24"/>
                  <a:gd name="T1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88">
                    <a:moveTo>
                      <a:pt x="20" y="0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9" y="28"/>
                      <a:pt x="0" y="86"/>
                      <a:pt x="0" y="86"/>
                    </a:cubicBezTo>
                    <a:cubicBezTo>
                      <a:pt x="0" y="86"/>
                      <a:pt x="13" y="88"/>
                      <a:pt x="20" y="88"/>
                    </a:cubicBezTo>
                    <a:cubicBezTo>
                      <a:pt x="20" y="88"/>
                      <a:pt x="21" y="88"/>
                      <a:pt x="21" y="88"/>
                    </a:cubicBezTo>
                    <a:cubicBezTo>
                      <a:pt x="21" y="88"/>
                      <a:pt x="24" y="29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Oval 23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24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Oval 25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26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Rectangle 27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Oval 28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29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Oval 30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31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Oval 32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33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34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35"/>
              <p:cNvSpPr>
                <a:spLocks/>
              </p:cNvSpPr>
              <p:nvPr/>
            </p:nvSpPr>
            <p:spPr bwMode="auto">
              <a:xfrm>
                <a:off x="1321" y="399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36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37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Rectangle 38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Rectangle 39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Rectangle 40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Rectangle 41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Oval 42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43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44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45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46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Oval 47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48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49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Oval 50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51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52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53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54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55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56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Oval 57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58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59"/>
              <p:cNvSpPr>
                <a:spLocks/>
              </p:cNvSpPr>
              <p:nvPr/>
            </p:nvSpPr>
            <p:spPr bwMode="auto">
              <a:xfrm>
                <a:off x="1321" y="39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60"/>
              <p:cNvSpPr>
                <a:spLocks/>
              </p:cNvSpPr>
              <p:nvPr/>
            </p:nvSpPr>
            <p:spPr bwMode="auto">
              <a:xfrm>
                <a:off x="1321" y="39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Rectangle 61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62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63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64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Rectangle 65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66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67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Rectangle 68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Rectangle 69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Rectangle 70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71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72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Rectangle 73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74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Oval 75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76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77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Rectangle 78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79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Oval 80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81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Oval 82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Rectangle 83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84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85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86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87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Oval 88"/>
              <p:cNvSpPr>
                <a:spLocks noChangeArrowheads="1"/>
              </p:cNvSpPr>
              <p:nvPr/>
            </p:nvSpPr>
            <p:spPr bwMode="auto">
              <a:xfrm>
                <a:off x="1321" y="399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89"/>
              <p:cNvSpPr>
                <a:spLocks/>
              </p:cNvSpPr>
              <p:nvPr/>
            </p:nvSpPr>
            <p:spPr bwMode="auto">
              <a:xfrm>
                <a:off x="1321" y="3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90"/>
              <p:cNvSpPr>
                <a:spLocks/>
              </p:cNvSpPr>
              <p:nvPr/>
            </p:nvSpPr>
            <p:spPr bwMode="auto">
              <a:xfrm>
                <a:off x="2055" y="265"/>
                <a:ext cx="103" cy="50"/>
              </a:xfrm>
              <a:custGeom>
                <a:avLst/>
                <a:gdLst>
                  <a:gd name="T0" fmla="*/ 1 w 66"/>
                  <a:gd name="T1" fmla="*/ 32 h 32"/>
                  <a:gd name="T2" fmla="*/ 66 w 66"/>
                  <a:gd name="T3" fmla="*/ 5 h 32"/>
                  <a:gd name="T4" fmla="*/ 48 w 66"/>
                  <a:gd name="T5" fmla="*/ 0 h 32"/>
                  <a:gd name="T6" fmla="*/ 1 w 66"/>
                  <a:gd name="T7" fmla="*/ 32 h 32"/>
                  <a:gd name="T8" fmla="*/ 0 w 66"/>
                  <a:gd name="T9" fmla="*/ 32 h 32"/>
                  <a:gd name="T10" fmla="*/ 1 w 66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32">
                    <a:moveTo>
                      <a:pt x="1" y="32"/>
                    </a:moveTo>
                    <a:cubicBezTo>
                      <a:pt x="26" y="24"/>
                      <a:pt x="66" y="5"/>
                      <a:pt x="66" y="5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13" y="20"/>
                      <a:pt x="1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1" y="32"/>
                      <a:pt x="1" y="32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91"/>
              <p:cNvSpPr>
                <a:spLocks/>
              </p:cNvSpPr>
              <p:nvPr/>
            </p:nvSpPr>
            <p:spPr bwMode="auto">
              <a:xfrm>
                <a:off x="2055" y="31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92"/>
              <p:cNvSpPr>
                <a:spLocks/>
              </p:cNvSpPr>
              <p:nvPr/>
            </p:nvSpPr>
            <p:spPr bwMode="auto">
              <a:xfrm>
                <a:off x="1926" y="276"/>
                <a:ext cx="129" cy="39"/>
              </a:xfrm>
              <a:custGeom>
                <a:avLst/>
                <a:gdLst>
                  <a:gd name="T0" fmla="*/ 83 w 83"/>
                  <a:gd name="T1" fmla="*/ 25 h 25"/>
                  <a:gd name="T2" fmla="*/ 14 w 83"/>
                  <a:gd name="T3" fmla="*/ 0 h 25"/>
                  <a:gd name="T4" fmla="*/ 0 w 83"/>
                  <a:gd name="T5" fmla="*/ 7 h 25"/>
                  <a:gd name="T6" fmla="*/ 83 w 83"/>
                  <a:gd name="T7" fmla="*/ 25 h 25"/>
                  <a:gd name="T8" fmla="*/ 83 w 83"/>
                  <a:gd name="T9" fmla="*/ 25 h 25"/>
                  <a:gd name="T10" fmla="*/ 83 w 83"/>
                  <a:gd name="T1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25">
                    <a:moveTo>
                      <a:pt x="83" y="25"/>
                    </a:moveTo>
                    <a:cubicBezTo>
                      <a:pt x="63" y="15"/>
                      <a:pt x="14" y="0"/>
                      <a:pt x="14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53" y="20"/>
                      <a:pt x="83" y="25"/>
                    </a:cubicBezTo>
                    <a:cubicBezTo>
                      <a:pt x="83" y="25"/>
                      <a:pt x="83" y="25"/>
                      <a:pt x="83" y="25"/>
                    </a:cubicBezTo>
                    <a:cubicBezTo>
                      <a:pt x="83" y="25"/>
                      <a:pt x="83" y="25"/>
                      <a:pt x="83" y="25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93"/>
              <p:cNvSpPr>
                <a:spLocks/>
              </p:cNvSpPr>
              <p:nvPr/>
            </p:nvSpPr>
            <p:spPr bwMode="auto">
              <a:xfrm>
                <a:off x="2054" y="31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94"/>
              <p:cNvSpPr>
                <a:spLocks/>
              </p:cNvSpPr>
              <p:nvPr/>
            </p:nvSpPr>
            <p:spPr bwMode="auto">
              <a:xfrm>
                <a:off x="2055" y="287"/>
                <a:ext cx="144" cy="28"/>
              </a:xfrm>
              <a:custGeom>
                <a:avLst/>
                <a:gdLst>
                  <a:gd name="T0" fmla="*/ 83 w 92"/>
                  <a:gd name="T1" fmla="*/ 0 h 18"/>
                  <a:gd name="T2" fmla="*/ 0 w 92"/>
                  <a:gd name="T3" fmla="*/ 18 h 18"/>
                  <a:gd name="T4" fmla="*/ 92 w 92"/>
                  <a:gd name="T5" fmla="*/ 8 h 18"/>
                  <a:gd name="T6" fmla="*/ 83 w 92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2" h="18">
                    <a:moveTo>
                      <a:pt x="83" y="0"/>
                    </a:moveTo>
                    <a:cubicBezTo>
                      <a:pt x="83" y="0"/>
                      <a:pt x="25" y="11"/>
                      <a:pt x="0" y="18"/>
                    </a:cubicBezTo>
                    <a:cubicBezTo>
                      <a:pt x="32" y="16"/>
                      <a:pt x="92" y="8"/>
                      <a:pt x="92" y="8"/>
                    </a:cubicBezTo>
                    <a:lnTo>
                      <a:pt x="83" y="0"/>
                    </a:ln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95"/>
              <p:cNvSpPr>
                <a:spLocks/>
              </p:cNvSpPr>
              <p:nvPr/>
            </p:nvSpPr>
            <p:spPr bwMode="auto">
              <a:xfrm>
                <a:off x="1981" y="260"/>
                <a:ext cx="74" cy="55"/>
              </a:xfrm>
              <a:custGeom>
                <a:avLst/>
                <a:gdLst>
                  <a:gd name="T0" fmla="*/ 0 w 48"/>
                  <a:gd name="T1" fmla="*/ 3 h 35"/>
                  <a:gd name="T2" fmla="*/ 48 w 48"/>
                  <a:gd name="T3" fmla="*/ 35 h 35"/>
                  <a:gd name="T4" fmla="*/ 21 w 48"/>
                  <a:gd name="T5" fmla="*/ 0 h 35"/>
                  <a:gd name="T6" fmla="*/ 0 w 48"/>
                  <a:gd name="T7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5">
                    <a:moveTo>
                      <a:pt x="0" y="3"/>
                    </a:moveTo>
                    <a:cubicBezTo>
                      <a:pt x="0" y="3"/>
                      <a:pt x="28" y="25"/>
                      <a:pt x="48" y="35"/>
                    </a:cubicBezTo>
                    <a:cubicBezTo>
                      <a:pt x="44" y="23"/>
                      <a:pt x="21" y="0"/>
                      <a:pt x="21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/>
              </p:cNvSpPr>
              <p:nvPr/>
            </p:nvSpPr>
            <p:spPr bwMode="auto">
              <a:xfrm>
                <a:off x="2049" y="257"/>
                <a:ext cx="42" cy="58"/>
              </a:xfrm>
              <a:custGeom>
                <a:avLst/>
                <a:gdLst>
                  <a:gd name="T0" fmla="*/ 4 w 27"/>
                  <a:gd name="T1" fmla="*/ 37 h 37"/>
                  <a:gd name="T2" fmla="*/ 4 w 27"/>
                  <a:gd name="T3" fmla="*/ 37 h 37"/>
                  <a:gd name="T4" fmla="*/ 4 w 27"/>
                  <a:gd name="T5" fmla="*/ 37 h 37"/>
                  <a:gd name="T6" fmla="*/ 27 w 27"/>
                  <a:gd name="T7" fmla="*/ 1 h 37"/>
                  <a:gd name="T8" fmla="*/ 4 w 27"/>
                  <a:gd name="T9" fmla="*/ 0 h 37"/>
                  <a:gd name="T10" fmla="*/ 4 w 27"/>
                  <a:gd name="T11" fmla="*/ 0 h 37"/>
                  <a:gd name="T12" fmla="*/ 4 w 27"/>
                  <a:gd name="T13" fmla="*/ 37 h 37"/>
                  <a:gd name="T14" fmla="*/ 4 w 27"/>
                  <a:gd name="T15" fmla="*/ 37 h 37"/>
                  <a:gd name="T16" fmla="*/ 4 w 27"/>
                  <a:gd name="T1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37">
                    <a:moveTo>
                      <a:pt x="4" y="37"/>
                    </a:move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16" y="26"/>
                      <a:pt x="27" y="1"/>
                      <a:pt x="27" y="1"/>
                    </a:cubicBezTo>
                    <a:cubicBezTo>
                      <a:pt x="27" y="1"/>
                      <a:pt x="1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0" y="25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97"/>
              <p:cNvSpPr>
                <a:spLocks/>
              </p:cNvSpPr>
              <p:nvPr/>
            </p:nvSpPr>
            <p:spPr bwMode="auto">
              <a:xfrm>
                <a:off x="1907" y="302"/>
                <a:ext cx="148" cy="16"/>
              </a:xfrm>
              <a:custGeom>
                <a:avLst/>
                <a:gdLst>
                  <a:gd name="T0" fmla="*/ 95 w 95"/>
                  <a:gd name="T1" fmla="*/ 8 h 10"/>
                  <a:gd name="T2" fmla="*/ 95 w 95"/>
                  <a:gd name="T3" fmla="*/ 8 h 10"/>
                  <a:gd name="T4" fmla="*/ 95 w 95"/>
                  <a:gd name="T5" fmla="*/ 8 h 10"/>
                  <a:gd name="T6" fmla="*/ 94 w 95"/>
                  <a:gd name="T7" fmla="*/ 8 h 10"/>
                  <a:gd name="T8" fmla="*/ 95 w 95"/>
                  <a:gd name="T9" fmla="*/ 8 h 10"/>
                  <a:gd name="T10" fmla="*/ 3 w 95"/>
                  <a:gd name="T11" fmla="*/ 0 h 10"/>
                  <a:gd name="T12" fmla="*/ 0 w 95"/>
                  <a:gd name="T13" fmla="*/ 8 h 10"/>
                  <a:gd name="T14" fmla="*/ 0 w 95"/>
                  <a:gd name="T15" fmla="*/ 8 h 10"/>
                  <a:gd name="T16" fmla="*/ 95 w 95"/>
                  <a:gd name="T1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10">
                    <a:moveTo>
                      <a:pt x="95" y="8"/>
                    </a:move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8"/>
                      <a:pt x="95" y="8"/>
                      <a:pt x="94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66" y="4"/>
                      <a:pt x="3" y="0"/>
                      <a:pt x="3" y="0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64" y="10"/>
                      <a:pt x="95" y="8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/>
              </p:cNvSpPr>
              <p:nvPr/>
            </p:nvSpPr>
            <p:spPr bwMode="auto">
              <a:xfrm>
                <a:off x="2055" y="312"/>
                <a:ext cx="150" cy="17"/>
              </a:xfrm>
              <a:custGeom>
                <a:avLst/>
                <a:gdLst>
                  <a:gd name="T0" fmla="*/ 0 w 96"/>
                  <a:gd name="T1" fmla="*/ 2 h 11"/>
                  <a:gd name="T2" fmla="*/ 1 w 96"/>
                  <a:gd name="T3" fmla="*/ 2 h 11"/>
                  <a:gd name="T4" fmla="*/ 0 w 96"/>
                  <a:gd name="T5" fmla="*/ 2 h 11"/>
                  <a:gd name="T6" fmla="*/ 93 w 96"/>
                  <a:gd name="T7" fmla="*/ 11 h 11"/>
                  <a:gd name="T8" fmla="*/ 96 w 96"/>
                  <a:gd name="T9" fmla="*/ 2 h 11"/>
                  <a:gd name="T10" fmla="*/ 96 w 96"/>
                  <a:gd name="T11" fmla="*/ 2 h 11"/>
                  <a:gd name="T12" fmla="*/ 0 w 96"/>
                  <a:gd name="T13" fmla="*/ 2 h 11"/>
                  <a:gd name="T14" fmla="*/ 0 w 96"/>
                  <a:gd name="T15" fmla="*/ 2 h 11"/>
                  <a:gd name="T16" fmla="*/ 0 w 96"/>
                  <a:gd name="T1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6" h="11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30" y="7"/>
                      <a:pt x="93" y="11"/>
                      <a:pt x="93" y="11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64" y="0"/>
                      <a:pt x="32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/>
              </p:cNvSpPr>
              <p:nvPr/>
            </p:nvSpPr>
            <p:spPr bwMode="auto">
              <a:xfrm>
                <a:off x="1914" y="315"/>
                <a:ext cx="141" cy="29"/>
              </a:xfrm>
              <a:custGeom>
                <a:avLst/>
                <a:gdLst>
                  <a:gd name="T0" fmla="*/ 9 w 91"/>
                  <a:gd name="T1" fmla="*/ 19 h 19"/>
                  <a:gd name="T2" fmla="*/ 91 w 91"/>
                  <a:gd name="T3" fmla="*/ 0 h 19"/>
                  <a:gd name="T4" fmla="*/ 0 w 91"/>
                  <a:gd name="T5" fmla="*/ 11 h 19"/>
                  <a:gd name="T6" fmla="*/ 9 w 91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19">
                    <a:moveTo>
                      <a:pt x="9" y="19"/>
                    </a:moveTo>
                    <a:cubicBezTo>
                      <a:pt x="9" y="19"/>
                      <a:pt x="66" y="8"/>
                      <a:pt x="91" y="0"/>
                    </a:cubicBezTo>
                    <a:cubicBezTo>
                      <a:pt x="60" y="2"/>
                      <a:pt x="0" y="11"/>
                      <a:pt x="0" y="11"/>
                    </a:cubicBezTo>
                    <a:lnTo>
                      <a:pt x="9" y="19"/>
                    </a:ln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00"/>
              <p:cNvSpPr>
                <a:spLocks/>
              </p:cNvSpPr>
              <p:nvPr/>
            </p:nvSpPr>
            <p:spPr bwMode="auto">
              <a:xfrm>
                <a:off x="2055" y="315"/>
                <a:ext cx="75" cy="56"/>
              </a:xfrm>
              <a:custGeom>
                <a:avLst/>
                <a:gdLst>
                  <a:gd name="T0" fmla="*/ 48 w 48"/>
                  <a:gd name="T1" fmla="*/ 32 h 36"/>
                  <a:gd name="T2" fmla="*/ 0 w 48"/>
                  <a:gd name="T3" fmla="*/ 0 h 36"/>
                  <a:gd name="T4" fmla="*/ 27 w 48"/>
                  <a:gd name="T5" fmla="*/ 36 h 36"/>
                  <a:gd name="T6" fmla="*/ 48 w 48"/>
                  <a:gd name="T7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48" y="32"/>
                    </a:moveTo>
                    <a:cubicBezTo>
                      <a:pt x="48" y="32"/>
                      <a:pt x="20" y="10"/>
                      <a:pt x="0" y="0"/>
                    </a:cubicBezTo>
                    <a:cubicBezTo>
                      <a:pt x="5" y="12"/>
                      <a:pt x="27" y="36"/>
                      <a:pt x="27" y="36"/>
                    </a:cubicBezTo>
                    <a:lnTo>
                      <a:pt x="48" y="32"/>
                    </a:ln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01"/>
              <p:cNvSpPr>
                <a:spLocks/>
              </p:cNvSpPr>
              <p:nvPr/>
            </p:nvSpPr>
            <p:spPr bwMode="auto">
              <a:xfrm>
                <a:off x="2055" y="315"/>
                <a:ext cx="130" cy="40"/>
              </a:xfrm>
              <a:custGeom>
                <a:avLst/>
                <a:gdLst>
                  <a:gd name="T0" fmla="*/ 1 w 83"/>
                  <a:gd name="T1" fmla="*/ 0 h 26"/>
                  <a:gd name="T2" fmla="*/ 69 w 83"/>
                  <a:gd name="T3" fmla="*/ 26 h 26"/>
                  <a:gd name="T4" fmla="*/ 83 w 83"/>
                  <a:gd name="T5" fmla="*/ 19 h 26"/>
                  <a:gd name="T6" fmla="*/ 1 w 83"/>
                  <a:gd name="T7" fmla="*/ 0 h 26"/>
                  <a:gd name="T8" fmla="*/ 0 w 83"/>
                  <a:gd name="T9" fmla="*/ 0 h 26"/>
                  <a:gd name="T10" fmla="*/ 1 w 83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26">
                    <a:moveTo>
                      <a:pt x="1" y="0"/>
                    </a:moveTo>
                    <a:cubicBezTo>
                      <a:pt x="20" y="10"/>
                      <a:pt x="69" y="26"/>
                      <a:pt x="69" y="26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31" y="5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02"/>
              <p:cNvSpPr>
                <a:spLocks/>
              </p:cNvSpPr>
              <p:nvPr/>
            </p:nvSpPr>
            <p:spPr bwMode="auto">
              <a:xfrm>
                <a:off x="2055" y="31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03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04"/>
              <p:cNvSpPr>
                <a:spLocks/>
              </p:cNvSpPr>
              <p:nvPr/>
            </p:nvSpPr>
            <p:spPr bwMode="auto">
              <a:xfrm>
                <a:off x="1954" y="315"/>
                <a:ext cx="101" cy="50"/>
              </a:xfrm>
              <a:custGeom>
                <a:avLst/>
                <a:gdLst>
                  <a:gd name="T0" fmla="*/ 65 w 65"/>
                  <a:gd name="T1" fmla="*/ 0 h 32"/>
                  <a:gd name="T2" fmla="*/ 0 w 65"/>
                  <a:gd name="T3" fmla="*/ 27 h 32"/>
                  <a:gd name="T4" fmla="*/ 18 w 65"/>
                  <a:gd name="T5" fmla="*/ 32 h 32"/>
                  <a:gd name="T6" fmla="*/ 65 w 65"/>
                  <a:gd name="T7" fmla="*/ 0 h 32"/>
                  <a:gd name="T8" fmla="*/ 65 w 65"/>
                  <a:gd name="T9" fmla="*/ 0 h 32"/>
                  <a:gd name="T10" fmla="*/ 65 w 65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32">
                    <a:moveTo>
                      <a:pt x="65" y="0"/>
                    </a:moveTo>
                    <a:cubicBezTo>
                      <a:pt x="40" y="8"/>
                      <a:pt x="0" y="27"/>
                      <a:pt x="0" y="27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53" y="12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05"/>
              <p:cNvSpPr>
                <a:spLocks/>
              </p:cNvSpPr>
              <p:nvPr/>
            </p:nvSpPr>
            <p:spPr bwMode="auto">
              <a:xfrm>
                <a:off x="2021" y="315"/>
                <a:ext cx="42" cy="57"/>
              </a:xfrm>
              <a:custGeom>
                <a:avLst/>
                <a:gdLst>
                  <a:gd name="T0" fmla="*/ 22 w 27"/>
                  <a:gd name="T1" fmla="*/ 0 h 37"/>
                  <a:gd name="T2" fmla="*/ 22 w 27"/>
                  <a:gd name="T3" fmla="*/ 1 h 37"/>
                  <a:gd name="T4" fmla="*/ 22 w 27"/>
                  <a:gd name="T5" fmla="*/ 0 h 37"/>
                  <a:gd name="T6" fmla="*/ 0 w 27"/>
                  <a:gd name="T7" fmla="*/ 36 h 37"/>
                  <a:gd name="T8" fmla="*/ 22 w 27"/>
                  <a:gd name="T9" fmla="*/ 37 h 37"/>
                  <a:gd name="T10" fmla="*/ 23 w 27"/>
                  <a:gd name="T11" fmla="*/ 37 h 37"/>
                  <a:gd name="T12" fmla="*/ 22 w 27"/>
                  <a:gd name="T13" fmla="*/ 0 h 37"/>
                  <a:gd name="T14" fmla="*/ 22 w 27"/>
                  <a:gd name="T15" fmla="*/ 0 h 37"/>
                  <a:gd name="T16" fmla="*/ 22 w 27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37">
                    <a:moveTo>
                      <a:pt x="22" y="0"/>
                    </a:moveTo>
                    <a:cubicBezTo>
                      <a:pt x="22" y="0"/>
                      <a:pt x="22" y="0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1" y="12"/>
                      <a:pt x="0" y="36"/>
                      <a:pt x="0" y="36"/>
                    </a:cubicBezTo>
                    <a:cubicBezTo>
                      <a:pt x="0" y="36"/>
                      <a:pt x="15" y="37"/>
                      <a:pt x="22" y="37"/>
                    </a:cubicBezTo>
                    <a:cubicBezTo>
                      <a:pt x="22" y="37"/>
                      <a:pt x="23" y="37"/>
                      <a:pt x="23" y="37"/>
                    </a:cubicBezTo>
                    <a:cubicBezTo>
                      <a:pt x="23" y="37"/>
                      <a:pt x="27" y="1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Oval 106"/>
              <p:cNvSpPr>
                <a:spLocks noChangeArrowheads="1"/>
              </p:cNvSpPr>
              <p:nvPr/>
            </p:nvSpPr>
            <p:spPr bwMode="auto">
              <a:xfrm>
                <a:off x="2055" y="315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07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Oval 108"/>
              <p:cNvSpPr>
                <a:spLocks noChangeArrowheads="1"/>
              </p:cNvSpPr>
              <p:nvPr/>
            </p:nvSpPr>
            <p:spPr bwMode="auto">
              <a:xfrm>
                <a:off x="2055" y="315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Rectangle 109"/>
              <p:cNvSpPr>
                <a:spLocks noChangeArrowheads="1"/>
              </p:cNvSpPr>
              <p:nvPr/>
            </p:nvSpPr>
            <p:spPr bwMode="auto">
              <a:xfrm>
                <a:off x="2055" y="315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Oval 110"/>
              <p:cNvSpPr>
                <a:spLocks noChangeArrowheads="1"/>
              </p:cNvSpPr>
              <p:nvPr/>
            </p:nvSpPr>
            <p:spPr bwMode="auto">
              <a:xfrm>
                <a:off x="2055" y="315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11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Oval 112"/>
              <p:cNvSpPr>
                <a:spLocks noChangeArrowheads="1"/>
              </p:cNvSpPr>
              <p:nvPr/>
            </p:nvSpPr>
            <p:spPr bwMode="auto">
              <a:xfrm>
                <a:off x="2055" y="315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13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Oval 114"/>
              <p:cNvSpPr>
                <a:spLocks noChangeArrowheads="1"/>
              </p:cNvSpPr>
              <p:nvPr/>
            </p:nvSpPr>
            <p:spPr bwMode="auto">
              <a:xfrm>
                <a:off x="2055" y="315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15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16"/>
              <p:cNvSpPr>
                <a:spLocks/>
              </p:cNvSpPr>
              <p:nvPr/>
            </p:nvSpPr>
            <p:spPr bwMode="auto">
              <a:xfrm>
                <a:off x="2055" y="315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17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18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19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Oval 120"/>
              <p:cNvSpPr>
                <a:spLocks noChangeArrowheads="1"/>
              </p:cNvSpPr>
              <p:nvPr/>
            </p:nvSpPr>
            <p:spPr bwMode="auto">
              <a:xfrm>
                <a:off x="2055" y="315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Rectangle 121"/>
              <p:cNvSpPr>
                <a:spLocks noChangeArrowheads="1"/>
              </p:cNvSpPr>
              <p:nvPr/>
            </p:nvSpPr>
            <p:spPr bwMode="auto">
              <a:xfrm>
                <a:off x="2055" y="315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22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23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24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25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26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27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Oval 128"/>
              <p:cNvSpPr>
                <a:spLocks noChangeArrowheads="1"/>
              </p:cNvSpPr>
              <p:nvPr/>
            </p:nvSpPr>
            <p:spPr bwMode="auto">
              <a:xfrm>
                <a:off x="2055" y="315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29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30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Oval 131"/>
              <p:cNvSpPr>
                <a:spLocks noChangeArrowheads="1"/>
              </p:cNvSpPr>
              <p:nvPr/>
            </p:nvSpPr>
            <p:spPr bwMode="auto">
              <a:xfrm>
                <a:off x="2055" y="315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32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Rectangle 133"/>
              <p:cNvSpPr>
                <a:spLocks noChangeArrowheads="1"/>
              </p:cNvSpPr>
              <p:nvPr/>
            </p:nvSpPr>
            <p:spPr bwMode="auto">
              <a:xfrm>
                <a:off x="2055" y="315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34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Rectangle 135"/>
              <p:cNvSpPr>
                <a:spLocks noChangeArrowheads="1"/>
              </p:cNvSpPr>
              <p:nvPr/>
            </p:nvSpPr>
            <p:spPr bwMode="auto">
              <a:xfrm>
                <a:off x="2055" y="315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36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Rectangle 137"/>
              <p:cNvSpPr>
                <a:spLocks noChangeArrowheads="1"/>
              </p:cNvSpPr>
              <p:nvPr/>
            </p:nvSpPr>
            <p:spPr bwMode="auto">
              <a:xfrm>
                <a:off x="2055" y="315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38"/>
              <p:cNvSpPr>
                <a:spLocks/>
              </p:cNvSpPr>
              <p:nvPr/>
            </p:nvSpPr>
            <p:spPr bwMode="auto">
              <a:xfrm>
                <a:off x="2055" y="315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39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40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41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42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43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44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Rectangle 145"/>
              <p:cNvSpPr>
                <a:spLocks noChangeArrowheads="1"/>
              </p:cNvSpPr>
              <p:nvPr/>
            </p:nvSpPr>
            <p:spPr bwMode="auto">
              <a:xfrm>
                <a:off x="2055" y="315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Rectangle 146"/>
              <p:cNvSpPr>
                <a:spLocks noChangeArrowheads="1"/>
              </p:cNvSpPr>
              <p:nvPr/>
            </p:nvSpPr>
            <p:spPr bwMode="auto">
              <a:xfrm>
                <a:off x="2055" y="315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Oval 147"/>
              <p:cNvSpPr>
                <a:spLocks noChangeArrowheads="1"/>
              </p:cNvSpPr>
              <p:nvPr/>
            </p:nvSpPr>
            <p:spPr bwMode="auto">
              <a:xfrm>
                <a:off x="2055" y="315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Rectangle 148"/>
              <p:cNvSpPr>
                <a:spLocks noChangeArrowheads="1"/>
              </p:cNvSpPr>
              <p:nvPr/>
            </p:nvSpPr>
            <p:spPr bwMode="auto">
              <a:xfrm>
                <a:off x="2055" y="315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Rectangle 149"/>
              <p:cNvSpPr>
                <a:spLocks noChangeArrowheads="1"/>
              </p:cNvSpPr>
              <p:nvPr/>
            </p:nvSpPr>
            <p:spPr bwMode="auto">
              <a:xfrm>
                <a:off x="2055" y="315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50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51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52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53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54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55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56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57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Rectangle 158"/>
              <p:cNvSpPr>
                <a:spLocks noChangeArrowheads="1"/>
              </p:cNvSpPr>
              <p:nvPr/>
            </p:nvSpPr>
            <p:spPr bwMode="auto">
              <a:xfrm>
                <a:off x="2055" y="315"/>
                <a:ext cx="1" cy="1"/>
              </a:xfrm>
              <a:prstGeom prst="rect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59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60"/>
              <p:cNvSpPr>
                <a:spLocks/>
              </p:cNvSpPr>
              <p:nvPr/>
            </p:nvSpPr>
            <p:spPr bwMode="auto">
              <a:xfrm>
                <a:off x="2055" y="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Oval 161"/>
              <p:cNvSpPr>
                <a:spLocks noChangeArrowheads="1"/>
              </p:cNvSpPr>
              <p:nvPr/>
            </p:nvSpPr>
            <p:spPr bwMode="auto">
              <a:xfrm>
                <a:off x="2055" y="315"/>
                <a:ext cx="1" cy="1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62"/>
              <p:cNvSpPr>
                <a:spLocks noEditPoints="1"/>
              </p:cNvSpPr>
              <p:nvPr/>
            </p:nvSpPr>
            <p:spPr bwMode="auto">
              <a:xfrm>
                <a:off x="1867" y="245"/>
                <a:ext cx="377" cy="308"/>
              </a:xfrm>
              <a:custGeom>
                <a:avLst/>
                <a:gdLst>
                  <a:gd name="T0" fmla="*/ 228 w 242"/>
                  <a:gd name="T1" fmla="*/ 71 h 198"/>
                  <a:gd name="T2" fmla="*/ 242 w 242"/>
                  <a:gd name="T3" fmla="*/ 62 h 198"/>
                  <a:gd name="T4" fmla="*/ 234 w 242"/>
                  <a:gd name="T5" fmla="*/ 54 h 198"/>
                  <a:gd name="T6" fmla="*/ 237 w 242"/>
                  <a:gd name="T7" fmla="*/ 45 h 198"/>
                  <a:gd name="T8" fmla="*/ 121 w 242"/>
                  <a:gd name="T9" fmla="*/ 0 h 198"/>
                  <a:gd name="T10" fmla="*/ 5 w 242"/>
                  <a:gd name="T11" fmla="*/ 45 h 198"/>
                  <a:gd name="T12" fmla="*/ 6 w 242"/>
                  <a:gd name="T13" fmla="*/ 50 h 198"/>
                  <a:gd name="T14" fmla="*/ 0 w 242"/>
                  <a:gd name="T15" fmla="*/ 53 h 198"/>
                  <a:gd name="T16" fmla="*/ 16 w 242"/>
                  <a:gd name="T17" fmla="*/ 69 h 198"/>
                  <a:gd name="T18" fmla="*/ 16 w 242"/>
                  <a:gd name="T19" fmla="*/ 74 h 198"/>
                  <a:gd name="T20" fmla="*/ 8 w 242"/>
                  <a:gd name="T21" fmla="*/ 92 h 198"/>
                  <a:gd name="T22" fmla="*/ 23 w 242"/>
                  <a:gd name="T23" fmla="*/ 102 h 198"/>
                  <a:gd name="T24" fmla="*/ 24 w 242"/>
                  <a:gd name="T25" fmla="*/ 107 h 198"/>
                  <a:gd name="T26" fmla="*/ 17 w 242"/>
                  <a:gd name="T27" fmla="*/ 121 h 198"/>
                  <a:gd name="T28" fmla="*/ 33 w 242"/>
                  <a:gd name="T29" fmla="*/ 124 h 198"/>
                  <a:gd name="T30" fmla="*/ 42 w 242"/>
                  <a:gd name="T31" fmla="*/ 138 h 198"/>
                  <a:gd name="T32" fmla="*/ 40 w 242"/>
                  <a:gd name="T33" fmla="*/ 152 h 198"/>
                  <a:gd name="T34" fmla="*/ 57 w 242"/>
                  <a:gd name="T35" fmla="*/ 154 h 198"/>
                  <a:gd name="T36" fmla="*/ 71 w 242"/>
                  <a:gd name="T37" fmla="*/ 164 h 198"/>
                  <a:gd name="T38" fmla="*/ 71 w 242"/>
                  <a:gd name="T39" fmla="*/ 177 h 198"/>
                  <a:gd name="T40" fmla="*/ 91 w 242"/>
                  <a:gd name="T41" fmla="*/ 173 h 198"/>
                  <a:gd name="T42" fmla="*/ 103 w 242"/>
                  <a:gd name="T43" fmla="*/ 177 h 198"/>
                  <a:gd name="T44" fmla="*/ 102 w 242"/>
                  <a:gd name="T45" fmla="*/ 177 h 198"/>
                  <a:gd name="T46" fmla="*/ 122 w 242"/>
                  <a:gd name="T47" fmla="*/ 198 h 198"/>
                  <a:gd name="T48" fmla="*/ 142 w 242"/>
                  <a:gd name="T49" fmla="*/ 177 h 198"/>
                  <a:gd name="T50" fmla="*/ 142 w 242"/>
                  <a:gd name="T51" fmla="*/ 177 h 198"/>
                  <a:gd name="T52" fmla="*/ 142 w 242"/>
                  <a:gd name="T53" fmla="*/ 176 h 198"/>
                  <a:gd name="T54" fmla="*/ 152 w 242"/>
                  <a:gd name="T55" fmla="*/ 183 h 198"/>
                  <a:gd name="T56" fmla="*/ 156 w 242"/>
                  <a:gd name="T57" fmla="*/ 172 h 198"/>
                  <a:gd name="T58" fmla="*/ 169 w 242"/>
                  <a:gd name="T59" fmla="*/ 166 h 198"/>
                  <a:gd name="T60" fmla="*/ 181 w 242"/>
                  <a:gd name="T61" fmla="*/ 166 h 198"/>
                  <a:gd name="T62" fmla="*/ 183 w 242"/>
                  <a:gd name="T63" fmla="*/ 157 h 198"/>
                  <a:gd name="T64" fmla="*/ 193 w 242"/>
                  <a:gd name="T65" fmla="*/ 148 h 198"/>
                  <a:gd name="T66" fmla="*/ 205 w 242"/>
                  <a:gd name="T67" fmla="*/ 147 h 198"/>
                  <a:gd name="T68" fmla="*/ 204 w 242"/>
                  <a:gd name="T69" fmla="*/ 136 h 198"/>
                  <a:gd name="T70" fmla="*/ 210 w 242"/>
                  <a:gd name="T71" fmla="*/ 126 h 198"/>
                  <a:gd name="T72" fmla="*/ 217 w 242"/>
                  <a:gd name="T73" fmla="*/ 124 h 198"/>
                  <a:gd name="T74" fmla="*/ 216 w 242"/>
                  <a:gd name="T75" fmla="*/ 115 h 198"/>
                  <a:gd name="T76" fmla="*/ 222 w 242"/>
                  <a:gd name="T77" fmla="*/ 102 h 198"/>
                  <a:gd name="T78" fmla="*/ 235 w 242"/>
                  <a:gd name="T79" fmla="*/ 93 h 198"/>
                  <a:gd name="T80" fmla="*/ 226 w 242"/>
                  <a:gd name="T81" fmla="*/ 85 h 198"/>
                  <a:gd name="T82" fmla="*/ 228 w 242"/>
                  <a:gd name="T83" fmla="*/ 71 h 198"/>
                  <a:gd name="T84" fmla="*/ 121 w 242"/>
                  <a:gd name="T85" fmla="*/ 3 h 198"/>
                  <a:gd name="T86" fmla="*/ 229 w 242"/>
                  <a:gd name="T87" fmla="*/ 45 h 198"/>
                  <a:gd name="T88" fmla="*/ 121 w 242"/>
                  <a:gd name="T89" fmla="*/ 87 h 198"/>
                  <a:gd name="T90" fmla="*/ 13 w 242"/>
                  <a:gd name="T91" fmla="*/ 45 h 198"/>
                  <a:gd name="T92" fmla="*/ 121 w 242"/>
                  <a:gd name="T93" fmla="*/ 3 h 198"/>
                  <a:gd name="T94" fmla="*/ 76 w 242"/>
                  <a:gd name="T95" fmla="*/ 117 h 198"/>
                  <a:gd name="T96" fmla="*/ 66 w 242"/>
                  <a:gd name="T97" fmla="*/ 109 h 198"/>
                  <a:gd name="T98" fmla="*/ 76 w 242"/>
                  <a:gd name="T99" fmla="*/ 100 h 198"/>
                  <a:gd name="T100" fmla="*/ 87 w 242"/>
                  <a:gd name="T101" fmla="*/ 109 h 198"/>
                  <a:gd name="T102" fmla="*/ 76 w 242"/>
                  <a:gd name="T103" fmla="*/ 117 h 198"/>
                  <a:gd name="T104" fmla="*/ 133 w 242"/>
                  <a:gd name="T105" fmla="*/ 141 h 198"/>
                  <a:gd name="T106" fmla="*/ 122 w 242"/>
                  <a:gd name="T107" fmla="*/ 132 h 198"/>
                  <a:gd name="T108" fmla="*/ 133 w 242"/>
                  <a:gd name="T109" fmla="*/ 123 h 198"/>
                  <a:gd name="T110" fmla="*/ 144 w 242"/>
                  <a:gd name="T111" fmla="*/ 132 h 198"/>
                  <a:gd name="T112" fmla="*/ 133 w 242"/>
                  <a:gd name="T113" fmla="*/ 141 h 198"/>
                  <a:gd name="T114" fmla="*/ 160 w 242"/>
                  <a:gd name="T115" fmla="*/ 100 h 198"/>
                  <a:gd name="T116" fmla="*/ 144 w 242"/>
                  <a:gd name="T117" fmla="*/ 89 h 198"/>
                  <a:gd name="T118" fmla="*/ 176 w 242"/>
                  <a:gd name="T119" fmla="*/ 85 h 198"/>
                  <a:gd name="T120" fmla="*/ 176 w 242"/>
                  <a:gd name="T121" fmla="*/ 88 h 198"/>
                  <a:gd name="T122" fmla="*/ 160 w 242"/>
                  <a:gd name="T123" fmla="*/ 10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2" h="198">
                    <a:moveTo>
                      <a:pt x="228" y="71"/>
                    </a:moveTo>
                    <a:cubicBezTo>
                      <a:pt x="242" y="62"/>
                      <a:pt x="242" y="62"/>
                      <a:pt x="242" y="62"/>
                    </a:cubicBezTo>
                    <a:cubicBezTo>
                      <a:pt x="234" y="54"/>
                      <a:pt x="234" y="54"/>
                      <a:pt x="234" y="54"/>
                    </a:cubicBezTo>
                    <a:cubicBezTo>
                      <a:pt x="236" y="51"/>
                      <a:pt x="237" y="48"/>
                      <a:pt x="237" y="45"/>
                    </a:cubicBezTo>
                    <a:cubicBezTo>
                      <a:pt x="237" y="20"/>
                      <a:pt x="185" y="0"/>
                      <a:pt x="121" y="0"/>
                    </a:cubicBezTo>
                    <a:cubicBezTo>
                      <a:pt x="57" y="0"/>
                      <a:pt x="5" y="20"/>
                      <a:pt x="5" y="45"/>
                    </a:cubicBezTo>
                    <a:cubicBezTo>
                      <a:pt x="5" y="47"/>
                      <a:pt x="5" y="48"/>
                      <a:pt x="6" y="50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6" y="71"/>
                      <a:pt x="16" y="73"/>
                      <a:pt x="16" y="74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23" y="102"/>
                      <a:pt x="23" y="102"/>
                      <a:pt x="23" y="102"/>
                    </a:cubicBezTo>
                    <a:cubicBezTo>
                      <a:pt x="23" y="104"/>
                      <a:pt x="24" y="105"/>
                      <a:pt x="24" y="107"/>
                    </a:cubicBezTo>
                    <a:cubicBezTo>
                      <a:pt x="17" y="121"/>
                      <a:pt x="17" y="121"/>
                      <a:pt x="17" y="121"/>
                    </a:cubicBezTo>
                    <a:cubicBezTo>
                      <a:pt x="33" y="124"/>
                      <a:pt x="33" y="124"/>
                      <a:pt x="33" y="124"/>
                    </a:cubicBezTo>
                    <a:cubicBezTo>
                      <a:pt x="36" y="129"/>
                      <a:pt x="39" y="134"/>
                      <a:pt x="42" y="138"/>
                    </a:cubicBezTo>
                    <a:cubicBezTo>
                      <a:pt x="40" y="152"/>
                      <a:pt x="40" y="152"/>
                      <a:pt x="40" y="152"/>
                    </a:cubicBezTo>
                    <a:cubicBezTo>
                      <a:pt x="57" y="154"/>
                      <a:pt x="57" y="154"/>
                      <a:pt x="57" y="154"/>
                    </a:cubicBezTo>
                    <a:cubicBezTo>
                      <a:pt x="62" y="158"/>
                      <a:pt x="66" y="161"/>
                      <a:pt x="71" y="164"/>
                    </a:cubicBezTo>
                    <a:cubicBezTo>
                      <a:pt x="71" y="177"/>
                      <a:pt x="71" y="177"/>
                      <a:pt x="71" y="177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5" y="175"/>
                      <a:pt x="99" y="176"/>
                      <a:pt x="103" y="177"/>
                    </a:cubicBezTo>
                    <a:cubicBezTo>
                      <a:pt x="103" y="177"/>
                      <a:pt x="102" y="177"/>
                      <a:pt x="102" y="177"/>
                    </a:cubicBezTo>
                    <a:cubicBezTo>
                      <a:pt x="102" y="189"/>
                      <a:pt x="111" y="198"/>
                      <a:pt x="122" y="198"/>
                    </a:cubicBezTo>
                    <a:cubicBezTo>
                      <a:pt x="133" y="198"/>
                      <a:pt x="142" y="189"/>
                      <a:pt x="142" y="177"/>
                    </a:cubicBezTo>
                    <a:cubicBezTo>
                      <a:pt x="142" y="177"/>
                      <a:pt x="142" y="177"/>
                      <a:pt x="142" y="177"/>
                    </a:cubicBezTo>
                    <a:cubicBezTo>
                      <a:pt x="142" y="177"/>
                      <a:pt x="142" y="176"/>
                      <a:pt x="142" y="176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6" y="172"/>
                      <a:pt x="156" y="172"/>
                      <a:pt x="156" y="172"/>
                    </a:cubicBezTo>
                    <a:cubicBezTo>
                      <a:pt x="161" y="171"/>
                      <a:pt x="165" y="169"/>
                      <a:pt x="169" y="166"/>
                    </a:cubicBezTo>
                    <a:cubicBezTo>
                      <a:pt x="181" y="166"/>
                      <a:pt x="181" y="166"/>
                      <a:pt x="181" y="166"/>
                    </a:cubicBezTo>
                    <a:cubicBezTo>
                      <a:pt x="183" y="157"/>
                      <a:pt x="183" y="157"/>
                      <a:pt x="183" y="157"/>
                    </a:cubicBezTo>
                    <a:cubicBezTo>
                      <a:pt x="187" y="154"/>
                      <a:pt x="190" y="151"/>
                      <a:pt x="193" y="148"/>
                    </a:cubicBezTo>
                    <a:cubicBezTo>
                      <a:pt x="205" y="147"/>
                      <a:pt x="205" y="147"/>
                      <a:pt x="205" y="147"/>
                    </a:cubicBezTo>
                    <a:cubicBezTo>
                      <a:pt x="204" y="136"/>
                      <a:pt x="204" y="136"/>
                      <a:pt x="204" y="136"/>
                    </a:cubicBezTo>
                    <a:cubicBezTo>
                      <a:pt x="206" y="133"/>
                      <a:pt x="208" y="129"/>
                      <a:pt x="210" y="126"/>
                    </a:cubicBezTo>
                    <a:cubicBezTo>
                      <a:pt x="217" y="124"/>
                      <a:pt x="217" y="124"/>
                      <a:pt x="217" y="124"/>
                    </a:cubicBezTo>
                    <a:cubicBezTo>
                      <a:pt x="216" y="115"/>
                      <a:pt x="216" y="115"/>
                      <a:pt x="216" y="115"/>
                    </a:cubicBezTo>
                    <a:cubicBezTo>
                      <a:pt x="218" y="111"/>
                      <a:pt x="220" y="106"/>
                      <a:pt x="222" y="102"/>
                    </a:cubicBezTo>
                    <a:cubicBezTo>
                      <a:pt x="235" y="93"/>
                      <a:pt x="235" y="93"/>
                      <a:pt x="235" y="93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27" y="80"/>
                      <a:pt x="228" y="76"/>
                      <a:pt x="228" y="71"/>
                    </a:cubicBezTo>
                    <a:close/>
                    <a:moveTo>
                      <a:pt x="121" y="3"/>
                    </a:moveTo>
                    <a:cubicBezTo>
                      <a:pt x="180" y="3"/>
                      <a:pt x="229" y="22"/>
                      <a:pt x="229" y="45"/>
                    </a:cubicBezTo>
                    <a:cubicBezTo>
                      <a:pt x="229" y="68"/>
                      <a:pt x="180" y="87"/>
                      <a:pt x="121" y="87"/>
                    </a:cubicBezTo>
                    <a:cubicBezTo>
                      <a:pt x="61" y="87"/>
                      <a:pt x="13" y="68"/>
                      <a:pt x="13" y="45"/>
                    </a:cubicBezTo>
                    <a:cubicBezTo>
                      <a:pt x="13" y="22"/>
                      <a:pt x="61" y="3"/>
                      <a:pt x="121" y="3"/>
                    </a:cubicBezTo>
                    <a:close/>
                    <a:moveTo>
                      <a:pt x="76" y="117"/>
                    </a:moveTo>
                    <a:cubicBezTo>
                      <a:pt x="70" y="117"/>
                      <a:pt x="66" y="113"/>
                      <a:pt x="66" y="109"/>
                    </a:cubicBezTo>
                    <a:cubicBezTo>
                      <a:pt x="66" y="104"/>
                      <a:pt x="70" y="100"/>
                      <a:pt x="76" y="100"/>
                    </a:cubicBezTo>
                    <a:cubicBezTo>
                      <a:pt x="82" y="100"/>
                      <a:pt x="87" y="104"/>
                      <a:pt x="87" y="109"/>
                    </a:cubicBezTo>
                    <a:cubicBezTo>
                      <a:pt x="87" y="113"/>
                      <a:pt x="82" y="117"/>
                      <a:pt x="76" y="117"/>
                    </a:cubicBezTo>
                    <a:close/>
                    <a:moveTo>
                      <a:pt x="133" y="141"/>
                    </a:moveTo>
                    <a:cubicBezTo>
                      <a:pt x="127" y="141"/>
                      <a:pt x="122" y="137"/>
                      <a:pt x="122" y="132"/>
                    </a:cubicBezTo>
                    <a:cubicBezTo>
                      <a:pt x="122" y="128"/>
                      <a:pt x="127" y="123"/>
                      <a:pt x="133" y="123"/>
                    </a:cubicBezTo>
                    <a:cubicBezTo>
                      <a:pt x="139" y="123"/>
                      <a:pt x="144" y="128"/>
                      <a:pt x="144" y="132"/>
                    </a:cubicBezTo>
                    <a:cubicBezTo>
                      <a:pt x="144" y="137"/>
                      <a:pt x="139" y="141"/>
                      <a:pt x="133" y="141"/>
                    </a:cubicBezTo>
                    <a:close/>
                    <a:moveTo>
                      <a:pt x="160" y="100"/>
                    </a:moveTo>
                    <a:cubicBezTo>
                      <a:pt x="152" y="100"/>
                      <a:pt x="145" y="95"/>
                      <a:pt x="144" y="89"/>
                    </a:cubicBezTo>
                    <a:cubicBezTo>
                      <a:pt x="155" y="88"/>
                      <a:pt x="166" y="87"/>
                      <a:pt x="176" y="85"/>
                    </a:cubicBezTo>
                    <a:cubicBezTo>
                      <a:pt x="176" y="86"/>
                      <a:pt x="176" y="87"/>
                      <a:pt x="176" y="88"/>
                    </a:cubicBezTo>
                    <a:cubicBezTo>
                      <a:pt x="176" y="95"/>
                      <a:pt x="169" y="100"/>
                      <a:pt x="160" y="10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63"/>
              <p:cNvSpPr>
                <a:spLocks/>
              </p:cNvSpPr>
              <p:nvPr/>
            </p:nvSpPr>
            <p:spPr bwMode="auto">
              <a:xfrm>
                <a:off x="2594" y="267"/>
                <a:ext cx="395" cy="264"/>
              </a:xfrm>
              <a:custGeom>
                <a:avLst/>
                <a:gdLst>
                  <a:gd name="T0" fmla="*/ 254 w 254"/>
                  <a:gd name="T1" fmla="*/ 87 h 170"/>
                  <a:gd name="T2" fmla="*/ 231 w 254"/>
                  <a:gd name="T3" fmla="*/ 66 h 170"/>
                  <a:gd name="T4" fmla="*/ 125 w 254"/>
                  <a:gd name="T5" fmla="*/ 0 h 170"/>
                  <a:gd name="T6" fmla="*/ 17 w 254"/>
                  <a:gd name="T7" fmla="*/ 75 h 170"/>
                  <a:gd name="T8" fmla="*/ 0 w 254"/>
                  <a:gd name="T9" fmla="*/ 94 h 170"/>
                  <a:gd name="T10" fmla="*/ 23 w 254"/>
                  <a:gd name="T11" fmla="*/ 115 h 170"/>
                  <a:gd name="T12" fmla="*/ 125 w 254"/>
                  <a:gd name="T13" fmla="*/ 170 h 170"/>
                  <a:gd name="T14" fmla="*/ 231 w 254"/>
                  <a:gd name="T15" fmla="*/ 107 h 170"/>
                  <a:gd name="T16" fmla="*/ 254 w 254"/>
                  <a:gd name="T17" fmla="*/ 87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4" h="170">
                    <a:moveTo>
                      <a:pt x="254" y="87"/>
                    </a:moveTo>
                    <a:cubicBezTo>
                      <a:pt x="254" y="76"/>
                      <a:pt x="244" y="68"/>
                      <a:pt x="231" y="66"/>
                    </a:cubicBezTo>
                    <a:cubicBezTo>
                      <a:pt x="220" y="29"/>
                      <a:pt x="177" y="0"/>
                      <a:pt x="125" y="0"/>
                    </a:cubicBezTo>
                    <a:cubicBezTo>
                      <a:pt x="69" y="0"/>
                      <a:pt x="23" y="33"/>
                      <a:pt x="17" y="75"/>
                    </a:cubicBezTo>
                    <a:cubicBezTo>
                      <a:pt x="7" y="78"/>
                      <a:pt x="0" y="86"/>
                      <a:pt x="0" y="94"/>
                    </a:cubicBezTo>
                    <a:cubicBezTo>
                      <a:pt x="0" y="105"/>
                      <a:pt x="10" y="113"/>
                      <a:pt x="23" y="115"/>
                    </a:cubicBezTo>
                    <a:cubicBezTo>
                      <a:pt x="38" y="147"/>
                      <a:pt x="78" y="170"/>
                      <a:pt x="125" y="170"/>
                    </a:cubicBezTo>
                    <a:cubicBezTo>
                      <a:pt x="176" y="170"/>
                      <a:pt x="218" y="143"/>
                      <a:pt x="231" y="107"/>
                    </a:cubicBezTo>
                    <a:cubicBezTo>
                      <a:pt x="244" y="106"/>
                      <a:pt x="254" y="97"/>
                      <a:pt x="254" y="87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Oval 164"/>
              <p:cNvSpPr>
                <a:spLocks noChangeArrowheads="1"/>
              </p:cNvSpPr>
              <p:nvPr/>
            </p:nvSpPr>
            <p:spPr bwMode="auto">
              <a:xfrm>
                <a:off x="3380" y="295"/>
                <a:ext cx="294" cy="294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65"/>
              <p:cNvSpPr>
                <a:spLocks/>
              </p:cNvSpPr>
              <p:nvPr/>
            </p:nvSpPr>
            <p:spPr bwMode="auto">
              <a:xfrm>
                <a:off x="3509" y="211"/>
                <a:ext cx="17" cy="116"/>
              </a:xfrm>
              <a:custGeom>
                <a:avLst/>
                <a:gdLst>
                  <a:gd name="T0" fmla="*/ 0 w 11"/>
                  <a:gd name="T1" fmla="*/ 0 h 75"/>
                  <a:gd name="T2" fmla="*/ 11 w 11"/>
                  <a:gd name="T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1" h="75">
                    <a:moveTo>
                      <a:pt x="0" y="0"/>
                    </a:moveTo>
                    <a:cubicBezTo>
                      <a:pt x="0" y="0"/>
                      <a:pt x="11" y="2"/>
                      <a:pt x="11" y="75"/>
                    </a:cubicBezTo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66"/>
              <p:cNvSpPr>
                <a:spLocks/>
              </p:cNvSpPr>
              <p:nvPr/>
            </p:nvSpPr>
            <p:spPr bwMode="auto">
              <a:xfrm>
                <a:off x="3526" y="226"/>
                <a:ext cx="122" cy="55"/>
              </a:xfrm>
              <a:custGeom>
                <a:avLst/>
                <a:gdLst>
                  <a:gd name="T0" fmla="*/ 0 w 78"/>
                  <a:gd name="T1" fmla="*/ 27 h 35"/>
                  <a:gd name="T2" fmla="*/ 17 w 78"/>
                  <a:gd name="T3" fmla="*/ 11 h 35"/>
                  <a:gd name="T4" fmla="*/ 35 w 78"/>
                  <a:gd name="T5" fmla="*/ 2 h 35"/>
                  <a:gd name="T6" fmla="*/ 55 w 78"/>
                  <a:gd name="T7" fmla="*/ 1 h 35"/>
                  <a:gd name="T8" fmla="*/ 78 w 78"/>
                  <a:gd name="T9" fmla="*/ 8 h 35"/>
                  <a:gd name="T10" fmla="*/ 62 w 78"/>
                  <a:gd name="T11" fmla="*/ 25 h 35"/>
                  <a:gd name="T12" fmla="*/ 43 w 78"/>
                  <a:gd name="T13" fmla="*/ 33 h 35"/>
                  <a:gd name="T14" fmla="*/ 23 w 78"/>
                  <a:gd name="T15" fmla="*/ 34 h 35"/>
                  <a:gd name="T16" fmla="*/ 0 w 78"/>
                  <a:gd name="T1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35">
                    <a:moveTo>
                      <a:pt x="0" y="27"/>
                    </a:moveTo>
                    <a:cubicBezTo>
                      <a:pt x="5" y="19"/>
                      <a:pt x="11" y="15"/>
                      <a:pt x="17" y="11"/>
                    </a:cubicBezTo>
                    <a:cubicBezTo>
                      <a:pt x="23" y="7"/>
                      <a:pt x="29" y="4"/>
                      <a:pt x="35" y="2"/>
                    </a:cubicBezTo>
                    <a:cubicBezTo>
                      <a:pt x="42" y="1"/>
                      <a:pt x="48" y="0"/>
                      <a:pt x="55" y="1"/>
                    </a:cubicBezTo>
                    <a:cubicBezTo>
                      <a:pt x="63" y="1"/>
                      <a:pt x="70" y="3"/>
                      <a:pt x="78" y="8"/>
                    </a:cubicBezTo>
                    <a:cubicBezTo>
                      <a:pt x="73" y="16"/>
                      <a:pt x="67" y="21"/>
                      <a:pt x="62" y="25"/>
                    </a:cubicBezTo>
                    <a:cubicBezTo>
                      <a:pt x="56" y="29"/>
                      <a:pt x="49" y="31"/>
                      <a:pt x="43" y="33"/>
                    </a:cubicBezTo>
                    <a:cubicBezTo>
                      <a:pt x="36" y="34"/>
                      <a:pt x="30" y="35"/>
                      <a:pt x="23" y="34"/>
                    </a:cubicBezTo>
                    <a:cubicBezTo>
                      <a:pt x="16" y="34"/>
                      <a:pt x="8" y="32"/>
                      <a:pt x="0" y="27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Oval 167"/>
              <p:cNvSpPr>
                <a:spLocks noChangeArrowheads="1"/>
              </p:cNvSpPr>
              <p:nvPr/>
            </p:nvSpPr>
            <p:spPr bwMode="auto">
              <a:xfrm>
                <a:off x="4094" y="315"/>
                <a:ext cx="296" cy="254"/>
              </a:xfrm>
              <a:prstGeom prst="ellipse">
                <a:avLst/>
              </a:pr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68"/>
              <p:cNvSpPr>
                <a:spLocks/>
              </p:cNvSpPr>
              <p:nvPr/>
            </p:nvSpPr>
            <p:spPr bwMode="auto">
              <a:xfrm>
                <a:off x="4225" y="231"/>
                <a:ext cx="17" cy="117"/>
              </a:xfrm>
              <a:custGeom>
                <a:avLst/>
                <a:gdLst>
                  <a:gd name="T0" fmla="*/ 0 w 11"/>
                  <a:gd name="T1" fmla="*/ 0 h 75"/>
                  <a:gd name="T2" fmla="*/ 11 w 11"/>
                  <a:gd name="T3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1" h="75">
                    <a:moveTo>
                      <a:pt x="0" y="0"/>
                    </a:moveTo>
                    <a:cubicBezTo>
                      <a:pt x="0" y="0"/>
                      <a:pt x="11" y="2"/>
                      <a:pt x="11" y="75"/>
                    </a:cubicBezTo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69"/>
              <p:cNvSpPr>
                <a:spLocks/>
              </p:cNvSpPr>
              <p:nvPr/>
            </p:nvSpPr>
            <p:spPr bwMode="auto">
              <a:xfrm>
                <a:off x="4242" y="246"/>
                <a:ext cx="122" cy="55"/>
              </a:xfrm>
              <a:custGeom>
                <a:avLst/>
                <a:gdLst>
                  <a:gd name="T0" fmla="*/ 0 w 78"/>
                  <a:gd name="T1" fmla="*/ 28 h 35"/>
                  <a:gd name="T2" fmla="*/ 17 w 78"/>
                  <a:gd name="T3" fmla="*/ 11 h 35"/>
                  <a:gd name="T4" fmla="*/ 35 w 78"/>
                  <a:gd name="T5" fmla="*/ 3 h 35"/>
                  <a:gd name="T6" fmla="*/ 55 w 78"/>
                  <a:gd name="T7" fmla="*/ 1 h 35"/>
                  <a:gd name="T8" fmla="*/ 78 w 78"/>
                  <a:gd name="T9" fmla="*/ 8 h 35"/>
                  <a:gd name="T10" fmla="*/ 61 w 78"/>
                  <a:gd name="T11" fmla="*/ 25 h 35"/>
                  <a:gd name="T12" fmla="*/ 43 w 78"/>
                  <a:gd name="T13" fmla="*/ 33 h 35"/>
                  <a:gd name="T14" fmla="*/ 23 w 78"/>
                  <a:gd name="T15" fmla="*/ 35 h 35"/>
                  <a:gd name="T16" fmla="*/ 0 w 78"/>
                  <a:gd name="T17" fmla="*/ 2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35">
                    <a:moveTo>
                      <a:pt x="0" y="28"/>
                    </a:moveTo>
                    <a:cubicBezTo>
                      <a:pt x="5" y="20"/>
                      <a:pt x="11" y="15"/>
                      <a:pt x="17" y="11"/>
                    </a:cubicBezTo>
                    <a:cubicBezTo>
                      <a:pt x="22" y="7"/>
                      <a:pt x="29" y="4"/>
                      <a:pt x="35" y="3"/>
                    </a:cubicBezTo>
                    <a:cubicBezTo>
                      <a:pt x="42" y="1"/>
                      <a:pt x="48" y="0"/>
                      <a:pt x="55" y="1"/>
                    </a:cubicBezTo>
                    <a:cubicBezTo>
                      <a:pt x="62" y="2"/>
                      <a:pt x="70" y="3"/>
                      <a:pt x="78" y="8"/>
                    </a:cubicBezTo>
                    <a:cubicBezTo>
                      <a:pt x="73" y="16"/>
                      <a:pt x="67" y="21"/>
                      <a:pt x="61" y="25"/>
                    </a:cubicBezTo>
                    <a:cubicBezTo>
                      <a:pt x="55" y="29"/>
                      <a:pt x="49" y="31"/>
                      <a:pt x="43" y="33"/>
                    </a:cubicBezTo>
                    <a:cubicBezTo>
                      <a:pt x="36" y="35"/>
                      <a:pt x="30" y="35"/>
                      <a:pt x="23" y="35"/>
                    </a:cubicBezTo>
                    <a:cubicBezTo>
                      <a:pt x="15" y="34"/>
                      <a:pt x="8" y="32"/>
                      <a:pt x="0" y="28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70"/>
              <p:cNvSpPr>
                <a:spLocks/>
              </p:cNvSpPr>
              <p:nvPr/>
            </p:nvSpPr>
            <p:spPr bwMode="auto">
              <a:xfrm>
                <a:off x="4840" y="287"/>
                <a:ext cx="265" cy="311"/>
              </a:xfrm>
              <a:custGeom>
                <a:avLst/>
                <a:gdLst>
                  <a:gd name="T0" fmla="*/ 142 w 170"/>
                  <a:gd name="T1" fmla="*/ 53 h 200"/>
                  <a:gd name="T2" fmla="*/ 85 w 170"/>
                  <a:gd name="T3" fmla="*/ 0 h 200"/>
                  <a:gd name="T4" fmla="*/ 28 w 170"/>
                  <a:gd name="T5" fmla="*/ 53 h 200"/>
                  <a:gd name="T6" fmla="*/ 0 w 170"/>
                  <a:gd name="T7" fmla="*/ 115 h 200"/>
                  <a:gd name="T8" fmla="*/ 85 w 170"/>
                  <a:gd name="T9" fmla="*/ 200 h 200"/>
                  <a:gd name="T10" fmla="*/ 170 w 170"/>
                  <a:gd name="T11" fmla="*/ 115 h 200"/>
                  <a:gd name="T12" fmla="*/ 142 w 170"/>
                  <a:gd name="T13" fmla="*/ 53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0" h="200">
                    <a:moveTo>
                      <a:pt x="142" y="53"/>
                    </a:moveTo>
                    <a:cubicBezTo>
                      <a:pt x="140" y="24"/>
                      <a:pt x="115" y="0"/>
                      <a:pt x="85" y="0"/>
                    </a:cubicBezTo>
                    <a:cubicBezTo>
                      <a:pt x="55" y="0"/>
                      <a:pt x="30" y="24"/>
                      <a:pt x="28" y="53"/>
                    </a:cubicBezTo>
                    <a:cubicBezTo>
                      <a:pt x="11" y="69"/>
                      <a:pt x="0" y="91"/>
                      <a:pt x="0" y="115"/>
                    </a:cubicBezTo>
                    <a:cubicBezTo>
                      <a:pt x="0" y="162"/>
                      <a:pt x="38" y="200"/>
                      <a:pt x="85" y="200"/>
                    </a:cubicBezTo>
                    <a:cubicBezTo>
                      <a:pt x="132" y="200"/>
                      <a:pt x="170" y="162"/>
                      <a:pt x="170" y="115"/>
                    </a:cubicBezTo>
                    <a:cubicBezTo>
                      <a:pt x="170" y="91"/>
                      <a:pt x="159" y="69"/>
                      <a:pt x="142" y="53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71"/>
              <p:cNvSpPr>
                <a:spLocks/>
              </p:cNvSpPr>
              <p:nvPr/>
            </p:nvSpPr>
            <p:spPr bwMode="auto">
              <a:xfrm>
                <a:off x="4951" y="200"/>
                <a:ext cx="49" cy="112"/>
              </a:xfrm>
              <a:custGeom>
                <a:avLst/>
                <a:gdLst>
                  <a:gd name="T0" fmla="*/ 14 w 32"/>
                  <a:gd name="T1" fmla="*/ 72 h 72"/>
                  <a:gd name="T2" fmla="*/ 32 w 32"/>
                  <a:gd name="T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2" h="72">
                    <a:moveTo>
                      <a:pt x="14" y="72"/>
                    </a:moveTo>
                    <a:cubicBezTo>
                      <a:pt x="14" y="72"/>
                      <a:pt x="0" y="17"/>
                      <a:pt x="32" y="0"/>
                    </a:cubicBezTo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72"/>
              <p:cNvSpPr>
                <a:spLocks/>
              </p:cNvSpPr>
              <p:nvPr/>
            </p:nvSpPr>
            <p:spPr bwMode="auto">
              <a:xfrm>
                <a:off x="5583" y="310"/>
                <a:ext cx="250" cy="238"/>
              </a:xfrm>
              <a:custGeom>
                <a:avLst/>
                <a:gdLst>
                  <a:gd name="T0" fmla="*/ 161 w 161"/>
                  <a:gd name="T1" fmla="*/ 72 h 153"/>
                  <a:gd name="T2" fmla="*/ 80 w 161"/>
                  <a:gd name="T3" fmla="*/ 153 h 153"/>
                  <a:gd name="T4" fmla="*/ 0 w 161"/>
                  <a:gd name="T5" fmla="*/ 72 h 153"/>
                  <a:gd name="T6" fmla="*/ 70 w 161"/>
                  <a:gd name="T7" fmla="*/ 0 h 153"/>
                  <a:gd name="T8" fmla="*/ 97 w 161"/>
                  <a:gd name="T9" fmla="*/ 1 h 153"/>
                  <a:gd name="T10" fmla="*/ 161 w 161"/>
                  <a:gd name="T11" fmla="*/ 7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1" h="153">
                    <a:moveTo>
                      <a:pt x="161" y="72"/>
                    </a:moveTo>
                    <a:cubicBezTo>
                      <a:pt x="161" y="117"/>
                      <a:pt x="125" y="153"/>
                      <a:pt x="80" y="153"/>
                    </a:cubicBezTo>
                    <a:cubicBezTo>
                      <a:pt x="36" y="153"/>
                      <a:pt x="0" y="117"/>
                      <a:pt x="0" y="72"/>
                    </a:cubicBezTo>
                    <a:cubicBezTo>
                      <a:pt x="0" y="28"/>
                      <a:pt x="26" y="0"/>
                      <a:pt x="70" y="0"/>
                    </a:cubicBezTo>
                    <a:cubicBezTo>
                      <a:pt x="87" y="6"/>
                      <a:pt x="94" y="0"/>
                      <a:pt x="97" y="1"/>
                    </a:cubicBezTo>
                    <a:cubicBezTo>
                      <a:pt x="137" y="6"/>
                      <a:pt x="161" y="31"/>
                      <a:pt x="161" y="72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73"/>
              <p:cNvSpPr>
                <a:spLocks/>
              </p:cNvSpPr>
              <p:nvPr/>
            </p:nvSpPr>
            <p:spPr bwMode="auto">
              <a:xfrm>
                <a:off x="5695" y="251"/>
                <a:ext cx="25" cy="67"/>
              </a:xfrm>
              <a:custGeom>
                <a:avLst/>
                <a:gdLst>
                  <a:gd name="T0" fmla="*/ 16 w 16"/>
                  <a:gd name="T1" fmla="*/ 43 h 43"/>
                  <a:gd name="T2" fmla="*/ 0 w 16"/>
                  <a:gd name="T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" h="43">
                    <a:moveTo>
                      <a:pt x="16" y="43"/>
                    </a:moveTo>
                    <a:cubicBezTo>
                      <a:pt x="16" y="43"/>
                      <a:pt x="4" y="26"/>
                      <a:pt x="0" y="0"/>
                    </a:cubicBezTo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74"/>
              <p:cNvSpPr>
                <a:spLocks/>
              </p:cNvSpPr>
              <p:nvPr/>
            </p:nvSpPr>
            <p:spPr bwMode="auto">
              <a:xfrm>
                <a:off x="5720" y="259"/>
                <a:ext cx="91" cy="51"/>
              </a:xfrm>
              <a:custGeom>
                <a:avLst/>
                <a:gdLst>
                  <a:gd name="T0" fmla="*/ 0 w 59"/>
                  <a:gd name="T1" fmla="*/ 31 h 33"/>
                  <a:gd name="T2" fmla="*/ 11 w 59"/>
                  <a:gd name="T3" fmla="*/ 15 h 33"/>
                  <a:gd name="T4" fmla="*/ 24 w 59"/>
                  <a:gd name="T5" fmla="*/ 5 h 33"/>
                  <a:gd name="T6" fmla="*/ 40 w 59"/>
                  <a:gd name="T7" fmla="*/ 1 h 33"/>
                  <a:gd name="T8" fmla="*/ 59 w 59"/>
                  <a:gd name="T9" fmla="*/ 2 h 33"/>
                  <a:gd name="T10" fmla="*/ 49 w 59"/>
                  <a:gd name="T11" fmla="*/ 18 h 33"/>
                  <a:gd name="T12" fmla="*/ 35 w 59"/>
                  <a:gd name="T13" fmla="*/ 28 h 33"/>
                  <a:gd name="T14" fmla="*/ 19 w 59"/>
                  <a:gd name="T15" fmla="*/ 32 h 33"/>
                  <a:gd name="T16" fmla="*/ 0 w 59"/>
                  <a:gd name="T17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33">
                    <a:moveTo>
                      <a:pt x="0" y="31"/>
                    </a:moveTo>
                    <a:cubicBezTo>
                      <a:pt x="3" y="24"/>
                      <a:pt x="7" y="19"/>
                      <a:pt x="11" y="15"/>
                    </a:cubicBezTo>
                    <a:cubicBezTo>
                      <a:pt x="15" y="11"/>
                      <a:pt x="19" y="8"/>
                      <a:pt x="24" y="5"/>
                    </a:cubicBezTo>
                    <a:cubicBezTo>
                      <a:pt x="29" y="3"/>
                      <a:pt x="34" y="1"/>
                      <a:pt x="40" y="1"/>
                    </a:cubicBezTo>
                    <a:cubicBezTo>
                      <a:pt x="46" y="0"/>
                      <a:pt x="52" y="0"/>
                      <a:pt x="59" y="2"/>
                    </a:cubicBezTo>
                    <a:cubicBezTo>
                      <a:pt x="56" y="9"/>
                      <a:pt x="53" y="14"/>
                      <a:pt x="49" y="18"/>
                    </a:cubicBezTo>
                    <a:cubicBezTo>
                      <a:pt x="45" y="22"/>
                      <a:pt x="40" y="25"/>
                      <a:pt x="35" y="28"/>
                    </a:cubicBezTo>
                    <a:cubicBezTo>
                      <a:pt x="30" y="30"/>
                      <a:pt x="25" y="32"/>
                      <a:pt x="19" y="32"/>
                    </a:cubicBezTo>
                    <a:cubicBezTo>
                      <a:pt x="14" y="33"/>
                      <a:pt x="8" y="33"/>
                      <a:pt x="0" y="31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75"/>
              <p:cNvSpPr>
                <a:spLocks/>
              </p:cNvSpPr>
              <p:nvPr/>
            </p:nvSpPr>
            <p:spPr bwMode="auto">
              <a:xfrm>
                <a:off x="6411" y="268"/>
                <a:ext cx="37" cy="72"/>
              </a:xfrm>
              <a:custGeom>
                <a:avLst/>
                <a:gdLst>
                  <a:gd name="T0" fmla="*/ 17 w 24"/>
                  <a:gd name="T1" fmla="*/ 46 h 46"/>
                  <a:gd name="T2" fmla="*/ 0 w 24"/>
                  <a:gd name="T3" fmla="*/ 1 h 46"/>
                  <a:gd name="T4" fmla="*/ 9 w 24"/>
                  <a:gd name="T5" fmla="*/ 0 h 46"/>
                  <a:gd name="T6" fmla="*/ 24 w 24"/>
                  <a:gd name="T7" fmla="*/ 41 h 46"/>
                  <a:gd name="T8" fmla="*/ 17 w 24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6">
                    <a:moveTo>
                      <a:pt x="17" y="46"/>
                    </a:moveTo>
                    <a:cubicBezTo>
                      <a:pt x="17" y="45"/>
                      <a:pt x="5" y="28"/>
                      <a:pt x="0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3" y="25"/>
                      <a:pt x="24" y="41"/>
                      <a:pt x="24" y="41"/>
                    </a:cubicBezTo>
                    <a:lnTo>
                      <a:pt x="17" y="46"/>
                    </a:ln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76"/>
              <p:cNvSpPr>
                <a:spLocks/>
              </p:cNvSpPr>
              <p:nvPr/>
            </p:nvSpPr>
            <p:spPr bwMode="auto">
              <a:xfrm>
                <a:off x="6443" y="277"/>
                <a:ext cx="91" cy="52"/>
              </a:xfrm>
              <a:custGeom>
                <a:avLst/>
                <a:gdLst>
                  <a:gd name="T0" fmla="*/ 0 w 58"/>
                  <a:gd name="T1" fmla="*/ 30 h 33"/>
                  <a:gd name="T2" fmla="*/ 10 w 58"/>
                  <a:gd name="T3" fmla="*/ 15 h 33"/>
                  <a:gd name="T4" fmla="*/ 24 w 58"/>
                  <a:gd name="T5" fmla="*/ 5 h 33"/>
                  <a:gd name="T6" fmla="*/ 39 w 58"/>
                  <a:gd name="T7" fmla="*/ 0 h 33"/>
                  <a:gd name="T8" fmla="*/ 58 w 58"/>
                  <a:gd name="T9" fmla="*/ 2 h 33"/>
                  <a:gd name="T10" fmla="*/ 48 w 58"/>
                  <a:gd name="T11" fmla="*/ 18 h 33"/>
                  <a:gd name="T12" fmla="*/ 34 w 58"/>
                  <a:gd name="T13" fmla="*/ 28 h 33"/>
                  <a:gd name="T14" fmla="*/ 19 w 58"/>
                  <a:gd name="T15" fmla="*/ 32 h 33"/>
                  <a:gd name="T16" fmla="*/ 0 w 58"/>
                  <a:gd name="T17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3">
                    <a:moveTo>
                      <a:pt x="0" y="30"/>
                    </a:moveTo>
                    <a:cubicBezTo>
                      <a:pt x="2" y="23"/>
                      <a:pt x="6" y="19"/>
                      <a:pt x="10" y="15"/>
                    </a:cubicBezTo>
                    <a:cubicBezTo>
                      <a:pt x="14" y="11"/>
                      <a:pt x="19" y="7"/>
                      <a:pt x="24" y="5"/>
                    </a:cubicBezTo>
                    <a:cubicBezTo>
                      <a:pt x="29" y="3"/>
                      <a:pt x="34" y="1"/>
                      <a:pt x="39" y="0"/>
                    </a:cubicBezTo>
                    <a:cubicBezTo>
                      <a:pt x="45" y="0"/>
                      <a:pt x="51" y="0"/>
                      <a:pt x="58" y="2"/>
                    </a:cubicBezTo>
                    <a:cubicBezTo>
                      <a:pt x="56" y="9"/>
                      <a:pt x="52" y="14"/>
                      <a:pt x="48" y="18"/>
                    </a:cubicBezTo>
                    <a:cubicBezTo>
                      <a:pt x="44" y="22"/>
                      <a:pt x="39" y="25"/>
                      <a:pt x="34" y="28"/>
                    </a:cubicBezTo>
                    <a:cubicBezTo>
                      <a:pt x="30" y="30"/>
                      <a:pt x="24" y="31"/>
                      <a:pt x="19" y="32"/>
                    </a:cubicBezTo>
                    <a:cubicBezTo>
                      <a:pt x="13" y="33"/>
                      <a:pt x="7" y="33"/>
                      <a:pt x="0" y="3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77"/>
              <p:cNvSpPr>
                <a:spLocks/>
              </p:cNvSpPr>
              <p:nvPr/>
            </p:nvSpPr>
            <p:spPr bwMode="auto">
              <a:xfrm>
                <a:off x="6325" y="320"/>
                <a:ext cx="237" cy="211"/>
              </a:xfrm>
              <a:custGeom>
                <a:avLst/>
                <a:gdLst>
                  <a:gd name="T0" fmla="*/ 76 w 152"/>
                  <a:gd name="T1" fmla="*/ 8 h 136"/>
                  <a:gd name="T2" fmla="*/ 2 w 152"/>
                  <a:gd name="T3" fmla="*/ 52 h 136"/>
                  <a:gd name="T4" fmla="*/ 64 w 152"/>
                  <a:gd name="T5" fmla="*/ 136 h 136"/>
                  <a:gd name="T6" fmla="*/ 84 w 152"/>
                  <a:gd name="T7" fmla="*/ 136 h 136"/>
                  <a:gd name="T8" fmla="*/ 150 w 152"/>
                  <a:gd name="T9" fmla="*/ 52 h 136"/>
                  <a:gd name="T10" fmla="*/ 76 w 152"/>
                  <a:gd name="T11" fmla="*/ 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2" h="136">
                    <a:moveTo>
                      <a:pt x="76" y="8"/>
                    </a:moveTo>
                    <a:cubicBezTo>
                      <a:pt x="41" y="0"/>
                      <a:pt x="0" y="12"/>
                      <a:pt x="2" y="52"/>
                    </a:cubicBezTo>
                    <a:cubicBezTo>
                      <a:pt x="2" y="86"/>
                      <a:pt x="25" y="133"/>
                      <a:pt x="64" y="136"/>
                    </a:cubicBezTo>
                    <a:cubicBezTo>
                      <a:pt x="65" y="136"/>
                      <a:pt x="81" y="133"/>
                      <a:pt x="84" y="136"/>
                    </a:cubicBezTo>
                    <a:cubicBezTo>
                      <a:pt x="125" y="136"/>
                      <a:pt x="150" y="88"/>
                      <a:pt x="150" y="52"/>
                    </a:cubicBezTo>
                    <a:cubicBezTo>
                      <a:pt x="152" y="12"/>
                      <a:pt x="110" y="0"/>
                      <a:pt x="76" y="8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78"/>
              <p:cNvSpPr>
                <a:spLocks noEditPoints="1"/>
              </p:cNvSpPr>
              <p:nvPr/>
            </p:nvSpPr>
            <p:spPr bwMode="auto">
              <a:xfrm>
                <a:off x="407" y="952"/>
                <a:ext cx="333" cy="333"/>
              </a:xfrm>
              <a:custGeom>
                <a:avLst/>
                <a:gdLst>
                  <a:gd name="T0" fmla="*/ 193 w 214"/>
                  <a:gd name="T1" fmla="*/ 40 h 214"/>
                  <a:gd name="T2" fmla="*/ 213 w 214"/>
                  <a:gd name="T3" fmla="*/ 23 h 214"/>
                  <a:gd name="T4" fmla="*/ 126 w 214"/>
                  <a:gd name="T5" fmla="*/ 5 h 214"/>
                  <a:gd name="T6" fmla="*/ 95 w 214"/>
                  <a:gd name="T7" fmla="*/ 210 h 214"/>
                  <a:gd name="T8" fmla="*/ 213 w 214"/>
                  <a:gd name="T9" fmla="*/ 92 h 214"/>
                  <a:gd name="T10" fmla="*/ 213 w 214"/>
                  <a:gd name="T11" fmla="*/ 92 h 214"/>
                  <a:gd name="T12" fmla="*/ 125 w 214"/>
                  <a:gd name="T13" fmla="*/ 10 h 214"/>
                  <a:gd name="T14" fmla="*/ 127 w 214"/>
                  <a:gd name="T15" fmla="*/ 17 h 214"/>
                  <a:gd name="T16" fmla="*/ 63 w 214"/>
                  <a:gd name="T17" fmla="*/ 51 h 214"/>
                  <a:gd name="T18" fmla="*/ 14 w 214"/>
                  <a:gd name="T19" fmla="*/ 120 h 214"/>
                  <a:gd name="T20" fmla="*/ 14 w 214"/>
                  <a:gd name="T21" fmla="*/ 123 h 214"/>
                  <a:gd name="T22" fmla="*/ 34 w 214"/>
                  <a:gd name="T23" fmla="*/ 91 h 214"/>
                  <a:gd name="T24" fmla="*/ 106 w 214"/>
                  <a:gd name="T25" fmla="*/ 29 h 214"/>
                  <a:gd name="T26" fmla="*/ 176 w 214"/>
                  <a:gd name="T27" fmla="*/ 31 h 214"/>
                  <a:gd name="T28" fmla="*/ 81 w 214"/>
                  <a:gd name="T29" fmla="*/ 70 h 214"/>
                  <a:gd name="T30" fmla="*/ 25 w 214"/>
                  <a:gd name="T31" fmla="*/ 159 h 214"/>
                  <a:gd name="T32" fmla="*/ 34 w 214"/>
                  <a:gd name="T33" fmla="*/ 171 h 214"/>
                  <a:gd name="T34" fmla="*/ 53 w 214"/>
                  <a:gd name="T35" fmla="*/ 116 h 214"/>
                  <a:gd name="T36" fmla="*/ 130 w 214"/>
                  <a:gd name="T37" fmla="*/ 50 h 214"/>
                  <a:gd name="T38" fmla="*/ 185 w 214"/>
                  <a:gd name="T39" fmla="*/ 41 h 214"/>
                  <a:gd name="T40" fmla="*/ 186 w 214"/>
                  <a:gd name="T41" fmla="*/ 43 h 214"/>
                  <a:gd name="T42" fmla="*/ 105 w 214"/>
                  <a:gd name="T43" fmla="*/ 101 h 214"/>
                  <a:gd name="T44" fmla="*/ 34 w 214"/>
                  <a:gd name="T45" fmla="*/ 171 h 214"/>
                  <a:gd name="T46" fmla="*/ 75 w 214"/>
                  <a:gd name="T47" fmla="*/ 146 h 214"/>
                  <a:gd name="T48" fmla="*/ 154 w 214"/>
                  <a:gd name="T49" fmla="*/ 79 h 214"/>
                  <a:gd name="T50" fmla="*/ 188 w 214"/>
                  <a:gd name="T51" fmla="*/ 43 h 214"/>
                  <a:gd name="T52" fmla="*/ 169 w 214"/>
                  <a:gd name="T53" fmla="*/ 104 h 214"/>
                  <a:gd name="T54" fmla="*/ 87 w 214"/>
                  <a:gd name="T55" fmla="*/ 164 h 214"/>
                  <a:gd name="T56" fmla="*/ 34 w 214"/>
                  <a:gd name="T57" fmla="*/ 172 h 214"/>
                  <a:gd name="T58" fmla="*/ 90 w 214"/>
                  <a:gd name="T59" fmla="*/ 172 h 214"/>
                  <a:gd name="T60" fmla="*/ 176 w 214"/>
                  <a:gd name="T61" fmla="*/ 109 h 214"/>
                  <a:gd name="T62" fmla="*/ 208 w 214"/>
                  <a:gd name="T63" fmla="*/ 101 h 214"/>
                  <a:gd name="T64" fmla="*/ 186 w 214"/>
                  <a:gd name="T65" fmla="*/ 131 h 214"/>
                  <a:gd name="T66" fmla="*/ 109 w 214"/>
                  <a:gd name="T67" fmla="*/ 187 h 214"/>
                  <a:gd name="T68" fmla="*/ 41 w 214"/>
                  <a:gd name="T69" fmla="*/ 179 h 214"/>
                  <a:gd name="T70" fmla="*/ 96 w 214"/>
                  <a:gd name="T71" fmla="*/ 204 h 214"/>
                  <a:gd name="T72" fmla="*/ 87 w 214"/>
                  <a:gd name="T73" fmla="*/ 197 h 214"/>
                  <a:gd name="T74" fmla="*/ 154 w 214"/>
                  <a:gd name="T75" fmla="*/ 168 h 214"/>
                  <a:gd name="T76" fmla="*/ 208 w 214"/>
                  <a:gd name="T77" fmla="*/ 10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4" h="214">
                    <a:moveTo>
                      <a:pt x="213" y="92"/>
                    </a:moveTo>
                    <a:cubicBezTo>
                      <a:pt x="211" y="72"/>
                      <a:pt x="204" y="55"/>
                      <a:pt x="193" y="40"/>
                    </a:cubicBezTo>
                    <a:cubicBezTo>
                      <a:pt x="196" y="37"/>
                      <a:pt x="202" y="33"/>
                      <a:pt x="214" y="29"/>
                    </a:cubicBezTo>
                    <a:cubicBezTo>
                      <a:pt x="213" y="23"/>
                      <a:pt x="213" y="23"/>
                      <a:pt x="213" y="23"/>
                    </a:cubicBezTo>
                    <a:cubicBezTo>
                      <a:pt x="200" y="27"/>
                      <a:pt x="193" y="32"/>
                      <a:pt x="189" y="36"/>
                    </a:cubicBezTo>
                    <a:cubicBezTo>
                      <a:pt x="173" y="18"/>
                      <a:pt x="152" y="7"/>
                      <a:pt x="126" y="5"/>
                    </a:cubicBezTo>
                    <a:cubicBezTo>
                      <a:pt x="70" y="0"/>
                      <a:pt x="17" y="42"/>
                      <a:pt x="9" y="99"/>
                    </a:cubicBezTo>
                    <a:cubicBezTo>
                      <a:pt x="0" y="155"/>
                      <a:pt x="39" y="205"/>
                      <a:pt x="95" y="210"/>
                    </a:cubicBezTo>
                    <a:cubicBezTo>
                      <a:pt x="151" y="214"/>
                      <a:pt x="204" y="172"/>
                      <a:pt x="212" y="116"/>
                    </a:cubicBezTo>
                    <a:cubicBezTo>
                      <a:pt x="214" y="108"/>
                      <a:pt x="214" y="100"/>
                      <a:pt x="213" y="92"/>
                    </a:cubicBezTo>
                    <a:cubicBezTo>
                      <a:pt x="213" y="92"/>
                      <a:pt x="213" y="91"/>
                      <a:pt x="213" y="91"/>
                    </a:cubicBezTo>
                    <a:cubicBezTo>
                      <a:pt x="213" y="91"/>
                      <a:pt x="213" y="92"/>
                      <a:pt x="213" y="92"/>
                    </a:cubicBezTo>
                    <a:close/>
                    <a:moveTo>
                      <a:pt x="15" y="99"/>
                    </a:moveTo>
                    <a:cubicBezTo>
                      <a:pt x="23" y="46"/>
                      <a:pt x="72" y="6"/>
                      <a:pt x="125" y="10"/>
                    </a:cubicBezTo>
                    <a:cubicBezTo>
                      <a:pt x="132" y="11"/>
                      <a:pt x="138" y="12"/>
                      <a:pt x="144" y="14"/>
                    </a:cubicBezTo>
                    <a:cubicBezTo>
                      <a:pt x="139" y="15"/>
                      <a:pt x="133" y="16"/>
                      <a:pt x="127" y="17"/>
                    </a:cubicBezTo>
                    <a:cubicBezTo>
                      <a:pt x="119" y="19"/>
                      <a:pt x="112" y="22"/>
                      <a:pt x="104" y="25"/>
                    </a:cubicBezTo>
                    <a:cubicBezTo>
                      <a:pt x="89" y="31"/>
                      <a:pt x="75" y="40"/>
                      <a:pt x="63" y="51"/>
                    </a:cubicBezTo>
                    <a:cubicBezTo>
                      <a:pt x="50" y="62"/>
                      <a:pt x="39" y="75"/>
                      <a:pt x="30" y="88"/>
                    </a:cubicBezTo>
                    <a:cubicBezTo>
                      <a:pt x="24" y="99"/>
                      <a:pt x="18" y="109"/>
                      <a:pt x="14" y="120"/>
                    </a:cubicBezTo>
                    <a:cubicBezTo>
                      <a:pt x="13" y="113"/>
                      <a:pt x="14" y="106"/>
                      <a:pt x="15" y="99"/>
                    </a:cubicBezTo>
                    <a:close/>
                    <a:moveTo>
                      <a:pt x="14" y="123"/>
                    </a:moveTo>
                    <a:cubicBezTo>
                      <a:pt x="16" y="119"/>
                      <a:pt x="18" y="115"/>
                      <a:pt x="21" y="111"/>
                    </a:cubicBezTo>
                    <a:cubicBezTo>
                      <a:pt x="25" y="104"/>
                      <a:pt x="29" y="97"/>
                      <a:pt x="34" y="91"/>
                    </a:cubicBezTo>
                    <a:cubicBezTo>
                      <a:pt x="43" y="78"/>
                      <a:pt x="54" y="66"/>
                      <a:pt x="66" y="55"/>
                    </a:cubicBezTo>
                    <a:cubicBezTo>
                      <a:pt x="78" y="45"/>
                      <a:pt x="92" y="36"/>
                      <a:pt x="106" y="29"/>
                    </a:cubicBezTo>
                    <a:cubicBezTo>
                      <a:pt x="119" y="23"/>
                      <a:pt x="132" y="18"/>
                      <a:pt x="146" y="15"/>
                    </a:cubicBezTo>
                    <a:cubicBezTo>
                      <a:pt x="157" y="18"/>
                      <a:pt x="167" y="24"/>
                      <a:pt x="176" y="31"/>
                    </a:cubicBezTo>
                    <a:cubicBezTo>
                      <a:pt x="159" y="32"/>
                      <a:pt x="143" y="35"/>
                      <a:pt x="127" y="42"/>
                    </a:cubicBezTo>
                    <a:cubicBezTo>
                      <a:pt x="110" y="48"/>
                      <a:pt x="94" y="58"/>
                      <a:pt x="81" y="70"/>
                    </a:cubicBezTo>
                    <a:cubicBezTo>
                      <a:pt x="67" y="82"/>
                      <a:pt x="55" y="96"/>
                      <a:pt x="46" y="111"/>
                    </a:cubicBezTo>
                    <a:cubicBezTo>
                      <a:pt x="37" y="126"/>
                      <a:pt x="29" y="142"/>
                      <a:pt x="25" y="159"/>
                    </a:cubicBezTo>
                    <a:cubicBezTo>
                      <a:pt x="19" y="148"/>
                      <a:pt x="15" y="136"/>
                      <a:pt x="14" y="123"/>
                    </a:cubicBezTo>
                    <a:close/>
                    <a:moveTo>
                      <a:pt x="34" y="171"/>
                    </a:moveTo>
                    <a:cubicBezTo>
                      <a:pt x="31" y="167"/>
                      <a:pt x="28" y="163"/>
                      <a:pt x="26" y="159"/>
                    </a:cubicBezTo>
                    <a:cubicBezTo>
                      <a:pt x="34" y="144"/>
                      <a:pt x="43" y="130"/>
                      <a:pt x="53" y="116"/>
                    </a:cubicBezTo>
                    <a:cubicBezTo>
                      <a:pt x="64" y="103"/>
                      <a:pt x="75" y="90"/>
                      <a:pt x="88" y="79"/>
                    </a:cubicBezTo>
                    <a:cubicBezTo>
                      <a:pt x="101" y="67"/>
                      <a:pt x="115" y="58"/>
                      <a:pt x="130" y="50"/>
                    </a:cubicBezTo>
                    <a:cubicBezTo>
                      <a:pt x="145" y="42"/>
                      <a:pt x="160" y="37"/>
                      <a:pt x="176" y="32"/>
                    </a:cubicBezTo>
                    <a:cubicBezTo>
                      <a:pt x="180" y="34"/>
                      <a:pt x="183" y="37"/>
                      <a:pt x="185" y="41"/>
                    </a:cubicBezTo>
                    <a:cubicBezTo>
                      <a:pt x="185" y="41"/>
                      <a:pt x="185" y="42"/>
                      <a:pt x="185" y="42"/>
                    </a:cubicBezTo>
                    <a:cubicBezTo>
                      <a:pt x="186" y="43"/>
                      <a:pt x="186" y="43"/>
                      <a:pt x="186" y="43"/>
                    </a:cubicBezTo>
                    <a:cubicBezTo>
                      <a:pt x="172" y="51"/>
                      <a:pt x="159" y="59"/>
                      <a:pt x="146" y="69"/>
                    </a:cubicBezTo>
                    <a:cubicBezTo>
                      <a:pt x="132" y="79"/>
                      <a:pt x="118" y="89"/>
                      <a:pt x="105" y="101"/>
                    </a:cubicBezTo>
                    <a:cubicBezTo>
                      <a:pt x="92" y="112"/>
                      <a:pt x="79" y="123"/>
                      <a:pt x="67" y="135"/>
                    </a:cubicBezTo>
                    <a:cubicBezTo>
                      <a:pt x="55" y="147"/>
                      <a:pt x="44" y="158"/>
                      <a:pt x="34" y="171"/>
                    </a:cubicBezTo>
                    <a:close/>
                    <a:moveTo>
                      <a:pt x="34" y="172"/>
                    </a:moveTo>
                    <a:cubicBezTo>
                      <a:pt x="49" y="164"/>
                      <a:pt x="62" y="155"/>
                      <a:pt x="75" y="146"/>
                    </a:cubicBezTo>
                    <a:cubicBezTo>
                      <a:pt x="89" y="135"/>
                      <a:pt x="103" y="125"/>
                      <a:pt x="116" y="114"/>
                    </a:cubicBezTo>
                    <a:cubicBezTo>
                      <a:pt x="129" y="103"/>
                      <a:pt x="142" y="91"/>
                      <a:pt x="154" y="79"/>
                    </a:cubicBezTo>
                    <a:cubicBezTo>
                      <a:pt x="166" y="68"/>
                      <a:pt x="177" y="56"/>
                      <a:pt x="187" y="43"/>
                    </a:cubicBezTo>
                    <a:cubicBezTo>
                      <a:pt x="188" y="43"/>
                      <a:pt x="188" y="43"/>
                      <a:pt x="188" y="43"/>
                    </a:cubicBezTo>
                    <a:cubicBezTo>
                      <a:pt x="192" y="49"/>
                      <a:pt x="197" y="56"/>
                      <a:pt x="200" y="63"/>
                    </a:cubicBezTo>
                    <a:cubicBezTo>
                      <a:pt x="190" y="78"/>
                      <a:pt x="180" y="91"/>
                      <a:pt x="169" y="104"/>
                    </a:cubicBezTo>
                    <a:cubicBezTo>
                      <a:pt x="158" y="117"/>
                      <a:pt x="145" y="128"/>
                      <a:pt x="131" y="139"/>
                    </a:cubicBezTo>
                    <a:cubicBezTo>
                      <a:pt x="118" y="149"/>
                      <a:pt x="103" y="157"/>
                      <a:pt x="87" y="164"/>
                    </a:cubicBezTo>
                    <a:cubicBezTo>
                      <a:pt x="72" y="170"/>
                      <a:pt x="56" y="175"/>
                      <a:pt x="40" y="178"/>
                    </a:cubicBezTo>
                    <a:cubicBezTo>
                      <a:pt x="38" y="176"/>
                      <a:pt x="36" y="174"/>
                      <a:pt x="34" y="172"/>
                    </a:cubicBezTo>
                    <a:close/>
                    <a:moveTo>
                      <a:pt x="41" y="179"/>
                    </a:moveTo>
                    <a:cubicBezTo>
                      <a:pt x="57" y="180"/>
                      <a:pt x="74" y="177"/>
                      <a:pt x="90" y="172"/>
                    </a:cubicBezTo>
                    <a:cubicBezTo>
                      <a:pt x="107" y="167"/>
                      <a:pt x="123" y="159"/>
                      <a:pt x="138" y="148"/>
                    </a:cubicBezTo>
                    <a:cubicBezTo>
                      <a:pt x="152" y="137"/>
                      <a:pt x="165" y="124"/>
                      <a:pt x="176" y="109"/>
                    </a:cubicBezTo>
                    <a:cubicBezTo>
                      <a:pt x="186" y="95"/>
                      <a:pt x="195" y="80"/>
                      <a:pt x="200" y="64"/>
                    </a:cubicBezTo>
                    <a:cubicBezTo>
                      <a:pt x="205" y="75"/>
                      <a:pt x="208" y="88"/>
                      <a:pt x="208" y="101"/>
                    </a:cubicBezTo>
                    <a:cubicBezTo>
                      <a:pt x="205" y="105"/>
                      <a:pt x="203" y="108"/>
                      <a:pt x="201" y="112"/>
                    </a:cubicBezTo>
                    <a:cubicBezTo>
                      <a:pt x="196" y="118"/>
                      <a:pt x="191" y="125"/>
                      <a:pt x="186" y="131"/>
                    </a:cubicBezTo>
                    <a:cubicBezTo>
                      <a:pt x="175" y="143"/>
                      <a:pt x="164" y="154"/>
                      <a:pt x="151" y="164"/>
                    </a:cubicBezTo>
                    <a:cubicBezTo>
                      <a:pt x="138" y="173"/>
                      <a:pt x="124" y="181"/>
                      <a:pt x="109" y="187"/>
                    </a:cubicBezTo>
                    <a:cubicBezTo>
                      <a:pt x="97" y="192"/>
                      <a:pt x="83" y="195"/>
                      <a:pt x="70" y="198"/>
                    </a:cubicBezTo>
                    <a:cubicBezTo>
                      <a:pt x="59" y="193"/>
                      <a:pt x="49" y="187"/>
                      <a:pt x="41" y="179"/>
                    </a:cubicBezTo>
                    <a:close/>
                    <a:moveTo>
                      <a:pt x="207" y="115"/>
                    </a:moveTo>
                    <a:cubicBezTo>
                      <a:pt x="199" y="169"/>
                      <a:pt x="149" y="208"/>
                      <a:pt x="96" y="204"/>
                    </a:cubicBezTo>
                    <a:cubicBezTo>
                      <a:pt x="88" y="203"/>
                      <a:pt x="80" y="201"/>
                      <a:pt x="72" y="198"/>
                    </a:cubicBezTo>
                    <a:cubicBezTo>
                      <a:pt x="77" y="198"/>
                      <a:pt x="82" y="198"/>
                      <a:pt x="87" y="197"/>
                    </a:cubicBezTo>
                    <a:cubicBezTo>
                      <a:pt x="95" y="196"/>
                      <a:pt x="103" y="194"/>
                      <a:pt x="111" y="191"/>
                    </a:cubicBezTo>
                    <a:cubicBezTo>
                      <a:pt x="126" y="186"/>
                      <a:pt x="141" y="178"/>
                      <a:pt x="154" y="168"/>
                    </a:cubicBezTo>
                    <a:cubicBezTo>
                      <a:pt x="167" y="158"/>
                      <a:pt x="179" y="147"/>
                      <a:pt x="189" y="134"/>
                    </a:cubicBezTo>
                    <a:cubicBezTo>
                      <a:pt x="196" y="124"/>
                      <a:pt x="202" y="115"/>
                      <a:pt x="208" y="104"/>
                    </a:cubicBezTo>
                    <a:cubicBezTo>
                      <a:pt x="207" y="108"/>
                      <a:pt x="207" y="112"/>
                      <a:pt x="207" y="115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79"/>
              <p:cNvSpPr>
                <a:spLocks/>
              </p:cNvSpPr>
              <p:nvPr/>
            </p:nvSpPr>
            <p:spPr bwMode="auto">
              <a:xfrm>
                <a:off x="1143" y="963"/>
                <a:ext cx="336" cy="336"/>
              </a:xfrm>
              <a:custGeom>
                <a:avLst/>
                <a:gdLst>
                  <a:gd name="T0" fmla="*/ 171 w 216"/>
                  <a:gd name="T1" fmla="*/ 124 h 216"/>
                  <a:gd name="T2" fmla="*/ 92 w 216"/>
                  <a:gd name="T3" fmla="*/ 124 h 216"/>
                  <a:gd name="T4" fmla="*/ 92 w 216"/>
                  <a:gd name="T5" fmla="*/ 46 h 216"/>
                  <a:gd name="T6" fmla="*/ 47 w 216"/>
                  <a:gd name="T7" fmla="*/ 0 h 216"/>
                  <a:gd name="T8" fmla="*/ 47 w 216"/>
                  <a:gd name="T9" fmla="*/ 170 h 216"/>
                  <a:gd name="T10" fmla="*/ 216 w 216"/>
                  <a:gd name="T11" fmla="*/ 170 h 216"/>
                  <a:gd name="T12" fmla="*/ 171 w 216"/>
                  <a:gd name="T13" fmla="*/ 12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6" h="216">
                    <a:moveTo>
                      <a:pt x="171" y="124"/>
                    </a:moveTo>
                    <a:cubicBezTo>
                      <a:pt x="149" y="146"/>
                      <a:pt x="114" y="146"/>
                      <a:pt x="92" y="124"/>
                    </a:cubicBezTo>
                    <a:cubicBezTo>
                      <a:pt x="71" y="102"/>
                      <a:pt x="71" y="67"/>
                      <a:pt x="92" y="46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0" y="47"/>
                      <a:pt x="0" y="123"/>
                      <a:pt x="47" y="170"/>
                    </a:cubicBezTo>
                    <a:cubicBezTo>
                      <a:pt x="93" y="216"/>
                      <a:pt x="169" y="216"/>
                      <a:pt x="216" y="170"/>
                    </a:cubicBezTo>
                    <a:lnTo>
                      <a:pt x="171" y="124"/>
                    </a:ln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80"/>
              <p:cNvSpPr>
                <a:spLocks/>
              </p:cNvSpPr>
              <p:nvPr/>
            </p:nvSpPr>
            <p:spPr bwMode="auto">
              <a:xfrm>
                <a:off x="1886" y="957"/>
                <a:ext cx="322" cy="331"/>
              </a:xfrm>
              <a:custGeom>
                <a:avLst/>
                <a:gdLst>
                  <a:gd name="T0" fmla="*/ 194 w 207"/>
                  <a:gd name="T1" fmla="*/ 24 h 213"/>
                  <a:gd name="T2" fmla="*/ 170 w 207"/>
                  <a:gd name="T3" fmla="*/ 37 h 213"/>
                  <a:gd name="T4" fmla="*/ 163 w 207"/>
                  <a:gd name="T5" fmla="*/ 31 h 213"/>
                  <a:gd name="T6" fmla="*/ 33 w 207"/>
                  <a:gd name="T7" fmla="*/ 51 h 213"/>
                  <a:gd name="T8" fmla="*/ 44 w 207"/>
                  <a:gd name="T9" fmla="*/ 182 h 213"/>
                  <a:gd name="T10" fmla="*/ 174 w 207"/>
                  <a:gd name="T11" fmla="*/ 162 h 213"/>
                  <a:gd name="T12" fmla="*/ 175 w 207"/>
                  <a:gd name="T13" fmla="*/ 42 h 213"/>
                  <a:gd name="T14" fmla="*/ 195 w 207"/>
                  <a:gd name="T15" fmla="*/ 31 h 213"/>
                  <a:gd name="T16" fmla="*/ 203 w 207"/>
                  <a:gd name="T17" fmla="*/ 33 h 213"/>
                  <a:gd name="T18" fmla="*/ 207 w 207"/>
                  <a:gd name="T19" fmla="*/ 28 h 213"/>
                  <a:gd name="T20" fmla="*/ 194 w 207"/>
                  <a:gd name="T21" fmla="*/ 2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13">
                    <a:moveTo>
                      <a:pt x="194" y="24"/>
                    </a:moveTo>
                    <a:cubicBezTo>
                      <a:pt x="186" y="25"/>
                      <a:pt x="178" y="30"/>
                      <a:pt x="170" y="37"/>
                    </a:cubicBezTo>
                    <a:cubicBezTo>
                      <a:pt x="168" y="35"/>
                      <a:pt x="165" y="33"/>
                      <a:pt x="163" y="31"/>
                    </a:cubicBezTo>
                    <a:cubicBezTo>
                      <a:pt x="124" y="0"/>
                      <a:pt x="66" y="9"/>
                      <a:pt x="33" y="51"/>
                    </a:cubicBezTo>
                    <a:cubicBezTo>
                      <a:pt x="0" y="93"/>
                      <a:pt x="5" y="152"/>
                      <a:pt x="44" y="182"/>
                    </a:cubicBezTo>
                    <a:cubicBezTo>
                      <a:pt x="83" y="213"/>
                      <a:pt x="141" y="203"/>
                      <a:pt x="174" y="162"/>
                    </a:cubicBezTo>
                    <a:cubicBezTo>
                      <a:pt x="203" y="124"/>
                      <a:pt x="203" y="74"/>
                      <a:pt x="175" y="42"/>
                    </a:cubicBezTo>
                    <a:cubicBezTo>
                      <a:pt x="182" y="36"/>
                      <a:pt x="189" y="32"/>
                      <a:pt x="195" y="31"/>
                    </a:cubicBezTo>
                    <a:cubicBezTo>
                      <a:pt x="198" y="31"/>
                      <a:pt x="201" y="31"/>
                      <a:pt x="203" y="33"/>
                    </a:cubicBezTo>
                    <a:cubicBezTo>
                      <a:pt x="207" y="28"/>
                      <a:pt x="207" y="28"/>
                      <a:pt x="207" y="28"/>
                    </a:cubicBezTo>
                    <a:cubicBezTo>
                      <a:pt x="204" y="25"/>
                      <a:pt x="199" y="24"/>
                      <a:pt x="194" y="24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81"/>
              <p:cNvSpPr>
                <a:spLocks noEditPoints="1"/>
              </p:cNvSpPr>
              <p:nvPr/>
            </p:nvSpPr>
            <p:spPr bwMode="auto">
              <a:xfrm>
                <a:off x="2658" y="1030"/>
                <a:ext cx="267" cy="286"/>
              </a:xfrm>
              <a:custGeom>
                <a:avLst/>
                <a:gdLst>
                  <a:gd name="T0" fmla="*/ 0 w 172"/>
                  <a:gd name="T1" fmla="*/ 87 h 184"/>
                  <a:gd name="T2" fmla="*/ 172 w 172"/>
                  <a:gd name="T3" fmla="*/ 87 h 184"/>
                  <a:gd name="T4" fmla="*/ 66 w 172"/>
                  <a:gd name="T5" fmla="*/ 63 h 184"/>
                  <a:gd name="T6" fmla="*/ 66 w 172"/>
                  <a:gd name="T7" fmla="*/ 88 h 184"/>
                  <a:gd name="T8" fmla="*/ 66 w 172"/>
                  <a:gd name="T9" fmla="*/ 63 h 184"/>
                  <a:gd name="T10" fmla="*/ 12 w 172"/>
                  <a:gd name="T11" fmla="*/ 75 h 184"/>
                  <a:gd name="T12" fmla="*/ 20 w 172"/>
                  <a:gd name="T13" fmla="*/ 75 h 184"/>
                  <a:gd name="T14" fmla="*/ 26 w 172"/>
                  <a:gd name="T15" fmla="*/ 120 h 184"/>
                  <a:gd name="T16" fmla="*/ 26 w 172"/>
                  <a:gd name="T17" fmla="*/ 98 h 184"/>
                  <a:gd name="T18" fmla="*/ 26 w 172"/>
                  <a:gd name="T19" fmla="*/ 120 h 184"/>
                  <a:gd name="T20" fmla="*/ 27 w 172"/>
                  <a:gd name="T21" fmla="*/ 43 h 184"/>
                  <a:gd name="T22" fmla="*/ 36 w 172"/>
                  <a:gd name="T23" fmla="*/ 43 h 184"/>
                  <a:gd name="T24" fmla="*/ 40 w 172"/>
                  <a:gd name="T25" fmla="*/ 88 h 184"/>
                  <a:gd name="T26" fmla="*/ 40 w 172"/>
                  <a:gd name="T27" fmla="*/ 63 h 184"/>
                  <a:gd name="T28" fmla="*/ 40 w 172"/>
                  <a:gd name="T29" fmla="*/ 88 h 184"/>
                  <a:gd name="T30" fmla="*/ 48 w 172"/>
                  <a:gd name="T31" fmla="*/ 98 h 184"/>
                  <a:gd name="T32" fmla="*/ 48 w 172"/>
                  <a:gd name="T33" fmla="*/ 120 h 184"/>
                  <a:gd name="T34" fmla="*/ 51 w 172"/>
                  <a:gd name="T35" fmla="*/ 152 h 184"/>
                  <a:gd name="T36" fmla="*/ 51 w 172"/>
                  <a:gd name="T37" fmla="*/ 134 h 184"/>
                  <a:gd name="T38" fmla="*/ 51 w 172"/>
                  <a:gd name="T39" fmla="*/ 152 h 184"/>
                  <a:gd name="T40" fmla="*/ 56 w 172"/>
                  <a:gd name="T41" fmla="*/ 43 h 184"/>
                  <a:gd name="T42" fmla="*/ 64 w 172"/>
                  <a:gd name="T43" fmla="*/ 43 h 184"/>
                  <a:gd name="T44" fmla="*/ 65 w 172"/>
                  <a:gd name="T45" fmla="*/ 120 h 184"/>
                  <a:gd name="T46" fmla="*/ 65 w 172"/>
                  <a:gd name="T47" fmla="*/ 98 h 184"/>
                  <a:gd name="T48" fmla="*/ 65 w 172"/>
                  <a:gd name="T49" fmla="*/ 120 h 184"/>
                  <a:gd name="T50" fmla="*/ 67 w 172"/>
                  <a:gd name="T51" fmla="*/ 143 h 184"/>
                  <a:gd name="T52" fmla="*/ 72 w 172"/>
                  <a:gd name="T53" fmla="*/ 143 h 184"/>
                  <a:gd name="T54" fmla="*/ 85 w 172"/>
                  <a:gd name="T55" fmla="*/ 152 h 184"/>
                  <a:gd name="T56" fmla="*/ 85 w 172"/>
                  <a:gd name="T57" fmla="*/ 134 h 184"/>
                  <a:gd name="T58" fmla="*/ 85 w 172"/>
                  <a:gd name="T59" fmla="*/ 152 h 184"/>
                  <a:gd name="T60" fmla="*/ 82 w 172"/>
                  <a:gd name="T61" fmla="*/ 109 h 184"/>
                  <a:gd name="T62" fmla="*/ 88 w 172"/>
                  <a:gd name="T63" fmla="*/ 109 h 184"/>
                  <a:gd name="T64" fmla="*/ 88 w 172"/>
                  <a:gd name="T65" fmla="*/ 88 h 184"/>
                  <a:gd name="T66" fmla="*/ 88 w 172"/>
                  <a:gd name="T67" fmla="*/ 63 h 184"/>
                  <a:gd name="T68" fmla="*/ 88 w 172"/>
                  <a:gd name="T69" fmla="*/ 88 h 184"/>
                  <a:gd name="T70" fmla="*/ 86 w 172"/>
                  <a:gd name="T71" fmla="*/ 43 h 184"/>
                  <a:gd name="T72" fmla="*/ 94 w 172"/>
                  <a:gd name="T73" fmla="*/ 43 h 184"/>
                  <a:gd name="T74" fmla="*/ 103 w 172"/>
                  <a:gd name="T75" fmla="*/ 152 h 184"/>
                  <a:gd name="T76" fmla="*/ 103 w 172"/>
                  <a:gd name="T77" fmla="*/ 134 h 184"/>
                  <a:gd name="T78" fmla="*/ 103 w 172"/>
                  <a:gd name="T79" fmla="*/ 152 h 184"/>
                  <a:gd name="T80" fmla="*/ 104 w 172"/>
                  <a:gd name="T81" fmla="*/ 109 h 184"/>
                  <a:gd name="T82" fmla="*/ 110 w 172"/>
                  <a:gd name="T83" fmla="*/ 109 h 184"/>
                  <a:gd name="T84" fmla="*/ 112 w 172"/>
                  <a:gd name="T85" fmla="*/ 88 h 184"/>
                  <a:gd name="T86" fmla="*/ 112 w 172"/>
                  <a:gd name="T87" fmla="*/ 63 h 184"/>
                  <a:gd name="T88" fmla="*/ 112 w 172"/>
                  <a:gd name="T89" fmla="*/ 88 h 184"/>
                  <a:gd name="T90" fmla="*/ 111 w 172"/>
                  <a:gd name="T91" fmla="*/ 43 h 184"/>
                  <a:gd name="T92" fmla="*/ 120 w 172"/>
                  <a:gd name="T93" fmla="*/ 43 h 184"/>
                  <a:gd name="T94" fmla="*/ 121 w 172"/>
                  <a:gd name="T95" fmla="*/ 152 h 184"/>
                  <a:gd name="T96" fmla="*/ 121 w 172"/>
                  <a:gd name="T97" fmla="*/ 134 h 184"/>
                  <a:gd name="T98" fmla="*/ 121 w 172"/>
                  <a:gd name="T99" fmla="*/ 152 h 184"/>
                  <a:gd name="T100" fmla="*/ 126 w 172"/>
                  <a:gd name="T101" fmla="*/ 109 h 184"/>
                  <a:gd name="T102" fmla="*/ 132 w 172"/>
                  <a:gd name="T103" fmla="*/ 109 h 184"/>
                  <a:gd name="T104" fmla="*/ 137 w 172"/>
                  <a:gd name="T105" fmla="*/ 88 h 184"/>
                  <a:gd name="T106" fmla="*/ 137 w 172"/>
                  <a:gd name="T107" fmla="*/ 63 h 184"/>
                  <a:gd name="T108" fmla="*/ 137 w 172"/>
                  <a:gd name="T109" fmla="*/ 88 h 184"/>
                  <a:gd name="T110" fmla="*/ 142 w 172"/>
                  <a:gd name="T111" fmla="*/ 109 h 184"/>
                  <a:gd name="T112" fmla="*/ 149 w 172"/>
                  <a:gd name="T113" fmla="*/ 109 h 184"/>
                  <a:gd name="T114" fmla="*/ 145 w 172"/>
                  <a:gd name="T115" fmla="*/ 57 h 184"/>
                  <a:gd name="T116" fmla="*/ 145 w 172"/>
                  <a:gd name="T117" fmla="*/ 29 h 184"/>
                  <a:gd name="T118" fmla="*/ 145 w 172"/>
                  <a:gd name="T119" fmla="*/ 57 h 184"/>
                  <a:gd name="T120" fmla="*/ 158 w 172"/>
                  <a:gd name="T121" fmla="*/ 75 h 184"/>
                  <a:gd name="T122" fmla="*/ 165 w 172"/>
                  <a:gd name="T123" fmla="*/ 75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2" h="184">
                    <a:moveTo>
                      <a:pt x="86" y="0"/>
                    </a:moveTo>
                    <a:cubicBezTo>
                      <a:pt x="1" y="0"/>
                      <a:pt x="0" y="39"/>
                      <a:pt x="0" y="87"/>
                    </a:cubicBezTo>
                    <a:cubicBezTo>
                      <a:pt x="0" y="134"/>
                      <a:pt x="63" y="184"/>
                      <a:pt x="86" y="184"/>
                    </a:cubicBezTo>
                    <a:cubicBezTo>
                      <a:pt x="109" y="184"/>
                      <a:pt x="172" y="134"/>
                      <a:pt x="172" y="87"/>
                    </a:cubicBezTo>
                    <a:cubicBezTo>
                      <a:pt x="172" y="39"/>
                      <a:pt x="171" y="0"/>
                      <a:pt x="86" y="0"/>
                    </a:cubicBezTo>
                    <a:close/>
                    <a:moveTo>
                      <a:pt x="66" y="63"/>
                    </a:moveTo>
                    <a:cubicBezTo>
                      <a:pt x="68" y="63"/>
                      <a:pt x="70" y="69"/>
                      <a:pt x="70" y="75"/>
                    </a:cubicBezTo>
                    <a:cubicBezTo>
                      <a:pt x="70" y="82"/>
                      <a:pt x="68" y="88"/>
                      <a:pt x="66" y="88"/>
                    </a:cubicBezTo>
                    <a:cubicBezTo>
                      <a:pt x="64" y="88"/>
                      <a:pt x="62" y="82"/>
                      <a:pt x="62" y="75"/>
                    </a:cubicBezTo>
                    <a:cubicBezTo>
                      <a:pt x="62" y="69"/>
                      <a:pt x="64" y="63"/>
                      <a:pt x="66" y="63"/>
                    </a:cubicBezTo>
                    <a:close/>
                    <a:moveTo>
                      <a:pt x="16" y="88"/>
                    </a:moveTo>
                    <a:cubicBezTo>
                      <a:pt x="14" y="88"/>
                      <a:pt x="12" y="82"/>
                      <a:pt x="12" y="75"/>
                    </a:cubicBezTo>
                    <a:cubicBezTo>
                      <a:pt x="12" y="69"/>
                      <a:pt x="14" y="63"/>
                      <a:pt x="16" y="63"/>
                    </a:cubicBezTo>
                    <a:cubicBezTo>
                      <a:pt x="18" y="63"/>
                      <a:pt x="20" y="69"/>
                      <a:pt x="20" y="75"/>
                    </a:cubicBezTo>
                    <a:cubicBezTo>
                      <a:pt x="20" y="82"/>
                      <a:pt x="18" y="88"/>
                      <a:pt x="16" y="88"/>
                    </a:cubicBezTo>
                    <a:close/>
                    <a:moveTo>
                      <a:pt x="26" y="120"/>
                    </a:moveTo>
                    <a:cubicBezTo>
                      <a:pt x="24" y="120"/>
                      <a:pt x="23" y="115"/>
                      <a:pt x="23" y="109"/>
                    </a:cubicBezTo>
                    <a:cubicBezTo>
                      <a:pt x="23" y="103"/>
                      <a:pt x="24" y="98"/>
                      <a:pt x="26" y="98"/>
                    </a:cubicBezTo>
                    <a:cubicBezTo>
                      <a:pt x="28" y="98"/>
                      <a:pt x="29" y="103"/>
                      <a:pt x="29" y="109"/>
                    </a:cubicBezTo>
                    <a:cubicBezTo>
                      <a:pt x="29" y="115"/>
                      <a:pt x="28" y="120"/>
                      <a:pt x="26" y="120"/>
                    </a:cubicBezTo>
                    <a:close/>
                    <a:moveTo>
                      <a:pt x="31" y="57"/>
                    </a:moveTo>
                    <a:cubicBezTo>
                      <a:pt x="29" y="57"/>
                      <a:pt x="27" y="51"/>
                      <a:pt x="27" y="43"/>
                    </a:cubicBezTo>
                    <a:cubicBezTo>
                      <a:pt x="27" y="35"/>
                      <a:pt x="29" y="29"/>
                      <a:pt x="31" y="29"/>
                    </a:cubicBezTo>
                    <a:cubicBezTo>
                      <a:pt x="34" y="29"/>
                      <a:pt x="36" y="35"/>
                      <a:pt x="36" y="43"/>
                    </a:cubicBezTo>
                    <a:cubicBezTo>
                      <a:pt x="36" y="51"/>
                      <a:pt x="34" y="57"/>
                      <a:pt x="31" y="57"/>
                    </a:cubicBezTo>
                    <a:close/>
                    <a:moveTo>
                      <a:pt x="40" y="88"/>
                    </a:moveTo>
                    <a:cubicBezTo>
                      <a:pt x="38" y="88"/>
                      <a:pt x="37" y="82"/>
                      <a:pt x="37" y="75"/>
                    </a:cubicBezTo>
                    <a:cubicBezTo>
                      <a:pt x="37" y="69"/>
                      <a:pt x="38" y="63"/>
                      <a:pt x="40" y="63"/>
                    </a:cubicBezTo>
                    <a:cubicBezTo>
                      <a:pt x="42" y="63"/>
                      <a:pt x="44" y="69"/>
                      <a:pt x="44" y="75"/>
                    </a:cubicBezTo>
                    <a:cubicBezTo>
                      <a:pt x="44" y="82"/>
                      <a:pt x="42" y="88"/>
                      <a:pt x="40" y="88"/>
                    </a:cubicBezTo>
                    <a:close/>
                    <a:moveTo>
                      <a:pt x="45" y="109"/>
                    </a:moveTo>
                    <a:cubicBezTo>
                      <a:pt x="45" y="103"/>
                      <a:pt x="46" y="98"/>
                      <a:pt x="48" y="98"/>
                    </a:cubicBezTo>
                    <a:cubicBezTo>
                      <a:pt x="50" y="98"/>
                      <a:pt x="51" y="103"/>
                      <a:pt x="51" y="109"/>
                    </a:cubicBezTo>
                    <a:cubicBezTo>
                      <a:pt x="51" y="115"/>
                      <a:pt x="50" y="120"/>
                      <a:pt x="48" y="120"/>
                    </a:cubicBezTo>
                    <a:cubicBezTo>
                      <a:pt x="46" y="120"/>
                      <a:pt x="45" y="115"/>
                      <a:pt x="45" y="109"/>
                    </a:cubicBezTo>
                    <a:close/>
                    <a:moveTo>
                      <a:pt x="51" y="152"/>
                    </a:moveTo>
                    <a:cubicBezTo>
                      <a:pt x="49" y="152"/>
                      <a:pt x="48" y="148"/>
                      <a:pt x="48" y="143"/>
                    </a:cubicBezTo>
                    <a:cubicBezTo>
                      <a:pt x="48" y="138"/>
                      <a:pt x="49" y="134"/>
                      <a:pt x="51" y="134"/>
                    </a:cubicBezTo>
                    <a:cubicBezTo>
                      <a:pt x="52" y="134"/>
                      <a:pt x="53" y="138"/>
                      <a:pt x="53" y="143"/>
                    </a:cubicBezTo>
                    <a:cubicBezTo>
                      <a:pt x="53" y="148"/>
                      <a:pt x="52" y="152"/>
                      <a:pt x="51" y="152"/>
                    </a:cubicBezTo>
                    <a:close/>
                    <a:moveTo>
                      <a:pt x="60" y="57"/>
                    </a:moveTo>
                    <a:cubicBezTo>
                      <a:pt x="58" y="57"/>
                      <a:pt x="56" y="51"/>
                      <a:pt x="56" y="43"/>
                    </a:cubicBezTo>
                    <a:cubicBezTo>
                      <a:pt x="56" y="35"/>
                      <a:pt x="58" y="29"/>
                      <a:pt x="60" y="29"/>
                    </a:cubicBezTo>
                    <a:cubicBezTo>
                      <a:pt x="62" y="29"/>
                      <a:pt x="64" y="35"/>
                      <a:pt x="64" y="43"/>
                    </a:cubicBezTo>
                    <a:cubicBezTo>
                      <a:pt x="64" y="51"/>
                      <a:pt x="62" y="57"/>
                      <a:pt x="60" y="57"/>
                    </a:cubicBezTo>
                    <a:close/>
                    <a:moveTo>
                      <a:pt x="65" y="120"/>
                    </a:moveTo>
                    <a:cubicBezTo>
                      <a:pt x="64" y="120"/>
                      <a:pt x="62" y="115"/>
                      <a:pt x="62" y="109"/>
                    </a:cubicBezTo>
                    <a:cubicBezTo>
                      <a:pt x="62" y="103"/>
                      <a:pt x="64" y="98"/>
                      <a:pt x="65" y="98"/>
                    </a:cubicBezTo>
                    <a:cubicBezTo>
                      <a:pt x="67" y="98"/>
                      <a:pt x="69" y="103"/>
                      <a:pt x="69" y="109"/>
                    </a:cubicBezTo>
                    <a:cubicBezTo>
                      <a:pt x="69" y="115"/>
                      <a:pt x="67" y="120"/>
                      <a:pt x="65" y="120"/>
                    </a:cubicBezTo>
                    <a:close/>
                    <a:moveTo>
                      <a:pt x="69" y="152"/>
                    </a:moveTo>
                    <a:cubicBezTo>
                      <a:pt x="68" y="152"/>
                      <a:pt x="67" y="148"/>
                      <a:pt x="67" y="143"/>
                    </a:cubicBezTo>
                    <a:cubicBezTo>
                      <a:pt x="67" y="138"/>
                      <a:pt x="68" y="134"/>
                      <a:pt x="69" y="134"/>
                    </a:cubicBezTo>
                    <a:cubicBezTo>
                      <a:pt x="71" y="134"/>
                      <a:pt x="72" y="138"/>
                      <a:pt x="72" y="143"/>
                    </a:cubicBezTo>
                    <a:cubicBezTo>
                      <a:pt x="72" y="148"/>
                      <a:pt x="71" y="152"/>
                      <a:pt x="69" y="152"/>
                    </a:cubicBezTo>
                    <a:close/>
                    <a:moveTo>
                      <a:pt x="85" y="152"/>
                    </a:moveTo>
                    <a:cubicBezTo>
                      <a:pt x="84" y="152"/>
                      <a:pt x="83" y="148"/>
                      <a:pt x="83" y="143"/>
                    </a:cubicBezTo>
                    <a:cubicBezTo>
                      <a:pt x="83" y="138"/>
                      <a:pt x="84" y="134"/>
                      <a:pt x="85" y="134"/>
                    </a:cubicBezTo>
                    <a:cubicBezTo>
                      <a:pt x="87" y="134"/>
                      <a:pt x="88" y="138"/>
                      <a:pt x="88" y="143"/>
                    </a:cubicBezTo>
                    <a:cubicBezTo>
                      <a:pt x="88" y="148"/>
                      <a:pt x="87" y="152"/>
                      <a:pt x="85" y="152"/>
                    </a:cubicBezTo>
                    <a:close/>
                    <a:moveTo>
                      <a:pt x="85" y="120"/>
                    </a:moveTo>
                    <a:cubicBezTo>
                      <a:pt x="83" y="120"/>
                      <a:pt x="82" y="115"/>
                      <a:pt x="82" y="109"/>
                    </a:cubicBezTo>
                    <a:cubicBezTo>
                      <a:pt x="82" y="103"/>
                      <a:pt x="83" y="98"/>
                      <a:pt x="85" y="98"/>
                    </a:cubicBezTo>
                    <a:cubicBezTo>
                      <a:pt x="87" y="98"/>
                      <a:pt x="88" y="103"/>
                      <a:pt x="88" y="109"/>
                    </a:cubicBezTo>
                    <a:cubicBezTo>
                      <a:pt x="88" y="115"/>
                      <a:pt x="87" y="120"/>
                      <a:pt x="85" y="120"/>
                    </a:cubicBezTo>
                    <a:close/>
                    <a:moveTo>
                      <a:pt x="88" y="88"/>
                    </a:moveTo>
                    <a:cubicBezTo>
                      <a:pt x="86" y="88"/>
                      <a:pt x="84" y="82"/>
                      <a:pt x="84" y="75"/>
                    </a:cubicBezTo>
                    <a:cubicBezTo>
                      <a:pt x="84" y="69"/>
                      <a:pt x="86" y="63"/>
                      <a:pt x="88" y="63"/>
                    </a:cubicBezTo>
                    <a:cubicBezTo>
                      <a:pt x="90" y="63"/>
                      <a:pt x="91" y="69"/>
                      <a:pt x="91" y="75"/>
                    </a:cubicBezTo>
                    <a:cubicBezTo>
                      <a:pt x="91" y="82"/>
                      <a:pt x="90" y="88"/>
                      <a:pt x="88" y="88"/>
                    </a:cubicBezTo>
                    <a:close/>
                    <a:moveTo>
                      <a:pt x="90" y="57"/>
                    </a:moveTo>
                    <a:cubicBezTo>
                      <a:pt x="88" y="57"/>
                      <a:pt x="86" y="51"/>
                      <a:pt x="86" y="43"/>
                    </a:cubicBezTo>
                    <a:cubicBezTo>
                      <a:pt x="86" y="35"/>
                      <a:pt x="88" y="29"/>
                      <a:pt x="90" y="29"/>
                    </a:cubicBezTo>
                    <a:cubicBezTo>
                      <a:pt x="93" y="29"/>
                      <a:pt x="94" y="35"/>
                      <a:pt x="94" y="43"/>
                    </a:cubicBezTo>
                    <a:cubicBezTo>
                      <a:pt x="94" y="51"/>
                      <a:pt x="93" y="57"/>
                      <a:pt x="90" y="57"/>
                    </a:cubicBezTo>
                    <a:close/>
                    <a:moveTo>
                      <a:pt x="103" y="152"/>
                    </a:moveTo>
                    <a:cubicBezTo>
                      <a:pt x="102" y="152"/>
                      <a:pt x="100" y="148"/>
                      <a:pt x="100" y="143"/>
                    </a:cubicBezTo>
                    <a:cubicBezTo>
                      <a:pt x="100" y="138"/>
                      <a:pt x="102" y="134"/>
                      <a:pt x="103" y="134"/>
                    </a:cubicBezTo>
                    <a:cubicBezTo>
                      <a:pt x="104" y="134"/>
                      <a:pt x="106" y="138"/>
                      <a:pt x="106" y="143"/>
                    </a:cubicBezTo>
                    <a:cubicBezTo>
                      <a:pt x="106" y="148"/>
                      <a:pt x="104" y="152"/>
                      <a:pt x="103" y="152"/>
                    </a:cubicBezTo>
                    <a:close/>
                    <a:moveTo>
                      <a:pt x="107" y="120"/>
                    </a:moveTo>
                    <a:cubicBezTo>
                      <a:pt x="105" y="120"/>
                      <a:pt x="104" y="115"/>
                      <a:pt x="104" y="109"/>
                    </a:cubicBezTo>
                    <a:cubicBezTo>
                      <a:pt x="104" y="103"/>
                      <a:pt x="105" y="98"/>
                      <a:pt x="107" y="98"/>
                    </a:cubicBezTo>
                    <a:cubicBezTo>
                      <a:pt x="109" y="98"/>
                      <a:pt x="110" y="103"/>
                      <a:pt x="110" y="109"/>
                    </a:cubicBezTo>
                    <a:cubicBezTo>
                      <a:pt x="110" y="115"/>
                      <a:pt x="109" y="120"/>
                      <a:pt x="107" y="120"/>
                    </a:cubicBezTo>
                    <a:close/>
                    <a:moveTo>
                      <a:pt x="112" y="88"/>
                    </a:moveTo>
                    <a:cubicBezTo>
                      <a:pt x="110" y="88"/>
                      <a:pt x="109" y="82"/>
                      <a:pt x="109" y="75"/>
                    </a:cubicBezTo>
                    <a:cubicBezTo>
                      <a:pt x="109" y="69"/>
                      <a:pt x="110" y="63"/>
                      <a:pt x="112" y="63"/>
                    </a:cubicBezTo>
                    <a:cubicBezTo>
                      <a:pt x="114" y="63"/>
                      <a:pt x="116" y="69"/>
                      <a:pt x="116" y="75"/>
                    </a:cubicBezTo>
                    <a:cubicBezTo>
                      <a:pt x="116" y="82"/>
                      <a:pt x="114" y="88"/>
                      <a:pt x="112" y="88"/>
                    </a:cubicBezTo>
                    <a:close/>
                    <a:moveTo>
                      <a:pt x="116" y="57"/>
                    </a:moveTo>
                    <a:cubicBezTo>
                      <a:pt x="113" y="57"/>
                      <a:pt x="111" y="51"/>
                      <a:pt x="111" y="43"/>
                    </a:cubicBezTo>
                    <a:cubicBezTo>
                      <a:pt x="111" y="35"/>
                      <a:pt x="113" y="29"/>
                      <a:pt x="116" y="29"/>
                    </a:cubicBezTo>
                    <a:cubicBezTo>
                      <a:pt x="118" y="29"/>
                      <a:pt x="120" y="35"/>
                      <a:pt x="120" y="43"/>
                    </a:cubicBezTo>
                    <a:cubicBezTo>
                      <a:pt x="120" y="51"/>
                      <a:pt x="118" y="57"/>
                      <a:pt x="116" y="57"/>
                    </a:cubicBezTo>
                    <a:close/>
                    <a:moveTo>
                      <a:pt x="121" y="152"/>
                    </a:moveTo>
                    <a:cubicBezTo>
                      <a:pt x="119" y="152"/>
                      <a:pt x="118" y="148"/>
                      <a:pt x="118" y="143"/>
                    </a:cubicBezTo>
                    <a:cubicBezTo>
                      <a:pt x="118" y="138"/>
                      <a:pt x="119" y="134"/>
                      <a:pt x="121" y="134"/>
                    </a:cubicBezTo>
                    <a:cubicBezTo>
                      <a:pt x="122" y="134"/>
                      <a:pt x="123" y="138"/>
                      <a:pt x="123" y="143"/>
                    </a:cubicBezTo>
                    <a:cubicBezTo>
                      <a:pt x="123" y="148"/>
                      <a:pt x="122" y="152"/>
                      <a:pt x="121" y="152"/>
                    </a:cubicBezTo>
                    <a:close/>
                    <a:moveTo>
                      <a:pt x="129" y="120"/>
                    </a:moveTo>
                    <a:cubicBezTo>
                      <a:pt x="127" y="120"/>
                      <a:pt x="126" y="115"/>
                      <a:pt x="126" y="109"/>
                    </a:cubicBezTo>
                    <a:cubicBezTo>
                      <a:pt x="126" y="103"/>
                      <a:pt x="127" y="98"/>
                      <a:pt x="129" y="98"/>
                    </a:cubicBezTo>
                    <a:cubicBezTo>
                      <a:pt x="131" y="98"/>
                      <a:pt x="132" y="103"/>
                      <a:pt x="132" y="109"/>
                    </a:cubicBezTo>
                    <a:cubicBezTo>
                      <a:pt x="132" y="115"/>
                      <a:pt x="131" y="120"/>
                      <a:pt x="129" y="120"/>
                    </a:cubicBezTo>
                    <a:close/>
                    <a:moveTo>
                      <a:pt x="137" y="88"/>
                    </a:moveTo>
                    <a:cubicBezTo>
                      <a:pt x="135" y="88"/>
                      <a:pt x="133" y="82"/>
                      <a:pt x="133" y="75"/>
                    </a:cubicBezTo>
                    <a:cubicBezTo>
                      <a:pt x="133" y="69"/>
                      <a:pt x="135" y="63"/>
                      <a:pt x="137" y="63"/>
                    </a:cubicBezTo>
                    <a:cubicBezTo>
                      <a:pt x="139" y="63"/>
                      <a:pt x="140" y="69"/>
                      <a:pt x="140" y="75"/>
                    </a:cubicBezTo>
                    <a:cubicBezTo>
                      <a:pt x="140" y="82"/>
                      <a:pt x="139" y="88"/>
                      <a:pt x="137" y="88"/>
                    </a:cubicBezTo>
                    <a:close/>
                    <a:moveTo>
                      <a:pt x="146" y="120"/>
                    </a:moveTo>
                    <a:cubicBezTo>
                      <a:pt x="144" y="120"/>
                      <a:pt x="142" y="115"/>
                      <a:pt x="142" y="109"/>
                    </a:cubicBezTo>
                    <a:cubicBezTo>
                      <a:pt x="142" y="103"/>
                      <a:pt x="144" y="98"/>
                      <a:pt x="146" y="98"/>
                    </a:cubicBezTo>
                    <a:cubicBezTo>
                      <a:pt x="147" y="98"/>
                      <a:pt x="149" y="103"/>
                      <a:pt x="149" y="109"/>
                    </a:cubicBezTo>
                    <a:cubicBezTo>
                      <a:pt x="149" y="115"/>
                      <a:pt x="147" y="120"/>
                      <a:pt x="146" y="120"/>
                    </a:cubicBezTo>
                    <a:close/>
                    <a:moveTo>
                      <a:pt x="145" y="57"/>
                    </a:moveTo>
                    <a:cubicBezTo>
                      <a:pt x="142" y="57"/>
                      <a:pt x="140" y="51"/>
                      <a:pt x="140" y="43"/>
                    </a:cubicBezTo>
                    <a:cubicBezTo>
                      <a:pt x="140" y="35"/>
                      <a:pt x="142" y="29"/>
                      <a:pt x="145" y="29"/>
                    </a:cubicBezTo>
                    <a:cubicBezTo>
                      <a:pt x="147" y="29"/>
                      <a:pt x="149" y="35"/>
                      <a:pt x="149" y="43"/>
                    </a:cubicBezTo>
                    <a:cubicBezTo>
                      <a:pt x="149" y="51"/>
                      <a:pt x="147" y="57"/>
                      <a:pt x="145" y="57"/>
                    </a:cubicBezTo>
                    <a:close/>
                    <a:moveTo>
                      <a:pt x="161" y="88"/>
                    </a:moveTo>
                    <a:cubicBezTo>
                      <a:pt x="159" y="88"/>
                      <a:pt x="158" y="82"/>
                      <a:pt x="158" y="75"/>
                    </a:cubicBezTo>
                    <a:cubicBezTo>
                      <a:pt x="158" y="69"/>
                      <a:pt x="159" y="63"/>
                      <a:pt x="161" y="63"/>
                    </a:cubicBezTo>
                    <a:cubicBezTo>
                      <a:pt x="163" y="63"/>
                      <a:pt x="165" y="69"/>
                      <a:pt x="165" y="75"/>
                    </a:cubicBezTo>
                    <a:cubicBezTo>
                      <a:pt x="165" y="82"/>
                      <a:pt x="163" y="88"/>
                      <a:pt x="161" y="88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82"/>
              <p:cNvSpPr>
                <a:spLocks/>
              </p:cNvSpPr>
              <p:nvPr/>
            </p:nvSpPr>
            <p:spPr bwMode="auto">
              <a:xfrm>
                <a:off x="2723" y="967"/>
                <a:ext cx="137" cy="58"/>
              </a:xfrm>
              <a:custGeom>
                <a:avLst/>
                <a:gdLst>
                  <a:gd name="T0" fmla="*/ 16 w 88"/>
                  <a:gd name="T1" fmla="*/ 37 h 37"/>
                  <a:gd name="T2" fmla="*/ 88 w 88"/>
                  <a:gd name="T3" fmla="*/ 37 h 37"/>
                  <a:gd name="T4" fmla="*/ 75 w 88"/>
                  <a:gd name="T5" fmla="*/ 25 h 37"/>
                  <a:gd name="T6" fmla="*/ 88 w 88"/>
                  <a:gd name="T7" fmla="*/ 0 h 37"/>
                  <a:gd name="T8" fmla="*/ 64 w 88"/>
                  <a:gd name="T9" fmla="*/ 19 h 37"/>
                  <a:gd name="T10" fmla="*/ 65 w 88"/>
                  <a:gd name="T11" fmla="*/ 0 h 37"/>
                  <a:gd name="T12" fmla="*/ 52 w 88"/>
                  <a:gd name="T13" fmla="*/ 19 h 37"/>
                  <a:gd name="T14" fmla="*/ 30 w 88"/>
                  <a:gd name="T15" fmla="*/ 0 h 37"/>
                  <a:gd name="T16" fmla="*/ 33 w 88"/>
                  <a:gd name="T17" fmla="*/ 19 h 37"/>
                  <a:gd name="T18" fmla="*/ 6 w 88"/>
                  <a:gd name="T19" fmla="*/ 0 h 37"/>
                  <a:gd name="T20" fmla="*/ 17 w 88"/>
                  <a:gd name="T21" fmla="*/ 25 h 37"/>
                  <a:gd name="T22" fmla="*/ 0 w 88"/>
                  <a:gd name="T23" fmla="*/ 37 h 37"/>
                  <a:gd name="T24" fmla="*/ 16 w 88"/>
                  <a:gd name="T2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8" h="37">
                    <a:moveTo>
                      <a:pt x="16" y="37"/>
                    </a:moveTo>
                    <a:cubicBezTo>
                      <a:pt x="88" y="37"/>
                      <a:pt x="88" y="37"/>
                      <a:pt x="88" y="37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72" y="0"/>
                      <a:pt x="64" y="19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0" y="37"/>
                      <a:pt x="0" y="37"/>
                      <a:pt x="0" y="37"/>
                    </a:cubicBezTo>
                    <a:lnTo>
                      <a:pt x="16" y="37"/>
                    </a:ln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83"/>
              <p:cNvSpPr>
                <a:spLocks/>
              </p:cNvSpPr>
              <p:nvPr/>
            </p:nvSpPr>
            <p:spPr bwMode="auto">
              <a:xfrm>
                <a:off x="2781" y="928"/>
                <a:ext cx="35" cy="71"/>
              </a:xfrm>
              <a:custGeom>
                <a:avLst/>
                <a:gdLst>
                  <a:gd name="T0" fmla="*/ 12 w 23"/>
                  <a:gd name="T1" fmla="*/ 45 h 45"/>
                  <a:gd name="T2" fmla="*/ 6 w 23"/>
                  <a:gd name="T3" fmla="*/ 43 h 45"/>
                  <a:gd name="T4" fmla="*/ 0 w 23"/>
                  <a:gd name="T5" fmla="*/ 4 h 45"/>
                  <a:gd name="T6" fmla="*/ 3 w 23"/>
                  <a:gd name="T7" fmla="*/ 0 h 45"/>
                  <a:gd name="T8" fmla="*/ 12 w 23"/>
                  <a:gd name="T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5">
                    <a:moveTo>
                      <a:pt x="12" y="45"/>
                    </a:moveTo>
                    <a:cubicBezTo>
                      <a:pt x="6" y="43"/>
                      <a:pt x="6" y="43"/>
                      <a:pt x="6" y="43"/>
                    </a:cubicBezTo>
                    <a:cubicBezTo>
                      <a:pt x="6" y="42"/>
                      <a:pt x="16" y="15"/>
                      <a:pt x="0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3" y="12"/>
                      <a:pt x="12" y="43"/>
                      <a:pt x="12" y="45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84"/>
              <p:cNvSpPr>
                <a:spLocks/>
              </p:cNvSpPr>
              <p:nvPr/>
            </p:nvSpPr>
            <p:spPr bwMode="auto">
              <a:xfrm>
                <a:off x="3462" y="947"/>
                <a:ext cx="134" cy="64"/>
              </a:xfrm>
              <a:custGeom>
                <a:avLst/>
                <a:gdLst>
                  <a:gd name="T0" fmla="*/ 42 w 86"/>
                  <a:gd name="T1" fmla="*/ 38 h 41"/>
                  <a:gd name="T2" fmla="*/ 86 w 86"/>
                  <a:gd name="T3" fmla="*/ 38 h 41"/>
                  <a:gd name="T4" fmla="*/ 74 w 86"/>
                  <a:gd name="T5" fmla="*/ 25 h 41"/>
                  <a:gd name="T6" fmla="*/ 86 w 86"/>
                  <a:gd name="T7" fmla="*/ 0 h 41"/>
                  <a:gd name="T8" fmla="*/ 62 w 86"/>
                  <a:gd name="T9" fmla="*/ 19 h 41"/>
                  <a:gd name="T10" fmla="*/ 64 w 86"/>
                  <a:gd name="T11" fmla="*/ 0 h 41"/>
                  <a:gd name="T12" fmla="*/ 51 w 86"/>
                  <a:gd name="T13" fmla="*/ 19 h 41"/>
                  <a:gd name="T14" fmla="*/ 30 w 86"/>
                  <a:gd name="T15" fmla="*/ 0 h 41"/>
                  <a:gd name="T16" fmla="*/ 32 w 86"/>
                  <a:gd name="T17" fmla="*/ 19 h 41"/>
                  <a:gd name="T18" fmla="*/ 6 w 86"/>
                  <a:gd name="T19" fmla="*/ 0 h 41"/>
                  <a:gd name="T20" fmla="*/ 17 w 86"/>
                  <a:gd name="T21" fmla="*/ 26 h 41"/>
                  <a:gd name="T22" fmla="*/ 0 w 86"/>
                  <a:gd name="T23" fmla="*/ 38 h 41"/>
                  <a:gd name="T24" fmla="*/ 42 w 86"/>
                  <a:gd name="T25" fmla="*/ 3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6" h="41">
                    <a:moveTo>
                      <a:pt x="42" y="38"/>
                    </a:moveTo>
                    <a:cubicBezTo>
                      <a:pt x="57" y="41"/>
                      <a:pt x="86" y="38"/>
                      <a:pt x="86" y="38"/>
                    </a:cubicBezTo>
                    <a:cubicBezTo>
                      <a:pt x="74" y="25"/>
                      <a:pt x="74" y="25"/>
                      <a:pt x="74" y="25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70" y="0"/>
                      <a:pt x="62" y="19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26" y="35"/>
                      <a:pt x="42" y="38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85"/>
              <p:cNvSpPr>
                <a:spLocks/>
              </p:cNvSpPr>
              <p:nvPr/>
            </p:nvSpPr>
            <p:spPr bwMode="auto">
              <a:xfrm>
                <a:off x="3519" y="925"/>
                <a:ext cx="29" cy="58"/>
              </a:xfrm>
              <a:custGeom>
                <a:avLst/>
                <a:gdLst>
                  <a:gd name="T0" fmla="*/ 10 w 19"/>
                  <a:gd name="T1" fmla="*/ 37 h 37"/>
                  <a:gd name="T2" fmla="*/ 6 w 19"/>
                  <a:gd name="T3" fmla="*/ 36 h 37"/>
                  <a:gd name="T4" fmla="*/ 0 w 19"/>
                  <a:gd name="T5" fmla="*/ 4 h 37"/>
                  <a:gd name="T6" fmla="*/ 3 w 19"/>
                  <a:gd name="T7" fmla="*/ 0 h 37"/>
                  <a:gd name="T8" fmla="*/ 10 w 19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10" y="37"/>
                    </a:moveTo>
                    <a:cubicBezTo>
                      <a:pt x="6" y="36"/>
                      <a:pt x="6" y="36"/>
                      <a:pt x="6" y="36"/>
                    </a:cubicBezTo>
                    <a:cubicBezTo>
                      <a:pt x="6" y="35"/>
                      <a:pt x="14" y="12"/>
                      <a:pt x="0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9" y="10"/>
                      <a:pt x="10" y="36"/>
                      <a:pt x="10" y="37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86"/>
              <p:cNvSpPr>
                <a:spLocks noEditPoints="1"/>
              </p:cNvSpPr>
              <p:nvPr/>
            </p:nvSpPr>
            <p:spPr bwMode="auto">
              <a:xfrm>
                <a:off x="3380" y="1011"/>
                <a:ext cx="294" cy="308"/>
              </a:xfrm>
              <a:custGeom>
                <a:avLst/>
                <a:gdLst>
                  <a:gd name="T0" fmla="*/ 174 w 189"/>
                  <a:gd name="T1" fmla="*/ 49 h 198"/>
                  <a:gd name="T2" fmla="*/ 151 w 189"/>
                  <a:gd name="T3" fmla="*/ 8 h 198"/>
                  <a:gd name="T4" fmla="*/ 123 w 189"/>
                  <a:gd name="T5" fmla="*/ 0 h 198"/>
                  <a:gd name="T6" fmla="*/ 81 w 189"/>
                  <a:gd name="T7" fmla="*/ 0 h 198"/>
                  <a:gd name="T8" fmla="*/ 54 w 189"/>
                  <a:gd name="T9" fmla="*/ 0 h 198"/>
                  <a:gd name="T10" fmla="*/ 26 w 189"/>
                  <a:gd name="T11" fmla="*/ 27 h 198"/>
                  <a:gd name="T12" fmla="*/ 7 w 189"/>
                  <a:gd name="T13" fmla="*/ 72 h 198"/>
                  <a:gd name="T14" fmla="*/ 14 w 189"/>
                  <a:gd name="T15" fmla="*/ 113 h 198"/>
                  <a:gd name="T16" fmla="*/ 35 w 189"/>
                  <a:gd name="T17" fmla="*/ 143 h 198"/>
                  <a:gd name="T18" fmla="*/ 63 w 189"/>
                  <a:gd name="T19" fmla="*/ 171 h 198"/>
                  <a:gd name="T20" fmla="*/ 115 w 189"/>
                  <a:gd name="T21" fmla="*/ 181 h 198"/>
                  <a:gd name="T22" fmla="*/ 144 w 189"/>
                  <a:gd name="T23" fmla="*/ 155 h 198"/>
                  <a:gd name="T24" fmla="*/ 162 w 189"/>
                  <a:gd name="T25" fmla="*/ 127 h 198"/>
                  <a:gd name="T26" fmla="*/ 178 w 189"/>
                  <a:gd name="T27" fmla="*/ 100 h 198"/>
                  <a:gd name="T28" fmla="*/ 189 w 189"/>
                  <a:gd name="T29" fmla="*/ 73 h 198"/>
                  <a:gd name="T30" fmla="*/ 116 w 189"/>
                  <a:gd name="T31" fmla="*/ 57 h 198"/>
                  <a:gd name="T32" fmla="*/ 138 w 189"/>
                  <a:gd name="T33" fmla="*/ 42 h 198"/>
                  <a:gd name="T34" fmla="*/ 94 w 189"/>
                  <a:gd name="T35" fmla="*/ 42 h 198"/>
                  <a:gd name="T36" fmla="*/ 97 w 189"/>
                  <a:gd name="T37" fmla="*/ 112 h 198"/>
                  <a:gd name="T38" fmla="*/ 82 w 189"/>
                  <a:gd name="T39" fmla="*/ 129 h 198"/>
                  <a:gd name="T40" fmla="*/ 68 w 189"/>
                  <a:gd name="T41" fmla="*/ 111 h 198"/>
                  <a:gd name="T42" fmla="*/ 97 w 189"/>
                  <a:gd name="T43" fmla="*/ 112 h 198"/>
                  <a:gd name="T44" fmla="*/ 54 w 189"/>
                  <a:gd name="T45" fmla="*/ 81 h 198"/>
                  <a:gd name="T46" fmla="*/ 84 w 189"/>
                  <a:gd name="T47" fmla="*/ 82 h 198"/>
                  <a:gd name="T48" fmla="*/ 69 w 189"/>
                  <a:gd name="T49" fmla="*/ 99 h 198"/>
                  <a:gd name="T50" fmla="*/ 46 w 189"/>
                  <a:gd name="T51" fmla="*/ 37 h 198"/>
                  <a:gd name="T52" fmla="*/ 89 w 189"/>
                  <a:gd name="T53" fmla="*/ 39 h 198"/>
                  <a:gd name="T54" fmla="*/ 67 w 189"/>
                  <a:gd name="T55" fmla="*/ 64 h 198"/>
                  <a:gd name="T56" fmla="*/ 46 w 189"/>
                  <a:gd name="T57" fmla="*/ 37 h 198"/>
                  <a:gd name="T58" fmla="*/ 11 w 189"/>
                  <a:gd name="T59" fmla="*/ 50 h 198"/>
                  <a:gd name="T60" fmla="*/ 38 w 189"/>
                  <a:gd name="T61" fmla="*/ 51 h 198"/>
                  <a:gd name="T62" fmla="*/ 24 w 189"/>
                  <a:gd name="T63" fmla="*/ 67 h 198"/>
                  <a:gd name="T64" fmla="*/ 19 w 189"/>
                  <a:gd name="T65" fmla="*/ 87 h 198"/>
                  <a:gd name="T66" fmla="*/ 31 w 189"/>
                  <a:gd name="T67" fmla="*/ 95 h 198"/>
                  <a:gd name="T68" fmla="*/ 42 w 189"/>
                  <a:gd name="T69" fmla="*/ 87 h 198"/>
                  <a:gd name="T70" fmla="*/ 19 w 189"/>
                  <a:gd name="T71" fmla="*/ 87 h 198"/>
                  <a:gd name="T72" fmla="*/ 24 w 189"/>
                  <a:gd name="T73" fmla="*/ 116 h 198"/>
                  <a:gd name="T74" fmla="*/ 39 w 189"/>
                  <a:gd name="T75" fmla="*/ 126 h 198"/>
                  <a:gd name="T76" fmla="*/ 54 w 189"/>
                  <a:gd name="T77" fmla="*/ 116 h 198"/>
                  <a:gd name="T78" fmla="*/ 64 w 189"/>
                  <a:gd name="T79" fmla="*/ 156 h 198"/>
                  <a:gd name="T80" fmla="*/ 49 w 189"/>
                  <a:gd name="T81" fmla="*/ 138 h 198"/>
                  <a:gd name="T82" fmla="*/ 79 w 189"/>
                  <a:gd name="T83" fmla="*/ 139 h 198"/>
                  <a:gd name="T84" fmla="*/ 64 w 189"/>
                  <a:gd name="T85" fmla="*/ 156 h 198"/>
                  <a:gd name="T86" fmla="*/ 74 w 189"/>
                  <a:gd name="T87" fmla="*/ 166 h 198"/>
                  <a:gd name="T88" fmla="*/ 89 w 189"/>
                  <a:gd name="T89" fmla="*/ 176 h 198"/>
                  <a:gd name="T90" fmla="*/ 104 w 189"/>
                  <a:gd name="T91" fmla="*/ 166 h 198"/>
                  <a:gd name="T92" fmla="*/ 101 w 189"/>
                  <a:gd name="T93" fmla="*/ 93 h 198"/>
                  <a:gd name="T94" fmla="*/ 116 w 189"/>
                  <a:gd name="T95" fmla="*/ 103 h 198"/>
                  <a:gd name="T96" fmla="*/ 131 w 189"/>
                  <a:gd name="T97" fmla="*/ 93 h 198"/>
                  <a:gd name="T98" fmla="*/ 101 w 189"/>
                  <a:gd name="T99" fmla="*/ 93 h 198"/>
                  <a:gd name="T100" fmla="*/ 116 w 189"/>
                  <a:gd name="T101" fmla="*/ 132 h 198"/>
                  <a:gd name="T102" fmla="*/ 131 w 189"/>
                  <a:gd name="T103" fmla="*/ 142 h 198"/>
                  <a:gd name="T104" fmla="*/ 146 w 189"/>
                  <a:gd name="T105" fmla="*/ 132 h 198"/>
                  <a:gd name="T106" fmla="*/ 153 w 189"/>
                  <a:gd name="T107" fmla="*/ 117 h 198"/>
                  <a:gd name="T108" fmla="*/ 138 w 189"/>
                  <a:gd name="T109" fmla="*/ 99 h 198"/>
                  <a:gd name="T110" fmla="*/ 168 w 189"/>
                  <a:gd name="T111" fmla="*/ 100 h 198"/>
                  <a:gd name="T112" fmla="*/ 153 w 189"/>
                  <a:gd name="T113" fmla="*/ 117 h 198"/>
                  <a:gd name="T114" fmla="*/ 147 w 189"/>
                  <a:gd name="T115" fmla="*/ 70 h 198"/>
                  <a:gd name="T116" fmla="*/ 162 w 189"/>
                  <a:gd name="T117" fmla="*/ 80 h 198"/>
                  <a:gd name="T118" fmla="*/ 177 w 189"/>
                  <a:gd name="T119" fmla="*/ 7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9" h="198">
                    <a:moveTo>
                      <a:pt x="189" y="73"/>
                    </a:moveTo>
                    <a:cubicBezTo>
                      <a:pt x="189" y="63"/>
                      <a:pt x="183" y="54"/>
                      <a:pt x="174" y="49"/>
                    </a:cubicBezTo>
                    <a:cubicBezTo>
                      <a:pt x="176" y="45"/>
                      <a:pt x="178" y="40"/>
                      <a:pt x="178" y="35"/>
                    </a:cubicBezTo>
                    <a:cubicBezTo>
                      <a:pt x="178" y="20"/>
                      <a:pt x="166" y="8"/>
                      <a:pt x="151" y="8"/>
                    </a:cubicBezTo>
                    <a:cubicBezTo>
                      <a:pt x="148" y="8"/>
                      <a:pt x="146" y="9"/>
                      <a:pt x="144" y="9"/>
                    </a:cubicBezTo>
                    <a:cubicBezTo>
                      <a:pt x="139" y="3"/>
                      <a:pt x="132" y="0"/>
                      <a:pt x="123" y="0"/>
                    </a:cubicBezTo>
                    <a:cubicBezTo>
                      <a:pt x="115" y="0"/>
                      <a:pt x="107" y="4"/>
                      <a:pt x="102" y="10"/>
                    </a:cubicBezTo>
                    <a:cubicBezTo>
                      <a:pt x="97" y="4"/>
                      <a:pt x="89" y="0"/>
                      <a:pt x="81" y="0"/>
                    </a:cubicBezTo>
                    <a:cubicBezTo>
                      <a:pt x="76" y="0"/>
                      <a:pt x="71" y="1"/>
                      <a:pt x="67" y="3"/>
                    </a:cubicBezTo>
                    <a:cubicBezTo>
                      <a:pt x="63" y="1"/>
                      <a:pt x="59" y="0"/>
                      <a:pt x="54" y="0"/>
                    </a:cubicBezTo>
                    <a:cubicBezTo>
                      <a:pt x="39" y="0"/>
                      <a:pt x="26" y="12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12" y="27"/>
                      <a:pt x="0" y="39"/>
                      <a:pt x="0" y="54"/>
                    </a:cubicBezTo>
                    <a:cubicBezTo>
                      <a:pt x="0" y="61"/>
                      <a:pt x="3" y="67"/>
                      <a:pt x="7" y="72"/>
                    </a:cubicBezTo>
                    <a:cubicBezTo>
                      <a:pt x="3" y="76"/>
                      <a:pt x="0" y="83"/>
                      <a:pt x="0" y="90"/>
                    </a:cubicBezTo>
                    <a:cubicBezTo>
                      <a:pt x="0" y="100"/>
                      <a:pt x="6" y="109"/>
                      <a:pt x="14" y="113"/>
                    </a:cubicBezTo>
                    <a:cubicBezTo>
                      <a:pt x="14" y="115"/>
                      <a:pt x="14" y="116"/>
                      <a:pt x="14" y="117"/>
                    </a:cubicBezTo>
                    <a:cubicBezTo>
                      <a:pt x="14" y="130"/>
                      <a:pt x="23" y="141"/>
                      <a:pt x="35" y="143"/>
                    </a:cubicBezTo>
                    <a:cubicBezTo>
                      <a:pt x="35" y="143"/>
                      <a:pt x="35" y="144"/>
                      <a:pt x="35" y="144"/>
                    </a:cubicBezTo>
                    <a:cubicBezTo>
                      <a:pt x="35" y="159"/>
                      <a:pt x="48" y="171"/>
                      <a:pt x="63" y="171"/>
                    </a:cubicBezTo>
                    <a:cubicBezTo>
                      <a:pt x="63" y="186"/>
                      <a:pt x="75" y="198"/>
                      <a:pt x="90" y="198"/>
                    </a:cubicBezTo>
                    <a:cubicBezTo>
                      <a:pt x="101" y="198"/>
                      <a:pt x="111" y="191"/>
                      <a:pt x="115" y="181"/>
                    </a:cubicBezTo>
                    <a:cubicBezTo>
                      <a:pt x="115" y="181"/>
                      <a:pt x="116" y="182"/>
                      <a:pt x="117" y="182"/>
                    </a:cubicBezTo>
                    <a:cubicBezTo>
                      <a:pt x="132" y="182"/>
                      <a:pt x="144" y="169"/>
                      <a:pt x="144" y="155"/>
                    </a:cubicBezTo>
                    <a:cubicBezTo>
                      <a:pt x="144" y="154"/>
                      <a:pt x="144" y="153"/>
                      <a:pt x="144" y="153"/>
                    </a:cubicBezTo>
                    <a:cubicBezTo>
                      <a:pt x="154" y="149"/>
                      <a:pt x="162" y="139"/>
                      <a:pt x="162" y="127"/>
                    </a:cubicBezTo>
                    <a:cubicBezTo>
                      <a:pt x="162" y="127"/>
                      <a:pt x="161" y="126"/>
                      <a:pt x="161" y="125"/>
                    </a:cubicBezTo>
                    <a:cubicBezTo>
                      <a:pt x="171" y="121"/>
                      <a:pt x="178" y="111"/>
                      <a:pt x="178" y="100"/>
                    </a:cubicBezTo>
                    <a:cubicBezTo>
                      <a:pt x="178" y="99"/>
                      <a:pt x="178" y="97"/>
                      <a:pt x="177" y="95"/>
                    </a:cubicBezTo>
                    <a:cubicBezTo>
                      <a:pt x="184" y="90"/>
                      <a:pt x="189" y="82"/>
                      <a:pt x="189" y="73"/>
                    </a:cubicBezTo>
                    <a:close/>
                    <a:moveTo>
                      <a:pt x="95" y="37"/>
                    </a:moveTo>
                    <a:cubicBezTo>
                      <a:pt x="96" y="48"/>
                      <a:pt x="105" y="57"/>
                      <a:pt x="116" y="57"/>
                    </a:cubicBezTo>
                    <a:cubicBezTo>
                      <a:pt x="127" y="57"/>
                      <a:pt x="136" y="49"/>
                      <a:pt x="138" y="39"/>
                    </a:cubicBezTo>
                    <a:cubicBezTo>
                      <a:pt x="138" y="40"/>
                      <a:pt x="138" y="41"/>
                      <a:pt x="138" y="42"/>
                    </a:cubicBezTo>
                    <a:cubicBezTo>
                      <a:pt x="138" y="54"/>
                      <a:pt x="128" y="64"/>
                      <a:pt x="116" y="64"/>
                    </a:cubicBezTo>
                    <a:cubicBezTo>
                      <a:pt x="104" y="64"/>
                      <a:pt x="94" y="54"/>
                      <a:pt x="94" y="42"/>
                    </a:cubicBezTo>
                    <a:cubicBezTo>
                      <a:pt x="94" y="40"/>
                      <a:pt x="94" y="39"/>
                      <a:pt x="95" y="37"/>
                    </a:cubicBezTo>
                    <a:close/>
                    <a:moveTo>
                      <a:pt x="97" y="112"/>
                    </a:moveTo>
                    <a:cubicBezTo>
                      <a:pt x="97" y="113"/>
                      <a:pt x="97" y="114"/>
                      <a:pt x="97" y="114"/>
                    </a:cubicBezTo>
                    <a:cubicBezTo>
                      <a:pt x="97" y="123"/>
                      <a:pt x="91" y="129"/>
                      <a:pt x="82" y="129"/>
                    </a:cubicBezTo>
                    <a:cubicBezTo>
                      <a:pt x="74" y="129"/>
                      <a:pt x="67" y="123"/>
                      <a:pt x="67" y="114"/>
                    </a:cubicBezTo>
                    <a:cubicBezTo>
                      <a:pt x="67" y="113"/>
                      <a:pt x="67" y="112"/>
                      <a:pt x="68" y="111"/>
                    </a:cubicBezTo>
                    <a:cubicBezTo>
                      <a:pt x="68" y="119"/>
                      <a:pt x="75" y="125"/>
                      <a:pt x="82" y="125"/>
                    </a:cubicBezTo>
                    <a:cubicBezTo>
                      <a:pt x="90" y="125"/>
                      <a:pt x="96" y="119"/>
                      <a:pt x="97" y="112"/>
                    </a:cubicBezTo>
                    <a:close/>
                    <a:moveTo>
                      <a:pt x="54" y="84"/>
                    </a:moveTo>
                    <a:cubicBezTo>
                      <a:pt x="54" y="83"/>
                      <a:pt x="54" y="82"/>
                      <a:pt x="54" y="81"/>
                    </a:cubicBezTo>
                    <a:cubicBezTo>
                      <a:pt x="55" y="88"/>
                      <a:pt x="62" y="94"/>
                      <a:pt x="69" y="94"/>
                    </a:cubicBezTo>
                    <a:cubicBezTo>
                      <a:pt x="77" y="94"/>
                      <a:pt x="83" y="89"/>
                      <a:pt x="84" y="82"/>
                    </a:cubicBezTo>
                    <a:cubicBezTo>
                      <a:pt x="84" y="83"/>
                      <a:pt x="84" y="83"/>
                      <a:pt x="84" y="84"/>
                    </a:cubicBezTo>
                    <a:cubicBezTo>
                      <a:pt x="84" y="92"/>
                      <a:pt x="77" y="99"/>
                      <a:pt x="69" y="99"/>
                    </a:cubicBezTo>
                    <a:cubicBezTo>
                      <a:pt x="61" y="99"/>
                      <a:pt x="54" y="92"/>
                      <a:pt x="54" y="84"/>
                    </a:cubicBezTo>
                    <a:close/>
                    <a:moveTo>
                      <a:pt x="46" y="37"/>
                    </a:moveTo>
                    <a:cubicBezTo>
                      <a:pt x="47" y="48"/>
                      <a:pt x="56" y="57"/>
                      <a:pt x="68" y="57"/>
                    </a:cubicBezTo>
                    <a:cubicBezTo>
                      <a:pt x="78" y="57"/>
                      <a:pt x="87" y="49"/>
                      <a:pt x="89" y="39"/>
                    </a:cubicBezTo>
                    <a:cubicBezTo>
                      <a:pt x="89" y="40"/>
                      <a:pt x="89" y="41"/>
                      <a:pt x="89" y="42"/>
                    </a:cubicBezTo>
                    <a:cubicBezTo>
                      <a:pt x="89" y="54"/>
                      <a:pt x="79" y="64"/>
                      <a:pt x="67" y="64"/>
                    </a:cubicBezTo>
                    <a:cubicBezTo>
                      <a:pt x="55" y="64"/>
                      <a:pt x="45" y="54"/>
                      <a:pt x="45" y="42"/>
                    </a:cubicBezTo>
                    <a:cubicBezTo>
                      <a:pt x="45" y="40"/>
                      <a:pt x="45" y="39"/>
                      <a:pt x="46" y="37"/>
                    </a:cubicBezTo>
                    <a:close/>
                    <a:moveTo>
                      <a:pt x="10" y="53"/>
                    </a:moveTo>
                    <a:cubicBezTo>
                      <a:pt x="10" y="52"/>
                      <a:pt x="10" y="51"/>
                      <a:pt x="11" y="50"/>
                    </a:cubicBezTo>
                    <a:cubicBezTo>
                      <a:pt x="11" y="57"/>
                      <a:pt x="17" y="63"/>
                      <a:pt x="24" y="63"/>
                    </a:cubicBezTo>
                    <a:cubicBezTo>
                      <a:pt x="31" y="63"/>
                      <a:pt x="36" y="58"/>
                      <a:pt x="38" y="51"/>
                    </a:cubicBezTo>
                    <a:cubicBezTo>
                      <a:pt x="38" y="52"/>
                      <a:pt x="38" y="53"/>
                      <a:pt x="38" y="53"/>
                    </a:cubicBezTo>
                    <a:cubicBezTo>
                      <a:pt x="38" y="61"/>
                      <a:pt x="32" y="67"/>
                      <a:pt x="24" y="67"/>
                    </a:cubicBezTo>
                    <a:cubicBezTo>
                      <a:pt x="16" y="67"/>
                      <a:pt x="10" y="61"/>
                      <a:pt x="10" y="53"/>
                    </a:cubicBezTo>
                    <a:close/>
                    <a:moveTo>
                      <a:pt x="19" y="87"/>
                    </a:moveTo>
                    <a:cubicBezTo>
                      <a:pt x="19" y="86"/>
                      <a:pt x="19" y="86"/>
                      <a:pt x="19" y="85"/>
                    </a:cubicBezTo>
                    <a:cubicBezTo>
                      <a:pt x="20" y="91"/>
                      <a:pt x="25" y="95"/>
                      <a:pt x="31" y="95"/>
                    </a:cubicBezTo>
                    <a:cubicBezTo>
                      <a:pt x="36" y="95"/>
                      <a:pt x="41" y="91"/>
                      <a:pt x="42" y="86"/>
                    </a:cubicBezTo>
                    <a:cubicBezTo>
                      <a:pt x="42" y="86"/>
                      <a:pt x="42" y="87"/>
                      <a:pt x="42" y="87"/>
                    </a:cubicBezTo>
                    <a:cubicBezTo>
                      <a:pt x="42" y="94"/>
                      <a:pt x="37" y="99"/>
                      <a:pt x="30" y="99"/>
                    </a:cubicBezTo>
                    <a:cubicBezTo>
                      <a:pt x="24" y="99"/>
                      <a:pt x="19" y="94"/>
                      <a:pt x="19" y="87"/>
                    </a:cubicBezTo>
                    <a:close/>
                    <a:moveTo>
                      <a:pt x="39" y="131"/>
                    </a:moveTo>
                    <a:cubicBezTo>
                      <a:pt x="31" y="131"/>
                      <a:pt x="24" y="124"/>
                      <a:pt x="24" y="116"/>
                    </a:cubicBezTo>
                    <a:cubicBezTo>
                      <a:pt x="24" y="115"/>
                      <a:pt x="24" y="114"/>
                      <a:pt x="24" y="113"/>
                    </a:cubicBezTo>
                    <a:cubicBezTo>
                      <a:pt x="25" y="120"/>
                      <a:pt x="32" y="126"/>
                      <a:pt x="39" y="126"/>
                    </a:cubicBezTo>
                    <a:cubicBezTo>
                      <a:pt x="47" y="126"/>
                      <a:pt x="53" y="121"/>
                      <a:pt x="54" y="114"/>
                    </a:cubicBezTo>
                    <a:cubicBezTo>
                      <a:pt x="54" y="114"/>
                      <a:pt x="54" y="115"/>
                      <a:pt x="54" y="116"/>
                    </a:cubicBezTo>
                    <a:cubicBezTo>
                      <a:pt x="54" y="124"/>
                      <a:pt x="47" y="131"/>
                      <a:pt x="39" y="131"/>
                    </a:cubicBezTo>
                    <a:close/>
                    <a:moveTo>
                      <a:pt x="64" y="156"/>
                    </a:moveTo>
                    <a:cubicBezTo>
                      <a:pt x="55" y="156"/>
                      <a:pt x="49" y="149"/>
                      <a:pt x="49" y="141"/>
                    </a:cubicBezTo>
                    <a:cubicBezTo>
                      <a:pt x="49" y="140"/>
                      <a:pt x="49" y="139"/>
                      <a:pt x="49" y="138"/>
                    </a:cubicBezTo>
                    <a:cubicBezTo>
                      <a:pt x="50" y="146"/>
                      <a:pt x="56" y="151"/>
                      <a:pt x="64" y="151"/>
                    </a:cubicBezTo>
                    <a:cubicBezTo>
                      <a:pt x="71" y="151"/>
                      <a:pt x="77" y="146"/>
                      <a:pt x="79" y="139"/>
                    </a:cubicBezTo>
                    <a:cubicBezTo>
                      <a:pt x="79" y="140"/>
                      <a:pt x="79" y="140"/>
                      <a:pt x="79" y="141"/>
                    </a:cubicBezTo>
                    <a:cubicBezTo>
                      <a:pt x="79" y="149"/>
                      <a:pt x="72" y="156"/>
                      <a:pt x="64" y="156"/>
                    </a:cubicBezTo>
                    <a:close/>
                    <a:moveTo>
                      <a:pt x="89" y="181"/>
                    </a:moveTo>
                    <a:cubicBezTo>
                      <a:pt x="81" y="181"/>
                      <a:pt x="74" y="174"/>
                      <a:pt x="74" y="166"/>
                    </a:cubicBezTo>
                    <a:cubicBezTo>
                      <a:pt x="74" y="165"/>
                      <a:pt x="74" y="164"/>
                      <a:pt x="74" y="163"/>
                    </a:cubicBezTo>
                    <a:cubicBezTo>
                      <a:pt x="75" y="170"/>
                      <a:pt x="82" y="176"/>
                      <a:pt x="89" y="176"/>
                    </a:cubicBezTo>
                    <a:cubicBezTo>
                      <a:pt x="97" y="176"/>
                      <a:pt x="103" y="171"/>
                      <a:pt x="104" y="164"/>
                    </a:cubicBezTo>
                    <a:cubicBezTo>
                      <a:pt x="104" y="164"/>
                      <a:pt x="104" y="165"/>
                      <a:pt x="104" y="166"/>
                    </a:cubicBezTo>
                    <a:cubicBezTo>
                      <a:pt x="104" y="174"/>
                      <a:pt x="98" y="181"/>
                      <a:pt x="89" y="181"/>
                    </a:cubicBezTo>
                    <a:close/>
                    <a:moveTo>
                      <a:pt x="101" y="93"/>
                    </a:moveTo>
                    <a:cubicBezTo>
                      <a:pt x="101" y="92"/>
                      <a:pt x="101" y="91"/>
                      <a:pt x="101" y="90"/>
                    </a:cubicBezTo>
                    <a:cubicBezTo>
                      <a:pt x="102" y="97"/>
                      <a:pt x="109" y="103"/>
                      <a:pt x="116" y="103"/>
                    </a:cubicBezTo>
                    <a:cubicBezTo>
                      <a:pt x="124" y="103"/>
                      <a:pt x="130" y="98"/>
                      <a:pt x="131" y="91"/>
                    </a:cubicBezTo>
                    <a:cubicBezTo>
                      <a:pt x="131" y="92"/>
                      <a:pt x="131" y="92"/>
                      <a:pt x="131" y="93"/>
                    </a:cubicBezTo>
                    <a:cubicBezTo>
                      <a:pt x="131" y="101"/>
                      <a:pt x="125" y="108"/>
                      <a:pt x="116" y="108"/>
                    </a:cubicBezTo>
                    <a:cubicBezTo>
                      <a:pt x="108" y="108"/>
                      <a:pt x="101" y="101"/>
                      <a:pt x="101" y="93"/>
                    </a:cubicBezTo>
                    <a:close/>
                    <a:moveTo>
                      <a:pt x="131" y="147"/>
                    </a:moveTo>
                    <a:cubicBezTo>
                      <a:pt x="123" y="147"/>
                      <a:pt x="116" y="140"/>
                      <a:pt x="116" y="132"/>
                    </a:cubicBezTo>
                    <a:cubicBezTo>
                      <a:pt x="116" y="131"/>
                      <a:pt x="116" y="130"/>
                      <a:pt x="116" y="129"/>
                    </a:cubicBezTo>
                    <a:cubicBezTo>
                      <a:pt x="117" y="137"/>
                      <a:pt x="124" y="142"/>
                      <a:pt x="131" y="142"/>
                    </a:cubicBezTo>
                    <a:cubicBezTo>
                      <a:pt x="139" y="142"/>
                      <a:pt x="145" y="137"/>
                      <a:pt x="146" y="130"/>
                    </a:cubicBezTo>
                    <a:cubicBezTo>
                      <a:pt x="146" y="131"/>
                      <a:pt x="146" y="132"/>
                      <a:pt x="146" y="132"/>
                    </a:cubicBezTo>
                    <a:cubicBezTo>
                      <a:pt x="146" y="140"/>
                      <a:pt x="140" y="147"/>
                      <a:pt x="131" y="147"/>
                    </a:cubicBezTo>
                    <a:close/>
                    <a:moveTo>
                      <a:pt x="153" y="117"/>
                    </a:moveTo>
                    <a:cubicBezTo>
                      <a:pt x="145" y="117"/>
                      <a:pt x="138" y="110"/>
                      <a:pt x="138" y="102"/>
                    </a:cubicBezTo>
                    <a:cubicBezTo>
                      <a:pt x="138" y="101"/>
                      <a:pt x="138" y="100"/>
                      <a:pt x="138" y="99"/>
                    </a:cubicBezTo>
                    <a:cubicBezTo>
                      <a:pt x="139" y="106"/>
                      <a:pt x="146" y="112"/>
                      <a:pt x="153" y="112"/>
                    </a:cubicBezTo>
                    <a:cubicBezTo>
                      <a:pt x="161" y="112"/>
                      <a:pt x="167" y="107"/>
                      <a:pt x="168" y="100"/>
                    </a:cubicBezTo>
                    <a:cubicBezTo>
                      <a:pt x="168" y="100"/>
                      <a:pt x="168" y="101"/>
                      <a:pt x="168" y="102"/>
                    </a:cubicBezTo>
                    <a:cubicBezTo>
                      <a:pt x="168" y="110"/>
                      <a:pt x="161" y="117"/>
                      <a:pt x="153" y="117"/>
                    </a:cubicBezTo>
                    <a:close/>
                    <a:moveTo>
                      <a:pt x="162" y="85"/>
                    </a:moveTo>
                    <a:cubicBezTo>
                      <a:pt x="154" y="85"/>
                      <a:pt x="147" y="78"/>
                      <a:pt x="147" y="70"/>
                    </a:cubicBezTo>
                    <a:cubicBezTo>
                      <a:pt x="147" y="69"/>
                      <a:pt x="147" y="68"/>
                      <a:pt x="147" y="67"/>
                    </a:cubicBezTo>
                    <a:cubicBezTo>
                      <a:pt x="148" y="74"/>
                      <a:pt x="154" y="80"/>
                      <a:pt x="162" y="80"/>
                    </a:cubicBezTo>
                    <a:cubicBezTo>
                      <a:pt x="169" y="80"/>
                      <a:pt x="175" y="75"/>
                      <a:pt x="177" y="68"/>
                    </a:cubicBezTo>
                    <a:cubicBezTo>
                      <a:pt x="177" y="68"/>
                      <a:pt x="177" y="69"/>
                      <a:pt x="177" y="70"/>
                    </a:cubicBezTo>
                    <a:cubicBezTo>
                      <a:pt x="177" y="78"/>
                      <a:pt x="170" y="85"/>
                      <a:pt x="162" y="85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87"/>
              <p:cNvSpPr>
                <a:spLocks/>
              </p:cNvSpPr>
              <p:nvPr/>
            </p:nvSpPr>
            <p:spPr bwMode="auto">
              <a:xfrm>
                <a:off x="4104" y="1006"/>
                <a:ext cx="277" cy="315"/>
              </a:xfrm>
              <a:custGeom>
                <a:avLst/>
                <a:gdLst>
                  <a:gd name="T0" fmla="*/ 178 w 178"/>
                  <a:gd name="T1" fmla="*/ 87 h 202"/>
                  <a:gd name="T2" fmla="*/ 89 w 178"/>
                  <a:gd name="T3" fmla="*/ 202 h 202"/>
                  <a:gd name="T4" fmla="*/ 0 w 178"/>
                  <a:gd name="T5" fmla="*/ 87 h 202"/>
                  <a:gd name="T6" fmla="*/ 89 w 178"/>
                  <a:gd name="T7" fmla="*/ 9 h 202"/>
                  <a:gd name="T8" fmla="*/ 178 w 178"/>
                  <a:gd name="T9" fmla="*/ 87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202">
                    <a:moveTo>
                      <a:pt x="178" y="87"/>
                    </a:moveTo>
                    <a:cubicBezTo>
                      <a:pt x="178" y="137"/>
                      <a:pt x="138" y="202"/>
                      <a:pt x="89" y="202"/>
                    </a:cubicBezTo>
                    <a:cubicBezTo>
                      <a:pt x="40" y="202"/>
                      <a:pt x="0" y="137"/>
                      <a:pt x="0" y="87"/>
                    </a:cubicBezTo>
                    <a:cubicBezTo>
                      <a:pt x="0" y="38"/>
                      <a:pt x="21" y="2"/>
                      <a:pt x="89" y="9"/>
                    </a:cubicBezTo>
                    <a:cubicBezTo>
                      <a:pt x="163" y="0"/>
                      <a:pt x="178" y="38"/>
                      <a:pt x="178" y="87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88"/>
              <p:cNvSpPr>
                <a:spLocks/>
              </p:cNvSpPr>
              <p:nvPr/>
            </p:nvSpPr>
            <p:spPr bwMode="auto">
              <a:xfrm>
                <a:off x="4169" y="952"/>
                <a:ext cx="145" cy="68"/>
              </a:xfrm>
              <a:custGeom>
                <a:avLst/>
                <a:gdLst>
                  <a:gd name="T0" fmla="*/ 47 w 93"/>
                  <a:gd name="T1" fmla="*/ 42 h 44"/>
                  <a:gd name="T2" fmla="*/ 93 w 93"/>
                  <a:gd name="T3" fmla="*/ 41 h 44"/>
                  <a:gd name="T4" fmla="*/ 78 w 93"/>
                  <a:gd name="T5" fmla="*/ 25 h 44"/>
                  <a:gd name="T6" fmla="*/ 90 w 93"/>
                  <a:gd name="T7" fmla="*/ 0 h 44"/>
                  <a:gd name="T8" fmla="*/ 67 w 93"/>
                  <a:gd name="T9" fmla="*/ 19 h 44"/>
                  <a:gd name="T10" fmla="*/ 68 w 93"/>
                  <a:gd name="T11" fmla="*/ 0 h 44"/>
                  <a:gd name="T12" fmla="*/ 55 w 93"/>
                  <a:gd name="T13" fmla="*/ 19 h 44"/>
                  <a:gd name="T14" fmla="*/ 34 w 93"/>
                  <a:gd name="T15" fmla="*/ 0 h 44"/>
                  <a:gd name="T16" fmla="*/ 37 w 93"/>
                  <a:gd name="T17" fmla="*/ 19 h 44"/>
                  <a:gd name="T18" fmla="*/ 11 w 93"/>
                  <a:gd name="T19" fmla="*/ 0 h 44"/>
                  <a:gd name="T20" fmla="*/ 21 w 93"/>
                  <a:gd name="T21" fmla="*/ 26 h 44"/>
                  <a:gd name="T22" fmla="*/ 0 w 93"/>
                  <a:gd name="T23" fmla="*/ 44 h 44"/>
                  <a:gd name="T24" fmla="*/ 47 w 93"/>
                  <a:gd name="T25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44">
                    <a:moveTo>
                      <a:pt x="47" y="42"/>
                    </a:moveTo>
                    <a:cubicBezTo>
                      <a:pt x="76" y="39"/>
                      <a:pt x="93" y="41"/>
                      <a:pt x="93" y="41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90" y="0"/>
                      <a:pt x="75" y="0"/>
                      <a:pt x="67" y="19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34" y="37"/>
                      <a:pt x="47" y="42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89"/>
              <p:cNvSpPr>
                <a:spLocks/>
              </p:cNvSpPr>
              <p:nvPr/>
            </p:nvSpPr>
            <p:spPr bwMode="auto">
              <a:xfrm>
                <a:off x="4231" y="924"/>
                <a:ext cx="30" cy="59"/>
              </a:xfrm>
              <a:custGeom>
                <a:avLst/>
                <a:gdLst>
                  <a:gd name="T0" fmla="*/ 10 w 19"/>
                  <a:gd name="T1" fmla="*/ 38 h 38"/>
                  <a:gd name="T2" fmla="*/ 6 w 19"/>
                  <a:gd name="T3" fmla="*/ 36 h 38"/>
                  <a:gd name="T4" fmla="*/ 0 w 19"/>
                  <a:gd name="T5" fmla="*/ 4 h 38"/>
                  <a:gd name="T6" fmla="*/ 3 w 19"/>
                  <a:gd name="T7" fmla="*/ 0 h 38"/>
                  <a:gd name="T8" fmla="*/ 10 w 1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8">
                    <a:moveTo>
                      <a:pt x="10" y="38"/>
                    </a:move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14" y="13"/>
                      <a:pt x="0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9" y="11"/>
                      <a:pt x="11" y="37"/>
                      <a:pt x="10" y="38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90"/>
              <p:cNvSpPr>
                <a:spLocks/>
              </p:cNvSpPr>
              <p:nvPr/>
            </p:nvSpPr>
            <p:spPr bwMode="auto">
              <a:xfrm>
                <a:off x="4814" y="1092"/>
                <a:ext cx="140" cy="184"/>
              </a:xfrm>
              <a:custGeom>
                <a:avLst/>
                <a:gdLst>
                  <a:gd name="T0" fmla="*/ 90 w 90"/>
                  <a:gd name="T1" fmla="*/ 11 h 118"/>
                  <a:gd name="T2" fmla="*/ 59 w 90"/>
                  <a:gd name="T3" fmla="*/ 8 h 118"/>
                  <a:gd name="T4" fmla="*/ 0 w 90"/>
                  <a:gd name="T5" fmla="*/ 63 h 118"/>
                  <a:gd name="T6" fmla="*/ 59 w 90"/>
                  <a:gd name="T7" fmla="*/ 118 h 118"/>
                  <a:gd name="T8" fmla="*/ 89 w 90"/>
                  <a:gd name="T9" fmla="*/ 110 h 118"/>
                  <a:gd name="T10" fmla="*/ 70 w 90"/>
                  <a:gd name="T11" fmla="*/ 63 h 118"/>
                  <a:gd name="T12" fmla="*/ 90 w 90"/>
                  <a:gd name="T13" fmla="*/ 1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118">
                    <a:moveTo>
                      <a:pt x="90" y="11"/>
                    </a:moveTo>
                    <a:cubicBezTo>
                      <a:pt x="82" y="6"/>
                      <a:pt x="71" y="5"/>
                      <a:pt x="59" y="8"/>
                    </a:cubicBezTo>
                    <a:cubicBezTo>
                      <a:pt x="23" y="0"/>
                      <a:pt x="0" y="33"/>
                      <a:pt x="0" y="63"/>
                    </a:cubicBezTo>
                    <a:cubicBezTo>
                      <a:pt x="0" y="93"/>
                      <a:pt x="26" y="118"/>
                      <a:pt x="59" y="118"/>
                    </a:cubicBezTo>
                    <a:cubicBezTo>
                      <a:pt x="70" y="118"/>
                      <a:pt x="80" y="115"/>
                      <a:pt x="89" y="110"/>
                    </a:cubicBezTo>
                    <a:cubicBezTo>
                      <a:pt x="78" y="97"/>
                      <a:pt x="70" y="81"/>
                      <a:pt x="70" y="63"/>
                    </a:cubicBezTo>
                    <a:cubicBezTo>
                      <a:pt x="70" y="44"/>
                      <a:pt x="77" y="25"/>
                      <a:pt x="90" y="11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91"/>
              <p:cNvSpPr>
                <a:spLocks/>
              </p:cNvSpPr>
              <p:nvPr/>
            </p:nvSpPr>
            <p:spPr bwMode="auto">
              <a:xfrm>
                <a:off x="4902" y="964"/>
                <a:ext cx="95" cy="153"/>
              </a:xfrm>
              <a:custGeom>
                <a:avLst/>
                <a:gdLst>
                  <a:gd name="T0" fmla="*/ 2 w 61"/>
                  <a:gd name="T1" fmla="*/ 98 h 98"/>
                  <a:gd name="T2" fmla="*/ 28 w 61"/>
                  <a:gd name="T3" fmla="*/ 53 h 98"/>
                  <a:gd name="T4" fmla="*/ 57 w 61"/>
                  <a:gd name="T5" fmla="*/ 0 h 98"/>
                  <a:gd name="T6" fmla="*/ 61 w 61"/>
                  <a:gd name="T7" fmla="*/ 0 h 98"/>
                  <a:gd name="T8" fmla="*/ 29 w 61"/>
                  <a:gd name="T9" fmla="*/ 57 h 98"/>
                  <a:gd name="T10" fmla="*/ 7 w 61"/>
                  <a:gd name="T11" fmla="*/ 98 h 98"/>
                  <a:gd name="T12" fmla="*/ 2 w 61"/>
                  <a:gd name="T1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98">
                    <a:moveTo>
                      <a:pt x="2" y="98"/>
                    </a:moveTo>
                    <a:cubicBezTo>
                      <a:pt x="2" y="98"/>
                      <a:pt x="0" y="61"/>
                      <a:pt x="28" y="53"/>
                    </a:cubicBezTo>
                    <a:cubicBezTo>
                      <a:pt x="30" y="53"/>
                      <a:pt x="57" y="50"/>
                      <a:pt x="57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54"/>
                      <a:pt x="30" y="57"/>
                      <a:pt x="29" y="57"/>
                    </a:cubicBezTo>
                    <a:cubicBezTo>
                      <a:pt x="5" y="65"/>
                      <a:pt x="7" y="98"/>
                      <a:pt x="7" y="98"/>
                    </a:cubicBezTo>
                    <a:lnTo>
                      <a:pt x="2" y="98"/>
                    </a:ln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92"/>
              <p:cNvSpPr>
                <a:spLocks/>
              </p:cNvSpPr>
              <p:nvPr/>
            </p:nvSpPr>
            <p:spPr bwMode="auto">
              <a:xfrm>
                <a:off x="4923" y="961"/>
                <a:ext cx="127" cy="175"/>
              </a:xfrm>
              <a:custGeom>
                <a:avLst/>
                <a:gdLst>
                  <a:gd name="T0" fmla="*/ 75 w 82"/>
                  <a:gd name="T1" fmla="*/ 112 h 112"/>
                  <a:gd name="T2" fmla="*/ 70 w 82"/>
                  <a:gd name="T3" fmla="*/ 111 h 112"/>
                  <a:gd name="T4" fmla="*/ 47 w 82"/>
                  <a:gd name="T5" fmla="*/ 70 h 112"/>
                  <a:gd name="T6" fmla="*/ 0 w 82"/>
                  <a:gd name="T7" fmla="*/ 0 h 112"/>
                  <a:gd name="T8" fmla="*/ 5 w 82"/>
                  <a:gd name="T9" fmla="*/ 0 h 112"/>
                  <a:gd name="T10" fmla="*/ 49 w 82"/>
                  <a:gd name="T11" fmla="*/ 66 h 112"/>
                  <a:gd name="T12" fmla="*/ 75 w 82"/>
                  <a:gd name="T13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112">
                    <a:moveTo>
                      <a:pt x="75" y="112"/>
                    </a:moveTo>
                    <a:cubicBezTo>
                      <a:pt x="70" y="111"/>
                      <a:pt x="70" y="111"/>
                      <a:pt x="70" y="111"/>
                    </a:cubicBezTo>
                    <a:cubicBezTo>
                      <a:pt x="70" y="109"/>
                      <a:pt x="77" y="81"/>
                      <a:pt x="47" y="70"/>
                    </a:cubicBezTo>
                    <a:cubicBezTo>
                      <a:pt x="18" y="60"/>
                      <a:pt x="1" y="36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23"/>
                      <a:pt x="14" y="54"/>
                      <a:pt x="49" y="66"/>
                    </a:cubicBezTo>
                    <a:cubicBezTo>
                      <a:pt x="82" y="78"/>
                      <a:pt x="75" y="111"/>
                      <a:pt x="75" y="112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93"/>
              <p:cNvSpPr>
                <a:spLocks/>
              </p:cNvSpPr>
              <p:nvPr/>
            </p:nvSpPr>
            <p:spPr bwMode="auto">
              <a:xfrm>
                <a:off x="4933" y="1081"/>
                <a:ext cx="197" cy="203"/>
              </a:xfrm>
              <a:custGeom>
                <a:avLst/>
                <a:gdLst>
                  <a:gd name="T0" fmla="*/ 126 w 126"/>
                  <a:gd name="T1" fmla="*/ 70 h 130"/>
                  <a:gd name="T2" fmla="*/ 63 w 126"/>
                  <a:gd name="T3" fmla="*/ 130 h 130"/>
                  <a:gd name="T4" fmla="*/ 0 w 126"/>
                  <a:gd name="T5" fmla="*/ 70 h 130"/>
                  <a:gd name="T6" fmla="*/ 63 w 126"/>
                  <a:gd name="T7" fmla="*/ 11 h 130"/>
                  <a:gd name="T8" fmla="*/ 126 w 126"/>
                  <a:gd name="T9" fmla="*/ 7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30">
                    <a:moveTo>
                      <a:pt x="126" y="70"/>
                    </a:moveTo>
                    <a:cubicBezTo>
                      <a:pt x="126" y="103"/>
                      <a:pt x="98" y="130"/>
                      <a:pt x="63" y="130"/>
                    </a:cubicBezTo>
                    <a:cubicBezTo>
                      <a:pt x="28" y="130"/>
                      <a:pt x="0" y="103"/>
                      <a:pt x="0" y="70"/>
                    </a:cubicBezTo>
                    <a:cubicBezTo>
                      <a:pt x="0" y="37"/>
                      <a:pt x="25" y="2"/>
                      <a:pt x="63" y="11"/>
                    </a:cubicBezTo>
                    <a:cubicBezTo>
                      <a:pt x="104" y="0"/>
                      <a:pt x="126" y="37"/>
                      <a:pt x="126" y="7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94"/>
              <p:cNvSpPr>
                <a:spLocks/>
              </p:cNvSpPr>
              <p:nvPr/>
            </p:nvSpPr>
            <p:spPr bwMode="auto">
              <a:xfrm>
                <a:off x="5752" y="1123"/>
                <a:ext cx="6" cy="8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0 h 5"/>
                  <a:gd name="T4" fmla="*/ 0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2"/>
                      <a:pt x="1" y="3"/>
                      <a:pt x="0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95"/>
              <p:cNvSpPr>
                <a:spLocks noEditPoints="1"/>
              </p:cNvSpPr>
              <p:nvPr/>
            </p:nvSpPr>
            <p:spPr bwMode="auto">
              <a:xfrm>
                <a:off x="5561" y="1000"/>
                <a:ext cx="249" cy="279"/>
              </a:xfrm>
              <a:custGeom>
                <a:avLst/>
                <a:gdLst>
                  <a:gd name="T0" fmla="*/ 138 w 160"/>
                  <a:gd name="T1" fmla="*/ 20 h 179"/>
                  <a:gd name="T2" fmla="*/ 99 w 160"/>
                  <a:gd name="T3" fmla="*/ 22 h 179"/>
                  <a:gd name="T4" fmla="*/ 115 w 160"/>
                  <a:gd name="T5" fmla="*/ 46 h 179"/>
                  <a:gd name="T6" fmla="*/ 94 w 160"/>
                  <a:gd name="T7" fmla="*/ 27 h 179"/>
                  <a:gd name="T8" fmla="*/ 64 w 160"/>
                  <a:gd name="T9" fmla="*/ 61 h 179"/>
                  <a:gd name="T10" fmla="*/ 34 w 160"/>
                  <a:gd name="T11" fmla="*/ 100 h 179"/>
                  <a:gd name="T12" fmla="*/ 45 w 160"/>
                  <a:gd name="T13" fmla="*/ 115 h 179"/>
                  <a:gd name="T14" fmla="*/ 32 w 160"/>
                  <a:gd name="T15" fmla="*/ 103 h 179"/>
                  <a:gd name="T16" fmla="*/ 3 w 160"/>
                  <a:gd name="T17" fmla="*/ 178 h 179"/>
                  <a:gd name="T18" fmla="*/ 43 w 160"/>
                  <a:gd name="T19" fmla="*/ 162 h 179"/>
                  <a:gd name="T20" fmla="*/ 28 w 160"/>
                  <a:gd name="T21" fmla="*/ 147 h 179"/>
                  <a:gd name="T22" fmla="*/ 45 w 160"/>
                  <a:gd name="T23" fmla="*/ 160 h 179"/>
                  <a:gd name="T24" fmla="*/ 109 w 160"/>
                  <a:gd name="T25" fmla="*/ 100 h 179"/>
                  <a:gd name="T26" fmla="*/ 123 w 160"/>
                  <a:gd name="T27" fmla="*/ 84 h 179"/>
                  <a:gd name="T28" fmla="*/ 121 w 160"/>
                  <a:gd name="T29" fmla="*/ 85 h 179"/>
                  <a:gd name="T30" fmla="*/ 107 w 160"/>
                  <a:gd name="T31" fmla="*/ 70 h 179"/>
                  <a:gd name="T32" fmla="*/ 126 w 160"/>
                  <a:gd name="T33" fmla="*/ 79 h 179"/>
                  <a:gd name="T34" fmla="*/ 138 w 160"/>
                  <a:gd name="T35" fmla="*/ 20 h 179"/>
                  <a:gd name="T36" fmla="*/ 73 w 160"/>
                  <a:gd name="T37" fmla="*/ 76 h 179"/>
                  <a:gd name="T38" fmla="*/ 92 w 160"/>
                  <a:gd name="T39" fmla="*/ 94 h 179"/>
                  <a:gd name="T40" fmla="*/ 73 w 160"/>
                  <a:gd name="T41" fmla="*/ 76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0" h="179">
                    <a:moveTo>
                      <a:pt x="138" y="20"/>
                    </a:moveTo>
                    <a:cubicBezTo>
                      <a:pt x="116" y="0"/>
                      <a:pt x="99" y="22"/>
                      <a:pt x="99" y="22"/>
                    </a:cubicBezTo>
                    <a:cubicBezTo>
                      <a:pt x="99" y="22"/>
                      <a:pt x="118" y="35"/>
                      <a:pt x="115" y="46"/>
                    </a:cubicBezTo>
                    <a:cubicBezTo>
                      <a:pt x="108" y="45"/>
                      <a:pt x="95" y="28"/>
                      <a:pt x="94" y="27"/>
                    </a:cubicBezTo>
                    <a:cubicBezTo>
                      <a:pt x="86" y="35"/>
                      <a:pt x="77" y="46"/>
                      <a:pt x="64" y="61"/>
                    </a:cubicBezTo>
                    <a:cubicBezTo>
                      <a:pt x="52" y="75"/>
                      <a:pt x="43" y="88"/>
                      <a:pt x="34" y="100"/>
                    </a:cubicBezTo>
                    <a:cubicBezTo>
                      <a:pt x="38" y="102"/>
                      <a:pt x="43" y="106"/>
                      <a:pt x="45" y="115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9" y="138"/>
                      <a:pt x="0" y="166"/>
                      <a:pt x="3" y="178"/>
                    </a:cubicBezTo>
                    <a:cubicBezTo>
                      <a:pt x="12" y="179"/>
                      <a:pt x="26" y="174"/>
                      <a:pt x="43" y="162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7"/>
                      <a:pt x="39" y="146"/>
                      <a:pt x="45" y="160"/>
                    </a:cubicBezTo>
                    <a:cubicBezTo>
                      <a:pt x="64" y="147"/>
                      <a:pt x="85" y="127"/>
                      <a:pt x="109" y="100"/>
                    </a:cubicBezTo>
                    <a:cubicBezTo>
                      <a:pt x="114" y="94"/>
                      <a:pt x="118" y="88"/>
                      <a:pt x="123" y="84"/>
                    </a:cubicBezTo>
                    <a:cubicBezTo>
                      <a:pt x="121" y="85"/>
                      <a:pt x="121" y="85"/>
                      <a:pt x="121" y="85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17" y="66"/>
                      <a:pt x="126" y="78"/>
                      <a:pt x="126" y="79"/>
                    </a:cubicBezTo>
                    <a:cubicBezTo>
                      <a:pt x="157" y="44"/>
                      <a:pt x="160" y="39"/>
                      <a:pt x="138" y="20"/>
                    </a:cubicBezTo>
                    <a:close/>
                    <a:moveTo>
                      <a:pt x="73" y="76"/>
                    </a:moveTo>
                    <a:cubicBezTo>
                      <a:pt x="73" y="76"/>
                      <a:pt x="87" y="75"/>
                      <a:pt x="92" y="94"/>
                    </a:cubicBezTo>
                    <a:lnTo>
                      <a:pt x="73" y="76"/>
                    </a:ln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96"/>
              <p:cNvSpPr>
                <a:spLocks/>
              </p:cNvSpPr>
              <p:nvPr/>
            </p:nvSpPr>
            <p:spPr bwMode="auto">
              <a:xfrm>
                <a:off x="5779" y="967"/>
                <a:ext cx="73" cy="63"/>
              </a:xfrm>
              <a:custGeom>
                <a:avLst/>
                <a:gdLst>
                  <a:gd name="T0" fmla="*/ 33 w 47"/>
                  <a:gd name="T1" fmla="*/ 30 h 40"/>
                  <a:gd name="T2" fmla="*/ 16 w 47"/>
                  <a:gd name="T3" fmla="*/ 31 h 40"/>
                  <a:gd name="T4" fmla="*/ 27 w 47"/>
                  <a:gd name="T5" fmla="*/ 20 h 40"/>
                  <a:gd name="T6" fmla="*/ 31 w 47"/>
                  <a:gd name="T7" fmla="*/ 11 h 40"/>
                  <a:gd name="T8" fmla="*/ 20 w 47"/>
                  <a:gd name="T9" fmla="*/ 14 h 40"/>
                  <a:gd name="T10" fmla="*/ 10 w 47"/>
                  <a:gd name="T11" fmla="*/ 25 h 40"/>
                  <a:gd name="T12" fmla="*/ 9 w 47"/>
                  <a:gd name="T13" fmla="*/ 10 h 40"/>
                  <a:gd name="T14" fmla="*/ 5 w 47"/>
                  <a:gd name="T15" fmla="*/ 0 h 40"/>
                  <a:gd name="T16" fmla="*/ 0 w 47"/>
                  <a:gd name="T17" fmla="*/ 10 h 40"/>
                  <a:gd name="T18" fmla="*/ 1 w 47"/>
                  <a:gd name="T19" fmla="*/ 36 h 40"/>
                  <a:gd name="T20" fmla="*/ 1 w 47"/>
                  <a:gd name="T21" fmla="*/ 36 h 40"/>
                  <a:gd name="T22" fmla="*/ 1 w 47"/>
                  <a:gd name="T23" fmla="*/ 38 h 40"/>
                  <a:gd name="T24" fmla="*/ 4 w 47"/>
                  <a:gd name="T25" fmla="*/ 40 h 40"/>
                  <a:gd name="T26" fmla="*/ 6 w 47"/>
                  <a:gd name="T27" fmla="*/ 40 h 40"/>
                  <a:gd name="T28" fmla="*/ 6 w 47"/>
                  <a:gd name="T29" fmla="*/ 40 h 40"/>
                  <a:gd name="T30" fmla="*/ 6 w 47"/>
                  <a:gd name="T31" fmla="*/ 40 h 40"/>
                  <a:gd name="T32" fmla="*/ 6 w 47"/>
                  <a:gd name="T33" fmla="*/ 40 h 40"/>
                  <a:gd name="T34" fmla="*/ 7 w 47"/>
                  <a:gd name="T35" fmla="*/ 40 h 40"/>
                  <a:gd name="T36" fmla="*/ 33 w 47"/>
                  <a:gd name="T37" fmla="*/ 39 h 40"/>
                  <a:gd name="T38" fmla="*/ 47 w 47"/>
                  <a:gd name="T39" fmla="*/ 37 h 40"/>
                  <a:gd name="T40" fmla="*/ 33 w 47"/>
                  <a:gd name="T41" fmla="*/ 3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40">
                    <a:moveTo>
                      <a:pt x="33" y="30"/>
                    </a:moveTo>
                    <a:cubicBezTo>
                      <a:pt x="16" y="31"/>
                      <a:pt x="16" y="31"/>
                      <a:pt x="16" y="3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8" y="18"/>
                      <a:pt x="33" y="12"/>
                      <a:pt x="31" y="11"/>
                    </a:cubicBezTo>
                    <a:cubicBezTo>
                      <a:pt x="29" y="9"/>
                      <a:pt x="22" y="12"/>
                      <a:pt x="20" y="1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7"/>
                      <a:pt x="7" y="0"/>
                      <a:pt x="5" y="0"/>
                    </a:cubicBezTo>
                    <a:cubicBezTo>
                      <a:pt x="2" y="0"/>
                      <a:pt x="0" y="8"/>
                      <a:pt x="0" y="10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7"/>
                      <a:pt x="1" y="37"/>
                      <a:pt x="1" y="38"/>
                    </a:cubicBezTo>
                    <a:cubicBezTo>
                      <a:pt x="2" y="39"/>
                      <a:pt x="3" y="40"/>
                      <a:pt x="4" y="40"/>
                    </a:cubicBezTo>
                    <a:cubicBezTo>
                      <a:pt x="5" y="40"/>
                      <a:pt x="5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5" y="39"/>
                      <a:pt x="47" y="39"/>
                      <a:pt x="47" y="37"/>
                    </a:cubicBezTo>
                    <a:cubicBezTo>
                      <a:pt x="46" y="34"/>
                      <a:pt x="35" y="30"/>
                      <a:pt x="33" y="30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97"/>
              <p:cNvSpPr>
                <a:spLocks/>
              </p:cNvSpPr>
              <p:nvPr/>
            </p:nvSpPr>
            <p:spPr bwMode="auto">
              <a:xfrm>
                <a:off x="6317" y="1053"/>
                <a:ext cx="221" cy="240"/>
              </a:xfrm>
              <a:custGeom>
                <a:avLst/>
                <a:gdLst>
                  <a:gd name="T0" fmla="*/ 108 w 142"/>
                  <a:gd name="T1" fmla="*/ 36 h 154"/>
                  <a:gd name="T2" fmla="*/ 102 w 142"/>
                  <a:gd name="T3" fmla="*/ 45 h 154"/>
                  <a:gd name="T4" fmla="*/ 78 w 142"/>
                  <a:gd name="T5" fmla="*/ 73 h 154"/>
                  <a:gd name="T6" fmla="*/ 73 w 142"/>
                  <a:gd name="T7" fmla="*/ 78 h 154"/>
                  <a:gd name="T8" fmla="*/ 46 w 142"/>
                  <a:gd name="T9" fmla="*/ 103 h 154"/>
                  <a:gd name="T10" fmla="*/ 38 w 142"/>
                  <a:gd name="T11" fmla="*/ 111 h 154"/>
                  <a:gd name="T12" fmla="*/ 0 w 142"/>
                  <a:gd name="T13" fmla="*/ 149 h 154"/>
                  <a:gd name="T14" fmla="*/ 58 w 142"/>
                  <a:gd name="T15" fmla="*/ 144 h 154"/>
                  <a:gd name="T16" fmla="*/ 66 w 142"/>
                  <a:gd name="T17" fmla="*/ 137 h 154"/>
                  <a:gd name="T18" fmla="*/ 74 w 142"/>
                  <a:gd name="T19" fmla="*/ 138 h 154"/>
                  <a:gd name="T20" fmla="*/ 105 w 142"/>
                  <a:gd name="T21" fmla="*/ 116 h 154"/>
                  <a:gd name="T22" fmla="*/ 108 w 142"/>
                  <a:gd name="T23" fmla="*/ 113 h 154"/>
                  <a:gd name="T24" fmla="*/ 114 w 142"/>
                  <a:gd name="T25" fmla="*/ 106 h 154"/>
                  <a:gd name="T26" fmla="*/ 136 w 142"/>
                  <a:gd name="T27" fmla="*/ 67 h 154"/>
                  <a:gd name="T28" fmla="*/ 135 w 142"/>
                  <a:gd name="T29" fmla="*/ 57 h 154"/>
                  <a:gd name="T30" fmla="*/ 140 w 142"/>
                  <a:gd name="T31" fmla="*/ 51 h 154"/>
                  <a:gd name="T32" fmla="*/ 129 w 142"/>
                  <a:gd name="T33" fmla="*/ 0 h 154"/>
                  <a:gd name="T34" fmla="*/ 108 w 142"/>
                  <a:gd name="T35" fmla="*/ 36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2" h="154">
                    <a:moveTo>
                      <a:pt x="108" y="36"/>
                    </a:moveTo>
                    <a:cubicBezTo>
                      <a:pt x="106" y="39"/>
                      <a:pt x="113" y="49"/>
                      <a:pt x="102" y="45"/>
                    </a:cubicBezTo>
                    <a:cubicBezTo>
                      <a:pt x="102" y="45"/>
                      <a:pt x="86" y="64"/>
                      <a:pt x="78" y="73"/>
                    </a:cubicBezTo>
                    <a:cubicBezTo>
                      <a:pt x="76" y="75"/>
                      <a:pt x="80" y="82"/>
                      <a:pt x="73" y="78"/>
                    </a:cubicBezTo>
                    <a:cubicBezTo>
                      <a:pt x="46" y="103"/>
                      <a:pt x="46" y="103"/>
                      <a:pt x="46" y="103"/>
                    </a:cubicBezTo>
                    <a:cubicBezTo>
                      <a:pt x="43" y="117"/>
                      <a:pt x="41" y="108"/>
                      <a:pt x="38" y="111"/>
                    </a:cubicBezTo>
                    <a:cubicBezTo>
                      <a:pt x="26" y="122"/>
                      <a:pt x="13" y="134"/>
                      <a:pt x="0" y="149"/>
                    </a:cubicBezTo>
                    <a:cubicBezTo>
                      <a:pt x="20" y="154"/>
                      <a:pt x="40" y="151"/>
                      <a:pt x="58" y="144"/>
                    </a:cubicBezTo>
                    <a:cubicBezTo>
                      <a:pt x="61" y="143"/>
                      <a:pt x="63" y="138"/>
                      <a:pt x="66" y="137"/>
                    </a:cubicBezTo>
                    <a:cubicBezTo>
                      <a:pt x="68" y="136"/>
                      <a:pt x="71" y="139"/>
                      <a:pt x="74" y="138"/>
                    </a:cubicBezTo>
                    <a:cubicBezTo>
                      <a:pt x="85" y="132"/>
                      <a:pt x="95" y="125"/>
                      <a:pt x="105" y="116"/>
                    </a:cubicBezTo>
                    <a:cubicBezTo>
                      <a:pt x="106" y="115"/>
                      <a:pt x="107" y="114"/>
                      <a:pt x="108" y="113"/>
                    </a:cubicBezTo>
                    <a:cubicBezTo>
                      <a:pt x="102" y="104"/>
                      <a:pt x="112" y="109"/>
                      <a:pt x="114" y="106"/>
                    </a:cubicBezTo>
                    <a:cubicBezTo>
                      <a:pt x="124" y="95"/>
                      <a:pt x="132" y="81"/>
                      <a:pt x="136" y="67"/>
                    </a:cubicBezTo>
                    <a:cubicBezTo>
                      <a:pt x="137" y="65"/>
                      <a:pt x="134" y="60"/>
                      <a:pt x="135" y="57"/>
                    </a:cubicBezTo>
                    <a:cubicBezTo>
                      <a:pt x="135" y="54"/>
                      <a:pt x="139" y="54"/>
                      <a:pt x="140" y="51"/>
                    </a:cubicBezTo>
                    <a:cubicBezTo>
                      <a:pt x="142" y="33"/>
                      <a:pt x="139" y="15"/>
                      <a:pt x="129" y="0"/>
                    </a:cubicBezTo>
                    <a:cubicBezTo>
                      <a:pt x="122" y="14"/>
                      <a:pt x="115" y="26"/>
                      <a:pt x="108" y="36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98"/>
              <p:cNvSpPr>
                <a:spLocks/>
              </p:cNvSpPr>
              <p:nvPr/>
            </p:nvSpPr>
            <p:spPr bwMode="auto">
              <a:xfrm>
                <a:off x="6504" y="957"/>
                <a:ext cx="65" cy="123"/>
              </a:xfrm>
              <a:custGeom>
                <a:avLst/>
                <a:gdLst>
                  <a:gd name="T0" fmla="*/ 58 w 65"/>
                  <a:gd name="T1" fmla="*/ 0 h 123"/>
                  <a:gd name="T2" fmla="*/ 30 w 65"/>
                  <a:gd name="T3" fmla="*/ 48 h 123"/>
                  <a:gd name="T4" fmla="*/ 0 w 65"/>
                  <a:gd name="T5" fmla="*/ 102 h 123"/>
                  <a:gd name="T6" fmla="*/ 20 w 65"/>
                  <a:gd name="T7" fmla="*/ 87 h 123"/>
                  <a:gd name="T8" fmla="*/ 33 w 65"/>
                  <a:gd name="T9" fmla="*/ 123 h 123"/>
                  <a:gd name="T10" fmla="*/ 42 w 65"/>
                  <a:gd name="T11" fmla="*/ 43 h 123"/>
                  <a:gd name="T12" fmla="*/ 65 w 65"/>
                  <a:gd name="T13" fmla="*/ 3 h 123"/>
                  <a:gd name="T14" fmla="*/ 58 w 65"/>
                  <a:gd name="T1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123">
                    <a:moveTo>
                      <a:pt x="58" y="0"/>
                    </a:moveTo>
                    <a:lnTo>
                      <a:pt x="30" y="48"/>
                    </a:lnTo>
                    <a:lnTo>
                      <a:pt x="0" y="102"/>
                    </a:lnTo>
                    <a:lnTo>
                      <a:pt x="20" y="87"/>
                    </a:lnTo>
                    <a:lnTo>
                      <a:pt x="33" y="123"/>
                    </a:lnTo>
                    <a:lnTo>
                      <a:pt x="42" y="43"/>
                    </a:lnTo>
                    <a:lnTo>
                      <a:pt x="65" y="3"/>
                    </a:lnTo>
                    <a:lnTo>
                      <a:pt x="58" y="0"/>
                    </a:ln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99"/>
              <p:cNvSpPr>
                <a:spLocks/>
              </p:cNvSpPr>
              <p:nvPr/>
            </p:nvSpPr>
            <p:spPr bwMode="auto">
              <a:xfrm>
                <a:off x="421" y="1718"/>
                <a:ext cx="317" cy="287"/>
              </a:xfrm>
              <a:custGeom>
                <a:avLst/>
                <a:gdLst>
                  <a:gd name="T0" fmla="*/ 102 w 204"/>
                  <a:gd name="T1" fmla="*/ 16 h 184"/>
                  <a:gd name="T2" fmla="*/ 0 w 204"/>
                  <a:gd name="T3" fmla="*/ 95 h 184"/>
                  <a:gd name="T4" fmla="*/ 102 w 204"/>
                  <a:gd name="T5" fmla="*/ 184 h 184"/>
                  <a:gd name="T6" fmla="*/ 204 w 204"/>
                  <a:gd name="T7" fmla="*/ 95 h 184"/>
                  <a:gd name="T8" fmla="*/ 102 w 204"/>
                  <a:gd name="T9" fmla="*/ 1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4" h="184">
                    <a:moveTo>
                      <a:pt x="102" y="16"/>
                    </a:moveTo>
                    <a:cubicBezTo>
                      <a:pt x="22" y="4"/>
                      <a:pt x="0" y="46"/>
                      <a:pt x="0" y="95"/>
                    </a:cubicBezTo>
                    <a:cubicBezTo>
                      <a:pt x="0" y="144"/>
                      <a:pt x="45" y="184"/>
                      <a:pt x="102" y="184"/>
                    </a:cubicBezTo>
                    <a:cubicBezTo>
                      <a:pt x="159" y="184"/>
                      <a:pt x="204" y="144"/>
                      <a:pt x="204" y="95"/>
                    </a:cubicBezTo>
                    <a:cubicBezTo>
                      <a:pt x="204" y="46"/>
                      <a:pt x="180" y="0"/>
                      <a:pt x="102" y="16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200"/>
              <p:cNvSpPr>
                <a:spLocks/>
              </p:cNvSpPr>
              <p:nvPr/>
            </p:nvSpPr>
            <p:spPr bwMode="auto">
              <a:xfrm>
                <a:off x="544" y="1676"/>
                <a:ext cx="71" cy="61"/>
              </a:xfrm>
              <a:custGeom>
                <a:avLst/>
                <a:gdLst>
                  <a:gd name="T0" fmla="*/ 9 w 46"/>
                  <a:gd name="T1" fmla="*/ 38 h 39"/>
                  <a:gd name="T2" fmla="*/ 25 w 46"/>
                  <a:gd name="T3" fmla="*/ 39 h 39"/>
                  <a:gd name="T4" fmla="*/ 46 w 46"/>
                  <a:gd name="T5" fmla="*/ 18 h 39"/>
                  <a:gd name="T6" fmla="*/ 31 w 46"/>
                  <a:gd name="T7" fmla="*/ 28 h 39"/>
                  <a:gd name="T8" fmla="*/ 31 w 46"/>
                  <a:gd name="T9" fmla="*/ 14 h 39"/>
                  <a:gd name="T10" fmla="*/ 21 w 46"/>
                  <a:gd name="T11" fmla="*/ 27 h 39"/>
                  <a:gd name="T12" fmla="*/ 15 w 46"/>
                  <a:gd name="T13" fmla="*/ 0 h 39"/>
                  <a:gd name="T14" fmla="*/ 15 w 46"/>
                  <a:gd name="T15" fmla="*/ 28 h 39"/>
                  <a:gd name="T16" fmla="*/ 0 w 46"/>
                  <a:gd name="T17" fmla="*/ 21 h 39"/>
                  <a:gd name="T18" fmla="*/ 8 w 46"/>
                  <a:gd name="T19" fmla="*/ 33 h 39"/>
                  <a:gd name="T20" fmla="*/ 9 w 46"/>
                  <a:gd name="T21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39">
                    <a:moveTo>
                      <a:pt x="9" y="38"/>
                    </a:moveTo>
                    <a:cubicBezTo>
                      <a:pt x="25" y="39"/>
                      <a:pt x="25" y="39"/>
                      <a:pt x="25" y="39"/>
                    </a:cubicBezTo>
                    <a:cubicBezTo>
                      <a:pt x="42" y="38"/>
                      <a:pt x="46" y="18"/>
                      <a:pt x="46" y="1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33"/>
                      <a:pt x="8" y="33"/>
                      <a:pt x="8" y="33"/>
                    </a:cubicBezTo>
                    <a:lnTo>
                      <a:pt x="9" y="38"/>
                    </a:ln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201"/>
              <p:cNvSpPr>
                <a:spLocks/>
              </p:cNvSpPr>
              <p:nvPr/>
            </p:nvSpPr>
            <p:spPr bwMode="auto">
              <a:xfrm>
                <a:off x="1184" y="1717"/>
                <a:ext cx="272" cy="299"/>
              </a:xfrm>
              <a:custGeom>
                <a:avLst/>
                <a:gdLst>
                  <a:gd name="T0" fmla="*/ 88 w 175"/>
                  <a:gd name="T1" fmla="*/ 17 h 192"/>
                  <a:gd name="T2" fmla="*/ 0 w 175"/>
                  <a:gd name="T3" fmla="*/ 99 h 192"/>
                  <a:gd name="T4" fmla="*/ 88 w 175"/>
                  <a:gd name="T5" fmla="*/ 192 h 192"/>
                  <a:gd name="T6" fmla="*/ 175 w 175"/>
                  <a:gd name="T7" fmla="*/ 99 h 192"/>
                  <a:gd name="T8" fmla="*/ 88 w 175"/>
                  <a:gd name="T9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192">
                    <a:moveTo>
                      <a:pt x="88" y="17"/>
                    </a:moveTo>
                    <a:cubicBezTo>
                      <a:pt x="19" y="5"/>
                      <a:pt x="0" y="48"/>
                      <a:pt x="0" y="99"/>
                    </a:cubicBezTo>
                    <a:cubicBezTo>
                      <a:pt x="0" y="150"/>
                      <a:pt x="40" y="192"/>
                      <a:pt x="88" y="192"/>
                    </a:cubicBezTo>
                    <a:cubicBezTo>
                      <a:pt x="136" y="192"/>
                      <a:pt x="175" y="150"/>
                      <a:pt x="175" y="99"/>
                    </a:cubicBezTo>
                    <a:cubicBezTo>
                      <a:pt x="175" y="48"/>
                      <a:pt x="155" y="0"/>
                      <a:pt x="88" y="17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202"/>
              <p:cNvSpPr>
                <a:spLocks/>
              </p:cNvSpPr>
              <p:nvPr/>
            </p:nvSpPr>
            <p:spPr bwMode="auto">
              <a:xfrm>
                <a:off x="1285" y="1676"/>
                <a:ext cx="75" cy="62"/>
              </a:xfrm>
              <a:custGeom>
                <a:avLst/>
                <a:gdLst>
                  <a:gd name="T0" fmla="*/ 10 w 48"/>
                  <a:gd name="T1" fmla="*/ 38 h 40"/>
                  <a:gd name="T2" fmla="*/ 26 w 48"/>
                  <a:gd name="T3" fmla="*/ 40 h 40"/>
                  <a:gd name="T4" fmla="*/ 48 w 48"/>
                  <a:gd name="T5" fmla="*/ 18 h 40"/>
                  <a:gd name="T6" fmla="*/ 33 w 48"/>
                  <a:gd name="T7" fmla="*/ 28 h 40"/>
                  <a:gd name="T8" fmla="*/ 33 w 48"/>
                  <a:gd name="T9" fmla="*/ 13 h 40"/>
                  <a:gd name="T10" fmla="*/ 22 w 48"/>
                  <a:gd name="T11" fmla="*/ 27 h 40"/>
                  <a:gd name="T12" fmla="*/ 16 w 48"/>
                  <a:gd name="T13" fmla="*/ 0 h 40"/>
                  <a:gd name="T14" fmla="*/ 16 w 48"/>
                  <a:gd name="T15" fmla="*/ 28 h 40"/>
                  <a:gd name="T16" fmla="*/ 0 w 48"/>
                  <a:gd name="T17" fmla="*/ 20 h 40"/>
                  <a:gd name="T18" fmla="*/ 8 w 48"/>
                  <a:gd name="T19" fmla="*/ 33 h 40"/>
                  <a:gd name="T20" fmla="*/ 10 w 48"/>
                  <a:gd name="T21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40">
                    <a:moveTo>
                      <a:pt x="10" y="38"/>
                    </a:moveTo>
                    <a:cubicBezTo>
                      <a:pt x="26" y="40"/>
                      <a:pt x="26" y="40"/>
                      <a:pt x="26" y="40"/>
                    </a:cubicBezTo>
                    <a:cubicBezTo>
                      <a:pt x="43" y="39"/>
                      <a:pt x="48" y="18"/>
                      <a:pt x="48" y="1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8" y="33"/>
                      <a:pt x="8" y="33"/>
                      <a:pt x="8" y="33"/>
                    </a:cubicBezTo>
                    <a:lnTo>
                      <a:pt x="10" y="38"/>
                    </a:ln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203"/>
              <p:cNvSpPr>
                <a:spLocks/>
              </p:cNvSpPr>
              <p:nvPr/>
            </p:nvSpPr>
            <p:spPr bwMode="auto">
              <a:xfrm>
                <a:off x="2034" y="1682"/>
                <a:ext cx="43" cy="77"/>
              </a:xfrm>
              <a:custGeom>
                <a:avLst/>
                <a:gdLst>
                  <a:gd name="T0" fmla="*/ 20 w 28"/>
                  <a:gd name="T1" fmla="*/ 13 h 49"/>
                  <a:gd name="T2" fmla="*/ 2 w 28"/>
                  <a:gd name="T3" fmla="*/ 0 h 49"/>
                  <a:gd name="T4" fmla="*/ 0 w 28"/>
                  <a:gd name="T5" fmla="*/ 7 h 49"/>
                  <a:gd name="T6" fmla="*/ 13 w 28"/>
                  <a:gd name="T7" fmla="*/ 17 h 49"/>
                  <a:gd name="T8" fmla="*/ 14 w 28"/>
                  <a:gd name="T9" fmla="*/ 49 h 49"/>
                  <a:gd name="T10" fmla="*/ 21 w 28"/>
                  <a:gd name="T11" fmla="*/ 49 h 49"/>
                  <a:gd name="T12" fmla="*/ 20 w 28"/>
                  <a:gd name="T13" fmla="*/ 1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9">
                    <a:moveTo>
                      <a:pt x="20" y="13"/>
                    </a:moveTo>
                    <a:cubicBezTo>
                      <a:pt x="16" y="6"/>
                      <a:pt x="10" y="2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6" y="9"/>
                      <a:pt x="11" y="12"/>
                      <a:pt x="13" y="17"/>
                    </a:cubicBezTo>
                    <a:cubicBezTo>
                      <a:pt x="20" y="29"/>
                      <a:pt x="14" y="49"/>
                      <a:pt x="14" y="49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1" y="48"/>
                      <a:pt x="28" y="28"/>
                      <a:pt x="20" y="13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204"/>
              <p:cNvSpPr>
                <a:spLocks noEditPoints="1"/>
              </p:cNvSpPr>
              <p:nvPr/>
            </p:nvSpPr>
            <p:spPr bwMode="auto">
              <a:xfrm>
                <a:off x="1897" y="1738"/>
                <a:ext cx="319" cy="270"/>
              </a:xfrm>
              <a:custGeom>
                <a:avLst/>
                <a:gdLst>
                  <a:gd name="T0" fmla="*/ 205 w 205"/>
                  <a:gd name="T1" fmla="*/ 93 h 173"/>
                  <a:gd name="T2" fmla="*/ 160 w 205"/>
                  <a:gd name="T3" fmla="*/ 20 h 173"/>
                  <a:gd name="T4" fmla="*/ 113 w 205"/>
                  <a:gd name="T5" fmla="*/ 13 h 173"/>
                  <a:gd name="T6" fmla="*/ 108 w 205"/>
                  <a:gd name="T7" fmla="*/ 13 h 173"/>
                  <a:gd name="T8" fmla="*/ 108 w 205"/>
                  <a:gd name="T9" fmla="*/ 13 h 173"/>
                  <a:gd name="T10" fmla="*/ 107 w 205"/>
                  <a:gd name="T11" fmla="*/ 39 h 173"/>
                  <a:gd name="T12" fmla="*/ 102 w 205"/>
                  <a:gd name="T13" fmla="*/ 13 h 173"/>
                  <a:gd name="T14" fmla="*/ 65 w 205"/>
                  <a:gd name="T15" fmla="*/ 13 h 173"/>
                  <a:gd name="T16" fmla="*/ 0 w 205"/>
                  <a:gd name="T17" fmla="*/ 93 h 173"/>
                  <a:gd name="T18" fmla="*/ 77 w 205"/>
                  <a:gd name="T19" fmla="*/ 173 h 173"/>
                  <a:gd name="T20" fmla="*/ 53 w 205"/>
                  <a:gd name="T21" fmla="*/ 138 h 173"/>
                  <a:gd name="T22" fmla="*/ 41 w 205"/>
                  <a:gd name="T23" fmla="*/ 96 h 173"/>
                  <a:gd name="T24" fmla="*/ 45 w 205"/>
                  <a:gd name="T25" fmla="*/ 52 h 173"/>
                  <a:gd name="T26" fmla="*/ 65 w 205"/>
                  <a:gd name="T27" fmla="*/ 14 h 173"/>
                  <a:gd name="T28" fmla="*/ 50 w 205"/>
                  <a:gd name="T29" fmla="*/ 54 h 173"/>
                  <a:gd name="T30" fmla="*/ 49 w 205"/>
                  <a:gd name="T31" fmla="*/ 95 h 173"/>
                  <a:gd name="T32" fmla="*/ 59 w 205"/>
                  <a:gd name="T33" fmla="*/ 135 h 173"/>
                  <a:gd name="T34" fmla="*/ 77 w 205"/>
                  <a:gd name="T35" fmla="*/ 173 h 173"/>
                  <a:gd name="T36" fmla="*/ 96 w 205"/>
                  <a:gd name="T37" fmla="*/ 173 h 173"/>
                  <a:gd name="T38" fmla="*/ 109 w 205"/>
                  <a:gd name="T39" fmla="*/ 147 h 173"/>
                  <a:gd name="T40" fmla="*/ 102 w 205"/>
                  <a:gd name="T41" fmla="*/ 173 h 173"/>
                  <a:gd name="T42" fmla="*/ 127 w 205"/>
                  <a:gd name="T43" fmla="*/ 173 h 173"/>
                  <a:gd name="T44" fmla="*/ 155 w 205"/>
                  <a:gd name="T45" fmla="*/ 168 h 173"/>
                  <a:gd name="T46" fmla="*/ 162 w 205"/>
                  <a:gd name="T47" fmla="*/ 158 h 173"/>
                  <a:gd name="T48" fmla="*/ 168 w 205"/>
                  <a:gd name="T49" fmla="*/ 139 h 173"/>
                  <a:gd name="T50" fmla="*/ 167 w 205"/>
                  <a:gd name="T51" fmla="*/ 161 h 173"/>
                  <a:gd name="T52" fmla="*/ 161 w 205"/>
                  <a:gd name="T53" fmla="*/ 167 h 173"/>
                  <a:gd name="T54" fmla="*/ 205 w 205"/>
                  <a:gd name="T55" fmla="*/ 93 h 173"/>
                  <a:gd name="T56" fmla="*/ 168 w 205"/>
                  <a:gd name="T57" fmla="*/ 59 h 173"/>
                  <a:gd name="T58" fmla="*/ 167 w 205"/>
                  <a:gd name="T59" fmla="*/ 39 h 173"/>
                  <a:gd name="T60" fmla="*/ 159 w 205"/>
                  <a:gd name="T61" fmla="*/ 21 h 173"/>
                  <a:gd name="T62" fmla="*/ 173 w 205"/>
                  <a:gd name="T63" fmla="*/ 38 h 173"/>
                  <a:gd name="T64" fmla="*/ 168 w 205"/>
                  <a:gd name="T65" fmla="*/ 59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5" h="173">
                    <a:moveTo>
                      <a:pt x="205" y="93"/>
                    </a:moveTo>
                    <a:cubicBezTo>
                      <a:pt x="205" y="61"/>
                      <a:pt x="196" y="29"/>
                      <a:pt x="160" y="20"/>
                    </a:cubicBezTo>
                    <a:cubicBezTo>
                      <a:pt x="139" y="2"/>
                      <a:pt x="113" y="13"/>
                      <a:pt x="113" y="13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8" y="13"/>
                      <a:pt x="112" y="25"/>
                      <a:pt x="107" y="39"/>
                    </a:cubicBezTo>
                    <a:cubicBezTo>
                      <a:pt x="107" y="39"/>
                      <a:pt x="106" y="16"/>
                      <a:pt x="102" y="13"/>
                    </a:cubicBezTo>
                    <a:cubicBezTo>
                      <a:pt x="102" y="13"/>
                      <a:pt x="82" y="2"/>
                      <a:pt x="65" y="13"/>
                    </a:cubicBezTo>
                    <a:cubicBezTo>
                      <a:pt x="32" y="0"/>
                      <a:pt x="0" y="49"/>
                      <a:pt x="0" y="93"/>
                    </a:cubicBezTo>
                    <a:cubicBezTo>
                      <a:pt x="0" y="137"/>
                      <a:pt x="35" y="173"/>
                      <a:pt x="77" y="173"/>
                    </a:cubicBezTo>
                    <a:cubicBezTo>
                      <a:pt x="67" y="163"/>
                      <a:pt x="60" y="151"/>
                      <a:pt x="53" y="138"/>
                    </a:cubicBezTo>
                    <a:cubicBezTo>
                      <a:pt x="47" y="124"/>
                      <a:pt x="43" y="110"/>
                      <a:pt x="41" y="96"/>
                    </a:cubicBezTo>
                    <a:cubicBezTo>
                      <a:pt x="40" y="81"/>
                      <a:pt x="41" y="66"/>
                      <a:pt x="45" y="52"/>
                    </a:cubicBezTo>
                    <a:cubicBezTo>
                      <a:pt x="48" y="38"/>
                      <a:pt x="56" y="25"/>
                      <a:pt x="65" y="14"/>
                    </a:cubicBezTo>
                    <a:cubicBezTo>
                      <a:pt x="58" y="27"/>
                      <a:pt x="53" y="40"/>
                      <a:pt x="50" y="54"/>
                    </a:cubicBezTo>
                    <a:cubicBezTo>
                      <a:pt x="48" y="67"/>
                      <a:pt x="47" y="81"/>
                      <a:pt x="49" y="95"/>
                    </a:cubicBezTo>
                    <a:cubicBezTo>
                      <a:pt x="51" y="109"/>
                      <a:pt x="54" y="122"/>
                      <a:pt x="59" y="135"/>
                    </a:cubicBezTo>
                    <a:cubicBezTo>
                      <a:pt x="64" y="148"/>
                      <a:pt x="70" y="161"/>
                      <a:pt x="77" y="173"/>
                    </a:cubicBezTo>
                    <a:cubicBezTo>
                      <a:pt x="96" y="173"/>
                      <a:pt x="96" y="173"/>
                      <a:pt x="96" y="173"/>
                    </a:cubicBezTo>
                    <a:cubicBezTo>
                      <a:pt x="107" y="166"/>
                      <a:pt x="109" y="147"/>
                      <a:pt x="109" y="147"/>
                    </a:cubicBezTo>
                    <a:cubicBezTo>
                      <a:pt x="114" y="161"/>
                      <a:pt x="102" y="173"/>
                      <a:pt x="102" y="173"/>
                    </a:cubicBezTo>
                    <a:cubicBezTo>
                      <a:pt x="127" y="173"/>
                      <a:pt x="127" y="173"/>
                      <a:pt x="127" y="173"/>
                    </a:cubicBezTo>
                    <a:cubicBezTo>
                      <a:pt x="137" y="173"/>
                      <a:pt x="146" y="171"/>
                      <a:pt x="155" y="168"/>
                    </a:cubicBezTo>
                    <a:cubicBezTo>
                      <a:pt x="158" y="165"/>
                      <a:pt x="160" y="162"/>
                      <a:pt x="162" y="158"/>
                    </a:cubicBezTo>
                    <a:cubicBezTo>
                      <a:pt x="165" y="152"/>
                      <a:pt x="166" y="146"/>
                      <a:pt x="168" y="139"/>
                    </a:cubicBezTo>
                    <a:cubicBezTo>
                      <a:pt x="171" y="146"/>
                      <a:pt x="170" y="154"/>
                      <a:pt x="167" y="161"/>
                    </a:cubicBezTo>
                    <a:cubicBezTo>
                      <a:pt x="167" y="161"/>
                      <a:pt x="162" y="166"/>
                      <a:pt x="161" y="167"/>
                    </a:cubicBezTo>
                    <a:cubicBezTo>
                      <a:pt x="185" y="153"/>
                      <a:pt x="205" y="123"/>
                      <a:pt x="205" y="93"/>
                    </a:cubicBezTo>
                    <a:close/>
                    <a:moveTo>
                      <a:pt x="168" y="59"/>
                    </a:moveTo>
                    <a:cubicBezTo>
                      <a:pt x="168" y="51"/>
                      <a:pt x="169" y="45"/>
                      <a:pt x="167" y="39"/>
                    </a:cubicBezTo>
                    <a:cubicBezTo>
                      <a:pt x="165" y="33"/>
                      <a:pt x="163" y="27"/>
                      <a:pt x="159" y="21"/>
                    </a:cubicBezTo>
                    <a:cubicBezTo>
                      <a:pt x="166" y="24"/>
                      <a:pt x="171" y="31"/>
                      <a:pt x="173" y="38"/>
                    </a:cubicBezTo>
                    <a:cubicBezTo>
                      <a:pt x="174" y="45"/>
                      <a:pt x="173" y="53"/>
                      <a:pt x="168" y="59"/>
                    </a:cubicBezTo>
                    <a:close/>
                  </a:path>
                </a:pathLst>
              </a:custGeom>
              <a:noFill/>
              <a:ln w="190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2770" y="1681"/>
              <a:ext cx="43" cy="78"/>
            </a:xfrm>
            <a:custGeom>
              <a:avLst/>
              <a:gdLst>
                <a:gd name="T0" fmla="*/ 20 w 28"/>
                <a:gd name="T1" fmla="*/ 14 h 50"/>
                <a:gd name="T2" fmla="*/ 2 w 28"/>
                <a:gd name="T3" fmla="*/ 0 h 50"/>
                <a:gd name="T4" fmla="*/ 0 w 28"/>
                <a:gd name="T5" fmla="*/ 8 h 50"/>
                <a:gd name="T6" fmla="*/ 13 w 28"/>
                <a:gd name="T7" fmla="*/ 17 h 50"/>
                <a:gd name="T8" fmla="*/ 13 w 28"/>
                <a:gd name="T9" fmla="*/ 50 h 50"/>
                <a:gd name="T10" fmla="*/ 20 w 28"/>
                <a:gd name="T11" fmla="*/ 50 h 50"/>
                <a:gd name="T12" fmla="*/ 20 w 28"/>
                <a:gd name="T13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0">
                  <a:moveTo>
                    <a:pt x="20" y="14"/>
                  </a:moveTo>
                  <a:cubicBezTo>
                    <a:pt x="16" y="7"/>
                    <a:pt x="10" y="2"/>
                    <a:pt x="2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9"/>
                    <a:pt x="10" y="12"/>
                    <a:pt x="13" y="17"/>
                  </a:cubicBezTo>
                  <a:cubicBezTo>
                    <a:pt x="19" y="30"/>
                    <a:pt x="13" y="49"/>
                    <a:pt x="13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49"/>
                    <a:pt x="28" y="29"/>
                    <a:pt x="20" y="14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 noEditPoints="1"/>
            </p:cNvSpPr>
            <p:nvPr/>
          </p:nvSpPr>
          <p:spPr bwMode="auto">
            <a:xfrm>
              <a:off x="2631" y="1732"/>
              <a:ext cx="319" cy="285"/>
            </a:xfrm>
            <a:custGeom>
              <a:avLst/>
              <a:gdLst>
                <a:gd name="T0" fmla="*/ 160 w 205"/>
                <a:gd name="T1" fmla="*/ 20 h 183"/>
                <a:gd name="T2" fmla="*/ 113 w 205"/>
                <a:gd name="T3" fmla="*/ 13 h 183"/>
                <a:gd name="T4" fmla="*/ 108 w 205"/>
                <a:gd name="T5" fmla="*/ 13 h 183"/>
                <a:gd name="T6" fmla="*/ 108 w 205"/>
                <a:gd name="T7" fmla="*/ 14 h 183"/>
                <a:gd name="T8" fmla="*/ 102 w 205"/>
                <a:gd name="T9" fmla="*/ 13 h 183"/>
                <a:gd name="T10" fmla="*/ 65 w 205"/>
                <a:gd name="T11" fmla="*/ 13 h 183"/>
                <a:gd name="T12" fmla="*/ 0 w 205"/>
                <a:gd name="T13" fmla="*/ 93 h 183"/>
                <a:gd name="T14" fmla="*/ 43 w 205"/>
                <a:gd name="T15" fmla="*/ 166 h 183"/>
                <a:gd name="T16" fmla="*/ 86 w 205"/>
                <a:gd name="T17" fmla="*/ 174 h 183"/>
                <a:gd name="T18" fmla="*/ 86 w 205"/>
                <a:gd name="T19" fmla="*/ 174 h 183"/>
                <a:gd name="T20" fmla="*/ 128 w 205"/>
                <a:gd name="T21" fmla="*/ 174 h 183"/>
                <a:gd name="T22" fmla="*/ 162 w 205"/>
                <a:gd name="T23" fmla="*/ 168 h 183"/>
                <a:gd name="T24" fmla="*/ 162 w 205"/>
                <a:gd name="T25" fmla="*/ 167 h 183"/>
                <a:gd name="T26" fmla="*/ 205 w 205"/>
                <a:gd name="T27" fmla="*/ 93 h 183"/>
                <a:gd name="T28" fmla="*/ 160 w 205"/>
                <a:gd name="T29" fmla="*/ 20 h 183"/>
                <a:gd name="T30" fmla="*/ 65 w 205"/>
                <a:gd name="T31" fmla="*/ 14 h 183"/>
                <a:gd name="T32" fmla="*/ 64 w 205"/>
                <a:gd name="T33" fmla="*/ 16 h 183"/>
                <a:gd name="T34" fmla="*/ 65 w 205"/>
                <a:gd name="T35" fmla="*/ 1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5" h="183">
                  <a:moveTo>
                    <a:pt x="160" y="20"/>
                  </a:moveTo>
                  <a:cubicBezTo>
                    <a:pt x="139" y="2"/>
                    <a:pt x="113" y="13"/>
                    <a:pt x="113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6" y="16"/>
                    <a:pt x="102" y="13"/>
                  </a:cubicBezTo>
                  <a:cubicBezTo>
                    <a:pt x="102" y="13"/>
                    <a:pt x="83" y="2"/>
                    <a:pt x="65" y="13"/>
                  </a:cubicBezTo>
                  <a:cubicBezTo>
                    <a:pt x="32" y="0"/>
                    <a:pt x="0" y="49"/>
                    <a:pt x="0" y="93"/>
                  </a:cubicBezTo>
                  <a:cubicBezTo>
                    <a:pt x="6" y="135"/>
                    <a:pt x="16" y="146"/>
                    <a:pt x="43" y="166"/>
                  </a:cubicBezTo>
                  <a:cubicBezTo>
                    <a:pt x="66" y="179"/>
                    <a:pt x="86" y="174"/>
                    <a:pt x="86" y="174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6" y="174"/>
                    <a:pt x="113" y="183"/>
                    <a:pt x="128" y="174"/>
                  </a:cubicBezTo>
                  <a:cubicBezTo>
                    <a:pt x="155" y="177"/>
                    <a:pt x="156" y="171"/>
                    <a:pt x="162" y="168"/>
                  </a:cubicBezTo>
                  <a:cubicBezTo>
                    <a:pt x="165" y="165"/>
                    <a:pt x="162" y="167"/>
                    <a:pt x="162" y="167"/>
                  </a:cubicBezTo>
                  <a:cubicBezTo>
                    <a:pt x="185" y="154"/>
                    <a:pt x="205" y="123"/>
                    <a:pt x="205" y="93"/>
                  </a:cubicBezTo>
                  <a:cubicBezTo>
                    <a:pt x="205" y="61"/>
                    <a:pt x="196" y="29"/>
                    <a:pt x="160" y="20"/>
                  </a:cubicBezTo>
                  <a:close/>
                  <a:moveTo>
                    <a:pt x="65" y="14"/>
                  </a:moveTo>
                  <a:cubicBezTo>
                    <a:pt x="65" y="15"/>
                    <a:pt x="65" y="16"/>
                    <a:pt x="64" y="16"/>
                  </a:cubicBezTo>
                  <a:cubicBezTo>
                    <a:pt x="64" y="15"/>
                    <a:pt x="65" y="15"/>
                    <a:pt x="65" y="14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 noEditPoints="1"/>
            </p:cNvSpPr>
            <p:nvPr/>
          </p:nvSpPr>
          <p:spPr bwMode="auto">
            <a:xfrm>
              <a:off x="3363" y="1681"/>
              <a:ext cx="327" cy="328"/>
            </a:xfrm>
            <a:custGeom>
              <a:avLst/>
              <a:gdLst>
                <a:gd name="T0" fmla="*/ 190 w 210"/>
                <a:gd name="T1" fmla="*/ 104 h 211"/>
                <a:gd name="T2" fmla="*/ 208 w 210"/>
                <a:gd name="T3" fmla="*/ 75 h 211"/>
                <a:gd name="T4" fmla="*/ 168 w 210"/>
                <a:gd name="T5" fmla="*/ 60 h 211"/>
                <a:gd name="T6" fmla="*/ 173 w 210"/>
                <a:gd name="T7" fmla="*/ 26 h 211"/>
                <a:gd name="T8" fmla="*/ 158 w 210"/>
                <a:gd name="T9" fmla="*/ 11 h 211"/>
                <a:gd name="T10" fmla="*/ 158 w 210"/>
                <a:gd name="T11" fmla="*/ 11 h 211"/>
                <a:gd name="T12" fmla="*/ 158 w 210"/>
                <a:gd name="T13" fmla="*/ 11 h 211"/>
                <a:gd name="T14" fmla="*/ 158 w 210"/>
                <a:gd name="T15" fmla="*/ 11 h 211"/>
                <a:gd name="T16" fmla="*/ 158 w 210"/>
                <a:gd name="T17" fmla="*/ 11 h 211"/>
                <a:gd name="T18" fmla="*/ 158 w 210"/>
                <a:gd name="T19" fmla="*/ 11 h 211"/>
                <a:gd name="T20" fmla="*/ 127 w 210"/>
                <a:gd name="T21" fmla="*/ 26 h 211"/>
                <a:gd name="T22" fmla="*/ 105 w 210"/>
                <a:gd name="T23" fmla="*/ 0 h 211"/>
                <a:gd name="T24" fmla="*/ 81 w 210"/>
                <a:gd name="T25" fmla="*/ 28 h 211"/>
                <a:gd name="T26" fmla="*/ 49 w 210"/>
                <a:gd name="T27" fmla="*/ 14 h 211"/>
                <a:gd name="T28" fmla="*/ 34 w 210"/>
                <a:gd name="T29" fmla="*/ 32 h 211"/>
                <a:gd name="T30" fmla="*/ 14 w 210"/>
                <a:gd name="T31" fmla="*/ 64 h 211"/>
                <a:gd name="T32" fmla="*/ 6 w 210"/>
                <a:gd name="T33" fmla="*/ 90 h 211"/>
                <a:gd name="T34" fmla="*/ 7 w 210"/>
                <a:gd name="T35" fmla="*/ 123 h 211"/>
                <a:gd name="T36" fmla="*/ 16 w 210"/>
                <a:gd name="T37" fmla="*/ 149 h 211"/>
                <a:gd name="T38" fmla="*/ 35 w 210"/>
                <a:gd name="T39" fmla="*/ 181 h 211"/>
                <a:gd name="T40" fmla="*/ 50 w 210"/>
                <a:gd name="T41" fmla="*/ 199 h 211"/>
                <a:gd name="T42" fmla="*/ 84 w 210"/>
                <a:gd name="T43" fmla="*/ 183 h 211"/>
                <a:gd name="T44" fmla="*/ 108 w 210"/>
                <a:gd name="T45" fmla="*/ 211 h 211"/>
                <a:gd name="T46" fmla="*/ 121 w 210"/>
                <a:gd name="T47" fmla="*/ 202 h 211"/>
                <a:gd name="T48" fmla="*/ 152 w 210"/>
                <a:gd name="T49" fmla="*/ 197 h 211"/>
                <a:gd name="T50" fmla="*/ 168 w 210"/>
                <a:gd name="T51" fmla="*/ 196 h 211"/>
                <a:gd name="T52" fmla="*/ 169 w 210"/>
                <a:gd name="T53" fmla="*/ 149 h 211"/>
                <a:gd name="T54" fmla="*/ 209 w 210"/>
                <a:gd name="T55" fmla="*/ 134 h 211"/>
                <a:gd name="T56" fmla="*/ 126 w 210"/>
                <a:gd name="T57" fmla="*/ 77 h 211"/>
                <a:gd name="T58" fmla="*/ 126 w 210"/>
                <a:gd name="T59" fmla="*/ 78 h 211"/>
                <a:gd name="T60" fmla="*/ 102 w 210"/>
                <a:gd name="T61" fmla="*/ 71 h 211"/>
                <a:gd name="T62" fmla="*/ 113 w 210"/>
                <a:gd name="T63" fmla="*/ 81 h 211"/>
                <a:gd name="T64" fmla="*/ 119 w 210"/>
                <a:gd name="T65" fmla="*/ 63 h 211"/>
                <a:gd name="T66" fmla="*/ 94 w 210"/>
                <a:gd name="T67" fmla="*/ 70 h 211"/>
                <a:gd name="T68" fmla="*/ 102 w 210"/>
                <a:gd name="T69" fmla="*/ 106 h 211"/>
                <a:gd name="T70" fmla="*/ 103 w 210"/>
                <a:gd name="T71" fmla="*/ 58 h 211"/>
                <a:gd name="T72" fmla="*/ 126 w 210"/>
                <a:gd name="T73" fmla="*/ 7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0" h="211">
                  <a:moveTo>
                    <a:pt x="205" y="118"/>
                  </a:moveTo>
                  <a:cubicBezTo>
                    <a:pt x="190" y="104"/>
                    <a:pt x="190" y="104"/>
                    <a:pt x="190" y="104"/>
                  </a:cubicBezTo>
                  <a:cubicBezTo>
                    <a:pt x="204" y="90"/>
                    <a:pt x="204" y="90"/>
                    <a:pt x="204" y="90"/>
                  </a:cubicBezTo>
                  <a:cubicBezTo>
                    <a:pt x="208" y="86"/>
                    <a:pt x="209" y="80"/>
                    <a:pt x="208" y="75"/>
                  </a:cubicBezTo>
                  <a:cubicBezTo>
                    <a:pt x="206" y="69"/>
                    <a:pt x="201" y="65"/>
                    <a:pt x="195" y="64"/>
                  </a:cubicBezTo>
                  <a:cubicBezTo>
                    <a:pt x="168" y="60"/>
                    <a:pt x="168" y="60"/>
                    <a:pt x="168" y="60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3" y="28"/>
                    <a:pt x="173" y="27"/>
                    <a:pt x="173" y="26"/>
                  </a:cubicBezTo>
                  <a:cubicBezTo>
                    <a:pt x="173" y="18"/>
                    <a:pt x="166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55" y="11"/>
                    <a:pt x="152" y="12"/>
                    <a:pt x="150" y="13"/>
                  </a:cubicBezTo>
                  <a:cubicBezTo>
                    <a:pt x="127" y="26"/>
                    <a:pt x="127" y="26"/>
                    <a:pt x="127" y="26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6" y="3"/>
                    <a:pt x="111" y="0"/>
                    <a:pt x="105" y="0"/>
                  </a:cubicBezTo>
                  <a:cubicBezTo>
                    <a:pt x="99" y="0"/>
                    <a:pt x="94" y="3"/>
                    <a:pt x="91" y="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3" y="14"/>
                    <a:pt x="51" y="14"/>
                    <a:pt x="49" y="14"/>
                  </a:cubicBezTo>
                  <a:cubicBezTo>
                    <a:pt x="45" y="14"/>
                    <a:pt x="42" y="15"/>
                    <a:pt x="39" y="17"/>
                  </a:cubicBezTo>
                  <a:cubicBezTo>
                    <a:pt x="35" y="21"/>
                    <a:pt x="33" y="26"/>
                    <a:pt x="34" y="32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8" y="65"/>
                    <a:pt x="4" y="69"/>
                    <a:pt x="2" y="75"/>
                  </a:cubicBezTo>
                  <a:cubicBezTo>
                    <a:pt x="0" y="80"/>
                    <a:pt x="2" y="86"/>
                    <a:pt x="6" y="90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3" y="127"/>
                    <a:pt x="1" y="134"/>
                    <a:pt x="3" y="139"/>
                  </a:cubicBezTo>
                  <a:cubicBezTo>
                    <a:pt x="5" y="144"/>
                    <a:pt x="10" y="148"/>
                    <a:pt x="16" y="149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5" y="181"/>
                    <a:pt x="35" y="181"/>
                    <a:pt x="35" y="181"/>
                  </a:cubicBezTo>
                  <a:cubicBezTo>
                    <a:pt x="34" y="187"/>
                    <a:pt x="37" y="192"/>
                    <a:pt x="41" y="196"/>
                  </a:cubicBezTo>
                  <a:cubicBezTo>
                    <a:pt x="44" y="198"/>
                    <a:pt x="47" y="199"/>
                    <a:pt x="50" y="199"/>
                  </a:cubicBezTo>
                  <a:cubicBezTo>
                    <a:pt x="53" y="199"/>
                    <a:pt x="55" y="198"/>
                    <a:pt x="57" y="197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94" y="203"/>
                    <a:pt x="94" y="203"/>
                    <a:pt x="94" y="203"/>
                  </a:cubicBezTo>
                  <a:cubicBezTo>
                    <a:pt x="97" y="208"/>
                    <a:pt x="102" y="211"/>
                    <a:pt x="108" y="211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14" y="211"/>
                    <a:pt x="119" y="207"/>
                    <a:pt x="121" y="202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52" y="197"/>
                    <a:pt x="152" y="197"/>
                    <a:pt x="152" y="197"/>
                  </a:cubicBezTo>
                  <a:cubicBezTo>
                    <a:pt x="154" y="198"/>
                    <a:pt x="157" y="199"/>
                    <a:pt x="159" y="199"/>
                  </a:cubicBezTo>
                  <a:cubicBezTo>
                    <a:pt x="163" y="199"/>
                    <a:pt x="166" y="198"/>
                    <a:pt x="168" y="196"/>
                  </a:cubicBezTo>
                  <a:cubicBezTo>
                    <a:pt x="173" y="192"/>
                    <a:pt x="175" y="187"/>
                    <a:pt x="174" y="181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97" y="144"/>
                    <a:pt x="197" y="144"/>
                    <a:pt x="197" y="144"/>
                  </a:cubicBezTo>
                  <a:cubicBezTo>
                    <a:pt x="202" y="143"/>
                    <a:pt x="207" y="139"/>
                    <a:pt x="209" y="134"/>
                  </a:cubicBezTo>
                  <a:cubicBezTo>
                    <a:pt x="210" y="128"/>
                    <a:pt x="209" y="122"/>
                    <a:pt x="205" y="118"/>
                  </a:cubicBezTo>
                  <a:close/>
                  <a:moveTo>
                    <a:pt x="126" y="77"/>
                  </a:moveTo>
                  <a:cubicBezTo>
                    <a:pt x="126" y="78"/>
                    <a:pt x="126" y="78"/>
                    <a:pt x="126" y="78"/>
                  </a:cubicBezTo>
                  <a:cubicBezTo>
                    <a:pt x="126" y="78"/>
                    <a:pt x="126" y="78"/>
                    <a:pt x="126" y="78"/>
                  </a:cubicBezTo>
                  <a:cubicBezTo>
                    <a:pt x="125" y="78"/>
                    <a:pt x="119" y="86"/>
                    <a:pt x="112" y="85"/>
                  </a:cubicBezTo>
                  <a:cubicBezTo>
                    <a:pt x="108" y="84"/>
                    <a:pt x="104" y="79"/>
                    <a:pt x="102" y="71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7" y="77"/>
                    <a:pt x="110" y="81"/>
                    <a:pt x="113" y="81"/>
                  </a:cubicBezTo>
                  <a:cubicBezTo>
                    <a:pt x="117" y="82"/>
                    <a:pt x="121" y="78"/>
                    <a:pt x="122" y="76"/>
                  </a:cubicBezTo>
                  <a:cubicBezTo>
                    <a:pt x="123" y="70"/>
                    <a:pt x="122" y="66"/>
                    <a:pt x="119" y="63"/>
                  </a:cubicBezTo>
                  <a:cubicBezTo>
                    <a:pt x="114" y="59"/>
                    <a:pt x="104" y="61"/>
                    <a:pt x="104" y="61"/>
                  </a:cubicBezTo>
                  <a:cubicBezTo>
                    <a:pt x="99" y="63"/>
                    <a:pt x="95" y="66"/>
                    <a:pt x="94" y="70"/>
                  </a:cubicBezTo>
                  <a:cubicBezTo>
                    <a:pt x="90" y="83"/>
                    <a:pt x="105" y="103"/>
                    <a:pt x="105" y="103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2" y="105"/>
                    <a:pt x="86" y="84"/>
                    <a:pt x="90" y="69"/>
                  </a:cubicBezTo>
                  <a:cubicBezTo>
                    <a:pt x="92" y="64"/>
                    <a:pt x="96" y="60"/>
                    <a:pt x="103" y="58"/>
                  </a:cubicBezTo>
                  <a:cubicBezTo>
                    <a:pt x="104" y="58"/>
                    <a:pt x="115" y="55"/>
                    <a:pt x="121" y="60"/>
                  </a:cubicBezTo>
                  <a:cubicBezTo>
                    <a:pt x="125" y="64"/>
                    <a:pt x="127" y="69"/>
                    <a:pt x="126" y="77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4287" y="1676"/>
              <a:ext cx="120" cy="121"/>
            </a:xfrm>
            <a:custGeom>
              <a:avLst/>
              <a:gdLst>
                <a:gd name="T0" fmla="*/ 68 w 77"/>
                <a:gd name="T1" fmla="*/ 45 h 78"/>
                <a:gd name="T2" fmla="*/ 57 w 77"/>
                <a:gd name="T3" fmla="*/ 34 h 78"/>
                <a:gd name="T4" fmla="*/ 65 w 77"/>
                <a:gd name="T5" fmla="*/ 19 h 78"/>
                <a:gd name="T6" fmla="*/ 62 w 77"/>
                <a:gd name="T7" fmla="*/ 16 h 78"/>
                <a:gd name="T8" fmla="*/ 47 w 77"/>
                <a:gd name="T9" fmla="*/ 24 h 78"/>
                <a:gd name="T10" fmla="*/ 33 w 77"/>
                <a:gd name="T11" fmla="*/ 10 h 78"/>
                <a:gd name="T12" fmla="*/ 0 w 77"/>
                <a:gd name="T13" fmla="*/ 26 h 78"/>
                <a:gd name="T14" fmla="*/ 34 w 77"/>
                <a:gd name="T15" fmla="*/ 31 h 78"/>
                <a:gd name="T16" fmla="*/ 29 w 77"/>
                <a:gd name="T17" fmla="*/ 56 h 78"/>
                <a:gd name="T18" fmla="*/ 52 w 77"/>
                <a:gd name="T19" fmla="*/ 49 h 78"/>
                <a:gd name="T20" fmla="*/ 51 w 77"/>
                <a:gd name="T21" fmla="*/ 78 h 78"/>
                <a:gd name="T22" fmla="*/ 68 w 77"/>
                <a:gd name="T23" fmla="*/ 4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78">
                  <a:moveTo>
                    <a:pt x="68" y="45"/>
                  </a:moveTo>
                  <a:cubicBezTo>
                    <a:pt x="65" y="42"/>
                    <a:pt x="61" y="38"/>
                    <a:pt x="57" y="34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2" y="19"/>
                    <a:pt x="37" y="14"/>
                    <a:pt x="33" y="10"/>
                  </a:cubicBezTo>
                  <a:cubicBezTo>
                    <a:pt x="23" y="0"/>
                    <a:pt x="0" y="26"/>
                    <a:pt x="0" y="26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1" y="78"/>
                    <a:pt x="77" y="54"/>
                    <a:pt x="68" y="45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4080" y="1723"/>
              <a:ext cx="281" cy="288"/>
            </a:xfrm>
            <a:custGeom>
              <a:avLst/>
              <a:gdLst>
                <a:gd name="T0" fmla="*/ 163 w 180"/>
                <a:gd name="T1" fmla="*/ 5 h 185"/>
                <a:gd name="T2" fmla="*/ 133 w 180"/>
                <a:gd name="T3" fmla="*/ 0 h 185"/>
                <a:gd name="T4" fmla="*/ 31 w 180"/>
                <a:gd name="T5" fmla="*/ 77 h 185"/>
                <a:gd name="T6" fmla="*/ 21 w 180"/>
                <a:gd name="T7" fmla="*/ 87 h 185"/>
                <a:gd name="T8" fmla="*/ 21 w 180"/>
                <a:gd name="T9" fmla="*/ 163 h 185"/>
                <a:gd name="T10" fmla="*/ 98 w 180"/>
                <a:gd name="T11" fmla="*/ 163 h 185"/>
                <a:gd name="T12" fmla="*/ 105 w 180"/>
                <a:gd name="T13" fmla="*/ 156 h 185"/>
                <a:gd name="T14" fmla="*/ 180 w 180"/>
                <a:gd name="T15" fmla="*/ 55 h 185"/>
                <a:gd name="T16" fmla="*/ 180 w 180"/>
                <a:gd name="T17" fmla="*/ 24 h 185"/>
                <a:gd name="T18" fmla="*/ 157 w 180"/>
                <a:gd name="T19" fmla="*/ 31 h 185"/>
                <a:gd name="T20" fmla="*/ 163 w 180"/>
                <a:gd name="T21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0" h="185">
                  <a:moveTo>
                    <a:pt x="163" y="5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33" y="0"/>
                    <a:pt x="58" y="46"/>
                    <a:pt x="31" y="77"/>
                  </a:cubicBezTo>
                  <a:cubicBezTo>
                    <a:pt x="30" y="77"/>
                    <a:pt x="21" y="87"/>
                    <a:pt x="21" y="87"/>
                  </a:cubicBezTo>
                  <a:cubicBezTo>
                    <a:pt x="0" y="108"/>
                    <a:pt x="0" y="142"/>
                    <a:pt x="21" y="163"/>
                  </a:cubicBezTo>
                  <a:cubicBezTo>
                    <a:pt x="42" y="185"/>
                    <a:pt x="76" y="185"/>
                    <a:pt x="98" y="163"/>
                  </a:cubicBezTo>
                  <a:cubicBezTo>
                    <a:pt x="100" y="161"/>
                    <a:pt x="103" y="159"/>
                    <a:pt x="105" y="156"/>
                  </a:cubicBezTo>
                  <a:cubicBezTo>
                    <a:pt x="157" y="99"/>
                    <a:pt x="180" y="55"/>
                    <a:pt x="180" y="55"/>
                  </a:cubicBezTo>
                  <a:cubicBezTo>
                    <a:pt x="180" y="24"/>
                    <a:pt x="180" y="24"/>
                    <a:pt x="180" y="24"/>
                  </a:cubicBezTo>
                  <a:cubicBezTo>
                    <a:pt x="157" y="31"/>
                    <a:pt x="157" y="31"/>
                    <a:pt x="157" y="31"/>
                  </a:cubicBezTo>
                  <a:lnTo>
                    <a:pt x="163" y="5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 noEditPoints="1"/>
            </p:cNvSpPr>
            <p:nvPr/>
          </p:nvSpPr>
          <p:spPr bwMode="auto">
            <a:xfrm>
              <a:off x="4806" y="1692"/>
              <a:ext cx="330" cy="308"/>
            </a:xfrm>
            <a:custGeom>
              <a:avLst/>
              <a:gdLst>
                <a:gd name="T0" fmla="*/ 211 w 212"/>
                <a:gd name="T1" fmla="*/ 0 h 198"/>
                <a:gd name="T2" fmla="*/ 154 w 212"/>
                <a:gd name="T3" fmla="*/ 13 h 198"/>
                <a:gd name="T4" fmla="*/ 130 w 212"/>
                <a:gd name="T5" fmla="*/ 29 h 198"/>
                <a:gd name="T6" fmla="*/ 100 w 212"/>
                <a:gd name="T7" fmla="*/ 45 h 198"/>
                <a:gd name="T8" fmla="*/ 74 w 212"/>
                <a:gd name="T9" fmla="*/ 73 h 198"/>
                <a:gd name="T10" fmla="*/ 50 w 212"/>
                <a:gd name="T11" fmla="*/ 94 h 198"/>
                <a:gd name="T12" fmla="*/ 28 w 212"/>
                <a:gd name="T13" fmla="*/ 126 h 198"/>
                <a:gd name="T14" fmla="*/ 6 w 212"/>
                <a:gd name="T15" fmla="*/ 158 h 198"/>
                <a:gd name="T16" fmla="*/ 6 w 212"/>
                <a:gd name="T17" fmla="*/ 194 h 198"/>
                <a:gd name="T18" fmla="*/ 52 w 212"/>
                <a:gd name="T19" fmla="*/ 184 h 198"/>
                <a:gd name="T20" fmla="*/ 87 w 212"/>
                <a:gd name="T21" fmla="*/ 165 h 198"/>
                <a:gd name="T22" fmla="*/ 112 w 212"/>
                <a:gd name="T23" fmla="*/ 138 h 198"/>
                <a:gd name="T24" fmla="*/ 139 w 212"/>
                <a:gd name="T25" fmla="*/ 117 h 198"/>
                <a:gd name="T26" fmla="*/ 157 w 212"/>
                <a:gd name="T27" fmla="*/ 87 h 198"/>
                <a:gd name="T28" fmla="*/ 178 w 212"/>
                <a:gd name="T29" fmla="*/ 63 h 198"/>
                <a:gd name="T30" fmla="*/ 185 w 212"/>
                <a:gd name="T31" fmla="*/ 29 h 198"/>
                <a:gd name="T32" fmla="*/ 25 w 212"/>
                <a:gd name="T33" fmla="*/ 141 h 198"/>
                <a:gd name="T34" fmla="*/ 29 w 212"/>
                <a:gd name="T35" fmla="*/ 145 h 198"/>
                <a:gd name="T36" fmla="*/ 47 w 212"/>
                <a:gd name="T37" fmla="*/ 121 h 198"/>
                <a:gd name="T38" fmla="*/ 49 w 212"/>
                <a:gd name="T39" fmla="*/ 153 h 198"/>
                <a:gd name="T40" fmla="*/ 45 w 212"/>
                <a:gd name="T41" fmla="*/ 145 h 198"/>
                <a:gd name="T42" fmla="*/ 49 w 212"/>
                <a:gd name="T43" fmla="*/ 153 h 198"/>
                <a:gd name="T44" fmla="*/ 64 w 212"/>
                <a:gd name="T45" fmla="*/ 101 h 198"/>
                <a:gd name="T46" fmla="*/ 65 w 212"/>
                <a:gd name="T47" fmla="*/ 170 h 198"/>
                <a:gd name="T48" fmla="*/ 62 w 212"/>
                <a:gd name="T49" fmla="*/ 165 h 198"/>
                <a:gd name="T50" fmla="*/ 65 w 212"/>
                <a:gd name="T51" fmla="*/ 170 h 198"/>
                <a:gd name="T52" fmla="*/ 59 w 212"/>
                <a:gd name="T53" fmla="*/ 134 h 198"/>
                <a:gd name="T54" fmla="*/ 68 w 212"/>
                <a:gd name="T55" fmla="*/ 134 h 198"/>
                <a:gd name="T56" fmla="*/ 101 w 212"/>
                <a:gd name="T57" fmla="*/ 66 h 198"/>
                <a:gd name="T58" fmla="*/ 97 w 212"/>
                <a:gd name="T59" fmla="*/ 62 h 198"/>
                <a:gd name="T60" fmla="*/ 98 w 212"/>
                <a:gd name="T61" fmla="*/ 110 h 198"/>
                <a:gd name="T62" fmla="*/ 89 w 212"/>
                <a:gd name="T63" fmla="*/ 110 h 198"/>
                <a:gd name="T64" fmla="*/ 86 w 212"/>
                <a:gd name="T65" fmla="*/ 80 h 198"/>
                <a:gd name="T66" fmla="*/ 82 w 212"/>
                <a:gd name="T67" fmla="*/ 76 h 198"/>
                <a:gd name="T68" fmla="*/ 76 w 212"/>
                <a:gd name="T69" fmla="*/ 156 h 198"/>
                <a:gd name="T70" fmla="*/ 82 w 212"/>
                <a:gd name="T71" fmla="*/ 156 h 198"/>
                <a:gd name="T72" fmla="*/ 77 w 212"/>
                <a:gd name="T73" fmla="*/ 118 h 198"/>
                <a:gd name="T74" fmla="*/ 81 w 212"/>
                <a:gd name="T75" fmla="*/ 110 h 198"/>
                <a:gd name="T76" fmla="*/ 87 w 212"/>
                <a:gd name="T77" fmla="*/ 134 h 198"/>
                <a:gd name="T78" fmla="*/ 92 w 212"/>
                <a:gd name="T79" fmla="*/ 126 h 198"/>
                <a:gd name="T80" fmla="*/ 87 w 212"/>
                <a:gd name="T81" fmla="*/ 134 h 198"/>
                <a:gd name="T82" fmla="*/ 94 w 212"/>
                <a:gd name="T83" fmla="*/ 142 h 198"/>
                <a:gd name="T84" fmla="*/ 100 w 212"/>
                <a:gd name="T85" fmla="*/ 142 h 198"/>
                <a:gd name="T86" fmla="*/ 99 w 212"/>
                <a:gd name="T87" fmla="*/ 101 h 198"/>
                <a:gd name="T88" fmla="*/ 103 w 212"/>
                <a:gd name="T89" fmla="*/ 94 h 198"/>
                <a:gd name="T90" fmla="*/ 103 w 212"/>
                <a:gd name="T91" fmla="*/ 88 h 198"/>
                <a:gd name="T92" fmla="*/ 108 w 212"/>
                <a:gd name="T93" fmla="*/ 80 h 198"/>
                <a:gd name="T94" fmla="*/ 103 w 212"/>
                <a:gd name="T95" fmla="*/ 88 h 198"/>
                <a:gd name="T96" fmla="*/ 109 w 212"/>
                <a:gd name="T97" fmla="*/ 128 h 198"/>
                <a:gd name="T98" fmla="*/ 115 w 212"/>
                <a:gd name="T99" fmla="*/ 128 h 198"/>
                <a:gd name="T100" fmla="*/ 119 w 212"/>
                <a:gd name="T101" fmla="*/ 73 h 198"/>
                <a:gd name="T102" fmla="*/ 128 w 212"/>
                <a:gd name="T103" fmla="*/ 73 h 198"/>
                <a:gd name="T104" fmla="*/ 128 w 212"/>
                <a:gd name="T105" fmla="*/ 114 h 198"/>
                <a:gd name="T106" fmla="*/ 125 w 212"/>
                <a:gd name="T107" fmla="*/ 108 h 198"/>
                <a:gd name="T108" fmla="*/ 128 w 212"/>
                <a:gd name="T109" fmla="*/ 114 h 198"/>
                <a:gd name="T110" fmla="*/ 127 w 212"/>
                <a:gd name="T111" fmla="*/ 38 h 198"/>
                <a:gd name="T112" fmla="*/ 133 w 212"/>
                <a:gd name="T113" fmla="*/ 62 h 198"/>
                <a:gd name="T114" fmla="*/ 137 w 212"/>
                <a:gd name="T115" fmla="*/ 54 h 198"/>
                <a:gd name="T116" fmla="*/ 133 w 212"/>
                <a:gd name="T117" fmla="*/ 62 h 198"/>
                <a:gd name="T118" fmla="*/ 139 w 212"/>
                <a:gd name="T119" fmla="*/ 95 h 198"/>
                <a:gd name="T120" fmla="*/ 145 w 212"/>
                <a:gd name="T121" fmla="*/ 95 h 198"/>
                <a:gd name="T122" fmla="*/ 151 w 212"/>
                <a:gd name="T123" fmla="*/ 77 h 198"/>
                <a:gd name="T124" fmla="*/ 155 w 212"/>
                <a:gd name="T125" fmla="*/ 7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2" h="198">
                  <a:moveTo>
                    <a:pt x="184" y="19"/>
                  </a:moveTo>
                  <a:cubicBezTo>
                    <a:pt x="190" y="15"/>
                    <a:pt x="199" y="9"/>
                    <a:pt x="212" y="7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196" y="3"/>
                    <a:pt x="185" y="9"/>
                    <a:pt x="178" y="15"/>
                  </a:cubicBezTo>
                  <a:cubicBezTo>
                    <a:pt x="176" y="14"/>
                    <a:pt x="173" y="13"/>
                    <a:pt x="169" y="14"/>
                  </a:cubicBezTo>
                  <a:cubicBezTo>
                    <a:pt x="165" y="14"/>
                    <a:pt x="159" y="12"/>
                    <a:pt x="154" y="13"/>
                  </a:cubicBezTo>
                  <a:cubicBezTo>
                    <a:pt x="151" y="14"/>
                    <a:pt x="151" y="18"/>
                    <a:pt x="148" y="19"/>
                  </a:cubicBezTo>
                  <a:cubicBezTo>
                    <a:pt x="145" y="21"/>
                    <a:pt x="139" y="19"/>
                    <a:pt x="136" y="21"/>
                  </a:cubicBezTo>
                  <a:cubicBezTo>
                    <a:pt x="133" y="23"/>
                    <a:pt x="133" y="28"/>
                    <a:pt x="130" y="29"/>
                  </a:cubicBezTo>
                  <a:cubicBezTo>
                    <a:pt x="127" y="31"/>
                    <a:pt x="122" y="30"/>
                    <a:pt x="119" y="31"/>
                  </a:cubicBezTo>
                  <a:cubicBezTo>
                    <a:pt x="116" y="34"/>
                    <a:pt x="115" y="39"/>
                    <a:pt x="112" y="41"/>
                  </a:cubicBezTo>
                  <a:cubicBezTo>
                    <a:pt x="109" y="43"/>
                    <a:pt x="103" y="43"/>
                    <a:pt x="100" y="45"/>
                  </a:cubicBezTo>
                  <a:cubicBezTo>
                    <a:pt x="96" y="48"/>
                    <a:pt x="97" y="53"/>
                    <a:pt x="93" y="56"/>
                  </a:cubicBezTo>
                  <a:cubicBezTo>
                    <a:pt x="90" y="59"/>
                    <a:pt x="84" y="58"/>
                    <a:pt x="81" y="60"/>
                  </a:cubicBezTo>
                  <a:cubicBezTo>
                    <a:pt x="78" y="63"/>
                    <a:pt x="78" y="70"/>
                    <a:pt x="74" y="73"/>
                  </a:cubicBezTo>
                  <a:cubicBezTo>
                    <a:pt x="72" y="75"/>
                    <a:pt x="67" y="75"/>
                    <a:pt x="65" y="77"/>
                  </a:cubicBezTo>
                  <a:cubicBezTo>
                    <a:pt x="63" y="79"/>
                    <a:pt x="63" y="85"/>
                    <a:pt x="60" y="87"/>
                  </a:cubicBezTo>
                  <a:cubicBezTo>
                    <a:pt x="57" y="90"/>
                    <a:pt x="52" y="91"/>
                    <a:pt x="50" y="94"/>
                  </a:cubicBezTo>
                  <a:cubicBezTo>
                    <a:pt x="47" y="97"/>
                    <a:pt x="47" y="101"/>
                    <a:pt x="45" y="104"/>
                  </a:cubicBezTo>
                  <a:cubicBezTo>
                    <a:pt x="42" y="108"/>
                    <a:pt x="36" y="108"/>
                    <a:pt x="34" y="112"/>
                  </a:cubicBezTo>
                  <a:cubicBezTo>
                    <a:pt x="31" y="116"/>
                    <a:pt x="30" y="122"/>
                    <a:pt x="28" y="126"/>
                  </a:cubicBezTo>
                  <a:cubicBezTo>
                    <a:pt x="25" y="130"/>
                    <a:pt x="20" y="133"/>
                    <a:pt x="18" y="136"/>
                  </a:cubicBezTo>
                  <a:cubicBezTo>
                    <a:pt x="15" y="140"/>
                    <a:pt x="16" y="144"/>
                    <a:pt x="14" y="147"/>
                  </a:cubicBezTo>
                  <a:cubicBezTo>
                    <a:pt x="12" y="151"/>
                    <a:pt x="7" y="155"/>
                    <a:pt x="6" y="158"/>
                  </a:cubicBezTo>
                  <a:cubicBezTo>
                    <a:pt x="3" y="163"/>
                    <a:pt x="4" y="168"/>
                    <a:pt x="3" y="173"/>
                  </a:cubicBezTo>
                  <a:cubicBezTo>
                    <a:pt x="0" y="182"/>
                    <a:pt x="1" y="190"/>
                    <a:pt x="5" y="194"/>
                  </a:cubicBezTo>
                  <a:cubicBezTo>
                    <a:pt x="6" y="194"/>
                    <a:pt x="6" y="194"/>
                    <a:pt x="6" y="194"/>
                  </a:cubicBezTo>
                  <a:cubicBezTo>
                    <a:pt x="10" y="197"/>
                    <a:pt x="17" y="198"/>
                    <a:pt x="26" y="195"/>
                  </a:cubicBezTo>
                  <a:cubicBezTo>
                    <a:pt x="31" y="194"/>
                    <a:pt x="36" y="195"/>
                    <a:pt x="41" y="193"/>
                  </a:cubicBezTo>
                  <a:cubicBezTo>
                    <a:pt x="44" y="191"/>
                    <a:pt x="48" y="186"/>
                    <a:pt x="52" y="184"/>
                  </a:cubicBezTo>
                  <a:cubicBezTo>
                    <a:pt x="55" y="182"/>
                    <a:pt x="59" y="183"/>
                    <a:pt x="63" y="180"/>
                  </a:cubicBezTo>
                  <a:cubicBezTo>
                    <a:pt x="66" y="178"/>
                    <a:pt x="69" y="173"/>
                    <a:pt x="73" y="171"/>
                  </a:cubicBezTo>
                  <a:cubicBezTo>
                    <a:pt x="77" y="168"/>
                    <a:pt x="83" y="168"/>
                    <a:pt x="87" y="165"/>
                  </a:cubicBezTo>
                  <a:cubicBezTo>
                    <a:pt x="91" y="162"/>
                    <a:pt x="91" y="156"/>
                    <a:pt x="95" y="153"/>
                  </a:cubicBezTo>
                  <a:cubicBezTo>
                    <a:pt x="97" y="151"/>
                    <a:pt x="102" y="151"/>
                    <a:pt x="105" y="149"/>
                  </a:cubicBezTo>
                  <a:cubicBezTo>
                    <a:pt x="108" y="146"/>
                    <a:pt x="109" y="141"/>
                    <a:pt x="112" y="138"/>
                  </a:cubicBezTo>
                  <a:cubicBezTo>
                    <a:pt x="114" y="136"/>
                    <a:pt x="119" y="136"/>
                    <a:pt x="122" y="133"/>
                  </a:cubicBezTo>
                  <a:cubicBezTo>
                    <a:pt x="124" y="131"/>
                    <a:pt x="124" y="126"/>
                    <a:pt x="126" y="124"/>
                  </a:cubicBezTo>
                  <a:cubicBezTo>
                    <a:pt x="129" y="121"/>
                    <a:pt x="135" y="121"/>
                    <a:pt x="139" y="117"/>
                  </a:cubicBezTo>
                  <a:cubicBezTo>
                    <a:pt x="141" y="114"/>
                    <a:pt x="140" y="108"/>
                    <a:pt x="143" y="106"/>
                  </a:cubicBezTo>
                  <a:cubicBezTo>
                    <a:pt x="146" y="102"/>
                    <a:pt x="151" y="102"/>
                    <a:pt x="154" y="98"/>
                  </a:cubicBezTo>
                  <a:cubicBezTo>
                    <a:pt x="156" y="96"/>
                    <a:pt x="156" y="89"/>
                    <a:pt x="157" y="87"/>
                  </a:cubicBezTo>
                  <a:cubicBezTo>
                    <a:pt x="160" y="83"/>
                    <a:pt x="165" y="83"/>
                    <a:pt x="168" y="79"/>
                  </a:cubicBezTo>
                  <a:cubicBezTo>
                    <a:pt x="169" y="77"/>
                    <a:pt x="168" y="71"/>
                    <a:pt x="169" y="69"/>
                  </a:cubicBezTo>
                  <a:cubicBezTo>
                    <a:pt x="171" y="66"/>
                    <a:pt x="176" y="66"/>
                    <a:pt x="178" y="63"/>
                  </a:cubicBezTo>
                  <a:cubicBezTo>
                    <a:pt x="180" y="59"/>
                    <a:pt x="178" y="53"/>
                    <a:pt x="180" y="50"/>
                  </a:cubicBezTo>
                  <a:cubicBezTo>
                    <a:pt x="181" y="47"/>
                    <a:pt x="185" y="47"/>
                    <a:pt x="186" y="44"/>
                  </a:cubicBezTo>
                  <a:cubicBezTo>
                    <a:pt x="187" y="40"/>
                    <a:pt x="185" y="33"/>
                    <a:pt x="185" y="29"/>
                  </a:cubicBezTo>
                  <a:cubicBezTo>
                    <a:pt x="186" y="25"/>
                    <a:pt x="185" y="22"/>
                    <a:pt x="184" y="19"/>
                  </a:cubicBezTo>
                  <a:close/>
                  <a:moveTo>
                    <a:pt x="29" y="145"/>
                  </a:moveTo>
                  <a:cubicBezTo>
                    <a:pt x="27" y="145"/>
                    <a:pt x="25" y="143"/>
                    <a:pt x="25" y="141"/>
                  </a:cubicBezTo>
                  <a:cubicBezTo>
                    <a:pt x="25" y="139"/>
                    <a:pt x="27" y="138"/>
                    <a:pt x="29" y="138"/>
                  </a:cubicBezTo>
                  <a:cubicBezTo>
                    <a:pt x="31" y="138"/>
                    <a:pt x="33" y="139"/>
                    <a:pt x="33" y="141"/>
                  </a:cubicBezTo>
                  <a:cubicBezTo>
                    <a:pt x="33" y="143"/>
                    <a:pt x="31" y="145"/>
                    <a:pt x="29" y="145"/>
                  </a:cubicBezTo>
                  <a:close/>
                  <a:moveTo>
                    <a:pt x="40" y="121"/>
                  </a:moveTo>
                  <a:cubicBezTo>
                    <a:pt x="40" y="119"/>
                    <a:pt x="41" y="118"/>
                    <a:pt x="43" y="118"/>
                  </a:cubicBezTo>
                  <a:cubicBezTo>
                    <a:pt x="45" y="118"/>
                    <a:pt x="47" y="119"/>
                    <a:pt x="47" y="121"/>
                  </a:cubicBezTo>
                  <a:cubicBezTo>
                    <a:pt x="47" y="123"/>
                    <a:pt x="45" y="125"/>
                    <a:pt x="43" y="125"/>
                  </a:cubicBezTo>
                  <a:cubicBezTo>
                    <a:pt x="41" y="125"/>
                    <a:pt x="40" y="123"/>
                    <a:pt x="40" y="121"/>
                  </a:cubicBezTo>
                  <a:close/>
                  <a:moveTo>
                    <a:pt x="49" y="153"/>
                  </a:moveTo>
                  <a:cubicBezTo>
                    <a:pt x="45" y="153"/>
                    <a:pt x="45" y="153"/>
                    <a:pt x="45" y="153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51" y="149"/>
                    <a:pt x="51" y="149"/>
                    <a:pt x="51" y="149"/>
                  </a:cubicBezTo>
                  <a:lnTo>
                    <a:pt x="49" y="153"/>
                  </a:lnTo>
                  <a:close/>
                  <a:moveTo>
                    <a:pt x="56" y="101"/>
                  </a:moveTo>
                  <a:cubicBezTo>
                    <a:pt x="56" y="99"/>
                    <a:pt x="58" y="98"/>
                    <a:pt x="60" y="98"/>
                  </a:cubicBezTo>
                  <a:cubicBezTo>
                    <a:pt x="62" y="98"/>
                    <a:pt x="64" y="99"/>
                    <a:pt x="64" y="101"/>
                  </a:cubicBezTo>
                  <a:cubicBezTo>
                    <a:pt x="64" y="103"/>
                    <a:pt x="62" y="105"/>
                    <a:pt x="60" y="105"/>
                  </a:cubicBezTo>
                  <a:cubicBezTo>
                    <a:pt x="58" y="105"/>
                    <a:pt x="56" y="103"/>
                    <a:pt x="56" y="101"/>
                  </a:cubicBezTo>
                  <a:close/>
                  <a:moveTo>
                    <a:pt x="65" y="170"/>
                  </a:moveTo>
                  <a:cubicBezTo>
                    <a:pt x="62" y="170"/>
                    <a:pt x="62" y="170"/>
                    <a:pt x="62" y="170"/>
                  </a:cubicBezTo>
                  <a:cubicBezTo>
                    <a:pt x="61" y="167"/>
                    <a:pt x="61" y="167"/>
                    <a:pt x="61" y="167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7" y="167"/>
                    <a:pt x="67" y="167"/>
                    <a:pt x="67" y="167"/>
                  </a:cubicBezTo>
                  <a:lnTo>
                    <a:pt x="65" y="170"/>
                  </a:lnTo>
                  <a:close/>
                  <a:moveTo>
                    <a:pt x="66" y="138"/>
                  </a:moveTo>
                  <a:cubicBezTo>
                    <a:pt x="61" y="138"/>
                    <a:pt x="61" y="138"/>
                    <a:pt x="61" y="138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8" y="134"/>
                    <a:pt x="68" y="134"/>
                    <a:pt x="68" y="134"/>
                  </a:cubicBezTo>
                  <a:lnTo>
                    <a:pt x="66" y="138"/>
                  </a:lnTo>
                  <a:close/>
                  <a:moveTo>
                    <a:pt x="97" y="62"/>
                  </a:moveTo>
                  <a:cubicBezTo>
                    <a:pt x="99" y="62"/>
                    <a:pt x="101" y="64"/>
                    <a:pt x="101" y="66"/>
                  </a:cubicBezTo>
                  <a:cubicBezTo>
                    <a:pt x="101" y="68"/>
                    <a:pt x="99" y="69"/>
                    <a:pt x="97" y="69"/>
                  </a:cubicBezTo>
                  <a:cubicBezTo>
                    <a:pt x="95" y="69"/>
                    <a:pt x="94" y="68"/>
                    <a:pt x="94" y="66"/>
                  </a:cubicBezTo>
                  <a:cubicBezTo>
                    <a:pt x="94" y="64"/>
                    <a:pt x="95" y="62"/>
                    <a:pt x="97" y="62"/>
                  </a:cubicBezTo>
                  <a:close/>
                  <a:moveTo>
                    <a:pt x="92" y="106"/>
                  </a:moveTo>
                  <a:cubicBezTo>
                    <a:pt x="96" y="106"/>
                    <a:pt x="96" y="106"/>
                    <a:pt x="96" y="106"/>
                  </a:cubicBezTo>
                  <a:cubicBezTo>
                    <a:pt x="98" y="110"/>
                    <a:pt x="98" y="110"/>
                    <a:pt x="98" y="110"/>
                  </a:cubicBezTo>
                  <a:cubicBezTo>
                    <a:pt x="96" y="114"/>
                    <a:pt x="96" y="114"/>
                    <a:pt x="96" y="114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89" y="110"/>
                    <a:pt x="89" y="110"/>
                    <a:pt x="89" y="110"/>
                  </a:cubicBezTo>
                  <a:lnTo>
                    <a:pt x="92" y="106"/>
                  </a:lnTo>
                  <a:close/>
                  <a:moveTo>
                    <a:pt x="82" y="76"/>
                  </a:moveTo>
                  <a:cubicBezTo>
                    <a:pt x="84" y="76"/>
                    <a:pt x="86" y="78"/>
                    <a:pt x="86" y="80"/>
                  </a:cubicBezTo>
                  <a:cubicBezTo>
                    <a:pt x="86" y="82"/>
                    <a:pt x="84" y="84"/>
                    <a:pt x="82" y="84"/>
                  </a:cubicBezTo>
                  <a:cubicBezTo>
                    <a:pt x="80" y="84"/>
                    <a:pt x="79" y="82"/>
                    <a:pt x="79" y="80"/>
                  </a:cubicBezTo>
                  <a:cubicBezTo>
                    <a:pt x="79" y="78"/>
                    <a:pt x="80" y="76"/>
                    <a:pt x="82" y="76"/>
                  </a:cubicBezTo>
                  <a:close/>
                  <a:moveTo>
                    <a:pt x="81" y="159"/>
                  </a:moveTo>
                  <a:cubicBezTo>
                    <a:pt x="78" y="159"/>
                    <a:pt x="78" y="159"/>
                    <a:pt x="78" y="159"/>
                  </a:cubicBezTo>
                  <a:cubicBezTo>
                    <a:pt x="76" y="156"/>
                    <a:pt x="76" y="156"/>
                    <a:pt x="76" y="156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81" y="153"/>
                    <a:pt x="81" y="153"/>
                    <a:pt x="81" y="153"/>
                  </a:cubicBezTo>
                  <a:cubicBezTo>
                    <a:pt x="82" y="156"/>
                    <a:pt x="82" y="156"/>
                    <a:pt x="82" y="156"/>
                  </a:cubicBezTo>
                  <a:lnTo>
                    <a:pt x="81" y="159"/>
                  </a:lnTo>
                  <a:close/>
                  <a:moveTo>
                    <a:pt x="81" y="118"/>
                  </a:moveTo>
                  <a:cubicBezTo>
                    <a:pt x="77" y="118"/>
                    <a:pt x="77" y="118"/>
                    <a:pt x="77" y="118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7" y="110"/>
                    <a:pt x="77" y="110"/>
                    <a:pt x="77" y="110"/>
                  </a:cubicBezTo>
                  <a:cubicBezTo>
                    <a:pt x="81" y="110"/>
                    <a:pt x="81" y="110"/>
                    <a:pt x="81" y="110"/>
                  </a:cubicBezTo>
                  <a:cubicBezTo>
                    <a:pt x="83" y="114"/>
                    <a:pt x="83" y="114"/>
                    <a:pt x="83" y="114"/>
                  </a:cubicBezTo>
                  <a:lnTo>
                    <a:pt x="81" y="118"/>
                  </a:lnTo>
                  <a:close/>
                  <a:moveTo>
                    <a:pt x="87" y="134"/>
                  </a:moveTo>
                  <a:cubicBezTo>
                    <a:pt x="85" y="130"/>
                    <a:pt x="85" y="130"/>
                    <a:pt x="85" y="130"/>
                  </a:cubicBezTo>
                  <a:cubicBezTo>
                    <a:pt x="87" y="126"/>
                    <a:pt x="87" y="126"/>
                    <a:pt x="87" y="126"/>
                  </a:cubicBezTo>
                  <a:cubicBezTo>
                    <a:pt x="92" y="126"/>
                    <a:pt x="92" y="126"/>
                    <a:pt x="92" y="126"/>
                  </a:cubicBezTo>
                  <a:cubicBezTo>
                    <a:pt x="94" y="130"/>
                    <a:pt x="94" y="130"/>
                    <a:pt x="94" y="130"/>
                  </a:cubicBezTo>
                  <a:cubicBezTo>
                    <a:pt x="92" y="134"/>
                    <a:pt x="92" y="134"/>
                    <a:pt x="92" y="134"/>
                  </a:cubicBezTo>
                  <a:lnTo>
                    <a:pt x="87" y="134"/>
                  </a:lnTo>
                  <a:close/>
                  <a:moveTo>
                    <a:pt x="99" y="145"/>
                  </a:moveTo>
                  <a:cubicBezTo>
                    <a:pt x="95" y="145"/>
                    <a:pt x="95" y="145"/>
                    <a:pt x="95" y="145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95" y="140"/>
                    <a:pt x="95" y="140"/>
                    <a:pt x="95" y="140"/>
                  </a:cubicBezTo>
                  <a:cubicBezTo>
                    <a:pt x="99" y="140"/>
                    <a:pt x="99" y="140"/>
                    <a:pt x="99" y="140"/>
                  </a:cubicBezTo>
                  <a:cubicBezTo>
                    <a:pt x="100" y="142"/>
                    <a:pt x="100" y="142"/>
                    <a:pt x="100" y="142"/>
                  </a:cubicBezTo>
                  <a:lnTo>
                    <a:pt x="99" y="145"/>
                  </a:lnTo>
                  <a:close/>
                  <a:moveTo>
                    <a:pt x="103" y="101"/>
                  </a:moveTo>
                  <a:cubicBezTo>
                    <a:pt x="99" y="101"/>
                    <a:pt x="99" y="101"/>
                    <a:pt x="99" y="101"/>
                  </a:cubicBezTo>
                  <a:cubicBezTo>
                    <a:pt x="97" y="98"/>
                    <a:pt x="97" y="98"/>
                    <a:pt x="97" y="98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6" y="98"/>
                    <a:pt x="106" y="98"/>
                    <a:pt x="106" y="98"/>
                  </a:cubicBezTo>
                  <a:lnTo>
                    <a:pt x="103" y="101"/>
                  </a:lnTo>
                  <a:close/>
                  <a:moveTo>
                    <a:pt x="103" y="88"/>
                  </a:moveTo>
                  <a:cubicBezTo>
                    <a:pt x="101" y="84"/>
                    <a:pt x="101" y="84"/>
                    <a:pt x="101" y="84"/>
                  </a:cubicBezTo>
                  <a:cubicBezTo>
                    <a:pt x="103" y="80"/>
                    <a:pt x="103" y="80"/>
                    <a:pt x="103" y="8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8" y="88"/>
                    <a:pt x="108" y="88"/>
                    <a:pt x="108" y="88"/>
                  </a:cubicBezTo>
                  <a:lnTo>
                    <a:pt x="103" y="88"/>
                  </a:lnTo>
                  <a:close/>
                  <a:moveTo>
                    <a:pt x="114" y="131"/>
                  </a:moveTo>
                  <a:cubicBezTo>
                    <a:pt x="111" y="131"/>
                    <a:pt x="111" y="131"/>
                    <a:pt x="111" y="131"/>
                  </a:cubicBezTo>
                  <a:cubicBezTo>
                    <a:pt x="109" y="128"/>
                    <a:pt x="109" y="128"/>
                    <a:pt x="109" y="128"/>
                  </a:cubicBezTo>
                  <a:cubicBezTo>
                    <a:pt x="111" y="125"/>
                    <a:pt x="111" y="125"/>
                    <a:pt x="111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5" y="128"/>
                    <a:pt x="115" y="128"/>
                    <a:pt x="115" y="128"/>
                  </a:cubicBezTo>
                  <a:lnTo>
                    <a:pt x="114" y="131"/>
                  </a:lnTo>
                  <a:close/>
                  <a:moveTo>
                    <a:pt x="121" y="77"/>
                  </a:moveTo>
                  <a:cubicBezTo>
                    <a:pt x="119" y="73"/>
                    <a:pt x="119" y="73"/>
                    <a:pt x="119" y="73"/>
                  </a:cubicBezTo>
                  <a:cubicBezTo>
                    <a:pt x="121" y="69"/>
                    <a:pt x="121" y="69"/>
                    <a:pt x="121" y="69"/>
                  </a:cubicBezTo>
                  <a:cubicBezTo>
                    <a:pt x="126" y="69"/>
                    <a:pt x="126" y="69"/>
                    <a:pt x="126" y="69"/>
                  </a:cubicBezTo>
                  <a:cubicBezTo>
                    <a:pt x="128" y="73"/>
                    <a:pt x="128" y="73"/>
                    <a:pt x="128" y="73"/>
                  </a:cubicBezTo>
                  <a:cubicBezTo>
                    <a:pt x="126" y="77"/>
                    <a:pt x="126" y="77"/>
                    <a:pt x="126" y="77"/>
                  </a:cubicBezTo>
                  <a:lnTo>
                    <a:pt x="121" y="77"/>
                  </a:lnTo>
                  <a:close/>
                  <a:moveTo>
                    <a:pt x="128" y="114"/>
                  </a:moveTo>
                  <a:cubicBezTo>
                    <a:pt x="125" y="114"/>
                    <a:pt x="125" y="114"/>
                    <a:pt x="125" y="114"/>
                  </a:cubicBezTo>
                  <a:cubicBezTo>
                    <a:pt x="123" y="111"/>
                    <a:pt x="123" y="111"/>
                    <a:pt x="123" y="111"/>
                  </a:cubicBezTo>
                  <a:cubicBezTo>
                    <a:pt x="125" y="108"/>
                    <a:pt x="125" y="108"/>
                    <a:pt x="125" y="108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30" y="111"/>
                    <a:pt x="130" y="111"/>
                    <a:pt x="130" y="111"/>
                  </a:cubicBezTo>
                  <a:lnTo>
                    <a:pt x="128" y="114"/>
                  </a:lnTo>
                  <a:close/>
                  <a:moveTo>
                    <a:pt x="127" y="45"/>
                  </a:moveTo>
                  <a:cubicBezTo>
                    <a:pt x="125" y="45"/>
                    <a:pt x="123" y="44"/>
                    <a:pt x="123" y="42"/>
                  </a:cubicBezTo>
                  <a:cubicBezTo>
                    <a:pt x="123" y="40"/>
                    <a:pt x="125" y="38"/>
                    <a:pt x="127" y="38"/>
                  </a:cubicBezTo>
                  <a:cubicBezTo>
                    <a:pt x="129" y="38"/>
                    <a:pt x="131" y="40"/>
                    <a:pt x="131" y="42"/>
                  </a:cubicBezTo>
                  <a:cubicBezTo>
                    <a:pt x="131" y="44"/>
                    <a:pt x="129" y="45"/>
                    <a:pt x="127" y="45"/>
                  </a:cubicBezTo>
                  <a:close/>
                  <a:moveTo>
                    <a:pt x="133" y="62"/>
                  </a:moveTo>
                  <a:cubicBezTo>
                    <a:pt x="131" y="58"/>
                    <a:pt x="131" y="58"/>
                    <a:pt x="131" y="58"/>
                  </a:cubicBezTo>
                  <a:cubicBezTo>
                    <a:pt x="133" y="54"/>
                    <a:pt x="133" y="54"/>
                    <a:pt x="133" y="54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37" y="62"/>
                    <a:pt x="137" y="62"/>
                    <a:pt x="137" y="62"/>
                  </a:cubicBezTo>
                  <a:lnTo>
                    <a:pt x="133" y="62"/>
                  </a:lnTo>
                  <a:close/>
                  <a:moveTo>
                    <a:pt x="143" y="98"/>
                  </a:moveTo>
                  <a:cubicBezTo>
                    <a:pt x="140" y="98"/>
                    <a:pt x="140" y="98"/>
                    <a:pt x="140" y="98"/>
                  </a:cubicBezTo>
                  <a:cubicBezTo>
                    <a:pt x="139" y="95"/>
                    <a:pt x="139" y="95"/>
                    <a:pt x="139" y="95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3" y="93"/>
                    <a:pt x="143" y="93"/>
                    <a:pt x="143" y="93"/>
                  </a:cubicBezTo>
                  <a:cubicBezTo>
                    <a:pt x="145" y="95"/>
                    <a:pt x="145" y="95"/>
                    <a:pt x="145" y="95"/>
                  </a:cubicBezTo>
                  <a:lnTo>
                    <a:pt x="143" y="98"/>
                  </a:lnTo>
                  <a:close/>
                  <a:moveTo>
                    <a:pt x="155" y="77"/>
                  </a:moveTo>
                  <a:cubicBezTo>
                    <a:pt x="151" y="77"/>
                    <a:pt x="151" y="77"/>
                    <a:pt x="151" y="77"/>
                  </a:cubicBezTo>
                  <a:cubicBezTo>
                    <a:pt x="150" y="75"/>
                    <a:pt x="150" y="75"/>
                    <a:pt x="150" y="75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55" y="72"/>
                    <a:pt x="155" y="72"/>
                    <a:pt x="155" y="72"/>
                  </a:cubicBezTo>
                  <a:cubicBezTo>
                    <a:pt x="156" y="75"/>
                    <a:pt x="156" y="75"/>
                    <a:pt x="156" y="75"/>
                  </a:cubicBezTo>
                  <a:lnTo>
                    <a:pt x="155" y="77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5527" y="1695"/>
              <a:ext cx="367" cy="302"/>
            </a:xfrm>
            <a:custGeom>
              <a:avLst/>
              <a:gdLst>
                <a:gd name="T0" fmla="*/ 207 w 236"/>
                <a:gd name="T1" fmla="*/ 36 h 194"/>
                <a:gd name="T2" fmla="*/ 217 w 236"/>
                <a:gd name="T3" fmla="*/ 13 h 194"/>
                <a:gd name="T4" fmla="*/ 224 w 236"/>
                <a:gd name="T5" fmla="*/ 10 h 194"/>
                <a:gd name="T6" fmla="*/ 210 w 236"/>
                <a:gd name="T7" fmla="*/ 5 h 194"/>
                <a:gd name="T8" fmla="*/ 210 w 236"/>
                <a:gd name="T9" fmla="*/ 12 h 194"/>
                <a:gd name="T10" fmla="*/ 200 w 236"/>
                <a:gd name="T11" fmla="*/ 34 h 194"/>
                <a:gd name="T12" fmla="*/ 192 w 236"/>
                <a:gd name="T13" fmla="*/ 33 h 194"/>
                <a:gd name="T14" fmla="*/ 191 w 236"/>
                <a:gd name="T15" fmla="*/ 33 h 194"/>
                <a:gd name="T16" fmla="*/ 170 w 236"/>
                <a:gd name="T17" fmla="*/ 74 h 194"/>
                <a:gd name="T18" fmla="*/ 170 w 236"/>
                <a:gd name="T19" fmla="*/ 72 h 194"/>
                <a:gd name="T20" fmla="*/ 184 w 236"/>
                <a:gd name="T21" fmla="*/ 33 h 194"/>
                <a:gd name="T22" fmla="*/ 185 w 236"/>
                <a:gd name="T23" fmla="*/ 32 h 194"/>
                <a:gd name="T24" fmla="*/ 162 w 236"/>
                <a:gd name="T25" fmla="*/ 45 h 194"/>
                <a:gd name="T26" fmla="*/ 0 w 236"/>
                <a:gd name="T27" fmla="*/ 180 h 194"/>
                <a:gd name="T28" fmla="*/ 35 w 236"/>
                <a:gd name="T29" fmla="*/ 189 h 194"/>
                <a:gd name="T30" fmla="*/ 232 w 236"/>
                <a:gd name="T31" fmla="*/ 64 h 194"/>
                <a:gd name="T32" fmla="*/ 207 w 236"/>
                <a:gd name="T33" fmla="*/ 36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94">
                  <a:moveTo>
                    <a:pt x="207" y="36"/>
                  </a:moveTo>
                  <a:cubicBezTo>
                    <a:pt x="217" y="13"/>
                    <a:pt x="217" y="13"/>
                    <a:pt x="217" y="13"/>
                  </a:cubicBezTo>
                  <a:cubicBezTo>
                    <a:pt x="217" y="13"/>
                    <a:pt x="220" y="12"/>
                    <a:pt x="224" y="10"/>
                  </a:cubicBezTo>
                  <a:cubicBezTo>
                    <a:pt x="228" y="8"/>
                    <a:pt x="209" y="0"/>
                    <a:pt x="210" y="5"/>
                  </a:cubicBezTo>
                  <a:cubicBezTo>
                    <a:pt x="211" y="10"/>
                    <a:pt x="210" y="12"/>
                    <a:pt x="210" y="12"/>
                  </a:cubicBezTo>
                  <a:cubicBezTo>
                    <a:pt x="200" y="34"/>
                    <a:pt x="200" y="34"/>
                    <a:pt x="200" y="34"/>
                  </a:cubicBezTo>
                  <a:cubicBezTo>
                    <a:pt x="196" y="33"/>
                    <a:pt x="192" y="33"/>
                    <a:pt x="192" y="33"/>
                  </a:cubicBezTo>
                  <a:cubicBezTo>
                    <a:pt x="192" y="33"/>
                    <a:pt x="192" y="33"/>
                    <a:pt x="191" y="33"/>
                  </a:cubicBezTo>
                  <a:cubicBezTo>
                    <a:pt x="184" y="51"/>
                    <a:pt x="170" y="74"/>
                    <a:pt x="170" y="74"/>
                  </a:cubicBezTo>
                  <a:cubicBezTo>
                    <a:pt x="170" y="72"/>
                    <a:pt x="170" y="72"/>
                    <a:pt x="170" y="72"/>
                  </a:cubicBezTo>
                  <a:cubicBezTo>
                    <a:pt x="170" y="72"/>
                    <a:pt x="177" y="52"/>
                    <a:pt x="184" y="33"/>
                  </a:cubicBezTo>
                  <a:cubicBezTo>
                    <a:pt x="185" y="32"/>
                    <a:pt x="185" y="32"/>
                    <a:pt x="185" y="32"/>
                  </a:cubicBezTo>
                  <a:cubicBezTo>
                    <a:pt x="167" y="26"/>
                    <a:pt x="162" y="45"/>
                    <a:pt x="162" y="45"/>
                  </a:cubicBezTo>
                  <a:cubicBezTo>
                    <a:pt x="144" y="137"/>
                    <a:pt x="0" y="180"/>
                    <a:pt x="0" y="180"/>
                  </a:cubicBezTo>
                  <a:cubicBezTo>
                    <a:pt x="3" y="194"/>
                    <a:pt x="35" y="189"/>
                    <a:pt x="35" y="189"/>
                  </a:cubicBezTo>
                  <a:cubicBezTo>
                    <a:pt x="215" y="162"/>
                    <a:pt x="232" y="64"/>
                    <a:pt x="232" y="64"/>
                  </a:cubicBezTo>
                  <a:cubicBezTo>
                    <a:pt x="236" y="47"/>
                    <a:pt x="220" y="39"/>
                    <a:pt x="207" y="36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 noEditPoints="1"/>
            </p:cNvSpPr>
            <p:nvPr/>
          </p:nvSpPr>
          <p:spPr bwMode="auto">
            <a:xfrm>
              <a:off x="6291" y="1682"/>
              <a:ext cx="310" cy="357"/>
            </a:xfrm>
            <a:custGeom>
              <a:avLst/>
              <a:gdLst>
                <a:gd name="T0" fmla="*/ 100 w 199"/>
                <a:gd name="T1" fmla="*/ 32 h 229"/>
                <a:gd name="T2" fmla="*/ 15 w 199"/>
                <a:gd name="T3" fmla="*/ 117 h 229"/>
                <a:gd name="T4" fmla="*/ 104 w 199"/>
                <a:gd name="T5" fmla="*/ 207 h 229"/>
                <a:gd name="T6" fmla="*/ 183 w 199"/>
                <a:gd name="T7" fmla="*/ 120 h 229"/>
                <a:gd name="T8" fmla="*/ 100 w 199"/>
                <a:gd name="T9" fmla="*/ 32 h 229"/>
                <a:gd name="T10" fmla="*/ 103 w 199"/>
                <a:gd name="T11" fmla="*/ 197 h 229"/>
                <a:gd name="T12" fmla="*/ 94 w 199"/>
                <a:gd name="T13" fmla="*/ 195 h 229"/>
                <a:gd name="T14" fmla="*/ 87 w 199"/>
                <a:gd name="T15" fmla="*/ 189 h 229"/>
                <a:gd name="T16" fmla="*/ 103 w 199"/>
                <a:gd name="T17" fmla="*/ 192 h 229"/>
                <a:gd name="T18" fmla="*/ 119 w 199"/>
                <a:gd name="T19" fmla="*/ 189 h 229"/>
                <a:gd name="T20" fmla="*/ 103 w 199"/>
                <a:gd name="T21" fmla="*/ 19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229">
                  <a:moveTo>
                    <a:pt x="100" y="32"/>
                  </a:moveTo>
                  <a:cubicBezTo>
                    <a:pt x="2" y="2"/>
                    <a:pt x="0" y="54"/>
                    <a:pt x="15" y="117"/>
                  </a:cubicBezTo>
                  <a:cubicBezTo>
                    <a:pt x="25" y="155"/>
                    <a:pt x="50" y="229"/>
                    <a:pt x="104" y="207"/>
                  </a:cubicBezTo>
                  <a:cubicBezTo>
                    <a:pt x="160" y="221"/>
                    <a:pt x="174" y="171"/>
                    <a:pt x="183" y="120"/>
                  </a:cubicBezTo>
                  <a:cubicBezTo>
                    <a:pt x="192" y="75"/>
                    <a:pt x="199" y="0"/>
                    <a:pt x="100" y="32"/>
                  </a:cubicBezTo>
                  <a:close/>
                  <a:moveTo>
                    <a:pt x="103" y="197"/>
                  </a:moveTo>
                  <a:cubicBezTo>
                    <a:pt x="100" y="197"/>
                    <a:pt x="97" y="197"/>
                    <a:pt x="94" y="195"/>
                  </a:cubicBezTo>
                  <a:cubicBezTo>
                    <a:pt x="91" y="194"/>
                    <a:pt x="89" y="192"/>
                    <a:pt x="87" y="189"/>
                  </a:cubicBezTo>
                  <a:cubicBezTo>
                    <a:pt x="93" y="191"/>
                    <a:pt x="98" y="192"/>
                    <a:pt x="103" y="192"/>
                  </a:cubicBezTo>
                  <a:cubicBezTo>
                    <a:pt x="109" y="192"/>
                    <a:pt x="114" y="191"/>
                    <a:pt x="119" y="189"/>
                  </a:cubicBezTo>
                  <a:cubicBezTo>
                    <a:pt x="116" y="194"/>
                    <a:pt x="110" y="198"/>
                    <a:pt x="103" y="197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/>
            </p:cNvSpPr>
            <p:nvPr/>
          </p:nvSpPr>
          <p:spPr bwMode="auto">
            <a:xfrm>
              <a:off x="6404" y="1679"/>
              <a:ext cx="81" cy="52"/>
            </a:xfrm>
            <a:custGeom>
              <a:avLst/>
              <a:gdLst>
                <a:gd name="T0" fmla="*/ 18 w 52"/>
                <a:gd name="T1" fmla="*/ 29 h 33"/>
                <a:gd name="T2" fmla="*/ 31 w 52"/>
                <a:gd name="T3" fmla="*/ 31 h 33"/>
                <a:gd name="T4" fmla="*/ 52 w 52"/>
                <a:gd name="T5" fmla="*/ 16 h 33"/>
                <a:gd name="T6" fmla="*/ 39 w 52"/>
                <a:gd name="T7" fmla="*/ 20 h 33"/>
                <a:gd name="T8" fmla="*/ 39 w 52"/>
                <a:gd name="T9" fmla="*/ 12 h 33"/>
                <a:gd name="T10" fmla="*/ 30 w 52"/>
                <a:gd name="T11" fmla="*/ 20 h 33"/>
                <a:gd name="T12" fmla="*/ 30 w 52"/>
                <a:gd name="T13" fmla="*/ 0 h 33"/>
                <a:gd name="T14" fmla="*/ 25 w 52"/>
                <a:gd name="T15" fmla="*/ 0 h 33"/>
                <a:gd name="T16" fmla="*/ 25 w 52"/>
                <a:gd name="T17" fmla="*/ 21 h 33"/>
                <a:gd name="T18" fmla="*/ 0 w 52"/>
                <a:gd name="T19" fmla="*/ 10 h 33"/>
                <a:gd name="T20" fmla="*/ 18 w 52"/>
                <a:gd name="T21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33">
                  <a:moveTo>
                    <a:pt x="18" y="29"/>
                  </a:moveTo>
                  <a:cubicBezTo>
                    <a:pt x="28" y="33"/>
                    <a:pt x="31" y="31"/>
                    <a:pt x="31" y="31"/>
                  </a:cubicBezTo>
                  <a:cubicBezTo>
                    <a:pt x="38" y="31"/>
                    <a:pt x="52" y="16"/>
                    <a:pt x="52" y="1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12"/>
                    <a:pt x="25" y="21"/>
                  </a:cubicBezTo>
                  <a:cubicBezTo>
                    <a:pt x="25" y="31"/>
                    <a:pt x="0" y="10"/>
                    <a:pt x="0" y="10"/>
                  </a:cubicBezTo>
                  <a:cubicBezTo>
                    <a:pt x="0" y="10"/>
                    <a:pt x="6" y="25"/>
                    <a:pt x="18" y="29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Rectangle 215"/>
            <p:cNvSpPr>
              <a:spLocks noChangeArrowheads="1"/>
            </p:cNvSpPr>
            <p:nvPr/>
          </p:nvSpPr>
          <p:spPr bwMode="auto">
            <a:xfrm>
              <a:off x="7223" y="533"/>
              <a:ext cx="1" cy="1"/>
            </a:xfrm>
            <a:prstGeom prst="rect">
              <a:avLst/>
            </a:pr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7035" y="181"/>
              <a:ext cx="274" cy="377"/>
            </a:xfrm>
            <a:custGeom>
              <a:avLst/>
              <a:gdLst>
                <a:gd name="T0" fmla="*/ 118 w 176"/>
                <a:gd name="T1" fmla="*/ 115 h 242"/>
                <a:gd name="T2" fmla="*/ 118 w 176"/>
                <a:gd name="T3" fmla="*/ 115 h 242"/>
                <a:gd name="T4" fmla="*/ 91 w 176"/>
                <a:gd name="T5" fmla="*/ 57 h 242"/>
                <a:gd name="T6" fmla="*/ 79 w 176"/>
                <a:gd name="T7" fmla="*/ 89 h 242"/>
                <a:gd name="T8" fmla="*/ 79 w 176"/>
                <a:gd name="T9" fmla="*/ 48 h 242"/>
                <a:gd name="T10" fmla="*/ 31 w 176"/>
                <a:gd name="T11" fmla="*/ 149 h 242"/>
                <a:gd name="T12" fmla="*/ 50 w 176"/>
                <a:gd name="T13" fmla="*/ 119 h 242"/>
                <a:gd name="T14" fmla="*/ 47 w 176"/>
                <a:gd name="T15" fmla="*/ 117 h 242"/>
                <a:gd name="T16" fmla="*/ 32 w 176"/>
                <a:gd name="T17" fmla="*/ 125 h 242"/>
                <a:gd name="T18" fmla="*/ 0 w 176"/>
                <a:gd name="T19" fmla="*/ 171 h 242"/>
                <a:gd name="T20" fmla="*/ 13 w 176"/>
                <a:gd name="T21" fmla="*/ 203 h 242"/>
                <a:gd name="T22" fmla="*/ 34 w 176"/>
                <a:gd name="T23" fmla="*/ 219 h 242"/>
                <a:gd name="T24" fmla="*/ 30 w 176"/>
                <a:gd name="T25" fmla="*/ 202 h 242"/>
                <a:gd name="T26" fmla="*/ 39 w 176"/>
                <a:gd name="T27" fmla="*/ 222 h 242"/>
                <a:gd name="T28" fmla="*/ 53 w 176"/>
                <a:gd name="T29" fmla="*/ 229 h 242"/>
                <a:gd name="T30" fmla="*/ 71 w 176"/>
                <a:gd name="T31" fmla="*/ 231 h 242"/>
                <a:gd name="T32" fmla="*/ 69 w 176"/>
                <a:gd name="T33" fmla="*/ 233 h 242"/>
                <a:gd name="T34" fmla="*/ 74 w 176"/>
                <a:gd name="T35" fmla="*/ 233 h 242"/>
                <a:gd name="T36" fmla="*/ 74 w 176"/>
                <a:gd name="T37" fmla="*/ 239 h 242"/>
                <a:gd name="T38" fmla="*/ 78 w 176"/>
                <a:gd name="T39" fmla="*/ 232 h 242"/>
                <a:gd name="T40" fmla="*/ 78 w 176"/>
                <a:gd name="T41" fmla="*/ 242 h 242"/>
                <a:gd name="T42" fmla="*/ 83 w 176"/>
                <a:gd name="T43" fmla="*/ 233 h 242"/>
                <a:gd name="T44" fmla="*/ 89 w 176"/>
                <a:gd name="T45" fmla="*/ 242 h 242"/>
                <a:gd name="T46" fmla="*/ 89 w 176"/>
                <a:gd name="T47" fmla="*/ 233 h 242"/>
                <a:gd name="T48" fmla="*/ 98 w 176"/>
                <a:gd name="T49" fmla="*/ 242 h 242"/>
                <a:gd name="T50" fmla="*/ 91 w 176"/>
                <a:gd name="T51" fmla="*/ 232 h 242"/>
                <a:gd name="T52" fmla="*/ 96 w 176"/>
                <a:gd name="T53" fmla="*/ 232 h 242"/>
                <a:gd name="T54" fmla="*/ 98 w 176"/>
                <a:gd name="T55" fmla="*/ 233 h 242"/>
                <a:gd name="T56" fmla="*/ 97 w 176"/>
                <a:gd name="T57" fmla="*/ 233 h 242"/>
                <a:gd name="T58" fmla="*/ 101 w 176"/>
                <a:gd name="T59" fmla="*/ 233 h 242"/>
                <a:gd name="T60" fmla="*/ 118 w 176"/>
                <a:gd name="T61" fmla="*/ 226 h 242"/>
                <a:gd name="T62" fmla="*/ 118 w 176"/>
                <a:gd name="T63" fmla="*/ 226 h 242"/>
                <a:gd name="T64" fmla="*/ 119 w 176"/>
                <a:gd name="T65" fmla="*/ 225 h 242"/>
                <a:gd name="T66" fmla="*/ 118 w 176"/>
                <a:gd name="T67" fmla="*/ 11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6" h="242">
                  <a:moveTo>
                    <a:pt x="118" y="115"/>
                  </a:moveTo>
                  <a:cubicBezTo>
                    <a:pt x="118" y="115"/>
                    <a:pt x="118" y="115"/>
                    <a:pt x="118" y="115"/>
                  </a:cubicBezTo>
                  <a:cubicBezTo>
                    <a:pt x="112" y="109"/>
                    <a:pt x="94" y="93"/>
                    <a:pt x="91" y="57"/>
                  </a:cubicBezTo>
                  <a:cubicBezTo>
                    <a:pt x="87" y="0"/>
                    <a:pt x="84" y="89"/>
                    <a:pt x="79" y="89"/>
                  </a:cubicBezTo>
                  <a:cubicBezTo>
                    <a:pt x="74" y="88"/>
                    <a:pt x="84" y="48"/>
                    <a:pt x="79" y="48"/>
                  </a:cubicBezTo>
                  <a:cubicBezTo>
                    <a:pt x="74" y="106"/>
                    <a:pt x="31" y="149"/>
                    <a:pt x="31" y="149"/>
                  </a:cubicBezTo>
                  <a:cubicBezTo>
                    <a:pt x="31" y="149"/>
                    <a:pt x="45" y="125"/>
                    <a:pt x="50" y="119"/>
                  </a:cubicBezTo>
                  <a:cubicBezTo>
                    <a:pt x="56" y="113"/>
                    <a:pt x="47" y="117"/>
                    <a:pt x="47" y="117"/>
                  </a:cubicBezTo>
                  <a:cubicBezTo>
                    <a:pt x="47" y="117"/>
                    <a:pt x="39" y="121"/>
                    <a:pt x="32" y="125"/>
                  </a:cubicBezTo>
                  <a:cubicBezTo>
                    <a:pt x="13" y="136"/>
                    <a:pt x="0" y="152"/>
                    <a:pt x="0" y="171"/>
                  </a:cubicBezTo>
                  <a:cubicBezTo>
                    <a:pt x="0" y="183"/>
                    <a:pt x="5" y="194"/>
                    <a:pt x="13" y="203"/>
                  </a:cubicBezTo>
                  <a:cubicBezTo>
                    <a:pt x="17" y="208"/>
                    <a:pt x="28" y="215"/>
                    <a:pt x="34" y="219"/>
                  </a:cubicBezTo>
                  <a:cubicBezTo>
                    <a:pt x="36" y="220"/>
                    <a:pt x="30" y="202"/>
                    <a:pt x="30" y="202"/>
                  </a:cubicBezTo>
                  <a:cubicBezTo>
                    <a:pt x="31" y="202"/>
                    <a:pt x="38" y="221"/>
                    <a:pt x="39" y="222"/>
                  </a:cubicBezTo>
                  <a:cubicBezTo>
                    <a:pt x="39" y="222"/>
                    <a:pt x="44" y="226"/>
                    <a:pt x="53" y="229"/>
                  </a:cubicBezTo>
                  <a:cubicBezTo>
                    <a:pt x="60" y="231"/>
                    <a:pt x="65" y="231"/>
                    <a:pt x="71" y="231"/>
                  </a:cubicBezTo>
                  <a:cubicBezTo>
                    <a:pt x="69" y="233"/>
                    <a:pt x="69" y="233"/>
                    <a:pt x="69" y="233"/>
                  </a:cubicBezTo>
                  <a:cubicBezTo>
                    <a:pt x="74" y="233"/>
                    <a:pt x="74" y="233"/>
                    <a:pt x="74" y="233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8" y="232"/>
                    <a:pt x="78" y="232"/>
                    <a:pt x="78" y="23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83" y="233"/>
                    <a:pt x="83" y="233"/>
                    <a:pt x="83" y="233"/>
                  </a:cubicBezTo>
                  <a:cubicBezTo>
                    <a:pt x="89" y="242"/>
                    <a:pt x="89" y="242"/>
                    <a:pt x="89" y="242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98" y="242"/>
                    <a:pt x="98" y="242"/>
                    <a:pt x="98" y="242"/>
                  </a:cubicBezTo>
                  <a:cubicBezTo>
                    <a:pt x="91" y="232"/>
                    <a:pt x="91" y="232"/>
                    <a:pt x="91" y="232"/>
                  </a:cubicBezTo>
                  <a:cubicBezTo>
                    <a:pt x="92" y="232"/>
                    <a:pt x="94" y="232"/>
                    <a:pt x="96" y="232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7" y="233"/>
                    <a:pt x="97" y="233"/>
                    <a:pt x="97" y="233"/>
                  </a:cubicBezTo>
                  <a:cubicBezTo>
                    <a:pt x="98" y="233"/>
                    <a:pt x="99" y="233"/>
                    <a:pt x="101" y="233"/>
                  </a:cubicBezTo>
                  <a:cubicBezTo>
                    <a:pt x="110" y="233"/>
                    <a:pt x="113" y="228"/>
                    <a:pt x="118" y="226"/>
                  </a:cubicBezTo>
                  <a:cubicBezTo>
                    <a:pt x="118" y="226"/>
                    <a:pt x="118" y="226"/>
                    <a:pt x="118" y="226"/>
                  </a:cubicBezTo>
                  <a:cubicBezTo>
                    <a:pt x="119" y="226"/>
                    <a:pt x="119" y="225"/>
                    <a:pt x="119" y="225"/>
                  </a:cubicBezTo>
                  <a:cubicBezTo>
                    <a:pt x="127" y="219"/>
                    <a:pt x="176" y="177"/>
                    <a:pt x="118" y="115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7223" y="365"/>
              <a:ext cx="109" cy="168"/>
            </a:xfrm>
            <a:custGeom>
              <a:avLst/>
              <a:gdLst>
                <a:gd name="T0" fmla="*/ 8 w 70"/>
                <a:gd name="T1" fmla="*/ 2 h 108"/>
                <a:gd name="T2" fmla="*/ 4 w 70"/>
                <a:gd name="T3" fmla="*/ 0 h 108"/>
                <a:gd name="T4" fmla="*/ 1 w 70"/>
                <a:gd name="T5" fmla="*/ 107 h 108"/>
                <a:gd name="T6" fmla="*/ 0 w 70"/>
                <a:gd name="T7" fmla="*/ 108 h 108"/>
                <a:gd name="T8" fmla="*/ 51 w 70"/>
                <a:gd name="T9" fmla="*/ 53 h 108"/>
                <a:gd name="T10" fmla="*/ 8 w 70"/>
                <a:gd name="T11" fmla="*/ 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108">
                  <a:moveTo>
                    <a:pt x="8" y="2"/>
                  </a:moveTo>
                  <a:cubicBezTo>
                    <a:pt x="7" y="1"/>
                    <a:pt x="6" y="1"/>
                    <a:pt x="4" y="0"/>
                  </a:cubicBezTo>
                  <a:cubicBezTo>
                    <a:pt x="18" y="12"/>
                    <a:pt x="70" y="60"/>
                    <a:pt x="1" y="107"/>
                  </a:cubicBezTo>
                  <a:cubicBezTo>
                    <a:pt x="1" y="108"/>
                    <a:pt x="0" y="108"/>
                    <a:pt x="0" y="108"/>
                  </a:cubicBezTo>
                  <a:cubicBezTo>
                    <a:pt x="30" y="99"/>
                    <a:pt x="51" y="78"/>
                    <a:pt x="51" y="53"/>
                  </a:cubicBezTo>
                  <a:cubicBezTo>
                    <a:pt x="51" y="31"/>
                    <a:pt x="34" y="12"/>
                    <a:pt x="8" y="2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8"/>
            <p:cNvSpPr>
              <a:spLocks/>
            </p:cNvSpPr>
            <p:nvPr/>
          </p:nvSpPr>
          <p:spPr bwMode="auto">
            <a:xfrm>
              <a:off x="7223" y="360"/>
              <a:ext cx="6" cy="5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0 h 3"/>
                <a:gd name="T4" fmla="*/ 4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9"/>
            <p:cNvSpPr>
              <a:spLocks/>
            </p:cNvSpPr>
            <p:nvPr/>
          </p:nvSpPr>
          <p:spPr bwMode="auto">
            <a:xfrm>
              <a:off x="7223" y="5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20"/>
            <p:cNvSpPr>
              <a:spLocks/>
            </p:cNvSpPr>
            <p:nvPr/>
          </p:nvSpPr>
          <p:spPr bwMode="auto">
            <a:xfrm>
              <a:off x="7057" y="1041"/>
              <a:ext cx="224" cy="239"/>
            </a:xfrm>
            <a:custGeom>
              <a:avLst/>
              <a:gdLst>
                <a:gd name="T0" fmla="*/ 110 w 144"/>
                <a:gd name="T1" fmla="*/ 3 h 154"/>
                <a:gd name="T2" fmla="*/ 72 w 144"/>
                <a:gd name="T3" fmla="*/ 4 h 154"/>
                <a:gd name="T4" fmla="*/ 29 w 144"/>
                <a:gd name="T5" fmla="*/ 5 h 154"/>
                <a:gd name="T6" fmla="*/ 0 w 144"/>
                <a:gd name="T7" fmla="*/ 57 h 154"/>
                <a:gd name="T8" fmla="*/ 1 w 144"/>
                <a:gd name="T9" fmla="*/ 65 h 154"/>
                <a:gd name="T10" fmla="*/ 68 w 144"/>
                <a:gd name="T11" fmla="*/ 128 h 154"/>
                <a:gd name="T12" fmla="*/ 69 w 144"/>
                <a:gd name="T13" fmla="*/ 130 h 154"/>
                <a:gd name="T14" fmla="*/ 67 w 144"/>
                <a:gd name="T15" fmla="*/ 132 h 154"/>
                <a:gd name="T16" fmla="*/ 61 w 144"/>
                <a:gd name="T17" fmla="*/ 134 h 154"/>
                <a:gd name="T18" fmla="*/ 52 w 144"/>
                <a:gd name="T19" fmla="*/ 135 h 154"/>
                <a:gd name="T20" fmla="*/ 41 w 144"/>
                <a:gd name="T21" fmla="*/ 139 h 154"/>
                <a:gd name="T22" fmla="*/ 39 w 144"/>
                <a:gd name="T23" fmla="*/ 143 h 154"/>
                <a:gd name="T24" fmla="*/ 40 w 144"/>
                <a:gd name="T25" fmla="*/ 147 h 154"/>
                <a:gd name="T26" fmla="*/ 44 w 144"/>
                <a:gd name="T27" fmla="*/ 151 h 154"/>
                <a:gd name="T28" fmla="*/ 54 w 144"/>
                <a:gd name="T29" fmla="*/ 154 h 154"/>
                <a:gd name="T30" fmla="*/ 47 w 144"/>
                <a:gd name="T31" fmla="*/ 148 h 154"/>
                <a:gd name="T32" fmla="*/ 44 w 144"/>
                <a:gd name="T33" fmla="*/ 145 h 154"/>
                <a:gd name="T34" fmla="*/ 45 w 144"/>
                <a:gd name="T35" fmla="*/ 144 h 154"/>
                <a:gd name="T36" fmla="*/ 53 w 144"/>
                <a:gd name="T37" fmla="*/ 142 h 154"/>
                <a:gd name="T38" fmla="*/ 62 w 144"/>
                <a:gd name="T39" fmla="*/ 141 h 154"/>
                <a:gd name="T40" fmla="*/ 62 w 144"/>
                <a:gd name="T41" fmla="*/ 141 h 154"/>
                <a:gd name="T42" fmla="*/ 63 w 144"/>
                <a:gd name="T43" fmla="*/ 141 h 154"/>
                <a:gd name="T44" fmla="*/ 71 w 144"/>
                <a:gd name="T45" fmla="*/ 138 h 154"/>
                <a:gd name="T46" fmla="*/ 75 w 144"/>
                <a:gd name="T47" fmla="*/ 133 h 154"/>
                <a:gd name="T48" fmla="*/ 74 w 144"/>
                <a:gd name="T49" fmla="*/ 129 h 154"/>
                <a:gd name="T50" fmla="*/ 143 w 144"/>
                <a:gd name="T51" fmla="*/ 65 h 154"/>
                <a:gd name="T52" fmla="*/ 144 w 144"/>
                <a:gd name="T53" fmla="*/ 57 h 154"/>
                <a:gd name="T54" fmla="*/ 110 w 144"/>
                <a:gd name="T55" fmla="*/ 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4" h="154">
                  <a:moveTo>
                    <a:pt x="110" y="3"/>
                  </a:moveTo>
                  <a:cubicBezTo>
                    <a:pt x="97" y="3"/>
                    <a:pt x="72" y="4"/>
                    <a:pt x="72" y="4"/>
                  </a:cubicBezTo>
                  <a:cubicBezTo>
                    <a:pt x="72" y="4"/>
                    <a:pt x="41" y="0"/>
                    <a:pt x="29" y="5"/>
                  </a:cubicBezTo>
                  <a:cubicBezTo>
                    <a:pt x="11" y="14"/>
                    <a:pt x="0" y="33"/>
                    <a:pt x="0" y="57"/>
                  </a:cubicBezTo>
                  <a:cubicBezTo>
                    <a:pt x="0" y="60"/>
                    <a:pt x="0" y="63"/>
                    <a:pt x="1" y="65"/>
                  </a:cubicBezTo>
                  <a:cubicBezTo>
                    <a:pt x="4" y="96"/>
                    <a:pt x="53" y="121"/>
                    <a:pt x="68" y="128"/>
                  </a:cubicBezTo>
                  <a:cubicBezTo>
                    <a:pt x="68" y="128"/>
                    <a:pt x="69" y="129"/>
                    <a:pt x="69" y="130"/>
                  </a:cubicBezTo>
                  <a:cubicBezTo>
                    <a:pt x="69" y="131"/>
                    <a:pt x="69" y="131"/>
                    <a:pt x="67" y="132"/>
                  </a:cubicBezTo>
                  <a:cubicBezTo>
                    <a:pt x="66" y="133"/>
                    <a:pt x="63" y="133"/>
                    <a:pt x="61" y="134"/>
                  </a:cubicBezTo>
                  <a:cubicBezTo>
                    <a:pt x="58" y="134"/>
                    <a:pt x="55" y="135"/>
                    <a:pt x="52" y="135"/>
                  </a:cubicBezTo>
                  <a:cubicBezTo>
                    <a:pt x="48" y="136"/>
                    <a:pt x="45" y="137"/>
                    <a:pt x="41" y="139"/>
                  </a:cubicBezTo>
                  <a:cubicBezTo>
                    <a:pt x="40" y="140"/>
                    <a:pt x="39" y="141"/>
                    <a:pt x="39" y="143"/>
                  </a:cubicBezTo>
                  <a:cubicBezTo>
                    <a:pt x="39" y="145"/>
                    <a:pt x="39" y="146"/>
                    <a:pt x="40" y="147"/>
                  </a:cubicBezTo>
                  <a:cubicBezTo>
                    <a:pt x="41" y="149"/>
                    <a:pt x="43" y="150"/>
                    <a:pt x="44" y="151"/>
                  </a:cubicBezTo>
                  <a:cubicBezTo>
                    <a:pt x="48" y="152"/>
                    <a:pt x="51" y="153"/>
                    <a:pt x="54" y="154"/>
                  </a:cubicBezTo>
                  <a:cubicBezTo>
                    <a:pt x="51" y="152"/>
                    <a:pt x="49" y="150"/>
                    <a:pt x="47" y="148"/>
                  </a:cubicBezTo>
                  <a:cubicBezTo>
                    <a:pt x="45" y="147"/>
                    <a:pt x="44" y="146"/>
                    <a:pt x="44" y="145"/>
                  </a:cubicBezTo>
                  <a:cubicBezTo>
                    <a:pt x="44" y="144"/>
                    <a:pt x="44" y="145"/>
                    <a:pt x="45" y="144"/>
                  </a:cubicBezTo>
                  <a:cubicBezTo>
                    <a:pt x="47" y="143"/>
                    <a:pt x="50" y="143"/>
                    <a:pt x="53" y="142"/>
                  </a:cubicBezTo>
                  <a:cubicBezTo>
                    <a:pt x="56" y="142"/>
                    <a:pt x="59" y="141"/>
                    <a:pt x="62" y="141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3" y="141"/>
                    <a:pt x="63" y="141"/>
                    <a:pt x="63" y="141"/>
                  </a:cubicBezTo>
                  <a:cubicBezTo>
                    <a:pt x="65" y="140"/>
                    <a:pt x="68" y="139"/>
                    <a:pt x="71" y="138"/>
                  </a:cubicBezTo>
                  <a:cubicBezTo>
                    <a:pt x="72" y="137"/>
                    <a:pt x="74" y="135"/>
                    <a:pt x="75" y="133"/>
                  </a:cubicBezTo>
                  <a:cubicBezTo>
                    <a:pt x="75" y="131"/>
                    <a:pt x="75" y="130"/>
                    <a:pt x="74" y="129"/>
                  </a:cubicBezTo>
                  <a:cubicBezTo>
                    <a:pt x="86" y="123"/>
                    <a:pt x="140" y="97"/>
                    <a:pt x="143" y="65"/>
                  </a:cubicBezTo>
                  <a:cubicBezTo>
                    <a:pt x="144" y="63"/>
                    <a:pt x="144" y="60"/>
                    <a:pt x="144" y="57"/>
                  </a:cubicBezTo>
                  <a:cubicBezTo>
                    <a:pt x="143" y="20"/>
                    <a:pt x="123" y="3"/>
                    <a:pt x="110" y="3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1"/>
            <p:cNvSpPr>
              <a:spLocks/>
            </p:cNvSpPr>
            <p:nvPr/>
          </p:nvSpPr>
          <p:spPr bwMode="auto">
            <a:xfrm>
              <a:off x="7116" y="964"/>
              <a:ext cx="118" cy="83"/>
            </a:xfrm>
            <a:custGeom>
              <a:avLst/>
              <a:gdLst>
                <a:gd name="T0" fmla="*/ 38 w 76"/>
                <a:gd name="T1" fmla="*/ 51 h 53"/>
                <a:gd name="T2" fmla="*/ 38 w 76"/>
                <a:gd name="T3" fmla="*/ 50 h 53"/>
                <a:gd name="T4" fmla="*/ 38 w 76"/>
                <a:gd name="T5" fmla="*/ 51 h 53"/>
                <a:gd name="T6" fmla="*/ 38 w 76"/>
                <a:gd name="T7" fmla="*/ 50 h 53"/>
                <a:gd name="T8" fmla="*/ 38 w 76"/>
                <a:gd name="T9" fmla="*/ 51 h 53"/>
                <a:gd name="T10" fmla="*/ 60 w 76"/>
                <a:gd name="T11" fmla="*/ 36 h 53"/>
                <a:gd name="T12" fmla="*/ 74 w 76"/>
                <a:gd name="T13" fmla="*/ 15 h 53"/>
                <a:gd name="T14" fmla="*/ 53 w 76"/>
                <a:gd name="T15" fmla="*/ 30 h 53"/>
                <a:gd name="T16" fmla="*/ 43 w 76"/>
                <a:gd name="T17" fmla="*/ 25 h 53"/>
                <a:gd name="T18" fmla="*/ 38 w 76"/>
                <a:gd name="T19" fmla="*/ 0 h 53"/>
                <a:gd name="T20" fmla="*/ 33 w 76"/>
                <a:gd name="T21" fmla="*/ 25 h 53"/>
                <a:gd name="T22" fmla="*/ 23 w 76"/>
                <a:gd name="T23" fmla="*/ 30 h 53"/>
                <a:gd name="T24" fmla="*/ 2 w 76"/>
                <a:gd name="T25" fmla="*/ 15 h 53"/>
                <a:gd name="T26" fmla="*/ 16 w 76"/>
                <a:gd name="T27" fmla="*/ 36 h 53"/>
                <a:gd name="T28" fmla="*/ 38 w 76"/>
                <a:gd name="T29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53">
                  <a:moveTo>
                    <a:pt x="38" y="51"/>
                  </a:moveTo>
                  <a:cubicBezTo>
                    <a:pt x="38" y="51"/>
                    <a:pt x="38" y="51"/>
                    <a:pt x="38" y="50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40" y="53"/>
                    <a:pt x="50" y="46"/>
                    <a:pt x="60" y="36"/>
                  </a:cubicBezTo>
                  <a:cubicBezTo>
                    <a:pt x="69" y="27"/>
                    <a:pt x="76" y="17"/>
                    <a:pt x="74" y="15"/>
                  </a:cubicBezTo>
                  <a:cubicBezTo>
                    <a:pt x="72" y="13"/>
                    <a:pt x="63" y="20"/>
                    <a:pt x="53" y="30"/>
                  </a:cubicBezTo>
                  <a:cubicBezTo>
                    <a:pt x="48" y="35"/>
                    <a:pt x="43" y="32"/>
                    <a:pt x="43" y="25"/>
                  </a:cubicBezTo>
                  <a:cubicBezTo>
                    <a:pt x="43" y="11"/>
                    <a:pt x="41" y="0"/>
                    <a:pt x="38" y="0"/>
                  </a:cubicBezTo>
                  <a:cubicBezTo>
                    <a:pt x="35" y="0"/>
                    <a:pt x="33" y="11"/>
                    <a:pt x="33" y="25"/>
                  </a:cubicBezTo>
                  <a:cubicBezTo>
                    <a:pt x="33" y="32"/>
                    <a:pt x="28" y="35"/>
                    <a:pt x="23" y="30"/>
                  </a:cubicBezTo>
                  <a:cubicBezTo>
                    <a:pt x="13" y="20"/>
                    <a:pt x="4" y="13"/>
                    <a:pt x="2" y="15"/>
                  </a:cubicBezTo>
                  <a:cubicBezTo>
                    <a:pt x="0" y="17"/>
                    <a:pt x="6" y="27"/>
                    <a:pt x="16" y="36"/>
                  </a:cubicBezTo>
                  <a:cubicBezTo>
                    <a:pt x="26" y="46"/>
                    <a:pt x="36" y="53"/>
                    <a:pt x="38" y="51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2"/>
            <p:cNvSpPr>
              <a:spLocks noEditPoints="1"/>
            </p:cNvSpPr>
            <p:nvPr/>
          </p:nvSpPr>
          <p:spPr bwMode="auto">
            <a:xfrm>
              <a:off x="7030" y="1707"/>
              <a:ext cx="276" cy="276"/>
            </a:xfrm>
            <a:custGeom>
              <a:avLst/>
              <a:gdLst>
                <a:gd name="T0" fmla="*/ 150 w 177"/>
                <a:gd name="T1" fmla="*/ 27 h 177"/>
                <a:gd name="T2" fmla="*/ 40 w 177"/>
                <a:gd name="T3" fmla="*/ 39 h 177"/>
                <a:gd name="T4" fmla="*/ 28 w 177"/>
                <a:gd name="T5" fmla="*/ 150 h 177"/>
                <a:gd name="T6" fmla="*/ 138 w 177"/>
                <a:gd name="T7" fmla="*/ 138 h 177"/>
                <a:gd name="T8" fmla="*/ 150 w 177"/>
                <a:gd name="T9" fmla="*/ 27 h 177"/>
                <a:gd name="T10" fmla="*/ 111 w 177"/>
                <a:gd name="T11" fmla="*/ 108 h 177"/>
                <a:gd name="T12" fmla="*/ 112 w 177"/>
                <a:gd name="T13" fmla="*/ 100 h 177"/>
                <a:gd name="T14" fmla="*/ 73 w 177"/>
                <a:gd name="T15" fmla="*/ 61 h 177"/>
                <a:gd name="T16" fmla="*/ 67 w 177"/>
                <a:gd name="T17" fmla="*/ 62 h 177"/>
                <a:gd name="T18" fmla="*/ 105 w 177"/>
                <a:gd name="T19" fmla="*/ 30 h 177"/>
                <a:gd name="T20" fmla="*/ 144 w 177"/>
                <a:gd name="T21" fmla="*/ 70 h 177"/>
                <a:gd name="T22" fmla="*/ 111 w 177"/>
                <a:gd name="T23" fmla="*/ 10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7" h="177">
                  <a:moveTo>
                    <a:pt x="150" y="27"/>
                  </a:moveTo>
                  <a:cubicBezTo>
                    <a:pt x="123" y="0"/>
                    <a:pt x="74" y="5"/>
                    <a:pt x="40" y="39"/>
                  </a:cubicBezTo>
                  <a:cubicBezTo>
                    <a:pt x="6" y="73"/>
                    <a:pt x="0" y="123"/>
                    <a:pt x="28" y="150"/>
                  </a:cubicBezTo>
                  <a:cubicBezTo>
                    <a:pt x="55" y="177"/>
                    <a:pt x="104" y="172"/>
                    <a:pt x="138" y="138"/>
                  </a:cubicBezTo>
                  <a:cubicBezTo>
                    <a:pt x="172" y="104"/>
                    <a:pt x="177" y="54"/>
                    <a:pt x="150" y="27"/>
                  </a:cubicBezTo>
                  <a:close/>
                  <a:moveTo>
                    <a:pt x="111" y="108"/>
                  </a:moveTo>
                  <a:cubicBezTo>
                    <a:pt x="112" y="106"/>
                    <a:pt x="112" y="103"/>
                    <a:pt x="112" y="100"/>
                  </a:cubicBezTo>
                  <a:cubicBezTo>
                    <a:pt x="112" y="79"/>
                    <a:pt x="94" y="61"/>
                    <a:pt x="73" y="61"/>
                  </a:cubicBezTo>
                  <a:cubicBezTo>
                    <a:pt x="71" y="61"/>
                    <a:pt x="69" y="61"/>
                    <a:pt x="67" y="62"/>
                  </a:cubicBezTo>
                  <a:cubicBezTo>
                    <a:pt x="70" y="44"/>
                    <a:pt x="86" y="30"/>
                    <a:pt x="105" y="30"/>
                  </a:cubicBezTo>
                  <a:cubicBezTo>
                    <a:pt x="127" y="30"/>
                    <a:pt x="144" y="48"/>
                    <a:pt x="144" y="70"/>
                  </a:cubicBezTo>
                  <a:cubicBezTo>
                    <a:pt x="144" y="89"/>
                    <a:pt x="130" y="105"/>
                    <a:pt x="111" y="108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3"/>
            <p:cNvSpPr>
              <a:spLocks/>
            </p:cNvSpPr>
            <p:nvPr/>
          </p:nvSpPr>
          <p:spPr bwMode="auto">
            <a:xfrm>
              <a:off x="7030" y="2430"/>
              <a:ext cx="276" cy="275"/>
            </a:xfrm>
            <a:custGeom>
              <a:avLst/>
              <a:gdLst>
                <a:gd name="T0" fmla="*/ 150 w 177"/>
                <a:gd name="T1" fmla="*/ 27 h 177"/>
                <a:gd name="T2" fmla="*/ 40 w 177"/>
                <a:gd name="T3" fmla="*/ 39 h 177"/>
                <a:gd name="T4" fmla="*/ 28 w 177"/>
                <a:gd name="T5" fmla="*/ 150 h 177"/>
                <a:gd name="T6" fmla="*/ 138 w 177"/>
                <a:gd name="T7" fmla="*/ 138 h 177"/>
                <a:gd name="T8" fmla="*/ 150 w 177"/>
                <a:gd name="T9" fmla="*/ 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77">
                  <a:moveTo>
                    <a:pt x="150" y="27"/>
                  </a:moveTo>
                  <a:cubicBezTo>
                    <a:pt x="123" y="0"/>
                    <a:pt x="74" y="6"/>
                    <a:pt x="40" y="39"/>
                  </a:cubicBezTo>
                  <a:cubicBezTo>
                    <a:pt x="6" y="73"/>
                    <a:pt x="0" y="123"/>
                    <a:pt x="28" y="150"/>
                  </a:cubicBezTo>
                  <a:cubicBezTo>
                    <a:pt x="55" y="177"/>
                    <a:pt x="104" y="172"/>
                    <a:pt x="138" y="138"/>
                  </a:cubicBezTo>
                  <a:cubicBezTo>
                    <a:pt x="172" y="104"/>
                    <a:pt x="177" y="55"/>
                    <a:pt x="150" y="27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4"/>
            <p:cNvSpPr>
              <a:spLocks/>
            </p:cNvSpPr>
            <p:nvPr/>
          </p:nvSpPr>
          <p:spPr bwMode="auto">
            <a:xfrm>
              <a:off x="7016" y="3135"/>
              <a:ext cx="305" cy="263"/>
            </a:xfrm>
            <a:custGeom>
              <a:avLst/>
              <a:gdLst>
                <a:gd name="T0" fmla="*/ 196 w 196"/>
                <a:gd name="T1" fmla="*/ 88 h 169"/>
                <a:gd name="T2" fmla="*/ 111 w 196"/>
                <a:gd name="T3" fmla="*/ 169 h 169"/>
                <a:gd name="T4" fmla="*/ 0 w 196"/>
                <a:gd name="T5" fmla="*/ 106 h 169"/>
                <a:gd name="T6" fmla="*/ 74 w 196"/>
                <a:gd name="T7" fmla="*/ 40 h 169"/>
                <a:gd name="T8" fmla="*/ 196 w 196"/>
                <a:gd name="T9" fmla="*/ 8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69">
                  <a:moveTo>
                    <a:pt x="196" y="88"/>
                  </a:moveTo>
                  <a:cubicBezTo>
                    <a:pt x="196" y="135"/>
                    <a:pt x="160" y="169"/>
                    <a:pt x="111" y="169"/>
                  </a:cubicBezTo>
                  <a:cubicBezTo>
                    <a:pt x="62" y="169"/>
                    <a:pt x="0" y="153"/>
                    <a:pt x="0" y="106"/>
                  </a:cubicBezTo>
                  <a:cubicBezTo>
                    <a:pt x="0" y="59"/>
                    <a:pt x="25" y="40"/>
                    <a:pt x="74" y="40"/>
                  </a:cubicBezTo>
                  <a:cubicBezTo>
                    <a:pt x="123" y="40"/>
                    <a:pt x="177" y="0"/>
                    <a:pt x="196" y="88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5"/>
            <p:cNvSpPr>
              <a:spLocks/>
            </p:cNvSpPr>
            <p:nvPr/>
          </p:nvSpPr>
          <p:spPr bwMode="auto">
            <a:xfrm>
              <a:off x="7010" y="3900"/>
              <a:ext cx="333" cy="201"/>
            </a:xfrm>
            <a:custGeom>
              <a:avLst/>
              <a:gdLst>
                <a:gd name="T0" fmla="*/ 189 w 214"/>
                <a:gd name="T1" fmla="*/ 40 h 129"/>
                <a:gd name="T2" fmla="*/ 126 w 214"/>
                <a:gd name="T3" fmla="*/ 35 h 129"/>
                <a:gd name="T4" fmla="*/ 132 w 214"/>
                <a:gd name="T5" fmla="*/ 43 h 129"/>
                <a:gd name="T6" fmla="*/ 104 w 214"/>
                <a:gd name="T7" fmla="*/ 57 h 129"/>
                <a:gd name="T8" fmla="*/ 76 w 214"/>
                <a:gd name="T9" fmla="*/ 43 h 129"/>
                <a:gd name="T10" fmla="*/ 85 w 214"/>
                <a:gd name="T11" fmla="*/ 34 h 129"/>
                <a:gd name="T12" fmla="*/ 11 w 214"/>
                <a:gd name="T13" fmla="*/ 40 h 129"/>
                <a:gd name="T14" fmla="*/ 100 w 214"/>
                <a:gd name="T15" fmla="*/ 129 h 129"/>
                <a:gd name="T16" fmla="*/ 189 w 214"/>
                <a:gd name="T17" fmla="*/ 4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129">
                  <a:moveTo>
                    <a:pt x="189" y="40"/>
                  </a:moveTo>
                  <a:cubicBezTo>
                    <a:pt x="167" y="0"/>
                    <a:pt x="146" y="22"/>
                    <a:pt x="126" y="35"/>
                  </a:cubicBezTo>
                  <a:cubicBezTo>
                    <a:pt x="130" y="37"/>
                    <a:pt x="132" y="40"/>
                    <a:pt x="132" y="43"/>
                  </a:cubicBezTo>
                  <a:cubicBezTo>
                    <a:pt x="132" y="51"/>
                    <a:pt x="119" y="57"/>
                    <a:pt x="104" y="57"/>
                  </a:cubicBezTo>
                  <a:cubicBezTo>
                    <a:pt x="89" y="57"/>
                    <a:pt x="76" y="51"/>
                    <a:pt x="76" y="43"/>
                  </a:cubicBezTo>
                  <a:cubicBezTo>
                    <a:pt x="76" y="40"/>
                    <a:pt x="79" y="36"/>
                    <a:pt x="85" y="34"/>
                  </a:cubicBezTo>
                  <a:cubicBezTo>
                    <a:pt x="51" y="17"/>
                    <a:pt x="21" y="2"/>
                    <a:pt x="11" y="40"/>
                  </a:cubicBezTo>
                  <a:cubicBezTo>
                    <a:pt x="0" y="85"/>
                    <a:pt x="51" y="129"/>
                    <a:pt x="100" y="129"/>
                  </a:cubicBezTo>
                  <a:cubicBezTo>
                    <a:pt x="149" y="129"/>
                    <a:pt x="214" y="91"/>
                    <a:pt x="189" y="40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6"/>
            <p:cNvSpPr>
              <a:spLocks/>
            </p:cNvSpPr>
            <p:nvPr/>
          </p:nvSpPr>
          <p:spPr bwMode="auto">
            <a:xfrm>
              <a:off x="7133" y="3951"/>
              <a:ext cx="76" cy="35"/>
            </a:xfrm>
            <a:custGeom>
              <a:avLst/>
              <a:gdLst>
                <a:gd name="T0" fmla="*/ 0 w 49"/>
                <a:gd name="T1" fmla="*/ 10 h 22"/>
                <a:gd name="T2" fmla="*/ 25 w 49"/>
                <a:gd name="T3" fmla="*/ 22 h 22"/>
                <a:gd name="T4" fmla="*/ 49 w 49"/>
                <a:gd name="T5" fmla="*/ 10 h 22"/>
                <a:gd name="T6" fmla="*/ 24 w 49"/>
                <a:gd name="T7" fmla="*/ 0 h 22"/>
                <a:gd name="T8" fmla="*/ 0 w 49"/>
                <a:gd name="T9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2">
                  <a:moveTo>
                    <a:pt x="0" y="10"/>
                  </a:moveTo>
                  <a:cubicBezTo>
                    <a:pt x="0" y="17"/>
                    <a:pt x="11" y="22"/>
                    <a:pt x="25" y="22"/>
                  </a:cubicBezTo>
                  <a:cubicBezTo>
                    <a:pt x="38" y="22"/>
                    <a:pt x="49" y="17"/>
                    <a:pt x="49" y="10"/>
                  </a:cubicBezTo>
                  <a:cubicBezTo>
                    <a:pt x="49" y="4"/>
                    <a:pt x="46" y="1"/>
                    <a:pt x="24" y="0"/>
                  </a:cubicBezTo>
                  <a:cubicBezTo>
                    <a:pt x="6" y="1"/>
                    <a:pt x="0" y="4"/>
                    <a:pt x="0" y="10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7"/>
            <p:cNvSpPr>
              <a:spLocks/>
            </p:cNvSpPr>
            <p:nvPr/>
          </p:nvSpPr>
          <p:spPr bwMode="auto">
            <a:xfrm>
              <a:off x="440" y="2381"/>
              <a:ext cx="280" cy="365"/>
            </a:xfrm>
            <a:custGeom>
              <a:avLst/>
              <a:gdLst>
                <a:gd name="T0" fmla="*/ 180 w 180"/>
                <a:gd name="T1" fmla="*/ 61 h 234"/>
                <a:gd name="T2" fmla="*/ 90 w 180"/>
                <a:gd name="T3" fmla="*/ 0 h 234"/>
                <a:gd name="T4" fmla="*/ 0 w 180"/>
                <a:gd name="T5" fmla="*/ 61 h 234"/>
                <a:gd name="T6" fmla="*/ 51 w 180"/>
                <a:gd name="T7" fmla="*/ 104 h 234"/>
                <a:gd name="T8" fmla="*/ 42 w 180"/>
                <a:gd name="T9" fmla="*/ 165 h 234"/>
                <a:gd name="T10" fmla="*/ 90 w 180"/>
                <a:gd name="T11" fmla="*/ 234 h 234"/>
                <a:gd name="T12" fmla="*/ 138 w 180"/>
                <a:gd name="T13" fmla="*/ 165 h 234"/>
                <a:gd name="T14" fmla="*/ 129 w 180"/>
                <a:gd name="T15" fmla="*/ 104 h 234"/>
                <a:gd name="T16" fmla="*/ 180 w 180"/>
                <a:gd name="T17" fmla="*/ 6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0" h="234">
                  <a:moveTo>
                    <a:pt x="180" y="61"/>
                  </a:moveTo>
                  <a:cubicBezTo>
                    <a:pt x="180" y="34"/>
                    <a:pt x="140" y="0"/>
                    <a:pt x="90" y="0"/>
                  </a:cubicBezTo>
                  <a:cubicBezTo>
                    <a:pt x="40" y="0"/>
                    <a:pt x="0" y="34"/>
                    <a:pt x="0" y="61"/>
                  </a:cubicBezTo>
                  <a:cubicBezTo>
                    <a:pt x="0" y="80"/>
                    <a:pt x="20" y="96"/>
                    <a:pt x="51" y="104"/>
                  </a:cubicBezTo>
                  <a:cubicBezTo>
                    <a:pt x="45" y="124"/>
                    <a:pt x="42" y="146"/>
                    <a:pt x="42" y="165"/>
                  </a:cubicBezTo>
                  <a:cubicBezTo>
                    <a:pt x="42" y="213"/>
                    <a:pt x="63" y="234"/>
                    <a:pt x="90" y="234"/>
                  </a:cubicBezTo>
                  <a:cubicBezTo>
                    <a:pt x="116" y="234"/>
                    <a:pt x="138" y="213"/>
                    <a:pt x="138" y="165"/>
                  </a:cubicBezTo>
                  <a:cubicBezTo>
                    <a:pt x="138" y="146"/>
                    <a:pt x="135" y="124"/>
                    <a:pt x="129" y="104"/>
                  </a:cubicBezTo>
                  <a:cubicBezTo>
                    <a:pt x="160" y="96"/>
                    <a:pt x="180" y="80"/>
                    <a:pt x="180" y="61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8"/>
            <p:cNvSpPr>
              <a:spLocks/>
            </p:cNvSpPr>
            <p:nvPr/>
          </p:nvSpPr>
          <p:spPr bwMode="auto">
            <a:xfrm>
              <a:off x="1246" y="2553"/>
              <a:ext cx="149" cy="202"/>
            </a:xfrm>
            <a:custGeom>
              <a:avLst/>
              <a:gdLst>
                <a:gd name="T0" fmla="*/ 48 w 96"/>
                <a:gd name="T1" fmla="*/ 5 h 130"/>
                <a:gd name="T2" fmla="*/ 8 w 96"/>
                <a:gd name="T3" fmla="*/ 0 h 130"/>
                <a:gd name="T4" fmla="*/ 0 w 96"/>
                <a:gd name="T5" fmla="*/ 61 h 130"/>
                <a:gd name="T6" fmla="*/ 48 w 96"/>
                <a:gd name="T7" fmla="*/ 130 h 130"/>
                <a:gd name="T8" fmla="*/ 96 w 96"/>
                <a:gd name="T9" fmla="*/ 61 h 130"/>
                <a:gd name="T10" fmla="*/ 87 w 96"/>
                <a:gd name="T11" fmla="*/ 0 h 130"/>
                <a:gd name="T12" fmla="*/ 48 w 96"/>
                <a:gd name="T13" fmla="*/ 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30">
                  <a:moveTo>
                    <a:pt x="48" y="5"/>
                  </a:moveTo>
                  <a:cubicBezTo>
                    <a:pt x="34" y="5"/>
                    <a:pt x="20" y="3"/>
                    <a:pt x="8" y="0"/>
                  </a:cubicBezTo>
                  <a:cubicBezTo>
                    <a:pt x="3" y="20"/>
                    <a:pt x="0" y="42"/>
                    <a:pt x="0" y="61"/>
                  </a:cubicBezTo>
                  <a:cubicBezTo>
                    <a:pt x="0" y="110"/>
                    <a:pt x="21" y="130"/>
                    <a:pt x="48" y="130"/>
                  </a:cubicBezTo>
                  <a:cubicBezTo>
                    <a:pt x="74" y="130"/>
                    <a:pt x="96" y="110"/>
                    <a:pt x="96" y="61"/>
                  </a:cubicBezTo>
                  <a:cubicBezTo>
                    <a:pt x="96" y="42"/>
                    <a:pt x="93" y="20"/>
                    <a:pt x="87" y="0"/>
                  </a:cubicBezTo>
                  <a:cubicBezTo>
                    <a:pt x="75" y="3"/>
                    <a:pt x="62" y="5"/>
                    <a:pt x="48" y="5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9"/>
            <p:cNvSpPr>
              <a:spLocks noEditPoints="1"/>
            </p:cNvSpPr>
            <p:nvPr/>
          </p:nvSpPr>
          <p:spPr bwMode="auto">
            <a:xfrm>
              <a:off x="1179" y="2381"/>
              <a:ext cx="282" cy="169"/>
            </a:xfrm>
            <a:custGeom>
              <a:avLst/>
              <a:gdLst>
                <a:gd name="T0" fmla="*/ 91 w 181"/>
                <a:gd name="T1" fmla="*/ 0 h 108"/>
                <a:gd name="T2" fmla="*/ 0 w 181"/>
                <a:gd name="T3" fmla="*/ 60 h 108"/>
                <a:gd name="T4" fmla="*/ 51 w 181"/>
                <a:gd name="T5" fmla="*/ 104 h 108"/>
                <a:gd name="T6" fmla="*/ 91 w 181"/>
                <a:gd name="T7" fmla="*/ 108 h 108"/>
                <a:gd name="T8" fmla="*/ 130 w 181"/>
                <a:gd name="T9" fmla="*/ 104 h 108"/>
                <a:gd name="T10" fmla="*/ 181 w 181"/>
                <a:gd name="T11" fmla="*/ 60 h 108"/>
                <a:gd name="T12" fmla="*/ 91 w 181"/>
                <a:gd name="T13" fmla="*/ 0 h 108"/>
                <a:gd name="T14" fmla="*/ 30 w 181"/>
                <a:gd name="T15" fmla="*/ 29 h 108"/>
                <a:gd name="T16" fmla="*/ 42 w 181"/>
                <a:gd name="T17" fmla="*/ 18 h 108"/>
                <a:gd name="T18" fmla="*/ 53 w 181"/>
                <a:gd name="T19" fmla="*/ 29 h 108"/>
                <a:gd name="T20" fmla="*/ 42 w 181"/>
                <a:gd name="T21" fmla="*/ 41 h 108"/>
                <a:gd name="T22" fmla="*/ 30 w 181"/>
                <a:gd name="T23" fmla="*/ 29 h 108"/>
                <a:gd name="T24" fmla="*/ 53 w 181"/>
                <a:gd name="T25" fmla="*/ 93 h 108"/>
                <a:gd name="T26" fmla="*/ 43 w 181"/>
                <a:gd name="T27" fmla="*/ 83 h 108"/>
                <a:gd name="T28" fmla="*/ 53 w 181"/>
                <a:gd name="T29" fmla="*/ 72 h 108"/>
                <a:gd name="T30" fmla="*/ 64 w 181"/>
                <a:gd name="T31" fmla="*/ 83 h 108"/>
                <a:gd name="T32" fmla="*/ 53 w 181"/>
                <a:gd name="T33" fmla="*/ 93 h 108"/>
                <a:gd name="T34" fmla="*/ 88 w 181"/>
                <a:gd name="T35" fmla="*/ 66 h 108"/>
                <a:gd name="T36" fmla="*/ 72 w 181"/>
                <a:gd name="T37" fmla="*/ 53 h 108"/>
                <a:gd name="T38" fmla="*/ 88 w 181"/>
                <a:gd name="T39" fmla="*/ 40 h 108"/>
                <a:gd name="T40" fmla="*/ 104 w 181"/>
                <a:gd name="T41" fmla="*/ 53 h 108"/>
                <a:gd name="T42" fmla="*/ 88 w 181"/>
                <a:gd name="T43" fmla="*/ 66 h 108"/>
                <a:gd name="T44" fmla="*/ 122 w 181"/>
                <a:gd name="T45" fmla="*/ 98 h 108"/>
                <a:gd name="T46" fmla="*/ 114 w 181"/>
                <a:gd name="T47" fmla="*/ 90 h 108"/>
                <a:gd name="T48" fmla="*/ 122 w 181"/>
                <a:gd name="T49" fmla="*/ 83 h 108"/>
                <a:gd name="T50" fmla="*/ 129 w 181"/>
                <a:gd name="T51" fmla="*/ 90 h 108"/>
                <a:gd name="T52" fmla="*/ 122 w 181"/>
                <a:gd name="T53" fmla="*/ 98 h 108"/>
                <a:gd name="T54" fmla="*/ 122 w 181"/>
                <a:gd name="T55" fmla="*/ 39 h 108"/>
                <a:gd name="T56" fmla="*/ 111 w 181"/>
                <a:gd name="T57" fmla="*/ 31 h 108"/>
                <a:gd name="T58" fmla="*/ 122 w 181"/>
                <a:gd name="T59" fmla="*/ 22 h 108"/>
                <a:gd name="T60" fmla="*/ 132 w 181"/>
                <a:gd name="T61" fmla="*/ 31 h 108"/>
                <a:gd name="T62" fmla="*/ 122 w 181"/>
                <a:gd name="T63" fmla="*/ 39 h 108"/>
                <a:gd name="T64" fmla="*/ 162 w 181"/>
                <a:gd name="T65" fmla="*/ 72 h 108"/>
                <a:gd name="T66" fmla="*/ 156 w 181"/>
                <a:gd name="T67" fmla="*/ 66 h 108"/>
                <a:gd name="T68" fmla="*/ 162 w 181"/>
                <a:gd name="T69" fmla="*/ 59 h 108"/>
                <a:gd name="T70" fmla="*/ 169 w 181"/>
                <a:gd name="T71" fmla="*/ 66 h 108"/>
                <a:gd name="T72" fmla="*/ 162 w 181"/>
                <a:gd name="T73" fmla="*/ 7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1" h="108">
                  <a:moveTo>
                    <a:pt x="91" y="0"/>
                  </a:moveTo>
                  <a:cubicBezTo>
                    <a:pt x="41" y="0"/>
                    <a:pt x="0" y="34"/>
                    <a:pt x="0" y="60"/>
                  </a:cubicBezTo>
                  <a:cubicBezTo>
                    <a:pt x="0" y="79"/>
                    <a:pt x="21" y="96"/>
                    <a:pt x="51" y="104"/>
                  </a:cubicBezTo>
                  <a:cubicBezTo>
                    <a:pt x="63" y="107"/>
                    <a:pt x="77" y="108"/>
                    <a:pt x="91" y="108"/>
                  </a:cubicBezTo>
                  <a:cubicBezTo>
                    <a:pt x="105" y="108"/>
                    <a:pt x="118" y="107"/>
                    <a:pt x="130" y="104"/>
                  </a:cubicBezTo>
                  <a:cubicBezTo>
                    <a:pt x="160" y="96"/>
                    <a:pt x="181" y="79"/>
                    <a:pt x="181" y="60"/>
                  </a:cubicBezTo>
                  <a:cubicBezTo>
                    <a:pt x="181" y="34"/>
                    <a:pt x="141" y="0"/>
                    <a:pt x="91" y="0"/>
                  </a:cubicBezTo>
                  <a:close/>
                  <a:moveTo>
                    <a:pt x="30" y="29"/>
                  </a:moveTo>
                  <a:cubicBezTo>
                    <a:pt x="30" y="23"/>
                    <a:pt x="36" y="18"/>
                    <a:pt x="42" y="18"/>
                  </a:cubicBezTo>
                  <a:cubicBezTo>
                    <a:pt x="48" y="18"/>
                    <a:pt x="53" y="23"/>
                    <a:pt x="53" y="29"/>
                  </a:cubicBezTo>
                  <a:cubicBezTo>
                    <a:pt x="53" y="35"/>
                    <a:pt x="48" y="41"/>
                    <a:pt x="42" y="41"/>
                  </a:cubicBezTo>
                  <a:cubicBezTo>
                    <a:pt x="36" y="41"/>
                    <a:pt x="30" y="35"/>
                    <a:pt x="30" y="29"/>
                  </a:cubicBezTo>
                  <a:close/>
                  <a:moveTo>
                    <a:pt x="53" y="93"/>
                  </a:moveTo>
                  <a:cubicBezTo>
                    <a:pt x="48" y="93"/>
                    <a:pt x="43" y="89"/>
                    <a:pt x="43" y="83"/>
                  </a:cubicBezTo>
                  <a:cubicBezTo>
                    <a:pt x="43" y="77"/>
                    <a:pt x="48" y="72"/>
                    <a:pt x="53" y="72"/>
                  </a:cubicBezTo>
                  <a:cubicBezTo>
                    <a:pt x="59" y="72"/>
                    <a:pt x="64" y="77"/>
                    <a:pt x="64" y="83"/>
                  </a:cubicBezTo>
                  <a:cubicBezTo>
                    <a:pt x="64" y="89"/>
                    <a:pt x="59" y="93"/>
                    <a:pt x="53" y="93"/>
                  </a:cubicBezTo>
                  <a:close/>
                  <a:moveTo>
                    <a:pt x="88" y="66"/>
                  </a:moveTo>
                  <a:cubicBezTo>
                    <a:pt x="80" y="66"/>
                    <a:pt x="72" y="60"/>
                    <a:pt x="72" y="53"/>
                  </a:cubicBezTo>
                  <a:cubicBezTo>
                    <a:pt x="72" y="46"/>
                    <a:pt x="80" y="40"/>
                    <a:pt x="88" y="40"/>
                  </a:cubicBezTo>
                  <a:cubicBezTo>
                    <a:pt x="97" y="40"/>
                    <a:pt x="104" y="46"/>
                    <a:pt x="104" y="53"/>
                  </a:cubicBezTo>
                  <a:cubicBezTo>
                    <a:pt x="104" y="60"/>
                    <a:pt x="97" y="66"/>
                    <a:pt x="88" y="66"/>
                  </a:cubicBezTo>
                  <a:close/>
                  <a:moveTo>
                    <a:pt x="122" y="98"/>
                  </a:moveTo>
                  <a:cubicBezTo>
                    <a:pt x="117" y="98"/>
                    <a:pt x="114" y="94"/>
                    <a:pt x="114" y="90"/>
                  </a:cubicBezTo>
                  <a:cubicBezTo>
                    <a:pt x="114" y="86"/>
                    <a:pt x="117" y="83"/>
                    <a:pt x="122" y="83"/>
                  </a:cubicBezTo>
                  <a:cubicBezTo>
                    <a:pt x="126" y="83"/>
                    <a:pt x="129" y="86"/>
                    <a:pt x="129" y="90"/>
                  </a:cubicBezTo>
                  <a:cubicBezTo>
                    <a:pt x="129" y="94"/>
                    <a:pt x="126" y="98"/>
                    <a:pt x="122" y="98"/>
                  </a:cubicBezTo>
                  <a:close/>
                  <a:moveTo>
                    <a:pt x="122" y="39"/>
                  </a:moveTo>
                  <a:cubicBezTo>
                    <a:pt x="116" y="39"/>
                    <a:pt x="111" y="35"/>
                    <a:pt x="111" y="31"/>
                  </a:cubicBezTo>
                  <a:cubicBezTo>
                    <a:pt x="111" y="26"/>
                    <a:pt x="116" y="22"/>
                    <a:pt x="122" y="22"/>
                  </a:cubicBezTo>
                  <a:cubicBezTo>
                    <a:pt x="127" y="22"/>
                    <a:pt x="132" y="26"/>
                    <a:pt x="132" y="31"/>
                  </a:cubicBezTo>
                  <a:cubicBezTo>
                    <a:pt x="132" y="35"/>
                    <a:pt x="127" y="39"/>
                    <a:pt x="122" y="39"/>
                  </a:cubicBezTo>
                  <a:close/>
                  <a:moveTo>
                    <a:pt x="162" y="72"/>
                  </a:moveTo>
                  <a:cubicBezTo>
                    <a:pt x="159" y="72"/>
                    <a:pt x="156" y="69"/>
                    <a:pt x="156" y="66"/>
                  </a:cubicBezTo>
                  <a:cubicBezTo>
                    <a:pt x="156" y="62"/>
                    <a:pt x="159" y="59"/>
                    <a:pt x="162" y="59"/>
                  </a:cubicBezTo>
                  <a:cubicBezTo>
                    <a:pt x="166" y="59"/>
                    <a:pt x="169" y="62"/>
                    <a:pt x="169" y="66"/>
                  </a:cubicBezTo>
                  <a:cubicBezTo>
                    <a:pt x="169" y="69"/>
                    <a:pt x="166" y="72"/>
                    <a:pt x="162" y="72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30"/>
            <p:cNvSpPr>
              <a:spLocks/>
            </p:cNvSpPr>
            <p:nvPr/>
          </p:nvSpPr>
          <p:spPr bwMode="auto">
            <a:xfrm>
              <a:off x="1887" y="2579"/>
              <a:ext cx="336" cy="164"/>
            </a:xfrm>
            <a:custGeom>
              <a:avLst/>
              <a:gdLst>
                <a:gd name="T0" fmla="*/ 216 w 216"/>
                <a:gd name="T1" fmla="*/ 78 h 105"/>
                <a:gd name="T2" fmla="*/ 179 w 216"/>
                <a:gd name="T3" fmla="*/ 63 h 105"/>
                <a:gd name="T4" fmla="*/ 208 w 216"/>
                <a:gd name="T5" fmla="*/ 0 h 105"/>
                <a:gd name="T6" fmla="*/ 153 w 216"/>
                <a:gd name="T7" fmla="*/ 25 h 105"/>
                <a:gd name="T8" fmla="*/ 153 w 216"/>
                <a:gd name="T9" fmla="*/ 24 h 105"/>
                <a:gd name="T10" fmla="*/ 153 w 216"/>
                <a:gd name="T11" fmla="*/ 20 h 105"/>
                <a:gd name="T12" fmla="*/ 144 w 216"/>
                <a:gd name="T13" fmla="*/ 20 h 105"/>
                <a:gd name="T14" fmla="*/ 144 w 216"/>
                <a:gd name="T15" fmla="*/ 31 h 105"/>
                <a:gd name="T16" fmla="*/ 139 w 216"/>
                <a:gd name="T17" fmla="*/ 34 h 105"/>
                <a:gd name="T18" fmla="*/ 139 w 216"/>
                <a:gd name="T19" fmla="*/ 20 h 105"/>
                <a:gd name="T20" fmla="*/ 110 w 216"/>
                <a:gd name="T21" fmla="*/ 20 h 105"/>
                <a:gd name="T22" fmla="*/ 110 w 216"/>
                <a:gd name="T23" fmla="*/ 36 h 105"/>
                <a:gd name="T24" fmla="*/ 137 w 216"/>
                <a:gd name="T25" fmla="*/ 36 h 105"/>
                <a:gd name="T26" fmla="*/ 135 w 216"/>
                <a:gd name="T27" fmla="*/ 38 h 105"/>
                <a:gd name="T28" fmla="*/ 132 w 216"/>
                <a:gd name="T29" fmla="*/ 41 h 105"/>
                <a:gd name="T30" fmla="*/ 110 w 216"/>
                <a:gd name="T31" fmla="*/ 41 h 105"/>
                <a:gd name="T32" fmla="*/ 110 w 216"/>
                <a:gd name="T33" fmla="*/ 56 h 105"/>
                <a:gd name="T34" fmla="*/ 117 w 216"/>
                <a:gd name="T35" fmla="*/ 56 h 105"/>
                <a:gd name="T36" fmla="*/ 110 w 216"/>
                <a:gd name="T37" fmla="*/ 60 h 105"/>
                <a:gd name="T38" fmla="*/ 110 w 216"/>
                <a:gd name="T39" fmla="*/ 56 h 105"/>
                <a:gd name="T40" fmla="*/ 106 w 216"/>
                <a:gd name="T41" fmla="*/ 56 h 105"/>
                <a:gd name="T42" fmla="*/ 106 w 216"/>
                <a:gd name="T43" fmla="*/ 61 h 105"/>
                <a:gd name="T44" fmla="*/ 109 w 216"/>
                <a:gd name="T45" fmla="*/ 61 h 105"/>
                <a:gd name="T46" fmla="*/ 107 w 216"/>
                <a:gd name="T47" fmla="*/ 63 h 105"/>
                <a:gd name="T48" fmla="*/ 106 w 216"/>
                <a:gd name="T49" fmla="*/ 61 h 105"/>
                <a:gd name="T50" fmla="*/ 106 w 216"/>
                <a:gd name="T51" fmla="*/ 61 h 105"/>
                <a:gd name="T52" fmla="*/ 105 w 216"/>
                <a:gd name="T53" fmla="*/ 61 h 105"/>
                <a:gd name="T54" fmla="*/ 94 w 216"/>
                <a:gd name="T55" fmla="*/ 56 h 105"/>
                <a:gd name="T56" fmla="*/ 94 w 216"/>
                <a:gd name="T57" fmla="*/ 56 h 105"/>
                <a:gd name="T58" fmla="*/ 106 w 216"/>
                <a:gd name="T59" fmla="*/ 56 h 105"/>
                <a:gd name="T60" fmla="*/ 106 w 216"/>
                <a:gd name="T61" fmla="*/ 41 h 105"/>
                <a:gd name="T62" fmla="*/ 83 w 216"/>
                <a:gd name="T63" fmla="*/ 41 h 105"/>
                <a:gd name="T64" fmla="*/ 82 w 216"/>
                <a:gd name="T65" fmla="*/ 40 h 105"/>
                <a:gd name="T66" fmla="*/ 78 w 216"/>
                <a:gd name="T67" fmla="*/ 37 h 105"/>
                <a:gd name="T68" fmla="*/ 78 w 216"/>
                <a:gd name="T69" fmla="*/ 36 h 105"/>
                <a:gd name="T70" fmla="*/ 78 w 216"/>
                <a:gd name="T71" fmla="*/ 36 h 105"/>
                <a:gd name="T72" fmla="*/ 73 w 216"/>
                <a:gd name="T73" fmla="*/ 33 h 105"/>
                <a:gd name="T74" fmla="*/ 73 w 216"/>
                <a:gd name="T75" fmla="*/ 20 h 105"/>
                <a:gd name="T76" fmla="*/ 63 w 216"/>
                <a:gd name="T77" fmla="*/ 20 h 105"/>
                <a:gd name="T78" fmla="*/ 63 w 216"/>
                <a:gd name="T79" fmla="*/ 24 h 105"/>
                <a:gd name="T80" fmla="*/ 63 w 216"/>
                <a:gd name="T81" fmla="*/ 26 h 105"/>
                <a:gd name="T82" fmla="*/ 8 w 216"/>
                <a:gd name="T83" fmla="*/ 2 h 105"/>
                <a:gd name="T84" fmla="*/ 38 w 216"/>
                <a:gd name="T85" fmla="*/ 64 h 105"/>
                <a:gd name="T86" fmla="*/ 0 w 216"/>
                <a:gd name="T87" fmla="*/ 80 h 105"/>
                <a:gd name="T88" fmla="*/ 79 w 216"/>
                <a:gd name="T89" fmla="*/ 105 h 105"/>
                <a:gd name="T90" fmla="*/ 109 w 216"/>
                <a:gd name="T91" fmla="*/ 95 h 105"/>
                <a:gd name="T92" fmla="*/ 138 w 216"/>
                <a:gd name="T93" fmla="*/ 103 h 105"/>
                <a:gd name="T94" fmla="*/ 216 w 216"/>
                <a:gd name="T95" fmla="*/ 7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6" h="105">
                  <a:moveTo>
                    <a:pt x="216" y="78"/>
                  </a:moveTo>
                  <a:cubicBezTo>
                    <a:pt x="216" y="78"/>
                    <a:pt x="199" y="70"/>
                    <a:pt x="179" y="63"/>
                  </a:cubicBezTo>
                  <a:cubicBezTo>
                    <a:pt x="194" y="39"/>
                    <a:pt x="208" y="0"/>
                    <a:pt x="208" y="0"/>
                  </a:cubicBezTo>
                  <a:cubicBezTo>
                    <a:pt x="208" y="0"/>
                    <a:pt x="177" y="11"/>
                    <a:pt x="153" y="25"/>
                  </a:cubicBezTo>
                  <a:cubicBezTo>
                    <a:pt x="153" y="25"/>
                    <a:pt x="153" y="25"/>
                    <a:pt x="153" y="24"/>
                  </a:cubicBezTo>
                  <a:cubicBezTo>
                    <a:pt x="153" y="23"/>
                    <a:pt x="153" y="22"/>
                    <a:pt x="153" y="20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24"/>
                    <a:pt x="144" y="27"/>
                    <a:pt x="144" y="31"/>
                  </a:cubicBezTo>
                  <a:cubicBezTo>
                    <a:pt x="142" y="32"/>
                    <a:pt x="141" y="33"/>
                    <a:pt x="139" y="34"/>
                  </a:cubicBezTo>
                  <a:cubicBezTo>
                    <a:pt x="139" y="30"/>
                    <a:pt x="139" y="25"/>
                    <a:pt x="139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36" y="37"/>
                    <a:pt x="136" y="38"/>
                    <a:pt x="135" y="38"/>
                  </a:cubicBezTo>
                  <a:cubicBezTo>
                    <a:pt x="134" y="39"/>
                    <a:pt x="133" y="40"/>
                    <a:pt x="132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17" y="56"/>
                    <a:pt x="117" y="56"/>
                    <a:pt x="117" y="56"/>
                  </a:cubicBezTo>
                  <a:cubicBezTo>
                    <a:pt x="114" y="57"/>
                    <a:pt x="112" y="59"/>
                    <a:pt x="110" y="60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06" y="56"/>
                    <a:pt x="106" y="56"/>
                    <a:pt x="106" y="56"/>
                  </a:cubicBezTo>
                  <a:cubicBezTo>
                    <a:pt x="106" y="61"/>
                    <a:pt x="106" y="61"/>
                    <a:pt x="106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8" y="62"/>
                    <a:pt x="108" y="62"/>
                    <a:pt x="107" y="63"/>
                  </a:cubicBezTo>
                  <a:cubicBezTo>
                    <a:pt x="107" y="62"/>
                    <a:pt x="106" y="62"/>
                    <a:pt x="106" y="61"/>
                  </a:cubicBezTo>
                  <a:cubicBezTo>
                    <a:pt x="106" y="61"/>
                    <a:pt x="106" y="61"/>
                    <a:pt x="106" y="61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102" y="59"/>
                    <a:pt x="99" y="57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106" y="56"/>
                    <a:pt x="106" y="56"/>
                    <a:pt x="106" y="56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2" y="41"/>
                    <a:pt x="82" y="40"/>
                    <a:pt x="82" y="40"/>
                  </a:cubicBezTo>
                  <a:cubicBezTo>
                    <a:pt x="81" y="39"/>
                    <a:pt x="79" y="38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6" y="35"/>
                    <a:pt x="75" y="34"/>
                    <a:pt x="73" y="33"/>
                  </a:cubicBezTo>
                  <a:cubicBezTo>
                    <a:pt x="73" y="29"/>
                    <a:pt x="73" y="25"/>
                    <a:pt x="7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2"/>
                    <a:pt x="63" y="23"/>
                    <a:pt x="63" y="24"/>
                  </a:cubicBezTo>
                  <a:cubicBezTo>
                    <a:pt x="63" y="25"/>
                    <a:pt x="63" y="26"/>
                    <a:pt x="63" y="26"/>
                  </a:cubicBezTo>
                  <a:cubicBezTo>
                    <a:pt x="39" y="13"/>
                    <a:pt x="8" y="2"/>
                    <a:pt x="8" y="2"/>
                  </a:cubicBezTo>
                  <a:cubicBezTo>
                    <a:pt x="8" y="2"/>
                    <a:pt x="22" y="41"/>
                    <a:pt x="38" y="64"/>
                  </a:cubicBezTo>
                  <a:cubicBezTo>
                    <a:pt x="18" y="71"/>
                    <a:pt x="0" y="80"/>
                    <a:pt x="0" y="80"/>
                  </a:cubicBezTo>
                  <a:cubicBezTo>
                    <a:pt x="0" y="80"/>
                    <a:pt x="52" y="105"/>
                    <a:pt x="79" y="105"/>
                  </a:cubicBezTo>
                  <a:cubicBezTo>
                    <a:pt x="95" y="105"/>
                    <a:pt x="104" y="101"/>
                    <a:pt x="109" y="95"/>
                  </a:cubicBezTo>
                  <a:cubicBezTo>
                    <a:pt x="115" y="100"/>
                    <a:pt x="124" y="103"/>
                    <a:pt x="138" y="103"/>
                  </a:cubicBezTo>
                  <a:cubicBezTo>
                    <a:pt x="164" y="103"/>
                    <a:pt x="216" y="78"/>
                    <a:pt x="216" y="78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31"/>
            <p:cNvSpPr>
              <a:spLocks/>
            </p:cNvSpPr>
            <p:nvPr/>
          </p:nvSpPr>
          <p:spPr bwMode="auto">
            <a:xfrm>
              <a:off x="2058" y="2551"/>
              <a:ext cx="44" cy="20"/>
            </a:xfrm>
            <a:custGeom>
              <a:avLst/>
              <a:gdLst>
                <a:gd name="T0" fmla="*/ 0 w 28"/>
                <a:gd name="T1" fmla="*/ 13 h 13"/>
                <a:gd name="T2" fmla="*/ 28 w 28"/>
                <a:gd name="T3" fmla="*/ 13 h 13"/>
                <a:gd name="T4" fmla="*/ 27 w 28"/>
                <a:gd name="T5" fmla="*/ 0 h 13"/>
                <a:gd name="T6" fmla="*/ 0 w 28"/>
                <a:gd name="T7" fmla="*/ 0 h 13"/>
                <a:gd name="T8" fmla="*/ 0 w 2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3">
                  <a:moveTo>
                    <a:pt x="0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9"/>
                    <a:pt x="27" y="5"/>
                    <a:pt x="2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3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32"/>
            <p:cNvSpPr>
              <a:spLocks/>
            </p:cNvSpPr>
            <p:nvPr/>
          </p:nvSpPr>
          <p:spPr bwMode="auto">
            <a:xfrm>
              <a:off x="2099" y="2486"/>
              <a:ext cx="14" cy="26"/>
            </a:xfrm>
            <a:custGeom>
              <a:avLst/>
              <a:gdLst>
                <a:gd name="T0" fmla="*/ 9 w 9"/>
                <a:gd name="T1" fmla="*/ 17 h 17"/>
                <a:gd name="T2" fmla="*/ 5 w 9"/>
                <a:gd name="T3" fmla="*/ 0 h 17"/>
                <a:gd name="T4" fmla="*/ 0 w 9"/>
                <a:gd name="T5" fmla="*/ 0 h 17"/>
                <a:gd name="T6" fmla="*/ 2 w 9"/>
                <a:gd name="T7" fmla="*/ 17 h 17"/>
                <a:gd name="T8" fmla="*/ 9 w 9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7">
                  <a:moveTo>
                    <a:pt x="9" y="17"/>
                  </a:moveTo>
                  <a:cubicBezTo>
                    <a:pt x="8" y="11"/>
                    <a:pt x="7" y="5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2" y="12"/>
                    <a:pt x="2" y="17"/>
                  </a:cubicBezTo>
                  <a:lnTo>
                    <a:pt x="9" y="17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3"/>
            <p:cNvSpPr>
              <a:spLocks/>
            </p:cNvSpPr>
            <p:nvPr/>
          </p:nvSpPr>
          <p:spPr bwMode="auto">
            <a:xfrm>
              <a:off x="2058" y="2520"/>
              <a:ext cx="41" cy="25"/>
            </a:xfrm>
            <a:custGeom>
              <a:avLst/>
              <a:gdLst>
                <a:gd name="T0" fmla="*/ 0 w 26"/>
                <a:gd name="T1" fmla="*/ 16 h 16"/>
                <a:gd name="T2" fmla="*/ 26 w 26"/>
                <a:gd name="T3" fmla="*/ 16 h 16"/>
                <a:gd name="T4" fmla="*/ 24 w 26"/>
                <a:gd name="T5" fmla="*/ 0 h 16"/>
                <a:gd name="T6" fmla="*/ 0 w 26"/>
                <a:gd name="T7" fmla="*/ 0 h 16"/>
                <a:gd name="T8" fmla="*/ 0 w 2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0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0"/>
                    <a:pt x="25" y="5"/>
                    <a:pt x="2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6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4"/>
            <p:cNvSpPr>
              <a:spLocks/>
            </p:cNvSpPr>
            <p:nvPr/>
          </p:nvSpPr>
          <p:spPr bwMode="auto">
            <a:xfrm>
              <a:off x="2104" y="2520"/>
              <a:ext cx="15" cy="25"/>
            </a:xfrm>
            <a:custGeom>
              <a:avLst/>
              <a:gdLst>
                <a:gd name="T0" fmla="*/ 10 w 10"/>
                <a:gd name="T1" fmla="*/ 16 h 16"/>
                <a:gd name="T2" fmla="*/ 7 w 10"/>
                <a:gd name="T3" fmla="*/ 0 h 16"/>
                <a:gd name="T4" fmla="*/ 0 w 10"/>
                <a:gd name="T5" fmla="*/ 0 h 16"/>
                <a:gd name="T6" fmla="*/ 2 w 10"/>
                <a:gd name="T7" fmla="*/ 16 h 16"/>
                <a:gd name="T8" fmla="*/ 10 w 10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cubicBezTo>
                    <a:pt x="9" y="10"/>
                    <a:pt x="8" y="5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10"/>
                    <a:pt x="2" y="16"/>
                  </a:cubicBezTo>
                  <a:lnTo>
                    <a:pt x="10" y="16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2086" y="2427"/>
              <a:ext cx="10" cy="21"/>
            </a:xfrm>
            <a:custGeom>
              <a:avLst/>
              <a:gdLst>
                <a:gd name="T0" fmla="*/ 6 w 6"/>
                <a:gd name="T1" fmla="*/ 14 h 14"/>
                <a:gd name="T2" fmla="*/ 0 w 6"/>
                <a:gd name="T3" fmla="*/ 0 h 14"/>
                <a:gd name="T4" fmla="*/ 0 w 6"/>
                <a:gd name="T5" fmla="*/ 0 h 14"/>
                <a:gd name="T6" fmla="*/ 3 w 6"/>
                <a:gd name="T7" fmla="*/ 14 h 14"/>
                <a:gd name="T8" fmla="*/ 6 w 6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5" y="9"/>
                    <a:pt x="3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2" y="10"/>
                    <a:pt x="3" y="14"/>
                  </a:cubicBezTo>
                  <a:lnTo>
                    <a:pt x="6" y="14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6"/>
            <p:cNvSpPr>
              <a:spLocks/>
            </p:cNvSpPr>
            <p:nvPr/>
          </p:nvSpPr>
          <p:spPr bwMode="auto">
            <a:xfrm>
              <a:off x="2093" y="2456"/>
              <a:ext cx="12" cy="22"/>
            </a:xfrm>
            <a:custGeom>
              <a:avLst/>
              <a:gdLst>
                <a:gd name="T0" fmla="*/ 8 w 8"/>
                <a:gd name="T1" fmla="*/ 14 h 14"/>
                <a:gd name="T2" fmla="*/ 4 w 8"/>
                <a:gd name="T3" fmla="*/ 0 h 14"/>
                <a:gd name="T4" fmla="*/ 0 w 8"/>
                <a:gd name="T5" fmla="*/ 0 h 14"/>
                <a:gd name="T6" fmla="*/ 3 w 8"/>
                <a:gd name="T7" fmla="*/ 14 h 14"/>
                <a:gd name="T8" fmla="*/ 8 w 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8" y="14"/>
                  </a:moveTo>
                  <a:cubicBezTo>
                    <a:pt x="7" y="9"/>
                    <a:pt x="5" y="4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2" y="9"/>
                    <a:pt x="3" y="14"/>
                  </a:cubicBezTo>
                  <a:lnTo>
                    <a:pt x="8" y="14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7"/>
            <p:cNvSpPr>
              <a:spLocks/>
            </p:cNvSpPr>
            <p:nvPr/>
          </p:nvSpPr>
          <p:spPr bwMode="auto">
            <a:xfrm>
              <a:off x="1987" y="2551"/>
              <a:ext cx="19" cy="20"/>
            </a:xfrm>
            <a:custGeom>
              <a:avLst/>
              <a:gdLst>
                <a:gd name="T0" fmla="*/ 2 w 12"/>
                <a:gd name="T1" fmla="*/ 0 h 13"/>
                <a:gd name="T2" fmla="*/ 0 w 12"/>
                <a:gd name="T3" fmla="*/ 13 h 13"/>
                <a:gd name="T4" fmla="*/ 11 w 12"/>
                <a:gd name="T5" fmla="*/ 13 h 13"/>
                <a:gd name="T6" fmla="*/ 12 w 12"/>
                <a:gd name="T7" fmla="*/ 0 h 13"/>
                <a:gd name="T8" fmla="*/ 2 w 1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2" y="0"/>
                  </a:moveTo>
                  <a:cubicBezTo>
                    <a:pt x="2" y="5"/>
                    <a:pt x="1" y="9"/>
                    <a:pt x="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9"/>
                    <a:pt x="11" y="5"/>
                    <a:pt x="12" y="0"/>
                  </a:cubicBezTo>
                  <a:lnTo>
                    <a:pt x="2" y="0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38"/>
            <p:cNvSpPr>
              <a:spLocks/>
            </p:cNvSpPr>
            <p:nvPr/>
          </p:nvSpPr>
          <p:spPr bwMode="auto">
            <a:xfrm>
              <a:off x="2006" y="2456"/>
              <a:ext cx="14" cy="22"/>
            </a:xfrm>
            <a:custGeom>
              <a:avLst/>
              <a:gdLst>
                <a:gd name="T0" fmla="*/ 4 w 9"/>
                <a:gd name="T1" fmla="*/ 0 h 14"/>
                <a:gd name="T2" fmla="*/ 0 w 9"/>
                <a:gd name="T3" fmla="*/ 14 h 14"/>
                <a:gd name="T4" fmla="*/ 6 w 9"/>
                <a:gd name="T5" fmla="*/ 14 h 14"/>
                <a:gd name="T6" fmla="*/ 9 w 9"/>
                <a:gd name="T7" fmla="*/ 0 h 14"/>
                <a:gd name="T8" fmla="*/ 4 w 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4" y="0"/>
                  </a:moveTo>
                  <a:cubicBezTo>
                    <a:pt x="2" y="4"/>
                    <a:pt x="1" y="9"/>
                    <a:pt x="0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9"/>
                    <a:pt x="8" y="5"/>
                    <a:pt x="9" y="0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9"/>
            <p:cNvSpPr>
              <a:spLocks/>
            </p:cNvSpPr>
            <p:nvPr/>
          </p:nvSpPr>
          <p:spPr bwMode="auto">
            <a:xfrm>
              <a:off x="1991" y="2520"/>
              <a:ext cx="18" cy="25"/>
            </a:xfrm>
            <a:custGeom>
              <a:avLst/>
              <a:gdLst>
                <a:gd name="T0" fmla="*/ 3 w 11"/>
                <a:gd name="T1" fmla="*/ 0 h 16"/>
                <a:gd name="T2" fmla="*/ 0 w 11"/>
                <a:gd name="T3" fmla="*/ 16 h 16"/>
                <a:gd name="T4" fmla="*/ 9 w 11"/>
                <a:gd name="T5" fmla="*/ 16 h 16"/>
                <a:gd name="T6" fmla="*/ 11 w 11"/>
                <a:gd name="T7" fmla="*/ 0 h 16"/>
                <a:gd name="T8" fmla="*/ 3 w 1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3" y="0"/>
                  </a:moveTo>
                  <a:cubicBezTo>
                    <a:pt x="2" y="5"/>
                    <a:pt x="1" y="10"/>
                    <a:pt x="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0"/>
                    <a:pt x="10" y="5"/>
                    <a:pt x="11" y="0"/>
                  </a:cubicBezTo>
                  <a:lnTo>
                    <a:pt x="3" y="0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2035" y="2394"/>
              <a:ext cx="17" cy="25"/>
            </a:xfrm>
            <a:custGeom>
              <a:avLst/>
              <a:gdLst>
                <a:gd name="T0" fmla="*/ 11 w 11"/>
                <a:gd name="T1" fmla="*/ 0 h 16"/>
                <a:gd name="T2" fmla="*/ 0 w 11"/>
                <a:gd name="T3" fmla="*/ 8 h 16"/>
                <a:gd name="T4" fmla="*/ 2 w 11"/>
                <a:gd name="T5" fmla="*/ 8 h 16"/>
                <a:gd name="T6" fmla="*/ 0 w 11"/>
                <a:gd name="T7" fmla="*/ 16 h 16"/>
                <a:gd name="T8" fmla="*/ 11 w 11"/>
                <a:gd name="T9" fmla="*/ 16 h 16"/>
                <a:gd name="T10" fmla="*/ 11 w 11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6">
                  <a:moveTo>
                    <a:pt x="11" y="0"/>
                  </a:moveTo>
                  <a:cubicBezTo>
                    <a:pt x="7" y="1"/>
                    <a:pt x="3" y="3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1"/>
                    <a:pt x="1" y="14"/>
                    <a:pt x="0" y="16"/>
                  </a:cubicBezTo>
                  <a:cubicBezTo>
                    <a:pt x="11" y="16"/>
                    <a:pt x="11" y="16"/>
                    <a:pt x="11" y="16"/>
                  </a:cubicBezTo>
                  <a:lnTo>
                    <a:pt x="11" y="0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41"/>
            <p:cNvSpPr>
              <a:spLocks/>
            </p:cNvSpPr>
            <p:nvPr/>
          </p:nvSpPr>
          <p:spPr bwMode="auto">
            <a:xfrm>
              <a:off x="2058" y="2394"/>
              <a:ext cx="19" cy="25"/>
            </a:xfrm>
            <a:custGeom>
              <a:avLst/>
              <a:gdLst>
                <a:gd name="T0" fmla="*/ 10 w 12"/>
                <a:gd name="T1" fmla="*/ 8 h 16"/>
                <a:gd name="T2" fmla="*/ 11 w 12"/>
                <a:gd name="T3" fmla="*/ 8 h 16"/>
                <a:gd name="T4" fmla="*/ 0 w 12"/>
                <a:gd name="T5" fmla="*/ 0 h 16"/>
                <a:gd name="T6" fmla="*/ 0 w 12"/>
                <a:gd name="T7" fmla="*/ 16 h 16"/>
                <a:gd name="T8" fmla="*/ 12 w 12"/>
                <a:gd name="T9" fmla="*/ 16 h 16"/>
                <a:gd name="T10" fmla="*/ 10 w 12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6">
                  <a:moveTo>
                    <a:pt x="10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8" y="4"/>
                    <a:pt x="4" y="1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4"/>
                    <a:pt x="11" y="11"/>
                    <a:pt x="10" y="8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42"/>
            <p:cNvSpPr>
              <a:spLocks/>
            </p:cNvSpPr>
            <p:nvPr/>
          </p:nvSpPr>
          <p:spPr bwMode="auto">
            <a:xfrm>
              <a:off x="2027" y="2416"/>
              <a:ext cx="2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43"/>
            <p:cNvSpPr>
              <a:spLocks/>
            </p:cNvSpPr>
            <p:nvPr/>
          </p:nvSpPr>
          <p:spPr bwMode="auto">
            <a:xfrm>
              <a:off x="2013" y="2427"/>
              <a:ext cx="13" cy="21"/>
            </a:xfrm>
            <a:custGeom>
              <a:avLst/>
              <a:gdLst>
                <a:gd name="T0" fmla="*/ 6 w 8"/>
                <a:gd name="T1" fmla="*/ 0 h 14"/>
                <a:gd name="T2" fmla="*/ 0 w 8"/>
                <a:gd name="T3" fmla="*/ 14 h 14"/>
                <a:gd name="T4" fmla="*/ 5 w 8"/>
                <a:gd name="T5" fmla="*/ 14 h 14"/>
                <a:gd name="T6" fmla="*/ 8 w 8"/>
                <a:gd name="T7" fmla="*/ 0 h 14"/>
                <a:gd name="T8" fmla="*/ 6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6" y="0"/>
                  </a:moveTo>
                  <a:cubicBezTo>
                    <a:pt x="4" y="4"/>
                    <a:pt x="2" y="9"/>
                    <a:pt x="0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0"/>
                    <a:pt x="7" y="5"/>
                    <a:pt x="8" y="0"/>
                  </a:cubicBezTo>
                  <a:lnTo>
                    <a:pt x="6" y="0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44"/>
            <p:cNvSpPr>
              <a:spLocks/>
            </p:cNvSpPr>
            <p:nvPr/>
          </p:nvSpPr>
          <p:spPr bwMode="auto">
            <a:xfrm>
              <a:off x="1996" y="2486"/>
              <a:ext cx="19" cy="26"/>
            </a:xfrm>
            <a:custGeom>
              <a:avLst/>
              <a:gdLst>
                <a:gd name="T0" fmla="*/ 5 w 12"/>
                <a:gd name="T1" fmla="*/ 0 h 17"/>
                <a:gd name="T2" fmla="*/ 0 w 12"/>
                <a:gd name="T3" fmla="*/ 17 h 17"/>
                <a:gd name="T4" fmla="*/ 9 w 12"/>
                <a:gd name="T5" fmla="*/ 17 h 17"/>
                <a:gd name="T6" fmla="*/ 12 w 12"/>
                <a:gd name="T7" fmla="*/ 0 h 17"/>
                <a:gd name="T8" fmla="*/ 5 w 12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5" y="0"/>
                  </a:moveTo>
                  <a:cubicBezTo>
                    <a:pt x="3" y="5"/>
                    <a:pt x="2" y="11"/>
                    <a:pt x="0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2"/>
                    <a:pt x="10" y="6"/>
                    <a:pt x="12" y="0"/>
                  </a:cubicBezTo>
                  <a:lnTo>
                    <a:pt x="5" y="0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45"/>
            <p:cNvSpPr>
              <a:spLocks/>
            </p:cNvSpPr>
            <p:nvPr/>
          </p:nvSpPr>
          <p:spPr bwMode="auto">
            <a:xfrm>
              <a:off x="2058" y="2579"/>
              <a:ext cx="46" cy="24"/>
            </a:xfrm>
            <a:custGeom>
              <a:avLst/>
              <a:gdLst>
                <a:gd name="T0" fmla="*/ 0 w 29"/>
                <a:gd name="T1" fmla="*/ 15 h 15"/>
                <a:gd name="T2" fmla="*/ 29 w 29"/>
                <a:gd name="T3" fmla="*/ 15 h 15"/>
                <a:gd name="T4" fmla="*/ 28 w 29"/>
                <a:gd name="T5" fmla="*/ 0 h 15"/>
                <a:gd name="T6" fmla="*/ 0 w 29"/>
                <a:gd name="T7" fmla="*/ 0 h 15"/>
                <a:gd name="T8" fmla="*/ 0 w 29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5">
                  <a:moveTo>
                    <a:pt x="0" y="15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9" y="10"/>
                    <a:pt x="29" y="5"/>
                    <a:pt x="2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5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46"/>
            <p:cNvSpPr>
              <a:spLocks/>
            </p:cNvSpPr>
            <p:nvPr/>
          </p:nvSpPr>
          <p:spPr bwMode="auto">
            <a:xfrm>
              <a:off x="2016" y="2486"/>
              <a:ext cx="36" cy="26"/>
            </a:xfrm>
            <a:custGeom>
              <a:avLst/>
              <a:gdLst>
                <a:gd name="T0" fmla="*/ 23 w 23"/>
                <a:gd name="T1" fmla="*/ 0 h 17"/>
                <a:gd name="T2" fmla="*/ 3 w 23"/>
                <a:gd name="T3" fmla="*/ 0 h 17"/>
                <a:gd name="T4" fmla="*/ 0 w 23"/>
                <a:gd name="T5" fmla="*/ 17 h 17"/>
                <a:gd name="T6" fmla="*/ 23 w 23"/>
                <a:gd name="T7" fmla="*/ 17 h 17"/>
                <a:gd name="T8" fmla="*/ 23 w 23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7">
                  <a:moveTo>
                    <a:pt x="2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6"/>
                    <a:pt x="1" y="12"/>
                    <a:pt x="0" y="17"/>
                  </a:cubicBezTo>
                  <a:cubicBezTo>
                    <a:pt x="23" y="17"/>
                    <a:pt x="23" y="17"/>
                    <a:pt x="23" y="17"/>
                  </a:cubicBezTo>
                  <a:lnTo>
                    <a:pt x="23" y="0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47"/>
            <p:cNvSpPr>
              <a:spLocks/>
            </p:cNvSpPr>
            <p:nvPr/>
          </p:nvSpPr>
          <p:spPr bwMode="auto">
            <a:xfrm>
              <a:off x="2029" y="2427"/>
              <a:ext cx="23" cy="21"/>
            </a:xfrm>
            <a:custGeom>
              <a:avLst/>
              <a:gdLst>
                <a:gd name="T0" fmla="*/ 15 w 15"/>
                <a:gd name="T1" fmla="*/ 0 h 14"/>
                <a:gd name="T2" fmla="*/ 3 w 15"/>
                <a:gd name="T3" fmla="*/ 0 h 14"/>
                <a:gd name="T4" fmla="*/ 0 w 15"/>
                <a:gd name="T5" fmla="*/ 14 h 14"/>
                <a:gd name="T6" fmla="*/ 15 w 15"/>
                <a:gd name="T7" fmla="*/ 14 h 14"/>
                <a:gd name="T8" fmla="*/ 15 w 1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5"/>
                    <a:pt x="1" y="10"/>
                    <a:pt x="0" y="14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15" y="0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48"/>
            <p:cNvSpPr>
              <a:spLocks/>
            </p:cNvSpPr>
            <p:nvPr/>
          </p:nvSpPr>
          <p:spPr bwMode="auto">
            <a:xfrm>
              <a:off x="2013" y="2520"/>
              <a:ext cx="39" cy="25"/>
            </a:xfrm>
            <a:custGeom>
              <a:avLst/>
              <a:gdLst>
                <a:gd name="T0" fmla="*/ 25 w 25"/>
                <a:gd name="T1" fmla="*/ 0 h 16"/>
                <a:gd name="T2" fmla="*/ 2 w 25"/>
                <a:gd name="T3" fmla="*/ 0 h 16"/>
                <a:gd name="T4" fmla="*/ 0 w 25"/>
                <a:gd name="T5" fmla="*/ 16 h 16"/>
                <a:gd name="T6" fmla="*/ 25 w 25"/>
                <a:gd name="T7" fmla="*/ 16 h 16"/>
                <a:gd name="T8" fmla="*/ 25 w 2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2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5"/>
                    <a:pt x="0" y="10"/>
                    <a:pt x="0" y="16"/>
                  </a:cubicBezTo>
                  <a:cubicBezTo>
                    <a:pt x="25" y="16"/>
                    <a:pt x="25" y="16"/>
                    <a:pt x="25" y="16"/>
                  </a:cubicBezTo>
                  <a:lnTo>
                    <a:pt x="25" y="0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49"/>
            <p:cNvSpPr>
              <a:spLocks/>
            </p:cNvSpPr>
            <p:nvPr/>
          </p:nvSpPr>
          <p:spPr bwMode="auto">
            <a:xfrm>
              <a:off x="2058" y="2486"/>
              <a:ext cx="38" cy="26"/>
            </a:xfrm>
            <a:custGeom>
              <a:avLst/>
              <a:gdLst>
                <a:gd name="T0" fmla="*/ 0 w 24"/>
                <a:gd name="T1" fmla="*/ 17 h 17"/>
                <a:gd name="T2" fmla="*/ 24 w 24"/>
                <a:gd name="T3" fmla="*/ 17 h 17"/>
                <a:gd name="T4" fmla="*/ 21 w 24"/>
                <a:gd name="T5" fmla="*/ 0 h 17"/>
                <a:gd name="T6" fmla="*/ 0 w 24"/>
                <a:gd name="T7" fmla="*/ 0 h 17"/>
                <a:gd name="T8" fmla="*/ 0 w 24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0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3" y="12"/>
                    <a:pt x="22" y="6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7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50"/>
            <p:cNvSpPr>
              <a:spLocks/>
            </p:cNvSpPr>
            <p:nvPr/>
          </p:nvSpPr>
          <p:spPr bwMode="auto">
            <a:xfrm>
              <a:off x="2058" y="2427"/>
              <a:ext cx="25" cy="21"/>
            </a:xfrm>
            <a:custGeom>
              <a:avLst/>
              <a:gdLst>
                <a:gd name="T0" fmla="*/ 16 w 16"/>
                <a:gd name="T1" fmla="*/ 14 h 14"/>
                <a:gd name="T2" fmla="*/ 13 w 16"/>
                <a:gd name="T3" fmla="*/ 0 h 14"/>
                <a:gd name="T4" fmla="*/ 0 w 16"/>
                <a:gd name="T5" fmla="*/ 0 h 14"/>
                <a:gd name="T6" fmla="*/ 0 w 16"/>
                <a:gd name="T7" fmla="*/ 14 h 14"/>
                <a:gd name="T8" fmla="*/ 16 w 16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16" y="14"/>
                  </a:moveTo>
                  <a:cubicBezTo>
                    <a:pt x="15" y="10"/>
                    <a:pt x="14" y="5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16" y="14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51"/>
            <p:cNvSpPr>
              <a:spLocks/>
            </p:cNvSpPr>
            <p:nvPr/>
          </p:nvSpPr>
          <p:spPr bwMode="auto">
            <a:xfrm>
              <a:off x="2058" y="2456"/>
              <a:ext cx="32" cy="22"/>
            </a:xfrm>
            <a:custGeom>
              <a:avLst/>
              <a:gdLst>
                <a:gd name="T0" fmla="*/ 0 w 20"/>
                <a:gd name="T1" fmla="*/ 14 h 14"/>
                <a:gd name="T2" fmla="*/ 20 w 20"/>
                <a:gd name="T3" fmla="*/ 14 h 14"/>
                <a:gd name="T4" fmla="*/ 17 w 20"/>
                <a:gd name="T5" fmla="*/ 0 h 14"/>
                <a:gd name="T6" fmla="*/ 0 w 20"/>
                <a:gd name="T7" fmla="*/ 0 h 14"/>
                <a:gd name="T8" fmla="*/ 0 w 20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19" y="9"/>
                    <a:pt x="18" y="5"/>
                    <a:pt x="1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52"/>
            <p:cNvSpPr>
              <a:spLocks/>
            </p:cNvSpPr>
            <p:nvPr/>
          </p:nvSpPr>
          <p:spPr bwMode="auto">
            <a:xfrm>
              <a:off x="2023" y="2456"/>
              <a:ext cx="29" cy="22"/>
            </a:xfrm>
            <a:custGeom>
              <a:avLst/>
              <a:gdLst>
                <a:gd name="T0" fmla="*/ 19 w 19"/>
                <a:gd name="T1" fmla="*/ 0 h 14"/>
                <a:gd name="T2" fmla="*/ 3 w 19"/>
                <a:gd name="T3" fmla="*/ 0 h 14"/>
                <a:gd name="T4" fmla="*/ 0 w 19"/>
                <a:gd name="T5" fmla="*/ 14 h 14"/>
                <a:gd name="T6" fmla="*/ 19 w 19"/>
                <a:gd name="T7" fmla="*/ 14 h 14"/>
                <a:gd name="T8" fmla="*/ 19 w 1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1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5"/>
                    <a:pt x="1" y="9"/>
                    <a:pt x="0" y="14"/>
                  </a:cubicBezTo>
                  <a:cubicBezTo>
                    <a:pt x="19" y="14"/>
                    <a:pt x="19" y="14"/>
                    <a:pt x="19" y="14"/>
                  </a:cubicBezTo>
                  <a:lnTo>
                    <a:pt x="19" y="0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53"/>
            <p:cNvSpPr>
              <a:spLocks/>
            </p:cNvSpPr>
            <p:nvPr/>
          </p:nvSpPr>
          <p:spPr bwMode="auto">
            <a:xfrm>
              <a:off x="2009" y="2610"/>
              <a:ext cx="43" cy="25"/>
            </a:xfrm>
            <a:custGeom>
              <a:avLst/>
              <a:gdLst>
                <a:gd name="T0" fmla="*/ 28 w 28"/>
                <a:gd name="T1" fmla="*/ 0 h 16"/>
                <a:gd name="T2" fmla="*/ 0 w 28"/>
                <a:gd name="T3" fmla="*/ 0 h 16"/>
                <a:gd name="T4" fmla="*/ 0 w 28"/>
                <a:gd name="T5" fmla="*/ 16 h 16"/>
                <a:gd name="T6" fmla="*/ 28 w 28"/>
                <a:gd name="T7" fmla="*/ 16 h 16"/>
                <a:gd name="T8" fmla="*/ 28 w 2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6">
                  <a:moveTo>
                    <a:pt x="2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28" y="16"/>
                    <a:pt x="28" y="16"/>
                    <a:pt x="28" y="16"/>
                  </a:cubicBezTo>
                  <a:lnTo>
                    <a:pt x="28" y="0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54"/>
            <p:cNvSpPr>
              <a:spLocks/>
            </p:cNvSpPr>
            <p:nvPr/>
          </p:nvSpPr>
          <p:spPr bwMode="auto">
            <a:xfrm>
              <a:off x="2010" y="2551"/>
              <a:ext cx="42" cy="20"/>
            </a:xfrm>
            <a:custGeom>
              <a:avLst/>
              <a:gdLst>
                <a:gd name="T0" fmla="*/ 27 w 27"/>
                <a:gd name="T1" fmla="*/ 0 h 13"/>
                <a:gd name="T2" fmla="*/ 1 w 27"/>
                <a:gd name="T3" fmla="*/ 0 h 13"/>
                <a:gd name="T4" fmla="*/ 0 w 27"/>
                <a:gd name="T5" fmla="*/ 13 h 13"/>
                <a:gd name="T6" fmla="*/ 27 w 27"/>
                <a:gd name="T7" fmla="*/ 13 h 13"/>
                <a:gd name="T8" fmla="*/ 27 w 27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9"/>
                    <a:pt x="0" y="13"/>
                  </a:cubicBezTo>
                  <a:cubicBezTo>
                    <a:pt x="27" y="13"/>
                    <a:pt x="27" y="13"/>
                    <a:pt x="27" y="13"/>
                  </a:cubicBezTo>
                  <a:lnTo>
                    <a:pt x="27" y="0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55"/>
            <p:cNvSpPr>
              <a:spLocks/>
            </p:cNvSpPr>
            <p:nvPr/>
          </p:nvSpPr>
          <p:spPr bwMode="auto">
            <a:xfrm>
              <a:off x="2009" y="2579"/>
              <a:ext cx="43" cy="24"/>
            </a:xfrm>
            <a:custGeom>
              <a:avLst/>
              <a:gdLst>
                <a:gd name="T0" fmla="*/ 28 w 28"/>
                <a:gd name="T1" fmla="*/ 0 h 15"/>
                <a:gd name="T2" fmla="*/ 1 w 28"/>
                <a:gd name="T3" fmla="*/ 0 h 15"/>
                <a:gd name="T4" fmla="*/ 0 w 28"/>
                <a:gd name="T5" fmla="*/ 15 h 15"/>
                <a:gd name="T6" fmla="*/ 28 w 28"/>
                <a:gd name="T7" fmla="*/ 15 h 15"/>
                <a:gd name="T8" fmla="*/ 28 w 28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5">
                  <a:moveTo>
                    <a:pt x="2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0" y="10"/>
                    <a:pt x="0" y="15"/>
                  </a:cubicBezTo>
                  <a:cubicBezTo>
                    <a:pt x="28" y="15"/>
                    <a:pt x="28" y="15"/>
                    <a:pt x="28" y="15"/>
                  </a:cubicBezTo>
                  <a:lnTo>
                    <a:pt x="28" y="0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56"/>
            <p:cNvSpPr>
              <a:spLocks/>
            </p:cNvSpPr>
            <p:nvPr/>
          </p:nvSpPr>
          <p:spPr bwMode="auto">
            <a:xfrm>
              <a:off x="1985" y="2579"/>
              <a:ext cx="17" cy="24"/>
            </a:xfrm>
            <a:custGeom>
              <a:avLst/>
              <a:gdLst>
                <a:gd name="T0" fmla="*/ 1 w 11"/>
                <a:gd name="T1" fmla="*/ 0 h 15"/>
                <a:gd name="T2" fmla="*/ 0 w 11"/>
                <a:gd name="T3" fmla="*/ 15 h 15"/>
                <a:gd name="T4" fmla="*/ 11 w 11"/>
                <a:gd name="T5" fmla="*/ 15 h 15"/>
                <a:gd name="T6" fmla="*/ 11 w 11"/>
                <a:gd name="T7" fmla="*/ 0 h 15"/>
                <a:gd name="T8" fmla="*/ 1 w 11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1" y="0"/>
                  </a:moveTo>
                  <a:cubicBezTo>
                    <a:pt x="0" y="5"/>
                    <a:pt x="0" y="11"/>
                    <a:pt x="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0"/>
                    <a:pt x="11" y="5"/>
                    <a:pt x="11" y="0"/>
                  </a:cubicBezTo>
                  <a:lnTo>
                    <a:pt x="1" y="0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57"/>
            <p:cNvSpPr>
              <a:spLocks/>
            </p:cNvSpPr>
            <p:nvPr/>
          </p:nvSpPr>
          <p:spPr bwMode="auto">
            <a:xfrm>
              <a:off x="2110" y="2579"/>
              <a:ext cx="15" cy="24"/>
            </a:xfrm>
            <a:custGeom>
              <a:avLst/>
              <a:gdLst>
                <a:gd name="T0" fmla="*/ 10 w 10"/>
                <a:gd name="T1" fmla="*/ 15 h 15"/>
                <a:gd name="T2" fmla="*/ 9 w 10"/>
                <a:gd name="T3" fmla="*/ 0 h 15"/>
                <a:gd name="T4" fmla="*/ 0 w 10"/>
                <a:gd name="T5" fmla="*/ 0 h 15"/>
                <a:gd name="T6" fmla="*/ 1 w 10"/>
                <a:gd name="T7" fmla="*/ 15 h 15"/>
                <a:gd name="T8" fmla="*/ 10 w 10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10" y="15"/>
                  </a:moveTo>
                  <a:cubicBezTo>
                    <a:pt x="10" y="11"/>
                    <a:pt x="9" y="5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0"/>
                    <a:pt x="1" y="15"/>
                  </a:cubicBezTo>
                  <a:lnTo>
                    <a:pt x="10" y="15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58"/>
            <p:cNvSpPr>
              <a:spLocks/>
            </p:cNvSpPr>
            <p:nvPr/>
          </p:nvSpPr>
          <p:spPr bwMode="auto">
            <a:xfrm>
              <a:off x="2107" y="2551"/>
              <a:ext cx="15" cy="20"/>
            </a:xfrm>
            <a:custGeom>
              <a:avLst/>
              <a:gdLst>
                <a:gd name="T0" fmla="*/ 10 w 10"/>
                <a:gd name="T1" fmla="*/ 13 h 13"/>
                <a:gd name="T2" fmla="*/ 9 w 10"/>
                <a:gd name="T3" fmla="*/ 0 h 13"/>
                <a:gd name="T4" fmla="*/ 0 w 10"/>
                <a:gd name="T5" fmla="*/ 0 h 13"/>
                <a:gd name="T6" fmla="*/ 2 w 10"/>
                <a:gd name="T7" fmla="*/ 13 h 13"/>
                <a:gd name="T8" fmla="*/ 10 w 10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cubicBezTo>
                    <a:pt x="10" y="9"/>
                    <a:pt x="9" y="5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9"/>
                    <a:pt x="2" y="13"/>
                  </a:cubicBezTo>
                  <a:lnTo>
                    <a:pt x="10" y="13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59"/>
            <p:cNvSpPr>
              <a:spLocks/>
            </p:cNvSpPr>
            <p:nvPr/>
          </p:nvSpPr>
          <p:spPr bwMode="auto">
            <a:xfrm>
              <a:off x="2026" y="2419"/>
              <a:ext cx="9" cy="8"/>
            </a:xfrm>
            <a:custGeom>
              <a:avLst/>
              <a:gdLst>
                <a:gd name="T0" fmla="*/ 6 w 6"/>
                <a:gd name="T1" fmla="*/ 0 h 5"/>
                <a:gd name="T2" fmla="*/ 2 w 6"/>
                <a:gd name="T3" fmla="*/ 0 h 5"/>
                <a:gd name="T4" fmla="*/ 0 w 6"/>
                <a:gd name="T5" fmla="*/ 5 h 5"/>
                <a:gd name="T6" fmla="*/ 5 w 6"/>
                <a:gd name="T7" fmla="*/ 5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3"/>
                    <a:pt x="6" y="2"/>
                    <a:pt x="6" y="0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60"/>
            <p:cNvSpPr>
              <a:spLocks/>
            </p:cNvSpPr>
            <p:nvPr/>
          </p:nvSpPr>
          <p:spPr bwMode="auto">
            <a:xfrm>
              <a:off x="2077" y="2419"/>
              <a:ext cx="9" cy="8"/>
            </a:xfrm>
            <a:custGeom>
              <a:avLst/>
              <a:gdLst>
                <a:gd name="T0" fmla="*/ 6 w 6"/>
                <a:gd name="T1" fmla="*/ 5 h 5"/>
                <a:gd name="T2" fmla="*/ 5 w 6"/>
                <a:gd name="T3" fmla="*/ 2 h 5"/>
                <a:gd name="T4" fmla="*/ 4 w 6"/>
                <a:gd name="T5" fmla="*/ 0 h 5"/>
                <a:gd name="T6" fmla="*/ 0 w 6"/>
                <a:gd name="T7" fmla="*/ 0 h 5"/>
                <a:gd name="T8" fmla="*/ 1 w 6"/>
                <a:gd name="T9" fmla="*/ 5 h 5"/>
                <a:gd name="T10" fmla="*/ 6 w 6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6" y="4"/>
                    <a:pt x="5" y="3"/>
                    <a:pt x="5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lnTo>
                    <a:pt x="6" y="5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Rectangle 261"/>
            <p:cNvSpPr>
              <a:spLocks noChangeArrowheads="1"/>
            </p:cNvSpPr>
            <p:nvPr/>
          </p:nvSpPr>
          <p:spPr bwMode="auto">
            <a:xfrm>
              <a:off x="2052" y="2419"/>
              <a:ext cx="6" cy="8"/>
            </a:xfrm>
            <a:prstGeom prst="rect">
              <a:avLst/>
            </a:pr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62"/>
            <p:cNvSpPr>
              <a:spLocks/>
            </p:cNvSpPr>
            <p:nvPr/>
          </p:nvSpPr>
          <p:spPr bwMode="auto">
            <a:xfrm>
              <a:off x="2020" y="2448"/>
              <a:ext cx="9" cy="8"/>
            </a:xfrm>
            <a:custGeom>
              <a:avLst/>
              <a:gdLst>
                <a:gd name="T0" fmla="*/ 6 w 6"/>
                <a:gd name="T1" fmla="*/ 0 h 5"/>
                <a:gd name="T2" fmla="*/ 1 w 6"/>
                <a:gd name="T3" fmla="*/ 0 h 5"/>
                <a:gd name="T4" fmla="*/ 0 w 6"/>
                <a:gd name="T5" fmla="*/ 5 h 5"/>
                <a:gd name="T6" fmla="*/ 5 w 6"/>
                <a:gd name="T7" fmla="*/ 5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2"/>
                    <a:pt x="6" y="0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63"/>
            <p:cNvSpPr>
              <a:spLocks/>
            </p:cNvSpPr>
            <p:nvPr/>
          </p:nvSpPr>
          <p:spPr bwMode="auto">
            <a:xfrm>
              <a:off x="2083" y="2448"/>
              <a:ext cx="10" cy="8"/>
            </a:xfrm>
            <a:custGeom>
              <a:avLst/>
              <a:gdLst>
                <a:gd name="T0" fmla="*/ 1 w 6"/>
                <a:gd name="T1" fmla="*/ 5 h 5"/>
                <a:gd name="T2" fmla="*/ 6 w 6"/>
                <a:gd name="T3" fmla="*/ 5 h 5"/>
                <a:gd name="T4" fmla="*/ 5 w 6"/>
                <a:gd name="T5" fmla="*/ 0 h 5"/>
                <a:gd name="T6" fmla="*/ 0 w 6"/>
                <a:gd name="T7" fmla="*/ 0 h 5"/>
                <a:gd name="T8" fmla="*/ 1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1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2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4"/>
                    <a:pt x="1" y="5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Rectangle 264"/>
            <p:cNvSpPr>
              <a:spLocks noChangeArrowheads="1"/>
            </p:cNvSpPr>
            <p:nvPr/>
          </p:nvSpPr>
          <p:spPr bwMode="auto">
            <a:xfrm>
              <a:off x="2052" y="2448"/>
              <a:ext cx="6" cy="8"/>
            </a:xfrm>
            <a:prstGeom prst="rect">
              <a:avLst/>
            </a:pr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65"/>
            <p:cNvSpPr>
              <a:spLocks/>
            </p:cNvSpPr>
            <p:nvPr/>
          </p:nvSpPr>
          <p:spPr bwMode="auto">
            <a:xfrm>
              <a:off x="2015" y="2478"/>
              <a:ext cx="8" cy="8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0 h 5"/>
                <a:gd name="T4" fmla="*/ 0 w 5"/>
                <a:gd name="T5" fmla="*/ 5 h 5"/>
                <a:gd name="T6" fmla="*/ 4 w 5"/>
                <a:gd name="T7" fmla="*/ 5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5" y="2"/>
                    <a:pt x="5" y="0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66"/>
            <p:cNvSpPr>
              <a:spLocks/>
            </p:cNvSpPr>
            <p:nvPr/>
          </p:nvSpPr>
          <p:spPr bwMode="auto">
            <a:xfrm>
              <a:off x="2090" y="2478"/>
              <a:ext cx="9" cy="8"/>
            </a:xfrm>
            <a:custGeom>
              <a:avLst/>
              <a:gdLst>
                <a:gd name="T0" fmla="*/ 1 w 6"/>
                <a:gd name="T1" fmla="*/ 5 h 5"/>
                <a:gd name="T2" fmla="*/ 6 w 6"/>
                <a:gd name="T3" fmla="*/ 5 h 5"/>
                <a:gd name="T4" fmla="*/ 5 w 6"/>
                <a:gd name="T5" fmla="*/ 0 h 5"/>
                <a:gd name="T6" fmla="*/ 0 w 6"/>
                <a:gd name="T7" fmla="*/ 0 h 5"/>
                <a:gd name="T8" fmla="*/ 1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1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2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Rectangle 267"/>
            <p:cNvSpPr>
              <a:spLocks noChangeArrowheads="1"/>
            </p:cNvSpPr>
            <p:nvPr/>
          </p:nvSpPr>
          <p:spPr bwMode="auto">
            <a:xfrm>
              <a:off x="2052" y="2478"/>
              <a:ext cx="6" cy="8"/>
            </a:xfrm>
            <a:prstGeom prst="rect">
              <a:avLst/>
            </a:pr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68"/>
            <p:cNvSpPr>
              <a:spLocks/>
            </p:cNvSpPr>
            <p:nvPr/>
          </p:nvSpPr>
          <p:spPr bwMode="auto">
            <a:xfrm>
              <a:off x="2009" y="2512"/>
              <a:ext cx="7" cy="8"/>
            </a:xfrm>
            <a:custGeom>
              <a:avLst/>
              <a:gdLst>
                <a:gd name="T0" fmla="*/ 5 w 5"/>
                <a:gd name="T1" fmla="*/ 0 h 5"/>
                <a:gd name="T2" fmla="*/ 1 w 5"/>
                <a:gd name="T3" fmla="*/ 0 h 5"/>
                <a:gd name="T4" fmla="*/ 0 w 5"/>
                <a:gd name="T5" fmla="*/ 5 h 5"/>
                <a:gd name="T6" fmla="*/ 5 w 5"/>
                <a:gd name="T7" fmla="*/ 5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2"/>
                    <a:pt x="5" y="0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69"/>
            <p:cNvSpPr>
              <a:spLocks/>
            </p:cNvSpPr>
            <p:nvPr/>
          </p:nvSpPr>
          <p:spPr bwMode="auto">
            <a:xfrm>
              <a:off x="2096" y="2512"/>
              <a:ext cx="8" cy="8"/>
            </a:xfrm>
            <a:custGeom>
              <a:avLst/>
              <a:gdLst>
                <a:gd name="T0" fmla="*/ 0 w 5"/>
                <a:gd name="T1" fmla="*/ 5 h 5"/>
                <a:gd name="T2" fmla="*/ 5 w 5"/>
                <a:gd name="T3" fmla="*/ 5 h 5"/>
                <a:gd name="T4" fmla="*/ 4 w 5"/>
                <a:gd name="T5" fmla="*/ 0 h 5"/>
                <a:gd name="T6" fmla="*/ 0 w 5"/>
                <a:gd name="T7" fmla="*/ 0 h 5"/>
                <a:gd name="T8" fmla="*/ 0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2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Rectangle 270"/>
            <p:cNvSpPr>
              <a:spLocks noChangeArrowheads="1"/>
            </p:cNvSpPr>
            <p:nvPr/>
          </p:nvSpPr>
          <p:spPr bwMode="auto">
            <a:xfrm>
              <a:off x="2052" y="2512"/>
              <a:ext cx="6" cy="8"/>
            </a:xfrm>
            <a:prstGeom prst="rect">
              <a:avLst/>
            </a:pr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71"/>
            <p:cNvSpPr>
              <a:spLocks/>
            </p:cNvSpPr>
            <p:nvPr/>
          </p:nvSpPr>
          <p:spPr bwMode="auto">
            <a:xfrm>
              <a:off x="2006" y="2545"/>
              <a:ext cx="7" cy="6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0 h 4"/>
                <a:gd name="T4" fmla="*/ 0 w 5"/>
                <a:gd name="T5" fmla="*/ 4 h 4"/>
                <a:gd name="T6" fmla="*/ 4 w 5"/>
                <a:gd name="T7" fmla="*/ 4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1"/>
                    <a:pt x="5" y="0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72"/>
            <p:cNvSpPr>
              <a:spLocks/>
            </p:cNvSpPr>
            <p:nvPr/>
          </p:nvSpPr>
          <p:spPr bwMode="auto">
            <a:xfrm>
              <a:off x="2099" y="2545"/>
              <a:ext cx="8" cy="6"/>
            </a:xfrm>
            <a:custGeom>
              <a:avLst/>
              <a:gdLst>
                <a:gd name="T0" fmla="*/ 1 w 5"/>
                <a:gd name="T1" fmla="*/ 4 h 4"/>
                <a:gd name="T2" fmla="*/ 5 w 5"/>
                <a:gd name="T3" fmla="*/ 4 h 4"/>
                <a:gd name="T4" fmla="*/ 5 w 5"/>
                <a:gd name="T5" fmla="*/ 0 h 4"/>
                <a:gd name="T6" fmla="*/ 0 w 5"/>
                <a:gd name="T7" fmla="*/ 0 h 4"/>
                <a:gd name="T8" fmla="*/ 1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Rectangle 273"/>
            <p:cNvSpPr>
              <a:spLocks noChangeArrowheads="1"/>
            </p:cNvSpPr>
            <p:nvPr/>
          </p:nvSpPr>
          <p:spPr bwMode="auto">
            <a:xfrm>
              <a:off x="2052" y="2545"/>
              <a:ext cx="6" cy="6"/>
            </a:xfrm>
            <a:prstGeom prst="rect">
              <a:avLst/>
            </a:pr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74"/>
            <p:cNvSpPr>
              <a:spLocks/>
            </p:cNvSpPr>
            <p:nvPr/>
          </p:nvSpPr>
          <p:spPr bwMode="auto">
            <a:xfrm>
              <a:off x="2002" y="2571"/>
              <a:ext cx="8" cy="8"/>
            </a:xfrm>
            <a:custGeom>
              <a:avLst/>
              <a:gdLst>
                <a:gd name="T0" fmla="*/ 5 w 5"/>
                <a:gd name="T1" fmla="*/ 0 h 5"/>
                <a:gd name="T2" fmla="*/ 1 w 5"/>
                <a:gd name="T3" fmla="*/ 0 h 5"/>
                <a:gd name="T4" fmla="*/ 0 w 5"/>
                <a:gd name="T5" fmla="*/ 5 h 5"/>
                <a:gd name="T6" fmla="*/ 5 w 5"/>
                <a:gd name="T7" fmla="*/ 5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3"/>
                    <a:pt x="5" y="2"/>
                    <a:pt x="5" y="0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75"/>
            <p:cNvSpPr>
              <a:spLocks/>
            </p:cNvSpPr>
            <p:nvPr/>
          </p:nvSpPr>
          <p:spPr bwMode="auto">
            <a:xfrm>
              <a:off x="2102" y="2571"/>
              <a:ext cx="8" cy="8"/>
            </a:xfrm>
            <a:custGeom>
              <a:avLst/>
              <a:gdLst>
                <a:gd name="T0" fmla="*/ 0 w 5"/>
                <a:gd name="T1" fmla="*/ 5 h 5"/>
                <a:gd name="T2" fmla="*/ 5 w 5"/>
                <a:gd name="T3" fmla="*/ 5 h 5"/>
                <a:gd name="T4" fmla="*/ 5 w 5"/>
                <a:gd name="T5" fmla="*/ 0 h 5"/>
                <a:gd name="T6" fmla="*/ 0 w 5"/>
                <a:gd name="T7" fmla="*/ 0 h 5"/>
                <a:gd name="T8" fmla="*/ 0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3"/>
                    <a:pt x="5" y="2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0" y="5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Rectangle 276"/>
            <p:cNvSpPr>
              <a:spLocks noChangeArrowheads="1"/>
            </p:cNvSpPr>
            <p:nvPr/>
          </p:nvSpPr>
          <p:spPr bwMode="auto">
            <a:xfrm>
              <a:off x="2052" y="2571"/>
              <a:ext cx="6" cy="8"/>
            </a:xfrm>
            <a:prstGeom prst="rect">
              <a:avLst/>
            </a:pr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77"/>
            <p:cNvSpPr>
              <a:spLocks/>
            </p:cNvSpPr>
            <p:nvPr/>
          </p:nvSpPr>
          <p:spPr bwMode="auto">
            <a:xfrm>
              <a:off x="2001" y="2603"/>
              <a:ext cx="8" cy="7"/>
            </a:xfrm>
            <a:custGeom>
              <a:avLst/>
              <a:gdLst>
                <a:gd name="T0" fmla="*/ 5 w 5"/>
                <a:gd name="T1" fmla="*/ 0 h 5"/>
                <a:gd name="T2" fmla="*/ 1 w 5"/>
                <a:gd name="T3" fmla="*/ 0 h 5"/>
                <a:gd name="T4" fmla="*/ 0 w 5"/>
                <a:gd name="T5" fmla="*/ 5 h 5"/>
                <a:gd name="T6" fmla="*/ 5 w 5"/>
                <a:gd name="T7" fmla="*/ 5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2"/>
                    <a:pt x="5" y="0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78"/>
            <p:cNvSpPr>
              <a:spLocks/>
            </p:cNvSpPr>
            <p:nvPr/>
          </p:nvSpPr>
          <p:spPr bwMode="auto">
            <a:xfrm>
              <a:off x="2104" y="2603"/>
              <a:ext cx="7" cy="7"/>
            </a:xfrm>
            <a:custGeom>
              <a:avLst/>
              <a:gdLst>
                <a:gd name="T0" fmla="*/ 0 w 5"/>
                <a:gd name="T1" fmla="*/ 5 h 5"/>
                <a:gd name="T2" fmla="*/ 5 w 5"/>
                <a:gd name="T3" fmla="*/ 5 h 5"/>
                <a:gd name="T4" fmla="*/ 5 w 5"/>
                <a:gd name="T5" fmla="*/ 0 h 5"/>
                <a:gd name="T6" fmla="*/ 0 w 5"/>
                <a:gd name="T7" fmla="*/ 0 h 5"/>
                <a:gd name="T8" fmla="*/ 0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2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Rectangle 279"/>
            <p:cNvSpPr>
              <a:spLocks noChangeArrowheads="1"/>
            </p:cNvSpPr>
            <p:nvPr/>
          </p:nvSpPr>
          <p:spPr bwMode="auto">
            <a:xfrm>
              <a:off x="2052" y="2603"/>
              <a:ext cx="6" cy="7"/>
            </a:xfrm>
            <a:prstGeom prst="rect">
              <a:avLst/>
            </a:pr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Rectangle 280"/>
            <p:cNvSpPr>
              <a:spLocks noChangeArrowheads="1"/>
            </p:cNvSpPr>
            <p:nvPr/>
          </p:nvSpPr>
          <p:spPr bwMode="auto">
            <a:xfrm>
              <a:off x="2052" y="2635"/>
              <a:ext cx="6" cy="8"/>
            </a:xfrm>
            <a:prstGeom prst="rect">
              <a:avLst/>
            </a:pr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81"/>
            <p:cNvSpPr>
              <a:spLocks/>
            </p:cNvSpPr>
            <p:nvPr/>
          </p:nvSpPr>
          <p:spPr bwMode="auto">
            <a:xfrm>
              <a:off x="2748" y="2400"/>
              <a:ext cx="11" cy="16"/>
            </a:xfrm>
            <a:custGeom>
              <a:avLst/>
              <a:gdLst>
                <a:gd name="T0" fmla="*/ 2 w 7"/>
                <a:gd name="T1" fmla="*/ 0 h 10"/>
                <a:gd name="T2" fmla="*/ 0 w 7"/>
                <a:gd name="T3" fmla="*/ 6 h 10"/>
                <a:gd name="T4" fmla="*/ 5 w 7"/>
                <a:gd name="T5" fmla="*/ 10 h 10"/>
                <a:gd name="T6" fmla="*/ 6 w 7"/>
                <a:gd name="T7" fmla="*/ 4 h 10"/>
                <a:gd name="T8" fmla="*/ 2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1" y="7"/>
                    <a:pt x="2" y="9"/>
                    <a:pt x="5" y="10"/>
                  </a:cubicBezTo>
                  <a:cubicBezTo>
                    <a:pt x="7" y="7"/>
                    <a:pt x="7" y="5"/>
                    <a:pt x="6" y="4"/>
                  </a:cubicBezTo>
                  <a:cubicBezTo>
                    <a:pt x="5" y="2"/>
                    <a:pt x="4" y="1"/>
                    <a:pt x="2" y="0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82"/>
            <p:cNvSpPr>
              <a:spLocks/>
            </p:cNvSpPr>
            <p:nvPr/>
          </p:nvSpPr>
          <p:spPr bwMode="auto">
            <a:xfrm>
              <a:off x="2714" y="2400"/>
              <a:ext cx="11" cy="16"/>
            </a:xfrm>
            <a:custGeom>
              <a:avLst/>
              <a:gdLst>
                <a:gd name="T0" fmla="*/ 6 w 7"/>
                <a:gd name="T1" fmla="*/ 4 h 10"/>
                <a:gd name="T2" fmla="*/ 2 w 7"/>
                <a:gd name="T3" fmla="*/ 0 h 10"/>
                <a:gd name="T4" fmla="*/ 0 w 7"/>
                <a:gd name="T5" fmla="*/ 6 h 10"/>
                <a:gd name="T6" fmla="*/ 5 w 7"/>
                <a:gd name="T7" fmla="*/ 10 h 10"/>
                <a:gd name="T8" fmla="*/ 6 w 7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6" y="4"/>
                  </a:moveTo>
                  <a:cubicBezTo>
                    <a:pt x="6" y="2"/>
                    <a:pt x="4" y="1"/>
                    <a:pt x="2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7"/>
                    <a:pt x="2" y="9"/>
                    <a:pt x="5" y="10"/>
                  </a:cubicBezTo>
                  <a:cubicBezTo>
                    <a:pt x="7" y="7"/>
                    <a:pt x="7" y="5"/>
                    <a:pt x="6" y="4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83"/>
            <p:cNvSpPr>
              <a:spLocks/>
            </p:cNvSpPr>
            <p:nvPr/>
          </p:nvSpPr>
          <p:spPr bwMode="auto">
            <a:xfrm>
              <a:off x="2728" y="2431"/>
              <a:ext cx="9" cy="8"/>
            </a:xfrm>
            <a:custGeom>
              <a:avLst/>
              <a:gdLst>
                <a:gd name="T0" fmla="*/ 6 w 6"/>
                <a:gd name="T1" fmla="*/ 4 h 5"/>
                <a:gd name="T2" fmla="*/ 6 w 6"/>
                <a:gd name="T3" fmla="*/ 4 h 5"/>
                <a:gd name="T4" fmla="*/ 2 w 6"/>
                <a:gd name="T5" fmla="*/ 0 h 5"/>
                <a:gd name="T6" fmla="*/ 2 w 6"/>
                <a:gd name="T7" fmla="*/ 0 h 5"/>
                <a:gd name="T8" fmla="*/ 1 w 6"/>
                <a:gd name="T9" fmla="*/ 1 h 5"/>
                <a:gd name="T10" fmla="*/ 1 w 6"/>
                <a:gd name="T11" fmla="*/ 5 h 5"/>
                <a:gd name="T12" fmla="*/ 6 w 6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5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3" y="5"/>
                    <a:pt x="5" y="5"/>
                    <a:pt x="6" y="4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84"/>
            <p:cNvSpPr>
              <a:spLocks/>
            </p:cNvSpPr>
            <p:nvPr/>
          </p:nvSpPr>
          <p:spPr bwMode="auto">
            <a:xfrm>
              <a:off x="2694" y="2427"/>
              <a:ext cx="14" cy="12"/>
            </a:xfrm>
            <a:custGeom>
              <a:avLst/>
              <a:gdLst>
                <a:gd name="T0" fmla="*/ 3 w 9"/>
                <a:gd name="T1" fmla="*/ 2 h 8"/>
                <a:gd name="T2" fmla="*/ 1 w 9"/>
                <a:gd name="T3" fmla="*/ 8 h 8"/>
                <a:gd name="T4" fmla="*/ 7 w 9"/>
                <a:gd name="T5" fmla="*/ 7 h 8"/>
                <a:gd name="T6" fmla="*/ 9 w 9"/>
                <a:gd name="T7" fmla="*/ 1 h 8"/>
                <a:gd name="T8" fmla="*/ 3 w 9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3" y="2"/>
                  </a:moveTo>
                  <a:cubicBezTo>
                    <a:pt x="1" y="3"/>
                    <a:pt x="0" y="5"/>
                    <a:pt x="1" y="8"/>
                  </a:cubicBezTo>
                  <a:cubicBezTo>
                    <a:pt x="4" y="8"/>
                    <a:pt x="5" y="8"/>
                    <a:pt x="7" y="7"/>
                  </a:cubicBezTo>
                  <a:cubicBezTo>
                    <a:pt x="8" y="6"/>
                    <a:pt x="9" y="4"/>
                    <a:pt x="9" y="1"/>
                  </a:cubicBezTo>
                  <a:cubicBezTo>
                    <a:pt x="6" y="0"/>
                    <a:pt x="4" y="1"/>
                    <a:pt x="3" y="2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85"/>
            <p:cNvSpPr>
              <a:spLocks/>
            </p:cNvSpPr>
            <p:nvPr/>
          </p:nvSpPr>
          <p:spPr bwMode="auto">
            <a:xfrm>
              <a:off x="2762" y="2431"/>
              <a:ext cx="11" cy="14"/>
            </a:xfrm>
            <a:custGeom>
              <a:avLst/>
              <a:gdLst>
                <a:gd name="T0" fmla="*/ 6 w 7"/>
                <a:gd name="T1" fmla="*/ 4 h 9"/>
                <a:gd name="T2" fmla="*/ 2 w 7"/>
                <a:gd name="T3" fmla="*/ 0 h 9"/>
                <a:gd name="T4" fmla="*/ 0 w 7"/>
                <a:gd name="T5" fmla="*/ 6 h 9"/>
                <a:gd name="T6" fmla="*/ 5 w 7"/>
                <a:gd name="T7" fmla="*/ 9 h 9"/>
                <a:gd name="T8" fmla="*/ 6 w 7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6" y="4"/>
                  </a:moveTo>
                  <a:cubicBezTo>
                    <a:pt x="6" y="2"/>
                    <a:pt x="5" y="1"/>
                    <a:pt x="2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7"/>
                    <a:pt x="2" y="9"/>
                    <a:pt x="5" y="9"/>
                  </a:cubicBezTo>
                  <a:cubicBezTo>
                    <a:pt x="7" y="7"/>
                    <a:pt x="7" y="5"/>
                    <a:pt x="6" y="4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86"/>
            <p:cNvSpPr>
              <a:spLocks/>
            </p:cNvSpPr>
            <p:nvPr/>
          </p:nvSpPr>
          <p:spPr bwMode="auto">
            <a:xfrm>
              <a:off x="2729" y="2431"/>
              <a:ext cx="2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87"/>
            <p:cNvSpPr>
              <a:spLocks noEditPoints="1"/>
            </p:cNvSpPr>
            <p:nvPr/>
          </p:nvSpPr>
          <p:spPr bwMode="auto">
            <a:xfrm>
              <a:off x="2748" y="2375"/>
              <a:ext cx="51" cy="385"/>
            </a:xfrm>
            <a:custGeom>
              <a:avLst/>
              <a:gdLst>
                <a:gd name="T0" fmla="*/ 11 w 33"/>
                <a:gd name="T1" fmla="*/ 0 h 247"/>
                <a:gd name="T2" fmla="*/ 0 w 33"/>
                <a:gd name="T3" fmla="*/ 11 h 247"/>
                <a:gd name="T4" fmla="*/ 11 w 33"/>
                <a:gd name="T5" fmla="*/ 34 h 247"/>
                <a:gd name="T6" fmla="*/ 0 w 33"/>
                <a:gd name="T7" fmla="*/ 63 h 247"/>
                <a:gd name="T8" fmla="*/ 5 w 33"/>
                <a:gd name="T9" fmla="*/ 67 h 247"/>
                <a:gd name="T10" fmla="*/ 5 w 33"/>
                <a:gd name="T11" fmla="*/ 247 h 247"/>
                <a:gd name="T12" fmla="*/ 17 w 33"/>
                <a:gd name="T13" fmla="*/ 247 h 247"/>
                <a:gd name="T14" fmla="*/ 17 w 33"/>
                <a:gd name="T15" fmla="*/ 67 h 247"/>
                <a:gd name="T16" fmla="*/ 33 w 33"/>
                <a:gd name="T17" fmla="*/ 34 h 247"/>
                <a:gd name="T18" fmla="*/ 11 w 33"/>
                <a:gd name="T19" fmla="*/ 0 h 247"/>
                <a:gd name="T20" fmla="*/ 13 w 33"/>
                <a:gd name="T21" fmla="*/ 26 h 247"/>
                <a:gd name="T22" fmla="*/ 8 w 33"/>
                <a:gd name="T23" fmla="*/ 22 h 247"/>
                <a:gd name="T24" fmla="*/ 10 w 33"/>
                <a:gd name="T25" fmla="*/ 16 h 247"/>
                <a:gd name="T26" fmla="*/ 14 w 33"/>
                <a:gd name="T27" fmla="*/ 20 h 247"/>
                <a:gd name="T28" fmla="*/ 13 w 33"/>
                <a:gd name="T29" fmla="*/ 26 h 247"/>
                <a:gd name="T30" fmla="*/ 22 w 33"/>
                <a:gd name="T31" fmla="*/ 45 h 247"/>
                <a:gd name="T32" fmla="*/ 18 w 33"/>
                <a:gd name="T33" fmla="*/ 42 h 247"/>
                <a:gd name="T34" fmla="*/ 19 w 33"/>
                <a:gd name="T35" fmla="*/ 36 h 247"/>
                <a:gd name="T36" fmla="*/ 23 w 33"/>
                <a:gd name="T37" fmla="*/ 40 h 247"/>
                <a:gd name="T38" fmla="*/ 22 w 33"/>
                <a:gd name="T39" fmla="*/ 45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247">
                  <a:moveTo>
                    <a:pt x="11" y="0"/>
                  </a:moveTo>
                  <a:cubicBezTo>
                    <a:pt x="11" y="0"/>
                    <a:pt x="6" y="4"/>
                    <a:pt x="0" y="11"/>
                  </a:cubicBezTo>
                  <a:cubicBezTo>
                    <a:pt x="6" y="17"/>
                    <a:pt x="11" y="25"/>
                    <a:pt x="11" y="34"/>
                  </a:cubicBezTo>
                  <a:cubicBezTo>
                    <a:pt x="11" y="46"/>
                    <a:pt x="7" y="57"/>
                    <a:pt x="0" y="63"/>
                  </a:cubicBezTo>
                  <a:cubicBezTo>
                    <a:pt x="2" y="64"/>
                    <a:pt x="4" y="66"/>
                    <a:pt x="5" y="67"/>
                  </a:cubicBezTo>
                  <a:cubicBezTo>
                    <a:pt x="5" y="247"/>
                    <a:pt x="5" y="247"/>
                    <a:pt x="5" y="247"/>
                  </a:cubicBezTo>
                  <a:cubicBezTo>
                    <a:pt x="17" y="247"/>
                    <a:pt x="17" y="247"/>
                    <a:pt x="17" y="24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26" y="62"/>
                    <a:pt x="33" y="50"/>
                    <a:pt x="33" y="34"/>
                  </a:cubicBezTo>
                  <a:cubicBezTo>
                    <a:pt x="33" y="15"/>
                    <a:pt x="11" y="0"/>
                    <a:pt x="11" y="0"/>
                  </a:cubicBezTo>
                  <a:close/>
                  <a:moveTo>
                    <a:pt x="13" y="26"/>
                  </a:moveTo>
                  <a:cubicBezTo>
                    <a:pt x="10" y="25"/>
                    <a:pt x="9" y="23"/>
                    <a:pt x="8" y="22"/>
                  </a:cubicBezTo>
                  <a:cubicBezTo>
                    <a:pt x="8" y="20"/>
                    <a:pt x="8" y="18"/>
                    <a:pt x="10" y="16"/>
                  </a:cubicBezTo>
                  <a:cubicBezTo>
                    <a:pt x="13" y="17"/>
                    <a:pt x="14" y="18"/>
                    <a:pt x="14" y="20"/>
                  </a:cubicBezTo>
                  <a:cubicBezTo>
                    <a:pt x="15" y="21"/>
                    <a:pt x="15" y="23"/>
                    <a:pt x="13" y="26"/>
                  </a:cubicBezTo>
                  <a:close/>
                  <a:moveTo>
                    <a:pt x="22" y="45"/>
                  </a:moveTo>
                  <a:cubicBezTo>
                    <a:pt x="19" y="45"/>
                    <a:pt x="18" y="43"/>
                    <a:pt x="18" y="42"/>
                  </a:cubicBezTo>
                  <a:cubicBezTo>
                    <a:pt x="17" y="40"/>
                    <a:pt x="17" y="38"/>
                    <a:pt x="19" y="36"/>
                  </a:cubicBezTo>
                  <a:cubicBezTo>
                    <a:pt x="22" y="37"/>
                    <a:pt x="23" y="38"/>
                    <a:pt x="23" y="40"/>
                  </a:cubicBezTo>
                  <a:cubicBezTo>
                    <a:pt x="24" y="41"/>
                    <a:pt x="24" y="43"/>
                    <a:pt x="22" y="45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88"/>
            <p:cNvSpPr>
              <a:spLocks noEditPoints="1"/>
            </p:cNvSpPr>
            <p:nvPr/>
          </p:nvSpPr>
          <p:spPr bwMode="auto">
            <a:xfrm>
              <a:off x="2799" y="2375"/>
              <a:ext cx="50" cy="385"/>
            </a:xfrm>
            <a:custGeom>
              <a:avLst/>
              <a:gdLst>
                <a:gd name="T0" fmla="*/ 11 w 32"/>
                <a:gd name="T1" fmla="*/ 0 h 247"/>
                <a:gd name="T2" fmla="*/ 0 w 32"/>
                <a:gd name="T3" fmla="*/ 11 h 247"/>
                <a:gd name="T4" fmla="*/ 10 w 32"/>
                <a:gd name="T5" fmla="*/ 34 h 247"/>
                <a:gd name="T6" fmla="*/ 0 w 32"/>
                <a:gd name="T7" fmla="*/ 63 h 247"/>
                <a:gd name="T8" fmla="*/ 5 w 32"/>
                <a:gd name="T9" fmla="*/ 67 h 247"/>
                <a:gd name="T10" fmla="*/ 5 w 32"/>
                <a:gd name="T11" fmla="*/ 247 h 247"/>
                <a:gd name="T12" fmla="*/ 17 w 32"/>
                <a:gd name="T13" fmla="*/ 247 h 247"/>
                <a:gd name="T14" fmla="*/ 17 w 32"/>
                <a:gd name="T15" fmla="*/ 67 h 247"/>
                <a:gd name="T16" fmla="*/ 32 w 32"/>
                <a:gd name="T17" fmla="*/ 34 h 247"/>
                <a:gd name="T18" fmla="*/ 11 w 32"/>
                <a:gd name="T19" fmla="*/ 0 h 247"/>
                <a:gd name="T20" fmla="*/ 13 w 32"/>
                <a:gd name="T21" fmla="*/ 26 h 247"/>
                <a:gd name="T22" fmla="*/ 8 w 32"/>
                <a:gd name="T23" fmla="*/ 22 h 247"/>
                <a:gd name="T24" fmla="*/ 10 w 32"/>
                <a:gd name="T25" fmla="*/ 16 h 247"/>
                <a:gd name="T26" fmla="*/ 14 w 32"/>
                <a:gd name="T27" fmla="*/ 20 h 247"/>
                <a:gd name="T28" fmla="*/ 13 w 32"/>
                <a:gd name="T29" fmla="*/ 26 h 247"/>
                <a:gd name="T30" fmla="*/ 22 w 32"/>
                <a:gd name="T31" fmla="*/ 45 h 247"/>
                <a:gd name="T32" fmla="*/ 17 w 32"/>
                <a:gd name="T33" fmla="*/ 42 h 247"/>
                <a:gd name="T34" fmla="*/ 19 w 32"/>
                <a:gd name="T35" fmla="*/ 36 h 247"/>
                <a:gd name="T36" fmla="*/ 23 w 32"/>
                <a:gd name="T37" fmla="*/ 40 h 247"/>
                <a:gd name="T38" fmla="*/ 22 w 32"/>
                <a:gd name="T39" fmla="*/ 45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247">
                  <a:moveTo>
                    <a:pt x="11" y="0"/>
                  </a:moveTo>
                  <a:cubicBezTo>
                    <a:pt x="11" y="0"/>
                    <a:pt x="6" y="4"/>
                    <a:pt x="0" y="11"/>
                  </a:cubicBezTo>
                  <a:cubicBezTo>
                    <a:pt x="5" y="17"/>
                    <a:pt x="10" y="25"/>
                    <a:pt x="10" y="34"/>
                  </a:cubicBezTo>
                  <a:cubicBezTo>
                    <a:pt x="10" y="46"/>
                    <a:pt x="6" y="57"/>
                    <a:pt x="0" y="63"/>
                  </a:cubicBezTo>
                  <a:cubicBezTo>
                    <a:pt x="2" y="64"/>
                    <a:pt x="3" y="66"/>
                    <a:pt x="5" y="67"/>
                  </a:cubicBezTo>
                  <a:cubicBezTo>
                    <a:pt x="5" y="247"/>
                    <a:pt x="5" y="247"/>
                    <a:pt x="5" y="247"/>
                  </a:cubicBezTo>
                  <a:cubicBezTo>
                    <a:pt x="17" y="247"/>
                    <a:pt x="17" y="247"/>
                    <a:pt x="17" y="24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26" y="62"/>
                    <a:pt x="32" y="50"/>
                    <a:pt x="32" y="34"/>
                  </a:cubicBezTo>
                  <a:cubicBezTo>
                    <a:pt x="32" y="15"/>
                    <a:pt x="11" y="0"/>
                    <a:pt x="11" y="0"/>
                  </a:cubicBezTo>
                  <a:close/>
                  <a:moveTo>
                    <a:pt x="13" y="26"/>
                  </a:moveTo>
                  <a:cubicBezTo>
                    <a:pt x="10" y="25"/>
                    <a:pt x="9" y="23"/>
                    <a:pt x="8" y="22"/>
                  </a:cubicBezTo>
                  <a:cubicBezTo>
                    <a:pt x="8" y="20"/>
                    <a:pt x="8" y="18"/>
                    <a:pt x="10" y="16"/>
                  </a:cubicBezTo>
                  <a:cubicBezTo>
                    <a:pt x="12" y="17"/>
                    <a:pt x="13" y="18"/>
                    <a:pt x="14" y="20"/>
                  </a:cubicBezTo>
                  <a:cubicBezTo>
                    <a:pt x="15" y="21"/>
                    <a:pt x="15" y="23"/>
                    <a:pt x="13" y="26"/>
                  </a:cubicBezTo>
                  <a:close/>
                  <a:moveTo>
                    <a:pt x="22" y="45"/>
                  </a:moveTo>
                  <a:cubicBezTo>
                    <a:pt x="19" y="45"/>
                    <a:pt x="18" y="43"/>
                    <a:pt x="17" y="42"/>
                  </a:cubicBezTo>
                  <a:cubicBezTo>
                    <a:pt x="17" y="40"/>
                    <a:pt x="17" y="38"/>
                    <a:pt x="19" y="36"/>
                  </a:cubicBezTo>
                  <a:cubicBezTo>
                    <a:pt x="22" y="37"/>
                    <a:pt x="23" y="38"/>
                    <a:pt x="23" y="40"/>
                  </a:cubicBezTo>
                  <a:cubicBezTo>
                    <a:pt x="24" y="41"/>
                    <a:pt x="24" y="43"/>
                    <a:pt x="22" y="45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89"/>
            <p:cNvSpPr>
              <a:spLocks noEditPoints="1"/>
            </p:cNvSpPr>
            <p:nvPr/>
          </p:nvSpPr>
          <p:spPr bwMode="auto">
            <a:xfrm>
              <a:off x="2846" y="2375"/>
              <a:ext cx="51" cy="385"/>
            </a:xfrm>
            <a:custGeom>
              <a:avLst/>
              <a:gdLst>
                <a:gd name="T0" fmla="*/ 11 w 33"/>
                <a:gd name="T1" fmla="*/ 0 h 247"/>
                <a:gd name="T2" fmla="*/ 0 w 33"/>
                <a:gd name="T3" fmla="*/ 11 h 247"/>
                <a:gd name="T4" fmla="*/ 11 w 33"/>
                <a:gd name="T5" fmla="*/ 34 h 247"/>
                <a:gd name="T6" fmla="*/ 0 w 33"/>
                <a:gd name="T7" fmla="*/ 63 h 247"/>
                <a:gd name="T8" fmla="*/ 5 w 33"/>
                <a:gd name="T9" fmla="*/ 67 h 247"/>
                <a:gd name="T10" fmla="*/ 5 w 33"/>
                <a:gd name="T11" fmla="*/ 247 h 247"/>
                <a:gd name="T12" fmla="*/ 17 w 33"/>
                <a:gd name="T13" fmla="*/ 247 h 247"/>
                <a:gd name="T14" fmla="*/ 17 w 33"/>
                <a:gd name="T15" fmla="*/ 67 h 247"/>
                <a:gd name="T16" fmla="*/ 33 w 33"/>
                <a:gd name="T17" fmla="*/ 34 h 247"/>
                <a:gd name="T18" fmla="*/ 11 w 33"/>
                <a:gd name="T19" fmla="*/ 0 h 247"/>
                <a:gd name="T20" fmla="*/ 13 w 33"/>
                <a:gd name="T21" fmla="*/ 26 h 247"/>
                <a:gd name="T22" fmla="*/ 8 w 33"/>
                <a:gd name="T23" fmla="*/ 22 h 247"/>
                <a:gd name="T24" fmla="*/ 10 w 33"/>
                <a:gd name="T25" fmla="*/ 16 h 247"/>
                <a:gd name="T26" fmla="*/ 14 w 33"/>
                <a:gd name="T27" fmla="*/ 20 h 247"/>
                <a:gd name="T28" fmla="*/ 13 w 33"/>
                <a:gd name="T29" fmla="*/ 26 h 247"/>
                <a:gd name="T30" fmla="*/ 22 w 33"/>
                <a:gd name="T31" fmla="*/ 45 h 247"/>
                <a:gd name="T32" fmla="*/ 18 w 33"/>
                <a:gd name="T33" fmla="*/ 42 h 247"/>
                <a:gd name="T34" fmla="*/ 19 w 33"/>
                <a:gd name="T35" fmla="*/ 36 h 247"/>
                <a:gd name="T36" fmla="*/ 23 w 33"/>
                <a:gd name="T37" fmla="*/ 40 h 247"/>
                <a:gd name="T38" fmla="*/ 22 w 33"/>
                <a:gd name="T39" fmla="*/ 45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247">
                  <a:moveTo>
                    <a:pt x="11" y="0"/>
                  </a:moveTo>
                  <a:cubicBezTo>
                    <a:pt x="11" y="0"/>
                    <a:pt x="6" y="4"/>
                    <a:pt x="0" y="11"/>
                  </a:cubicBezTo>
                  <a:cubicBezTo>
                    <a:pt x="6" y="17"/>
                    <a:pt x="11" y="25"/>
                    <a:pt x="11" y="34"/>
                  </a:cubicBezTo>
                  <a:cubicBezTo>
                    <a:pt x="11" y="46"/>
                    <a:pt x="7" y="57"/>
                    <a:pt x="0" y="63"/>
                  </a:cubicBezTo>
                  <a:cubicBezTo>
                    <a:pt x="2" y="64"/>
                    <a:pt x="4" y="66"/>
                    <a:pt x="5" y="67"/>
                  </a:cubicBezTo>
                  <a:cubicBezTo>
                    <a:pt x="5" y="247"/>
                    <a:pt x="5" y="247"/>
                    <a:pt x="5" y="247"/>
                  </a:cubicBezTo>
                  <a:cubicBezTo>
                    <a:pt x="17" y="247"/>
                    <a:pt x="17" y="247"/>
                    <a:pt x="17" y="24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26" y="62"/>
                    <a:pt x="33" y="50"/>
                    <a:pt x="33" y="34"/>
                  </a:cubicBezTo>
                  <a:cubicBezTo>
                    <a:pt x="33" y="15"/>
                    <a:pt x="11" y="0"/>
                    <a:pt x="11" y="0"/>
                  </a:cubicBezTo>
                  <a:close/>
                  <a:moveTo>
                    <a:pt x="13" y="26"/>
                  </a:moveTo>
                  <a:cubicBezTo>
                    <a:pt x="10" y="25"/>
                    <a:pt x="9" y="23"/>
                    <a:pt x="8" y="22"/>
                  </a:cubicBezTo>
                  <a:cubicBezTo>
                    <a:pt x="8" y="20"/>
                    <a:pt x="8" y="18"/>
                    <a:pt x="10" y="16"/>
                  </a:cubicBezTo>
                  <a:cubicBezTo>
                    <a:pt x="13" y="17"/>
                    <a:pt x="14" y="18"/>
                    <a:pt x="14" y="20"/>
                  </a:cubicBezTo>
                  <a:cubicBezTo>
                    <a:pt x="15" y="21"/>
                    <a:pt x="15" y="23"/>
                    <a:pt x="13" y="26"/>
                  </a:cubicBezTo>
                  <a:close/>
                  <a:moveTo>
                    <a:pt x="22" y="45"/>
                  </a:moveTo>
                  <a:cubicBezTo>
                    <a:pt x="19" y="45"/>
                    <a:pt x="18" y="43"/>
                    <a:pt x="18" y="42"/>
                  </a:cubicBezTo>
                  <a:cubicBezTo>
                    <a:pt x="17" y="40"/>
                    <a:pt x="17" y="38"/>
                    <a:pt x="19" y="36"/>
                  </a:cubicBezTo>
                  <a:cubicBezTo>
                    <a:pt x="22" y="37"/>
                    <a:pt x="23" y="38"/>
                    <a:pt x="23" y="40"/>
                  </a:cubicBezTo>
                  <a:cubicBezTo>
                    <a:pt x="24" y="41"/>
                    <a:pt x="24" y="43"/>
                    <a:pt x="22" y="45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90"/>
            <p:cNvSpPr>
              <a:spLocks/>
            </p:cNvSpPr>
            <p:nvPr/>
          </p:nvSpPr>
          <p:spPr bwMode="auto">
            <a:xfrm>
              <a:off x="2731" y="24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91"/>
            <p:cNvSpPr>
              <a:spLocks noEditPoints="1"/>
            </p:cNvSpPr>
            <p:nvPr/>
          </p:nvSpPr>
          <p:spPr bwMode="auto">
            <a:xfrm>
              <a:off x="2686" y="2375"/>
              <a:ext cx="67" cy="385"/>
            </a:xfrm>
            <a:custGeom>
              <a:avLst/>
              <a:gdLst>
                <a:gd name="T0" fmla="*/ 32 w 43"/>
                <a:gd name="T1" fmla="*/ 11 h 247"/>
                <a:gd name="T2" fmla="*/ 21 w 43"/>
                <a:gd name="T3" fmla="*/ 0 h 247"/>
                <a:gd name="T4" fmla="*/ 0 w 43"/>
                <a:gd name="T5" fmla="*/ 34 h 247"/>
                <a:gd name="T6" fmla="*/ 15 w 43"/>
                <a:gd name="T7" fmla="*/ 67 h 247"/>
                <a:gd name="T8" fmla="*/ 15 w 43"/>
                <a:gd name="T9" fmla="*/ 247 h 247"/>
                <a:gd name="T10" fmla="*/ 27 w 43"/>
                <a:gd name="T11" fmla="*/ 247 h 247"/>
                <a:gd name="T12" fmla="*/ 27 w 43"/>
                <a:gd name="T13" fmla="*/ 67 h 247"/>
                <a:gd name="T14" fmla="*/ 32 w 43"/>
                <a:gd name="T15" fmla="*/ 63 h 247"/>
                <a:gd name="T16" fmla="*/ 43 w 43"/>
                <a:gd name="T17" fmla="*/ 34 h 247"/>
                <a:gd name="T18" fmla="*/ 32 w 43"/>
                <a:gd name="T19" fmla="*/ 11 h 247"/>
                <a:gd name="T20" fmla="*/ 12 w 43"/>
                <a:gd name="T21" fmla="*/ 40 h 247"/>
                <a:gd name="T22" fmla="*/ 6 w 43"/>
                <a:gd name="T23" fmla="*/ 41 h 247"/>
                <a:gd name="T24" fmla="*/ 8 w 43"/>
                <a:gd name="T25" fmla="*/ 35 h 247"/>
                <a:gd name="T26" fmla="*/ 14 w 43"/>
                <a:gd name="T27" fmla="*/ 34 h 247"/>
                <a:gd name="T28" fmla="*/ 12 w 43"/>
                <a:gd name="T29" fmla="*/ 40 h 247"/>
                <a:gd name="T30" fmla="*/ 18 w 43"/>
                <a:gd name="T31" fmla="*/ 22 h 247"/>
                <a:gd name="T32" fmla="*/ 20 w 43"/>
                <a:gd name="T33" fmla="*/ 16 h 247"/>
                <a:gd name="T34" fmla="*/ 24 w 43"/>
                <a:gd name="T35" fmla="*/ 20 h 247"/>
                <a:gd name="T36" fmla="*/ 23 w 43"/>
                <a:gd name="T37" fmla="*/ 26 h 247"/>
                <a:gd name="T38" fmla="*/ 18 w 43"/>
                <a:gd name="T39" fmla="*/ 22 h 247"/>
                <a:gd name="T40" fmla="*/ 32 w 43"/>
                <a:gd name="T41" fmla="*/ 45 h 247"/>
                <a:gd name="T42" fmla="*/ 28 w 43"/>
                <a:gd name="T43" fmla="*/ 42 h 247"/>
                <a:gd name="T44" fmla="*/ 28 w 43"/>
                <a:gd name="T45" fmla="*/ 37 h 247"/>
                <a:gd name="T46" fmla="*/ 29 w 43"/>
                <a:gd name="T47" fmla="*/ 36 h 247"/>
                <a:gd name="T48" fmla="*/ 29 w 43"/>
                <a:gd name="T49" fmla="*/ 36 h 247"/>
                <a:gd name="T50" fmla="*/ 29 w 43"/>
                <a:gd name="T51" fmla="*/ 36 h 247"/>
                <a:gd name="T52" fmla="*/ 33 w 43"/>
                <a:gd name="T53" fmla="*/ 40 h 247"/>
                <a:gd name="T54" fmla="*/ 33 w 43"/>
                <a:gd name="T55" fmla="*/ 40 h 247"/>
                <a:gd name="T56" fmla="*/ 32 w 43"/>
                <a:gd name="T57" fmla="*/ 45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3" h="247">
                  <a:moveTo>
                    <a:pt x="32" y="11"/>
                  </a:moveTo>
                  <a:cubicBezTo>
                    <a:pt x="27" y="4"/>
                    <a:pt x="21" y="0"/>
                    <a:pt x="21" y="0"/>
                  </a:cubicBezTo>
                  <a:cubicBezTo>
                    <a:pt x="21" y="0"/>
                    <a:pt x="0" y="15"/>
                    <a:pt x="0" y="34"/>
                  </a:cubicBezTo>
                  <a:cubicBezTo>
                    <a:pt x="0" y="50"/>
                    <a:pt x="7" y="62"/>
                    <a:pt x="15" y="67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9" y="66"/>
                    <a:pt x="31" y="64"/>
                    <a:pt x="32" y="63"/>
                  </a:cubicBezTo>
                  <a:cubicBezTo>
                    <a:pt x="38" y="57"/>
                    <a:pt x="43" y="46"/>
                    <a:pt x="43" y="34"/>
                  </a:cubicBezTo>
                  <a:cubicBezTo>
                    <a:pt x="43" y="25"/>
                    <a:pt x="37" y="17"/>
                    <a:pt x="32" y="11"/>
                  </a:cubicBezTo>
                  <a:close/>
                  <a:moveTo>
                    <a:pt x="12" y="40"/>
                  </a:moveTo>
                  <a:cubicBezTo>
                    <a:pt x="10" y="41"/>
                    <a:pt x="9" y="41"/>
                    <a:pt x="6" y="41"/>
                  </a:cubicBezTo>
                  <a:cubicBezTo>
                    <a:pt x="5" y="38"/>
                    <a:pt x="6" y="36"/>
                    <a:pt x="8" y="35"/>
                  </a:cubicBezTo>
                  <a:cubicBezTo>
                    <a:pt x="9" y="34"/>
                    <a:pt x="11" y="33"/>
                    <a:pt x="14" y="34"/>
                  </a:cubicBezTo>
                  <a:cubicBezTo>
                    <a:pt x="14" y="37"/>
                    <a:pt x="13" y="39"/>
                    <a:pt x="12" y="40"/>
                  </a:cubicBezTo>
                  <a:close/>
                  <a:moveTo>
                    <a:pt x="18" y="22"/>
                  </a:moveTo>
                  <a:cubicBezTo>
                    <a:pt x="18" y="20"/>
                    <a:pt x="18" y="18"/>
                    <a:pt x="20" y="16"/>
                  </a:cubicBezTo>
                  <a:cubicBezTo>
                    <a:pt x="22" y="17"/>
                    <a:pt x="24" y="18"/>
                    <a:pt x="24" y="20"/>
                  </a:cubicBezTo>
                  <a:cubicBezTo>
                    <a:pt x="25" y="21"/>
                    <a:pt x="25" y="23"/>
                    <a:pt x="23" y="26"/>
                  </a:cubicBezTo>
                  <a:cubicBezTo>
                    <a:pt x="20" y="25"/>
                    <a:pt x="19" y="23"/>
                    <a:pt x="18" y="22"/>
                  </a:cubicBezTo>
                  <a:close/>
                  <a:moveTo>
                    <a:pt x="32" y="45"/>
                  </a:moveTo>
                  <a:cubicBezTo>
                    <a:pt x="29" y="45"/>
                    <a:pt x="28" y="43"/>
                    <a:pt x="28" y="42"/>
                  </a:cubicBezTo>
                  <a:cubicBezTo>
                    <a:pt x="27" y="40"/>
                    <a:pt x="27" y="39"/>
                    <a:pt x="28" y="37"/>
                  </a:cubicBezTo>
                  <a:cubicBezTo>
                    <a:pt x="28" y="37"/>
                    <a:pt x="28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2" y="37"/>
                    <a:pt x="33" y="38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4" y="41"/>
                    <a:pt x="34" y="43"/>
                    <a:pt x="32" y="45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92"/>
            <p:cNvSpPr>
              <a:spLocks/>
            </p:cNvSpPr>
            <p:nvPr/>
          </p:nvSpPr>
          <p:spPr bwMode="auto">
            <a:xfrm>
              <a:off x="3364" y="2417"/>
              <a:ext cx="324" cy="229"/>
            </a:xfrm>
            <a:custGeom>
              <a:avLst/>
              <a:gdLst>
                <a:gd name="T0" fmla="*/ 174 w 208"/>
                <a:gd name="T1" fmla="*/ 44 h 147"/>
                <a:gd name="T2" fmla="*/ 173 w 208"/>
                <a:gd name="T3" fmla="*/ 44 h 147"/>
                <a:gd name="T4" fmla="*/ 149 w 208"/>
                <a:gd name="T5" fmla="*/ 27 h 147"/>
                <a:gd name="T6" fmla="*/ 149 w 208"/>
                <a:gd name="T7" fmla="*/ 27 h 147"/>
                <a:gd name="T8" fmla="*/ 128 w 208"/>
                <a:gd name="T9" fmla="*/ 10 h 147"/>
                <a:gd name="T10" fmla="*/ 128 w 208"/>
                <a:gd name="T11" fmla="*/ 10 h 147"/>
                <a:gd name="T12" fmla="*/ 111 w 208"/>
                <a:gd name="T13" fmla="*/ 0 h 147"/>
                <a:gd name="T14" fmla="*/ 92 w 208"/>
                <a:gd name="T15" fmla="*/ 16 h 147"/>
                <a:gd name="T16" fmla="*/ 82 w 208"/>
                <a:gd name="T17" fmla="*/ 14 h 147"/>
                <a:gd name="T18" fmla="*/ 70 w 208"/>
                <a:gd name="T19" fmla="*/ 18 h 147"/>
                <a:gd name="T20" fmla="*/ 59 w 208"/>
                <a:gd name="T21" fmla="*/ 14 h 147"/>
                <a:gd name="T22" fmla="*/ 39 w 208"/>
                <a:gd name="T23" fmla="*/ 34 h 147"/>
                <a:gd name="T24" fmla="*/ 40 w 208"/>
                <a:gd name="T25" fmla="*/ 37 h 147"/>
                <a:gd name="T26" fmla="*/ 39 w 208"/>
                <a:gd name="T27" fmla="*/ 37 h 147"/>
                <a:gd name="T28" fmla="*/ 13 w 208"/>
                <a:gd name="T29" fmla="*/ 58 h 147"/>
                <a:gd name="T30" fmla="*/ 0 w 208"/>
                <a:gd name="T31" fmla="*/ 83 h 147"/>
                <a:gd name="T32" fmla="*/ 28 w 208"/>
                <a:gd name="T33" fmla="*/ 112 h 147"/>
                <a:gd name="T34" fmla="*/ 32 w 208"/>
                <a:gd name="T35" fmla="*/ 119 h 147"/>
                <a:gd name="T36" fmla="*/ 65 w 208"/>
                <a:gd name="T37" fmla="*/ 147 h 147"/>
                <a:gd name="T38" fmla="*/ 78 w 208"/>
                <a:gd name="T39" fmla="*/ 144 h 147"/>
                <a:gd name="T40" fmla="*/ 78 w 208"/>
                <a:gd name="T41" fmla="*/ 143 h 147"/>
                <a:gd name="T42" fmla="*/ 81 w 208"/>
                <a:gd name="T43" fmla="*/ 142 h 147"/>
                <a:gd name="T44" fmla="*/ 88 w 208"/>
                <a:gd name="T45" fmla="*/ 131 h 147"/>
                <a:gd name="T46" fmla="*/ 85 w 208"/>
                <a:gd name="T47" fmla="*/ 123 h 147"/>
                <a:gd name="T48" fmla="*/ 81 w 208"/>
                <a:gd name="T49" fmla="*/ 119 h 147"/>
                <a:gd name="T50" fmla="*/ 86 w 208"/>
                <a:gd name="T51" fmla="*/ 116 h 147"/>
                <a:gd name="T52" fmla="*/ 92 w 208"/>
                <a:gd name="T53" fmla="*/ 106 h 147"/>
                <a:gd name="T54" fmla="*/ 91 w 208"/>
                <a:gd name="T55" fmla="*/ 101 h 147"/>
                <a:gd name="T56" fmla="*/ 89 w 208"/>
                <a:gd name="T57" fmla="*/ 96 h 147"/>
                <a:gd name="T58" fmla="*/ 106 w 208"/>
                <a:gd name="T59" fmla="*/ 96 h 147"/>
                <a:gd name="T60" fmla="*/ 107 w 208"/>
                <a:gd name="T61" fmla="*/ 97 h 147"/>
                <a:gd name="T62" fmla="*/ 122 w 208"/>
                <a:gd name="T63" fmla="*/ 101 h 147"/>
                <a:gd name="T64" fmla="*/ 127 w 208"/>
                <a:gd name="T65" fmla="*/ 100 h 147"/>
                <a:gd name="T66" fmla="*/ 127 w 208"/>
                <a:gd name="T67" fmla="*/ 112 h 147"/>
                <a:gd name="T68" fmla="*/ 124 w 208"/>
                <a:gd name="T69" fmla="*/ 113 h 147"/>
                <a:gd name="T70" fmla="*/ 117 w 208"/>
                <a:gd name="T71" fmla="*/ 124 h 147"/>
                <a:gd name="T72" fmla="*/ 124 w 208"/>
                <a:gd name="T73" fmla="*/ 136 h 147"/>
                <a:gd name="T74" fmla="*/ 127 w 208"/>
                <a:gd name="T75" fmla="*/ 137 h 147"/>
                <a:gd name="T76" fmla="*/ 127 w 208"/>
                <a:gd name="T77" fmla="*/ 144 h 147"/>
                <a:gd name="T78" fmla="*/ 140 w 208"/>
                <a:gd name="T79" fmla="*/ 147 h 147"/>
                <a:gd name="T80" fmla="*/ 174 w 208"/>
                <a:gd name="T81" fmla="*/ 112 h 147"/>
                <a:gd name="T82" fmla="*/ 208 w 208"/>
                <a:gd name="T83" fmla="*/ 78 h 147"/>
                <a:gd name="T84" fmla="*/ 174 w 208"/>
                <a:gd name="T85" fmla="*/ 4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8" h="147">
                  <a:moveTo>
                    <a:pt x="174" y="44"/>
                  </a:moveTo>
                  <a:cubicBezTo>
                    <a:pt x="174" y="44"/>
                    <a:pt x="174" y="44"/>
                    <a:pt x="173" y="44"/>
                  </a:cubicBezTo>
                  <a:cubicBezTo>
                    <a:pt x="170" y="34"/>
                    <a:pt x="160" y="27"/>
                    <a:pt x="149" y="27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47" y="18"/>
                    <a:pt x="138" y="10"/>
                    <a:pt x="128" y="10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5" y="4"/>
                    <a:pt x="119" y="0"/>
                    <a:pt x="111" y="0"/>
                  </a:cubicBezTo>
                  <a:cubicBezTo>
                    <a:pt x="102" y="0"/>
                    <a:pt x="94" y="7"/>
                    <a:pt x="92" y="16"/>
                  </a:cubicBezTo>
                  <a:cubicBezTo>
                    <a:pt x="89" y="15"/>
                    <a:pt x="86" y="14"/>
                    <a:pt x="82" y="14"/>
                  </a:cubicBezTo>
                  <a:cubicBezTo>
                    <a:pt x="78" y="14"/>
                    <a:pt x="74" y="15"/>
                    <a:pt x="70" y="18"/>
                  </a:cubicBezTo>
                  <a:cubicBezTo>
                    <a:pt x="67" y="15"/>
                    <a:pt x="63" y="14"/>
                    <a:pt x="59" y="14"/>
                  </a:cubicBezTo>
                  <a:cubicBezTo>
                    <a:pt x="48" y="14"/>
                    <a:pt x="39" y="23"/>
                    <a:pt x="39" y="34"/>
                  </a:cubicBezTo>
                  <a:cubicBezTo>
                    <a:pt x="39" y="35"/>
                    <a:pt x="39" y="36"/>
                    <a:pt x="40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26" y="37"/>
                    <a:pt x="15" y="46"/>
                    <a:pt x="13" y="58"/>
                  </a:cubicBezTo>
                  <a:cubicBezTo>
                    <a:pt x="5" y="64"/>
                    <a:pt x="0" y="73"/>
                    <a:pt x="0" y="83"/>
                  </a:cubicBezTo>
                  <a:cubicBezTo>
                    <a:pt x="0" y="98"/>
                    <a:pt x="12" y="111"/>
                    <a:pt x="28" y="112"/>
                  </a:cubicBezTo>
                  <a:cubicBezTo>
                    <a:pt x="29" y="115"/>
                    <a:pt x="30" y="117"/>
                    <a:pt x="32" y="119"/>
                  </a:cubicBezTo>
                  <a:cubicBezTo>
                    <a:pt x="35" y="135"/>
                    <a:pt x="49" y="147"/>
                    <a:pt x="65" y="147"/>
                  </a:cubicBezTo>
                  <a:cubicBezTo>
                    <a:pt x="70" y="147"/>
                    <a:pt x="74" y="146"/>
                    <a:pt x="78" y="144"/>
                  </a:cubicBezTo>
                  <a:cubicBezTo>
                    <a:pt x="78" y="143"/>
                    <a:pt x="78" y="143"/>
                    <a:pt x="78" y="143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5" y="140"/>
                    <a:pt x="88" y="135"/>
                    <a:pt x="88" y="131"/>
                  </a:cubicBezTo>
                  <a:cubicBezTo>
                    <a:pt x="88" y="127"/>
                    <a:pt x="86" y="124"/>
                    <a:pt x="85" y="123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6" y="116"/>
                    <a:pt x="86" y="116"/>
                    <a:pt x="86" y="116"/>
                  </a:cubicBezTo>
                  <a:cubicBezTo>
                    <a:pt x="90" y="114"/>
                    <a:pt x="92" y="110"/>
                    <a:pt x="92" y="106"/>
                  </a:cubicBezTo>
                  <a:cubicBezTo>
                    <a:pt x="92" y="104"/>
                    <a:pt x="92" y="103"/>
                    <a:pt x="91" y="101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11" y="101"/>
                    <a:pt x="116" y="103"/>
                    <a:pt x="122" y="101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4" y="113"/>
                    <a:pt x="124" y="113"/>
                    <a:pt x="124" y="113"/>
                  </a:cubicBezTo>
                  <a:cubicBezTo>
                    <a:pt x="120" y="115"/>
                    <a:pt x="117" y="120"/>
                    <a:pt x="117" y="124"/>
                  </a:cubicBezTo>
                  <a:cubicBezTo>
                    <a:pt x="117" y="129"/>
                    <a:pt x="120" y="134"/>
                    <a:pt x="124" y="136"/>
                  </a:cubicBezTo>
                  <a:cubicBezTo>
                    <a:pt x="127" y="137"/>
                    <a:pt x="127" y="137"/>
                    <a:pt x="127" y="137"/>
                  </a:cubicBezTo>
                  <a:cubicBezTo>
                    <a:pt x="127" y="144"/>
                    <a:pt x="127" y="144"/>
                    <a:pt x="127" y="144"/>
                  </a:cubicBezTo>
                  <a:cubicBezTo>
                    <a:pt x="131" y="145"/>
                    <a:pt x="135" y="147"/>
                    <a:pt x="140" y="147"/>
                  </a:cubicBezTo>
                  <a:cubicBezTo>
                    <a:pt x="159" y="147"/>
                    <a:pt x="174" y="131"/>
                    <a:pt x="174" y="112"/>
                  </a:cubicBezTo>
                  <a:cubicBezTo>
                    <a:pt x="193" y="112"/>
                    <a:pt x="208" y="97"/>
                    <a:pt x="208" y="78"/>
                  </a:cubicBezTo>
                  <a:cubicBezTo>
                    <a:pt x="208" y="59"/>
                    <a:pt x="193" y="44"/>
                    <a:pt x="174" y="44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293"/>
            <p:cNvSpPr>
              <a:spLocks/>
            </p:cNvSpPr>
            <p:nvPr/>
          </p:nvSpPr>
          <p:spPr bwMode="auto">
            <a:xfrm>
              <a:off x="3492" y="2573"/>
              <a:ext cx="64" cy="145"/>
            </a:xfrm>
            <a:custGeom>
              <a:avLst/>
              <a:gdLst>
                <a:gd name="T0" fmla="*/ 31 w 41"/>
                <a:gd name="T1" fmla="*/ 24 h 93"/>
                <a:gd name="T2" fmla="*/ 41 w 41"/>
                <a:gd name="T3" fmla="*/ 10 h 93"/>
                <a:gd name="T4" fmla="*/ 41 w 41"/>
                <a:gd name="T5" fmla="*/ 5 h 93"/>
                <a:gd name="T6" fmla="*/ 37 w 41"/>
                <a:gd name="T7" fmla="*/ 6 h 93"/>
                <a:gd name="T8" fmla="*/ 22 w 41"/>
                <a:gd name="T9" fmla="*/ 0 h 93"/>
                <a:gd name="T10" fmla="*/ 13 w 41"/>
                <a:gd name="T11" fmla="*/ 0 h 93"/>
                <a:gd name="T12" fmla="*/ 14 w 41"/>
                <a:gd name="T13" fmla="*/ 6 h 93"/>
                <a:gd name="T14" fmla="*/ 6 w 41"/>
                <a:gd name="T15" fmla="*/ 20 h 93"/>
                <a:gd name="T16" fmla="*/ 10 w 41"/>
                <a:gd name="T17" fmla="*/ 31 h 93"/>
                <a:gd name="T18" fmla="*/ 0 w 41"/>
                <a:gd name="T19" fmla="*/ 45 h 93"/>
                <a:gd name="T20" fmla="*/ 0 w 41"/>
                <a:gd name="T21" fmla="*/ 93 h 93"/>
                <a:gd name="T22" fmla="*/ 41 w 41"/>
                <a:gd name="T23" fmla="*/ 93 h 93"/>
                <a:gd name="T24" fmla="*/ 41 w 41"/>
                <a:gd name="T25" fmla="*/ 39 h 93"/>
                <a:gd name="T26" fmla="*/ 31 w 41"/>
                <a:gd name="T27" fmla="*/ 2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93">
                  <a:moveTo>
                    <a:pt x="31" y="24"/>
                  </a:moveTo>
                  <a:cubicBezTo>
                    <a:pt x="31" y="18"/>
                    <a:pt x="35" y="12"/>
                    <a:pt x="41" y="10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0" y="6"/>
                    <a:pt x="38" y="6"/>
                    <a:pt x="37" y="6"/>
                  </a:cubicBezTo>
                  <a:cubicBezTo>
                    <a:pt x="31" y="6"/>
                    <a:pt x="26" y="3"/>
                    <a:pt x="2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2"/>
                    <a:pt x="14" y="4"/>
                    <a:pt x="14" y="6"/>
                  </a:cubicBezTo>
                  <a:cubicBezTo>
                    <a:pt x="14" y="12"/>
                    <a:pt x="11" y="17"/>
                    <a:pt x="6" y="20"/>
                  </a:cubicBezTo>
                  <a:cubicBezTo>
                    <a:pt x="8" y="23"/>
                    <a:pt x="10" y="26"/>
                    <a:pt x="10" y="31"/>
                  </a:cubicBezTo>
                  <a:cubicBezTo>
                    <a:pt x="10" y="37"/>
                    <a:pt x="6" y="43"/>
                    <a:pt x="0" y="4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35" y="37"/>
                    <a:pt x="31" y="31"/>
                    <a:pt x="31" y="24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94"/>
            <p:cNvSpPr>
              <a:spLocks/>
            </p:cNvSpPr>
            <p:nvPr/>
          </p:nvSpPr>
          <p:spPr bwMode="auto">
            <a:xfrm>
              <a:off x="4065" y="2643"/>
              <a:ext cx="75" cy="83"/>
            </a:xfrm>
            <a:custGeom>
              <a:avLst/>
              <a:gdLst>
                <a:gd name="T0" fmla="*/ 0 w 48"/>
                <a:gd name="T1" fmla="*/ 50 h 53"/>
                <a:gd name="T2" fmla="*/ 8 w 48"/>
                <a:gd name="T3" fmla="*/ 53 h 53"/>
                <a:gd name="T4" fmla="*/ 9 w 48"/>
                <a:gd name="T5" fmla="*/ 52 h 53"/>
                <a:gd name="T6" fmla="*/ 48 w 48"/>
                <a:gd name="T7" fmla="*/ 3 h 53"/>
                <a:gd name="T8" fmla="*/ 41 w 48"/>
                <a:gd name="T9" fmla="*/ 0 h 53"/>
                <a:gd name="T10" fmla="*/ 40 w 48"/>
                <a:gd name="T11" fmla="*/ 1 h 53"/>
                <a:gd name="T12" fmla="*/ 0 w 48"/>
                <a:gd name="T13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53">
                  <a:moveTo>
                    <a:pt x="0" y="50"/>
                  </a:moveTo>
                  <a:cubicBezTo>
                    <a:pt x="8" y="53"/>
                    <a:pt x="8" y="53"/>
                    <a:pt x="8" y="53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8" y="50"/>
                    <a:pt x="48" y="5"/>
                    <a:pt x="48" y="3"/>
                  </a:cubicBezTo>
                  <a:cubicBezTo>
                    <a:pt x="46" y="3"/>
                    <a:pt x="41" y="0"/>
                    <a:pt x="41" y="0"/>
                  </a:cubicBezTo>
                  <a:cubicBezTo>
                    <a:pt x="41" y="0"/>
                    <a:pt x="40" y="1"/>
                    <a:pt x="40" y="1"/>
                  </a:cubicBezTo>
                  <a:cubicBezTo>
                    <a:pt x="25" y="18"/>
                    <a:pt x="0" y="50"/>
                    <a:pt x="0" y="50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95"/>
            <p:cNvSpPr>
              <a:spLocks/>
            </p:cNvSpPr>
            <p:nvPr/>
          </p:nvSpPr>
          <p:spPr bwMode="auto">
            <a:xfrm>
              <a:off x="4177" y="2505"/>
              <a:ext cx="246" cy="196"/>
            </a:xfrm>
            <a:custGeom>
              <a:avLst/>
              <a:gdLst>
                <a:gd name="T0" fmla="*/ 153 w 158"/>
                <a:gd name="T1" fmla="*/ 7 h 126"/>
                <a:gd name="T2" fmla="*/ 139 w 158"/>
                <a:gd name="T3" fmla="*/ 0 h 126"/>
                <a:gd name="T4" fmla="*/ 136 w 158"/>
                <a:gd name="T5" fmla="*/ 7 h 126"/>
                <a:gd name="T6" fmla="*/ 126 w 158"/>
                <a:gd name="T7" fmla="*/ 20 h 126"/>
                <a:gd name="T8" fmla="*/ 121 w 158"/>
                <a:gd name="T9" fmla="*/ 45 h 126"/>
                <a:gd name="T10" fmla="*/ 111 w 158"/>
                <a:gd name="T11" fmla="*/ 58 h 126"/>
                <a:gd name="T12" fmla="*/ 99 w 158"/>
                <a:gd name="T13" fmla="*/ 80 h 126"/>
                <a:gd name="T14" fmla="*/ 78 w 158"/>
                <a:gd name="T15" fmla="*/ 92 h 126"/>
                <a:gd name="T16" fmla="*/ 65 w 158"/>
                <a:gd name="T17" fmla="*/ 102 h 126"/>
                <a:gd name="T18" fmla="*/ 31 w 158"/>
                <a:gd name="T19" fmla="*/ 105 h 126"/>
                <a:gd name="T20" fmla="*/ 25 w 158"/>
                <a:gd name="T21" fmla="*/ 109 h 126"/>
                <a:gd name="T22" fmla="*/ 0 w 158"/>
                <a:gd name="T23" fmla="*/ 115 h 126"/>
                <a:gd name="T24" fmla="*/ 22 w 158"/>
                <a:gd name="T25" fmla="*/ 125 h 126"/>
                <a:gd name="T26" fmla="*/ 36 w 158"/>
                <a:gd name="T27" fmla="*/ 123 h 126"/>
                <a:gd name="T28" fmla="*/ 39 w 158"/>
                <a:gd name="T29" fmla="*/ 121 h 126"/>
                <a:gd name="T30" fmla="*/ 56 w 158"/>
                <a:gd name="T31" fmla="*/ 126 h 126"/>
                <a:gd name="T32" fmla="*/ 70 w 158"/>
                <a:gd name="T33" fmla="*/ 123 h 126"/>
                <a:gd name="T34" fmla="*/ 81 w 158"/>
                <a:gd name="T35" fmla="*/ 117 h 126"/>
                <a:gd name="T36" fmla="*/ 101 w 158"/>
                <a:gd name="T37" fmla="*/ 109 h 126"/>
                <a:gd name="T38" fmla="*/ 115 w 158"/>
                <a:gd name="T39" fmla="*/ 93 h 126"/>
                <a:gd name="T40" fmla="*/ 125 w 158"/>
                <a:gd name="T41" fmla="*/ 83 h 126"/>
                <a:gd name="T42" fmla="*/ 134 w 158"/>
                <a:gd name="T43" fmla="*/ 64 h 126"/>
                <a:gd name="T44" fmla="*/ 143 w 158"/>
                <a:gd name="T45" fmla="*/ 55 h 126"/>
                <a:gd name="T46" fmla="*/ 152 w 158"/>
                <a:gd name="T47" fmla="*/ 30 h 126"/>
                <a:gd name="T48" fmla="*/ 153 w 158"/>
                <a:gd name="T49" fmla="*/ 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8" h="126">
                  <a:moveTo>
                    <a:pt x="153" y="7"/>
                  </a:moveTo>
                  <a:cubicBezTo>
                    <a:pt x="150" y="2"/>
                    <a:pt x="145" y="0"/>
                    <a:pt x="139" y="0"/>
                  </a:cubicBezTo>
                  <a:cubicBezTo>
                    <a:pt x="138" y="2"/>
                    <a:pt x="137" y="5"/>
                    <a:pt x="136" y="7"/>
                  </a:cubicBezTo>
                  <a:cubicBezTo>
                    <a:pt x="133" y="12"/>
                    <a:pt x="130" y="17"/>
                    <a:pt x="126" y="20"/>
                  </a:cubicBezTo>
                  <a:cubicBezTo>
                    <a:pt x="127" y="28"/>
                    <a:pt x="126" y="36"/>
                    <a:pt x="121" y="45"/>
                  </a:cubicBezTo>
                  <a:cubicBezTo>
                    <a:pt x="118" y="50"/>
                    <a:pt x="115" y="55"/>
                    <a:pt x="111" y="58"/>
                  </a:cubicBezTo>
                  <a:cubicBezTo>
                    <a:pt x="109" y="65"/>
                    <a:pt x="105" y="73"/>
                    <a:pt x="99" y="80"/>
                  </a:cubicBezTo>
                  <a:cubicBezTo>
                    <a:pt x="93" y="86"/>
                    <a:pt x="85" y="90"/>
                    <a:pt x="78" y="92"/>
                  </a:cubicBezTo>
                  <a:cubicBezTo>
                    <a:pt x="74" y="96"/>
                    <a:pt x="70" y="99"/>
                    <a:pt x="65" y="102"/>
                  </a:cubicBezTo>
                  <a:cubicBezTo>
                    <a:pt x="53" y="109"/>
                    <a:pt x="40" y="110"/>
                    <a:pt x="31" y="105"/>
                  </a:cubicBezTo>
                  <a:cubicBezTo>
                    <a:pt x="29" y="107"/>
                    <a:pt x="27" y="108"/>
                    <a:pt x="25" y="109"/>
                  </a:cubicBezTo>
                  <a:cubicBezTo>
                    <a:pt x="17" y="114"/>
                    <a:pt x="7" y="116"/>
                    <a:pt x="0" y="115"/>
                  </a:cubicBezTo>
                  <a:cubicBezTo>
                    <a:pt x="4" y="121"/>
                    <a:pt x="12" y="125"/>
                    <a:pt x="22" y="125"/>
                  </a:cubicBezTo>
                  <a:cubicBezTo>
                    <a:pt x="27" y="125"/>
                    <a:pt x="31" y="124"/>
                    <a:pt x="36" y="123"/>
                  </a:cubicBezTo>
                  <a:cubicBezTo>
                    <a:pt x="37" y="122"/>
                    <a:pt x="38" y="122"/>
                    <a:pt x="39" y="121"/>
                  </a:cubicBezTo>
                  <a:cubicBezTo>
                    <a:pt x="44" y="124"/>
                    <a:pt x="49" y="126"/>
                    <a:pt x="56" y="126"/>
                  </a:cubicBezTo>
                  <a:cubicBezTo>
                    <a:pt x="60" y="126"/>
                    <a:pt x="65" y="125"/>
                    <a:pt x="70" y="123"/>
                  </a:cubicBezTo>
                  <a:cubicBezTo>
                    <a:pt x="74" y="122"/>
                    <a:pt x="78" y="119"/>
                    <a:pt x="81" y="117"/>
                  </a:cubicBezTo>
                  <a:cubicBezTo>
                    <a:pt x="88" y="116"/>
                    <a:pt x="95" y="114"/>
                    <a:pt x="101" y="109"/>
                  </a:cubicBezTo>
                  <a:cubicBezTo>
                    <a:pt x="107" y="105"/>
                    <a:pt x="112" y="99"/>
                    <a:pt x="115" y="93"/>
                  </a:cubicBezTo>
                  <a:cubicBezTo>
                    <a:pt x="119" y="90"/>
                    <a:pt x="122" y="87"/>
                    <a:pt x="125" y="83"/>
                  </a:cubicBezTo>
                  <a:cubicBezTo>
                    <a:pt x="130" y="77"/>
                    <a:pt x="133" y="71"/>
                    <a:pt x="134" y="64"/>
                  </a:cubicBezTo>
                  <a:cubicBezTo>
                    <a:pt x="137" y="61"/>
                    <a:pt x="140" y="58"/>
                    <a:pt x="143" y="55"/>
                  </a:cubicBezTo>
                  <a:cubicBezTo>
                    <a:pt x="149" y="47"/>
                    <a:pt x="152" y="38"/>
                    <a:pt x="152" y="30"/>
                  </a:cubicBezTo>
                  <a:cubicBezTo>
                    <a:pt x="157" y="23"/>
                    <a:pt x="158" y="14"/>
                    <a:pt x="153" y="7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96"/>
            <p:cNvSpPr>
              <a:spLocks/>
            </p:cNvSpPr>
            <p:nvPr/>
          </p:nvSpPr>
          <p:spPr bwMode="auto">
            <a:xfrm>
              <a:off x="4221" y="2607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0 h 2"/>
                <a:gd name="T4" fmla="*/ 6 w 6"/>
                <a:gd name="T5" fmla="*/ 2 h 2"/>
                <a:gd name="T6" fmla="*/ 1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lnTo>
                    <a:pt x="0" y="0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97"/>
            <p:cNvSpPr>
              <a:spLocks/>
            </p:cNvSpPr>
            <p:nvPr/>
          </p:nvSpPr>
          <p:spPr bwMode="auto">
            <a:xfrm>
              <a:off x="4104" y="2408"/>
              <a:ext cx="285" cy="263"/>
            </a:xfrm>
            <a:custGeom>
              <a:avLst/>
              <a:gdLst>
                <a:gd name="T0" fmla="*/ 177 w 183"/>
                <a:gd name="T1" fmla="*/ 7 h 169"/>
                <a:gd name="T2" fmla="*/ 155 w 183"/>
                <a:gd name="T3" fmla="*/ 6 h 169"/>
                <a:gd name="T4" fmla="*/ 120 w 183"/>
                <a:gd name="T5" fmla="*/ 8 h 169"/>
                <a:gd name="T6" fmla="*/ 114 w 183"/>
                <a:gd name="T7" fmla="*/ 11 h 169"/>
                <a:gd name="T8" fmla="*/ 79 w 183"/>
                <a:gd name="T9" fmla="*/ 14 h 169"/>
                <a:gd name="T10" fmla="*/ 67 w 183"/>
                <a:gd name="T11" fmla="*/ 25 h 169"/>
                <a:gd name="T12" fmla="*/ 46 w 183"/>
                <a:gd name="T13" fmla="*/ 37 h 169"/>
                <a:gd name="T14" fmla="*/ 34 w 183"/>
                <a:gd name="T15" fmla="*/ 58 h 169"/>
                <a:gd name="T16" fmla="*/ 24 w 183"/>
                <a:gd name="T17" fmla="*/ 72 h 169"/>
                <a:gd name="T18" fmla="*/ 19 w 183"/>
                <a:gd name="T19" fmla="*/ 96 h 169"/>
                <a:gd name="T20" fmla="*/ 9 w 183"/>
                <a:gd name="T21" fmla="*/ 110 h 169"/>
                <a:gd name="T22" fmla="*/ 14 w 183"/>
                <a:gd name="T23" fmla="*/ 150 h 169"/>
                <a:gd name="T24" fmla="*/ 16 w 183"/>
                <a:gd name="T25" fmla="*/ 151 h 169"/>
                <a:gd name="T26" fmla="*/ 49 w 183"/>
                <a:gd name="T27" fmla="*/ 114 h 169"/>
                <a:gd name="T28" fmla="*/ 48 w 183"/>
                <a:gd name="T29" fmla="*/ 114 h 169"/>
                <a:gd name="T30" fmla="*/ 40 w 183"/>
                <a:gd name="T31" fmla="*/ 89 h 169"/>
                <a:gd name="T32" fmla="*/ 53 w 183"/>
                <a:gd name="T33" fmla="*/ 110 h 169"/>
                <a:gd name="T34" fmla="*/ 57 w 183"/>
                <a:gd name="T35" fmla="*/ 106 h 169"/>
                <a:gd name="T36" fmla="*/ 78 w 183"/>
                <a:gd name="T37" fmla="*/ 86 h 169"/>
                <a:gd name="T38" fmla="*/ 71 w 183"/>
                <a:gd name="T39" fmla="*/ 64 h 169"/>
                <a:gd name="T40" fmla="*/ 83 w 183"/>
                <a:gd name="T41" fmla="*/ 82 h 169"/>
                <a:gd name="T42" fmla="*/ 109 w 183"/>
                <a:gd name="T43" fmla="*/ 58 h 169"/>
                <a:gd name="T44" fmla="*/ 104 w 183"/>
                <a:gd name="T45" fmla="*/ 42 h 169"/>
                <a:gd name="T46" fmla="*/ 112 w 183"/>
                <a:gd name="T47" fmla="*/ 55 h 169"/>
                <a:gd name="T48" fmla="*/ 151 w 183"/>
                <a:gd name="T49" fmla="*/ 23 h 169"/>
                <a:gd name="T50" fmla="*/ 152 w 183"/>
                <a:gd name="T51" fmla="*/ 24 h 169"/>
                <a:gd name="T52" fmla="*/ 115 w 183"/>
                <a:gd name="T53" fmla="*/ 57 h 169"/>
                <a:gd name="T54" fmla="*/ 129 w 183"/>
                <a:gd name="T55" fmla="*/ 66 h 169"/>
                <a:gd name="T56" fmla="*/ 112 w 183"/>
                <a:gd name="T57" fmla="*/ 61 h 169"/>
                <a:gd name="T58" fmla="*/ 112 w 183"/>
                <a:gd name="T59" fmla="*/ 60 h 169"/>
                <a:gd name="T60" fmla="*/ 106 w 183"/>
                <a:gd name="T61" fmla="*/ 66 h 169"/>
                <a:gd name="T62" fmla="*/ 87 w 183"/>
                <a:gd name="T63" fmla="*/ 85 h 169"/>
                <a:gd name="T64" fmla="*/ 106 w 183"/>
                <a:gd name="T65" fmla="*/ 96 h 169"/>
                <a:gd name="T66" fmla="*/ 83 w 183"/>
                <a:gd name="T67" fmla="*/ 90 h 169"/>
                <a:gd name="T68" fmla="*/ 62 w 183"/>
                <a:gd name="T69" fmla="*/ 111 h 169"/>
                <a:gd name="T70" fmla="*/ 57 w 183"/>
                <a:gd name="T71" fmla="*/ 117 h 169"/>
                <a:gd name="T72" fmla="*/ 76 w 183"/>
                <a:gd name="T73" fmla="*/ 128 h 169"/>
                <a:gd name="T74" fmla="*/ 79 w 183"/>
                <a:gd name="T75" fmla="*/ 129 h 169"/>
                <a:gd name="T76" fmla="*/ 75 w 183"/>
                <a:gd name="T77" fmla="*/ 128 h 169"/>
                <a:gd name="T78" fmla="*/ 53 w 183"/>
                <a:gd name="T79" fmla="*/ 122 h 169"/>
                <a:gd name="T80" fmla="*/ 54 w 183"/>
                <a:gd name="T81" fmla="*/ 121 h 169"/>
                <a:gd name="T82" fmla="*/ 22 w 183"/>
                <a:gd name="T83" fmla="*/ 157 h 169"/>
                <a:gd name="T84" fmla="*/ 23 w 183"/>
                <a:gd name="T85" fmla="*/ 159 h 169"/>
                <a:gd name="T86" fmla="*/ 38 w 183"/>
                <a:gd name="T87" fmla="*/ 168 h 169"/>
                <a:gd name="T88" fmla="*/ 63 w 183"/>
                <a:gd name="T89" fmla="*/ 162 h 169"/>
                <a:gd name="T90" fmla="*/ 69 w 183"/>
                <a:gd name="T91" fmla="*/ 158 h 169"/>
                <a:gd name="T92" fmla="*/ 103 w 183"/>
                <a:gd name="T93" fmla="*/ 155 h 169"/>
                <a:gd name="T94" fmla="*/ 116 w 183"/>
                <a:gd name="T95" fmla="*/ 145 h 169"/>
                <a:gd name="T96" fmla="*/ 137 w 183"/>
                <a:gd name="T97" fmla="*/ 133 h 169"/>
                <a:gd name="T98" fmla="*/ 149 w 183"/>
                <a:gd name="T99" fmla="*/ 111 h 169"/>
                <a:gd name="T100" fmla="*/ 159 w 183"/>
                <a:gd name="T101" fmla="*/ 98 h 169"/>
                <a:gd name="T102" fmla="*/ 164 w 183"/>
                <a:gd name="T103" fmla="*/ 73 h 169"/>
                <a:gd name="T104" fmla="*/ 174 w 183"/>
                <a:gd name="T105" fmla="*/ 60 h 169"/>
                <a:gd name="T106" fmla="*/ 177 w 183"/>
                <a:gd name="T107" fmla="*/ 53 h 169"/>
                <a:gd name="T108" fmla="*/ 178 w 183"/>
                <a:gd name="T109" fmla="*/ 30 h 169"/>
                <a:gd name="T110" fmla="*/ 177 w 183"/>
                <a:gd name="T111" fmla="*/ 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" h="169">
                  <a:moveTo>
                    <a:pt x="177" y="7"/>
                  </a:moveTo>
                  <a:cubicBezTo>
                    <a:pt x="171" y="1"/>
                    <a:pt x="162" y="1"/>
                    <a:pt x="155" y="6"/>
                  </a:cubicBezTo>
                  <a:cubicBezTo>
                    <a:pt x="147" y="0"/>
                    <a:pt x="133" y="0"/>
                    <a:pt x="120" y="8"/>
                  </a:cubicBezTo>
                  <a:cubicBezTo>
                    <a:pt x="118" y="9"/>
                    <a:pt x="116" y="10"/>
                    <a:pt x="114" y="11"/>
                  </a:cubicBezTo>
                  <a:cubicBezTo>
                    <a:pt x="105" y="6"/>
                    <a:pt x="92" y="7"/>
                    <a:pt x="79" y="14"/>
                  </a:cubicBezTo>
                  <a:cubicBezTo>
                    <a:pt x="74" y="17"/>
                    <a:pt x="70" y="21"/>
                    <a:pt x="67" y="25"/>
                  </a:cubicBezTo>
                  <a:cubicBezTo>
                    <a:pt x="60" y="26"/>
                    <a:pt x="52" y="30"/>
                    <a:pt x="46" y="37"/>
                  </a:cubicBezTo>
                  <a:cubicBezTo>
                    <a:pt x="39" y="44"/>
                    <a:pt x="35" y="51"/>
                    <a:pt x="34" y="58"/>
                  </a:cubicBezTo>
                  <a:cubicBezTo>
                    <a:pt x="30" y="62"/>
                    <a:pt x="26" y="66"/>
                    <a:pt x="24" y="72"/>
                  </a:cubicBezTo>
                  <a:cubicBezTo>
                    <a:pt x="19" y="80"/>
                    <a:pt x="18" y="89"/>
                    <a:pt x="19" y="96"/>
                  </a:cubicBezTo>
                  <a:cubicBezTo>
                    <a:pt x="15" y="100"/>
                    <a:pt x="11" y="104"/>
                    <a:pt x="9" y="110"/>
                  </a:cubicBezTo>
                  <a:cubicBezTo>
                    <a:pt x="0" y="126"/>
                    <a:pt x="2" y="144"/>
                    <a:pt x="14" y="150"/>
                  </a:cubicBezTo>
                  <a:cubicBezTo>
                    <a:pt x="14" y="150"/>
                    <a:pt x="15" y="151"/>
                    <a:pt x="16" y="151"/>
                  </a:cubicBezTo>
                  <a:cubicBezTo>
                    <a:pt x="26" y="138"/>
                    <a:pt x="38" y="126"/>
                    <a:pt x="49" y="114"/>
                  </a:cubicBezTo>
                  <a:cubicBezTo>
                    <a:pt x="48" y="114"/>
                    <a:pt x="48" y="114"/>
                    <a:pt x="48" y="114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55" y="109"/>
                    <a:pt x="56" y="107"/>
                    <a:pt x="57" y="106"/>
                  </a:cubicBezTo>
                  <a:cubicBezTo>
                    <a:pt x="64" y="99"/>
                    <a:pt x="71" y="92"/>
                    <a:pt x="78" y="86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91" y="74"/>
                    <a:pt x="100" y="66"/>
                    <a:pt x="109" y="58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25" y="44"/>
                    <a:pt x="138" y="34"/>
                    <a:pt x="151" y="23"/>
                  </a:cubicBezTo>
                  <a:cubicBezTo>
                    <a:pt x="152" y="24"/>
                    <a:pt x="152" y="24"/>
                    <a:pt x="152" y="24"/>
                  </a:cubicBezTo>
                  <a:cubicBezTo>
                    <a:pt x="139" y="35"/>
                    <a:pt x="127" y="46"/>
                    <a:pt x="115" y="57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12" y="61"/>
                    <a:pt x="112" y="61"/>
                    <a:pt x="112" y="61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0" y="62"/>
                    <a:pt x="108" y="64"/>
                    <a:pt x="106" y="66"/>
                  </a:cubicBezTo>
                  <a:cubicBezTo>
                    <a:pt x="100" y="73"/>
                    <a:pt x="93" y="79"/>
                    <a:pt x="87" y="85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76" y="97"/>
                    <a:pt x="69" y="104"/>
                    <a:pt x="62" y="111"/>
                  </a:cubicBezTo>
                  <a:cubicBezTo>
                    <a:pt x="61" y="113"/>
                    <a:pt x="59" y="115"/>
                    <a:pt x="57" y="117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79" y="129"/>
                    <a:pt x="79" y="129"/>
                    <a:pt x="79" y="129"/>
                  </a:cubicBezTo>
                  <a:cubicBezTo>
                    <a:pt x="75" y="128"/>
                    <a:pt x="75" y="128"/>
                    <a:pt x="75" y="128"/>
                  </a:cubicBezTo>
                  <a:cubicBezTo>
                    <a:pt x="53" y="122"/>
                    <a:pt x="53" y="122"/>
                    <a:pt x="53" y="122"/>
                  </a:cubicBezTo>
                  <a:cubicBezTo>
                    <a:pt x="54" y="121"/>
                    <a:pt x="54" y="121"/>
                    <a:pt x="54" y="121"/>
                  </a:cubicBezTo>
                  <a:cubicBezTo>
                    <a:pt x="43" y="133"/>
                    <a:pt x="33" y="145"/>
                    <a:pt x="22" y="157"/>
                  </a:cubicBezTo>
                  <a:cubicBezTo>
                    <a:pt x="22" y="158"/>
                    <a:pt x="22" y="158"/>
                    <a:pt x="23" y="159"/>
                  </a:cubicBezTo>
                  <a:cubicBezTo>
                    <a:pt x="26" y="164"/>
                    <a:pt x="31" y="167"/>
                    <a:pt x="38" y="168"/>
                  </a:cubicBezTo>
                  <a:cubicBezTo>
                    <a:pt x="45" y="169"/>
                    <a:pt x="55" y="167"/>
                    <a:pt x="63" y="162"/>
                  </a:cubicBezTo>
                  <a:cubicBezTo>
                    <a:pt x="65" y="161"/>
                    <a:pt x="67" y="160"/>
                    <a:pt x="69" y="158"/>
                  </a:cubicBezTo>
                  <a:cubicBezTo>
                    <a:pt x="78" y="163"/>
                    <a:pt x="91" y="162"/>
                    <a:pt x="103" y="155"/>
                  </a:cubicBezTo>
                  <a:cubicBezTo>
                    <a:pt x="108" y="152"/>
                    <a:pt x="113" y="149"/>
                    <a:pt x="116" y="145"/>
                  </a:cubicBezTo>
                  <a:cubicBezTo>
                    <a:pt x="123" y="143"/>
                    <a:pt x="131" y="139"/>
                    <a:pt x="137" y="133"/>
                  </a:cubicBezTo>
                  <a:cubicBezTo>
                    <a:pt x="144" y="126"/>
                    <a:pt x="147" y="118"/>
                    <a:pt x="149" y="111"/>
                  </a:cubicBezTo>
                  <a:cubicBezTo>
                    <a:pt x="153" y="108"/>
                    <a:pt x="156" y="103"/>
                    <a:pt x="159" y="98"/>
                  </a:cubicBezTo>
                  <a:cubicBezTo>
                    <a:pt x="164" y="89"/>
                    <a:pt x="165" y="81"/>
                    <a:pt x="164" y="73"/>
                  </a:cubicBezTo>
                  <a:cubicBezTo>
                    <a:pt x="168" y="70"/>
                    <a:pt x="172" y="65"/>
                    <a:pt x="174" y="60"/>
                  </a:cubicBezTo>
                  <a:cubicBezTo>
                    <a:pt x="176" y="58"/>
                    <a:pt x="176" y="55"/>
                    <a:pt x="177" y="53"/>
                  </a:cubicBezTo>
                  <a:cubicBezTo>
                    <a:pt x="180" y="45"/>
                    <a:pt x="180" y="36"/>
                    <a:pt x="178" y="30"/>
                  </a:cubicBezTo>
                  <a:cubicBezTo>
                    <a:pt x="183" y="23"/>
                    <a:pt x="183" y="13"/>
                    <a:pt x="177" y="7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98"/>
            <p:cNvSpPr>
              <a:spLocks/>
            </p:cNvSpPr>
            <p:nvPr/>
          </p:nvSpPr>
          <p:spPr bwMode="auto">
            <a:xfrm>
              <a:off x="4853" y="2438"/>
              <a:ext cx="239" cy="260"/>
            </a:xfrm>
            <a:custGeom>
              <a:avLst/>
              <a:gdLst>
                <a:gd name="T0" fmla="*/ 149 w 154"/>
                <a:gd name="T1" fmla="*/ 40 h 167"/>
                <a:gd name="T2" fmla="*/ 145 w 154"/>
                <a:gd name="T3" fmla="*/ 34 h 167"/>
                <a:gd name="T4" fmla="*/ 154 w 154"/>
                <a:gd name="T5" fmla="*/ 19 h 167"/>
                <a:gd name="T6" fmla="*/ 150 w 154"/>
                <a:gd name="T7" fmla="*/ 11 h 167"/>
                <a:gd name="T8" fmla="*/ 151 w 154"/>
                <a:gd name="T9" fmla="*/ 3 h 167"/>
                <a:gd name="T10" fmla="*/ 142 w 154"/>
                <a:gd name="T11" fmla="*/ 6 h 167"/>
                <a:gd name="T12" fmla="*/ 133 w 154"/>
                <a:gd name="T13" fmla="*/ 0 h 167"/>
                <a:gd name="T14" fmla="*/ 121 w 154"/>
                <a:gd name="T15" fmla="*/ 9 h 167"/>
                <a:gd name="T16" fmla="*/ 115 w 154"/>
                <a:gd name="T17" fmla="*/ 4 h 167"/>
                <a:gd name="T18" fmla="*/ 102 w 154"/>
                <a:gd name="T19" fmla="*/ 13 h 167"/>
                <a:gd name="T20" fmla="*/ 97 w 154"/>
                <a:gd name="T21" fmla="*/ 8 h 167"/>
                <a:gd name="T22" fmla="*/ 81 w 154"/>
                <a:gd name="T23" fmla="*/ 19 h 167"/>
                <a:gd name="T24" fmla="*/ 76 w 154"/>
                <a:gd name="T25" fmla="*/ 14 h 167"/>
                <a:gd name="T26" fmla="*/ 62 w 154"/>
                <a:gd name="T27" fmla="*/ 25 h 167"/>
                <a:gd name="T28" fmla="*/ 53 w 154"/>
                <a:gd name="T29" fmla="*/ 22 h 167"/>
                <a:gd name="T30" fmla="*/ 40 w 154"/>
                <a:gd name="T31" fmla="*/ 34 h 167"/>
                <a:gd name="T32" fmla="*/ 35 w 154"/>
                <a:gd name="T33" fmla="*/ 31 h 167"/>
                <a:gd name="T34" fmla="*/ 24 w 154"/>
                <a:gd name="T35" fmla="*/ 45 h 167"/>
                <a:gd name="T36" fmla="*/ 18 w 154"/>
                <a:gd name="T37" fmla="*/ 45 h 167"/>
                <a:gd name="T38" fmla="*/ 11 w 154"/>
                <a:gd name="T39" fmla="*/ 62 h 167"/>
                <a:gd name="T40" fmla="*/ 4 w 154"/>
                <a:gd name="T41" fmla="*/ 66 h 167"/>
                <a:gd name="T42" fmla="*/ 5 w 154"/>
                <a:gd name="T43" fmla="*/ 83 h 167"/>
                <a:gd name="T44" fmla="*/ 0 w 154"/>
                <a:gd name="T45" fmla="*/ 91 h 167"/>
                <a:gd name="T46" fmla="*/ 6 w 154"/>
                <a:gd name="T47" fmla="*/ 109 h 167"/>
                <a:gd name="T48" fmla="*/ 20 w 154"/>
                <a:gd name="T49" fmla="*/ 133 h 167"/>
                <a:gd name="T50" fmla="*/ 56 w 154"/>
                <a:gd name="T51" fmla="*/ 93 h 167"/>
                <a:gd name="T52" fmla="*/ 88 w 154"/>
                <a:gd name="T53" fmla="*/ 61 h 167"/>
                <a:gd name="T54" fmla="*/ 122 w 154"/>
                <a:gd name="T55" fmla="*/ 33 h 167"/>
                <a:gd name="T56" fmla="*/ 89 w 154"/>
                <a:gd name="T57" fmla="*/ 62 h 167"/>
                <a:gd name="T58" fmla="*/ 59 w 154"/>
                <a:gd name="T59" fmla="*/ 96 h 167"/>
                <a:gd name="T60" fmla="*/ 28 w 154"/>
                <a:gd name="T61" fmla="*/ 134 h 167"/>
                <a:gd name="T62" fmla="*/ 28 w 154"/>
                <a:gd name="T63" fmla="*/ 134 h 167"/>
                <a:gd name="T64" fmla="*/ 1 w 154"/>
                <a:gd name="T65" fmla="*/ 163 h 167"/>
                <a:gd name="T66" fmla="*/ 7 w 154"/>
                <a:gd name="T67" fmla="*/ 167 h 167"/>
                <a:gd name="T68" fmla="*/ 7 w 154"/>
                <a:gd name="T69" fmla="*/ 167 h 167"/>
                <a:gd name="T70" fmla="*/ 32 w 154"/>
                <a:gd name="T71" fmla="*/ 142 h 167"/>
                <a:gd name="T72" fmla="*/ 34 w 154"/>
                <a:gd name="T73" fmla="*/ 143 h 167"/>
                <a:gd name="T74" fmla="*/ 43 w 154"/>
                <a:gd name="T75" fmla="*/ 147 h 167"/>
                <a:gd name="T76" fmla="*/ 62 w 154"/>
                <a:gd name="T77" fmla="*/ 158 h 167"/>
                <a:gd name="T78" fmla="*/ 63 w 154"/>
                <a:gd name="T79" fmla="*/ 150 h 167"/>
                <a:gd name="T80" fmla="*/ 78 w 154"/>
                <a:gd name="T81" fmla="*/ 155 h 167"/>
                <a:gd name="T82" fmla="*/ 85 w 154"/>
                <a:gd name="T83" fmla="*/ 144 h 167"/>
                <a:gd name="T84" fmla="*/ 98 w 154"/>
                <a:gd name="T85" fmla="*/ 146 h 167"/>
                <a:gd name="T86" fmla="*/ 101 w 154"/>
                <a:gd name="T87" fmla="*/ 137 h 167"/>
                <a:gd name="T88" fmla="*/ 116 w 154"/>
                <a:gd name="T89" fmla="*/ 131 h 167"/>
                <a:gd name="T90" fmla="*/ 115 w 154"/>
                <a:gd name="T91" fmla="*/ 122 h 167"/>
                <a:gd name="T92" fmla="*/ 130 w 154"/>
                <a:gd name="T93" fmla="*/ 107 h 167"/>
                <a:gd name="T94" fmla="*/ 126 w 154"/>
                <a:gd name="T95" fmla="*/ 101 h 167"/>
                <a:gd name="T96" fmla="*/ 137 w 154"/>
                <a:gd name="T97" fmla="*/ 85 h 167"/>
                <a:gd name="T98" fmla="*/ 134 w 154"/>
                <a:gd name="T99" fmla="*/ 76 h 167"/>
                <a:gd name="T100" fmla="*/ 144 w 154"/>
                <a:gd name="T101" fmla="*/ 62 h 167"/>
                <a:gd name="T102" fmla="*/ 140 w 154"/>
                <a:gd name="T103" fmla="*/ 55 h 167"/>
                <a:gd name="T104" fmla="*/ 149 w 154"/>
                <a:gd name="T105" fmla="*/ 4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4" h="167">
                  <a:moveTo>
                    <a:pt x="149" y="40"/>
                  </a:moveTo>
                  <a:cubicBezTo>
                    <a:pt x="149" y="40"/>
                    <a:pt x="144" y="38"/>
                    <a:pt x="145" y="34"/>
                  </a:cubicBezTo>
                  <a:cubicBezTo>
                    <a:pt x="146" y="31"/>
                    <a:pt x="154" y="19"/>
                    <a:pt x="154" y="19"/>
                  </a:cubicBezTo>
                  <a:cubicBezTo>
                    <a:pt x="154" y="19"/>
                    <a:pt x="149" y="14"/>
                    <a:pt x="150" y="11"/>
                  </a:cubicBezTo>
                  <a:cubicBezTo>
                    <a:pt x="151" y="2"/>
                    <a:pt x="151" y="3"/>
                    <a:pt x="151" y="3"/>
                  </a:cubicBezTo>
                  <a:cubicBezTo>
                    <a:pt x="151" y="3"/>
                    <a:pt x="151" y="4"/>
                    <a:pt x="142" y="6"/>
                  </a:cubicBezTo>
                  <a:cubicBezTo>
                    <a:pt x="140" y="6"/>
                    <a:pt x="133" y="0"/>
                    <a:pt x="133" y="0"/>
                  </a:cubicBezTo>
                  <a:cubicBezTo>
                    <a:pt x="133" y="0"/>
                    <a:pt x="124" y="8"/>
                    <a:pt x="121" y="9"/>
                  </a:cubicBezTo>
                  <a:cubicBezTo>
                    <a:pt x="118" y="9"/>
                    <a:pt x="115" y="4"/>
                    <a:pt x="115" y="4"/>
                  </a:cubicBezTo>
                  <a:cubicBezTo>
                    <a:pt x="115" y="4"/>
                    <a:pt x="105" y="12"/>
                    <a:pt x="102" y="13"/>
                  </a:cubicBezTo>
                  <a:cubicBezTo>
                    <a:pt x="99" y="14"/>
                    <a:pt x="97" y="8"/>
                    <a:pt x="97" y="8"/>
                  </a:cubicBezTo>
                  <a:cubicBezTo>
                    <a:pt x="97" y="8"/>
                    <a:pt x="85" y="18"/>
                    <a:pt x="81" y="19"/>
                  </a:cubicBezTo>
                  <a:cubicBezTo>
                    <a:pt x="78" y="20"/>
                    <a:pt x="76" y="14"/>
                    <a:pt x="76" y="14"/>
                  </a:cubicBezTo>
                  <a:cubicBezTo>
                    <a:pt x="76" y="14"/>
                    <a:pt x="65" y="24"/>
                    <a:pt x="62" y="25"/>
                  </a:cubicBezTo>
                  <a:cubicBezTo>
                    <a:pt x="58" y="26"/>
                    <a:pt x="53" y="22"/>
                    <a:pt x="53" y="22"/>
                  </a:cubicBezTo>
                  <a:cubicBezTo>
                    <a:pt x="53" y="22"/>
                    <a:pt x="44" y="32"/>
                    <a:pt x="40" y="34"/>
                  </a:cubicBezTo>
                  <a:cubicBezTo>
                    <a:pt x="37" y="35"/>
                    <a:pt x="35" y="31"/>
                    <a:pt x="35" y="31"/>
                  </a:cubicBezTo>
                  <a:cubicBezTo>
                    <a:pt x="35" y="31"/>
                    <a:pt x="26" y="43"/>
                    <a:pt x="24" y="45"/>
                  </a:cubicBezTo>
                  <a:cubicBezTo>
                    <a:pt x="22" y="47"/>
                    <a:pt x="18" y="45"/>
                    <a:pt x="18" y="45"/>
                  </a:cubicBezTo>
                  <a:cubicBezTo>
                    <a:pt x="18" y="45"/>
                    <a:pt x="13" y="58"/>
                    <a:pt x="11" y="62"/>
                  </a:cubicBezTo>
                  <a:cubicBezTo>
                    <a:pt x="10" y="65"/>
                    <a:pt x="4" y="66"/>
                    <a:pt x="4" y="66"/>
                  </a:cubicBezTo>
                  <a:cubicBezTo>
                    <a:pt x="4" y="66"/>
                    <a:pt x="5" y="79"/>
                    <a:pt x="5" y="83"/>
                  </a:cubicBezTo>
                  <a:cubicBezTo>
                    <a:pt x="4" y="87"/>
                    <a:pt x="0" y="87"/>
                    <a:pt x="0" y="91"/>
                  </a:cubicBezTo>
                  <a:cubicBezTo>
                    <a:pt x="0" y="95"/>
                    <a:pt x="5" y="105"/>
                    <a:pt x="6" y="109"/>
                  </a:cubicBezTo>
                  <a:cubicBezTo>
                    <a:pt x="9" y="118"/>
                    <a:pt x="13" y="126"/>
                    <a:pt x="20" y="133"/>
                  </a:cubicBezTo>
                  <a:cubicBezTo>
                    <a:pt x="32" y="119"/>
                    <a:pt x="44" y="106"/>
                    <a:pt x="56" y="93"/>
                  </a:cubicBezTo>
                  <a:cubicBezTo>
                    <a:pt x="66" y="82"/>
                    <a:pt x="77" y="71"/>
                    <a:pt x="88" y="61"/>
                  </a:cubicBezTo>
                  <a:cubicBezTo>
                    <a:pt x="99" y="51"/>
                    <a:pt x="110" y="40"/>
                    <a:pt x="122" y="33"/>
                  </a:cubicBezTo>
                  <a:cubicBezTo>
                    <a:pt x="110" y="41"/>
                    <a:pt x="99" y="52"/>
                    <a:pt x="89" y="62"/>
                  </a:cubicBezTo>
                  <a:cubicBezTo>
                    <a:pt x="79" y="73"/>
                    <a:pt x="69" y="84"/>
                    <a:pt x="59" y="96"/>
                  </a:cubicBezTo>
                  <a:cubicBezTo>
                    <a:pt x="49" y="108"/>
                    <a:pt x="38" y="121"/>
                    <a:pt x="28" y="134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19" y="143"/>
                    <a:pt x="10" y="153"/>
                    <a:pt x="1" y="163"/>
                  </a:cubicBezTo>
                  <a:cubicBezTo>
                    <a:pt x="3" y="164"/>
                    <a:pt x="5" y="165"/>
                    <a:pt x="7" y="167"/>
                  </a:cubicBezTo>
                  <a:cubicBezTo>
                    <a:pt x="7" y="167"/>
                    <a:pt x="7" y="167"/>
                    <a:pt x="7" y="167"/>
                  </a:cubicBezTo>
                  <a:cubicBezTo>
                    <a:pt x="16" y="159"/>
                    <a:pt x="24" y="151"/>
                    <a:pt x="32" y="142"/>
                  </a:cubicBezTo>
                  <a:cubicBezTo>
                    <a:pt x="33" y="143"/>
                    <a:pt x="33" y="143"/>
                    <a:pt x="34" y="143"/>
                  </a:cubicBezTo>
                  <a:cubicBezTo>
                    <a:pt x="37" y="145"/>
                    <a:pt x="40" y="146"/>
                    <a:pt x="43" y="147"/>
                  </a:cubicBezTo>
                  <a:cubicBezTo>
                    <a:pt x="46" y="148"/>
                    <a:pt x="62" y="158"/>
                    <a:pt x="62" y="158"/>
                  </a:cubicBezTo>
                  <a:cubicBezTo>
                    <a:pt x="62" y="158"/>
                    <a:pt x="61" y="150"/>
                    <a:pt x="63" y="150"/>
                  </a:cubicBezTo>
                  <a:cubicBezTo>
                    <a:pt x="66" y="150"/>
                    <a:pt x="78" y="155"/>
                    <a:pt x="78" y="155"/>
                  </a:cubicBezTo>
                  <a:cubicBezTo>
                    <a:pt x="78" y="155"/>
                    <a:pt x="81" y="146"/>
                    <a:pt x="85" y="144"/>
                  </a:cubicBezTo>
                  <a:cubicBezTo>
                    <a:pt x="88" y="143"/>
                    <a:pt x="98" y="146"/>
                    <a:pt x="98" y="146"/>
                  </a:cubicBezTo>
                  <a:cubicBezTo>
                    <a:pt x="98" y="146"/>
                    <a:pt x="98" y="139"/>
                    <a:pt x="101" y="137"/>
                  </a:cubicBezTo>
                  <a:cubicBezTo>
                    <a:pt x="104" y="135"/>
                    <a:pt x="116" y="131"/>
                    <a:pt x="116" y="131"/>
                  </a:cubicBezTo>
                  <a:cubicBezTo>
                    <a:pt x="116" y="131"/>
                    <a:pt x="113" y="125"/>
                    <a:pt x="115" y="122"/>
                  </a:cubicBezTo>
                  <a:cubicBezTo>
                    <a:pt x="117" y="119"/>
                    <a:pt x="130" y="107"/>
                    <a:pt x="130" y="107"/>
                  </a:cubicBezTo>
                  <a:cubicBezTo>
                    <a:pt x="130" y="107"/>
                    <a:pt x="124" y="105"/>
                    <a:pt x="126" y="101"/>
                  </a:cubicBezTo>
                  <a:cubicBezTo>
                    <a:pt x="127" y="98"/>
                    <a:pt x="137" y="85"/>
                    <a:pt x="137" y="85"/>
                  </a:cubicBezTo>
                  <a:cubicBezTo>
                    <a:pt x="137" y="85"/>
                    <a:pt x="133" y="81"/>
                    <a:pt x="134" y="76"/>
                  </a:cubicBezTo>
                  <a:cubicBezTo>
                    <a:pt x="135" y="73"/>
                    <a:pt x="144" y="62"/>
                    <a:pt x="144" y="62"/>
                  </a:cubicBezTo>
                  <a:cubicBezTo>
                    <a:pt x="144" y="62"/>
                    <a:pt x="139" y="59"/>
                    <a:pt x="140" y="55"/>
                  </a:cubicBezTo>
                  <a:cubicBezTo>
                    <a:pt x="141" y="52"/>
                    <a:pt x="149" y="40"/>
                    <a:pt x="149" y="40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99"/>
            <p:cNvSpPr>
              <a:spLocks/>
            </p:cNvSpPr>
            <p:nvPr/>
          </p:nvSpPr>
          <p:spPr bwMode="auto">
            <a:xfrm>
              <a:off x="5565" y="2634"/>
              <a:ext cx="66" cy="73"/>
            </a:xfrm>
            <a:custGeom>
              <a:avLst/>
              <a:gdLst>
                <a:gd name="T0" fmla="*/ 0 w 42"/>
                <a:gd name="T1" fmla="*/ 45 h 47"/>
                <a:gd name="T2" fmla="*/ 7 w 42"/>
                <a:gd name="T3" fmla="*/ 47 h 47"/>
                <a:gd name="T4" fmla="*/ 8 w 42"/>
                <a:gd name="T5" fmla="*/ 47 h 47"/>
                <a:gd name="T6" fmla="*/ 42 w 42"/>
                <a:gd name="T7" fmla="*/ 3 h 47"/>
                <a:gd name="T8" fmla="*/ 36 w 42"/>
                <a:gd name="T9" fmla="*/ 0 h 47"/>
                <a:gd name="T10" fmla="*/ 35 w 42"/>
                <a:gd name="T11" fmla="*/ 1 h 47"/>
                <a:gd name="T12" fmla="*/ 0 w 42"/>
                <a:gd name="T13" fmla="*/ 4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7">
                  <a:moveTo>
                    <a:pt x="0" y="45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7" y="45"/>
                    <a:pt x="42" y="5"/>
                    <a:pt x="42" y="3"/>
                  </a:cubicBezTo>
                  <a:cubicBezTo>
                    <a:pt x="41" y="3"/>
                    <a:pt x="36" y="0"/>
                    <a:pt x="36" y="0"/>
                  </a:cubicBezTo>
                  <a:cubicBezTo>
                    <a:pt x="36" y="0"/>
                    <a:pt x="36" y="1"/>
                    <a:pt x="35" y="1"/>
                  </a:cubicBezTo>
                  <a:cubicBezTo>
                    <a:pt x="22" y="17"/>
                    <a:pt x="0" y="45"/>
                    <a:pt x="0" y="45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300"/>
            <p:cNvSpPr>
              <a:spLocks/>
            </p:cNvSpPr>
            <p:nvPr/>
          </p:nvSpPr>
          <p:spPr bwMode="auto">
            <a:xfrm>
              <a:off x="5600" y="2425"/>
              <a:ext cx="252" cy="234"/>
            </a:xfrm>
            <a:custGeom>
              <a:avLst/>
              <a:gdLst>
                <a:gd name="T0" fmla="*/ 157 w 162"/>
                <a:gd name="T1" fmla="*/ 7 h 150"/>
                <a:gd name="T2" fmla="*/ 138 w 162"/>
                <a:gd name="T3" fmla="*/ 6 h 150"/>
                <a:gd name="T4" fmla="*/ 106 w 162"/>
                <a:gd name="T5" fmla="*/ 7 h 150"/>
                <a:gd name="T6" fmla="*/ 101 w 162"/>
                <a:gd name="T7" fmla="*/ 11 h 150"/>
                <a:gd name="T8" fmla="*/ 70 w 162"/>
                <a:gd name="T9" fmla="*/ 13 h 150"/>
                <a:gd name="T10" fmla="*/ 60 w 162"/>
                <a:gd name="T11" fmla="*/ 23 h 150"/>
                <a:gd name="T12" fmla="*/ 41 w 162"/>
                <a:gd name="T13" fmla="*/ 34 h 150"/>
                <a:gd name="T14" fmla="*/ 30 w 162"/>
                <a:gd name="T15" fmla="*/ 53 h 150"/>
                <a:gd name="T16" fmla="*/ 21 w 162"/>
                <a:gd name="T17" fmla="*/ 64 h 150"/>
                <a:gd name="T18" fmla="*/ 17 w 162"/>
                <a:gd name="T19" fmla="*/ 86 h 150"/>
                <a:gd name="T20" fmla="*/ 8 w 162"/>
                <a:gd name="T21" fmla="*/ 98 h 150"/>
                <a:gd name="T22" fmla="*/ 12 w 162"/>
                <a:gd name="T23" fmla="*/ 134 h 150"/>
                <a:gd name="T24" fmla="*/ 14 w 162"/>
                <a:gd name="T25" fmla="*/ 134 h 150"/>
                <a:gd name="T26" fmla="*/ 44 w 162"/>
                <a:gd name="T27" fmla="*/ 102 h 150"/>
                <a:gd name="T28" fmla="*/ 43 w 162"/>
                <a:gd name="T29" fmla="*/ 102 h 150"/>
                <a:gd name="T30" fmla="*/ 35 w 162"/>
                <a:gd name="T31" fmla="*/ 80 h 150"/>
                <a:gd name="T32" fmla="*/ 47 w 162"/>
                <a:gd name="T33" fmla="*/ 98 h 150"/>
                <a:gd name="T34" fmla="*/ 51 w 162"/>
                <a:gd name="T35" fmla="*/ 95 h 150"/>
                <a:gd name="T36" fmla="*/ 69 w 162"/>
                <a:gd name="T37" fmla="*/ 77 h 150"/>
                <a:gd name="T38" fmla="*/ 63 w 162"/>
                <a:gd name="T39" fmla="*/ 57 h 150"/>
                <a:gd name="T40" fmla="*/ 73 w 162"/>
                <a:gd name="T41" fmla="*/ 73 h 150"/>
                <a:gd name="T42" fmla="*/ 97 w 162"/>
                <a:gd name="T43" fmla="*/ 52 h 150"/>
                <a:gd name="T44" fmla="*/ 92 w 162"/>
                <a:gd name="T45" fmla="*/ 38 h 150"/>
                <a:gd name="T46" fmla="*/ 100 w 162"/>
                <a:gd name="T47" fmla="*/ 50 h 150"/>
                <a:gd name="T48" fmla="*/ 134 w 162"/>
                <a:gd name="T49" fmla="*/ 21 h 150"/>
                <a:gd name="T50" fmla="*/ 134 w 162"/>
                <a:gd name="T51" fmla="*/ 22 h 150"/>
                <a:gd name="T52" fmla="*/ 102 w 162"/>
                <a:gd name="T53" fmla="*/ 52 h 150"/>
                <a:gd name="T54" fmla="*/ 114 w 162"/>
                <a:gd name="T55" fmla="*/ 59 h 150"/>
                <a:gd name="T56" fmla="*/ 100 w 162"/>
                <a:gd name="T57" fmla="*/ 54 h 150"/>
                <a:gd name="T58" fmla="*/ 100 w 162"/>
                <a:gd name="T59" fmla="*/ 54 h 150"/>
                <a:gd name="T60" fmla="*/ 94 w 162"/>
                <a:gd name="T61" fmla="*/ 60 h 150"/>
                <a:gd name="T62" fmla="*/ 77 w 162"/>
                <a:gd name="T63" fmla="*/ 76 h 150"/>
                <a:gd name="T64" fmla="*/ 93 w 162"/>
                <a:gd name="T65" fmla="*/ 86 h 150"/>
                <a:gd name="T66" fmla="*/ 73 w 162"/>
                <a:gd name="T67" fmla="*/ 80 h 150"/>
                <a:gd name="T68" fmla="*/ 55 w 162"/>
                <a:gd name="T69" fmla="*/ 99 h 150"/>
                <a:gd name="T70" fmla="*/ 51 w 162"/>
                <a:gd name="T71" fmla="*/ 104 h 150"/>
                <a:gd name="T72" fmla="*/ 67 w 162"/>
                <a:gd name="T73" fmla="*/ 114 h 150"/>
                <a:gd name="T74" fmla="*/ 70 w 162"/>
                <a:gd name="T75" fmla="*/ 115 h 150"/>
                <a:gd name="T76" fmla="*/ 66 w 162"/>
                <a:gd name="T77" fmla="*/ 114 h 150"/>
                <a:gd name="T78" fmla="*/ 47 w 162"/>
                <a:gd name="T79" fmla="*/ 109 h 150"/>
                <a:gd name="T80" fmla="*/ 48 w 162"/>
                <a:gd name="T81" fmla="*/ 108 h 150"/>
                <a:gd name="T82" fmla="*/ 20 w 162"/>
                <a:gd name="T83" fmla="*/ 140 h 150"/>
                <a:gd name="T84" fmla="*/ 20 w 162"/>
                <a:gd name="T85" fmla="*/ 141 h 150"/>
                <a:gd name="T86" fmla="*/ 34 w 162"/>
                <a:gd name="T87" fmla="*/ 149 h 150"/>
                <a:gd name="T88" fmla="*/ 56 w 162"/>
                <a:gd name="T89" fmla="*/ 144 h 150"/>
                <a:gd name="T90" fmla="*/ 61 w 162"/>
                <a:gd name="T91" fmla="*/ 141 h 150"/>
                <a:gd name="T92" fmla="*/ 92 w 162"/>
                <a:gd name="T93" fmla="*/ 138 h 150"/>
                <a:gd name="T94" fmla="*/ 103 w 162"/>
                <a:gd name="T95" fmla="*/ 129 h 150"/>
                <a:gd name="T96" fmla="*/ 122 w 162"/>
                <a:gd name="T97" fmla="*/ 118 h 150"/>
                <a:gd name="T98" fmla="*/ 132 w 162"/>
                <a:gd name="T99" fmla="*/ 99 h 150"/>
                <a:gd name="T100" fmla="*/ 141 w 162"/>
                <a:gd name="T101" fmla="*/ 87 h 150"/>
                <a:gd name="T102" fmla="*/ 145 w 162"/>
                <a:gd name="T103" fmla="*/ 66 h 150"/>
                <a:gd name="T104" fmla="*/ 154 w 162"/>
                <a:gd name="T105" fmla="*/ 54 h 150"/>
                <a:gd name="T106" fmla="*/ 157 w 162"/>
                <a:gd name="T107" fmla="*/ 47 h 150"/>
                <a:gd name="T108" fmla="*/ 157 w 162"/>
                <a:gd name="T109" fmla="*/ 27 h 150"/>
                <a:gd name="T110" fmla="*/ 157 w 162"/>
                <a:gd name="T111" fmla="*/ 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2" h="150">
                  <a:moveTo>
                    <a:pt x="157" y="7"/>
                  </a:moveTo>
                  <a:cubicBezTo>
                    <a:pt x="152" y="2"/>
                    <a:pt x="144" y="2"/>
                    <a:pt x="138" y="6"/>
                  </a:cubicBezTo>
                  <a:cubicBezTo>
                    <a:pt x="130" y="0"/>
                    <a:pt x="117" y="1"/>
                    <a:pt x="106" y="7"/>
                  </a:cubicBezTo>
                  <a:cubicBezTo>
                    <a:pt x="104" y="9"/>
                    <a:pt x="102" y="10"/>
                    <a:pt x="101" y="11"/>
                  </a:cubicBezTo>
                  <a:cubicBezTo>
                    <a:pt x="93" y="6"/>
                    <a:pt x="81" y="7"/>
                    <a:pt x="70" y="13"/>
                  </a:cubicBezTo>
                  <a:cubicBezTo>
                    <a:pt x="66" y="16"/>
                    <a:pt x="62" y="19"/>
                    <a:pt x="60" y="23"/>
                  </a:cubicBezTo>
                  <a:cubicBezTo>
                    <a:pt x="53" y="24"/>
                    <a:pt x="46" y="28"/>
                    <a:pt x="41" y="34"/>
                  </a:cubicBezTo>
                  <a:cubicBezTo>
                    <a:pt x="35" y="39"/>
                    <a:pt x="31" y="46"/>
                    <a:pt x="30" y="53"/>
                  </a:cubicBezTo>
                  <a:cubicBezTo>
                    <a:pt x="27" y="56"/>
                    <a:pt x="24" y="60"/>
                    <a:pt x="21" y="64"/>
                  </a:cubicBezTo>
                  <a:cubicBezTo>
                    <a:pt x="17" y="72"/>
                    <a:pt x="16" y="80"/>
                    <a:pt x="17" y="86"/>
                  </a:cubicBezTo>
                  <a:cubicBezTo>
                    <a:pt x="13" y="89"/>
                    <a:pt x="10" y="93"/>
                    <a:pt x="8" y="98"/>
                  </a:cubicBezTo>
                  <a:cubicBezTo>
                    <a:pt x="0" y="112"/>
                    <a:pt x="2" y="128"/>
                    <a:pt x="12" y="134"/>
                  </a:cubicBezTo>
                  <a:cubicBezTo>
                    <a:pt x="13" y="134"/>
                    <a:pt x="14" y="134"/>
                    <a:pt x="14" y="134"/>
                  </a:cubicBezTo>
                  <a:cubicBezTo>
                    <a:pt x="23" y="123"/>
                    <a:pt x="33" y="112"/>
                    <a:pt x="44" y="102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8" y="97"/>
                    <a:pt x="50" y="96"/>
                    <a:pt x="51" y="95"/>
                  </a:cubicBezTo>
                  <a:cubicBezTo>
                    <a:pt x="57" y="88"/>
                    <a:pt x="63" y="83"/>
                    <a:pt x="69" y="7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81" y="66"/>
                    <a:pt x="89" y="59"/>
                    <a:pt x="97" y="52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11" y="40"/>
                    <a:pt x="122" y="31"/>
                    <a:pt x="134" y="21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23" y="32"/>
                    <a:pt x="113" y="41"/>
                    <a:pt x="102" y="52"/>
                  </a:cubicBezTo>
                  <a:cubicBezTo>
                    <a:pt x="114" y="59"/>
                    <a:pt x="114" y="59"/>
                    <a:pt x="114" y="59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98" y="56"/>
                    <a:pt x="96" y="58"/>
                    <a:pt x="94" y="60"/>
                  </a:cubicBezTo>
                  <a:cubicBezTo>
                    <a:pt x="88" y="65"/>
                    <a:pt x="83" y="71"/>
                    <a:pt x="77" y="76"/>
                  </a:cubicBezTo>
                  <a:cubicBezTo>
                    <a:pt x="93" y="86"/>
                    <a:pt x="93" y="86"/>
                    <a:pt x="93" y="86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67" y="86"/>
                    <a:pt x="61" y="93"/>
                    <a:pt x="55" y="99"/>
                  </a:cubicBezTo>
                  <a:cubicBezTo>
                    <a:pt x="54" y="101"/>
                    <a:pt x="52" y="102"/>
                    <a:pt x="51" y="104"/>
                  </a:cubicBezTo>
                  <a:cubicBezTo>
                    <a:pt x="67" y="114"/>
                    <a:pt x="67" y="114"/>
                    <a:pt x="67" y="114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6" y="114"/>
                    <a:pt x="66" y="114"/>
                    <a:pt x="66" y="114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38" y="118"/>
                    <a:pt x="29" y="129"/>
                    <a:pt x="20" y="140"/>
                  </a:cubicBezTo>
                  <a:cubicBezTo>
                    <a:pt x="20" y="141"/>
                    <a:pt x="20" y="141"/>
                    <a:pt x="20" y="141"/>
                  </a:cubicBezTo>
                  <a:cubicBezTo>
                    <a:pt x="23" y="146"/>
                    <a:pt x="28" y="149"/>
                    <a:pt x="34" y="149"/>
                  </a:cubicBezTo>
                  <a:cubicBezTo>
                    <a:pt x="40" y="150"/>
                    <a:pt x="48" y="149"/>
                    <a:pt x="56" y="144"/>
                  </a:cubicBezTo>
                  <a:cubicBezTo>
                    <a:pt x="58" y="143"/>
                    <a:pt x="60" y="142"/>
                    <a:pt x="61" y="141"/>
                  </a:cubicBezTo>
                  <a:cubicBezTo>
                    <a:pt x="69" y="145"/>
                    <a:pt x="81" y="145"/>
                    <a:pt x="92" y="138"/>
                  </a:cubicBezTo>
                  <a:cubicBezTo>
                    <a:pt x="96" y="136"/>
                    <a:pt x="100" y="132"/>
                    <a:pt x="103" y="129"/>
                  </a:cubicBezTo>
                  <a:cubicBezTo>
                    <a:pt x="109" y="128"/>
                    <a:pt x="116" y="124"/>
                    <a:pt x="122" y="118"/>
                  </a:cubicBezTo>
                  <a:cubicBezTo>
                    <a:pt x="127" y="112"/>
                    <a:pt x="131" y="106"/>
                    <a:pt x="132" y="99"/>
                  </a:cubicBezTo>
                  <a:cubicBezTo>
                    <a:pt x="135" y="96"/>
                    <a:pt x="139" y="92"/>
                    <a:pt x="141" y="87"/>
                  </a:cubicBezTo>
                  <a:cubicBezTo>
                    <a:pt x="145" y="80"/>
                    <a:pt x="146" y="72"/>
                    <a:pt x="145" y="66"/>
                  </a:cubicBezTo>
                  <a:cubicBezTo>
                    <a:pt x="149" y="62"/>
                    <a:pt x="152" y="59"/>
                    <a:pt x="154" y="54"/>
                  </a:cubicBezTo>
                  <a:cubicBezTo>
                    <a:pt x="155" y="52"/>
                    <a:pt x="156" y="50"/>
                    <a:pt x="157" y="47"/>
                  </a:cubicBezTo>
                  <a:cubicBezTo>
                    <a:pt x="159" y="40"/>
                    <a:pt x="159" y="33"/>
                    <a:pt x="157" y="27"/>
                  </a:cubicBezTo>
                  <a:cubicBezTo>
                    <a:pt x="162" y="21"/>
                    <a:pt x="162" y="12"/>
                    <a:pt x="157" y="7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301"/>
            <p:cNvSpPr>
              <a:spLocks/>
            </p:cNvSpPr>
            <p:nvPr/>
          </p:nvSpPr>
          <p:spPr bwMode="auto">
            <a:xfrm>
              <a:off x="6359" y="2584"/>
              <a:ext cx="206" cy="104"/>
            </a:xfrm>
            <a:custGeom>
              <a:avLst/>
              <a:gdLst>
                <a:gd name="T0" fmla="*/ 96 w 132"/>
                <a:gd name="T1" fmla="*/ 7 h 67"/>
                <a:gd name="T2" fmla="*/ 84 w 132"/>
                <a:gd name="T3" fmla="*/ 31 h 67"/>
                <a:gd name="T4" fmla="*/ 85 w 132"/>
                <a:gd name="T5" fmla="*/ 35 h 67"/>
                <a:gd name="T6" fmla="*/ 81 w 132"/>
                <a:gd name="T7" fmla="*/ 35 h 67"/>
                <a:gd name="T8" fmla="*/ 38 w 132"/>
                <a:gd name="T9" fmla="*/ 54 h 67"/>
                <a:gd name="T10" fmla="*/ 37 w 132"/>
                <a:gd name="T11" fmla="*/ 57 h 67"/>
                <a:gd name="T12" fmla="*/ 34 w 132"/>
                <a:gd name="T13" fmla="*/ 56 h 67"/>
                <a:gd name="T14" fmla="*/ 0 w 132"/>
                <a:gd name="T15" fmla="*/ 47 h 67"/>
                <a:gd name="T16" fmla="*/ 53 w 132"/>
                <a:gd name="T17" fmla="*/ 67 h 67"/>
                <a:gd name="T18" fmla="*/ 132 w 132"/>
                <a:gd name="T19" fmla="*/ 4 h 67"/>
                <a:gd name="T20" fmla="*/ 96 w 132"/>
                <a:gd name="T21" fmla="*/ 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67">
                  <a:moveTo>
                    <a:pt x="96" y="7"/>
                  </a:moveTo>
                  <a:cubicBezTo>
                    <a:pt x="84" y="15"/>
                    <a:pt x="84" y="31"/>
                    <a:pt x="84" y="31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47" y="31"/>
                    <a:pt x="38" y="53"/>
                    <a:pt x="38" y="54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18" y="51"/>
                    <a:pt x="8" y="48"/>
                    <a:pt x="0" y="47"/>
                  </a:cubicBezTo>
                  <a:cubicBezTo>
                    <a:pt x="14" y="59"/>
                    <a:pt x="33" y="67"/>
                    <a:pt x="53" y="67"/>
                  </a:cubicBezTo>
                  <a:cubicBezTo>
                    <a:pt x="92" y="67"/>
                    <a:pt x="124" y="40"/>
                    <a:pt x="132" y="4"/>
                  </a:cubicBezTo>
                  <a:cubicBezTo>
                    <a:pt x="116" y="0"/>
                    <a:pt x="104" y="1"/>
                    <a:pt x="96" y="7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302"/>
            <p:cNvSpPr>
              <a:spLocks/>
            </p:cNvSpPr>
            <p:nvPr/>
          </p:nvSpPr>
          <p:spPr bwMode="auto">
            <a:xfrm>
              <a:off x="6322" y="2459"/>
              <a:ext cx="241" cy="201"/>
            </a:xfrm>
            <a:custGeom>
              <a:avLst/>
              <a:gdLst>
                <a:gd name="T0" fmla="*/ 112 w 155"/>
                <a:gd name="T1" fmla="*/ 0 h 129"/>
                <a:gd name="T2" fmla="*/ 106 w 155"/>
                <a:gd name="T3" fmla="*/ 16 h 129"/>
                <a:gd name="T4" fmla="*/ 127 w 155"/>
                <a:gd name="T5" fmla="*/ 46 h 129"/>
                <a:gd name="T6" fmla="*/ 125 w 155"/>
                <a:gd name="T7" fmla="*/ 52 h 129"/>
                <a:gd name="T8" fmla="*/ 105 w 155"/>
                <a:gd name="T9" fmla="*/ 51 h 129"/>
                <a:gd name="T10" fmla="*/ 87 w 155"/>
                <a:gd name="T11" fmla="*/ 70 h 129"/>
                <a:gd name="T12" fmla="*/ 82 w 155"/>
                <a:gd name="T13" fmla="*/ 85 h 129"/>
                <a:gd name="T14" fmla="*/ 82 w 155"/>
                <a:gd name="T15" fmla="*/ 69 h 129"/>
                <a:gd name="T16" fmla="*/ 76 w 155"/>
                <a:gd name="T17" fmla="*/ 53 h 129"/>
                <a:gd name="T18" fmla="*/ 54 w 155"/>
                <a:gd name="T19" fmla="*/ 55 h 129"/>
                <a:gd name="T20" fmla="*/ 51 w 155"/>
                <a:gd name="T21" fmla="*/ 56 h 129"/>
                <a:gd name="T22" fmla="*/ 50 w 155"/>
                <a:gd name="T23" fmla="*/ 53 h 129"/>
                <a:gd name="T24" fmla="*/ 28 w 155"/>
                <a:gd name="T25" fmla="*/ 20 h 129"/>
                <a:gd name="T26" fmla="*/ 18 w 155"/>
                <a:gd name="T27" fmla="*/ 18 h 129"/>
                <a:gd name="T28" fmla="*/ 5 w 155"/>
                <a:gd name="T29" fmla="*/ 41 h 129"/>
                <a:gd name="T30" fmla="*/ 0 w 155"/>
                <a:gd name="T31" fmla="*/ 69 h 129"/>
                <a:gd name="T32" fmla="*/ 18 w 155"/>
                <a:gd name="T33" fmla="*/ 120 h 129"/>
                <a:gd name="T34" fmla="*/ 58 w 155"/>
                <a:gd name="T35" fmla="*/ 129 h 129"/>
                <a:gd name="T36" fmla="*/ 101 w 155"/>
                <a:gd name="T37" fmla="*/ 109 h 129"/>
                <a:gd name="T38" fmla="*/ 114 w 155"/>
                <a:gd name="T39" fmla="*/ 83 h 129"/>
                <a:gd name="T40" fmla="*/ 154 w 155"/>
                <a:gd name="T41" fmla="*/ 80 h 129"/>
                <a:gd name="T42" fmla="*/ 155 w 155"/>
                <a:gd name="T43" fmla="*/ 69 h 129"/>
                <a:gd name="T44" fmla="*/ 112 w 155"/>
                <a:gd name="T45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5" h="129">
                  <a:moveTo>
                    <a:pt x="112" y="0"/>
                  </a:moveTo>
                  <a:cubicBezTo>
                    <a:pt x="108" y="5"/>
                    <a:pt x="106" y="11"/>
                    <a:pt x="106" y="16"/>
                  </a:cubicBezTo>
                  <a:cubicBezTo>
                    <a:pt x="107" y="33"/>
                    <a:pt x="127" y="46"/>
                    <a:pt x="127" y="46"/>
                  </a:cubicBezTo>
                  <a:cubicBezTo>
                    <a:pt x="125" y="52"/>
                    <a:pt x="125" y="52"/>
                    <a:pt x="125" y="52"/>
                  </a:cubicBezTo>
                  <a:cubicBezTo>
                    <a:pt x="117" y="49"/>
                    <a:pt x="111" y="49"/>
                    <a:pt x="105" y="51"/>
                  </a:cubicBezTo>
                  <a:cubicBezTo>
                    <a:pt x="93" y="56"/>
                    <a:pt x="88" y="70"/>
                    <a:pt x="87" y="70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69"/>
                    <a:pt x="82" y="69"/>
                    <a:pt x="82" y="69"/>
                  </a:cubicBezTo>
                  <a:cubicBezTo>
                    <a:pt x="82" y="61"/>
                    <a:pt x="79" y="56"/>
                    <a:pt x="76" y="53"/>
                  </a:cubicBezTo>
                  <a:cubicBezTo>
                    <a:pt x="68" y="48"/>
                    <a:pt x="55" y="55"/>
                    <a:pt x="54" y="55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6" y="36"/>
                    <a:pt x="39" y="25"/>
                    <a:pt x="28" y="20"/>
                  </a:cubicBezTo>
                  <a:cubicBezTo>
                    <a:pt x="25" y="19"/>
                    <a:pt x="22" y="19"/>
                    <a:pt x="18" y="18"/>
                  </a:cubicBezTo>
                  <a:cubicBezTo>
                    <a:pt x="13" y="25"/>
                    <a:pt x="8" y="33"/>
                    <a:pt x="5" y="41"/>
                  </a:cubicBezTo>
                  <a:cubicBezTo>
                    <a:pt x="1" y="50"/>
                    <a:pt x="0" y="59"/>
                    <a:pt x="0" y="69"/>
                  </a:cubicBezTo>
                  <a:cubicBezTo>
                    <a:pt x="0" y="88"/>
                    <a:pt x="7" y="106"/>
                    <a:pt x="18" y="120"/>
                  </a:cubicBezTo>
                  <a:cubicBezTo>
                    <a:pt x="27" y="120"/>
                    <a:pt x="39" y="123"/>
                    <a:pt x="58" y="129"/>
                  </a:cubicBezTo>
                  <a:cubicBezTo>
                    <a:pt x="61" y="123"/>
                    <a:pt x="73" y="107"/>
                    <a:pt x="101" y="109"/>
                  </a:cubicBezTo>
                  <a:cubicBezTo>
                    <a:pt x="101" y="103"/>
                    <a:pt x="104" y="91"/>
                    <a:pt x="114" y="83"/>
                  </a:cubicBezTo>
                  <a:cubicBezTo>
                    <a:pt x="124" y="77"/>
                    <a:pt x="137" y="76"/>
                    <a:pt x="154" y="80"/>
                  </a:cubicBezTo>
                  <a:cubicBezTo>
                    <a:pt x="154" y="76"/>
                    <a:pt x="155" y="73"/>
                    <a:pt x="155" y="69"/>
                  </a:cubicBezTo>
                  <a:cubicBezTo>
                    <a:pt x="155" y="39"/>
                    <a:pt x="137" y="13"/>
                    <a:pt x="112" y="0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303"/>
            <p:cNvSpPr>
              <a:spLocks/>
            </p:cNvSpPr>
            <p:nvPr/>
          </p:nvSpPr>
          <p:spPr bwMode="auto">
            <a:xfrm>
              <a:off x="6406" y="2450"/>
              <a:ext cx="44" cy="47"/>
            </a:xfrm>
            <a:custGeom>
              <a:avLst/>
              <a:gdLst>
                <a:gd name="T0" fmla="*/ 16 w 28"/>
                <a:gd name="T1" fmla="*/ 30 h 30"/>
                <a:gd name="T2" fmla="*/ 17 w 28"/>
                <a:gd name="T3" fmla="*/ 29 h 30"/>
                <a:gd name="T4" fmla="*/ 28 w 28"/>
                <a:gd name="T5" fmla="*/ 29 h 30"/>
                <a:gd name="T6" fmla="*/ 22 w 28"/>
                <a:gd name="T7" fmla="*/ 12 h 30"/>
                <a:gd name="T8" fmla="*/ 27 w 28"/>
                <a:gd name="T9" fmla="*/ 1 h 30"/>
                <a:gd name="T10" fmla="*/ 23 w 28"/>
                <a:gd name="T11" fmla="*/ 0 h 30"/>
                <a:gd name="T12" fmla="*/ 0 w 28"/>
                <a:gd name="T13" fmla="*/ 4 h 30"/>
                <a:gd name="T14" fmla="*/ 16 w 28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0">
                  <a:moveTo>
                    <a:pt x="16" y="30"/>
                  </a:moveTo>
                  <a:cubicBezTo>
                    <a:pt x="16" y="30"/>
                    <a:pt x="17" y="29"/>
                    <a:pt x="17" y="29"/>
                  </a:cubicBezTo>
                  <a:cubicBezTo>
                    <a:pt x="20" y="28"/>
                    <a:pt x="24" y="28"/>
                    <a:pt x="28" y="29"/>
                  </a:cubicBezTo>
                  <a:cubicBezTo>
                    <a:pt x="24" y="25"/>
                    <a:pt x="21" y="19"/>
                    <a:pt x="22" y="12"/>
                  </a:cubicBezTo>
                  <a:cubicBezTo>
                    <a:pt x="22" y="8"/>
                    <a:pt x="24" y="4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15" y="0"/>
                    <a:pt x="7" y="2"/>
                    <a:pt x="0" y="4"/>
                  </a:cubicBezTo>
                  <a:cubicBezTo>
                    <a:pt x="4" y="6"/>
                    <a:pt x="11" y="12"/>
                    <a:pt x="16" y="30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304"/>
            <p:cNvSpPr>
              <a:spLocks/>
            </p:cNvSpPr>
            <p:nvPr/>
          </p:nvSpPr>
          <p:spPr bwMode="auto">
            <a:xfrm>
              <a:off x="6359" y="2447"/>
              <a:ext cx="140" cy="104"/>
            </a:xfrm>
            <a:custGeom>
              <a:avLst/>
              <a:gdLst>
                <a:gd name="T0" fmla="*/ 7 w 90"/>
                <a:gd name="T1" fmla="*/ 23 h 67"/>
                <a:gd name="T2" fmla="*/ 31 w 90"/>
                <a:gd name="T3" fmla="*/ 56 h 67"/>
                <a:gd name="T4" fmla="*/ 55 w 90"/>
                <a:gd name="T5" fmla="*/ 56 h 67"/>
                <a:gd name="T6" fmla="*/ 63 w 90"/>
                <a:gd name="T7" fmla="*/ 67 h 67"/>
                <a:gd name="T8" fmla="*/ 79 w 90"/>
                <a:gd name="T9" fmla="*/ 54 h 67"/>
                <a:gd name="T10" fmla="*/ 90 w 90"/>
                <a:gd name="T11" fmla="*/ 51 h 67"/>
                <a:gd name="T12" fmla="*/ 76 w 90"/>
                <a:gd name="T13" fmla="*/ 25 h 67"/>
                <a:gd name="T14" fmla="*/ 82 w 90"/>
                <a:gd name="T15" fmla="*/ 5 h 67"/>
                <a:gd name="T16" fmla="*/ 63 w 90"/>
                <a:gd name="T17" fmla="*/ 0 h 67"/>
                <a:gd name="T18" fmla="*/ 56 w 90"/>
                <a:gd name="T19" fmla="*/ 11 h 67"/>
                <a:gd name="T20" fmla="*/ 66 w 90"/>
                <a:gd name="T21" fmla="*/ 32 h 67"/>
                <a:gd name="T22" fmla="*/ 80 w 90"/>
                <a:gd name="T23" fmla="*/ 43 h 67"/>
                <a:gd name="T24" fmla="*/ 64 w 90"/>
                <a:gd name="T25" fmla="*/ 35 h 67"/>
                <a:gd name="T26" fmla="*/ 49 w 90"/>
                <a:gd name="T27" fmla="*/ 32 h 67"/>
                <a:gd name="T28" fmla="*/ 47 w 90"/>
                <a:gd name="T29" fmla="*/ 34 h 67"/>
                <a:gd name="T30" fmla="*/ 44 w 90"/>
                <a:gd name="T31" fmla="*/ 40 h 67"/>
                <a:gd name="T32" fmla="*/ 43 w 90"/>
                <a:gd name="T33" fmla="*/ 34 h 67"/>
                <a:gd name="T34" fmla="*/ 28 w 90"/>
                <a:gd name="T35" fmla="*/ 6 h 67"/>
                <a:gd name="T36" fmla="*/ 27 w 90"/>
                <a:gd name="T37" fmla="*/ 4 h 67"/>
                <a:gd name="T38" fmla="*/ 0 w 90"/>
                <a:gd name="T39" fmla="*/ 21 h 67"/>
                <a:gd name="T40" fmla="*/ 7 w 90"/>
                <a:gd name="T41" fmla="*/ 2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67">
                  <a:moveTo>
                    <a:pt x="7" y="23"/>
                  </a:moveTo>
                  <a:cubicBezTo>
                    <a:pt x="18" y="28"/>
                    <a:pt x="26" y="39"/>
                    <a:pt x="31" y="56"/>
                  </a:cubicBezTo>
                  <a:cubicBezTo>
                    <a:pt x="37" y="54"/>
                    <a:pt x="47" y="51"/>
                    <a:pt x="55" y="56"/>
                  </a:cubicBezTo>
                  <a:cubicBezTo>
                    <a:pt x="59" y="58"/>
                    <a:pt x="61" y="62"/>
                    <a:pt x="63" y="67"/>
                  </a:cubicBezTo>
                  <a:cubicBezTo>
                    <a:pt x="66" y="62"/>
                    <a:pt x="71" y="57"/>
                    <a:pt x="79" y="54"/>
                  </a:cubicBezTo>
                  <a:cubicBezTo>
                    <a:pt x="82" y="52"/>
                    <a:pt x="86" y="51"/>
                    <a:pt x="90" y="51"/>
                  </a:cubicBezTo>
                  <a:cubicBezTo>
                    <a:pt x="84" y="45"/>
                    <a:pt x="77" y="36"/>
                    <a:pt x="76" y="25"/>
                  </a:cubicBezTo>
                  <a:cubicBezTo>
                    <a:pt x="76" y="18"/>
                    <a:pt x="78" y="11"/>
                    <a:pt x="82" y="5"/>
                  </a:cubicBezTo>
                  <a:cubicBezTo>
                    <a:pt x="76" y="3"/>
                    <a:pt x="70" y="1"/>
                    <a:pt x="63" y="0"/>
                  </a:cubicBezTo>
                  <a:cubicBezTo>
                    <a:pt x="59" y="4"/>
                    <a:pt x="56" y="7"/>
                    <a:pt x="56" y="11"/>
                  </a:cubicBezTo>
                  <a:cubicBezTo>
                    <a:pt x="55" y="22"/>
                    <a:pt x="66" y="32"/>
                    <a:pt x="66" y="32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56" y="31"/>
                    <a:pt x="52" y="31"/>
                    <a:pt x="49" y="32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37" y="8"/>
                    <a:pt x="28" y="6"/>
                    <a:pt x="28" y="6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17" y="8"/>
                    <a:pt x="8" y="13"/>
                    <a:pt x="0" y="21"/>
                  </a:cubicBezTo>
                  <a:cubicBezTo>
                    <a:pt x="2" y="21"/>
                    <a:pt x="5" y="22"/>
                    <a:pt x="7" y="23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305"/>
            <p:cNvSpPr>
              <a:spLocks/>
            </p:cNvSpPr>
            <p:nvPr/>
          </p:nvSpPr>
          <p:spPr bwMode="auto">
            <a:xfrm>
              <a:off x="376" y="3191"/>
              <a:ext cx="46" cy="56"/>
            </a:xfrm>
            <a:custGeom>
              <a:avLst/>
              <a:gdLst>
                <a:gd name="T0" fmla="*/ 23 w 30"/>
                <a:gd name="T1" fmla="*/ 32 h 36"/>
                <a:gd name="T2" fmla="*/ 26 w 30"/>
                <a:gd name="T3" fmla="*/ 13 h 36"/>
                <a:gd name="T4" fmla="*/ 1 w 30"/>
                <a:gd name="T5" fmla="*/ 0 h 36"/>
                <a:gd name="T6" fmla="*/ 4 w 30"/>
                <a:gd name="T7" fmla="*/ 28 h 36"/>
                <a:gd name="T8" fmla="*/ 23 w 30"/>
                <a:gd name="T9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23" y="32"/>
                  </a:moveTo>
                  <a:cubicBezTo>
                    <a:pt x="29" y="27"/>
                    <a:pt x="30" y="19"/>
                    <a:pt x="26" y="13"/>
                  </a:cubicBezTo>
                  <a:cubicBezTo>
                    <a:pt x="22" y="7"/>
                    <a:pt x="1" y="0"/>
                    <a:pt x="1" y="0"/>
                  </a:cubicBezTo>
                  <a:cubicBezTo>
                    <a:pt x="1" y="0"/>
                    <a:pt x="0" y="22"/>
                    <a:pt x="4" y="28"/>
                  </a:cubicBezTo>
                  <a:cubicBezTo>
                    <a:pt x="8" y="34"/>
                    <a:pt x="17" y="36"/>
                    <a:pt x="23" y="32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306"/>
            <p:cNvSpPr>
              <a:spLocks/>
            </p:cNvSpPr>
            <p:nvPr/>
          </p:nvSpPr>
          <p:spPr bwMode="auto">
            <a:xfrm>
              <a:off x="489" y="3137"/>
              <a:ext cx="52" cy="67"/>
            </a:xfrm>
            <a:custGeom>
              <a:avLst/>
              <a:gdLst>
                <a:gd name="T0" fmla="*/ 21 w 33"/>
                <a:gd name="T1" fmla="*/ 40 h 43"/>
                <a:gd name="T2" fmla="*/ 31 w 33"/>
                <a:gd name="T3" fmla="*/ 22 h 43"/>
                <a:gd name="T4" fmla="*/ 8 w 33"/>
                <a:gd name="T5" fmla="*/ 0 h 43"/>
                <a:gd name="T6" fmla="*/ 3 w 33"/>
                <a:gd name="T7" fmla="*/ 31 h 43"/>
                <a:gd name="T8" fmla="*/ 21 w 33"/>
                <a:gd name="T9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3">
                  <a:moveTo>
                    <a:pt x="21" y="40"/>
                  </a:moveTo>
                  <a:cubicBezTo>
                    <a:pt x="29" y="38"/>
                    <a:pt x="33" y="29"/>
                    <a:pt x="31" y="22"/>
                  </a:cubicBezTo>
                  <a:cubicBezTo>
                    <a:pt x="28" y="14"/>
                    <a:pt x="8" y="0"/>
                    <a:pt x="8" y="0"/>
                  </a:cubicBezTo>
                  <a:cubicBezTo>
                    <a:pt x="8" y="0"/>
                    <a:pt x="0" y="24"/>
                    <a:pt x="3" y="31"/>
                  </a:cubicBezTo>
                  <a:cubicBezTo>
                    <a:pt x="5" y="39"/>
                    <a:pt x="14" y="43"/>
                    <a:pt x="21" y="40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307"/>
            <p:cNvSpPr>
              <a:spLocks/>
            </p:cNvSpPr>
            <p:nvPr/>
          </p:nvSpPr>
          <p:spPr bwMode="auto">
            <a:xfrm>
              <a:off x="737" y="3193"/>
              <a:ext cx="47" cy="54"/>
            </a:xfrm>
            <a:custGeom>
              <a:avLst/>
              <a:gdLst>
                <a:gd name="T0" fmla="*/ 8 w 30"/>
                <a:gd name="T1" fmla="*/ 31 h 35"/>
                <a:gd name="T2" fmla="*/ 26 w 30"/>
                <a:gd name="T3" fmla="*/ 28 h 35"/>
                <a:gd name="T4" fmla="*/ 30 w 30"/>
                <a:gd name="T5" fmla="*/ 0 h 35"/>
                <a:gd name="T6" fmla="*/ 5 w 30"/>
                <a:gd name="T7" fmla="*/ 12 h 35"/>
                <a:gd name="T8" fmla="*/ 8 w 30"/>
                <a:gd name="T9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5">
                  <a:moveTo>
                    <a:pt x="8" y="31"/>
                  </a:moveTo>
                  <a:cubicBezTo>
                    <a:pt x="13" y="35"/>
                    <a:pt x="22" y="34"/>
                    <a:pt x="26" y="28"/>
                  </a:cubicBezTo>
                  <a:cubicBezTo>
                    <a:pt x="30" y="22"/>
                    <a:pt x="30" y="0"/>
                    <a:pt x="30" y="0"/>
                  </a:cubicBezTo>
                  <a:cubicBezTo>
                    <a:pt x="30" y="0"/>
                    <a:pt x="9" y="6"/>
                    <a:pt x="5" y="12"/>
                  </a:cubicBezTo>
                  <a:cubicBezTo>
                    <a:pt x="0" y="18"/>
                    <a:pt x="2" y="26"/>
                    <a:pt x="8" y="31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308"/>
            <p:cNvSpPr>
              <a:spLocks noEditPoints="1"/>
            </p:cNvSpPr>
            <p:nvPr/>
          </p:nvSpPr>
          <p:spPr bwMode="auto">
            <a:xfrm>
              <a:off x="366" y="3170"/>
              <a:ext cx="427" cy="266"/>
            </a:xfrm>
            <a:custGeom>
              <a:avLst/>
              <a:gdLst>
                <a:gd name="T0" fmla="*/ 243 w 274"/>
                <a:gd name="T1" fmla="*/ 50 h 171"/>
                <a:gd name="T2" fmla="*/ 232 w 274"/>
                <a:gd name="T3" fmla="*/ 62 h 171"/>
                <a:gd name="T4" fmla="*/ 227 w 274"/>
                <a:gd name="T5" fmla="*/ 75 h 171"/>
                <a:gd name="T6" fmla="*/ 220 w 274"/>
                <a:gd name="T7" fmla="*/ 90 h 171"/>
                <a:gd name="T8" fmla="*/ 214 w 274"/>
                <a:gd name="T9" fmla="*/ 106 h 171"/>
                <a:gd name="T10" fmla="*/ 169 w 274"/>
                <a:gd name="T11" fmla="*/ 83 h 171"/>
                <a:gd name="T12" fmla="*/ 172 w 274"/>
                <a:gd name="T13" fmla="*/ 51 h 171"/>
                <a:gd name="T14" fmla="*/ 176 w 274"/>
                <a:gd name="T15" fmla="*/ 20 h 171"/>
                <a:gd name="T16" fmla="*/ 146 w 274"/>
                <a:gd name="T17" fmla="*/ 31 h 171"/>
                <a:gd name="T18" fmla="*/ 165 w 274"/>
                <a:gd name="T19" fmla="*/ 53 h 171"/>
                <a:gd name="T20" fmla="*/ 131 w 274"/>
                <a:gd name="T21" fmla="*/ 45 h 171"/>
                <a:gd name="T22" fmla="*/ 105 w 274"/>
                <a:gd name="T23" fmla="*/ 39 h 171"/>
                <a:gd name="T24" fmla="*/ 128 w 274"/>
                <a:gd name="T25" fmla="*/ 3 h 171"/>
                <a:gd name="T26" fmla="*/ 67 w 274"/>
                <a:gd name="T27" fmla="*/ 19 h 171"/>
                <a:gd name="T28" fmla="*/ 75 w 274"/>
                <a:gd name="T29" fmla="*/ 54 h 171"/>
                <a:gd name="T30" fmla="*/ 74 w 274"/>
                <a:gd name="T31" fmla="*/ 84 h 171"/>
                <a:gd name="T32" fmla="*/ 58 w 274"/>
                <a:gd name="T33" fmla="*/ 106 h 171"/>
                <a:gd name="T34" fmla="*/ 71 w 274"/>
                <a:gd name="T35" fmla="*/ 85 h 171"/>
                <a:gd name="T36" fmla="*/ 45 w 274"/>
                <a:gd name="T37" fmla="*/ 75 h 171"/>
                <a:gd name="T38" fmla="*/ 57 w 274"/>
                <a:gd name="T39" fmla="*/ 51 h 171"/>
                <a:gd name="T40" fmla="*/ 28 w 274"/>
                <a:gd name="T41" fmla="*/ 48 h 171"/>
                <a:gd name="T42" fmla="*/ 38 w 274"/>
                <a:gd name="T43" fmla="*/ 75 h 171"/>
                <a:gd name="T44" fmla="*/ 48 w 274"/>
                <a:gd name="T45" fmla="*/ 102 h 171"/>
                <a:gd name="T46" fmla="*/ 61 w 274"/>
                <a:gd name="T47" fmla="*/ 136 h 171"/>
                <a:gd name="T48" fmla="*/ 69 w 274"/>
                <a:gd name="T49" fmla="*/ 157 h 171"/>
                <a:gd name="T50" fmla="*/ 73 w 274"/>
                <a:gd name="T51" fmla="*/ 154 h 171"/>
                <a:gd name="T52" fmla="*/ 114 w 274"/>
                <a:gd name="T53" fmla="*/ 144 h 171"/>
                <a:gd name="T54" fmla="*/ 155 w 274"/>
                <a:gd name="T55" fmla="*/ 145 h 171"/>
                <a:gd name="T56" fmla="*/ 161 w 274"/>
                <a:gd name="T57" fmla="*/ 147 h 171"/>
                <a:gd name="T58" fmla="*/ 201 w 274"/>
                <a:gd name="T59" fmla="*/ 151 h 171"/>
                <a:gd name="T60" fmla="*/ 243 w 274"/>
                <a:gd name="T61" fmla="*/ 142 h 171"/>
                <a:gd name="T62" fmla="*/ 228 w 274"/>
                <a:gd name="T63" fmla="*/ 131 h 171"/>
                <a:gd name="T64" fmla="*/ 236 w 274"/>
                <a:gd name="T65" fmla="*/ 101 h 171"/>
                <a:gd name="T66" fmla="*/ 253 w 274"/>
                <a:gd name="T67" fmla="*/ 74 h 171"/>
                <a:gd name="T68" fmla="*/ 161 w 274"/>
                <a:gd name="T69" fmla="*/ 73 h 171"/>
                <a:gd name="T70" fmla="*/ 152 w 274"/>
                <a:gd name="T71" fmla="*/ 82 h 171"/>
                <a:gd name="T72" fmla="*/ 134 w 274"/>
                <a:gd name="T73" fmla="*/ 74 h 171"/>
                <a:gd name="T74" fmla="*/ 114 w 274"/>
                <a:gd name="T75" fmla="*/ 92 h 171"/>
                <a:gd name="T76" fmla="*/ 121 w 274"/>
                <a:gd name="T77" fmla="*/ 78 h 171"/>
                <a:gd name="T78" fmla="*/ 69 w 274"/>
                <a:gd name="T79" fmla="*/ 133 h 171"/>
                <a:gd name="T80" fmla="*/ 65 w 274"/>
                <a:gd name="T81" fmla="*/ 120 h 171"/>
                <a:gd name="T82" fmla="*/ 107 w 274"/>
                <a:gd name="T83" fmla="*/ 124 h 171"/>
                <a:gd name="T84" fmla="*/ 81 w 274"/>
                <a:gd name="T85" fmla="*/ 121 h 171"/>
                <a:gd name="T86" fmla="*/ 107 w 274"/>
                <a:gd name="T87" fmla="*/ 116 h 171"/>
                <a:gd name="T88" fmla="*/ 114 w 274"/>
                <a:gd name="T89" fmla="*/ 109 h 171"/>
                <a:gd name="T90" fmla="*/ 120 w 274"/>
                <a:gd name="T91" fmla="*/ 113 h 171"/>
                <a:gd name="T92" fmla="*/ 154 w 274"/>
                <a:gd name="T93" fmla="*/ 121 h 171"/>
                <a:gd name="T94" fmla="*/ 133 w 274"/>
                <a:gd name="T95" fmla="*/ 114 h 171"/>
                <a:gd name="T96" fmla="*/ 158 w 274"/>
                <a:gd name="T97" fmla="*/ 106 h 171"/>
                <a:gd name="T98" fmla="*/ 164 w 274"/>
                <a:gd name="T99" fmla="*/ 122 h 171"/>
                <a:gd name="T100" fmla="*/ 186 w 274"/>
                <a:gd name="T101" fmla="*/ 114 h 171"/>
                <a:gd name="T102" fmla="*/ 175 w 274"/>
                <a:gd name="T103" fmla="*/ 119 h 171"/>
                <a:gd name="T104" fmla="*/ 207 w 274"/>
                <a:gd name="T105" fmla="*/ 119 h 171"/>
                <a:gd name="T106" fmla="*/ 202 w 274"/>
                <a:gd name="T107" fmla="*/ 13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4" h="171">
                  <a:moveTo>
                    <a:pt x="253" y="74"/>
                  </a:moveTo>
                  <a:cubicBezTo>
                    <a:pt x="261" y="72"/>
                    <a:pt x="274" y="55"/>
                    <a:pt x="274" y="55"/>
                  </a:cubicBezTo>
                  <a:cubicBezTo>
                    <a:pt x="274" y="55"/>
                    <a:pt x="254" y="46"/>
                    <a:pt x="247" y="48"/>
                  </a:cubicBezTo>
                  <a:cubicBezTo>
                    <a:pt x="245" y="49"/>
                    <a:pt x="244" y="49"/>
                    <a:pt x="243" y="50"/>
                  </a:cubicBezTo>
                  <a:cubicBezTo>
                    <a:pt x="243" y="49"/>
                    <a:pt x="243" y="48"/>
                    <a:pt x="243" y="46"/>
                  </a:cubicBezTo>
                  <a:cubicBezTo>
                    <a:pt x="242" y="39"/>
                    <a:pt x="226" y="24"/>
                    <a:pt x="226" y="24"/>
                  </a:cubicBezTo>
                  <a:cubicBezTo>
                    <a:pt x="226" y="24"/>
                    <a:pt x="216" y="43"/>
                    <a:pt x="217" y="51"/>
                  </a:cubicBezTo>
                  <a:cubicBezTo>
                    <a:pt x="218" y="58"/>
                    <a:pt x="225" y="63"/>
                    <a:pt x="232" y="62"/>
                  </a:cubicBezTo>
                  <a:cubicBezTo>
                    <a:pt x="234" y="61"/>
                    <a:pt x="235" y="61"/>
                    <a:pt x="237" y="60"/>
                  </a:cubicBezTo>
                  <a:cubicBezTo>
                    <a:pt x="237" y="60"/>
                    <a:pt x="237" y="61"/>
                    <a:pt x="237" y="61"/>
                  </a:cubicBezTo>
                  <a:cubicBezTo>
                    <a:pt x="234" y="66"/>
                    <a:pt x="231" y="70"/>
                    <a:pt x="228" y="75"/>
                  </a:cubicBezTo>
                  <a:cubicBezTo>
                    <a:pt x="228" y="75"/>
                    <a:pt x="228" y="75"/>
                    <a:pt x="227" y="75"/>
                  </a:cubicBezTo>
                  <a:cubicBezTo>
                    <a:pt x="227" y="74"/>
                    <a:pt x="227" y="72"/>
                    <a:pt x="226" y="71"/>
                  </a:cubicBezTo>
                  <a:cubicBezTo>
                    <a:pt x="222" y="64"/>
                    <a:pt x="201" y="55"/>
                    <a:pt x="201" y="55"/>
                  </a:cubicBezTo>
                  <a:cubicBezTo>
                    <a:pt x="201" y="55"/>
                    <a:pt x="198" y="77"/>
                    <a:pt x="202" y="84"/>
                  </a:cubicBezTo>
                  <a:cubicBezTo>
                    <a:pt x="205" y="90"/>
                    <a:pt x="213" y="93"/>
                    <a:pt x="220" y="90"/>
                  </a:cubicBezTo>
                  <a:cubicBezTo>
                    <a:pt x="220" y="90"/>
                    <a:pt x="220" y="90"/>
                    <a:pt x="220" y="90"/>
                  </a:cubicBezTo>
                  <a:cubicBezTo>
                    <a:pt x="220" y="91"/>
                    <a:pt x="220" y="91"/>
                    <a:pt x="220" y="91"/>
                  </a:cubicBezTo>
                  <a:cubicBezTo>
                    <a:pt x="218" y="96"/>
                    <a:pt x="216" y="101"/>
                    <a:pt x="215" y="105"/>
                  </a:cubicBezTo>
                  <a:cubicBezTo>
                    <a:pt x="214" y="105"/>
                    <a:pt x="214" y="106"/>
                    <a:pt x="214" y="106"/>
                  </a:cubicBezTo>
                  <a:cubicBezTo>
                    <a:pt x="214" y="103"/>
                    <a:pt x="213" y="101"/>
                    <a:pt x="212" y="99"/>
                  </a:cubicBezTo>
                  <a:cubicBezTo>
                    <a:pt x="210" y="95"/>
                    <a:pt x="203" y="91"/>
                    <a:pt x="197" y="88"/>
                  </a:cubicBezTo>
                  <a:cubicBezTo>
                    <a:pt x="198" y="85"/>
                    <a:pt x="199" y="83"/>
                    <a:pt x="199" y="83"/>
                  </a:cubicBezTo>
                  <a:cubicBezTo>
                    <a:pt x="199" y="83"/>
                    <a:pt x="179" y="81"/>
                    <a:pt x="169" y="83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73" y="81"/>
                    <a:pt x="177" y="81"/>
                    <a:pt x="180" y="79"/>
                  </a:cubicBezTo>
                  <a:cubicBezTo>
                    <a:pt x="188" y="75"/>
                    <a:pt x="199" y="53"/>
                    <a:pt x="199" y="53"/>
                  </a:cubicBezTo>
                  <a:cubicBezTo>
                    <a:pt x="199" y="53"/>
                    <a:pt x="182" y="50"/>
                    <a:pt x="172" y="51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78" y="47"/>
                    <a:pt x="185" y="49"/>
                    <a:pt x="191" y="45"/>
                  </a:cubicBezTo>
                  <a:cubicBezTo>
                    <a:pt x="198" y="41"/>
                    <a:pt x="208" y="18"/>
                    <a:pt x="208" y="18"/>
                  </a:cubicBezTo>
                  <a:cubicBezTo>
                    <a:pt x="208" y="18"/>
                    <a:pt x="183" y="16"/>
                    <a:pt x="176" y="20"/>
                  </a:cubicBezTo>
                  <a:cubicBezTo>
                    <a:pt x="175" y="20"/>
                    <a:pt x="174" y="21"/>
                    <a:pt x="173" y="22"/>
                  </a:cubicBezTo>
                  <a:cubicBezTo>
                    <a:pt x="173" y="21"/>
                    <a:pt x="173" y="20"/>
                    <a:pt x="172" y="19"/>
                  </a:cubicBezTo>
                  <a:cubicBezTo>
                    <a:pt x="169" y="11"/>
                    <a:pt x="148" y="0"/>
                    <a:pt x="148" y="0"/>
                  </a:cubicBezTo>
                  <a:cubicBezTo>
                    <a:pt x="148" y="0"/>
                    <a:pt x="142" y="23"/>
                    <a:pt x="146" y="31"/>
                  </a:cubicBezTo>
                  <a:cubicBezTo>
                    <a:pt x="149" y="38"/>
                    <a:pt x="158" y="41"/>
                    <a:pt x="165" y="38"/>
                  </a:cubicBezTo>
                  <a:cubicBezTo>
                    <a:pt x="167" y="37"/>
                    <a:pt x="168" y="36"/>
                    <a:pt x="169" y="35"/>
                  </a:cubicBezTo>
                  <a:cubicBezTo>
                    <a:pt x="170" y="35"/>
                    <a:pt x="170" y="36"/>
                    <a:pt x="170" y="37"/>
                  </a:cubicBezTo>
                  <a:cubicBezTo>
                    <a:pt x="168" y="42"/>
                    <a:pt x="166" y="47"/>
                    <a:pt x="165" y="53"/>
                  </a:cubicBezTo>
                  <a:cubicBezTo>
                    <a:pt x="164" y="54"/>
                    <a:pt x="164" y="54"/>
                    <a:pt x="164" y="54"/>
                  </a:cubicBezTo>
                  <a:cubicBezTo>
                    <a:pt x="163" y="53"/>
                    <a:pt x="162" y="51"/>
                    <a:pt x="161" y="50"/>
                  </a:cubicBezTo>
                  <a:cubicBezTo>
                    <a:pt x="155" y="44"/>
                    <a:pt x="131" y="40"/>
                    <a:pt x="131" y="40"/>
                  </a:cubicBezTo>
                  <a:cubicBezTo>
                    <a:pt x="131" y="40"/>
                    <a:pt x="131" y="42"/>
                    <a:pt x="131" y="45"/>
                  </a:cubicBezTo>
                  <a:cubicBezTo>
                    <a:pt x="124" y="47"/>
                    <a:pt x="116" y="49"/>
                    <a:pt x="113" y="52"/>
                  </a:cubicBezTo>
                  <a:cubicBezTo>
                    <a:pt x="112" y="53"/>
                    <a:pt x="111" y="55"/>
                    <a:pt x="110" y="56"/>
                  </a:cubicBezTo>
                  <a:cubicBezTo>
                    <a:pt x="110" y="56"/>
                    <a:pt x="110" y="56"/>
                    <a:pt x="109" y="56"/>
                  </a:cubicBezTo>
                  <a:cubicBezTo>
                    <a:pt x="108" y="50"/>
                    <a:pt x="106" y="44"/>
                    <a:pt x="105" y="39"/>
                  </a:cubicBezTo>
                  <a:cubicBezTo>
                    <a:pt x="105" y="38"/>
                    <a:pt x="105" y="38"/>
                    <a:pt x="105" y="37"/>
                  </a:cubicBezTo>
                  <a:cubicBezTo>
                    <a:pt x="106" y="38"/>
                    <a:pt x="108" y="39"/>
                    <a:pt x="109" y="40"/>
                  </a:cubicBezTo>
                  <a:cubicBezTo>
                    <a:pt x="117" y="44"/>
                    <a:pt x="125" y="41"/>
                    <a:pt x="129" y="34"/>
                  </a:cubicBezTo>
                  <a:cubicBezTo>
                    <a:pt x="132" y="26"/>
                    <a:pt x="128" y="3"/>
                    <a:pt x="128" y="3"/>
                  </a:cubicBezTo>
                  <a:cubicBezTo>
                    <a:pt x="128" y="3"/>
                    <a:pt x="106" y="13"/>
                    <a:pt x="103" y="21"/>
                  </a:cubicBezTo>
                  <a:cubicBezTo>
                    <a:pt x="102" y="22"/>
                    <a:pt x="102" y="23"/>
                    <a:pt x="101" y="24"/>
                  </a:cubicBezTo>
                  <a:cubicBezTo>
                    <a:pt x="101" y="23"/>
                    <a:pt x="100" y="22"/>
                    <a:pt x="99" y="22"/>
                  </a:cubicBezTo>
                  <a:cubicBezTo>
                    <a:pt x="92" y="17"/>
                    <a:pt x="67" y="19"/>
                    <a:pt x="67" y="19"/>
                  </a:cubicBezTo>
                  <a:cubicBezTo>
                    <a:pt x="67" y="19"/>
                    <a:pt x="76" y="42"/>
                    <a:pt x="83" y="46"/>
                  </a:cubicBezTo>
                  <a:cubicBezTo>
                    <a:pt x="89" y="50"/>
                    <a:pt x="96" y="49"/>
                    <a:pt x="101" y="45"/>
                  </a:cubicBezTo>
                  <a:cubicBezTo>
                    <a:pt x="102" y="53"/>
                    <a:pt x="102" y="53"/>
                    <a:pt x="102" y="53"/>
                  </a:cubicBezTo>
                  <a:cubicBezTo>
                    <a:pt x="92" y="51"/>
                    <a:pt x="75" y="54"/>
                    <a:pt x="75" y="54"/>
                  </a:cubicBezTo>
                  <a:cubicBezTo>
                    <a:pt x="75" y="54"/>
                    <a:pt x="86" y="77"/>
                    <a:pt x="93" y="80"/>
                  </a:cubicBezTo>
                  <a:cubicBezTo>
                    <a:pt x="96" y="82"/>
                    <a:pt x="101" y="83"/>
                    <a:pt x="104" y="82"/>
                  </a:cubicBezTo>
                  <a:cubicBezTo>
                    <a:pt x="105" y="85"/>
                    <a:pt x="105" y="85"/>
                    <a:pt x="105" y="85"/>
                  </a:cubicBezTo>
                  <a:cubicBezTo>
                    <a:pt x="94" y="83"/>
                    <a:pt x="74" y="84"/>
                    <a:pt x="74" y="84"/>
                  </a:cubicBezTo>
                  <a:cubicBezTo>
                    <a:pt x="74" y="84"/>
                    <a:pt x="75" y="87"/>
                    <a:pt x="76" y="90"/>
                  </a:cubicBezTo>
                  <a:cubicBezTo>
                    <a:pt x="70" y="92"/>
                    <a:pt x="63" y="96"/>
                    <a:pt x="61" y="100"/>
                  </a:cubicBezTo>
                  <a:cubicBezTo>
                    <a:pt x="59" y="102"/>
                    <a:pt x="59" y="104"/>
                    <a:pt x="58" y="106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56" y="101"/>
                    <a:pt x="55" y="96"/>
                    <a:pt x="53" y="92"/>
                  </a:cubicBezTo>
                  <a:cubicBezTo>
                    <a:pt x="53" y="91"/>
                    <a:pt x="53" y="91"/>
                    <a:pt x="53" y="91"/>
                  </a:cubicBezTo>
                  <a:cubicBezTo>
                    <a:pt x="53" y="91"/>
                    <a:pt x="53" y="90"/>
                    <a:pt x="53" y="90"/>
                  </a:cubicBezTo>
                  <a:cubicBezTo>
                    <a:pt x="60" y="94"/>
                    <a:pt x="67" y="91"/>
                    <a:pt x="71" y="85"/>
                  </a:cubicBezTo>
                  <a:cubicBezTo>
                    <a:pt x="75" y="79"/>
                    <a:pt x="72" y="56"/>
                    <a:pt x="72" y="56"/>
                  </a:cubicBezTo>
                  <a:cubicBezTo>
                    <a:pt x="72" y="56"/>
                    <a:pt x="52" y="65"/>
                    <a:pt x="48" y="71"/>
                  </a:cubicBezTo>
                  <a:cubicBezTo>
                    <a:pt x="47" y="73"/>
                    <a:pt x="46" y="74"/>
                    <a:pt x="46" y="76"/>
                  </a:cubicBezTo>
                  <a:cubicBezTo>
                    <a:pt x="46" y="76"/>
                    <a:pt x="46" y="75"/>
                    <a:pt x="45" y="75"/>
                  </a:cubicBezTo>
                  <a:cubicBezTo>
                    <a:pt x="43" y="70"/>
                    <a:pt x="40" y="66"/>
                    <a:pt x="37" y="61"/>
                  </a:cubicBezTo>
                  <a:cubicBezTo>
                    <a:pt x="37" y="61"/>
                    <a:pt x="37" y="60"/>
                    <a:pt x="37" y="60"/>
                  </a:cubicBezTo>
                  <a:cubicBezTo>
                    <a:pt x="38" y="61"/>
                    <a:pt x="40" y="61"/>
                    <a:pt x="42" y="62"/>
                  </a:cubicBezTo>
                  <a:cubicBezTo>
                    <a:pt x="49" y="63"/>
                    <a:pt x="56" y="58"/>
                    <a:pt x="57" y="51"/>
                  </a:cubicBezTo>
                  <a:cubicBezTo>
                    <a:pt x="59" y="44"/>
                    <a:pt x="49" y="24"/>
                    <a:pt x="49" y="24"/>
                  </a:cubicBezTo>
                  <a:cubicBezTo>
                    <a:pt x="49" y="24"/>
                    <a:pt x="32" y="39"/>
                    <a:pt x="31" y="46"/>
                  </a:cubicBezTo>
                  <a:cubicBezTo>
                    <a:pt x="31" y="47"/>
                    <a:pt x="31" y="49"/>
                    <a:pt x="31" y="50"/>
                  </a:cubicBezTo>
                  <a:cubicBezTo>
                    <a:pt x="30" y="49"/>
                    <a:pt x="29" y="48"/>
                    <a:pt x="28" y="48"/>
                  </a:cubicBezTo>
                  <a:cubicBezTo>
                    <a:pt x="21" y="46"/>
                    <a:pt x="0" y="54"/>
                    <a:pt x="0" y="54"/>
                  </a:cubicBezTo>
                  <a:cubicBezTo>
                    <a:pt x="0" y="54"/>
                    <a:pt x="13" y="71"/>
                    <a:pt x="20" y="74"/>
                  </a:cubicBezTo>
                  <a:cubicBezTo>
                    <a:pt x="26" y="75"/>
                    <a:pt x="32" y="73"/>
                    <a:pt x="35" y="68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29" y="76"/>
                    <a:pt x="15" y="82"/>
                    <a:pt x="15" y="82"/>
                  </a:cubicBezTo>
                  <a:cubicBezTo>
                    <a:pt x="15" y="82"/>
                    <a:pt x="29" y="99"/>
                    <a:pt x="37" y="101"/>
                  </a:cubicBezTo>
                  <a:cubicBezTo>
                    <a:pt x="40" y="102"/>
                    <a:pt x="44" y="101"/>
                    <a:pt x="47" y="99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38" y="103"/>
                    <a:pt x="21" y="109"/>
                    <a:pt x="21" y="109"/>
                  </a:cubicBezTo>
                  <a:cubicBezTo>
                    <a:pt x="21" y="109"/>
                    <a:pt x="36" y="129"/>
                    <a:pt x="44" y="131"/>
                  </a:cubicBezTo>
                  <a:cubicBezTo>
                    <a:pt x="49" y="133"/>
                    <a:pt x="54" y="132"/>
                    <a:pt x="58" y="128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0" y="136"/>
                    <a:pt x="60" y="136"/>
                    <a:pt x="60" y="135"/>
                  </a:cubicBezTo>
                  <a:cubicBezTo>
                    <a:pt x="52" y="133"/>
                    <a:pt x="29" y="141"/>
                    <a:pt x="29" y="141"/>
                  </a:cubicBezTo>
                  <a:cubicBezTo>
                    <a:pt x="29" y="141"/>
                    <a:pt x="43" y="162"/>
                    <a:pt x="51" y="164"/>
                  </a:cubicBezTo>
                  <a:cubicBezTo>
                    <a:pt x="58" y="166"/>
                    <a:pt x="65" y="163"/>
                    <a:pt x="69" y="157"/>
                  </a:cubicBezTo>
                  <a:cubicBezTo>
                    <a:pt x="74" y="171"/>
                    <a:pt x="74" y="171"/>
                    <a:pt x="74" y="171"/>
                  </a:cubicBezTo>
                  <a:cubicBezTo>
                    <a:pt x="74" y="171"/>
                    <a:pt x="73" y="163"/>
                    <a:pt x="70" y="152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1" y="152"/>
                    <a:pt x="72" y="153"/>
                    <a:pt x="73" y="154"/>
                  </a:cubicBezTo>
                  <a:cubicBezTo>
                    <a:pt x="79" y="158"/>
                    <a:pt x="87" y="157"/>
                    <a:pt x="92" y="152"/>
                  </a:cubicBezTo>
                  <a:cubicBezTo>
                    <a:pt x="98" y="155"/>
                    <a:pt x="105" y="154"/>
                    <a:pt x="110" y="149"/>
                  </a:cubicBezTo>
                  <a:cubicBezTo>
                    <a:pt x="112" y="166"/>
                    <a:pt x="112" y="166"/>
                    <a:pt x="112" y="166"/>
                  </a:cubicBezTo>
                  <a:cubicBezTo>
                    <a:pt x="112" y="166"/>
                    <a:pt x="113" y="157"/>
                    <a:pt x="114" y="144"/>
                  </a:cubicBezTo>
                  <a:cubicBezTo>
                    <a:pt x="114" y="144"/>
                    <a:pt x="114" y="143"/>
                    <a:pt x="114" y="143"/>
                  </a:cubicBezTo>
                  <a:cubicBezTo>
                    <a:pt x="114" y="145"/>
                    <a:pt x="115" y="146"/>
                    <a:pt x="116" y="147"/>
                  </a:cubicBezTo>
                  <a:cubicBezTo>
                    <a:pt x="122" y="154"/>
                    <a:pt x="132" y="155"/>
                    <a:pt x="139" y="149"/>
                  </a:cubicBezTo>
                  <a:cubicBezTo>
                    <a:pt x="144" y="151"/>
                    <a:pt x="151" y="149"/>
                    <a:pt x="155" y="145"/>
                  </a:cubicBezTo>
                  <a:cubicBezTo>
                    <a:pt x="156" y="143"/>
                    <a:pt x="157" y="142"/>
                    <a:pt x="158" y="141"/>
                  </a:cubicBezTo>
                  <a:cubicBezTo>
                    <a:pt x="158" y="141"/>
                    <a:pt x="158" y="141"/>
                    <a:pt x="158" y="141"/>
                  </a:cubicBezTo>
                  <a:cubicBezTo>
                    <a:pt x="158" y="155"/>
                    <a:pt x="159" y="163"/>
                    <a:pt x="159" y="163"/>
                  </a:cubicBezTo>
                  <a:cubicBezTo>
                    <a:pt x="161" y="147"/>
                    <a:pt x="161" y="147"/>
                    <a:pt x="161" y="147"/>
                  </a:cubicBezTo>
                  <a:cubicBezTo>
                    <a:pt x="166" y="152"/>
                    <a:pt x="173" y="153"/>
                    <a:pt x="179" y="151"/>
                  </a:cubicBezTo>
                  <a:cubicBezTo>
                    <a:pt x="184" y="155"/>
                    <a:pt x="192" y="156"/>
                    <a:pt x="198" y="153"/>
                  </a:cubicBezTo>
                  <a:cubicBezTo>
                    <a:pt x="199" y="152"/>
                    <a:pt x="200" y="151"/>
                    <a:pt x="201" y="150"/>
                  </a:cubicBezTo>
                  <a:cubicBezTo>
                    <a:pt x="201" y="150"/>
                    <a:pt x="201" y="150"/>
                    <a:pt x="201" y="151"/>
                  </a:cubicBezTo>
                  <a:cubicBezTo>
                    <a:pt x="198" y="162"/>
                    <a:pt x="197" y="170"/>
                    <a:pt x="197" y="170"/>
                  </a:cubicBezTo>
                  <a:cubicBezTo>
                    <a:pt x="202" y="156"/>
                    <a:pt x="202" y="156"/>
                    <a:pt x="202" y="156"/>
                  </a:cubicBezTo>
                  <a:cubicBezTo>
                    <a:pt x="205" y="162"/>
                    <a:pt x="213" y="165"/>
                    <a:pt x="220" y="164"/>
                  </a:cubicBezTo>
                  <a:cubicBezTo>
                    <a:pt x="228" y="161"/>
                    <a:pt x="243" y="142"/>
                    <a:pt x="243" y="142"/>
                  </a:cubicBezTo>
                  <a:cubicBezTo>
                    <a:pt x="243" y="142"/>
                    <a:pt x="220" y="132"/>
                    <a:pt x="212" y="135"/>
                  </a:cubicBezTo>
                  <a:cubicBezTo>
                    <a:pt x="211" y="135"/>
                    <a:pt x="211" y="135"/>
                    <a:pt x="211" y="135"/>
                  </a:cubicBezTo>
                  <a:cubicBezTo>
                    <a:pt x="214" y="128"/>
                    <a:pt x="214" y="128"/>
                    <a:pt x="214" y="128"/>
                  </a:cubicBezTo>
                  <a:cubicBezTo>
                    <a:pt x="217" y="131"/>
                    <a:pt x="223" y="133"/>
                    <a:pt x="228" y="131"/>
                  </a:cubicBezTo>
                  <a:cubicBezTo>
                    <a:pt x="236" y="129"/>
                    <a:pt x="251" y="109"/>
                    <a:pt x="251" y="109"/>
                  </a:cubicBezTo>
                  <a:cubicBezTo>
                    <a:pt x="251" y="109"/>
                    <a:pt x="234" y="103"/>
                    <a:pt x="224" y="102"/>
                  </a:cubicBezTo>
                  <a:cubicBezTo>
                    <a:pt x="226" y="99"/>
                    <a:pt x="226" y="99"/>
                    <a:pt x="226" y="99"/>
                  </a:cubicBezTo>
                  <a:cubicBezTo>
                    <a:pt x="228" y="101"/>
                    <a:pt x="232" y="102"/>
                    <a:pt x="236" y="101"/>
                  </a:cubicBezTo>
                  <a:cubicBezTo>
                    <a:pt x="243" y="99"/>
                    <a:pt x="258" y="83"/>
                    <a:pt x="258" y="83"/>
                  </a:cubicBezTo>
                  <a:cubicBezTo>
                    <a:pt x="258" y="83"/>
                    <a:pt x="245" y="76"/>
                    <a:pt x="236" y="74"/>
                  </a:cubicBezTo>
                  <a:cubicBezTo>
                    <a:pt x="238" y="68"/>
                    <a:pt x="238" y="68"/>
                    <a:pt x="238" y="68"/>
                  </a:cubicBezTo>
                  <a:cubicBezTo>
                    <a:pt x="241" y="73"/>
                    <a:pt x="247" y="76"/>
                    <a:pt x="253" y="74"/>
                  </a:cubicBezTo>
                  <a:close/>
                  <a:moveTo>
                    <a:pt x="140" y="71"/>
                  </a:moveTo>
                  <a:cubicBezTo>
                    <a:pt x="145" y="76"/>
                    <a:pt x="154" y="77"/>
                    <a:pt x="160" y="71"/>
                  </a:cubicBezTo>
                  <a:cubicBezTo>
                    <a:pt x="160" y="72"/>
                    <a:pt x="160" y="72"/>
                    <a:pt x="160" y="72"/>
                  </a:cubicBezTo>
                  <a:cubicBezTo>
                    <a:pt x="161" y="72"/>
                    <a:pt x="161" y="73"/>
                    <a:pt x="161" y="73"/>
                  </a:cubicBezTo>
                  <a:cubicBezTo>
                    <a:pt x="160" y="79"/>
                    <a:pt x="160" y="84"/>
                    <a:pt x="159" y="89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58" y="88"/>
                    <a:pt x="156" y="85"/>
                    <a:pt x="154" y="83"/>
                  </a:cubicBezTo>
                  <a:cubicBezTo>
                    <a:pt x="154" y="83"/>
                    <a:pt x="153" y="82"/>
                    <a:pt x="152" y="82"/>
                  </a:cubicBezTo>
                  <a:cubicBezTo>
                    <a:pt x="152" y="79"/>
                    <a:pt x="153" y="78"/>
                    <a:pt x="153" y="78"/>
                  </a:cubicBezTo>
                  <a:cubicBezTo>
                    <a:pt x="153" y="78"/>
                    <a:pt x="149" y="78"/>
                    <a:pt x="144" y="79"/>
                  </a:cubicBezTo>
                  <a:cubicBezTo>
                    <a:pt x="140" y="78"/>
                    <a:pt x="135" y="77"/>
                    <a:pt x="131" y="76"/>
                  </a:cubicBezTo>
                  <a:cubicBezTo>
                    <a:pt x="132" y="75"/>
                    <a:pt x="133" y="75"/>
                    <a:pt x="134" y="74"/>
                  </a:cubicBezTo>
                  <a:cubicBezTo>
                    <a:pt x="135" y="72"/>
                    <a:pt x="136" y="70"/>
                    <a:pt x="137" y="68"/>
                  </a:cubicBezTo>
                  <a:cubicBezTo>
                    <a:pt x="138" y="69"/>
                    <a:pt x="139" y="70"/>
                    <a:pt x="140" y="71"/>
                  </a:cubicBezTo>
                  <a:close/>
                  <a:moveTo>
                    <a:pt x="114" y="93"/>
                  </a:moveTo>
                  <a:cubicBezTo>
                    <a:pt x="114" y="92"/>
                    <a:pt x="114" y="92"/>
                    <a:pt x="114" y="92"/>
                  </a:cubicBezTo>
                  <a:cubicBezTo>
                    <a:pt x="113" y="86"/>
                    <a:pt x="113" y="81"/>
                    <a:pt x="112" y="75"/>
                  </a:cubicBezTo>
                  <a:cubicBezTo>
                    <a:pt x="113" y="75"/>
                    <a:pt x="113" y="75"/>
                    <a:pt x="113" y="74"/>
                  </a:cubicBezTo>
                  <a:cubicBezTo>
                    <a:pt x="113" y="74"/>
                    <a:pt x="113" y="74"/>
                    <a:pt x="113" y="74"/>
                  </a:cubicBezTo>
                  <a:cubicBezTo>
                    <a:pt x="116" y="76"/>
                    <a:pt x="118" y="77"/>
                    <a:pt x="121" y="78"/>
                  </a:cubicBezTo>
                  <a:cubicBezTo>
                    <a:pt x="122" y="79"/>
                    <a:pt x="122" y="81"/>
                    <a:pt x="123" y="84"/>
                  </a:cubicBezTo>
                  <a:cubicBezTo>
                    <a:pt x="121" y="84"/>
                    <a:pt x="120" y="85"/>
                    <a:pt x="119" y="86"/>
                  </a:cubicBezTo>
                  <a:cubicBezTo>
                    <a:pt x="117" y="88"/>
                    <a:pt x="115" y="90"/>
                    <a:pt x="114" y="93"/>
                  </a:cubicBezTo>
                  <a:close/>
                  <a:moveTo>
                    <a:pt x="69" y="133"/>
                  </a:moveTo>
                  <a:cubicBezTo>
                    <a:pt x="68" y="135"/>
                    <a:pt x="68" y="136"/>
                    <a:pt x="67" y="138"/>
                  </a:cubicBezTo>
                  <a:cubicBezTo>
                    <a:pt x="66" y="132"/>
                    <a:pt x="64" y="127"/>
                    <a:pt x="63" y="121"/>
                  </a:cubicBezTo>
                  <a:cubicBezTo>
                    <a:pt x="63" y="120"/>
                    <a:pt x="63" y="119"/>
                    <a:pt x="63" y="119"/>
                  </a:cubicBezTo>
                  <a:cubicBezTo>
                    <a:pt x="64" y="119"/>
                    <a:pt x="64" y="120"/>
                    <a:pt x="65" y="120"/>
                  </a:cubicBezTo>
                  <a:cubicBezTo>
                    <a:pt x="68" y="122"/>
                    <a:pt x="70" y="123"/>
                    <a:pt x="73" y="123"/>
                  </a:cubicBezTo>
                  <a:cubicBezTo>
                    <a:pt x="74" y="124"/>
                    <a:pt x="74" y="126"/>
                    <a:pt x="75" y="128"/>
                  </a:cubicBezTo>
                  <a:cubicBezTo>
                    <a:pt x="73" y="130"/>
                    <a:pt x="70" y="131"/>
                    <a:pt x="69" y="133"/>
                  </a:cubicBezTo>
                  <a:close/>
                  <a:moveTo>
                    <a:pt x="107" y="124"/>
                  </a:moveTo>
                  <a:cubicBezTo>
                    <a:pt x="105" y="122"/>
                    <a:pt x="102" y="122"/>
                    <a:pt x="97" y="121"/>
                  </a:cubicBezTo>
                  <a:cubicBezTo>
                    <a:pt x="97" y="119"/>
                    <a:pt x="97" y="118"/>
                    <a:pt x="97" y="118"/>
                  </a:cubicBezTo>
                  <a:cubicBezTo>
                    <a:pt x="97" y="118"/>
                    <a:pt x="94" y="119"/>
                    <a:pt x="91" y="121"/>
                  </a:cubicBezTo>
                  <a:cubicBezTo>
                    <a:pt x="87" y="120"/>
                    <a:pt x="84" y="120"/>
                    <a:pt x="81" y="121"/>
                  </a:cubicBezTo>
                  <a:cubicBezTo>
                    <a:pt x="83" y="119"/>
                    <a:pt x="85" y="118"/>
                    <a:pt x="86" y="116"/>
                  </a:cubicBezTo>
                  <a:cubicBezTo>
                    <a:pt x="87" y="115"/>
                    <a:pt x="87" y="113"/>
                    <a:pt x="88" y="111"/>
                  </a:cubicBezTo>
                  <a:cubicBezTo>
                    <a:pt x="89" y="113"/>
                    <a:pt x="90" y="114"/>
                    <a:pt x="91" y="115"/>
                  </a:cubicBezTo>
                  <a:cubicBezTo>
                    <a:pt x="96" y="118"/>
                    <a:pt x="102" y="118"/>
                    <a:pt x="107" y="116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7" y="124"/>
                  </a:cubicBezTo>
                  <a:close/>
                  <a:moveTo>
                    <a:pt x="114" y="128"/>
                  </a:moveTo>
                  <a:cubicBezTo>
                    <a:pt x="114" y="122"/>
                    <a:pt x="114" y="116"/>
                    <a:pt x="114" y="109"/>
                  </a:cubicBezTo>
                  <a:cubicBezTo>
                    <a:pt x="115" y="108"/>
                    <a:pt x="115" y="107"/>
                    <a:pt x="115" y="107"/>
                  </a:cubicBezTo>
                  <a:cubicBezTo>
                    <a:pt x="116" y="108"/>
                    <a:pt x="117" y="108"/>
                    <a:pt x="117" y="109"/>
                  </a:cubicBezTo>
                  <a:cubicBezTo>
                    <a:pt x="119" y="111"/>
                    <a:pt x="120" y="112"/>
                    <a:pt x="122" y="113"/>
                  </a:cubicBezTo>
                  <a:cubicBezTo>
                    <a:pt x="121" y="113"/>
                    <a:pt x="120" y="113"/>
                    <a:pt x="120" y="113"/>
                  </a:cubicBezTo>
                  <a:cubicBezTo>
                    <a:pt x="120" y="113"/>
                    <a:pt x="121" y="116"/>
                    <a:pt x="122" y="121"/>
                  </a:cubicBezTo>
                  <a:cubicBezTo>
                    <a:pt x="120" y="122"/>
                    <a:pt x="119" y="123"/>
                    <a:pt x="118" y="124"/>
                  </a:cubicBezTo>
                  <a:cubicBezTo>
                    <a:pt x="116" y="125"/>
                    <a:pt x="115" y="127"/>
                    <a:pt x="114" y="128"/>
                  </a:cubicBezTo>
                  <a:close/>
                  <a:moveTo>
                    <a:pt x="154" y="121"/>
                  </a:moveTo>
                  <a:cubicBezTo>
                    <a:pt x="153" y="121"/>
                    <a:pt x="152" y="120"/>
                    <a:pt x="151" y="119"/>
                  </a:cubicBezTo>
                  <a:cubicBezTo>
                    <a:pt x="152" y="117"/>
                    <a:pt x="152" y="116"/>
                    <a:pt x="152" y="116"/>
                  </a:cubicBezTo>
                  <a:cubicBezTo>
                    <a:pt x="152" y="116"/>
                    <a:pt x="149" y="116"/>
                    <a:pt x="144" y="117"/>
                  </a:cubicBezTo>
                  <a:cubicBezTo>
                    <a:pt x="141" y="116"/>
                    <a:pt x="136" y="115"/>
                    <a:pt x="133" y="114"/>
                  </a:cubicBezTo>
                  <a:cubicBezTo>
                    <a:pt x="135" y="114"/>
                    <a:pt x="137" y="113"/>
                    <a:pt x="139" y="111"/>
                  </a:cubicBezTo>
                  <a:cubicBezTo>
                    <a:pt x="145" y="113"/>
                    <a:pt x="151" y="111"/>
                    <a:pt x="155" y="107"/>
                  </a:cubicBezTo>
                  <a:cubicBezTo>
                    <a:pt x="156" y="106"/>
                    <a:pt x="156" y="105"/>
                    <a:pt x="157" y="104"/>
                  </a:cubicBezTo>
                  <a:cubicBezTo>
                    <a:pt x="157" y="105"/>
                    <a:pt x="158" y="106"/>
                    <a:pt x="158" y="106"/>
                  </a:cubicBezTo>
                  <a:cubicBezTo>
                    <a:pt x="158" y="113"/>
                    <a:pt x="158" y="120"/>
                    <a:pt x="158" y="126"/>
                  </a:cubicBezTo>
                  <a:cubicBezTo>
                    <a:pt x="157" y="124"/>
                    <a:pt x="156" y="123"/>
                    <a:pt x="154" y="121"/>
                  </a:cubicBezTo>
                  <a:close/>
                  <a:moveTo>
                    <a:pt x="165" y="122"/>
                  </a:moveTo>
                  <a:cubicBezTo>
                    <a:pt x="164" y="122"/>
                    <a:pt x="164" y="122"/>
                    <a:pt x="164" y="122"/>
                  </a:cubicBezTo>
                  <a:cubicBezTo>
                    <a:pt x="165" y="113"/>
                    <a:pt x="165" y="113"/>
                    <a:pt x="165" y="113"/>
                  </a:cubicBezTo>
                  <a:cubicBezTo>
                    <a:pt x="170" y="116"/>
                    <a:pt x="176" y="116"/>
                    <a:pt x="181" y="113"/>
                  </a:cubicBezTo>
                  <a:cubicBezTo>
                    <a:pt x="182" y="112"/>
                    <a:pt x="183" y="111"/>
                    <a:pt x="185" y="109"/>
                  </a:cubicBezTo>
                  <a:cubicBezTo>
                    <a:pt x="185" y="112"/>
                    <a:pt x="186" y="113"/>
                    <a:pt x="186" y="114"/>
                  </a:cubicBezTo>
                  <a:cubicBezTo>
                    <a:pt x="188" y="116"/>
                    <a:pt x="189" y="118"/>
                    <a:pt x="191" y="119"/>
                  </a:cubicBezTo>
                  <a:cubicBezTo>
                    <a:pt x="188" y="119"/>
                    <a:pt x="185" y="119"/>
                    <a:pt x="181" y="119"/>
                  </a:cubicBezTo>
                  <a:cubicBezTo>
                    <a:pt x="178" y="117"/>
                    <a:pt x="175" y="116"/>
                    <a:pt x="175" y="116"/>
                  </a:cubicBezTo>
                  <a:cubicBezTo>
                    <a:pt x="175" y="116"/>
                    <a:pt x="175" y="117"/>
                    <a:pt x="175" y="119"/>
                  </a:cubicBezTo>
                  <a:cubicBezTo>
                    <a:pt x="170" y="120"/>
                    <a:pt x="167" y="120"/>
                    <a:pt x="165" y="122"/>
                  </a:cubicBezTo>
                  <a:close/>
                  <a:moveTo>
                    <a:pt x="197" y="127"/>
                  </a:moveTo>
                  <a:cubicBezTo>
                    <a:pt x="198" y="125"/>
                    <a:pt x="198" y="123"/>
                    <a:pt x="199" y="122"/>
                  </a:cubicBezTo>
                  <a:cubicBezTo>
                    <a:pt x="202" y="122"/>
                    <a:pt x="204" y="121"/>
                    <a:pt x="207" y="119"/>
                  </a:cubicBezTo>
                  <a:cubicBezTo>
                    <a:pt x="208" y="119"/>
                    <a:pt x="208" y="118"/>
                    <a:pt x="209" y="118"/>
                  </a:cubicBezTo>
                  <a:cubicBezTo>
                    <a:pt x="209" y="118"/>
                    <a:pt x="209" y="119"/>
                    <a:pt x="209" y="120"/>
                  </a:cubicBezTo>
                  <a:cubicBezTo>
                    <a:pt x="208" y="126"/>
                    <a:pt x="206" y="131"/>
                    <a:pt x="204" y="137"/>
                  </a:cubicBezTo>
                  <a:cubicBezTo>
                    <a:pt x="204" y="135"/>
                    <a:pt x="203" y="133"/>
                    <a:pt x="202" y="132"/>
                  </a:cubicBezTo>
                  <a:cubicBezTo>
                    <a:pt x="201" y="130"/>
                    <a:pt x="199" y="128"/>
                    <a:pt x="197" y="127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309"/>
            <p:cNvSpPr>
              <a:spLocks/>
            </p:cNvSpPr>
            <p:nvPr/>
          </p:nvSpPr>
          <p:spPr bwMode="auto">
            <a:xfrm>
              <a:off x="620" y="3135"/>
              <a:ext cx="51" cy="66"/>
            </a:xfrm>
            <a:custGeom>
              <a:avLst/>
              <a:gdLst>
                <a:gd name="T0" fmla="*/ 12 w 33"/>
                <a:gd name="T1" fmla="*/ 39 h 42"/>
                <a:gd name="T2" fmla="*/ 30 w 33"/>
                <a:gd name="T3" fmla="*/ 31 h 42"/>
                <a:gd name="T4" fmla="*/ 26 w 33"/>
                <a:gd name="T5" fmla="*/ 0 h 42"/>
                <a:gd name="T6" fmla="*/ 3 w 33"/>
                <a:gd name="T7" fmla="*/ 21 h 42"/>
                <a:gd name="T8" fmla="*/ 12 w 33"/>
                <a:gd name="T9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2">
                  <a:moveTo>
                    <a:pt x="12" y="39"/>
                  </a:moveTo>
                  <a:cubicBezTo>
                    <a:pt x="19" y="42"/>
                    <a:pt x="28" y="38"/>
                    <a:pt x="30" y="31"/>
                  </a:cubicBezTo>
                  <a:cubicBezTo>
                    <a:pt x="33" y="23"/>
                    <a:pt x="26" y="0"/>
                    <a:pt x="26" y="0"/>
                  </a:cubicBezTo>
                  <a:cubicBezTo>
                    <a:pt x="26" y="0"/>
                    <a:pt x="6" y="13"/>
                    <a:pt x="3" y="21"/>
                  </a:cubicBezTo>
                  <a:cubicBezTo>
                    <a:pt x="0" y="28"/>
                    <a:pt x="4" y="37"/>
                    <a:pt x="12" y="39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310"/>
            <p:cNvSpPr>
              <a:spLocks noEditPoints="1"/>
            </p:cNvSpPr>
            <p:nvPr/>
          </p:nvSpPr>
          <p:spPr bwMode="auto">
            <a:xfrm>
              <a:off x="1123" y="3191"/>
              <a:ext cx="395" cy="198"/>
            </a:xfrm>
            <a:custGeom>
              <a:avLst/>
              <a:gdLst>
                <a:gd name="T0" fmla="*/ 168 w 254"/>
                <a:gd name="T1" fmla="*/ 0 h 127"/>
                <a:gd name="T2" fmla="*/ 152 w 254"/>
                <a:gd name="T3" fmla="*/ 14 h 127"/>
                <a:gd name="T4" fmla="*/ 135 w 254"/>
                <a:gd name="T5" fmla="*/ 0 h 127"/>
                <a:gd name="T6" fmla="*/ 0 w 254"/>
                <a:gd name="T7" fmla="*/ 0 h 127"/>
                <a:gd name="T8" fmla="*/ 127 w 254"/>
                <a:gd name="T9" fmla="*/ 127 h 127"/>
                <a:gd name="T10" fmla="*/ 254 w 254"/>
                <a:gd name="T11" fmla="*/ 0 h 127"/>
                <a:gd name="T12" fmla="*/ 168 w 254"/>
                <a:gd name="T13" fmla="*/ 0 h 127"/>
                <a:gd name="T14" fmla="*/ 39 w 254"/>
                <a:gd name="T15" fmla="*/ 32 h 127"/>
                <a:gd name="T16" fmla="*/ 27 w 254"/>
                <a:gd name="T17" fmla="*/ 19 h 127"/>
                <a:gd name="T18" fmla="*/ 39 w 254"/>
                <a:gd name="T19" fmla="*/ 7 h 127"/>
                <a:gd name="T20" fmla="*/ 52 w 254"/>
                <a:gd name="T21" fmla="*/ 19 h 127"/>
                <a:gd name="T22" fmla="*/ 39 w 254"/>
                <a:gd name="T23" fmla="*/ 32 h 127"/>
                <a:gd name="T24" fmla="*/ 89 w 254"/>
                <a:gd name="T25" fmla="*/ 33 h 127"/>
                <a:gd name="T26" fmla="*/ 82 w 254"/>
                <a:gd name="T27" fmla="*/ 26 h 127"/>
                <a:gd name="T28" fmla="*/ 89 w 254"/>
                <a:gd name="T29" fmla="*/ 19 h 127"/>
                <a:gd name="T30" fmla="*/ 95 w 254"/>
                <a:gd name="T31" fmla="*/ 26 h 127"/>
                <a:gd name="T32" fmla="*/ 89 w 254"/>
                <a:gd name="T33" fmla="*/ 33 h 127"/>
                <a:gd name="T34" fmla="*/ 108 w 254"/>
                <a:gd name="T35" fmla="*/ 99 h 127"/>
                <a:gd name="T36" fmla="*/ 97 w 254"/>
                <a:gd name="T37" fmla="*/ 87 h 127"/>
                <a:gd name="T38" fmla="*/ 108 w 254"/>
                <a:gd name="T39" fmla="*/ 76 h 127"/>
                <a:gd name="T40" fmla="*/ 120 w 254"/>
                <a:gd name="T41" fmla="*/ 87 h 127"/>
                <a:gd name="T42" fmla="*/ 108 w 254"/>
                <a:gd name="T43" fmla="*/ 99 h 127"/>
                <a:gd name="T44" fmla="*/ 120 w 254"/>
                <a:gd name="T45" fmla="*/ 62 h 127"/>
                <a:gd name="T46" fmla="*/ 106 w 254"/>
                <a:gd name="T47" fmla="*/ 47 h 127"/>
                <a:gd name="T48" fmla="*/ 120 w 254"/>
                <a:gd name="T49" fmla="*/ 33 h 127"/>
                <a:gd name="T50" fmla="*/ 135 w 254"/>
                <a:gd name="T51" fmla="*/ 47 h 127"/>
                <a:gd name="T52" fmla="*/ 120 w 254"/>
                <a:gd name="T53" fmla="*/ 62 h 127"/>
                <a:gd name="T54" fmla="*/ 182 w 254"/>
                <a:gd name="T55" fmla="*/ 58 h 127"/>
                <a:gd name="T56" fmla="*/ 174 w 254"/>
                <a:gd name="T57" fmla="*/ 49 h 127"/>
                <a:gd name="T58" fmla="*/ 182 w 254"/>
                <a:gd name="T59" fmla="*/ 41 h 127"/>
                <a:gd name="T60" fmla="*/ 191 w 254"/>
                <a:gd name="T61" fmla="*/ 49 h 127"/>
                <a:gd name="T62" fmla="*/ 182 w 254"/>
                <a:gd name="T63" fmla="*/ 5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4" h="127">
                  <a:moveTo>
                    <a:pt x="168" y="0"/>
                  </a:moveTo>
                  <a:cubicBezTo>
                    <a:pt x="167" y="8"/>
                    <a:pt x="160" y="14"/>
                    <a:pt x="152" y="14"/>
                  </a:cubicBezTo>
                  <a:cubicBezTo>
                    <a:pt x="144" y="14"/>
                    <a:pt x="137" y="8"/>
                    <a:pt x="13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"/>
                    <a:pt x="57" y="127"/>
                    <a:pt x="127" y="127"/>
                  </a:cubicBezTo>
                  <a:cubicBezTo>
                    <a:pt x="197" y="127"/>
                    <a:pt x="254" y="70"/>
                    <a:pt x="254" y="0"/>
                  </a:cubicBezTo>
                  <a:lnTo>
                    <a:pt x="168" y="0"/>
                  </a:lnTo>
                  <a:close/>
                  <a:moveTo>
                    <a:pt x="39" y="32"/>
                  </a:moveTo>
                  <a:cubicBezTo>
                    <a:pt x="32" y="32"/>
                    <a:pt x="27" y="26"/>
                    <a:pt x="27" y="19"/>
                  </a:cubicBezTo>
                  <a:cubicBezTo>
                    <a:pt x="27" y="13"/>
                    <a:pt x="32" y="7"/>
                    <a:pt x="39" y="7"/>
                  </a:cubicBezTo>
                  <a:cubicBezTo>
                    <a:pt x="46" y="7"/>
                    <a:pt x="52" y="13"/>
                    <a:pt x="52" y="19"/>
                  </a:cubicBezTo>
                  <a:cubicBezTo>
                    <a:pt x="52" y="26"/>
                    <a:pt x="46" y="32"/>
                    <a:pt x="39" y="32"/>
                  </a:cubicBezTo>
                  <a:close/>
                  <a:moveTo>
                    <a:pt x="89" y="33"/>
                  </a:moveTo>
                  <a:cubicBezTo>
                    <a:pt x="85" y="33"/>
                    <a:pt x="82" y="30"/>
                    <a:pt x="82" y="26"/>
                  </a:cubicBezTo>
                  <a:cubicBezTo>
                    <a:pt x="82" y="22"/>
                    <a:pt x="85" y="19"/>
                    <a:pt x="89" y="19"/>
                  </a:cubicBezTo>
                  <a:cubicBezTo>
                    <a:pt x="92" y="19"/>
                    <a:pt x="95" y="22"/>
                    <a:pt x="95" y="26"/>
                  </a:cubicBezTo>
                  <a:cubicBezTo>
                    <a:pt x="95" y="30"/>
                    <a:pt x="92" y="33"/>
                    <a:pt x="89" y="33"/>
                  </a:cubicBezTo>
                  <a:close/>
                  <a:moveTo>
                    <a:pt x="108" y="99"/>
                  </a:moveTo>
                  <a:cubicBezTo>
                    <a:pt x="102" y="99"/>
                    <a:pt x="97" y="94"/>
                    <a:pt x="97" y="87"/>
                  </a:cubicBezTo>
                  <a:cubicBezTo>
                    <a:pt x="97" y="81"/>
                    <a:pt x="102" y="76"/>
                    <a:pt x="108" y="76"/>
                  </a:cubicBezTo>
                  <a:cubicBezTo>
                    <a:pt x="115" y="76"/>
                    <a:pt x="120" y="81"/>
                    <a:pt x="120" y="87"/>
                  </a:cubicBezTo>
                  <a:cubicBezTo>
                    <a:pt x="120" y="94"/>
                    <a:pt x="115" y="99"/>
                    <a:pt x="108" y="99"/>
                  </a:cubicBezTo>
                  <a:close/>
                  <a:moveTo>
                    <a:pt x="120" y="62"/>
                  </a:moveTo>
                  <a:cubicBezTo>
                    <a:pt x="112" y="62"/>
                    <a:pt x="106" y="55"/>
                    <a:pt x="106" y="47"/>
                  </a:cubicBezTo>
                  <a:cubicBezTo>
                    <a:pt x="106" y="39"/>
                    <a:pt x="112" y="33"/>
                    <a:pt x="120" y="33"/>
                  </a:cubicBezTo>
                  <a:cubicBezTo>
                    <a:pt x="128" y="33"/>
                    <a:pt x="135" y="39"/>
                    <a:pt x="135" y="47"/>
                  </a:cubicBezTo>
                  <a:cubicBezTo>
                    <a:pt x="135" y="55"/>
                    <a:pt x="128" y="62"/>
                    <a:pt x="120" y="62"/>
                  </a:cubicBezTo>
                  <a:close/>
                  <a:moveTo>
                    <a:pt x="182" y="58"/>
                  </a:moveTo>
                  <a:cubicBezTo>
                    <a:pt x="178" y="58"/>
                    <a:pt x="174" y="54"/>
                    <a:pt x="174" y="49"/>
                  </a:cubicBezTo>
                  <a:cubicBezTo>
                    <a:pt x="174" y="45"/>
                    <a:pt x="178" y="41"/>
                    <a:pt x="182" y="41"/>
                  </a:cubicBezTo>
                  <a:cubicBezTo>
                    <a:pt x="187" y="41"/>
                    <a:pt x="191" y="45"/>
                    <a:pt x="191" y="49"/>
                  </a:cubicBezTo>
                  <a:cubicBezTo>
                    <a:pt x="191" y="54"/>
                    <a:pt x="187" y="58"/>
                    <a:pt x="182" y="58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311"/>
            <p:cNvSpPr>
              <a:spLocks noEditPoints="1"/>
            </p:cNvSpPr>
            <p:nvPr/>
          </p:nvSpPr>
          <p:spPr bwMode="auto">
            <a:xfrm>
              <a:off x="1897" y="3149"/>
              <a:ext cx="314" cy="159"/>
            </a:xfrm>
            <a:custGeom>
              <a:avLst/>
              <a:gdLst>
                <a:gd name="T0" fmla="*/ 113 w 202"/>
                <a:gd name="T1" fmla="*/ 0 h 102"/>
                <a:gd name="T2" fmla="*/ 0 w 202"/>
                <a:gd name="T3" fmla="*/ 102 h 102"/>
                <a:gd name="T4" fmla="*/ 202 w 202"/>
                <a:gd name="T5" fmla="*/ 48 h 102"/>
                <a:gd name="T6" fmla="*/ 113 w 202"/>
                <a:gd name="T7" fmla="*/ 0 h 102"/>
                <a:gd name="T8" fmla="*/ 94 w 202"/>
                <a:gd name="T9" fmla="*/ 51 h 102"/>
                <a:gd name="T10" fmla="*/ 85 w 202"/>
                <a:gd name="T11" fmla="*/ 43 h 102"/>
                <a:gd name="T12" fmla="*/ 94 w 202"/>
                <a:gd name="T13" fmla="*/ 34 h 102"/>
                <a:gd name="T14" fmla="*/ 102 w 202"/>
                <a:gd name="T15" fmla="*/ 43 h 102"/>
                <a:gd name="T16" fmla="*/ 94 w 202"/>
                <a:gd name="T17" fmla="*/ 51 h 102"/>
                <a:gd name="T18" fmla="*/ 124 w 202"/>
                <a:gd name="T19" fmla="*/ 40 h 102"/>
                <a:gd name="T20" fmla="*/ 116 w 202"/>
                <a:gd name="T21" fmla="*/ 32 h 102"/>
                <a:gd name="T22" fmla="*/ 124 w 202"/>
                <a:gd name="T23" fmla="*/ 25 h 102"/>
                <a:gd name="T24" fmla="*/ 131 w 202"/>
                <a:gd name="T25" fmla="*/ 32 h 102"/>
                <a:gd name="T26" fmla="*/ 124 w 202"/>
                <a:gd name="T27" fmla="*/ 40 h 102"/>
                <a:gd name="T28" fmla="*/ 174 w 202"/>
                <a:gd name="T29" fmla="*/ 51 h 102"/>
                <a:gd name="T30" fmla="*/ 164 w 202"/>
                <a:gd name="T31" fmla="*/ 42 h 102"/>
                <a:gd name="T32" fmla="*/ 174 w 202"/>
                <a:gd name="T33" fmla="*/ 32 h 102"/>
                <a:gd name="T34" fmla="*/ 183 w 202"/>
                <a:gd name="T35" fmla="*/ 42 h 102"/>
                <a:gd name="T36" fmla="*/ 174 w 202"/>
                <a:gd name="T37" fmla="*/ 5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2" h="102">
                  <a:moveTo>
                    <a:pt x="113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2" y="48"/>
                    <a:pt x="192" y="11"/>
                    <a:pt x="113" y="0"/>
                  </a:cubicBezTo>
                  <a:close/>
                  <a:moveTo>
                    <a:pt x="94" y="51"/>
                  </a:moveTo>
                  <a:cubicBezTo>
                    <a:pt x="89" y="51"/>
                    <a:pt x="85" y="47"/>
                    <a:pt x="85" y="43"/>
                  </a:cubicBezTo>
                  <a:cubicBezTo>
                    <a:pt x="85" y="38"/>
                    <a:pt x="89" y="34"/>
                    <a:pt x="94" y="34"/>
                  </a:cubicBezTo>
                  <a:cubicBezTo>
                    <a:pt x="98" y="34"/>
                    <a:pt x="102" y="38"/>
                    <a:pt x="102" y="43"/>
                  </a:cubicBezTo>
                  <a:cubicBezTo>
                    <a:pt x="102" y="47"/>
                    <a:pt x="98" y="51"/>
                    <a:pt x="94" y="51"/>
                  </a:cubicBezTo>
                  <a:close/>
                  <a:moveTo>
                    <a:pt x="124" y="40"/>
                  </a:moveTo>
                  <a:cubicBezTo>
                    <a:pt x="119" y="40"/>
                    <a:pt x="116" y="37"/>
                    <a:pt x="116" y="32"/>
                  </a:cubicBezTo>
                  <a:cubicBezTo>
                    <a:pt x="116" y="28"/>
                    <a:pt x="119" y="25"/>
                    <a:pt x="124" y="25"/>
                  </a:cubicBezTo>
                  <a:cubicBezTo>
                    <a:pt x="128" y="25"/>
                    <a:pt x="131" y="28"/>
                    <a:pt x="131" y="32"/>
                  </a:cubicBezTo>
                  <a:cubicBezTo>
                    <a:pt x="131" y="37"/>
                    <a:pt x="128" y="40"/>
                    <a:pt x="124" y="40"/>
                  </a:cubicBezTo>
                  <a:close/>
                  <a:moveTo>
                    <a:pt x="174" y="51"/>
                  </a:moveTo>
                  <a:cubicBezTo>
                    <a:pt x="169" y="51"/>
                    <a:pt x="164" y="47"/>
                    <a:pt x="164" y="42"/>
                  </a:cubicBezTo>
                  <a:cubicBezTo>
                    <a:pt x="164" y="37"/>
                    <a:pt x="169" y="32"/>
                    <a:pt x="174" y="32"/>
                  </a:cubicBezTo>
                  <a:cubicBezTo>
                    <a:pt x="179" y="32"/>
                    <a:pt x="183" y="37"/>
                    <a:pt x="183" y="42"/>
                  </a:cubicBezTo>
                  <a:cubicBezTo>
                    <a:pt x="183" y="47"/>
                    <a:pt x="179" y="51"/>
                    <a:pt x="174" y="51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312"/>
            <p:cNvSpPr>
              <a:spLocks noEditPoints="1"/>
            </p:cNvSpPr>
            <p:nvPr/>
          </p:nvSpPr>
          <p:spPr bwMode="auto">
            <a:xfrm>
              <a:off x="1897" y="3238"/>
              <a:ext cx="317" cy="193"/>
            </a:xfrm>
            <a:custGeom>
              <a:avLst/>
              <a:gdLst>
                <a:gd name="T0" fmla="*/ 204 w 204"/>
                <a:gd name="T1" fmla="*/ 0 h 124"/>
                <a:gd name="T2" fmla="*/ 0 w 204"/>
                <a:gd name="T3" fmla="*/ 49 h 124"/>
                <a:gd name="T4" fmla="*/ 0 w 204"/>
                <a:gd name="T5" fmla="*/ 124 h 124"/>
                <a:gd name="T6" fmla="*/ 107 w 204"/>
                <a:gd name="T7" fmla="*/ 124 h 124"/>
                <a:gd name="T8" fmla="*/ 135 w 204"/>
                <a:gd name="T9" fmla="*/ 104 h 124"/>
                <a:gd name="T10" fmla="*/ 163 w 204"/>
                <a:gd name="T11" fmla="*/ 124 h 124"/>
                <a:gd name="T12" fmla="*/ 204 w 204"/>
                <a:gd name="T13" fmla="*/ 124 h 124"/>
                <a:gd name="T14" fmla="*/ 204 w 204"/>
                <a:gd name="T15" fmla="*/ 0 h 124"/>
                <a:gd name="T16" fmla="*/ 59 w 204"/>
                <a:gd name="T17" fmla="*/ 93 h 124"/>
                <a:gd name="T18" fmla="*/ 53 w 204"/>
                <a:gd name="T19" fmla="*/ 87 h 124"/>
                <a:gd name="T20" fmla="*/ 59 w 204"/>
                <a:gd name="T21" fmla="*/ 81 h 124"/>
                <a:gd name="T22" fmla="*/ 65 w 204"/>
                <a:gd name="T23" fmla="*/ 87 h 124"/>
                <a:gd name="T24" fmla="*/ 59 w 204"/>
                <a:gd name="T25" fmla="*/ 93 h 124"/>
                <a:gd name="T26" fmla="*/ 68 w 204"/>
                <a:gd name="T27" fmla="*/ 70 h 124"/>
                <a:gd name="T28" fmla="*/ 59 w 204"/>
                <a:gd name="T29" fmla="*/ 62 h 124"/>
                <a:gd name="T30" fmla="*/ 68 w 204"/>
                <a:gd name="T31" fmla="*/ 54 h 124"/>
                <a:gd name="T32" fmla="*/ 76 w 204"/>
                <a:gd name="T33" fmla="*/ 62 h 124"/>
                <a:gd name="T34" fmla="*/ 68 w 204"/>
                <a:gd name="T35" fmla="*/ 70 h 124"/>
                <a:gd name="T36" fmla="*/ 106 w 204"/>
                <a:gd name="T37" fmla="*/ 93 h 124"/>
                <a:gd name="T38" fmla="*/ 94 w 204"/>
                <a:gd name="T39" fmla="*/ 81 h 124"/>
                <a:gd name="T40" fmla="*/ 106 w 204"/>
                <a:gd name="T41" fmla="*/ 70 h 124"/>
                <a:gd name="T42" fmla="*/ 117 w 204"/>
                <a:gd name="T43" fmla="*/ 81 h 124"/>
                <a:gd name="T44" fmla="*/ 106 w 204"/>
                <a:gd name="T45" fmla="*/ 93 h 124"/>
                <a:gd name="T46" fmla="*/ 160 w 204"/>
                <a:gd name="T47" fmla="*/ 54 h 124"/>
                <a:gd name="T48" fmla="*/ 149 w 204"/>
                <a:gd name="T49" fmla="*/ 42 h 124"/>
                <a:gd name="T50" fmla="*/ 160 w 204"/>
                <a:gd name="T51" fmla="*/ 30 h 124"/>
                <a:gd name="T52" fmla="*/ 172 w 204"/>
                <a:gd name="T53" fmla="*/ 42 h 124"/>
                <a:gd name="T54" fmla="*/ 160 w 204"/>
                <a:gd name="T55" fmla="*/ 5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4" h="124">
                  <a:moveTo>
                    <a:pt x="204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107" y="124"/>
                    <a:pt x="107" y="124"/>
                    <a:pt x="107" y="124"/>
                  </a:cubicBezTo>
                  <a:cubicBezTo>
                    <a:pt x="111" y="112"/>
                    <a:pt x="122" y="104"/>
                    <a:pt x="135" y="104"/>
                  </a:cubicBezTo>
                  <a:cubicBezTo>
                    <a:pt x="148" y="104"/>
                    <a:pt x="159" y="112"/>
                    <a:pt x="163" y="124"/>
                  </a:cubicBezTo>
                  <a:cubicBezTo>
                    <a:pt x="204" y="124"/>
                    <a:pt x="204" y="124"/>
                    <a:pt x="204" y="124"/>
                  </a:cubicBezTo>
                  <a:lnTo>
                    <a:pt x="204" y="0"/>
                  </a:lnTo>
                  <a:close/>
                  <a:moveTo>
                    <a:pt x="59" y="93"/>
                  </a:moveTo>
                  <a:cubicBezTo>
                    <a:pt x="56" y="93"/>
                    <a:pt x="53" y="90"/>
                    <a:pt x="53" y="87"/>
                  </a:cubicBezTo>
                  <a:cubicBezTo>
                    <a:pt x="53" y="84"/>
                    <a:pt x="56" y="81"/>
                    <a:pt x="59" y="81"/>
                  </a:cubicBezTo>
                  <a:cubicBezTo>
                    <a:pt x="62" y="81"/>
                    <a:pt x="65" y="84"/>
                    <a:pt x="65" y="87"/>
                  </a:cubicBezTo>
                  <a:cubicBezTo>
                    <a:pt x="65" y="90"/>
                    <a:pt x="62" y="93"/>
                    <a:pt x="59" y="93"/>
                  </a:cubicBezTo>
                  <a:close/>
                  <a:moveTo>
                    <a:pt x="68" y="70"/>
                  </a:moveTo>
                  <a:cubicBezTo>
                    <a:pt x="63" y="70"/>
                    <a:pt x="59" y="66"/>
                    <a:pt x="59" y="62"/>
                  </a:cubicBezTo>
                  <a:cubicBezTo>
                    <a:pt x="59" y="57"/>
                    <a:pt x="63" y="54"/>
                    <a:pt x="68" y="54"/>
                  </a:cubicBezTo>
                  <a:cubicBezTo>
                    <a:pt x="72" y="54"/>
                    <a:pt x="76" y="57"/>
                    <a:pt x="76" y="62"/>
                  </a:cubicBezTo>
                  <a:cubicBezTo>
                    <a:pt x="76" y="66"/>
                    <a:pt x="72" y="70"/>
                    <a:pt x="68" y="70"/>
                  </a:cubicBezTo>
                  <a:close/>
                  <a:moveTo>
                    <a:pt x="106" y="93"/>
                  </a:moveTo>
                  <a:cubicBezTo>
                    <a:pt x="99" y="93"/>
                    <a:pt x="94" y="88"/>
                    <a:pt x="94" y="81"/>
                  </a:cubicBezTo>
                  <a:cubicBezTo>
                    <a:pt x="94" y="75"/>
                    <a:pt x="99" y="70"/>
                    <a:pt x="106" y="70"/>
                  </a:cubicBezTo>
                  <a:cubicBezTo>
                    <a:pt x="112" y="70"/>
                    <a:pt x="117" y="75"/>
                    <a:pt x="117" y="81"/>
                  </a:cubicBezTo>
                  <a:cubicBezTo>
                    <a:pt x="117" y="88"/>
                    <a:pt x="112" y="93"/>
                    <a:pt x="106" y="93"/>
                  </a:cubicBezTo>
                  <a:close/>
                  <a:moveTo>
                    <a:pt x="160" y="54"/>
                  </a:moveTo>
                  <a:cubicBezTo>
                    <a:pt x="154" y="54"/>
                    <a:pt x="149" y="48"/>
                    <a:pt x="149" y="42"/>
                  </a:cubicBezTo>
                  <a:cubicBezTo>
                    <a:pt x="149" y="35"/>
                    <a:pt x="154" y="30"/>
                    <a:pt x="160" y="30"/>
                  </a:cubicBezTo>
                  <a:cubicBezTo>
                    <a:pt x="167" y="30"/>
                    <a:pt x="172" y="35"/>
                    <a:pt x="172" y="42"/>
                  </a:cubicBezTo>
                  <a:cubicBezTo>
                    <a:pt x="172" y="48"/>
                    <a:pt x="167" y="54"/>
                    <a:pt x="160" y="54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313"/>
            <p:cNvSpPr>
              <a:spLocks noEditPoints="1"/>
            </p:cNvSpPr>
            <p:nvPr/>
          </p:nvSpPr>
          <p:spPr bwMode="auto">
            <a:xfrm>
              <a:off x="2645" y="3117"/>
              <a:ext cx="137" cy="162"/>
            </a:xfrm>
            <a:custGeom>
              <a:avLst/>
              <a:gdLst>
                <a:gd name="T0" fmla="*/ 69 w 88"/>
                <a:gd name="T1" fmla="*/ 0 h 104"/>
                <a:gd name="T2" fmla="*/ 0 w 88"/>
                <a:gd name="T3" fmla="*/ 47 h 104"/>
                <a:gd name="T4" fmla="*/ 88 w 88"/>
                <a:gd name="T5" fmla="*/ 104 h 104"/>
                <a:gd name="T6" fmla="*/ 69 w 88"/>
                <a:gd name="T7" fmla="*/ 0 h 104"/>
                <a:gd name="T8" fmla="*/ 44 w 88"/>
                <a:gd name="T9" fmla="*/ 24 h 104"/>
                <a:gd name="T10" fmla="*/ 51 w 88"/>
                <a:gd name="T11" fmla="*/ 31 h 104"/>
                <a:gd name="T12" fmla="*/ 44 w 88"/>
                <a:gd name="T13" fmla="*/ 37 h 104"/>
                <a:gd name="T14" fmla="*/ 38 w 88"/>
                <a:gd name="T15" fmla="*/ 31 h 104"/>
                <a:gd name="T16" fmla="*/ 44 w 88"/>
                <a:gd name="T17" fmla="*/ 24 h 104"/>
                <a:gd name="T18" fmla="*/ 52 w 88"/>
                <a:gd name="T19" fmla="*/ 57 h 104"/>
                <a:gd name="T20" fmla="*/ 37 w 88"/>
                <a:gd name="T21" fmla="*/ 52 h 104"/>
                <a:gd name="T22" fmla="*/ 52 w 88"/>
                <a:gd name="T23" fmla="*/ 47 h 104"/>
                <a:gd name="T24" fmla="*/ 67 w 88"/>
                <a:gd name="T25" fmla="*/ 52 h 104"/>
                <a:gd name="T26" fmla="*/ 52 w 88"/>
                <a:gd name="T27" fmla="*/ 5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8" h="104">
                  <a:moveTo>
                    <a:pt x="69" y="0"/>
                  </a:moveTo>
                  <a:cubicBezTo>
                    <a:pt x="41" y="7"/>
                    <a:pt x="16" y="24"/>
                    <a:pt x="0" y="47"/>
                  </a:cubicBezTo>
                  <a:cubicBezTo>
                    <a:pt x="19" y="58"/>
                    <a:pt x="47" y="76"/>
                    <a:pt x="88" y="104"/>
                  </a:cubicBezTo>
                  <a:lnTo>
                    <a:pt x="69" y="0"/>
                  </a:lnTo>
                  <a:close/>
                  <a:moveTo>
                    <a:pt x="44" y="24"/>
                  </a:moveTo>
                  <a:cubicBezTo>
                    <a:pt x="48" y="24"/>
                    <a:pt x="51" y="27"/>
                    <a:pt x="51" y="31"/>
                  </a:cubicBezTo>
                  <a:cubicBezTo>
                    <a:pt x="51" y="34"/>
                    <a:pt x="48" y="37"/>
                    <a:pt x="44" y="37"/>
                  </a:cubicBezTo>
                  <a:cubicBezTo>
                    <a:pt x="41" y="37"/>
                    <a:pt x="38" y="34"/>
                    <a:pt x="38" y="31"/>
                  </a:cubicBezTo>
                  <a:cubicBezTo>
                    <a:pt x="38" y="27"/>
                    <a:pt x="41" y="24"/>
                    <a:pt x="44" y="24"/>
                  </a:cubicBezTo>
                  <a:close/>
                  <a:moveTo>
                    <a:pt x="52" y="57"/>
                  </a:moveTo>
                  <a:cubicBezTo>
                    <a:pt x="44" y="57"/>
                    <a:pt x="37" y="55"/>
                    <a:pt x="37" y="52"/>
                  </a:cubicBezTo>
                  <a:cubicBezTo>
                    <a:pt x="37" y="49"/>
                    <a:pt x="44" y="47"/>
                    <a:pt x="52" y="47"/>
                  </a:cubicBezTo>
                  <a:cubicBezTo>
                    <a:pt x="61" y="47"/>
                    <a:pt x="67" y="49"/>
                    <a:pt x="67" y="52"/>
                  </a:cubicBezTo>
                  <a:cubicBezTo>
                    <a:pt x="67" y="55"/>
                    <a:pt x="61" y="57"/>
                    <a:pt x="52" y="57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314"/>
            <p:cNvSpPr>
              <a:spLocks noEditPoints="1"/>
            </p:cNvSpPr>
            <p:nvPr/>
          </p:nvSpPr>
          <p:spPr bwMode="auto">
            <a:xfrm>
              <a:off x="2614" y="3113"/>
              <a:ext cx="355" cy="356"/>
            </a:xfrm>
            <a:custGeom>
              <a:avLst/>
              <a:gdLst>
                <a:gd name="T0" fmla="*/ 97 w 228"/>
                <a:gd name="T1" fmla="*/ 1 h 228"/>
                <a:gd name="T2" fmla="*/ 112 w 228"/>
                <a:gd name="T3" fmla="*/ 117 h 228"/>
                <a:gd name="T4" fmla="*/ 0 w 228"/>
                <a:gd name="T5" fmla="*/ 114 h 228"/>
                <a:gd name="T6" fmla="*/ 228 w 228"/>
                <a:gd name="T7" fmla="*/ 114 h 228"/>
                <a:gd name="T8" fmla="*/ 26 w 228"/>
                <a:gd name="T9" fmla="*/ 114 h 228"/>
                <a:gd name="T10" fmla="*/ 35 w 228"/>
                <a:gd name="T11" fmla="*/ 98 h 228"/>
                <a:gd name="T12" fmla="*/ 26 w 228"/>
                <a:gd name="T13" fmla="*/ 114 h 228"/>
                <a:gd name="T14" fmla="*/ 49 w 228"/>
                <a:gd name="T15" fmla="*/ 153 h 228"/>
                <a:gd name="T16" fmla="*/ 34 w 228"/>
                <a:gd name="T17" fmla="*/ 163 h 228"/>
                <a:gd name="T18" fmla="*/ 63 w 228"/>
                <a:gd name="T19" fmla="*/ 148 h 228"/>
                <a:gd name="T20" fmla="*/ 84 w 228"/>
                <a:gd name="T21" fmla="*/ 144 h 228"/>
                <a:gd name="T22" fmla="*/ 100 w 228"/>
                <a:gd name="T23" fmla="*/ 138 h 228"/>
                <a:gd name="T24" fmla="*/ 99 w 228"/>
                <a:gd name="T25" fmla="*/ 149 h 228"/>
                <a:gd name="T26" fmla="*/ 84 w 228"/>
                <a:gd name="T27" fmla="*/ 144 h 228"/>
                <a:gd name="T28" fmla="*/ 92 w 228"/>
                <a:gd name="T29" fmla="*/ 200 h 228"/>
                <a:gd name="T30" fmla="*/ 102 w 228"/>
                <a:gd name="T31" fmla="*/ 177 h 228"/>
                <a:gd name="T32" fmla="*/ 105 w 228"/>
                <a:gd name="T33" fmla="*/ 182 h 228"/>
                <a:gd name="T34" fmla="*/ 100 w 228"/>
                <a:gd name="T35" fmla="*/ 201 h 228"/>
                <a:gd name="T36" fmla="*/ 166 w 228"/>
                <a:gd name="T37" fmla="*/ 27 h 228"/>
                <a:gd name="T38" fmla="*/ 170 w 228"/>
                <a:gd name="T39" fmla="*/ 33 h 228"/>
                <a:gd name="T40" fmla="*/ 156 w 228"/>
                <a:gd name="T41" fmla="*/ 30 h 228"/>
                <a:gd name="T42" fmla="*/ 167 w 228"/>
                <a:gd name="T43" fmla="*/ 79 h 228"/>
                <a:gd name="T44" fmla="*/ 171 w 228"/>
                <a:gd name="T45" fmla="*/ 94 h 228"/>
                <a:gd name="T46" fmla="*/ 159 w 228"/>
                <a:gd name="T47" fmla="*/ 100 h 228"/>
                <a:gd name="T48" fmla="*/ 157 w 228"/>
                <a:gd name="T49" fmla="*/ 83 h 228"/>
                <a:gd name="T50" fmla="*/ 167 w 228"/>
                <a:gd name="T51" fmla="*/ 130 h 228"/>
                <a:gd name="T52" fmla="*/ 155 w 228"/>
                <a:gd name="T53" fmla="*/ 127 h 228"/>
                <a:gd name="T54" fmla="*/ 172 w 228"/>
                <a:gd name="T55" fmla="*/ 120 h 228"/>
                <a:gd name="T56" fmla="*/ 129 w 228"/>
                <a:gd name="T57" fmla="*/ 57 h 228"/>
                <a:gd name="T58" fmla="*/ 139 w 228"/>
                <a:gd name="T59" fmla="*/ 146 h 228"/>
                <a:gd name="T60" fmla="*/ 121 w 228"/>
                <a:gd name="T61" fmla="*/ 142 h 228"/>
                <a:gd name="T62" fmla="*/ 135 w 228"/>
                <a:gd name="T63" fmla="*/ 140 h 228"/>
                <a:gd name="T64" fmla="*/ 177 w 228"/>
                <a:gd name="T65" fmla="*/ 177 h 228"/>
                <a:gd name="T66" fmla="*/ 167 w 228"/>
                <a:gd name="T67" fmla="*/ 181 h 228"/>
                <a:gd name="T68" fmla="*/ 163 w 228"/>
                <a:gd name="T69" fmla="*/ 182 h 228"/>
                <a:gd name="T70" fmla="*/ 157 w 228"/>
                <a:gd name="T71" fmla="*/ 191 h 228"/>
                <a:gd name="T72" fmla="*/ 166 w 228"/>
                <a:gd name="T73" fmla="*/ 196 h 228"/>
                <a:gd name="T74" fmla="*/ 143 w 228"/>
                <a:gd name="T75" fmla="*/ 198 h 228"/>
                <a:gd name="T76" fmla="*/ 173 w 228"/>
                <a:gd name="T77" fmla="*/ 173 h 228"/>
                <a:gd name="T78" fmla="*/ 184 w 228"/>
                <a:gd name="T79" fmla="*/ 156 h 228"/>
                <a:gd name="T80" fmla="*/ 186 w 228"/>
                <a:gd name="T81" fmla="*/ 141 h 228"/>
                <a:gd name="T82" fmla="*/ 214 w 228"/>
                <a:gd name="T83" fmla="*/ 143 h 228"/>
                <a:gd name="T84" fmla="*/ 184 w 228"/>
                <a:gd name="T85" fmla="*/ 156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8" h="228">
                  <a:moveTo>
                    <a:pt x="114" y="0"/>
                  </a:moveTo>
                  <a:cubicBezTo>
                    <a:pt x="108" y="0"/>
                    <a:pt x="102" y="0"/>
                    <a:pt x="97" y="1"/>
                  </a:cubicBezTo>
                  <a:cubicBezTo>
                    <a:pt x="119" y="122"/>
                    <a:pt x="119" y="122"/>
                    <a:pt x="119" y="122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83" y="98"/>
                    <a:pt x="44" y="73"/>
                    <a:pt x="16" y="55"/>
                  </a:cubicBezTo>
                  <a:cubicBezTo>
                    <a:pt x="6" y="72"/>
                    <a:pt x="0" y="92"/>
                    <a:pt x="0" y="114"/>
                  </a:cubicBezTo>
                  <a:cubicBezTo>
                    <a:pt x="0" y="177"/>
                    <a:pt x="51" y="228"/>
                    <a:pt x="114" y="228"/>
                  </a:cubicBezTo>
                  <a:cubicBezTo>
                    <a:pt x="177" y="228"/>
                    <a:pt x="228" y="177"/>
                    <a:pt x="228" y="114"/>
                  </a:cubicBezTo>
                  <a:cubicBezTo>
                    <a:pt x="228" y="51"/>
                    <a:pt x="177" y="0"/>
                    <a:pt x="114" y="0"/>
                  </a:cubicBezTo>
                  <a:close/>
                  <a:moveTo>
                    <a:pt x="26" y="114"/>
                  </a:moveTo>
                  <a:cubicBezTo>
                    <a:pt x="23" y="111"/>
                    <a:pt x="21" y="106"/>
                    <a:pt x="20" y="102"/>
                  </a:cubicBezTo>
                  <a:cubicBezTo>
                    <a:pt x="19" y="96"/>
                    <a:pt x="34" y="92"/>
                    <a:pt x="35" y="98"/>
                  </a:cubicBezTo>
                  <a:cubicBezTo>
                    <a:pt x="36" y="102"/>
                    <a:pt x="37" y="106"/>
                    <a:pt x="40" y="108"/>
                  </a:cubicBezTo>
                  <a:cubicBezTo>
                    <a:pt x="44" y="113"/>
                    <a:pt x="30" y="119"/>
                    <a:pt x="26" y="114"/>
                  </a:cubicBezTo>
                  <a:close/>
                  <a:moveTo>
                    <a:pt x="50" y="155"/>
                  </a:moveTo>
                  <a:cubicBezTo>
                    <a:pt x="49" y="154"/>
                    <a:pt x="49" y="153"/>
                    <a:pt x="49" y="153"/>
                  </a:cubicBezTo>
                  <a:cubicBezTo>
                    <a:pt x="48" y="155"/>
                    <a:pt x="48" y="157"/>
                    <a:pt x="48" y="159"/>
                  </a:cubicBezTo>
                  <a:cubicBezTo>
                    <a:pt x="50" y="167"/>
                    <a:pt x="35" y="171"/>
                    <a:pt x="34" y="163"/>
                  </a:cubicBezTo>
                  <a:cubicBezTo>
                    <a:pt x="32" y="156"/>
                    <a:pt x="34" y="147"/>
                    <a:pt x="41" y="142"/>
                  </a:cubicBezTo>
                  <a:cubicBezTo>
                    <a:pt x="49" y="135"/>
                    <a:pt x="59" y="139"/>
                    <a:pt x="63" y="148"/>
                  </a:cubicBezTo>
                  <a:cubicBezTo>
                    <a:pt x="67" y="155"/>
                    <a:pt x="53" y="161"/>
                    <a:pt x="50" y="155"/>
                  </a:cubicBezTo>
                  <a:close/>
                  <a:moveTo>
                    <a:pt x="84" y="144"/>
                  </a:moveTo>
                  <a:cubicBezTo>
                    <a:pt x="85" y="141"/>
                    <a:pt x="89" y="138"/>
                    <a:pt x="92" y="138"/>
                  </a:cubicBezTo>
                  <a:cubicBezTo>
                    <a:pt x="95" y="138"/>
                    <a:pt x="98" y="138"/>
                    <a:pt x="100" y="138"/>
                  </a:cubicBezTo>
                  <a:cubicBezTo>
                    <a:pt x="103" y="138"/>
                    <a:pt x="107" y="139"/>
                    <a:pt x="107" y="143"/>
                  </a:cubicBezTo>
                  <a:cubicBezTo>
                    <a:pt x="106" y="146"/>
                    <a:pt x="102" y="149"/>
                    <a:pt x="99" y="149"/>
                  </a:cubicBezTo>
                  <a:cubicBezTo>
                    <a:pt x="96" y="149"/>
                    <a:pt x="94" y="149"/>
                    <a:pt x="91" y="149"/>
                  </a:cubicBezTo>
                  <a:cubicBezTo>
                    <a:pt x="88" y="149"/>
                    <a:pt x="84" y="148"/>
                    <a:pt x="84" y="144"/>
                  </a:cubicBezTo>
                  <a:close/>
                  <a:moveTo>
                    <a:pt x="100" y="201"/>
                  </a:moveTo>
                  <a:cubicBezTo>
                    <a:pt x="98" y="202"/>
                    <a:pt x="93" y="202"/>
                    <a:pt x="92" y="200"/>
                  </a:cubicBezTo>
                  <a:cubicBezTo>
                    <a:pt x="87" y="194"/>
                    <a:pt x="86" y="187"/>
                    <a:pt x="87" y="179"/>
                  </a:cubicBezTo>
                  <a:cubicBezTo>
                    <a:pt x="88" y="174"/>
                    <a:pt x="103" y="171"/>
                    <a:pt x="102" y="177"/>
                  </a:cubicBezTo>
                  <a:cubicBezTo>
                    <a:pt x="102" y="180"/>
                    <a:pt x="102" y="182"/>
                    <a:pt x="102" y="184"/>
                  </a:cubicBezTo>
                  <a:cubicBezTo>
                    <a:pt x="103" y="184"/>
                    <a:pt x="104" y="183"/>
                    <a:pt x="105" y="182"/>
                  </a:cubicBezTo>
                  <a:cubicBezTo>
                    <a:pt x="108" y="181"/>
                    <a:pt x="116" y="178"/>
                    <a:pt x="117" y="183"/>
                  </a:cubicBezTo>
                  <a:cubicBezTo>
                    <a:pt x="121" y="194"/>
                    <a:pt x="108" y="198"/>
                    <a:pt x="100" y="201"/>
                  </a:cubicBezTo>
                  <a:close/>
                  <a:moveTo>
                    <a:pt x="156" y="30"/>
                  </a:moveTo>
                  <a:cubicBezTo>
                    <a:pt x="158" y="28"/>
                    <a:pt x="163" y="27"/>
                    <a:pt x="166" y="27"/>
                  </a:cubicBezTo>
                  <a:cubicBezTo>
                    <a:pt x="168" y="27"/>
                    <a:pt x="172" y="27"/>
                    <a:pt x="170" y="30"/>
                  </a:cubicBezTo>
                  <a:cubicBezTo>
                    <a:pt x="169" y="31"/>
                    <a:pt x="170" y="32"/>
                    <a:pt x="170" y="33"/>
                  </a:cubicBezTo>
                  <a:cubicBezTo>
                    <a:pt x="172" y="37"/>
                    <a:pt x="157" y="42"/>
                    <a:pt x="155" y="37"/>
                  </a:cubicBezTo>
                  <a:cubicBezTo>
                    <a:pt x="154" y="35"/>
                    <a:pt x="154" y="33"/>
                    <a:pt x="156" y="30"/>
                  </a:cubicBezTo>
                  <a:close/>
                  <a:moveTo>
                    <a:pt x="157" y="83"/>
                  </a:moveTo>
                  <a:cubicBezTo>
                    <a:pt x="159" y="80"/>
                    <a:pt x="164" y="79"/>
                    <a:pt x="167" y="79"/>
                  </a:cubicBezTo>
                  <a:cubicBezTo>
                    <a:pt x="169" y="79"/>
                    <a:pt x="173" y="80"/>
                    <a:pt x="170" y="82"/>
                  </a:cubicBezTo>
                  <a:cubicBezTo>
                    <a:pt x="167" y="86"/>
                    <a:pt x="165" y="91"/>
                    <a:pt x="171" y="94"/>
                  </a:cubicBezTo>
                  <a:cubicBezTo>
                    <a:pt x="174" y="95"/>
                    <a:pt x="171" y="97"/>
                    <a:pt x="169" y="98"/>
                  </a:cubicBezTo>
                  <a:cubicBezTo>
                    <a:pt x="167" y="100"/>
                    <a:pt x="162" y="101"/>
                    <a:pt x="159" y="100"/>
                  </a:cubicBezTo>
                  <a:cubicBezTo>
                    <a:pt x="156" y="99"/>
                    <a:pt x="152" y="97"/>
                    <a:pt x="152" y="93"/>
                  </a:cubicBezTo>
                  <a:cubicBezTo>
                    <a:pt x="152" y="89"/>
                    <a:pt x="155" y="86"/>
                    <a:pt x="157" y="83"/>
                  </a:cubicBezTo>
                  <a:close/>
                  <a:moveTo>
                    <a:pt x="172" y="120"/>
                  </a:moveTo>
                  <a:cubicBezTo>
                    <a:pt x="172" y="124"/>
                    <a:pt x="170" y="127"/>
                    <a:pt x="167" y="130"/>
                  </a:cubicBezTo>
                  <a:cubicBezTo>
                    <a:pt x="165" y="133"/>
                    <a:pt x="160" y="134"/>
                    <a:pt x="157" y="133"/>
                  </a:cubicBezTo>
                  <a:cubicBezTo>
                    <a:pt x="153" y="132"/>
                    <a:pt x="153" y="129"/>
                    <a:pt x="155" y="127"/>
                  </a:cubicBezTo>
                  <a:cubicBezTo>
                    <a:pt x="157" y="126"/>
                    <a:pt x="157" y="124"/>
                    <a:pt x="158" y="122"/>
                  </a:cubicBezTo>
                  <a:cubicBezTo>
                    <a:pt x="158" y="116"/>
                    <a:pt x="173" y="114"/>
                    <a:pt x="172" y="120"/>
                  </a:cubicBezTo>
                  <a:close/>
                  <a:moveTo>
                    <a:pt x="135" y="51"/>
                  </a:moveTo>
                  <a:cubicBezTo>
                    <a:pt x="145" y="51"/>
                    <a:pt x="133" y="57"/>
                    <a:pt x="129" y="57"/>
                  </a:cubicBezTo>
                  <a:cubicBezTo>
                    <a:pt x="119" y="57"/>
                    <a:pt x="131" y="51"/>
                    <a:pt x="135" y="51"/>
                  </a:cubicBezTo>
                  <a:close/>
                  <a:moveTo>
                    <a:pt x="139" y="146"/>
                  </a:moveTo>
                  <a:cubicBezTo>
                    <a:pt x="138" y="150"/>
                    <a:pt x="133" y="151"/>
                    <a:pt x="130" y="151"/>
                  </a:cubicBezTo>
                  <a:cubicBezTo>
                    <a:pt x="124" y="151"/>
                    <a:pt x="121" y="147"/>
                    <a:pt x="121" y="142"/>
                  </a:cubicBezTo>
                  <a:cubicBezTo>
                    <a:pt x="120" y="138"/>
                    <a:pt x="126" y="136"/>
                    <a:pt x="129" y="136"/>
                  </a:cubicBezTo>
                  <a:cubicBezTo>
                    <a:pt x="132" y="136"/>
                    <a:pt x="135" y="137"/>
                    <a:pt x="135" y="140"/>
                  </a:cubicBezTo>
                  <a:cubicBezTo>
                    <a:pt x="138" y="141"/>
                    <a:pt x="140" y="143"/>
                    <a:pt x="139" y="146"/>
                  </a:cubicBezTo>
                  <a:close/>
                  <a:moveTo>
                    <a:pt x="177" y="177"/>
                  </a:moveTo>
                  <a:cubicBezTo>
                    <a:pt x="174" y="179"/>
                    <a:pt x="170" y="180"/>
                    <a:pt x="167" y="181"/>
                  </a:cubicBezTo>
                  <a:cubicBezTo>
                    <a:pt x="167" y="181"/>
                    <a:pt x="167" y="181"/>
                    <a:pt x="167" y="181"/>
                  </a:cubicBezTo>
                  <a:cubicBezTo>
                    <a:pt x="166" y="181"/>
                    <a:pt x="165" y="181"/>
                    <a:pt x="165" y="181"/>
                  </a:cubicBezTo>
                  <a:cubicBezTo>
                    <a:pt x="165" y="181"/>
                    <a:pt x="164" y="182"/>
                    <a:pt x="163" y="182"/>
                  </a:cubicBezTo>
                  <a:cubicBezTo>
                    <a:pt x="161" y="184"/>
                    <a:pt x="159" y="186"/>
                    <a:pt x="158" y="188"/>
                  </a:cubicBezTo>
                  <a:cubicBezTo>
                    <a:pt x="157" y="189"/>
                    <a:pt x="157" y="190"/>
                    <a:pt x="157" y="191"/>
                  </a:cubicBezTo>
                  <a:cubicBezTo>
                    <a:pt x="159" y="191"/>
                    <a:pt x="160" y="191"/>
                    <a:pt x="161" y="192"/>
                  </a:cubicBezTo>
                  <a:cubicBezTo>
                    <a:pt x="163" y="193"/>
                    <a:pt x="165" y="194"/>
                    <a:pt x="166" y="196"/>
                  </a:cubicBezTo>
                  <a:cubicBezTo>
                    <a:pt x="170" y="199"/>
                    <a:pt x="158" y="202"/>
                    <a:pt x="157" y="202"/>
                  </a:cubicBezTo>
                  <a:cubicBezTo>
                    <a:pt x="152" y="202"/>
                    <a:pt x="146" y="202"/>
                    <a:pt x="143" y="198"/>
                  </a:cubicBezTo>
                  <a:cubicBezTo>
                    <a:pt x="141" y="195"/>
                    <a:pt x="143" y="191"/>
                    <a:pt x="145" y="188"/>
                  </a:cubicBezTo>
                  <a:cubicBezTo>
                    <a:pt x="151" y="179"/>
                    <a:pt x="162" y="174"/>
                    <a:pt x="173" y="173"/>
                  </a:cubicBezTo>
                  <a:cubicBezTo>
                    <a:pt x="175" y="173"/>
                    <a:pt x="179" y="174"/>
                    <a:pt x="177" y="177"/>
                  </a:cubicBezTo>
                  <a:close/>
                  <a:moveTo>
                    <a:pt x="184" y="156"/>
                  </a:moveTo>
                  <a:cubicBezTo>
                    <a:pt x="183" y="156"/>
                    <a:pt x="180" y="156"/>
                    <a:pt x="180" y="155"/>
                  </a:cubicBezTo>
                  <a:cubicBezTo>
                    <a:pt x="178" y="148"/>
                    <a:pt x="180" y="144"/>
                    <a:pt x="186" y="141"/>
                  </a:cubicBezTo>
                  <a:cubicBezTo>
                    <a:pt x="191" y="140"/>
                    <a:pt x="195" y="140"/>
                    <a:pt x="199" y="141"/>
                  </a:cubicBezTo>
                  <a:cubicBezTo>
                    <a:pt x="204" y="141"/>
                    <a:pt x="209" y="142"/>
                    <a:pt x="214" y="143"/>
                  </a:cubicBezTo>
                  <a:cubicBezTo>
                    <a:pt x="215" y="143"/>
                    <a:pt x="218" y="144"/>
                    <a:pt x="216" y="146"/>
                  </a:cubicBezTo>
                  <a:cubicBezTo>
                    <a:pt x="207" y="154"/>
                    <a:pt x="195" y="156"/>
                    <a:pt x="184" y="156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Rectangle 315"/>
            <p:cNvSpPr>
              <a:spLocks noChangeArrowheads="1"/>
            </p:cNvSpPr>
            <p:nvPr/>
          </p:nvSpPr>
          <p:spPr bwMode="auto">
            <a:xfrm>
              <a:off x="2873" y="3395"/>
              <a:ext cx="1" cy="1"/>
            </a:xfrm>
            <a:prstGeom prst="rect">
              <a:avLst/>
            </a:pr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Oval 316"/>
            <p:cNvSpPr>
              <a:spLocks noChangeArrowheads="1"/>
            </p:cNvSpPr>
            <p:nvPr/>
          </p:nvSpPr>
          <p:spPr bwMode="auto">
            <a:xfrm>
              <a:off x="3394" y="3121"/>
              <a:ext cx="265" cy="340"/>
            </a:xfrm>
            <a:prstGeom prst="ellipse">
              <a:avLst/>
            </a:pr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317"/>
            <p:cNvSpPr>
              <a:spLocks noEditPoints="1"/>
            </p:cNvSpPr>
            <p:nvPr/>
          </p:nvSpPr>
          <p:spPr bwMode="auto">
            <a:xfrm>
              <a:off x="4068" y="3118"/>
              <a:ext cx="350" cy="346"/>
            </a:xfrm>
            <a:custGeom>
              <a:avLst/>
              <a:gdLst>
                <a:gd name="T0" fmla="*/ 225 w 225"/>
                <a:gd name="T1" fmla="*/ 100 h 222"/>
                <a:gd name="T2" fmla="*/ 200 w 225"/>
                <a:gd name="T3" fmla="*/ 50 h 222"/>
                <a:gd name="T4" fmla="*/ 156 w 225"/>
                <a:gd name="T5" fmla="*/ 4 h 222"/>
                <a:gd name="T6" fmla="*/ 133 w 225"/>
                <a:gd name="T7" fmla="*/ 12 h 222"/>
                <a:gd name="T8" fmla="*/ 103 w 225"/>
                <a:gd name="T9" fmla="*/ 0 h 222"/>
                <a:gd name="T10" fmla="*/ 62 w 225"/>
                <a:gd name="T11" fmla="*/ 30 h 222"/>
                <a:gd name="T12" fmla="*/ 37 w 225"/>
                <a:gd name="T13" fmla="*/ 20 h 222"/>
                <a:gd name="T14" fmla="*/ 0 w 225"/>
                <a:gd name="T15" fmla="*/ 60 h 222"/>
                <a:gd name="T16" fmla="*/ 13 w 225"/>
                <a:gd name="T17" fmla="*/ 91 h 222"/>
                <a:gd name="T18" fmla="*/ 0 w 225"/>
                <a:gd name="T19" fmla="*/ 123 h 222"/>
                <a:gd name="T20" fmla="*/ 18 w 225"/>
                <a:gd name="T21" fmla="*/ 160 h 222"/>
                <a:gd name="T22" fmla="*/ 8 w 225"/>
                <a:gd name="T23" fmla="*/ 183 h 222"/>
                <a:gd name="T24" fmla="*/ 59 w 225"/>
                <a:gd name="T25" fmla="*/ 222 h 222"/>
                <a:gd name="T26" fmla="*/ 86 w 225"/>
                <a:gd name="T27" fmla="*/ 216 h 222"/>
                <a:gd name="T28" fmla="*/ 103 w 225"/>
                <a:gd name="T29" fmla="*/ 220 h 222"/>
                <a:gd name="T30" fmla="*/ 128 w 225"/>
                <a:gd name="T31" fmla="*/ 211 h 222"/>
                <a:gd name="T32" fmla="*/ 156 w 225"/>
                <a:gd name="T33" fmla="*/ 220 h 222"/>
                <a:gd name="T34" fmla="*/ 199 w 225"/>
                <a:gd name="T35" fmla="*/ 183 h 222"/>
                <a:gd name="T36" fmla="*/ 185 w 225"/>
                <a:gd name="T37" fmla="*/ 156 h 222"/>
                <a:gd name="T38" fmla="*/ 185 w 225"/>
                <a:gd name="T39" fmla="*/ 156 h 222"/>
                <a:gd name="T40" fmla="*/ 225 w 225"/>
                <a:gd name="T41" fmla="*/ 100 h 222"/>
                <a:gd name="T42" fmla="*/ 112 w 225"/>
                <a:gd name="T43" fmla="*/ 158 h 222"/>
                <a:gd name="T44" fmla="*/ 67 w 225"/>
                <a:gd name="T45" fmla="*/ 112 h 222"/>
                <a:gd name="T46" fmla="*/ 112 w 225"/>
                <a:gd name="T47" fmla="*/ 67 h 222"/>
                <a:gd name="T48" fmla="*/ 158 w 225"/>
                <a:gd name="T49" fmla="*/ 112 h 222"/>
                <a:gd name="T50" fmla="*/ 112 w 225"/>
                <a:gd name="T51" fmla="*/ 15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5" h="222">
                  <a:moveTo>
                    <a:pt x="225" y="100"/>
                  </a:moveTo>
                  <a:cubicBezTo>
                    <a:pt x="225" y="78"/>
                    <a:pt x="214" y="59"/>
                    <a:pt x="200" y="50"/>
                  </a:cubicBezTo>
                  <a:cubicBezTo>
                    <a:pt x="196" y="24"/>
                    <a:pt x="178" y="4"/>
                    <a:pt x="156" y="4"/>
                  </a:cubicBezTo>
                  <a:cubicBezTo>
                    <a:pt x="147" y="4"/>
                    <a:pt x="140" y="7"/>
                    <a:pt x="133" y="12"/>
                  </a:cubicBezTo>
                  <a:cubicBezTo>
                    <a:pt x="125" y="4"/>
                    <a:pt x="115" y="0"/>
                    <a:pt x="103" y="0"/>
                  </a:cubicBezTo>
                  <a:cubicBezTo>
                    <a:pt x="84" y="0"/>
                    <a:pt x="68" y="13"/>
                    <a:pt x="62" y="30"/>
                  </a:cubicBezTo>
                  <a:cubicBezTo>
                    <a:pt x="55" y="24"/>
                    <a:pt x="46" y="20"/>
                    <a:pt x="37" y="20"/>
                  </a:cubicBezTo>
                  <a:cubicBezTo>
                    <a:pt x="16" y="20"/>
                    <a:pt x="0" y="38"/>
                    <a:pt x="0" y="60"/>
                  </a:cubicBezTo>
                  <a:cubicBezTo>
                    <a:pt x="0" y="72"/>
                    <a:pt x="5" y="83"/>
                    <a:pt x="13" y="91"/>
                  </a:cubicBezTo>
                  <a:cubicBezTo>
                    <a:pt x="5" y="99"/>
                    <a:pt x="0" y="111"/>
                    <a:pt x="0" y="123"/>
                  </a:cubicBezTo>
                  <a:cubicBezTo>
                    <a:pt x="0" y="138"/>
                    <a:pt x="7" y="152"/>
                    <a:pt x="18" y="160"/>
                  </a:cubicBezTo>
                  <a:cubicBezTo>
                    <a:pt x="12" y="167"/>
                    <a:pt x="8" y="175"/>
                    <a:pt x="8" y="183"/>
                  </a:cubicBezTo>
                  <a:cubicBezTo>
                    <a:pt x="8" y="205"/>
                    <a:pt x="31" y="222"/>
                    <a:pt x="59" y="222"/>
                  </a:cubicBezTo>
                  <a:cubicBezTo>
                    <a:pt x="69" y="222"/>
                    <a:pt x="79" y="220"/>
                    <a:pt x="86" y="216"/>
                  </a:cubicBezTo>
                  <a:cubicBezTo>
                    <a:pt x="91" y="218"/>
                    <a:pt x="97" y="220"/>
                    <a:pt x="103" y="220"/>
                  </a:cubicBezTo>
                  <a:cubicBezTo>
                    <a:pt x="112" y="220"/>
                    <a:pt x="121" y="216"/>
                    <a:pt x="128" y="211"/>
                  </a:cubicBezTo>
                  <a:cubicBezTo>
                    <a:pt x="135" y="216"/>
                    <a:pt x="145" y="220"/>
                    <a:pt x="156" y="220"/>
                  </a:cubicBezTo>
                  <a:cubicBezTo>
                    <a:pt x="180" y="220"/>
                    <a:pt x="199" y="203"/>
                    <a:pt x="199" y="183"/>
                  </a:cubicBezTo>
                  <a:cubicBezTo>
                    <a:pt x="199" y="173"/>
                    <a:pt x="194" y="163"/>
                    <a:pt x="185" y="156"/>
                  </a:cubicBezTo>
                  <a:cubicBezTo>
                    <a:pt x="185" y="156"/>
                    <a:pt x="185" y="156"/>
                    <a:pt x="185" y="156"/>
                  </a:cubicBezTo>
                  <a:cubicBezTo>
                    <a:pt x="207" y="153"/>
                    <a:pt x="225" y="129"/>
                    <a:pt x="225" y="100"/>
                  </a:cubicBezTo>
                  <a:close/>
                  <a:moveTo>
                    <a:pt x="112" y="158"/>
                  </a:moveTo>
                  <a:cubicBezTo>
                    <a:pt x="87" y="158"/>
                    <a:pt x="67" y="137"/>
                    <a:pt x="67" y="112"/>
                  </a:cubicBezTo>
                  <a:cubicBezTo>
                    <a:pt x="67" y="87"/>
                    <a:pt x="87" y="67"/>
                    <a:pt x="112" y="67"/>
                  </a:cubicBezTo>
                  <a:cubicBezTo>
                    <a:pt x="137" y="67"/>
                    <a:pt x="158" y="87"/>
                    <a:pt x="158" y="112"/>
                  </a:cubicBezTo>
                  <a:cubicBezTo>
                    <a:pt x="158" y="137"/>
                    <a:pt x="137" y="158"/>
                    <a:pt x="112" y="158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318"/>
            <p:cNvSpPr>
              <a:spLocks/>
            </p:cNvSpPr>
            <p:nvPr/>
          </p:nvSpPr>
          <p:spPr bwMode="auto">
            <a:xfrm>
              <a:off x="4221" y="3236"/>
              <a:ext cx="84" cy="64"/>
            </a:xfrm>
            <a:custGeom>
              <a:avLst/>
              <a:gdLst>
                <a:gd name="T0" fmla="*/ 12 w 54"/>
                <a:gd name="T1" fmla="*/ 0 h 41"/>
                <a:gd name="T2" fmla="*/ 3 w 54"/>
                <a:gd name="T3" fmla="*/ 3 h 41"/>
                <a:gd name="T4" fmla="*/ 4 w 54"/>
                <a:gd name="T5" fmla="*/ 8 h 41"/>
                <a:gd name="T6" fmla="*/ 39 w 54"/>
                <a:gd name="T7" fmla="*/ 37 h 41"/>
                <a:gd name="T8" fmla="*/ 53 w 54"/>
                <a:gd name="T9" fmla="*/ 33 h 41"/>
                <a:gd name="T10" fmla="*/ 12 w 54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41">
                  <a:moveTo>
                    <a:pt x="12" y="0"/>
                  </a:moveTo>
                  <a:cubicBezTo>
                    <a:pt x="9" y="0"/>
                    <a:pt x="5" y="0"/>
                    <a:pt x="3" y="3"/>
                  </a:cubicBezTo>
                  <a:cubicBezTo>
                    <a:pt x="0" y="5"/>
                    <a:pt x="1" y="7"/>
                    <a:pt x="4" y="8"/>
                  </a:cubicBezTo>
                  <a:cubicBezTo>
                    <a:pt x="20" y="10"/>
                    <a:pt x="39" y="19"/>
                    <a:pt x="39" y="37"/>
                  </a:cubicBezTo>
                  <a:cubicBezTo>
                    <a:pt x="39" y="41"/>
                    <a:pt x="54" y="38"/>
                    <a:pt x="53" y="33"/>
                  </a:cubicBezTo>
                  <a:cubicBezTo>
                    <a:pt x="52" y="13"/>
                    <a:pt x="30" y="2"/>
                    <a:pt x="12" y="0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319"/>
            <p:cNvSpPr>
              <a:spLocks/>
            </p:cNvSpPr>
            <p:nvPr/>
          </p:nvSpPr>
          <p:spPr bwMode="auto">
            <a:xfrm>
              <a:off x="4825" y="3112"/>
              <a:ext cx="295" cy="363"/>
            </a:xfrm>
            <a:custGeom>
              <a:avLst/>
              <a:gdLst>
                <a:gd name="T0" fmla="*/ 177 w 190"/>
                <a:gd name="T1" fmla="*/ 128 h 233"/>
                <a:gd name="T2" fmla="*/ 177 w 190"/>
                <a:gd name="T3" fmla="*/ 128 h 233"/>
                <a:gd name="T4" fmla="*/ 152 w 190"/>
                <a:gd name="T5" fmla="*/ 122 h 233"/>
                <a:gd name="T6" fmla="*/ 154 w 190"/>
                <a:gd name="T7" fmla="*/ 105 h 233"/>
                <a:gd name="T8" fmla="*/ 154 w 190"/>
                <a:gd name="T9" fmla="*/ 80 h 233"/>
                <a:gd name="T10" fmla="*/ 156 w 190"/>
                <a:gd name="T11" fmla="*/ 80 h 233"/>
                <a:gd name="T12" fmla="*/ 168 w 190"/>
                <a:gd name="T13" fmla="*/ 87 h 233"/>
                <a:gd name="T14" fmla="*/ 180 w 190"/>
                <a:gd name="T15" fmla="*/ 73 h 233"/>
                <a:gd name="T16" fmla="*/ 178 w 190"/>
                <a:gd name="T17" fmla="*/ 51 h 233"/>
                <a:gd name="T18" fmla="*/ 166 w 190"/>
                <a:gd name="T19" fmla="*/ 0 h 233"/>
                <a:gd name="T20" fmla="*/ 162 w 190"/>
                <a:gd name="T21" fmla="*/ 54 h 233"/>
                <a:gd name="T22" fmla="*/ 162 w 190"/>
                <a:gd name="T23" fmla="*/ 54 h 233"/>
                <a:gd name="T24" fmla="*/ 152 w 190"/>
                <a:gd name="T25" fmla="*/ 47 h 233"/>
                <a:gd name="T26" fmla="*/ 95 w 190"/>
                <a:gd name="T27" fmla="*/ 13 h 233"/>
                <a:gd name="T28" fmla="*/ 38 w 190"/>
                <a:gd name="T29" fmla="*/ 47 h 233"/>
                <a:gd name="T30" fmla="*/ 28 w 190"/>
                <a:gd name="T31" fmla="*/ 54 h 233"/>
                <a:gd name="T32" fmla="*/ 28 w 190"/>
                <a:gd name="T33" fmla="*/ 54 h 233"/>
                <a:gd name="T34" fmla="*/ 24 w 190"/>
                <a:gd name="T35" fmla="*/ 0 h 233"/>
                <a:gd name="T36" fmla="*/ 13 w 190"/>
                <a:gd name="T37" fmla="*/ 51 h 233"/>
                <a:gd name="T38" fmla="*/ 11 w 190"/>
                <a:gd name="T39" fmla="*/ 73 h 233"/>
                <a:gd name="T40" fmla="*/ 22 w 190"/>
                <a:gd name="T41" fmla="*/ 87 h 233"/>
                <a:gd name="T42" fmla="*/ 34 w 190"/>
                <a:gd name="T43" fmla="*/ 80 h 233"/>
                <a:gd name="T44" fmla="*/ 35 w 190"/>
                <a:gd name="T45" fmla="*/ 80 h 233"/>
                <a:gd name="T46" fmla="*/ 35 w 190"/>
                <a:gd name="T47" fmla="*/ 105 h 233"/>
                <a:gd name="T48" fmla="*/ 39 w 190"/>
                <a:gd name="T49" fmla="*/ 125 h 233"/>
                <a:gd name="T50" fmla="*/ 15 w 190"/>
                <a:gd name="T51" fmla="*/ 126 h 233"/>
                <a:gd name="T52" fmla="*/ 13 w 190"/>
                <a:gd name="T53" fmla="*/ 126 h 233"/>
                <a:gd name="T54" fmla="*/ 9 w 190"/>
                <a:gd name="T55" fmla="*/ 184 h 233"/>
                <a:gd name="T56" fmla="*/ 46 w 190"/>
                <a:gd name="T57" fmla="*/ 228 h 233"/>
                <a:gd name="T58" fmla="*/ 51 w 190"/>
                <a:gd name="T59" fmla="*/ 172 h 233"/>
                <a:gd name="T60" fmla="*/ 52 w 190"/>
                <a:gd name="T61" fmla="*/ 172 h 233"/>
                <a:gd name="T62" fmla="*/ 95 w 190"/>
                <a:gd name="T63" fmla="*/ 207 h 233"/>
                <a:gd name="T64" fmla="*/ 137 w 190"/>
                <a:gd name="T65" fmla="*/ 174 h 233"/>
                <a:gd name="T66" fmla="*/ 140 w 190"/>
                <a:gd name="T67" fmla="*/ 229 h 233"/>
                <a:gd name="T68" fmla="*/ 180 w 190"/>
                <a:gd name="T69" fmla="*/ 186 h 233"/>
                <a:gd name="T70" fmla="*/ 177 w 190"/>
                <a:gd name="T71" fmla="*/ 12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0" h="233">
                  <a:moveTo>
                    <a:pt x="177" y="128"/>
                  </a:moveTo>
                  <a:cubicBezTo>
                    <a:pt x="177" y="128"/>
                    <a:pt x="177" y="128"/>
                    <a:pt x="177" y="128"/>
                  </a:cubicBezTo>
                  <a:cubicBezTo>
                    <a:pt x="171" y="123"/>
                    <a:pt x="162" y="121"/>
                    <a:pt x="152" y="122"/>
                  </a:cubicBezTo>
                  <a:cubicBezTo>
                    <a:pt x="154" y="117"/>
                    <a:pt x="154" y="111"/>
                    <a:pt x="154" y="105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5" y="80"/>
                    <a:pt x="156" y="80"/>
                    <a:pt x="156" y="80"/>
                  </a:cubicBezTo>
                  <a:cubicBezTo>
                    <a:pt x="159" y="85"/>
                    <a:pt x="163" y="87"/>
                    <a:pt x="168" y="87"/>
                  </a:cubicBezTo>
                  <a:cubicBezTo>
                    <a:pt x="175" y="86"/>
                    <a:pt x="181" y="80"/>
                    <a:pt x="180" y="73"/>
                  </a:cubicBezTo>
                  <a:cubicBezTo>
                    <a:pt x="178" y="51"/>
                    <a:pt x="178" y="51"/>
                    <a:pt x="178" y="51"/>
                  </a:cubicBezTo>
                  <a:cubicBezTo>
                    <a:pt x="178" y="44"/>
                    <a:pt x="173" y="0"/>
                    <a:pt x="166" y="0"/>
                  </a:cubicBezTo>
                  <a:cubicBezTo>
                    <a:pt x="159" y="1"/>
                    <a:pt x="162" y="47"/>
                    <a:pt x="162" y="54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45" y="24"/>
                    <a:pt x="122" y="13"/>
                    <a:pt x="95" y="13"/>
                  </a:cubicBezTo>
                  <a:cubicBezTo>
                    <a:pt x="68" y="13"/>
                    <a:pt x="45" y="25"/>
                    <a:pt x="38" y="47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9" y="47"/>
                    <a:pt x="31" y="1"/>
                    <a:pt x="24" y="0"/>
                  </a:cubicBezTo>
                  <a:cubicBezTo>
                    <a:pt x="17" y="0"/>
                    <a:pt x="13" y="44"/>
                    <a:pt x="13" y="51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80"/>
                    <a:pt x="15" y="86"/>
                    <a:pt x="22" y="87"/>
                  </a:cubicBezTo>
                  <a:cubicBezTo>
                    <a:pt x="27" y="87"/>
                    <a:pt x="32" y="85"/>
                    <a:pt x="34" y="80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5" y="112"/>
                    <a:pt x="37" y="119"/>
                    <a:pt x="39" y="125"/>
                  </a:cubicBezTo>
                  <a:cubicBezTo>
                    <a:pt x="30" y="122"/>
                    <a:pt x="21" y="123"/>
                    <a:pt x="15" y="126"/>
                  </a:cubicBezTo>
                  <a:cubicBezTo>
                    <a:pt x="14" y="126"/>
                    <a:pt x="14" y="126"/>
                    <a:pt x="13" y="126"/>
                  </a:cubicBezTo>
                  <a:cubicBezTo>
                    <a:pt x="2" y="130"/>
                    <a:pt x="0" y="156"/>
                    <a:pt x="9" y="184"/>
                  </a:cubicBezTo>
                  <a:cubicBezTo>
                    <a:pt x="18" y="212"/>
                    <a:pt x="35" y="232"/>
                    <a:pt x="46" y="228"/>
                  </a:cubicBezTo>
                  <a:cubicBezTo>
                    <a:pt x="58" y="225"/>
                    <a:pt x="60" y="200"/>
                    <a:pt x="51" y="172"/>
                  </a:cubicBezTo>
                  <a:cubicBezTo>
                    <a:pt x="51" y="172"/>
                    <a:pt x="52" y="172"/>
                    <a:pt x="52" y="172"/>
                  </a:cubicBezTo>
                  <a:cubicBezTo>
                    <a:pt x="61" y="193"/>
                    <a:pt x="77" y="207"/>
                    <a:pt x="95" y="207"/>
                  </a:cubicBezTo>
                  <a:cubicBezTo>
                    <a:pt x="112" y="207"/>
                    <a:pt x="128" y="194"/>
                    <a:pt x="137" y="174"/>
                  </a:cubicBezTo>
                  <a:cubicBezTo>
                    <a:pt x="128" y="201"/>
                    <a:pt x="129" y="225"/>
                    <a:pt x="140" y="229"/>
                  </a:cubicBezTo>
                  <a:cubicBezTo>
                    <a:pt x="152" y="233"/>
                    <a:pt x="169" y="214"/>
                    <a:pt x="180" y="186"/>
                  </a:cubicBezTo>
                  <a:cubicBezTo>
                    <a:pt x="190" y="158"/>
                    <a:pt x="189" y="132"/>
                    <a:pt x="177" y="128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320"/>
            <p:cNvSpPr>
              <a:spLocks noEditPoints="1"/>
            </p:cNvSpPr>
            <p:nvPr/>
          </p:nvSpPr>
          <p:spPr bwMode="auto">
            <a:xfrm>
              <a:off x="5593" y="3107"/>
              <a:ext cx="229" cy="368"/>
            </a:xfrm>
            <a:custGeom>
              <a:avLst/>
              <a:gdLst>
                <a:gd name="T0" fmla="*/ 147 w 147"/>
                <a:gd name="T1" fmla="*/ 63 h 236"/>
                <a:gd name="T2" fmla="*/ 73 w 147"/>
                <a:gd name="T3" fmla="*/ 0 h 236"/>
                <a:gd name="T4" fmla="*/ 0 w 147"/>
                <a:gd name="T5" fmla="*/ 63 h 236"/>
                <a:gd name="T6" fmla="*/ 65 w 147"/>
                <a:gd name="T7" fmla="*/ 190 h 236"/>
                <a:gd name="T8" fmla="*/ 65 w 147"/>
                <a:gd name="T9" fmla="*/ 211 h 236"/>
                <a:gd name="T10" fmla="*/ 50 w 147"/>
                <a:gd name="T11" fmla="*/ 223 h 236"/>
                <a:gd name="T12" fmla="*/ 65 w 147"/>
                <a:gd name="T13" fmla="*/ 236 h 236"/>
                <a:gd name="T14" fmla="*/ 73 w 147"/>
                <a:gd name="T15" fmla="*/ 233 h 236"/>
                <a:gd name="T16" fmla="*/ 82 w 147"/>
                <a:gd name="T17" fmla="*/ 236 h 236"/>
                <a:gd name="T18" fmla="*/ 96 w 147"/>
                <a:gd name="T19" fmla="*/ 223 h 236"/>
                <a:gd name="T20" fmla="*/ 82 w 147"/>
                <a:gd name="T21" fmla="*/ 211 h 236"/>
                <a:gd name="T22" fmla="*/ 82 w 147"/>
                <a:gd name="T23" fmla="*/ 190 h 236"/>
                <a:gd name="T24" fmla="*/ 147 w 147"/>
                <a:gd name="T25" fmla="*/ 63 h 236"/>
                <a:gd name="T26" fmla="*/ 15 w 147"/>
                <a:gd name="T27" fmla="*/ 49 h 236"/>
                <a:gd name="T28" fmla="*/ 73 w 147"/>
                <a:gd name="T29" fmla="*/ 9 h 236"/>
                <a:gd name="T30" fmla="*/ 132 w 147"/>
                <a:gd name="T31" fmla="*/ 49 h 236"/>
                <a:gd name="T32" fmla="*/ 73 w 147"/>
                <a:gd name="T33" fmla="*/ 88 h 236"/>
                <a:gd name="T34" fmla="*/ 15 w 147"/>
                <a:gd name="T35" fmla="*/ 49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7" h="236">
                  <a:moveTo>
                    <a:pt x="147" y="63"/>
                  </a:moveTo>
                  <a:cubicBezTo>
                    <a:pt x="147" y="28"/>
                    <a:pt x="114" y="0"/>
                    <a:pt x="73" y="0"/>
                  </a:cubicBezTo>
                  <a:cubicBezTo>
                    <a:pt x="33" y="0"/>
                    <a:pt x="0" y="28"/>
                    <a:pt x="0" y="63"/>
                  </a:cubicBezTo>
                  <a:cubicBezTo>
                    <a:pt x="0" y="96"/>
                    <a:pt x="10" y="182"/>
                    <a:pt x="65" y="190"/>
                  </a:cubicBezTo>
                  <a:cubicBezTo>
                    <a:pt x="65" y="211"/>
                    <a:pt x="65" y="211"/>
                    <a:pt x="65" y="211"/>
                  </a:cubicBezTo>
                  <a:cubicBezTo>
                    <a:pt x="57" y="211"/>
                    <a:pt x="50" y="216"/>
                    <a:pt x="50" y="223"/>
                  </a:cubicBezTo>
                  <a:cubicBezTo>
                    <a:pt x="50" y="230"/>
                    <a:pt x="57" y="236"/>
                    <a:pt x="65" y="236"/>
                  </a:cubicBezTo>
                  <a:cubicBezTo>
                    <a:pt x="68" y="236"/>
                    <a:pt x="71" y="235"/>
                    <a:pt x="73" y="233"/>
                  </a:cubicBezTo>
                  <a:cubicBezTo>
                    <a:pt x="76" y="235"/>
                    <a:pt x="79" y="236"/>
                    <a:pt x="82" y="236"/>
                  </a:cubicBezTo>
                  <a:cubicBezTo>
                    <a:pt x="90" y="236"/>
                    <a:pt x="96" y="230"/>
                    <a:pt x="96" y="223"/>
                  </a:cubicBezTo>
                  <a:cubicBezTo>
                    <a:pt x="96" y="216"/>
                    <a:pt x="90" y="211"/>
                    <a:pt x="82" y="211"/>
                  </a:cubicBezTo>
                  <a:cubicBezTo>
                    <a:pt x="82" y="190"/>
                    <a:pt x="82" y="190"/>
                    <a:pt x="82" y="190"/>
                  </a:cubicBezTo>
                  <a:cubicBezTo>
                    <a:pt x="134" y="181"/>
                    <a:pt x="147" y="96"/>
                    <a:pt x="147" y="63"/>
                  </a:cubicBezTo>
                  <a:close/>
                  <a:moveTo>
                    <a:pt x="15" y="49"/>
                  </a:moveTo>
                  <a:cubicBezTo>
                    <a:pt x="15" y="27"/>
                    <a:pt x="42" y="9"/>
                    <a:pt x="73" y="9"/>
                  </a:cubicBezTo>
                  <a:cubicBezTo>
                    <a:pt x="105" y="9"/>
                    <a:pt x="132" y="27"/>
                    <a:pt x="132" y="49"/>
                  </a:cubicBezTo>
                  <a:cubicBezTo>
                    <a:pt x="132" y="70"/>
                    <a:pt x="105" y="88"/>
                    <a:pt x="73" y="88"/>
                  </a:cubicBezTo>
                  <a:cubicBezTo>
                    <a:pt x="42" y="88"/>
                    <a:pt x="15" y="70"/>
                    <a:pt x="15" y="49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Oval 321"/>
            <p:cNvSpPr>
              <a:spLocks noChangeArrowheads="1"/>
            </p:cNvSpPr>
            <p:nvPr/>
          </p:nvSpPr>
          <p:spPr bwMode="auto">
            <a:xfrm>
              <a:off x="5662" y="3154"/>
              <a:ext cx="90" cy="53"/>
            </a:xfrm>
            <a:prstGeom prst="ellipse">
              <a:avLst/>
            </a:pr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322"/>
            <p:cNvSpPr>
              <a:spLocks noEditPoints="1"/>
            </p:cNvSpPr>
            <p:nvPr/>
          </p:nvSpPr>
          <p:spPr bwMode="auto">
            <a:xfrm>
              <a:off x="6355" y="3107"/>
              <a:ext cx="177" cy="368"/>
            </a:xfrm>
            <a:custGeom>
              <a:avLst/>
              <a:gdLst>
                <a:gd name="T0" fmla="*/ 64 w 114"/>
                <a:gd name="T1" fmla="*/ 211 h 236"/>
                <a:gd name="T2" fmla="*/ 64 w 114"/>
                <a:gd name="T3" fmla="*/ 190 h 236"/>
                <a:gd name="T4" fmla="*/ 114 w 114"/>
                <a:gd name="T5" fmla="*/ 63 h 236"/>
                <a:gd name="T6" fmla="*/ 57 w 114"/>
                <a:gd name="T7" fmla="*/ 0 h 236"/>
                <a:gd name="T8" fmla="*/ 0 w 114"/>
                <a:gd name="T9" fmla="*/ 63 h 236"/>
                <a:gd name="T10" fmla="*/ 50 w 114"/>
                <a:gd name="T11" fmla="*/ 190 h 236"/>
                <a:gd name="T12" fmla="*/ 50 w 114"/>
                <a:gd name="T13" fmla="*/ 211 h 236"/>
                <a:gd name="T14" fmla="*/ 39 w 114"/>
                <a:gd name="T15" fmla="*/ 223 h 236"/>
                <a:gd name="T16" fmla="*/ 50 w 114"/>
                <a:gd name="T17" fmla="*/ 236 h 236"/>
                <a:gd name="T18" fmla="*/ 57 w 114"/>
                <a:gd name="T19" fmla="*/ 233 h 236"/>
                <a:gd name="T20" fmla="*/ 64 w 114"/>
                <a:gd name="T21" fmla="*/ 236 h 236"/>
                <a:gd name="T22" fmla="*/ 75 w 114"/>
                <a:gd name="T23" fmla="*/ 223 h 236"/>
                <a:gd name="T24" fmla="*/ 64 w 114"/>
                <a:gd name="T25" fmla="*/ 211 h 236"/>
                <a:gd name="T26" fmla="*/ 57 w 114"/>
                <a:gd name="T27" fmla="*/ 31 h 236"/>
                <a:gd name="T28" fmla="*/ 37 w 114"/>
                <a:gd name="T29" fmla="*/ 20 h 236"/>
                <a:gd name="T30" fmla="*/ 57 w 114"/>
                <a:gd name="T31" fmla="*/ 9 h 236"/>
                <a:gd name="T32" fmla="*/ 77 w 114"/>
                <a:gd name="T33" fmla="*/ 20 h 236"/>
                <a:gd name="T34" fmla="*/ 57 w 114"/>
                <a:gd name="T35" fmla="*/ 31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4" h="236">
                  <a:moveTo>
                    <a:pt x="64" y="211"/>
                  </a:moveTo>
                  <a:cubicBezTo>
                    <a:pt x="64" y="190"/>
                    <a:pt x="64" y="190"/>
                    <a:pt x="64" y="190"/>
                  </a:cubicBezTo>
                  <a:cubicBezTo>
                    <a:pt x="64" y="146"/>
                    <a:pt x="114" y="121"/>
                    <a:pt x="114" y="63"/>
                  </a:cubicBezTo>
                  <a:cubicBezTo>
                    <a:pt x="114" y="28"/>
                    <a:pt x="88" y="0"/>
                    <a:pt x="57" y="0"/>
                  </a:cubicBezTo>
                  <a:cubicBezTo>
                    <a:pt x="25" y="0"/>
                    <a:pt x="0" y="28"/>
                    <a:pt x="0" y="63"/>
                  </a:cubicBezTo>
                  <a:cubicBezTo>
                    <a:pt x="0" y="132"/>
                    <a:pt x="50" y="145"/>
                    <a:pt x="50" y="190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44" y="211"/>
                    <a:pt x="39" y="216"/>
                    <a:pt x="39" y="223"/>
                  </a:cubicBezTo>
                  <a:cubicBezTo>
                    <a:pt x="39" y="230"/>
                    <a:pt x="44" y="236"/>
                    <a:pt x="50" y="236"/>
                  </a:cubicBezTo>
                  <a:cubicBezTo>
                    <a:pt x="53" y="236"/>
                    <a:pt x="55" y="235"/>
                    <a:pt x="57" y="233"/>
                  </a:cubicBezTo>
                  <a:cubicBezTo>
                    <a:pt x="59" y="235"/>
                    <a:pt x="61" y="236"/>
                    <a:pt x="64" y="236"/>
                  </a:cubicBezTo>
                  <a:cubicBezTo>
                    <a:pt x="70" y="236"/>
                    <a:pt x="75" y="230"/>
                    <a:pt x="75" y="223"/>
                  </a:cubicBezTo>
                  <a:cubicBezTo>
                    <a:pt x="75" y="216"/>
                    <a:pt x="70" y="211"/>
                    <a:pt x="64" y="211"/>
                  </a:cubicBezTo>
                  <a:close/>
                  <a:moveTo>
                    <a:pt x="57" y="31"/>
                  </a:moveTo>
                  <a:cubicBezTo>
                    <a:pt x="46" y="31"/>
                    <a:pt x="37" y="26"/>
                    <a:pt x="37" y="20"/>
                  </a:cubicBezTo>
                  <a:cubicBezTo>
                    <a:pt x="37" y="14"/>
                    <a:pt x="46" y="9"/>
                    <a:pt x="57" y="9"/>
                  </a:cubicBezTo>
                  <a:cubicBezTo>
                    <a:pt x="68" y="9"/>
                    <a:pt x="77" y="14"/>
                    <a:pt x="77" y="20"/>
                  </a:cubicBezTo>
                  <a:cubicBezTo>
                    <a:pt x="77" y="26"/>
                    <a:pt x="68" y="31"/>
                    <a:pt x="57" y="31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323"/>
            <p:cNvSpPr>
              <a:spLocks/>
            </p:cNvSpPr>
            <p:nvPr/>
          </p:nvSpPr>
          <p:spPr bwMode="auto">
            <a:xfrm>
              <a:off x="427" y="3855"/>
              <a:ext cx="305" cy="307"/>
            </a:xfrm>
            <a:custGeom>
              <a:avLst/>
              <a:gdLst>
                <a:gd name="T0" fmla="*/ 187 w 196"/>
                <a:gd name="T1" fmla="*/ 41 h 197"/>
                <a:gd name="T2" fmla="*/ 155 w 196"/>
                <a:gd name="T3" fmla="*/ 41 h 197"/>
                <a:gd name="T4" fmla="*/ 155 w 196"/>
                <a:gd name="T5" fmla="*/ 9 h 197"/>
                <a:gd name="T6" fmla="*/ 123 w 196"/>
                <a:gd name="T7" fmla="*/ 9 h 197"/>
                <a:gd name="T8" fmla="*/ 123 w 196"/>
                <a:gd name="T9" fmla="*/ 41 h 197"/>
                <a:gd name="T10" fmla="*/ 131 w 196"/>
                <a:gd name="T11" fmla="*/ 47 h 197"/>
                <a:gd name="T12" fmla="*/ 46 w 196"/>
                <a:gd name="T13" fmla="*/ 131 h 197"/>
                <a:gd name="T14" fmla="*/ 41 w 196"/>
                <a:gd name="T15" fmla="*/ 123 h 197"/>
                <a:gd name="T16" fmla="*/ 9 w 196"/>
                <a:gd name="T17" fmla="*/ 123 h 197"/>
                <a:gd name="T18" fmla="*/ 9 w 196"/>
                <a:gd name="T19" fmla="*/ 155 h 197"/>
                <a:gd name="T20" fmla="*/ 40 w 196"/>
                <a:gd name="T21" fmla="*/ 156 h 197"/>
                <a:gd name="T22" fmla="*/ 40 w 196"/>
                <a:gd name="T23" fmla="*/ 156 h 197"/>
                <a:gd name="T24" fmla="*/ 41 w 196"/>
                <a:gd name="T25" fmla="*/ 188 h 197"/>
                <a:gd name="T26" fmla="*/ 73 w 196"/>
                <a:gd name="T27" fmla="*/ 188 h 197"/>
                <a:gd name="T28" fmla="*/ 73 w 196"/>
                <a:gd name="T29" fmla="*/ 155 h 197"/>
                <a:gd name="T30" fmla="*/ 65 w 196"/>
                <a:gd name="T31" fmla="*/ 150 h 197"/>
                <a:gd name="T32" fmla="*/ 150 w 196"/>
                <a:gd name="T33" fmla="*/ 65 h 197"/>
                <a:gd name="T34" fmla="*/ 155 w 196"/>
                <a:gd name="T35" fmla="*/ 74 h 197"/>
                <a:gd name="T36" fmla="*/ 187 w 196"/>
                <a:gd name="T37" fmla="*/ 74 h 197"/>
                <a:gd name="T38" fmla="*/ 187 w 196"/>
                <a:gd name="T39" fmla="*/ 4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6" h="197">
                  <a:moveTo>
                    <a:pt x="187" y="41"/>
                  </a:moveTo>
                  <a:cubicBezTo>
                    <a:pt x="178" y="32"/>
                    <a:pt x="164" y="32"/>
                    <a:pt x="155" y="41"/>
                  </a:cubicBezTo>
                  <a:cubicBezTo>
                    <a:pt x="164" y="32"/>
                    <a:pt x="164" y="18"/>
                    <a:pt x="155" y="9"/>
                  </a:cubicBezTo>
                  <a:cubicBezTo>
                    <a:pt x="146" y="0"/>
                    <a:pt x="132" y="0"/>
                    <a:pt x="123" y="9"/>
                  </a:cubicBezTo>
                  <a:cubicBezTo>
                    <a:pt x="114" y="18"/>
                    <a:pt x="114" y="32"/>
                    <a:pt x="123" y="41"/>
                  </a:cubicBezTo>
                  <a:cubicBezTo>
                    <a:pt x="125" y="44"/>
                    <a:pt x="128" y="45"/>
                    <a:pt x="131" y="47"/>
                  </a:cubicBezTo>
                  <a:cubicBezTo>
                    <a:pt x="46" y="131"/>
                    <a:pt x="46" y="131"/>
                    <a:pt x="46" y="131"/>
                  </a:cubicBezTo>
                  <a:cubicBezTo>
                    <a:pt x="45" y="128"/>
                    <a:pt x="43" y="125"/>
                    <a:pt x="41" y="123"/>
                  </a:cubicBezTo>
                  <a:cubicBezTo>
                    <a:pt x="32" y="114"/>
                    <a:pt x="18" y="114"/>
                    <a:pt x="9" y="123"/>
                  </a:cubicBezTo>
                  <a:cubicBezTo>
                    <a:pt x="0" y="132"/>
                    <a:pt x="0" y="146"/>
                    <a:pt x="9" y="155"/>
                  </a:cubicBezTo>
                  <a:cubicBezTo>
                    <a:pt x="17" y="164"/>
                    <a:pt x="31" y="164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32" y="165"/>
                    <a:pt x="32" y="179"/>
                    <a:pt x="41" y="188"/>
                  </a:cubicBezTo>
                  <a:cubicBezTo>
                    <a:pt x="50" y="197"/>
                    <a:pt x="64" y="197"/>
                    <a:pt x="73" y="188"/>
                  </a:cubicBezTo>
                  <a:cubicBezTo>
                    <a:pt x="82" y="179"/>
                    <a:pt x="82" y="164"/>
                    <a:pt x="73" y="155"/>
                  </a:cubicBezTo>
                  <a:cubicBezTo>
                    <a:pt x="71" y="153"/>
                    <a:pt x="68" y="151"/>
                    <a:pt x="65" y="150"/>
                  </a:cubicBezTo>
                  <a:cubicBezTo>
                    <a:pt x="150" y="65"/>
                    <a:pt x="150" y="65"/>
                    <a:pt x="150" y="65"/>
                  </a:cubicBezTo>
                  <a:cubicBezTo>
                    <a:pt x="151" y="68"/>
                    <a:pt x="153" y="71"/>
                    <a:pt x="155" y="74"/>
                  </a:cubicBezTo>
                  <a:cubicBezTo>
                    <a:pt x="164" y="83"/>
                    <a:pt x="178" y="83"/>
                    <a:pt x="187" y="74"/>
                  </a:cubicBezTo>
                  <a:cubicBezTo>
                    <a:pt x="196" y="65"/>
                    <a:pt x="196" y="50"/>
                    <a:pt x="187" y="41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324"/>
            <p:cNvSpPr>
              <a:spLocks noEditPoints="1"/>
            </p:cNvSpPr>
            <p:nvPr/>
          </p:nvSpPr>
          <p:spPr bwMode="auto">
            <a:xfrm>
              <a:off x="1165" y="3864"/>
              <a:ext cx="305" cy="304"/>
            </a:xfrm>
            <a:custGeom>
              <a:avLst/>
              <a:gdLst>
                <a:gd name="T0" fmla="*/ 189 w 196"/>
                <a:gd name="T1" fmla="*/ 6 h 195"/>
                <a:gd name="T2" fmla="*/ 173 w 196"/>
                <a:gd name="T3" fmla="*/ 0 h 195"/>
                <a:gd name="T4" fmla="*/ 150 w 196"/>
                <a:gd name="T5" fmla="*/ 23 h 195"/>
                <a:gd name="T6" fmla="*/ 154 w 196"/>
                <a:gd name="T7" fmla="*/ 35 h 195"/>
                <a:gd name="T8" fmla="*/ 146 w 196"/>
                <a:gd name="T9" fmla="*/ 43 h 195"/>
                <a:gd name="T10" fmla="*/ 106 w 196"/>
                <a:gd name="T11" fmla="*/ 29 h 195"/>
                <a:gd name="T12" fmla="*/ 120 w 196"/>
                <a:gd name="T13" fmla="*/ 69 h 195"/>
                <a:gd name="T14" fmla="*/ 112 w 196"/>
                <a:gd name="T15" fmla="*/ 77 h 195"/>
                <a:gd name="T16" fmla="*/ 61 w 196"/>
                <a:gd name="T17" fmla="*/ 58 h 195"/>
                <a:gd name="T18" fmla="*/ 80 w 196"/>
                <a:gd name="T19" fmla="*/ 109 h 195"/>
                <a:gd name="T20" fmla="*/ 71 w 196"/>
                <a:gd name="T21" fmla="*/ 118 h 195"/>
                <a:gd name="T22" fmla="*/ 30 w 196"/>
                <a:gd name="T23" fmla="*/ 103 h 195"/>
                <a:gd name="T24" fmla="*/ 45 w 196"/>
                <a:gd name="T25" fmla="*/ 143 h 195"/>
                <a:gd name="T26" fmla="*/ 39 w 196"/>
                <a:gd name="T27" fmla="*/ 150 h 195"/>
                <a:gd name="T28" fmla="*/ 5 w 196"/>
                <a:gd name="T29" fmla="*/ 137 h 195"/>
                <a:gd name="T30" fmla="*/ 19 w 196"/>
                <a:gd name="T31" fmla="*/ 170 h 195"/>
                <a:gd name="T32" fmla="*/ 11 w 196"/>
                <a:gd name="T33" fmla="*/ 178 h 195"/>
                <a:gd name="T34" fmla="*/ 19 w 196"/>
                <a:gd name="T35" fmla="*/ 186 h 195"/>
                <a:gd name="T36" fmla="*/ 27 w 196"/>
                <a:gd name="T37" fmla="*/ 178 h 195"/>
                <a:gd name="T38" fmla="*/ 59 w 196"/>
                <a:gd name="T39" fmla="*/ 190 h 195"/>
                <a:gd name="T40" fmla="*/ 47 w 196"/>
                <a:gd name="T41" fmla="*/ 159 h 195"/>
                <a:gd name="T42" fmla="*/ 54 w 196"/>
                <a:gd name="T43" fmla="*/ 152 h 195"/>
                <a:gd name="T44" fmla="*/ 93 w 196"/>
                <a:gd name="T45" fmla="*/ 166 h 195"/>
                <a:gd name="T46" fmla="*/ 79 w 196"/>
                <a:gd name="T47" fmla="*/ 126 h 195"/>
                <a:gd name="T48" fmla="*/ 88 w 196"/>
                <a:gd name="T49" fmla="*/ 118 h 195"/>
                <a:gd name="T50" fmla="*/ 139 w 196"/>
                <a:gd name="T51" fmla="*/ 136 h 195"/>
                <a:gd name="T52" fmla="*/ 120 w 196"/>
                <a:gd name="T53" fmla="*/ 85 h 195"/>
                <a:gd name="T54" fmla="*/ 129 w 196"/>
                <a:gd name="T55" fmla="*/ 77 h 195"/>
                <a:gd name="T56" fmla="*/ 167 w 196"/>
                <a:gd name="T57" fmla="*/ 90 h 195"/>
                <a:gd name="T58" fmla="*/ 154 w 196"/>
                <a:gd name="T59" fmla="*/ 52 h 195"/>
                <a:gd name="T60" fmla="*/ 163 w 196"/>
                <a:gd name="T61" fmla="*/ 43 h 195"/>
                <a:gd name="T62" fmla="*/ 173 w 196"/>
                <a:gd name="T63" fmla="*/ 46 h 195"/>
                <a:gd name="T64" fmla="*/ 189 w 196"/>
                <a:gd name="T65" fmla="*/ 39 h 195"/>
                <a:gd name="T66" fmla="*/ 196 w 196"/>
                <a:gd name="T67" fmla="*/ 23 h 195"/>
                <a:gd name="T68" fmla="*/ 189 w 196"/>
                <a:gd name="T69" fmla="*/ 6 h 195"/>
                <a:gd name="T70" fmla="*/ 173 w 196"/>
                <a:gd name="T71" fmla="*/ 34 h 195"/>
                <a:gd name="T72" fmla="*/ 162 w 196"/>
                <a:gd name="T73" fmla="*/ 23 h 195"/>
                <a:gd name="T74" fmla="*/ 165 w 196"/>
                <a:gd name="T75" fmla="*/ 15 h 195"/>
                <a:gd name="T76" fmla="*/ 173 w 196"/>
                <a:gd name="T77" fmla="*/ 11 h 195"/>
                <a:gd name="T78" fmla="*/ 181 w 196"/>
                <a:gd name="T79" fmla="*/ 15 h 195"/>
                <a:gd name="T80" fmla="*/ 184 w 196"/>
                <a:gd name="T81" fmla="*/ 23 h 195"/>
                <a:gd name="T82" fmla="*/ 173 w 196"/>
                <a:gd name="T83" fmla="*/ 3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6" h="195">
                  <a:moveTo>
                    <a:pt x="189" y="6"/>
                  </a:moveTo>
                  <a:cubicBezTo>
                    <a:pt x="185" y="2"/>
                    <a:pt x="179" y="0"/>
                    <a:pt x="173" y="0"/>
                  </a:cubicBezTo>
                  <a:cubicBezTo>
                    <a:pt x="161" y="0"/>
                    <a:pt x="150" y="10"/>
                    <a:pt x="150" y="23"/>
                  </a:cubicBezTo>
                  <a:cubicBezTo>
                    <a:pt x="150" y="27"/>
                    <a:pt x="152" y="31"/>
                    <a:pt x="154" y="35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30" y="29"/>
                    <a:pt x="112" y="22"/>
                    <a:pt x="106" y="29"/>
                  </a:cubicBezTo>
                  <a:cubicBezTo>
                    <a:pt x="99" y="35"/>
                    <a:pt x="106" y="53"/>
                    <a:pt x="120" y="69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92" y="58"/>
                    <a:pt x="69" y="50"/>
                    <a:pt x="61" y="58"/>
                  </a:cubicBezTo>
                  <a:cubicBezTo>
                    <a:pt x="53" y="67"/>
                    <a:pt x="61" y="89"/>
                    <a:pt x="80" y="109"/>
                  </a:cubicBezTo>
                  <a:cubicBezTo>
                    <a:pt x="71" y="118"/>
                    <a:pt x="71" y="118"/>
                    <a:pt x="71" y="118"/>
                  </a:cubicBezTo>
                  <a:cubicBezTo>
                    <a:pt x="55" y="103"/>
                    <a:pt x="37" y="96"/>
                    <a:pt x="30" y="103"/>
                  </a:cubicBezTo>
                  <a:cubicBezTo>
                    <a:pt x="24" y="109"/>
                    <a:pt x="30" y="127"/>
                    <a:pt x="45" y="143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25" y="138"/>
                    <a:pt x="10" y="132"/>
                    <a:pt x="5" y="137"/>
                  </a:cubicBezTo>
                  <a:cubicBezTo>
                    <a:pt x="0" y="142"/>
                    <a:pt x="6" y="156"/>
                    <a:pt x="19" y="170"/>
                  </a:cubicBezTo>
                  <a:cubicBezTo>
                    <a:pt x="11" y="178"/>
                    <a:pt x="11" y="178"/>
                    <a:pt x="11" y="178"/>
                  </a:cubicBezTo>
                  <a:cubicBezTo>
                    <a:pt x="19" y="186"/>
                    <a:pt x="19" y="186"/>
                    <a:pt x="19" y="186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41" y="190"/>
                    <a:pt x="54" y="195"/>
                    <a:pt x="59" y="190"/>
                  </a:cubicBezTo>
                  <a:cubicBezTo>
                    <a:pt x="64" y="186"/>
                    <a:pt x="58" y="172"/>
                    <a:pt x="47" y="159"/>
                  </a:cubicBezTo>
                  <a:cubicBezTo>
                    <a:pt x="54" y="152"/>
                    <a:pt x="54" y="152"/>
                    <a:pt x="54" y="152"/>
                  </a:cubicBezTo>
                  <a:cubicBezTo>
                    <a:pt x="70" y="166"/>
                    <a:pt x="87" y="172"/>
                    <a:pt x="93" y="166"/>
                  </a:cubicBezTo>
                  <a:cubicBezTo>
                    <a:pt x="100" y="159"/>
                    <a:pt x="93" y="142"/>
                    <a:pt x="79" y="126"/>
                  </a:cubicBezTo>
                  <a:cubicBezTo>
                    <a:pt x="88" y="118"/>
                    <a:pt x="88" y="118"/>
                    <a:pt x="88" y="118"/>
                  </a:cubicBezTo>
                  <a:cubicBezTo>
                    <a:pt x="108" y="136"/>
                    <a:pt x="131" y="145"/>
                    <a:pt x="139" y="136"/>
                  </a:cubicBezTo>
                  <a:cubicBezTo>
                    <a:pt x="147" y="128"/>
                    <a:pt x="139" y="106"/>
                    <a:pt x="120" y="85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44" y="91"/>
                    <a:pt x="161" y="96"/>
                    <a:pt x="167" y="90"/>
                  </a:cubicBezTo>
                  <a:cubicBezTo>
                    <a:pt x="174" y="84"/>
                    <a:pt x="168" y="67"/>
                    <a:pt x="154" y="52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6" y="45"/>
                    <a:pt x="169" y="46"/>
                    <a:pt x="173" y="46"/>
                  </a:cubicBezTo>
                  <a:cubicBezTo>
                    <a:pt x="179" y="46"/>
                    <a:pt x="185" y="43"/>
                    <a:pt x="189" y="39"/>
                  </a:cubicBezTo>
                  <a:cubicBezTo>
                    <a:pt x="194" y="35"/>
                    <a:pt x="196" y="29"/>
                    <a:pt x="196" y="23"/>
                  </a:cubicBezTo>
                  <a:cubicBezTo>
                    <a:pt x="196" y="16"/>
                    <a:pt x="194" y="11"/>
                    <a:pt x="189" y="6"/>
                  </a:cubicBezTo>
                  <a:close/>
                  <a:moveTo>
                    <a:pt x="173" y="34"/>
                  </a:moveTo>
                  <a:cubicBezTo>
                    <a:pt x="167" y="34"/>
                    <a:pt x="162" y="29"/>
                    <a:pt x="162" y="23"/>
                  </a:cubicBezTo>
                  <a:cubicBezTo>
                    <a:pt x="162" y="20"/>
                    <a:pt x="163" y="17"/>
                    <a:pt x="165" y="15"/>
                  </a:cubicBezTo>
                  <a:cubicBezTo>
                    <a:pt x="167" y="13"/>
                    <a:pt x="170" y="11"/>
                    <a:pt x="173" y="11"/>
                  </a:cubicBezTo>
                  <a:cubicBezTo>
                    <a:pt x="176" y="11"/>
                    <a:pt x="179" y="13"/>
                    <a:pt x="181" y="15"/>
                  </a:cubicBezTo>
                  <a:cubicBezTo>
                    <a:pt x="183" y="17"/>
                    <a:pt x="184" y="20"/>
                    <a:pt x="184" y="23"/>
                  </a:cubicBezTo>
                  <a:cubicBezTo>
                    <a:pt x="184" y="29"/>
                    <a:pt x="179" y="34"/>
                    <a:pt x="173" y="34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325"/>
            <p:cNvSpPr>
              <a:spLocks noEditPoints="1"/>
            </p:cNvSpPr>
            <p:nvPr/>
          </p:nvSpPr>
          <p:spPr bwMode="auto">
            <a:xfrm>
              <a:off x="1931" y="3906"/>
              <a:ext cx="299" cy="220"/>
            </a:xfrm>
            <a:custGeom>
              <a:avLst/>
              <a:gdLst>
                <a:gd name="T0" fmla="*/ 147 w 192"/>
                <a:gd name="T1" fmla="*/ 71 h 141"/>
                <a:gd name="T2" fmla="*/ 86 w 192"/>
                <a:gd name="T3" fmla="*/ 0 h 141"/>
                <a:gd name="T4" fmla="*/ 0 w 192"/>
                <a:gd name="T5" fmla="*/ 66 h 141"/>
                <a:gd name="T6" fmla="*/ 74 w 192"/>
                <a:gd name="T7" fmla="*/ 137 h 141"/>
                <a:gd name="T8" fmla="*/ 80 w 192"/>
                <a:gd name="T9" fmla="*/ 137 h 141"/>
                <a:gd name="T10" fmla="*/ 147 w 192"/>
                <a:gd name="T11" fmla="*/ 71 h 141"/>
                <a:gd name="T12" fmla="*/ 127 w 192"/>
                <a:gd name="T13" fmla="*/ 27 h 141"/>
                <a:gd name="T14" fmla="*/ 121 w 192"/>
                <a:gd name="T15" fmla="*/ 70 h 141"/>
                <a:gd name="T16" fmla="*/ 127 w 192"/>
                <a:gd name="T17" fmla="*/ 112 h 141"/>
                <a:gd name="T18" fmla="*/ 121 w 192"/>
                <a:gd name="T19" fmla="*/ 112 h 141"/>
                <a:gd name="T20" fmla="*/ 103 w 192"/>
                <a:gd name="T21" fmla="*/ 76 h 141"/>
                <a:gd name="T22" fmla="*/ 22 w 192"/>
                <a:gd name="T23" fmla="*/ 72 h 141"/>
                <a:gd name="T24" fmla="*/ 22 w 192"/>
                <a:gd name="T25" fmla="*/ 66 h 141"/>
                <a:gd name="T26" fmla="*/ 105 w 192"/>
                <a:gd name="T27" fmla="*/ 62 h 141"/>
                <a:gd name="T28" fmla="*/ 121 w 192"/>
                <a:gd name="T29" fmla="*/ 27 h 141"/>
                <a:gd name="T30" fmla="*/ 127 w 192"/>
                <a:gd name="T31" fmla="*/ 2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141">
                  <a:moveTo>
                    <a:pt x="147" y="71"/>
                  </a:moveTo>
                  <a:cubicBezTo>
                    <a:pt x="192" y="1"/>
                    <a:pt x="108" y="0"/>
                    <a:pt x="86" y="0"/>
                  </a:cubicBezTo>
                  <a:cubicBezTo>
                    <a:pt x="39" y="0"/>
                    <a:pt x="0" y="47"/>
                    <a:pt x="0" y="66"/>
                  </a:cubicBezTo>
                  <a:cubicBezTo>
                    <a:pt x="0" y="85"/>
                    <a:pt x="30" y="133"/>
                    <a:pt x="74" y="137"/>
                  </a:cubicBezTo>
                  <a:cubicBezTo>
                    <a:pt x="76" y="137"/>
                    <a:pt x="78" y="137"/>
                    <a:pt x="80" y="137"/>
                  </a:cubicBezTo>
                  <a:cubicBezTo>
                    <a:pt x="124" y="141"/>
                    <a:pt x="189" y="123"/>
                    <a:pt x="147" y="71"/>
                  </a:cubicBezTo>
                  <a:close/>
                  <a:moveTo>
                    <a:pt x="127" y="27"/>
                  </a:moveTo>
                  <a:cubicBezTo>
                    <a:pt x="121" y="70"/>
                    <a:pt x="121" y="70"/>
                    <a:pt x="121" y="7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7" y="112"/>
                    <a:pt x="125" y="114"/>
                    <a:pt x="121" y="112"/>
                  </a:cubicBezTo>
                  <a:cubicBezTo>
                    <a:pt x="114" y="109"/>
                    <a:pt x="106" y="85"/>
                    <a:pt x="103" y="76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109" y="49"/>
                    <a:pt x="116" y="30"/>
                    <a:pt x="121" y="27"/>
                  </a:cubicBezTo>
                  <a:cubicBezTo>
                    <a:pt x="128" y="22"/>
                    <a:pt x="127" y="27"/>
                    <a:pt x="127" y="27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326"/>
            <p:cNvSpPr>
              <a:spLocks noEditPoints="1"/>
            </p:cNvSpPr>
            <p:nvPr/>
          </p:nvSpPr>
          <p:spPr bwMode="auto">
            <a:xfrm>
              <a:off x="2661" y="3901"/>
              <a:ext cx="264" cy="225"/>
            </a:xfrm>
            <a:custGeom>
              <a:avLst/>
              <a:gdLst>
                <a:gd name="T0" fmla="*/ 94 w 170"/>
                <a:gd name="T1" fmla="*/ 144 h 144"/>
                <a:gd name="T2" fmla="*/ 94 w 170"/>
                <a:gd name="T3" fmla="*/ 144 h 144"/>
                <a:gd name="T4" fmla="*/ 83 w 170"/>
                <a:gd name="T5" fmla="*/ 144 h 144"/>
                <a:gd name="T6" fmla="*/ 77 w 170"/>
                <a:gd name="T7" fmla="*/ 143 h 144"/>
                <a:gd name="T8" fmla="*/ 0 w 170"/>
                <a:gd name="T9" fmla="*/ 69 h 144"/>
                <a:gd name="T10" fmla="*/ 90 w 170"/>
                <a:gd name="T11" fmla="*/ 0 h 144"/>
                <a:gd name="T12" fmla="*/ 163 w 170"/>
                <a:gd name="T13" fmla="*/ 25 h 144"/>
                <a:gd name="T14" fmla="*/ 154 w 170"/>
                <a:gd name="T15" fmla="*/ 74 h 144"/>
                <a:gd name="T16" fmla="*/ 165 w 170"/>
                <a:gd name="T17" fmla="*/ 116 h 144"/>
                <a:gd name="T18" fmla="*/ 94 w 170"/>
                <a:gd name="T19" fmla="*/ 144 h 144"/>
                <a:gd name="T20" fmla="*/ 90 w 170"/>
                <a:gd name="T21" fmla="*/ 7 h 144"/>
                <a:gd name="T22" fmla="*/ 7 w 170"/>
                <a:gd name="T23" fmla="*/ 69 h 144"/>
                <a:gd name="T24" fmla="*/ 78 w 170"/>
                <a:gd name="T25" fmla="*/ 136 h 144"/>
                <a:gd name="T26" fmla="*/ 83 w 170"/>
                <a:gd name="T27" fmla="*/ 137 h 144"/>
                <a:gd name="T28" fmla="*/ 94 w 170"/>
                <a:gd name="T29" fmla="*/ 137 h 144"/>
                <a:gd name="T30" fmla="*/ 158 w 170"/>
                <a:gd name="T31" fmla="*/ 113 h 144"/>
                <a:gd name="T32" fmla="*/ 147 w 170"/>
                <a:gd name="T33" fmla="*/ 76 h 144"/>
                <a:gd name="T34" fmla="*/ 146 w 170"/>
                <a:gd name="T35" fmla="*/ 74 h 144"/>
                <a:gd name="T36" fmla="*/ 147 w 170"/>
                <a:gd name="T37" fmla="*/ 72 h 144"/>
                <a:gd name="T38" fmla="*/ 157 w 170"/>
                <a:gd name="T39" fmla="*/ 28 h 144"/>
                <a:gd name="T40" fmla="*/ 90 w 170"/>
                <a:gd name="T41" fmla="*/ 7 h 144"/>
                <a:gd name="T42" fmla="*/ 90 w 170"/>
                <a:gd name="T43" fmla="*/ 7 h 144"/>
                <a:gd name="T44" fmla="*/ 128 w 170"/>
                <a:gd name="T45" fmla="*/ 120 h 144"/>
                <a:gd name="T46" fmla="*/ 123 w 170"/>
                <a:gd name="T47" fmla="*/ 119 h 144"/>
                <a:gd name="T48" fmla="*/ 104 w 170"/>
                <a:gd name="T49" fmla="*/ 82 h 144"/>
                <a:gd name="T50" fmla="*/ 22 w 170"/>
                <a:gd name="T51" fmla="*/ 79 h 144"/>
                <a:gd name="T52" fmla="*/ 22 w 170"/>
                <a:gd name="T53" fmla="*/ 66 h 144"/>
                <a:gd name="T54" fmla="*/ 106 w 170"/>
                <a:gd name="T55" fmla="*/ 61 h 144"/>
                <a:gd name="T56" fmla="*/ 122 w 170"/>
                <a:gd name="T57" fmla="*/ 27 h 144"/>
                <a:gd name="T58" fmla="*/ 133 w 170"/>
                <a:gd name="T59" fmla="*/ 26 h 144"/>
                <a:gd name="T60" fmla="*/ 134 w 170"/>
                <a:gd name="T61" fmla="*/ 31 h 144"/>
                <a:gd name="T62" fmla="*/ 128 w 170"/>
                <a:gd name="T63" fmla="*/ 73 h 144"/>
                <a:gd name="T64" fmla="*/ 134 w 170"/>
                <a:gd name="T65" fmla="*/ 117 h 144"/>
                <a:gd name="T66" fmla="*/ 133 w 170"/>
                <a:gd name="T67" fmla="*/ 118 h 144"/>
                <a:gd name="T68" fmla="*/ 128 w 170"/>
                <a:gd name="T69" fmla="*/ 12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0" h="144">
                  <a:moveTo>
                    <a:pt x="94" y="144"/>
                  </a:moveTo>
                  <a:cubicBezTo>
                    <a:pt x="94" y="144"/>
                    <a:pt x="94" y="144"/>
                    <a:pt x="94" y="144"/>
                  </a:cubicBezTo>
                  <a:cubicBezTo>
                    <a:pt x="90" y="144"/>
                    <a:pt x="86" y="144"/>
                    <a:pt x="83" y="144"/>
                  </a:cubicBezTo>
                  <a:cubicBezTo>
                    <a:pt x="81" y="144"/>
                    <a:pt x="79" y="144"/>
                    <a:pt x="77" y="143"/>
                  </a:cubicBezTo>
                  <a:cubicBezTo>
                    <a:pt x="31" y="139"/>
                    <a:pt x="0" y="89"/>
                    <a:pt x="0" y="69"/>
                  </a:cubicBezTo>
                  <a:cubicBezTo>
                    <a:pt x="0" y="49"/>
                    <a:pt x="39" y="0"/>
                    <a:pt x="90" y="0"/>
                  </a:cubicBezTo>
                  <a:cubicBezTo>
                    <a:pt x="107" y="0"/>
                    <a:pt x="151" y="0"/>
                    <a:pt x="163" y="25"/>
                  </a:cubicBezTo>
                  <a:cubicBezTo>
                    <a:pt x="170" y="37"/>
                    <a:pt x="167" y="54"/>
                    <a:pt x="154" y="74"/>
                  </a:cubicBezTo>
                  <a:cubicBezTo>
                    <a:pt x="167" y="90"/>
                    <a:pt x="170" y="104"/>
                    <a:pt x="165" y="116"/>
                  </a:cubicBezTo>
                  <a:cubicBezTo>
                    <a:pt x="155" y="137"/>
                    <a:pt x="121" y="144"/>
                    <a:pt x="94" y="144"/>
                  </a:cubicBezTo>
                  <a:close/>
                  <a:moveTo>
                    <a:pt x="90" y="7"/>
                  </a:moveTo>
                  <a:cubicBezTo>
                    <a:pt x="45" y="7"/>
                    <a:pt x="7" y="52"/>
                    <a:pt x="7" y="69"/>
                  </a:cubicBezTo>
                  <a:cubicBezTo>
                    <a:pt x="7" y="85"/>
                    <a:pt x="35" y="133"/>
                    <a:pt x="78" y="136"/>
                  </a:cubicBezTo>
                  <a:cubicBezTo>
                    <a:pt x="79" y="137"/>
                    <a:pt x="81" y="137"/>
                    <a:pt x="83" y="137"/>
                  </a:cubicBezTo>
                  <a:cubicBezTo>
                    <a:pt x="87" y="137"/>
                    <a:pt x="90" y="137"/>
                    <a:pt x="94" y="137"/>
                  </a:cubicBezTo>
                  <a:cubicBezTo>
                    <a:pt x="120" y="137"/>
                    <a:pt x="150" y="130"/>
                    <a:pt x="158" y="113"/>
                  </a:cubicBezTo>
                  <a:cubicBezTo>
                    <a:pt x="163" y="103"/>
                    <a:pt x="159" y="91"/>
                    <a:pt x="147" y="76"/>
                  </a:cubicBezTo>
                  <a:cubicBezTo>
                    <a:pt x="146" y="74"/>
                    <a:pt x="146" y="74"/>
                    <a:pt x="146" y="74"/>
                  </a:cubicBezTo>
                  <a:cubicBezTo>
                    <a:pt x="147" y="72"/>
                    <a:pt x="147" y="72"/>
                    <a:pt x="147" y="72"/>
                  </a:cubicBezTo>
                  <a:cubicBezTo>
                    <a:pt x="159" y="53"/>
                    <a:pt x="163" y="38"/>
                    <a:pt x="157" y="28"/>
                  </a:cubicBezTo>
                  <a:cubicBezTo>
                    <a:pt x="146" y="8"/>
                    <a:pt x="104" y="7"/>
                    <a:pt x="90" y="7"/>
                  </a:cubicBezTo>
                  <a:cubicBezTo>
                    <a:pt x="90" y="7"/>
                    <a:pt x="90" y="7"/>
                    <a:pt x="90" y="7"/>
                  </a:cubicBezTo>
                  <a:close/>
                  <a:moveTo>
                    <a:pt x="128" y="120"/>
                  </a:moveTo>
                  <a:cubicBezTo>
                    <a:pt x="126" y="120"/>
                    <a:pt x="125" y="119"/>
                    <a:pt x="123" y="119"/>
                  </a:cubicBezTo>
                  <a:cubicBezTo>
                    <a:pt x="117" y="116"/>
                    <a:pt x="111" y="104"/>
                    <a:pt x="104" y="82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106" y="61"/>
                    <a:pt x="106" y="61"/>
                    <a:pt x="106" y="61"/>
                  </a:cubicBezTo>
                  <a:cubicBezTo>
                    <a:pt x="116" y="31"/>
                    <a:pt x="121" y="28"/>
                    <a:pt x="122" y="27"/>
                  </a:cubicBezTo>
                  <a:cubicBezTo>
                    <a:pt x="127" y="24"/>
                    <a:pt x="131" y="24"/>
                    <a:pt x="133" y="26"/>
                  </a:cubicBezTo>
                  <a:cubicBezTo>
                    <a:pt x="134" y="28"/>
                    <a:pt x="134" y="30"/>
                    <a:pt x="134" y="31"/>
                  </a:cubicBezTo>
                  <a:cubicBezTo>
                    <a:pt x="128" y="73"/>
                    <a:pt x="128" y="73"/>
                    <a:pt x="128" y="73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2" y="118"/>
                    <a:pt x="131" y="120"/>
                    <a:pt x="128" y="120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327"/>
            <p:cNvSpPr>
              <a:spLocks noEditPoints="1"/>
            </p:cNvSpPr>
            <p:nvPr/>
          </p:nvSpPr>
          <p:spPr bwMode="auto">
            <a:xfrm>
              <a:off x="3394" y="3881"/>
              <a:ext cx="265" cy="265"/>
            </a:xfrm>
            <a:custGeom>
              <a:avLst/>
              <a:gdLst>
                <a:gd name="T0" fmla="*/ 85 w 170"/>
                <a:gd name="T1" fmla="*/ 0 h 170"/>
                <a:gd name="T2" fmla="*/ 0 w 170"/>
                <a:gd name="T3" fmla="*/ 85 h 170"/>
                <a:gd name="T4" fmla="*/ 85 w 170"/>
                <a:gd name="T5" fmla="*/ 170 h 170"/>
                <a:gd name="T6" fmla="*/ 170 w 170"/>
                <a:gd name="T7" fmla="*/ 85 h 170"/>
                <a:gd name="T8" fmla="*/ 85 w 170"/>
                <a:gd name="T9" fmla="*/ 0 h 170"/>
                <a:gd name="T10" fmla="*/ 25 w 170"/>
                <a:gd name="T11" fmla="*/ 81 h 170"/>
                <a:gd name="T12" fmla="*/ 20 w 170"/>
                <a:gd name="T13" fmla="*/ 77 h 170"/>
                <a:gd name="T14" fmla="*/ 25 w 170"/>
                <a:gd name="T15" fmla="*/ 72 h 170"/>
                <a:gd name="T16" fmla="*/ 29 w 170"/>
                <a:gd name="T17" fmla="*/ 77 h 170"/>
                <a:gd name="T18" fmla="*/ 25 w 170"/>
                <a:gd name="T19" fmla="*/ 81 h 170"/>
                <a:gd name="T20" fmla="*/ 50 w 170"/>
                <a:gd name="T21" fmla="*/ 86 h 170"/>
                <a:gd name="T22" fmla="*/ 46 w 170"/>
                <a:gd name="T23" fmla="*/ 81 h 170"/>
                <a:gd name="T24" fmla="*/ 50 w 170"/>
                <a:gd name="T25" fmla="*/ 77 h 170"/>
                <a:gd name="T26" fmla="*/ 55 w 170"/>
                <a:gd name="T27" fmla="*/ 81 h 170"/>
                <a:gd name="T28" fmla="*/ 50 w 170"/>
                <a:gd name="T29" fmla="*/ 86 h 170"/>
                <a:gd name="T30" fmla="*/ 69 w 170"/>
                <a:gd name="T31" fmla="*/ 129 h 170"/>
                <a:gd name="T32" fmla="*/ 60 w 170"/>
                <a:gd name="T33" fmla="*/ 120 h 170"/>
                <a:gd name="T34" fmla="*/ 69 w 170"/>
                <a:gd name="T35" fmla="*/ 111 h 170"/>
                <a:gd name="T36" fmla="*/ 78 w 170"/>
                <a:gd name="T37" fmla="*/ 120 h 170"/>
                <a:gd name="T38" fmla="*/ 69 w 170"/>
                <a:gd name="T39" fmla="*/ 129 h 170"/>
                <a:gd name="T40" fmla="*/ 69 w 170"/>
                <a:gd name="T41" fmla="*/ 42 h 170"/>
                <a:gd name="T42" fmla="*/ 60 w 170"/>
                <a:gd name="T43" fmla="*/ 33 h 170"/>
                <a:gd name="T44" fmla="*/ 69 w 170"/>
                <a:gd name="T45" fmla="*/ 23 h 170"/>
                <a:gd name="T46" fmla="*/ 78 w 170"/>
                <a:gd name="T47" fmla="*/ 33 h 170"/>
                <a:gd name="T48" fmla="*/ 69 w 170"/>
                <a:gd name="T49" fmla="*/ 42 h 170"/>
                <a:gd name="T50" fmla="*/ 137 w 170"/>
                <a:gd name="T51" fmla="*/ 48 h 170"/>
                <a:gd name="T52" fmla="*/ 141 w 170"/>
                <a:gd name="T53" fmla="*/ 52 h 170"/>
                <a:gd name="T54" fmla="*/ 137 w 170"/>
                <a:gd name="T55" fmla="*/ 56 h 170"/>
                <a:gd name="T56" fmla="*/ 133 w 170"/>
                <a:gd name="T57" fmla="*/ 52 h 170"/>
                <a:gd name="T58" fmla="*/ 137 w 170"/>
                <a:gd name="T59" fmla="*/ 48 h 170"/>
                <a:gd name="T60" fmla="*/ 90 w 170"/>
                <a:gd name="T61" fmla="*/ 81 h 170"/>
                <a:gd name="T62" fmla="*/ 85 w 170"/>
                <a:gd name="T63" fmla="*/ 77 h 170"/>
                <a:gd name="T64" fmla="*/ 90 w 170"/>
                <a:gd name="T65" fmla="*/ 72 h 170"/>
                <a:gd name="T66" fmla="*/ 95 w 170"/>
                <a:gd name="T67" fmla="*/ 77 h 170"/>
                <a:gd name="T68" fmla="*/ 90 w 170"/>
                <a:gd name="T69" fmla="*/ 81 h 170"/>
                <a:gd name="T70" fmla="*/ 103 w 170"/>
                <a:gd name="T71" fmla="*/ 29 h 170"/>
                <a:gd name="T72" fmla="*/ 108 w 170"/>
                <a:gd name="T73" fmla="*/ 23 h 170"/>
                <a:gd name="T74" fmla="*/ 113 w 170"/>
                <a:gd name="T75" fmla="*/ 29 h 170"/>
                <a:gd name="T76" fmla="*/ 108 w 170"/>
                <a:gd name="T77" fmla="*/ 34 h 170"/>
                <a:gd name="T78" fmla="*/ 103 w 170"/>
                <a:gd name="T79" fmla="*/ 29 h 170"/>
                <a:gd name="T80" fmla="*/ 114 w 170"/>
                <a:gd name="T81" fmla="*/ 141 h 170"/>
                <a:gd name="T82" fmla="*/ 108 w 170"/>
                <a:gd name="T83" fmla="*/ 135 h 170"/>
                <a:gd name="T84" fmla="*/ 114 w 170"/>
                <a:gd name="T85" fmla="*/ 129 h 170"/>
                <a:gd name="T86" fmla="*/ 120 w 170"/>
                <a:gd name="T87" fmla="*/ 135 h 170"/>
                <a:gd name="T88" fmla="*/ 114 w 170"/>
                <a:gd name="T89" fmla="*/ 141 h 170"/>
                <a:gd name="T90" fmla="*/ 117 w 170"/>
                <a:gd name="T91" fmla="*/ 111 h 170"/>
                <a:gd name="T92" fmla="*/ 113 w 170"/>
                <a:gd name="T93" fmla="*/ 107 h 170"/>
                <a:gd name="T94" fmla="*/ 117 w 170"/>
                <a:gd name="T95" fmla="*/ 104 h 170"/>
                <a:gd name="T96" fmla="*/ 120 w 170"/>
                <a:gd name="T97" fmla="*/ 107 h 170"/>
                <a:gd name="T98" fmla="*/ 117 w 170"/>
                <a:gd name="T99" fmla="*/ 111 h 170"/>
                <a:gd name="T100" fmla="*/ 141 w 170"/>
                <a:gd name="T101" fmla="*/ 92 h 170"/>
                <a:gd name="T102" fmla="*/ 133 w 170"/>
                <a:gd name="T103" fmla="*/ 84 h 170"/>
                <a:gd name="T104" fmla="*/ 141 w 170"/>
                <a:gd name="T105" fmla="*/ 77 h 170"/>
                <a:gd name="T106" fmla="*/ 148 w 170"/>
                <a:gd name="T107" fmla="*/ 84 h 170"/>
                <a:gd name="T108" fmla="*/ 141 w 170"/>
                <a:gd name="T109" fmla="*/ 9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0" h="170">
                  <a:moveTo>
                    <a:pt x="85" y="0"/>
                  </a:moveTo>
                  <a:cubicBezTo>
                    <a:pt x="38" y="0"/>
                    <a:pt x="0" y="38"/>
                    <a:pt x="0" y="85"/>
                  </a:cubicBezTo>
                  <a:cubicBezTo>
                    <a:pt x="0" y="132"/>
                    <a:pt x="38" y="170"/>
                    <a:pt x="85" y="170"/>
                  </a:cubicBezTo>
                  <a:cubicBezTo>
                    <a:pt x="132" y="170"/>
                    <a:pt x="170" y="132"/>
                    <a:pt x="170" y="85"/>
                  </a:cubicBezTo>
                  <a:cubicBezTo>
                    <a:pt x="170" y="38"/>
                    <a:pt x="132" y="0"/>
                    <a:pt x="85" y="0"/>
                  </a:cubicBezTo>
                  <a:close/>
                  <a:moveTo>
                    <a:pt x="25" y="81"/>
                  </a:moveTo>
                  <a:cubicBezTo>
                    <a:pt x="22" y="81"/>
                    <a:pt x="20" y="79"/>
                    <a:pt x="20" y="77"/>
                  </a:cubicBezTo>
                  <a:cubicBezTo>
                    <a:pt x="20" y="74"/>
                    <a:pt x="22" y="72"/>
                    <a:pt x="25" y="72"/>
                  </a:cubicBezTo>
                  <a:cubicBezTo>
                    <a:pt x="27" y="72"/>
                    <a:pt x="29" y="74"/>
                    <a:pt x="29" y="77"/>
                  </a:cubicBezTo>
                  <a:cubicBezTo>
                    <a:pt x="29" y="79"/>
                    <a:pt x="27" y="81"/>
                    <a:pt x="25" y="81"/>
                  </a:cubicBezTo>
                  <a:close/>
                  <a:moveTo>
                    <a:pt x="50" y="86"/>
                  </a:moveTo>
                  <a:cubicBezTo>
                    <a:pt x="48" y="86"/>
                    <a:pt x="46" y="84"/>
                    <a:pt x="46" y="81"/>
                  </a:cubicBezTo>
                  <a:cubicBezTo>
                    <a:pt x="46" y="79"/>
                    <a:pt x="48" y="77"/>
                    <a:pt x="50" y="77"/>
                  </a:cubicBezTo>
                  <a:cubicBezTo>
                    <a:pt x="53" y="77"/>
                    <a:pt x="55" y="79"/>
                    <a:pt x="55" y="81"/>
                  </a:cubicBezTo>
                  <a:cubicBezTo>
                    <a:pt x="55" y="84"/>
                    <a:pt x="53" y="86"/>
                    <a:pt x="50" y="86"/>
                  </a:cubicBezTo>
                  <a:close/>
                  <a:moveTo>
                    <a:pt x="69" y="129"/>
                  </a:moveTo>
                  <a:cubicBezTo>
                    <a:pt x="64" y="129"/>
                    <a:pt x="60" y="125"/>
                    <a:pt x="60" y="120"/>
                  </a:cubicBezTo>
                  <a:cubicBezTo>
                    <a:pt x="60" y="115"/>
                    <a:pt x="64" y="111"/>
                    <a:pt x="69" y="111"/>
                  </a:cubicBezTo>
                  <a:cubicBezTo>
                    <a:pt x="74" y="111"/>
                    <a:pt x="78" y="115"/>
                    <a:pt x="78" y="120"/>
                  </a:cubicBezTo>
                  <a:cubicBezTo>
                    <a:pt x="78" y="125"/>
                    <a:pt x="74" y="129"/>
                    <a:pt x="69" y="129"/>
                  </a:cubicBezTo>
                  <a:close/>
                  <a:moveTo>
                    <a:pt x="69" y="42"/>
                  </a:moveTo>
                  <a:cubicBezTo>
                    <a:pt x="64" y="42"/>
                    <a:pt x="60" y="38"/>
                    <a:pt x="60" y="33"/>
                  </a:cubicBezTo>
                  <a:cubicBezTo>
                    <a:pt x="60" y="27"/>
                    <a:pt x="64" y="23"/>
                    <a:pt x="69" y="23"/>
                  </a:cubicBezTo>
                  <a:cubicBezTo>
                    <a:pt x="74" y="23"/>
                    <a:pt x="78" y="27"/>
                    <a:pt x="78" y="33"/>
                  </a:cubicBezTo>
                  <a:cubicBezTo>
                    <a:pt x="78" y="38"/>
                    <a:pt x="74" y="42"/>
                    <a:pt x="69" y="42"/>
                  </a:cubicBezTo>
                  <a:close/>
                  <a:moveTo>
                    <a:pt x="137" y="48"/>
                  </a:moveTo>
                  <a:cubicBezTo>
                    <a:pt x="139" y="48"/>
                    <a:pt x="141" y="50"/>
                    <a:pt x="141" y="52"/>
                  </a:cubicBezTo>
                  <a:cubicBezTo>
                    <a:pt x="141" y="54"/>
                    <a:pt x="139" y="56"/>
                    <a:pt x="137" y="56"/>
                  </a:cubicBezTo>
                  <a:cubicBezTo>
                    <a:pt x="135" y="56"/>
                    <a:pt x="133" y="54"/>
                    <a:pt x="133" y="52"/>
                  </a:cubicBezTo>
                  <a:cubicBezTo>
                    <a:pt x="133" y="50"/>
                    <a:pt x="135" y="48"/>
                    <a:pt x="137" y="48"/>
                  </a:cubicBezTo>
                  <a:close/>
                  <a:moveTo>
                    <a:pt x="90" y="81"/>
                  </a:moveTo>
                  <a:cubicBezTo>
                    <a:pt x="87" y="81"/>
                    <a:pt x="85" y="79"/>
                    <a:pt x="85" y="77"/>
                  </a:cubicBezTo>
                  <a:cubicBezTo>
                    <a:pt x="85" y="74"/>
                    <a:pt x="87" y="72"/>
                    <a:pt x="90" y="72"/>
                  </a:cubicBezTo>
                  <a:cubicBezTo>
                    <a:pt x="93" y="72"/>
                    <a:pt x="95" y="74"/>
                    <a:pt x="95" y="77"/>
                  </a:cubicBezTo>
                  <a:cubicBezTo>
                    <a:pt x="95" y="79"/>
                    <a:pt x="93" y="81"/>
                    <a:pt x="90" y="81"/>
                  </a:cubicBezTo>
                  <a:close/>
                  <a:moveTo>
                    <a:pt x="103" y="29"/>
                  </a:moveTo>
                  <a:cubicBezTo>
                    <a:pt x="103" y="26"/>
                    <a:pt x="105" y="23"/>
                    <a:pt x="108" y="23"/>
                  </a:cubicBezTo>
                  <a:cubicBezTo>
                    <a:pt x="111" y="23"/>
                    <a:pt x="113" y="26"/>
                    <a:pt x="113" y="29"/>
                  </a:cubicBezTo>
                  <a:cubicBezTo>
                    <a:pt x="113" y="31"/>
                    <a:pt x="111" y="34"/>
                    <a:pt x="108" y="34"/>
                  </a:cubicBezTo>
                  <a:cubicBezTo>
                    <a:pt x="105" y="34"/>
                    <a:pt x="103" y="31"/>
                    <a:pt x="103" y="29"/>
                  </a:cubicBezTo>
                  <a:close/>
                  <a:moveTo>
                    <a:pt x="114" y="141"/>
                  </a:moveTo>
                  <a:cubicBezTo>
                    <a:pt x="111" y="141"/>
                    <a:pt x="108" y="139"/>
                    <a:pt x="108" y="135"/>
                  </a:cubicBezTo>
                  <a:cubicBezTo>
                    <a:pt x="108" y="132"/>
                    <a:pt x="111" y="129"/>
                    <a:pt x="114" y="129"/>
                  </a:cubicBezTo>
                  <a:cubicBezTo>
                    <a:pt x="117" y="129"/>
                    <a:pt x="120" y="132"/>
                    <a:pt x="120" y="135"/>
                  </a:cubicBezTo>
                  <a:cubicBezTo>
                    <a:pt x="120" y="139"/>
                    <a:pt x="117" y="141"/>
                    <a:pt x="114" y="141"/>
                  </a:cubicBezTo>
                  <a:close/>
                  <a:moveTo>
                    <a:pt x="117" y="111"/>
                  </a:moveTo>
                  <a:cubicBezTo>
                    <a:pt x="115" y="111"/>
                    <a:pt x="113" y="109"/>
                    <a:pt x="113" y="107"/>
                  </a:cubicBezTo>
                  <a:cubicBezTo>
                    <a:pt x="113" y="105"/>
                    <a:pt x="115" y="104"/>
                    <a:pt x="117" y="104"/>
                  </a:cubicBezTo>
                  <a:cubicBezTo>
                    <a:pt x="119" y="104"/>
                    <a:pt x="120" y="105"/>
                    <a:pt x="120" y="107"/>
                  </a:cubicBezTo>
                  <a:cubicBezTo>
                    <a:pt x="120" y="109"/>
                    <a:pt x="119" y="111"/>
                    <a:pt x="117" y="111"/>
                  </a:cubicBezTo>
                  <a:close/>
                  <a:moveTo>
                    <a:pt x="141" y="92"/>
                  </a:moveTo>
                  <a:cubicBezTo>
                    <a:pt x="136" y="92"/>
                    <a:pt x="133" y="89"/>
                    <a:pt x="133" y="84"/>
                  </a:cubicBezTo>
                  <a:cubicBezTo>
                    <a:pt x="133" y="80"/>
                    <a:pt x="136" y="77"/>
                    <a:pt x="141" y="77"/>
                  </a:cubicBezTo>
                  <a:cubicBezTo>
                    <a:pt x="145" y="77"/>
                    <a:pt x="148" y="80"/>
                    <a:pt x="148" y="84"/>
                  </a:cubicBezTo>
                  <a:cubicBezTo>
                    <a:pt x="148" y="89"/>
                    <a:pt x="145" y="92"/>
                    <a:pt x="141" y="92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328"/>
            <p:cNvSpPr>
              <a:spLocks/>
            </p:cNvSpPr>
            <p:nvPr/>
          </p:nvSpPr>
          <p:spPr bwMode="auto">
            <a:xfrm>
              <a:off x="4037" y="3936"/>
              <a:ext cx="350" cy="155"/>
            </a:xfrm>
            <a:custGeom>
              <a:avLst/>
              <a:gdLst>
                <a:gd name="T0" fmla="*/ 178 w 225"/>
                <a:gd name="T1" fmla="*/ 50 h 100"/>
                <a:gd name="T2" fmla="*/ 225 w 225"/>
                <a:gd name="T3" fmla="*/ 2 h 100"/>
                <a:gd name="T4" fmla="*/ 225 w 225"/>
                <a:gd name="T5" fmla="*/ 0 h 100"/>
                <a:gd name="T6" fmla="*/ 44 w 225"/>
                <a:gd name="T7" fmla="*/ 0 h 100"/>
                <a:gd name="T8" fmla="*/ 0 w 225"/>
                <a:gd name="T9" fmla="*/ 50 h 100"/>
                <a:gd name="T10" fmla="*/ 44 w 225"/>
                <a:gd name="T11" fmla="*/ 100 h 100"/>
                <a:gd name="T12" fmla="*/ 225 w 225"/>
                <a:gd name="T13" fmla="*/ 100 h 100"/>
                <a:gd name="T14" fmla="*/ 225 w 225"/>
                <a:gd name="T15" fmla="*/ 98 h 100"/>
                <a:gd name="T16" fmla="*/ 178 w 225"/>
                <a:gd name="T17" fmla="*/ 5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5" h="100">
                  <a:moveTo>
                    <a:pt x="178" y="50"/>
                  </a:moveTo>
                  <a:cubicBezTo>
                    <a:pt x="178" y="23"/>
                    <a:pt x="199" y="2"/>
                    <a:pt x="225" y="2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0"/>
                    <a:pt x="48" y="0"/>
                    <a:pt x="44" y="0"/>
                  </a:cubicBezTo>
                  <a:cubicBezTo>
                    <a:pt x="20" y="0"/>
                    <a:pt x="0" y="22"/>
                    <a:pt x="0" y="50"/>
                  </a:cubicBezTo>
                  <a:cubicBezTo>
                    <a:pt x="0" y="78"/>
                    <a:pt x="20" y="100"/>
                    <a:pt x="44" y="100"/>
                  </a:cubicBezTo>
                  <a:cubicBezTo>
                    <a:pt x="48" y="100"/>
                    <a:pt x="225" y="100"/>
                    <a:pt x="225" y="100"/>
                  </a:cubicBezTo>
                  <a:cubicBezTo>
                    <a:pt x="225" y="98"/>
                    <a:pt x="225" y="98"/>
                    <a:pt x="225" y="98"/>
                  </a:cubicBezTo>
                  <a:cubicBezTo>
                    <a:pt x="199" y="98"/>
                    <a:pt x="178" y="76"/>
                    <a:pt x="178" y="50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329"/>
            <p:cNvSpPr>
              <a:spLocks noEditPoints="1"/>
            </p:cNvSpPr>
            <p:nvPr/>
          </p:nvSpPr>
          <p:spPr bwMode="auto">
            <a:xfrm>
              <a:off x="4326" y="3945"/>
              <a:ext cx="122" cy="137"/>
            </a:xfrm>
            <a:custGeom>
              <a:avLst/>
              <a:gdLst>
                <a:gd name="T0" fmla="*/ 39 w 78"/>
                <a:gd name="T1" fmla="*/ 0 h 88"/>
                <a:gd name="T2" fmla="*/ 0 w 78"/>
                <a:gd name="T3" fmla="*/ 44 h 88"/>
                <a:gd name="T4" fmla="*/ 39 w 78"/>
                <a:gd name="T5" fmla="*/ 88 h 88"/>
                <a:gd name="T6" fmla="*/ 78 w 78"/>
                <a:gd name="T7" fmla="*/ 44 h 88"/>
                <a:gd name="T8" fmla="*/ 39 w 78"/>
                <a:gd name="T9" fmla="*/ 0 h 88"/>
                <a:gd name="T10" fmla="*/ 27 w 78"/>
                <a:gd name="T11" fmla="*/ 57 h 88"/>
                <a:gd name="T12" fmla="*/ 20 w 78"/>
                <a:gd name="T13" fmla="*/ 50 h 88"/>
                <a:gd name="T14" fmla="*/ 27 w 78"/>
                <a:gd name="T15" fmla="*/ 44 h 88"/>
                <a:gd name="T16" fmla="*/ 33 w 78"/>
                <a:gd name="T17" fmla="*/ 50 h 88"/>
                <a:gd name="T18" fmla="*/ 27 w 78"/>
                <a:gd name="T19" fmla="*/ 57 h 88"/>
                <a:gd name="T20" fmla="*/ 29 w 78"/>
                <a:gd name="T21" fmla="*/ 21 h 88"/>
                <a:gd name="T22" fmla="*/ 25 w 78"/>
                <a:gd name="T23" fmla="*/ 17 h 88"/>
                <a:gd name="T24" fmla="*/ 29 w 78"/>
                <a:gd name="T25" fmla="*/ 12 h 88"/>
                <a:gd name="T26" fmla="*/ 33 w 78"/>
                <a:gd name="T27" fmla="*/ 17 h 88"/>
                <a:gd name="T28" fmla="*/ 29 w 78"/>
                <a:gd name="T29" fmla="*/ 21 h 88"/>
                <a:gd name="T30" fmla="*/ 48 w 78"/>
                <a:gd name="T31" fmla="*/ 60 h 88"/>
                <a:gd name="T32" fmla="*/ 45 w 78"/>
                <a:gd name="T33" fmla="*/ 57 h 88"/>
                <a:gd name="T34" fmla="*/ 48 w 78"/>
                <a:gd name="T35" fmla="*/ 54 h 88"/>
                <a:gd name="T36" fmla="*/ 50 w 78"/>
                <a:gd name="T37" fmla="*/ 57 h 88"/>
                <a:gd name="T38" fmla="*/ 48 w 78"/>
                <a:gd name="T39" fmla="*/ 60 h 88"/>
                <a:gd name="T40" fmla="*/ 50 w 78"/>
                <a:gd name="T41" fmla="*/ 39 h 88"/>
                <a:gd name="T42" fmla="*/ 45 w 78"/>
                <a:gd name="T43" fmla="*/ 33 h 88"/>
                <a:gd name="T44" fmla="*/ 50 w 78"/>
                <a:gd name="T45" fmla="*/ 28 h 88"/>
                <a:gd name="T46" fmla="*/ 56 w 78"/>
                <a:gd name="T47" fmla="*/ 33 h 88"/>
                <a:gd name="T48" fmla="*/ 50 w 78"/>
                <a:gd name="T49" fmla="*/ 39 h 88"/>
                <a:gd name="T50" fmla="*/ 63 w 78"/>
                <a:gd name="T51" fmla="*/ 64 h 88"/>
                <a:gd name="T52" fmla="*/ 56 w 78"/>
                <a:gd name="T53" fmla="*/ 57 h 88"/>
                <a:gd name="T54" fmla="*/ 63 w 78"/>
                <a:gd name="T55" fmla="*/ 50 h 88"/>
                <a:gd name="T56" fmla="*/ 70 w 78"/>
                <a:gd name="T57" fmla="*/ 57 h 88"/>
                <a:gd name="T58" fmla="*/ 63 w 78"/>
                <a:gd name="T59" fmla="*/ 6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8" h="88">
                  <a:moveTo>
                    <a:pt x="39" y="0"/>
                  </a:moveTo>
                  <a:cubicBezTo>
                    <a:pt x="17" y="0"/>
                    <a:pt x="0" y="20"/>
                    <a:pt x="0" y="44"/>
                  </a:cubicBezTo>
                  <a:cubicBezTo>
                    <a:pt x="0" y="68"/>
                    <a:pt x="17" y="88"/>
                    <a:pt x="39" y="88"/>
                  </a:cubicBezTo>
                  <a:cubicBezTo>
                    <a:pt x="60" y="88"/>
                    <a:pt x="78" y="68"/>
                    <a:pt x="78" y="44"/>
                  </a:cubicBezTo>
                  <a:cubicBezTo>
                    <a:pt x="78" y="20"/>
                    <a:pt x="60" y="0"/>
                    <a:pt x="39" y="0"/>
                  </a:cubicBezTo>
                  <a:close/>
                  <a:moveTo>
                    <a:pt x="27" y="57"/>
                  </a:moveTo>
                  <a:cubicBezTo>
                    <a:pt x="23" y="57"/>
                    <a:pt x="20" y="54"/>
                    <a:pt x="20" y="50"/>
                  </a:cubicBezTo>
                  <a:cubicBezTo>
                    <a:pt x="20" y="47"/>
                    <a:pt x="23" y="44"/>
                    <a:pt x="27" y="44"/>
                  </a:cubicBezTo>
                  <a:cubicBezTo>
                    <a:pt x="30" y="44"/>
                    <a:pt x="33" y="47"/>
                    <a:pt x="33" y="50"/>
                  </a:cubicBezTo>
                  <a:cubicBezTo>
                    <a:pt x="33" y="54"/>
                    <a:pt x="30" y="57"/>
                    <a:pt x="27" y="57"/>
                  </a:cubicBezTo>
                  <a:close/>
                  <a:moveTo>
                    <a:pt x="29" y="21"/>
                  </a:moveTo>
                  <a:cubicBezTo>
                    <a:pt x="27" y="21"/>
                    <a:pt x="25" y="19"/>
                    <a:pt x="25" y="17"/>
                  </a:cubicBezTo>
                  <a:cubicBezTo>
                    <a:pt x="25" y="14"/>
                    <a:pt x="27" y="12"/>
                    <a:pt x="29" y="12"/>
                  </a:cubicBezTo>
                  <a:cubicBezTo>
                    <a:pt x="31" y="12"/>
                    <a:pt x="33" y="14"/>
                    <a:pt x="33" y="17"/>
                  </a:cubicBezTo>
                  <a:cubicBezTo>
                    <a:pt x="33" y="19"/>
                    <a:pt x="31" y="21"/>
                    <a:pt x="29" y="21"/>
                  </a:cubicBezTo>
                  <a:close/>
                  <a:moveTo>
                    <a:pt x="48" y="60"/>
                  </a:moveTo>
                  <a:cubicBezTo>
                    <a:pt x="46" y="60"/>
                    <a:pt x="45" y="59"/>
                    <a:pt x="45" y="57"/>
                  </a:cubicBezTo>
                  <a:cubicBezTo>
                    <a:pt x="45" y="56"/>
                    <a:pt x="46" y="54"/>
                    <a:pt x="48" y="54"/>
                  </a:cubicBezTo>
                  <a:cubicBezTo>
                    <a:pt x="49" y="54"/>
                    <a:pt x="50" y="56"/>
                    <a:pt x="50" y="57"/>
                  </a:cubicBezTo>
                  <a:cubicBezTo>
                    <a:pt x="50" y="59"/>
                    <a:pt x="49" y="60"/>
                    <a:pt x="48" y="60"/>
                  </a:cubicBezTo>
                  <a:close/>
                  <a:moveTo>
                    <a:pt x="50" y="39"/>
                  </a:moveTo>
                  <a:cubicBezTo>
                    <a:pt x="47" y="39"/>
                    <a:pt x="45" y="37"/>
                    <a:pt x="45" y="33"/>
                  </a:cubicBezTo>
                  <a:cubicBezTo>
                    <a:pt x="45" y="30"/>
                    <a:pt x="47" y="28"/>
                    <a:pt x="50" y="28"/>
                  </a:cubicBezTo>
                  <a:cubicBezTo>
                    <a:pt x="54" y="28"/>
                    <a:pt x="56" y="30"/>
                    <a:pt x="56" y="33"/>
                  </a:cubicBezTo>
                  <a:cubicBezTo>
                    <a:pt x="56" y="37"/>
                    <a:pt x="54" y="39"/>
                    <a:pt x="50" y="39"/>
                  </a:cubicBezTo>
                  <a:close/>
                  <a:moveTo>
                    <a:pt x="63" y="64"/>
                  </a:moveTo>
                  <a:cubicBezTo>
                    <a:pt x="59" y="64"/>
                    <a:pt x="56" y="61"/>
                    <a:pt x="56" y="57"/>
                  </a:cubicBezTo>
                  <a:cubicBezTo>
                    <a:pt x="56" y="53"/>
                    <a:pt x="59" y="50"/>
                    <a:pt x="63" y="50"/>
                  </a:cubicBezTo>
                  <a:cubicBezTo>
                    <a:pt x="67" y="50"/>
                    <a:pt x="70" y="53"/>
                    <a:pt x="70" y="57"/>
                  </a:cubicBezTo>
                  <a:cubicBezTo>
                    <a:pt x="70" y="61"/>
                    <a:pt x="67" y="64"/>
                    <a:pt x="63" y="64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330"/>
            <p:cNvSpPr>
              <a:spLocks/>
            </p:cNvSpPr>
            <p:nvPr/>
          </p:nvSpPr>
          <p:spPr bwMode="auto">
            <a:xfrm>
              <a:off x="4744" y="3978"/>
              <a:ext cx="457" cy="71"/>
            </a:xfrm>
            <a:custGeom>
              <a:avLst/>
              <a:gdLst>
                <a:gd name="T0" fmla="*/ 288 w 294"/>
                <a:gd name="T1" fmla="*/ 4 h 46"/>
                <a:gd name="T2" fmla="*/ 283 w 294"/>
                <a:gd name="T3" fmla="*/ 13 h 46"/>
                <a:gd name="T4" fmla="*/ 273 w 294"/>
                <a:gd name="T5" fmla="*/ 17 h 46"/>
                <a:gd name="T6" fmla="*/ 251 w 294"/>
                <a:gd name="T7" fmla="*/ 0 h 46"/>
                <a:gd name="T8" fmla="*/ 41 w 294"/>
                <a:gd name="T9" fmla="*/ 0 h 46"/>
                <a:gd name="T10" fmla="*/ 21 w 294"/>
                <a:gd name="T11" fmla="*/ 12 h 46"/>
                <a:gd name="T12" fmla="*/ 10 w 294"/>
                <a:gd name="T13" fmla="*/ 12 h 46"/>
                <a:gd name="T14" fmla="*/ 6 w 294"/>
                <a:gd name="T15" fmla="*/ 4 h 46"/>
                <a:gd name="T16" fmla="*/ 0 w 294"/>
                <a:gd name="T17" fmla="*/ 23 h 46"/>
                <a:gd name="T18" fmla="*/ 6 w 294"/>
                <a:gd name="T19" fmla="*/ 41 h 46"/>
                <a:gd name="T20" fmla="*/ 10 w 294"/>
                <a:gd name="T21" fmla="*/ 33 h 46"/>
                <a:gd name="T22" fmla="*/ 19 w 294"/>
                <a:gd name="T23" fmla="*/ 29 h 46"/>
                <a:gd name="T24" fmla="*/ 41 w 294"/>
                <a:gd name="T25" fmla="*/ 46 h 46"/>
                <a:gd name="T26" fmla="*/ 251 w 294"/>
                <a:gd name="T27" fmla="*/ 46 h 46"/>
                <a:gd name="T28" fmla="*/ 271 w 294"/>
                <a:gd name="T29" fmla="*/ 34 h 46"/>
                <a:gd name="T30" fmla="*/ 283 w 294"/>
                <a:gd name="T31" fmla="*/ 34 h 46"/>
                <a:gd name="T32" fmla="*/ 288 w 294"/>
                <a:gd name="T33" fmla="*/ 41 h 46"/>
                <a:gd name="T34" fmla="*/ 294 w 294"/>
                <a:gd name="T35" fmla="*/ 23 h 46"/>
                <a:gd name="T36" fmla="*/ 288 w 294"/>
                <a:gd name="T37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4" h="46">
                  <a:moveTo>
                    <a:pt x="288" y="4"/>
                  </a:moveTo>
                  <a:cubicBezTo>
                    <a:pt x="286" y="4"/>
                    <a:pt x="284" y="8"/>
                    <a:pt x="283" y="13"/>
                  </a:cubicBezTo>
                  <a:cubicBezTo>
                    <a:pt x="273" y="17"/>
                    <a:pt x="273" y="17"/>
                    <a:pt x="273" y="17"/>
                  </a:cubicBezTo>
                  <a:cubicBezTo>
                    <a:pt x="271" y="7"/>
                    <a:pt x="262" y="0"/>
                    <a:pt x="25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3" y="0"/>
                    <a:pt x="25" y="5"/>
                    <a:pt x="21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8"/>
                    <a:pt x="8" y="4"/>
                    <a:pt x="6" y="4"/>
                  </a:cubicBezTo>
                  <a:cubicBezTo>
                    <a:pt x="2" y="4"/>
                    <a:pt x="0" y="13"/>
                    <a:pt x="0" y="23"/>
                  </a:cubicBezTo>
                  <a:cubicBezTo>
                    <a:pt x="0" y="33"/>
                    <a:pt x="2" y="41"/>
                    <a:pt x="6" y="41"/>
                  </a:cubicBezTo>
                  <a:cubicBezTo>
                    <a:pt x="8" y="41"/>
                    <a:pt x="9" y="38"/>
                    <a:pt x="10" y="33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2" y="39"/>
                    <a:pt x="31" y="46"/>
                    <a:pt x="41" y="46"/>
                  </a:cubicBezTo>
                  <a:cubicBezTo>
                    <a:pt x="251" y="46"/>
                    <a:pt x="251" y="46"/>
                    <a:pt x="251" y="46"/>
                  </a:cubicBezTo>
                  <a:cubicBezTo>
                    <a:pt x="260" y="46"/>
                    <a:pt x="268" y="41"/>
                    <a:pt x="271" y="34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5" y="38"/>
                    <a:pt x="286" y="41"/>
                    <a:pt x="288" y="41"/>
                  </a:cubicBezTo>
                  <a:cubicBezTo>
                    <a:pt x="291" y="41"/>
                    <a:pt x="294" y="33"/>
                    <a:pt x="294" y="23"/>
                  </a:cubicBezTo>
                  <a:cubicBezTo>
                    <a:pt x="294" y="13"/>
                    <a:pt x="291" y="4"/>
                    <a:pt x="288" y="4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331"/>
            <p:cNvSpPr>
              <a:spLocks/>
            </p:cNvSpPr>
            <p:nvPr/>
          </p:nvSpPr>
          <p:spPr bwMode="auto">
            <a:xfrm>
              <a:off x="5523" y="3931"/>
              <a:ext cx="371" cy="165"/>
            </a:xfrm>
            <a:custGeom>
              <a:avLst/>
              <a:gdLst>
                <a:gd name="T0" fmla="*/ 226 w 238"/>
                <a:gd name="T1" fmla="*/ 79 h 106"/>
                <a:gd name="T2" fmla="*/ 223 w 238"/>
                <a:gd name="T3" fmla="*/ 78 h 106"/>
                <a:gd name="T4" fmla="*/ 221 w 238"/>
                <a:gd name="T5" fmla="*/ 57 h 106"/>
                <a:gd name="T6" fmla="*/ 117 w 238"/>
                <a:gd name="T7" fmla="*/ 0 h 106"/>
                <a:gd name="T8" fmla="*/ 16 w 238"/>
                <a:gd name="T9" fmla="*/ 52 h 106"/>
                <a:gd name="T10" fmla="*/ 16 w 238"/>
                <a:gd name="T11" fmla="*/ 79 h 106"/>
                <a:gd name="T12" fmla="*/ 14 w 238"/>
                <a:gd name="T13" fmla="*/ 79 h 106"/>
                <a:gd name="T14" fmla="*/ 0 w 238"/>
                <a:gd name="T15" fmla="*/ 86 h 106"/>
                <a:gd name="T16" fmla="*/ 14 w 238"/>
                <a:gd name="T17" fmla="*/ 91 h 106"/>
                <a:gd name="T18" fmla="*/ 16 w 238"/>
                <a:gd name="T19" fmla="*/ 91 h 106"/>
                <a:gd name="T20" fmla="*/ 18 w 238"/>
                <a:gd name="T21" fmla="*/ 103 h 106"/>
                <a:gd name="T22" fmla="*/ 27 w 238"/>
                <a:gd name="T23" fmla="*/ 92 h 106"/>
                <a:gd name="T24" fmla="*/ 28 w 238"/>
                <a:gd name="T25" fmla="*/ 88 h 106"/>
                <a:gd name="T26" fmla="*/ 54 w 238"/>
                <a:gd name="T27" fmla="*/ 79 h 106"/>
                <a:gd name="T28" fmla="*/ 117 w 238"/>
                <a:gd name="T29" fmla="*/ 47 h 106"/>
                <a:gd name="T30" fmla="*/ 181 w 238"/>
                <a:gd name="T31" fmla="*/ 82 h 106"/>
                <a:gd name="T32" fmla="*/ 201 w 238"/>
                <a:gd name="T33" fmla="*/ 93 h 106"/>
                <a:gd name="T34" fmla="*/ 212 w 238"/>
                <a:gd name="T35" fmla="*/ 90 h 106"/>
                <a:gd name="T36" fmla="*/ 212 w 238"/>
                <a:gd name="T37" fmla="*/ 92 h 106"/>
                <a:gd name="T38" fmla="*/ 217 w 238"/>
                <a:gd name="T39" fmla="*/ 106 h 106"/>
                <a:gd name="T40" fmla="*/ 224 w 238"/>
                <a:gd name="T41" fmla="*/ 92 h 106"/>
                <a:gd name="T42" fmla="*/ 224 w 238"/>
                <a:gd name="T43" fmla="*/ 91 h 106"/>
                <a:gd name="T44" fmla="*/ 236 w 238"/>
                <a:gd name="T45" fmla="*/ 90 h 106"/>
                <a:gd name="T46" fmla="*/ 226 w 238"/>
                <a:gd name="T47" fmla="*/ 7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8" h="106">
                  <a:moveTo>
                    <a:pt x="226" y="79"/>
                  </a:moveTo>
                  <a:cubicBezTo>
                    <a:pt x="225" y="79"/>
                    <a:pt x="224" y="78"/>
                    <a:pt x="223" y="78"/>
                  </a:cubicBezTo>
                  <a:cubicBezTo>
                    <a:pt x="225" y="71"/>
                    <a:pt x="225" y="64"/>
                    <a:pt x="221" y="57"/>
                  </a:cubicBezTo>
                  <a:cubicBezTo>
                    <a:pt x="198" y="21"/>
                    <a:pt x="159" y="0"/>
                    <a:pt x="117" y="0"/>
                  </a:cubicBezTo>
                  <a:cubicBezTo>
                    <a:pt x="77" y="0"/>
                    <a:pt x="39" y="20"/>
                    <a:pt x="16" y="52"/>
                  </a:cubicBezTo>
                  <a:cubicBezTo>
                    <a:pt x="10" y="61"/>
                    <a:pt x="10" y="72"/>
                    <a:pt x="16" y="79"/>
                  </a:cubicBezTo>
                  <a:cubicBezTo>
                    <a:pt x="15" y="79"/>
                    <a:pt x="14" y="79"/>
                    <a:pt x="14" y="79"/>
                  </a:cubicBezTo>
                  <a:cubicBezTo>
                    <a:pt x="6" y="80"/>
                    <a:pt x="0" y="82"/>
                    <a:pt x="0" y="86"/>
                  </a:cubicBezTo>
                  <a:cubicBezTo>
                    <a:pt x="0" y="89"/>
                    <a:pt x="6" y="91"/>
                    <a:pt x="14" y="91"/>
                  </a:cubicBezTo>
                  <a:cubicBezTo>
                    <a:pt x="14" y="91"/>
                    <a:pt x="15" y="91"/>
                    <a:pt x="16" y="91"/>
                  </a:cubicBezTo>
                  <a:cubicBezTo>
                    <a:pt x="14" y="97"/>
                    <a:pt x="15" y="103"/>
                    <a:pt x="18" y="103"/>
                  </a:cubicBezTo>
                  <a:cubicBezTo>
                    <a:pt x="21" y="104"/>
                    <a:pt x="25" y="99"/>
                    <a:pt x="27" y="92"/>
                  </a:cubicBezTo>
                  <a:cubicBezTo>
                    <a:pt x="28" y="91"/>
                    <a:pt x="28" y="89"/>
                    <a:pt x="28" y="88"/>
                  </a:cubicBezTo>
                  <a:cubicBezTo>
                    <a:pt x="38" y="91"/>
                    <a:pt x="48" y="88"/>
                    <a:pt x="54" y="79"/>
                  </a:cubicBezTo>
                  <a:cubicBezTo>
                    <a:pt x="68" y="59"/>
                    <a:pt x="92" y="47"/>
                    <a:pt x="117" y="47"/>
                  </a:cubicBezTo>
                  <a:cubicBezTo>
                    <a:pt x="143" y="47"/>
                    <a:pt x="167" y="60"/>
                    <a:pt x="181" y="82"/>
                  </a:cubicBezTo>
                  <a:cubicBezTo>
                    <a:pt x="186" y="89"/>
                    <a:pt x="193" y="93"/>
                    <a:pt x="201" y="93"/>
                  </a:cubicBezTo>
                  <a:cubicBezTo>
                    <a:pt x="205" y="93"/>
                    <a:pt x="209" y="92"/>
                    <a:pt x="212" y="90"/>
                  </a:cubicBezTo>
                  <a:cubicBezTo>
                    <a:pt x="212" y="90"/>
                    <a:pt x="212" y="91"/>
                    <a:pt x="212" y="92"/>
                  </a:cubicBezTo>
                  <a:cubicBezTo>
                    <a:pt x="212" y="99"/>
                    <a:pt x="214" y="106"/>
                    <a:pt x="217" y="106"/>
                  </a:cubicBezTo>
                  <a:cubicBezTo>
                    <a:pt x="220" y="106"/>
                    <a:pt x="223" y="100"/>
                    <a:pt x="224" y="92"/>
                  </a:cubicBezTo>
                  <a:cubicBezTo>
                    <a:pt x="224" y="92"/>
                    <a:pt x="224" y="91"/>
                    <a:pt x="224" y="91"/>
                  </a:cubicBezTo>
                  <a:cubicBezTo>
                    <a:pt x="230" y="93"/>
                    <a:pt x="235" y="92"/>
                    <a:pt x="236" y="90"/>
                  </a:cubicBezTo>
                  <a:cubicBezTo>
                    <a:pt x="238" y="87"/>
                    <a:pt x="233" y="82"/>
                    <a:pt x="226" y="79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332"/>
            <p:cNvSpPr>
              <a:spLocks/>
            </p:cNvSpPr>
            <p:nvPr/>
          </p:nvSpPr>
          <p:spPr bwMode="auto">
            <a:xfrm>
              <a:off x="6317" y="3948"/>
              <a:ext cx="78" cy="83"/>
            </a:xfrm>
            <a:custGeom>
              <a:avLst/>
              <a:gdLst>
                <a:gd name="T0" fmla="*/ 0 w 50"/>
                <a:gd name="T1" fmla="*/ 18 h 53"/>
                <a:gd name="T2" fmla="*/ 30 w 50"/>
                <a:gd name="T3" fmla="*/ 53 h 53"/>
                <a:gd name="T4" fmla="*/ 50 w 50"/>
                <a:gd name="T5" fmla="*/ 41 h 53"/>
                <a:gd name="T6" fmla="*/ 30 w 50"/>
                <a:gd name="T7" fmla="*/ 0 h 53"/>
                <a:gd name="T8" fmla="*/ 0 w 50"/>
                <a:gd name="T9" fmla="*/ 1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3">
                  <a:moveTo>
                    <a:pt x="0" y="18"/>
                  </a:moveTo>
                  <a:cubicBezTo>
                    <a:pt x="30" y="53"/>
                    <a:pt x="30" y="53"/>
                    <a:pt x="30" y="53"/>
                  </a:cubicBezTo>
                  <a:cubicBezTo>
                    <a:pt x="36" y="48"/>
                    <a:pt x="43" y="44"/>
                    <a:pt x="50" y="4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6" y="6"/>
                    <a:pt x="10" y="9"/>
                    <a:pt x="0" y="18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333"/>
            <p:cNvSpPr>
              <a:spLocks/>
            </p:cNvSpPr>
            <p:nvPr/>
          </p:nvSpPr>
          <p:spPr bwMode="auto">
            <a:xfrm>
              <a:off x="6445" y="3931"/>
              <a:ext cx="61" cy="81"/>
            </a:xfrm>
            <a:custGeom>
              <a:avLst/>
              <a:gdLst>
                <a:gd name="T0" fmla="*/ 0 w 39"/>
                <a:gd name="T1" fmla="*/ 0 h 52"/>
                <a:gd name="T2" fmla="*/ 4 w 39"/>
                <a:gd name="T3" fmla="*/ 47 h 52"/>
                <a:gd name="T4" fmla="*/ 25 w 39"/>
                <a:gd name="T5" fmla="*/ 52 h 52"/>
                <a:gd name="T6" fmla="*/ 39 w 39"/>
                <a:gd name="T7" fmla="*/ 8 h 52"/>
                <a:gd name="T8" fmla="*/ 0 w 39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2">
                  <a:moveTo>
                    <a:pt x="0" y="0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12" y="48"/>
                    <a:pt x="19" y="49"/>
                    <a:pt x="25" y="52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7" y="3"/>
                    <a:pt x="14" y="1"/>
                    <a:pt x="0" y="0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334"/>
            <p:cNvSpPr>
              <a:spLocks/>
            </p:cNvSpPr>
            <p:nvPr/>
          </p:nvSpPr>
          <p:spPr bwMode="auto">
            <a:xfrm>
              <a:off x="6258" y="3984"/>
              <a:ext cx="98" cy="109"/>
            </a:xfrm>
            <a:custGeom>
              <a:avLst/>
              <a:gdLst>
                <a:gd name="T0" fmla="*/ 16 w 63"/>
                <a:gd name="T1" fmla="*/ 18 h 70"/>
                <a:gd name="T2" fmla="*/ 17 w 63"/>
                <a:gd name="T3" fmla="*/ 45 h 70"/>
                <a:gd name="T4" fmla="*/ 14 w 63"/>
                <a:gd name="T5" fmla="*/ 45 h 70"/>
                <a:gd name="T6" fmla="*/ 1 w 63"/>
                <a:gd name="T7" fmla="*/ 52 h 70"/>
                <a:gd name="T8" fmla="*/ 14 w 63"/>
                <a:gd name="T9" fmla="*/ 57 h 70"/>
                <a:gd name="T10" fmla="*/ 16 w 63"/>
                <a:gd name="T11" fmla="*/ 57 h 70"/>
                <a:gd name="T12" fmla="*/ 18 w 63"/>
                <a:gd name="T13" fmla="*/ 69 h 70"/>
                <a:gd name="T14" fmla="*/ 28 w 63"/>
                <a:gd name="T15" fmla="*/ 58 h 70"/>
                <a:gd name="T16" fmla="*/ 29 w 63"/>
                <a:gd name="T17" fmla="*/ 54 h 70"/>
                <a:gd name="T18" fmla="*/ 54 w 63"/>
                <a:gd name="T19" fmla="*/ 45 h 70"/>
                <a:gd name="T20" fmla="*/ 63 w 63"/>
                <a:gd name="T21" fmla="*/ 35 h 70"/>
                <a:gd name="T22" fmla="*/ 33 w 63"/>
                <a:gd name="T23" fmla="*/ 0 h 70"/>
                <a:gd name="T24" fmla="*/ 16 w 63"/>
                <a:gd name="T25" fmla="*/ 1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70">
                  <a:moveTo>
                    <a:pt x="16" y="18"/>
                  </a:moveTo>
                  <a:cubicBezTo>
                    <a:pt x="10" y="27"/>
                    <a:pt x="11" y="37"/>
                    <a:pt x="17" y="45"/>
                  </a:cubicBezTo>
                  <a:cubicBezTo>
                    <a:pt x="16" y="45"/>
                    <a:pt x="15" y="45"/>
                    <a:pt x="14" y="45"/>
                  </a:cubicBezTo>
                  <a:cubicBezTo>
                    <a:pt x="6" y="46"/>
                    <a:pt x="0" y="48"/>
                    <a:pt x="1" y="52"/>
                  </a:cubicBezTo>
                  <a:cubicBezTo>
                    <a:pt x="1" y="55"/>
                    <a:pt x="7" y="57"/>
                    <a:pt x="14" y="57"/>
                  </a:cubicBezTo>
                  <a:cubicBezTo>
                    <a:pt x="15" y="57"/>
                    <a:pt x="15" y="57"/>
                    <a:pt x="16" y="57"/>
                  </a:cubicBezTo>
                  <a:cubicBezTo>
                    <a:pt x="15" y="63"/>
                    <a:pt x="15" y="69"/>
                    <a:pt x="18" y="69"/>
                  </a:cubicBezTo>
                  <a:cubicBezTo>
                    <a:pt x="21" y="70"/>
                    <a:pt x="25" y="65"/>
                    <a:pt x="28" y="58"/>
                  </a:cubicBezTo>
                  <a:cubicBezTo>
                    <a:pt x="28" y="57"/>
                    <a:pt x="28" y="55"/>
                    <a:pt x="29" y="54"/>
                  </a:cubicBezTo>
                  <a:cubicBezTo>
                    <a:pt x="38" y="57"/>
                    <a:pt x="48" y="53"/>
                    <a:pt x="54" y="45"/>
                  </a:cubicBezTo>
                  <a:cubicBezTo>
                    <a:pt x="57" y="41"/>
                    <a:pt x="60" y="38"/>
                    <a:pt x="63" y="35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7" y="5"/>
                    <a:pt x="21" y="11"/>
                    <a:pt x="16" y="18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335"/>
            <p:cNvSpPr>
              <a:spLocks/>
            </p:cNvSpPr>
            <p:nvPr/>
          </p:nvSpPr>
          <p:spPr bwMode="auto">
            <a:xfrm>
              <a:off x="6373" y="3931"/>
              <a:ext cx="67" cy="78"/>
            </a:xfrm>
            <a:custGeom>
              <a:avLst/>
              <a:gdLst>
                <a:gd name="T0" fmla="*/ 0 w 43"/>
                <a:gd name="T1" fmla="*/ 8 h 50"/>
                <a:gd name="T2" fmla="*/ 21 w 43"/>
                <a:gd name="T3" fmla="*/ 50 h 50"/>
                <a:gd name="T4" fmla="*/ 43 w 43"/>
                <a:gd name="T5" fmla="*/ 47 h 50"/>
                <a:gd name="T6" fmla="*/ 43 w 43"/>
                <a:gd name="T7" fmla="*/ 47 h 50"/>
                <a:gd name="T8" fmla="*/ 39 w 43"/>
                <a:gd name="T9" fmla="*/ 0 h 50"/>
                <a:gd name="T10" fmla="*/ 0 w 43"/>
                <a:gd name="T11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50">
                  <a:moveTo>
                    <a:pt x="0" y="8"/>
                  </a:moveTo>
                  <a:cubicBezTo>
                    <a:pt x="21" y="50"/>
                    <a:pt x="21" y="50"/>
                    <a:pt x="21" y="50"/>
                  </a:cubicBezTo>
                  <a:cubicBezTo>
                    <a:pt x="28" y="48"/>
                    <a:pt x="35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6" y="1"/>
                    <a:pt x="12" y="3"/>
                    <a:pt x="0" y="8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336"/>
            <p:cNvSpPr>
              <a:spLocks/>
            </p:cNvSpPr>
            <p:nvPr/>
          </p:nvSpPr>
          <p:spPr bwMode="auto">
            <a:xfrm>
              <a:off x="6495" y="3947"/>
              <a:ext cx="79" cy="98"/>
            </a:xfrm>
            <a:custGeom>
              <a:avLst/>
              <a:gdLst>
                <a:gd name="T0" fmla="*/ 14 w 51"/>
                <a:gd name="T1" fmla="*/ 0 h 63"/>
                <a:gd name="T2" fmla="*/ 0 w 51"/>
                <a:gd name="T3" fmla="*/ 45 h 63"/>
                <a:gd name="T4" fmla="*/ 23 w 51"/>
                <a:gd name="T5" fmla="*/ 63 h 63"/>
                <a:gd name="T6" fmla="*/ 51 w 51"/>
                <a:gd name="T7" fmla="*/ 25 h 63"/>
                <a:gd name="T8" fmla="*/ 14 w 51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63">
                  <a:moveTo>
                    <a:pt x="14" y="0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8" y="49"/>
                    <a:pt x="16" y="55"/>
                    <a:pt x="23" y="63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40" y="14"/>
                    <a:pt x="27" y="6"/>
                    <a:pt x="14" y="0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337"/>
            <p:cNvSpPr>
              <a:spLocks/>
            </p:cNvSpPr>
            <p:nvPr/>
          </p:nvSpPr>
          <p:spPr bwMode="auto">
            <a:xfrm>
              <a:off x="6537" y="3993"/>
              <a:ext cx="92" cy="103"/>
            </a:xfrm>
            <a:custGeom>
              <a:avLst/>
              <a:gdLst>
                <a:gd name="T0" fmla="*/ 47 w 59"/>
                <a:gd name="T1" fmla="*/ 39 h 66"/>
                <a:gd name="T2" fmla="*/ 44 w 59"/>
                <a:gd name="T3" fmla="*/ 38 h 66"/>
                <a:gd name="T4" fmla="*/ 42 w 59"/>
                <a:gd name="T5" fmla="*/ 17 h 66"/>
                <a:gd name="T6" fmla="*/ 29 w 59"/>
                <a:gd name="T7" fmla="*/ 0 h 66"/>
                <a:gd name="T8" fmla="*/ 0 w 59"/>
                <a:gd name="T9" fmla="*/ 39 h 66"/>
                <a:gd name="T10" fmla="*/ 3 w 59"/>
                <a:gd name="T11" fmla="*/ 42 h 66"/>
                <a:gd name="T12" fmla="*/ 22 w 59"/>
                <a:gd name="T13" fmla="*/ 53 h 66"/>
                <a:gd name="T14" fmla="*/ 34 w 59"/>
                <a:gd name="T15" fmla="*/ 50 h 66"/>
                <a:gd name="T16" fmla="*/ 34 w 59"/>
                <a:gd name="T17" fmla="*/ 52 h 66"/>
                <a:gd name="T18" fmla="*/ 39 w 59"/>
                <a:gd name="T19" fmla="*/ 66 h 66"/>
                <a:gd name="T20" fmla="*/ 45 w 59"/>
                <a:gd name="T21" fmla="*/ 52 h 66"/>
                <a:gd name="T22" fmla="*/ 45 w 59"/>
                <a:gd name="T23" fmla="*/ 51 h 66"/>
                <a:gd name="T24" fmla="*/ 58 w 59"/>
                <a:gd name="T25" fmla="*/ 50 h 66"/>
                <a:gd name="T26" fmla="*/ 47 w 59"/>
                <a:gd name="T27" fmla="*/ 3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66">
                  <a:moveTo>
                    <a:pt x="47" y="39"/>
                  </a:moveTo>
                  <a:cubicBezTo>
                    <a:pt x="46" y="39"/>
                    <a:pt x="45" y="38"/>
                    <a:pt x="44" y="38"/>
                  </a:cubicBezTo>
                  <a:cubicBezTo>
                    <a:pt x="47" y="31"/>
                    <a:pt x="46" y="23"/>
                    <a:pt x="42" y="17"/>
                  </a:cubicBezTo>
                  <a:cubicBezTo>
                    <a:pt x="38" y="11"/>
                    <a:pt x="33" y="5"/>
                    <a:pt x="29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40"/>
                    <a:pt x="2" y="41"/>
                    <a:pt x="3" y="42"/>
                  </a:cubicBezTo>
                  <a:cubicBezTo>
                    <a:pt x="7" y="49"/>
                    <a:pt x="15" y="53"/>
                    <a:pt x="22" y="53"/>
                  </a:cubicBezTo>
                  <a:cubicBezTo>
                    <a:pt x="26" y="53"/>
                    <a:pt x="30" y="52"/>
                    <a:pt x="34" y="50"/>
                  </a:cubicBezTo>
                  <a:cubicBezTo>
                    <a:pt x="34" y="50"/>
                    <a:pt x="34" y="51"/>
                    <a:pt x="34" y="52"/>
                  </a:cubicBezTo>
                  <a:cubicBezTo>
                    <a:pt x="33" y="59"/>
                    <a:pt x="35" y="66"/>
                    <a:pt x="39" y="66"/>
                  </a:cubicBezTo>
                  <a:cubicBezTo>
                    <a:pt x="42" y="66"/>
                    <a:pt x="45" y="60"/>
                    <a:pt x="45" y="52"/>
                  </a:cubicBezTo>
                  <a:cubicBezTo>
                    <a:pt x="45" y="52"/>
                    <a:pt x="45" y="51"/>
                    <a:pt x="45" y="51"/>
                  </a:cubicBezTo>
                  <a:cubicBezTo>
                    <a:pt x="51" y="53"/>
                    <a:pt x="57" y="52"/>
                    <a:pt x="58" y="50"/>
                  </a:cubicBezTo>
                  <a:cubicBezTo>
                    <a:pt x="59" y="47"/>
                    <a:pt x="54" y="42"/>
                    <a:pt x="47" y="39"/>
                  </a:cubicBezTo>
                  <a:close/>
                </a:path>
              </a:pathLst>
            </a:cu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950960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19150" y="447676"/>
            <a:ext cx="10555288" cy="6038850"/>
            <a:chOff x="516" y="282"/>
            <a:chExt cx="6649" cy="3804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516" y="282"/>
              <a:ext cx="6630" cy="3079"/>
              <a:chOff x="516" y="282"/>
              <a:chExt cx="6630" cy="3079"/>
            </a:xfrm>
          </p:grpSpPr>
          <p:sp>
            <p:nvSpPr>
              <p:cNvPr id="83" name="Freeform 5"/>
              <p:cNvSpPr>
                <a:spLocks/>
              </p:cNvSpPr>
              <p:nvPr/>
            </p:nvSpPr>
            <p:spPr bwMode="auto">
              <a:xfrm>
                <a:off x="6894" y="352"/>
                <a:ext cx="214" cy="213"/>
              </a:xfrm>
              <a:custGeom>
                <a:avLst/>
                <a:gdLst>
                  <a:gd name="T0" fmla="*/ 140 w 144"/>
                  <a:gd name="T1" fmla="*/ 72 h 144"/>
                  <a:gd name="T2" fmla="*/ 136 w 144"/>
                  <a:gd name="T3" fmla="*/ 72 h 144"/>
                  <a:gd name="T4" fmla="*/ 117 w 144"/>
                  <a:gd name="T5" fmla="*/ 117 h 144"/>
                  <a:gd name="T6" fmla="*/ 72 w 144"/>
                  <a:gd name="T7" fmla="*/ 136 h 144"/>
                  <a:gd name="T8" fmla="*/ 27 w 144"/>
                  <a:gd name="T9" fmla="*/ 117 h 144"/>
                  <a:gd name="T10" fmla="*/ 8 w 144"/>
                  <a:gd name="T11" fmla="*/ 72 h 144"/>
                  <a:gd name="T12" fmla="*/ 27 w 144"/>
                  <a:gd name="T13" fmla="*/ 27 h 144"/>
                  <a:gd name="T14" fmla="*/ 72 w 144"/>
                  <a:gd name="T15" fmla="*/ 8 h 144"/>
                  <a:gd name="T16" fmla="*/ 117 w 144"/>
                  <a:gd name="T17" fmla="*/ 27 h 144"/>
                  <a:gd name="T18" fmla="*/ 136 w 144"/>
                  <a:gd name="T19" fmla="*/ 72 h 144"/>
                  <a:gd name="T20" fmla="*/ 140 w 144"/>
                  <a:gd name="T21" fmla="*/ 72 h 144"/>
                  <a:gd name="T22" fmla="*/ 144 w 144"/>
                  <a:gd name="T23" fmla="*/ 72 h 144"/>
                  <a:gd name="T24" fmla="*/ 72 w 144"/>
                  <a:gd name="T25" fmla="*/ 0 h 144"/>
                  <a:gd name="T26" fmla="*/ 0 w 144"/>
                  <a:gd name="T27" fmla="*/ 72 h 144"/>
                  <a:gd name="T28" fmla="*/ 72 w 144"/>
                  <a:gd name="T29" fmla="*/ 144 h 144"/>
                  <a:gd name="T30" fmla="*/ 144 w 144"/>
                  <a:gd name="T31" fmla="*/ 72 h 144"/>
                  <a:gd name="T32" fmla="*/ 140 w 144"/>
                  <a:gd name="T33" fmla="*/ 7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4" h="144">
                    <a:moveTo>
                      <a:pt x="140" y="72"/>
                    </a:moveTo>
                    <a:cubicBezTo>
                      <a:pt x="136" y="72"/>
                      <a:pt x="136" y="72"/>
                      <a:pt x="136" y="72"/>
                    </a:cubicBezTo>
                    <a:cubicBezTo>
                      <a:pt x="136" y="90"/>
                      <a:pt x="128" y="106"/>
                      <a:pt x="117" y="117"/>
                    </a:cubicBezTo>
                    <a:cubicBezTo>
                      <a:pt x="105" y="129"/>
                      <a:pt x="89" y="136"/>
                      <a:pt x="72" y="136"/>
                    </a:cubicBezTo>
                    <a:cubicBezTo>
                      <a:pt x="54" y="136"/>
                      <a:pt x="38" y="129"/>
                      <a:pt x="27" y="117"/>
                    </a:cubicBezTo>
                    <a:cubicBezTo>
                      <a:pt x="15" y="106"/>
                      <a:pt x="8" y="90"/>
                      <a:pt x="8" y="72"/>
                    </a:cubicBezTo>
                    <a:cubicBezTo>
                      <a:pt x="8" y="54"/>
                      <a:pt x="15" y="39"/>
                      <a:pt x="27" y="27"/>
                    </a:cubicBezTo>
                    <a:cubicBezTo>
                      <a:pt x="38" y="16"/>
                      <a:pt x="54" y="8"/>
                      <a:pt x="72" y="8"/>
                    </a:cubicBezTo>
                    <a:cubicBezTo>
                      <a:pt x="89" y="8"/>
                      <a:pt x="105" y="16"/>
                      <a:pt x="117" y="27"/>
                    </a:cubicBezTo>
                    <a:cubicBezTo>
                      <a:pt x="128" y="39"/>
                      <a:pt x="136" y="54"/>
                      <a:pt x="136" y="72"/>
                    </a:cubicBezTo>
                    <a:cubicBezTo>
                      <a:pt x="140" y="72"/>
                      <a:pt x="140" y="72"/>
                      <a:pt x="140" y="72"/>
                    </a:cubicBezTo>
                    <a:cubicBezTo>
                      <a:pt x="144" y="72"/>
                      <a:pt x="144" y="72"/>
                      <a:pt x="144" y="72"/>
                    </a:cubicBezTo>
                    <a:cubicBezTo>
                      <a:pt x="144" y="33"/>
                      <a:pt x="111" y="0"/>
                      <a:pt x="72" y="0"/>
                    </a:cubicBezTo>
                    <a:cubicBezTo>
                      <a:pt x="32" y="0"/>
                      <a:pt x="0" y="33"/>
                      <a:pt x="0" y="72"/>
                    </a:cubicBezTo>
                    <a:cubicBezTo>
                      <a:pt x="0" y="112"/>
                      <a:pt x="32" y="144"/>
                      <a:pt x="72" y="144"/>
                    </a:cubicBezTo>
                    <a:cubicBezTo>
                      <a:pt x="111" y="144"/>
                      <a:pt x="144" y="112"/>
                      <a:pt x="144" y="72"/>
                    </a:cubicBezTo>
                    <a:lnTo>
                      <a:pt x="140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6"/>
              <p:cNvSpPr>
                <a:spLocks/>
              </p:cNvSpPr>
              <p:nvPr/>
            </p:nvSpPr>
            <p:spPr bwMode="auto">
              <a:xfrm>
                <a:off x="6878" y="1133"/>
                <a:ext cx="244" cy="176"/>
              </a:xfrm>
              <a:custGeom>
                <a:avLst/>
                <a:gdLst>
                  <a:gd name="T0" fmla="*/ 135 w 165"/>
                  <a:gd name="T1" fmla="*/ 31 h 119"/>
                  <a:gd name="T2" fmla="*/ 134 w 165"/>
                  <a:gd name="T3" fmla="*/ 31 h 119"/>
                  <a:gd name="T4" fmla="*/ 135 w 165"/>
                  <a:gd name="T5" fmla="*/ 31 h 119"/>
                  <a:gd name="T6" fmla="*/ 127 w 165"/>
                  <a:gd name="T7" fmla="*/ 25 h 119"/>
                  <a:gd name="T8" fmla="*/ 105 w 165"/>
                  <a:gd name="T9" fmla="*/ 0 h 119"/>
                  <a:gd name="T10" fmla="*/ 89 w 165"/>
                  <a:gd name="T11" fmla="*/ 29 h 119"/>
                  <a:gd name="T12" fmla="*/ 87 w 165"/>
                  <a:gd name="T13" fmla="*/ 32 h 119"/>
                  <a:gd name="T14" fmla="*/ 87 w 165"/>
                  <a:gd name="T15" fmla="*/ 31 h 119"/>
                  <a:gd name="T16" fmla="*/ 87 w 165"/>
                  <a:gd name="T17" fmla="*/ 31 h 119"/>
                  <a:gd name="T18" fmla="*/ 87 w 165"/>
                  <a:gd name="T19" fmla="*/ 31 h 119"/>
                  <a:gd name="T20" fmla="*/ 87 w 165"/>
                  <a:gd name="T21" fmla="*/ 32 h 119"/>
                  <a:gd name="T22" fmla="*/ 87 w 165"/>
                  <a:gd name="T23" fmla="*/ 31 h 119"/>
                  <a:gd name="T24" fmla="*/ 87 w 165"/>
                  <a:gd name="T25" fmla="*/ 35 h 119"/>
                  <a:gd name="T26" fmla="*/ 87 w 165"/>
                  <a:gd name="T27" fmla="*/ 31 h 119"/>
                  <a:gd name="T28" fmla="*/ 83 w 165"/>
                  <a:gd name="T29" fmla="*/ 27 h 119"/>
                  <a:gd name="T30" fmla="*/ 68 w 165"/>
                  <a:gd name="T31" fmla="*/ 2 h 119"/>
                  <a:gd name="T32" fmla="*/ 45 w 165"/>
                  <a:gd name="T33" fmla="*/ 28 h 119"/>
                  <a:gd name="T34" fmla="*/ 41 w 165"/>
                  <a:gd name="T35" fmla="*/ 31 h 119"/>
                  <a:gd name="T36" fmla="*/ 41 w 165"/>
                  <a:gd name="T37" fmla="*/ 35 h 119"/>
                  <a:gd name="T38" fmla="*/ 40 w 165"/>
                  <a:gd name="T39" fmla="*/ 31 h 119"/>
                  <a:gd name="T40" fmla="*/ 40 w 165"/>
                  <a:gd name="T41" fmla="*/ 31 h 119"/>
                  <a:gd name="T42" fmla="*/ 32 w 165"/>
                  <a:gd name="T43" fmla="*/ 25 h 119"/>
                  <a:gd name="T44" fmla="*/ 19 w 165"/>
                  <a:gd name="T45" fmla="*/ 11 h 119"/>
                  <a:gd name="T46" fmla="*/ 1 w 165"/>
                  <a:gd name="T47" fmla="*/ 29 h 119"/>
                  <a:gd name="T48" fmla="*/ 81 w 165"/>
                  <a:gd name="T49" fmla="*/ 118 h 119"/>
                  <a:gd name="T50" fmla="*/ 85 w 165"/>
                  <a:gd name="T51" fmla="*/ 118 h 119"/>
                  <a:gd name="T52" fmla="*/ 148 w 165"/>
                  <a:gd name="T53" fmla="*/ 65 h 119"/>
                  <a:gd name="T54" fmla="*/ 165 w 165"/>
                  <a:gd name="T55" fmla="*/ 27 h 119"/>
                  <a:gd name="T56" fmla="*/ 136 w 165"/>
                  <a:gd name="T57" fmla="*/ 13 h 119"/>
                  <a:gd name="T58" fmla="*/ 136 w 165"/>
                  <a:gd name="T59" fmla="*/ 29 h 119"/>
                  <a:gd name="T60" fmla="*/ 135 w 165"/>
                  <a:gd name="T61" fmla="*/ 31 h 119"/>
                  <a:gd name="T62" fmla="*/ 138 w 165"/>
                  <a:gd name="T63" fmla="*/ 33 h 119"/>
                  <a:gd name="T64" fmla="*/ 142 w 165"/>
                  <a:gd name="T65" fmla="*/ 34 h 119"/>
                  <a:gd name="T66" fmla="*/ 145 w 165"/>
                  <a:gd name="T67" fmla="*/ 20 h 119"/>
                  <a:gd name="T68" fmla="*/ 140 w 165"/>
                  <a:gd name="T69" fmla="*/ 13 h 119"/>
                  <a:gd name="T70" fmla="*/ 159 w 165"/>
                  <a:gd name="T71" fmla="*/ 32 h 119"/>
                  <a:gd name="T72" fmla="*/ 157 w 165"/>
                  <a:gd name="T73" fmla="*/ 28 h 119"/>
                  <a:gd name="T74" fmla="*/ 103 w 165"/>
                  <a:gd name="T75" fmla="*/ 97 h 119"/>
                  <a:gd name="T76" fmla="*/ 82 w 165"/>
                  <a:gd name="T77" fmla="*/ 110 h 119"/>
                  <a:gd name="T78" fmla="*/ 81 w 165"/>
                  <a:gd name="T79" fmla="*/ 111 h 119"/>
                  <a:gd name="T80" fmla="*/ 85 w 165"/>
                  <a:gd name="T81" fmla="*/ 111 h 119"/>
                  <a:gd name="T82" fmla="*/ 49 w 165"/>
                  <a:gd name="T83" fmla="*/ 86 h 119"/>
                  <a:gd name="T84" fmla="*/ 5 w 165"/>
                  <a:gd name="T85" fmla="*/ 28 h 119"/>
                  <a:gd name="T86" fmla="*/ 21 w 165"/>
                  <a:gd name="T87" fmla="*/ 19 h 119"/>
                  <a:gd name="T88" fmla="*/ 16 w 165"/>
                  <a:gd name="T89" fmla="*/ 19 h 119"/>
                  <a:gd name="T90" fmla="*/ 35 w 165"/>
                  <a:gd name="T91" fmla="*/ 38 h 119"/>
                  <a:gd name="T92" fmla="*/ 40 w 165"/>
                  <a:gd name="T93" fmla="*/ 39 h 119"/>
                  <a:gd name="T94" fmla="*/ 41 w 165"/>
                  <a:gd name="T95" fmla="*/ 39 h 119"/>
                  <a:gd name="T96" fmla="*/ 43 w 165"/>
                  <a:gd name="T97" fmla="*/ 39 h 119"/>
                  <a:gd name="T98" fmla="*/ 70 w 165"/>
                  <a:gd name="T99" fmla="*/ 12 h 119"/>
                  <a:gd name="T100" fmla="*/ 64 w 165"/>
                  <a:gd name="T101" fmla="*/ 11 h 119"/>
                  <a:gd name="T102" fmla="*/ 83 w 165"/>
                  <a:gd name="T103" fmla="*/ 38 h 119"/>
                  <a:gd name="T104" fmla="*/ 87 w 165"/>
                  <a:gd name="T105" fmla="*/ 39 h 119"/>
                  <a:gd name="T106" fmla="*/ 89 w 165"/>
                  <a:gd name="T107" fmla="*/ 39 h 119"/>
                  <a:gd name="T108" fmla="*/ 99 w 165"/>
                  <a:gd name="T109" fmla="*/ 29 h 119"/>
                  <a:gd name="T110" fmla="*/ 106 w 165"/>
                  <a:gd name="T111" fmla="*/ 8 h 119"/>
                  <a:gd name="T112" fmla="*/ 125 w 165"/>
                  <a:gd name="T113" fmla="*/ 34 h 119"/>
                  <a:gd name="T114" fmla="*/ 134 w 165"/>
                  <a:gd name="T115" fmla="*/ 39 h 119"/>
                  <a:gd name="T116" fmla="*/ 137 w 165"/>
                  <a:gd name="T117" fmla="*/ 39 h 119"/>
                  <a:gd name="T118" fmla="*/ 141 w 165"/>
                  <a:gd name="T119" fmla="*/ 36 h 119"/>
                  <a:gd name="T120" fmla="*/ 138 w 165"/>
                  <a:gd name="T121" fmla="*/ 33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5" h="119">
                    <a:moveTo>
                      <a:pt x="138" y="33"/>
                    </a:moveTo>
                    <a:cubicBezTo>
                      <a:pt x="135" y="31"/>
                      <a:pt x="135" y="31"/>
                      <a:pt x="135" y="31"/>
                    </a:cubicBezTo>
                    <a:cubicBezTo>
                      <a:pt x="135" y="31"/>
                      <a:pt x="135" y="31"/>
                      <a:pt x="135" y="31"/>
                    </a:cubicBezTo>
                    <a:cubicBezTo>
                      <a:pt x="134" y="31"/>
                      <a:pt x="134" y="31"/>
                      <a:pt x="134" y="31"/>
                    </a:cubicBezTo>
                    <a:cubicBezTo>
                      <a:pt x="134" y="35"/>
                      <a:pt x="134" y="35"/>
                      <a:pt x="134" y="35"/>
                    </a:cubicBezTo>
                    <a:cubicBezTo>
                      <a:pt x="135" y="31"/>
                      <a:pt x="135" y="31"/>
                      <a:pt x="135" y="31"/>
                    </a:cubicBezTo>
                    <a:cubicBezTo>
                      <a:pt x="134" y="31"/>
                      <a:pt x="134" y="31"/>
                      <a:pt x="134" y="31"/>
                    </a:cubicBezTo>
                    <a:cubicBezTo>
                      <a:pt x="133" y="31"/>
                      <a:pt x="131" y="29"/>
                      <a:pt x="127" y="25"/>
                    </a:cubicBezTo>
                    <a:cubicBezTo>
                      <a:pt x="123" y="21"/>
                      <a:pt x="117" y="15"/>
                      <a:pt x="109" y="5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02" y="6"/>
                      <a:pt x="102" y="6"/>
                      <a:pt x="102" y="6"/>
                    </a:cubicBezTo>
                    <a:cubicBezTo>
                      <a:pt x="95" y="19"/>
                      <a:pt x="91" y="26"/>
                      <a:pt x="89" y="29"/>
                    </a:cubicBezTo>
                    <a:cubicBezTo>
                      <a:pt x="88" y="31"/>
                      <a:pt x="87" y="31"/>
                      <a:pt x="87" y="31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7" y="31"/>
                      <a:pt x="85" y="30"/>
                      <a:pt x="83" y="27"/>
                    </a:cubicBezTo>
                    <a:cubicBezTo>
                      <a:pt x="80" y="23"/>
                      <a:pt x="76" y="17"/>
                      <a:pt x="71" y="7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54" y="19"/>
                      <a:pt x="48" y="25"/>
                      <a:pt x="45" y="28"/>
                    </a:cubicBezTo>
                    <a:cubicBezTo>
                      <a:pt x="43" y="30"/>
                      <a:pt x="42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39" y="31"/>
                      <a:pt x="38" y="30"/>
                    </a:cubicBezTo>
                    <a:cubicBezTo>
                      <a:pt x="37" y="30"/>
                      <a:pt x="34" y="28"/>
                      <a:pt x="32" y="25"/>
                    </a:cubicBezTo>
                    <a:cubicBezTo>
                      <a:pt x="29" y="22"/>
                      <a:pt x="26" y="19"/>
                      <a:pt x="22" y="14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4" y="43"/>
                      <a:pt x="10" y="55"/>
                      <a:pt x="18" y="66"/>
                    </a:cubicBezTo>
                    <a:cubicBezTo>
                      <a:pt x="42" y="99"/>
                      <a:pt x="81" y="118"/>
                      <a:pt x="81" y="118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85" y="118"/>
                      <a:pt x="85" y="118"/>
                      <a:pt x="85" y="118"/>
                    </a:cubicBezTo>
                    <a:cubicBezTo>
                      <a:pt x="85" y="118"/>
                      <a:pt x="102" y="109"/>
                      <a:pt x="121" y="93"/>
                    </a:cubicBezTo>
                    <a:cubicBezTo>
                      <a:pt x="130" y="85"/>
                      <a:pt x="140" y="76"/>
                      <a:pt x="148" y="65"/>
                    </a:cubicBezTo>
                    <a:cubicBezTo>
                      <a:pt x="156" y="54"/>
                      <a:pt x="163" y="43"/>
                      <a:pt x="165" y="30"/>
                    </a:cubicBezTo>
                    <a:cubicBezTo>
                      <a:pt x="165" y="27"/>
                      <a:pt x="165" y="27"/>
                      <a:pt x="165" y="27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6" y="13"/>
                      <a:pt x="136" y="13"/>
                      <a:pt x="136" y="13"/>
                    </a:cubicBezTo>
                    <a:cubicBezTo>
                      <a:pt x="137" y="16"/>
                      <a:pt x="137" y="18"/>
                      <a:pt x="137" y="20"/>
                    </a:cubicBezTo>
                    <a:cubicBezTo>
                      <a:pt x="137" y="25"/>
                      <a:pt x="136" y="28"/>
                      <a:pt x="136" y="29"/>
                    </a:cubicBezTo>
                    <a:cubicBezTo>
                      <a:pt x="136" y="30"/>
                      <a:pt x="135" y="30"/>
                      <a:pt x="135" y="30"/>
                    </a:cubicBezTo>
                    <a:cubicBezTo>
                      <a:pt x="135" y="31"/>
                      <a:pt x="135" y="31"/>
                      <a:pt x="135" y="31"/>
                    </a:cubicBezTo>
                    <a:cubicBezTo>
                      <a:pt x="135" y="31"/>
                      <a:pt x="135" y="31"/>
                      <a:pt x="135" y="31"/>
                    </a:cubicBezTo>
                    <a:cubicBezTo>
                      <a:pt x="138" y="33"/>
                      <a:pt x="138" y="33"/>
                      <a:pt x="138" y="33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1" y="36"/>
                      <a:pt x="142" y="35"/>
                      <a:pt x="142" y="34"/>
                    </a:cubicBezTo>
                    <a:cubicBezTo>
                      <a:pt x="143" y="33"/>
                      <a:pt x="144" y="32"/>
                      <a:pt x="144" y="29"/>
                    </a:cubicBezTo>
                    <a:cubicBezTo>
                      <a:pt x="144" y="27"/>
                      <a:pt x="145" y="24"/>
                      <a:pt x="145" y="20"/>
                    </a:cubicBezTo>
                    <a:cubicBezTo>
                      <a:pt x="145" y="18"/>
                      <a:pt x="145" y="15"/>
                      <a:pt x="144" y="12"/>
                    </a:cubicBezTo>
                    <a:cubicBezTo>
                      <a:pt x="140" y="13"/>
                      <a:pt x="140" y="13"/>
                      <a:pt x="140" y="13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59" y="32"/>
                      <a:pt x="159" y="32"/>
                      <a:pt x="159" y="32"/>
                    </a:cubicBezTo>
                    <a:cubicBezTo>
                      <a:pt x="161" y="29"/>
                      <a:pt x="161" y="29"/>
                      <a:pt x="161" y="29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5" y="39"/>
                      <a:pt x="149" y="50"/>
                      <a:pt x="142" y="60"/>
                    </a:cubicBezTo>
                    <a:cubicBezTo>
                      <a:pt x="131" y="75"/>
                      <a:pt x="115" y="88"/>
                      <a:pt x="103" y="97"/>
                    </a:cubicBezTo>
                    <a:cubicBezTo>
                      <a:pt x="97" y="101"/>
                      <a:pt x="91" y="105"/>
                      <a:pt x="87" y="107"/>
                    </a:cubicBezTo>
                    <a:cubicBezTo>
                      <a:pt x="85" y="109"/>
                      <a:pt x="84" y="109"/>
                      <a:pt x="82" y="110"/>
                    </a:cubicBezTo>
                    <a:cubicBezTo>
                      <a:pt x="82" y="110"/>
                      <a:pt x="81" y="111"/>
                      <a:pt x="81" y="111"/>
                    </a:cubicBezTo>
                    <a:cubicBezTo>
                      <a:pt x="81" y="111"/>
                      <a:pt x="81" y="111"/>
                      <a:pt x="81" y="111"/>
                    </a:cubicBezTo>
                    <a:cubicBezTo>
                      <a:pt x="83" y="115"/>
                      <a:pt x="83" y="115"/>
                      <a:pt x="83" y="115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3" y="110"/>
                      <a:pt x="66" y="101"/>
                      <a:pt x="49" y="86"/>
                    </a:cubicBezTo>
                    <a:cubicBezTo>
                      <a:pt x="31" y="72"/>
                      <a:pt x="13" y="51"/>
                      <a:pt x="9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21" y="25"/>
                      <a:pt x="25" y="30"/>
                      <a:pt x="29" y="33"/>
                    </a:cubicBezTo>
                    <a:cubicBezTo>
                      <a:pt x="31" y="35"/>
                      <a:pt x="33" y="37"/>
                      <a:pt x="35" y="38"/>
                    </a:cubicBezTo>
                    <a:cubicBezTo>
                      <a:pt x="36" y="38"/>
                      <a:pt x="38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3" y="39"/>
                    </a:cubicBezTo>
                    <a:cubicBezTo>
                      <a:pt x="44" y="39"/>
                      <a:pt x="45" y="38"/>
                      <a:pt x="46" y="37"/>
                    </a:cubicBezTo>
                    <a:cubicBezTo>
                      <a:pt x="50" y="34"/>
                      <a:pt x="57" y="28"/>
                      <a:pt x="70" y="12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71" y="24"/>
                      <a:pt x="76" y="31"/>
                      <a:pt x="79" y="34"/>
                    </a:cubicBezTo>
                    <a:cubicBezTo>
                      <a:pt x="80" y="36"/>
                      <a:pt x="81" y="37"/>
                      <a:pt x="83" y="38"/>
                    </a:cubicBezTo>
                    <a:cubicBezTo>
                      <a:pt x="84" y="39"/>
                      <a:pt x="86" y="39"/>
                      <a:pt x="87" y="39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7" y="39"/>
                      <a:pt x="88" y="39"/>
                      <a:pt x="89" y="39"/>
                    </a:cubicBezTo>
                    <a:cubicBezTo>
                      <a:pt x="90" y="39"/>
                      <a:pt x="91" y="38"/>
                      <a:pt x="93" y="37"/>
                    </a:cubicBezTo>
                    <a:cubicBezTo>
                      <a:pt x="95" y="35"/>
                      <a:pt x="96" y="33"/>
                      <a:pt x="99" y="29"/>
                    </a:cubicBezTo>
                    <a:cubicBezTo>
                      <a:pt x="101" y="25"/>
                      <a:pt x="105" y="19"/>
                      <a:pt x="109" y="9"/>
                    </a:cubicBezTo>
                    <a:cubicBezTo>
                      <a:pt x="106" y="8"/>
                      <a:pt x="106" y="8"/>
                      <a:pt x="106" y="8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14" y="24"/>
                      <a:pt x="121" y="31"/>
                      <a:pt x="125" y="34"/>
                    </a:cubicBezTo>
                    <a:cubicBezTo>
                      <a:pt x="127" y="36"/>
                      <a:pt x="129" y="37"/>
                      <a:pt x="130" y="38"/>
                    </a:cubicBezTo>
                    <a:cubicBezTo>
                      <a:pt x="132" y="39"/>
                      <a:pt x="133" y="39"/>
                      <a:pt x="134" y="39"/>
                    </a:cubicBezTo>
                    <a:cubicBezTo>
                      <a:pt x="134" y="39"/>
                      <a:pt x="134" y="39"/>
                      <a:pt x="134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1" y="36"/>
                      <a:pt x="141" y="36"/>
                      <a:pt x="141" y="36"/>
                    </a:cubicBezTo>
                    <a:lnTo>
                      <a:pt x="138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7"/>
              <p:cNvSpPr>
                <a:spLocks/>
              </p:cNvSpPr>
              <p:nvPr/>
            </p:nvSpPr>
            <p:spPr bwMode="auto">
              <a:xfrm>
                <a:off x="6865" y="985"/>
                <a:ext cx="272" cy="203"/>
              </a:xfrm>
              <a:custGeom>
                <a:avLst/>
                <a:gdLst>
                  <a:gd name="T0" fmla="*/ 56 w 184"/>
                  <a:gd name="T1" fmla="*/ 129 h 137"/>
                  <a:gd name="T2" fmla="*/ 73 w 184"/>
                  <a:gd name="T3" fmla="*/ 101 h 137"/>
                  <a:gd name="T4" fmla="*/ 93 w 184"/>
                  <a:gd name="T5" fmla="*/ 131 h 137"/>
                  <a:gd name="T6" fmla="*/ 98 w 184"/>
                  <a:gd name="T7" fmla="*/ 132 h 137"/>
                  <a:gd name="T8" fmla="*/ 118 w 184"/>
                  <a:gd name="T9" fmla="*/ 99 h 137"/>
                  <a:gd name="T10" fmla="*/ 134 w 184"/>
                  <a:gd name="T11" fmla="*/ 126 h 137"/>
                  <a:gd name="T12" fmla="*/ 143 w 184"/>
                  <a:gd name="T13" fmla="*/ 133 h 137"/>
                  <a:gd name="T14" fmla="*/ 149 w 184"/>
                  <a:gd name="T15" fmla="*/ 124 h 137"/>
                  <a:gd name="T16" fmla="*/ 142 w 184"/>
                  <a:gd name="T17" fmla="*/ 104 h 137"/>
                  <a:gd name="T18" fmla="*/ 98 w 184"/>
                  <a:gd name="T19" fmla="*/ 41 h 137"/>
                  <a:gd name="T20" fmla="*/ 122 w 184"/>
                  <a:gd name="T21" fmla="*/ 17 h 137"/>
                  <a:gd name="T22" fmla="*/ 106 w 184"/>
                  <a:gd name="T23" fmla="*/ 5 h 137"/>
                  <a:gd name="T24" fmla="*/ 89 w 184"/>
                  <a:gd name="T25" fmla="*/ 37 h 137"/>
                  <a:gd name="T26" fmla="*/ 29 w 184"/>
                  <a:gd name="T27" fmla="*/ 108 h 137"/>
                  <a:gd name="T28" fmla="*/ 45 w 184"/>
                  <a:gd name="T29" fmla="*/ 131 h 137"/>
                  <a:gd name="T30" fmla="*/ 50 w 184"/>
                  <a:gd name="T31" fmla="*/ 129 h 137"/>
                  <a:gd name="T32" fmla="*/ 49 w 184"/>
                  <a:gd name="T33" fmla="*/ 125 h 137"/>
                  <a:gd name="T34" fmla="*/ 50 w 184"/>
                  <a:gd name="T35" fmla="*/ 125 h 137"/>
                  <a:gd name="T36" fmla="*/ 50 w 184"/>
                  <a:gd name="T37" fmla="*/ 125 h 137"/>
                  <a:gd name="T38" fmla="*/ 50 w 184"/>
                  <a:gd name="T39" fmla="*/ 125 h 137"/>
                  <a:gd name="T40" fmla="*/ 33 w 184"/>
                  <a:gd name="T41" fmla="*/ 107 h 137"/>
                  <a:gd name="T42" fmla="*/ 4 w 184"/>
                  <a:gd name="T43" fmla="*/ 129 h 137"/>
                  <a:gd name="T44" fmla="*/ 93 w 184"/>
                  <a:gd name="T45" fmla="*/ 42 h 137"/>
                  <a:gd name="T46" fmla="*/ 122 w 184"/>
                  <a:gd name="T47" fmla="*/ 4 h 137"/>
                  <a:gd name="T48" fmla="*/ 122 w 184"/>
                  <a:gd name="T49" fmla="*/ 9 h 137"/>
                  <a:gd name="T50" fmla="*/ 93 w 184"/>
                  <a:gd name="T51" fmla="*/ 45 h 137"/>
                  <a:gd name="T52" fmla="*/ 182 w 184"/>
                  <a:gd name="T53" fmla="*/ 126 h 137"/>
                  <a:gd name="T54" fmla="*/ 141 w 184"/>
                  <a:gd name="T55" fmla="*/ 119 h 137"/>
                  <a:gd name="T56" fmla="*/ 142 w 184"/>
                  <a:gd name="T57" fmla="*/ 127 h 137"/>
                  <a:gd name="T58" fmla="*/ 141 w 184"/>
                  <a:gd name="T59" fmla="*/ 125 h 137"/>
                  <a:gd name="T60" fmla="*/ 143 w 184"/>
                  <a:gd name="T61" fmla="*/ 128 h 137"/>
                  <a:gd name="T62" fmla="*/ 143 w 184"/>
                  <a:gd name="T63" fmla="*/ 125 h 137"/>
                  <a:gd name="T64" fmla="*/ 143 w 184"/>
                  <a:gd name="T65" fmla="*/ 127 h 137"/>
                  <a:gd name="T66" fmla="*/ 144 w 184"/>
                  <a:gd name="T67" fmla="*/ 125 h 137"/>
                  <a:gd name="T68" fmla="*/ 144 w 184"/>
                  <a:gd name="T69" fmla="*/ 125 h 137"/>
                  <a:gd name="T70" fmla="*/ 120 w 184"/>
                  <a:gd name="T71" fmla="*/ 98 h 137"/>
                  <a:gd name="T72" fmla="*/ 108 w 184"/>
                  <a:gd name="T73" fmla="*/ 101 h 137"/>
                  <a:gd name="T74" fmla="*/ 94 w 184"/>
                  <a:gd name="T75" fmla="*/ 125 h 137"/>
                  <a:gd name="T76" fmla="*/ 95 w 184"/>
                  <a:gd name="T77" fmla="*/ 126 h 137"/>
                  <a:gd name="T78" fmla="*/ 94 w 184"/>
                  <a:gd name="T79" fmla="*/ 125 h 137"/>
                  <a:gd name="T80" fmla="*/ 96 w 184"/>
                  <a:gd name="T81" fmla="*/ 125 h 137"/>
                  <a:gd name="T82" fmla="*/ 96 w 184"/>
                  <a:gd name="T83" fmla="*/ 128 h 137"/>
                  <a:gd name="T84" fmla="*/ 98 w 184"/>
                  <a:gd name="T85" fmla="*/ 125 h 137"/>
                  <a:gd name="T86" fmla="*/ 97 w 184"/>
                  <a:gd name="T87" fmla="*/ 127 h 137"/>
                  <a:gd name="T88" fmla="*/ 82 w 184"/>
                  <a:gd name="T89" fmla="*/ 100 h 137"/>
                  <a:gd name="T90" fmla="*/ 73 w 184"/>
                  <a:gd name="T91" fmla="*/ 98 h 137"/>
                  <a:gd name="T92" fmla="*/ 49 w 184"/>
                  <a:gd name="T93" fmla="*/ 125 h 137"/>
                  <a:gd name="T94" fmla="*/ 49 w 184"/>
                  <a:gd name="T95" fmla="*/ 125 h 137"/>
                  <a:gd name="T96" fmla="*/ 49 w 184"/>
                  <a:gd name="T97" fmla="*/ 125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4" h="137">
                    <a:moveTo>
                      <a:pt x="50" y="129"/>
                    </a:moveTo>
                    <a:cubicBezTo>
                      <a:pt x="50" y="133"/>
                      <a:pt x="50" y="133"/>
                      <a:pt x="50" y="133"/>
                    </a:cubicBezTo>
                    <a:cubicBezTo>
                      <a:pt x="51" y="132"/>
                      <a:pt x="52" y="132"/>
                      <a:pt x="53" y="132"/>
                    </a:cubicBezTo>
                    <a:cubicBezTo>
                      <a:pt x="54" y="131"/>
                      <a:pt x="55" y="130"/>
                      <a:pt x="56" y="129"/>
                    </a:cubicBezTo>
                    <a:cubicBezTo>
                      <a:pt x="61" y="125"/>
                      <a:pt x="67" y="118"/>
                      <a:pt x="71" y="112"/>
                    </a:cubicBezTo>
                    <a:cubicBezTo>
                      <a:pt x="76" y="107"/>
                      <a:pt x="80" y="102"/>
                      <a:pt x="80" y="102"/>
                    </a:cubicBezTo>
                    <a:cubicBezTo>
                      <a:pt x="77" y="99"/>
                      <a:pt x="77" y="99"/>
                      <a:pt x="77" y="99"/>
                    </a:cubicBezTo>
                    <a:cubicBezTo>
                      <a:pt x="73" y="101"/>
                      <a:pt x="73" y="101"/>
                      <a:pt x="73" y="101"/>
                    </a:cubicBezTo>
                    <a:cubicBezTo>
                      <a:pt x="73" y="101"/>
                      <a:pt x="78" y="109"/>
                      <a:pt x="82" y="116"/>
                    </a:cubicBezTo>
                    <a:cubicBezTo>
                      <a:pt x="84" y="120"/>
                      <a:pt x="87" y="123"/>
                      <a:pt x="89" y="126"/>
                    </a:cubicBezTo>
                    <a:cubicBezTo>
                      <a:pt x="90" y="128"/>
                      <a:pt x="91" y="129"/>
                      <a:pt x="92" y="130"/>
                    </a:cubicBezTo>
                    <a:cubicBezTo>
                      <a:pt x="92" y="130"/>
                      <a:pt x="92" y="131"/>
                      <a:pt x="93" y="131"/>
                    </a:cubicBezTo>
                    <a:cubicBezTo>
                      <a:pt x="93" y="132"/>
                      <a:pt x="93" y="132"/>
                      <a:pt x="94" y="132"/>
                    </a:cubicBezTo>
                    <a:cubicBezTo>
                      <a:pt x="94" y="132"/>
                      <a:pt x="95" y="133"/>
                      <a:pt x="96" y="133"/>
                    </a:cubicBezTo>
                    <a:cubicBezTo>
                      <a:pt x="96" y="133"/>
                      <a:pt x="96" y="133"/>
                      <a:pt x="96" y="133"/>
                    </a:cubicBezTo>
                    <a:cubicBezTo>
                      <a:pt x="97" y="133"/>
                      <a:pt x="98" y="132"/>
                      <a:pt x="98" y="132"/>
                    </a:cubicBezTo>
                    <a:cubicBezTo>
                      <a:pt x="99" y="132"/>
                      <a:pt x="100" y="131"/>
                      <a:pt x="100" y="131"/>
                    </a:cubicBezTo>
                    <a:cubicBezTo>
                      <a:pt x="101" y="130"/>
                      <a:pt x="102" y="129"/>
                      <a:pt x="102" y="127"/>
                    </a:cubicBezTo>
                    <a:cubicBezTo>
                      <a:pt x="105" y="123"/>
                      <a:pt x="109" y="116"/>
                      <a:pt x="112" y="110"/>
                    </a:cubicBezTo>
                    <a:cubicBezTo>
                      <a:pt x="115" y="104"/>
                      <a:pt x="118" y="99"/>
                      <a:pt x="118" y="99"/>
                    </a:cubicBezTo>
                    <a:cubicBezTo>
                      <a:pt x="114" y="97"/>
                      <a:pt x="114" y="97"/>
                      <a:pt x="114" y="97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11" y="100"/>
                      <a:pt x="117" y="108"/>
                      <a:pt x="124" y="116"/>
                    </a:cubicBezTo>
                    <a:cubicBezTo>
                      <a:pt x="128" y="119"/>
                      <a:pt x="131" y="123"/>
                      <a:pt x="134" y="126"/>
                    </a:cubicBezTo>
                    <a:cubicBezTo>
                      <a:pt x="136" y="128"/>
                      <a:pt x="137" y="129"/>
                      <a:pt x="138" y="130"/>
                    </a:cubicBezTo>
                    <a:cubicBezTo>
                      <a:pt x="139" y="131"/>
                      <a:pt x="140" y="131"/>
                      <a:pt x="140" y="132"/>
                    </a:cubicBezTo>
                    <a:cubicBezTo>
                      <a:pt x="141" y="132"/>
                      <a:pt x="141" y="132"/>
                      <a:pt x="143" y="133"/>
                    </a:cubicBezTo>
                    <a:cubicBezTo>
                      <a:pt x="143" y="133"/>
                      <a:pt x="143" y="133"/>
                      <a:pt x="143" y="133"/>
                    </a:cubicBezTo>
                    <a:cubicBezTo>
                      <a:pt x="143" y="133"/>
                      <a:pt x="143" y="133"/>
                      <a:pt x="143" y="133"/>
                    </a:cubicBezTo>
                    <a:cubicBezTo>
                      <a:pt x="145" y="133"/>
                      <a:pt x="146" y="132"/>
                      <a:pt x="146" y="132"/>
                    </a:cubicBezTo>
                    <a:cubicBezTo>
                      <a:pt x="148" y="130"/>
                      <a:pt x="148" y="129"/>
                      <a:pt x="148" y="128"/>
                    </a:cubicBezTo>
                    <a:cubicBezTo>
                      <a:pt x="149" y="127"/>
                      <a:pt x="149" y="126"/>
                      <a:pt x="149" y="124"/>
                    </a:cubicBezTo>
                    <a:cubicBezTo>
                      <a:pt x="149" y="122"/>
                      <a:pt x="149" y="121"/>
                      <a:pt x="149" y="119"/>
                    </a:cubicBezTo>
                    <a:cubicBezTo>
                      <a:pt x="149" y="110"/>
                      <a:pt x="148" y="100"/>
                      <a:pt x="148" y="100"/>
                    </a:cubicBezTo>
                    <a:cubicBezTo>
                      <a:pt x="144" y="101"/>
                      <a:pt x="144" y="101"/>
                      <a:pt x="144" y="101"/>
                    </a:cubicBezTo>
                    <a:cubicBezTo>
                      <a:pt x="142" y="104"/>
                      <a:pt x="142" y="104"/>
                      <a:pt x="142" y="104"/>
                    </a:cubicBezTo>
                    <a:cubicBezTo>
                      <a:pt x="184" y="137"/>
                      <a:pt x="184" y="137"/>
                      <a:pt x="184" y="137"/>
                    </a:cubicBezTo>
                    <a:cubicBezTo>
                      <a:pt x="184" y="129"/>
                      <a:pt x="184" y="129"/>
                      <a:pt x="184" y="129"/>
                    </a:cubicBezTo>
                    <a:cubicBezTo>
                      <a:pt x="184" y="80"/>
                      <a:pt x="146" y="41"/>
                      <a:pt x="98" y="37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102" y="42"/>
                      <a:pt x="102" y="42"/>
                      <a:pt x="102" y="42"/>
                    </a:cubicBezTo>
                    <a:cubicBezTo>
                      <a:pt x="103" y="37"/>
                      <a:pt x="106" y="30"/>
                      <a:pt x="109" y="25"/>
                    </a:cubicBezTo>
                    <a:cubicBezTo>
                      <a:pt x="111" y="22"/>
                      <a:pt x="113" y="20"/>
                      <a:pt x="115" y="19"/>
                    </a:cubicBezTo>
                    <a:cubicBezTo>
                      <a:pt x="117" y="17"/>
                      <a:pt x="120" y="17"/>
                      <a:pt x="122" y="17"/>
                    </a:cubicBezTo>
                    <a:cubicBezTo>
                      <a:pt x="126" y="17"/>
                      <a:pt x="126" y="17"/>
                      <a:pt x="126" y="17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16" y="0"/>
                      <a:pt x="111" y="2"/>
                      <a:pt x="106" y="5"/>
                    </a:cubicBezTo>
                    <a:cubicBezTo>
                      <a:pt x="100" y="9"/>
                      <a:pt x="95" y="15"/>
                      <a:pt x="92" y="22"/>
                    </a:cubicBezTo>
                    <a:cubicBezTo>
                      <a:pt x="89" y="29"/>
                      <a:pt x="87" y="35"/>
                      <a:pt x="85" y="40"/>
                    </a:cubicBezTo>
                    <a:cubicBezTo>
                      <a:pt x="89" y="41"/>
                      <a:pt x="89" y="41"/>
                      <a:pt x="89" y="41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40" y="39"/>
                      <a:pt x="0" y="79"/>
                      <a:pt x="0" y="129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31" y="111"/>
                      <a:pt x="31" y="111"/>
                      <a:pt x="31" y="111"/>
                    </a:cubicBezTo>
                    <a:cubicBezTo>
                      <a:pt x="29" y="108"/>
                      <a:pt x="29" y="108"/>
                      <a:pt x="29" y="108"/>
                    </a:cubicBezTo>
                    <a:cubicBezTo>
                      <a:pt x="26" y="110"/>
                      <a:pt x="26" y="110"/>
                      <a:pt x="26" y="110"/>
                    </a:cubicBezTo>
                    <a:cubicBezTo>
                      <a:pt x="26" y="110"/>
                      <a:pt x="29" y="116"/>
                      <a:pt x="34" y="121"/>
                    </a:cubicBezTo>
                    <a:cubicBezTo>
                      <a:pt x="37" y="124"/>
                      <a:pt x="39" y="126"/>
                      <a:pt x="41" y="128"/>
                    </a:cubicBezTo>
                    <a:cubicBezTo>
                      <a:pt x="43" y="129"/>
                      <a:pt x="44" y="130"/>
                      <a:pt x="45" y="131"/>
                    </a:cubicBezTo>
                    <a:cubicBezTo>
                      <a:pt x="46" y="132"/>
                      <a:pt x="48" y="133"/>
                      <a:pt x="49" y="133"/>
                    </a:cubicBezTo>
                    <a:cubicBezTo>
                      <a:pt x="50" y="133"/>
                      <a:pt x="50" y="133"/>
                      <a:pt x="50" y="133"/>
                    </a:cubicBezTo>
                    <a:cubicBezTo>
                      <a:pt x="50" y="133"/>
                      <a:pt x="50" y="133"/>
                      <a:pt x="50" y="133"/>
                    </a:cubicBezTo>
                    <a:cubicBezTo>
                      <a:pt x="50" y="129"/>
                      <a:pt x="50" y="129"/>
                      <a:pt x="50" y="129"/>
                    </a:cubicBezTo>
                    <a:cubicBezTo>
                      <a:pt x="49" y="125"/>
                      <a:pt x="49" y="125"/>
                      <a:pt x="49" y="125"/>
                    </a:cubicBezTo>
                    <a:cubicBezTo>
                      <a:pt x="49" y="127"/>
                      <a:pt x="49" y="127"/>
                      <a:pt x="49" y="127"/>
                    </a:cubicBezTo>
                    <a:cubicBezTo>
                      <a:pt x="49" y="125"/>
                      <a:pt x="49" y="125"/>
                      <a:pt x="49" y="125"/>
                    </a:cubicBezTo>
                    <a:cubicBezTo>
                      <a:pt x="49" y="125"/>
                      <a:pt x="49" y="125"/>
                      <a:pt x="49" y="125"/>
                    </a:cubicBezTo>
                    <a:cubicBezTo>
                      <a:pt x="49" y="127"/>
                      <a:pt x="49" y="127"/>
                      <a:pt x="49" y="127"/>
                    </a:cubicBezTo>
                    <a:cubicBezTo>
                      <a:pt x="49" y="125"/>
                      <a:pt x="49" y="125"/>
                      <a:pt x="49" y="125"/>
                    </a:cubicBezTo>
                    <a:cubicBezTo>
                      <a:pt x="49" y="126"/>
                      <a:pt x="49" y="126"/>
                      <a:pt x="49" y="126"/>
                    </a:cubicBezTo>
                    <a:cubicBezTo>
                      <a:pt x="50" y="125"/>
                      <a:pt x="50" y="125"/>
                      <a:pt x="50" y="125"/>
                    </a:cubicBezTo>
                    <a:cubicBezTo>
                      <a:pt x="49" y="125"/>
                      <a:pt x="49" y="125"/>
                      <a:pt x="49" y="125"/>
                    </a:cubicBezTo>
                    <a:cubicBezTo>
                      <a:pt x="49" y="126"/>
                      <a:pt x="49" y="126"/>
                      <a:pt x="49" y="126"/>
                    </a:cubicBezTo>
                    <a:cubicBezTo>
                      <a:pt x="50" y="125"/>
                      <a:pt x="50" y="125"/>
                      <a:pt x="50" y="125"/>
                    </a:cubicBezTo>
                    <a:cubicBezTo>
                      <a:pt x="50" y="125"/>
                      <a:pt x="50" y="125"/>
                      <a:pt x="50" y="125"/>
                    </a:cubicBezTo>
                    <a:cubicBezTo>
                      <a:pt x="50" y="125"/>
                      <a:pt x="50" y="125"/>
                      <a:pt x="50" y="125"/>
                    </a:cubicBezTo>
                    <a:cubicBezTo>
                      <a:pt x="50" y="125"/>
                      <a:pt x="50" y="125"/>
                      <a:pt x="50" y="125"/>
                    </a:cubicBezTo>
                    <a:cubicBezTo>
                      <a:pt x="50" y="125"/>
                      <a:pt x="50" y="125"/>
                      <a:pt x="50" y="125"/>
                    </a:cubicBezTo>
                    <a:cubicBezTo>
                      <a:pt x="50" y="125"/>
                      <a:pt x="50" y="125"/>
                      <a:pt x="50" y="125"/>
                    </a:cubicBezTo>
                    <a:cubicBezTo>
                      <a:pt x="50" y="125"/>
                      <a:pt x="49" y="124"/>
                      <a:pt x="49" y="124"/>
                    </a:cubicBezTo>
                    <a:cubicBezTo>
                      <a:pt x="47" y="123"/>
                      <a:pt x="45" y="121"/>
                      <a:pt x="44" y="119"/>
                    </a:cubicBezTo>
                    <a:cubicBezTo>
                      <a:pt x="41" y="116"/>
                      <a:pt x="38" y="113"/>
                      <a:pt x="36" y="110"/>
                    </a:cubicBezTo>
                    <a:cubicBezTo>
                      <a:pt x="34" y="109"/>
                      <a:pt x="34" y="108"/>
                      <a:pt x="33" y="107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4" y="129"/>
                      <a:pt x="4" y="129"/>
                      <a:pt x="4" y="129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8" y="83"/>
                      <a:pt x="44" y="46"/>
                      <a:pt x="89" y="45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93" y="42"/>
                      <a:pt x="93" y="42"/>
                      <a:pt x="93" y="42"/>
                    </a:cubicBezTo>
                    <a:cubicBezTo>
                      <a:pt x="95" y="36"/>
                      <a:pt x="97" y="27"/>
                      <a:pt x="102" y="20"/>
                    </a:cubicBezTo>
                    <a:cubicBezTo>
                      <a:pt x="105" y="16"/>
                      <a:pt x="108" y="13"/>
                      <a:pt x="111" y="11"/>
                    </a:cubicBezTo>
                    <a:cubicBezTo>
                      <a:pt x="114" y="9"/>
                      <a:pt x="118" y="8"/>
                      <a:pt x="122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18" y="4"/>
                      <a:pt x="118" y="4"/>
                      <a:pt x="118" y="4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22" y="13"/>
                      <a:pt x="122" y="13"/>
                      <a:pt x="122" y="13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18" y="9"/>
                      <a:pt x="114" y="10"/>
                      <a:pt x="111" y="12"/>
                    </a:cubicBezTo>
                    <a:cubicBezTo>
                      <a:pt x="106" y="16"/>
                      <a:pt x="103" y="21"/>
                      <a:pt x="100" y="26"/>
                    </a:cubicBezTo>
                    <a:cubicBezTo>
                      <a:pt x="97" y="31"/>
                      <a:pt x="96" y="36"/>
                      <a:pt x="94" y="40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141" y="48"/>
                      <a:pt x="176" y="84"/>
                      <a:pt x="176" y="129"/>
                    </a:cubicBezTo>
                    <a:cubicBezTo>
                      <a:pt x="180" y="129"/>
                      <a:pt x="180" y="129"/>
                      <a:pt x="180" y="129"/>
                    </a:cubicBezTo>
                    <a:cubicBezTo>
                      <a:pt x="182" y="126"/>
                      <a:pt x="182" y="126"/>
                      <a:pt x="182" y="126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101"/>
                      <a:pt x="140" y="101"/>
                      <a:pt x="140" y="101"/>
                    </a:cubicBezTo>
                    <a:cubicBezTo>
                      <a:pt x="140" y="101"/>
                      <a:pt x="140" y="102"/>
                      <a:pt x="141" y="103"/>
                    </a:cubicBezTo>
                    <a:cubicBezTo>
                      <a:pt x="141" y="106"/>
                      <a:pt x="141" y="113"/>
                      <a:pt x="141" y="119"/>
                    </a:cubicBezTo>
                    <a:cubicBezTo>
                      <a:pt x="141" y="121"/>
                      <a:pt x="141" y="124"/>
                      <a:pt x="141" y="125"/>
                    </a:cubicBezTo>
                    <a:cubicBezTo>
                      <a:pt x="141" y="126"/>
                      <a:pt x="141" y="126"/>
                      <a:pt x="141" y="126"/>
                    </a:cubicBezTo>
                    <a:cubicBezTo>
                      <a:pt x="141" y="126"/>
                      <a:pt x="141" y="126"/>
                      <a:pt x="141" y="126"/>
                    </a:cubicBezTo>
                    <a:cubicBezTo>
                      <a:pt x="142" y="127"/>
                      <a:pt x="142" y="127"/>
                      <a:pt x="142" y="127"/>
                    </a:cubicBezTo>
                    <a:cubicBezTo>
                      <a:pt x="141" y="125"/>
                      <a:pt x="141" y="125"/>
                      <a:pt x="141" y="125"/>
                    </a:cubicBezTo>
                    <a:cubicBezTo>
                      <a:pt x="141" y="126"/>
                      <a:pt x="141" y="126"/>
                      <a:pt x="141" y="126"/>
                    </a:cubicBezTo>
                    <a:cubicBezTo>
                      <a:pt x="142" y="127"/>
                      <a:pt x="142" y="127"/>
                      <a:pt x="142" y="127"/>
                    </a:cubicBezTo>
                    <a:cubicBezTo>
                      <a:pt x="141" y="125"/>
                      <a:pt x="141" y="125"/>
                      <a:pt x="141" y="125"/>
                    </a:cubicBezTo>
                    <a:cubicBezTo>
                      <a:pt x="143" y="128"/>
                      <a:pt x="143" y="128"/>
                      <a:pt x="143" y="128"/>
                    </a:cubicBezTo>
                    <a:cubicBezTo>
                      <a:pt x="143" y="125"/>
                      <a:pt x="143" y="125"/>
                      <a:pt x="143" y="125"/>
                    </a:cubicBezTo>
                    <a:cubicBezTo>
                      <a:pt x="142" y="125"/>
                      <a:pt x="142" y="125"/>
                      <a:pt x="141" y="125"/>
                    </a:cubicBezTo>
                    <a:cubicBezTo>
                      <a:pt x="143" y="128"/>
                      <a:pt x="143" y="128"/>
                      <a:pt x="143" y="128"/>
                    </a:cubicBezTo>
                    <a:cubicBezTo>
                      <a:pt x="143" y="125"/>
                      <a:pt x="143" y="125"/>
                      <a:pt x="143" y="125"/>
                    </a:cubicBezTo>
                    <a:cubicBezTo>
                      <a:pt x="143" y="128"/>
                      <a:pt x="143" y="128"/>
                      <a:pt x="143" y="128"/>
                    </a:cubicBezTo>
                    <a:cubicBezTo>
                      <a:pt x="144" y="125"/>
                      <a:pt x="144" y="125"/>
                      <a:pt x="144" y="125"/>
                    </a:cubicBezTo>
                    <a:cubicBezTo>
                      <a:pt x="143" y="125"/>
                      <a:pt x="143" y="125"/>
                      <a:pt x="143" y="125"/>
                    </a:cubicBezTo>
                    <a:cubicBezTo>
                      <a:pt x="143" y="128"/>
                      <a:pt x="143" y="128"/>
                      <a:pt x="143" y="128"/>
                    </a:cubicBezTo>
                    <a:cubicBezTo>
                      <a:pt x="144" y="125"/>
                      <a:pt x="144" y="125"/>
                      <a:pt x="144" y="125"/>
                    </a:cubicBezTo>
                    <a:cubicBezTo>
                      <a:pt x="144" y="125"/>
                      <a:pt x="144" y="125"/>
                      <a:pt x="144" y="125"/>
                    </a:cubicBezTo>
                    <a:cubicBezTo>
                      <a:pt x="143" y="127"/>
                      <a:pt x="143" y="127"/>
                      <a:pt x="143" y="127"/>
                    </a:cubicBezTo>
                    <a:cubicBezTo>
                      <a:pt x="144" y="125"/>
                      <a:pt x="144" y="125"/>
                      <a:pt x="144" y="125"/>
                    </a:cubicBezTo>
                    <a:cubicBezTo>
                      <a:pt x="144" y="125"/>
                      <a:pt x="144" y="125"/>
                      <a:pt x="144" y="125"/>
                    </a:cubicBezTo>
                    <a:cubicBezTo>
                      <a:pt x="143" y="127"/>
                      <a:pt x="143" y="127"/>
                      <a:pt x="143" y="127"/>
                    </a:cubicBezTo>
                    <a:cubicBezTo>
                      <a:pt x="144" y="125"/>
                      <a:pt x="144" y="125"/>
                      <a:pt x="144" y="125"/>
                    </a:cubicBezTo>
                    <a:cubicBezTo>
                      <a:pt x="144" y="125"/>
                      <a:pt x="144" y="125"/>
                      <a:pt x="144" y="125"/>
                    </a:cubicBezTo>
                    <a:cubicBezTo>
                      <a:pt x="144" y="125"/>
                      <a:pt x="144" y="125"/>
                      <a:pt x="144" y="125"/>
                    </a:cubicBezTo>
                    <a:cubicBezTo>
                      <a:pt x="144" y="125"/>
                      <a:pt x="144" y="125"/>
                      <a:pt x="144" y="125"/>
                    </a:cubicBezTo>
                    <a:cubicBezTo>
                      <a:pt x="144" y="125"/>
                      <a:pt x="144" y="125"/>
                      <a:pt x="144" y="125"/>
                    </a:cubicBezTo>
                    <a:cubicBezTo>
                      <a:pt x="144" y="125"/>
                      <a:pt x="144" y="125"/>
                      <a:pt x="144" y="125"/>
                    </a:cubicBezTo>
                    <a:cubicBezTo>
                      <a:pt x="144" y="125"/>
                      <a:pt x="143" y="124"/>
                      <a:pt x="142" y="123"/>
                    </a:cubicBezTo>
                    <a:cubicBezTo>
                      <a:pt x="139" y="120"/>
                      <a:pt x="132" y="113"/>
                      <a:pt x="127" y="106"/>
                    </a:cubicBezTo>
                    <a:cubicBezTo>
                      <a:pt x="124" y="103"/>
                      <a:pt x="122" y="100"/>
                      <a:pt x="120" y="98"/>
                    </a:cubicBezTo>
                    <a:cubicBezTo>
                      <a:pt x="118" y="96"/>
                      <a:pt x="117" y="95"/>
                      <a:pt x="117" y="95"/>
                    </a:cubicBezTo>
                    <a:cubicBezTo>
                      <a:pt x="113" y="90"/>
                      <a:pt x="113" y="90"/>
                      <a:pt x="113" y="90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111" y="96"/>
                      <a:pt x="110" y="98"/>
                      <a:pt x="108" y="101"/>
                    </a:cubicBezTo>
                    <a:cubicBezTo>
                      <a:pt x="106" y="105"/>
                      <a:pt x="103" y="111"/>
                      <a:pt x="100" y="117"/>
                    </a:cubicBezTo>
                    <a:cubicBezTo>
                      <a:pt x="98" y="119"/>
                      <a:pt x="97" y="122"/>
                      <a:pt x="95" y="124"/>
                    </a:cubicBezTo>
                    <a:cubicBezTo>
                      <a:pt x="95" y="124"/>
                      <a:pt x="94" y="125"/>
                      <a:pt x="94" y="125"/>
                    </a:cubicBezTo>
                    <a:cubicBezTo>
                      <a:pt x="94" y="125"/>
                      <a:pt x="94" y="125"/>
                      <a:pt x="94" y="125"/>
                    </a:cubicBezTo>
                    <a:cubicBezTo>
                      <a:pt x="95" y="126"/>
                      <a:pt x="95" y="126"/>
                      <a:pt x="95" y="126"/>
                    </a:cubicBezTo>
                    <a:cubicBezTo>
                      <a:pt x="94" y="125"/>
                      <a:pt x="94" y="125"/>
                      <a:pt x="94" y="125"/>
                    </a:cubicBezTo>
                    <a:cubicBezTo>
                      <a:pt x="94" y="125"/>
                      <a:pt x="94" y="125"/>
                      <a:pt x="94" y="125"/>
                    </a:cubicBezTo>
                    <a:cubicBezTo>
                      <a:pt x="95" y="126"/>
                      <a:pt x="95" y="126"/>
                      <a:pt x="95" y="126"/>
                    </a:cubicBezTo>
                    <a:cubicBezTo>
                      <a:pt x="94" y="125"/>
                      <a:pt x="94" y="125"/>
                      <a:pt x="94" y="125"/>
                    </a:cubicBezTo>
                    <a:cubicBezTo>
                      <a:pt x="96" y="128"/>
                      <a:pt x="96" y="128"/>
                      <a:pt x="96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5" y="125"/>
                      <a:pt x="95" y="125"/>
                      <a:pt x="94" y="125"/>
                    </a:cubicBezTo>
                    <a:cubicBezTo>
                      <a:pt x="96" y="128"/>
                      <a:pt x="96" y="128"/>
                      <a:pt x="96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6" y="128"/>
                      <a:pt x="96" y="128"/>
                      <a:pt x="96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6" y="128"/>
                      <a:pt x="96" y="128"/>
                      <a:pt x="96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6" y="128"/>
                      <a:pt x="96" y="128"/>
                      <a:pt x="96" y="128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7" y="125"/>
                      <a:pt x="96" y="125"/>
                    </a:cubicBezTo>
                    <a:cubicBezTo>
                      <a:pt x="96" y="128"/>
                      <a:pt x="96" y="128"/>
                      <a:pt x="96" y="128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7" y="127"/>
                      <a:pt x="97" y="127"/>
                      <a:pt x="97" y="127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7" y="127"/>
                      <a:pt x="97" y="127"/>
                      <a:pt x="97" y="127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7" y="125"/>
                      <a:pt x="97" y="124"/>
                    </a:cubicBezTo>
                    <a:cubicBezTo>
                      <a:pt x="94" y="120"/>
                      <a:pt x="90" y="114"/>
                      <a:pt x="87" y="108"/>
                    </a:cubicBezTo>
                    <a:cubicBezTo>
                      <a:pt x="85" y="105"/>
                      <a:pt x="83" y="102"/>
                      <a:pt x="82" y="100"/>
                    </a:cubicBezTo>
                    <a:cubicBezTo>
                      <a:pt x="81" y="98"/>
                      <a:pt x="80" y="97"/>
                      <a:pt x="80" y="97"/>
                    </a:cubicBezTo>
                    <a:cubicBezTo>
                      <a:pt x="77" y="92"/>
                      <a:pt x="77" y="92"/>
                      <a:pt x="77" y="92"/>
                    </a:cubicBezTo>
                    <a:cubicBezTo>
                      <a:pt x="74" y="97"/>
                      <a:pt x="74" y="97"/>
                      <a:pt x="74" y="97"/>
                    </a:cubicBezTo>
                    <a:cubicBezTo>
                      <a:pt x="74" y="97"/>
                      <a:pt x="73" y="97"/>
                      <a:pt x="73" y="98"/>
                    </a:cubicBezTo>
                    <a:cubicBezTo>
                      <a:pt x="71" y="101"/>
                      <a:pt x="65" y="108"/>
                      <a:pt x="60" y="114"/>
                    </a:cubicBezTo>
                    <a:cubicBezTo>
                      <a:pt x="57" y="117"/>
                      <a:pt x="54" y="120"/>
                      <a:pt x="52" y="122"/>
                    </a:cubicBezTo>
                    <a:cubicBezTo>
                      <a:pt x="51" y="123"/>
                      <a:pt x="50" y="124"/>
                      <a:pt x="49" y="124"/>
                    </a:cubicBezTo>
                    <a:cubicBezTo>
                      <a:pt x="49" y="125"/>
                      <a:pt x="49" y="125"/>
                      <a:pt x="49" y="125"/>
                    </a:cubicBezTo>
                    <a:cubicBezTo>
                      <a:pt x="49" y="125"/>
                      <a:pt x="49" y="125"/>
                      <a:pt x="49" y="125"/>
                    </a:cubicBezTo>
                    <a:cubicBezTo>
                      <a:pt x="49" y="126"/>
                      <a:pt x="49" y="126"/>
                      <a:pt x="49" y="126"/>
                    </a:cubicBezTo>
                    <a:cubicBezTo>
                      <a:pt x="49" y="125"/>
                      <a:pt x="49" y="125"/>
                      <a:pt x="49" y="125"/>
                    </a:cubicBezTo>
                    <a:cubicBezTo>
                      <a:pt x="49" y="125"/>
                      <a:pt x="49" y="125"/>
                      <a:pt x="49" y="125"/>
                    </a:cubicBezTo>
                    <a:cubicBezTo>
                      <a:pt x="49" y="126"/>
                      <a:pt x="49" y="126"/>
                      <a:pt x="49" y="126"/>
                    </a:cubicBezTo>
                    <a:cubicBezTo>
                      <a:pt x="49" y="125"/>
                      <a:pt x="49" y="125"/>
                      <a:pt x="49" y="125"/>
                    </a:cubicBezTo>
                    <a:cubicBezTo>
                      <a:pt x="50" y="129"/>
                      <a:pt x="50" y="129"/>
                      <a:pt x="50" y="129"/>
                    </a:cubicBezTo>
                    <a:cubicBezTo>
                      <a:pt x="49" y="125"/>
                      <a:pt x="49" y="125"/>
                      <a:pt x="49" y="125"/>
                    </a:cubicBezTo>
                    <a:lnTo>
                      <a:pt x="50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8"/>
              <p:cNvSpPr>
                <a:spLocks/>
              </p:cNvSpPr>
              <p:nvPr/>
            </p:nvSpPr>
            <p:spPr bwMode="auto">
              <a:xfrm>
                <a:off x="559" y="491"/>
                <a:ext cx="352" cy="80"/>
              </a:xfrm>
              <a:custGeom>
                <a:avLst/>
                <a:gdLst>
                  <a:gd name="T0" fmla="*/ 4 w 238"/>
                  <a:gd name="T1" fmla="*/ 4 h 54"/>
                  <a:gd name="T2" fmla="*/ 4 w 238"/>
                  <a:gd name="T3" fmla="*/ 8 h 54"/>
                  <a:gd name="T4" fmla="*/ 234 w 238"/>
                  <a:gd name="T5" fmla="*/ 8 h 54"/>
                  <a:gd name="T6" fmla="*/ 234 w 238"/>
                  <a:gd name="T7" fmla="*/ 4 h 54"/>
                  <a:gd name="T8" fmla="*/ 230 w 238"/>
                  <a:gd name="T9" fmla="*/ 4 h 54"/>
                  <a:gd name="T10" fmla="*/ 228 w 238"/>
                  <a:gd name="T11" fmla="*/ 10 h 54"/>
                  <a:gd name="T12" fmla="*/ 215 w 238"/>
                  <a:gd name="T13" fmla="*/ 22 h 54"/>
                  <a:gd name="T14" fmla="*/ 175 w 238"/>
                  <a:gd name="T15" fmla="*/ 39 h 54"/>
                  <a:gd name="T16" fmla="*/ 119 w 238"/>
                  <a:gd name="T17" fmla="*/ 46 h 54"/>
                  <a:gd name="T18" fmla="*/ 39 w 238"/>
                  <a:gd name="T19" fmla="*/ 31 h 54"/>
                  <a:gd name="T20" fmla="*/ 15 w 238"/>
                  <a:gd name="T21" fmla="*/ 17 h 54"/>
                  <a:gd name="T22" fmla="*/ 9 w 238"/>
                  <a:gd name="T23" fmla="*/ 10 h 54"/>
                  <a:gd name="T24" fmla="*/ 8 w 238"/>
                  <a:gd name="T25" fmla="*/ 4 h 54"/>
                  <a:gd name="T26" fmla="*/ 4 w 238"/>
                  <a:gd name="T27" fmla="*/ 4 h 54"/>
                  <a:gd name="T28" fmla="*/ 4 w 238"/>
                  <a:gd name="T29" fmla="*/ 8 h 54"/>
                  <a:gd name="T30" fmla="*/ 4 w 238"/>
                  <a:gd name="T31" fmla="*/ 4 h 54"/>
                  <a:gd name="T32" fmla="*/ 0 w 238"/>
                  <a:gd name="T33" fmla="*/ 4 h 54"/>
                  <a:gd name="T34" fmla="*/ 3 w 238"/>
                  <a:gd name="T35" fmla="*/ 14 h 54"/>
                  <a:gd name="T36" fmla="*/ 18 w 238"/>
                  <a:gd name="T37" fmla="*/ 29 h 54"/>
                  <a:gd name="T38" fmla="*/ 61 w 238"/>
                  <a:gd name="T39" fmla="*/ 47 h 54"/>
                  <a:gd name="T40" fmla="*/ 119 w 238"/>
                  <a:gd name="T41" fmla="*/ 54 h 54"/>
                  <a:gd name="T42" fmla="*/ 202 w 238"/>
                  <a:gd name="T43" fmla="*/ 38 h 54"/>
                  <a:gd name="T44" fmla="*/ 228 w 238"/>
                  <a:gd name="T45" fmla="*/ 23 h 54"/>
                  <a:gd name="T46" fmla="*/ 235 w 238"/>
                  <a:gd name="T47" fmla="*/ 14 h 54"/>
                  <a:gd name="T48" fmla="*/ 238 w 238"/>
                  <a:gd name="T49" fmla="*/ 4 h 54"/>
                  <a:gd name="T50" fmla="*/ 238 w 238"/>
                  <a:gd name="T51" fmla="*/ 0 h 54"/>
                  <a:gd name="T52" fmla="*/ 0 w 238"/>
                  <a:gd name="T53" fmla="*/ 0 h 54"/>
                  <a:gd name="T54" fmla="*/ 0 w 238"/>
                  <a:gd name="T55" fmla="*/ 4 h 54"/>
                  <a:gd name="T56" fmla="*/ 4 w 238"/>
                  <a:gd name="T57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8" h="54">
                    <a:moveTo>
                      <a:pt x="4" y="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34" y="8"/>
                      <a:pt x="234" y="8"/>
                      <a:pt x="234" y="8"/>
                    </a:cubicBezTo>
                    <a:cubicBezTo>
                      <a:pt x="234" y="4"/>
                      <a:pt x="234" y="4"/>
                      <a:pt x="234" y="4"/>
                    </a:cubicBezTo>
                    <a:cubicBezTo>
                      <a:pt x="230" y="4"/>
                      <a:pt x="230" y="4"/>
                      <a:pt x="230" y="4"/>
                    </a:cubicBezTo>
                    <a:cubicBezTo>
                      <a:pt x="230" y="6"/>
                      <a:pt x="230" y="7"/>
                      <a:pt x="228" y="10"/>
                    </a:cubicBezTo>
                    <a:cubicBezTo>
                      <a:pt x="226" y="13"/>
                      <a:pt x="222" y="18"/>
                      <a:pt x="215" y="22"/>
                    </a:cubicBezTo>
                    <a:cubicBezTo>
                      <a:pt x="206" y="28"/>
                      <a:pt x="192" y="34"/>
                      <a:pt x="175" y="39"/>
                    </a:cubicBezTo>
                    <a:cubicBezTo>
                      <a:pt x="159" y="43"/>
                      <a:pt x="140" y="46"/>
                      <a:pt x="119" y="46"/>
                    </a:cubicBezTo>
                    <a:cubicBezTo>
                      <a:pt x="88" y="46"/>
                      <a:pt x="59" y="40"/>
                      <a:pt x="39" y="31"/>
                    </a:cubicBezTo>
                    <a:cubicBezTo>
                      <a:pt x="29" y="26"/>
                      <a:pt x="21" y="21"/>
                      <a:pt x="15" y="17"/>
                    </a:cubicBezTo>
                    <a:cubicBezTo>
                      <a:pt x="13" y="14"/>
                      <a:pt x="11" y="12"/>
                      <a:pt x="9" y="10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7"/>
                      <a:pt x="1" y="11"/>
                      <a:pt x="3" y="14"/>
                    </a:cubicBezTo>
                    <a:cubicBezTo>
                      <a:pt x="6" y="19"/>
                      <a:pt x="11" y="24"/>
                      <a:pt x="18" y="29"/>
                    </a:cubicBezTo>
                    <a:cubicBezTo>
                      <a:pt x="29" y="36"/>
                      <a:pt x="43" y="42"/>
                      <a:pt x="61" y="47"/>
                    </a:cubicBezTo>
                    <a:cubicBezTo>
                      <a:pt x="78" y="51"/>
                      <a:pt x="98" y="54"/>
                      <a:pt x="119" y="54"/>
                    </a:cubicBezTo>
                    <a:cubicBezTo>
                      <a:pt x="151" y="54"/>
                      <a:pt x="181" y="47"/>
                      <a:pt x="202" y="38"/>
                    </a:cubicBezTo>
                    <a:cubicBezTo>
                      <a:pt x="213" y="34"/>
                      <a:pt x="222" y="28"/>
                      <a:pt x="228" y="23"/>
                    </a:cubicBezTo>
                    <a:cubicBezTo>
                      <a:pt x="231" y="20"/>
                      <a:pt x="234" y="17"/>
                      <a:pt x="235" y="14"/>
                    </a:cubicBezTo>
                    <a:cubicBezTo>
                      <a:pt x="237" y="11"/>
                      <a:pt x="238" y="7"/>
                      <a:pt x="238" y="4"/>
                    </a:cubicBezTo>
                    <a:cubicBezTo>
                      <a:pt x="238" y="0"/>
                      <a:pt x="238" y="0"/>
                      <a:pt x="23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9"/>
              <p:cNvSpPr>
                <a:spLocks/>
              </p:cNvSpPr>
              <p:nvPr/>
            </p:nvSpPr>
            <p:spPr bwMode="auto">
              <a:xfrm>
                <a:off x="559" y="334"/>
                <a:ext cx="352" cy="80"/>
              </a:xfrm>
              <a:custGeom>
                <a:avLst/>
                <a:gdLst>
                  <a:gd name="T0" fmla="*/ 234 w 238"/>
                  <a:gd name="T1" fmla="*/ 50 h 54"/>
                  <a:gd name="T2" fmla="*/ 234 w 238"/>
                  <a:gd name="T3" fmla="*/ 46 h 54"/>
                  <a:gd name="T4" fmla="*/ 4 w 238"/>
                  <a:gd name="T5" fmla="*/ 46 h 54"/>
                  <a:gd name="T6" fmla="*/ 4 w 238"/>
                  <a:gd name="T7" fmla="*/ 50 h 54"/>
                  <a:gd name="T8" fmla="*/ 8 w 238"/>
                  <a:gd name="T9" fmla="*/ 50 h 54"/>
                  <a:gd name="T10" fmla="*/ 9 w 238"/>
                  <a:gd name="T11" fmla="*/ 45 h 54"/>
                  <a:gd name="T12" fmla="*/ 23 w 238"/>
                  <a:gd name="T13" fmla="*/ 32 h 54"/>
                  <a:gd name="T14" fmla="*/ 63 w 238"/>
                  <a:gd name="T15" fmla="*/ 15 h 54"/>
                  <a:gd name="T16" fmla="*/ 119 w 238"/>
                  <a:gd name="T17" fmla="*/ 8 h 54"/>
                  <a:gd name="T18" fmla="*/ 199 w 238"/>
                  <a:gd name="T19" fmla="*/ 23 h 54"/>
                  <a:gd name="T20" fmla="*/ 223 w 238"/>
                  <a:gd name="T21" fmla="*/ 38 h 54"/>
                  <a:gd name="T22" fmla="*/ 228 w 238"/>
                  <a:gd name="T23" fmla="*/ 45 h 54"/>
                  <a:gd name="T24" fmla="*/ 230 w 238"/>
                  <a:gd name="T25" fmla="*/ 50 h 54"/>
                  <a:gd name="T26" fmla="*/ 234 w 238"/>
                  <a:gd name="T27" fmla="*/ 50 h 54"/>
                  <a:gd name="T28" fmla="*/ 234 w 238"/>
                  <a:gd name="T29" fmla="*/ 46 h 54"/>
                  <a:gd name="T30" fmla="*/ 234 w 238"/>
                  <a:gd name="T31" fmla="*/ 50 h 54"/>
                  <a:gd name="T32" fmla="*/ 238 w 238"/>
                  <a:gd name="T33" fmla="*/ 50 h 54"/>
                  <a:gd name="T34" fmla="*/ 235 w 238"/>
                  <a:gd name="T35" fmla="*/ 41 h 54"/>
                  <a:gd name="T36" fmla="*/ 220 w 238"/>
                  <a:gd name="T37" fmla="*/ 26 h 54"/>
                  <a:gd name="T38" fmla="*/ 177 w 238"/>
                  <a:gd name="T39" fmla="*/ 8 h 54"/>
                  <a:gd name="T40" fmla="*/ 119 w 238"/>
                  <a:gd name="T41" fmla="*/ 0 h 54"/>
                  <a:gd name="T42" fmla="*/ 36 w 238"/>
                  <a:gd name="T43" fmla="*/ 16 h 54"/>
                  <a:gd name="T44" fmla="*/ 10 w 238"/>
                  <a:gd name="T45" fmla="*/ 32 h 54"/>
                  <a:gd name="T46" fmla="*/ 3 w 238"/>
                  <a:gd name="T47" fmla="*/ 41 h 54"/>
                  <a:gd name="T48" fmla="*/ 0 w 238"/>
                  <a:gd name="T49" fmla="*/ 50 h 54"/>
                  <a:gd name="T50" fmla="*/ 0 w 238"/>
                  <a:gd name="T51" fmla="*/ 54 h 54"/>
                  <a:gd name="T52" fmla="*/ 238 w 238"/>
                  <a:gd name="T53" fmla="*/ 54 h 54"/>
                  <a:gd name="T54" fmla="*/ 238 w 238"/>
                  <a:gd name="T55" fmla="*/ 50 h 54"/>
                  <a:gd name="T56" fmla="*/ 234 w 238"/>
                  <a:gd name="T57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8" h="54">
                    <a:moveTo>
                      <a:pt x="234" y="50"/>
                    </a:moveTo>
                    <a:cubicBezTo>
                      <a:pt x="234" y="46"/>
                      <a:pt x="234" y="46"/>
                      <a:pt x="23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9"/>
                      <a:pt x="8" y="47"/>
                      <a:pt x="9" y="45"/>
                    </a:cubicBezTo>
                    <a:cubicBezTo>
                      <a:pt x="12" y="41"/>
                      <a:pt x="16" y="36"/>
                      <a:pt x="23" y="32"/>
                    </a:cubicBezTo>
                    <a:cubicBezTo>
                      <a:pt x="32" y="26"/>
                      <a:pt x="46" y="20"/>
                      <a:pt x="63" y="15"/>
                    </a:cubicBezTo>
                    <a:cubicBezTo>
                      <a:pt x="79" y="11"/>
                      <a:pt x="98" y="8"/>
                      <a:pt x="119" y="8"/>
                    </a:cubicBezTo>
                    <a:cubicBezTo>
                      <a:pt x="150" y="8"/>
                      <a:pt x="179" y="15"/>
                      <a:pt x="199" y="23"/>
                    </a:cubicBezTo>
                    <a:cubicBezTo>
                      <a:pt x="209" y="28"/>
                      <a:pt x="217" y="33"/>
                      <a:pt x="223" y="38"/>
                    </a:cubicBezTo>
                    <a:cubicBezTo>
                      <a:pt x="225" y="40"/>
                      <a:pt x="227" y="42"/>
                      <a:pt x="228" y="45"/>
                    </a:cubicBezTo>
                    <a:cubicBezTo>
                      <a:pt x="230" y="47"/>
                      <a:pt x="230" y="49"/>
                      <a:pt x="230" y="50"/>
                    </a:cubicBezTo>
                    <a:cubicBezTo>
                      <a:pt x="234" y="50"/>
                      <a:pt x="234" y="50"/>
                      <a:pt x="234" y="50"/>
                    </a:cubicBezTo>
                    <a:cubicBezTo>
                      <a:pt x="234" y="46"/>
                      <a:pt x="234" y="46"/>
                      <a:pt x="234" y="46"/>
                    </a:cubicBezTo>
                    <a:cubicBezTo>
                      <a:pt x="234" y="50"/>
                      <a:pt x="234" y="50"/>
                      <a:pt x="234" y="50"/>
                    </a:cubicBezTo>
                    <a:cubicBezTo>
                      <a:pt x="238" y="50"/>
                      <a:pt x="238" y="50"/>
                      <a:pt x="238" y="50"/>
                    </a:cubicBezTo>
                    <a:cubicBezTo>
                      <a:pt x="238" y="47"/>
                      <a:pt x="237" y="44"/>
                      <a:pt x="235" y="41"/>
                    </a:cubicBezTo>
                    <a:cubicBezTo>
                      <a:pt x="232" y="35"/>
                      <a:pt x="227" y="30"/>
                      <a:pt x="220" y="26"/>
                    </a:cubicBezTo>
                    <a:cubicBezTo>
                      <a:pt x="209" y="19"/>
                      <a:pt x="195" y="12"/>
                      <a:pt x="177" y="8"/>
                    </a:cubicBezTo>
                    <a:cubicBezTo>
                      <a:pt x="160" y="3"/>
                      <a:pt x="140" y="0"/>
                      <a:pt x="119" y="0"/>
                    </a:cubicBezTo>
                    <a:cubicBezTo>
                      <a:pt x="87" y="0"/>
                      <a:pt x="57" y="7"/>
                      <a:pt x="36" y="16"/>
                    </a:cubicBezTo>
                    <a:cubicBezTo>
                      <a:pt x="25" y="21"/>
                      <a:pt x="16" y="26"/>
                      <a:pt x="10" y="32"/>
                    </a:cubicBezTo>
                    <a:cubicBezTo>
                      <a:pt x="7" y="35"/>
                      <a:pt x="4" y="38"/>
                      <a:pt x="3" y="41"/>
                    </a:cubicBezTo>
                    <a:cubicBezTo>
                      <a:pt x="1" y="44"/>
                      <a:pt x="0" y="47"/>
                      <a:pt x="0" y="50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238" y="54"/>
                      <a:pt x="238" y="54"/>
                      <a:pt x="238" y="54"/>
                    </a:cubicBezTo>
                    <a:cubicBezTo>
                      <a:pt x="238" y="50"/>
                      <a:pt x="238" y="50"/>
                      <a:pt x="238" y="50"/>
                    </a:cubicBezTo>
                    <a:lnTo>
                      <a:pt x="23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10"/>
              <p:cNvSpPr>
                <a:spLocks noEditPoints="1"/>
              </p:cNvSpPr>
              <p:nvPr/>
            </p:nvSpPr>
            <p:spPr bwMode="auto">
              <a:xfrm>
                <a:off x="559" y="420"/>
                <a:ext cx="352" cy="65"/>
              </a:xfrm>
              <a:custGeom>
                <a:avLst/>
                <a:gdLst>
                  <a:gd name="T0" fmla="*/ 5 w 238"/>
                  <a:gd name="T1" fmla="*/ 7 h 44"/>
                  <a:gd name="T2" fmla="*/ 219 w 238"/>
                  <a:gd name="T3" fmla="*/ 44 h 44"/>
                  <a:gd name="T4" fmla="*/ 219 w 238"/>
                  <a:gd name="T5" fmla="*/ 0 h 44"/>
                  <a:gd name="T6" fmla="*/ 230 w 238"/>
                  <a:gd name="T7" fmla="*/ 22 h 44"/>
                  <a:gd name="T8" fmla="*/ 11 w 238"/>
                  <a:gd name="T9" fmla="*/ 32 h 44"/>
                  <a:gd name="T10" fmla="*/ 219 w 238"/>
                  <a:gd name="T11" fmla="*/ 8 h 44"/>
                  <a:gd name="T12" fmla="*/ 195 w 238"/>
                  <a:gd name="T13" fmla="*/ 32 h 44"/>
                  <a:gd name="T14" fmla="*/ 176 w 238"/>
                  <a:gd name="T15" fmla="*/ 19 h 44"/>
                  <a:gd name="T16" fmla="*/ 148 w 238"/>
                  <a:gd name="T17" fmla="*/ 22 h 44"/>
                  <a:gd name="T18" fmla="*/ 143 w 238"/>
                  <a:gd name="T19" fmla="*/ 23 h 44"/>
                  <a:gd name="T20" fmla="*/ 114 w 238"/>
                  <a:gd name="T21" fmla="*/ 18 h 44"/>
                  <a:gd name="T22" fmla="*/ 89 w 238"/>
                  <a:gd name="T23" fmla="*/ 22 h 44"/>
                  <a:gd name="T24" fmla="*/ 63 w 238"/>
                  <a:gd name="T25" fmla="*/ 31 h 44"/>
                  <a:gd name="T26" fmla="*/ 27 w 238"/>
                  <a:gd name="T27" fmla="*/ 12 h 44"/>
                  <a:gd name="T28" fmla="*/ 11 w 238"/>
                  <a:gd name="T29" fmla="*/ 21 h 44"/>
                  <a:gd name="T30" fmla="*/ 14 w 238"/>
                  <a:gd name="T31" fmla="*/ 24 h 44"/>
                  <a:gd name="T32" fmla="*/ 13 w 238"/>
                  <a:gd name="T33" fmla="*/ 22 h 44"/>
                  <a:gd name="T34" fmla="*/ 33 w 238"/>
                  <a:gd name="T35" fmla="*/ 15 h 44"/>
                  <a:gd name="T36" fmla="*/ 63 w 238"/>
                  <a:gd name="T37" fmla="*/ 32 h 44"/>
                  <a:gd name="T38" fmla="*/ 114 w 238"/>
                  <a:gd name="T39" fmla="*/ 19 h 44"/>
                  <a:gd name="T40" fmla="*/ 130 w 238"/>
                  <a:gd name="T41" fmla="*/ 27 h 44"/>
                  <a:gd name="T42" fmla="*/ 148 w 238"/>
                  <a:gd name="T43" fmla="*/ 22 h 44"/>
                  <a:gd name="T44" fmla="*/ 175 w 238"/>
                  <a:gd name="T45" fmla="*/ 20 h 44"/>
                  <a:gd name="T46" fmla="*/ 195 w 238"/>
                  <a:gd name="T47" fmla="*/ 32 h 44"/>
                  <a:gd name="T48" fmla="*/ 225 w 238"/>
                  <a:gd name="T49" fmla="*/ 24 h 44"/>
                  <a:gd name="T50" fmla="*/ 224 w 238"/>
                  <a:gd name="T51" fmla="*/ 20 h 44"/>
                  <a:gd name="T52" fmla="*/ 224 w 238"/>
                  <a:gd name="T53" fmla="*/ 24 h 44"/>
                  <a:gd name="T54" fmla="*/ 201 w 238"/>
                  <a:gd name="T55" fmla="*/ 35 h 44"/>
                  <a:gd name="T56" fmla="*/ 232 w 238"/>
                  <a:gd name="T57" fmla="*/ 29 h 44"/>
                  <a:gd name="T58" fmla="*/ 225 w 238"/>
                  <a:gd name="T59" fmla="*/ 16 h 44"/>
                  <a:gd name="T60" fmla="*/ 195 w 238"/>
                  <a:gd name="T61" fmla="*/ 24 h 44"/>
                  <a:gd name="T62" fmla="*/ 178 w 238"/>
                  <a:gd name="T63" fmla="*/ 12 h 44"/>
                  <a:gd name="T64" fmla="*/ 147 w 238"/>
                  <a:gd name="T65" fmla="*/ 14 h 44"/>
                  <a:gd name="T66" fmla="*/ 127 w 238"/>
                  <a:gd name="T67" fmla="*/ 18 h 44"/>
                  <a:gd name="T68" fmla="*/ 107 w 238"/>
                  <a:gd name="T69" fmla="*/ 10 h 44"/>
                  <a:gd name="T70" fmla="*/ 62 w 238"/>
                  <a:gd name="T71" fmla="*/ 24 h 44"/>
                  <a:gd name="T72" fmla="*/ 38 w 238"/>
                  <a:gd name="T73" fmla="*/ 8 h 44"/>
                  <a:gd name="T74" fmla="*/ 10 w 238"/>
                  <a:gd name="T75" fmla="*/ 13 h 44"/>
                  <a:gd name="T76" fmla="*/ 18 w 238"/>
                  <a:gd name="T77" fmla="*/ 26 h 44"/>
                  <a:gd name="T78" fmla="*/ 15 w 238"/>
                  <a:gd name="T79" fmla="*/ 24 h 44"/>
                  <a:gd name="T80" fmla="*/ 24 w 238"/>
                  <a:gd name="T81" fmla="*/ 21 h 44"/>
                  <a:gd name="T82" fmla="*/ 60 w 238"/>
                  <a:gd name="T83" fmla="*/ 38 h 44"/>
                  <a:gd name="T84" fmla="*/ 91 w 238"/>
                  <a:gd name="T85" fmla="*/ 29 h 44"/>
                  <a:gd name="T86" fmla="*/ 114 w 238"/>
                  <a:gd name="T87" fmla="*/ 27 h 44"/>
                  <a:gd name="T88" fmla="*/ 146 w 238"/>
                  <a:gd name="T89" fmla="*/ 31 h 44"/>
                  <a:gd name="T90" fmla="*/ 151 w 238"/>
                  <a:gd name="T91" fmla="*/ 29 h 44"/>
                  <a:gd name="T92" fmla="*/ 174 w 238"/>
                  <a:gd name="T93" fmla="*/ 26 h 44"/>
                  <a:gd name="T94" fmla="*/ 174 w 238"/>
                  <a:gd name="T95" fmla="*/ 25 h 44"/>
                  <a:gd name="T96" fmla="*/ 195 w 238"/>
                  <a:gd name="T97" fmla="*/ 4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38" h="44">
                    <a:moveTo>
                      <a:pt x="219" y="4"/>
                    </a:moveTo>
                    <a:cubicBezTo>
                      <a:pt x="219" y="0"/>
                      <a:pt x="219" y="0"/>
                      <a:pt x="2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9" y="3"/>
                      <a:pt x="5" y="7"/>
                    </a:cubicBezTo>
                    <a:cubicBezTo>
                      <a:pt x="2" y="11"/>
                      <a:pt x="0" y="16"/>
                      <a:pt x="0" y="22"/>
                    </a:cubicBezTo>
                    <a:cubicBezTo>
                      <a:pt x="0" y="28"/>
                      <a:pt x="2" y="33"/>
                      <a:pt x="5" y="37"/>
                    </a:cubicBezTo>
                    <a:cubicBezTo>
                      <a:pt x="9" y="41"/>
                      <a:pt x="13" y="44"/>
                      <a:pt x="19" y="44"/>
                    </a:cubicBezTo>
                    <a:cubicBezTo>
                      <a:pt x="219" y="44"/>
                      <a:pt x="219" y="44"/>
                      <a:pt x="219" y="44"/>
                    </a:cubicBezTo>
                    <a:cubicBezTo>
                      <a:pt x="224" y="44"/>
                      <a:pt x="229" y="41"/>
                      <a:pt x="233" y="37"/>
                    </a:cubicBezTo>
                    <a:cubicBezTo>
                      <a:pt x="236" y="33"/>
                      <a:pt x="238" y="28"/>
                      <a:pt x="238" y="22"/>
                    </a:cubicBezTo>
                    <a:cubicBezTo>
                      <a:pt x="238" y="16"/>
                      <a:pt x="236" y="11"/>
                      <a:pt x="233" y="7"/>
                    </a:cubicBezTo>
                    <a:cubicBezTo>
                      <a:pt x="229" y="3"/>
                      <a:pt x="224" y="0"/>
                      <a:pt x="219" y="0"/>
                    </a:cubicBezTo>
                    <a:cubicBezTo>
                      <a:pt x="219" y="4"/>
                      <a:pt x="219" y="4"/>
                      <a:pt x="219" y="4"/>
                    </a:cubicBezTo>
                    <a:cubicBezTo>
                      <a:pt x="219" y="8"/>
                      <a:pt x="219" y="8"/>
                      <a:pt x="219" y="8"/>
                    </a:cubicBezTo>
                    <a:cubicBezTo>
                      <a:pt x="222" y="8"/>
                      <a:pt x="225" y="9"/>
                      <a:pt x="227" y="12"/>
                    </a:cubicBezTo>
                    <a:cubicBezTo>
                      <a:pt x="229" y="14"/>
                      <a:pt x="230" y="18"/>
                      <a:pt x="230" y="22"/>
                    </a:cubicBezTo>
                    <a:cubicBezTo>
                      <a:pt x="230" y="26"/>
                      <a:pt x="229" y="29"/>
                      <a:pt x="227" y="32"/>
                    </a:cubicBezTo>
                    <a:cubicBezTo>
                      <a:pt x="225" y="34"/>
                      <a:pt x="222" y="36"/>
                      <a:pt x="2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6" y="36"/>
                      <a:pt x="13" y="34"/>
                      <a:pt x="11" y="32"/>
                    </a:cubicBezTo>
                    <a:cubicBezTo>
                      <a:pt x="9" y="29"/>
                      <a:pt x="8" y="26"/>
                      <a:pt x="8" y="22"/>
                    </a:cubicBezTo>
                    <a:cubicBezTo>
                      <a:pt x="8" y="18"/>
                      <a:pt x="9" y="14"/>
                      <a:pt x="11" y="12"/>
                    </a:cubicBezTo>
                    <a:cubicBezTo>
                      <a:pt x="13" y="9"/>
                      <a:pt x="16" y="8"/>
                      <a:pt x="19" y="8"/>
                    </a:cubicBezTo>
                    <a:cubicBezTo>
                      <a:pt x="219" y="8"/>
                      <a:pt x="219" y="8"/>
                      <a:pt x="219" y="8"/>
                    </a:cubicBezTo>
                    <a:lnTo>
                      <a:pt x="219" y="4"/>
                    </a:lnTo>
                    <a:close/>
                    <a:moveTo>
                      <a:pt x="201" y="35"/>
                    </a:moveTo>
                    <a:cubicBezTo>
                      <a:pt x="200" y="31"/>
                      <a:pt x="200" y="31"/>
                      <a:pt x="200" y="31"/>
                    </a:cubicBezTo>
                    <a:cubicBezTo>
                      <a:pt x="198" y="31"/>
                      <a:pt x="196" y="32"/>
                      <a:pt x="195" y="32"/>
                    </a:cubicBezTo>
                    <a:cubicBezTo>
                      <a:pt x="192" y="32"/>
                      <a:pt x="189" y="31"/>
                      <a:pt x="187" y="29"/>
                    </a:cubicBezTo>
                    <a:cubicBezTo>
                      <a:pt x="184" y="28"/>
                      <a:pt x="182" y="25"/>
                      <a:pt x="180" y="22"/>
                    </a:cubicBezTo>
                    <a:cubicBezTo>
                      <a:pt x="180" y="22"/>
                      <a:pt x="180" y="22"/>
                      <a:pt x="180" y="22"/>
                    </a:cubicBezTo>
                    <a:cubicBezTo>
                      <a:pt x="179" y="20"/>
                      <a:pt x="178" y="19"/>
                      <a:pt x="176" y="19"/>
                    </a:cubicBezTo>
                    <a:cubicBezTo>
                      <a:pt x="174" y="18"/>
                      <a:pt x="173" y="18"/>
                      <a:pt x="170" y="18"/>
                    </a:cubicBezTo>
                    <a:cubicBezTo>
                      <a:pt x="166" y="18"/>
                      <a:pt x="159" y="19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48" y="22"/>
                      <a:pt x="148" y="22"/>
                      <a:pt x="148" y="22"/>
                    </a:cubicBezTo>
                    <a:cubicBezTo>
                      <a:pt x="149" y="25"/>
                      <a:pt x="149" y="25"/>
                      <a:pt x="149" y="25"/>
                    </a:cubicBezTo>
                    <a:cubicBezTo>
                      <a:pt x="148" y="22"/>
                      <a:pt x="148" y="22"/>
                      <a:pt x="148" y="22"/>
                    </a:cubicBezTo>
                    <a:cubicBezTo>
                      <a:pt x="146" y="22"/>
                      <a:pt x="145" y="22"/>
                      <a:pt x="143" y="23"/>
                    </a:cubicBezTo>
                    <a:cubicBezTo>
                      <a:pt x="143" y="23"/>
                      <a:pt x="143" y="23"/>
                      <a:pt x="143" y="23"/>
                    </a:cubicBezTo>
                    <a:cubicBezTo>
                      <a:pt x="139" y="24"/>
                      <a:pt x="134" y="26"/>
                      <a:pt x="130" y="26"/>
                    </a:cubicBezTo>
                    <a:cubicBezTo>
                      <a:pt x="128" y="26"/>
                      <a:pt x="126" y="26"/>
                      <a:pt x="124" y="25"/>
                    </a:cubicBezTo>
                    <a:cubicBezTo>
                      <a:pt x="123" y="24"/>
                      <a:pt x="121" y="23"/>
                      <a:pt x="120" y="22"/>
                    </a:cubicBezTo>
                    <a:cubicBezTo>
                      <a:pt x="118" y="20"/>
                      <a:pt x="116" y="19"/>
                      <a:pt x="114" y="18"/>
                    </a:cubicBezTo>
                    <a:cubicBezTo>
                      <a:pt x="112" y="18"/>
                      <a:pt x="110" y="17"/>
                      <a:pt x="108" y="17"/>
                    </a:cubicBezTo>
                    <a:cubicBezTo>
                      <a:pt x="100" y="17"/>
                      <a:pt x="92" y="20"/>
                      <a:pt x="88" y="22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89" y="22"/>
                      <a:pt x="89" y="22"/>
                      <a:pt x="89" y="22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45" y="21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2" y="13"/>
                      <a:pt x="30" y="12"/>
                      <a:pt x="27" y="12"/>
                    </a:cubicBezTo>
                    <a:cubicBezTo>
                      <a:pt x="25" y="12"/>
                      <a:pt x="23" y="13"/>
                      <a:pt x="21" y="14"/>
                    </a:cubicBezTo>
                    <a:cubicBezTo>
                      <a:pt x="18" y="15"/>
                      <a:pt x="16" y="17"/>
                      <a:pt x="14" y="19"/>
                    </a:cubicBezTo>
                    <a:cubicBezTo>
                      <a:pt x="13" y="19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5" y="19"/>
                      <a:pt x="18" y="17"/>
                    </a:cubicBezTo>
                    <a:cubicBezTo>
                      <a:pt x="19" y="16"/>
                      <a:pt x="21" y="15"/>
                      <a:pt x="22" y="14"/>
                    </a:cubicBezTo>
                    <a:cubicBezTo>
                      <a:pt x="24" y="13"/>
                      <a:pt x="26" y="13"/>
                      <a:pt x="28" y="13"/>
                    </a:cubicBezTo>
                    <a:cubicBezTo>
                      <a:pt x="29" y="13"/>
                      <a:pt x="31" y="13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8" y="18"/>
                      <a:pt x="44" y="21"/>
                      <a:pt x="49" y="24"/>
                    </a:cubicBezTo>
                    <a:cubicBezTo>
                      <a:pt x="54" y="27"/>
                      <a:pt x="59" y="30"/>
                      <a:pt x="61" y="31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89" y="22"/>
                      <a:pt x="89" y="22"/>
                      <a:pt x="89" y="22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91" y="22"/>
                      <a:pt x="100" y="18"/>
                      <a:pt x="107" y="18"/>
                    </a:cubicBezTo>
                    <a:cubicBezTo>
                      <a:pt x="110" y="18"/>
                      <a:pt x="112" y="18"/>
                      <a:pt x="114" y="19"/>
                    </a:cubicBezTo>
                    <a:cubicBezTo>
                      <a:pt x="115" y="20"/>
                      <a:pt x="117" y="20"/>
                      <a:pt x="118" y="22"/>
                    </a:cubicBezTo>
                    <a:cubicBezTo>
                      <a:pt x="118" y="22"/>
                      <a:pt x="118" y="22"/>
                      <a:pt x="118" y="22"/>
                    </a:cubicBezTo>
                    <a:cubicBezTo>
                      <a:pt x="120" y="24"/>
                      <a:pt x="122" y="25"/>
                      <a:pt x="124" y="26"/>
                    </a:cubicBezTo>
                    <a:cubicBezTo>
                      <a:pt x="126" y="27"/>
                      <a:pt x="128" y="27"/>
                      <a:pt x="130" y="27"/>
                    </a:cubicBezTo>
                    <a:cubicBezTo>
                      <a:pt x="135" y="27"/>
                      <a:pt x="140" y="25"/>
                      <a:pt x="144" y="24"/>
                    </a:cubicBezTo>
                    <a:cubicBezTo>
                      <a:pt x="144" y="24"/>
                      <a:pt x="144" y="24"/>
                      <a:pt x="144" y="24"/>
                    </a:cubicBezTo>
                    <a:cubicBezTo>
                      <a:pt x="146" y="23"/>
                      <a:pt x="147" y="22"/>
                      <a:pt x="148" y="22"/>
                    </a:cubicBezTo>
                    <a:cubicBezTo>
                      <a:pt x="148" y="22"/>
                      <a:pt x="148" y="22"/>
                      <a:pt x="148" y="22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7" y="20"/>
                      <a:pt x="164" y="19"/>
                      <a:pt x="169" y="19"/>
                    </a:cubicBezTo>
                    <a:cubicBezTo>
                      <a:pt x="172" y="19"/>
                      <a:pt x="174" y="19"/>
                      <a:pt x="175" y="20"/>
                    </a:cubicBezTo>
                    <a:cubicBezTo>
                      <a:pt x="177" y="20"/>
                      <a:pt x="178" y="21"/>
                      <a:pt x="178" y="22"/>
                    </a:cubicBezTo>
                    <a:cubicBezTo>
                      <a:pt x="178" y="22"/>
                      <a:pt x="178" y="22"/>
                      <a:pt x="178" y="22"/>
                    </a:cubicBezTo>
                    <a:cubicBezTo>
                      <a:pt x="180" y="25"/>
                      <a:pt x="183" y="28"/>
                      <a:pt x="185" y="30"/>
                    </a:cubicBezTo>
                    <a:cubicBezTo>
                      <a:pt x="188" y="31"/>
                      <a:pt x="191" y="32"/>
                      <a:pt x="195" y="32"/>
                    </a:cubicBezTo>
                    <a:cubicBezTo>
                      <a:pt x="197" y="32"/>
                      <a:pt x="198" y="32"/>
                      <a:pt x="200" y="32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206" y="30"/>
                      <a:pt x="212" y="29"/>
                      <a:pt x="218" y="27"/>
                    </a:cubicBezTo>
                    <a:cubicBezTo>
                      <a:pt x="221" y="26"/>
                      <a:pt x="223" y="25"/>
                      <a:pt x="225" y="24"/>
                    </a:cubicBezTo>
                    <a:cubicBezTo>
                      <a:pt x="226" y="24"/>
                      <a:pt x="227" y="24"/>
                      <a:pt x="228" y="23"/>
                    </a:cubicBezTo>
                    <a:cubicBezTo>
                      <a:pt x="229" y="23"/>
                      <a:pt x="229" y="23"/>
                      <a:pt x="230" y="22"/>
                    </a:cubicBezTo>
                    <a:cubicBezTo>
                      <a:pt x="228" y="19"/>
                      <a:pt x="228" y="19"/>
                      <a:pt x="228" y="19"/>
                    </a:cubicBezTo>
                    <a:cubicBezTo>
                      <a:pt x="224" y="20"/>
                      <a:pt x="224" y="20"/>
                      <a:pt x="224" y="20"/>
                    </a:cubicBezTo>
                    <a:cubicBezTo>
                      <a:pt x="227" y="27"/>
                      <a:pt x="227" y="27"/>
                      <a:pt x="227" y="27"/>
                    </a:cubicBezTo>
                    <a:cubicBezTo>
                      <a:pt x="230" y="25"/>
                      <a:pt x="230" y="25"/>
                      <a:pt x="230" y="25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8" y="22"/>
                      <a:pt x="226" y="23"/>
                      <a:pt x="224" y="24"/>
                    </a:cubicBezTo>
                    <a:cubicBezTo>
                      <a:pt x="218" y="26"/>
                      <a:pt x="207" y="29"/>
                      <a:pt x="200" y="31"/>
                    </a:cubicBezTo>
                    <a:cubicBezTo>
                      <a:pt x="200" y="31"/>
                      <a:pt x="200" y="31"/>
                      <a:pt x="200" y="31"/>
                    </a:cubicBezTo>
                    <a:cubicBezTo>
                      <a:pt x="200" y="31"/>
                      <a:pt x="200" y="31"/>
                      <a:pt x="200" y="31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202" y="39"/>
                      <a:pt x="202" y="39"/>
                      <a:pt x="202" y="39"/>
                    </a:cubicBezTo>
                    <a:cubicBezTo>
                      <a:pt x="207" y="38"/>
                      <a:pt x="213" y="36"/>
                      <a:pt x="219" y="34"/>
                    </a:cubicBezTo>
                    <a:cubicBezTo>
                      <a:pt x="222" y="33"/>
                      <a:pt x="225" y="32"/>
                      <a:pt x="227" y="31"/>
                    </a:cubicBezTo>
                    <a:cubicBezTo>
                      <a:pt x="229" y="30"/>
                      <a:pt x="231" y="30"/>
                      <a:pt x="232" y="29"/>
                    </a:cubicBezTo>
                    <a:cubicBezTo>
                      <a:pt x="235" y="27"/>
                      <a:pt x="235" y="27"/>
                      <a:pt x="235" y="27"/>
                    </a:cubicBezTo>
                    <a:cubicBezTo>
                      <a:pt x="230" y="13"/>
                      <a:pt x="230" y="13"/>
                      <a:pt x="230" y="13"/>
                    </a:cubicBezTo>
                    <a:cubicBezTo>
                      <a:pt x="226" y="15"/>
                      <a:pt x="226" y="15"/>
                      <a:pt x="226" y="15"/>
                    </a:cubicBezTo>
                    <a:cubicBezTo>
                      <a:pt x="226" y="15"/>
                      <a:pt x="225" y="16"/>
                      <a:pt x="225" y="16"/>
                    </a:cubicBezTo>
                    <a:cubicBezTo>
                      <a:pt x="223" y="17"/>
                      <a:pt x="218" y="18"/>
                      <a:pt x="213" y="20"/>
                    </a:cubicBezTo>
                    <a:cubicBezTo>
                      <a:pt x="208" y="21"/>
                      <a:pt x="203" y="23"/>
                      <a:pt x="198" y="24"/>
                    </a:cubicBezTo>
                    <a:cubicBezTo>
                      <a:pt x="198" y="24"/>
                      <a:pt x="198" y="24"/>
                      <a:pt x="198" y="24"/>
                    </a:cubicBezTo>
                    <a:cubicBezTo>
                      <a:pt x="197" y="24"/>
                      <a:pt x="196" y="24"/>
                      <a:pt x="195" y="24"/>
                    </a:cubicBezTo>
                    <a:cubicBezTo>
                      <a:pt x="193" y="24"/>
                      <a:pt x="191" y="24"/>
                      <a:pt x="190" y="23"/>
                    </a:cubicBezTo>
                    <a:cubicBezTo>
                      <a:pt x="188" y="22"/>
                      <a:pt x="187" y="20"/>
                      <a:pt x="185" y="18"/>
                    </a:cubicBezTo>
                    <a:cubicBezTo>
                      <a:pt x="185" y="18"/>
                      <a:pt x="185" y="18"/>
                      <a:pt x="185" y="18"/>
                    </a:cubicBezTo>
                    <a:cubicBezTo>
                      <a:pt x="184" y="15"/>
                      <a:pt x="181" y="13"/>
                      <a:pt x="178" y="12"/>
                    </a:cubicBezTo>
                    <a:cubicBezTo>
                      <a:pt x="176" y="11"/>
                      <a:pt x="173" y="11"/>
                      <a:pt x="169" y="11"/>
                    </a:cubicBezTo>
                    <a:cubicBezTo>
                      <a:pt x="163" y="11"/>
                      <a:pt x="155" y="12"/>
                      <a:pt x="148" y="14"/>
                    </a:cubicBezTo>
                    <a:cubicBezTo>
                      <a:pt x="147" y="14"/>
                      <a:pt x="147" y="14"/>
                      <a:pt x="147" y="14"/>
                    </a:cubicBezTo>
                    <a:cubicBezTo>
                      <a:pt x="147" y="14"/>
                      <a:pt x="147" y="14"/>
                      <a:pt x="147" y="14"/>
                    </a:cubicBezTo>
                    <a:cubicBezTo>
                      <a:pt x="145" y="15"/>
                      <a:pt x="143" y="15"/>
                      <a:pt x="141" y="16"/>
                    </a:cubicBezTo>
                    <a:cubicBezTo>
                      <a:pt x="141" y="16"/>
                      <a:pt x="141" y="16"/>
                      <a:pt x="141" y="16"/>
                    </a:cubicBezTo>
                    <a:cubicBezTo>
                      <a:pt x="137" y="17"/>
                      <a:pt x="133" y="19"/>
                      <a:pt x="130" y="19"/>
                    </a:cubicBezTo>
                    <a:cubicBezTo>
                      <a:pt x="128" y="19"/>
                      <a:pt x="127" y="19"/>
                      <a:pt x="127" y="18"/>
                    </a:cubicBezTo>
                    <a:cubicBezTo>
                      <a:pt x="126" y="18"/>
                      <a:pt x="125" y="17"/>
                      <a:pt x="124" y="17"/>
                    </a:cubicBezTo>
                    <a:cubicBezTo>
                      <a:pt x="124" y="17"/>
                      <a:pt x="124" y="17"/>
                      <a:pt x="124" y="17"/>
                    </a:cubicBezTo>
                    <a:cubicBezTo>
                      <a:pt x="122" y="14"/>
                      <a:pt x="119" y="12"/>
                      <a:pt x="116" y="11"/>
                    </a:cubicBezTo>
                    <a:cubicBezTo>
                      <a:pt x="113" y="10"/>
                      <a:pt x="110" y="10"/>
                      <a:pt x="107" y="10"/>
                    </a:cubicBezTo>
                    <a:cubicBezTo>
                      <a:pt x="97" y="10"/>
                      <a:pt x="88" y="14"/>
                      <a:pt x="86" y="1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3" y="23"/>
                      <a:pt x="58" y="20"/>
                      <a:pt x="53" y="17"/>
                    </a:cubicBezTo>
                    <a:cubicBezTo>
                      <a:pt x="48" y="14"/>
                      <a:pt x="42" y="11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4" y="6"/>
                      <a:pt x="31" y="5"/>
                      <a:pt x="28" y="5"/>
                    </a:cubicBezTo>
                    <a:cubicBezTo>
                      <a:pt x="24" y="5"/>
                      <a:pt x="22" y="5"/>
                      <a:pt x="19" y="7"/>
                    </a:cubicBezTo>
                    <a:cubicBezTo>
                      <a:pt x="15" y="8"/>
                      <a:pt x="12" y="11"/>
                      <a:pt x="10" y="13"/>
                    </a:cubicBezTo>
                    <a:cubicBezTo>
                      <a:pt x="8" y="15"/>
                      <a:pt x="7" y="16"/>
                      <a:pt x="7" y="1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6"/>
                      <a:pt x="19" y="25"/>
                      <a:pt x="21" y="23"/>
                    </a:cubicBezTo>
                    <a:cubicBezTo>
                      <a:pt x="22" y="22"/>
                      <a:pt x="23" y="21"/>
                      <a:pt x="24" y="21"/>
                    </a:cubicBezTo>
                    <a:cubicBezTo>
                      <a:pt x="26" y="20"/>
                      <a:pt x="27" y="20"/>
                      <a:pt x="27" y="20"/>
                    </a:cubicBezTo>
                    <a:cubicBezTo>
                      <a:pt x="28" y="20"/>
                      <a:pt x="29" y="20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41" y="28"/>
                      <a:pt x="59" y="38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91" y="29"/>
                      <a:pt x="91" y="29"/>
                      <a:pt x="91" y="29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4" y="28"/>
                      <a:pt x="102" y="25"/>
                      <a:pt x="108" y="25"/>
                    </a:cubicBezTo>
                    <a:cubicBezTo>
                      <a:pt x="109" y="25"/>
                      <a:pt x="111" y="25"/>
                      <a:pt x="112" y="26"/>
                    </a:cubicBezTo>
                    <a:cubicBezTo>
                      <a:pt x="113" y="26"/>
                      <a:pt x="113" y="27"/>
                      <a:pt x="114" y="27"/>
                    </a:cubicBezTo>
                    <a:cubicBezTo>
                      <a:pt x="116" y="30"/>
                      <a:pt x="119" y="31"/>
                      <a:pt x="121" y="33"/>
                    </a:cubicBezTo>
                    <a:cubicBezTo>
                      <a:pt x="124" y="34"/>
                      <a:pt x="127" y="34"/>
                      <a:pt x="130" y="34"/>
                    </a:cubicBezTo>
                    <a:cubicBezTo>
                      <a:pt x="136" y="34"/>
                      <a:pt x="142" y="32"/>
                      <a:pt x="146" y="31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0"/>
                      <a:pt x="149" y="30"/>
                      <a:pt x="150" y="29"/>
                    </a:cubicBezTo>
                    <a:cubicBezTo>
                      <a:pt x="150" y="29"/>
                      <a:pt x="150" y="29"/>
                      <a:pt x="150" y="29"/>
                    </a:cubicBezTo>
                    <a:cubicBezTo>
                      <a:pt x="152" y="29"/>
                      <a:pt x="152" y="29"/>
                      <a:pt x="152" y="29"/>
                    </a:cubicBezTo>
                    <a:cubicBezTo>
                      <a:pt x="151" y="29"/>
                      <a:pt x="151" y="29"/>
                      <a:pt x="151" y="29"/>
                    </a:cubicBezTo>
                    <a:cubicBezTo>
                      <a:pt x="161" y="27"/>
                      <a:pt x="167" y="26"/>
                      <a:pt x="170" y="26"/>
                    </a:cubicBezTo>
                    <a:cubicBezTo>
                      <a:pt x="172" y="26"/>
                      <a:pt x="173" y="26"/>
                      <a:pt x="173" y="26"/>
                    </a:cubicBezTo>
                    <a:cubicBezTo>
                      <a:pt x="174" y="26"/>
                      <a:pt x="174" y="26"/>
                      <a:pt x="174" y="26"/>
                    </a:cubicBezTo>
                    <a:cubicBezTo>
                      <a:pt x="174" y="26"/>
                      <a:pt x="174" y="26"/>
                      <a:pt x="174" y="26"/>
                    </a:cubicBezTo>
                    <a:cubicBezTo>
                      <a:pt x="174" y="25"/>
                      <a:pt x="174" y="25"/>
                      <a:pt x="174" y="25"/>
                    </a:cubicBezTo>
                    <a:cubicBezTo>
                      <a:pt x="173" y="26"/>
                      <a:pt x="173" y="26"/>
                      <a:pt x="173" y="26"/>
                    </a:cubicBezTo>
                    <a:cubicBezTo>
                      <a:pt x="174" y="26"/>
                      <a:pt x="174" y="26"/>
                      <a:pt x="174" y="26"/>
                    </a:cubicBezTo>
                    <a:cubicBezTo>
                      <a:pt x="174" y="25"/>
                      <a:pt x="174" y="25"/>
                      <a:pt x="174" y="25"/>
                    </a:cubicBezTo>
                    <a:cubicBezTo>
                      <a:pt x="173" y="26"/>
                      <a:pt x="173" y="26"/>
                      <a:pt x="173" y="26"/>
                    </a:cubicBezTo>
                    <a:cubicBezTo>
                      <a:pt x="173" y="26"/>
                      <a:pt x="173" y="26"/>
                      <a:pt x="173" y="26"/>
                    </a:cubicBezTo>
                    <a:cubicBezTo>
                      <a:pt x="176" y="30"/>
                      <a:pt x="179" y="34"/>
                      <a:pt x="182" y="36"/>
                    </a:cubicBezTo>
                    <a:cubicBezTo>
                      <a:pt x="186" y="38"/>
                      <a:pt x="190" y="40"/>
                      <a:pt x="195" y="40"/>
                    </a:cubicBezTo>
                    <a:cubicBezTo>
                      <a:pt x="197" y="40"/>
                      <a:pt x="199" y="39"/>
                      <a:pt x="202" y="39"/>
                    </a:cubicBezTo>
                    <a:cubicBezTo>
                      <a:pt x="202" y="39"/>
                      <a:pt x="202" y="39"/>
                      <a:pt x="202" y="39"/>
                    </a:cubicBezTo>
                    <a:lnTo>
                      <a:pt x="201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11"/>
              <p:cNvSpPr>
                <a:spLocks/>
              </p:cNvSpPr>
              <p:nvPr/>
            </p:nvSpPr>
            <p:spPr bwMode="auto">
              <a:xfrm>
                <a:off x="1395" y="348"/>
                <a:ext cx="111" cy="185"/>
              </a:xfrm>
              <a:custGeom>
                <a:avLst/>
                <a:gdLst>
                  <a:gd name="T0" fmla="*/ 47 w 75"/>
                  <a:gd name="T1" fmla="*/ 60 h 125"/>
                  <a:gd name="T2" fmla="*/ 51 w 75"/>
                  <a:gd name="T3" fmla="*/ 59 h 125"/>
                  <a:gd name="T4" fmla="*/ 43 w 75"/>
                  <a:gd name="T5" fmla="*/ 34 h 125"/>
                  <a:gd name="T6" fmla="*/ 39 w 75"/>
                  <a:gd name="T7" fmla="*/ 35 h 125"/>
                  <a:gd name="T8" fmla="*/ 43 w 75"/>
                  <a:gd name="T9" fmla="*/ 34 h 125"/>
                  <a:gd name="T10" fmla="*/ 40 w 75"/>
                  <a:gd name="T11" fmla="*/ 14 h 125"/>
                  <a:gd name="T12" fmla="*/ 41 w 75"/>
                  <a:gd name="T13" fmla="*/ 11 h 125"/>
                  <a:gd name="T14" fmla="*/ 41 w 75"/>
                  <a:gd name="T15" fmla="*/ 0 h 125"/>
                  <a:gd name="T16" fmla="*/ 0 w 75"/>
                  <a:gd name="T17" fmla="*/ 41 h 125"/>
                  <a:gd name="T18" fmla="*/ 4 w 75"/>
                  <a:gd name="T19" fmla="*/ 44 h 125"/>
                  <a:gd name="T20" fmla="*/ 20 w 75"/>
                  <a:gd name="T21" fmla="*/ 62 h 125"/>
                  <a:gd name="T22" fmla="*/ 24 w 75"/>
                  <a:gd name="T23" fmla="*/ 60 h 125"/>
                  <a:gd name="T24" fmla="*/ 20 w 75"/>
                  <a:gd name="T25" fmla="*/ 62 h 125"/>
                  <a:gd name="T26" fmla="*/ 33 w 75"/>
                  <a:gd name="T27" fmla="*/ 85 h 125"/>
                  <a:gd name="T28" fmla="*/ 42 w 75"/>
                  <a:gd name="T29" fmla="*/ 110 h 125"/>
                  <a:gd name="T30" fmla="*/ 46 w 75"/>
                  <a:gd name="T31" fmla="*/ 109 h 125"/>
                  <a:gd name="T32" fmla="*/ 42 w 75"/>
                  <a:gd name="T33" fmla="*/ 110 h 125"/>
                  <a:gd name="T34" fmla="*/ 43 w 75"/>
                  <a:gd name="T35" fmla="*/ 117 h 125"/>
                  <a:gd name="T36" fmla="*/ 44 w 75"/>
                  <a:gd name="T37" fmla="*/ 125 h 125"/>
                  <a:gd name="T38" fmla="*/ 75 w 75"/>
                  <a:gd name="T39" fmla="*/ 94 h 125"/>
                  <a:gd name="T40" fmla="*/ 72 w 75"/>
                  <a:gd name="T41" fmla="*/ 92 h 125"/>
                  <a:gd name="T42" fmla="*/ 64 w 75"/>
                  <a:gd name="T43" fmla="*/ 82 h 125"/>
                  <a:gd name="T44" fmla="*/ 64 w 75"/>
                  <a:gd name="T45" fmla="*/ 82 h 125"/>
                  <a:gd name="T46" fmla="*/ 51 w 75"/>
                  <a:gd name="T47" fmla="*/ 59 h 125"/>
                  <a:gd name="T48" fmla="*/ 47 w 75"/>
                  <a:gd name="T49" fmla="*/ 60 h 125"/>
                  <a:gd name="T50" fmla="*/ 44 w 75"/>
                  <a:gd name="T51" fmla="*/ 62 h 125"/>
                  <a:gd name="T52" fmla="*/ 58 w 75"/>
                  <a:gd name="T53" fmla="*/ 86 h 125"/>
                  <a:gd name="T54" fmla="*/ 58 w 75"/>
                  <a:gd name="T55" fmla="*/ 86 h 125"/>
                  <a:gd name="T56" fmla="*/ 58 w 75"/>
                  <a:gd name="T57" fmla="*/ 86 h 125"/>
                  <a:gd name="T58" fmla="*/ 66 w 75"/>
                  <a:gd name="T59" fmla="*/ 97 h 125"/>
                  <a:gd name="T60" fmla="*/ 69 w 75"/>
                  <a:gd name="T61" fmla="*/ 94 h 125"/>
                  <a:gd name="T62" fmla="*/ 67 w 75"/>
                  <a:gd name="T63" fmla="*/ 92 h 125"/>
                  <a:gd name="T64" fmla="*/ 44 w 75"/>
                  <a:gd name="T65" fmla="*/ 114 h 125"/>
                  <a:gd name="T66" fmla="*/ 47 w 75"/>
                  <a:gd name="T67" fmla="*/ 117 h 125"/>
                  <a:gd name="T68" fmla="*/ 51 w 75"/>
                  <a:gd name="T69" fmla="*/ 116 h 125"/>
                  <a:gd name="T70" fmla="*/ 50 w 75"/>
                  <a:gd name="T71" fmla="*/ 108 h 125"/>
                  <a:gd name="T72" fmla="*/ 49 w 75"/>
                  <a:gd name="T73" fmla="*/ 108 h 125"/>
                  <a:gd name="T74" fmla="*/ 49 w 75"/>
                  <a:gd name="T75" fmla="*/ 108 h 125"/>
                  <a:gd name="T76" fmla="*/ 41 w 75"/>
                  <a:gd name="T77" fmla="*/ 82 h 125"/>
                  <a:gd name="T78" fmla="*/ 27 w 75"/>
                  <a:gd name="T79" fmla="*/ 57 h 125"/>
                  <a:gd name="T80" fmla="*/ 27 w 75"/>
                  <a:gd name="T81" fmla="*/ 57 h 125"/>
                  <a:gd name="T82" fmla="*/ 27 w 75"/>
                  <a:gd name="T83" fmla="*/ 57 h 125"/>
                  <a:gd name="T84" fmla="*/ 9 w 75"/>
                  <a:gd name="T85" fmla="*/ 38 h 125"/>
                  <a:gd name="T86" fmla="*/ 6 w 75"/>
                  <a:gd name="T87" fmla="*/ 41 h 125"/>
                  <a:gd name="T88" fmla="*/ 9 w 75"/>
                  <a:gd name="T89" fmla="*/ 44 h 125"/>
                  <a:gd name="T90" fmla="*/ 39 w 75"/>
                  <a:gd name="T91" fmla="*/ 13 h 125"/>
                  <a:gd name="T92" fmla="*/ 37 w 75"/>
                  <a:gd name="T93" fmla="*/ 10 h 125"/>
                  <a:gd name="T94" fmla="*/ 33 w 75"/>
                  <a:gd name="T95" fmla="*/ 10 h 125"/>
                  <a:gd name="T96" fmla="*/ 32 w 75"/>
                  <a:gd name="T97" fmla="*/ 14 h 125"/>
                  <a:gd name="T98" fmla="*/ 35 w 75"/>
                  <a:gd name="T99" fmla="*/ 35 h 125"/>
                  <a:gd name="T100" fmla="*/ 35 w 75"/>
                  <a:gd name="T101" fmla="*/ 35 h 125"/>
                  <a:gd name="T102" fmla="*/ 35 w 75"/>
                  <a:gd name="T103" fmla="*/ 35 h 125"/>
                  <a:gd name="T104" fmla="*/ 44 w 75"/>
                  <a:gd name="T105" fmla="*/ 62 h 125"/>
                  <a:gd name="T106" fmla="*/ 47 w 75"/>
                  <a:gd name="T107" fmla="*/ 6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5" h="125">
                    <a:moveTo>
                      <a:pt x="47" y="60"/>
                    </a:moveTo>
                    <a:cubicBezTo>
                      <a:pt x="51" y="59"/>
                      <a:pt x="51" y="59"/>
                      <a:pt x="51" y="59"/>
                    </a:cubicBezTo>
                    <a:cubicBezTo>
                      <a:pt x="48" y="51"/>
                      <a:pt x="45" y="42"/>
                      <a:pt x="43" y="34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27"/>
                      <a:pt x="40" y="21"/>
                      <a:pt x="40" y="14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10" y="49"/>
                      <a:pt x="16" y="56"/>
                      <a:pt x="20" y="62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6" y="69"/>
                      <a:pt x="30" y="77"/>
                      <a:pt x="33" y="85"/>
                    </a:cubicBezTo>
                    <a:cubicBezTo>
                      <a:pt x="37" y="93"/>
                      <a:pt x="40" y="101"/>
                      <a:pt x="42" y="110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2" y="112"/>
                      <a:pt x="43" y="115"/>
                      <a:pt x="43" y="117"/>
                    </a:cubicBezTo>
                    <a:cubicBezTo>
                      <a:pt x="44" y="125"/>
                      <a:pt x="44" y="125"/>
                      <a:pt x="44" y="125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2" y="92"/>
                      <a:pt x="72" y="92"/>
                      <a:pt x="72" y="92"/>
                    </a:cubicBezTo>
                    <a:cubicBezTo>
                      <a:pt x="69" y="88"/>
                      <a:pt x="67" y="85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59" y="74"/>
                      <a:pt x="55" y="67"/>
                      <a:pt x="51" y="59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8" y="70"/>
                      <a:pt x="52" y="79"/>
                      <a:pt x="58" y="86"/>
                    </a:cubicBezTo>
                    <a:cubicBezTo>
                      <a:pt x="58" y="86"/>
                      <a:pt x="58" y="86"/>
                      <a:pt x="58" y="86"/>
                    </a:cubicBezTo>
                    <a:cubicBezTo>
                      <a:pt x="58" y="86"/>
                      <a:pt x="58" y="86"/>
                      <a:pt x="58" y="86"/>
                    </a:cubicBezTo>
                    <a:cubicBezTo>
                      <a:pt x="60" y="90"/>
                      <a:pt x="63" y="94"/>
                      <a:pt x="66" y="97"/>
                    </a:cubicBezTo>
                    <a:cubicBezTo>
                      <a:pt x="69" y="94"/>
                      <a:pt x="69" y="94"/>
                      <a:pt x="69" y="94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44" y="114"/>
                      <a:pt x="44" y="114"/>
                      <a:pt x="44" y="114"/>
                    </a:cubicBezTo>
                    <a:cubicBezTo>
                      <a:pt x="47" y="117"/>
                      <a:pt x="47" y="117"/>
                      <a:pt x="47" y="117"/>
                    </a:cubicBezTo>
                    <a:cubicBezTo>
                      <a:pt x="51" y="116"/>
                      <a:pt x="51" y="116"/>
                      <a:pt x="51" y="116"/>
                    </a:cubicBezTo>
                    <a:cubicBezTo>
                      <a:pt x="51" y="114"/>
                      <a:pt x="50" y="111"/>
                      <a:pt x="50" y="108"/>
                    </a:cubicBezTo>
                    <a:cubicBezTo>
                      <a:pt x="49" y="108"/>
                      <a:pt x="49" y="108"/>
                      <a:pt x="49" y="108"/>
                    </a:cubicBezTo>
                    <a:cubicBezTo>
                      <a:pt x="49" y="108"/>
                      <a:pt x="49" y="108"/>
                      <a:pt x="49" y="108"/>
                    </a:cubicBezTo>
                    <a:cubicBezTo>
                      <a:pt x="47" y="99"/>
                      <a:pt x="44" y="90"/>
                      <a:pt x="41" y="82"/>
                    </a:cubicBezTo>
                    <a:cubicBezTo>
                      <a:pt x="37" y="73"/>
                      <a:pt x="32" y="65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2" y="51"/>
                      <a:pt x="16" y="44"/>
                      <a:pt x="9" y="38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2" y="13"/>
                      <a:pt x="32" y="14"/>
                    </a:cubicBezTo>
                    <a:cubicBezTo>
                      <a:pt x="32" y="21"/>
                      <a:pt x="33" y="29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7" y="45"/>
                      <a:pt x="40" y="53"/>
                      <a:pt x="44" y="62"/>
                    </a:cubicBezTo>
                    <a:lnTo>
                      <a:pt x="47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12"/>
              <p:cNvSpPr>
                <a:spLocks/>
              </p:cNvSpPr>
              <p:nvPr/>
            </p:nvSpPr>
            <p:spPr bwMode="auto">
              <a:xfrm>
                <a:off x="1444" y="324"/>
                <a:ext cx="102" cy="160"/>
              </a:xfrm>
              <a:custGeom>
                <a:avLst/>
                <a:gdLst>
                  <a:gd name="T0" fmla="*/ 42 w 69"/>
                  <a:gd name="T1" fmla="*/ 49 h 108"/>
                  <a:gd name="T2" fmla="*/ 46 w 69"/>
                  <a:gd name="T3" fmla="*/ 47 h 108"/>
                  <a:gd name="T4" fmla="*/ 37 w 69"/>
                  <a:gd name="T5" fmla="*/ 22 h 108"/>
                  <a:gd name="T6" fmla="*/ 33 w 69"/>
                  <a:gd name="T7" fmla="*/ 23 h 108"/>
                  <a:gd name="T8" fmla="*/ 37 w 69"/>
                  <a:gd name="T9" fmla="*/ 22 h 108"/>
                  <a:gd name="T10" fmla="*/ 35 w 69"/>
                  <a:gd name="T11" fmla="*/ 6 h 108"/>
                  <a:gd name="T12" fmla="*/ 35 w 69"/>
                  <a:gd name="T13" fmla="*/ 0 h 108"/>
                  <a:gd name="T14" fmla="*/ 29 w 69"/>
                  <a:gd name="T15" fmla="*/ 3 h 108"/>
                  <a:gd name="T16" fmla="*/ 5 w 69"/>
                  <a:gd name="T17" fmla="*/ 19 h 108"/>
                  <a:gd name="T18" fmla="*/ 3 w 69"/>
                  <a:gd name="T19" fmla="*/ 21 h 108"/>
                  <a:gd name="T20" fmla="*/ 0 w 69"/>
                  <a:gd name="T21" fmla="*/ 24 h 108"/>
                  <a:gd name="T22" fmla="*/ 4 w 69"/>
                  <a:gd name="T23" fmla="*/ 27 h 108"/>
                  <a:gd name="T24" fmla="*/ 21 w 69"/>
                  <a:gd name="T25" fmla="*/ 45 h 108"/>
                  <a:gd name="T26" fmla="*/ 24 w 69"/>
                  <a:gd name="T27" fmla="*/ 43 h 108"/>
                  <a:gd name="T28" fmla="*/ 21 w 69"/>
                  <a:gd name="T29" fmla="*/ 45 h 108"/>
                  <a:gd name="T30" fmla="*/ 34 w 69"/>
                  <a:gd name="T31" fmla="*/ 68 h 108"/>
                  <a:gd name="T32" fmla="*/ 42 w 69"/>
                  <a:gd name="T33" fmla="*/ 93 h 108"/>
                  <a:gd name="T34" fmla="*/ 46 w 69"/>
                  <a:gd name="T35" fmla="*/ 92 h 108"/>
                  <a:gd name="T36" fmla="*/ 42 w 69"/>
                  <a:gd name="T37" fmla="*/ 93 h 108"/>
                  <a:gd name="T38" fmla="*/ 43 w 69"/>
                  <a:gd name="T39" fmla="*/ 100 h 108"/>
                  <a:gd name="T40" fmla="*/ 44 w 69"/>
                  <a:gd name="T41" fmla="*/ 108 h 108"/>
                  <a:gd name="T42" fmla="*/ 69 w 69"/>
                  <a:gd name="T43" fmla="*/ 83 h 108"/>
                  <a:gd name="T44" fmla="*/ 67 w 69"/>
                  <a:gd name="T45" fmla="*/ 80 h 108"/>
                  <a:gd name="T46" fmla="*/ 59 w 69"/>
                  <a:gd name="T47" fmla="*/ 70 h 108"/>
                  <a:gd name="T48" fmla="*/ 55 w 69"/>
                  <a:gd name="T49" fmla="*/ 73 h 108"/>
                  <a:gd name="T50" fmla="*/ 59 w 69"/>
                  <a:gd name="T51" fmla="*/ 70 h 108"/>
                  <a:gd name="T52" fmla="*/ 46 w 69"/>
                  <a:gd name="T53" fmla="*/ 47 h 108"/>
                  <a:gd name="T54" fmla="*/ 42 w 69"/>
                  <a:gd name="T55" fmla="*/ 49 h 108"/>
                  <a:gd name="T56" fmla="*/ 38 w 69"/>
                  <a:gd name="T57" fmla="*/ 51 h 108"/>
                  <a:gd name="T58" fmla="*/ 52 w 69"/>
                  <a:gd name="T59" fmla="*/ 75 h 108"/>
                  <a:gd name="T60" fmla="*/ 52 w 69"/>
                  <a:gd name="T61" fmla="*/ 75 h 108"/>
                  <a:gd name="T62" fmla="*/ 52 w 69"/>
                  <a:gd name="T63" fmla="*/ 75 h 108"/>
                  <a:gd name="T64" fmla="*/ 61 w 69"/>
                  <a:gd name="T65" fmla="*/ 86 h 108"/>
                  <a:gd name="T66" fmla="*/ 64 w 69"/>
                  <a:gd name="T67" fmla="*/ 83 h 108"/>
                  <a:gd name="T68" fmla="*/ 61 w 69"/>
                  <a:gd name="T69" fmla="*/ 80 h 108"/>
                  <a:gd name="T70" fmla="*/ 44 w 69"/>
                  <a:gd name="T71" fmla="*/ 97 h 108"/>
                  <a:gd name="T72" fmla="*/ 47 w 69"/>
                  <a:gd name="T73" fmla="*/ 100 h 108"/>
                  <a:gd name="T74" fmla="*/ 51 w 69"/>
                  <a:gd name="T75" fmla="*/ 99 h 108"/>
                  <a:gd name="T76" fmla="*/ 50 w 69"/>
                  <a:gd name="T77" fmla="*/ 91 h 108"/>
                  <a:gd name="T78" fmla="*/ 50 w 69"/>
                  <a:gd name="T79" fmla="*/ 91 h 108"/>
                  <a:gd name="T80" fmla="*/ 50 w 69"/>
                  <a:gd name="T81" fmla="*/ 91 h 108"/>
                  <a:gd name="T82" fmla="*/ 41 w 69"/>
                  <a:gd name="T83" fmla="*/ 65 h 108"/>
                  <a:gd name="T84" fmla="*/ 27 w 69"/>
                  <a:gd name="T85" fmla="*/ 40 h 108"/>
                  <a:gd name="T86" fmla="*/ 27 w 69"/>
                  <a:gd name="T87" fmla="*/ 40 h 108"/>
                  <a:gd name="T88" fmla="*/ 9 w 69"/>
                  <a:gd name="T89" fmla="*/ 21 h 108"/>
                  <a:gd name="T90" fmla="*/ 6 w 69"/>
                  <a:gd name="T91" fmla="*/ 24 h 108"/>
                  <a:gd name="T92" fmla="*/ 9 w 69"/>
                  <a:gd name="T93" fmla="*/ 27 h 108"/>
                  <a:gd name="T94" fmla="*/ 11 w 69"/>
                  <a:gd name="T95" fmla="*/ 25 h 108"/>
                  <a:gd name="T96" fmla="*/ 33 w 69"/>
                  <a:gd name="T97" fmla="*/ 10 h 108"/>
                  <a:gd name="T98" fmla="*/ 31 w 69"/>
                  <a:gd name="T99" fmla="*/ 6 h 108"/>
                  <a:gd name="T100" fmla="*/ 27 w 69"/>
                  <a:gd name="T101" fmla="*/ 6 h 108"/>
                  <a:gd name="T102" fmla="*/ 29 w 69"/>
                  <a:gd name="T103" fmla="*/ 24 h 108"/>
                  <a:gd name="T104" fmla="*/ 29 w 69"/>
                  <a:gd name="T105" fmla="*/ 24 h 108"/>
                  <a:gd name="T106" fmla="*/ 29 w 69"/>
                  <a:gd name="T107" fmla="*/ 24 h 108"/>
                  <a:gd name="T108" fmla="*/ 38 w 69"/>
                  <a:gd name="T109" fmla="*/ 51 h 108"/>
                  <a:gd name="T110" fmla="*/ 42 w 69"/>
                  <a:gd name="T111" fmla="*/ 4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9" h="108">
                    <a:moveTo>
                      <a:pt x="42" y="49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2" y="39"/>
                      <a:pt x="39" y="31"/>
                      <a:pt x="37" y="22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6" y="17"/>
                      <a:pt x="35" y="12"/>
                      <a:pt x="35" y="6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1" y="7"/>
                      <a:pt x="12" y="12"/>
                      <a:pt x="5" y="19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11" y="32"/>
                      <a:pt x="16" y="38"/>
                      <a:pt x="21" y="45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6" y="52"/>
                      <a:pt x="30" y="60"/>
                      <a:pt x="34" y="68"/>
                    </a:cubicBezTo>
                    <a:cubicBezTo>
                      <a:pt x="37" y="76"/>
                      <a:pt x="40" y="84"/>
                      <a:pt x="42" y="93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2" y="95"/>
                      <a:pt x="43" y="98"/>
                      <a:pt x="43" y="100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69" y="83"/>
                      <a:pt x="69" y="83"/>
                      <a:pt x="69" y="83"/>
                    </a:cubicBezTo>
                    <a:cubicBezTo>
                      <a:pt x="67" y="80"/>
                      <a:pt x="67" y="80"/>
                      <a:pt x="67" y="80"/>
                    </a:cubicBezTo>
                    <a:cubicBezTo>
                      <a:pt x="64" y="77"/>
                      <a:pt x="61" y="74"/>
                      <a:pt x="59" y="70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53" y="63"/>
                      <a:pt x="49" y="55"/>
                      <a:pt x="46" y="47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42" y="59"/>
                      <a:pt x="47" y="67"/>
                      <a:pt x="52" y="75"/>
                    </a:cubicBezTo>
                    <a:cubicBezTo>
                      <a:pt x="52" y="75"/>
                      <a:pt x="52" y="75"/>
                      <a:pt x="52" y="75"/>
                    </a:cubicBezTo>
                    <a:cubicBezTo>
                      <a:pt x="52" y="75"/>
                      <a:pt x="52" y="75"/>
                      <a:pt x="52" y="75"/>
                    </a:cubicBezTo>
                    <a:cubicBezTo>
                      <a:pt x="55" y="79"/>
                      <a:pt x="58" y="82"/>
                      <a:pt x="61" y="86"/>
                    </a:cubicBezTo>
                    <a:cubicBezTo>
                      <a:pt x="64" y="83"/>
                      <a:pt x="64" y="83"/>
                      <a:pt x="64" y="83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47" y="100"/>
                      <a:pt x="47" y="100"/>
                      <a:pt x="47" y="100"/>
                    </a:cubicBezTo>
                    <a:cubicBezTo>
                      <a:pt x="51" y="99"/>
                      <a:pt x="51" y="99"/>
                      <a:pt x="51" y="99"/>
                    </a:cubicBezTo>
                    <a:cubicBezTo>
                      <a:pt x="51" y="96"/>
                      <a:pt x="50" y="94"/>
                      <a:pt x="50" y="91"/>
                    </a:cubicBezTo>
                    <a:cubicBezTo>
                      <a:pt x="50" y="91"/>
                      <a:pt x="50" y="91"/>
                      <a:pt x="50" y="91"/>
                    </a:cubicBezTo>
                    <a:cubicBezTo>
                      <a:pt x="50" y="91"/>
                      <a:pt x="50" y="91"/>
                      <a:pt x="50" y="91"/>
                    </a:cubicBezTo>
                    <a:cubicBezTo>
                      <a:pt x="48" y="82"/>
                      <a:pt x="45" y="73"/>
                      <a:pt x="41" y="65"/>
                    </a:cubicBezTo>
                    <a:cubicBezTo>
                      <a:pt x="37" y="56"/>
                      <a:pt x="33" y="48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2" y="33"/>
                      <a:pt x="16" y="27"/>
                      <a:pt x="9" y="21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7" y="19"/>
                      <a:pt x="25" y="13"/>
                      <a:pt x="33" y="10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12"/>
                      <a:pt x="28" y="18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1" y="33"/>
                      <a:pt x="34" y="42"/>
                      <a:pt x="38" y="51"/>
                    </a:cubicBezTo>
                    <a:lnTo>
                      <a:pt x="42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13"/>
              <p:cNvSpPr>
                <a:spLocks/>
              </p:cNvSpPr>
              <p:nvPr/>
            </p:nvSpPr>
            <p:spPr bwMode="auto">
              <a:xfrm>
                <a:off x="1346" y="398"/>
                <a:ext cx="111" cy="182"/>
              </a:xfrm>
              <a:custGeom>
                <a:avLst/>
                <a:gdLst>
                  <a:gd name="T0" fmla="*/ 47 w 75"/>
                  <a:gd name="T1" fmla="*/ 60 h 123"/>
                  <a:gd name="T2" fmla="*/ 51 w 75"/>
                  <a:gd name="T3" fmla="*/ 58 h 123"/>
                  <a:gd name="T4" fmla="*/ 43 w 75"/>
                  <a:gd name="T5" fmla="*/ 33 h 123"/>
                  <a:gd name="T6" fmla="*/ 43 w 75"/>
                  <a:gd name="T7" fmla="*/ 33 h 123"/>
                  <a:gd name="T8" fmla="*/ 40 w 75"/>
                  <a:gd name="T9" fmla="*/ 13 h 123"/>
                  <a:gd name="T10" fmla="*/ 40 w 75"/>
                  <a:gd name="T11" fmla="*/ 10 h 123"/>
                  <a:gd name="T12" fmla="*/ 41 w 75"/>
                  <a:gd name="T13" fmla="*/ 0 h 123"/>
                  <a:gd name="T14" fmla="*/ 0 w 75"/>
                  <a:gd name="T15" fmla="*/ 40 h 123"/>
                  <a:gd name="T16" fmla="*/ 4 w 75"/>
                  <a:gd name="T17" fmla="*/ 43 h 123"/>
                  <a:gd name="T18" fmla="*/ 20 w 75"/>
                  <a:gd name="T19" fmla="*/ 61 h 123"/>
                  <a:gd name="T20" fmla="*/ 24 w 75"/>
                  <a:gd name="T21" fmla="*/ 59 h 123"/>
                  <a:gd name="T22" fmla="*/ 20 w 75"/>
                  <a:gd name="T23" fmla="*/ 61 h 123"/>
                  <a:gd name="T24" fmla="*/ 33 w 75"/>
                  <a:gd name="T25" fmla="*/ 84 h 123"/>
                  <a:gd name="T26" fmla="*/ 42 w 75"/>
                  <a:gd name="T27" fmla="*/ 109 h 123"/>
                  <a:gd name="T28" fmla="*/ 42 w 75"/>
                  <a:gd name="T29" fmla="*/ 109 h 123"/>
                  <a:gd name="T30" fmla="*/ 43 w 75"/>
                  <a:gd name="T31" fmla="*/ 116 h 123"/>
                  <a:gd name="T32" fmla="*/ 44 w 75"/>
                  <a:gd name="T33" fmla="*/ 123 h 123"/>
                  <a:gd name="T34" fmla="*/ 49 w 75"/>
                  <a:gd name="T35" fmla="*/ 119 h 123"/>
                  <a:gd name="T36" fmla="*/ 54 w 75"/>
                  <a:gd name="T37" fmla="*/ 114 h 123"/>
                  <a:gd name="T38" fmla="*/ 75 w 75"/>
                  <a:gd name="T39" fmla="*/ 94 h 123"/>
                  <a:gd name="T40" fmla="*/ 72 w 75"/>
                  <a:gd name="T41" fmla="*/ 91 h 123"/>
                  <a:gd name="T42" fmla="*/ 64 w 75"/>
                  <a:gd name="T43" fmla="*/ 81 h 123"/>
                  <a:gd name="T44" fmla="*/ 64 w 75"/>
                  <a:gd name="T45" fmla="*/ 81 h 123"/>
                  <a:gd name="T46" fmla="*/ 51 w 75"/>
                  <a:gd name="T47" fmla="*/ 58 h 123"/>
                  <a:gd name="T48" fmla="*/ 47 w 75"/>
                  <a:gd name="T49" fmla="*/ 60 h 123"/>
                  <a:gd name="T50" fmla="*/ 44 w 75"/>
                  <a:gd name="T51" fmla="*/ 61 h 123"/>
                  <a:gd name="T52" fmla="*/ 57 w 75"/>
                  <a:gd name="T53" fmla="*/ 85 h 123"/>
                  <a:gd name="T54" fmla="*/ 58 w 75"/>
                  <a:gd name="T55" fmla="*/ 86 h 123"/>
                  <a:gd name="T56" fmla="*/ 66 w 75"/>
                  <a:gd name="T57" fmla="*/ 96 h 123"/>
                  <a:gd name="T58" fmla="*/ 69 w 75"/>
                  <a:gd name="T59" fmla="*/ 94 h 123"/>
                  <a:gd name="T60" fmla="*/ 66 w 75"/>
                  <a:gd name="T61" fmla="*/ 91 h 123"/>
                  <a:gd name="T62" fmla="*/ 49 w 75"/>
                  <a:gd name="T63" fmla="*/ 108 h 123"/>
                  <a:gd name="T64" fmla="*/ 49 w 75"/>
                  <a:gd name="T65" fmla="*/ 108 h 123"/>
                  <a:gd name="T66" fmla="*/ 44 w 75"/>
                  <a:gd name="T67" fmla="*/ 112 h 123"/>
                  <a:gd name="T68" fmla="*/ 47 w 75"/>
                  <a:gd name="T69" fmla="*/ 115 h 123"/>
                  <a:gd name="T70" fmla="*/ 51 w 75"/>
                  <a:gd name="T71" fmla="*/ 115 h 123"/>
                  <a:gd name="T72" fmla="*/ 49 w 75"/>
                  <a:gd name="T73" fmla="*/ 107 h 123"/>
                  <a:gd name="T74" fmla="*/ 49 w 75"/>
                  <a:gd name="T75" fmla="*/ 107 h 123"/>
                  <a:gd name="T76" fmla="*/ 49 w 75"/>
                  <a:gd name="T77" fmla="*/ 107 h 123"/>
                  <a:gd name="T78" fmla="*/ 41 w 75"/>
                  <a:gd name="T79" fmla="*/ 81 h 123"/>
                  <a:gd name="T80" fmla="*/ 27 w 75"/>
                  <a:gd name="T81" fmla="*/ 56 h 123"/>
                  <a:gd name="T82" fmla="*/ 27 w 75"/>
                  <a:gd name="T83" fmla="*/ 56 h 123"/>
                  <a:gd name="T84" fmla="*/ 8 w 75"/>
                  <a:gd name="T85" fmla="*/ 37 h 123"/>
                  <a:gd name="T86" fmla="*/ 6 w 75"/>
                  <a:gd name="T87" fmla="*/ 40 h 123"/>
                  <a:gd name="T88" fmla="*/ 9 w 75"/>
                  <a:gd name="T89" fmla="*/ 43 h 123"/>
                  <a:gd name="T90" fmla="*/ 39 w 75"/>
                  <a:gd name="T91" fmla="*/ 13 h 123"/>
                  <a:gd name="T92" fmla="*/ 36 w 75"/>
                  <a:gd name="T93" fmla="*/ 10 h 123"/>
                  <a:gd name="T94" fmla="*/ 32 w 75"/>
                  <a:gd name="T95" fmla="*/ 10 h 123"/>
                  <a:gd name="T96" fmla="*/ 32 w 75"/>
                  <a:gd name="T97" fmla="*/ 13 h 123"/>
                  <a:gd name="T98" fmla="*/ 35 w 75"/>
                  <a:gd name="T99" fmla="*/ 35 h 123"/>
                  <a:gd name="T100" fmla="*/ 35 w 75"/>
                  <a:gd name="T101" fmla="*/ 35 h 123"/>
                  <a:gd name="T102" fmla="*/ 35 w 75"/>
                  <a:gd name="T103" fmla="*/ 35 h 123"/>
                  <a:gd name="T104" fmla="*/ 44 w 75"/>
                  <a:gd name="T105" fmla="*/ 61 h 123"/>
                  <a:gd name="T106" fmla="*/ 47 w 75"/>
                  <a:gd name="T107" fmla="*/ 6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5" h="123">
                    <a:moveTo>
                      <a:pt x="47" y="60"/>
                    </a:moveTo>
                    <a:cubicBezTo>
                      <a:pt x="51" y="58"/>
                      <a:pt x="51" y="58"/>
                      <a:pt x="51" y="58"/>
                    </a:cubicBezTo>
                    <a:cubicBezTo>
                      <a:pt x="47" y="50"/>
                      <a:pt x="45" y="42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26"/>
                      <a:pt x="40" y="20"/>
                      <a:pt x="40" y="13"/>
                    </a:cubicBezTo>
                    <a:cubicBezTo>
                      <a:pt x="40" y="12"/>
                      <a:pt x="40" y="11"/>
                      <a:pt x="40" y="1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10" y="49"/>
                      <a:pt x="16" y="55"/>
                      <a:pt x="20" y="61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5" y="68"/>
                      <a:pt x="30" y="76"/>
                      <a:pt x="33" y="84"/>
                    </a:cubicBezTo>
                    <a:cubicBezTo>
                      <a:pt x="37" y="92"/>
                      <a:pt x="40" y="100"/>
                      <a:pt x="42" y="109"/>
                    </a:cubicBezTo>
                    <a:cubicBezTo>
                      <a:pt x="42" y="109"/>
                      <a:pt x="42" y="109"/>
                      <a:pt x="42" y="109"/>
                    </a:cubicBezTo>
                    <a:cubicBezTo>
                      <a:pt x="42" y="111"/>
                      <a:pt x="43" y="114"/>
                      <a:pt x="43" y="116"/>
                    </a:cubicBezTo>
                    <a:cubicBezTo>
                      <a:pt x="44" y="123"/>
                      <a:pt x="44" y="123"/>
                      <a:pt x="44" y="123"/>
                    </a:cubicBezTo>
                    <a:cubicBezTo>
                      <a:pt x="49" y="119"/>
                      <a:pt x="49" y="119"/>
                      <a:pt x="49" y="119"/>
                    </a:cubicBezTo>
                    <a:cubicBezTo>
                      <a:pt x="51" y="117"/>
                      <a:pt x="53" y="116"/>
                      <a:pt x="54" y="114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69" y="88"/>
                      <a:pt x="67" y="84"/>
                      <a:pt x="64" y="81"/>
                    </a:cubicBezTo>
                    <a:cubicBezTo>
                      <a:pt x="64" y="81"/>
                      <a:pt x="64" y="81"/>
                      <a:pt x="64" y="81"/>
                    </a:cubicBezTo>
                    <a:cubicBezTo>
                      <a:pt x="59" y="74"/>
                      <a:pt x="55" y="66"/>
                      <a:pt x="51" y="58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7" y="70"/>
                      <a:pt x="52" y="78"/>
                      <a:pt x="57" y="85"/>
                    </a:cubicBezTo>
                    <a:cubicBezTo>
                      <a:pt x="58" y="86"/>
                      <a:pt x="58" y="86"/>
                      <a:pt x="58" y="86"/>
                    </a:cubicBezTo>
                    <a:cubicBezTo>
                      <a:pt x="60" y="89"/>
                      <a:pt x="63" y="93"/>
                      <a:pt x="66" y="96"/>
                    </a:cubicBezTo>
                    <a:cubicBezTo>
                      <a:pt x="69" y="94"/>
                      <a:pt x="69" y="94"/>
                      <a:pt x="69" y="94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49" y="108"/>
                      <a:pt x="49" y="108"/>
                      <a:pt x="49" y="108"/>
                    </a:cubicBezTo>
                    <a:cubicBezTo>
                      <a:pt x="49" y="108"/>
                      <a:pt x="49" y="108"/>
                      <a:pt x="49" y="108"/>
                    </a:cubicBezTo>
                    <a:cubicBezTo>
                      <a:pt x="47" y="110"/>
                      <a:pt x="46" y="111"/>
                      <a:pt x="44" y="112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51" y="115"/>
                      <a:pt x="51" y="115"/>
                      <a:pt x="51" y="115"/>
                    </a:cubicBezTo>
                    <a:cubicBezTo>
                      <a:pt x="50" y="112"/>
                      <a:pt x="50" y="110"/>
                      <a:pt x="49" y="107"/>
                    </a:cubicBezTo>
                    <a:cubicBezTo>
                      <a:pt x="49" y="107"/>
                      <a:pt x="49" y="107"/>
                      <a:pt x="49" y="107"/>
                    </a:cubicBezTo>
                    <a:cubicBezTo>
                      <a:pt x="49" y="107"/>
                      <a:pt x="49" y="107"/>
                      <a:pt x="49" y="107"/>
                    </a:cubicBezTo>
                    <a:cubicBezTo>
                      <a:pt x="47" y="98"/>
                      <a:pt x="44" y="89"/>
                      <a:pt x="41" y="81"/>
                    </a:cubicBezTo>
                    <a:cubicBezTo>
                      <a:pt x="37" y="72"/>
                      <a:pt x="32" y="64"/>
                      <a:pt x="27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2" y="50"/>
                      <a:pt x="16" y="43"/>
                      <a:pt x="8" y="37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1"/>
                      <a:pt x="32" y="12"/>
                      <a:pt x="32" y="13"/>
                    </a:cubicBezTo>
                    <a:cubicBezTo>
                      <a:pt x="32" y="21"/>
                      <a:pt x="33" y="28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7" y="44"/>
                      <a:pt x="40" y="53"/>
                      <a:pt x="44" y="61"/>
                    </a:cubicBezTo>
                    <a:lnTo>
                      <a:pt x="47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14"/>
              <p:cNvSpPr>
                <a:spLocks/>
              </p:cNvSpPr>
              <p:nvPr/>
            </p:nvSpPr>
            <p:spPr bwMode="auto">
              <a:xfrm>
                <a:off x="1298" y="490"/>
                <a:ext cx="50" cy="112"/>
              </a:xfrm>
              <a:custGeom>
                <a:avLst/>
                <a:gdLst>
                  <a:gd name="T0" fmla="*/ 11 w 34"/>
                  <a:gd name="T1" fmla="*/ 32 h 76"/>
                  <a:gd name="T2" fmla="*/ 15 w 34"/>
                  <a:gd name="T3" fmla="*/ 31 h 76"/>
                  <a:gd name="T4" fmla="*/ 13 w 34"/>
                  <a:gd name="T5" fmla="*/ 17 h 76"/>
                  <a:gd name="T6" fmla="*/ 12 w 34"/>
                  <a:gd name="T7" fmla="*/ 0 h 76"/>
                  <a:gd name="T8" fmla="*/ 5 w 34"/>
                  <a:gd name="T9" fmla="*/ 16 h 76"/>
                  <a:gd name="T10" fmla="*/ 0 w 34"/>
                  <a:gd name="T11" fmla="*/ 41 h 76"/>
                  <a:gd name="T12" fmla="*/ 9 w 34"/>
                  <a:gd name="T13" fmla="*/ 66 h 76"/>
                  <a:gd name="T14" fmla="*/ 9 w 34"/>
                  <a:gd name="T15" fmla="*/ 66 h 76"/>
                  <a:gd name="T16" fmla="*/ 9 w 34"/>
                  <a:gd name="T17" fmla="*/ 66 h 76"/>
                  <a:gd name="T18" fmla="*/ 25 w 34"/>
                  <a:gd name="T19" fmla="*/ 74 h 76"/>
                  <a:gd name="T20" fmla="*/ 34 w 34"/>
                  <a:gd name="T21" fmla="*/ 76 h 76"/>
                  <a:gd name="T22" fmla="*/ 30 w 34"/>
                  <a:gd name="T23" fmla="*/ 69 h 76"/>
                  <a:gd name="T24" fmla="*/ 23 w 34"/>
                  <a:gd name="T25" fmla="*/ 56 h 76"/>
                  <a:gd name="T26" fmla="*/ 15 w 34"/>
                  <a:gd name="T27" fmla="*/ 31 h 76"/>
                  <a:gd name="T28" fmla="*/ 11 w 34"/>
                  <a:gd name="T29" fmla="*/ 32 h 76"/>
                  <a:gd name="T30" fmla="*/ 15 w 34"/>
                  <a:gd name="T31" fmla="*/ 31 h 76"/>
                  <a:gd name="T32" fmla="*/ 11 w 34"/>
                  <a:gd name="T33" fmla="*/ 32 h 76"/>
                  <a:gd name="T34" fmla="*/ 7 w 34"/>
                  <a:gd name="T35" fmla="*/ 33 h 76"/>
                  <a:gd name="T36" fmla="*/ 16 w 34"/>
                  <a:gd name="T37" fmla="*/ 60 h 76"/>
                  <a:gd name="T38" fmla="*/ 23 w 34"/>
                  <a:gd name="T39" fmla="*/ 72 h 76"/>
                  <a:gd name="T40" fmla="*/ 26 w 34"/>
                  <a:gd name="T41" fmla="*/ 71 h 76"/>
                  <a:gd name="T42" fmla="*/ 27 w 34"/>
                  <a:gd name="T43" fmla="*/ 67 h 76"/>
                  <a:gd name="T44" fmla="*/ 15 w 34"/>
                  <a:gd name="T45" fmla="*/ 60 h 76"/>
                  <a:gd name="T46" fmla="*/ 15 w 34"/>
                  <a:gd name="T47" fmla="*/ 60 h 76"/>
                  <a:gd name="T48" fmla="*/ 15 w 34"/>
                  <a:gd name="T49" fmla="*/ 60 h 76"/>
                  <a:gd name="T50" fmla="*/ 8 w 34"/>
                  <a:gd name="T51" fmla="*/ 41 h 76"/>
                  <a:gd name="T52" fmla="*/ 13 w 34"/>
                  <a:gd name="T53" fmla="*/ 19 h 76"/>
                  <a:gd name="T54" fmla="*/ 9 w 34"/>
                  <a:gd name="T55" fmla="*/ 17 h 76"/>
                  <a:gd name="T56" fmla="*/ 5 w 34"/>
                  <a:gd name="T57" fmla="*/ 18 h 76"/>
                  <a:gd name="T58" fmla="*/ 7 w 34"/>
                  <a:gd name="T59" fmla="*/ 33 h 76"/>
                  <a:gd name="T60" fmla="*/ 7 w 34"/>
                  <a:gd name="T61" fmla="*/ 33 h 76"/>
                  <a:gd name="T62" fmla="*/ 7 w 34"/>
                  <a:gd name="T63" fmla="*/ 33 h 76"/>
                  <a:gd name="T64" fmla="*/ 11 w 34"/>
                  <a:gd name="T65" fmla="*/ 3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76">
                    <a:moveTo>
                      <a:pt x="11" y="32"/>
                    </a:moveTo>
                    <a:cubicBezTo>
                      <a:pt x="15" y="31"/>
                      <a:pt x="15" y="31"/>
                      <a:pt x="15" y="31"/>
                    </a:cubicBezTo>
                    <a:cubicBezTo>
                      <a:pt x="14" y="27"/>
                      <a:pt x="13" y="22"/>
                      <a:pt x="13" y="17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2" y="24"/>
                      <a:pt x="0" y="33"/>
                      <a:pt x="0" y="41"/>
                    </a:cubicBezTo>
                    <a:cubicBezTo>
                      <a:pt x="0" y="50"/>
                      <a:pt x="3" y="60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14" y="71"/>
                      <a:pt x="19" y="73"/>
                      <a:pt x="25" y="74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27" y="65"/>
                      <a:pt x="25" y="61"/>
                      <a:pt x="23" y="56"/>
                    </a:cubicBezTo>
                    <a:cubicBezTo>
                      <a:pt x="20" y="48"/>
                      <a:pt x="17" y="40"/>
                      <a:pt x="15" y="31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42"/>
                      <a:pt x="12" y="51"/>
                      <a:pt x="16" y="60"/>
                    </a:cubicBezTo>
                    <a:cubicBezTo>
                      <a:pt x="18" y="64"/>
                      <a:pt x="20" y="68"/>
                      <a:pt x="23" y="72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2" y="66"/>
                      <a:pt x="18" y="64"/>
                      <a:pt x="15" y="60"/>
                    </a:cubicBezTo>
                    <a:cubicBezTo>
                      <a:pt x="15" y="60"/>
                      <a:pt x="15" y="60"/>
                      <a:pt x="15" y="60"/>
                    </a:cubicBezTo>
                    <a:cubicBezTo>
                      <a:pt x="15" y="60"/>
                      <a:pt x="15" y="60"/>
                      <a:pt x="15" y="60"/>
                    </a:cubicBezTo>
                    <a:cubicBezTo>
                      <a:pt x="10" y="56"/>
                      <a:pt x="8" y="49"/>
                      <a:pt x="8" y="41"/>
                    </a:cubicBezTo>
                    <a:cubicBezTo>
                      <a:pt x="8" y="34"/>
                      <a:pt x="10" y="26"/>
                      <a:pt x="13" y="19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3"/>
                      <a:pt x="6" y="28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15"/>
              <p:cNvSpPr>
                <a:spLocks/>
              </p:cNvSpPr>
              <p:nvPr/>
            </p:nvSpPr>
            <p:spPr bwMode="auto">
              <a:xfrm>
                <a:off x="1311" y="447"/>
                <a:ext cx="95" cy="152"/>
              </a:xfrm>
              <a:custGeom>
                <a:avLst/>
                <a:gdLst>
                  <a:gd name="T0" fmla="*/ 38 w 64"/>
                  <a:gd name="T1" fmla="*/ 60 h 103"/>
                  <a:gd name="T2" fmla="*/ 42 w 64"/>
                  <a:gd name="T3" fmla="*/ 58 h 103"/>
                  <a:gd name="T4" fmla="*/ 34 w 64"/>
                  <a:gd name="T5" fmla="*/ 33 h 103"/>
                  <a:gd name="T6" fmla="*/ 30 w 64"/>
                  <a:gd name="T7" fmla="*/ 34 h 103"/>
                  <a:gd name="T8" fmla="*/ 34 w 64"/>
                  <a:gd name="T9" fmla="*/ 33 h 103"/>
                  <a:gd name="T10" fmla="*/ 31 w 64"/>
                  <a:gd name="T11" fmla="*/ 13 h 103"/>
                  <a:gd name="T12" fmla="*/ 31 w 64"/>
                  <a:gd name="T13" fmla="*/ 10 h 103"/>
                  <a:gd name="T14" fmla="*/ 32 w 64"/>
                  <a:gd name="T15" fmla="*/ 0 h 103"/>
                  <a:gd name="T16" fmla="*/ 14 w 64"/>
                  <a:gd name="T17" fmla="*/ 17 h 103"/>
                  <a:gd name="T18" fmla="*/ 14 w 64"/>
                  <a:gd name="T19" fmla="*/ 17 h 103"/>
                  <a:gd name="T20" fmla="*/ 1 w 64"/>
                  <a:gd name="T21" fmla="*/ 34 h 103"/>
                  <a:gd name="T22" fmla="*/ 0 w 64"/>
                  <a:gd name="T23" fmla="*/ 37 h 103"/>
                  <a:gd name="T24" fmla="*/ 2 w 64"/>
                  <a:gd name="T25" fmla="*/ 39 h 103"/>
                  <a:gd name="T26" fmla="*/ 17 w 64"/>
                  <a:gd name="T27" fmla="*/ 56 h 103"/>
                  <a:gd name="T28" fmla="*/ 17 w 64"/>
                  <a:gd name="T29" fmla="*/ 56 h 103"/>
                  <a:gd name="T30" fmla="*/ 30 w 64"/>
                  <a:gd name="T31" fmla="*/ 78 h 103"/>
                  <a:gd name="T32" fmla="*/ 37 w 64"/>
                  <a:gd name="T33" fmla="*/ 99 h 103"/>
                  <a:gd name="T34" fmla="*/ 38 w 64"/>
                  <a:gd name="T35" fmla="*/ 103 h 103"/>
                  <a:gd name="T36" fmla="*/ 42 w 64"/>
                  <a:gd name="T37" fmla="*/ 102 h 103"/>
                  <a:gd name="T38" fmla="*/ 60 w 64"/>
                  <a:gd name="T39" fmla="*/ 95 h 103"/>
                  <a:gd name="T40" fmla="*/ 64 w 64"/>
                  <a:gd name="T41" fmla="*/ 92 h 103"/>
                  <a:gd name="T42" fmla="*/ 61 w 64"/>
                  <a:gd name="T43" fmla="*/ 89 h 103"/>
                  <a:gd name="T44" fmla="*/ 55 w 64"/>
                  <a:gd name="T45" fmla="*/ 81 h 103"/>
                  <a:gd name="T46" fmla="*/ 55 w 64"/>
                  <a:gd name="T47" fmla="*/ 81 h 103"/>
                  <a:gd name="T48" fmla="*/ 42 w 64"/>
                  <a:gd name="T49" fmla="*/ 58 h 103"/>
                  <a:gd name="T50" fmla="*/ 38 w 64"/>
                  <a:gd name="T51" fmla="*/ 60 h 103"/>
                  <a:gd name="T52" fmla="*/ 35 w 64"/>
                  <a:gd name="T53" fmla="*/ 61 h 103"/>
                  <a:gd name="T54" fmla="*/ 48 w 64"/>
                  <a:gd name="T55" fmla="*/ 86 h 103"/>
                  <a:gd name="T56" fmla="*/ 48 w 64"/>
                  <a:gd name="T57" fmla="*/ 86 h 103"/>
                  <a:gd name="T58" fmla="*/ 55 w 64"/>
                  <a:gd name="T59" fmla="*/ 94 h 103"/>
                  <a:gd name="T60" fmla="*/ 58 w 64"/>
                  <a:gd name="T61" fmla="*/ 91 h 103"/>
                  <a:gd name="T62" fmla="*/ 56 w 64"/>
                  <a:gd name="T63" fmla="*/ 88 h 103"/>
                  <a:gd name="T64" fmla="*/ 40 w 64"/>
                  <a:gd name="T65" fmla="*/ 94 h 103"/>
                  <a:gd name="T66" fmla="*/ 41 w 64"/>
                  <a:gd name="T67" fmla="*/ 98 h 103"/>
                  <a:gd name="T68" fmla="*/ 45 w 64"/>
                  <a:gd name="T69" fmla="*/ 97 h 103"/>
                  <a:gd name="T70" fmla="*/ 37 w 64"/>
                  <a:gd name="T71" fmla="*/ 75 h 103"/>
                  <a:gd name="T72" fmla="*/ 23 w 64"/>
                  <a:gd name="T73" fmla="*/ 51 h 103"/>
                  <a:gd name="T74" fmla="*/ 23 w 64"/>
                  <a:gd name="T75" fmla="*/ 51 h 103"/>
                  <a:gd name="T76" fmla="*/ 7 w 64"/>
                  <a:gd name="T77" fmla="*/ 33 h 103"/>
                  <a:gd name="T78" fmla="*/ 5 w 64"/>
                  <a:gd name="T79" fmla="*/ 36 h 103"/>
                  <a:gd name="T80" fmla="*/ 8 w 64"/>
                  <a:gd name="T81" fmla="*/ 38 h 103"/>
                  <a:gd name="T82" fmla="*/ 20 w 64"/>
                  <a:gd name="T83" fmla="*/ 23 h 103"/>
                  <a:gd name="T84" fmla="*/ 20 w 64"/>
                  <a:gd name="T85" fmla="*/ 23 h 103"/>
                  <a:gd name="T86" fmla="*/ 30 w 64"/>
                  <a:gd name="T87" fmla="*/ 13 h 103"/>
                  <a:gd name="T88" fmla="*/ 27 w 64"/>
                  <a:gd name="T89" fmla="*/ 10 h 103"/>
                  <a:gd name="T90" fmla="*/ 23 w 64"/>
                  <a:gd name="T91" fmla="*/ 10 h 103"/>
                  <a:gd name="T92" fmla="*/ 23 w 64"/>
                  <a:gd name="T93" fmla="*/ 13 h 103"/>
                  <a:gd name="T94" fmla="*/ 26 w 64"/>
                  <a:gd name="T95" fmla="*/ 35 h 103"/>
                  <a:gd name="T96" fmla="*/ 26 w 64"/>
                  <a:gd name="T97" fmla="*/ 35 h 103"/>
                  <a:gd name="T98" fmla="*/ 26 w 64"/>
                  <a:gd name="T99" fmla="*/ 35 h 103"/>
                  <a:gd name="T100" fmla="*/ 35 w 64"/>
                  <a:gd name="T101" fmla="*/ 61 h 103"/>
                  <a:gd name="T102" fmla="*/ 38 w 64"/>
                  <a:gd name="T103" fmla="*/ 6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4" h="103">
                    <a:moveTo>
                      <a:pt x="38" y="60"/>
                    </a:moveTo>
                    <a:cubicBezTo>
                      <a:pt x="42" y="58"/>
                      <a:pt x="42" y="58"/>
                      <a:pt x="42" y="58"/>
                    </a:cubicBezTo>
                    <a:cubicBezTo>
                      <a:pt x="38" y="50"/>
                      <a:pt x="35" y="42"/>
                      <a:pt x="34" y="33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2" y="26"/>
                      <a:pt x="31" y="20"/>
                      <a:pt x="31" y="13"/>
                    </a:cubicBezTo>
                    <a:cubicBezTo>
                      <a:pt x="31" y="12"/>
                      <a:pt x="31" y="11"/>
                      <a:pt x="31" y="1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9" y="22"/>
                      <a:pt x="5" y="28"/>
                      <a:pt x="1" y="34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8" y="44"/>
                      <a:pt x="13" y="50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22" y="63"/>
                      <a:pt x="26" y="70"/>
                      <a:pt x="30" y="78"/>
                    </a:cubicBezTo>
                    <a:cubicBezTo>
                      <a:pt x="33" y="85"/>
                      <a:pt x="35" y="92"/>
                      <a:pt x="37" y="99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42" y="102"/>
                      <a:pt x="42" y="102"/>
                      <a:pt x="42" y="102"/>
                    </a:cubicBezTo>
                    <a:cubicBezTo>
                      <a:pt x="48" y="100"/>
                      <a:pt x="54" y="98"/>
                      <a:pt x="60" y="95"/>
                    </a:cubicBezTo>
                    <a:cubicBezTo>
                      <a:pt x="64" y="92"/>
                      <a:pt x="64" y="92"/>
                      <a:pt x="64" y="92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9" y="86"/>
                      <a:pt x="57" y="84"/>
                      <a:pt x="55" y="81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0" y="74"/>
                      <a:pt x="45" y="66"/>
                      <a:pt x="42" y="58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8" y="70"/>
                      <a:pt x="43" y="78"/>
                      <a:pt x="48" y="86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51" y="88"/>
                      <a:pt x="53" y="91"/>
                      <a:pt x="55" y="94"/>
                    </a:cubicBezTo>
                    <a:cubicBezTo>
                      <a:pt x="58" y="91"/>
                      <a:pt x="58" y="91"/>
                      <a:pt x="58" y="91"/>
                    </a:cubicBezTo>
                    <a:cubicBezTo>
                      <a:pt x="56" y="88"/>
                      <a:pt x="56" y="88"/>
                      <a:pt x="56" y="88"/>
                    </a:cubicBezTo>
                    <a:cubicBezTo>
                      <a:pt x="51" y="91"/>
                      <a:pt x="45" y="93"/>
                      <a:pt x="40" y="94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5" y="97"/>
                      <a:pt x="45" y="97"/>
                      <a:pt x="45" y="97"/>
                    </a:cubicBezTo>
                    <a:cubicBezTo>
                      <a:pt x="43" y="90"/>
                      <a:pt x="40" y="82"/>
                      <a:pt x="37" y="75"/>
                    </a:cubicBezTo>
                    <a:cubicBezTo>
                      <a:pt x="33" y="67"/>
                      <a:pt x="29" y="59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19" y="45"/>
                      <a:pt x="14" y="39"/>
                      <a:pt x="7" y="33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12" y="33"/>
                      <a:pt x="15" y="27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2"/>
                      <a:pt x="23" y="13"/>
                    </a:cubicBezTo>
                    <a:cubicBezTo>
                      <a:pt x="23" y="21"/>
                      <a:pt x="24" y="28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8" y="44"/>
                      <a:pt x="31" y="53"/>
                      <a:pt x="35" y="61"/>
                    </a:cubicBez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16"/>
              <p:cNvSpPr>
                <a:spLocks/>
              </p:cNvSpPr>
              <p:nvPr/>
            </p:nvSpPr>
            <p:spPr bwMode="auto">
              <a:xfrm>
                <a:off x="1493" y="318"/>
                <a:ext cx="89" cy="126"/>
              </a:xfrm>
              <a:custGeom>
                <a:avLst/>
                <a:gdLst>
                  <a:gd name="T0" fmla="*/ 48 w 60"/>
                  <a:gd name="T1" fmla="*/ 12 h 85"/>
                  <a:gd name="T2" fmla="*/ 50 w 60"/>
                  <a:gd name="T3" fmla="*/ 9 h 85"/>
                  <a:gd name="T4" fmla="*/ 25 w 60"/>
                  <a:gd name="T5" fmla="*/ 0 h 85"/>
                  <a:gd name="T6" fmla="*/ 6 w 60"/>
                  <a:gd name="T7" fmla="*/ 3 h 85"/>
                  <a:gd name="T8" fmla="*/ 0 w 60"/>
                  <a:gd name="T9" fmla="*/ 5 h 85"/>
                  <a:gd name="T10" fmla="*/ 5 w 60"/>
                  <a:gd name="T11" fmla="*/ 9 h 85"/>
                  <a:gd name="T12" fmla="*/ 15 w 60"/>
                  <a:gd name="T13" fmla="*/ 21 h 85"/>
                  <a:gd name="T14" fmla="*/ 15 w 60"/>
                  <a:gd name="T15" fmla="*/ 21 h 85"/>
                  <a:gd name="T16" fmla="*/ 28 w 60"/>
                  <a:gd name="T17" fmla="*/ 44 h 85"/>
                  <a:gd name="T18" fmla="*/ 36 w 60"/>
                  <a:gd name="T19" fmla="*/ 69 h 85"/>
                  <a:gd name="T20" fmla="*/ 36 w 60"/>
                  <a:gd name="T21" fmla="*/ 69 h 85"/>
                  <a:gd name="T22" fmla="*/ 37 w 60"/>
                  <a:gd name="T23" fmla="*/ 76 h 85"/>
                  <a:gd name="T24" fmla="*/ 39 w 60"/>
                  <a:gd name="T25" fmla="*/ 85 h 85"/>
                  <a:gd name="T26" fmla="*/ 45 w 60"/>
                  <a:gd name="T27" fmla="*/ 77 h 85"/>
                  <a:gd name="T28" fmla="*/ 60 w 60"/>
                  <a:gd name="T29" fmla="*/ 34 h 85"/>
                  <a:gd name="T30" fmla="*/ 50 w 60"/>
                  <a:gd name="T31" fmla="*/ 9 h 85"/>
                  <a:gd name="T32" fmla="*/ 48 w 60"/>
                  <a:gd name="T33" fmla="*/ 12 h 85"/>
                  <a:gd name="T34" fmla="*/ 45 w 60"/>
                  <a:gd name="T35" fmla="*/ 15 h 85"/>
                  <a:gd name="T36" fmla="*/ 52 w 60"/>
                  <a:gd name="T37" fmla="*/ 34 h 85"/>
                  <a:gd name="T38" fmla="*/ 38 w 60"/>
                  <a:gd name="T39" fmla="*/ 73 h 85"/>
                  <a:gd name="T40" fmla="*/ 41 w 60"/>
                  <a:gd name="T41" fmla="*/ 75 h 85"/>
                  <a:gd name="T42" fmla="*/ 45 w 60"/>
                  <a:gd name="T43" fmla="*/ 74 h 85"/>
                  <a:gd name="T44" fmla="*/ 44 w 60"/>
                  <a:gd name="T45" fmla="*/ 68 h 85"/>
                  <a:gd name="T46" fmla="*/ 44 w 60"/>
                  <a:gd name="T47" fmla="*/ 68 h 85"/>
                  <a:gd name="T48" fmla="*/ 44 w 60"/>
                  <a:gd name="T49" fmla="*/ 68 h 85"/>
                  <a:gd name="T50" fmla="*/ 35 w 60"/>
                  <a:gd name="T51" fmla="*/ 41 h 85"/>
                  <a:gd name="T52" fmla="*/ 21 w 60"/>
                  <a:gd name="T53" fmla="*/ 17 h 85"/>
                  <a:gd name="T54" fmla="*/ 21 w 60"/>
                  <a:gd name="T55" fmla="*/ 17 h 85"/>
                  <a:gd name="T56" fmla="*/ 21 w 60"/>
                  <a:gd name="T57" fmla="*/ 17 h 85"/>
                  <a:gd name="T58" fmla="*/ 10 w 60"/>
                  <a:gd name="T59" fmla="*/ 4 h 85"/>
                  <a:gd name="T60" fmla="*/ 8 w 60"/>
                  <a:gd name="T61" fmla="*/ 7 h 85"/>
                  <a:gd name="T62" fmla="*/ 9 w 60"/>
                  <a:gd name="T63" fmla="*/ 10 h 85"/>
                  <a:gd name="T64" fmla="*/ 25 w 60"/>
                  <a:gd name="T65" fmla="*/ 8 h 85"/>
                  <a:gd name="T66" fmla="*/ 45 w 60"/>
                  <a:gd name="T67" fmla="*/ 15 h 85"/>
                  <a:gd name="T68" fmla="*/ 48 w 60"/>
                  <a:gd name="T69" fmla="*/ 1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85">
                    <a:moveTo>
                      <a:pt x="48" y="12"/>
                    </a:moveTo>
                    <a:cubicBezTo>
                      <a:pt x="50" y="9"/>
                      <a:pt x="50" y="9"/>
                      <a:pt x="50" y="9"/>
                    </a:cubicBezTo>
                    <a:cubicBezTo>
                      <a:pt x="44" y="2"/>
                      <a:pt x="35" y="0"/>
                      <a:pt x="25" y="0"/>
                    </a:cubicBezTo>
                    <a:cubicBezTo>
                      <a:pt x="19" y="0"/>
                      <a:pt x="13" y="1"/>
                      <a:pt x="6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9" y="13"/>
                      <a:pt x="12" y="17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20" y="29"/>
                      <a:pt x="24" y="36"/>
                      <a:pt x="28" y="44"/>
                    </a:cubicBezTo>
                    <a:cubicBezTo>
                      <a:pt x="32" y="52"/>
                      <a:pt x="34" y="61"/>
                      <a:pt x="36" y="69"/>
                    </a:cubicBezTo>
                    <a:cubicBezTo>
                      <a:pt x="36" y="69"/>
                      <a:pt x="36" y="69"/>
                      <a:pt x="36" y="69"/>
                    </a:cubicBezTo>
                    <a:cubicBezTo>
                      <a:pt x="37" y="71"/>
                      <a:pt x="37" y="73"/>
                      <a:pt x="37" y="76"/>
                    </a:cubicBezTo>
                    <a:cubicBezTo>
                      <a:pt x="39" y="85"/>
                      <a:pt x="39" y="85"/>
                      <a:pt x="39" y="85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54" y="64"/>
                      <a:pt x="60" y="49"/>
                      <a:pt x="60" y="34"/>
                    </a:cubicBezTo>
                    <a:cubicBezTo>
                      <a:pt x="60" y="25"/>
                      <a:pt x="57" y="16"/>
                      <a:pt x="50" y="9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9" y="19"/>
                      <a:pt x="52" y="26"/>
                      <a:pt x="52" y="34"/>
                    </a:cubicBezTo>
                    <a:cubicBezTo>
                      <a:pt x="52" y="46"/>
                      <a:pt x="47" y="61"/>
                      <a:pt x="38" y="73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5" y="72"/>
                      <a:pt x="45" y="70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2" y="58"/>
                      <a:pt x="39" y="50"/>
                      <a:pt x="35" y="41"/>
                    </a:cubicBezTo>
                    <a:cubicBezTo>
                      <a:pt x="32" y="33"/>
                      <a:pt x="27" y="25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8" y="12"/>
                      <a:pt x="15" y="8"/>
                      <a:pt x="10" y="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4" y="9"/>
                      <a:pt x="20" y="8"/>
                      <a:pt x="25" y="8"/>
                    </a:cubicBezTo>
                    <a:cubicBezTo>
                      <a:pt x="33" y="8"/>
                      <a:pt x="40" y="10"/>
                      <a:pt x="45" y="15"/>
                    </a:cubicBez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17"/>
              <p:cNvSpPr>
                <a:spLocks/>
              </p:cNvSpPr>
              <p:nvPr/>
            </p:nvSpPr>
            <p:spPr bwMode="auto">
              <a:xfrm>
                <a:off x="2079" y="442"/>
                <a:ext cx="56" cy="98"/>
              </a:xfrm>
              <a:custGeom>
                <a:avLst/>
                <a:gdLst>
                  <a:gd name="T0" fmla="*/ 23 w 38"/>
                  <a:gd name="T1" fmla="*/ 26 h 66"/>
                  <a:gd name="T2" fmla="*/ 27 w 38"/>
                  <a:gd name="T3" fmla="*/ 25 h 66"/>
                  <a:gd name="T4" fmla="*/ 23 w 38"/>
                  <a:gd name="T5" fmla="*/ 11 h 66"/>
                  <a:gd name="T6" fmla="*/ 19 w 38"/>
                  <a:gd name="T7" fmla="*/ 12 h 66"/>
                  <a:gd name="T8" fmla="*/ 23 w 38"/>
                  <a:gd name="T9" fmla="*/ 11 h 66"/>
                  <a:gd name="T10" fmla="*/ 22 w 38"/>
                  <a:gd name="T11" fmla="*/ 8 h 66"/>
                  <a:gd name="T12" fmla="*/ 21 w 38"/>
                  <a:gd name="T13" fmla="*/ 0 h 66"/>
                  <a:gd name="T14" fmla="*/ 0 w 38"/>
                  <a:gd name="T15" fmla="*/ 21 h 66"/>
                  <a:gd name="T16" fmla="*/ 2 w 38"/>
                  <a:gd name="T17" fmla="*/ 23 h 66"/>
                  <a:gd name="T18" fmla="*/ 5 w 38"/>
                  <a:gd name="T19" fmla="*/ 29 h 66"/>
                  <a:gd name="T20" fmla="*/ 9 w 38"/>
                  <a:gd name="T21" fmla="*/ 27 h 66"/>
                  <a:gd name="T22" fmla="*/ 5 w 38"/>
                  <a:gd name="T23" fmla="*/ 29 h 66"/>
                  <a:gd name="T24" fmla="*/ 11 w 38"/>
                  <a:gd name="T25" fmla="*/ 42 h 66"/>
                  <a:gd name="T26" fmla="*/ 15 w 38"/>
                  <a:gd name="T27" fmla="*/ 55 h 66"/>
                  <a:gd name="T28" fmla="*/ 15 w 38"/>
                  <a:gd name="T29" fmla="*/ 55 h 66"/>
                  <a:gd name="T30" fmla="*/ 16 w 38"/>
                  <a:gd name="T31" fmla="*/ 59 h 66"/>
                  <a:gd name="T32" fmla="*/ 17 w 38"/>
                  <a:gd name="T33" fmla="*/ 66 h 66"/>
                  <a:gd name="T34" fmla="*/ 38 w 38"/>
                  <a:gd name="T35" fmla="*/ 46 h 66"/>
                  <a:gd name="T36" fmla="*/ 36 w 38"/>
                  <a:gd name="T37" fmla="*/ 43 h 66"/>
                  <a:gd name="T38" fmla="*/ 33 w 38"/>
                  <a:gd name="T39" fmla="*/ 38 h 66"/>
                  <a:gd name="T40" fmla="*/ 29 w 38"/>
                  <a:gd name="T41" fmla="*/ 40 h 66"/>
                  <a:gd name="T42" fmla="*/ 33 w 38"/>
                  <a:gd name="T43" fmla="*/ 38 h 66"/>
                  <a:gd name="T44" fmla="*/ 27 w 38"/>
                  <a:gd name="T45" fmla="*/ 25 h 66"/>
                  <a:gd name="T46" fmla="*/ 23 w 38"/>
                  <a:gd name="T47" fmla="*/ 26 h 66"/>
                  <a:gd name="T48" fmla="*/ 19 w 38"/>
                  <a:gd name="T49" fmla="*/ 28 h 66"/>
                  <a:gd name="T50" fmla="*/ 26 w 38"/>
                  <a:gd name="T51" fmla="*/ 42 h 66"/>
                  <a:gd name="T52" fmla="*/ 26 w 38"/>
                  <a:gd name="T53" fmla="*/ 42 h 66"/>
                  <a:gd name="T54" fmla="*/ 26 w 38"/>
                  <a:gd name="T55" fmla="*/ 42 h 66"/>
                  <a:gd name="T56" fmla="*/ 29 w 38"/>
                  <a:gd name="T57" fmla="*/ 47 h 66"/>
                  <a:gd name="T58" fmla="*/ 32 w 38"/>
                  <a:gd name="T59" fmla="*/ 45 h 66"/>
                  <a:gd name="T60" fmla="*/ 30 w 38"/>
                  <a:gd name="T61" fmla="*/ 42 h 66"/>
                  <a:gd name="T62" fmla="*/ 17 w 38"/>
                  <a:gd name="T63" fmla="*/ 55 h 66"/>
                  <a:gd name="T64" fmla="*/ 20 w 38"/>
                  <a:gd name="T65" fmla="*/ 58 h 66"/>
                  <a:gd name="T66" fmla="*/ 24 w 38"/>
                  <a:gd name="T67" fmla="*/ 57 h 66"/>
                  <a:gd name="T68" fmla="*/ 23 w 38"/>
                  <a:gd name="T69" fmla="*/ 53 h 66"/>
                  <a:gd name="T70" fmla="*/ 23 w 38"/>
                  <a:gd name="T71" fmla="*/ 53 h 66"/>
                  <a:gd name="T72" fmla="*/ 18 w 38"/>
                  <a:gd name="T73" fmla="*/ 39 h 66"/>
                  <a:gd name="T74" fmla="*/ 12 w 38"/>
                  <a:gd name="T75" fmla="*/ 25 h 66"/>
                  <a:gd name="T76" fmla="*/ 12 w 38"/>
                  <a:gd name="T77" fmla="*/ 25 h 66"/>
                  <a:gd name="T78" fmla="*/ 12 w 38"/>
                  <a:gd name="T79" fmla="*/ 25 h 66"/>
                  <a:gd name="T80" fmla="*/ 9 w 38"/>
                  <a:gd name="T81" fmla="*/ 19 h 66"/>
                  <a:gd name="T82" fmla="*/ 5 w 38"/>
                  <a:gd name="T83" fmla="*/ 21 h 66"/>
                  <a:gd name="T84" fmla="*/ 8 w 38"/>
                  <a:gd name="T85" fmla="*/ 24 h 66"/>
                  <a:gd name="T86" fmla="*/ 21 w 38"/>
                  <a:gd name="T87" fmla="*/ 11 h 66"/>
                  <a:gd name="T88" fmla="*/ 18 w 38"/>
                  <a:gd name="T89" fmla="*/ 8 h 66"/>
                  <a:gd name="T90" fmla="*/ 14 w 38"/>
                  <a:gd name="T91" fmla="*/ 9 h 66"/>
                  <a:gd name="T92" fmla="*/ 15 w 38"/>
                  <a:gd name="T93" fmla="*/ 13 h 66"/>
                  <a:gd name="T94" fmla="*/ 15 w 38"/>
                  <a:gd name="T95" fmla="*/ 13 h 66"/>
                  <a:gd name="T96" fmla="*/ 15 w 38"/>
                  <a:gd name="T97" fmla="*/ 13 h 66"/>
                  <a:gd name="T98" fmla="*/ 19 w 38"/>
                  <a:gd name="T99" fmla="*/ 28 h 66"/>
                  <a:gd name="T100" fmla="*/ 23 w 38"/>
                  <a:gd name="T101" fmla="*/ 2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8" h="66">
                    <a:moveTo>
                      <a:pt x="23" y="26"/>
                    </a:moveTo>
                    <a:cubicBezTo>
                      <a:pt x="27" y="25"/>
                      <a:pt x="27" y="25"/>
                      <a:pt x="27" y="25"/>
                    </a:cubicBezTo>
                    <a:cubicBezTo>
                      <a:pt x="25" y="21"/>
                      <a:pt x="24" y="16"/>
                      <a:pt x="23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0"/>
                      <a:pt x="22" y="9"/>
                      <a:pt x="22" y="8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5"/>
                      <a:pt x="4" y="27"/>
                      <a:pt x="5" y="29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7" y="33"/>
                      <a:pt x="9" y="37"/>
                      <a:pt x="11" y="42"/>
                    </a:cubicBezTo>
                    <a:cubicBezTo>
                      <a:pt x="13" y="46"/>
                      <a:pt x="14" y="51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6"/>
                      <a:pt x="15" y="57"/>
                      <a:pt x="16" y="59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5" y="41"/>
                      <a:pt x="34" y="40"/>
                      <a:pt x="33" y="38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0" y="34"/>
                      <a:pt x="28" y="29"/>
                      <a:pt x="27" y="25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1" y="32"/>
                      <a:pt x="23" y="37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7" y="44"/>
                      <a:pt x="28" y="46"/>
                      <a:pt x="29" y="47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3" y="56"/>
                      <a:pt x="23" y="55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2" y="48"/>
                      <a:pt x="20" y="44"/>
                      <a:pt x="18" y="39"/>
                    </a:cubicBezTo>
                    <a:cubicBezTo>
                      <a:pt x="17" y="34"/>
                      <a:pt x="15" y="29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3"/>
                      <a:pt x="10" y="21"/>
                      <a:pt x="9" y="19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10"/>
                      <a:pt x="15" y="12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8"/>
                      <a:pt x="17" y="23"/>
                      <a:pt x="19" y="28"/>
                    </a:cubicBezTo>
                    <a:lnTo>
                      <a:pt x="2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8"/>
              <p:cNvSpPr>
                <a:spLocks/>
              </p:cNvSpPr>
              <p:nvPr/>
            </p:nvSpPr>
            <p:spPr bwMode="auto">
              <a:xfrm>
                <a:off x="2131" y="392"/>
                <a:ext cx="55" cy="98"/>
              </a:xfrm>
              <a:custGeom>
                <a:avLst/>
                <a:gdLst>
                  <a:gd name="T0" fmla="*/ 22 w 37"/>
                  <a:gd name="T1" fmla="*/ 26 h 66"/>
                  <a:gd name="T2" fmla="*/ 26 w 37"/>
                  <a:gd name="T3" fmla="*/ 24 h 66"/>
                  <a:gd name="T4" fmla="*/ 22 w 37"/>
                  <a:gd name="T5" fmla="*/ 11 h 66"/>
                  <a:gd name="T6" fmla="*/ 18 w 37"/>
                  <a:gd name="T7" fmla="*/ 12 h 66"/>
                  <a:gd name="T8" fmla="*/ 22 w 37"/>
                  <a:gd name="T9" fmla="*/ 11 h 66"/>
                  <a:gd name="T10" fmla="*/ 21 w 37"/>
                  <a:gd name="T11" fmla="*/ 7 h 66"/>
                  <a:gd name="T12" fmla="*/ 20 w 37"/>
                  <a:gd name="T13" fmla="*/ 0 h 66"/>
                  <a:gd name="T14" fmla="*/ 0 w 37"/>
                  <a:gd name="T15" fmla="*/ 20 h 66"/>
                  <a:gd name="T16" fmla="*/ 1 w 37"/>
                  <a:gd name="T17" fmla="*/ 23 h 66"/>
                  <a:gd name="T18" fmla="*/ 5 w 37"/>
                  <a:gd name="T19" fmla="*/ 28 h 66"/>
                  <a:gd name="T20" fmla="*/ 8 w 37"/>
                  <a:gd name="T21" fmla="*/ 26 h 66"/>
                  <a:gd name="T22" fmla="*/ 5 w 37"/>
                  <a:gd name="T23" fmla="*/ 28 h 66"/>
                  <a:gd name="T24" fmla="*/ 10 w 37"/>
                  <a:gd name="T25" fmla="*/ 41 h 66"/>
                  <a:gd name="T26" fmla="*/ 14 w 37"/>
                  <a:gd name="T27" fmla="*/ 55 h 66"/>
                  <a:gd name="T28" fmla="*/ 18 w 37"/>
                  <a:gd name="T29" fmla="*/ 54 h 66"/>
                  <a:gd name="T30" fmla="*/ 14 w 37"/>
                  <a:gd name="T31" fmla="*/ 55 h 66"/>
                  <a:gd name="T32" fmla="*/ 15 w 37"/>
                  <a:gd name="T33" fmla="*/ 58 h 66"/>
                  <a:gd name="T34" fmla="*/ 16 w 37"/>
                  <a:gd name="T35" fmla="*/ 66 h 66"/>
                  <a:gd name="T36" fmla="*/ 37 w 37"/>
                  <a:gd name="T37" fmla="*/ 45 h 66"/>
                  <a:gd name="T38" fmla="*/ 35 w 37"/>
                  <a:gd name="T39" fmla="*/ 43 h 66"/>
                  <a:gd name="T40" fmla="*/ 32 w 37"/>
                  <a:gd name="T41" fmla="*/ 37 h 66"/>
                  <a:gd name="T42" fmla="*/ 28 w 37"/>
                  <a:gd name="T43" fmla="*/ 39 h 66"/>
                  <a:gd name="T44" fmla="*/ 32 w 37"/>
                  <a:gd name="T45" fmla="*/ 37 h 66"/>
                  <a:gd name="T46" fmla="*/ 26 w 37"/>
                  <a:gd name="T47" fmla="*/ 24 h 66"/>
                  <a:gd name="T48" fmla="*/ 22 w 37"/>
                  <a:gd name="T49" fmla="*/ 26 h 66"/>
                  <a:gd name="T50" fmla="*/ 19 w 37"/>
                  <a:gd name="T51" fmla="*/ 27 h 66"/>
                  <a:gd name="T52" fmla="*/ 25 w 37"/>
                  <a:gd name="T53" fmla="*/ 41 h 66"/>
                  <a:gd name="T54" fmla="*/ 25 w 37"/>
                  <a:gd name="T55" fmla="*/ 41 h 66"/>
                  <a:gd name="T56" fmla="*/ 25 w 37"/>
                  <a:gd name="T57" fmla="*/ 41 h 66"/>
                  <a:gd name="T58" fmla="*/ 29 w 37"/>
                  <a:gd name="T59" fmla="*/ 47 h 66"/>
                  <a:gd name="T60" fmla="*/ 32 w 37"/>
                  <a:gd name="T61" fmla="*/ 45 h 66"/>
                  <a:gd name="T62" fmla="*/ 29 w 37"/>
                  <a:gd name="T63" fmla="*/ 42 h 66"/>
                  <a:gd name="T64" fmla="*/ 16 w 37"/>
                  <a:gd name="T65" fmla="*/ 55 h 66"/>
                  <a:gd name="T66" fmla="*/ 19 w 37"/>
                  <a:gd name="T67" fmla="*/ 58 h 66"/>
                  <a:gd name="T68" fmla="*/ 23 w 37"/>
                  <a:gd name="T69" fmla="*/ 57 h 66"/>
                  <a:gd name="T70" fmla="*/ 22 w 37"/>
                  <a:gd name="T71" fmla="*/ 53 h 66"/>
                  <a:gd name="T72" fmla="*/ 22 w 37"/>
                  <a:gd name="T73" fmla="*/ 53 h 66"/>
                  <a:gd name="T74" fmla="*/ 22 w 37"/>
                  <a:gd name="T75" fmla="*/ 53 h 66"/>
                  <a:gd name="T76" fmla="*/ 18 w 37"/>
                  <a:gd name="T77" fmla="*/ 38 h 66"/>
                  <a:gd name="T78" fmla="*/ 12 w 37"/>
                  <a:gd name="T79" fmla="*/ 24 h 66"/>
                  <a:gd name="T80" fmla="*/ 12 w 37"/>
                  <a:gd name="T81" fmla="*/ 24 h 66"/>
                  <a:gd name="T82" fmla="*/ 12 w 37"/>
                  <a:gd name="T83" fmla="*/ 24 h 66"/>
                  <a:gd name="T84" fmla="*/ 8 w 37"/>
                  <a:gd name="T85" fmla="*/ 19 h 66"/>
                  <a:gd name="T86" fmla="*/ 5 w 37"/>
                  <a:gd name="T87" fmla="*/ 21 h 66"/>
                  <a:gd name="T88" fmla="*/ 8 w 37"/>
                  <a:gd name="T89" fmla="*/ 24 h 66"/>
                  <a:gd name="T90" fmla="*/ 20 w 37"/>
                  <a:gd name="T91" fmla="*/ 11 h 66"/>
                  <a:gd name="T92" fmla="*/ 17 w 37"/>
                  <a:gd name="T93" fmla="*/ 8 h 66"/>
                  <a:gd name="T94" fmla="*/ 14 w 37"/>
                  <a:gd name="T95" fmla="*/ 9 h 66"/>
                  <a:gd name="T96" fmla="*/ 14 w 37"/>
                  <a:gd name="T97" fmla="*/ 13 h 66"/>
                  <a:gd name="T98" fmla="*/ 14 w 37"/>
                  <a:gd name="T99" fmla="*/ 13 h 66"/>
                  <a:gd name="T100" fmla="*/ 14 w 37"/>
                  <a:gd name="T101" fmla="*/ 13 h 66"/>
                  <a:gd name="T102" fmla="*/ 19 w 37"/>
                  <a:gd name="T103" fmla="*/ 27 h 66"/>
                  <a:gd name="T104" fmla="*/ 22 w 37"/>
                  <a:gd name="T105" fmla="*/ 2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7" h="66">
                    <a:moveTo>
                      <a:pt x="22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3" y="16"/>
                      <a:pt x="22" y="11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0"/>
                      <a:pt x="22" y="9"/>
                      <a:pt x="21" y="7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5"/>
                      <a:pt x="4" y="26"/>
                      <a:pt x="5" y="28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7" y="32"/>
                      <a:pt x="9" y="37"/>
                      <a:pt x="10" y="41"/>
                    </a:cubicBezTo>
                    <a:cubicBezTo>
                      <a:pt x="12" y="46"/>
                      <a:pt x="13" y="50"/>
                      <a:pt x="14" y="55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5" y="56"/>
                      <a:pt x="15" y="57"/>
                      <a:pt x="15" y="58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4" y="41"/>
                      <a:pt x="33" y="39"/>
                      <a:pt x="32" y="37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0" y="33"/>
                      <a:pt x="28" y="29"/>
                      <a:pt x="26" y="24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0" y="32"/>
                      <a:pt x="23" y="37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3"/>
                      <a:pt x="27" y="45"/>
                      <a:pt x="29" y="47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56"/>
                      <a:pt x="23" y="54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1" y="48"/>
                      <a:pt x="20" y="43"/>
                      <a:pt x="18" y="38"/>
                    </a:cubicBezTo>
                    <a:cubicBezTo>
                      <a:pt x="16" y="34"/>
                      <a:pt x="14" y="2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0" y="22"/>
                      <a:pt x="9" y="20"/>
                      <a:pt x="8" y="19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10"/>
                      <a:pt x="14" y="11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8"/>
                      <a:pt x="17" y="23"/>
                      <a:pt x="19" y="27"/>
                    </a:cubicBezTo>
                    <a:lnTo>
                      <a:pt x="2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19"/>
              <p:cNvSpPr>
                <a:spLocks/>
              </p:cNvSpPr>
              <p:nvPr/>
            </p:nvSpPr>
            <p:spPr bwMode="auto">
              <a:xfrm>
                <a:off x="2104" y="417"/>
                <a:ext cx="57" cy="98"/>
              </a:xfrm>
              <a:custGeom>
                <a:avLst/>
                <a:gdLst>
                  <a:gd name="T0" fmla="*/ 23 w 38"/>
                  <a:gd name="T1" fmla="*/ 26 h 66"/>
                  <a:gd name="T2" fmla="*/ 27 w 38"/>
                  <a:gd name="T3" fmla="*/ 25 h 66"/>
                  <a:gd name="T4" fmla="*/ 23 w 38"/>
                  <a:gd name="T5" fmla="*/ 11 h 66"/>
                  <a:gd name="T6" fmla="*/ 23 w 38"/>
                  <a:gd name="T7" fmla="*/ 11 h 66"/>
                  <a:gd name="T8" fmla="*/ 22 w 38"/>
                  <a:gd name="T9" fmla="*/ 8 h 66"/>
                  <a:gd name="T10" fmla="*/ 21 w 38"/>
                  <a:gd name="T11" fmla="*/ 0 h 66"/>
                  <a:gd name="T12" fmla="*/ 0 w 38"/>
                  <a:gd name="T13" fmla="*/ 20 h 66"/>
                  <a:gd name="T14" fmla="*/ 2 w 38"/>
                  <a:gd name="T15" fmla="*/ 23 h 66"/>
                  <a:gd name="T16" fmla="*/ 5 w 38"/>
                  <a:gd name="T17" fmla="*/ 28 h 66"/>
                  <a:gd name="T18" fmla="*/ 9 w 38"/>
                  <a:gd name="T19" fmla="*/ 27 h 66"/>
                  <a:gd name="T20" fmla="*/ 5 w 38"/>
                  <a:gd name="T21" fmla="*/ 28 h 66"/>
                  <a:gd name="T22" fmla="*/ 11 w 38"/>
                  <a:gd name="T23" fmla="*/ 41 h 66"/>
                  <a:gd name="T24" fmla="*/ 11 w 38"/>
                  <a:gd name="T25" fmla="*/ 41 h 66"/>
                  <a:gd name="T26" fmla="*/ 15 w 38"/>
                  <a:gd name="T27" fmla="*/ 55 h 66"/>
                  <a:gd name="T28" fmla="*/ 15 w 38"/>
                  <a:gd name="T29" fmla="*/ 55 h 66"/>
                  <a:gd name="T30" fmla="*/ 16 w 38"/>
                  <a:gd name="T31" fmla="*/ 59 h 66"/>
                  <a:gd name="T32" fmla="*/ 17 w 38"/>
                  <a:gd name="T33" fmla="*/ 66 h 66"/>
                  <a:gd name="T34" fmla="*/ 38 w 38"/>
                  <a:gd name="T35" fmla="*/ 46 h 66"/>
                  <a:gd name="T36" fmla="*/ 36 w 38"/>
                  <a:gd name="T37" fmla="*/ 43 h 66"/>
                  <a:gd name="T38" fmla="*/ 33 w 38"/>
                  <a:gd name="T39" fmla="*/ 38 h 66"/>
                  <a:gd name="T40" fmla="*/ 29 w 38"/>
                  <a:gd name="T41" fmla="*/ 39 h 66"/>
                  <a:gd name="T42" fmla="*/ 33 w 38"/>
                  <a:gd name="T43" fmla="*/ 38 h 66"/>
                  <a:gd name="T44" fmla="*/ 27 w 38"/>
                  <a:gd name="T45" fmla="*/ 25 h 66"/>
                  <a:gd name="T46" fmla="*/ 23 w 38"/>
                  <a:gd name="T47" fmla="*/ 26 h 66"/>
                  <a:gd name="T48" fmla="*/ 19 w 38"/>
                  <a:gd name="T49" fmla="*/ 27 h 66"/>
                  <a:gd name="T50" fmla="*/ 26 w 38"/>
                  <a:gd name="T51" fmla="*/ 41 h 66"/>
                  <a:gd name="T52" fmla="*/ 26 w 38"/>
                  <a:gd name="T53" fmla="*/ 41 h 66"/>
                  <a:gd name="T54" fmla="*/ 26 w 38"/>
                  <a:gd name="T55" fmla="*/ 41 h 66"/>
                  <a:gd name="T56" fmla="*/ 29 w 38"/>
                  <a:gd name="T57" fmla="*/ 47 h 66"/>
                  <a:gd name="T58" fmla="*/ 33 w 38"/>
                  <a:gd name="T59" fmla="*/ 45 h 66"/>
                  <a:gd name="T60" fmla="*/ 30 w 38"/>
                  <a:gd name="T61" fmla="*/ 42 h 66"/>
                  <a:gd name="T62" fmla="*/ 17 w 38"/>
                  <a:gd name="T63" fmla="*/ 55 h 66"/>
                  <a:gd name="T64" fmla="*/ 20 w 38"/>
                  <a:gd name="T65" fmla="*/ 58 h 66"/>
                  <a:gd name="T66" fmla="*/ 24 w 38"/>
                  <a:gd name="T67" fmla="*/ 57 h 66"/>
                  <a:gd name="T68" fmla="*/ 23 w 38"/>
                  <a:gd name="T69" fmla="*/ 53 h 66"/>
                  <a:gd name="T70" fmla="*/ 23 w 38"/>
                  <a:gd name="T71" fmla="*/ 53 h 66"/>
                  <a:gd name="T72" fmla="*/ 23 w 38"/>
                  <a:gd name="T73" fmla="*/ 53 h 66"/>
                  <a:gd name="T74" fmla="*/ 19 w 38"/>
                  <a:gd name="T75" fmla="*/ 39 h 66"/>
                  <a:gd name="T76" fmla="*/ 19 w 38"/>
                  <a:gd name="T77" fmla="*/ 39 h 66"/>
                  <a:gd name="T78" fmla="*/ 12 w 38"/>
                  <a:gd name="T79" fmla="*/ 25 h 66"/>
                  <a:gd name="T80" fmla="*/ 12 w 38"/>
                  <a:gd name="T81" fmla="*/ 25 h 66"/>
                  <a:gd name="T82" fmla="*/ 12 w 38"/>
                  <a:gd name="T83" fmla="*/ 25 h 66"/>
                  <a:gd name="T84" fmla="*/ 9 w 38"/>
                  <a:gd name="T85" fmla="*/ 19 h 66"/>
                  <a:gd name="T86" fmla="*/ 5 w 38"/>
                  <a:gd name="T87" fmla="*/ 21 h 66"/>
                  <a:gd name="T88" fmla="*/ 8 w 38"/>
                  <a:gd name="T89" fmla="*/ 24 h 66"/>
                  <a:gd name="T90" fmla="*/ 21 w 38"/>
                  <a:gd name="T91" fmla="*/ 11 h 66"/>
                  <a:gd name="T92" fmla="*/ 18 w 38"/>
                  <a:gd name="T93" fmla="*/ 8 h 66"/>
                  <a:gd name="T94" fmla="*/ 14 w 38"/>
                  <a:gd name="T95" fmla="*/ 9 h 66"/>
                  <a:gd name="T96" fmla="*/ 15 w 38"/>
                  <a:gd name="T97" fmla="*/ 13 h 66"/>
                  <a:gd name="T98" fmla="*/ 15 w 38"/>
                  <a:gd name="T99" fmla="*/ 13 h 66"/>
                  <a:gd name="T100" fmla="*/ 19 w 38"/>
                  <a:gd name="T101" fmla="*/ 27 h 66"/>
                  <a:gd name="T102" fmla="*/ 23 w 38"/>
                  <a:gd name="T103" fmla="*/ 2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66">
                    <a:moveTo>
                      <a:pt x="23" y="26"/>
                    </a:moveTo>
                    <a:cubicBezTo>
                      <a:pt x="27" y="25"/>
                      <a:pt x="27" y="25"/>
                      <a:pt x="27" y="25"/>
                    </a:cubicBezTo>
                    <a:cubicBezTo>
                      <a:pt x="25" y="20"/>
                      <a:pt x="24" y="16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0"/>
                      <a:pt x="22" y="9"/>
                      <a:pt x="22" y="8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5"/>
                      <a:pt x="4" y="27"/>
                      <a:pt x="5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8" y="33"/>
                      <a:pt x="10" y="37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6"/>
                      <a:pt x="14" y="50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6"/>
                      <a:pt x="16" y="57"/>
                      <a:pt x="16" y="59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5" y="41"/>
                      <a:pt x="34" y="39"/>
                      <a:pt x="33" y="38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0" y="33"/>
                      <a:pt x="29" y="29"/>
                      <a:pt x="27" y="25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1" y="32"/>
                      <a:pt x="23" y="37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43"/>
                      <a:pt x="28" y="45"/>
                      <a:pt x="29" y="47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4" y="56"/>
                      <a:pt x="23" y="55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2" y="48"/>
                      <a:pt x="20" y="43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7" y="34"/>
                      <a:pt x="15" y="29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3"/>
                      <a:pt x="10" y="21"/>
                      <a:pt x="9" y="19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8"/>
                      <a:pt x="18" y="23"/>
                      <a:pt x="19" y="27"/>
                    </a:cubicBezTo>
                    <a:lnTo>
                      <a:pt x="2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20"/>
              <p:cNvSpPr>
                <a:spLocks/>
              </p:cNvSpPr>
              <p:nvPr/>
            </p:nvSpPr>
            <p:spPr bwMode="auto">
              <a:xfrm>
                <a:off x="2054" y="468"/>
                <a:ext cx="55" cy="99"/>
              </a:xfrm>
              <a:custGeom>
                <a:avLst/>
                <a:gdLst>
                  <a:gd name="T0" fmla="*/ 23 w 37"/>
                  <a:gd name="T1" fmla="*/ 27 h 67"/>
                  <a:gd name="T2" fmla="*/ 26 w 37"/>
                  <a:gd name="T3" fmla="*/ 25 h 67"/>
                  <a:gd name="T4" fmla="*/ 22 w 37"/>
                  <a:gd name="T5" fmla="*/ 12 h 67"/>
                  <a:gd name="T6" fmla="*/ 22 w 37"/>
                  <a:gd name="T7" fmla="*/ 12 h 67"/>
                  <a:gd name="T8" fmla="*/ 22 w 37"/>
                  <a:gd name="T9" fmla="*/ 8 h 67"/>
                  <a:gd name="T10" fmla="*/ 20 w 37"/>
                  <a:gd name="T11" fmla="*/ 0 h 67"/>
                  <a:gd name="T12" fmla="*/ 0 w 37"/>
                  <a:gd name="T13" fmla="*/ 21 h 67"/>
                  <a:gd name="T14" fmla="*/ 2 w 37"/>
                  <a:gd name="T15" fmla="*/ 24 h 67"/>
                  <a:gd name="T16" fmla="*/ 5 w 37"/>
                  <a:gd name="T17" fmla="*/ 29 h 67"/>
                  <a:gd name="T18" fmla="*/ 8 w 37"/>
                  <a:gd name="T19" fmla="*/ 27 h 67"/>
                  <a:gd name="T20" fmla="*/ 5 w 37"/>
                  <a:gd name="T21" fmla="*/ 29 h 67"/>
                  <a:gd name="T22" fmla="*/ 11 w 37"/>
                  <a:gd name="T23" fmla="*/ 42 h 67"/>
                  <a:gd name="T24" fmla="*/ 15 w 37"/>
                  <a:gd name="T25" fmla="*/ 55 h 67"/>
                  <a:gd name="T26" fmla="*/ 19 w 37"/>
                  <a:gd name="T27" fmla="*/ 55 h 67"/>
                  <a:gd name="T28" fmla="*/ 15 w 37"/>
                  <a:gd name="T29" fmla="*/ 55 h 67"/>
                  <a:gd name="T30" fmla="*/ 15 w 37"/>
                  <a:gd name="T31" fmla="*/ 59 h 67"/>
                  <a:gd name="T32" fmla="*/ 17 w 37"/>
                  <a:gd name="T33" fmla="*/ 67 h 67"/>
                  <a:gd name="T34" fmla="*/ 37 w 37"/>
                  <a:gd name="T35" fmla="*/ 46 h 67"/>
                  <a:gd name="T36" fmla="*/ 35 w 37"/>
                  <a:gd name="T37" fmla="*/ 43 h 67"/>
                  <a:gd name="T38" fmla="*/ 32 w 37"/>
                  <a:gd name="T39" fmla="*/ 38 h 67"/>
                  <a:gd name="T40" fmla="*/ 29 w 37"/>
                  <a:gd name="T41" fmla="*/ 40 h 67"/>
                  <a:gd name="T42" fmla="*/ 32 w 37"/>
                  <a:gd name="T43" fmla="*/ 38 h 67"/>
                  <a:gd name="T44" fmla="*/ 26 w 37"/>
                  <a:gd name="T45" fmla="*/ 25 h 67"/>
                  <a:gd name="T46" fmla="*/ 26 w 37"/>
                  <a:gd name="T47" fmla="*/ 25 h 67"/>
                  <a:gd name="T48" fmla="*/ 26 w 37"/>
                  <a:gd name="T49" fmla="*/ 25 h 67"/>
                  <a:gd name="T50" fmla="*/ 23 w 37"/>
                  <a:gd name="T51" fmla="*/ 27 h 67"/>
                  <a:gd name="T52" fmla="*/ 19 w 37"/>
                  <a:gd name="T53" fmla="*/ 28 h 67"/>
                  <a:gd name="T54" fmla="*/ 25 w 37"/>
                  <a:gd name="T55" fmla="*/ 42 h 67"/>
                  <a:gd name="T56" fmla="*/ 25 w 37"/>
                  <a:gd name="T57" fmla="*/ 42 h 67"/>
                  <a:gd name="T58" fmla="*/ 25 w 37"/>
                  <a:gd name="T59" fmla="*/ 42 h 67"/>
                  <a:gd name="T60" fmla="*/ 29 w 37"/>
                  <a:gd name="T61" fmla="*/ 48 h 67"/>
                  <a:gd name="T62" fmla="*/ 32 w 37"/>
                  <a:gd name="T63" fmla="*/ 45 h 67"/>
                  <a:gd name="T64" fmla="*/ 29 w 37"/>
                  <a:gd name="T65" fmla="*/ 43 h 67"/>
                  <a:gd name="T66" fmla="*/ 17 w 37"/>
                  <a:gd name="T67" fmla="*/ 55 h 67"/>
                  <a:gd name="T68" fmla="*/ 19 w 37"/>
                  <a:gd name="T69" fmla="*/ 58 h 67"/>
                  <a:gd name="T70" fmla="*/ 23 w 37"/>
                  <a:gd name="T71" fmla="*/ 58 h 67"/>
                  <a:gd name="T72" fmla="*/ 23 w 37"/>
                  <a:gd name="T73" fmla="*/ 54 h 67"/>
                  <a:gd name="T74" fmla="*/ 23 w 37"/>
                  <a:gd name="T75" fmla="*/ 54 h 67"/>
                  <a:gd name="T76" fmla="*/ 23 w 37"/>
                  <a:gd name="T77" fmla="*/ 54 h 67"/>
                  <a:gd name="T78" fmla="*/ 18 w 37"/>
                  <a:gd name="T79" fmla="*/ 39 h 67"/>
                  <a:gd name="T80" fmla="*/ 12 w 37"/>
                  <a:gd name="T81" fmla="*/ 25 h 67"/>
                  <a:gd name="T82" fmla="*/ 12 w 37"/>
                  <a:gd name="T83" fmla="*/ 25 h 67"/>
                  <a:gd name="T84" fmla="*/ 12 w 37"/>
                  <a:gd name="T85" fmla="*/ 25 h 67"/>
                  <a:gd name="T86" fmla="*/ 8 w 37"/>
                  <a:gd name="T87" fmla="*/ 19 h 67"/>
                  <a:gd name="T88" fmla="*/ 5 w 37"/>
                  <a:gd name="T89" fmla="*/ 21 h 67"/>
                  <a:gd name="T90" fmla="*/ 8 w 37"/>
                  <a:gd name="T91" fmla="*/ 24 h 67"/>
                  <a:gd name="T92" fmla="*/ 21 w 37"/>
                  <a:gd name="T93" fmla="*/ 12 h 67"/>
                  <a:gd name="T94" fmla="*/ 18 w 37"/>
                  <a:gd name="T95" fmla="*/ 9 h 67"/>
                  <a:gd name="T96" fmla="*/ 14 w 37"/>
                  <a:gd name="T97" fmla="*/ 9 h 67"/>
                  <a:gd name="T98" fmla="*/ 15 w 37"/>
                  <a:gd name="T99" fmla="*/ 13 h 67"/>
                  <a:gd name="T100" fmla="*/ 15 w 37"/>
                  <a:gd name="T101" fmla="*/ 13 h 67"/>
                  <a:gd name="T102" fmla="*/ 15 w 37"/>
                  <a:gd name="T103" fmla="*/ 13 h 67"/>
                  <a:gd name="T104" fmla="*/ 19 w 37"/>
                  <a:gd name="T105" fmla="*/ 28 h 67"/>
                  <a:gd name="T106" fmla="*/ 19 w 37"/>
                  <a:gd name="T107" fmla="*/ 28 h 67"/>
                  <a:gd name="T108" fmla="*/ 23 w 37"/>
                  <a:gd name="T109" fmla="*/ 2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7" h="67">
                    <a:moveTo>
                      <a:pt x="23" y="27"/>
                    </a:moveTo>
                    <a:cubicBezTo>
                      <a:pt x="26" y="25"/>
                      <a:pt x="26" y="25"/>
                      <a:pt x="26" y="25"/>
                    </a:cubicBezTo>
                    <a:cubicBezTo>
                      <a:pt x="25" y="21"/>
                      <a:pt x="23" y="16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0"/>
                      <a:pt x="22" y="9"/>
                      <a:pt x="22" y="8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4" y="27"/>
                      <a:pt x="5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7" y="33"/>
                      <a:pt x="9" y="37"/>
                      <a:pt x="11" y="42"/>
                    </a:cubicBezTo>
                    <a:cubicBezTo>
                      <a:pt x="12" y="46"/>
                      <a:pt x="14" y="51"/>
                      <a:pt x="15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7"/>
                      <a:pt x="15" y="58"/>
                      <a:pt x="15" y="59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4" y="42"/>
                      <a:pt x="33" y="40"/>
                      <a:pt x="32" y="38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0" y="34"/>
                      <a:pt x="28" y="30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1" y="33"/>
                      <a:pt x="23" y="37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6" y="44"/>
                      <a:pt x="28" y="46"/>
                      <a:pt x="29" y="48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56"/>
                      <a:pt x="23" y="55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1" y="49"/>
                      <a:pt x="20" y="44"/>
                      <a:pt x="18" y="39"/>
                    </a:cubicBezTo>
                    <a:cubicBezTo>
                      <a:pt x="16" y="34"/>
                      <a:pt x="14" y="30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3"/>
                      <a:pt x="10" y="21"/>
                      <a:pt x="8" y="19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11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8"/>
                      <a:pt x="17" y="23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lnTo>
                      <a:pt x="2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21"/>
              <p:cNvSpPr>
                <a:spLocks/>
              </p:cNvSpPr>
              <p:nvPr/>
            </p:nvSpPr>
            <p:spPr bwMode="auto">
              <a:xfrm>
                <a:off x="1984" y="545"/>
                <a:ext cx="48" cy="69"/>
              </a:xfrm>
              <a:custGeom>
                <a:avLst/>
                <a:gdLst>
                  <a:gd name="T0" fmla="*/ 18 w 32"/>
                  <a:gd name="T1" fmla="*/ 26 h 47"/>
                  <a:gd name="T2" fmla="*/ 22 w 32"/>
                  <a:gd name="T3" fmla="*/ 25 h 47"/>
                  <a:gd name="T4" fmla="*/ 18 w 32"/>
                  <a:gd name="T5" fmla="*/ 11 h 47"/>
                  <a:gd name="T6" fmla="*/ 14 w 32"/>
                  <a:gd name="T7" fmla="*/ 12 h 47"/>
                  <a:gd name="T8" fmla="*/ 18 w 32"/>
                  <a:gd name="T9" fmla="*/ 11 h 47"/>
                  <a:gd name="T10" fmla="*/ 17 w 32"/>
                  <a:gd name="T11" fmla="*/ 8 h 47"/>
                  <a:gd name="T12" fmla="*/ 16 w 32"/>
                  <a:gd name="T13" fmla="*/ 0 h 47"/>
                  <a:gd name="T14" fmla="*/ 6 w 32"/>
                  <a:gd name="T15" fmla="*/ 9 h 47"/>
                  <a:gd name="T16" fmla="*/ 0 w 32"/>
                  <a:gd name="T17" fmla="*/ 25 h 47"/>
                  <a:gd name="T18" fmla="*/ 6 w 32"/>
                  <a:gd name="T19" fmla="*/ 41 h 47"/>
                  <a:gd name="T20" fmla="*/ 22 w 32"/>
                  <a:gd name="T21" fmla="*/ 47 h 47"/>
                  <a:gd name="T22" fmla="*/ 27 w 32"/>
                  <a:gd name="T23" fmla="*/ 47 h 47"/>
                  <a:gd name="T24" fmla="*/ 32 w 32"/>
                  <a:gd name="T25" fmla="*/ 45 h 47"/>
                  <a:gd name="T26" fmla="*/ 29 w 32"/>
                  <a:gd name="T27" fmla="*/ 41 h 47"/>
                  <a:gd name="T28" fmla="*/ 28 w 32"/>
                  <a:gd name="T29" fmla="*/ 38 h 47"/>
                  <a:gd name="T30" fmla="*/ 24 w 32"/>
                  <a:gd name="T31" fmla="*/ 40 h 47"/>
                  <a:gd name="T32" fmla="*/ 28 w 32"/>
                  <a:gd name="T33" fmla="*/ 38 h 47"/>
                  <a:gd name="T34" fmla="*/ 22 w 32"/>
                  <a:gd name="T35" fmla="*/ 25 h 47"/>
                  <a:gd name="T36" fmla="*/ 18 w 32"/>
                  <a:gd name="T37" fmla="*/ 26 h 47"/>
                  <a:gd name="T38" fmla="*/ 14 w 32"/>
                  <a:gd name="T39" fmla="*/ 28 h 47"/>
                  <a:gd name="T40" fmla="*/ 21 w 32"/>
                  <a:gd name="T41" fmla="*/ 42 h 47"/>
                  <a:gd name="T42" fmla="*/ 21 w 32"/>
                  <a:gd name="T43" fmla="*/ 42 h 47"/>
                  <a:gd name="T44" fmla="*/ 21 w 32"/>
                  <a:gd name="T45" fmla="*/ 42 h 47"/>
                  <a:gd name="T46" fmla="*/ 22 w 32"/>
                  <a:gd name="T47" fmla="*/ 45 h 47"/>
                  <a:gd name="T48" fmla="*/ 26 w 32"/>
                  <a:gd name="T49" fmla="*/ 43 h 47"/>
                  <a:gd name="T50" fmla="*/ 25 w 32"/>
                  <a:gd name="T51" fmla="*/ 39 h 47"/>
                  <a:gd name="T52" fmla="*/ 22 w 32"/>
                  <a:gd name="T53" fmla="*/ 39 h 47"/>
                  <a:gd name="T54" fmla="*/ 12 w 32"/>
                  <a:gd name="T55" fmla="*/ 35 h 47"/>
                  <a:gd name="T56" fmla="*/ 8 w 32"/>
                  <a:gd name="T57" fmla="*/ 25 h 47"/>
                  <a:gd name="T58" fmla="*/ 12 w 32"/>
                  <a:gd name="T59" fmla="*/ 15 h 47"/>
                  <a:gd name="T60" fmla="*/ 16 w 32"/>
                  <a:gd name="T61" fmla="*/ 11 h 47"/>
                  <a:gd name="T62" fmla="*/ 13 w 32"/>
                  <a:gd name="T63" fmla="*/ 8 h 47"/>
                  <a:gd name="T64" fmla="*/ 9 w 32"/>
                  <a:gd name="T65" fmla="*/ 9 h 47"/>
                  <a:gd name="T66" fmla="*/ 10 w 32"/>
                  <a:gd name="T67" fmla="*/ 13 h 47"/>
                  <a:gd name="T68" fmla="*/ 10 w 32"/>
                  <a:gd name="T69" fmla="*/ 13 h 47"/>
                  <a:gd name="T70" fmla="*/ 10 w 32"/>
                  <a:gd name="T71" fmla="*/ 13 h 47"/>
                  <a:gd name="T72" fmla="*/ 14 w 32"/>
                  <a:gd name="T73" fmla="*/ 28 h 47"/>
                  <a:gd name="T74" fmla="*/ 18 w 32"/>
                  <a:gd name="T75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2" h="47">
                    <a:moveTo>
                      <a:pt x="18" y="26"/>
                    </a:moveTo>
                    <a:cubicBezTo>
                      <a:pt x="22" y="25"/>
                      <a:pt x="22" y="25"/>
                      <a:pt x="22" y="25"/>
                    </a:cubicBezTo>
                    <a:cubicBezTo>
                      <a:pt x="20" y="20"/>
                      <a:pt x="19" y="16"/>
                      <a:pt x="18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7" y="9"/>
                      <a:pt x="17" y="8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2" y="14"/>
                      <a:pt x="0" y="19"/>
                      <a:pt x="0" y="25"/>
                    </a:cubicBezTo>
                    <a:cubicBezTo>
                      <a:pt x="0" y="31"/>
                      <a:pt x="2" y="36"/>
                      <a:pt x="6" y="41"/>
                    </a:cubicBezTo>
                    <a:cubicBezTo>
                      <a:pt x="11" y="45"/>
                      <a:pt x="16" y="47"/>
                      <a:pt x="22" y="47"/>
                    </a:cubicBezTo>
                    <a:cubicBezTo>
                      <a:pt x="24" y="47"/>
                      <a:pt x="25" y="47"/>
                      <a:pt x="27" y="47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0"/>
                      <a:pt x="28" y="39"/>
                      <a:pt x="28" y="38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5" y="34"/>
                      <a:pt x="23" y="29"/>
                      <a:pt x="22" y="25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6" y="32"/>
                      <a:pt x="18" y="37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3"/>
                      <a:pt x="22" y="44"/>
                      <a:pt x="22" y="45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4" y="39"/>
                      <a:pt x="23" y="39"/>
                      <a:pt x="22" y="39"/>
                    </a:cubicBezTo>
                    <a:cubicBezTo>
                      <a:pt x="18" y="39"/>
                      <a:pt x="15" y="38"/>
                      <a:pt x="12" y="35"/>
                    </a:cubicBezTo>
                    <a:cubicBezTo>
                      <a:pt x="9" y="32"/>
                      <a:pt x="8" y="29"/>
                      <a:pt x="8" y="25"/>
                    </a:cubicBezTo>
                    <a:cubicBezTo>
                      <a:pt x="8" y="21"/>
                      <a:pt x="9" y="18"/>
                      <a:pt x="12" y="15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8"/>
                      <a:pt x="12" y="23"/>
                      <a:pt x="14" y="28"/>
                    </a:cubicBezTo>
                    <a:lnTo>
                      <a:pt x="18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22"/>
              <p:cNvSpPr>
                <a:spLocks/>
              </p:cNvSpPr>
              <p:nvPr/>
            </p:nvSpPr>
            <p:spPr bwMode="auto">
              <a:xfrm>
                <a:off x="2156" y="365"/>
                <a:ext cx="55" cy="100"/>
              </a:xfrm>
              <a:custGeom>
                <a:avLst/>
                <a:gdLst>
                  <a:gd name="T0" fmla="*/ 23 w 37"/>
                  <a:gd name="T1" fmla="*/ 27 h 67"/>
                  <a:gd name="T2" fmla="*/ 26 w 37"/>
                  <a:gd name="T3" fmla="*/ 25 h 67"/>
                  <a:gd name="T4" fmla="*/ 22 w 37"/>
                  <a:gd name="T5" fmla="*/ 12 h 67"/>
                  <a:gd name="T6" fmla="*/ 22 w 37"/>
                  <a:gd name="T7" fmla="*/ 12 h 67"/>
                  <a:gd name="T8" fmla="*/ 22 w 37"/>
                  <a:gd name="T9" fmla="*/ 8 h 67"/>
                  <a:gd name="T10" fmla="*/ 20 w 37"/>
                  <a:gd name="T11" fmla="*/ 0 h 67"/>
                  <a:gd name="T12" fmla="*/ 0 w 37"/>
                  <a:gd name="T13" fmla="*/ 21 h 67"/>
                  <a:gd name="T14" fmla="*/ 2 w 37"/>
                  <a:gd name="T15" fmla="*/ 24 h 67"/>
                  <a:gd name="T16" fmla="*/ 5 w 37"/>
                  <a:gd name="T17" fmla="*/ 29 h 67"/>
                  <a:gd name="T18" fmla="*/ 8 w 37"/>
                  <a:gd name="T19" fmla="*/ 27 h 67"/>
                  <a:gd name="T20" fmla="*/ 5 w 37"/>
                  <a:gd name="T21" fmla="*/ 29 h 67"/>
                  <a:gd name="T22" fmla="*/ 11 w 37"/>
                  <a:gd name="T23" fmla="*/ 42 h 67"/>
                  <a:gd name="T24" fmla="*/ 15 w 37"/>
                  <a:gd name="T25" fmla="*/ 55 h 67"/>
                  <a:gd name="T26" fmla="*/ 19 w 37"/>
                  <a:gd name="T27" fmla="*/ 55 h 67"/>
                  <a:gd name="T28" fmla="*/ 15 w 37"/>
                  <a:gd name="T29" fmla="*/ 55 h 67"/>
                  <a:gd name="T30" fmla="*/ 15 w 37"/>
                  <a:gd name="T31" fmla="*/ 59 h 67"/>
                  <a:gd name="T32" fmla="*/ 17 w 37"/>
                  <a:gd name="T33" fmla="*/ 67 h 67"/>
                  <a:gd name="T34" fmla="*/ 37 w 37"/>
                  <a:gd name="T35" fmla="*/ 46 h 67"/>
                  <a:gd name="T36" fmla="*/ 35 w 37"/>
                  <a:gd name="T37" fmla="*/ 43 h 67"/>
                  <a:gd name="T38" fmla="*/ 32 w 37"/>
                  <a:gd name="T39" fmla="*/ 38 h 67"/>
                  <a:gd name="T40" fmla="*/ 29 w 37"/>
                  <a:gd name="T41" fmla="*/ 40 h 67"/>
                  <a:gd name="T42" fmla="*/ 32 w 37"/>
                  <a:gd name="T43" fmla="*/ 38 h 67"/>
                  <a:gd name="T44" fmla="*/ 26 w 37"/>
                  <a:gd name="T45" fmla="*/ 25 h 67"/>
                  <a:gd name="T46" fmla="*/ 26 w 37"/>
                  <a:gd name="T47" fmla="*/ 25 h 67"/>
                  <a:gd name="T48" fmla="*/ 23 w 37"/>
                  <a:gd name="T49" fmla="*/ 27 h 67"/>
                  <a:gd name="T50" fmla="*/ 19 w 37"/>
                  <a:gd name="T51" fmla="*/ 28 h 67"/>
                  <a:gd name="T52" fmla="*/ 25 w 37"/>
                  <a:gd name="T53" fmla="*/ 42 h 67"/>
                  <a:gd name="T54" fmla="*/ 25 w 37"/>
                  <a:gd name="T55" fmla="*/ 42 h 67"/>
                  <a:gd name="T56" fmla="*/ 25 w 37"/>
                  <a:gd name="T57" fmla="*/ 42 h 67"/>
                  <a:gd name="T58" fmla="*/ 29 w 37"/>
                  <a:gd name="T59" fmla="*/ 48 h 67"/>
                  <a:gd name="T60" fmla="*/ 32 w 37"/>
                  <a:gd name="T61" fmla="*/ 46 h 67"/>
                  <a:gd name="T62" fmla="*/ 29 w 37"/>
                  <a:gd name="T63" fmla="*/ 43 h 67"/>
                  <a:gd name="T64" fmla="*/ 16 w 37"/>
                  <a:gd name="T65" fmla="*/ 56 h 67"/>
                  <a:gd name="T66" fmla="*/ 19 w 37"/>
                  <a:gd name="T67" fmla="*/ 58 h 67"/>
                  <a:gd name="T68" fmla="*/ 23 w 37"/>
                  <a:gd name="T69" fmla="*/ 58 h 67"/>
                  <a:gd name="T70" fmla="*/ 22 w 37"/>
                  <a:gd name="T71" fmla="*/ 54 h 67"/>
                  <a:gd name="T72" fmla="*/ 22 w 37"/>
                  <a:gd name="T73" fmla="*/ 54 h 67"/>
                  <a:gd name="T74" fmla="*/ 22 w 37"/>
                  <a:gd name="T75" fmla="*/ 54 h 67"/>
                  <a:gd name="T76" fmla="*/ 18 w 37"/>
                  <a:gd name="T77" fmla="*/ 39 h 67"/>
                  <a:gd name="T78" fmla="*/ 12 w 37"/>
                  <a:gd name="T79" fmla="*/ 25 h 67"/>
                  <a:gd name="T80" fmla="*/ 12 w 37"/>
                  <a:gd name="T81" fmla="*/ 25 h 67"/>
                  <a:gd name="T82" fmla="*/ 12 w 37"/>
                  <a:gd name="T83" fmla="*/ 25 h 67"/>
                  <a:gd name="T84" fmla="*/ 8 w 37"/>
                  <a:gd name="T85" fmla="*/ 19 h 67"/>
                  <a:gd name="T86" fmla="*/ 5 w 37"/>
                  <a:gd name="T87" fmla="*/ 22 h 67"/>
                  <a:gd name="T88" fmla="*/ 8 w 37"/>
                  <a:gd name="T89" fmla="*/ 24 h 67"/>
                  <a:gd name="T90" fmla="*/ 21 w 37"/>
                  <a:gd name="T91" fmla="*/ 12 h 67"/>
                  <a:gd name="T92" fmla="*/ 18 w 37"/>
                  <a:gd name="T93" fmla="*/ 9 h 67"/>
                  <a:gd name="T94" fmla="*/ 14 w 37"/>
                  <a:gd name="T95" fmla="*/ 9 h 67"/>
                  <a:gd name="T96" fmla="*/ 15 w 37"/>
                  <a:gd name="T97" fmla="*/ 13 h 67"/>
                  <a:gd name="T98" fmla="*/ 15 w 37"/>
                  <a:gd name="T99" fmla="*/ 13 h 67"/>
                  <a:gd name="T100" fmla="*/ 19 w 37"/>
                  <a:gd name="T101" fmla="*/ 28 h 67"/>
                  <a:gd name="T102" fmla="*/ 19 w 37"/>
                  <a:gd name="T103" fmla="*/ 28 h 67"/>
                  <a:gd name="T104" fmla="*/ 23 w 37"/>
                  <a:gd name="T105" fmla="*/ 2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7" h="67">
                    <a:moveTo>
                      <a:pt x="23" y="27"/>
                    </a:moveTo>
                    <a:cubicBezTo>
                      <a:pt x="26" y="25"/>
                      <a:pt x="26" y="25"/>
                      <a:pt x="26" y="25"/>
                    </a:cubicBezTo>
                    <a:cubicBezTo>
                      <a:pt x="25" y="21"/>
                      <a:pt x="23" y="16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0"/>
                      <a:pt x="22" y="9"/>
                      <a:pt x="22" y="8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4" y="27"/>
                      <a:pt x="5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7" y="33"/>
                      <a:pt x="9" y="37"/>
                      <a:pt x="11" y="42"/>
                    </a:cubicBezTo>
                    <a:cubicBezTo>
                      <a:pt x="12" y="46"/>
                      <a:pt x="14" y="51"/>
                      <a:pt x="15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7"/>
                      <a:pt x="15" y="58"/>
                      <a:pt x="15" y="59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4" y="42"/>
                      <a:pt x="33" y="40"/>
                      <a:pt x="32" y="38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0" y="34"/>
                      <a:pt x="28" y="30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1" y="33"/>
                      <a:pt x="23" y="37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6" y="44"/>
                      <a:pt x="27" y="46"/>
                      <a:pt x="29" y="48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56"/>
                      <a:pt x="23" y="55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1" y="49"/>
                      <a:pt x="20" y="44"/>
                      <a:pt x="18" y="39"/>
                    </a:cubicBezTo>
                    <a:cubicBezTo>
                      <a:pt x="16" y="34"/>
                      <a:pt x="14" y="30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3"/>
                      <a:pt x="10" y="21"/>
                      <a:pt x="8" y="19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11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8"/>
                      <a:pt x="17" y="23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lnTo>
                      <a:pt x="2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23"/>
              <p:cNvSpPr>
                <a:spLocks/>
              </p:cNvSpPr>
              <p:nvPr/>
            </p:nvSpPr>
            <p:spPr bwMode="auto">
              <a:xfrm>
                <a:off x="2002" y="519"/>
                <a:ext cx="56" cy="95"/>
              </a:xfrm>
              <a:custGeom>
                <a:avLst/>
                <a:gdLst>
                  <a:gd name="T0" fmla="*/ 23 w 38"/>
                  <a:gd name="T1" fmla="*/ 26 h 64"/>
                  <a:gd name="T2" fmla="*/ 27 w 38"/>
                  <a:gd name="T3" fmla="*/ 25 h 64"/>
                  <a:gd name="T4" fmla="*/ 23 w 38"/>
                  <a:gd name="T5" fmla="*/ 11 h 64"/>
                  <a:gd name="T6" fmla="*/ 19 w 38"/>
                  <a:gd name="T7" fmla="*/ 12 h 64"/>
                  <a:gd name="T8" fmla="*/ 23 w 38"/>
                  <a:gd name="T9" fmla="*/ 11 h 64"/>
                  <a:gd name="T10" fmla="*/ 22 w 38"/>
                  <a:gd name="T11" fmla="*/ 7 h 64"/>
                  <a:gd name="T12" fmla="*/ 21 w 38"/>
                  <a:gd name="T13" fmla="*/ 0 h 64"/>
                  <a:gd name="T14" fmla="*/ 0 w 38"/>
                  <a:gd name="T15" fmla="*/ 20 h 64"/>
                  <a:gd name="T16" fmla="*/ 2 w 38"/>
                  <a:gd name="T17" fmla="*/ 23 h 64"/>
                  <a:gd name="T18" fmla="*/ 5 w 38"/>
                  <a:gd name="T19" fmla="*/ 28 h 64"/>
                  <a:gd name="T20" fmla="*/ 9 w 38"/>
                  <a:gd name="T21" fmla="*/ 26 h 64"/>
                  <a:gd name="T22" fmla="*/ 5 w 38"/>
                  <a:gd name="T23" fmla="*/ 28 h 64"/>
                  <a:gd name="T24" fmla="*/ 11 w 38"/>
                  <a:gd name="T25" fmla="*/ 41 h 64"/>
                  <a:gd name="T26" fmla="*/ 15 w 38"/>
                  <a:gd name="T27" fmla="*/ 55 h 64"/>
                  <a:gd name="T28" fmla="*/ 19 w 38"/>
                  <a:gd name="T29" fmla="*/ 54 h 64"/>
                  <a:gd name="T30" fmla="*/ 15 w 38"/>
                  <a:gd name="T31" fmla="*/ 55 h 64"/>
                  <a:gd name="T32" fmla="*/ 16 w 38"/>
                  <a:gd name="T33" fmla="*/ 58 h 64"/>
                  <a:gd name="T34" fmla="*/ 17 w 38"/>
                  <a:gd name="T35" fmla="*/ 64 h 64"/>
                  <a:gd name="T36" fmla="*/ 22 w 38"/>
                  <a:gd name="T37" fmla="*/ 61 h 64"/>
                  <a:gd name="T38" fmla="*/ 26 w 38"/>
                  <a:gd name="T39" fmla="*/ 58 h 64"/>
                  <a:gd name="T40" fmla="*/ 26 w 38"/>
                  <a:gd name="T41" fmla="*/ 58 h 64"/>
                  <a:gd name="T42" fmla="*/ 38 w 38"/>
                  <a:gd name="T43" fmla="*/ 45 h 64"/>
                  <a:gd name="T44" fmla="*/ 36 w 38"/>
                  <a:gd name="T45" fmla="*/ 43 h 64"/>
                  <a:gd name="T46" fmla="*/ 33 w 38"/>
                  <a:gd name="T47" fmla="*/ 37 h 64"/>
                  <a:gd name="T48" fmla="*/ 29 w 38"/>
                  <a:gd name="T49" fmla="*/ 39 h 64"/>
                  <a:gd name="T50" fmla="*/ 33 w 38"/>
                  <a:gd name="T51" fmla="*/ 37 h 64"/>
                  <a:gd name="T52" fmla="*/ 27 w 38"/>
                  <a:gd name="T53" fmla="*/ 25 h 64"/>
                  <a:gd name="T54" fmla="*/ 27 w 38"/>
                  <a:gd name="T55" fmla="*/ 25 h 64"/>
                  <a:gd name="T56" fmla="*/ 23 w 38"/>
                  <a:gd name="T57" fmla="*/ 26 h 64"/>
                  <a:gd name="T58" fmla="*/ 19 w 38"/>
                  <a:gd name="T59" fmla="*/ 27 h 64"/>
                  <a:gd name="T60" fmla="*/ 26 w 38"/>
                  <a:gd name="T61" fmla="*/ 41 h 64"/>
                  <a:gd name="T62" fmla="*/ 26 w 38"/>
                  <a:gd name="T63" fmla="*/ 41 h 64"/>
                  <a:gd name="T64" fmla="*/ 26 w 38"/>
                  <a:gd name="T65" fmla="*/ 41 h 64"/>
                  <a:gd name="T66" fmla="*/ 29 w 38"/>
                  <a:gd name="T67" fmla="*/ 47 h 64"/>
                  <a:gd name="T68" fmla="*/ 33 w 38"/>
                  <a:gd name="T69" fmla="*/ 45 h 64"/>
                  <a:gd name="T70" fmla="*/ 30 w 38"/>
                  <a:gd name="T71" fmla="*/ 42 h 64"/>
                  <a:gd name="T72" fmla="*/ 20 w 38"/>
                  <a:gd name="T73" fmla="*/ 52 h 64"/>
                  <a:gd name="T74" fmla="*/ 20 w 38"/>
                  <a:gd name="T75" fmla="*/ 52 h 64"/>
                  <a:gd name="T76" fmla="*/ 18 w 38"/>
                  <a:gd name="T77" fmla="*/ 54 h 64"/>
                  <a:gd name="T78" fmla="*/ 20 w 38"/>
                  <a:gd name="T79" fmla="*/ 57 h 64"/>
                  <a:gd name="T80" fmla="*/ 24 w 38"/>
                  <a:gd name="T81" fmla="*/ 57 h 64"/>
                  <a:gd name="T82" fmla="*/ 23 w 38"/>
                  <a:gd name="T83" fmla="*/ 53 h 64"/>
                  <a:gd name="T84" fmla="*/ 23 w 38"/>
                  <a:gd name="T85" fmla="*/ 53 h 64"/>
                  <a:gd name="T86" fmla="*/ 23 w 38"/>
                  <a:gd name="T87" fmla="*/ 53 h 64"/>
                  <a:gd name="T88" fmla="*/ 19 w 38"/>
                  <a:gd name="T89" fmla="*/ 38 h 64"/>
                  <a:gd name="T90" fmla="*/ 12 w 38"/>
                  <a:gd name="T91" fmla="*/ 25 h 64"/>
                  <a:gd name="T92" fmla="*/ 12 w 38"/>
                  <a:gd name="T93" fmla="*/ 24 h 64"/>
                  <a:gd name="T94" fmla="*/ 12 w 38"/>
                  <a:gd name="T95" fmla="*/ 24 h 64"/>
                  <a:gd name="T96" fmla="*/ 9 w 38"/>
                  <a:gd name="T97" fmla="*/ 19 h 64"/>
                  <a:gd name="T98" fmla="*/ 6 w 38"/>
                  <a:gd name="T99" fmla="*/ 21 h 64"/>
                  <a:gd name="T100" fmla="*/ 8 w 38"/>
                  <a:gd name="T101" fmla="*/ 24 h 64"/>
                  <a:gd name="T102" fmla="*/ 21 w 38"/>
                  <a:gd name="T103" fmla="*/ 11 h 64"/>
                  <a:gd name="T104" fmla="*/ 18 w 38"/>
                  <a:gd name="T105" fmla="*/ 8 h 64"/>
                  <a:gd name="T106" fmla="*/ 14 w 38"/>
                  <a:gd name="T107" fmla="*/ 9 h 64"/>
                  <a:gd name="T108" fmla="*/ 15 w 38"/>
                  <a:gd name="T109" fmla="*/ 13 h 64"/>
                  <a:gd name="T110" fmla="*/ 15 w 38"/>
                  <a:gd name="T111" fmla="*/ 13 h 64"/>
                  <a:gd name="T112" fmla="*/ 15 w 38"/>
                  <a:gd name="T113" fmla="*/ 13 h 64"/>
                  <a:gd name="T114" fmla="*/ 19 w 38"/>
                  <a:gd name="T115" fmla="*/ 27 h 64"/>
                  <a:gd name="T116" fmla="*/ 19 w 38"/>
                  <a:gd name="T117" fmla="*/ 27 h 64"/>
                  <a:gd name="T118" fmla="*/ 23 w 38"/>
                  <a:gd name="T119" fmla="*/ 2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" h="64">
                    <a:moveTo>
                      <a:pt x="23" y="26"/>
                    </a:moveTo>
                    <a:cubicBezTo>
                      <a:pt x="27" y="25"/>
                      <a:pt x="27" y="25"/>
                      <a:pt x="27" y="25"/>
                    </a:cubicBezTo>
                    <a:cubicBezTo>
                      <a:pt x="25" y="20"/>
                      <a:pt x="24" y="16"/>
                      <a:pt x="23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0"/>
                      <a:pt x="22" y="9"/>
                      <a:pt x="22" y="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5"/>
                      <a:pt x="4" y="27"/>
                      <a:pt x="5" y="28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8" y="33"/>
                      <a:pt x="10" y="37"/>
                      <a:pt x="11" y="41"/>
                    </a:cubicBezTo>
                    <a:cubicBezTo>
                      <a:pt x="13" y="46"/>
                      <a:pt x="14" y="50"/>
                      <a:pt x="15" y="55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6"/>
                      <a:pt x="16" y="57"/>
                      <a:pt x="16" y="58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3" y="60"/>
                      <a:pt x="25" y="59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5" y="41"/>
                      <a:pt x="34" y="39"/>
                      <a:pt x="33" y="37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1" y="33"/>
                      <a:pt x="29" y="29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1" y="32"/>
                      <a:pt x="23" y="37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43"/>
                      <a:pt x="28" y="45"/>
                      <a:pt x="29" y="47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19" y="53"/>
                      <a:pt x="19" y="53"/>
                      <a:pt x="18" y="54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4" y="55"/>
                      <a:pt x="23" y="54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2" y="48"/>
                      <a:pt x="21" y="43"/>
                      <a:pt x="19" y="38"/>
                    </a:cubicBezTo>
                    <a:cubicBezTo>
                      <a:pt x="17" y="34"/>
                      <a:pt x="15" y="29"/>
                      <a:pt x="12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3"/>
                      <a:pt x="10" y="21"/>
                      <a:pt x="9" y="19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10"/>
                      <a:pt x="15" y="11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8"/>
                      <a:pt x="18" y="23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lnTo>
                      <a:pt x="2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24"/>
              <p:cNvSpPr>
                <a:spLocks/>
              </p:cNvSpPr>
              <p:nvPr/>
            </p:nvSpPr>
            <p:spPr bwMode="auto">
              <a:xfrm>
                <a:off x="2029" y="494"/>
                <a:ext cx="55" cy="98"/>
              </a:xfrm>
              <a:custGeom>
                <a:avLst/>
                <a:gdLst>
                  <a:gd name="T0" fmla="*/ 22 w 37"/>
                  <a:gd name="T1" fmla="*/ 26 h 66"/>
                  <a:gd name="T2" fmla="*/ 26 w 37"/>
                  <a:gd name="T3" fmla="*/ 24 h 66"/>
                  <a:gd name="T4" fmla="*/ 22 w 37"/>
                  <a:gd name="T5" fmla="*/ 11 h 66"/>
                  <a:gd name="T6" fmla="*/ 18 w 37"/>
                  <a:gd name="T7" fmla="*/ 12 h 66"/>
                  <a:gd name="T8" fmla="*/ 22 w 37"/>
                  <a:gd name="T9" fmla="*/ 11 h 66"/>
                  <a:gd name="T10" fmla="*/ 21 w 37"/>
                  <a:gd name="T11" fmla="*/ 7 h 66"/>
                  <a:gd name="T12" fmla="*/ 20 w 37"/>
                  <a:gd name="T13" fmla="*/ 0 h 66"/>
                  <a:gd name="T14" fmla="*/ 0 w 37"/>
                  <a:gd name="T15" fmla="*/ 20 h 66"/>
                  <a:gd name="T16" fmla="*/ 1 w 37"/>
                  <a:gd name="T17" fmla="*/ 23 h 66"/>
                  <a:gd name="T18" fmla="*/ 5 w 37"/>
                  <a:gd name="T19" fmla="*/ 28 h 66"/>
                  <a:gd name="T20" fmla="*/ 8 w 37"/>
                  <a:gd name="T21" fmla="*/ 26 h 66"/>
                  <a:gd name="T22" fmla="*/ 5 w 37"/>
                  <a:gd name="T23" fmla="*/ 28 h 66"/>
                  <a:gd name="T24" fmla="*/ 11 w 37"/>
                  <a:gd name="T25" fmla="*/ 41 h 66"/>
                  <a:gd name="T26" fmla="*/ 11 w 37"/>
                  <a:gd name="T27" fmla="*/ 41 h 66"/>
                  <a:gd name="T28" fmla="*/ 15 w 37"/>
                  <a:gd name="T29" fmla="*/ 55 h 66"/>
                  <a:gd name="T30" fmla="*/ 18 w 37"/>
                  <a:gd name="T31" fmla="*/ 54 h 66"/>
                  <a:gd name="T32" fmla="*/ 15 w 37"/>
                  <a:gd name="T33" fmla="*/ 55 h 66"/>
                  <a:gd name="T34" fmla="*/ 15 w 37"/>
                  <a:gd name="T35" fmla="*/ 58 h 66"/>
                  <a:gd name="T36" fmla="*/ 17 w 37"/>
                  <a:gd name="T37" fmla="*/ 66 h 66"/>
                  <a:gd name="T38" fmla="*/ 37 w 37"/>
                  <a:gd name="T39" fmla="*/ 45 h 66"/>
                  <a:gd name="T40" fmla="*/ 35 w 37"/>
                  <a:gd name="T41" fmla="*/ 42 h 66"/>
                  <a:gd name="T42" fmla="*/ 32 w 37"/>
                  <a:gd name="T43" fmla="*/ 37 h 66"/>
                  <a:gd name="T44" fmla="*/ 29 w 37"/>
                  <a:gd name="T45" fmla="*/ 39 h 66"/>
                  <a:gd name="T46" fmla="*/ 32 w 37"/>
                  <a:gd name="T47" fmla="*/ 37 h 66"/>
                  <a:gd name="T48" fmla="*/ 26 w 37"/>
                  <a:gd name="T49" fmla="*/ 24 h 66"/>
                  <a:gd name="T50" fmla="*/ 22 w 37"/>
                  <a:gd name="T51" fmla="*/ 26 h 66"/>
                  <a:gd name="T52" fmla="*/ 19 w 37"/>
                  <a:gd name="T53" fmla="*/ 27 h 66"/>
                  <a:gd name="T54" fmla="*/ 25 w 37"/>
                  <a:gd name="T55" fmla="*/ 41 h 66"/>
                  <a:gd name="T56" fmla="*/ 25 w 37"/>
                  <a:gd name="T57" fmla="*/ 41 h 66"/>
                  <a:gd name="T58" fmla="*/ 25 w 37"/>
                  <a:gd name="T59" fmla="*/ 41 h 66"/>
                  <a:gd name="T60" fmla="*/ 29 w 37"/>
                  <a:gd name="T61" fmla="*/ 47 h 66"/>
                  <a:gd name="T62" fmla="*/ 32 w 37"/>
                  <a:gd name="T63" fmla="*/ 45 h 66"/>
                  <a:gd name="T64" fmla="*/ 29 w 37"/>
                  <a:gd name="T65" fmla="*/ 42 h 66"/>
                  <a:gd name="T66" fmla="*/ 16 w 37"/>
                  <a:gd name="T67" fmla="*/ 55 h 66"/>
                  <a:gd name="T68" fmla="*/ 19 w 37"/>
                  <a:gd name="T69" fmla="*/ 58 h 66"/>
                  <a:gd name="T70" fmla="*/ 23 w 37"/>
                  <a:gd name="T71" fmla="*/ 57 h 66"/>
                  <a:gd name="T72" fmla="*/ 22 w 37"/>
                  <a:gd name="T73" fmla="*/ 53 h 66"/>
                  <a:gd name="T74" fmla="*/ 22 w 37"/>
                  <a:gd name="T75" fmla="*/ 53 h 66"/>
                  <a:gd name="T76" fmla="*/ 22 w 37"/>
                  <a:gd name="T77" fmla="*/ 53 h 66"/>
                  <a:gd name="T78" fmla="*/ 18 w 37"/>
                  <a:gd name="T79" fmla="*/ 38 h 66"/>
                  <a:gd name="T80" fmla="*/ 18 w 37"/>
                  <a:gd name="T81" fmla="*/ 38 h 66"/>
                  <a:gd name="T82" fmla="*/ 12 w 37"/>
                  <a:gd name="T83" fmla="*/ 24 h 66"/>
                  <a:gd name="T84" fmla="*/ 12 w 37"/>
                  <a:gd name="T85" fmla="*/ 24 h 66"/>
                  <a:gd name="T86" fmla="*/ 12 w 37"/>
                  <a:gd name="T87" fmla="*/ 24 h 66"/>
                  <a:gd name="T88" fmla="*/ 8 w 37"/>
                  <a:gd name="T89" fmla="*/ 18 h 66"/>
                  <a:gd name="T90" fmla="*/ 5 w 37"/>
                  <a:gd name="T91" fmla="*/ 21 h 66"/>
                  <a:gd name="T92" fmla="*/ 8 w 37"/>
                  <a:gd name="T93" fmla="*/ 24 h 66"/>
                  <a:gd name="T94" fmla="*/ 20 w 37"/>
                  <a:gd name="T95" fmla="*/ 11 h 66"/>
                  <a:gd name="T96" fmla="*/ 18 w 37"/>
                  <a:gd name="T97" fmla="*/ 8 h 66"/>
                  <a:gd name="T98" fmla="*/ 14 w 37"/>
                  <a:gd name="T99" fmla="*/ 9 h 66"/>
                  <a:gd name="T100" fmla="*/ 14 w 37"/>
                  <a:gd name="T101" fmla="*/ 12 h 66"/>
                  <a:gd name="T102" fmla="*/ 14 w 37"/>
                  <a:gd name="T103" fmla="*/ 12 h 66"/>
                  <a:gd name="T104" fmla="*/ 14 w 37"/>
                  <a:gd name="T105" fmla="*/ 13 h 66"/>
                  <a:gd name="T106" fmla="*/ 19 w 37"/>
                  <a:gd name="T107" fmla="*/ 27 h 66"/>
                  <a:gd name="T108" fmla="*/ 22 w 37"/>
                  <a:gd name="T109" fmla="*/ 2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7" h="66">
                    <a:moveTo>
                      <a:pt x="22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0"/>
                      <a:pt x="23" y="15"/>
                      <a:pt x="22" y="11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0"/>
                      <a:pt x="22" y="8"/>
                      <a:pt x="21" y="7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5"/>
                      <a:pt x="4" y="26"/>
                      <a:pt x="5" y="28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7" y="32"/>
                      <a:pt x="9" y="37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45"/>
                      <a:pt x="14" y="50"/>
                      <a:pt x="15" y="55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6"/>
                      <a:pt x="15" y="57"/>
                      <a:pt x="15" y="58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4" y="41"/>
                      <a:pt x="33" y="39"/>
                      <a:pt x="32" y="37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0" y="33"/>
                      <a:pt x="28" y="29"/>
                      <a:pt x="26" y="24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0" y="32"/>
                      <a:pt x="23" y="37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3"/>
                      <a:pt x="27" y="45"/>
                      <a:pt x="29" y="47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56"/>
                      <a:pt x="23" y="54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1" y="48"/>
                      <a:pt x="20" y="43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6" y="33"/>
                      <a:pt x="14" y="2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2"/>
                      <a:pt x="9" y="20"/>
                      <a:pt x="8" y="18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10"/>
                      <a:pt x="14" y="11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8"/>
                      <a:pt x="17" y="22"/>
                      <a:pt x="19" y="27"/>
                    </a:cubicBezTo>
                    <a:lnTo>
                      <a:pt x="2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25"/>
              <p:cNvSpPr>
                <a:spLocks/>
              </p:cNvSpPr>
              <p:nvPr/>
            </p:nvSpPr>
            <p:spPr bwMode="auto">
              <a:xfrm>
                <a:off x="2233" y="305"/>
                <a:ext cx="49" cy="83"/>
              </a:xfrm>
              <a:custGeom>
                <a:avLst/>
                <a:gdLst>
                  <a:gd name="T0" fmla="*/ 18 w 33"/>
                  <a:gd name="T1" fmla="*/ 20 h 56"/>
                  <a:gd name="T2" fmla="*/ 22 w 33"/>
                  <a:gd name="T3" fmla="*/ 19 h 56"/>
                  <a:gd name="T4" fmla="*/ 18 w 33"/>
                  <a:gd name="T5" fmla="*/ 5 h 56"/>
                  <a:gd name="T6" fmla="*/ 14 w 33"/>
                  <a:gd name="T7" fmla="*/ 6 h 56"/>
                  <a:gd name="T8" fmla="*/ 18 w 33"/>
                  <a:gd name="T9" fmla="*/ 5 h 56"/>
                  <a:gd name="T10" fmla="*/ 18 w 33"/>
                  <a:gd name="T11" fmla="*/ 4 h 56"/>
                  <a:gd name="T12" fmla="*/ 17 w 33"/>
                  <a:gd name="T13" fmla="*/ 0 h 56"/>
                  <a:gd name="T14" fmla="*/ 13 w 33"/>
                  <a:gd name="T15" fmla="*/ 1 h 56"/>
                  <a:gd name="T16" fmla="*/ 3 w 33"/>
                  <a:gd name="T17" fmla="*/ 7 h 56"/>
                  <a:gd name="T18" fmla="*/ 3 w 33"/>
                  <a:gd name="T19" fmla="*/ 7 h 56"/>
                  <a:gd name="T20" fmla="*/ 2 w 33"/>
                  <a:gd name="T21" fmla="*/ 8 h 56"/>
                  <a:gd name="T22" fmla="*/ 0 w 33"/>
                  <a:gd name="T23" fmla="*/ 10 h 56"/>
                  <a:gd name="T24" fmla="*/ 1 w 33"/>
                  <a:gd name="T25" fmla="*/ 13 h 56"/>
                  <a:gd name="T26" fmla="*/ 4 w 33"/>
                  <a:gd name="T27" fmla="*/ 18 h 56"/>
                  <a:gd name="T28" fmla="*/ 4 w 33"/>
                  <a:gd name="T29" fmla="*/ 18 h 56"/>
                  <a:gd name="T30" fmla="*/ 10 w 33"/>
                  <a:gd name="T31" fmla="*/ 31 h 56"/>
                  <a:gd name="T32" fmla="*/ 14 w 33"/>
                  <a:gd name="T33" fmla="*/ 45 h 56"/>
                  <a:gd name="T34" fmla="*/ 18 w 33"/>
                  <a:gd name="T35" fmla="*/ 44 h 56"/>
                  <a:gd name="T36" fmla="*/ 14 w 33"/>
                  <a:gd name="T37" fmla="*/ 45 h 56"/>
                  <a:gd name="T38" fmla="*/ 15 w 33"/>
                  <a:gd name="T39" fmla="*/ 48 h 56"/>
                  <a:gd name="T40" fmla="*/ 16 w 33"/>
                  <a:gd name="T41" fmla="*/ 56 h 56"/>
                  <a:gd name="T42" fmla="*/ 33 w 33"/>
                  <a:gd name="T43" fmla="*/ 39 h 56"/>
                  <a:gd name="T44" fmla="*/ 31 w 33"/>
                  <a:gd name="T45" fmla="*/ 37 h 56"/>
                  <a:gd name="T46" fmla="*/ 28 w 33"/>
                  <a:gd name="T47" fmla="*/ 31 h 56"/>
                  <a:gd name="T48" fmla="*/ 24 w 33"/>
                  <a:gd name="T49" fmla="*/ 33 h 56"/>
                  <a:gd name="T50" fmla="*/ 28 w 33"/>
                  <a:gd name="T51" fmla="*/ 31 h 56"/>
                  <a:gd name="T52" fmla="*/ 22 w 33"/>
                  <a:gd name="T53" fmla="*/ 19 h 56"/>
                  <a:gd name="T54" fmla="*/ 18 w 33"/>
                  <a:gd name="T55" fmla="*/ 20 h 56"/>
                  <a:gd name="T56" fmla="*/ 15 w 33"/>
                  <a:gd name="T57" fmla="*/ 21 h 56"/>
                  <a:gd name="T58" fmla="*/ 21 w 33"/>
                  <a:gd name="T59" fmla="*/ 35 h 56"/>
                  <a:gd name="T60" fmla="*/ 21 w 33"/>
                  <a:gd name="T61" fmla="*/ 35 h 56"/>
                  <a:gd name="T62" fmla="*/ 21 w 33"/>
                  <a:gd name="T63" fmla="*/ 35 h 56"/>
                  <a:gd name="T64" fmla="*/ 24 w 33"/>
                  <a:gd name="T65" fmla="*/ 41 h 56"/>
                  <a:gd name="T66" fmla="*/ 28 w 33"/>
                  <a:gd name="T67" fmla="*/ 39 h 56"/>
                  <a:gd name="T68" fmla="*/ 25 w 33"/>
                  <a:gd name="T69" fmla="*/ 36 h 56"/>
                  <a:gd name="T70" fmla="*/ 16 w 33"/>
                  <a:gd name="T71" fmla="*/ 45 h 56"/>
                  <a:gd name="T72" fmla="*/ 19 w 33"/>
                  <a:gd name="T73" fmla="*/ 48 h 56"/>
                  <a:gd name="T74" fmla="*/ 23 w 33"/>
                  <a:gd name="T75" fmla="*/ 47 h 56"/>
                  <a:gd name="T76" fmla="*/ 22 w 33"/>
                  <a:gd name="T77" fmla="*/ 43 h 56"/>
                  <a:gd name="T78" fmla="*/ 22 w 33"/>
                  <a:gd name="T79" fmla="*/ 43 h 56"/>
                  <a:gd name="T80" fmla="*/ 22 w 33"/>
                  <a:gd name="T81" fmla="*/ 43 h 56"/>
                  <a:gd name="T82" fmla="*/ 18 w 33"/>
                  <a:gd name="T83" fmla="*/ 28 h 56"/>
                  <a:gd name="T84" fmla="*/ 11 w 33"/>
                  <a:gd name="T85" fmla="*/ 14 h 56"/>
                  <a:gd name="T86" fmla="*/ 11 w 33"/>
                  <a:gd name="T87" fmla="*/ 14 h 56"/>
                  <a:gd name="T88" fmla="*/ 8 w 33"/>
                  <a:gd name="T89" fmla="*/ 9 h 56"/>
                  <a:gd name="T90" fmla="*/ 5 w 33"/>
                  <a:gd name="T91" fmla="*/ 11 h 56"/>
                  <a:gd name="T92" fmla="*/ 7 w 33"/>
                  <a:gd name="T93" fmla="*/ 14 h 56"/>
                  <a:gd name="T94" fmla="*/ 9 w 33"/>
                  <a:gd name="T95" fmla="*/ 12 h 56"/>
                  <a:gd name="T96" fmla="*/ 9 w 33"/>
                  <a:gd name="T97" fmla="*/ 12 h 56"/>
                  <a:gd name="T98" fmla="*/ 15 w 33"/>
                  <a:gd name="T99" fmla="*/ 9 h 56"/>
                  <a:gd name="T100" fmla="*/ 14 w 33"/>
                  <a:gd name="T101" fmla="*/ 5 h 56"/>
                  <a:gd name="T102" fmla="*/ 10 w 33"/>
                  <a:gd name="T103" fmla="*/ 6 h 56"/>
                  <a:gd name="T104" fmla="*/ 10 w 33"/>
                  <a:gd name="T105" fmla="*/ 7 h 56"/>
                  <a:gd name="T106" fmla="*/ 10 w 33"/>
                  <a:gd name="T107" fmla="*/ 7 h 56"/>
                  <a:gd name="T108" fmla="*/ 10 w 33"/>
                  <a:gd name="T109" fmla="*/ 7 h 56"/>
                  <a:gd name="T110" fmla="*/ 15 w 33"/>
                  <a:gd name="T111" fmla="*/ 21 h 56"/>
                  <a:gd name="T112" fmla="*/ 18 w 33"/>
                  <a:gd name="T113" fmla="*/ 2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3" h="56">
                    <a:moveTo>
                      <a:pt x="18" y="20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0" y="14"/>
                      <a:pt x="19" y="10"/>
                      <a:pt x="18" y="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9" y="2"/>
                      <a:pt x="6" y="4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3" y="17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22"/>
                      <a:pt x="9" y="27"/>
                      <a:pt x="10" y="31"/>
                    </a:cubicBezTo>
                    <a:cubicBezTo>
                      <a:pt x="12" y="36"/>
                      <a:pt x="13" y="40"/>
                      <a:pt x="14" y="45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5" y="46"/>
                      <a:pt x="15" y="47"/>
                      <a:pt x="15" y="48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0" y="35"/>
                      <a:pt x="29" y="33"/>
                      <a:pt x="28" y="31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27"/>
                      <a:pt x="24" y="23"/>
                      <a:pt x="22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6"/>
                      <a:pt x="18" y="31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2" y="37"/>
                      <a:pt x="23" y="39"/>
                      <a:pt x="24" y="41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3" y="46"/>
                      <a:pt x="22" y="44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1" y="38"/>
                      <a:pt x="20" y="33"/>
                      <a:pt x="18" y="28"/>
                    </a:cubicBezTo>
                    <a:cubicBezTo>
                      <a:pt x="16" y="24"/>
                      <a:pt x="14" y="19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1"/>
                      <a:pt x="8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13" y="9"/>
                      <a:pt x="15" y="9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12"/>
                      <a:pt x="13" y="17"/>
                      <a:pt x="15" y="21"/>
                    </a:cubicBezTo>
                    <a:lnTo>
                      <a:pt x="18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26"/>
              <p:cNvSpPr>
                <a:spLocks/>
              </p:cNvSpPr>
              <p:nvPr/>
            </p:nvSpPr>
            <p:spPr bwMode="auto">
              <a:xfrm>
                <a:off x="2206" y="315"/>
                <a:ext cx="57" cy="98"/>
              </a:xfrm>
              <a:custGeom>
                <a:avLst/>
                <a:gdLst>
                  <a:gd name="T0" fmla="*/ 23 w 38"/>
                  <a:gd name="T1" fmla="*/ 26 h 66"/>
                  <a:gd name="T2" fmla="*/ 27 w 38"/>
                  <a:gd name="T3" fmla="*/ 25 h 66"/>
                  <a:gd name="T4" fmla="*/ 23 w 38"/>
                  <a:gd name="T5" fmla="*/ 11 h 66"/>
                  <a:gd name="T6" fmla="*/ 23 w 38"/>
                  <a:gd name="T7" fmla="*/ 11 h 66"/>
                  <a:gd name="T8" fmla="*/ 22 w 38"/>
                  <a:gd name="T9" fmla="*/ 8 h 66"/>
                  <a:gd name="T10" fmla="*/ 21 w 38"/>
                  <a:gd name="T11" fmla="*/ 0 h 66"/>
                  <a:gd name="T12" fmla="*/ 0 w 38"/>
                  <a:gd name="T13" fmla="*/ 21 h 66"/>
                  <a:gd name="T14" fmla="*/ 2 w 38"/>
                  <a:gd name="T15" fmla="*/ 23 h 66"/>
                  <a:gd name="T16" fmla="*/ 5 w 38"/>
                  <a:gd name="T17" fmla="*/ 29 h 66"/>
                  <a:gd name="T18" fmla="*/ 9 w 38"/>
                  <a:gd name="T19" fmla="*/ 27 h 66"/>
                  <a:gd name="T20" fmla="*/ 5 w 38"/>
                  <a:gd name="T21" fmla="*/ 29 h 66"/>
                  <a:gd name="T22" fmla="*/ 11 w 38"/>
                  <a:gd name="T23" fmla="*/ 41 h 66"/>
                  <a:gd name="T24" fmla="*/ 15 w 38"/>
                  <a:gd name="T25" fmla="*/ 55 h 66"/>
                  <a:gd name="T26" fmla="*/ 19 w 38"/>
                  <a:gd name="T27" fmla="*/ 54 h 66"/>
                  <a:gd name="T28" fmla="*/ 15 w 38"/>
                  <a:gd name="T29" fmla="*/ 55 h 66"/>
                  <a:gd name="T30" fmla="*/ 16 w 38"/>
                  <a:gd name="T31" fmla="*/ 59 h 66"/>
                  <a:gd name="T32" fmla="*/ 17 w 38"/>
                  <a:gd name="T33" fmla="*/ 66 h 66"/>
                  <a:gd name="T34" fmla="*/ 38 w 38"/>
                  <a:gd name="T35" fmla="*/ 46 h 66"/>
                  <a:gd name="T36" fmla="*/ 36 w 38"/>
                  <a:gd name="T37" fmla="*/ 43 h 66"/>
                  <a:gd name="T38" fmla="*/ 33 w 38"/>
                  <a:gd name="T39" fmla="*/ 38 h 66"/>
                  <a:gd name="T40" fmla="*/ 29 w 38"/>
                  <a:gd name="T41" fmla="*/ 40 h 66"/>
                  <a:gd name="T42" fmla="*/ 33 w 38"/>
                  <a:gd name="T43" fmla="*/ 38 h 66"/>
                  <a:gd name="T44" fmla="*/ 27 w 38"/>
                  <a:gd name="T45" fmla="*/ 25 h 66"/>
                  <a:gd name="T46" fmla="*/ 23 w 38"/>
                  <a:gd name="T47" fmla="*/ 26 h 66"/>
                  <a:gd name="T48" fmla="*/ 19 w 38"/>
                  <a:gd name="T49" fmla="*/ 28 h 66"/>
                  <a:gd name="T50" fmla="*/ 26 w 38"/>
                  <a:gd name="T51" fmla="*/ 41 h 66"/>
                  <a:gd name="T52" fmla="*/ 26 w 38"/>
                  <a:gd name="T53" fmla="*/ 42 h 66"/>
                  <a:gd name="T54" fmla="*/ 26 w 38"/>
                  <a:gd name="T55" fmla="*/ 42 h 66"/>
                  <a:gd name="T56" fmla="*/ 29 w 38"/>
                  <a:gd name="T57" fmla="*/ 47 h 66"/>
                  <a:gd name="T58" fmla="*/ 33 w 38"/>
                  <a:gd name="T59" fmla="*/ 45 h 66"/>
                  <a:gd name="T60" fmla="*/ 30 w 38"/>
                  <a:gd name="T61" fmla="*/ 42 h 66"/>
                  <a:gd name="T62" fmla="*/ 17 w 38"/>
                  <a:gd name="T63" fmla="*/ 55 h 66"/>
                  <a:gd name="T64" fmla="*/ 20 w 38"/>
                  <a:gd name="T65" fmla="*/ 58 h 66"/>
                  <a:gd name="T66" fmla="*/ 24 w 38"/>
                  <a:gd name="T67" fmla="*/ 57 h 66"/>
                  <a:gd name="T68" fmla="*/ 23 w 38"/>
                  <a:gd name="T69" fmla="*/ 53 h 66"/>
                  <a:gd name="T70" fmla="*/ 23 w 38"/>
                  <a:gd name="T71" fmla="*/ 53 h 66"/>
                  <a:gd name="T72" fmla="*/ 23 w 38"/>
                  <a:gd name="T73" fmla="*/ 53 h 66"/>
                  <a:gd name="T74" fmla="*/ 19 w 38"/>
                  <a:gd name="T75" fmla="*/ 39 h 66"/>
                  <a:gd name="T76" fmla="*/ 12 w 38"/>
                  <a:gd name="T77" fmla="*/ 25 h 66"/>
                  <a:gd name="T78" fmla="*/ 12 w 38"/>
                  <a:gd name="T79" fmla="*/ 25 h 66"/>
                  <a:gd name="T80" fmla="*/ 12 w 38"/>
                  <a:gd name="T81" fmla="*/ 25 h 66"/>
                  <a:gd name="T82" fmla="*/ 9 w 38"/>
                  <a:gd name="T83" fmla="*/ 19 h 66"/>
                  <a:gd name="T84" fmla="*/ 5 w 38"/>
                  <a:gd name="T85" fmla="*/ 21 h 66"/>
                  <a:gd name="T86" fmla="*/ 8 w 38"/>
                  <a:gd name="T87" fmla="*/ 24 h 66"/>
                  <a:gd name="T88" fmla="*/ 21 w 38"/>
                  <a:gd name="T89" fmla="*/ 11 h 66"/>
                  <a:gd name="T90" fmla="*/ 18 w 38"/>
                  <a:gd name="T91" fmla="*/ 8 h 66"/>
                  <a:gd name="T92" fmla="*/ 14 w 38"/>
                  <a:gd name="T93" fmla="*/ 9 h 66"/>
                  <a:gd name="T94" fmla="*/ 15 w 38"/>
                  <a:gd name="T95" fmla="*/ 13 h 66"/>
                  <a:gd name="T96" fmla="*/ 15 w 38"/>
                  <a:gd name="T97" fmla="*/ 13 h 66"/>
                  <a:gd name="T98" fmla="*/ 19 w 38"/>
                  <a:gd name="T99" fmla="*/ 28 h 66"/>
                  <a:gd name="T100" fmla="*/ 23 w 38"/>
                  <a:gd name="T101" fmla="*/ 2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8" h="66">
                    <a:moveTo>
                      <a:pt x="23" y="26"/>
                    </a:moveTo>
                    <a:cubicBezTo>
                      <a:pt x="27" y="25"/>
                      <a:pt x="27" y="25"/>
                      <a:pt x="27" y="25"/>
                    </a:cubicBezTo>
                    <a:cubicBezTo>
                      <a:pt x="25" y="20"/>
                      <a:pt x="24" y="16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0"/>
                      <a:pt x="22" y="9"/>
                      <a:pt x="22" y="8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5"/>
                      <a:pt x="4" y="27"/>
                      <a:pt x="5" y="29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8" y="33"/>
                      <a:pt x="9" y="37"/>
                      <a:pt x="11" y="41"/>
                    </a:cubicBezTo>
                    <a:cubicBezTo>
                      <a:pt x="13" y="46"/>
                      <a:pt x="14" y="50"/>
                      <a:pt x="15" y="55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6"/>
                      <a:pt x="16" y="57"/>
                      <a:pt x="16" y="59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5" y="41"/>
                      <a:pt x="34" y="39"/>
                      <a:pt x="33" y="38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0" y="33"/>
                      <a:pt x="28" y="29"/>
                      <a:pt x="27" y="25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1" y="32"/>
                      <a:pt x="23" y="37"/>
                      <a:pt x="26" y="41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7" y="43"/>
                      <a:pt x="28" y="45"/>
                      <a:pt x="29" y="47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3" y="56"/>
                      <a:pt x="23" y="55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2" y="48"/>
                      <a:pt x="20" y="43"/>
                      <a:pt x="19" y="39"/>
                    </a:cubicBezTo>
                    <a:cubicBezTo>
                      <a:pt x="17" y="34"/>
                      <a:pt x="15" y="29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3"/>
                      <a:pt x="10" y="21"/>
                      <a:pt x="9" y="19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10"/>
                      <a:pt x="15" y="12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8"/>
                      <a:pt x="18" y="23"/>
                      <a:pt x="19" y="28"/>
                    </a:cubicBezTo>
                    <a:lnTo>
                      <a:pt x="2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27"/>
              <p:cNvSpPr>
                <a:spLocks/>
              </p:cNvSpPr>
              <p:nvPr/>
            </p:nvSpPr>
            <p:spPr bwMode="auto">
              <a:xfrm>
                <a:off x="2181" y="340"/>
                <a:ext cx="55" cy="98"/>
              </a:xfrm>
              <a:custGeom>
                <a:avLst/>
                <a:gdLst>
                  <a:gd name="T0" fmla="*/ 23 w 37"/>
                  <a:gd name="T1" fmla="*/ 26 h 66"/>
                  <a:gd name="T2" fmla="*/ 27 w 37"/>
                  <a:gd name="T3" fmla="*/ 25 h 66"/>
                  <a:gd name="T4" fmla="*/ 23 w 37"/>
                  <a:gd name="T5" fmla="*/ 11 h 66"/>
                  <a:gd name="T6" fmla="*/ 19 w 37"/>
                  <a:gd name="T7" fmla="*/ 12 h 66"/>
                  <a:gd name="T8" fmla="*/ 23 w 37"/>
                  <a:gd name="T9" fmla="*/ 11 h 66"/>
                  <a:gd name="T10" fmla="*/ 22 w 37"/>
                  <a:gd name="T11" fmla="*/ 8 h 66"/>
                  <a:gd name="T12" fmla="*/ 21 w 37"/>
                  <a:gd name="T13" fmla="*/ 0 h 66"/>
                  <a:gd name="T14" fmla="*/ 0 w 37"/>
                  <a:gd name="T15" fmla="*/ 21 h 66"/>
                  <a:gd name="T16" fmla="*/ 2 w 37"/>
                  <a:gd name="T17" fmla="*/ 24 h 66"/>
                  <a:gd name="T18" fmla="*/ 5 w 37"/>
                  <a:gd name="T19" fmla="*/ 29 h 66"/>
                  <a:gd name="T20" fmla="*/ 9 w 37"/>
                  <a:gd name="T21" fmla="*/ 27 h 66"/>
                  <a:gd name="T22" fmla="*/ 5 w 37"/>
                  <a:gd name="T23" fmla="*/ 29 h 66"/>
                  <a:gd name="T24" fmla="*/ 11 w 37"/>
                  <a:gd name="T25" fmla="*/ 42 h 66"/>
                  <a:gd name="T26" fmla="*/ 15 w 37"/>
                  <a:gd name="T27" fmla="*/ 55 h 66"/>
                  <a:gd name="T28" fmla="*/ 19 w 37"/>
                  <a:gd name="T29" fmla="*/ 54 h 66"/>
                  <a:gd name="T30" fmla="*/ 15 w 37"/>
                  <a:gd name="T31" fmla="*/ 55 h 66"/>
                  <a:gd name="T32" fmla="*/ 16 w 37"/>
                  <a:gd name="T33" fmla="*/ 59 h 66"/>
                  <a:gd name="T34" fmla="*/ 17 w 37"/>
                  <a:gd name="T35" fmla="*/ 66 h 66"/>
                  <a:gd name="T36" fmla="*/ 37 w 37"/>
                  <a:gd name="T37" fmla="*/ 46 h 66"/>
                  <a:gd name="T38" fmla="*/ 36 w 37"/>
                  <a:gd name="T39" fmla="*/ 43 h 66"/>
                  <a:gd name="T40" fmla="*/ 32 w 37"/>
                  <a:gd name="T41" fmla="*/ 38 h 66"/>
                  <a:gd name="T42" fmla="*/ 29 w 37"/>
                  <a:gd name="T43" fmla="*/ 40 h 66"/>
                  <a:gd name="T44" fmla="*/ 32 w 37"/>
                  <a:gd name="T45" fmla="*/ 38 h 66"/>
                  <a:gd name="T46" fmla="*/ 27 w 37"/>
                  <a:gd name="T47" fmla="*/ 25 h 66"/>
                  <a:gd name="T48" fmla="*/ 27 w 37"/>
                  <a:gd name="T49" fmla="*/ 25 h 66"/>
                  <a:gd name="T50" fmla="*/ 23 w 37"/>
                  <a:gd name="T51" fmla="*/ 26 h 66"/>
                  <a:gd name="T52" fmla="*/ 19 w 37"/>
                  <a:gd name="T53" fmla="*/ 28 h 66"/>
                  <a:gd name="T54" fmla="*/ 25 w 37"/>
                  <a:gd name="T55" fmla="*/ 42 h 66"/>
                  <a:gd name="T56" fmla="*/ 25 w 37"/>
                  <a:gd name="T57" fmla="*/ 42 h 66"/>
                  <a:gd name="T58" fmla="*/ 25 w 37"/>
                  <a:gd name="T59" fmla="*/ 42 h 66"/>
                  <a:gd name="T60" fmla="*/ 29 w 37"/>
                  <a:gd name="T61" fmla="*/ 48 h 66"/>
                  <a:gd name="T62" fmla="*/ 32 w 37"/>
                  <a:gd name="T63" fmla="*/ 45 h 66"/>
                  <a:gd name="T64" fmla="*/ 29 w 37"/>
                  <a:gd name="T65" fmla="*/ 42 h 66"/>
                  <a:gd name="T66" fmla="*/ 17 w 37"/>
                  <a:gd name="T67" fmla="*/ 55 h 66"/>
                  <a:gd name="T68" fmla="*/ 20 w 37"/>
                  <a:gd name="T69" fmla="*/ 58 h 66"/>
                  <a:gd name="T70" fmla="*/ 23 w 37"/>
                  <a:gd name="T71" fmla="*/ 57 h 66"/>
                  <a:gd name="T72" fmla="*/ 23 w 37"/>
                  <a:gd name="T73" fmla="*/ 54 h 66"/>
                  <a:gd name="T74" fmla="*/ 23 w 37"/>
                  <a:gd name="T75" fmla="*/ 54 h 66"/>
                  <a:gd name="T76" fmla="*/ 23 w 37"/>
                  <a:gd name="T77" fmla="*/ 54 h 66"/>
                  <a:gd name="T78" fmla="*/ 18 w 37"/>
                  <a:gd name="T79" fmla="*/ 39 h 66"/>
                  <a:gd name="T80" fmla="*/ 12 w 37"/>
                  <a:gd name="T81" fmla="*/ 25 h 66"/>
                  <a:gd name="T82" fmla="*/ 12 w 37"/>
                  <a:gd name="T83" fmla="*/ 25 h 66"/>
                  <a:gd name="T84" fmla="*/ 12 w 37"/>
                  <a:gd name="T85" fmla="*/ 25 h 66"/>
                  <a:gd name="T86" fmla="*/ 8 w 37"/>
                  <a:gd name="T87" fmla="*/ 19 h 66"/>
                  <a:gd name="T88" fmla="*/ 5 w 37"/>
                  <a:gd name="T89" fmla="*/ 21 h 66"/>
                  <a:gd name="T90" fmla="*/ 8 w 37"/>
                  <a:gd name="T91" fmla="*/ 24 h 66"/>
                  <a:gd name="T92" fmla="*/ 21 w 37"/>
                  <a:gd name="T93" fmla="*/ 11 h 66"/>
                  <a:gd name="T94" fmla="*/ 18 w 37"/>
                  <a:gd name="T95" fmla="*/ 9 h 66"/>
                  <a:gd name="T96" fmla="*/ 14 w 37"/>
                  <a:gd name="T97" fmla="*/ 9 h 66"/>
                  <a:gd name="T98" fmla="*/ 15 w 37"/>
                  <a:gd name="T99" fmla="*/ 13 h 66"/>
                  <a:gd name="T100" fmla="*/ 15 w 37"/>
                  <a:gd name="T101" fmla="*/ 13 h 66"/>
                  <a:gd name="T102" fmla="*/ 15 w 37"/>
                  <a:gd name="T103" fmla="*/ 13 h 66"/>
                  <a:gd name="T104" fmla="*/ 19 w 37"/>
                  <a:gd name="T105" fmla="*/ 28 h 66"/>
                  <a:gd name="T106" fmla="*/ 19 w 37"/>
                  <a:gd name="T107" fmla="*/ 28 h 66"/>
                  <a:gd name="T108" fmla="*/ 23 w 37"/>
                  <a:gd name="T109" fmla="*/ 2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7" h="66">
                    <a:moveTo>
                      <a:pt x="23" y="26"/>
                    </a:moveTo>
                    <a:cubicBezTo>
                      <a:pt x="27" y="25"/>
                      <a:pt x="27" y="25"/>
                      <a:pt x="27" y="25"/>
                    </a:cubicBezTo>
                    <a:cubicBezTo>
                      <a:pt x="25" y="21"/>
                      <a:pt x="24" y="16"/>
                      <a:pt x="23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0"/>
                      <a:pt x="22" y="9"/>
                      <a:pt x="22" y="8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4" y="27"/>
                      <a:pt x="5" y="29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7" y="33"/>
                      <a:pt x="9" y="37"/>
                      <a:pt x="11" y="42"/>
                    </a:cubicBezTo>
                    <a:cubicBezTo>
                      <a:pt x="13" y="46"/>
                      <a:pt x="14" y="51"/>
                      <a:pt x="15" y="55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6"/>
                      <a:pt x="15" y="58"/>
                      <a:pt x="16" y="59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5" y="41"/>
                      <a:pt x="33" y="40"/>
                      <a:pt x="32" y="38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0" y="34"/>
                      <a:pt x="28" y="29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1" y="33"/>
                      <a:pt x="23" y="37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7" y="44"/>
                      <a:pt x="28" y="46"/>
                      <a:pt x="29" y="48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56"/>
                      <a:pt x="23" y="55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2" y="49"/>
                      <a:pt x="20" y="44"/>
                      <a:pt x="18" y="39"/>
                    </a:cubicBezTo>
                    <a:cubicBezTo>
                      <a:pt x="17" y="34"/>
                      <a:pt x="15" y="29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3"/>
                      <a:pt x="10" y="21"/>
                      <a:pt x="8" y="19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11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8"/>
                      <a:pt x="17" y="23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lnTo>
                      <a:pt x="2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28"/>
              <p:cNvSpPr>
                <a:spLocks/>
              </p:cNvSpPr>
              <p:nvPr/>
            </p:nvSpPr>
            <p:spPr bwMode="auto">
              <a:xfrm>
                <a:off x="2255" y="303"/>
                <a:ext cx="39" cy="65"/>
              </a:xfrm>
              <a:custGeom>
                <a:avLst/>
                <a:gdLst>
                  <a:gd name="T0" fmla="*/ 16 w 26"/>
                  <a:gd name="T1" fmla="*/ 11 h 44"/>
                  <a:gd name="T2" fmla="*/ 19 w 26"/>
                  <a:gd name="T3" fmla="*/ 8 h 44"/>
                  <a:gd name="T4" fmla="*/ 8 w 26"/>
                  <a:gd name="T5" fmla="*/ 2 h 44"/>
                  <a:gd name="T6" fmla="*/ 0 w 26"/>
                  <a:gd name="T7" fmla="*/ 0 h 44"/>
                  <a:gd name="T8" fmla="*/ 3 w 26"/>
                  <a:gd name="T9" fmla="*/ 7 h 44"/>
                  <a:gd name="T10" fmla="*/ 9 w 26"/>
                  <a:gd name="T11" fmla="*/ 19 h 44"/>
                  <a:gd name="T12" fmla="*/ 13 w 26"/>
                  <a:gd name="T13" fmla="*/ 32 h 44"/>
                  <a:gd name="T14" fmla="*/ 17 w 26"/>
                  <a:gd name="T15" fmla="*/ 32 h 44"/>
                  <a:gd name="T16" fmla="*/ 13 w 26"/>
                  <a:gd name="T17" fmla="*/ 32 h 44"/>
                  <a:gd name="T18" fmla="*/ 13 w 26"/>
                  <a:gd name="T19" fmla="*/ 36 h 44"/>
                  <a:gd name="T20" fmla="*/ 15 w 26"/>
                  <a:gd name="T21" fmla="*/ 44 h 44"/>
                  <a:gd name="T22" fmla="*/ 20 w 26"/>
                  <a:gd name="T23" fmla="*/ 38 h 44"/>
                  <a:gd name="T24" fmla="*/ 26 w 26"/>
                  <a:gd name="T25" fmla="*/ 23 h 44"/>
                  <a:gd name="T26" fmla="*/ 19 w 26"/>
                  <a:gd name="T27" fmla="*/ 8 h 44"/>
                  <a:gd name="T28" fmla="*/ 19 w 26"/>
                  <a:gd name="T29" fmla="*/ 8 h 44"/>
                  <a:gd name="T30" fmla="*/ 16 w 26"/>
                  <a:gd name="T31" fmla="*/ 11 h 44"/>
                  <a:gd name="T32" fmla="*/ 14 w 26"/>
                  <a:gd name="T33" fmla="*/ 13 h 44"/>
                  <a:gd name="T34" fmla="*/ 18 w 26"/>
                  <a:gd name="T35" fmla="*/ 23 h 44"/>
                  <a:gd name="T36" fmla="*/ 14 w 26"/>
                  <a:gd name="T37" fmla="*/ 33 h 44"/>
                  <a:gd name="T38" fmla="*/ 17 w 26"/>
                  <a:gd name="T39" fmla="*/ 35 h 44"/>
                  <a:gd name="T40" fmla="*/ 21 w 26"/>
                  <a:gd name="T41" fmla="*/ 35 h 44"/>
                  <a:gd name="T42" fmla="*/ 20 w 26"/>
                  <a:gd name="T43" fmla="*/ 31 h 44"/>
                  <a:gd name="T44" fmla="*/ 20 w 26"/>
                  <a:gd name="T45" fmla="*/ 31 h 44"/>
                  <a:gd name="T46" fmla="*/ 20 w 26"/>
                  <a:gd name="T47" fmla="*/ 31 h 44"/>
                  <a:gd name="T48" fmla="*/ 16 w 26"/>
                  <a:gd name="T49" fmla="*/ 16 h 44"/>
                  <a:gd name="T50" fmla="*/ 11 w 26"/>
                  <a:gd name="T51" fmla="*/ 4 h 44"/>
                  <a:gd name="T52" fmla="*/ 7 w 26"/>
                  <a:gd name="T53" fmla="*/ 6 h 44"/>
                  <a:gd name="T54" fmla="*/ 6 w 26"/>
                  <a:gd name="T55" fmla="*/ 10 h 44"/>
                  <a:gd name="T56" fmla="*/ 14 w 26"/>
                  <a:gd name="T57" fmla="*/ 13 h 44"/>
                  <a:gd name="T58" fmla="*/ 14 w 26"/>
                  <a:gd name="T59" fmla="*/ 13 h 44"/>
                  <a:gd name="T60" fmla="*/ 16 w 26"/>
                  <a:gd name="T61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6" h="44">
                    <a:moveTo>
                      <a:pt x="16" y="11"/>
                    </a:moveTo>
                    <a:cubicBezTo>
                      <a:pt x="19" y="8"/>
                      <a:pt x="19" y="8"/>
                      <a:pt x="19" y="8"/>
                    </a:cubicBezTo>
                    <a:cubicBezTo>
                      <a:pt x="16" y="4"/>
                      <a:pt x="12" y="2"/>
                      <a:pt x="8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11"/>
                      <a:pt x="7" y="15"/>
                      <a:pt x="9" y="19"/>
                    </a:cubicBezTo>
                    <a:cubicBezTo>
                      <a:pt x="10" y="23"/>
                      <a:pt x="12" y="28"/>
                      <a:pt x="13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4"/>
                      <a:pt x="13" y="35"/>
                      <a:pt x="13" y="36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4" y="34"/>
                      <a:pt x="26" y="29"/>
                      <a:pt x="26" y="23"/>
                    </a:cubicBezTo>
                    <a:cubicBezTo>
                      <a:pt x="26" y="18"/>
                      <a:pt x="24" y="12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6" y="16"/>
                      <a:pt x="18" y="20"/>
                      <a:pt x="18" y="23"/>
                    </a:cubicBezTo>
                    <a:cubicBezTo>
                      <a:pt x="18" y="27"/>
                      <a:pt x="17" y="30"/>
                      <a:pt x="14" y="33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3"/>
                      <a:pt x="21" y="32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9" y="26"/>
                      <a:pt x="18" y="21"/>
                      <a:pt x="16" y="16"/>
                    </a:cubicBezTo>
                    <a:cubicBezTo>
                      <a:pt x="15" y="12"/>
                      <a:pt x="13" y="8"/>
                      <a:pt x="11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9" y="10"/>
                      <a:pt x="12" y="11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29"/>
              <p:cNvSpPr>
                <a:spLocks/>
              </p:cNvSpPr>
              <p:nvPr/>
            </p:nvSpPr>
            <p:spPr bwMode="auto">
              <a:xfrm>
                <a:off x="2020" y="599"/>
                <a:ext cx="15" cy="15"/>
              </a:xfrm>
              <a:custGeom>
                <a:avLst/>
                <a:gdLst>
                  <a:gd name="T0" fmla="*/ 8 w 10"/>
                  <a:gd name="T1" fmla="*/ 3 h 10"/>
                  <a:gd name="T2" fmla="*/ 6 w 10"/>
                  <a:gd name="T3" fmla="*/ 0 h 10"/>
                  <a:gd name="T4" fmla="*/ 0 w 10"/>
                  <a:gd name="T5" fmla="*/ 2 h 10"/>
                  <a:gd name="T6" fmla="*/ 3 w 10"/>
                  <a:gd name="T7" fmla="*/ 10 h 10"/>
                  <a:gd name="T8" fmla="*/ 10 w 10"/>
                  <a:gd name="T9" fmla="*/ 7 h 10"/>
                  <a:gd name="T10" fmla="*/ 6 w 10"/>
                  <a:gd name="T11" fmla="*/ 0 h 10"/>
                  <a:gd name="T12" fmla="*/ 8 w 10"/>
                  <a:gd name="T13" fmla="*/ 3 h 10"/>
                  <a:gd name="T14" fmla="*/ 6 w 10"/>
                  <a:gd name="T15" fmla="*/ 0 h 10"/>
                  <a:gd name="T16" fmla="*/ 1 w 10"/>
                  <a:gd name="T17" fmla="*/ 2 h 10"/>
                  <a:gd name="T18" fmla="*/ 2 w 10"/>
                  <a:gd name="T19" fmla="*/ 6 h 10"/>
                  <a:gd name="T20" fmla="*/ 3 w 10"/>
                  <a:gd name="T21" fmla="*/ 9 h 10"/>
                  <a:gd name="T22" fmla="*/ 9 w 10"/>
                  <a:gd name="T23" fmla="*/ 7 h 10"/>
                  <a:gd name="T24" fmla="*/ 8 w 10"/>
                  <a:gd name="T25" fmla="*/ 3 h 10"/>
                  <a:gd name="T26" fmla="*/ 6 w 10"/>
                  <a:gd name="T27" fmla="*/ 0 h 10"/>
                  <a:gd name="T28" fmla="*/ 8 w 10"/>
                  <a:gd name="T2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0">
                    <a:moveTo>
                      <a:pt x="8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5" y="9"/>
                      <a:pt x="8" y="8"/>
                      <a:pt x="10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3" y="1"/>
                      <a:pt x="1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30"/>
              <p:cNvSpPr>
                <a:spLocks/>
              </p:cNvSpPr>
              <p:nvPr/>
            </p:nvSpPr>
            <p:spPr bwMode="auto">
              <a:xfrm>
                <a:off x="2270" y="351"/>
                <a:ext cx="15" cy="16"/>
              </a:xfrm>
              <a:custGeom>
                <a:avLst/>
                <a:gdLst>
                  <a:gd name="T0" fmla="*/ 9 w 15"/>
                  <a:gd name="T1" fmla="*/ 6 h 16"/>
                  <a:gd name="T2" fmla="*/ 15 w 15"/>
                  <a:gd name="T3" fmla="*/ 10 h 16"/>
                  <a:gd name="T4" fmla="*/ 15 w 15"/>
                  <a:gd name="T5" fmla="*/ 9 h 16"/>
                  <a:gd name="T6" fmla="*/ 6 w 15"/>
                  <a:gd name="T7" fmla="*/ 0 h 16"/>
                  <a:gd name="T8" fmla="*/ 0 w 15"/>
                  <a:gd name="T9" fmla="*/ 7 h 16"/>
                  <a:gd name="T10" fmla="*/ 9 w 15"/>
                  <a:gd name="T11" fmla="*/ 16 h 16"/>
                  <a:gd name="T12" fmla="*/ 13 w 15"/>
                  <a:gd name="T13" fmla="*/ 10 h 16"/>
                  <a:gd name="T14" fmla="*/ 15 w 15"/>
                  <a:gd name="T15" fmla="*/ 10 h 16"/>
                  <a:gd name="T16" fmla="*/ 9 w 15"/>
                  <a:gd name="T17" fmla="*/ 6 h 16"/>
                  <a:gd name="T18" fmla="*/ 6 w 15"/>
                  <a:gd name="T19" fmla="*/ 1 h 16"/>
                  <a:gd name="T20" fmla="*/ 0 w 15"/>
                  <a:gd name="T21" fmla="*/ 7 h 16"/>
                  <a:gd name="T22" fmla="*/ 5 w 15"/>
                  <a:gd name="T23" fmla="*/ 11 h 16"/>
                  <a:gd name="T24" fmla="*/ 9 w 15"/>
                  <a:gd name="T25" fmla="*/ 16 h 16"/>
                  <a:gd name="T26" fmla="*/ 15 w 15"/>
                  <a:gd name="T27" fmla="*/ 9 h 16"/>
                  <a:gd name="T28" fmla="*/ 10 w 15"/>
                  <a:gd name="T29" fmla="*/ 4 h 16"/>
                  <a:gd name="T30" fmla="*/ 6 w 15"/>
                  <a:gd name="T31" fmla="*/ 1 h 16"/>
                  <a:gd name="T32" fmla="*/ 5 w 15"/>
                  <a:gd name="T33" fmla="*/ 3 h 16"/>
                  <a:gd name="T34" fmla="*/ 9 w 15"/>
                  <a:gd name="T35" fmla="*/ 6 h 16"/>
                  <a:gd name="T36" fmla="*/ 6 w 15"/>
                  <a:gd name="T37" fmla="*/ 1 h 16"/>
                  <a:gd name="T38" fmla="*/ 9 w 15"/>
                  <a:gd name="T39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6">
                    <a:moveTo>
                      <a:pt x="9" y="6"/>
                    </a:moveTo>
                    <a:lnTo>
                      <a:pt x="15" y="10"/>
                    </a:lnTo>
                    <a:lnTo>
                      <a:pt x="15" y="9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9" y="16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9" y="6"/>
                    </a:lnTo>
                    <a:lnTo>
                      <a:pt x="6" y="1"/>
                    </a:lnTo>
                    <a:lnTo>
                      <a:pt x="0" y="7"/>
                    </a:lnTo>
                    <a:lnTo>
                      <a:pt x="5" y="11"/>
                    </a:lnTo>
                    <a:lnTo>
                      <a:pt x="9" y="16"/>
                    </a:lnTo>
                    <a:lnTo>
                      <a:pt x="15" y="9"/>
                    </a:lnTo>
                    <a:lnTo>
                      <a:pt x="10" y="4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9" y="6"/>
                    </a:lnTo>
                    <a:lnTo>
                      <a:pt x="6" y="1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31"/>
              <p:cNvSpPr>
                <a:spLocks/>
              </p:cNvSpPr>
              <p:nvPr/>
            </p:nvSpPr>
            <p:spPr bwMode="auto">
              <a:xfrm>
                <a:off x="2252" y="302"/>
                <a:ext cx="24" cy="18"/>
              </a:xfrm>
              <a:custGeom>
                <a:avLst/>
                <a:gdLst>
                  <a:gd name="T0" fmla="*/ 9 w 16"/>
                  <a:gd name="T1" fmla="*/ 7 h 12"/>
                  <a:gd name="T2" fmla="*/ 13 w 16"/>
                  <a:gd name="T3" fmla="*/ 5 h 12"/>
                  <a:gd name="T4" fmla="*/ 12 w 16"/>
                  <a:gd name="T5" fmla="*/ 3 h 12"/>
                  <a:gd name="T6" fmla="*/ 10 w 16"/>
                  <a:gd name="T7" fmla="*/ 0 h 12"/>
                  <a:gd name="T8" fmla="*/ 0 w 16"/>
                  <a:gd name="T9" fmla="*/ 3 h 12"/>
                  <a:gd name="T10" fmla="*/ 1 w 16"/>
                  <a:gd name="T11" fmla="*/ 7 h 12"/>
                  <a:gd name="T12" fmla="*/ 2 w 16"/>
                  <a:gd name="T13" fmla="*/ 11 h 12"/>
                  <a:gd name="T14" fmla="*/ 6 w 16"/>
                  <a:gd name="T15" fmla="*/ 10 h 12"/>
                  <a:gd name="T16" fmla="*/ 8 w 16"/>
                  <a:gd name="T17" fmla="*/ 11 h 12"/>
                  <a:gd name="T18" fmla="*/ 16 w 16"/>
                  <a:gd name="T19" fmla="*/ 12 h 12"/>
                  <a:gd name="T20" fmla="*/ 13 w 16"/>
                  <a:gd name="T21" fmla="*/ 5 h 12"/>
                  <a:gd name="T22" fmla="*/ 9 w 16"/>
                  <a:gd name="T23" fmla="*/ 7 h 12"/>
                  <a:gd name="T24" fmla="*/ 10 w 16"/>
                  <a:gd name="T25" fmla="*/ 3 h 12"/>
                  <a:gd name="T26" fmla="*/ 6 w 16"/>
                  <a:gd name="T27" fmla="*/ 2 h 12"/>
                  <a:gd name="T28" fmla="*/ 0 w 16"/>
                  <a:gd name="T29" fmla="*/ 3 h 12"/>
                  <a:gd name="T30" fmla="*/ 2 w 16"/>
                  <a:gd name="T31" fmla="*/ 11 h 12"/>
                  <a:gd name="T32" fmla="*/ 9 w 16"/>
                  <a:gd name="T33" fmla="*/ 9 h 12"/>
                  <a:gd name="T34" fmla="*/ 8 w 16"/>
                  <a:gd name="T35" fmla="*/ 5 h 12"/>
                  <a:gd name="T36" fmla="*/ 5 w 16"/>
                  <a:gd name="T37" fmla="*/ 7 h 12"/>
                  <a:gd name="T38" fmla="*/ 5 w 16"/>
                  <a:gd name="T39" fmla="*/ 8 h 12"/>
                  <a:gd name="T40" fmla="*/ 9 w 16"/>
                  <a:gd name="T41" fmla="*/ 7 h 12"/>
                  <a:gd name="T42" fmla="*/ 10 w 16"/>
                  <a:gd name="T43" fmla="*/ 3 h 12"/>
                  <a:gd name="T44" fmla="*/ 9 w 16"/>
                  <a:gd name="T4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2">
                    <a:moveTo>
                      <a:pt x="9" y="7"/>
                    </a:move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5" y="10"/>
                      <a:pt x="6" y="10"/>
                    </a:cubicBezTo>
                    <a:cubicBezTo>
                      <a:pt x="7" y="10"/>
                      <a:pt x="7" y="10"/>
                      <a:pt x="8" y="11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4" y="2"/>
                      <a:pt x="2" y="3"/>
                      <a:pt x="0" y="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32"/>
              <p:cNvSpPr>
                <a:spLocks/>
              </p:cNvSpPr>
              <p:nvPr/>
            </p:nvSpPr>
            <p:spPr bwMode="auto">
              <a:xfrm>
                <a:off x="2642" y="346"/>
                <a:ext cx="393" cy="225"/>
              </a:xfrm>
              <a:custGeom>
                <a:avLst/>
                <a:gdLst>
                  <a:gd name="T0" fmla="*/ 244 w 266"/>
                  <a:gd name="T1" fmla="*/ 148 h 152"/>
                  <a:gd name="T2" fmla="*/ 244 w 266"/>
                  <a:gd name="T3" fmla="*/ 144 h 152"/>
                  <a:gd name="T4" fmla="*/ 17 w 266"/>
                  <a:gd name="T5" fmla="*/ 144 h 152"/>
                  <a:gd name="T6" fmla="*/ 17 w 266"/>
                  <a:gd name="T7" fmla="*/ 148 h 152"/>
                  <a:gd name="T8" fmla="*/ 21 w 266"/>
                  <a:gd name="T9" fmla="*/ 147 h 152"/>
                  <a:gd name="T10" fmla="*/ 21 w 266"/>
                  <a:gd name="T11" fmla="*/ 145 h 152"/>
                  <a:gd name="T12" fmla="*/ 8 w 266"/>
                  <a:gd name="T13" fmla="*/ 54 h 152"/>
                  <a:gd name="T14" fmla="*/ 13 w 266"/>
                  <a:gd name="T15" fmla="*/ 21 h 152"/>
                  <a:gd name="T16" fmla="*/ 20 w 266"/>
                  <a:gd name="T17" fmla="*/ 11 h 152"/>
                  <a:gd name="T18" fmla="*/ 30 w 266"/>
                  <a:gd name="T19" fmla="*/ 8 h 152"/>
                  <a:gd name="T20" fmla="*/ 176 w 266"/>
                  <a:gd name="T21" fmla="*/ 9 h 152"/>
                  <a:gd name="T22" fmla="*/ 237 w 266"/>
                  <a:gd name="T23" fmla="*/ 8 h 152"/>
                  <a:gd name="T24" fmla="*/ 237 w 266"/>
                  <a:gd name="T25" fmla="*/ 4 h 152"/>
                  <a:gd name="T26" fmla="*/ 237 w 266"/>
                  <a:gd name="T27" fmla="*/ 8 h 152"/>
                  <a:gd name="T28" fmla="*/ 247 w 266"/>
                  <a:gd name="T29" fmla="*/ 11 h 152"/>
                  <a:gd name="T30" fmla="*/ 255 w 266"/>
                  <a:gd name="T31" fmla="*/ 25 h 152"/>
                  <a:gd name="T32" fmla="*/ 258 w 266"/>
                  <a:gd name="T33" fmla="*/ 48 h 152"/>
                  <a:gd name="T34" fmla="*/ 249 w 266"/>
                  <a:gd name="T35" fmla="*/ 113 h 152"/>
                  <a:gd name="T36" fmla="*/ 243 w 266"/>
                  <a:gd name="T37" fmla="*/ 137 h 152"/>
                  <a:gd name="T38" fmla="*/ 241 w 266"/>
                  <a:gd name="T39" fmla="*/ 144 h 152"/>
                  <a:gd name="T40" fmla="*/ 241 w 266"/>
                  <a:gd name="T41" fmla="*/ 147 h 152"/>
                  <a:gd name="T42" fmla="*/ 244 w 266"/>
                  <a:gd name="T43" fmla="*/ 148 h 152"/>
                  <a:gd name="T44" fmla="*/ 244 w 266"/>
                  <a:gd name="T45" fmla="*/ 144 h 152"/>
                  <a:gd name="T46" fmla="*/ 244 w 266"/>
                  <a:gd name="T47" fmla="*/ 148 h 152"/>
                  <a:gd name="T48" fmla="*/ 248 w 266"/>
                  <a:gd name="T49" fmla="*/ 149 h 152"/>
                  <a:gd name="T50" fmla="*/ 257 w 266"/>
                  <a:gd name="T51" fmla="*/ 115 h 152"/>
                  <a:gd name="T52" fmla="*/ 266 w 266"/>
                  <a:gd name="T53" fmla="*/ 48 h 152"/>
                  <a:gd name="T54" fmla="*/ 260 w 266"/>
                  <a:gd name="T55" fmla="*/ 15 h 152"/>
                  <a:gd name="T56" fmla="*/ 251 w 266"/>
                  <a:gd name="T57" fmla="*/ 4 h 152"/>
                  <a:gd name="T58" fmla="*/ 237 w 266"/>
                  <a:gd name="T59" fmla="*/ 0 h 152"/>
                  <a:gd name="T60" fmla="*/ 237 w 266"/>
                  <a:gd name="T61" fmla="*/ 0 h 152"/>
                  <a:gd name="T62" fmla="*/ 237 w 266"/>
                  <a:gd name="T63" fmla="*/ 0 h 152"/>
                  <a:gd name="T64" fmla="*/ 176 w 266"/>
                  <a:gd name="T65" fmla="*/ 1 h 152"/>
                  <a:gd name="T66" fmla="*/ 30 w 266"/>
                  <a:gd name="T67" fmla="*/ 0 h 152"/>
                  <a:gd name="T68" fmla="*/ 15 w 266"/>
                  <a:gd name="T69" fmla="*/ 5 h 152"/>
                  <a:gd name="T70" fmla="*/ 3 w 266"/>
                  <a:gd name="T71" fmla="*/ 25 h 152"/>
                  <a:gd name="T72" fmla="*/ 0 w 266"/>
                  <a:gd name="T73" fmla="*/ 54 h 152"/>
                  <a:gd name="T74" fmla="*/ 7 w 266"/>
                  <a:gd name="T75" fmla="*/ 117 h 152"/>
                  <a:gd name="T76" fmla="*/ 14 w 266"/>
                  <a:gd name="T77" fmla="*/ 149 h 152"/>
                  <a:gd name="T78" fmla="*/ 14 w 266"/>
                  <a:gd name="T79" fmla="*/ 152 h 152"/>
                  <a:gd name="T80" fmla="*/ 247 w 266"/>
                  <a:gd name="T81" fmla="*/ 152 h 152"/>
                  <a:gd name="T82" fmla="*/ 248 w 266"/>
                  <a:gd name="T83" fmla="*/ 149 h 152"/>
                  <a:gd name="T84" fmla="*/ 244 w 266"/>
                  <a:gd name="T85" fmla="*/ 148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6" h="152">
                    <a:moveTo>
                      <a:pt x="244" y="148"/>
                    </a:moveTo>
                    <a:cubicBezTo>
                      <a:pt x="244" y="144"/>
                      <a:pt x="244" y="144"/>
                      <a:pt x="244" y="144"/>
                    </a:cubicBezTo>
                    <a:cubicBezTo>
                      <a:pt x="17" y="144"/>
                      <a:pt x="17" y="144"/>
                      <a:pt x="17" y="144"/>
                    </a:cubicBezTo>
                    <a:cubicBezTo>
                      <a:pt x="17" y="148"/>
                      <a:pt x="17" y="148"/>
                      <a:pt x="17" y="148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21" y="147"/>
                      <a:pt x="21" y="146"/>
                      <a:pt x="21" y="145"/>
                    </a:cubicBezTo>
                    <a:cubicBezTo>
                      <a:pt x="18" y="134"/>
                      <a:pt x="8" y="90"/>
                      <a:pt x="8" y="54"/>
                    </a:cubicBezTo>
                    <a:cubicBezTo>
                      <a:pt x="8" y="41"/>
                      <a:pt x="9" y="29"/>
                      <a:pt x="13" y="21"/>
                    </a:cubicBezTo>
                    <a:cubicBezTo>
                      <a:pt x="15" y="17"/>
                      <a:pt x="17" y="13"/>
                      <a:pt x="20" y="11"/>
                    </a:cubicBezTo>
                    <a:cubicBezTo>
                      <a:pt x="22" y="9"/>
                      <a:pt x="25" y="8"/>
                      <a:pt x="30" y="8"/>
                    </a:cubicBezTo>
                    <a:cubicBezTo>
                      <a:pt x="63" y="8"/>
                      <a:pt x="126" y="9"/>
                      <a:pt x="176" y="9"/>
                    </a:cubicBezTo>
                    <a:cubicBezTo>
                      <a:pt x="202" y="9"/>
                      <a:pt x="224" y="9"/>
                      <a:pt x="237" y="8"/>
                    </a:cubicBezTo>
                    <a:cubicBezTo>
                      <a:pt x="237" y="4"/>
                      <a:pt x="237" y="4"/>
                      <a:pt x="237" y="4"/>
                    </a:cubicBezTo>
                    <a:cubicBezTo>
                      <a:pt x="237" y="8"/>
                      <a:pt x="237" y="8"/>
                      <a:pt x="237" y="8"/>
                    </a:cubicBezTo>
                    <a:cubicBezTo>
                      <a:pt x="241" y="8"/>
                      <a:pt x="244" y="9"/>
                      <a:pt x="247" y="11"/>
                    </a:cubicBezTo>
                    <a:cubicBezTo>
                      <a:pt x="251" y="14"/>
                      <a:pt x="253" y="18"/>
                      <a:pt x="255" y="25"/>
                    </a:cubicBezTo>
                    <a:cubicBezTo>
                      <a:pt x="257" y="31"/>
                      <a:pt x="258" y="39"/>
                      <a:pt x="258" y="48"/>
                    </a:cubicBezTo>
                    <a:cubicBezTo>
                      <a:pt x="258" y="69"/>
                      <a:pt x="254" y="94"/>
                      <a:pt x="249" y="113"/>
                    </a:cubicBezTo>
                    <a:cubicBezTo>
                      <a:pt x="247" y="123"/>
                      <a:pt x="245" y="131"/>
                      <a:pt x="243" y="137"/>
                    </a:cubicBezTo>
                    <a:cubicBezTo>
                      <a:pt x="243" y="140"/>
                      <a:pt x="242" y="143"/>
                      <a:pt x="241" y="144"/>
                    </a:cubicBezTo>
                    <a:cubicBezTo>
                      <a:pt x="241" y="146"/>
                      <a:pt x="241" y="147"/>
                      <a:pt x="241" y="147"/>
                    </a:cubicBezTo>
                    <a:cubicBezTo>
                      <a:pt x="244" y="148"/>
                      <a:pt x="244" y="148"/>
                      <a:pt x="244" y="148"/>
                    </a:cubicBezTo>
                    <a:cubicBezTo>
                      <a:pt x="244" y="144"/>
                      <a:pt x="244" y="144"/>
                      <a:pt x="244" y="144"/>
                    </a:cubicBezTo>
                    <a:cubicBezTo>
                      <a:pt x="244" y="148"/>
                      <a:pt x="244" y="148"/>
                      <a:pt x="244" y="148"/>
                    </a:cubicBezTo>
                    <a:cubicBezTo>
                      <a:pt x="248" y="149"/>
                      <a:pt x="248" y="149"/>
                      <a:pt x="248" y="149"/>
                    </a:cubicBezTo>
                    <a:cubicBezTo>
                      <a:pt x="248" y="149"/>
                      <a:pt x="253" y="135"/>
                      <a:pt x="257" y="115"/>
                    </a:cubicBezTo>
                    <a:cubicBezTo>
                      <a:pt x="262" y="95"/>
                      <a:pt x="266" y="70"/>
                      <a:pt x="266" y="48"/>
                    </a:cubicBezTo>
                    <a:cubicBezTo>
                      <a:pt x="266" y="36"/>
                      <a:pt x="264" y="24"/>
                      <a:pt x="260" y="15"/>
                    </a:cubicBezTo>
                    <a:cubicBezTo>
                      <a:pt x="258" y="11"/>
                      <a:pt x="255" y="7"/>
                      <a:pt x="251" y="4"/>
                    </a:cubicBezTo>
                    <a:cubicBezTo>
                      <a:pt x="247" y="2"/>
                      <a:pt x="243" y="0"/>
                      <a:pt x="237" y="0"/>
                    </a:cubicBezTo>
                    <a:cubicBezTo>
                      <a:pt x="237" y="0"/>
                      <a:pt x="237" y="0"/>
                      <a:pt x="237" y="0"/>
                    </a:cubicBezTo>
                    <a:cubicBezTo>
                      <a:pt x="237" y="0"/>
                      <a:pt x="237" y="0"/>
                      <a:pt x="237" y="0"/>
                    </a:cubicBezTo>
                    <a:cubicBezTo>
                      <a:pt x="224" y="1"/>
                      <a:pt x="202" y="1"/>
                      <a:pt x="176" y="1"/>
                    </a:cubicBezTo>
                    <a:cubicBezTo>
                      <a:pt x="126" y="1"/>
                      <a:pt x="63" y="0"/>
                      <a:pt x="30" y="0"/>
                    </a:cubicBezTo>
                    <a:cubicBezTo>
                      <a:pt x="24" y="0"/>
                      <a:pt x="19" y="2"/>
                      <a:pt x="15" y="5"/>
                    </a:cubicBezTo>
                    <a:cubicBezTo>
                      <a:pt x="9" y="10"/>
                      <a:pt x="5" y="17"/>
                      <a:pt x="3" y="25"/>
                    </a:cubicBezTo>
                    <a:cubicBezTo>
                      <a:pt x="1" y="34"/>
                      <a:pt x="0" y="44"/>
                      <a:pt x="0" y="54"/>
                    </a:cubicBezTo>
                    <a:cubicBezTo>
                      <a:pt x="0" y="76"/>
                      <a:pt x="3" y="99"/>
                      <a:pt x="7" y="117"/>
                    </a:cubicBezTo>
                    <a:cubicBezTo>
                      <a:pt x="10" y="136"/>
                      <a:pt x="14" y="149"/>
                      <a:pt x="14" y="149"/>
                    </a:cubicBezTo>
                    <a:cubicBezTo>
                      <a:pt x="14" y="152"/>
                      <a:pt x="14" y="152"/>
                      <a:pt x="14" y="152"/>
                    </a:cubicBezTo>
                    <a:cubicBezTo>
                      <a:pt x="247" y="152"/>
                      <a:pt x="247" y="152"/>
                      <a:pt x="247" y="152"/>
                    </a:cubicBezTo>
                    <a:cubicBezTo>
                      <a:pt x="248" y="149"/>
                      <a:pt x="248" y="149"/>
                      <a:pt x="248" y="149"/>
                    </a:cubicBezTo>
                    <a:lnTo>
                      <a:pt x="244" y="1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33"/>
              <p:cNvSpPr>
                <a:spLocks/>
              </p:cNvSpPr>
              <p:nvPr/>
            </p:nvSpPr>
            <p:spPr bwMode="auto">
              <a:xfrm>
                <a:off x="3397" y="331"/>
                <a:ext cx="281" cy="255"/>
              </a:xfrm>
              <a:custGeom>
                <a:avLst/>
                <a:gdLst>
                  <a:gd name="T0" fmla="*/ 186 w 190"/>
                  <a:gd name="T1" fmla="*/ 95 h 172"/>
                  <a:gd name="T2" fmla="*/ 182 w 190"/>
                  <a:gd name="T3" fmla="*/ 95 h 172"/>
                  <a:gd name="T4" fmla="*/ 175 w 190"/>
                  <a:gd name="T5" fmla="*/ 125 h 172"/>
                  <a:gd name="T6" fmla="*/ 144 w 190"/>
                  <a:gd name="T7" fmla="*/ 155 h 172"/>
                  <a:gd name="T8" fmla="*/ 95 w 190"/>
                  <a:gd name="T9" fmla="*/ 164 h 172"/>
                  <a:gd name="T10" fmla="*/ 33 w 190"/>
                  <a:gd name="T11" fmla="*/ 147 h 172"/>
                  <a:gd name="T12" fmla="*/ 15 w 190"/>
                  <a:gd name="T13" fmla="*/ 125 h 172"/>
                  <a:gd name="T14" fmla="*/ 8 w 190"/>
                  <a:gd name="T15" fmla="*/ 95 h 172"/>
                  <a:gd name="T16" fmla="*/ 34 w 190"/>
                  <a:gd name="T17" fmla="*/ 33 h 172"/>
                  <a:gd name="T18" fmla="*/ 95 w 190"/>
                  <a:gd name="T19" fmla="*/ 8 h 172"/>
                  <a:gd name="T20" fmla="*/ 157 w 190"/>
                  <a:gd name="T21" fmla="*/ 33 h 172"/>
                  <a:gd name="T22" fmla="*/ 182 w 190"/>
                  <a:gd name="T23" fmla="*/ 95 h 172"/>
                  <a:gd name="T24" fmla="*/ 186 w 190"/>
                  <a:gd name="T25" fmla="*/ 95 h 172"/>
                  <a:gd name="T26" fmla="*/ 190 w 190"/>
                  <a:gd name="T27" fmla="*/ 95 h 172"/>
                  <a:gd name="T28" fmla="*/ 95 w 190"/>
                  <a:gd name="T29" fmla="*/ 0 h 172"/>
                  <a:gd name="T30" fmla="*/ 0 w 190"/>
                  <a:gd name="T31" fmla="*/ 95 h 172"/>
                  <a:gd name="T32" fmla="*/ 8 w 190"/>
                  <a:gd name="T33" fmla="*/ 129 h 172"/>
                  <a:gd name="T34" fmla="*/ 43 w 190"/>
                  <a:gd name="T35" fmla="*/ 162 h 172"/>
                  <a:gd name="T36" fmla="*/ 95 w 190"/>
                  <a:gd name="T37" fmla="*/ 172 h 172"/>
                  <a:gd name="T38" fmla="*/ 162 w 190"/>
                  <a:gd name="T39" fmla="*/ 154 h 172"/>
                  <a:gd name="T40" fmla="*/ 183 w 190"/>
                  <a:gd name="T41" fmla="*/ 129 h 172"/>
                  <a:gd name="T42" fmla="*/ 190 w 190"/>
                  <a:gd name="T43" fmla="*/ 95 h 172"/>
                  <a:gd name="T44" fmla="*/ 186 w 190"/>
                  <a:gd name="T45" fmla="*/ 9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0" h="172">
                    <a:moveTo>
                      <a:pt x="186" y="95"/>
                    </a:moveTo>
                    <a:cubicBezTo>
                      <a:pt x="182" y="95"/>
                      <a:pt x="182" y="95"/>
                      <a:pt x="182" y="95"/>
                    </a:cubicBezTo>
                    <a:cubicBezTo>
                      <a:pt x="182" y="107"/>
                      <a:pt x="180" y="117"/>
                      <a:pt x="175" y="125"/>
                    </a:cubicBezTo>
                    <a:cubicBezTo>
                      <a:pt x="169" y="138"/>
                      <a:pt x="158" y="148"/>
                      <a:pt x="144" y="155"/>
                    </a:cubicBezTo>
                    <a:cubicBezTo>
                      <a:pt x="131" y="161"/>
                      <a:pt x="114" y="164"/>
                      <a:pt x="95" y="164"/>
                    </a:cubicBezTo>
                    <a:cubicBezTo>
                      <a:pt x="71" y="164"/>
                      <a:pt x="49" y="159"/>
                      <a:pt x="33" y="147"/>
                    </a:cubicBezTo>
                    <a:cubicBezTo>
                      <a:pt x="26" y="141"/>
                      <a:pt x="19" y="134"/>
                      <a:pt x="15" y="125"/>
                    </a:cubicBezTo>
                    <a:cubicBezTo>
                      <a:pt x="11" y="117"/>
                      <a:pt x="8" y="107"/>
                      <a:pt x="8" y="95"/>
                    </a:cubicBezTo>
                    <a:cubicBezTo>
                      <a:pt x="8" y="71"/>
                      <a:pt x="18" y="49"/>
                      <a:pt x="34" y="33"/>
                    </a:cubicBezTo>
                    <a:cubicBezTo>
                      <a:pt x="50" y="17"/>
                      <a:pt x="71" y="8"/>
                      <a:pt x="95" y="8"/>
                    </a:cubicBezTo>
                    <a:cubicBezTo>
                      <a:pt x="119" y="8"/>
                      <a:pt x="141" y="17"/>
                      <a:pt x="157" y="33"/>
                    </a:cubicBezTo>
                    <a:cubicBezTo>
                      <a:pt x="172" y="49"/>
                      <a:pt x="182" y="71"/>
                      <a:pt x="182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90" y="95"/>
                      <a:pt x="190" y="95"/>
                      <a:pt x="190" y="95"/>
                    </a:cubicBezTo>
                    <a:cubicBezTo>
                      <a:pt x="190" y="42"/>
                      <a:pt x="148" y="0"/>
                      <a:pt x="95" y="0"/>
                    </a:cubicBezTo>
                    <a:cubicBezTo>
                      <a:pt x="43" y="0"/>
                      <a:pt x="0" y="42"/>
                      <a:pt x="0" y="95"/>
                    </a:cubicBezTo>
                    <a:cubicBezTo>
                      <a:pt x="0" y="108"/>
                      <a:pt x="3" y="119"/>
                      <a:pt x="8" y="129"/>
                    </a:cubicBezTo>
                    <a:cubicBezTo>
                      <a:pt x="15" y="144"/>
                      <a:pt x="28" y="155"/>
                      <a:pt x="43" y="162"/>
                    </a:cubicBezTo>
                    <a:cubicBezTo>
                      <a:pt x="58" y="169"/>
                      <a:pt x="76" y="172"/>
                      <a:pt x="95" y="172"/>
                    </a:cubicBezTo>
                    <a:cubicBezTo>
                      <a:pt x="121" y="172"/>
                      <a:pt x="145" y="166"/>
                      <a:pt x="162" y="154"/>
                    </a:cubicBezTo>
                    <a:cubicBezTo>
                      <a:pt x="171" y="147"/>
                      <a:pt x="178" y="139"/>
                      <a:pt x="183" y="129"/>
                    </a:cubicBezTo>
                    <a:cubicBezTo>
                      <a:pt x="187" y="119"/>
                      <a:pt x="190" y="108"/>
                      <a:pt x="190" y="95"/>
                    </a:cubicBezTo>
                    <a:lnTo>
                      <a:pt x="186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34"/>
              <p:cNvSpPr>
                <a:spLocks/>
              </p:cNvSpPr>
              <p:nvPr/>
            </p:nvSpPr>
            <p:spPr bwMode="auto">
              <a:xfrm>
                <a:off x="4041" y="512"/>
                <a:ext cx="56" cy="76"/>
              </a:xfrm>
              <a:custGeom>
                <a:avLst/>
                <a:gdLst>
                  <a:gd name="T0" fmla="*/ 6 w 38"/>
                  <a:gd name="T1" fmla="*/ 25 h 51"/>
                  <a:gd name="T2" fmla="*/ 9 w 38"/>
                  <a:gd name="T3" fmla="*/ 28 h 51"/>
                  <a:gd name="T4" fmla="*/ 10 w 38"/>
                  <a:gd name="T5" fmla="*/ 28 h 51"/>
                  <a:gd name="T6" fmla="*/ 9 w 38"/>
                  <a:gd name="T7" fmla="*/ 24 h 51"/>
                  <a:gd name="T8" fmla="*/ 6 w 38"/>
                  <a:gd name="T9" fmla="*/ 26 h 51"/>
                  <a:gd name="T10" fmla="*/ 6 w 38"/>
                  <a:gd name="T11" fmla="*/ 26 h 51"/>
                  <a:gd name="T12" fmla="*/ 9 w 38"/>
                  <a:gd name="T13" fmla="*/ 24 h 51"/>
                  <a:gd name="T14" fmla="*/ 5 w 38"/>
                  <a:gd name="T15" fmla="*/ 24 h 51"/>
                  <a:gd name="T16" fmla="*/ 7 w 38"/>
                  <a:gd name="T17" fmla="*/ 27 h 51"/>
                  <a:gd name="T18" fmla="*/ 13 w 38"/>
                  <a:gd name="T19" fmla="*/ 40 h 51"/>
                  <a:gd name="T20" fmla="*/ 13 w 38"/>
                  <a:gd name="T21" fmla="*/ 40 h 51"/>
                  <a:gd name="T22" fmla="*/ 13 w 38"/>
                  <a:gd name="T23" fmla="*/ 40 h 51"/>
                  <a:gd name="T24" fmla="*/ 17 w 38"/>
                  <a:gd name="T25" fmla="*/ 38 h 51"/>
                  <a:gd name="T26" fmla="*/ 13 w 38"/>
                  <a:gd name="T27" fmla="*/ 37 h 51"/>
                  <a:gd name="T28" fmla="*/ 17 w 38"/>
                  <a:gd name="T29" fmla="*/ 38 h 51"/>
                  <a:gd name="T30" fmla="*/ 18 w 38"/>
                  <a:gd name="T31" fmla="*/ 34 h 51"/>
                  <a:gd name="T32" fmla="*/ 18 w 38"/>
                  <a:gd name="T33" fmla="*/ 34 h 51"/>
                  <a:gd name="T34" fmla="*/ 17 w 38"/>
                  <a:gd name="T35" fmla="*/ 38 h 51"/>
                  <a:gd name="T36" fmla="*/ 20 w 38"/>
                  <a:gd name="T37" fmla="*/ 35 h 51"/>
                  <a:gd name="T38" fmla="*/ 18 w 38"/>
                  <a:gd name="T39" fmla="*/ 37 h 51"/>
                  <a:gd name="T40" fmla="*/ 20 w 38"/>
                  <a:gd name="T41" fmla="*/ 36 h 51"/>
                  <a:gd name="T42" fmla="*/ 20 w 38"/>
                  <a:gd name="T43" fmla="*/ 36 h 51"/>
                  <a:gd name="T44" fmla="*/ 16 w 38"/>
                  <a:gd name="T45" fmla="*/ 38 h 51"/>
                  <a:gd name="T46" fmla="*/ 19 w 38"/>
                  <a:gd name="T47" fmla="*/ 40 h 51"/>
                  <a:gd name="T48" fmla="*/ 16 w 38"/>
                  <a:gd name="T49" fmla="*/ 38 h 51"/>
                  <a:gd name="T50" fmla="*/ 14 w 38"/>
                  <a:gd name="T51" fmla="*/ 41 h 51"/>
                  <a:gd name="T52" fmla="*/ 14 w 38"/>
                  <a:gd name="T53" fmla="*/ 41 h 51"/>
                  <a:gd name="T54" fmla="*/ 15 w 38"/>
                  <a:gd name="T55" fmla="*/ 39 h 51"/>
                  <a:gd name="T56" fmla="*/ 25 w 38"/>
                  <a:gd name="T57" fmla="*/ 51 h 51"/>
                  <a:gd name="T58" fmla="*/ 27 w 38"/>
                  <a:gd name="T59" fmla="*/ 43 h 51"/>
                  <a:gd name="T60" fmla="*/ 4 w 38"/>
                  <a:gd name="T61" fmla="*/ 21 h 51"/>
                  <a:gd name="T62" fmla="*/ 5 w 38"/>
                  <a:gd name="T63" fmla="*/ 6 h 51"/>
                  <a:gd name="T64" fmla="*/ 23 w 38"/>
                  <a:gd name="T65" fmla="*/ 43 h 51"/>
                  <a:gd name="T66" fmla="*/ 23 w 38"/>
                  <a:gd name="T67" fmla="*/ 43 h 51"/>
                  <a:gd name="T68" fmla="*/ 24 w 38"/>
                  <a:gd name="T69" fmla="*/ 45 h 51"/>
                  <a:gd name="T70" fmla="*/ 24 w 38"/>
                  <a:gd name="T71" fmla="*/ 43 h 51"/>
                  <a:gd name="T72" fmla="*/ 25 w 38"/>
                  <a:gd name="T73" fmla="*/ 45 h 51"/>
                  <a:gd name="T74" fmla="*/ 26 w 38"/>
                  <a:gd name="T75" fmla="*/ 43 h 51"/>
                  <a:gd name="T76" fmla="*/ 20 w 38"/>
                  <a:gd name="T77" fmla="*/ 35 h 51"/>
                  <a:gd name="T78" fmla="*/ 13 w 38"/>
                  <a:gd name="T79" fmla="*/ 35 h 51"/>
                  <a:gd name="T80" fmla="*/ 14 w 38"/>
                  <a:gd name="T81" fmla="*/ 41 h 51"/>
                  <a:gd name="T82" fmla="*/ 21 w 38"/>
                  <a:gd name="T83" fmla="*/ 38 h 51"/>
                  <a:gd name="T84" fmla="*/ 16 w 38"/>
                  <a:gd name="T85" fmla="*/ 30 h 51"/>
                  <a:gd name="T86" fmla="*/ 13 w 38"/>
                  <a:gd name="T87" fmla="*/ 23 h 51"/>
                  <a:gd name="T88" fmla="*/ 13 w 38"/>
                  <a:gd name="T89" fmla="*/ 24 h 51"/>
                  <a:gd name="T90" fmla="*/ 9 w 38"/>
                  <a:gd name="T91" fmla="*/ 20 h 51"/>
                  <a:gd name="T92" fmla="*/ 9 w 38"/>
                  <a:gd name="T93" fmla="*/ 24 h 51"/>
                  <a:gd name="T94" fmla="*/ 9 w 38"/>
                  <a:gd name="T95" fmla="*/ 20 h 51"/>
                  <a:gd name="T96" fmla="*/ 9 w 38"/>
                  <a:gd name="T97" fmla="*/ 24 h 51"/>
                  <a:gd name="T98" fmla="*/ 13 w 38"/>
                  <a:gd name="T99" fmla="*/ 23 h 51"/>
                  <a:gd name="T100" fmla="*/ 13 w 38"/>
                  <a:gd name="T101" fmla="*/ 23 h 51"/>
                  <a:gd name="T102" fmla="*/ 11 w 38"/>
                  <a:gd name="T103" fmla="*/ 24 h 51"/>
                  <a:gd name="T104" fmla="*/ 13 w 38"/>
                  <a:gd name="T10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" h="51">
                    <a:moveTo>
                      <a:pt x="8" y="20"/>
                    </a:moveTo>
                    <a:cubicBezTo>
                      <a:pt x="4" y="21"/>
                      <a:pt x="4" y="21"/>
                      <a:pt x="4" y="21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4"/>
                    </a:cubicBezTo>
                    <a:cubicBezTo>
                      <a:pt x="5" y="24"/>
                      <a:pt x="5" y="24"/>
                      <a:pt x="6" y="25"/>
                    </a:cubicBezTo>
                    <a:cubicBezTo>
                      <a:pt x="6" y="26"/>
                      <a:pt x="6" y="26"/>
                      <a:pt x="7" y="27"/>
                    </a:cubicBezTo>
                    <a:cubicBezTo>
                      <a:pt x="8" y="28"/>
                      <a:pt x="9" y="28"/>
                      <a:pt x="9" y="28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8" y="28"/>
                      <a:pt x="9" y="28"/>
                      <a:pt x="9" y="28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5"/>
                      <a:pt x="6" y="25"/>
                      <a:pt x="6" y="26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30"/>
                      <a:pt x="8" y="32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1" y="36"/>
                      <a:pt x="12" y="38"/>
                      <a:pt x="13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7"/>
                      <a:pt x="13" y="38"/>
                      <a:pt x="13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4" y="35"/>
                      <a:pt x="13" y="36"/>
                      <a:pt x="13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6" y="34"/>
                      <a:pt x="15" y="34"/>
                      <a:pt x="15" y="35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7" y="34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8" y="34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20" y="39"/>
                      <a:pt x="20" y="39"/>
                      <a:pt x="20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7" y="42"/>
                      <a:pt x="19" y="41"/>
                      <a:pt x="19" y="4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6" y="42"/>
                      <a:pt x="16" y="42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1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1"/>
                      <a:pt x="15" y="42"/>
                      <a:pt x="17" y="45"/>
                    </a:cubicBezTo>
                    <a:cubicBezTo>
                      <a:pt x="19" y="47"/>
                      <a:pt x="20" y="48"/>
                      <a:pt x="21" y="49"/>
                    </a:cubicBezTo>
                    <a:cubicBezTo>
                      <a:pt x="21" y="49"/>
                      <a:pt x="22" y="50"/>
                      <a:pt x="23" y="50"/>
                    </a:cubicBezTo>
                    <a:cubicBezTo>
                      <a:pt x="23" y="50"/>
                      <a:pt x="24" y="51"/>
                      <a:pt x="25" y="51"/>
                    </a:cubicBezTo>
                    <a:cubicBezTo>
                      <a:pt x="26" y="51"/>
                      <a:pt x="27" y="50"/>
                      <a:pt x="27" y="50"/>
                    </a:cubicBezTo>
                    <a:cubicBezTo>
                      <a:pt x="29" y="50"/>
                      <a:pt x="29" y="49"/>
                      <a:pt x="30" y="48"/>
                    </a:cubicBezTo>
                    <a:cubicBezTo>
                      <a:pt x="30" y="47"/>
                      <a:pt x="31" y="46"/>
                      <a:pt x="31" y="45"/>
                    </a:cubicBezTo>
                    <a:cubicBezTo>
                      <a:pt x="31" y="44"/>
                      <a:pt x="31" y="44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33"/>
                      <a:pt x="33" y="24"/>
                      <a:pt x="36" y="15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11"/>
                      <a:pt x="3" y="16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0" y="14"/>
                      <a:pt x="9" y="10"/>
                      <a:pt x="9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5" y="22"/>
                      <a:pt x="23" y="32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24" y="43"/>
                      <a:pt x="23" y="43"/>
                      <a:pt x="23" y="43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3"/>
                      <a:pt x="24" y="43"/>
                      <a:pt x="24" y="43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5" y="43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5" y="42"/>
                      <a:pt x="24" y="40"/>
                    </a:cubicBezTo>
                    <a:cubicBezTo>
                      <a:pt x="22" y="38"/>
                      <a:pt x="21" y="37"/>
                      <a:pt x="20" y="36"/>
                    </a:cubicBezTo>
                    <a:cubicBezTo>
                      <a:pt x="20" y="36"/>
                      <a:pt x="20" y="35"/>
                      <a:pt x="20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7" y="34"/>
                      <a:pt x="16" y="34"/>
                    </a:cubicBezTo>
                    <a:cubicBezTo>
                      <a:pt x="15" y="33"/>
                      <a:pt x="14" y="34"/>
                      <a:pt x="13" y="35"/>
                    </a:cubicBezTo>
                    <a:cubicBezTo>
                      <a:pt x="13" y="36"/>
                      <a:pt x="12" y="37"/>
                      <a:pt x="12" y="38"/>
                    </a:cubicBezTo>
                    <a:cubicBezTo>
                      <a:pt x="12" y="38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2"/>
                      <a:pt x="16" y="42"/>
                      <a:pt x="17" y="42"/>
                    </a:cubicBezTo>
                    <a:cubicBezTo>
                      <a:pt x="17" y="42"/>
                      <a:pt x="18" y="42"/>
                      <a:pt x="18" y="42"/>
                    </a:cubicBezTo>
                    <a:cubicBezTo>
                      <a:pt x="19" y="41"/>
                      <a:pt x="20" y="41"/>
                      <a:pt x="20" y="40"/>
                    </a:cubicBezTo>
                    <a:cubicBezTo>
                      <a:pt x="21" y="39"/>
                      <a:pt x="21" y="38"/>
                      <a:pt x="21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9" y="34"/>
                      <a:pt x="18" y="32"/>
                      <a:pt x="16" y="30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6" y="28"/>
                      <a:pt x="15" y="26"/>
                      <a:pt x="14" y="24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3"/>
                      <a:pt x="13" y="22"/>
                    </a:cubicBezTo>
                    <a:cubicBezTo>
                      <a:pt x="13" y="22"/>
                      <a:pt x="13" y="21"/>
                      <a:pt x="12" y="21"/>
                    </a:cubicBezTo>
                    <a:cubicBezTo>
                      <a:pt x="11" y="20"/>
                      <a:pt x="10" y="20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8" y="20"/>
                      <a:pt x="8" y="20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0"/>
                      <a:pt x="10" y="20"/>
                      <a:pt x="9" y="20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1"/>
                      <a:pt x="12" y="21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2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2" y="19"/>
                      <a:pt x="12" y="19"/>
                      <a:pt x="12" y="19"/>
                    </a:cubicBezTo>
                    <a:lnTo>
                      <a:pt x="8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35"/>
              <p:cNvSpPr>
                <a:spLocks/>
              </p:cNvSpPr>
              <p:nvPr/>
            </p:nvSpPr>
            <p:spPr bwMode="auto">
              <a:xfrm>
                <a:off x="4156" y="331"/>
                <a:ext cx="129" cy="123"/>
              </a:xfrm>
              <a:custGeom>
                <a:avLst/>
                <a:gdLst>
                  <a:gd name="T0" fmla="*/ 79 w 87"/>
                  <a:gd name="T1" fmla="*/ 16 h 83"/>
                  <a:gd name="T2" fmla="*/ 82 w 87"/>
                  <a:gd name="T3" fmla="*/ 13 h 83"/>
                  <a:gd name="T4" fmla="*/ 66 w 87"/>
                  <a:gd name="T5" fmla="*/ 3 h 83"/>
                  <a:gd name="T6" fmla="*/ 46 w 87"/>
                  <a:gd name="T7" fmla="*/ 0 h 83"/>
                  <a:gd name="T8" fmla="*/ 4 w 87"/>
                  <a:gd name="T9" fmla="*/ 15 h 83"/>
                  <a:gd name="T10" fmla="*/ 3 w 87"/>
                  <a:gd name="T11" fmla="*/ 16 h 83"/>
                  <a:gd name="T12" fmla="*/ 3 w 87"/>
                  <a:gd name="T13" fmla="*/ 17 h 83"/>
                  <a:gd name="T14" fmla="*/ 0 w 87"/>
                  <a:gd name="T15" fmla="*/ 38 h 83"/>
                  <a:gd name="T16" fmla="*/ 8 w 87"/>
                  <a:gd name="T17" fmla="*/ 80 h 83"/>
                  <a:gd name="T18" fmla="*/ 10 w 87"/>
                  <a:gd name="T19" fmla="*/ 83 h 83"/>
                  <a:gd name="T20" fmla="*/ 13 w 87"/>
                  <a:gd name="T21" fmla="*/ 82 h 83"/>
                  <a:gd name="T22" fmla="*/ 41 w 87"/>
                  <a:gd name="T23" fmla="*/ 78 h 83"/>
                  <a:gd name="T24" fmla="*/ 46 w 87"/>
                  <a:gd name="T25" fmla="*/ 78 h 83"/>
                  <a:gd name="T26" fmla="*/ 46 w 87"/>
                  <a:gd name="T27" fmla="*/ 78 h 83"/>
                  <a:gd name="T28" fmla="*/ 46 w 87"/>
                  <a:gd name="T29" fmla="*/ 78 h 83"/>
                  <a:gd name="T30" fmla="*/ 46 w 87"/>
                  <a:gd name="T31" fmla="*/ 78 h 83"/>
                  <a:gd name="T32" fmla="*/ 65 w 87"/>
                  <a:gd name="T33" fmla="*/ 80 h 83"/>
                  <a:gd name="T34" fmla="*/ 73 w 87"/>
                  <a:gd name="T35" fmla="*/ 82 h 83"/>
                  <a:gd name="T36" fmla="*/ 76 w 87"/>
                  <a:gd name="T37" fmla="*/ 82 h 83"/>
                  <a:gd name="T38" fmla="*/ 80 w 87"/>
                  <a:gd name="T39" fmla="*/ 83 h 83"/>
                  <a:gd name="T40" fmla="*/ 81 w 87"/>
                  <a:gd name="T41" fmla="*/ 80 h 83"/>
                  <a:gd name="T42" fmla="*/ 87 w 87"/>
                  <a:gd name="T43" fmla="*/ 40 h 83"/>
                  <a:gd name="T44" fmla="*/ 82 w 87"/>
                  <a:gd name="T45" fmla="*/ 14 h 83"/>
                  <a:gd name="T46" fmla="*/ 82 w 87"/>
                  <a:gd name="T47" fmla="*/ 14 h 83"/>
                  <a:gd name="T48" fmla="*/ 82 w 87"/>
                  <a:gd name="T49" fmla="*/ 13 h 83"/>
                  <a:gd name="T50" fmla="*/ 79 w 87"/>
                  <a:gd name="T51" fmla="*/ 16 h 83"/>
                  <a:gd name="T52" fmla="*/ 75 w 87"/>
                  <a:gd name="T53" fmla="*/ 18 h 83"/>
                  <a:gd name="T54" fmla="*/ 79 w 87"/>
                  <a:gd name="T55" fmla="*/ 40 h 83"/>
                  <a:gd name="T56" fmla="*/ 76 w 87"/>
                  <a:gd name="T57" fmla="*/ 66 h 83"/>
                  <a:gd name="T58" fmla="*/ 74 w 87"/>
                  <a:gd name="T59" fmla="*/ 74 h 83"/>
                  <a:gd name="T60" fmla="*/ 73 w 87"/>
                  <a:gd name="T61" fmla="*/ 76 h 83"/>
                  <a:gd name="T62" fmla="*/ 73 w 87"/>
                  <a:gd name="T63" fmla="*/ 77 h 83"/>
                  <a:gd name="T64" fmla="*/ 73 w 87"/>
                  <a:gd name="T65" fmla="*/ 77 h 83"/>
                  <a:gd name="T66" fmla="*/ 77 w 87"/>
                  <a:gd name="T67" fmla="*/ 78 h 83"/>
                  <a:gd name="T68" fmla="*/ 78 w 87"/>
                  <a:gd name="T69" fmla="*/ 75 h 83"/>
                  <a:gd name="T70" fmla="*/ 66 w 87"/>
                  <a:gd name="T71" fmla="*/ 72 h 83"/>
                  <a:gd name="T72" fmla="*/ 46 w 87"/>
                  <a:gd name="T73" fmla="*/ 70 h 83"/>
                  <a:gd name="T74" fmla="*/ 46 w 87"/>
                  <a:gd name="T75" fmla="*/ 70 h 83"/>
                  <a:gd name="T76" fmla="*/ 46 w 87"/>
                  <a:gd name="T77" fmla="*/ 74 h 83"/>
                  <a:gd name="T78" fmla="*/ 46 w 87"/>
                  <a:gd name="T79" fmla="*/ 70 h 83"/>
                  <a:gd name="T80" fmla="*/ 41 w 87"/>
                  <a:gd name="T81" fmla="*/ 70 h 83"/>
                  <a:gd name="T82" fmla="*/ 11 w 87"/>
                  <a:gd name="T83" fmla="*/ 74 h 83"/>
                  <a:gd name="T84" fmla="*/ 12 w 87"/>
                  <a:gd name="T85" fmla="*/ 78 h 83"/>
                  <a:gd name="T86" fmla="*/ 16 w 87"/>
                  <a:gd name="T87" fmla="*/ 77 h 83"/>
                  <a:gd name="T88" fmla="*/ 8 w 87"/>
                  <a:gd name="T89" fmla="*/ 38 h 83"/>
                  <a:gd name="T90" fmla="*/ 10 w 87"/>
                  <a:gd name="T91" fmla="*/ 19 h 83"/>
                  <a:gd name="T92" fmla="*/ 7 w 87"/>
                  <a:gd name="T93" fmla="*/ 18 h 83"/>
                  <a:gd name="T94" fmla="*/ 9 w 87"/>
                  <a:gd name="T95" fmla="*/ 21 h 83"/>
                  <a:gd name="T96" fmla="*/ 46 w 87"/>
                  <a:gd name="T97" fmla="*/ 8 h 83"/>
                  <a:gd name="T98" fmla="*/ 63 w 87"/>
                  <a:gd name="T99" fmla="*/ 11 h 83"/>
                  <a:gd name="T100" fmla="*/ 76 w 87"/>
                  <a:gd name="T101" fmla="*/ 19 h 83"/>
                  <a:gd name="T102" fmla="*/ 79 w 87"/>
                  <a:gd name="T103" fmla="*/ 16 h 83"/>
                  <a:gd name="T104" fmla="*/ 75 w 87"/>
                  <a:gd name="T105" fmla="*/ 18 h 83"/>
                  <a:gd name="T106" fmla="*/ 79 w 87"/>
                  <a:gd name="T107" fmla="*/ 16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83">
                    <a:moveTo>
                      <a:pt x="79" y="16"/>
                    </a:moveTo>
                    <a:cubicBezTo>
                      <a:pt x="82" y="13"/>
                      <a:pt x="82" y="13"/>
                      <a:pt x="82" y="13"/>
                    </a:cubicBezTo>
                    <a:cubicBezTo>
                      <a:pt x="78" y="9"/>
                      <a:pt x="72" y="5"/>
                      <a:pt x="66" y="3"/>
                    </a:cubicBezTo>
                    <a:cubicBezTo>
                      <a:pt x="60" y="1"/>
                      <a:pt x="53" y="0"/>
                      <a:pt x="46" y="0"/>
                    </a:cubicBezTo>
                    <a:cubicBezTo>
                      <a:pt x="31" y="0"/>
                      <a:pt x="15" y="4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23"/>
                      <a:pt x="0" y="30"/>
                      <a:pt x="0" y="38"/>
                    </a:cubicBezTo>
                    <a:cubicBezTo>
                      <a:pt x="0" y="51"/>
                      <a:pt x="3" y="65"/>
                      <a:pt x="8" y="80"/>
                    </a:cubicBezTo>
                    <a:cubicBezTo>
                      <a:pt x="10" y="83"/>
                      <a:pt x="10" y="83"/>
                      <a:pt x="10" y="83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22" y="79"/>
                      <a:pt x="31" y="78"/>
                      <a:pt x="41" y="78"/>
                    </a:cubicBezTo>
                    <a:cubicBezTo>
                      <a:pt x="43" y="78"/>
                      <a:pt x="44" y="78"/>
                      <a:pt x="46" y="78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51" y="78"/>
                      <a:pt x="58" y="79"/>
                      <a:pt x="65" y="80"/>
                    </a:cubicBezTo>
                    <a:cubicBezTo>
                      <a:pt x="68" y="81"/>
                      <a:pt x="71" y="81"/>
                      <a:pt x="73" y="82"/>
                    </a:cubicBezTo>
                    <a:cubicBezTo>
                      <a:pt x="75" y="82"/>
                      <a:pt x="76" y="82"/>
                      <a:pt x="76" y="82"/>
                    </a:cubicBezTo>
                    <a:cubicBezTo>
                      <a:pt x="80" y="83"/>
                      <a:pt x="80" y="83"/>
                      <a:pt x="80" y="83"/>
                    </a:cubicBezTo>
                    <a:cubicBezTo>
                      <a:pt x="81" y="80"/>
                      <a:pt x="81" y="80"/>
                      <a:pt x="81" y="80"/>
                    </a:cubicBezTo>
                    <a:cubicBezTo>
                      <a:pt x="81" y="80"/>
                      <a:pt x="87" y="61"/>
                      <a:pt x="87" y="40"/>
                    </a:cubicBezTo>
                    <a:cubicBezTo>
                      <a:pt x="87" y="32"/>
                      <a:pt x="86" y="22"/>
                      <a:pt x="82" y="14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8" y="24"/>
                      <a:pt x="79" y="32"/>
                      <a:pt x="79" y="40"/>
                    </a:cubicBezTo>
                    <a:cubicBezTo>
                      <a:pt x="79" y="50"/>
                      <a:pt x="78" y="59"/>
                      <a:pt x="76" y="66"/>
                    </a:cubicBezTo>
                    <a:cubicBezTo>
                      <a:pt x="76" y="69"/>
                      <a:pt x="75" y="72"/>
                      <a:pt x="74" y="74"/>
                    </a:cubicBezTo>
                    <a:cubicBezTo>
                      <a:pt x="74" y="75"/>
                      <a:pt x="74" y="76"/>
                      <a:pt x="73" y="76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2" y="73"/>
                      <a:pt x="66" y="72"/>
                    </a:cubicBezTo>
                    <a:cubicBezTo>
                      <a:pt x="59" y="71"/>
                      <a:pt x="52" y="70"/>
                      <a:pt x="46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4" y="70"/>
                      <a:pt x="43" y="70"/>
                      <a:pt x="41" y="70"/>
                    </a:cubicBezTo>
                    <a:cubicBezTo>
                      <a:pt x="31" y="70"/>
                      <a:pt x="20" y="71"/>
                      <a:pt x="11" y="74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0" y="63"/>
                      <a:pt x="8" y="49"/>
                      <a:pt x="8" y="38"/>
                    </a:cubicBezTo>
                    <a:cubicBezTo>
                      <a:pt x="8" y="31"/>
                      <a:pt x="9" y="25"/>
                      <a:pt x="10" y="19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8" y="12"/>
                      <a:pt x="32" y="8"/>
                      <a:pt x="46" y="8"/>
                    </a:cubicBezTo>
                    <a:cubicBezTo>
                      <a:pt x="52" y="8"/>
                      <a:pt x="58" y="9"/>
                      <a:pt x="63" y="11"/>
                    </a:cubicBezTo>
                    <a:cubicBezTo>
                      <a:pt x="69" y="12"/>
                      <a:pt x="73" y="15"/>
                      <a:pt x="76" y="19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5" y="18"/>
                      <a:pt x="75" y="18"/>
                      <a:pt x="75" y="18"/>
                    </a:cubicBezTo>
                    <a:lnTo>
                      <a:pt x="79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36"/>
              <p:cNvSpPr>
                <a:spLocks/>
              </p:cNvSpPr>
              <p:nvPr/>
            </p:nvSpPr>
            <p:spPr bwMode="auto">
              <a:xfrm>
                <a:off x="4341" y="491"/>
                <a:ext cx="53" cy="89"/>
              </a:xfrm>
              <a:custGeom>
                <a:avLst/>
                <a:gdLst>
                  <a:gd name="T0" fmla="*/ 32 w 36"/>
                  <a:gd name="T1" fmla="*/ 6 h 60"/>
                  <a:gd name="T2" fmla="*/ 30 w 36"/>
                  <a:gd name="T3" fmla="*/ 2 h 60"/>
                  <a:gd name="T4" fmla="*/ 0 w 36"/>
                  <a:gd name="T5" fmla="*/ 16 h 60"/>
                  <a:gd name="T6" fmla="*/ 1 w 36"/>
                  <a:gd name="T7" fmla="*/ 19 h 60"/>
                  <a:gd name="T8" fmla="*/ 5 w 36"/>
                  <a:gd name="T9" fmla="*/ 36 h 60"/>
                  <a:gd name="T10" fmla="*/ 10 w 36"/>
                  <a:gd name="T11" fmla="*/ 55 h 60"/>
                  <a:gd name="T12" fmla="*/ 12 w 36"/>
                  <a:gd name="T13" fmla="*/ 59 h 60"/>
                  <a:gd name="T14" fmla="*/ 16 w 36"/>
                  <a:gd name="T15" fmla="*/ 60 h 60"/>
                  <a:gd name="T16" fmla="*/ 20 w 36"/>
                  <a:gd name="T17" fmla="*/ 59 h 60"/>
                  <a:gd name="T18" fmla="*/ 21 w 36"/>
                  <a:gd name="T19" fmla="*/ 58 h 60"/>
                  <a:gd name="T20" fmla="*/ 22 w 36"/>
                  <a:gd name="T21" fmla="*/ 57 h 60"/>
                  <a:gd name="T22" fmla="*/ 22 w 36"/>
                  <a:gd name="T23" fmla="*/ 57 h 60"/>
                  <a:gd name="T24" fmla="*/ 36 w 36"/>
                  <a:gd name="T25" fmla="*/ 15 h 60"/>
                  <a:gd name="T26" fmla="*/ 36 w 36"/>
                  <a:gd name="T27" fmla="*/ 14 h 60"/>
                  <a:gd name="T28" fmla="*/ 36 w 36"/>
                  <a:gd name="T29" fmla="*/ 14 h 60"/>
                  <a:gd name="T30" fmla="*/ 36 w 36"/>
                  <a:gd name="T31" fmla="*/ 5 h 60"/>
                  <a:gd name="T32" fmla="*/ 35 w 36"/>
                  <a:gd name="T33" fmla="*/ 0 h 60"/>
                  <a:gd name="T34" fmla="*/ 30 w 36"/>
                  <a:gd name="T35" fmla="*/ 2 h 60"/>
                  <a:gd name="T36" fmla="*/ 32 w 36"/>
                  <a:gd name="T37" fmla="*/ 6 h 60"/>
                  <a:gd name="T38" fmla="*/ 28 w 36"/>
                  <a:gd name="T39" fmla="*/ 6 h 60"/>
                  <a:gd name="T40" fmla="*/ 28 w 36"/>
                  <a:gd name="T41" fmla="*/ 14 h 60"/>
                  <a:gd name="T42" fmla="*/ 28 w 36"/>
                  <a:gd name="T43" fmla="*/ 14 h 60"/>
                  <a:gd name="T44" fmla="*/ 28 w 36"/>
                  <a:gd name="T45" fmla="*/ 15 h 60"/>
                  <a:gd name="T46" fmla="*/ 16 w 36"/>
                  <a:gd name="T47" fmla="*/ 52 h 60"/>
                  <a:gd name="T48" fmla="*/ 19 w 36"/>
                  <a:gd name="T49" fmla="*/ 54 h 60"/>
                  <a:gd name="T50" fmla="*/ 17 w 36"/>
                  <a:gd name="T51" fmla="*/ 51 h 60"/>
                  <a:gd name="T52" fmla="*/ 17 w 36"/>
                  <a:gd name="T53" fmla="*/ 51 h 60"/>
                  <a:gd name="T54" fmla="*/ 16 w 36"/>
                  <a:gd name="T55" fmla="*/ 52 h 60"/>
                  <a:gd name="T56" fmla="*/ 16 w 36"/>
                  <a:gd name="T57" fmla="*/ 52 h 60"/>
                  <a:gd name="T58" fmla="*/ 16 w 36"/>
                  <a:gd name="T59" fmla="*/ 52 h 60"/>
                  <a:gd name="T60" fmla="*/ 16 w 36"/>
                  <a:gd name="T61" fmla="*/ 53 h 60"/>
                  <a:gd name="T62" fmla="*/ 16 w 36"/>
                  <a:gd name="T63" fmla="*/ 52 h 60"/>
                  <a:gd name="T64" fmla="*/ 16 w 36"/>
                  <a:gd name="T65" fmla="*/ 52 h 60"/>
                  <a:gd name="T66" fmla="*/ 16 w 36"/>
                  <a:gd name="T67" fmla="*/ 53 h 60"/>
                  <a:gd name="T68" fmla="*/ 16 w 36"/>
                  <a:gd name="T69" fmla="*/ 52 h 60"/>
                  <a:gd name="T70" fmla="*/ 16 w 36"/>
                  <a:gd name="T71" fmla="*/ 54 h 60"/>
                  <a:gd name="T72" fmla="*/ 17 w 36"/>
                  <a:gd name="T73" fmla="*/ 52 h 60"/>
                  <a:gd name="T74" fmla="*/ 16 w 36"/>
                  <a:gd name="T75" fmla="*/ 52 h 60"/>
                  <a:gd name="T76" fmla="*/ 16 w 36"/>
                  <a:gd name="T77" fmla="*/ 54 h 60"/>
                  <a:gd name="T78" fmla="*/ 17 w 36"/>
                  <a:gd name="T79" fmla="*/ 52 h 60"/>
                  <a:gd name="T80" fmla="*/ 16 w 36"/>
                  <a:gd name="T81" fmla="*/ 54 h 60"/>
                  <a:gd name="T82" fmla="*/ 18 w 36"/>
                  <a:gd name="T83" fmla="*/ 53 h 60"/>
                  <a:gd name="T84" fmla="*/ 17 w 36"/>
                  <a:gd name="T85" fmla="*/ 52 h 60"/>
                  <a:gd name="T86" fmla="*/ 16 w 36"/>
                  <a:gd name="T87" fmla="*/ 54 h 60"/>
                  <a:gd name="T88" fmla="*/ 18 w 36"/>
                  <a:gd name="T89" fmla="*/ 53 h 60"/>
                  <a:gd name="T90" fmla="*/ 8 w 36"/>
                  <a:gd name="T91" fmla="*/ 17 h 60"/>
                  <a:gd name="T92" fmla="*/ 4 w 36"/>
                  <a:gd name="T93" fmla="*/ 18 h 60"/>
                  <a:gd name="T94" fmla="*/ 6 w 36"/>
                  <a:gd name="T95" fmla="*/ 22 h 60"/>
                  <a:gd name="T96" fmla="*/ 33 w 36"/>
                  <a:gd name="T97" fmla="*/ 9 h 60"/>
                  <a:gd name="T98" fmla="*/ 32 w 36"/>
                  <a:gd name="T99" fmla="*/ 6 h 60"/>
                  <a:gd name="T100" fmla="*/ 28 w 36"/>
                  <a:gd name="T101" fmla="*/ 6 h 60"/>
                  <a:gd name="T102" fmla="*/ 32 w 36"/>
                  <a:gd name="T103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6" h="60">
                    <a:moveTo>
                      <a:pt x="32" y="6"/>
                    </a:moveTo>
                    <a:cubicBezTo>
                      <a:pt x="30" y="2"/>
                      <a:pt x="30" y="2"/>
                      <a:pt x="30" y="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3" y="27"/>
                      <a:pt x="5" y="36"/>
                    </a:cubicBezTo>
                    <a:cubicBezTo>
                      <a:pt x="7" y="45"/>
                      <a:pt x="10" y="54"/>
                      <a:pt x="10" y="55"/>
                    </a:cubicBezTo>
                    <a:cubicBezTo>
                      <a:pt x="11" y="57"/>
                      <a:pt x="11" y="58"/>
                      <a:pt x="12" y="59"/>
                    </a:cubicBezTo>
                    <a:cubicBezTo>
                      <a:pt x="14" y="60"/>
                      <a:pt x="15" y="60"/>
                      <a:pt x="16" y="60"/>
                    </a:cubicBezTo>
                    <a:cubicBezTo>
                      <a:pt x="18" y="60"/>
                      <a:pt x="19" y="59"/>
                      <a:pt x="20" y="59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32" y="45"/>
                      <a:pt x="36" y="30"/>
                      <a:pt x="36" y="15"/>
                    </a:cubicBezTo>
                    <a:cubicBezTo>
                      <a:pt x="36" y="15"/>
                      <a:pt x="36" y="15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1"/>
                      <a:pt x="36" y="8"/>
                      <a:pt x="36" y="5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9"/>
                      <a:pt x="28" y="12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29"/>
                      <a:pt x="25" y="42"/>
                      <a:pt x="16" y="52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2"/>
                      <a:pt x="16" y="52"/>
                      <a:pt x="16" y="52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7" y="52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7" y="50"/>
                      <a:pt x="8" y="17"/>
                      <a:pt x="8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28" y="6"/>
                      <a:pt x="28" y="6"/>
                      <a:pt x="28" y="6"/>
                    </a:cubicBez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37"/>
              <p:cNvSpPr>
                <a:spLocks/>
              </p:cNvSpPr>
              <p:nvPr/>
            </p:nvSpPr>
            <p:spPr bwMode="auto">
              <a:xfrm>
                <a:off x="4049" y="503"/>
                <a:ext cx="5" cy="12"/>
              </a:xfrm>
              <a:custGeom>
                <a:avLst/>
                <a:gdLst>
                  <a:gd name="T0" fmla="*/ 5 w 5"/>
                  <a:gd name="T1" fmla="*/ 0 h 12"/>
                  <a:gd name="T2" fmla="*/ 5 w 5"/>
                  <a:gd name="T3" fmla="*/ 0 h 12"/>
                  <a:gd name="T4" fmla="*/ 0 w 5"/>
                  <a:gd name="T5" fmla="*/ 12 h 12"/>
                  <a:gd name="T6" fmla="*/ 2 w 5"/>
                  <a:gd name="T7" fmla="*/ 12 h 12"/>
                  <a:gd name="T8" fmla="*/ 5 w 5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5" y="0"/>
                    </a:moveTo>
                    <a:lnTo>
                      <a:pt x="5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38"/>
              <p:cNvSpPr>
                <a:spLocks/>
              </p:cNvSpPr>
              <p:nvPr/>
            </p:nvSpPr>
            <p:spPr bwMode="auto">
              <a:xfrm>
                <a:off x="4049" y="503"/>
                <a:ext cx="5" cy="12"/>
              </a:xfrm>
              <a:custGeom>
                <a:avLst/>
                <a:gdLst>
                  <a:gd name="T0" fmla="*/ 5 w 5"/>
                  <a:gd name="T1" fmla="*/ 0 h 12"/>
                  <a:gd name="T2" fmla="*/ 5 w 5"/>
                  <a:gd name="T3" fmla="*/ 0 h 12"/>
                  <a:gd name="T4" fmla="*/ 0 w 5"/>
                  <a:gd name="T5" fmla="*/ 12 h 12"/>
                  <a:gd name="T6" fmla="*/ 2 w 5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2">
                    <a:moveTo>
                      <a:pt x="5" y="0"/>
                    </a:moveTo>
                    <a:lnTo>
                      <a:pt x="5" y="0"/>
                    </a:lnTo>
                    <a:lnTo>
                      <a:pt x="0" y="12"/>
                    </a:lnTo>
                    <a:lnTo>
                      <a:pt x="2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39"/>
              <p:cNvSpPr>
                <a:spLocks/>
              </p:cNvSpPr>
              <p:nvPr/>
            </p:nvSpPr>
            <p:spPr bwMode="auto">
              <a:xfrm>
                <a:off x="4043" y="354"/>
                <a:ext cx="159" cy="173"/>
              </a:xfrm>
              <a:custGeom>
                <a:avLst/>
                <a:gdLst>
                  <a:gd name="T0" fmla="*/ 36 w 107"/>
                  <a:gd name="T1" fmla="*/ 116 h 117"/>
                  <a:gd name="T2" fmla="*/ 71 w 107"/>
                  <a:gd name="T3" fmla="*/ 86 h 117"/>
                  <a:gd name="T4" fmla="*/ 85 w 107"/>
                  <a:gd name="T5" fmla="*/ 67 h 117"/>
                  <a:gd name="T6" fmla="*/ 86 w 107"/>
                  <a:gd name="T7" fmla="*/ 65 h 117"/>
                  <a:gd name="T8" fmla="*/ 85 w 107"/>
                  <a:gd name="T9" fmla="*/ 63 h 117"/>
                  <a:gd name="T10" fmla="*/ 78 w 107"/>
                  <a:gd name="T11" fmla="*/ 25 h 117"/>
                  <a:gd name="T12" fmla="*/ 78 w 107"/>
                  <a:gd name="T13" fmla="*/ 15 h 117"/>
                  <a:gd name="T14" fmla="*/ 78 w 107"/>
                  <a:gd name="T15" fmla="*/ 12 h 117"/>
                  <a:gd name="T16" fmla="*/ 78 w 107"/>
                  <a:gd name="T17" fmla="*/ 12 h 117"/>
                  <a:gd name="T18" fmla="*/ 76 w 107"/>
                  <a:gd name="T19" fmla="*/ 11 h 117"/>
                  <a:gd name="T20" fmla="*/ 78 w 107"/>
                  <a:gd name="T21" fmla="*/ 12 h 117"/>
                  <a:gd name="T22" fmla="*/ 78 w 107"/>
                  <a:gd name="T23" fmla="*/ 12 h 117"/>
                  <a:gd name="T24" fmla="*/ 76 w 107"/>
                  <a:gd name="T25" fmla="*/ 11 h 117"/>
                  <a:gd name="T26" fmla="*/ 78 w 107"/>
                  <a:gd name="T27" fmla="*/ 12 h 117"/>
                  <a:gd name="T28" fmla="*/ 75 w 107"/>
                  <a:gd name="T29" fmla="*/ 11 h 117"/>
                  <a:gd name="T30" fmla="*/ 78 w 107"/>
                  <a:gd name="T31" fmla="*/ 13 h 117"/>
                  <a:gd name="T32" fmla="*/ 78 w 107"/>
                  <a:gd name="T33" fmla="*/ 12 h 117"/>
                  <a:gd name="T34" fmla="*/ 75 w 107"/>
                  <a:gd name="T35" fmla="*/ 11 h 117"/>
                  <a:gd name="T36" fmla="*/ 78 w 107"/>
                  <a:gd name="T37" fmla="*/ 13 h 117"/>
                  <a:gd name="T38" fmla="*/ 75 w 107"/>
                  <a:gd name="T39" fmla="*/ 11 h 117"/>
                  <a:gd name="T40" fmla="*/ 77 w 107"/>
                  <a:gd name="T41" fmla="*/ 13 h 117"/>
                  <a:gd name="T42" fmla="*/ 78 w 107"/>
                  <a:gd name="T43" fmla="*/ 13 h 117"/>
                  <a:gd name="T44" fmla="*/ 75 w 107"/>
                  <a:gd name="T45" fmla="*/ 11 h 117"/>
                  <a:gd name="T46" fmla="*/ 77 w 107"/>
                  <a:gd name="T47" fmla="*/ 13 h 117"/>
                  <a:gd name="T48" fmla="*/ 74 w 107"/>
                  <a:gd name="T49" fmla="*/ 11 h 117"/>
                  <a:gd name="T50" fmla="*/ 76 w 107"/>
                  <a:gd name="T51" fmla="*/ 14 h 117"/>
                  <a:gd name="T52" fmla="*/ 77 w 107"/>
                  <a:gd name="T53" fmla="*/ 13 h 117"/>
                  <a:gd name="T54" fmla="*/ 74 w 107"/>
                  <a:gd name="T55" fmla="*/ 11 h 117"/>
                  <a:gd name="T56" fmla="*/ 76 w 107"/>
                  <a:gd name="T57" fmla="*/ 14 h 117"/>
                  <a:gd name="T58" fmla="*/ 107 w 107"/>
                  <a:gd name="T59" fmla="*/ 0 h 117"/>
                  <a:gd name="T60" fmla="*/ 74 w 107"/>
                  <a:gd name="T61" fmla="*/ 7 h 117"/>
                  <a:gd name="T62" fmla="*/ 35 w 107"/>
                  <a:gd name="T63" fmla="*/ 23 h 117"/>
                  <a:gd name="T64" fmla="*/ 11 w 107"/>
                  <a:gd name="T65" fmla="*/ 47 h 117"/>
                  <a:gd name="T66" fmla="*/ 0 w 107"/>
                  <a:gd name="T67" fmla="*/ 86 h 117"/>
                  <a:gd name="T68" fmla="*/ 1 w 107"/>
                  <a:gd name="T69" fmla="*/ 101 h 117"/>
                  <a:gd name="T70" fmla="*/ 1 w 107"/>
                  <a:gd name="T71" fmla="*/ 101 h 117"/>
                  <a:gd name="T72" fmla="*/ 2 w 107"/>
                  <a:gd name="T73" fmla="*/ 106 h 117"/>
                  <a:gd name="T74" fmla="*/ 3 w 107"/>
                  <a:gd name="T75" fmla="*/ 108 h 117"/>
                  <a:gd name="T76" fmla="*/ 33 w 107"/>
                  <a:gd name="T77" fmla="*/ 117 h 117"/>
                  <a:gd name="T78" fmla="*/ 35 w 107"/>
                  <a:gd name="T79" fmla="*/ 109 h 117"/>
                  <a:gd name="T80" fmla="*/ 7 w 107"/>
                  <a:gd name="T81" fmla="*/ 101 h 117"/>
                  <a:gd name="T82" fmla="*/ 6 w 107"/>
                  <a:gd name="T83" fmla="*/ 105 h 117"/>
                  <a:gd name="T84" fmla="*/ 10 w 107"/>
                  <a:gd name="T85" fmla="*/ 105 h 117"/>
                  <a:gd name="T86" fmla="*/ 9 w 107"/>
                  <a:gd name="T87" fmla="*/ 100 h 117"/>
                  <a:gd name="T88" fmla="*/ 9 w 107"/>
                  <a:gd name="T89" fmla="*/ 100 h 117"/>
                  <a:gd name="T90" fmla="*/ 8 w 107"/>
                  <a:gd name="T91" fmla="*/ 86 h 117"/>
                  <a:gd name="T92" fmla="*/ 18 w 107"/>
                  <a:gd name="T93" fmla="*/ 51 h 117"/>
                  <a:gd name="T94" fmla="*/ 51 w 107"/>
                  <a:gd name="T95" fmla="*/ 23 h 117"/>
                  <a:gd name="T96" fmla="*/ 75 w 107"/>
                  <a:gd name="T97" fmla="*/ 14 h 117"/>
                  <a:gd name="T98" fmla="*/ 74 w 107"/>
                  <a:gd name="T99" fmla="*/ 11 h 117"/>
                  <a:gd name="T100" fmla="*/ 73 w 107"/>
                  <a:gd name="T101" fmla="*/ 7 h 117"/>
                  <a:gd name="T102" fmla="*/ 71 w 107"/>
                  <a:gd name="T103" fmla="*/ 8 h 117"/>
                  <a:gd name="T104" fmla="*/ 71 w 107"/>
                  <a:gd name="T105" fmla="*/ 9 h 117"/>
                  <a:gd name="T106" fmla="*/ 71 w 107"/>
                  <a:gd name="T107" fmla="*/ 10 h 117"/>
                  <a:gd name="T108" fmla="*/ 70 w 107"/>
                  <a:gd name="T109" fmla="*/ 12 h 117"/>
                  <a:gd name="T110" fmla="*/ 70 w 107"/>
                  <a:gd name="T111" fmla="*/ 25 h 117"/>
                  <a:gd name="T112" fmla="*/ 78 w 107"/>
                  <a:gd name="T113" fmla="*/ 67 h 117"/>
                  <a:gd name="T114" fmla="*/ 81 w 107"/>
                  <a:gd name="T115" fmla="*/ 65 h 117"/>
                  <a:gd name="T116" fmla="*/ 78 w 107"/>
                  <a:gd name="T117" fmla="*/ 63 h 117"/>
                  <a:gd name="T118" fmla="*/ 78 w 107"/>
                  <a:gd name="T119" fmla="*/ 63 h 117"/>
                  <a:gd name="T120" fmla="*/ 63 w 107"/>
                  <a:gd name="T121" fmla="*/ 82 h 117"/>
                  <a:gd name="T122" fmla="*/ 32 w 107"/>
                  <a:gd name="T123" fmla="*/ 109 h 117"/>
                  <a:gd name="T124" fmla="*/ 36 w 107"/>
                  <a:gd name="T125" fmla="*/ 11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7" h="117">
                    <a:moveTo>
                      <a:pt x="36" y="116"/>
                    </a:moveTo>
                    <a:cubicBezTo>
                      <a:pt x="50" y="108"/>
                      <a:pt x="62" y="96"/>
                      <a:pt x="71" y="86"/>
                    </a:cubicBezTo>
                    <a:cubicBezTo>
                      <a:pt x="80" y="75"/>
                      <a:pt x="85" y="67"/>
                      <a:pt x="85" y="67"/>
                    </a:cubicBezTo>
                    <a:cubicBezTo>
                      <a:pt x="86" y="65"/>
                      <a:pt x="86" y="65"/>
                      <a:pt x="86" y="65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79" y="52"/>
                      <a:pt x="77" y="36"/>
                      <a:pt x="78" y="25"/>
                    </a:cubicBezTo>
                    <a:cubicBezTo>
                      <a:pt x="78" y="21"/>
                      <a:pt x="78" y="17"/>
                      <a:pt x="78" y="15"/>
                    </a:cubicBezTo>
                    <a:cubicBezTo>
                      <a:pt x="78" y="14"/>
                      <a:pt x="78" y="13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7" y="14"/>
                      <a:pt x="77" y="13"/>
                      <a:pt x="77" y="13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0" y="7"/>
                      <a:pt x="52" y="11"/>
                      <a:pt x="35" y="23"/>
                    </a:cubicBezTo>
                    <a:cubicBezTo>
                      <a:pt x="26" y="28"/>
                      <a:pt x="17" y="36"/>
                      <a:pt x="11" y="47"/>
                    </a:cubicBezTo>
                    <a:cubicBezTo>
                      <a:pt x="5" y="57"/>
                      <a:pt x="0" y="70"/>
                      <a:pt x="0" y="86"/>
                    </a:cubicBezTo>
                    <a:cubicBezTo>
                      <a:pt x="0" y="91"/>
                      <a:pt x="1" y="96"/>
                      <a:pt x="1" y="101"/>
                    </a:cubicBezTo>
                    <a:cubicBezTo>
                      <a:pt x="1" y="101"/>
                      <a:pt x="1" y="101"/>
                      <a:pt x="1" y="101"/>
                    </a:cubicBezTo>
                    <a:cubicBezTo>
                      <a:pt x="2" y="103"/>
                      <a:pt x="2" y="104"/>
                      <a:pt x="2" y="106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33" y="117"/>
                      <a:pt x="33" y="117"/>
                      <a:pt x="33" y="117"/>
                    </a:cubicBezTo>
                    <a:cubicBezTo>
                      <a:pt x="35" y="109"/>
                      <a:pt x="35" y="109"/>
                      <a:pt x="35" y="109"/>
                    </a:cubicBezTo>
                    <a:cubicBezTo>
                      <a:pt x="7" y="101"/>
                      <a:pt x="7" y="101"/>
                      <a:pt x="7" y="101"/>
                    </a:cubicBezTo>
                    <a:cubicBezTo>
                      <a:pt x="6" y="105"/>
                      <a:pt x="6" y="105"/>
                      <a:pt x="6" y="105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10" y="103"/>
                      <a:pt x="10" y="101"/>
                      <a:pt x="9" y="100"/>
                    </a:cubicBezTo>
                    <a:cubicBezTo>
                      <a:pt x="9" y="100"/>
                      <a:pt x="9" y="100"/>
                      <a:pt x="9" y="100"/>
                    </a:cubicBezTo>
                    <a:cubicBezTo>
                      <a:pt x="9" y="95"/>
                      <a:pt x="8" y="90"/>
                      <a:pt x="8" y="86"/>
                    </a:cubicBezTo>
                    <a:cubicBezTo>
                      <a:pt x="8" y="71"/>
                      <a:pt x="12" y="60"/>
                      <a:pt x="18" y="51"/>
                    </a:cubicBezTo>
                    <a:cubicBezTo>
                      <a:pt x="26" y="37"/>
                      <a:pt x="39" y="28"/>
                      <a:pt x="51" y="23"/>
                    </a:cubicBezTo>
                    <a:cubicBezTo>
                      <a:pt x="63" y="17"/>
                      <a:pt x="73" y="15"/>
                      <a:pt x="75" y="14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2" y="7"/>
                      <a:pt x="72" y="8"/>
                      <a:pt x="71" y="8"/>
                    </a:cubicBezTo>
                    <a:cubicBezTo>
                      <a:pt x="71" y="8"/>
                      <a:pt x="71" y="9"/>
                      <a:pt x="71" y="9"/>
                    </a:cubicBezTo>
                    <a:cubicBezTo>
                      <a:pt x="71" y="9"/>
                      <a:pt x="71" y="10"/>
                      <a:pt x="71" y="10"/>
                    </a:cubicBezTo>
                    <a:cubicBezTo>
                      <a:pt x="70" y="10"/>
                      <a:pt x="70" y="11"/>
                      <a:pt x="70" y="12"/>
                    </a:cubicBezTo>
                    <a:cubicBezTo>
                      <a:pt x="70" y="14"/>
                      <a:pt x="70" y="19"/>
                      <a:pt x="70" y="25"/>
                    </a:cubicBezTo>
                    <a:cubicBezTo>
                      <a:pt x="70" y="37"/>
                      <a:pt x="71" y="53"/>
                      <a:pt x="78" y="67"/>
                    </a:cubicBezTo>
                    <a:cubicBezTo>
                      <a:pt x="81" y="65"/>
                      <a:pt x="81" y="65"/>
                      <a:pt x="81" y="65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7" y="65"/>
                      <a:pt x="71" y="73"/>
                      <a:pt x="63" y="82"/>
                    </a:cubicBezTo>
                    <a:cubicBezTo>
                      <a:pt x="55" y="92"/>
                      <a:pt x="44" y="102"/>
                      <a:pt x="32" y="109"/>
                    </a:cubicBezTo>
                    <a:cubicBezTo>
                      <a:pt x="36" y="116"/>
                      <a:pt x="36" y="116"/>
                      <a:pt x="36" y="1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40"/>
              <p:cNvSpPr>
                <a:spLocks/>
              </p:cNvSpPr>
              <p:nvPr/>
            </p:nvSpPr>
            <p:spPr bwMode="auto">
              <a:xfrm>
                <a:off x="4243" y="345"/>
                <a:ext cx="151" cy="172"/>
              </a:xfrm>
              <a:custGeom>
                <a:avLst/>
                <a:gdLst>
                  <a:gd name="T0" fmla="*/ 39 w 102"/>
                  <a:gd name="T1" fmla="*/ 83 h 116"/>
                  <a:gd name="T2" fmla="*/ 28 w 102"/>
                  <a:gd name="T3" fmla="*/ 70 h 116"/>
                  <a:gd name="T4" fmla="*/ 28 w 102"/>
                  <a:gd name="T5" fmla="*/ 69 h 116"/>
                  <a:gd name="T6" fmla="*/ 24 w 102"/>
                  <a:gd name="T7" fmla="*/ 71 h 116"/>
                  <a:gd name="T8" fmla="*/ 35 w 102"/>
                  <a:gd name="T9" fmla="*/ 32 h 116"/>
                  <a:gd name="T10" fmla="*/ 33 w 102"/>
                  <a:gd name="T11" fmla="*/ 10 h 116"/>
                  <a:gd name="T12" fmla="*/ 32 w 102"/>
                  <a:gd name="T13" fmla="*/ 8 h 116"/>
                  <a:gd name="T14" fmla="*/ 31 w 102"/>
                  <a:gd name="T15" fmla="*/ 7 h 116"/>
                  <a:gd name="T16" fmla="*/ 28 w 102"/>
                  <a:gd name="T17" fmla="*/ 10 h 116"/>
                  <a:gd name="T18" fmla="*/ 64 w 102"/>
                  <a:gd name="T19" fmla="*/ 29 h 116"/>
                  <a:gd name="T20" fmla="*/ 94 w 102"/>
                  <a:gd name="T21" fmla="*/ 85 h 116"/>
                  <a:gd name="T22" fmla="*/ 93 w 102"/>
                  <a:gd name="T23" fmla="*/ 99 h 116"/>
                  <a:gd name="T24" fmla="*/ 96 w 102"/>
                  <a:gd name="T25" fmla="*/ 100 h 116"/>
                  <a:gd name="T26" fmla="*/ 93 w 102"/>
                  <a:gd name="T27" fmla="*/ 99 h 116"/>
                  <a:gd name="T28" fmla="*/ 93 w 102"/>
                  <a:gd name="T29" fmla="*/ 99 h 116"/>
                  <a:gd name="T30" fmla="*/ 94 w 102"/>
                  <a:gd name="T31" fmla="*/ 98 h 116"/>
                  <a:gd name="T32" fmla="*/ 97 w 102"/>
                  <a:gd name="T33" fmla="*/ 100 h 116"/>
                  <a:gd name="T34" fmla="*/ 97 w 102"/>
                  <a:gd name="T35" fmla="*/ 100 h 116"/>
                  <a:gd name="T36" fmla="*/ 94 w 102"/>
                  <a:gd name="T37" fmla="*/ 98 h 116"/>
                  <a:gd name="T38" fmla="*/ 95 w 102"/>
                  <a:gd name="T39" fmla="*/ 97 h 116"/>
                  <a:gd name="T40" fmla="*/ 96 w 102"/>
                  <a:gd name="T41" fmla="*/ 97 h 116"/>
                  <a:gd name="T42" fmla="*/ 97 w 102"/>
                  <a:gd name="T43" fmla="*/ 100 h 116"/>
                  <a:gd name="T44" fmla="*/ 97 w 102"/>
                  <a:gd name="T45" fmla="*/ 99 h 116"/>
                  <a:gd name="T46" fmla="*/ 96 w 102"/>
                  <a:gd name="T47" fmla="*/ 97 h 116"/>
                  <a:gd name="T48" fmla="*/ 96 w 102"/>
                  <a:gd name="T49" fmla="*/ 97 h 116"/>
                  <a:gd name="T50" fmla="*/ 93 w 102"/>
                  <a:gd name="T51" fmla="*/ 98 h 116"/>
                  <a:gd name="T52" fmla="*/ 93 w 102"/>
                  <a:gd name="T53" fmla="*/ 101 h 116"/>
                  <a:gd name="T54" fmla="*/ 95 w 102"/>
                  <a:gd name="T55" fmla="*/ 98 h 116"/>
                  <a:gd name="T56" fmla="*/ 70 w 102"/>
                  <a:gd name="T57" fmla="*/ 116 h 116"/>
                  <a:gd name="T58" fmla="*/ 100 w 102"/>
                  <a:gd name="T59" fmla="*/ 102 h 116"/>
                  <a:gd name="T60" fmla="*/ 99 w 102"/>
                  <a:gd name="T61" fmla="*/ 102 h 116"/>
                  <a:gd name="T62" fmla="*/ 100 w 102"/>
                  <a:gd name="T63" fmla="*/ 102 h 116"/>
                  <a:gd name="T64" fmla="*/ 100 w 102"/>
                  <a:gd name="T65" fmla="*/ 102 h 116"/>
                  <a:gd name="T66" fmla="*/ 100 w 102"/>
                  <a:gd name="T67" fmla="*/ 103 h 116"/>
                  <a:gd name="T68" fmla="*/ 97 w 102"/>
                  <a:gd name="T69" fmla="*/ 101 h 116"/>
                  <a:gd name="T70" fmla="*/ 97 w 102"/>
                  <a:gd name="T71" fmla="*/ 101 h 116"/>
                  <a:gd name="T72" fmla="*/ 100 w 102"/>
                  <a:gd name="T73" fmla="*/ 103 h 116"/>
                  <a:gd name="T74" fmla="*/ 99 w 102"/>
                  <a:gd name="T75" fmla="*/ 104 h 116"/>
                  <a:gd name="T76" fmla="*/ 98 w 102"/>
                  <a:gd name="T77" fmla="*/ 105 h 116"/>
                  <a:gd name="T78" fmla="*/ 97 w 102"/>
                  <a:gd name="T79" fmla="*/ 101 h 116"/>
                  <a:gd name="T80" fmla="*/ 98 w 102"/>
                  <a:gd name="T81" fmla="*/ 105 h 116"/>
                  <a:gd name="T82" fmla="*/ 100 w 102"/>
                  <a:gd name="T83" fmla="*/ 103 h 116"/>
                  <a:gd name="T84" fmla="*/ 102 w 102"/>
                  <a:gd name="T85" fmla="*/ 85 h 116"/>
                  <a:gd name="T86" fmla="*/ 55 w 102"/>
                  <a:gd name="T87" fmla="*/ 15 h 116"/>
                  <a:gd name="T88" fmla="*/ 0 w 102"/>
                  <a:gd name="T89" fmla="*/ 0 h 116"/>
                  <a:gd name="T90" fmla="*/ 28 w 102"/>
                  <a:gd name="T91" fmla="*/ 10 h 116"/>
                  <a:gd name="T92" fmla="*/ 26 w 102"/>
                  <a:gd name="T93" fmla="*/ 14 h 116"/>
                  <a:gd name="T94" fmla="*/ 25 w 102"/>
                  <a:gd name="T95" fmla="*/ 13 h 116"/>
                  <a:gd name="T96" fmla="*/ 25 w 102"/>
                  <a:gd name="T97" fmla="*/ 12 h 116"/>
                  <a:gd name="T98" fmla="*/ 28 w 102"/>
                  <a:gd name="T99" fmla="*/ 10 h 116"/>
                  <a:gd name="T100" fmla="*/ 26 w 102"/>
                  <a:gd name="T101" fmla="*/ 11 h 116"/>
                  <a:gd name="T102" fmla="*/ 25 w 102"/>
                  <a:gd name="T103" fmla="*/ 12 h 116"/>
                  <a:gd name="T104" fmla="*/ 25 w 102"/>
                  <a:gd name="T105" fmla="*/ 12 h 116"/>
                  <a:gd name="T106" fmla="*/ 27 w 102"/>
                  <a:gd name="T107" fmla="*/ 32 h 116"/>
                  <a:gd name="T108" fmla="*/ 20 w 102"/>
                  <a:gd name="T109" fmla="*/ 71 h 116"/>
                  <a:gd name="T110" fmla="*/ 33 w 102"/>
                  <a:gd name="T111" fmla="*/ 89 h 116"/>
                  <a:gd name="T112" fmla="*/ 70 w 102"/>
                  <a:gd name="T113" fmla="*/ 10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2" h="116">
                    <a:moveTo>
                      <a:pt x="70" y="108"/>
                    </a:moveTo>
                    <a:cubicBezTo>
                      <a:pt x="57" y="101"/>
                      <a:pt x="47" y="91"/>
                      <a:pt x="39" y="83"/>
                    </a:cubicBezTo>
                    <a:cubicBezTo>
                      <a:pt x="35" y="79"/>
                      <a:pt x="33" y="75"/>
                      <a:pt x="31" y="73"/>
                    </a:cubicBezTo>
                    <a:cubicBezTo>
                      <a:pt x="30" y="72"/>
                      <a:pt x="29" y="70"/>
                      <a:pt x="28" y="70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4" y="57"/>
                      <a:pt x="35" y="43"/>
                      <a:pt x="35" y="32"/>
                    </a:cubicBezTo>
                    <a:cubicBezTo>
                      <a:pt x="35" y="25"/>
                      <a:pt x="35" y="19"/>
                      <a:pt x="34" y="15"/>
                    </a:cubicBezTo>
                    <a:cubicBezTo>
                      <a:pt x="33" y="13"/>
                      <a:pt x="33" y="12"/>
                      <a:pt x="33" y="10"/>
                    </a:cubicBezTo>
                    <a:cubicBezTo>
                      <a:pt x="32" y="10"/>
                      <a:pt x="32" y="9"/>
                      <a:pt x="32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0" y="6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31" y="15"/>
                      <a:pt x="48" y="18"/>
                      <a:pt x="64" y="29"/>
                    </a:cubicBezTo>
                    <a:cubicBezTo>
                      <a:pt x="72" y="34"/>
                      <a:pt x="79" y="41"/>
                      <a:pt x="85" y="50"/>
                    </a:cubicBezTo>
                    <a:cubicBezTo>
                      <a:pt x="91" y="60"/>
                      <a:pt x="94" y="71"/>
                      <a:pt x="94" y="85"/>
                    </a:cubicBezTo>
                    <a:cubicBezTo>
                      <a:pt x="94" y="90"/>
                      <a:pt x="94" y="94"/>
                      <a:pt x="93" y="99"/>
                    </a:cubicBezTo>
                    <a:cubicBezTo>
                      <a:pt x="93" y="99"/>
                      <a:pt x="93" y="99"/>
                      <a:pt x="93" y="99"/>
                    </a:cubicBezTo>
                    <a:cubicBezTo>
                      <a:pt x="93" y="99"/>
                      <a:pt x="93" y="99"/>
                      <a:pt x="93" y="99"/>
                    </a:cubicBezTo>
                    <a:cubicBezTo>
                      <a:pt x="96" y="100"/>
                      <a:pt x="96" y="100"/>
                      <a:pt x="96" y="100"/>
                    </a:cubicBezTo>
                    <a:cubicBezTo>
                      <a:pt x="93" y="99"/>
                      <a:pt x="93" y="99"/>
                      <a:pt x="93" y="99"/>
                    </a:cubicBezTo>
                    <a:cubicBezTo>
                      <a:pt x="93" y="99"/>
                      <a:pt x="93" y="99"/>
                      <a:pt x="93" y="99"/>
                    </a:cubicBezTo>
                    <a:cubicBezTo>
                      <a:pt x="96" y="100"/>
                      <a:pt x="96" y="100"/>
                      <a:pt x="96" y="100"/>
                    </a:cubicBezTo>
                    <a:cubicBezTo>
                      <a:pt x="93" y="99"/>
                      <a:pt x="93" y="99"/>
                      <a:pt x="93" y="99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4" y="98"/>
                      <a:pt x="94" y="98"/>
                      <a:pt x="94" y="98"/>
                    </a:cubicBezTo>
                    <a:cubicBezTo>
                      <a:pt x="94" y="98"/>
                      <a:pt x="93" y="99"/>
                      <a:pt x="93" y="99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4" y="98"/>
                      <a:pt x="94" y="98"/>
                      <a:pt x="94" y="98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5" y="97"/>
                      <a:pt x="95" y="97"/>
                      <a:pt x="95" y="97"/>
                    </a:cubicBezTo>
                    <a:cubicBezTo>
                      <a:pt x="95" y="97"/>
                      <a:pt x="94" y="98"/>
                      <a:pt x="94" y="98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5" y="97"/>
                      <a:pt x="95" y="97"/>
                      <a:pt x="95" y="97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5" y="97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9"/>
                      <a:pt x="97" y="99"/>
                      <a:pt x="97" y="99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9"/>
                      <a:pt x="97" y="99"/>
                      <a:pt x="97" y="99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5" y="97"/>
                      <a:pt x="95" y="97"/>
                    </a:cubicBezTo>
                    <a:cubicBezTo>
                      <a:pt x="94" y="98"/>
                      <a:pt x="94" y="98"/>
                      <a:pt x="93" y="98"/>
                    </a:cubicBezTo>
                    <a:cubicBezTo>
                      <a:pt x="93" y="99"/>
                      <a:pt x="93" y="100"/>
                      <a:pt x="93" y="100"/>
                    </a:cubicBezTo>
                    <a:cubicBezTo>
                      <a:pt x="93" y="100"/>
                      <a:pt x="93" y="101"/>
                      <a:pt x="93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5" y="98"/>
                      <a:pt x="95" y="98"/>
                      <a:pt x="95" y="98"/>
                    </a:cubicBezTo>
                    <a:cubicBezTo>
                      <a:pt x="67" y="108"/>
                      <a:pt x="67" y="108"/>
                      <a:pt x="67" y="108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100" y="104"/>
                      <a:pt x="100" y="104"/>
                      <a:pt x="100" y="104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99" y="102"/>
                      <a:pt x="99" y="102"/>
                      <a:pt x="99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99" y="102"/>
                      <a:pt x="99" y="102"/>
                      <a:pt x="99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0" y="103"/>
                      <a:pt x="100" y="102"/>
                      <a:pt x="100" y="102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99" y="104"/>
                      <a:pt x="99" y="104"/>
                      <a:pt x="99" y="104"/>
                    </a:cubicBezTo>
                    <a:cubicBezTo>
                      <a:pt x="99" y="104"/>
                      <a:pt x="100" y="104"/>
                      <a:pt x="100" y="103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99" y="104"/>
                      <a:pt x="99" y="104"/>
                      <a:pt x="99" y="104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8" y="104"/>
                      <a:pt x="99" y="104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9" y="104"/>
                      <a:pt x="99" y="104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1" y="101"/>
                      <a:pt x="101" y="101"/>
                      <a:pt x="101" y="100"/>
                    </a:cubicBezTo>
                    <a:cubicBezTo>
                      <a:pt x="102" y="95"/>
                      <a:pt x="102" y="90"/>
                      <a:pt x="102" y="85"/>
                    </a:cubicBezTo>
                    <a:cubicBezTo>
                      <a:pt x="102" y="70"/>
                      <a:pt x="98" y="56"/>
                      <a:pt x="92" y="46"/>
                    </a:cubicBezTo>
                    <a:cubicBezTo>
                      <a:pt x="82" y="30"/>
                      <a:pt x="68" y="21"/>
                      <a:pt x="55" y="15"/>
                    </a:cubicBezTo>
                    <a:cubicBezTo>
                      <a:pt x="43" y="9"/>
                      <a:pt x="32" y="7"/>
                      <a:pt x="29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6" y="13"/>
                      <a:pt x="26" y="14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3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3"/>
                      <a:pt x="25" y="14"/>
                    </a:cubicBezTo>
                    <a:cubicBezTo>
                      <a:pt x="26" y="17"/>
                      <a:pt x="27" y="23"/>
                      <a:pt x="27" y="32"/>
                    </a:cubicBezTo>
                    <a:cubicBezTo>
                      <a:pt x="27" y="42"/>
                      <a:pt x="26" y="55"/>
                      <a:pt x="21" y="70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21" y="73"/>
                      <a:pt x="21" y="73"/>
                      <a:pt x="21" y="73"/>
                    </a:cubicBezTo>
                    <a:cubicBezTo>
                      <a:pt x="21" y="73"/>
                      <a:pt x="25" y="80"/>
                      <a:pt x="33" y="89"/>
                    </a:cubicBezTo>
                    <a:cubicBezTo>
                      <a:pt x="41" y="97"/>
                      <a:pt x="52" y="108"/>
                      <a:pt x="67" y="115"/>
                    </a:cubicBezTo>
                    <a:cubicBezTo>
                      <a:pt x="70" y="108"/>
                      <a:pt x="70" y="108"/>
                      <a:pt x="70" y="10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41"/>
              <p:cNvSpPr>
                <a:spLocks noEditPoints="1"/>
              </p:cNvSpPr>
              <p:nvPr/>
            </p:nvSpPr>
            <p:spPr bwMode="auto">
              <a:xfrm>
                <a:off x="4742" y="290"/>
                <a:ext cx="339" cy="339"/>
              </a:xfrm>
              <a:custGeom>
                <a:avLst/>
                <a:gdLst>
                  <a:gd name="T0" fmla="*/ 115 w 229"/>
                  <a:gd name="T1" fmla="*/ 71 h 229"/>
                  <a:gd name="T2" fmla="*/ 145 w 229"/>
                  <a:gd name="T3" fmla="*/ 84 h 229"/>
                  <a:gd name="T4" fmla="*/ 158 w 229"/>
                  <a:gd name="T5" fmla="*/ 114 h 229"/>
                  <a:gd name="T6" fmla="*/ 145 w 229"/>
                  <a:gd name="T7" fmla="*/ 144 h 229"/>
                  <a:gd name="T8" fmla="*/ 115 w 229"/>
                  <a:gd name="T9" fmla="*/ 157 h 229"/>
                  <a:gd name="T10" fmla="*/ 85 w 229"/>
                  <a:gd name="T11" fmla="*/ 144 h 229"/>
                  <a:gd name="T12" fmla="*/ 72 w 229"/>
                  <a:gd name="T13" fmla="*/ 114 h 229"/>
                  <a:gd name="T14" fmla="*/ 85 w 229"/>
                  <a:gd name="T15" fmla="*/ 84 h 229"/>
                  <a:gd name="T16" fmla="*/ 115 w 229"/>
                  <a:gd name="T17" fmla="*/ 71 h 229"/>
                  <a:gd name="T18" fmla="*/ 115 w 229"/>
                  <a:gd name="T19" fmla="*/ 63 h 229"/>
                  <a:gd name="T20" fmla="*/ 64 w 229"/>
                  <a:gd name="T21" fmla="*/ 114 h 229"/>
                  <a:gd name="T22" fmla="*/ 115 w 229"/>
                  <a:gd name="T23" fmla="*/ 165 h 229"/>
                  <a:gd name="T24" fmla="*/ 166 w 229"/>
                  <a:gd name="T25" fmla="*/ 114 h 229"/>
                  <a:gd name="T26" fmla="*/ 115 w 229"/>
                  <a:gd name="T27" fmla="*/ 63 h 229"/>
                  <a:gd name="T28" fmla="*/ 115 w 229"/>
                  <a:gd name="T29" fmla="*/ 71 h 229"/>
                  <a:gd name="T30" fmla="*/ 115 w 229"/>
                  <a:gd name="T31" fmla="*/ 4 h 229"/>
                  <a:gd name="T32" fmla="*/ 115 w 229"/>
                  <a:gd name="T33" fmla="*/ 0 h 229"/>
                  <a:gd name="T34" fmla="*/ 0 w 229"/>
                  <a:gd name="T35" fmla="*/ 114 h 229"/>
                  <a:gd name="T36" fmla="*/ 115 w 229"/>
                  <a:gd name="T37" fmla="*/ 229 h 229"/>
                  <a:gd name="T38" fmla="*/ 229 w 229"/>
                  <a:gd name="T39" fmla="*/ 114 h 229"/>
                  <a:gd name="T40" fmla="*/ 115 w 229"/>
                  <a:gd name="T41" fmla="*/ 0 h 229"/>
                  <a:gd name="T42" fmla="*/ 115 w 229"/>
                  <a:gd name="T43" fmla="*/ 4 h 229"/>
                  <a:gd name="T44" fmla="*/ 115 w 229"/>
                  <a:gd name="T45" fmla="*/ 8 h 229"/>
                  <a:gd name="T46" fmla="*/ 190 w 229"/>
                  <a:gd name="T47" fmla="*/ 39 h 229"/>
                  <a:gd name="T48" fmla="*/ 221 w 229"/>
                  <a:gd name="T49" fmla="*/ 114 h 229"/>
                  <a:gd name="T50" fmla="*/ 190 w 229"/>
                  <a:gd name="T51" fmla="*/ 189 h 229"/>
                  <a:gd name="T52" fmla="*/ 115 w 229"/>
                  <a:gd name="T53" fmla="*/ 221 h 229"/>
                  <a:gd name="T54" fmla="*/ 40 w 229"/>
                  <a:gd name="T55" fmla="*/ 189 h 229"/>
                  <a:gd name="T56" fmla="*/ 8 w 229"/>
                  <a:gd name="T57" fmla="*/ 114 h 229"/>
                  <a:gd name="T58" fmla="*/ 40 w 229"/>
                  <a:gd name="T59" fmla="*/ 39 h 229"/>
                  <a:gd name="T60" fmla="*/ 115 w 229"/>
                  <a:gd name="T61" fmla="*/ 8 h 229"/>
                  <a:gd name="T62" fmla="*/ 115 w 229"/>
                  <a:gd name="T63" fmla="*/ 4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9" h="229">
                    <a:moveTo>
                      <a:pt x="115" y="71"/>
                    </a:moveTo>
                    <a:cubicBezTo>
                      <a:pt x="127" y="71"/>
                      <a:pt x="137" y="76"/>
                      <a:pt x="145" y="84"/>
                    </a:cubicBezTo>
                    <a:cubicBezTo>
                      <a:pt x="153" y="92"/>
                      <a:pt x="158" y="102"/>
                      <a:pt x="158" y="114"/>
                    </a:cubicBezTo>
                    <a:cubicBezTo>
                      <a:pt x="158" y="126"/>
                      <a:pt x="153" y="137"/>
                      <a:pt x="145" y="144"/>
                    </a:cubicBezTo>
                    <a:cubicBezTo>
                      <a:pt x="137" y="152"/>
                      <a:pt x="127" y="157"/>
                      <a:pt x="115" y="157"/>
                    </a:cubicBezTo>
                    <a:cubicBezTo>
                      <a:pt x="103" y="157"/>
                      <a:pt x="92" y="152"/>
                      <a:pt x="85" y="144"/>
                    </a:cubicBezTo>
                    <a:cubicBezTo>
                      <a:pt x="77" y="137"/>
                      <a:pt x="72" y="126"/>
                      <a:pt x="72" y="114"/>
                    </a:cubicBezTo>
                    <a:cubicBezTo>
                      <a:pt x="72" y="102"/>
                      <a:pt x="77" y="92"/>
                      <a:pt x="85" y="84"/>
                    </a:cubicBezTo>
                    <a:cubicBezTo>
                      <a:pt x="92" y="76"/>
                      <a:pt x="103" y="71"/>
                      <a:pt x="115" y="71"/>
                    </a:cubicBezTo>
                    <a:cubicBezTo>
                      <a:pt x="115" y="63"/>
                      <a:pt x="115" y="63"/>
                      <a:pt x="115" y="63"/>
                    </a:cubicBezTo>
                    <a:cubicBezTo>
                      <a:pt x="87" y="63"/>
                      <a:pt x="64" y="86"/>
                      <a:pt x="64" y="114"/>
                    </a:cubicBezTo>
                    <a:cubicBezTo>
                      <a:pt x="64" y="142"/>
                      <a:pt x="87" y="165"/>
                      <a:pt x="115" y="165"/>
                    </a:cubicBezTo>
                    <a:cubicBezTo>
                      <a:pt x="143" y="165"/>
                      <a:pt x="166" y="142"/>
                      <a:pt x="166" y="114"/>
                    </a:cubicBezTo>
                    <a:cubicBezTo>
                      <a:pt x="166" y="86"/>
                      <a:pt x="143" y="63"/>
                      <a:pt x="115" y="63"/>
                    </a:cubicBezTo>
                    <a:cubicBezTo>
                      <a:pt x="115" y="71"/>
                      <a:pt x="115" y="71"/>
                      <a:pt x="115" y="71"/>
                    </a:cubicBezTo>
                    <a:close/>
                    <a:moveTo>
                      <a:pt x="115" y="4"/>
                    </a:moveTo>
                    <a:cubicBezTo>
                      <a:pt x="115" y="0"/>
                      <a:pt x="115" y="0"/>
                      <a:pt x="115" y="0"/>
                    </a:cubicBezTo>
                    <a:cubicBezTo>
                      <a:pt x="52" y="0"/>
                      <a:pt x="0" y="51"/>
                      <a:pt x="0" y="114"/>
                    </a:cubicBezTo>
                    <a:cubicBezTo>
                      <a:pt x="0" y="177"/>
                      <a:pt x="52" y="229"/>
                      <a:pt x="115" y="229"/>
                    </a:cubicBezTo>
                    <a:cubicBezTo>
                      <a:pt x="178" y="229"/>
                      <a:pt x="229" y="177"/>
                      <a:pt x="229" y="114"/>
                    </a:cubicBezTo>
                    <a:cubicBezTo>
                      <a:pt x="229" y="51"/>
                      <a:pt x="178" y="0"/>
                      <a:pt x="115" y="0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44" y="8"/>
                      <a:pt x="171" y="20"/>
                      <a:pt x="190" y="39"/>
                    </a:cubicBezTo>
                    <a:cubicBezTo>
                      <a:pt x="209" y="58"/>
                      <a:pt x="221" y="85"/>
                      <a:pt x="221" y="114"/>
                    </a:cubicBezTo>
                    <a:cubicBezTo>
                      <a:pt x="221" y="143"/>
                      <a:pt x="209" y="170"/>
                      <a:pt x="190" y="189"/>
                    </a:cubicBezTo>
                    <a:cubicBezTo>
                      <a:pt x="171" y="209"/>
                      <a:pt x="144" y="221"/>
                      <a:pt x="115" y="221"/>
                    </a:cubicBezTo>
                    <a:cubicBezTo>
                      <a:pt x="85" y="221"/>
                      <a:pt x="59" y="209"/>
                      <a:pt x="40" y="189"/>
                    </a:cubicBezTo>
                    <a:cubicBezTo>
                      <a:pt x="20" y="170"/>
                      <a:pt x="8" y="143"/>
                      <a:pt x="8" y="114"/>
                    </a:cubicBezTo>
                    <a:cubicBezTo>
                      <a:pt x="8" y="85"/>
                      <a:pt x="20" y="58"/>
                      <a:pt x="40" y="39"/>
                    </a:cubicBezTo>
                    <a:cubicBezTo>
                      <a:pt x="59" y="20"/>
                      <a:pt x="85" y="8"/>
                      <a:pt x="115" y="8"/>
                    </a:cubicBezTo>
                    <a:lnTo>
                      <a:pt x="11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42"/>
              <p:cNvSpPr>
                <a:spLocks noEditPoints="1"/>
              </p:cNvSpPr>
              <p:nvPr/>
            </p:nvSpPr>
            <p:spPr bwMode="auto">
              <a:xfrm>
                <a:off x="5530" y="377"/>
                <a:ext cx="163" cy="163"/>
              </a:xfrm>
              <a:custGeom>
                <a:avLst/>
                <a:gdLst>
                  <a:gd name="T0" fmla="*/ 55 w 110"/>
                  <a:gd name="T1" fmla="*/ 4 h 110"/>
                  <a:gd name="T2" fmla="*/ 55 w 110"/>
                  <a:gd name="T3" fmla="*/ 0 h 110"/>
                  <a:gd name="T4" fmla="*/ 0 w 110"/>
                  <a:gd name="T5" fmla="*/ 55 h 110"/>
                  <a:gd name="T6" fmla="*/ 55 w 110"/>
                  <a:gd name="T7" fmla="*/ 110 h 110"/>
                  <a:gd name="T8" fmla="*/ 110 w 110"/>
                  <a:gd name="T9" fmla="*/ 55 h 110"/>
                  <a:gd name="T10" fmla="*/ 55 w 110"/>
                  <a:gd name="T11" fmla="*/ 0 h 110"/>
                  <a:gd name="T12" fmla="*/ 55 w 110"/>
                  <a:gd name="T13" fmla="*/ 4 h 110"/>
                  <a:gd name="T14" fmla="*/ 55 w 110"/>
                  <a:gd name="T15" fmla="*/ 8 h 110"/>
                  <a:gd name="T16" fmla="*/ 89 w 110"/>
                  <a:gd name="T17" fmla="*/ 22 h 110"/>
                  <a:gd name="T18" fmla="*/ 102 w 110"/>
                  <a:gd name="T19" fmla="*/ 55 h 110"/>
                  <a:gd name="T20" fmla="*/ 89 w 110"/>
                  <a:gd name="T21" fmla="*/ 88 h 110"/>
                  <a:gd name="T22" fmla="*/ 55 w 110"/>
                  <a:gd name="T23" fmla="*/ 102 h 110"/>
                  <a:gd name="T24" fmla="*/ 22 w 110"/>
                  <a:gd name="T25" fmla="*/ 88 h 110"/>
                  <a:gd name="T26" fmla="*/ 8 w 110"/>
                  <a:gd name="T27" fmla="*/ 55 h 110"/>
                  <a:gd name="T28" fmla="*/ 22 w 110"/>
                  <a:gd name="T29" fmla="*/ 22 h 110"/>
                  <a:gd name="T30" fmla="*/ 55 w 110"/>
                  <a:gd name="T31" fmla="*/ 8 h 110"/>
                  <a:gd name="T32" fmla="*/ 55 w 110"/>
                  <a:gd name="T33" fmla="*/ 4 h 110"/>
                  <a:gd name="T34" fmla="*/ 55 w 110"/>
                  <a:gd name="T35" fmla="*/ 98 h 110"/>
                  <a:gd name="T36" fmla="*/ 55 w 110"/>
                  <a:gd name="T37" fmla="*/ 94 h 110"/>
                  <a:gd name="T38" fmla="*/ 28 w 110"/>
                  <a:gd name="T39" fmla="*/ 82 h 110"/>
                  <a:gd name="T40" fmla="*/ 17 w 110"/>
                  <a:gd name="T41" fmla="*/ 55 h 110"/>
                  <a:gd name="T42" fmla="*/ 28 w 110"/>
                  <a:gd name="T43" fmla="*/ 28 h 110"/>
                  <a:gd name="T44" fmla="*/ 55 w 110"/>
                  <a:gd name="T45" fmla="*/ 16 h 110"/>
                  <a:gd name="T46" fmla="*/ 83 w 110"/>
                  <a:gd name="T47" fmla="*/ 28 h 110"/>
                  <a:gd name="T48" fmla="*/ 94 w 110"/>
                  <a:gd name="T49" fmla="*/ 55 h 110"/>
                  <a:gd name="T50" fmla="*/ 83 w 110"/>
                  <a:gd name="T51" fmla="*/ 82 h 110"/>
                  <a:gd name="T52" fmla="*/ 55 w 110"/>
                  <a:gd name="T53" fmla="*/ 94 h 110"/>
                  <a:gd name="T54" fmla="*/ 55 w 110"/>
                  <a:gd name="T55" fmla="*/ 98 h 110"/>
                  <a:gd name="T56" fmla="*/ 55 w 110"/>
                  <a:gd name="T57" fmla="*/ 102 h 110"/>
                  <a:gd name="T58" fmla="*/ 102 w 110"/>
                  <a:gd name="T59" fmla="*/ 55 h 110"/>
                  <a:gd name="T60" fmla="*/ 55 w 110"/>
                  <a:gd name="T61" fmla="*/ 8 h 110"/>
                  <a:gd name="T62" fmla="*/ 9 w 110"/>
                  <a:gd name="T63" fmla="*/ 55 h 110"/>
                  <a:gd name="T64" fmla="*/ 55 w 110"/>
                  <a:gd name="T65" fmla="*/ 102 h 110"/>
                  <a:gd name="T66" fmla="*/ 55 w 110"/>
                  <a:gd name="T67" fmla="*/ 9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0" h="110">
                    <a:moveTo>
                      <a:pt x="55" y="4"/>
                    </a:moveTo>
                    <a:cubicBezTo>
                      <a:pt x="55" y="0"/>
                      <a:pt x="55" y="0"/>
                      <a:pt x="55" y="0"/>
                    </a:cubicBezTo>
                    <a:cubicBezTo>
                      <a:pt x="25" y="0"/>
                      <a:pt x="0" y="25"/>
                      <a:pt x="0" y="55"/>
                    </a:cubicBezTo>
                    <a:cubicBezTo>
                      <a:pt x="0" y="85"/>
                      <a:pt x="25" y="110"/>
                      <a:pt x="55" y="110"/>
                    </a:cubicBezTo>
                    <a:cubicBezTo>
                      <a:pt x="86" y="110"/>
                      <a:pt x="110" y="85"/>
                      <a:pt x="110" y="55"/>
                    </a:cubicBezTo>
                    <a:cubicBezTo>
                      <a:pt x="110" y="25"/>
                      <a:pt x="86" y="0"/>
                      <a:pt x="55" y="0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68" y="8"/>
                      <a:pt x="80" y="13"/>
                      <a:pt x="89" y="22"/>
                    </a:cubicBezTo>
                    <a:cubicBezTo>
                      <a:pt x="97" y="30"/>
                      <a:pt x="102" y="42"/>
                      <a:pt x="102" y="55"/>
                    </a:cubicBezTo>
                    <a:cubicBezTo>
                      <a:pt x="102" y="68"/>
                      <a:pt x="97" y="80"/>
                      <a:pt x="89" y="88"/>
                    </a:cubicBezTo>
                    <a:cubicBezTo>
                      <a:pt x="80" y="97"/>
                      <a:pt x="68" y="102"/>
                      <a:pt x="55" y="102"/>
                    </a:cubicBezTo>
                    <a:cubicBezTo>
                      <a:pt x="42" y="102"/>
                      <a:pt x="31" y="97"/>
                      <a:pt x="22" y="88"/>
                    </a:cubicBezTo>
                    <a:cubicBezTo>
                      <a:pt x="14" y="80"/>
                      <a:pt x="8" y="68"/>
                      <a:pt x="8" y="55"/>
                    </a:cubicBezTo>
                    <a:cubicBezTo>
                      <a:pt x="8" y="42"/>
                      <a:pt x="14" y="30"/>
                      <a:pt x="22" y="22"/>
                    </a:cubicBezTo>
                    <a:cubicBezTo>
                      <a:pt x="31" y="13"/>
                      <a:pt x="42" y="8"/>
                      <a:pt x="55" y="8"/>
                    </a:cubicBezTo>
                    <a:lnTo>
                      <a:pt x="55" y="4"/>
                    </a:lnTo>
                    <a:close/>
                    <a:moveTo>
                      <a:pt x="55" y="98"/>
                    </a:moveTo>
                    <a:cubicBezTo>
                      <a:pt x="55" y="94"/>
                      <a:pt x="55" y="94"/>
                      <a:pt x="55" y="94"/>
                    </a:cubicBezTo>
                    <a:cubicBezTo>
                      <a:pt x="45" y="94"/>
                      <a:pt x="35" y="89"/>
                      <a:pt x="28" y="82"/>
                    </a:cubicBezTo>
                    <a:cubicBezTo>
                      <a:pt x="21" y="75"/>
                      <a:pt x="17" y="66"/>
                      <a:pt x="17" y="55"/>
                    </a:cubicBezTo>
                    <a:cubicBezTo>
                      <a:pt x="17" y="44"/>
                      <a:pt x="21" y="35"/>
                      <a:pt x="28" y="28"/>
                    </a:cubicBezTo>
                    <a:cubicBezTo>
                      <a:pt x="35" y="21"/>
                      <a:pt x="45" y="16"/>
                      <a:pt x="55" y="16"/>
                    </a:cubicBezTo>
                    <a:cubicBezTo>
                      <a:pt x="66" y="16"/>
                      <a:pt x="76" y="21"/>
                      <a:pt x="83" y="28"/>
                    </a:cubicBezTo>
                    <a:cubicBezTo>
                      <a:pt x="90" y="35"/>
                      <a:pt x="94" y="44"/>
                      <a:pt x="94" y="55"/>
                    </a:cubicBezTo>
                    <a:cubicBezTo>
                      <a:pt x="94" y="66"/>
                      <a:pt x="90" y="75"/>
                      <a:pt x="83" y="82"/>
                    </a:cubicBezTo>
                    <a:cubicBezTo>
                      <a:pt x="76" y="89"/>
                      <a:pt x="66" y="94"/>
                      <a:pt x="55" y="94"/>
                    </a:cubicBezTo>
                    <a:cubicBezTo>
                      <a:pt x="55" y="98"/>
                      <a:pt x="55" y="98"/>
                      <a:pt x="55" y="98"/>
                    </a:cubicBezTo>
                    <a:cubicBezTo>
                      <a:pt x="55" y="102"/>
                      <a:pt x="55" y="102"/>
                      <a:pt x="55" y="102"/>
                    </a:cubicBezTo>
                    <a:cubicBezTo>
                      <a:pt x="81" y="102"/>
                      <a:pt x="102" y="81"/>
                      <a:pt x="102" y="55"/>
                    </a:cubicBezTo>
                    <a:cubicBezTo>
                      <a:pt x="102" y="29"/>
                      <a:pt x="81" y="8"/>
                      <a:pt x="55" y="8"/>
                    </a:cubicBezTo>
                    <a:cubicBezTo>
                      <a:pt x="30" y="8"/>
                      <a:pt x="9" y="29"/>
                      <a:pt x="9" y="55"/>
                    </a:cubicBezTo>
                    <a:cubicBezTo>
                      <a:pt x="9" y="81"/>
                      <a:pt x="30" y="102"/>
                      <a:pt x="55" y="102"/>
                    </a:cubicBezTo>
                    <a:lnTo>
                      <a:pt x="55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43"/>
              <p:cNvSpPr>
                <a:spLocks noEditPoints="1"/>
              </p:cNvSpPr>
              <p:nvPr/>
            </p:nvSpPr>
            <p:spPr bwMode="auto">
              <a:xfrm>
                <a:off x="5436" y="282"/>
                <a:ext cx="351" cy="353"/>
              </a:xfrm>
              <a:custGeom>
                <a:avLst/>
                <a:gdLst>
                  <a:gd name="T0" fmla="*/ 118 w 237"/>
                  <a:gd name="T1" fmla="*/ 4 h 238"/>
                  <a:gd name="T2" fmla="*/ 118 w 237"/>
                  <a:gd name="T3" fmla="*/ 0 h 238"/>
                  <a:gd name="T4" fmla="*/ 0 w 237"/>
                  <a:gd name="T5" fmla="*/ 119 h 238"/>
                  <a:gd name="T6" fmla="*/ 118 w 237"/>
                  <a:gd name="T7" fmla="*/ 238 h 238"/>
                  <a:gd name="T8" fmla="*/ 237 w 237"/>
                  <a:gd name="T9" fmla="*/ 119 h 238"/>
                  <a:gd name="T10" fmla="*/ 118 w 237"/>
                  <a:gd name="T11" fmla="*/ 0 h 238"/>
                  <a:gd name="T12" fmla="*/ 118 w 237"/>
                  <a:gd name="T13" fmla="*/ 4 h 238"/>
                  <a:gd name="T14" fmla="*/ 118 w 237"/>
                  <a:gd name="T15" fmla="*/ 8 h 238"/>
                  <a:gd name="T16" fmla="*/ 197 w 237"/>
                  <a:gd name="T17" fmla="*/ 41 h 238"/>
                  <a:gd name="T18" fmla="*/ 229 w 237"/>
                  <a:gd name="T19" fmla="*/ 119 h 238"/>
                  <a:gd name="T20" fmla="*/ 197 w 237"/>
                  <a:gd name="T21" fmla="*/ 197 h 238"/>
                  <a:gd name="T22" fmla="*/ 118 w 237"/>
                  <a:gd name="T23" fmla="*/ 230 h 238"/>
                  <a:gd name="T24" fmla="*/ 40 w 237"/>
                  <a:gd name="T25" fmla="*/ 197 h 238"/>
                  <a:gd name="T26" fmla="*/ 8 w 237"/>
                  <a:gd name="T27" fmla="*/ 119 h 238"/>
                  <a:gd name="T28" fmla="*/ 40 w 237"/>
                  <a:gd name="T29" fmla="*/ 41 h 238"/>
                  <a:gd name="T30" fmla="*/ 118 w 237"/>
                  <a:gd name="T31" fmla="*/ 8 h 238"/>
                  <a:gd name="T32" fmla="*/ 118 w 237"/>
                  <a:gd name="T33" fmla="*/ 4 h 238"/>
                  <a:gd name="T34" fmla="*/ 118 w 237"/>
                  <a:gd name="T35" fmla="*/ 225 h 238"/>
                  <a:gd name="T36" fmla="*/ 118 w 237"/>
                  <a:gd name="T37" fmla="*/ 221 h 238"/>
                  <a:gd name="T38" fmla="*/ 46 w 237"/>
                  <a:gd name="T39" fmla="*/ 191 h 238"/>
                  <a:gd name="T40" fmla="*/ 16 w 237"/>
                  <a:gd name="T41" fmla="*/ 119 h 238"/>
                  <a:gd name="T42" fmla="*/ 46 w 237"/>
                  <a:gd name="T43" fmla="*/ 47 h 238"/>
                  <a:gd name="T44" fmla="*/ 118 w 237"/>
                  <a:gd name="T45" fmla="*/ 17 h 238"/>
                  <a:gd name="T46" fmla="*/ 191 w 237"/>
                  <a:gd name="T47" fmla="*/ 47 h 238"/>
                  <a:gd name="T48" fmla="*/ 221 w 237"/>
                  <a:gd name="T49" fmla="*/ 119 h 238"/>
                  <a:gd name="T50" fmla="*/ 191 w 237"/>
                  <a:gd name="T51" fmla="*/ 191 h 238"/>
                  <a:gd name="T52" fmla="*/ 118 w 237"/>
                  <a:gd name="T53" fmla="*/ 221 h 238"/>
                  <a:gd name="T54" fmla="*/ 118 w 237"/>
                  <a:gd name="T55" fmla="*/ 225 h 238"/>
                  <a:gd name="T56" fmla="*/ 118 w 237"/>
                  <a:gd name="T57" fmla="*/ 229 h 238"/>
                  <a:gd name="T58" fmla="*/ 229 w 237"/>
                  <a:gd name="T59" fmla="*/ 119 h 238"/>
                  <a:gd name="T60" fmla="*/ 118 w 237"/>
                  <a:gd name="T61" fmla="*/ 9 h 238"/>
                  <a:gd name="T62" fmla="*/ 8 w 237"/>
                  <a:gd name="T63" fmla="*/ 119 h 238"/>
                  <a:gd name="T64" fmla="*/ 118 w 237"/>
                  <a:gd name="T65" fmla="*/ 229 h 238"/>
                  <a:gd name="T66" fmla="*/ 118 w 237"/>
                  <a:gd name="T67" fmla="*/ 22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7" h="238">
                    <a:moveTo>
                      <a:pt x="118" y="4"/>
                    </a:moveTo>
                    <a:cubicBezTo>
                      <a:pt x="118" y="0"/>
                      <a:pt x="118" y="0"/>
                      <a:pt x="118" y="0"/>
                    </a:cubicBezTo>
                    <a:cubicBezTo>
                      <a:pt x="53" y="0"/>
                      <a:pt x="0" y="54"/>
                      <a:pt x="0" y="119"/>
                    </a:cubicBezTo>
                    <a:cubicBezTo>
                      <a:pt x="0" y="184"/>
                      <a:pt x="53" y="238"/>
                      <a:pt x="118" y="238"/>
                    </a:cubicBezTo>
                    <a:cubicBezTo>
                      <a:pt x="184" y="238"/>
                      <a:pt x="237" y="184"/>
                      <a:pt x="237" y="119"/>
                    </a:cubicBezTo>
                    <a:cubicBezTo>
                      <a:pt x="237" y="54"/>
                      <a:pt x="184" y="0"/>
                      <a:pt x="118" y="0"/>
                    </a:cubicBezTo>
                    <a:cubicBezTo>
                      <a:pt x="118" y="4"/>
                      <a:pt x="118" y="4"/>
                      <a:pt x="118" y="4"/>
                    </a:cubicBezTo>
                    <a:cubicBezTo>
                      <a:pt x="118" y="8"/>
                      <a:pt x="118" y="8"/>
                      <a:pt x="118" y="8"/>
                    </a:cubicBezTo>
                    <a:cubicBezTo>
                      <a:pt x="149" y="8"/>
                      <a:pt x="176" y="21"/>
                      <a:pt x="197" y="41"/>
                    </a:cubicBezTo>
                    <a:cubicBezTo>
                      <a:pt x="217" y="61"/>
                      <a:pt x="229" y="89"/>
                      <a:pt x="229" y="119"/>
                    </a:cubicBezTo>
                    <a:cubicBezTo>
                      <a:pt x="229" y="150"/>
                      <a:pt x="217" y="177"/>
                      <a:pt x="197" y="197"/>
                    </a:cubicBezTo>
                    <a:cubicBezTo>
                      <a:pt x="176" y="217"/>
                      <a:pt x="149" y="230"/>
                      <a:pt x="118" y="230"/>
                    </a:cubicBezTo>
                    <a:cubicBezTo>
                      <a:pt x="88" y="230"/>
                      <a:pt x="60" y="217"/>
                      <a:pt x="40" y="197"/>
                    </a:cubicBezTo>
                    <a:cubicBezTo>
                      <a:pt x="20" y="177"/>
                      <a:pt x="8" y="150"/>
                      <a:pt x="8" y="119"/>
                    </a:cubicBezTo>
                    <a:cubicBezTo>
                      <a:pt x="8" y="89"/>
                      <a:pt x="20" y="61"/>
                      <a:pt x="40" y="41"/>
                    </a:cubicBezTo>
                    <a:cubicBezTo>
                      <a:pt x="60" y="21"/>
                      <a:pt x="88" y="8"/>
                      <a:pt x="118" y="8"/>
                    </a:cubicBezTo>
                    <a:lnTo>
                      <a:pt x="118" y="4"/>
                    </a:lnTo>
                    <a:close/>
                    <a:moveTo>
                      <a:pt x="118" y="225"/>
                    </a:moveTo>
                    <a:cubicBezTo>
                      <a:pt x="118" y="221"/>
                      <a:pt x="118" y="221"/>
                      <a:pt x="118" y="221"/>
                    </a:cubicBezTo>
                    <a:cubicBezTo>
                      <a:pt x="90" y="221"/>
                      <a:pt x="65" y="210"/>
                      <a:pt x="46" y="191"/>
                    </a:cubicBezTo>
                    <a:cubicBezTo>
                      <a:pt x="27" y="173"/>
                      <a:pt x="16" y="147"/>
                      <a:pt x="16" y="119"/>
                    </a:cubicBezTo>
                    <a:cubicBezTo>
                      <a:pt x="16" y="91"/>
                      <a:pt x="27" y="65"/>
                      <a:pt x="46" y="47"/>
                    </a:cubicBezTo>
                    <a:cubicBezTo>
                      <a:pt x="65" y="28"/>
                      <a:pt x="90" y="17"/>
                      <a:pt x="118" y="17"/>
                    </a:cubicBezTo>
                    <a:cubicBezTo>
                      <a:pt x="147" y="17"/>
                      <a:pt x="172" y="28"/>
                      <a:pt x="191" y="47"/>
                    </a:cubicBezTo>
                    <a:cubicBezTo>
                      <a:pt x="209" y="65"/>
                      <a:pt x="221" y="91"/>
                      <a:pt x="221" y="119"/>
                    </a:cubicBezTo>
                    <a:cubicBezTo>
                      <a:pt x="221" y="147"/>
                      <a:pt x="209" y="173"/>
                      <a:pt x="191" y="191"/>
                    </a:cubicBezTo>
                    <a:cubicBezTo>
                      <a:pt x="172" y="210"/>
                      <a:pt x="147" y="221"/>
                      <a:pt x="118" y="221"/>
                    </a:cubicBezTo>
                    <a:cubicBezTo>
                      <a:pt x="118" y="225"/>
                      <a:pt x="118" y="225"/>
                      <a:pt x="118" y="225"/>
                    </a:cubicBezTo>
                    <a:cubicBezTo>
                      <a:pt x="118" y="229"/>
                      <a:pt x="118" y="229"/>
                      <a:pt x="118" y="229"/>
                    </a:cubicBezTo>
                    <a:cubicBezTo>
                      <a:pt x="179" y="229"/>
                      <a:pt x="229" y="180"/>
                      <a:pt x="229" y="119"/>
                    </a:cubicBezTo>
                    <a:cubicBezTo>
                      <a:pt x="229" y="58"/>
                      <a:pt x="179" y="9"/>
                      <a:pt x="118" y="9"/>
                    </a:cubicBezTo>
                    <a:cubicBezTo>
                      <a:pt x="58" y="9"/>
                      <a:pt x="8" y="58"/>
                      <a:pt x="8" y="119"/>
                    </a:cubicBezTo>
                    <a:cubicBezTo>
                      <a:pt x="8" y="180"/>
                      <a:pt x="58" y="229"/>
                      <a:pt x="118" y="229"/>
                    </a:cubicBezTo>
                    <a:lnTo>
                      <a:pt x="118" y="2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44"/>
              <p:cNvSpPr>
                <a:spLocks/>
              </p:cNvSpPr>
              <p:nvPr/>
            </p:nvSpPr>
            <p:spPr bwMode="auto">
              <a:xfrm>
                <a:off x="5587" y="336"/>
                <a:ext cx="30" cy="31"/>
              </a:xfrm>
              <a:custGeom>
                <a:avLst/>
                <a:gdLst>
                  <a:gd name="T0" fmla="*/ 10 w 20"/>
                  <a:gd name="T1" fmla="*/ 17 h 21"/>
                  <a:gd name="T2" fmla="*/ 10 w 20"/>
                  <a:gd name="T3" fmla="*/ 21 h 21"/>
                  <a:gd name="T4" fmla="*/ 20 w 20"/>
                  <a:gd name="T5" fmla="*/ 11 h 21"/>
                  <a:gd name="T6" fmla="*/ 10 w 20"/>
                  <a:gd name="T7" fmla="*/ 0 h 21"/>
                  <a:gd name="T8" fmla="*/ 0 w 20"/>
                  <a:gd name="T9" fmla="*/ 11 h 21"/>
                  <a:gd name="T10" fmla="*/ 10 w 20"/>
                  <a:gd name="T11" fmla="*/ 21 h 21"/>
                  <a:gd name="T12" fmla="*/ 10 w 20"/>
                  <a:gd name="T13" fmla="*/ 17 h 21"/>
                  <a:gd name="T14" fmla="*/ 10 w 20"/>
                  <a:gd name="T15" fmla="*/ 13 h 21"/>
                  <a:gd name="T16" fmla="*/ 8 w 20"/>
                  <a:gd name="T17" fmla="*/ 11 h 21"/>
                  <a:gd name="T18" fmla="*/ 10 w 20"/>
                  <a:gd name="T19" fmla="*/ 8 h 21"/>
                  <a:gd name="T20" fmla="*/ 12 w 20"/>
                  <a:gd name="T21" fmla="*/ 11 h 21"/>
                  <a:gd name="T22" fmla="*/ 10 w 20"/>
                  <a:gd name="T23" fmla="*/ 13 h 21"/>
                  <a:gd name="T24" fmla="*/ 10 w 20"/>
                  <a:gd name="T25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1">
                    <a:moveTo>
                      <a:pt x="10" y="17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16" y="21"/>
                      <a:pt x="20" y="16"/>
                      <a:pt x="20" y="11"/>
                    </a:cubicBezTo>
                    <a:cubicBezTo>
                      <a:pt x="20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6"/>
                      <a:pt x="4" y="21"/>
                      <a:pt x="10" y="2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8" y="12"/>
                      <a:pt x="8" y="11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1" y="8"/>
                      <a:pt x="12" y="9"/>
                      <a:pt x="12" y="11"/>
                    </a:cubicBezTo>
                    <a:cubicBezTo>
                      <a:pt x="12" y="12"/>
                      <a:pt x="11" y="13"/>
                      <a:pt x="10" y="13"/>
                    </a:cubicBezTo>
                    <a:lnTo>
                      <a:pt x="1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45"/>
              <p:cNvSpPr>
                <a:spLocks/>
              </p:cNvSpPr>
              <p:nvPr/>
            </p:nvSpPr>
            <p:spPr bwMode="auto">
              <a:xfrm>
                <a:off x="5675" y="365"/>
                <a:ext cx="37" cy="36"/>
              </a:xfrm>
              <a:custGeom>
                <a:avLst/>
                <a:gdLst>
                  <a:gd name="T0" fmla="*/ 12 w 25"/>
                  <a:gd name="T1" fmla="*/ 20 h 24"/>
                  <a:gd name="T2" fmla="*/ 12 w 25"/>
                  <a:gd name="T3" fmla="*/ 24 h 24"/>
                  <a:gd name="T4" fmla="*/ 25 w 25"/>
                  <a:gd name="T5" fmla="*/ 12 h 24"/>
                  <a:gd name="T6" fmla="*/ 12 w 25"/>
                  <a:gd name="T7" fmla="*/ 0 h 24"/>
                  <a:gd name="T8" fmla="*/ 0 w 25"/>
                  <a:gd name="T9" fmla="*/ 12 h 24"/>
                  <a:gd name="T10" fmla="*/ 12 w 25"/>
                  <a:gd name="T11" fmla="*/ 24 h 24"/>
                  <a:gd name="T12" fmla="*/ 12 w 25"/>
                  <a:gd name="T13" fmla="*/ 20 h 24"/>
                  <a:gd name="T14" fmla="*/ 12 w 25"/>
                  <a:gd name="T15" fmla="*/ 16 h 24"/>
                  <a:gd name="T16" fmla="*/ 8 w 25"/>
                  <a:gd name="T17" fmla="*/ 12 h 24"/>
                  <a:gd name="T18" fmla="*/ 12 w 25"/>
                  <a:gd name="T19" fmla="*/ 8 h 24"/>
                  <a:gd name="T20" fmla="*/ 17 w 25"/>
                  <a:gd name="T21" fmla="*/ 12 h 24"/>
                  <a:gd name="T22" fmla="*/ 12 w 25"/>
                  <a:gd name="T23" fmla="*/ 16 h 24"/>
                  <a:gd name="T24" fmla="*/ 12 w 25"/>
                  <a:gd name="T25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4">
                    <a:moveTo>
                      <a:pt x="12" y="20"/>
                    </a:moveTo>
                    <a:cubicBezTo>
                      <a:pt x="12" y="24"/>
                      <a:pt x="12" y="24"/>
                      <a:pt x="12" y="24"/>
                    </a:cubicBezTo>
                    <a:cubicBezTo>
                      <a:pt x="19" y="24"/>
                      <a:pt x="25" y="19"/>
                      <a:pt x="25" y="12"/>
                    </a:cubicBezTo>
                    <a:cubicBezTo>
                      <a:pt x="25" y="5"/>
                      <a:pt x="19" y="0"/>
                      <a:pt x="12" y="0"/>
                    </a:cubicBezTo>
                    <a:cubicBezTo>
                      <a:pt x="6" y="0"/>
                      <a:pt x="0" y="5"/>
                      <a:pt x="0" y="12"/>
                    </a:cubicBezTo>
                    <a:cubicBezTo>
                      <a:pt x="0" y="19"/>
                      <a:pt x="6" y="24"/>
                      <a:pt x="12" y="24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0" y="16"/>
                      <a:pt x="8" y="14"/>
                      <a:pt x="8" y="12"/>
                    </a:cubicBezTo>
                    <a:cubicBezTo>
                      <a:pt x="8" y="10"/>
                      <a:pt x="10" y="8"/>
                      <a:pt x="12" y="8"/>
                    </a:cubicBezTo>
                    <a:cubicBezTo>
                      <a:pt x="15" y="8"/>
                      <a:pt x="17" y="10"/>
                      <a:pt x="17" y="12"/>
                    </a:cubicBezTo>
                    <a:cubicBezTo>
                      <a:pt x="17" y="14"/>
                      <a:pt x="15" y="16"/>
                      <a:pt x="12" y="16"/>
                    </a:cubicBezTo>
                    <a:lnTo>
                      <a:pt x="12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46"/>
              <p:cNvSpPr>
                <a:spLocks/>
              </p:cNvSpPr>
              <p:nvPr/>
            </p:nvSpPr>
            <p:spPr bwMode="auto">
              <a:xfrm>
                <a:off x="5730" y="466"/>
                <a:ext cx="32" cy="31"/>
              </a:xfrm>
              <a:custGeom>
                <a:avLst/>
                <a:gdLst>
                  <a:gd name="T0" fmla="*/ 11 w 22"/>
                  <a:gd name="T1" fmla="*/ 4 h 21"/>
                  <a:gd name="T2" fmla="*/ 11 w 22"/>
                  <a:gd name="T3" fmla="*/ 0 h 21"/>
                  <a:gd name="T4" fmla="*/ 0 w 22"/>
                  <a:gd name="T5" fmla="*/ 11 h 21"/>
                  <a:gd name="T6" fmla="*/ 11 w 22"/>
                  <a:gd name="T7" fmla="*/ 21 h 21"/>
                  <a:gd name="T8" fmla="*/ 22 w 22"/>
                  <a:gd name="T9" fmla="*/ 11 h 21"/>
                  <a:gd name="T10" fmla="*/ 11 w 22"/>
                  <a:gd name="T11" fmla="*/ 0 h 21"/>
                  <a:gd name="T12" fmla="*/ 11 w 22"/>
                  <a:gd name="T13" fmla="*/ 4 h 21"/>
                  <a:gd name="T14" fmla="*/ 11 w 22"/>
                  <a:gd name="T15" fmla="*/ 8 h 21"/>
                  <a:gd name="T16" fmla="*/ 14 w 22"/>
                  <a:gd name="T17" fmla="*/ 11 h 21"/>
                  <a:gd name="T18" fmla="*/ 11 w 22"/>
                  <a:gd name="T19" fmla="*/ 13 h 21"/>
                  <a:gd name="T20" fmla="*/ 8 w 22"/>
                  <a:gd name="T21" fmla="*/ 11 h 21"/>
                  <a:gd name="T22" fmla="*/ 11 w 22"/>
                  <a:gd name="T23" fmla="*/ 8 h 21"/>
                  <a:gd name="T24" fmla="*/ 11 w 22"/>
                  <a:gd name="T25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1">
                    <a:moveTo>
                      <a:pt x="11" y="4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4"/>
                      <a:pt x="0" y="11"/>
                    </a:cubicBezTo>
                    <a:cubicBezTo>
                      <a:pt x="0" y="17"/>
                      <a:pt x="5" y="21"/>
                      <a:pt x="11" y="21"/>
                    </a:cubicBezTo>
                    <a:cubicBezTo>
                      <a:pt x="17" y="21"/>
                      <a:pt x="22" y="17"/>
                      <a:pt x="22" y="11"/>
                    </a:cubicBezTo>
                    <a:cubicBezTo>
                      <a:pt x="22" y="4"/>
                      <a:pt x="17" y="0"/>
                      <a:pt x="11" y="0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8"/>
                      <a:pt x="14" y="9"/>
                      <a:pt x="14" y="11"/>
                    </a:cubicBezTo>
                    <a:cubicBezTo>
                      <a:pt x="14" y="12"/>
                      <a:pt x="13" y="13"/>
                      <a:pt x="11" y="13"/>
                    </a:cubicBezTo>
                    <a:cubicBezTo>
                      <a:pt x="10" y="13"/>
                      <a:pt x="8" y="12"/>
                      <a:pt x="8" y="11"/>
                    </a:cubicBezTo>
                    <a:cubicBezTo>
                      <a:pt x="8" y="9"/>
                      <a:pt x="10" y="8"/>
                      <a:pt x="11" y="8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47"/>
              <p:cNvSpPr>
                <a:spLocks/>
              </p:cNvSpPr>
              <p:nvPr/>
            </p:nvSpPr>
            <p:spPr bwMode="auto">
              <a:xfrm>
                <a:off x="5687" y="509"/>
                <a:ext cx="28" cy="28"/>
              </a:xfrm>
              <a:custGeom>
                <a:avLst/>
                <a:gdLst>
                  <a:gd name="T0" fmla="*/ 10 w 19"/>
                  <a:gd name="T1" fmla="*/ 4 h 19"/>
                  <a:gd name="T2" fmla="*/ 10 w 19"/>
                  <a:gd name="T3" fmla="*/ 0 h 19"/>
                  <a:gd name="T4" fmla="*/ 3 w 19"/>
                  <a:gd name="T5" fmla="*/ 2 h 19"/>
                  <a:gd name="T6" fmla="*/ 0 w 19"/>
                  <a:gd name="T7" fmla="*/ 9 h 19"/>
                  <a:gd name="T8" fmla="*/ 3 w 19"/>
                  <a:gd name="T9" fmla="*/ 16 h 19"/>
                  <a:gd name="T10" fmla="*/ 10 w 19"/>
                  <a:gd name="T11" fmla="*/ 19 h 19"/>
                  <a:gd name="T12" fmla="*/ 19 w 19"/>
                  <a:gd name="T13" fmla="*/ 9 h 19"/>
                  <a:gd name="T14" fmla="*/ 10 w 19"/>
                  <a:gd name="T15" fmla="*/ 0 h 19"/>
                  <a:gd name="T16" fmla="*/ 10 w 19"/>
                  <a:gd name="T17" fmla="*/ 4 h 19"/>
                  <a:gd name="T18" fmla="*/ 10 w 19"/>
                  <a:gd name="T19" fmla="*/ 8 h 19"/>
                  <a:gd name="T20" fmla="*/ 11 w 19"/>
                  <a:gd name="T21" fmla="*/ 9 h 19"/>
                  <a:gd name="T22" fmla="*/ 10 w 19"/>
                  <a:gd name="T23" fmla="*/ 11 h 19"/>
                  <a:gd name="T24" fmla="*/ 8 w 19"/>
                  <a:gd name="T25" fmla="*/ 9 h 19"/>
                  <a:gd name="T26" fmla="*/ 10 w 19"/>
                  <a:gd name="T27" fmla="*/ 8 h 19"/>
                  <a:gd name="T28" fmla="*/ 10 w 19"/>
                  <a:gd name="T2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9">
                    <a:moveTo>
                      <a:pt x="10" y="4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5" y="1"/>
                      <a:pt x="3" y="2"/>
                    </a:cubicBezTo>
                    <a:cubicBezTo>
                      <a:pt x="1" y="4"/>
                      <a:pt x="0" y="7"/>
                      <a:pt x="0" y="9"/>
                    </a:cubicBezTo>
                    <a:cubicBezTo>
                      <a:pt x="0" y="12"/>
                      <a:pt x="1" y="14"/>
                      <a:pt x="3" y="16"/>
                    </a:cubicBezTo>
                    <a:cubicBezTo>
                      <a:pt x="5" y="18"/>
                      <a:pt x="7" y="19"/>
                      <a:pt x="10" y="19"/>
                    </a:cubicBezTo>
                    <a:cubicBezTo>
                      <a:pt x="15" y="19"/>
                      <a:pt x="19" y="15"/>
                      <a:pt x="19" y="9"/>
                    </a:cubicBezTo>
                    <a:cubicBezTo>
                      <a:pt x="19" y="4"/>
                      <a:pt x="15" y="0"/>
                      <a:pt x="10" y="0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9"/>
                    </a:cubicBezTo>
                    <a:cubicBezTo>
                      <a:pt x="11" y="10"/>
                      <a:pt x="11" y="11"/>
                      <a:pt x="10" y="11"/>
                    </a:cubicBezTo>
                    <a:cubicBezTo>
                      <a:pt x="9" y="11"/>
                      <a:pt x="8" y="10"/>
                      <a:pt x="8" y="9"/>
                    </a:cubicBezTo>
                    <a:cubicBezTo>
                      <a:pt x="8" y="8"/>
                      <a:pt x="9" y="8"/>
                      <a:pt x="10" y="8"/>
                    </a:cubicBez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48"/>
              <p:cNvSpPr>
                <a:spLocks/>
              </p:cNvSpPr>
              <p:nvPr/>
            </p:nvSpPr>
            <p:spPr bwMode="auto">
              <a:xfrm>
                <a:off x="5605" y="557"/>
                <a:ext cx="30" cy="29"/>
              </a:xfrm>
              <a:custGeom>
                <a:avLst/>
                <a:gdLst>
                  <a:gd name="T0" fmla="*/ 10 w 20"/>
                  <a:gd name="T1" fmla="*/ 4 h 20"/>
                  <a:gd name="T2" fmla="*/ 10 w 20"/>
                  <a:gd name="T3" fmla="*/ 0 h 20"/>
                  <a:gd name="T4" fmla="*/ 0 w 20"/>
                  <a:gd name="T5" fmla="*/ 10 h 20"/>
                  <a:gd name="T6" fmla="*/ 10 w 20"/>
                  <a:gd name="T7" fmla="*/ 20 h 20"/>
                  <a:gd name="T8" fmla="*/ 20 w 20"/>
                  <a:gd name="T9" fmla="*/ 10 h 20"/>
                  <a:gd name="T10" fmla="*/ 10 w 20"/>
                  <a:gd name="T11" fmla="*/ 0 h 20"/>
                  <a:gd name="T12" fmla="*/ 10 w 20"/>
                  <a:gd name="T13" fmla="*/ 4 h 20"/>
                  <a:gd name="T14" fmla="*/ 10 w 20"/>
                  <a:gd name="T15" fmla="*/ 8 h 20"/>
                  <a:gd name="T16" fmla="*/ 12 w 20"/>
                  <a:gd name="T17" fmla="*/ 10 h 20"/>
                  <a:gd name="T18" fmla="*/ 10 w 20"/>
                  <a:gd name="T19" fmla="*/ 12 h 20"/>
                  <a:gd name="T20" fmla="*/ 8 w 20"/>
                  <a:gd name="T21" fmla="*/ 10 h 20"/>
                  <a:gd name="T22" fmla="*/ 10 w 20"/>
                  <a:gd name="T23" fmla="*/ 8 h 20"/>
                  <a:gd name="T24" fmla="*/ 10 w 20"/>
                  <a:gd name="T2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10" y="4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5"/>
                      <a:pt x="5" y="20"/>
                      <a:pt x="10" y="20"/>
                    </a:cubicBezTo>
                    <a:cubicBezTo>
                      <a:pt x="16" y="20"/>
                      <a:pt x="20" y="15"/>
                      <a:pt x="20" y="10"/>
                    </a:cubicBezTo>
                    <a:cubicBezTo>
                      <a:pt x="20" y="4"/>
                      <a:pt x="16" y="0"/>
                      <a:pt x="10" y="0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8"/>
                      <a:pt x="12" y="8"/>
                      <a:pt x="12" y="10"/>
                    </a:cubicBezTo>
                    <a:cubicBezTo>
                      <a:pt x="12" y="11"/>
                      <a:pt x="12" y="12"/>
                      <a:pt x="10" y="12"/>
                    </a:cubicBezTo>
                    <a:cubicBezTo>
                      <a:pt x="9" y="12"/>
                      <a:pt x="8" y="11"/>
                      <a:pt x="8" y="10"/>
                    </a:cubicBezTo>
                    <a:cubicBezTo>
                      <a:pt x="8" y="8"/>
                      <a:pt x="9" y="8"/>
                      <a:pt x="10" y="8"/>
                    </a:cubicBez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49"/>
              <p:cNvSpPr>
                <a:spLocks/>
              </p:cNvSpPr>
              <p:nvPr/>
            </p:nvSpPr>
            <p:spPr bwMode="auto">
              <a:xfrm>
                <a:off x="5515" y="517"/>
                <a:ext cx="32" cy="32"/>
              </a:xfrm>
              <a:custGeom>
                <a:avLst/>
                <a:gdLst>
                  <a:gd name="T0" fmla="*/ 11 w 22"/>
                  <a:gd name="T1" fmla="*/ 4 h 22"/>
                  <a:gd name="T2" fmla="*/ 11 w 22"/>
                  <a:gd name="T3" fmla="*/ 0 h 22"/>
                  <a:gd name="T4" fmla="*/ 0 w 22"/>
                  <a:gd name="T5" fmla="*/ 11 h 22"/>
                  <a:gd name="T6" fmla="*/ 11 w 22"/>
                  <a:gd name="T7" fmla="*/ 22 h 22"/>
                  <a:gd name="T8" fmla="*/ 22 w 22"/>
                  <a:gd name="T9" fmla="*/ 11 h 22"/>
                  <a:gd name="T10" fmla="*/ 11 w 22"/>
                  <a:gd name="T11" fmla="*/ 0 h 22"/>
                  <a:gd name="T12" fmla="*/ 11 w 22"/>
                  <a:gd name="T13" fmla="*/ 4 h 22"/>
                  <a:gd name="T14" fmla="*/ 11 w 22"/>
                  <a:gd name="T15" fmla="*/ 8 h 22"/>
                  <a:gd name="T16" fmla="*/ 14 w 22"/>
                  <a:gd name="T17" fmla="*/ 11 h 22"/>
                  <a:gd name="T18" fmla="*/ 11 w 22"/>
                  <a:gd name="T19" fmla="*/ 14 h 22"/>
                  <a:gd name="T20" fmla="*/ 8 w 22"/>
                  <a:gd name="T21" fmla="*/ 11 h 22"/>
                  <a:gd name="T22" fmla="*/ 11 w 22"/>
                  <a:gd name="T23" fmla="*/ 8 h 22"/>
                  <a:gd name="T24" fmla="*/ 11 w 22"/>
                  <a:gd name="T2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2">
                    <a:moveTo>
                      <a:pt x="11" y="4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2" y="17"/>
                      <a:pt x="22" y="11"/>
                    </a:cubicBezTo>
                    <a:cubicBezTo>
                      <a:pt x="22" y="5"/>
                      <a:pt x="17" y="0"/>
                      <a:pt x="11" y="0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8"/>
                      <a:pt x="14" y="10"/>
                      <a:pt x="14" y="11"/>
                    </a:cubicBezTo>
                    <a:cubicBezTo>
                      <a:pt x="14" y="13"/>
                      <a:pt x="13" y="14"/>
                      <a:pt x="11" y="14"/>
                    </a:cubicBezTo>
                    <a:cubicBezTo>
                      <a:pt x="9" y="14"/>
                      <a:pt x="8" y="13"/>
                      <a:pt x="8" y="11"/>
                    </a:cubicBezTo>
                    <a:cubicBezTo>
                      <a:pt x="8" y="10"/>
                      <a:pt x="9" y="8"/>
                      <a:pt x="11" y="8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50"/>
              <p:cNvSpPr>
                <a:spLocks/>
              </p:cNvSpPr>
              <p:nvPr/>
            </p:nvSpPr>
            <p:spPr bwMode="auto">
              <a:xfrm>
                <a:off x="5460" y="423"/>
                <a:ext cx="31" cy="31"/>
              </a:xfrm>
              <a:custGeom>
                <a:avLst/>
                <a:gdLst>
                  <a:gd name="T0" fmla="*/ 18 w 21"/>
                  <a:gd name="T1" fmla="*/ 10 h 21"/>
                  <a:gd name="T2" fmla="*/ 21 w 21"/>
                  <a:gd name="T3" fmla="*/ 10 h 21"/>
                  <a:gd name="T4" fmla="*/ 11 w 21"/>
                  <a:gd name="T5" fmla="*/ 0 h 21"/>
                  <a:gd name="T6" fmla="*/ 0 w 21"/>
                  <a:gd name="T7" fmla="*/ 10 h 21"/>
                  <a:gd name="T8" fmla="*/ 11 w 21"/>
                  <a:gd name="T9" fmla="*/ 21 h 21"/>
                  <a:gd name="T10" fmla="*/ 21 w 21"/>
                  <a:gd name="T11" fmla="*/ 10 h 21"/>
                  <a:gd name="T12" fmla="*/ 18 w 21"/>
                  <a:gd name="T13" fmla="*/ 10 h 21"/>
                  <a:gd name="T14" fmla="*/ 14 w 21"/>
                  <a:gd name="T15" fmla="*/ 10 h 21"/>
                  <a:gd name="T16" fmla="*/ 11 w 21"/>
                  <a:gd name="T17" fmla="*/ 13 h 21"/>
                  <a:gd name="T18" fmla="*/ 8 w 21"/>
                  <a:gd name="T19" fmla="*/ 10 h 21"/>
                  <a:gd name="T20" fmla="*/ 11 w 21"/>
                  <a:gd name="T21" fmla="*/ 8 h 21"/>
                  <a:gd name="T22" fmla="*/ 14 w 21"/>
                  <a:gd name="T23" fmla="*/ 10 h 21"/>
                  <a:gd name="T24" fmla="*/ 18 w 21"/>
                  <a:gd name="T25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1">
                    <a:moveTo>
                      <a:pt x="18" y="10"/>
                    </a:move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4"/>
                      <a:pt x="17" y="0"/>
                      <a:pt x="11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6"/>
                      <a:pt x="5" y="21"/>
                      <a:pt x="11" y="21"/>
                    </a:cubicBezTo>
                    <a:cubicBezTo>
                      <a:pt x="17" y="21"/>
                      <a:pt x="21" y="16"/>
                      <a:pt x="21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2"/>
                      <a:pt x="12" y="13"/>
                      <a:pt x="11" y="13"/>
                    </a:cubicBezTo>
                    <a:cubicBezTo>
                      <a:pt x="9" y="13"/>
                      <a:pt x="8" y="12"/>
                      <a:pt x="8" y="10"/>
                    </a:cubicBezTo>
                    <a:cubicBezTo>
                      <a:pt x="8" y="9"/>
                      <a:pt x="9" y="8"/>
                      <a:pt x="11" y="8"/>
                    </a:cubicBezTo>
                    <a:cubicBezTo>
                      <a:pt x="12" y="8"/>
                      <a:pt x="13" y="9"/>
                      <a:pt x="14" y="10"/>
                    </a:cubicBez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51"/>
              <p:cNvSpPr>
                <a:spLocks/>
              </p:cNvSpPr>
              <p:nvPr/>
            </p:nvSpPr>
            <p:spPr bwMode="auto">
              <a:xfrm>
                <a:off x="5490" y="377"/>
                <a:ext cx="37" cy="37"/>
              </a:xfrm>
              <a:custGeom>
                <a:avLst/>
                <a:gdLst>
                  <a:gd name="T0" fmla="*/ 21 w 25"/>
                  <a:gd name="T1" fmla="*/ 12 h 25"/>
                  <a:gd name="T2" fmla="*/ 25 w 25"/>
                  <a:gd name="T3" fmla="*/ 12 h 25"/>
                  <a:gd name="T4" fmla="*/ 13 w 25"/>
                  <a:gd name="T5" fmla="*/ 0 h 25"/>
                  <a:gd name="T6" fmla="*/ 0 w 25"/>
                  <a:gd name="T7" fmla="*/ 12 h 25"/>
                  <a:gd name="T8" fmla="*/ 4 w 25"/>
                  <a:gd name="T9" fmla="*/ 21 h 25"/>
                  <a:gd name="T10" fmla="*/ 13 w 25"/>
                  <a:gd name="T11" fmla="*/ 25 h 25"/>
                  <a:gd name="T12" fmla="*/ 21 w 25"/>
                  <a:gd name="T13" fmla="*/ 21 h 25"/>
                  <a:gd name="T14" fmla="*/ 25 w 25"/>
                  <a:gd name="T15" fmla="*/ 12 h 25"/>
                  <a:gd name="T16" fmla="*/ 21 w 25"/>
                  <a:gd name="T17" fmla="*/ 12 h 25"/>
                  <a:gd name="T18" fmla="*/ 17 w 25"/>
                  <a:gd name="T19" fmla="*/ 12 h 25"/>
                  <a:gd name="T20" fmla="*/ 13 w 25"/>
                  <a:gd name="T21" fmla="*/ 17 h 25"/>
                  <a:gd name="T22" fmla="*/ 8 w 25"/>
                  <a:gd name="T23" fmla="*/ 12 h 25"/>
                  <a:gd name="T24" fmla="*/ 13 w 25"/>
                  <a:gd name="T25" fmla="*/ 8 h 25"/>
                  <a:gd name="T26" fmla="*/ 17 w 25"/>
                  <a:gd name="T27" fmla="*/ 12 h 25"/>
                  <a:gd name="T28" fmla="*/ 21 w 25"/>
                  <a:gd name="T29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5">
                    <a:moveTo>
                      <a:pt x="21" y="12"/>
                    </a:move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6"/>
                      <a:pt x="20" y="0"/>
                      <a:pt x="13" y="0"/>
                    </a:cubicBezTo>
                    <a:cubicBezTo>
                      <a:pt x="6" y="0"/>
                      <a:pt x="0" y="6"/>
                      <a:pt x="0" y="12"/>
                    </a:cubicBezTo>
                    <a:cubicBezTo>
                      <a:pt x="0" y="16"/>
                      <a:pt x="2" y="19"/>
                      <a:pt x="4" y="21"/>
                    </a:cubicBezTo>
                    <a:cubicBezTo>
                      <a:pt x="6" y="23"/>
                      <a:pt x="9" y="25"/>
                      <a:pt x="13" y="25"/>
                    </a:cubicBezTo>
                    <a:cubicBezTo>
                      <a:pt x="16" y="25"/>
                      <a:pt x="19" y="23"/>
                      <a:pt x="21" y="21"/>
                    </a:cubicBezTo>
                    <a:cubicBezTo>
                      <a:pt x="24" y="19"/>
                      <a:pt x="25" y="16"/>
                      <a:pt x="25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5"/>
                      <a:pt x="15" y="17"/>
                      <a:pt x="13" y="17"/>
                    </a:cubicBezTo>
                    <a:cubicBezTo>
                      <a:pt x="10" y="17"/>
                      <a:pt x="8" y="15"/>
                      <a:pt x="8" y="12"/>
                    </a:cubicBezTo>
                    <a:cubicBezTo>
                      <a:pt x="8" y="10"/>
                      <a:pt x="10" y="8"/>
                      <a:pt x="13" y="8"/>
                    </a:cubicBezTo>
                    <a:cubicBezTo>
                      <a:pt x="15" y="8"/>
                      <a:pt x="17" y="10"/>
                      <a:pt x="17" y="12"/>
                    </a:cubicBez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52"/>
              <p:cNvSpPr>
                <a:spLocks/>
              </p:cNvSpPr>
              <p:nvPr/>
            </p:nvSpPr>
            <p:spPr bwMode="auto">
              <a:xfrm>
                <a:off x="5497" y="459"/>
                <a:ext cx="34" cy="34"/>
              </a:xfrm>
              <a:custGeom>
                <a:avLst/>
                <a:gdLst>
                  <a:gd name="T0" fmla="*/ 19 w 23"/>
                  <a:gd name="T1" fmla="*/ 11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  <a:gd name="T10" fmla="*/ 23 w 23"/>
                  <a:gd name="T11" fmla="*/ 11 h 23"/>
                  <a:gd name="T12" fmla="*/ 19 w 23"/>
                  <a:gd name="T13" fmla="*/ 11 h 23"/>
                  <a:gd name="T14" fmla="*/ 15 w 23"/>
                  <a:gd name="T15" fmla="*/ 11 h 23"/>
                  <a:gd name="T16" fmla="*/ 11 w 23"/>
                  <a:gd name="T17" fmla="*/ 15 h 23"/>
                  <a:gd name="T18" fmla="*/ 8 w 23"/>
                  <a:gd name="T19" fmla="*/ 11 h 23"/>
                  <a:gd name="T20" fmla="*/ 11 w 23"/>
                  <a:gd name="T21" fmla="*/ 8 h 23"/>
                  <a:gd name="T22" fmla="*/ 15 w 23"/>
                  <a:gd name="T23" fmla="*/ 11 h 23"/>
                  <a:gd name="T24" fmla="*/ 19 w 23"/>
                  <a:gd name="T2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23">
                    <a:moveTo>
                      <a:pt x="19" y="11"/>
                    </a:move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5" y="23"/>
                      <a:pt x="11" y="23"/>
                    </a:cubicBezTo>
                    <a:cubicBezTo>
                      <a:pt x="18" y="23"/>
                      <a:pt x="23" y="18"/>
                      <a:pt x="2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3"/>
                      <a:pt x="13" y="15"/>
                      <a:pt x="11" y="15"/>
                    </a:cubicBezTo>
                    <a:cubicBezTo>
                      <a:pt x="9" y="15"/>
                      <a:pt x="8" y="13"/>
                      <a:pt x="8" y="11"/>
                    </a:cubicBezTo>
                    <a:cubicBezTo>
                      <a:pt x="8" y="9"/>
                      <a:pt x="9" y="8"/>
                      <a:pt x="11" y="8"/>
                    </a:cubicBezTo>
                    <a:cubicBezTo>
                      <a:pt x="13" y="8"/>
                      <a:pt x="15" y="9"/>
                      <a:pt x="15" y="11"/>
                    </a:cubicBez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53"/>
              <p:cNvSpPr>
                <a:spLocks/>
              </p:cNvSpPr>
              <p:nvPr/>
            </p:nvSpPr>
            <p:spPr bwMode="auto">
              <a:xfrm>
                <a:off x="5555" y="557"/>
                <a:ext cx="24" cy="22"/>
              </a:xfrm>
              <a:custGeom>
                <a:avLst/>
                <a:gdLst>
                  <a:gd name="T0" fmla="*/ 8 w 16"/>
                  <a:gd name="T1" fmla="*/ 4 h 15"/>
                  <a:gd name="T2" fmla="*/ 8 w 16"/>
                  <a:gd name="T3" fmla="*/ 0 h 15"/>
                  <a:gd name="T4" fmla="*/ 0 w 16"/>
                  <a:gd name="T5" fmla="*/ 7 h 15"/>
                  <a:gd name="T6" fmla="*/ 2 w 16"/>
                  <a:gd name="T7" fmla="*/ 13 h 15"/>
                  <a:gd name="T8" fmla="*/ 8 w 16"/>
                  <a:gd name="T9" fmla="*/ 15 h 15"/>
                  <a:gd name="T10" fmla="*/ 13 w 16"/>
                  <a:gd name="T11" fmla="*/ 13 h 15"/>
                  <a:gd name="T12" fmla="*/ 16 w 16"/>
                  <a:gd name="T13" fmla="*/ 7 h 15"/>
                  <a:gd name="T14" fmla="*/ 8 w 16"/>
                  <a:gd name="T15" fmla="*/ 0 h 15"/>
                  <a:gd name="T16" fmla="*/ 8 w 16"/>
                  <a:gd name="T17" fmla="*/ 4 h 15"/>
                  <a:gd name="T18" fmla="*/ 8 w 16"/>
                  <a:gd name="T19" fmla="*/ 8 h 15"/>
                  <a:gd name="T20" fmla="*/ 8 w 16"/>
                  <a:gd name="T21" fmla="*/ 7 h 15"/>
                  <a:gd name="T22" fmla="*/ 8 w 16"/>
                  <a:gd name="T23" fmla="*/ 7 h 15"/>
                  <a:gd name="T24" fmla="*/ 8 w 16"/>
                  <a:gd name="T25" fmla="*/ 8 h 15"/>
                  <a:gd name="T26" fmla="*/ 8 w 16"/>
                  <a:gd name="T27" fmla="*/ 7 h 15"/>
                  <a:gd name="T28" fmla="*/ 8 w 16"/>
                  <a:gd name="T29" fmla="*/ 7 h 15"/>
                  <a:gd name="T30" fmla="*/ 8 w 16"/>
                  <a:gd name="T31" fmla="*/ 7 h 15"/>
                  <a:gd name="T32" fmla="*/ 8 w 16"/>
                  <a:gd name="T33" fmla="*/ 7 h 15"/>
                  <a:gd name="T34" fmla="*/ 8 w 16"/>
                  <a:gd name="T35" fmla="*/ 7 h 15"/>
                  <a:gd name="T36" fmla="*/ 8 w 16"/>
                  <a:gd name="T37" fmla="*/ 7 h 15"/>
                  <a:gd name="T38" fmla="*/ 8 w 16"/>
                  <a:gd name="T39" fmla="*/ 7 h 15"/>
                  <a:gd name="T40" fmla="*/ 8 w 16"/>
                  <a:gd name="T41" fmla="*/ 7 h 15"/>
                  <a:gd name="T42" fmla="*/ 8 w 16"/>
                  <a:gd name="T43" fmla="*/ 7 h 15"/>
                  <a:gd name="T44" fmla="*/ 8 w 16"/>
                  <a:gd name="T45" fmla="*/ 7 h 15"/>
                  <a:gd name="T46" fmla="*/ 8 w 16"/>
                  <a:gd name="T47" fmla="*/ 7 h 15"/>
                  <a:gd name="T48" fmla="*/ 8 w 16"/>
                  <a:gd name="T49" fmla="*/ 7 h 15"/>
                  <a:gd name="T50" fmla="*/ 8 w 16"/>
                  <a:gd name="T51" fmla="*/ 7 h 15"/>
                  <a:gd name="T52" fmla="*/ 8 w 16"/>
                  <a:gd name="T53" fmla="*/ 8 h 15"/>
                  <a:gd name="T54" fmla="*/ 8 w 16"/>
                  <a:gd name="T55" fmla="*/ 7 h 15"/>
                  <a:gd name="T56" fmla="*/ 8 w 16"/>
                  <a:gd name="T57" fmla="*/ 7 h 15"/>
                  <a:gd name="T58" fmla="*/ 8 w 16"/>
                  <a:gd name="T59" fmla="*/ 8 h 15"/>
                  <a:gd name="T60" fmla="*/ 8 w 16"/>
                  <a:gd name="T6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15">
                    <a:moveTo>
                      <a:pt x="8" y="4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9"/>
                      <a:pt x="1" y="11"/>
                      <a:pt x="2" y="13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10" y="15"/>
                      <a:pt x="12" y="14"/>
                      <a:pt x="13" y="13"/>
                    </a:cubicBezTo>
                    <a:cubicBezTo>
                      <a:pt x="15" y="11"/>
                      <a:pt x="16" y="9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54"/>
              <p:cNvSpPr>
                <a:spLocks/>
              </p:cNvSpPr>
              <p:nvPr/>
            </p:nvSpPr>
            <p:spPr bwMode="auto">
              <a:xfrm>
                <a:off x="5657" y="557"/>
                <a:ext cx="30" cy="29"/>
              </a:xfrm>
              <a:custGeom>
                <a:avLst/>
                <a:gdLst>
                  <a:gd name="T0" fmla="*/ 10 w 20"/>
                  <a:gd name="T1" fmla="*/ 4 h 20"/>
                  <a:gd name="T2" fmla="*/ 10 w 20"/>
                  <a:gd name="T3" fmla="*/ 0 h 20"/>
                  <a:gd name="T4" fmla="*/ 0 w 20"/>
                  <a:gd name="T5" fmla="*/ 10 h 20"/>
                  <a:gd name="T6" fmla="*/ 10 w 20"/>
                  <a:gd name="T7" fmla="*/ 20 h 20"/>
                  <a:gd name="T8" fmla="*/ 20 w 20"/>
                  <a:gd name="T9" fmla="*/ 10 h 20"/>
                  <a:gd name="T10" fmla="*/ 17 w 20"/>
                  <a:gd name="T11" fmla="*/ 2 h 20"/>
                  <a:gd name="T12" fmla="*/ 10 w 20"/>
                  <a:gd name="T13" fmla="*/ 0 h 20"/>
                  <a:gd name="T14" fmla="*/ 10 w 20"/>
                  <a:gd name="T15" fmla="*/ 4 h 20"/>
                  <a:gd name="T16" fmla="*/ 10 w 20"/>
                  <a:gd name="T17" fmla="*/ 8 h 20"/>
                  <a:gd name="T18" fmla="*/ 12 w 20"/>
                  <a:gd name="T19" fmla="*/ 10 h 20"/>
                  <a:gd name="T20" fmla="*/ 10 w 20"/>
                  <a:gd name="T21" fmla="*/ 12 h 20"/>
                  <a:gd name="T22" fmla="*/ 8 w 20"/>
                  <a:gd name="T23" fmla="*/ 10 h 20"/>
                  <a:gd name="T24" fmla="*/ 10 w 20"/>
                  <a:gd name="T25" fmla="*/ 8 h 20"/>
                  <a:gd name="T26" fmla="*/ 10 w 20"/>
                  <a:gd name="T27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10" y="4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5"/>
                      <a:pt x="5" y="20"/>
                      <a:pt x="10" y="20"/>
                    </a:cubicBezTo>
                    <a:cubicBezTo>
                      <a:pt x="16" y="20"/>
                      <a:pt x="20" y="15"/>
                      <a:pt x="20" y="10"/>
                    </a:cubicBezTo>
                    <a:cubicBezTo>
                      <a:pt x="20" y="7"/>
                      <a:pt x="19" y="4"/>
                      <a:pt x="17" y="2"/>
                    </a:cubicBezTo>
                    <a:cubicBezTo>
                      <a:pt x="16" y="1"/>
                      <a:pt x="13" y="0"/>
                      <a:pt x="10" y="0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8"/>
                      <a:pt x="12" y="8"/>
                      <a:pt x="12" y="10"/>
                    </a:cubicBezTo>
                    <a:cubicBezTo>
                      <a:pt x="12" y="11"/>
                      <a:pt x="12" y="12"/>
                      <a:pt x="10" y="12"/>
                    </a:cubicBezTo>
                    <a:cubicBezTo>
                      <a:pt x="9" y="12"/>
                      <a:pt x="8" y="11"/>
                      <a:pt x="8" y="10"/>
                    </a:cubicBezTo>
                    <a:cubicBezTo>
                      <a:pt x="8" y="8"/>
                      <a:pt x="9" y="8"/>
                      <a:pt x="10" y="8"/>
                    </a:cubicBez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55"/>
              <p:cNvSpPr>
                <a:spLocks/>
              </p:cNvSpPr>
              <p:nvPr/>
            </p:nvSpPr>
            <p:spPr bwMode="auto">
              <a:xfrm>
                <a:off x="5638" y="346"/>
                <a:ext cx="40" cy="40"/>
              </a:xfrm>
              <a:custGeom>
                <a:avLst/>
                <a:gdLst>
                  <a:gd name="T0" fmla="*/ 14 w 27"/>
                  <a:gd name="T1" fmla="*/ 23 h 27"/>
                  <a:gd name="T2" fmla="*/ 14 w 27"/>
                  <a:gd name="T3" fmla="*/ 27 h 27"/>
                  <a:gd name="T4" fmla="*/ 23 w 27"/>
                  <a:gd name="T5" fmla="*/ 23 h 27"/>
                  <a:gd name="T6" fmla="*/ 27 w 27"/>
                  <a:gd name="T7" fmla="*/ 13 h 27"/>
                  <a:gd name="T8" fmla="*/ 23 w 27"/>
                  <a:gd name="T9" fmla="*/ 4 h 27"/>
                  <a:gd name="T10" fmla="*/ 14 w 27"/>
                  <a:gd name="T11" fmla="*/ 0 h 27"/>
                  <a:gd name="T12" fmla="*/ 4 w 27"/>
                  <a:gd name="T13" fmla="*/ 4 h 27"/>
                  <a:gd name="T14" fmla="*/ 0 w 27"/>
                  <a:gd name="T15" fmla="*/ 13 h 27"/>
                  <a:gd name="T16" fmla="*/ 14 w 27"/>
                  <a:gd name="T17" fmla="*/ 27 h 27"/>
                  <a:gd name="T18" fmla="*/ 14 w 27"/>
                  <a:gd name="T19" fmla="*/ 23 h 27"/>
                  <a:gd name="T20" fmla="*/ 14 w 27"/>
                  <a:gd name="T21" fmla="*/ 19 h 27"/>
                  <a:gd name="T22" fmla="*/ 8 w 27"/>
                  <a:gd name="T23" fmla="*/ 13 h 27"/>
                  <a:gd name="T24" fmla="*/ 14 w 27"/>
                  <a:gd name="T25" fmla="*/ 8 h 27"/>
                  <a:gd name="T26" fmla="*/ 19 w 27"/>
                  <a:gd name="T27" fmla="*/ 13 h 27"/>
                  <a:gd name="T28" fmla="*/ 14 w 27"/>
                  <a:gd name="T29" fmla="*/ 19 h 27"/>
                  <a:gd name="T30" fmla="*/ 14 w 27"/>
                  <a:gd name="T31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27">
                    <a:moveTo>
                      <a:pt x="14" y="23"/>
                    </a:moveTo>
                    <a:cubicBezTo>
                      <a:pt x="14" y="27"/>
                      <a:pt x="14" y="27"/>
                      <a:pt x="14" y="27"/>
                    </a:cubicBezTo>
                    <a:cubicBezTo>
                      <a:pt x="18" y="27"/>
                      <a:pt x="21" y="25"/>
                      <a:pt x="23" y="23"/>
                    </a:cubicBezTo>
                    <a:cubicBezTo>
                      <a:pt x="26" y="21"/>
                      <a:pt x="27" y="17"/>
                      <a:pt x="27" y="13"/>
                    </a:cubicBezTo>
                    <a:cubicBezTo>
                      <a:pt x="27" y="10"/>
                      <a:pt x="26" y="6"/>
                      <a:pt x="23" y="4"/>
                    </a:cubicBezTo>
                    <a:cubicBezTo>
                      <a:pt x="21" y="1"/>
                      <a:pt x="18" y="0"/>
                      <a:pt x="14" y="0"/>
                    </a:cubicBezTo>
                    <a:cubicBezTo>
                      <a:pt x="10" y="0"/>
                      <a:pt x="7" y="1"/>
                      <a:pt x="4" y="4"/>
                    </a:cubicBezTo>
                    <a:cubicBezTo>
                      <a:pt x="2" y="6"/>
                      <a:pt x="0" y="10"/>
                      <a:pt x="0" y="13"/>
                    </a:cubicBezTo>
                    <a:cubicBezTo>
                      <a:pt x="0" y="21"/>
                      <a:pt x="6" y="27"/>
                      <a:pt x="14" y="27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1" y="19"/>
                      <a:pt x="8" y="16"/>
                      <a:pt x="8" y="13"/>
                    </a:cubicBezTo>
                    <a:cubicBezTo>
                      <a:pt x="8" y="10"/>
                      <a:pt x="11" y="8"/>
                      <a:pt x="14" y="8"/>
                    </a:cubicBezTo>
                    <a:cubicBezTo>
                      <a:pt x="17" y="8"/>
                      <a:pt x="19" y="10"/>
                      <a:pt x="19" y="13"/>
                    </a:cubicBezTo>
                    <a:cubicBezTo>
                      <a:pt x="19" y="16"/>
                      <a:pt x="17" y="19"/>
                      <a:pt x="14" y="19"/>
                    </a:cubicBez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56"/>
              <p:cNvSpPr>
                <a:spLocks/>
              </p:cNvSpPr>
              <p:nvPr/>
            </p:nvSpPr>
            <p:spPr bwMode="auto">
              <a:xfrm>
                <a:off x="5536" y="336"/>
                <a:ext cx="43" cy="43"/>
              </a:xfrm>
              <a:custGeom>
                <a:avLst/>
                <a:gdLst>
                  <a:gd name="T0" fmla="*/ 14 w 29"/>
                  <a:gd name="T1" fmla="*/ 25 h 29"/>
                  <a:gd name="T2" fmla="*/ 14 w 29"/>
                  <a:gd name="T3" fmla="*/ 29 h 29"/>
                  <a:gd name="T4" fmla="*/ 29 w 29"/>
                  <a:gd name="T5" fmla="*/ 15 h 29"/>
                  <a:gd name="T6" fmla="*/ 14 w 29"/>
                  <a:gd name="T7" fmla="*/ 0 h 29"/>
                  <a:gd name="T8" fmla="*/ 0 w 29"/>
                  <a:gd name="T9" fmla="*/ 15 h 29"/>
                  <a:gd name="T10" fmla="*/ 14 w 29"/>
                  <a:gd name="T11" fmla="*/ 29 h 29"/>
                  <a:gd name="T12" fmla="*/ 14 w 29"/>
                  <a:gd name="T13" fmla="*/ 25 h 29"/>
                  <a:gd name="T14" fmla="*/ 14 w 29"/>
                  <a:gd name="T15" fmla="*/ 21 h 29"/>
                  <a:gd name="T16" fmla="*/ 8 w 29"/>
                  <a:gd name="T17" fmla="*/ 15 h 29"/>
                  <a:gd name="T18" fmla="*/ 14 w 29"/>
                  <a:gd name="T19" fmla="*/ 8 h 29"/>
                  <a:gd name="T20" fmla="*/ 21 w 29"/>
                  <a:gd name="T21" fmla="*/ 15 h 29"/>
                  <a:gd name="T22" fmla="*/ 14 w 29"/>
                  <a:gd name="T23" fmla="*/ 21 h 29"/>
                  <a:gd name="T24" fmla="*/ 14 w 29"/>
                  <a:gd name="T25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9">
                    <a:moveTo>
                      <a:pt x="14" y="25"/>
                    </a:moveTo>
                    <a:cubicBezTo>
                      <a:pt x="14" y="29"/>
                      <a:pt x="14" y="29"/>
                      <a:pt x="14" y="29"/>
                    </a:cubicBezTo>
                    <a:cubicBezTo>
                      <a:pt x="22" y="29"/>
                      <a:pt x="29" y="23"/>
                      <a:pt x="29" y="15"/>
                    </a:cubicBezTo>
                    <a:cubicBezTo>
                      <a:pt x="29" y="7"/>
                      <a:pt x="22" y="0"/>
                      <a:pt x="14" y="0"/>
                    </a:cubicBezTo>
                    <a:cubicBezTo>
                      <a:pt x="6" y="0"/>
                      <a:pt x="0" y="7"/>
                      <a:pt x="0" y="15"/>
                    </a:cubicBezTo>
                    <a:cubicBezTo>
                      <a:pt x="0" y="23"/>
                      <a:pt x="6" y="29"/>
                      <a:pt x="14" y="29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1"/>
                      <a:pt x="8" y="18"/>
                      <a:pt x="8" y="15"/>
                    </a:cubicBezTo>
                    <a:cubicBezTo>
                      <a:pt x="8" y="11"/>
                      <a:pt x="11" y="8"/>
                      <a:pt x="14" y="8"/>
                    </a:cubicBezTo>
                    <a:cubicBezTo>
                      <a:pt x="18" y="8"/>
                      <a:pt x="21" y="11"/>
                      <a:pt x="21" y="15"/>
                    </a:cubicBezTo>
                    <a:cubicBezTo>
                      <a:pt x="21" y="18"/>
                      <a:pt x="18" y="21"/>
                      <a:pt x="14" y="21"/>
                    </a:cubicBez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57"/>
              <p:cNvSpPr>
                <a:spLocks/>
              </p:cNvSpPr>
              <p:nvPr/>
            </p:nvSpPr>
            <p:spPr bwMode="auto">
              <a:xfrm>
                <a:off x="5614" y="308"/>
                <a:ext cx="36" cy="35"/>
              </a:xfrm>
              <a:custGeom>
                <a:avLst/>
                <a:gdLst>
                  <a:gd name="T0" fmla="*/ 12 w 24"/>
                  <a:gd name="T1" fmla="*/ 20 h 24"/>
                  <a:gd name="T2" fmla="*/ 12 w 24"/>
                  <a:gd name="T3" fmla="*/ 24 h 24"/>
                  <a:gd name="T4" fmla="*/ 24 w 24"/>
                  <a:gd name="T5" fmla="*/ 12 h 24"/>
                  <a:gd name="T6" fmla="*/ 21 w 24"/>
                  <a:gd name="T7" fmla="*/ 3 h 24"/>
                  <a:gd name="T8" fmla="*/ 12 w 24"/>
                  <a:gd name="T9" fmla="*/ 0 h 24"/>
                  <a:gd name="T10" fmla="*/ 0 w 24"/>
                  <a:gd name="T11" fmla="*/ 12 h 24"/>
                  <a:gd name="T12" fmla="*/ 12 w 24"/>
                  <a:gd name="T13" fmla="*/ 24 h 24"/>
                  <a:gd name="T14" fmla="*/ 12 w 24"/>
                  <a:gd name="T15" fmla="*/ 20 h 24"/>
                  <a:gd name="T16" fmla="*/ 12 w 24"/>
                  <a:gd name="T17" fmla="*/ 16 h 24"/>
                  <a:gd name="T18" fmla="*/ 8 w 24"/>
                  <a:gd name="T19" fmla="*/ 12 h 24"/>
                  <a:gd name="T20" fmla="*/ 12 w 24"/>
                  <a:gd name="T21" fmla="*/ 8 h 24"/>
                  <a:gd name="T22" fmla="*/ 16 w 24"/>
                  <a:gd name="T23" fmla="*/ 12 h 24"/>
                  <a:gd name="T24" fmla="*/ 12 w 24"/>
                  <a:gd name="T25" fmla="*/ 16 h 24"/>
                  <a:gd name="T26" fmla="*/ 12 w 24"/>
                  <a:gd name="T2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4">
                    <a:moveTo>
                      <a:pt x="12" y="20"/>
                    </a:moveTo>
                    <a:cubicBezTo>
                      <a:pt x="12" y="24"/>
                      <a:pt x="12" y="24"/>
                      <a:pt x="12" y="24"/>
                    </a:cubicBezTo>
                    <a:cubicBezTo>
                      <a:pt x="19" y="24"/>
                      <a:pt x="24" y="18"/>
                      <a:pt x="24" y="12"/>
                    </a:cubicBezTo>
                    <a:cubicBezTo>
                      <a:pt x="24" y="9"/>
                      <a:pt x="23" y="6"/>
                      <a:pt x="21" y="3"/>
                    </a:cubicBezTo>
                    <a:cubicBezTo>
                      <a:pt x="19" y="1"/>
                      <a:pt x="16" y="0"/>
                      <a:pt x="12" y="0"/>
                    </a:cubicBezTo>
                    <a:cubicBezTo>
                      <a:pt x="6" y="0"/>
                      <a:pt x="0" y="5"/>
                      <a:pt x="0" y="12"/>
                    </a:cubicBezTo>
                    <a:cubicBezTo>
                      <a:pt x="0" y="18"/>
                      <a:pt x="6" y="24"/>
                      <a:pt x="12" y="24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0" y="16"/>
                      <a:pt x="8" y="14"/>
                      <a:pt x="8" y="12"/>
                    </a:cubicBezTo>
                    <a:cubicBezTo>
                      <a:pt x="8" y="10"/>
                      <a:pt x="10" y="8"/>
                      <a:pt x="12" y="8"/>
                    </a:cubicBezTo>
                    <a:cubicBezTo>
                      <a:pt x="14" y="8"/>
                      <a:pt x="16" y="10"/>
                      <a:pt x="16" y="12"/>
                    </a:cubicBezTo>
                    <a:cubicBezTo>
                      <a:pt x="16" y="14"/>
                      <a:pt x="14" y="16"/>
                      <a:pt x="12" y="16"/>
                    </a:cubicBezTo>
                    <a:lnTo>
                      <a:pt x="12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58"/>
              <p:cNvSpPr>
                <a:spLocks/>
              </p:cNvSpPr>
              <p:nvPr/>
            </p:nvSpPr>
            <p:spPr bwMode="auto">
              <a:xfrm>
                <a:off x="5707" y="389"/>
                <a:ext cx="25" cy="25"/>
              </a:xfrm>
              <a:custGeom>
                <a:avLst/>
                <a:gdLst>
                  <a:gd name="T0" fmla="*/ 13 w 17"/>
                  <a:gd name="T1" fmla="*/ 9 h 17"/>
                  <a:gd name="T2" fmla="*/ 17 w 17"/>
                  <a:gd name="T3" fmla="*/ 9 h 17"/>
                  <a:gd name="T4" fmla="*/ 8 w 17"/>
                  <a:gd name="T5" fmla="*/ 0 h 17"/>
                  <a:gd name="T6" fmla="*/ 0 w 17"/>
                  <a:gd name="T7" fmla="*/ 9 h 17"/>
                  <a:gd name="T8" fmla="*/ 3 w 17"/>
                  <a:gd name="T9" fmla="*/ 14 h 17"/>
                  <a:gd name="T10" fmla="*/ 8 w 17"/>
                  <a:gd name="T11" fmla="*/ 17 h 17"/>
                  <a:gd name="T12" fmla="*/ 14 w 17"/>
                  <a:gd name="T13" fmla="*/ 14 h 17"/>
                  <a:gd name="T14" fmla="*/ 17 w 17"/>
                  <a:gd name="T15" fmla="*/ 9 h 17"/>
                  <a:gd name="T16" fmla="*/ 13 w 17"/>
                  <a:gd name="T17" fmla="*/ 9 h 17"/>
                  <a:gd name="T18" fmla="*/ 9 w 17"/>
                  <a:gd name="T19" fmla="*/ 9 h 17"/>
                  <a:gd name="T20" fmla="*/ 8 w 17"/>
                  <a:gd name="T21" fmla="*/ 9 h 17"/>
                  <a:gd name="T22" fmla="*/ 8 w 17"/>
                  <a:gd name="T23" fmla="*/ 9 h 17"/>
                  <a:gd name="T24" fmla="*/ 8 w 17"/>
                  <a:gd name="T25" fmla="*/ 8 h 17"/>
                  <a:gd name="T26" fmla="*/ 9 w 17"/>
                  <a:gd name="T27" fmla="*/ 9 h 17"/>
                  <a:gd name="T28" fmla="*/ 13 w 17"/>
                  <a:gd name="T29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17">
                    <a:moveTo>
                      <a:pt x="13" y="9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1"/>
                      <a:pt x="1" y="13"/>
                      <a:pt x="3" y="14"/>
                    </a:cubicBezTo>
                    <a:cubicBezTo>
                      <a:pt x="4" y="16"/>
                      <a:pt x="6" y="17"/>
                      <a:pt x="8" y="17"/>
                    </a:cubicBezTo>
                    <a:cubicBezTo>
                      <a:pt x="11" y="17"/>
                      <a:pt x="13" y="16"/>
                      <a:pt x="14" y="14"/>
                    </a:cubicBezTo>
                    <a:cubicBezTo>
                      <a:pt x="16" y="13"/>
                      <a:pt x="17" y="11"/>
                      <a:pt x="17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9"/>
                      <a:pt x="9" y="9"/>
                      <a:pt x="9" y="9"/>
                    </a:cubicBezTo>
                    <a:lnTo>
                      <a:pt x="1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59"/>
              <p:cNvSpPr>
                <a:spLocks/>
              </p:cNvSpPr>
              <p:nvPr/>
            </p:nvSpPr>
            <p:spPr bwMode="auto">
              <a:xfrm>
                <a:off x="5713" y="432"/>
                <a:ext cx="22" cy="22"/>
              </a:xfrm>
              <a:custGeom>
                <a:avLst/>
                <a:gdLst>
                  <a:gd name="T0" fmla="*/ 8 w 15"/>
                  <a:gd name="T1" fmla="*/ 4 h 15"/>
                  <a:gd name="T2" fmla="*/ 8 w 15"/>
                  <a:gd name="T3" fmla="*/ 0 h 15"/>
                  <a:gd name="T4" fmla="*/ 0 w 15"/>
                  <a:gd name="T5" fmla="*/ 8 h 15"/>
                  <a:gd name="T6" fmla="*/ 8 w 15"/>
                  <a:gd name="T7" fmla="*/ 15 h 15"/>
                  <a:gd name="T8" fmla="*/ 15 w 15"/>
                  <a:gd name="T9" fmla="*/ 8 h 15"/>
                  <a:gd name="T10" fmla="*/ 8 w 15"/>
                  <a:gd name="T11" fmla="*/ 0 h 15"/>
                  <a:gd name="T12" fmla="*/ 8 w 15"/>
                  <a:gd name="T13" fmla="*/ 4 h 15"/>
                  <a:gd name="T14" fmla="*/ 8 w 15"/>
                  <a:gd name="T15" fmla="*/ 8 h 15"/>
                  <a:gd name="T16" fmla="*/ 8 w 15"/>
                  <a:gd name="T17" fmla="*/ 8 h 15"/>
                  <a:gd name="T18" fmla="*/ 7 w 15"/>
                  <a:gd name="T19" fmla="*/ 8 h 15"/>
                  <a:gd name="T20" fmla="*/ 8 w 15"/>
                  <a:gd name="T21" fmla="*/ 8 h 15"/>
                  <a:gd name="T22" fmla="*/ 8 w 15"/>
                  <a:gd name="T23" fmla="*/ 8 h 15"/>
                  <a:gd name="T24" fmla="*/ 7 w 15"/>
                  <a:gd name="T25" fmla="*/ 8 h 15"/>
                  <a:gd name="T26" fmla="*/ 8 w 15"/>
                  <a:gd name="T27" fmla="*/ 8 h 15"/>
                  <a:gd name="T28" fmla="*/ 8 w 15"/>
                  <a:gd name="T29" fmla="*/ 7 h 15"/>
                  <a:gd name="T30" fmla="*/ 7 w 15"/>
                  <a:gd name="T31" fmla="*/ 8 h 15"/>
                  <a:gd name="T32" fmla="*/ 8 w 15"/>
                  <a:gd name="T33" fmla="*/ 8 h 15"/>
                  <a:gd name="T34" fmla="*/ 8 w 15"/>
                  <a:gd name="T35" fmla="*/ 7 h 15"/>
                  <a:gd name="T36" fmla="*/ 8 w 15"/>
                  <a:gd name="T37" fmla="*/ 8 h 15"/>
                  <a:gd name="T38" fmla="*/ 8 w 15"/>
                  <a:gd name="T39" fmla="*/ 8 h 15"/>
                  <a:gd name="T40" fmla="*/ 8 w 15"/>
                  <a:gd name="T41" fmla="*/ 7 h 15"/>
                  <a:gd name="T42" fmla="*/ 8 w 15"/>
                  <a:gd name="T43" fmla="*/ 8 h 15"/>
                  <a:gd name="T44" fmla="*/ 8 w 15"/>
                  <a:gd name="T45" fmla="*/ 8 h 15"/>
                  <a:gd name="T46" fmla="*/ 8 w 15"/>
                  <a:gd name="T47" fmla="*/ 8 h 15"/>
                  <a:gd name="T48" fmla="*/ 8 w 15"/>
                  <a:gd name="T49" fmla="*/ 8 h 15"/>
                  <a:gd name="T50" fmla="*/ 8 w 15"/>
                  <a:gd name="T51" fmla="*/ 8 h 15"/>
                  <a:gd name="T52" fmla="*/ 8 w 15"/>
                  <a:gd name="T53" fmla="*/ 8 h 15"/>
                  <a:gd name="T54" fmla="*/ 8 w 15"/>
                  <a:gd name="T55" fmla="*/ 8 h 15"/>
                  <a:gd name="T56" fmla="*/ 8 w 15"/>
                  <a:gd name="T5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" h="15">
                    <a:moveTo>
                      <a:pt x="8" y="4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ubicBezTo>
                      <a:pt x="12" y="15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60"/>
              <p:cNvSpPr>
                <a:spLocks/>
              </p:cNvSpPr>
              <p:nvPr/>
            </p:nvSpPr>
            <p:spPr bwMode="auto">
              <a:xfrm>
                <a:off x="5735" y="410"/>
                <a:ext cx="36" cy="34"/>
              </a:xfrm>
              <a:custGeom>
                <a:avLst/>
                <a:gdLst>
                  <a:gd name="T0" fmla="*/ 12 w 24"/>
                  <a:gd name="T1" fmla="*/ 4 h 23"/>
                  <a:gd name="T2" fmla="*/ 12 w 24"/>
                  <a:gd name="T3" fmla="*/ 0 h 23"/>
                  <a:gd name="T4" fmla="*/ 0 w 24"/>
                  <a:gd name="T5" fmla="*/ 11 h 23"/>
                  <a:gd name="T6" fmla="*/ 12 w 24"/>
                  <a:gd name="T7" fmla="*/ 23 h 23"/>
                  <a:gd name="T8" fmla="*/ 24 w 24"/>
                  <a:gd name="T9" fmla="*/ 11 h 23"/>
                  <a:gd name="T10" fmla="*/ 12 w 24"/>
                  <a:gd name="T11" fmla="*/ 0 h 23"/>
                  <a:gd name="T12" fmla="*/ 12 w 24"/>
                  <a:gd name="T13" fmla="*/ 4 h 23"/>
                  <a:gd name="T14" fmla="*/ 12 w 24"/>
                  <a:gd name="T15" fmla="*/ 8 h 23"/>
                  <a:gd name="T16" fmla="*/ 16 w 24"/>
                  <a:gd name="T17" fmla="*/ 11 h 23"/>
                  <a:gd name="T18" fmla="*/ 15 w 24"/>
                  <a:gd name="T19" fmla="*/ 14 h 23"/>
                  <a:gd name="T20" fmla="*/ 12 w 24"/>
                  <a:gd name="T21" fmla="*/ 15 h 23"/>
                  <a:gd name="T22" fmla="*/ 8 w 24"/>
                  <a:gd name="T23" fmla="*/ 11 h 23"/>
                  <a:gd name="T24" fmla="*/ 12 w 24"/>
                  <a:gd name="T25" fmla="*/ 8 h 23"/>
                  <a:gd name="T26" fmla="*/ 12 w 24"/>
                  <a:gd name="T27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3">
                    <a:moveTo>
                      <a:pt x="12" y="4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5" y="23"/>
                      <a:pt x="12" y="23"/>
                    </a:cubicBezTo>
                    <a:cubicBezTo>
                      <a:pt x="19" y="23"/>
                      <a:pt x="24" y="18"/>
                      <a:pt x="24" y="11"/>
                    </a:cubicBezTo>
                    <a:cubicBezTo>
                      <a:pt x="24" y="5"/>
                      <a:pt x="19" y="0"/>
                      <a:pt x="12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4" y="8"/>
                      <a:pt x="16" y="9"/>
                      <a:pt x="16" y="11"/>
                    </a:cubicBezTo>
                    <a:cubicBezTo>
                      <a:pt x="16" y="13"/>
                      <a:pt x="15" y="14"/>
                      <a:pt x="15" y="14"/>
                    </a:cubicBezTo>
                    <a:cubicBezTo>
                      <a:pt x="14" y="15"/>
                      <a:pt x="13" y="15"/>
                      <a:pt x="12" y="15"/>
                    </a:cubicBezTo>
                    <a:cubicBezTo>
                      <a:pt x="10" y="15"/>
                      <a:pt x="8" y="14"/>
                      <a:pt x="8" y="11"/>
                    </a:cubicBezTo>
                    <a:cubicBezTo>
                      <a:pt x="8" y="9"/>
                      <a:pt x="10" y="8"/>
                      <a:pt x="12" y="8"/>
                    </a:cubicBez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61"/>
              <p:cNvSpPr>
                <a:spLocks/>
              </p:cNvSpPr>
              <p:nvPr/>
            </p:nvSpPr>
            <p:spPr bwMode="auto">
              <a:xfrm>
                <a:off x="5691" y="466"/>
                <a:ext cx="28" cy="27"/>
              </a:xfrm>
              <a:custGeom>
                <a:avLst/>
                <a:gdLst>
                  <a:gd name="T0" fmla="*/ 9 w 19"/>
                  <a:gd name="T1" fmla="*/ 4 h 18"/>
                  <a:gd name="T2" fmla="*/ 9 w 19"/>
                  <a:gd name="T3" fmla="*/ 0 h 18"/>
                  <a:gd name="T4" fmla="*/ 0 w 19"/>
                  <a:gd name="T5" fmla="*/ 9 h 18"/>
                  <a:gd name="T6" fmla="*/ 9 w 19"/>
                  <a:gd name="T7" fmla="*/ 18 h 18"/>
                  <a:gd name="T8" fmla="*/ 19 w 19"/>
                  <a:gd name="T9" fmla="*/ 9 h 18"/>
                  <a:gd name="T10" fmla="*/ 9 w 19"/>
                  <a:gd name="T11" fmla="*/ 0 h 18"/>
                  <a:gd name="T12" fmla="*/ 9 w 19"/>
                  <a:gd name="T13" fmla="*/ 4 h 18"/>
                  <a:gd name="T14" fmla="*/ 9 w 19"/>
                  <a:gd name="T15" fmla="*/ 8 h 18"/>
                  <a:gd name="T16" fmla="*/ 11 w 19"/>
                  <a:gd name="T17" fmla="*/ 9 h 18"/>
                  <a:gd name="T18" fmla="*/ 9 w 19"/>
                  <a:gd name="T19" fmla="*/ 10 h 18"/>
                  <a:gd name="T20" fmla="*/ 8 w 19"/>
                  <a:gd name="T21" fmla="*/ 9 h 18"/>
                  <a:gd name="T22" fmla="*/ 9 w 19"/>
                  <a:gd name="T23" fmla="*/ 8 h 18"/>
                  <a:gd name="T24" fmla="*/ 9 w 19"/>
                  <a:gd name="T2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ubicBezTo>
                      <a:pt x="14" y="18"/>
                      <a:pt x="19" y="14"/>
                      <a:pt x="19" y="9"/>
                    </a:cubicBezTo>
                    <a:cubicBezTo>
                      <a:pt x="19" y="4"/>
                      <a:pt x="14" y="0"/>
                      <a:pt x="9" y="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1" y="8"/>
                      <a:pt x="11" y="9"/>
                    </a:cubicBezTo>
                    <a:cubicBezTo>
                      <a:pt x="11" y="9"/>
                      <a:pt x="10" y="10"/>
                      <a:pt x="9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8" y="8"/>
                      <a:pt x="9" y="8"/>
                      <a:pt x="9" y="8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62"/>
              <p:cNvSpPr>
                <a:spLocks/>
              </p:cNvSpPr>
              <p:nvPr/>
            </p:nvSpPr>
            <p:spPr bwMode="auto">
              <a:xfrm>
                <a:off x="5580" y="588"/>
                <a:ext cx="28" cy="28"/>
              </a:xfrm>
              <a:custGeom>
                <a:avLst/>
                <a:gdLst>
                  <a:gd name="T0" fmla="*/ 9 w 19"/>
                  <a:gd name="T1" fmla="*/ 4 h 19"/>
                  <a:gd name="T2" fmla="*/ 9 w 19"/>
                  <a:gd name="T3" fmla="*/ 0 h 19"/>
                  <a:gd name="T4" fmla="*/ 0 w 19"/>
                  <a:gd name="T5" fmla="*/ 10 h 19"/>
                  <a:gd name="T6" fmla="*/ 9 w 19"/>
                  <a:gd name="T7" fmla="*/ 19 h 19"/>
                  <a:gd name="T8" fmla="*/ 16 w 19"/>
                  <a:gd name="T9" fmla="*/ 16 h 19"/>
                  <a:gd name="T10" fmla="*/ 19 w 19"/>
                  <a:gd name="T11" fmla="*/ 10 h 19"/>
                  <a:gd name="T12" fmla="*/ 16 w 19"/>
                  <a:gd name="T13" fmla="*/ 3 h 19"/>
                  <a:gd name="T14" fmla="*/ 9 w 19"/>
                  <a:gd name="T15" fmla="*/ 0 h 19"/>
                  <a:gd name="T16" fmla="*/ 9 w 19"/>
                  <a:gd name="T17" fmla="*/ 4 h 19"/>
                  <a:gd name="T18" fmla="*/ 9 w 19"/>
                  <a:gd name="T19" fmla="*/ 8 h 19"/>
                  <a:gd name="T20" fmla="*/ 11 w 19"/>
                  <a:gd name="T21" fmla="*/ 10 h 19"/>
                  <a:gd name="T22" fmla="*/ 9 w 19"/>
                  <a:gd name="T23" fmla="*/ 11 h 19"/>
                  <a:gd name="T24" fmla="*/ 8 w 19"/>
                  <a:gd name="T25" fmla="*/ 10 h 19"/>
                  <a:gd name="T26" fmla="*/ 9 w 19"/>
                  <a:gd name="T27" fmla="*/ 8 h 19"/>
                  <a:gd name="T28" fmla="*/ 9 w 19"/>
                  <a:gd name="T2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9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5"/>
                      <a:pt x="4" y="19"/>
                      <a:pt x="9" y="19"/>
                    </a:cubicBezTo>
                    <a:cubicBezTo>
                      <a:pt x="12" y="19"/>
                      <a:pt x="14" y="18"/>
                      <a:pt x="16" y="16"/>
                    </a:cubicBezTo>
                    <a:cubicBezTo>
                      <a:pt x="18" y="15"/>
                      <a:pt x="19" y="12"/>
                      <a:pt x="19" y="10"/>
                    </a:cubicBezTo>
                    <a:cubicBezTo>
                      <a:pt x="19" y="7"/>
                      <a:pt x="18" y="5"/>
                      <a:pt x="16" y="3"/>
                    </a:cubicBezTo>
                    <a:cubicBezTo>
                      <a:pt x="14" y="1"/>
                      <a:pt x="12" y="0"/>
                      <a:pt x="9" y="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1" y="9"/>
                      <a:pt x="11" y="10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8" y="11"/>
                      <a:pt x="8" y="11"/>
                      <a:pt x="8" y="10"/>
                    </a:cubicBezTo>
                    <a:cubicBezTo>
                      <a:pt x="8" y="9"/>
                      <a:pt x="8" y="8"/>
                      <a:pt x="9" y="8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63"/>
              <p:cNvSpPr>
                <a:spLocks/>
              </p:cNvSpPr>
              <p:nvPr/>
            </p:nvSpPr>
            <p:spPr bwMode="auto">
              <a:xfrm>
                <a:off x="5470" y="485"/>
                <a:ext cx="26" cy="26"/>
              </a:xfrm>
              <a:custGeom>
                <a:avLst/>
                <a:gdLst>
                  <a:gd name="T0" fmla="*/ 8 w 17"/>
                  <a:gd name="T1" fmla="*/ 4 h 17"/>
                  <a:gd name="T2" fmla="*/ 8 w 17"/>
                  <a:gd name="T3" fmla="*/ 0 h 17"/>
                  <a:gd name="T4" fmla="*/ 0 w 17"/>
                  <a:gd name="T5" fmla="*/ 9 h 17"/>
                  <a:gd name="T6" fmla="*/ 8 w 17"/>
                  <a:gd name="T7" fmla="*/ 17 h 17"/>
                  <a:gd name="T8" fmla="*/ 17 w 17"/>
                  <a:gd name="T9" fmla="*/ 9 h 17"/>
                  <a:gd name="T10" fmla="*/ 8 w 17"/>
                  <a:gd name="T11" fmla="*/ 0 h 17"/>
                  <a:gd name="T12" fmla="*/ 8 w 17"/>
                  <a:gd name="T13" fmla="*/ 4 h 17"/>
                  <a:gd name="T14" fmla="*/ 8 w 17"/>
                  <a:gd name="T15" fmla="*/ 8 h 17"/>
                  <a:gd name="T16" fmla="*/ 9 w 17"/>
                  <a:gd name="T17" fmla="*/ 9 h 17"/>
                  <a:gd name="T18" fmla="*/ 8 w 17"/>
                  <a:gd name="T19" fmla="*/ 9 h 17"/>
                  <a:gd name="T20" fmla="*/ 8 w 17"/>
                  <a:gd name="T21" fmla="*/ 9 h 17"/>
                  <a:gd name="T22" fmla="*/ 8 w 17"/>
                  <a:gd name="T23" fmla="*/ 8 h 17"/>
                  <a:gd name="T24" fmla="*/ 8 w 17"/>
                  <a:gd name="T25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7">
                    <a:moveTo>
                      <a:pt x="8" y="4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9"/>
                    </a:cubicBezTo>
                    <a:cubicBezTo>
                      <a:pt x="0" y="14"/>
                      <a:pt x="3" y="17"/>
                      <a:pt x="8" y="17"/>
                    </a:cubicBezTo>
                    <a:cubicBezTo>
                      <a:pt x="13" y="17"/>
                      <a:pt x="17" y="14"/>
                      <a:pt x="17" y="9"/>
                    </a:cubicBezTo>
                    <a:cubicBezTo>
                      <a:pt x="17" y="4"/>
                      <a:pt x="13" y="0"/>
                      <a:pt x="8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64"/>
              <p:cNvSpPr>
                <a:spLocks/>
              </p:cNvSpPr>
              <p:nvPr/>
            </p:nvSpPr>
            <p:spPr bwMode="auto">
              <a:xfrm>
                <a:off x="5507" y="557"/>
                <a:ext cx="24" cy="22"/>
              </a:xfrm>
              <a:custGeom>
                <a:avLst/>
                <a:gdLst>
                  <a:gd name="T0" fmla="*/ 8 w 16"/>
                  <a:gd name="T1" fmla="*/ 4 h 15"/>
                  <a:gd name="T2" fmla="*/ 8 w 16"/>
                  <a:gd name="T3" fmla="*/ 0 h 15"/>
                  <a:gd name="T4" fmla="*/ 2 w 16"/>
                  <a:gd name="T5" fmla="*/ 2 h 15"/>
                  <a:gd name="T6" fmla="*/ 0 w 16"/>
                  <a:gd name="T7" fmla="*/ 7 h 15"/>
                  <a:gd name="T8" fmla="*/ 8 w 16"/>
                  <a:gd name="T9" fmla="*/ 15 h 15"/>
                  <a:gd name="T10" fmla="*/ 16 w 16"/>
                  <a:gd name="T11" fmla="*/ 7 h 15"/>
                  <a:gd name="T12" fmla="*/ 8 w 16"/>
                  <a:gd name="T13" fmla="*/ 0 h 15"/>
                  <a:gd name="T14" fmla="*/ 8 w 16"/>
                  <a:gd name="T15" fmla="*/ 4 h 15"/>
                  <a:gd name="T16" fmla="*/ 8 w 16"/>
                  <a:gd name="T17" fmla="*/ 8 h 15"/>
                  <a:gd name="T18" fmla="*/ 8 w 16"/>
                  <a:gd name="T19" fmla="*/ 7 h 15"/>
                  <a:gd name="T20" fmla="*/ 8 w 16"/>
                  <a:gd name="T21" fmla="*/ 7 h 15"/>
                  <a:gd name="T22" fmla="*/ 8 w 16"/>
                  <a:gd name="T23" fmla="*/ 8 h 15"/>
                  <a:gd name="T24" fmla="*/ 8 w 16"/>
                  <a:gd name="T25" fmla="*/ 7 h 15"/>
                  <a:gd name="T26" fmla="*/ 8 w 16"/>
                  <a:gd name="T27" fmla="*/ 7 h 15"/>
                  <a:gd name="T28" fmla="*/ 8 w 16"/>
                  <a:gd name="T29" fmla="*/ 7 h 15"/>
                  <a:gd name="T30" fmla="*/ 8 w 16"/>
                  <a:gd name="T31" fmla="*/ 7 h 15"/>
                  <a:gd name="T32" fmla="*/ 8 w 16"/>
                  <a:gd name="T33" fmla="*/ 7 h 15"/>
                  <a:gd name="T34" fmla="*/ 8 w 16"/>
                  <a:gd name="T35" fmla="*/ 7 h 15"/>
                  <a:gd name="T36" fmla="*/ 8 w 16"/>
                  <a:gd name="T37" fmla="*/ 7 h 15"/>
                  <a:gd name="T38" fmla="*/ 8 w 16"/>
                  <a:gd name="T39" fmla="*/ 7 h 15"/>
                  <a:gd name="T40" fmla="*/ 8 w 16"/>
                  <a:gd name="T41" fmla="*/ 7 h 15"/>
                  <a:gd name="T42" fmla="*/ 8 w 16"/>
                  <a:gd name="T43" fmla="*/ 7 h 15"/>
                  <a:gd name="T44" fmla="*/ 8 w 16"/>
                  <a:gd name="T45" fmla="*/ 7 h 15"/>
                  <a:gd name="T46" fmla="*/ 8 w 16"/>
                  <a:gd name="T47" fmla="*/ 7 h 15"/>
                  <a:gd name="T48" fmla="*/ 8 w 16"/>
                  <a:gd name="T49" fmla="*/ 7 h 15"/>
                  <a:gd name="T50" fmla="*/ 8 w 16"/>
                  <a:gd name="T51" fmla="*/ 8 h 15"/>
                  <a:gd name="T52" fmla="*/ 8 w 16"/>
                  <a:gd name="T53" fmla="*/ 7 h 15"/>
                  <a:gd name="T54" fmla="*/ 8 w 16"/>
                  <a:gd name="T55" fmla="*/ 7 h 15"/>
                  <a:gd name="T56" fmla="*/ 8 w 16"/>
                  <a:gd name="T57" fmla="*/ 8 h 15"/>
                  <a:gd name="T58" fmla="*/ 8 w 16"/>
                  <a:gd name="T5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" h="15">
                    <a:moveTo>
                      <a:pt x="8" y="4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ubicBezTo>
                      <a:pt x="12" y="15"/>
                      <a:pt x="16" y="12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65"/>
              <p:cNvSpPr>
                <a:spLocks/>
              </p:cNvSpPr>
              <p:nvPr/>
            </p:nvSpPr>
            <p:spPr bwMode="auto">
              <a:xfrm>
                <a:off x="5653" y="517"/>
                <a:ext cx="34" cy="35"/>
              </a:xfrm>
              <a:custGeom>
                <a:avLst/>
                <a:gdLst>
                  <a:gd name="T0" fmla="*/ 12 w 23"/>
                  <a:gd name="T1" fmla="*/ 4 h 24"/>
                  <a:gd name="T2" fmla="*/ 12 w 23"/>
                  <a:gd name="T3" fmla="*/ 0 h 24"/>
                  <a:gd name="T4" fmla="*/ 0 w 23"/>
                  <a:gd name="T5" fmla="*/ 12 h 24"/>
                  <a:gd name="T6" fmla="*/ 12 w 23"/>
                  <a:gd name="T7" fmla="*/ 24 h 24"/>
                  <a:gd name="T8" fmla="*/ 23 w 23"/>
                  <a:gd name="T9" fmla="*/ 12 h 24"/>
                  <a:gd name="T10" fmla="*/ 12 w 23"/>
                  <a:gd name="T11" fmla="*/ 0 h 24"/>
                  <a:gd name="T12" fmla="*/ 12 w 23"/>
                  <a:gd name="T13" fmla="*/ 4 h 24"/>
                  <a:gd name="T14" fmla="*/ 12 w 23"/>
                  <a:gd name="T15" fmla="*/ 8 h 24"/>
                  <a:gd name="T16" fmla="*/ 15 w 23"/>
                  <a:gd name="T17" fmla="*/ 12 h 24"/>
                  <a:gd name="T18" fmla="*/ 12 w 23"/>
                  <a:gd name="T19" fmla="*/ 16 h 24"/>
                  <a:gd name="T20" fmla="*/ 8 w 23"/>
                  <a:gd name="T21" fmla="*/ 12 h 24"/>
                  <a:gd name="T22" fmla="*/ 12 w 23"/>
                  <a:gd name="T23" fmla="*/ 8 h 24"/>
                  <a:gd name="T24" fmla="*/ 12 w 23"/>
                  <a:gd name="T25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24">
                    <a:moveTo>
                      <a:pt x="12" y="4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8" y="24"/>
                      <a:pt x="23" y="19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4" y="8"/>
                      <a:pt x="15" y="10"/>
                      <a:pt x="15" y="12"/>
                    </a:cubicBezTo>
                    <a:cubicBezTo>
                      <a:pt x="15" y="14"/>
                      <a:pt x="14" y="16"/>
                      <a:pt x="12" y="16"/>
                    </a:cubicBezTo>
                    <a:cubicBezTo>
                      <a:pt x="9" y="16"/>
                      <a:pt x="8" y="14"/>
                      <a:pt x="8" y="12"/>
                    </a:cubicBezTo>
                    <a:cubicBezTo>
                      <a:pt x="8" y="10"/>
                      <a:pt x="9" y="8"/>
                      <a:pt x="12" y="8"/>
                    </a:cubicBez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66"/>
              <p:cNvSpPr>
                <a:spLocks/>
              </p:cNvSpPr>
              <p:nvPr/>
            </p:nvSpPr>
            <p:spPr bwMode="auto">
              <a:xfrm>
                <a:off x="5724" y="517"/>
                <a:ext cx="28" cy="28"/>
              </a:xfrm>
              <a:custGeom>
                <a:avLst/>
                <a:gdLst>
                  <a:gd name="T0" fmla="*/ 10 w 19"/>
                  <a:gd name="T1" fmla="*/ 4 h 19"/>
                  <a:gd name="T2" fmla="*/ 10 w 19"/>
                  <a:gd name="T3" fmla="*/ 0 h 19"/>
                  <a:gd name="T4" fmla="*/ 0 w 19"/>
                  <a:gd name="T5" fmla="*/ 10 h 19"/>
                  <a:gd name="T6" fmla="*/ 10 w 19"/>
                  <a:gd name="T7" fmla="*/ 19 h 19"/>
                  <a:gd name="T8" fmla="*/ 17 w 19"/>
                  <a:gd name="T9" fmla="*/ 17 h 19"/>
                  <a:gd name="T10" fmla="*/ 19 w 19"/>
                  <a:gd name="T11" fmla="*/ 10 h 19"/>
                  <a:gd name="T12" fmla="*/ 10 w 19"/>
                  <a:gd name="T13" fmla="*/ 0 h 19"/>
                  <a:gd name="T14" fmla="*/ 10 w 19"/>
                  <a:gd name="T15" fmla="*/ 4 h 19"/>
                  <a:gd name="T16" fmla="*/ 10 w 19"/>
                  <a:gd name="T17" fmla="*/ 8 h 19"/>
                  <a:gd name="T18" fmla="*/ 11 w 19"/>
                  <a:gd name="T19" fmla="*/ 10 h 19"/>
                  <a:gd name="T20" fmla="*/ 10 w 19"/>
                  <a:gd name="T21" fmla="*/ 11 h 19"/>
                  <a:gd name="T22" fmla="*/ 8 w 19"/>
                  <a:gd name="T23" fmla="*/ 10 h 19"/>
                  <a:gd name="T24" fmla="*/ 10 w 19"/>
                  <a:gd name="T25" fmla="*/ 8 h 19"/>
                  <a:gd name="T26" fmla="*/ 10 w 19"/>
                  <a:gd name="T2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9">
                    <a:moveTo>
                      <a:pt x="10" y="4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ubicBezTo>
                      <a:pt x="12" y="19"/>
                      <a:pt x="15" y="18"/>
                      <a:pt x="17" y="17"/>
                    </a:cubicBezTo>
                    <a:cubicBezTo>
                      <a:pt x="18" y="15"/>
                      <a:pt x="19" y="12"/>
                      <a:pt x="19" y="10"/>
                    </a:cubicBezTo>
                    <a:cubicBezTo>
                      <a:pt x="19" y="4"/>
                      <a:pt x="15" y="0"/>
                      <a:pt x="10" y="0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10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9" y="11"/>
                      <a:pt x="8" y="11"/>
                      <a:pt x="8" y="10"/>
                    </a:cubicBezTo>
                    <a:cubicBezTo>
                      <a:pt x="8" y="9"/>
                      <a:pt x="9" y="8"/>
                      <a:pt x="10" y="8"/>
                    </a:cubicBez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67"/>
              <p:cNvSpPr>
                <a:spLocks noEditPoints="1"/>
              </p:cNvSpPr>
              <p:nvPr/>
            </p:nvSpPr>
            <p:spPr bwMode="auto">
              <a:xfrm>
                <a:off x="6129" y="324"/>
                <a:ext cx="364" cy="270"/>
              </a:xfrm>
              <a:custGeom>
                <a:avLst/>
                <a:gdLst>
                  <a:gd name="T0" fmla="*/ 191 w 246"/>
                  <a:gd name="T1" fmla="*/ 34 h 182"/>
                  <a:gd name="T2" fmla="*/ 189 w 246"/>
                  <a:gd name="T3" fmla="*/ 36 h 182"/>
                  <a:gd name="T4" fmla="*/ 88 w 246"/>
                  <a:gd name="T5" fmla="*/ 21 h 182"/>
                  <a:gd name="T6" fmla="*/ 80 w 246"/>
                  <a:gd name="T7" fmla="*/ 45 h 182"/>
                  <a:gd name="T8" fmla="*/ 0 w 246"/>
                  <a:gd name="T9" fmla="*/ 108 h 182"/>
                  <a:gd name="T10" fmla="*/ 125 w 246"/>
                  <a:gd name="T11" fmla="*/ 158 h 182"/>
                  <a:gd name="T12" fmla="*/ 138 w 246"/>
                  <a:gd name="T13" fmla="*/ 175 h 182"/>
                  <a:gd name="T14" fmla="*/ 246 w 246"/>
                  <a:gd name="T15" fmla="*/ 94 h 182"/>
                  <a:gd name="T16" fmla="*/ 216 w 246"/>
                  <a:gd name="T17" fmla="*/ 45 h 182"/>
                  <a:gd name="T18" fmla="*/ 238 w 246"/>
                  <a:gd name="T19" fmla="*/ 94 h 182"/>
                  <a:gd name="T20" fmla="*/ 142 w 246"/>
                  <a:gd name="T21" fmla="*/ 168 h 182"/>
                  <a:gd name="T22" fmla="*/ 121 w 246"/>
                  <a:gd name="T23" fmla="*/ 151 h 182"/>
                  <a:gd name="T24" fmla="*/ 8 w 246"/>
                  <a:gd name="T25" fmla="*/ 108 h 182"/>
                  <a:gd name="T26" fmla="*/ 80 w 246"/>
                  <a:gd name="T27" fmla="*/ 53 h 182"/>
                  <a:gd name="T28" fmla="*/ 95 w 246"/>
                  <a:gd name="T29" fmla="*/ 25 h 182"/>
                  <a:gd name="T30" fmla="*/ 182 w 246"/>
                  <a:gd name="T31" fmla="*/ 40 h 182"/>
                  <a:gd name="T32" fmla="*/ 191 w 246"/>
                  <a:gd name="T33" fmla="*/ 42 h 182"/>
                  <a:gd name="T34" fmla="*/ 154 w 246"/>
                  <a:gd name="T35" fmla="*/ 114 h 182"/>
                  <a:gd name="T36" fmla="*/ 152 w 246"/>
                  <a:gd name="T37" fmla="*/ 115 h 182"/>
                  <a:gd name="T38" fmla="*/ 156 w 246"/>
                  <a:gd name="T39" fmla="*/ 103 h 182"/>
                  <a:gd name="T40" fmla="*/ 160 w 246"/>
                  <a:gd name="T41" fmla="*/ 97 h 182"/>
                  <a:gd name="T42" fmla="*/ 163 w 246"/>
                  <a:gd name="T43" fmla="*/ 82 h 182"/>
                  <a:gd name="T44" fmla="*/ 152 w 246"/>
                  <a:gd name="T45" fmla="*/ 111 h 182"/>
                  <a:gd name="T46" fmla="*/ 155 w 246"/>
                  <a:gd name="T47" fmla="*/ 118 h 182"/>
                  <a:gd name="T48" fmla="*/ 171 w 246"/>
                  <a:gd name="T49" fmla="*/ 82 h 182"/>
                  <a:gd name="T50" fmla="*/ 153 w 246"/>
                  <a:gd name="T51" fmla="*/ 93 h 182"/>
                  <a:gd name="T52" fmla="*/ 148 w 246"/>
                  <a:gd name="T53" fmla="*/ 104 h 182"/>
                  <a:gd name="T54" fmla="*/ 147 w 246"/>
                  <a:gd name="T55" fmla="*/ 120 h 182"/>
                  <a:gd name="T56" fmla="*/ 155 w 246"/>
                  <a:gd name="T57" fmla="*/ 118 h 182"/>
                  <a:gd name="T58" fmla="*/ 126 w 246"/>
                  <a:gd name="T59" fmla="*/ 42 h 182"/>
                  <a:gd name="T60" fmla="*/ 150 w 246"/>
                  <a:gd name="T61" fmla="*/ 53 h 182"/>
                  <a:gd name="T62" fmla="*/ 130 w 246"/>
                  <a:gd name="T63" fmla="*/ 67 h 182"/>
                  <a:gd name="T64" fmla="*/ 114 w 246"/>
                  <a:gd name="T65" fmla="*/ 52 h 182"/>
                  <a:gd name="T66" fmla="*/ 120 w 246"/>
                  <a:gd name="T67" fmla="*/ 47 h 182"/>
                  <a:gd name="T68" fmla="*/ 125 w 246"/>
                  <a:gd name="T69" fmla="*/ 38 h 182"/>
                  <a:gd name="T70" fmla="*/ 108 w 246"/>
                  <a:gd name="T71" fmla="*/ 55 h 182"/>
                  <a:gd name="T72" fmla="*/ 131 w 246"/>
                  <a:gd name="T73" fmla="*/ 72 h 182"/>
                  <a:gd name="T74" fmla="*/ 156 w 246"/>
                  <a:gd name="T75" fmla="*/ 54 h 182"/>
                  <a:gd name="T76" fmla="*/ 143 w 246"/>
                  <a:gd name="T77" fmla="*/ 37 h 182"/>
                  <a:gd name="T78" fmla="*/ 123 w 246"/>
                  <a:gd name="T79" fmla="*/ 34 h 182"/>
                  <a:gd name="T80" fmla="*/ 37 w 246"/>
                  <a:gd name="T81" fmla="*/ 108 h 182"/>
                  <a:gd name="T82" fmla="*/ 56 w 246"/>
                  <a:gd name="T83" fmla="*/ 91 h 182"/>
                  <a:gd name="T84" fmla="*/ 80 w 246"/>
                  <a:gd name="T85" fmla="*/ 82 h 182"/>
                  <a:gd name="T86" fmla="*/ 80 w 246"/>
                  <a:gd name="T87" fmla="*/ 98 h 182"/>
                  <a:gd name="T88" fmla="*/ 102 w 246"/>
                  <a:gd name="T89" fmla="*/ 124 h 182"/>
                  <a:gd name="T90" fmla="*/ 44 w 246"/>
                  <a:gd name="T91" fmla="*/ 115 h 182"/>
                  <a:gd name="T92" fmla="*/ 33 w 246"/>
                  <a:gd name="T93" fmla="*/ 108 h 182"/>
                  <a:gd name="T94" fmla="*/ 78 w 246"/>
                  <a:gd name="T95" fmla="*/ 138 h 182"/>
                  <a:gd name="T96" fmla="*/ 106 w 246"/>
                  <a:gd name="T97" fmla="*/ 125 h 182"/>
                  <a:gd name="T98" fmla="*/ 84 w 246"/>
                  <a:gd name="T99" fmla="*/ 82 h 182"/>
                  <a:gd name="T100" fmla="*/ 78 w 246"/>
                  <a:gd name="T101" fmla="*/ 78 h 182"/>
                  <a:gd name="T102" fmla="*/ 33 w 246"/>
                  <a:gd name="T103" fmla="*/ 108 h 182"/>
                  <a:gd name="T104" fmla="*/ 197 w 246"/>
                  <a:gd name="T105" fmla="*/ 119 h 182"/>
                  <a:gd name="T106" fmla="*/ 166 w 246"/>
                  <a:gd name="T107" fmla="*/ 145 h 182"/>
                  <a:gd name="T108" fmla="*/ 204 w 246"/>
                  <a:gd name="T109" fmla="*/ 87 h 182"/>
                  <a:gd name="T110" fmla="*/ 197 w 246"/>
                  <a:gd name="T111" fmla="*/ 77 h 182"/>
                  <a:gd name="T112" fmla="*/ 197 w 246"/>
                  <a:gd name="T113" fmla="*/ 76 h 182"/>
                  <a:gd name="T114" fmla="*/ 197 w 246"/>
                  <a:gd name="T115" fmla="*/ 119 h 182"/>
                  <a:gd name="T116" fmla="*/ 212 w 246"/>
                  <a:gd name="T117" fmla="*/ 94 h 182"/>
                  <a:gd name="T118" fmla="*/ 201 w 246"/>
                  <a:gd name="T119" fmla="*/ 69 h 182"/>
                  <a:gd name="T120" fmla="*/ 195 w 246"/>
                  <a:gd name="T121" fmla="*/ 74 h 182"/>
                  <a:gd name="T122" fmla="*/ 165 w 246"/>
                  <a:gd name="T123" fmla="*/ 141 h 182"/>
                  <a:gd name="T124" fmla="*/ 185 w 246"/>
                  <a:gd name="T125" fmla="*/ 143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6" h="182">
                    <a:moveTo>
                      <a:pt x="216" y="45"/>
                    </a:moveTo>
                    <a:cubicBezTo>
                      <a:pt x="219" y="41"/>
                      <a:pt x="219" y="41"/>
                      <a:pt x="219" y="41"/>
                    </a:cubicBezTo>
                    <a:cubicBezTo>
                      <a:pt x="210" y="36"/>
                      <a:pt x="201" y="34"/>
                      <a:pt x="191" y="34"/>
                    </a:cubicBezTo>
                    <a:cubicBezTo>
                      <a:pt x="189" y="34"/>
                      <a:pt x="187" y="34"/>
                      <a:pt x="185" y="34"/>
                    </a:cubicBezTo>
                    <a:cubicBezTo>
                      <a:pt x="186" y="38"/>
                      <a:pt x="186" y="38"/>
                      <a:pt x="186" y="38"/>
                    </a:cubicBezTo>
                    <a:cubicBezTo>
                      <a:pt x="189" y="36"/>
                      <a:pt x="189" y="36"/>
                      <a:pt x="189" y="36"/>
                    </a:cubicBezTo>
                    <a:cubicBezTo>
                      <a:pt x="175" y="14"/>
                      <a:pt x="153" y="0"/>
                      <a:pt x="130" y="0"/>
                    </a:cubicBezTo>
                    <a:cubicBezTo>
                      <a:pt x="124" y="0"/>
                      <a:pt x="118" y="1"/>
                      <a:pt x="112" y="3"/>
                    </a:cubicBezTo>
                    <a:cubicBezTo>
                      <a:pt x="102" y="7"/>
                      <a:pt x="94" y="13"/>
                      <a:pt x="88" y="21"/>
                    </a:cubicBezTo>
                    <a:cubicBezTo>
                      <a:pt x="82" y="28"/>
                      <a:pt x="78" y="38"/>
                      <a:pt x="76" y="48"/>
                    </a:cubicBezTo>
                    <a:cubicBezTo>
                      <a:pt x="80" y="49"/>
                      <a:pt x="80" y="49"/>
                      <a:pt x="80" y="49"/>
                    </a:cubicBezTo>
                    <a:cubicBezTo>
                      <a:pt x="80" y="45"/>
                      <a:pt x="80" y="45"/>
                      <a:pt x="80" y="45"/>
                    </a:cubicBezTo>
                    <a:cubicBezTo>
                      <a:pt x="80" y="45"/>
                      <a:pt x="79" y="45"/>
                      <a:pt x="78" y="45"/>
                    </a:cubicBezTo>
                    <a:cubicBezTo>
                      <a:pt x="57" y="45"/>
                      <a:pt x="37" y="52"/>
                      <a:pt x="23" y="63"/>
                    </a:cubicBezTo>
                    <a:cubicBezTo>
                      <a:pt x="9" y="74"/>
                      <a:pt x="0" y="90"/>
                      <a:pt x="0" y="108"/>
                    </a:cubicBezTo>
                    <a:cubicBezTo>
                      <a:pt x="0" y="126"/>
                      <a:pt x="9" y="142"/>
                      <a:pt x="23" y="153"/>
                    </a:cubicBezTo>
                    <a:cubicBezTo>
                      <a:pt x="37" y="164"/>
                      <a:pt x="57" y="171"/>
                      <a:pt x="78" y="171"/>
                    </a:cubicBezTo>
                    <a:cubicBezTo>
                      <a:pt x="96" y="171"/>
                      <a:pt x="112" y="166"/>
                      <a:pt x="125" y="158"/>
                    </a:cubicBezTo>
                    <a:cubicBezTo>
                      <a:pt x="123" y="155"/>
                      <a:pt x="123" y="155"/>
                      <a:pt x="123" y="155"/>
                    </a:cubicBezTo>
                    <a:cubicBezTo>
                      <a:pt x="120" y="157"/>
                      <a:pt x="120" y="157"/>
                      <a:pt x="120" y="157"/>
                    </a:cubicBezTo>
                    <a:cubicBezTo>
                      <a:pt x="124" y="164"/>
                      <a:pt x="130" y="170"/>
                      <a:pt x="138" y="175"/>
                    </a:cubicBezTo>
                    <a:cubicBezTo>
                      <a:pt x="147" y="180"/>
                      <a:pt x="156" y="182"/>
                      <a:pt x="166" y="182"/>
                    </a:cubicBezTo>
                    <a:cubicBezTo>
                      <a:pt x="191" y="182"/>
                      <a:pt x="216" y="167"/>
                      <a:pt x="232" y="140"/>
                    </a:cubicBezTo>
                    <a:cubicBezTo>
                      <a:pt x="241" y="126"/>
                      <a:pt x="246" y="109"/>
                      <a:pt x="246" y="94"/>
                    </a:cubicBezTo>
                    <a:cubicBezTo>
                      <a:pt x="246" y="83"/>
                      <a:pt x="243" y="73"/>
                      <a:pt x="239" y="63"/>
                    </a:cubicBezTo>
                    <a:cubicBezTo>
                      <a:pt x="234" y="54"/>
                      <a:pt x="227" y="46"/>
                      <a:pt x="219" y="41"/>
                    </a:cubicBezTo>
                    <a:cubicBezTo>
                      <a:pt x="216" y="45"/>
                      <a:pt x="216" y="45"/>
                      <a:pt x="216" y="45"/>
                    </a:cubicBezTo>
                    <a:cubicBezTo>
                      <a:pt x="214" y="48"/>
                      <a:pt x="214" y="48"/>
                      <a:pt x="214" y="48"/>
                    </a:cubicBezTo>
                    <a:cubicBezTo>
                      <a:pt x="222" y="52"/>
                      <a:pt x="228" y="59"/>
                      <a:pt x="232" y="67"/>
                    </a:cubicBezTo>
                    <a:cubicBezTo>
                      <a:pt x="236" y="75"/>
                      <a:pt x="238" y="84"/>
                      <a:pt x="238" y="94"/>
                    </a:cubicBezTo>
                    <a:cubicBezTo>
                      <a:pt x="238" y="108"/>
                      <a:pt x="234" y="123"/>
                      <a:pt x="225" y="136"/>
                    </a:cubicBezTo>
                    <a:cubicBezTo>
                      <a:pt x="211" y="161"/>
                      <a:pt x="187" y="174"/>
                      <a:pt x="166" y="174"/>
                    </a:cubicBezTo>
                    <a:cubicBezTo>
                      <a:pt x="157" y="174"/>
                      <a:pt x="149" y="172"/>
                      <a:pt x="142" y="168"/>
                    </a:cubicBezTo>
                    <a:cubicBezTo>
                      <a:pt x="136" y="164"/>
                      <a:pt x="131" y="159"/>
                      <a:pt x="127" y="153"/>
                    </a:cubicBezTo>
                    <a:cubicBezTo>
                      <a:pt x="125" y="149"/>
                      <a:pt x="125" y="149"/>
                      <a:pt x="125" y="149"/>
                    </a:cubicBezTo>
                    <a:cubicBezTo>
                      <a:pt x="121" y="151"/>
                      <a:pt x="121" y="151"/>
                      <a:pt x="121" y="151"/>
                    </a:cubicBezTo>
                    <a:cubicBezTo>
                      <a:pt x="109" y="159"/>
                      <a:pt x="94" y="163"/>
                      <a:pt x="78" y="163"/>
                    </a:cubicBezTo>
                    <a:cubicBezTo>
                      <a:pt x="58" y="163"/>
                      <a:pt x="41" y="157"/>
                      <a:pt x="28" y="147"/>
                    </a:cubicBezTo>
                    <a:cubicBezTo>
                      <a:pt x="16" y="137"/>
                      <a:pt x="8" y="123"/>
                      <a:pt x="8" y="108"/>
                    </a:cubicBezTo>
                    <a:cubicBezTo>
                      <a:pt x="8" y="93"/>
                      <a:pt x="16" y="80"/>
                      <a:pt x="28" y="69"/>
                    </a:cubicBezTo>
                    <a:cubicBezTo>
                      <a:pt x="41" y="59"/>
                      <a:pt x="58" y="53"/>
                      <a:pt x="78" y="53"/>
                    </a:cubicBezTo>
                    <a:cubicBezTo>
                      <a:pt x="78" y="53"/>
                      <a:pt x="79" y="53"/>
                      <a:pt x="80" y="53"/>
                    </a:cubicBezTo>
                    <a:cubicBezTo>
                      <a:pt x="83" y="53"/>
                      <a:pt x="83" y="53"/>
                      <a:pt x="83" y="53"/>
                    </a:cubicBezTo>
                    <a:cubicBezTo>
                      <a:pt x="84" y="50"/>
                      <a:pt x="84" y="50"/>
                      <a:pt x="84" y="50"/>
                    </a:cubicBezTo>
                    <a:cubicBezTo>
                      <a:pt x="86" y="41"/>
                      <a:pt x="89" y="32"/>
                      <a:pt x="95" y="25"/>
                    </a:cubicBezTo>
                    <a:cubicBezTo>
                      <a:pt x="100" y="19"/>
                      <a:pt x="107" y="14"/>
                      <a:pt x="115" y="11"/>
                    </a:cubicBezTo>
                    <a:cubicBezTo>
                      <a:pt x="120" y="9"/>
                      <a:pt x="125" y="8"/>
                      <a:pt x="130" y="8"/>
                    </a:cubicBezTo>
                    <a:cubicBezTo>
                      <a:pt x="149" y="8"/>
                      <a:pt x="169" y="20"/>
                      <a:pt x="182" y="40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86" y="42"/>
                      <a:pt x="186" y="42"/>
                      <a:pt x="186" y="42"/>
                    </a:cubicBezTo>
                    <a:cubicBezTo>
                      <a:pt x="188" y="42"/>
                      <a:pt x="190" y="42"/>
                      <a:pt x="191" y="42"/>
                    </a:cubicBezTo>
                    <a:cubicBezTo>
                      <a:pt x="199" y="42"/>
                      <a:pt x="207" y="44"/>
                      <a:pt x="214" y="48"/>
                    </a:cubicBezTo>
                    <a:lnTo>
                      <a:pt x="216" y="45"/>
                    </a:lnTo>
                    <a:close/>
                    <a:moveTo>
                      <a:pt x="154" y="114"/>
                    </a:moveTo>
                    <a:cubicBezTo>
                      <a:pt x="152" y="111"/>
                      <a:pt x="152" y="111"/>
                      <a:pt x="152" y="111"/>
                    </a:cubicBezTo>
                    <a:cubicBezTo>
                      <a:pt x="152" y="111"/>
                      <a:pt x="151" y="111"/>
                      <a:pt x="151" y="111"/>
                    </a:cubicBezTo>
                    <a:cubicBezTo>
                      <a:pt x="152" y="115"/>
                      <a:pt x="152" y="115"/>
                      <a:pt x="152" y="115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156" y="113"/>
                      <a:pt x="156" y="111"/>
                      <a:pt x="156" y="108"/>
                    </a:cubicBezTo>
                    <a:cubicBezTo>
                      <a:pt x="156" y="106"/>
                      <a:pt x="156" y="105"/>
                      <a:pt x="156" y="103"/>
                    </a:cubicBezTo>
                    <a:cubicBezTo>
                      <a:pt x="152" y="104"/>
                      <a:pt x="152" y="104"/>
                      <a:pt x="152" y="104"/>
                    </a:cubicBezTo>
                    <a:cubicBezTo>
                      <a:pt x="156" y="105"/>
                      <a:pt x="156" y="105"/>
                      <a:pt x="156" y="105"/>
                    </a:cubicBezTo>
                    <a:cubicBezTo>
                      <a:pt x="157" y="102"/>
                      <a:pt x="158" y="99"/>
                      <a:pt x="160" y="97"/>
                    </a:cubicBezTo>
                    <a:cubicBezTo>
                      <a:pt x="163" y="92"/>
                      <a:pt x="166" y="88"/>
                      <a:pt x="169" y="85"/>
                    </a:cubicBezTo>
                    <a:cubicBezTo>
                      <a:pt x="167" y="82"/>
                      <a:pt x="167" y="82"/>
                      <a:pt x="167" y="82"/>
                    </a:cubicBezTo>
                    <a:cubicBezTo>
                      <a:pt x="163" y="82"/>
                      <a:pt x="163" y="82"/>
                      <a:pt x="163" y="82"/>
                    </a:cubicBezTo>
                    <a:cubicBezTo>
                      <a:pt x="163" y="84"/>
                      <a:pt x="163" y="86"/>
                      <a:pt x="163" y="87"/>
                    </a:cubicBezTo>
                    <a:cubicBezTo>
                      <a:pt x="163" y="93"/>
                      <a:pt x="162" y="99"/>
                      <a:pt x="160" y="103"/>
                    </a:cubicBezTo>
                    <a:cubicBezTo>
                      <a:pt x="158" y="107"/>
                      <a:pt x="155" y="110"/>
                      <a:pt x="152" y="111"/>
                    </a:cubicBezTo>
                    <a:cubicBezTo>
                      <a:pt x="152" y="111"/>
                      <a:pt x="152" y="111"/>
                      <a:pt x="152" y="111"/>
                    </a:cubicBezTo>
                    <a:cubicBezTo>
                      <a:pt x="154" y="114"/>
                      <a:pt x="154" y="114"/>
                      <a:pt x="154" y="114"/>
                    </a:cubicBezTo>
                    <a:cubicBezTo>
                      <a:pt x="155" y="118"/>
                      <a:pt x="155" y="118"/>
                      <a:pt x="155" y="118"/>
                    </a:cubicBezTo>
                    <a:cubicBezTo>
                      <a:pt x="160" y="116"/>
                      <a:pt x="164" y="112"/>
                      <a:pt x="167" y="107"/>
                    </a:cubicBezTo>
                    <a:cubicBezTo>
                      <a:pt x="169" y="101"/>
                      <a:pt x="171" y="95"/>
                      <a:pt x="171" y="87"/>
                    </a:cubicBezTo>
                    <a:cubicBezTo>
                      <a:pt x="171" y="85"/>
                      <a:pt x="171" y="83"/>
                      <a:pt x="171" y="82"/>
                    </a:cubicBezTo>
                    <a:cubicBezTo>
                      <a:pt x="170" y="74"/>
                      <a:pt x="170" y="74"/>
                      <a:pt x="170" y="74"/>
                    </a:cubicBezTo>
                    <a:cubicBezTo>
                      <a:pt x="164" y="79"/>
                      <a:pt x="164" y="79"/>
                      <a:pt x="164" y="79"/>
                    </a:cubicBezTo>
                    <a:cubicBezTo>
                      <a:pt x="160" y="83"/>
                      <a:pt x="156" y="87"/>
                      <a:pt x="153" y="93"/>
                    </a:cubicBezTo>
                    <a:cubicBezTo>
                      <a:pt x="151" y="96"/>
                      <a:pt x="149" y="99"/>
                      <a:pt x="148" y="102"/>
                    </a:cubicBezTo>
                    <a:cubicBezTo>
                      <a:pt x="148" y="103"/>
                      <a:pt x="148" y="103"/>
                      <a:pt x="148" y="103"/>
                    </a:cubicBezTo>
                    <a:cubicBezTo>
                      <a:pt x="148" y="104"/>
                      <a:pt x="148" y="104"/>
                      <a:pt x="148" y="104"/>
                    </a:cubicBezTo>
                    <a:cubicBezTo>
                      <a:pt x="148" y="105"/>
                      <a:pt x="148" y="107"/>
                      <a:pt x="148" y="108"/>
                    </a:cubicBezTo>
                    <a:cubicBezTo>
                      <a:pt x="148" y="110"/>
                      <a:pt x="148" y="112"/>
                      <a:pt x="148" y="114"/>
                    </a:cubicBezTo>
                    <a:cubicBezTo>
                      <a:pt x="147" y="120"/>
                      <a:pt x="147" y="120"/>
                      <a:pt x="147" y="120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54" y="119"/>
                      <a:pt x="155" y="118"/>
                    </a:cubicBezTo>
                    <a:cubicBezTo>
                      <a:pt x="155" y="118"/>
                      <a:pt x="155" y="118"/>
                      <a:pt x="155" y="118"/>
                    </a:cubicBezTo>
                    <a:lnTo>
                      <a:pt x="154" y="114"/>
                    </a:lnTo>
                    <a:close/>
                    <a:moveTo>
                      <a:pt x="125" y="38"/>
                    </a:moveTo>
                    <a:cubicBezTo>
                      <a:pt x="126" y="42"/>
                      <a:pt x="126" y="42"/>
                      <a:pt x="126" y="42"/>
                    </a:cubicBezTo>
                    <a:cubicBezTo>
                      <a:pt x="127" y="41"/>
                      <a:pt x="129" y="41"/>
                      <a:pt x="130" y="41"/>
                    </a:cubicBezTo>
                    <a:cubicBezTo>
                      <a:pt x="133" y="41"/>
                      <a:pt x="136" y="42"/>
                      <a:pt x="140" y="44"/>
                    </a:cubicBezTo>
                    <a:cubicBezTo>
                      <a:pt x="143" y="46"/>
                      <a:pt x="147" y="49"/>
                      <a:pt x="150" y="53"/>
                    </a:cubicBezTo>
                    <a:cubicBezTo>
                      <a:pt x="153" y="50"/>
                      <a:pt x="153" y="50"/>
                      <a:pt x="153" y="50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44" y="52"/>
                      <a:pt x="136" y="59"/>
                      <a:pt x="130" y="67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0" y="60"/>
                      <a:pt x="122" y="56"/>
                      <a:pt x="114" y="52"/>
                    </a:cubicBezTo>
                    <a:cubicBezTo>
                      <a:pt x="112" y="56"/>
                      <a:pt x="112" y="56"/>
                      <a:pt x="112" y="56"/>
                    </a:cubicBezTo>
                    <a:cubicBezTo>
                      <a:pt x="116" y="57"/>
                      <a:pt x="116" y="57"/>
                      <a:pt x="116" y="57"/>
                    </a:cubicBezTo>
                    <a:cubicBezTo>
                      <a:pt x="117" y="53"/>
                      <a:pt x="119" y="49"/>
                      <a:pt x="120" y="47"/>
                    </a:cubicBezTo>
                    <a:cubicBezTo>
                      <a:pt x="122" y="44"/>
                      <a:pt x="124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3" y="34"/>
                      <a:pt x="123" y="34"/>
                      <a:pt x="123" y="34"/>
                    </a:cubicBezTo>
                    <a:cubicBezTo>
                      <a:pt x="120" y="36"/>
                      <a:pt x="116" y="38"/>
                      <a:pt x="114" y="42"/>
                    </a:cubicBezTo>
                    <a:cubicBezTo>
                      <a:pt x="111" y="46"/>
                      <a:pt x="109" y="50"/>
                      <a:pt x="108" y="55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11" y="59"/>
                      <a:pt x="111" y="59"/>
                      <a:pt x="111" y="59"/>
                    </a:cubicBezTo>
                    <a:cubicBezTo>
                      <a:pt x="118" y="63"/>
                      <a:pt x="125" y="67"/>
                      <a:pt x="131" y="72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7" y="71"/>
                      <a:pt x="137" y="71"/>
                      <a:pt x="137" y="71"/>
                    </a:cubicBezTo>
                    <a:cubicBezTo>
                      <a:pt x="142" y="64"/>
                      <a:pt x="149" y="58"/>
                      <a:pt x="156" y="54"/>
                    </a:cubicBezTo>
                    <a:cubicBezTo>
                      <a:pt x="159" y="51"/>
                      <a:pt x="159" y="51"/>
                      <a:pt x="159" y="51"/>
                    </a:cubicBezTo>
                    <a:cubicBezTo>
                      <a:pt x="156" y="48"/>
                      <a:pt x="156" y="48"/>
                      <a:pt x="156" y="48"/>
                    </a:cubicBezTo>
                    <a:cubicBezTo>
                      <a:pt x="152" y="43"/>
                      <a:pt x="148" y="39"/>
                      <a:pt x="143" y="37"/>
                    </a:cubicBezTo>
                    <a:cubicBezTo>
                      <a:pt x="139" y="34"/>
                      <a:pt x="134" y="33"/>
                      <a:pt x="130" y="33"/>
                    </a:cubicBezTo>
                    <a:cubicBezTo>
                      <a:pt x="128" y="33"/>
                      <a:pt x="126" y="33"/>
                      <a:pt x="123" y="34"/>
                    </a:cubicBezTo>
                    <a:cubicBezTo>
                      <a:pt x="123" y="34"/>
                      <a:pt x="123" y="34"/>
                      <a:pt x="123" y="34"/>
                    </a:cubicBezTo>
                    <a:cubicBezTo>
                      <a:pt x="123" y="34"/>
                      <a:pt x="123" y="34"/>
                      <a:pt x="123" y="34"/>
                    </a:cubicBezTo>
                    <a:lnTo>
                      <a:pt x="125" y="38"/>
                    </a:lnTo>
                    <a:close/>
                    <a:moveTo>
                      <a:pt x="37" y="108"/>
                    </a:moveTo>
                    <a:cubicBezTo>
                      <a:pt x="41" y="108"/>
                      <a:pt x="41" y="108"/>
                      <a:pt x="41" y="108"/>
                    </a:cubicBezTo>
                    <a:cubicBezTo>
                      <a:pt x="41" y="106"/>
                      <a:pt x="42" y="104"/>
                      <a:pt x="44" y="101"/>
                    </a:cubicBezTo>
                    <a:cubicBezTo>
                      <a:pt x="46" y="97"/>
                      <a:pt x="50" y="94"/>
                      <a:pt x="56" y="91"/>
                    </a:cubicBezTo>
                    <a:cubicBezTo>
                      <a:pt x="62" y="88"/>
                      <a:pt x="70" y="86"/>
                      <a:pt x="78" y="86"/>
                    </a:cubicBezTo>
                    <a:cubicBezTo>
                      <a:pt x="78" y="86"/>
                      <a:pt x="79" y="86"/>
                      <a:pt x="80" y="86"/>
                    </a:cubicBezTo>
                    <a:cubicBezTo>
                      <a:pt x="80" y="82"/>
                      <a:pt x="80" y="82"/>
                      <a:pt x="80" y="82"/>
                    </a:cubicBezTo>
                    <a:cubicBezTo>
                      <a:pt x="76" y="83"/>
                      <a:pt x="76" y="83"/>
                      <a:pt x="76" y="83"/>
                    </a:cubicBezTo>
                    <a:cubicBezTo>
                      <a:pt x="77" y="88"/>
                      <a:pt x="78" y="93"/>
                      <a:pt x="80" y="98"/>
                    </a:cubicBezTo>
                    <a:cubicBezTo>
                      <a:pt x="80" y="98"/>
                      <a:pt x="80" y="98"/>
                      <a:pt x="80" y="98"/>
                    </a:cubicBezTo>
                    <a:cubicBezTo>
                      <a:pt x="85" y="111"/>
                      <a:pt x="92" y="122"/>
                      <a:pt x="101" y="131"/>
                    </a:cubicBezTo>
                    <a:cubicBezTo>
                      <a:pt x="103" y="128"/>
                      <a:pt x="103" y="128"/>
                      <a:pt x="103" y="128"/>
                    </a:cubicBezTo>
                    <a:cubicBezTo>
                      <a:pt x="102" y="124"/>
                      <a:pt x="102" y="124"/>
                      <a:pt x="102" y="124"/>
                    </a:cubicBezTo>
                    <a:cubicBezTo>
                      <a:pt x="95" y="128"/>
                      <a:pt x="87" y="130"/>
                      <a:pt x="78" y="130"/>
                    </a:cubicBezTo>
                    <a:cubicBezTo>
                      <a:pt x="67" y="130"/>
                      <a:pt x="57" y="127"/>
                      <a:pt x="51" y="122"/>
                    </a:cubicBezTo>
                    <a:cubicBezTo>
                      <a:pt x="48" y="120"/>
                      <a:pt x="45" y="117"/>
                      <a:pt x="44" y="115"/>
                    </a:cubicBezTo>
                    <a:cubicBezTo>
                      <a:pt x="42" y="113"/>
                      <a:pt x="41" y="110"/>
                      <a:pt x="41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3" y="108"/>
                      <a:pt x="33" y="108"/>
                      <a:pt x="33" y="108"/>
                    </a:cubicBezTo>
                    <a:cubicBezTo>
                      <a:pt x="33" y="112"/>
                      <a:pt x="35" y="116"/>
                      <a:pt x="37" y="119"/>
                    </a:cubicBezTo>
                    <a:cubicBezTo>
                      <a:pt x="40" y="125"/>
                      <a:pt x="46" y="129"/>
                      <a:pt x="53" y="132"/>
                    </a:cubicBezTo>
                    <a:cubicBezTo>
                      <a:pt x="60" y="136"/>
                      <a:pt x="68" y="138"/>
                      <a:pt x="78" y="138"/>
                    </a:cubicBezTo>
                    <a:cubicBezTo>
                      <a:pt x="89" y="138"/>
                      <a:pt x="98" y="135"/>
                      <a:pt x="105" y="131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06" y="125"/>
                      <a:pt x="106" y="125"/>
                      <a:pt x="106" y="125"/>
                    </a:cubicBezTo>
                    <a:cubicBezTo>
                      <a:pt x="99" y="117"/>
                      <a:pt x="92" y="107"/>
                      <a:pt x="88" y="95"/>
                    </a:cubicBezTo>
                    <a:cubicBezTo>
                      <a:pt x="88" y="95"/>
                      <a:pt x="88" y="95"/>
                      <a:pt x="88" y="95"/>
                    </a:cubicBezTo>
                    <a:cubicBezTo>
                      <a:pt x="86" y="91"/>
                      <a:pt x="85" y="86"/>
                      <a:pt x="84" y="82"/>
                    </a:cubicBezTo>
                    <a:cubicBezTo>
                      <a:pt x="83" y="79"/>
                      <a:pt x="83" y="79"/>
                      <a:pt x="83" y="79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78"/>
                      <a:pt x="79" y="78"/>
                      <a:pt x="78" y="78"/>
                    </a:cubicBezTo>
                    <a:cubicBezTo>
                      <a:pt x="65" y="78"/>
                      <a:pt x="54" y="82"/>
                      <a:pt x="46" y="87"/>
                    </a:cubicBezTo>
                    <a:cubicBezTo>
                      <a:pt x="42" y="90"/>
                      <a:pt x="39" y="93"/>
                      <a:pt x="37" y="97"/>
                    </a:cubicBezTo>
                    <a:cubicBezTo>
                      <a:pt x="35" y="100"/>
                      <a:pt x="33" y="104"/>
                      <a:pt x="33" y="108"/>
                    </a:cubicBezTo>
                    <a:lnTo>
                      <a:pt x="37" y="108"/>
                    </a:lnTo>
                    <a:close/>
                    <a:moveTo>
                      <a:pt x="200" y="121"/>
                    </a:moveTo>
                    <a:cubicBezTo>
                      <a:pt x="197" y="119"/>
                      <a:pt x="197" y="119"/>
                      <a:pt x="197" y="119"/>
                    </a:cubicBezTo>
                    <a:cubicBezTo>
                      <a:pt x="192" y="127"/>
                      <a:pt x="187" y="132"/>
                      <a:pt x="181" y="136"/>
                    </a:cubicBezTo>
                    <a:cubicBezTo>
                      <a:pt x="176" y="139"/>
                      <a:pt x="170" y="141"/>
                      <a:pt x="166" y="141"/>
                    </a:cubicBezTo>
                    <a:cubicBezTo>
                      <a:pt x="166" y="145"/>
                      <a:pt x="166" y="145"/>
                      <a:pt x="166" y="145"/>
                    </a:cubicBezTo>
                    <a:cubicBezTo>
                      <a:pt x="168" y="149"/>
                      <a:pt x="168" y="149"/>
                      <a:pt x="168" y="149"/>
                    </a:cubicBezTo>
                    <a:cubicBezTo>
                      <a:pt x="179" y="144"/>
                      <a:pt x="188" y="136"/>
                      <a:pt x="195" y="125"/>
                    </a:cubicBezTo>
                    <a:cubicBezTo>
                      <a:pt x="201" y="114"/>
                      <a:pt x="204" y="101"/>
                      <a:pt x="204" y="87"/>
                    </a:cubicBezTo>
                    <a:cubicBezTo>
                      <a:pt x="204" y="82"/>
                      <a:pt x="204" y="77"/>
                      <a:pt x="203" y="72"/>
                    </a:cubicBezTo>
                    <a:cubicBezTo>
                      <a:pt x="199" y="73"/>
                      <a:pt x="199" y="73"/>
                      <a:pt x="199" y="73"/>
                    </a:cubicBezTo>
                    <a:cubicBezTo>
                      <a:pt x="197" y="77"/>
                      <a:pt x="197" y="77"/>
                      <a:pt x="197" y="77"/>
                    </a:cubicBezTo>
                    <a:cubicBezTo>
                      <a:pt x="198" y="77"/>
                      <a:pt x="198" y="77"/>
                      <a:pt x="198" y="77"/>
                    </a:cubicBezTo>
                    <a:cubicBezTo>
                      <a:pt x="199" y="73"/>
                      <a:pt x="199" y="73"/>
                      <a:pt x="199" y="73"/>
                    </a:cubicBezTo>
                    <a:cubicBezTo>
                      <a:pt x="197" y="76"/>
                      <a:pt x="197" y="76"/>
                      <a:pt x="197" y="76"/>
                    </a:cubicBezTo>
                    <a:cubicBezTo>
                      <a:pt x="199" y="78"/>
                      <a:pt x="201" y="80"/>
                      <a:pt x="202" y="83"/>
                    </a:cubicBezTo>
                    <a:cubicBezTo>
                      <a:pt x="204" y="86"/>
                      <a:pt x="204" y="90"/>
                      <a:pt x="204" y="94"/>
                    </a:cubicBezTo>
                    <a:cubicBezTo>
                      <a:pt x="204" y="101"/>
                      <a:pt x="202" y="110"/>
                      <a:pt x="197" y="119"/>
                    </a:cubicBezTo>
                    <a:cubicBezTo>
                      <a:pt x="200" y="121"/>
                      <a:pt x="200" y="121"/>
                      <a:pt x="200" y="121"/>
                    </a:cubicBezTo>
                    <a:cubicBezTo>
                      <a:pt x="204" y="123"/>
                      <a:pt x="204" y="123"/>
                      <a:pt x="204" y="123"/>
                    </a:cubicBezTo>
                    <a:cubicBezTo>
                      <a:pt x="210" y="113"/>
                      <a:pt x="212" y="103"/>
                      <a:pt x="212" y="94"/>
                    </a:cubicBezTo>
                    <a:cubicBezTo>
                      <a:pt x="212" y="89"/>
                      <a:pt x="212" y="84"/>
                      <a:pt x="210" y="80"/>
                    </a:cubicBezTo>
                    <a:cubicBezTo>
                      <a:pt x="208" y="75"/>
                      <a:pt x="205" y="72"/>
                      <a:pt x="201" y="70"/>
                    </a:cubicBezTo>
                    <a:cubicBezTo>
                      <a:pt x="201" y="69"/>
                      <a:pt x="201" y="69"/>
                      <a:pt x="201" y="69"/>
                    </a:cubicBezTo>
                    <a:cubicBezTo>
                      <a:pt x="201" y="69"/>
                      <a:pt x="201" y="69"/>
                      <a:pt x="201" y="69"/>
                    </a:cubicBezTo>
                    <a:cubicBezTo>
                      <a:pt x="194" y="66"/>
                      <a:pt x="194" y="66"/>
                      <a:pt x="194" y="66"/>
                    </a:cubicBezTo>
                    <a:cubicBezTo>
                      <a:pt x="195" y="74"/>
                      <a:pt x="195" y="74"/>
                      <a:pt x="195" y="74"/>
                    </a:cubicBezTo>
                    <a:cubicBezTo>
                      <a:pt x="196" y="78"/>
                      <a:pt x="196" y="83"/>
                      <a:pt x="196" y="87"/>
                    </a:cubicBezTo>
                    <a:cubicBezTo>
                      <a:pt x="196" y="100"/>
                      <a:pt x="193" y="111"/>
                      <a:pt x="188" y="121"/>
                    </a:cubicBezTo>
                    <a:cubicBezTo>
                      <a:pt x="182" y="130"/>
                      <a:pt x="174" y="138"/>
                      <a:pt x="165" y="141"/>
                    </a:cubicBezTo>
                    <a:cubicBezTo>
                      <a:pt x="144" y="150"/>
                      <a:pt x="144" y="150"/>
                      <a:pt x="144" y="150"/>
                    </a:cubicBezTo>
                    <a:cubicBezTo>
                      <a:pt x="166" y="149"/>
                      <a:pt x="166" y="149"/>
                      <a:pt x="166" y="149"/>
                    </a:cubicBezTo>
                    <a:cubicBezTo>
                      <a:pt x="172" y="149"/>
                      <a:pt x="179" y="147"/>
                      <a:pt x="185" y="143"/>
                    </a:cubicBezTo>
                    <a:cubicBezTo>
                      <a:pt x="192" y="138"/>
                      <a:pt x="199" y="132"/>
                      <a:pt x="204" y="123"/>
                    </a:cubicBezTo>
                    <a:lnTo>
                      <a:pt x="200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68"/>
              <p:cNvSpPr>
                <a:spLocks/>
              </p:cNvSpPr>
              <p:nvPr/>
            </p:nvSpPr>
            <p:spPr bwMode="auto">
              <a:xfrm>
                <a:off x="516" y="1056"/>
                <a:ext cx="438" cy="169"/>
              </a:xfrm>
              <a:custGeom>
                <a:avLst/>
                <a:gdLst>
                  <a:gd name="T0" fmla="*/ 114 w 438"/>
                  <a:gd name="T1" fmla="*/ 163 h 169"/>
                  <a:gd name="T2" fmla="*/ 118 w 438"/>
                  <a:gd name="T3" fmla="*/ 158 h 169"/>
                  <a:gd name="T4" fmla="*/ 21 w 438"/>
                  <a:gd name="T5" fmla="*/ 89 h 169"/>
                  <a:gd name="T6" fmla="*/ 117 w 438"/>
                  <a:gd name="T7" fmla="*/ 12 h 169"/>
                  <a:gd name="T8" fmla="*/ 321 w 438"/>
                  <a:gd name="T9" fmla="*/ 12 h 169"/>
                  <a:gd name="T10" fmla="*/ 417 w 438"/>
                  <a:gd name="T11" fmla="*/ 89 h 169"/>
                  <a:gd name="T12" fmla="*/ 321 w 438"/>
                  <a:gd name="T13" fmla="*/ 157 h 169"/>
                  <a:gd name="T14" fmla="*/ 114 w 438"/>
                  <a:gd name="T15" fmla="*/ 157 h 169"/>
                  <a:gd name="T16" fmla="*/ 114 w 438"/>
                  <a:gd name="T17" fmla="*/ 163 h 169"/>
                  <a:gd name="T18" fmla="*/ 118 w 438"/>
                  <a:gd name="T19" fmla="*/ 158 h 169"/>
                  <a:gd name="T20" fmla="*/ 114 w 438"/>
                  <a:gd name="T21" fmla="*/ 163 h 169"/>
                  <a:gd name="T22" fmla="*/ 114 w 438"/>
                  <a:gd name="T23" fmla="*/ 169 h 169"/>
                  <a:gd name="T24" fmla="*/ 326 w 438"/>
                  <a:gd name="T25" fmla="*/ 169 h 169"/>
                  <a:gd name="T26" fmla="*/ 438 w 438"/>
                  <a:gd name="T27" fmla="*/ 89 h 169"/>
                  <a:gd name="T28" fmla="*/ 326 w 438"/>
                  <a:gd name="T29" fmla="*/ 0 h 169"/>
                  <a:gd name="T30" fmla="*/ 113 w 438"/>
                  <a:gd name="T31" fmla="*/ 0 h 169"/>
                  <a:gd name="T32" fmla="*/ 0 w 438"/>
                  <a:gd name="T33" fmla="*/ 89 h 169"/>
                  <a:gd name="T34" fmla="*/ 113 w 438"/>
                  <a:gd name="T35" fmla="*/ 169 h 169"/>
                  <a:gd name="T36" fmla="*/ 114 w 438"/>
                  <a:gd name="T37" fmla="*/ 169 h 169"/>
                  <a:gd name="T38" fmla="*/ 114 w 438"/>
                  <a:gd name="T39" fmla="*/ 16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38" h="169">
                    <a:moveTo>
                      <a:pt x="114" y="163"/>
                    </a:moveTo>
                    <a:lnTo>
                      <a:pt x="118" y="158"/>
                    </a:lnTo>
                    <a:lnTo>
                      <a:pt x="21" y="89"/>
                    </a:lnTo>
                    <a:lnTo>
                      <a:pt x="117" y="12"/>
                    </a:lnTo>
                    <a:lnTo>
                      <a:pt x="321" y="12"/>
                    </a:lnTo>
                    <a:lnTo>
                      <a:pt x="417" y="89"/>
                    </a:lnTo>
                    <a:lnTo>
                      <a:pt x="321" y="157"/>
                    </a:lnTo>
                    <a:lnTo>
                      <a:pt x="114" y="157"/>
                    </a:lnTo>
                    <a:lnTo>
                      <a:pt x="114" y="163"/>
                    </a:lnTo>
                    <a:lnTo>
                      <a:pt x="118" y="158"/>
                    </a:lnTo>
                    <a:lnTo>
                      <a:pt x="114" y="163"/>
                    </a:lnTo>
                    <a:lnTo>
                      <a:pt x="114" y="169"/>
                    </a:lnTo>
                    <a:lnTo>
                      <a:pt x="326" y="169"/>
                    </a:lnTo>
                    <a:lnTo>
                      <a:pt x="438" y="89"/>
                    </a:lnTo>
                    <a:lnTo>
                      <a:pt x="326" y="0"/>
                    </a:lnTo>
                    <a:lnTo>
                      <a:pt x="113" y="0"/>
                    </a:lnTo>
                    <a:lnTo>
                      <a:pt x="0" y="89"/>
                    </a:lnTo>
                    <a:lnTo>
                      <a:pt x="113" y="169"/>
                    </a:lnTo>
                    <a:lnTo>
                      <a:pt x="114" y="169"/>
                    </a:lnTo>
                    <a:lnTo>
                      <a:pt x="114" y="1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69"/>
              <p:cNvSpPr>
                <a:spLocks/>
              </p:cNvSpPr>
              <p:nvPr/>
            </p:nvSpPr>
            <p:spPr bwMode="auto">
              <a:xfrm>
                <a:off x="1261" y="1038"/>
                <a:ext cx="358" cy="218"/>
              </a:xfrm>
              <a:custGeom>
                <a:avLst/>
                <a:gdLst>
                  <a:gd name="T0" fmla="*/ 223 w 242"/>
                  <a:gd name="T1" fmla="*/ 73 h 147"/>
                  <a:gd name="T2" fmla="*/ 219 w 242"/>
                  <a:gd name="T3" fmla="*/ 75 h 147"/>
                  <a:gd name="T4" fmla="*/ 236 w 242"/>
                  <a:gd name="T5" fmla="*/ 63 h 147"/>
                  <a:gd name="T6" fmla="*/ 239 w 242"/>
                  <a:gd name="T7" fmla="*/ 39 h 147"/>
                  <a:gd name="T8" fmla="*/ 225 w 242"/>
                  <a:gd name="T9" fmla="*/ 33 h 147"/>
                  <a:gd name="T10" fmla="*/ 196 w 242"/>
                  <a:gd name="T11" fmla="*/ 44 h 147"/>
                  <a:gd name="T12" fmla="*/ 190 w 242"/>
                  <a:gd name="T13" fmla="*/ 54 h 147"/>
                  <a:gd name="T14" fmla="*/ 124 w 242"/>
                  <a:gd name="T15" fmla="*/ 0 h 147"/>
                  <a:gd name="T16" fmla="*/ 56 w 242"/>
                  <a:gd name="T17" fmla="*/ 59 h 147"/>
                  <a:gd name="T18" fmla="*/ 46 w 242"/>
                  <a:gd name="T19" fmla="*/ 44 h 147"/>
                  <a:gd name="T20" fmla="*/ 46 w 242"/>
                  <a:gd name="T21" fmla="*/ 44 h 147"/>
                  <a:gd name="T22" fmla="*/ 9 w 242"/>
                  <a:gd name="T23" fmla="*/ 34 h 147"/>
                  <a:gd name="T24" fmla="*/ 3 w 242"/>
                  <a:gd name="T25" fmla="*/ 39 h 147"/>
                  <a:gd name="T26" fmla="*/ 6 w 242"/>
                  <a:gd name="T27" fmla="*/ 64 h 147"/>
                  <a:gd name="T28" fmla="*/ 20 w 242"/>
                  <a:gd name="T29" fmla="*/ 79 h 147"/>
                  <a:gd name="T30" fmla="*/ 24 w 242"/>
                  <a:gd name="T31" fmla="*/ 76 h 147"/>
                  <a:gd name="T32" fmla="*/ 9 w 242"/>
                  <a:gd name="T33" fmla="*/ 88 h 147"/>
                  <a:gd name="T34" fmla="*/ 7 w 242"/>
                  <a:gd name="T35" fmla="*/ 114 h 147"/>
                  <a:gd name="T36" fmla="*/ 13 w 242"/>
                  <a:gd name="T37" fmla="*/ 118 h 147"/>
                  <a:gd name="T38" fmla="*/ 35 w 242"/>
                  <a:gd name="T39" fmla="*/ 115 h 147"/>
                  <a:gd name="T40" fmla="*/ 50 w 242"/>
                  <a:gd name="T41" fmla="*/ 105 h 147"/>
                  <a:gd name="T42" fmla="*/ 57 w 242"/>
                  <a:gd name="T43" fmla="*/ 92 h 147"/>
                  <a:gd name="T44" fmla="*/ 124 w 242"/>
                  <a:gd name="T45" fmla="*/ 147 h 147"/>
                  <a:gd name="T46" fmla="*/ 190 w 242"/>
                  <a:gd name="T47" fmla="*/ 95 h 147"/>
                  <a:gd name="T48" fmla="*/ 194 w 242"/>
                  <a:gd name="T49" fmla="*/ 105 h 147"/>
                  <a:gd name="T50" fmla="*/ 225 w 242"/>
                  <a:gd name="T51" fmla="*/ 119 h 147"/>
                  <a:gd name="T52" fmla="*/ 237 w 242"/>
                  <a:gd name="T53" fmla="*/ 114 h 147"/>
                  <a:gd name="T54" fmla="*/ 236 w 242"/>
                  <a:gd name="T55" fmla="*/ 88 h 147"/>
                  <a:gd name="T56" fmla="*/ 223 w 242"/>
                  <a:gd name="T57" fmla="*/ 73 h 147"/>
                  <a:gd name="T58" fmla="*/ 220 w 242"/>
                  <a:gd name="T59" fmla="*/ 76 h 147"/>
                  <a:gd name="T60" fmla="*/ 229 w 242"/>
                  <a:gd name="T61" fmla="*/ 92 h 147"/>
                  <a:gd name="T62" fmla="*/ 231 w 242"/>
                  <a:gd name="T63" fmla="*/ 109 h 147"/>
                  <a:gd name="T64" fmla="*/ 225 w 242"/>
                  <a:gd name="T65" fmla="*/ 111 h 147"/>
                  <a:gd name="T66" fmla="*/ 199 w 242"/>
                  <a:gd name="T67" fmla="*/ 99 h 147"/>
                  <a:gd name="T68" fmla="*/ 188 w 242"/>
                  <a:gd name="T69" fmla="*/ 87 h 147"/>
                  <a:gd name="T70" fmla="*/ 124 w 242"/>
                  <a:gd name="T71" fmla="*/ 139 h 147"/>
                  <a:gd name="T72" fmla="*/ 58 w 242"/>
                  <a:gd name="T73" fmla="*/ 83 h 147"/>
                  <a:gd name="T74" fmla="*/ 45 w 242"/>
                  <a:gd name="T75" fmla="*/ 99 h 147"/>
                  <a:gd name="T76" fmla="*/ 32 w 242"/>
                  <a:gd name="T77" fmla="*/ 108 h 147"/>
                  <a:gd name="T78" fmla="*/ 16 w 242"/>
                  <a:gd name="T79" fmla="*/ 110 h 147"/>
                  <a:gd name="T80" fmla="*/ 13 w 242"/>
                  <a:gd name="T81" fmla="*/ 109 h 147"/>
                  <a:gd name="T82" fmla="*/ 16 w 242"/>
                  <a:gd name="T83" fmla="*/ 92 h 147"/>
                  <a:gd name="T84" fmla="*/ 30 w 242"/>
                  <a:gd name="T85" fmla="*/ 76 h 147"/>
                  <a:gd name="T86" fmla="*/ 23 w 242"/>
                  <a:gd name="T87" fmla="*/ 75 h 147"/>
                  <a:gd name="T88" fmla="*/ 12 w 242"/>
                  <a:gd name="T89" fmla="*/ 59 h 147"/>
                  <a:gd name="T90" fmla="*/ 9 w 242"/>
                  <a:gd name="T91" fmla="*/ 44 h 147"/>
                  <a:gd name="T92" fmla="*/ 12 w 242"/>
                  <a:gd name="T93" fmla="*/ 42 h 147"/>
                  <a:gd name="T94" fmla="*/ 41 w 242"/>
                  <a:gd name="T95" fmla="*/ 50 h 147"/>
                  <a:gd name="T96" fmla="*/ 52 w 242"/>
                  <a:gd name="T97" fmla="*/ 61 h 147"/>
                  <a:gd name="T98" fmla="*/ 60 w 242"/>
                  <a:gd name="T99" fmla="*/ 60 h 147"/>
                  <a:gd name="T100" fmla="*/ 187 w 242"/>
                  <a:gd name="T101" fmla="*/ 55 h 147"/>
                  <a:gd name="T102" fmla="*/ 193 w 242"/>
                  <a:gd name="T103" fmla="*/ 56 h 147"/>
                  <a:gd name="T104" fmla="*/ 201 w 242"/>
                  <a:gd name="T105" fmla="*/ 50 h 147"/>
                  <a:gd name="T106" fmla="*/ 230 w 242"/>
                  <a:gd name="T107" fmla="*/ 42 h 147"/>
                  <a:gd name="T108" fmla="*/ 234 w 242"/>
                  <a:gd name="T109" fmla="*/ 48 h 147"/>
                  <a:gd name="T110" fmla="*/ 217 w 242"/>
                  <a:gd name="T111" fmla="*/ 72 h 147"/>
                  <a:gd name="T112" fmla="*/ 218 w 242"/>
                  <a:gd name="T113" fmla="*/ 79 h 147"/>
                  <a:gd name="T114" fmla="*/ 218 w 242"/>
                  <a:gd name="T115" fmla="*/ 79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2" h="147">
                    <a:moveTo>
                      <a:pt x="220" y="76"/>
                    </a:moveTo>
                    <a:cubicBezTo>
                      <a:pt x="223" y="73"/>
                      <a:pt x="223" y="73"/>
                      <a:pt x="223" y="73"/>
                    </a:cubicBezTo>
                    <a:cubicBezTo>
                      <a:pt x="222" y="72"/>
                      <a:pt x="222" y="72"/>
                      <a:pt x="222" y="72"/>
                    </a:cubicBezTo>
                    <a:cubicBezTo>
                      <a:pt x="219" y="75"/>
                      <a:pt x="219" y="75"/>
                      <a:pt x="219" y="75"/>
                    </a:cubicBezTo>
                    <a:cubicBezTo>
                      <a:pt x="222" y="78"/>
                      <a:pt x="222" y="78"/>
                      <a:pt x="222" y="78"/>
                    </a:cubicBezTo>
                    <a:cubicBezTo>
                      <a:pt x="228" y="74"/>
                      <a:pt x="233" y="69"/>
                      <a:pt x="236" y="63"/>
                    </a:cubicBezTo>
                    <a:cubicBezTo>
                      <a:pt x="240" y="58"/>
                      <a:pt x="242" y="53"/>
                      <a:pt x="242" y="48"/>
                    </a:cubicBezTo>
                    <a:cubicBezTo>
                      <a:pt x="242" y="45"/>
                      <a:pt x="241" y="42"/>
                      <a:pt x="239" y="39"/>
                    </a:cubicBezTo>
                    <a:cubicBezTo>
                      <a:pt x="238" y="37"/>
                      <a:pt x="235" y="35"/>
                      <a:pt x="233" y="34"/>
                    </a:cubicBezTo>
                    <a:cubicBezTo>
                      <a:pt x="230" y="33"/>
                      <a:pt x="228" y="33"/>
                      <a:pt x="225" y="33"/>
                    </a:cubicBezTo>
                    <a:cubicBezTo>
                      <a:pt x="216" y="33"/>
                      <a:pt x="206" y="37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3" y="46"/>
                      <a:pt x="190" y="48"/>
                      <a:pt x="188" y="51"/>
                    </a:cubicBezTo>
                    <a:cubicBezTo>
                      <a:pt x="190" y="54"/>
                      <a:pt x="190" y="54"/>
                      <a:pt x="190" y="54"/>
                    </a:cubicBezTo>
                    <a:cubicBezTo>
                      <a:pt x="194" y="52"/>
                      <a:pt x="194" y="52"/>
                      <a:pt x="194" y="52"/>
                    </a:cubicBezTo>
                    <a:cubicBezTo>
                      <a:pt x="185" y="22"/>
                      <a:pt x="157" y="0"/>
                      <a:pt x="124" y="0"/>
                    </a:cubicBezTo>
                    <a:cubicBezTo>
                      <a:pt x="88" y="0"/>
                      <a:pt x="59" y="25"/>
                      <a:pt x="52" y="58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9" y="56"/>
                      <a:pt x="59" y="56"/>
                      <a:pt x="59" y="56"/>
                    </a:cubicBezTo>
                    <a:cubicBezTo>
                      <a:pt x="55" y="52"/>
                      <a:pt x="51" y="48"/>
                      <a:pt x="46" y="44"/>
                    </a:cubicBezTo>
                    <a:cubicBezTo>
                      <a:pt x="46" y="44"/>
                      <a:pt x="46" y="44"/>
                      <a:pt x="46" y="44"/>
                    </a:cubicBezTo>
                    <a:cubicBezTo>
                      <a:pt x="46" y="44"/>
                      <a:pt x="46" y="44"/>
                      <a:pt x="46" y="44"/>
                    </a:cubicBezTo>
                    <a:cubicBezTo>
                      <a:pt x="36" y="37"/>
                      <a:pt x="26" y="33"/>
                      <a:pt x="17" y="33"/>
                    </a:cubicBezTo>
                    <a:cubicBezTo>
                      <a:pt x="14" y="33"/>
                      <a:pt x="11" y="33"/>
                      <a:pt x="9" y="34"/>
                    </a:cubicBezTo>
                    <a:cubicBezTo>
                      <a:pt x="6" y="35"/>
                      <a:pt x="4" y="37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1" y="41"/>
                      <a:pt x="0" y="45"/>
                      <a:pt x="0" y="48"/>
                    </a:cubicBezTo>
                    <a:cubicBezTo>
                      <a:pt x="0" y="53"/>
                      <a:pt x="2" y="58"/>
                      <a:pt x="6" y="64"/>
                    </a:cubicBezTo>
                    <a:cubicBezTo>
                      <a:pt x="9" y="69"/>
                      <a:pt x="14" y="74"/>
                      <a:pt x="20" y="79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1" y="73"/>
                      <a:pt x="21" y="73"/>
                      <a:pt x="21" y="73"/>
                    </a:cubicBezTo>
                    <a:cubicBezTo>
                      <a:pt x="16" y="78"/>
                      <a:pt x="12" y="83"/>
                      <a:pt x="9" y="88"/>
                    </a:cubicBezTo>
                    <a:cubicBezTo>
                      <a:pt x="6" y="94"/>
                      <a:pt x="4" y="99"/>
                      <a:pt x="4" y="104"/>
                    </a:cubicBezTo>
                    <a:cubicBezTo>
                      <a:pt x="4" y="108"/>
                      <a:pt x="5" y="111"/>
                      <a:pt x="7" y="114"/>
                    </a:cubicBezTo>
                    <a:cubicBezTo>
                      <a:pt x="7" y="114"/>
                      <a:pt x="7" y="114"/>
                      <a:pt x="7" y="114"/>
                    </a:cubicBezTo>
                    <a:cubicBezTo>
                      <a:pt x="9" y="116"/>
                      <a:pt x="11" y="117"/>
                      <a:pt x="13" y="118"/>
                    </a:cubicBezTo>
                    <a:cubicBezTo>
                      <a:pt x="15" y="119"/>
                      <a:pt x="18" y="119"/>
                      <a:pt x="20" y="119"/>
                    </a:cubicBezTo>
                    <a:cubicBezTo>
                      <a:pt x="25" y="119"/>
                      <a:pt x="30" y="118"/>
                      <a:pt x="35" y="115"/>
                    </a:cubicBezTo>
                    <a:cubicBezTo>
                      <a:pt x="40" y="113"/>
                      <a:pt x="45" y="110"/>
                      <a:pt x="50" y="105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4" y="102"/>
                      <a:pt x="57" y="98"/>
                      <a:pt x="60" y="94"/>
                    </a:cubicBezTo>
                    <a:cubicBezTo>
                      <a:pt x="57" y="92"/>
                      <a:pt x="57" y="92"/>
                      <a:pt x="57" y="9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62" y="124"/>
                      <a:pt x="90" y="147"/>
                      <a:pt x="124" y="147"/>
                    </a:cubicBezTo>
                    <a:cubicBezTo>
                      <a:pt x="156" y="147"/>
                      <a:pt x="184" y="125"/>
                      <a:pt x="194" y="96"/>
                    </a:cubicBezTo>
                    <a:cubicBezTo>
                      <a:pt x="190" y="95"/>
                      <a:pt x="190" y="95"/>
                      <a:pt x="190" y="95"/>
                    </a:cubicBezTo>
                    <a:cubicBezTo>
                      <a:pt x="187" y="97"/>
                      <a:pt x="187" y="97"/>
                      <a:pt x="187" y="97"/>
                    </a:cubicBezTo>
                    <a:cubicBezTo>
                      <a:pt x="189" y="100"/>
                      <a:pt x="191" y="103"/>
                      <a:pt x="194" y="105"/>
                    </a:cubicBezTo>
                    <a:cubicBezTo>
                      <a:pt x="199" y="110"/>
                      <a:pt x="204" y="113"/>
                      <a:pt x="210" y="115"/>
                    </a:cubicBezTo>
                    <a:cubicBezTo>
                      <a:pt x="215" y="118"/>
                      <a:pt x="220" y="119"/>
                      <a:pt x="225" y="119"/>
                    </a:cubicBezTo>
                    <a:cubicBezTo>
                      <a:pt x="227" y="119"/>
                      <a:pt x="229" y="119"/>
                      <a:pt x="231" y="118"/>
                    </a:cubicBezTo>
                    <a:cubicBezTo>
                      <a:pt x="233" y="117"/>
                      <a:pt x="235" y="116"/>
                      <a:pt x="237" y="114"/>
                    </a:cubicBezTo>
                    <a:cubicBezTo>
                      <a:pt x="239" y="111"/>
                      <a:pt x="240" y="108"/>
                      <a:pt x="240" y="104"/>
                    </a:cubicBezTo>
                    <a:cubicBezTo>
                      <a:pt x="240" y="99"/>
                      <a:pt x="239" y="94"/>
                      <a:pt x="236" y="88"/>
                    </a:cubicBezTo>
                    <a:cubicBezTo>
                      <a:pt x="233" y="83"/>
                      <a:pt x="228" y="78"/>
                      <a:pt x="223" y="73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20" y="76"/>
                      <a:pt x="220" y="76"/>
                      <a:pt x="220" y="76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22" y="83"/>
                      <a:pt x="226" y="88"/>
                      <a:pt x="229" y="92"/>
                    </a:cubicBezTo>
                    <a:cubicBezTo>
                      <a:pt x="231" y="97"/>
                      <a:pt x="232" y="101"/>
                      <a:pt x="232" y="104"/>
                    </a:cubicBezTo>
                    <a:cubicBezTo>
                      <a:pt x="232" y="106"/>
                      <a:pt x="232" y="108"/>
                      <a:pt x="231" y="109"/>
                    </a:cubicBezTo>
                    <a:cubicBezTo>
                      <a:pt x="230" y="110"/>
                      <a:pt x="229" y="110"/>
                      <a:pt x="228" y="110"/>
                    </a:cubicBezTo>
                    <a:cubicBezTo>
                      <a:pt x="227" y="111"/>
                      <a:pt x="226" y="111"/>
                      <a:pt x="225" y="111"/>
                    </a:cubicBezTo>
                    <a:cubicBezTo>
                      <a:pt x="221" y="111"/>
                      <a:pt x="217" y="110"/>
                      <a:pt x="213" y="108"/>
                    </a:cubicBezTo>
                    <a:cubicBezTo>
                      <a:pt x="208" y="106"/>
                      <a:pt x="204" y="103"/>
                      <a:pt x="199" y="99"/>
                    </a:cubicBezTo>
                    <a:cubicBezTo>
                      <a:pt x="197" y="97"/>
                      <a:pt x="195" y="95"/>
                      <a:pt x="193" y="92"/>
                    </a:cubicBezTo>
                    <a:cubicBezTo>
                      <a:pt x="188" y="87"/>
                      <a:pt x="188" y="87"/>
                      <a:pt x="188" y="87"/>
                    </a:cubicBezTo>
                    <a:cubicBezTo>
                      <a:pt x="186" y="94"/>
                      <a:pt x="186" y="94"/>
                      <a:pt x="186" y="94"/>
                    </a:cubicBezTo>
                    <a:cubicBezTo>
                      <a:pt x="177" y="120"/>
                      <a:pt x="153" y="139"/>
                      <a:pt x="124" y="139"/>
                    </a:cubicBezTo>
                    <a:cubicBezTo>
                      <a:pt x="94" y="139"/>
                      <a:pt x="68" y="119"/>
                      <a:pt x="61" y="91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51" y="93"/>
                      <a:pt x="48" y="96"/>
                      <a:pt x="45" y="99"/>
                    </a:cubicBezTo>
                    <a:cubicBezTo>
                      <a:pt x="45" y="99"/>
                      <a:pt x="45" y="99"/>
                      <a:pt x="45" y="99"/>
                    </a:cubicBezTo>
                    <a:cubicBezTo>
                      <a:pt x="41" y="103"/>
                      <a:pt x="36" y="106"/>
                      <a:pt x="32" y="108"/>
                    </a:cubicBezTo>
                    <a:cubicBezTo>
                      <a:pt x="27" y="110"/>
                      <a:pt x="23" y="111"/>
                      <a:pt x="20" y="111"/>
                    </a:cubicBezTo>
                    <a:cubicBezTo>
                      <a:pt x="18" y="111"/>
                      <a:pt x="17" y="111"/>
                      <a:pt x="16" y="110"/>
                    </a:cubicBezTo>
                    <a:cubicBezTo>
                      <a:pt x="15" y="110"/>
                      <a:pt x="14" y="109"/>
                      <a:pt x="13" y="109"/>
                    </a:cubicBezTo>
                    <a:cubicBezTo>
                      <a:pt x="13" y="109"/>
                      <a:pt x="13" y="109"/>
                      <a:pt x="13" y="109"/>
                    </a:cubicBezTo>
                    <a:cubicBezTo>
                      <a:pt x="13" y="108"/>
                      <a:pt x="12" y="106"/>
                      <a:pt x="12" y="104"/>
                    </a:cubicBezTo>
                    <a:cubicBezTo>
                      <a:pt x="12" y="101"/>
                      <a:pt x="13" y="97"/>
                      <a:pt x="16" y="92"/>
                    </a:cubicBezTo>
                    <a:cubicBezTo>
                      <a:pt x="18" y="88"/>
                      <a:pt x="22" y="83"/>
                      <a:pt x="26" y="79"/>
                    </a:cubicBezTo>
                    <a:cubicBezTo>
                      <a:pt x="30" y="76"/>
                      <a:pt x="30" y="76"/>
                      <a:pt x="30" y="76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0" y="68"/>
                      <a:pt x="15" y="64"/>
                      <a:pt x="12" y="59"/>
                    </a:cubicBezTo>
                    <a:cubicBezTo>
                      <a:pt x="9" y="55"/>
                      <a:pt x="8" y="51"/>
                      <a:pt x="8" y="48"/>
                    </a:cubicBezTo>
                    <a:cubicBezTo>
                      <a:pt x="8" y="46"/>
                      <a:pt x="8" y="45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10" y="43"/>
                      <a:pt x="10" y="42"/>
                      <a:pt x="12" y="42"/>
                    </a:cubicBezTo>
                    <a:cubicBezTo>
                      <a:pt x="13" y="41"/>
                      <a:pt x="15" y="41"/>
                      <a:pt x="17" y="41"/>
                    </a:cubicBezTo>
                    <a:cubicBezTo>
                      <a:pt x="23" y="41"/>
                      <a:pt x="33" y="44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6" y="54"/>
                      <a:pt x="50" y="57"/>
                      <a:pt x="52" y="61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60" y="60"/>
                      <a:pt x="60" y="60"/>
                      <a:pt x="60" y="60"/>
                    </a:cubicBezTo>
                    <a:cubicBezTo>
                      <a:pt x="66" y="30"/>
                      <a:pt x="92" y="8"/>
                      <a:pt x="124" y="8"/>
                    </a:cubicBezTo>
                    <a:cubicBezTo>
                      <a:pt x="154" y="8"/>
                      <a:pt x="179" y="28"/>
                      <a:pt x="187" y="55"/>
                    </a:cubicBezTo>
                    <a:cubicBezTo>
                      <a:pt x="189" y="61"/>
                      <a:pt x="189" y="61"/>
                      <a:pt x="189" y="61"/>
                    </a:cubicBezTo>
                    <a:cubicBezTo>
                      <a:pt x="193" y="56"/>
                      <a:pt x="193" y="56"/>
                      <a:pt x="193" y="56"/>
                    </a:cubicBezTo>
                    <a:cubicBezTo>
                      <a:pt x="196" y="54"/>
                      <a:pt x="198" y="52"/>
                      <a:pt x="201" y="50"/>
                    </a:cubicBezTo>
                    <a:cubicBezTo>
                      <a:pt x="201" y="50"/>
                      <a:pt x="201" y="50"/>
                      <a:pt x="201" y="50"/>
                    </a:cubicBezTo>
                    <a:cubicBezTo>
                      <a:pt x="209" y="44"/>
                      <a:pt x="218" y="41"/>
                      <a:pt x="225" y="41"/>
                    </a:cubicBezTo>
                    <a:cubicBezTo>
                      <a:pt x="227" y="41"/>
                      <a:pt x="229" y="41"/>
                      <a:pt x="230" y="42"/>
                    </a:cubicBezTo>
                    <a:cubicBezTo>
                      <a:pt x="231" y="42"/>
                      <a:pt x="232" y="43"/>
                      <a:pt x="233" y="44"/>
                    </a:cubicBezTo>
                    <a:cubicBezTo>
                      <a:pt x="234" y="45"/>
                      <a:pt x="234" y="46"/>
                      <a:pt x="234" y="48"/>
                    </a:cubicBezTo>
                    <a:cubicBezTo>
                      <a:pt x="234" y="50"/>
                      <a:pt x="233" y="55"/>
                      <a:pt x="230" y="59"/>
                    </a:cubicBezTo>
                    <a:cubicBezTo>
                      <a:pt x="227" y="63"/>
                      <a:pt x="222" y="68"/>
                      <a:pt x="217" y="72"/>
                    </a:cubicBezTo>
                    <a:cubicBezTo>
                      <a:pt x="213" y="75"/>
                      <a:pt x="213" y="75"/>
                      <a:pt x="213" y="75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20" y="76"/>
                      <a:pt x="220" y="76"/>
                      <a:pt x="220" y="76"/>
                    </a:cubicBezTo>
                    <a:cubicBezTo>
                      <a:pt x="218" y="79"/>
                      <a:pt x="218" y="79"/>
                      <a:pt x="218" y="79"/>
                    </a:cubicBezTo>
                    <a:lnTo>
                      <a:pt x="220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70"/>
              <p:cNvSpPr>
                <a:spLocks/>
              </p:cNvSpPr>
              <p:nvPr/>
            </p:nvSpPr>
            <p:spPr bwMode="auto">
              <a:xfrm>
                <a:off x="2020" y="974"/>
                <a:ext cx="237" cy="344"/>
              </a:xfrm>
              <a:custGeom>
                <a:avLst/>
                <a:gdLst>
                  <a:gd name="T0" fmla="*/ 101 w 160"/>
                  <a:gd name="T1" fmla="*/ 66 h 232"/>
                  <a:gd name="T2" fmla="*/ 119 w 160"/>
                  <a:gd name="T3" fmla="*/ 54 h 232"/>
                  <a:gd name="T4" fmla="*/ 139 w 160"/>
                  <a:gd name="T5" fmla="*/ 29 h 232"/>
                  <a:gd name="T6" fmla="*/ 138 w 160"/>
                  <a:gd name="T7" fmla="*/ 14 h 232"/>
                  <a:gd name="T8" fmla="*/ 129 w 160"/>
                  <a:gd name="T9" fmla="*/ 10 h 232"/>
                  <a:gd name="T10" fmla="*/ 96 w 160"/>
                  <a:gd name="T11" fmla="*/ 26 h 232"/>
                  <a:gd name="T12" fmla="*/ 88 w 160"/>
                  <a:gd name="T13" fmla="*/ 40 h 232"/>
                  <a:gd name="T14" fmla="*/ 83 w 160"/>
                  <a:gd name="T15" fmla="*/ 24 h 232"/>
                  <a:gd name="T16" fmla="*/ 59 w 160"/>
                  <a:gd name="T17" fmla="*/ 2 h 232"/>
                  <a:gd name="T18" fmla="*/ 44 w 160"/>
                  <a:gd name="T19" fmla="*/ 2 h 232"/>
                  <a:gd name="T20" fmla="*/ 40 w 160"/>
                  <a:gd name="T21" fmla="*/ 13 h 232"/>
                  <a:gd name="T22" fmla="*/ 53 w 160"/>
                  <a:gd name="T23" fmla="*/ 46 h 232"/>
                  <a:gd name="T24" fmla="*/ 68 w 160"/>
                  <a:gd name="T25" fmla="*/ 62 h 232"/>
                  <a:gd name="T26" fmla="*/ 70 w 160"/>
                  <a:gd name="T27" fmla="*/ 55 h 232"/>
                  <a:gd name="T28" fmla="*/ 12 w 160"/>
                  <a:gd name="T29" fmla="*/ 118 h 232"/>
                  <a:gd name="T30" fmla="*/ 7 w 160"/>
                  <a:gd name="T31" fmla="*/ 202 h 232"/>
                  <a:gd name="T32" fmla="*/ 80 w 160"/>
                  <a:gd name="T33" fmla="*/ 232 h 232"/>
                  <a:gd name="T34" fmla="*/ 154 w 160"/>
                  <a:gd name="T35" fmla="*/ 202 h 232"/>
                  <a:gd name="T36" fmla="*/ 144 w 160"/>
                  <a:gd name="T37" fmla="*/ 106 h 232"/>
                  <a:gd name="T38" fmla="*/ 100 w 160"/>
                  <a:gd name="T39" fmla="*/ 62 h 232"/>
                  <a:gd name="T40" fmla="*/ 100 w 160"/>
                  <a:gd name="T41" fmla="*/ 62 h 232"/>
                  <a:gd name="T42" fmla="*/ 137 w 160"/>
                  <a:gd name="T43" fmla="*/ 110 h 232"/>
                  <a:gd name="T44" fmla="*/ 147 w 160"/>
                  <a:gd name="T45" fmla="*/ 198 h 232"/>
                  <a:gd name="T46" fmla="*/ 80 w 160"/>
                  <a:gd name="T47" fmla="*/ 224 h 232"/>
                  <a:gd name="T48" fmla="*/ 14 w 160"/>
                  <a:gd name="T49" fmla="*/ 198 h 232"/>
                  <a:gd name="T50" fmla="*/ 27 w 160"/>
                  <a:gd name="T51" fmla="*/ 104 h 232"/>
                  <a:gd name="T52" fmla="*/ 72 w 160"/>
                  <a:gd name="T53" fmla="*/ 63 h 232"/>
                  <a:gd name="T54" fmla="*/ 73 w 160"/>
                  <a:gd name="T55" fmla="*/ 56 h 232"/>
                  <a:gd name="T56" fmla="*/ 60 w 160"/>
                  <a:gd name="T57" fmla="*/ 41 h 232"/>
                  <a:gd name="T58" fmla="*/ 48 w 160"/>
                  <a:gd name="T59" fmla="*/ 13 h 232"/>
                  <a:gd name="T60" fmla="*/ 49 w 160"/>
                  <a:gd name="T61" fmla="*/ 9 h 232"/>
                  <a:gd name="T62" fmla="*/ 55 w 160"/>
                  <a:gd name="T63" fmla="*/ 10 h 232"/>
                  <a:gd name="T64" fmla="*/ 84 w 160"/>
                  <a:gd name="T65" fmla="*/ 42 h 232"/>
                  <a:gd name="T66" fmla="*/ 91 w 160"/>
                  <a:gd name="T67" fmla="*/ 42 h 232"/>
                  <a:gd name="T68" fmla="*/ 117 w 160"/>
                  <a:gd name="T69" fmla="*/ 22 h 232"/>
                  <a:gd name="T70" fmla="*/ 131 w 160"/>
                  <a:gd name="T71" fmla="*/ 18 h 232"/>
                  <a:gd name="T72" fmla="*/ 133 w 160"/>
                  <a:gd name="T73" fmla="*/ 21 h 232"/>
                  <a:gd name="T74" fmla="*/ 114 w 160"/>
                  <a:gd name="T75" fmla="*/ 48 h 232"/>
                  <a:gd name="T76" fmla="*/ 114 w 160"/>
                  <a:gd name="T77" fmla="*/ 48 h 232"/>
                  <a:gd name="T78" fmla="*/ 90 w 160"/>
                  <a:gd name="T79" fmla="*/ 62 h 232"/>
                  <a:gd name="T80" fmla="*/ 100 w 160"/>
                  <a:gd name="T81" fmla="*/ 6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0" h="232">
                    <a:moveTo>
                      <a:pt x="100" y="62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7" y="63"/>
                      <a:pt x="113" y="59"/>
                      <a:pt x="119" y="54"/>
                    </a:cubicBezTo>
                    <a:cubicBezTo>
                      <a:pt x="119" y="54"/>
                      <a:pt x="119" y="54"/>
                      <a:pt x="119" y="54"/>
                    </a:cubicBezTo>
                    <a:cubicBezTo>
                      <a:pt x="126" y="49"/>
                      <a:pt x="131" y="43"/>
                      <a:pt x="135" y="37"/>
                    </a:cubicBezTo>
                    <a:cubicBezTo>
                      <a:pt x="137" y="34"/>
                      <a:pt x="138" y="32"/>
                      <a:pt x="139" y="29"/>
                    </a:cubicBezTo>
                    <a:cubicBezTo>
                      <a:pt x="140" y="26"/>
                      <a:pt x="141" y="24"/>
                      <a:pt x="141" y="21"/>
                    </a:cubicBezTo>
                    <a:cubicBezTo>
                      <a:pt x="141" y="19"/>
                      <a:pt x="140" y="16"/>
                      <a:pt x="138" y="14"/>
                    </a:cubicBezTo>
                    <a:cubicBezTo>
                      <a:pt x="137" y="12"/>
                      <a:pt x="136" y="11"/>
                      <a:pt x="134" y="11"/>
                    </a:cubicBezTo>
                    <a:cubicBezTo>
                      <a:pt x="132" y="10"/>
                      <a:pt x="131" y="10"/>
                      <a:pt x="129" y="10"/>
                    </a:cubicBezTo>
                    <a:cubicBezTo>
                      <a:pt x="124" y="10"/>
                      <a:pt x="119" y="12"/>
                      <a:pt x="113" y="14"/>
                    </a:cubicBezTo>
                    <a:cubicBezTo>
                      <a:pt x="108" y="17"/>
                      <a:pt x="102" y="21"/>
                      <a:pt x="96" y="26"/>
                    </a:cubicBezTo>
                    <a:cubicBezTo>
                      <a:pt x="91" y="30"/>
                      <a:pt x="88" y="34"/>
                      <a:pt x="84" y="37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91" y="38"/>
                      <a:pt x="91" y="38"/>
                      <a:pt x="91" y="38"/>
                    </a:cubicBezTo>
                    <a:cubicBezTo>
                      <a:pt x="89" y="34"/>
                      <a:pt x="86" y="29"/>
                      <a:pt x="83" y="24"/>
                    </a:cubicBezTo>
                    <a:cubicBezTo>
                      <a:pt x="78" y="17"/>
                      <a:pt x="72" y="12"/>
                      <a:pt x="67" y="7"/>
                    </a:cubicBezTo>
                    <a:cubicBezTo>
                      <a:pt x="64" y="5"/>
                      <a:pt x="61" y="4"/>
                      <a:pt x="59" y="2"/>
                    </a:cubicBezTo>
                    <a:cubicBezTo>
                      <a:pt x="56" y="1"/>
                      <a:pt x="53" y="0"/>
                      <a:pt x="51" y="0"/>
                    </a:cubicBezTo>
                    <a:cubicBezTo>
                      <a:pt x="49" y="0"/>
                      <a:pt x="46" y="1"/>
                      <a:pt x="44" y="2"/>
                    </a:cubicBezTo>
                    <a:cubicBezTo>
                      <a:pt x="43" y="4"/>
                      <a:pt x="42" y="5"/>
                      <a:pt x="41" y="7"/>
                    </a:cubicBezTo>
                    <a:cubicBezTo>
                      <a:pt x="40" y="9"/>
                      <a:pt x="40" y="11"/>
                      <a:pt x="40" y="13"/>
                    </a:cubicBezTo>
                    <a:cubicBezTo>
                      <a:pt x="40" y="18"/>
                      <a:pt x="41" y="23"/>
                      <a:pt x="43" y="29"/>
                    </a:cubicBezTo>
                    <a:cubicBezTo>
                      <a:pt x="46" y="34"/>
                      <a:pt x="49" y="40"/>
                      <a:pt x="53" y="46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58" y="52"/>
                      <a:pt x="63" y="58"/>
                      <a:pt x="68" y="62"/>
                    </a:cubicBezTo>
                    <a:cubicBezTo>
                      <a:pt x="71" y="59"/>
                      <a:pt x="71" y="59"/>
                      <a:pt x="71" y="59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59" y="57"/>
                      <a:pt x="50" y="63"/>
                      <a:pt x="42" y="71"/>
                    </a:cubicBezTo>
                    <a:cubicBezTo>
                      <a:pt x="29" y="83"/>
                      <a:pt x="19" y="100"/>
                      <a:pt x="12" y="118"/>
                    </a:cubicBezTo>
                    <a:cubicBezTo>
                      <a:pt x="5" y="136"/>
                      <a:pt x="0" y="155"/>
                      <a:pt x="0" y="171"/>
                    </a:cubicBezTo>
                    <a:cubicBezTo>
                      <a:pt x="0" y="184"/>
                      <a:pt x="3" y="194"/>
                      <a:pt x="7" y="202"/>
                    </a:cubicBezTo>
                    <a:cubicBezTo>
                      <a:pt x="13" y="214"/>
                      <a:pt x="24" y="222"/>
                      <a:pt x="37" y="226"/>
                    </a:cubicBezTo>
                    <a:cubicBezTo>
                      <a:pt x="49" y="231"/>
                      <a:pt x="64" y="232"/>
                      <a:pt x="80" y="232"/>
                    </a:cubicBezTo>
                    <a:cubicBezTo>
                      <a:pt x="102" y="232"/>
                      <a:pt x="121" y="230"/>
                      <a:pt x="136" y="221"/>
                    </a:cubicBezTo>
                    <a:cubicBezTo>
                      <a:pt x="144" y="216"/>
                      <a:pt x="150" y="210"/>
                      <a:pt x="154" y="202"/>
                    </a:cubicBezTo>
                    <a:cubicBezTo>
                      <a:pt x="158" y="194"/>
                      <a:pt x="160" y="184"/>
                      <a:pt x="160" y="171"/>
                    </a:cubicBezTo>
                    <a:cubicBezTo>
                      <a:pt x="160" y="151"/>
                      <a:pt x="154" y="127"/>
                      <a:pt x="144" y="106"/>
                    </a:cubicBezTo>
                    <a:cubicBezTo>
                      <a:pt x="133" y="85"/>
                      <a:pt x="119" y="67"/>
                      <a:pt x="101" y="59"/>
                    </a:cubicBezTo>
                    <a:cubicBezTo>
                      <a:pt x="100" y="62"/>
                      <a:pt x="100" y="62"/>
                      <a:pt x="100" y="62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0" y="62"/>
                      <a:pt x="100" y="62"/>
                      <a:pt x="100" y="62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113" y="73"/>
                      <a:pt x="127" y="90"/>
                      <a:pt x="137" y="110"/>
                    </a:cubicBezTo>
                    <a:cubicBezTo>
                      <a:pt x="146" y="130"/>
                      <a:pt x="152" y="152"/>
                      <a:pt x="152" y="171"/>
                    </a:cubicBezTo>
                    <a:cubicBezTo>
                      <a:pt x="152" y="183"/>
                      <a:pt x="150" y="192"/>
                      <a:pt x="147" y="198"/>
                    </a:cubicBezTo>
                    <a:cubicBezTo>
                      <a:pt x="141" y="209"/>
                      <a:pt x="133" y="215"/>
                      <a:pt x="121" y="219"/>
                    </a:cubicBezTo>
                    <a:cubicBezTo>
                      <a:pt x="110" y="223"/>
                      <a:pt x="96" y="224"/>
                      <a:pt x="80" y="224"/>
                    </a:cubicBezTo>
                    <a:cubicBezTo>
                      <a:pt x="60" y="224"/>
                      <a:pt x="41" y="222"/>
                      <a:pt x="29" y="214"/>
                    </a:cubicBezTo>
                    <a:cubicBezTo>
                      <a:pt x="22" y="210"/>
                      <a:pt x="17" y="205"/>
                      <a:pt x="14" y="198"/>
                    </a:cubicBezTo>
                    <a:cubicBezTo>
                      <a:pt x="10" y="192"/>
                      <a:pt x="8" y="183"/>
                      <a:pt x="8" y="171"/>
                    </a:cubicBezTo>
                    <a:cubicBezTo>
                      <a:pt x="8" y="151"/>
                      <a:pt x="15" y="125"/>
                      <a:pt x="27" y="104"/>
                    </a:cubicBezTo>
                    <a:cubicBezTo>
                      <a:pt x="33" y="94"/>
                      <a:pt x="40" y="84"/>
                      <a:pt x="47" y="77"/>
                    </a:cubicBezTo>
                    <a:cubicBezTo>
                      <a:pt x="55" y="70"/>
                      <a:pt x="63" y="65"/>
                      <a:pt x="72" y="63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69" y="52"/>
                      <a:pt x="64" y="47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56" y="36"/>
                      <a:pt x="53" y="30"/>
                      <a:pt x="51" y="25"/>
                    </a:cubicBezTo>
                    <a:cubicBezTo>
                      <a:pt x="49" y="21"/>
                      <a:pt x="48" y="16"/>
                      <a:pt x="48" y="13"/>
                    </a:cubicBezTo>
                    <a:cubicBezTo>
                      <a:pt x="48" y="12"/>
                      <a:pt x="48" y="11"/>
                      <a:pt x="48" y="10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9"/>
                      <a:pt x="50" y="8"/>
                      <a:pt x="51" y="8"/>
                    </a:cubicBezTo>
                    <a:cubicBezTo>
                      <a:pt x="52" y="8"/>
                      <a:pt x="53" y="9"/>
                      <a:pt x="55" y="10"/>
                    </a:cubicBezTo>
                    <a:cubicBezTo>
                      <a:pt x="61" y="12"/>
                      <a:pt x="70" y="19"/>
                      <a:pt x="77" y="29"/>
                    </a:cubicBezTo>
                    <a:cubicBezTo>
                      <a:pt x="80" y="33"/>
                      <a:pt x="82" y="38"/>
                      <a:pt x="84" y="42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91" y="42"/>
                      <a:pt x="91" y="42"/>
                      <a:pt x="91" y="42"/>
                    </a:cubicBezTo>
                    <a:cubicBezTo>
                      <a:pt x="93" y="39"/>
                      <a:pt x="97" y="35"/>
                      <a:pt x="101" y="32"/>
                    </a:cubicBezTo>
                    <a:cubicBezTo>
                      <a:pt x="106" y="28"/>
                      <a:pt x="112" y="24"/>
                      <a:pt x="117" y="22"/>
                    </a:cubicBezTo>
                    <a:cubicBezTo>
                      <a:pt x="122" y="19"/>
                      <a:pt x="126" y="18"/>
                      <a:pt x="129" y="18"/>
                    </a:cubicBezTo>
                    <a:cubicBezTo>
                      <a:pt x="130" y="18"/>
                      <a:pt x="131" y="18"/>
                      <a:pt x="131" y="18"/>
                    </a:cubicBezTo>
                    <a:cubicBezTo>
                      <a:pt x="132" y="19"/>
                      <a:pt x="132" y="19"/>
                      <a:pt x="132" y="19"/>
                    </a:cubicBezTo>
                    <a:cubicBezTo>
                      <a:pt x="133" y="19"/>
                      <a:pt x="133" y="20"/>
                      <a:pt x="133" y="21"/>
                    </a:cubicBezTo>
                    <a:cubicBezTo>
                      <a:pt x="133" y="22"/>
                      <a:pt x="133" y="24"/>
                      <a:pt x="132" y="26"/>
                    </a:cubicBezTo>
                    <a:cubicBezTo>
                      <a:pt x="129" y="32"/>
                      <a:pt x="123" y="40"/>
                      <a:pt x="114" y="48"/>
                    </a:cubicBezTo>
                    <a:cubicBezTo>
                      <a:pt x="114" y="48"/>
                      <a:pt x="114" y="48"/>
                      <a:pt x="114" y="48"/>
                    </a:cubicBezTo>
                    <a:cubicBezTo>
                      <a:pt x="114" y="48"/>
                      <a:pt x="114" y="48"/>
                      <a:pt x="114" y="48"/>
                    </a:cubicBezTo>
                    <a:cubicBezTo>
                      <a:pt x="109" y="53"/>
                      <a:pt x="103" y="56"/>
                      <a:pt x="98" y="59"/>
                    </a:cubicBezTo>
                    <a:cubicBezTo>
                      <a:pt x="90" y="62"/>
                      <a:pt x="90" y="62"/>
                      <a:pt x="90" y="62"/>
                    </a:cubicBezTo>
                    <a:cubicBezTo>
                      <a:pt x="98" y="66"/>
                      <a:pt x="98" y="66"/>
                      <a:pt x="98" y="66"/>
                    </a:cubicBezTo>
                    <a:lnTo>
                      <a:pt x="100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71"/>
              <p:cNvSpPr>
                <a:spLocks/>
              </p:cNvSpPr>
              <p:nvPr/>
            </p:nvSpPr>
            <p:spPr bwMode="auto">
              <a:xfrm>
                <a:off x="2676" y="1011"/>
                <a:ext cx="297" cy="298"/>
              </a:xfrm>
              <a:custGeom>
                <a:avLst/>
                <a:gdLst>
                  <a:gd name="T0" fmla="*/ 127 w 201"/>
                  <a:gd name="T1" fmla="*/ 67 h 201"/>
                  <a:gd name="T2" fmla="*/ 124 w 201"/>
                  <a:gd name="T3" fmla="*/ 65 h 201"/>
                  <a:gd name="T4" fmla="*/ 0 w 201"/>
                  <a:gd name="T5" fmla="*/ 189 h 201"/>
                  <a:gd name="T6" fmla="*/ 12 w 201"/>
                  <a:gd name="T7" fmla="*/ 201 h 201"/>
                  <a:gd name="T8" fmla="*/ 136 w 201"/>
                  <a:gd name="T9" fmla="*/ 77 h 201"/>
                  <a:gd name="T10" fmla="*/ 134 w 201"/>
                  <a:gd name="T11" fmla="*/ 74 h 201"/>
                  <a:gd name="T12" fmla="*/ 131 w 201"/>
                  <a:gd name="T13" fmla="*/ 77 h 201"/>
                  <a:gd name="T14" fmla="*/ 165 w 201"/>
                  <a:gd name="T15" fmla="*/ 89 h 201"/>
                  <a:gd name="T16" fmla="*/ 197 w 201"/>
                  <a:gd name="T17" fmla="*/ 78 h 201"/>
                  <a:gd name="T18" fmla="*/ 201 w 201"/>
                  <a:gd name="T19" fmla="*/ 75 h 201"/>
                  <a:gd name="T20" fmla="*/ 126 w 201"/>
                  <a:gd name="T21" fmla="*/ 0 h 201"/>
                  <a:gd name="T22" fmla="*/ 123 w 201"/>
                  <a:gd name="T23" fmla="*/ 4 h 201"/>
                  <a:gd name="T24" fmla="*/ 112 w 201"/>
                  <a:gd name="T25" fmla="*/ 36 h 201"/>
                  <a:gd name="T26" fmla="*/ 124 w 201"/>
                  <a:gd name="T27" fmla="*/ 70 h 201"/>
                  <a:gd name="T28" fmla="*/ 127 w 201"/>
                  <a:gd name="T29" fmla="*/ 67 h 201"/>
                  <a:gd name="T30" fmla="*/ 124 w 201"/>
                  <a:gd name="T31" fmla="*/ 65 h 201"/>
                  <a:gd name="T32" fmla="*/ 127 w 201"/>
                  <a:gd name="T33" fmla="*/ 67 h 201"/>
                  <a:gd name="T34" fmla="*/ 130 w 201"/>
                  <a:gd name="T35" fmla="*/ 65 h 201"/>
                  <a:gd name="T36" fmla="*/ 120 w 201"/>
                  <a:gd name="T37" fmla="*/ 36 h 201"/>
                  <a:gd name="T38" fmla="*/ 129 w 201"/>
                  <a:gd name="T39" fmla="*/ 8 h 201"/>
                  <a:gd name="T40" fmla="*/ 126 w 201"/>
                  <a:gd name="T41" fmla="*/ 6 h 201"/>
                  <a:gd name="T42" fmla="*/ 123 w 201"/>
                  <a:gd name="T43" fmla="*/ 9 h 201"/>
                  <a:gd name="T44" fmla="*/ 192 w 201"/>
                  <a:gd name="T45" fmla="*/ 78 h 201"/>
                  <a:gd name="T46" fmla="*/ 195 w 201"/>
                  <a:gd name="T47" fmla="*/ 75 h 201"/>
                  <a:gd name="T48" fmla="*/ 193 w 201"/>
                  <a:gd name="T49" fmla="*/ 72 h 201"/>
                  <a:gd name="T50" fmla="*/ 165 w 201"/>
                  <a:gd name="T51" fmla="*/ 81 h 201"/>
                  <a:gd name="T52" fmla="*/ 136 w 201"/>
                  <a:gd name="T53" fmla="*/ 71 h 201"/>
                  <a:gd name="T54" fmla="*/ 133 w 201"/>
                  <a:gd name="T55" fmla="*/ 68 h 201"/>
                  <a:gd name="T56" fmla="*/ 12 w 201"/>
                  <a:gd name="T57" fmla="*/ 190 h 201"/>
                  <a:gd name="T58" fmla="*/ 11 w 201"/>
                  <a:gd name="T59" fmla="*/ 189 h 201"/>
                  <a:gd name="T60" fmla="*/ 133 w 201"/>
                  <a:gd name="T61" fmla="*/ 68 h 201"/>
                  <a:gd name="T62" fmla="*/ 130 w 201"/>
                  <a:gd name="T63" fmla="*/ 65 h 201"/>
                  <a:gd name="T64" fmla="*/ 127 w 201"/>
                  <a:gd name="T65" fmla="*/ 6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1" h="201">
                    <a:moveTo>
                      <a:pt x="127" y="67"/>
                    </a:moveTo>
                    <a:cubicBezTo>
                      <a:pt x="124" y="65"/>
                      <a:pt x="124" y="65"/>
                      <a:pt x="124" y="65"/>
                    </a:cubicBezTo>
                    <a:cubicBezTo>
                      <a:pt x="0" y="189"/>
                      <a:pt x="0" y="189"/>
                      <a:pt x="0" y="189"/>
                    </a:cubicBezTo>
                    <a:cubicBezTo>
                      <a:pt x="12" y="201"/>
                      <a:pt x="12" y="201"/>
                      <a:pt x="12" y="201"/>
                    </a:cubicBezTo>
                    <a:cubicBezTo>
                      <a:pt x="136" y="77"/>
                      <a:pt x="136" y="77"/>
                      <a:pt x="136" y="77"/>
                    </a:cubicBezTo>
                    <a:cubicBezTo>
                      <a:pt x="134" y="74"/>
                      <a:pt x="134" y="74"/>
                      <a:pt x="134" y="74"/>
                    </a:cubicBezTo>
                    <a:cubicBezTo>
                      <a:pt x="131" y="77"/>
                      <a:pt x="131" y="77"/>
                      <a:pt x="131" y="77"/>
                    </a:cubicBezTo>
                    <a:cubicBezTo>
                      <a:pt x="141" y="85"/>
                      <a:pt x="153" y="89"/>
                      <a:pt x="165" y="89"/>
                    </a:cubicBezTo>
                    <a:cubicBezTo>
                      <a:pt x="176" y="89"/>
                      <a:pt x="188" y="85"/>
                      <a:pt x="197" y="78"/>
                    </a:cubicBezTo>
                    <a:cubicBezTo>
                      <a:pt x="201" y="75"/>
                      <a:pt x="201" y="75"/>
                      <a:pt x="201" y="75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3" y="4"/>
                      <a:pt x="123" y="4"/>
                      <a:pt x="123" y="4"/>
                    </a:cubicBezTo>
                    <a:cubicBezTo>
                      <a:pt x="116" y="13"/>
                      <a:pt x="112" y="25"/>
                      <a:pt x="112" y="36"/>
                    </a:cubicBezTo>
                    <a:cubicBezTo>
                      <a:pt x="112" y="48"/>
                      <a:pt x="116" y="60"/>
                      <a:pt x="124" y="70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4" y="65"/>
                      <a:pt x="124" y="65"/>
                      <a:pt x="124" y="65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30" y="65"/>
                      <a:pt x="130" y="65"/>
                      <a:pt x="130" y="65"/>
                    </a:cubicBezTo>
                    <a:cubicBezTo>
                      <a:pt x="123" y="57"/>
                      <a:pt x="120" y="46"/>
                      <a:pt x="120" y="36"/>
                    </a:cubicBezTo>
                    <a:cubicBezTo>
                      <a:pt x="120" y="26"/>
                      <a:pt x="123" y="17"/>
                      <a:pt x="129" y="8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92" y="78"/>
                      <a:pt x="192" y="78"/>
                      <a:pt x="192" y="78"/>
                    </a:cubicBezTo>
                    <a:cubicBezTo>
                      <a:pt x="195" y="75"/>
                      <a:pt x="195" y="75"/>
                      <a:pt x="195" y="75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184" y="78"/>
                      <a:pt x="175" y="81"/>
                      <a:pt x="165" y="81"/>
                    </a:cubicBezTo>
                    <a:cubicBezTo>
                      <a:pt x="155" y="81"/>
                      <a:pt x="144" y="78"/>
                      <a:pt x="136" y="71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2" y="190"/>
                      <a:pt x="12" y="190"/>
                      <a:pt x="12" y="190"/>
                    </a:cubicBezTo>
                    <a:cubicBezTo>
                      <a:pt x="11" y="189"/>
                      <a:pt x="11" y="189"/>
                      <a:pt x="11" y="18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0" y="65"/>
                      <a:pt x="130" y="65"/>
                      <a:pt x="130" y="65"/>
                    </a:cubicBezTo>
                    <a:lnTo>
                      <a:pt x="127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72"/>
              <p:cNvSpPr>
                <a:spLocks/>
              </p:cNvSpPr>
              <p:nvPr/>
            </p:nvSpPr>
            <p:spPr bwMode="auto">
              <a:xfrm>
                <a:off x="2867" y="986"/>
                <a:ext cx="131" cy="132"/>
              </a:xfrm>
              <a:custGeom>
                <a:avLst/>
                <a:gdLst>
                  <a:gd name="T0" fmla="*/ 71 w 89"/>
                  <a:gd name="T1" fmla="*/ 18 h 89"/>
                  <a:gd name="T2" fmla="*/ 73 w 89"/>
                  <a:gd name="T3" fmla="*/ 16 h 89"/>
                  <a:gd name="T4" fmla="*/ 36 w 89"/>
                  <a:gd name="T5" fmla="*/ 0 h 89"/>
                  <a:gd name="T6" fmla="*/ 3 w 89"/>
                  <a:gd name="T7" fmla="*/ 11 h 89"/>
                  <a:gd name="T8" fmla="*/ 0 w 89"/>
                  <a:gd name="T9" fmla="*/ 14 h 89"/>
                  <a:gd name="T10" fmla="*/ 75 w 89"/>
                  <a:gd name="T11" fmla="*/ 89 h 89"/>
                  <a:gd name="T12" fmla="*/ 78 w 89"/>
                  <a:gd name="T13" fmla="*/ 86 h 89"/>
                  <a:gd name="T14" fmla="*/ 89 w 89"/>
                  <a:gd name="T15" fmla="*/ 53 h 89"/>
                  <a:gd name="T16" fmla="*/ 73 w 89"/>
                  <a:gd name="T17" fmla="*/ 16 h 89"/>
                  <a:gd name="T18" fmla="*/ 71 w 89"/>
                  <a:gd name="T19" fmla="*/ 18 h 89"/>
                  <a:gd name="T20" fmla="*/ 68 w 89"/>
                  <a:gd name="T21" fmla="*/ 21 h 89"/>
                  <a:gd name="T22" fmla="*/ 81 w 89"/>
                  <a:gd name="T23" fmla="*/ 53 h 89"/>
                  <a:gd name="T24" fmla="*/ 72 w 89"/>
                  <a:gd name="T25" fmla="*/ 81 h 89"/>
                  <a:gd name="T26" fmla="*/ 75 w 89"/>
                  <a:gd name="T27" fmla="*/ 83 h 89"/>
                  <a:gd name="T28" fmla="*/ 78 w 89"/>
                  <a:gd name="T29" fmla="*/ 80 h 89"/>
                  <a:gd name="T30" fmla="*/ 9 w 89"/>
                  <a:gd name="T31" fmla="*/ 12 h 89"/>
                  <a:gd name="T32" fmla="*/ 6 w 89"/>
                  <a:gd name="T33" fmla="*/ 14 h 89"/>
                  <a:gd name="T34" fmla="*/ 8 w 89"/>
                  <a:gd name="T35" fmla="*/ 17 h 89"/>
                  <a:gd name="T36" fmla="*/ 36 w 89"/>
                  <a:gd name="T37" fmla="*/ 8 h 89"/>
                  <a:gd name="T38" fmla="*/ 68 w 89"/>
                  <a:gd name="T39" fmla="*/ 21 h 89"/>
                  <a:gd name="T40" fmla="*/ 71 w 89"/>
                  <a:gd name="T41" fmla="*/ 1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89">
                    <a:moveTo>
                      <a:pt x="71" y="18"/>
                    </a:moveTo>
                    <a:cubicBezTo>
                      <a:pt x="73" y="16"/>
                      <a:pt x="73" y="16"/>
                      <a:pt x="73" y="16"/>
                    </a:cubicBezTo>
                    <a:cubicBezTo>
                      <a:pt x="63" y="5"/>
                      <a:pt x="50" y="0"/>
                      <a:pt x="36" y="0"/>
                    </a:cubicBezTo>
                    <a:cubicBezTo>
                      <a:pt x="25" y="0"/>
                      <a:pt x="13" y="4"/>
                      <a:pt x="3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75" y="89"/>
                      <a:pt x="75" y="89"/>
                      <a:pt x="75" y="89"/>
                    </a:cubicBezTo>
                    <a:cubicBezTo>
                      <a:pt x="78" y="86"/>
                      <a:pt x="78" y="86"/>
                      <a:pt x="78" y="86"/>
                    </a:cubicBezTo>
                    <a:cubicBezTo>
                      <a:pt x="85" y="76"/>
                      <a:pt x="89" y="65"/>
                      <a:pt x="89" y="53"/>
                    </a:cubicBezTo>
                    <a:cubicBezTo>
                      <a:pt x="89" y="39"/>
                      <a:pt x="84" y="26"/>
                      <a:pt x="73" y="16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77" y="30"/>
                      <a:pt x="81" y="42"/>
                      <a:pt x="81" y="53"/>
                    </a:cubicBezTo>
                    <a:cubicBezTo>
                      <a:pt x="81" y="63"/>
                      <a:pt x="78" y="73"/>
                      <a:pt x="72" y="81"/>
                    </a:cubicBezTo>
                    <a:cubicBezTo>
                      <a:pt x="75" y="83"/>
                      <a:pt x="75" y="83"/>
                      <a:pt x="75" y="83"/>
                    </a:cubicBezTo>
                    <a:cubicBezTo>
                      <a:pt x="78" y="80"/>
                      <a:pt x="78" y="80"/>
                      <a:pt x="78" y="80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6" y="11"/>
                      <a:pt x="26" y="8"/>
                      <a:pt x="36" y="8"/>
                    </a:cubicBezTo>
                    <a:cubicBezTo>
                      <a:pt x="48" y="8"/>
                      <a:pt x="59" y="12"/>
                      <a:pt x="68" y="21"/>
                    </a:cubicBezTo>
                    <a:lnTo>
                      <a:pt x="7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73"/>
              <p:cNvSpPr>
                <a:spLocks/>
              </p:cNvSpPr>
              <p:nvPr/>
            </p:nvSpPr>
            <p:spPr bwMode="auto">
              <a:xfrm>
                <a:off x="2955" y="1100"/>
                <a:ext cx="39" cy="39"/>
              </a:xfrm>
              <a:custGeom>
                <a:avLst/>
                <a:gdLst>
                  <a:gd name="T0" fmla="*/ 11 w 26"/>
                  <a:gd name="T1" fmla="*/ 11 h 26"/>
                  <a:gd name="T2" fmla="*/ 8 w 26"/>
                  <a:gd name="T3" fmla="*/ 8 h 26"/>
                  <a:gd name="T4" fmla="*/ 4 w 26"/>
                  <a:gd name="T5" fmla="*/ 12 h 26"/>
                  <a:gd name="T6" fmla="*/ 0 w 26"/>
                  <a:gd name="T7" fmla="*/ 14 h 26"/>
                  <a:gd name="T8" fmla="*/ 12 w 26"/>
                  <a:gd name="T9" fmla="*/ 26 h 26"/>
                  <a:gd name="T10" fmla="*/ 26 w 26"/>
                  <a:gd name="T11" fmla="*/ 12 h 26"/>
                  <a:gd name="T12" fmla="*/ 14 w 26"/>
                  <a:gd name="T13" fmla="*/ 0 h 26"/>
                  <a:gd name="T14" fmla="*/ 12 w 26"/>
                  <a:gd name="T15" fmla="*/ 4 h 26"/>
                  <a:gd name="T16" fmla="*/ 8 w 26"/>
                  <a:gd name="T17" fmla="*/ 8 h 26"/>
                  <a:gd name="T18" fmla="*/ 8 w 26"/>
                  <a:gd name="T19" fmla="*/ 8 h 26"/>
                  <a:gd name="T20" fmla="*/ 11 w 26"/>
                  <a:gd name="T21" fmla="*/ 11 h 26"/>
                  <a:gd name="T22" fmla="*/ 13 w 26"/>
                  <a:gd name="T23" fmla="*/ 14 h 26"/>
                  <a:gd name="T24" fmla="*/ 18 w 26"/>
                  <a:gd name="T25" fmla="*/ 9 h 26"/>
                  <a:gd name="T26" fmla="*/ 15 w 26"/>
                  <a:gd name="T27" fmla="*/ 6 h 26"/>
                  <a:gd name="T28" fmla="*/ 12 w 26"/>
                  <a:gd name="T29" fmla="*/ 9 h 26"/>
                  <a:gd name="T30" fmla="*/ 15 w 26"/>
                  <a:gd name="T31" fmla="*/ 12 h 26"/>
                  <a:gd name="T32" fmla="*/ 12 w 26"/>
                  <a:gd name="T33" fmla="*/ 15 h 26"/>
                  <a:gd name="T34" fmla="*/ 9 w 26"/>
                  <a:gd name="T35" fmla="*/ 12 h 26"/>
                  <a:gd name="T36" fmla="*/ 6 w 26"/>
                  <a:gd name="T37" fmla="*/ 15 h 26"/>
                  <a:gd name="T38" fmla="*/ 9 w 26"/>
                  <a:gd name="T39" fmla="*/ 18 h 26"/>
                  <a:gd name="T40" fmla="*/ 14 w 26"/>
                  <a:gd name="T41" fmla="*/ 14 h 26"/>
                  <a:gd name="T42" fmla="*/ 13 w 26"/>
                  <a:gd name="T43" fmla="*/ 14 h 26"/>
                  <a:gd name="T44" fmla="*/ 11 w 26"/>
                  <a:gd name="T4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26">
                    <a:moveTo>
                      <a:pt x="11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0"/>
                      <a:pt x="4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5"/>
                      <a:pt x="9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5" y="12"/>
                      <a:pt x="17" y="10"/>
                      <a:pt x="18" y="9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7"/>
                      <a:pt x="12" y="15"/>
                      <a:pt x="14" y="14"/>
                    </a:cubicBezTo>
                    <a:cubicBezTo>
                      <a:pt x="13" y="14"/>
                      <a:pt x="13" y="14"/>
                      <a:pt x="13" y="14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74"/>
              <p:cNvSpPr>
                <a:spLocks/>
              </p:cNvSpPr>
              <p:nvPr/>
            </p:nvSpPr>
            <p:spPr bwMode="auto">
              <a:xfrm>
                <a:off x="2847" y="992"/>
                <a:ext cx="37" cy="37"/>
              </a:xfrm>
              <a:custGeom>
                <a:avLst/>
                <a:gdLst>
                  <a:gd name="T0" fmla="*/ 19 w 25"/>
                  <a:gd name="T1" fmla="*/ 10 h 25"/>
                  <a:gd name="T2" fmla="*/ 22 w 25"/>
                  <a:gd name="T3" fmla="*/ 8 h 25"/>
                  <a:gd name="T4" fmla="*/ 15 w 25"/>
                  <a:gd name="T5" fmla="*/ 0 h 25"/>
                  <a:gd name="T6" fmla="*/ 0 w 25"/>
                  <a:gd name="T7" fmla="*/ 15 h 25"/>
                  <a:gd name="T8" fmla="*/ 11 w 25"/>
                  <a:gd name="T9" fmla="*/ 25 h 25"/>
                  <a:gd name="T10" fmla="*/ 13 w 25"/>
                  <a:gd name="T11" fmla="*/ 21 h 25"/>
                  <a:gd name="T12" fmla="*/ 17 w 25"/>
                  <a:gd name="T13" fmla="*/ 17 h 25"/>
                  <a:gd name="T14" fmla="*/ 17 w 25"/>
                  <a:gd name="T15" fmla="*/ 17 h 25"/>
                  <a:gd name="T16" fmla="*/ 21 w 25"/>
                  <a:gd name="T17" fmla="*/ 14 h 25"/>
                  <a:gd name="T18" fmla="*/ 25 w 25"/>
                  <a:gd name="T19" fmla="*/ 11 h 25"/>
                  <a:gd name="T20" fmla="*/ 22 w 25"/>
                  <a:gd name="T21" fmla="*/ 8 h 25"/>
                  <a:gd name="T22" fmla="*/ 19 w 25"/>
                  <a:gd name="T23" fmla="*/ 10 h 25"/>
                  <a:gd name="T24" fmla="*/ 16 w 25"/>
                  <a:gd name="T25" fmla="*/ 7 h 25"/>
                  <a:gd name="T26" fmla="*/ 11 w 25"/>
                  <a:gd name="T27" fmla="*/ 12 h 25"/>
                  <a:gd name="T28" fmla="*/ 11 w 25"/>
                  <a:gd name="T29" fmla="*/ 12 h 25"/>
                  <a:gd name="T30" fmla="*/ 7 w 25"/>
                  <a:gd name="T31" fmla="*/ 17 h 25"/>
                  <a:gd name="T32" fmla="*/ 10 w 25"/>
                  <a:gd name="T33" fmla="*/ 19 h 25"/>
                  <a:gd name="T34" fmla="*/ 13 w 25"/>
                  <a:gd name="T35" fmla="*/ 16 h 25"/>
                  <a:gd name="T36" fmla="*/ 12 w 25"/>
                  <a:gd name="T37" fmla="*/ 15 h 25"/>
                  <a:gd name="T38" fmla="*/ 15 w 25"/>
                  <a:gd name="T39" fmla="*/ 12 h 25"/>
                  <a:gd name="T40" fmla="*/ 16 w 25"/>
                  <a:gd name="T41" fmla="*/ 13 h 25"/>
                  <a:gd name="T42" fmla="*/ 19 w 25"/>
                  <a:gd name="T43" fmla="*/ 10 h 25"/>
                  <a:gd name="T44" fmla="*/ 16 w 25"/>
                  <a:gd name="T45" fmla="*/ 7 h 25"/>
                  <a:gd name="T46" fmla="*/ 19 w 25"/>
                  <a:gd name="T47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25">
                    <a:moveTo>
                      <a:pt x="19" y="10"/>
                    </a:moveTo>
                    <a:cubicBezTo>
                      <a:pt x="22" y="8"/>
                      <a:pt x="22" y="8"/>
                      <a:pt x="22" y="8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20"/>
                      <a:pt x="16" y="19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6"/>
                      <a:pt x="20" y="15"/>
                      <a:pt x="21" y="14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8"/>
                      <a:pt x="13" y="10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3"/>
                      <a:pt x="8" y="15"/>
                      <a:pt x="7" y="17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6" y="7"/>
                      <a:pt x="16" y="7"/>
                      <a:pt x="16" y="7"/>
                    </a:cubicBez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75"/>
              <p:cNvSpPr>
                <a:spLocks/>
              </p:cNvSpPr>
              <p:nvPr/>
            </p:nvSpPr>
            <p:spPr bwMode="auto">
              <a:xfrm>
                <a:off x="3564" y="1113"/>
                <a:ext cx="74" cy="30"/>
              </a:xfrm>
              <a:custGeom>
                <a:avLst/>
                <a:gdLst>
                  <a:gd name="T0" fmla="*/ 8 w 50"/>
                  <a:gd name="T1" fmla="*/ 14 h 20"/>
                  <a:gd name="T2" fmla="*/ 8 w 50"/>
                  <a:gd name="T3" fmla="*/ 18 h 20"/>
                  <a:gd name="T4" fmla="*/ 32 w 50"/>
                  <a:gd name="T5" fmla="*/ 20 h 20"/>
                  <a:gd name="T6" fmla="*/ 34 w 50"/>
                  <a:gd name="T7" fmla="*/ 20 h 20"/>
                  <a:gd name="T8" fmla="*/ 50 w 50"/>
                  <a:gd name="T9" fmla="*/ 4 h 20"/>
                  <a:gd name="T10" fmla="*/ 16 w 50"/>
                  <a:gd name="T11" fmla="*/ 0 h 20"/>
                  <a:gd name="T12" fmla="*/ 0 w 50"/>
                  <a:gd name="T13" fmla="*/ 17 h 20"/>
                  <a:gd name="T14" fmla="*/ 8 w 50"/>
                  <a:gd name="T15" fmla="*/ 18 h 20"/>
                  <a:gd name="T16" fmla="*/ 8 w 50"/>
                  <a:gd name="T17" fmla="*/ 14 h 20"/>
                  <a:gd name="T18" fmla="*/ 11 w 50"/>
                  <a:gd name="T19" fmla="*/ 17 h 20"/>
                  <a:gd name="T20" fmla="*/ 19 w 50"/>
                  <a:gd name="T21" fmla="*/ 9 h 20"/>
                  <a:gd name="T22" fmla="*/ 33 w 50"/>
                  <a:gd name="T23" fmla="*/ 10 h 20"/>
                  <a:gd name="T24" fmla="*/ 29 w 50"/>
                  <a:gd name="T25" fmla="*/ 13 h 20"/>
                  <a:gd name="T26" fmla="*/ 32 w 50"/>
                  <a:gd name="T27" fmla="*/ 16 h 20"/>
                  <a:gd name="T28" fmla="*/ 32 w 50"/>
                  <a:gd name="T29" fmla="*/ 12 h 20"/>
                  <a:gd name="T30" fmla="*/ 9 w 50"/>
                  <a:gd name="T31" fmla="*/ 10 h 20"/>
                  <a:gd name="T32" fmla="*/ 8 w 50"/>
                  <a:gd name="T33" fmla="*/ 14 h 20"/>
                  <a:gd name="T34" fmla="*/ 11 w 50"/>
                  <a:gd name="T35" fmla="*/ 17 h 20"/>
                  <a:gd name="T36" fmla="*/ 8 w 50"/>
                  <a:gd name="T3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20">
                    <a:moveTo>
                      <a:pt x="8" y="14"/>
                    </a:moveTo>
                    <a:cubicBezTo>
                      <a:pt x="8" y="18"/>
                      <a:pt x="8" y="18"/>
                      <a:pt x="8" y="18"/>
                    </a:cubicBezTo>
                    <a:cubicBezTo>
                      <a:pt x="16" y="19"/>
                      <a:pt x="24" y="19"/>
                      <a:pt x="32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5" y="12"/>
                      <a:pt x="17" y="11"/>
                      <a:pt x="9" y="10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1" y="17"/>
                      <a:pt x="11" y="17"/>
                      <a:pt x="11" y="17"/>
                    </a:cubicBezTo>
                    <a:lnTo>
                      <a:pt x="8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76"/>
              <p:cNvSpPr>
                <a:spLocks/>
              </p:cNvSpPr>
              <p:nvPr/>
            </p:nvSpPr>
            <p:spPr bwMode="auto">
              <a:xfrm>
                <a:off x="3543" y="1133"/>
                <a:ext cx="77" cy="31"/>
              </a:xfrm>
              <a:custGeom>
                <a:avLst/>
                <a:gdLst>
                  <a:gd name="T0" fmla="*/ 9 w 52"/>
                  <a:gd name="T1" fmla="*/ 14 h 21"/>
                  <a:gd name="T2" fmla="*/ 9 w 52"/>
                  <a:gd name="T3" fmla="*/ 18 h 21"/>
                  <a:gd name="T4" fmla="*/ 34 w 52"/>
                  <a:gd name="T5" fmla="*/ 21 h 21"/>
                  <a:gd name="T6" fmla="*/ 52 w 52"/>
                  <a:gd name="T7" fmla="*/ 3 h 21"/>
                  <a:gd name="T8" fmla="*/ 43 w 52"/>
                  <a:gd name="T9" fmla="*/ 3 h 21"/>
                  <a:gd name="T10" fmla="*/ 19 w 52"/>
                  <a:gd name="T11" fmla="*/ 0 h 21"/>
                  <a:gd name="T12" fmla="*/ 18 w 52"/>
                  <a:gd name="T13" fmla="*/ 0 h 21"/>
                  <a:gd name="T14" fmla="*/ 0 w 52"/>
                  <a:gd name="T15" fmla="*/ 17 h 21"/>
                  <a:gd name="T16" fmla="*/ 9 w 52"/>
                  <a:gd name="T17" fmla="*/ 18 h 21"/>
                  <a:gd name="T18" fmla="*/ 9 w 52"/>
                  <a:gd name="T19" fmla="*/ 14 h 21"/>
                  <a:gd name="T20" fmla="*/ 12 w 52"/>
                  <a:gd name="T21" fmla="*/ 17 h 21"/>
                  <a:gd name="T22" fmla="*/ 22 w 52"/>
                  <a:gd name="T23" fmla="*/ 7 h 21"/>
                  <a:gd name="T24" fmla="*/ 19 w 52"/>
                  <a:gd name="T25" fmla="*/ 4 h 21"/>
                  <a:gd name="T26" fmla="*/ 19 w 52"/>
                  <a:gd name="T27" fmla="*/ 8 h 21"/>
                  <a:gd name="T28" fmla="*/ 42 w 52"/>
                  <a:gd name="T29" fmla="*/ 11 h 21"/>
                  <a:gd name="T30" fmla="*/ 43 w 52"/>
                  <a:gd name="T31" fmla="*/ 7 h 21"/>
                  <a:gd name="T32" fmla="*/ 40 w 52"/>
                  <a:gd name="T33" fmla="*/ 4 h 21"/>
                  <a:gd name="T34" fmla="*/ 31 w 52"/>
                  <a:gd name="T35" fmla="*/ 13 h 21"/>
                  <a:gd name="T36" fmla="*/ 9 w 52"/>
                  <a:gd name="T37" fmla="*/ 10 h 21"/>
                  <a:gd name="T38" fmla="*/ 9 w 52"/>
                  <a:gd name="T39" fmla="*/ 14 h 21"/>
                  <a:gd name="T40" fmla="*/ 12 w 52"/>
                  <a:gd name="T41" fmla="*/ 17 h 21"/>
                  <a:gd name="T42" fmla="*/ 9 w 52"/>
                  <a:gd name="T43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21">
                    <a:moveTo>
                      <a:pt x="9" y="14"/>
                    </a:moveTo>
                    <a:cubicBezTo>
                      <a:pt x="9" y="18"/>
                      <a:pt x="9" y="18"/>
                      <a:pt x="9" y="18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36" y="2"/>
                      <a:pt x="28" y="1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7" y="9"/>
                      <a:pt x="35" y="10"/>
                      <a:pt x="42" y="11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2" y="17"/>
                      <a:pt x="12" y="17"/>
                      <a:pt x="12" y="17"/>
                    </a:cubicBez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77"/>
              <p:cNvSpPr>
                <a:spLocks/>
              </p:cNvSpPr>
              <p:nvPr/>
            </p:nvSpPr>
            <p:spPr bwMode="auto">
              <a:xfrm>
                <a:off x="3582" y="1094"/>
                <a:ext cx="77" cy="31"/>
              </a:xfrm>
              <a:custGeom>
                <a:avLst/>
                <a:gdLst>
                  <a:gd name="T0" fmla="*/ 9 w 52"/>
                  <a:gd name="T1" fmla="*/ 14 h 21"/>
                  <a:gd name="T2" fmla="*/ 9 w 52"/>
                  <a:gd name="T3" fmla="*/ 18 h 21"/>
                  <a:gd name="T4" fmla="*/ 34 w 52"/>
                  <a:gd name="T5" fmla="*/ 21 h 21"/>
                  <a:gd name="T6" fmla="*/ 52 w 52"/>
                  <a:gd name="T7" fmla="*/ 3 h 21"/>
                  <a:gd name="T8" fmla="*/ 43 w 52"/>
                  <a:gd name="T9" fmla="*/ 2 h 21"/>
                  <a:gd name="T10" fmla="*/ 20 w 52"/>
                  <a:gd name="T11" fmla="*/ 0 h 21"/>
                  <a:gd name="T12" fmla="*/ 18 w 52"/>
                  <a:gd name="T13" fmla="*/ 0 h 21"/>
                  <a:gd name="T14" fmla="*/ 0 w 52"/>
                  <a:gd name="T15" fmla="*/ 17 h 21"/>
                  <a:gd name="T16" fmla="*/ 9 w 52"/>
                  <a:gd name="T17" fmla="*/ 18 h 21"/>
                  <a:gd name="T18" fmla="*/ 9 w 52"/>
                  <a:gd name="T19" fmla="*/ 14 h 21"/>
                  <a:gd name="T20" fmla="*/ 12 w 52"/>
                  <a:gd name="T21" fmla="*/ 17 h 21"/>
                  <a:gd name="T22" fmla="*/ 22 w 52"/>
                  <a:gd name="T23" fmla="*/ 7 h 21"/>
                  <a:gd name="T24" fmla="*/ 19 w 52"/>
                  <a:gd name="T25" fmla="*/ 4 h 21"/>
                  <a:gd name="T26" fmla="*/ 19 w 52"/>
                  <a:gd name="T27" fmla="*/ 8 h 21"/>
                  <a:gd name="T28" fmla="*/ 43 w 52"/>
                  <a:gd name="T29" fmla="*/ 10 h 21"/>
                  <a:gd name="T30" fmla="*/ 43 w 52"/>
                  <a:gd name="T31" fmla="*/ 6 h 21"/>
                  <a:gd name="T32" fmla="*/ 40 w 52"/>
                  <a:gd name="T33" fmla="*/ 4 h 21"/>
                  <a:gd name="T34" fmla="*/ 31 w 52"/>
                  <a:gd name="T35" fmla="*/ 12 h 21"/>
                  <a:gd name="T36" fmla="*/ 10 w 52"/>
                  <a:gd name="T37" fmla="*/ 10 h 21"/>
                  <a:gd name="T38" fmla="*/ 9 w 52"/>
                  <a:gd name="T39" fmla="*/ 14 h 21"/>
                  <a:gd name="T40" fmla="*/ 12 w 52"/>
                  <a:gd name="T41" fmla="*/ 17 h 21"/>
                  <a:gd name="T42" fmla="*/ 9 w 52"/>
                  <a:gd name="T43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21">
                    <a:moveTo>
                      <a:pt x="9" y="14"/>
                    </a:moveTo>
                    <a:cubicBezTo>
                      <a:pt x="9" y="18"/>
                      <a:pt x="9" y="18"/>
                      <a:pt x="9" y="18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36" y="2"/>
                      <a:pt x="28" y="1"/>
                      <a:pt x="2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7" y="9"/>
                      <a:pt x="35" y="10"/>
                      <a:pt x="43" y="10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2" y="17"/>
                      <a:pt x="12" y="17"/>
                      <a:pt x="12" y="17"/>
                    </a:cubicBez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78"/>
              <p:cNvSpPr>
                <a:spLocks/>
              </p:cNvSpPr>
              <p:nvPr/>
            </p:nvSpPr>
            <p:spPr bwMode="auto">
              <a:xfrm>
                <a:off x="3511" y="1022"/>
                <a:ext cx="38" cy="20"/>
              </a:xfrm>
              <a:custGeom>
                <a:avLst/>
                <a:gdLst>
                  <a:gd name="T0" fmla="*/ 25 w 38"/>
                  <a:gd name="T1" fmla="*/ 9 h 20"/>
                  <a:gd name="T2" fmla="*/ 26 w 38"/>
                  <a:gd name="T3" fmla="*/ 3 h 20"/>
                  <a:gd name="T4" fmla="*/ 0 w 38"/>
                  <a:gd name="T5" fmla="*/ 0 h 20"/>
                  <a:gd name="T6" fmla="*/ 20 w 38"/>
                  <a:gd name="T7" fmla="*/ 20 h 20"/>
                  <a:gd name="T8" fmla="*/ 38 w 38"/>
                  <a:gd name="T9" fmla="*/ 3 h 20"/>
                  <a:gd name="T10" fmla="*/ 26 w 38"/>
                  <a:gd name="T11" fmla="*/ 3 h 20"/>
                  <a:gd name="T12" fmla="*/ 25 w 38"/>
                  <a:gd name="T13" fmla="*/ 9 h 20"/>
                  <a:gd name="T14" fmla="*/ 20 w 38"/>
                  <a:gd name="T15" fmla="*/ 4 h 20"/>
                  <a:gd name="T16" fmla="*/ 17 w 38"/>
                  <a:gd name="T17" fmla="*/ 9 h 20"/>
                  <a:gd name="T18" fmla="*/ 20 w 38"/>
                  <a:gd name="T19" fmla="*/ 11 h 20"/>
                  <a:gd name="T20" fmla="*/ 25 w 38"/>
                  <a:gd name="T21" fmla="*/ 9 h 20"/>
                  <a:gd name="T22" fmla="*/ 20 w 38"/>
                  <a:gd name="T23" fmla="*/ 3 h 20"/>
                  <a:gd name="T24" fmla="*/ 16 w 38"/>
                  <a:gd name="T25" fmla="*/ 7 h 20"/>
                  <a:gd name="T26" fmla="*/ 16 w 38"/>
                  <a:gd name="T27" fmla="*/ 13 h 20"/>
                  <a:gd name="T28" fmla="*/ 25 w 38"/>
                  <a:gd name="T29" fmla="*/ 14 h 20"/>
                  <a:gd name="T30" fmla="*/ 25 w 38"/>
                  <a:gd name="T31" fmla="*/ 9 h 20"/>
                  <a:gd name="T32" fmla="*/ 20 w 38"/>
                  <a:gd name="T33" fmla="*/ 4 h 20"/>
                  <a:gd name="T34" fmla="*/ 25 w 38"/>
                  <a:gd name="T3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20">
                    <a:moveTo>
                      <a:pt x="25" y="9"/>
                    </a:moveTo>
                    <a:lnTo>
                      <a:pt x="26" y="3"/>
                    </a:lnTo>
                    <a:lnTo>
                      <a:pt x="0" y="0"/>
                    </a:lnTo>
                    <a:lnTo>
                      <a:pt x="20" y="20"/>
                    </a:lnTo>
                    <a:lnTo>
                      <a:pt x="38" y="3"/>
                    </a:lnTo>
                    <a:lnTo>
                      <a:pt x="26" y="3"/>
                    </a:lnTo>
                    <a:lnTo>
                      <a:pt x="25" y="9"/>
                    </a:lnTo>
                    <a:lnTo>
                      <a:pt x="20" y="4"/>
                    </a:lnTo>
                    <a:lnTo>
                      <a:pt x="17" y="9"/>
                    </a:lnTo>
                    <a:lnTo>
                      <a:pt x="20" y="11"/>
                    </a:lnTo>
                    <a:lnTo>
                      <a:pt x="25" y="9"/>
                    </a:lnTo>
                    <a:lnTo>
                      <a:pt x="20" y="3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25" y="14"/>
                    </a:lnTo>
                    <a:lnTo>
                      <a:pt x="25" y="9"/>
                    </a:lnTo>
                    <a:lnTo>
                      <a:pt x="20" y="4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79"/>
              <p:cNvSpPr>
                <a:spLocks/>
              </p:cNvSpPr>
              <p:nvPr/>
            </p:nvSpPr>
            <p:spPr bwMode="auto">
              <a:xfrm>
                <a:off x="3602" y="1075"/>
                <a:ext cx="74" cy="30"/>
              </a:xfrm>
              <a:custGeom>
                <a:avLst/>
                <a:gdLst>
                  <a:gd name="T0" fmla="*/ 9 w 50"/>
                  <a:gd name="T1" fmla="*/ 14 h 20"/>
                  <a:gd name="T2" fmla="*/ 8 w 50"/>
                  <a:gd name="T3" fmla="*/ 18 h 20"/>
                  <a:gd name="T4" fmla="*/ 32 w 50"/>
                  <a:gd name="T5" fmla="*/ 20 h 20"/>
                  <a:gd name="T6" fmla="*/ 34 w 50"/>
                  <a:gd name="T7" fmla="*/ 20 h 20"/>
                  <a:gd name="T8" fmla="*/ 43 w 50"/>
                  <a:gd name="T9" fmla="*/ 11 h 20"/>
                  <a:gd name="T10" fmla="*/ 44 w 50"/>
                  <a:gd name="T11" fmla="*/ 10 h 20"/>
                  <a:gd name="T12" fmla="*/ 50 w 50"/>
                  <a:gd name="T13" fmla="*/ 4 h 20"/>
                  <a:gd name="T14" fmla="*/ 42 w 50"/>
                  <a:gd name="T15" fmla="*/ 3 h 20"/>
                  <a:gd name="T16" fmla="*/ 18 w 50"/>
                  <a:gd name="T17" fmla="*/ 1 h 20"/>
                  <a:gd name="T18" fmla="*/ 16 w 50"/>
                  <a:gd name="T19" fmla="*/ 0 h 20"/>
                  <a:gd name="T20" fmla="*/ 0 w 50"/>
                  <a:gd name="T21" fmla="*/ 17 h 20"/>
                  <a:gd name="T22" fmla="*/ 8 w 50"/>
                  <a:gd name="T23" fmla="*/ 18 h 20"/>
                  <a:gd name="T24" fmla="*/ 9 w 50"/>
                  <a:gd name="T25" fmla="*/ 14 h 20"/>
                  <a:gd name="T26" fmla="*/ 11 w 50"/>
                  <a:gd name="T27" fmla="*/ 16 h 20"/>
                  <a:gd name="T28" fmla="*/ 21 w 50"/>
                  <a:gd name="T29" fmla="*/ 7 h 20"/>
                  <a:gd name="T30" fmla="*/ 18 w 50"/>
                  <a:gd name="T31" fmla="*/ 5 h 20"/>
                  <a:gd name="T32" fmla="*/ 17 w 50"/>
                  <a:gd name="T33" fmla="*/ 9 h 20"/>
                  <a:gd name="T34" fmla="*/ 41 w 50"/>
                  <a:gd name="T35" fmla="*/ 11 h 20"/>
                  <a:gd name="T36" fmla="*/ 41 w 50"/>
                  <a:gd name="T37" fmla="*/ 7 h 20"/>
                  <a:gd name="T38" fmla="*/ 38 w 50"/>
                  <a:gd name="T39" fmla="*/ 4 h 20"/>
                  <a:gd name="T40" fmla="*/ 38 w 50"/>
                  <a:gd name="T41" fmla="*/ 5 h 20"/>
                  <a:gd name="T42" fmla="*/ 29 w 50"/>
                  <a:gd name="T43" fmla="*/ 13 h 20"/>
                  <a:gd name="T44" fmla="*/ 32 w 50"/>
                  <a:gd name="T45" fmla="*/ 16 h 20"/>
                  <a:gd name="T46" fmla="*/ 33 w 50"/>
                  <a:gd name="T47" fmla="*/ 12 h 20"/>
                  <a:gd name="T48" fmla="*/ 9 w 50"/>
                  <a:gd name="T49" fmla="*/ 10 h 20"/>
                  <a:gd name="T50" fmla="*/ 9 w 50"/>
                  <a:gd name="T51" fmla="*/ 14 h 20"/>
                  <a:gd name="T52" fmla="*/ 11 w 50"/>
                  <a:gd name="T53" fmla="*/ 16 h 20"/>
                  <a:gd name="T54" fmla="*/ 9 w 50"/>
                  <a:gd name="T55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0" h="20">
                    <a:moveTo>
                      <a:pt x="9" y="14"/>
                    </a:moveTo>
                    <a:cubicBezTo>
                      <a:pt x="8" y="18"/>
                      <a:pt x="8" y="18"/>
                      <a:pt x="8" y="18"/>
                    </a:cubicBezTo>
                    <a:cubicBezTo>
                      <a:pt x="17" y="18"/>
                      <a:pt x="25" y="19"/>
                      <a:pt x="32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35" y="2"/>
                      <a:pt x="27" y="2"/>
                      <a:pt x="18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6" y="9"/>
                      <a:pt x="34" y="10"/>
                      <a:pt x="41" y="11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26" y="11"/>
                      <a:pt x="18" y="11"/>
                      <a:pt x="9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6"/>
                      <a:pt x="11" y="16"/>
                      <a:pt x="11" y="16"/>
                    </a:cubicBez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80"/>
              <p:cNvSpPr>
                <a:spLocks/>
              </p:cNvSpPr>
              <p:nvPr/>
            </p:nvSpPr>
            <p:spPr bwMode="auto">
              <a:xfrm>
                <a:off x="3527" y="1153"/>
                <a:ext cx="72" cy="27"/>
              </a:xfrm>
              <a:custGeom>
                <a:avLst/>
                <a:gdLst>
                  <a:gd name="T0" fmla="*/ 12 w 72"/>
                  <a:gd name="T1" fmla="*/ 18 h 27"/>
                  <a:gd name="T2" fmla="*/ 12 w 72"/>
                  <a:gd name="T3" fmla="*/ 24 h 27"/>
                  <a:gd name="T4" fmla="*/ 50 w 72"/>
                  <a:gd name="T5" fmla="*/ 27 h 27"/>
                  <a:gd name="T6" fmla="*/ 72 w 72"/>
                  <a:gd name="T7" fmla="*/ 5 h 27"/>
                  <a:gd name="T8" fmla="*/ 22 w 72"/>
                  <a:gd name="T9" fmla="*/ 0 h 27"/>
                  <a:gd name="T10" fmla="*/ 0 w 72"/>
                  <a:gd name="T11" fmla="*/ 23 h 27"/>
                  <a:gd name="T12" fmla="*/ 12 w 72"/>
                  <a:gd name="T13" fmla="*/ 24 h 27"/>
                  <a:gd name="T14" fmla="*/ 12 w 72"/>
                  <a:gd name="T15" fmla="*/ 18 h 27"/>
                  <a:gd name="T16" fmla="*/ 16 w 72"/>
                  <a:gd name="T17" fmla="*/ 23 h 27"/>
                  <a:gd name="T18" fmla="*/ 27 w 72"/>
                  <a:gd name="T19" fmla="*/ 12 h 27"/>
                  <a:gd name="T20" fmla="*/ 46 w 72"/>
                  <a:gd name="T21" fmla="*/ 14 h 27"/>
                  <a:gd name="T22" fmla="*/ 46 w 72"/>
                  <a:gd name="T23" fmla="*/ 15 h 27"/>
                  <a:gd name="T24" fmla="*/ 13 w 72"/>
                  <a:gd name="T25" fmla="*/ 12 h 27"/>
                  <a:gd name="T26" fmla="*/ 12 w 72"/>
                  <a:gd name="T27" fmla="*/ 18 h 27"/>
                  <a:gd name="T28" fmla="*/ 16 w 72"/>
                  <a:gd name="T29" fmla="*/ 23 h 27"/>
                  <a:gd name="T30" fmla="*/ 12 w 72"/>
                  <a:gd name="T31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2" h="27">
                    <a:moveTo>
                      <a:pt x="12" y="18"/>
                    </a:moveTo>
                    <a:lnTo>
                      <a:pt x="12" y="24"/>
                    </a:lnTo>
                    <a:lnTo>
                      <a:pt x="50" y="27"/>
                    </a:lnTo>
                    <a:lnTo>
                      <a:pt x="72" y="5"/>
                    </a:lnTo>
                    <a:lnTo>
                      <a:pt x="22" y="0"/>
                    </a:lnTo>
                    <a:lnTo>
                      <a:pt x="0" y="23"/>
                    </a:lnTo>
                    <a:lnTo>
                      <a:pt x="12" y="24"/>
                    </a:lnTo>
                    <a:lnTo>
                      <a:pt x="12" y="18"/>
                    </a:lnTo>
                    <a:lnTo>
                      <a:pt x="16" y="23"/>
                    </a:lnTo>
                    <a:lnTo>
                      <a:pt x="27" y="12"/>
                    </a:lnTo>
                    <a:lnTo>
                      <a:pt x="46" y="14"/>
                    </a:lnTo>
                    <a:lnTo>
                      <a:pt x="46" y="15"/>
                    </a:lnTo>
                    <a:lnTo>
                      <a:pt x="13" y="12"/>
                    </a:lnTo>
                    <a:lnTo>
                      <a:pt x="12" y="18"/>
                    </a:lnTo>
                    <a:lnTo>
                      <a:pt x="16" y="23"/>
                    </a:lnTo>
                    <a:lnTo>
                      <a:pt x="12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81"/>
              <p:cNvSpPr>
                <a:spLocks/>
              </p:cNvSpPr>
              <p:nvPr/>
            </p:nvSpPr>
            <p:spPr bwMode="auto">
              <a:xfrm>
                <a:off x="3487" y="1191"/>
                <a:ext cx="75" cy="29"/>
              </a:xfrm>
              <a:custGeom>
                <a:avLst/>
                <a:gdLst>
                  <a:gd name="T0" fmla="*/ 13 w 75"/>
                  <a:gd name="T1" fmla="*/ 19 h 29"/>
                  <a:gd name="T2" fmla="*/ 13 w 75"/>
                  <a:gd name="T3" fmla="*/ 25 h 29"/>
                  <a:gd name="T4" fmla="*/ 50 w 75"/>
                  <a:gd name="T5" fmla="*/ 29 h 29"/>
                  <a:gd name="T6" fmla="*/ 75 w 75"/>
                  <a:gd name="T7" fmla="*/ 4 h 29"/>
                  <a:gd name="T8" fmla="*/ 25 w 75"/>
                  <a:gd name="T9" fmla="*/ 0 h 29"/>
                  <a:gd name="T10" fmla="*/ 0 w 75"/>
                  <a:gd name="T11" fmla="*/ 23 h 29"/>
                  <a:gd name="T12" fmla="*/ 13 w 75"/>
                  <a:gd name="T13" fmla="*/ 25 h 29"/>
                  <a:gd name="T14" fmla="*/ 13 w 75"/>
                  <a:gd name="T15" fmla="*/ 19 h 29"/>
                  <a:gd name="T16" fmla="*/ 18 w 75"/>
                  <a:gd name="T17" fmla="*/ 23 h 29"/>
                  <a:gd name="T18" fmla="*/ 30 w 75"/>
                  <a:gd name="T19" fmla="*/ 11 h 29"/>
                  <a:gd name="T20" fmla="*/ 49 w 75"/>
                  <a:gd name="T21" fmla="*/ 13 h 29"/>
                  <a:gd name="T22" fmla="*/ 46 w 75"/>
                  <a:gd name="T23" fmla="*/ 16 h 29"/>
                  <a:gd name="T24" fmla="*/ 15 w 75"/>
                  <a:gd name="T25" fmla="*/ 13 h 29"/>
                  <a:gd name="T26" fmla="*/ 13 w 75"/>
                  <a:gd name="T27" fmla="*/ 19 h 29"/>
                  <a:gd name="T28" fmla="*/ 18 w 75"/>
                  <a:gd name="T29" fmla="*/ 23 h 29"/>
                  <a:gd name="T30" fmla="*/ 13 w 75"/>
                  <a:gd name="T31" fmla="*/ 1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5" h="29">
                    <a:moveTo>
                      <a:pt x="13" y="19"/>
                    </a:moveTo>
                    <a:lnTo>
                      <a:pt x="13" y="25"/>
                    </a:lnTo>
                    <a:lnTo>
                      <a:pt x="50" y="29"/>
                    </a:lnTo>
                    <a:lnTo>
                      <a:pt x="75" y="4"/>
                    </a:lnTo>
                    <a:lnTo>
                      <a:pt x="25" y="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3" y="19"/>
                    </a:lnTo>
                    <a:lnTo>
                      <a:pt x="18" y="23"/>
                    </a:lnTo>
                    <a:lnTo>
                      <a:pt x="30" y="11"/>
                    </a:lnTo>
                    <a:lnTo>
                      <a:pt x="49" y="13"/>
                    </a:lnTo>
                    <a:lnTo>
                      <a:pt x="46" y="16"/>
                    </a:lnTo>
                    <a:lnTo>
                      <a:pt x="15" y="13"/>
                    </a:lnTo>
                    <a:lnTo>
                      <a:pt x="13" y="19"/>
                    </a:lnTo>
                    <a:lnTo>
                      <a:pt x="18" y="23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82"/>
              <p:cNvSpPr>
                <a:spLocks/>
              </p:cNvSpPr>
              <p:nvPr/>
            </p:nvSpPr>
            <p:spPr bwMode="auto">
              <a:xfrm>
                <a:off x="3506" y="1170"/>
                <a:ext cx="77" cy="31"/>
              </a:xfrm>
              <a:custGeom>
                <a:avLst/>
                <a:gdLst>
                  <a:gd name="T0" fmla="*/ 13 w 77"/>
                  <a:gd name="T1" fmla="*/ 21 h 31"/>
                  <a:gd name="T2" fmla="*/ 13 w 77"/>
                  <a:gd name="T3" fmla="*/ 26 h 31"/>
                  <a:gd name="T4" fmla="*/ 50 w 77"/>
                  <a:gd name="T5" fmla="*/ 31 h 31"/>
                  <a:gd name="T6" fmla="*/ 77 w 77"/>
                  <a:gd name="T7" fmla="*/ 4 h 31"/>
                  <a:gd name="T8" fmla="*/ 27 w 77"/>
                  <a:gd name="T9" fmla="*/ 0 h 31"/>
                  <a:gd name="T10" fmla="*/ 0 w 77"/>
                  <a:gd name="T11" fmla="*/ 26 h 31"/>
                  <a:gd name="T12" fmla="*/ 13 w 77"/>
                  <a:gd name="T13" fmla="*/ 26 h 31"/>
                  <a:gd name="T14" fmla="*/ 13 w 77"/>
                  <a:gd name="T15" fmla="*/ 21 h 31"/>
                  <a:gd name="T16" fmla="*/ 18 w 77"/>
                  <a:gd name="T17" fmla="*/ 25 h 31"/>
                  <a:gd name="T18" fmla="*/ 31 w 77"/>
                  <a:gd name="T19" fmla="*/ 12 h 31"/>
                  <a:gd name="T20" fmla="*/ 50 w 77"/>
                  <a:gd name="T21" fmla="*/ 15 h 31"/>
                  <a:gd name="T22" fmla="*/ 46 w 77"/>
                  <a:gd name="T23" fmla="*/ 19 h 31"/>
                  <a:gd name="T24" fmla="*/ 13 w 77"/>
                  <a:gd name="T25" fmla="*/ 15 h 31"/>
                  <a:gd name="T26" fmla="*/ 13 w 77"/>
                  <a:gd name="T27" fmla="*/ 21 h 31"/>
                  <a:gd name="T28" fmla="*/ 18 w 77"/>
                  <a:gd name="T29" fmla="*/ 25 h 31"/>
                  <a:gd name="T30" fmla="*/ 13 w 77"/>
                  <a:gd name="T31" fmla="*/ 2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7" h="31">
                    <a:moveTo>
                      <a:pt x="13" y="21"/>
                    </a:moveTo>
                    <a:lnTo>
                      <a:pt x="13" y="26"/>
                    </a:lnTo>
                    <a:lnTo>
                      <a:pt x="50" y="31"/>
                    </a:lnTo>
                    <a:lnTo>
                      <a:pt x="77" y="4"/>
                    </a:lnTo>
                    <a:lnTo>
                      <a:pt x="27" y="0"/>
                    </a:lnTo>
                    <a:lnTo>
                      <a:pt x="0" y="26"/>
                    </a:lnTo>
                    <a:lnTo>
                      <a:pt x="13" y="26"/>
                    </a:lnTo>
                    <a:lnTo>
                      <a:pt x="13" y="21"/>
                    </a:lnTo>
                    <a:lnTo>
                      <a:pt x="18" y="25"/>
                    </a:lnTo>
                    <a:lnTo>
                      <a:pt x="31" y="12"/>
                    </a:lnTo>
                    <a:lnTo>
                      <a:pt x="50" y="15"/>
                    </a:lnTo>
                    <a:lnTo>
                      <a:pt x="46" y="19"/>
                    </a:lnTo>
                    <a:lnTo>
                      <a:pt x="13" y="15"/>
                    </a:lnTo>
                    <a:lnTo>
                      <a:pt x="13" y="21"/>
                    </a:lnTo>
                    <a:lnTo>
                      <a:pt x="18" y="25"/>
                    </a:lnTo>
                    <a:lnTo>
                      <a:pt x="13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83"/>
              <p:cNvSpPr>
                <a:spLocks/>
              </p:cNvSpPr>
              <p:nvPr/>
            </p:nvSpPr>
            <p:spPr bwMode="auto">
              <a:xfrm>
                <a:off x="3641" y="1035"/>
                <a:ext cx="50" cy="31"/>
              </a:xfrm>
              <a:custGeom>
                <a:avLst/>
                <a:gdLst>
                  <a:gd name="T0" fmla="*/ 7 w 34"/>
                  <a:gd name="T1" fmla="*/ 15 h 21"/>
                  <a:gd name="T2" fmla="*/ 7 w 34"/>
                  <a:gd name="T3" fmla="*/ 19 h 21"/>
                  <a:gd name="T4" fmla="*/ 26 w 34"/>
                  <a:gd name="T5" fmla="*/ 21 h 21"/>
                  <a:gd name="T6" fmla="*/ 29 w 34"/>
                  <a:gd name="T7" fmla="*/ 21 h 21"/>
                  <a:gd name="T8" fmla="*/ 30 w 34"/>
                  <a:gd name="T9" fmla="*/ 18 h 21"/>
                  <a:gd name="T10" fmla="*/ 33 w 34"/>
                  <a:gd name="T11" fmla="*/ 7 h 21"/>
                  <a:gd name="T12" fmla="*/ 34 w 34"/>
                  <a:gd name="T13" fmla="*/ 3 h 21"/>
                  <a:gd name="T14" fmla="*/ 8 w 34"/>
                  <a:gd name="T15" fmla="*/ 0 h 21"/>
                  <a:gd name="T16" fmla="*/ 7 w 34"/>
                  <a:gd name="T17" fmla="*/ 4 h 21"/>
                  <a:gd name="T18" fmla="*/ 3 w 34"/>
                  <a:gd name="T19" fmla="*/ 13 h 21"/>
                  <a:gd name="T20" fmla="*/ 0 w 34"/>
                  <a:gd name="T21" fmla="*/ 18 h 21"/>
                  <a:gd name="T22" fmla="*/ 7 w 34"/>
                  <a:gd name="T23" fmla="*/ 19 h 21"/>
                  <a:gd name="T24" fmla="*/ 7 w 34"/>
                  <a:gd name="T25" fmla="*/ 15 h 21"/>
                  <a:gd name="T26" fmla="*/ 10 w 34"/>
                  <a:gd name="T27" fmla="*/ 17 h 21"/>
                  <a:gd name="T28" fmla="*/ 15 w 34"/>
                  <a:gd name="T29" fmla="*/ 5 h 21"/>
                  <a:gd name="T30" fmla="*/ 11 w 34"/>
                  <a:gd name="T31" fmla="*/ 5 h 21"/>
                  <a:gd name="T32" fmla="*/ 10 w 34"/>
                  <a:gd name="T33" fmla="*/ 9 h 21"/>
                  <a:gd name="T34" fmla="*/ 29 w 34"/>
                  <a:gd name="T35" fmla="*/ 10 h 21"/>
                  <a:gd name="T36" fmla="*/ 29 w 34"/>
                  <a:gd name="T37" fmla="*/ 6 h 21"/>
                  <a:gd name="T38" fmla="*/ 25 w 34"/>
                  <a:gd name="T39" fmla="*/ 6 h 21"/>
                  <a:gd name="T40" fmla="*/ 23 w 34"/>
                  <a:gd name="T41" fmla="*/ 15 h 21"/>
                  <a:gd name="T42" fmla="*/ 26 w 34"/>
                  <a:gd name="T43" fmla="*/ 17 h 21"/>
                  <a:gd name="T44" fmla="*/ 27 w 34"/>
                  <a:gd name="T45" fmla="*/ 13 h 21"/>
                  <a:gd name="T46" fmla="*/ 7 w 34"/>
                  <a:gd name="T47" fmla="*/ 11 h 21"/>
                  <a:gd name="T48" fmla="*/ 7 w 34"/>
                  <a:gd name="T49" fmla="*/ 15 h 21"/>
                  <a:gd name="T50" fmla="*/ 10 w 34"/>
                  <a:gd name="T51" fmla="*/ 17 h 21"/>
                  <a:gd name="T52" fmla="*/ 7 w 34"/>
                  <a:gd name="T5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4" h="21">
                    <a:moveTo>
                      <a:pt x="7" y="15"/>
                    </a:moveTo>
                    <a:cubicBezTo>
                      <a:pt x="7" y="19"/>
                      <a:pt x="7" y="19"/>
                      <a:pt x="7" y="19"/>
                    </a:cubicBezTo>
                    <a:cubicBezTo>
                      <a:pt x="14" y="19"/>
                      <a:pt x="21" y="20"/>
                      <a:pt x="26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1" y="14"/>
                      <a:pt x="32" y="11"/>
                      <a:pt x="33" y="7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5" y="10"/>
                      <a:pt x="3" y="13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2" y="13"/>
                      <a:pt x="14" y="9"/>
                      <a:pt x="15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9"/>
                      <a:pt x="24" y="12"/>
                      <a:pt x="23" y="15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2" y="12"/>
                      <a:pt x="15" y="11"/>
                      <a:pt x="7" y="11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7"/>
                      <a:pt x="10" y="17"/>
                      <a:pt x="10" y="17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84"/>
              <p:cNvSpPr>
                <a:spLocks/>
              </p:cNvSpPr>
              <p:nvPr/>
            </p:nvSpPr>
            <p:spPr bwMode="auto">
              <a:xfrm>
                <a:off x="3635" y="994"/>
                <a:ext cx="56" cy="31"/>
              </a:xfrm>
              <a:custGeom>
                <a:avLst/>
                <a:gdLst>
                  <a:gd name="T0" fmla="*/ 14 w 38"/>
                  <a:gd name="T1" fmla="*/ 14 h 21"/>
                  <a:gd name="T2" fmla="*/ 13 w 38"/>
                  <a:gd name="T3" fmla="*/ 18 h 21"/>
                  <a:gd name="T4" fmla="*/ 33 w 38"/>
                  <a:gd name="T5" fmla="*/ 20 h 21"/>
                  <a:gd name="T6" fmla="*/ 38 w 38"/>
                  <a:gd name="T7" fmla="*/ 21 h 21"/>
                  <a:gd name="T8" fmla="*/ 37 w 38"/>
                  <a:gd name="T9" fmla="*/ 15 h 21"/>
                  <a:gd name="T10" fmla="*/ 34 w 38"/>
                  <a:gd name="T11" fmla="*/ 5 h 21"/>
                  <a:gd name="T12" fmla="*/ 33 w 38"/>
                  <a:gd name="T13" fmla="*/ 3 h 21"/>
                  <a:gd name="T14" fmla="*/ 0 w 38"/>
                  <a:gd name="T15" fmla="*/ 0 h 21"/>
                  <a:gd name="T16" fmla="*/ 5 w 38"/>
                  <a:gd name="T17" fmla="*/ 7 h 21"/>
                  <a:gd name="T18" fmla="*/ 10 w 38"/>
                  <a:gd name="T19" fmla="*/ 15 h 21"/>
                  <a:gd name="T20" fmla="*/ 11 w 38"/>
                  <a:gd name="T21" fmla="*/ 18 h 21"/>
                  <a:gd name="T22" fmla="*/ 13 w 38"/>
                  <a:gd name="T23" fmla="*/ 18 h 21"/>
                  <a:gd name="T24" fmla="*/ 14 w 38"/>
                  <a:gd name="T25" fmla="*/ 14 h 21"/>
                  <a:gd name="T26" fmla="*/ 17 w 38"/>
                  <a:gd name="T27" fmla="*/ 13 h 21"/>
                  <a:gd name="T28" fmla="*/ 12 w 38"/>
                  <a:gd name="T29" fmla="*/ 2 h 21"/>
                  <a:gd name="T30" fmla="*/ 9 w 38"/>
                  <a:gd name="T31" fmla="*/ 5 h 21"/>
                  <a:gd name="T32" fmla="*/ 8 w 38"/>
                  <a:gd name="T33" fmla="*/ 9 h 21"/>
                  <a:gd name="T34" fmla="*/ 30 w 38"/>
                  <a:gd name="T35" fmla="*/ 11 h 21"/>
                  <a:gd name="T36" fmla="*/ 30 w 38"/>
                  <a:gd name="T37" fmla="*/ 7 h 21"/>
                  <a:gd name="T38" fmla="*/ 27 w 38"/>
                  <a:gd name="T39" fmla="*/ 8 h 21"/>
                  <a:gd name="T40" fmla="*/ 29 w 38"/>
                  <a:gd name="T41" fmla="*/ 17 h 21"/>
                  <a:gd name="T42" fmla="*/ 33 w 38"/>
                  <a:gd name="T43" fmla="*/ 16 h 21"/>
                  <a:gd name="T44" fmla="*/ 33 w 38"/>
                  <a:gd name="T45" fmla="*/ 12 h 21"/>
                  <a:gd name="T46" fmla="*/ 14 w 38"/>
                  <a:gd name="T47" fmla="*/ 10 h 21"/>
                  <a:gd name="T48" fmla="*/ 14 w 38"/>
                  <a:gd name="T49" fmla="*/ 14 h 21"/>
                  <a:gd name="T50" fmla="*/ 17 w 38"/>
                  <a:gd name="T51" fmla="*/ 13 h 21"/>
                  <a:gd name="T52" fmla="*/ 14 w 38"/>
                  <a:gd name="T53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" h="21">
                    <a:moveTo>
                      <a:pt x="14" y="14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21" y="19"/>
                      <a:pt x="28" y="19"/>
                      <a:pt x="33" y="20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6" y="12"/>
                      <a:pt x="35" y="9"/>
                      <a:pt x="34" y="5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10"/>
                      <a:pt x="9" y="12"/>
                      <a:pt x="10" y="15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9"/>
                      <a:pt x="14" y="5"/>
                      <a:pt x="12" y="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8" y="11"/>
                      <a:pt x="29" y="14"/>
                      <a:pt x="29" y="17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28" y="12"/>
                      <a:pt x="22" y="11"/>
                      <a:pt x="14" y="10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lnTo>
                      <a:pt x="1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85"/>
              <p:cNvSpPr>
                <a:spLocks/>
              </p:cNvSpPr>
              <p:nvPr/>
            </p:nvSpPr>
            <p:spPr bwMode="auto">
              <a:xfrm>
                <a:off x="3548" y="948"/>
                <a:ext cx="130" cy="34"/>
              </a:xfrm>
              <a:custGeom>
                <a:avLst/>
                <a:gdLst>
                  <a:gd name="T0" fmla="*/ 53 w 88"/>
                  <a:gd name="T1" fmla="*/ 5 h 23"/>
                  <a:gd name="T2" fmla="*/ 53 w 88"/>
                  <a:gd name="T3" fmla="*/ 1 h 23"/>
                  <a:gd name="T4" fmla="*/ 38 w 88"/>
                  <a:gd name="T5" fmla="*/ 0 h 23"/>
                  <a:gd name="T6" fmla="*/ 37 w 88"/>
                  <a:gd name="T7" fmla="*/ 0 h 23"/>
                  <a:gd name="T8" fmla="*/ 10 w 88"/>
                  <a:gd name="T9" fmla="*/ 8 h 23"/>
                  <a:gd name="T10" fmla="*/ 0 w 88"/>
                  <a:gd name="T11" fmla="*/ 14 h 23"/>
                  <a:gd name="T12" fmla="*/ 12 w 88"/>
                  <a:gd name="T13" fmla="*/ 16 h 23"/>
                  <a:gd name="T14" fmla="*/ 76 w 88"/>
                  <a:gd name="T15" fmla="*/ 22 h 23"/>
                  <a:gd name="T16" fmla="*/ 88 w 88"/>
                  <a:gd name="T17" fmla="*/ 23 h 23"/>
                  <a:gd name="T18" fmla="*/ 79 w 88"/>
                  <a:gd name="T19" fmla="*/ 15 h 23"/>
                  <a:gd name="T20" fmla="*/ 54 w 88"/>
                  <a:gd name="T21" fmla="*/ 1 h 23"/>
                  <a:gd name="T22" fmla="*/ 54 w 88"/>
                  <a:gd name="T23" fmla="*/ 1 h 23"/>
                  <a:gd name="T24" fmla="*/ 53 w 88"/>
                  <a:gd name="T25" fmla="*/ 1 h 23"/>
                  <a:gd name="T26" fmla="*/ 53 w 88"/>
                  <a:gd name="T27" fmla="*/ 5 h 23"/>
                  <a:gd name="T28" fmla="*/ 52 w 88"/>
                  <a:gd name="T29" fmla="*/ 9 h 23"/>
                  <a:gd name="T30" fmla="*/ 73 w 88"/>
                  <a:gd name="T31" fmla="*/ 21 h 23"/>
                  <a:gd name="T32" fmla="*/ 76 w 88"/>
                  <a:gd name="T33" fmla="*/ 18 h 23"/>
                  <a:gd name="T34" fmla="*/ 77 w 88"/>
                  <a:gd name="T35" fmla="*/ 14 h 23"/>
                  <a:gd name="T36" fmla="*/ 13 w 88"/>
                  <a:gd name="T37" fmla="*/ 8 h 23"/>
                  <a:gd name="T38" fmla="*/ 12 w 88"/>
                  <a:gd name="T39" fmla="*/ 12 h 23"/>
                  <a:gd name="T40" fmla="*/ 14 w 88"/>
                  <a:gd name="T41" fmla="*/ 15 h 23"/>
                  <a:gd name="T42" fmla="*/ 38 w 88"/>
                  <a:gd name="T43" fmla="*/ 8 h 23"/>
                  <a:gd name="T44" fmla="*/ 38 w 88"/>
                  <a:gd name="T45" fmla="*/ 4 h 23"/>
                  <a:gd name="T46" fmla="*/ 37 w 88"/>
                  <a:gd name="T47" fmla="*/ 8 h 23"/>
                  <a:gd name="T48" fmla="*/ 53 w 88"/>
                  <a:gd name="T49" fmla="*/ 9 h 23"/>
                  <a:gd name="T50" fmla="*/ 53 w 88"/>
                  <a:gd name="T51" fmla="*/ 5 h 23"/>
                  <a:gd name="T52" fmla="*/ 52 w 88"/>
                  <a:gd name="T53" fmla="*/ 9 h 23"/>
                  <a:gd name="T54" fmla="*/ 53 w 88"/>
                  <a:gd name="T55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8" h="23">
                    <a:moveTo>
                      <a:pt x="53" y="5"/>
                    </a:moveTo>
                    <a:cubicBezTo>
                      <a:pt x="53" y="1"/>
                      <a:pt x="53" y="1"/>
                      <a:pt x="53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8" y="0"/>
                      <a:pt x="19" y="3"/>
                      <a:pt x="10" y="8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35" y="18"/>
                      <a:pt x="58" y="20"/>
                      <a:pt x="76" y="22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2" y="8"/>
                      <a:pt x="63" y="4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60" y="11"/>
                      <a:pt x="67" y="15"/>
                      <a:pt x="73" y="21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59" y="12"/>
                      <a:pt x="36" y="10"/>
                      <a:pt x="13" y="8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22" y="11"/>
                      <a:pt x="30" y="8"/>
                      <a:pt x="38" y="8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2" y="9"/>
                      <a:pt x="52" y="9"/>
                      <a:pt x="52" y="9"/>
                    </a:cubicBezTo>
                    <a:lnTo>
                      <a:pt x="5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86"/>
              <p:cNvSpPr>
                <a:spLocks/>
              </p:cNvSpPr>
              <p:nvPr/>
            </p:nvSpPr>
            <p:spPr bwMode="auto">
              <a:xfrm>
                <a:off x="3530" y="964"/>
                <a:ext cx="157" cy="41"/>
              </a:xfrm>
              <a:custGeom>
                <a:avLst/>
                <a:gdLst>
                  <a:gd name="T0" fmla="*/ 76 w 106"/>
                  <a:gd name="T1" fmla="*/ 21 h 28"/>
                  <a:gd name="T2" fmla="*/ 75 w 106"/>
                  <a:gd name="T3" fmla="*/ 25 h 28"/>
                  <a:gd name="T4" fmla="*/ 106 w 106"/>
                  <a:gd name="T5" fmla="*/ 28 h 28"/>
                  <a:gd name="T6" fmla="*/ 103 w 106"/>
                  <a:gd name="T7" fmla="*/ 21 h 28"/>
                  <a:gd name="T8" fmla="*/ 95 w 106"/>
                  <a:gd name="T9" fmla="*/ 8 h 28"/>
                  <a:gd name="T10" fmla="*/ 94 w 106"/>
                  <a:gd name="T11" fmla="*/ 7 h 28"/>
                  <a:gd name="T12" fmla="*/ 93 w 106"/>
                  <a:gd name="T13" fmla="*/ 7 h 28"/>
                  <a:gd name="T14" fmla="*/ 20 w 106"/>
                  <a:gd name="T15" fmla="*/ 0 h 28"/>
                  <a:gd name="T16" fmla="*/ 18 w 106"/>
                  <a:gd name="T17" fmla="*/ 0 h 28"/>
                  <a:gd name="T18" fmla="*/ 17 w 106"/>
                  <a:gd name="T19" fmla="*/ 1 h 28"/>
                  <a:gd name="T20" fmla="*/ 12 w 106"/>
                  <a:gd name="T21" fmla="*/ 5 h 28"/>
                  <a:gd name="T22" fmla="*/ 12 w 106"/>
                  <a:gd name="T23" fmla="*/ 5 h 28"/>
                  <a:gd name="T24" fmla="*/ 0 w 106"/>
                  <a:gd name="T25" fmla="*/ 17 h 28"/>
                  <a:gd name="T26" fmla="*/ 35 w 106"/>
                  <a:gd name="T27" fmla="*/ 20 h 28"/>
                  <a:gd name="T28" fmla="*/ 36 w 106"/>
                  <a:gd name="T29" fmla="*/ 20 h 28"/>
                  <a:gd name="T30" fmla="*/ 52 w 106"/>
                  <a:gd name="T31" fmla="*/ 15 h 28"/>
                  <a:gd name="T32" fmla="*/ 73 w 106"/>
                  <a:gd name="T33" fmla="*/ 23 h 28"/>
                  <a:gd name="T34" fmla="*/ 74 w 106"/>
                  <a:gd name="T35" fmla="*/ 24 h 28"/>
                  <a:gd name="T36" fmla="*/ 75 w 106"/>
                  <a:gd name="T37" fmla="*/ 25 h 28"/>
                  <a:gd name="T38" fmla="*/ 76 w 106"/>
                  <a:gd name="T39" fmla="*/ 21 h 28"/>
                  <a:gd name="T40" fmla="*/ 79 w 106"/>
                  <a:gd name="T41" fmla="*/ 18 h 28"/>
                  <a:gd name="T42" fmla="*/ 52 w 106"/>
                  <a:gd name="T43" fmla="*/ 7 h 28"/>
                  <a:gd name="T44" fmla="*/ 32 w 106"/>
                  <a:gd name="T45" fmla="*/ 13 h 28"/>
                  <a:gd name="T46" fmla="*/ 34 w 106"/>
                  <a:gd name="T47" fmla="*/ 16 h 28"/>
                  <a:gd name="T48" fmla="*/ 34 w 106"/>
                  <a:gd name="T49" fmla="*/ 12 h 28"/>
                  <a:gd name="T50" fmla="*/ 9 w 106"/>
                  <a:gd name="T51" fmla="*/ 10 h 28"/>
                  <a:gd name="T52" fmla="*/ 9 w 106"/>
                  <a:gd name="T53" fmla="*/ 14 h 28"/>
                  <a:gd name="T54" fmla="*/ 12 w 106"/>
                  <a:gd name="T55" fmla="*/ 17 h 28"/>
                  <a:gd name="T56" fmla="*/ 18 w 106"/>
                  <a:gd name="T57" fmla="*/ 11 h 28"/>
                  <a:gd name="T58" fmla="*/ 18 w 106"/>
                  <a:gd name="T59" fmla="*/ 11 h 28"/>
                  <a:gd name="T60" fmla="*/ 22 w 106"/>
                  <a:gd name="T61" fmla="*/ 7 h 28"/>
                  <a:gd name="T62" fmla="*/ 20 w 106"/>
                  <a:gd name="T63" fmla="*/ 4 h 28"/>
                  <a:gd name="T64" fmla="*/ 19 w 106"/>
                  <a:gd name="T65" fmla="*/ 8 h 28"/>
                  <a:gd name="T66" fmla="*/ 92 w 106"/>
                  <a:gd name="T67" fmla="*/ 15 h 28"/>
                  <a:gd name="T68" fmla="*/ 92 w 106"/>
                  <a:gd name="T69" fmla="*/ 11 h 28"/>
                  <a:gd name="T70" fmla="*/ 89 w 106"/>
                  <a:gd name="T71" fmla="*/ 14 h 28"/>
                  <a:gd name="T72" fmla="*/ 96 w 106"/>
                  <a:gd name="T73" fmla="*/ 25 h 28"/>
                  <a:gd name="T74" fmla="*/ 100 w 106"/>
                  <a:gd name="T75" fmla="*/ 23 h 28"/>
                  <a:gd name="T76" fmla="*/ 100 w 106"/>
                  <a:gd name="T77" fmla="*/ 19 h 28"/>
                  <a:gd name="T78" fmla="*/ 76 w 106"/>
                  <a:gd name="T79" fmla="*/ 17 h 28"/>
                  <a:gd name="T80" fmla="*/ 76 w 106"/>
                  <a:gd name="T81" fmla="*/ 21 h 28"/>
                  <a:gd name="T82" fmla="*/ 79 w 106"/>
                  <a:gd name="T83" fmla="*/ 18 h 28"/>
                  <a:gd name="T84" fmla="*/ 76 w 106"/>
                  <a:gd name="T85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6" h="28">
                    <a:moveTo>
                      <a:pt x="76" y="21"/>
                    </a:moveTo>
                    <a:cubicBezTo>
                      <a:pt x="75" y="25"/>
                      <a:pt x="75" y="25"/>
                      <a:pt x="75" y="25"/>
                    </a:cubicBezTo>
                    <a:cubicBezTo>
                      <a:pt x="106" y="28"/>
                      <a:pt x="106" y="28"/>
                      <a:pt x="106" y="28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01" y="17"/>
                      <a:pt x="99" y="12"/>
                      <a:pt x="95" y="8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74" y="5"/>
                      <a:pt x="47" y="3"/>
                      <a:pt x="2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5" y="2"/>
                      <a:pt x="14" y="4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41" y="17"/>
                      <a:pt x="46" y="15"/>
                      <a:pt x="52" y="15"/>
                    </a:cubicBezTo>
                    <a:cubicBezTo>
                      <a:pt x="60" y="15"/>
                      <a:pt x="67" y="18"/>
                      <a:pt x="73" y="23"/>
                    </a:cubicBezTo>
                    <a:cubicBezTo>
                      <a:pt x="74" y="24"/>
                      <a:pt x="74" y="24"/>
                      <a:pt x="74" y="24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71" y="11"/>
                      <a:pt x="62" y="7"/>
                      <a:pt x="52" y="7"/>
                    </a:cubicBezTo>
                    <a:cubicBezTo>
                      <a:pt x="45" y="7"/>
                      <a:pt x="38" y="9"/>
                      <a:pt x="32" y="13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0"/>
                      <a:pt x="21" y="8"/>
                      <a:pt x="22" y="7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46" y="11"/>
                      <a:pt x="73" y="13"/>
                      <a:pt x="92" y="15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92" y="17"/>
                      <a:pt x="94" y="21"/>
                      <a:pt x="96" y="25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19"/>
                      <a:pt x="100" y="19"/>
                      <a:pt x="100" y="19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9" y="18"/>
                      <a:pt x="79" y="18"/>
                      <a:pt x="79" y="18"/>
                    </a:cubicBez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87"/>
              <p:cNvSpPr>
                <a:spLocks/>
              </p:cNvSpPr>
              <p:nvPr/>
            </p:nvSpPr>
            <p:spPr bwMode="auto">
              <a:xfrm>
                <a:off x="3650" y="1013"/>
                <a:ext cx="41" cy="32"/>
              </a:xfrm>
              <a:custGeom>
                <a:avLst/>
                <a:gdLst>
                  <a:gd name="T0" fmla="*/ 24 w 28"/>
                  <a:gd name="T1" fmla="*/ 7 h 22"/>
                  <a:gd name="T2" fmla="*/ 24 w 28"/>
                  <a:gd name="T3" fmla="*/ 3 h 22"/>
                  <a:gd name="T4" fmla="*/ 5 w 28"/>
                  <a:gd name="T5" fmla="*/ 1 h 22"/>
                  <a:gd name="T6" fmla="*/ 0 w 28"/>
                  <a:gd name="T7" fmla="*/ 0 h 22"/>
                  <a:gd name="T8" fmla="*/ 1 w 28"/>
                  <a:gd name="T9" fmla="*/ 6 h 22"/>
                  <a:gd name="T10" fmla="*/ 2 w 28"/>
                  <a:gd name="T11" fmla="*/ 13 h 22"/>
                  <a:gd name="T12" fmla="*/ 1 w 28"/>
                  <a:gd name="T13" fmla="*/ 16 h 22"/>
                  <a:gd name="T14" fmla="*/ 1 w 28"/>
                  <a:gd name="T15" fmla="*/ 20 h 22"/>
                  <a:gd name="T16" fmla="*/ 27 w 28"/>
                  <a:gd name="T17" fmla="*/ 22 h 22"/>
                  <a:gd name="T18" fmla="*/ 28 w 28"/>
                  <a:gd name="T19" fmla="*/ 18 h 22"/>
                  <a:gd name="T20" fmla="*/ 28 w 28"/>
                  <a:gd name="T21" fmla="*/ 12 h 22"/>
                  <a:gd name="T22" fmla="*/ 28 w 28"/>
                  <a:gd name="T23" fmla="*/ 6 h 22"/>
                  <a:gd name="T24" fmla="*/ 27 w 28"/>
                  <a:gd name="T25" fmla="*/ 3 h 22"/>
                  <a:gd name="T26" fmla="*/ 24 w 28"/>
                  <a:gd name="T27" fmla="*/ 3 h 22"/>
                  <a:gd name="T28" fmla="*/ 24 w 28"/>
                  <a:gd name="T29" fmla="*/ 7 h 22"/>
                  <a:gd name="T30" fmla="*/ 20 w 28"/>
                  <a:gd name="T31" fmla="*/ 7 h 22"/>
                  <a:gd name="T32" fmla="*/ 20 w 28"/>
                  <a:gd name="T33" fmla="*/ 12 h 22"/>
                  <a:gd name="T34" fmla="*/ 20 w 28"/>
                  <a:gd name="T35" fmla="*/ 17 h 22"/>
                  <a:gd name="T36" fmla="*/ 24 w 28"/>
                  <a:gd name="T37" fmla="*/ 18 h 22"/>
                  <a:gd name="T38" fmla="*/ 24 w 28"/>
                  <a:gd name="T39" fmla="*/ 14 h 22"/>
                  <a:gd name="T40" fmla="*/ 6 w 28"/>
                  <a:gd name="T41" fmla="*/ 12 h 22"/>
                  <a:gd name="T42" fmla="*/ 5 w 28"/>
                  <a:gd name="T43" fmla="*/ 16 h 22"/>
                  <a:gd name="T44" fmla="*/ 9 w 28"/>
                  <a:gd name="T45" fmla="*/ 16 h 22"/>
                  <a:gd name="T46" fmla="*/ 10 w 28"/>
                  <a:gd name="T47" fmla="*/ 13 h 22"/>
                  <a:gd name="T48" fmla="*/ 9 w 28"/>
                  <a:gd name="T49" fmla="*/ 4 h 22"/>
                  <a:gd name="T50" fmla="*/ 5 w 28"/>
                  <a:gd name="T51" fmla="*/ 5 h 22"/>
                  <a:gd name="T52" fmla="*/ 4 w 28"/>
                  <a:gd name="T53" fmla="*/ 9 h 22"/>
                  <a:gd name="T54" fmla="*/ 23 w 28"/>
                  <a:gd name="T55" fmla="*/ 11 h 22"/>
                  <a:gd name="T56" fmla="*/ 24 w 28"/>
                  <a:gd name="T57" fmla="*/ 7 h 22"/>
                  <a:gd name="T58" fmla="*/ 20 w 28"/>
                  <a:gd name="T59" fmla="*/ 7 h 22"/>
                  <a:gd name="T60" fmla="*/ 24 w 28"/>
                  <a:gd name="T6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8" h="22">
                    <a:moveTo>
                      <a:pt x="24" y="7"/>
                    </a:moveTo>
                    <a:cubicBezTo>
                      <a:pt x="24" y="3"/>
                      <a:pt x="24" y="3"/>
                      <a:pt x="24" y="3"/>
                    </a:cubicBezTo>
                    <a:cubicBezTo>
                      <a:pt x="19" y="2"/>
                      <a:pt x="13" y="2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8"/>
                      <a:pt x="2" y="10"/>
                      <a:pt x="2" y="13"/>
                    </a:cubicBezTo>
                    <a:cubicBezTo>
                      <a:pt x="2" y="14"/>
                      <a:pt x="2" y="15"/>
                      <a:pt x="1" y="16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6"/>
                      <a:pt x="28" y="14"/>
                      <a:pt x="28" y="12"/>
                    </a:cubicBezTo>
                    <a:cubicBezTo>
                      <a:pt x="28" y="10"/>
                      <a:pt x="28" y="8"/>
                      <a:pt x="28" y="6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9"/>
                      <a:pt x="20" y="11"/>
                      <a:pt x="20" y="12"/>
                    </a:cubicBezTo>
                    <a:cubicBezTo>
                      <a:pt x="20" y="14"/>
                      <a:pt x="20" y="16"/>
                      <a:pt x="20" y="17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5"/>
                      <a:pt x="10" y="14"/>
                      <a:pt x="10" y="13"/>
                    </a:cubicBezTo>
                    <a:cubicBezTo>
                      <a:pt x="10" y="10"/>
                      <a:pt x="9" y="7"/>
                      <a:pt x="9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2" y="10"/>
                      <a:pt x="18" y="10"/>
                      <a:pt x="23" y="11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0" y="7"/>
                      <a:pt x="20" y="7"/>
                      <a:pt x="20" y="7"/>
                    </a:cubicBezTo>
                    <a:lnTo>
                      <a:pt x="2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88"/>
              <p:cNvSpPr>
                <a:spLocks/>
              </p:cNvSpPr>
              <p:nvPr/>
            </p:nvSpPr>
            <p:spPr bwMode="auto">
              <a:xfrm>
                <a:off x="3620" y="1056"/>
                <a:ext cx="67" cy="31"/>
              </a:xfrm>
              <a:custGeom>
                <a:avLst/>
                <a:gdLst>
                  <a:gd name="T0" fmla="*/ 16 w 45"/>
                  <a:gd name="T1" fmla="*/ 8 h 21"/>
                  <a:gd name="T2" fmla="*/ 13 w 45"/>
                  <a:gd name="T3" fmla="*/ 5 h 21"/>
                  <a:gd name="T4" fmla="*/ 0 w 45"/>
                  <a:gd name="T5" fmla="*/ 17 h 21"/>
                  <a:gd name="T6" fmla="*/ 9 w 45"/>
                  <a:gd name="T7" fmla="*/ 18 h 21"/>
                  <a:gd name="T8" fmla="*/ 32 w 45"/>
                  <a:gd name="T9" fmla="*/ 21 h 21"/>
                  <a:gd name="T10" fmla="*/ 34 w 45"/>
                  <a:gd name="T11" fmla="*/ 21 h 21"/>
                  <a:gd name="T12" fmla="*/ 35 w 45"/>
                  <a:gd name="T13" fmla="*/ 19 h 21"/>
                  <a:gd name="T14" fmla="*/ 42 w 45"/>
                  <a:gd name="T15" fmla="*/ 8 h 21"/>
                  <a:gd name="T16" fmla="*/ 45 w 45"/>
                  <a:gd name="T17" fmla="*/ 3 h 21"/>
                  <a:gd name="T18" fmla="*/ 39 w 45"/>
                  <a:gd name="T19" fmla="*/ 2 h 21"/>
                  <a:gd name="T20" fmla="*/ 19 w 45"/>
                  <a:gd name="T21" fmla="*/ 0 h 21"/>
                  <a:gd name="T22" fmla="*/ 17 w 45"/>
                  <a:gd name="T23" fmla="*/ 0 h 21"/>
                  <a:gd name="T24" fmla="*/ 15 w 45"/>
                  <a:gd name="T25" fmla="*/ 2 h 21"/>
                  <a:gd name="T26" fmla="*/ 13 w 45"/>
                  <a:gd name="T27" fmla="*/ 5 h 21"/>
                  <a:gd name="T28" fmla="*/ 13 w 45"/>
                  <a:gd name="T29" fmla="*/ 5 h 21"/>
                  <a:gd name="T30" fmla="*/ 16 w 45"/>
                  <a:gd name="T31" fmla="*/ 8 h 21"/>
                  <a:gd name="T32" fmla="*/ 18 w 45"/>
                  <a:gd name="T33" fmla="*/ 11 h 21"/>
                  <a:gd name="T34" fmla="*/ 22 w 45"/>
                  <a:gd name="T35" fmla="*/ 7 h 21"/>
                  <a:gd name="T36" fmla="*/ 19 w 45"/>
                  <a:gd name="T37" fmla="*/ 4 h 21"/>
                  <a:gd name="T38" fmla="*/ 18 w 45"/>
                  <a:gd name="T39" fmla="*/ 8 h 21"/>
                  <a:gd name="T40" fmla="*/ 38 w 45"/>
                  <a:gd name="T41" fmla="*/ 10 h 21"/>
                  <a:gd name="T42" fmla="*/ 39 w 45"/>
                  <a:gd name="T43" fmla="*/ 6 h 21"/>
                  <a:gd name="T44" fmla="*/ 35 w 45"/>
                  <a:gd name="T45" fmla="*/ 4 h 21"/>
                  <a:gd name="T46" fmla="*/ 29 w 45"/>
                  <a:gd name="T47" fmla="*/ 14 h 21"/>
                  <a:gd name="T48" fmla="*/ 32 w 45"/>
                  <a:gd name="T49" fmla="*/ 17 h 21"/>
                  <a:gd name="T50" fmla="*/ 33 w 45"/>
                  <a:gd name="T51" fmla="*/ 13 h 21"/>
                  <a:gd name="T52" fmla="*/ 9 w 45"/>
                  <a:gd name="T53" fmla="*/ 10 h 21"/>
                  <a:gd name="T54" fmla="*/ 9 w 45"/>
                  <a:gd name="T55" fmla="*/ 14 h 21"/>
                  <a:gd name="T56" fmla="*/ 12 w 45"/>
                  <a:gd name="T57" fmla="*/ 17 h 21"/>
                  <a:gd name="T58" fmla="*/ 18 w 45"/>
                  <a:gd name="T59" fmla="*/ 11 h 21"/>
                  <a:gd name="T60" fmla="*/ 18 w 45"/>
                  <a:gd name="T61" fmla="*/ 11 h 21"/>
                  <a:gd name="T62" fmla="*/ 16 w 45"/>
                  <a:gd name="T6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5" h="21">
                    <a:moveTo>
                      <a:pt x="16" y="8"/>
                    </a:moveTo>
                    <a:cubicBezTo>
                      <a:pt x="13" y="5"/>
                      <a:pt x="13" y="5"/>
                      <a:pt x="13" y="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8" y="19"/>
                      <a:pt x="25" y="20"/>
                      <a:pt x="32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8" y="16"/>
                      <a:pt x="41" y="12"/>
                      <a:pt x="42" y="8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4" y="2"/>
                      <a:pt x="27" y="1"/>
                      <a:pt x="19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4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20" y="9"/>
                      <a:pt x="21" y="8"/>
                      <a:pt x="22" y="7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26" y="9"/>
                      <a:pt x="33" y="10"/>
                      <a:pt x="38" y="10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4" y="8"/>
                      <a:pt x="32" y="11"/>
                      <a:pt x="29" y="14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26" y="12"/>
                      <a:pt x="18" y="11"/>
                      <a:pt x="9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89"/>
              <p:cNvSpPr>
                <a:spLocks/>
              </p:cNvSpPr>
              <p:nvPr/>
            </p:nvSpPr>
            <p:spPr bwMode="auto">
              <a:xfrm>
                <a:off x="3505" y="1001"/>
                <a:ext cx="65" cy="30"/>
              </a:xfrm>
              <a:custGeom>
                <a:avLst/>
                <a:gdLst>
                  <a:gd name="T0" fmla="*/ 25 w 44"/>
                  <a:gd name="T1" fmla="*/ 16 h 20"/>
                  <a:gd name="T2" fmla="*/ 27 w 44"/>
                  <a:gd name="T3" fmla="*/ 19 h 20"/>
                  <a:gd name="T4" fmla="*/ 44 w 44"/>
                  <a:gd name="T5" fmla="*/ 3 h 20"/>
                  <a:gd name="T6" fmla="*/ 35 w 44"/>
                  <a:gd name="T7" fmla="*/ 2 h 20"/>
                  <a:gd name="T8" fmla="*/ 11 w 44"/>
                  <a:gd name="T9" fmla="*/ 0 h 20"/>
                  <a:gd name="T10" fmla="*/ 10 w 44"/>
                  <a:gd name="T11" fmla="*/ 0 h 20"/>
                  <a:gd name="T12" fmla="*/ 0 w 44"/>
                  <a:gd name="T13" fmla="*/ 9 h 20"/>
                  <a:gd name="T14" fmla="*/ 9 w 44"/>
                  <a:gd name="T15" fmla="*/ 19 h 20"/>
                  <a:gd name="T16" fmla="*/ 26 w 44"/>
                  <a:gd name="T17" fmla="*/ 20 h 20"/>
                  <a:gd name="T18" fmla="*/ 27 w 44"/>
                  <a:gd name="T19" fmla="*/ 19 h 20"/>
                  <a:gd name="T20" fmla="*/ 25 w 44"/>
                  <a:gd name="T21" fmla="*/ 16 h 20"/>
                  <a:gd name="T22" fmla="*/ 25 w 44"/>
                  <a:gd name="T23" fmla="*/ 12 h 20"/>
                  <a:gd name="T24" fmla="*/ 13 w 44"/>
                  <a:gd name="T25" fmla="*/ 11 h 20"/>
                  <a:gd name="T26" fmla="*/ 11 w 44"/>
                  <a:gd name="T27" fmla="*/ 9 h 20"/>
                  <a:gd name="T28" fmla="*/ 14 w 44"/>
                  <a:gd name="T29" fmla="*/ 7 h 20"/>
                  <a:gd name="T30" fmla="*/ 11 w 44"/>
                  <a:gd name="T31" fmla="*/ 4 h 20"/>
                  <a:gd name="T32" fmla="*/ 11 w 44"/>
                  <a:gd name="T33" fmla="*/ 8 h 20"/>
                  <a:gd name="T34" fmla="*/ 34 w 44"/>
                  <a:gd name="T35" fmla="*/ 10 h 20"/>
                  <a:gd name="T36" fmla="*/ 35 w 44"/>
                  <a:gd name="T37" fmla="*/ 6 h 20"/>
                  <a:gd name="T38" fmla="*/ 32 w 44"/>
                  <a:gd name="T39" fmla="*/ 3 h 20"/>
                  <a:gd name="T40" fmla="*/ 22 w 44"/>
                  <a:gd name="T41" fmla="*/ 13 h 20"/>
                  <a:gd name="T42" fmla="*/ 25 w 44"/>
                  <a:gd name="T43" fmla="*/ 16 h 20"/>
                  <a:gd name="T44" fmla="*/ 25 w 44"/>
                  <a:gd name="T45" fmla="*/ 12 h 20"/>
                  <a:gd name="T46" fmla="*/ 25 w 44"/>
                  <a:gd name="T47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20">
                    <a:moveTo>
                      <a:pt x="25" y="16"/>
                    </a:moveTo>
                    <a:cubicBezTo>
                      <a:pt x="27" y="19"/>
                      <a:pt x="27" y="19"/>
                      <a:pt x="27" y="19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27" y="1"/>
                      <a:pt x="19" y="1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8" y="9"/>
                      <a:pt x="26" y="9"/>
                      <a:pt x="34" y="10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2"/>
                      <a:pt x="25" y="12"/>
                      <a:pt x="25" y="12"/>
                    </a:cubicBez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90"/>
              <p:cNvSpPr>
                <a:spLocks/>
              </p:cNvSpPr>
              <p:nvPr/>
            </p:nvSpPr>
            <p:spPr bwMode="auto">
              <a:xfrm>
                <a:off x="3468" y="1208"/>
                <a:ext cx="75" cy="31"/>
              </a:xfrm>
              <a:custGeom>
                <a:avLst/>
                <a:gdLst>
                  <a:gd name="T0" fmla="*/ 13 w 75"/>
                  <a:gd name="T1" fmla="*/ 23 h 31"/>
                  <a:gd name="T2" fmla="*/ 12 w 75"/>
                  <a:gd name="T3" fmla="*/ 28 h 31"/>
                  <a:gd name="T4" fmla="*/ 50 w 75"/>
                  <a:gd name="T5" fmla="*/ 31 h 31"/>
                  <a:gd name="T6" fmla="*/ 75 w 75"/>
                  <a:gd name="T7" fmla="*/ 6 h 31"/>
                  <a:gd name="T8" fmla="*/ 25 w 75"/>
                  <a:gd name="T9" fmla="*/ 0 h 31"/>
                  <a:gd name="T10" fmla="*/ 0 w 75"/>
                  <a:gd name="T11" fmla="*/ 27 h 31"/>
                  <a:gd name="T12" fmla="*/ 12 w 75"/>
                  <a:gd name="T13" fmla="*/ 28 h 31"/>
                  <a:gd name="T14" fmla="*/ 13 w 75"/>
                  <a:gd name="T15" fmla="*/ 23 h 31"/>
                  <a:gd name="T16" fmla="*/ 17 w 75"/>
                  <a:gd name="T17" fmla="*/ 25 h 31"/>
                  <a:gd name="T18" fmla="*/ 29 w 75"/>
                  <a:gd name="T19" fmla="*/ 14 h 31"/>
                  <a:gd name="T20" fmla="*/ 50 w 75"/>
                  <a:gd name="T21" fmla="*/ 15 h 31"/>
                  <a:gd name="T22" fmla="*/ 46 w 75"/>
                  <a:gd name="T23" fmla="*/ 20 h 31"/>
                  <a:gd name="T24" fmla="*/ 13 w 75"/>
                  <a:gd name="T25" fmla="*/ 17 h 31"/>
                  <a:gd name="T26" fmla="*/ 13 w 75"/>
                  <a:gd name="T27" fmla="*/ 23 h 31"/>
                  <a:gd name="T28" fmla="*/ 17 w 75"/>
                  <a:gd name="T29" fmla="*/ 25 h 31"/>
                  <a:gd name="T30" fmla="*/ 13 w 75"/>
                  <a:gd name="T31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5" h="31">
                    <a:moveTo>
                      <a:pt x="13" y="23"/>
                    </a:moveTo>
                    <a:lnTo>
                      <a:pt x="12" y="28"/>
                    </a:lnTo>
                    <a:lnTo>
                      <a:pt x="50" y="31"/>
                    </a:lnTo>
                    <a:lnTo>
                      <a:pt x="75" y="6"/>
                    </a:lnTo>
                    <a:lnTo>
                      <a:pt x="25" y="0"/>
                    </a:lnTo>
                    <a:lnTo>
                      <a:pt x="0" y="27"/>
                    </a:lnTo>
                    <a:lnTo>
                      <a:pt x="12" y="28"/>
                    </a:lnTo>
                    <a:lnTo>
                      <a:pt x="13" y="23"/>
                    </a:lnTo>
                    <a:lnTo>
                      <a:pt x="17" y="25"/>
                    </a:lnTo>
                    <a:lnTo>
                      <a:pt x="29" y="14"/>
                    </a:lnTo>
                    <a:lnTo>
                      <a:pt x="50" y="15"/>
                    </a:lnTo>
                    <a:lnTo>
                      <a:pt x="46" y="20"/>
                    </a:lnTo>
                    <a:lnTo>
                      <a:pt x="13" y="17"/>
                    </a:lnTo>
                    <a:lnTo>
                      <a:pt x="13" y="23"/>
                    </a:lnTo>
                    <a:lnTo>
                      <a:pt x="17" y="25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91"/>
              <p:cNvSpPr>
                <a:spLocks/>
              </p:cNvSpPr>
              <p:nvPr/>
            </p:nvSpPr>
            <p:spPr bwMode="auto">
              <a:xfrm>
                <a:off x="3514" y="983"/>
                <a:ext cx="74" cy="28"/>
              </a:xfrm>
              <a:custGeom>
                <a:avLst/>
                <a:gdLst>
                  <a:gd name="T0" fmla="*/ 39 w 50"/>
                  <a:gd name="T1" fmla="*/ 8 h 19"/>
                  <a:gd name="T2" fmla="*/ 42 w 50"/>
                  <a:gd name="T3" fmla="*/ 11 h 19"/>
                  <a:gd name="T4" fmla="*/ 43 w 50"/>
                  <a:gd name="T5" fmla="*/ 10 h 19"/>
                  <a:gd name="T6" fmla="*/ 50 w 50"/>
                  <a:gd name="T7" fmla="*/ 4 h 19"/>
                  <a:gd name="T8" fmla="*/ 15 w 50"/>
                  <a:gd name="T9" fmla="*/ 0 h 19"/>
                  <a:gd name="T10" fmla="*/ 0 w 50"/>
                  <a:gd name="T11" fmla="*/ 16 h 19"/>
                  <a:gd name="T12" fmla="*/ 8 w 50"/>
                  <a:gd name="T13" fmla="*/ 16 h 19"/>
                  <a:gd name="T14" fmla="*/ 32 w 50"/>
                  <a:gd name="T15" fmla="*/ 19 h 19"/>
                  <a:gd name="T16" fmla="*/ 34 w 50"/>
                  <a:gd name="T17" fmla="*/ 19 h 19"/>
                  <a:gd name="T18" fmla="*/ 42 w 50"/>
                  <a:gd name="T19" fmla="*/ 11 h 19"/>
                  <a:gd name="T20" fmla="*/ 39 w 50"/>
                  <a:gd name="T21" fmla="*/ 8 h 19"/>
                  <a:gd name="T22" fmla="*/ 42 w 50"/>
                  <a:gd name="T23" fmla="*/ 11 h 19"/>
                  <a:gd name="T24" fmla="*/ 39 w 50"/>
                  <a:gd name="T25" fmla="*/ 8 h 19"/>
                  <a:gd name="T26" fmla="*/ 36 w 50"/>
                  <a:gd name="T27" fmla="*/ 5 h 19"/>
                  <a:gd name="T28" fmla="*/ 29 w 50"/>
                  <a:gd name="T29" fmla="*/ 12 h 19"/>
                  <a:gd name="T30" fmla="*/ 32 w 50"/>
                  <a:gd name="T31" fmla="*/ 15 h 19"/>
                  <a:gd name="T32" fmla="*/ 32 w 50"/>
                  <a:gd name="T33" fmla="*/ 11 h 19"/>
                  <a:gd name="T34" fmla="*/ 9 w 50"/>
                  <a:gd name="T35" fmla="*/ 9 h 19"/>
                  <a:gd name="T36" fmla="*/ 8 w 50"/>
                  <a:gd name="T37" fmla="*/ 12 h 19"/>
                  <a:gd name="T38" fmla="*/ 11 w 50"/>
                  <a:gd name="T39" fmla="*/ 15 h 19"/>
                  <a:gd name="T40" fmla="*/ 18 w 50"/>
                  <a:gd name="T41" fmla="*/ 8 h 19"/>
                  <a:gd name="T42" fmla="*/ 40 w 50"/>
                  <a:gd name="T43" fmla="*/ 11 h 19"/>
                  <a:gd name="T44" fmla="*/ 40 w 50"/>
                  <a:gd name="T45" fmla="*/ 7 h 19"/>
                  <a:gd name="T46" fmla="*/ 38 w 50"/>
                  <a:gd name="T47" fmla="*/ 4 h 19"/>
                  <a:gd name="T48" fmla="*/ 36 w 50"/>
                  <a:gd name="T49" fmla="*/ 5 h 19"/>
                  <a:gd name="T50" fmla="*/ 36 w 50"/>
                  <a:gd name="T51" fmla="*/ 5 h 19"/>
                  <a:gd name="T52" fmla="*/ 36 w 50"/>
                  <a:gd name="T53" fmla="*/ 5 h 19"/>
                  <a:gd name="T54" fmla="*/ 39 w 50"/>
                  <a:gd name="T55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0" h="19">
                    <a:moveTo>
                      <a:pt x="39" y="8"/>
                    </a:move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0"/>
                      <a:pt x="43" y="10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6" y="17"/>
                      <a:pt x="24" y="18"/>
                      <a:pt x="32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24" y="10"/>
                      <a:pt x="17" y="9"/>
                      <a:pt x="9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4"/>
                      <a:pt x="37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92"/>
              <p:cNvSpPr>
                <a:spLocks/>
              </p:cNvSpPr>
              <p:nvPr/>
            </p:nvSpPr>
            <p:spPr bwMode="auto">
              <a:xfrm>
                <a:off x="3382" y="1305"/>
                <a:ext cx="66" cy="28"/>
              </a:xfrm>
              <a:custGeom>
                <a:avLst/>
                <a:gdLst>
                  <a:gd name="T0" fmla="*/ 6 w 45"/>
                  <a:gd name="T1" fmla="*/ 11 h 19"/>
                  <a:gd name="T2" fmla="*/ 3 w 45"/>
                  <a:gd name="T3" fmla="*/ 14 h 19"/>
                  <a:gd name="T4" fmla="*/ 5 w 45"/>
                  <a:gd name="T5" fmla="*/ 16 h 19"/>
                  <a:gd name="T6" fmla="*/ 6 w 45"/>
                  <a:gd name="T7" fmla="*/ 17 h 19"/>
                  <a:gd name="T8" fmla="*/ 7 w 45"/>
                  <a:gd name="T9" fmla="*/ 17 h 19"/>
                  <a:gd name="T10" fmla="*/ 27 w 45"/>
                  <a:gd name="T11" fmla="*/ 19 h 19"/>
                  <a:gd name="T12" fmla="*/ 29 w 45"/>
                  <a:gd name="T13" fmla="*/ 19 h 19"/>
                  <a:gd name="T14" fmla="*/ 45 w 45"/>
                  <a:gd name="T15" fmla="*/ 3 h 19"/>
                  <a:gd name="T16" fmla="*/ 36 w 45"/>
                  <a:gd name="T17" fmla="*/ 3 h 19"/>
                  <a:gd name="T18" fmla="*/ 12 w 45"/>
                  <a:gd name="T19" fmla="*/ 0 h 19"/>
                  <a:gd name="T20" fmla="*/ 11 w 45"/>
                  <a:gd name="T21" fmla="*/ 0 h 19"/>
                  <a:gd name="T22" fmla="*/ 0 w 45"/>
                  <a:gd name="T23" fmla="*/ 11 h 19"/>
                  <a:gd name="T24" fmla="*/ 3 w 45"/>
                  <a:gd name="T25" fmla="*/ 14 h 19"/>
                  <a:gd name="T26" fmla="*/ 6 w 45"/>
                  <a:gd name="T27" fmla="*/ 11 h 19"/>
                  <a:gd name="T28" fmla="*/ 8 w 45"/>
                  <a:gd name="T29" fmla="*/ 14 h 19"/>
                  <a:gd name="T30" fmla="*/ 15 w 45"/>
                  <a:gd name="T31" fmla="*/ 7 h 19"/>
                  <a:gd name="T32" fmla="*/ 12 w 45"/>
                  <a:gd name="T33" fmla="*/ 4 h 19"/>
                  <a:gd name="T34" fmla="*/ 12 w 45"/>
                  <a:gd name="T35" fmla="*/ 8 h 19"/>
                  <a:gd name="T36" fmla="*/ 35 w 45"/>
                  <a:gd name="T37" fmla="*/ 11 h 19"/>
                  <a:gd name="T38" fmla="*/ 36 w 45"/>
                  <a:gd name="T39" fmla="*/ 7 h 19"/>
                  <a:gd name="T40" fmla="*/ 33 w 45"/>
                  <a:gd name="T41" fmla="*/ 4 h 19"/>
                  <a:gd name="T42" fmla="*/ 25 w 45"/>
                  <a:gd name="T43" fmla="*/ 12 h 19"/>
                  <a:gd name="T44" fmla="*/ 28 w 45"/>
                  <a:gd name="T45" fmla="*/ 15 h 19"/>
                  <a:gd name="T46" fmla="*/ 28 w 45"/>
                  <a:gd name="T47" fmla="*/ 11 h 19"/>
                  <a:gd name="T48" fmla="*/ 8 w 45"/>
                  <a:gd name="T49" fmla="*/ 9 h 19"/>
                  <a:gd name="T50" fmla="*/ 8 w 45"/>
                  <a:gd name="T51" fmla="*/ 13 h 19"/>
                  <a:gd name="T52" fmla="*/ 11 w 45"/>
                  <a:gd name="T53" fmla="*/ 10 h 19"/>
                  <a:gd name="T54" fmla="*/ 8 w 45"/>
                  <a:gd name="T55" fmla="*/ 8 h 19"/>
                  <a:gd name="T56" fmla="*/ 6 w 45"/>
                  <a:gd name="T57" fmla="*/ 11 h 19"/>
                  <a:gd name="T58" fmla="*/ 8 w 45"/>
                  <a:gd name="T59" fmla="*/ 14 h 19"/>
                  <a:gd name="T60" fmla="*/ 6 w 45"/>
                  <a:gd name="T6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5" h="19">
                    <a:moveTo>
                      <a:pt x="6" y="11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1" y="17"/>
                      <a:pt x="18" y="18"/>
                      <a:pt x="27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26" y="2"/>
                      <a:pt x="18" y="1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7" y="9"/>
                      <a:pt x="25" y="10"/>
                      <a:pt x="35" y="11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19" y="10"/>
                      <a:pt x="12" y="9"/>
                      <a:pt x="8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4"/>
                      <a:pt x="8" y="14"/>
                      <a:pt x="8" y="14"/>
                    </a:cubicBez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93"/>
              <p:cNvSpPr>
                <a:spLocks/>
              </p:cNvSpPr>
              <p:nvPr/>
            </p:nvSpPr>
            <p:spPr bwMode="auto">
              <a:xfrm>
                <a:off x="3392" y="1285"/>
                <a:ext cx="76" cy="30"/>
              </a:xfrm>
              <a:custGeom>
                <a:avLst/>
                <a:gdLst>
                  <a:gd name="T0" fmla="*/ 8 w 51"/>
                  <a:gd name="T1" fmla="*/ 14 h 20"/>
                  <a:gd name="T2" fmla="*/ 8 w 51"/>
                  <a:gd name="T3" fmla="*/ 18 h 20"/>
                  <a:gd name="T4" fmla="*/ 32 w 51"/>
                  <a:gd name="T5" fmla="*/ 20 h 20"/>
                  <a:gd name="T6" fmla="*/ 34 w 51"/>
                  <a:gd name="T7" fmla="*/ 20 h 20"/>
                  <a:gd name="T8" fmla="*/ 51 w 51"/>
                  <a:gd name="T9" fmla="*/ 3 h 20"/>
                  <a:gd name="T10" fmla="*/ 17 w 51"/>
                  <a:gd name="T11" fmla="*/ 0 h 20"/>
                  <a:gd name="T12" fmla="*/ 0 w 51"/>
                  <a:gd name="T13" fmla="*/ 17 h 20"/>
                  <a:gd name="T14" fmla="*/ 8 w 51"/>
                  <a:gd name="T15" fmla="*/ 18 h 20"/>
                  <a:gd name="T16" fmla="*/ 8 w 51"/>
                  <a:gd name="T17" fmla="*/ 14 h 20"/>
                  <a:gd name="T18" fmla="*/ 11 w 51"/>
                  <a:gd name="T19" fmla="*/ 17 h 20"/>
                  <a:gd name="T20" fmla="*/ 20 w 51"/>
                  <a:gd name="T21" fmla="*/ 8 h 20"/>
                  <a:gd name="T22" fmla="*/ 33 w 51"/>
                  <a:gd name="T23" fmla="*/ 9 h 20"/>
                  <a:gd name="T24" fmla="*/ 29 w 51"/>
                  <a:gd name="T25" fmla="*/ 13 h 20"/>
                  <a:gd name="T26" fmla="*/ 32 w 51"/>
                  <a:gd name="T27" fmla="*/ 16 h 20"/>
                  <a:gd name="T28" fmla="*/ 32 w 51"/>
                  <a:gd name="T29" fmla="*/ 12 h 20"/>
                  <a:gd name="T30" fmla="*/ 9 w 51"/>
                  <a:gd name="T31" fmla="*/ 10 h 20"/>
                  <a:gd name="T32" fmla="*/ 8 w 51"/>
                  <a:gd name="T33" fmla="*/ 14 h 20"/>
                  <a:gd name="T34" fmla="*/ 11 w 51"/>
                  <a:gd name="T35" fmla="*/ 17 h 20"/>
                  <a:gd name="T36" fmla="*/ 8 w 51"/>
                  <a:gd name="T3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20">
                    <a:moveTo>
                      <a:pt x="8" y="14"/>
                    </a:moveTo>
                    <a:cubicBezTo>
                      <a:pt x="8" y="18"/>
                      <a:pt x="8" y="18"/>
                      <a:pt x="8" y="18"/>
                    </a:cubicBezTo>
                    <a:cubicBezTo>
                      <a:pt x="14" y="18"/>
                      <a:pt x="22" y="19"/>
                      <a:pt x="32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3" y="11"/>
                      <a:pt x="15" y="10"/>
                      <a:pt x="9" y="10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1" y="17"/>
                      <a:pt x="11" y="17"/>
                      <a:pt x="11" y="17"/>
                    </a:cubicBezTo>
                    <a:lnTo>
                      <a:pt x="8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94"/>
              <p:cNvSpPr>
                <a:spLocks/>
              </p:cNvSpPr>
              <p:nvPr/>
            </p:nvSpPr>
            <p:spPr bwMode="auto">
              <a:xfrm>
                <a:off x="3431" y="1245"/>
                <a:ext cx="75" cy="31"/>
              </a:xfrm>
              <a:custGeom>
                <a:avLst/>
                <a:gdLst>
                  <a:gd name="T0" fmla="*/ 13 w 75"/>
                  <a:gd name="T1" fmla="*/ 23 h 31"/>
                  <a:gd name="T2" fmla="*/ 12 w 75"/>
                  <a:gd name="T3" fmla="*/ 28 h 31"/>
                  <a:gd name="T4" fmla="*/ 50 w 75"/>
                  <a:gd name="T5" fmla="*/ 31 h 31"/>
                  <a:gd name="T6" fmla="*/ 75 w 75"/>
                  <a:gd name="T7" fmla="*/ 6 h 31"/>
                  <a:gd name="T8" fmla="*/ 25 w 75"/>
                  <a:gd name="T9" fmla="*/ 0 h 31"/>
                  <a:gd name="T10" fmla="*/ 0 w 75"/>
                  <a:gd name="T11" fmla="*/ 27 h 31"/>
                  <a:gd name="T12" fmla="*/ 12 w 75"/>
                  <a:gd name="T13" fmla="*/ 28 h 31"/>
                  <a:gd name="T14" fmla="*/ 13 w 75"/>
                  <a:gd name="T15" fmla="*/ 23 h 31"/>
                  <a:gd name="T16" fmla="*/ 17 w 75"/>
                  <a:gd name="T17" fmla="*/ 26 h 31"/>
                  <a:gd name="T18" fmla="*/ 29 w 75"/>
                  <a:gd name="T19" fmla="*/ 14 h 31"/>
                  <a:gd name="T20" fmla="*/ 50 w 75"/>
                  <a:gd name="T21" fmla="*/ 15 h 31"/>
                  <a:gd name="T22" fmla="*/ 46 w 75"/>
                  <a:gd name="T23" fmla="*/ 20 h 31"/>
                  <a:gd name="T24" fmla="*/ 13 w 75"/>
                  <a:gd name="T25" fmla="*/ 17 h 31"/>
                  <a:gd name="T26" fmla="*/ 13 w 75"/>
                  <a:gd name="T27" fmla="*/ 23 h 31"/>
                  <a:gd name="T28" fmla="*/ 17 w 75"/>
                  <a:gd name="T29" fmla="*/ 26 h 31"/>
                  <a:gd name="T30" fmla="*/ 13 w 75"/>
                  <a:gd name="T31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5" h="31">
                    <a:moveTo>
                      <a:pt x="13" y="23"/>
                    </a:moveTo>
                    <a:lnTo>
                      <a:pt x="12" y="28"/>
                    </a:lnTo>
                    <a:lnTo>
                      <a:pt x="50" y="31"/>
                    </a:lnTo>
                    <a:lnTo>
                      <a:pt x="75" y="6"/>
                    </a:lnTo>
                    <a:lnTo>
                      <a:pt x="25" y="0"/>
                    </a:lnTo>
                    <a:lnTo>
                      <a:pt x="0" y="27"/>
                    </a:lnTo>
                    <a:lnTo>
                      <a:pt x="12" y="28"/>
                    </a:lnTo>
                    <a:lnTo>
                      <a:pt x="13" y="23"/>
                    </a:lnTo>
                    <a:lnTo>
                      <a:pt x="17" y="26"/>
                    </a:lnTo>
                    <a:lnTo>
                      <a:pt x="29" y="14"/>
                    </a:lnTo>
                    <a:lnTo>
                      <a:pt x="50" y="15"/>
                    </a:lnTo>
                    <a:lnTo>
                      <a:pt x="46" y="20"/>
                    </a:lnTo>
                    <a:lnTo>
                      <a:pt x="13" y="17"/>
                    </a:lnTo>
                    <a:lnTo>
                      <a:pt x="13" y="23"/>
                    </a:lnTo>
                    <a:lnTo>
                      <a:pt x="17" y="26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95"/>
              <p:cNvSpPr>
                <a:spLocks/>
              </p:cNvSpPr>
              <p:nvPr/>
            </p:nvSpPr>
            <p:spPr bwMode="auto">
              <a:xfrm>
                <a:off x="3383" y="1322"/>
                <a:ext cx="48" cy="26"/>
              </a:xfrm>
              <a:custGeom>
                <a:avLst/>
                <a:gdLst>
                  <a:gd name="T0" fmla="*/ 18 w 32"/>
                  <a:gd name="T1" fmla="*/ 12 h 17"/>
                  <a:gd name="T2" fmla="*/ 20 w 32"/>
                  <a:gd name="T3" fmla="*/ 14 h 17"/>
                  <a:gd name="T4" fmla="*/ 32 w 32"/>
                  <a:gd name="T5" fmla="*/ 3 h 17"/>
                  <a:gd name="T6" fmla="*/ 24 w 32"/>
                  <a:gd name="T7" fmla="*/ 2 h 17"/>
                  <a:gd name="T8" fmla="*/ 11 w 32"/>
                  <a:gd name="T9" fmla="*/ 1 h 17"/>
                  <a:gd name="T10" fmla="*/ 0 w 32"/>
                  <a:gd name="T11" fmla="*/ 0 h 17"/>
                  <a:gd name="T12" fmla="*/ 18 w 32"/>
                  <a:gd name="T13" fmla="*/ 17 h 17"/>
                  <a:gd name="T14" fmla="*/ 20 w 32"/>
                  <a:gd name="T15" fmla="*/ 14 h 17"/>
                  <a:gd name="T16" fmla="*/ 18 w 32"/>
                  <a:gd name="T17" fmla="*/ 12 h 17"/>
                  <a:gd name="T18" fmla="*/ 20 w 32"/>
                  <a:gd name="T19" fmla="*/ 9 h 17"/>
                  <a:gd name="T20" fmla="*/ 14 w 32"/>
                  <a:gd name="T21" fmla="*/ 2 h 17"/>
                  <a:gd name="T22" fmla="*/ 11 w 32"/>
                  <a:gd name="T23" fmla="*/ 5 h 17"/>
                  <a:gd name="T24" fmla="*/ 11 w 32"/>
                  <a:gd name="T25" fmla="*/ 9 h 17"/>
                  <a:gd name="T26" fmla="*/ 23 w 32"/>
                  <a:gd name="T27" fmla="*/ 10 h 17"/>
                  <a:gd name="T28" fmla="*/ 23 w 32"/>
                  <a:gd name="T29" fmla="*/ 6 h 17"/>
                  <a:gd name="T30" fmla="*/ 20 w 32"/>
                  <a:gd name="T31" fmla="*/ 3 h 17"/>
                  <a:gd name="T32" fmla="*/ 15 w 32"/>
                  <a:gd name="T33" fmla="*/ 9 h 17"/>
                  <a:gd name="T34" fmla="*/ 18 w 32"/>
                  <a:gd name="T35" fmla="*/ 12 h 17"/>
                  <a:gd name="T36" fmla="*/ 20 w 32"/>
                  <a:gd name="T37" fmla="*/ 9 h 17"/>
                  <a:gd name="T38" fmla="*/ 18 w 32"/>
                  <a:gd name="T39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" h="17">
                    <a:moveTo>
                      <a:pt x="18" y="12"/>
                    </a:moveTo>
                    <a:cubicBezTo>
                      <a:pt x="20" y="14"/>
                      <a:pt x="20" y="14"/>
                      <a:pt x="20" y="14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19" y="2"/>
                      <a:pt x="15" y="1"/>
                      <a:pt x="1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9"/>
                      <a:pt x="18" y="10"/>
                      <a:pt x="23" y="10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20" y="9"/>
                      <a:pt x="20" y="9"/>
                      <a:pt x="20" y="9"/>
                    </a:cubicBezTo>
                    <a:lnTo>
                      <a:pt x="1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96"/>
              <p:cNvSpPr>
                <a:spLocks/>
              </p:cNvSpPr>
              <p:nvPr/>
            </p:nvSpPr>
            <p:spPr bwMode="auto">
              <a:xfrm>
                <a:off x="3450" y="1229"/>
                <a:ext cx="74" cy="28"/>
              </a:xfrm>
              <a:custGeom>
                <a:avLst/>
                <a:gdLst>
                  <a:gd name="T0" fmla="*/ 13 w 74"/>
                  <a:gd name="T1" fmla="*/ 18 h 28"/>
                  <a:gd name="T2" fmla="*/ 13 w 74"/>
                  <a:gd name="T3" fmla="*/ 24 h 28"/>
                  <a:gd name="T4" fmla="*/ 50 w 74"/>
                  <a:gd name="T5" fmla="*/ 28 h 28"/>
                  <a:gd name="T6" fmla="*/ 74 w 74"/>
                  <a:gd name="T7" fmla="*/ 4 h 28"/>
                  <a:gd name="T8" fmla="*/ 24 w 74"/>
                  <a:gd name="T9" fmla="*/ 0 h 28"/>
                  <a:gd name="T10" fmla="*/ 0 w 74"/>
                  <a:gd name="T11" fmla="*/ 22 h 28"/>
                  <a:gd name="T12" fmla="*/ 13 w 74"/>
                  <a:gd name="T13" fmla="*/ 24 h 28"/>
                  <a:gd name="T14" fmla="*/ 13 w 74"/>
                  <a:gd name="T15" fmla="*/ 18 h 28"/>
                  <a:gd name="T16" fmla="*/ 18 w 74"/>
                  <a:gd name="T17" fmla="*/ 22 h 28"/>
                  <a:gd name="T18" fmla="*/ 28 w 74"/>
                  <a:gd name="T19" fmla="*/ 12 h 28"/>
                  <a:gd name="T20" fmla="*/ 47 w 74"/>
                  <a:gd name="T21" fmla="*/ 13 h 28"/>
                  <a:gd name="T22" fmla="*/ 46 w 74"/>
                  <a:gd name="T23" fmla="*/ 15 h 28"/>
                  <a:gd name="T24" fmla="*/ 15 w 74"/>
                  <a:gd name="T25" fmla="*/ 12 h 28"/>
                  <a:gd name="T26" fmla="*/ 13 w 74"/>
                  <a:gd name="T27" fmla="*/ 18 h 28"/>
                  <a:gd name="T28" fmla="*/ 18 w 74"/>
                  <a:gd name="T29" fmla="*/ 22 h 28"/>
                  <a:gd name="T30" fmla="*/ 13 w 74"/>
                  <a:gd name="T31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4" h="28">
                    <a:moveTo>
                      <a:pt x="13" y="18"/>
                    </a:moveTo>
                    <a:lnTo>
                      <a:pt x="13" y="24"/>
                    </a:lnTo>
                    <a:lnTo>
                      <a:pt x="50" y="28"/>
                    </a:lnTo>
                    <a:lnTo>
                      <a:pt x="74" y="4"/>
                    </a:lnTo>
                    <a:lnTo>
                      <a:pt x="24" y="0"/>
                    </a:lnTo>
                    <a:lnTo>
                      <a:pt x="0" y="22"/>
                    </a:lnTo>
                    <a:lnTo>
                      <a:pt x="13" y="24"/>
                    </a:lnTo>
                    <a:lnTo>
                      <a:pt x="13" y="18"/>
                    </a:lnTo>
                    <a:lnTo>
                      <a:pt x="18" y="22"/>
                    </a:lnTo>
                    <a:lnTo>
                      <a:pt x="28" y="12"/>
                    </a:lnTo>
                    <a:lnTo>
                      <a:pt x="47" y="13"/>
                    </a:lnTo>
                    <a:lnTo>
                      <a:pt x="46" y="15"/>
                    </a:lnTo>
                    <a:lnTo>
                      <a:pt x="15" y="12"/>
                    </a:lnTo>
                    <a:lnTo>
                      <a:pt x="13" y="18"/>
                    </a:lnTo>
                    <a:lnTo>
                      <a:pt x="18" y="22"/>
                    </a:ln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97"/>
              <p:cNvSpPr>
                <a:spLocks/>
              </p:cNvSpPr>
              <p:nvPr/>
            </p:nvSpPr>
            <p:spPr bwMode="auto">
              <a:xfrm>
                <a:off x="3411" y="1266"/>
                <a:ext cx="76" cy="30"/>
              </a:xfrm>
              <a:custGeom>
                <a:avLst/>
                <a:gdLst>
                  <a:gd name="T0" fmla="*/ 14 w 76"/>
                  <a:gd name="T1" fmla="*/ 19 h 30"/>
                  <a:gd name="T2" fmla="*/ 12 w 76"/>
                  <a:gd name="T3" fmla="*/ 25 h 30"/>
                  <a:gd name="T4" fmla="*/ 51 w 76"/>
                  <a:gd name="T5" fmla="*/ 30 h 30"/>
                  <a:gd name="T6" fmla="*/ 76 w 76"/>
                  <a:gd name="T7" fmla="*/ 5 h 30"/>
                  <a:gd name="T8" fmla="*/ 26 w 76"/>
                  <a:gd name="T9" fmla="*/ 0 h 30"/>
                  <a:gd name="T10" fmla="*/ 0 w 76"/>
                  <a:gd name="T11" fmla="*/ 25 h 30"/>
                  <a:gd name="T12" fmla="*/ 12 w 76"/>
                  <a:gd name="T13" fmla="*/ 25 h 30"/>
                  <a:gd name="T14" fmla="*/ 14 w 76"/>
                  <a:gd name="T15" fmla="*/ 19 h 30"/>
                  <a:gd name="T16" fmla="*/ 18 w 76"/>
                  <a:gd name="T17" fmla="*/ 24 h 30"/>
                  <a:gd name="T18" fmla="*/ 30 w 76"/>
                  <a:gd name="T19" fmla="*/ 12 h 30"/>
                  <a:gd name="T20" fmla="*/ 49 w 76"/>
                  <a:gd name="T21" fmla="*/ 13 h 30"/>
                  <a:gd name="T22" fmla="*/ 46 w 76"/>
                  <a:gd name="T23" fmla="*/ 18 h 30"/>
                  <a:gd name="T24" fmla="*/ 14 w 76"/>
                  <a:gd name="T25" fmla="*/ 13 h 30"/>
                  <a:gd name="T26" fmla="*/ 14 w 76"/>
                  <a:gd name="T27" fmla="*/ 19 h 30"/>
                  <a:gd name="T28" fmla="*/ 18 w 76"/>
                  <a:gd name="T29" fmla="*/ 24 h 30"/>
                  <a:gd name="T30" fmla="*/ 14 w 76"/>
                  <a:gd name="T31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6" h="30">
                    <a:moveTo>
                      <a:pt x="14" y="19"/>
                    </a:moveTo>
                    <a:lnTo>
                      <a:pt x="12" y="25"/>
                    </a:lnTo>
                    <a:lnTo>
                      <a:pt x="51" y="30"/>
                    </a:lnTo>
                    <a:lnTo>
                      <a:pt x="76" y="5"/>
                    </a:lnTo>
                    <a:lnTo>
                      <a:pt x="26" y="0"/>
                    </a:lnTo>
                    <a:lnTo>
                      <a:pt x="0" y="25"/>
                    </a:lnTo>
                    <a:lnTo>
                      <a:pt x="12" y="25"/>
                    </a:lnTo>
                    <a:lnTo>
                      <a:pt x="14" y="19"/>
                    </a:lnTo>
                    <a:lnTo>
                      <a:pt x="18" y="24"/>
                    </a:lnTo>
                    <a:lnTo>
                      <a:pt x="30" y="12"/>
                    </a:lnTo>
                    <a:lnTo>
                      <a:pt x="49" y="13"/>
                    </a:lnTo>
                    <a:lnTo>
                      <a:pt x="46" y="18"/>
                    </a:lnTo>
                    <a:lnTo>
                      <a:pt x="14" y="13"/>
                    </a:lnTo>
                    <a:lnTo>
                      <a:pt x="14" y="19"/>
                    </a:lnTo>
                    <a:lnTo>
                      <a:pt x="18" y="24"/>
                    </a:ln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98"/>
              <p:cNvSpPr>
                <a:spLocks/>
              </p:cNvSpPr>
              <p:nvPr/>
            </p:nvSpPr>
            <p:spPr bwMode="auto">
              <a:xfrm>
                <a:off x="4115" y="914"/>
                <a:ext cx="207" cy="466"/>
              </a:xfrm>
              <a:custGeom>
                <a:avLst/>
                <a:gdLst>
                  <a:gd name="T0" fmla="*/ 140 w 140"/>
                  <a:gd name="T1" fmla="*/ 126 h 315"/>
                  <a:gd name="T2" fmla="*/ 140 w 140"/>
                  <a:gd name="T3" fmla="*/ 47 h 315"/>
                  <a:gd name="T4" fmla="*/ 139 w 140"/>
                  <a:gd name="T5" fmla="*/ 19 h 315"/>
                  <a:gd name="T6" fmla="*/ 125 w 140"/>
                  <a:gd name="T7" fmla="*/ 2 h 315"/>
                  <a:gd name="T8" fmla="*/ 105 w 140"/>
                  <a:gd name="T9" fmla="*/ 0 h 315"/>
                  <a:gd name="T10" fmla="*/ 64 w 140"/>
                  <a:gd name="T11" fmla="*/ 0 h 315"/>
                  <a:gd name="T12" fmla="*/ 42 w 140"/>
                  <a:gd name="T13" fmla="*/ 0 h 315"/>
                  <a:gd name="T14" fmla="*/ 20 w 140"/>
                  <a:gd name="T15" fmla="*/ 2 h 315"/>
                  <a:gd name="T16" fmla="*/ 4 w 140"/>
                  <a:gd name="T17" fmla="*/ 13 h 315"/>
                  <a:gd name="T18" fmla="*/ 0 w 140"/>
                  <a:gd name="T19" fmla="*/ 47 h 315"/>
                  <a:gd name="T20" fmla="*/ 0 w 140"/>
                  <a:gd name="T21" fmla="*/ 126 h 315"/>
                  <a:gd name="T22" fmla="*/ 1 w 140"/>
                  <a:gd name="T23" fmla="*/ 177 h 315"/>
                  <a:gd name="T24" fmla="*/ 10 w 140"/>
                  <a:gd name="T25" fmla="*/ 196 h 315"/>
                  <a:gd name="T26" fmla="*/ 42 w 140"/>
                  <a:gd name="T27" fmla="*/ 202 h 315"/>
                  <a:gd name="T28" fmla="*/ 42 w 140"/>
                  <a:gd name="T29" fmla="*/ 202 h 315"/>
                  <a:gd name="T30" fmla="*/ 57 w 140"/>
                  <a:gd name="T31" fmla="*/ 198 h 315"/>
                  <a:gd name="T32" fmla="*/ 53 w 140"/>
                  <a:gd name="T33" fmla="*/ 297 h 315"/>
                  <a:gd name="T34" fmla="*/ 87 w 140"/>
                  <a:gd name="T35" fmla="*/ 297 h 315"/>
                  <a:gd name="T36" fmla="*/ 83 w 140"/>
                  <a:gd name="T37" fmla="*/ 198 h 315"/>
                  <a:gd name="T38" fmla="*/ 105 w 140"/>
                  <a:gd name="T39" fmla="*/ 202 h 315"/>
                  <a:gd name="T40" fmla="*/ 123 w 140"/>
                  <a:gd name="T41" fmla="*/ 200 h 315"/>
                  <a:gd name="T42" fmla="*/ 139 w 140"/>
                  <a:gd name="T43" fmla="*/ 184 h 315"/>
                  <a:gd name="T44" fmla="*/ 140 w 140"/>
                  <a:gd name="T45" fmla="*/ 155 h 315"/>
                  <a:gd name="T46" fmla="*/ 136 w 140"/>
                  <a:gd name="T47" fmla="*/ 126 h 315"/>
                  <a:gd name="T48" fmla="*/ 132 w 140"/>
                  <a:gd name="T49" fmla="*/ 155 h 315"/>
                  <a:gd name="T50" fmla="*/ 131 w 140"/>
                  <a:gd name="T51" fmla="*/ 181 h 315"/>
                  <a:gd name="T52" fmla="*/ 122 w 140"/>
                  <a:gd name="T53" fmla="*/ 192 h 315"/>
                  <a:gd name="T54" fmla="*/ 105 w 140"/>
                  <a:gd name="T55" fmla="*/ 194 h 315"/>
                  <a:gd name="T56" fmla="*/ 79 w 140"/>
                  <a:gd name="T57" fmla="*/ 194 h 315"/>
                  <a:gd name="T58" fmla="*/ 70 w 140"/>
                  <a:gd name="T59" fmla="*/ 307 h 315"/>
                  <a:gd name="T60" fmla="*/ 61 w 140"/>
                  <a:gd name="T61" fmla="*/ 194 h 315"/>
                  <a:gd name="T62" fmla="*/ 42 w 140"/>
                  <a:gd name="T63" fmla="*/ 194 h 315"/>
                  <a:gd name="T64" fmla="*/ 42 w 140"/>
                  <a:gd name="T65" fmla="*/ 194 h 315"/>
                  <a:gd name="T66" fmla="*/ 14 w 140"/>
                  <a:gd name="T67" fmla="*/ 189 h 315"/>
                  <a:gd name="T68" fmla="*/ 9 w 140"/>
                  <a:gd name="T69" fmla="*/ 174 h 315"/>
                  <a:gd name="T70" fmla="*/ 8 w 140"/>
                  <a:gd name="T71" fmla="*/ 126 h 315"/>
                  <a:gd name="T72" fmla="*/ 8 w 140"/>
                  <a:gd name="T73" fmla="*/ 47 h 315"/>
                  <a:gd name="T74" fmla="*/ 11 w 140"/>
                  <a:gd name="T75" fmla="*/ 16 h 315"/>
                  <a:gd name="T76" fmla="*/ 24 w 140"/>
                  <a:gd name="T77" fmla="*/ 9 h 315"/>
                  <a:gd name="T78" fmla="*/ 42 w 140"/>
                  <a:gd name="T79" fmla="*/ 4 h 315"/>
                  <a:gd name="T80" fmla="*/ 64 w 140"/>
                  <a:gd name="T81" fmla="*/ 8 h 315"/>
                  <a:gd name="T82" fmla="*/ 105 w 140"/>
                  <a:gd name="T83" fmla="*/ 8 h 315"/>
                  <a:gd name="T84" fmla="*/ 127 w 140"/>
                  <a:gd name="T85" fmla="*/ 12 h 315"/>
                  <a:gd name="T86" fmla="*/ 132 w 140"/>
                  <a:gd name="T87" fmla="*/ 31 h 315"/>
                  <a:gd name="T88" fmla="*/ 132 w 140"/>
                  <a:gd name="T89" fmla="*/ 76 h 315"/>
                  <a:gd name="T90" fmla="*/ 136 w 140"/>
                  <a:gd name="T91" fmla="*/ 12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0" h="315">
                    <a:moveTo>
                      <a:pt x="136" y="126"/>
                    </a:moveTo>
                    <a:cubicBezTo>
                      <a:pt x="140" y="126"/>
                      <a:pt x="140" y="126"/>
                      <a:pt x="140" y="126"/>
                    </a:cubicBezTo>
                    <a:cubicBezTo>
                      <a:pt x="140" y="76"/>
                      <a:pt x="140" y="76"/>
                      <a:pt x="140" y="76"/>
                    </a:cubicBezTo>
                    <a:cubicBezTo>
                      <a:pt x="140" y="47"/>
                      <a:pt x="140" y="47"/>
                      <a:pt x="140" y="47"/>
                    </a:cubicBezTo>
                    <a:cubicBezTo>
                      <a:pt x="140" y="41"/>
                      <a:pt x="140" y="36"/>
                      <a:pt x="140" y="31"/>
                    </a:cubicBezTo>
                    <a:cubicBezTo>
                      <a:pt x="140" y="27"/>
                      <a:pt x="140" y="23"/>
                      <a:pt x="139" y="19"/>
                    </a:cubicBezTo>
                    <a:cubicBezTo>
                      <a:pt x="139" y="16"/>
                      <a:pt x="138" y="13"/>
                      <a:pt x="136" y="11"/>
                    </a:cubicBezTo>
                    <a:cubicBezTo>
                      <a:pt x="134" y="7"/>
                      <a:pt x="130" y="4"/>
                      <a:pt x="125" y="2"/>
                    </a:cubicBezTo>
                    <a:cubicBezTo>
                      <a:pt x="120" y="1"/>
                      <a:pt x="113" y="0"/>
                      <a:pt x="105" y="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05" y="0"/>
                      <a:pt x="100" y="0"/>
                      <a:pt x="92" y="0"/>
                    </a:cubicBezTo>
                    <a:cubicBezTo>
                      <a:pt x="84" y="0"/>
                      <a:pt x="73" y="0"/>
                      <a:pt x="64" y="0"/>
                    </a:cubicBezTo>
                    <a:cubicBezTo>
                      <a:pt x="54" y="0"/>
                      <a:pt x="46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3" y="0"/>
                      <a:pt x="26" y="0"/>
                      <a:pt x="20" y="2"/>
                    </a:cubicBezTo>
                    <a:cubicBezTo>
                      <a:pt x="16" y="3"/>
                      <a:pt x="12" y="4"/>
                      <a:pt x="9" y="6"/>
                    </a:cubicBezTo>
                    <a:cubicBezTo>
                      <a:pt x="7" y="8"/>
                      <a:pt x="5" y="11"/>
                      <a:pt x="4" y="13"/>
                    </a:cubicBezTo>
                    <a:cubicBezTo>
                      <a:pt x="2" y="17"/>
                      <a:pt x="1" y="22"/>
                      <a:pt x="1" y="27"/>
                    </a:cubicBezTo>
                    <a:cubicBezTo>
                      <a:pt x="0" y="33"/>
                      <a:pt x="0" y="39"/>
                      <a:pt x="0" y="47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4"/>
                      <a:pt x="0" y="171"/>
                      <a:pt x="1" y="177"/>
                    </a:cubicBezTo>
                    <a:cubicBezTo>
                      <a:pt x="2" y="182"/>
                      <a:pt x="3" y="186"/>
                      <a:pt x="4" y="189"/>
                    </a:cubicBezTo>
                    <a:cubicBezTo>
                      <a:pt x="6" y="192"/>
                      <a:pt x="8" y="194"/>
                      <a:pt x="10" y="196"/>
                    </a:cubicBezTo>
                    <a:cubicBezTo>
                      <a:pt x="13" y="198"/>
                      <a:pt x="18" y="200"/>
                      <a:pt x="23" y="201"/>
                    </a:cubicBezTo>
                    <a:cubicBezTo>
                      <a:pt x="28" y="201"/>
                      <a:pt x="34" y="202"/>
                      <a:pt x="42" y="202"/>
                    </a:cubicBezTo>
                    <a:cubicBezTo>
                      <a:pt x="42" y="202"/>
                      <a:pt x="42" y="202"/>
                      <a:pt x="42" y="202"/>
                    </a:cubicBezTo>
                    <a:cubicBezTo>
                      <a:pt x="42" y="202"/>
                      <a:pt x="42" y="202"/>
                      <a:pt x="42" y="202"/>
                    </a:cubicBezTo>
                    <a:cubicBezTo>
                      <a:pt x="45" y="202"/>
                      <a:pt x="50" y="202"/>
                      <a:pt x="57" y="202"/>
                    </a:cubicBezTo>
                    <a:cubicBezTo>
                      <a:pt x="57" y="198"/>
                      <a:pt x="57" y="198"/>
                      <a:pt x="57" y="198"/>
                    </a:cubicBezTo>
                    <a:cubicBezTo>
                      <a:pt x="53" y="198"/>
                      <a:pt x="53" y="198"/>
                      <a:pt x="53" y="198"/>
                    </a:cubicBezTo>
                    <a:cubicBezTo>
                      <a:pt x="53" y="297"/>
                      <a:pt x="53" y="297"/>
                      <a:pt x="53" y="297"/>
                    </a:cubicBezTo>
                    <a:cubicBezTo>
                      <a:pt x="53" y="307"/>
                      <a:pt x="61" y="315"/>
                      <a:pt x="70" y="315"/>
                    </a:cubicBezTo>
                    <a:cubicBezTo>
                      <a:pt x="80" y="315"/>
                      <a:pt x="87" y="307"/>
                      <a:pt x="87" y="297"/>
                    </a:cubicBezTo>
                    <a:cubicBezTo>
                      <a:pt x="87" y="198"/>
                      <a:pt x="87" y="198"/>
                      <a:pt x="87" y="198"/>
                    </a:cubicBezTo>
                    <a:cubicBezTo>
                      <a:pt x="83" y="198"/>
                      <a:pt x="83" y="198"/>
                      <a:pt x="83" y="198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96" y="202"/>
                      <a:pt x="105" y="202"/>
                      <a:pt x="105" y="202"/>
                    </a:cubicBezTo>
                    <a:cubicBezTo>
                      <a:pt x="105" y="202"/>
                      <a:pt x="105" y="202"/>
                      <a:pt x="105" y="202"/>
                    </a:cubicBezTo>
                    <a:cubicBezTo>
                      <a:pt x="113" y="202"/>
                      <a:pt x="118" y="201"/>
                      <a:pt x="123" y="200"/>
                    </a:cubicBezTo>
                    <a:cubicBezTo>
                      <a:pt x="127" y="199"/>
                      <a:pt x="130" y="197"/>
                      <a:pt x="132" y="195"/>
                    </a:cubicBezTo>
                    <a:cubicBezTo>
                      <a:pt x="136" y="192"/>
                      <a:pt x="138" y="189"/>
                      <a:pt x="139" y="184"/>
                    </a:cubicBezTo>
                    <a:cubicBezTo>
                      <a:pt x="140" y="180"/>
                      <a:pt x="140" y="175"/>
                      <a:pt x="140" y="170"/>
                    </a:cubicBezTo>
                    <a:cubicBezTo>
                      <a:pt x="140" y="166"/>
                      <a:pt x="140" y="160"/>
                      <a:pt x="140" y="155"/>
                    </a:cubicBezTo>
                    <a:cubicBezTo>
                      <a:pt x="140" y="126"/>
                      <a:pt x="140" y="126"/>
                      <a:pt x="140" y="126"/>
                    </a:cubicBez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2" y="126"/>
                      <a:pt x="132" y="126"/>
                      <a:pt x="132" y="126"/>
                    </a:cubicBezTo>
                    <a:cubicBezTo>
                      <a:pt x="132" y="155"/>
                      <a:pt x="132" y="155"/>
                      <a:pt x="132" y="155"/>
                    </a:cubicBezTo>
                    <a:cubicBezTo>
                      <a:pt x="132" y="161"/>
                      <a:pt x="132" y="166"/>
                      <a:pt x="132" y="170"/>
                    </a:cubicBezTo>
                    <a:cubicBezTo>
                      <a:pt x="132" y="175"/>
                      <a:pt x="132" y="178"/>
                      <a:pt x="131" y="181"/>
                    </a:cubicBezTo>
                    <a:cubicBezTo>
                      <a:pt x="131" y="183"/>
                      <a:pt x="130" y="185"/>
                      <a:pt x="129" y="187"/>
                    </a:cubicBezTo>
                    <a:cubicBezTo>
                      <a:pt x="128" y="189"/>
                      <a:pt x="126" y="190"/>
                      <a:pt x="122" y="192"/>
                    </a:cubicBezTo>
                    <a:cubicBezTo>
                      <a:pt x="118" y="193"/>
                      <a:pt x="113" y="194"/>
                      <a:pt x="105" y="194"/>
                    </a:cubicBezTo>
                    <a:cubicBezTo>
                      <a:pt x="105" y="194"/>
                      <a:pt x="105" y="194"/>
                      <a:pt x="105" y="194"/>
                    </a:cubicBezTo>
                    <a:cubicBezTo>
                      <a:pt x="105" y="194"/>
                      <a:pt x="96" y="194"/>
                      <a:pt x="84" y="194"/>
                    </a:cubicBezTo>
                    <a:cubicBezTo>
                      <a:pt x="79" y="194"/>
                      <a:pt x="79" y="194"/>
                      <a:pt x="79" y="194"/>
                    </a:cubicBezTo>
                    <a:cubicBezTo>
                      <a:pt x="79" y="297"/>
                      <a:pt x="79" y="297"/>
                      <a:pt x="79" y="297"/>
                    </a:cubicBezTo>
                    <a:cubicBezTo>
                      <a:pt x="79" y="302"/>
                      <a:pt x="75" y="307"/>
                      <a:pt x="70" y="307"/>
                    </a:cubicBezTo>
                    <a:cubicBezTo>
                      <a:pt x="65" y="307"/>
                      <a:pt x="61" y="302"/>
                      <a:pt x="61" y="297"/>
                    </a:cubicBezTo>
                    <a:cubicBezTo>
                      <a:pt x="61" y="194"/>
                      <a:pt x="61" y="194"/>
                      <a:pt x="61" y="194"/>
                    </a:cubicBezTo>
                    <a:cubicBezTo>
                      <a:pt x="57" y="194"/>
                      <a:pt x="57" y="194"/>
                      <a:pt x="57" y="194"/>
                    </a:cubicBezTo>
                    <a:cubicBezTo>
                      <a:pt x="50" y="194"/>
                      <a:pt x="45" y="194"/>
                      <a:pt x="42" y="194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42" y="194"/>
                      <a:pt x="42" y="194"/>
                      <a:pt x="42" y="194"/>
                    </a:cubicBezTo>
                    <a:cubicBezTo>
                      <a:pt x="33" y="194"/>
                      <a:pt x="27" y="193"/>
                      <a:pt x="22" y="192"/>
                    </a:cubicBezTo>
                    <a:cubicBezTo>
                      <a:pt x="18" y="191"/>
                      <a:pt x="16" y="190"/>
                      <a:pt x="14" y="189"/>
                    </a:cubicBezTo>
                    <a:cubicBezTo>
                      <a:pt x="13" y="188"/>
                      <a:pt x="12" y="187"/>
                      <a:pt x="11" y="185"/>
                    </a:cubicBezTo>
                    <a:cubicBezTo>
                      <a:pt x="10" y="183"/>
                      <a:pt x="9" y="179"/>
                      <a:pt x="9" y="174"/>
                    </a:cubicBezTo>
                    <a:cubicBezTo>
                      <a:pt x="8" y="169"/>
                      <a:pt x="8" y="163"/>
                      <a:pt x="8" y="155"/>
                    </a:cubicBezTo>
                    <a:cubicBezTo>
                      <a:pt x="8" y="126"/>
                      <a:pt x="8" y="126"/>
                      <a:pt x="8" y="126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38"/>
                      <a:pt x="8" y="30"/>
                      <a:pt x="9" y="25"/>
                    </a:cubicBezTo>
                    <a:cubicBezTo>
                      <a:pt x="9" y="21"/>
                      <a:pt x="10" y="18"/>
                      <a:pt x="11" y="16"/>
                    </a:cubicBezTo>
                    <a:cubicBezTo>
                      <a:pt x="12" y="14"/>
                      <a:pt x="13" y="13"/>
                      <a:pt x="15" y="12"/>
                    </a:cubicBezTo>
                    <a:cubicBezTo>
                      <a:pt x="17" y="11"/>
                      <a:pt x="20" y="10"/>
                      <a:pt x="24" y="9"/>
                    </a:cubicBezTo>
                    <a:cubicBezTo>
                      <a:pt x="29" y="8"/>
                      <a:pt x="35" y="8"/>
                      <a:pt x="42" y="8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6" y="8"/>
                      <a:pt x="54" y="8"/>
                      <a:pt x="64" y="8"/>
                    </a:cubicBezTo>
                    <a:cubicBezTo>
                      <a:pt x="83" y="8"/>
                      <a:pt x="105" y="8"/>
                      <a:pt x="105" y="8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112" y="8"/>
                      <a:pt x="117" y="9"/>
                      <a:pt x="121" y="10"/>
                    </a:cubicBezTo>
                    <a:cubicBezTo>
                      <a:pt x="124" y="10"/>
                      <a:pt x="126" y="11"/>
                      <a:pt x="127" y="12"/>
                    </a:cubicBezTo>
                    <a:cubicBezTo>
                      <a:pt x="129" y="14"/>
                      <a:pt x="130" y="16"/>
                      <a:pt x="131" y="19"/>
                    </a:cubicBezTo>
                    <a:cubicBezTo>
                      <a:pt x="132" y="22"/>
                      <a:pt x="132" y="26"/>
                      <a:pt x="132" y="31"/>
                    </a:cubicBezTo>
                    <a:cubicBezTo>
                      <a:pt x="132" y="36"/>
                      <a:pt x="132" y="41"/>
                      <a:pt x="132" y="47"/>
                    </a:cubicBezTo>
                    <a:cubicBezTo>
                      <a:pt x="132" y="76"/>
                      <a:pt x="132" y="76"/>
                      <a:pt x="132" y="76"/>
                    </a:cubicBezTo>
                    <a:cubicBezTo>
                      <a:pt x="132" y="126"/>
                      <a:pt x="132" y="126"/>
                      <a:pt x="132" y="126"/>
                    </a:cubicBezTo>
                    <a:lnTo>
                      <a:pt x="136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99"/>
              <p:cNvSpPr>
                <a:spLocks noEditPoints="1"/>
              </p:cNvSpPr>
              <p:nvPr/>
            </p:nvSpPr>
            <p:spPr bwMode="auto">
              <a:xfrm>
                <a:off x="4809" y="914"/>
                <a:ext cx="207" cy="213"/>
              </a:xfrm>
              <a:custGeom>
                <a:avLst/>
                <a:gdLst>
                  <a:gd name="T0" fmla="*/ 30 w 140"/>
                  <a:gd name="T1" fmla="*/ 78 h 144"/>
                  <a:gd name="T2" fmla="*/ 44 w 140"/>
                  <a:gd name="T3" fmla="*/ 103 h 144"/>
                  <a:gd name="T4" fmla="*/ 48 w 140"/>
                  <a:gd name="T5" fmla="*/ 105 h 144"/>
                  <a:gd name="T6" fmla="*/ 58 w 140"/>
                  <a:gd name="T7" fmla="*/ 89 h 144"/>
                  <a:gd name="T8" fmla="*/ 57 w 140"/>
                  <a:gd name="T9" fmla="*/ 89 h 144"/>
                  <a:gd name="T10" fmla="*/ 90 w 140"/>
                  <a:gd name="T11" fmla="*/ 80 h 144"/>
                  <a:gd name="T12" fmla="*/ 117 w 140"/>
                  <a:gd name="T13" fmla="*/ 101 h 144"/>
                  <a:gd name="T14" fmla="*/ 139 w 140"/>
                  <a:gd name="T15" fmla="*/ 62 h 144"/>
                  <a:gd name="T16" fmla="*/ 140 w 140"/>
                  <a:gd name="T17" fmla="*/ 32 h 144"/>
                  <a:gd name="T18" fmla="*/ 105 w 140"/>
                  <a:gd name="T19" fmla="*/ 0 h 144"/>
                  <a:gd name="T20" fmla="*/ 20 w 140"/>
                  <a:gd name="T21" fmla="*/ 2 h 144"/>
                  <a:gd name="T22" fmla="*/ 0 w 140"/>
                  <a:gd name="T23" fmla="*/ 144 h 144"/>
                  <a:gd name="T24" fmla="*/ 28 w 140"/>
                  <a:gd name="T25" fmla="*/ 74 h 144"/>
                  <a:gd name="T26" fmla="*/ 4 w 140"/>
                  <a:gd name="T27" fmla="*/ 117 h 144"/>
                  <a:gd name="T28" fmla="*/ 14 w 140"/>
                  <a:gd name="T29" fmla="*/ 13 h 144"/>
                  <a:gd name="T30" fmla="*/ 105 w 140"/>
                  <a:gd name="T31" fmla="*/ 8 h 144"/>
                  <a:gd name="T32" fmla="*/ 132 w 140"/>
                  <a:gd name="T33" fmla="*/ 47 h 144"/>
                  <a:gd name="T34" fmla="*/ 121 w 140"/>
                  <a:gd name="T35" fmla="*/ 92 h 144"/>
                  <a:gd name="T36" fmla="*/ 108 w 140"/>
                  <a:gd name="T37" fmla="*/ 89 h 144"/>
                  <a:gd name="T38" fmla="*/ 82 w 140"/>
                  <a:gd name="T39" fmla="*/ 68 h 144"/>
                  <a:gd name="T40" fmla="*/ 50 w 140"/>
                  <a:gd name="T41" fmla="*/ 86 h 144"/>
                  <a:gd name="T42" fmla="*/ 46 w 140"/>
                  <a:gd name="T43" fmla="*/ 98 h 144"/>
                  <a:gd name="T44" fmla="*/ 47 w 140"/>
                  <a:gd name="T45" fmla="*/ 98 h 144"/>
                  <a:gd name="T46" fmla="*/ 48 w 140"/>
                  <a:gd name="T47" fmla="*/ 101 h 144"/>
                  <a:gd name="T48" fmla="*/ 48 w 140"/>
                  <a:gd name="T49" fmla="*/ 97 h 144"/>
                  <a:gd name="T50" fmla="*/ 48 w 140"/>
                  <a:gd name="T51" fmla="*/ 97 h 144"/>
                  <a:gd name="T52" fmla="*/ 48 w 140"/>
                  <a:gd name="T53" fmla="*/ 101 h 144"/>
                  <a:gd name="T54" fmla="*/ 48 w 140"/>
                  <a:gd name="T55" fmla="*/ 100 h 144"/>
                  <a:gd name="T56" fmla="*/ 48 w 140"/>
                  <a:gd name="T57" fmla="*/ 96 h 144"/>
                  <a:gd name="T58" fmla="*/ 29 w 140"/>
                  <a:gd name="T59" fmla="*/ 70 h 144"/>
                  <a:gd name="T60" fmla="*/ 15 w 140"/>
                  <a:gd name="T61" fmla="*/ 76 h 144"/>
                  <a:gd name="T62" fmla="*/ 42 w 140"/>
                  <a:gd name="T63" fmla="*/ 15 h 144"/>
                  <a:gd name="T64" fmla="*/ 117 w 140"/>
                  <a:gd name="T65" fmla="*/ 16 h 144"/>
                  <a:gd name="T66" fmla="*/ 125 w 140"/>
                  <a:gd name="T67" fmla="*/ 58 h 144"/>
                  <a:gd name="T68" fmla="*/ 124 w 140"/>
                  <a:gd name="T69" fmla="*/ 61 h 144"/>
                  <a:gd name="T70" fmla="*/ 117 w 140"/>
                  <a:gd name="T71" fmla="*/ 88 h 144"/>
                  <a:gd name="T72" fmla="*/ 117 w 140"/>
                  <a:gd name="T73" fmla="*/ 86 h 144"/>
                  <a:gd name="T74" fmla="*/ 111 w 140"/>
                  <a:gd name="T75" fmla="*/ 81 h 144"/>
                  <a:gd name="T76" fmla="*/ 57 w 140"/>
                  <a:gd name="T77" fmla="*/ 70 h 144"/>
                  <a:gd name="T78" fmla="*/ 44 w 140"/>
                  <a:gd name="T79" fmla="*/ 82 h 144"/>
                  <a:gd name="T80" fmla="*/ 43 w 140"/>
                  <a:gd name="T81" fmla="*/ 87 h 144"/>
                  <a:gd name="T82" fmla="*/ 44 w 140"/>
                  <a:gd name="T83" fmla="*/ 72 h 144"/>
                  <a:gd name="T84" fmla="*/ 7 w 140"/>
                  <a:gd name="T85" fmla="*/ 79 h 144"/>
                  <a:gd name="T86" fmla="*/ 28 w 140"/>
                  <a:gd name="T87" fmla="*/ 71 h 144"/>
                  <a:gd name="T88" fmla="*/ 41 w 140"/>
                  <a:gd name="T89" fmla="*/ 86 h 144"/>
                  <a:gd name="T90" fmla="*/ 47 w 140"/>
                  <a:gd name="T91" fmla="*/ 87 h 144"/>
                  <a:gd name="T92" fmla="*/ 52 w 140"/>
                  <a:gd name="T93" fmla="*/ 85 h 144"/>
                  <a:gd name="T94" fmla="*/ 92 w 140"/>
                  <a:gd name="T95" fmla="*/ 73 h 144"/>
                  <a:gd name="T96" fmla="*/ 117 w 140"/>
                  <a:gd name="T97" fmla="*/ 94 h 144"/>
                  <a:gd name="T98" fmla="*/ 128 w 140"/>
                  <a:gd name="T99" fmla="*/ 61 h 144"/>
                  <a:gd name="T100" fmla="*/ 133 w 140"/>
                  <a:gd name="T101" fmla="*/ 59 h 144"/>
                  <a:gd name="T102" fmla="*/ 128 w 140"/>
                  <a:gd name="T103" fmla="*/ 13 h 144"/>
                  <a:gd name="T104" fmla="*/ 42 w 140"/>
                  <a:gd name="T105" fmla="*/ 7 h 144"/>
                  <a:gd name="T106" fmla="*/ 7 w 140"/>
                  <a:gd name="T107" fmla="*/ 4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0" h="144">
                    <a:moveTo>
                      <a:pt x="28" y="74"/>
                    </a:moveTo>
                    <a:cubicBezTo>
                      <a:pt x="28" y="78"/>
                      <a:pt x="28" y="78"/>
                      <a:pt x="28" y="78"/>
                    </a:cubicBezTo>
                    <a:cubicBezTo>
                      <a:pt x="29" y="78"/>
                      <a:pt x="29" y="78"/>
                      <a:pt x="29" y="78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8" y="78"/>
                      <a:pt x="28" y="78"/>
                      <a:pt x="28" y="78"/>
                    </a:cubicBezTo>
                    <a:cubicBezTo>
                      <a:pt x="29" y="78"/>
                      <a:pt x="30" y="78"/>
                      <a:pt x="30" y="78"/>
                    </a:cubicBezTo>
                    <a:cubicBezTo>
                      <a:pt x="31" y="79"/>
                      <a:pt x="32" y="80"/>
                      <a:pt x="33" y="82"/>
                    </a:cubicBezTo>
                    <a:cubicBezTo>
                      <a:pt x="33" y="84"/>
                      <a:pt x="34" y="86"/>
                      <a:pt x="35" y="88"/>
                    </a:cubicBezTo>
                    <a:cubicBezTo>
                      <a:pt x="35" y="88"/>
                      <a:pt x="35" y="88"/>
                      <a:pt x="35" y="88"/>
                    </a:cubicBezTo>
                    <a:cubicBezTo>
                      <a:pt x="35" y="89"/>
                      <a:pt x="35" y="89"/>
                      <a:pt x="35" y="89"/>
                    </a:cubicBezTo>
                    <a:cubicBezTo>
                      <a:pt x="36" y="93"/>
                      <a:pt x="39" y="97"/>
                      <a:pt x="41" y="99"/>
                    </a:cubicBezTo>
                    <a:cubicBezTo>
                      <a:pt x="42" y="101"/>
                      <a:pt x="43" y="102"/>
                      <a:pt x="44" y="103"/>
                    </a:cubicBezTo>
                    <a:cubicBezTo>
                      <a:pt x="44" y="104"/>
                      <a:pt x="45" y="104"/>
                      <a:pt x="46" y="104"/>
                    </a:cubicBezTo>
                    <a:cubicBezTo>
                      <a:pt x="46" y="105"/>
                      <a:pt x="47" y="105"/>
                      <a:pt x="48" y="105"/>
                    </a:cubicBezTo>
                    <a:cubicBezTo>
                      <a:pt x="49" y="105"/>
                      <a:pt x="49" y="105"/>
                      <a:pt x="49" y="105"/>
                    </a:cubicBezTo>
                    <a:cubicBezTo>
                      <a:pt x="49" y="105"/>
                      <a:pt x="49" y="105"/>
                      <a:pt x="49" y="105"/>
                    </a:cubicBezTo>
                    <a:cubicBezTo>
                      <a:pt x="48" y="101"/>
                      <a:pt x="48" y="101"/>
                      <a:pt x="48" y="101"/>
                    </a:cubicBezTo>
                    <a:cubicBezTo>
                      <a:pt x="48" y="105"/>
                      <a:pt x="48" y="105"/>
                      <a:pt x="48" y="105"/>
                    </a:cubicBezTo>
                    <a:cubicBezTo>
                      <a:pt x="49" y="105"/>
                      <a:pt x="49" y="105"/>
                      <a:pt x="49" y="105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1" y="105"/>
                      <a:pt x="53" y="103"/>
                      <a:pt x="54" y="101"/>
                    </a:cubicBezTo>
                    <a:cubicBezTo>
                      <a:pt x="55" y="99"/>
                      <a:pt x="56" y="95"/>
                      <a:pt x="58" y="89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8" y="89"/>
                      <a:pt x="58" y="89"/>
                      <a:pt x="58" y="89"/>
                    </a:cubicBezTo>
                    <a:cubicBezTo>
                      <a:pt x="58" y="88"/>
                      <a:pt x="58" y="88"/>
                      <a:pt x="58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4" y="87"/>
                      <a:pt x="54" y="87"/>
                      <a:pt x="54" y="87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8" y="89"/>
                      <a:pt x="60" y="86"/>
                      <a:pt x="65" y="83"/>
                    </a:cubicBezTo>
                    <a:cubicBezTo>
                      <a:pt x="69" y="79"/>
                      <a:pt x="75" y="76"/>
                      <a:pt x="80" y="76"/>
                    </a:cubicBezTo>
                    <a:cubicBezTo>
                      <a:pt x="80" y="76"/>
                      <a:pt x="81" y="76"/>
                      <a:pt x="82" y="76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5" y="77"/>
                      <a:pt x="87" y="78"/>
                      <a:pt x="90" y="80"/>
                    </a:cubicBezTo>
                    <a:cubicBezTo>
                      <a:pt x="93" y="82"/>
                      <a:pt x="96" y="85"/>
                      <a:pt x="98" y="89"/>
                    </a:cubicBezTo>
                    <a:cubicBezTo>
                      <a:pt x="98" y="90"/>
                      <a:pt x="98" y="90"/>
                      <a:pt x="98" y="90"/>
                    </a:cubicBezTo>
                    <a:cubicBezTo>
                      <a:pt x="99" y="90"/>
                      <a:pt x="99" y="90"/>
                      <a:pt x="99" y="90"/>
                    </a:cubicBezTo>
                    <a:cubicBezTo>
                      <a:pt x="100" y="91"/>
                      <a:pt x="102" y="94"/>
                      <a:pt x="105" y="96"/>
                    </a:cubicBezTo>
                    <a:cubicBezTo>
                      <a:pt x="107" y="98"/>
                      <a:pt x="109" y="99"/>
                      <a:pt x="111" y="100"/>
                    </a:cubicBezTo>
                    <a:cubicBezTo>
                      <a:pt x="112" y="101"/>
                      <a:pt x="114" y="101"/>
                      <a:pt x="117" y="101"/>
                    </a:cubicBezTo>
                    <a:cubicBezTo>
                      <a:pt x="118" y="101"/>
                      <a:pt x="119" y="101"/>
                      <a:pt x="120" y="101"/>
                    </a:cubicBezTo>
                    <a:cubicBezTo>
                      <a:pt x="119" y="97"/>
                      <a:pt x="119" y="97"/>
                      <a:pt x="119" y="97"/>
                    </a:cubicBezTo>
                    <a:cubicBezTo>
                      <a:pt x="120" y="101"/>
                      <a:pt x="120" y="101"/>
                      <a:pt x="120" y="101"/>
                    </a:cubicBezTo>
                    <a:cubicBezTo>
                      <a:pt x="121" y="100"/>
                      <a:pt x="123" y="100"/>
                      <a:pt x="125" y="99"/>
                    </a:cubicBezTo>
                    <a:cubicBezTo>
                      <a:pt x="128" y="97"/>
                      <a:pt x="131" y="93"/>
                      <a:pt x="134" y="88"/>
                    </a:cubicBezTo>
                    <a:cubicBezTo>
                      <a:pt x="136" y="82"/>
                      <a:pt x="138" y="74"/>
                      <a:pt x="139" y="62"/>
                    </a:cubicBezTo>
                    <a:cubicBezTo>
                      <a:pt x="135" y="62"/>
                      <a:pt x="135" y="62"/>
                      <a:pt x="135" y="62"/>
                    </a:cubicBezTo>
                    <a:cubicBezTo>
                      <a:pt x="139" y="62"/>
                      <a:pt x="139" y="62"/>
                      <a:pt x="139" y="62"/>
                    </a:cubicBezTo>
                    <a:cubicBezTo>
                      <a:pt x="140" y="60"/>
                      <a:pt x="140" y="60"/>
                      <a:pt x="140" y="60"/>
                    </a:cubicBezTo>
                    <a:cubicBezTo>
                      <a:pt x="140" y="59"/>
                      <a:pt x="140" y="59"/>
                      <a:pt x="140" y="59"/>
                    </a:cubicBezTo>
                    <a:cubicBezTo>
                      <a:pt x="140" y="47"/>
                      <a:pt x="140" y="47"/>
                      <a:pt x="140" y="47"/>
                    </a:cubicBezTo>
                    <a:cubicBezTo>
                      <a:pt x="140" y="41"/>
                      <a:pt x="140" y="36"/>
                      <a:pt x="140" y="32"/>
                    </a:cubicBezTo>
                    <a:cubicBezTo>
                      <a:pt x="140" y="27"/>
                      <a:pt x="140" y="23"/>
                      <a:pt x="139" y="19"/>
                    </a:cubicBezTo>
                    <a:cubicBezTo>
                      <a:pt x="138" y="16"/>
                      <a:pt x="137" y="13"/>
                      <a:pt x="136" y="11"/>
                    </a:cubicBezTo>
                    <a:cubicBezTo>
                      <a:pt x="133" y="7"/>
                      <a:pt x="130" y="4"/>
                      <a:pt x="125" y="3"/>
                    </a:cubicBezTo>
                    <a:cubicBezTo>
                      <a:pt x="120" y="1"/>
                      <a:pt x="113" y="0"/>
                      <a:pt x="105" y="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05" y="0"/>
                      <a:pt x="99" y="0"/>
                      <a:pt x="91" y="0"/>
                    </a:cubicBezTo>
                    <a:cubicBezTo>
                      <a:pt x="83" y="0"/>
                      <a:pt x="73" y="0"/>
                      <a:pt x="64" y="0"/>
                    </a:cubicBezTo>
                    <a:cubicBezTo>
                      <a:pt x="54" y="0"/>
                      <a:pt x="46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3" y="0"/>
                      <a:pt x="26" y="1"/>
                      <a:pt x="20" y="2"/>
                    </a:cubicBezTo>
                    <a:cubicBezTo>
                      <a:pt x="15" y="3"/>
                      <a:pt x="12" y="4"/>
                      <a:pt x="9" y="7"/>
                    </a:cubicBezTo>
                    <a:cubicBezTo>
                      <a:pt x="7" y="8"/>
                      <a:pt x="5" y="11"/>
                      <a:pt x="4" y="13"/>
                    </a:cubicBezTo>
                    <a:cubicBezTo>
                      <a:pt x="2" y="17"/>
                      <a:pt x="1" y="22"/>
                      <a:pt x="0" y="27"/>
                    </a:cubicBezTo>
                    <a:cubicBezTo>
                      <a:pt x="0" y="33"/>
                      <a:pt x="0" y="39"/>
                      <a:pt x="0" y="47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8" y="118"/>
                      <a:pt x="8" y="118"/>
                      <a:pt x="8" y="118"/>
                    </a:cubicBezTo>
                    <a:cubicBezTo>
                      <a:pt x="11" y="108"/>
                      <a:pt x="14" y="98"/>
                      <a:pt x="18" y="90"/>
                    </a:cubicBezTo>
                    <a:cubicBezTo>
                      <a:pt x="20" y="86"/>
                      <a:pt x="23" y="82"/>
                      <a:pt x="24" y="80"/>
                    </a:cubicBezTo>
                    <a:cubicBezTo>
                      <a:pt x="25" y="79"/>
                      <a:pt x="26" y="79"/>
                      <a:pt x="27" y="78"/>
                    </a:cubicBezTo>
                    <a:cubicBezTo>
                      <a:pt x="28" y="78"/>
                      <a:pt x="28" y="78"/>
                      <a:pt x="28" y="78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26" y="70"/>
                      <a:pt x="25" y="70"/>
                      <a:pt x="23" y="71"/>
                    </a:cubicBezTo>
                    <a:cubicBezTo>
                      <a:pt x="20" y="73"/>
                      <a:pt x="18" y="76"/>
                      <a:pt x="16" y="79"/>
                    </a:cubicBezTo>
                    <a:cubicBezTo>
                      <a:pt x="12" y="83"/>
                      <a:pt x="10" y="89"/>
                      <a:pt x="7" y="96"/>
                    </a:cubicBezTo>
                    <a:cubicBezTo>
                      <a:pt x="4" y="102"/>
                      <a:pt x="2" y="109"/>
                      <a:pt x="0" y="116"/>
                    </a:cubicBezTo>
                    <a:cubicBezTo>
                      <a:pt x="4" y="117"/>
                      <a:pt x="4" y="117"/>
                      <a:pt x="4" y="117"/>
                    </a:cubicBezTo>
                    <a:cubicBezTo>
                      <a:pt x="8" y="117"/>
                      <a:pt x="8" y="117"/>
                      <a:pt x="8" y="11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38"/>
                      <a:pt x="8" y="31"/>
                      <a:pt x="9" y="25"/>
                    </a:cubicBezTo>
                    <a:cubicBezTo>
                      <a:pt x="9" y="21"/>
                      <a:pt x="10" y="18"/>
                      <a:pt x="11" y="16"/>
                    </a:cubicBezTo>
                    <a:cubicBezTo>
                      <a:pt x="12" y="15"/>
                      <a:pt x="13" y="14"/>
                      <a:pt x="14" y="13"/>
                    </a:cubicBezTo>
                    <a:cubicBezTo>
                      <a:pt x="16" y="11"/>
                      <a:pt x="19" y="10"/>
                      <a:pt x="24" y="9"/>
                    </a:cubicBezTo>
                    <a:cubicBezTo>
                      <a:pt x="28" y="8"/>
                      <a:pt x="34" y="8"/>
                      <a:pt x="42" y="8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6" y="8"/>
                      <a:pt x="54" y="8"/>
                      <a:pt x="64" y="8"/>
                    </a:cubicBezTo>
                    <a:cubicBezTo>
                      <a:pt x="82" y="8"/>
                      <a:pt x="105" y="8"/>
                      <a:pt x="105" y="8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112" y="8"/>
                      <a:pt x="117" y="9"/>
                      <a:pt x="121" y="10"/>
                    </a:cubicBezTo>
                    <a:cubicBezTo>
                      <a:pt x="123" y="11"/>
                      <a:pt x="125" y="12"/>
                      <a:pt x="127" y="13"/>
                    </a:cubicBezTo>
                    <a:cubicBezTo>
                      <a:pt x="129" y="14"/>
                      <a:pt x="130" y="16"/>
                      <a:pt x="131" y="20"/>
                    </a:cubicBezTo>
                    <a:cubicBezTo>
                      <a:pt x="132" y="23"/>
                      <a:pt x="132" y="27"/>
                      <a:pt x="132" y="32"/>
                    </a:cubicBezTo>
                    <a:cubicBezTo>
                      <a:pt x="132" y="36"/>
                      <a:pt x="132" y="41"/>
                      <a:pt x="132" y="47"/>
                    </a:cubicBezTo>
                    <a:cubicBezTo>
                      <a:pt x="132" y="59"/>
                      <a:pt x="132" y="59"/>
                      <a:pt x="132" y="59"/>
                    </a:cubicBezTo>
                    <a:cubicBezTo>
                      <a:pt x="131" y="61"/>
                      <a:pt x="131" y="61"/>
                      <a:pt x="131" y="61"/>
                    </a:cubicBezTo>
                    <a:cubicBezTo>
                      <a:pt x="131" y="61"/>
                      <a:pt x="131" y="61"/>
                      <a:pt x="131" y="61"/>
                    </a:cubicBezTo>
                    <a:cubicBezTo>
                      <a:pt x="131" y="61"/>
                      <a:pt x="131" y="61"/>
                      <a:pt x="131" y="61"/>
                    </a:cubicBezTo>
                    <a:cubicBezTo>
                      <a:pt x="130" y="76"/>
                      <a:pt x="127" y="84"/>
                      <a:pt x="124" y="88"/>
                    </a:cubicBezTo>
                    <a:cubicBezTo>
                      <a:pt x="123" y="90"/>
                      <a:pt x="122" y="91"/>
                      <a:pt x="121" y="92"/>
                    </a:cubicBezTo>
                    <a:cubicBezTo>
                      <a:pt x="119" y="93"/>
                      <a:pt x="119" y="93"/>
                      <a:pt x="118" y="93"/>
                    </a:cubicBezTo>
                    <a:cubicBezTo>
                      <a:pt x="118" y="93"/>
                      <a:pt x="118" y="93"/>
                      <a:pt x="118" y="93"/>
                    </a:cubicBezTo>
                    <a:cubicBezTo>
                      <a:pt x="118" y="93"/>
                      <a:pt x="118" y="93"/>
                      <a:pt x="118" y="93"/>
                    </a:cubicBezTo>
                    <a:cubicBezTo>
                      <a:pt x="117" y="93"/>
                      <a:pt x="117" y="93"/>
                      <a:pt x="117" y="93"/>
                    </a:cubicBezTo>
                    <a:cubicBezTo>
                      <a:pt x="116" y="93"/>
                      <a:pt x="115" y="93"/>
                      <a:pt x="114" y="92"/>
                    </a:cubicBezTo>
                    <a:cubicBezTo>
                      <a:pt x="112" y="92"/>
                      <a:pt x="110" y="90"/>
                      <a:pt x="108" y="89"/>
                    </a:cubicBezTo>
                    <a:cubicBezTo>
                      <a:pt x="107" y="87"/>
                      <a:pt x="105" y="86"/>
                      <a:pt x="105" y="85"/>
                    </a:cubicBezTo>
                    <a:cubicBezTo>
                      <a:pt x="102" y="87"/>
                      <a:pt x="102" y="87"/>
                      <a:pt x="102" y="87"/>
                    </a:cubicBezTo>
                    <a:cubicBezTo>
                      <a:pt x="105" y="85"/>
                      <a:pt x="105" y="85"/>
                      <a:pt x="105" y="85"/>
                    </a:cubicBezTo>
                    <a:cubicBezTo>
                      <a:pt x="102" y="80"/>
                      <a:pt x="99" y="76"/>
                      <a:pt x="95" y="73"/>
                    </a:cubicBezTo>
                    <a:cubicBezTo>
                      <a:pt x="91" y="70"/>
                      <a:pt x="87" y="69"/>
                      <a:pt x="82" y="68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1" y="68"/>
                      <a:pt x="81" y="68"/>
                      <a:pt x="80" y="68"/>
                    </a:cubicBezTo>
                    <a:cubicBezTo>
                      <a:pt x="72" y="68"/>
                      <a:pt x="65" y="72"/>
                      <a:pt x="60" y="76"/>
                    </a:cubicBezTo>
                    <a:cubicBezTo>
                      <a:pt x="55" y="80"/>
                      <a:pt x="52" y="84"/>
                      <a:pt x="51" y="84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0" y="86"/>
                      <a:pt x="50" y="86"/>
                      <a:pt x="50" y="86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49" y="93"/>
                      <a:pt x="47" y="96"/>
                      <a:pt x="47" y="97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8" y="101"/>
                      <a:pt x="48" y="101"/>
                      <a:pt x="48" y="101"/>
                    </a:cubicBezTo>
                    <a:cubicBezTo>
                      <a:pt x="47" y="97"/>
                      <a:pt x="47" y="97"/>
                      <a:pt x="47" y="97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8" y="101"/>
                      <a:pt x="48" y="101"/>
                      <a:pt x="48" y="101"/>
                    </a:cubicBezTo>
                    <a:cubicBezTo>
                      <a:pt x="47" y="97"/>
                      <a:pt x="47" y="97"/>
                      <a:pt x="47" y="97"/>
                    </a:cubicBezTo>
                    <a:cubicBezTo>
                      <a:pt x="48" y="101"/>
                      <a:pt x="48" y="101"/>
                      <a:pt x="48" y="101"/>
                    </a:cubicBezTo>
                    <a:cubicBezTo>
                      <a:pt x="48" y="97"/>
                      <a:pt x="48" y="97"/>
                      <a:pt x="48" y="97"/>
                    </a:cubicBezTo>
                    <a:cubicBezTo>
                      <a:pt x="47" y="97"/>
                      <a:pt x="47" y="97"/>
                      <a:pt x="47" y="97"/>
                    </a:cubicBezTo>
                    <a:cubicBezTo>
                      <a:pt x="48" y="101"/>
                      <a:pt x="48" y="101"/>
                      <a:pt x="48" y="101"/>
                    </a:cubicBezTo>
                    <a:cubicBezTo>
                      <a:pt x="48" y="97"/>
                      <a:pt x="48" y="97"/>
                      <a:pt x="48" y="97"/>
                    </a:cubicBezTo>
                    <a:cubicBezTo>
                      <a:pt x="48" y="101"/>
                      <a:pt x="48" y="101"/>
                      <a:pt x="48" y="101"/>
                    </a:cubicBezTo>
                    <a:cubicBezTo>
                      <a:pt x="48" y="97"/>
                      <a:pt x="48" y="97"/>
                      <a:pt x="48" y="97"/>
                    </a:cubicBezTo>
                    <a:cubicBezTo>
                      <a:pt x="48" y="97"/>
                      <a:pt x="48" y="97"/>
                      <a:pt x="48" y="97"/>
                    </a:cubicBezTo>
                    <a:cubicBezTo>
                      <a:pt x="48" y="101"/>
                      <a:pt x="48" y="101"/>
                      <a:pt x="48" y="101"/>
                    </a:cubicBezTo>
                    <a:cubicBezTo>
                      <a:pt x="48" y="97"/>
                      <a:pt x="48" y="97"/>
                      <a:pt x="48" y="97"/>
                    </a:cubicBezTo>
                    <a:cubicBezTo>
                      <a:pt x="48" y="101"/>
                      <a:pt x="48" y="101"/>
                      <a:pt x="48" y="101"/>
                    </a:cubicBezTo>
                    <a:cubicBezTo>
                      <a:pt x="48" y="97"/>
                      <a:pt x="48" y="97"/>
                      <a:pt x="48" y="97"/>
                    </a:cubicBezTo>
                    <a:cubicBezTo>
                      <a:pt x="48" y="97"/>
                      <a:pt x="48" y="97"/>
                      <a:pt x="48" y="97"/>
                    </a:cubicBezTo>
                    <a:cubicBezTo>
                      <a:pt x="48" y="101"/>
                      <a:pt x="48" y="101"/>
                      <a:pt x="48" y="101"/>
                    </a:cubicBezTo>
                    <a:cubicBezTo>
                      <a:pt x="48" y="97"/>
                      <a:pt x="48" y="97"/>
                      <a:pt x="48" y="97"/>
                    </a:cubicBezTo>
                    <a:cubicBezTo>
                      <a:pt x="48" y="97"/>
                      <a:pt x="48" y="97"/>
                      <a:pt x="48" y="97"/>
                    </a:cubicBezTo>
                    <a:cubicBezTo>
                      <a:pt x="48" y="97"/>
                      <a:pt x="48" y="97"/>
                      <a:pt x="48" y="97"/>
                    </a:cubicBezTo>
                    <a:cubicBezTo>
                      <a:pt x="48" y="101"/>
                      <a:pt x="48" y="101"/>
                      <a:pt x="48" y="101"/>
                    </a:cubicBezTo>
                    <a:cubicBezTo>
                      <a:pt x="48" y="97"/>
                      <a:pt x="48" y="97"/>
                      <a:pt x="48" y="97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50" y="98"/>
                      <a:pt x="50" y="98"/>
                      <a:pt x="50" y="98"/>
                    </a:cubicBezTo>
                    <a:cubicBezTo>
                      <a:pt x="50" y="98"/>
                      <a:pt x="49" y="97"/>
                      <a:pt x="48" y="97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50" y="98"/>
                      <a:pt x="50" y="98"/>
                      <a:pt x="50" y="98"/>
                    </a:cubicBezTo>
                    <a:cubicBezTo>
                      <a:pt x="50" y="98"/>
                      <a:pt x="50" y="98"/>
                      <a:pt x="50" y="98"/>
                    </a:cubicBezTo>
                    <a:cubicBezTo>
                      <a:pt x="49" y="98"/>
                      <a:pt x="49" y="97"/>
                      <a:pt x="48" y="96"/>
                    </a:cubicBezTo>
                    <a:cubicBezTo>
                      <a:pt x="47" y="94"/>
                      <a:pt x="44" y="90"/>
                      <a:pt x="42" y="86"/>
                    </a:cubicBezTo>
                    <a:cubicBezTo>
                      <a:pt x="38" y="87"/>
                      <a:pt x="38" y="87"/>
                      <a:pt x="38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3"/>
                      <a:pt x="41" y="80"/>
                      <a:pt x="39" y="76"/>
                    </a:cubicBezTo>
                    <a:cubicBezTo>
                      <a:pt x="38" y="75"/>
                      <a:pt x="37" y="73"/>
                      <a:pt x="35" y="72"/>
                    </a:cubicBezTo>
                    <a:cubicBezTo>
                      <a:pt x="33" y="71"/>
                      <a:pt x="31" y="70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8" y="70"/>
                      <a:pt x="28" y="70"/>
                      <a:pt x="28" y="70"/>
                    </a:cubicBezTo>
                    <a:lnTo>
                      <a:pt x="28" y="74"/>
                    </a:lnTo>
                    <a:close/>
                    <a:moveTo>
                      <a:pt x="11" y="81"/>
                    </a:moveTo>
                    <a:cubicBezTo>
                      <a:pt x="15" y="81"/>
                      <a:pt x="15" y="81"/>
                      <a:pt x="15" y="81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38"/>
                      <a:pt x="15" y="32"/>
                      <a:pt x="15" y="27"/>
                    </a:cubicBezTo>
                    <a:cubicBezTo>
                      <a:pt x="16" y="24"/>
                      <a:pt x="16" y="22"/>
                      <a:pt x="17" y="20"/>
                    </a:cubicBezTo>
                    <a:cubicBezTo>
                      <a:pt x="18" y="19"/>
                      <a:pt x="18" y="18"/>
                      <a:pt x="19" y="18"/>
                    </a:cubicBezTo>
                    <a:cubicBezTo>
                      <a:pt x="20" y="17"/>
                      <a:pt x="23" y="16"/>
                      <a:pt x="26" y="16"/>
                    </a:cubicBezTo>
                    <a:cubicBezTo>
                      <a:pt x="30" y="15"/>
                      <a:pt x="35" y="15"/>
                      <a:pt x="42" y="15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5" y="15"/>
                      <a:pt x="53" y="15"/>
                      <a:pt x="64" y="15"/>
                    </a:cubicBezTo>
                    <a:cubicBezTo>
                      <a:pt x="82" y="15"/>
                      <a:pt x="104" y="15"/>
                      <a:pt x="105" y="15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10" y="15"/>
                      <a:pt x="114" y="15"/>
                      <a:pt x="117" y="16"/>
                    </a:cubicBezTo>
                    <a:cubicBezTo>
                      <a:pt x="120" y="17"/>
                      <a:pt x="122" y="18"/>
                      <a:pt x="123" y="18"/>
                    </a:cubicBezTo>
                    <a:cubicBezTo>
                      <a:pt x="123" y="19"/>
                      <a:pt x="124" y="20"/>
                      <a:pt x="124" y="23"/>
                    </a:cubicBezTo>
                    <a:cubicBezTo>
                      <a:pt x="125" y="25"/>
                      <a:pt x="125" y="28"/>
                      <a:pt x="125" y="32"/>
                    </a:cubicBezTo>
                    <a:cubicBezTo>
                      <a:pt x="125" y="34"/>
                      <a:pt x="125" y="36"/>
                      <a:pt x="125" y="38"/>
                    </a:cubicBezTo>
                    <a:cubicBezTo>
                      <a:pt x="125" y="41"/>
                      <a:pt x="125" y="44"/>
                      <a:pt x="125" y="47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4" y="60"/>
                      <a:pt x="124" y="60"/>
                      <a:pt x="124" y="60"/>
                    </a:cubicBezTo>
                    <a:cubicBezTo>
                      <a:pt x="124" y="60"/>
                      <a:pt x="124" y="60"/>
                      <a:pt x="124" y="60"/>
                    </a:cubicBezTo>
                    <a:cubicBezTo>
                      <a:pt x="124" y="60"/>
                      <a:pt x="124" y="60"/>
                      <a:pt x="124" y="60"/>
                    </a:cubicBezTo>
                    <a:cubicBezTo>
                      <a:pt x="124" y="61"/>
                      <a:pt x="124" y="61"/>
                      <a:pt x="124" y="61"/>
                    </a:cubicBezTo>
                    <a:cubicBezTo>
                      <a:pt x="124" y="61"/>
                      <a:pt x="124" y="61"/>
                      <a:pt x="124" y="61"/>
                    </a:cubicBezTo>
                    <a:cubicBezTo>
                      <a:pt x="124" y="61"/>
                      <a:pt x="124" y="61"/>
                      <a:pt x="124" y="61"/>
                    </a:cubicBezTo>
                    <a:cubicBezTo>
                      <a:pt x="124" y="67"/>
                      <a:pt x="123" y="73"/>
                      <a:pt x="121" y="78"/>
                    </a:cubicBezTo>
                    <a:cubicBezTo>
                      <a:pt x="120" y="81"/>
                      <a:pt x="119" y="83"/>
                      <a:pt x="118" y="84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90"/>
                      <a:pt x="117" y="90"/>
                      <a:pt x="117" y="90"/>
                    </a:cubicBezTo>
                    <a:cubicBezTo>
                      <a:pt x="117" y="86"/>
                      <a:pt x="117" y="86"/>
                      <a:pt x="117" y="86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7" y="86"/>
                      <a:pt x="117" y="86"/>
                      <a:pt x="117" y="86"/>
                    </a:cubicBezTo>
                    <a:cubicBezTo>
                      <a:pt x="117" y="86"/>
                      <a:pt x="117" y="86"/>
                      <a:pt x="117" y="86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7" y="86"/>
                      <a:pt x="117" y="86"/>
                      <a:pt x="117" y="86"/>
                    </a:cubicBezTo>
                    <a:cubicBezTo>
                      <a:pt x="117" y="87"/>
                      <a:pt x="117" y="87"/>
                      <a:pt x="117" y="87"/>
                    </a:cubicBezTo>
                    <a:cubicBezTo>
                      <a:pt x="117" y="86"/>
                      <a:pt x="117" y="86"/>
                      <a:pt x="117" y="86"/>
                    </a:cubicBezTo>
                    <a:cubicBezTo>
                      <a:pt x="117" y="86"/>
                      <a:pt x="117" y="86"/>
                      <a:pt x="117" y="86"/>
                    </a:cubicBezTo>
                    <a:cubicBezTo>
                      <a:pt x="117" y="87"/>
                      <a:pt x="117" y="87"/>
                      <a:pt x="117" y="87"/>
                    </a:cubicBezTo>
                    <a:cubicBezTo>
                      <a:pt x="117" y="86"/>
                      <a:pt x="117" y="86"/>
                      <a:pt x="117" y="86"/>
                    </a:cubicBezTo>
                    <a:cubicBezTo>
                      <a:pt x="117" y="86"/>
                      <a:pt x="117" y="86"/>
                      <a:pt x="117" y="86"/>
                    </a:cubicBezTo>
                    <a:cubicBezTo>
                      <a:pt x="117" y="86"/>
                      <a:pt x="115" y="85"/>
                      <a:pt x="114" y="84"/>
                    </a:cubicBezTo>
                    <a:cubicBezTo>
                      <a:pt x="113" y="83"/>
                      <a:pt x="112" y="82"/>
                      <a:pt x="111" y="81"/>
                    </a:cubicBezTo>
                    <a:cubicBezTo>
                      <a:pt x="107" y="83"/>
                      <a:pt x="107" y="83"/>
                      <a:pt x="107" y="83"/>
                    </a:cubicBezTo>
                    <a:cubicBezTo>
                      <a:pt x="111" y="81"/>
                      <a:pt x="111" y="81"/>
                      <a:pt x="111" y="81"/>
                    </a:cubicBezTo>
                    <a:cubicBezTo>
                      <a:pt x="107" y="74"/>
                      <a:pt x="101" y="69"/>
                      <a:pt x="97" y="66"/>
                    </a:cubicBezTo>
                    <a:cubicBezTo>
                      <a:pt x="92" y="63"/>
                      <a:pt x="87" y="62"/>
                      <a:pt x="83" y="61"/>
                    </a:cubicBezTo>
                    <a:cubicBezTo>
                      <a:pt x="82" y="61"/>
                      <a:pt x="81" y="61"/>
                      <a:pt x="80" y="61"/>
                    </a:cubicBezTo>
                    <a:cubicBezTo>
                      <a:pt x="71" y="61"/>
                      <a:pt x="63" y="65"/>
                      <a:pt x="57" y="70"/>
                    </a:cubicBezTo>
                    <a:cubicBezTo>
                      <a:pt x="51" y="74"/>
                      <a:pt x="47" y="78"/>
                      <a:pt x="46" y="80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5" y="81"/>
                      <a:pt x="45" y="81"/>
                      <a:pt x="45" y="81"/>
                    </a:cubicBezTo>
                    <a:cubicBezTo>
                      <a:pt x="45" y="81"/>
                      <a:pt x="45" y="81"/>
                      <a:pt x="45" y="81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4" y="83"/>
                      <a:pt x="44" y="83"/>
                      <a:pt x="44" y="83"/>
                    </a:cubicBezTo>
                    <a:cubicBezTo>
                      <a:pt x="43" y="86"/>
                      <a:pt x="43" y="86"/>
                      <a:pt x="43" y="86"/>
                    </a:cubicBezTo>
                    <a:cubicBezTo>
                      <a:pt x="43" y="86"/>
                      <a:pt x="43" y="86"/>
                      <a:pt x="43" y="86"/>
                    </a:cubicBezTo>
                    <a:cubicBezTo>
                      <a:pt x="43" y="86"/>
                      <a:pt x="43" y="86"/>
                      <a:pt x="43" y="86"/>
                    </a:cubicBezTo>
                    <a:cubicBezTo>
                      <a:pt x="43" y="86"/>
                      <a:pt x="43" y="86"/>
                      <a:pt x="43" y="86"/>
                    </a:cubicBezTo>
                    <a:cubicBezTo>
                      <a:pt x="43" y="87"/>
                      <a:pt x="43" y="87"/>
                      <a:pt x="43" y="87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50" y="86"/>
                      <a:pt x="50" y="86"/>
                      <a:pt x="50" y="86"/>
                    </a:cubicBezTo>
                    <a:cubicBezTo>
                      <a:pt x="50" y="85"/>
                      <a:pt x="49" y="84"/>
                      <a:pt x="49" y="83"/>
                    </a:cubicBezTo>
                    <a:cubicBezTo>
                      <a:pt x="45" y="85"/>
                      <a:pt x="45" y="85"/>
                      <a:pt x="45" y="85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48" y="81"/>
                      <a:pt x="47" y="76"/>
                      <a:pt x="44" y="72"/>
                    </a:cubicBezTo>
                    <a:cubicBezTo>
                      <a:pt x="43" y="70"/>
                      <a:pt x="41" y="67"/>
                      <a:pt x="38" y="66"/>
                    </a:cubicBezTo>
                    <a:cubicBezTo>
                      <a:pt x="35" y="64"/>
                      <a:pt x="32" y="63"/>
                      <a:pt x="29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5" y="63"/>
                      <a:pt x="22" y="64"/>
                      <a:pt x="18" y="66"/>
                    </a:cubicBezTo>
                    <a:cubicBezTo>
                      <a:pt x="15" y="69"/>
                      <a:pt x="11" y="73"/>
                      <a:pt x="7" y="79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5" y="81"/>
                      <a:pt x="15" y="81"/>
                      <a:pt x="15" y="81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4" y="83"/>
                      <a:pt x="14" y="83"/>
                      <a:pt x="14" y="83"/>
                    </a:cubicBezTo>
                    <a:cubicBezTo>
                      <a:pt x="18" y="77"/>
                      <a:pt x="20" y="74"/>
                      <a:pt x="23" y="73"/>
                    </a:cubicBezTo>
                    <a:cubicBezTo>
                      <a:pt x="25" y="71"/>
                      <a:pt x="27" y="71"/>
                      <a:pt x="28" y="71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31" y="71"/>
                      <a:pt x="32" y="71"/>
                      <a:pt x="34" y="72"/>
                    </a:cubicBezTo>
                    <a:cubicBezTo>
                      <a:pt x="36" y="74"/>
                      <a:pt x="38" y="76"/>
                      <a:pt x="39" y="79"/>
                    </a:cubicBezTo>
                    <a:cubicBezTo>
                      <a:pt x="40" y="81"/>
                      <a:pt x="41" y="84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2" y="88"/>
                      <a:pt x="42" y="89"/>
                      <a:pt x="43" y="90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8"/>
                      <a:pt x="51" y="88"/>
                    </a:cubicBezTo>
                    <a:cubicBezTo>
                      <a:pt x="47" y="87"/>
                      <a:pt x="47" y="87"/>
                      <a:pt x="47" y="87"/>
                    </a:cubicBezTo>
                    <a:cubicBezTo>
                      <a:pt x="51" y="88"/>
                      <a:pt x="51" y="88"/>
                      <a:pt x="51" y="88"/>
                    </a:cubicBezTo>
                    <a:cubicBezTo>
                      <a:pt x="51" y="87"/>
                      <a:pt x="51" y="87"/>
                      <a:pt x="51" y="87"/>
                    </a:cubicBezTo>
                    <a:cubicBezTo>
                      <a:pt x="51" y="87"/>
                      <a:pt x="51" y="87"/>
                      <a:pt x="51" y="87"/>
                    </a:cubicBezTo>
                    <a:cubicBezTo>
                      <a:pt x="51" y="86"/>
                      <a:pt x="51" y="86"/>
                      <a:pt x="51" y="86"/>
                    </a:cubicBezTo>
                    <a:cubicBezTo>
                      <a:pt x="51" y="86"/>
                      <a:pt x="51" y="86"/>
                      <a:pt x="51" y="86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3" y="84"/>
                      <a:pt x="57" y="80"/>
                      <a:pt x="62" y="76"/>
                    </a:cubicBezTo>
                    <a:cubicBezTo>
                      <a:pt x="67" y="72"/>
                      <a:pt x="73" y="69"/>
                      <a:pt x="80" y="69"/>
                    </a:cubicBezTo>
                    <a:cubicBezTo>
                      <a:pt x="81" y="69"/>
                      <a:pt x="81" y="69"/>
                      <a:pt x="82" y="69"/>
                    </a:cubicBezTo>
                    <a:cubicBezTo>
                      <a:pt x="85" y="70"/>
                      <a:pt x="89" y="70"/>
                      <a:pt x="92" y="73"/>
                    </a:cubicBezTo>
                    <a:cubicBezTo>
                      <a:pt x="96" y="75"/>
                      <a:pt x="100" y="79"/>
                      <a:pt x="104" y="85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6" y="88"/>
                      <a:pt x="108" y="90"/>
                      <a:pt x="110" y="91"/>
                    </a:cubicBezTo>
                    <a:cubicBezTo>
                      <a:pt x="111" y="92"/>
                      <a:pt x="112" y="93"/>
                      <a:pt x="113" y="93"/>
                    </a:cubicBezTo>
                    <a:cubicBezTo>
                      <a:pt x="114" y="94"/>
                      <a:pt x="115" y="94"/>
                      <a:pt x="117" y="94"/>
                    </a:cubicBezTo>
                    <a:cubicBezTo>
                      <a:pt x="117" y="94"/>
                      <a:pt x="117" y="94"/>
                      <a:pt x="117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21" y="93"/>
                      <a:pt x="123" y="91"/>
                      <a:pt x="125" y="89"/>
                    </a:cubicBezTo>
                    <a:cubicBezTo>
                      <a:pt x="128" y="85"/>
                      <a:pt x="129" y="81"/>
                      <a:pt x="130" y="76"/>
                    </a:cubicBezTo>
                    <a:cubicBezTo>
                      <a:pt x="131" y="71"/>
                      <a:pt x="132" y="66"/>
                      <a:pt x="132" y="61"/>
                    </a:cubicBezTo>
                    <a:cubicBezTo>
                      <a:pt x="128" y="61"/>
                      <a:pt x="128" y="61"/>
                      <a:pt x="128" y="61"/>
                    </a:cubicBezTo>
                    <a:cubicBezTo>
                      <a:pt x="132" y="62"/>
                      <a:pt x="132" y="62"/>
                      <a:pt x="132" y="62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28" y="60"/>
                      <a:pt x="128" y="60"/>
                      <a:pt x="128" y="60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3" y="59"/>
                      <a:pt x="133" y="59"/>
                      <a:pt x="133" y="59"/>
                    </a:cubicBezTo>
                    <a:cubicBezTo>
                      <a:pt x="133" y="59"/>
                      <a:pt x="133" y="59"/>
                      <a:pt x="133" y="59"/>
                    </a:cubicBezTo>
                    <a:cubicBezTo>
                      <a:pt x="133" y="47"/>
                      <a:pt x="133" y="47"/>
                      <a:pt x="133" y="47"/>
                    </a:cubicBezTo>
                    <a:cubicBezTo>
                      <a:pt x="133" y="44"/>
                      <a:pt x="133" y="41"/>
                      <a:pt x="133" y="38"/>
                    </a:cubicBezTo>
                    <a:cubicBezTo>
                      <a:pt x="133" y="36"/>
                      <a:pt x="133" y="34"/>
                      <a:pt x="133" y="32"/>
                    </a:cubicBezTo>
                    <a:cubicBezTo>
                      <a:pt x="133" y="28"/>
                      <a:pt x="133" y="24"/>
                      <a:pt x="132" y="21"/>
                    </a:cubicBezTo>
                    <a:cubicBezTo>
                      <a:pt x="132" y="18"/>
                      <a:pt x="131" y="15"/>
                      <a:pt x="128" y="13"/>
                    </a:cubicBezTo>
                    <a:cubicBezTo>
                      <a:pt x="126" y="10"/>
                      <a:pt x="123" y="9"/>
                      <a:pt x="119" y="8"/>
                    </a:cubicBezTo>
                    <a:cubicBezTo>
                      <a:pt x="115" y="7"/>
                      <a:pt x="111" y="7"/>
                      <a:pt x="105" y="7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4" y="7"/>
                      <a:pt x="82" y="7"/>
                      <a:pt x="64" y="7"/>
                    </a:cubicBezTo>
                    <a:cubicBezTo>
                      <a:pt x="53" y="7"/>
                      <a:pt x="45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34" y="7"/>
                      <a:pt x="28" y="7"/>
                      <a:pt x="23" y="8"/>
                    </a:cubicBezTo>
                    <a:cubicBezTo>
                      <a:pt x="20" y="9"/>
                      <a:pt x="16" y="10"/>
                      <a:pt x="14" y="12"/>
                    </a:cubicBezTo>
                    <a:cubicBezTo>
                      <a:pt x="12" y="13"/>
                      <a:pt x="10" y="15"/>
                      <a:pt x="9" y="17"/>
                    </a:cubicBezTo>
                    <a:cubicBezTo>
                      <a:pt x="8" y="21"/>
                      <a:pt x="7" y="24"/>
                      <a:pt x="7" y="29"/>
                    </a:cubicBezTo>
                    <a:cubicBezTo>
                      <a:pt x="7" y="34"/>
                      <a:pt x="7" y="40"/>
                      <a:pt x="7" y="47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81"/>
                      <a:pt x="7" y="81"/>
                      <a:pt x="7" y="81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14" y="83"/>
                      <a:pt x="14" y="83"/>
                      <a:pt x="14" y="83"/>
                    </a:cubicBezTo>
                    <a:lnTo>
                      <a:pt x="11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00"/>
              <p:cNvSpPr>
                <a:spLocks/>
              </p:cNvSpPr>
              <p:nvPr/>
            </p:nvSpPr>
            <p:spPr bwMode="auto">
              <a:xfrm>
                <a:off x="4809" y="986"/>
                <a:ext cx="207" cy="393"/>
              </a:xfrm>
              <a:custGeom>
                <a:avLst/>
                <a:gdLst>
                  <a:gd name="T0" fmla="*/ 140 w 140"/>
                  <a:gd name="T1" fmla="*/ 0 h 265"/>
                  <a:gd name="T2" fmla="*/ 120 w 140"/>
                  <a:gd name="T3" fmla="*/ 50 h 265"/>
                  <a:gd name="T4" fmla="*/ 103 w 140"/>
                  <a:gd name="T5" fmla="*/ 43 h 265"/>
                  <a:gd name="T6" fmla="*/ 96 w 140"/>
                  <a:gd name="T7" fmla="*/ 42 h 265"/>
                  <a:gd name="T8" fmla="*/ 82 w 140"/>
                  <a:gd name="T9" fmla="*/ 26 h 265"/>
                  <a:gd name="T10" fmla="*/ 66 w 140"/>
                  <a:gd name="T11" fmla="*/ 30 h 265"/>
                  <a:gd name="T12" fmla="*/ 57 w 140"/>
                  <a:gd name="T13" fmla="*/ 39 h 265"/>
                  <a:gd name="T14" fmla="*/ 49 w 140"/>
                  <a:gd name="T15" fmla="*/ 55 h 265"/>
                  <a:gd name="T16" fmla="*/ 49 w 140"/>
                  <a:gd name="T17" fmla="*/ 55 h 265"/>
                  <a:gd name="T18" fmla="*/ 36 w 140"/>
                  <a:gd name="T19" fmla="*/ 38 h 265"/>
                  <a:gd name="T20" fmla="*/ 33 w 140"/>
                  <a:gd name="T21" fmla="*/ 31 h 265"/>
                  <a:gd name="T22" fmla="*/ 30 w 140"/>
                  <a:gd name="T23" fmla="*/ 28 h 265"/>
                  <a:gd name="T24" fmla="*/ 30 w 140"/>
                  <a:gd name="T25" fmla="*/ 27 h 265"/>
                  <a:gd name="T26" fmla="*/ 28 w 140"/>
                  <a:gd name="T27" fmla="*/ 27 h 265"/>
                  <a:gd name="T28" fmla="*/ 20 w 140"/>
                  <a:gd name="T29" fmla="*/ 34 h 265"/>
                  <a:gd name="T30" fmla="*/ 3 w 140"/>
                  <a:gd name="T31" fmla="*/ 71 h 265"/>
                  <a:gd name="T32" fmla="*/ 1 w 140"/>
                  <a:gd name="T33" fmla="*/ 128 h 265"/>
                  <a:gd name="T34" fmla="*/ 23 w 140"/>
                  <a:gd name="T35" fmla="*/ 151 h 265"/>
                  <a:gd name="T36" fmla="*/ 42 w 140"/>
                  <a:gd name="T37" fmla="*/ 152 h 265"/>
                  <a:gd name="T38" fmla="*/ 53 w 140"/>
                  <a:gd name="T39" fmla="*/ 148 h 265"/>
                  <a:gd name="T40" fmla="*/ 87 w 140"/>
                  <a:gd name="T41" fmla="*/ 248 h 265"/>
                  <a:gd name="T42" fmla="*/ 83 w 140"/>
                  <a:gd name="T43" fmla="*/ 152 h 265"/>
                  <a:gd name="T44" fmla="*/ 123 w 140"/>
                  <a:gd name="T45" fmla="*/ 151 h 265"/>
                  <a:gd name="T46" fmla="*/ 140 w 140"/>
                  <a:gd name="T47" fmla="*/ 121 h 265"/>
                  <a:gd name="T48" fmla="*/ 136 w 140"/>
                  <a:gd name="T49" fmla="*/ 77 h 265"/>
                  <a:gd name="T50" fmla="*/ 132 w 140"/>
                  <a:gd name="T51" fmla="*/ 121 h 265"/>
                  <a:gd name="T52" fmla="*/ 122 w 140"/>
                  <a:gd name="T53" fmla="*/ 142 h 265"/>
                  <a:gd name="T54" fmla="*/ 83 w 140"/>
                  <a:gd name="T55" fmla="*/ 144 h 265"/>
                  <a:gd name="T56" fmla="*/ 70 w 140"/>
                  <a:gd name="T57" fmla="*/ 257 h 265"/>
                  <a:gd name="T58" fmla="*/ 56 w 140"/>
                  <a:gd name="T59" fmla="*/ 144 h 265"/>
                  <a:gd name="T60" fmla="*/ 42 w 140"/>
                  <a:gd name="T61" fmla="*/ 144 h 265"/>
                  <a:gd name="T62" fmla="*/ 11 w 140"/>
                  <a:gd name="T63" fmla="*/ 136 h 265"/>
                  <a:gd name="T64" fmla="*/ 8 w 140"/>
                  <a:gd name="T65" fmla="*/ 81 h 265"/>
                  <a:gd name="T66" fmla="*/ 23 w 140"/>
                  <a:gd name="T67" fmla="*/ 44 h 265"/>
                  <a:gd name="T68" fmla="*/ 29 w 140"/>
                  <a:gd name="T69" fmla="*/ 35 h 265"/>
                  <a:gd name="T70" fmla="*/ 29 w 140"/>
                  <a:gd name="T71" fmla="*/ 35 h 265"/>
                  <a:gd name="T72" fmla="*/ 28 w 140"/>
                  <a:gd name="T73" fmla="*/ 31 h 265"/>
                  <a:gd name="T74" fmla="*/ 27 w 140"/>
                  <a:gd name="T75" fmla="*/ 35 h 265"/>
                  <a:gd name="T76" fmla="*/ 27 w 140"/>
                  <a:gd name="T77" fmla="*/ 35 h 265"/>
                  <a:gd name="T78" fmla="*/ 27 w 140"/>
                  <a:gd name="T79" fmla="*/ 35 h 265"/>
                  <a:gd name="T80" fmla="*/ 28 w 140"/>
                  <a:gd name="T81" fmla="*/ 31 h 265"/>
                  <a:gd name="T82" fmla="*/ 28 w 140"/>
                  <a:gd name="T83" fmla="*/ 31 h 265"/>
                  <a:gd name="T84" fmla="*/ 26 w 140"/>
                  <a:gd name="T85" fmla="*/ 34 h 265"/>
                  <a:gd name="T86" fmla="*/ 26 w 140"/>
                  <a:gd name="T87" fmla="*/ 34 h 265"/>
                  <a:gd name="T88" fmla="*/ 26 w 140"/>
                  <a:gd name="T89" fmla="*/ 34 h 265"/>
                  <a:gd name="T90" fmla="*/ 28 w 140"/>
                  <a:gd name="T91" fmla="*/ 41 h 265"/>
                  <a:gd name="T92" fmla="*/ 34 w 140"/>
                  <a:gd name="T93" fmla="*/ 53 h 265"/>
                  <a:gd name="T94" fmla="*/ 49 w 140"/>
                  <a:gd name="T95" fmla="*/ 63 h 265"/>
                  <a:gd name="T96" fmla="*/ 56 w 140"/>
                  <a:gd name="T97" fmla="*/ 59 h 265"/>
                  <a:gd name="T98" fmla="*/ 64 w 140"/>
                  <a:gd name="T99" fmla="*/ 43 h 265"/>
                  <a:gd name="T100" fmla="*/ 80 w 140"/>
                  <a:gd name="T101" fmla="*/ 34 h 265"/>
                  <a:gd name="T102" fmla="*/ 86 w 140"/>
                  <a:gd name="T103" fmla="*/ 36 h 265"/>
                  <a:gd name="T104" fmla="*/ 93 w 140"/>
                  <a:gd name="T105" fmla="*/ 44 h 265"/>
                  <a:gd name="T106" fmla="*/ 117 w 140"/>
                  <a:gd name="T107" fmla="*/ 59 h 265"/>
                  <a:gd name="T108" fmla="*/ 140 w 140"/>
                  <a:gd name="T109" fmla="*/ 33 h 265"/>
                  <a:gd name="T110" fmla="*/ 132 w 140"/>
                  <a:gd name="T111" fmla="*/ 77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265">
                    <a:moveTo>
                      <a:pt x="136" y="77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32" y="31"/>
                      <a:pt x="132" y="31"/>
                      <a:pt x="132" y="31"/>
                    </a:cubicBezTo>
                    <a:cubicBezTo>
                      <a:pt x="130" y="37"/>
                      <a:pt x="128" y="42"/>
                      <a:pt x="126" y="45"/>
                    </a:cubicBezTo>
                    <a:cubicBezTo>
                      <a:pt x="124" y="48"/>
                      <a:pt x="122" y="50"/>
                      <a:pt x="120" y="50"/>
                    </a:cubicBezTo>
                    <a:cubicBezTo>
                      <a:pt x="119" y="51"/>
                      <a:pt x="118" y="51"/>
                      <a:pt x="117" y="51"/>
                    </a:cubicBezTo>
                    <a:cubicBezTo>
                      <a:pt x="115" y="51"/>
                      <a:pt x="113" y="50"/>
                      <a:pt x="111" y="49"/>
                    </a:cubicBezTo>
                    <a:cubicBezTo>
                      <a:pt x="108" y="48"/>
                      <a:pt x="105" y="45"/>
                      <a:pt x="103" y="43"/>
                    </a:cubicBezTo>
                    <a:cubicBezTo>
                      <a:pt x="102" y="42"/>
                      <a:pt x="101" y="41"/>
                      <a:pt x="100" y="41"/>
                    </a:cubicBezTo>
                    <a:cubicBezTo>
                      <a:pt x="99" y="40"/>
                      <a:pt x="99" y="39"/>
                      <a:pt x="99" y="39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9" y="40"/>
                      <a:pt x="99" y="40"/>
                      <a:pt x="99" y="40"/>
                    </a:cubicBezTo>
                    <a:cubicBezTo>
                      <a:pt x="97" y="36"/>
                      <a:pt x="94" y="32"/>
                      <a:pt x="91" y="30"/>
                    </a:cubicBezTo>
                    <a:cubicBezTo>
                      <a:pt x="89" y="28"/>
                      <a:pt x="85" y="26"/>
                      <a:pt x="82" y="26"/>
                    </a:cubicBezTo>
                    <a:cubicBezTo>
                      <a:pt x="82" y="26"/>
                      <a:pt x="82" y="26"/>
                      <a:pt x="82" y="26"/>
                    </a:cubicBezTo>
                    <a:cubicBezTo>
                      <a:pt x="81" y="26"/>
                      <a:pt x="81" y="26"/>
                      <a:pt x="80" y="26"/>
                    </a:cubicBezTo>
                    <a:cubicBezTo>
                      <a:pt x="75" y="26"/>
                      <a:pt x="70" y="28"/>
                      <a:pt x="66" y="30"/>
                    </a:cubicBezTo>
                    <a:cubicBezTo>
                      <a:pt x="64" y="32"/>
                      <a:pt x="62" y="33"/>
                      <a:pt x="60" y="35"/>
                    </a:cubicBezTo>
                    <a:cubicBezTo>
                      <a:pt x="59" y="36"/>
                      <a:pt x="58" y="38"/>
                      <a:pt x="57" y="39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5" y="43"/>
                      <a:pt x="54" y="48"/>
                      <a:pt x="52" y="51"/>
                    </a:cubicBezTo>
                    <a:cubicBezTo>
                      <a:pt x="52" y="52"/>
                      <a:pt x="51" y="53"/>
                      <a:pt x="50" y="54"/>
                    </a:cubicBezTo>
                    <a:cubicBezTo>
                      <a:pt x="50" y="55"/>
                      <a:pt x="49" y="55"/>
                      <a:pt x="49" y="55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48" y="55"/>
                      <a:pt x="47" y="54"/>
                      <a:pt x="45" y="53"/>
                    </a:cubicBezTo>
                    <a:cubicBezTo>
                      <a:pt x="43" y="52"/>
                      <a:pt x="41" y="49"/>
                      <a:pt x="39" y="46"/>
                    </a:cubicBezTo>
                    <a:cubicBezTo>
                      <a:pt x="37" y="43"/>
                      <a:pt x="36" y="40"/>
                      <a:pt x="36" y="38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5" y="35"/>
                      <a:pt x="34" y="32"/>
                      <a:pt x="33" y="31"/>
                    </a:cubicBezTo>
                    <a:cubicBezTo>
                      <a:pt x="32" y="30"/>
                      <a:pt x="32" y="29"/>
                      <a:pt x="32" y="29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6" y="28"/>
                      <a:pt x="25" y="28"/>
                      <a:pt x="24" y="29"/>
                    </a:cubicBezTo>
                    <a:cubicBezTo>
                      <a:pt x="22" y="30"/>
                      <a:pt x="21" y="32"/>
                      <a:pt x="20" y="34"/>
                    </a:cubicBezTo>
                    <a:cubicBezTo>
                      <a:pt x="15" y="41"/>
                      <a:pt x="10" y="53"/>
                      <a:pt x="3" y="71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5"/>
                      <a:pt x="0" y="122"/>
                      <a:pt x="1" y="128"/>
                    </a:cubicBezTo>
                    <a:cubicBezTo>
                      <a:pt x="1" y="133"/>
                      <a:pt x="2" y="137"/>
                      <a:pt x="4" y="140"/>
                    </a:cubicBezTo>
                    <a:cubicBezTo>
                      <a:pt x="5" y="143"/>
                      <a:pt x="7" y="145"/>
                      <a:pt x="10" y="147"/>
                    </a:cubicBezTo>
                    <a:cubicBezTo>
                      <a:pt x="13" y="149"/>
                      <a:pt x="17" y="151"/>
                      <a:pt x="23" y="151"/>
                    </a:cubicBezTo>
                    <a:cubicBezTo>
                      <a:pt x="28" y="152"/>
                      <a:pt x="34" y="152"/>
                      <a:pt x="42" y="152"/>
                    </a:cubicBezTo>
                    <a:cubicBezTo>
                      <a:pt x="42" y="152"/>
                      <a:pt x="42" y="152"/>
                      <a:pt x="42" y="152"/>
                    </a:cubicBezTo>
                    <a:cubicBezTo>
                      <a:pt x="42" y="152"/>
                      <a:pt x="42" y="152"/>
                      <a:pt x="42" y="152"/>
                    </a:cubicBezTo>
                    <a:cubicBezTo>
                      <a:pt x="45" y="152"/>
                      <a:pt x="50" y="152"/>
                      <a:pt x="57" y="152"/>
                    </a:cubicBezTo>
                    <a:cubicBezTo>
                      <a:pt x="57" y="148"/>
                      <a:pt x="57" y="148"/>
                      <a:pt x="57" y="148"/>
                    </a:cubicBezTo>
                    <a:cubicBezTo>
                      <a:pt x="53" y="148"/>
                      <a:pt x="53" y="148"/>
                      <a:pt x="53" y="148"/>
                    </a:cubicBezTo>
                    <a:cubicBezTo>
                      <a:pt x="53" y="248"/>
                      <a:pt x="53" y="248"/>
                      <a:pt x="53" y="248"/>
                    </a:cubicBezTo>
                    <a:cubicBezTo>
                      <a:pt x="53" y="258"/>
                      <a:pt x="60" y="265"/>
                      <a:pt x="70" y="265"/>
                    </a:cubicBezTo>
                    <a:cubicBezTo>
                      <a:pt x="79" y="265"/>
                      <a:pt x="87" y="258"/>
                      <a:pt x="87" y="248"/>
                    </a:cubicBezTo>
                    <a:cubicBezTo>
                      <a:pt x="87" y="148"/>
                      <a:pt x="87" y="148"/>
                      <a:pt x="87" y="148"/>
                    </a:cubicBezTo>
                    <a:cubicBezTo>
                      <a:pt x="83" y="148"/>
                      <a:pt x="83" y="148"/>
                      <a:pt x="83" y="148"/>
                    </a:cubicBezTo>
                    <a:cubicBezTo>
                      <a:pt x="83" y="152"/>
                      <a:pt x="83" y="152"/>
                      <a:pt x="83" y="152"/>
                    </a:cubicBezTo>
                    <a:cubicBezTo>
                      <a:pt x="95" y="152"/>
                      <a:pt x="105" y="152"/>
                      <a:pt x="105" y="152"/>
                    </a:cubicBezTo>
                    <a:cubicBezTo>
                      <a:pt x="105" y="152"/>
                      <a:pt x="105" y="152"/>
                      <a:pt x="105" y="152"/>
                    </a:cubicBezTo>
                    <a:cubicBezTo>
                      <a:pt x="112" y="152"/>
                      <a:pt x="118" y="152"/>
                      <a:pt x="123" y="151"/>
                    </a:cubicBezTo>
                    <a:cubicBezTo>
                      <a:pt x="126" y="150"/>
                      <a:pt x="129" y="148"/>
                      <a:pt x="132" y="146"/>
                    </a:cubicBezTo>
                    <a:cubicBezTo>
                      <a:pt x="135" y="143"/>
                      <a:pt x="138" y="139"/>
                      <a:pt x="139" y="135"/>
                    </a:cubicBezTo>
                    <a:cubicBezTo>
                      <a:pt x="140" y="131"/>
                      <a:pt x="140" y="126"/>
                      <a:pt x="140" y="121"/>
                    </a:cubicBezTo>
                    <a:cubicBezTo>
                      <a:pt x="140" y="116"/>
                      <a:pt x="140" y="111"/>
                      <a:pt x="140" y="106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36" y="77"/>
                      <a:pt x="136" y="77"/>
                      <a:pt x="136" y="77"/>
                    </a:cubicBezTo>
                    <a:cubicBezTo>
                      <a:pt x="132" y="77"/>
                      <a:pt x="132" y="77"/>
                      <a:pt x="132" y="77"/>
                    </a:cubicBezTo>
                    <a:cubicBezTo>
                      <a:pt x="132" y="106"/>
                      <a:pt x="132" y="106"/>
                      <a:pt x="132" y="106"/>
                    </a:cubicBezTo>
                    <a:cubicBezTo>
                      <a:pt x="132" y="111"/>
                      <a:pt x="132" y="117"/>
                      <a:pt x="132" y="121"/>
                    </a:cubicBezTo>
                    <a:cubicBezTo>
                      <a:pt x="132" y="125"/>
                      <a:pt x="132" y="129"/>
                      <a:pt x="131" y="132"/>
                    </a:cubicBezTo>
                    <a:cubicBezTo>
                      <a:pt x="131" y="134"/>
                      <a:pt x="130" y="136"/>
                      <a:pt x="129" y="137"/>
                    </a:cubicBezTo>
                    <a:cubicBezTo>
                      <a:pt x="128" y="139"/>
                      <a:pt x="126" y="141"/>
                      <a:pt x="122" y="142"/>
                    </a:cubicBezTo>
                    <a:cubicBezTo>
                      <a:pt x="118" y="144"/>
                      <a:pt x="113" y="144"/>
                      <a:pt x="105" y="144"/>
                    </a:cubicBezTo>
                    <a:cubicBezTo>
                      <a:pt x="105" y="144"/>
                      <a:pt x="105" y="144"/>
                      <a:pt x="105" y="144"/>
                    </a:cubicBezTo>
                    <a:cubicBezTo>
                      <a:pt x="105" y="144"/>
                      <a:pt x="95" y="144"/>
                      <a:pt x="83" y="144"/>
                    </a:cubicBezTo>
                    <a:cubicBezTo>
                      <a:pt x="79" y="144"/>
                      <a:pt x="79" y="144"/>
                      <a:pt x="79" y="144"/>
                    </a:cubicBezTo>
                    <a:cubicBezTo>
                      <a:pt x="79" y="248"/>
                      <a:pt x="79" y="248"/>
                      <a:pt x="79" y="248"/>
                    </a:cubicBezTo>
                    <a:cubicBezTo>
                      <a:pt x="79" y="253"/>
                      <a:pt x="75" y="257"/>
                      <a:pt x="70" y="257"/>
                    </a:cubicBezTo>
                    <a:cubicBezTo>
                      <a:pt x="65" y="257"/>
                      <a:pt x="61" y="253"/>
                      <a:pt x="60" y="248"/>
                    </a:cubicBezTo>
                    <a:cubicBezTo>
                      <a:pt x="60" y="144"/>
                      <a:pt x="60" y="144"/>
                      <a:pt x="60" y="144"/>
                    </a:cubicBezTo>
                    <a:cubicBezTo>
                      <a:pt x="56" y="144"/>
                      <a:pt x="56" y="144"/>
                      <a:pt x="56" y="144"/>
                    </a:cubicBezTo>
                    <a:cubicBezTo>
                      <a:pt x="50" y="144"/>
                      <a:pt x="45" y="144"/>
                      <a:pt x="42" y="144"/>
                    </a:cubicBezTo>
                    <a:cubicBezTo>
                      <a:pt x="42" y="148"/>
                      <a:pt x="42" y="148"/>
                      <a:pt x="42" y="148"/>
                    </a:cubicBezTo>
                    <a:cubicBezTo>
                      <a:pt x="42" y="144"/>
                      <a:pt x="42" y="144"/>
                      <a:pt x="42" y="144"/>
                    </a:cubicBezTo>
                    <a:cubicBezTo>
                      <a:pt x="33" y="144"/>
                      <a:pt x="26" y="144"/>
                      <a:pt x="22" y="143"/>
                    </a:cubicBezTo>
                    <a:cubicBezTo>
                      <a:pt x="18" y="142"/>
                      <a:pt x="16" y="141"/>
                      <a:pt x="14" y="140"/>
                    </a:cubicBezTo>
                    <a:cubicBezTo>
                      <a:pt x="13" y="139"/>
                      <a:pt x="12" y="137"/>
                      <a:pt x="11" y="136"/>
                    </a:cubicBezTo>
                    <a:cubicBezTo>
                      <a:pt x="10" y="133"/>
                      <a:pt x="9" y="130"/>
                      <a:pt x="8" y="125"/>
                    </a:cubicBezTo>
                    <a:cubicBezTo>
                      <a:pt x="8" y="120"/>
                      <a:pt x="8" y="113"/>
                      <a:pt x="8" y="106"/>
                    </a:cubicBezTo>
                    <a:cubicBezTo>
                      <a:pt x="8" y="81"/>
                      <a:pt x="8" y="81"/>
                      <a:pt x="8" y="81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6" y="60"/>
                      <a:pt x="20" y="50"/>
                      <a:pt x="23" y="44"/>
                    </a:cubicBezTo>
                    <a:cubicBezTo>
                      <a:pt x="25" y="41"/>
                      <a:pt x="27" y="38"/>
                      <a:pt x="28" y="37"/>
                    </a:cubicBezTo>
                    <a:cubicBezTo>
                      <a:pt x="28" y="36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8" y="35"/>
                      <a:pt x="28" y="35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5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7" y="36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9" y="44"/>
                      <a:pt x="31" y="49"/>
                      <a:pt x="34" y="53"/>
                    </a:cubicBezTo>
                    <a:cubicBezTo>
                      <a:pt x="36" y="56"/>
                      <a:pt x="38" y="58"/>
                      <a:pt x="40" y="60"/>
                    </a:cubicBezTo>
                    <a:cubicBezTo>
                      <a:pt x="42" y="61"/>
                      <a:pt x="45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2" y="63"/>
                      <a:pt x="55" y="61"/>
                      <a:pt x="56" y="59"/>
                    </a:cubicBezTo>
                    <a:cubicBezTo>
                      <a:pt x="59" y="57"/>
                      <a:pt x="60" y="54"/>
                      <a:pt x="61" y="51"/>
                    </a:cubicBezTo>
                    <a:cubicBezTo>
                      <a:pt x="62" y="48"/>
                      <a:pt x="63" y="45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2"/>
                      <a:pt x="65" y="41"/>
                      <a:pt x="66" y="40"/>
                    </a:cubicBezTo>
                    <a:cubicBezTo>
                      <a:pt x="68" y="39"/>
                      <a:pt x="70" y="37"/>
                      <a:pt x="73" y="36"/>
                    </a:cubicBezTo>
                    <a:cubicBezTo>
                      <a:pt x="75" y="35"/>
                      <a:pt x="78" y="34"/>
                      <a:pt x="80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3" y="34"/>
                      <a:pt x="84" y="35"/>
                      <a:pt x="86" y="36"/>
                    </a:cubicBezTo>
                    <a:cubicBezTo>
                      <a:pt x="88" y="38"/>
                      <a:pt x="90" y="40"/>
                      <a:pt x="92" y="44"/>
                    </a:cubicBezTo>
                    <a:cubicBezTo>
                      <a:pt x="93" y="44"/>
                      <a:pt x="93" y="44"/>
                      <a:pt x="93" y="44"/>
                    </a:cubicBezTo>
                    <a:cubicBezTo>
                      <a:pt x="93" y="44"/>
                      <a:pt x="93" y="44"/>
                      <a:pt x="93" y="44"/>
                    </a:cubicBezTo>
                    <a:cubicBezTo>
                      <a:pt x="93" y="44"/>
                      <a:pt x="94" y="45"/>
                      <a:pt x="95" y="47"/>
                    </a:cubicBezTo>
                    <a:cubicBezTo>
                      <a:pt x="97" y="49"/>
                      <a:pt x="100" y="52"/>
                      <a:pt x="103" y="54"/>
                    </a:cubicBezTo>
                    <a:cubicBezTo>
                      <a:pt x="107" y="57"/>
                      <a:pt x="112" y="59"/>
                      <a:pt x="117" y="59"/>
                    </a:cubicBezTo>
                    <a:cubicBezTo>
                      <a:pt x="118" y="59"/>
                      <a:pt x="120" y="58"/>
                      <a:pt x="122" y="58"/>
                    </a:cubicBezTo>
                    <a:cubicBezTo>
                      <a:pt x="126" y="57"/>
                      <a:pt x="130" y="54"/>
                      <a:pt x="133" y="49"/>
                    </a:cubicBezTo>
                    <a:cubicBezTo>
                      <a:pt x="136" y="45"/>
                      <a:pt x="138" y="40"/>
                      <a:pt x="140" y="33"/>
                    </a:cubicBezTo>
                    <a:cubicBezTo>
                      <a:pt x="136" y="32"/>
                      <a:pt x="136" y="32"/>
                      <a:pt x="136" y="32"/>
                    </a:cubicBezTo>
                    <a:cubicBezTo>
                      <a:pt x="132" y="32"/>
                      <a:pt x="132" y="32"/>
                      <a:pt x="132" y="32"/>
                    </a:cubicBezTo>
                    <a:cubicBezTo>
                      <a:pt x="132" y="77"/>
                      <a:pt x="132" y="77"/>
                      <a:pt x="132" y="77"/>
                    </a:cubicBezTo>
                    <a:lnTo>
                      <a:pt x="136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01"/>
              <p:cNvSpPr>
                <a:spLocks/>
              </p:cNvSpPr>
              <p:nvPr/>
            </p:nvSpPr>
            <p:spPr bwMode="auto">
              <a:xfrm>
                <a:off x="5568" y="1108"/>
                <a:ext cx="62" cy="62"/>
              </a:xfrm>
              <a:custGeom>
                <a:avLst/>
                <a:gdLst>
                  <a:gd name="T0" fmla="*/ 33 w 62"/>
                  <a:gd name="T1" fmla="*/ 54 h 62"/>
                  <a:gd name="T2" fmla="*/ 36 w 62"/>
                  <a:gd name="T3" fmla="*/ 57 h 62"/>
                  <a:gd name="T4" fmla="*/ 62 w 62"/>
                  <a:gd name="T5" fmla="*/ 32 h 62"/>
                  <a:gd name="T6" fmla="*/ 31 w 62"/>
                  <a:gd name="T7" fmla="*/ 0 h 62"/>
                  <a:gd name="T8" fmla="*/ 0 w 62"/>
                  <a:gd name="T9" fmla="*/ 31 h 62"/>
                  <a:gd name="T10" fmla="*/ 33 w 62"/>
                  <a:gd name="T11" fmla="*/ 62 h 62"/>
                  <a:gd name="T12" fmla="*/ 36 w 62"/>
                  <a:gd name="T13" fmla="*/ 57 h 62"/>
                  <a:gd name="T14" fmla="*/ 33 w 62"/>
                  <a:gd name="T15" fmla="*/ 54 h 62"/>
                  <a:gd name="T16" fmla="*/ 36 w 62"/>
                  <a:gd name="T17" fmla="*/ 50 h 62"/>
                  <a:gd name="T18" fmla="*/ 16 w 62"/>
                  <a:gd name="T19" fmla="*/ 31 h 62"/>
                  <a:gd name="T20" fmla="*/ 31 w 62"/>
                  <a:gd name="T21" fmla="*/ 16 h 62"/>
                  <a:gd name="T22" fmla="*/ 46 w 62"/>
                  <a:gd name="T23" fmla="*/ 32 h 62"/>
                  <a:gd name="T24" fmla="*/ 28 w 62"/>
                  <a:gd name="T25" fmla="*/ 50 h 62"/>
                  <a:gd name="T26" fmla="*/ 33 w 62"/>
                  <a:gd name="T27" fmla="*/ 54 h 62"/>
                  <a:gd name="T28" fmla="*/ 36 w 62"/>
                  <a:gd name="T29" fmla="*/ 50 h 62"/>
                  <a:gd name="T30" fmla="*/ 33 w 62"/>
                  <a:gd name="T31" fmla="*/ 5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2" h="62">
                    <a:moveTo>
                      <a:pt x="33" y="54"/>
                    </a:moveTo>
                    <a:lnTo>
                      <a:pt x="36" y="57"/>
                    </a:lnTo>
                    <a:lnTo>
                      <a:pt x="62" y="32"/>
                    </a:lnTo>
                    <a:lnTo>
                      <a:pt x="31" y="0"/>
                    </a:lnTo>
                    <a:lnTo>
                      <a:pt x="0" y="31"/>
                    </a:lnTo>
                    <a:lnTo>
                      <a:pt x="33" y="62"/>
                    </a:lnTo>
                    <a:lnTo>
                      <a:pt x="36" y="57"/>
                    </a:lnTo>
                    <a:lnTo>
                      <a:pt x="33" y="54"/>
                    </a:lnTo>
                    <a:lnTo>
                      <a:pt x="36" y="50"/>
                    </a:lnTo>
                    <a:lnTo>
                      <a:pt x="16" y="31"/>
                    </a:lnTo>
                    <a:lnTo>
                      <a:pt x="31" y="16"/>
                    </a:lnTo>
                    <a:lnTo>
                      <a:pt x="46" y="32"/>
                    </a:lnTo>
                    <a:lnTo>
                      <a:pt x="28" y="50"/>
                    </a:lnTo>
                    <a:lnTo>
                      <a:pt x="33" y="54"/>
                    </a:lnTo>
                    <a:lnTo>
                      <a:pt x="36" y="50"/>
                    </a:lnTo>
                    <a:lnTo>
                      <a:pt x="33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02"/>
              <p:cNvSpPr>
                <a:spLocks/>
              </p:cNvSpPr>
              <p:nvPr/>
            </p:nvSpPr>
            <p:spPr bwMode="auto">
              <a:xfrm>
                <a:off x="5537" y="1142"/>
                <a:ext cx="59" cy="59"/>
              </a:xfrm>
              <a:custGeom>
                <a:avLst/>
                <a:gdLst>
                  <a:gd name="T0" fmla="*/ 52 w 59"/>
                  <a:gd name="T1" fmla="*/ 31 h 59"/>
                  <a:gd name="T2" fmla="*/ 56 w 59"/>
                  <a:gd name="T3" fmla="*/ 26 h 59"/>
                  <a:gd name="T4" fmla="*/ 28 w 59"/>
                  <a:gd name="T5" fmla="*/ 0 h 59"/>
                  <a:gd name="T6" fmla="*/ 0 w 59"/>
                  <a:gd name="T7" fmla="*/ 26 h 59"/>
                  <a:gd name="T8" fmla="*/ 33 w 59"/>
                  <a:gd name="T9" fmla="*/ 59 h 59"/>
                  <a:gd name="T10" fmla="*/ 59 w 59"/>
                  <a:gd name="T11" fmla="*/ 31 h 59"/>
                  <a:gd name="T12" fmla="*/ 56 w 59"/>
                  <a:gd name="T13" fmla="*/ 26 h 59"/>
                  <a:gd name="T14" fmla="*/ 52 w 59"/>
                  <a:gd name="T15" fmla="*/ 31 h 59"/>
                  <a:gd name="T16" fmla="*/ 47 w 59"/>
                  <a:gd name="T17" fmla="*/ 26 h 59"/>
                  <a:gd name="T18" fmla="*/ 33 w 59"/>
                  <a:gd name="T19" fmla="*/ 41 h 59"/>
                  <a:gd name="T20" fmla="*/ 18 w 59"/>
                  <a:gd name="T21" fmla="*/ 26 h 59"/>
                  <a:gd name="T22" fmla="*/ 28 w 59"/>
                  <a:gd name="T23" fmla="*/ 16 h 59"/>
                  <a:gd name="T24" fmla="*/ 47 w 59"/>
                  <a:gd name="T25" fmla="*/ 35 h 59"/>
                  <a:gd name="T26" fmla="*/ 52 w 59"/>
                  <a:gd name="T27" fmla="*/ 31 h 59"/>
                  <a:gd name="T28" fmla="*/ 47 w 59"/>
                  <a:gd name="T29" fmla="*/ 26 h 59"/>
                  <a:gd name="T30" fmla="*/ 52 w 59"/>
                  <a:gd name="T31" fmla="*/ 3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" h="59">
                    <a:moveTo>
                      <a:pt x="52" y="31"/>
                    </a:moveTo>
                    <a:lnTo>
                      <a:pt x="56" y="26"/>
                    </a:lnTo>
                    <a:lnTo>
                      <a:pt x="28" y="0"/>
                    </a:lnTo>
                    <a:lnTo>
                      <a:pt x="0" y="26"/>
                    </a:lnTo>
                    <a:lnTo>
                      <a:pt x="33" y="59"/>
                    </a:lnTo>
                    <a:lnTo>
                      <a:pt x="59" y="31"/>
                    </a:lnTo>
                    <a:lnTo>
                      <a:pt x="56" y="26"/>
                    </a:lnTo>
                    <a:lnTo>
                      <a:pt x="52" y="31"/>
                    </a:lnTo>
                    <a:lnTo>
                      <a:pt x="47" y="26"/>
                    </a:lnTo>
                    <a:lnTo>
                      <a:pt x="33" y="41"/>
                    </a:lnTo>
                    <a:lnTo>
                      <a:pt x="18" y="26"/>
                    </a:lnTo>
                    <a:lnTo>
                      <a:pt x="28" y="16"/>
                    </a:lnTo>
                    <a:lnTo>
                      <a:pt x="47" y="35"/>
                    </a:lnTo>
                    <a:lnTo>
                      <a:pt x="52" y="31"/>
                    </a:lnTo>
                    <a:lnTo>
                      <a:pt x="47" y="26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03"/>
              <p:cNvSpPr>
                <a:spLocks/>
              </p:cNvSpPr>
              <p:nvPr/>
            </p:nvSpPr>
            <p:spPr bwMode="auto">
              <a:xfrm>
                <a:off x="5573" y="1176"/>
                <a:ext cx="54" cy="55"/>
              </a:xfrm>
              <a:custGeom>
                <a:avLst/>
                <a:gdLst>
                  <a:gd name="T0" fmla="*/ 8 w 54"/>
                  <a:gd name="T1" fmla="*/ 28 h 55"/>
                  <a:gd name="T2" fmla="*/ 4 w 54"/>
                  <a:gd name="T3" fmla="*/ 32 h 55"/>
                  <a:gd name="T4" fmla="*/ 28 w 54"/>
                  <a:gd name="T5" fmla="*/ 55 h 55"/>
                  <a:gd name="T6" fmla="*/ 54 w 54"/>
                  <a:gd name="T7" fmla="*/ 28 h 55"/>
                  <a:gd name="T8" fmla="*/ 28 w 54"/>
                  <a:gd name="T9" fmla="*/ 0 h 55"/>
                  <a:gd name="T10" fmla="*/ 0 w 54"/>
                  <a:gd name="T11" fmla="*/ 28 h 55"/>
                  <a:gd name="T12" fmla="*/ 4 w 54"/>
                  <a:gd name="T13" fmla="*/ 32 h 55"/>
                  <a:gd name="T14" fmla="*/ 8 w 54"/>
                  <a:gd name="T15" fmla="*/ 28 h 55"/>
                  <a:gd name="T16" fmla="*/ 13 w 54"/>
                  <a:gd name="T17" fmla="*/ 32 h 55"/>
                  <a:gd name="T18" fmla="*/ 28 w 54"/>
                  <a:gd name="T19" fmla="*/ 17 h 55"/>
                  <a:gd name="T20" fmla="*/ 38 w 54"/>
                  <a:gd name="T21" fmla="*/ 28 h 55"/>
                  <a:gd name="T22" fmla="*/ 28 w 54"/>
                  <a:gd name="T23" fmla="*/ 38 h 55"/>
                  <a:gd name="T24" fmla="*/ 13 w 54"/>
                  <a:gd name="T25" fmla="*/ 23 h 55"/>
                  <a:gd name="T26" fmla="*/ 8 w 54"/>
                  <a:gd name="T27" fmla="*/ 28 h 55"/>
                  <a:gd name="T28" fmla="*/ 13 w 54"/>
                  <a:gd name="T29" fmla="*/ 32 h 55"/>
                  <a:gd name="T30" fmla="*/ 8 w 54"/>
                  <a:gd name="T31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55">
                    <a:moveTo>
                      <a:pt x="8" y="28"/>
                    </a:moveTo>
                    <a:lnTo>
                      <a:pt x="4" y="32"/>
                    </a:lnTo>
                    <a:lnTo>
                      <a:pt x="28" y="55"/>
                    </a:lnTo>
                    <a:lnTo>
                      <a:pt x="54" y="28"/>
                    </a:lnTo>
                    <a:lnTo>
                      <a:pt x="28" y="0"/>
                    </a:lnTo>
                    <a:lnTo>
                      <a:pt x="0" y="28"/>
                    </a:lnTo>
                    <a:lnTo>
                      <a:pt x="4" y="32"/>
                    </a:lnTo>
                    <a:lnTo>
                      <a:pt x="8" y="28"/>
                    </a:lnTo>
                    <a:lnTo>
                      <a:pt x="13" y="32"/>
                    </a:lnTo>
                    <a:lnTo>
                      <a:pt x="28" y="17"/>
                    </a:lnTo>
                    <a:lnTo>
                      <a:pt x="38" y="28"/>
                    </a:lnTo>
                    <a:lnTo>
                      <a:pt x="28" y="38"/>
                    </a:lnTo>
                    <a:lnTo>
                      <a:pt x="13" y="23"/>
                    </a:lnTo>
                    <a:lnTo>
                      <a:pt x="8" y="28"/>
                    </a:lnTo>
                    <a:lnTo>
                      <a:pt x="13" y="32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04"/>
              <p:cNvSpPr>
                <a:spLocks/>
              </p:cNvSpPr>
              <p:nvPr/>
            </p:nvSpPr>
            <p:spPr bwMode="auto">
              <a:xfrm>
                <a:off x="5604" y="1143"/>
                <a:ext cx="57" cy="58"/>
              </a:xfrm>
              <a:custGeom>
                <a:avLst/>
                <a:gdLst>
                  <a:gd name="T0" fmla="*/ 26 w 57"/>
                  <a:gd name="T1" fmla="*/ 49 h 58"/>
                  <a:gd name="T2" fmla="*/ 31 w 57"/>
                  <a:gd name="T3" fmla="*/ 53 h 58"/>
                  <a:gd name="T4" fmla="*/ 57 w 57"/>
                  <a:gd name="T5" fmla="*/ 27 h 58"/>
                  <a:gd name="T6" fmla="*/ 29 w 57"/>
                  <a:gd name="T7" fmla="*/ 0 h 58"/>
                  <a:gd name="T8" fmla="*/ 0 w 57"/>
                  <a:gd name="T9" fmla="*/ 30 h 58"/>
                  <a:gd name="T10" fmla="*/ 26 w 57"/>
                  <a:gd name="T11" fmla="*/ 58 h 58"/>
                  <a:gd name="T12" fmla="*/ 31 w 57"/>
                  <a:gd name="T13" fmla="*/ 53 h 58"/>
                  <a:gd name="T14" fmla="*/ 26 w 57"/>
                  <a:gd name="T15" fmla="*/ 49 h 58"/>
                  <a:gd name="T16" fmla="*/ 31 w 57"/>
                  <a:gd name="T17" fmla="*/ 45 h 58"/>
                  <a:gd name="T18" fmla="*/ 16 w 57"/>
                  <a:gd name="T19" fmla="*/ 30 h 58"/>
                  <a:gd name="T20" fmla="*/ 29 w 57"/>
                  <a:gd name="T21" fmla="*/ 16 h 58"/>
                  <a:gd name="T22" fmla="*/ 40 w 57"/>
                  <a:gd name="T23" fmla="*/ 27 h 58"/>
                  <a:gd name="T24" fmla="*/ 22 w 57"/>
                  <a:gd name="T25" fmla="*/ 45 h 58"/>
                  <a:gd name="T26" fmla="*/ 26 w 57"/>
                  <a:gd name="T27" fmla="*/ 49 h 58"/>
                  <a:gd name="T28" fmla="*/ 31 w 57"/>
                  <a:gd name="T29" fmla="*/ 45 h 58"/>
                  <a:gd name="T30" fmla="*/ 26 w 57"/>
                  <a:gd name="T3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58">
                    <a:moveTo>
                      <a:pt x="26" y="49"/>
                    </a:moveTo>
                    <a:lnTo>
                      <a:pt x="31" y="53"/>
                    </a:lnTo>
                    <a:lnTo>
                      <a:pt x="57" y="27"/>
                    </a:lnTo>
                    <a:lnTo>
                      <a:pt x="29" y="0"/>
                    </a:lnTo>
                    <a:lnTo>
                      <a:pt x="0" y="30"/>
                    </a:lnTo>
                    <a:lnTo>
                      <a:pt x="26" y="58"/>
                    </a:lnTo>
                    <a:lnTo>
                      <a:pt x="31" y="53"/>
                    </a:lnTo>
                    <a:lnTo>
                      <a:pt x="26" y="49"/>
                    </a:lnTo>
                    <a:lnTo>
                      <a:pt x="31" y="45"/>
                    </a:lnTo>
                    <a:lnTo>
                      <a:pt x="16" y="30"/>
                    </a:lnTo>
                    <a:lnTo>
                      <a:pt x="29" y="16"/>
                    </a:lnTo>
                    <a:lnTo>
                      <a:pt x="40" y="27"/>
                    </a:lnTo>
                    <a:lnTo>
                      <a:pt x="22" y="45"/>
                    </a:lnTo>
                    <a:lnTo>
                      <a:pt x="26" y="49"/>
                    </a:lnTo>
                    <a:lnTo>
                      <a:pt x="31" y="45"/>
                    </a:lnTo>
                    <a:lnTo>
                      <a:pt x="26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05"/>
              <p:cNvSpPr>
                <a:spLocks/>
              </p:cNvSpPr>
              <p:nvPr/>
            </p:nvSpPr>
            <p:spPr bwMode="auto">
              <a:xfrm>
                <a:off x="5636" y="1108"/>
                <a:ext cx="59" cy="59"/>
              </a:xfrm>
              <a:custGeom>
                <a:avLst/>
                <a:gdLst>
                  <a:gd name="T0" fmla="*/ 28 w 59"/>
                  <a:gd name="T1" fmla="*/ 50 h 59"/>
                  <a:gd name="T2" fmla="*/ 33 w 59"/>
                  <a:gd name="T3" fmla="*/ 54 h 59"/>
                  <a:gd name="T4" fmla="*/ 59 w 59"/>
                  <a:gd name="T5" fmla="*/ 28 h 59"/>
                  <a:gd name="T6" fmla="*/ 33 w 59"/>
                  <a:gd name="T7" fmla="*/ 0 h 59"/>
                  <a:gd name="T8" fmla="*/ 0 w 59"/>
                  <a:gd name="T9" fmla="*/ 32 h 59"/>
                  <a:gd name="T10" fmla="*/ 28 w 59"/>
                  <a:gd name="T11" fmla="*/ 59 h 59"/>
                  <a:gd name="T12" fmla="*/ 33 w 59"/>
                  <a:gd name="T13" fmla="*/ 54 h 59"/>
                  <a:gd name="T14" fmla="*/ 28 w 59"/>
                  <a:gd name="T15" fmla="*/ 50 h 59"/>
                  <a:gd name="T16" fmla="*/ 33 w 59"/>
                  <a:gd name="T17" fmla="*/ 47 h 59"/>
                  <a:gd name="T18" fmla="*/ 18 w 59"/>
                  <a:gd name="T19" fmla="*/ 32 h 59"/>
                  <a:gd name="T20" fmla="*/ 33 w 59"/>
                  <a:gd name="T21" fmla="*/ 16 h 59"/>
                  <a:gd name="T22" fmla="*/ 43 w 59"/>
                  <a:gd name="T23" fmla="*/ 28 h 59"/>
                  <a:gd name="T24" fmla="*/ 24 w 59"/>
                  <a:gd name="T25" fmla="*/ 47 h 59"/>
                  <a:gd name="T26" fmla="*/ 28 w 59"/>
                  <a:gd name="T27" fmla="*/ 50 h 59"/>
                  <a:gd name="T28" fmla="*/ 33 w 59"/>
                  <a:gd name="T29" fmla="*/ 47 h 59"/>
                  <a:gd name="T30" fmla="*/ 28 w 59"/>
                  <a:gd name="T31" fmla="*/ 5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" h="59">
                    <a:moveTo>
                      <a:pt x="28" y="50"/>
                    </a:moveTo>
                    <a:lnTo>
                      <a:pt x="33" y="54"/>
                    </a:lnTo>
                    <a:lnTo>
                      <a:pt x="59" y="28"/>
                    </a:lnTo>
                    <a:lnTo>
                      <a:pt x="33" y="0"/>
                    </a:lnTo>
                    <a:lnTo>
                      <a:pt x="0" y="32"/>
                    </a:lnTo>
                    <a:lnTo>
                      <a:pt x="28" y="59"/>
                    </a:lnTo>
                    <a:lnTo>
                      <a:pt x="33" y="54"/>
                    </a:lnTo>
                    <a:lnTo>
                      <a:pt x="28" y="50"/>
                    </a:lnTo>
                    <a:lnTo>
                      <a:pt x="33" y="47"/>
                    </a:lnTo>
                    <a:lnTo>
                      <a:pt x="18" y="32"/>
                    </a:lnTo>
                    <a:lnTo>
                      <a:pt x="33" y="16"/>
                    </a:lnTo>
                    <a:lnTo>
                      <a:pt x="43" y="28"/>
                    </a:lnTo>
                    <a:lnTo>
                      <a:pt x="24" y="47"/>
                    </a:lnTo>
                    <a:lnTo>
                      <a:pt x="28" y="50"/>
                    </a:lnTo>
                    <a:lnTo>
                      <a:pt x="33" y="47"/>
                    </a:lnTo>
                    <a:lnTo>
                      <a:pt x="28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06"/>
              <p:cNvSpPr>
                <a:spLocks/>
              </p:cNvSpPr>
              <p:nvPr/>
            </p:nvSpPr>
            <p:spPr bwMode="auto">
              <a:xfrm>
                <a:off x="5644" y="1151"/>
                <a:ext cx="40" cy="40"/>
              </a:xfrm>
              <a:custGeom>
                <a:avLst/>
                <a:gdLst>
                  <a:gd name="T0" fmla="*/ 9 w 40"/>
                  <a:gd name="T1" fmla="*/ 19 h 40"/>
                  <a:gd name="T2" fmla="*/ 4 w 40"/>
                  <a:gd name="T3" fmla="*/ 23 h 40"/>
                  <a:gd name="T4" fmla="*/ 20 w 40"/>
                  <a:gd name="T5" fmla="*/ 40 h 40"/>
                  <a:gd name="T6" fmla="*/ 40 w 40"/>
                  <a:gd name="T7" fmla="*/ 19 h 40"/>
                  <a:gd name="T8" fmla="*/ 20 w 40"/>
                  <a:gd name="T9" fmla="*/ 0 h 40"/>
                  <a:gd name="T10" fmla="*/ 0 w 40"/>
                  <a:gd name="T11" fmla="*/ 19 h 40"/>
                  <a:gd name="T12" fmla="*/ 4 w 40"/>
                  <a:gd name="T13" fmla="*/ 23 h 40"/>
                  <a:gd name="T14" fmla="*/ 9 w 40"/>
                  <a:gd name="T15" fmla="*/ 19 h 40"/>
                  <a:gd name="T16" fmla="*/ 13 w 40"/>
                  <a:gd name="T17" fmla="*/ 23 h 40"/>
                  <a:gd name="T18" fmla="*/ 20 w 40"/>
                  <a:gd name="T19" fmla="*/ 16 h 40"/>
                  <a:gd name="T20" fmla="*/ 23 w 40"/>
                  <a:gd name="T21" fmla="*/ 19 h 40"/>
                  <a:gd name="T22" fmla="*/ 20 w 40"/>
                  <a:gd name="T23" fmla="*/ 22 h 40"/>
                  <a:gd name="T24" fmla="*/ 13 w 40"/>
                  <a:gd name="T25" fmla="*/ 14 h 40"/>
                  <a:gd name="T26" fmla="*/ 9 w 40"/>
                  <a:gd name="T27" fmla="*/ 19 h 40"/>
                  <a:gd name="T28" fmla="*/ 13 w 40"/>
                  <a:gd name="T29" fmla="*/ 23 h 40"/>
                  <a:gd name="T30" fmla="*/ 9 w 40"/>
                  <a:gd name="T31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40">
                    <a:moveTo>
                      <a:pt x="9" y="19"/>
                    </a:moveTo>
                    <a:lnTo>
                      <a:pt x="4" y="23"/>
                    </a:lnTo>
                    <a:lnTo>
                      <a:pt x="20" y="40"/>
                    </a:lnTo>
                    <a:lnTo>
                      <a:pt x="40" y="19"/>
                    </a:lnTo>
                    <a:lnTo>
                      <a:pt x="20" y="0"/>
                    </a:lnTo>
                    <a:lnTo>
                      <a:pt x="0" y="19"/>
                    </a:lnTo>
                    <a:lnTo>
                      <a:pt x="4" y="23"/>
                    </a:lnTo>
                    <a:lnTo>
                      <a:pt x="9" y="19"/>
                    </a:lnTo>
                    <a:lnTo>
                      <a:pt x="13" y="23"/>
                    </a:lnTo>
                    <a:lnTo>
                      <a:pt x="20" y="16"/>
                    </a:lnTo>
                    <a:lnTo>
                      <a:pt x="23" y="19"/>
                    </a:lnTo>
                    <a:lnTo>
                      <a:pt x="20" y="22"/>
                    </a:lnTo>
                    <a:lnTo>
                      <a:pt x="13" y="14"/>
                    </a:lnTo>
                    <a:lnTo>
                      <a:pt x="9" y="19"/>
                    </a:lnTo>
                    <a:lnTo>
                      <a:pt x="13" y="23"/>
                    </a:lnTo>
                    <a:lnTo>
                      <a:pt x="9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07"/>
              <p:cNvSpPr>
                <a:spLocks/>
              </p:cNvSpPr>
              <p:nvPr/>
            </p:nvSpPr>
            <p:spPr bwMode="auto">
              <a:xfrm>
                <a:off x="5611" y="1185"/>
                <a:ext cx="40" cy="38"/>
              </a:xfrm>
              <a:custGeom>
                <a:avLst/>
                <a:gdLst>
                  <a:gd name="T0" fmla="*/ 8 w 40"/>
                  <a:gd name="T1" fmla="*/ 19 h 38"/>
                  <a:gd name="T2" fmla="*/ 5 w 40"/>
                  <a:gd name="T3" fmla="*/ 23 h 38"/>
                  <a:gd name="T4" fmla="*/ 19 w 40"/>
                  <a:gd name="T5" fmla="*/ 38 h 38"/>
                  <a:gd name="T6" fmla="*/ 40 w 40"/>
                  <a:gd name="T7" fmla="*/ 19 h 38"/>
                  <a:gd name="T8" fmla="*/ 19 w 40"/>
                  <a:gd name="T9" fmla="*/ 0 h 38"/>
                  <a:gd name="T10" fmla="*/ 0 w 40"/>
                  <a:gd name="T11" fmla="*/ 19 h 38"/>
                  <a:gd name="T12" fmla="*/ 5 w 40"/>
                  <a:gd name="T13" fmla="*/ 23 h 38"/>
                  <a:gd name="T14" fmla="*/ 8 w 40"/>
                  <a:gd name="T15" fmla="*/ 19 h 38"/>
                  <a:gd name="T16" fmla="*/ 12 w 40"/>
                  <a:gd name="T17" fmla="*/ 23 h 38"/>
                  <a:gd name="T18" fmla="*/ 19 w 40"/>
                  <a:gd name="T19" fmla="*/ 16 h 38"/>
                  <a:gd name="T20" fmla="*/ 22 w 40"/>
                  <a:gd name="T21" fmla="*/ 19 h 38"/>
                  <a:gd name="T22" fmla="*/ 19 w 40"/>
                  <a:gd name="T23" fmla="*/ 22 h 38"/>
                  <a:gd name="T24" fmla="*/ 12 w 40"/>
                  <a:gd name="T25" fmla="*/ 14 h 38"/>
                  <a:gd name="T26" fmla="*/ 8 w 40"/>
                  <a:gd name="T27" fmla="*/ 19 h 38"/>
                  <a:gd name="T28" fmla="*/ 12 w 40"/>
                  <a:gd name="T29" fmla="*/ 23 h 38"/>
                  <a:gd name="T30" fmla="*/ 8 w 40"/>
                  <a:gd name="T3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38">
                    <a:moveTo>
                      <a:pt x="8" y="19"/>
                    </a:moveTo>
                    <a:lnTo>
                      <a:pt x="5" y="23"/>
                    </a:lnTo>
                    <a:lnTo>
                      <a:pt x="19" y="38"/>
                    </a:lnTo>
                    <a:lnTo>
                      <a:pt x="40" y="19"/>
                    </a:lnTo>
                    <a:lnTo>
                      <a:pt x="19" y="0"/>
                    </a:lnTo>
                    <a:lnTo>
                      <a:pt x="0" y="19"/>
                    </a:lnTo>
                    <a:lnTo>
                      <a:pt x="5" y="23"/>
                    </a:lnTo>
                    <a:lnTo>
                      <a:pt x="8" y="19"/>
                    </a:lnTo>
                    <a:lnTo>
                      <a:pt x="12" y="23"/>
                    </a:lnTo>
                    <a:lnTo>
                      <a:pt x="19" y="16"/>
                    </a:lnTo>
                    <a:lnTo>
                      <a:pt x="22" y="19"/>
                    </a:lnTo>
                    <a:lnTo>
                      <a:pt x="19" y="22"/>
                    </a:lnTo>
                    <a:lnTo>
                      <a:pt x="12" y="14"/>
                    </a:lnTo>
                    <a:lnTo>
                      <a:pt x="8" y="19"/>
                    </a:lnTo>
                    <a:lnTo>
                      <a:pt x="12" y="23"/>
                    </a:ln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08"/>
              <p:cNvSpPr>
                <a:spLocks/>
              </p:cNvSpPr>
              <p:nvPr/>
            </p:nvSpPr>
            <p:spPr bwMode="auto">
              <a:xfrm>
                <a:off x="5580" y="1214"/>
                <a:ext cx="40" cy="40"/>
              </a:xfrm>
              <a:custGeom>
                <a:avLst/>
                <a:gdLst>
                  <a:gd name="T0" fmla="*/ 9 w 40"/>
                  <a:gd name="T1" fmla="*/ 21 h 40"/>
                  <a:gd name="T2" fmla="*/ 4 w 40"/>
                  <a:gd name="T3" fmla="*/ 24 h 40"/>
                  <a:gd name="T4" fmla="*/ 21 w 40"/>
                  <a:gd name="T5" fmla="*/ 40 h 40"/>
                  <a:gd name="T6" fmla="*/ 40 w 40"/>
                  <a:gd name="T7" fmla="*/ 21 h 40"/>
                  <a:gd name="T8" fmla="*/ 21 w 40"/>
                  <a:gd name="T9" fmla="*/ 0 h 40"/>
                  <a:gd name="T10" fmla="*/ 0 w 40"/>
                  <a:gd name="T11" fmla="*/ 21 h 40"/>
                  <a:gd name="T12" fmla="*/ 4 w 40"/>
                  <a:gd name="T13" fmla="*/ 24 h 40"/>
                  <a:gd name="T14" fmla="*/ 9 w 40"/>
                  <a:gd name="T15" fmla="*/ 21 h 40"/>
                  <a:gd name="T16" fmla="*/ 13 w 40"/>
                  <a:gd name="T17" fmla="*/ 24 h 40"/>
                  <a:gd name="T18" fmla="*/ 21 w 40"/>
                  <a:gd name="T19" fmla="*/ 17 h 40"/>
                  <a:gd name="T20" fmla="*/ 24 w 40"/>
                  <a:gd name="T21" fmla="*/ 21 h 40"/>
                  <a:gd name="T22" fmla="*/ 21 w 40"/>
                  <a:gd name="T23" fmla="*/ 24 h 40"/>
                  <a:gd name="T24" fmla="*/ 13 w 40"/>
                  <a:gd name="T25" fmla="*/ 17 h 40"/>
                  <a:gd name="T26" fmla="*/ 9 w 40"/>
                  <a:gd name="T27" fmla="*/ 21 h 40"/>
                  <a:gd name="T28" fmla="*/ 13 w 40"/>
                  <a:gd name="T29" fmla="*/ 24 h 40"/>
                  <a:gd name="T30" fmla="*/ 9 w 40"/>
                  <a:gd name="T31" fmla="*/ 2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40">
                    <a:moveTo>
                      <a:pt x="9" y="21"/>
                    </a:moveTo>
                    <a:lnTo>
                      <a:pt x="4" y="24"/>
                    </a:lnTo>
                    <a:lnTo>
                      <a:pt x="21" y="40"/>
                    </a:lnTo>
                    <a:lnTo>
                      <a:pt x="40" y="21"/>
                    </a:lnTo>
                    <a:lnTo>
                      <a:pt x="21" y="0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1"/>
                    </a:lnTo>
                    <a:lnTo>
                      <a:pt x="13" y="24"/>
                    </a:lnTo>
                    <a:lnTo>
                      <a:pt x="21" y="17"/>
                    </a:lnTo>
                    <a:lnTo>
                      <a:pt x="24" y="21"/>
                    </a:lnTo>
                    <a:lnTo>
                      <a:pt x="21" y="24"/>
                    </a:lnTo>
                    <a:lnTo>
                      <a:pt x="13" y="17"/>
                    </a:lnTo>
                    <a:lnTo>
                      <a:pt x="9" y="21"/>
                    </a:lnTo>
                    <a:lnTo>
                      <a:pt x="13" y="24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09"/>
              <p:cNvSpPr>
                <a:spLocks/>
              </p:cNvSpPr>
              <p:nvPr/>
            </p:nvSpPr>
            <p:spPr bwMode="auto">
              <a:xfrm>
                <a:off x="5614" y="1119"/>
                <a:ext cx="40" cy="40"/>
              </a:xfrm>
              <a:custGeom>
                <a:avLst/>
                <a:gdLst>
                  <a:gd name="T0" fmla="*/ 19 w 40"/>
                  <a:gd name="T1" fmla="*/ 32 h 40"/>
                  <a:gd name="T2" fmla="*/ 24 w 40"/>
                  <a:gd name="T3" fmla="*/ 36 h 40"/>
                  <a:gd name="T4" fmla="*/ 40 w 40"/>
                  <a:gd name="T5" fmla="*/ 21 h 40"/>
                  <a:gd name="T6" fmla="*/ 19 w 40"/>
                  <a:gd name="T7" fmla="*/ 0 h 40"/>
                  <a:gd name="T8" fmla="*/ 0 w 40"/>
                  <a:gd name="T9" fmla="*/ 21 h 40"/>
                  <a:gd name="T10" fmla="*/ 19 w 40"/>
                  <a:gd name="T11" fmla="*/ 40 h 40"/>
                  <a:gd name="T12" fmla="*/ 24 w 40"/>
                  <a:gd name="T13" fmla="*/ 36 h 40"/>
                  <a:gd name="T14" fmla="*/ 19 w 40"/>
                  <a:gd name="T15" fmla="*/ 32 h 40"/>
                  <a:gd name="T16" fmla="*/ 24 w 40"/>
                  <a:gd name="T17" fmla="*/ 29 h 40"/>
                  <a:gd name="T18" fmla="*/ 16 w 40"/>
                  <a:gd name="T19" fmla="*/ 21 h 40"/>
                  <a:gd name="T20" fmla="*/ 19 w 40"/>
                  <a:gd name="T21" fmla="*/ 17 h 40"/>
                  <a:gd name="T22" fmla="*/ 22 w 40"/>
                  <a:gd name="T23" fmla="*/ 21 h 40"/>
                  <a:gd name="T24" fmla="*/ 15 w 40"/>
                  <a:gd name="T25" fmla="*/ 29 h 40"/>
                  <a:gd name="T26" fmla="*/ 19 w 40"/>
                  <a:gd name="T27" fmla="*/ 32 h 40"/>
                  <a:gd name="T28" fmla="*/ 24 w 40"/>
                  <a:gd name="T29" fmla="*/ 29 h 40"/>
                  <a:gd name="T30" fmla="*/ 19 w 40"/>
                  <a:gd name="T31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40">
                    <a:moveTo>
                      <a:pt x="19" y="32"/>
                    </a:moveTo>
                    <a:lnTo>
                      <a:pt x="24" y="36"/>
                    </a:lnTo>
                    <a:lnTo>
                      <a:pt x="40" y="21"/>
                    </a:lnTo>
                    <a:lnTo>
                      <a:pt x="19" y="0"/>
                    </a:lnTo>
                    <a:lnTo>
                      <a:pt x="0" y="21"/>
                    </a:lnTo>
                    <a:lnTo>
                      <a:pt x="19" y="40"/>
                    </a:lnTo>
                    <a:lnTo>
                      <a:pt x="24" y="36"/>
                    </a:lnTo>
                    <a:lnTo>
                      <a:pt x="19" y="32"/>
                    </a:lnTo>
                    <a:lnTo>
                      <a:pt x="24" y="29"/>
                    </a:lnTo>
                    <a:lnTo>
                      <a:pt x="16" y="21"/>
                    </a:lnTo>
                    <a:lnTo>
                      <a:pt x="19" y="17"/>
                    </a:lnTo>
                    <a:lnTo>
                      <a:pt x="22" y="21"/>
                    </a:lnTo>
                    <a:lnTo>
                      <a:pt x="15" y="29"/>
                    </a:lnTo>
                    <a:lnTo>
                      <a:pt x="19" y="32"/>
                    </a:lnTo>
                    <a:lnTo>
                      <a:pt x="24" y="29"/>
                    </a:lnTo>
                    <a:lnTo>
                      <a:pt x="19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10"/>
              <p:cNvSpPr>
                <a:spLocks/>
              </p:cNvSpPr>
              <p:nvPr/>
            </p:nvSpPr>
            <p:spPr bwMode="auto">
              <a:xfrm>
                <a:off x="5580" y="1153"/>
                <a:ext cx="40" cy="40"/>
              </a:xfrm>
              <a:custGeom>
                <a:avLst/>
                <a:gdLst>
                  <a:gd name="T0" fmla="*/ 21 w 40"/>
                  <a:gd name="T1" fmla="*/ 32 h 40"/>
                  <a:gd name="T2" fmla="*/ 24 w 40"/>
                  <a:gd name="T3" fmla="*/ 36 h 40"/>
                  <a:gd name="T4" fmla="*/ 40 w 40"/>
                  <a:gd name="T5" fmla="*/ 20 h 40"/>
                  <a:gd name="T6" fmla="*/ 21 w 40"/>
                  <a:gd name="T7" fmla="*/ 0 h 40"/>
                  <a:gd name="T8" fmla="*/ 0 w 40"/>
                  <a:gd name="T9" fmla="*/ 20 h 40"/>
                  <a:gd name="T10" fmla="*/ 21 w 40"/>
                  <a:gd name="T11" fmla="*/ 40 h 40"/>
                  <a:gd name="T12" fmla="*/ 24 w 40"/>
                  <a:gd name="T13" fmla="*/ 36 h 40"/>
                  <a:gd name="T14" fmla="*/ 21 w 40"/>
                  <a:gd name="T15" fmla="*/ 32 h 40"/>
                  <a:gd name="T16" fmla="*/ 24 w 40"/>
                  <a:gd name="T17" fmla="*/ 27 h 40"/>
                  <a:gd name="T18" fmla="*/ 16 w 40"/>
                  <a:gd name="T19" fmla="*/ 20 h 40"/>
                  <a:gd name="T20" fmla="*/ 21 w 40"/>
                  <a:gd name="T21" fmla="*/ 17 h 40"/>
                  <a:gd name="T22" fmla="*/ 24 w 40"/>
                  <a:gd name="T23" fmla="*/ 20 h 40"/>
                  <a:gd name="T24" fmla="*/ 16 w 40"/>
                  <a:gd name="T25" fmla="*/ 27 h 40"/>
                  <a:gd name="T26" fmla="*/ 21 w 40"/>
                  <a:gd name="T27" fmla="*/ 32 h 40"/>
                  <a:gd name="T28" fmla="*/ 24 w 40"/>
                  <a:gd name="T29" fmla="*/ 27 h 40"/>
                  <a:gd name="T30" fmla="*/ 21 w 40"/>
                  <a:gd name="T31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40">
                    <a:moveTo>
                      <a:pt x="21" y="32"/>
                    </a:moveTo>
                    <a:lnTo>
                      <a:pt x="24" y="36"/>
                    </a:lnTo>
                    <a:lnTo>
                      <a:pt x="40" y="20"/>
                    </a:lnTo>
                    <a:lnTo>
                      <a:pt x="21" y="0"/>
                    </a:lnTo>
                    <a:lnTo>
                      <a:pt x="0" y="20"/>
                    </a:lnTo>
                    <a:lnTo>
                      <a:pt x="21" y="40"/>
                    </a:lnTo>
                    <a:lnTo>
                      <a:pt x="24" y="36"/>
                    </a:lnTo>
                    <a:lnTo>
                      <a:pt x="21" y="32"/>
                    </a:lnTo>
                    <a:lnTo>
                      <a:pt x="24" y="27"/>
                    </a:lnTo>
                    <a:lnTo>
                      <a:pt x="16" y="20"/>
                    </a:lnTo>
                    <a:lnTo>
                      <a:pt x="21" y="17"/>
                    </a:lnTo>
                    <a:lnTo>
                      <a:pt x="24" y="20"/>
                    </a:lnTo>
                    <a:lnTo>
                      <a:pt x="16" y="27"/>
                    </a:lnTo>
                    <a:lnTo>
                      <a:pt x="21" y="32"/>
                    </a:lnTo>
                    <a:lnTo>
                      <a:pt x="24" y="27"/>
                    </a:lnTo>
                    <a:lnTo>
                      <a:pt x="2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11"/>
              <p:cNvSpPr>
                <a:spLocks/>
              </p:cNvSpPr>
              <p:nvPr/>
            </p:nvSpPr>
            <p:spPr bwMode="auto">
              <a:xfrm>
                <a:off x="5549" y="1185"/>
                <a:ext cx="40" cy="38"/>
              </a:xfrm>
              <a:custGeom>
                <a:avLst/>
                <a:gdLst>
                  <a:gd name="T0" fmla="*/ 21 w 40"/>
                  <a:gd name="T1" fmla="*/ 7 h 38"/>
                  <a:gd name="T2" fmla="*/ 16 w 40"/>
                  <a:gd name="T3" fmla="*/ 3 h 38"/>
                  <a:gd name="T4" fmla="*/ 0 w 40"/>
                  <a:gd name="T5" fmla="*/ 19 h 38"/>
                  <a:gd name="T6" fmla="*/ 21 w 40"/>
                  <a:gd name="T7" fmla="*/ 38 h 38"/>
                  <a:gd name="T8" fmla="*/ 40 w 40"/>
                  <a:gd name="T9" fmla="*/ 19 h 38"/>
                  <a:gd name="T10" fmla="*/ 21 w 40"/>
                  <a:gd name="T11" fmla="*/ 0 h 38"/>
                  <a:gd name="T12" fmla="*/ 16 w 40"/>
                  <a:gd name="T13" fmla="*/ 3 h 38"/>
                  <a:gd name="T14" fmla="*/ 21 w 40"/>
                  <a:gd name="T15" fmla="*/ 7 h 38"/>
                  <a:gd name="T16" fmla="*/ 16 w 40"/>
                  <a:gd name="T17" fmla="*/ 11 h 38"/>
                  <a:gd name="T18" fmla="*/ 24 w 40"/>
                  <a:gd name="T19" fmla="*/ 19 h 38"/>
                  <a:gd name="T20" fmla="*/ 21 w 40"/>
                  <a:gd name="T21" fmla="*/ 22 h 38"/>
                  <a:gd name="T22" fmla="*/ 18 w 40"/>
                  <a:gd name="T23" fmla="*/ 19 h 38"/>
                  <a:gd name="T24" fmla="*/ 25 w 40"/>
                  <a:gd name="T25" fmla="*/ 11 h 38"/>
                  <a:gd name="T26" fmla="*/ 21 w 40"/>
                  <a:gd name="T27" fmla="*/ 7 h 38"/>
                  <a:gd name="T28" fmla="*/ 16 w 40"/>
                  <a:gd name="T29" fmla="*/ 11 h 38"/>
                  <a:gd name="T30" fmla="*/ 21 w 40"/>
                  <a:gd name="T31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38">
                    <a:moveTo>
                      <a:pt x="21" y="7"/>
                    </a:moveTo>
                    <a:lnTo>
                      <a:pt x="16" y="3"/>
                    </a:lnTo>
                    <a:lnTo>
                      <a:pt x="0" y="19"/>
                    </a:lnTo>
                    <a:lnTo>
                      <a:pt x="21" y="38"/>
                    </a:lnTo>
                    <a:lnTo>
                      <a:pt x="40" y="19"/>
                    </a:lnTo>
                    <a:lnTo>
                      <a:pt x="21" y="0"/>
                    </a:lnTo>
                    <a:lnTo>
                      <a:pt x="16" y="3"/>
                    </a:lnTo>
                    <a:lnTo>
                      <a:pt x="21" y="7"/>
                    </a:lnTo>
                    <a:lnTo>
                      <a:pt x="16" y="11"/>
                    </a:lnTo>
                    <a:lnTo>
                      <a:pt x="24" y="19"/>
                    </a:lnTo>
                    <a:lnTo>
                      <a:pt x="21" y="22"/>
                    </a:lnTo>
                    <a:lnTo>
                      <a:pt x="18" y="19"/>
                    </a:lnTo>
                    <a:lnTo>
                      <a:pt x="25" y="11"/>
                    </a:lnTo>
                    <a:lnTo>
                      <a:pt x="21" y="7"/>
                    </a:lnTo>
                    <a:lnTo>
                      <a:pt x="16" y="11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12"/>
              <p:cNvSpPr>
                <a:spLocks/>
              </p:cNvSpPr>
              <p:nvPr/>
            </p:nvSpPr>
            <p:spPr bwMode="auto">
              <a:xfrm>
                <a:off x="5544" y="1118"/>
                <a:ext cx="40" cy="40"/>
              </a:xfrm>
              <a:custGeom>
                <a:avLst/>
                <a:gdLst>
                  <a:gd name="T0" fmla="*/ 21 w 40"/>
                  <a:gd name="T1" fmla="*/ 31 h 40"/>
                  <a:gd name="T2" fmla="*/ 26 w 40"/>
                  <a:gd name="T3" fmla="*/ 35 h 40"/>
                  <a:gd name="T4" fmla="*/ 40 w 40"/>
                  <a:gd name="T5" fmla="*/ 21 h 40"/>
                  <a:gd name="T6" fmla="*/ 21 w 40"/>
                  <a:gd name="T7" fmla="*/ 0 h 40"/>
                  <a:gd name="T8" fmla="*/ 0 w 40"/>
                  <a:gd name="T9" fmla="*/ 21 h 40"/>
                  <a:gd name="T10" fmla="*/ 21 w 40"/>
                  <a:gd name="T11" fmla="*/ 40 h 40"/>
                  <a:gd name="T12" fmla="*/ 26 w 40"/>
                  <a:gd name="T13" fmla="*/ 35 h 40"/>
                  <a:gd name="T14" fmla="*/ 21 w 40"/>
                  <a:gd name="T15" fmla="*/ 31 h 40"/>
                  <a:gd name="T16" fmla="*/ 26 w 40"/>
                  <a:gd name="T17" fmla="*/ 28 h 40"/>
                  <a:gd name="T18" fmla="*/ 18 w 40"/>
                  <a:gd name="T19" fmla="*/ 21 h 40"/>
                  <a:gd name="T20" fmla="*/ 21 w 40"/>
                  <a:gd name="T21" fmla="*/ 16 h 40"/>
                  <a:gd name="T22" fmla="*/ 24 w 40"/>
                  <a:gd name="T23" fmla="*/ 21 h 40"/>
                  <a:gd name="T24" fmla="*/ 17 w 40"/>
                  <a:gd name="T25" fmla="*/ 28 h 40"/>
                  <a:gd name="T26" fmla="*/ 21 w 40"/>
                  <a:gd name="T27" fmla="*/ 31 h 40"/>
                  <a:gd name="T28" fmla="*/ 26 w 40"/>
                  <a:gd name="T29" fmla="*/ 28 h 40"/>
                  <a:gd name="T30" fmla="*/ 21 w 40"/>
                  <a:gd name="T31" fmla="*/ 3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40">
                    <a:moveTo>
                      <a:pt x="21" y="31"/>
                    </a:moveTo>
                    <a:lnTo>
                      <a:pt x="26" y="35"/>
                    </a:lnTo>
                    <a:lnTo>
                      <a:pt x="40" y="21"/>
                    </a:lnTo>
                    <a:lnTo>
                      <a:pt x="21" y="0"/>
                    </a:lnTo>
                    <a:lnTo>
                      <a:pt x="0" y="21"/>
                    </a:lnTo>
                    <a:lnTo>
                      <a:pt x="21" y="40"/>
                    </a:lnTo>
                    <a:lnTo>
                      <a:pt x="26" y="35"/>
                    </a:lnTo>
                    <a:lnTo>
                      <a:pt x="21" y="31"/>
                    </a:lnTo>
                    <a:lnTo>
                      <a:pt x="26" y="28"/>
                    </a:lnTo>
                    <a:lnTo>
                      <a:pt x="18" y="21"/>
                    </a:lnTo>
                    <a:lnTo>
                      <a:pt x="21" y="16"/>
                    </a:lnTo>
                    <a:lnTo>
                      <a:pt x="24" y="21"/>
                    </a:lnTo>
                    <a:lnTo>
                      <a:pt x="17" y="28"/>
                    </a:lnTo>
                    <a:lnTo>
                      <a:pt x="21" y="31"/>
                    </a:lnTo>
                    <a:lnTo>
                      <a:pt x="26" y="28"/>
                    </a:lnTo>
                    <a:lnTo>
                      <a:pt x="21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13"/>
              <p:cNvSpPr>
                <a:spLocks noEditPoints="1"/>
              </p:cNvSpPr>
              <p:nvPr/>
            </p:nvSpPr>
            <p:spPr bwMode="auto">
              <a:xfrm>
                <a:off x="5462" y="1076"/>
                <a:ext cx="293" cy="291"/>
              </a:xfrm>
              <a:custGeom>
                <a:avLst/>
                <a:gdLst>
                  <a:gd name="T0" fmla="*/ 0 w 293"/>
                  <a:gd name="T1" fmla="*/ 0 h 291"/>
                  <a:gd name="T2" fmla="*/ 152 w 293"/>
                  <a:gd name="T3" fmla="*/ 274 h 291"/>
                  <a:gd name="T4" fmla="*/ 148 w 293"/>
                  <a:gd name="T5" fmla="*/ 277 h 291"/>
                  <a:gd name="T6" fmla="*/ 62 w 293"/>
                  <a:gd name="T7" fmla="*/ 15 h 291"/>
                  <a:gd name="T8" fmla="*/ 87 w 293"/>
                  <a:gd name="T9" fmla="*/ 26 h 291"/>
                  <a:gd name="T10" fmla="*/ 72 w 293"/>
                  <a:gd name="T11" fmla="*/ 29 h 291"/>
                  <a:gd name="T12" fmla="*/ 134 w 293"/>
                  <a:gd name="T13" fmla="*/ 26 h 291"/>
                  <a:gd name="T14" fmla="*/ 137 w 293"/>
                  <a:gd name="T15" fmla="*/ 48 h 291"/>
                  <a:gd name="T16" fmla="*/ 157 w 293"/>
                  <a:gd name="T17" fmla="*/ 20 h 291"/>
                  <a:gd name="T18" fmla="*/ 204 w 293"/>
                  <a:gd name="T19" fmla="*/ 29 h 291"/>
                  <a:gd name="T20" fmla="*/ 199 w 293"/>
                  <a:gd name="T21" fmla="*/ 15 h 291"/>
                  <a:gd name="T22" fmla="*/ 223 w 293"/>
                  <a:gd name="T23" fmla="*/ 26 h 291"/>
                  <a:gd name="T24" fmla="*/ 210 w 293"/>
                  <a:gd name="T25" fmla="*/ 29 h 291"/>
                  <a:gd name="T26" fmla="*/ 262 w 293"/>
                  <a:gd name="T27" fmla="*/ 26 h 291"/>
                  <a:gd name="T28" fmla="*/ 251 w 293"/>
                  <a:gd name="T29" fmla="*/ 24 h 291"/>
                  <a:gd name="T30" fmla="*/ 241 w 293"/>
                  <a:gd name="T31" fmla="*/ 43 h 291"/>
                  <a:gd name="T32" fmla="*/ 229 w 293"/>
                  <a:gd name="T33" fmla="*/ 72 h 291"/>
                  <a:gd name="T34" fmla="*/ 213 w 293"/>
                  <a:gd name="T35" fmla="*/ 103 h 291"/>
                  <a:gd name="T36" fmla="*/ 191 w 293"/>
                  <a:gd name="T37" fmla="*/ 147 h 291"/>
                  <a:gd name="T38" fmla="*/ 171 w 293"/>
                  <a:gd name="T39" fmla="*/ 189 h 291"/>
                  <a:gd name="T40" fmla="*/ 176 w 293"/>
                  <a:gd name="T41" fmla="*/ 177 h 291"/>
                  <a:gd name="T42" fmla="*/ 162 w 293"/>
                  <a:gd name="T43" fmla="*/ 203 h 291"/>
                  <a:gd name="T44" fmla="*/ 142 w 293"/>
                  <a:gd name="T45" fmla="*/ 245 h 291"/>
                  <a:gd name="T46" fmla="*/ 157 w 293"/>
                  <a:gd name="T47" fmla="*/ 227 h 291"/>
                  <a:gd name="T48" fmla="*/ 125 w 293"/>
                  <a:gd name="T49" fmla="*/ 203 h 291"/>
                  <a:gd name="T50" fmla="*/ 139 w 293"/>
                  <a:gd name="T51" fmla="*/ 162 h 291"/>
                  <a:gd name="T52" fmla="*/ 108 w 293"/>
                  <a:gd name="T53" fmla="*/ 131 h 291"/>
                  <a:gd name="T54" fmla="*/ 105 w 293"/>
                  <a:gd name="T55" fmla="*/ 128 h 291"/>
                  <a:gd name="T56" fmla="*/ 72 w 293"/>
                  <a:gd name="T57" fmla="*/ 73 h 291"/>
                  <a:gd name="T58" fmla="*/ 48 w 293"/>
                  <a:gd name="T59" fmla="*/ 64 h 291"/>
                  <a:gd name="T60" fmla="*/ 53 w 293"/>
                  <a:gd name="T61" fmla="*/ 48 h 291"/>
                  <a:gd name="T62" fmla="*/ 66 w 293"/>
                  <a:gd name="T63" fmla="*/ 26 h 291"/>
                  <a:gd name="T64" fmla="*/ 66 w 293"/>
                  <a:gd name="T65" fmla="*/ 14 h 291"/>
                  <a:gd name="T66" fmla="*/ 50 w 293"/>
                  <a:gd name="T67" fmla="*/ 69 h 291"/>
                  <a:gd name="T68" fmla="*/ 29 w 293"/>
                  <a:gd name="T69" fmla="*/ 30 h 291"/>
                  <a:gd name="T70" fmla="*/ 66 w 293"/>
                  <a:gd name="T71" fmla="*/ 103 h 291"/>
                  <a:gd name="T72" fmla="*/ 82 w 293"/>
                  <a:gd name="T73" fmla="*/ 134 h 291"/>
                  <a:gd name="T74" fmla="*/ 103 w 293"/>
                  <a:gd name="T75" fmla="*/ 174 h 291"/>
                  <a:gd name="T76" fmla="*/ 137 w 293"/>
                  <a:gd name="T77" fmla="*/ 208 h 291"/>
                  <a:gd name="T78" fmla="*/ 140 w 293"/>
                  <a:gd name="T79" fmla="*/ 227 h 291"/>
                  <a:gd name="T80" fmla="*/ 161 w 293"/>
                  <a:gd name="T81" fmla="*/ 232 h 291"/>
                  <a:gd name="T82" fmla="*/ 168 w 293"/>
                  <a:gd name="T83" fmla="*/ 192 h 291"/>
                  <a:gd name="T84" fmla="*/ 211 w 293"/>
                  <a:gd name="T85" fmla="*/ 132 h 291"/>
                  <a:gd name="T86" fmla="*/ 192 w 293"/>
                  <a:gd name="T87" fmla="*/ 171 h 291"/>
                  <a:gd name="T88" fmla="*/ 214 w 293"/>
                  <a:gd name="T89" fmla="*/ 126 h 291"/>
                  <a:gd name="T90" fmla="*/ 244 w 293"/>
                  <a:gd name="T91" fmla="*/ 69 h 291"/>
                  <a:gd name="T92" fmla="*/ 245 w 293"/>
                  <a:gd name="T93" fmla="*/ 64 h 291"/>
                  <a:gd name="T94" fmla="*/ 260 w 293"/>
                  <a:gd name="T95" fmla="*/ 33 h 291"/>
                  <a:gd name="T96" fmla="*/ 232 w 293"/>
                  <a:gd name="T97" fmla="*/ 14 h 291"/>
                  <a:gd name="T98" fmla="*/ 241 w 293"/>
                  <a:gd name="T99" fmla="*/ 14 h 291"/>
                  <a:gd name="T100" fmla="*/ 204 w 293"/>
                  <a:gd name="T101" fmla="*/ 29 h 291"/>
                  <a:gd name="T102" fmla="*/ 171 w 293"/>
                  <a:gd name="T103" fmla="*/ 43 h 291"/>
                  <a:gd name="T104" fmla="*/ 140 w 293"/>
                  <a:gd name="T105" fmla="*/ 29 h 291"/>
                  <a:gd name="T106" fmla="*/ 102 w 293"/>
                  <a:gd name="T107" fmla="*/ 14 h 291"/>
                  <a:gd name="T108" fmla="*/ 105 w 293"/>
                  <a:gd name="T109" fmla="*/ 14 h 291"/>
                  <a:gd name="T110" fmla="*/ 66 w 293"/>
                  <a:gd name="T111" fmla="*/ 29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93" h="291">
                    <a:moveTo>
                      <a:pt x="148" y="277"/>
                    </a:moveTo>
                    <a:lnTo>
                      <a:pt x="152" y="280"/>
                    </a:lnTo>
                    <a:lnTo>
                      <a:pt x="293" y="0"/>
                    </a:lnTo>
                    <a:lnTo>
                      <a:pt x="0" y="0"/>
                    </a:lnTo>
                    <a:lnTo>
                      <a:pt x="148" y="291"/>
                    </a:lnTo>
                    <a:lnTo>
                      <a:pt x="152" y="280"/>
                    </a:lnTo>
                    <a:lnTo>
                      <a:pt x="148" y="277"/>
                    </a:lnTo>
                    <a:lnTo>
                      <a:pt x="152" y="274"/>
                    </a:lnTo>
                    <a:lnTo>
                      <a:pt x="19" y="12"/>
                    </a:lnTo>
                    <a:lnTo>
                      <a:pt x="273" y="12"/>
                    </a:lnTo>
                    <a:lnTo>
                      <a:pt x="142" y="276"/>
                    </a:lnTo>
                    <a:lnTo>
                      <a:pt x="148" y="277"/>
                    </a:lnTo>
                    <a:lnTo>
                      <a:pt x="152" y="274"/>
                    </a:lnTo>
                    <a:lnTo>
                      <a:pt x="148" y="277"/>
                    </a:lnTo>
                    <a:close/>
                    <a:moveTo>
                      <a:pt x="66" y="20"/>
                    </a:moveTo>
                    <a:lnTo>
                      <a:pt x="62" y="15"/>
                    </a:lnTo>
                    <a:lnTo>
                      <a:pt x="50" y="29"/>
                    </a:lnTo>
                    <a:lnTo>
                      <a:pt x="69" y="48"/>
                    </a:lnTo>
                    <a:lnTo>
                      <a:pt x="90" y="29"/>
                    </a:lnTo>
                    <a:lnTo>
                      <a:pt x="87" y="26"/>
                    </a:lnTo>
                    <a:lnTo>
                      <a:pt x="90" y="26"/>
                    </a:lnTo>
                    <a:lnTo>
                      <a:pt x="90" y="20"/>
                    </a:lnTo>
                    <a:lnTo>
                      <a:pt x="85" y="15"/>
                    </a:lnTo>
                    <a:lnTo>
                      <a:pt x="72" y="29"/>
                    </a:lnTo>
                    <a:lnTo>
                      <a:pt x="103" y="58"/>
                    </a:lnTo>
                    <a:lnTo>
                      <a:pt x="133" y="29"/>
                    </a:lnTo>
                    <a:lnTo>
                      <a:pt x="130" y="26"/>
                    </a:lnTo>
                    <a:lnTo>
                      <a:pt x="134" y="26"/>
                    </a:lnTo>
                    <a:lnTo>
                      <a:pt x="134" y="20"/>
                    </a:lnTo>
                    <a:lnTo>
                      <a:pt x="130" y="15"/>
                    </a:lnTo>
                    <a:lnTo>
                      <a:pt x="117" y="29"/>
                    </a:lnTo>
                    <a:lnTo>
                      <a:pt x="137" y="48"/>
                    </a:lnTo>
                    <a:lnTo>
                      <a:pt x="157" y="29"/>
                    </a:lnTo>
                    <a:lnTo>
                      <a:pt x="154" y="26"/>
                    </a:lnTo>
                    <a:lnTo>
                      <a:pt x="157" y="26"/>
                    </a:lnTo>
                    <a:lnTo>
                      <a:pt x="157" y="20"/>
                    </a:lnTo>
                    <a:lnTo>
                      <a:pt x="154" y="15"/>
                    </a:lnTo>
                    <a:lnTo>
                      <a:pt x="140" y="29"/>
                    </a:lnTo>
                    <a:lnTo>
                      <a:pt x="171" y="60"/>
                    </a:lnTo>
                    <a:lnTo>
                      <a:pt x="204" y="29"/>
                    </a:lnTo>
                    <a:lnTo>
                      <a:pt x="201" y="26"/>
                    </a:lnTo>
                    <a:lnTo>
                      <a:pt x="204" y="26"/>
                    </a:lnTo>
                    <a:lnTo>
                      <a:pt x="204" y="20"/>
                    </a:lnTo>
                    <a:lnTo>
                      <a:pt x="199" y="15"/>
                    </a:lnTo>
                    <a:lnTo>
                      <a:pt x="186" y="29"/>
                    </a:lnTo>
                    <a:lnTo>
                      <a:pt x="207" y="48"/>
                    </a:lnTo>
                    <a:lnTo>
                      <a:pt x="226" y="29"/>
                    </a:lnTo>
                    <a:lnTo>
                      <a:pt x="223" y="26"/>
                    </a:lnTo>
                    <a:lnTo>
                      <a:pt x="228" y="26"/>
                    </a:lnTo>
                    <a:lnTo>
                      <a:pt x="228" y="20"/>
                    </a:lnTo>
                    <a:lnTo>
                      <a:pt x="223" y="15"/>
                    </a:lnTo>
                    <a:lnTo>
                      <a:pt x="210" y="29"/>
                    </a:lnTo>
                    <a:lnTo>
                      <a:pt x="238" y="55"/>
                    </a:lnTo>
                    <a:lnTo>
                      <a:pt x="265" y="29"/>
                    </a:lnTo>
                    <a:lnTo>
                      <a:pt x="260" y="26"/>
                    </a:lnTo>
                    <a:lnTo>
                      <a:pt x="262" y="26"/>
                    </a:lnTo>
                    <a:lnTo>
                      <a:pt x="262" y="20"/>
                    </a:lnTo>
                    <a:lnTo>
                      <a:pt x="256" y="17"/>
                    </a:lnTo>
                    <a:lnTo>
                      <a:pt x="253" y="24"/>
                    </a:lnTo>
                    <a:lnTo>
                      <a:pt x="251" y="24"/>
                    </a:lnTo>
                    <a:lnTo>
                      <a:pt x="247" y="29"/>
                    </a:lnTo>
                    <a:lnTo>
                      <a:pt x="248" y="30"/>
                    </a:lnTo>
                    <a:lnTo>
                      <a:pt x="242" y="43"/>
                    </a:lnTo>
                    <a:lnTo>
                      <a:pt x="241" y="43"/>
                    </a:lnTo>
                    <a:lnTo>
                      <a:pt x="238" y="39"/>
                    </a:lnTo>
                    <a:lnTo>
                      <a:pt x="217" y="60"/>
                    </a:lnTo>
                    <a:lnTo>
                      <a:pt x="229" y="70"/>
                    </a:lnTo>
                    <a:lnTo>
                      <a:pt x="229" y="72"/>
                    </a:lnTo>
                    <a:lnTo>
                      <a:pt x="233" y="75"/>
                    </a:lnTo>
                    <a:lnTo>
                      <a:pt x="229" y="70"/>
                    </a:lnTo>
                    <a:lnTo>
                      <a:pt x="205" y="94"/>
                    </a:lnTo>
                    <a:lnTo>
                      <a:pt x="213" y="103"/>
                    </a:lnTo>
                    <a:lnTo>
                      <a:pt x="211" y="106"/>
                    </a:lnTo>
                    <a:lnTo>
                      <a:pt x="202" y="97"/>
                    </a:lnTo>
                    <a:lnTo>
                      <a:pt x="171" y="128"/>
                    </a:lnTo>
                    <a:lnTo>
                      <a:pt x="191" y="147"/>
                    </a:lnTo>
                    <a:lnTo>
                      <a:pt x="189" y="152"/>
                    </a:lnTo>
                    <a:lnTo>
                      <a:pt x="168" y="131"/>
                    </a:lnTo>
                    <a:lnTo>
                      <a:pt x="142" y="159"/>
                    </a:lnTo>
                    <a:lnTo>
                      <a:pt x="171" y="189"/>
                    </a:lnTo>
                    <a:lnTo>
                      <a:pt x="194" y="166"/>
                    </a:lnTo>
                    <a:lnTo>
                      <a:pt x="191" y="162"/>
                    </a:lnTo>
                    <a:lnTo>
                      <a:pt x="185" y="159"/>
                    </a:lnTo>
                    <a:lnTo>
                      <a:pt x="176" y="177"/>
                    </a:lnTo>
                    <a:lnTo>
                      <a:pt x="176" y="177"/>
                    </a:lnTo>
                    <a:lnTo>
                      <a:pt x="171" y="172"/>
                    </a:lnTo>
                    <a:lnTo>
                      <a:pt x="152" y="192"/>
                    </a:lnTo>
                    <a:lnTo>
                      <a:pt x="162" y="203"/>
                    </a:lnTo>
                    <a:lnTo>
                      <a:pt x="162" y="205"/>
                    </a:lnTo>
                    <a:lnTo>
                      <a:pt x="140" y="227"/>
                    </a:lnTo>
                    <a:lnTo>
                      <a:pt x="148" y="235"/>
                    </a:lnTo>
                    <a:lnTo>
                      <a:pt x="142" y="245"/>
                    </a:lnTo>
                    <a:lnTo>
                      <a:pt x="148" y="248"/>
                    </a:lnTo>
                    <a:lnTo>
                      <a:pt x="152" y="245"/>
                    </a:lnTo>
                    <a:lnTo>
                      <a:pt x="148" y="236"/>
                    </a:lnTo>
                    <a:lnTo>
                      <a:pt x="157" y="227"/>
                    </a:lnTo>
                    <a:lnTo>
                      <a:pt x="137" y="208"/>
                    </a:lnTo>
                    <a:lnTo>
                      <a:pt x="134" y="209"/>
                    </a:lnTo>
                    <a:lnTo>
                      <a:pt x="130" y="202"/>
                    </a:lnTo>
                    <a:lnTo>
                      <a:pt x="125" y="203"/>
                    </a:lnTo>
                    <a:lnTo>
                      <a:pt x="121" y="208"/>
                    </a:lnTo>
                    <a:lnTo>
                      <a:pt x="137" y="224"/>
                    </a:lnTo>
                    <a:lnTo>
                      <a:pt x="168" y="192"/>
                    </a:lnTo>
                    <a:lnTo>
                      <a:pt x="139" y="162"/>
                    </a:lnTo>
                    <a:lnTo>
                      <a:pt x="119" y="180"/>
                    </a:lnTo>
                    <a:lnTo>
                      <a:pt x="118" y="175"/>
                    </a:lnTo>
                    <a:lnTo>
                      <a:pt x="134" y="159"/>
                    </a:lnTo>
                    <a:lnTo>
                      <a:pt x="108" y="131"/>
                    </a:lnTo>
                    <a:lnTo>
                      <a:pt x="99" y="140"/>
                    </a:lnTo>
                    <a:lnTo>
                      <a:pt x="97" y="135"/>
                    </a:lnTo>
                    <a:lnTo>
                      <a:pt x="100" y="132"/>
                    </a:lnTo>
                    <a:lnTo>
                      <a:pt x="105" y="128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93" y="92"/>
                    </a:lnTo>
                    <a:lnTo>
                      <a:pt x="72" y="73"/>
                    </a:lnTo>
                    <a:lnTo>
                      <a:pt x="68" y="77"/>
                    </a:lnTo>
                    <a:lnTo>
                      <a:pt x="57" y="58"/>
                    </a:lnTo>
                    <a:lnTo>
                      <a:pt x="51" y="61"/>
                    </a:lnTo>
                    <a:lnTo>
                      <a:pt x="48" y="64"/>
                    </a:lnTo>
                    <a:lnTo>
                      <a:pt x="72" y="89"/>
                    </a:lnTo>
                    <a:lnTo>
                      <a:pt x="100" y="63"/>
                    </a:lnTo>
                    <a:lnTo>
                      <a:pt x="69" y="32"/>
                    </a:lnTo>
                    <a:lnTo>
                      <a:pt x="53" y="48"/>
                    </a:lnTo>
                    <a:lnTo>
                      <a:pt x="50" y="45"/>
                    </a:lnTo>
                    <a:lnTo>
                      <a:pt x="66" y="29"/>
                    </a:lnTo>
                    <a:lnTo>
                      <a:pt x="63" y="26"/>
                    </a:lnTo>
                    <a:lnTo>
                      <a:pt x="66" y="26"/>
                    </a:lnTo>
                    <a:lnTo>
                      <a:pt x="66" y="20"/>
                    </a:lnTo>
                    <a:lnTo>
                      <a:pt x="62" y="15"/>
                    </a:lnTo>
                    <a:lnTo>
                      <a:pt x="66" y="20"/>
                    </a:lnTo>
                    <a:lnTo>
                      <a:pt x="66" y="14"/>
                    </a:lnTo>
                    <a:lnTo>
                      <a:pt x="35" y="14"/>
                    </a:lnTo>
                    <a:lnTo>
                      <a:pt x="50" y="29"/>
                    </a:lnTo>
                    <a:lnTo>
                      <a:pt x="35" y="42"/>
                    </a:lnTo>
                    <a:lnTo>
                      <a:pt x="50" y="69"/>
                    </a:lnTo>
                    <a:lnTo>
                      <a:pt x="69" y="48"/>
                    </a:lnTo>
                    <a:lnTo>
                      <a:pt x="82" y="63"/>
                    </a:lnTo>
                    <a:lnTo>
                      <a:pt x="72" y="73"/>
                    </a:lnTo>
                    <a:lnTo>
                      <a:pt x="29" y="30"/>
                    </a:lnTo>
                    <a:lnTo>
                      <a:pt x="65" y="98"/>
                    </a:lnTo>
                    <a:lnTo>
                      <a:pt x="72" y="89"/>
                    </a:lnTo>
                    <a:lnTo>
                      <a:pt x="75" y="92"/>
                    </a:lnTo>
                    <a:lnTo>
                      <a:pt x="66" y="103"/>
                    </a:lnTo>
                    <a:lnTo>
                      <a:pt x="71" y="112"/>
                    </a:lnTo>
                    <a:lnTo>
                      <a:pt x="87" y="128"/>
                    </a:lnTo>
                    <a:lnTo>
                      <a:pt x="85" y="131"/>
                    </a:lnTo>
                    <a:lnTo>
                      <a:pt x="82" y="134"/>
                    </a:lnTo>
                    <a:lnTo>
                      <a:pt x="96" y="159"/>
                    </a:lnTo>
                    <a:lnTo>
                      <a:pt x="108" y="147"/>
                    </a:lnTo>
                    <a:lnTo>
                      <a:pt x="118" y="159"/>
                    </a:lnTo>
                    <a:lnTo>
                      <a:pt x="103" y="174"/>
                    </a:lnTo>
                    <a:lnTo>
                      <a:pt x="117" y="200"/>
                    </a:lnTo>
                    <a:lnTo>
                      <a:pt x="139" y="178"/>
                    </a:lnTo>
                    <a:lnTo>
                      <a:pt x="152" y="192"/>
                    </a:lnTo>
                    <a:lnTo>
                      <a:pt x="137" y="208"/>
                    </a:lnTo>
                    <a:lnTo>
                      <a:pt x="103" y="174"/>
                    </a:lnTo>
                    <a:lnTo>
                      <a:pt x="131" y="230"/>
                    </a:lnTo>
                    <a:lnTo>
                      <a:pt x="137" y="224"/>
                    </a:lnTo>
                    <a:lnTo>
                      <a:pt x="140" y="227"/>
                    </a:lnTo>
                    <a:lnTo>
                      <a:pt x="136" y="230"/>
                    </a:lnTo>
                    <a:lnTo>
                      <a:pt x="133" y="233"/>
                    </a:lnTo>
                    <a:lnTo>
                      <a:pt x="148" y="261"/>
                    </a:lnTo>
                    <a:lnTo>
                      <a:pt x="161" y="232"/>
                    </a:lnTo>
                    <a:lnTo>
                      <a:pt x="157" y="227"/>
                    </a:lnTo>
                    <a:lnTo>
                      <a:pt x="171" y="212"/>
                    </a:lnTo>
                    <a:lnTo>
                      <a:pt x="177" y="200"/>
                    </a:lnTo>
                    <a:lnTo>
                      <a:pt x="168" y="192"/>
                    </a:lnTo>
                    <a:lnTo>
                      <a:pt x="171" y="189"/>
                    </a:lnTo>
                    <a:lnTo>
                      <a:pt x="174" y="190"/>
                    </a:lnTo>
                    <a:lnTo>
                      <a:pt x="179" y="196"/>
                    </a:lnTo>
                    <a:lnTo>
                      <a:pt x="211" y="132"/>
                    </a:lnTo>
                    <a:lnTo>
                      <a:pt x="171" y="172"/>
                    </a:lnTo>
                    <a:lnTo>
                      <a:pt x="158" y="159"/>
                    </a:lnTo>
                    <a:lnTo>
                      <a:pt x="168" y="147"/>
                    </a:lnTo>
                    <a:lnTo>
                      <a:pt x="192" y="171"/>
                    </a:lnTo>
                    <a:lnTo>
                      <a:pt x="205" y="144"/>
                    </a:lnTo>
                    <a:lnTo>
                      <a:pt x="189" y="128"/>
                    </a:lnTo>
                    <a:lnTo>
                      <a:pt x="202" y="115"/>
                    </a:lnTo>
                    <a:lnTo>
                      <a:pt x="214" y="126"/>
                    </a:lnTo>
                    <a:lnTo>
                      <a:pt x="228" y="100"/>
                    </a:lnTo>
                    <a:lnTo>
                      <a:pt x="222" y="94"/>
                    </a:lnTo>
                    <a:lnTo>
                      <a:pt x="239" y="77"/>
                    </a:lnTo>
                    <a:lnTo>
                      <a:pt x="244" y="69"/>
                    </a:lnTo>
                    <a:lnTo>
                      <a:pt x="233" y="60"/>
                    </a:lnTo>
                    <a:lnTo>
                      <a:pt x="238" y="55"/>
                    </a:lnTo>
                    <a:lnTo>
                      <a:pt x="239" y="58"/>
                    </a:lnTo>
                    <a:lnTo>
                      <a:pt x="245" y="64"/>
                    </a:lnTo>
                    <a:lnTo>
                      <a:pt x="263" y="29"/>
                    </a:lnTo>
                    <a:lnTo>
                      <a:pt x="260" y="24"/>
                    </a:lnTo>
                    <a:lnTo>
                      <a:pt x="256" y="29"/>
                    </a:lnTo>
                    <a:lnTo>
                      <a:pt x="260" y="33"/>
                    </a:lnTo>
                    <a:lnTo>
                      <a:pt x="262" y="32"/>
                    </a:lnTo>
                    <a:lnTo>
                      <a:pt x="262" y="32"/>
                    </a:lnTo>
                    <a:lnTo>
                      <a:pt x="270" y="14"/>
                    </a:lnTo>
                    <a:lnTo>
                      <a:pt x="232" y="14"/>
                    </a:lnTo>
                    <a:lnTo>
                      <a:pt x="247" y="29"/>
                    </a:lnTo>
                    <a:lnTo>
                      <a:pt x="238" y="39"/>
                    </a:lnTo>
                    <a:lnTo>
                      <a:pt x="226" y="29"/>
                    </a:lnTo>
                    <a:lnTo>
                      <a:pt x="241" y="14"/>
                    </a:lnTo>
                    <a:lnTo>
                      <a:pt x="195" y="14"/>
                    </a:lnTo>
                    <a:lnTo>
                      <a:pt x="210" y="29"/>
                    </a:lnTo>
                    <a:lnTo>
                      <a:pt x="207" y="32"/>
                    </a:lnTo>
                    <a:lnTo>
                      <a:pt x="204" y="29"/>
                    </a:lnTo>
                    <a:lnTo>
                      <a:pt x="219" y="14"/>
                    </a:lnTo>
                    <a:lnTo>
                      <a:pt x="171" y="14"/>
                    </a:lnTo>
                    <a:lnTo>
                      <a:pt x="186" y="29"/>
                    </a:lnTo>
                    <a:lnTo>
                      <a:pt x="171" y="43"/>
                    </a:lnTo>
                    <a:lnTo>
                      <a:pt x="157" y="29"/>
                    </a:lnTo>
                    <a:lnTo>
                      <a:pt x="171" y="14"/>
                    </a:lnTo>
                    <a:lnTo>
                      <a:pt x="125" y="14"/>
                    </a:lnTo>
                    <a:lnTo>
                      <a:pt x="140" y="29"/>
                    </a:lnTo>
                    <a:lnTo>
                      <a:pt x="137" y="32"/>
                    </a:lnTo>
                    <a:lnTo>
                      <a:pt x="133" y="29"/>
                    </a:lnTo>
                    <a:lnTo>
                      <a:pt x="148" y="14"/>
                    </a:lnTo>
                    <a:lnTo>
                      <a:pt x="102" y="14"/>
                    </a:lnTo>
                    <a:lnTo>
                      <a:pt x="117" y="29"/>
                    </a:lnTo>
                    <a:lnTo>
                      <a:pt x="103" y="42"/>
                    </a:lnTo>
                    <a:lnTo>
                      <a:pt x="90" y="29"/>
                    </a:lnTo>
                    <a:lnTo>
                      <a:pt x="105" y="14"/>
                    </a:lnTo>
                    <a:lnTo>
                      <a:pt x="57" y="14"/>
                    </a:lnTo>
                    <a:lnTo>
                      <a:pt x="72" y="29"/>
                    </a:lnTo>
                    <a:lnTo>
                      <a:pt x="69" y="32"/>
                    </a:lnTo>
                    <a:lnTo>
                      <a:pt x="66" y="29"/>
                    </a:lnTo>
                    <a:lnTo>
                      <a:pt x="81" y="14"/>
                    </a:lnTo>
                    <a:lnTo>
                      <a:pt x="66" y="14"/>
                    </a:lnTo>
                    <a:lnTo>
                      <a:pt x="6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14"/>
              <p:cNvSpPr>
                <a:spLocks/>
              </p:cNvSpPr>
              <p:nvPr/>
            </p:nvSpPr>
            <p:spPr bwMode="auto">
              <a:xfrm>
                <a:off x="5456" y="933"/>
                <a:ext cx="312" cy="145"/>
              </a:xfrm>
              <a:custGeom>
                <a:avLst/>
                <a:gdLst>
                  <a:gd name="T0" fmla="*/ 194 w 211"/>
                  <a:gd name="T1" fmla="*/ 54 h 98"/>
                  <a:gd name="T2" fmla="*/ 197 w 211"/>
                  <a:gd name="T3" fmla="*/ 55 h 98"/>
                  <a:gd name="T4" fmla="*/ 198 w 211"/>
                  <a:gd name="T5" fmla="*/ 48 h 98"/>
                  <a:gd name="T6" fmla="*/ 150 w 211"/>
                  <a:gd name="T7" fmla="*/ 0 h 98"/>
                  <a:gd name="T8" fmla="*/ 121 w 211"/>
                  <a:gd name="T9" fmla="*/ 10 h 98"/>
                  <a:gd name="T10" fmla="*/ 123 w 211"/>
                  <a:gd name="T11" fmla="*/ 14 h 98"/>
                  <a:gd name="T12" fmla="*/ 126 w 211"/>
                  <a:gd name="T13" fmla="*/ 10 h 98"/>
                  <a:gd name="T14" fmla="*/ 96 w 211"/>
                  <a:gd name="T15" fmla="*/ 0 h 98"/>
                  <a:gd name="T16" fmla="*/ 49 w 211"/>
                  <a:gd name="T17" fmla="*/ 42 h 98"/>
                  <a:gd name="T18" fmla="*/ 53 w 211"/>
                  <a:gd name="T19" fmla="*/ 42 h 98"/>
                  <a:gd name="T20" fmla="*/ 54 w 211"/>
                  <a:gd name="T21" fmla="*/ 38 h 98"/>
                  <a:gd name="T22" fmla="*/ 47 w 211"/>
                  <a:gd name="T23" fmla="*/ 38 h 98"/>
                  <a:gd name="T24" fmla="*/ 0 w 211"/>
                  <a:gd name="T25" fmla="*/ 86 h 98"/>
                  <a:gd name="T26" fmla="*/ 1 w 211"/>
                  <a:gd name="T27" fmla="*/ 94 h 98"/>
                  <a:gd name="T28" fmla="*/ 1 w 211"/>
                  <a:gd name="T29" fmla="*/ 98 h 98"/>
                  <a:gd name="T30" fmla="*/ 209 w 211"/>
                  <a:gd name="T31" fmla="*/ 98 h 98"/>
                  <a:gd name="T32" fmla="*/ 210 w 211"/>
                  <a:gd name="T33" fmla="*/ 94 h 98"/>
                  <a:gd name="T34" fmla="*/ 211 w 211"/>
                  <a:gd name="T35" fmla="*/ 86 h 98"/>
                  <a:gd name="T36" fmla="*/ 196 w 211"/>
                  <a:gd name="T37" fmla="*/ 51 h 98"/>
                  <a:gd name="T38" fmla="*/ 194 w 211"/>
                  <a:gd name="T39" fmla="*/ 54 h 98"/>
                  <a:gd name="T40" fmla="*/ 197 w 211"/>
                  <a:gd name="T41" fmla="*/ 55 h 98"/>
                  <a:gd name="T42" fmla="*/ 194 w 211"/>
                  <a:gd name="T43" fmla="*/ 54 h 98"/>
                  <a:gd name="T44" fmla="*/ 191 w 211"/>
                  <a:gd name="T45" fmla="*/ 57 h 98"/>
                  <a:gd name="T46" fmla="*/ 203 w 211"/>
                  <a:gd name="T47" fmla="*/ 86 h 98"/>
                  <a:gd name="T48" fmla="*/ 202 w 211"/>
                  <a:gd name="T49" fmla="*/ 93 h 98"/>
                  <a:gd name="T50" fmla="*/ 206 w 211"/>
                  <a:gd name="T51" fmla="*/ 94 h 98"/>
                  <a:gd name="T52" fmla="*/ 206 w 211"/>
                  <a:gd name="T53" fmla="*/ 90 h 98"/>
                  <a:gd name="T54" fmla="*/ 5 w 211"/>
                  <a:gd name="T55" fmla="*/ 90 h 98"/>
                  <a:gd name="T56" fmla="*/ 5 w 211"/>
                  <a:gd name="T57" fmla="*/ 94 h 98"/>
                  <a:gd name="T58" fmla="*/ 8 w 211"/>
                  <a:gd name="T59" fmla="*/ 93 h 98"/>
                  <a:gd name="T60" fmla="*/ 8 w 211"/>
                  <a:gd name="T61" fmla="*/ 86 h 98"/>
                  <a:gd name="T62" fmla="*/ 19 w 211"/>
                  <a:gd name="T63" fmla="*/ 58 h 98"/>
                  <a:gd name="T64" fmla="*/ 47 w 211"/>
                  <a:gd name="T65" fmla="*/ 46 h 98"/>
                  <a:gd name="T66" fmla="*/ 53 w 211"/>
                  <a:gd name="T67" fmla="*/ 46 h 98"/>
                  <a:gd name="T68" fmla="*/ 57 w 211"/>
                  <a:gd name="T69" fmla="*/ 47 h 98"/>
                  <a:gd name="T70" fmla="*/ 57 w 211"/>
                  <a:gd name="T71" fmla="*/ 43 h 98"/>
                  <a:gd name="T72" fmla="*/ 96 w 211"/>
                  <a:gd name="T73" fmla="*/ 8 h 98"/>
                  <a:gd name="T74" fmla="*/ 121 w 211"/>
                  <a:gd name="T75" fmla="*/ 17 h 98"/>
                  <a:gd name="T76" fmla="*/ 123 w 211"/>
                  <a:gd name="T77" fmla="*/ 19 h 98"/>
                  <a:gd name="T78" fmla="*/ 126 w 211"/>
                  <a:gd name="T79" fmla="*/ 17 h 98"/>
                  <a:gd name="T80" fmla="*/ 150 w 211"/>
                  <a:gd name="T81" fmla="*/ 8 h 98"/>
                  <a:gd name="T82" fmla="*/ 178 w 211"/>
                  <a:gd name="T83" fmla="*/ 20 h 98"/>
                  <a:gd name="T84" fmla="*/ 190 w 211"/>
                  <a:gd name="T85" fmla="*/ 48 h 98"/>
                  <a:gd name="T86" fmla="*/ 190 w 211"/>
                  <a:gd name="T87" fmla="*/ 54 h 98"/>
                  <a:gd name="T88" fmla="*/ 189 w 211"/>
                  <a:gd name="T89" fmla="*/ 56 h 98"/>
                  <a:gd name="T90" fmla="*/ 191 w 211"/>
                  <a:gd name="T91" fmla="*/ 57 h 98"/>
                  <a:gd name="T92" fmla="*/ 194 w 211"/>
                  <a:gd name="T93" fmla="*/ 5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1" h="98">
                    <a:moveTo>
                      <a:pt x="194" y="54"/>
                    </a:moveTo>
                    <a:cubicBezTo>
                      <a:pt x="197" y="55"/>
                      <a:pt x="197" y="55"/>
                      <a:pt x="197" y="55"/>
                    </a:cubicBezTo>
                    <a:cubicBezTo>
                      <a:pt x="198" y="53"/>
                      <a:pt x="198" y="50"/>
                      <a:pt x="198" y="48"/>
                    </a:cubicBezTo>
                    <a:cubicBezTo>
                      <a:pt x="198" y="21"/>
                      <a:pt x="177" y="0"/>
                      <a:pt x="150" y="0"/>
                    </a:cubicBezTo>
                    <a:cubicBezTo>
                      <a:pt x="139" y="0"/>
                      <a:pt x="129" y="4"/>
                      <a:pt x="121" y="10"/>
                    </a:cubicBezTo>
                    <a:cubicBezTo>
                      <a:pt x="123" y="14"/>
                      <a:pt x="123" y="14"/>
                      <a:pt x="123" y="14"/>
                    </a:cubicBezTo>
                    <a:cubicBezTo>
                      <a:pt x="126" y="10"/>
                      <a:pt x="126" y="10"/>
                      <a:pt x="126" y="10"/>
                    </a:cubicBezTo>
                    <a:cubicBezTo>
                      <a:pt x="118" y="4"/>
                      <a:pt x="108" y="0"/>
                      <a:pt x="96" y="0"/>
                    </a:cubicBezTo>
                    <a:cubicBezTo>
                      <a:pt x="72" y="0"/>
                      <a:pt x="52" y="18"/>
                      <a:pt x="49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2" y="38"/>
                      <a:pt x="50" y="38"/>
                      <a:pt x="47" y="38"/>
                    </a:cubicBezTo>
                    <a:cubicBezTo>
                      <a:pt x="21" y="38"/>
                      <a:pt x="0" y="59"/>
                      <a:pt x="0" y="86"/>
                    </a:cubicBezTo>
                    <a:cubicBezTo>
                      <a:pt x="0" y="89"/>
                      <a:pt x="0" y="92"/>
                      <a:pt x="1" y="94"/>
                    </a:cubicBezTo>
                    <a:cubicBezTo>
                      <a:pt x="1" y="98"/>
                      <a:pt x="1" y="98"/>
                      <a:pt x="1" y="98"/>
                    </a:cubicBezTo>
                    <a:cubicBezTo>
                      <a:pt x="209" y="98"/>
                      <a:pt x="209" y="98"/>
                      <a:pt x="209" y="98"/>
                    </a:cubicBezTo>
                    <a:cubicBezTo>
                      <a:pt x="210" y="94"/>
                      <a:pt x="210" y="94"/>
                      <a:pt x="210" y="94"/>
                    </a:cubicBezTo>
                    <a:cubicBezTo>
                      <a:pt x="211" y="92"/>
                      <a:pt x="211" y="89"/>
                      <a:pt x="211" y="86"/>
                    </a:cubicBezTo>
                    <a:cubicBezTo>
                      <a:pt x="211" y="72"/>
                      <a:pt x="205" y="60"/>
                      <a:pt x="196" y="51"/>
                    </a:cubicBezTo>
                    <a:cubicBezTo>
                      <a:pt x="194" y="54"/>
                      <a:pt x="194" y="54"/>
                      <a:pt x="194" y="54"/>
                    </a:cubicBezTo>
                    <a:cubicBezTo>
                      <a:pt x="197" y="55"/>
                      <a:pt x="197" y="55"/>
                      <a:pt x="197" y="55"/>
                    </a:cubicBezTo>
                    <a:cubicBezTo>
                      <a:pt x="194" y="54"/>
                      <a:pt x="194" y="54"/>
                      <a:pt x="194" y="54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8" y="64"/>
                      <a:pt x="203" y="74"/>
                      <a:pt x="203" y="86"/>
                    </a:cubicBezTo>
                    <a:cubicBezTo>
                      <a:pt x="203" y="88"/>
                      <a:pt x="203" y="91"/>
                      <a:pt x="202" y="93"/>
                    </a:cubicBezTo>
                    <a:cubicBezTo>
                      <a:pt x="206" y="94"/>
                      <a:pt x="206" y="94"/>
                      <a:pt x="206" y="94"/>
                    </a:cubicBezTo>
                    <a:cubicBezTo>
                      <a:pt x="206" y="90"/>
                      <a:pt x="206" y="90"/>
                      <a:pt x="206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94"/>
                      <a:pt x="5" y="94"/>
                      <a:pt x="5" y="94"/>
                    </a:cubicBezTo>
                    <a:cubicBezTo>
                      <a:pt x="8" y="93"/>
                      <a:pt x="8" y="93"/>
                      <a:pt x="8" y="93"/>
                    </a:cubicBezTo>
                    <a:cubicBezTo>
                      <a:pt x="8" y="91"/>
                      <a:pt x="8" y="88"/>
                      <a:pt x="8" y="86"/>
                    </a:cubicBezTo>
                    <a:cubicBezTo>
                      <a:pt x="8" y="75"/>
                      <a:pt x="12" y="65"/>
                      <a:pt x="19" y="58"/>
                    </a:cubicBezTo>
                    <a:cubicBezTo>
                      <a:pt x="27" y="50"/>
                      <a:pt x="36" y="46"/>
                      <a:pt x="47" y="46"/>
                    </a:cubicBezTo>
                    <a:cubicBezTo>
                      <a:pt x="49" y="46"/>
                      <a:pt x="51" y="46"/>
                      <a:pt x="53" y="46"/>
                    </a:cubicBezTo>
                    <a:cubicBezTo>
                      <a:pt x="57" y="47"/>
                      <a:pt x="57" y="47"/>
                      <a:pt x="57" y="47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60" y="23"/>
                      <a:pt x="76" y="8"/>
                      <a:pt x="96" y="8"/>
                    </a:cubicBezTo>
                    <a:cubicBezTo>
                      <a:pt x="106" y="8"/>
                      <a:pt x="114" y="11"/>
                      <a:pt x="121" y="17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26" y="17"/>
                      <a:pt x="126" y="17"/>
                      <a:pt x="126" y="17"/>
                    </a:cubicBezTo>
                    <a:cubicBezTo>
                      <a:pt x="133" y="11"/>
                      <a:pt x="141" y="8"/>
                      <a:pt x="150" y="8"/>
                    </a:cubicBezTo>
                    <a:cubicBezTo>
                      <a:pt x="161" y="8"/>
                      <a:pt x="171" y="13"/>
                      <a:pt x="178" y="20"/>
                    </a:cubicBezTo>
                    <a:cubicBezTo>
                      <a:pt x="186" y="27"/>
                      <a:pt x="190" y="37"/>
                      <a:pt x="190" y="48"/>
                    </a:cubicBezTo>
                    <a:cubicBezTo>
                      <a:pt x="190" y="50"/>
                      <a:pt x="190" y="52"/>
                      <a:pt x="190" y="54"/>
                    </a:cubicBezTo>
                    <a:cubicBezTo>
                      <a:pt x="189" y="56"/>
                      <a:pt x="189" y="56"/>
                      <a:pt x="189" y="56"/>
                    </a:cubicBezTo>
                    <a:cubicBezTo>
                      <a:pt x="191" y="57"/>
                      <a:pt x="191" y="57"/>
                      <a:pt x="191" y="57"/>
                    </a:cubicBezTo>
                    <a:lnTo>
                      <a:pt x="194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15"/>
              <p:cNvSpPr>
                <a:spLocks/>
              </p:cNvSpPr>
              <p:nvPr/>
            </p:nvSpPr>
            <p:spPr bwMode="auto">
              <a:xfrm>
                <a:off x="6154" y="933"/>
                <a:ext cx="313" cy="145"/>
              </a:xfrm>
              <a:custGeom>
                <a:avLst/>
                <a:gdLst>
                  <a:gd name="T0" fmla="*/ 194 w 211"/>
                  <a:gd name="T1" fmla="*/ 54 h 98"/>
                  <a:gd name="T2" fmla="*/ 198 w 211"/>
                  <a:gd name="T3" fmla="*/ 55 h 98"/>
                  <a:gd name="T4" fmla="*/ 199 w 211"/>
                  <a:gd name="T5" fmla="*/ 48 h 98"/>
                  <a:gd name="T6" fmla="*/ 151 w 211"/>
                  <a:gd name="T7" fmla="*/ 0 h 98"/>
                  <a:gd name="T8" fmla="*/ 121 w 211"/>
                  <a:gd name="T9" fmla="*/ 10 h 98"/>
                  <a:gd name="T10" fmla="*/ 124 w 211"/>
                  <a:gd name="T11" fmla="*/ 14 h 98"/>
                  <a:gd name="T12" fmla="*/ 126 w 211"/>
                  <a:gd name="T13" fmla="*/ 10 h 98"/>
                  <a:gd name="T14" fmla="*/ 97 w 211"/>
                  <a:gd name="T15" fmla="*/ 0 h 98"/>
                  <a:gd name="T16" fmla="*/ 50 w 211"/>
                  <a:gd name="T17" fmla="*/ 42 h 98"/>
                  <a:gd name="T18" fmla="*/ 54 w 211"/>
                  <a:gd name="T19" fmla="*/ 42 h 98"/>
                  <a:gd name="T20" fmla="*/ 54 w 211"/>
                  <a:gd name="T21" fmla="*/ 38 h 98"/>
                  <a:gd name="T22" fmla="*/ 48 w 211"/>
                  <a:gd name="T23" fmla="*/ 38 h 98"/>
                  <a:gd name="T24" fmla="*/ 0 w 211"/>
                  <a:gd name="T25" fmla="*/ 86 h 98"/>
                  <a:gd name="T26" fmla="*/ 1 w 211"/>
                  <a:gd name="T27" fmla="*/ 94 h 98"/>
                  <a:gd name="T28" fmla="*/ 2 w 211"/>
                  <a:gd name="T29" fmla="*/ 98 h 98"/>
                  <a:gd name="T30" fmla="*/ 210 w 211"/>
                  <a:gd name="T31" fmla="*/ 98 h 98"/>
                  <a:gd name="T32" fmla="*/ 211 w 211"/>
                  <a:gd name="T33" fmla="*/ 94 h 98"/>
                  <a:gd name="T34" fmla="*/ 211 w 211"/>
                  <a:gd name="T35" fmla="*/ 86 h 98"/>
                  <a:gd name="T36" fmla="*/ 197 w 211"/>
                  <a:gd name="T37" fmla="*/ 51 h 98"/>
                  <a:gd name="T38" fmla="*/ 194 w 211"/>
                  <a:gd name="T39" fmla="*/ 54 h 98"/>
                  <a:gd name="T40" fmla="*/ 198 w 211"/>
                  <a:gd name="T41" fmla="*/ 55 h 98"/>
                  <a:gd name="T42" fmla="*/ 194 w 211"/>
                  <a:gd name="T43" fmla="*/ 54 h 98"/>
                  <a:gd name="T44" fmla="*/ 191 w 211"/>
                  <a:gd name="T45" fmla="*/ 57 h 98"/>
                  <a:gd name="T46" fmla="*/ 203 w 211"/>
                  <a:gd name="T47" fmla="*/ 86 h 98"/>
                  <a:gd name="T48" fmla="*/ 203 w 211"/>
                  <a:gd name="T49" fmla="*/ 93 h 98"/>
                  <a:gd name="T50" fmla="*/ 207 w 211"/>
                  <a:gd name="T51" fmla="*/ 94 h 98"/>
                  <a:gd name="T52" fmla="*/ 207 w 211"/>
                  <a:gd name="T53" fmla="*/ 90 h 98"/>
                  <a:gd name="T54" fmla="*/ 5 w 211"/>
                  <a:gd name="T55" fmla="*/ 90 h 98"/>
                  <a:gd name="T56" fmla="*/ 5 w 211"/>
                  <a:gd name="T57" fmla="*/ 94 h 98"/>
                  <a:gd name="T58" fmla="*/ 9 w 211"/>
                  <a:gd name="T59" fmla="*/ 93 h 98"/>
                  <a:gd name="T60" fmla="*/ 8 w 211"/>
                  <a:gd name="T61" fmla="*/ 86 h 98"/>
                  <a:gd name="T62" fmla="*/ 20 w 211"/>
                  <a:gd name="T63" fmla="*/ 58 h 98"/>
                  <a:gd name="T64" fmla="*/ 48 w 211"/>
                  <a:gd name="T65" fmla="*/ 46 h 98"/>
                  <a:gd name="T66" fmla="*/ 53 w 211"/>
                  <a:gd name="T67" fmla="*/ 46 h 98"/>
                  <a:gd name="T68" fmla="*/ 57 w 211"/>
                  <a:gd name="T69" fmla="*/ 47 h 98"/>
                  <a:gd name="T70" fmla="*/ 58 w 211"/>
                  <a:gd name="T71" fmla="*/ 43 h 98"/>
                  <a:gd name="T72" fmla="*/ 97 w 211"/>
                  <a:gd name="T73" fmla="*/ 8 h 98"/>
                  <a:gd name="T74" fmla="*/ 121 w 211"/>
                  <a:gd name="T75" fmla="*/ 17 h 98"/>
                  <a:gd name="T76" fmla="*/ 124 w 211"/>
                  <a:gd name="T77" fmla="*/ 19 h 98"/>
                  <a:gd name="T78" fmla="*/ 126 w 211"/>
                  <a:gd name="T79" fmla="*/ 17 h 98"/>
                  <a:gd name="T80" fmla="*/ 151 w 211"/>
                  <a:gd name="T81" fmla="*/ 8 h 98"/>
                  <a:gd name="T82" fmla="*/ 179 w 211"/>
                  <a:gd name="T83" fmla="*/ 20 h 98"/>
                  <a:gd name="T84" fmla="*/ 191 w 211"/>
                  <a:gd name="T85" fmla="*/ 48 h 98"/>
                  <a:gd name="T86" fmla="*/ 190 w 211"/>
                  <a:gd name="T87" fmla="*/ 54 h 98"/>
                  <a:gd name="T88" fmla="*/ 190 w 211"/>
                  <a:gd name="T89" fmla="*/ 56 h 98"/>
                  <a:gd name="T90" fmla="*/ 191 w 211"/>
                  <a:gd name="T91" fmla="*/ 57 h 98"/>
                  <a:gd name="T92" fmla="*/ 194 w 211"/>
                  <a:gd name="T93" fmla="*/ 5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1" h="98">
                    <a:moveTo>
                      <a:pt x="194" y="54"/>
                    </a:move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3"/>
                      <a:pt x="199" y="50"/>
                      <a:pt x="199" y="48"/>
                    </a:cubicBezTo>
                    <a:cubicBezTo>
                      <a:pt x="199" y="21"/>
                      <a:pt x="177" y="0"/>
                      <a:pt x="151" y="0"/>
                    </a:cubicBezTo>
                    <a:cubicBezTo>
                      <a:pt x="140" y="0"/>
                      <a:pt x="129" y="4"/>
                      <a:pt x="121" y="10"/>
                    </a:cubicBezTo>
                    <a:cubicBezTo>
                      <a:pt x="124" y="14"/>
                      <a:pt x="124" y="14"/>
                      <a:pt x="124" y="14"/>
                    </a:cubicBezTo>
                    <a:cubicBezTo>
                      <a:pt x="126" y="10"/>
                      <a:pt x="126" y="10"/>
                      <a:pt x="126" y="10"/>
                    </a:cubicBezTo>
                    <a:cubicBezTo>
                      <a:pt x="118" y="4"/>
                      <a:pt x="108" y="0"/>
                      <a:pt x="97" y="0"/>
                    </a:cubicBezTo>
                    <a:cubicBezTo>
                      <a:pt x="73" y="0"/>
                      <a:pt x="53" y="18"/>
                      <a:pt x="50" y="42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2" y="38"/>
                      <a:pt x="50" y="38"/>
                      <a:pt x="48" y="38"/>
                    </a:cubicBezTo>
                    <a:cubicBezTo>
                      <a:pt x="22" y="38"/>
                      <a:pt x="0" y="59"/>
                      <a:pt x="0" y="86"/>
                    </a:cubicBezTo>
                    <a:cubicBezTo>
                      <a:pt x="0" y="89"/>
                      <a:pt x="1" y="92"/>
                      <a:pt x="1" y="94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210" y="98"/>
                      <a:pt x="210" y="98"/>
                      <a:pt x="210" y="98"/>
                    </a:cubicBezTo>
                    <a:cubicBezTo>
                      <a:pt x="211" y="94"/>
                      <a:pt x="211" y="94"/>
                      <a:pt x="211" y="94"/>
                    </a:cubicBezTo>
                    <a:cubicBezTo>
                      <a:pt x="211" y="92"/>
                      <a:pt x="211" y="89"/>
                      <a:pt x="211" y="86"/>
                    </a:cubicBezTo>
                    <a:cubicBezTo>
                      <a:pt x="211" y="72"/>
                      <a:pt x="206" y="60"/>
                      <a:pt x="197" y="51"/>
                    </a:cubicBezTo>
                    <a:cubicBezTo>
                      <a:pt x="194" y="54"/>
                      <a:pt x="194" y="54"/>
                      <a:pt x="194" y="54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4" y="54"/>
                      <a:pt x="194" y="54"/>
                      <a:pt x="194" y="54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9" y="64"/>
                      <a:pt x="203" y="74"/>
                      <a:pt x="203" y="86"/>
                    </a:cubicBezTo>
                    <a:cubicBezTo>
                      <a:pt x="203" y="88"/>
                      <a:pt x="203" y="91"/>
                      <a:pt x="203" y="93"/>
                    </a:cubicBezTo>
                    <a:cubicBezTo>
                      <a:pt x="207" y="94"/>
                      <a:pt x="207" y="94"/>
                      <a:pt x="207" y="94"/>
                    </a:cubicBezTo>
                    <a:cubicBezTo>
                      <a:pt x="207" y="90"/>
                      <a:pt x="207" y="90"/>
                      <a:pt x="207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94"/>
                      <a:pt x="5" y="94"/>
                      <a:pt x="5" y="94"/>
                    </a:cubicBezTo>
                    <a:cubicBezTo>
                      <a:pt x="9" y="93"/>
                      <a:pt x="9" y="93"/>
                      <a:pt x="9" y="93"/>
                    </a:cubicBezTo>
                    <a:cubicBezTo>
                      <a:pt x="9" y="91"/>
                      <a:pt x="8" y="88"/>
                      <a:pt x="8" y="86"/>
                    </a:cubicBezTo>
                    <a:cubicBezTo>
                      <a:pt x="8" y="75"/>
                      <a:pt x="13" y="65"/>
                      <a:pt x="20" y="58"/>
                    </a:cubicBezTo>
                    <a:cubicBezTo>
                      <a:pt x="27" y="50"/>
                      <a:pt x="37" y="46"/>
                      <a:pt x="48" y="46"/>
                    </a:cubicBezTo>
                    <a:cubicBezTo>
                      <a:pt x="50" y="46"/>
                      <a:pt x="51" y="46"/>
                      <a:pt x="53" y="46"/>
                    </a:cubicBezTo>
                    <a:cubicBezTo>
                      <a:pt x="57" y="47"/>
                      <a:pt x="57" y="47"/>
                      <a:pt x="57" y="47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60" y="23"/>
                      <a:pt x="77" y="8"/>
                      <a:pt x="97" y="8"/>
                    </a:cubicBezTo>
                    <a:cubicBezTo>
                      <a:pt x="106" y="8"/>
                      <a:pt x="115" y="11"/>
                      <a:pt x="121" y="17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7"/>
                      <a:pt x="126" y="17"/>
                      <a:pt x="126" y="17"/>
                    </a:cubicBezTo>
                    <a:cubicBezTo>
                      <a:pt x="133" y="11"/>
                      <a:pt x="142" y="8"/>
                      <a:pt x="151" y="8"/>
                    </a:cubicBezTo>
                    <a:cubicBezTo>
                      <a:pt x="162" y="8"/>
                      <a:pt x="172" y="13"/>
                      <a:pt x="179" y="20"/>
                    </a:cubicBezTo>
                    <a:cubicBezTo>
                      <a:pt x="186" y="27"/>
                      <a:pt x="191" y="37"/>
                      <a:pt x="191" y="48"/>
                    </a:cubicBezTo>
                    <a:cubicBezTo>
                      <a:pt x="191" y="50"/>
                      <a:pt x="190" y="52"/>
                      <a:pt x="190" y="54"/>
                    </a:cubicBezTo>
                    <a:cubicBezTo>
                      <a:pt x="190" y="56"/>
                      <a:pt x="190" y="56"/>
                      <a:pt x="190" y="56"/>
                    </a:cubicBezTo>
                    <a:cubicBezTo>
                      <a:pt x="191" y="57"/>
                      <a:pt x="191" y="57"/>
                      <a:pt x="191" y="57"/>
                    </a:cubicBezTo>
                    <a:lnTo>
                      <a:pt x="194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16"/>
              <p:cNvSpPr>
                <a:spLocks/>
              </p:cNvSpPr>
              <p:nvPr/>
            </p:nvSpPr>
            <p:spPr bwMode="auto">
              <a:xfrm>
                <a:off x="6160" y="1076"/>
                <a:ext cx="293" cy="291"/>
              </a:xfrm>
              <a:custGeom>
                <a:avLst/>
                <a:gdLst>
                  <a:gd name="T0" fmla="*/ 148 w 293"/>
                  <a:gd name="T1" fmla="*/ 277 h 291"/>
                  <a:gd name="T2" fmla="*/ 154 w 293"/>
                  <a:gd name="T3" fmla="*/ 280 h 291"/>
                  <a:gd name="T4" fmla="*/ 293 w 293"/>
                  <a:gd name="T5" fmla="*/ 0 h 291"/>
                  <a:gd name="T6" fmla="*/ 0 w 293"/>
                  <a:gd name="T7" fmla="*/ 0 h 291"/>
                  <a:gd name="T8" fmla="*/ 148 w 293"/>
                  <a:gd name="T9" fmla="*/ 291 h 291"/>
                  <a:gd name="T10" fmla="*/ 154 w 293"/>
                  <a:gd name="T11" fmla="*/ 280 h 291"/>
                  <a:gd name="T12" fmla="*/ 148 w 293"/>
                  <a:gd name="T13" fmla="*/ 277 h 291"/>
                  <a:gd name="T14" fmla="*/ 154 w 293"/>
                  <a:gd name="T15" fmla="*/ 274 h 291"/>
                  <a:gd name="T16" fmla="*/ 20 w 293"/>
                  <a:gd name="T17" fmla="*/ 12 h 291"/>
                  <a:gd name="T18" fmla="*/ 276 w 293"/>
                  <a:gd name="T19" fmla="*/ 12 h 291"/>
                  <a:gd name="T20" fmla="*/ 144 w 293"/>
                  <a:gd name="T21" fmla="*/ 276 h 291"/>
                  <a:gd name="T22" fmla="*/ 148 w 293"/>
                  <a:gd name="T23" fmla="*/ 277 h 291"/>
                  <a:gd name="T24" fmla="*/ 154 w 293"/>
                  <a:gd name="T25" fmla="*/ 274 h 291"/>
                  <a:gd name="T26" fmla="*/ 148 w 293"/>
                  <a:gd name="T27" fmla="*/ 277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3" h="291">
                    <a:moveTo>
                      <a:pt x="148" y="277"/>
                    </a:moveTo>
                    <a:lnTo>
                      <a:pt x="154" y="280"/>
                    </a:lnTo>
                    <a:lnTo>
                      <a:pt x="293" y="0"/>
                    </a:lnTo>
                    <a:lnTo>
                      <a:pt x="0" y="0"/>
                    </a:lnTo>
                    <a:lnTo>
                      <a:pt x="148" y="291"/>
                    </a:lnTo>
                    <a:lnTo>
                      <a:pt x="154" y="280"/>
                    </a:lnTo>
                    <a:lnTo>
                      <a:pt x="148" y="277"/>
                    </a:lnTo>
                    <a:lnTo>
                      <a:pt x="154" y="274"/>
                    </a:lnTo>
                    <a:lnTo>
                      <a:pt x="20" y="12"/>
                    </a:lnTo>
                    <a:lnTo>
                      <a:pt x="276" y="12"/>
                    </a:lnTo>
                    <a:lnTo>
                      <a:pt x="144" y="276"/>
                    </a:lnTo>
                    <a:lnTo>
                      <a:pt x="148" y="277"/>
                    </a:lnTo>
                    <a:lnTo>
                      <a:pt x="154" y="274"/>
                    </a:lnTo>
                    <a:lnTo>
                      <a:pt x="148" y="2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17"/>
              <p:cNvSpPr>
                <a:spLocks/>
              </p:cNvSpPr>
              <p:nvPr/>
            </p:nvSpPr>
            <p:spPr bwMode="auto">
              <a:xfrm>
                <a:off x="620" y="1675"/>
                <a:ext cx="231" cy="355"/>
              </a:xfrm>
              <a:custGeom>
                <a:avLst/>
                <a:gdLst>
                  <a:gd name="T0" fmla="*/ 47 w 231"/>
                  <a:gd name="T1" fmla="*/ 349 h 355"/>
                  <a:gd name="T2" fmla="*/ 47 w 231"/>
                  <a:gd name="T3" fmla="*/ 355 h 355"/>
                  <a:gd name="T4" fmla="*/ 188 w 231"/>
                  <a:gd name="T5" fmla="*/ 355 h 355"/>
                  <a:gd name="T6" fmla="*/ 231 w 231"/>
                  <a:gd name="T7" fmla="*/ 0 h 355"/>
                  <a:gd name="T8" fmla="*/ 0 w 231"/>
                  <a:gd name="T9" fmla="*/ 0 h 355"/>
                  <a:gd name="T10" fmla="*/ 41 w 231"/>
                  <a:gd name="T11" fmla="*/ 355 h 355"/>
                  <a:gd name="T12" fmla="*/ 47 w 231"/>
                  <a:gd name="T13" fmla="*/ 355 h 355"/>
                  <a:gd name="T14" fmla="*/ 47 w 231"/>
                  <a:gd name="T15" fmla="*/ 349 h 355"/>
                  <a:gd name="T16" fmla="*/ 53 w 231"/>
                  <a:gd name="T17" fmla="*/ 349 h 355"/>
                  <a:gd name="T18" fmla="*/ 13 w 231"/>
                  <a:gd name="T19" fmla="*/ 12 h 355"/>
                  <a:gd name="T20" fmla="*/ 217 w 231"/>
                  <a:gd name="T21" fmla="*/ 12 h 355"/>
                  <a:gd name="T22" fmla="*/ 177 w 231"/>
                  <a:gd name="T23" fmla="*/ 344 h 355"/>
                  <a:gd name="T24" fmla="*/ 47 w 231"/>
                  <a:gd name="T25" fmla="*/ 344 h 355"/>
                  <a:gd name="T26" fmla="*/ 47 w 231"/>
                  <a:gd name="T27" fmla="*/ 349 h 355"/>
                  <a:gd name="T28" fmla="*/ 53 w 231"/>
                  <a:gd name="T29" fmla="*/ 349 h 355"/>
                  <a:gd name="T30" fmla="*/ 47 w 231"/>
                  <a:gd name="T31" fmla="*/ 349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1" h="355">
                    <a:moveTo>
                      <a:pt x="47" y="349"/>
                    </a:moveTo>
                    <a:lnTo>
                      <a:pt x="47" y="355"/>
                    </a:lnTo>
                    <a:lnTo>
                      <a:pt x="188" y="355"/>
                    </a:lnTo>
                    <a:lnTo>
                      <a:pt x="231" y="0"/>
                    </a:lnTo>
                    <a:lnTo>
                      <a:pt x="0" y="0"/>
                    </a:lnTo>
                    <a:lnTo>
                      <a:pt x="41" y="355"/>
                    </a:lnTo>
                    <a:lnTo>
                      <a:pt x="47" y="355"/>
                    </a:lnTo>
                    <a:lnTo>
                      <a:pt x="47" y="349"/>
                    </a:lnTo>
                    <a:lnTo>
                      <a:pt x="53" y="349"/>
                    </a:lnTo>
                    <a:lnTo>
                      <a:pt x="13" y="12"/>
                    </a:lnTo>
                    <a:lnTo>
                      <a:pt x="217" y="12"/>
                    </a:lnTo>
                    <a:lnTo>
                      <a:pt x="177" y="344"/>
                    </a:lnTo>
                    <a:lnTo>
                      <a:pt x="47" y="344"/>
                    </a:lnTo>
                    <a:lnTo>
                      <a:pt x="47" y="349"/>
                    </a:lnTo>
                    <a:lnTo>
                      <a:pt x="53" y="349"/>
                    </a:lnTo>
                    <a:lnTo>
                      <a:pt x="47" y="3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18"/>
              <p:cNvSpPr>
                <a:spLocks/>
              </p:cNvSpPr>
              <p:nvPr/>
            </p:nvSpPr>
            <p:spPr bwMode="auto">
              <a:xfrm>
                <a:off x="605" y="1623"/>
                <a:ext cx="260" cy="46"/>
              </a:xfrm>
              <a:custGeom>
                <a:avLst/>
                <a:gdLst>
                  <a:gd name="T0" fmla="*/ 160 w 176"/>
                  <a:gd name="T1" fmla="*/ 4 h 31"/>
                  <a:gd name="T2" fmla="*/ 160 w 176"/>
                  <a:gd name="T3" fmla="*/ 0 h 31"/>
                  <a:gd name="T4" fmla="*/ 16 w 176"/>
                  <a:gd name="T5" fmla="*/ 0 h 31"/>
                  <a:gd name="T6" fmla="*/ 0 w 176"/>
                  <a:gd name="T7" fmla="*/ 16 h 31"/>
                  <a:gd name="T8" fmla="*/ 16 w 176"/>
                  <a:gd name="T9" fmla="*/ 31 h 31"/>
                  <a:gd name="T10" fmla="*/ 160 w 176"/>
                  <a:gd name="T11" fmla="*/ 31 h 31"/>
                  <a:gd name="T12" fmla="*/ 176 w 176"/>
                  <a:gd name="T13" fmla="*/ 16 h 31"/>
                  <a:gd name="T14" fmla="*/ 160 w 176"/>
                  <a:gd name="T15" fmla="*/ 0 h 31"/>
                  <a:gd name="T16" fmla="*/ 160 w 176"/>
                  <a:gd name="T17" fmla="*/ 4 h 31"/>
                  <a:gd name="T18" fmla="*/ 160 w 176"/>
                  <a:gd name="T19" fmla="*/ 8 h 31"/>
                  <a:gd name="T20" fmla="*/ 168 w 176"/>
                  <a:gd name="T21" fmla="*/ 16 h 31"/>
                  <a:gd name="T22" fmla="*/ 160 w 176"/>
                  <a:gd name="T23" fmla="*/ 23 h 31"/>
                  <a:gd name="T24" fmla="*/ 16 w 176"/>
                  <a:gd name="T25" fmla="*/ 23 h 31"/>
                  <a:gd name="T26" fmla="*/ 8 w 176"/>
                  <a:gd name="T27" fmla="*/ 16 h 31"/>
                  <a:gd name="T28" fmla="*/ 16 w 176"/>
                  <a:gd name="T29" fmla="*/ 8 h 31"/>
                  <a:gd name="T30" fmla="*/ 160 w 176"/>
                  <a:gd name="T31" fmla="*/ 8 h 31"/>
                  <a:gd name="T32" fmla="*/ 160 w 176"/>
                  <a:gd name="T33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6" h="31">
                    <a:moveTo>
                      <a:pt x="160" y="4"/>
                    </a:moveTo>
                    <a:cubicBezTo>
                      <a:pt x="160" y="0"/>
                      <a:pt x="160" y="0"/>
                      <a:pt x="16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9" y="31"/>
                      <a:pt x="176" y="25"/>
                      <a:pt x="176" y="16"/>
                    </a:cubicBezTo>
                    <a:cubicBezTo>
                      <a:pt x="176" y="7"/>
                      <a:pt x="169" y="0"/>
                      <a:pt x="160" y="0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8"/>
                      <a:pt x="160" y="8"/>
                      <a:pt x="160" y="8"/>
                    </a:cubicBezTo>
                    <a:cubicBezTo>
                      <a:pt x="165" y="8"/>
                      <a:pt x="168" y="12"/>
                      <a:pt x="168" y="16"/>
                    </a:cubicBezTo>
                    <a:cubicBezTo>
                      <a:pt x="168" y="20"/>
                      <a:pt x="165" y="23"/>
                      <a:pt x="160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1" y="23"/>
                      <a:pt x="8" y="20"/>
                      <a:pt x="8" y="16"/>
                    </a:cubicBezTo>
                    <a:cubicBezTo>
                      <a:pt x="8" y="12"/>
                      <a:pt x="11" y="8"/>
                      <a:pt x="16" y="8"/>
                    </a:cubicBezTo>
                    <a:cubicBezTo>
                      <a:pt x="160" y="8"/>
                      <a:pt x="160" y="8"/>
                      <a:pt x="160" y="8"/>
                    </a:cubicBezTo>
                    <a:lnTo>
                      <a:pt x="16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19"/>
              <p:cNvSpPr>
                <a:spLocks/>
              </p:cNvSpPr>
              <p:nvPr/>
            </p:nvSpPr>
            <p:spPr bwMode="auto">
              <a:xfrm>
                <a:off x="1301" y="1767"/>
                <a:ext cx="230" cy="287"/>
              </a:xfrm>
              <a:custGeom>
                <a:avLst/>
                <a:gdLst>
                  <a:gd name="T0" fmla="*/ 47 w 230"/>
                  <a:gd name="T1" fmla="*/ 281 h 287"/>
                  <a:gd name="T2" fmla="*/ 47 w 230"/>
                  <a:gd name="T3" fmla="*/ 287 h 287"/>
                  <a:gd name="T4" fmla="*/ 188 w 230"/>
                  <a:gd name="T5" fmla="*/ 287 h 287"/>
                  <a:gd name="T6" fmla="*/ 230 w 230"/>
                  <a:gd name="T7" fmla="*/ 0 h 287"/>
                  <a:gd name="T8" fmla="*/ 0 w 230"/>
                  <a:gd name="T9" fmla="*/ 0 h 287"/>
                  <a:gd name="T10" fmla="*/ 42 w 230"/>
                  <a:gd name="T11" fmla="*/ 287 h 287"/>
                  <a:gd name="T12" fmla="*/ 47 w 230"/>
                  <a:gd name="T13" fmla="*/ 287 h 287"/>
                  <a:gd name="T14" fmla="*/ 47 w 230"/>
                  <a:gd name="T15" fmla="*/ 281 h 287"/>
                  <a:gd name="T16" fmla="*/ 53 w 230"/>
                  <a:gd name="T17" fmla="*/ 281 h 287"/>
                  <a:gd name="T18" fmla="*/ 13 w 230"/>
                  <a:gd name="T19" fmla="*/ 12 h 287"/>
                  <a:gd name="T20" fmla="*/ 217 w 230"/>
                  <a:gd name="T21" fmla="*/ 12 h 287"/>
                  <a:gd name="T22" fmla="*/ 179 w 230"/>
                  <a:gd name="T23" fmla="*/ 275 h 287"/>
                  <a:gd name="T24" fmla="*/ 47 w 230"/>
                  <a:gd name="T25" fmla="*/ 275 h 287"/>
                  <a:gd name="T26" fmla="*/ 47 w 230"/>
                  <a:gd name="T27" fmla="*/ 281 h 287"/>
                  <a:gd name="T28" fmla="*/ 53 w 230"/>
                  <a:gd name="T29" fmla="*/ 281 h 287"/>
                  <a:gd name="T30" fmla="*/ 47 w 230"/>
                  <a:gd name="T31" fmla="*/ 281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0" h="287">
                    <a:moveTo>
                      <a:pt x="47" y="281"/>
                    </a:moveTo>
                    <a:lnTo>
                      <a:pt x="47" y="287"/>
                    </a:lnTo>
                    <a:lnTo>
                      <a:pt x="188" y="287"/>
                    </a:lnTo>
                    <a:lnTo>
                      <a:pt x="230" y="0"/>
                    </a:lnTo>
                    <a:lnTo>
                      <a:pt x="0" y="0"/>
                    </a:lnTo>
                    <a:lnTo>
                      <a:pt x="42" y="287"/>
                    </a:lnTo>
                    <a:lnTo>
                      <a:pt x="47" y="287"/>
                    </a:lnTo>
                    <a:lnTo>
                      <a:pt x="47" y="281"/>
                    </a:lnTo>
                    <a:lnTo>
                      <a:pt x="53" y="281"/>
                    </a:lnTo>
                    <a:lnTo>
                      <a:pt x="13" y="12"/>
                    </a:lnTo>
                    <a:lnTo>
                      <a:pt x="217" y="12"/>
                    </a:lnTo>
                    <a:lnTo>
                      <a:pt x="179" y="275"/>
                    </a:lnTo>
                    <a:lnTo>
                      <a:pt x="47" y="275"/>
                    </a:lnTo>
                    <a:lnTo>
                      <a:pt x="47" y="281"/>
                    </a:lnTo>
                    <a:lnTo>
                      <a:pt x="53" y="281"/>
                    </a:lnTo>
                    <a:lnTo>
                      <a:pt x="47" y="2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20"/>
              <p:cNvSpPr>
                <a:spLocks/>
              </p:cNvSpPr>
              <p:nvPr/>
            </p:nvSpPr>
            <p:spPr bwMode="auto">
              <a:xfrm>
                <a:off x="1342" y="2057"/>
                <a:ext cx="148" cy="37"/>
              </a:xfrm>
              <a:custGeom>
                <a:avLst/>
                <a:gdLst>
                  <a:gd name="T0" fmla="*/ 6 w 148"/>
                  <a:gd name="T1" fmla="*/ 31 h 37"/>
                  <a:gd name="T2" fmla="*/ 6 w 148"/>
                  <a:gd name="T3" fmla="*/ 37 h 37"/>
                  <a:gd name="T4" fmla="*/ 148 w 148"/>
                  <a:gd name="T5" fmla="*/ 37 h 37"/>
                  <a:gd name="T6" fmla="*/ 148 w 148"/>
                  <a:gd name="T7" fmla="*/ 0 h 37"/>
                  <a:gd name="T8" fmla="*/ 0 w 148"/>
                  <a:gd name="T9" fmla="*/ 0 h 37"/>
                  <a:gd name="T10" fmla="*/ 0 w 148"/>
                  <a:gd name="T11" fmla="*/ 37 h 37"/>
                  <a:gd name="T12" fmla="*/ 6 w 148"/>
                  <a:gd name="T13" fmla="*/ 37 h 37"/>
                  <a:gd name="T14" fmla="*/ 6 w 148"/>
                  <a:gd name="T15" fmla="*/ 31 h 37"/>
                  <a:gd name="T16" fmla="*/ 12 w 148"/>
                  <a:gd name="T17" fmla="*/ 31 h 37"/>
                  <a:gd name="T18" fmla="*/ 12 w 148"/>
                  <a:gd name="T19" fmla="*/ 12 h 37"/>
                  <a:gd name="T20" fmla="*/ 136 w 148"/>
                  <a:gd name="T21" fmla="*/ 12 h 37"/>
                  <a:gd name="T22" fmla="*/ 136 w 148"/>
                  <a:gd name="T23" fmla="*/ 25 h 37"/>
                  <a:gd name="T24" fmla="*/ 6 w 148"/>
                  <a:gd name="T25" fmla="*/ 25 h 37"/>
                  <a:gd name="T26" fmla="*/ 6 w 148"/>
                  <a:gd name="T27" fmla="*/ 31 h 37"/>
                  <a:gd name="T28" fmla="*/ 12 w 148"/>
                  <a:gd name="T29" fmla="*/ 31 h 37"/>
                  <a:gd name="T30" fmla="*/ 6 w 148"/>
                  <a:gd name="T31" fmla="*/ 3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37">
                    <a:moveTo>
                      <a:pt x="6" y="31"/>
                    </a:moveTo>
                    <a:lnTo>
                      <a:pt x="6" y="37"/>
                    </a:lnTo>
                    <a:lnTo>
                      <a:pt x="148" y="37"/>
                    </a:lnTo>
                    <a:lnTo>
                      <a:pt x="148" y="0"/>
                    </a:lnTo>
                    <a:lnTo>
                      <a:pt x="0" y="0"/>
                    </a:lnTo>
                    <a:lnTo>
                      <a:pt x="0" y="37"/>
                    </a:lnTo>
                    <a:lnTo>
                      <a:pt x="6" y="37"/>
                    </a:lnTo>
                    <a:lnTo>
                      <a:pt x="6" y="31"/>
                    </a:lnTo>
                    <a:lnTo>
                      <a:pt x="12" y="31"/>
                    </a:lnTo>
                    <a:lnTo>
                      <a:pt x="12" y="12"/>
                    </a:lnTo>
                    <a:lnTo>
                      <a:pt x="136" y="12"/>
                    </a:lnTo>
                    <a:lnTo>
                      <a:pt x="136" y="25"/>
                    </a:lnTo>
                    <a:lnTo>
                      <a:pt x="6" y="25"/>
                    </a:lnTo>
                    <a:lnTo>
                      <a:pt x="6" y="31"/>
                    </a:lnTo>
                    <a:lnTo>
                      <a:pt x="12" y="31"/>
                    </a:lnTo>
                    <a:lnTo>
                      <a:pt x="6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21"/>
              <p:cNvSpPr>
                <a:spLocks/>
              </p:cNvSpPr>
              <p:nvPr/>
            </p:nvSpPr>
            <p:spPr bwMode="auto">
              <a:xfrm>
                <a:off x="1284" y="1571"/>
                <a:ext cx="313" cy="191"/>
              </a:xfrm>
              <a:custGeom>
                <a:avLst/>
                <a:gdLst>
                  <a:gd name="T0" fmla="*/ 165 w 211"/>
                  <a:gd name="T1" fmla="*/ 102 h 129"/>
                  <a:gd name="T2" fmla="*/ 165 w 211"/>
                  <a:gd name="T3" fmla="*/ 98 h 129"/>
                  <a:gd name="T4" fmla="*/ 130 w 211"/>
                  <a:gd name="T5" fmla="*/ 98 h 129"/>
                  <a:gd name="T6" fmla="*/ 142 w 211"/>
                  <a:gd name="T7" fmla="*/ 42 h 129"/>
                  <a:gd name="T8" fmla="*/ 211 w 211"/>
                  <a:gd name="T9" fmla="*/ 16 h 129"/>
                  <a:gd name="T10" fmla="*/ 205 w 211"/>
                  <a:gd name="T11" fmla="*/ 0 h 129"/>
                  <a:gd name="T12" fmla="*/ 128 w 211"/>
                  <a:gd name="T13" fmla="*/ 29 h 129"/>
                  <a:gd name="T14" fmla="*/ 112 w 211"/>
                  <a:gd name="T15" fmla="*/ 98 h 129"/>
                  <a:gd name="T16" fmla="*/ 16 w 211"/>
                  <a:gd name="T17" fmla="*/ 98 h 129"/>
                  <a:gd name="T18" fmla="*/ 0 w 211"/>
                  <a:gd name="T19" fmla="*/ 113 h 129"/>
                  <a:gd name="T20" fmla="*/ 5 w 211"/>
                  <a:gd name="T21" fmla="*/ 124 h 129"/>
                  <a:gd name="T22" fmla="*/ 16 w 211"/>
                  <a:gd name="T23" fmla="*/ 129 h 129"/>
                  <a:gd name="T24" fmla="*/ 165 w 211"/>
                  <a:gd name="T25" fmla="*/ 129 h 129"/>
                  <a:gd name="T26" fmla="*/ 176 w 211"/>
                  <a:gd name="T27" fmla="*/ 124 h 129"/>
                  <a:gd name="T28" fmla="*/ 180 w 211"/>
                  <a:gd name="T29" fmla="*/ 113 h 129"/>
                  <a:gd name="T30" fmla="*/ 165 w 211"/>
                  <a:gd name="T31" fmla="*/ 98 h 129"/>
                  <a:gd name="T32" fmla="*/ 165 w 211"/>
                  <a:gd name="T33" fmla="*/ 102 h 129"/>
                  <a:gd name="T34" fmla="*/ 165 w 211"/>
                  <a:gd name="T35" fmla="*/ 106 h 129"/>
                  <a:gd name="T36" fmla="*/ 172 w 211"/>
                  <a:gd name="T37" fmla="*/ 113 h 129"/>
                  <a:gd name="T38" fmla="*/ 165 w 211"/>
                  <a:gd name="T39" fmla="*/ 121 h 129"/>
                  <a:gd name="T40" fmla="*/ 16 w 211"/>
                  <a:gd name="T41" fmla="*/ 121 h 129"/>
                  <a:gd name="T42" fmla="*/ 8 w 211"/>
                  <a:gd name="T43" fmla="*/ 113 h 129"/>
                  <a:gd name="T44" fmla="*/ 16 w 211"/>
                  <a:gd name="T45" fmla="*/ 106 h 129"/>
                  <a:gd name="T46" fmla="*/ 118 w 211"/>
                  <a:gd name="T47" fmla="*/ 106 h 129"/>
                  <a:gd name="T48" fmla="*/ 135 w 211"/>
                  <a:gd name="T49" fmla="*/ 35 h 129"/>
                  <a:gd name="T50" fmla="*/ 200 w 211"/>
                  <a:gd name="T51" fmla="*/ 11 h 129"/>
                  <a:gd name="T52" fmla="*/ 200 w 211"/>
                  <a:gd name="T53" fmla="*/ 12 h 129"/>
                  <a:gd name="T54" fmla="*/ 136 w 211"/>
                  <a:gd name="T55" fmla="*/ 35 h 129"/>
                  <a:gd name="T56" fmla="*/ 120 w 211"/>
                  <a:gd name="T57" fmla="*/ 106 h 129"/>
                  <a:gd name="T58" fmla="*/ 165 w 211"/>
                  <a:gd name="T59" fmla="*/ 106 h 129"/>
                  <a:gd name="T60" fmla="*/ 165 w 211"/>
                  <a:gd name="T61" fmla="*/ 10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1" h="129">
                    <a:moveTo>
                      <a:pt x="165" y="102"/>
                    </a:moveTo>
                    <a:cubicBezTo>
                      <a:pt x="165" y="98"/>
                      <a:pt x="165" y="98"/>
                      <a:pt x="165" y="98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211" y="16"/>
                      <a:pt x="211" y="16"/>
                      <a:pt x="211" y="16"/>
                    </a:cubicBezTo>
                    <a:cubicBezTo>
                      <a:pt x="205" y="0"/>
                      <a:pt x="205" y="0"/>
                      <a:pt x="205" y="0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112" y="98"/>
                      <a:pt x="112" y="98"/>
                      <a:pt x="112" y="98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7" y="98"/>
                      <a:pt x="0" y="105"/>
                      <a:pt x="0" y="113"/>
                    </a:cubicBezTo>
                    <a:cubicBezTo>
                      <a:pt x="0" y="117"/>
                      <a:pt x="2" y="121"/>
                      <a:pt x="5" y="124"/>
                    </a:cubicBezTo>
                    <a:cubicBezTo>
                      <a:pt x="7" y="127"/>
                      <a:pt x="11" y="129"/>
                      <a:pt x="16" y="129"/>
                    </a:cubicBezTo>
                    <a:cubicBezTo>
                      <a:pt x="165" y="129"/>
                      <a:pt x="165" y="129"/>
                      <a:pt x="165" y="129"/>
                    </a:cubicBezTo>
                    <a:cubicBezTo>
                      <a:pt x="169" y="129"/>
                      <a:pt x="173" y="127"/>
                      <a:pt x="176" y="124"/>
                    </a:cubicBezTo>
                    <a:cubicBezTo>
                      <a:pt x="179" y="121"/>
                      <a:pt x="180" y="117"/>
                      <a:pt x="180" y="113"/>
                    </a:cubicBezTo>
                    <a:cubicBezTo>
                      <a:pt x="180" y="105"/>
                      <a:pt x="174" y="98"/>
                      <a:pt x="165" y="98"/>
                    </a:cubicBezTo>
                    <a:cubicBezTo>
                      <a:pt x="165" y="102"/>
                      <a:pt x="165" y="102"/>
                      <a:pt x="165" y="102"/>
                    </a:cubicBezTo>
                    <a:cubicBezTo>
                      <a:pt x="165" y="106"/>
                      <a:pt x="165" y="106"/>
                      <a:pt x="165" y="106"/>
                    </a:cubicBezTo>
                    <a:cubicBezTo>
                      <a:pt x="169" y="106"/>
                      <a:pt x="172" y="109"/>
                      <a:pt x="172" y="113"/>
                    </a:cubicBezTo>
                    <a:cubicBezTo>
                      <a:pt x="172" y="117"/>
                      <a:pt x="169" y="121"/>
                      <a:pt x="165" y="121"/>
                    </a:cubicBezTo>
                    <a:cubicBezTo>
                      <a:pt x="16" y="121"/>
                      <a:pt x="16" y="121"/>
                      <a:pt x="16" y="121"/>
                    </a:cubicBezTo>
                    <a:cubicBezTo>
                      <a:pt x="11" y="121"/>
                      <a:pt x="8" y="117"/>
                      <a:pt x="8" y="113"/>
                    </a:cubicBezTo>
                    <a:cubicBezTo>
                      <a:pt x="8" y="109"/>
                      <a:pt x="11" y="106"/>
                      <a:pt x="16" y="106"/>
                    </a:cubicBezTo>
                    <a:cubicBezTo>
                      <a:pt x="118" y="106"/>
                      <a:pt x="118" y="106"/>
                      <a:pt x="118" y="106"/>
                    </a:cubicBezTo>
                    <a:cubicBezTo>
                      <a:pt x="135" y="35"/>
                      <a:pt x="135" y="35"/>
                      <a:pt x="135" y="35"/>
                    </a:cubicBezTo>
                    <a:cubicBezTo>
                      <a:pt x="200" y="11"/>
                      <a:pt x="200" y="11"/>
                      <a:pt x="200" y="11"/>
                    </a:cubicBezTo>
                    <a:cubicBezTo>
                      <a:pt x="200" y="12"/>
                      <a:pt x="200" y="12"/>
                      <a:pt x="200" y="12"/>
                    </a:cubicBezTo>
                    <a:cubicBezTo>
                      <a:pt x="136" y="35"/>
                      <a:pt x="136" y="35"/>
                      <a:pt x="136" y="35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65" y="106"/>
                      <a:pt x="165" y="106"/>
                      <a:pt x="165" y="106"/>
                    </a:cubicBezTo>
                    <a:lnTo>
                      <a:pt x="165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22"/>
              <p:cNvSpPr>
                <a:spLocks noEditPoints="1"/>
              </p:cNvSpPr>
              <p:nvPr/>
            </p:nvSpPr>
            <p:spPr bwMode="auto">
              <a:xfrm>
                <a:off x="2066" y="1617"/>
                <a:ext cx="145" cy="434"/>
              </a:xfrm>
              <a:custGeom>
                <a:avLst/>
                <a:gdLst>
                  <a:gd name="T0" fmla="*/ 139 w 145"/>
                  <a:gd name="T1" fmla="*/ 148 h 434"/>
                  <a:gd name="T2" fmla="*/ 145 w 145"/>
                  <a:gd name="T3" fmla="*/ 147 h 434"/>
                  <a:gd name="T4" fmla="*/ 112 w 145"/>
                  <a:gd name="T5" fmla="*/ 70 h 434"/>
                  <a:gd name="T6" fmla="*/ 108 w 145"/>
                  <a:gd name="T7" fmla="*/ 70 h 434"/>
                  <a:gd name="T8" fmla="*/ 108 w 145"/>
                  <a:gd name="T9" fmla="*/ 76 h 434"/>
                  <a:gd name="T10" fmla="*/ 114 w 145"/>
                  <a:gd name="T11" fmla="*/ 76 h 434"/>
                  <a:gd name="T12" fmla="*/ 114 w 145"/>
                  <a:gd name="T13" fmla="*/ 52 h 434"/>
                  <a:gd name="T14" fmla="*/ 118 w 145"/>
                  <a:gd name="T15" fmla="*/ 52 h 434"/>
                  <a:gd name="T16" fmla="*/ 124 w 145"/>
                  <a:gd name="T17" fmla="*/ 52 h 434"/>
                  <a:gd name="T18" fmla="*/ 124 w 145"/>
                  <a:gd name="T19" fmla="*/ 0 h 434"/>
                  <a:gd name="T20" fmla="*/ 21 w 145"/>
                  <a:gd name="T21" fmla="*/ 0 h 434"/>
                  <a:gd name="T22" fmla="*/ 21 w 145"/>
                  <a:gd name="T23" fmla="*/ 52 h 434"/>
                  <a:gd name="T24" fmla="*/ 29 w 145"/>
                  <a:gd name="T25" fmla="*/ 52 h 434"/>
                  <a:gd name="T26" fmla="*/ 29 w 145"/>
                  <a:gd name="T27" fmla="*/ 76 h 434"/>
                  <a:gd name="T28" fmla="*/ 0 w 145"/>
                  <a:gd name="T29" fmla="*/ 147 h 434"/>
                  <a:gd name="T30" fmla="*/ 0 w 145"/>
                  <a:gd name="T31" fmla="*/ 434 h 434"/>
                  <a:gd name="T32" fmla="*/ 145 w 145"/>
                  <a:gd name="T33" fmla="*/ 434 h 434"/>
                  <a:gd name="T34" fmla="*/ 145 w 145"/>
                  <a:gd name="T35" fmla="*/ 142 h 434"/>
                  <a:gd name="T36" fmla="*/ 139 w 145"/>
                  <a:gd name="T37" fmla="*/ 142 h 434"/>
                  <a:gd name="T38" fmla="*/ 139 w 145"/>
                  <a:gd name="T39" fmla="*/ 148 h 434"/>
                  <a:gd name="T40" fmla="*/ 145 w 145"/>
                  <a:gd name="T41" fmla="*/ 147 h 434"/>
                  <a:gd name="T42" fmla="*/ 139 w 145"/>
                  <a:gd name="T43" fmla="*/ 148 h 434"/>
                  <a:gd name="T44" fmla="*/ 139 w 145"/>
                  <a:gd name="T45" fmla="*/ 154 h 434"/>
                  <a:gd name="T46" fmla="*/ 139 w 145"/>
                  <a:gd name="T47" fmla="*/ 154 h 434"/>
                  <a:gd name="T48" fmla="*/ 139 w 145"/>
                  <a:gd name="T49" fmla="*/ 148 h 434"/>
                  <a:gd name="T50" fmla="*/ 133 w 145"/>
                  <a:gd name="T51" fmla="*/ 148 h 434"/>
                  <a:gd name="T52" fmla="*/ 133 w 145"/>
                  <a:gd name="T53" fmla="*/ 422 h 434"/>
                  <a:gd name="T54" fmla="*/ 12 w 145"/>
                  <a:gd name="T55" fmla="*/ 422 h 434"/>
                  <a:gd name="T56" fmla="*/ 12 w 145"/>
                  <a:gd name="T57" fmla="*/ 150 h 434"/>
                  <a:gd name="T58" fmla="*/ 41 w 145"/>
                  <a:gd name="T59" fmla="*/ 79 h 434"/>
                  <a:gd name="T60" fmla="*/ 41 w 145"/>
                  <a:gd name="T61" fmla="*/ 40 h 434"/>
                  <a:gd name="T62" fmla="*/ 32 w 145"/>
                  <a:gd name="T63" fmla="*/ 40 h 434"/>
                  <a:gd name="T64" fmla="*/ 32 w 145"/>
                  <a:gd name="T65" fmla="*/ 12 h 434"/>
                  <a:gd name="T66" fmla="*/ 112 w 145"/>
                  <a:gd name="T67" fmla="*/ 12 h 434"/>
                  <a:gd name="T68" fmla="*/ 112 w 145"/>
                  <a:gd name="T69" fmla="*/ 40 h 434"/>
                  <a:gd name="T70" fmla="*/ 108 w 145"/>
                  <a:gd name="T71" fmla="*/ 40 h 434"/>
                  <a:gd name="T72" fmla="*/ 102 w 145"/>
                  <a:gd name="T73" fmla="*/ 40 h 434"/>
                  <a:gd name="T74" fmla="*/ 102 w 145"/>
                  <a:gd name="T75" fmla="*/ 82 h 434"/>
                  <a:gd name="T76" fmla="*/ 105 w 145"/>
                  <a:gd name="T77" fmla="*/ 82 h 434"/>
                  <a:gd name="T78" fmla="*/ 136 w 145"/>
                  <a:gd name="T79" fmla="*/ 154 h 434"/>
                  <a:gd name="T80" fmla="*/ 139 w 145"/>
                  <a:gd name="T81" fmla="*/ 154 h 434"/>
                  <a:gd name="T82" fmla="*/ 139 w 145"/>
                  <a:gd name="T83" fmla="*/ 148 h 434"/>
                  <a:gd name="T84" fmla="*/ 127 w 145"/>
                  <a:gd name="T85" fmla="*/ 359 h 434"/>
                  <a:gd name="T86" fmla="*/ 127 w 145"/>
                  <a:gd name="T87" fmla="*/ 353 h 434"/>
                  <a:gd name="T88" fmla="*/ 22 w 145"/>
                  <a:gd name="T89" fmla="*/ 353 h 434"/>
                  <a:gd name="T90" fmla="*/ 22 w 145"/>
                  <a:gd name="T91" fmla="*/ 222 h 434"/>
                  <a:gd name="T92" fmla="*/ 121 w 145"/>
                  <a:gd name="T93" fmla="*/ 222 h 434"/>
                  <a:gd name="T94" fmla="*/ 121 w 145"/>
                  <a:gd name="T95" fmla="*/ 359 h 434"/>
                  <a:gd name="T96" fmla="*/ 127 w 145"/>
                  <a:gd name="T97" fmla="*/ 359 h 434"/>
                  <a:gd name="T98" fmla="*/ 127 w 145"/>
                  <a:gd name="T99" fmla="*/ 353 h 434"/>
                  <a:gd name="T100" fmla="*/ 127 w 145"/>
                  <a:gd name="T101" fmla="*/ 359 h 434"/>
                  <a:gd name="T102" fmla="*/ 133 w 145"/>
                  <a:gd name="T103" fmla="*/ 359 h 434"/>
                  <a:gd name="T104" fmla="*/ 133 w 145"/>
                  <a:gd name="T105" fmla="*/ 210 h 434"/>
                  <a:gd name="T106" fmla="*/ 10 w 145"/>
                  <a:gd name="T107" fmla="*/ 210 h 434"/>
                  <a:gd name="T108" fmla="*/ 10 w 145"/>
                  <a:gd name="T109" fmla="*/ 365 h 434"/>
                  <a:gd name="T110" fmla="*/ 133 w 145"/>
                  <a:gd name="T111" fmla="*/ 365 h 434"/>
                  <a:gd name="T112" fmla="*/ 133 w 145"/>
                  <a:gd name="T113" fmla="*/ 359 h 434"/>
                  <a:gd name="T114" fmla="*/ 127 w 145"/>
                  <a:gd name="T115" fmla="*/ 359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5" h="434">
                    <a:moveTo>
                      <a:pt x="139" y="148"/>
                    </a:moveTo>
                    <a:lnTo>
                      <a:pt x="145" y="147"/>
                    </a:lnTo>
                    <a:lnTo>
                      <a:pt x="112" y="70"/>
                    </a:lnTo>
                    <a:lnTo>
                      <a:pt x="108" y="70"/>
                    </a:lnTo>
                    <a:lnTo>
                      <a:pt x="108" y="76"/>
                    </a:lnTo>
                    <a:lnTo>
                      <a:pt x="114" y="76"/>
                    </a:lnTo>
                    <a:lnTo>
                      <a:pt x="114" y="52"/>
                    </a:lnTo>
                    <a:lnTo>
                      <a:pt x="118" y="52"/>
                    </a:lnTo>
                    <a:lnTo>
                      <a:pt x="124" y="52"/>
                    </a:lnTo>
                    <a:lnTo>
                      <a:pt x="124" y="0"/>
                    </a:lnTo>
                    <a:lnTo>
                      <a:pt x="21" y="0"/>
                    </a:lnTo>
                    <a:lnTo>
                      <a:pt x="21" y="52"/>
                    </a:lnTo>
                    <a:lnTo>
                      <a:pt x="29" y="52"/>
                    </a:lnTo>
                    <a:lnTo>
                      <a:pt x="29" y="76"/>
                    </a:lnTo>
                    <a:lnTo>
                      <a:pt x="0" y="147"/>
                    </a:lnTo>
                    <a:lnTo>
                      <a:pt x="0" y="434"/>
                    </a:lnTo>
                    <a:lnTo>
                      <a:pt x="145" y="434"/>
                    </a:lnTo>
                    <a:lnTo>
                      <a:pt x="145" y="142"/>
                    </a:lnTo>
                    <a:lnTo>
                      <a:pt x="139" y="142"/>
                    </a:lnTo>
                    <a:lnTo>
                      <a:pt x="139" y="148"/>
                    </a:lnTo>
                    <a:lnTo>
                      <a:pt x="145" y="147"/>
                    </a:lnTo>
                    <a:lnTo>
                      <a:pt x="139" y="148"/>
                    </a:lnTo>
                    <a:lnTo>
                      <a:pt x="139" y="154"/>
                    </a:lnTo>
                    <a:lnTo>
                      <a:pt x="139" y="154"/>
                    </a:lnTo>
                    <a:lnTo>
                      <a:pt x="139" y="148"/>
                    </a:lnTo>
                    <a:lnTo>
                      <a:pt x="133" y="148"/>
                    </a:lnTo>
                    <a:lnTo>
                      <a:pt x="133" y="422"/>
                    </a:lnTo>
                    <a:lnTo>
                      <a:pt x="12" y="422"/>
                    </a:lnTo>
                    <a:lnTo>
                      <a:pt x="12" y="150"/>
                    </a:lnTo>
                    <a:lnTo>
                      <a:pt x="41" y="79"/>
                    </a:lnTo>
                    <a:lnTo>
                      <a:pt x="41" y="40"/>
                    </a:lnTo>
                    <a:lnTo>
                      <a:pt x="32" y="40"/>
                    </a:lnTo>
                    <a:lnTo>
                      <a:pt x="32" y="12"/>
                    </a:lnTo>
                    <a:lnTo>
                      <a:pt x="112" y="12"/>
                    </a:lnTo>
                    <a:lnTo>
                      <a:pt x="112" y="40"/>
                    </a:lnTo>
                    <a:lnTo>
                      <a:pt x="108" y="40"/>
                    </a:lnTo>
                    <a:lnTo>
                      <a:pt x="102" y="40"/>
                    </a:lnTo>
                    <a:lnTo>
                      <a:pt x="102" y="82"/>
                    </a:lnTo>
                    <a:lnTo>
                      <a:pt x="105" y="82"/>
                    </a:lnTo>
                    <a:lnTo>
                      <a:pt x="136" y="154"/>
                    </a:lnTo>
                    <a:lnTo>
                      <a:pt x="139" y="154"/>
                    </a:lnTo>
                    <a:lnTo>
                      <a:pt x="139" y="148"/>
                    </a:lnTo>
                    <a:close/>
                    <a:moveTo>
                      <a:pt x="127" y="359"/>
                    </a:moveTo>
                    <a:lnTo>
                      <a:pt x="127" y="353"/>
                    </a:lnTo>
                    <a:lnTo>
                      <a:pt x="22" y="353"/>
                    </a:lnTo>
                    <a:lnTo>
                      <a:pt x="22" y="222"/>
                    </a:lnTo>
                    <a:lnTo>
                      <a:pt x="121" y="222"/>
                    </a:lnTo>
                    <a:lnTo>
                      <a:pt x="121" y="359"/>
                    </a:lnTo>
                    <a:lnTo>
                      <a:pt x="127" y="359"/>
                    </a:lnTo>
                    <a:lnTo>
                      <a:pt x="127" y="353"/>
                    </a:lnTo>
                    <a:lnTo>
                      <a:pt x="127" y="359"/>
                    </a:lnTo>
                    <a:lnTo>
                      <a:pt x="133" y="359"/>
                    </a:lnTo>
                    <a:lnTo>
                      <a:pt x="133" y="210"/>
                    </a:lnTo>
                    <a:lnTo>
                      <a:pt x="10" y="210"/>
                    </a:lnTo>
                    <a:lnTo>
                      <a:pt x="10" y="365"/>
                    </a:lnTo>
                    <a:lnTo>
                      <a:pt x="133" y="365"/>
                    </a:lnTo>
                    <a:lnTo>
                      <a:pt x="133" y="359"/>
                    </a:lnTo>
                    <a:lnTo>
                      <a:pt x="127" y="3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23"/>
              <p:cNvSpPr>
                <a:spLocks noEditPoints="1"/>
              </p:cNvSpPr>
              <p:nvPr/>
            </p:nvSpPr>
            <p:spPr bwMode="auto">
              <a:xfrm>
                <a:off x="2759" y="1610"/>
                <a:ext cx="159" cy="449"/>
              </a:xfrm>
              <a:custGeom>
                <a:avLst/>
                <a:gdLst>
                  <a:gd name="T0" fmla="*/ 87 w 108"/>
                  <a:gd name="T1" fmla="*/ 45 h 303"/>
                  <a:gd name="T2" fmla="*/ 14 w 108"/>
                  <a:gd name="T3" fmla="*/ 0 h 303"/>
                  <a:gd name="T4" fmla="*/ 0 w 108"/>
                  <a:gd name="T5" fmla="*/ 102 h 303"/>
                  <a:gd name="T6" fmla="*/ 108 w 108"/>
                  <a:gd name="T7" fmla="*/ 100 h 303"/>
                  <a:gd name="T8" fmla="*/ 100 w 108"/>
                  <a:gd name="T9" fmla="*/ 100 h 303"/>
                  <a:gd name="T10" fmla="*/ 8 w 108"/>
                  <a:gd name="T11" fmla="*/ 104 h 303"/>
                  <a:gd name="T12" fmla="*/ 22 w 108"/>
                  <a:gd name="T13" fmla="*/ 8 h 303"/>
                  <a:gd name="T14" fmla="*/ 79 w 108"/>
                  <a:gd name="T15" fmla="*/ 37 h 303"/>
                  <a:gd name="T16" fmla="*/ 100 w 108"/>
                  <a:gd name="T17" fmla="*/ 100 h 303"/>
                  <a:gd name="T18" fmla="*/ 78 w 108"/>
                  <a:gd name="T19" fmla="*/ 127 h 303"/>
                  <a:gd name="T20" fmla="*/ 68 w 108"/>
                  <a:gd name="T21" fmla="*/ 131 h 303"/>
                  <a:gd name="T22" fmla="*/ 67 w 108"/>
                  <a:gd name="T23" fmla="*/ 126 h 303"/>
                  <a:gd name="T24" fmla="*/ 74 w 108"/>
                  <a:gd name="T25" fmla="*/ 122 h 303"/>
                  <a:gd name="T26" fmla="*/ 73 w 108"/>
                  <a:gd name="T27" fmla="*/ 122 h 303"/>
                  <a:gd name="T28" fmla="*/ 81 w 108"/>
                  <a:gd name="T29" fmla="*/ 119 h 303"/>
                  <a:gd name="T30" fmla="*/ 78 w 108"/>
                  <a:gd name="T31" fmla="*/ 110 h 303"/>
                  <a:gd name="T32" fmla="*/ 73 w 108"/>
                  <a:gd name="T33" fmla="*/ 122 h 303"/>
                  <a:gd name="T34" fmla="*/ 76 w 108"/>
                  <a:gd name="T35" fmla="*/ 131 h 303"/>
                  <a:gd name="T36" fmla="*/ 78 w 108"/>
                  <a:gd name="T37" fmla="*/ 135 h 303"/>
                  <a:gd name="T38" fmla="*/ 30 w 108"/>
                  <a:gd name="T39" fmla="*/ 79 h 303"/>
                  <a:gd name="T40" fmla="*/ 69 w 108"/>
                  <a:gd name="T41" fmla="*/ 56 h 303"/>
                  <a:gd name="T42" fmla="*/ 80 w 108"/>
                  <a:gd name="T43" fmla="*/ 73 h 303"/>
                  <a:gd name="T44" fmla="*/ 50 w 108"/>
                  <a:gd name="T45" fmla="*/ 72 h 303"/>
                  <a:gd name="T46" fmla="*/ 31 w 108"/>
                  <a:gd name="T47" fmla="*/ 74 h 303"/>
                  <a:gd name="T48" fmla="*/ 30 w 108"/>
                  <a:gd name="T49" fmla="*/ 79 h 303"/>
                  <a:gd name="T50" fmla="*/ 27 w 108"/>
                  <a:gd name="T51" fmla="*/ 81 h 303"/>
                  <a:gd name="T52" fmla="*/ 29 w 108"/>
                  <a:gd name="T53" fmla="*/ 81 h 303"/>
                  <a:gd name="T54" fmla="*/ 56 w 108"/>
                  <a:gd name="T55" fmla="*/ 78 h 303"/>
                  <a:gd name="T56" fmla="*/ 88 w 108"/>
                  <a:gd name="T57" fmla="*/ 81 h 303"/>
                  <a:gd name="T58" fmla="*/ 77 w 108"/>
                  <a:gd name="T59" fmla="*/ 30 h 303"/>
                  <a:gd name="T60" fmla="*/ 27 w 108"/>
                  <a:gd name="T61" fmla="*/ 81 h 303"/>
                  <a:gd name="T62" fmla="*/ 35 w 108"/>
                  <a:gd name="T63" fmla="*/ 107 h 303"/>
                  <a:gd name="T64" fmla="*/ 42 w 108"/>
                  <a:gd name="T65" fmla="*/ 100 h 303"/>
                  <a:gd name="T66" fmla="*/ 20 w 108"/>
                  <a:gd name="T67" fmla="*/ 100 h 303"/>
                  <a:gd name="T68" fmla="*/ 65 w 108"/>
                  <a:gd name="T69" fmla="*/ 102 h 303"/>
                  <a:gd name="T70" fmla="*/ 56 w 108"/>
                  <a:gd name="T71" fmla="*/ 102 h 303"/>
                  <a:gd name="T72" fmla="*/ 69 w 108"/>
                  <a:gd name="T73" fmla="*/ 102 h 303"/>
                  <a:gd name="T74" fmla="*/ 69 w 108"/>
                  <a:gd name="T75" fmla="*/ 102 h 303"/>
                  <a:gd name="T76" fmla="*/ 30 w 108"/>
                  <a:gd name="T77" fmla="*/ 128 h 303"/>
                  <a:gd name="T78" fmla="*/ 26 w 108"/>
                  <a:gd name="T79" fmla="*/ 121 h 303"/>
                  <a:gd name="T80" fmla="*/ 38 w 108"/>
                  <a:gd name="T81" fmla="*/ 128 h 303"/>
                  <a:gd name="T82" fmla="*/ 21 w 108"/>
                  <a:gd name="T83" fmla="*/ 160 h 303"/>
                  <a:gd name="T84" fmla="*/ 25 w 108"/>
                  <a:gd name="T85" fmla="*/ 156 h 303"/>
                  <a:gd name="T86" fmla="*/ 17 w 108"/>
                  <a:gd name="T87" fmla="*/ 156 h 303"/>
                  <a:gd name="T88" fmla="*/ 17 w 108"/>
                  <a:gd name="T89" fmla="*/ 152 h 303"/>
                  <a:gd name="T90" fmla="*/ 48 w 108"/>
                  <a:gd name="T91" fmla="*/ 285 h 303"/>
                  <a:gd name="T92" fmla="*/ 25 w 108"/>
                  <a:gd name="T93" fmla="*/ 288 h 303"/>
                  <a:gd name="T94" fmla="*/ 42 w 108"/>
                  <a:gd name="T95" fmla="*/ 278 h 303"/>
                  <a:gd name="T96" fmla="*/ 48 w 108"/>
                  <a:gd name="T97" fmla="*/ 285 h 303"/>
                  <a:gd name="T98" fmla="*/ 35 w 108"/>
                  <a:gd name="T99" fmla="*/ 267 h 303"/>
                  <a:gd name="T100" fmla="*/ 35 w 108"/>
                  <a:gd name="T101" fmla="*/ 293 h 303"/>
                  <a:gd name="T102" fmla="*/ 78 w 108"/>
                  <a:gd name="T103" fmla="*/ 289 h 303"/>
                  <a:gd name="T104" fmla="*/ 68 w 108"/>
                  <a:gd name="T105" fmla="*/ 285 h 303"/>
                  <a:gd name="T106" fmla="*/ 82 w 108"/>
                  <a:gd name="T107" fmla="*/ 263 h 303"/>
                  <a:gd name="T108" fmla="*/ 78 w 108"/>
                  <a:gd name="T109" fmla="*/ 285 h 303"/>
                  <a:gd name="T110" fmla="*/ 73 w 108"/>
                  <a:gd name="T111" fmla="*/ 252 h 303"/>
                  <a:gd name="T112" fmla="*/ 79 w 108"/>
                  <a:gd name="T113" fmla="*/ 293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8" h="303">
                    <a:moveTo>
                      <a:pt x="104" y="100"/>
                    </a:moveTo>
                    <a:cubicBezTo>
                      <a:pt x="107" y="98"/>
                      <a:pt x="107" y="98"/>
                      <a:pt x="107" y="98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4" y="45"/>
                      <a:pt x="94" y="45"/>
                      <a:pt x="94" y="45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303"/>
                      <a:pt x="0" y="303"/>
                      <a:pt x="0" y="303"/>
                    </a:cubicBezTo>
                    <a:cubicBezTo>
                      <a:pt x="108" y="303"/>
                      <a:pt x="108" y="303"/>
                      <a:pt x="108" y="303"/>
                    </a:cubicBezTo>
                    <a:cubicBezTo>
                      <a:pt x="108" y="105"/>
                      <a:pt x="108" y="105"/>
                      <a:pt x="108" y="105"/>
                    </a:cubicBezTo>
                    <a:cubicBezTo>
                      <a:pt x="108" y="100"/>
                      <a:pt x="108" y="100"/>
                      <a:pt x="108" y="100"/>
                    </a:cubicBezTo>
                    <a:cubicBezTo>
                      <a:pt x="108" y="99"/>
                      <a:pt x="108" y="99"/>
                      <a:pt x="108" y="99"/>
                    </a:cubicBezTo>
                    <a:cubicBezTo>
                      <a:pt x="107" y="98"/>
                      <a:pt x="107" y="98"/>
                      <a:pt x="107" y="98"/>
                    </a:cubicBezTo>
                    <a:cubicBezTo>
                      <a:pt x="104" y="100"/>
                      <a:pt x="104" y="100"/>
                      <a:pt x="104" y="100"/>
                    </a:cubicBezTo>
                    <a:cubicBezTo>
                      <a:pt x="100" y="100"/>
                      <a:pt x="100" y="100"/>
                      <a:pt x="100" y="100"/>
                    </a:cubicBezTo>
                    <a:cubicBezTo>
                      <a:pt x="100" y="105"/>
                      <a:pt x="100" y="105"/>
                      <a:pt x="100" y="105"/>
                    </a:cubicBezTo>
                    <a:cubicBezTo>
                      <a:pt x="100" y="295"/>
                      <a:pt x="100" y="295"/>
                      <a:pt x="100" y="295"/>
                    </a:cubicBezTo>
                    <a:cubicBezTo>
                      <a:pt x="8" y="295"/>
                      <a:pt x="8" y="295"/>
                      <a:pt x="8" y="295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86" y="8"/>
                      <a:pt x="86" y="8"/>
                      <a:pt x="86" y="8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79" y="37"/>
                      <a:pt x="79" y="37"/>
                      <a:pt x="79" y="37"/>
                    </a:cubicBezTo>
                    <a:cubicBezTo>
                      <a:pt x="79" y="56"/>
                      <a:pt x="79" y="56"/>
                      <a:pt x="79" y="56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4" y="100"/>
                      <a:pt x="104" y="100"/>
                      <a:pt x="104" y="100"/>
                    </a:cubicBezTo>
                    <a:cubicBezTo>
                      <a:pt x="100" y="100"/>
                      <a:pt x="100" y="100"/>
                      <a:pt x="100" y="100"/>
                    </a:cubicBezTo>
                    <a:lnTo>
                      <a:pt x="104" y="100"/>
                    </a:lnTo>
                    <a:close/>
                    <a:moveTo>
                      <a:pt x="87" y="122"/>
                    </a:moveTo>
                    <a:cubicBezTo>
                      <a:pt x="83" y="122"/>
                      <a:pt x="83" y="122"/>
                      <a:pt x="83" y="122"/>
                    </a:cubicBezTo>
                    <a:cubicBezTo>
                      <a:pt x="83" y="125"/>
                      <a:pt x="81" y="127"/>
                      <a:pt x="78" y="127"/>
                    </a:cubicBezTo>
                    <a:cubicBezTo>
                      <a:pt x="77" y="127"/>
                      <a:pt x="76" y="126"/>
                      <a:pt x="75" y="125"/>
                    </a:cubicBezTo>
                    <a:cubicBezTo>
                      <a:pt x="62" y="109"/>
                      <a:pt x="62" y="109"/>
                      <a:pt x="62" y="109"/>
                    </a:cubicBezTo>
                    <a:cubicBezTo>
                      <a:pt x="68" y="129"/>
                      <a:pt x="68" y="129"/>
                      <a:pt x="68" y="129"/>
                    </a:cubicBezTo>
                    <a:cubicBezTo>
                      <a:pt x="68" y="130"/>
                      <a:pt x="68" y="130"/>
                      <a:pt x="68" y="131"/>
                    </a:cubicBezTo>
                    <a:cubicBezTo>
                      <a:pt x="68" y="135"/>
                      <a:pt x="65" y="138"/>
                      <a:pt x="61" y="138"/>
                    </a:cubicBezTo>
                    <a:cubicBezTo>
                      <a:pt x="56" y="138"/>
                      <a:pt x="53" y="135"/>
                      <a:pt x="53" y="131"/>
                    </a:cubicBezTo>
                    <a:cubicBezTo>
                      <a:pt x="53" y="126"/>
                      <a:pt x="56" y="123"/>
                      <a:pt x="61" y="123"/>
                    </a:cubicBezTo>
                    <a:cubicBezTo>
                      <a:pt x="63" y="123"/>
                      <a:pt x="65" y="124"/>
                      <a:pt x="67" y="126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4" y="123"/>
                      <a:pt x="74" y="123"/>
                      <a:pt x="74" y="123"/>
                    </a:cubicBezTo>
                    <a:cubicBezTo>
                      <a:pt x="74" y="123"/>
                      <a:pt x="74" y="122"/>
                      <a:pt x="74" y="122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3" y="122"/>
                      <a:pt x="73" y="122"/>
                      <a:pt x="73" y="122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3" y="122"/>
                      <a:pt x="73" y="122"/>
                      <a:pt x="73" y="122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4" y="121"/>
                      <a:pt x="74" y="120"/>
                      <a:pt x="75" y="119"/>
                    </a:cubicBezTo>
                    <a:cubicBezTo>
                      <a:pt x="76" y="118"/>
                      <a:pt x="77" y="118"/>
                      <a:pt x="78" y="118"/>
                    </a:cubicBezTo>
                    <a:cubicBezTo>
                      <a:pt x="79" y="118"/>
                      <a:pt x="81" y="118"/>
                      <a:pt x="81" y="119"/>
                    </a:cubicBezTo>
                    <a:cubicBezTo>
                      <a:pt x="82" y="120"/>
                      <a:pt x="83" y="121"/>
                      <a:pt x="83" y="122"/>
                    </a:cubicBezTo>
                    <a:cubicBezTo>
                      <a:pt x="87" y="122"/>
                      <a:pt x="87" y="122"/>
                      <a:pt x="87" y="122"/>
                    </a:cubicBezTo>
                    <a:cubicBezTo>
                      <a:pt x="91" y="122"/>
                      <a:pt x="91" y="122"/>
                      <a:pt x="91" y="122"/>
                    </a:cubicBezTo>
                    <a:cubicBezTo>
                      <a:pt x="91" y="115"/>
                      <a:pt x="85" y="110"/>
                      <a:pt x="78" y="110"/>
                    </a:cubicBezTo>
                    <a:cubicBezTo>
                      <a:pt x="71" y="110"/>
                      <a:pt x="66" y="115"/>
                      <a:pt x="66" y="122"/>
                    </a:cubicBezTo>
                    <a:cubicBezTo>
                      <a:pt x="66" y="124"/>
                      <a:pt x="66" y="125"/>
                      <a:pt x="66" y="125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73" y="122"/>
                      <a:pt x="73" y="122"/>
                      <a:pt x="73" y="122"/>
                    </a:cubicBezTo>
                    <a:cubicBezTo>
                      <a:pt x="71" y="118"/>
                      <a:pt x="66" y="115"/>
                      <a:pt x="61" y="115"/>
                    </a:cubicBezTo>
                    <a:cubicBezTo>
                      <a:pt x="52" y="115"/>
                      <a:pt x="45" y="122"/>
                      <a:pt x="45" y="131"/>
                    </a:cubicBezTo>
                    <a:cubicBezTo>
                      <a:pt x="45" y="139"/>
                      <a:pt x="52" y="146"/>
                      <a:pt x="61" y="146"/>
                    </a:cubicBezTo>
                    <a:cubicBezTo>
                      <a:pt x="69" y="146"/>
                      <a:pt x="76" y="139"/>
                      <a:pt x="76" y="131"/>
                    </a:cubicBezTo>
                    <a:cubicBezTo>
                      <a:pt x="76" y="129"/>
                      <a:pt x="76" y="127"/>
                      <a:pt x="75" y="126"/>
                    </a:cubicBezTo>
                    <a:cubicBezTo>
                      <a:pt x="72" y="127"/>
                      <a:pt x="72" y="127"/>
                      <a:pt x="72" y="127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3"/>
                      <a:pt x="74" y="135"/>
                      <a:pt x="78" y="135"/>
                    </a:cubicBezTo>
                    <a:cubicBezTo>
                      <a:pt x="85" y="135"/>
                      <a:pt x="91" y="129"/>
                      <a:pt x="91" y="122"/>
                    </a:cubicBezTo>
                    <a:lnTo>
                      <a:pt x="87" y="122"/>
                    </a:lnTo>
                    <a:close/>
                    <a:moveTo>
                      <a:pt x="26" y="77"/>
                    </a:moveTo>
                    <a:cubicBezTo>
                      <a:pt x="30" y="79"/>
                      <a:pt x="30" y="79"/>
                      <a:pt x="30" y="79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77" y="67"/>
                      <a:pt x="72" y="65"/>
                      <a:pt x="66" y="65"/>
                    </a:cubicBezTo>
                    <a:cubicBezTo>
                      <a:pt x="63" y="65"/>
                      <a:pt x="60" y="66"/>
                      <a:pt x="58" y="67"/>
                    </a:cubicBezTo>
                    <a:cubicBezTo>
                      <a:pt x="55" y="68"/>
                      <a:pt x="52" y="70"/>
                      <a:pt x="50" y="72"/>
                    </a:cubicBezTo>
                    <a:cubicBezTo>
                      <a:pt x="48" y="74"/>
                      <a:pt x="47" y="76"/>
                      <a:pt x="45" y="76"/>
                    </a:cubicBezTo>
                    <a:cubicBezTo>
                      <a:pt x="44" y="77"/>
                      <a:pt x="43" y="77"/>
                      <a:pt x="42" y="77"/>
                    </a:cubicBezTo>
                    <a:cubicBezTo>
                      <a:pt x="40" y="77"/>
                      <a:pt x="37" y="76"/>
                      <a:pt x="35" y="75"/>
                    </a:cubicBezTo>
                    <a:cubicBezTo>
                      <a:pt x="34" y="75"/>
                      <a:pt x="33" y="74"/>
                      <a:pt x="31" y="74"/>
                    </a:cubicBezTo>
                    <a:cubicBezTo>
                      <a:pt x="30" y="73"/>
                      <a:pt x="29" y="73"/>
                      <a:pt x="27" y="73"/>
                    </a:cubicBezTo>
                    <a:cubicBezTo>
                      <a:pt x="26" y="73"/>
                      <a:pt x="25" y="73"/>
                      <a:pt x="25" y="73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30" y="79"/>
                      <a:pt x="30" y="79"/>
                      <a:pt x="30" y="79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7" y="81"/>
                      <a:pt x="27" y="81"/>
                      <a:pt x="27" y="81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27" y="81"/>
                      <a:pt x="27" y="81"/>
                      <a:pt x="27" y="81"/>
                    </a:cubicBezTo>
                    <a:cubicBezTo>
                      <a:pt x="27" y="81"/>
                      <a:pt x="27" y="81"/>
                      <a:pt x="27" y="81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27" y="81"/>
                      <a:pt x="27" y="81"/>
                      <a:pt x="27" y="81"/>
                    </a:cubicBezTo>
                    <a:cubicBezTo>
                      <a:pt x="27" y="81"/>
                      <a:pt x="28" y="81"/>
                      <a:pt x="29" y="81"/>
                    </a:cubicBezTo>
                    <a:cubicBezTo>
                      <a:pt x="30" y="82"/>
                      <a:pt x="32" y="83"/>
                      <a:pt x="34" y="84"/>
                    </a:cubicBezTo>
                    <a:cubicBezTo>
                      <a:pt x="36" y="84"/>
                      <a:pt x="39" y="85"/>
                      <a:pt x="42" y="85"/>
                    </a:cubicBezTo>
                    <a:cubicBezTo>
                      <a:pt x="44" y="85"/>
                      <a:pt x="46" y="85"/>
                      <a:pt x="49" y="83"/>
                    </a:cubicBezTo>
                    <a:cubicBezTo>
                      <a:pt x="51" y="82"/>
                      <a:pt x="54" y="80"/>
                      <a:pt x="56" y="78"/>
                    </a:cubicBezTo>
                    <a:cubicBezTo>
                      <a:pt x="58" y="76"/>
                      <a:pt x="59" y="75"/>
                      <a:pt x="61" y="74"/>
                    </a:cubicBezTo>
                    <a:cubicBezTo>
                      <a:pt x="62" y="74"/>
                      <a:pt x="64" y="73"/>
                      <a:pt x="66" y="73"/>
                    </a:cubicBezTo>
                    <a:cubicBezTo>
                      <a:pt x="70" y="73"/>
                      <a:pt x="74" y="75"/>
                      <a:pt x="78" y="77"/>
                    </a:cubicBezTo>
                    <a:cubicBezTo>
                      <a:pt x="88" y="81"/>
                      <a:pt x="88" y="81"/>
                      <a:pt x="88" y="81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19" y="84"/>
                      <a:pt x="19" y="84"/>
                      <a:pt x="19" y="84"/>
                    </a:cubicBezTo>
                    <a:cubicBezTo>
                      <a:pt x="27" y="81"/>
                      <a:pt x="27" y="81"/>
                      <a:pt x="27" y="81"/>
                    </a:cubicBezTo>
                    <a:lnTo>
                      <a:pt x="26" y="77"/>
                    </a:lnTo>
                    <a:close/>
                    <a:moveTo>
                      <a:pt x="46" y="100"/>
                    </a:moveTo>
                    <a:cubicBezTo>
                      <a:pt x="42" y="100"/>
                      <a:pt x="42" y="100"/>
                      <a:pt x="42" y="100"/>
                    </a:cubicBezTo>
                    <a:cubicBezTo>
                      <a:pt x="42" y="104"/>
                      <a:pt x="39" y="107"/>
                      <a:pt x="35" y="107"/>
                    </a:cubicBezTo>
                    <a:cubicBezTo>
                      <a:pt x="33" y="107"/>
                      <a:pt x="32" y="106"/>
                      <a:pt x="30" y="105"/>
                    </a:cubicBezTo>
                    <a:cubicBezTo>
                      <a:pt x="29" y="103"/>
                      <a:pt x="28" y="102"/>
                      <a:pt x="28" y="100"/>
                    </a:cubicBezTo>
                    <a:cubicBezTo>
                      <a:pt x="28" y="96"/>
                      <a:pt x="31" y="93"/>
                      <a:pt x="35" y="93"/>
                    </a:cubicBezTo>
                    <a:cubicBezTo>
                      <a:pt x="39" y="93"/>
                      <a:pt x="42" y="96"/>
                      <a:pt x="42" y="100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50" y="100"/>
                      <a:pt x="50" y="100"/>
                      <a:pt x="50" y="100"/>
                    </a:cubicBezTo>
                    <a:cubicBezTo>
                      <a:pt x="50" y="92"/>
                      <a:pt x="43" y="85"/>
                      <a:pt x="35" y="85"/>
                    </a:cubicBezTo>
                    <a:cubicBezTo>
                      <a:pt x="27" y="85"/>
                      <a:pt x="20" y="92"/>
                      <a:pt x="20" y="100"/>
                    </a:cubicBezTo>
                    <a:cubicBezTo>
                      <a:pt x="20" y="108"/>
                      <a:pt x="27" y="115"/>
                      <a:pt x="35" y="115"/>
                    </a:cubicBezTo>
                    <a:cubicBezTo>
                      <a:pt x="43" y="115"/>
                      <a:pt x="50" y="108"/>
                      <a:pt x="50" y="100"/>
                    </a:cubicBezTo>
                    <a:lnTo>
                      <a:pt x="46" y="100"/>
                    </a:lnTo>
                    <a:close/>
                    <a:moveTo>
                      <a:pt x="65" y="102"/>
                    </a:moveTo>
                    <a:cubicBezTo>
                      <a:pt x="61" y="102"/>
                      <a:pt x="61" y="102"/>
                      <a:pt x="61" y="102"/>
                    </a:cubicBezTo>
                    <a:cubicBezTo>
                      <a:pt x="61" y="102"/>
                      <a:pt x="61" y="103"/>
                      <a:pt x="61" y="104"/>
                    </a:cubicBezTo>
                    <a:cubicBezTo>
                      <a:pt x="60" y="104"/>
                      <a:pt x="59" y="105"/>
                      <a:pt x="58" y="105"/>
                    </a:cubicBezTo>
                    <a:cubicBezTo>
                      <a:pt x="57" y="105"/>
                      <a:pt x="56" y="103"/>
                      <a:pt x="56" y="102"/>
                    </a:cubicBezTo>
                    <a:cubicBezTo>
                      <a:pt x="56" y="100"/>
                      <a:pt x="57" y="99"/>
                      <a:pt x="58" y="99"/>
                    </a:cubicBezTo>
                    <a:cubicBezTo>
                      <a:pt x="60" y="99"/>
                      <a:pt x="61" y="100"/>
                      <a:pt x="61" y="102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9" y="102"/>
                      <a:pt x="69" y="102"/>
                      <a:pt x="69" y="102"/>
                    </a:cubicBezTo>
                    <a:cubicBezTo>
                      <a:pt x="69" y="96"/>
                      <a:pt x="65" y="91"/>
                      <a:pt x="58" y="91"/>
                    </a:cubicBezTo>
                    <a:cubicBezTo>
                      <a:pt x="52" y="91"/>
                      <a:pt x="48" y="96"/>
                      <a:pt x="48" y="102"/>
                    </a:cubicBezTo>
                    <a:cubicBezTo>
                      <a:pt x="48" y="108"/>
                      <a:pt x="52" y="113"/>
                      <a:pt x="58" y="113"/>
                    </a:cubicBezTo>
                    <a:cubicBezTo>
                      <a:pt x="64" y="113"/>
                      <a:pt x="69" y="108"/>
                      <a:pt x="69" y="102"/>
                    </a:cubicBezTo>
                    <a:lnTo>
                      <a:pt x="65" y="102"/>
                    </a:lnTo>
                    <a:close/>
                    <a:moveTo>
                      <a:pt x="26" y="121"/>
                    </a:move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5"/>
                      <a:pt x="30" y="126"/>
                      <a:pt x="30" y="128"/>
                    </a:cubicBezTo>
                    <a:cubicBezTo>
                      <a:pt x="30" y="130"/>
                      <a:pt x="28" y="132"/>
                      <a:pt x="26" y="132"/>
                    </a:cubicBezTo>
                    <a:cubicBezTo>
                      <a:pt x="24" y="132"/>
                      <a:pt x="22" y="130"/>
                      <a:pt x="22" y="128"/>
                    </a:cubicBezTo>
                    <a:cubicBezTo>
                      <a:pt x="22" y="126"/>
                      <a:pt x="24" y="125"/>
                      <a:pt x="26" y="125"/>
                    </a:cubicBezTo>
                    <a:cubicBezTo>
                      <a:pt x="26" y="121"/>
                      <a:pt x="26" y="121"/>
                      <a:pt x="26" y="121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0" y="117"/>
                      <a:pt x="14" y="122"/>
                      <a:pt x="14" y="128"/>
                    </a:cubicBezTo>
                    <a:cubicBezTo>
                      <a:pt x="14" y="135"/>
                      <a:pt x="20" y="140"/>
                      <a:pt x="26" y="140"/>
                    </a:cubicBezTo>
                    <a:cubicBezTo>
                      <a:pt x="32" y="140"/>
                      <a:pt x="38" y="135"/>
                      <a:pt x="38" y="128"/>
                    </a:cubicBezTo>
                    <a:cubicBezTo>
                      <a:pt x="38" y="122"/>
                      <a:pt x="32" y="117"/>
                      <a:pt x="26" y="117"/>
                    </a:cubicBezTo>
                    <a:lnTo>
                      <a:pt x="26" y="121"/>
                    </a:lnTo>
                    <a:close/>
                    <a:moveTo>
                      <a:pt x="21" y="156"/>
                    </a:moveTo>
                    <a:cubicBezTo>
                      <a:pt x="21" y="160"/>
                      <a:pt x="21" y="160"/>
                      <a:pt x="21" y="160"/>
                    </a:cubicBezTo>
                    <a:cubicBezTo>
                      <a:pt x="81" y="160"/>
                      <a:pt x="81" y="160"/>
                      <a:pt x="81" y="160"/>
                    </a:cubicBezTo>
                    <a:cubicBezTo>
                      <a:pt x="81" y="238"/>
                      <a:pt x="81" y="238"/>
                      <a:pt x="81" y="238"/>
                    </a:cubicBezTo>
                    <a:cubicBezTo>
                      <a:pt x="25" y="238"/>
                      <a:pt x="25" y="238"/>
                      <a:pt x="25" y="238"/>
                    </a:cubicBezTo>
                    <a:cubicBezTo>
                      <a:pt x="25" y="156"/>
                      <a:pt x="25" y="156"/>
                      <a:pt x="25" y="156"/>
                    </a:cubicBezTo>
                    <a:cubicBezTo>
                      <a:pt x="21" y="156"/>
                      <a:pt x="21" y="156"/>
                      <a:pt x="21" y="156"/>
                    </a:cubicBezTo>
                    <a:cubicBezTo>
                      <a:pt x="21" y="160"/>
                      <a:pt x="21" y="160"/>
                      <a:pt x="21" y="160"/>
                    </a:cubicBezTo>
                    <a:cubicBezTo>
                      <a:pt x="21" y="156"/>
                      <a:pt x="21" y="156"/>
                      <a:pt x="21" y="156"/>
                    </a:cubicBezTo>
                    <a:cubicBezTo>
                      <a:pt x="17" y="156"/>
                      <a:pt x="17" y="156"/>
                      <a:pt x="17" y="156"/>
                    </a:cubicBezTo>
                    <a:cubicBezTo>
                      <a:pt x="17" y="246"/>
                      <a:pt x="17" y="246"/>
                      <a:pt x="17" y="246"/>
                    </a:cubicBezTo>
                    <a:cubicBezTo>
                      <a:pt x="89" y="246"/>
                      <a:pt x="89" y="246"/>
                      <a:pt x="89" y="246"/>
                    </a:cubicBezTo>
                    <a:cubicBezTo>
                      <a:pt x="89" y="152"/>
                      <a:pt x="89" y="152"/>
                      <a:pt x="89" y="152"/>
                    </a:cubicBezTo>
                    <a:cubicBezTo>
                      <a:pt x="17" y="152"/>
                      <a:pt x="17" y="152"/>
                      <a:pt x="17" y="152"/>
                    </a:cubicBezTo>
                    <a:cubicBezTo>
                      <a:pt x="17" y="156"/>
                      <a:pt x="17" y="156"/>
                      <a:pt x="17" y="156"/>
                    </a:cubicBezTo>
                    <a:lnTo>
                      <a:pt x="21" y="156"/>
                    </a:lnTo>
                    <a:close/>
                    <a:moveTo>
                      <a:pt x="48" y="289"/>
                    </a:moveTo>
                    <a:cubicBezTo>
                      <a:pt x="48" y="285"/>
                      <a:pt x="48" y="285"/>
                      <a:pt x="48" y="285"/>
                    </a:cubicBezTo>
                    <a:cubicBezTo>
                      <a:pt x="35" y="285"/>
                      <a:pt x="35" y="285"/>
                      <a:pt x="35" y="285"/>
                    </a:cubicBezTo>
                    <a:cubicBezTo>
                      <a:pt x="22" y="285"/>
                      <a:pt x="22" y="285"/>
                      <a:pt x="22" y="285"/>
                    </a:cubicBezTo>
                    <a:cubicBezTo>
                      <a:pt x="22" y="289"/>
                      <a:pt x="22" y="289"/>
                      <a:pt x="22" y="289"/>
                    </a:cubicBezTo>
                    <a:cubicBezTo>
                      <a:pt x="25" y="288"/>
                      <a:pt x="25" y="288"/>
                      <a:pt x="25" y="288"/>
                    </a:cubicBezTo>
                    <a:cubicBezTo>
                      <a:pt x="25" y="286"/>
                      <a:pt x="25" y="286"/>
                      <a:pt x="25" y="285"/>
                    </a:cubicBezTo>
                    <a:cubicBezTo>
                      <a:pt x="25" y="282"/>
                      <a:pt x="26" y="279"/>
                      <a:pt x="28" y="278"/>
                    </a:cubicBezTo>
                    <a:cubicBezTo>
                      <a:pt x="30" y="276"/>
                      <a:pt x="32" y="275"/>
                      <a:pt x="35" y="275"/>
                    </a:cubicBezTo>
                    <a:cubicBezTo>
                      <a:pt x="38" y="275"/>
                      <a:pt x="40" y="276"/>
                      <a:pt x="42" y="278"/>
                    </a:cubicBezTo>
                    <a:cubicBezTo>
                      <a:pt x="44" y="279"/>
                      <a:pt x="45" y="282"/>
                      <a:pt x="45" y="285"/>
                    </a:cubicBezTo>
                    <a:cubicBezTo>
                      <a:pt x="45" y="286"/>
                      <a:pt x="45" y="286"/>
                      <a:pt x="45" y="288"/>
                    </a:cubicBezTo>
                    <a:cubicBezTo>
                      <a:pt x="48" y="289"/>
                      <a:pt x="48" y="289"/>
                      <a:pt x="48" y="289"/>
                    </a:cubicBezTo>
                    <a:cubicBezTo>
                      <a:pt x="48" y="285"/>
                      <a:pt x="48" y="285"/>
                      <a:pt x="48" y="285"/>
                    </a:cubicBezTo>
                    <a:cubicBezTo>
                      <a:pt x="48" y="289"/>
                      <a:pt x="48" y="289"/>
                      <a:pt x="48" y="289"/>
                    </a:cubicBezTo>
                    <a:cubicBezTo>
                      <a:pt x="52" y="290"/>
                      <a:pt x="52" y="290"/>
                      <a:pt x="52" y="290"/>
                    </a:cubicBezTo>
                    <a:cubicBezTo>
                      <a:pt x="53" y="288"/>
                      <a:pt x="53" y="287"/>
                      <a:pt x="53" y="285"/>
                    </a:cubicBezTo>
                    <a:cubicBezTo>
                      <a:pt x="53" y="275"/>
                      <a:pt x="45" y="267"/>
                      <a:pt x="35" y="267"/>
                    </a:cubicBezTo>
                    <a:cubicBezTo>
                      <a:pt x="25" y="267"/>
                      <a:pt x="17" y="275"/>
                      <a:pt x="17" y="285"/>
                    </a:cubicBezTo>
                    <a:cubicBezTo>
                      <a:pt x="17" y="287"/>
                      <a:pt x="17" y="288"/>
                      <a:pt x="18" y="290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35" y="293"/>
                      <a:pt x="35" y="293"/>
                      <a:pt x="35" y="293"/>
                    </a:cubicBezTo>
                    <a:cubicBezTo>
                      <a:pt x="51" y="293"/>
                      <a:pt x="51" y="293"/>
                      <a:pt x="51" y="293"/>
                    </a:cubicBezTo>
                    <a:cubicBezTo>
                      <a:pt x="52" y="290"/>
                      <a:pt x="52" y="290"/>
                      <a:pt x="52" y="290"/>
                    </a:cubicBezTo>
                    <a:lnTo>
                      <a:pt x="48" y="289"/>
                    </a:lnTo>
                    <a:close/>
                    <a:moveTo>
                      <a:pt x="78" y="289"/>
                    </a:moveTo>
                    <a:cubicBezTo>
                      <a:pt x="78" y="285"/>
                      <a:pt x="78" y="285"/>
                      <a:pt x="78" y="285"/>
                    </a:cubicBezTo>
                    <a:cubicBezTo>
                      <a:pt x="67" y="285"/>
                      <a:pt x="67" y="285"/>
                      <a:pt x="67" y="285"/>
                    </a:cubicBezTo>
                    <a:cubicBezTo>
                      <a:pt x="67" y="289"/>
                      <a:pt x="67" y="289"/>
                      <a:pt x="67" y="289"/>
                    </a:cubicBezTo>
                    <a:cubicBezTo>
                      <a:pt x="68" y="285"/>
                      <a:pt x="68" y="285"/>
                      <a:pt x="68" y="285"/>
                    </a:cubicBezTo>
                    <a:cubicBezTo>
                      <a:pt x="63" y="283"/>
                      <a:pt x="59" y="278"/>
                      <a:pt x="59" y="273"/>
                    </a:cubicBezTo>
                    <a:cubicBezTo>
                      <a:pt x="59" y="269"/>
                      <a:pt x="61" y="266"/>
                      <a:pt x="63" y="263"/>
                    </a:cubicBezTo>
                    <a:cubicBezTo>
                      <a:pt x="66" y="261"/>
                      <a:pt x="69" y="260"/>
                      <a:pt x="73" y="260"/>
                    </a:cubicBezTo>
                    <a:cubicBezTo>
                      <a:pt x="76" y="260"/>
                      <a:pt x="79" y="261"/>
                      <a:pt x="82" y="263"/>
                    </a:cubicBezTo>
                    <a:cubicBezTo>
                      <a:pt x="84" y="266"/>
                      <a:pt x="86" y="269"/>
                      <a:pt x="86" y="273"/>
                    </a:cubicBezTo>
                    <a:cubicBezTo>
                      <a:pt x="86" y="278"/>
                      <a:pt x="82" y="283"/>
                      <a:pt x="77" y="285"/>
                    </a:cubicBezTo>
                    <a:cubicBezTo>
                      <a:pt x="78" y="289"/>
                      <a:pt x="78" y="289"/>
                      <a:pt x="78" y="289"/>
                    </a:cubicBezTo>
                    <a:cubicBezTo>
                      <a:pt x="78" y="285"/>
                      <a:pt x="78" y="285"/>
                      <a:pt x="78" y="285"/>
                    </a:cubicBezTo>
                    <a:cubicBezTo>
                      <a:pt x="78" y="289"/>
                      <a:pt x="78" y="289"/>
                      <a:pt x="78" y="289"/>
                    </a:cubicBezTo>
                    <a:cubicBezTo>
                      <a:pt x="80" y="292"/>
                      <a:pt x="80" y="292"/>
                      <a:pt x="80" y="292"/>
                    </a:cubicBezTo>
                    <a:cubicBezTo>
                      <a:pt x="88" y="290"/>
                      <a:pt x="94" y="282"/>
                      <a:pt x="94" y="273"/>
                    </a:cubicBezTo>
                    <a:cubicBezTo>
                      <a:pt x="94" y="261"/>
                      <a:pt x="84" y="252"/>
                      <a:pt x="73" y="252"/>
                    </a:cubicBezTo>
                    <a:cubicBezTo>
                      <a:pt x="61" y="252"/>
                      <a:pt x="51" y="261"/>
                      <a:pt x="51" y="273"/>
                    </a:cubicBezTo>
                    <a:cubicBezTo>
                      <a:pt x="51" y="282"/>
                      <a:pt x="57" y="290"/>
                      <a:pt x="66" y="292"/>
                    </a:cubicBezTo>
                    <a:cubicBezTo>
                      <a:pt x="66" y="293"/>
                      <a:pt x="66" y="293"/>
                      <a:pt x="66" y="293"/>
                    </a:cubicBezTo>
                    <a:cubicBezTo>
                      <a:pt x="79" y="293"/>
                      <a:pt x="79" y="293"/>
                      <a:pt x="79" y="293"/>
                    </a:cubicBezTo>
                    <a:cubicBezTo>
                      <a:pt x="80" y="292"/>
                      <a:pt x="80" y="292"/>
                      <a:pt x="80" y="292"/>
                    </a:cubicBezTo>
                    <a:lnTo>
                      <a:pt x="78" y="2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24"/>
              <p:cNvSpPr>
                <a:spLocks/>
              </p:cNvSpPr>
              <p:nvPr/>
            </p:nvSpPr>
            <p:spPr bwMode="auto">
              <a:xfrm>
                <a:off x="2787" y="1790"/>
                <a:ext cx="20" cy="18"/>
              </a:xfrm>
              <a:custGeom>
                <a:avLst/>
                <a:gdLst>
                  <a:gd name="T0" fmla="*/ 10 w 14"/>
                  <a:gd name="T1" fmla="*/ 6 h 12"/>
                  <a:gd name="T2" fmla="*/ 14 w 14"/>
                  <a:gd name="T3" fmla="*/ 6 h 12"/>
                  <a:gd name="T4" fmla="*/ 7 w 14"/>
                  <a:gd name="T5" fmla="*/ 0 h 12"/>
                  <a:gd name="T6" fmla="*/ 0 w 14"/>
                  <a:gd name="T7" fmla="*/ 6 h 12"/>
                  <a:gd name="T8" fmla="*/ 1 w 14"/>
                  <a:gd name="T9" fmla="*/ 9 h 12"/>
                  <a:gd name="T10" fmla="*/ 4 w 14"/>
                  <a:gd name="T11" fmla="*/ 12 h 12"/>
                  <a:gd name="T12" fmla="*/ 7 w 14"/>
                  <a:gd name="T13" fmla="*/ 12 h 12"/>
                  <a:gd name="T14" fmla="*/ 11 w 14"/>
                  <a:gd name="T15" fmla="*/ 11 h 12"/>
                  <a:gd name="T16" fmla="*/ 13 w 14"/>
                  <a:gd name="T17" fmla="*/ 9 h 12"/>
                  <a:gd name="T18" fmla="*/ 14 w 14"/>
                  <a:gd name="T19" fmla="*/ 6 h 12"/>
                  <a:gd name="T20" fmla="*/ 10 w 14"/>
                  <a:gd name="T21" fmla="*/ 6 h 12"/>
                  <a:gd name="T22" fmla="*/ 6 w 14"/>
                  <a:gd name="T23" fmla="*/ 6 h 12"/>
                  <a:gd name="T24" fmla="*/ 8 w 14"/>
                  <a:gd name="T25" fmla="*/ 6 h 12"/>
                  <a:gd name="T26" fmla="*/ 6 w 14"/>
                  <a:gd name="T27" fmla="*/ 5 h 12"/>
                  <a:gd name="T28" fmla="*/ 6 w 14"/>
                  <a:gd name="T29" fmla="*/ 6 h 12"/>
                  <a:gd name="T30" fmla="*/ 8 w 14"/>
                  <a:gd name="T31" fmla="*/ 6 h 12"/>
                  <a:gd name="T32" fmla="*/ 6 w 14"/>
                  <a:gd name="T33" fmla="*/ 5 h 12"/>
                  <a:gd name="T34" fmla="*/ 7 w 14"/>
                  <a:gd name="T35" fmla="*/ 6 h 12"/>
                  <a:gd name="T36" fmla="*/ 7 w 14"/>
                  <a:gd name="T37" fmla="*/ 4 h 12"/>
                  <a:gd name="T38" fmla="*/ 6 w 14"/>
                  <a:gd name="T39" fmla="*/ 5 h 12"/>
                  <a:gd name="T40" fmla="*/ 7 w 14"/>
                  <a:gd name="T41" fmla="*/ 6 h 12"/>
                  <a:gd name="T42" fmla="*/ 7 w 14"/>
                  <a:gd name="T43" fmla="*/ 4 h 12"/>
                  <a:gd name="T44" fmla="*/ 7 w 14"/>
                  <a:gd name="T45" fmla="*/ 5 h 12"/>
                  <a:gd name="T46" fmla="*/ 7 w 14"/>
                  <a:gd name="T47" fmla="*/ 4 h 12"/>
                  <a:gd name="T48" fmla="*/ 7 w 14"/>
                  <a:gd name="T49" fmla="*/ 4 h 12"/>
                  <a:gd name="T50" fmla="*/ 7 w 14"/>
                  <a:gd name="T51" fmla="*/ 5 h 12"/>
                  <a:gd name="T52" fmla="*/ 7 w 14"/>
                  <a:gd name="T53" fmla="*/ 4 h 12"/>
                  <a:gd name="T54" fmla="*/ 7 w 14"/>
                  <a:gd name="T55" fmla="*/ 5 h 12"/>
                  <a:gd name="T56" fmla="*/ 8 w 14"/>
                  <a:gd name="T57" fmla="*/ 5 h 12"/>
                  <a:gd name="T58" fmla="*/ 7 w 14"/>
                  <a:gd name="T59" fmla="*/ 4 h 12"/>
                  <a:gd name="T60" fmla="*/ 7 w 14"/>
                  <a:gd name="T61" fmla="*/ 5 h 12"/>
                  <a:gd name="T62" fmla="*/ 8 w 14"/>
                  <a:gd name="T63" fmla="*/ 5 h 12"/>
                  <a:gd name="T64" fmla="*/ 6 w 14"/>
                  <a:gd name="T65" fmla="*/ 6 h 12"/>
                  <a:gd name="T66" fmla="*/ 8 w 14"/>
                  <a:gd name="T67" fmla="*/ 5 h 12"/>
                  <a:gd name="T68" fmla="*/ 8 w 14"/>
                  <a:gd name="T69" fmla="*/ 5 h 12"/>
                  <a:gd name="T70" fmla="*/ 6 w 14"/>
                  <a:gd name="T71" fmla="*/ 6 h 12"/>
                  <a:gd name="T72" fmla="*/ 8 w 14"/>
                  <a:gd name="T73" fmla="*/ 5 h 12"/>
                  <a:gd name="T74" fmla="*/ 6 w 14"/>
                  <a:gd name="T75" fmla="*/ 6 h 12"/>
                  <a:gd name="T76" fmla="*/ 8 w 14"/>
                  <a:gd name="T77" fmla="*/ 6 h 12"/>
                  <a:gd name="T78" fmla="*/ 8 w 14"/>
                  <a:gd name="T79" fmla="*/ 5 h 12"/>
                  <a:gd name="T80" fmla="*/ 6 w 14"/>
                  <a:gd name="T81" fmla="*/ 6 h 12"/>
                  <a:gd name="T82" fmla="*/ 8 w 14"/>
                  <a:gd name="T83" fmla="*/ 6 h 12"/>
                  <a:gd name="T84" fmla="*/ 7 w 14"/>
                  <a:gd name="T85" fmla="*/ 6 h 12"/>
                  <a:gd name="T86" fmla="*/ 7 w 14"/>
                  <a:gd name="T87" fmla="*/ 8 h 12"/>
                  <a:gd name="T88" fmla="*/ 8 w 14"/>
                  <a:gd name="T89" fmla="*/ 6 h 12"/>
                  <a:gd name="T90" fmla="*/ 7 w 14"/>
                  <a:gd name="T91" fmla="*/ 6 h 12"/>
                  <a:gd name="T92" fmla="*/ 7 w 14"/>
                  <a:gd name="T93" fmla="*/ 8 h 12"/>
                  <a:gd name="T94" fmla="*/ 7 w 14"/>
                  <a:gd name="T95" fmla="*/ 6 h 12"/>
                  <a:gd name="T96" fmla="*/ 6 w 14"/>
                  <a:gd name="T97" fmla="*/ 6 h 12"/>
                  <a:gd name="T98" fmla="*/ 7 w 14"/>
                  <a:gd name="T99" fmla="*/ 8 h 12"/>
                  <a:gd name="T100" fmla="*/ 7 w 14"/>
                  <a:gd name="T101" fmla="*/ 6 h 12"/>
                  <a:gd name="T102" fmla="*/ 6 w 14"/>
                  <a:gd name="T103" fmla="*/ 6 h 12"/>
                  <a:gd name="T104" fmla="*/ 10 w 14"/>
                  <a:gd name="T10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4" h="12">
                    <a:moveTo>
                      <a:pt x="10" y="6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4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7"/>
                      <a:pt x="1" y="8"/>
                      <a:pt x="1" y="9"/>
                    </a:cubicBezTo>
                    <a:cubicBezTo>
                      <a:pt x="2" y="10"/>
                      <a:pt x="3" y="11"/>
                      <a:pt x="4" y="12"/>
                    </a:cubicBezTo>
                    <a:cubicBezTo>
                      <a:pt x="5" y="12"/>
                      <a:pt x="6" y="12"/>
                      <a:pt x="7" y="12"/>
                    </a:cubicBezTo>
                    <a:cubicBezTo>
                      <a:pt x="8" y="12"/>
                      <a:pt x="10" y="12"/>
                      <a:pt x="11" y="11"/>
                    </a:cubicBezTo>
                    <a:cubicBezTo>
                      <a:pt x="12" y="11"/>
                      <a:pt x="12" y="10"/>
                      <a:pt x="13" y="9"/>
                    </a:cubicBezTo>
                    <a:cubicBezTo>
                      <a:pt x="13" y="8"/>
                      <a:pt x="14" y="7"/>
                      <a:pt x="14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7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7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25"/>
              <p:cNvSpPr>
                <a:spLocks/>
              </p:cNvSpPr>
              <p:nvPr/>
            </p:nvSpPr>
            <p:spPr bwMode="auto">
              <a:xfrm>
                <a:off x="2834" y="1749"/>
                <a:ext cx="22" cy="22"/>
              </a:xfrm>
              <a:custGeom>
                <a:avLst/>
                <a:gdLst>
                  <a:gd name="T0" fmla="*/ 4 w 15"/>
                  <a:gd name="T1" fmla="*/ 8 h 15"/>
                  <a:gd name="T2" fmla="*/ 0 w 15"/>
                  <a:gd name="T3" fmla="*/ 8 h 15"/>
                  <a:gd name="T4" fmla="*/ 7 w 15"/>
                  <a:gd name="T5" fmla="*/ 15 h 15"/>
                  <a:gd name="T6" fmla="*/ 15 w 15"/>
                  <a:gd name="T7" fmla="*/ 8 h 15"/>
                  <a:gd name="T8" fmla="*/ 7 w 15"/>
                  <a:gd name="T9" fmla="*/ 0 h 15"/>
                  <a:gd name="T10" fmla="*/ 0 w 15"/>
                  <a:gd name="T11" fmla="*/ 8 h 15"/>
                  <a:gd name="T12" fmla="*/ 4 w 15"/>
                  <a:gd name="T13" fmla="*/ 8 h 15"/>
                  <a:gd name="T14" fmla="*/ 8 w 15"/>
                  <a:gd name="T15" fmla="*/ 8 h 15"/>
                  <a:gd name="T16" fmla="*/ 7 w 15"/>
                  <a:gd name="T17" fmla="*/ 8 h 15"/>
                  <a:gd name="T18" fmla="*/ 7 w 15"/>
                  <a:gd name="T19" fmla="*/ 8 h 15"/>
                  <a:gd name="T20" fmla="*/ 8 w 15"/>
                  <a:gd name="T21" fmla="*/ 8 h 15"/>
                  <a:gd name="T22" fmla="*/ 7 w 15"/>
                  <a:gd name="T23" fmla="*/ 8 h 15"/>
                  <a:gd name="T24" fmla="*/ 7 w 15"/>
                  <a:gd name="T25" fmla="*/ 8 h 15"/>
                  <a:gd name="T26" fmla="*/ 7 w 15"/>
                  <a:gd name="T27" fmla="*/ 8 h 15"/>
                  <a:gd name="T28" fmla="*/ 7 w 15"/>
                  <a:gd name="T29" fmla="*/ 8 h 15"/>
                  <a:gd name="T30" fmla="*/ 7 w 15"/>
                  <a:gd name="T31" fmla="*/ 8 h 15"/>
                  <a:gd name="T32" fmla="*/ 7 w 15"/>
                  <a:gd name="T33" fmla="*/ 8 h 15"/>
                  <a:gd name="T34" fmla="*/ 7 w 15"/>
                  <a:gd name="T35" fmla="*/ 8 h 15"/>
                  <a:gd name="T36" fmla="*/ 7 w 15"/>
                  <a:gd name="T37" fmla="*/ 8 h 15"/>
                  <a:gd name="T38" fmla="*/ 7 w 15"/>
                  <a:gd name="T39" fmla="*/ 7 h 15"/>
                  <a:gd name="T40" fmla="*/ 7 w 15"/>
                  <a:gd name="T41" fmla="*/ 8 h 15"/>
                  <a:gd name="T42" fmla="*/ 7 w 15"/>
                  <a:gd name="T43" fmla="*/ 8 h 15"/>
                  <a:gd name="T44" fmla="*/ 7 w 15"/>
                  <a:gd name="T45" fmla="*/ 7 h 15"/>
                  <a:gd name="T46" fmla="*/ 7 w 15"/>
                  <a:gd name="T47" fmla="*/ 8 h 15"/>
                  <a:gd name="T48" fmla="*/ 8 w 15"/>
                  <a:gd name="T49" fmla="*/ 8 h 15"/>
                  <a:gd name="T50" fmla="*/ 7 w 15"/>
                  <a:gd name="T51" fmla="*/ 7 h 15"/>
                  <a:gd name="T52" fmla="*/ 7 w 15"/>
                  <a:gd name="T53" fmla="*/ 8 h 15"/>
                  <a:gd name="T54" fmla="*/ 8 w 15"/>
                  <a:gd name="T55" fmla="*/ 8 h 15"/>
                  <a:gd name="T56" fmla="*/ 4 w 15"/>
                  <a:gd name="T57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" h="15">
                    <a:moveTo>
                      <a:pt x="4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12"/>
                      <a:pt x="4" y="15"/>
                      <a:pt x="7" y="15"/>
                    </a:cubicBezTo>
                    <a:cubicBezTo>
                      <a:pt x="11" y="15"/>
                      <a:pt x="15" y="12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26"/>
              <p:cNvSpPr>
                <a:spLocks/>
              </p:cNvSpPr>
              <p:nvPr/>
            </p:nvSpPr>
            <p:spPr bwMode="auto">
              <a:xfrm>
                <a:off x="2840" y="1795"/>
                <a:ext cx="16" cy="16"/>
              </a:xfrm>
              <a:custGeom>
                <a:avLst/>
                <a:gdLst>
                  <a:gd name="T0" fmla="*/ 6 w 11"/>
                  <a:gd name="T1" fmla="*/ 4 h 11"/>
                  <a:gd name="T2" fmla="*/ 6 w 11"/>
                  <a:gd name="T3" fmla="*/ 0 h 11"/>
                  <a:gd name="T4" fmla="*/ 0 w 11"/>
                  <a:gd name="T5" fmla="*/ 6 h 11"/>
                  <a:gd name="T6" fmla="*/ 0 w 11"/>
                  <a:gd name="T7" fmla="*/ 8 h 11"/>
                  <a:gd name="T8" fmla="*/ 3 w 11"/>
                  <a:gd name="T9" fmla="*/ 11 h 11"/>
                  <a:gd name="T10" fmla="*/ 6 w 11"/>
                  <a:gd name="T11" fmla="*/ 11 h 11"/>
                  <a:gd name="T12" fmla="*/ 9 w 11"/>
                  <a:gd name="T13" fmla="*/ 10 h 11"/>
                  <a:gd name="T14" fmla="*/ 11 w 11"/>
                  <a:gd name="T15" fmla="*/ 8 h 11"/>
                  <a:gd name="T16" fmla="*/ 11 w 11"/>
                  <a:gd name="T17" fmla="*/ 6 h 11"/>
                  <a:gd name="T18" fmla="*/ 6 w 11"/>
                  <a:gd name="T19" fmla="*/ 0 h 11"/>
                  <a:gd name="T20" fmla="*/ 6 w 11"/>
                  <a:gd name="T21" fmla="*/ 4 h 11"/>
                  <a:gd name="T22" fmla="*/ 6 w 11"/>
                  <a:gd name="T23" fmla="*/ 8 h 11"/>
                  <a:gd name="T24" fmla="*/ 6 w 11"/>
                  <a:gd name="T25" fmla="*/ 6 h 11"/>
                  <a:gd name="T26" fmla="*/ 3 w 11"/>
                  <a:gd name="T27" fmla="*/ 6 h 11"/>
                  <a:gd name="T28" fmla="*/ 6 w 11"/>
                  <a:gd name="T29" fmla="*/ 8 h 11"/>
                  <a:gd name="T30" fmla="*/ 6 w 11"/>
                  <a:gd name="T31" fmla="*/ 6 h 11"/>
                  <a:gd name="T32" fmla="*/ 3 w 11"/>
                  <a:gd name="T33" fmla="*/ 6 h 11"/>
                  <a:gd name="T34" fmla="*/ 6 w 11"/>
                  <a:gd name="T35" fmla="*/ 6 h 11"/>
                  <a:gd name="T36" fmla="*/ 4 w 11"/>
                  <a:gd name="T37" fmla="*/ 4 h 11"/>
                  <a:gd name="T38" fmla="*/ 3 w 11"/>
                  <a:gd name="T39" fmla="*/ 6 h 11"/>
                  <a:gd name="T40" fmla="*/ 6 w 11"/>
                  <a:gd name="T41" fmla="*/ 6 h 11"/>
                  <a:gd name="T42" fmla="*/ 4 w 11"/>
                  <a:gd name="T43" fmla="*/ 4 h 11"/>
                  <a:gd name="T44" fmla="*/ 6 w 11"/>
                  <a:gd name="T45" fmla="*/ 6 h 11"/>
                  <a:gd name="T46" fmla="*/ 5 w 11"/>
                  <a:gd name="T47" fmla="*/ 3 h 11"/>
                  <a:gd name="T48" fmla="*/ 4 w 11"/>
                  <a:gd name="T49" fmla="*/ 4 h 11"/>
                  <a:gd name="T50" fmla="*/ 6 w 11"/>
                  <a:gd name="T51" fmla="*/ 6 h 11"/>
                  <a:gd name="T52" fmla="*/ 5 w 11"/>
                  <a:gd name="T53" fmla="*/ 3 h 11"/>
                  <a:gd name="T54" fmla="*/ 6 w 11"/>
                  <a:gd name="T55" fmla="*/ 5 h 11"/>
                  <a:gd name="T56" fmla="*/ 6 w 11"/>
                  <a:gd name="T57" fmla="*/ 3 h 11"/>
                  <a:gd name="T58" fmla="*/ 5 w 11"/>
                  <a:gd name="T59" fmla="*/ 3 h 11"/>
                  <a:gd name="T60" fmla="*/ 6 w 11"/>
                  <a:gd name="T61" fmla="*/ 5 h 11"/>
                  <a:gd name="T62" fmla="*/ 6 w 11"/>
                  <a:gd name="T63" fmla="*/ 3 h 11"/>
                  <a:gd name="T64" fmla="*/ 6 w 11"/>
                  <a:gd name="T65" fmla="*/ 5 h 11"/>
                  <a:gd name="T66" fmla="*/ 7 w 11"/>
                  <a:gd name="T67" fmla="*/ 4 h 11"/>
                  <a:gd name="T68" fmla="*/ 6 w 11"/>
                  <a:gd name="T69" fmla="*/ 3 h 11"/>
                  <a:gd name="T70" fmla="*/ 6 w 11"/>
                  <a:gd name="T71" fmla="*/ 5 h 11"/>
                  <a:gd name="T72" fmla="*/ 7 w 11"/>
                  <a:gd name="T73" fmla="*/ 4 h 11"/>
                  <a:gd name="T74" fmla="*/ 5 w 11"/>
                  <a:gd name="T75" fmla="*/ 6 h 11"/>
                  <a:gd name="T76" fmla="*/ 8 w 11"/>
                  <a:gd name="T77" fmla="*/ 4 h 11"/>
                  <a:gd name="T78" fmla="*/ 7 w 11"/>
                  <a:gd name="T79" fmla="*/ 4 h 11"/>
                  <a:gd name="T80" fmla="*/ 5 w 11"/>
                  <a:gd name="T81" fmla="*/ 6 h 11"/>
                  <a:gd name="T82" fmla="*/ 8 w 11"/>
                  <a:gd name="T83" fmla="*/ 4 h 11"/>
                  <a:gd name="T84" fmla="*/ 5 w 11"/>
                  <a:gd name="T85" fmla="*/ 6 h 11"/>
                  <a:gd name="T86" fmla="*/ 8 w 11"/>
                  <a:gd name="T87" fmla="*/ 6 h 11"/>
                  <a:gd name="T88" fmla="*/ 8 w 11"/>
                  <a:gd name="T89" fmla="*/ 4 h 11"/>
                  <a:gd name="T90" fmla="*/ 5 w 11"/>
                  <a:gd name="T91" fmla="*/ 6 h 11"/>
                  <a:gd name="T92" fmla="*/ 8 w 11"/>
                  <a:gd name="T93" fmla="*/ 6 h 11"/>
                  <a:gd name="T94" fmla="*/ 6 w 11"/>
                  <a:gd name="T95" fmla="*/ 6 h 11"/>
                  <a:gd name="T96" fmla="*/ 6 w 11"/>
                  <a:gd name="T97" fmla="*/ 8 h 11"/>
                  <a:gd name="T98" fmla="*/ 8 w 11"/>
                  <a:gd name="T99" fmla="*/ 6 h 11"/>
                  <a:gd name="T100" fmla="*/ 6 w 11"/>
                  <a:gd name="T101" fmla="*/ 6 h 11"/>
                  <a:gd name="T102" fmla="*/ 6 w 11"/>
                  <a:gd name="T103" fmla="*/ 8 h 11"/>
                  <a:gd name="T104" fmla="*/ 6 w 11"/>
                  <a:gd name="T10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" h="11">
                    <a:moveTo>
                      <a:pt x="6" y="4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4" y="11"/>
                      <a:pt x="5" y="11"/>
                      <a:pt x="6" y="11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10" y="10"/>
                      <a:pt x="10" y="9"/>
                      <a:pt x="11" y="8"/>
                    </a:cubicBezTo>
                    <a:cubicBezTo>
                      <a:pt x="11" y="7"/>
                      <a:pt x="11" y="7"/>
                      <a:pt x="11" y="6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8" y="7"/>
                      <a:pt x="8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8"/>
                      <a:pt x="6" y="8"/>
                      <a:pt x="6" y="8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27"/>
              <p:cNvSpPr>
                <a:spLocks/>
              </p:cNvSpPr>
              <p:nvPr/>
            </p:nvSpPr>
            <p:spPr bwMode="auto">
              <a:xfrm>
                <a:off x="2867" y="1783"/>
                <a:ext cx="16" cy="15"/>
              </a:xfrm>
              <a:custGeom>
                <a:avLst/>
                <a:gdLst>
                  <a:gd name="T0" fmla="*/ 4 w 11"/>
                  <a:gd name="T1" fmla="*/ 5 h 10"/>
                  <a:gd name="T2" fmla="*/ 0 w 11"/>
                  <a:gd name="T3" fmla="*/ 5 h 10"/>
                  <a:gd name="T4" fmla="*/ 0 w 11"/>
                  <a:gd name="T5" fmla="*/ 8 h 10"/>
                  <a:gd name="T6" fmla="*/ 3 w 11"/>
                  <a:gd name="T7" fmla="*/ 10 h 10"/>
                  <a:gd name="T8" fmla="*/ 5 w 11"/>
                  <a:gd name="T9" fmla="*/ 10 h 10"/>
                  <a:gd name="T10" fmla="*/ 9 w 11"/>
                  <a:gd name="T11" fmla="*/ 9 h 10"/>
                  <a:gd name="T12" fmla="*/ 10 w 11"/>
                  <a:gd name="T13" fmla="*/ 8 h 10"/>
                  <a:gd name="T14" fmla="*/ 11 w 11"/>
                  <a:gd name="T15" fmla="*/ 5 h 10"/>
                  <a:gd name="T16" fmla="*/ 5 w 11"/>
                  <a:gd name="T17" fmla="*/ 0 h 10"/>
                  <a:gd name="T18" fmla="*/ 0 w 11"/>
                  <a:gd name="T19" fmla="*/ 5 h 10"/>
                  <a:gd name="T20" fmla="*/ 4 w 11"/>
                  <a:gd name="T21" fmla="*/ 5 h 10"/>
                  <a:gd name="T22" fmla="*/ 8 w 11"/>
                  <a:gd name="T23" fmla="*/ 5 h 10"/>
                  <a:gd name="T24" fmla="*/ 5 w 11"/>
                  <a:gd name="T25" fmla="*/ 5 h 10"/>
                  <a:gd name="T26" fmla="*/ 5 w 11"/>
                  <a:gd name="T27" fmla="*/ 8 h 10"/>
                  <a:gd name="T28" fmla="*/ 8 w 11"/>
                  <a:gd name="T29" fmla="*/ 5 h 10"/>
                  <a:gd name="T30" fmla="*/ 5 w 11"/>
                  <a:gd name="T31" fmla="*/ 5 h 10"/>
                  <a:gd name="T32" fmla="*/ 5 w 11"/>
                  <a:gd name="T33" fmla="*/ 8 h 10"/>
                  <a:gd name="T34" fmla="*/ 5 w 11"/>
                  <a:gd name="T35" fmla="*/ 5 h 10"/>
                  <a:gd name="T36" fmla="*/ 3 w 11"/>
                  <a:gd name="T37" fmla="*/ 5 h 10"/>
                  <a:gd name="T38" fmla="*/ 5 w 11"/>
                  <a:gd name="T39" fmla="*/ 8 h 10"/>
                  <a:gd name="T40" fmla="*/ 5 w 11"/>
                  <a:gd name="T41" fmla="*/ 5 h 10"/>
                  <a:gd name="T42" fmla="*/ 3 w 11"/>
                  <a:gd name="T43" fmla="*/ 5 h 10"/>
                  <a:gd name="T44" fmla="*/ 5 w 11"/>
                  <a:gd name="T45" fmla="*/ 5 h 10"/>
                  <a:gd name="T46" fmla="*/ 3 w 11"/>
                  <a:gd name="T47" fmla="*/ 4 h 10"/>
                  <a:gd name="T48" fmla="*/ 3 w 11"/>
                  <a:gd name="T49" fmla="*/ 5 h 10"/>
                  <a:gd name="T50" fmla="*/ 5 w 11"/>
                  <a:gd name="T51" fmla="*/ 5 h 10"/>
                  <a:gd name="T52" fmla="*/ 3 w 11"/>
                  <a:gd name="T53" fmla="*/ 4 h 10"/>
                  <a:gd name="T54" fmla="*/ 5 w 11"/>
                  <a:gd name="T55" fmla="*/ 5 h 10"/>
                  <a:gd name="T56" fmla="*/ 4 w 11"/>
                  <a:gd name="T57" fmla="*/ 3 h 10"/>
                  <a:gd name="T58" fmla="*/ 3 w 11"/>
                  <a:gd name="T59" fmla="*/ 4 h 10"/>
                  <a:gd name="T60" fmla="*/ 5 w 11"/>
                  <a:gd name="T61" fmla="*/ 5 h 10"/>
                  <a:gd name="T62" fmla="*/ 4 w 11"/>
                  <a:gd name="T63" fmla="*/ 3 h 10"/>
                  <a:gd name="T64" fmla="*/ 5 w 11"/>
                  <a:gd name="T65" fmla="*/ 5 h 10"/>
                  <a:gd name="T66" fmla="*/ 5 w 11"/>
                  <a:gd name="T67" fmla="*/ 2 h 10"/>
                  <a:gd name="T68" fmla="*/ 4 w 11"/>
                  <a:gd name="T69" fmla="*/ 3 h 10"/>
                  <a:gd name="T70" fmla="*/ 5 w 11"/>
                  <a:gd name="T71" fmla="*/ 5 h 10"/>
                  <a:gd name="T72" fmla="*/ 5 w 11"/>
                  <a:gd name="T73" fmla="*/ 2 h 10"/>
                  <a:gd name="T74" fmla="*/ 5 w 11"/>
                  <a:gd name="T75" fmla="*/ 5 h 10"/>
                  <a:gd name="T76" fmla="*/ 7 w 11"/>
                  <a:gd name="T77" fmla="*/ 3 h 10"/>
                  <a:gd name="T78" fmla="*/ 5 w 11"/>
                  <a:gd name="T79" fmla="*/ 2 h 10"/>
                  <a:gd name="T80" fmla="*/ 5 w 11"/>
                  <a:gd name="T81" fmla="*/ 5 h 10"/>
                  <a:gd name="T82" fmla="*/ 7 w 11"/>
                  <a:gd name="T83" fmla="*/ 3 h 10"/>
                  <a:gd name="T84" fmla="*/ 5 w 11"/>
                  <a:gd name="T85" fmla="*/ 5 h 10"/>
                  <a:gd name="T86" fmla="*/ 7 w 11"/>
                  <a:gd name="T87" fmla="*/ 4 h 10"/>
                  <a:gd name="T88" fmla="*/ 7 w 11"/>
                  <a:gd name="T89" fmla="*/ 3 h 10"/>
                  <a:gd name="T90" fmla="*/ 5 w 11"/>
                  <a:gd name="T91" fmla="*/ 5 h 10"/>
                  <a:gd name="T92" fmla="*/ 7 w 11"/>
                  <a:gd name="T93" fmla="*/ 4 h 10"/>
                  <a:gd name="T94" fmla="*/ 5 w 11"/>
                  <a:gd name="T95" fmla="*/ 5 h 10"/>
                  <a:gd name="T96" fmla="*/ 8 w 11"/>
                  <a:gd name="T97" fmla="*/ 5 h 10"/>
                  <a:gd name="T98" fmla="*/ 7 w 11"/>
                  <a:gd name="T99" fmla="*/ 4 h 10"/>
                  <a:gd name="T100" fmla="*/ 5 w 11"/>
                  <a:gd name="T101" fmla="*/ 5 h 10"/>
                  <a:gd name="T102" fmla="*/ 8 w 11"/>
                  <a:gd name="T103" fmla="*/ 5 h 10"/>
                  <a:gd name="T104" fmla="*/ 4 w 11"/>
                  <a:gd name="T10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" h="10">
                    <a:moveTo>
                      <a:pt x="4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2" y="9"/>
                      <a:pt x="3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6" y="10"/>
                      <a:pt x="7" y="10"/>
                      <a:pt x="9" y="9"/>
                    </a:cubicBezTo>
                    <a:cubicBezTo>
                      <a:pt x="9" y="9"/>
                      <a:pt x="10" y="8"/>
                      <a:pt x="10" y="8"/>
                    </a:cubicBezTo>
                    <a:cubicBezTo>
                      <a:pt x="10" y="7"/>
                      <a:pt x="11" y="6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8"/>
                      <a:pt x="8" y="7"/>
                      <a:pt x="8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7"/>
                      <a:pt x="4" y="8"/>
                      <a:pt x="5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5"/>
                      <a:pt x="8" y="5"/>
                      <a:pt x="8" y="5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28"/>
              <p:cNvSpPr>
                <a:spLocks/>
              </p:cNvSpPr>
              <p:nvPr/>
            </p:nvSpPr>
            <p:spPr bwMode="auto">
              <a:xfrm>
                <a:off x="2799" y="2020"/>
                <a:ext cx="23" cy="24"/>
              </a:xfrm>
              <a:custGeom>
                <a:avLst/>
                <a:gdLst>
                  <a:gd name="T0" fmla="*/ 12 w 16"/>
                  <a:gd name="T1" fmla="*/ 8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  <a:gd name="T10" fmla="*/ 16 w 16"/>
                  <a:gd name="T11" fmla="*/ 8 h 16"/>
                  <a:gd name="T12" fmla="*/ 12 w 16"/>
                  <a:gd name="T13" fmla="*/ 8 h 16"/>
                  <a:gd name="T14" fmla="*/ 8 w 16"/>
                  <a:gd name="T15" fmla="*/ 8 h 16"/>
                  <a:gd name="T16" fmla="*/ 8 w 16"/>
                  <a:gd name="T17" fmla="*/ 8 h 16"/>
                  <a:gd name="T18" fmla="*/ 8 w 16"/>
                  <a:gd name="T19" fmla="*/ 8 h 16"/>
                  <a:gd name="T20" fmla="*/ 8 w 16"/>
                  <a:gd name="T21" fmla="*/ 8 h 16"/>
                  <a:gd name="T22" fmla="*/ 8 w 16"/>
                  <a:gd name="T23" fmla="*/ 8 h 16"/>
                  <a:gd name="T24" fmla="*/ 8 w 16"/>
                  <a:gd name="T25" fmla="*/ 8 h 16"/>
                  <a:gd name="T26" fmla="*/ 8 w 16"/>
                  <a:gd name="T27" fmla="*/ 8 h 16"/>
                  <a:gd name="T28" fmla="*/ 8 w 16"/>
                  <a:gd name="T29" fmla="*/ 8 h 16"/>
                  <a:gd name="T30" fmla="*/ 8 w 16"/>
                  <a:gd name="T31" fmla="*/ 8 h 16"/>
                  <a:gd name="T32" fmla="*/ 8 w 16"/>
                  <a:gd name="T33" fmla="*/ 8 h 16"/>
                  <a:gd name="T34" fmla="*/ 8 w 16"/>
                  <a:gd name="T35" fmla="*/ 8 h 16"/>
                  <a:gd name="T36" fmla="*/ 8 w 16"/>
                  <a:gd name="T37" fmla="*/ 8 h 16"/>
                  <a:gd name="T38" fmla="*/ 8 w 16"/>
                  <a:gd name="T39" fmla="*/ 8 h 16"/>
                  <a:gd name="T40" fmla="*/ 8 w 16"/>
                  <a:gd name="T41" fmla="*/ 8 h 16"/>
                  <a:gd name="T42" fmla="*/ 8 w 16"/>
                  <a:gd name="T43" fmla="*/ 8 h 16"/>
                  <a:gd name="T44" fmla="*/ 12 w 16"/>
                  <a:gd name="T4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6">
                    <a:moveTo>
                      <a:pt x="12" y="8"/>
                    </a:moveTo>
                    <a:cubicBezTo>
                      <a:pt x="16" y="8"/>
                      <a:pt x="16" y="8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2" y="16"/>
                      <a:pt x="16" y="12"/>
                      <a:pt x="16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29"/>
              <p:cNvSpPr>
                <a:spLocks/>
              </p:cNvSpPr>
              <p:nvPr/>
            </p:nvSpPr>
            <p:spPr bwMode="auto">
              <a:xfrm>
                <a:off x="2850" y="1998"/>
                <a:ext cx="33" cy="32"/>
              </a:xfrm>
              <a:custGeom>
                <a:avLst/>
                <a:gdLst>
                  <a:gd name="T0" fmla="*/ 11 w 22"/>
                  <a:gd name="T1" fmla="*/ 4 h 22"/>
                  <a:gd name="T2" fmla="*/ 11 w 22"/>
                  <a:gd name="T3" fmla="*/ 0 h 22"/>
                  <a:gd name="T4" fmla="*/ 0 w 22"/>
                  <a:gd name="T5" fmla="*/ 11 h 22"/>
                  <a:gd name="T6" fmla="*/ 11 w 22"/>
                  <a:gd name="T7" fmla="*/ 22 h 22"/>
                  <a:gd name="T8" fmla="*/ 22 w 22"/>
                  <a:gd name="T9" fmla="*/ 11 h 22"/>
                  <a:gd name="T10" fmla="*/ 11 w 22"/>
                  <a:gd name="T11" fmla="*/ 0 h 22"/>
                  <a:gd name="T12" fmla="*/ 11 w 22"/>
                  <a:gd name="T13" fmla="*/ 4 h 22"/>
                  <a:gd name="T14" fmla="*/ 11 w 22"/>
                  <a:gd name="T15" fmla="*/ 8 h 22"/>
                  <a:gd name="T16" fmla="*/ 14 w 22"/>
                  <a:gd name="T17" fmla="*/ 11 h 22"/>
                  <a:gd name="T18" fmla="*/ 11 w 22"/>
                  <a:gd name="T19" fmla="*/ 14 h 22"/>
                  <a:gd name="T20" fmla="*/ 8 w 22"/>
                  <a:gd name="T21" fmla="*/ 11 h 22"/>
                  <a:gd name="T22" fmla="*/ 11 w 22"/>
                  <a:gd name="T23" fmla="*/ 8 h 22"/>
                  <a:gd name="T24" fmla="*/ 11 w 22"/>
                  <a:gd name="T2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2">
                    <a:moveTo>
                      <a:pt x="11" y="4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4" y="22"/>
                      <a:pt x="11" y="22"/>
                    </a:cubicBezTo>
                    <a:cubicBezTo>
                      <a:pt x="17" y="22"/>
                      <a:pt x="22" y="17"/>
                      <a:pt x="22" y="11"/>
                    </a:cubicBezTo>
                    <a:cubicBezTo>
                      <a:pt x="22" y="5"/>
                      <a:pt x="17" y="0"/>
                      <a:pt x="11" y="0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4" y="9"/>
                      <a:pt x="14" y="11"/>
                    </a:cubicBezTo>
                    <a:cubicBezTo>
                      <a:pt x="14" y="12"/>
                      <a:pt x="12" y="14"/>
                      <a:pt x="11" y="14"/>
                    </a:cubicBezTo>
                    <a:cubicBezTo>
                      <a:pt x="9" y="14"/>
                      <a:pt x="8" y="12"/>
                      <a:pt x="8" y="11"/>
                    </a:cubicBezTo>
                    <a:cubicBezTo>
                      <a:pt x="8" y="9"/>
                      <a:pt x="9" y="8"/>
                      <a:pt x="11" y="8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30"/>
              <p:cNvSpPr>
                <a:spLocks noEditPoints="1"/>
              </p:cNvSpPr>
              <p:nvPr/>
            </p:nvSpPr>
            <p:spPr bwMode="auto">
              <a:xfrm>
                <a:off x="3416" y="1638"/>
                <a:ext cx="243" cy="392"/>
              </a:xfrm>
              <a:custGeom>
                <a:avLst/>
                <a:gdLst>
                  <a:gd name="T0" fmla="*/ 152 w 164"/>
                  <a:gd name="T1" fmla="*/ 18 h 265"/>
                  <a:gd name="T2" fmla="*/ 140 w 164"/>
                  <a:gd name="T3" fmla="*/ 4 h 265"/>
                  <a:gd name="T4" fmla="*/ 138 w 164"/>
                  <a:gd name="T5" fmla="*/ 12 h 265"/>
                  <a:gd name="T6" fmla="*/ 151 w 164"/>
                  <a:gd name="T7" fmla="*/ 0 h 265"/>
                  <a:gd name="T8" fmla="*/ 13 w 164"/>
                  <a:gd name="T9" fmla="*/ 12 h 265"/>
                  <a:gd name="T10" fmla="*/ 28 w 164"/>
                  <a:gd name="T11" fmla="*/ 8 h 265"/>
                  <a:gd name="T12" fmla="*/ 18 w 164"/>
                  <a:gd name="T13" fmla="*/ 10 h 265"/>
                  <a:gd name="T14" fmla="*/ 17 w 164"/>
                  <a:gd name="T15" fmla="*/ 18 h 265"/>
                  <a:gd name="T16" fmla="*/ 0 w 164"/>
                  <a:gd name="T17" fmla="*/ 14 h 265"/>
                  <a:gd name="T18" fmla="*/ 17 w 164"/>
                  <a:gd name="T19" fmla="*/ 253 h 265"/>
                  <a:gd name="T20" fmla="*/ 13 w 164"/>
                  <a:gd name="T21" fmla="*/ 249 h 265"/>
                  <a:gd name="T22" fmla="*/ 27 w 164"/>
                  <a:gd name="T23" fmla="*/ 263 h 265"/>
                  <a:gd name="T24" fmla="*/ 124 w 164"/>
                  <a:gd name="T25" fmla="*/ 265 h 265"/>
                  <a:gd name="T26" fmla="*/ 150 w 164"/>
                  <a:gd name="T27" fmla="*/ 256 h 265"/>
                  <a:gd name="T28" fmla="*/ 148 w 164"/>
                  <a:gd name="T29" fmla="*/ 249 h 265"/>
                  <a:gd name="T30" fmla="*/ 164 w 164"/>
                  <a:gd name="T31" fmla="*/ 253 h 265"/>
                  <a:gd name="T32" fmla="*/ 148 w 164"/>
                  <a:gd name="T33" fmla="*/ 14 h 265"/>
                  <a:gd name="T34" fmla="*/ 152 w 164"/>
                  <a:gd name="T35" fmla="*/ 18 h 265"/>
                  <a:gd name="T36" fmla="*/ 148 w 164"/>
                  <a:gd name="T37" fmla="*/ 22 h 265"/>
                  <a:gd name="T38" fmla="*/ 156 w 164"/>
                  <a:gd name="T39" fmla="*/ 245 h 265"/>
                  <a:gd name="T40" fmla="*/ 144 w 164"/>
                  <a:gd name="T41" fmla="*/ 249 h 265"/>
                  <a:gd name="T42" fmla="*/ 136 w 164"/>
                  <a:gd name="T43" fmla="*/ 255 h 265"/>
                  <a:gd name="T44" fmla="*/ 42 w 164"/>
                  <a:gd name="T45" fmla="*/ 257 h 265"/>
                  <a:gd name="T46" fmla="*/ 22 w 164"/>
                  <a:gd name="T47" fmla="*/ 251 h 265"/>
                  <a:gd name="T48" fmla="*/ 21 w 164"/>
                  <a:gd name="T49" fmla="*/ 245 h 265"/>
                  <a:gd name="T50" fmla="*/ 8 w 164"/>
                  <a:gd name="T51" fmla="*/ 22 h 265"/>
                  <a:gd name="T52" fmla="*/ 21 w 164"/>
                  <a:gd name="T53" fmla="*/ 18 h 265"/>
                  <a:gd name="T54" fmla="*/ 29 w 164"/>
                  <a:gd name="T55" fmla="*/ 12 h 265"/>
                  <a:gd name="T56" fmla="*/ 21 w 164"/>
                  <a:gd name="T57" fmla="*/ 4 h 265"/>
                  <a:gd name="T58" fmla="*/ 17 w 164"/>
                  <a:gd name="T59" fmla="*/ 4 h 265"/>
                  <a:gd name="T60" fmla="*/ 143 w 164"/>
                  <a:gd name="T61" fmla="*/ 8 h 265"/>
                  <a:gd name="T62" fmla="*/ 147 w 164"/>
                  <a:gd name="T63" fmla="*/ 8 h 265"/>
                  <a:gd name="T64" fmla="*/ 115 w 164"/>
                  <a:gd name="T65" fmla="*/ 4 h 265"/>
                  <a:gd name="T66" fmla="*/ 143 w 164"/>
                  <a:gd name="T67" fmla="*/ 15 h 265"/>
                  <a:gd name="T68" fmla="*/ 144 w 164"/>
                  <a:gd name="T69" fmla="*/ 22 h 265"/>
                  <a:gd name="T70" fmla="*/ 148 w 164"/>
                  <a:gd name="T71" fmla="*/ 18 h 265"/>
                  <a:gd name="T72" fmla="*/ 141 w 164"/>
                  <a:gd name="T73" fmla="*/ 213 h 265"/>
                  <a:gd name="T74" fmla="*/ 28 w 164"/>
                  <a:gd name="T75" fmla="*/ 103 h 265"/>
                  <a:gd name="T76" fmla="*/ 137 w 164"/>
                  <a:gd name="T77" fmla="*/ 217 h 265"/>
                  <a:gd name="T78" fmla="*/ 141 w 164"/>
                  <a:gd name="T79" fmla="*/ 213 h 265"/>
                  <a:gd name="T80" fmla="*/ 145 w 164"/>
                  <a:gd name="T81" fmla="*/ 217 h 265"/>
                  <a:gd name="T82" fmla="*/ 20 w 164"/>
                  <a:gd name="T83" fmla="*/ 95 h 265"/>
                  <a:gd name="T84" fmla="*/ 145 w 164"/>
                  <a:gd name="T85" fmla="*/ 221 h 265"/>
                  <a:gd name="T86" fmla="*/ 141 w 164"/>
                  <a:gd name="T87" fmla="*/ 217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4" h="265">
                    <a:moveTo>
                      <a:pt x="148" y="18"/>
                    </a:moveTo>
                    <a:cubicBezTo>
                      <a:pt x="152" y="18"/>
                      <a:pt x="152" y="18"/>
                      <a:pt x="152" y="18"/>
                    </a:cubicBezTo>
                    <a:cubicBezTo>
                      <a:pt x="152" y="15"/>
                      <a:pt x="151" y="12"/>
                      <a:pt x="148" y="10"/>
                    </a:cubicBezTo>
                    <a:cubicBezTo>
                      <a:pt x="146" y="7"/>
                      <a:pt x="143" y="6"/>
                      <a:pt x="140" y="4"/>
                    </a:cubicBezTo>
                    <a:cubicBezTo>
                      <a:pt x="138" y="8"/>
                      <a:pt x="138" y="8"/>
                      <a:pt x="138" y="8"/>
                    </a:cubicBezTo>
                    <a:cubicBezTo>
                      <a:pt x="138" y="12"/>
                      <a:pt x="138" y="12"/>
                      <a:pt x="138" y="12"/>
                    </a:cubicBezTo>
                    <a:cubicBezTo>
                      <a:pt x="151" y="12"/>
                      <a:pt x="151" y="12"/>
                      <a:pt x="151" y="12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6"/>
                      <a:pt x="20" y="7"/>
                      <a:pt x="18" y="10"/>
                    </a:cubicBezTo>
                    <a:cubicBezTo>
                      <a:pt x="15" y="12"/>
                      <a:pt x="13" y="15"/>
                      <a:pt x="13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253"/>
                      <a:pt x="0" y="253"/>
                      <a:pt x="0" y="253"/>
                    </a:cubicBezTo>
                    <a:cubicBezTo>
                      <a:pt x="17" y="253"/>
                      <a:pt x="17" y="253"/>
                      <a:pt x="17" y="253"/>
                    </a:cubicBezTo>
                    <a:cubicBezTo>
                      <a:pt x="17" y="249"/>
                      <a:pt x="17" y="249"/>
                      <a:pt x="17" y="249"/>
                    </a:cubicBezTo>
                    <a:cubicBezTo>
                      <a:pt x="13" y="249"/>
                      <a:pt x="13" y="249"/>
                      <a:pt x="13" y="249"/>
                    </a:cubicBezTo>
                    <a:cubicBezTo>
                      <a:pt x="13" y="252"/>
                      <a:pt x="15" y="254"/>
                      <a:pt x="16" y="256"/>
                    </a:cubicBezTo>
                    <a:cubicBezTo>
                      <a:pt x="19" y="259"/>
                      <a:pt x="23" y="261"/>
                      <a:pt x="27" y="263"/>
                    </a:cubicBezTo>
                    <a:cubicBezTo>
                      <a:pt x="31" y="264"/>
                      <a:pt x="36" y="265"/>
                      <a:pt x="42" y="265"/>
                    </a:cubicBezTo>
                    <a:cubicBezTo>
                      <a:pt x="124" y="265"/>
                      <a:pt x="124" y="265"/>
                      <a:pt x="124" y="265"/>
                    </a:cubicBezTo>
                    <a:cubicBezTo>
                      <a:pt x="131" y="265"/>
                      <a:pt x="138" y="264"/>
                      <a:pt x="143" y="261"/>
                    </a:cubicBezTo>
                    <a:cubicBezTo>
                      <a:pt x="146" y="260"/>
                      <a:pt x="148" y="258"/>
                      <a:pt x="150" y="256"/>
                    </a:cubicBezTo>
                    <a:cubicBezTo>
                      <a:pt x="151" y="254"/>
                      <a:pt x="152" y="252"/>
                      <a:pt x="152" y="249"/>
                    </a:cubicBezTo>
                    <a:cubicBezTo>
                      <a:pt x="148" y="249"/>
                      <a:pt x="148" y="249"/>
                      <a:pt x="148" y="249"/>
                    </a:cubicBezTo>
                    <a:cubicBezTo>
                      <a:pt x="148" y="253"/>
                      <a:pt x="148" y="253"/>
                      <a:pt x="148" y="253"/>
                    </a:cubicBezTo>
                    <a:cubicBezTo>
                      <a:pt x="164" y="253"/>
                      <a:pt x="164" y="253"/>
                      <a:pt x="164" y="253"/>
                    </a:cubicBezTo>
                    <a:cubicBezTo>
                      <a:pt x="164" y="14"/>
                      <a:pt x="164" y="14"/>
                      <a:pt x="164" y="14"/>
                    </a:cubicBezTo>
                    <a:cubicBezTo>
                      <a:pt x="148" y="14"/>
                      <a:pt x="148" y="14"/>
                      <a:pt x="148" y="14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52" y="18"/>
                      <a:pt x="152" y="18"/>
                      <a:pt x="152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22"/>
                      <a:pt x="148" y="22"/>
                      <a:pt x="148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45"/>
                      <a:pt x="156" y="245"/>
                      <a:pt x="156" y="245"/>
                    </a:cubicBezTo>
                    <a:cubicBezTo>
                      <a:pt x="144" y="245"/>
                      <a:pt x="144" y="245"/>
                      <a:pt x="144" y="245"/>
                    </a:cubicBezTo>
                    <a:cubicBezTo>
                      <a:pt x="144" y="249"/>
                      <a:pt x="144" y="249"/>
                      <a:pt x="144" y="249"/>
                    </a:cubicBezTo>
                    <a:cubicBezTo>
                      <a:pt x="144" y="249"/>
                      <a:pt x="144" y="250"/>
                      <a:pt x="143" y="251"/>
                    </a:cubicBezTo>
                    <a:cubicBezTo>
                      <a:pt x="142" y="252"/>
                      <a:pt x="140" y="254"/>
                      <a:pt x="136" y="255"/>
                    </a:cubicBezTo>
                    <a:cubicBezTo>
                      <a:pt x="133" y="256"/>
                      <a:pt x="129" y="257"/>
                      <a:pt x="124" y="257"/>
                    </a:cubicBezTo>
                    <a:cubicBezTo>
                      <a:pt x="42" y="257"/>
                      <a:pt x="42" y="257"/>
                      <a:pt x="42" y="257"/>
                    </a:cubicBezTo>
                    <a:cubicBezTo>
                      <a:pt x="36" y="257"/>
                      <a:pt x="30" y="256"/>
                      <a:pt x="26" y="254"/>
                    </a:cubicBezTo>
                    <a:cubicBezTo>
                      <a:pt x="25" y="253"/>
                      <a:pt x="23" y="252"/>
                      <a:pt x="22" y="251"/>
                    </a:cubicBezTo>
                    <a:cubicBezTo>
                      <a:pt x="22" y="250"/>
                      <a:pt x="21" y="249"/>
                      <a:pt x="21" y="249"/>
                    </a:cubicBezTo>
                    <a:cubicBezTo>
                      <a:pt x="21" y="245"/>
                      <a:pt x="21" y="245"/>
                      <a:pt x="21" y="245"/>
                    </a:cubicBezTo>
                    <a:cubicBezTo>
                      <a:pt x="8" y="245"/>
                      <a:pt x="8" y="245"/>
                      <a:pt x="8" y="245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2" y="17"/>
                      <a:pt x="23" y="15"/>
                    </a:cubicBezTo>
                    <a:cubicBezTo>
                      <a:pt x="24" y="14"/>
                      <a:pt x="26" y="13"/>
                      <a:pt x="29" y="12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43" y="8"/>
                      <a:pt x="143" y="8"/>
                      <a:pt x="143" y="8"/>
                    </a:cubicBezTo>
                    <a:cubicBezTo>
                      <a:pt x="143" y="8"/>
                      <a:pt x="143" y="8"/>
                      <a:pt x="143" y="8"/>
                    </a:cubicBezTo>
                    <a:cubicBezTo>
                      <a:pt x="147" y="8"/>
                      <a:pt x="147" y="8"/>
                      <a:pt x="147" y="8"/>
                    </a:cubicBezTo>
                    <a:cubicBezTo>
                      <a:pt x="147" y="4"/>
                      <a:pt x="147" y="4"/>
                      <a:pt x="147" y="4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40" y="13"/>
                      <a:pt x="142" y="14"/>
                      <a:pt x="143" y="15"/>
                    </a:cubicBezTo>
                    <a:cubicBezTo>
                      <a:pt x="144" y="17"/>
                      <a:pt x="144" y="17"/>
                      <a:pt x="144" y="18"/>
                    </a:cubicBezTo>
                    <a:cubicBezTo>
                      <a:pt x="144" y="22"/>
                      <a:pt x="144" y="22"/>
                      <a:pt x="144" y="22"/>
                    </a:cubicBezTo>
                    <a:cubicBezTo>
                      <a:pt x="148" y="22"/>
                      <a:pt x="148" y="22"/>
                      <a:pt x="148" y="22"/>
                    </a:cubicBezTo>
                    <a:lnTo>
                      <a:pt x="148" y="18"/>
                    </a:lnTo>
                    <a:close/>
                    <a:moveTo>
                      <a:pt x="141" y="217"/>
                    </a:moveTo>
                    <a:cubicBezTo>
                      <a:pt x="141" y="213"/>
                      <a:pt x="141" y="213"/>
                      <a:pt x="141" y="213"/>
                    </a:cubicBezTo>
                    <a:cubicBezTo>
                      <a:pt x="28" y="213"/>
                      <a:pt x="28" y="213"/>
                      <a:pt x="28" y="21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137" y="103"/>
                      <a:pt x="137" y="103"/>
                      <a:pt x="137" y="103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41" y="217"/>
                      <a:pt x="141" y="217"/>
                      <a:pt x="141" y="217"/>
                    </a:cubicBezTo>
                    <a:cubicBezTo>
                      <a:pt x="141" y="213"/>
                      <a:pt x="141" y="213"/>
                      <a:pt x="141" y="213"/>
                    </a:cubicBezTo>
                    <a:cubicBezTo>
                      <a:pt x="141" y="217"/>
                      <a:pt x="141" y="217"/>
                      <a:pt x="141" y="217"/>
                    </a:cubicBezTo>
                    <a:cubicBezTo>
                      <a:pt x="145" y="217"/>
                      <a:pt x="145" y="217"/>
                      <a:pt x="145" y="217"/>
                    </a:cubicBezTo>
                    <a:cubicBezTo>
                      <a:pt x="145" y="95"/>
                      <a:pt x="145" y="95"/>
                      <a:pt x="145" y="95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0" y="221"/>
                      <a:pt x="20" y="221"/>
                      <a:pt x="20" y="221"/>
                    </a:cubicBezTo>
                    <a:cubicBezTo>
                      <a:pt x="145" y="221"/>
                      <a:pt x="145" y="221"/>
                      <a:pt x="145" y="221"/>
                    </a:cubicBezTo>
                    <a:cubicBezTo>
                      <a:pt x="145" y="217"/>
                      <a:pt x="145" y="217"/>
                      <a:pt x="145" y="217"/>
                    </a:cubicBezTo>
                    <a:lnTo>
                      <a:pt x="141" y="2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31"/>
              <p:cNvSpPr>
                <a:spLocks noEditPoints="1"/>
              </p:cNvSpPr>
              <p:nvPr/>
            </p:nvSpPr>
            <p:spPr bwMode="auto">
              <a:xfrm>
                <a:off x="5494" y="1636"/>
                <a:ext cx="234" cy="396"/>
              </a:xfrm>
              <a:custGeom>
                <a:avLst/>
                <a:gdLst>
                  <a:gd name="T0" fmla="*/ 149 w 158"/>
                  <a:gd name="T1" fmla="*/ 98 h 267"/>
                  <a:gd name="T2" fmla="*/ 156 w 158"/>
                  <a:gd name="T3" fmla="*/ 43 h 267"/>
                  <a:gd name="T4" fmla="*/ 152 w 158"/>
                  <a:gd name="T5" fmla="*/ 45 h 267"/>
                  <a:gd name="T6" fmla="*/ 144 w 158"/>
                  <a:gd name="T7" fmla="*/ 4 h 267"/>
                  <a:gd name="T8" fmla="*/ 16 w 158"/>
                  <a:gd name="T9" fmla="*/ 0 h 267"/>
                  <a:gd name="T10" fmla="*/ 1 w 158"/>
                  <a:gd name="T11" fmla="*/ 47 h 267"/>
                  <a:gd name="T12" fmla="*/ 0 w 158"/>
                  <a:gd name="T13" fmla="*/ 56 h 267"/>
                  <a:gd name="T14" fmla="*/ 8 w 158"/>
                  <a:gd name="T15" fmla="*/ 92 h 267"/>
                  <a:gd name="T16" fmla="*/ 11 w 158"/>
                  <a:gd name="T17" fmla="*/ 97 h 267"/>
                  <a:gd name="T18" fmla="*/ 64 w 158"/>
                  <a:gd name="T19" fmla="*/ 140 h 267"/>
                  <a:gd name="T20" fmla="*/ 68 w 158"/>
                  <a:gd name="T21" fmla="*/ 243 h 267"/>
                  <a:gd name="T22" fmla="*/ 29 w 158"/>
                  <a:gd name="T23" fmla="*/ 250 h 267"/>
                  <a:gd name="T24" fmla="*/ 28 w 158"/>
                  <a:gd name="T25" fmla="*/ 258 h 267"/>
                  <a:gd name="T26" fmla="*/ 79 w 158"/>
                  <a:gd name="T27" fmla="*/ 267 h 267"/>
                  <a:gd name="T28" fmla="*/ 129 w 158"/>
                  <a:gd name="T29" fmla="*/ 259 h 267"/>
                  <a:gd name="T30" fmla="*/ 131 w 158"/>
                  <a:gd name="T31" fmla="*/ 252 h 267"/>
                  <a:gd name="T32" fmla="*/ 91 w 158"/>
                  <a:gd name="T33" fmla="*/ 243 h 267"/>
                  <a:gd name="T34" fmla="*/ 95 w 158"/>
                  <a:gd name="T35" fmla="*/ 139 h 267"/>
                  <a:gd name="T36" fmla="*/ 113 w 158"/>
                  <a:gd name="T37" fmla="*/ 135 h 267"/>
                  <a:gd name="T38" fmla="*/ 111 w 158"/>
                  <a:gd name="T39" fmla="*/ 132 h 267"/>
                  <a:gd name="T40" fmla="*/ 87 w 158"/>
                  <a:gd name="T41" fmla="*/ 136 h 267"/>
                  <a:gd name="T42" fmla="*/ 116 w 158"/>
                  <a:gd name="T43" fmla="*/ 253 h 267"/>
                  <a:gd name="T44" fmla="*/ 125 w 158"/>
                  <a:gd name="T45" fmla="*/ 255 h 267"/>
                  <a:gd name="T46" fmla="*/ 125 w 158"/>
                  <a:gd name="T47" fmla="*/ 255 h 267"/>
                  <a:gd name="T48" fmla="*/ 124 w 158"/>
                  <a:gd name="T49" fmla="*/ 255 h 267"/>
                  <a:gd name="T50" fmla="*/ 124 w 158"/>
                  <a:gd name="T51" fmla="*/ 255 h 267"/>
                  <a:gd name="T52" fmla="*/ 124 w 158"/>
                  <a:gd name="T53" fmla="*/ 255 h 267"/>
                  <a:gd name="T54" fmla="*/ 125 w 158"/>
                  <a:gd name="T55" fmla="*/ 254 h 267"/>
                  <a:gd name="T56" fmla="*/ 125 w 158"/>
                  <a:gd name="T57" fmla="*/ 254 h 267"/>
                  <a:gd name="T58" fmla="*/ 124 w 158"/>
                  <a:gd name="T59" fmla="*/ 253 h 267"/>
                  <a:gd name="T60" fmla="*/ 124 w 158"/>
                  <a:gd name="T61" fmla="*/ 253 h 267"/>
                  <a:gd name="T62" fmla="*/ 79 w 158"/>
                  <a:gd name="T63" fmla="*/ 259 h 267"/>
                  <a:gd name="T64" fmla="*/ 34 w 158"/>
                  <a:gd name="T65" fmla="*/ 253 h 267"/>
                  <a:gd name="T66" fmla="*/ 35 w 158"/>
                  <a:gd name="T67" fmla="*/ 255 h 267"/>
                  <a:gd name="T68" fmla="*/ 35 w 158"/>
                  <a:gd name="T69" fmla="*/ 255 h 267"/>
                  <a:gd name="T70" fmla="*/ 35 w 158"/>
                  <a:gd name="T71" fmla="*/ 255 h 267"/>
                  <a:gd name="T72" fmla="*/ 33 w 158"/>
                  <a:gd name="T73" fmla="*/ 255 h 267"/>
                  <a:gd name="T74" fmla="*/ 33 w 158"/>
                  <a:gd name="T75" fmla="*/ 255 h 267"/>
                  <a:gd name="T76" fmla="*/ 38 w 158"/>
                  <a:gd name="T77" fmla="*/ 255 h 267"/>
                  <a:gd name="T78" fmla="*/ 72 w 158"/>
                  <a:gd name="T79" fmla="*/ 251 h 267"/>
                  <a:gd name="T80" fmla="*/ 18 w 158"/>
                  <a:gd name="T81" fmla="*/ 94 h 267"/>
                  <a:gd name="T82" fmla="*/ 17 w 158"/>
                  <a:gd name="T83" fmla="*/ 93 h 267"/>
                  <a:gd name="T84" fmla="*/ 16 w 158"/>
                  <a:gd name="T85" fmla="*/ 89 h 267"/>
                  <a:gd name="T86" fmla="*/ 9 w 158"/>
                  <a:gd name="T87" fmla="*/ 48 h 267"/>
                  <a:gd name="T88" fmla="*/ 21 w 158"/>
                  <a:gd name="T89" fmla="*/ 8 h 267"/>
                  <a:gd name="T90" fmla="*/ 137 w 158"/>
                  <a:gd name="T91" fmla="*/ 8 h 267"/>
                  <a:gd name="T92" fmla="*/ 149 w 158"/>
                  <a:gd name="T93" fmla="*/ 49 h 267"/>
                  <a:gd name="T94" fmla="*/ 149 w 158"/>
                  <a:gd name="T95" fmla="*/ 47 h 267"/>
                  <a:gd name="T96" fmla="*/ 141 w 158"/>
                  <a:gd name="T97" fmla="*/ 95 h 267"/>
                  <a:gd name="T98" fmla="*/ 109 w 158"/>
                  <a:gd name="T99" fmla="*/ 128 h 267"/>
                  <a:gd name="T100" fmla="*/ 24 w 158"/>
                  <a:gd name="T101" fmla="*/ 16 h 267"/>
                  <a:gd name="T102" fmla="*/ 131 w 158"/>
                  <a:gd name="T103" fmla="*/ 14 h 267"/>
                  <a:gd name="T104" fmla="*/ 144 w 158"/>
                  <a:gd name="T105" fmla="*/ 41 h 267"/>
                  <a:gd name="T106" fmla="*/ 18 w 158"/>
                  <a:gd name="T107" fmla="*/ 45 h 267"/>
                  <a:gd name="T108" fmla="*/ 24 w 158"/>
                  <a:gd name="T109" fmla="*/ 16 h 267"/>
                  <a:gd name="T110" fmla="*/ 10 w 158"/>
                  <a:gd name="T111" fmla="*/ 45 h 267"/>
                  <a:gd name="T112" fmla="*/ 148 w 158"/>
                  <a:gd name="T113" fmla="*/ 45 h 267"/>
                  <a:gd name="T114" fmla="*/ 21 w 158"/>
                  <a:gd name="T115" fmla="*/ 9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267">
                    <a:moveTo>
                      <a:pt x="111" y="132"/>
                    </a:moveTo>
                    <a:cubicBezTo>
                      <a:pt x="113" y="136"/>
                      <a:pt x="113" y="136"/>
                      <a:pt x="113" y="136"/>
                    </a:cubicBezTo>
                    <a:cubicBezTo>
                      <a:pt x="130" y="128"/>
                      <a:pt x="142" y="113"/>
                      <a:pt x="149" y="98"/>
                    </a:cubicBezTo>
                    <a:cubicBezTo>
                      <a:pt x="156" y="83"/>
                      <a:pt x="158" y="67"/>
                      <a:pt x="158" y="56"/>
                    </a:cubicBezTo>
                    <a:cubicBezTo>
                      <a:pt x="158" y="53"/>
                      <a:pt x="158" y="51"/>
                      <a:pt x="158" y="49"/>
                    </a:cubicBezTo>
                    <a:cubicBezTo>
                      <a:pt x="157" y="47"/>
                      <a:pt x="157" y="45"/>
                      <a:pt x="156" y="43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52" y="41"/>
                      <a:pt x="152" y="41"/>
                      <a:pt x="152" y="41"/>
                    </a:cubicBezTo>
                    <a:cubicBezTo>
                      <a:pt x="152" y="45"/>
                      <a:pt x="152" y="45"/>
                      <a:pt x="152" y="45"/>
                    </a:cubicBezTo>
                    <a:cubicBezTo>
                      <a:pt x="156" y="45"/>
                      <a:pt x="156" y="45"/>
                      <a:pt x="156" y="45"/>
                    </a:cubicBezTo>
                    <a:cubicBezTo>
                      <a:pt x="155" y="30"/>
                      <a:pt x="151" y="16"/>
                      <a:pt x="144" y="4"/>
                    </a:cubicBezTo>
                    <a:cubicBezTo>
                      <a:pt x="144" y="4"/>
                      <a:pt x="144" y="4"/>
                      <a:pt x="144" y="4"/>
                    </a:cubicBezTo>
                    <a:cubicBezTo>
                      <a:pt x="143" y="2"/>
                      <a:pt x="143" y="2"/>
                      <a:pt x="143" y="2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7" y="17"/>
                      <a:pt x="3" y="32"/>
                      <a:pt x="1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9"/>
                      <a:pt x="0" y="52"/>
                      <a:pt x="0" y="56"/>
                    </a:cubicBezTo>
                    <a:cubicBezTo>
                      <a:pt x="0" y="65"/>
                      <a:pt x="3" y="79"/>
                      <a:pt x="8" y="92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9" y="94"/>
                      <a:pt x="10" y="95"/>
                      <a:pt x="10" y="96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22" y="121"/>
                      <a:pt x="43" y="139"/>
                      <a:pt x="67" y="143"/>
                    </a:cubicBezTo>
                    <a:cubicBezTo>
                      <a:pt x="68" y="140"/>
                      <a:pt x="68" y="140"/>
                      <a:pt x="68" y="140"/>
                    </a:cubicBezTo>
                    <a:cubicBezTo>
                      <a:pt x="64" y="140"/>
                      <a:pt x="64" y="140"/>
                      <a:pt x="64" y="140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8" y="247"/>
                      <a:pt x="68" y="247"/>
                      <a:pt x="68" y="247"/>
                    </a:cubicBezTo>
                    <a:cubicBezTo>
                      <a:pt x="68" y="243"/>
                      <a:pt x="68" y="243"/>
                      <a:pt x="68" y="243"/>
                    </a:cubicBezTo>
                    <a:cubicBezTo>
                      <a:pt x="57" y="243"/>
                      <a:pt x="48" y="244"/>
                      <a:pt x="41" y="246"/>
                    </a:cubicBezTo>
                    <a:cubicBezTo>
                      <a:pt x="37" y="246"/>
                      <a:pt x="34" y="247"/>
                      <a:pt x="32" y="248"/>
                    </a:cubicBezTo>
                    <a:cubicBezTo>
                      <a:pt x="31" y="249"/>
                      <a:pt x="30" y="249"/>
                      <a:pt x="29" y="250"/>
                    </a:cubicBezTo>
                    <a:cubicBezTo>
                      <a:pt x="28" y="251"/>
                      <a:pt x="28" y="251"/>
                      <a:pt x="27" y="252"/>
                    </a:cubicBezTo>
                    <a:cubicBezTo>
                      <a:pt x="27" y="253"/>
                      <a:pt x="27" y="254"/>
                      <a:pt x="27" y="255"/>
                    </a:cubicBezTo>
                    <a:cubicBezTo>
                      <a:pt x="27" y="256"/>
                      <a:pt x="27" y="257"/>
                      <a:pt x="28" y="258"/>
                    </a:cubicBezTo>
                    <a:cubicBezTo>
                      <a:pt x="29" y="259"/>
                      <a:pt x="30" y="260"/>
                      <a:pt x="31" y="261"/>
                    </a:cubicBezTo>
                    <a:cubicBezTo>
                      <a:pt x="33" y="262"/>
                      <a:pt x="35" y="263"/>
                      <a:pt x="39" y="263"/>
                    </a:cubicBezTo>
                    <a:cubicBezTo>
                      <a:pt x="48" y="266"/>
                      <a:pt x="63" y="267"/>
                      <a:pt x="79" y="267"/>
                    </a:cubicBezTo>
                    <a:cubicBezTo>
                      <a:pt x="93" y="267"/>
                      <a:pt x="105" y="266"/>
                      <a:pt x="114" y="264"/>
                    </a:cubicBezTo>
                    <a:cubicBezTo>
                      <a:pt x="119" y="264"/>
                      <a:pt x="123" y="263"/>
                      <a:pt x="125" y="262"/>
                    </a:cubicBezTo>
                    <a:cubicBezTo>
                      <a:pt x="127" y="261"/>
                      <a:pt x="128" y="260"/>
                      <a:pt x="129" y="259"/>
                    </a:cubicBezTo>
                    <a:cubicBezTo>
                      <a:pt x="130" y="259"/>
                      <a:pt x="130" y="258"/>
                      <a:pt x="131" y="258"/>
                    </a:cubicBezTo>
                    <a:cubicBezTo>
                      <a:pt x="131" y="257"/>
                      <a:pt x="132" y="256"/>
                      <a:pt x="132" y="255"/>
                    </a:cubicBezTo>
                    <a:cubicBezTo>
                      <a:pt x="132" y="254"/>
                      <a:pt x="132" y="253"/>
                      <a:pt x="131" y="252"/>
                    </a:cubicBezTo>
                    <a:cubicBezTo>
                      <a:pt x="130" y="251"/>
                      <a:pt x="129" y="250"/>
                      <a:pt x="129" y="249"/>
                    </a:cubicBezTo>
                    <a:cubicBezTo>
                      <a:pt x="127" y="248"/>
                      <a:pt x="125" y="247"/>
                      <a:pt x="122" y="247"/>
                    </a:cubicBezTo>
                    <a:cubicBezTo>
                      <a:pt x="115" y="245"/>
                      <a:pt x="104" y="243"/>
                      <a:pt x="91" y="243"/>
                    </a:cubicBezTo>
                    <a:cubicBezTo>
                      <a:pt x="91" y="247"/>
                      <a:pt x="91" y="247"/>
                      <a:pt x="91" y="247"/>
                    </a:cubicBezTo>
                    <a:cubicBezTo>
                      <a:pt x="95" y="247"/>
                      <a:pt x="95" y="247"/>
                      <a:pt x="95" y="247"/>
                    </a:cubicBezTo>
                    <a:cubicBezTo>
                      <a:pt x="95" y="139"/>
                      <a:pt x="95" y="139"/>
                      <a:pt x="95" y="139"/>
                    </a:cubicBezTo>
                    <a:cubicBezTo>
                      <a:pt x="91" y="139"/>
                      <a:pt x="91" y="139"/>
                      <a:pt x="91" y="139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9" y="142"/>
                      <a:pt x="106" y="139"/>
                      <a:pt x="113" y="135"/>
                    </a:cubicBezTo>
                    <a:cubicBezTo>
                      <a:pt x="111" y="132"/>
                      <a:pt x="111" y="132"/>
                      <a:pt x="111" y="132"/>
                    </a:cubicBezTo>
                    <a:cubicBezTo>
                      <a:pt x="113" y="136"/>
                      <a:pt x="113" y="136"/>
                      <a:pt x="113" y="136"/>
                    </a:cubicBezTo>
                    <a:cubicBezTo>
                      <a:pt x="111" y="132"/>
                      <a:pt x="111" y="132"/>
                      <a:pt x="111" y="132"/>
                    </a:cubicBezTo>
                    <a:cubicBezTo>
                      <a:pt x="109" y="128"/>
                      <a:pt x="109" y="128"/>
                      <a:pt x="109" y="128"/>
                    </a:cubicBezTo>
                    <a:cubicBezTo>
                      <a:pt x="103" y="132"/>
                      <a:pt x="97" y="134"/>
                      <a:pt x="90" y="135"/>
                    </a:cubicBezTo>
                    <a:cubicBezTo>
                      <a:pt x="87" y="136"/>
                      <a:pt x="87" y="136"/>
                      <a:pt x="87" y="136"/>
                    </a:cubicBezTo>
                    <a:cubicBezTo>
                      <a:pt x="87" y="251"/>
                      <a:pt x="87" y="251"/>
                      <a:pt x="87" y="251"/>
                    </a:cubicBezTo>
                    <a:cubicBezTo>
                      <a:pt x="90" y="251"/>
                      <a:pt x="90" y="251"/>
                      <a:pt x="90" y="251"/>
                    </a:cubicBezTo>
                    <a:cubicBezTo>
                      <a:pt x="101" y="251"/>
                      <a:pt x="110" y="252"/>
                      <a:pt x="116" y="253"/>
                    </a:cubicBezTo>
                    <a:cubicBezTo>
                      <a:pt x="119" y="254"/>
                      <a:pt x="122" y="255"/>
                      <a:pt x="123" y="256"/>
                    </a:cubicBezTo>
                    <a:cubicBezTo>
                      <a:pt x="124" y="256"/>
                      <a:pt x="124" y="256"/>
                      <a:pt x="124" y="256"/>
                    </a:cubicBezTo>
                    <a:cubicBezTo>
                      <a:pt x="125" y="255"/>
                      <a:pt x="125" y="255"/>
                      <a:pt x="125" y="255"/>
                    </a:cubicBezTo>
                    <a:cubicBezTo>
                      <a:pt x="124" y="256"/>
                      <a:pt x="124" y="256"/>
                      <a:pt x="124" y="256"/>
                    </a:cubicBezTo>
                    <a:cubicBezTo>
                      <a:pt x="124" y="256"/>
                      <a:pt x="124" y="256"/>
                      <a:pt x="124" y="256"/>
                    </a:cubicBezTo>
                    <a:cubicBezTo>
                      <a:pt x="125" y="255"/>
                      <a:pt x="125" y="255"/>
                      <a:pt x="125" y="255"/>
                    </a:cubicBezTo>
                    <a:cubicBezTo>
                      <a:pt x="124" y="256"/>
                      <a:pt x="124" y="256"/>
                      <a:pt x="124" y="256"/>
                    </a:cubicBezTo>
                    <a:cubicBezTo>
                      <a:pt x="126" y="255"/>
                      <a:pt x="126" y="255"/>
                      <a:pt x="126" y="255"/>
                    </a:cubicBezTo>
                    <a:cubicBezTo>
                      <a:pt x="124" y="255"/>
                      <a:pt x="124" y="255"/>
                      <a:pt x="124" y="255"/>
                    </a:cubicBezTo>
                    <a:cubicBezTo>
                      <a:pt x="124" y="255"/>
                      <a:pt x="124" y="256"/>
                      <a:pt x="124" y="256"/>
                    </a:cubicBezTo>
                    <a:cubicBezTo>
                      <a:pt x="126" y="255"/>
                      <a:pt x="126" y="255"/>
                      <a:pt x="126" y="255"/>
                    </a:cubicBezTo>
                    <a:cubicBezTo>
                      <a:pt x="124" y="255"/>
                      <a:pt x="124" y="255"/>
                      <a:pt x="124" y="255"/>
                    </a:cubicBezTo>
                    <a:cubicBezTo>
                      <a:pt x="126" y="255"/>
                      <a:pt x="126" y="255"/>
                      <a:pt x="126" y="255"/>
                    </a:cubicBezTo>
                    <a:cubicBezTo>
                      <a:pt x="124" y="253"/>
                      <a:pt x="124" y="253"/>
                      <a:pt x="124" y="253"/>
                    </a:cubicBezTo>
                    <a:cubicBezTo>
                      <a:pt x="124" y="254"/>
                      <a:pt x="124" y="254"/>
                      <a:pt x="124" y="255"/>
                    </a:cubicBezTo>
                    <a:cubicBezTo>
                      <a:pt x="126" y="255"/>
                      <a:pt x="126" y="255"/>
                      <a:pt x="126" y="255"/>
                    </a:cubicBezTo>
                    <a:cubicBezTo>
                      <a:pt x="124" y="253"/>
                      <a:pt x="124" y="253"/>
                      <a:pt x="124" y="253"/>
                    </a:cubicBezTo>
                    <a:cubicBezTo>
                      <a:pt x="125" y="254"/>
                      <a:pt x="125" y="254"/>
                      <a:pt x="125" y="254"/>
                    </a:cubicBezTo>
                    <a:cubicBezTo>
                      <a:pt x="124" y="253"/>
                      <a:pt x="124" y="253"/>
                      <a:pt x="124" y="253"/>
                    </a:cubicBezTo>
                    <a:cubicBezTo>
                      <a:pt x="124" y="253"/>
                      <a:pt x="124" y="253"/>
                      <a:pt x="124" y="253"/>
                    </a:cubicBezTo>
                    <a:cubicBezTo>
                      <a:pt x="125" y="254"/>
                      <a:pt x="125" y="254"/>
                      <a:pt x="125" y="254"/>
                    </a:cubicBezTo>
                    <a:cubicBezTo>
                      <a:pt x="124" y="253"/>
                      <a:pt x="124" y="253"/>
                      <a:pt x="124" y="253"/>
                    </a:cubicBezTo>
                    <a:cubicBezTo>
                      <a:pt x="125" y="254"/>
                      <a:pt x="125" y="254"/>
                      <a:pt x="125" y="254"/>
                    </a:cubicBezTo>
                    <a:cubicBezTo>
                      <a:pt x="124" y="253"/>
                      <a:pt x="124" y="253"/>
                      <a:pt x="124" y="253"/>
                    </a:cubicBezTo>
                    <a:cubicBezTo>
                      <a:pt x="124" y="253"/>
                      <a:pt x="124" y="253"/>
                      <a:pt x="124" y="253"/>
                    </a:cubicBezTo>
                    <a:cubicBezTo>
                      <a:pt x="125" y="254"/>
                      <a:pt x="125" y="254"/>
                      <a:pt x="125" y="254"/>
                    </a:cubicBezTo>
                    <a:cubicBezTo>
                      <a:pt x="124" y="253"/>
                      <a:pt x="124" y="253"/>
                      <a:pt x="124" y="253"/>
                    </a:cubicBezTo>
                    <a:cubicBezTo>
                      <a:pt x="124" y="253"/>
                      <a:pt x="124" y="253"/>
                      <a:pt x="124" y="253"/>
                    </a:cubicBezTo>
                    <a:cubicBezTo>
                      <a:pt x="123" y="254"/>
                      <a:pt x="121" y="255"/>
                      <a:pt x="119" y="255"/>
                    </a:cubicBezTo>
                    <a:cubicBezTo>
                      <a:pt x="111" y="257"/>
                      <a:pt x="96" y="259"/>
                      <a:pt x="79" y="259"/>
                    </a:cubicBezTo>
                    <a:cubicBezTo>
                      <a:pt x="66" y="259"/>
                      <a:pt x="54" y="258"/>
                      <a:pt x="46" y="257"/>
                    </a:cubicBezTo>
                    <a:cubicBezTo>
                      <a:pt x="42" y="256"/>
                      <a:pt x="38" y="255"/>
                      <a:pt x="36" y="254"/>
                    </a:cubicBezTo>
                    <a:cubicBezTo>
                      <a:pt x="35" y="254"/>
                      <a:pt x="35" y="253"/>
                      <a:pt x="34" y="253"/>
                    </a:cubicBezTo>
                    <a:cubicBezTo>
                      <a:pt x="34" y="253"/>
                      <a:pt x="34" y="253"/>
                      <a:pt x="34" y="253"/>
                    </a:cubicBezTo>
                    <a:cubicBezTo>
                      <a:pt x="33" y="255"/>
                      <a:pt x="33" y="255"/>
                      <a:pt x="33" y="255"/>
                    </a:cubicBezTo>
                    <a:cubicBezTo>
                      <a:pt x="35" y="255"/>
                      <a:pt x="35" y="255"/>
                      <a:pt x="35" y="255"/>
                    </a:cubicBezTo>
                    <a:cubicBezTo>
                      <a:pt x="35" y="254"/>
                      <a:pt x="34" y="253"/>
                      <a:pt x="34" y="253"/>
                    </a:cubicBezTo>
                    <a:cubicBezTo>
                      <a:pt x="33" y="255"/>
                      <a:pt x="33" y="255"/>
                      <a:pt x="33" y="255"/>
                    </a:cubicBezTo>
                    <a:cubicBezTo>
                      <a:pt x="35" y="255"/>
                      <a:pt x="35" y="255"/>
                      <a:pt x="35" y="255"/>
                    </a:cubicBezTo>
                    <a:cubicBezTo>
                      <a:pt x="32" y="255"/>
                      <a:pt x="32" y="255"/>
                      <a:pt x="32" y="255"/>
                    </a:cubicBezTo>
                    <a:cubicBezTo>
                      <a:pt x="35" y="256"/>
                      <a:pt x="35" y="256"/>
                      <a:pt x="35" y="256"/>
                    </a:cubicBezTo>
                    <a:cubicBezTo>
                      <a:pt x="35" y="256"/>
                      <a:pt x="35" y="255"/>
                      <a:pt x="35" y="255"/>
                    </a:cubicBezTo>
                    <a:cubicBezTo>
                      <a:pt x="32" y="255"/>
                      <a:pt x="32" y="255"/>
                      <a:pt x="32" y="255"/>
                    </a:cubicBezTo>
                    <a:cubicBezTo>
                      <a:pt x="35" y="256"/>
                      <a:pt x="35" y="256"/>
                      <a:pt x="35" y="256"/>
                    </a:cubicBezTo>
                    <a:cubicBezTo>
                      <a:pt x="33" y="255"/>
                      <a:pt x="33" y="255"/>
                      <a:pt x="33" y="255"/>
                    </a:cubicBezTo>
                    <a:cubicBezTo>
                      <a:pt x="34" y="256"/>
                      <a:pt x="34" y="256"/>
                      <a:pt x="34" y="256"/>
                    </a:cubicBezTo>
                    <a:cubicBezTo>
                      <a:pt x="35" y="256"/>
                      <a:pt x="35" y="256"/>
                      <a:pt x="35" y="256"/>
                    </a:cubicBezTo>
                    <a:cubicBezTo>
                      <a:pt x="33" y="255"/>
                      <a:pt x="33" y="255"/>
                      <a:pt x="33" y="255"/>
                    </a:cubicBezTo>
                    <a:cubicBezTo>
                      <a:pt x="34" y="256"/>
                      <a:pt x="34" y="256"/>
                      <a:pt x="34" y="256"/>
                    </a:cubicBezTo>
                    <a:cubicBezTo>
                      <a:pt x="34" y="256"/>
                      <a:pt x="34" y="256"/>
                      <a:pt x="34" y="256"/>
                    </a:cubicBezTo>
                    <a:cubicBezTo>
                      <a:pt x="35" y="256"/>
                      <a:pt x="36" y="255"/>
                      <a:pt x="38" y="255"/>
                    </a:cubicBezTo>
                    <a:cubicBezTo>
                      <a:pt x="41" y="254"/>
                      <a:pt x="45" y="253"/>
                      <a:pt x="50" y="252"/>
                    </a:cubicBezTo>
                    <a:cubicBezTo>
                      <a:pt x="55" y="252"/>
                      <a:pt x="62" y="251"/>
                      <a:pt x="68" y="251"/>
                    </a:cubicBezTo>
                    <a:cubicBezTo>
                      <a:pt x="72" y="251"/>
                      <a:pt x="72" y="251"/>
                      <a:pt x="72" y="251"/>
                    </a:cubicBezTo>
                    <a:cubicBezTo>
                      <a:pt x="72" y="136"/>
                      <a:pt x="72" y="136"/>
                      <a:pt x="72" y="136"/>
                    </a:cubicBezTo>
                    <a:cubicBezTo>
                      <a:pt x="69" y="136"/>
                      <a:pt x="69" y="136"/>
                      <a:pt x="69" y="136"/>
                    </a:cubicBezTo>
                    <a:cubicBezTo>
                      <a:pt x="47" y="132"/>
                      <a:pt x="28" y="116"/>
                      <a:pt x="18" y="94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6" y="90"/>
                      <a:pt x="16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0" y="77"/>
                      <a:pt x="8" y="64"/>
                      <a:pt x="8" y="56"/>
                    </a:cubicBezTo>
                    <a:cubicBezTo>
                      <a:pt x="8" y="52"/>
                      <a:pt x="9" y="50"/>
                      <a:pt x="9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33"/>
                      <a:pt x="14" y="20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43" y="19"/>
                      <a:pt x="147" y="32"/>
                      <a:pt x="148" y="45"/>
                    </a:cubicBezTo>
                    <a:cubicBezTo>
                      <a:pt x="149" y="49"/>
                      <a:pt x="149" y="49"/>
                      <a:pt x="149" y="49"/>
                    </a:cubicBezTo>
                    <a:cubicBezTo>
                      <a:pt x="152" y="49"/>
                      <a:pt x="152" y="49"/>
                      <a:pt x="152" y="49"/>
                    </a:cubicBezTo>
                    <a:cubicBezTo>
                      <a:pt x="152" y="45"/>
                      <a:pt x="152" y="45"/>
                      <a:pt x="152" y="45"/>
                    </a:cubicBezTo>
                    <a:cubicBezTo>
                      <a:pt x="149" y="47"/>
                      <a:pt x="149" y="47"/>
                      <a:pt x="149" y="47"/>
                    </a:cubicBezTo>
                    <a:cubicBezTo>
                      <a:pt x="149" y="47"/>
                      <a:pt x="150" y="48"/>
                      <a:pt x="150" y="50"/>
                    </a:cubicBezTo>
                    <a:cubicBezTo>
                      <a:pt x="150" y="52"/>
                      <a:pt x="150" y="54"/>
                      <a:pt x="150" y="56"/>
                    </a:cubicBezTo>
                    <a:cubicBezTo>
                      <a:pt x="150" y="66"/>
                      <a:pt x="148" y="81"/>
                      <a:pt x="141" y="95"/>
                    </a:cubicBezTo>
                    <a:cubicBezTo>
                      <a:pt x="135" y="109"/>
                      <a:pt x="125" y="121"/>
                      <a:pt x="109" y="128"/>
                    </a:cubicBezTo>
                    <a:cubicBezTo>
                      <a:pt x="109" y="128"/>
                      <a:pt x="109" y="128"/>
                      <a:pt x="109" y="128"/>
                    </a:cubicBezTo>
                    <a:cubicBezTo>
                      <a:pt x="109" y="128"/>
                      <a:pt x="109" y="128"/>
                      <a:pt x="109" y="128"/>
                    </a:cubicBezTo>
                    <a:lnTo>
                      <a:pt x="111" y="132"/>
                    </a:lnTo>
                    <a:close/>
                    <a:moveTo>
                      <a:pt x="24" y="13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134" y="16"/>
                      <a:pt x="134" y="16"/>
                      <a:pt x="134" y="16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1" y="14"/>
                      <a:pt x="131" y="14"/>
                      <a:pt x="131" y="14"/>
                    </a:cubicBezTo>
                    <a:cubicBezTo>
                      <a:pt x="136" y="24"/>
                      <a:pt x="139" y="34"/>
                      <a:pt x="140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1"/>
                      <a:pt x="144" y="41"/>
                      <a:pt x="14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9" y="34"/>
                      <a:pt x="22" y="24"/>
                      <a:pt x="27" y="14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5" y="21"/>
                      <a:pt x="11" y="33"/>
                      <a:pt x="10" y="45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48" y="49"/>
                      <a:pt x="148" y="49"/>
                      <a:pt x="148" y="49"/>
                    </a:cubicBezTo>
                    <a:cubicBezTo>
                      <a:pt x="148" y="45"/>
                      <a:pt x="148" y="45"/>
                      <a:pt x="148" y="45"/>
                    </a:cubicBezTo>
                    <a:cubicBezTo>
                      <a:pt x="146" y="33"/>
                      <a:pt x="143" y="21"/>
                      <a:pt x="138" y="11"/>
                    </a:cubicBezTo>
                    <a:cubicBezTo>
                      <a:pt x="137" y="9"/>
                      <a:pt x="137" y="9"/>
                      <a:pt x="137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0" y="11"/>
                      <a:pt x="20" y="11"/>
                      <a:pt x="20" y="11"/>
                    </a:cubicBez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32"/>
              <p:cNvSpPr>
                <a:spLocks noEditPoints="1"/>
              </p:cNvSpPr>
              <p:nvPr/>
            </p:nvSpPr>
            <p:spPr bwMode="auto">
              <a:xfrm>
                <a:off x="4103" y="1636"/>
                <a:ext cx="231" cy="396"/>
              </a:xfrm>
              <a:custGeom>
                <a:avLst/>
                <a:gdLst>
                  <a:gd name="T0" fmla="*/ 94 w 156"/>
                  <a:gd name="T1" fmla="*/ 139 h 267"/>
                  <a:gd name="T2" fmla="*/ 137 w 156"/>
                  <a:gd name="T3" fmla="*/ 113 h 267"/>
                  <a:gd name="T4" fmla="*/ 142 w 156"/>
                  <a:gd name="T5" fmla="*/ 2 h 267"/>
                  <a:gd name="T6" fmla="*/ 13 w 156"/>
                  <a:gd name="T7" fmla="*/ 4 h 267"/>
                  <a:gd name="T8" fmla="*/ 19 w 156"/>
                  <a:gd name="T9" fmla="*/ 113 h 267"/>
                  <a:gd name="T10" fmla="*/ 63 w 156"/>
                  <a:gd name="T11" fmla="*/ 140 h 267"/>
                  <a:gd name="T12" fmla="*/ 67 w 156"/>
                  <a:gd name="T13" fmla="*/ 243 h 267"/>
                  <a:gd name="T14" fmla="*/ 28 w 156"/>
                  <a:gd name="T15" fmla="*/ 250 h 267"/>
                  <a:gd name="T16" fmla="*/ 27 w 156"/>
                  <a:gd name="T17" fmla="*/ 258 h 267"/>
                  <a:gd name="T18" fmla="*/ 78 w 156"/>
                  <a:gd name="T19" fmla="*/ 267 h 267"/>
                  <a:gd name="T20" fmla="*/ 129 w 156"/>
                  <a:gd name="T21" fmla="*/ 259 h 267"/>
                  <a:gd name="T22" fmla="*/ 130 w 156"/>
                  <a:gd name="T23" fmla="*/ 252 h 267"/>
                  <a:gd name="T24" fmla="*/ 90 w 156"/>
                  <a:gd name="T25" fmla="*/ 243 h 267"/>
                  <a:gd name="T26" fmla="*/ 90 w 156"/>
                  <a:gd name="T27" fmla="*/ 247 h 267"/>
                  <a:gd name="T28" fmla="*/ 122 w 156"/>
                  <a:gd name="T29" fmla="*/ 256 h 267"/>
                  <a:gd name="T30" fmla="*/ 123 w 156"/>
                  <a:gd name="T31" fmla="*/ 256 h 267"/>
                  <a:gd name="T32" fmla="*/ 123 w 156"/>
                  <a:gd name="T33" fmla="*/ 256 h 267"/>
                  <a:gd name="T34" fmla="*/ 123 w 156"/>
                  <a:gd name="T35" fmla="*/ 256 h 267"/>
                  <a:gd name="T36" fmla="*/ 125 w 156"/>
                  <a:gd name="T37" fmla="*/ 255 h 267"/>
                  <a:gd name="T38" fmla="*/ 125 w 156"/>
                  <a:gd name="T39" fmla="*/ 255 h 267"/>
                  <a:gd name="T40" fmla="*/ 123 w 156"/>
                  <a:gd name="T41" fmla="*/ 253 h 267"/>
                  <a:gd name="T42" fmla="*/ 123 w 156"/>
                  <a:gd name="T43" fmla="*/ 253 h 267"/>
                  <a:gd name="T44" fmla="*/ 123 w 156"/>
                  <a:gd name="T45" fmla="*/ 253 h 267"/>
                  <a:gd name="T46" fmla="*/ 123 w 156"/>
                  <a:gd name="T47" fmla="*/ 253 h 267"/>
                  <a:gd name="T48" fmla="*/ 45 w 156"/>
                  <a:gd name="T49" fmla="*/ 257 h 267"/>
                  <a:gd name="T50" fmla="*/ 34 w 156"/>
                  <a:gd name="T51" fmla="*/ 253 h 267"/>
                  <a:gd name="T52" fmla="*/ 34 w 156"/>
                  <a:gd name="T53" fmla="*/ 253 h 267"/>
                  <a:gd name="T54" fmla="*/ 32 w 156"/>
                  <a:gd name="T55" fmla="*/ 255 h 267"/>
                  <a:gd name="T56" fmla="*/ 32 w 156"/>
                  <a:gd name="T57" fmla="*/ 255 h 267"/>
                  <a:gd name="T58" fmla="*/ 34 w 156"/>
                  <a:gd name="T59" fmla="*/ 256 h 267"/>
                  <a:gd name="T60" fmla="*/ 34 w 156"/>
                  <a:gd name="T61" fmla="*/ 256 h 267"/>
                  <a:gd name="T62" fmla="*/ 49 w 156"/>
                  <a:gd name="T63" fmla="*/ 252 h 267"/>
                  <a:gd name="T64" fmla="*/ 71 w 156"/>
                  <a:gd name="T65" fmla="*/ 136 h 267"/>
                  <a:gd name="T66" fmla="*/ 8 w 156"/>
                  <a:gd name="T67" fmla="*/ 54 h 267"/>
                  <a:gd name="T68" fmla="*/ 20 w 156"/>
                  <a:gd name="T69" fmla="*/ 8 h 267"/>
                  <a:gd name="T70" fmla="*/ 148 w 156"/>
                  <a:gd name="T71" fmla="*/ 54 h 267"/>
                  <a:gd name="T72" fmla="*/ 86 w 156"/>
                  <a:gd name="T73" fmla="*/ 136 h 267"/>
                  <a:gd name="T74" fmla="*/ 90 w 156"/>
                  <a:gd name="T75" fmla="*/ 247 h 267"/>
                  <a:gd name="T76" fmla="*/ 26 w 156"/>
                  <a:gd name="T77" fmla="*/ 14 h 267"/>
                  <a:gd name="T78" fmla="*/ 133 w 156"/>
                  <a:gd name="T79" fmla="*/ 16 h 267"/>
                  <a:gd name="T80" fmla="*/ 139 w 156"/>
                  <a:gd name="T81" fmla="*/ 54 h 267"/>
                  <a:gd name="T82" fmla="*/ 35 w 156"/>
                  <a:gd name="T83" fmla="*/ 106 h 267"/>
                  <a:gd name="T84" fmla="*/ 9 w 156"/>
                  <a:gd name="T85" fmla="*/ 54 h 267"/>
                  <a:gd name="T86" fmla="*/ 127 w 156"/>
                  <a:gd name="T87" fmla="*/ 112 h 267"/>
                  <a:gd name="T88" fmla="*/ 136 w 156"/>
                  <a:gd name="T89" fmla="*/ 9 h 267"/>
                  <a:gd name="T90" fmla="*/ 9 w 156"/>
                  <a:gd name="T91" fmla="*/ 5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6" h="267">
                    <a:moveTo>
                      <a:pt x="90" y="247"/>
                    </a:moveTo>
                    <a:cubicBezTo>
                      <a:pt x="94" y="247"/>
                      <a:pt x="94" y="247"/>
                      <a:pt x="94" y="247"/>
                    </a:cubicBezTo>
                    <a:cubicBezTo>
                      <a:pt x="94" y="139"/>
                      <a:pt x="94" y="139"/>
                      <a:pt x="94" y="139"/>
                    </a:cubicBezTo>
                    <a:cubicBezTo>
                      <a:pt x="90" y="139"/>
                      <a:pt x="90" y="139"/>
                      <a:pt x="90" y="139"/>
                    </a:cubicBezTo>
                    <a:cubicBezTo>
                      <a:pt x="90" y="143"/>
                      <a:pt x="90" y="143"/>
                      <a:pt x="90" y="143"/>
                    </a:cubicBezTo>
                    <a:cubicBezTo>
                      <a:pt x="109" y="140"/>
                      <a:pt x="126" y="129"/>
                      <a:pt x="137" y="113"/>
                    </a:cubicBezTo>
                    <a:cubicBezTo>
                      <a:pt x="149" y="97"/>
                      <a:pt x="156" y="76"/>
                      <a:pt x="156" y="54"/>
                    </a:cubicBezTo>
                    <a:cubicBezTo>
                      <a:pt x="156" y="36"/>
                      <a:pt x="152" y="19"/>
                      <a:pt x="143" y="4"/>
                    </a:cubicBezTo>
                    <a:cubicBezTo>
                      <a:pt x="142" y="2"/>
                      <a:pt x="142" y="2"/>
                      <a:pt x="142" y="2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5" y="19"/>
                      <a:pt x="0" y="36"/>
                      <a:pt x="0" y="54"/>
                    </a:cubicBezTo>
                    <a:cubicBezTo>
                      <a:pt x="0" y="76"/>
                      <a:pt x="7" y="97"/>
                      <a:pt x="19" y="113"/>
                    </a:cubicBezTo>
                    <a:cubicBezTo>
                      <a:pt x="31" y="129"/>
                      <a:pt x="48" y="140"/>
                      <a:pt x="67" y="144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3" y="247"/>
                      <a:pt x="63" y="247"/>
                      <a:pt x="63" y="247"/>
                    </a:cubicBezTo>
                    <a:cubicBezTo>
                      <a:pt x="67" y="247"/>
                      <a:pt x="67" y="247"/>
                      <a:pt x="67" y="247"/>
                    </a:cubicBezTo>
                    <a:cubicBezTo>
                      <a:pt x="67" y="243"/>
                      <a:pt x="67" y="243"/>
                      <a:pt x="67" y="243"/>
                    </a:cubicBezTo>
                    <a:cubicBezTo>
                      <a:pt x="56" y="243"/>
                      <a:pt x="47" y="244"/>
                      <a:pt x="40" y="246"/>
                    </a:cubicBezTo>
                    <a:cubicBezTo>
                      <a:pt x="36" y="246"/>
                      <a:pt x="33" y="247"/>
                      <a:pt x="31" y="248"/>
                    </a:cubicBezTo>
                    <a:cubicBezTo>
                      <a:pt x="30" y="249"/>
                      <a:pt x="29" y="249"/>
                      <a:pt x="28" y="250"/>
                    </a:cubicBezTo>
                    <a:cubicBezTo>
                      <a:pt x="28" y="251"/>
                      <a:pt x="27" y="251"/>
                      <a:pt x="27" y="252"/>
                    </a:cubicBezTo>
                    <a:cubicBezTo>
                      <a:pt x="26" y="253"/>
                      <a:pt x="26" y="254"/>
                      <a:pt x="26" y="255"/>
                    </a:cubicBezTo>
                    <a:cubicBezTo>
                      <a:pt x="26" y="256"/>
                      <a:pt x="26" y="257"/>
                      <a:pt x="27" y="258"/>
                    </a:cubicBezTo>
                    <a:cubicBezTo>
                      <a:pt x="28" y="259"/>
                      <a:pt x="29" y="260"/>
                      <a:pt x="30" y="261"/>
                    </a:cubicBezTo>
                    <a:cubicBezTo>
                      <a:pt x="32" y="262"/>
                      <a:pt x="35" y="263"/>
                      <a:pt x="38" y="263"/>
                    </a:cubicBezTo>
                    <a:cubicBezTo>
                      <a:pt x="47" y="266"/>
                      <a:pt x="62" y="267"/>
                      <a:pt x="78" y="267"/>
                    </a:cubicBezTo>
                    <a:cubicBezTo>
                      <a:pt x="92" y="267"/>
                      <a:pt x="104" y="266"/>
                      <a:pt x="113" y="264"/>
                    </a:cubicBezTo>
                    <a:cubicBezTo>
                      <a:pt x="118" y="264"/>
                      <a:pt x="122" y="263"/>
                      <a:pt x="125" y="262"/>
                    </a:cubicBezTo>
                    <a:cubicBezTo>
                      <a:pt x="126" y="261"/>
                      <a:pt x="127" y="260"/>
                      <a:pt x="129" y="259"/>
                    </a:cubicBezTo>
                    <a:cubicBezTo>
                      <a:pt x="129" y="259"/>
                      <a:pt x="130" y="258"/>
                      <a:pt x="130" y="258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4"/>
                      <a:pt x="131" y="253"/>
                      <a:pt x="130" y="252"/>
                    </a:cubicBezTo>
                    <a:cubicBezTo>
                      <a:pt x="130" y="251"/>
                      <a:pt x="129" y="250"/>
                      <a:pt x="128" y="249"/>
                    </a:cubicBezTo>
                    <a:cubicBezTo>
                      <a:pt x="126" y="248"/>
                      <a:pt x="124" y="247"/>
                      <a:pt x="122" y="247"/>
                    </a:cubicBezTo>
                    <a:cubicBezTo>
                      <a:pt x="114" y="245"/>
                      <a:pt x="103" y="243"/>
                      <a:pt x="90" y="243"/>
                    </a:cubicBezTo>
                    <a:cubicBezTo>
                      <a:pt x="90" y="247"/>
                      <a:pt x="90" y="247"/>
                      <a:pt x="90" y="247"/>
                    </a:cubicBezTo>
                    <a:cubicBezTo>
                      <a:pt x="94" y="247"/>
                      <a:pt x="94" y="247"/>
                      <a:pt x="94" y="247"/>
                    </a:cubicBezTo>
                    <a:cubicBezTo>
                      <a:pt x="90" y="247"/>
                      <a:pt x="90" y="247"/>
                      <a:pt x="90" y="247"/>
                    </a:cubicBezTo>
                    <a:cubicBezTo>
                      <a:pt x="90" y="251"/>
                      <a:pt x="90" y="251"/>
                      <a:pt x="90" y="251"/>
                    </a:cubicBezTo>
                    <a:cubicBezTo>
                      <a:pt x="100" y="251"/>
                      <a:pt x="109" y="252"/>
                      <a:pt x="116" y="253"/>
                    </a:cubicBezTo>
                    <a:cubicBezTo>
                      <a:pt x="119" y="254"/>
                      <a:pt x="121" y="255"/>
                      <a:pt x="122" y="256"/>
                    </a:cubicBezTo>
                    <a:cubicBezTo>
                      <a:pt x="123" y="256"/>
                      <a:pt x="123" y="256"/>
                      <a:pt x="123" y="256"/>
                    </a:cubicBezTo>
                    <a:cubicBezTo>
                      <a:pt x="124" y="255"/>
                      <a:pt x="124" y="255"/>
                      <a:pt x="124" y="255"/>
                    </a:cubicBezTo>
                    <a:cubicBezTo>
                      <a:pt x="123" y="256"/>
                      <a:pt x="123" y="256"/>
                      <a:pt x="123" y="256"/>
                    </a:cubicBezTo>
                    <a:cubicBezTo>
                      <a:pt x="123" y="256"/>
                      <a:pt x="123" y="256"/>
                      <a:pt x="123" y="256"/>
                    </a:cubicBezTo>
                    <a:cubicBezTo>
                      <a:pt x="124" y="255"/>
                      <a:pt x="124" y="255"/>
                      <a:pt x="124" y="255"/>
                    </a:cubicBezTo>
                    <a:cubicBezTo>
                      <a:pt x="123" y="256"/>
                      <a:pt x="123" y="256"/>
                      <a:pt x="123" y="256"/>
                    </a:cubicBezTo>
                    <a:cubicBezTo>
                      <a:pt x="125" y="255"/>
                      <a:pt x="125" y="255"/>
                      <a:pt x="125" y="255"/>
                    </a:cubicBezTo>
                    <a:cubicBezTo>
                      <a:pt x="123" y="255"/>
                      <a:pt x="123" y="255"/>
                      <a:pt x="123" y="255"/>
                    </a:cubicBezTo>
                    <a:cubicBezTo>
                      <a:pt x="123" y="255"/>
                      <a:pt x="123" y="256"/>
                      <a:pt x="123" y="256"/>
                    </a:cubicBezTo>
                    <a:cubicBezTo>
                      <a:pt x="125" y="255"/>
                      <a:pt x="125" y="255"/>
                      <a:pt x="125" y="255"/>
                    </a:cubicBezTo>
                    <a:cubicBezTo>
                      <a:pt x="123" y="255"/>
                      <a:pt x="123" y="255"/>
                      <a:pt x="123" y="255"/>
                    </a:cubicBezTo>
                    <a:cubicBezTo>
                      <a:pt x="125" y="255"/>
                      <a:pt x="125" y="255"/>
                      <a:pt x="125" y="255"/>
                    </a:cubicBezTo>
                    <a:cubicBezTo>
                      <a:pt x="123" y="253"/>
                      <a:pt x="123" y="253"/>
                      <a:pt x="123" y="253"/>
                    </a:cubicBezTo>
                    <a:cubicBezTo>
                      <a:pt x="123" y="254"/>
                      <a:pt x="123" y="254"/>
                      <a:pt x="123" y="255"/>
                    </a:cubicBezTo>
                    <a:cubicBezTo>
                      <a:pt x="125" y="255"/>
                      <a:pt x="125" y="255"/>
                      <a:pt x="125" y="255"/>
                    </a:cubicBezTo>
                    <a:cubicBezTo>
                      <a:pt x="123" y="253"/>
                      <a:pt x="123" y="253"/>
                      <a:pt x="123" y="253"/>
                    </a:cubicBezTo>
                    <a:cubicBezTo>
                      <a:pt x="124" y="254"/>
                      <a:pt x="124" y="254"/>
                      <a:pt x="124" y="254"/>
                    </a:cubicBezTo>
                    <a:cubicBezTo>
                      <a:pt x="123" y="253"/>
                      <a:pt x="123" y="253"/>
                      <a:pt x="123" y="253"/>
                    </a:cubicBezTo>
                    <a:cubicBezTo>
                      <a:pt x="123" y="253"/>
                      <a:pt x="123" y="253"/>
                      <a:pt x="123" y="253"/>
                    </a:cubicBezTo>
                    <a:cubicBezTo>
                      <a:pt x="124" y="254"/>
                      <a:pt x="124" y="254"/>
                      <a:pt x="124" y="254"/>
                    </a:cubicBezTo>
                    <a:cubicBezTo>
                      <a:pt x="123" y="253"/>
                      <a:pt x="123" y="253"/>
                      <a:pt x="123" y="253"/>
                    </a:cubicBezTo>
                    <a:cubicBezTo>
                      <a:pt x="124" y="254"/>
                      <a:pt x="124" y="254"/>
                      <a:pt x="124" y="254"/>
                    </a:cubicBezTo>
                    <a:cubicBezTo>
                      <a:pt x="123" y="253"/>
                      <a:pt x="123" y="253"/>
                      <a:pt x="123" y="253"/>
                    </a:cubicBezTo>
                    <a:cubicBezTo>
                      <a:pt x="123" y="253"/>
                      <a:pt x="123" y="253"/>
                      <a:pt x="123" y="253"/>
                    </a:cubicBezTo>
                    <a:cubicBezTo>
                      <a:pt x="124" y="254"/>
                      <a:pt x="124" y="254"/>
                      <a:pt x="124" y="254"/>
                    </a:cubicBezTo>
                    <a:cubicBezTo>
                      <a:pt x="123" y="253"/>
                      <a:pt x="123" y="253"/>
                      <a:pt x="123" y="253"/>
                    </a:cubicBezTo>
                    <a:cubicBezTo>
                      <a:pt x="123" y="253"/>
                      <a:pt x="123" y="253"/>
                      <a:pt x="123" y="253"/>
                    </a:cubicBezTo>
                    <a:cubicBezTo>
                      <a:pt x="122" y="254"/>
                      <a:pt x="121" y="255"/>
                      <a:pt x="118" y="255"/>
                    </a:cubicBezTo>
                    <a:cubicBezTo>
                      <a:pt x="110" y="257"/>
                      <a:pt x="95" y="259"/>
                      <a:pt x="78" y="259"/>
                    </a:cubicBezTo>
                    <a:cubicBezTo>
                      <a:pt x="65" y="259"/>
                      <a:pt x="53" y="258"/>
                      <a:pt x="45" y="257"/>
                    </a:cubicBezTo>
                    <a:cubicBezTo>
                      <a:pt x="41" y="256"/>
                      <a:pt x="37" y="255"/>
                      <a:pt x="35" y="254"/>
                    </a:cubicBezTo>
                    <a:cubicBezTo>
                      <a:pt x="34" y="254"/>
                      <a:pt x="34" y="253"/>
                      <a:pt x="34" y="253"/>
                    </a:cubicBezTo>
                    <a:cubicBezTo>
                      <a:pt x="34" y="253"/>
                      <a:pt x="34" y="253"/>
                      <a:pt x="34" y="253"/>
                    </a:cubicBezTo>
                    <a:cubicBezTo>
                      <a:pt x="32" y="255"/>
                      <a:pt x="32" y="255"/>
                      <a:pt x="32" y="255"/>
                    </a:cubicBezTo>
                    <a:cubicBezTo>
                      <a:pt x="34" y="255"/>
                      <a:pt x="34" y="255"/>
                      <a:pt x="34" y="255"/>
                    </a:cubicBezTo>
                    <a:cubicBezTo>
                      <a:pt x="34" y="254"/>
                      <a:pt x="34" y="253"/>
                      <a:pt x="34" y="253"/>
                    </a:cubicBezTo>
                    <a:cubicBezTo>
                      <a:pt x="32" y="255"/>
                      <a:pt x="32" y="255"/>
                      <a:pt x="32" y="255"/>
                    </a:cubicBezTo>
                    <a:cubicBezTo>
                      <a:pt x="34" y="255"/>
                      <a:pt x="34" y="255"/>
                      <a:pt x="34" y="255"/>
                    </a:cubicBezTo>
                    <a:cubicBezTo>
                      <a:pt x="32" y="255"/>
                      <a:pt x="32" y="255"/>
                      <a:pt x="32" y="255"/>
                    </a:cubicBezTo>
                    <a:cubicBezTo>
                      <a:pt x="34" y="256"/>
                      <a:pt x="34" y="256"/>
                      <a:pt x="34" y="256"/>
                    </a:cubicBezTo>
                    <a:cubicBezTo>
                      <a:pt x="34" y="256"/>
                      <a:pt x="34" y="255"/>
                      <a:pt x="34" y="255"/>
                    </a:cubicBezTo>
                    <a:cubicBezTo>
                      <a:pt x="32" y="255"/>
                      <a:pt x="32" y="255"/>
                      <a:pt x="32" y="255"/>
                    </a:cubicBezTo>
                    <a:cubicBezTo>
                      <a:pt x="34" y="256"/>
                      <a:pt x="34" y="256"/>
                      <a:pt x="34" y="256"/>
                    </a:cubicBezTo>
                    <a:cubicBezTo>
                      <a:pt x="33" y="255"/>
                      <a:pt x="33" y="255"/>
                      <a:pt x="33" y="255"/>
                    </a:cubicBezTo>
                    <a:cubicBezTo>
                      <a:pt x="34" y="256"/>
                      <a:pt x="34" y="256"/>
                      <a:pt x="34" y="256"/>
                    </a:cubicBezTo>
                    <a:cubicBezTo>
                      <a:pt x="34" y="256"/>
                      <a:pt x="34" y="256"/>
                      <a:pt x="34" y="256"/>
                    </a:cubicBezTo>
                    <a:cubicBezTo>
                      <a:pt x="33" y="255"/>
                      <a:pt x="33" y="255"/>
                      <a:pt x="33" y="255"/>
                    </a:cubicBezTo>
                    <a:cubicBezTo>
                      <a:pt x="34" y="256"/>
                      <a:pt x="34" y="256"/>
                      <a:pt x="34" y="256"/>
                    </a:cubicBezTo>
                    <a:cubicBezTo>
                      <a:pt x="34" y="256"/>
                      <a:pt x="34" y="256"/>
                      <a:pt x="34" y="256"/>
                    </a:cubicBezTo>
                    <a:cubicBezTo>
                      <a:pt x="34" y="256"/>
                      <a:pt x="35" y="255"/>
                      <a:pt x="37" y="255"/>
                    </a:cubicBezTo>
                    <a:cubicBezTo>
                      <a:pt x="40" y="254"/>
                      <a:pt x="44" y="253"/>
                      <a:pt x="49" y="252"/>
                    </a:cubicBezTo>
                    <a:cubicBezTo>
                      <a:pt x="55" y="252"/>
                      <a:pt x="61" y="251"/>
                      <a:pt x="67" y="251"/>
                    </a:cubicBezTo>
                    <a:cubicBezTo>
                      <a:pt x="71" y="251"/>
                      <a:pt x="71" y="251"/>
                      <a:pt x="71" y="251"/>
                    </a:cubicBezTo>
                    <a:cubicBezTo>
                      <a:pt x="71" y="136"/>
                      <a:pt x="71" y="136"/>
                      <a:pt x="71" y="136"/>
                    </a:cubicBezTo>
                    <a:cubicBezTo>
                      <a:pt x="68" y="136"/>
                      <a:pt x="68" y="136"/>
                      <a:pt x="68" y="136"/>
                    </a:cubicBezTo>
                    <a:cubicBezTo>
                      <a:pt x="51" y="133"/>
                      <a:pt x="36" y="123"/>
                      <a:pt x="26" y="108"/>
                    </a:cubicBezTo>
                    <a:cubicBezTo>
                      <a:pt x="15" y="94"/>
                      <a:pt x="8" y="75"/>
                      <a:pt x="8" y="54"/>
                    </a:cubicBezTo>
                    <a:cubicBezTo>
                      <a:pt x="8" y="37"/>
                      <a:pt x="12" y="22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36" y="8"/>
                      <a:pt x="136" y="8"/>
                      <a:pt x="136" y="8"/>
                    </a:cubicBezTo>
                    <a:cubicBezTo>
                      <a:pt x="136" y="8"/>
                      <a:pt x="136" y="8"/>
                      <a:pt x="136" y="8"/>
                    </a:cubicBezTo>
                    <a:cubicBezTo>
                      <a:pt x="144" y="22"/>
                      <a:pt x="148" y="37"/>
                      <a:pt x="148" y="54"/>
                    </a:cubicBezTo>
                    <a:cubicBezTo>
                      <a:pt x="148" y="75"/>
                      <a:pt x="142" y="94"/>
                      <a:pt x="131" y="108"/>
                    </a:cubicBezTo>
                    <a:cubicBezTo>
                      <a:pt x="120" y="122"/>
                      <a:pt x="105" y="132"/>
                      <a:pt x="89" y="135"/>
                    </a:cubicBezTo>
                    <a:cubicBezTo>
                      <a:pt x="86" y="136"/>
                      <a:pt x="86" y="136"/>
                      <a:pt x="86" y="136"/>
                    </a:cubicBezTo>
                    <a:cubicBezTo>
                      <a:pt x="86" y="251"/>
                      <a:pt x="86" y="251"/>
                      <a:pt x="86" y="251"/>
                    </a:cubicBezTo>
                    <a:cubicBezTo>
                      <a:pt x="90" y="251"/>
                      <a:pt x="90" y="251"/>
                      <a:pt x="90" y="251"/>
                    </a:cubicBezTo>
                    <a:lnTo>
                      <a:pt x="90" y="247"/>
                    </a:lnTo>
                    <a:close/>
                    <a:moveTo>
                      <a:pt x="13" y="54"/>
                    </a:move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40"/>
                      <a:pt x="20" y="26"/>
                      <a:pt x="26" y="14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133" y="16"/>
                      <a:pt x="133" y="16"/>
                      <a:pt x="133" y="16"/>
                    </a:cubicBezTo>
                    <a:cubicBezTo>
                      <a:pt x="133" y="13"/>
                      <a:pt x="133" y="13"/>
                      <a:pt x="133" y="13"/>
                    </a:cubicBezTo>
                    <a:cubicBezTo>
                      <a:pt x="130" y="14"/>
                      <a:pt x="130" y="14"/>
                      <a:pt x="130" y="14"/>
                    </a:cubicBezTo>
                    <a:cubicBezTo>
                      <a:pt x="136" y="26"/>
                      <a:pt x="139" y="40"/>
                      <a:pt x="139" y="54"/>
                    </a:cubicBezTo>
                    <a:cubicBezTo>
                      <a:pt x="139" y="74"/>
                      <a:pt x="132" y="93"/>
                      <a:pt x="121" y="106"/>
                    </a:cubicBezTo>
                    <a:cubicBezTo>
                      <a:pt x="110" y="120"/>
                      <a:pt x="95" y="128"/>
                      <a:pt x="78" y="128"/>
                    </a:cubicBezTo>
                    <a:cubicBezTo>
                      <a:pt x="61" y="128"/>
                      <a:pt x="46" y="120"/>
                      <a:pt x="35" y="106"/>
                    </a:cubicBezTo>
                    <a:cubicBezTo>
                      <a:pt x="24" y="93"/>
                      <a:pt x="17" y="74"/>
                      <a:pt x="17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76"/>
                      <a:pt x="17" y="97"/>
                      <a:pt x="29" y="112"/>
                    </a:cubicBezTo>
                    <a:cubicBezTo>
                      <a:pt x="41" y="126"/>
                      <a:pt x="59" y="136"/>
                      <a:pt x="78" y="136"/>
                    </a:cubicBezTo>
                    <a:cubicBezTo>
                      <a:pt x="97" y="136"/>
                      <a:pt x="115" y="126"/>
                      <a:pt x="127" y="112"/>
                    </a:cubicBezTo>
                    <a:cubicBezTo>
                      <a:pt x="140" y="97"/>
                      <a:pt x="147" y="76"/>
                      <a:pt x="147" y="54"/>
                    </a:cubicBezTo>
                    <a:cubicBezTo>
                      <a:pt x="147" y="39"/>
                      <a:pt x="144" y="24"/>
                      <a:pt x="137" y="11"/>
                    </a:cubicBezTo>
                    <a:cubicBezTo>
                      <a:pt x="136" y="9"/>
                      <a:pt x="136" y="9"/>
                      <a:pt x="136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3" y="24"/>
                      <a:pt x="9" y="39"/>
                      <a:pt x="9" y="54"/>
                    </a:cubicBezTo>
                    <a:lnTo>
                      <a:pt x="13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33"/>
              <p:cNvSpPr>
                <a:spLocks noEditPoints="1"/>
              </p:cNvSpPr>
              <p:nvPr/>
            </p:nvSpPr>
            <p:spPr bwMode="auto">
              <a:xfrm>
                <a:off x="6194" y="1636"/>
                <a:ext cx="234" cy="396"/>
              </a:xfrm>
              <a:custGeom>
                <a:avLst/>
                <a:gdLst>
                  <a:gd name="T0" fmla="*/ 157 w 158"/>
                  <a:gd name="T1" fmla="*/ 49 h 267"/>
                  <a:gd name="T2" fmla="*/ 156 w 158"/>
                  <a:gd name="T3" fmla="*/ 45 h 267"/>
                  <a:gd name="T4" fmla="*/ 16 w 158"/>
                  <a:gd name="T5" fmla="*/ 0 h 267"/>
                  <a:gd name="T6" fmla="*/ 1 w 158"/>
                  <a:gd name="T7" fmla="*/ 46 h 267"/>
                  <a:gd name="T8" fmla="*/ 10 w 158"/>
                  <a:gd name="T9" fmla="*/ 96 h 267"/>
                  <a:gd name="T10" fmla="*/ 67 w 158"/>
                  <a:gd name="T11" fmla="*/ 143 h 267"/>
                  <a:gd name="T12" fmla="*/ 67 w 158"/>
                  <a:gd name="T13" fmla="*/ 243 h 267"/>
                  <a:gd name="T14" fmla="*/ 26 w 158"/>
                  <a:gd name="T15" fmla="*/ 255 h 267"/>
                  <a:gd name="T16" fmla="*/ 114 w 158"/>
                  <a:gd name="T17" fmla="*/ 264 h 267"/>
                  <a:gd name="T18" fmla="*/ 131 w 158"/>
                  <a:gd name="T19" fmla="*/ 252 h 267"/>
                  <a:gd name="T20" fmla="*/ 94 w 158"/>
                  <a:gd name="T21" fmla="*/ 247 h 267"/>
                  <a:gd name="T22" fmla="*/ 110 w 158"/>
                  <a:gd name="T23" fmla="*/ 132 h 267"/>
                  <a:gd name="T24" fmla="*/ 86 w 158"/>
                  <a:gd name="T25" fmla="*/ 136 h 267"/>
                  <a:gd name="T26" fmla="*/ 124 w 158"/>
                  <a:gd name="T27" fmla="*/ 256 h 267"/>
                  <a:gd name="T28" fmla="*/ 123 w 158"/>
                  <a:gd name="T29" fmla="*/ 256 h 267"/>
                  <a:gd name="T30" fmla="*/ 123 w 158"/>
                  <a:gd name="T31" fmla="*/ 255 h 267"/>
                  <a:gd name="T32" fmla="*/ 124 w 158"/>
                  <a:gd name="T33" fmla="*/ 253 h 267"/>
                  <a:gd name="T34" fmla="*/ 124 w 158"/>
                  <a:gd name="T35" fmla="*/ 253 h 267"/>
                  <a:gd name="T36" fmla="*/ 124 w 158"/>
                  <a:gd name="T37" fmla="*/ 253 h 267"/>
                  <a:gd name="T38" fmla="*/ 36 w 158"/>
                  <a:gd name="T39" fmla="*/ 254 h 267"/>
                  <a:gd name="T40" fmla="*/ 34 w 158"/>
                  <a:gd name="T41" fmla="*/ 253 h 267"/>
                  <a:gd name="T42" fmla="*/ 34 w 158"/>
                  <a:gd name="T43" fmla="*/ 255 h 267"/>
                  <a:gd name="T44" fmla="*/ 34 w 158"/>
                  <a:gd name="T45" fmla="*/ 256 h 267"/>
                  <a:gd name="T46" fmla="*/ 50 w 158"/>
                  <a:gd name="T47" fmla="*/ 252 h 267"/>
                  <a:gd name="T48" fmla="*/ 17 w 158"/>
                  <a:gd name="T49" fmla="*/ 94 h 267"/>
                  <a:gd name="T50" fmla="*/ 15 w 158"/>
                  <a:gd name="T51" fmla="*/ 89 h 267"/>
                  <a:gd name="T52" fmla="*/ 9 w 158"/>
                  <a:gd name="T53" fmla="*/ 48 h 267"/>
                  <a:gd name="T54" fmla="*/ 136 w 158"/>
                  <a:gd name="T55" fmla="*/ 8 h 267"/>
                  <a:gd name="T56" fmla="*/ 152 w 158"/>
                  <a:gd name="T57" fmla="*/ 49 h 267"/>
                  <a:gd name="T58" fmla="*/ 141 w 158"/>
                  <a:gd name="T59" fmla="*/ 95 h 267"/>
                  <a:gd name="T60" fmla="*/ 101 w 158"/>
                  <a:gd name="T61" fmla="*/ 106 h 267"/>
                  <a:gd name="T62" fmla="*/ 101 w 158"/>
                  <a:gd name="T63" fmla="*/ 102 h 267"/>
                  <a:gd name="T64" fmla="*/ 101 w 158"/>
                  <a:gd name="T65" fmla="*/ 92 h 267"/>
                  <a:gd name="T66" fmla="*/ 123 w 158"/>
                  <a:gd name="T67" fmla="*/ 63 h 267"/>
                  <a:gd name="T68" fmla="*/ 123 w 158"/>
                  <a:gd name="T69" fmla="*/ 61 h 267"/>
                  <a:gd name="T70" fmla="*/ 123 w 158"/>
                  <a:gd name="T71" fmla="*/ 61 h 267"/>
                  <a:gd name="T72" fmla="*/ 123 w 158"/>
                  <a:gd name="T73" fmla="*/ 61 h 267"/>
                  <a:gd name="T74" fmla="*/ 123 w 158"/>
                  <a:gd name="T75" fmla="*/ 61 h 267"/>
                  <a:gd name="T76" fmla="*/ 123 w 158"/>
                  <a:gd name="T77" fmla="*/ 56 h 267"/>
                  <a:gd name="T78" fmla="*/ 129 w 158"/>
                  <a:gd name="T79" fmla="*/ 84 h 267"/>
                  <a:gd name="T80" fmla="*/ 129 w 158"/>
                  <a:gd name="T81" fmla="*/ 88 h 267"/>
                  <a:gd name="T82" fmla="*/ 120 w 158"/>
                  <a:gd name="T83" fmla="*/ 83 h 267"/>
                  <a:gd name="T84" fmla="*/ 28 w 158"/>
                  <a:gd name="T85" fmla="*/ 84 h 267"/>
                  <a:gd name="T86" fmla="*/ 28 w 158"/>
                  <a:gd name="T87" fmla="*/ 88 h 267"/>
                  <a:gd name="T88" fmla="*/ 28 w 158"/>
                  <a:gd name="T89" fmla="*/ 92 h 267"/>
                  <a:gd name="T90" fmla="*/ 64 w 158"/>
                  <a:gd name="T91" fmla="*/ 84 h 267"/>
                  <a:gd name="T92" fmla="*/ 77 w 158"/>
                  <a:gd name="T93" fmla="*/ 88 h 267"/>
                  <a:gd name="T94" fmla="*/ 14 w 158"/>
                  <a:gd name="T95" fmla="*/ 45 h 267"/>
                  <a:gd name="T96" fmla="*/ 134 w 158"/>
                  <a:gd name="T97" fmla="*/ 16 h 267"/>
                  <a:gd name="T98" fmla="*/ 146 w 158"/>
                  <a:gd name="T99" fmla="*/ 42 h 267"/>
                  <a:gd name="T100" fmla="*/ 23 w 158"/>
                  <a:gd name="T101" fmla="*/ 46 h 267"/>
                  <a:gd name="T102" fmla="*/ 16 w 158"/>
                  <a:gd name="T103" fmla="*/ 43 h 267"/>
                  <a:gd name="T104" fmla="*/ 14 w 158"/>
                  <a:gd name="T105" fmla="*/ 45 h 267"/>
                  <a:gd name="T106" fmla="*/ 44 w 158"/>
                  <a:gd name="T107" fmla="*/ 59 h 267"/>
                  <a:gd name="T108" fmla="*/ 140 w 158"/>
                  <a:gd name="T109" fmla="*/ 47 h 267"/>
                  <a:gd name="T110" fmla="*/ 140 w 158"/>
                  <a:gd name="T111" fmla="*/ 48 h 267"/>
                  <a:gd name="T112" fmla="*/ 137 w 158"/>
                  <a:gd name="T113" fmla="*/ 11 h 267"/>
                  <a:gd name="T114" fmla="*/ 10 w 158"/>
                  <a:gd name="T115" fmla="*/ 47 h 267"/>
                  <a:gd name="T116" fmla="*/ 92 w 158"/>
                  <a:gd name="T117" fmla="*/ 77 h 267"/>
                  <a:gd name="T118" fmla="*/ 82 w 158"/>
                  <a:gd name="T119" fmla="*/ 79 h 267"/>
                  <a:gd name="T120" fmla="*/ 86 w 158"/>
                  <a:gd name="T121" fmla="*/ 79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8" h="267">
                    <a:moveTo>
                      <a:pt x="110" y="132"/>
                    </a:moveTo>
                    <a:cubicBezTo>
                      <a:pt x="112" y="136"/>
                      <a:pt x="112" y="136"/>
                      <a:pt x="112" y="136"/>
                    </a:cubicBezTo>
                    <a:cubicBezTo>
                      <a:pt x="130" y="128"/>
                      <a:pt x="141" y="113"/>
                      <a:pt x="148" y="98"/>
                    </a:cubicBezTo>
                    <a:cubicBezTo>
                      <a:pt x="155" y="83"/>
                      <a:pt x="158" y="67"/>
                      <a:pt x="158" y="56"/>
                    </a:cubicBezTo>
                    <a:cubicBezTo>
                      <a:pt x="158" y="54"/>
                      <a:pt x="157" y="51"/>
                      <a:pt x="157" y="49"/>
                    </a:cubicBezTo>
                    <a:cubicBezTo>
                      <a:pt x="157" y="47"/>
                      <a:pt x="156" y="45"/>
                      <a:pt x="155" y="43"/>
                    </a:cubicBezTo>
                    <a:cubicBezTo>
                      <a:pt x="154" y="41"/>
                      <a:pt x="154" y="41"/>
                      <a:pt x="154" y="41"/>
                    </a:cubicBezTo>
                    <a:cubicBezTo>
                      <a:pt x="152" y="41"/>
                      <a:pt x="152" y="41"/>
                      <a:pt x="152" y="41"/>
                    </a:cubicBezTo>
                    <a:cubicBezTo>
                      <a:pt x="152" y="45"/>
                      <a:pt x="152" y="45"/>
                      <a:pt x="152" y="45"/>
                    </a:cubicBezTo>
                    <a:cubicBezTo>
                      <a:pt x="156" y="45"/>
                      <a:pt x="156" y="45"/>
                      <a:pt x="156" y="45"/>
                    </a:cubicBezTo>
                    <a:cubicBezTo>
                      <a:pt x="154" y="30"/>
                      <a:pt x="150" y="16"/>
                      <a:pt x="143" y="4"/>
                    </a:cubicBezTo>
                    <a:cubicBezTo>
                      <a:pt x="143" y="4"/>
                      <a:pt x="143" y="4"/>
                      <a:pt x="143" y="4"/>
                    </a:cubicBezTo>
                    <a:cubicBezTo>
                      <a:pt x="142" y="2"/>
                      <a:pt x="142" y="2"/>
                      <a:pt x="142" y="2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6" y="17"/>
                      <a:pt x="2" y="32"/>
                      <a:pt x="1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9"/>
                      <a:pt x="0" y="52"/>
                      <a:pt x="0" y="56"/>
                    </a:cubicBezTo>
                    <a:cubicBezTo>
                      <a:pt x="0" y="65"/>
                      <a:pt x="2" y="79"/>
                      <a:pt x="8" y="92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94"/>
                      <a:pt x="9" y="95"/>
                      <a:pt x="10" y="96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10" y="97"/>
                      <a:pt x="10" y="97"/>
                      <a:pt x="10" y="97"/>
                    </a:cubicBezTo>
                    <a:cubicBezTo>
                      <a:pt x="10" y="97"/>
                      <a:pt x="10" y="97"/>
                      <a:pt x="10" y="97"/>
                    </a:cubicBezTo>
                    <a:cubicBezTo>
                      <a:pt x="10" y="97"/>
                      <a:pt x="10" y="97"/>
                      <a:pt x="10" y="97"/>
                    </a:cubicBezTo>
                    <a:cubicBezTo>
                      <a:pt x="22" y="121"/>
                      <a:pt x="42" y="139"/>
                      <a:pt x="67" y="143"/>
                    </a:cubicBezTo>
                    <a:cubicBezTo>
                      <a:pt x="68" y="140"/>
                      <a:pt x="68" y="140"/>
                      <a:pt x="68" y="140"/>
                    </a:cubicBezTo>
                    <a:cubicBezTo>
                      <a:pt x="64" y="140"/>
                      <a:pt x="64" y="140"/>
                      <a:pt x="64" y="140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8" y="247"/>
                      <a:pt x="68" y="247"/>
                      <a:pt x="68" y="247"/>
                    </a:cubicBezTo>
                    <a:cubicBezTo>
                      <a:pt x="67" y="243"/>
                      <a:pt x="67" y="243"/>
                      <a:pt x="67" y="243"/>
                    </a:cubicBezTo>
                    <a:cubicBezTo>
                      <a:pt x="57" y="243"/>
                      <a:pt x="47" y="244"/>
                      <a:pt x="40" y="246"/>
                    </a:cubicBezTo>
                    <a:cubicBezTo>
                      <a:pt x="37" y="246"/>
                      <a:pt x="34" y="247"/>
                      <a:pt x="31" y="248"/>
                    </a:cubicBezTo>
                    <a:cubicBezTo>
                      <a:pt x="30" y="249"/>
                      <a:pt x="29" y="249"/>
                      <a:pt x="28" y="250"/>
                    </a:cubicBezTo>
                    <a:cubicBezTo>
                      <a:pt x="28" y="251"/>
                      <a:pt x="27" y="251"/>
                      <a:pt x="27" y="252"/>
                    </a:cubicBezTo>
                    <a:cubicBezTo>
                      <a:pt x="27" y="253"/>
                      <a:pt x="26" y="254"/>
                      <a:pt x="26" y="255"/>
                    </a:cubicBezTo>
                    <a:cubicBezTo>
                      <a:pt x="26" y="256"/>
                      <a:pt x="27" y="257"/>
                      <a:pt x="27" y="258"/>
                    </a:cubicBezTo>
                    <a:cubicBezTo>
                      <a:pt x="28" y="259"/>
                      <a:pt x="29" y="260"/>
                      <a:pt x="30" y="261"/>
                    </a:cubicBezTo>
                    <a:cubicBezTo>
                      <a:pt x="32" y="262"/>
                      <a:pt x="35" y="263"/>
                      <a:pt x="38" y="263"/>
                    </a:cubicBezTo>
                    <a:cubicBezTo>
                      <a:pt x="47" y="266"/>
                      <a:pt x="62" y="267"/>
                      <a:pt x="79" y="267"/>
                    </a:cubicBezTo>
                    <a:cubicBezTo>
                      <a:pt x="92" y="267"/>
                      <a:pt x="105" y="266"/>
                      <a:pt x="114" y="264"/>
                    </a:cubicBezTo>
                    <a:cubicBezTo>
                      <a:pt x="118" y="264"/>
                      <a:pt x="122" y="263"/>
                      <a:pt x="125" y="262"/>
                    </a:cubicBezTo>
                    <a:cubicBezTo>
                      <a:pt x="126" y="261"/>
                      <a:pt x="128" y="260"/>
                      <a:pt x="129" y="259"/>
                    </a:cubicBezTo>
                    <a:cubicBezTo>
                      <a:pt x="129" y="259"/>
                      <a:pt x="130" y="258"/>
                      <a:pt x="130" y="258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4"/>
                      <a:pt x="131" y="253"/>
                      <a:pt x="131" y="252"/>
                    </a:cubicBezTo>
                    <a:cubicBezTo>
                      <a:pt x="130" y="251"/>
                      <a:pt x="129" y="250"/>
                      <a:pt x="128" y="249"/>
                    </a:cubicBezTo>
                    <a:cubicBezTo>
                      <a:pt x="126" y="248"/>
                      <a:pt x="124" y="247"/>
                      <a:pt x="122" y="247"/>
                    </a:cubicBezTo>
                    <a:cubicBezTo>
                      <a:pt x="115" y="245"/>
                      <a:pt x="104" y="243"/>
                      <a:pt x="90" y="243"/>
                    </a:cubicBezTo>
                    <a:cubicBezTo>
                      <a:pt x="90" y="247"/>
                      <a:pt x="90" y="247"/>
                      <a:pt x="90" y="247"/>
                    </a:cubicBezTo>
                    <a:cubicBezTo>
                      <a:pt x="94" y="247"/>
                      <a:pt x="94" y="247"/>
                      <a:pt x="94" y="247"/>
                    </a:cubicBezTo>
                    <a:cubicBezTo>
                      <a:pt x="94" y="139"/>
                      <a:pt x="94" y="139"/>
                      <a:pt x="94" y="139"/>
                    </a:cubicBezTo>
                    <a:cubicBezTo>
                      <a:pt x="90" y="139"/>
                      <a:pt x="90" y="139"/>
                      <a:pt x="90" y="139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8" y="142"/>
                      <a:pt x="106" y="139"/>
                      <a:pt x="112" y="135"/>
                    </a:cubicBezTo>
                    <a:cubicBezTo>
                      <a:pt x="110" y="132"/>
                      <a:pt x="110" y="132"/>
                      <a:pt x="110" y="132"/>
                    </a:cubicBezTo>
                    <a:cubicBezTo>
                      <a:pt x="112" y="136"/>
                      <a:pt x="112" y="136"/>
                      <a:pt x="112" y="136"/>
                    </a:cubicBezTo>
                    <a:cubicBezTo>
                      <a:pt x="110" y="132"/>
                      <a:pt x="110" y="132"/>
                      <a:pt x="110" y="132"/>
                    </a:cubicBezTo>
                    <a:cubicBezTo>
                      <a:pt x="108" y="128"/>
                      <a:pt x="108" y="128"/>
                      <a:pt x="108" y="128"/>
                    </a:cubicBezTo>
                    <a:cubicBezTo>
                      <a:pt x="102" y="132"/>
                      <a:pt x="96" y="134"/>
                      <a:pt x="89" y="135"/>
                    </a:cubicBezTo>
                    <a:cubicBezTo>
                      <a:pt x="86" y="136"/>
                      <a:pt x="86" y="136"/>
                      <a:pt x="86" y="136"/>
                    </a:cubicBezTo>
                    <a:cubicBezTo>
                      <a:pt x="86" y="251"/>
                      <a:pt x="86" y="251"/>
                      <a:pt x="86" y="251"/>
                    </a:cubicBezTo>
                    <a:cubicBezTo>
                      <a:pt x="90" y="251"/>
                      <a:pt x="90" y="251"/>
                      <a:pt x="90" y="251"/>
                    </a:cubicBezTo>
                    <a:cubicBezTo>
                      <a:pt x="100" y="251"/>
                      <a:pt x="110" y="252"/>
                      <a:pt x="116" y="253"/>
                    </a:cubicBezTo>
                    <a:cubicBezTo>
                      <a:pt x="119" y="254"/>
                      <a:pt x="121" y="255"/>
                      <a:pt x="123" y="256"/>
                    </a:cubicBezTo>
                    <a:cubicBezTo>
                      <a:pt x="123" y="256"/>
                      <a:pt x="124" y="256"/>
                      <a:pt x="124" y="256"/>
                    </a:cubicBezTo>
                    <a:cubicBezTo>
                      <a:pt x="125" y="255"/>
                      <a:pt x="125" y="255"/>
                      <a:pt x="125" y="255"/>
                    </a:cubicBezTo>
                    <a:cubicBezTo>
                      <a:pt x="123" y="256"/>
                      <a:pt x="123" y="256"/>
                      <a:pt x="123" y="256"/>
                    </a:cubicBezTo>
                    <a:cubicBezTo>
                      <a:pt x="124" y="256"/>
                      <a:pt x="124" y="256"/>
                      <a:pt x="124" y="256"/>
                    </a:cubicBezTo>
                    <a:cubicBezTo>
                      <a:pt x="125" y="255"/>
                      <a:pt x="125" y="255"/>
                      <a:pt x="125" y="255"/>
                    </a:cubicBezTo>
                    <a:cubicBezTo>
                      <a:pt x="123" y="256"/>
                      <a:pt x="123" y="256"/>
                      <a:pt x="123" y="256"/>
                    </a:cubicBezTo>
                    <a:cubicBezTo>
                      <a:pt x="126" y="255"/>
                      <a:pt x="126" y="255"/>
                      <a:pt x="126" y="255"/>
                    </a:cubicBezTo>
                    <a:cubicBezTo>
                      <a:pt x="123" y="255"/>
                      <a:pt x="123" y="255"/>
                      <a:pt x="123" y="255"/>
                    </a:cubicBezTo>
                    <a:cubicBezTo>
                      <a:pt x="123" y="255"/>
                      <a:pt x="123" y="256"/>
                      <a:pt x="123" y="256"/>
                    </a:cubicBezTo>
                    <a:cubicBezTo>
                      <a:pt x="126" y="255"/>
                      <a:pt x="126" y="255"/>
                      <a:pt x="126" y="255"/>
                    </a:cubicBezTo>
                    <a:cubicBezTo>
                      <a:pt x="123" y="255"/>
                      <a:pt x="123" y="255"/>
                      <a:pt x="123" y="255"/>
                    </a:cubicBezTo>
                    <a:cubicBezTo>
                      <a:pt x="126" y="255"/>
                      <a:pt x="126" y="255"/>
                      <a:pt x="126" y="255"/>
                    </a:cubicBezTo>
                    <a:cubicBezTo>
                      <a:pt x="124" y="253"/>
                      <a:pt x="124" y="253"/>
                      <a:pt x="124" y="253"/>
                    </a:cubicBezTo>
                    <a:cubicBezTo>
                      <a:pt x="123" y="254"/>
                      <a:pt x="123" y="254"/>
                      <a:pt x="123" y="255"/>
                    </a:cubicBezTo>
                    <a:cubicBezTo>
                      <a:pt x="126" y="255"/>
                      <a:pt x="126" y="255"/>
                      <a:pt x="126" y="255"/>
                    </a:cubicBezTo>
                    <a:cubicBezTo>
                      <a:pt x="124" y="253"/>
                      <a:pt x="124" y="253"/>
                      <a:pt x="124" y="253"/>
                    </a:cubicBezTo>
                    <a:cubicBezTo>
                      <a:pt x="125" y="254"/>
                      <a:pt x="125" y="254"/>
                      <a:pt x="125" y="254"/>
                    </a:cubicBezTo>
                    <a:cubicBezTo>
                      <a:pt x="124" y="253"/>
                      <a:pt x="124" y="253"/>
                      <a:pt x="124" y="253"/>
                    </a:cubicBezTo>
                    <a:cubicBezTo>
                      <a:pt x="124" y="253"/>
                      <a:pt x="124" y="253"/>
                      <a:pt x="124" y="253"/>
                    </a:cubicBezTo>
                    <a:cubicBezTo>
                      <a:pt x="125" y="254"/>
                      <a:pt x="125" y="254"/>
                      <a:pt x="125" y="254"/>
                    </a:cubicBezTo>
                    <a:cubicBezTo>
                      <a:pt x="124" y="253"/>
                      <a:pt x="124" y="253"/>
                      <a:pt x="124" y="253"/>
                    </a:cubicBezTo>
                    <a:cubicBezTo>
                      <a:pt x="124" y="254"/>
                      <a:pt x="124" y="254"/>
                      <a:pt x="124" y="254"/>
                    </a:cubicBezTo>
                    <a:cubicBezTo>
                      <a:pt x="124" y="253"/>
                      <a:pt x="124" y="253"/>
                      <a:pt x="124" y="253"/>
                    </a:cubicBezTo>
                    <a:cubicBezTo>
                      <a:pt x="124" y="253"/>
                      <a:pt x="124" y="253"/>
                      <a:pt x="124" y="253"/>
                    </a:cubicBezTo>
                    <a:cubicBezTo>
                      <a:pt x="124" y="254"/>
                      <a:pt x="124" y="254"/>
                      <a:pt x="124" y="254"/>
                    </a:cubicBezTo>
                    <a:cubicBezTo>
                      <a:pt x="124" y="253"/>
                      <a:pt x="124" y="253"/>
                      <a:pt x="124" y="253"/>
                    </a:cubicBezTo>
                    <a:cubicBezTo>
                      <a:pt x="123" y="253"/>
                      <a:pt x="123" y="253"/>
                      <a:pt x="123" y="253"/>
                    </a:cubicBezTo>
                    <a:cubicBezTo>
                      <a:pt x="123" y="254"/>
                      <a:pt x="121" y="255"/>
                      <a:pt x="118" y="255"/>
                    </a:cubicBezTo>
                    <a:cubicBezTo>
                      <a:pt x="110" y="257"/>
                      <a:pt x="95" y="259"/>
                      <a:pt x="79" y="259"/>
                    </a:cubicBezTo>
                    <a:cubicBezTo>
                      <a:pt x="66" y="259"/>
                      <a:pt x="54" y="258"/>
                      <a:pt x="45" y="257"/>
                    </a:cubicBezTo>
                    <a:cubicBezTo>
                      <a:pt x="41" y="256"/>
                      <a:pt x="38" y="255"/>
                      <a:pt x="36" y="254"/>
                    </a:cubicBezTo>
                    <a:cubicBezTo>
                      <a:pt x="35" y="254"/>
                      <a:pt x="34" y="253"/>
                      <a:pt x="34" y="253"/>
                    </a:cubicBezTo>
                    <a:cubicBezTo>
                      <a:pt x="34" y="253"/>
                      <a:pt x="34" y="253"/>
                      <a:pt x="34" y="253"/>
                    </a:cubicBezTo>
                    <a:cubicBezTo>
                      <a:pt x="32" y="255"/>
                      <a:pt x="32" y="255"/>
                      <a:pt x="32" y="255"/>
                    </a:cubicBezTo>
                    <a:cubicBezTo>
                      <a:pt x="34" y="255"/>
                      <a:pt x="34" y="255"/>
                      <a:pt x="34" y="255"/>
                    </a:cubicBezTo>
                    <a:cubicBezTo>
                      <a:pt x="34" y="254"/>
                      <a:pt x="34" y="253"/>
                      <a:pt x="34" y="253"/>
                    </a:cubicBezTo>
                    <a:cubicBezTo>
                      <a:pt x="32" y="255"/>
                      <a:pt x="32" y="255"/>
                      <a:pt x="32" y="255"/>
                    </a:cubicBezTo>
                    <a:cubicBezTo>
                      <a:pt x="34" y="255"/>
                      <a:pt x="34" y="255"/>
                      <a:pt x="34" y="255"/>
                    </a:cubicBezTo>
                    <a:cubicBezTo>
                      <a:pt x="32" y="255"/>
                      <a:pt x="32" y="255"/>
                      <a:pt x="32" y="255"/>
                    </a:cubicBezTo>
                    <a:cubicBezTo>
                      <a:pt x="34" y="256"/>
                      <a:pt x="34" y="256"/>
                      <a:pt x="34" y="256"/>
                    </a:cubicBezTo>
                    <a:cubicBezTo>
                      <a:pt x="34" y="256"/>
                      <a:pt x="34" y="255"/>
                      <a:pt x="34" y="255"/>
                    </a:cubicBezTo>
                    <a:cubicBezTo>
                      <a:pt x="32" y="255"/>
                      <a:pt x="32" y="255"/>
                      <a:pt x="32" y="255"/>
                    </a:cubicBezTo>
                    <a:cubicBezTo>
                      <a:pt x="34" y="256"/>
                      <a:pt x="34" y="256"/>
                      <a:pt x="34" y="256"/>
                    </a:cubicBezTo>
                    <a:cubicBezTo>
                      <a:pt x="33" y="255"/>
                      <a:pt x="33" y="255"/>
                      <a:pt x="33" y="255"/>
                    </a:cubicBezTo>
                    <a:cubicBezTo>
                      <a:pt x="34" y="256"/>
                      <a:pt x="34" y="256"/>
                      <a:pt x="34" y="256"/>
                    </a:cubicBezTo>
                    <a:cubicBezTo>
                      <a:pt x="34" y="256"/>
                      <a:pt x="34" y="256"/>
                      <a:pt x="34" y="256"/>
                    </a:cubicBezTo>
                    <a:cubicBezTo>
                      <a:pt x="33" y="255"/>
                      <a:pt x="33" y="255"/>
                      <a:pt x="33" y="255"/>
                    </a:cubicBezTo>
                    <a:cubicBezTo>
                      <a:pt x="34" y="256"/>
                      <a:pt x="34" y="256"/>
                      <a:pt x="34" y="256"/>
                    </a:cubicBezTo>
                    <a:cubicBezTo>
                      <a:pt x="34" y="256"/>
                      <a:pt x="34" y="256"/>
                      <a:pt x="34" y="256"/>
                    </a:cubicBezTo>
                    <a:cubicBezTo>
                      <a:pt x="34" y="256"/>
                      <a:pt x="35" y="255"/>
                      <a:pt x="37" y="255"/>
                    </a:cubicBezTo>
                    <a:cubicBezTo>
                      <a:pt x="40" y="254"/>
                      <a:pt x="44" y="253"/>
                      <a:pt x="50" y="252"/>
                    </a:cubicBezTo>
                    <a:cubicBezTo>
                      <a:pt x="55" y="252"/>
                      <a:pt x="61" y="251"/>
                      <a:pt x="68" y="251"/>
                    </a:cubicBezTo>
                    <a:cubicBezTo>
                      <a:pt x="72" y="251"/>
                      <a:pt x="72" y="251"/>
                      <a:pt x="72" y="251"/>
                    </a:cubicBezTo>
                    <a:cubicBezTo>
                      <a:pt x="72" y="136"/>
                      <a:pt x="72" y="136"/>
                      <a:pt x="72" y="136"/>
                    </a:cubicBezTo>
                    <a:cubicBezTo>
                      <a:pt x="68" y="136"/>
                      <a:pt x="68" y="136"/>
                      <a:pt x="68" y="136"/>
                    </a:cubicBezTo>
                    <a:cubicBezTo>
                      <a:pt x="47" y="132"/>
                      <a:pt x="28" y="116"/>
                      <a:pt x="17" y="94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16" y="92"/>
                      <a:pt x="16" y="90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0" y="77"/>
                      <a:pt x="8" y="64"/>
                      <a:pt x="8" y="56"/>
                    </a:cubicBezTo>
                    <a:cubicBezTo>
                      <a:pt x="8" y="52"/>
                      <a:pt x="8" y="50"/>
                      <a:pt x="9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33"/>
                      <a:pt x="14" y="20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36" y="8"/>
                      <a:pt x="136" y="8"/>
                      <a:pt x="136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6" y="8"/>
                      <a:pt x="136" y="8"/>
                      <a:pt x="136" y="8"/>
                    </a:cubicBezTo>
                    <a:cubicBezTo>
                      <a:pt x="143" y="19"/>
                      <a:pt x="147" y="32"/>
                      <a:pt x="148" y="45"/>
                    </a:cubicBezTo>
                    <a:cubicBezTo>
                      <a:pt x="148" y="49"/>
                      <a:pt x="148" y="49"/>
                      <a:pt x="148" y="49"/>
                    </a:cubicBezTo>
                    <a:cubicBezTo>
                      <a:pt x="152" y="49"/>
                      <a:pt x="152" y="49"/>
                      <a:pt x="152" y="49"/>
                    </a:cubicBezTo>
                    <a:cubicBezTo>
                      <a:pt x="152" y="45"/>
                      <a:pt x="152" y="45"/>
                      <a:pt x="152" y="45"/>
                    </a:cubicBezTo>
                    <a:cubicBezTo>
                      <a:pt x="148" y="47"/>
                      <a:pt x="148" y="47"/>
                      <a:pt x="148" y="47"/>
                    </a:cubicBezTo>
                    <a:cubicBezTo>
                      <a:pt x="149" y="47"/>
                      <a:pt x="149" y="48"/>
                      <a:pt x="149" y="50"/>
                    </a:cubicBezTo>
                    <a:cubicBezTo>
                      <a:pt x="150" y="52"/>
                      <a:pt x="150" y="54"/>
                      <a:pt x="150" y="56"/>
                    </a:cubicBezTo>
                    <a:cubicBezTo>
                      <a:pt x="150" y="66"/>
                      <a:pt x="147" y="81"/>
                      <a:pt x="141" y="95"/>
                    </a:cubicBezTo>
                    <a:cubicBezTo>
                      <a:pt x="134" y="109"/>
                      <a:pt x="124" y="121"/>
                      <a:pt x="109" y="128"/>
                    </a:cubicBezTo>
                    <a:cubicBezTo>
                      <a:pt x="109" y="128"/>
                      <a:pt x="109" y="128"/>
                      <a:pt x="109" y="128"/>
                    </a:cubicBezTo>
                    <a:cubicBezTo>
                      <a:pt x="108" y="128"/>
                      <a:pt x="108" y="128"/>
                      <a:pt x="108" y="128"/>
                    </a:cubicBezTo>
                    <a:lnTo>
                      <a:pt x="110" y="132"/>
                    </a:lnTo>
                    <a:close/>
                    <a:moveTo>
                      <a:pt x="101" y="106"/>
                    </a:moveTo>
                    <a:cubicBezTo>
                      <a:pt x="101" y="102"/>
                      <a:pt x="101" y="102"/>
                      <a:pt x="101" y="102"/>
                    </a:cubicBezTo>
                    <a:cubicBezTo>
                      <a:pt x="101" y="101"/>
                      <a:pt x="101" y="101"/>
                      <a:pt x="101" y="101"/>
                    </a:cubicBezTo>
                    <a:cubicBezTo>
                      <a:pt x="101" y="100"/>
                      <a:pt x="101" y="100"/>
                      <a:pt x="101" y="100"/>
                    </a:cubicBezTo>
                    <a:cubicBezTo>
                      <a:pt x="102" y="101"/>
                      <a:pt x="102" y="101"/>
                      <a:pt x="102" y="101"/>
                    </a:cubicBezTo>
                    <a:cubicBezTo>
                      <a:pt x="101" y="102"/>
                      <a:pt x="101" y="102"/>
                      <a:pt x="101" y="102"/>
                    </a:cubicBezTo>
                    <a:cubicBezTo>
                      <a:pt x="101" y="106"/>
                      <a:pt x="101" y="106"/>
                      <a:pt x="101" y="106"/>
                    </a:cubicBezTo>
                    <a:cubicBezTo>
                      <a:pt x="101" y="110"/>
                      <a:pt x="101" y="110"/>
                      <a:pt x="101" y="110"/>
                    </a:cubicBezTo>
                    <a:cubicBezTo>
                      <a:pt x="106" y="110"/>
                      <a:pt x="110" y="106"/>
                      <a:pt x="110" y="101"/>
                    </a:cubicBezTo>
                    <a:cubicBezTo>
                      <a:pt x="110" y="99"/>
                      <a:pt x="109" y="96"/>
                      <a:pt x="107" y="95"/>
                    </a:cubicBezTo>
                    <a:cubicBezTo>
                      <a:pt x="106" y="93"/>
                      <a:pt x="104" y="92"/>
                      <a:pt x="101" y="92"/>
                    </a:cubicBezTo>
                    <a:cubicBezTo>
                      <a:pt x="99" y="92"/>
                      <a:pt x="97" y="93"/>
                      <a:pt x="95" y="95"/>
                    </a:cubicBezTo>
                    <a:cubicBezTo>
                      <a:pt x="94" y="96"/>
                      <a:pt x="93" y="99"/>
                      <a:pt x="93" y="101"/>
                    </a:cubicBezTo>
                    <a:cubicBezTo>
                      <a:pt x="93" y="106"/>
                      <a:pt x="97" y="110"/>
                      <a:pt x="101" y="110"/>
                    </a:cubicBezTo>
                    <a:lnTo>
                      <a:pt x="101" y="106"/>
                    </a:lnTo>
                    <a:close/>
                    <a:moveTo>
                      <a:pt x="123" y="63"/>
                    </a:moveTo>
                    <a:cubicBezTo>
                      <a:pt x="123" y="59"/>
                      <a:pt x="123" y="59"/>
                      <a:pt x="123" y="59"/>
                    </a:cubicBezTo>
                    <a:cubicBezTo>
                      <a:pt x="123" y="61"/>
                      <a:pt x="123" y="61"/>
                      <a:pt x="123" y="61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0"/>
                      <a:pt x="124" y="59"/>
                      <a:pt x="123" y="59"/>
                    </a:cubicBezTo>
                    <a:cubicBezTo>
                      <a:pt x="123" y="61"/>
                      <a:pt x="123" y="61"/>
                      <a:pt x="123" y="61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3" y="61"/>
                      <a:pt x="123" y="61"/>
                      <a:pt x="123" y="61"/>
                    </a:cubicBezTo>
                    <a:cubicBezTo>
                      <a:pt x="123" y="64"/>
                      <a:pt x="123" y="64"/>
                      <a:pt x="123" y="64"/>
                    </a:cubicBezTo>
                    <a:cubicBezTo>
                      <a:pt x="124" y="64"/>
                      <a:pt x="125" y="63"/>
                      <a:pt x="125" y="61"/>
                    </a:cubicBezTo>
                    <a:cubicBezTo>
                      <a:pt x="123" y="61"/>
                      <a:pt x="123" y="61"/>
                      <a:pt x="123" y="61"/>
                    </a:cubicBezTo>
                    <a:cubicBezTo>
                      <a:pt x="123" y="64"/>
                      <a:pt x="123" y="64"/>
                      <a:pt x="123" y="64"/>
                    </a:cubicBezTo>
                    <a:cubicBezTo>
                      <a:pt x="123" y="61"/>
                      <a:pt x="123" y="61"/>
                      <a:pt x="123" y="61"/>
                    </a:cubicBezTo>
                    <a:cubicBezTo>
                      <a:pt x="120" y="61"/>
                      <a:pt x="120" y="61"/>
                      <a:pt x="120" y="61"/>
                    </a:cubicBezTo>
                    <a:cubicBezTo>
                      <a:pt x="120" y="63"/>
                      <a:pt x="121" y="64"/>
                      <a:pt x="123" y="64"/>
                    </a:cubicBezTo>
                    <a:cubicBezTo>
                      <a:pt x="123" y="61"/>
                      <a:pt x="123" y="61"/>
                      <a:pt x="123" y="61"/>
                    </a:cubicBezTo>
                    <a:cubicBezTo>
                      <a:pt x="120" y="61"/>
                      <a:pt x="120" y="61"/>
                      <a:pt x="120" y="61"/>
                    </a:cubicBezTo>
                    <a:cubicBezTo>
                      <a:pt x="123" y="61"/>
                      <a:pt x="123" y="61"/>
                      <a:pt x="123" y="61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121" y="59"/>
                      <a:pt x="120" y="60"/>
                      <a:pt x="120" y="61"/>
                    </a:cubicBezTo>
                    <a:cubicBezTo>
                      <a:pt x="123" y="61"/>
                      <a:pt x="123" y="61"/>
                      <a:pt x="123" y="61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123" y="63"/>
                      <a:pt x="123" y="63"/>
                      <a:pt x="123" y="63"/>
                    </a:cubicBezTo>
                    <a:cubicBezTo>
                      <a:pt x="123" y="67"/>
                      <a:pt x="123" y="67"/>
                      <a:pt x="123" y="67"/>
                    </a:cubicBezTo>
                    <a:cubicBezTo>
                      <a:pt x="126" y="67"/>
                      <a:pt x="128" y="64"/>
                      <a:pt x="128" y="61"/>
                    </a:cubicBezTo>
                    <a:cubicBezTo>
                      <a:pt x="128" y="58"/>
                      <a:pt x="126" y="56"/>
                      <a:pt x="123" y="56"/>
                    </a:cubicBezTo>
                    <a:cubicBezTo>
                      <a:pt x="119" y="56"/>
                      <a:pt x="117" y="58"/>
                      <a:pt x="117" y="61"/>
                    </a:cubicBezTo>
                    <a:cubicBezTo>
                      <a:pt x="117" y="64"/>
                      <a:pt x="119" y="67"/>
                      <a:pt x="123" y="67"/>
                    </a:cubicBezTo>
                    <a:lnTo>
                      <a:pt x="123" y="63"/>
                    </a:lnTo>
                    <a:close/>
                    <a:moveTo>
                      <a:pt x="129" y="88"/>
                    </a:moveTo>
                    <a:cubicBezTo>
                      <a:pt x="129" y="84"/>
                      <a:pt x="129" y="84"/>
                      <a:pt x="129" y="84"/>
                    </a:cubicBezTo>
                    <a:cubicBezTo>
                      <a:pt x="129" y="84"/>
                      <a:pt x="128" y="84"/>
                      <a:pt x="128" y="83"/>
                    </a:cubicBezTo>
                    <a:cubicBezTo>
                      <a:pt x="128" y="83"/>
                      <a:pt x="129" y="83"/>
                      <a:pt x="129" y="83"/>
                    </a:cubicBezTo>
                    <a:cubicBezTo>
                      <a:pt x="130" y="83"/>
                      <a:pt x="130" y="83"/>
                      <a:pt x="130" y="83"/>
                    </a:cubicBezTo>
                    <a:cubicBezTo>
                      <a:pt x="130" y="84"/>
                      <a:pt x="130" y="84"/>
                      <a:pt x="129" y="84"/>
                    </a:cubicBezTo>
                    <a:cubicBezTo>
                      <a:pt x="129" y="88"/>
                      <a:pt x="129" y="88"/>
                      <a:pt x="129" y="88"/>
                    </a:cubicBezTo>
                    <a:cubicBezTo>
                      <a:pt x="129" y="92"/>
                      <a:pt x="129" y="92"/>
                      <a:pt x="129" y="92"/>
                    </a:cubicBezTo>
                    <a:cubicBezTo>
                      <a:pt x="134" y="92"/>
                      <a:pt x="138" y="88"/>
                      <a:pt x="138" y="83"/>
                    </a:cubicBezTo>
                    <a:cubicBezTo>
                      <a:pt x="138" y="78"/>
                      <a:pt x="134" y="75"/>
                      <a:pt x="129" y="75"/>
                    </a:cubicBezTo>
                    <a:cubicBezTo>
                      <a:pt x="127" y="75"/>
                      <a:pt x="124" y="76"/>
                      <a:pt x="123" y="77"/>
                    </a:cubicBezTo>
                    <a:cubicBezTo>
                      <a:pt x="121" y="79"/>
                      <a:pt x="120" y="81"/>
                      <a:pt x="120" y="83"/>
                    </a:cubicBezTo>
                    <a:cubicBezTo>
                      <a:pt x="120" y="86"/>
                      <a:pt x="121" y="88"/>
                      <a:pt x="123" y="90"/>
                    </a:cubicBezTo>
                    <a:cubicBezTo>
                      <a:pt x="124" y="91"/>
                      <a:pt x="127" y="92"/>
                      <a:pt x="129" y="92"/>
                    </a:cubicBezTo>
                    <a:lnTo>
                      <a:pt x="129" y="88"/>
                    </a:lnTo>
                    <a:close/>
                    <a:moveTo>
                      <a:pt x="28" y="88"/>
                    </a:moveTo>
                    <a:cubicBezTo>
                      <a:pt x="28" y="84"/>
                      <a:pt x="28" y="84"/>
                      <a:pt x="28" y="84"/>
                    </a:cubicBezTo>
                    <a:cubicBezTo>
                      <a:pt x="26" y="84"/>
                      <a:pt x="25" y="83"/>
                      <a:pt x="25" y="81"/>
                    </a:cubicBezTo>
                    <a:cubicBezTo>
                      <a:pt x="25" y="79"/>
                      <a:pt x="26" y="77"/>
                      <a:pt x="28" y="77"/>
                    </a:cubicBezTo>
                    <a:cubicBezTo>
                      <a:pt x="30" y="77"/>
                      <a:pt x="32" y="79"/>
                      <a:pt x="32" y="81"/>
                    </a:cubicBezTo>
                    <a:cubicBezTo>
                      <a:pt x="32" y="83"/>
                      <a:pt x="30" y="84"/>
                      <a:pt x="28" y="84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5" y="92"/>
                      <a:pt x="40" y="87"/>
                      <a:pt x="40" y="81"/>
                    </a:cubicBezTo>
                    <a:cubicBezTo>
                      <a:pt x="40" y="74"/>
                      <a:pt x="35" y="69"/>
                      <a:pt x="28" y="69"/>
                    </a:cubicBezTo>
                    <a:cubicBezTo>
                      <a:pt x="22" y="69"/>
                      <a:pt x="17" y="74"/>
                      <a:pt x="17" y="81"/>
                    </a:cubicBezTo>
                    <a:cubicBezTo>
                      <a:pt x="17" y="87"/>
                      <a:pt x="22" y="92"/>
                      <a:pt x="28" y="92"/>
                    </a:cubicBezTo>
                    <a:lnTo>
                      <a:pt x="28" y="88"/>
                    </a:lnTo>
                    <a:close/>
                    <a:moveTo>
                      <a:pt x="64" y="96"/>
                    </a:moveTo>
                    <a:cubicBezTo>
                      <a:pt x="64" y="92"/>
                      <a:pt x="64" y="92"/>
                      <a:pt x="64" y="92"/>
                    </a:cubicBezTo>
                    <a:cubicBezTo>
                      <a:pt x="62" y="92"/>
                      <a:pt x="60" y="91"/>
                      <a:pt x="60" y="88"/>
                    </a:cubicBezTo>
                    <a:cubicBezTo>
                      <a:pt x="60" y="86"/>
                      <a:pt x="62" y="84"/>
                      <a:pt x="64" y="84"/>
                    </a:cubicBezTo>
                    <a:cubicBezTo>
                      <a:pt x="67" y="84"/>
                      <a:pt x="69" y="86"/>
                      <a:pt x="69" y="88"/>
                    </a:cubicBezTo>
                    <a:cubicBezTo>
                      <a:pt x="69" y="91"/>
                      <a:pt x="67" y="92"/>
                      <a:pt x="64" y="92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71" y="100"/>
                      <a:pt x="77" y="95"/>
                      <a:pt x="77" y="88"/>
                    </a:cubicBezTo>
                    <a:cubicBezTo>
                      <a:pt x="77" y="82"/>
                      <a:pt x="71" y="76"/>
                      <a:pt x="64" y="76"/>
                    </a:cubicBezTo>
                    <a:cubicBezTo>
                      <a:pt x="58" y="76"/>
                      <a:pt x="52" y="82"/>
                      <a:pt x="52" y="88"/>
                    </a:cubicBezTo>
                    <a:cubicBezTo>
                      <a:pt x="52" y="95"/>
                      <a:pt x="58" y="100"/>
                      <a:pt x="64" y="100"/>
                    </a:cubicBezTo>
                    <a:lnTo>
                      <a:pt x="64" y="96"/>
                    </a:lnTo>
                    <a:close/>
                    <a:moveTo>
                      <a:pt x="14" y="45"/>
                    </a:moveTo>
                    <a:cubicBezTo>
                      <a:pt x="18" y="45"/>
                      <a:pt x="18" y="45"/>
                      <a:pt x="18" y="45"/>
                    </a:cubicBezTo>
                    <a:cubicBezTo>
                      <a:pt x="19" y="34"/>
                      <a:pt x="22" y="24"/>
                      <a:pt x="27" y="14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134" y="16"/>
                      <a:pt x="134" y="16"/>
                      <a:pt x="134" y="16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0" y="14"/>
                      <a:pt x="130" y="14"/>
                      <a:pt x="130" y="14"/>
                    </a:cubicBezTo>
                    <a:cubicBezTo>
                      <a:pt x="135" y="24"/>
                      <a:pt x="138" y="34"/>
                      <a:pt x="139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6" y="42"/>
                      <a:pt x="146" y="42"/>
                      <a:pt x="146" y="42"/>
                    </a:cubicBezTo>
                    <a:cubicBezTo>
                      <a:pt x="146" y="42"/>
                      <a:pt x="143" y="39"/>
                      <a:pt x="138" y="36"/>
                    </a:cubicBezTo>
                    <a:cubicBezTo>
                      <a:pt x="132" y="34"/>
                      <a:pt x="124" y="31"/>
                      <a:pt x="114" y="31"/>
                    </a:cubicBezTo>
                    <a:cubicBezTo>
                      <a:pt x="104" y="31"/>
                      <a:pt x="92" y="34"/>
                      <a:pt x="78" y="41"/>
                    </a:cubicBezTo>
                    <a:cubicBezTo>
                      <a:pt x="64" y="49"/>
                      <a:pt x="53" y="51"/>
                      <a:pt x="44" y="51"/>
                    </a:cubicBezTo>
                    <a:cubicBezTo>
                      <a:pt x="35" y="51"/>
                      <a:pt x="28" y="49"/>
                      <a:pt x="23" y="46"/>
                    </a:cubicBezTo>
                    <a:cubicBezTo>
                      <a:pt x="21" y="45"/>
                      <a:pt x="19" y="44"/>
                      <a:pt x="18" y="43"/>
                    </a:cubicBezTo>
                    <a:cubicBezTo>
                      <a:pt x="17" y="43"/>
                      <a:pt x="17" y="42"/>
                      <a:pt x="17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4" y="51"/>
                      <a:pt x="20" y="54"/>
                    </a:cubicBezTo>
                    <a:cubicBezTo>
                      <a:pt x="25" y="56"/>
                      <a:pt x="34" y="59"/>
                      <a:pt x="44" y="59"/>
                    </a:cubicBezTo>
                    <a:cubicBezTo>
                      <a:pt x="54" y="59"/>
                      <a:pt x="67" y="56"/>
                      <a:pt x="81" y="48"/>
                    </a:cubicBezTo>
                    <a:cubicBezTo>
                      <a:pt x="95" y="41"/>
                      <a:pt x="106" y="39"/>
                      <a:pt x="114" y="39"/>
                    </a:cubicBezTo>
                    <a:cubicBezTo>
                      <a:pt x="123" y="39"/>
                      <a:pt x="130" y="41"/>
                      <a:pt x="134" y="43"/>
                    </a:cubicBezTo>
                    <a:cubicBezTo>
                      <a:pt x="136" y="45"/>
                      <a:pt x="138" y="46"/>
                      <a:pt x="139" y="47"/>
                    </a:cubicBezTo>
                    <a:cubicBezTo>
                      <a:pt x="139" y="47"/>
                      <a:pt x="140" y="47"/>
                      <a:pt x="140" y="47"/>
                    </a:cubicBezTo>
                    <a:cubicBezTo>
                      <a:pt x="140" y="48"/>
                      <a:pt x="140" y="48"/>
                      <a:pt x="140" y="48"/>
                    </a:cubicBezTo>
                    <a:cubicBezTo>
                      <a:pt x="140" y="48"/>
                      <a:pt x="140" y="48"/>
                      <a:pt x="140" y="48"/>
                    </a:cubicBezTo>
                    <a:cubicBezTo>
                      <a:pt x="141" y="47"/>
                      <a:pt x="141" y="47"/>
                      <a:pt x="141" y="47"/>
                    </a:cubicBezTo>
                    <a:cubicBezTo>
                      <a:pt x="140" y="48"/>
                      <a:pt x="140" y="48"/>
                      <a:pt x="140" y="48"/>
                    </a:cubicBezTo>
                    <a:cubicBezTo>
                      <a:pt x="140" y="48"/>
                      <a:pt x="140" y="48"/>
                      <a:pt x="140" y="48"/>
                    </a:cubicBezTo>
                    <a:cubicBezTo>
                      <a:pt x="141" y="47"/>
                      <a:pt x="141" y="47"/>
                      <a:pt x="141" y="47"/>
                    </a:cubicBezTo>
                    <a:cubicBezTo>
                      <a:pt x="140" y="48"/>
                      <a:pt x="140" y="48"/>
                      <a:pt x="140" y="48"/>
                    </a:cubicBezTo>
                    <a:cubicBezTo>
                      <a:pt x="148" y="56"/>
                      <a:pt x="148" y="56"/>
                      <a:pt x="148" y="56"/>
                    </a:cubicBezTo>
                    <a:cubicBezTo>
                      <a:pt x="147" y="45"/>
                      <a:pt x="147" y="45"/>
                      <a:pt x="147" y="45"/>
                    </a:cubicBezTo>
                    <a:cubicBezTo>
                      <a:pt x="146" y="33"/>
                      <a:pt x="143" y="21"/>
                      <a:pt x="137" y="11"/>
                    </a:cubicBezTo>
                    <a:cubicBezTo>
                      <a:pt x="136" y="9"/>
                      <a:pt x="136" y="9"/>
                      <a:pt x="136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4" y="21"/>
                      <a:pt x="11" y="33"/>
                      <a:pt x="10" y="45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1" y="48"/>
                      <a:pt x="11" y="48"/>
                      <a:pt x="11" y="48"/>
                    </a:cubicBezTo>
                    <a:lnTo>
                      <a:pt x="14" y="45"/>
                    </a:lnTo>
                    <a:close/>
                    <a:moveTo>
                      <a:pt x="86" y="79"/>
                    </a:moveTo>
                    <a:cubicBezTo>
                      <a:pt x="90" y="79"/>
                      <a:pt x="90" y="79"/>
                      <a:pt x="90" y="79"/>
                    </a:cubicBezTo>
                    <a:cubicBezTo>
                      <a:pt x="90" y="78"/>
                      <a:pt x="91" y="77"/>
                      <a:pt x="92" y="77"/>
                    </a:cubicBezTo>
                    <a:cubicBezTo>
                      <a:pt x="92" y="77"/>
                      <a:pt x="93" y="78"/>
                      <a:pt x="93" y="79"/>
                    </a:cubicBezTo>
                    <a:cubicBezTo>
                      <a:pt x="93" y="79"/>
                      <a:pt x="92" y="80"/>
                      <a:pt x="92" y="80"/>
                    </a:cubicBezTo>
                    <a:cubicBezTo>
                      <a:pt x="91" y="80"/>
                      <a:pt x="90" y="79"/>
                      <a:pt x="90" y="79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84"/>
                      <a:pt x="86" y="88"/>
                      <a:pt x="92" y="88"/>
                    </a:cubicBezTo>
                    <a:cubicBezTo>
                      <a:pt x="97" y="88"/>
                      <a:pt x="101" y="84"/>
                      <a:pt x="101" y="79"/>
                    </a:cubicBezTo>
                    <a:cubicBezTo>
                      <a:pt x="101" y="73"/>
                      <a:pt x="97" y="69"/>
                      <a:pt x="92" y="69"/>
                    </a:cubicBezTo>
                    <a:cubicBezTo>
                      <a:pt x="86" y="69"/>
                      <a:pt x="82" y="73"/>
                      <a:pt x="82" y="79"/>
                    </a:cubicBezTo>
                    <a:lnTo>
                      <a:pt x="86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34"/>
              <p:cNvSpPr>
                <a:spLocks noEditPoints="1"/>
              </p:cNvSpPr>
              <p:nvPr/>
            </p:nvSpPr>
            <p:spPr bwMode="auto">
              <a:xfrm>
                <a:off x="6853" y="1562"/>
                <a:ext cx="293" cy="541"/>
              </a:xfrm>
              <a:custGeom>
                <a:avLst/>
                <a:gdLst>
                  <a:gd name="T0" fmla="*/ 11 w 198"/>
                  <a:gd name="T1" fmla="*/ 0 h 365"/>
                  <a:gd name="T2" fmla="*/ 4 w 198"/>
                  <a:gd name="T3" fmla="*/ 154 h 365"/>
                  <a:gd name="T4" fmla="*/ 71 w 198"/>
                  <a:gd name="T5" fmla="*/ 242 h 365"/>
                  <a:gd name="T6" fmla="*/ 31 w 198"/>
                  <a:gd name="T7" fmla="*/ 353 h 365"/>
                  <a:gd name="T8" fmla="*/ 135 w 198"/>
                  <a:gd name="T9" fmla="*/ 351 h 365"/>
                  <a:gd name="T10" fmla="*/ 115 w 198"/>
                  <a:gd name="T11" fmla="*/ 230 h 365"/>
                  <a:gd name="T12" fmla="*/ 157 w 198"/>
                  <a:gd name="T13" fmla="*/ 146 h 365"/>
                  <a:gd name="T14" fmla="*/ 91 w 198"/>
                  <a:gd name="T15" fmla="*/ 349 h 365"/>
                  <a:gd name="T16" fmla="*/ 130 w 198"/>
                  <a:gd name="T17" fmla="*/ 353 h 365"/>
                  <a:gd name="T18" fmla="*/ 129 w 198"/>
                  <a:gd name="T19" fmla="*/ 353 h 365"/>
                  <a:gd name="T20" fmla="*/ 128 w 198"/>
                  <a:gd name="T21" fmla="*/ 352 h 365"/>
                  <a:gd name="T22" fmla="*/ 37 w 198"/>
                  <a:gd name="T23" fmla="*/ 353 h 365"/>
                  <a:gd name="T24" fmla="*/ 37 w 198"/>
                  <a:gd name="T25" fmla="*/ 354 h 365"/>
                  <a:gd name="T26" fmla="*/ 18 w 198"/>
                  <a:gd name="T27" fmla="*/ 194 h 365"/>
                  <a:gd name="T28" fmla="*/ 13 w 198"/>
                  <a:gd name="T29" fmla="*/ 146 h 365"/>
                  <a:gd name="T30" fmla="*/ 64 w 198"/>
                  <a:gd name="T31" fmla="*/ 106 h 365"/>
                  <a:gd name="T32" fmla="*/ 33 w 198"/>
                  <a:gd name="T33" fmla="*/ 183 h 365"/>
                  <a:gd name="T34" fmla="*/ 33 w 198"/>
                  <a:gd name="T35" fmla="*/ 191 h 365"/>
                  <a:gd name="T36" fmla="*/ 65 w 198"/>
                  <a:gd name="T37" fmla="*/ 147 h 365"/>
                  <a:gd name="T38" fmla="*/ 20 w 198"/>
                  <a:gd name="T39" fmla="*/ 141 h 365"/>
                  <a:gd name="T40" fmla="*/ 63 w 198"/>
                  <a:gd name="T41" fmla="*/ 107 h 365"/>
                  <a:gd name="T42" fmla="*/ 69 w 198"/>
                  <a:gd name="T43" fmla="*/ 183 h 365"/>
                  <a:gd name="T44" fmla="*/ 78 w 198"/>
                  <a:gd name="T45" fmla="*/ 191 h 365"/>
                  <a:gd name="T46" fmla="*/ 75 w 198"/>
                  <a:gd name="T47" fmla="*/ 176 h 365"/>
                  <a:gd name="T48" fmla="*/ 97 w 198"/>
                  <a:gd name="T49" fmla="*/ 177 h 365"/>
                  <a:gd name="T50" fmla="*/ 106 w 198"/>
                  <a:gd name="T51" fmla="*/ 204 h 365"/>
                  <a:gd name="T52" fmla="*/ 112 w 198"/>
                  <a:gd name="T53" fmla="*/ 193 h 365"/>
                  <a:gd name="T54" fmla="*/ 127 w 198"/>
                  <a:gd name="T55" fmla="*/ 160 h 365"/>
                  <a:gd name="T56" fmla="*/ 127 w 198"/>
                  <a:gd name="T57" fmla="*/ 160 h 365"/>
                  <a:gd name="T58" fmla="*/ 127 w 198"/>
                  <a:gd name="T59" fmla="*/ 160 h 365"/>
                  <a:gd name="T60" fmla="*/ 127 w 198"/>
                  <a:gd name="T61" fmla="*/ 160 h 365"/>
                  <a:gd name="T62" fmla="*/ 123 w 198"/>
                  <a:gd name="T63" fmla="*/ 164 h 365"/>
                  <a:gd name="T64" fmla="*/ 134 w 198"/>
                  <a:gd name="T65" fmla="*/ 191 h 365"/>
                  <a:gd name="T66" fmla="*/ 79 w 198"/>
                  <a:gd name="T67" fmla="*/ 147 h 365"/>
                  <a:gd name="T68" fmla="*/ 108 w 198"/>
                  <a:gd name="T69" fmla="*/ 111 h 365"/>
                  <a:gd name="T70" fmla="*/ 123 w 198"/>
                  <a:gd name="T71" fmla="*/ 116 h 365"/>
                  <a:gd name="T72" fmla="*/ 82 w 198"/>
                  <a:gd name="T73" fmla="*/ 140 h 365"/>
                  <a:gd name="T74" fmla="*/ 145 w 198"/>
                  <a:gd name="T75" fmla="*/ 146 h 365"/>
                  <a:gd name="T76" fmla="*/ 132 w 198"/>
                  <a:gd name="T77" fmla="*/ 112 h 365"/>
                  <a:gd name="T78" fmla="*/ 131 w 198"/>
                  <a:gd name="T79" fmla="*/ 107 h 365"/>
                  <a:gd name="T80" fmla="*/ 64 w 198"/>
                  <a:gd name="T81" fmla="*/ 107 h 365"/>
                  <a:gd name="T82" fmla="*/ 156 w 198"/>
                  <a:gd name="T83" fmla="*/ 144 h 365"/>
                  <a:gd name="T84" fmla="*/ 153 w 198"/>
                  <a:gd name="T85" fmla="*/ 127 h 365"/>
                  <a:gd name="T86" fmla="*/ 139 w 198"/>
                  <a:gd name="T87" fmla="*/ 102 h 365"/>
                  <a:gd name="T88" fmla="*/ 143 w 198"/>
                  <a:gd name="T89" fmla="*/ 94 h 365"/>
                  <a:gd name="T90" fmla="*/ 143 w 198"/>
                  <a:gd name="T91" fmla="*/ 98 h 365"/>
                  <a:gd name="T92" fmla="*/ 146 w 198"/>
                  <a:gd name="T93" fmla="*/ 104 h 365"/>
                  <a:gd name="T94" fmla="*/ 141 w 198"/>
                  <a:gd name="T95" fmla="*/ 98 h 365"/>
                  <a:gd name="T96" fmla="*/ 135 w 198"/>
                  <a:gd name="T97" fmla="*/ 99 h 365"/>
                  <a:gd name="T98" fmla="*/ 187 w 198"/>
                  <a:gd name="T99" fmla="*/ 101 h 365"/>
                  <a:gd name="T100" fmla="*/ 92 w 198"/>
                  <a:gd name="T101" fmla="*/ 106 h 365"/>
                  <a:gd name="T102" fmla="*/ 146 w 198"/>
                  <a:gd name="T103" fmla="*/ 104 h 365"/>
                  <a:gd name="T104" fmla="*/ 146 w 198"/>
                  <a:gd name="T105" fmla="*/ 104 h 365"/>
                  <a:gd name="T106" fmla="*/ 147 w 198"/>
                  <a:gd name="T107" fmla="*/ 102 h 365"/>
                  <a:gd name="T108" fmla="*/ 140 w 198"/>
                  <a:gd name="T109" fmla="*/ 104 h 365"/>
                  <a:gd name="T110" fmla="*/ 143 w 198"/>
                  <a:gd name="T111" fmla="*/ 101 h 365"/>
                  <a:gd name="T112" fmla="*/ 157 w 198"/>
                  <a:gd name="T113" fmla="*/ 116 h 365"/>
                  <a:gd name="T114" fmla="*/ 152 w 198"/>
                  <a:gd name="T115" fmla="*/ 144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8" h="365">
                    <a:moveTo>
                      <a:pt x="194" y="101"/>
                    </a:moveTo>
                    <a:cubicBezTo>
                      <a:pt x="198" y="101"/>
                      <a:pt x="198" y="101"/>
                      <a:pt x="198" y="101"/>
                    </a:cubicBezTo>
                    <a:cubicBezTo>
                      <a:pt x="198" y="70"/>
                      <a:pt x="174" y="46"/>
                      <a:pt x="143" y="46"/>
                    </a:cubicBezTo>
                    <a:cubicBezTo>
                      <a:pt x="113" y="46"/>
                      <a:pt x="88" y="70"/>
                      <a:pt x="88" y="101"/>
                    </a:cubicBezTo>
                    <a:cubicBezTo>
                      <a:pt x="88" y="102"/>
                      <a:pt x="88" y="102"/>
                      <a:pt x="88" y="103"/>
                    </a:cubicBezTo>
                    <a:cubicBezTo>
                      <a:pt x="92" y="102"/>
                      <a:pt x="92" y="102"/>
                      <a:pt x="92" y="102"/>
                    </a:cubicBezTo>
                    <a:cubicBezTo>
                      <a:pt x="92" y="98"/>
                      <a:pt x="92" y="98"/>
                      <a:pt x="92" y="98"/>
                    </a:cubicBezTo>
                    <a:cubicBezTo>
                      <a:pt x="71" y="98"/>
                      <a:pt x="71" y="98"/>
                      <a:pt x="71" y="98"/>
                    </a:cubicBezTo>
                    <a:cubicBezTo>
                      <a:pt x="62" y="45"/>
                      <a:pt x="62" y="45"/>
                      <a:pt x="62" y="4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53" y="98"/>
                      <a:pt x="53" y="98"/>
                      <a:pt x="53" y="98"/>
                    </a:cubicBezTo>
                    <a:cubicBezTo>
                      <a:pt x="20" y="98"/>
                      <a:pt x="20" y="98"/>
                      <a:pt x="20" y="98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1" y="115"/>
                      <a:pt x="6" y="130"/>
                      <a:pt x="5" y="145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6" y="144"/>
                      <a:pt x="6" y="144"/>
                      <a:pt x="6" y="144"/>
                    </a:cubicBezTo>
                    <a:cubicBezTo>
                      <a:pt x="5" y="147"/>
                      <a:pt x="4" y="150"/>
                      <a:pt x="4" y="154"/>
                    </a:cubicBezTo>
                    <a:cubicBezTo>
                      <a:pt x="4" y="164"/>
                      <a:pt x="7" y="177"/>
                      <a:pt x="12" y="191"/>
                    </a:cubicBezTo>
                    <a:cubicBezTo>
                      <a:pt x="16" y="189"/>
                      <a:pt x="16" y="189"/>
                      <a:pt x="16" y="189"/>
                    </a:cubicBezTo>
                    <a:cubicBezTo>
                      <a:pt x="12" y="191"/>
                      <a:pt x="12" y="191"/>
                      <a:pt x="12" y="191"/>
                    </a:cubicBezTo>
                    <a:cubicBezTo>
                      <a:pt x="13" y="192"/>
                      <a:pt x="14" y="194"/>
                      <a:pt x="14" y="195"/>
                    </a:cubicBezTo>
                    <a:cubicBezTo>
                      <a:pt x="18" y="193"/>
                      <a:pt x="18" y="193"/>
                      <a:pt x="18" y="193"/>
                    </a:cubicBezTo>
                    <a:cubicBezTo>
                      <a:pt x="14" y="195"/>
                      <a:pt x="14" y="195"/>
                      <a:pt x="14" y="195"/>
                    </a:cubicBezTo>
                    <a:cubicBezTo>
                      <a:pt x="15" y="196"/>
                      <a:pt x="15" y="196"/>
                      <a:pt x="15" y="196"/>
                    </a:cubicBezTo>
                    <a:cubicBezTo>
                      <a:pt x="15" y="196"/>
                      <a:pt x="15" y="196"/>
                      <a:pt x="15" y="196"/>
                    </a:cubicBezTo>
                    <a:cubicBezTo>
                      <a:pt x="15" y="196"/>
                      <a:pt x="15" y="196"/>
                      <a:pt x="15" y="196"/>
                    </a:cubicBezTo>
                    <a:cubicBezTo>
                      <a:pt x="26" y="220"/>
                      <a:pt x="47" y="238"/>
                      <a:pt x="71" y="242"/>
                    </a:cubicBezTo>
                    <a:cubicBezTo>
                      <a:pt x="72" y="238"/>
                      <a:pt x="72" y="238"/>
                      <a:pt x="72" y="238"/>
                    </a:cubicBezTo>
                    <a:cubicBezTo>
                      <a:pt x="68" y="238"/>
                      <a:pt x="68" y="238"/>
                      <a:pt x="68" y="238"/>
                    </a:cubicBezTo>
                    <a:cubicBezTo>
                      <a:pt x="68" y="345"/>
                      <a:pt x="68" y="345"/>
                      <a:pt x="68" y="345"/>
                    </a:cubicBezTo>
                    <a:cubicBezTo>
                      <a:pt x="72" y="345"/>
                      <a:pt x="72" y="345"/>
                      <a:pt x="72" y="345"/>
                    </a:cubicBezTo>
                    <a:cubicBezTo>
                      <a:pt x="72" y="341"/>
                      <a:pt x="72" y="341"/>
                      <a:pt x="72" y="341"/>
                    </a:cubicBezTo>
                    <a:cubicBezTo>
                      <a:pt x="61" y="342"/>
                      <a:pt x="52" y="343"/>
                      <a:pt x="45" y="344"/>
                    </a:cubicBezTo>
                    <a:cubicBezTo>
                      <a:pt x="41" y="345"/>
                      <a:pt x="38" y="346"/>
                      <a:pt x="36" y="347"/>
                    </a:cubicBezTo>
                    <a:cubicBezTo>
                      <a:pt x="35" y="347"/>
                      <a:pt x="34" y="348"/>
                      <a:pt x="33" y="349"/>
                    </a:cubicBezTo>
                    <a:cubicBezTo>
                      <a:pt x="32" y="349"/>
                      <a:pt x="32" y="350"/>
                      <a:pt x="31" y="351"/>
                    </a:cubicBezTo>
                    <a:cubicBezTo>
                      <a:pt x="31" y="351"/>
                      <a:pt x="31" y="352"/>
                      <a:pt x="31" y="353"/>
                    </a:cubicBezTo>
                    <a:cubicBezTo>
                      <a:pt x="31" y="354"/>
                      <a:pt x="31" y="355"/>
                      <a:pt x="32" y="356"/>
                    </a:cubicBezTo>
                    <a:cubicBezTo>
                      <a:pt x="33" y="358"/>
                      <a:pt x="34" y="358"/>
                      <a:pt x="35" y="359"/>
                    </a:cubicBezTo>
                    <a:cubicBezTo>
                      <a:pt x="37" y="360"/>
                      <a:pt x="39" y="361"/>
                      <a:pt x="43" y="362"/>
                    </a:cubicBezTo>
                    <a:cubicBezTo>
                      <a:pt x="52" y="364"/>
                      <a:pt x="67" y="365"/>
                      <a:pt x="83" y="365"/>
                    </a:cubicBezTo>
                    <a:cubicBezTo>
                      <a:pt x="97" y="365"/>
                      <a:pt x="109" y="365"/>
                      <a:pt x="118" y="363"/>
                    </a:cubicBezTo>
                    <a:cubicBezTo>
                      <a:pt x="123" y="362"/>
                      <a:pt x="127" y="361"/>
                      <a:pt x="129" y="360"/>
                    </a:cubicBezTo>
                    <a:cubicBezTo>
                      <a:pt x="131" y="360"/>
                      <a:pt x="132" y="359"/>
                      <a:pt x="133" y="358"/>
                    </a:cubicBezTo>
                    <a:cubicBezTo>
                      <a:pt x="134" y="358"/>
                      <a:pt x="134" y="357"/>
                      <a:pt x="135" y="356"/>
                    </a:cubicBezTo>
                    <a:cubicBezTo>
                      <a:pt x="135" y="355"/>
                      <a:pt x="136" y="354"/>
                      <a:pt x="136" y="353"/>
                    </a:cubicBezTo>
                    <a:cubicBezTo>
                      <a:pt x="136" y="352"/>
                      <a:pt x="135" y="351"/>
                      <a:pt x="135" y="351"/>
                    </a:cubicBezTo>
                    <a:cubicBezTo>
                      <a:pt x="134" y="349"/>
                      <a:pt x="133" y="349"/>
                      <a:pt x="132" y="348"/>
                    </a:cubicBezTo>
                    <a:cubicBezTo>
                      <a:pt x="131" y="347"/>
                      <a:pt x="129" y="346"/>
                      <a:pt x="126" y="345"/>
                    </a:cubicBezTo>
                    <a:cubicBezTo>
                      <a:pt x="119" y="343"/>
                      <a:pt x="108" y="342"/>
                      <a:pt x="95" y="341"/>
                    </a:cubicBezTo>
                    <a:cubicBezTo>
                      <a:pt x="95" y="345"/>
                      <a:pt x="95" y="345"/>
                      <a:pt x="95" y="345"/>
                    </a:cubicBezTo>
                    <a:cubicBezTo>
                      <a:pt x="99" y="345"/>
                      <a:pt x="99" y="345"/>
                      <a:pt x="99" y="345"/>
                    </a:cubicBezTo>
                    <a:cubicBezTo>
                      <a:pt x="99" y="238"/>
                      <a:pt x="99" y="238"/>
                      <a:pt x="99" y="238"/>
                    </a:cubicBezTo>
                    <a:cubicBezTo>
                      <a:pt x="95" y="238"/>
                      <a:pt x="95" y="238"/>
                      <a:pt x="95" y="238"/>
                    </a:cubicBezTo>
                    <a:cubicBezTo>
                      <a:pt x="95" y="242"/>
                      <a:pt x="95" y="242"/>
                      <a:pt x="95" y="242"/>
                    </a:cubicBezTo>
                    <a:cubicBezTo>
                      <a:pt x="103" y="241"/>
                      <a:pt x="110" y="238"/>
                      <a:pt x="117" y="234"/>
                    </a:cubicBezTo>
                    <a:cubicBezTo>
                      <a:pt x="115" y="230"/>
                      <a:pt x="115" y="230"/>
                      <a:pt x="115" y="230"/>
                    </a:cubicBezTo>
                    <a:cubicBezTo>
                      <a:pt x="117" y="234"/>
                      <a:pt x="117" y="234"/>
                      <a:pt x="117" y="234"/>
                    </a:cubicBezTo>
                    <a:cubicBezTo>
                      <a:pt x="134" y="226"/>
                      <a:pt x="146" y="212"/>
                      <a:pt x="153" y="197"/>
                    </a:cubicBezTo>
                    <a:cubicBezTo>
                      <a:pt x="160" y="182"/>
                      <a:pt x="162" y="166"/>
                      <a:pt x="162" y="155"/>
                    </a:cubicBezTo>
                    <a:cubicBezTo>
                      <a:pt x="162" y="153"/>
                      <a:pt x="162" y="151"/>
                      <a:pt x="162" y="149"/>
                    </a:cubicBezTo>
                    <a:cubicBezTo>
                      <a:pt x="158" y="150"/>
                      <a:pt x="158" y="150"/>
                      <a:pt x="158" y="150"/>
                    </a:cubicBezTo>
                    <a:cubicBezTo>
                      <a:pt x="159" y="154"/>
                      <a:pt x="159" y="154"/>
                      <a:pt x="159" y="154"/>
                    </a:cubicBezTo>
                    <a:cubicBezTo>
                      <a:pt x="182" y="147"/>
                      <a:pt x="198" y="126"/>
                      <a:pt x="198" y="101"/>
                    </a:cubicBezTo>
                    <a:cubicBezTo>
                      <a:pt x="194" y="101"/>
                      <a:pt x="194" y="101"/>
                      <a:pt x="194" y="101"/>
                    </a:cubicBezTo>
                    <a:cubicBezTo>
                      <a:pt x="190" y="101"/>
                      <a:pt x="190" y="101"/>
                      <a:pt x="190" y="101"/>
                    </a:cubicBezTo>
                    <a:cubicBezTo>
                      <a:pt x="190" y="122"/>
                      <a:pt x="176" y="140"/>
                      <a:pt x="157" y="146"/>
                    </a:cubicBezTo>
                    <a:cubicBezTo>
                      <a:pt x="154" y="147"/>
                      <a:pt x="154" y="147"/>
                      <a:pt x="154" y="147"/>
                    </a:cubicBezTo>
                    <a:cubicBezTo>
                      <a:pt x="154" y="150"/>
                      <a:pt x="154" y="150"/>
                      <a:pt x="154" y="150"/>
                    </a:cubicBezTo>
                    <a:cubicBezTo>
                      <a:pt x="154" y="152"/>
                      <a:pt x="154" y="153"/>
                      <a:pt x="154" y="155"/>
                    </a:cubicBezTo>
                    <a:cubicBezTo>
                      <a:pt x="154" y="165"/>
                      <a:pt x="152" y="180"/>
                      <a:pt x="145" y="193"/>
                    </a:cubicBezTo>
                    <a:cubicBezTo>
                      <a:pt x="139" y="207"/>
                      <a:pt x="129" y="220"/>
                      <a:pt x="113" y="227"/>
                    </a:cubicBezTo>
                    <a:cubicBezTo>
                      <a:pt x="113" y="227"/>
                      <a:pt x="113" y="227"/>
                      <a:pt x="113" y="227"/>
                    </a:cubicBezTo>
                    <a:cubicBezTo>
                      <a:pt x="113" y="227"/>
                      <a:pt x="113" y="227"/>
                      <a:pt x="113" y="227"/>
                    </a:cubicBezTo>
                    <a:cubicBezTo>
                      <a:pt x="107" y="230"/>
                      <a:pt x="100" y="233"/>
                      <a:pt x="94" y="234"/>
                    </a:cubicBezTo>
                    <a:cubicBezTo>
                      <a:pt x="91" y="235"/>
                      <a:pt x="91" y="235"/>
                      <a:pt x="91" y="235"/>
                    </a:cubicBezTo>
                    <a:cubicBezTo>
                      <a:pt x="91" y="349"/>
                      <a:pt x="91" y="349"/>
                      <a:pt x="91" y="349"/>
                    </a:cubicBezTo>
                    <a:cubicBezTo>
                      <a:pt x="94" y="349"/>
                      <a:pt x="94" y="349"/>
                      <a:pt x="94" y="349"/>
                    </a:cubicBezTo>
                    <a:cubicBezTo>
                      <a:pt x="105" y="350"/>
                      <a:pt x="114" y="351"/>
                      <a:pt x="120" y="352"/>
                    </a:cubicBezTo>
                    <a:cubicBezTo>
                      <a:pt x="123" y="353"/>
                      <a:pt x="126" y="353"/>
                      <a:pt x="127" y="354"/>
                    </a:cubicBezTo>
                    <a:cubicBezTo>
                      <a:pt x="128" y="354"/>
                      <a:pt x="128" y="355"/>
                      <a:pt x="128" y="355"/>
                    </a:cubicBezTo>
                    <a:cubicBezTo>
                      <a:pt x="129" y="354"/>
                      <a:pt x="129" y="354"/>
                      <a:pt x="129" y="354"/>
                    </a:cubicBezTo>
                    <a:cubicBezTo>
                      <a:pt x="128" y="354"/>
                      <a:pt x="128" y="354"/>
                      <a:pt x="128" y="354"/>
                    </a:cubicBezTo>
                    <a:cubicBezTo>
                      <a:pt x="128" y="355"/>
                      <a:pt x="128" y="355"/>
                      <a:pt x="128" y="355"/>
                    </a:cubicBezTo>
                    <a:cubicBezTo>
                      <a:pt x="129" y="354"/>
                      <a:pt x="129" y="354"/>
                      <a:pt x="129" y="354"/>
                    </a:cubicBezTo>
                    <a:cubicBezTo>
                      <a:pt x="128" y="354"/>
                      <a:pt x="128" y="354"/>
                      <a:pt x="128" y="354"/>
                    </a:cubicBezTo>
                    <a:cubicBezTo>
                      <a:pt x="130" y="353"/>
                      <a:pt x="130" y="353"/>
                      <a:pt x="130" y="353"/>
                    </a:cubicBezTo>
                    <a:cubicBezTo>
                      <a:pt x="128" y="353"/>
                      <a:pt x="128" y="353"/>
                      <a:pt x="128" y="353"/>
                    </a:cubicBezTo>
                    <a:cubicBezTo>
                      <a:pt x="128" y="354"/>
                      <a:pt x="128" y="354"/>
                      <a:pt x="128" y="354"/>
                    </a:cubicBezTo>
                    <a:cubicBezTo>
                      <a:pt x="130" y="353"/>
                      <a:pt x="130" y="353"/>
                      <a:pt x="130" y="353"/>
                    </a:cubicBezTo>
                    <a:cubicBezTo>
                      <a:pt x="128" y="353"/>
                      <a:pt x="128" y="353"/>
                      <a:pt x="128" y="353"/>
                    </a:cubicBezTo>
                    <a:cubicBezTo>
                      <a:pt x="130" y="353"/>
                      <a:pt x="130" y="353"/>
                      <a:pt x="130" y="353"/>
                    </a:cubicBezTo>
                    <a:cubicBezTo>
                      <a:pt x="128" y="352"/>
                      <a:pt x="128" y="352"/>
                      <a:pt x="128" y="352"/>
                    </a:cubicBezTo>
                    <a:cubicBezTo>
                      <a:pt x="128" y="352"/>
                      <a:pt x="128" y="353"/>
                      <a:pt x="128" y="353"/>
                    </a:cubicBezTo>
                    <a:cubicBezTo>
                      <a:pt x="130" y="353"/>
                      <a:pt x="130" y="353"/>
                      <a:pt x="130" y="353"/>
                    </a:cubicBezTo>
                    <a:cubicBezTo>
                      <a:pt x="128" y="352"/>
                      <a:pt x="128" y="352"/>
                      <a:pt x="128" y="352"/>
                    </a:cubicBezTo>
                    <a:cubicBezTo>
                      <a:pt x="129" y="353"/>
                      <a:pt x="129" y="353"/>
                      <a:pt x="129" y="353"/>
                    </a:cubicBezTo>
                    <a:cubicBezTo>
                      <a:pt x="128" y="352"/>
                      <a:pt x="128" y="352"/>
                      <a:pt x="128" y="352"/>
                    </a:cubicBezTo>
                    <a:cubicBezTo>
                      <a:pt x="128" y="352"/>
                      <a:pt x="128" y="352"/>
                      <a:pt x="128" y="352"/>
                    </a:cubicBezTo>
                    <a:cubicBezTo>
                      <a:pt x="129" y="353"/>
                      <a:pt x="129" y="353"/>
                      <a:pt x="129" y="353"/>
                    </a:cubicBezTo>
                    <a:cubicBezTo>
                      <a:pt x="128" y="352"/>
                      <a:pt x="128" y="352"/>
                      <a:pt x="128" y="352"/>
                    </a:cubicBezTo>
                    <a:cubicBezTo>
                      <a:pt x="129" y="352"/>
                      <a:pt x="129" y="352"/>
                      <a:pt x="129" y="352"/>
                    </a:cubicBezTo>
                    <a:cubicBezTo>
                      <a:pt x="128" y="352"/>
                      <a:pt x="128" y="352"/>
                      <a:pt x="128" y="352"/>
                    </a:cubicBezTo>
                    <a:cubicBezTo>
                      <a:pt x="128" y="352"/>
                      <a:pt x="128" y="352"/>
                      <a:pt x="128" y="352"/>
                    </a:cubicBezTo>
                    <a:cubicBezTo>
                      <a:pt x="129" y="352"/>
                      <a:pt x="129" y="352"/>
                      <a:pt x="129" y="352"/>
                    </a:cubicBezTo>
                    <a:cubicBezTo>
                      <a:pt x="128" y="352"/>
                      <a:pt x="128" y="352"/>
                      <a:pt x="128" y="352"/>
                    </a:cubicBezTo>
                    <a:cubicBezTo>
                      <a:pt x="128" y="352"/>
                      <a:pt x="128" y="352"/>
                      <a:pt x="128" y="352"/>
                    </a:cubicBezTo>
                    <a:cubicBezTo>
                      <a:pt x="127" y="353"/>
                      <a:pt x="125" y="353"/>
                      <a:pt x="123" y="354"/>
                    </a:cubicBezTo>
                    <a:cubicBezTo>
                      <a:pt x="115" y="356"/>
                      <a:pt x="100" y="357"/>
                      <a:pt x="83" y="357"/>
                    </a:cubicBezTo>
                    <a:cubicBezTo>
                      <a:pt x="70" y="357"/>
                      <a:pt x="58" y="357"/>
                      <a:pt x="50" y="355"/>
                    </a:cubicBezTo>
                    <a:cubicBezTo>
                      <a:pt x="45" y="354"/>
                      <a:pt x="42" y="354"/>
                      <a:pt x="40" y="353"/>
                    </a:cubicBezTo>
                    <a:cubicBezTo>
                      <a:pt x="39" y="352"/>
                      <a:pt x="38" y="352"/>
                      <a:pt x="38" y="352"/>
                    </a:cubicBezTo>
                    <a:cubicBezTo>
                      <a:pt x="38" y="352"/>
                      <a:pt x="38" y="352"/>
                      <a:pt x="38" y="352"/>
                    </a:cubicBezTo>
                    <a:cubicBezTo>
                      <a:pt x="37" y="353"/>
                      <a:pt x="37" y="353"/>
                      <a:pt x="37" y="353"/>
                    </a:cubicBezTo>
                    <a:cubicBezTo>
                      <a:pt x="39" y="353"/>
                      <a:pt x="39" y="353"/>
                      <a:pt x="39" y="353"/>
                    </a:cubicBezTo>
                    <a:cubicBezTo>
                      <a:pt x="39" y="352"/>
                      <a:pt x="38" y="352"/>
                      <a:pt x="38" y="352"/>
                    </a:cubicBezTo>
                    <a:cubicBezTo>
                      <a:pt x="37" y="353"/>
                      <a:pt x="37" y="353"/>
                      <a:pt x="37" y="353"/>
                    </a:cubicBezTo>
                    <a:cubicBezTo>
                      <a:pt x="39" y="353"/>
                      <a:pt x="39" y="353"/>
                      <a:pt x="39" y="353"/>
                    </a:cubicBezTo>
                    <a:cubicBezTo>
                      <a:pt x="36" y="353"/>
                      <a:pt x="36" y="353"/>
                      <a:pt x="36" y="353"/>
                    </a:cubicBezTo>
                    <a:cubicBezTo>
                      <a:pt x="39" y="354"/>
                      <a:pt x="39" y="354"/>
                      <a:pt x="39" y="354"/>
                    </a:cubicBezTo>
                    <a:cubicBezTo>
                      <a:pt x="39" y="354"/>
                      <a:pt x="39" y="354"/>
                      <a:pt x="39" y="353"/>
                    </a:cubicBezTo>
                    <a:cubicBezTo>
                      <a:pt x="36" y="353"/>
                      <a:pt x="36" y="353"/>
                      <a:pt x="36" y="353"/>
                    </a:cubicBezTo>
                    <a:cubicBezTo>
                      <a:pt x="39" y="354"/>
                      <a:pt x="39" y="354"/>
                      <a:pt x="39" y="354"/>
                    </a:cubicBezTo>
                    <a:cubicBezTo>
                      <a:pt x="37" y="354"/>
                      <a:pt x="37" y="354"/>
                      <a:pt x="37" y="354"/>
                    </a:cubicBezTo>
                    <a:cubicBezTo>
                      <a:pt x="38" y="355"/>
                      <a:pt x="38" y="355"/>
                      <a:pt x="38" y="355"/>
                    </a:cubicBezTo>
                    <a:cubicBezTo>
                      <a:pt x="39" y="354"/>
                      <a:pt x="39" y="354"/>
                      <a:pt x="39" y="354"/>
                    </a:cubicBezTo>
                    <a:cubicBezTo>
                      <a:pt x="37" y="354"/>
                      <a:pt x="37" y="354"/>
                      <a:pt x="37" y="354"/>
                    </a:cubicBezTo>
                    <a:cubicBezTo>
                      <a:pt x="38" y="355"/>
                      <a:pt x="38" y="355"/>
                      <a:pt x="38" y="355"/>
                    </a:cubicBezTo>
                    <a:cubicBezTo>
                      <a:pt x="38" y="355"/>
                      <a:pt x="38" y="355"/>
                      <a:pt x="38" y="355"/>
                    </a:cubicBezTo>
                    <a:cubicBezTo>
                      <a:pt x="39" y="354"/>
                      <a:pt x="40" y="354"/>
                      <a:pt x="42" y="353"/>
                    </a:cubicBezTo>
                    <a:cubicBezTo>
                      <a:pt x="45" y="352"/>
                      <a:pt x="49" y="351"/>
                      <a:pt x="54" y="351"/>
                    </a:cubicBezTo>
                    <a:cubicBezTo>
                      <a:pt x="59" y="350"/>
                      <a:pt x="66" y="350"/>
                      <a:pt x="72" y="349"/>
                    </a:cubicBezTo>
                    <a:cubicBezTo>
                      <a:pt x="76" y="349"/>
                      <a:pt x="76" y="349"/>
                      <a:pt x="76" y="349"/>
                    </a:cubicBezTo>
                    <a:cubicBezTo>
                      <a:pt x="76" y="235"/>
                      <a:pt x="76" y="235"/>
                      <a:pt x="76" y="235"/>
                    </a:cubicBezTo>
                    <a:cubicBezTo>
                      <a:pt x="73" y="234"/>
                      <a:pt x="73" y="234"/>
                      <a:pt x="73" y="234"/>
                    </a:cubicBezTo>
                    <a:cubicBezTo>
                      <a:pt x="51" y="230"/>
                      <a:pt x="32" y="215"/>
                      <a:pt x="22" y="193"/>
                    </a:cubicBezTo>
                    <a:cubicBezTo>
                      <a:pt x="18" y="194"/>
                      <a:pt x="18" y="194"/>
                      <a:pt x="18" y="194"/>
                    </a:cubicBezTo>
                    <a:cubicBezTo>
                      <a:pt x="22" y="193"/>
                      <a:pt x="22" y="193"/>
                      <a:pt x="22" y="193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21" y="190"/>
                      <a:pt x="20" y="189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14" y="175"/>
                      <a:pt x="12" y="163"/>
                      <a:pt x="12" y="154"/>
                    </a:cubicBezTo>
                    <a:cubicBezTo>
                      <a:pt x="12" y="151"/>
                      <a:pt x="13" y="148"/>
                      <a:pt x="13" y="147"/>
                    </a:cubicBezTo>
                    <a:cubicBezTo>
                      <a:pt x="13" y="146"/>
                      <a:pt x="13" y="146"/>
                      <a:pt x="13" y="146"/>
                    </a:cubicBezTo>
                    <a:cubicBezTo>
                      <a:pt x="13" y="146"/>
                      <a:pt x="13" y="146"/>
                      <a:pt x="13" y="146"/>
                    </a:cubicBezTo>
                    <a:cubicBezTo>
                      <a:pt x="14" y="132"/>
                      <a:pt x="18" y="118"/>
                      <a:pt x="25" y="107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63" y="106"/>
                      <a:pt x="63" y="106"/>
                      <a:pt x="63" y="106"/>
                    </a:cubicBezTo>
                    <a:cubicBezTo>
                      <a:pt x="53" y="50"/>
                      <a:pt x="53" y="50"/>
                      <a:pt x="53" y="5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64" y="106"/>
                      <a:pt x="64" y="106"/>
                      <a:pt x="64" y="106"/>
                    </a:cubicBezTo>
                    <a:cubicBezTo>
                      <a:pt x="96" y="106"/>
                      <a:pt x="96" y="106"/>
                      <a:pt x="96" y="106"/>
                    </a:cubicBezTo>
                    <a:cubicBezTo>
                      <a:pt x="96" y="102"/>
                      <a:pt x="96" y="102"/>
                      <a:pt x="96" y="102"/>
                    </a:cubicBezTo>
                    <a:cubicBezTo>
                      <a:pt x="96" y="102"/>
                      <a:pt x="96" y="101"/>
                      <a:pt x="96" y="101"/>
                    </a:cubicBezTo>
                    <a:cubicBezTo>
                      <a:pt x="96" y="88"/>
                      <a:pt x="101" y="76"/>
                      <a:pt x="110" y="68"/>
                    </a:cubicBezTo>
                    <a:cubicBezTo>
                      <a:pt x="118" y="59"/>
                      <a:pt x="130" y="54"/>
                      <a:pt x="143" y="54"/>
                    </a:cubicBezTo>
                    <a:cubicBezTo>
                      <a:pt x="156" y="54"/>
                      <a:pt x="168" y="59"/>
                      <a:pt x="177" y="68"/>
                    </a:cubicBezTo>
                    <a:cubicBezTo>
                      <a:pt x="185" y="76"/>
                      <a:pt x="190" y="88"/>
                      <a:pt x="190" y="101"/>
                    </a:cubicBezTo>
                    <a:lnTo>
                      <a:pt x="194" y="101"/>
                    </a:lnTo>
                    <a:close/>
                    <a:moveTo>
                      <a:pt x="33" y="187"/>
                    </a:moveTo>
                    <a:cubicBezTo>
                      <a:pt x="33" y="183"/>
                      <a:pt x="33" y="183"/>
                      <a:pt x="33" y="183"/>
                    </a:cubicBezTo>
                    <a:cubicBezTo>
                      <a:pt x="31" y="183"/>
                      <a:pt x="29" y="181"/>
                      <a:pt x="29" y="179"/>
                    </a:cubicBezTo>
                    <a:cubicBezTo>
                      <a:pt x="29" y="177"/>
                      <a:pt x="31" y="176"/>
                      <a:pt x="33" y="176"/>
                    </a:cubicBezTo>
                    <a:cubicBezTo>
                      <a:pt x="35" y="176"/>
                      <a:pt x="36" y="177"/>
                      <a:pt x="36" y="179"/>
                    </a:cubicBezTo>
                    <a:cubicBezTo>
                      <a:pt x="36" y="181"/>
                      <a:pt x="35" y="183"/>
                      <a:pt x="33" y="183"/>
                    </a:cubicBezTo>
                    <a:cubicBezTo>
                      <a:pt x="33" y="187"/>
                      <a:pt x="33" y="187"/>
                      <a:pt x="33" y="187"/>
                    </a:cubicBezTo>
                    <a:cubicBezTo>
                      <a:pt x="33" y="191"/>
                      <a:pt x="33" y="191"/>
                      <a:pt x="33" y="191"/>
                    </a:cubicBezTo>
                    <a:cubicBezTo>
                      <a:pt x="39" y="191"/>
                      <a:pt x="44" y="186"/>
                      <a:pt x="44" y="179"/>
                    </a:cubicBezTo>
                    <a:cubicBezTo>
                      <a:pt x="44" y="173"/>
                      <a:pt x="39" y="168"/>
                      <a:pt x="33" y="168"/>
                    </a:cubicBezTo>
                    <a:cubicBezTo>
                      <a:pt x="26" y="168"/>
                      <a:pt x="21" y="173"/>
                      <a:pt x="21" y="179"/>
                    </a:cubicBezTo>
                    <a:cubicBezTo>
                      <a:pt x="21" y="186"/>
                      <a:pt x="26" y="191"/>
                      <a:pt x="33" y="191"/>
                    </a:cubicBezTo>
                    <a:lnTo>
                      <a:pt x="33" y="187"/>
                    </a:lnTo>
                    <a:close/>
                    <a:moveTo>
                      <a:pt x="18" y="144"/>
                    </a:moveTo>
                    <a:cubicBezTo>
                      <a:pt x="22" y="144"/>
                      <a:pt x="22" y="144"/>
                      <a:pt x="22" y="144"/>
                    </a:cubicBezTo>
                    <a:cubicBezTo>
                      <a:pt x="23" y="133"/>
                      <a:pt x="26" y="122"/>
                      <a:pt x="31" y="113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56" y="115"/>
                      <a:pt x="56" y="115"/>
                      <a:pt x="56" y="115"/>
                    </a:cubicBezTo>
                    <a:cubicBezTo>
                      <a:pt x="62" y="152"/>
                      <a:pt x="62" y="152"/>
                      <a:pt x="62" y="152"/>
                    </a:cubicBezTo>
                    <a:cubicBezTo>
                      <a:pt x="66" y="151"/>
                      <a:pt x="66" y="151"/>
                      <a:pt x="66" y="151"/>
                    </a:cubicBezTo>
                    <a:cubicBezTo>
                      <a:pt x="65" y="147"/>
                      <a:pt x="65" y="147"/>
                      <a:pt x="65" y="147"/>
                    </a:cubicBezTo>
                    <a:cubicBezTo>
                      <a:pt x="59" y="149"/>
                      <a:pt x="53" y="150"/>
                      <a:pt x="48" y="150"/>
                    </a:cubicBezTo>
                    <a:cubicBezTo>
                      <a:pt x="39" y="150"/>
                      <a:pt x="33" y="147"/>
                      <a:pt x="28" y="145"/>
                    </a:cubicBezTo>
                    <a:cubicBezTo>
                      <a:pt x="25" y="144"/>
                      <a:pt x="24" y="143"/>
                      <a:pt x="23" y="142"/>
                    </a:cubicBezTo>
                    <a:cubicBezTo>
                      <a:pt x="22" y="141"/>
                      <a:pt x="22" y="141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0" y="141"/>
                      <a:pt x="20" y="141"/>
                      <a:pt x="20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0" y="141"/>
                      <a:pt x="20" y="141"/>
                      <a:pt x="20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8" y="144"/>
                      <a:pt x="18" y="144"/>
                      <a:pt x="18" y="144"/>
                    </a:cubicBezTo>
                    <a:cubicBezTo>
                      <a:pt x="22" y="144"/>
                      <a:pt x="22" y="144"/>
                      <a:pt x="22" y="144"/>
                    </a:cubicBezTo>
                    <a:cubicBezTo>
                      <a:pt x="18" y="144"/>
                      <a:pt x="18" y="144"/>
                      <a:pt x="18" y="144"/>
                    </a:cubicBezTo>
                    <a:cubicBezTo>
                      <a:pt x="16" y="146"/>
                      <a:pt x="16" y="146"/>
                      <a:pt x="16" y="146"/>
                    </a:cubicBezTo>
                    <a:cubicBezTo>
                      <a:pt x="16" y="147"/>
                      <a:pt x="19" y="149"/>
                      <a:pt x="24" y="152"/>
                    </a:cubicBezTo>
                    <a:cubicBezTo>
                      <a:pt x="30" y="155"/>
                      <a:pt x="38" y="158"/>
                      <a:pt x="48" y="158"/>
                    </a:cubicBezTo>
                    <a:cubicBezTo>
                      <a:pt x="54" y="158"/>
                      <a:pt x="61" y="157"/>
                      <a:pt x="67" y="155"/>
                    </a:cubicBezTo>
                    <a:cubicBezTo>
                      <a:pt x="71" y="154"/>
                      <a:pt x="71" y="154"/>
                      <a:pt x="71" y="154"/>
                    </a:cubicBezTo>
                    <a:cubicBezTo>
                      <a:pt x="63" y="107"/>
                      <a:pt x="63" y="107"/>
                      <a:pt x="63" y="107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19" y="120"/>
                      <a:pt x="15" y="131"/>
                      <a:pt x="14" y="143"/>
                    </a:cubicBezTo>
                    <a:cubicBezTo>
                      <a:pt x="14" y="145"/>
                      <a:pt x="14" y="145"/>
                      <a:pt x="14" y="145"/>
                    </a:cubicBezTo>
                    <a:cubicBezTo>
                      <a:pt x="16" y="146"/>
                      <a:pt x="16" y="146"/>
                      <a:pt x="16" y="146"/>
                    </a:cubicBezTo>
                    <a:lnTo>
                      <a:pt x="18" y="144"/>
                    </a:lnTo>
                    <a:close/>
                    <a:moveTo>
                      <a:pt x="69" y="195"/>
                    </a:moveTo>
                    <a:cubicBezTo>
                      <a:pt x="69" y="191"/>
                      <a:pt x="69" y="191"/>
                      <a:pt x="69" y="191"/>
                    </a:cubicBezTo>
                    <a:cubicBezTo>
                      <a:pt x="67" y="191"/>
                      <a:pt x="65" y="189"/>
                      <a:pt x="65" y="187"/>
                    </a:cubicBezTo>
                    <a:cubicBezTo>
                      <a:pt x="65" y="185"/>
                      <a:pt x="67" y="183"/>
                      <a:pt x="69" y="183"/>
                    </a:cubicBezTo>
                    <a:cubicBezTo>
                      <a:pt x="69" y="183"/>
                      <a:pt x="69" y="183"/>
                      <a:pt x="69" y="183"/>
                    </a:cubicBezTo>
                    <a:cubicBezTo>
                      <a:pt x="69" y="183"/>
                      <a:pt x="69" y="183"/>
                      <a:pt x="69" y="183"/>
                    </a:cubicBezTo>
                    <a:cubicBezTo>
                      <a:pt x="69" y="183"/>
                      <a:pt x="69" y="183"/>
                      <a:pt x="69" y="183"/>
                    </a:cubicBezTo>
                    <a:cubicBezTo>
                      <a:pt x="69" y="183"/>
                      <a:pt x="69" y="183"/>
                      <a:pt x="69" y="183"/>
                    </a:cubicBezTo>
                    <a:cubicBezTo>
                      <a:pt x="69" y="183"/>
                      <a:pt x="69" y="183"/>
                      <a:pt x="69" y="183"/>
                    </a:cubicBezTo>
                    <a:cubicBezTo>
                      <a:pt x="69" y="183"/>
                      <a:pt x="69" y="183"/>
                      <a:pt x="70" y="183"/>
                    </a:cubicBezTo>
                    <a:cubicBezTo>
                      <a:pt x="71" y="179"/>
                      <a:pt x="71" y="179"/>
                      <a:pt x="71" y="179"/>
                    </a:cubicBezTo>
                    <a:cubicBezTo>
                      <a:pt x="67" y="180"/>
                      <a:pt x="67" y="180"/>
                      <a:pt x="67" y="180"/>
                    </a:cubicBezTo>
                    <a:cubicBezTo>
                      <a:pt x="69" y="192"/>
                      <a:pt x="69" y="192"/>
                      <a:pt x="69" y="192"/>
                    </a:cubicBezTo>
                    <a:cubicBezTo>
                      <a:pt x="78" y="191"/>
                      <a:pt x="78" y="191"/>
                      <a:pt x="78" y="191"/>
                    </a:cubicBezTo>
                    <a:cubicBezTo>
                      <a:pt x="77" y="187"/>
                      <a:pt x="77" y="187"/>
                      <a:pt x="77" y="187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73" y="189"/>
                      <a:pt x="71" y="191"/>
                      <a:pt x="69" y="191"/>
                    </a:cubicBezTo>
                    <a:cubicBezTo>
                      <a:pt x="69" y="195"/>
                      <a:pt x="69" y="195"/>
                      <a:pt x="69" y="195"/>
                    </a:cubicBezTo>
                    <a:cubicBezTo>
                      <a:pt x="69" y="199"/>
                      <a:pt x="69" y="199"/>
                      <a:pt x="69" y="199"/>
                    </a:cubicBezTo>
                    <a:cubicBezTo>
                      <a:pt x="76" y="199"/>
                      <a:pt x="81" y="194"/>
                      <a:pt x="81" y="187"/>
                    </a:cubicBezTo>
                    <a:cubicBezTo>
                      <a:pt x="81" y="182"/>
                      <a:pt x="81" y="182"/>
                      <a:pt x="81" y="182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75" y="179"/>
                      <a:pt x="75" y="179"/>
                      <a:pt x="75" y="179"/>
                    </a:cubicBezTo>
                    <a:cubicBezTo>
                      <a:pt x="75" y="176"/>
                      <a:pt x="75" y="176"/>
                      <a:pt x="75" y="176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72" y="175"/>
                      <a:pt x="71" y="175"/>
                      <a:pt x="69" y="175"/>
                    </a:cubicBezTo>
                    <a:cubicBezTo>
                      <a:pt x="62" y="175"/>
                      <a:pt x="57" y="180"/>
                      <a:pt x="57" y="187"/>
                    </a:cubicBezTo>
                    <a:cubicBezTo>
                      <a:pt x="57" y="194"/>
                      <a:pt x="62" y="199"/>
                      <a:pt x="69" y="199"/>
                    </a:cubicBezTo>
                    <a:lnTo>
                      <a:pt x="69" y="195"/>
                    </a:lnTo>
                    <a:close/>
                    <a:moveTo>
                      <a:pt x="96" y="182"/>
                    </a:moveTo>
                    <a:cubicBezTo>
                      <a:pt x="96" y="178"/>
                      <a:pt x="96" y="178"/>
                      <a:pt x="96" y="178"/>
                    </a:cubicBezTo>
                    <a:cubicBezTo>
                      <a:pt x="95" y="178"/>
                      <a:pt x="95" y="178"/>
                      <a:pt x="95" y="177"/>
                    </a:cubicBezTo>
                    <a:cubicBezTo>
                      <a:pt x="95" y="176"/>
                      <a:pt x="95" y="176"/>
                      <a:pt x="96" y="176"/>
                    </a:cubicBezTo>
                    <a:cubicBezTo>
                      <a:pt x="97" y="176"/>
                      <a:pt x="97" y="176"/>
                      <a:pt x="97" y="177"/>
                    </a:cubicBezTo>
                    <a:cubicBezTo>
                      <a:pt x="97" y="178"/>
                      <a:pt x="97" y="178"/>
                      <a:pt x="96" y="178"/>
                    </a:cubicBezTo>
                    <a:cubicBezTo>
                      <a:pt x="96" y="182"/>
                      <a:pt x="96" y="182"/>
                      <a:pt x="96" y="182"/>
                    </a:cubicBezTo>
                    <a:cubicBezTo>
                      <a:pt x="96" y="186"/>
                      <a:pt x="96" y="186"/>
                      <a:pt x="96" y="186"/>
                    </a:cubicBezTo>
                    <a:cubicBezTo>
                      <a:pt x="101" y="186"/>
                      <a:pt x="105" y="182"/>
                      <a:pt x="105" y="177"/>
                    </a:cubicBezTo>
                    <a:cubicBezTo>
                      <a:pt x="105" y="172"/>
                      <a:pt x="101" y="168"/>
                      <a:pt x="96" y="168"/>
                    </a:cubicBezTo>
                    <a:cubicBezTo>
                      <a:pt x="91" y="168"/>
                      <a:pt x="87" y="172"/>
                      <a:pt x="87" y="177"/>
                    </a:cubicBezTo>
                    <a:cubicBezTo>
                      <a:pt x="87" y="180"/>
                      <a:pt x="88" y="182"/>
                      <a:pt x="90" y="184"/>
                    </a:cubicBezTo>
                    <a:cubicBezTo>
                      <a:pt x="91" y="185"/>
                      <a:pt x="93" y="186"/>
                      <a:pt x="96" y="186"/>
                    </a:cubicBezTo>
                    <a:lnTo>
                      <a:pt x="96" y="182"/>
                    </a:lnTo>
                    <a:close/>
                    <a:moveTo>
                      <a:pt x="106" y="204"/>
                    </a:move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5" y="200"/>
                      <a:pt x="105" y="200"/>
                      <a:pt x="105" y="200"/>
                    </a:cubicBezTo>
                    <a:cubicBezTo>
                      <a:pt x="106" y="199"/>
                      <a:pt x="106" y="199"/>
                      <a:pt x="106" y="199"/>
                    </a:cubicBezTo>
                    <a:cubicBezTo>
                      <a:pt x="106" y="199"/>
                      <a:pt x="106" y="199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4"/>
                      <a:pt x="106" y="204"/>
                      <a:pt x="106" y="204"/>
                    </a:cubicBezTo>
                    <a:cubicBezTo>
                      <a:pt x="106" y="208"/>
                      <a:pt x="106" y="208"/>
                      <a:pt x="106" y="208"/>
                    </a:cubicBezTo>
                    <a:cubicBezTo>
                      <a:pt x="108" y="208"/>
                      <a:pt x="110" y="207"/>
                      <a:pt x="112" y="206"/>
                    </a:cubicBezTo>
                    <a:cubicBezTo>
                      <a:pt x="113" y="204"/>
                      <a:pt x="114" y="202"/>
                      <a:pt x="114" y="200"/>
                    </a:cubicBezTo>
                    <a:cubicBezTo>
                      <a:pt x="114" y="197"/>
                      <a:pt x="113" y="195"/>
                      <a:pt x="112" y="193"/>
                    </a:cubicBezTo>
                    <a:cubicBezTo>
                      <a:pt x="110" y="192"/>
                      <a:pt x="108" y="191"/>
                      <a:pt x="106" y="191"/>
                    </a:cubicBezTo>
                    <a:cubicBezTo>
                      <a:pt x="101" y="191"/>
                      <a:pt x="97" y="195"/>
                      <a:pt x="97" y="200"/>
                    </a:cubicBezTo>
                    <a:cubicBezTo>
                      <a:pt x="97" y="204"/>
                      <a:pt x="101" y="208"/>
                      <a:pt x="106" y="208"/>
                    </a:cubicBezTo>
                    <a:lnTo>
                      <a:pt x="106" y="204"/>
                    </a:lnTo>
                    <a:close/>
                    <a:moveTo>
                      <a:pt x="127" y="162"/>
                    </a:moveTo>
                    <a:cubicBezTo>
                      <a:pt x="127" y="158"/>
                      <a:pt x="127" y="158"/>
                      <a:pt x="127" y="158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9" y="160"/>
                      <a:pt x="129" y="160"/>
                      <a:pt x="129" y="160"/>
                    </a:cubicBezTo>
                    <a:cubicBezTo>
                      <a:pt x="129" y="159"/>
                      <a:pt x="128" y="158"/>
                      <a:pt x="127" y="158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9" y="160"/>
                      <a:pt x="129" y="160"/>
                      <a:pt x="129" y="160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9" y="161"/>
                      <a:pt x="129" y="161"/>
                      <a:pt x="129" y="161"/>
                    </a:cubicBezTo>
                    <a:cubicBezTo>
                      <a:pt x="129" y="161"/>
                      <a:pt x="129" y="160"/>
                      <a:pt x="129" y="160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9" y="161"/>
                      <a:pt x="129" y="161"/>
                      <a:pt x="129" y="161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8" y="162"/>
                      <a:pt x="128" y="162"/>
                      <a:pt x="129" y="161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5" y="161"/>
                      <a:pt x="125" y="161"/>
                      <a:pt x="125" y="161"/>
                    </a:cubicBezTo>
                    <a:cubicBezTo>
                      <a:pt x="126" y="162"/>
                      <a:pt x="126" y="162"/>
                      <a:pt x="127" y="162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5" y="161"/>
                      <a:pt x="125" y="161"/>
                      <a:pt x="125" y="161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5" y="160"/>
                      <a:pt x="125" y="160"/>
                      <a:pt x="125" y="160"/>
                    </a:cubicBezTo>
                    <a:cubicBezTo>
                      <a:pt x="125" y="160"/>
                      <a:pt x="125" y="161"/>
                      <a:pt x="125" y="161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5" y="160"/>
                      <a:pt x="125" y="160"/>
                      <a:pt x="125" y="160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9"/>
                      <a:pt x="125" y="159"/>
                      <a:pt x="125" y="160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7" y="158"/>
                      <a:pt x="127" y="158"/>
                      <a:pt x="127" y="158"/>
                    </a:cubicBezTo>
                    <a:cubicBezTo>
                      <a:pt x="126" y="158"/>
                      <a:pt x="126" y="158"/>
                      <a:pt x="125" y="158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7" y="158"/>
                      <a:pt x="127" y="158"/>
                      <a:pt x="127" y="158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6"/>
                      <a:pt x="127" y="166"/>
                      <a:pt x="127" y="166"/>
                    </a:cubicBezTo>
                    <a:cubicBezTo>
                      <a:pt x="129" y="166"/>
                      <a:pt x="130" y="165"/>
                      <a:pt x="131" y="164"/>
                    </a:cubicBezTo>
                    <a:cubicBezTo>
                      <a:pt x="132" y="163"/>
                      <a:pt x="133" y="161"/>
                      <a:pt x="133" y="160"/>
                    </a:cubicBezTo>
                    <a:cubicBezTo>
                      <a:pt x="133" y="158"/>
                      <a:pt x="132" y="157"/>
                      <a:pt x="131" y="156"/>
                    </a:cubicBezTo>
                    <a:cubicBezTo>
                      <a:pt x="130" y="155"/>
                      <a:pt x="129" y="154"/>
                      <a:pt x="127" y="154"/>
                    </a:cubicBezTo>
                    <a:cubicBezTo>
                      <a:pt x="125" y="154"/>
                      <a:pt x="124" y="155"/>
                      <a:pt x="123" y="156"/>
                    </a:cubicBezTo>
                    <a:cubicBezTo>
                      <a:pt x="122" y="157"/>
                      <a:pt x="121" y="158"/>
                      <a:pt x="121" y="160"/>
                    </a:cubicBezTo>
                    <a:cubicBezTo>
                      <a:pt x="121" y="161"/>
                      <a:pt x="122" y="163"/>
                      <a:pt x="123" y="164"/>
                    </a:cubicBezTo>
                    <a:cubicBezTo>
                      <a:pt x="124" y="165"/>
                      <a:pt x="125" y="166"/>
                      <a:pt x="127" y="166"/>
                    </a:cubicBezTo>
                    <a:lnTo>
                      <a:pt x="127" y="162"/>
                    </a:lnTo>
                    <a:close/>
                    <a:moveTo>
                      <a:pt x="134" y="187"/>
                    </a:move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83"/>
                      <a:pt x="133" y="182"/>
                      <a:pt x="133" y="182"/>
                    </a:cubicBezTo>
                    <a:cubicBezTo>
                      <a:pt x="133" y="182"/>
                      <a:pt x="133" y="181"/>
                      <a:pt x="134" y="181"/>
                    </a:cubicBezTo>
                    <a:cubicBezTo>
                      <a:pt x="134" y="181"/>
                      <a:pt x="135" y="182"/>
                      <a:pt x="135" y="182"/>
                    </a:cubicBezTo>
                    <a:cubicBezTo>
                      <a:pt x="135" y="182"/>
                      <a:pt x="134" y="183"/>
                      <a:pt x="134" y="183"/>
                    </a:cubicBezTo>
                    <a:cubicBezTo>
                      <a:pt x="134" y="187"/>
                      <a:pt x="134" y="187"/>
                      <a:pt x="134" y="187"/>
                    </a:cubicBezTo>
                    <a:cubicBezTo>
                      <a:pt x="134" y="191"/>
                      <a:pt x="134" y="191"/>
                      <a:pt x="134" y="191"/>
                    </a:cubicBezTo>
                    <a:cubicBezTo>
                      <a:pt x="139" y="191"/>
                      <a:pt x="142" y="187"/>
                      <a:pt x="143" y="182"/>
                    </a:cubicBezTo>
                    <a:cubicBezTo>
                      <a:pt x="142" y="177"/>
                      <a:pt x="139" y="173"/>
                      <a:pt x="134" y="173"/>
                    </a:cubicBezTo>
                    <a:cubicBezTo>
                      <a:pt x="129" y="173"/>
                      <a:pt x="125" y="177"/>
                      <a:pt x="125" y="182"/>
                    </a:cubicBezTo>
                    <a:cubicBezTo>
                      <a:pt x="125" y="187"/>
                      <a:pt x="129" y="191"/>
                      <a:pt x="134" y="191"/>
                    </a:cubicBezTo>
                    <a:lnTo>
                      <a:pt x="134" y="187"/>
                    </a:lnTo>
                    <a:close/>
                    <a:moveTo>
                      <a:pt x="84" y="144"/>
                    </a:moveTo>
                    <a:cubicBezTo>
                      <a:pt x="82" y="140"/>
                      <a:pt x="82" y="140"/>
                      <a:pt x="82" y="140"/>
                    </a:cubicBezTo>
                    <a:cubicBezTo>
                      <a:pt x="79" y="142"/>
                      <a:pt x="76" y="143"/>
                      <a:pt x="74" y="144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1"/>
                      <a:pt x="93" y="111"/>
                      <a:pt x="93" y="111"/>
                    </a:cubicBezTo>
                    <a:cubicBezTo>
                      <a:pt x="89" y="112"/>
                      <a:pt x="89" y="112"/>
                      <a:pt x="89" y="112"/>
                    </a:cubicBezTo>
                    <a:cubicBezTo>
                      <a:pt x="89" y="112"/>
                      <a:pt x="89" y="112"/>
                      <a:pt x="89" y="112"/>
                    </a:cubicBezTo>
                    <a:cubicBezTo>
                      <a:pt x="90" y="116"/>
                      <a:pt x="90" y="116"/>
                      <a:pt x="90" y="116"/>
                    </a:cubicBezTo>
                    <a:cubicBezTo>
                      <a:pt x="101" y="116"/>
                      <a:pt x="101" y="116"/>
                      <a:pt x="101" y="116"/>
                    </a:cubicBezTo>
                    <a:cubicBezTo>
                      <a:pt x="101" y="115"/>
                      <a:pt x="101" y="115"/>
                      <a:pt x="101" y="115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8" y="111"/>
                      <a:pt x="108" y="111"/>
                      <a:pt x="108" y="111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6" y="107"/>
                      <a:pt x="105" y="108"/>
                      <a:pt x="105" y="108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128" y="116"/>
                      <a:pt x="128" y="116"/>
                      <a:pt x="128" y="116"/>
                    </a:cubicBezTo>
                    <a:cubicBezTo>
                      <a:pt x="129" y="115"/>
                      <a:pt x="129" y="115"/>
                      <a:pt x="129" y="115"/>
                    </a:cubicBezTo>
                    <a:cubicBezTo>
                      <a:pt x="133" y="115"/>
                      <a:pt x="133" y="115"/>
                      <a:pt x="133" y="115"/>
                    </a:cubicBezTo>
                    <a:cubicBezTo>
                      <a:pt x="133" y="111"/>
                      <a:pt x="133" y="111"/>
                      <a:pt x="133" y="111"/>
                    </a:cubicBezTo>
                    <a:cubicBezTo>
                      <a:pt x="130" y="108"/>
                      <a:pt x="130" y="108"/>
                      <a:pt x="130" y="108"/>
                    </a:cubicBezTo>
                    <a:cubicBezTo>
                      <a:pt x="129" y="109"/>
                      <a:pt x="129" y="109"/>
                      <a:pt x="129" y="109"/>
                    </a:cubicBezTo>
                    <a:cubicBezTo>
                      <a:pt x="123" y="116"/>
                      <a:pt x="123" y="116"/>
                      <a:pt x="123" y="116"/>
                    </a:cubicBezTo>
                    <a:cubicBezTo>
                      <a:pt x="141" y="116"/>
                      <a:pt x="141" y="116"/>
                      <a:pt x="141" y="116"/>
                    </a:cubicBezTo>
                    <a:cubicBezTo>
                      <a:pt x="142" y="113"/>
                      <a:pt x="142" y="113"/>
                      <a:pt x="142" y="1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35" y="113"/>
                      <a:pt x="135" y="113"/>
                      <a:pt x="135" y="113"/>
                    </a:cubicBezTo>
                    <a:cubicBezTo>
                      <a:pt x="140" y="123"/>
                      <a:pt x="143" y="133"/>
                      <a:pt x="144" y="144"/>
                    </a:cubicBezTo>
                    <a:cubicBezTo>
                      <a:pt x="148" y="144"/>
                      <a:pt x="148" y="144"/>
                      <a:pt x="148" y="144"/>
                    </a:cubicBezTo>
                    <a:cubicBezTo>
                      <a:pt x="150" y="141"/>
                      <a:pt x="150" y="141"/>
                      <a:pt x="150" y="141"/>
                    </a:cubicBezTo>
                    <a:cubicBezTo>
                      <a:pt x="150" y="140"/>
                      <a:pt x="147" y="138"/>
                      <a:pt x="142" y="135"/>
                    </a:cubicBezTo>
                    <a:cubicBezTo>
                      <a:pt x="137" y="132"/>
                      <a:pt x="129" y="129"/>
                      <a:pt x="119" y="129"/>
                    </a:cubicBezTo>
                    <a:cubicBezTo>
                      <a:pt x="109" y="129"/>
                      <a:pt x="96" y="132"/>
                      <a:pt x="82" y="140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99" y="140"/>
                      <a:pt x="110" y="137"/>
                      <a:pt x="119" y="137"/>
                    </a:cubicBezTo>
                    <a:cubicBezTo>
                      <a:pt x="128" y="137"/>
                      <a:pt x="134" y="140"/>
                      <a:pt x="138" y="142"/>
                    </a:cubicBezTo>
                    <a:cubicBezTo>
                      <a:pt x="141" y="143"/>
                      <a:pt x="142" y="144"/>
                      <a:pt x="143" y="145"/>
                    </a:cubicBezTo>
                    <a:cubicBezTo>
                      <a:pt x="144" y="146"/>
                      <a:pt x="144" y="146"/>
                      <a:pt x="144" y="146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6" y="145"/>
                      <a:pt x="146" y="145"/>
                      <a:pt x="146" y="145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6" y="145"/>
                      <a:pt x="146" y="145"/>
                      <a:pt x="146" y="145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53" y="154"/>
                      <a:pt x="153" y="154"/>
                      <a:pt x="153" y="154"/>
                    </a:cubicBezTo>
                    <a:cubicBezTo>
                      <a:pt x="152" y="143"/>
                      <a:pt x="152" y="143"/>
                      <a:pt x="152" y="143"/>
                    </a:cubicBezTo>
                    <a:cubicBezTo>
                      <a:pt x="150" y="131"/>
                      <a:pt x="147" y="120"/>
                      <a:pt x="142" y="110"/>
                    </a:cubicBezTo>
                    <a:cubicBezTo>
                      <a:pt x="138" y="103"/>
                      <a:pt x="138" y="103"/>
                      <a:pt x="138" y="103"/>
                    </a:cubicBezTo>
                    <a:cubicBezTo>
                      <a:pt x="136" y="108"/>
                      <a:pt x="136" y="108"/>
                      <a:pt x="136" y="108"/>
                    </a:cubicBezTo>
                    <a:cubicBezTo>
                      <a:pt x="132" y="108"/>
                      <a:pt x="132" y="108"/>
                      <a:pt x="132" y="108"/>
                    </a:cubicBezTo>
                    <a:cubicBezTo>
                      <a:pt x="132" y="112"/>
                      <a:pt x="132" y="112"/>
                      <a:pt x="132" y="112"/>
                    </a:cubicBezTo>
                    <a:cubicBezTo>
                      <a:pt x="135" y="114"/>
                      <a:pt x="135" y="114"/>
                      <a:pt x="135" y="114"/>
                    </a:cubicBezTo>
                    <a:cubicBezTo>
                      <a:pt x="135" y="114"/>
                      <a:pt x="135" y="114"/>
                      <a:pt x="135" y="114"/>
                    </a:cubicBezTo>
                    <a:cubicBezTo>
                      <a:pt x="142" y="107"/>
                      <a:pt x="142" y="107"/>
                      <a:pt x="142" y="107"/>
                    </a:cubicBezTo>
                    <a:cubicBezTo>
                      <a:pt x="127" y="107"/>
                      <a:pt x="127" y="107"/>
                      <a:pt x="127" y="107"/>
                    </a:cubicBezTo>
                    <a:cubicBezTo>
                      <a:pt x="126" y="108"/>
                      <a:pt x="126" y="108"/>
                      <a:pt x="126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8" y="115"/>
                      <a:pt x="109" y="115"/>
                      <a:pt x="109" y="115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7" y="112"/>
                      <a:pt x="97" y="112"/>
                      <a:pt x="97" y="112"/>
                    </a:cubicBezTo>
                    <a:cubicBezTo>
                      <a:pt x="97" y="108"/>
                      <a:pt x="97" y="108"/>
                      <a:pt x="97" y="108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7" y="111"/>
                      <a:pt x="97" y="111"/>
                      <a:pt x="97" y="111"/>
                    </a:cubicBezTo>
                    <a:cubicBezTo>
                      <a:pt x="97" y="110"/>
                      <a:pt x="97" y="110"/>
                      <a:pt x="97" y="110"/>
                    </a:cubicBezTo>
                    <a:cubicBezTo>
                      <a:pt x="96" y="107"/>
                      <a:pt x="96" y="107"/>
                      <a:pt x="96" y="107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72" y="153"/>
                      <a:pt x="72" y="153"/>
                      <a:pt x="72" y="153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80" y="150"/>
                      <a:pt x="83" y="149"/>
                      <a:pt x="86" y="147"/>
                    </a:cubicBezTo>
                    <a:lnTo>
                      <a:pt x="84" y="144"/>
                    </a:lnTo>
                    <a:close/>
                    <a:moveTo>
                      <a:pt x="157" y="146"/>
                    </a:moveTo>
                    <a:cubicBezTo>
                      <a:pt x="161" y="145"/>
                      <a:pt x="161" y="145"/>
                      <a:pt x="161" y="145"/>
                    </a:cubicBezTo>
                    <a:cubicBezTo>
                      <a:pt x="161" y="144"/>
                      <a:pt x="161" y="143"/>
                      <a:pt x="160" y="142"/>
                    </a:cubicBezTo>
                    <a:cubicBezTo>
                      <a:pt x="159" y="140"/>
                      <a:pt x="159" y="140"/>
                      <a:pt x="159" y="140"/>
                    </a:cubicBezTo>
                    <a:cubicBezTo>
                      <a:pt x="156" y="140"/>
                      <a:pt x="156" y="140"/>
                      <a:pt x="156" y="140"/>
                    </a:cubicBezTo>
                    <a:cubicBezTo>
                      <a:pt x="156" y="144"/>
                      <a:pt x="156" y="144"/>
                      <a:pt x="156" y="144"/>
                    </a:cubicBezTo>
                    <a:cubicBezTo>
                      <a:pt x="160" y="143"/>
                      <a:pt x="160" y="143"/>
                      <a:pt x="160" y="143"/>
                    </a:cubicBezTo>
                    <a:cubicBezTo>
                      <a:pt x="160" y="142"/>
                      <a:pt x="160" y="141"/>
                      <a:pt x="160" y="141"/>
                    </a:cubicBezTo>
                    <a:cubicBezTo>
                      <a:pt x="156" y="141"/>
                      <a:pt x="156" y="141"/>
                      <a:pt x="156" y="141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70" y="139"/>
                      <a:pt x="170" y="139"/>
                      <a:pt x="170" y="139"/>
                    </a:cubicBezTo>
                    <a:cubicBezTo>
                      <a:pt x="168" y="136"/>
                      <a:pt x="168" y="136"/>
                      <a:pt x="168" y="136"/>
                    </a:cubicBezTo>
                    <a:cubicBezTo>
                      <a:pt x="168" y="136"/>
                      <a:pt x="163" y="125"/>
                      <a:pt x="157" y="114"/>
                    </a:cubicBezTo>
                    <a:cubicBezTo>
                      <a:pt x="149" y="101"/>
                      <a:pt x="149" y="101"/>
                      <a:pt x="149" y="101"/>
                    </a:cubicBezTo>
                    <a:cubicBezTo>
                      <a:pt x="149" y="127"/>
                      <a:pt x="149" y="127"/>
                      <a:pt x="149" y="127"/>
                    </a:cubicBezTo>
                    <a:cubicBezTo>
                      <a:pt x="153" y="127"/>
                      <a:pt x="153" y="127"/>
                      <a:pt x="153" y="127"/>
                    </a:cubicBezTo>
                    <a:cubicBezTo>
                      <a:pt x="157" y="126"/>
                      <a:pt x="157" y="126"/>
                      <a:pt x="157" y="126"/>
                    </a:cubicBezTo>
                    <a:cubicBezTo>
                      <a:pt x="156" y="120"/>
                      <a:pt x="154" y="115"/>
                      <a:pt x="152" y="110"/>
                    </a:cubicBezTo>
                    <a:cubicBezTo>
                      <a:pt x="148" y="112"/>
                      <a:pt x="148" y="112"/>
                      <a:pt x="148" y="112"/>
                    </a:cubicBezTo>
                    <a:cubicBezTo>
                      <a:pt x="148" y="116"/>
                      <a:pt x="148" y="116"/>
                      <a:pt x="148" y="116"/>
                    </a:cubicBezTo>
                    <a:cubicBezTo>
                      <a:pt x="151" y="116"/>
                      <a:pt x="151" y="116"/>
                      <a:pt x="151" y="116"/>
                    </a:cubicBezTo>
                    <a:cubicBezTo>
                      <a:pt x="158" y="116"/>
                      <a:pt x="158" y="116"/>
                      <a:pt x="158" y="116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1" y="105"/>
                      <a:pt x="149" y="102"/>
                      <a:pt x="147" y="99"/>
                    </a:cubicBezTo>
                    <a:cubicBezTo>
                      <a:pt x="137" y="87"/>
                      <a:pt x="137" y="87"/>
                      <a:pt x="137" y="87"/>
                    </a:cubicBezTo>
                    <a:cubicBezTo>
                      <a:pt x="139" y="102"/>
                      <a:pt x="139" y="102"/>
                      <a:pt x="139" y="102"/>
                    </a:cubicBezTo>
                    <a:cubicBezTo>
                      <a:pt x="140" y="103"/>
                      <a:pt x="140" y="104"/>
                      <a:pt x="140" y="104"/>
                    </a:cubicBezTo>
                    <a:cubicBezTo>
                      <a:pt x="144" y="104"/>
                      <a:pt x="144" y="104"/>
                      <a:pt x="144" y="104"/>
                    </a:cubicBezTo>
                    <a:cubicBezTo>
                      <a:pt x="147" y="102"/>
                      <a:pt x="147" y="102"/>
                      <a:pt x="147" y="102"/>
                    </a:cubicBezTo>
                    <a:cubicBezTo>
                      <a:pt x="147" y="101"/>
                      <a:pt x="147" y="101"/>
                      <a:pt x="147" y="101"/>
                    </a:cubicBezTo>
                    <a:cubicBezTo>
                      <a:pt x="144" y="103"/>
                      <a:pt x="144" y="103"/>
                      <a:pt x="144" y="103"/>
                    </a:cubicBezTo>
                    <a:cubicBezTo>
                      <a:pt x="148" y="103"/>
                      <a:pt x="148" y="103"/>
                      <a:pt x="148" y="103"/>
                    </a:cubicBezTo>
                    <a:cubicBezTo>
                      <a:pt x="148" y="102"/>
                      <a:pt x="147" y="101"/>
                      <a:pt x="147" y="100"/>
                    </a:cubicBezTo>
                    <a:cubicBezTo>
                      <a:pt x="147" y="99"/>
                      <a:pt x="147" y="99"/>
                      <a:pt x="147" y="99"/>
                    </a:cubicBezTo>
                    <a:cubicBezTo>
                      <a:pt x="146" y="98"/>
                      <a:pt x="146" y="98"/>
                      <a:pt x="146" y="98"/>
                    </a:cubicBezTo>
                    <a:cubicBezTo>
                      <a:pt x="143" y="94"/>
                      <a:pt x="143" y="94"/>
                      <a:pt x="143" y="94"/>
                    </a:cubicBezTo>
                    <a:cubicBezTo>
                      <a:pt x="139" y="100"/>
                      <a:pt x="139" y="100"/>
                      <a:pt x="139" y="100"/>
                    </a:cubicBezTo>
                    <a:cubicBezTo>
                      <a:pt x="139" y="102"/>
                      <a:pt x="139" y="102"/>
                      <a:pt x="139" y="102"/>
                    </a:cubicBezTo>
                    <a:cubicBezTo>
                      <a:pt x="147" y="101"/>
                      <a:pt x="147" y="101"/>
                      <a:pt x="147" y="101"/>
                    </a:cubicBezTo>
                    <a:cubicBezTo>
                      <a:pt x="147" y="100"/>
                      <a:pt x="147" y="100"/>
                      <a:pt x="147" y="100"/>
                    </a:cubicBezTo>
                    <a:cubicBezTo>
                      <a:pt x="145" y="86"/>
                      <a:pt x="145" y="86"/>
                      <a:pt x="145" y="86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39" y="100"/>
                      <a:pt x="139" y="101"/>
                      <a:pt x="139" y="101"/>
                    </a:cubicBezTo>
                    <a:cubicBezTo>
                      <a:pt x="143" y="102"/>
                      <a:pt x="143" y="102"/>
                      <a:pt x="143" y="102"/>
                    </a:cubicBezTo>
                    <a:cubicBezTo>
                      <a:pt x="143" y="98"/>
                      <a:pt x="143" y="98"/>
                      <a:pt x="143" y="98"/>
                    </a:cubicBezTo>
                    <a:cubicBezTo>
                      <a:pt x="143" y="98"/>
                      <a:pt x="143" y="98"/>
                      <a:pt x="143" y="98"/>
                    </a:cubicBezTo>
                    <a:cubicBezTo>
                      <a:pt x="143" y="102"/>
                      <a:pt x="143" y="102"/>
                      <a:pt x="143" y="102"/>
                    </a:cubicBezTo>
                    <a:cubicBezTo>
                      <a:pt x="146" y="104"/>
                      <a:pt x="146" y="104"/>
                      <a:pt x="146" y="104"/>
                    </a:cubicBezTo>
                    <a:cubicBezTo>
                      <a:pt x="146" y="104"/>
                      <a:pt x="147" y="103"/>
                      <a:pt x="147" y="103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7" y="102"/>
                      <a:pt x="147" y="102"/>
                      <a:pt x="147" y="102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3" y="101"/>
                      <a:pt x="143" y="101"/>
                      <a:pt x="143" y="101"/>
                    </a:cubicBezTo>
                    <a:cubicBezTo>
                      <a:pt x="146" y="104"/>
                      <a:pt x="146" y="104"/>
                      <a:pt x="146" y="104"/>
                    </a:cubicBezTo>
                    <a:cubicBezTo>
                      <a:pt x="146" y="104"/>
                      <a:pt x="146" y="104"/>
                      <a:pt x="146" y="104"/>
                    </a:cubicBezTo>
                    <a:cubicBezTo>
                      <a:pt x="140" y="99"/>
                      <a:pt x="140" y="99"/>
                      <a:pt x="140" y="99"/>
                    </a:cubicBezTo>
                    <a:cubicBezTo>
                      <a:pt x="140" y="99"/>
                      <a:pt x="140" y="99"/>
                      <a:pt x="140" y="99"/>
                    </a:cubicBezTo>
                    <a:cubicBezTo>
                      <a:pt x="143" y="101"/>
                      <a:pt x="143" y="101"/>
                      <a:pt x="143" y="101"/>
                    </a:cubicBezTo>
                    <a:cubicBezTo>
                      <a:pt x="142" y="97"/>
                      <a:pt x="142" y="97"/>
                      <a:pt x="142" y="97"/>
                    </a:cubicBezTo>
                    <a:cubicBezTo>
                      <a:pt x="142" y="97"/>
                      <a:pt x="142" y="97"/>
                      <a:pt x="142" y="97"/>
                    </a:cubicBezTo>
                    <a:cubicBezTo>
                      <a:pt x="143" y="101"/>
                      <a:pt x="143" y="101"/>
                      <a:pt x="143" y="101"/>
                    </a:cubicBezTo>
                    <a:cubicBezTo>
                      <a:pt x="145" y="105"/>
                      <a:pt x="145" y="105"/>
                      <a:pt x="145" y="105"/>
                    </a:cubicBezTo>
                    <a:cubicBezTo>
                      <a:pt x="145" y="105"/>
                      <a:pt x="145" y="105"/>
                      <a:pt x="145" y="105"/>
                    </a:cubicBezTo>
                    <a:cubicBezTo>
                      <a:pt x="143" y="101"/>
                      <a:pt x="143" y="101"/>
                      <a:pt x="143" y="101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0" y="99"/>
                      <a:pt x="139" y="99"/>
                      <a:pt x="139" y="99"/>
                    </a:cubicBezTo>
                    <a:cubicBezTo>
                      <a:pt x="142" y="102"/>
                      <a:pt x="142" y="102"/>
                      <a:pt x="142" y="102"/>
                    </a:cubicBezTo>
                    <a:cubicBezTo>
                      <a:pt x="142" y="98"/>
                      <a:pt x="142" y="98"/>
                      <a:pt x="142" y="98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1" y="102"/>
                      <a:pt x="141" y="102"/>
                      <a:pt x="141" y="102"/>
                    </a:cubicBezTo>
                    <a:cubicBezTo>
                      <a:pt x="144" y="106"/>
                      <a:pt x="144" y="106"/>
                      <a:pt x="144" y="106"/>
                    </a:cubicBezTo>
                    <a:cubicBezTo>
                      <a:pt x="144" y="105"/>
                      <a:pt x="145" y="105"/>
                      <a:pt x="146" y="104"/>
                    </a:cubicBezTo>
                    <a:cubicBezTo>
                      <a:pt x="158" y="95"/>
                      <a:pt x="158" y="95"/>
                      <a:pt x="158" y="95"/>
                    </a:cubicBezTo>
                    <a:cubicBezTo>
                      <a:pt x="143" y="97"/>
                      <a:pt x="143" y="97"/>
                      <a:pt x="143" y="97"/>
                    </a:cubicBezTo>
                    <a:cubicBezTo>
                      <a:pt x="140" y="97"/>
                      <a:pt x="138" y="98"/>
                      <a:pt x="135" y="99"/>
                    </a:cubicBezTo>
                    <a:cubicBezTo>
                      <a:pt x="136" y="102"/>
                      <a:pt x="136" y="102"/>
                      <a:pt x="136" y="102"/>
                    </a:cubicBezTo>
                    <a:cubicBezTo>
                      <a:pt x="136" y="98"/>
                      <a:pt x="136" y="98"/>
                      <a:pt x="136" y="98"/>
                    </a:cubicBezTo>
                    <a:cubicBezTo>
                      <a:pt x="96" y="98"/>
                      <a:pt x="96" y="98"/>
                      <a:pt x="96" y="98"/>
                    </a:cubicBezTo>
                    <a:cubicBezTo>
                      <a:pt x="96" y="102"/>
                      <a:pt x="96" y="102"/>
                      <a:pt x="96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0" y="102"/>
                      <a:pt x="99" y="101"/>
                      <a:pt x="99" y="101"/>
                    </a:cubicBezTo>
                    <a:cubicBezTo>
                      <a:pt x="99" y="89"/>
                      <a:pt x="104" y="78"/>
                      <a:pt x="112" y="70"/>
                    </a:cubicBezTo>
                    <a:cubicBezTo>
                      <a:pt x="120" y="62"/>
                      <a:pt x="131" y="57"/>
                      <a:pt x="143" y="57"/>
                    </a:cubicBezTo>
                    <a:cubicBezTo>
                      <a:pt x="155" y="57"/>
                      <a:pt x="166" y="62"/>
                      <a:pt x="174" y="70"/>
                    </a:cubicBezTo>
                    <a:cubicBezTo>
                      <a:pt x="182" y="78"/>
                      <a:pt x="187" y="89"/>
                      <a:pt x="187" y="101"/>
                    </a:cubicBezTo>
                    <a:cubicBezTo>
                      <a:pt x="187" y="120"/>
                      <a:pt x="174" y="137"/>
                      <a:pt x="156" y="142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61" y="145"/>
                      <a:pt x="161" y="145"/>
                      <a:pt x="161" y="145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9" y="150"/>
                      <a:pt x="159" y="150"/>
                      <a:pt x="159" y="150"/>
                    </a:cubicBezTo>
                    <a:cubicBezTo>
                      <a:pt x="180" y="144"/>
                      <a:pt x="195" y="124"/>
                      <a:pt x="195" y="101"/>
                    </a:cubicBezTo>
                    <a:cubicBezTo>
                      <a:pt x="195" y="72"/>
                      <a:pt x="172" y="49"/>
                      <a:pt x="143" y="49"/>
                    </a:cubicBezTo>
                    <a:cubicBezTo>
                      <a:pt x="115" y="49"/>
                      <a:pt x="91" y="72"/>
                      <a:pt x="91" y="101"/>
                    </a:cubicBezTo>
                    <a:cubicBezTo>
                      <a:pt x="91" y="102"/>
                      <a:pt x="92" y="102"/>
                      <a:pt x="92" y="103"/>
                    </a:cubicBezTo>
                    <a:cubicBezTo>
                      <a:pt x="92" y="106"/>
                      <a:pt x="92" y="106"/>
                      <a:pt x="92" y="106"/>
                    </a:cubicBezTo>
                    <a:cubicBezTo>
                      <a:pt x="137" y="106"/>
                      <a:pt x="137" y="106"/>
                      <a:pt x="137" y="106"/>
                    </a:cubicBezTo>
                    <a:cubicBezTo>
                      <a:pt x="137" y="106"/>
                      <a:pt x="137" y="106"/>
                      <a:pt x="137" y="106"/>
                    </a:cubicBezTo>
                    <a:cubicBezTo>
                      <a:pt x="140" y="106"/>
                      <a:pt x="142" y="105"/>
                      <a:pt x="144" y="105"/>
                    </a:cubicBezTo>
                    <a:cubicBezTo>
                      <a:pt x="143" y="101"/>
                      <a:pt x="143" y="101"/>
                      <a:pt x="143" y="101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0" y="98"/>
                      <a:pt x="140" y="99"/>
                      <a:pt x="139" y="99"/>
                    </a:cubicBezTo>
                    <a:cubicBezTo>
                      <a:pt x="129" y="106"/>
                      <a:pt x="129" y="106"/>
                      <a:pt x="129" y="106"/>
                    </a:cubicBezTo>
                    <a:cubicBezTo>
                      <a:pt x="143" y="106"/>
                      <a:pt x="143" y="106"/>
                      <a:pt x="143" y="106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145" y="105"/>
                      <a:pt x="145" y="104"/>
                      <a:pt x="146" y="104"/>
                    </a:cubicBezTo>
                    <a:cubicBezTo>
                      <a:pt x="175" y="81"/>
                      <a:pt x="175" y="81"/>
                      <a:pt x="175" y="81"/>
                    </a:cubicBezTo>
                    <a:cubicBezTo>
                      <a:pt x="141" y="98"/>
                      <a:pt x="141" y="98"/>
                      <a:pt x="141" y="98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146" y="104"/>
                      <a:pt x="146" y="104"/>
                      <a:pt x="146" y="104"/>
                    </a:cubicBezTo>
                    <a:cubicBezTo>
                      <a:pt x="146" y="104"/>
                      <a:pt x="146" y="104"/>
                      <a:pt x="146" y="104"/>
                    </a:cubicBezTo>
                    <a:cubicBezTo>
                      <a:pt x="140" y="99"/>
                      <a:pt x="140" y="99"/>
                      <a:pt x="140" y="99"/>
                    </a:cubicBezTo>
                    <a:cubicBezTo>
                      <a:pt x="140" y="99"/>
                      <a:pt x="140" y="99"/>
                      <a:pt x="140" y="99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46" y="104"/>
                      <a:pt x="146" y="104"/>
                      <a:pt x="146" y="104"/>
                    </a:cubicBezTo>
                    <a:cubicBezTo>
                      <a:pt x="143" y="101"/>
                      <a:pt x="143" y="101"/>
                      <a:pt x="143" y="101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39" y="100"/>
                      <a:pt x="139" y="100"/>
                      <a:pt x="139" y="100"/>
                    </a:cubicBezTo>
                    <a:cubicBezTo>
                      <a:pt x="143" y="101"/>
                      <a:pt x="143" y="101"/>
                      <a:pt x="143" y="101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40" y="100"/>
                      <a:pt x="139" y="100"/>
                      <a:pt x="139" y="101"/>
                    </a:cubicBezTo>
                    <a:cubicBezTo>
                      <a:pt x="137" y="106"/>
                      <a:pt x="137" y="106"/>
                      <a:pt x="137" y="106"/>
                    </a:cubicBezTo>
                    <a:cubicBezTo>
                      <a:pt x="146" y="106"/>
                      <a:pt x="146" y="106"/>
                      <a:pt x="146" y="106"/>
                    </a:cubicBezTo>
                    <a:cubicBezTo>
                      <a:pt x="147" y="104"/>
                      <a:pt x="147" y="104"/>
                      <a:pt x="147" y="104"/>
                    </a:cubicBezTo>
                    <a:cubicBezTo>
                      <a:pt x="147" y="103"/>
                      <a:pt x="147" y="103"/>
                      <a:pt x="147" y="102"/>
                    </a:cubicBezTo>
                    <a:cubicBezTo>
                      <a:pt x="143" y="101"/>
                      <a:pt x="143" y="101"/>
                      <a:pt x="143" y="101"/>
                    </a:cubicBezTo>
                    <a:cubicBezTo>
                      <a:pt x="139" y="102"/>
                      <a:pt x="139" y="102"/>
                      <a:pt x="139" y="102"/>
                    </a:cubicBezTo>
                    <a:cubicBezTo>
                      <a:pt x="139" y="102"/>
                      <a:pt x="139" y="102"/>
                      <a:pt x="139" y="102"/>
                    </a:cubicBezTo>
                    <a:cubicBezTo>
                      <a:pt x="147" y="101"/>
                      <a:pt x="147" y="101"/>
                      <a:pt x="147" y="101"/>
                    </a:cubicBezTo>
                    <a:cubicBezTo>
                      <a:pt x="147" y="100"/>
                      <a:pt x="147" y="100"/>
                      <a:pt x="147" y="100"/>
                    </a:cubicBezTo>
                    <a:cubicBezTo>
                      <a:pt x="143" y="101"/>
                      <a:pt x="143" y="101"/>
                      <a:pt x="143" y="101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3" y="101"/>
                      <a:pt x="143" y="101"/>
                      <a:pt x="143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3" y="101"/>
                      <a:pt x="143" y="101"/>
                      <a:pt x="143" y="101"/>
                    </a:cubicBezTo>
                    <a:cubicBezTo>
                      <a:pt x="139" y="102"/>
                      <a:pt x="139" y="102"/>
                      <a:pt x="139" y="102"/>
                    </a:cubicBezTo>
                    <a:cubicBezTo>
                      <a:pt x="140" y="102"/>
                      <a:pt x="140" y="103"/>
                      <a:pt x="140" y="104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0" y="106"/>
                      <a:pt x="140" y="106"/>
                      <a:pt x="140" y="106"/>
                    </a:cubicBezTo>
                    <a:cubicBezTo>
                      <a:pt x="152" y="128"/>
                      <a:pt x="152" y="128"/>
                      <a:pt x="152" y="128"/>
                    </a:cubicBezTo>
                    <a:cubicBezTo>
                      <a:pt x="148" y="103"/>
                      <a:pt x="148" y="103"/>
                      <a:pt x="148" y="103"/>
                    </a:cubicBezTo>
                    <a:cubicBezTo>
                      <a:pt x="148" y="102"/>
                      <a:pt x="147" y="101"/>
                      <a:pt x="147" y="100"/>
                    </a:cubicBezTo>
                    <a:cubicBezTo>
                      <a:pt x="143" y="101"/>
                      <a:pt x="143" y="101"/>
                      <a:pt x="143" y="101"/>
                    </a:cubicBezTo>
                    <a:cubicBezTo>
                      <a:pt x="140" y="103"/>
                      <a:pt x="140" y="103"/>
                      <a:pt x="140" y="103"/>
                    </a:cubicBezTo>
                    <a:cubicBezTo>
                      <a:pt x="142" y="106"/>
                      <a:pt x="145" y="110"/>
                      <a:pt x="147" y="114"/>
                    </a:cubicBezTo>
                    <a:cubicBezTo>
                      <a:pt x="151" y="112"/>
                      <a:pt x="151" y="112"/>
                      <a:pt x="151" y="112"/>
                    </a:cubicBezTo>
                    <a:cubicBezTo>
                      <a:pt x="151" y="108"/>
                      <a:pt x="151" y="108"/>
                      <a:pt x="151" y="108"/>
                    </a:cubicBezTo>
                    <a:cubicBezTo>
                      <a:pt x="148" y="108"/>
                      <a:pt x="148" y="108"/>
                      <a:pt x="148" y="108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6" y="118"/>
                      <a:pt x="148" y="123"/>
                      <a:pt x="149" y="128"/>
                    </a:cubicBezTo>
                    <a:cubicBezTo>
                      <a:pt x="157" y="158"/>
                      <a:pt x="157" y="158"/>
                      <a:pt x="157" y="158"/>
                    </a:cubicBezTo>
                    <a:cubicBezTo>
                      <a:pt x="157" y="116"/>
                      <a:pt x="157" y="116"/>
                      <a:pt x="157" y="116"/>
                    </a:cubicBezTo>
                    <a:cubicBezTo>
                      <a:pt x="153" y="116"/>
                      <a:pt x="153" y="116"/>
                      <a:pt x="153" y="116"/>
                    </a:cubicBezTo>
                    <a:cubicBezTo>
                      <a:pt x="150" y="118"/>
                      <a:pt x="150" y="118"/>
                      <a:pt x="150" y="118"/>
                    </a:cubicBezTo>
                    <a:cubicBezTo>
                      <a:pt x="153" y="123"/>
                      <a:pt x="156" y="129"/>
                      <a:pt x="158" y="133"/>
                    </a:cubicBezTo>
                    <a:cubicBezTo>
                      <a:pt x="159" y="135"/>
                      <a:pt x="160" y="136"/>
                      <a:pt x="160" y="137"/>
                    </a:cubicBezTo>
                    <a:cubicBezTo>
                      <a:pt x="161" y="138"/>
                      <a:pt x="161" y="139"/>
                      <a:pt x="161" y="139"/>
                    </a:cubicBezTo>
                    <a:cubicBezTo>
                      <a:pt x="165" y="137"/>
                      <a:pt x="165" y="137"/>
                      <a:pt x="165" y="137"/>
                    </a:cubicBezTo>
                    <a:cubicBezTo>
                      <a:pt x="163" y="134"/>
                      <a:pt x="163" y="134"/>
                      <a:pt x="163" y="134"/>
                    </a:cubicBezTo>
                    <a:cubicBezTo>
                      <a:pt x="152" y="139"/>
                      <a:pt x="152" y="139"/>
                      <a:pt x="152" y="139"/>
                    </a:cubicBezTo>
                    <a:cubicBezTo>
                      <a:pt x="152" y="142"/>
                      <a:pt x="152" y="142"/>
                      <a:pt x="152" y="142"/>
                    </a:cubicBezTo>
                    <a:cubicBezTo>
                      <a:pt x="152" y="143"/>
                      <a:pt x="152" y="143"/>
                      <a:pt x="152" y="144"/>
                    </a:cubicBezTo>
                    <a:cubicBezTo>
                      <a:pt x="153" y="148"/>
                      <a:pt x="153" y="148"/>
                      <a:pt x="153" y="148"/>
                    </a:cubicBezTo>
                    <a:cubicBezTo>
                      <a:pt x="156" y="148"/>
                      <a:pt x="156" y="148"/>
                      <a:pt x="156" y="148"/>
                    </a:cubicBezTo>
                    <a:cubicBezTo>
                      <a:pt x="156" y="144"/>
                      <a:pt x="156" y="144"/>
                      <a:pt x="156" y="144"/>
                    </a:cubicBezTo>
                    <a:cubicBezTo>
                      <a:pt x="153" y="145"/>
                      <a:pt x="153" y="145"/>
                      <a:pt x="153" y="145"/>
                    </a:cubicBezTo>
                    <a:cubicBezTo>
                      <a:pt x="153" y="146"/>
                      <a:pt x="153" y="146"/>
                      <a:pt x="153" y="147"/>
                    </a:cubicBezTo>
                    <a:cubicBezTo>
                      <a:pt x="154" y="151"/>
                      <a:pt x="154" y="151"/>
                      <a:pt x="154" y="151"/>
                    </a:cubicBezTo>
                    <a:cubicBezTo>
                      <a:pt x="159" y="150"/>
                      <a:pt x="159" y="150"/>
                      <a:pt x="159" y="150"/>
                    </a:cubicBezTo>
                    <a:lnTo>
                      <a:pt x="157" y="1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35"/>
              <p:cNvSpPr>
                <a:spLocks/>
              </p:cNvSpPr>
              <p:nvPr/>
            </p:nvSpPr>
            <p:spPr bwMode="auto">
              <a:xfrm>
                <a:off x="7053" y="1650"/>
                <a:ext cx="64" cy="80"/>
              </a:xfrm>
              <a:custGeom>
                <a:avLst/>
                <a:gdLst>
                  <a:gd name="T0" fmla="*/ 9 w 43"/>
                  <a:gd name="T1" fmla="*/ 42 h 54"/>
                  <a:gd name="T2" fmla="*/ 11 w 43"/>
                  <a:gd name="T3" fmla="*/ 45 h 54"/>
                  <a:gd name="T4" fmla="*/ 30 w 43"/>
                  <a:gd name="T5" fmla="*/ 26 h 54"/>
                  <a:gd name="T6" fmla="*/ 41 w 43"/>
                  <a:gd name="T7" fmla="*/ 14 h 54"/>
                  <a:gd name="T8" fmla="*/ 43 w 43"/>
                  <a:gd name="T9" fmla="*/ 11 h 54"/>
                  <a:gd name="T10" fmla="*/ 28 w 43"/>
                  <a:gd name="T11" fmla="*/ 0 h 54"/>
                  <a:gd name="T12" fmla="*/ 26 w 43"/>
                  <a:gd name="T13" fmla="*/ 3 h 54"/>
                  <a:gd name="T14" fmla="*/ 17 w 43"/>
                  <a:gd name="T15" fmla="*/ 16 h 54"/>
                  <a:gd name="T16" fmla="*/ 5 w 43"/>
                  <a:gd name="T17" fmla="*/ 40 h 54"/>
                  <a:gd name="T18" fmla="*/ 5 w 43"/>
                  <a:gd name="T19" fmla="*/ 40 h 54"/>
                  <a:gd name="T20" fmla="*/ 5 w 43"/>
                  <a:gd name="T21" fmla="*/ 41 h 54"/>
                  <a:gd name="T22" fmla="*/ 0 w 43"/>
                  <a:gd name="T23" fmla="*/ 54 h 54"/>
                  <a:gd name="T24" fmla="*/ 11 w 43"/>
                  <a:gd name="T25" fmla="*/ 45 h 54"/>
                  <a:gd name="T26" fmla="*/ 9 w 43"/>
                  <a:gd name="T27" fmla="*/ 42 h 54"/>
                  <a:gd name="T28" fmla="*/ 11 w 43"/>
                  <a:gd name="T29" fmla="*/ 45 h 54"/>
                  <a:gd name="T30" fmla="*/ 9 w 43"/>
                  <a:gd name="T31" fmla="*/ 42 h 54"/>
                  <a:gd name="T32" fmla="*/ 6 w 43"/>
                  <a:gd name="T33" fmla="*/ 39 h 54"/>
                  <a:gd name="T34" fmla="*/ 6 w 43"/>
                  <a:gd name="T35" fmla="*/ 39 h 54"/>
                  <a:gd name="T36" fmla="*/ 8 w 43"/>
                  <a:gd name="T37" fmla="*/ 42 h 54"/>
                  <a:gd name="T38" fmla="*/ 12 w 43"/>
                  <a:gd name="T39" fmla="*/ 43 h 54"/>
                  <a:gd name="T40" fmla="*/ 12 w 43"/>
                  <a:gd name="T41" fmla="*/ 43 h 54"/>
                  <a:gd name="T42" fmla="*/ 9 w 43"/>
                  <a:gd name="T43" fmla="*/ 42 h 54"/>
                  <a:gd name="T44" fmla="*/ 12 w 43"/>
                  <a:gd name="T45" fmla="*/ 43 h 54"/>
                  <a:gd name="T46" fmla="*/ 24 w 43"/>
                  <a:gd name="T47" fmla="*/ 21 h 54"/>
                  <a:gd name="T48" fmla="*/ 30 w 43"/>
                  <a:gd name="T49" fmla="*/ 11 h 54"/>
                  <a:gd name="T50" fmla="*/ 32 w 43"/>
                  <a:gd name="T51" fmla="*/ 9 h 54"/>
                  <a:gd name="T52" fmla="*/ 33 w 43"/>
                  <a:gd name="T53" fmla="*/ 8 h 54"/>
                  <a:gd name="T54" fmla="*/ 29 w 43"/>
                  <a:gd name="T55" fmla="*/ 5 h 54"/>
                  <a:gd name="T56" fmla="*/ 27 w 43"/>
                  <a:gd name="T57" fmla="*/ 9 h 54"/>
                  <a:gd name="T58" fmla="*/ 35 w 43"/>
                  <a:gd name="T59" fmla="*/ 15 h 54"/>
                  <a:gd name="T60" fmla="*/ 37 w 43"/>
                  <a:gd name="T61" fmla="*/ 11 h 54"/>
                  <a:gd name="T62" fmla="*/ 34 w 43"/>
                  <a:gd name="T63" fmla="*/ 9 h 54"/>
                  <a:gd name="T64" fmla="*/ 34 w 43"/>
                  <a:gd name="T65" fmla="*/ 10 h 54"/>
                  <a:gd name="T66" fmla="*/ 22 w 43"/>
                  <a:gd name="T67" fmla="*/ 23 h 54"/>
                  <a:gd name="T68" fmla="*/ 6 w 43"/>
                  <a:gd name="T69" fmla="*/ 39 h 54"/>
                  <a:gd name="T70" fmla="*/ 6 w 43"/>
                  <a:gd name="T71" fmla="*/ 39 h 54"/>
                  <a:gd name="T72" fmla="*/ 9 w 43"/>
                  <a:gd name="T73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" h="54">
                    <a:moveTo>
                      <a:pt x="9" y="42"/>
                    </a:moveTo>
                    <a:cubicBezTo>
                      <a:pt x="11" y="45"/>
                      <a:pt x="11" y="45"/>
                      <a:pt x="11" y="45"/>
                    </a:cubicBezTo>
                    <a:cubicBezTo>
                      <a:pt x="17" y="40"/>
                      <a:pt x="24" y="32"/>
                      <a:pt x="30" y="26"/>
                    </a:cubicBezTo>
                    <a:cubicBezTo>
                      <a:pt x="36" y="19"/>
                      <a:pt x="41" y="14"/>
                      <a:pt x="41" y="14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2" y="9"/>
                      <a:pt x="17" y="16"/>
                    </a:cubicBezTo>
                    <a:cubicBezTo>
                      <a:pt x="13" y="24"/>
                      <a:pt x="8" y="33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5" y="37"/>
                      <a:pt x="20" y="28"/>
                      <a:pt x="24" y="21"/>
                    </a:cubicBezTo>
                    <a:cubicBezTo>
                      <a:pt x="27" y="17"/>
                      <a:pt x="29" y="14"/>
                      <a:pt x="30" y="11"/>
                    </a:cubicBezTo>
                    <a:cubicBezTo>
                      <a:pt x="31" y="10"/>
                      <a:pt x="32" y="9"/>
                      <a:pt x="32" y="9"/>
                    </a:cubicBezTo>
                    <a:cubicBezTo>
                      <a:pt x="32" y="8"/>
                      <a:pt x="33" y="8"/>
                      <a:pt x="33" y="8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10"/>
                    </a:cubicBezTo>
                    <a:cubicBezTo>
                      <a:pt x="32" y="12"/>
                      <a:pt x="27" y="17"/>
                      <a:pt x="22" y="23"/>
                    </a:cubicBezTo>
                    <a:cubicBezTo>
                      <a:pt x="17" y="29"/>
                      <a:pt x="11" y="35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lnTo>
                      <a:pt x="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36"/>
              <p:cNvSpPr>
                <a:spLocks/>
              </p:cNvSpPr>
              <p:nvPr/>
            </p:nvSpPr>
            <p:spPr bwMode="auto">
              <a:xfrm>
                <a:off x="7060" y="1709"/>
                <a:ext cx="11" cy="4"/>
              </a:xfrm>
              <a:custGeom>
                <a:avLst/>
                <a:gdLst>
                  <a:gd name="T0" fmla="*/ 6 w 11"/>
                  <a:gd name="T1" fmla="*/ 3 h 4"/>
                  <a:gd name="T2" fmla="*/ 0 w 11"/>
                  <a:gd name="T3" fmla="*/ 0 h 4"/>
                  <a:gd name="T4" fmla="*/ 0 w 11"/>
                  <a:gd name="T5" fmla="*/ 0 h 4"/>
                  <a:gd name="T6" fmla="*/ 11 w 11"/>
                  <a:gd name="T7" fmla="*/ 4 h 4"/>
                  <a:gd name="T8" fmla="*/ 11 w 11"/>
                  <a:gd name="T9" fmla="*/ 4 h 4"/>
                  <a:gd name="T10" fmla="*/ 11 w 11"/>
                  <a:gd name="T11" fmla="*/ 4 h 4"/>
                  <a:gd name="T12" fmla="*/ 11 w 11"/>
                  <a:gd name="T13" fmla="*/ 4 h 4"/>
                  <a:gd name="T14" fmla="*/ 0 w 11"/>
                  <a:gd name="T15" fmla="*/ 0 h 4"/>
                  <a:gd name="T16" fmla="*/ 6 w 11"/>
                  <a:gd name="T17" fmla="*/ 3 h 4"/>
                  <a:gd name="T18" fmla="*/ 0 w 11"/>
                  <a:gd name="T19" fmla="*/ 1 h 4"/>
                  <a:gd name="T20" fmla="*/ 0 w 11"/>
                  <a:gd name="T21" fmla="*/ 1 h 4"/>
                  <a:gd name="T22" fmla="*/ 6 w 11"/>
                  <a:gd name="T23" fmla="*/ 3 h 4"/>
                  <a:gd name="T24" fmla="*/ 0 w 11"/>
                  <a:gd name="T25" fmla="*/ 0 h 4"/>
                  <a:gd name="T26" fmla="*/ 0 w 11"/>
                  <a:gd name="T27" fmla="*/ 0 h 4"/>
                  <a:gd name="T28" fmla="*/ 5 w 11"/>
                  <a:gd name="T29" fmla="*/ 3 h 4"/>
                  <a:gd name="T30" fmla="*/ 11 w 11"/>
                  <a:gd name="T31" fmla="*/ 4 h 4"/>
                  <a:gd name="T32" fmla="*/ 11 w 11"/>
                  <a:gd name="T33" fmla="*/ 4 h 4"/>
                  <a:gd name="T34" fmla="*/ 6 w 11"/>
                  <a:gd name="T35" fmla="*/ 3 h 4"/>
                  <a:gd name="T36" fmla="*/ 0 w 11"/>
                  <a:gd name="T37" fmla="*/ 1 h 4"/>
                  <a:gd name="T38" fmla="*/ 6 w 11"/>
                  <a:gd name="T3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4">
                    <a:moveTo>
                      <a:pt x="6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6" y="3"/>
                    </a:lnTo>
                    <a:lnTo>
                      <a:pt x="0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37"/>
              <p:cNvSpPr>
                <a:spLocks/>
              </p:cNvSpPr>
              <p:nvPr/>
            </p:nvSpPr>
            <p:spPr bwMode="auto">
              <a:xfrm>
                <a:off x="7003" y="1660"/>
                <a:ext cx="79" cy="65"/>
              </a:xfrm>
              <a:custGeom>
                <a:avLst/>
                <a:gdLst>
                  <a:gd name="T0" fmla="*/ 42 w 54"/>
                  <a:gd name="T1" fmla="*/ 35 h 44"/>
                  <a:gd name="T2" fmla="*/ 45 w 54"/>
                  <a:gd name="T3" fmla="*/ 32 h 44"/>
                  <a:gd name="T4" fmla="*/ 26 w 54"/>
                  <a:gd name="T5" fmla="*/ 13 h 44"/>
                  <a:gd name="T6" fmla="*/ 14 w 54"/>
                  <a:gd name="T7" fmla="*/ 3 h 44"/>
                  <a:gd name="T8" fmla="*/ 11 w 54"/>
                  <a:gd name="T9" fmla="*/ 0 h 44"/>
                  <a:gd name="T10" fmla="*/ 0 w 54"/>
                  <a:gd name="T11" fmla="*/ 15 h 44"/>
                  <a:gd name="T12" fmla="*/ 4 w 54"/>
                  <a:gd name="T13" fmla="*/ 17 h 44"/>
                  <a:gd name="T14" fmla="*/ 17 w 54"/>
                  <a:gd name="T15" fmla="*/ 26 h 44"/>
                  <a:gd name="T16" fmla="*/ 41 w 54"/>
                  <a:gd name="T17" fmla="*/ 38 h 44"/>
                  <a:gd name="T18" fmla="*/ 41 w 54"/>
                  <a:gd name="T19" fmla="*/ 39 h 44"/>
                  <a:gd name="T20" fmla="*/ 54 w 54"/>
                  <a:gd name="T21" fmla="*/ 44 h 44"/>
                  <a:gd name="T22" fmla="*/ 45 w 54"/>
                  <a:gd name="T23" fmla="*/ 32 h 44"/>
                  <a:gd name="T24" fmla="*/ 45 w 54"/>
                  <a:gd name="T25" fmla="*/ 32 h 44"/>
                  <a:gd name="T26" fmla="*/ 42 w 54"/>
                  <a:gd name="T27" fmla="*/ 35 h 44"/>
                  <a:gd name="T28" fmla="*/ 39 w 54"/>
                  <a:gd name="T29" fmla="*/ 37 h 44"/>
                  <a:gd name="T30" fmla="*/ 39 w 54"/>
                  <a:gd name="T31" fmla="*/ 37 h 44"/>
                  <a:gd name="T32" fmla="*/ 42 w 54"/>
                  <a:gd name="T33" fmla="*/ 35 h 44"/>
                  <a:gd name="T34" fmla="*/ 44 w 54"/>
                  <a:gd name="T35" fmla="*/ 31 h 44"/>
                  <a:gd name="T36" fmla="*/ 44 w 54"/>
                  <a:gd name="T37" fmla="*/ 31 h 44"/>
                  <a:gd name="T38" fmla="*/ 21 w 54"/>
                  <a:gd name="T39" fmla="*/ 19 h 44"/>
                  <a:gd name="T40" fmla="*/ 12 w 54"/>
                  <a:gd name="T41" fmla="*/ 13 h 44"/>
                  <a:gd name="T42" fmla="*/ 9 w 54"/>
                  <a:gd name="T43" fmla="*/ 11 h 44"/>
                  <a:gd name="T44" fmla="*/ 8 w 54"/>
                  <a:gd name="T45" fmla="*/ 11 h 44"/>
                  <a:gd name="T46" fmla="*/ 6 w 54"/>
                  <a:gd name="T47" fmla="*/ 14 h 44"/>
                  <a:gd name="T48" fmla="*/ 9 w 54"/>
                  <a:gd name="T49" fmla="*/ 16 h 44"/>
                  <a:gd name="T50" fmla="*/ 15 w 54"/>
                  <a:gd name="T51" fmla="*/ 8 h 44"/>
                  <a:gd name="T52" fmla="*/ 12 w 54"/>
                  <a:gd name="T53" fmla="*/ 6 h 44"/>
                  <a:gd name="T54" fmla="*/ 9 w 54"/>
                  <a:gd name="T55" fmla="*/ 9 h 44"/>
                  <a:gd name="T56" fmla="*/ 10 w 54"/>
                  <a:gd name="T57" fmla="*/ 10 h 44"/>
                  <a:gd name="T58" fmla="*/ 23 w 54"/>
                  <a:gd name="T59" fmla="*/ 21 h 44"/>
                  <a:gd name="T60" fmla="*/ 39 w 54"/>
                  <a:gd name="T61" fmla="*/ 37 h 44"/>
                  <a:gd name="T62" fmla="*/ 42 w 54"/>
                  <a:gd name="T63" fmla="*/ 35 h 44"/>
                  <a:gd name="T64" fmla="*/ 39 w 54"/>
                  <a:gd name="T65" fmla="*/ 37 h 44"/>
                  <a:gd name="T66" fmla="*/ 42 w 54"/>
                  <a:gd name="T67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" h="44">
                    <a:moveTo>
                      <a:pt x="42" y="35"/>
                    </a:moveTo>
                    <a:cubicBezTo>
                      <a:pt x="45" y="32"/>
                      <a:pt x="45" y="32"/>
                      <a:pt x="45" y="32"/>
                    </a:cubicBezTo>
                    <a:cubicBezTo>
                      <a:pt x="41" y="26"/>
                      <a:pt x="33" y="19"/>
                      <a:pt x="26" y="13"/>
                    </a:cubicBezTo>
                    <a:cubicBezTo>
                      <a:pt x="20" y="7"/>
                      <a:pt x="14" y="3"/>
                      <a:pt x="14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9" y="21"/>
                      <a:pt x="17" y="26"/>
                    </a:cubicBezTo>
                    <a:cubicBezTo>
                      <a:pt x="24" y="30"/>
                      <a:pt x="34" y="36"/>
                      <a:pt x="41" y="38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37" y="29"/>
                      <a:pt x="28" y="23"/>
                      <a:pt x="21" y="19"/>
                    </a:cubicBezTo>
                    <a:cubicBezTo>
                      <a:pt x="17" y="17"/>
                      <a:pt x="14" y="15"/>
                      <a:pt x="12" y="13"/>
                    </a:cubicBezTo>
                    <a:cubicBezTo>
                      <a:pt x="11" y="12"/>
                      <a:pt x="10" y="12"/>
                      <a:pt x="9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9"/>
                      <a:pt x="10" y="10"/>
                    </a:cubicBezTo>
                    <a:cubicBezTo>
                      <a:pt x="12" y="11"/>
                      <a:pt x="18" y="16"/>
                      <a:pt x="23" y="21"/>
                    </a:cubicBezTo>
                    <a:cubicBezTo>
                      <a:pt x="29" y="27"/>
                      <a:pt x="35" y="33"/>
                      <a:pt x="39" y="37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39" y="37"/>
                      <a:pt x="39" y="37"/>
                      <a:pt x="39" y="37"/>
                    </a:cubicBezTo>
                    <a:lnTo>
                      <a:pt x="42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38"/>
              <p:cNvSpPr>
                <a:spLocks/>
              </p:cNvSpPr>
              <p:nvPr/>
            </p:nvSpPr>
            <p:spPr bwMode="auto">
              <a:xfrm>
                <a:off x="7062" y="1706"/>
                <a:ext cx="6" cy="12"/>
              </a:xfrm>
              <a:custGeom>
                <a:avLst/>
                <a:gdLst>
                  <a:gd name="T0" fmla="*/ 3 w 6"/>
                  <a:gd name="T1" fmla="*/ 6 h 12"/>
                  <a:gd name="T2" fmla="*/ 0 w 6"/>
                  <a:gd name="T3" fmla="*/ 10 h 12"/>
                  <a:gd name="T4" fmla="*/ 1 w 6"/>
                  <a:gd name="T5" fmla="*/ 12 h 12"/>
                  <a:gd name="T6" fmla="*/ 6 w 6"/>
                  <a:gd name="T7" fmla="*/ 0 h 12"/>
                  <a:gd name="T8" fmla="*/ 6 w 6"/>
                  <a:gd name="T9" fmla="*/ 0 h 12"/>
                  <a:gd name="T10" fmla="*/ 4 w 6"/>
                  <a:gd name="T11" fmla="*/ 0 h 12"/>
                  <a:gd name="T12" fmla="*/ 4 w 6"/>
                  <a:gd name="T13" fmla="*/ 0 h 12"/>
                  <a:gd name="T14" fmla="*/ 0 w 6"/>
                  <a:gd name="T15" fmla="*/ 10 h 12"/>
                  <a:gd name="T16" fmla="*/ 3 w 6"/>
                  <a:gd name="T17" fmla="*/ 6 h 12"/>
                  <a:gd name="T18" fmla="*/ 1 w 6"/>
                  <a:gd name="T19" fmla="*/ 12 h 12"/>
                  <a:gd name="T20" fmla="*/ 1 w 6"/>
                  <a:gd name="T21" fmla="*/ 12 h 12"/>
                  <a:gd name="T22" fmla="*/ 3 w 6"/>
                  <a:gd name="T23" fmla="*/ 6 h 12"/>
                  <a:gd name="T24" fmla="*/ 0 w 6"/>
                  <a:gd name="T25" fmla="*/ 10 h 12"/>
                  <a:gd name="T26" fmla="*/ 1 w 6"/>
                  <a:gd name="T27" fmla="*/ 12 h 12"/>
                  <a:gd name="T28" fmla="*/ 3 w 6"/>
                  <a:gd name="T29" fmla="*/ 6 h 12"/>
                  <a:gd name="T30" fmla="*/ 6 w 6"/>
                  <a:gd name="T31" fmla="*/ 0 h 12"/>
                  <a:gd name="T32" fmla="*/ 6 w 6"/>
                  <a:gd name="T33" fmla="*/ 0 h 12"/>
                  <a:gd name="T34" fmla="*/ 3 w 6"/>
                  <a:gd name="T35" fmla="*/ 6 h 12"/>
                  <a:gd name="T36" fmla="*/ 1 w 6"/>
                  <a:gd name="T37" fmla="*/ 12 h 12"/>
                  <a:gd name="T38" fmla="*/ 3 w 6"/>
                  <a:gd name="T3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12">
                    <a:moveTo>
                      <a:pt x="3" y="6"/>
                    </a:moveTo>
                    <a:lnTo>
                      <a:pt x="0" y="10"/>
                    </a:lnTo>
                    <a:lnTo>
                      <a:pt x="1" y="1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39"/>
              <p:cNvSpPr>
                <a:spLocks/>
              </p:cNvSpPr>
              <p:nvPr/>
            </p:nvSpPr>
            <p:spPr bwMode="auto">
              <a:xfrm>
                <a:off x="7044" y="1672"/>
                <a:ext cx="89" cy="49"/>
              </a:xfrm>
              <a:custGeom>
                <a:avLst/>
                <a:gdLst>
                  <a:gd name="T0" fmla="*/ 51 w 60"/>
                  <a:gd name="T1" fmla="*/ 6 h 33"/>
                  <a:gd name="T2" fmla="*/ 49 w 60"/>
                  <a:gd name="T3" fmla="*/ 2 h 33"/>
                  <a:gd name="T4" fmla="*/ 35 w 60"/>
                  <a:gd name="T5" fmla="*/ 9 h 33"/>
                  <a:gd name="T6" fmla="*/ 12 w 60"/>
                  <a:gd name="T7" fmla="*/ 24 h 33"/>
                  <a:gd name="T8" fmla="*/ 0 w 60"/>
                  <a:gd name="T9" fmla="*/ 33 h 33"/>
                  <a:gd name="T10" fmla="*/ 15 w 60"/>
                  <a:gd name="T11" fmla="*/ 31 h 33"/>
                  <a:gd name="T12" fmla="*/ 41 w 60"/>
                  <a:gd name="T13" fmla="*/ 24 h 33"/>
                  <a:gd name="T14" fmla="*/ 56 w 60"/>
                  <a:gd name="T15" fmla="*/ 19 h 33"/>
                  <a:gd name="T16" fmla="*/ 60 w 60"/>
                  <a:gd name="T17" fmla="*/ 17 h 33"/>
                  <a:gd name="T18" fmla="*/ 53 w 60"/>
                  <a:gd name="T19" fmla="*/ 0 h 33"/>
                  <a:gd name="T20" fmla="*/ 49 w 60"/>
                  <a:gd name="T21" fmla="*/ 2 h 33"/>
                  <a:gd name="T22" fmla="*/ 51 w 60"/>
                  <a:gd name="T23" fmla="*/ 6 h 33"/>
                  <a:gd name="T24" fmla="*/ 47 w 60"/>
                  <a:gd name="T25" fmla="*/ 7 h 33"/>
                  <a:gd name="T26" fmla="*/ 51 w 60"/>
                  <a:gd name="T27" fmla="*/ 17 h 33"/>
                  <a:gd name="T28" fmla="*/ 55 w 60"/>
                  <a:gd name="T29" fmla="*/ 15 h 33"/>
                  <a:gd name="T30" fmla="*/ 53 w 60"/>
                  <a:gd name="T31" fmla="*/ 11 h 33"/>
                  <a:gd name="T32" fmla="*/ 52 w 60"/>
                  <a:gd name="T33" fmla="*/ 12 h 33"/>
                  <a:gd name="T34" fmla="*/ 35 w 60"/>
                  <a:gd name="T35" fmla="*/ 17 h 33"/>
                  <a:gd name="T36" fmla="*/ 14 w 60"/>
                  <a:gd name="T37" fmla="*/ 23 h 33"/>
                  <a:gd name="T38" fmla="*/ 14 w 60"/>
                  <a:gd name="T39" fmla="*/ 27 h 33"/>
                  <a:gd name="T40" fmla="*/ 17 w 60"/>
                  <a:gd name="T41" fmla="*/ 30 h 33"/>
                  <a:gd name="T42" fmla="*/ 39 w 60"/>
                  <a:gd name="T43" fmla="*/ 17 h 33"/>
                  <a:gd name="T44" fmla="*/ 49 w 60"/>
                  <a:gd name="T45" fmla="*/ 11 h 33"/>
                  <a:gd name="T46" fmla="*/ 52 w 60"/>
                  <a:gd name="T47" fmla="*/ 10 h 33"/>
                  <a:gd name="T48" fmla="*/ 53 w 60"/>
                  <a:gd name="T49" fmla="*/ 9 h 33"/>
                  <a:gd name="T50" fmla="*/ 51 w 60"/>
                  <a:gd name="T51" fmla="*/ 6 h 33"/>
                  <a:gd name="T52" fmla="*/ 47 w 60"/>
                  <a:gd name="T53" fmla="*/ 7 h 33"/>
                  <a:gd name="T54" fmla="*/ 51 w 60"/>
                  <a:gd name="T55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0" h="33">
                    <a:moveTo>
                      <a:pt x="51" y="6"/>
                    </a:move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43" y="5"/>
                      <a:pt x="35" y="9"/>
                    </a:cubicBezTo>
                    <a:cubicBezTo>
                      <a:pt x="27" y="14"/>
                      <a:pt x="18" y="19"/>
                      <a:pt x="12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22" y="30"/>
                      <a:pt x="33" y="27"/>
                      <a:pt x="41" y="24"/>
                    </a:cubicBezTo>
                    <a:cubicBezTo>
                      <a:pt x="50" y="21"/>
                      <a:pt x="56" y="19"/>
                      <a:pt x="56" y="19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2" y="12"/>
                    </a:cubicBezTo>
                    <a:cubicBezTo>
                      <a:pt x="50" y="13"/>
                      <a:pt x="43" y="15"/>
                      <a:pt x="35" y="17"/>
                    </a:cubicBezTo>
                    <a:cubicBezTo>
                      <a:pt x="28" y="20"/>
                      <a:pt x="20" y="22"/>
                      <a:pt x="14" y="23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2" y="26"/>
                      <a:pt x="31" y="21"/>
                      <a:pt x="39" y="17"/>
                    </a:cubicBezTo>
                    <a:cubicBezTo>
                      <a:pt x="43" y="14"/>
                      <a:pt x="46" y="13"/>
                      <a:pt x="49" y="11"/>
                    </a:cubicBezTo>
                    <a:cubicBezTo>
                      <a:pt x="50" y="11"/>
                      <a:pt x="51" y="10"/>
                      <a:pt x="52" y="10"/>
                    </a:cubicBezTo>
                    <a:cubicBezTo>
                      <a:pt x="52" y="9"/>
                      <a:pt x="53" y="9"/>
                      <a:pt x="53" y="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7" y="7"/>
                      <a:pt x="47" y="7"/>
                      <a:pt x="47" y="7"/>
                    </a:cubicBezTo>
                    <a:lnTo>
                      <a:pt x="5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40"/>
              <p:cNvSpPr>
                <a:spLocks/>
              </p:cNvSpPr>
              <p:nvPr/>
            </p:nvSpPr>
            <p:spPr bwMode="auto">
              <a:xfrm>
                <a:off x="7026" y="1644"/>
                <a:ext cx="48" cy="89"/>
              </a:xfrm>
              <a:custGeom>
                <a:avLst/>
                <a:gdLst>
                  <a:gd name="T0" fmla="*/ 5 w 32"/>
                  <a:gd name="T1" fmla="*/ 9 h 60"/>
                  <a:gd name="T2" fmla="*/ 2 w 32"/>
                  <a:gd name="T3" fmla="*/ 11 h 60"/>
                  <a:gd name="T4" fmla="*/ 9 w 32"/>
                  <a:gd name="T5" fmla="*/ 25 h 60"/>
                  <a:gd name="T6" fmla="*/ 23 w 32"/>
                  <a:gd name="T7" fmla="*/ 48 h 60"/>
                  <a:gd name="T8" fmla="*/ 32 w 32"/>
                  <a:gd name="T9" fmla="*/ 60 h 60"/>
                  <a:gd name="T10" fmla="*/ 30 w 32"/>
                  <a:gd name="T11" fmla="*/ 45 h 60"/>
                  <a:gd name="T12" fmla="*/ 23 w 32"/>
                  <a:gd name="T13" fmla="*/ 19 h 60"/>
                  <a:gd name="T14" fmla="*/ 18 w 32"/>
                  <a:gd name="T15" fmla="*/ 4 h 60"/>
                  <a:gd name="T16" fmla="*/ 17 w 32"/>
                  <a:gd name="T17" fmla="*/ 0 h 60"/>
                  <a:gd name="T18" fmla="*/ 0 w 32"/>
                  <a:gd name="T19" fmla="*/ 7 h 60"/>
                  <a:gd name="T20" fmla="*/ 2 w 32"/>
                  <a:gd name="T21" fmla="*/ 11 h 60"/>
                  <a:gd name="T22" fmla="*/ 5 w 32"/>
                  <a:gd name="T23" fmla="*/ 9 h 60"/>
                  <a:gd name="T24" fmla="*/ 7 w 32"/>
                  <a:gd name="T25" fmla="*/ 13 h 60"/>
                  <a:gd name="T26" fmla="*/ 16 w 32"/>
                  <a:gd name="T27" fmla="*/ 9 h 60"/>
                  <a:gd name="T28" fmla="*/ 14 w 32"/>
                  <a:gd name="T29" fmla="*/ 5 h 60"/>
                  <a:gd name="T30" fmla="*/ 11 w 32"/>
                  <a:gd name="T31" fmla="*/ 7 h 60"/>
                  <a:gd name="T32" fmla="*/ 11 w 32"/>
                  <a:gd name="T33" fmla="*/ 8 h 60"/>
                  <a:gd name="T34" fmla="*/ 17 w 32"/>
                  <a:gd name="T35" fmla="*/ 25 h 60"/>
                  <a:gd name="T36" fmla="*/ 22 w 32"/>
                  <a:gd name="T37" fmla="*/ 46 h 60"/>
                  <a:gd name="T38" fmla="*/ 26 w 32"/>
                  <a:gd name="T39" fmla="*/ 46 h 60"/>
                  <a:gd name="T40" fmla="*/ 29 w 32"/>
                  <a:gd name="T41" fmla="*/ 43 h 60"/>
                  <a:gd name="T42" fmla="*/ 16 w 32"/>
                  <a:gd name="T43" fmla="*/ 22 h 60"/>
                  <a:gd name="T44" fmla="*/ 11 w 32"/>
                  <a:gd name="T45" fmla="*/ 12 h 60"/>
                  <a:gd name="T46" fmla="*/ 9 w 32"/>
                  <a:gd name="T47" fmla="*/ 9 h 60"/>
                  <a:gd name="T48" fmla="*/ 9 w 32"/>
                  <a:gd name="T49" fmla="*/ 8 h 60"/>
                  <a:gd name="T50" fmla="*/ 5 w 32"/>
                  <a:gd name="T51" fmla="*/ 9 h 60"/>
                  <a:gd name="T52" fmla="*/ 7 w 32"/>
                  <a:gd name="T53" fmla="*/ 13 h 60"/>
                  <a:gd name="T54" fmla="*/ 5 w 32"/>
                  <a:gd name="T55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60">
                    <a:moveTo>
                      <a:pt x="5" y="9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5" y="18"/>
                      <a:pt x="9" y="25"/>
                    </a:cubicBezTo>
                    <a:cubicBezTo>
                      <a:pt x="13" y="33"/>
                      <a:pt x="19" y="42"/>
                      <a:pt x="23" y="48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29" y="38"/>
                      <a:pt x="26" y="28"/>
                      <a:pt x="23" y="19"/>
                    </a:cubicBezTo>
                    <a:cubicBezTo>
                      <a:pt x="21" y="11"/>
                      <a:pt x="18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2" y="11"/>
                      <a:pt x="14" y="17"/>
                      <a:pt x="17" y="25"/>
                    </a:cubicBezTo>
                    <a:cubicBezTo>
                      <a:pt x="19" y="32"/>
                      <a:pt x="22" y="41"/>
                      <a:pt x="22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5" y="38"/>
                      <a:pt x="20" y="29"/>
                      <a:pt x="16" y="22"/>
                    </a:cubicBezTo>
                    <a:cubicBezTo>
                      <a:pt x="14" y="18"/>
                      <a:pt x="12" y="14"/>
                      <a:pt x="11" y="12"/>
                    </a:cubicBezTo>
                    <a:cubicBezTo>
                      <a:pt x="10" y="11"/>
                      <a:pt x="10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3"/>
                      <a:pt x="7" y="13"/>
                      <a:pt x="7" y="13"/>
                    </a:cubicBez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41"/>
              <p:cNvSpPr>
                <a:spLocks/>
              </p:cNvSpPr>
              <p:nvPr/>
            </p:nvSpPr>
            <p:spPr bwMode="auto">
              <a:xfrm>
                <a:off x="7057" y="1644"/>
                <a:ext cx="30" cy="89"/>
              </a:xfrm>
              <a:custGeom>
                <a:avLst/>
                <a:gdLst>
                  <a:gd name="T0" fmla="*/ 5 w 20"/>
                  <a:gd name="T1" fmla="*/ 46 h 60"/>
                  <a:gd name="T2" fmla="*/ 9 w 20"/>
                  <a:gd name="T3" fmla="*/ 45 h 60"/>
                  <a:gd name="T4" fmla="*/ 9 w 20"/>
                  <a:gd name="T5" fmla="*/ 45 h 60"/>
                  <a:gd name="T6" fmla="*/ 5 w 20"/>
                  <a:gd name="T7" fmla="*/ 46 h 60"/>
                  <a:gd name="T8" fmla="*/ 1 w 20"/>
                  <a:gd name="T9" fmla="*/ 46 h 60"/>
                  <a:gd name="T10" fmla="*/ 1 w 20"/>
                  <a:gd name="T11" fmla="*/ 47 h 60"/>
                  <a:gd name="T12" fmla="*/ 4 w 20"/>
                  <a:gd name="T13" fmla="*/ 60 h 60"/>
                  <a:gd name="T14" fmla="*/ 9 w 20"/>
                  <a:gd name="T15" fmla="*/ 47 h 60"/>
                  <a:gd name="T16" fmla="*/ 16 w 20"/>
                  <a:gd name="T17" fmla="*/ 21 h 60"/>
                  <a:gd name="T18" fmla="*/ 19 w 20"/>
                  <a:gd name="T19" fmla="*/ 6 h 60"/>
                  <a:gd name="T20" fmla="*/ 20 w 20"/>
                  <a:gd name="T21" fmla="*/ 2 h 60"/>
                  <a:gd name="T22" fmla="*/ 16 w 20"/>
                  <a:gd name="T23" fmla="*/ 1 h 60"/>
                  <a:gd name="T24" fmla="*/ 12 w 20"/>
                  <a:gd name="T25" fmla="*/ 0 h 60"/>
                  <a:gd name="T26" fmla="*/ 5 w 20"/>
                  <a:gd name="T27" fmla="*/ 0 h 60"/>
                  <a:gd name="T28" fmla="*/ 5 w 20"/>
                  <a:gd name="T29" fmla="*/ 0 h 60"/>
                  <a:gd name="T30" fmla="*/ 5 w 20"/>
                  <a:gd name="T31" fmla="*/ 0 h 60"/>
                  <a:gd name="T32" fmla="*/ 1 w 20"/>
                  <a:gd name="T33" fmla="*/ 0 h 60"/>
                  <a:gd name="T34" fmla="*/ 1 w 20"/>
                  <a:gd name="T35" fmla="*/ 3 h 60"/>
                  <a:gd name="T36" fmla="*/ 0 w 20"/>
                  <a:gd name="T37" fmla="*/ 28 h 60"/>
                  <a:gd name="T38" fmla="*/ 1 w 20"/>
                  <a:gd name="T39" fmla="*/ 46 h 60"/>
                  <a:gd name="T40" fmla="*/ 2 w 20"/>
                  <a:gd name="T41" fmla="*/ 48 h 60"/>
                  <a:gd name="T42" fmla="*/ 3 w 20"/>
                  <a:gd name="T43" fmla="*/ 49 h 60"/>
                  <a:gd name="T44" fmla="*/ 7 w 20"/>
                  <a:gd name="T45" fmla="*/ 52 h 60"/>
                  <a:gd name="T46" fmla="*/ 10 w 20"/>
                  <a:gd name="T47" fmla="*/ 46 h 60"/>
                  <a:gd name="T48" fmla="*/ 9 w 20"/>
                  <a:gd name="T49" fmla="*/ 45 h 60"/>
                  <a:gd name="T50" fmla="*/ 5 w 20"/>
                  <a:gd name="T51" fmla="*/ 46 h 60"/>
                  <a:gd name="T52" fmla="*/ 2 w 20"/>
                  <a:gd name="T53" fmla="*/ 44 h 60"/>
                  <a:gd name="T54" fmla="*/ 2 w 20"/>
                  <a:gd name="T55" fmla="*/ 44 h 60"/>
                  <a:gd name="T56" fmla="*/ 5 w 20"/>
                  <a:gd name="T57" fmla="*/ 46 h 60"/>
                  <a:gd name="T58" fmla="*/ 8 w 20"/>
                  <a:gd name="T59" fmla="*/ 43 h 60"/>
                  <a:gd name="T60" fmla="*/ 8 w 20"/>
                  <a:gd name="T61" fmla="*/ 43 h 60"/>
                  <a:gd name="T62" fmla="*/ 5 w 20"/>
                  <a:gd name="T63" fmla="*/ 46 h 60"/>
                  <a:gd name="T64" fmla="*/ 9 w 20"/>
                  <a:gd name="T65" fmla="*/ 45 h 60"/>
                  <a:gd name="T66" fmla="*/ 8 w 20"/>
                  <a:gd name="T67" fmla="*/ 28 h 60"/>
                  <a:gd name="T68" fmla="*/ 9 w 20"/>
                  <a:gd name="T69" fmla="*/ 11 h 60"/>
                  <a:gd name="T70" fmla="*/ 9 w 20"/>
                  <a:gd name="T71" fmla="*/ 6 h 60"/>
                  <a:gd name="T72" fmla="*/ 9 w 20"/>
                  <a:gd name="T73" fmla="*/ 4 h 60"/>
                  <a:gd name="T74" fmla="*/ 5 w 20"/>
                  <a:gd name="T75" fmla="*/ 4 h 60"/>
                  <a:gd name="T76" fmla="*/ 6 w 20"/>
                  <a:gd name="T77" fmla="*/ 8 h 60"/>
                  <a:gd name="T78" fmla="*/ 6 w 20"/>
                  <a:gd name="T79" fmla="*/ 8 h 60"/>
                  <a:gd name="T80" fmla="*/ 5 w 20"/>
                  <a:gd name="T81" fmla="*/ 4 h 60"/>
                  <a:gd name="T82" fmla="*/ 5 w 20"/>
                  <a:gd name="T83" fmla="*/ 8 h 60"/>
                  <a:gd name="T84" fmla="*/ 11 w 20"/>
                  <a:gd name="T85" fmla="*/ 8 h 60"/>
                  <a:gd name="T86" fmla="*/ 14 w 20"/>
                  <a:gd name="T87" fmla="*/ 9 h 60"/>
                  <a:gd name="T88" fmla="*/ 15 w 20"/>
                  <a:gd name="T89" fmla="*/ 9 h 60"/>
                  <a:gd name="T90" fmla="*/ 15 w 20"/>
                  <a:gd name="T91" fmla="*/ 5 h 60"/>
                  <a:gd name="T92" fmla="*/ 11 w 20"/>
                  <a:gd name="T93" fmla="*/ 4 h 60"/>
                  <a:gd name="T94" fmla="*/ 11 w 20"/>
                  <a:gd name="T95" fmla="*/ 9 h 60"/>
                  <a:gd name="T96" fmla="*/ 7 w 20"/>
                  <a:gd name="T97" fmla="*/ 26 h 60"/>
                  <a:gd name="T98" fmla="*/ 2 w 20"/>
                  <a:gd name="T99" fmla="*/ 44 h 60"/>
                  <a:gd name="T100" fmla="*/ 5 w 20"/>
                  <a:gd name="T101" fmla="*/ 46 h 60"/>
                  <a:gd name="T102" fmla="*/ 9 w 20"/>
                  <a:gd name="T103" fmla="*/ 45 h 60"/>
                  <a:gd name="T104" fmla="*/ 9 w 20"/>
                  <a:gd name="T105" fmla="*/ 45 h 60"/>
                  <a:gd name="T106" fmla="*/ 1 w 20"/>
                  <a:gd name="T107" fmla="*/ 46 h 60"/>
                  <a:gd name="T108" fmla="*/ 1 w 20"/>
                  <a:gd name="T109" fmla="*/ 47 h 60"/>
                  <a:gd name="T110" fmla="*/ 5 w 20"/>
                  <a:gd name="T111" fmla="*/ 46 h 60"/>
                  <a:gd name="T112" fmla="*/ 2 w 20"/>
                  <a:gd name="T113" fmla="*/ 44 h 60"/>
                  <a:gd name="T114" fmla="*/ 5 w 20"/>
                  <a:gd name="T115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" h="60">
                    <a:moveTo>
                      <a:pt x="5" y="46"/>
                    </a:move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2" y="40"/>
                      <a:pt x="14" y="30"/>
                      <a:pt x="16" y="21"/>
                    </a:cubicBezTo>
                    <a:cubicBezTo>
                      <a:pt x="18" y="13"/>
                      <a:pt x="19" y="6"/>
                      <a:pt x="19" y="6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4" y="1"/>
                      <a:pt x="12" y="0"/>
                    </a:cubicBezTo>
                    <a:cubicBezTo>
                      <a:pt x="10" y="0"/>
                      <a:pt x="8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15"/>
                      <a:pt x="0" y="28"/>
                    </a:cubicBezTo>
                    <a:cubicBezTo>
                      <a:pt x="0" y="34"/>
                      <a:pt x="1" y="41"/>
                      <a:pt x="1" y="46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1"/>
                      <a:pt x="8" y="34"/>
                      <a:pt x="8" y="28"/>
                    </a:cubicBezTo>
                    <a:cubicBezTo>
                      <a:pt x="8" y="22"/>
                      <a:pt x="9" y="16"/>
                      <a:pt x="9" y="11"/>
                    </a:cubicBezTo>
                    <a:cubicBezTo>
                      <a:pt x="9" y="9"/>
                      <a:pt x="9" y="7"/>
                      <a:pt x="9" y="6"/>
                    </a:cubicBezTo>
                    <a:cubicBezTo>
                      <a:pt x="9" y="5"/>
                      <a:pt x="9" y="4"/>
                      <a:pt x="9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8"/>
                      <a:pt x="9" y="8"/>
                      <a:pt x="11" y="8"/>
                    </a:cubicBezTo>
                    <a:cubicBezTo>
                      <a:pt x="12" y="8"/>
                      <a:pt x="13" y="9"/>
                      <a:pt x="14" y="9"/>
                    </a:cubicBezTo>
                    <a:cubicBezTo>
                      <a:pt x="14" y="9"/>
                      <a:pt x="15" y="9"/>
                      <a:pt x="15" y="9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6"/>
                      <a:pt x="11" y="9"/>
                    </a:cubicBezTo>
                    <a:cubicBezTo>
                      <a:pt x="10" y="13"/>
                      <a:pt x="8" y="20"/>
                      <a:pt x="7" y="26"/>
                    </a:cubicBezTo>
                    <a:cubicBezTo>
                      <a:pt x="5" y="33"/>
                      <a:pt x="3" y="40"/>
                      <a:pt x="2" y="44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2" y="44"/>
                      <a:pt x="2" y="44"/>
                      <a:pt x="2" y="44"/>
                    </a:cubicBezTo>
                    <a:lnTo>
                      <a:pt x="5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42"/>
              <p:cNvSpPr>
                <a:spLocks/>
              </p:cNvSpPr>
              <p:nvPr/>
            </p:nvSpPr>
            <p:spPr bwMode="auto">
              <a:xfrm>
                <a:off x="6997" y="1690"/>
                <a:ext cx="88" cy="29"/>
              </a:xfrm>
              <a:custGeom>
                <a:avLst/>
                <a:gdLst>
                  <a:gd name="T0" fmla="*/ 46 w 60"/>
                  <a:gd name="T1" fmla="*/ 15 h 20"/>
                  <a:gd name="T2" fmla="*/ 46 w 60"/>
                  <a:gd name="T3" fmla="*/ 11 h 20"/>
                  <a:gd name="T4" fmla="*/ 46 w 60"/>
                  <a:gd name="T5" fmla="*/ 11 h 20"/>
                  <a:gd name="T6" fmla="*/ 46 w 60"/>
                  <a:gd name="T7" fmla="*/ 15 h 20"/>
                  <a:gd name="T8" fmla="*/ 47 w 60"/>
                  <a:gd name="T9" fmla="*/ 19 h 20"/>
                  <a:gd name="T10" fmla="*/ 47 w 60"/>
                  <a:gd name="T11" fmla="*/ 19 h 20"/>
                  <a:gd name="T12" fmla="*/ 60 w 60"/>
                  <a:gd name="T13" fmla="*/ 16 h 20"/>
                  <a:gd name="T14" fmla="*/ 48 w 60"/>
                  <a:gd name="T15" fmla="*/ 11 h 20"/>
                  <a:gd name="T16" fmla="*/ 22 w 60"/>
                  <a:gd name="T17" fmla="*/ 4 h 20"/>
                  <a:gd name="T18" fmla="*/ 6 w 60"/>
                  <a:gd name="T19" fmla="*/ 1 h 20"/>
                  <a:gd name="T20" fmla="*/ 2 w 60"/>
                  <a:gd name="T21" fmla="*/ 0 h 20"/>
                  <a:gd name="T22" fmla="*/ 1 w 60"/>
                  <a:gd name="T23" fmla="*/ 4 h 20"/>
                  <a:gd name="T24" fmla="*/ 1 w 60"/>
                  <a:gd name="T25" fmla="*/ 8 h 20"/>
                  <a:gd name="T26" fmla="*/ 0 w 60"/>
                  <a:gd name="T27" fmla="*/ 15 h 20"/>
                  <a:gd name="T28" fmla="*/ 0 w 60"/>
                  <a:gd name="T29" fmla="*/ 15 h 20"/>
                  <a:gd name="T30" fmla="*/ 0 w 60"/>
                  <a:gd name="T31" fmla="*/ 15 h 20"/>
                  <a:gd name="T32" fmla="*/ 0 w 60"/>
                  <a:gd name="T33" fmla="*/ 19 h 20"/>
                  <a:gd name="T34" fmla="*/ 4 w 60"/>
                  <a:gd name="T35" fmla="*/ 19 h 20"/>
                  <a:gd name="T36" fmla="*/ 28 w 60"/>
                  <a:gd name="T37" fmla="*/ 20 h 20"/>
                  <a:gd name="T38" fmla="*/ 47 w 60"/>
                  <a:gd name="T39" fmla="*/ 19 h 20"/>
                  <a:gd name="T40" fmla="*/ 48 w 60"/>
                  <a:gd name="T41" fmla="*/ 19 h 20"/>
                  <a:gd name="T42" fmla="*/ 49 w 60"/>
                  <a:gd name="T43" fmla="*/ 18 h 20"/>
                  <a:gd name="T44" fmla="*/ 55 w 60"/>
                  <a:gd name="T45" fmla="*/ 12 h 20"/>
                  <a:gd name="T46" fmla="*/ 46 w 60"/>
                  <a:gd name="T47" fmla="*/ 11 h 20"/>
                  <a:gd name="T48" fmla="*/ 46 w 60"/>
                  <a:gd name="T49" fmla="*/ 11 h 20"/>
                  <a:gd name="T50" fmla="*/ 46 w 60"/>
                  <a:gd name="T51" fmla="*/ 15 h 20"/>
                  <a:gd name="T52" fmla="*/ 46 w 60"/>
                  <a:gd name="T53" fmla="*/ 19 h 20"/>
                  <a:gd name="T54" fmla="*/ 46 w 60"/>
                  <a:gd name="T55" fmla="*/ 19 h 20"/>
                  <a:gd name="T56" fmla="*/ 46 w 60"/>
                  <a:gd name="T57" fmla="*/ 15 h 20"/>
                  <a:gd name="T58" fmla="*/ 44 w 60"/>
                  <a:gd name="T59" fmla="*/ 12 h 20"/>
                  <a:gd name="T60" fmla="*/ 44 w 60"/>
                  <a:gd name="T61" fmla="*/ 12 h 20"/>
                  <a:gd name="T62" fmla="*/ 46 w 60"/>
                  <a:gd name="T63" fmla="*/ 15 h 20"/>
                  <a:gd name="T64" fmla="*/ 46 w 60"/>
                  <a:gd name="T65" fmla="*/ 11 h 20"/>
                  <a:gd name="T66" fmla="*/ 28 w 60"/>
                  <a:gd name="T67" fmla="*/ 12 h 20"/>
                  <a:gd name="T68" fmla="*/ 12 w 60"/>
                  <a:gd name="T69" fmla="*/ 11 h 20"/>
                  <a:gd name="T70" fmla="*/ 6 w 60"/>
                  <a:gd name="T71" fmla="*/ 11 h 20"/>
                  <a:gd name="T72" fmla="*/ 4 w 60"/>
                  <a:gd name="T73" fmla="*/ 11 h 20"/>
                  <a:gd name="T74" fmla="*/ 4 w 60"/>
                  <a:gd name="T75" fmla="*/ 15 h 20"/>
                  <a:gd name="T76" fmla="*/ 8 w 60"/>
                  <a:gd name="T77" fmla="*/ 15 h 20"/>
                  <a:gd name="T78" fmla="*/ 8 w 60"/>
                  <a:gd name="T79" fmla="*/ 15 h 20"/>
                  <a:gd name="T80" fmla="*/ 4 w 60"/>
                  <a:gd name="T81" fmla="*/ 15 h 20"/>
                  <a:gd name="T82" fmla="*/ 8 w 60"/>
                  <a:gd name="T83" fmla="*/ 15 h 20"/>
                  <a:gd name="T84" fmla="*/ 9 w 60"/>
                  <a:gd name="T85" fmla="*/ 9 h 20"/>
                  <a:gd name="T86" fmla="*/ 9 w 60"/>
                  <a:gd name="T87" fmla="*/ 7 h 20"/>
                  <a:gd name="T88" fmla="*/ 9 w 60"/>
                  <a:gd name="T89" fmla="*/ 6 h 20"/>
                  <a:gd name="T90" fmla="*/ 5 w 60"/>
                  <a:gd name="T91" fmla="*/ 5 h 20"/>
                  <a:gd name="T92" fmla="*/ 5 w 60"/>
                  <a:gd name="T93" fmla="*/ 9 h 20"/>
                  <a:gd name="T94" fmla="*/ 9 w 60"/>
                  <a:gd name="T95" fmla="*/ 10 h 20"/>
                  <a:gd name="T96" fmla="*/ 27 w 60"/>
                  <a:gd name="T97" fmla="*/ 13 h 20"/>
                  <a:gd name="T98" fmla="*/ 45 w 60"/>
                  <a:gd name="T99" fmla="*/ 19 h 20"/>
                  <a:gd name="T100" fmla="*/ 46 w 60"/>
                  <a:gd name="T101" fmla="*/ 15 h 20"/>
                  <a:gd name="T102" fmla="*/ 46 w 60"/>
                  <a:gd name="T103" fmla="*/ 11 h 20"/>
                  <a:gd name="T104" fmla="*/ 45 w 60"/>
                  <a:gd name="T105" fmla="*/ 11 h 20"/>
                  <a:gd name="T106" fmla="*/ 46 w 60"/>
                  <a:gd name="T107" fmla="*/ 19 h 20"/>
                  <a:gd name="T108" fmla="*/ 47 w 60"/>
                  <a:gd name="T109" fmla="*/ 19 h 20"/>
                  <a:gd name="T110" fmla="*/ 46 w 60"/>
                  <a:gd name="T111" fmla="*/ 15 h 20"/>
                  <a:gd name="T112" fmla="*/ 46 w 60"/>
                  <a:gd name="T113" fmla="*/ 19 h 20"/>
                  <a:gd name="T114" fmla="*/ 46 w 60"/>
                  <a:gd name="T115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0" h="20">
                    <a:moveTo>
                      <a:pt x="46" y="15"/>
                    </a:move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1" y="8"/>
                      <a:pt x="30" y="6"/>
                      <a:pt x="22" y="4"/>
                    </a:cubicBezTo>
                    <a:cubicBezTo>
                      <a:pt x="13" y="2"/>
                      <a:pt x="6" y="1"/>
                      <a:pt x="6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0"/>
                      <a:pt x="0" y="13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16" y="20"/>
                      <a:pt x="28" y="20"/>
                    </a:cubicBezTo>
                    <a:cubicBezTo>
                      <a:pt x="35" y="20"/>
                      <a:pt x="42" y="20"/>
                      <a:pt x="47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1" y="12"/>
                      <a:pt x="35" y="12"/>
                      <a:pt x="28" y="12"/>
                    </a:cubicBezTo>
                    <a:cubicBezTo>
                      <a:pt x="22" y="12"/>
                      <a:pt x="16" y="12"/>
                      <a:pt x="12" y="11"/>
                    </a:cubicBezTo>
                    <a:cubicBezTo>
                      <a:pt x="10" y="11"/>
                      <a:pt x="8" y="11"/>
                      <a:pt x="6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4"/>
                      <a:pt x="8" y="11"/>
                      <a:pt x="9" y="9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6" y="9"/>
                      <a:pt x="9" y="10"/>
                    </a:cubicBezTo>
                    <a:cubicBezTo>
                      <a:pt x="13" y="11"/>
                      <a:pt x="20" y="12"/>
                      <a:pt x="27" y="13"/>
                    </a:cubicBezTo>
                    <a:cubicBezTo>
                      <a:pt x="33" y="15"/>
                      <a:pt x="40" y="17"/>
                      <a:pt x="45" y="19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9"/>
                      <a:pt x="46" y="19"/>
                      <a:pt x="46" y="19"/>
                    </a:cubicBez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43"/>
              <p:cNvSpPr>
                <a:spLocks/>
              </p:cNvSpPr>
              <p:nvPr/>
            </p:nvSpPr>
            <p:spPr bwMode="auto">
              <a:xfrm>
                <a:off x="7044" y="1703"/>
                <a:ext cx="90" cy="30"/>
              </a:xfrm>
              <a:custGeom>
                <a:avLst/>
                <a:gdLst>
                  <a:gd name="T0" fmla="*/ 14 w 61"/>
                  <a:gd name="T1" fmla="*/ 6 h 20"/>
                  <a:gd name="T2" fmla="*/ 15 w 61"/>
                  <a:gd name="T3" fmla="*/ 10 h 20"/>
                  <a:gd name="T4" fmla="*/ 15 w 61"/>
                  <a:gd name="T5" fmla="*/ 10 h 20"/>
                  <a:gd name="T6" fmla="*/ 15 w 61"/>
                  <a:gd name="T7" fmla="*/ 6 h 20"/>
                  <a:gd name="T8" fmla="*/ 14 w 61"/>
                  <a:gd name="T9" fmla="*/ 2 h 20"/>
                  <a:gd name="T10" fmla="*/ 14 w 61"/>
                  <a:gd name="T11" fmla="*/ 2 h 20"/>
                  <a:gd name="T12" fmla="*/ 0 w 61"/>
                  <a:gd name="T13" fmla="*/ 4 h 20"/>
                  <a:gd name="T14" fmla="*/ 13 w 61"/>
                  <a:gd name="T15" fmla="*/ 10 h 20"/>
                  <a:gd name="T16" fmla="*/ 39 w 61"/>
                  <a:gd name="T17" fmla="*/ 17 h 20"/>
                  <a:gd name="T18" fmla="*/ 55 w 61"/>
                  <a:gd name="T19" fmla="*/ 20 h 20"/>
                  <a:gd name="T20" fmla="*/ 59 w 61"/>
                  <a:gd name="T21" fmla="*/ 20 h 20"/>
                  <a:gd name="T22" fmla="*/ 61 w 61"/>
                  <a:gd name="T23" fmla="*/ 6 h 20"/>
                  <a:gd name="T24" fmla="*/ 61 w 61"/>
                  <a:gd name="T25" fmla="*/ 5 h 20"/>
                  <a:gd name="T26" fmla="*/ 60 w 61"/>
                  <a:gd name="T27" fmla="*/ 2 h 20"/>
                  <a:gd name="T28" fmla="*/ 57 w 61"/>
                  <a:gd name="T29" fmla="*/ 2 h 20"/>
                  <a:gd name="T30" fmla="*/ 36 w 61"/>
                  <a:gd name="T31" fmla="*/ 0 h 20"/>
                  <a:gd name="T32" fmla="*/ 14 w 61"/>
                  <a:gd name="T33" fmla="*/ 2 h 20"/>
                  <a:gd name="T34" fmla="*/ 13 w 61"/>
                  <a:gd name="T35" fmla="*/ 2 h 20"/>
                  <a:gd name="T36" fmla="*/ 12 w 61"/>
                  <a:gd name="T37" fmla="*/ 3 h 20"/>
                  <a:gd name="T38" fmla="*/ 5 w 61"/>
                  <a:gd name="T39" fmla="*/ 8 h 20"/>
                  <a:gd name="T40" fmla="*/ 14 w 61"/>
                  <a:gd name="T41" fmla="*/ 10 h 20"/>
                  <a:gd name="T42" fmla="*/ 15 w 61"/>
                  <a:gd name="T43" fmla="*/ 10 h 20"/>
                  <a:gd name="T44" fmla="*/ 14 w 61"/>
                  <a:gd name="T45" fmla="*/ 6 h 20"/>
                  <a:gd name="T46" fmla="*/ 15 w 61"/>
                  <a:gd name="T47" fmla="*/ 2 h 20"/>
                  <a:gd name="T48" fmla="*/ 15 w 61"/>
                  <a:gd name="T49" fmla="*/ 2 h 20"/>
                  <a:gd name="T50" fmla="*/ 14 w 61"/>
                  <a:gd name="T51" fmla="*/ 6 h 20"/>
                  <a:gd name="T52" fmla="*/ 17 w 61"/>
                  <a:gd name="T53" fmla="*/ 9 h 20"/>
                  <a:gd name="T54" fmla="*/ 17 w 61"/>
                  <a:gd name="T55" fmla="*/ 9 h 20"/>
                  <a:gd name="T56" fmla="*/ 14 w 61"/>
                  <a:gd name="T57" fmla="*/ 6 h 20"/>
                  <a:gd name="T58" fmla="*/ 15 w 61"/>
                  <a:gd name="T59" fmla="*/ 10 h 20"/>
                  <a:gd name="T60" fmla="*/ 36 w 61"/>
                  <a:gd name="T61" fmla="*/ 8 h 20"/>
                  <a:gd name="T62" fmla="*/ 56 w 61"/>
                  <a:gd name="T63" fmla="*/ 10 h 20"/>
                  <a:gd name="T64" fmla="*/ 57 w 61"/>
                  <a:gd name="T65" fmla="*/ 6 h 20"/>
                  <a:gd name="T66" fmla="*/ 53 w 61"/>
                  <a:gd name="T67" fmla="*/ 6 h 20"/>
                  <a:gd name="T68" fmla="*/ 53 w 61"/>
                  <a:gd name="T69" fmla="*/ 6 h 20"/>
                  <a:gd name="T70" fmla="*/ 57 w 61"/>
                  <a:gd name="T71" fmla="*/ 6 h 20"/>
                  <a:gd name="T72" fmla="*/ 53 w 61"/>
                  <a:gd name="T73" fmla="*/ 5 h 20"/>
                  <a:gd name="T74" fmla="*/ 51 w 61"/>
                  <a:gd name="T75" fmla="*/ 15 h 20"/>
                  <a:gd name="T76" fmla="*/ 55 w 61"/>
                  <a:gd name="T77" fmla="*/ 16 h 20"/>
                  <a:gd name="T78" fmla="*/ 56 w 61"/>
                  <a:gd name="T79" fmla="*/ 12 h 20"/>
                  <a:gd name="T80" fmla="*/ 52 w 61"/>
                  <a:gd name="T81" fmla="*/ 11 h 20"/>
                  <a:gd name="T82" fmla="*/ 34 w 61"/>
                  <a:gd name="T83" fmla="*/ 7 h 20"/>
                  <a:gd name="T84" fmla="*/ 16 w 61"/>
                  <a:gd name="T85" fmla="*/ 2 h 20"/>
                  <a:gd name="T86" fmla="*/ 14 w 61"/>
                  <a:gd name="T87" fmla="*/ 6 h 20"/>
                  <a:gd name="T88" fmla="*/ 15 w 61"/>
                  <a:gd name="T89" fmla="*/ 10 h 20"/>
                  <a:gd name="T90" fmla="*/ 15 w 61"/>
                  <a:gd name="T91" fmla="*/ 10 h 20"/>
                  <a:gd name="T92" fmla="*/ 14 w 61"/>
                  <a:gd name="T93" fmla="*/ 2 h 20"/>
                  <a:gd name="T94" fmla="*/ 14 w 61"/>
                  <a:gd name="T95" fmla="*/ 2 h 20"/>
                  <a:gd name="T96" fmla="*/ 14 w 61"/>
                  <a:gd name="T97" fmla="*/ 6 h 20"/>
                  <a:gd name="T98" fmla="*/ 15 w 61"/>
                  <a:gd name="T99" fmla="*/ 2 h 20"/>
                  <a:gd name="T100" fmla="*/ 14 w 61"/>
                  <a:gd name="T101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1" h="20">
                    <a:moveTo>
                      <a:pt x="14" y="6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20" y="12"/>
                      <a:pt x="30" y="15"/>
                      <a:pt x="39" y="17"/>
                    </a:cubicBezTo>
                    <a:cubicBezTo>
                      <a:pt x="48" y="19"/>
                      <a:pt x="55" y="20"/>
                      <a:pt x="55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0" y="1"/>
                      <a:pt x="43" y="0"/>
                      <a:pt x="36" y="0"/>
                    </a:cubicBezTo>
                    <a:cubicBezTo>
                      <a:pt x="29" y="0"/>
                      <a:pt x="21" y="1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22" y="9"/>
                      <a:pt x="29" y="8"/>
                      <a:pt x="36" y="8"/>
                    </a:cubicBezTo>
                    <a:cubicBezTo>
                      <a:pt x="43" y="8"/>
                      <a:pt x="49" y="9"/>
                      <a:pt x="56" y="10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4" y="12"/>
                      <a:pt x="52" y="11"/>
                    </a:cubicBezTo>
                    <a:cubicBezTo>
                      <a:pt x="47" y="10"/>
                      <a:pt x="41" y="9"/>
                      <a:pt x="34" y="7"/>
                    </a:cubicBezTo>
                    <a:cubicBezTo>
                      <a:pt x="27" y="6"/>
                      <a:pt x="20" y="4"/>
                      <a:pt x="16" y="2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2"/>
                      <a:pt x="15" y="2"/>
                      <a:pt x="15" y="2"/>
                    </a:cubicBezTo>
                    <a:lnTo>
                      <a:pt x="1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44"/>
              <p:cNvSpPr>
                <a:spLocks/>
              </p:cNvSpPr>
              <p:nvPr/>
            </p:nvSpPr>
            <p:spPr bwMode="auto">
              <a:xfrm>
                <a:off x="7048" y="1700"/>
                <a:ext cx="80" cy="64"/>
              </a:xfrm>
              <a:custGeom>
                <a:avLst/>
                <a:gdLst>
                  <a:gd name="T0" fmla="*/ 11 w 54"/>
                  <a:gd name="T1" fmla="*/ 8 h 43"/>
                  <a:gd name="T2" fmla="*/ 8 w 54"/>
                  <a:gd name="T3" fmla="*/ 10 h 43"/>
                  <a:gd name="T4" fmla="*/ 8 w 54"/>
                  <a:gd name="T5" fmla="*/ 11 h 43"/>
                  <a:gd name="T6" fmla="*/ 8 w 54"/>
                  <a:gd name="T7" fmla="*/ 11 h 43"/>
                  <a:gd name="T8" fmla="*/ 8 w 54"/>
                  <a:gd name="T9" fmla="*/ 11 h 43"/>
                  <a:gd name="T10" fmla="*/ 27 w 54"/>
                  <a:gd name="T11" fmla="*/ 30 h 43"/>
                  <a:gd name="T12" fmla="*/ 39 w 54"/>
                  <a:gd name="T13" fmla="*/ 40 h 43"/>
                  <a:gd name="T14" fmla="*/ 43 w 54"/>
                  <a:gd name="T15" fmla="*/ 43 h 43"/>
                  <a:gd name="T16" fmla="*/ 54 w 54"/>
                  <a:gd name="T17" fmla="*/ 28 h 43"/>
                  <a:gd name="T18" fmla="*/ 50 w 54"/>
                  <a:gd name="T19" fmla="*/ 26 h 43"/>
                  <a:gd name="T20" fmla="*/ 37 w 54"/>
                  <a:gd name="T21" fmla="*/ 17 h 43"/>
                  <a:gd name="T22" fmla="*/ 13 w 54"/>
                  <a:gd name="T23" fmla="*/ 4 h 43"/>
                  <a:gd name="T24" fmla="*/ 13 w 54"/>
                  <a:gd name="T25" fmla="*/ 4 h 43"/>
                  <a:gd name="T26" fmla="*/ 13 w 54"/>
                  <a:gd name="T27" fmla="*/ 4 h 43"/>
                  <a:gd name="T28" fmla="*/ 10 w 54"/>
                  <a:gd name="T29" fmla="*/ 12 h 43"/>
                  <a:gd name="T30" fmla="*/ 10 w 54"/>
                  <a:gd name="T31" fmla="*/ 12 h 43"/>
                  <a:gd name="T32" fmla="*/ 12 w 54"/>
                  <a:gd name="T33" fmla="*/ 8 h 43"/>
                  <a:gd name="T34" fmla="*/ 13 w 54"/>
                  <a:gd name="T35" fmla="*/ 4 h 43"/>
                  <a:gd name="T36" fmla="*/ 13 w 54"/>
                  <a:gd name="T37" fmla="*/ 4 h 43"/>
                  <a:gd name="T38" fmla="*/ 0 w 54"/>
                  <a:gd name="T39" fmla="*/ 0 h 43"/>
                  <a:gd name="T40" fmla="*/ 8 w 54"/>
                  <a:gd name="T41" fmla="*/ 10 h 43"/>
                  <a:gd name="T42" fmla="*/ 11 w 54"/>
                  <a:gd name="T43" fmla="*/ 8 h 43"/>
                  <a:gd name="T44" fmla="*/ 10 w 54"/>
                  <a:gd name="T45" fmla="*/ 12 h 43"/>
                  <a:gd name="T46" fmla="*/ 10 w 54"/>
                  <a:gd name="T47" fmla="*/ 12 h 43"/>
                  <a:gd name="T48" fmla="*/ 13 w 54"/>
                  <a:gd name="T49" fmla="*/ 4 h 43"/>
                  <a:gd name="T50" fmla="*/ 13 w 54"/>
                  <a:gd name="T51" fmla="*/ 4 h 43"/>
                  <a:gd name="T52" fmla="*/ 10 w 54"/>
                  <a:gd name="T53" fmla="*/ 12 h 43"/>
                  <a:gd name="T54" fmla="*/ 10 w 54"/>
                  <a:gd name="T55" fmla="*/ 12 h 43"/>
                  <a:gd name="T56" fmla="*/ 10 w 54"/>
                  <a:gd name="T57" fmla="*/ 12 h 43"/>
                  <a:gd name="T58" fmla="*/ 33 w 54"/>
                  <a:gd name="T59" fmla="*/ 24 h 43"/>
                  <a:gd name="T60" fmla="*/ 42 w 54"/>
                  <a:gd name="T61" fmla="*/ 30 h 43"/>
                  <a:gd name="T62" fmla="*/ 45 w 54"/>
                  <a:gd name="T63" fmla="*/ 32 h 43"/>
                  <a:gd name="T64" fmla="*/ 46 w 54"/>
                  <a:gd name="T65" fmla="*/ 32 h 43"/>
                  <a:gd name="T66" fmla="*/ 48 w 54"/>
                  <a:gd name="T67" fmla="*/ 29 h 43"/>
                  <a:gd name="T68" fmla="*/ 45 w 54"/>
                  <a:gd name="T69" fmla="*/ 26 h 43"/>
                  <a:gd name="T70" fmla="*/ 39 w 54"/>
                  <a:gd name="T71" fmla="*/ 35 h 43"/>
                  <a:gd name="T72" fmla="*/ 42 w 54"/>
                  <a:gd name="T73" fmla="*/ 37 h 43"/>
                  <a:gd name="T74" fmla="*/ 44 w 54"/>
                  <a:gd name="T75" fmla="*/ 34 h 43"/>
                  <a:gd name="T76" fmla="*/ 44 w 54"/>
                  <a:gd name="T77" fmla="*/ 33 h 43"/>
                  <a:gd name="T78" fmla="*/ 30 w 54"/>
                  <a:gd name="T79" fmla="*/ 21 h 43"/>
                  <a:gd name="T80" fmla="*/ 15 w 54"/>
                  <a:gd name="T81" fmla="*/ 6 h 43"/>
                  <a:gd name="T82" fmla="*/ 12 w 54"/>
                  <a:gd name="T83" fmla="*/ 8 h 43"/>
                  <a:gd name="T84" fmla="*/ 15 w 54"/>
                  <a:gd name="T85" fmla="*/ 6 h 43"/>
                  <a:gd name="T86" fmla="*/ 15 w 54"/>
                  <a:gd name="T87" fmla="*/ 6 h 43"/>
                  <a:gd name="T88" fmla="*/ 11 w 54"/>
                  <a:gd name="T89" fmla="*/ 8 h 43"/>
                  <a:gd name="T90" fmla="*/ 10 w 54"/>
                  <a:gd name="T91" fmla="*/ 12 h 43"/>
                  <a:gd name="T92" fmla="*/ 11 w 54"/>
                  <a:gd name="T93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4" h="43">
                    <a:moveTo>
                      <a:pt x="11" y="8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3" y="17"/>
                      <a:pt x="21" y="24"/>
                      <a:pt x="27" y="30"/>
                    </a:cubicBezTo>
                    <a:cubicBezTo>
                      <a:pt x="34" y="36"/>
                      <a:pt x="39" y="40"/>
                      <a:pt x="39" y="40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6"/>
                      <a:pt x="44" y="22"/>
                      <a:pt x="37" y="17"/>
                    </a:cubicBezTo>
                    <a:cubicBezTo>
                      <a:pt x="29" y="12"/>
                      <a:pt x="20" y="7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6" y="14"/>
                      <a:pt x="25" y="19"/>
                      <a:pt x="33" y="24"/>
                    </a:cubicBezTo>
                    <a:cubicBezTo>
                      <a:pt x="36" y="26"/>
                      <a:pt x="40" y="28"/>
                      <a:pt x="42" y="30"/>
                    </a:cubicBezTo>
                    <a:cubicBezTo>
                      <a:pt x="43" y="30"/>
                      <a:pt x="44" y="31"/>
                      <a:pt x="45" y="32"/>
                    </a:cubicBezTo>
                    <a:cubicBezTo>
                      <a:pt x="45" y="32"/>
                      <a:pt x="46" y="32"/>
                      <a:pt x="46" y="32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4" y="34"/>
                      <a:pt x="44" y="34"/>
                      <a:pt x="44" y="33"/>
                    </a:cubicBezTo>
                    <a:cubicBezTo>
                      <a:pt x="41" y="31"/>
                      <a:pt x="36" y="27"/>
                      <a:pt x="30" y="21"/>
                    </a:cubicBezTo>
                    <a:cubicBezTo>
                      <a:pt x="24" y="16"/>
                      <a:pt x="18" y="10"/>
                      <a:pt x="15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12"/>
                      <a:pt x="10" y="12"/>
                      <a:pt x="10" y="12"/>
                    </a:cubicBez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45"/>
              <p:cNvSpPr>
                <a:spLocks/>
              </p:cNvSpPr>
              <p:nvPr/>
            </p:nvSpPr>
            <p:spPr bwMode="auto">
              <a:xfrm>
                <a:off x="7051" y="1709"/>
                <a:ext cx="20" cy="55"/>
              </a:xfrm>
              <a:custGeom>
                <a:avLst/>
                <a:gdLst>
                  <a:gd name="T0" fmla="*/ 14 w 20"/>
                  <a:gd name="T1" fmla="*/ 3 h 55"/>
                  <a:gd name="T2" fmla="*/ 9 w 20"/>
                  <a:gd name="T3" fmla="*/ 0 h 55"/>
                  <a:gd name="T4" fmla="*/ 9 w 20"/>
                  <a:gd name="T5" fmla="*/ 1 h 55"/>
                  <a:gd name="T6" fmla="*/ 8 w 20"/>
                  <a:gd name="T7" fmla="*/ 1 h 55"/>
                  <a:gd name="T8" fmla="*/ 8 w 20"/>
                  <a:gd name="T9" fmla="*/ 3 h 55"/>
                  <a:gd name="T10" fmla="*/ 0 w 20"/>
                  <a:gd name="T11" fmla="*/ 55 h 55"/>
                  <a:gd name="T12" fmla="*/ 20 w 20"/>
                  <a:gd name="T13" fmla="*/ 4 h 55"/>
                  <a:gd name="T14" fmla="*/ 9 w 20"/>
                  <a:gd name="T15" fmla="*/ 0 h 55"/>
                  <a:gd name="T16" fmla="*/ 14 w 20"/>
                  <a:gd name="T17" fmla="*/ 3 h 55"/>
                  <a:gd name="T18" fmla="*/ 9 w 20"/>
                  <a:gd name="T19" fmla="*/ 1 h 55"/>
                  <a:gd name="T20" fmla="*/ 8 w 20"/>
                  <a:gd name="T21" fmla="*/ 1 h 55"/>
                  <a:gd name="T22" fmla="*/ 14 w 20"/>
                  <a:gd name="T23" fmla="*/ 3 h 55"/>
                  <a:gd name="T24" fmla="*/ 20 w 20"/>
                  <a:gd name="T25" fmla="*/ 4 h 55"/>
                  <a:gd name="T26" fmla="*/ 20 w 20"/>
                  <a:gd name="T27" fmla="*/ 4 h 55"/>
                  <a:gd name="T28" fmla="*/ 14 w 20"/>
                  <a:gd name="T29" fmla="*/ 3 h 55"/>
                  <a:gd name="T30" fmla="*/ 20 w 20"/>
                  <a:gd name="T31" fmla="*/ 6 h 55"/>
                  <a:gd name="T32" fmla="*/ 20 w 20"/>
                  <a:gd name="T33" fmla="*/ 6 h 55"/>
                  <a:gd name="T34" fmla="*/ 14 w 20"/>
                  <a:gd name="T35" fmla="*/ 3 h 55"/>
                  <a:gd name="T36" fmla="*/ 9 w 20"/>
                  <a:gd name="T37" fmla="*/ 1 h 55"/>
                  <a:gd name="T38" fmla="*/ 14 w 20"/>
                  <a:gd name="T39" fmla="*/ 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55">
                    <a:moveTo>
                      <a:pt x="14" y="3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0" y="55"/>
                    </a:lnTo>
                    <a:lnTo>
                      <a:pt x="20" y="4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14" y="3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4" y="3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4" y="3"/>
                    </a:lnTo>
                    <a:lnTo>
                      <a:pt x="9" y="1"/>
                    </a:ln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46"/>
              <p:cNvSpPr>
                <a:spLocks/>
              </p:cNvSpPr>
              <p:nvPr/>
            </p:nvSpPr>
            <p:spPr bwMode="auto">
              <a:xfrm>
                <a:off x="7054" y="1706"/>
                <a:ext cx="21" cy="12"/>
              </a:xfrm>
              <a:custGeom>
                <a:avLst/>
                <a:gdLst>
                  <a:gd name="T0" fmla="*/ 11 w 21"/>
                  <a:gd name="T1" fmla="*/ 6 h 12"/>
                  <a:gd name="T2" fmla="*/ 11 w 21"/>
                  <a:gd name="T3" fmla="*/ 12 h 12"/>
                  <a:gd name="T4" fmla="*/ 11 w 21"/>
                  <a:gd name="T5" fmla="*/ 12 h 12"/>
                  <a:gd name="T6" fmla="*/ 21 w 21"/>
                  <a:gd name="T7" fmla="*/ 12 h 12"/>
                  <a:gd name="T8" fmla="*/ 17 w 21"/>
                  <a:gd name="T9" fmla="*/ 3 h 12"/>
                  <a:gd name="T10" fmla="*/ 11 w 21"/>
                  <a:gd name="T11" fmla="*/ 6 h 12"/>
                  <a:gd name="T12" fmla="*/ 11 w 21"/>
                  <a:gd name="T13" fmla="*/ 12 h 12"/>
                  <a:gd name="T14" fmla="*/ 11 w 21"/>
                  <a:gd name="T15" fmla="*/ 12 h 12"/>
                  <a:gd name="T16" fmla="*/ 11 w 21"/>
                  <a:gd name="T17" fmla="*/ 0 h 12"/>
                  <a:gd name="T18" fmla="*/ 11 w 21"/>
                  <a:gd name="T19" fmla="*/ 0 h 12"/>
                  <a:gd name="T20" fmla="*/ 5 w 21"/>
                  <a:gd name="T21" fmla="*/ 0 h 12"/>
                  <a:gd name="T22" fmla="*/ 5 w 21"/>
                  <a:gd name="T23" fmla="*/ 6 h 12"/>
                  <a:gd name="T24" fmla="*/ 5 w 21"/>
                  <a:gd name="T25" fmla="*/ 12 h 12"/>
                  <a:gd name="T26" fmla="*/ 11 w 21"/>
                  <a:gd name="T27" fmla="*/ 12 h 12"/>
                  <a:gd name="T28" fmla="*/ 11 w 21"/>
                  <a:gd name="T29" fmla="*/ 6 h 12"/>
                  <a:gd name="T30" fmla="*/ 17 w 21"/>
                  <a:gd name="T31" fmla="*/ 6 h 12"/>
                  <a:gd name="T32" fmla="*/ 17 w 21"/>
                  <a:gd name="T33" fmla="*/ 6 h 12"/>
                  <a:gd name="T34" fmla="*/ 11 w 21"/>
                  <a:gd name="T35" fmla="*/ 6 h 12"/>
                  <a:gd name="T36" fmla="*/ 11 w 21"/>
                  <a:gd name="T37" fmla="*/ 12 h 12"/>
                  <a:gd name="T38" fmla="*/ 11 w 21"/>
                  <a:gd name="T39" fmla="*/ 12 h 12"/>
                  <a:gd name="T40" fmla="*/ 11 w 21"/>
                  <a:gd name="T41" fmla="*/ 0 h 12"/>
                  <a:gd name="T42" fmla="*/ 11 w 21"/>
                  <a:gd name="T43" fmla="*/ 0 h 12"/>
                  <a:gd name="T44" fmla="*/ 0 w 21"/>
                  <a:gd name="T45" fmla="*/ 0 h 12"/>
                  <a:gd name="T46" fmla="*/ 6 w 21"/>
                  <a:gd name="T47" fmla="*/ 9 h 12"/>
                  <a:gd name="T48" fmla="*/ 11 w 21"/>
                  <a:gd name="T49" fmla="*/ 6 h 12"/>
                  <a:gd name="T50" fmla="*/ 11 w 21"/>
                  <a:gd name="T51" fmla="*/ 0 h 12"/>
                  <a:gd name="T52" fmla="*/ 11 w 21"/>
                  <a:gd name="T53" fmla="*/ 0 h 12"/>
                  <a:gd name="T54" fmla="*/ 11 w 21"/>
                  <a:gd name="T55" fmla="*/ 6 h 12"/>
                  <a:gd name="T56" fmla="*/ 17 w 21"/>
                  <a:gd name="T57" fmla="*/ 6 h 12"/>
                  <a:gd name="T58" fmla="*/ 11 w 21"/>
                  <a:gd name="T5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" h="12">
                    <a:moveTo>
                      <a:pt x="11" y="6"/>
                    </a:moveTo>
                    <a:lnTo>
                      <a:pt x="11" y="12"/>
                    </a:lnTo>
                    <a:lnTo>
                      <a:pt x="11" y="12"/>
                    </a:lnTo>
                    <a:lnTo>
                      <a:pt x="21" y="12"/>
                    </a:lnTo>
                    <a:lnTo>
                      <a:pt x="17" y="3"/>
                    </a:lnTo>
                    <a:lnTo>
                      <a:pt x="11" y="6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5" y="6"/>
                    </a:lnTo>
                    <a:lnTo>
                      <a:pt x="5" y="12"/>
                    </a:lnTo>
                    <a:lnTo>
                      <a:pt x="11" y="12"/>
                    </a:lnTo>
                    <a:lnTo>
                      <a:pt x="11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1" y="6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6" y="9"/>
                    </a:lnTo>
                    <a:lnTo>
                      <a:pt x="11" y="6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6"/>
                    </a:lnTo>
                    <a:lnTo>
                      <a:pt x="17" y="6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47"/>
              <p:cNvSpPr>
                <a:spLocks/>
              </p:cNvSpPr>
              <p:nvPr/>
            </p:nvSpPr>
            <p:spPr bwMode="auto">
              <a:xfrm>
                <a:off x="7045" y="1700"/>
                <a:ext cx="26" cy="18"/>
              </a:xfrm>
              <a:custGeom>
                <a:avLst/>
                <a:gdLst>
                  <a:gd name="T0" fmla="*/ 20 w 26"/>
                  <a:gd name="T1" fmla="*/ 12 h 18"/>
                  <a:gd name="T2" fmla="*/ 26 w 26"/>
                  <a:gd name="T3" fmla="*/ 12 h 18"/>
                  <a:gd name="T4" fmla="*/ 26 w 26"/>
                  <a:gd name="T5" fmla="*/ 12 h 18"/>
                  <a:gd name="T6" fmla="*/ 26 w 26"/>
                  <a:gd name="T7" fmla="*/ 0 h 18"/>
                  <a:gd name="T8" fmla="*/ 0 w 26"/>
                  <a:gd name="T9" fmla="*/ 18 h 18"/>
                  <a:gd name="T10" fmla="*/ 26 w 26"/>
                  <a:gd name="T11" fmla="*/ 18 h 18"/>
                  <a:gd name="T12" fmla="*/ 26 w 26"/>
                  <a:gd name="T13" fmla="*/ 12 h 18"/>
                  <a:gd name="T14" fmla="*/ 20 w 26"/>
                  <a:gd name="T15" fmla="*/ 12 h 18"/>
                  <a:gd name="T16" fmla="*/ 20 w 26"/>
                  <a:gd name="T17" fmla="*/ 6 h 18"/>
                  <a:gd name="T18" fmla="*/ 20 w 26"/>
                  <a:gd name="T19" fmla="*/ 6 h 18"/>
                  <a:gd name="T20" fmla="*/ 20 w 26"/>
                  <a:gd name="T21" fmla="*/ 12 h 18"/>
                  <a:gd name="T22" fmla="*/ 24 w 26"/>
                  <a:gd name="T23" fmla="*/ 16 h 18"/>
                  <a:gd name="T24" fmla="*/ 24 w 26"/>
                  <a:gd name="T25" fmla="*/ 16 h 18"/>
                  <a:gd name="T26" fmla="*/ 20 w 26"/>
                  <a:gd name="T27" fmla="*/ 12 h 18"/>
                  <a:gd name="T28" fmla="*/ 14 w 26"/>
                  <a:gd name="T29" fmla="*/ 12 h 18"/>
                  <a:gd name="T30" fmla="*/ 14 w 26"/>
                  <a:gd name="T31" fmla="*/ 12 h 18"/>
                  <a:gd name="T32" fmla="*/ 20 w 26"/>
                  <a:gd name="T33" fmla="*/ 12 h 18"/>
                  <a:gd name="T34" fmla="*/ 20 w 26"/>
                  <a:gd name="T35" fmla="*/ 6 h 18"/>
                  <a:gd name="T36" fmla="*/ 20 w 26"/>
                  <a:gd name="T3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8">
                    <a:moveTo>
                      <a:pt x="20" y="12"/>
                    </a:moveTo>
                    <a:lnTo>
                      <a:pt x="26" y="12"/>
                    </a:lnTo>
                    <a:lnTo>
                      <a:pt x="26" y="12"/>
                    </a:lnTo>
                    <a:lnTo>
                      <a:pt x="26" y="0"/>
                    </a:lnTo>
                    <a:lnTo>
                      <a:pt x="0" y="18"/>
                    </a:lnTo>
                    <a:lnTo>
                      <a:pt x="26" y="18"/>
                    </a:lnTo>
                    <a:lnTo>
                      <a:pt x="26" y="12"/>
                    </a:lnTo>
                    <a:lnTo>
                      <a:pt x="20" y="12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12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0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20" y="12"/>
                    </a:lnTo>
                    <a:lnTo>
                      <a:pt x="20" y="6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48"/>
              <p:cNvSpPr>
                <a:spLocks/>
              </p:cNvSpPr>
              <p:nvPr/>
            </p:nvSpPr>
            <p:spPr bwMode="auto">
              <a:xfrm>
                <a:off x="7060" y="1709"/>
                <a:ext cx="11" cy="6"/>
              </a:xfrm>
              <a:custGeom>
                <a:avLst/>
                <a:gdLst>
                  <a:gd name="T0" fmla="*/ 5 w 11"/>
                  <a:gd name="T1" fmla="*/ 3 h 6"/>
                  <a:gd name="T2" fmla="*/ 0 w 11"/>
                  <a:gd name="T3" fmla="*/ 4 h 6"/>
                  <a:gd name="T4" fmla="*/ 0 w 11"/>
                  <a:gd name="T5" fmla="*/ 4 h 6"/>
                  <a:gd name="T6" fmla="*/ 0 w 11"/>
                  <a:gd name="T7" fmla="*/ 4 h 6"/>
                  <a:gd name="T8" fmla="*/ 0 w 11"/>
                  <a:gd name="T9" fmla="*/ 4 h 6"/>
                  <a:gd name="T10" fmla="*/ 11 w 11"/>
                  <a:gd name="T11" fmla="*/ 1 h 6"/>
                  <a:gd name="T12" fmla="*/ 11 w 11"/>
                  <a:gd name="T13" fmla="*/ 1 h 6"/>
                  <a:gd name="T14" fmla="*/ 11 w 11"/>
                  <a:gd name="T15" fmla="*/ 1 h 6"/>
                  <a:gd name="T16" fmla="*/ 11 w 11"/>
                  <a:gd name="T17" fmla="*/ 0 h 6"/>
                  <a:gd name="T18" fmla="*/ 0 w 11"/>
                  <a:gd name="T19" fmla="*/ 4 h 6"/>
                  <a:gd name="T20" fmla="*/ 5 w 11"/>
                  <a:gd name="T21" fmla="*/ 3 h 6"/>
                  <a:gd name="T22" fmla="*/ 0 w 11"/>
                  <a:gd name="T23" fmla="*/ 6 h 6"/>
                  <a:gd name="T24" fmla="*/ 0 w 11"/>
                  <a:gd name="T25" fmla="*/ 6 h 6"/>
                  <a:gd name="T26" fmla="*/ 5 w 11"/>
                  <a:gd name="T27" fmla="*/ 3 h 6"/>
                  <a:gd name="T28" fmla="*/ 0 w 11"/>
                  <a:gd name="T29" fmla="*/ 4 h 6"/>
                  <a:gd name="T30" fmla="*/ 0 w 11"/>
                  <a:gd name="T31" fmla="*/ 4 h 6"/>
                  <a:gd name="T32" fmla="*/ 5 w 11"/>
                  <a:gd name="T33" fmla="*/ 3 h 6"/>
                  <a:gd name="T34" fmla="*/ 11 w 11"/>
                  <a:gd name="T35" fmla="*/ 1 h 6"/>
                  <a:gd name="T36" fmla="*/ 11 w 11"/>
                  <a:gd name="T37" fmla="*/ 1 h 6"/>
                  <a:gd name="T38" fmla="*/ 5 w 11"/>
                  <a:gd name="T39" fmla="*/ 3 h 6"/>
                  <a:gd name="T40" fmla="*/ 11 w 11"/>
                  <a:gd name="T41" fmla="*/ 1 h 6"/>
                  <a:gd name="T42" fmla="*/ 11 w 11"/>
                  <a:gd name="T43" fmla="*/ 1 h 6"/>
                  <a:gd name="T44" fmla="*/ 5 w 11"/>
                  <a:gd name="T45" fmla="*/ 3 h 6"/>
                  <a:gd name="T46" fmla="*/ 0 w 11"/>
                  <a:gd name="T47" fmla="*/ 6 h 6"/>
                  <a:gd name="T48" fmla="*/ 5 w 11"/>
                  <a:gd name="T4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6">
                    <a:moveTo>
                      <a:pt x="5" y="3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5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5" y="3"/>
                    </a:lnTo>
                    <a:lnTo>
                      <a:pt x="0" y="6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49"/>
              <p:cNvSpPr>
                <a:spLocks/>
              </p:cNvSpPr>
              <p:nvPr/>
            </p:nvSpPr>
            <p:spPr bwMode="auto">
              <a:xfrm>
                <a:off x="7051" y="1706"/>
                <a:ext cx="20" cy="21"/>
              </a:xfrm>
              <a:custGeom>
                <a:avLst/>
                <a:gdLst>
                  <a:gd name="T0" fmla="*/ 14 w 20"/>
                  <a:gd name="T1" fmla="*/ 6 h 21"/>
                  <a:gd name="T2" fmla="*/ 14 w 20"/>
                  <a:gd name="T3" fmla="*/ 0 h 21"/>
                  <a:gd name="T4" fmla="*/ 14 w 20"/>
                  <a:gd name="T5" fmla="*/ 0 h 21"/>
                  <a:gd name="T6" fmla="*/ 0 w 20"/>
                  <a:gd name="T7" fmla="*/ 0 h 21"/>
                  <a:gd name="T8" fmla="*/ 20 w 20"/>
                  <a:gd name="T9" fmla="*/ 21 h 21"/>
                  <a:gd name="T10" fmla="*/ 20 w 20"/>
                  <a:gd name="T11" fmla="*/ 0 h 21"/>
                  <a:gd name="T12" fmla="*/ 14 w 20"/>
                  <a:gd name="T13" fmla="*/ 0 h 21"/>
                  <a:gd name="T14" fmla="*/ 14 w 20"/>
                  <a:gd name="T15" fmla="*/ 6 h 21"/>
                  <a:gd name="T16" fmla="*/ 8 w 20"/>
                  <a:gd name="T17" fmla="*/ 6 h 21"/>
                  <a:gd name="T18" fmla="*/ 8 w 20"/>
                  <a:gd name="T19" fmla="*/ 6 h 21"/>
                  <a:gd name="T20" fmla="*/ 14 w 20"/>
                  <a:gd name="T21" fmla="*/ 6 h 21"/>
                  <a:gd name="T22" fmla="*/ 18 w 20"/>
                  <a:gd name="T23" fmla="*/ 1 h 21"/>
                  <a:gd name="T24" fmla="*/ 18 w 20"/>
                  <a:gd name="T25" fmla="*/ 1 h 21"/>
                  <a:gd name="T26" fmla="*/ 14 w 20"/>
                  <a:gd name="T27" fmla="*/ 6 h 21"/>
                  <a:gd name="T28" fmla="*/ 14 w 20"/>
                  <a:gd name="T29" fmla="*/ 12 h 21"/>
                  <a:gd name="T30" fmla="*/ 14 w 20"/>
                  <a:gd name="T31" fmla="*/ 12 h 21"/>
                  <a:gd name="T32" fmla="*/ 14 w 20"/>
                  <a:gd name="T33" fmla="*/ 6 h 21"/>
                  <a:gd name="T34" fmla="*/ 8 w 20"/>
                  <a:gd name="T35" fmla="*/ 6 h 21"/>
                  <a:gd name="T36" fmla="*/ 14 w 20"/>
                  <a:gd name="T37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21">
                    <a:moveTo>
                      <a:pt x="14" y="6"/>
                    </a:moveTo>
                    <a:lnTo>
                      <a:pt x="14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20" y="21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14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4" y="6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4" y="6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6"/>
                    </a:lnTo>
                    <a:lnTo>
                      <a:pt x="8" y="6"/>
                    </a:lnTo>
                    <a:lnTo>
                      <a:pt x="1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50"/>
              <p:cNvSpPr>
                <a:spLocks/>
              </p:cNvSpPr>
              <p:nvPr/>
            </p:nvSpPr>
            <p:spPr bwMode="auto">
              <a:xfrm>
                <a:off x="7040" y="1705"/>
                <a:ext cx="45" cy="13"/>
              </a:xfrm>
              <a:custGeom>
                <a:avLst/>
                <a:gdLst>
                  <a:gd name="T0" fmla="*/ 25 w 45"/>
                  <a:gd name="T1" fmla="*/ 7 h 13"/>
                  <a:gd name="T2" fmla="*/ 25 w 45"/>
                  <a:gd name="T3" fmla="*/ 13 h 13"/>
                  <a:gd name="T4" fmla="*/ 25 w 45"/>
                  <a:gd name="T5" fmla="*/ 13 h 13"/>
                  <a:gd name="T6" fmla="*/ 25 w 45"/>
                  <a:gd name="T7" fmla="*/ 13 h 13"/>
                  <a:gd name="T8" fmla="*/ 45 w 45"/>
                  <a:gd name="T9" fmla="*/ 13 h 13"/>
                  <a:gd name="T10" fmla="*/ 26 w 45"/>
                  <a:gd name="T11" fmla="*/ 0 h 13"/>
                  <a:gd name="T12" fmla="*/ 23 w 45"/>
                  <a:gd name="T13" fmla="*/ 1 h 13"/>
                  <a:gd name="T14" fmla="*/ 0 w 45"/>
                  <a:gd name="T15" fmla="*/ 13 h 13"/>
                  <a:gd name="T16" fmla="*/ 25 w 45"/>
                  <a:gd name="T17" fmla="*/ 13 h 13"/>
                  <a:gd name="T18" fmla="*/ 25 w 45"/>
                  <a:gd name="T19" fmla="*/ 7 h 13"/>
                  <a:gd name="T20" fmla="*/ 28 w 45"/>
                  <a:gd name="T21" fmla="*/ 13 h 13"/>
                  <a:gd name="T22" fmla="*/ 28 w 45"/>
                  <a:gd name="T23" fmla="*/ 11 h 13"/>
                  <a:gd name="T24" fmla="*/ 25 w 45"/>
                  <a:gd name="T25" fmla="*/ 7 h 13"/>
                  <a:gd name="T26" fmla="*/ 22 w 45"/>
                  <a:gd name="T27" fmla="*/ 11 h 13"/>
                  <a:gd name="T28" fmla="*/ 22 w 45"/>
                  <a:gd name="T29" fmla="*/ 11 h 13"/>
                  <a:gd name="T30" fmla="*/ 25 w 45"/>
                  <a:gd name="T31" fmla="*/ 7 h 13"/>
                  <a:gd name="T32" fmla="*/ 25 w 45"/>
                  <a:gd name="T33" fmla="*/ 1 h 13"/>
                  <a:gd name="T34" fmla="*/ 25 w 45"/>
                  <a:gd name="T35" fmla="*/ 1 h 13"/>
                  <a:gd name="T36" fmla="*/ 25 w 45"/>
                  <a:gd name="T37" fmla="*/ 1 h 13"/>
                  <a:gd name="T38" fmla="*/ 25 w 45"/>
                  <a:gd name="T39" fmla="*/ 7 h 13"/>
                  <a:gd name="T40" fmla="*/ 28 w 45"/>
                  <a:gd name="T41" fmla="*/ 13 h 13"/>
                  <a:gd name="T42" fmla="*/ 25 w 45"/>
                  <a:gd name="T4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5" h="13">
                    <a:moveTo>
                      <a:pt x="25" y="7"/>
                    </a:moveTo>
                    <a:lnTo>
                      <a:pt x="25" y="13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45" y="13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0" y="13"/>
                    </a:lnTo>
                    <a:lnTo>
                      <a:pt x="25" y="13"/>
                    </a:lnTo>
                    <a:lnTo>
                      <a:pt x="25" y="7"/>
                    </a:lnTo>
                    <a:lnTo>
                      <a:pt x="28" y="13"/>
                    </a:lnTo>
                    <a:lnTo>
                      <a:pt x="28" y="11"/>
                    </a:lnTo>
                    <a:lnTo>
                      <a:pt x="25" y="7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5" y="7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28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51"/>
              <p:cNvSpPr>
                <a:spLocks/>
              </p:cNvSpPr>
              <p:nvPr/>
            </p:nvSpPr>
            <p:spPr bwMode="auto">
              <a:xfrm>
                <a:off x="7059" y="1706"/>
                <a:ext cx="12" cy="12"/>
              </a:xfrm>
              <a:custGeom>
                <a:avLst/>
                <a:gdLst>
                  <a:gd name="T0" fmla="*/ 6 w 12"/>
                  <a:gd name="T1" fmla="*/ 6 h 12"/>
                  <a:gd name="T2" fmla="*/ 6 w 12"/>
                  <a:gd name="T3" fmla="*/ 0 h 12"/>
                  <a:gd name="T4" fmla="*/ 6 w 12"/>
                  <a:gd name="T5" fmla="*/ 0 h 12"/>
                  <a:gd name="T6" fmla="*/ 0 w 12"/>
                  <a:gd name="T7" fmla="*/ 0 h 12"/>
                  <a:gd name="T8" fmla="*/ 0 w 12"/>
                  <a:gd name="T9" fmla="*/ 6 h 12"/>
                  <a:gd name="T10" fmla="*/ 0 w 12"/>
                  <a:gd name="T11" fmla="*/ 12 h 12"/>
                  <a:gd name="T12" fmla="*/ 6 w 12"/>
                  <a:gd name="T13" fmla="*/ 12 h 12"/>
                  <a:gd name="T14" fmla="*/ 12 w 12"/>
                  <a:gd name="T15" fmla="*/ 12 h 12"/>
                  <a:gd name="T16" fmla="*/ 12 w 12"/>
                  <a:gd name="T17" fmla="*/ 6 h 12"/>
                  <a:gd name="T18" fmla="*/ 12 w 12"/>
                  <a:gd name="T19" fmla="*/ 0 h 12"/>
                  <a:gd name="T20" fmla="*/ 6 w 12"/>
                  <a:gd name="T21" fmla="*/ 0 h 12"/>
                  <a:gd name="T22" fmla="*/ 6 w 12"/>
                  <a:gd name="T23" fmla="*/ 6 h 12"/>
                  <a:gd name="T24" fmla="*/ 0 w 12"/>
                  <a:gd name="T25" fmla="*/ 6 h 12"/>
                  <a:gd name="T26" fmla="*/ 0 w 12"/>
                  <a:gd name="T27" fmla="*/ 6 h 12"/>
                  <a:gd name="T28" fmla="*/ 6 w 12"/>
                  <a:gd name="T29" fmla="*/ 6 h 12"/>
                  <a:gd name="T30" fmla="*/ 6 w 12"/>
                  <a:gd name="T31" fmla="*/ 0 h 12"/>
                  <a:gd name="T32" fmla="*/ 6 w 12"/>
                  <a:gd name="T33" fmla="*/ 0 h 12"/>
                  <a:gd name="T34" fmla="*/ 6 w 12"/>
                  <a:gd name="T35" fmla="*/ 6 h 12"/>
                  <a:gd name="T36" fmla="*/ 12 w 12"/>
                  <a:gd name="T37" fmla="*/ 6 h 12"/>
                  <a:gd name="T38" fmla="*/ 12 w 12"/>
                  <a:gd name="T39" fmla="*/ 6 h 12"/>
                  <a:gd name="T40" fmla="*/ 6 w 12"/>
                  <a:gd name="T41" fmla="*/ 6 h 12"/>
                  <a:gd name="T42" fmla="*/ 6 w 12"/>
                  <a:gd name="T43" fmla="*/ 12 h 12"/>
                  <a:gd name="T44" fmla="*/ 6 w 12"/>
                  <a:gd name="T45" fmla="*/ 12 h 12"/>
                  <a:gd name="T46" fmla="*/ 6 w 12"/>
                  <a:gd name="T47" fmla="*/ 6 h 12"/>
                  <a:gd name="T48" fmla="*/ 0 w 12"/>
                  <a:gd name="T49" fmla="*/ 6 h 12"/>
                  <a:gd name="T50" fmla="*/ 6 w 12"/>
                  <a:gd name="T5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" h="12">
                    <a:moveTo>
                      <a:pt x="6" y="6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12" y="12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6" y="6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52"/>
              <p:cNvSpPr>
                <a:spLocks/>
              </p:cNvSpPr>
              <p:nvPr/>
            </p:nvSpPr>
            <p:spPr bwMode="auto">
              <a:xfrm>
                <a:off x="7025" y="1700"/>
                <a:ext cx="46" cy="31"/>
              </a:xfrm>
              <a:custGeom>
                <a:avLst/>
                <a:gdLst>
                  <a:gd name="T0" fmla="*/ 40 w 46"/>
                  <a:gd name="T1" fmla="*/ 12 h 31"/>
                  <a:gd name="T2" fmla="*/ 43 w 46"/>
                  <a:gd name="T3" fmla="*/ 18 h 31"/>
                  <a:gd name="T4" fmla="*/ 43 w 46"/>
                  <a:gd name="T5" fmla="*/ 18 h 31"/>
                  <a:gd name="T6" fmla="*/ 46 w 46"/>
                  <a:gd name="T7" fmla="*/ 16 h 31"/>
                  <a:gd name="T8" fmla="*/ 46 w 46"/>
                  <a:gd name="T9" fmla="*/ 12 h 31"/>
                  <a:gd name="T10" fmla="*/ 46 w 46"/>
                  <a:gd name="T11" fmla="*/ 0 h 31"/>
                  <a:gd name="T12" fmla="*/ 0 w 46"/>
                  <a:gd name="T13" fmla="*/ 31 h 31"/>
                  <a:gd name="T14" fmla="*/ 43 w 46"/>
                  <a:gd name="T15" fmla="*/ 18 h 31"/>
                  <a:gd name="T16" fmla="*/ 40 w 46"/>
                  <a:gd name="T17" fmla="*/ 12 h 31"/>
                  <a:gd name="T18" fmla="*/ 44 w 46"/>
                  <a:gd name="T19" fmla="*/ 16 h 31"/>
                  <a:gd name="T20" fmla="*/ 44 w 46"/>
                  <a:gd name="T21" fmla="*/ 16 h 31"/>
                  <a:gd name="T22" fmla="*/ 40 w 46"/>
                  <a:gd name="T23" fmla="*/ 12 h 31"/>
                  <a:gd name="T24" fmla="*/ 34 w 46"/>
                  <a:gd name="T25" fmla="*/ 12 h 31"/>
                  <a:gd name="T26" fmla="*/ 34 w 46"/>
                  <a:gd name="T27" fmla="*/ 12 h 31"/>
                  <a:gd name="T28" fmla="*/ 40 w 46"/>
                  <a:gd name="T29" fmla="*/ 12 h 31"/>
                  <a:gd name="T30" fmla="*/ 38 w 46"/>
                  <a:gd name="T31" fmla="*/ 6 h 31"/>
                  <a:gd name="T32" fmla="*/ 38 w 46"/>
                  <a:gd name="T33" fmla="*/ 6 h 31"/>
                  <a:gd name="T34" fmla="*/ 40 w 46"/>
                  <a:gd name="T35" fmla="*/ 12 h 31"/>
                  <a:gd name="T36" fmla="*/ 44 w 46"/>
                  <a:gd name="T37" fmla="*/ 16 h 31"/>
                  <a:gd name="T38" fmla="*/ 40 w 46"/>
                  <a:gd name="T3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6" h="31">
                    <a:moveTo>
                      <a:pt x="40" y="12"/>
                    </a:moveTo>
                    <a:lnTo>
                      <a:pt x="43" y="18"/>
                    </a:lnTo>
                    <a:lnTo>
                      <a:pt x="43" y="18"/>
                    </a:lnTo>
                    <a:lnTo>
                      <a:pt x="46" y="16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0" y="31"/>
                    </a:lnTo>
                    <a:lnTo>
                      <a:pt x="43" y="18"/>
                    </a:lnTo>
                    <a:lnTo>
                      <a:pt x="40" y="12"/>
                    </a:lnTo>
                    <a:lnTo>
                      <a:pt x="44" y="16"/>
                    </a:lnTo>
                    <a:lnTo>
                      <a:pt x="44" y="16"/>
                    </a:lnTo>
                    <a:lnTo>
                      <a:pt x="40" y="12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40" y="12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40" y="12"/>
                    </a:lnTo>
                    <a:lnTo>
                      <a:pt x="44" y="16"/>
                    </a:lnTo>
                    <a:lnTo>
                      <a:pt x="4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53"/>
              <p:cNvSpPr>
                <a:spLocks/>
              </p:cNvSpPr>
              <p:nvPr/>
            </p:nvSpPr>
            <p:spPr bwMode="auto">
              <a:xfrm>
                <a:off x="7043" y="1699"/>
                <a:ext cx="51" cy="31"/>
              </a:xfrm>
              <a:custGeom>
                <a:avLst/>
                <a:gdLst>
                  <a:gd name="T0" fmla="*/ 22 w 51"/>
                  <a:gd name="T1" fmla="*/ 13 h 31"/>
                  <a:gd name="T2" fmla="*/ 20 w 51"/>
                  <a:gd name="T3" fmla="*/ 7 h 31"/>
                  <a:gd name="T4" fmla="*/ 20 w 51"/>
                  <a:gd name="T5" fmla="*/ 7 h 31"/>
                  <a:gd name="T6" fmla="*/ 19 w 51"/>
                  <a:gd name="T7" fmla="*/ 7 h 31"/>
                  <a:gd name="T8" fmla="*/ 17 w 51"/>
                  <a:gd name="T9" fmla="*/ 8 h 31"/>
                  <a:gd name="T10" fmla="*/ 0 w 51"/>
                  <a:gd name="T11" fmla="*/ 31 h 31"/>
                  <a:gd name="T12" fmla="*/ 25 w 51"/>
                  <a:gd name="T13" fmla="*/ 17 h 31"/>
                  <a:gd name="T14" fmla="*/ 26 w 51"/>
                  <a:gd name="T15" fmla="*/ 17 h 31"/>
                  <a:gd name="T16" fmla="*/ 51 w 51"/>
                  <a:gd name="T17" fmla="*/ 0 h 31"/>
                  <a:gd name="T18" fmla="*/ 20 w 51"/>
                  <a:gd name="T19" fmla="*/ 7 h 31"/>
                  <a:gd name="T20" fmla="*/ 22 w 51"/>
                  <a:gd name="T21" fmla="*/ 13 h 31"/>
                  <a:gd name="T22" fmla="*/ 19 w 51"/>
                  <a:gd name="T23" fmla="*/ 8 h 31"/>
                  <a:gd name="T24" fmla="*/ 19 w 51"/>
                  <a:gd name="T25" fmla="*/ 8 h 31"/>
                  <a:gd name="T26" fmla="*/ 22 w 51"/>
                  <a:gd name="T27" fmla="*/ 13 h 31"/>
                  <a:gd name="T28" fmla="*/ 20 w 51"/>
                  <a:gd name="T29" fmla="*/ 7 h 31"/>
                  <a:gd name="T30" fmla="*/ 19 w 51"/>
                  <a:gd name="T31" fmla="*/ 7 h 31"/>
                  <a:gd name="T32" fmla="*/ 22 w 51"/>
                  <a:gd name="T33" fmla="*/ 13 h 31"/>
                  <a:gd name="T34" fmla="*/ 26 w 51"/>
                  <a:gd name="T35" fmla="*/ 17 h 31"/>
                  <a:gd name="T36" fmla="*/ 26 w 51"/>
                  <a:gd name="T37" fmla="*/ 17 h 31"/>
                  <a:gd name="T38" fmla="*/ 22 w 51"/>
                  <a:gd name="T39" fmla="*/ 13 h 31"/>
                  <a:gd name="T40" fmla="*/ 23 w 51"/>
                  <a:gd name="T41" fmla="*/ 19 h 31"/>
                  <a:gd name="T42" fmla="*/ 23 w 51"/>
                  <a:gd name="T43" fmla="*/ 19 h 31"/>
                  <a:gd name="T44" fmla="*/ 22 w 51"/>
                  <a:gd name="T45" fmla="*/ 13 h 31"/>
                  <a:gd name="T46" fmla="*/ 19 w 51"/>
                  <a:gd name="T47" fmla="*/ 8 h 31"/>
                  <a:gd name="T48" fmla="*/ 22 w 51"/>
                  <a:gd name="T49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1" h="31">
                    <a:moveTo>
                      <a:pt x="22" y="13"/>
                    </a:moveTo>
                    <a:lnTo>
                      <a:pt x="20" y="7"/>
                    </a:lnTo>
                    <a:lnTo>
                      <a:pt x="20" y="7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0" y="31"/>
                    </a:lnTo>
                    <a:lnTo>
                      <a:pt x="25" y="17"/>
                    </a:lnTo>
                    <a:lnTo>
                      <a:pt x="26" y="17"/>
                    </a:lnTo>
                    <a:lnTo>
                      <a:pt x="51" y="0"/>
                    </a:lnTo>
                    <a:lnTo>
                      <a:pt x="20" y="7"/>
                    </a:lnTo>
                    <a:lnTo>
                      <a:pt x="22" y="13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22" y="13"/>
                    </a:lnTo>
                    <a:lnTo>
                      <a:pt x="20" y="7"/>
                    </a:lnTo>
                    <a:lnTo>
                      <a:pt x="19" y="7"/>
                    </a:lnTo>
                    <a:lnTo>
                      <a:pt x="22" y="13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2" y="13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2" y="13"/>
                    </a:lnTo>
                    <a:lnTo>
                      <a:pt x="19" y="8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54"/>
              <p:cNvSpPr>
                <a:spLocks/>
              </p:cNvSpPr>
              <p:nvPr/>
            </p:nvSpPr>
            <p:spPr bwMode="auto">
              <a:xfrm>
                <a:off x="7065" y="1706"/>
                <a:ext cx="0" cy="12"/>
              </a:xfrm>
              <a:custGeom>
                <a:avLst/>
                <a:gdLst>
                  <a:gd name="T0" fmla="*/ 6 h 12"/>
                  <a:gd name="T1" fmla="*/ 12 h 12"/>
                  <a:gd name="T2" fmla="*/ 12 h 12"/>
                  <a:gd name="T3" fmla="*/ 0 h 12"/>
                  <a:gd name="T4" fmla="*/ 0 h 12"/>
                  <a:gd name="T5" fmla="*/ 12 h 12"/>
                  <a:gd name="T6" fmla="*/ 6 h 12"/>
                  <a:gd name="T7" fmla="*/ 12 h 12"/>
                  <a:gd name="T8" fmla="*/ 12 h 12"/>
                  <a:gd name="T9" fmla="*/ 0 h 12"/>
                  <a:gd name="T10" fmla="*/ 0 h 12"/>
                  <a:gd name="T11" fmla="*/ 12 h 12"/>
                  <a:gd name="T12" fmla="*/ 6 h 1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</a:cxnLst>
                <a:rect l="0" t="0" r="r" b="b"/>
                <a:pathLst>
                  <a:path h="12">
                    <a:moveTo>
                      <a:pt x="0" y="6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5"/>
              <p:cNvSpPr>
                <a:spLocks/>
              </p:cNvSpPr>
              <p:nvPr/>
            </p:nvSpPr>
            <p:spPr bwMode="auto">
              <a:xfrm>
                <a:off x="7060" y="1707"/>
                <a:ext cx="11" cy="9"/>
              </a:xfrm>
              <a:custGeom>
                <a:avLst/>
                <a:gdLst>
                  <a:gd name="T0" fmla="*/ 5 w 11"/>
                  <a:gd name="T1" fmla="*/ 5 h 9"/>
                  <a:gd name="T2" fmla="*/ 0 w 11"/>
                  <a:gd name="T3" fmla="*/ 9 h 9"/>
                  <a:gd name="T4" fmla="*/ 2 w 11"/>
                  <a:gd name="T5" fmla="*/ 9 h 9"/>
                  <a:gd name="T6" fmla="*/ 6 w 11"/>
                  <a:gd name="T7" fmla="*/ 5 h 9"/>
                  <a:gd name="T8" fmla="*/ 9 w 11"/>
                  <a:gd name="T9" fmla="*/ 0 h 9"/>
                  <a:gd name="T10" fmla="*/ 9 w 11"/>
                  <a:gd name="T11" fmla="*/ 0 h 9"/>
                  <a:gd name="T12" fmla="*/ 6 w 11"/>
                  <a:gd name="T13" fmla="*/ 5 h 9"/>
                  <a:gd name="T14" fmla="*/ 11 w 11"/>
                  <a:gd name="T15" fmla="*/ 2 h 9"/>
                  <a:gd name="T16" fmla="*/ 9 w 11"/>
                  <a:gd name="T17" fmla="*/ 0 h 9"/>
                  <a:gd name="T18" fmla="*/ 0 w 11"/>
                  <a:gd name="T19" fmla="*/ 9 h 9"/>
                  <a:gd name="T20" fmla="*/ 5 w 11"/>
                  <a:gd name="T21" fmla="*/ 5 h 9"/>
                  <a:gd name="T22" fmla="*/ 0 w 11"/>
                  <a:gd name="T23" fmla="*/ 9 h 9"/>
                  <a:gd name="T24" fmla="*/ 2 w 11"/>
                  <a:gd name="T25" fmla="*/ 9 h 9"/>
                  <a:gd name="T26" fmla="*/ 2 w 11"/>
                  <a:gd name="T27" fmla="*/ 9 h 9"/>
                  <a:gd name="T28" fmla="*/ 2 w 11"/>
                  <a:gd name="T29" fmla="*/ 9 h 9"/>
                  <a:gd name="T30" fmla="*/ 11 w 11"/>
                  <a:gd name="T31" fmla="*/ 2 h 9"/>
                  <a:gd name="T32" fmla="*/ 9 w 11"/>
                  <a:gd name="T33" fmla="*/ 0 h 9"/>
                  <a:gd name="T34" fmla="*/ 0 w 11"/>
                  <a:gd name="T35" fmla="*/ 9 h 9"/>
                  <a:gd name="T36" fmla="*/ 5 w 11"/>
                  <a:gd name="T3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9">
                    <a:moveTo>
                      <a:pt x="5" y="5"/>
                    </a:moveTo>
                    <a:lnTo>
                      <a:pt x="0" y="9"/>
                    </a:lnTo>
                    <a:lnTo>
                      <a:pt x="2" y="9"/>
                    </a:lnTo>
                    <a:lnTo>
                      <a:pt x="6" y="5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5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5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56"/>
              <p:cNvSpPr>
                <a:spLocks/>
              </p:cNvSpPr>
              <p:nvPr/>
            </p:nvSpPr>
            <p:spPr bwMode="auto">
              <a:xfrm>
                <a:off x="7060" y="1707"/>
                <a:ext cx="9" cy="8"/>
              </a:xfrm>
              <a:custGeom>
                <a:avLst/>
                <a:gdLst>
                  <a:gd name="T0" fmla="*/ 5 w 9"/>
                  <a:gd name="T1" fmla="*/ 5 h 8"/>
                  <a:gd name="T2" fmla="*/ 9 w 9"/>
                  <a:gd name="T3" fmla="*/ 0 h 8"/>
                  <a:gd name="T4" fmla="*/ 9 w 9"/>
                  <a:gd name="T5" fmla="*/ 0 h 8"/>
                  <a:gd name="T6" fmla="*/ 0 w 9"/>
                  <a:gd name="T7" fmla="*/ 8 h 8"/>
                  <a:gd name="T8" fmla="*/ 0 w 9"/>
                  <a:gd name="T9" fmla="*/ 8 h 8"/>
                  <a:gd name="T10" fmla="*/ 0 w 9"/>
                  <a:gd name="T11" fmla="*/ 8 h 8"/>
                  <a:gd name="T12" fmla="*/ 0 w 9"/>
                  <a:gd name="T13" fmla="*/ 8 h 8"/>
                  <a:gd name="T14" fmla="*/ 9 w 9"/>
                  <a:gd name="T15" fmla="*/ 0 h 8"/>
                  <a:gd name="T16" fmla="*/ 5 w 9"/>
                  <a:gd name="T17" fmla="*/ 5 h 8"/>
                  <a:gd name="T18" fmla="*/ 9 w 9"/>
                  <a:gd name="T19" fmla="*/ 0 h 8"/>
                  <a:gd name="T20" fmla="*/ 9 w 9"/>
                  <a:gd name="T21" fmla="*/ 0 h 8"/>
                  <a:gd name="T22" fmla="*/ 5 w 9"/>
                  <a:gd name="T23" fmla="*/ 5 h 8"/>
                  <a:gd name="T24" fmla="*/ 9 w 9"/>
                  <a:gd name="T25" fmla="*/ 0 h 8"/>
                  <a:gd name="T26" fmla="*/ 9 w 9"/>
                  <a:gd name="T27" fmla="*/ 0 h 8"/>
                  <a:gd name="T28" fmla="*/ 5 w 9"/>
                  <a:gd name="T29" fmla="*/ 5 h 8"/>
                  <a:gd name="T30" fmla="*/ 0 w 9"/>
                  <a:gd name="T31" fmla="*/ 8 h 8"/>
                  <a:gd name="T32" fmla="*/ 0 w 9"/>
                  <a:gd name="T33" fmla="*/ 8 h 8"/>
                  <a:gd name="T34" fmla="*/ 9 w 9"/>
                  <a:gd name="T35" fmla="*/ 0 h 8"/>
                  <a:gd name="T36" fmla="*/ 5 w 9"/>
                  <a:gd name="T3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8">
                    <a:moveTo>
                      <a:pt x="5" y="5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9" y="0"/>
                    </a:lnTo>
                    <a:lnTo>
                      <a:pt x="5" y="5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5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9" y="0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57"/>
              <p:cNvSpPr>
                <a:spLocks/>
              </p:cNvSpPr>
              <p:nvPr/>
            </p:nvSpPr>
            <p:spPr bwMode="auto">
              <a:xfrm>
                <a:off x="7057" y="1706"/>
                <a:ext cx="14" cy="31"/>
              </a:xfrm>
              <a:custGeom>
                <a:avLst/>
                <a:gdLst>
                  <a:gd name="T0" fmla="*/ 8 w 14"/>
                  <a:gd name="T1" fmla="*/ 6 h 31"/>
                  <a:gd name="T2" fmla="*/ 3 w 14"/>
                  <a:gd name="T3" fmla="*/ 9 h 31"/>
                  <a:gd name="T4" fmla="*/ 3 w 14"/>
                  <a:gd name="T5" fmla="*/ 9 h 31"/>
                  <a:gd name="T6" fmla="*/ 14 w 14"/>
                  <a:gd name="T7" fmla="*/ 31 h 31"/>
                  <a:gd name="T8" fmla="*/ 14 w 14"/>
                  <a:gd name="T9" fmla="*/ 6 h 31"/>
                  <a:gd name="T10" fmla="*/ 8 w 14"/>
                  <a:gd name="T11" fmla="*/ 6 h 31"/>
                  <a:gd name="T12" fmla="*/ 8 w 14"/>
                  <a:gd name="T13" fmla="*/ 12 h 31"/>
                  <a:gd name="T14" fmla="*/ 8 w 14"/>
                  <a:gd name="T15" fmla="*/ 12 h 31"/>
                  <a:gd name="T16" fmla="*/ 14 w 14"/>
                  <a:gd name="T17" fmla="*/ 12 h 31"/>
                  <a:gd name="T18" fmla="*/ 14 w 14"/>
                  <a:gd name="T19" fmla="*/ 6 h 31"/>
                  <a:gd name="T20" fmla="*/ 14 w 14"/>
                  <a:gd name="T21" fmla="*/ 0 h 31"/>
                  <a:gd name="T22" fmla="*/ 8 w 14"/>
                  <a:gd name="T23" fmla="*/ 0 h 31"/>
                  <a:gd name="T24" fmla="*/ 6 w 14"/>
                  <a:gd name="T25" fmla="*/ 0 h 31"/>
                  <a:gd name="T26" fmla="*/ 5 w 14"/>
                  <a:gd name="T27" fmla="*/ 1 h 31"/>
                  <a:gd name="T28" fmla="*/ 0 w 14"/>
                  <a:gd name="T29" fmla="*/ 4 h 31"/>
                  <a:gd name="T30" fmla="*/ 3 w 14"/>
                  <a:gd name="T31" fmla="*/ 9 h 31"/>
                  <a:gd name="T32" fmla="*/ 8 w 14"/>
                  <a:gd name="T33" fmla="*/ 6 h 31"/>
                  <a:gd name="T34" fmla="*/ 12 w 14"/>
                  <a:gd name="T35" fmla="*/ 10 h 31"/>
                  <a:gd name="T36" fmla="*/ 12 w 14"/>
                  <a:gd name="T37" fmla="*/ 10 h 31"/>
                  <a:gd name="T38" fmla="*/ 8 w 14"/>
                  <a:gd name="T39" fmla="*/ 6 h 31"/>
                  <a:gd name="T40" fmla="*/ 8 w 14"/>
                  <a:gd name="T41" fmla="*/ 12 h 31"/>
                  <a:gd name="T42" fmla="*/ 8 w 14"/>
                  <a:gd name="T43" fmla="*/ 12 h 31"/>
                  <a:gd name="T44" fmla="*/ 8 w 14"/>
                  <a:gd name="T45" fmla="*/ 6 h 31"/>
                  <a:gd name="T46" fmla="*/ 2 w 14"/>
                  <a:gd name="T47" fmla="*/ 6 h 31"/>
                  <a:gd name="T48" fmla="*/ 2 w 14"/>
                  <a:gd name="T49" fmla="*/ 6 h 31"/>
                  <a:gd name="T50" fmla="*/ 8 w 14"/>
                  <a:gd name="T51" fmla="*/ 6 h 31"/>
                  <a:gd name="T52" fmla="*/ 8 w 14"/>
                  <a:gd name="T53" fmla="*/ 0 h 31"/>
                  <a:gd name="T54" fmla="*/ 8 w 14"/>
                  <a:gd name="T55" fmla="*/ 0 h 31"/>
                  <a:gd name="T56" fmla="*/ 2 w 14"/>
                  <a:gd name="T57" fmla="*/ 0 h 31"/>
                  <a:gd name="T58" fmla="*/ 2 w 14"/>
                  <a:gd name="T59" fmla="*/ 6 h 31"/>
                  <a:gd name="T60" fmla="*/ 8 w 14"/>
                  <a:gd name="T61" fmla="*/ 6 h 31"/>
                  <a:gd name="T62" fmla="*/ 14 w 14"/>
                  <a:gd name="T63" fmla="*/ 3 h 31"/>
                  <a:gd name="T64" fmla="*/ 14 w 14"/>
                  <a:gd name="T65" fmla="*/ 3 h 31"/>
                  <a:gd name="T66" fmla="*/ 8 w 14"/>
                  <a:gd name="T67" fmla="*/ 6 h 31"/>
                  <a:gd name="T68" fmla="*/ 12 w 14"/>
                  <a:gd name="T69" fmla="*/ 10 h 31"/>
                  <a:gd name="T70" fmla="*/ 8 w 14"/>
                  <a:gd name="T71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31">
                    <a:moveTo>
                      <a:pt x="8" y="6"/>
                    </a:moveTo>
                    <a:lnTo>
                      <a:pt x="3" y="9"/>
                    </a:lnTo>
                    <a:lnTo>
                      <a:pt x="3" y="9"/>
                    </a:lnTo>
                    <a:lnTo>
                      <a:pt x="14" y="31"/>
                    </a:lnTo>
                    <a:lnTo>
                      <a:pt x="14" y="6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4" y="12"/>
                    </a:lnTo>
                    <a:lnTo>
                      <a:pt x="14" y="6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0" y="4"/>
                    </a:lnTo>
                    <a:lnTo>
                      <a:pt x="3" y="9"/>
                    </a:lnTo>
                    <a:lnTo>
                      <a:pt x="8" y="6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8" y="6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6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8" y="6"/>
                    </a:lnTo>
                    <a:lnTo>
                      <a:pt x="12" y="10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58"/>
              <p:cNvSpPr>
                <a:spLocks/>
              </p:cNvSpPr>
              <p:nvPr/>
            </p:nvSpPr>
            <p:spPr bwMode="auto">
              <a:xfrm>
                <a:off x="7065" y="1706"/>
                <a:ext cx="0" cy="12"/>
              </a:xfrm>
              <a:custGeom>
                <a:avLst/>
                <a:gdLst>
                  <a:gd name="T0" fmla="*/ 6 h 12"/>
                  <a:gd name="T1" fmla="*/ 0 h 12"/>
                  <a:gd name="T2" fmla="*/ 0 h 12"/>
                  <a:gd name="T3" fmla="*/ 12 h 12"/>
                  <a:gd name="T4" fmla="*/ 12 h 12"/>
                  <a:gd name="T5" fmla="*/ 0 h 12"/>
                  <a:gd name="T6" fmla="*/ 6 h 12"/>
                  <a:gd name="T7" fmla="*/ 0 h 12"/>
                  <a:gd name="T8" fmla="*/ 0 h 12"/>
                  <a:gd name="T9" fmla="*/ 12 h 12"/>
                  <a:gd name="T10" fmla="*/ 12 h 12"/>
                  <a:gd name="T11" fmla="*/ 0 h 12"/>
                  <a:gd name="T12" fmla="*/ 6 h 1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</a:cxnLst>
                <a:rect l="0" t="0" r="r" b="b"/>
                <a:pathLst>
                  <a:path h="12">
                    <a:moveTo>
                      <a:pt x="0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59"/>
              <p:cNvSpPr>
                <a:spLocks/>
              </p:cNvSpPr>
              <p:nvPr/>
            </p:nvSpPr>
            <p:spPr bwMode="auto">
              <a:xfrm>
                <a:off x="7059" y="1712"/>
                <a:ext cx="12" cy="0"/>
              </a:xfrm>
              <a:custGeom>
                <a:avLst/>
                <a:gdLst>
                  <a:gd name="T0" fmla="*/ 6 w 12"/>
                  <a:gd name="T1" fmla="*/ 0 w 12"/>
                  <a:gd name="T2" fmla="*/ 0 w 12"/>
                  <a:gd name="T3" fmla="*/ 12 w 12"/>
                  <a:gd name="T4" fmla="*/ 12 w 12"/>
                  <a:gd name="T5" fmla="*/ 0 w 12"/>
                  <a:gd name="T6" fmla="*/ 6 w 12"/>
                  <a:gd name="T7" fmla="*/ 0 w 12"/>
                  <a:gd name="T8" fmla="*/ 0 w 12"/>
                  <a:gd name="T9" fmla="*/ 12 w 12"/>
                  <a:gd name="T10" fmla="*/ 12 w 12"/>
                  <a:gd name="T11" fmla="*/ 0 w 12"/>
                  <a:gd name="T12" fmla="*/ 6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</a:cxnLst>
                <a:rect l="0" t="0" r="r" b="b"/>
                <a:pathLst>
                  <a:path w="12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60"/>
              <p:cNvSpPr>
                <a:spLocks/>
              </p:cNvSpPr>
              <p:nvPr/>
            </p:nvSpPr>
            <p:spPr bwMode="auto">
              <a:xfrm>
                <a:off x="7059" y="1712"/>
                <a:ext cx="12" cy="0"/>
              </a:xfrm>
              <a:custGeom>
                <a:avLst/>
                <a:gdLst>
                  <a:gd name="T0" fmla="*/ 6 w 12"/>
                  <a:gd name="T1" fmla="*/ 0 w 12"/>
                  <a:gd name="T2" fmla="*/ 0 w 12"/>
                  <a:gd name="T3" fmla="*/ 12 w 12"/>
                  <a:gd name="T4" fmla="*/ 12 w 12"/>
                  <a:gd name="T5" fmla="*/ 0 w 12"/>
                  <a:gd name="T6" fmla="*/ 6 w 12"/>
                  <a:gd name="T7" fmla="*/ 0 w 12"/>
                  <a:gd name="T8" fmla="*/ 0 w 12"/>
                  <a:gd name="T9" fmla="*/ 12 w 12"/>
                  <a:gd name="T10" fmla="*/ 12 w 12"/>
                  <a:gd name="T11" fmla="*/ 0 w 12"/>
                  <a:gd name="T12" fmla="*/ 6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</a:cxnLst>
                <a:rect l="0" t="0" r="r" b="b"/>
                <a:pathLst>
                  <a:path w="12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61"/>
              <p:cNvSpPr>
                <a:spLocks/>
              </p:cNvSpPr>
              <p:nvPr/>
            </p:nvSpPr>
            <p:spPr bwMode="auto">
              <a:xfrm>
                <a:off x="7065" y="1706"/>
                <a:ext cx="0" cy="12"/>
              </a:xfrm>
              <a:custGeom>
                <a:avLst/>
                <a:gdLst>
                  <a:gd name="T0" fmla="*/ 6 h 12"/>
                  <a:gd name="T1" fmla="*/ 12 h 12"/>
                  <a:gd name="T2" fmla="*/ 12 h 12"/>
                  <a:gd name="T3" fmla="*/ 0 h 12"/>
                  <a:gd name="T4" fmla="*/ 0 h 12"/>
                  <a:gd name="T5" fmla="*/ 12 h 12"/>
                  <a:gd name="T6" fmla="*/ 6 h 12"/>
                  <a:gd name="T7" fmla="*/ 12 h 12"/>
                  <a:gd name="T8" fmla="*/ 12 h 12"/>
                  <a:gd name="T9" fmla="*/ 0 h 12"/>
                  <a:gd name="T10" fmla="*/ 0 h 12"/>
                  <a:gd name="T11" fmla="*/ 12 h 12"/>
                  <a:gd name="T12" fmla="*/ 6 h 1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</a:cxnLst>
                <a:rect l="0" t="0" r="r" b="b"/>
                <a:pathLst>
                  <a:path h="12">
                    <a:moveTo>
                      <a:pt x="0" y="6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62"/>
              <p:cNvSpPr>
                <a:spLocks/>
              </p:cNvSpPr>
              <p:nvPr/>
            </p:nvSpPr>
            <p:spPr bwMode="auto">
              <a:xfrm>
                <a:off x="7059" y="1687"/>
                <a:ext cx="16" cy="31"/>
              </a:xfrm>
              <a:custGeom>
                <a:avLst/>
                <a:gdLst>
                  <a:gd name="T0" fmla="*/ 6 w 16"/>
                  <a:gd name="T1" fmla="*/ 25 h 31"/>
                  <a:gd name="T2" fmla="*/ 0 w 16"/>
                  <a:gd name="T3" fmla="*/ 25 h 31"/>
                  <a:gd name="T4" fmla="*/ 0 w 16"/>
                  <a:gd name="T5" fmla="*/ 25 h 31"/>
                  <a:gd name="T6" fmla="*/ 0 w 16"/>
                  <a:gd name="T7" fmla="*/ 31 h 31"/>
                  <a:gd name="T8" fmla="*/ 6 w 16"/>
                  <a:gd name="T9" fmla="*/ 31 h 31"/>
                  <a:gd name="T10" fmla="*/ 16 w 16"/>
                  <a:gd name="T11" fmla="*/ 31 h 31"/>
                  <a:gd name="T12" fmla="*/ 0 w 16"/>
                  <a:gd name="T13" fmla="*/ 0 h 31"/>
                  <a:gd name="T14" fmla="*/ 0 w 16"/>
                  <a:gd name="T15" fmla="*/ 25 h 31"/>
                  <a:gd name="T16" fmla="*/ 6 w 16"/>
                  <a:gd name="T17" fmla="*/ 25 h 31"/>
                  <a:gd name="T18" fmla="*/ 1 w 16"/>
                  <a:gd name="T19" fmla="*/ 28 h 31"/>
                  <a:gd name="T20" fmla="*/ 1 w 16"/>
                  <a:gd name="T21" fmla="*/ 28 h 31"/>
                  <a:gd name="T22" fmla="*/ 6 w 16"/>
                  <a:gd name="T23" fmla="*/ 25 h 31"/>
                  <a:gd name="T24" fmla="*/ 6 w 16"/>
                  <a:gd name="T25" fmla="*/ 19 h 31"/>
                  <a:gd name="T26" fmla="*/ 6 w 16"/>
                  <a:gd name="T27" fmla="*/ 19 h 31"/>
                  <a:gd name="T28" fmla="*/ 6 w 16"/>
                  <a:gd name="T29" fmla="*/ 25 h 31"/>
                  <a:gd name="T30" fmla="*/ 12 w 16"/>
                  <a:gd name="T31" fmla="*/ 25 h 31"/>
                  <a:gd name="T32" fmla="*/ 12 w 16"/>
                  <a:gd name="T33" fmla="*/ 25 h 31"/>
                  <a:gd name="T34" fmla="*/ 6 w 16"/>
                  <a:gd name="T35" fmla="*/ 25 h 31"/>
                  <a:gd name="T36" fmla="*/ 1 w 16"/>
                  <a:gd name="T37" fmla="*/ 28 h 31"/>
                  <a:gd name="T38" fmla="*/ 6 w 16"/>
                  <a:gd name="T3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31">
                    <a:moveTo>
                      <a:pt x="6" y="25"/>
                    </a:moveTo>
                    <a:lnTo>
                      <a:pt x="0" y="25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6" y="31"/>
                    </a:lnTo>
                    <a:lnTo>
                      <a:pt x="16" y="31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6" y="25"/>
                    </a:lnTo>
                    <a:lnTo>
                      <a:pt x="1" y="28"/>
                    </a:lnTo>
                    <a:lnTo>
                      <a:pt x="1" y="28"/>
                    </a:lnTo>
                    <a:lnTo>
                      <a:pt x="6" y="25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6" y="25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6" y="25"/>
                    </a:lnTo>
                    <a:lnTo>
                      <a:pt x="1" y="28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63"/>
              <p:cNvSpPr>
                <a:spLocks/>
              </p:cNvSpPr>
              <p:nvPr/>
            </p:nvSpPr>
            <p:spPr bwMode="auto">
              <a:xfrm>
                <a:off x="7053" y="1706"/>
                <a:ext cx="18" cy="12"/>
              </a:xfrm>
              <a:custGeom>
                <a:avLst/>
                <a:gdLst>
                  <a:gd name="T0" fmla="*/ 12 w 18"/>
                  <a:gd name="T1" fmla="*/ 6 h 12"/>
                  <a:gd name="T2" fmla="*/ 7 w 18"/>
                  <a:gd name="T3" fmla="*/ 9 h 12"/>
                  <a:gd name="T4" fmla="*/ 7 w 18"/>
                  <a:gd name="T5" fmla="*/ 9 h 12"/>
                  <a:gd name="T6" fmla="*/ 12 w 18"/>
                  <a:gd name="T7" fmla="*/ 6 h 12"/>
                  <a:gd name="T8" fmla="*/ 6 w 18"/>
                  <a:gd name="T9" fmla="*/ 6 h 12"/>
                  <a:gd name="T10" fmla="*/ 6 w 18"/>
                  <a:gd name="T11" fmla="*/ 6 h 12"/>
                  <a:gd name="T12" fmla="*/ 18 w 18"/>
                  <a:gd name="T13" fmla="*/ 6 h 12"/>
                  <a:gd name="T14" fmla="*/ 18 w 18"/>
                  <a:gd name="T15" fmla="*/ 6 h 12"/>
                  <a:gd name="T16" fmla="*/ 18 w 18"/>
                  <a:gd name="T17" fmla="*/ 6 h 12"/>
                  <a:gd name="T18" fmla="*/ 18 w 18"/>
                  <a:gd name="T19" fmla="*/ 0 h 12"/>
                  <a:gd name="T20" fmla="*/ 12 w 18"/>
                  <a:gd name="T21" fmla="*/ 0 h 12"/>
                  <a:gd name="T22" fmla="*/ 0 w 18"/>
                  <a:gd name="T23" fmla="*/ 0 h 12"/>
                  <a:gd name="T24" fmla="*/ 7 w 18"/>
                  <a:gd name="T25" fmla="*/ 9 h 12"/>
                  <a:gd name="T26" fmla="*/ 12 w 18"/>
                  <a:gd name="T27" fmla="*/ 6 h 12"/>
                  <a:gd name="T28" fmla="*/ 12 w 18"/>
                  <a:gd name="T29" fmla="*/ 12 h 12"/>
                  <a:gd name="T30" fmla="*/ 12 w 18"/>
                  <a:gd name="T31" fmla="*/ 12 h 12"/>
                  <a:gd name="T32" fmla="*/ 12 w 18"/>
                  <a:gd name="T33" fmla="*/ 6 h 12"/>
                  <a:gd name="T34" fmla="*/ 6 w 18"/>
                  <a:gd name="T35" fmla="*/ 6 h 12"/>
                  <a:gd name="T36" fmla="*/ 6 w 18"/>
                  <a:gd name="T37" fmla="*/ 6 h 12"/>
                  <a:gd name="T38" fmla="*/ 6 w 18"/>
                  <a:gd name="T39" fmla="*/ 6 h 12"/>
                  <a:gd name="T40" fmla="*/ 18 w 18"/>
                  <a:gd name="T41" fmla="*/ 6 h 12"/>
                  <a:gd name="T42" fmla="*/ 18 w 18"/>
                  <a:gd name="T43" fmla="*/ 6 h 12"/>
                  <a:gd name="T44" fmla="*/ 18 w 18"/>
                  <a:gd name="T45" fmla="*/ 4 h 12"/>
                  <a:gd name="T46" fmla="*/ 18 w 18"/>
                  <a:gd name="T47" fmla="*/ 3 h 12"/>
                  <a:gd name="T48" fmla="*/ 12 w 18"/>
                  <a:gd name="T49" fmla="*/ 6 h 12"/>
                  <a:gd name="T50" fmla="*/ 12 w 18"/>
                  <a:gd name="T51" fmla="*/ 12 h 12"/>
                  <a:gd name="T52" fmla="*/ 12 w 18"/>
                  <a:gd name="T5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12">
                    <a:moveTo>
                      <a:pt x="12" y="6"/>
                    </a:moveTo>
                    <a:lnTo>
                      <a:pt x="7" y="9"/>
                    </a:lnTo>
                    <a:lnTo>
                      <a:pt x="7" y="9"/>
                    </a:lnTo>
                    <a:lnTo>
                      <a:pt x="12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7" y="9"/>
                    </a:lnTo>
                    <a:lnTo>
                      <a:pt x="12" y="6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2" y="6"/>
                    </a:lnTo>
                    <a:lnTo>
                      <a:pt x="12" y="12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64"/>
              <p:cNvSpPr>
                <a:spLocks/>
              </p:cNvSpPr>
              <p:nvPr/>
            </p:nvSpPr>
            <p:spPr bwMode="auto">
              <a:xfrm>
                <a:off x="7051" y="1703"/>
                <a:ext cx="66" cy="36"/>
              </a:xfrm>
              <a:custGeom>
                <a:avLst/>
                <a:gdLst>
                  <a:gd name="T0" fmla="*/ 14 w 66"/>
                  <a:gd name="T1" fmla="*/ 9 h 36"/>
                  <a:gd name="T2" fmla="*/ 20 w 66"/>
                  <a:gd name="T3" fmla="*/ 9 h 36"/>
                  <a:gd name="T4" fmla="*/ 20 w 66"/>
                  <a:gd name="T5" fmla="*/ 9 h 36"/>
                  <a:gd name="T6" fmla="*/ 20 w 66"/>
                  <a:gd name="T7" fmla="*/ 0 h 36"/>
                  <a:gd name="T8" fmla="*/ 0 w 66"/>
                  <a:gd name="T9" fmla="*/ 7 h 36"/>
                  <a:gd name="T10" fmla="*/ 11 w 66"/>
                  <a:gd name="T11" fmla="*/ 13 h 36"/>
                  <a:gd name="T12" fmla="*/ 14 w 66"/>
                  <a:gd name="T13" fmla="*/ 9 h 36"/>
                  <a:gd name="T14" fmla="*/ 17 w 66"/>
                  <a:gd name="T15" fmla="*/ 3 h 36"/>
                  <a:gd name="T16" fmla="*/ 17 w 66"/>
                  <a:gd name="T17" fmla="*/ 3 h 36"/>
                  <a:gd name="T18" fmla="*/ 8 w 66"/>
                  <a:gd name="T19" fmla="*/ 0 h 36"/>
                  <a:gd name="T20" fmla="*/ 8 w 66"/>
                  <a:gd name="T21" fmla="*/ 21 h 36"/>
                  <a:gd name="T22" fmla="*/ 20 w 66"/>
                  <a:gd name="T23" fmla="*/ 12 h 36"/>
                  <a:gd name="T24" fmla="*/ 20 w 66"/>
                  <a:gd name="T25" fmla="*/ 9 h 36"/>
                  <a:gd name="T26" fmla="*/ 14 w 66"/>
                  <a:gd name="T27" fmla="*/ 9 h 36"/>
                  <a:gd name="T28" fmla="*/ 11 w 66"/>
                  <a:gd name="T29" fmla="*/ 4 h 36"/>
                  <a:gd name="T30" fmla="*/ 11 w 66"/>
                  <a:gd name="T31" fmla="*/ 4 h 36"/>
                  <a:gd name="T32" fmla="*/ 14 w 66"/>
                  <a:gd name="T33" fmla="*/ 9 h 36"/>
                  <a:gd name="T34" fmla="*/ 20 w 66"/>
                  <a:gd name="T35" fmla="*/ 9 h 36"/>
                  <a:gd name="T36" fmla="*/ 20 w 66"/>
                  <a:gd name="T37" fmla="*/ 9 h 36"/>
                  <a:gd name="T38" fmla="*/ 14 w 66"/>
                  <a:gd name="T39" fmla="*/ 9 h 36"/>
                  <a:gd name="T40" fmla="*/ 12 w 66"/>
                  <a:gd name="T41" fmla="*/ 15 h 36"/>
                  <a:gd name="T42" fmla="*/ 12 w 66"/>
                  <a:gd name="T43" fmla="*/ 15 h 36"/>
                  <a:gd name="T44" fmla="*/ 66 w 66"/>
                  <a:gd name="T45" fmla="*/ 36 h 36"/>
                  <a:gd name="T46" fmla="*/ 18 w 66"/>
                  <a:gd name="T47" fmla="*/ 4 h 36"/>
                  <a:gd name="T48" fmla="*/ 14 w 66"/>
                  <a:gd name="T49" fmla="*/ 9 h 36"/>
                  <a:gd name="T50" fmla="*/ 17 w 66"/>
                  <a:gd name="T51" fmla="*/ 15 h 36"/>
                  <a:gd name="T52" fmla="*/ 17 w 66"/>
                  <a:gd name="T53" fmla="*/ 15 h 36"/>
                  <a:gd name="T54" fmla="*/ 14 w 66"/>
                  <a:gd name="T55" fmla="*/ 9 h 36"/>
                  <a:gd name="T56" fmla="*/ 8 w 66"/>
                  <a:gd name="T57" fmla="*/ 9 h 36"/>
                  <a:gd name="T58" fmla="*/ 8 w 66"/>
                  <a:gd name="T59" fmla="*/ 9 h 36"/>
                  <a:gd name="T60" fmla="*/ 14 w 66"/>
                  <a:gd name="T61" fmla="*/ 9 h 36"/>
                  <a:gd name="T62" fmla="*/ 11 w 66"/>
                  <a:gd name="T63" fmla="*/ 4 h 36"/>
                  <a:gd name="T64" fmla="*/ 14 w 66"/>
                  <a:gd name="T65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36">
                    <a:moveTo>
                      <a:pt x="14" y="9"/>
                    </a:moveTo>
                    <a:lnTo>
                      <a:pt x="20" y="9"/>
                    </a:lnTo>
                    <a:lnTo>
                      <a:pt x="20" y="9"/>
                    </a:lnTo>
                    <a:lnTo>
                      <a:pt x="20" y="0"/>
                    </a:lnTo>
                    <a:lnTo>
                      <a:pt x="0" y="7"/>
                    </a:lnTo>
                    <a:lnTo>
                      <a:pt x="11" y="13"/>
                    </a:lnTo>
                    <a:lnTo>
                      <a:pt x="14" y="9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8" y="0"/>
                    </a:lnTo>
                    <a:lnTo>
                      <a:pt x="8" y="21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14" y="9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4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4" y="9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66" y="36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4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14" y="9"/>
                    </a:lnTo>
                    <a:lnTo>
                      <a:pt x="11" y="4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65"/>
              <p:cNvSpPr>
                <a:spLocks/>
              </p:cNvSpPr>
              <p:nvPr/>
            </p:nvSpPr>
            <p:spPr bwMode="auto">
              <a:xfrm>
                <a:off x="7059" y="1702"/>
                <a:ext cx="31" cy="16"/>
              </a:xfrm>
              <a:custGeom>
                <a:avLst/>
                <a:gdLst>
                  <a:gd name="T0" fmla="*/ 6 w 31"/>
                  <a:gd name="T1" fmla="*/ 10 h 16"/>
                  <a:gd name="T2" fmla="*/ 0 w 31"/>
                  <a:gd name="T3" fmla="*/ 10 h 16"/>
                  <a:gd name="T4" fmla="*/ 0 w 31"/>
                  <a:gd name="T5" fmla="*/ 10 h 16"/>
                  <a:gd name="T6" fmla="*/ 0 w 31"/>
                  <a:gd name="T7" fmla="*/ 16 h 16"/>
                  <a:gd name="T8" fmla="*/ 6 w 31"/>
                  <a:gd name="T9" fmla="*/ 16 h 16"/>
                  <a:gd name="T10" fmla="*/ 31 w 31"/>
                  <a:gd name="T11" fmla="*/ 16 h 16"/>
                  <a:gd name="T12" fmla="*/ 0 w 31"/>
                  <a:gd name="T13" fmla="*/ 0 h 16"/>
                  <a:gd name="T14" fmla="*/ 0 w 31"/>
                  <a:gd name="T15" fmla="*/ 10 h 16"/>
                  <a:gd name="T16" fmla="*/ 6 w 31"/>
                  <a:gd name="T17" fmla="*/ 10 h 16"/>
                  <a:gd name="T18" fmla="*/ 4 w 31"/>
                  <a:gd name="T19" fmla="*/ 14 h 16"/>
                  <a:gd name="T20" fmla="*/ 4 w 31"/>
                  <a:gd name="T21" fmla="*/ 14 h 16"/>
                  <a:gd name="T22" fmla="*/ 6 w 31"/>
                  <a:gd name="T23" fmla="*/ 10 h 16"/>
                  <a:gd name="T24" fmla="*/ 6 w 31"/>
                  <a:gd name="T25" fmla="*/ 4 h 16"/>
                  <a:gd name="T26" fmla="*/ 6 w 31"/>
                  <a:gd name="T27" fmla="*/ 4 h 16"/>
                  <a:gd name="T28" fmla="*/ 6 w 31"/>
                  <a:gd name="T29" fmla="*/ 10 h 16"/>
                  <a:gd name="T30" fmla="*/ 12 w 31"/>
                  <a:gd name="T31" fmla="*/ 10 h 16"/>
                  <a:gd name="T32" fmla="*/ 12 w 31"/>
                  <a:gd name="T33" fmla="*/ 10 h 16"/>
                  <a:gd name="T34" fmla="*/ 6 w 31"/>
                  <a:gd name="T35" fmla="*/ 10 h 16"/>
                  <a:gd name="T36" fmla="*/ 4 w 31"/>
                  <a:gd name="T37" fmla="*/ 14 h 16"/>
                  <a:gd name="T38" fmla="*/ 6 w 31"/>
                  <a:gd name="T3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" h="16">
                    <a:moveTo>
                      <a:pt x="6" y="1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31" y="16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6" y="10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6" y="10"/>
                    </a:lnTo>
                    <a:lnTo>
                      <a:pt x="4" y="1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66"/>
              <p:cNvSpPr>
                <a:spLocks/>
              </p:cNvSpPr>
              <p:nvPr/>
            </p:nvSpPr>
            <p:spPr bwMode="auto">
              <a:xfrm>
                <a:off x="7059" y="1707"/>
                <a:ext cx="23" cy="26"/>
              </a:xfrm>
              <a:custGeom>
                <a:avLst/>
                <a:gdLst>
                  <a:gd name="T0" fmla="*/ 6 w 23"/>
                  <a:gd name="T1" fmla="*/ 5 h 26"/>
                  <a:gd name="T2" fmla="*/ 12 w 23"/>
                  <a:gd name="T3" fmla="*/ 5 h 26"/>
                  <a:gd name="T4" fmla="*/ 12 w 23"/>
                  <a:gd name="T5" fmla="*/ 5 h 26"/>
                  <a:gd name="T6" fmla="*/ 0 w 23"/>
                  <a:gd name="T7" fmla="*/ 5 h 26"/>
                  <a:gd name="T8" fmla="*/ 0 w 23"/>
                  <a:gd name="T9" fmla="*/ 5 h 26"/>
                  <a:gd name="T10" fmla="*/ 0 w 23"/>
                  <a:gd name="T11" fmla="*/ 8 h 26"/>
                  <a:gd name="T12" fmla="*/ 3 w 23"/>
                  <a:gd name="T13" fmla="*/ 9 h 26"/>
                  <a:gd name="T14" fmla="*/ 23 w 23"/>
                  <a:gd name="T15" fmla="*/ 26 h 26"/>
                  <a:gd name="T16" fmla="*/ 12 w 23"/>
                  <a:gd name="T17" fmla="*/ 2 h 26"/>
                  <a:gd name="T18" fmla="*/ 6 w 23"/>
                  <a:gd name="T19" fmla="*/ 5 h 26"/>
                  <a:gd name="T20" fmla="*/ 12 w 23"/>
                  <a:gd name="T21" fmla="*/ 5 h 26"/>
                  <a:gd name="T22" fmla="*/ 6 w 23"/>
                  <a:gd name="T23" fmla="*/ 5 h 26"/>
                  <a:gd name="T24" fmla="*/ 1 w 23"/>
                  <a:gd name="T25" fmla="*/ 8 h 26"/>
                  <a:gd name="T26" fmla="*/ 1 w 23"/>
                  <a:gd name="T27" fmla="*/ 8 h 26"/>
                  <a:gd name="T28" fmla="*/ 6 w 23"/>
                  <a:gd name="T29" fmla="*/ 5 h 26"/>
                  <a:gd name="T30" fmla="*/ 10 w 23"/>
                  <a:gd name="T31" fmla="*/ 0 h 26"/>
                  <a:gd name="T32" fmla="*/ 10 w 23"/>
                  <a:gd name="T33" fmla="*/ 0 h 26"/>
                  <a:gd name="T34" fmla="*/ 6 w 23"/>
                  <a:gd name="T35" fmla="*/ 5 h 26"/>
                  <a:gd name="T36" fmla="*/ 12 w 23"/>
                  <a:gd name="T37" fmla="*/ 5 h 26"/>
                  <a:gd name="T38" fmla="*/ 12 w 23"/>
                  <a:gd name="T39" fmla="*/ 5 h 26"/>
                  <a:gd name="T40" fmla="*/ 0 w 23"/>
                  <a:gd name="T41" fmla="*/ 5 h 26"/>
                  <a:gd name="T42" fmla="*/ 0 w 23"/>
                  <a:gd name="T43" fmla="*/ 5 h 26"/>
                  <a:gd name="T44" fmla="*/ 0 w 23"/>
                  <a:gd name="T45" fmla="*/ 6 h 26"/>
                  <a:gd name="T46" fmla="*/ 1 w 23"/>
                  <a:gd name="T47" fmla="*/ 8 h 26"/>
                  <a:gd name="T48" fmla="*/ 6 w 23"/>
                  <a:gd name="T4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" h="26">
                    <a:moveTo>
                      <a:pt x="6" y="5"/>
                    </a:moveTo>
                    <a:lnTo>
                      <a:pt x="12" y="5"/>
                    </a:lnTo>
                    <a:lnTo>
                      <a:pt x="1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9"/>
                    </a:lnTo>
                    <a:lnTo>
                      <a:pt x="23" y="26"/>
                    </a:lnTo>
                    <a:lnTo>
                      <a:pt x="12" y="2"/>
                    </a:lnTo>
                    <a:lnTo>
                      <a:pt x="6" y="5"/>
                    </a:lnTo>
                    <a:lnTo>
                      <a:pt x="12" y="5"/>
                    </a:lnTo>
                    <a:lnTo>
                      <a:pt x="6" y="5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6" y="5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67"/>
              <p:cNvSpPr>
                <a:spLocks/>
              </p:cNvSpPr>
              <p:nvPr/>
            </p:nvSpPr>
            <p:spPr bwMode="auto">
              <a:xfrm>
                <a:off x="7059" y="1712"/>
                <a:ext cx="12" cy="0"/>
              </a:xfrm>
              <a:custGeom>
                <a:avLst/>
                <a:gdLst>
                  <a:gd name="T0" fmla="*/ 6 w 12"/>
                  <a:gd name="T1" fmla="*/ 12 w 12"/>
                  <a:gd name="T2" fmla="*/ 12 w 12"/>
                  <a:gd name="T3" fmla="*/ 12 w 12"/>
                  <a:gd name="T4" fmla="*/ 12 w 12"/>
                  <a:gd name="T5" fmla="*/ 0 w 12"/>
                  <a:gd name="T6" fmla="*/ 0 w 12"/>
                  <a:gd name="T7" fmla="*/ 0 w 12"/>
                  <a:gd name="T8" fmla="*/ 12 w 12"/>
                  <a:gd name="T9" fmla="*/ 6 w 12"/>
                  <a:gd name="T10" fmla="*/ 12 w 12"/>
                  <a:gd name="T11" fmla="*/ 12 w 12"/>
                  <a:gd name="T12" fmla="*/ 12 w 12"/>
                  <a:gd name="T13" fmla="*/ 0 w 12"/>
                  <a:gd name="T14" fmla="*/ 0 w 12"/>
                  <a:gd name="T15" fmla="*/ 0 w 12"/>
                  <a:gd name="T16" fmla="*/ 0 w 12"/>
                  <a:gd name="T17" fmla="*/ 12 w 12"/>
                  <a:gd name="T18" fmla="*/ 6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</a:cxnLst>
                <a:rect l="0" t="0" r="r" b="b"/>
                <a:pathLst>
                  <a:path w="12">
                    <a:moveTo>
                      <a:pt x="6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68"/>
              <p:cNvSpPr>
                <a:spLocks/>
              </p:cNvSpPr>
              <p:nvPr/>
            </p:nvSpPr>
            <p:spPr bwMode="auto">
              <a:xfrm>
                <a:off x="7065" y="1706"/>
                <a:ext cx="0" cy="12"/>
              </a:xfrm>
              <a:custGeom>
                <a:avLst/>
                <a:gdLst>
                  <a:gd name="T0" fmla="*/ 6 h 12"/>
                  <a:gd name="T1" fmla="*/ 12 h 12"/>
                  <a:gd name="T2" fmla="*/ 12 h 12"/>
                  <a:gd name="T3" fmla="*/ 0 h 12"/>
                  <a:gd name="T4" fmla="*/ 0 h 12"/>
                  <a:gd name="T5" fmla="*/ 12 h 12"/>
                  <a:gd name="T6" fmla="*/ 6 h 12"/>
                  <a:gd name="T7" fmla="*/ 12 h 12"/>
                  <a:gd name="T8" fmla="*/ 12 h 12"/>
                  <a:gd name="T9" fmla="*/ 0 h 12"/>
                  <a:gd name="T10" fmla="*/ 0 h 12"/>
                  <a:gd name="T11" fmla="*/ 12 h 12"/>
                  <a:gd name="T12" fmla="*/ 6 h 1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</a:cxnLst>
                <a:rect l="0" t="0" r="r" b="b"/>
                <a:pathLst>
                  <a:path h="12">
                    <a:moveTo>
                      <a:pt x="0" y="6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69"/>
              <p:cNvSpPr>
                <a:spLocks/>
              </p:cNvSpPr>
              <p:nvPr/>
            </p:nvSpPr>
            <p:spPr bwMode="auto">
              <a:xfrm>
                <a:off x="7059" y="1706"/>
                <a:ext cx="25" cy="13"/>
              </a:xfrm>
              <a:custGeom>
                <a:avLst/>
                <a:gdLst>
                  <a:gd name="T0" fmla="*/ 6 w 25"/>
                  <a:gd name="T1" fmla="*/ 6 h 13"/>
                  <a:gd name="T2" fmla="*/ 6 w 25"/>
                  <a:gd name="T3" fmla="*/ 0 h 13"/>
                  <a:gd name="T4" fmla="*/ 6 w 25"/>
                  <a:gd name="T5" fmla="*/ 0 h 13"/>
                  <a:gd name="T6" fmla="*/ 0 w 25"/>
                  <a:gd name="T7" fmla="*/ 0 h 13"/>
                  <a:gd name="T8" fmla="*/ 0 w 25"/>
                  <a:gd name="T9" fmla="*/ 6 h 13"/>
                  <a:gd name="T10" fmla="*/ 0 w 25"/>
                  <a:gd name="T11" fmla="*/ 13 h 13"/>
                  <a:gd name="T12" fmla="*/ 25 w 25"/>
                  <a:gd name="T13" fmla="*/ 6 h 13"/>
                  <a:gd name="T14" fmla="*/ 7 w 25"/>
                  <a:gd name="T15" fmla="*/ 0 h 13"/>
                  <a:gd name="T16" fmla="*/ 6 w 25"/>
                  <a:gd name="T17" fmla="*/ 0 h 13"/>
                  <a:gd name="T18" fmla="*/ 6 w 25"/>
                  <a:gd name="T19" fmla="*/ 6 h 13"/>
                  <a:gd name="T20" fmla="*/ 4 w 25"/>
                  <a:gd name="T21" fmla="*/ 12 h 13"/>
                  <a:gd name="T22" fmla="*/ 4 w 25"/>
                  <a:gd name="T23" fmla="*/ 12 h 13"/>
                  <a:gd name="T24" fmla="*/ 6 w 25"/>
                  <a:gd name="T25" fmla="*/ 6 h 13"/>
                  <a:gd name="T26" fmla="*/ 4 w 25"/>
                  <a:gd name="T27" fmla="*/ 0 h 13"/>
                  <a:gd name="T28" fmla="*/ 4 w 25"/>
                  <a:gd name="T29" fmla="*/ 0 h 13"/>
                  <a:gd name="T30" fmla="*/ 6 w 25"/>
                  <a:gd name="T31" fmla="*/ 6 h 13"/>
                  <a:gd name="T32" fmla="*/ 12 w 25"/>
                  <a:gd name="T33" fmla="*/ 6 h 13"/>
                  <a:gd name="T34" fmla="*/ 12 w 25"/>
                  <a:gd name="T35" fmla="*/ 6 h 13"/>
                  <a:gd name="T36" fmla="*/ 6 w 25"/>
                  <a:gd name="T37" fmla="*/ 6 h 13"/>
                  <a:gd name="T38" fmla="*/ 6 w 25"/>
                  <a:gd name="T39" fmla="*/ 12 h 13"/>
                  <a:gd name="T40" fmla="*/ 6 w 25"/>
                  <a:gd name="T41" fmla="*/ 12 h 13"/>
                  <a:gd name="T42" fmla="*/ 6 w 25"/>
                  <a:gd name="T43" fmla="*/ 6 h 13"/>
                  <a:gd name="T44" fmla="*/ 4 w 25"/>
                  <a:gd name="T45" fmla="*/ 12 h 13"/>
                  <a:gd name="T46" fmla="*/ 6 w 25"/>
                  <a:gd name="T4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6" y="6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25" y="6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6" y="6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4" y="12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70"/>
              <p:cNvSpPr>
                <a:spLocks/>
              </p:cNvSpPr>
              <p:nvPr/>
            </p:nvSpPr>
            <p:spPr bwMode="auto">
              <a:xfrm>
                <a:off x="7056" y="1690"/>
                <a:ext cx="15" cy="28"/>
              </a:xfrm>
              <a:custGeom>
                <a:avLst/>
                <a:gdLst>
                  <a:gd name="T0" fmla="*/ 9 w 15"/>
                  <a:gd name="T1" fmla="*/ 22 h 28"/>
                  <a:gd name="T2" fmla="*/ 10 w 15"/>
                  <a:gd name="T3" fmla="*/ 28 h 28"/>
                  <a:gd name="T4" fmla="*/ 10 w 15"/>
                  <a:gd name="T5" fmla="*/ 28 h 28"/>
                  <a:gd name="T6" fmla="*/ 9 w 15"/>
                  <a:gd name="T7" fmla="*/ 16 h 28"/>
                  <a:gd name="T8" fmla="*/ 9 w 15"/>
                  <a:gd name="T9" fmla="*/ 16 h 28"/>
                  <a:gd name="T10" fmla="*/ 9 w 15"/>
                  <a:gd name="T11" fmla="*/ 22 h 28"/>
                  <a:gd name="T12" fmla="*/ 15 w 15"/>
                  <a:gd name="T13" fmla="*/ 22 h 28"/>
                  <a:gd name="T14" fmla="*/ 15 w 15"/>
                  <a:gd name="T15" fmla="*/ 22 h 28"/>
                  <a:gd name="T16" fmla="*/ 15 w 15"/>
                  <a:gd name="T17" fmla="*/ 0 h 28"/>
                  <a:gd name="T18" fmla="*/ 0 w 15"/>
                  <a:gd name="T19" fmla="*/ 25 h 28"/>
                  <a:gd name="T20" fmla="*/ 9 w 15"/>
                  <a:gd name="T21" fmla="*/ 28 h 28"/>
                  <a:gd name="T22" fmla="*/ 10 w 15"/>
                  <a:gd name="T23" fmla="*/ 28 h 28"/>
                  <a:gd name="T24" fmla="*/ 9 w 15"/>
                  <a:gd name="T25" fmla="*/ 22 h 28"/>
                  <a:gd name="T26" fmla="*/ 12 w 15"/>
                  <a:gd name="T27" fmla="*/ 16 h 28"/>
                  <a:gd name="T28" fmla="*/ 12 w 15"/>
                  <a:gd name="T29" fmla="*/ 16 h 28"/>
                  <a:gd name="T30" fmla="*/ 9 w 15"/>
                  <a:gd name="T31" fmla="*/ 22 h 28"/>
                  <a:gd name="T32" fmla="*/ 15 w 15"/>
                  <a:gd name="T33" fmla="*/ 25 h 28"/>
                  <a:gd name="T34" fmla="*/ 15 w 15"/>
                  <a:gd name="T35" fmla="*/ 25 h 28"/>
                  <a:gd name="T36" fmla="*/ 9 w 15"/>
                  <a:gd name="T37" fmla="*/ 22 h 28"/>
                  <a:gd name="T38" fmla="*/ 3 w 15"/>
                  <a:gd name="T39" fmla="*/ 22 h 28"/>
                  <a:gd name="T40" fmla="*/ 3 w 15"/>
                  <a:gd name="T41" fmla="*/ 22 h 28"/>
                  <a:gd name="T42" fmla="*/ 3 w 15"/>
                  <a:gd name="T43" fmla="*/ 28 h 28"/>
                  <a:gd name="T44" fmla="*/ 9 w 15"/>
                  <a:gd name="T45" fmla="*/ 28 h 28"/>
                  <a:gd name="T46" fmla="*/ 9 w 15"/>
                  <a:gd name="T47" fmla="*/ 22 h 28"/>
                  <a:gd name="T48" fmla="*/ 9 w 15"/>
                  <a:gd name="T49" fmla="*/ 16 h 28"/>
                  <a:gd name="T50" fmla="*/ 9 w 15"/>
                  <a:gd name="T51" fmla="*/ 16 h 28"/>
                  <a:gd name="T52" fmla="*/ 9 w 15"/>
                  <a:gd name="T53" fmla="*/ 22 h 28"/>
                  <a:gd name="T54" fmla="*/ 12 w 15"/>
                  <a:gd name="T55" fmla="*/ 16 h 28"/>
                  <a:gd name="T56" fmla="*/ 9 w 15"/>
                  <a:gd name="T5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" h="28">
                    <a:moveTo>
                      <a:pt x="9" y="22"/>
                    </a:moveTo>
                    <a:lnTo>
                      <a:pt x="10" y="28"/>
                    </a:lnTo>
                    <a:lnTo>
                      <a:pt x="10" y="2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22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5" y="0"/>
                    </a:lnTo>
                    <a:lnTo>
                      <a:pt x="0" y="25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9" y="22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9" y="22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9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8"/>
                    </a:lnTo>
                    <a:lnTo>
                      <a:pt x="9" y="28"/>
                    </a:lnTo>
                    <a:lnTo>
                      <a:pt x="9" y="22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22"/>
                    </a:lnTo>
                    <a:lnTo>
                      <a:pt x="12" y="16"/>
                    </a:ln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71"/>
              <p:cNvSpPr>
                <a:spLocks/>
              </p:cNvSpPr>
              <p:nvPr/>
            </p:nvSpPr>
            <p:spPr bwMode="auto">
              <a:xfrm>
                <a:off x="7062" y="1688"/>
                <a:ext cx="43" cy="28"/>
              </a:xfrm>
              <a:custGeom>
                <a:avLst/>
                <a:gdLst>
                  <a:gd name="T0" fmla="*/ 3 w 43"/>
                  <a:gd name="T1" fmla="*/ 24 h 28"/>
                  <a:gd name="T2" fmla="*/ 7 w 43"/>
                  <a:gd name="T3" fmla="*/ 28 h 28"/>
                  <a:gd name="T4" fmla="*/ 7 w 43"/>
                  <a:gd name="T5" fmla="*/ 28 h 28"/>
                  <a:gd name="T6" fmla="*/ 43 w 43"/>
                  <a:gd name="T7" fmla="*/ 0 h 28"/>
                  <a:gd name="T8" fmla="*/ 0 w 43"/>
                  <a:gd name="T9" fmla="*/ 18 h 28"/>
                  <a:gd name="T10" fmla="*/ 0 w 43"/>
                  <a:gd name="T11" fmla="*/ 19 h 28"/>
                  <a:gd name="T12" fmla="*/ 7 w 43"/>
                  <a:gd name="T13" fmla="*/ 28 h 28"/>
                  <a:gd name="T14" fmla="*/ 3 w 43"/>
                  <a:gd name="T15" fmla="*/ 24 h 28"/>
                  <a:gd name="T16" fmla="*/ 7 w 43"/>
                  <a:gd name="T17" fmla="*/ 28 h 28"/>
                  <a:gd name="T18" fmla="*/ 7 w 43"/>
                  <a:gd name="T19" fmla="*/ 28 h 28"/>
                  <a:gd name="T20" fmla="*/ 4 w 43"/>
                  <a:gd name="T21" fmla="*/ 24 h 28"/>
                  <a:gd name="T22" fmla="*/ 6 w 43"/>
                  <a:gd name="T23" fmla="*/ 28 h 28"/>
                  <a:gd name="T24" fmla="*/ 6 w 43"/>
                  <a:gd name="T25" fmla="*/ 28 h 28"/>
                  <a:gd name="T26" fmla="*/ 4 w 43"/>
                  <a:gd name="T27" fmla="*/ 24 h 28"/>
                  <a:gd name="T28" fmla="*/ 0 w 43"/>
                  <a:gd name="T29" fmla="*/ 19 h 28"/>
                  <a:gd name="T30" fmla="*/ 0 w 43"/>
                  <a:gd name="T31" fmla="*/ 19 h 28"/>
                  <a:gd name="T32" fmla="*/ 3 w 43"/>
                  <a:gd name="T33" fmla="*/ 24 h 28"/>
                  <a:gd name="T34" fmla="*/ 7 w 43"/>
                  <a:gd name="T35" fmla="*/ 28 h 28"/>
                  <a:gd name="T36" fmla="*/ 3 w 43"/>
                  <a:gd name="T37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" h="28">
                    <a:moveTo>
                      <a:pt x="3" y="24"/>
                    </a:moveTo>
                    <a:lnTo>
                      <a:pt x="7" y="28"/>
                    </a:lnTo>
                    <a:lnTo>
                      <a:pt x="7" y="28"/>
                    </a:lnTo>
                    <a:lnTo>
                      <a:pt x="43" y="0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7" y="2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4" y="24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4" y="24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72"/>
              <p:cNvSpPr>
                <a:spLocks/>
              </p:cNvSpPr>
              <p:nvPr/>
            </p:nvSpPr>
            <p:spPr bwMode="auto">
              <a:xfrm>
                <a:off x="7060" y="1706"/>
                <a:ext cx="21" cy="12"/>
              </a:xfrm>
              <a:custGeom>
                <a:avLst/>
                <a:gdLst>
                  <a:gd name="T0" fmla="*/ 5 w 21"/>
                  <a:gd name="T1" fmla="*/ 6 h 12"/>
                  <a:gd name="T2" fmla="*/ 2 w 21"/>
                  <a:gd name="T3" fmla="*/ 1 h 12"/>
                  <a:gd name="T4" fmla="*/ 0 w 21"/>
                  <a:gd name="T5" fmla="*/ 1 h 12"/>
                  <a:gd name="T6" fmla="*/ 9 w 21"/>
                  <a:gd name="T7" fmla="*/ 10 h 12"/>
                  <a:gd name="T8" fmla="*/ 9 w 21"/>
                  <a:gd name="T9" fmla="*/ 10 h 12"/>
                  <a:gd name="T10" fmla="*/ 21 w 21"/>
                  <a:gd name="T11" fmla="*/ 0 h 12"/>
                  <a:gd name="T12" fmla="*/ 3 w 21"/>
                  <a:gd name="T13" fmla="*/ 0 h 12"/>
                  <a:gd name="T14" fmla="*/ 2 w 21"/>
                  <a:gd name="T15" fmla="*/ 1 h 12"/>
                  <a:gd name="T16" fmla="*/ 5 w 21"/>
                  <a:gd name="T17" fmla="*/ 6 h 12"/>
                  <a:gd name="T18" fmla="*/ 5 w 21"/>
                  <a:gd name="T19" fmla="*/ 12 h 12"/>
                  <a:gd name="T20" fmla="*/ 5 w 21"/>
                  <a:gd name="T21" fmla="*/ 12 h 12"/>
                  <a:gd name="T22" fmla="*/ 5 w 21"/>
                  <a:gd name="T23" fmla="*/ 6 h 12"/>
                  <a:gd name="T24" fmla="*/ 2 w 21"/>
                  <a:gd name="T25" fmla="*/ 1 h 12"/>
                  <a:gd name="T26" fmla="*/ 2 w 21"/>
                  <a:gd name="T27" fmla="*/ 1 h 12"/>
                  <a:gd name="T28" fmla="*/ 5 w 21"/>
                  <a:gd name="T29" fmla="*/ 6 h 12"/>
                  <a:gd name="T30" fmla="*/ 9 w 21"/>
                  <a:gd name="T31" fmla="*/ 10 h 12"/>
                  <a:gd name="T32" fmla="*/ 9 w 21"/>
                  <a:gd name="T33" fmla="*/ 10 h 12"/>
                  <a:gd name="T34" fmla="*/ 5 w 21"/>
                  <a:gd name="T35" fmla="*/ 6 h 12"/>
                  <a:gd name="T36" fmla="*/ 5 w 21"/>
                  <a:gd name="T37" fmla="*/ 12 h 12"/>
                  <a:gd name="T38" fmla="*/ 5 w 21"/>
                  <a:gd name="T3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12">
                    <a:moveTo>
                      <a:pt x="5" y="6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21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5" y="6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6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5" y="6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5" y="6"/>
                    </a:lnTo>
                    <a:lnTo>
                      <a:pt x="5" y="12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73"/>
              <p:cNvSpPr>
                <a:spLocks/>
              </p:cNvSpPr>
              <p:nvPr/>
            </p:nvSpPr>
            <p:spPr bwMode="auto">
              <a:xfrm>
                <a:off x="7059" y="1687"/>
                <a:ext cx="13" cy="50"/>
              </a:xfrm>
              <a:custGeom>
                <a:avLst/>
                <a:gdLst>
                  <a:gd name="T0" fmla="*/ 6 w 13"/>
                  <a:gd name="T1" fmla="*/ 25 h 50"/>
                  <a:gd name="T2" fmla="*/ 12 w 13"/>
                  <a:gd name="T3" fmla="*/ 22 h 50"/>
                  <a:gd name="T4" fmla="*/ 12 w 13"/>
                  <a:gd name="T5" fmla="*/ 22 h 50"/>
                  <a:gd name="T6" fmla="*/ 0 w 13"/>
                  <a:gd name="T7" fmla="*/ 0 h 50"/>
                  <a:gd name="T8" fmla="*/ 0 w 13"/>
                  <a:gd name="T9" fmla="*/ 25 h 50"/>
                  <a:gd name="T10" fmla="*/ 0 w 13"/>
                  <a:gd name="T11" fmla="*/ 25 h 50"/>
                  <a:gd name="T12" fmla="*/ 0 w 13"/>
                  <a:gd name="T13" fmla="*/ 50 h 50"/>
                  <a:gd name="T14" fmla="*/ 13 w 13"/>
                  <a:gd name="T15" fmla="*/ 25 h 50"/>
                  <a:gd name="T16" fmla="*/ 12 w 13"/>
                  <a:gd name="T17" fmla="*/ 22 h 50"/>
                  <a:gd name="T18" fmla="*/ 6 w 13"/>
                  <a:gd name="T19" fmla="*/ 25 h 50"/>
                  <a:gd name="T20" fmla="*/ 1 w 13"/>
                  <a:gd name="T21" fmla="*/ 22 h 50"/>
                  <a:gd name="T22" fmla="*/ 1 w 13"/>
                  <a:gd name="T23" fmla="*/ 22 h 50"/>
                  <a:gd name="T24" fmla="*/ 6 w 13"/>
                  <a:gd name="T25" fmla="*/ 25 h 50"/>
                  <a:gd name="T26" fmla="*/ 12 w 13"/>
                  <a:gd name="T27" fmla="*/ 25 h 50"/>
                  <a:gd name="T28" fmla="*/ 12 w 13"/>
                  <a:gd name="T29" fmla="*/ 25 h 50"/>
                  <a:gd name="T30" fmla="*/ 12 w 13"/>
                  <a:gd name="T31" fmla="*/ 25 h 50"/>
                  <a:gd name="T32" fmla="*/ 6 w 13"/>
                  <a:gd name="T33" fmla="*/ 25 h 50"/>
                  <a:gd name="T34" fmla="*/ 1 w 13"/>
                  <a:gd name="T35" fmla="*/ 28 h 50"/>
                  <a:gd name="T36" fmla="*/ 1 w 13"/>
                  <a:gd name="T37" fmla="*/ 28 h 50"/>
                  <a:gd name="T38" fmla="*/ 6 w 13"/>
                  <a:gd name="T39" fmla="*/ 25 h 50"/>
                  <a:gd name="T40" fmla="*/ 1 w 13"/>
                  <a:gd name="T41" fmla="*/ 22 h 50"/>
                  <a:gd name="T42" fmla="*/ 6 w 13"/>
                  <a:gd name="T43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50">
                    <a:moveTo>
                      <a:pt x="6" y="25"/>
                    </a:moveTo>
                    <a:lnTo>
                      <a:pt x="12" y="22"/>
                    </a:lnTo>
                    <a:lnTo>
                      <a:pt x="12" y="22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50"/>
                    </a:lnTo>
                    <a:lnTo>
                      <a:pt x="13" y="25"/>
                    </a:lnTo>
                    <a:lnTo>
                      <a:pt x="12" y="22"/>
                    </a:lnTo>
                    <a:lnTo>
                      <a:pt x="6" y="25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6" y="25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6" y="25"/>
                    </a:lnTo>
                    <a:lnTo>
                      <a:pt x="1" y="28"/>
                    </a:lnTo>
                    <a:lnTo>
                      <a:pt x="1" y="28"/>
                    </a:lnTo>
                    <a:lnTo>
                      <a:pt x="6" y="25"/>
                    </a:lnTo>
                    <a:lnTo>
                      <a:pt x="1" y="22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74"/>
              <p:cNvSpPr>
                <a:spLocks/>
              </p:cNvSpPr>
              <p:nvPr/>
            </p:nvSpPr>
            <p:spPr bwMode="auto">
              <a:xfrm>
                <a:off x="7059" y="1712"/>
                <a:ext cx="12" cy="0"/>
              </a:xfrm>
              <a:custGeom>
                <a:avLst/>
                <a:gdLst>
                  <a:gd name="T0" fmla="*/ 6 w 12"/>
                  <a:gd name="T1" fmla="*/ 0 w 12"/>
                  <a:gd name="T2" fmla="*/ 0 w 12"/>
                  <a:gd name="T3" fmla="*/ 0 w 12"/>
                  <a:gd name="T4" fmla="*/ 12 w 12"/>
                  <a:gd name="T5" fmla="*/ 12 w 12"/>
                  <a:gd name="T6" fmla="*/ 12 w 12"/>
                  <a:gd name="T7" fmla="*/ 0 w 12"/>
                  <a:gd name="T8" fmla="*/ 6 w 12"/>
                  <a:gd name="T9" fmla="*/ 0 w 12"/>
                  <a:gd name="T10" fmla="*/ 0 w 12"/>
                  <a:gd name="T11" fmla="*/ 0 w 12"/>
                  <a:gd name="T12" fmla="*/ 12 w 12"/>
                  <a:gd name="T13" fmla="*/ 12 w 12"/>
                  <a:gd name="T14" fmla="*/ 12 w 12"/>
                  <a:gd name="T15" fmla="*/ 0 w 12"/>
                  <a:gd name="T16" fmla="*/ 6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</a:cxnLst>
                <a:rect l="0" t="0" r="r" b="b"/>
                <a:pathLst>
                  <a:path w="12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75"/>
              <p:cNvSpPr>
                <a:spLocks/>
              </p:cNvSpPr>
              <p:nvPr/>
            </p:nvSpPr>
            <p:spPr bwMode="auto">
              <a:xfrm>
                <a:off x="7059" y="1712"/>
                <a:ext cx="12" cy="0"/>
              </a:xfrm>
              <a:custGeom>
                <a:avLst/>
                <a:gdLst>
                  <a:gd name="T0" fmla="*/ 6 w 12"/>
                  <a:gd name="T1" fmla="*/ 12 w 12"/>
                  <a:gd name="T2" fmla="*/ 12 w 12"/>
                  <a:gd name="T3" fmla="*/ 0 w 12"/>
                  <a:gd name="T4" fmla="*/ 0 w 12"/>
                  <a:gd name="T5" fmla="*/ 12 w 12"/>
                  <a:gd name="T6" fmla="*/ 6 w 12"/>
                  <a:gd name="T7" fmla="*/ 12 w 12"/>
                  <a:gd name="T8" fmla="*/ 12 w 12"/>
                  <a:gd name="T9" fmla="*/ 0 w 12"/>
                  <a:gd name="T10" fmla="*/ 0 w 12"/>
                  <a:gd name="T11" fmla="*/ 12 w 12"/>
                  <a:gd name="T12" fmla="*/ 6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</a:cxnLst>
                <a:rect l="0" t="0" r="r" b="b"/>
                <a:pathLst>
                  <a:path w="12">
                    <a:moveTo>
                      <a:pt x="6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76"/>
              <p:cNvSpPr>
                <a:spLocks/>
              </p:cNvSpPr>
              <p:nvPr/>
            </p:nvSpPr>
            <p:spPr bwMode="auto">
              <a:xfrm>
                <a:off x="7044" y="1690"/>
                <a:ext cx="27" cy="31"/>
              </a:xfrm>
              <a:custGeom>
                <a:avLst/>
                <a:gdLst>
                  <a:gd name="T0" fmla="*/ 21 w 27"/>
                  <a:gd name="T1" fmla="*/ 22 h 31"/>
                  <a:gd name="T2" fmla="*/ 27 w 27"/>
                  <a:gd name="T3" fmla="*/ 22 h 31"/>
                  <a:gd name="T4" fmla="*/ 27 w 27"/>
                  <a:gd name="T5" fmla="*/ 22 h 31"/>
                  <a:gd name="T6" fmla="*/ 21 w 27"/>
                  <a:gd name="T7" fmla="*/ 22 h 31"/>
                  <a:gd name="T8" fmla="*/ 19 w 27"/>
                  <a:gd name="T9" fmla="*/ 28 h 31"/>
                  <a:gd name="T10" fmla="*/ 19 w 27"/>
                  <a:gd name="T11" fmla="*/ 28 h 31"/>
                  <a:gd name="T12" fmla="*/ 27 w 27"/>
                  <a:gd name="T13" fmla="*/ 29 h 31"/>
                  <a:gd name="T14" fmla="*/ 27 w 27"/>
                  <a:gd name="T15" fmla="*/ 0 h 31"/>
                  <a:gd name="T16" fmla="*/ 16 w 27"/>
                  <a:gd name="T17" fmla="*/ 19 h 31"/>
                  <a:gd name="T18" fmla="*/ 21 w 27"/>
                  <a:gd name="T19" fmla="*/ 22 h 31"/>
                  <a:gd name="T20" fmla="*/ 21 w 27"/>
                  <a:gd name="T21" fmla="*/ 16 h 31"/>
                  <a:gd name="T22" fmla="*/ 21 w 27"/>
                  <a:gd name="T23" fmla="*/ 16 h 31"/>
                  <a:gd name="T24" fmla="*/ 0 w 27"/>
                  <a:gd name="T25" fmla="*/ 20 h 31"/>
                  <a:gd name="T26" fmla="*/ 27 w 27"/>
                  <a:gd name="T27" fmla="*/ 31 h 31"/>
                  <a:gd name="T28" fmla="*/ 27 w 27"/>
                  <a:gd name="T29" fmla="*/ 22 h 31"/>
                  <a:gd name="T30" fmla="*/ 21 w 27"/>
                  <a:gd name="T31" fmla="*/ 22 h 31"/>
                  <a:gd name="T32" fmla="*/ 24 w 27"/>
                  <a:gd name="T33" fmla="*/ 16 h 31"/>
                  <a:gd name="T34" fmla="*/ 24 w 27"/>
                  <a:gd name="T35" fmla="*/ 16 h 31"/>
                  <a:gd name="T36" fmla="*/ 21 w 27"/>
                  <a:gd name="T37" fmla="*/ 22 h 31"/>
                  <a:gd name="T38" fmla="*/ 22 w 27"/>
                  <a:gd name="T39" fmla="*/ 28 h 31"/>
                  <a:gd name="T40" fmla="*/ 22 w 27"/>
                  <a:gd name="T41" fmla="*/ 28 h 31"/>
                  <a:gd name="T42" fmla="*/ 25 w 27"/>
                  <a:gd name="T43" fmla="*/ 26 h 31"/>
                  <a:gd name="T44" fmla="*/ 27 w 27"/>
                  <a:gd name="T45" fmla="*/ 25 h 31"/>
                  <a:gd name="T46" fmla="*/ 21 w 27"/>
                  <a:gd name="T47" fmla="*/ 22 h 31"/>
                  <a:gd name="T48" fmla="*/ 15 w 27"/>
                  <a:gd name="T49" fmla="*/ 22 h 31"/>
                  <a:gd name="T50" fmla="*/ 15 w 27"/>
                  <a:gd name="T51" fmla="*/ 22 h 31"/>
                  <a:gd name="T52" fmla="*/ 21 w 27"/>
                  <a:gd name="T53" fmla="*/ 22 h 31"/>
                  <a:gd name="T54" fmla="*/ 24 w 27"/>
                  <a:gd name="T55" fmla="*/ 16 h 31"/>
                  <a:gd name="T56" fmla="*/ 24 w 27"/>
                  <a:gd name="T57" fmla="*/ 16 h 31"/>
                  <a:gd name="T58" fmla="*/ 15 w 27"/>
                  <a:gd name="T59" fmla="*/ 13 h 31"/>
                  <a:gd name="T60" fmla="*/ 15 w 27"/>
                  <a:gd name="T61" fmla="*/ 22 h 31"/>
                  <a:gd name="T62" fmla="*/ 21 w 27"/>
                  <a:gd name="T63" fmla="*/ 22 h 31"/>
                  <a:gd name="T64" fmla="*/ 24 w 27"/>
                  <a:gd name="T65" fmla="*/ 16 h 31"/>
                  <a:gd name="T66" fmla="*/ 21 w 27"/>
                  <a:gd name="T6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31">
                    <a:moveTo>
                      <a:pt x="21" y="22"/>
                    </a:moveTo>
                    <a:lnTo>
                      <a:pt x="27" y="22"/>
                    </a:lnTo>
                    <a:lnTo>
                      <a:pt x="27" y="22"/>
                    </a:lnTo>
                    <a:lnTo>
                      <a:pt x="21" y="22"/>
                    </a:lnTo>
                    <a:lnTo>
                      <a:pt x="19" y="28"/>
                    </a:lnTo>
                    <a:lnTo>
                      <a:pt x="19" y="28"/>
                    </a:lnTo>
                    <a:lnTo>
                      <a:pt x="27" y="29"/>
                    </a:lnTo>
                    <a:lnTo>
                      <a:pt x="27" y="0"/>
                    </a:lnTo>
                    <a:lnTo>
                      <a:pt x="16" y="19"/>
                    </a:lnTo>
                    <a:lnTo>
                      <a:pt x="21" y="22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0" y="20"/>
                    </a:lnTo>
                    <a:lnTo>
                      <a:pt x="27" y="31"/>
                    </a:lnTo>
                    <a:lnTo>
                      <a:pt x="27" y="22"/>
                    </a:lnTo>
                    <a:lnTo>
                      <a:pt x="21" y="22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1" y="22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5" y="26"/>
                    </a:lnTo>
                    <a:lnTo>
                      <a:pt x="27" y="25"/>
                    </a:lnTo>
                    <a:lnTo>
                      <a:pt x="21" y="22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21" y="22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15" y="13"/>
                    </a:lnTo>
                    <a:lnTo>
                      <a:pt x="15" y="22"/>
                    </a:lnTo>
                    <a:lnTo>
                      <a:pt x="21" y="22"/>
                    </a:lnTo>
                    <a:lnTo>
                      <a:pt x="24" y="16"/>
                    </a:lnTo>
                    <a:lnTo>
                      <a:pt x="2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77"/>
              <p:cNvSpPr>
                <a:spLocks/>
              </p:cNvSpPr>
              <p:nvPr/>
            </p:nvSpPr>
            <p:spPr bwMode="auto">
              <a:xfrm>
                <a:off x="7048" y="1706"/>
                <a:ext cx="23" cy="18"/>
              </a:xfrm>
              <a:custGeom>
                <a:avLst/>
                <a:gdLst>
                  <a:gd name="T0" fmla="*/ 17 w 23"/>
                  <a:gd name="T1" fmla="*/ 6 h 18"/>
                  <a:gd name="T2" fmla="*/ 14 w 23"/>
                  <a:gd name="T3" fmla="*/ 10 h 18"/>
                  <a:gd name="T4" fmla="*/ 14 w 23"/>
                  <a:gd name="T5" fmla="*/ 10 h 18"/>
                  <a:gd name="T6" fmla="*/ 23 w 23"/>
                  <a:gd name="T7" fmla="*/ 18 h 18"/>
                  <a:gd name="T8" fmla="*/ 23 w 23"/>
                  <a:gd name="T9" fmla="*/ 0 h 18"/>
                  <a:gd name="T10" fmla="*/ 17 w 23"/>
                  <a:gd name="T11" fmla="*/ 0 h 18"/>
                  <a:gd name="T12" fmla="*/ 0 w 23"/>
                  <a:gd name="T13" fmla="*/ 0 h 18"/>
                  <a:gd name="T14" fmla="*/ 14 w 23"/>
                  <a:gd name="T15" fmla="*/ 10 h 18"/>
                  <a:gd name="T16" fmla="*/ 17 w 23"/>
                  <a:gd name="T17" fmla="*/ 6 h 18"/>
                  <a:gd name="T18" fmla="*/ 17 w 23"/>
                  <a:gd name="T19" fmla="*/ 12 h 18"/>
                  <a:gd name="T20" fmla="*/ 17 w 23"/>
                  <a:gd name="T21" fmla="*/ 12 h 18"/>
                  <a:gd name="T22" fmla="*/ 17 w 23"/>
                  <a:gd name="T23" fmla="*/ 6 h 18"/>
                  <a:gd name="T24" fmla="*/ 11 w 23"/>
                  <a:gd name="T25" fmla="*/ 6 h 18"/>
                  <a:gd name="T26" fmla="*/ 11 w 23"/>
                  <a:gd name="T27" fmla="*/ 6 h 18"/>
                  <a:gd name="T28" fmla="*/ 17 w 23"/>
                  <a:gd name="T29" fmla="*/ 6 h 18"/>
                  <a:gd name="T30" fmla="*/ 21 w 23"/>
                  <a:gd name="T31" fmla="*/ 1 h 18"/>
                  <a:gd name="T32" fmla="*/ 21 w 23"/>
                  <a:gd name="T33" fmla="*/ 1 h 18"/>
                  <a:gd name="T34" fmla="*/ 17 w 23"/>
                  <a:gd name="T35" fmla="*/ 6 h 18"/>
                  <a:gd name="T36" fmla="*/ 17 w 23"/>
                  <a:gd name="T37" fmla="*/ 12 h 18"/>
                  <a:gd name="T38" fmla="*/ 17 w 23"/>
                  <a:gd name="T3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18">
                    <a:moveTo>
                      <a:pt x="17" y="6"/>
                    </a:moveTo>
                    <a:lnTo>
                      <a:pt x="14" y="10"/>
                    </a:lnTo>
                    <a:lnTo>
                      <a:pt x="14" y="10"/>
                    </a:lnTo>
                    <a:lnTo>
                      <a:pt x="23" y="18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14" y="10"/>
                    </a:lnTo>
                    <a:lnTo>
                      <a:pt x="17" y="6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7" y="6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7" y="6"/>
                    </a:lnTo>
                    <a:lnTo>
                      <a:pt x="17" y="12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78"/>
              <p:cNvSpPr>
                <a:spLocks/>
              </p:cNvSpPr>
              <p:nvPr/>
            </p:nvSpPr>
            <p:spPr bwMode="auto">
              <a:xfrm>
                <a:off x="7065" y="1706"/>
                <a:ext cx="0" cy="12"/>
              </a:xfrm>
              <a:custGeom>
                <a:avLst/>
                <a:gdLst>
                  <a:gd name="T0" fmla="*/ 6 h 12"/>
                  <a:gd name="T1" fmla="*/ 0 h 12"/>
                  <a:gd name="T2" fmla="*/ 0 h 12"/>
                  <a:gd name="T3" fmla="*/ 12 h 12"/>
                  <a:gd name="T4" fmla="*/ 12 h 12"/>
                  <a:gd name="T5" fmla="*/ 0 h 12"/>
                  <a:gd name="T6" fmla="*/ 6 h 12"/>
                  <a:gd name="T7" fmla="*/ 0 h 12"/>
                  <a:gd name="T8" fmla="*/ 0 h 12"/>
                  <a:gd name="T9" fmla="*/ 12 h 12"/>
                  <a:gd name="T10" fmla="*/ 12 h 12"/>
                  <a:gd name="T11" fmla="*/ 0 h 12"/>
                  <a:gd name="T12" fmla="*/ 6 h 1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</a:cxnLst>
                <a:rect l="0" t="0" r="r" b="b"/>
                <a:pathLst>
                  <a:path h="12">
                    <a:moveTo>
                      <a:pt x="0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79"/>
              <p:cNvSpPr>
                <a:spLocks/>
              </p:cNvSpPr>
              <p:nvPr/>
            </p:nvSpPr>
            <p:spPr bwMode="auto">
              <a:xfrm>
                <a:off x="7059" y="1694"/>
                <a:ext cx="18" cy="24"/>
              </a:xfrm>
              <a:custGeom>
                <a:avLst/>
                <a:gdLst>
                  <a:gd name="T0" fmla="*/ 6 w 18"/>
                  <a:gd name="T1" fmla="*/ 18 h 24"/>
                  <a:gd name="T2" fmla="*/ 6 w 18"/>
                  <a:gd name="T3" fmla="*/ 24 h 24"/>
                  <a:gd name="T4" fmla="*/ 6 w 18"/>
                  <a:gd name="T5" fmla="*/ 24 h 24"/>
                  <a:gd name="T6" fmla="*/ 18 w 18"/>
                  <a:gd name="T7" fmla="*/ 24 h 24"/>
                  <a:gd name="T8" fmla="*/ 0 w 18"/>
                  <a:gd name="T9" fmla="*/ 0 h 24"/>
                  <a:gd name="T10" fmla="*/ 0 w 18"/>
                  <a:gd name="T11" fmla="*/ 24 h 24"/>
                  <a:gd name="T12" fmla="*/ 6 w 18"/>
                  <a:gd name="T13" fmla="*/ 24 h 24"/>
                  <a:gd name="T14" fmla="*/ 6 w 18"/>
                  <a:gd name="T15" fmla="*/ 18 h 24"/>
                  <a:gd name="T16" fmla="*/ 12 w 18"/>
                  <a:gd name="T17" fmla="*/ 18 h 24"/>
                  <a:gd name="T18" fmla="*/ 12 w 18"/>
                  <a:gd name="T19" fmla="*/ 18 h 24"/>
                  <a:gd name="T20" fmla="*/ 6 w 18"/>
                  <a:gd name="T21" fmla="*/ 18 h 24"/>
                  <a:gd name="T22" fmla="*/ 1 w 18"/>
                  <a:gd name="T23" fmla="*/ 21 h 24"/>
                  <a:gd name="T24" fmla="*/ 1 w 18"/>
                  <a:gd name="T25" fmla="*/ 21 h 24"/>
                  <a:gd name="T26" fmla="*/ 6 w 18"/>
                  <a:gd name="T27" fmla="*/ 18 h 24"/>
                  <a:gd name="T28" fmla="*/ 6 w 18"/>
                  <a:gd name="T29" fmla="*/ 12 h 24"/>
                  <a:gd name="T30" fmla="*/ 6 w 18"/>
                  <a:gd name="T31" fmla="*/ 12 h 24"/>
                  <a:gd name="T32" fmla="*/ 6 w 18"/>
                  <a:gd name="T33" fmla="*/ 18 h 24"/>
                  <a:gd name="T34" fmla="*/ 12 w 18"/>
                  <a:gd name="T35" fmla="*/ 18 h 24"/>
                  <a:gd name="T36" fmla="*/ 6 w 18"/>
                  <a:gd name="T37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4">
                    <a:moveTo>
                      <a:pt x="6" y="18"/>
                    </a:moveTo>
                    <a:lnTo>
                      <a:pt x="6" y="24"/>
                    </a:lnTo>
                    <a:lnTo>
                      <a:pt x="6" y="24"/>
                    </a:lnTo>
                    <a:lnTo>
                      <a:pt x="18" y="24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6" y="18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6" y="18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8"/>
                    </a:lnTo>
                    <a:lnTo>
                      <a:pt x="12" y="18"/>
                    </a:ln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80"/>
              <p:cNvSpPr>
                <a:spLocks/>
              </p:cNvSpPr>
              <p:nvPr/>
            </p:nvSpPr>
            <p:spPr bwMode="auto">
              <a:xfrm>
                <a:off x="7065" y="1706"/>
                <a:ext cx="0" cy="12"/>
              </a:xfrm>
              <a:custGeom>
                <a:avLst/>
                <a:gdLst>
                  <a:gd name="T0" fmla="*/ 6 h 12"/>
                  <a:gd name="T1" fmla="*/ 12 h 12"/>
                  <a:gd name="T2" fmla="*/ 12 h 12"/>
                  <a:gd name="T3" fmla="*/ 0 h 12"/>
                  <a:gd name="T4" fmla="*/ 0 h 12"/>
                  <a:gd name="T5" fmla="*/ 12 h 12"/>
                  <a:gd name="T6" fmla="*/ 6 h 12"/>
                  <a:gd name="T7" fmla="*/ 12 h 12"/>
                  <a:gd name="T8" fmla="*/ 12 h 12"/>
                  <a:gd name="T9" fmla="*/ 0 h 12"/>
                  <a:gd name="T10" fmla="*/ 0 h 12"/>
                  <a:gd name="T11" fmla="*/ 12 h 12"/>
                  <a:gd name="T12" fmla="*/ 6 h 1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</a:cxnLst>
                <a:rect l="0" t="0" r="r" b="b"/>
                <a:pathLst>
                  <a:path h="12">
                    <a:moveTo>
                      <a:pt x="0" y="6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81"/>
              <p:cNvSpPr>
                <a:spLocks/>
              </p:cNvSpPr>
              <p:nvPr/>
            </p:nvSpPr>
            <p:spPr bwMode="auto">
              <a:xfrm>
                <a:off x="7059" y="1712"/>
                <a:ext cx="12" cy="0"/>
              </a:xfrm>
              <a:custGeom>
                <a:avLst/>
                <a:gdLst>
                  <a:gd name="T0" fmla="*/ 6 w 12"/>
                  <a:gd name="T1" fmla="*/ 12 w 12"/>
                  <a:gd name="T2" fmla="*/ 12 w 12"/>
                  <a:gd name="T3" fmla="*/ 0 w 12"/>
                  <a:gd name="T4" fmla="*/ 0 w 12"/>
                  <a:gd name="T5" fmla="*/ 12 w 12"/>
                  <a:gd name="T6" fmla="*/ 6 w 12"/>
                  <a:gd name="T7" fmla="*/ 12 w 12"/>
                  <a:gd name="T8" fmla="*/ 12 w 12"/>
                  <a:gd name="T9" fmla="*/ 0 w 12"/>
                  <a:gd name="T10" fmla="*/ 0 w 12"/>
                  <a:gd name="T11" fmla="*/ 12 w 12"/>
                  <a:gd name="T12" fmla="*/ 6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</a:cxnLst>
                <a:rect l="0" t="0" r="r" b="b"/>
                <a:pathLst>
                  <a:path w="12">
                    <a:moveTo>
                      <a:pt x="6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82"/>
              <p:cNvSpPr>
                <a:spLocks/>
              </p:cNvSpPr>
              <p:nvPr/>
            </p:nvSpPr>
            <p:spPr bwMode="auto">
              <a:xfrm>
                <a:off x="7053" y="1694"/>
                <a:ext cx="18" cy="24"/>
              </a:xfrm>
              <a:custGeom>
                <a:avLst/>
                <a:gdLst>
                  <a:gd name="T0" fmla="*/ 12 w 18"/>
                  <a:gd name="T1" fmla="*/ 18 h 24"/>
                  <a:gd name="T2" fmla="*/ 12 w 18"/>
                  <a:gd name="T3" fmla="*/ 24 h 24"/>
                  <a:gd name="T4" fmla="*/ 12 w 18"/>
                  <a:gd name="T5" fmla="*/ 24 h 24"/>
                  <a:gd name="T6" fmla="*/ 18 w 18"/>
                  <a:gd name="T7" fmla="*/ 24 h 24"/>
                  <a:gd name="T8" fmla="*/ 18 w 18"/>
                  <a:gd name="T9" fmla="*/ 18 h 24"/>
                  <a:gd name="T10" fmla="*/ 18 w 18"/>
                  <a:gd name="T11" fmla="*/ 0 h 24"/>
                  <a:gd name="T12" fmla="*/ 0 w 18"/>
                  <a:gd name="T13" fmla="*/ 24 h 24"/>
                  <a:gd name="T14" fmla="*/ 12 w 18"/>
                  <a:gd name="T15" fmla="*/ 24 h 24"/>
                  <a:gd name="T16" fmla="*/ 12 w 18"/>
                  <a:gd name="T17" fmla="*/ 18 h 24"/>
                  <a:gd name="T18" fmla="*/ 18 w 18"/>
                  <a:gd name="T19" fmla="*/ 21 h 24"/>
                  <a:gd name="T20" fmla="*/ 18 w 18"/>
                  <a:gd name="T21" fmla="*/ 21 h 24"/>
                  <a:gd name="T22" fmla="*/ 12 w 18"/>
                  <a:gd name="T23" fmla="*/ 18 h 24"/>
                  <a:gd name="T24" fmla="*/ 6 w 18"/>
                  <a:gd name="T25" fmla="*/ 18 h 24"/>
                  <a:gd name="T26" fmla="*/ 6 w 18"/>
                  <a:gd name="T27" fmla="*/ 18 h 24"/>
                  <a:gd name="T28" fmla="*/ 12 w 18"/>
                  <a:gd name="T29" fmla="*/ 18 h 24"/>
                  <a:gd name="T30" fmla="*/ 12 w 18"/>
                  <a:gd name="T31" fmla="*/ 12 h 24"/>
                  <a:gd name="T32" fmla="*/ 12 w 18"/>
                  <a:gd name="T33" fmla="*/ 12 h 24"/>
                  <a:gd name="T34" fmla="*/ 12 w 18"/>
                  <a:gd name="T35" fmla="*/ 18 h 24"/>
                  <a:gd name="T36" fmla="*/ 18 w 18"/>
                  <a:gd name="T37" fmla="*/ 21 h 24"/>
                  <a:gd name="T38" fmla="*/ 12 w 18"/>
                  <a:gd name="T39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24">
                    <a:moveTo>
                      <a:pt x="12" y="18"/>
                    </a:moveTo>
                    <a:lnTo>
                      <a:pt x="12" y="24"/>
                    </a:lnTo>
                    <a:lnTo>
                      <a:pt x="12" y="24"/>
                    </a:lnTo>
                    <a:lnTo>
                      <a:pt x="18" y="24"/>
                    </a:lnTo>
                    <a:lnTo>
                      <a:pt x="18" y="18"/>
                    </a:lnTo>
                    <a:lnTo>
                      <a:pt x="18" y="0"/>
                    </a:lnTo>
                    <a:lnTo>
                      <a:pt x="0" y="24"/>
                    </a:lnTo>
                    <a:lnTo>
                      <a:pt x="12" y="24"/>
                    </a:lnTo>
                    <a:lnTo>
                      <a:pt x="12" y="18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2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12" y="18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18" y="21"/>
                    </a:lnTo>
                    <a:lnTo>
                      <a:pt x="12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183"/>
              <p:cNvSpPr>
                <a:spLocks/>
              </p:cNvSpPr>
              <p:nvPr/>
            </p:nvSpPr>
            <p:spPr bwMode="auto">
              <a:xfrm>
                <a:off x="7053" y="1706"/>
                <a:ext cx="18" cy="21"/>
              </a:xfrm>
              <a:custGeom>
                <a:avLst/>
                <a:gdLst>
                  <a:gd name="T0" fmla="*/ 12 w 18"/>
                  <a:gd name="T1" fmla="*/ 6 h 21"/>
                  <a:gd name="T2" fmla="*/ 9 w 18"/>
                  <a:gd name="T3" fmla="*/ 1 h 21"/>
                  <a:gd name="T4" fmla="*/ 9 w 18"/>
                  <a:gd name="T5" fmla="*/ 1 h 21"/>
                  <a:gd name="T6" fmla="*/ 12 w 18"/>
                  <a:gd name="T7" fmla="*/ 6 h 21"/>
                  <a:gd name="T8" fmla="*/ 18 w 18"/>
                  <a:gd name="T9" fmla="*/ 6 h 21"/>
                  <a:gd name="T10" fmla="*/ 18 w 18"/>
                  <a:gd name="T11" fmla="*/ 6 h 21"/>
                  <a:gd name="T12" fmla="*/ 18 w 18"/>
                  <a:gd name="T13" fmla="*/ 0 h 21"/>
                  <a:gd name="T14" fmla="*/ 12 w 18"/>
                  <a:gd name="T15" fmla="*/ 0 h 21"/>
                  <a:gd name="T16" fmla="*/ 0 w 18"/>
                  <a:gd name="T17" fmla="*/ 0 h 21"/>
                  <a:gd name="T18" fmla="*/ 12 w 18"/>
                  <a:gd name="T19" fmla="*/ 16 h 21"/>
                  <a:gd name="T20" fmla="*/ 18 w 18"/>
                  <a:gd name="T21" fmla="*/ 9 h 21"/>
                  <a:gd name="T22" fmla="*/ 9 w 18"/>
                  <a:gd name="T23" fmla="*/ 1 h 21"/>
                  <a:gd name="T24" fmla="*/ 12 w 18"/>
                  <a:gd name="T25" fmla="*/ 6 h 21"/>
                  <a:gd name="T26" fmla="*/ 7 w 18"/>
                  <a:gd name="T27" fmla="*/ 1 h 21"/>
                  <a:gd name="T28" fmla="*/ 7 w 18"/>
                  <a:gd name="T29" fmla="*/ 1 h 21"/>
                  <a:gd name="T30" fmla="*/ 12 w 18"/>
                  <a:gd name="T31" fmla="*/ 6 h 21"/>
                  <a:gd name="T32" fmla="*/ 18 w 18"/>
                  <a:gd name="T33" fmla="*/ 1 h 21"/>
                  <a:gd name="T34" fmla="*/ 18 w 18"/>
                  <a:gd name="T35" fmla="*/ 1 h 21"/>
                  <a:gd name="T36" fmla="*/ 12 w 18"/>
                  <a:gd name="T37" fmla="*/ 6 h 21"/>
                  <a:gd name="T38" fmla="*/ 12 w 18"/>
                  <a:gd name="T39" fmla="*/ 12 h 21"/>
                  <a:gd name="T40" fmla="*/ 12 w 18"/>
                  <a:gd name="T41" fmla="*/ 12 h 21"/>
                  <a:gd name="T42" fmla="*/ 12 w 18"/>
                  <a:gd name="T43" fmla="*/ 6 h 21"/>
                  <a:gd name="T44" fmla="*/ 6 w 18"/>
                  <a:gd name="T45" fmla="*/ 6 h 21"/>
                  <a:gd name="T46" fmla="*/ 6 w 18"/>
                  <a:gd name="T47" fmla="*/ 6 h 21"/>
                  <a:gd name="T48" fmla="*/ 6 w 18"/>
                  <a:gd name="T49" fmla="*/ 21 h 21"/>
                  <a:gd name="T50" fmla="*/ 16 w 18"/>
                  <a:gd name="T51" fmla="*/ 10 h 21"/>
                  <a:gd name="T52" fmla="*/ 12 w 18"/>
                  <a:gd name="T53" fmla="*/ 6 h 21"/>
                  <a:gd name="T54" fmla="*/ 7 w 18"/>
                  <a:gd name="T55" fmla="*/ 1 h 21"/>
                  <a:gd name="T56" fmla="*/ 12 w 18"/>
                  <a:gd name="T57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21">
                    <a:moveTo>
                      <a:pt x="12" y="6"/>
                    </a:moveTo>
                    <a:lnTo>
                      <a:pt x="9" y="1"/>
                    </a:lnTo>
                    <a:lnTo>
                      <a:pt x="9" y="1"/>
                    </a:lnTo>
                    <a:lnTo>
                      <a:pt x="12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2" y="16"/>
                    </a:lnTo>
                    <a:lnTo>
                      <a:pt x="18" y="9"/>
                    </a:lnTo>
                    <a:lnTo>
                      <a:pt x="9" y="1"/>
                    </a:lnTo>
                    <a:lnTo>
                      <a:pt x="12" y="6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12" y="6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2" y="6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21"/>
                    </a:lnTo>
                    <a:lnTo>
                      <a:pt x="16" y="10"/>
                    </a:lnTo>
                    <a:lnTo>
                      <a:pt x="12" y="6"/>
                    </a:lnTo>
                    <a:lnTo>
                      <a:pt x="7" y="1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84"/>
              <p:cNvSpPr>
                <a:spLocks/>
              </p:cNvSpPr>
              <p:nvPr/>
            </p:nvSpPr>
            <p:spPr bwMode="auto">
              <a:xfrm>
                <a:off x="7059" y="1712"/>
                <a:ext cx="12" cy="0"/>
              </a:xfrm>
              <a:custGeom>
                <a:avLst/>
                <a:gdLst>
                  <a:gd name="T0" fmla="*/ 6 w 12"/>
                  <a:gd name="T1" fmla="*/ 12 w 12"/>
                  <a:gd name="T2" fmla="*/ 12 w 12"/>
                  <a:gd name="T3" fmla="*/ 0 w 12"/>
                  <a:gd name="T4" fmla="*/ 0 w 12"/>
                  <a:gd name="T5" fmla="*/ 12 w 12"/>
                  <a:gd name="T6" fmla="*/ 6 w 12"/>
                  <a:gd name="T7" fmla="*/ 12 w 12"/>
                  <a:gd name="T8" fmla="*/ 12 w 12"/>
                  <a:gd name="T9" fmla="*/ 0 w 12"/>
                  <a:gd name="T10" fmla="*/ 0 w 12"/>
                  <a:gd name="T11" fmla="*/ 12 w 12"/>
                  <a:gd name="T12" fmla="*/ 6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</a:cxnLst>
                <a:rect l="0" t="0" r="r" b="b"/>
                <a:pathLst>
                  <a:path w="12">
                    <a:moveTo>
                      <a:pt x="6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85"/>
              <p:cNvSpPr>
                <a:spLocks/>
              </p:cNvSpPr>
              <p:nvPr/>
            </p:nvSpPr>
            <p:spPr bwMode="auto">
              <a:xfrm>
                <a:off x="7044" y="1706"/>
                <a:ext cx="37" cy="13"/>
              </a:xfrm>
              <a:custGeom>
                <a:avLst/>
                <a:gdLst>
                  <a:gd name="T0" fmla="*/ 21 w 37"/>
                  <a:gd name="T1" fmla="*/ 6 h 13"/>
                  <a:gd name="T2" fmla="*/ 21 w 37"/>
                  <a:gd name="T3" fmla="*/ 0 h 13"/>
                  <a:gd name="T4" fmla="*/ 21 w 37"/>
                  <a:gd name="T5" fmla="*/ 0 h 13"/>
                  <a:gd name="T6" fmla="*/ 21 w 37"/>
                  <a:gd name="T7" fmla="*/ 0 h 13"/>
                  <a:gd name="T8" fmla="*/ 0 w 37"/>
                  <a:gd name="T9" fmla="*/ 0 h 13"/>
                  <a:gd name="T10" fmla="*/ 22 w 37"/>
                  <a:gd name="T11" fmla="*/ 13 h 13"/>
                  <a:gd name="T12" fmla="*/ 25 w 37"/>
                  <a:gd name="T13" fmla="*/ 10 h 13"/>
                  <a:gd name="T14" fmla="*/ 37 w 37"/>
                  <a:gd name="T15" fmla="*/ 0 h 13"/>
                  <a:gd name="T16" fmla="*/ 21 w 37"/>
                  <a:gd name="T17" fmla="*/ 0 h 13"/>
                  <a:gd name="T18" fmla="*/ 21 w 37"/>
                  <a:gd name="T19" fmla="*/ 6 h 13"/>
                  <a:gd name="T20" fmla="*/ 18 w 37"/>
                  <a:gd name="T21" fmla="*/ 1 h 13"/>
                  <a:gd name="T22" fmla="*/ 18 w 37"/>
                  <a:gd name="T23" fmla="*/ 1 h 13"/>
                  <a:gd name="T24" fmla="*/ 21 w 37"/>
                  <a:gd name="T25" fmla="*/ 6 h 13"/>
                  <a:gd name="T26" fmla="*/ 24 w 37"/>
                  <a:gd name="T27" fmla="*/ 1 h 13"/>
                  <a:gd name="T28" fmla="*/ 24 w 37"/>
                  <a:gd name="T29" fmla="*/ 0 h 13"/>
                  <a:gd name="T30" fmla="*/ 21 w 37"/>
                  <a:gd name="T31" fmla="*/ 6 h 13"/>
                  <a:gd name="T32" fmla="*/ 21 w 37"/>
                  <a:gd name="T33" fmla="*/ 12 h 13"/>
                  <a:gd name="T34" fmla="*/ 21 w 37"/>
                  <a:gd name="T35" fmla="*/ 12 h 13"/>
                  <a:gd name="T36" fmla="*/ 21 w 37"/>
                  <a:gd name="T37" fmla="*/ 12 h 13"/>
                  <a:gd name="T38" fmla="*/ 21 w 37"/>
                  <a:gd name="T39" fmla="*/ 6 h 13"/>
                  <a:gd name="T40" fmla="*/ 18 w 37"/>
                  <a:gd name="T41" fmla="*/ 1 h 13"/>
                  <a:gd name="T42" fmla="*/ 21 w 37"/>
                  <a:gd name="T4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" h="13">
                    <a:moveTo>
                      <a:pt x="21" y="6"/>
                    </a:move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22" y="13"/>
                    </a:lnTo>
                    <a:lnTo>
                      <a:pt x="25" y="10"/>
                    </a:lnTo>
                    <a:lnTo>
                      <a:pt x="37" y="0"/>
                    </a:lnTo>
                    <a:lnTo>
                      <a:pt x="21" y="0"/>
                    </a:lnTo>
                    <a:lnTo>
                      <a:pt x="21" y="6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21" y="6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1" y="6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6"/>
                    </a:lnTo>
                    <a:lnTo>
                      <a:pt x="18" y="1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186"/>
              <p:cNvSpPr>
                <a:spLocks/>
              </p:cNvSpPr>
              <p:nvPr/>
            </p:nvSpPr>
            <p:spPr bwMode="auto">
              <a:xfrm>
                <a:off x="7065" y="1706"/>
                <a:ext cx="0" cy="12"/>
              </a:xfrm>
              <a:custGeom>
                <a:avLst/>
                <a:gdLst>
                  <a:gd name="T0" fmla="*/ 6 h 12"/>
                  <a:gd name="T1" fmla="*/ 0 h 12"/>
                  <a:gd name="T2" fmla="*/ 0 h 12"/>
                  <a:gd name="T3" fmla="*/ 12 h 12"/>
                  <a:gd name="T4" fmla="*/ 12 h 12"/>
                  <a:gd name="T5" fmla="*/ 0 h 12"/>
                  <a:gd name="T6" fmla="*/ 6 h 12"/>
                  <a:gd name="T7" fmla="*/ 0 h 12"/>
                  <a:gd name="T8" fmla="*/ 0 h 12"/>
                  <a:gd name="T9" fmla="*/ 12 h 12"/>
                  <a:gd name="T10" fmla="*/ 12 h 12"/>
                  <a:gd name="T11" fmla="*/ 0 h 12"/>
                  <a:gd name="T12" fmla="*/ 6 h 1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</a:cxnLst>
                <a:rect l="0" t="0" r="r" b="b"/>
                <a:pathLst>
                  <a:path h="12">
                    <a:moveTo>
                      <a:pt x="0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87"/>
              <p:cNvSpPr>
                <a:spLocks/>
              </p:cNvSpPr>
              <p:nvPr/>
            </p:nvSpPr>
            <p:spPr bwMode="auto">
              <a:xfrm>
                <a:off x="7065" y="1706"/>
                <a:ext cx="0" cy="12"/>
              </a:xfrm>
              <a:custGeom>
                <a:avLst/>
                <a:gdLst>
                  <a:gd name="T0" fmla="*/ 6 h 12"/>
                  <a:gd name="T1" fmla="*/ 0 h 12"/>
                  <a:gd name="T2" fmla="*/ 0 h 12"/>
                  <a:gd name="T3" fmla="*/ 12 h 12"/>
                  <a:gd name="T4" fmla="*/ 12 h 12"/>
                  <a:gd name="T5" fmla="*/ 0 h 12"/>
                  <a:gd name="T6" fmla="*/ 6 h 12"/>
                  <a:gd name="T7" fmla="*/ 0 h 12"/>
                  <a:gd name="T8" fmla="*/ 0 h 12"/>
                  <a:gd name="T9" fmla="*/ 12 h 12"/>
                  <a:gd name="T10" fmla="*/ 12 h 12"/>
                  <a:gd name="T11" fmla="*/ 0 h 12"/>
                  <a:gd name="T12" fmla="*/ 6 h 1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</a:cxnLst>
                <a:rect l="0" t="0" r="r" b="b"/>
                <a:pathLst>
                  <a:path h="12">
                    <a:moveTo>
                      <a:pt x="0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88"/>
              <p:cNvSpPr>
                <a:spLocks/>
              </p:cNvSpPr>
              <p:nvPr/>
            </p:nvSpPr>
            <p:spPr bwMode="auto">
              <a:xfrm>
                <a:off x="7065" y="1706"/>
                <a:ext cx="0" cy="12"/>
              </a:xfrm>
              <a:custGeom>
                <a:avLst/>
                <a:gdLst>
                  <a:gd name="T0" fmla="*/ 6 h 12"/>
                  <a:gd name="T1" fmla="*/ 0 h 12"/>
                  <a:gd name="T2" fmla="*/ 0 h 12"/>
                  <a:gd name="T3" fmla="*/ 12 h 12"/>
                  <a:gd name="T4" fmla="*/ 12 h 12"/>
                  <a:gd name="T5" fmla="*/ 0 h 12"/>
                  <a:gd name="T6" fmla="*/ 6 h 12"/>
                  <a:gd name="T7" fmla="*/ 0 h 12"/>
                  <a:gd name="T8" fmla="*/ 0 h 12"/>
                  <a:gd name="T9" fmla="*/ 12 h 12"/>
                  <a:gd name="T10" fmla="*/ 12 h 12"/>
                  <a:gd name="T11" fmla="*/ 0 h 12"/>
                  <a:gd name="T12" fmla="*/ 6 h 1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</a:cxnLst>
                <a:rect l="0" t="0" r="r" b="b"/>
                <a:pathLst>
                  <a:path h="12">
                    <a:moveTo>
                      <a:pt x="0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89"/>
              <p:cNvSpPr>
                <a:spLocks/>
              </p:cNvSpPr>
              <p:nvPr/>
            </p:nvSpPr>
            <p:spPr bwMode="auto">
              <a:xfrm>
                <a:off x="7065" y="1706"/>
                <a:ext cx="1" cy="12"/>
              </a:xfrm>
              <a:custGeom>
                <a:avLst/>
                <a:gdLst>
                  <a:gd name="T0" fmla="*/ 0 w 1"/>
                  <a:gd name="T1" fmla="*/ 6 h 12"/>
                  <a:gd name="T2" fmla="*/ 0 w 1"/>
                  <a:gd name="T3" fmla="*/ 0 h 12"/>
                  <a:gd name="T4" fmla="*/ 0 w 1"/>
                  <a:gd name="T5" fmla="*/ 0 h 12"/>
                  <a:gd name="T6" fmla="*/ 1 w 1"/>
                  <a:gd name="T7" fmla="*/ 12 h 12"/>
                  <a:gd name="T8" fmla="*/ 1 w 1"/>
                  <a:gd name="T9" fmla="*/ 12 h 12"/>
                  <a:gd name="T10" fmla="*/ 0 w 1"/>
                  <a:gd name="T11" fmla="*/ 0 h 12"/>
                  <a:gd name="T12" fmla="*/ 0 w 1"/>
                  <a:gd name="T13" fmla="*/ 6 h 12"/>
                  <a:gd name="T14" fmla="*/ 0 w 1"/>
                  <a:gd name="T15" fmla="*/ 0 h 12"/>
                  <a:gd name="T16" fmla="*/ 0 w 1"/>
                  <a:gd name="T17" fmla="*/ 0 h 12"/>
                  <a:gd name="T18" fmla="*/ 1 w 1"/>
                  <a:gd name="T19" fmla="*/ 12 h 12"/>
                  <a:gd name="T20" fmla="*/ 1 w 1"/>
                  <a:gd name="T21" fmla="*/ 12 h 12"/>
                  <a:gd name="T22" fmla="*/ 0 w 1"/>
                  <a:gd name="T23" fmla="*/ 0 h 12"/>
                  <a:gd name="T24" fmla="*/ 0 w 1"/>
                  <a:gd name="T2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2">
                    <a:moveTo>
                      <a:pt x="0" y="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90"/>
              <p:cNvSpPr>
                <a:spLocks/>
              </p:cNvSpPr>
              <p:nvPr/>
            </p:nvSpPr>
            <p:spPr bwMode="auto">
              <a:xfrm>
                <a:off x="7053" y="1706"/>
                <a:ext cx="32" cy="12"/>
              </a:xfrm>
              <a:custGeom>
                <a:avLst/>
                <a:gdLst>
                  <a:gd name="T0" fmla="*/ 12 w 32"/>
                  <a:gd name="T1" fmla="*/ 6 h 12"/>
                  <a:gd name="T2" fmla="*/ 16 w 32"/>
                  <a:gd name="T3" fmla="*/ 10 h 12"/>
                  <a:gd name="T4" fmla="*/ 16 w 32"/>
                  <a:gd name="T5" fmla="*/ 10 h 12"/>
                  <a:gd name="T6" fmla="*/ 32 w 32"/>
                  <a:gd name="T7" fmla="*/ 0 h 12"/>
                  <a:gd name="T8" fmla="*/ 9 w 32"/>
                  <a:gd name="T9" fmla="*/ 0 h 12"/>
                  <a:gd name="T10" fmla="*/ 7 w 32"/>
                  <a:gd name="T11" fmla="*/ 1 h 12"/>
                  <a:gd name="T12" fmla="*/ 0 w 32"/>
                  <a:gd name="T13" fmla="*/ 12 h 12"/>
                  <a:gd name="T14" fmla="*/ 15 w 32"/>
                  <a:gd name="T15" fmla="*/ 12 h 12"/>
                  <a:gd name="T16" fmla="*/ 16 w 32"/>
                  <a:gd name="T17" fmla="*/ 10 h 12"/>
                  <a:gd name="T18" fmla="*/ 12 w 32"/>
                  <a:gd name="T19" fmla="*/ 6 h 12"/>
                  <a:gd name="T20" fmla="*/ 12 w 32"/>
                  <a:gd name="T21" fmla="*/ 0 h 12"/>
                  <a:gd name="T22" fmla="*/ 12 w 32"/>
                  <a:gd name="T23" fmla="*/ 0 h 12"/>
                  <a:gd name="T24" fmla="*/ 12 w 32"/>
                  <a:gd name="T25" fmla="*/ 6 h 12"/>
                  <a:gd name="T26" fmla="*/ 18 w 32"/>
                  <a:gd name="T27" fmla="*/ 9 h 12"/>
                  <a:gd name="T28" fmla="*/ 18 w 32"/>
                  <a:gd name="T29" fmla="*/ 9 h 12"/>
                  <a:gd name="T30" fmla="*/ 12 w 32"/>
                  <a:gd name="T31" fmla="*/ 6 h 12"/>
                  <a:gd name="T32" fmla="*/ 12 w 32"/>
                  <a:gd name="T33" fmla="*/ 12 h 12"/>
                  <a:gd name="T34" fmla="*/ 12 w 32"/>
                  <a:gd name="T35" fmla="*/ 12 h 12"/>
                  <a:gd name="T36" fmla="*/ 12 w 32"/>
                  <a:gd name="T37" fmla="*/ 6 h 12"/>
                  <a:gd name="T38" fmla="*/ 9 w 32"/>
                  <a:gd name="T39" fmla="*/ 1 h 12"/>
                  <a:gd name="T40" fmla="*/ 9 w 32"/>
                  <a:gd name="T41" fmla="*/ 1 h 12"/>
                  <a:gd name="T42" fmla="*/ 12 w 32"/>
                  <a:gd name="T43" fmla="*/ 6 h 12"/>
                  <a:gd name="T44" fmla="*/ 12 w 32"/>
                  <a:gd name="T45" fmla="*/ 0 h 12"/>
                  <a:gd name="T46" fmla="*/ 12 w 32"/>
                  <a:gd name="T4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" h="12">
                    <a:moveTo>
                      <a:pt x="12" y="6"/>
                    </a:moveTo>
                    <a:lnTo>
                      <a:pt x="16" y="10"/>
                    </a:lnTo>
                    <a:lnTo>
                      <a:pt x="16" y="10"/>
                    </a:lnTo>
                    <a:lnTo>
                      <a:pt x="3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0" y="12"/>
                    </a:lnTo>
                    <a:lnTo>
                      <a:pt x="15" y="12"/>
                    </a:lnTo>
                    <a:lnTo>
                      <a:pt x="16" y="10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6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2" y="6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6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91"/>
              <p:cNvSpPr>
                <a:spLocks/>
              </p:cNvSpPr>
              <p:nvPr/>
            </p:nvSpPr>
            <p:spPr bwMode="auto">
              <a:xfrm>
                <a:off x="7065" y="1722"/>
                <a:ext cx="20" cy="34"/>
              </a:xfrm>
              <a:custGeom>
                <a:avLst/>
                <a:gdLst>
                  <a:gd name="T0" fmla="*/ 8 w 14"/>
                  <a:gd name="T1" fmla="*/ 4 h 23"/>
                  <a:gd name="T2" fmla="*/ 4 w 14"/>
                  <a:gd name="T3" fmla="*/ 6 h 23"/>
                  <a:gd name="T4" fmla="*/ 7 w 14"/>
                  <a:gd name="T5" fmla="*/ 10 h 23"/>
                  <a:gd name="T6" fmla="*/ 14 w 14"/>
                  <a:gd name="T7" fmla="*/ 23 h 23"/>
                  <a:gd name="T8" fmla="*/ 14 w 14"/>
                  <a:gd name="T9" fmla="*/ 0 h 23"/>
                  <a:gd name="T10" fmla="*/ 0 w 14"/>
                  <a:gd name="T11" fmla="*/ 0 h 23"/>
                  <a:gd name="T12" fmla="*/ 4 w 14"/>
                  <a:gd name="T13" fmla="*/ 6 h 23"/>
                  <a:gd name="T14" fmla="*/ 8 w 14"/>
                  <a:gd name="T15" fmla="*/ 4 h 23"/>
                  <a:gd name="T16" fmla="*/ 8 w 14"/>
                  <a:gd name="T17" fmla="*/ 8 h 23"/>
                  <a:gd name="T18" fmla="*/ 10 w 14"/>
                  <a:gd name="T19" fmla="*/ 8 h 23"/>
                  <a:gd name="T20" fmla="*/ 10 w 14"/>
                  <a:gd name="T21" fmla="*/ 4 h 23"/>
                  <a:gd name="T22" fmla="*/ 6 w 14"/>
                  <a:gd name="T23" fmla="*/ 4 h 23"/>
                  <a:gd name="T24" fmla="*/ 6 w 14"/>
                  <a:gd name="T25" fmla="*/ 8 h 23"/>
                  <a:gd name="T26" fmla="*/ 10 w 14"/>
                  <a:gd name="T27" fmla="*/ 8 h 23"/>
                  <a:gd name="T28" fmla="*/ 14 w 14"/>
                  <a:gd name="T29" fmla="*/ 6 h 23"/>
                  <a:gd name="T30" fmla="*/ 11 w 14"/>
                  <a:gd name="T31" fmla="*/ 2 h 23"/>
                  <a:gd name="T32" fmla="*/ 8 w 14"/>
                  <a:gd name="T33" fmla="*/ 4 h 23"/>
                  <a:gd name="T34" fmla="*/ 8 w 14"/>
                  <a:gd name="T35" fmla="*/ 8 h 23"/>
                  <a:gd name="T36" fmla="*/ 8 w 14"/>
                  <a:gd name="T37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3">
                    <a:moveTo>
                      <a:pt x="8" y="4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7" y="10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2" y="3"/>
                      <a:pt x="11" y="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92"/>
              <p:cNvSpPr>
                <a:spLocks/>
              </p:cNvSpPr>
              <p:nvPr/>
            </p:nvSpPr>
            <p:spPr bwMode="auto">
              <a:xfrm>
                <a:off x="599" y="3236"/>
                <a:ext cx="312" cy="113"/>
              </a:xfrm>
              <a:custGeom>
                <a:avLst/>
                <a:gdLst>
                  <a:gd name="T0" fmla="*/ 203 w 211"/>
                  <a:gd name="T1" fmla="*/ 0 h 76"/>
                  <a:gd name="T2" fmla="*/ 195 w 211"/>
                  <a:gd name="T3" fmla="*/ 26 h 76"/>
                  <a:gd name="T4" fmla="*/ 160 w 211"/>
                  <a:gd name="T5" fmla="*/ 56 h 76"/>
                  <a:gd name="T6" fmla="*/ 105 w 211"/>
                  <a:gd name="T7" fmla="*/ 68 h 76"/>
                  <a:gd name="T8" fmla="*/ 36 w 211"/>
                  <a:gd name="T9" fmla="*/ 48 h 76"/>
                  <a:gd name="T10" fmla="*/ 15 w 211"/>
                  <a:gd name="T11" fmla="*/ 26 h 76"/>
                  <a:gd name="T12" fmla="*/ 8 w 211"/>
                  <a:gd name="T13" fmla="*/ 0 h 76"/>
                  <a:gd name="T14" fmla="*/ 0 w 211"/>
                  <a:gd name="T15" fmla="*/ 0 h 76"/>
                  <a:gd name="T16" fmla="*/ 8 w 211"/>
                  <a:gd name="T17" fmla="*/ 30 h 76"/>
                  <a:gd name="T18" fmla="*/ 47 w 211"/>
                  <a:gd name="T19" fmla="*/ 63 h 76"/>
                  <a:gd name="T20" fmla="*/ 105 w 211"/>
                  <a:gd name="T21" fmla="*/ 76 h 76"/>
                  <a:gd name="T22" fmla="*/ 179 w 211"/>
                  <a:gd name="T23" fmla="*/ 54 h 76"/>
                  <a:gd name="T24" fmla="*/ 202 w 211"/>
                  <a:gd name="T25" fmla="*/ 30 h 76"/>
                  <a:gd name="T26" fmla="*/ 211 w 211"/>
                  <a:gd name="T27" fmla="*/ 0 h 76"/>
                  <a:gd name="T28" fmla="*/ 203 w 211"/>
                  <a:gd name="T29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1" h="76">
                    <a:moveTo>
                      <a:pt x="203" y="0"/>
                    </a:moveTo>
                    <a:cubicBezTo>
                      <a:pt x="203" y="9"/>
                      <a:pt x="200" y="18"/>
                      <a:pt x="195" y="26"/>
                    </a:cubicBezTo>
                    <a:cubicBezTo>
                      <a:pt x="188" y="38"/>
                      <a:pt x="176" y="49"/>
                      <a:pt x="160" y="56"/>
                    </a:cubicBezTo>
                    <a:cubicBezTo>
                      <a:pt x="145" y="64"/>
                      <a:pt x="126" y="68"/>
                      <a:pt x="105" y="68"/>
                    </a:cubicBezTo>
                    <a:cubicBezTo>
                      <a:pt x="78" y="68"/>
                      <a:pt x="54" y="60"/>
                      <a:pt x="36" y="48"/>
                    </a:cubicBezTo>
                    <a:cubicBezTo>
                      <a:pt x="27" y="41"/>
                      <a:pt x="20" y="34"/>
                      <a:pt x="15" y="26"/>
                    </a:cubicBezTo>
                    <a:cubicBezTo>
                      <a:pt x="11" y="18"/>
                      <a:pt x="8" y="9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1"/>
                      <a:pt x="3" y="21"/>
                      <a:pt x="8" y="30"/>
                    </a:cubicBezTo>
                    <a:cubicBezTo>
                      <a:pt x="17" y="44"/>
                      <a:pt x="30" y="55"/>
                      <a:pt x="47" y="63"/>
                    </a:cubicBezTo>
                    <a:cubicBezTo>
                      <a:pt x="64" y="71"/>
                      <a:pt x="84" y="76"/>
                      <a:pt x="105" y="76"/>
                    </a:cubicBezTo>
                    <a:cubicBezTo>
                      <a:pt x="134" y="76"/>
                      <a:pt x="160" y="68"/>
                      <a:pt x="179" y="54"/>
                    </a:cubicBezTo>
                    <a:cubicBezTo>
                      <a:pt x="189" y="47"/>
                      <a:pt x="197" y="39"/>
                      <a:pt x="202" y="30"/>
                    </a:cubicBezTo>
                    <a:cubicBezTo>
                      <a:pt x="208" y="21"/>
                      <a:pt x="211" y="11"/>
                      <a:pt x="211" y="0"/>
                    </a:cubicBezTo>
                    <a:cubicBezTo>
                      <a:pt x="203" y="0"/>
                      <a:pt x="203" y="0"/>
                      <a:pt x="20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93"/>
              <p:cNvSpPr>
                <a:spLocks/>
              </p:cNvSpPr>
              <p:nvPr/>
            </p:nvSpPr>
            <p:spPr bwMode="auto">
              <a:xfrm>
                <a:off x="599" y="3186"/>
                <a:ext cx="312" cy="52"/>
              </a:xfrm>
              <a:custGeom>
                <a:avLst/>
                <a:gdLst>
                  <a:gd name="T0" fmla="*/ 306 w 312"/>
                  <a:gd name="T1" fmla="*/ 46 h 52"/>
                  <a:gd name="T2" fmla="*/ 306 w 312"/>
                  <a:gd name="T3" fmla="*/ 40 h 52"/>
                  <a:gd name="T4" fmla="*/ 12 w 312"/>
                  <a:gd name="T5" fmla="*/ 40 h 52"/>
                  <a:gd name="T6" fmla="*/ 12 w 312"/>
                  <a:gd name="T7" fmla="*/ 12 h 52"/>
                  <a:gd name="T8" fmla="*/ 300 w 312"/>
                  <a:gd name="T9" fmla="*/ 12 h 52"/>
                  <a:gd name="T10" fmla="*/ 300 w 312"/>
                  <a:gd name="T11" fmla="*/ 46 h 52"/>
                  <a:gd name="T12" fmla="*/ 306 w 312"/>
                  <a:gd name="T13" fmla="*/ 46 h 52"/>
                  <a:gd name="T14" fmla="*/ 306 w 312"/>
                  <a:gd name="T15" fmla="*/ 40 h 52"/>
                  <a:gd name="T16" fmla="*/ 306 w 312"/>
                  <a:gd name="T17" fmla="*/ 46 h 52"/>
                  <a:gd name="T18" fmla="*/ 312 w 312"/>
                  <a:gd name="T19" fmla="*/ 46 h 52"/>
                  <a:gd name="T20" fmla="*/ 312 w 312"/>
                  <a:gd name="T21" fmla="*/ 0 h 52"/>
                  <a:gd name="T22" fmla="*/ 0 w 312"/>
                  <a:gd name="T23" fmla="*/ 0 h 52"/>
                  <a:gd name="T24" fmla="*/ 0 w 312"/>
                  <a:gd name="T25" fmla="*/ 52 h 52"/>
                  <a:gd name="T26" fmla="*/ 312 w 312"/>
                  <a:gd name="T27" fmla="*/ 52 h 52"/>
                  <a:gd name="T28" fmla="*/ 312 w 312"/>
                  <a:gd name="T29" fmla="*/ 46 h 52"/>
                  <a:gd name="T30" fmla="*/ 306 w 312"/>
                  <a:gd name="T31" fmla="*/ 4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2" h="52">
                    <a:moveTo>
                      <a:pt x="306" y="46"/>
                    </a:moveTo>
                    <a:lnTo>
                      <a:pt x="306" y="40"/>
                    </a:lnTo>
                    <a:lnTo>
                      <a:pt x="12" y="40"/>
                    </a:lnTo>
                    <a:lnTo>
                      <a:pt x="12" y="12"/>
                    </a:lnTo>
                    <a:lnTo>
                      <a:pt x="300" y="12"/>
                    </a:lnTo>
                    <a:lnTo>
                      <a:pt x="300" y="46"/>
                    </a:lnTo>
                    <a:lnTo>
                      <a:pt x="306" y="46"/>
                    </a:lnTo>
                    <a:lnTo>
                      <a:pt x="306" y="40"/>
                    </a:lnTo>
                    <a:lnTo>
                      <a:pt x="306" y="46"/>
                    </a:lnTo>
                    <a:lnTo>
                      <a:pt x="312" y="46"/>
                    </a:lnTo>
                    <a:lnTo>
                      <a:pt x="312" y="0"/>
                    </a:lnTo>
                    <a:lnTo>
                      <a:pt x="0" y="0"/>
                    </a:lnTo>
                    <a:lnTo>
                      <a:pt x="0" y="52"/>
                    </a:lnTo>
                    <a:lnTo>
                      <a:pt x="312" y="52"/>
                    </a:lnTo>
                    <a:lnTo>
                      <a:pt x="312" y="46"/>
                    </a:lnTo>
                    <a:lnTo>
                      <a:pt x="306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94"/>
              <p:cNvSpPr>
                <a:spLocks/>
              </p:cNvSpPr>
              <p:nvPr/>
            </p:nvSpPr>
            <p:spPr bwMode="auto">
              <a:xfrm>
                <a:off x="710" y="3334"/>
                <a:ext cx="90" cy="27"/>
              </a:xfrm>
              <a:custGeom>
                <a:avLst/>
                <a:gdLst>
                  <a:gd name="T0" fmla="*/ 84 w 90"/>
                  <a:gd name="T1" fmla="*/ 21 h 27"/>
                  <a:gd name="T2" fmla="*/ 84 w 90"/>
                  <a:gd name="T3" fmla="*/ 15 h 27"/>
                  <a:gd name="T4" fmla="*/ 12 w 90"/>
                  <a:gd name="T5" fmla="*/ 15 h 27"/>
                  <a:gd name="T6" fmla="*/ 12 w 90"/>
                  <a:gd name="T7" fmla="*/ 12 h 27"/>
                  <a:gd name="T8" fmla="*/ 78 w 90"/>
                  <a:gd name="T9" fmla="*/ 12 h 27"/>
                  <a:gd name="T10" fmla="*/ 78 w 90"/>
                  <a:gd name="T11" fmla="*/ 21 h 27"/>
                  <a:gd name="T12" fmla="*/ 84 w 90"/>
                  <a:gd name="T13" fmla="*/ 21 h 27"/>
                  <a:gd name="T14" fmla="*/ 84 w 90"/>
                  <a:gd name="T15" fmla="*/ 15 h 27"/>
                  <a:gd name="T16" fmla="*/ 84 w 90"/>
                  <a:gd name="T17" fmla="*/ 21 h 27"/>
                  <a:gd name="T18" fmla="*/ 90 w 90"/>
                  <a:gd name="T19" fmla="*/ 21 h 27"/>
                  <a:gd name="T20" fmla="*/ 90 w 90"/>
                  <a:gd name="T21" fmla="*/ 0 h 27"/>
                  <a:gd name="T22" fmla="*/ 0 w 90"/>
                  <a:gd name="T23" fmla="*/ 0 h 27"/>
                  <a:gd name="T24" fmla="*/ 0 w 90"/>
                  <a:gd name="T25" fmla="*/ 27 h 27"/>
                  <a:gd name="T26" fmla="*/ 90 w 90"/>
                  <a:gd name="T27" fmla="*/ 27 h 27"/>
                  <a:gd name="T28" fmla="*/ 90 w 90"/>
                  <a:gd name="T29" fmla="*/ 21 h 27"/>
                  <a:gd name="T30" fmla="*/ 84 w 90"/>
                  <a:gd name="T31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27">
                    <a:moveTo>
                      <a:pt x="84" y="21"/>
                    </a:moveTo>
                    <a:lnTo>
                      <a:pt x="84" y="15"/>
                    </a:lnTo>
                    <a:lnTo>
                      <a:pt x="12" y="15"/>
                    </a:lnTo>
                    <a:lnTo>
                      <a:pt x="12" y="12"/>
                    </a:lnTo>
                    <a:lnTo>
                      <a:pt x="78" y="12"/>
                    </a:lnTo>
                    <a:lnTo>
                      <a:pt x="78" y="21"/>
                    </a:lnTo>
                    <a:lnTo>
                      <a:pt x="84" y="21"/>
                    </a:lnTo>
                    <a:lnTo>
                      <a:pt x="84" y="15"/>
                    </a:lnTo>
                    <a:lnTo>
                      <a:pt x="84" y="21"/>
                    </a:lnTo>
                    <a:lnTo>
                      <a:pt x="90" y="21"/>
                    </a:lnTo>
                    <a:lnTo>
                      <a:pt x="90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90" y="27"/>
                    </a:lnTo>
                    <a:lnTo>
                      <a:pt x="90" y="21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95"/>
              <p:cNvSpPr>
                <a:spLocks/>
              </p:cNvSpPr>
              <p:nvPr/>
            </p:nvSpPr>
            <p:spPr bwMode="auto">
              <a:xfrm>
                <a:off x="606" y="3039"/>
                <a:ext cx="119" cy="200"/>
              </a:xfrm>
              <a:custGeom>
                <a:avLst/>
                <a:gdLst>
                  <a:gd name="T0" fmla="*/ 110 w 119"/>
                  <a:gd name="T1" fmla="*/ 188 h 200"/>
                  <a:gd name="T2" fmla="*/ 116 w 119"/>
                  <a:gd name="T3" fmla="*/ 185 h 200"/>
                  <a:gd name="T4" fmla="*/ 20 w 119"/>
                  <a:gd name="T5" fmla="*/ 0 h 200"/>
                  <a:gd name="T6" fmla="*/ 0 w 119"/>
                  <a:gd name="T7" fmla="*/ 11 h 200"/>
                  <a:gd name="T8" fmla="*/ 99 w 119"/>
                  <a:gd name="T9" fmla="*/ 200 h 200"/>
                  <a:gd name="T10" fmla="*/ 119 w 119"/>
                  <a:gd name="T11" fmla="*/ 191 h 200"/>
                  <a:gd name="T12" fmla="*/ 116 w 119"/>
                  <a:gd name="T13" fmla="*/ 185 h 200"/>
                  <a:gd name="T14" fmla="*/ 110 w 119"/>
                  <a:gd name="T15" fmla="*/ 188 h 200"/>
                  <a:gd name="T16" fmla="*/ 108 w 119"/>
                  <a:gd name="T17" fmla="*/ 182 h 200"/>
                  <a:gd name="T18" fmla="*/ 104 w 119"/>
                  <a:gd name="T19" fmla="*/ 185 h 200"/>
                  <a:gd name="T20" fmla="*/ 17 w 119"/>
                  <a:gd name="T21" fmla="*/ 15 h 200"/>
                  <a:gd name="T22" fmla="*/ 20 w 119"/>
                  <a:gd name="T23" fmla="*/ 14 h 200"/>
                  <a:gd name="T24" fmla="*/ 17 w 119"/>
                  <a:gd name="T25" fmla="*/ 9 h 200"/>
                  <a:gd name="T26" fmla="*/ 12 w 119"/>
                  <a:gd name="T27" fmla="*/ 11 h 200"/>
                  <a:gd name="T28" fmla="*/ 105 w 119"/>
                  <a:gd name="T29" fmla="*/ 191 h 200"/>
                  <a:gd name="T30" fmla="*/ 110 w 119"/>
                  <a:gd name="T31" fmla="*/ 188 h 200"/>
                  <a:gd name="T32" fmla="*/ 108 w 119"/>
                  <a:gd name="T33" fmla="*/ 182 h 200"/>
                  <a:gd name="T34" fmla="*/ 110 w 119"/>
                  <a:gd name="T35" fmla="*/ 18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9" h="200">
                    <a:moveTo>
                      <a:pt x="110" y="188"/>
                    </a:moveTo>
                    <a:lnTo>
                      <a:pt x="116" y="185"/>
                    </a:lnTo>
                    <a:lnTo>
                      <a:pt x="20" y="0"/>
                    </a:lnTo>
                    <a:lnTo>
                      <a:pt x="0" y="11"/>
                    </a:lnTo>
                    <a:lnTo>
                      <a:pt x="99" y="200"/>
                    </a:lnTo>
                    <a:lnTo>
                      <a:pt x="119" y="191"/>
                    </a:lnTo>
                    <a:lnTo>
                      <a:pt x="116" y="185"/>
                    </a:lnTo>
                    <a:lnTo>
                      <a:pt x="110" y="188"/>
                    </a:lnTo>
                    <a:lnTo>
                      <a:pt x="108" y="182"/>
                    </a:lnTo>
                    <a:lnTo>
                      <a:pt x="104" y="185"/>
                    </a:lnTo>
                    <a:lnTo>
                      <a:pt x="17" y="15"/>
                    </a:lnTo>
                    <a:lnTo>
                      <a:pt x="20" y="14"/>
                    </a:lnTo>
                    <a:lnTo>
                      <a:pt x="17" y="9"/>
                    </a:lnTo>
                    <a:lnTo>
                      <a:pt x="12" y="11"/>
                    </a:lnTo>
                    <a:lnTo>
                      <a:pt x="105" y="191"/>
                    </a:lnTo>
                    <a:lnTo>
                      <a:pt x="110" y="188"/>
                    </a:lnTo>
                    <a:lnTo>
                      <a:pt x="108" y="182"/>
                    </a:lnTo>
                    <a:lnTo>
                      <a:pt x="110" y="1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96"/>
              <p:cNvSpPr>
                <a:spLocks/>
              </p:cNvSpPr>
              <p:nvPr/>
            </p:nvSpPr>
            <p:spPr bwMode="auto">
              <a:xfrm>
                <a:off x="556" y="3053"/>
                <a:ext cx="161" cy="173"/>
              </a:xfrm>
              <a:custGeom>
                <a:avLst/>
                <a:gdLst>
                  <a:gd name="T0" fmla="*/ 152 w 161"/>
                  <a:gd name="T1" fmla="*/ 158 h 173"/>
                  <a:gd name="T2" fmla="*/ 157 w 161"/>
                  <a:gd name="T3" fmla="*/ 154 h 173"/>
                  <a:gd name="T4" fmla="*/ 16 w 161"/>
                  <a:gd name="T5" fmla="*/ 0 h 173"/>
                  <a:gd name="T6" fmla="*/ 0 w 161"/>
                  <a:gd name="T7" fmla="*/ 14 h 173"/>
                  <a:gd name="T8" fmla="*/ 145 w 161"/>
                  <a:gd name="T9" fmla="*/ 173 h 173"/>
                  <a:gd name="T10" fmla="*/ 161 w 161"/>
                  <a:gd name="T11" fmla="*/ 158 h 173"/>
                  <a:gd name="T12" fmla="*/ 157 w 161"/>
                  <a:gd name="T13" fmla="*/ 154 h 173"/>
                  <a:gd name="T14" fmla="*/ 152 w 161"/>
                  <a:gd name="T15" fmla="*/ 158 h 173"/>
                  <a:gd name="T16" fmla="*/ 149 w 161"/>
                  <a:gd name="T17" fmla="*/ 154 h 173"/>
                  <a:gd name="T18" fmla="*/ 147 w 161"/>
                  <a:gd name="T19" fmla="*/ 157 h 173"/>
                  <a:gd name="T20" fmla="*/ 18 w 161"/>
                  <a:gd name="T21" fmla="*/ 16 h 173"/>
                  <a:gd name="T22" fmla="*/ 21 w 161"/>
                  <a:gd name="T23" fmla="*/ 13 h 173"/>
                  <a:gd name="T24" fmla="*/ 16 w 161"/>
                  <a:gd name="T25" fmla="*/ 8 h 173"/>
                  <a:gd name="T26" fmla="*/ 12 w 161"/>
                  <a:gd name="T27" fmla="*/ 13 h 173"/>
                  <a:gd name="T28" fmla="*/ 148 w 161"/>
                  <a:gd name="T29" fmla="*/ 162 h 173"/>
                  <a:gd name="T30" fmla="*/ 152 w 161"/>
                  <a:gd name="T31" fmla="*/ 158 h 173"/>
                  <a:gd name="T32" fmla="*/ 149 w 161"/>
                  <a:gd name="T33" fmla="*/ 154 h 173"/>
                  <a:gd name="T34" fmla="*/ 152 w 161"/>
                  <a:gd name="T35" fmla="*/ 158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1" h="173">
                    <a:moveTo>
                      <a:pt x="152" y="158"/>
                    </a:moveTo>
                    <a:lnTo>
                      <a:pt x="157" y="154"/>
                    </a:lnTo>
                    <a:lnTo>
                      <a:pt x="16" y="0"/>
                    </a:lnTo>
                    <a:lnTo>
                      <a:pt x="0" y="14"/>
                    </a:lnTo>
                    <a:lnTo>
                      <a:pt x="145" y="173"/>
                    </a:lnTo>
                    <a:lnTo>
                      <a:pt x="161" y="158"/>
                    </a:lnTo>
                    <a:lnTo>
                      <a:pt x="157" y="154"/>
                    </a:lnTo>
                    <a:lnTo>
                      <a:pt x="152" y="158"/>
                    </a:lnTo>
                    <a:lnTo>
                      <a:pt x="149" y="154"/>
                    </a:lnTo>
                    <a:lnTo>
                      <a:pt x="147" y="157"/>
                    </a:lnTo>
                    <a:lnTo>
                      <a:pt x="18" y="16"/>
                    </a:lnTo>
                    <a:lnTo>
                      <a:pt x="21" y="13"/>
                    </a:lnTo>
                    <a:lnTo>
                      <a:pt x="16" y="8"/>
                    </a:lnTo>
                    <a:lnTo>
                      <a:pt x="12" y="13"/>
                    </a:lnTo>
                    <a:lnTo>
                      <a:pt x="148" y="162"/>
                    </a:lnTo>
                    <a:lnTo>
                      <a:pt x="152" y="158"/>
                    </a:lnTo>
                    <a:lnTo>
                      <a:pt x="149" y="154"/>
                    </a:lnTo>
                    <a:lnTo>
                      <a:pt x="152" y="1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97"/>
              <p:cNvSpPr>
                <a:spLocks noEditPoints="1"/>
              </p:cNvSpPr>
              <p:nvPr/>
            </p:nvSpPr>
            <p:spPr bwMode="auto">
              <a:xfrm>
                <a:off x="707" y="3122"/>
                <a:ext cx="142" cy="111"/>
              </a:xfrm>
              <a:custGeom>
                <a:avLst/>
                <a:gdLst>
                  <a:gd name="T0" fmla="*/ 15 w 96"/>
                  <a:gd name="T1" fmla="*/ 63 h 75"/>
                  <a:gd name="T2" fmla="*/ 19 w 96"/>
                  <a:gd name="T3" fmla="*/ 64 h 75"/>
                  <a:gd name="T4" fmla="*/ 21 w 96"/>
                  <a:gd name="T5" fmla="*/ 49 h 75"/>
                  <a:gd name="T6" fmla="*/ 21 w 96"/>
                  <a:gd name="T7" fmla="*/ 28 h 75"/>
                  <a:gd name="T8" fmla="*/ 20 w 96"/>
                  <a:gd name="T9" fmla="*/ 57 h 75"/>
                  <a:gd name="T10" fmla="*/ 28 w 96"/>
                  <a:gd name="T11" fmla="*/ 70 h 75"/>
                  <a:gd name="T12" fmla="*/ 38 w 96"/>
                  <a:gd name="T13" fmla="*/ 45 h 75"/>
                  <a:gd name="T14" fmla="*/ 31 w 96"/>
                  <a:gd name="T15" fmla="*/ 58 h 75"/>
                  <a:gd name="T16" fmla="*/ 35 w 96"/>
                  <a:gd name="T17" fmla="*/ 34 h 75"/>
                  <a:gd name="T18" fmla="*/ 71 w 96"/>
                  <a:gd name="T19" fmla="*/ 25 h 75"/>
                  <a:gd name="T20" fmla="*/ 74 w 96"/>
                  <a:gd name="T21" fmla="*/ 43 h 75"/>
                  <a:gd name="T22" fmla="*/ 63 w 96"/>
                  <a:gd name="T23" fmla="*/ 32 h 75"/>
                  <a:gd name="T24" fmla="*/ 73 w 96"/>
                  <a:gd name="T25" fmla="*/ 58 h 75"/>
                  <a:gd name="T26" fmla="*/ 29 w 96"/>
                  <a:gd name="T27" fmla="*/ 67 h 75"/>
                  <a:gd name="T28" fmla="*/ 78 w 96"/>
                  <a:gd name="T29" fmla="*/ 65 h 75"/>
                  <a:gd name="T30" fmla="*/ 57 w 96"/>
                  <a:gd name="T31" fmla="*/ 37 h 75"/>
                  <a:gd name="T32" fmla="*/ 78 w 96"/>
                  <a:gd name="T33" fmla="*/ 51 h 75"/>
                  <a:gd name="T34" fmla="*/ 67 w 96"/>
                  <a:gd name="T35" fmla="*/ 18 h 75"/>
                  <a:gd name="T36" fmla="*/ 27 w 96"/>
                  <a:gd name="T37" fmla="*/ 34 h 75"/>
                  <a:gd name="T38" fmla="*/ 35 w 96"/>
                  <a:gd name="T39" fmla="*/ 66 h 75"/>
                  <a:gd name="T40" fmla="*/ 35 w 96"/>
                  <a:gd name="T41" fmla="*/ 62 h 75"/>
                  <a:gd name="T42" fmla="*/ 36 w 96"/>
                  <a:gd name="T43" fmla="*/ 51 h 75"/>
                  <a:gd name="T44" fmla="*/ 28 w 96"/>
                  <a:gd name="T45" fmla="*/ 62 h 75"/>
                  <a:gd name="T46" fmla="*/ 30 w 96"/>
                  <a:gd name="T47" fmla="*/ 62 h 75"/>
                  <a:gd name="T48" fmla="*/ 28 w 96"/>
                  <a:gd name="T49" fmla="*/ 59 h 75"/>
                  <a:gd name="T50" fmla="*/ 29 w 96"/>
                  <a:gd name="T51" fmla="*/ 46 h 75"/>
                  <a:gd name="T52" fmla="*/ 1 w 96"/>
                  <a:gd name="T53" fmla="*/ 18 h 75"/>
                  <a:gd name="T54" fmla="*/ 18 w 96"/>
                  <a:gd name="T55" fmla="*/ 58 h 75"/>
                  <a:gd name="T56" fmla="*/ 14 w 96"/>
                  <a:gd name="T57" fmla="*/ 58 h 75"/>
                  <a:gd name="T58" fmla="*/ 3 w 96"/>
                  <a:gd name="T59" fmla="*/ 71 h 75"/>
                  <a:gd name="T60" fmla="*/ 28 w 96"/>
                  <a:gd name="T61" fmla="*/ 75 h 75"/>
                  <a:gd name="T62" fmla="*/ 76 w 96"/>
                  <a:gd name="T63" fmla="*/ 59 h 75"/>
                  <a:gd name="T64" fmla="*/ 43 w 96"/>
                  <a:gd name="T65" fmla="*/ 50 h 75"/>
                  <a:gd name="T66" fmla="*/ 68 w 96"/>
                  <a:gd name="T67" fmla="*/ 58 h 75"/>
                  <a:gd name="T68" fmla="*/ 68 w 96"/>
                  <a:gd name="T69" fmla="*/ 57 h 75"/>
                  <a:gd name="T70" fmla="*/ 68 w 96"/>
                  <a:gd name="T71" fmla="*/ 56 h 75"/>
                  <a:gd name="T72" fmla="*/ 49 w 96"/>
                  <a:gd name="T73" fmla="*/ 49 h 75"/>
                  <a:gd name="T74" fmla="*/ 54 w 96"/>
                  <a:gd name="T75" fmla="*/ 39 h 75"/>
                  <a:gd name="T76" fmla="*/ 41 w 96"/>
                  <a:gd name="T77" fmla="*/ 46 h 75"/>
                  <a:gd name="T78" fmla="*/ 42 w 96"/>
                  <a:gd name="T79" fmla="*/ 41 h 75"/>
                  <a:gd name="T80" fmla="*/ 5 w 96"/>
                  <a:gd name="T81" fmla="*/ 23 h 75"/>
                  <a:gd name="T82" fmla="*/ 25 w 96"/>
                  <a:gd name="T83" fmla="*/ 43 h 75"/>
                  <a:gd name="T84" fmla="*/ 9 w 96"/>
                  <a:gd name="T85" fmla="*/ 16 h 75"/>
                  <a:gd name="T86" fmla="*/ 17 w 96"/>
                  <a:gd name="T87" fmla="*/ 31 h 75"/>
                  <a:gd name="T88" fmla="*/ 22 w 96"/>
                  <a:gd name="T89" fmla="*/ 36 h 75"/>
                  <a:gd name="T90" fmla="*/ 20 w 96"/>
                  <a:gd name="T91" fmla="*/ 37 h 75"/>
                  <a:gd name="T92" fmla="*/ 14 w 96"/>
                  <a:gd name="T93" fmla="*/ 25 h 75"/>
                  <a:gd name="T94" fmla="*/ 12 w 96"/>
                  <a:gd name="T95" fmla="*/ 24 h 75"/>
                  <a:gd name="T96" fmla="*/ 64 w 96"/>
                  <a:gd name="T97" fmla="*/ 31 h 75"/>
                  <a:gd name="T98" fmla="*/ 81 w 96"/>
                  <a:gd name="T99" fmla="*/ 41 h 75"/>
                  <a:gd name="T100" fmla="*/ 83 w 96"/>
                  <a:gd name="T101" fmla="*/ 18 h 75"/>
                  <a:gd name="T102" fmla="*/ 86 w 96"/>
                  <a:gd name="T103" fmla="*/ 15 h 75"/>
                  <a:gd name="T104" fmla="*/ 66 w 96"/>
                  <a:gd name="T105" fmla="*/ 34 h 75"/>
                  <a:gd name="T106" fmla="*/ 83 w 96"/>
                  <a:gd name="T107" fmla="*/ 20 h 75"/>
                  <a:gd name="T108" fmla="*/ 83 w 96"/>
                  <a:gd name="T109" fmla="*/ 19 h 75"/>
                  <a:gd name="T110" fmla="*/ 73 w 96"/>
                  <a:gd name="T111" fmla="*/ 40 h 75"/>
                  <a:gd name="T112" fmla="*/ 73 w 96"/>
                  <a:gd name="T113" fmla="*/ 41 h 75"/>
                  <a:gd name="T114" fmla="*/ 75 w 96"/>
                  <a:gd name="T115" fmla="*/ 39 h 75"/>
                  <a:gd name="T116" fmla="*/ 46 w 96"/>
                  <a:gd name="T117" fmla="*/ 22 h 75"/>
                  <a:gd name="T118" fmla="*/ 44 w 96"/>
                  <a:gd name="T119" fmla="*/ 40 h 75"/>
                  <a:gd name="T120" fmla="*/ 46 w 96"/>
                  <a:gd name="T121" fmla="*/ 30 h 75"/>
                  <a:gd name="T122" fmla="*/ 37 w 96"/>
                  <a:gd name="T123" fmla="*/ 38 h 75"/>
                  <a:gd name="T124" fmla="*/ 46 w 96"/>
                  <a:gd name="T125" fmla="*/ 2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6" h="75">
                    <a:moveTo>
                      <a:pt x="28" y="71"/>
                    </a:moveTo>
                    <a:cubicBezTo>
                      <a:pt x="29" y="67"/>
                      <a:pt x="29" y="67"/>
                      <a:pt x="29" y="67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28" y="67"/>
                      <a:pt x="27" y="67"/>
                      <a:pt x="26" y="66"/>
                    </a:cubicBezTo>
                    <a:cubicBezTo>
                      <a:pt x="26" y="65"/>
                      <a:pt x="25" y="64"/>
                      <a:pt x="24" y="63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7" y="62"/>
                      <a:pt x="16" y="62"/>
                      <a:pt x="15" y="63"/>
                    </a:cubicBezTo>
                    <a:cubicBezTo>
                      <a:pt x="14" y="63"/>
                      <a:pt x="13" y="63"/>
                      <a:pt x="11" y="63"/>
                    </a:cubicBezTo>
                    <a:cubicBezTo>
                      <a:pt x="10" y="63"/>
                      <a:pt x="9" y="63"/>
                      <a:pt x="8" y="63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9" y="66"/>
                      <a:pt x="10" y="66"/>
                      <a:pt x="11" y="66"/>
                    </a:cubicBezTo>
                    <a:cubicBezTo>
                      <a:pt x="12" y="66"/>
                      <a:pt x="14" y="66"/>
                      <a:pt x="16" y="66"/>
                    </a:cubicBezTo>
                    <a:cubicBezTo>
                      <a:pt x="17" y="65"/>
                      <a:pt x="18" y="65"/>
                      <a:pt x="19" y="64"/>
                    </a:cubicBezTo>
                    <a:cubicBezTo>
                      <a:pt x="20" y="64"/>
                      <a:pt x="21" y="63"/>
                      <a:pt x="21" y="62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2" y="61"/>
                      <a:pt x="22" y="60"/>
                      <a:pt x="22" y="59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5"/>
                      <a:pt x="21" y="53"/>
                      <a:pt x="21" y="52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19" y="44"/>
                      <a:pt x="16" y="37"/>
                      <a:pt x="10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6"/>
                      <a:pt x="8" y="24"/>
                      <a:pt x="8" y="23"/>
                    </a:cubicBezTo>
                    <a:cubicBezTo>
                      <a:pt x="8" y="22"/>
                      <a:pt x="8" y="21"/>
                      <a:pt x="8" y="21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9"/>
                      <a:pt x="9" y="19"/>
                      <a:pt x="10" y="19"/>
                    </a:cubicBezTo>
                    <a:cubicBezTo>
                      <a:pt x="11" y="19"/>
                      <a:pt x="12" y="20"/>
                      <a:pt x="14" y="21"/>
                    </a:cubicBezTo>
                    <a:cubicBezTo>
                      <a:pt x="16" y="22"/>
                      <a:pt x="18" y="24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3" y="30"/>
                      <a:pt x="24" y="32"/>
                      <a:pt x="25" y="33"/>
                    </a:cubicBezTo>
                    <a:cubicBezTo>
                      <a:pt x="26" y="34"/>
                      <a:pt x="26" y="35"/>
                      <a:pt x="26" y="36"/>
                    </a:cubicBezTo>
                    <a:cubicBezTo>
                      <a:pt x="26" y="37"/>
                      <a:pt x="26" y="37"/>
                      <a:pt x="25" y="38"/>
                    </a:cubicBezTo>
                    <a:cubicBezTo>
                      <a:pt x="25" y="39"/>
                      <a:pt x="24" y="40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2"/>
                      <a:pt x="21" y="43"/>
                      <a:pt x="21" y="44"/>
                    </a:cubicBezTo>
                    <a:cubicBezTo>
                      <a:pt x="20" y="45"/>
                      <a:pt x="19" y="47"/>
                      <a:pt x="18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3"/>
                      <a:pt x="20" y="55"/>
                      <a:pt x="20" y="57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0" y="60"/>
                      <a:pt x="20" y="61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2" y="65"/>
                      <a:pt x="23" y="67"/>
                      <a:pt x="24" y="68"/>
                    </a:cubicBezTo>
                    <a:cubicBezTo>
                      <a:pt x="25" y="68"/>
                      <a:pt x="25" y="69"/>
                      <a:pt x="26" y="69"/>
                    </a:cubicBezTo>
                    <a:cubicBezTo>
                      <a:pt x="26" y="70"/>
                      <a:pt x="27" y="70"/>
                      <a:pt x="28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69"/>
                      <a:pt x="31" y="69"/>
                    </a:cubicBezTo>
                    <a:cubicBezTo>
                      <a:pt x="32" y="68"/>
                      <a:pt x="33" y="67"/>
                      <a:pt x="34" y="66"/>
                    </a:cubicBezTo>
                    <a:cubicBezTo>
                      <a:pt x="37" y="63"/>
                      <a:pt x="40" y="59"/>
                      <a:pt x="42" y="55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42" y="55"/>
                      <a:pt x="42" y="55"/>
                      <a:pt x="42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1" y="48"/>
                      <a:pt x="40" y="47"/>
                      <a:pt x="38" y="45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0" y="49"/>
                      <a:pt x="28" y="53"/>
                      <a:pt x="28" y="56"/>
                    </a:cubicBezTo>
                    <a:cubicBezTo>
                      <a:pt x="28" y="57"/>
                      <a:pt x="27" y="59"/>
                      <a:pt x="27" y="60"/>
                    </a:cubicBezTo>
                    <a:cubicBezTo>
                      <a:pt x="27" y="60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1"/>
                      <a:pt x="30" y="59"/>
                      <a:pt x="31" y="55"/>
                    </a:cubicBezTo>
                    <a:cubicBezTo>
                      <a:pt x="32" y="52"/>
                      <a:pt x="33" y="47"/>
                      <a:pt x="36" y="44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5" y="39"/>
                      <a:pt x="35" y="37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4"/>
                    </a:cubicBezTo>
                    <a:cubicBezTo>
                      <a:pt x="35" y="32"/>
                      <a:pt x="36" y="30"/>
                      <a:pt x="37" y="29"/>
                    </a:cubicBezTo>
                    <a:cubicBezTo>
                      <a:pt x="38" y="27"/>
                      <a:pt x="40" y="26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4" y="25"/>
                      <a:pt x="45" y="25"/>
                      <a:pt x="46" y="25"/>
                    </a:cubicBezTo>
                    <a:cubicBezTo>
                      <a:pt x="49" y="25"/>
                      <a:pt x="51" y="26"/>
                      <a:pt x="52" y="27"/>
                    </a:cubicBezTo>
                    <a:cubicBezTo>
                      <a:pt x="54" y="27"/>
                      <a:pt x="56" y="29"/>
                      <a:pt x="57" y="30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5" y="28"/>
                      <a:pt x="68" y="27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5" y="23"/>
                      <a:pt x="79" y="21"/>
                      <a:pt x="81" y="20"/>
                    </a:cubicBezTo>
                    <a:cubicBezTo>
                      <a:pt x="84" y="19"/>
                      <a:pt x="86" y="18"/>
                      <a:pt x="87" y="18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88" y="19"/>
                      <a:pt x="88" y="19"/>
                      <a:pt x="88" y="19"/>
                    </a:cubicBezTo>
                    <a:cubicBezTo>
                      <a:pt x="88" y="20"/>
                      <a:pt x="88" y="22"/>
                      <a:pt x="86" y="26"/>
                    </a:cubicBezTo>
                    <a:cubicBezTo>
                      <a:pt x="84" y="29"/>
                      <a:pt x="82" y="33"/>
                      <a:pt x="78" y="39"/>
                    </a:cubicBezTo>
                    <a:cubicBezTo>
                      <a:pt x="77" y="40"/>
                      <a:pt x="77" y="42"/>
                      <a:pt x="76" y="43"/>
                    </a:cubicBezTo>
                    <a:cubicBezTo>
                      <a:pt x="75" y="43"/>
                      <a:pt x="75" y="43"/>
                      <a:pt x="74" y="43"/>
                    </a:cubicBezTo>
                    <a:cubicBezTo>
                      <a:pt x="74" y="44"/>
                      <a:pt x="74" y="44"/>
                      <a:pt x="73" y="44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4" y="44"/>
                      <a:pt x="74" y="44"/>
                      <a:pt x="74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2" y="43"/>
                    </a:cubicBezTo>
                    <a:cubicBezTo>
                      <a:pt x="72" y="43"/>
                      <a:pt x="71" y="42"/>
                      <a:pt x="70" y="41"/>
                    </a:cubicBezTo>
                    <a:cubicBezTo>
                      <a:pt x="69" y="40"/>
                      <a:pt x="68" y="39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5" y="35"/>
                      <a:pt x="64" y="34"/>
                      <a:pt x="63" y="32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5" y="33"/>
                      <a:pt x="54" y="35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9" y="45"/>
                      <a:pt x="64" y="48"/>
                      <a:pt x="68" y="50"/>
                    </a:cubicBezTo>
                    <a:cubicBezTo>
                      <a:pt x="70" y="52"/>
                      <a:pt x="71" y="53"/>
                      <a:pt x="72" y="55"/>
                    </a:cubicBezTo>
                    <a:cubicBezTo>
                      <a:pt x="73" y="56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72" y="59"/>
                      <a:pt x="70" y="60"/>
                      <a:pt x="68" y="60"/>
                    </a:cubicBezTo>
                    <a:cubicBezTo>
                      <a:pt x="67" y="60"/>
                      <a:pt x="65" y="60"/>
                      <a:pt x="64" y="60"/>
                    </a:cubicBezTo>
                    <a:cubicBezTo>
                      <a:pt x="57" y="60"/>
                      <a:pt x="51" y="57"/>
                      <a:pt x="46" y="53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37" y="58"/>
                      <a:pt x="34" y="62"/>
                      <a:pt x="32" y="64"/>
                    </a:cubicBezTo>
                    <a:cubicBezTo>
                      <a:pt x="31" y="65"/>
                      <a:pt x="31" y="66"/>
                      <a:pt x="30" y="66"/>
                    </a:cubicBezTo>
                    <a:cubicBezTo>
                      <a:pt x="29" y="67"/>
                      <a:pt x="29" y="67"/>
                      <a:pt x="28" y="67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30" y="75"/>
                      <a:pt x="32" y="74"/>
                      <a:pt x="34" y="73"/>
                    </a:cubicBezTo>
                    <a:cubicBezTo>
                      <a:pt x="36" y="72"/>
                      <a:pt x="38" y="70"/>
                      <a:pt x="40" y="67"/>
                    </a:cubicBezTo>
                    <a:cubicBezTo>
                      <a:pt x="42" y="65"/>
                      <a:pt x="44" y="62"/>
                      <a:pt x="46" y="58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7" y="64"/>
                      <a:pt x="55" y="68"/>
                      <a:pt x="64" y="68"/>
                    </a:cubicBezTo>
                    <a:cubicBezTo>
                      <a:pt x="65" y="68"/>
                      <a:pt x="69" y="68"/>
                      <a:pt x="72" y="67"/>
                    </a:cubicBezTo>
                    <a:cubicBezTo>
                      <a:pt x="74" y="67"/>
                      <a:pt x="76" y="66"/>
                      <a:pt x="78" y="65"/>
                    </a:cubicBezTo>
                    <a:cubicBezTo>
                      <a:pt x="79" y="63"/>
                      <a:pt x="81" y="61"/>
                      <a:pt x="81" y="59"/>
                    </a:cubicBezTo>
                    <a:cubicBezTo>
                      <a:pt x="81" y="58"/>
                      <a:pt x="81" y="58"/>
                      <a:pt x="81" y="57"/>
                    </a:cubicBezTo>
                    <a:cubicBezTo>
                      <a:pt x="81" y="54"/>
                      <a:pt x="80" y="52"/>
                      <a:pt x="78" y="50"/>
                    </a:cubicBezTo>
                    <a:cubicBezTo>
                      <a:pt x="76" y="47"/>
                      <a:pt x="73" y="44"/>
                      <a:pt x="69" y="42"/>
                    </a:cubicBezTo>
                    <a:cubicBezTo>
                      <a:pt x="65" y="39"/>
                      <a:pt x="61" y="37"/>
                      <a:pt x="57" y="35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0" y="40"/>
                      <a:pt x="61" y="39"/>
                      <a:pt x="63" y="37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58" y="38"/>
                      <a:pt x="59" y="40"/>
                      <a:pt x="60" y="41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2" y="44"/>
                      <a:pt x="63" y="46"/>
                      <a:pt x="65" y="48"/>
                    </a:cubicBezTo>
                    <a:cubicBezTo>
                      <a:pt x="66" y="49"/>
                      <a:pt x="67" y="50"/>
                      <a:pt x="69" y="51"/>
                    </a:cubicBezTo>
                    <a:cubicBezTo>
                      <a:pt x="70" y="51"/>
                      <a:pt x="72" y="52"/>
                      <a:pt x="73" y="52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5" y="52"/>
                      <a:pt x="77" y="51"/>
                      <a:pt x="78" y="51"/>
                    </a:cubicBezTo>
                    <a:cubicBezTo>
                      <a:pt x="80" y="50"/>
                      <a:pt x="81" y="48"/>
                      <a:pt x="82" y="47"/>
                    </a:cubicBezTo>
                    <a:cubicBezTo>
                      <a:pt x="84" y="46"/>
                      <a:pt x="84" y="44"/>
                      <a:pt x="85" y="43"/>
                    </a:cubicBezTo>
                    <a:cubicBezTo>
                      <a:pt x="88" y="38"/>
                      <a:pt x="91" y="33"/>
                      <a:pt x="93" y="29"/>
                    </a:cubicBezTo>
                    <a:cubicBezTo>
                      <a:pt x="95" y="25"/>
                      <a:pt x="96" y="22"/>
                      <a:pt x="96" y="19"/>
                    </a:cubicBezTo>
                    <a:cubicBezTo>
                      <a:pt x="96" y="17"/>
                      <a:pt x="95" y="15"/>
                      <a:pt x="94" y="13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93" y="12"/>
                      <a:pt x="92" y="11"/>
                      <a:pt x="91" y="11"/>
                    </a:cubicBezTo>
                    <a:cubicBezTo>
                      <a:pt x="90" y="10"/>
                      <a:pt x="88" y="10"/>
                      <a:pt x="87" y="10"/>
                    </a:cubicBezTo>
                    <a:cubicBezTo>
                      <a:pt x="85" y="10"/>
                      <a:pt x="82" y="11"/>
                      <a:pt x="79" y="12"/>
                    </a:cubicBezTo>
                    <a:cubicBezTo>
                      <a:pt x="75" y="14"/>
                      <a:pt x="71" y="15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3" y="20"/>
                      <a:pt x="60" y="22"/>
                      <a:pt x="58" y="24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1" y="22"/>
                      <a:pt x="59" y="21"/>
                      <a:pt x="56" y="19"/>
                    </a:cubicBezTo>
                    <a:cubicBezTo>
                      <a:pt x="53" y="18"/>
                      <a:pt x="50" y="17"/>
                      <a:pt x="46" y="17"/>
                    </a:cubicBezTo>
                    <a:cubicBezTo>
                      <a:pt x="45" y="17"/>
                      <a:pt x="44" y="17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38" y="18"/>
                      <a:pt x="34" y="20"/>
                      <a:pt x="31" y="23"/>
                    </a:cubicBezTo>
                    <a:cubicBezTo>
                      <a:pt x="28" y="26"/>
                      <a:pt x="27" y="30"/>
                      <a:pt x="27" y="34"/>
                    </a:cubicBezTo>
                    <a:cubicBezTo>
                      <a:pt x="27" y="35"/>
                      <a:pt x="27" y="35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8"/>
                      <a:pt x="28" y="41"/>
                      <a:pt x="29" y="43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6" y="44"/>
                      <a:pt x="24" y="49"/>
                      <a:pt x="23" y="53"/>
                    </a:cubicBezTo>
                    <a:cubicBezTo>
                      <a:pt x="22" y="58"/>
                      <a:pt x="22" y="61"/>
                      <a:pt x="22" y="61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59"/>
                      <a:pt x="36" y="57"/>
                    </a:cubicBezTo>
                    <a:cubicBezTo>
                      <a:pt x="36" y="54"/>
                      <a:pt x="37" y="51"/>
                      <a:pt x="39" y="49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51"/>
                      <a:pt x="35" y="53"/>
                      <a:pt x="36" y="55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4" y="54"/>
                      <a:pt x="32" y="57"/>
                      <a:pt x="30" y="59"/>
                    </a:cubicBezTo>
                    <a:cubicBezTo>
                      <a:pt x="29" y="60"/>
                      <a:pt x="28" y="61"/>
                      <a:pt x="28" y="62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8" y="64"/>
                      <a:pt x="28" y="64"/>
                      <a:pt x="28" y="64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8" y="64"/>
                      <a:pt x="28" y="64"/>
                      <a:pt x="28" y="64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29" y="62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8"/>
                      <a:pt x="28" y="57"/>
                      <a:pt x="27" y="57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7"/>
                      <a:pt x="28" y="57"/>
                    </a:cubicBezTo>
                    <a:cubicBezTo>
                      <a:pt x="28" y="54"/>
                      <a:pt x="27" y="51"/>
                      <a:pt x="26" y="49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7" y="50"/>
                      <a:pt x="27" y="49"/>
                      <a:pt x="27" y="48"/>
                    </a:cubicBezTo>
                    <a:cubicBezTo>
                      <a:pt x="28" y="48"/>
                      <a:pt x="28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5"/>
                      <a:pt x="31" y="44"/>
                      <a:pt x="32" y="42"/>
                    </a:cubicBezTo>
                    <a:cubicBezTo>
                      <a:pt x="33" y="40"/>
                      <a:pt x="34" y="38"/>
                      <a:pt x="34" y="36"/>
                    </a:cubicBezTo>
                    <a:cubicBezTo>
                      <a:pt x="34" y="34"/>
                      <a:pt x="33" y="32"/>
                      <a:pt x="32" y="29"/>
                    </a:cubicBezTo>
                    <a:cubicBezTo>
                      <a:pt x="31" y="27"/>
                      <a:pt x="29" y="25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4" y="19"/>
                      <a:pt x="21" y="16"/>
                      <a:pt x="18" y="14"/>
                    </a:cubicBezTo>
                    <a:cubicBezTo>
                      <a:pt x="16" y="12"/>
                      <a:pt x="13" y="11"/>
                      <a:pt x="10" y="11"/>
                    </a:cubicBezTo>
                    <a:cubicBezTo>
                      <a:pt x="8" y="11"/>
                      <a:pt x="6" y="12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2" y="14"/>
                      <a:pt x="1" y="16"/>
                      <a:pt x="1" y="18"/>
                    </a:cubicBezTo>
                    <a:cubicBezTo>
                      <a:pt x="0" y="19"/>
                      <a:pt x="0" y="21"/>
                      <a:pt x="0" y="23"/>
                    </a:cubicBezTo>
                    <a:cubicBezTo>
                      <a:pt x="0" y="26"/>
                      <a:pt x="1" y="29"/>
                      <a:pt x="3" y="32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9" y="42"/>
                      <a:pt x="12" y="48"/>
                      <a:pt x="13" y="52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1"/>
                      <a:pt x="13" y="51"/>
                      <a:pt x="13" y="52"/>
                    </a:cubicBezTo>
                    <a:cubicBezTo>
                      <a:pt x="13" y="54"/>
                      <a:pt x="14" y="57"/>
                      <a:pt x="15" y="60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4" y="58"/>
                      <a:pt x="12" y="58"/>
                      <a:pt x="11" y="58"/>
                    </a:cubicBezTo>
                    <a:cubicBezTo>
                      <a:pt x="10" y="58"/>
                      <a:pt x="9" y="58"/>
                      <a:pt x="9" y="58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9" y="71"/>
                      <a:pt x="10" y="71"/>
                      <a:pt x="11" y="71"/>
                    </a:cubicBezTo>
                    <a:cubicBezTo>
                      <a:pt x="13" y="71"/>
                      <a:pt x="16" y="71"/>
                      <a:pt x="18" y="70"/>
                    </a:cubicBezTo>
                    <a:cubicBezTo>
                      <a:pt x="20" y="70"/>
                      <a:pt x="22" y="69"/>
                      <a:pt x="23" y="67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8" y="68"/>
                      <a:pt x="19" y="70"/>
                      <a:pt x="21" y="71"/>
                    </a:cubicBezTo>
                    <a:cubicBezTo>
                      <a:pt x="22" y="73"/>
                      <a:pt x="24" y="75"/>
                      <a:pt x="27" y="75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5"/>
                      <a:pt x="28" y="75"/>
                      <a:pt x="28" y="75"/>
                    </a:cubicBezTo>
                    <a:lnTo>
                      <a:pt x="28" y="71"/>
                    </a:lnTo>
                    <a:close/>
                    <a:moveTo>
                      <a:pt x="46" y="52"/>
                    </a:moveTo>
                    <a:cubicBezTo>
                      <a:pt x="43" y="55"/>
                      <a:pt x="43" y="55"/>
                      <a:pt x="43" y="55"/>
                    </a:cubicBezTo>
                    <a:cubicBezTo>
                      <a:pt x="49" y="59"/>
                      <a:pt x="56" y="63"/>
                      <a:pt x="64" y="63"/>
                    </a:cubicBezTo>
                    <a:cubicBezTo>
                      <a:pt x="67" y="63"/>
                      <a:pt x="70" y="63"/>
                      <a:pt x="72" y="62"/>
                    </a:cubicBezTo>
                    <a:cubicBezTo>
                      <a:pt x="73" y="62"/>
                      <a:pt x="73" y="61"/>
                      <a:pt x="74" y="61"/>
                    </a:cubicBezTo>
                    <a:cubicBezTo>
                      <a:pt x="74" y="61"/>
                      <a:pt x="75" y="60"/>
                      <a:pt x="75" y="60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59"/>
                      <a:pt x="76" y="59"/>
                      <a:pt x="76" y="58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6" y="56"/>
                      <a:pt x="76" y="55"/>
                      <a:pt x="75" y="54"/>
                    </a:cubicBezTo>
                    <a:cubicBezTo>
                      <a:pt x="75" y="53"/>
                      <a:pt x="74" y="52"/>
                      <a:pt x="72" y="50"/>
                    </a:cubicBezTo>
                    <a:cubicBezTo>
                      <a:pt x="69" y="47"/>
                      <a:pt x="62" y="43"/>
                      <a:pt x="54" y="40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7" y="44"/>
                      <a:pt x="45" y="47"/>
                      <a:pt x="43" y="50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9" y="54"/>
                      <a:pt x="49" y="54"/>
                      <a:pt x="49" y="54"/>
                    </a:cubicBezTo>
                    <a:cubicBezTo>
                      <a:pt x="51" y="51"/>
                      <a:pt x="53" y="48"/>
                      <a:pt x="55" y="46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7" y="49"/>
                      <a:pt x="61" y="52"/>
                      <a:pt x="65" y="54"/>
                    </a:cubicBezTo>
                    <a:cubicBezTo>
                      <a:pt x="66" y="56"/>
                      <a:pt x="67" y="57"/>
                      <a:pt x="68" y="57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69" y="55"/>
                      <a:pt x="68" y="56"/>
                      <a:pt x="68" y="56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69" y="54"/>
                      <a:pt x="69" y="55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69" y="54"/>
                      <a:pt x="67" y="55"/>
                      <a:pt x="64" y="55"/>
                    </a:cubicBezTo>
                    <a:cubicBezTo>
                      <a:pt x="58" y="55"/>
                      <a:pt x="53" y="53"/>
                      <a:pt x="49" y="49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9" y="54"/>
                      <a:pt x="49" y="54"/>
                      <a:pt x="49" y="54"/>
                    </a:cubicBezTo>
                    <a:lnTo>
                      <a:pt x="46" y="52"/>
                    </a:lnTo>
                    <a:close/>
                    <a:moveTo>
                      <a:pt x="39" y="43"/>
                    </a:moveTo>
                    <a:cubicBezTo>
                      <a:pt x="35" y="45"/>
                      <a:pt x="35" y="45"/>
                      <a:pt x="35" y="45"/>
                    </a:cubicBezTo>
                    <a:cubicBezTo>
                      <a:pt x="36" y="47"/>
                      <a:pt x="38" y="49"/>
                      <a:pt x="39" y="51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48"/>
                      <a:pt x="49" y="46"/>
                      <a:pt x="50" y="44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7" y="37"/>
                      <a:pt x="45" y="37"/>
                      <a:pt x="44" y="37"/>
                    </a:cubicBezTo>
                    <a:cubicBezTo>
                      <a:pt x="41" y="37"/>
                      <a:pt x="39" y="38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2" y="46"/>
                      <a:pt x="43" y="45"/>
                      <a:pt x="44" y="45"/>
                    </a:cubicBezTo>
                    <a:cubicBezTo>
                      <a:pt x="45" y="45"/>
                      <a:pt x="45" y="45"/>
                      <a:pt x="46" y="46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2" y="42"/>
                      <a:pt x="40" y="44"/>
                      <a:pt x="39" y="46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4" y="44"/>
                      <a:pt x="43" y="43"/>
                      <a:pt x="42" y="41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41" y="46"/>
                      <a:pt x="41" y="46"/>
                      <a:pt x="41" y="46"/>
                    </a:cubicBezTo>
                    <a:lnTo>
                      <a:pt x="39" y="43"/>
                    </a:lnTo>
                    <a:close/>
                    <a:moveTo>
                      <a:pt x="10" y="20"/>
                    </a:move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8"/>
                      <a:pt x="6" y="18"/>
                      <a:pt x="6" y="19"/>
                    </a:cubicBezTo>
                    <a:cubicBezTo>
                      <a:pt x="5" y="20"/>
                      <a:pt x="5" y="21"/>
                      <a:pt x="5" y="23"/>
                    </a:cubicBezTo>
                    <a:cubicBezTo>
                      <a:pt x="5" y="25"/>
                      <a:pt x="5" y="27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10" y="34"/>
                      <a:pt x="14" y="40"/>
                      <a:pt x="16" y="45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5" y="44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6" y="42"/>
                      <a:pt x="27" y="41"/>
                      <a:pt x="28" y="40"/>
                    </a:cubicBezTo>
                    <a:cubicBezTo>
                      <a:pt x="28" y="39"/>
                      <a:pt x="29" y="38"/>
                      <a:pt x="29" y="36"/>
                    </a:cubicBezTo>
                    <a:cubicBezTo>
                      <a:pt x="29" y="34"/>
                      <a:pt x="28" y="32"/>
                      <a:pt x="27" y="31"/>
                    </a:cubicBezTo>
                    <a:cubicBezTo>
                      <a:pt x="26" y="29"/>
                      <a:pt x="25" y="28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0" y="22"/>
                      <a:pt x="18" y="20"/>
                      <a:pt x="16" y="18"/>
                    </a:cubicBezTo>
                    <a:cubicBezTo>
                      <a:pt x="15" y="18"/>
                      <a:pt x="14" y="17"/>
                      <a:pt x="13" y="17"/>
                    </a:cubicBezTo>
                    <a:cubicBezTo>
                      <a:pt x="12" y="17"/>
                      <a:pt x="11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1" y="25"/>
                      <a:pt x="12" y="26"/>
                    </a:cubicBezTo>
                    <a:cubicBezTo>
                      <a:pt x="13" y="27"/>
                      <a:pt x="15" y="28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3"/>
                      <a:pt x="20" y="34"/>
                      <a:pt x="20" y="35"/>
                    </a:cubicBezTo>
                    <a:cubicBezTo>
                      <a:pt x="21" y="35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0" y="36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9" y="38"/>
                      <a:pt x="18" y="39"/>
                      <a:pt x="16" y="41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36"/>
                      <a:pt x="17" y="30"/>
                      <a:pt x="14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4"/>
                      <a:pt x="13" y="23"/>
                      <a:pt x="13" y="23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4"/>
                      <a:pt x="10" y="24"/>
                      <a:pt x="10" y="24"/>
                    </a:cubicBezTo>
                    <a:lnTo>
                      <a:pt x="10" y="20"/>
                    </a:lnTo>
                    <a:close/>
                    <a:moveTo>
                      <a:pt x="64" y="31"/>
                    </a:moveTo>
                    <a:cubicBezTo>
                      <a:pt x="61" y="34"/>
                      <a:pt x="61" y="34"/>
                      <a:pt x="61" y="34"/>
                    </a:cubicBezTo>
                    <a:cubicBezTo>
                      <a:pt x="62" y="35"/>
                      <a:pt x="63" y="37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5" y="40"/>
                      <a:pt x="66" y="42"/>
                      <a:pt x="68" y="43"/>
                    </a:cubicBezTo>
                    <a:cubicBezTo>
                      <a:pt x="68" y="44"/>
                      <a:pt x="69" y="45"/>
                      <a:pt x="70" y="45"/>
                    </a:cubicBezTo>
                    <a:cubicBezTo>
                      <a:pt x="70" y="45"/>
                      <a:pt x="71" y="46"/>
                      <a:pt x="71" y="46"/>
                    </a:cubicBezTo>
                    <a:cubicBezTo>
                      <a:pt x="72" y="46"/>
                      <a:pt x="72" y="47"/>
                      <a:pt x="73" y="47"/>
                    </a:cubicBezTo>
                    <a:cubicBezTo>
                      <a:pt x="74" y="47"/>
                      <a:pt x="75" y="47"/>
                      <a:pt x="75" y="46"/>
                    </a:cubicBezTo>
                    <a:cubicBezTo>
                      <a:pt x="77" y="46"/>
                      <a:pt x="79" y="44"/>
                      <a:pt x="81" y="41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3" y="37"/>
                      <a:pt x="85" y="33"/>
                      <a:pt x="87" y="29"/>
                    </a:cubicBezTo>
                    <a:cubicBezTo>
                      <a:pt x="88" y="27"/>
                      <a:pt x="89" y="26"/>
                      <a:pt x="90" y="24"/>
                    </a:cubicBezTo>
                    <a:cubicBezTo>
                      <a:pt x="90" y="23"/>
                      <a:pt x="91" y="23"/>
                      <a:pt x="91" y="22"/>
                    </a:cubicBezTo>
                    <a:cubicBezTo>
                      <a:pt x="91" y="21"/>
                      <a:pt x="91" y="20"/>
                      <a:pt x="91" y="19"/>
                    </a:cubicBezTo>
                    <a:cubicBezTo>
                      <a:pt x="91" y="19"/>
                      <a:pt x="91" y="18"/>
                      <a:pt x="91" y="18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4" y="17"/>
                      <a:pt x="83" y="17"/>
                      <a:pt x="83" y="18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5"/>
                      <a:pt x="85" y="15"/>
                      <a:pt x="84" y="16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5"/>
                      <a:pt x="85" y="15"/>
                      <a:pt x="85" y="16"/>
                    </a:cubicBezTo>
                    <a:cubicBezTo>
                      <a:pt x="82" y="16"/>
                      <a:pt x="78" y="18"/>
                      <a:pt x="69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6" y="24"/>
                      <a:pt x="64" y="26"/>
                      <a:pt x="61" y="28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61" y="34"/>
                      <a:pt x="61" y="34"/>
                      <a:pt x="61" y="3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8" y="32"/>
                      <a:pt x="71" y="31"/>
                      <a:pt x="73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9" y="26"/>
                      <a:pt x="83" y="24"/>
                      <a:pt x="85" y="24"/>
                    </a:cubicBezTo>
                    <a:cubicBezTo>
                      <a:pt x="86" y="23"/>
                      <a:pt x="87" y="23"/>
                      <a:pt x="87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9" y="23"/>
                    </a:cubicBezTo>
                    <a:cubicBezTo>
                      <a:pt x="89" y="22"/>
                      <a:pt x="90" y="22"/>
                      <a:pt x="90" y="22"/>
                    </a:cubicBezTo>
                    <a:cubicBezTo>
                      <a:pt x="90" y="21"/>
                      <a:pt x="91" y="21"/>
                      <a:pt x="91" y="20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83" y="20"/>
                      <a:pt x="83" y="20"/>
                      <a:pt x="83" y="20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20"/>
                      <a:pt x="83" y="20"/>
                      <a:pt x="83" y="20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20"/>
                      <a:pt x="82" y="22"/>
                    </a:cubicBezTo>
                    <a:cubicBezTo>
                      <a:pt x="80" y="25"/>
                      <a:pt x="77" y="32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3" y="38"/>
                      <a:pt x="72" y="39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4" y="39"/>
                      <a:pt x="74" y="39"/>
                      <a:pt x="73" y="39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5" y="39"/>
                      <a:pt x="74" y="38"/>
                      <a:pt x="73" y="37"/>
                    </a:cubicBezTo>
                    <a:cubicBezTo>
                      <a:pt x="72" y="36"/>
                      <a:pt x="72" y="35"/>
                      <a:pt x="71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0" y="32"/>
                      <a:pt x="68" y="30"/>
                      <a:pt x="67" y="29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6" y="34"/>
                      <a:pt x="66" y="34"/>
                      <a:pt x="66" y="34"/>
                    </a:cubicBezTo>
                    <a:lnTo>
                      <a:pt x="64" y="31"/>
                    </a:lnTo>
                    <a:close/>
                    <a:moveTo>
                      <a:pt x="46" y="26"/>
                    </a:moveTo>
                    <a:cubicBezTo>
                      <a:pt x="46" y="22"/>
                      <a:pt x="46" y="22"/>
                      <a:pt x="46" y="22"/>
                    </a:cubicBezTo>
                    <a:cubicBezTo>
                      <a:pt x="45" y="22"/>
                      <a:pt x="44" y="22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0" y="23"/>
                      <a:pt x="37" y="24"/>
                      <a:pt x="35" y="26"/>
                    </a:cubicBezTo>
                    <a:cubicBezTo>
                      <a:pt x="33" y="28"/>
                      <a:pt x="32" y="31"/>
                      <a:pt x="32" y="34"/>
                    </a:cubicBezTo>
                    <a:cubicBezTo>
                      <a:pt x="32" y="35"/>
                      <a:pt x="32" y="35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7"/>
                      <a:pt x="32" y="38"/>
                      <a:pt x="33" y="39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40" y="41"/>
                      <a:pt x="42" y="40"/>
                      <a:pt x="44" y="40"/>
                    </a:cubicBezTo>
                    <a:cubicBezTo>
                      <a:pt x="46" y="40"/>
                      <a:pt x="47" y="41"/>
                      <a:pt x="49" y="41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5" y="38"/>
                      <a:pt x="57" y="36"/>
                      <a:pt x="59" y="34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8" y="26"/>
                      <a:pt x="56" y="25"/>
                      <a:pt x="53" y="24"/>
                    </a:cubicBezTo>
                    <a:cubicBezTo>
                      <a:pt x="51" y="23"/>
                      <a:pt x="49" y="22"/>
                      <a:pt x="46" y="22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8" y="30"/>
                      <a:pt x="49" y="31"/>
                      <a:pt x="50" y="31"/>
                    </a:cubicBezTo>
                    <a:cubicBezTo>
                      <a:pt x="51" y="32"/>
                      <a:pt x="53" y="33"/>
                      <a:pt x="54" y="34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1" y="30"/>
                      <a:pt x="49" y="32"/>
                      <a:pt x="47" y="35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49" y="33"/>
                      <a:pt x="47" y="32"/>
                      <a:pt x="44" y="32"/>
                    </a:cubicBezTo>
                    <a:cubicBezTo>
                      <a:pt x="41" y="32"/>
                      <a:pt x="37" y="33"/>
                      <a:pt x="35" y="35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6"/>
                      <a:pt x="40" y="36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3"/>
                      <a:pt x="40" y="32"/>
                      <a:pt x="41" y="32"/>
                    </a:cubicBezTo>
                    <a:cubicBezTo>
                      <a:pt x="41" y="31"/>
                      <a:pt x="42" y="31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5" y="30"/>
                      <a:pt x="46" y="30"/>
                      <a:pt x="46" y="30"/>
                    </a:cubicBezTo>
                    <a:lnTo>
                      <a:pt x="4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98"/>
              <p:cNvSpPr>
                <a:spLocks noEditPoints="1"/>
              </p:cNvSpPr>
              <p:nvPr/>
            </p:nvSpPr>
            <p:spPr bwMode="auto">
              <a:xfrm>
                <a:off x="1416" y="3208"/>
                <a:ext cx="47" cy="153"/>
              </a:xfrm>
              <a:custGeom>
                <a:avLst/>
                <a:gdLst>
                  <a:gd name="T0" fmla="*/ 41 w 47"/>
                  <a:gd name="T1" fmla="*/ 147 h 153"/>
                  <a:gd name="T2" fmla="*/ 41 w 47"/>
                  <a:gd name="T3" fmla="*/ 147 h 153"/>
                  <a:gd name="T4" fmla="*/ 41 w 47"/>
                  <a:gd name="T5" fmla="*/ 141 h 153"/>
                  <a:gd name="T6" fmla="*/ 41 w 47"/>
                  <a:gd name="T7" fmla="*/ 147 h 153"/>
                  <a:gd name="T8" fmla="*/ 47 w 47"/>
                  <a:gd name="T9" fmla="*/ 147 h 153"/>
                  <a:gd name="T10" fmla="*/ 41 w 47"/>
                  <a:gd name="T11" fmla="*/ 147 h 153"/>
                  <a:gd name="T12" fmla="*/ 12 w 47"/>
                  <a:gd name="T13" fmla="*/ 141 h 153"/>
                  <a:gd name="T14" fmla="*/ 12 w 47"/>
                  <a:gd name="T15" fmla="*/ 12 h 153"/>
                  <a:gd name="T16" fmla="*/ 36 w 47"/>
                  <a:gd name="T17" fmla="*/ 12 h 153"/>
                  <a:gd name="T18" fmla="*/ 36 w 47"/>
                  <a:gd name="T19" fmla="*/ 141 h 153"/>
                  <a:gd name="T20" fmla="*/ 12 w 47"/>
                  <a:gd name="T21" fmla="*/ 141 h 153"/>
                  <a:gd name="T22" fmla="*/ 47 w 47"/>
                  <a:gd name="T23" fmla="*/ 0 h 153"/>
                  <a:gd name="T24" fmla="*/ 0 w 47"/>
                  <a:gd name="T25" fmla="*/ 0 h 153"/>
                  <a:gd name="T26" fmla="*/ 0 w 47"/>
                  <a:gd name="T27" fmla="*/ 153 h 153"/>
                  <a:gd name="T28" fmla="*/ 47 w 47"/>
                  <a:gd name="T29" fmla="*/ 153 h 153"/>
                  <a:gd name="T30" fmla="*/ 47 w 47"/>
                  <a:gd name="T31" fmla="*/ 147 h 153"/>
                  <a:gd name="T32" fmla="*/ 47 w 47"/>
                  <a:gd name="T33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153">
                    <a:moveTo>
                      <a:pt x="41" y="147"/>
                    </a:moveTo>
                    <a:lnTo>
                      <a:pt x="41" y="147"/>
                    </a:lnTo>
                    <a:lnTo>
                      <a:pt x="41" y="141"/>
                    </a:lnTo>
                    <a:lnTo>
                      <a:pt x="41" y="147"/>
                    </a:lnTo>
                    <a:lnTo>
                      <a:pt x="47" y="147"/>
                    </a:lnTo>
                    <a:lnTo>
                      <a:pt x="41" y="147"/>
                    </a:lnTo>
                    <a:close/>
                    <a:moveTo>
                      <a:pt x="12" y="141"/>
                    </a:moveTo>
                    <a:lnTo>
                      <a:pt x="12" y="12"/>
                    </a:lnTo>
                    <a:lnTo>
                      <a:pt x="36" y="12"/>
                    </a:lnTo>
                    <a:lnTo>
                      <a:pt x="36" y="141"/>
                    </a:lnTo>
                    <a:lnTo>
                      <a:pt x="12" y="141"/>
                    </a:lnTo>
                    <a:close/>
                    <a:moveTo>
                      <a:pt x="47" y="0"/>
                    </a:moveTo>
                    <a:lnTo>
                      <a:pt x="0" y="0"/>
                    </a:lnTo>
                    <a:lnTo>
                      <a:pt x="0" y="153"/>
                    </a:lnTo>
                    <a:lnTo>
                      <a:pt x="47" y="153"/>
                    </a:lnTo>
                    <a:lnTo>
                      <a:pt x="47" y="147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99"/>
              <p:cNvSpPr>
                <a:spLocks noEditPoints="1"/>
              </p:cNvSpPr>
              <p:nvPr/>
            </p:nvSpPr>
            <p:spPr bwMode="auto">
              <a:xfrm>
                <a:off x="1416" y="3208"/>
                <a:ext cx="47" cy="153"/>
              </a:xfrm>
              <a:custGeom>
                <a:avLst/>
                <a:gdLst>
                  <a:gd name="T0" fmla="*/ 41 w 47"/>
                  <a:gd name="T1" fmla="*/ 147 h 153"/>
                  <a:gd name="T2" fmla="*/ 41 w 47"/>
                  <a:gd name="T3" fmla="*/ 147 h 153"/>
                  <a:gd name="T4" fmla="*/ 41 w 47"/>
                  <a:gd name="T5" fmla="*/ 141 h 153"/>
                  <a:gd name="T6" fmla="*/ 41 w 47"/>
                  <a:gd name="T7" fmla="*/ 147 h 153"/>
                  <a:gd name="T8" fmla="*/ 47 w 47"/>
                  <a:gd name="T9" fmla="*/ 147 h 153"/>
                  <a:gd name="T10" fmla="*/ 41 w 47"/>
                  <a:gd name="T11" fmla="*/ 147 h 153"/>
                  <a:gd name="T12" fmla="*/ 12 w 47"/>
                  <a:gd name="T13" fmla="*/ 141 h 153"/>
                  <a:gd name="T14" fmla="*/ 12 w 47"/>
                  <a:gd name="T15" fmla="*/ 12 h 153"/>
                  <a:gd name="T16" fmla="*/ 36 w 47"/>
                  <a:gd name="T17" fmla="*/ 12 h 153"/>
                  <a:gd name="T18" fmla="*/ 36 w 47"/>
                  <a:gd name="T19" fmla="*/ 141 h 153"/>
                  <a:gd name="T20" fmla="*/ 12 w 47"/>
                  <a:gd name="T21" fmla="*/ 141 h 153"/>
                  <a:gd name="T22" fmla="*/ 47 w 47"/>
                  <a:gd name="T23" fmla="*/ 0 h 153"/>
                  <a:gd name="T24" fmla="*/ 0 w 47"/>
                  <a:gd name="T25" fmla="*/ 0 h 153"/>
                  <a:gd name="T26" fmla="*/ 0 w 47"/>
                  <a:gd name="T27" fmla="*/ 153 h 153"/>
                  <a:gd name="T28" fmla="*/ 47 w 47"/>
                  <a:gd name="T29" fmla="*/ 153 h 153"/>
                  <a:gd name="T30" fmla="*/ 47 w 47"/>
                  <a:gd name="T31" fmla="*/ 147 h 153"/>
                  <a:gd name="T32" fmla="*/ 47 w 47"/>
                  <a:gd name="T33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153">
                    <a:moveTo>
                      <a:pt x="41" y="147"/>
                    </a:moveTo>
                    <a:lnTo>
                      <a:pt x="41" y="147"/>
                    </a:lnTo>
                    <a:lnTo>
                      <a:pt x="41" y="141"/>
                    </a:lnTo>
                    <a:lnTo>
                      <a:pt x="41" y="147"/>
                    </a:lnTo>
                    <a:lnTo>
                      <a:pt x="47" y="147"/>
                    </a:lnTo>
                    <a:lnTo>
                      <a:pt x="41" y="147"/>
                    </a:lnTo>
                    <a:moveTo>
                      <a:pt x="12" y="141"/>
                    </a:moveTo>
                    <a:lnTo>
                      <a:pt x="12" y="12"/>
                    </a:lnTo>
                    <a:lnTo>
                      <a:pt x="36" y="12"/>
                    </a:lnTo>
                    <a:lnTo>
                      <a:pt x="36" y="141"/>
                    </a:lnTo>
                    <a:lnTo>
                      <a:pt x="12" y="141"/>
                    </a:lnTo>
                    <a:moveTo>
                      <a:pt x="47" y="0"/>
                    </a:moveTo>
                    <a:lnTo>
                      <a:pt x="0" y="0"/>
                    </a:lnTo>
                    <a:lnTo>
                      <a:pt x="0" y="153"/>
                    </a:lnTo>
                    <a:lnTo>
                      <a:pt x="47" y="153"/>
                    </a:lnTo>
                    <a:lnTo>
                      <a:pt x="47" y="147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00"/>
              <p:cNvSpPr>
                <a:spLocks/>
              </p:cNvSpPr>
              <p:nvPr/>
            </p:nvSpPr>
            <p:spPr bwMode="auto">
              <a:xfrm>
                <a:off x="1370" y="3058"/>
                <a:ext cx="138" cy="208"/>
              </a:xfrm>
              <a:custGeom>
                <a:avLst/>
                <a:gdLst>
                  <a:gd name="T0" fmla="*/ 132 w 138"/>
                  <a:gd name="T1" fmla="*/ 202 h 208"/>
                  <a:gd name="T2" fmla="*/ 132 w 138"/>
                  <a:gd name="T3" fmla="*/ 196 h 208"/>
                  <a:gd name="T4" fmla="*/ 12 w 138"/>
                  <a:gd name="T5" fmla="*/ 196 h 208"/>
                  <a:gd name="T6" fmla="*/ 12 w 138"/>
                  <a:gd name="T7" fmla="*/ 12 h 208"/>
                  <a:gd name="T8" fmla="*/ 126 w 138"/>
                  <a:gd name="T9" fmla="*/ 12 h 208"/>
                  <a:gd name="T10" fmla="*/ 126 w 138"/>
                  <a:gd name="T11" fmla="*/ 202 h 208"/>
                  <a:gd name="T12" fmla="*/ 132 w 138"/>
                  <a:gd name="T13" fmla="*/ 202 h 208"/>
                  <a:gd name="T14" fmla="*/ 132 w 138"/>
                  <a:gd name="T15" fmla="*/ 196 h 208"/>
                  <a:gd name="T16" fmla="*/ 132 w 138"/>
                  <a:gd name="T17" fmla="*/ 202 h 208"/>
                  <a:gd name="T18" fmla="*/ 138 w 138"/>
                  <a:gd name="T19" fmla="*/ 202 h 208"/>
                  <a:gd name="T20" fmla="*/ 138 w 138"/>
                  <a:gd name="T21" fmla="*/ 0 h 208"/>
                  <a:gd name="T22" fmla="*/ 0 w 138"/>
                  <a:gd name="T23" fmla="*/ 0 h 208"/>
                  <a:gd name="T24" fmla="*/ 0 w 138"/>
                  <a:gd name="T25" fmla="*/ 208 h 208"/>
                  <a:gd name="T26" fmla="*/ 138 w 138"/>
                  <a:gd name="T27" fmla="*/ 208 h 208"/>
                  <a:gd name="T28" fmla="*/ 138 w 138"/>
                  <a:gd name="T29" fmla="*/ 202 h 208"/>
                  <a:gd name="T30" fmla="*/ 132 w 138"/>
                  <a:gd name="T31" fmla="*/ 202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8" h="208">
                    <a:moveTo>
                      <a:pt x="132" y="202"/>
                    </a:moveTo>
                    <a:lnTo>
                      <a:pt x="132" y="196"/>
                    </a:lnTo>
                    <a:lnTo>
                      <a:pt x="12" y="196"/>
                    </a:lnTo>
                    <a:lnTo>
                      <a:pt x="12" y="12"/>
                    </a:lnTo>
                    <a:lnTo>
                      <a:pt x="126" y="12"/>
                    </a:lnTo>
                    <a:lnTo>
                      <a:pt x="126" y="202"/>
                    </a:lnTo>
                    <a:lnTo>
                      <a:pt x="132" y="202"/>
                    </a:lnTo>
                    <a:lnTo>
                      <a:pt x="132" y="196"/>
                    </a:lnTo>
                    <a:lnTo>
                      <a:pt x="132" y="202"/>
                    </a:lnTo>
                    <a:lnTo>
                      <a:pt x="138" y="202"/>
                    </a:lnTo>
                    <a:lnTo>
                      <a:pt x="138" y="0"/>
                    </a:lnTo>
                    <a:lnTo>
                      <a:pt x="0" y="0"/>
                    </a:lnTo>
                    <a:lnTo>
                      <a:pt x="0" y="208"/>
                    </a:lnTo>
                    <a:lnTo>
                      <a:pt x="138" y="208"/>
                    </a:lnTo>
                    <a:lnTo>
                      <a:pt x="138" y="202"/>
                    </a:lnTo>
                    <a:lnTo>
                      <a:pt x="132" y="2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201"/>
              <p:cNvSpPr>
                <a:spLocks/>
              </p:cNvSpPr>
              <p:nvPr/>
            </p:nvSpPr>
            <p:spPr bwMode="auto">
              <a:xfrm>
                <a:off x="3370" y="3279"/>
                <a:ext cx="336" cy="45"/>
              </a:xfrm>
              <a:custGeom>
                <a:avLst/>
                <a:gdLst>
                  <a:gd name="T0" fmla="*/ 216 w 227"/>
                  <a:gd name="T1" fmla="*/ 26 h 30"/>
                  <a:gd name="T2" fmla="*/ 216 w 227"/>
                  <a:gd name="T3" fmla="*/ 22 h 30"/>
                  <a:gd name="T4" fmla="*/ 11 w 227"/>
                  <a:gd name="T5" fmla="*/ 22 h 30"/>
                  <a:gd name="T6" fmla="*/ 10 w 227"/>
                  <a:gd name="T7" fmla="*/ 22 h 30"/>
                  <a:gd name="T8" fmla="*/ 8 w 227"/>
                  <a:gd name="T9" fmla="*/ 19 h 30"/>
                  <a:gd name="T10" fmla="*/ 8 w 227"/>
                  <a:gd name="T11" fmla="*/ 13 h 30"/>
                  <a:gd name="T12" fmla="*/ 8 w 227"/>
                  <a:gd name="T13" fmla="*/ 7 h 30"/>
                  <a:gd name="T14" fmla="*/ 8 w 227"/>
                  <a:gd name="T15" fmla="*/ 5 h 30"/>
                  <a:gd name="T16" fmla="*/ 9 w 227"/>
                  <a:gd name="T17" fmla="*/ 5 h 30"/>
                  <a:gd name="T18" fmla="*/ 9 w 227"/>
                  <a:gd name="T19" fmla="*/ 4 h 30"/>
                  <a:gd name="T20" fmla="*/ 5 w 227"/>
                  <a:gd name="T21" fmla="*/ 4 h 30"/>
                  <a:gd name="T22" fmla="*/ 5 w 227"/>
                  <a:gd name="T23" fmla="*/ 8 h 30"/>
                  <a:gd name="T24" fmla="*/ 223 w 227"/>
                  <a:gd name="T25" fmla="*/ 8 h 30"/>
                  <a:gd name="T26" fmla="*/ 223 w 227"/>
                  <a:gd name="T27" fmla="*/ 4 h 30"/>
                  <a:gd name="T28" fmla="*/ 219 w 227"/>
                  <a:gd name="T29" fmla="*/ 4 h 30"/>
                  <a:gd name="T30" fmla="*/ 219 w 227"/>
                  <a:gd name="T31" fmla="*/ 5 h 30"/>
                  <a:gd name="T32" fmla="*/ 219 w 227"/>
                  <a:gd name="T33" fmla="*/ 9 h 30"/>
                  <a:gd name="T34" fmla="*/ 218 w 227"/>
                  <a:gd name="T35" fmla="*/ 19 h 30"/>
                  <a:gd name="T36" fmla="*/ 216 w 227"/>
                  <a:gd name="T37" fmla="*/ 22 h 30"/>
                  <a:gd name="T38" fmla="*/ 216 w 227"/>
                  <a:gd name="T39" fmla="*/ 22 h 30"/>
                  <a:gd name="T40" fmla="*/ 216 w 227"/>
                  <a:gd name="T41" fmla="*/ 22 h 30"/>
                  <a:gd name="T42" fmla="*/ 216 w 227"/>
                  <a:gd name="T43" fmla="*/ 26 h 30"/>
                  <a:gd name="T44" fmla="*/ 216 w 227"/>
                  <a:gd name="T45" fmla="*/ 30 h 30"/>
                  <a:gd name="T46" fmla="*/ 219 w 227"/>
                  <a:gd name="T47" fmla="*/ 29 h 30"/>
                  <a:gd name="T48" fmla="*/ 224 w 227"/>
                  <a:gd name="T49" fmla="*/ 25 h 30"/>
                  <a:gd name="T50" fmla="*/ 226 w 227"/>
                  <a:gd name="T51" fmla="*/ 17 h 30"/>
                  <a:gd name="T52" fmla="*/ 227 w 227"/>
                  <a:gd name="T53" fmla="*/ 9 h 30"/>
                  <a:gd name="T54" fmla="*/ 226 w 227"/>
                  <a:gd name="T55" fmla="*/ 3 h 30"/>
                  <a:gd name="T56" fmla="*/ 226 w 227"/>
                  <a:gd name="T57" fmla="*/ 0 h 30"/>
                  <a:gd name="T58" fmla="*/ 1 w 227"/>
                  <a:gd name="T59" fmla="*/ 0 h 30"/>
                  <a:gd name="T60" fmla="*/ 1 w 227"/>
                  <a:gd name="T61" fmla="*/ 3 h 30"/>
                  <a:gd name="T62" fmla="*/ 0 w 227"/>
                  <a:gd name="T63" fmla="*/ 13 h 30"/>
                  <a:gd name="T64" fmla="*/ 2 w 227"/>
                  <a:gd name="T65" fmla="*/ 23 h 30"/>
                  <a:gd name="T66" fmla="*/ 5 w 227"/>
                  <a:gd name="T67" fmla="*/ 28 h 30"/>
                  <a:gd name="T68" fmla="*/ 11 w 227"/>
                  <a:gd name="T69" fmla="*/ 30 h 30"/>
                  <a:gd name="T70" fmla="*/ 216 w 227"/>
                  <a:gd name="T71" fmla="*/ 30 h 30"/>
                  <a:gd name="T72" fmla="*/ 216 w 227"/>
                  <a:gd name="T73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30">
                    <a:moveTo>
                      <a:pt x="216" y="26"/>
                    </a:moveTo>
                    <a:cubicBezTo>
                      <a:pt x="216" y="22"/>
                      <a:pt x="216" y="22"/>
                      <a:pt x="216" y="22"/>
                    </a:cubicBezTo>
                    <a:cubicBezTo>
                      <a:pt x="207" y="22"/>
                      <a:pt x="22" y="22"/>
                      <a:pt x="11" y="22"/>
                    </a:cubicBezTo>
                    <a:cubicBezTo>
                      <a:pt x="11" y="22"/>
                      <a:pt x="10" y="22"/>
                      <a:pt x="10" y="22"/>
                    </a:cubicBezTo>
                    <a:cubicBezTo>
                      <a:pt x="10" y="21"/>
                      <a:pt x="9" y="20"/>
                      <a:pt x="8" y="19"/>
                    </a:cubicBezTo>
                    <a:cubicBezTo>
                      <a:pt x="8" y="17"/>
                      <a:pt x="8" y="15"/>
                      <a:pt x="8" y="13"/>
                    </a:cubicBezTo>
                    <a:cubicBezTo>
                      <a:pt x="8" y="11"/>
                      <a:pt x="8" y="8"/>
                      <a:pt x="8" y="7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223" y="8"/>
                      <a:pt x="223" y="8"/>
                      <a:pt x="223" y="8"/>
                    </a:cubicBezTo>
                    <a:cubicBezTo>
                      <a:pt x="223" y="4"/>
                      <a:pt x="223" y="4"/>
                      <a:pt x="223" y="4"/>
                    </a:cubicBezTo>
                    <a:cubicBezTo>
                      <a:pt x="219" y="4"/>
                      <a:pt x="219" y="4"/>
                      <a:pt x="219" y="4"/>
                    </a:cubicBezTo>
                    <a:cubicBezTo>
                      <a:pt x="219" y="5"/>
                      <a:pt x="219" y="5"/>
                      <a:pt x="219" y="5"/>
                    </a:cubicBezTo>
                    <a:cubicBezTo>
                      <a:pt x="219" y="5"/>
                      <a:pt x="219" y="7"/>
                      <a:pt x="219" y="9"/>
                    </a:cubicBezTo>
                    <a:cubicBezTo>
                      <a:pt x="219" y="13"/>
                      <a:pt x="218" y="16"/>
                      <a:pt x="218" y="19"/>
                    </a:cubicBezTo>
                    <a:cubicBezTo>
                      <a:pt x="217" y="20"/>
                      <a:pt x="217" y="21"/>
                      <a:pt x="216" y="22"/>
                    </a:cubicBezTo>
                    <a:cubicBezTo>
                      <a:pt x="216" y="22"/>
                      <a:pt x="216" y="22"/>
                      <a:pt x="216" y="22"/>
                    </a:cubicBezTo>
                    <a:cubicBezTo>
                      <a:pt x="216" y="22"/>
                      <a:pt x="216" y="22"/>
                      <a:pt x="216" y="22"/>
                    </a:cubicBezTo>
                    <a:cubicBezTo>
                      <a:pt x="216" y="26"/>
                      <a:pt x="216" y="26"/>
                      <a:pt x="216" y="26"/>
                    </a:cubicBezTo>
                    <a:cubicBezTo>
                      <a:pt x="216" y="30"/>
                      <a:pt x="216" y="30"/>
                      <a:pt x="216" y="30"/>
                    </a:cubicBezTo>
                    <a:cubicBezTo>
                      <a:pt x="217" y="30"/>
                      <a:pt x="218" y="30"/>
                      <a:pt x="219" y="29"/>
                    </a:cubicBezTo>
                    <a:cubicBezTo>
                      <a:pt x="221" y="28"/>
                      <a:pt x="223" y="27"/>
                      <a:pt x="224" y="25"/>
                    </a:cubicBezTo>
                    <a:cubicBezTo>
                      <a:pt x="225" y="23"/>
                      <a:pt x="226" y="20"/>
                      <a:pt x="226" y="17"/>
                    </a:cubicBezTo>
                    <a:cubicBezTo>
                      <a:pt x="227" y="14"/>
                      <a:pt x="227" y="12"/>
                      <a:pt x="227" y="9"/>
                    </a:cubicBezTo>
                    <a:cubicBezTo>
                      <a:pt x="227" y="6"/>
                      <a:pt x="226" y="3"/>
                      <a:pt x="226" y="3"/>
                    </a:cubicBezTo>
                    <a:cubicBezTo>
                      <a:pt x="226" y="0"/>
                      <a:pt x="226" y="0"/>
                      <a:pt x="22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8"/>
                      <a:pt x="0" y="13"/>
                    </a:cubicBezTo>
                    <a:cubicBezTo>
                      <a:pt x="0" y="16"/>
                      <a:pt x="0" y="20"/>
                      <a:pt x="2" y="23"/>
                    </a:cubicBezTo>
                    <a:cubicBezTo>
                      <a:pt x="2" y="25"/>
                      <a:pt x="3" y="27"/>
                      <a:pt x="5" y="28"/>
                    </a:cubicBezTo>
                    <a:cubicBezTo>
                      <a:pt x="7" y="29"/>
                      <a:pt x="9" y="30"/>
                      <a:pt x="11" y="30"/>
                    </a:cubicBezTo>
                    <a:cubicBezTo>
                      <a:pt x="22" y="30"/>
                      <a:pt x="207" y="30"/>
                      <a:pt x="216" y="30"/>
                    </a:cubicBezTo>
                    <a:lnTo>
                      <a:pt x="21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02"/>
              <p:cNvSpPr>
                <a:spLocks/>
              </p:cNvSpPr>
              <p:nvPr/>
            </p:nvSpPr>
            <p:spPr bwMode="auto">
              <a:xfrm>
                <a:off x="3366" y="3211"/>
                <a:ext cx="343" cy="37"/>
              </a:xfrm>
              <a:custGeom>
                <a:avLst/>
                <a:gdLst>
                  <a:gd name="T0" fmla="*/ 337 w 343"/>
                  <a:gd name="T1" fmla="*/ 31 h 37"/>
                  <a:gd name="T2" fmla="*/ 337 w 343"/>
                  <a:gd name="T3" fmla="*/ 25 h 37"/>
                  <a:gd name="T4" fmla="*/ 11 w 343"/>
                  <a:gd name="T5" fmla="*/ 25 h 37"/>
                  <a:gd name="T6" fmla="*/ 11 w 343"/>
                  <a:gd name="T7" fmla="*/ 12 h 37"/>
                  <a:gd name="T8" fmla="*/ 331 w 343"/>
                  <a:gd name="T9" fmla="*/ 12 h 37"/>
                  <a:gd name="T10" fmla="*/ 331 w 343"/>
                  <a:gd name="T11" fmla="*/ 31 h 37"/>
                  <a:gd name="T12" fmla="*/ 337 w 343"/>
                  <a:gd name="T13" fmla="*/ 31 h 37"/>
                  <a:gd name="T14" fmla="*/ 337 w 343"/>
                  <a:gd name="T15" fmla="*/ 25 h 37"/>
                  <a:gd name="T16" fmla="*/ 337 w 343"/>
                  <a:gd name="T17" fmla="*/ 31 h 37"/>
                  <a:gd name="T18" fmla="*/ 343 w 343"/>
                  <a:gd name="T19" fmla="*/ 31 h 37"/>
                  <a:gd name="T20" fmla="*/ 343 w 343"/>
                  <a:gd name="T21" fmla="*/ 0 h 37"/>
                  <a:gd name="T22" fmla="*/ 0 w 343"/>
                  <a:gd name="T23" fmla="*/ 0 h 37"/>
                  <a:gd name="T24" fmla="*/ 0 w 343"/>
                  <a:gd name="T25" fmla="*/ 37 h 37"/>
                  <a:gd name="T26" fmla="*/ 343 w 343"/>
                  <a:gd name="T27" fmla="*/ 37 h 37"/>
                  <a:gd name="T28" fmla="*/ 343 w 343"/>
                  <a:gd name="T29" fmla="*/ 31 h 37"/>
                  <a:gd name="T30" fmla="*/ 337 w 343"/>
                  <a:gd name="T31" fmla="*/ 3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3" h="37">
                    <a:moveTo>
                      <a:pt x="337" y="31"/>
                    </a:moveTo>
                    <a:lnTo>
                      <a:pt x="337" y="25"/>
                    </a:lnTo>
                    <a:lnTo>
                      <a:pt x="11" y="25"/>
                    </a:lnTo>
                    <a:lnTo>
                      <a:pt x="11" y="12"/>
                    </a:lnTo>
                    <a:lnTo>
                      <a:pt x="331" y="12"/>
                    </a:lnTo>
                    <a:lnTo>
                      <a:pt x="331" y="31"/>
                    </a:lnTo>
                    <a:lnTo>
                      <a:pt x="337" y="31"/>
                    </a:lnTo>
                    <a:lnTo>
                      <a:pt x="337" y="25"/>
                    </a:lnTo>
                    <a:lnTo>
                      <a:pt x="337" y="31"/>
                    </a:lnTo>
                    <a:lnTo>
                      <a:pt x="343" y="31"/>
                    </a:lnTo>
                    <a:lnTo>
                      <a:pt x="343" y="0"/>
                    </a:lnTo>
                    <a:lnTo>
                      <a:pt x="0" y="0"/>
                    </a:lnTo>
                    <a:lnTo>
                      <a:pt x="0" y="37"/>
                    </a:lnTo>
                    <a:lnTo>
                      <a:pt x="343" y="37"/>
                    </a:lnTo>
                    <a:lnTo>
                      <a:pt x="343" y="31"/>
                    </a:lnTo>
                    <a:lnTo>
                      <a:pt x="337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203"/>
              <p:cNvSpPr>
                <a:spLocks/>
              </p:cNvSpPr>
              <p:nvPr/>
            </p:nvSpPr>
            <p:spPr bwMode="auto">
              <a:xfrm>
                <a:off x="3517" y="3244"/>
                <a:ext cx="71" cy="22"/>
              </a:xfrm>
              <a:custGeom>
                <a:avLst/>
                <a:gdLst>
                  <a:gd name="T0" fmla="*/ 11 w 48"/>
                  <a:gd name="T1" fmla="*/ 9 h 15"/>
                  <a:gd name="T2" fmla="*/ 11 w 48"/>
                  <a:gd name="T3" fmla="*/ 13 h 15"/>
                  <a:gd name="T4" fmla="*/ 11 w 48"/>
                  <a:gd name="T5" fmla="*/ 13 h 15"/>
                  <a:gd name="T6" fmla="*/ 11 w 48"/>
                  <a:gd name="T7" fmla="*/ 13 h 15"/>
                  <a:gd name="T8" fmla="*/ 11 w 48"/>
                  <a:gd name="T9" fmla="*/ 13 h 15"/>
                  <a:gd name="T10" fmla="*/ 12 w 48"/>
                  <a:gd name="T11" fmla="*/ 12 h 15"/>
                  <a:gd name="T12" fmla="*/ 11 w 48"/>
                  <a:gd name="T13" fmla="*/ 13 h 15"/>
                  <a:gd name="T14" fmla="*/ 11 w 48"/>
                  <a:gd name="T15" fmla="*/ 13 h 15"/>
                  <a:gd name="T16" fmla="*/ 12 w 48"/>
                  <a:gd name="T17" fmla="*/ 12 h 15"/>
                  <a:gd name="T18" fmla="*/ 11 w 48"/>
                  <a:gd name="T19" fmla="*/ 13 h 15"/>
                  <a:gd name="T20" fmla="*/ 13 w 48"/>
                  <a:gd name="T21" fmla="*/ 15 h 15"/>
                  <a:gd name="T22" fmla="*/ 15 w 48"/>
                  <a:gd name="T23" fmla="*/ 14 h 15"/>
                  <a:gd name="T24" fmla="*/ 21 w 48"/>
                  <a:gd name="T25" fmla="*/ 13 h 15"/>
                  <a:gd name="T26" fmla="*/ 21 w 48"/>
                  <a:gd name="T27" fmla="*/ 13 h 15"/>
                  <a:gd name="T28" fmla="*/ 30 w 48"/>
                  <a:gd name="T29" fmla="*/ 10 h 15"/>
                  <a:gd name="T30" fmla="*/ 35 w 48"/>
                  <a:gd name="T31" fmla="*/ 7 h 15"/>
                  <a:gd name="T32" fmla="*/ 48 w 48"/>
                  <a:gd name="T33" fmla="*/ 0 h 15"/>
                  <a:gd name="T34" fmla="*/ 0 w 48"/>
                  <a:gd name="T35" fmla="*/ 0 h 15"/>
                  <a:gd name="T36" fmla="*/ 4 w 48"/>
                  <a:gd name="T37" fmla="*/ 6 h 15"/>
                  <a:gd name="T38" fmla="*/ 6 w 48"/>
                  <a:gd name="T39" fmla="*/ 9 h 15"/>
                  <a:gd name="T40" fmla="*/ 6 w 48"/>
                  <a:gd name="T41" fmla="*/ 9 h 15"/>
                  <a:gd name="T42" fmla="*/ 7 w 48"/>
                  <a:gd name="T43" fmla="*/ 10 h 15"/>
                  <a:gd name="T44" fmla="*/ 7 w 48"/>
                  <a:gd name="T45" fmla="*/ 11 h 15"/>
                  <a:gd name="T46" fmla="*/ 8 w 48"/>
                  <a:gd name="T47" fmla="*/ 12 h 15"/>
                  <a:gd name="T48" fmla="*/ 9 w 48"/>
                  <a:gd name="T49" fmla="*/ 13 h 15"/>
                  <a:gd name="T50" fmla="*/ 11 w 48"/>
                  <a:gd name="T51" fmla="*/ 13 h 15"/>
                  <a:gd name="T52" fmla="*/ 11 w 48"/>
                  <a:gd name="T53" fmla="*/ 9 h 15"/>
                  <a:gd name="T54" fmla="*/ 13 w 48"/>
                  <a:gd name="T55" fmla="*/ 6 h 15"/>
                  <a:gd name="T56" fmla="*/ 11 w 48"/>
                  <a:gd name="T57" fmla="*/ 8 h 15"/>
                  <a:gd name="T58" fmla="*/ 14 w 48"/>
                  <a:gd name="T59" fmla="*/ 6 h 15"/>
                  <a:gd name="T60" fmla="*/ 13 w 48"/>
                  <a:gd name="T61" fmla="*/ 6 h 15"/>
                  <a:gd name="T62" fmla="*/ 11 w 48"/>
                  <a:gd name="T63" fmla="*/ 8 h 15"/>
                  <a:gd name="T64" fmla="*/ 14 w 48"/>
                  <a:gd name="T65" fmla="*/ 6 h 15"/>
                  <a:gd name="T66" fmla="*/ 13 w 48"/>
                  <a:gd name="T67" fmla="*/ 5 h 15"/>
                  <a:gd name="T68" fmla="*/ 13 w 48"/>
                  <a:gd name="T69" fmla="*/ 5 h 15"/>
                  <a:gd name="T70" fmla="*/ 11 w 48"/>
                  <a:gd name="T71" fmla="*/ 2 h 15"/>
                  <a:gd name="T72" fmla="*/ 8 w 48"/>
                  <a:gd name="T73" fmla="*/ 4 h 15"/>
                  <a:gd name="T74" fmla="*/ 8 w 48"/>
                  <a:gd name="T75" fmla="*/ 8 h 15"/>
                  <a:gd name="T76" fmla="*/ 33 w 48"/>
                  <a:gd name="T77" fmla="*/ 8 h 15"/>
                  <a:gd name="T78" fmla="*/ 33 w 48"/>
                  <a:gd name="T79" fmla="*/ 4 h 15"/>
                  <a:gd name="T80" fmla="*/ 31 w 48"/>
                  <a:gd name="T81" fmla="*/ 0 h 15"/>
                  <a:gd name="T82" fmla="*/ 27 w 48"/>
                  <a:gd name="T83" fmla="*/ 3 h 15"/>
                  <a:gd name="T84" fmla="*/ 20 w 48"/>
                  <a:gd name="T85" fmla="*/ 5 h 15"/>
                  <a:gd name="T86" fmla="*/ 20 w 48"/>
                  <a:gd name="T87" fmla="*/ 5 h 15"/>
                  <a:gd name="T88" fmla="*/ 14 w 48"/>
                  <a:gd name="T89" fmla="*/ 6 h 15"/>
                  <a:gd name="T90" fmla="*/ 14 w 48"/>
                  <a:gd name="T91" fmla="*/ 10 h 15"/>
                  <a:gd name="T92" fmla="*/ 17 w 48"/>
                  <a:gd name="T93" fmla="*/ 8 h 15"/>
                  <a:gd name="T94" fmla="*/ 15 w 48"/>
                  <a:gd name="T95" fmla="*/ 6 h 15"/>
                  <a:gd name="T96" fmla="*/ 11 w 48"/>
                  <a:gd name="T97" fmla="*/ 5 h 15"/>
                  <a:gd name="T98" fmla="*/ 10 w 48"/>
                  <a:gd name="T99" fmla="*/ 5 h 15"/>
                  <a:gd name="T100" fmla="*/ 11 w 48"/>
                  <a:gd name="T101" fmla="*/ 9 h 15"/>
                  <a:gd name="T102" fmla="*/ 13 w 48"/>
                  <a:gd name="T103" fmla="*/ 6 h 15"/>
                  <a:gd name="T104" fmla="*/ 11 w 48"/>
                  <a:gd name="T10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8" h="15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4"/>
                      <a:pt x="18" y="14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5" y="12"/>
                      <a:pt x="28" y="11"/>
                      <a:pt x="30" y="10"/>
                    </a:cubicBezTo>
                    <a:cubicBezTo>
                      <a:pt x="33" y="9"/>
                      <a:pt x="34" y="8"/>
                      <a:pt x="35" y="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8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3" y="6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1"/>
                      <a:pt x="29" y="2"/>
                      <a:pt x="27" y="3"/>
                    </a:cubicBezTo>
                    <a:cubicBezTo>
                      <a:pt x="25" y="3"/>
                      <a:pt x="23" y="4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6"/>
                      <a:pt x="15" y="6"/>
                      <a:pt x="14" y="6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7"/>
                      <a:pt x="16" y="6"/>
                      <a:pt x="15" y="6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6"/>
                      <a:pt x="13" y="6"/>
                      <a:pt x="13" y="6"/>
                    </a:cubicBez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04"/>
              <p:cNvSpPr>
                <a:spLocks/>
              </p:cNvSpPr>
              <p:nvPr/>
            </p:nvSpPr>
            <p:spPr bwMode="auto">
              <a:xfrm>
                <a:off x="3475" y="3244"/>
                <a:ext cx="50" cy="14"/>
              </a:xfrm>
              <a:custGeom>
                <a:avLst/>
                <a:gdLst>
                  <a:gd name="T0" fmla="*/ 21 w 34"/>
                  <a:gd name="T1" fmla="*/ 4 h 10"/>
                  <a:gd name="T2" fmla="*/ 21 w 34"/>
                  <a:gd name="T3" fmla="*/ 0 h 10"/>
                  <a:gd name="T4" fmla="*/ 0 w 34"/>
                  <a:gd name="T5" fmla="*/ 0 h 10"/>
                  <a:gd name="T6" fmla="*/ 8 w 34"/>
                  <a:gd name="T7" fmla="*/ 7 h 10"/>
                  <a:gd name="T8" fmla="*/ 9 w 34"/>
                  <a:gd name="T9" fmla="*/ 8 h 10"/>
                  <a:gd name="T10" fmla="*/ 12 w 34"/>
                  <a:gd name="T11" fmla="*/ 9 h 10"/>
                  <a:gd name="T12" fmla="*/ 15 w 34"/>
                  <a:gd name="T13" fmla="*/ 10 h 10"/>
                  <a:gd name="T14" fmla="*/ 15 w 34"/>
                  <a:gd name="T15" fmla="*/ 6 h 10"/>
                  <a:gd name="T16" fmla="*/ 15 w 34"/>
                  <a:gd name="T17" fmla="*/ 10 h 10"/>
                  <a:gd name="T18" fmla="*/ 16 w 34"/>
                  <a:gd name="T19" fmla="*/ 10 h 10"/>
                  <a:gd name="T20" fmla="*/ 20 w 34"/>
                  <a:gd name="T21" fmla="*/ 9 h 10"/>
                  <a:gd name="T22" fmla="*/ 23 w 34"/>
                  <a:gd name="T23" fmla="*/ 7 h 10"/>
                  <a:gd name="T24" fmla="*/ 34 w 34"/>
                  <a:gd name="T25" fmla="*/ 0 h 10"/>
                  <a:gd name="T26" fmla="*/ 21 w 34"/>
                  <a:gd name="T27" fmla="*/ 0 h 10"/>
                  <a:gd name="T28" fmla="*/ 21 w 34"/>
                  <a:gd name="T29" fmla="*/ 4 h 10"/>
                  <a:gd name="T30" fmla="*/ 18 w 34"/>
                  <a:gd name="T31" fmla="*/ 1 h 10"/>
                  <a:gd name="T32" fmla="*/ 17 w 34"/>
                  <a:gd name="T33" fmla="*/ 2 h 10"/>
                  <a:gd name="T34" fmla="*/ 16 w 34"/>
                  <a:gd name="T35" fmla="*/ 2 h 10"/>
                  <a:gd name="T36" fmla="*/ 15 w 34"/>
                  <a:gd name="T37" fmla="*/ 2 h 10"/>
                  <a:gd name="T38" fmla="*/ 15 w 34"/>
                  <a:gd name="T39" fmla="*/ 2 h 10"/>
                  <a:gd name="T40" fmla="*/ 15 w 34"/>
                  <a:gd name="T41" fmla="*/ 2 h 10"/>
                  <a:gd name="T42" fmla="*/ 14 w 34"/>
                  <a:gd name="T43" fmla="*/ 2 h 10"/>
                  <a:gd name="T44" fmla="*/ 14 w 34"/>
                  <a:gd name="T45" fmla="*/ 2 h 10"/>
                  <a:gd name="T46" fmla="*/ 14 w 34"/>
                  <a:gd name="T47" fmla="*/ 2 h 10"/>
                  <a:gd name="T48" fmla="*/ 14 w 34"/>
                  <a:gd name="T49" fmla="*/ 2 h 10"/>
                  <a:gd name="T50" fmla="*/ 14 w 34"/>
                  <a:gd name="T51" fmla="*/ 2 h 10"/>
                  <a:gd name="T52" fmla="*/ 14 w 34"/>
                  <a:gd name="T53" fmla="*/ 2 h 10"/>
                  <a:gd name="T54" fmla="*/ 14 w 34"/>
                  <a:gd name="T55" fmla="*/ 2 h 10"/>
                  <a:gd name="T56" fmla="*/ 14 w 34"/>
                  <a:gd name="T57" fmla="*/ 2 h 10"/>
                  <a:gd name="T58" fmla="*/ 13 w 34"/>
                  <a:gd name="T59" fmla="*/ 1 h 10"/>
                  <a:gd name="T60" fmla="*/ 10 w 34"/>
                  <a:gd name="T61" fmla="*/ 4 h 10"/>
                  <a:gd name="T62" fmla="*/ 10 w 34"/>
                  <a:gd name="T63" fmla="*/ 8 h 10"/>
                  <a:gd name="T64" fmla="*/ 21 w 34"/>
                  <a:gd name="T65" fmla="*/ 8 h 10"/>
                  <a:gd name="T66" fmla="*/ 21 w 34"/>
                  <a:gd name="T67" fmla="*/ 4 h 10"/>
                  <a:gd name="T68" fmla="*/ 18 w 34"/>
                  <a:gd name="T69" fmla="*/ 1 h 10"/>
                  <a:gd name="T70" fmla="*/ 21 w 34"/>
                  <a:gd name="T7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" h="10">
                    <a:moveTo>
                      <a:pt x="21" y="4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9" y="8"/>
                      <a:pt x="11" y="9"/>
                      <a:pt x="12" y="9"/>
                    </a:cubicBezTo>
                    <a:cubicBezTo>
                      <a:pt x="13" y="10"/>
                      <a:pt x="14" y="10"/>
                      <a:pt x="15" y="10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8" y="10"/>
                      <a:pt x="20" y="9"/>
                    </a:cubicBezTo>
                    <a:cubicBezTo>
                      <a:pt x="21" y="8"/>
                      <a:pt x="22" y="8"/>
                      <a:pt x="23" y="7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7" y="1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8" y="1"/>
                      <a:pt x="18" y="1"/>
                      <a:pt x="18" y="1"/>
                    </a:cubicBez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3596" y="3244"/>
              <a:ext cx="70" cy="14"/>
            </a:xfrm>
            <a:custGeom>
              <a:avLst/>
              <a:gdLst>
                <a:gd name="T0" fmla="*/ 48 w 70"/>
                <a:gd name="T1" fmla="*/ 6 h 14"/>
                <a:gd name="T2" fmla="*/ 48 w 70"/>
                <a:gd name="T3" fmla="*/ 0 h 14"/>
                <a:gd name="T4" fmla="*/ 0 w 70"/>
                <a:gd name="T5" fmla="*/ 0 h 14"/>
                <a:gd name="T6" fmla="*/ 45 w 70"/>
                <a:gd name="T7" fmla="*/ 14 h 14"/>
                <a:gd name="T8" fmla="*/ 70 w 70"/>
                <a:gd name="T9" fmla="*/ 0 h 14"/>
                <a:gd name="T10" fmla="*/ 48 w 70"/>
                <a:gd name="T11" fmla="*/ 0 h 14"/>
                <a:gd name="T12" fmla="*/ 48 w 70"/>
                <a:gd name="T13" fmla="*/ 6 h 14"/>
                <a:gd name="T14" fmla="*/ 45 w 70"/>
                <a:gd name="T15" fmla="*/ 0 h 14"/>
                <a:gd name="T16" fmla="*/ 43 w 70"/>
                <a:gd name="T17" fmla="*/ 1 h 14"/>
                <a:gd name="T18" fmla="*/ 39 w 70"/>
                <a:gd name="T19" fmla="*/ 0 h 14"/>
                <a:gd name="T20" fmla="*/ 36 w 70"/>
                <a:gd name="T21" fmla="*/ 6 h 14"/>
                <a:gd name="T22" fmla="*/ 36 w 70"/>
                <a:gd name="T23" fmla="*/ 11 h 14"/>
                <a:gd name="T24" fmla="*/ 48 w 70"/>
                <a:gd name="T25" fmla="*/ 11 h 14"/>
                <a:gd name="T26" fmla="*/ 48 w 70"/>
                <a:gd name="T27" fmla="*/ 6 h 14"/>
                <a:gd name="T28" fmla="*/ 45 w 70"/>
                <a:gd name="T29" fmla="*/ 0 h 14"/>
                <a:gd name="T30" fmla="*/ 48 w 70"/>
                <a:gd name="T3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14">
                  <a:moveTo>
                    <a:pt x="48" y="6"/>
                  </a:moveTo>
                  <a:lnTo>
                    <a:pt x="48" y="0"/>
                  </a:lnTo>
                  <a:lnTo>
                    <a:pt x="0" y="0"/>
                  </a:lnTo>
                  <a:lnTo>
                    <a:pt x="45" y="14"/>
                  </a:lnTo>
                  <a:lnTo>
                    <a:pt x="70" y="0"/>
                  </a:lnTo>
                  <a:lnTo>
                    <a:pt x="48" y="0"/>
                  </a:lnTo>
                  <a:lnTo>
                    <a:pt x="48" y="6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6"/>
                  </a:lnTo>
                  <a:lnTo>
                    <a:pt x="36" y="11"/>
                  </a:lnTo>
                  <a:lnTo>
                    <a:pt x="48" y="11"/>
                  </a:lnTo>
                  <a:lnTo>
                    <a:pt x="48" y="6"/>
                  </a:lnTo>
                  <a:lnTo>
                    <a:pt x="45" y="0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3376" y="3244"/>
              <a:ext cx="89" cy="26"/>
            </a:xfrm>
            <a:custGeom>
              <a:avLst/>
              <a:gdLst>
                <a:gd name="T0" fmla="*/ 26 w 60"/>
                <a:gd name="T1" fmla="*/ 13 h 18"/>
                <a:gd name="T2" fmla="*/ 27 w 60"/>
                <a:gd name="T3" fmla="*/ 17 h 18"/>
                <a:gd name="T4" fmla="*/ 44 w 60"/>
                <a:gd name="T5" fmla="*/ 9 h 18"/>
                <a:gd name="T6" fmla="*/ 44 w 60"/>
                <a:gd name="T7" fmla="*/ 9 h 18"/>
                <a:gd name="T8" fmla="*/ 44 w 60"/>
                <a:gd name="T9" fmla="*/ 9 h 18"/>
                <a:gd name="T10" fmla="*/ 47 w 60"/>
                <a:gd name="T11" fmla="*/ 7 h 18"/>
                <a:gd name="T12" fmla="*/ 60 w 60"/>
                <a:gd name="T13" fmla="*/ 0 h 18"/>
                <a:gd name="T14" fmla="*/ 0 w 60"/>
                <a:gd name="T15" fmla="*/ 0 h 18"/>
                <a:gd name="T16" fmla="*/ 3 w 60"/>
                <a:gd name="T17" fmla="*/ 6 h 18"/>
                <a:gd name="T18" fmla="*/ 9 w 60"/>
                <a:gd name="T19" fmla="*/ 13 h 18"/>
                <a:gd name="T20" fmla="*/ 21 w 60"/>
                <a:gd name="T21" fmla="*/ 18 h 18"/>
                <a:gd name="T22" fmla="*/ 27 w 60"/>
                <a:gd name="T23" fmla="*/ 17 h 18"/>
                <a:gd name="T24" fmla="*/ 26 w 60"/>
                <a:gd name="T25" fmla="*/ 13 h 18"/>
                <a:gd name="T26" fmla="*/ 25 w 60"/>
                <a:gd name="T27" fmla="*/ 9 h 18"/>
                <a:gd name="T28" fmla="*/ 21 w 60"/>
                <a:gd name="T29" fmla="*/ 10 h 18"/>
                <a:gd name="T30" fmla="*/ 14 w 60"/>
                <a:gd name="T31" fmla="*/ 7 h 18"/>
                <a:gd name="T32" fmla="*/ 10 w 60"/>
                <a:gd name="T33" fmla="*/ 2 h 18"/>
                <a:gd name="T34" fmla="*/ 7 w 60"/>
                <a:gd name="T35" fmla="*/ 4 h 18"/>
                <a:gd name="T36" fmla="*/ 7 w 60"/>
                <a:gd name="T37" fmla="*/ 8 h 18"/>
                <a:gd name="T38" fmla="*/ 45 w 60"/>
                <a:gd name="T39" fmla="*/ 8 h 18"/>
                <a:gd name="T40" fmla="*/ 45 w 60"/>
                <a:gd name="T41" fmla="*/ 4 h 18"/>
                <a:gd name="T42" fmla="*/ 43 w 60"/>
                <a:gd name="T43" fmla="*/ 0 h 18"/>
                <a:gd name="T44" fmla="*/ 40 w 60"/>
                <a:gd name="T45" fmla="*/ 2 h 18"/>
                <a:gd name="T46" fmla="*/ 40 w 60"/>
                <a:gd name="T47" fmla="*/ 2 h 18"/>
                <a:gd name="T48" fmla="*/ 25 w 60"/>
                <a:gd name="T49" fmla="*/ 9 h 18"/>
                <a:gd name="T50" fmla="*/ 26 w 60"/>
                <a:gd name="T5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18">
                  <a:moveTo>
                    <a:pt x="26" y="13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34" y="15"/>
                    <a:pt x="39" y="12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8"/>
                    <a:pt x="46" y="8"/>
                    <a:pt x="47" y="7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8"/>
                    <a:pt x="6" y="11"/>
                    <a:pt x="9" y="13"/>
                  </a:cubicBezTo>
                  <a:cubicBezTo>
                    <a:pt x="12" y="16"/>
                    <a:pt x="16" y="18"/>
                    <a:pt x="21" y="18"/>
                  </a:cubicBezTo>
                  <a:cubicBezTo>
                    <a:pt x="23" y="18"/>
                    <a:pt x="25" y="17"/>
                    <a:pt x="27" y="17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10"/>
                    <a:pt x="22" y="10"/>
                    <a:pt x="21" y="10"/>
                  </a:cubicBezTo>
                  <a:cubicBezTo>
                    <a:pt x="19" y="10"/>
                    <a:pt x="16" y="9"/>
                    <a:pt x="14" y="7"/>
                  </a:cubicBezTo>
                  <a:cubicBezTo>
                    <a:pt x="12" y="5"/>
                    <a:pt x="11" y="3"/>
                    <a:pt x="10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1"/>
                    <a:pt x="41" y="1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5" y="5"/>
                    <a:pt x="30" y="7"/>
                    <a:pt x="25" y="9"/>
                  </a:cubicBezTo>
                  <a:lnTo>
                    <a:pt x="2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3357" y="3244"/>
              <a:ext cx="50" cy="35"/>
            </a:xfrm>
            <a:custGeom>
              <a:avLst/>
              <a:gdLst>
                <a:gd name="T0" fmla="*/ 13 w 34"/>
                <a:gd name="T1" fmla="*/ 5 h 24"/>
                <a:gd name="T2" fmla="*/ 15 w 34"/>
                <a:gd name="T3" fmla="*/ 9 h 24"/>
                <a:gd name="T4" fmla="*/ 18 w 34"/>
                <a:gd name="T5" fmla="*/ 8 h 24"/>
                <a:gd name="T6" fmla="*/ 33 w 34"/>
                <a:gd name="T7" fmla="*/ 0 h 24"/>
                <a:gd name="T8" fmla="*/ 0 w 34"/>
                <a:gd name="T9" fmla="*/ 0 h 24"/>
                <a:gd name="T10" fmla="*/ 0 w 34"/>
                <a:gd name="T11" fmla="*/ 24 h 24"/>
                <a:gd name="T12" fmla="*/ 34 w 34"/>
                <a:gd name="T13" fmla="*/ 24 h 24"/>
                <a:gd name="T14" fmla="*/ 34 w 34"/>
                <a:gd name="T15" fmla="*/ 16 h 24"/>
                <a:gd name="T16" fmla="*/ 23 w 34"/>
                <a:gd name="T17" fmla="*/ 12 h 24"/>
                <a:gd name="T18" fmla="*/ 16 w 34"/>
                <a:gd name="T19" fmla="*/ 4 h 24"/>
                <a:gd name="T20" fmla="*/ 13 w 34"/>
                <a:gd name="T21" fmla="*/ 5 h 24"/>
                <a:gd name="T22" fmla="*/ 15 w 34"/>
                <a:gd name="T23" fmla="*/ 9 h 24"/>
                <a:gd name="T24" fmla="*/ 13 w 34"/>
                <a:gd name="T25" fmla="*/ 5 h 24"/>
                <a:gd name="T26" fmla="*/ 9 w 34"/>
                <a:gd name="T27" fmla="*/ 7 h 24"/>
                <a:gd name="T28" fmla="*/ 18 w 34"/>
                <a:gd name="T29" fmla="*/ 18 h 24"/>
                <a:gd name="T30" fmla="*/ 34 w 34"/>
                <a:gd name="T31" fmla="*/ 24 h 24"/>
                <a:gd name="T32" fmla="*/ 34 w 34"/>
                <a:gd name="T33" fmla="*/ 20 h 24"/>
                <a:gd name="T34" fmla="*/ 34 w 34"/>
                <a:gd name="T35" fmla="*/ 16 h 24"/>
                <a:gd name="T36" fmla="*/ 8 w 34"/>
                <a:gd name="T37" fmla="*/ 16 h 24"/>
                <a:gd name="T38" fmla="*/ 8 w 34"/>
                <a:gd name="T39" fmla="*/ 8 h 24"/>
                <a:gd name="T40" fmla="*/ 16 w 34"/>
                <a:gd name="T41" fmla="*/ 8 h 24"/>
                <a:gd name="T42" fmla="*/ 16 w 34"/>
                <a:gd name="T43" fmla="*/ 4 h 24"/>
                <a:gd name="T44" fmla="*/ 14 w 34"/>
                <a:gd name="T45" fmla="*/ 0 h 24"/>
                <a:gd name="T46" fmla="*/ 11 w 34"/>
                <a:gd name="T47" fmla="*/ 2 h 24"/>
                <a:gd name="T48" fmla="*/ 7 w 34"/>
                <a:gd name="T49" fmla="*/ 4 h 24"/>
                <a:gd name="T50" fmla="*/ 9 w 34"/>
                <a:gd name="T51" fmla="*/ 7 h 24"/>
                <a:gd name="T52" fmla="*/ 13 w 34"/>
                <a:gd name="T5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24">
                  <a:moveTo>
                    <a:pt x="13" y="5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8" y="6"/>
                    <a:pt x="16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10"/>
                    <a:pt x="14" y="15"/>
                    <a:pt x="18" y="18"/>
                  </a:cubicBezTo>
                  <a:cubicBezTo>
                    <a:pt x="22" y="21"/>
                    <a:pt x="27" y="24"/>
                    <a:pt x="34" y="24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7"/>
                    <a:pt x="9" y="7"/>
                    <a:pt x="9" y="7"/>
                  </a:cubicBezTo>
                  <a:lnTo>
                    <a:pt x="13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3408" y="3238"/>
              <a:ext cx="311" cy="41"/>
            </a:xfrm>
            <a:custGeom>
              <a:avLst/>
              <a:gdLst>
                <a:gd name="T0" fmla="*/ 166 w 210"/>
                <a:gd name="T1" fmla="*/ 4 h 28"/>
                <a:gd name="T2" fmla="*/ 189 w 210"/>
                <a:gd name="T3" fmla="*/ 19 h 28"/>
                <a:gd name="T4" fmla="*/ 157 w 210"/>
                <a:gd name="T5" fmla="*/ 13 h 28"/>
                <a:gd name="T6" fmla="*/ 112 w 210"/>
                <a:gd name="T7" fmla="*/ 8 h 28"/>
                <a:gd name="T8" fmla="*/ 108 w 210"/>
                <a:gd name="T9" fmla="*/ 10 h 28"/>
                <a:gd name="T10" fmla="*/ 85 w 210"/>
                <a:gd name="T11" fmla="*/ 17 h 28"/>
                <a:gd name="T12" fmla="*/ 85 w 210"/>
                <a:gd name="T13" fmla="*/ 17 h 28"/>
                <a:gd name="T14" fmla="*/ 85 w 210"/>
                <a:gd name="T15" fmla="*/ 17 h 28"/>
                <a:gd name="T16" fmla="*/ 85 w 210"/>
                <a:gd name="T17" fmla="*/ 17 h 28"/>
                <a:gd name="T18" fmla="*/ 85 w 210"/>
                <a:gd name="T19" fmla="*/ 17 h 28"/>
                <a:gd name="T20" fmla="*/ 85 w 210"/>
                <a:gd name="T21" fmla="*/ 17 h 28"/>
                <a:gd name="T22" fmla="*/ 85 w 210"/>
                <a:gd name="T23" fmla="*/ 17 h 28"/>
                <a:gd name="T24" fmla="*/ 84 w 210"/>
                <a:gd name="T25" fmla="*/ 17 h 28"/>
                <a:gd name="T26" fmla="*/ 81 w 210"/>
                <a:gd name="T27" fmla="*/ 14 h 28"/>
                <a:gd name="T28" fmla="*/ 77 w 210"/>
                <a:gd name="T29" fmla="*/ 8 h 28"/>
                <a:gd name="T30" fmla="*/ 74 w 210"/>
                <a:gd name="T31" fmla="*/ 10 h 28"/>
                <a:gd name="T32" fmla="*/ 74 w 210"/>
                <a:gd name="T33" fmla="*/ 10 h 28"/>
                <a:gd name="T34" fmla="*/ 71 w 210"/>
                <a:gd name="T35" fmla="*/ 8 h 28"/>
                <a:gd name="T36" fmla="*/ 71 w 210"/>
                <a:gd name="T37" fmla="*/ 8 h 28"/>
                <a:gd name="T38" fmla="*/ 71 w 210"/>
                <a:gd name="T39" fmla="*/ 8 h 28"/>
                <a:gd name="T40" fmla="*/ 70 w 210"/>
                <a:gd name="T41" fmla="*/ 8 h 28"/>
                <a:gd name="T42" fmla="*/ 60 w 210"/>
                <a:gd name="T43" fmla="*/ 13 h 28"/>
                <a:gd name="T44" fmla="*/ 53 w 210"/>
                <a:gd name="T45" fmla="*/ 10 h 28"/>
                <a:gd name="T46" fmla="*/ 43 w 210"/>
                <a:gd name="T47" fmla="*/ 5 h 28"/>
                <a:gd name="T48" fmla="*/ 21 w 210"/>
                <a:gd name="T49" fmla="*/ 12 h 28"/>
                <a:gd name="T50" fmla="*/ 0 w 210"/>
                <a:gd name="T51" fmla="*/ 20 h 28"/>
                <a:gd name="T52" fmla="*/ 210 w 210"/>
                <a:gd name="T53" fmla="*/ 4 h 28"/>
                <a:gd name="T54" fmla="*/ 202 w 210"/>
                <a:gd name="T55" fmla="*/ 8 h 28"/>
                <a:gd name="T56" fmla="*/ 0 w 210"/>
                <a:gd name="T57" fmla="*/ 24 h 28"/>
                <a:gd name="T58" fmla="*/ 6 w 210"/>
                <a:gd name="T59" fmla="*/ 23 h 28"/>
                <a:gd name="T60" fmla="*/ 34 w 210"/>
                <a:gd name="T61" fmla="*/ 14 h 28"/>
                <a:gd name="T62" fmla="*/ 46 w 210"/>
                <a:gd name="T63" fmla="*/ 14 h 28"/>
                <a:gd name="T64" fmla="*/ 48 w 210"/>
                <a:gd name="T65" fmla="*/ 16 h 28"/>
                <a:gd name="T66" fmla="*/ 60 w 210"/>
                <a:gd name="T67" fmla="*/ 21 h 28"/>
                <a:gd name="T68" fmla="*/ 76 w 210"/>
                <a:gd name="T69" fmla="*/ 14 h 28"/>
                <a:gd name="T70" fmla="*/ 77 w 210"/>
                <a:gd name="T71" fmla="*/ 13 h 28"/>
                <a:gd name="T72" fmla="*/ 74 w 210"/>
                <a:gd name="T73" fmla="*/ 10 h 28"/>
                <a:gd name="T74" fmla="*/ 73 w 210"/>
                <a:gd name="T75" fmla="*/ 16 h 28"/>
                <a:gd name="T76" fmla="*/ 81 w 210"/>
                <a:gd name="T77" fmla="*/ 19 h 28"/>
                <a:gd name="T78" fmla="*/ 78 w 210"/>
                <a:gd name="T79" fmla="*/ 22 h 28"/>
                <a:gd name="T80" fmla="*/ 85 w 210"/>
                <a:gd name="T81" fmla="*/ 25 h 28"/>
                <a:gd name="T82" fmla="*/ 112 w 210"/>
                <a:gd name="T83" fmla="*/ 17 h 28"/>
                <a:gd name="T84" fmla="*/ 115 w 210"/>
                <a:gd name="T85" fmla="*/ 16 h 28"/>
                <a:gd name="T86" fmla="*/ 157 w 210"/>
                <a:gd name="T87" fmla="*/ 21 h 28"/>
                <a:gd name="T88" fmla="*/ 197 w 210"/>
                <a:gd name="T89" fmla="*/ 12 h 28"/>
                <a:gd name="T90" fmla="*/ 182 w 210"/>
                <a:gd name="T91" fmla="*/ 12 h 28"/>
                <a:gd name="T92" fmla="*/ 202 w 210"/>
                <a:gd name="T93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0" h="28">
                  <a:moveTo>
                    <a:pt x="206" y="8"/>
                  </a:moveTo>
                  <a:cubicBezTo>
                    <a:pt x="206" y="4"/>
                    <a:pt x="206" y="4"/>
                    <a:pt x="206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5" y="17"/>
                    <a:pt x="185" y="17"/>
                    <a:pt x="185" y="17"/>
                  </a:cubicBezTo>
                  <a:cubicBezTo>
                    <a:pt x="189" y="19"/>
                    <a:pt x="189" y="19"/>
                    <a:pt x="189" y="19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70" y="5"/>
                    <a:pt x="170" y="5"/>
                    <a:pt x="170" y="5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41" y="7"/>
                    <a:pt x="141" y="7"/>
                    <a:pt x="141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6" y="7"/>
                    <a:pt x="114" y="7"/>
                    <a:pt x="112" y="8"/>
                  </a:cubicBezTo>
                  <a:cubicBezTo>
                    <a:pt x="110" y="9"/>
                    <a:pt x="109" y="9"/>
                    <a:pt x="108" y="10"/>
                  </a:cubicBezTo>
                  <a:cubicBezTo>
                    <a:pt x="108" y="10"/>
                    <a:pt x="108" y="10"/>
                    <a:pt x="108" y="10"/>
                  </a:cubicBezTo>
                  <a:cubicBezTo>
                    <a:pt x="108" y="10"/>
                    <a:pt x="108" y="10"/>
                    <a:pt x="108" y="10"/>
                  </a:cubicBezTo>
                  <a:cubicBezTo>
                    <a:pt x="107" y="11"/>
                    <a:pt x="105" y="12"/>
                    <a:pt x="103" y="13"/>
                  </a:cubicBezTo>
                  <a:cubicBezTo>
                    <a:pt x="101" y="14"/>
                    <a:pt x="98" y="15"/>
                    <a:pt x="94" y="16"/>
                  </a:cubicBezTo>
                  <a:cubicBezTo>
                    <a:pt x="89" y="17"/>
                    <a:pt x="86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3" y="15"/>
                    <a:pt x="83" y="15"/>
                    <a:pt x="83" y="15"/>
                  </a:cubicBezTo>
                  <a:cubicBezTo>
                    <a:pt x="82" y="15"/>
                    <a:pt x="82" y="15"/>
                    <a:pt x="81" y="14"/>
                  </a:cubicBezTo>
                  <a:cubicBezTo>
                    <a:pt x="81" y="14"/>
                    <a:pt x="80" y="13"/>
                    <a:pt x="80" y="12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79" y="11"/>
                    <a:pt x="78" y="9"/>
                    <a:pt x="77" y="8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9"/>
                    <a:pt x="70" y="9"/>
                    <a:pt x="70" y="1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8"/>
                    <a:pt x="71" y="8"/>
                    <a:pt x="70" y="8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8" y="10"/>
                    <a:pt x="67" y="11"/>
                    <a:pt x="65" y="11"/>
                  </a:cubicBezTo>
                  <a:cubicBezTo>
                    <a:pt x="64" y="12"/>
                    <a:pt x="62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58" y="13"/>
                    <a:pt x="57" y="12"/>
                    <a:pt x="56" y="12"/>
                  </a:cubicBezTo>
                  <a:cubicBezTo>
                    <a:pt x="55" y="11"/>
                    <a:pt x="54" y="11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9"/>
                    <a:pt x="52" y="8"/>
                    <a:pt x="50" y="7"/>
                  </a:cubicBezTo>
                  <a:cubicBezTo>
                    <a:pt x="48" y="6"/>
                    <a:pt x="46" y="6"/>
                    <a:pt x="43" y="5"/>
                  </a:cubicBezTo>
                  <a:cubicBezTo>
                    <a:pt x="42" y="5"/>
                    <a:pt x="41" y="5"/>
                    <a:pt x="40" y="5"/>
                  </a:cubicBezTo>
                  <a:cubicBezTo>
                    <a:pt x="37" y="5"/>
                    <a:pt x="34" y="6"/>
                    <a:pt x="31" y="7"/>
                  </a:cubicBezTo>
                  <a:cubicBezTo>
                    <a:pt x="27" y="8"/>
                    <a:pt x="24" y="10"/>
                    <a:pt x="21" y="12"/>
                  </a:cubicBezTo>
                  <a:cubicBezTo>
                    <a:pt x="16" y="15"/>
                    <a:pt x="11" y="18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3" y="20"/>
                    <a:pt x="2" y="20"/>
                    <a:pt x="0" y="2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10" y="28"/>
                    <a:pt x="210" y="28"/>
                    <a:pt x="210" y="28"/>
                  </a:cubicBezTo>
                  <a:cubicBezTo>
                    <a:pt x="210" y="4"/>
                    <a:pt x="210" y="4"/>
                    <a:pt x="210" y="4"/>
                  </a:cubicBezTo>
                  <a:cubicBezTo>
                    <a:pt x="206" y="4"/>
                    <a:pt x="206" y="4"/>
                    <a:pt x="206" y="4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02" y="8"/>
                    <a:pt x="202" y="8"/>
                    <a:pt x="202" y="8"/>
                  </a:cubicBezTo>
                  <a:cubicBezTo>
                    <a:pt x="202" y="20"/>
                    <a:pt x="202" y="20"/>
                    <a:pt x="202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8"/>
                    <a:pt x="7" y="27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14" y="25"/>
                    <a:pt x="20" y="22"/>
                    <a:pt x="25" y="19"/>
                  </a:cubicBezTo>
                  <a:cubicBezTo>
                    <a:pt x="28" y="17"/>
                    <a:pt x="31" y="15"/>
                    <a:pt x="34" y="14"/>
                  </a:cubicBezTo>
                  <a:cubicBezTo>
                    <a:pt x="36" y="13"/>
                    <a:pt x="38" y="13"/>
                    <a:pt x="40" y="13"/>
                  </a:cubicBezTo>
                  <a:cubicBezTo>
                    <a:pt x="41" y="13"/>
                    <a:pt x="41" y="13"/>
                    <a:pt x="42" y="13"/>
                  </a:cubicBezTo>
                  <a:cubicBezTo>
                    <a:pt x="44" y="13"/>
                    <a:pt x="45" y="14"/>
                    <a:pt x="46" y="14"/>
                  </a:cubicBezTo>
                  <a:cubicBezTo>
                    <a:pt x="47" y="15"/>
                    <a:pt x="47" y="15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9" y="17"/>
                    <a:pt x="50" y="18"/>
                    <a:pt x="52" y="19"/>
                  </a:cubicBezTo>
                  <a:cubicBezTo>
                    <a:pt x="54" y="20"/>
                    <a:pt x="57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4" y="21"/>
                    <a:pt x="66" y="20"/>
                    <a:pt x="69" y="19"/>
                  </a:cubicBezTo>
                  <a:cubicBezTo>
                    <a:pt x="71" y="17"/>
                    <a:pt x="73" y="16"/>
                    <a:pt x="74" y="15"/>
                  </a:cubicBezTo>
                  <a:cubicBezTo>
                    <a:pt x="75" y="15"/>
                    <a:pt x="75" y="14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7" y="12"/>
                    <a:pt x="78" y="11"/>
                    <a:pt x="78" y="1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4"/>
                    <a:pt x="72" y="15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3" y="17"/>
                    <a:pt x="74" y="18"/>
                    <a:pt x="75" y="20"/>
                  </a:cubicBezTo>
                  <a:cubicBezTo>
                    <a:pt x="76" y="21"/>
                    <a:pt x="78" y="22"/>
                    <a:pt x="80" y="23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9" y="23"/>
                    <a:pt x="80" y="24"/>
                    <a:pt x="81" y="25"/>
                  </a:cubicBezTo>
                  <a:cubicBezTo>
                    <a:pt x="83" y="25"/>
                    <a:pt x="84" y="25"/>
                    <a:pt x="85" y="25"/>
                  </a:cubicBezTo>
                  <a:cubicBezTo>
                    <a:pt x="88" y="25"/>
                    <a:pt x="91" y="25"/>
                    <a:pt x="96" y="23"/>
                  </a:cubicBezTo>
                  <a:cubicBezTo>
                    <a:pt x="101" y="22"/>
                    <a:pt x="104" y="21"/>
                    <a:pt x="106" y="20"/>
                  </a:cubicBezTo>
                  <a:cubicBezTo>
                    <a:pt x="109" y="19"/>
                    <a:pt x="111" y="18"/>
                    <a:pt x="112" y="17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3" y="16"/>
                    <a:pt x="114" y="16"/>
                    <a:pt x="115" y="16"/>
                  </a:cubicBezTo>
                  <a:cubicBezTo>
                    <a:pt x="115" y="15"/>
                    <a:pt x="116" y="15"/>
                    <a:pt x="118" y="15"/>
                  </a:cubicBezTo>
                  <a:cubicBezTo>
                    <a:pt x="140" y="15"/>
                    <a:pt x="140" y="15"/>
                    <a:pt x="140" y="15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70" y="14"/>
                    <a:pt x="170" y="14"/>
                    <a:pt x="170" y="14"/>
                  </a:cubicBezTo>
                  <a:cubicBezTo>
                    <a:pt x="190" y="25"/>
                    <a:pt x="190" y="25"/>
                    <a:pt x="190" y="25"/>
                  </a:cubicBezTo>
                  <a:cubicBezTo>
                    <a:pt x="197" y="12"/>
                    <a:pt x="197" y="12"/>
                    <a:pt x="197" y="12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2" y="8"/>
                    <a:pt x="182" y="8"/>
                    <a:pt x="182" y="8"/>
                  </a:cubicBezTo>
                  <a:cubicBezTo>
                    <a:pt x="182" y="12"/>
                    <a:pt x="182" y="12"/>
                    <a:pt x="182" y="12"/>
                  </a:cubicBezTo>
                  <a:cubicBezTo>
                    <a:pt x="206" y="12"/>
                    <a:pt x="206" y="12"/>
                    <a:pt x="206" y="12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02" y="8"/>
                    <a:pt x="202" y="8"/>
                    <a:pt x="202" y="8"/>
                  </a:cubicBezTo>
                  <a:lnTo>
                    <a:pt x="20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3405" y="3267"/>
              <a:ext cx="5" cy="14"/>
            </a:xfrm>
            <a:custGeom>
              <a:avLst/>
              <a:gdLst>
                <a:gd name="T0" fmla="*/ 2 w 5"/>
                <a:gd name="T1" fmla="*/ 6 h 14"/>
                <a:gd name="T2" fmla="*/ 3 w 5"/>
                <a:gd name="T3" fmla="*/ 12 h 14"/>
                <a:gd name="T4" fmla="*/ 5 w 5"/>
                <a:gd name="T5" fmla="*/ 12 h 14"/>
                <a:gd name="T6" fmla="*/ 3 w 5"/>
                <a:gd name="T7" fmla="*/ 0 h 14"/>
                <a:gd name="T8" fmla="*/ 2 w 5"/>
                <a:gd name="T9" fmla="*/ 0 h 14"/>
                <a:gd name="T10" fmla="*/ 0 w 5"/>
                <a:gd name="T11" fmla="*/ 12 h 14"/>
                <a:gd name="T12" fmla="*/ 2 w 5"/>
                <a:gd name="T13" fmla="*/ 12 h 14"/>
                <a:gd name="T14" fmla="*/ 2 w 5"/>
                <a:gd name="T15" fmla="*/ 14 h 14"/>
                <a:gd name="T16" fmla="*/ 3 w 5"/>
                <a:gd name="T17" fmla="*/ 12 h 14"/>
                <a:gd name="T18" fmla="*/ 2 w 5"/>
                <a:gd name="T19" fmla="*/ 6 h 14"/>
                <a:gd name="T20" fmla="*/ 3 w 5"/>
                <a:gd name="T21" fmla="*/ 2 h 14"/>
                <a:gd name="T22" fmla="*/ 2 w 5"/>
                <a:gd name="T23" fmla="*/ 0 h 14"/>
                <a:gd name="T24" fmla="*/ 2 w 5"/>
                <a:gd name="T25" fmla="*/ 6 h 14"/>
                <a:gd name="T26" fmla="*/ 2 w 5"/>
                <a:gd name="T27" fmla="*/ 12 h 14"/>
                <a:gd name="T28" fmla="*/ 3 w 5"/>
                <a:gd name="T29" fmla="*/ 12 h 14"/>
                <a:gd name="T30" fmla="*/ 3 w 5"/>
                <a:gd name="T31" fmla="*/ 6 h 14"/>
                <a:gd name="T32" fmla="*/ 3 w 5"/>
                <a:gd name="T33" fmla="*/ 0 h 14"/>
                <a:gd name="T34" fmla="*/ 2 w 5"/>
                <a:gd name="T35" fmla="*/ 2 h 14"/>
                <a:gd name="T36" fmla="*/ 2 w 5"/>
                <a:gd name="T37" fmla="*/ 6 h 14"/>
                <a:gd name="T38" fmla="*/ 3 w 5"/>
                <a:gd name="T39" fmla="*/ 2 h 14"/>
                <a:gd name="T40" fmla="*/ 2 w 5"/>
                <a:gd name="T4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4">
                  <a:moveTo>
                    <a:pt x="2" y="6"/>
                  </a:moveTo>
                  <a:lnTo>
                    <a:pt x="3" y="12"/>
                  </a:lnTo>
                  <a:lnTo>
                    <a:pt x="5" y="1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3" y="12"/>
                  </a:lnTo>
                  <a:lnTo>
                    <a:pt x="2" y="6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6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6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3" y="2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3355" y="3239"/>
              <a:ext cx="42" cy="16"/>
            </a:xfrm>
            <a:custGeom>
              <a:avLst/>
              <a:gdLst>
                <a:gd name="T0" fmla="*/ 20 w 28"/>
                <a:gd name="T1" fmla="*/ 5 h 11"/>
                <a:gd name="T2" fmla="*/ 18 w 28"/>
                <a:gd name="T3" fmla="*/ 2 h 11"/>
                <a:gd name="T4" fmla="*/ 15 w 28"/>
                <a:gd name="T5" fmla="*/ 3 h 11"/>
                <a:gd name="T6" fmla="*/ 0 w 28"/>
                <a:gd name="T7" fmla="*/ 11 h 11"/>
                <a:gd name="T8" fmla="*/ 28 w 28"/>
                <a:gd name="T9" fmla="*/ 11 h 11"/>
                <a:gd name="T10" fmla="*/ 24 w 28"/>
                <a:gd name="T11" fmla="*/ 5 h 11"/>
                <a:gd name="T12" fmla="*/ 24 w 28"/>
                <a:gd name="T13" fmla="*/ 4 h 11"/>
                <a:gd name="T14" fmla="*/ 23 w 28"/>
                <a:gd name="T15" fmla="*/ 4 h 11"/>
                <a:gd name="T16" fmla="*/ 23 w 28"/>
                <a:gd name="T17" fmla="*/ 4 h 11"/>
                <a:gd name="T18" fmla="*/ 23 w 28"/>
                <a:gd name="T19" fmla="*/ 3 h 11"/>
                <a:gd name="T20" fmla="*/ 21 w 28"/>
                <a:gd name="T21" fmla="*/ 0 h 11"/>
                <a:gd name="T22" fmla="*/ 18 w 28"/>
                <a:gd name="T23" fmla="*/ 2 h 11"/>
                <a:gd name="T24" fmla="*/ 20 w 28"/>
                <a:gd name="T25" fmla="*/ 5 h 11"/>
                <a:gd name="T26" fmla="*/ 17 w 28"/>
                <a:gd name="T27" fmla="*/ 8 h 11"/>
                <a:gd name="T28" fmla="*/ 19 w 28"/>
                <a:gd name="T29" fmla="*/ 6 h 11"/>
                <a:gd name="T30" fmla="*/ 16 w 28"/>
                <a:gd name="T31" fmla="*/ 7 h 11"/>
                <a:gd name="T32" fmla="*/ 17 w 28"/>
                <a:gd name="T33" fmla="*/ 8 h 11"/>
                <a:gd name="T34" fmla="*/ 19 w 28"/>
                <a:gd name="T35" fmla="*/ 6 h 11"/>
                <a:gd name="T36" fmla="*/ 16 w 28"/>
                <a:gd name="T37" fmla="*/ 7 h 11"/>
                <a:gd name="T38" fmla="*/ 16 w 28"/>
                <a:gd name="T39" fmla="*/ 7 h 11"/>
                <a:gd name="T40" fmla="*/ 17 w 28"/>
                <a:gd name="T41" fmla="*/ 9 h 11"/>
                <a:gd name="T42" fmla="*/ 21 w 28"/>
                <a:gd name="T43" fmla="*/ 7 h 11"/>
                <a:gd name="T44" fmla="*/ 21 w 28"/>
                <a:gd name="T45" fmla="*/ 3 h 11"/>
                <a:gd name="T46" fmla="*/ 17 w 28"/>
                <a:gd name="T47" fmla="*/ 3 h 11"/>
                <a:gd name="T48" fmla="*/ 17 w 28"/>
                <a:gd name="T49" fmla="*/ 7 h 11"/>
                <a:gd name="T50" fmla="*/ 19 w 28"/>
                <a:gd name="T51" fmla="*/ 11 h 11"/>
                <a:gd name="T52" fmla="*/ 22 w 28"/>
                <a:gd name="T53" fmla="*/ 9 h 11"/>
                <a:gd name="T54" fmla="*/ 20 w 28"/>
                <a:gd name="T55" fmla="*/ 5 h 11"/>
                <a:gd name="T56" fmla="*/ 17 w 28"/>
                <a:gd name="T57" fmla="*/ 8 h 11"/>
                <a:gd name="T58" fmla="*/ 20 w 28"/>
                <a:gd name="T5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11">
                  <a:moveTo>
                    <a:pt x="20" y="5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7" y="8"/>
                    <a:pt x="17" y="8"/>
                    <a:pt x="17" y="8"/>
                  </a:cubicBezTo>
                  <a:lnTo>
                    <a:pt x="2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3367" y="3094"/>
              <a:ext cx="339" cy="120"/>
            </a:xfrm>
            <a:custGeom>
              <a:avLst/>
              <a:gdLst>
                <a:gd name="T0" fmla="*/ 6 w 229"/>
                <a:gd name="T1" fmla="*/ 77 h 81"/>
                <a:gd name="T2" fmla="*/ 9 w 229"/>
                <a:gd name="T3" fmla="*/ 78 h 81"/>
                <a:gd name="T4" fmla="*/ 49 w 229"/>
                <a:gd name="T5" fmla="*/ 28 h 81"/>
                <a:gd name="T6" fmla="*/ 109 w 229"/>
                <a:gd name="T7" fmla="*/ 8 h 81"/>
                <a:gd name="T8" fmla="*/ 119 w 229"/>
                <a:gd name="T9" fmla="*/ 8 h 81"/>
                <a:gd name="T10" fmla="*/ 125 w 229"/>
                <a:gd name="T11" fmla="*/ 9 h 81"/>
                <a:gd name="T12" fmla="*/ 129 w 229"/>
                <a:gd name="T13" fmla="*/ 9 h 81"/>
                <a:gd name="T14" fmla="*/ 129 w 229"/>
                <a:gd name="T15" fmla="*/ 9 h 81"/>
                <a:gd name="T16" fmla="*/ 185 w 229"/>
                <a:gd name="T17" fmla="*/ 30 h 81"/>
                <a:gd name="T18" fmla="*/ 219 w 229"/>
                <a:gd name="T19" fmla="*/ 78 h 81"/>
                <a:gd name="T20" fmla="*/ 223 w 229"/>
                <a:gd name="T21" fmla="*/ 76 h 81"/>
                <a:gd name="T22" fmla="*/ 223 w 229"/>
                <a:gd name="T23" fmla="*/ 72 h 81"/>
                <a:gd name="T24" fmla="*/ 6 w 229"/>
                <a:gd name="T25" fmla="*/ 73 h 81"/>
                <a:gd name="T26" fmla="*/ 6 w 229"/>
                <a:gd name="T27" fmla="*/ 77 h 81"/>
                <a:gd name="T28" fmla="*/ 9 w 229"/>
                <a:gd name="T29" fmla="*/ 78 h 81"/>
                <a:gd name="T30" fmla="*/ 6 w 229"/>
                <a:gd name="T31" fmla="*/ 77 h 81"/>
                <a:gd name="T32" fmla="*/ 6 w 229"/>
                <a:gd name="T33" fmla="*/ 81 h 81"/>
                <a:gd name="T34" fmla="*/ 229 w 229"/>
                <a:gd name="T35" fmla="*/ 80 h 81"/>
                <a:gd name="T36" fmla="*/ 227 w 229"/>
                <a:gd name="T37" fmla="*/ 75 h 81"/>
                <a:gd name="T38" fmla="*/ 190 w 229"/>
                <a:gd name="T39" fmla="*/ 24 h 81"/>
                <a:gd name="T40" fmla="*/ 130 w 229"/>
                <a:gd name="T41" fmla="*/ 1 h 81"/>
                <a:gd name="T42" fmla="*/ 130 w 229"/>
                <a:gd name="T43" fmla="*/ 1 h 81"/>
                <a:gd name="T44" fmla="*/ 126 w 229"/>
                <a:gd name="T45" fmla="*/ 1 h 81"/>
                <a:gd name="T46" fmla="*/ 109 w 229"/>
                <a:gd name="T47" fmla="*/ 0 h 81"/>
                <a:gd name="T48" fmla="*/ 44 w 229"/>
                <a:gd name="T49" fmla="*/ 22 h 81"/>
                <a:gd name="T50" fmla="*/ 2 w 229"/>
                <a:gd name="T51" fmla="*/ 75 h 81"/>
                <a:gd name="T52" fmla="*/ 0 w 229"/>
                <a:gd name="T53" fmla="*/ 81 h 81"/>
                <a:gd name="T54" fmla="*/ 6 w 229"/>
                <a:gd name="T55" fmla="*/ 81 h 81"/>
                <a:gd name="T56" fmla="*/ 6 w 229"/>
                <a:gd name="T57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9" h="81">
                  <a:moveTo>
                    <a:pt x="6" y="77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18" y="59"/>
                    <a:pt x="32" y="41"/>
                    <a:pt x="49" y="28"/>
                  </a:cubicBezTo>
                  <a:cubicBezTo>
                    <a:pt x="65" y="16"/>
                    <a:pt x="86" y="8"/>
                    <a:pt x="109" y="8"/>
                  </a:cubicBezTo>
                  <a:cubicBezTo>
                    <a:pt x="110" y="8"/>
                    <a:pt x="114" y="8"/>
                    <a:pt x="119" y="8"/>
                  </a:cubicBezTo>
                  <a:cubicBezTo>
                    <a:pt x="121" y="8"/>
                    <a:pt x="124" y="8"/>
                    <a:pt x="125" y="9"/>
                  </a:cubicBezTo>
                  <a:cubicBezTo>
                    <a:pt x="127" y="9"/>
                    <a:pt x="129" y="9"/>
                    <a:pt x="129" y="9"/>
                  </a:cubicBezTo>
                  <a:cubicBezTo>
                    <a:pt x="129" y="9"/>
                    <a:pt x="129" y="9"/>
                    <a:pt x="129" y="9"/>
                  </a:cubicBezTo>
                  <a:cubicBezTo>
                    <a:pt x="151" y="10"/>
                    <a:pt x="169" y="18"/>
                    <a:pt x="185" y="30"/>
                  </a:cubicBezTo>
                  <a:cubicBezTo>
                    <a:pt x="200" y="42"/>
                    <a:pt x="211" y="58"/>
                    <a:pt x="219" y="78"/>
                  </a:cubicBezTo>
                  <a:cubicBezTo>
                    <a:pt x="223" y="76"/>
                    <a:pt x="223" y="76"/>
                    <a:pt x="223" y="76"/>
                  </a:cubicBezTo>
                  <a:cubicBezTo>
                    <a:pt x="223" y="72"/>
                    <a:pt x="223" y="72"/>
                    <a:pt x="223" y="72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229" y="80"/>
                    <a:pt x="229" y="80"/>
                    <a:pt x="229" y="80"/>
                  </a:cubicBezTo>
                  <a:cubicBezTo>
                    <a:pt x="227" y="75"/>
                    <a:pt x="227" y="75"/>
                    <a:pt x="227" y="75"/>
                  </a:cubicBezTo>
                  <a:cubicBezTo>
                    <a:pt x="218" y="54"/>
                    <a:pt x="206" y="37"/>
                    <a:pt x="190" y="24"/>
                  </a:cubicBezTo>
                  <a:cubicBezTo>
                    <a:pt x="173" y="10"/>
                    <a:pt x="153" y="2"/>
                    <a:pt x="130" y="1"/>
                  </a:cubicBezTo>
                  <a:cubicBezTo>
                    <a:pt x="130" y="1"/>
                    <a:pt x="130" y="1"/>
                    <a:pt x="130" y="1"/>
                  </a:cubicBezTo>
                  <a:cubicBezTo>
                    <a:pt x="129" y="1"/>
                    <a:pt x="128" y="1"/>
                    <a:pt x="126" y="1"/>
                  </a:cubicBezTo>
                  <a:cubicBezTo>
                    <a:pt x="120" y="0"/>
                    <a:pt x="111" y="0"/>
                    <a:pt x="109" y="0"/>
                  </a:cubicBezTo>
                  <a:cubicBezTo>
                    <a:pt x="84" y="0"/>
                    <a:pt x="62" y="9"/>
                    <a:pt x="44" y="22"/>
                  </a:cubicBezTo>
                  <a:cubicBezTo>
                    <a:pt x="26" y="36"/>
                    <a:pt x="12" y="54"/>
                    <a:pt x="2" y="75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6" y="81"/>
                    <a:pt x="6" y="81"/>
                    <a:pt x="6" y="81"/>
                  </a:cubicBezTo>
                  <a:lnTo>
                    <a:pt x="6" y="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 noEditPoints="1"/>
            </p:cNvSpPr>
            <p:nvPr/>
          </p:nvSpPr>
          <p:spPr bwMode="auto">
            <a:xfrm>
              <a:off x="4106" y="3093"/>
              <a:ext cx="222" cy="231"/>
            </a:xfrm>
            <a:custGeom>
              <a:avLst/>
              <a:gdLst>
                <a:gd name="T0" fmla="*/ 85 w 150"/>
                <a:gd name="T1" fmla="*/ 30 h 156"/>
                <a:gd name="T2" fmla="*/ 64 w 150"/>
                <a:gd name="T3" fmla="*/ 29 h 156"/>
                <a:gd name="T4" fmla="*/ 61 w 150"/>
                <a:gd name="T5" fmla="*/ 26 h 156"/>
                <a:gd name="T6" fmla="*/ 63 w 150"/>
                <a:gd name="T7" fmla="*/ 21 h 156"/>
                <a:gd name="T8" fmla="*/ 43 w 150"/>
                <a:gd name="T9" fmla="*/ 156 h 156"/>
                <a:gd name="T10" fmla="*/ 68 w 150"/>
                <a:gd name="T11" fmla="*/ 148 h 156"/>
                <a:gd name="T12" fmla="*/ 147 w 150"/>
                <a:gd name="T13" fmla="*/ 70 h 156"/>
                <a:gd name="T14" fmla="*/ 147 w 150"/>
                <a:gd name="T15" fmla="*/ 69 h 156"/>
                <a:gd name="T16" fmla="*/ 150 w 150"/>
                <a:gd name="T17" fmla="*/ 51 h 156"/>
                <a:gd name="T18" fmla="*/ 85 w 150"/>
                <a:gd name="T19" fmla="*/ 30 h 156"/>
                <a:gd name="T20" fmla="*/ 86 w 150"/>
                <a:gd name="T21" fmla="*/ 37 h 156"/>
                <a:gd name="T22" fmla="*/ 146 w 150"/>
                <a:gd name="T23" fmla="*/ 53 h 156"/>
                <a:gd name="T24" fmla="*/ 139 w 150"/>
                <a:gd name="T25" fmla="*/ 67 h 156"/>
                <a:gd name="T26" fmla="*/ 139 w 150"/>
                <a:gd name="T27" fmla="*/ 66 h 156"/>
                <a:gd name="T28" fmla="*/ 64 w 150"/>
                <a:gd name="T29" fmla="*/ 140 h 156"/>
                <a:gd name="T30" fmla="*/ 46 w 150"/>
                <a:gd name="T31" fmla="*/ 151 h 156"/>
                <a:gd name="T32" fmla="*/ 12 w 150"/>
                <a:gd name="T33" fmla="*/ 12 h 156"/>
                <a:gd name="T34" fmla="*/ 57 w 150"/>
                <a:gd name="T35" fmla="*/ 23 h 156"/>
                <a:gd name="T36" fmla="*/ 53 w 150"/>
                <a:gd name="T37" fmla="*/ 26 h 156"/>
                <a:gd name="T38" fmla="*/ 63 w 150"/>
                <a:gd name="T39" fmla="*/ 38 h 156"/>
                <a:gd name="T40" fmla="*/ 88 w 150"/>
                <a:gd name="T41" fmla="*/ 37 h 156"/>
                <a:gd name="T42" fmla="*/ 86 w 150"/>
                <a:gd name="T43" fmla="*/ 37 h 156"/>
                <a:gd name="T44" fmla="*/ 57 w 150"/>
                <a:gd name="T45" fmla="*/ 36 h 156"/>
                <a:gd name="T46" fmla="*/ 63 w 150"/>
                <a:gd name="T47" fmla="*/ 46 h 156"/>
                <a:gd name="T48" fmla="*/ 50 w 150"/>
                <a:gd name="T49" fmla="*/ 46 h 156"/>
                <a:gd name="T50" fmla="*/ 57 w 150"/>
                <a:gd name="T51" fmla="*/ 36 h 156"/>
                <a:gd name="T52" fmla="*/ 42 w 150"/>
                <a:gd name="T53" fmla="*/ 46 h 156"/>
                <a:gd name="T54" fmla="*/ 71 w 150"/>
                <a:gd name="T55" fmla="*/ 46 h 156"/>
                <a:gd name="T56" fmla="*/ 57 w 150"/>
                <a:gd name="T57" fmla="*/ 36 h 156"/>
                <a:gd name="T58" fmla="*/ 61 w 150"/>
                <a:gd name="T59" fmla="*/ 105 h 156"/>
                <a:gd name="T60" fmla="*/ 61 w 150"/>
                <a:gd name="T61" fmla="*/ 83 h 156"/>
                <a:gd name="T62" fmla="*/ 61 w 150"/>
                <a:gd name="T63" fmla="*/ 105 h 156"/>
                <a:gd name="T64" fmla="*/ 61 w 150"/>
                <a:gd name="T65" fmla="*/ 113 h 156"/>
                <a:gd name="T66" fmla="*/ 80 w 150"/>
                <a:gd name="T67" fmla="*/ 94 h 156"/>
                <a:gd name="T68" fmla="*/ 61 w 150"/>
                <a:gd name="T69" fmla="*/ 75 h 156"/>
                <a:gd name="T70" fmla="*/ 48 w 150"/>
                <a:gd name="T71" fmla="*/ 107 h 156"/>
                <a:gd name="T72" fmla="*/ 61 w 150"/>
                <a:gd name="T73" fmla="*/ 109 h 156"/>
                <a:gd name="T74" fmla="*/ 98 w 150"/>
                <a:gd name="T75" fmla="*/ 80 h 156"/>
                <a:gd name="T76" fmla="*/ 92 w 150"/>
                <a:gd name="T77" fmla="*/ 74 h 156"/>
                <a:gd name="T78" fmla="*/ 98 w 150"/>
                <a:gd name="T79" fmla="*/ 68 h 156"/>
                <a:gd name="T80" fmla="*/ 98 w 150"/>
                <a:gd name="T81" fmla="*/ 80 h 156"/>
                <a:gd name="T82" fmla="*/ 98 w 150"/>
                <a:gd name="T83" fmla="*/ 88 h 156"/>
                <a:gd name="T84" fmla="*/ 112 w 150"/>
                <a:gd name="T85" fmla="*/ 74 h 156"/>
                <a:gd name="T86" fmla="*/ 98 w 150"/>
                <a:gd name="T87" fmla="*/ 60 h 156"/>
                <a:gd name="T88" fmla="*/ 98 w 150"/>
                <a:gd name="T89" fmla="*/ 8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0" h="156">
                  <a:moveTo>
                    <a:pt x="87" y="33"/>
                  </a:moveTo>
                  <a:cubicBezTo>
                    <a:pt x="85" y="30"/>
                    <a:pt x="85" y="30"/>
                    <a:pt x="85" y="30"/>
                  </a:cubicBezTo>
                  <a:cubicBezTo>
                    <a:pt x="83" y="31"/>
                    <a:pt x="79" y="32"/>
                    <a:pt x="75" y="32"/>
                  </a:cubicBezTo>
                  <a:cubicBezTo>
                    <a:pt x="71" y="32"/>
                    <a:pt x="66" y="31"/>
                    <a:pt x="64" y="29"/>
                  </a:cubicBezTo>
                  <a:cubicBezTo>
                    <a:pt x="63" y="29"/>
                    <a:pt x="62" y="28"/>
                    <a:pt x="61" y="27"/>
                  </a:cubicBezTo>
                  <a:cubicBezTo>
                    <a:pt x="61" y="27"/>
                    <a:pt x="61" y="26"/>
                    <a:pt x="61" y="26"/>
                  </a:cubicBezTo>
                  <a:cubicBezTo>
                    <a:pt x="61" y="26"/>
                    <a:pt x="61" y="26"/>
                    <a:pt x="61" y="25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5"/>
                    <a:pt x="47" y="155"/>
                    <a:pt x="47" y="155"/>
                  </a:cubicBezTo>
                  <a:cubicBezTo>
                    <a:pt x="54" y="153"/>
                    <a:pt x="61" y="151"/>
                    <a:pt x="68" y="148"/>
                  </a:cubicBezTo>
                  <a:cubicBezTo>
                    <a:pt x="68" y="148"/>
                    <a:pt x="68" y="148"/>
                    <a:pt x="68" y="148"/>
                  </a:cubicBezTo>
                  <a:cubicBezTo>
                    <a:pt x="104" y="132"/>
                    <a:pt x="131" y="103"/>
                    <a:pt x="147" y="70"/>
                  </a:cubicBezTo>
                  <a:cubicBezTo>
                    <a:pt x="147" y="69"/>
                    <a:pt x="147" y="69"/>
                    <a:pt x="147" y="69"/>
                  </a:cubicBezTo>
                  <a:cubicBezTo>
                    <a:pt x="147" y="69"/>
                    <a:pt x="147" y="69"/>
                    <a:pt x="147" y="69"/>
                  </a:cubicBezTo>
                  <a:cubicBezTo>
                    <a:pt x="148" y="64"/>
                    <a:pt x="149" y="59"/>
                    <a:pt x="150" y="54"/>
                  </a:cubicBezTo>
                  <a:cubicBezTo>
                    <a:pt x="150" y="51"/>
                    <a:pt x="150" y="51"/>
                    <a:pt x="150" y="51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145" y="57"/>
                    <a:pt x="145" y="57"/>
                    <a:pt x="145" y="57"/>
                  </a:cubicBezTo>
                  <a:cubicBezTo>
                    <a:pt x="146" y="53"/>
                    <a:pt x="146" y="53"/>
                    <a:pt x="146" y="53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1" y="58"/>
                    <a:pt x="140" y="63"/>
                    <a:pt x="139" y="67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25" y="98"/>
                    <a:pt x="99" y="125"/>
                    <a:pt x="64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58" y="143"/>
                    <a:pt x="51" y="145"/>
                    <a:pt x="45" y="147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9" y="150"/>
                    <a:pt x="49" y="150"/>
                    <a:pt x="49" y="15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3"/>
                    <a:pt x="53" y="24"/>
                    <a:pt x="53" y="26"/>
                  </a:cubicBezTo>
                  <a:cubicBezTo>
                    <a:pt x="53" y="28"/>
                    <a:pt x="54" y="30"/>
                    <a:pt x="55" y="32"/>
                  </a:cubicBezTo>
                  <a:cubicBezTo>
                    <a:pt x="57" y="35"/>
                    <a:pt x="60" y="37"/>
                    <a:pt x="63" y="38"/>
                  </a:cubicBezTo>
                  <a:cubicBezTo>
                    <a:pt x="67" y="39"/>
                    <a:pt x="71" y="40"/>
                    <a:pt x="75" y="40"/>
                  </a:cubicBezTo>
                  <a:cubicBezTo>
                    <a:pt x="80" y="40"/>
                    <a:pt x="85" y="39"/>
                    <a:pt x="88" y="37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6" y="37"/>
                    <a:pt x="86" y="37"/>
                    <a:pt x="86" y="37"/>
                  </a:cubicBezTo>
                  <a:lnTo>
                    <a:pt x="87" y="33"/>
                  </a:lnTo>
                  <a:close/>
                  <a:moveTo>
                    <a:pt x="57" y="36"/>
                  </a:moveTo>
                  <a:cubicBezTo>
                    <a:pt x="57" y="40"/>
                    <a:pt x="57" y="40"/>
                    <a:pt x="57" y="40"/>
                  </a:cubicBezTo>
                  <a:cubicBezTo>
                    <a:pt x="60" y="40"/>
                    <a:pt x="63" y="43"/>
                    <a:pt x="63" y="46"/>
                  </a:cubicBezTo>
                  <a:cubicBezTo>
                    <a:pt x="63" y="50"/>
                    <a:pt x="60" y="53"/>
                    <a:pt x="57" y="53"/>
                  </a:cubicBezTo>
                  <a:cubicBezTo>
                    <a:pt x="53" y="53"/>
                    <a:pt x="50" y="50"/>
                    <a:pt x="50" y="46"/>
                  </a:cubicBezTo>
                  <a:cubicBezTo>
                    <a:pt x="50" y="43"/>
                    <a:pt x="53" y="40"/>
                    <a:pt x="57" y="40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49" y="32"/>
                    <a:pt x="42" y="38"/>
                    <a:pt x="42" y="46"/>
                  </a:cubicBezTo>
                  <a:cubicBezTo>
                    <a:pt x="42" y="54"/>
                    <a:pt x="49" y="61"/>
                    <a:pt x="57" y="61"/>
                  </a:cubicBezTo>
                  <a:cubicBezTo>
                    <a:pt x="65" y="61"/>
                    <a:pt x="71" y="54"/>
                    <a:pt x="71" y="46"/>
                  </a:cubicBezTo>
                  <a:cubicBezTo>
                    <a:pt x="71" y="38"/>
                    <a:pt x="65" y="32"/>
                    <a:pt x="57" y="32"/>
                  </a:cubicBezTo>
                  <a:lnTo>
                    <a:pt x="57" y="36"/>
                  </a:lnTo>
                  <a:close/>
                  <a:moveTo>
                    <a:pt x="61" y="109"/>
                  </a:moveTo>
                  <a:cubicBezTo>
                    <a:pt x="61" y="105"/>
                    <a:pt x="61" y="105"/>
                    <a:pt x="61" y="105"/>
                  </a:cubicBezTo>
                  <a:cubicBezTo>
                    <a:pt x="55" y="105"/>
                    <a:pt x="50" y="100"/>
                    <a:pt x="50" y="94"/>
                  </a:cubicBezTo>
                  <a:cubicBezTo>
                    <a:pt x="50" y="88"/>
                    <a:pt x="55" y="83"/>
                    <a:pt x="61" y="83"/>
                  </a:cubicBezTo>
                  <a:cubicBezTo>
                    <a:pt x="67" y="83"/>
                    <a:pt x="72" y="88"/>
                    <a:pt x="72" y="94"/>
                  </a:cubicBezTo>
                  <a:cubicBezTo>
                    <a:pt x="72" y="100"/>
                    <a:pt x="67" y="105"/>
                    <a:pt x="61" y="105"/>
                  </a:cubicBezTo>
                  <a:cubicBezTo>
                    <a:pt x="61" y="109"/>
                    <a:pt x="61" y="109"/>
                    <a:pt x="61" y="109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6" y="113"/>
                    <a:pt x="71" y="111"/>
                    <a:pt x="75" y="107"/>
                  </a:cubicBezTo>
                  <a:cubicBezTo>
                    <a:pt x="78" y="104"/>
                    <a:pt x="80" y="99"/>
                    <a:pt x="80" y="94"/>
                  </a:cubicBezTo>
                  <a:cubicBezTo>
                    <a:pt x="80" y="88"/>
                    <a:pt x="78" y="84"/>
                    <a:pt x="75" y="80"/>
                  </a:cubicBezTo>
                  <a:cubicBezTo>
                    <a:pt x="71" y="77"/>
                    <a:pt x="66" y="75"/>
                    <a:pt x="61" y="75"/>
                  </a:cubicBezTo>
                  <a:cubicBezTo>
                    <a:pt x="51" y="75"/>
                    <a:pt x="42" y="83"/>
                    <a:pt x="42" y="94"/>
                  </a:cubicBezTo>
                  <a:cubicBezTo>
                    <a:pt x="42" y="99"/>
                    <a:pt x="44" y="104"/>
                    <a:pt x="48" y="107"/>
                  </a:cubicBezTo>
                  <a:cubicBezTo>
                    <a:pt x="51" y="111"/>
                    <a:pt x="56" y="113"/>
                    <a:pt x="61" y="113"/>
                  </a:cubicBezTo>
                  <a:lnTo>
                    <a:pt x="61" y="109"/>
                  </a:lnTo>
                  <a:close/>
                  <a:moveTo>
                    <a:pt x="98" y="84"/>
                  </a:moveTo>
                  <a:cubicBezTo>
                    <a:pt x="98" y="80"/>
                    <a:pt x="98" y="80"/>
                    <a:pt x="98" y="80"/>
                  </a:cubicBezTo>
                  <a:cubicBezTo>
                    <a:pt x="96" y="80"/>
                    <a:pt x="95" y="79"/>
                    <a:pt x="94" y="78"/>
                  </a:cubicBezTo>
                  <a:cubicBezTo>
                    <a:pt x="93" y="77"/>
                    <a:pt x="92" y="75"/>
                    <a:pt x="92" y="74"/>
                  </a:cubicBezTo>
                  <a:cubicBezTo>
                    <a:pt x="92" y="72"/>
                    <a:pt x="93" y="71"/>
                    <a:pt x="94" y="70"/>
                  </a:cubicBezTo>
                  <a:cubicBezTo>
                    <a:pt x="95" y="69"/>
                    <a:pt x="96" y="68"/>
                    <a:pt x="98" y="68"/>
                  </a:cubicBezTo>
                  <a:cubicBezTo>
                    <a:pt x="101" y="68"/>
                    <a:pt x="104" y="70"/>
                    <a:pt x="104" y="74"/>
                  </a:cubicBezTo>
                  <a:cubicBezTo>
                    <a:pt x="104" y="77"/>
                    <a:pt x="101" y="80"/>
                    <a:pt x="98" y="80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102" y="88"/>
                    <a:pt x="105" y="86"/>
                    <a:pt x="108" y="83"/>
                  </a:cubicBezTo>
                  <a:cubicBezTo>
                    <a:pt x="110" y="81"/>
                    <a:pt x="112" y="77"/>
                    <a:pt x="112" y="74"/>
                  </a:cubicBezTo>
                  <a:cubicBezTo>
                    <a:pt x="112" y="70"/>
                    <a:pt x="110" y="66"/>
                    <a:pt x="108" y="64"/>
                  </a:cubicBezTo>
                  <a:cubicBezTo>
                    <a:pt x="105" y="61"/>
                    <a:pt x="102" y="60"/>
                    <a:pt x="98" y="60"/>
                  </a:cubicBezTo>
                  <a:cubicBezTo>
                    <a:pt x="90" y="60"/>
                    <a:pt x="84" y="66"/>
                    <a:pt x="84" y="74"/>
                  </a:cubicBezTo>
                  <a:cubicBezTo>
                    <a:pt x="84" y="81"/>
                    <a:pt x="90" y="88"/>
                    <a:pt x="98" y="88"/>
                  </a:cubicBezTo>
                  <a:lnTo>
                    <a:pt x="98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 noEditPoints="1"/>
            </p:cNvSpPr>
            <p:nvPr/>
          </p:nvSpPr>
          <p:spPr bwMode="auto">
            <a:xfrm>
              <a:off x="4798" y="3066"/>
              <a:ext cx="222" cy="241"/>
            </a:xfrm>
            <a:custGeom>
              <a:avLst/>
              <a:gdLst>
                <a:gd name="T0" fmla="*/ 105 w 150"/>
                <a:gd name="T1" fmla="*/ 72 h 163"/>
                <a:gd name="T2" fmla="*/ 98 w 150"/>
                <a:gd name="T3" fmla="*/ 59 h 163"/>
                <a:gd name="T4" fmla="*/ 98 w 150"/>
                <a:gd name="T5" fmla="*/ 58 h 163"/>
                <a:gd name="T6" fmla="*/ 69 w 150"/>
                <a:gd name="T7" fmla="*/ 0 h 163"/>
                <a:gd name="T8" fmla="*/ 24 w 150"/>
                <a:gd name="T9" fmla="*/ 156 h 163"/>
                <a:gd name="T10" fmla="*/ 133 w 150"/>
                <a:gd name="T11" fmla="*/ 144 h 163"/>
                <a:gd name="T12" fmla="*/ 145 w 150"/>
                <a:gd name="T13" fmla="*/ 141 h 163"/>
                <a:gd name="T14" fmla="*/ 116 w 150"/>
                <a:gd name="T15" fmla="*/ 78 h 163"/>
                <a:gd name="T16" fmla="*/ 110 w 150"/>
                <a:gd name="T17" fmla="*/ 83 h 163"/>
                <a:gd name="T18" fmla="*/ 141 w 150"/>
                <a:gd name="T19" fmla="*/ 134 h 163"/>
                <a:gd name="T20" fmla="*/ 133 w 150"/>
                <a:gd name="T21" fmla="*/ 140 h 163"/>
                <a:gd name="T22" fmla="*/ 132 w 150"/>
                <a:gd name="T23" fmla="*/ 140 h 163"/>
                <a:gd name="T24" fmla="*/ 69 w 150"/>
                <a:gd name="T25" fmla="*/ 155 h 163"/>
                <a:gd name="T26" fmla="*/ 5 w 150"/>
                <a:gd name="T27" fmla="*/ 144 h 163"/>
                <a:gd name="T28" fmla="*/ 94 w 150"/>
                <a:gd name="T29" fmla="*/ 57 h 163"/>
                <a:gd name="T30" fmla="*/ 92 w 150"/>
                <a:gd name="T31" fmla="*/ 53 h 163"/>
                <a:gd name="T32" fmla="*/ 90 w 150"/>
                <a:gd name="T33" fmla="*/ 60 h 163"/>
                <a:gd name="T34" fmla="*/ 112 w 150"/>
                <a:gd name="T35" fmla="*/ 85 h 163"/>
                <a:gd name="T36" fmla="*/ 113 w 150"/>
                <a:gd name="T37" fmla="*/ 81 h 163"/>
                <a:gd name="T38" fmla="*/ 88 w 150"/>
                <a:gd name="T39" fmla="*/ 71 h 163"/>
                <a:gd name="T40" fmla="*/ 82 w 150"/>
                <a:gd name="T41" fmla="*/ 78 h 163"/>
                <a:gd name="T42" fmla="*/ 77 w 150"/>
                <a:gd name="T43" fmla="*/ 67 h 163"/>
                <a:gd name="T44" fmla="*/ 86 w 150"/>
                <a:gd name="T45" fmla="*/ 66 h 163"/>
                <a:gd name="T46" fmla="*/ 82 w 150"/>
                <a:gd name="T47" fmla="*/ 57 h 163"/>
                <a:gd name="T48" fmla="*/ 71 w 150"/>
                <a:gd name="T49" fmla="*/ 62 h 163"/>
                <a:gd name="T50" fmla="*/ 82 w 150"/>
                <a:gd name="T51" fmla="*/ 86 h 163"/>
                <a:gd name="T52" fmla="*/ 96 w 150"/>
                <a:gd name="T53" fmla="*/ 71 h 163"/>
                <a:gd name="T54" fmla="*/ 45 w 150"/>
                <a:gd name="T55" fmla="*/ 122 h 163"/>
                <a:gd name="T56" fmla="*/ 46 w 150"/>
                <a:gd name="T57" fmla="*/ 103 h 163"/>
                <a:gd name="T58" fmla="*/ 62 w 150"/>
                <a:gd name="T59" fmla="*/ 102 h 163"/>
                <a:gd name="T60" fmla="*/ 63 w 150"/>
                <a:gd name="T61" fmla="*/ 118 h 163"/>
                <a:gd name="T62" fmla="*/ 47 w 150"/>
                <a:gd name="T63" fmla="*/ 119 h 163"/>
                <a:gd name="T64" fmla="*/ 54 w 150"/>
                <a:gd name="T65" fmla="*/ 130 h 163"/>
                <a:gd name="T66" fmla="*/ 73 w 150"/>
                <a:gd name="T67" fmla="*/ 111 h 163"/>
                <a:gd name="T68" fmla="*/ 40 w 150"/>
                <a:gd name="T69" fmla="*/ 98 h 163"/>
                <a:gd name="T70" fmla="*/ 42 w 150"/>
                <a:gd name="T71" fmla="*/ 125 h 163"/>
                <a:gd name="T72" fmla="*/ 89 w 150"/>
                <a:gd name="T73" fmla="*/ 127 h 163"/>
                <a:gd name="T74" fmla="*/ 91 w 150"/>
                <a:gd name="T75" fmla="*/ 116 h 163"/>
                <a:gd name="T76" fmla="*/ 99 w 150"/>
                <a:gd name="T77" fmla="*/ 115 h 163"/>
                <a:gd name="T78" fmla="*/ 100 w 150"/>
                <a:gd name="T79" fmla="*/ 123 h 163"/>
                <a:gd name="T80" fmla="*/ 92 w 150"/>
                <a:gd name="T81" fmla="*/ 124 h 163"/>
                <a:gd name="T82" fmla="*/ 87 w 150"/>
                <a:gd name="T83" fmla="*/ 130 h 163"/>
                <a:gd name="T84" fmla="*/ 106 w 150"/>
                <a:gd name="T85" fmla="*/ 128 h 163"/>
                <a:gd name="T86" fmla="*/ 96 w 150"/>
                <a:gd name="T87" fmla="*/ 105 h 163"/>
                <a:gd name="T88" fmla="*/ 85 w 150"/>
                <a:gd name="T89" fmla="*/ 110 h 163"/>
                <a:gd name="T90" fmla="*/ 87 w 150"/>
                <a:gd name="T91" fmla="*/ 13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0" h="163">
                  <a:moveTo>
                    <a:pt x="113" y="81"/>
                  </a:moveTo>
                  <a:cubicBezTo>
                    <a:pt x="114" y="77"/>
                    <a:pt x="114" y="77"/>
                    <a:pt x="114" y="77"/>
                  </a:cubicBezTo>
                  <a:cubicBezTo>
                    <a:pt x="111" y="77"/>
                    <a:pt x="108" y="75"/>
                    <a:pt x="105" y="72"/>
                  </a:cubicBezTo>
                  <a:cubicBezTo>
                    <a:pt x="103" y="70"/>
                    <a:pt x="101" y="68"/>
                    <a:pt x="99" y="66"/>
                  </a:cubicBezTo>
                  <a:cubicBezTo>
                    <a:pt x="98" y="63"/>
                    <a:pt x="98" y="61"/>
                    <a:pt x="98" y="60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4" y="148"/>
                    <a:pt x="4" y="148"/>
                    <a:pt x="4" y="148"/>
                  </a:cubicBezTo>
                  <a:cubicBezTo>
                    <a:pt x="10" y="151"/>
                    <a:pt x="17" y="154"/>
                    <a:pt x="24" y="156"/>
                  </a:cubicBezTo>
                  <a:cubicBezTo>
                    <a:pt x="39" y="160"/>
                    <a:pt x="54" y="163"/>
                    <a:pt x="69" y="163"/>
                  </a:cubicBezTo>
                  <a:cubicBezTo>
                    <a:pt x="92" y="163"/>
                    <a:pt x="115" y="157"/>
                    <a:pt x="135" y="148"/>
                  </a:cubicBezTo>
                  <a:cubicBezTo>
                    <a:pt x="133" y="144"/>
                    <a:pt x="133" y="144"/>
                    <a:pt x="133" y="144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5" y="148"/>
                    <a:pt x="138" y="147"/>
                    <a:pt x="141" y="145"/>
                  </a:cubicBezTo>
                  <a:cubicBezTo>
                    <a:pt x="142" y="144"/>
                    <a:pt x="144" y="143"/>
                    <a:pt x="145" y="141"/>
                  </a:cubicBezTo>
                  <a:cubicBezTo>
                    <a:pt x="147" y="140"/>
                    <a:pt x="148" y="138"/>
                    <a:pt x="149" y="136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4" y="77"/>
                    <a:pt x="114" y="77"/>
                    <a:pt x="114" y="77"/>
                  </a:cubicBezTo>
                  <a:cubicBezTo>
                    <a:pt x="113" y="81"/>
                    <a:pt x="113" y="81"/>
                    <a:pt x="113" y="81"/>
                  </a:cubicBezTo>
                  <a:cubicBezTo>
                    <a:pt x="110" y="83"/>
                    <a:pt x="110" y="83"/>
                    <a:pt x="110" y="83"/>
                  </a:cubicBezTo>
                  <a:cubicBezTo>
                    <a:pt x="142" y="137"/>
                    <a:pt x="142" y="137"/>
                    <a:pt x="142" y="137"/>
                  </a:cubicBezTo>
                  <a:cubicBezTo>
                    <a:pt x="145" y="135"/>
                    <a:pt x="145" y="135"/>
                    <a:pt x="145" y="135"/>
                  </a:cubicBezTo>
                  <a:cubicBezTo>
                    <a:pt x="141" y="134"/>
                    <a:pt x="141" y="134"/>
                    <a:pt x="141" y="134"/>
                  </a:cubicBezTo>
                  <a:cubicBezTo>
                    <a:pt x="141" y="134"/>
                    <a:pt x="141" y="135"/>
                    <a:pt x="140" y="136"/>
                  </a:cubicBezTo>
                  <a:cubicBezTo>
                    <a:pt x="139" y="137"/>
                    <a:pt x="137" y="138"/>
                    <a:pt x="135" y="139"/>
                  </a:cubicBezTo>
                  <a:cubicBezTo>
                    <a:pt x="134" y="139"/>
                    <a:pt x="133" y="140"/>
                    <a:pt x="133" y="140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41"/>
                    <a:pt x="132" y="141"/>
                    <a:pt x="132" y="141"/>
                  </a:cubicBezTo>
                  <a:cubicBezTo>
                    <a:pt x="112" y="150"/>
                    <a:pt x="91" y="155"/>
                    <a:pt x="69" y="155"/>
                  </a:cubicBezTo>
                  <a:cubicBezTo>
                    <a:pt x="55" y="155"/>
                    <a:pt x="41" y="153"/>
                    <a:pt x="27" y="148"/>
                  </a:cubicBezTo>
                  <a:cubicBezTo>
                    <a:pt x="20" y="146"/>
                    <a:pt x="13" y="144"/>
                    <a:pt x="7" y="141"/>
                  </a:cubicBezTo>
                  <a:cubicBezTo>
                    <a:pt x="5" y="144"/>
                    <a:pt x="5" y="144"/>
                    <a:pt x="5" y="144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94" y="51"/>
                    <a:pt x="93" y="52"/>
                    <a:pt x="92" y="53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0" y="55"/>
                    <a:pt x="90" y="58"/>
                    <a:pt x="90" y="60"/>
                  </a:cubicBezTo>
                  <a:cubicBezTo>
                    <a:pt x="90" y="63"/>
                    <a:pt x="91" y="67"/>
                    <a:pt x="93" y="70"/>
                  </a:cubicBezTo>
                  <a:cubicBezTo>
                    <a:pt x="94" y="73"/>
                    <a:pt x="97" y="76"/>
                    <a:pt x="100" y="78"/>
                  </a:cubicBezTo>
                  <a:cubicBezTo>
                    <a:pt x="104" y="82"/>
                    <a:pt x="108" y="84"/>
                    <a:pt x="112" y="85"/>
                  </a:cubicBezTo>
                  <a:cubicBezTo>
                    <a:pt x="113" y="81"/>
                    <a:pt x="113" y="81"/>
                    <a:pt x="113" y="81"/>
                  </a:cubicBezTo>
                  <a:cubicBezTo>
                    <a:pt x="110" y="83"/>
                    <a:pt x="110" y="83"/>
                    <a:pt x="110" y="83"/>
                  </a:cubicBezTo>
                  <a:lnTo>
                    <a:pt x="113" y="81"/>
                  </a:lnTo>
                  <a:close/>
                  <a:moveTo>
                    <a:pt x="89" y="63"/>
                  </a:moveTo>
                  <a:cubicBezTo>
                    <a:pt x="86" y="66"/>
                    <a:pt x="86" y="66"/>
                    <a:pt x="86" y="66"/>
                  </a:cubicBezTo>
                  <a:cubicBezTo>
                    <a:pt x="88" y="68"/>
                    <a:pt x="88" y="70"/>
                    <a:pt x="88" y="71"/>
                  </a:cubicBezTo>
                  <a:cubicBezTo>
                    <a:pt x="88" y="73"/>
                    <a:pt x="88" y="74"/>
                    <a:pt x="87" y="76"/>
                  </a:cubicBezTo>
                  <a:cubicBezTo>
                    <a:pt x="87" y="76"/>
                    <a:pt x="87" y="76"/>
                    <a:pt x="87" y="76"/>
                  </a:cubicBezTo>
                  <a:cubicBezTo>
                    <a:pt x="85" y="77"/>
                    <a:pt x="84" y="78"/>
                    <a:pt x="82" y="78"/>
                  </a:cubicBezTo>
                  <a:cubicBezTo>
                    <a:pt x="80" y="78"/>
                    <a:pt x="79" y="78"/>
                    <a:pt x="77" y="76"/>
                  </a:cubicBezTo>
                  <a:cubicBezTo>
                    <a:pt x="76" y="75"/>
                    <a:pt x="75" y="73"/>
                    <a:pt x="75" y="71"/>
                  </a:cubicBezTo>
                  <a:cubicBezTo>
                    <a:pt x="75" y="70"/>
                    <a:pt x="76" y="68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8" y="66"/>
                    <a:pt x="80" y="65"/>
                    <a:pt x="82" y="65"/>
                  </a:cubicBezTo>
                  <a:cubicBezTo>
                    <a:pt x="83" y="65"/>
                    <a:pt x="85" y="65"/>
                    <a:pt x="86" y="66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88" y="58"/>
                    <a:pt x="85" y="57"/>
                    <a:pt x="82" y="57"/>
                  </a:cubicBezTo>
                  <a:cubicBezTo>
                    <a:pt x="78" y="57"/>
                    <a:pt x="74" y="59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68" y="65"/>
                    <a:pt x="67" y="68"/>
                    <a:pt x="67" y="71"/>
                  </a:cubicBezTo>
                  <a:cubicBezTo>
                    <a:pt x="67" y="76"/>
                    <a:pt x="69" y="80"/>
                    <a:pt x="72" y="83"/>
                  </a:cubicBezTo>
                  <a:cubicBezTo>
                    <a:pt x="75" y="85"/>
                    <a:pt x="78" y="86"/>
                    <a:pt x="82" y="86"/>
                  </a:cubicBezTo>
                  <a:cubicBezTo>
                    <a:pt x="86" y="86"/>
                    <a:pt x="90" y="84"/>
                    <a:pt x="93" y="81"/>
                  </a:cubicBezTo>
                  <a:cubicBezTo>
                    <a:pt x="93" y="81"/>
                    <a:pt x="93" y="81"/>
                    <a:pt x="93" y="81"/>
                  </a:cubicBezTo>
                  <a:cubicBezTo>
                    <a:pt x="95" y="78"/>
                    <a:pt x="96" y="75"/>
                    <a:pt x="96" y="71"/>
                  </a:cubicBezTo>
                  <a:cubicBezTo>
                    <a:pt x="96" y="67"/>
                    <a:pt x="95" y="63"/>
                    <a:pt x="91" y="60"/>
                  </a:cubicBezTo>
                  <a:lnTo>
                    <a:pt x="89" y="63"/>
                  </a:lnTo>
                  <a:close/>
                  <a:moveTo>
                    <a:pt x="45" y="122"/>
                  </a:moveTo>
                  <a:cubicBezTo>
                    <a:pt x="47" y="119"/>
                    <a:pt x="47" y="119"/>
                    <a:pt x="47" y="119"/>
                  </a:cubicBezTo>
                  <a:cubicBezTo>
                    <a:pt x="45" y="117"/>
                    <a:pt x="43" y="114"/>
                    <a:pt x="43" y="111"/>
                  </a:cubicBezTo>
                  <a:cubicBezTo>
                    <a:pt x="43" y="108"/>
                    <a:pt x="44" y="105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1"/>
                    <a:pt x="51" y="99"/>
                    <a:pt x="54" y="99"/>
                  </a:cubicBezTo>
                  <a:cubicBezTo>
                    <a:pt x="57" y="99"/>
                    <a:pt x="59" y="100"/>
                    <a:pt x="62" y="102"/>
                  </a:cubicBezTo>
                  <a:cubicBezTo>
                    <a:pt x="64" y="104"/>
                    <a:pt x="65" y="107"/>
                    <a:pt x="65" y="111"/>
                  </a:cubicBezTo>
                  <a:cubicBezTo>
                    <a:pt x="65" y="113"/>
                    <a:pt x="65" y="116"/>
                    <a:pt x="63" y="118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1" y="120"/>
                    <a:pt x="58" y="122"/>
                    <a:pt x="54" y="122"/>
                  </a:cubicBezTo>
                  <a:cubicBezTo>
                    <a:pt x="52" y="122"/>
                    <a:pt x="49" y="121"/>
                    <a:pt x="47" y="119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6" y="128"/>
                    <a:pt x="50" y="130"/>
                    <a:pt x="54" y="130"/>
                  </a:cubicBezTo>
                  <a:cubicBezTo>
                    <a:pt x="60" y="130"/>
                    <a:pt x="65" y="127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72" y="119"/>
                    <a:pt x="73" y="115"/>
                    <a:pt x="73" y="111"/>
                  </a:cubicBezTo>
                  <a:cubicBezTo>
                    <a:pt x="73" y="105"/>
                    <a:pt x="71" y="100"/>
                    <a:pt x="67" y="96"/>
                  </a:cubicBezTo>
                  <a:cubicBezTo>
                    <a:pt x="63" y="93"/>
                    <a:pt x="59" y="91"/>
                    <a:pt x="54" y="91"/>
                  </a:cubicBezTo>
                  <a:cubicBezTo>
                    <a:pt x="49" y="91"/>
                    <a:pt x="44" y="94"/>
                    <a:pt x="40" y="98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7" y="102"/>
                    <a:pt x="35" y="106"/>
                    <a:pt x="35" y="111"/>
                  </a:cubicBezTo>
                  <a:cubicBezTo>
                    <a:pt x="35" y="116"/>
                    <a:pt x="38" y="121"/>
                    <a:pt x="42" y="125"/>
                  </a:cubicBezTo>
                  <a:cubicBezTo>
                    <a:pt x="42" y="125"/>
                    <a:pt x="42" y="125"/>
                    <a:pt x="42" y="125"/>
                  </a:cubicBezTo>
                  <a:lnTo>
                    <a:pt x="45" y="122"/>
                  </a:lnTo>
                  <a:close/>
                  <a:moveTo>
                    <a:pt x="89" y="127"/>
                  </a:moveTo>
                  <a:cubicBezTo>
                    <a:pt x="92" y="124"/>
                    <a:pt x="92" y="124"/>
                    <a:pt x="92" y="124"/>
                  </a:cubicBezTo>
                  <a:cubicBezTo>
                    <a:pt x="90" y="123"/>
                    <a:pt x="90" y="121"/>
                    <a:pt x="90" y="119"/>
                  </a:cubicBezTo>
                  <a:cubicBezTo>
                    <a:pt x="90" y="118"/>
                    <a:pt x="90" y="117"/>
                    <a:pt x="91" y="116"/>
                  </a:cubicBezTo>
                  <a:cubicBezTo>
                    <a:pt x="91" y="116"/>
                    <a:pt x="91" y="116"/>
                    <a:pt x="91" y="116"/>
                  </a:cubicBezTo>
                  <a:cubicBezTo>
                    <a:pt x="92" y="114"/>
                    <a:pt x="94" y="113"/>
                    <a:pt x="96" y="113"/>
                  </a:cubicBezTo>
                  <a:cubicBezTo>
                    <a:pt x="97" y="113"/>
                    <a:pt x="98" y="114"/>
                    <a:pt x="99" y="115"/>
                  </a:cubicBezTo>
                  <a:cubicBezTo>
                    <a:pt x="101" y="116"/>
                    <a:pt x="101" y="118"/>
                    <a:pt x="101" y="119"/>
                  </a:cubicBezTo>
                  <a:cubicBezTo>
                    <a:pt x="101" y="121"/>
                    <a:pt x="101" y="122"/>
                    <a:pt x="100" y="123"/>
                  </a:cubicBezTo>
                  <a:cubicBezTo>
                    <a:pt x="100" y="123"/>
                    <a:pt x="100" y="123"/>
                    <a:pt x="100" y="123"/>
                  </a:cubicBezTo>
                  <a:cubicBezTo>
                    <a:pt x="99" y="124"/>
                    <a:pt x="97" y="125"/>
                    <a:pt x="95" y="125"/>
                  </a:cubicBezTo>
                  <a:cubicBezTo>
                    <a:pt x="94" y="125"/>
                    <a:pt x="93" y="125"/>
                    <a:pt x="92" y="124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89" y="127"/>
                    <a:pt x="89" y="127"/>
                    <a:pt x="89" y="127"/>
                  </a:cubicBezTo>
                  <a:cubicBezTo>
                    <a:pt x="87" y="130"/>
                    <a:pt x="87" y="130"/>
                    <a:pt x="87" y="130"/>
                  </a:cubicBezTo>
                  <a:cubicBezTo>
                    <a:pt x="89" y="132"/>
                    <a:pt x="92" y="133"/>
                    <a:pt x="95" y="133"/>
                  </a:cubicBezTo>
                  <a:cubicBezTo>
                    <a:pt x="99" y="133"/>
                    <a:pt x="103" y="131"/>
                    <a:pt x="106" y="128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8" y="126"/>
                    <a:pt x="109" y="122"/>
                    <a:pt x="109" y="119"/>
                  </a:cubicBezTo>
                  <a:cubicBezTo>
                    <a:pt x="109" y="115"/>
                    <a:pt x="108" y="111"/>
                    <a:pt x="104" y="109"/>
                  </a:cubicBezTo>
                  <a:cubicBezTo>
                    <a:pt x="102" y="107"/>
                    <a:pt x="99" y="105"/>
                    <a:pt x="96" y="105"/>
                  </a:cubicBezTo>
                  <a:cubicBezTo>
                    <a:pt x="92" y="105"/>
                    <a:pt x="88" y="107"/>
                    <a:pt x="85" y="110"/>
                  </a:cubicBezTo>
                  <a:cubicBezTo>
                    <a:pt x="85" y="110"/>
                    <a:pt x="85" y="110"/>
                    <a:pt x="85" y="110"/>
                  </a:cubicBezTo>
                  <a:cubicBezTo>
                    <a:pt x="85" y="110"/>
                    <a:pt x="85" y="110"/>
                    <a:pt x="85" y="110"/>
                  </a:cubicBezTo>
                  <a:cubicBezTo>
                    <a:pt x="83" y="113"/>
                    <a:pt x="82" y="116"/>
                    <a:pt x="82" y="119"/>
                  </a:cubicBezTo>
                  <a:cubicBezTo>
                    <a:pt x="82" y="123"/>
                    <a:pt x="83" y="127"/>
                    <a:pt x="87" y="130"/>
                  </a:cubicBezTo>
                  <a:cubicBezTo>
                    <a:pt x="87" y="130"/>
                    <a:pt x="87" y="130"/>
                    <a:pt x="87" y="130"/>
                  </a:cubicBezTo>
                  <a:lnTo>
                    <a:pt x="89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4779" y="3272"/>
              <a:ext cx="267" cy="74"/>
            </a:xfrm>
            <a:custGeom>
              <a:avLst/>
              <a:gdLst>
                <a:gd name="T0" fmla="*/ 82 w 180"/>
                <a:gd name="T1" fmla="*/ 46 h 50"/>
                <a:gd name="T2" fmla="*/ 82 w 180"/>
                <a:gd name="T3" fmla="*/ 42 h 50"/>
                <a:gd name="T4" fmla="*/ 8 w 180"/>
                <a:gd name="T5" fmla="*/ 24 h 50"/>
                <a:gd name="T6" fmla="*/ 6 w 180"/>
                <a:gd name="T7" fmla="*/ 27 h 50"/>
                <a:gd name="T8" fmla="*/ 9 w 180"/>
                <a:gd name="T9" fmla="*/ 29 h 50"/>
                <a:gd name="T10" fmla="*/ 18 w 180"/>
                <a:gd name="T11" fmla="*/ 14 h 50"/>
                <a:gd name="T12" fmla="*/ 12 w 180"/>
                <a:gd name="T13" fmla="*/ 9 h 50"/>
                <a:gd name="T14" fmla="*/ 7 w 180"/>
                <a:gd name="T15" fmla="*/ 17 h 50"/>
                <a:gd name="T16" fmla="*/ 14 w 180"/>
                <a:gd name="T17" fmla="*/ 21 h 50"/>
                <a:gd name="T18" fmla="*/ 18 w 180"/>
                <a:gd name="T19" fmla="*/ 14 h 50"/>
                <a:gd name="T20" fmla="*/ 15 w 180"/>
                <a:gd name="T21" fmla="*/ 12 h 50"/>
                <a:gd name="T22" fmla="*/ 13 w 180"/>
                <a:gd name="T23" fmla="*/ 15 h 50"/>
                <a:gd name="T24" fmla="*/ 82 w 180"/>
                <a:gd name="T25" fmla="*/ 32 h 50"/>
                <a:gd name="T26" fmla="*/ 167 w 180"/>
                <a:gd name="T27" fmla="*/ 8 h 50"/>
                <a:gd name="T28" fmla="*/ 165 w 180"/>
                <a:gd name="T29" fmla="*/ 5 h 50"/>
                <a:gd name="T30" fmla="*/ 162 w 180"/>
                <a:gd name="T31" fmla="*/ 7 h 50"/>
                <a:gd name="T32" fmla="*/ 171 w 180"/>
                <a:gd name="T33" fmla="*/ 23 h 50"/>
                <a:gd name="T34" fmla="*/ 174 w 180"/>
                <a:gd name="T35" fmla="*/ 21 h 50"/>
                <a:gd name="T36" fmla="*/ 172 w 180"/>
                <a:gd name="T37" fmla="*/ 17 h 50"/>
                <a:gd name="T38" fmla="*/ 82 w 180"/>
                <a:gd name="T39" fmla="*/ 42 h 50"/>
                <a:gd name="T40" fmla="*/ 82 w 180"/>
                <a:gd name="T41" fmla="*/ 46 h 50"/>
                <a:gd name="T42" fmla="*/ 82 w 180"/>
                <a:gd name="T43" fmla="*/ 50 h 50"/>
                <a:gd name="T44" fmla="*/ 176 w 180"/>
                <a:gd name="T45" fmla="*/ 24 h 50"/>
                <a:gd name="T46" fmla="*/ 180 w 180"/>
                <a:gd name="T47" fmla="*/ 22 h 50"/>
                <a:gd name="T48" fmla="*/ 167 w 180"/>
                <a:gd name="T49" fmla="*/ 0 h 50"/>
                <a:gd name="T50" fmla="*/ 163 w 180"/>
                <a:gd name="T51" fmla="*/ 2 h 50"/>
                <a:gd name="T52" fmla="*/ 82 w 180"/>
                <a:gd name="T53" fmla="*/ 24 h 50"/>
                <a:gd name="T54" fmla="*/ 17 w 180"/>
                <a:gd name="T55" fmla="*/ 8 h 50"/>
                <a:gd name="T56" fmla="*/ 14 w 180"/>
                <a:gd name="T57" fmla="*/ 6 h 50"/>
                <a:gd name="T58" fmla="*/ 7 w 180"/>
                <a:gd name="T59" fmla="*/ 17 h 50"/>
                <a:gd name="T60" fmla="*/ 14 w 180"/>
                <a:gd name="T61" fmla="*/ 21 h 50"/>
                <a:gd name="T62" fmla="*/ 18 w 180"/>
                <a:gd name="T63" fmla="*/ 14 h 50"/>
                <a:gd name="T64" fmla="*/ 12 w 180"/>
                <a:gd name="T65" fmla="*/ 9 h 50"/>
                <a:gd name="T66" fmla="*/ 0 w 180"/>
                <a:gd name="T67" fmla="*/ 28 h 50"/>
                <a:gd name="T68" fmla="*/ 3 w 180"/>
                <a:gd name="T69" fmla="*/ 30 h 50"/>
                <a:gd name="T70" fmla="*/ 82 w 180"/>
                <a:gd name="T71" fmla="*/ 50 h 50"/>
                <a:gd name="T72" fmla="*/ 82 w 180"/>
                <a:gd name="T73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0" h="50">
                  <a:moveTo>
                    <a:pt x="82" y="46"/>
                  </a:moveTo>
                  <a:cubicBezTo>
                    <a:pt x="82" y="42"/>
                    <a:pt x="82" y="42"/>
                    <a:pt x="82" y="42"/>
                  </a:cubicBezTo>
                  <a:cubicBezTo>
                    <a:pt x="38" y="42"/>
                    <a:pt x="9" y="25"/>
                    <a:pt x="8" y="24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5" y="16"/>
                    <a:pt x="42" y="32"/>
                    <a:pt x="82" y="32"/>
                  </a:cubicBezTo>
                  <a:cubicBezTo>
                    <a:pt x="106" y="32"/>
                    <a:pt x="136" y="26"/>
                    <a:pt x="167" y="8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2" y="7"/>
                    <a:pt x="162" y="7"/>
                    <a:pt x="162" y="7"/>
                  </a:cubicBezTo>
                  <a:cubicBezTo>
                    <a:pt x="171" y="23"/>
                    <a:pt x="171" y="23"/>
                    <a:pt x="171" y="23"/>
                  </a:cubicBezTo>
                  <a:cubicBezTo>
                    <a:pt x="174" y="21"/>
                    <a:pt x="174" y="21"/>
                    <a:pt x="174" y="21"/>
                  </a:cubicBezTo>
                  <a:cubicBezTo>
                    <a:pt x="172" y="17"/>
                    <a:pt x="172" y="17"/>
                    <a:pt x="172" y="17"/>
                  </a:cubicBezTo>
                  <a:cubicBezTo>
                    <a:pt x="139" y="36"/>
                    <a:pt x="108" y="42"/>
                    <a:pt x="82" y="42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109" y="50"/>
                    <a:pt x="142" y="44"/>
                    <a:pt x="176" y="24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33" y="18"/>
                    <a:pt x="105" y="24"/>
                    <a:pt x="82" y="24"/>
                  </a:cubicBezTo>
                  <a:cubicBezTo>
                    <a:pt x="44" y="24"/>
                    <a:pt x="18" y="9"/>
                    <a:pt x="17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6" y="32"/>
                    <a:pt x="36" y="50"/>
                    <a:pt x="82" y="50"/>
                  </a:cubicBezTo>
                  <a:lnTo>
                    <a:pt x="82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5653" y="3055"/>
              <a:ext cx="44" cy="316"/>
            </a:xfrm>
            <a:custGeom>
              <a:avLst/>
              <a:gdLst>
                <a:gd name="T0" fmla="*/ 4 w 30"/>
                <a:gd name="T1" fmla="*/ 4 h 213"/>
                <a:gd name="T2" fmla="*/ 0 w 30"/>
                <a:gd name="T3" fmla="*/ 4 h 213"/>
                <a:gd name="T4" fmla="*/ 0 w 30"/>
                <a:gd name="T5" fmla="*/ 213 h 213"/>
                <a:gd name="T6" fmla="*/ 4 w 30"/>
                <a:gd name="T7" fmla="*/ 213 h 213"/>
                <a:gd name="T8" fmla="*/ 22 w 30"/>
                <a:gd name="T9" fmla="*/ 206 h 213"/>
                <a:gd name="T10" fmla="*/ 30 w 30"/>
                <a:gd name="T11" fmla="*/ 187 h 213"/>
                <a:gd name="T12" fmla="*/ 30 w 30"/>
                <a:gd name="T13" fmla="*/ 26 h 213"/>
                <a:gd name="T14" fmla="*/ 22 w 30"/>
                <a:gd name="T15" fmla="*/ 8 h 213"/>
                <a:gd name="T16" fmla="*/ 4 w 30"/>
                <a:gd name="T17" fmla="*/ 0 h 213"/>
                <a:gd name="T18" fmla="*/ 0 w 30"/>
                <a:gd name="T19" fmla="*/ 0 h 213"/>
                <a:gd name="T20" fmla="*/ 0 w 30"/>
                <a:gd name="T21" fmla="*/ 4 h 213"/>
                <a:gd name="T22" fmla="*/ 4 w 30"/>
                <a:gd name="T23" fmla="*/ 4 h 213"/>
                <a:gd name="T24" fmla="*/ 4 w 30"/>
                <a:gd name="T25" fmla="*/ 8 h 213"/>
                <a:gd name="T26" fmla="*/ 22 w 30"/>
                <a:gd name="T27" fmla="*/ 26 h 213"/>
                <a:gd name="T28" fmla="*/ 22 w 30"/>
                <a:gd name="T29" fmla="*/ 187 h 213"/>
                <a:gd name="T30" fmla="*/ 4 w 30"/>
                <a:gd name="T31" fmla="*/ 205 h 213"/>
                <a:gd name="T32" fmla="*/ 4 w 30"/>
                <a:gd name="T33" fmla="*/ 209 h 213"/>
                <a:gd name="T34" fmla="*/ 8 w 30"/>
                <a:gd name="T35" fmla="*/ 209 h 213"/>
                <a:gd name="T36" fmla="*/ 8 w 30"/>
                <a:gd name="T37" fmla="*/ 4 h 213"/>
                <a:gd name="T38" fmla="*/ 4 w 30"/>
                <a:gd name="T39" fmla="*/ 4 h 213"/>
                <a:gd name="T40" fmla="*/ 4 w 30"/>
                <a:gd name="T41" fmla="*/ 8 h 213"/>
                <a:gd name="T42" fmla="*/ 4 w 30"/>
                <a:gd name="T43" fmla="*/ 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213">
                  <a:moveTo>
                    <a:pt x="4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11" y="213"/>
                    <a:pt x="18" y="210"/>
                    <a:pt x="22" y="206"/>
                  </a:cubicBezTo>
                  <a:cubicBezTo>
                    <a:pt x="27" y="201"/>
                    <a:pt x="30" y="194"/>
                    <a:pt x="30" y="18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19"/>
                    <a:pt x="27" y="12"/>
                    <a:pt x="22" y="8"/>
                  </a:cubicBezTo>
                  <a:cubicBezTo>
                    <a:pt x="18" y="3"/>
                    <a:pt x="11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4" y="8"/>
                    <a:pt x="22" y="16"/>
                    <a:pt x="22" y="26"/>
                  </a:cubicBezTo>
                  <a:cubicBezTo>
                    <a:pt x="22" y="187"/>
                    <a:pt x="22" y="187"/>
                    <a:pt x="22" y="187"/>
                  </a:cubicBezTo>
                  <a:cubicBezTo>
                    <a:pt x="22" y="197"/>
                    <a:pt x="14" y="205"/>
                    <a:pt x="4" y="205"/>
                  </a:cubicBezTo>
                  <a:cubicBezTo>
                    <a:pt x="4" y="209"/>
                    <a:pt x="4" y="209"/>
                    <a:pt x="4" y="209"/>
                  </a:cubicBezTo>
                  <a:cubicBezTo>
                    <a:pt x="8" y="209"/>
                    <a:pt x="8" y="209"/>
                    <a:pt x="8" y="209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8"/>
                    <a:pt x="4" y="8"/>
                    <a:pt x="4" y="8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5527" y="3055"/>
              <a:ext cx="44" cy="316"/>
            </a:xfrm>
            <a:custGeom>
              <a:avLst/>
              <a:gdLst>
                <a:gd name="T0" fmla="*/ 4 w 30"/>
                <a:gd name="T1" fmla="*/ 26 h 213"/>
                <a:gd name="T2" fmla="*/ 0 w 30"/>
                <a:gd name="T3" fmla="*/ 26 h 213"/>
                <a:gd name="T4" fmla="*/ 0 w 30"/>
                <a:gd name="T5" fmla="*/ 187 h 213"/>
                <a:gd name="T6" fmla="*/ 26 w 30"/>
                <a:gd name="T7" fmla="*/ 213 h 213"/>
                <a:gd name="T8" fmla="*/ 30 w 30"/>
                <a:gd name="T9" fmla="*/ 213 h 213"/>
                <a:gd name="T10" fmla="*/ 30 w 30"/>
                <a:gd name="T11" fmla="*/ 0 h 213"/>
                <a:gd name="T12" fmla="*/ 26 w 30"/>
                <a:gd name="T13" fmla="*/ 0 h 213"/>
                <a:gd name="T14" fmla="*/ 8 w 30"/>
                <a:gd name="T15" fmla="*/ 8 h 213"/>
                <a:gd name="T16" fmla="*/ 0 w 30"/>
                <a:gd name="T17" fmla="*/ 26 h 213"/>
                <a:gd name="T18" fmla="*/ 4 w 30"/>
                <a:gd name="T19" fmla="*/ 26 h 213"/>
                <a:gd name="T20" fmla="*/ 8 w 30"/>
                <a:gd name="T21" fmla="*/ 26 h 213"/>
                <a:gd name="T22" fmla="*/ 26 w 30"/>
                <a:gd name="T23" fmla="*/ 8 h 213"/>
                <a:gd name="T24" fmla="*/ 26 w 30"/>
                <a:gd name="T25" fmla="*/ 4 h 213"/>
                <a:gd name="T26" fmla="*/ 22 w 30"/>
                <a:gd name="T27" fmla="*/ 4 h 213"/>
                <a:gd name="T28" fmla="*/ 22 w 30"/>
                <a:gd name="T29" fmla="*/ 209 h 213"/>
                <a:gd name="T30" fmla="*/ 26 w 30"/>
                <a:gd name="T31" fmla="*/ 209 h 213"/>
                <a:gd name="T32" fmla="*/ 26 w 30"/>
                <a:gd name="T33" fmla="*/ 205 h 213"/>
                <a:gd name="T34" fmla="*/ 13 w 30"/>
                <a:gd name="T35" fmla="*/ 200 h 213"/>
                <a:gd name="T36" fmla="*/ 8 w 30"/>
                <a:gd name="T37" fmla="*/ 187 h 213"/>
                <a:gd name="T38" fmla="*/ 8 w 30"/>
                <a:gd name="T39" fmla="*/ 26 h 213"/>
                <a:gd name="T40" fmla="*/ 4 w 30"/>
                <a:gd name="T41" fmla="*/ 2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213">
                  <a:moveTo>
                    <a:pt x="4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202"/>
                    <a:pt x="12" y="213"/>
                    <a:pt x="26" y="213"/>
                  </a:cubicBezTo>
                  <a:cubicBezTo>
                    <a:pt x="30" y="213"/>
                    <a:pt x="30" y="213"/>
                    <a:pt x="30" y="213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9" y="0"/>
                    <a:pt x="12" y="3"/>
                    <a:pt x="8" y="8"/>
                  </a:cubicBezTo>
                  <a:cubicBezTo>
                    <a:pt x="3" y="12"/>
                    <a:pt x="0" y="19"/>
                    <a:pt x="0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16"/>
                    <a:pt x="16" y="8"/>
                    <a:pt x="26" y="8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209"/>
                    <a:pt x="22" y="209"/>
                    <a:pt x="22" y="209"/>
                  </a:cubicBezTo>
                  <a:cubicBezTo>
                    <a:pt x="26" y="209"/>
                    <a:pt x="26" y="209"/>
                    <a:pt x="26" y="209"/>
                  </a:cubicBezTo>
                  <a:cubicBezTo>
                    <a:pt x="26" y="205"/>
                    <a:pt x="26" y="205"/>
                    <a:pt x="26" y="205"/>
                  </a:cubicBezTo>
                  <a:cubicBezTo>
                    <a:pt x="21" y="205"/>
                    <a:pt x="16" y="203"/>
                    <a:pt x="13" y="200"/>
                  </a:cubicBezTo>
                  <a:cubicBezTo>
                    <a:pt x="10" y="197"/>
                    <a:pt x="8" y="192"/>
                    <a:pt x="8" y="187"/>
                  </a:cubicBezTo>
                  <a:cubicBezTo>
                    <a:pt x="8" y="26"/>
                    <a:pt x="8" y="26"/>
                    <a:pt x="8" y="26"/>
                  </a:cubicBezTo>
                  <a:lnTo>
                    <a:pt x="4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8"/>
            <p:cNvSpPr>
              <a:spLocks noEditPoints="1"/>
            </p:cNvSpPr>
            <p:nvPr/>
          </p:nvSpPr>
          <p:spPr bwMode="auto">
            <a:xfrm>
              <a:off x="5568" y="3027"/>
              <a:ext cx="88" cy="363"/>
            </a:xfrm>
            <a:custGeom>
              <a:avLst/>
              <a:gdLst>
                <a:gd name="T0" fmla="*/ 29 w 59"/>
                <a:gd name="T1" fmla="*/ 245 h 245"/>
                <a:gd name="T2" fmla="*/ 29 w 59"/>
                <a:gd name="T3" fmla="*/ 8 h 245"/>
                <a:gd name="T4" fmla="*/ 29 w 59"/>
                <a:gd name="T5" fmla="*/ 237 h 245"/>
                <a:gd name="T6" fmla="*/ 29 w 59"/>
                <a:gd name="T7" fmla="*/ 8 h 245"/>
                <a:gd name="T8" fmla="*/ 32 w 59"/>
                <a:gd name="T9" fmla="*/ 98 h 245"/>
                <a:gd name="T10" fmla="*/ 31 w 59"/>
                <a:gd name="T11" fmla="*/ 152 h 245"/>
                <a:gd name="T12" fmla="*/ 35 w 59"/>
                <a:gd name="T13" fmla="*/ 150 h 245"/>
                <a:gd name="T14" fmla="*/ 38 w 59"/>
                <a:gd name="T15" fmla="*/ 147 h 245"/>
                <a:gd name="T16" fmla="*/ 39 w 59"/>
                <a:gd name="T17" fmla="*/ 148 h 245"/>
                <a:gd name="T18" fmla="*/ 39 w 59"/>
                <a:gd name="T19" fmla="*/ 150 h 245"/>
                <a:gd name="T20" fmla="*/ 39 w 59"/>
                <a:gd name="T21" fmla="*/ 151 h 245"/>
                <a:gd name="T22" fmla="*/ 39 w 59"/>
                <a:gd name="T23" fmla="*/ 151 h 245"/>
                <a:gd name="T24" fmla="*/ 39 w 59"/>
                <a:gd name="T25" fmla="*/ 151 h 245"/>
                <a:gd name="T26" fmla="*/ 40 w 59"/>
                <a:gd name="T27" fmla="*/ 150 h 245"/>
                <a:gd name="T28" fmla="*/ 41 w 59"/>
                <a:gd name="T29" fmla="*/ 150 h 245"/>
                <a:gd name="T30" fmla="*/ 41 w 59"/>
                <a:gd name="T31" fmla="*/ 150 h 245"/>
                <a:gd name="T32" fmla="*/ 41 w 59"/>
                <a:gd name="T33" fmla="*/ 150 h 245"/>
                <a:gd name="T34" fmla="*/ 30 w 59"/>
                <a:gd name="T35" fmla="*/ 169 h 245"/>
                <a:gd name="T36" fmla="*/ 32 w 59"/>
                <a:gd name="T37" fmla="*/ 176 h 245"/>
                <a:gd name="T38" fmla="*/ 30 w 59"/>
                <a:gd name="T39" fmla="*/ 177 h 245"/>
                <a:gd name="T40" fmla="*/ 28 w 59"/>
                <a:gd name="T41" fmla="*/ 176 h 245"/>
                <a:gd name="T42" fmla="*/ 27 w 59"/>
                <a:gd name="T43" fmla="*/ 175 h 245"/>
                <a:gd name="T44" fmla="*/ 27 w 59"/>
                <a:gd name="T45" fmla="*/ 175 h 245"/>
                <a:gd name="T46" fmla="*/ 40 w 59"/>
                <a:gd name="T47" fmla="*/ 209 h 245"/>
                <a:gd name="T48" fmla="*/ 29 w 59"/>
                <a:gd name="T49" fmla="*/ 217 h 245"/>
                <a:gd name="T50" fmla="*/ 29 w 59"/>
                <a:gd name="T51" fmla="*/ 212 h 245"/>
                <a:gd name="T52" fmla="*/ 35 w 59"/>
                <a:gd name="T53" fmla="*/ 197 h 245"/>
                <a:gd name="T54" fmla="*/ 29 w 59"/>
                <a:gd name="T55" fmla="*/ 168 h 245"/>
                <a:gd name="T56" fmla="*/ 33 w 59"/>
                <a:gd name="T57" fmla="*/ 155 h 245"/>
                <a:gd name="T58" fmla="*/ 24 w 59"/>
                <a:gd name="T59" fmla="*/ 134 h 245"/>
                <a:gd name="T60" fmla="*/ 37 w 59"/>
                <a:gd name="T61" fmla="*/ 91 h 245"/>
                <a:gd name="T62" fmla="*/ 31 w 59"/>
                <a:gd name="T63" fmla="*/ 42 h 245"/>
                <a:gd name="T64" fmla="*/ 25 w 59"/>
                <a:gd name="T65" fmla="*/ 37 h 245"/>
                <a:gd name="T66" fmla="*/ 27 w 59"/>
                <a:gd name="T67" fmla="*/ 32 h 245"/>
                <a:gd name="T68" fmla="*/ 48 w 59"/>
                <a:gd name="T69" fmla="*/ 82 h 245"/>
                <a:gd name="T70" fmla="*/ 26 w 59"/>
                <a:gd name="T71" fmla="*/ 27 h 245"/>
                <a:gd name="T72" fmla="*/ 21 w 59"/>
                <a:gd name="T73" fmla="*/ 44 h 245"/>
                <a:gd name="T74" fmla="*/ 35 w 59"/>
                <a:gd name="T75" fmla="*/ 59 h 245"/>
                <a:gd name="T76" fmla="*/ 26 w 59"/>
                <a:gd name="T77" fmla="*/ 92 h 245"/>
                <a:gd name="T78" fmla="*/ 22 w 59"/>
                <a:gd name="T79" fmla="*/ 153 h 245"/>
                <a:gd name="T80" fmla="*/ 33 w 59"/>
                <a:gd name="T81" fmla="*/ 159 h 245"/>
                <a:gd name="T82" fmla="*/ 20 w 59"/>
                <a:gd name="T83" fmla="*/ 165 h 245"/>
                <a:gd name="T84" fmla="*/ 30 w 59"/>
                <a:gd name="T85" fmla="*/ 206 h 245"/>
                <a:gd name="T86" fmla="*/ 29 w 59"/>
                <a:gd name="T87" fmla="*/ 204 h 245"/>
                <a:gd name="T88" fmla="*/ 47 w 59"/>
                <a:gd name="T89" fmla="*/ 215 h 245"/>
                <a:gd name="T90" fmla="*/ 35 w 59"/>
                <a:gd name="T91" fmla="*/ 173 h 245"/>
                <a:gd name="T92" fmla="*/ 29 w 59"/>
                <a:gd name="T93" fmla="*/ 169 h 245"/>
                <a:gd name="T94" fmla="*/ 33 w 59"/>
                <a:gd name="T95" fmla="*/ 176 h 245"/>
                <a:gd name="T96" fmla="*/ 31 w 59"/>
                <a:gd name="T97" fmla="*/ 172 h 245"/>
                <a:gd name="T98" fmla="*/ 48 w 59"/>
                <a:gd name="T99" fmla="*/ 154 h 245"/>
                <a:gd name="T100" fmla="*/ 40 w 59"/>
                <a:gd name="T101" fmla="*/ 142 h 245"/>
                <a:gd name="T102" fmla="*/ 32 w 59"/>
                <a:gd name="T103" fmla="*/ 147 h 245"/>
                <a:gd name="T104" fmla="*/ 38 w 59"/>
                <a:gd name="T105" fmla="*/ 147 h 245"/>
                <a:gd name="T106" fmla="*/ 37 w 59"/>
                <a:gd name="T107" fmla="*/ 147 h 245"/>
                <a:gd name="T108" fmla="*/ 38 w 59"/>
                <a:gd name="T109" fmla="*/ 147 h 245"/>
                <a:gd name="T110" fmla="*/ 33 w 59"/>
                <a:gd name="T111" fmla="*/ 10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9" h="245">
                  <a:moveTo>
                    <a:pt x="29" y="4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0" y="232"/>
                    <a:pt x="13" y="245"/>
                    <a:pt x="29" y="245"/>
                  </a:cubicBezTo>
                  <a:cubicBezTo>
                    <a:pt x="46" y="245"/>
                    <a:pt x="59" y="232"/>
                    <a:pt x="59" y="216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5" y="8"/>
                    <a:pt x="41" y="10"/>
                    <a:pt x="44" y="14"/>
                  </a:cubicBezTo>
                  <a:cubicBezTo>
                    <a:pt x="48" y="18"/>
                    <a:pt x="51" y="23"/>
                    <a:pt x="51" y="29"/>
                  </a:cubicBezTo>
                  <a:cubicBezTo>
                    <a:pt x="51" y="216"/>
                    <a:pt x="51" y="216"/>
                    <a:pt x="51" y="216"/>
                  </a:cubicBezTo>
                  <a:cubicBezTo>
                    <a:pt x="51" y="222"/>
                    <a:pt x="48" y="227"/>
                    <a:pt x="44" y="231"/>
                  </a:cubicBezTo>
                  <a:cubicBezTo>
                    <a:pt x="41" y="235"/>
                    <a:pt x="35" y="237"/>
                    <a:pt x="29" y="237"/>
                  </a:cubicBezTo>
                  <a:cubicBezTo>
                    <a:pt x="23" y="237"/>
                    <a:pt x="18" y="235"/>
                    <a:pt x="14" y="231"/>
                  </a:cubicBezTo>
                  <a:cubicBezTo>
                    <a:pt x="10" y="227"/>
                    <a:pt x="8" y="222"/>
                    <a:pt x="8" y="21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3"/>
                    <a:pt x="10" y="18"/>
                    <a:pt x="14" y="14"/>
                  </a:cubicBezTo>
                  <a:cubicBezTo>
                    <a:pt x="18" y="10"/>
                    <a:pt x="23" y="8"/>
                    <a:pt x="29" y="8"/>
                  </a:cubicBezTo>
                  <a:lnTo>
                    <a:pt x="29" y="4"/>
                  </a:lnTo>
                  <a:close/>
                  <a:moveTo>
                    <a:pt x="48" y="82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2" y="86"/>
                    <a:pt x="40" y="89"/>
                    <a:pt x="38" y="92"/>
                  </a:cubicBezTo>
                  <a:cubicBezTo>
                    <a:pt x="36" y="95"/>
                    <a:pt x="34" y="97"/>
                    <a:pt x="32" y="98"/>
                  </a:cubicBezTo>
                  <a:cubicBezTo>
                    <a:pt x="30" y="100"/>
                    <a:pt x="28" y="102"/>
                    <a:pt x="26" y="105"/>
                  </a:cubicBezTo>
                  <a:cubicBezTo>
                    <a:pt x="24" y="108"/>
                    <a:pt x="23" y="111"/>
                    <a:pt x="23" y="116"/>
                  </a:cubicBezTo>
                  <a:cubicBezTo>
                    <a:pt x="23" y="121"/>
                    <a:pt x="24" y="126"/>
                    <a:pt x="25" y="134"/>
                  </a:cubicBezTo>
                  <a:cubicBezTo>
                    <a:pt x="27" y="141"/>
                    <a:pt x="28" y="146"/>
                    <a:pt x="29" y="149"/>
                  </a:cubicBezTo>
                  <a:cubicBezTo>
                    <a:pt x="30" y="150"/>
                    <a:pt x="31" y="151"/>
                    <a:pt x="31" y="152"/>
                  </a:cubicBezTo>
                  <a:cubicBezTo>
                    <a:pt x="32" y="152"/>
                    <a:pt x="32" y="152"/>
                    <a:pt x="32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9" y="148"/>
                    <a:pt x="39" y="148"/>
                    <a:pt x="39" y="148"/>
                  </a:cubicBezTo>
                  <a:cubicBezTo>
                    <a:pt x="38" y="148"/>
                    <a:pt x="38" y="147"/>
                    <a:pt x="38" y="147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9" y="148"/>
                    <a:pt x="39" y="148"/>
                    <a:pt x="39" y="148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49"/>
                    <a:pt x="39" y="149"/>
                    <a:pt x="39" y="148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9" y="151"/>
                    <a:pt x="39" y="151"/>
                    <a:pt x="39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7" y="150"/>
                    <a:pt x="37" y="150"/>
                    <a:pt x="37" y="150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7" y="150"/>
                    <a:pt x="37" y="150"/>
                    <a:pt x="37" y="150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9" y="150"/>
                    <a:pt x="40" y="150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51"/>
                    <a:pt x="40" y="152"/>
                  </a:cubicBezTo>
                  <a:cubicBezTo>
                    <a:pt x="40" y="153"/>
                    <a:pt x="40" y="155"/>
                    <a:pt x="39" y="156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38" y="161"/>
                    <a:pt x="36" y="163"/>
                    <a:pt x="35" y="165"/>
                  </a:cubicBezTo>
                  <a:cubicBezTo>
                    <a:pt x="33" y="167"/>
                    <a:pt x="31" y="168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69"/>
                    <a:pt x="29" y="169"/>
                    <a:pt x="28" y="170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0" y="173"/>
                    <a:pt x="30" y="173"/>
                    <a:pt x="30" y="173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1" y="177"/>
                    <a:pt x="31" y="177"/>
                    <a:pt x="32" y="176"/>
                  </a:cubicBezTo>
                  <a:cubicBezTo>
                    <a:pt x="30" y="173"/>
                    <a:pt x="30" y="173"/>
                    <a:pt x="30" y="173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3"/>
                    <a:pt x="30" y="173"/>
                    <a:pt x="30" y="173"/>
                  </a:cubicBezTo>
                  <a:cubicBezTo>
                    <a:pt x="28" y="176"/>
                    <a:pt x="28" y="176"/>
                    <a:pt x="28" y="176"/>
                  </a:cubicBezTo>
                  <a:cubicBezTo>
                    <a:pt x="28" y="176"/>
                    <a:pt x="29" y="177"/>
                    <a:pt x="30" y="177"/>
                  </a:cubicBezTo>
                  <a:cubicBezTo>
                    <a:pt x="30" y="173"/>
                    <a:pt x="30" y="173"/>
                    <a:pt x="30" y="173"/>
                  </a:cubicBezTo>
                  <a:cubicBezTo>
                    <a:pt x="28" y="176"/>
                    <a:pt x="28" y="176"/>
                    <a:pt x="28" y="176"/>
                  </a:cubicBezTo>
                  <a:cubicBezTo>
                    <a:pt x="30" y="173"/>
                    <a:pt x="30" y="173"/>
                    <a:pt x="30" y="173"/>
                  </a:cubicBezTo>
                  <a:cubicBezTo>
                    <a:pt x="27" y="175"/>
                    <a:pt x="27" y="175"/>
                    <a:pt x="27" y="175"/>
                  </a:cubicBezTo>
                  <a:cubicBezTo>
                    <a:pt x="27" y="175"/>
                    <a:pt x="27" y="175"/>
                    <a:pt x="28" y="176"/>
                  </a:cubicBezTo>
                  <a:cubicBezTo>
                    <a:pt x="30" y="173"/>
                    <a:pt x="30" y="173"/>
                    <a:pt x="30" y="173"/>
                  </a:cubicBezTo>
                  <a:cubicBezTo>
                    <a:pt x="27" y="175"/>
                    <a:pt x="27" y="175"/>
                    <a:pt x="27" y="175"/>
                  </a:cubicBezTo>
                  <a:cubicBezTo>
                    <a:pt x="28" y="174"/>
                    <a:pt x="28" y="174"/>
                    <a:pt x="28" y="174"/>
                  </a:cubicBezTo>
                  <a:cubicBezTo>
                    <a:pt x="27" y="175"/>
                    <a:pt x="27" y="175"/>
                    <a:pt x="27" y="175"/>
                  </a:cubicBezTo>
                  <a:cubicBezTo>
                    <a:pt x="27" y="175"/>
                    <a:pt x="27" y="175"/>
                    <a:pt x="27" y="175"/>
                  </a:cubicBezTo>
                  <a:cubicBezTo>
                    <a:pt x="28" y="174"/>
                    <a:pt x="28" y="174"/>
                    <a:pt x="28" y="174"/>
                  </a:cubicBezTo>
                  <a:cubicBezTo>
                    <a:pt x="27" y="175"/>
                    <a:pt x="27" y="175"/>
                    <a:pt x="27" y="175"/>
                  </a:cubicBezTo>
                  <a:cubicBezTo>
                    <a:pt x="27" y="175"/>
                    <a:pt x="27" y="176"/>
                    <a:pt x="28" y="177"/>
                  </a:cubicBezTo>
                  <a:cubicBezTo>
                    <a:pt x="28" y="178"/>
                    <a:pt x="29" y="180"/>
                    <a:pt x="30" y="183"/>
                  </a:cubicBezTo>
                  <a:cubicBezTo>
                    <a:pt x="32" y="189"/>
                    <a:pt x="34" y="193"/>
                    <a:pt x="36" y="197"/>
                  </a:cubicBezTo>
                  <a:cubicBezTo>
                    <a:pt x="37" y="200"/>
                    <a:pt x="39" y="202"/>
                    <a:pt x="39" y="204"/>
                  </a:cubicBezTo>
                  <a:cubicBezTo>
                    <a:pt x="40" y="206"/>
                    <a:pt x="40" y="208"/>
                    <a:pt x="40" y="209"/>
                  </a:cubicBezTo>
                  <a:cubicBezTo>
                    <a:pt x="40" y="210"/>
                    <a:pt x="40" y="210"/>
                    <a:pt x="40" y="211"/>
                  </a:cubicBezTo>
                  <a:cubicBezTo>
                    <a:pt x="39" y="212"/>
                    <a:pt x="38" y="212"/>
                    <a:pt x="37" y="213"/>
                  </a:cubicBezTo>
                  <a:cubicBezTo>
                    <a:pt x="35" y="213"/>
                    <a:pt x="33" y="213"/>
                    <a:pt x="29" y="213"/>
                  </a:cubicBezTo>
                  <a:cubicBezTo>
                    <a:pt x="29" y="213"/>
                    <a:pt x="29" y="213"/>
                    <a:pt x="29" y="213"/>
                  </a:cubicBezTo>
                  <a:cubicBezTo>
                    <a:pt x="29" y="217"/>
                    <a:pt x="29" y="217"/>
                    <a:pt x="29" y="217"/>
                  </a:cubicBezTo>
                  <a:cubicBezTo>
                    <a:pt x="33" y="217"/>
                    <a:pt x="33" y="217"/>
                    <a:pt x="33" y="217"/>
                  </a:cubicBezTo>
                  <a:cubicBezTo>
                    <a:pt x="33" y="208"/>
                    <a:pt x="33" y="208"/>
                    <a:pt x="33" y="208"/>
                  </a:cubicBezTo>
                  <a:cubicBezTo>
                    <a:pt x="29" y="208"/>
                    <a:pt x="29" y="208"/>
                    <a:pt x="29" y="208"/>
                  </a:cubicBezTo>
                  <a:cubicBezTo>
                    <a:pt x="29" y="212"/>
                    <a:pt x="29" y="212"/>
                    <a:pt x="29" y="212"/>
                  </a:cubicBezTo>
                  <a:cubicBezTo>
                    <a:pt x="29" y="212"/>
                    <a:pt x="29" y="212"/>
                    <a:pt x="29" y="212"/>
                  </a:cubicBezTo>
                  <a:cubicBezTo>
                    <a:pt x="33" y="212"/>
                    <a:pt x="35" y="212"/>
                    <a:pt x="36" y="212"/>
                  </a:cubicBezTo>
                  <a:cubicBezTo>
                    <a:pt x="40" y="211"/>
                    <a:pt x="40" y="211"/>
                    <a:pt x="40" y="211"/>
                  </a:cubicBezTo>
                  <a:cubicBezTo>
                    <a:pt x="39" y="207"/>
                    <a:pt x="39" y="207"/>
                    <a:pt x="39" y="207"/>
                  </a:cubicBezTo>
                  <a:cubicBezTo>
                    <a:pt x="39" y="206"/>
                    <a:pt x="38" y="204"/>
                    <a:pt x="37" y="202"/>
                  </a:cubicBezTo>
                  <a:cubicBezTo>
                    <a:pt x="37" y="201"/>
                    <a:pt x="36" y="199"/>
                    <a:pt x="35" y="197"/>
                  </a:cubicBezTo>
                  <a:cubicBezTo>
                    <a:pt x="35" y="197"/>
                    <a:pt x="35" y="197"/>
                    <a:pt x="35" y="197"/>
                  </a:cubicBezTo>
                  <a:cubicBezTo>
                    <a:pt x="33" y="194"/>
                    <a:pt x="31" y="189"/>
                    <a:pt x="29" y="184"/>
                  </a:cubicBezTo>
                  <a:cubicBezTo>
                    <a:pt x="27" y="178"/>
                    <a:pt x="25" y="174"/>
                    <a:pt x="25" y="172"/>
                  </a:cubicBezTo>
                  <a:cubicBezTo>
                    <a:pt x="26" y="171"/>
                    <a:pt x="26" y="170"/>
                    <a:pt x="26" y="170"/>
                  </a:cubicBezTo>
                  <a:cubicBezTo>
                    <a:pt x="27" y="169"/>
                    <a:pt x="27" y="168"/>
                    <a:pt x="29" y="168"/>
                  </a:cubicBezTo>
                  <a:cubicBezTo>
                    <a:pt x="29" y="168"/>
                    <a:pt x="29" y="168"/>
                    <a:pt x="29" y="168"/>
                  </a:cubicBezTo>
                  <a:cubicBezTo>
                    <a:pt x="30" y="167"/>
                    <a:pt x="31" y="167"/>
                    <a:pt x="33" y="165"/>
                  </a:cubicBezTo>
                  <a:cubicBezTo>
                    <a:pt x="34" y="164"/>
                    <a:pt x="35" y="162"/>
                    <a:pt x="36" y="160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3" y="154"/>
                    <a:pt x="32" y="154"/>
                    <a:pt x="31" y="153"/>
                  </a:cubicBezTo>
                  <a:cubicBezTo>
                    <a:pt x="30" y="152"/>
                    <a:pt x="29" y="150"/>
                    <a:pt x="28" y="147"/>
                  </a:cubicBezTo>
                  <a:cubicBezTo>
                    <a:pt x="26" y="144"/>
                    <a:pt x="25" y="139"/>
                    <a:pt x="24" y="134"/>
                  </a:cubicBezTo>
                  <a:cubicBezTo>
                    <a:pt x="23" y="126"/>
                    <a:pt x="22" y="120"/>
                    <a:pt x="22" y="116"/>
                  </a:cubicBezTo>
                  <a:cubicBezTo>
                    <a:pt x="22" y="110"/>
                    <a:pt x="23" y="107"/>
                    <a:pt x="25" y="105"/>
                  </a:cubicBezTo>
                  <a:cubicBezTo>
                    <a:pt x="26" y="102"/>
                    <a:pt x="28" y="100"/>
                    <a:pt x="31" y="98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3" y="96"/>
                    <a:pt x="35" y="94"/>
                    <a:pt x="37" y="91"/>
                  </a:cubicBezTo>
                  <a:cubicBezTo>
                    <a:pt x="39" y="88"/>
                    <a:pt x="41" y="85"/>
                    <a:pt x="43" y="80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5" y="76"/>
                    <a:pt x="45" y="72"/>
                    <a:pt x="45" y="69"/>
                  </a:cubicBezTo>
                  <a:cubicBezTo>
                    <a:pt x="45" y="64"/>
                    <a:pt x="44" y="59"/>
                    <a:pt x="42" y="55"/>
                  </a:cubicBezTo>
                  <a:cubicBezTo>
                    <a:pt x="39" y="49"/>
                    <a:pt x="35" y="45"/>
                    <a:pt x="31" y="42"/>
                  </a:cubicBezTo>
                  <a:cubicBezTo>
                    <a:pt x="29" y="40"/>
                    <a:pt x="28" y="39"/>
                    <a:pt x="27" y="38"/>
                  </a:cubicBezTo>
                  <a:cubicBezTo>
                    <a:pt x="26" y="38"/>
                    <a:pt x="26" y="37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9" y="38"/>
                    <a:pt x="35" y="43"/>
                    <a:pt x="39" y="48"/>
                  </a:cubicBezTo>
                  <a:cubicBezTo>
                    <a:pt x="43" y="54"/>
                    <a:pt x="46" y="61"/>
                    <a:pt x="46" y="69"/>
                  </a:cubicBezTo>
                  <a:cubicBezTo>
                    <a:pt x="46" y="73"/>
                    <a:pt x="46" y="76"/>
                    <a:pt x="44" y="80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52" y="83"/>
                    <a:pt x="52" y="83"/>
                    <a:pt x="52" y="83"/>
                  </a:cubicBezTo>
                  <a:cubicBezTo>
                    <a:pt x="54" y="78"/>
                    <a:pt x="54" y="73"/>
                    <a:pt x="54" y="69"/>
                  </a:cubicBezTo>
                  <a:cubicBezTo>
                    <a:pt x="54" y="59"/>
                    <a:pt x="50" y="50"/>
                    <a:pt x="45" y="43"/>
                  </a:cubicBezTo>
                  <a:cubicBezTo>
                    <a:pt x="40" y="37"/>
                    <a:pt x="34" y="32"/>
                    <a:pt x="29" y="29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5" y="47"/>
                    <a:pt x="29" y="51"/>
                  </a:cubicBezTo>
                  <a:cubicBezTo>
                    <a:pt x="32" y="53"/>
                    <a:pt x="33" y="56"/>
                    <a:pt x="35" y="59"/>
                  </a:cubicBezTo>
                  <a:cubicBezTo>
                    <a:pt x="36" y="62"/>
                    <a:pt x="37" y="65"/>
                    <a:pt x="37" y="69"/>
                  </a:cubicBezTo>
                  <a:cubicBezTo>
                    <a:pt x="37" y="72"/>
                    <a:pt x="37" y="74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4" y="81"/>
                    <a:pt x="33" y="84"/>
                    <a:pt x="31" y="86"/>
                  </a:cubicBezTo>
                  <a:cubicBezTo>
                    <a:pt x="29" y="88"/>
                    <a:pt x="28" y="90"/>
                    <a:pt x="26" y="92"/>
                  </a:cubicBezTo>
                  <a:cubicBezTo>
                    <a:pt x="26" y="92"/>
                    <a:pt x="26" y="92"/>
                    <a:pt x="26" y="92"/>
                  </a:cubicBezTo>
                  <a:cubicBezTo>
                    <a:pt x="23" y="94"/>
                    <a:pt x="20" y="97"/>
                    <a:pt x="18" y="101"/>
                  </a:cubicBezTo>
                  <a:cubicBezTo>
                    <a:pt x="16" y="105"/>
                    <a:pt x="14" y="110"/>
                    <a:pt x="14" y="116"/>
                  </a:cubicBezTo>
                  <a:cubicBezTo>
                    <a:pt x="14" y="121"/>
                    <a:pt x="15" y="127"/>
                    <a:pt x="17" y="135"/>
                  </a:cubicBezTo>
                  <a:cubicBezTo>
                    <a:pt x="18" y="143"/>
                    <a:pt x="19" y="149"/>
                    <a:pt x="22" y="153"/>
                  </a:cubicBezTo>
                  <a:cubicBezTo>
                    <a:pt x="23" y="156"/>
                    <a:pt x="24" y="158"/>
                    <a:pt x="26" y="159"/>
                  </a:cubicBezTo>
                  <a:cubicBezTo>
                    <a:pt x="27" y="161"/>
                    <a:pt x="29" y="162"/>
                    <a:pt x="31" y="162"/>
                  </a:cubicBezTo>
                  <a:cubicBezTo>
                    <a:pt x="31" y="162"/>
                    <a:pt x="31" y="162"/>
                    <a:pt x="31" y="162"/>
                  </a:cubicBezTo>
                  <a:cubicBezTo>
                    <a:pt x="32" y="162"/>
                    <a:pt x="32" y="162"/>
                    <a:pt x="32" y="162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8"/>
                    <a:pt x="28" y="159"/>
                    <a:pt x="27" y="159"/>
                  </a:cubicBezTo>
                  <a:cubicBezTo>
                    <a:pt x="27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3" y="162"/>
                    <a:pt x="21" y="163"/>
                    <a:pt x="20" y="165"/>
                  </a:cubicBezTo>
                  <a:cubicBezTo>
                    <a:pt x="18" y="167"/>
                    <a:pt x="17" y="170"/>
                    <a:pt x="17" y="172"/>
                  </a:cubicBezTo>
                  <a:cubicBezTo>
                    <a:pt x="18" y="177"/>
                    <a:pt x="19" y="181"/>
                    <a:pt x="21" y="187"/>
                  </a:cubicBezTo>
                  <a:cubicBezTo>
                    <a:pt x="24" y="192"/>
                    <a:pt x="26" y="197"/>
                    <a:pt x="28" y="201"/>
                  </a:cubicBezTo>
                  <a:cubicBezTo>
                    <a:pt x="28" y="201"/>
                    <a:pt x="28" y="201"/>
                    <a:pt x="28" y="201"/>
                  </a:cubicBezTo>
                  <a:cubicBezTo>
                    <a:pt x="29" y="203"/>
                    <a:pt x="29" y="204"/>
                    <a:pt x="30" y="206"/>
                  </a:cubicBezTo>
                  <a:cubicBezTo>
                    <a:pt x="31" y="207"/>
                    <a:pt x="31" y="208"/>
                    <a:pt x="31" y="209"/>
                  </a:cubicBezTo>
                  <a:cubicBezTo>
                    <a:pt x="35" y="208"/>
                    <a:pt x="35" y="208"/>
                    <a:pt x="35" y="208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04"/>
                    <a:pt x="33" y="204"/>
                    <a:pt x="29" y="204"/>
                  </a:cubicBezTo>
                  <a:cubicBezTo>
                    <a:pt x="29" y="204"/>
                    <a:pt x="29" y="204"/>
                    <a:pt x="29" y="204"/>
                  </a:cubicBezTo>
                  <a:cubicBezTo>
                    <a:pt x="25" y="204"/>
                    <a:pt x="25" y="204"/>
                    <a:pt x="25" y="204"/>
                  </a:cubicBezTo>
                  <a:cubicBezTo>
                    <a:pt x="25" y="221"/>
                    <a:pt x="25" y="221"/>
                    <a:pt x="25" y="221"/>
                  </a:cubicBezTo>
                  <a:cubicBezTo>
                    <a:pt x="29" y="221"/>
                    <a:pt x="29" y="221"/>
                    <a:pt x="29" y="221"/>
                  </a:cubicBezTo>
                  <a:cubicBezTo>
                    <a:pt x="33" y="221"/>
                    <a:pt x="36" y="221"/>
                    <a:pt x="39" y="220"/>
                  </a:cubicBezTo>
                  <a:cubicBezTo>
                    <a:pt x="42" y="220"/>
                    <a:pt x="45" y="218"/>
                    <a:pt x="47" y="215"/>
                  </a:cubicBezTo>
                  <a:cubicBezTo>
                    <a:pt x="48" y="213"/>
                    <a:pt x="48" y="211"/>
                    <a:pt x="48" y="209"/>
                  </a:cubicBezTo>
                  <a:cubicBezTo>
                    <a:pt x="48" y="206"/>
                    <a:pt x="48" y="204"/>
                    <a:pt x="47" y="201"/>
                  </a:cubicBezTo>
                  <a:cubicBezTo>
                    <a:pt x="46" y="199"/>
                    <a:pt x="45" y="196"/>
                    <a:pt x="43" y="194"/>
                  </a:cubicBezTo>
                  <a:cubicBezTo>
                    <a:pt x="41" y="190"/>
                    <a:pt x="39" y="186"/>
                    <a:pt x="37" y="180"/>
                  </a:cubicBezTo>
                  <a:cubicBezTo>
                    <a:pt x="36" y="177"/>
                    <a:pt x="35" y="175"/>
                    <a:pt x="35" y="173"/>
                  </a:cubicBezTo>
                  <a:cubicBezTo>
                    <a:pt x="35" y="173"/>
                    <a:pt x="34" y="172"/>
                    <a:pt x="34" y="172"/>
                  </a:cubicBezTo>
                  <a:cubicBezTo>
                    <a:pt x="34" y="171"/>
                    <a:pt x="34" y="171"/>
                    <a:pt x="34" y="171"/>
                  </a:cubicBezTo>
                  <a:cubicBezTo>
                    <a:pt x="34" y="170"/>
                    <a:pt x="33" y="170"/>
                    <a:pt x="33" y="170"/>
                  </a:cubicBezTo>
                  <a:cubicBezTo>
                    <a:pt x="32" y="169"/>
                    <a:pt x="31" y="169"/>
                    <a:pt x="30" y="169"/>
                  </a:cubicBezTo>
                  <a:cubicBezTo>
                    <a:pt x="30" y="169"/>
                    <a:pt x="29" y="169"/>
                    <a:pt x="29" y="169"/>
                  </a:cubicBezTo>
                  <a:cubicBezTo>
                    <a:pt x="30" y="173"/>
                    <a:pt x="30" y="173"/>
                    <a:pt x="30" y="173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1" y="174"/>
                    <a:pt x="31" y="174"/>
                    <a:pt x="31" y="174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1" y="174"/>
                    <a:pt x="31" y="174"/>
                    <a:pt x="31" y="174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2" y="176"/>
                    <a:pt x="33" y="176"/>
                    <a:pt x="33" y="176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5" y="175"/>
                    <a:pt x="38" y="173"/>
                    <a:pt x="40" y="170"/>
                  </a:cubicBezTo>
                  <a:cubicBezTo>
                    <a:pt x="43" y="168"/>
                    <a:pt x="45" y="164"/>
                    <a:pt x="47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7" y="157"/>
                    <a:pt x="48" y="156"/>
                    <a:pt x="48" y="154"/>
                  </a:cubicBezTo>
                  <a:cubicBezTo>
                    <a:pt x="48" y="153"/>
                    <a:pt x="49" y="151"/>
                    <a:pt x="49" y="150"/>
                  </a:cubicBezTo>
                  <a:cubicBezTo>
                    <a:pt x="49" y="149"/>
                    <a:pt x="48" y="147"/>
                    <a:pt x="47" y="146"/>
                  </a:cubicBezTo>
                  <a:cubicBezTo>
                    <a:pt x="47" y="144"/>
                    <a:pt x="45" y="144"/>
                    <a:pt x="44" y="143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3" y="142"/>
                    <a:pt x="42" y="142"/>
                    <a:pt x="40" y="142"/>
                  </a:cubicBezTo>
                  <a:cubicBezTo>
                    <a:pt x="39" y="142"/>
                    <a:pt x="38" y="142"/>
                    <a:pt x="36" y="143"/>
                  </a:cubicBezTo>
                  <a:cubicBezTo>
                    <a:pt x="35" y="143"/>
                    <a:pt x="34" y="144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1" y="148"/>
                    <a:pt x="31" y="148"/>
                    <a:pt x="31" y="150"/>
                  </a:cubicBezTo>
                  <a:cubicBezTo>
                    <a:pt x="31" y="150"/>
                    <a:pt x="31" y="151"/>
                    <a:pt x="31" y="151"/>
                  </a:cubicBezTo>
                  <a:cubicBezTo>
                    <a:pt x="31" y="152"/>
                    <a:pt x="32" y="152"/>
                    <a:pt x="32" y="153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8" y="147"/>
                    <a:pt x="35" y="144"/>
                    <a:pt x="33" y="132"/>
                  </a:cubicBezTo>
                  <a:cubicBezTo>
                    <a:pt x="32" y="125"/>
                    <a:pt x="31" y="120"/>
                    <a:pt x="31" y="116"/>
                  </a:cubicBezTo>
                  <a:cubicBezTo>
                    <a:pt x="31" y="112"/>
                    <a:pt x="32" y="110"/>
                    <a:pt x="33" y="109"/>
                  </a:cubicBezTo>
                  <a:cubicBezTo>
                    <a:pt x="34" y="107"/>
                    <a:pt x="35" y="106"/>
                    <a:pt x="37" y="104"/>
                  </a:cubicBezTo>
                  <a:cubicBezTo>
                    <a:pt x="39" y="103"/>
                    <a:pt x="42" y="100"/>
                    <a:pt x="44" y="97"/>
                  </a:cubicBezTo>
                  <a:cubicBezTo>
                    <a:pt x="47" y="94"/>
                    <a:pt x="50" y="89"/>
                    <a:pt x="52" y="83"/>
                  </a:cubicBezTo>
                  <a:lnTo>
                    <a:pt x="48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9"/>
            <p:cNvSpPr>
              <a:spLocks/>
            </p:cNvSpPr>
            <p:nvPr/>
          </p:nvSpPr>
          <p:spPr bwMode="auto">
            <a:xfrm>
              <a:off x="6280" y="3159"/>
              <a:ext cx="18" cy="18"/>
            </a:xfrm>
            <a:custGeom>
              <a:avLst/>
              <a:gdLst>
                <a:gd name="T0" fmla="*/ 8 w 12"/>
                <a:gd name="T1" fmla="*/ 6 h 12"/>
                <a:gd name="T2" fmla="*/ 12 w 12"/>
                <a:gd name="T3" fmla="*/ 6 h 12"/>
                <a:gd name="T4" fmla="*/ 6 w 12"/>
                <a:gd name="T5" fmla="*/ 0 h 12"/>
                <a:gd name="T6" fmla="*/ 0 w 12"/>
                <a:gd name="T7" fmla="*/ 6 h 12"/>
                <a:gd name="T8" fmla="*/ 0 w 12"/>
                <a:gd name="T9" fmla="*/ 9 h 12"/>
                <a:gd name="T10" fmla="*/ 3 w 12"/>
                <a:gd name="T11" fmla="*/ 11 h 12"/>
                <a:gd name="T12" fmla="*/ 6 w 12"/>
                <a:gd name="T13" fmla="*/ 12 h 12"/>
                <a:gd name="T14" fmla="*/ 10 w 12"/>
                <a:gd name="T15" fmla="*/ 11 h 12"/>
                <a:gd name="T16" fmla="*/ 12 w 12"/>
                <a:gd name="T17" fmla="*/ 9 h 12"/>
                <a:gd name="T18" fmla="*/ 12 w 12"/>
                <a:gd name="T19" fmla="*/ 6 h 12"/>
                <a:gd name="T20" fmla="*/ 8 w 12"/>
                <a:gd name="T21" fmla="*/ 6 h 12"/>
                <a:gd name="T22" fmla="*/ 4 w 12"/>
                <a:gd name="T23" fmla="*/ 6 h 12"/>
                <a:gd name="T24" fmla="*/ 6 w 12"/>
                <a:gd name="T25" fmla="*/ 6 h 12"/>
                <a:gd name="T26" fmla="*/ 4 w 12"/>
                <a:gd name="T27" fmla="*/ 5 h 12"/>
                <a:gd name="T28" fmla="*/ 4 w 12"/>
                <a:gd name="T29" fmla="*/ 6 h 12"/>
                <a:gd name="T30" fmla="*/ 6 w 12"/>
                <a:gd name="T31" fmla="*/ 6 h 12"/>
                <a:gd name="T32" fmla="*/ 4 w 12"/>
                <a:gd name="T33" fmla="*/ 5 h 12"/>
                <a:gd name="T34" fmla="*/ 6 w 12"/>
                <a:gd name="T35" fmla="*/ 6 h 12"/>
                <a:gd name="T36" fmla="*/ 5 w 12"/>
                <a:gd name="T37" fmla="*/ 4 h 12"/>
                <a:gd name="T38" fmla="*/ 4 w 12"/>
                <a:gd name="T39" fmla="*/ 5 h 12"/>
                <a:gd name="T40" fmla="*/ 6 w 12"/>
                <a:gd name="T41" fmla="*/ 6 h 12"/>
                <a:gd name="T42" fmla="*/ 5 w 12"/>
                <a:gd name="T43" fmla="*/ 4 h 12"/>
                <a:gd name="T44" fmla="*/ 6 w 12"/>
                <a:gd name="T45" fmla="*/ 5 h 12"/>
                <a:gd name="T46" fmla="*/ 6 w 12"/>
                <a:gd name="T47" fmla="*/ 4 h 12"/>
                <a:gd name="T48" fmla="*/ 5 w 12"/>
                <a:gd name="T49" fmla="*/ 4 h 12"/>
                <a:gd name="T50" fmla="*/ 6 w 12"/>
                <a:gd name="T51" fmla="*/ 5 h 12"/>
                <a:gd name="T52" fmla="*/ 6 w 12"/>
                <a:gd name="T53" fmla="*/ 4 h 12"/>
                <a:gd name="T54" fmla="*/ 6 w 12"/>
                <a:gd name="T55" fmla="*/ 6 h 12"/>
                <a:gd name="T56" fmla="*/ 7 w 12"/>
                <a:gd name="T57" fmla="*/ 4 h 12"/>
                <a:gd name="T58" fmla="*/ 6 w 12"/>
                <a:gd name="T59" fmla="*/ 4 h 12"/>
                <a:gd name="T60" fmla="*/ 6 w 12"/>
                <a:gd name="T61" fmla="*/ 6 h 12"/>
                <a:gd name="T62" fmla="*/ 7 w 12"/>
                <a:gd name="T63" fmla="*/ 4 h 12"/>
                <a:gd name="T64" fmla="*/ 5 w 12"/>
                <a:gd name="T65" fmla="*/ 6 h 12"/>
                <a:gd name="T66" fmla="*/ 7 w 12"/>
                <a:gd name="T67" fmla="*/ 5 h 12"/>
                <a:gd name="T68" fmla="*/ 7 w 12"/>
                <a:gd name="T69" fmla="*/ 4 h 12"/>
                <a:gd name="T70" fmla="*/ 5 w 12"/>
                <a:gd name="T71" fmla="*/ 6 h 12"/>
                <a:gd name="T72" fmla="*/ 7 w 12"/>
                <a:gd name="T73" fmla="*/ 5 h 12"/>
                <a:gd name="T74" fmla="*/ 5 w 12"/>
                <a:gd name="T75" fmla="*/ 6 h 12"/>
                <a:gd name="T76" fmla="*/ 8 w 12"/>
                <a:gd name="T77" fmla="*/ 6 h 12"/>
                <a:gd name="T78" fmla="*/ 7 w 12"/>
                <a:gd name="T79" fmla="*/ 5 h 12"/>
                <a:gd name="T80" fmla="*/ 5 w 12"/>
                <a:gd name="T81" fmla="*/ 6 h 12"/>
                <a:gd name="T82" fmla="*/ 8 w 12"/>
                <a:gd name="T83" fmla="*/ 6 h 12"/>
                <a:gd name="T84" fmla="*/ 6 w 12"/>
                <a:gd name="T85" fmla="*/ 6 h 12"/>
                <a:gd name="T86" fmla="*/ 6 w 12"/>
                <a:gd name="T87" fmla="*/ 8 h 12"/>
                <a:gd name="T88" fmla="*/ 8 w 12"/>
                <a:gd name="T89" fmla="*/ 6 h 12"/>
                <a:gd name="T90" fmla="*/ 6 w 12"/>
                <a:gd name="T91" fmla="*/ 6 h 12"/>
                <a:gd name="T92" fmla="*/ 6 w 12"/>
                <a:gd name="T93" fmla="*/ 8 h 12"/>
                <a:gd name="T94" fmla="*/ 6 w 12"/>
                <a:gd name="T95" fmla="*/ 6 h 12"/>
                <a:gd name="T96" fmla="*/ 4 w 12"/>
                <a:gd name="T97" fmla="*/ 6 h 12"/>
                <a:gd name="T98" fmla="*/ 6 w 12"/>
                <a:gd name="T99" fmla="*/ 8 h 12"/>
                <a:gd name="T100" fmla="*/ 6 w 12"/>
                <a:gd name="T101" fmla="*/ 6 h 12"/>
                <a:gd name="T102" fmla="*/ 4 w 12"/>
                <a:gd name="T103" fmla="*/ 6 h 12"/>
                <a:gd name="T104" fmla="*/ 8 w 12"/>
                <a:gd name="T10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" h="12">
                  <a:moveTo>
                    <a:pt x="8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4" y="12"/>
                    <a:pt x="5" y="12"/>
                    <a:pt x="6" y="12"/>
                  </a:cubicBezTo>
                  <a:cubicBezTo>
                    <a:pt x="7" y="12"/>
                    <a:pt x="9" y="12"/>
                    <a:pt x="10" y="11"/>
                  </a:cubicBezTo>
                  <a:cubicBezTo>
                    <a:pt x="11" y="10"/>
                    <a:pt x="11" y="10"/>
                    <a:pt x="12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8" y="7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20"/>
            <p:cNvSpPr>
              <a:spLocks/>
            </p:cNvSpPr>
            <p:nvPr/>
          </p:nvSpPr>
          <p:spPr bwMode="auto">
            <a:xfrm>
              <a:off x="6342" y="3291"/>
              <a:ext cx="20" cy="19"/>
            </a:xfrm>
            <a:custGeom>
              <a:avLst/>
              <a:gdLst>
                <a:gd name="T0" fmla="*/ 7 w 13"/>
                <a:gd name="T1" fmla="*/ 0 h 13"/>
                <a:gd name="T2" fmla="*/ 0 w 13"/>
                <a:gd name="T3" fmla="*/ 7 h 13"/>
                <a:gd name="T4" fmla="*/ 4 w 13"/>
                <a:gd name="T5" fmla="*/ 12 h 13"/>
                <a:gd name="T6" fmla="*/ 11 w 13"/>
                <a:gd name="T7" fmla="*/ 11 h 13"/>
                <a:gd name="T8" fmla="*/ 13 w 13"/>
                <a:gd name="T9" fmla="*/ 7 h 13"/>
                <a:gd name="T10" fmla="*/ 7 w 13"/>
                <a:gd name="T11" fmla="*/ 0 h 13"/>
                <a:gd name="T12" fmla="*/ 7 w 13"/>
                <a:gd name="T13" fmla="*/ 8 h 13"/>
                <a:gd name="T14" fmla="*/ 5 w 13"/>
                <a:gd name="T15" fmla="*/ 8 h 13"/>
                <a:gd name="T16" fmla="*/ 7 w 13"/>
                <a:gd name="T17" fmla="*/ 7 h 13"/>
                <a:gd name="T18" fmla="*/ 7 w 13"/>
                <a:gd name="T19" fmla="*/ 7 h 13"/>
                <a:gd name="T20" fmla="*/ 5 w 13"/>
                <a:gd name="T21" fmla="*/ 8 h 13"/>
                <a:gd name="T22" fmla="*/ 5 w 13"/>
                <a:gd name="T23" fmla="*/ 7 h 13"/>
                <a:gd name="T24" fmla="*/ 5 w 13"/>
                <a:gd name="T25" fmla="*/ 6 h 13"/>
                <a:gd name="T26" fmla="*/ 7 w 13"/>
                <a:gd name="T27" fmla="*/ 7 h 13"/>
                <a:gd name="T28" fmla="*/ 7 w 13"/>
                <a:gd name="T29" fmla="*/ 7 h 13"/>
                <a:gd name="T30" fmla="*/ 5 w 13"/>
                <a:gd name="T31" fmla="*/ 6 h 13"/>
                <a:gd name="T32" fmla="*/ 6 w 13"/>
                <a:gd name="T33" fmla="*/ 5 h 13"/>
                <a:gd name="T34" fmla="*/ 7 w 13"/>
                <a:gd name="T35" fmla="*/ 5 h 13"/>
                <a:gd name="T36" fmla="*/ 7 w 13"/>
                <a:gd name="T37" fmla="*/ 6 h 13"/>
                <a:gd name="T38" fmla="*/ 7 w 13"/>
                <a:gd name="T39" fmla="*/ 6 h 13"/>
                <a:gd name="T40" fmla="*/ 7 w 13"/>
                <a:gd name="T41" fmla="*/ 5 h 13"/>
                <a:gd name="T42" fmla="*/ 7 w 13"/>
                <a:gd name="T43" fmla="*/ 5 h 13"/>
                <a:gd name="T44" fmla="*/ 8 w 13"/>
                <a:gd name="T45" fmla="*/ 6 h 13"/>
                <a:gd name="T46" fmla="*/ 6 w 13"/>
                <a:gd name="T47" fmla="*/ 7 h 13"/>
                <a:gd name="T48" fmla="*/ 6 w 13"/>
                <a:gd name="T49" fmla="*/ 7 h 13"/>
                <a:gd name="T50" fmla="*/ 8 w 13"/>
                <a:gd name="T51" fmla="*/ 6 h 13"/>
                <a:gd name="T52" fmla="*/ 8 w 13"/>
                <a:gd name="T53" fmla="*/ 7 h 13"/>
                <a:gd name="T54" fmla="*/ 8 w 13"/>
                <a:gd name="T55" fmla="*/ 8 h 13"/>
                <a:gd name="T56" fmla="*/ 7 w 13"/>
                <a:gd name="T57" fmla="*/ 7 h 13"/>
                <a:gd name="T58" fmla="*/ 7 w 13"/>
                <a:gd name="T59" fmla="*/ 7 h 13"/>
                <a:gd name="T60" fmla="*/ 8 w 13"/>
                <a:gd name="T61" fmla="*/ 8 h 13"/>
                <a:gd name="T62" fmla="*/ 7 w 13"/>
                <a:gd name="T6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" h="13">
                  <a:moveTo>
                    <a:pt x="7" y="4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11"/>
                    <a:pt x="3" y="11"/>
                    <a:pt x="4" y="12"/>
                  </a:cubicBezTo>
                  <a:cubicBezTo>
                    <a:pt x="5" y="12"/>
                    <a:pt x="6" y="13"/>
                    <a:pt x="7" y="13"/>
                  </a:cubicBezTo>
                  <a:cubicBezTo>
                    <a:pt x="8" y="13"/>
                    <a:pt x="9" y="12"/>
                    <a:pt x="11" y="11"/>
                  </a:cubicBezTo>
                  <a:cubicBezTo>
                    <a:pt x="11" y="11"/>
                    <a:pt x="12" y="10"/>
                    <a:pt x="12" y="9"/>
                  </a:cubicBezTo>
                  <a:cubicBezTo>
                    <a:pt x="13" y="9"/>
                    <a:pt x="13" y="8"/>
                    <a:pt x="13" y="7"/>
                  </a:cubicBezTo>
                  <a:cubicBezTo>
                    <a:pt x="13" y="5"/>
                    <a:pt x="12" y="3"/>
                    <a:pt x="11" y="2"/>
                  </a:cubicBezTo>
                  <a:cubicBezTo>
                    <a:pt x="10" y="1"/>
                    <a:pt x="8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1"/>
            <p:cNvSpPr>
              <a:spLocks noEditPoints="1"/>
            </p:cNvSpPr>
            <p:nvPr/>
          </p:nvSpPr>
          <p:spPr bwMode="auto">
            <a:xfrm>
              <a:off x="6233" y="3013"/>
              <a:ext cx="217" cy="392"/>
            </a:xfrm>
            <a:custGeom>
              <a:avLst/>
              <a:gdLst>
                <a:gd name="T0" fmla="*/ 112 w 147"/>
                <a:gd name="T1" fmla="*/ 83 h 265"/>
                <a:gd name="T2" fmla="*/ 100 w 147"/>
                <a:gd name="T3" fmla="*/ 23 h 265"/>
                <a:gd name="T4" fmla="*/ 145 w 147"/>
                <a:gd name="T5" fmla="*/ 0 h 265"/>
                <a:gd name="T6" fmla="*/ 67 w 147"/>
                <a:gd name="T7" fmla="*/ 83 h 265"/>
                <a:gd name="T8" fmla="*/ 16 w 147"/>
                <a:gd name="T9" fmla="*/ 53 h 265"/>
                <a:gd name="T10" fmla="*/ 0 w 147"/>
                <a:gd name="T11" fmla="*/ 265 h 265"/>
                <a:gd name="T12" fmla="*/ 124 w 147"/>
                <a:gd name="T13" fmla="*/ 53 h 265"/>
                <a:gd name="T14" fmla="*/ 108 w 147"/>
                <a:gd name="T15" fmla="*/ 87 h 265"/>
                <a:gd name="T16" fmla="*/ 112 w 147"/>
                <a:gd name="T17" fmla="*/ 83 h 265"/>
                <a:gd name="T18" fmla="*/ 116 w 147"/>
                <a:gd name="T19" fmla="*/ 87 h 265"/>
                <a:gd name="T20" fmla="*/ 116 w 147"/>
                <a:gd name="T21" fmla="*/ 60 h 265"/>
                <a:gd name="T22" fmla="*/ 8 w 147"/>
                <a:gd name="T23" fmla="*/ 257 h 265"/>
                <a:gd name="T24" fmla="*/ 8 w 147"/>
                <a:gd name="T25" fmla="*/ 60 h 265"/>
                <a:gd name="T26" fmla="*/ 73 w 147"/>
                <a:gd name="T27" fmla="*/ 91 h 265"/>
                <a:gd name="T28" fmla="*/ 138 w 147"/>
                <a:gd name="T29" fmla="*/ 9 h 265"/>
                <a:gd name="T30" fmla="*/ 94 w 147"/>
                <a:gd name="T31" fmla="*/ 16 h 265"/>
                <a:gd name="T32" fmla="*/ 116 w 147"/>
                <a:gd name="T33" fmla="*/ 91 h 265"/>
                <a:gd name="T34" fmla="*/ 112 w 147"/>
                <a:gd name="T35" fmla="*/ 87 h 265"/>
                <a:gd name="T36" fmla="*/ 38 w 147"/>
                <a:gd name="T37" fmla="*/ 99 h 265"/>
                <a:gd name="T38" fmla="*/ 45 w 147"/>
                <a:gd name="T39" fmla="*/ 105 h 265"/>
                <a:gd name="T40" fmla="*/ 31 w 147"/>
                <a:gd name="T41" fmla="*/ 105 h 265"/>
                <a:gd name="T42" fmla="*/ 38 w 147"/>
                <a:gd name="T43" fmla="*/ 99 h 265"/>
                <a:gd name="T44" fmla="*/ 38 w 147"/>
                <a:gd name="T45" fmla="*/ 91 h 265"/>
                <a:gd name="T46" fmla="*/ 38 w 147"/>
                <a:gd name="T47" fmla="*/ 120 h 265"/>
                <a:gd name="T48" fmla="*/ 38 w 147"/>
                <a:gd name="T49" fmla="*/ 91 h 265"/>
                <a:gd name="T50" fmla="*/ 81 w 147"/>
                <a:gd name="T51" fmla="*/ 205 h 265"/>
                <a:gd name="T52" fmla="*/ 76 w 147"/>
                <a:gd name="T53" fmla="*/ 199 h 265"/>
                <a:gd name="T54" fmla="*/ 76 w 147"/>
                <a:gd name="T55" fmla="*/ 190 h 265"/>
                <a:gd name="T56" fmla="*/ 85 w 147"/>
                <a:gd name="T57" fmla="*/ 190 h 265"/>
                <a:gd name="T58" fmla="*/ 85 w 147"/>
                <a:gd name="T59" fmla="*/ 199 h 265"/>
                <a:gd name="T60" fmla="*/ 81 w 147"/>
                <a:gd name="T61" fmla="*/ 205 h 265"/>
                <a:gd name="T62" fmla="*/ 95 w 147"/>
                <a:gd name="T63" fmla="*/ 195 h 265"/>
                <a:gd name="T64" fmla="*/ 66 w 147"/>
                <a:gd name="T65" fmla="*/ 195 h 265"/>
                <a:gd name="T66" fmla="*/ 81 w 147"/>
                <a:gd name="T67" fmla="*/ 205 h 265"/>
                <a:gd name="T68" fmla="*/ 104 w 147"/>
                <a:gd name="T69" fmla="*/ 162 h 265"/>
                <a:gd name="T70" fmla="*/ 101 w 147"/>
                <a:gd name="T71" fmla="*/ 154 h 265"/>
                <a:gd name="T72" fmla="*/ 109 w 147"/>
                <a:gd name="T73" fmla="*/ 157 h 265"/>
                <a:gd name="T74" fmla="*/ 104 w 147"/>
                <a:gd name="T75" fmla="*/ 166 h 265"/>
                <a:gd name="T76" fmla="*/ 117 w 147"/>
                <a:gd name="T77" fmla="*/ 157 h 265"/>
                <a:gd name="T78" fmla="*/ 92 w 147"/>
                <a:gd name="T79" fmla="*/ 157 h 265"/>
                <a:gd name="T80" fmla="*/ 104 w 147"/>
                <a:gd name="T81" fmla="*/ 16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7" h="265">
                  <a:moveTo>
                    <a:pt x="112" y="87"/>
                  </a:moveTo>
                  <a:cubicBezTo>
                    <a:pt x="112" y="83"/>
                    <a:pt x="112" y="83"/>
                    <a:pt x="112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124" y="265"/>
                    <a:pt x="124" y="265"/>
                    <a:pt x="124" y="265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6" y="257"/>
                    <a:pt x="116" y="257"/>
                    <a:pt x="116" y="257"/>
                  </a:cubicBezTo>
                  <a:cubicBezTo>
                    <a:pt x="8" y="257"/>
                    <a:pt x="8" y="257"/>
                    <a:pt x="8" y="257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6" y="87"/>
                    <a:pt x="116" y="87"/>
                    <a:pt x="116" y="87"/>
                  </a:cubicBezTo>
                  <a:lnTo>
                    <a:pt x="112" y="87"/>
                  </a:lnTo>
                  <a:close/>
                  <a:moveTo>
                    <a:pt x="38" y="95"/>
                  </a:moveTo>
                  <a:cubicBezTo>
                    <a:pt x="38" y="99"/>
                    <a:pt x="38" y="99"/>
                    <a:pt x="38" y="99"/>
                  </a:cubicBezTo>
                  <a:cubicBezTo>
                    <a:pt x="40" y="99"/>
                    <a:pt x="41" y="99"/>
                    <a:pt x="43" y="101"/>
                  </a:cubicBezTo>
                  <a:cubicBezTo>
                    <a:pt x="44" y="102"/>
                    <a:pt x="45" y="103"/>
                    <a:pt x="45" y="105"/>
                  </a:cubicBezTo>
                  <a:cubicBezTo>
                    <a:pt x="45" y="109"/>
                    <a:pt x="42" y="112"/>
                    <a:pt x="38" y="112"/>
                  </a:cubicBezTo>
                  <a:cubicBezTo>
                    <a:pt x="34" y="112"/>
                    <a:pt x="31" y="109"/>
                    <a:pt x="31" y="105"/>
                  </a:cubicBezTo>
                  <a:cubicBezTo>
                    <a:pt x="31" y="103"/>
                    <a:pt x="32" y="102"/>
                    <a:pt x="33" y="101"/>
                  </a:cubicBezTo>
                  <a:cubicBezTo>
                    <a:pt x="34" y="99"/>
                    <a:pt x="36" y="99"/>
                    <a:pt x="38" y="99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0" y="91"/>
                    <a:pt x="23" y="97"/>
                    <a:pt x="23" y="105"/>
                  </a:cubicBezTo>
                  <a:cubicBezTo>
                    <a:pt x="23" y="113"/>
                    <a:pt x="30" y="120"/>
                    <a:pt x="38" y="120"/>
                  </a:cubicBezTo>
                  <a:cubicBezTo>
                    <a:pt x="46" y="120"/>
                    <a:pt x="53" y="113"/>
                    <a:pt x="53" y="105"/>
                  </a:cubicBezTo>
                  <a:cubicBezTo>
                    <a:pt x="53" y="97"/>
                    <a:pt x="46" y="91"/>
                    <a:pt x="38" y="91"/>
                  </a:cubicBezTo>
                  <a:lnTo>
                    <a:pt x="38" y="95"/>
                  </a:lnTo>
                  <a:close/>
                  <a:moveTo>
                    <a:pt x="81" y="205"/>
                  </a:moveTo>
                  <a:cubicBezTo>
                    <a:pt x="81" y="201"/>
                    <a:pt x="81" y="201"/>
                    <a:pt x="81" y="201"/>
                  </a:cubicBezTo>
                  <a:cubicBezTo>
                    <a:pt x="79" y="201"/>
                    <a:pt x="77" y="201"/>
                    <a:pt x="76" y="199"/>
                  </a:cubicBezTo>
                  <a:cubicBezTo>
                    <a:pt x="75" y="198"/>
                    <a:pt x="74" y="197"/>
                    <a:pt x="74" y="195"/>
                  </a:cubicBezTo>
                  <a:cubicBezTo>
                    <a:pt x="74" y="193"/>
                    <a:pt x="75" y="191"/>
                    <a:pt x="76" y="190"/>
                  </a:cubicBezTo>
                  <a:cubicBezTo>
                    <a:pt x="77" y="189"/>
                    <a:pt x="79" y="188"/>
                    <a:pt x="81" y="188"/>
                  </a:cubicBezTo>
                  <a:cubicBezTo>
                    <a:pt x="82" y="188"/>
                    <a:pt x="84" y="189"/>
                    <a:pt x="85" y="190"/>
                  </a:cubicBezTo>
                  <a:cubicBezTo>
                    <a:pt x="86" y="191"/>
                    <a:pt x="87" y="193"/>
                    <a:pt x="87" y="195"/>
                  </a:cubicBezTo>
                  <a:cubicBezTo>
                    <a:pt x="87" y="197"/>
                    <a:pt x="86" y="198"/>
                    <a:pt x="85" y="199"/>
                  </a:cubicBezTo>
                  <a:cubicBezTo>
                    <a:pt x="84" y="201"/>
                    <a:pt x="82" y="201"/>
                    <a:pt x="81" y="201"/>
                  </a:cubicBezTo>
                  <a:cubicBezTo>
                    <a:pt x="81" y="205"/>
                    <a:pt x="81" y="205"/>
                    <a:pt x="81" y="205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9" y="209"/>
                    <a:pt x="95" y="203"/>
                    <a:pt x="95" y="195"/>
                  </a:cubicBezTo>
                  <a:cubicBezTo>
                    <a:pt x="95" y="187"/>
                    <a:pt x="89" y="180"/>
                    <a:pt x="81" y="180"/>
                  </a:cubicBezTo>
                  <a:cubicBezTo>
                    <a:pt x="73" y="180"/>
                    <a:pt x="66" y="187"/>
                    <a:pt x="66" y="195"/>
                  </a:cubicBezTo>
                  <a:cubicBezTo>
                    <a:pt x="66" y="203"/>
                    <a:pt x="73" y="209"/>
                    <a:pt x="81" y="209"/>
                  </a:cubicBezTo>
                  <a:lnTo>
                    <a:pt x="81" y="205"/>
                  </a:lnTo>
                  <a:close/>
                  <a:moveTo>
                    <a:pt x="104" y="166"/>
                  </a:moveTo>
                  <a:cubicBezTo>
                    <a:pt x="104" y="162"/>
                    <a:pt x="104" y="162"/>
                    <a:pt x="104" y="162"/>
                  </a:cubicBezTo>
                  <a:cubicBezTo>
                    <a:pt x="102" y="162"/>
                    <a:pt x="100" y="160"/>
                    <a:pt x="100" y="157"/>
                  </a:cubicBezTo>
                  <a:cubicBezTo>
                    <a:pt x="100" y="156"/>
                    <a:pt x="100" y="155"/>
                    <a:pt x="101" y="154"/>
                  </a:cubicBezTo>
                  <a:cubicBezTo>
                    <a:pt x="102" y="153"/>
                    <a:pt x="103" y="153"/>
                    <a:pt x="104" y="153"/>
                  </a:cubicBezTo>
                  <a:cubicBezTo>
                    <a:pt x="107" y="153"/>
                    <a:pt x="109" y="155"/>
                    <a:pt x="109" y="157"/>
                  </a:cubicBezTo>
                  <a:cubicBezTo>
                    <a:pt x="109" y="160"/>
                    <a:pt x="107" y="162"/>
                    <a:pt x="104" y="162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4" y="170"/>
                    <a:pt x="104" y="170"/>
                    <a:pt x="104" y="170"/>
                  </a:cubicBezTo>
                  <a:cubicBezTo>
                    <a:pt x="111" y="170"/>
                    <a:pt x="117" y="164"/>
                    <a:pt x="117" y="157"/>
                  </a:cubicBezTo>
                  <a:cubicBezTo>
                    <a:pt x="117" y="151"/>
                    <a:pt x="111" y="145"/>
                    <a:pt x="104" y="145"/>
                  </a:cubicBezTo>
                  <a:cubicBezTo>
                    <a:pt x="97" y="145"/>
                    <a:pt x="92" y="151"/>
                    <a:pt x="92" y="157"/>
                  </a:cubicBezTo>
                  <a:cubicBezTo>
                    <a:pt x="92" y="164"/>
                    <a:pt x="97" y="170"/>
                    <a:pt x="104" y="170"/>
                  </a:cubicBezTo>
                  <a:lnTo>
                    <a:pt x="104" y="1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2"/>
            <p:cNvSpPr>
              <a:spLocks/>
            </p:cNvSpPr>
            <p:nvPr/>
          </p:nvSpPr>
          <p:spPr bwMode="auto">
            <a:xfrm>
              <a:off x="6172" y="3020"/>
              <a:ext cx="123" cy="121"/>
            </a:xfrm>
            <a:custGeom>
              <a:avLst/>
              <a:gdLst>
                <a:gd name="T0" fmla="*/ 14 w 83"/>
                <a:gd name="T1" fmla="*/ 33 h 82"/>
                <a:gd name="T2" fmla="*/ 18 w 83"/>
                <a:gd name="T3" fmla="*/ 34 h 82"/>
                <a:gd name="T4" fmla="*/ 41 w 83"/>
                <a:gd name="T5" fmla="*/ 17 h 82"/>
                <a:gd name="T6" fmla="*/ 48 w 83"/>
                <a:gd name="T7" fmla="*/ 18 h 82"/>
                <a:gd name="T8" fmla="*/ 66 w 83"/>
                <a:gd name="T9" fmla="*/ 41 h 82"/>
                <a:gd name="T10" fmla="*/ 65 w 83"/>
                <a:gd name="T11" fmla="*/ 48 h 82"/>
                <a:gd name="T12" fmla="*/ 64 w 83"/>
                <a:gd name="T13" fmla="*/ 52 h 82"/>
                <a:gd name="T14" fmla="*/ 80 w 83"/>
                <a:gd name="T15" fmla="*/ 57 h 82"/>
                <a:gd name="T16" fmla="*/ 81 w 83"/>
                <a:gd name="T17" fmla="*/ 53 h 82"/>
                <a:gd name="T18" fmla="*/ 83 w 83"/>
                <a:gd name="T19" fmla="*/ 41 h 82"/>
                <a:gd name="T20" fmla="*/ 53 w 83"/>
                <a:gd name="T21" fmla="*/ 1 h 82"/>
                <a:gd name="T22" fmla="*/ 41 w 83"/>
                <a:gd name="T23" fmla="*/ 0 h 82"/>
                <a:gd name="T24" fmla="*/ 2 w 83"/>
                <a:gd name="T25" fmla="*/ 29 h 82"/>
                <a:gd name="T26" fmla="*/ 0 w 83"/>
                <a:gd name="T27" fmla="*/ 41 h 82"/>
                <a:gd name="T28" fmla="*/ 30 w 83"/>
                <a:gd name="T29" fmla="*/ 81 h 82"/>
                <a:gd name="T30" fmla="*/ 34 w 83"/>
                <a:gd name="T31" fmla="*/ 82 h 82"/>
                <a:gd name="T32" fmla="*/ 38 w 83"/>
                <a:gd name="T33" fmla="*/ 66 h 82"/>
                <a:gd name="T34" fmla="*/ 35 w 83"/>
                <a:gd name="T35" fmla="*/ 65 h 82"/>
                <a:gd name="T36" fmla="*/ 17 w 83"/>
                <a:gd name="T37" fmla="*/ 41 h 82"/>
                <a:gd name="T38" fmla="*/ 18 w 83"/>
                <a:gd name="T39" fmla="*/ 34 h 82"/>
                <a:gd name="T40" fmla="*/ 14 w 83"/>
                <a:gd name="T41" fmla="*/ 33 h 82"/>
                <a:gd name="T42" fmla="*/ 10 w 83"/>
                <a:gd name="T43" fmla="*/ 32 h 82"/>
                <a:gd name="T44" fmla="*/ 9 w 83"/>
                <a:gd name="T45" fmla="*/ 41 h 82"/>
                <a:gd name="T46" fmla="*/ 32 w 83"/>
                <a:gd name="T47" fmla="*/ 72 h 82"/>
                <a:gd name="T48" fmla="*/ 33 w 83"/>
                <a:gd name="T49" fmla="*/ 69 h 82"/>
                <a:gd name="T50" fmla="*/ 30 w 83"/>
                <a:gd name="T51" fmla="*/ 67 h 82"/>
                <a:gd name="T52" fmla="*/ 27 w 83"/>
                <a:gd name="T53" fmla="*/ 76 h 82"/>
                <a:gd name="T54" fmla="*/ 31 w 83"/>
                <a:gd name="T55" fmla="*/ 77 h 82"/>
                <a:gd name="T56" fmla="*/ 32 w 83"/>
                <a:gd name="T57" fmla="*/ 73 h 82"/>
                <a:gd name="T58" fmla="*/ 8 w 83"/>
                <a:gd name="T59" fmla="*/ 41 h 82"/>
                <a:gd name="T60" fmla="*/ 9 w 83"/>
                <a:gd name="T61" fmla="*/ 32 h 82"/>
                <a:gd name="T62" fmla="*/ 41 w 83"/>
                <a:gd name="T63" fmla="*/ 8 h 82"/>
                <a:gd name="T64" fmla="*/ 51 w 83"/>
                <a:gd name="T65" fmla="*/ 9 h 82"/>
                <a:gd name="T66" fmla="*/ 75 w 83"/>
                <a:gd name="T67" fmla="*/ 41 h 82"/>
                <a:gd name="T68" fmla="*/ 74 w 83"/>
                <a:gd name="T69" fmla="*/ 51 h 82"/>
                <a:gd name="T70" fmla="*/ 78 w 83"/>
                <a:gd name="T71" fmla="*/ 52 h 82"/>
                <a:gd name="T72" fmla="*/ 79 w 83"/>
                <a:gd name="T73" fmla="*/ 48 h 82"/>
                <a:gd name="T74" fmla="*/ 70 w 83"/>
                <a:gd name="T75" fmla="*/ 45 h 82"/>
                <a:gd name="T76" fmla="*/ 69 w 83"/>
                <a:gd name="T77" fmla="*/ 49 h 82"/>
                <a:gd name="T78" fmla="*/ 73 w 83"/>
                <a:gd name="T79" fmla="*/ 50 h 82"/>
                <a:gd name="T80" fmla="*/ 74 w 83"/>
                <a:gd name="T81" fmla="*/ 41 h 82"/>
                <a:gd name="T82" fmla="*/ 51 w 83"/>
                <a:gd name="T83" fmla="*/ 10 h 82"/>
                <a:gd name="T84" fmla="*/ 41 w 83"/>
                <a:gd name="T85" fmla="*/ 9 h 82"/>
                <a:gd name="T86" fmla="*/ 10 w 83"/>
                <a:gd name="T87" fmla="*/ 32 h 82"/>
                <a:gd name="T88" fmla="*/ 14 w 83"/>
                <a:gd name="T89" fmla="*/ 3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3" h="82">
                  <a:moveTo>
                    <a:pt x="14" y="33"/>
                  </a:moveTo>
                  <a:cubicBezTo>
                    <a:pt x="18" y="34"/>
                    <a:pt x="18" y="34"/>
                    <a:pt x="18" y="34"/>
                  </a:cubicBezTo>
                  <a:cubicBezTo>
                    <a:pt x="21" y="24"/>
                    <a:pt x="31" y="17"/>
                    <a:pt x="41" y="17"/>
                  </a:cubicBezTo>
                  <a:cubicBezTo>
                    <a:pt x="44" y="17"/>
                    <a:pt x="46" y="17"/>
                    <a:pt x="48" y="18"/>
                  </a:cubicBezTo>
                  <a:cubicBezTo>
                    <a:pt x="59" y="21"/>
                    <a:pt x="66" y="31"/>
                    <a:pt x="66" y="41"/>
                  </a:cubicBezTo>
                  <a:cubicBezTo>
                    <a:pt x="66" y="44"/>
                    <a:pt x="66" y="46"/>
                    <a:pt x="65" y="48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2" y="49"/>
                    <a:pt x="83" y="45"/>
                    <a:pt x="83" y="41"/>
                  </a:cubicBezTo>
                  <a:cubicBezTo>
                    <a:pt x="83" y="23"/>
                    <a:pt x="71" y="7"/>
                    <a:pt x="53" y="1"/>
                  </a:cubicBezTo>
                  <a:cubicBezTo>
                    <a:pt x="49" y="0"/>
                    <a:pt x="45" y="0"/>
                    <a:pt x="41" y="0"/>
                  </a:cubicBezTo>
                  <a:cubicBezTo>
                    <a:pt x="24" y="0"/>
                    <a:pt x="7" y="11"/>
                    <a:pt x="2" y="29"/>
                  </a:cubicBezTo>
                  <a:cubicBezTo>
                    <a:pt x="0" y="33"/>
                    <a:pt x="0" y="37"/>
                    <a:pt x="0" y="41"/>
                  </a:cubicBezTo>
                  <a:cubicBezTo>
                    <a:pt x="0" y="59"/>
                    <a:pt x="12" y="76"/>
                    <a:pt x="30" y="81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24" y="62"/>
                    <a:pt x="17" y="52"/>
                    <a:pt x="17" y="41"/>
                  </a:cubicBezTo>
                  <a:cubicBezTo>
                    <a:pt x="17" y="39"/>
                    <a:pt x="17" y="37"/>
                    <a:pt x="18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35"/>
                    <a:pt x="9" y="38"/>
                    <a:pt x="9" y="41"/>
                  </a:cubicBezTo>
                  <a:cubicBezTo>
                    <a:pt x="9" y="55"/>
                    <a:pt x="18" y="68"/>
                    <a:pt x="32" y="72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17" y="69"/>
                    <a:pt x="8" y="56"/>
                    <a:pt x="8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4" y="17"/>
                    <a:pt x="27" y="8"/>
                    <a:pt x="41" y="8"/>
                  </a:cubicBezTo>
                  <a:cubicBezTo>
                    <a:pt x="45" y="8"/>
                    <a:pt x="48" y="8"/>
                    <a:pt x="51" y="9"/>
                  </a:cubicBezTo>
                  <a:cubicBezTo>
                    <a:pt x="66" y="13"/>
                    <a:pt x="75" y="27"/>
                    <a:pt x="75" y="41"/>
                  </a:cubicBezTo>
                  <a:cubicBezTo>
                    <a:pt x="75" y="44"/>
                    <a:pt x="75" y="48"/>
                    <a:pt x="74" y="51"/>
                  </a:cubicBezTo>
                  <a:cubicBezTo>
                    <a:pt x="78" y="52"/>
                    <a:pt x="78" y="52"/>
                    <a:pt x="78" y="52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4" y="47"/>
                    <a:pt x="74" y="44"/>
                    <a:pt x="74" y="41"/>
                  </a:cubicBezTo>
                  <a:cubicBezTo>
                    <a:pt x="74" y="27"/>
                    <a:pt x="65" y="14"/>
                    <a:pt x="51" y="10"/>
                  </a:cubicBezTo>
                  <a:cubicBezTo>
                    <a:pt x="48" y="9"/>
                    <a:pt x="44" y="9"/>
                    <a:pt x="41" y="9"/>
                  </a:cubicBezTo>
                  <a:cubicBezTo>
                    <a:pt x="27" y="9"/>
                    <a:pt x="14" y="18"/>
                    <a:pt x="10" y="32"/>
                  </a:cubicBezTo>
                  <a:lnTo>
                    <a:pt x="14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3"/>
            <p:cNvSpPr>
              <a:spLocks noEditPoints="1"/>
            </p:cNvSpPr>
            <p:nvPr/>
          </p:nvSpPr>
          <p:spPr bwMode="auto">
            <a:xfrm>
              <a:off x="6190" y="3036"/>
              <a:ext cx="87" cy="89"/>
            </a:xfrm>
            <a:custGeom>
              <a:avLst/>
              <a:gdLst>
                <a:gd name="T0" fmla="*/ 59 w 59"/>
                <a:gd name="T1" fmla="*/ 30 h 60"/>
                <a:gd name="T2" fmla="*/ 38 w 59"/>
                <a:gd name="T3" fmla="*/ 1 h 60"/>
                <a:gd name="T4" fmla="*/ 1 w 59"/>
                <a:gd name="T5" fmla="*/ 22 h 60"/>
                <a:gd name="T6" fmla="*/ 21 w 59"/>
                <a:gd name="T7" fmla="*/ 59 h 60"/>
                <a:gd name="T8" fmla="*/ 25 w 59"/>
                <a:gd name="T9" fmla="*/ 60 h 60"/>
                <a:gd name="T10" fmla="*/ 58 w 59"/>
                <a:gd name="T11" fmla="*/ 38 h 60"/>
                <a:gd name="T12" fmla="*/ 50 w 59"/>
                <a:gd name="T13" fmla="*/ 36 h 60"/>
                <a:gd name="T14" fmla="*/ 55 w 59"/>
                <a:gd name="T15" fmla="*/ 34 h 60"/>
                <a:gd name="T16" fmla="*/ 23 w 59"/>
                <a:gd name="T17" fmla="*/ 55 h 60"/>
                <a:gd name="T18" fmla="*/ 23 w 59"/>
                <a:gd name="T19" fmla="*/ 51 h 60"/>
                <a:gd name="T20" fmla="*/ 8 w 59"/>
                <a:gd name="T21" fmla="*/ 24 h 60"/>
                <a:gd name="T22" fmla="*/ 36 w 59"/>
                <a:gd name="T23" fmla="*/ 9 h 60"/>
                <a:gd name="T24" fmla="*/ 51 w 59"/>
                <a:gd name="T25" fmla="*/ 30 h 60"/>
                <a:gd name="T26" fmla="*/ 54 w 59"/>
                <a:gd name="T27" fmla="*/ 37 h 60"/>
                <a:gd name="T28" fmla="*/ 27 w 59"/>
                <a:gd name="T29" fmla="*/ 31 h 60"/>
                <a:gd name="T30" fmla="*/ 29 w 59"/>
                <a:gd name="T31" fmla="*/ 30 h 60"/>
                <a:gd name="T32" fmla="*/ 29 w 59"/>
                <a:gd name="T33" fmla="*/ 30 h 60"/>
                <a:gd name="T34" fmla="*/ 29 w 59"/>
                <a:gd name="T35" fmla="*/ 29 h 60"/>
                <a:gd name="T36" fmla="*/ 29 w 59"/>
                <a:gd name="T37" fmla="*/ 29 h 60"/>
                <a:gd name="T38" fmla="*/ 29 w 59"/>
                <a:gd name="T39" fmla="*/ 30 h 60"/>
                <a:gd name="T40" fmla="*/ 29 w 59"/>
                <a:gd name="T41" fmla="*/ 30 h 60"/>
                <a:gd name="T42" fmla="*/ 30 w 59"/>
                <a:gd name="T43" fmla="*/ 30 h 60"/>
                <a:gd name="T44" fmla="*/ 30 w 59"/>
                <a:gd name="T45" fmla="*/ 30 h 60"/>
                <a:gd name="T46" fmla="*/ 29 w 59"/>
                <a:gd name="T47" fmla="*/ 30 h 60"/>
                <a:gd name="T48" fmla="*/ 29 w 59"/>
                <a:gd name="T49" fmla="*/ 30 h 60"/>
                <a:gd name="T50" fmla="*/ 29 w 59"/>
                <a:gd name="T51" fmla="*/ 30 h 60"/>
                <a:gd name="T52" fmla="*/ 29 w 59"/>
                <a:gd name="T53" fmla="*/ 30 h 60"/>
                <a:gd name="T54" fmla="*/ 29 w 59"/>
                <a:gd name="T55" fmla="*/ 31 h 60"/>
                <a:gd name="T56" fmla="*/ 29 w 59"/>
                <a:gd name="T57" fmla="*/ 31 h 60"/>
                <a:gd name="T58" fmla="*/ 29 w 59"/>
                <a:gd name="T59" fmla="*/ 31 h 60"/>
                <a:gd name="T60" fmla="*/ 29 w 59"/>
                <a:gd name="T61" fmla="*/ 30 h 60"/>
                <a:gd name="T62" fmla="*/ 29 w 59"/>
                <a:gd name="T63" fmla="*/ 30 h 60"/>
                <a:gd name="T64" fmla="*/ 29 w 59"/>
                <a:gd name="T65" fmla="*/ 30 h 60"/>
                <a:gd name="T66" fmla="*/ 29 w 59"/>
                <a:gd name="T67" fmla="*/ 30 h 60"/>
                <a:gd name="T68" fmla="*/ 32 w 59"/>
                <a:gd name="T69" fmla="*/ 29 h 60"/>
                <a:gd name="T70" fmla="*/ 27 w 59"/>
                <a:gd name="T71" fmla="*/ 31 h 60"/>
                <a:gd name="T72" fmla="*/ 30 w 59"/>
                <a:gd name="T73" fmla="*/ 37 h 60"/>
                <a:gd name="T74" fmla="*/ 36 w 59"/>
                <a:gd name="T75" fmla="*/ 32 h 60"/>
                <a:gd name="T76" fmla="*/ 37 w 59"/>
                <a:gd name="T77" fmla="*/ 30 h 60"/>
                <a:gd name="T78" fmla="*/ 30 w 59"/>
                <a:gd name="T79" fmla="*/ 23 h 60"/>
                <a:gd name="T80" fmla="*/ 22 w 59"/>
                <a:gd name="T81" fmla="*/ 28 h 60"/>
                <a:gd name="T82" fmla="*/ 22 w 59"/>
                <a:gd name="T83" fmla="*/ 30 h 60"/>
                <a:gd name="T84" fmla="*/ 23 w 59"/>
                <a:gd name="T85" fmla="*/ 34 h 60"/>
                <a:gd name="T86" fmla="*/ 27 w 59"/>
                <a:gd name="T87" fmla="*/ 37 h 60"/>
                <a:gd name="T88" fmla="*/ 33 w 59"/>
                <a:gd name="T89" fmla="*/ 36 h 60"/>
                <a:gd name="T90" fmla="*/ 30 w 59"/>
                <a:gd name="T91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60">
                  <a:moveTo>
                    <a:pt x="54" y="37"/>
                  </a:moveTo>
                  <a:cubicBezTo>
                    <a:pt x="58" y="39"/>
                    <a:pt x="58" y="39"/>
                    <a:pt x="58" y="39"/>
                  </a:cubicBezTo>
                  <a:cubicBezTo>
                    <a:pt x="59" y="36"/>
                    <a:pt x="59" y="33"/>
                    <a:pt x="59" y="30"/>
                  </a:cubicBezTo>
                  <a:cubicBezTo>
                    <a:pt x="59" y="25"/>
                    <a:pt x="58" y="20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2" y="9"/>
                    <a:pt x="46" y="4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5" y="1"/>
                    <a:pt x="32" y="0"/>
                    <a:pt x="29" y="0"/>
                  </a:cubicBezTo>
                  <a:cubicBezTo>
                    <a:pt x="16" y="0"/>
                    <a:pt x="5" y="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4"/>
                    <a:pt x="0" y="27"/>
                    <a:pt x="0" y="30"/>
                  </a:cubicBezTo>
                  <a:cubicBezTo>
                    <a:pt x="0" y="43"/>
                    <a:pt x="8" y="55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14" y="48"/>
                    <a:pt x="8" y="40"/>
                    <a:pt x="8" y="30"/>
                  </a:cubicBezTo>
                  <a:cubicBezTo>
                    <a:pt x="8" y="28"/>
                    <a:pt x="8" y="26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1" y="15"/>
                    <a:pt x="20" y="8"/>
                    <a:pt x="29" y="8"/>
                  </a:cubicBezTo>
                  <a:cubicBezTo>
                    <a:pt x="32" y="8"/>
                    <a:pt x="34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41" y="11"/>
                    <a:pt x="46" y="14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0" y="23"/>
                    <a:pt x="51" y="26"/>
                    <a:pt x="51" y="30"/>
                  </a:cubicBezTo>
                  <a:cubicBezTo>
                    <a:pt x="51" y="32"/>
                    <a:pt x="51" y="34"/>
                    <a:pt x="50" y="36"/>
                  </a:cubicBezTo>
                  <a:cubicBezTo>
                    <a:pt x="50" y="36"/>
                    <a:pt x="50" y="36"/>
                    <a:pt x="50" y="36"/>
                  </a:cubicBezTo>
                  <a:lnTo>
                    <a:pt x="54" y="37"/>
                  </a:lnTo>
                  <a:close/>
                  <a:moveTo>
                    <a:pt x="31" y="33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5"/>
                    <a:pt x="36" y="34"/>
                    <a:pt x="36" y="32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7" y="31"/>
                    <a:pt x="37" y="31"/>
                    <a:pt x="37" y="30"/>
                  </a:cubicBezTo>
                  <a:cubicBezTo>
                    <a:pt x="37" y="27"/>
                    <a:pt x="35" y="24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6" y="23"/>
                    <a:pt x="23" y="25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1"/>
                    <a:pt x="22" y="32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5"/>
                    <a:pt x="25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7"/>
                    <a:pt x="29" y="37"/>
                    <a:pt x="29" y="37"/>
                  </a:cubicBezTo>
                  <a:cubicBezTo>
                    <a:pt x="30" y="37"/>
                    <a:pt x="31" y="37"/>
                    <a:pt x="32" y="37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0" y="37"/>
                    <a:pt x="30" y="37"/>
                    <a:pt x="30" y="37"/>
                  </a:cubicBezTo>
                  <a:lnTo>
                    <a:pt x="31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4"/>
            <p:cNvSpPr>
              <a:spLocks/>
            </p:cNvSpPr>
            <p:nvPr/>
          </p:nvSpPr>
          <p:spPr bwMode="auto">
            <a:xfrm>
              <a:off x="6906" y="3208"/>
              <a:ext cx="185" cy="139"/>
            </a:xfrm>
            <a:custGeom>
              <a:avLst/>
              <a:gdLst>
                <a:gd name="T0" fmla="*/ 78 w 125"/>
                <a:gd name="T1" fmla="*/ 6 h 94"/>
                <a:gd name="T2" fmla="*/ 75 w 125"/>
                <a:gd name="T3" fmla="*/ 3 h 94"/>
                <a:gd name="T4" fmla="*/ 58 w 125"/>
                <a:gd name="T5" fmla="*/ 10 h 94"/>
                <a:gd name="T6" fmla="*/ 50 w 125"/>
                <a:gd name="T7" fmla="*/ 9 h 94"/>
                <a:gd name="T8" fmla="*/ 47 w 125"/>
                <a:gd name="T9" fmla="*/ 8 h 94"/>
                <a:gd name="T10" fmla="*/ 45 w 125"/>
                <a:gd name="T11" fmla="*/ 11 h 94"/>
                <a:gd name="T12" fmla="*/ 22 w 125"/>
                <a:gd name="T13" fmla="*/ 24 h 94"/>
                <a:gd name="T14" fmla="*/ 8 w 125"/>
                <a:gd name="T15" fmla="*/ 19 h 94"/>
                <a:gd name="T16" fmla="*/ 0 w 125"/>
                <a:gd name="T17" fmla="*/ 14 h 94"/>
                <a:gd name="T18" fmla="*/ 14 w 125"/>
                <a:gd name="T19" fmla="*/ 94 h 94"/>
                <a:gd name="T20" fmla="*/ 110 w 125"/>
                <a:gd name="T21" fmla="*/ 94 h 94"/>
                <a:gd name="T22" fmla="*/ 125 w 125"/>
                <a:gd name="T23" fmla="*/ 14 h 94"/>
                <a:gd name="T24" fmla="*/ 118 w 125"/>
                <a:gd name="T25" fmla="*/ 18 h 94"/>
                <a:gd name="T26" fmla="*/ 106 w 125"/>
                <a:gd name="T27" fmla="*/ 21 h 94"/>
                <a:gd name="T28" fmla="*/ 81 w 125"/>
                <a:gd name="T29" fmla="*/ 5 h 94"/>
                <a:gd name="T30" fmla="*/ 79 w 125"/>
                <a:gd name="T31" fmla="*/ 0 h 94"/>
                <a:gd name="T32" fmla="*/ 75 w 125"/>
                <a:gd name="T33" fmla="*/ 3 h 94"/>
                <a:gd name="T34" fmla="*/ 78 w 125"/>
                <a:gd name="T35" fmla="*/ 6 h 94"/>
                <a:gd name="T36" fmla="*/ 74 w 125"/>
                <a:gd name="T37" fmla="*/ 8 h 94"/>
                <a:gd name="T38" fmla="*/ 106 w 125"/>
                <a:gd name="T39" fmla="*/ 29 h 94"/>
                <a:gd name="T40" fmla="*/ 121 w 125"/>
                <a:gd name="T41" fmla="*/ 25 h 94"/>
                <a:gd name="T42" fmla="*/ 120 w 125"/>
                <a:gd name="T43" fmla="*/ 21 h 94"/>
                <a:gd name="T44" fmla="*/ 116 w 125"/>
                <a:gd name="T45" fmla="*/ 20 h 94"/>
                <a:gd name="T46" fmla="*/ 104 w 125"/>
                <a:gd name="T47" fmla="*/ 86 h 94"/>
                <a:gd name="T48" fmla="*/ 21 w 125"/>
                <a:gd name="T49" fmla="*/ 86 h 94"/>
                <a:gd name="T50" fmla="*/ 9 w 125"/>
                <a:gd name="T51" fmla="*/ 22 h 94"/>
                <a:gd name="T52" fmla="*/ 6 w 125"/>
                <a:gd name="T53" fmla="*/ 23 h 94"/>
                <a:gd name="T54" fmla="*/ 3 w 125"/>
                <a:gd name="T55" fmla="*/ 26 h 94"/>
                <a:gd name="T56" fmla="*/ 22 w 125"/>
                <a:gd name="T57" fmla="*/ 32 h 94"/>
                <a:gd name="T58" fmla="*/ 52 w 125"/>
                <a:gd name="T59" fmla="*/ 15 h 94"/>
                <a:gd name="T60" fmla="*/ 48 w 125"/>
                <a:gd name="T61" fmla="*/ 13 h 94"/>
                <a:gd name="T62" fmla="*/ 47 w 125"/>
                <a:gd name="T63" fmla="*/ 16 h 94"/>
                <a:gd name="T64" fmla="*/ 58 w 125"/>
                <a:gd name="T65" fmla="*/ 18 h 94"/>
                <a:gd name="T66" fmla="*/ 80 w 125"/>
                <a:gd name="T67" fmla="*/ 9 h 94"/>
                <a:gd name="T68" fmla="*/ 78 w 125"/>
                <a:gd name="T69" fmla="*/ 6 h 94"/>
                <a:gd name="T70" fmla="*/ 74 w 125"/>
                <a:gd name="T71" fmla="*/ 8 h 94"/>
                <a:gd name="T72" fmla="*/ 78 w 125"/>
                <a:gd name="T73" fmla="*/ 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5" h="94">
                  <a:moveTo>
                    <a:pt x="78" y="6"/>
                  </a:moveTo>
                  <a:cubicBezTo>
                    <a:pt x="75" y="3"/>
                    <a:pt x="75" y="3"/>
                    <a:pt x="75" y="3"/>
                  </a:cubicBezTo>
                  <a:cubicBezTo>
                    <a:pt x="70" y="8"/>
                    <a:pt x="64" y="10"/>
                    <a:pt x="58" y="10"/>
                  </a:cubicBezTo>
                  <a:cubicBezTo>
                    <a:pt x="55" y="10"/>
                    <a:pt x="52" y="10"/>
                    <a:pt x="50" y="9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0" y="18"/>
                    <a:pt x="32" y="24"/>
                    <a:pt x="22" y="24"/>
                  </a:cubicBezTo>
                  <a:cubicBezTo>
                    <a:pt x="17" y="24"/>
                    <a:pt x="12" y="22"/>
                    <a:pt x="8" y="19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4" y="19"/>
                    <a:pt x="110" y="21"/>
                    <a:pt x="106" y="21"/>
                  </a:cubicBezTo>
                  <a:cubicBezTo>
                    <a:pt x="95" y="21"/>
                    <a:pt x="86" y="14"/>
                    <a:pt x="81" y="5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9" y="20"/>
                    <a:pt x="92" y="29"/>
                    <a:pt x="106" y="29"/>
                  </a:cubicBezTo>
                  <a:cubicBezTo>
                    <a:pt x="111" y="29"/>
                    <a:pt x="117" y="27"/>
                    <a:pt x="121" y="25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04" y="86"/>
                    <a:pt x="104" y="86"/>
                    <a:pt x="104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9" y="30"/>
                    <a:pt x="15" y="32"/>
                    <a:pt x="22" y="32"/>
                  </a:cubicBezTo>
                  <a:cubicBezTo>
                    <a:pt x="35" y="32"/>
                    <a:pt x="46" y="25"/>
                    <a:pt x="52" y="15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51" y="17"/>
                    <a:pt x="54" y="18"/>
                    <a:pt x="58" y="18"/>
                  </a:cubicBezTo>
                  <a:cubicBezTo>
                    <a:pt x="66" y="18"/>
                    <a:pt x="74" y="15"/>
                    <a:pt x="80" y="9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4" y="8"/>
                    <a:pt x="74" y="8"/>
                    <a:pt x="74" y="8"/>
                  </a:cubicBezTo>
                  <a:lnTo>
                    <a:pt x="7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5"/>
            <p:cNvSpPr>
              <a:spLocks/>
            </p:cNvSpPr>
            <p:nvPr/>
          </p:nvSpPr>
          <p:spPr bwMode="auto">
            <a:xfrm>
              <a:off x="6889" y="3070"/>
              <a:ext cx="225" cy="177"/>
            </a:xfrm>
            <a:custGeom>
              <a:avLst/>
              <a:gdLst>
                <a:gd name="T0" fmla="*/ 144 w 152"/>
                <a:gd name="T1" fmla="*/ 63 h 119"/>
                <a:gd name="T2" fmla="*/ 113 w 152"/>
                <a:gd name="T3" fmla="*/ 13 h 119"/>
                <a:gd name="T4" fmla="*/ 105 w 152"/>
                <a:gd name="T5" fmla="*/ 18 h 119"/>
                <a:gd name="T6" fmla="*/ 80 w 152"/>
                <a:gd name="T7" fmla="*/ 0 h 119"/>
                <a:gd name="T8" fmla="*/ 51 w 152"/>
                <a:gd name="T9" fmla="*/ 26 h 119"/>
                <a:gd name="T10" fmla="*/ 34 w 152"/>
                <a:gd name="T11" fmla="*/ 17 h 119"/>
                <a:gd name="T12" fmla="*/ 6 w 152"/>
                <a:gd name="T13" fmla="*/ 70 h 119"/>
                <a:gd name="T14" fmla="*/ 6 w 152"/>
                <a:gd name="T15" fmla="*/ 66 h 119"/>
                <a:gd name="T16" fmla="*/ 15 w 152"/>
                <a:gd name="T17" fmla="*/ 114 h 119"/>
                <a:gd name="T18" fmla="*/ 64 w 152"/>
                <a:gd name="T19" fmla="*/ 102 h 119"/>
                <a:gd name="T20" fmla="*/ 59 w 152"/>
                <a:gd name="T21" fmla="*/ 104 h 119"/>
                <a:gd name="T22" fmla="*/ 92 w 152"/>
                <a:gd name="T23" fmla="*/ 97 h 119"/>
                <a:gd name="T24" fmla="*/ 86 w 152"/>
                <a:gd name="T25" fmla="*/ 96 h 119"/>
                <a:gd name="T26" fmla="*/ 133 w 152"/>
                <a:gd name="T27" fmla="*/ 112 h 119"/>
                <a:gd name="T28" fmla="*/ 152 w 152"/>
                <a:gd name="T29" fmla="*/ 82 h 119"/>
                <a:gd name="T30" fmla="*/ 140 w 152"/>
                <a:gd name="T31" fmla="*/ 61 h 119"/>
                <a:gd name="T32" fmla="*/ 140 w 152"/>
                <a:gd name="T33" fmla="*/ 61 h 119"/>
                <a:gd name="T34" fmla="*/ 144 w 152"/>
                <a:gd name="T35" fmla="*/ 82 h 119"/>
                <a:gd name="T36" fmla="*/ 130 w 152"/>
                <a:gd name="T37" fmla="*/ 105 h 119"/>
                <a:gd name="T38" fmla="*/ 93 w 152"/>
                <a:gd name="T39" fmla="*/ 92 h 119"/>
                <a:gd name="T40" fmla="*/ 87 w 152"/>
                <a:gd name="T41" fmla="*/ 91 h 119"/>
                <a:gd name="T42" fmla="*/ 62 w 152"/>
                <a:gd name="T43" fmla="*/ 96 h 119"/>
                <a:gd name="T44" fmla="*/ 57 w 152"/>
                <a:gd name="T45" fmla="*/ 98 h 119"/>
                <a:gd name="T46" fmla="*/ 20 w 152"/>
                <a:gd name="T47" fmla="*/ 107 h 119"/>
                <a:gd name="T48" fmla="*/ 12 w 152"/>
                <a:gd name="T49" fmla="*/ 70 h 119"/>
                <a:gd name="T50" fmla="*/ 12 w 152"/>
                <a:gd name="T51" fmla="*/ 66 h 119"/>
                <a:gd name="T52" fmla="*/ 16 w 152"/>
                <a:gd name="T53" fmla="*/ 32 h 119"/>
                <a:gd name="T54" fmla="*/ 48 w 152"/>
                <a:gd name="T55" fmla="*/ 29 h 119"/>
                <a:gd name="T56" fmla="*/ 54 w 152"/>
                <a:gd name="T57" fmla="*/ 27 h 119"/>
                <a:gd name="T58" fmla="*/ 102 w 152"/>
                <a:gd name="T59" fmla="*/ 20 h 119"/>
                <a:gd name="T60" fmla="*/ 106 w 152"/>
                <a:gd name="T61" fmla="*/ 22 h 119"/>
                <a:gd name="T62" fmla="*/ 132 w 152"/>
                <a:gd name="T63" fmla="*/ 29 h 119"/>
                <a:gd name="T64" fmla="*/ 137 w 152"/>
                <a:gd name="T65" fmla="*/ 60 h 119"/>
                <a:gd name="T66" fmla="*/ 137 w 152"/>
                <a:gd name="T67" fmla="*/ 6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2" h="119">
                  <a:moveTo>
                    <a:pt x="140" y="61"/>
                  </a:moveTo>
                  <a:cubicBezTo>
                    <a:pt x="144" y="63"/>
                    <a:pt x="144" y="63"/>
                    <a:pt x="144" y="63"/>
                  </a:cubicBezTo>
                  <a:cubicBezTo>
                    <a:pt x="146" y="58"/>
                    <a:pt x="148" y="53"/>
                    <a:pt x="148" y="47"/>
                  </a:cubicBezTo>
                  <a:cubicBezTo>
                    <a:pt x="148" y="28"/>
                    <a:pt x="132" y="13"/>
                    <a:pt x="113" y="13"/>
                  </a:cubicBezTo>
                  <a:cubicBezTo>
                    <a:pt x="110" y="13"/>
                    <a:pt x="107" y="13"/>
                    <a:pt x="104" y="14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2" y="6"/>
                    <a:pt x="92" y="0"/>
                    <a:pt x="80" y="0"/>
                  </a:cubicBezTo>
                  <a:cubicBezTo>
                    <a:pt x="64" y="0"/>
                    <a:pt x="51" y="10"/>
                    <a:pt x="47" y="24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47" y="19"/>
                    <a:pt x="41" y="17"/>
                    <a:pt x="34" y="17"/>
                  </a:cubicBezTo>
                  <a:cubicBezTo>
                    <a:pt x="15" y="17"/>
                    <a:pt x="0" y="32"/>
                    <a:pt x="0" y="51"/>
                  </a:cubicBezTo>
                  <a:cubicBezTo>
                    <a:pt x="0" y="58"/>
                    <a:pt x="2" y="65"/>
                    <a:pt x="6" y="70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2" y="71"/>
                    <a:pt x="0" y="78"/>
                    <a:pt x="0" y="85"/>
                  </a:cubicBezTo>
                  <a:cubicBezTo>
                    <a:pt x="0" y="97"/>
                    <a:pt x="6" y="107"/>
                    <a:pt x="15" y="114"/>
                  </a:cubicBezTo>
                  <a:cubicBezTo>
                    <a:pt x="21" y="117"/>
                    <a:pt x="27" y="119"/>
                    <a:pt x="34" y="119"/>
                  </a:cubicBezTo>
                  <a:cubicBezTo>
                    <a:pt x="47" y="119"/>
                    <a:pt x="58" y="112"/>
                    <a:pt x="64" y="102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59" y="104"/>
                    <a:pt x="59" y="104"/>
                    <a:pt x="59" y="104"/>
                  </a:cubicBezTo>
                  <a:cubicBezTo>
                    <a:pt x="63" y="105"/>
                    <a:pt x="66" y="106"/>
                    <a:pt x="70" y="106"/>
                  </a:cubicBezTo>
                  <a:cubicBezTo>
                    <a:pt x="78" y="106"/>
                    <a:pt x="86" y="102"/>
                    <a:pt x="92" y="97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91" y="108"/>
                    <a:pt x="104" y="116"/>
                    <a:pt x="118" y="116"/>
                  </a:cubicBezTo>
                  <a:cubicBezTo>
                    <a:pt x="123" y="116"/>
                    <a:pt x="129" y="115"/>
                    <a:pt x="133" y="112"/>
                  </a:cubicBezTo>
                  <a:cubicBezTo>
                    <a:pt x="133" y="112"/>
                    <a:pt x="133" y="112"/>
                    <a:pt x="133" y="112"/>
                  </a:cubicBezTo>
                  <a:cubicBezTo>
                    <a:pt x="144" y="107"/>
                    <a:pt x="152" y="95"/>
                    <a:pt x="152" y="82"/>
                  </a:cubicBezTo>
                  <a:cubicBezTo>
                    <a:pt x="152" y="73"/>
                    <a:pt x="149" y="65"/>
                    <a:pt x="143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37" y="64"/>
                    <a:pt x="137" y="64"/>
                    <a:pt x="137" y="64"/>
                  </a:cubicBezTo>
                  <a:cubicBezTo>
                    <a:pt x="141" y="69"/>
                    <a:pt x="144" y="75"/>
                    <a:pt x="144" y="82"/>
                  </a:cubicBezTo>
                  <a:cubicBezTo>
                    <a:pt x="144" y="92"/>
                    <a:pt x="138" y="101"/>
                    <a:pt x="130" y="105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26" y="107"/>
                    <a:pt x="122" y="108"/>
                    <a:pt x="118" y="108"/>
                  </a:cubicBezTo>
                  <a:cubicBezTo>
                    <a:pt x="107" y="108"/>
                    <a:pt x="98" y="102"/>
                    <a:pt x="93" y="92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87" y="91"/>
                    <a:pt x="87" y="91"/>
                    <a:pt x="87" y="91"/>
                  </a:cubicBezTo>
                  <a:cubicBezTo>
                    <a:pt x="82" y="95"/>
                    <a:pt x="76" y="98"/>
                    <a:pt x="70" y="98"/>
                  </a:cubicBezTo>
                  <a:cubicBezTo>
                    <a:pt x="67" y="98"/>
                    <a:pt x="64" y="97"/>
                    <a:pt x="62" y="96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2" y="106"/>
                    <a:pt x="44" y="111"/>
                    <a:pt x="34" y="111"/>
                  </a:cubicBezTo>
                  <a:cubicBezTo>
                    <a:pt x="29" y="111"/>
                    <a:pt x="24" y="110"/>
                    <a:pt x="20" y="107"/>
                  </a:cubicBezTo>
                  <a:cubicBezTo>
                    <a:pt x="13" y="102"/>
                    <a:pt x="8" y="94"/>
                    <a:pt x="8" y="85"/>
                  </a:cubicBezTo>
                  <a:cubicBezTo>
                    <a:pt x="8" y="79"/>
                    <a:pt x="9" y="74"/>
                    <a:pt x="12" y="70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9" y="62"/>
                    <a:pt x="8" y="57"/>
                    <a:pt x="8" y="51"/>
                  </a:cubicBezTo>
                  <a:cubicBezTo>
                    <a:pt x="8" y="44"/>
                    <a:pt x="11" y="37"/>
                    <a:pt x="16" y="32"/>
                  </a:cubicBezTo>
                  <a:cubicBezTo>
                    <a:pt x="20" y="28"/>
                    <a:pt x="27" y="25"/>
                    <a:pt x="34" y="25"/>
                  </a:cubicBezTo>
                  <a:cubicBezTo>
                    <a:pt x="39" y="25"/>
                    <a:pt x="44" y="26"/>
                    <a:pt x="48" y="29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8" y="16"/>
                    <a:pt x="68" y="8"/>
                    <a:pt x="80" y="8"/>
                  </a:cubicBezTo>
                  <a:cubicBezTo>
                    <a:pt x="89" y="8"/>
                    <a:pt x="97" y="13"/>
                    <a:pt x="102" y="20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8" y="21"/>
                    <a:pt x="111" y="21"/>
                    <a:pt x="113" y="21"/>
                  </a:cubicBezTo>
                  <a:cubicBezTo>
                    <a:pt x="120" y="21"/>
                    <a:pt x="127" y="24"/>
                    <a:pt x="132" y="29"/>
                  </a:cubicBezTo>
                  <a:cubicBezTo>
                    <a:pt x="137" y="33"/>
                    <a:pt x="140" y="40"/>
                    <a:pt x="140" y="47"/>
                  </a:cubicBezTo>
                  <a:cubicBezTo>
                    <a:pt x="140" y="52"/>
                    <a:pt x="138" y="56"/>
                    <a:pt x="137" y="60"/>
                  </a:cubicBezTo>
                  <a:cubicBezTo>
                    <a:pt x="135" y="62"/>
                    <a:pt x="135" y="62"/>
                    <a:pt x="135" y="62"/>
                  </a:cubicBezTo>
                  <a:cubicBezTo>
                    <a:pt x="137" y="64"/>
                    <a:pt x="137" y="64"/>
                    <a:pt x="137" y="64"/>
                  </a:cubicBezTo>
                  <a:lnTo>
                    <a:pt x="140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6"/>
            <p:cNvSpPr>
              <a:spLocks/>
            </p:cNvSpPr>
            <p:nvPr/>
          </p:nvSpPr>
          <p:spPr bwMode="auto">
            <a:xfrm>
              <a:off x="667" y="3817"/>
              <a:ext cx="138" cy="269"/>
            </a:xfrm>
            <a:custGeom>
              <a:avLst/>
              <a:gdLst>
                <a:gd name="T0" fmla="*/ 44 w 93"/>
                <a:gd name="T1" fmla="*/ 7 h 182"/>
                <a:gd name="T2" fmla="*/ 40 w 93"/>
                <a:gd name="T3" fmla="*/ 5 h 182"/>
                <a:gd name="T4" fmla="*/ 20 w 93"/>
                <a:gd name="T5" fmla="*/ 16 h 182"/>
                <a:gd name="T6" fmla="*/ 8 w 93"/>
                <a:gd name="T7" fmla="*/ 13 h 182"/>
                <a:gd name="T8" fmla="*/ 0 w 93"/>
                <a:gd name="T9" fmla="*/ 8 h 182"/>
                <a:gd name="T10" fmla="*/ 47 w 93"/>
                <a:gd name="T11" fmla="*/ 182 h 182"/>
                <a:gd name="T12" fmla="*/ 93 w 93"/>
                <a:gd name="T13" fmla="*/ 5 h 182"/>
                <a:gd name="T14" fmla="*/ 84 w 93"/>
                <a:gd name="T15" fmla="*/ 11 h 182"/>
                <a:gd name="T16" fmla="*/ 69 w 93"/>
                <a:gd name="T17" fmla="*/ 16 h 182"/>
                <a:gd name="T18" fmla="*/ 47 w 93"/>
                <a:gd name="T19" fmla="*/ 4 h 182"/>
                <a:gd name="T20" fmla="*/ 43 w 93"/>
                <a:gd name="T21" fmla="*/ 0 h 182"/>
                <a:gd name="T22" fmla="*/ 40 w 93"/>
                <a:gd name="T23" fmla="*/ 5 h 182"/>
                <a:gd name="T24" fmla="*/ 44 w 93"/>
                <a:gd name="T25" fmla="*/ 7 h 182"/>
                <a:gd name="T26" fmla="*/ 40 w 93"/>
                <a:gd name="T27" fmla="*/ 9 h 182"/>
                <a:gd name="T28" fmla="*/ 69 w 93"/>
                <a:gd name="T29" fmla="*/ 24 h 182"/>
                <a:gd name="T30" fmla="*/ 89 w 93"/>
                <a:gd name="T31" fmla="*/ 18 h 182"/>
                <a:gd name="T32" fmla="*/ 86 w 93"/>
                <a:gd name="T33" fmla="*/ 15 h 182"/>
                <a:gd name="T34" fmla="*/ 83 w 93"/>
                <a:gd name="T35" fmla="*/ 14 h 182"/>
                <a:gd name="T36" fmla="*/ 47 w 93"/>
                <a:gd name="T37" fmla="*/ 151 h 182"/>
                <a:gd name="T38" fmla="*/ 10 w 93"/>
                <a:gd name="T39" fmla="*/ 15 h 182"/>
                <a:gd name="T40" fmla="*/ 6 w 93"/>
                <a:gd name="T41" fmla="*/ 16 h 182"/>
                <a:gd name="T42" fmla="*/ 4 w 93"/>
                <a:gd name="T43" fmla="*/ 20 h 182"/>
                <a:gd name="T44" fmla="*/ 20 w 93"/>
                <a:gd name="T45" fmla="*/ 24 h 182"/>
                <a:gd name="T46" fmla="*/ 47 w 93"/>
                <a:gd name="T47" fmla="*/ 9 h 182"/>
                <a:gd name="T48" fmla="*/ 44 w 93"/>
                <a:gd name="T49" fmla="*/ 7 h 182"/>
                <a:gd name="T50" fmla="*/ 40 w 93"/>
                <a:gd name="T51" fmla="*/ 9 h 182"/>
                <a:gd name="T52" fmla="*/ 44 w 93"/>
                <a:gd name="T53" fmla="*/ 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3" h="182">
                  <a:moveTo>
                    <a:pt x="44" y="7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36" y="11"/>
                    <a:pt x="28" y="16"/>
                    <a:pt x="20" y="16"/>
                  </a:cubicBezTo>
                  <a:cubicBezTo>
                    <a:pt x="16" y="16"/>
                    <a:pt x="12" y="15"/>
                    <a:pt x="8" y="1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7" y="182"/>
                    <a:pt x="47" y="182"/>
                    <a:pt x="47" y="182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0" y="14"/>
                    <a:pt x="75" y="16"/>
                    <a:pt x="69" y="16"/>
                  </a:cubicBezTo>
                  <a:cubicBezTo>
                    <a:pt x="60" y="16"/>
                    <a:pt x="52" y="11"/>
                    <a:pt x="47" y="4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7" y="18"/>
                    <a:pt x="57" y="24"/>
                    <a:pt x="69" y="24"/>
                  </a:cubicBezTo>
                  <a:cubicBezTo>
                    <a:pt x="76" y="24"/>
                    <a:pt x="83" y="22"/>
                    <a:pt x="89" y="18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47" y="151"/>
                    <a:pt x="47" y="151"/>
                    <a:pt x="47" y="151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9" y="22"/>
                    <a:pt x="14" y="24"/>
                    <a:pt x="20" y="24"/>
                  </a:cubicBezTo>
                  <a:cubicBezTo>
                    <a:pt x="31" y="24"/>
                    <a:pt x="41" y="18"/>
                    <a:pt x="47" y="9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0" y="9"/>
                    <a:pt x="40" y="9"/>
                    <a:pt x="40" y="9"/>
                  </a:cubicBezTo>
                  <a:lnTo>
                    <a:pt x="4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7"/>
            <p:cNvSpPr>
              <a:spLocks/>
            </p:cNvSpPr>
            <p:nvPr/>
          </p:nvSpPr>
          <p:spPr bwMode="auto">
            <a:xfrm>
              <a:off x="649" y="3707"/>
              <a:ext cx="172" cy="134"/>
            </a:xfrm>
            <a:custGeom>
              <a:avLst/>
              <a:gdLst>
                <a:gd name="T0" fmla="*/ 101 w 116"/>
                <a:gd name="T1" fmla="*/ 31 h 90"/>
                <a:gd name="T2" fmla="*/ 105 w 116"/>
                <a:gd name="T3" fmla="*/ 32 h 90"/>
                <a:gd name="T4" fmla="*/ 106 w 116"/>
                <a:gd name="T5" fmla="*/ 29 h 90"/>
                <a:gd name="T6" fmla="*/ 81 w 116"/>
                <a:gd name="T7" fmla="*/ 4 h 90"/>
                <a:gd name="T8" fmla="*/ 58 w 116"/>
                <a:gd name="T9" fmla="*/ 19 h 90"/>
                <a:gd name="T10" fmla="*/ 62 w 116"/>
                <a:gd name="T11" fmla="*/ 20 h 90"/>
                <a:gd name="T12" fmla="*/ 66 w 116"/>
                <a:gd name="T13" fmla="*/ 20 h 90"/>
                <a:gd name="T14" fmla="*/ 42 w 116"/>
                <a:gd name="T15" fmla="*/ 0 h 90"/>
                <a:gd name="T16" fmla="*/ 18 w 116"/>
                <a:gd name="T17" fmla="*/ 24 h 90"/>
                <a:gd name="T18" fmla="*/ 20 w 116"/>
                <a:gd name="T19" fmla="*/ 33 h 90"/>
                <a:gd name="T20" fmla="*/ 23 w 116"/>
                <a:gd name="T21" fmla="*/ 31 h 90"/>
                <a:gd name="T22" fmla="*/ 22 w 116"/>
                <a:gd name="T23" fmla="*/ 27 h 90"/>
                <a:gd name="T24" fmla="*/ 0 w 116"/>
                <a:gd name="T25" fmla="*/ 58 h 90"/>
                <a:gd name="T26" fmla="*/ 16 w 116"/>
                <a:gd name="T27" fmla="*/ 86 h 90"/>
                <a:gd name="T28" fmla="*/ 32 w 116"/>
                <a:gd name="T29" fmla="*/ 90 h 90"/>
                <a:gd name="T30" fmla="*/ 59 w 116"/>
                <a:gd name="T31" fmla="*/ 75 h 90"/>
                <a:gd name="T32" fmla="*/ 56 w 116"/>
                <a:gd name="T33" fmla="*/ 73 h 90"/>
                <a:gd name="T34" fmla="*/ 52 w 116"/>
                <a:gd name="T35" fmla="*/ 75 h 90"/>
                <a:gd name="T36" fmla="*/ 81 w 116"/>
                <a:gd name="T37" fmla="*/ 90 h 90"/>
                <a:gd name="T38" fmla="*/ 101 w 116"/>
                <a:gd name="T39" fmla="*/ 84 h 90"/>
                <a:gd name="T40" fmla="*/ 101 w 116"/>
                <a:gd name="T41" fmla="*/ 84 h 90"/>
                <a:gd name="T42" fmla="*/ 116 w 116"/>
                <a:gd name="T43" fmla="*/ 55 h 90"/>
                <a:gd name="T44" fmla="*/ 104 w 116"/>
                <a:gd name="T45" fmla="*/ 28 h 90"/>
                <a:gd name="T46" fmla="*/ 101 w 116"/>
                <a:gd name="T47" fmla="*/ 31 h 90"/>
                <a:gd name="T48" fmla="*/ 105 w 116"/>
                <a:gd name="T49" fmla="*/ 32 h 90"/>
                <a:gd name="T50" fmla="*/ 101 w 116"/>
                <a:gd name="T51" fmla="*/ 31 h 90"/>
                <a:gd name="T52" fmla="*/ 99 w 116"/>
                <a:gd name="T53" fmla="*/ 34 h 90"/>
                <a:gd name="T54" fmla="*/ 108 w 116"/>
                <a:gd name="T55" fmla="*/ 55 h 90"/>
                <a:gd name="T56" fmla="*/ 96 w 116"/>
                <a:gd name="T57" fmla="*/ 77 h 90"/>
                <a:gd name="T58" fmla="*/ 96 w 116"/>
                <a:gd name="T59" fmla="*/ 78 h 90"/>
                <a:gd name="T60" fmla="*/ 81 w 116"/>
                <a:gd name="T61" fmla="*/ 82 h 90"/>
                <a:gd name="T62" fmla="*/ 59 w 116"/>
                <a:gd name="T63" fmla="*/ 71 h 90"/>
                <a:gd name="T64" fmla="*/ 55 w 116"/>
                <a:gd name="T65" fmla="*/ 66 h 90"/>
                <a:gd name="T66" fmla="*/ 52 w 116"/>
                <a:gd name="T67" fmla="*/ 71 h 90"/>
                <a:gd name="T68" fmla="*/ 32 w 116"/>
                <a:gd name="T69" fmla="*/ 82 h 90"/>
                <a:gd name="T70" fmla="*/ 20 w 116"/>
                <a:gd name="T71" fmla="*/ 79 h 90"/>
                <a:gd name="T72" fmla="*/ 8 w 116"/>
                <a:gd name="T73" fmla="*/ 58 h 90"/>
                <a:gd name="T74" fmla="*/ 25 w 116"/>
                <a:gd name="T75" fmla="*/ 35 h 90"/>
                <a:gd name="T76" fmla="*/ 29 w 116"/>
                <a:gd name="T77" fmla="*/ 34 h 90"/>
                <a:gd name="T78" fmla="*/ 27 w 116"/>
                <a:gd name="T79" fmla="*/ 30 h 90"/>
                <a:gd name="T80" fmla="*/ 26 w 116"/>
                <a:gd name="T81" fmla="*/ 24 h 90"/>
                <a:gd name="T82" fmla="*/ 31 w 116"/>
                <a:gd name="T83" fmla="*/ 12 h 90"/>
                <a:gd name="T84" fmla="*/ 42 w 116"/>
                <a:gd name="T85" fmla="*/ 8 h 90"/>
                <a:gd name="T86" fmla="*/ 58 w 116"/>
                <a:gd name="T87" fmla="*/ 21 h 90"/>
                <a:gd name="T88" fmla="*/ 60 w 116"/>
                <a:gd name="T89" fmla="*/ 34 h 90"/>
                <a:gd name="T90" fmla="*/ 66 w 116"/>
                <a:gd name="T91" fmla="*/ 22 h 90"/>
                <a:gd name="T92" fmla="*/ 81 w 116"/>
                <a:gd name="T93" fmla="*/ 12 h 90"/>
                <a:gd name="T94" fmla="*/ 93 w 116"/>
                <a:gd name="T95" fmla="*/ 17 h 90"/>
                <a:gd name="T96" fmla="*/ 98 w 116"/>
                <a:gd name="T97" fmla="*/ 29 h 90"/>
                <a:gd name="T98" fmla="*/ 97 w 116"/>
                <a:gd name="T99" fmla="*/ 31 h 90"/>
                <a:gd name="T100" fmla="*/ 97 w 116"/>
                <a:gd name="T101" fmla="*/ 33 h 90"/>
                <a:gd name="T102" fmla="*/ 99 w 116"/>
                <a:gd name="T103" fmla="*/ 34 h 90"/>
                <a:gd name="T104" fmla="*/ 101 w 116"/>
                <a:gd name="T105" fmla="*/ 3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6" h="90">
                  <a:moveTo>
                    <a:pt x="101" y="31"/>
                  </a:moveTo>
                  <a:cubicBezTo>
                    <a:pt x="105" y="32"/>
                    <a:pt x="105" y="32"/>
                    <a:pt x="105" y="32"/>
                  </a:cubicBezTo>
                  <a:cubicBezTo>
                    <a:pt x="105" y="31"/>
                    <a:pt x="106" y="31"/>
                    <a:pt x="106" y="29"/>
                  </a:cubicBezTo>
                  <a:cubicBezTo>
                    <a:pt x="106" y="16"/>
                    <a:pt x="94" y="4"/>
                    <a:pt x="81" y="4"/>
                  </a:cubicBezTo>
                  <a:cubicBezTo>
                    <a:pt x="71" y="4"/>
                    <a:pt x="62" y="10"/>
                    <a:pt x="58" y="19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4" y="8"/>
                    <a:pt x="54" y="0"/>
                    <a:pt x="42" y="0"/>
                  </a:cubicBezTo>
                  <a:cubicBezTo>
                    <a:pt x="29" y="0"/>
                    <a:pt x="18" y="10"/>
                    <a:pt x="18" y="24"/>
                  </a:cubicBezTo>
                  <a:cubicBezTo>
                    <a:pt x="18" y="27"/>
                    <a:pt x="19" y="30"/>
                    <a:pt x="20" y="33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9" y="32"/>
                    <a:pt x="0" y="44"/>
                    <a:pt x="0" y="58"/>
                  </a:cubicBezTo>
                  <a:cubicBezTo>
                    <a:pt x="0" y="70"/>
                    <a:pt x="6" y="80"/>
                    <a:pt x="16" y="86"/>
                  </a:cubicBezTo>
                  <a:cubicBezTo>
                    <a:pt x="21" y="88"/>
                    <a:pt x="26" y="90"/>
                    <a:pt x="32" y="90"/>
                  </a:cubicBezTo>
                  <a:cubicBezTo>
                    <a:pt x="43" y="90"/>
                    <a:pt x="53" y="84"/>
                    <a:pt x="59" y="75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9" y="84"/>
                    <a:pt x="69" y="90"/>
                    <a:pt x="81" y="90"/>
                  </a:cubicBezTo>
                  <a:cubicBezTo>
                    <a:pt x="88" y="90"/>
                    <a:pt x="95" y="88"/>
                    <a:pt x="101" y="84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10" y="78"/>
                    <a:pt x="116" y="67"/>
                    <a:pt x="116" y="55"/>
                  </a:cubicBezTo>
                  <a:cubicBezTo>
                    <a:pt x="116" y="44"/>
                    <a:pt x="111" y="35"/>
                    <a:pt x="104" y="28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5" y="39"/>
                    <a:pt x="108" y="47"/>
                    <a:pt x="108" y="55"/>
                  </a:cubicBezTo>
                  <a:cubicBezTo>
                    <a:pt x="108" y="64"/>
                    <a:pt x="103" y="73"/>
                    <a:pt x="96" y="77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2" y="80"/>
                    <a:pt x="87" y="82"/>
                    <a:pt x="81" y="82"/>
                  </a:cubicBezTo>
                  <a:cubicBezTo>
                    <a:pt x="72" y="82"/>
                    <a:pt x="64" y="78"/>
                    <a:pt x="59" y="71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8" y="78"/>
                    <a:pt x="40" y="82"/>
                    <a:pt x="32" y="82"/>
                  </a:cubicBezTo>
                  <a:cubicBezTo>
                    <a:pt x="28" y="82"/>
                    <a:pt x="24" y="81"/>
                    <a:pt x="20" y="79"/>
                  </a:cubicBezTo>
                  <a:cubicBezTo>
                    <a:pt x="13" y="75"/>
                    <a:pt x="8" y="67"/>
                    <a:pt x="8" y="58"/>
                  </a:cubicBezTo>
                  <a:cubicBezTo>
                    <a:pt x="8" y="47"/>
                    <a:pt x="15" y="38"/>
                    <a:pt x="25" y="35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6" y="28"/>
                    <a:pt x="26" y="26"/>
                    <a:pt x="26" y="24"/>
                  </a:cubicBezTo>
                  <a:cubicBezTo>
                    <a:pt x="26" y="19"/>
                    <a:pt x="28" y="15"/>
                    <a:pt x="31" y="12"/>
                  </a:cubicBezTo>
                  <a:cubicBezTo>
                    <a:pt x="34" y="9"/>
                    <a:pt x="38" y="8"/>
                    <a:pt x="42" y="8"/>
                  </a:cubicBezTo>
                  <a:cubicBezTo>
                    <a:pt x="50" y="8"/>
                    <a:pt x="57" y="13"/>
                    <a:pt x="58" y="21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8" y="16"/>
                    <a:pt x="74" y="12"/>
                    <a:pt x="81" y="12"/>
                  </a:cubicBezTo>
                  <a:cubicBezTo>
                    <a:pt x="85" y="12"/>
                    <a:pt x="90" y="14"/>
                    <a:pt x="93" y="17"/>
                  </a:cubicBezTo>
                  <a:cubicBezTo>
                    <a:pt x="96" y="20"/>
                    <a:pt x="98" y="25"/>
                    <a:pt x="98" y="29"/>
                  </a:cubicBezTo>
                  <a:cubicBezTo>
                    <a:pt x="98" y="29"/>
                    <a:pt x="97" y="30"/>
                    <a:pt x="97" y="31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9" y="34"/>
                    <a:pt x="99" y="34"/>
                    <a:pt x="99" y="34"/>
                  </a:cubicBezTo>
                  <a:lnTo>
                    <a:pt x="101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8"/>
            <p:cNvSpPr>
              <a:spLocks/>
            </p:cNvSpPr>
            <p:nvPr/>
          </p:nvSpPr>
          <p:spPr bwMode="auto">
            <a:xfrm>
              <a:off x="1447" y="3781"/>
              <a:ext cx="55" cy="94"/>
            </a:xfrm>
            <a:custGeom>
              <a:avLst/>
              <a:gdLst>
                <a:gd name="T0" fmla="*/ 47 w 55"/>
                <a:gd name="T1" fmla="*/ 57 h 94"/>
                <a:gd name="T2" fmla="*/ 52 w 55"/>
                <a:gd name="T3" fmla="*/ 52 h 94"/>
                <a:gd name="T4" fmla="*/ 0 w 55"/>
                <a:gd name="T5" fmla="*/ 0 h 94"/>
                <a:gd name="T6" fmla="*/ 18 w 55"/>
                <a:gd name="T7" fmla="*/ 94 h 94"/>
                <a:gd name="T8" fmla="*/ 55 w 55"/>
                <a:gd name="T9" fmla="*/ 57 h 94"/>
                <a:gd name="T10" fmla="*/ 52 w 55"/>
                <a:gd name="T11" fmla="*/ 52 h 94"/>
                <a:gd name="T12" fmla="*/ 47 w 55"/>
                <a:gd name="T13" fmla="*/ 57 h 94"/>
                <a:gd name="T14" fmla="*/ 43 w 55"/>
                <a:gd name="T15" fmla="*/ 52 h 94"/>
                <a:gd name="T16" fmla="*/ 25 w 55"/>
                <a:gd name="T17" fmla="*/ 70 h 94"/>
                <a:gd name="T18" fmla="*/ 19 w 55"/>
                <a:gd name="T19" fmla="*/ 36 h 94"/>
                <a:gd name="T20" fmla="*/ 43 w 55"/>
                <a:gd name="T21" fmla="*/ 61 h 94"/>
                <a:gd name="T22" fmla="*/ 47 w 55"/>
                <a:gd name="T23" fmla="*/ 57 h 94"/>
                <a:gd name="T24" fmla="*/ 43 w 55"/>
                <a:gd name="T25" fmla="*/ 52 h 94"/>
                <a:gd name="T26" fmla="*/ 47 w 55"/>
                <a:gd name="T27" fmla="*/ 5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94">
                  <a:moveTo>
                    <a:pt x="47" y="57"/>
                  </a:moveTo>
                  <a:lnTo>
                    <a:pt x="52" y="52"/>
                  </a:lnTo>
                  <a:lnTo>
                    <a:pt x="0" y="0"/>
                  </a:lnTo>
                  <a:lnTo>
                    <a:pt x="18" y="94"/>
                  </a:lnTo>
                  <a:lnTo>
                    <a:pt x="55" y="57"/>
                  </a:lnTo>
                  <a:lnTo>
                    <a:pt x="52" y="52"/>
                  </a:lnTo>
                  <a:lnTo>
                    <a:pt x="47" y="57"/>
                  </a:lnTo>
                  <a:lnTo>
                    <a:pt x="43" y="52"/>
                  </a:lnTo>
                  <a:lnTo>
                    <a:pt x="25" y="70"/>
                  </a:lnTo>
                  <a:lnTo>
                    <a:pt x="19" y="36"/>
                  </a:lnTo>
                  <a:lnTo>
                    <a:pt x="43" y="61"/>
                  </a:lnTo>
                  <a:lnTo>
                    <a:pt x="47" y="57"/>
                  </a:lnTo>
                  <a:lnTo>
                    <a:pt x="43" y="52"/>
                  </a:lnTo>
                  <a:lnTo>
                    <a:pt x="47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9"/>
            <p:cNvSpPr>
              <a:spLocks/>
            </p:cNvSpPr>
            <p:nvPr/>
          </p:nvSpPr>
          <p:spPr bwMode="auto">
            <a:xfrm>
              <a:off x="1450" y="3738"/>
              <a:ext cx="101" cy="101"/>
            </a:xfrm>
            <a:custGeom>
              <a:avLst/>
              <a:gdLst>
                <a:gd name="T0" fmla="*/ 93 w 101"/>
                <a:gd name="T1" fmla="*/ 51 h 101"/>
                <a:gd name="T2" fmla="*/ 96 w 101"/>
                <a:gd name="T3" fmla="*/ 46 h 101"/>
                <a:gd name="T4" fmla="*/ 50 w 101"/>
                <a:gd name="T5" fmla="*/ 0 h 101"/>
                <a:gd name="T6" fmla="*/ 0 w 101"/>
                <a:gd name="T7" fmla="*/ 51 h 101"/>
                <a:gd name="T8" fmla="*/ 50 w 101"/>
                <a:gd name="T9" fmla="*/ 101 h 101"/>
                <a:gd name="T10" fmla="*/ 101 w 101"/>
                <a:gd name="T11" fmla="*/ 51 h 101"/>
                <a:gd name="T12" fmla="*/ 96 w 101"/>
                <a:gd name="T13" fmla="*/ 46 h 101"/>
                <a:gd name="T14" fmla="*/ 93 w 101"/>
                <a:gd name="T15" fmla="*/ 51 h 101"/>
                <a:gd name="T16" fmla="*/ 89 w 101"/>
                <a:gd name="T17" fmla="*/ 46 h 101"/>
                <a:gd name="T18" fmla="*/ 50 w 101"/>
                <a:gd name="T19" fmla="*/ 85 h 101"/>
                <a:gd name="T20" fmla="*/ 16 w 101"/>
                <a:gd name="T21" fmla="*/ 51 h 101"/>
                <a:gd name="T22" fmla="*/ 50 w 101"/>
                <a:gd name="T23" fmla="*/ 17 h 101"/>
                <a:gd name="T24" fmla="*/ 89 w 101"/>
                <a:gd name="T25" fmla="*/ 55 h 101"/>
                <a:gd name="T26" fmla="*/ 93 w 101"/>
                <a:gd name="T27" fmla="*/ 51 h 101"/>
                <a:gd name="T28" fmla="*/ 89 w 101"/>
                <a:gd name="T29" fmla="*/ 46 h 101"/>
                <a:gd name="T30" fmla="*/ 93 w 101"/>
                <a:gd name="T31" fmla="*/ 5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1" h="101">
                  <a:moveTo>
                    <a:pt x="93" y="51"/>
                  </a:moveTo>
                  <a:lnTo>
                    <a:pt x="96" y="46"/>
                  </a:lnTo>
                  <a:lnTo>
                    <a:pt x="50" y="0"/>
                  </a:lnTo>
                  <a:lnTo>
                    <a:pt x="0" y="51"/>
                  </a:lnTo>
                  <a:lnTo>
                    <a:pt x="50" y="101"/>
                  </a:lnTo>
                  <a:lnTo>
                    <a:pt x="101" y="51"/>
                  </a:lnTo>
                  <a:lnTo>
                    <a:pt x="96" y="46"/>
                  </a:lnTo>
                  <a:lnTo>
                    <a:pt x="93" y="51"/>
                  </a:lnTo>
                  <a:lnTo>
                    <a:pt x="89" y="46"/>
                  </a:lnTo>
                  <a:lnTo>
                    <a:pt x="50" y="85"/>
                  </a:lnTo>
                  <a:lnTo>
                    <a:pt x="16" y="51"/>
                  </a:lnTo>
                  <a:lnTo>
                    <a:pt x="50" y="17"/>
                  </a:lnTo>
                  <a:lnTo>
                    <a:pt x="89" y="55"/>
                  </a:lnTo>
                  <a:lnTo>
                    <a:pt x="93" y="51"/>
                  </a:lnTo>
                  <a:lnTo>
                    <a:pt x="89" y="46"/>
                  </a:lnTo>
                  <a:lnTo>
                    <a:pt x="93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30"/>
            <p:cNvSpPr>
              <a:spLocks/>
            </p:cNvSpPr>
            <p:nvPr/>
          </p:nvSpPr>
          <p:spPr bwMode="auto">
            <a:xfrm>
              <a:off x="1463" y="3835"/>
              <a:ext cx="88" cy="100"/>
            </a:xfrm>
            <a:custGeom>
              <a:avLst/>
              <a:gdLst>
                <a:gd name="T0" fmla="*/ 8 w 88"/>
                <a:gd name="T1" fmla="*/ 38 h 100"/>
                <a:gd name="T2" fmla="*/ 2 w 88"/>
                <a:gd name="T3" fmla="*/ 40 h 100"/>
                <a:gd name="T4" fmla="*/ 8 w 88"/>
                <a:gd name="T5" fmla="*/ 72 h 100"/>
                <a:gd name="T6" fmla="*/ 37 w 88"/>
                <a:gd name="T7" fmla="*/ 100 h 100"/>
                <a:gd name="T8" fmla="*/ 88 w 88"/>
                <a:gd name="T9" fmla="*/ 50 h 100"/>
                <a:gd name="T10" fmla="*/ 37 w 88"/>
                <a:gd name="T11" fmla="*/ 0 h 100"/>
                <a:gd name="T12" fmla="*/ 0 w 88"/>
                <a:gd name="T13" fmla="*/ 37 h 100"/>
                <a:gd name="T14" fmla="*/ 2 w 88"/>
                <a:gd name="T15" fmla="*/ 40 h 100"/>
                <a:gd name="T16" fmla="*/ 8 w 88"/>
                <a:gd name="T17" fmla="*/ 38 h 100"/>
                <a:gd name="T18" fmla="*/ 12 w 88"/>
                <a:gd name="T19" fmla="*/ 43 h 100"/>
                <a:gd name="T20" fmla="*/ 37 w 88"/>
                <a:gd name="T21" fmla="*/ 17 h 100"/>
                <a:gd name="T22" fmla="*/ 71 w 88"/>
                <a:gd name="T23" fmla="*/ 50 h 100"/>
                <a:gd name="T24" fmla="*/ 37 w 88"/>
                <a:gd name="T25" fmla="*/ 84 h 100"/>
                <a:gd name="T26" fmla="*/ 18 w 88"/>
                <a:gd name="T27" fmla="*/ 66 h 100"/>
                <a:gd name="T28" fmla="*/ 14 w 88"/>
                <a:gd name="T29" fmla="*/ 37 h 100"/>
                <a:gd name="T30" fmla="*/ 8 w 88"/>
                <a:gd name="T31" fmla="*/ 38 h 100"/>
                <a:gd name="T32" fmla="*/ 12 w 88"/>
                <a:gd name="T33" fmla="*/ 43 h 100"/>
                <a:gd name="T34" fmla="*/ 8 w 88"/>
                <a:gd name="T35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8" h="100">
                  <a:moveTo>
                    <a:pt x="8" y="38"/>
                  </a:moveTo>
                  <a:lnTo>
                    <a:pt x="2" y="40"/>
                  </a:lnTo>
                  <a:lnTo>
                    <a:pt x="8" y="72"/>
                  </a:lnTo>
                  <a:lnTo>
                    <a:pt x="37" y="100"/>
                  </a:lnTo>
                  <a:lnTo>
                    <a:pt x="88" y="50"/>
                  </a:lnTo>
                  <a:lnTo>
                    <a:pt x="37" y="0"/>
                  </a:lnTo>
                  <a:lnTo>
                    <a:pt x="0" y="37"/>
                  </a:lnTo>
                  <a:lnTo>
                    <a:pt x="2" y="40"/>
                  </a:lnTo>
                  <a:lnTo>
                    <a:pt x="8" y="38"/>
                  </a:lnTo>
                  <a:lnTo>
                    <a:pt x="12" y="43"/>
                  </a:lnTo>
                  <a:lnTo>
                    <a:pt x="37" y="17"/>
                  </a:lnTo>
                  <a:lnTo>
                    <a:pt x="71" y="50"/>
                  </a:lnTo>
                  <a:lnTo>
                    <a:pt x="37" y="84"/>
                  </a:lnTo>
                  <a:lnTo>
                    <a:pt x="18" y="66"/>
                  </a:lnTo>
                  <a:lnTo>
                    <a:pt x="14" y="37"/>
                  </a:lnTo>
                  <a:lnTo>
                    <a:pt x="8" y="38"/>
                  </a:lnTo>
                  <a:lnTo>
                    <a:pt x="12" y="43"/>
                  </a:lnTo>
                  <a:lnTo>
                    <a:pt x="8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31"/>
            <p:cNvSpPr>
              <a:spLocks/>
            </p:cNvSpPr>
            <p:nvPr/>
          </p:nvSpPr>
          <p:spPr bwMode="auto">
            <a:xfrm>
              <a:off x="1469" y="3900"/>
              <a:ext cx="33" cy="53"/>
            </a:xfrm>
            <a:custGeom>
              <a:avLst/>
              <a:gdLst>
                <a:gd name="T0" fmla="*/ 15 w 33"/>
                <a:gd name="T1" fmla="*/ 41 h 53"/>
                <a:gd name="T2" fmla="*/ 20 w 33"/>
                <a:gd name="T3" fmla="*/ 44 h 53"/>
                <a:gd name="T4" fmla="*/ 33 w 33"/>
                <a:gd name="T5" fmla="*/ 31 h 53"/>
                <a:gd name="T6" fmla="*/ 0 w 33"/>
                <a:gd name="T7" fmla="*/ 0 h 53"/>
                <a:gd name="T8" fmla="*/ 11 w 33"/>
                <a:gd name="T9" fmla="*/ 53 h 53"/>
                <a:gd name="T10" fmla="*/ 20 w 33"/>
                <a:gd name="T11" fmla="*/ 44 h 53"/>
                <a:gd name="T12" fmla="*/ 15 w 33"/>
                <a:gd name="T13" fmla="*/ 41 h 53"/>
                <a:gd name="T14" fmla="*/ 21 w 33"/>
                <a:gd name="T15" fmla="*/ 40 h 53"/>
                <a:gd name="T16" fmla="*/ 20 w 33"/>
                <a:gd name="T17" fmla="*/ 35 h 53"/>
                <a:gd name="T18" fmla="*/ 20 w 33"/>
                <a:gd name="T19" fmla="*/ 35 h 53"/>
                <a:gd name="T20" fmla="*/ 24 w 33"/>
                <a:gd name="T21" fmla="*/ 31 h 53"/>
                <a:gd name="T22" fmla="*/ 20 w 33"/>
                <a:gd name="T23" fmla="*/ 26 h 53"/>
                <a:gd name="T24" fmla="*/ 11 w 33"/>
                <a:gd name="T25" fmla="*/ 37 h 53"/>
                <a:gd name="T26" fmla="*/ 15 w 33"/>
                <a:gd name="T27" fmla="*/ 41 h 53"/>
                <a:gd name="T28" fmla="*/ 21 w 33"/>
                <a:gd name="T29" fmla="*/ 40 h 53"/>
                <a:gd name="T30" fmla="*/ 15 w 33"/>
                <a:gd name="T31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53">
                  <a:moveTo>
                    <a:pt x="15" y="41"/>
                  </a:moveTo>
                  <a:lnTo>
                    <a:pt x="20" y="44"/>
                  </a:lnTo>
                  <a:lnTo>
                    <a:pt x="33" y="31"/>
                  </a:lnTo>
                  <a:lnTo>
                    <a:pt x="0" y="0"/>
                  </a:lnTo>
                  <a:lnTo>
                    <a:pt x="11" y="53"/>
                  </a:lnTo>
                  <a:lnTo>
                    <a:pt x="20" y="44"/>
                  </a:lnTo>
                  <a:lnTo>
                    <a:pt x="15" y="41"/>
                  </a:lnTo>
                  <a:lnTo>
                    <a:pt x="21" y="40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24" y="31"/>
                  </a:lnTo>
                  <a:lnTo>
                    <a:pt x="20" y="26"/>
                  </a:lnTo>
                  <a:lnTo>
                    <a:pt x="11" y="37"/>
                  </a:lnTo>
                  <a:lnTo>
                    <a:pt x="15" y="41"/>
                  </a:lnTo>
                  <a:lnTo>
                    <a:pt x="21" y="40"/>
                  </a:lnTo>
                  <a:lnTo>
                    <a:pt x="1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32"/>
            <p:cNvSpPr>
              <a:spLocks/>
            </p:cNvSpPr>
            <p:nvPr/>
          </p:nvSpPr>
          <p:spPr bwMode="auto">
            <a:xfrm>
              <a:off x="1497" y="3786"/>
              <a:ext cx="103" cy="102"/>
            </a:xfrm>
            <a:custGeom>
              <a:avLst/>
              <a:gdLst>
                <a:gd name="T0" fmla="*/ 52 w 103"/>
                <a:gd name="T1" fmla="*/ 9 h 102"/>
                <a:gd name="T2" fmla="*/ 48 w 103"/>
                <a:gd name="T3" fmla="*/ 4 h 102"/>
                <a:gd name="T4" fmla="*/ 0 w 103"/>
                <a:gd name="T5" fmla="*/ 50 h 102"/>
                <a:gd name="T6" fmla="*/ 52 w 103"/>
                <a:gd name="T7" fmla="*/ 102 h 102"/>
                <a:gd name="T8" fmla="*/ 103 w 103"/>
                <a:gd name="T9" fmla="*/ 50 h 102"/>
                <a:gd name="T10" fmla="*/ 52 w 103"/>
                <a:gd name="T11" fmla="*/ 0 h 102"/>
                <a:gd name="T12" fmla="*/ 48 w 103"/>
                <a:gd name="T13" fmla="*/ 4 h 102"/>
                <a:gd name="T14" fmla="*/ 52 w 103"/>
                <a:gd name="T15" fmla="*/ 9 h 102"/>
                <a:gd name="T16" fmla="*/ 48 w 103"/>
                <a:gd name="T17" fmla="*/ 13 h 102"/>
                <a:gd name="T18" fmla="*/ 85 w 103"/>
                <a:gd name="T19" fmla="*/ 50 h 102"/>
                <a:gd name="T20" fmla="*/ 52 w 103"/>
                <a:gd name="T21" fmla="*/ 84 h 102"/>
                <a:gd name="T22" fmla="*/ 18 w 103"/>
                <a:gd name="T23" fmla="*/ 50 h 102"/>
                <a:gd name="T24" fmla="*/ 55 w 103"/>
                <a:gd name="T25" fmla="*/ 13 h 102"/>
                <a:gd name="T26" fmla="*/ 52 w 103"/>
                <a:gd name="T27" fmla="*/ 9 h 102"/>
                <a:gd name="T28" fmla="*/ 48 w 103"/>
                <a:gd name="T29" fmla="*/ 13 h 102"/>
                <a:gd name="T30" fmla="*/ 52 w 103"/>
                <a:gd name="T31" fmla="*/ 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3" h="102">
                  <a:moveTo>
                    <a:pt x="52" y="9"/>
                  </a:moveTo>
                  <a:lnTo>
                    <a:pt x="48" y="4"/>
                  </a:lnTo>
                  <a:lnTo>
                    <a:pt x="0" y="50"/>
                  </a:lnTo>
                  <a:lnTo>
                    <a:pt x="52" y="102"/>
                  </a:lnTo>
                  <a:lnTo>
                    <a:pt x="103" y="50"/>
                  </a:lnTo>
                  <a:lnTo>
                    <a:pt x="52" y="0"/>
                  </a:lnTo>
                  <a:lnTo>
                    <a:pt x="48" y="4"/>
                  </a:lnTo>
                  <a:lnTo>
                    <a:pt x="52" y="9"/>
                  </a:lnTo>
                  <a:lnTo>
                    <a:pt x="48" y="13"/>
                  </a:lnTo>
                  <a:lnTo>
                    <a:pt x="85" y="50"/>
                  </a:lnTo>
                  <a:lnTo>
                    <a:pt x="52" y="84"/>
                  </a:lnTo>
                  <a:lnTo>
                    <a:pt x="18" y="50"/>
                  </a:lnTo>
                  <a:lnTo>
                    <a:pt x="55" y="13"/>
                  </a:lnTo>
                  <a:lnTo>
                    <a:pt x="52" y="9"/>
                  </a:lnTo>
                  <a:lnTo>
                    <a:pt x="48" y="13"/>
                  </a:lnTo>
                  <a:lnTo>
                    <a:pt x="5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3"/>
            <p:cNvSpPr>
              <a:spLocks/>
            </p:cNvSpPr>
            <p:nvPr/>
          </p:nvSpPr>
          <p:spPr bwMode="auto">
            <a:xfrm>
              <a:off x="1280" y="3778"/>
              <a:ext cx="206" cy="276"/>
            </a:xfrm>
            <a:custGeom>
              <a:avLst/>
              <a:gdLst>
                <a:gd name="T0" fmla="*/ 194 w 206"/>
                <a:gd name="T1" fmla="*/ 146 h 276"/>
                <a:gd name="T2" fmla="*/ 200 w 206"/>
                <a:gd name="T3" fmla="*/ 144 h 276"/>
                <a:gd name="T4" fmla="*/ 195 w 206"/>
                <a:gd name="T5" fmla="*/ 128 h 276"/>
                <a:gd name="T6" fmla="*/ 189 w 206"/>
                <a:gd name="T7" fmla="*/ 97 h 276"/>
                <a:gd name="T8" fmla="*/ 188 w 206"/>
                <a:gd name="T9" fmla="*/ 88 h 276"/>
                <a:gd name="T10" fmla="*/ 176 w 206"/>
                <a:gd name="T11" fmla="*/ 24 h 276"/>
                <a:gd name="T12" fmla="*/ 172 w 206"/>
                <a:gd name="T13" fmla="*/ 0 h 276"/>
                <a:gd name="T14" fmla="*/ 0 w 206"/>
                <a:gd name="T15" fmla="*/ 172 h 276"/>
                <a:gd name="T16" fmla="*/ 105 w 206"/>
                <a:gd name="T17" fmla="*/ 276 h 276"/>
                <a:gd name="T18" fmla="*/ 206 w 206"/>
                <a:gd name="T19" fmla="*/ 177 h 276"/>
                <a:gd name="T20" fmla="*/ 204 w 206"/>
                <a:gd name="T21" fmla="*/ 168 h 276"/>
                <a:gd name="T22" fmla="*/ 200 w 206"/>
                <a:gd name="T23" fmla="*/ 144 h 276"/>
                <a:gd name="T24" fmla="*/ 194 w 206"/>
                <a:gd name="T25" fmla="*/ 146 h 276"/>
                <a:gd name="T26" fmla="*/ 188 w 206"/>
                <a:gd name="T27" fmla="*/ 147 h 276"/>
                <a:gd name="T28" fmla="*/ 192 w 206"/>
                <a:gd name="T29" fmla="*/ 171 h 276"/>
                <a:gd name="T30" fmla="*/ 192 w 206"/>
                <a:gd name="T31" fmla="*/ 172 h 276"/>
                <a:gd name="T32" fmla="*/ 105 w 206"/>
                <a:gd name="T33" fmla="*/ 260 h 276"/>
                <a:gd name="T34" fmla="*/ 16 w 206"/>
                <a:gd name="T35" fmla="*/ 172 h 276"/>
                <a:gd name="T36" fmla="*/ 164 w 206"/>
                <a:gd name="T37" fmla="*/ 24 h 276"/>
                <a:gd name="T38" fmla="*/ 164 w 206"/>
                <a:gd name="T39" fmla="*/ 26 h 276"/>
                <a:gd name="T40" fmla="*/ 176 w 206"/>
                <a:gd name="T41" fmla="*/ 89 h 276"/>
                <a:gd name="T42" fmla="*/ 179 w 206"/>
                <a:gd name="T43" fmla="*/ 100 h 276"/>
                <a:gd name="T44" fmla="*/ 185 w 206"/>
                <a:gd name="T45" fmla="*/ 131 h 276"/>
                <a:gd name="T46" fmla="*/ 188 w 206"/>
                <a:gd name="T47" fmla="*/ 147 h 276"/>
                <a:gd name="T48" fmla="*/ 194 w 206"/>
                <a:gd name="T49" fmla="*/ 14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6" h="276">
                  <a:moveTo>
                    <a:pt x="194" y="146"/>
                  </a:moveTo>
                  <a:lnTo>
                    <a:pt x="200" y="144"/>
                  </a:lnTo>
                  <a:lnTo>
                    <a:pt x="195" y="128"/>
                  </a:lnTo>
                  <a:lnTo>
                    <a:pt x="189" y="97"/>
                  </a:lnTo>
                  <a:lnTo>
                    <a:pt x="188" y="88"/>
                  </a:lnTo>
                  <a:lnTo>
                    <a:pt x="176" y="24"/>
                  </a:lnTo>
                  <a:lnTo>
                    <a:pt x="172" y="0"/>
                  </a:lnTo>
                  <a:lnTo>
                    <a:pt x="0" y="172"/>
                  </a:lnTo>
                  <a:lnTo>
                    <a:pt x="105" y="276"/>
                  </a:lnTo>
                  <a:lnTo>
                    <a:pt x="206" y="177"/>
                  </a:lnTo>
                  <a:lnTo>
                    <a:pt x="204" y="168"/>
                  </a:lnTo>
                  <a:lnTo>
                    <a:pt x="200" y="144"/>
                  </a:lnTo>
                  <a:lnTo>
                    <a:pt x="194" y="146"/>
                  </a:lnTo>
                  <a:lnTo>
                    <a:pt x="188" y="147"/>
                  </a:lnTo>
                  <a:lnTo>
                    <a:pt x="192" y="171"/>
                  </a:lnTo>
                  <a:lnTo>
                    <a:pt x="192" y="172"/>
                  </a:lnTo>
                  <a:lnTo>
                    <a:pt x="105" y="260"/>
                  </a:lnTo>
                  <a:lnTo>
                    <a:pt x="16" y="172"/>
                  </a:lnTo>
                  <a:lnTo>
                    <a:pt x="164" y="24"/>
                  </a:lnTo>
                  <a:lnTo>
                    <a:pt x="164" y="26"/>
                  </a:lnTo>
                  <a:lnTo>
                    <a:pt x="176" y="89"/>
                  </a:lnTo>
                  <a:lnTo>
                    <a:pt x="179" y="100"/>
                  </a:lnTo>
                  <a:lnTo>
                    <a:pt x="185" y="131"/>
                  </a:lnTo>
                  <a:lnTo>
                    <a:pt x="188" y="147"/>
                  </a:lnTo>
                  <a:lnTo>
                    <a:pt x="194" y="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4"/>
            <p:cNvSpPr>
              <a:spLocks noEditPoints="1"/>
            </p:cNvSpPr>
            <p:nvPr/>
          </p:nvSpPr>
          <p:spPr bwMode="auto">
            <a:xfrm>
              <a:off x="2654" y="3768"/>
              <a:ext cx="370" cy="258"/>
            </a:xfrm>
            <a:custGeom>
              <a:avLst/>
              <a:gdLst>
                <a:gd name="T0" fmla="*/ 169 w 250"/>
                <a:gd name="T1" fmla="*/ 2 h 174"/>
                <a:gd name="T2" fmla="*/ 37 w 250"/>
                <a:gd name="T3" fmla="*/ 32 h 174"/>
                <a:gd name="T4" fmla="*/ 3 w 250"/>
                <a:gd name="T5" fmla="*/ 134 h 174"/>
                <a:gd name="T6" fmla="*/ 98 w 250"/>
                <a:gd name="T7" fmla="*/ 173 h 174"/>
                <a:gd name="T8" fmla="*/ 123 w 250"/>
                <a:gd name="T9" fmla="*/ 172 h 174"/>
                <a:gd name="T10" fmla="*/ 143 w 250"/>
                <a:gd name="T11" fmla="*/ 160 h 174"/>
                <a:gd name="T12" fmla="*/ 142 w 250"/>
                <a:gd name="T13" fmla="*/ 123 h 174"/>
                <a:gd name="T14" fmla="*/ 124 w 250"/>
                <a:gd name="T15" fmla="*/ 96 h 174"/>
                <a:gd name="T16" fmla="*/ 123 w 250"/>
                <a:gd name="T17" fmla="*/ 91 h 174"/>
                <a:gd name="T18" fmla="*/ 123 w 250"/>
                <a:gd name="T19" fmla="*/ 91 h 174"/>
                <a:gd name="T20" fmla="*/ 124 w 250"/>
                <a:gd name="T21" fmla="*/ 83 h 174"/>
                <a:gd name="T22" fmla="*/ 126 w 250"/>
                <a:gd name="T23" fmla="*/ 82 h 174"/>
                <a:gd name="T24" fmla="*/ 133 w 250"/>
                <a:gd name="T25" fmla="*/ 80 h 174"/>
                <a:gd name="T26" fmla="*/ 138 w 250"/>
                <a:gd name="T27" fmla="*/ 85 h 174"/>
                <a:gd name="T28" fmla="*/ 186 w 250"/>
                <a:gd name="T29" fmla="*/ 111 h 174"/>
                <a:gd name="T30" fmla="*/ 229 w 250"/>
                <a:gd name="T31" fmla="*/ 98 h 174"/>
                <a:gd name="T32" fmla="*/ 250 w 250"/>
                <a:gd name="T33" fmla="*/ 55 h 174"/>
                <a:gd name="T34" fmla="*/ 237 w 250"/>
                <a:gd name="T35" fmla="*/ 77 h 174"/>
                <a:gd name="T36" fmla="*/ 191 w 250"/>
                <a:gd name="T37" fmla="*/ 107 h 174"/>
                <a:gd name="T38" fmla="*/ 154 w 250"/>
                <a:gd name="T39" fmla="*/ 88 h 174"/>
                <a:gd name="T40" fmla="*/ 138 w 250"/>
                <a:gd name="T41" fmla="*/ 76 h 174"/>
                <a:gd name="T42" fmla="*/ 127 w 250"/>
                <a:gd name="T43" fmla="*/ 77 h 174"/>
                <a:gd name="T44" fmla="*/ 122 w 250"/>
                <a:gd name="T45" fmla="*/ 80 h 174"/>
                <a:gd name="T46" fmla="*/ 115 w 250"/>
                <a:gd name="T47" fmla="*/ 88 h 174"/>
                <a:gd name="T48" fmla="*/ 135 w 250"/>
                <a:gd name="T49" fmla="*/ 127 h 174"/>
                <a:gd name="T50" fmla="*/ 141 w 250"/>
                <a:gd name="T51" fmla="*/ 144 h 174"/>
                <a:gd name="T52" fmla="*/ 120 w 250"/>
                <a:gd name="T53" fmla="*/ 165 h 174"/>
                <a:gd name="T54" fmla="*/ 98 w 250"/>
                <a:gd name="T55" fmla="*/ 166 h 174"/>
                <a:gd name="T56" fmla="*/ 7 w 250"/>
                <a:gd name="T57" fmla="*/ 132 h 174"/>
                <a:gd name="T58" fmla="*/ 42 w 250"/>
                <a:gd name="T59" fmla="*/ 38 h 174"/>
                <a:gd name="T60" fmla="*/ 141 w 250"/>
                <a:gd name="T61" fmla="*/ 8 h 174"/>
                <a:gd name="T62" fmla="*/ 233 w 250"/>
                <a:gd name="T63" fmla="*/ 36 h 174"/>
                <a:gd name="T64" fmla="*/ 129 w 250"/>
                <a:gd name="T65" fmla="*/ 85 h 174"/>
                <a:gd name="T66" fmla="*/ 128 w 250"/>
                <a:gd name="T67" fmla="*/ 77 h 174"/>
                <a:gd name="T68" fmla="*/ 125 w 250"/>
                <a:gd name="T69" fmla="*/ 78 h 174"/>
                <a:gd name="T70" fmla="*/ 127 w 250"/>
                <a:gd name="T71" fmla="*/ 81 h 174"/>
                <a:gd name="T72" fmla="*/ 125 w 250"/>
                <a:gd name="T73" fmla="*/ 78 h 174"/>
                <a:gd name="T74" fmla="*/ 127 w 250"/>
                <a:gd name="T75" fmla="*/ 82 h 174"/>
                <a:gd name="T76" fmla="*/ 130 w 250"/>
                <a:gd name="T77" fmla="*/ 85 h 174"/>
                <a:gd name="T78" fmla="*/ 127 w 250"/>
                <a:gd name="T79" fmla="*/ 81 h 174"/>
                <a:gd name="T80" fmla="*/ 123 w 250"/>
                <a:gd name="T81" fmla="*/ 81 h 174"/>
                <a:gd name="T82" fmla="*/ 125 w 250"/>
                <a:gd name="T83" fmla="*/ 78 h 174"/>
                <a:gd name="T84" fmla="*/ 201 w 250"/>
                <a:gd name="T85" fmla="*/ 89 h 174"/>
                <a:gd name="T86" fmla="*/ 176 w 250"/>
                <a:gd name="T87" fmla="*/ 86 h 174"/>
                <a:gd name="T88" fmla="*/ 130 w 250"/>
                <a:gd name="T89" fmla="*/ 62 h 174"/>
                <a:gd name="T90" fmla="*/ 102 w 250"/>
                <a:gd name="T91" fmla="*/ 87 h 174"/>
                <a:gd name="T92" fmla="*/ 127 w 250"/>
                <a:gd name="T93" fmla="*/ 133 h 174"/>
                <a:gd name="T94" fmla="*/ 118 w 250"/>
                <a:gd name="T95" fmla="*/ 149 h 174"/>
                <a:gd name="T96" fmla="*/ 44 w 250"/>
                <a:gd name="T97" fmla="*/ 146 h 174"/>
                <a:gd name="T98" fmla="*/ 7 w 250"/>
                <a:gd name="T99" fmla="*/ 92 h 174"/>
                <a:gd name="T100" fmla="*/ 101 w 250"/>
                <a:gd name="T101" fmla="*/ 14 h 174"/>
                <a:gd name="T102" fmla="*/ 197 w 250"/>
                <a:gd name="T103" fmla="*/ 28 h 174"/>
                <a:gd name="T104" fmla="*/ 223 w 250"/>
                <a:gd name="T105" fmla="*/ 69 h 174"/>
                <a:gd name="T106" fmla="*/ 200 w 250"/>
                <a:gd name="T107" fmla="*/ 21 h 174"/>
                <a:gd name="T108" fmla="*/ 101 w 250"/>
                <a:gd name="T109" fmla="*/ 10 h 174"/>
                <a:gd name="T110" fmla="*/ 3 w 250"/>
                <a:gd name="T111" fmla="*/ 91 h 174"/>
                <a:gd name="T112" fmla="*/ 42 w 250"/>
                <a:gd name="T113" fmla="*/ 154 h 174"/>
                <a:gd name="T114" fmla="*/ 121 w 250"/>
                <a:gd name="T115" fmla="*/ 156 h 174"/>
                <a:gd name="T116" fmla="*/ 134 w 250"/>
                <a:gd name="T117" fmla="*/ 128 h 174"/>
                <a:gd name="T118" fmla="*/ 110 w 250"/>
                <a:gd name="T119" fmla="*/ 88 h 174"/>
                <a:gd name="T120" fmla="*/ 131 w 250"/>
                <a:gd name="T121" fmla="*/ 69 h 174"/>
                <a:gd name="T122" fmla="*/ 188 w 250"/>
                <a:gd name="T123" fmla="*/ 99 h 174"/>
                <a:gd name="T124" fmla="*/ 230 w 250"/>
                <a:gd name="T125" fmla="*/ 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0" h="174">
                  <a:moveTo>
                    <a:pt x="246" y="55"/>
                  </a:moveTo>
                  <a:cubicBezTo>
                    <a:pt x="250" y="55"/>
                    <a:pt x="250" y="55"/>
                    <a:pt x="250" y="55"/>
                  </a:cubicBezTo>
                  <a:cubicBezTo>
                    <a:pt x="249" y="45"/>
                    <a:pt x="244" y="37"/>
                    <a:pt x="239" y="31"/>
                  </a:cubicBezTo>
                  <a:cubicBezTo>
                    <a:pt x="228" y="19"/>
                    <a:pt x="216" y="13"/>
                    <a:pt x="204" y="9"/>
                  </a:cubicBezTo>
                  <a:cubicBezTo>
                    <a:pt x="204" y="9"/>
                    <a:pt x="204" y="9"/>
                    <a:pt x="204" y="9"/>
                  </a:cubicBezTo>
                  <a:cubicBezTo>
                    <a:pt x="192" y="5"/>
                    <a:pt x="181" y="3"/>
                    <a:pt x="169" y="2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59" y="1"/>
                    <a:pt x="150" y="0"/>
                    <a:pt x="141" y="0"/>
                  </a:cubicBezTo>
                  <a:cubicBezTo>
                    <a:pt x="127" y="0"/>
                    <a:pt x="113" y="1"/>
                    <a:pt x="100" y="3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77" y="7"/>
                    <a:pt x="54" y="17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20" y="48"/>
                    <a:pt x="7" y="68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100"/>
                    <a:pt x="0" y="105"/>
                    <a:pt x="0" y="111"/>
                  </a:cubicBezTo>
                  <a:cubicBezTo>
                    <a:pt x="0" y="117"/>
                    <a:pt x="1" y="123"/>
                    <a:pt x="3" y="133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6" y="140"/>
                    <a:pt x="9" y="146"/>
                    <a:pt x="14" y="152"/>
                  </a:cubicBezTo>
                  <a:cubicBezTo>
                    <a:pt x="20" y="157"/>
                    <a:pt x="28" y="161"/>
                    <a:pt x="41" y="165"/>
                  </a:cubicBezTo>
                  <a:cubicBezTo>
                    <a:pt x="54" y="170"/>
                    <a:pt x="67" y="172"/>
                    <a:pt x="81" y="173"/>
                  </a:cubicBezTo>
                  <a:cubicBezTo>
                    <a:pt x="81" y="173"/>
                    <a:pt x="81" y="173"/>
                    <a:pt x="81" y="173"/>
                  </a:cubicBezTo>
                  <a:cubicBezTo>
                    <a:pt x="86" y="173"/>
                    <a:pt x="92" y="174"/>
                    <a:pt x="98" y="173"/>
                  </a:cubicBezTo>
                  <a:cubicBezTo>
                    <a:pt x="105" y="174"/>
                    <a:pt x="113" y="173"/>
                    <a:pt x="121" y="172"/>
                  </a:cubicBezTo>
                  <a:cubicBezTo>
                    <a:pt x="121" y="168"/>
                    <a:pt x="121" y="168"/>
                    <a:pt x="121" y="168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3" y="172"/>
                    <a:pt x="123" y="172"/>
                    <a:pt x="123" y="172"/>
                  </a:cubicBezTo>
                  <a:cubicBezTo>
                    <a:pt x="122" y="168"/>
                    <a:pt x="122" y="168"/>
                    <a:pt x="122" y="168"/>
                  </a:cubicBezTo>
                  <a:cubicBezTo>
                    <a:pt x="123" y="172"/>
                    <a:pt x="123" y="172"/>
                    <a:pt x="123" y="172"/>
                  </a:cubicBezTo>
                  <a:cubicBezTo>
                    <a:pt x="126" y="171"/>
                    <a:pt x="129" y="170"/>
                    <a:pt x="132" y="168"/>
                  </a:cubicBezTo>
                  <a:cubicBezTo>
                    <a:pt x="136" y="166"/>
                    <a:pt x="139" y="164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4" y="158"/>
                    <a:pt x="145" y="156"/>
                    <a:pt x="147" y="154"/>
                  </a:cubicBezTo>
                  <a:cubicBezTo>
                    <a:pt x="148" y="151"/>
                    <a:pt x="149" y="148"/>
                    <a:pt x="149" y="144"/>
                  </a:cubicBezTo>
                  <a:cubicBezTo>
                    <a:pt x="149" y="141"/>
                    <a:pt x="148" y="137"/>
                    <a:pt x="146" y="134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7" y="135"/>
                    <a:pt x="147" y="135"/>
                    <a:pt x="147" y="135"/>
                  </a:cubicBezTo>
                  <a:cubicBezTo>
                    <a:pt x="146" y="130"/>
                    <a:pt x="144" y="126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39" y="117"/>
                    <a:pt x="135" y="112"/>
                    <a:pt x="132" y="108"/>
                  </a:cubicBezTo>
                  <a:cubicBezTo>
                    <a:pt x="129" y="104"/>
                    <a:pt x="126" y="100"/>
                    <a:pt x="12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3" y="94"/>
                    <a:pt x="123" y="92"/>
                    <a:pt x="123" y="91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3" y="91"/>
                    <a:pt x="123" y="90"/>
                    <a:pt x="124" y="89"/>
                  </a:cubicBezTo>
                  <a:cubicBezTo>
                    <a:pt x="125" y="89"/>
                    <a:pt x="126" y="88"/>
                    <a:pt x="127" y="87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7" y="87"/>
                    <a:pt x="127" y="87"/>
                    <a:pt x="127" y="87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5" y="83"/>
                    <a:pt x="125" y="83"/>
                    <a:pt x="125" y="83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6" y="82"/>
                    <a:pt x="126" y="82"/>
                    <a:pt x="126" y="82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9" y="85"/>
                    <a:pt x="130" y="85"/>
                    <a:pt x="130" y="84"/>
                  </a:cubicBezTo>
                  <a:cubicBezTo>
                    <a:pt x="129" y="81"/>
                    <a:pt x="129" y="81"/>
                    <a:pt x="129" y="81"/>
                  </a:cubicBezTo>
                  <a:cubicBezTo>
                    <a:pt x="130" y="85"/>
                    <a:pt x="130" y="85"/>
                    <a:pt x="130" y="85"/>
                  </a:cubicBezTo>
                  <a:cubicBezTo>
                    <a:pt x="132" y="84"/>
                    <a:pt x="133" y="84"/>
                    <a:pt x="133" y="84"/>
                  </a:cubicBezTo>
                  <a:cubicBezTo>
                    <a:pt x="133" y="80"/>
                    <a:pt x="133" y="80"/>
                    <a:pt x="133" y="80"/>
                  </a:cubicBezTo>
                  <a:cubicBezTo>
                    <a:pt x="133" y="84"/>
                    <a:pt x="133" y="84"/>
                    <a:pt x="133" y="84"/>
                  </a:cubicBezTo>
                  <a:cubicBezTo>
                    <a:pt x="133" y="84"/>
                    <a:pt x="133" y="84"/>
                    <a:pt x="133" y="84"/>
                  </a:cubicBezTo>
                  <a:cubicBezTo>
                    <a:pt x="134" y="84"/>
                    <a:pt x="135" y="84"/>
                    <a:pt x="135" y="84"/>
                  </a:cubicBezTo>
                  <a:cubicBezTo>
                    <a:pt x="136" y="84"/>
                    <a:pt x="137" y="85"/>
                    <a:pt x="138" y="85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38" y="85"/>
                    <a:pt x="138" y="85"/>
                    <a:pt x="138" y="85"/>
                  </a:cubicBezTo>
                  <a:cubicBezTo>
                    <a:pt x="141" y="87"/>
                    <a:pt x="144" y="90"/>
                    <a:pt x="148" y="94"/>
                  </a:cubicBezTo>
                  <a:cubicBezTo>
                    <a:pt x="148" y="94"/>
                    <a:pt x="148" y="94"/>
                    <a:pt x="148" y="94"/>
                  </a:cubicBezTo>
                  <a:cubicBezTo>
                    <a:pt x="152" y="97"/>
                    <a:pt x="157" y="101"/>
                    <a:pt x="163" y="105"/>
                  </a:cubicBezTo>
                  <a:cubicBezTo>
                    <a:pt x="163" y="105"/>
                    <a:pt x="163" y="105"/>
                    <a:pt x="163" y="105"/>
                  </a:cubicBezTo>
                  <a:cubicBezTo>
                    <a:pt x="168" y="109"/>
                    <a:pt x="176" y="114"/>
                    <a:pt x="186" y="115"/>
                  </a:cubicBezTo>
                  <a:cubicBezTo>
                    <a:pt x="186" y="111"/>
                    <a:pt x="186" y="111"/>
                    <a:pt x="186" y="111"/>
                  </a:cubicBezTo>
                  <a:cubicBezTo>
                    <a:pt x="185" y="115"/>
                    <a:pt x="185" y="115"/>
                    <a:pt x="185" y="115"/>
                  </a:cubicBezTo>
                  <a:cubicBezTo>
                    <a:pt x="187" y="115"/>
                    <a:pt x="189" y="115"/>
                    <a:pt x="191" y="115"/>
                  </a:cubicBezTo>
                  <a:cubicBezTo>
                    <a:pt x="199" y="115"/>
                    <a:pt x="206" y="113"/>
                    <a:pt x="212" y="110"/>
                  </a:cubicBezTo>
                  <a:cubicBezTo>
                    <a:pt x="210" y="107"/>
                    <a:pt x="210" y="107"/>
                    <a:pt x="210" y="107"/>
                  </a:cubicBezTo>
                  <a:cubicBezTo>
                    <a:pt x="212" y="110"/>
                    <a:pt x="212" y="110"/>
                    <a:pt x="212" y="110"/>
                  </a:cubicBezTo>
                  <a:cubicBezTo>
                    <a:pt x="219" y="107"/>
                    <a:pt x="225" y="102"/>
                    <a:pt x="229" y="98"/>
                  </a:cubicBezTo>
                  <a:cubicBezTo>
                    <a:pt x="230" y="98"/>
                    <a:pt x="230" y="98"/>
                    <a:pt x="230" y="98"/>
                  </a:cubicBezTo>
                  <a:cubicBezTo>
                    <a:pt x="235" y="93"/>
                    <a:pt x="239" y="88"/>
                    <a:pt x="244" y="81"/>
                  </a:cubicBezTo>
                  <a:cubicBezTo>
                    <a:pt x="240" y="79"/>
                    <a:pt x="240" y="79"/>
                    <a:pt x="240" y="79"/>
                  </a:cubicBezTo>
                  <a:cubicBezTo>
                    <a:pt x="244" y="81"/>
                    <a:pt x="244" y="81"/>
                    <a:pt x="244" y="81"/>
                  </a:cubicBezTo>
                  <a:cubicBezTo>
                    <a:pt x="247" y="75"/>
                    <a:pt x="250" y="67"/>
                    <a:pt x="250" y="59"/>
                  </a:cubicBezTo>
                  <a:cubicBezTo>
                    <a:pt x="250" y="57"/>
                    <a:pt x="250" y="56"/>
                    <a:pt x="250" y="55"/>
                  </a:cubicBezTo>
                  <a:cubicBezTo>
                    <a:pt x="250" y="55"/>
                    <a:pt x="250" y="55"/>
                    <a:pt x="250" y="55"/>
                  </a:cubicBezTo>
                  <a:cubicBezTo>
                    <a:pt x="246" y="55"/>
                    <a:pt x="246" y="55"/>
                    <a:pt x="246" y="55"/>
                  </a:cubicBezTo>
                  <a:cubicBezTo>
                    <a:pt x="242" y="56"/>
                    <a:pt x="242" y="56"/>
                    <a:pt x="242" y="56"/>
                  </a:cubicBezTo>
                  <a:cubicBezTo>
                    <a:pt x="242" y="57"/>
                    <a:pt x="242" y="58"/>
                    <a:pt x="242" y="59"/>
                  </a:cubicBezTo>
                  <a:cubicBezTo>
                    <a:pt x="242" y="65"/>
                    <a:pt x="240" y="72"/>
                    <a:pt x="237" y="77"/>
                  </a:cubicBezTo>
                  <a:cubicBezTo>
                    <a:pt x="237" y="77"/>
                    <a:pt x="237" y="77"/>
                    <a:pt x="237" y="77"/>
                  </a:cubicBezTo>
                  <a:cubicBezTo>
                    <a:pt x="233" y="83"/>
                    <a:pt x="229" y="88"/>
                    <a:pt x="224" y="92"/>
                  </a:cubicBezTo>
                  <a:cubicBezTo>
                    <a:pt x="227" y="95"/>
                    <a:pt x="227" y="95"/>
                    <a:pt x="227" y="95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0" y="96"/>
                    <a:pt x="214" y="100"/>
                    <a:pt x="208" y="103"/>
                  </a:cubicBezTo>
                  <a:cubicBezTo>
                    <a:pt x="208" y="103"/>
                    <a:pt x="208" y="103"/>
                    <a:pt x="208" y="103"/>
                  </a:cubicBezTo>
                  <a:cubicBezTo>
                    <a:pt x="203" y="106"/>
                    <a:pt x="197" y="107"/>
                    <a:pt x="191" y="107"/>
                  </a:cubicBezTo>
                  <a:cubicBezTo>
                    <a:pt x="190" y="107"/>
                    <a:pt x="188" y="107"/>
                    <a:pt x="187" y="107"/>
                  </a:cubicBezTo>
                  <a:cubicBezTo>
                    <a:pt x="187" y="107"/>
                    <a:pt x="187" y="107"/>
                    <a:pt x="187" y="107"/>
                  </a:cubicBezTo>
                  <a:cubicBezTo>
                    <a:pt x="179" y="106"/>
                    <a:pt x="172" y="102"/>
                    <a:pt x="167" y="99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62" y="95"/>
                    <a:pt x="158" y="91"/>
                    <a:pt x="154" y="88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4" y="88"/>
                    <a:pt x="154" y="88"/>
                    <a:pt x="154" y="88"/>
                  </a:cubicBezTo>
                  <a:cubicBezTo>
                    <a:pt x="150" y="84"/>
                    <a:pt x="146" y="81"/>
                    <a:pt x="142" y="79"/>
                  </a:cubicBezTo>
                  <a:cubicBezTo>
                    <a:pt x="142" y="79"/>
                    <a:pt x="142" y="79"/>
                    <a:pt x="142" y="79"/>
                  </a:cubicBezTo>
                  <a:cubicBezTo>
                    <a:pt x="142" y="79"/>
                    <a:pt x="142" y="79"/>
                    <a:pt x="142" y="79"/>
                  </a:cubicBezTo>
                  <a:cubicBezTo>
                    <a:pt x="141" y="78"/>
                    <a:pt x="139" y="77"/>
                    <a:pt x="138" y="76"/>
                  </a:cubicBezTo>
                  <a:cubicBezTo>
                    <a:pt x="136" y="76"/>
                    <a:pt x="135" y="76"/>
                    <a:pt x="133" y="76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31" y="76"/>
                    <a:pt x="129" y="76"/>
                    <a:pt x="127" y="77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6" y="78"/>
                    <a:pt x="125" y="78"/>
                    <a:pt x="124" y="78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3" y="79"/>
                    <a:pt x="123" y="79"/>
                    <a:pt x="123" y="79"/>
                  </a:cubicBezTo>
                  <a:cubicBezTo>
                    <a:pt x="123" y="79"/>
                    <a:pt x="123" y="79"/>
                    <a:pt x="123" y="79"/>
                  </a:cubicBezTo>
                  <a:cubicBezTo>
                    <a:pt x="122" y="80"/>
                    <a:pt x="122" y="80"/>
                    <a:pt x="122" y="80"/>
                  </a:cubicBezTo>
                  <a:cubicBezTo>
                    <a:pt x="122" y="80"/>
                    <a:pt x="122" y="80"/>
                    <a:pt x="122" y="80"/>
                  </a:cubicBezTo>
                  <a:cubicBezTo>
                    <a:pt x="122" y="80"/>
                    <a:pt x="122" y="80"/>
                    <a:pt x="122" y="80"/>
                  </a:cubicBezTo>
                  <a:cubicBezTo>
                    <a:pt x="120" y="82"/>
                    <a:pt x="119" y="83"/>
                    <a:pt x="118" y="84"/>
                  </a:cubicBezTo>
                  <a:cubicBezTo>
                    <a:pt x="117" y="85"/>
                    <a:pt x="116" y="87"/>
                    <a:pt x="115" y="88"/>
                  </a:cubicBezTo>
                  <a:cubicBezTo>
                    <a:pt x="119" y="90"/>
                    <a:pt x="119" y="90"/>
                    <a:pt x="119" y="90"/>
                  </a:cubicBezTo>
                  <a:cubicBezTo>
                    <a:pt x="115" y="88"/>
                    <a:pt x="115" y="88"/>
                    <a:pt x="115" y="88"/>
                  </a:cubicBezTo>
                  <a:cubicBezTo>
                    <a:pt x="115" y="89"/>
                    <a:pt x="115" y="90"/>
                    <a:pt x="115" y="91"/>
                  </a:cubicBezTo>
                  <a:cubicBezTo>
                    <a:pt x="115" y="94"/>
                    <a:pt x="115" y="97"/>
                    <a:pt x="117" y="100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17" y="100"/>
                    <a:pt x="117" y="100"/>
                    <a:pt x="117" y="100"/>
                  </a:cubicBezTo>
                  <a:cubicBezTo>
                    <a:pt x="119" y="104"/>
                    <a:pt x="122" y="109"/>
                    <a:pt x="125" y="113"/>
                  </a:cubicBezTo>
                  <a:cubicBezTo>
                    <a:pt x="129" y="117"/>
                    <a:pt x="132" y="122"/>
                    <a:pt x="135" y="127"/>
                  </a:cubicBezTo>
                  <a:cubicBezTo>
                    <a:pt x="139" y="125"/>
                    <a:pt x="139" y="125"/>
                    <a:pt x="139" y="125"/>
                  </a:cubicBezTo>
                  <a:cubicBezTo>
                    <a:pt x="135" y="127"/>
                    <a:pt x="135" y="127"/>
                    <a:pt x="135" y="127"/>
                  </a:cubicBezTo>
                  <a:cubicBezTo>
                    <a:pt x="137" y="130"/>
                    <a:pt x="138" y="133"/>
                    <a:pt x="139" y="136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40" y="140"/>
                    <a:pt x="141" y="142"/>
                    <a:pt x="141" y="144"/>
                  </a:cubicBezTo>
                  <a:cubicBezTo>
                    <a:pt x="141" y="146"/>
                    <a:pt x="140" y="148"/>
                    <a:pt x="139" y="150"/>
                  </a:cubicBezTo>
                  <a:cubicBezTo>
                    <a:pt x="138" y="152"/>
                    <a:pt x="137" y="154"/>
                    <a:pt x="136" y="155"/>
                  </a:cubicBezTo>
                  <a:cubicBezTo>
                    <a:pt x="136" y="155"/>
                    <a:pt x="136" y="155"/>
                    <a:pt x="136" y="155"/>
                  </a:cubicBezTo>
                  <a:cubicBezTo>
                    <a:pt x="134" y="158"/>
                    <a:pt x="131" y="160"/>
                    <a:pt x="129" y="161"/>
                  </a:cubicBezTo>
                  <a:cubicBezTo>
                    <a:pt x="126" y="162"/>
                    <a:pt x="123" y="163"/>
                    <a:pt x="120" y="164"/>
                  </a:cubicBezTo>
                  <a:cubicBezTo>
                    <a:pt x="120" y="165"/>
                    <a:pt x="120" y="165"/>
                    <a:pt x="120" y="165"/>
                  </a:cubicBezTo>
                  <a:cubicBezTo>
                    <a:pt x="121" y="168"/>
                    <a:pt x="121" y="168"/>
                    <a:pt x="121" y="168"/>
                  </a:cubicBezTo>
                  <a:cubicBezTo>
                    <a:pt x="121" y="164"/>
                    <a:pt x="121" y="164"/>
                    <a:pt x="121" y="164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13" y="165"/>
                    <a:pt x="105" y="165"/>
                    <a:pt x="98" y="166"/>
                  </a:cubicBezTo>
                  <a:cubicBezTo>
                    <a:pt x="92" y="165"/>
                    <a:pt x="87" y="165"/>
                    <a:pt x="81" y="165"/>
                  </a:cubicBezTo>
                  <a:cubicBezTo>
                    <a:pt x="81" y="165"/>
                    <a:pt x="81" y="165"/>
                    <a:pt x="81" y="165"/>
                  </a:cubicBezTo>
                  <a:cubicBezTo>
                    <a:pt x="68" y="164"/>
                    <a:pt x="56" y="162"/>
                    <a:pt x="43" y="158"/>
                  </a:cubicBezTo>
                  <a:cubicBezTo>
                    <a:pt x="31" y="154"/>
                    <a:pt x="24" y="150"/>
                    <a:pt x="20" y="146"/>
                  </a:cubicBezTo>
                  <a:cubicBezTo>
                    <a:pt x="15" y="141"/>
                    <a:pt x="13" y="137"/>
                    <a:pt x="10" y="131"/>
                  </a:cubicBezTo>
                  <a:cubicBezTo>
                    <a:pt x="7" y="132"/>
                    <a:pt x="7" y="132"/>
                    <a:pt x="7" y="132"/>
                  </a:cubicBezTo>
                  <a:cubicBezTo>
                    <a:pt x="11" y="132"/>
                    <a:pt x="11" y="132"/>
                    <a:pt x="11" y="132"/>
                  </a:cubicBezTo>
                  <a:cubicBezTo>
                    <a:pt x="8" y="122"/>
                    <a:pt x="8" y="116"/>
                    <a:pt x="8" y="111"/>
                  </a:cubicBezTo>
                  <a:cubicBezTo>
                    <a:pt x="8" y="106"/>
                    <a:pt x="9" y="101"/>
                    <a:pt x="10" y="92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4" y="72"/>
                    <a:pt x="26" y="53"/>
                    <a:pt x="42" y="38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58" y="24"/>
                    <a:pt x="79" y="15"/>
                    <a:pt x="101" y="11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14" y="9"/>
                    <a:pt x="127" y="8"/>
                    <a:pt x="141" y="8"/>
                  </a:cubicBezTo>
                  <a:cubicBezTo>
                    <a:pt x="150" y="8"/>
                    <a:pt x="159" y="9"/>
                    <a:pt x="168" y="9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79" y="11"/>
                    <a:pt x="191" y="13"/>
                    <a:pt x="202" y="17"/>
                  </a:cubicBezTo>
                  <a:cubicBezTo>
                    <a:pt x="202" y="17"/>
                    <a:pt x="202" y="17"/>
                    <a:pt x="202" y="17"/>
                  </a:cubicBezTo>
                  <a:cubicBezTo>
                    <a:pt x="213" y="20"/>
                    <a:pt x="224" y="25"/>
                    <a:pt x="233" y="36"/>
                  </a:cubicBezTo>
                  <a:cubicBezTo>
                    <a:pt x="237" y="41"/>
                    <a:pt x="241" y="48"/>
                    <a:pt x="242" y="56"/>
                  </a:cubicBezTo>
                  <a:cubicBezTo>
                    <a:pt x="242" y="56"/>
                    <a:pt x="242" y="56"/>
                    <a:pt x="242" y="56"/>
                  </a:cubicBezTo>
                  <a:lnTo>
                    <a:pt x="246" y="55"/>
                  </a:lnTo>
                  <a:close/>
                  <a:moveTo>
                    <a:pt x="127" y="82"/>
                  </a:moveTo>
                  <a:cubicBezTo>
                    <a:pt x="129" y="85"/>
                    <a:pt x="129" y="85"/>
                    <a:pt x="129" y="85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31" y="84"/>
                    <a:pt x="131" y="83"/>
                    <a:pt x="131" y="81"/>
                  </a:cubicBezTo>
                  <a:cubicBezTo>
                    <a:pt x="131" y="81"/>
                    <a:pt x="131" y="81"/>
                    <a:pt x="131" y="80"/>
                  </a:cubicBezTo>
                  <a:cubicBezTo>
                    <a:pt x="131" y="79"/>
                    <a:pt x="130" y="78"/>
                    <a:pt x="128" y="77"/>
                  </a:cubicBezTo>
                  <a:cubicBezTo>
                    <a:pt x="127" y="77"/>
                    <a:pt x="125" y="78"/>
                    <a:pt x="124" y="79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7" y="82"/>
                    <a:pt x="127" y="82"/>
                    <a:pt x="127" y="82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30" y="85"/>
                    <a:pt x="130" y="85"/>
                    <a:pt x="130" y="85"/>
                  </a:cubicBezTo>
                  <a:cubicBezTo>
                    <a:pt x="130" y="85"/>
                    <a:pt x="130" y="85"/>
                    <a:pt x="130" y="85"/>
                  </a:cubicBezTo>
                  <a:cubicBezTo>
                    <a:pt x="130" y="85"/>
                    <a:pt x="130" y="85"/>
                    <a:pt x="130" y="85"/>
                  </a:cubicBezTo>
                  <a:cubicBezTo>
                    <a:pt x="130" y="85"/>
                    <a:pt x="130" y="85"/>
                    <a:pt x="130" y="85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30" y="84"/>
                    <a:pt x="130" y="84"/>
                    <a:pt x="131" y="84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7" y="82"/>
                    <a:pt x="127" y="82"/>
                    <a:pt x="127" y="82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7" y="82"/>
                    <a:pt x="127" y="82"/>
                    <a:pt x="127" y="82"/>
                  </a:cubicBezTo>
                  <a:cubicBezTo>
                    <a:pt x="129" y="85"/>
                    <a:pt x="129" y="85"/>
                    <a:pt x="129" y="85"/>
                  </a:cubicBezTo>
                  <a:lnTo>
                    <a:pt x="127" y="82"/>
                  </a:lnTo>
                  <a:close/>
                  <a:moveTo>
                    <a:pt x="227" y="71"/>
                  </a:moveTo>
                  <a:cubicBezTo>
                    <a:pt x="223" y="69"/>
                    <a:pt x="223" y="69"/>
                    <a:pt x="223" y="69"/>
                  </a:cubicBezTo>
                  <a:cubicBezTo>
                    <a:pt x="218" y="77"/>
                    <a:pt x="210" y="84"/>
                    <a:pt x="201" y="89"/>
                  </a:cubicBezTo>
                  <a:cubicBezTo>
                    <a:pt x="203" y="92"/>
                    <a:pt x="203" y="92"/>
                    <a:pt x="203" y="92"/>
                  </a:cubicBezTo>
                  <a:cubicBezTo>
                    <a:pt x="201" y="89"/>
                    <a:pt x="201" y="89"/>
                    <a:pt x="201" y="89"/>
                  </a:cubicBezTo>
                  <a:cubicBezTo>
                    <a:pt x="198" y="90"/>
                    <a:pt x="194" y="91"/>
                    <a:pt x="191" y="91"/>
                  </a:cubicBezTo>
                  <a:cubicBezTo>
                    <a:pt x="190" y="91"/>
                    <a:pt x="189" y="91"/>
                    <a:pt x="189" y="91"/>
                  </a:cubicBezTo>
                  <a:cubicBezTo>
                    <a:pt x="189" y="91"/>
                    <a:pt x="189" y="91"/>
                    <a:pt x="189" y="91"/>
                  </a:cubicBezTo>
                  <a:cubicBezTo>
                    <a:pt x="184" y="91"/>
                    <a:pt x="180" y="89"/>
                    <a:pt x="176" y="86"/>
                  </a:cubicBezTo>
                  <a:cubicBezTo>
                    <a:pt x="176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6" y="86"/>
                  </a:cubicBezTo>
                  <a:cubicBezTo>
                    <a:pt x="172" y="83"/>
                    <a:pt x="168" y="79"/>
                    <a:pt x="164" y="76"/>
                  </a:cubicBezTo>
                  <a:cubicBezTo>
                    <a:pt x="159" y="72"/>
                    <a:pt x="155" y="68"/>
                    <a:pt x="149" y="65"/>
                  </a:cubicBezTo>
                  <a:cubicBezTo>
                    <a:pt x="145" y="63"/>
                    <a:pt x="140" y="61"/>
                    <a:pt x="134" y="61"/>
                  </a:cubicBezTo>
                  <a:cubicBezTo>
                    <a:pt x="133" y="61"/>
                    <a:pt x="131" y="61"/>
                    <a:pt x="130" y="62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24" y="63"/>
                    <a:pt x="118" y="66"/>
                    <a:pt x="113" y="70"/>
                  </a:cubicBezTo>
                  <a:cubicBezTo>
                    <a:pt x="115" y="73"/>
                    <a:pt x="115" y="73"/>
                    <a:pt x="115" y="73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0" y="72"/>
                    <a:pt x="108" y="74"/>
                    <a:pt x="106" y="77"/>
                  </a:cubicBezTo>
                  <a:cubicBezTo>
                    <a:pt x="104" y="80"/>
                    <a:pt x="103" y="83"/>
                    <a:pt x="102" y="87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02" y="88"/>
                    <a:pt x="102" y="89"/>
                    <a:pt x="102" y="90"/>
                  </a:cubicBezTo>
                  <a:cubicBezTo>
                    <a:pt x="102" y="96"/>
                    <a:pt x="104" y="102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13" y="117"/>
                    <a:pt x="121" y="124"/>
                    <a:pt x="127" y="133"/>
                  </a:cubicBezTo>
                  <a:cubicBezTo>
                    <a:pt x="127" y="133"/>
                    <a:pt x="127" y="133"/>
                    <a:pt x="127" y="133"/>
                  </a:cubicBezTo>
                  <a:cubicBezTo>
                    <a:pt x="129" y="135"/>
                    <a:pt x="130" y="138"/>
                    <a:pt x="130" y="140"/>
                  </a:cubicBezTo>
                  <a:cubicBezTo>
                    <a:pt x="130" y="141"/>
                    <a:pt x="129" y="141"/>
                    <a:pt x="129" y="142"/>
                  </a:cubicBezTo>
                  <a:cubicBezTo>
                    <a:pt x="129" y="142"/>
                    <a:pt x="129" y="142"/>
                    <a:pt x="129" y="142"/>
                  </a:cubicBezTo>
                  <a:cubicBezTo>
                    <a:pt x="129" y="142"/>
                    <a:pt x="129" y="142"/>
                    <a:pt x="129" y="142"/>
                  </a:cubicBezTo>
                  <a:cubicBezTo>
                    <a:pt x="128" y="143"/>
                    <a:pt x="126" y="145"/>
                    <a:pt x="124" y="146"/>
                  </a:cubicBezTo>
                  <a:cubicBezTo>
                    <a:pt x="122" y="147"/>
                    <a:pt x="120" y="148"/>
                    <a:pt x="118" y="149"/>
                  </a:cubicBezTo>
                  <a:cubicBezTo>
                    <a:pt x="119" y="153"/>
                    <a:pt x="119" y="153"/>
                    <a:pt x="119" y="153"/>
                  </a:cubicBezTo>
                  <a:cubicBezTo>
                    <a:pt x="119" y="149"/>
                    <a:pt x="119" y="149"/>
                    <a:pt x="119" y="149"/>
                  </a:cubicBezTo>
                  <a:cubicBezTo>
                    <a:pt x="107" y="151"/>
                    <a:pt x="95" y="151"/>
                    <a:pt x="84" y="151"/>
                  </a:cubicBezTo>
                  <a:cubicBezTo>
                    <a:pt x="83" y="151"/>
                    <a:pt x="82" y="151"/>
                    <a:pt x="81" y="151"/>
                  </a:cubicBezTo>
                  <a:cubicBezTo>
                    <a:pt x="81" y="151"/>
                    <a:pt x="81" y="151"/>
                    <a:pt x="81" y="151"/>
                  </a:cubicBezTo>
                  <a:cubicBezTo>
                    <a:pt x="68" y="151"/>
                    <a:pt x="56" y="150"/>
                    <a:pt x="44" y="14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33" y="143"/>
                    <a:pt x="22" y="137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2" y="120"/>
                    <a:pt x="10" y="113"/>
                    <a:pt x="10" y="105"/>
                  </a:cubicBezTo>
                  <a:cubicBezTo>
                    <a:pt x="10" y="101"/>
                    <a:pt x="11" y="97"/>
                    <a:pt x="11" y="93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6" y="73"/>
                    <a:pt x="28" y="54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60" y="27"/>
                    <a:pt x="81" y="20"/>
                    <a:pt x="102" y="18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9" y="17"/>
                    <a:pt x="117" y="16"/>
                    <a:pt x="125" y="16"/>
                  </a:cubicBezTo>
                  <a:cubicBezTo>
                    <a:pt x="139" y="16"/>
                    <a:pt x="153" y="18"/>
                    <a:pt x="166" y="20"/>
                  </a:cubicBezTo>
                  <a:cubicBezTo>
                    <a:pt x="166" y="20"/>
                    <a:pt x="166" y="20"/>
                    <a:pt x="166" y="20"/>
                  </a:cubicBezTo>
                  <a:cubicBezTo>
                    <a:pt x="177" y="22"/>
                    <a:pt x="187" y="24"/>
                    <a:pt x="197" y="28"/>
                  </a:cubicBezTo>
                  <a:cubicBezTo>
                    <a:pt x="197" y="28"/>
                    <a:pt x="197" y="28"/>
                    <a:pt x="197" y="28"/>
                  </a:cubicBezTo>
                  <a:cubicBezTo>
                    <a:pt x="206" y="32"/>
                    <a:pt x="216" y="37"/>
                    <a:pt x="222" y="45"/>
                  </a:cubicBezTo>
                  <a:cubicBezTo>
                    <a:pt x="225" y="48"/>
                    <a:pt x="227" y="52"/>
                    <a:pt x="227" y="57"/>
                  </a:cubicBezTo>
                  <a:cubicBezTo>
                    <a:pt x="227" y="57"/>
                    <a:pt x="227" y="57"/>
                    <a:pt x="227" y="58"/>
                  </a:cubicBezTo>
                  <a:cubicBezTo>
                    <a:pt x="227" y="62"/>
                    <a:pt x="226" y="66"/>
                    <a:pt x="223" y="69"/>
                  </a:cubicBezTo>
                  <a:cubicBezTo>
                    <a:pt x="227" y="71"/>
                    <a:pt x="227" y="71"/>
                    <a:pt x="227" y="71"/>
                  </a:cubicBezTo>
                  <a:cubicBezTo>
                    <a:pt x="223" y="69"/>
                    <a:pt x="223" y="69"/>
                    <a:pt x="223" y="69"/>
                  </a:cubicBezTo>
                  <a:cubicBezTo>
                    <a:pt x="227" y="71"/>
                    <a:pt x="227" y="71"/>
                    <a:pt x="227" y="71"/>
                  </a:cubicBezTo>
                  <a:cubicBezTo>
                    <a:pt x="230" y="73"/>
                    <a:pt x="230" y="73"/>
                    <a:pt x="230" y="73"/>
                  </a:cubicBezTo>
                  <a:cubicBezTo>
                    <a:pt x="233" y="69"/>
                    <a:pt x="235" y="63"/>
                    <a:pt x="235" y="58"/>
                  </a:cubicBezTo>
                  <a:cubicBezTo>
                    <a:pt x="235" y="57"/>
                    <a:pt x="235" y="57"/>
                    <a:pt x="235" y="56"/>
                  </a:cubicBezTo>
                  <a:cubicBezTo>
                    <a:pt x="234" y="50"/>
                    <a:pt x="232" y="44"/>
                    <a:pt x="228" y="40"/>
                  </a:cubicBezTo>
                  <a:cubicBezTo>
                    <a:pt x="221" y="31"/>
                    <a:pt x="210" y="25"/>
                    <a:pt x="200" y="21"/>
                  </a:cubicBezTo>
                  <a:cubicBezTo>
                    <a:pt x="200" y="21"/>
                    <a:pt x="200" y="21"/>
                    <a:pt x="200" y="21"/>
                  </a:cubicBezTo>
                  <a:cubicBezTo>
                    <a:pt x="189" y="17"/>
                    <a:pt x="178" y="14"/>
                    <a:pt x="167" y="12"/>
                  </a:cubicBezTo>
                  <a:cubicBezTo>
                    <a:pt x="167" y="12"/>
                    <a:pt x="167" y="12"/>
                    <a:pt x="167" y="12"/>
                  </a:cubicBezTo>
                  <a:cubicBezTo>
                    <a:pt x="167" y="12"/>
                    <a:pt x="167" y="12"/>
                    <a:pt x="167" y="12"/>
                  </a:cubicBezTo>
                  <a:cubicBezTo>
                    <a:pt x="153" y="10"/>
                    <a:pt x="139" y="8"/>
                    <a:pt x="125" y="8"/>
                  </a:cubicBezTo>
                  <a:cubicBezTo>
                    <a:pt x="117" y="8"/>
                    <a:pt x="109" y="9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79" y="12"/>
                    <a:pt x="56" y="20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21" y="49"/>
                    <a:pt x="9" y="69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6"/>
                    <a:pt x="2" y="100"/>
                    <a:pt x="2" y="105"/>
                  </a:cubicBezTo>
                  <a:cubicBezTo>
                    <a:pt x="2" y="114"/>
                    <a:pt x="4" y="123"/>
                    <a:pt x="9" y="131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17" y="143"/>
                    <a:pt x="29" y="150"/>
                    <a:pt x="42" y="154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55" y="158"/>
                    <a:pt x="68" y="159"/>
                    <a:pt x="81" y="159"/>
                  </a:cubicBezTo>
                  <a:cubicBezTo>
                    <a:pt x="81" y="159"/>
                    <a:pt x="81" y="159"/>
                    <a:pt x="81" y="159"/>
                  </a:cubicBezTo>
                  <a:cubicBezTo>
                    <a:pt x="82" y="159"/>
                    <a:pt x="83" y="159"/>
                    <a:pt x="84" y="159"/>
                  </a:cubicBezTo>
                  <a:cubicBezTo>
                    <a:pt x="96" y="159"/>
                    <a:pt x="108" y="159"/>
                    <a:pt x="120" y="157"/>
                  </a:cubicBezTo>
                  <a:cubicBezTo>
                    <a:pt x="120" y="157"/>
                    <a:pt x="120" y="157"/>
                    <a:pt x="120" y="157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23" y="155"/>
                    <a:pt x="126" y="154"/>
                    <a:pt x="128" y="153"/>
                  </a:cubicBezTo>
                  <a:cubicBezTo>
                    <a:pt x="131" y="151"/>
                    <a:pt x="134" y="149"/>
                    <a:pt x="135" y="147"/>
                  </a:cubicBezTo>
                  <a:cubicBezTo>
                    <a:pt x="135" y="147"/>
                    <a:pt x="135" y="147"/>
                    <a:pt x="135" y="147"/>
                  </a:cubicBezTo>
                  <a:cubicBezTo>
                    <a:pt x="137" y="145"/>
                    <a:pt x="138" y="142"/>
                    <a:pt x="138" y="140"/>
                  </a:cubicBezTo>
                  <a:cubicBezTo>
                    <a:pt x="138" y="135"/>
                    <a:pt x="136" y="131"/>
                    <a:pt x="134" y="128"/>
                  </a:cubicBezTo>
                  <a:cubicBezTo>
                    <a:pt x="134" y="128"/>
                    <a:pt x="134" y="128"/>
                    <a:pt x="134" y="128"/>
                  </a:cubicBezTo>
                  <a:cubicBezTo>
                    <a:pt x="134" y="128"/>
                    <a:pt x="134" y="128"/>
                    <a:pt x="134" y="128"/>
                  </a:cubicBezTo>
                  <a:cubicBezTo>
                    <a:pt x="127" y="119"/>
                    <a:pt x="119" y="111"/>
                    <a:pt x="114" y="102"/>
                  </a:cubicBezTo>
                  <a:cubicBezTo>
                    <a:pt x="114" y="102"/>
                    <a:pt x="114" y="102"/>
                    <a:pt x="114" y="102"/>
                  </a:cubicBezTo>
                  <a:cubicBezTo>
                    <a:pt x="112" y="98"/>
                    <a:pt x="110" y="94"/>
                    <a:pt x="110" y="90"/>
                  </a:cubicBezTo>
                  <a:cubicBezTo>
                    <a:pt x="110" y="90"/>
                    <a:pt x="110" y="89"/>
                    <a:pt x="110" y="88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11" y="86"/>
                    <a:pt x="112" y="84"/>
                    <a:pt x="113" y="82"/>
                  </a:cubicBezTo>
                  <a:cubicBezTo>
                    <a:pt x="114" y="80"/>
                    <a:pt x="116" y="78"/>
                    <a:pt x="118" y="76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22" y="73"/>
                    <a:pt x="126" y="70"/>
                    <a:pt x="131" y="69"/>
                  </a:cubicBezTo>
                  <a:cubicBezTo>
                    <a:pt x="131" y="69"/>
                    <a:pt x="131" y="69"/>
                    <a:pt x="131" y="69"/>
                  </a:cubicBezTo>
                  <a:cubicBezTo>
                    <a:pt x="132" y="69"/>
                    <a:pt x="133" y="69"/>
                    <a:pt x="134" y="69"/>
                  </a:cubicBezTo>
                  <a:cubicBezTo>
                    <a:pt x="138" y="69"/>
                    <a:pt x="142" y="70"/>
                    <a:pt x="146" y="72"/>
                  </a:cubicBezTo>
                  <a:cubicBezTo>
                    <a:pt x="150" y="75"/>
                    <a:pt x="154" y="78"/>
                    <a:pt x="158" y="82"/>
                  </a:cubicBezTo>
                  <a:cubicBezTo>
                    <a:pt x="163" y="85"/>
                    <a:pt x="167" y="89"/>
                    <a:pt x="171" y="92"/>
                  </a:cubicBezTo>
                  <a:cubicBezTo>
                    <a:pt x="171" y="92"/>
                    <a:pt x="171" y="92"/>
                    <a:pt x="171" y="92"/>
                  </a:cubicBezTo>
                  <a:cubicBezTo>
                    <a:pt x="176" y="96"/>
                    <a:pt x="182" y="98"/>
                    <a:pt x="188" y="99"/>
                  </a:cubicBezTo>
                  <a:cubicBezTo>
                    <a:pt x="188" y="99"/>
                    <a:pt x="188" y="99"/>
                    <a:pt x="188" y="99"/>
                  </a:cubicBezTo>
                  <a:cubicBezTo>
                    <a:pt x="189" y="99"/>
                    <a:pt x="190" y="99"/>
                    <a:pt x="191" y="99"/>
                  </a:cubicBezTo>
                  <a:cubicBezTo>
                    <a:pt x="196" y="99"/>
                    <a:pt x="201" y="98"/>
                    <a:pt x="205" y="96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15" y="91"/>
                    <a:pt x="224" y="83"/>
                    <a:pt x="230" y="73"/>
                  </a:cubicBezTo>
                  <a:cubicBezTo>
                    <a:pt x="230" y="73"/>
                    <a:pt x="230" y="73"/>
                    <a:pt x="230" y="73"/>
                  </a:cubicBezTo>
                  <a:cubicBezTo>
                    <a:pt x="230" y="73"/>
                    <a:pt x="230" y="73"/>
                    <a:pt x="230" y="73"/>
                  </a:cubicBezTo>
                  <a:lnTo>
                    <a:pt x="227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2722" y="3926"/>
              <a:ext cx="53" cy="54"/>
            </a:xfrm>
            <a:custGeom>
              <a:avLst/>
              <a:gdLst>
                <a:gd name="T0" fmla="*/ 18 w 36"/>
                <a:gd name="T1" fmla="*/ 4 h 36"/>
                <a:gd name="T2" fmla="*/ 18 w 36"/>
                <a:gd name="T3" fmla="*/ 0 h 36"/>
                <a:gd name="T4" fmla="*/ 0 w 36"/>
                <a:gd name="T5" fmla="*/ 18 h 36"/>
                <a:gd name="T6" fmla="*/ 18 w 36"/>
                <a:gd name="T7" fmla="*/ 36 h 36"/>
                <a:gd name="T8" fmla="*/ 36 w 36"/>
                <a:gd name="T9" fmla="*/ 18 h 36"/>
                <a:gd name="T10" fmla="*/ 18 w 36"/>
                <a:gd name="T11" fmla="*/ 0 h 36"/>
                <a:gd name="T12" fmla="*/ 18 w 36"/>
                <a:gd name="T13" fmla="*/ 4 h 36"/>
                <a:gd name="T14" fmla="*/ 18 w 36"/>
                <a:gd name="T15" fmla="*/ 8 h 36"/>
                <a:gd name="T16" fmla="*/ 25 w 36"/>
                <a:gd name="T17" fmla="*/ 11 h 36"/>
                <a:gd name="T18" fmla="*/ 28 w 36"/>
                <a:gd name="T19" fmla="*/ 18 h 36"/>
                <a:gd name="T20" fmla="*/ 18 w 36"/>
                <a:gd name="T21" fmla="*/ 28 h 36"/>
                <a:gd name="T22" fmla="*/ 8 w 36"/>
                <a:gd name="T23" fmla="*/ 18 h 36"/>
                <a:gd name="T24" fmla="*/ 18 w 36"/>
                <a:gd name="T25" fmla="*/ 8 h 36"/>
                <a:gd name="T26" fmla="*/ 18 w 36"/>
                <a:gd name="T27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36">
                  <a:moveTo>
                    <a:pt x="18" y="4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6"/>
                    <a:pt x="18" y="36"/>
                  </a:cubicBezTo>
                  <a:cubicBezTo>
                    <a:pt x="28" y="36"/>
                    <a:pt x="36" y="28"/>
                    <a:pt x="36" y="18"/>
                  </a:cubicBezTo>
                  <a:cubicBezTo>
                    <a:pt x="36" y="8"/>
                    <a:pt x="28" y="0"/>
                    <a:pt x="18" y="0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1" y="8"/>
                    <a:pt x="23" y="9"/>
                    <a:pt x="25" y="11"/>
                  </a:cubicBezTo>
                  <a:cubicBezTo>
                    <a:pt x="27" y="13"/>
                    <a:pt x="28" y="15"/>
                    <a:pt x="28" y="18"/>
                  </a:cubicBezTo>
                  <a:cubicBezTo>
                    <a:pt x="28" y="23"/>
                    <a:pt x="23" y="28"/>
                    <a:pt x="18" y="28"/>
                  </a:cubicBezTo>
                  <a:cubicBezTo>
                    <a:pt x="13" y="28"/>
                    <a:pt x="8" y="23"/>
                    <a:pt x="8" y="18"/>
                  </a:cubicBezTo>
                  <a:cubicBezTo>
                    <a:pt x="8" y="13"/>
                    <a:pt x="13" y="8"/>
                    <a:pt x="18" y="8"/>
                  </a:cubicBezTo>
                  <a:lnTo>
                    <a:pt x="1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6"/>
            <p:cNvSpPr>
              <a:spLocks noEditPoints="1"/>
            </p:cNvSpPr>
            <p:nvPr/>
          </p:nvSpPr>
          <p:spPr bwMode="auto">
            <a:xfrm>
              <a:off x="3352" y="3768"/>
              <a:ext cx="370" cy="258"/>
            </a:xfrm>
            <a:custGeom>
              <a:avLst/>
              <a:gdLst>
                <a:gd name="T0" fmla="*/ 169 w 250"/>
                <a:gd name="T1" fmla="*/ 1 h 174"/>
                <a:gd name="T2" fmla="*/ 37 w 250"/>
                <a:gd name="T3" fmla="*/ 32 h 174"/>
                <a:gd name="T4" fmla="*/ 3 w 250"/>
                <a:gd name="T5" fmla="*/ 133 h 174"/>
                <a:gd name="T6" fmla="*/ 100 w 250"/>
                <a:gd name="T7" fmla="*/ 174 h 174"/>
                <a:gd name="T8" fmla="*/ 143 w 250"/>
                <a:gd name="T9" fmla="*/ 160 h 174"/>
                <a:gd name="T10" fmla="*/ 132 w 250"/>
                <a:gd name="T11" fmla="*/ 108 h 174"/>
                <a:gd name="T12" fmla="*/ 122 w 250"/>
                <a:gd name="T13" fmla="*/ 90 h 174"/>
                <a:gd name="T14" fmla="*/ 123 w 250"/>
                <a:gd name="T15" fmla="*/ 90 h 174"/>
                <a:gd name="T16" fmla="*/ 125 w 250"/>
                <a:gd name="T17" fmla="*/ 83 h 174"/>
                <a:gd name="T18" fmla="*/ 131 w 250"/>
                <a:gd name="T19" fmla="*/ 84 h 174"/>
                <a:gd name="T20" fmla="*/ 141 w 250"/>
                <a:gd name="T21" fmla="*/ 82 h 174"/>
                <a:gd name="T22" fmla="*/ 186 w 250"/>
                <a:gd name="T23" fmla="*/ 115 h 174"/>
                <a:gd name="T24" fmla="*/ 230 w 250"/>
                <a:gd name="T25" fmla="*/ 98 h 174"/>
                <a:gd name="T26" fmla="*/ 246 w 250"/>
                <a:gd name="T27" fmla="*/ 55 h 174"/>
                <a:gd name="T28" fmla="*/ 227 w 250"/>
                <a:gd name="T29" fmla="*/ 95 h 174"/>
                <a:gd name="T30" fmla="*/ 187 w 250"/>
                <a:gd name="T31" fmla="*/ 107 h 174"/>
                <a:gd name="T32" fmla="*/ 143 w 250"/>
                <a:gd name="T33" fmla="*/ 78 h 174"/>
                <a:gd name="T34" fmla="*/ 128 w 250"/>
                <a:gd name="T35" fmla="*/ 77 h 174"/>
                <a:gd name="T36" fmla="*/ 122 w 250"/>
                <a:gd name="T37" fmla="*/ 80 h 174"/>
                <a:gd name="T38" fmla="*/ 121 w 250"/>
                <a:gd name="T39" fmla="*/ 98 h 174"/>
                <a:gd name="T40" fmla="*/ 141 w 250"/>
                <a:gd name="T41" fmla="*/ 144 h 174"/>
                <a:gd name="T42" fmla="*/ 121 w 250"/>
                <a:gd name="T43" fmla="*/ 164 h 174"/>
                <a:gd name="T44" fmla="*/ 82 w 250"/>
                <a:gd name="T45" fmla="*/ 165 h 174"/>
                <a:gd name="T46" fmla="*/ 8 w 250"/>
                <a:gd name="T47" fmla="*/ 111 h 174"/>
                <a:gd name="T48" fmla="*/ 102 w 250"/>
                <a:gd name="T49" fmla="*/ 11 h 174"/>
                <a:gd name="T50" fmla="*/ 203 w 250"/>
                <a:gd name="T51" fmla="*/ 13 h 174"/>
                <a:gd name="T52" fmla="*/ 130 w 250"/>
                <a:gd name="T53" fmla="*/ 84 h 174"/>
                <a:gd name="T54" fmla="*/ 130 w 250"/>
                <a:gd name="T55" fmla="*/ 84 h 174"/>
                <a:gd name="T56" fmla="*/ 128 w 250"/>
                <a:gd name="T57" fmla="*/ 81 h 174"/>
                <a:gd name="T58" fmla="*/ 128 w 250"/>
                <a:gd name="T59" fmla="*/ 81 h 174"/>
                <a:gd name="T60" fmla="*/ 129 w 250"/>
                <a:gd name="T61" fmla="*/ 85 h 174"/>
                <a:gd name="T62" fmla="*/ 129 w 250"/>
                <a:gd name="T63" fmla="*/ 85 h 174"/>
                <a:gd name="T64" fmla="*/ 132 w 250"/>
                <a:gd name="T65" fmla="*/ 80 h 174"/>
                <a:gd name="T66" fmla="*/ 128 w 250"/>
                <a:gd name="T67" fmla="*/ 77 h 174"/>
                <a:gd name="T68" fmla="*/ 124 w 250"/>
                <a:gd name="T69" fmla="*/ 79 h 174"/>
                <a:gd name="T70" fmla="*/ 125 w 250"/>
                <a:gd name="T71" fmla="*/ 78 h 174"/>
                <a:gd name="T72" fmla="*/ 128 w 250"/>
                <a:gd name="T73" fmla="*/ 81 h 174"/>
                <a:gd name="T74" fmla="*/ 130 w 250"/>
                <a:gd name="T75" fmla="*/ 85 h 174"/>
                <a:gd name="T76" fmla="*/ 131 w 250"/>
                <a:gd name="T77" fmla="*/ 83 h 174"/>
                <a:gd name="T78" fmla="*/ 128 w 250"/>
                <a:gd name="T79" fmla="*/ 81 h 174"/>
                <a:gd name="T80" fmla="*/ 125 w 250"/>
                <a:gd name="T81" fmla="*/ 78 h 174"/>
                <a:gd name="T82" fmla="*/ 204 w 250"/>
                <a:gd name="T83" fmla="*/ 92 h 174"/>
                <a:gd name="T84" fmla="*/ 164 w 250"/>
                <a:gd name="T85" fmla="*/ 75 h 174"/>
                <a:gd name="T86" fmla="*/ 116 w 250"/>
                <a:gd name="T87" fmla="*/ 73 h 174"/>
                <a:gd name="T88" fmla="*/ 130 w 250"/>
                <a:gd name="T89" fmla="*/ 139 h 174"/>
                <a:gd name="T90" fmla="*/ 84 w 250"/>
                <a:gd name="T91" fmla="*/ 151 h 174"/>
                <a:gd name="T92" fmla="*/ 11 w 250"/>
                <a:gd name="T93" fmla="*/ 104 h 174"/>
                <a:gd name="T94" fmla="*/ 102 w 250"/>
                <a:gd name="T95" fmla="*/ 13 h 174"/>
                <a:gd name="T96" fmla="*/ 222 w 250"/>
                <a:gd name="T97" fmla="*/ 44 h 174"/>
                <a:gd name="T98" fmla="*/ 227 w 250"/>
                <a:gd name="T99" fmla="*/ 71 h 174"/>
                <a:gd name="T100" fmla="*/ 200 w 250"/>
                <a:gd name="T101" fmla="*/ 20 h 174"/>
                <a:gd name="T102" fmla="*/ 39 w 250"/>
                <a:gd name="T103" fmla="*/ 34 h 174"/>
                <a:gd name="T104" fmla="*/ 10 w 250"/>
                <a:gd name="T105" fmla="*/ 131 h 174"/>
                <a:gd name="T106" fmla="*/ 121 w 250"/>
                <a:gd name="T107" fmla="*/ 156 h 174"/>
                <a:gd name="T108" fmla="*/ 114 w 250"/>
                <a:gd name="T109" fmla="*/ 102 h 174"/>
                <a:gd name="T110" fmla="*/ 132 w 250"/>
                <a:gd name="T111" fmla="*/ 69 h 174"/>
                <a:gd name="T112" fmla="*/ 172 w 250"/>
                <a:gd name="T113" fmla="*/ 92 h 174"/>
                <a:gd name="T114" fmla="*/ 231 w 250"/>
                <a:gd name="T115" fmla="*/ 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0" h="174">
                  <a:moveTo>
                    <a:pt x="246" y="55"/>
                  </a:moveTo>
                  <a:cubicBezTo>
                    <a:pt x="250" y="55"/>
                    <a:pt x="250" y="55"/>
                    <a:pt x="250" y="55"/>
                  </a:cubicBezTo>
                  <a:cubicBezTo>
                    <a:pt x="249" y="45"/>
                    <a:pt x="245" y="36"/>
                    <a:pt x="239" y="30"/>
                  </a:cubicBezTo>
                  <a:cubicBezTo>
                    <a:pt x="229" y="18"/>
                    <a:pt x="216" y="13"/>
                    <a:pt x="205" y="9"/>
                  </a:cubicBezTo>
                  <a:cubicBezTo>
                    <a:pt x="205" y="9"/>
                    <a:pt x="205" y="9"/>
                    <a:pt x="205" y="9"/>
                  </a:cubicBezTo>
                  <a:cubicBezTo>
                    <a:pt x="205" y="9"/>
                    <a:pt x="205" y="9"/>
                    <a:pt x="205" y="9"/>
                  </a:cubicBezTo>
                  <a:cubicBezTo>
                    <a:pt x="193" y="5"/>
                    <a:pt x="181" y="3"/>
                    <a:pt x="169" y="1"/>
                  </a:cubicBezTo>
                  <a:cubicBezTo>
                    <a:pt x="169" y="1"/>
                    <a:pt x="169" y="1"/>
                    <a:pt x="169" y="1"/>
                  </a:cubicBezTo>
                  <a:cubicBezTo>
                    <a:pt x="160" y="0"/>
                    <a:pt x="150" y="0"/>
                    <a:pt x="141" y="0"/>
                  </a:cubicBezTo>
                  <a:cubicBezTo>
                    <a:pt x="127" y="0"/>
                    <a:pt x="114" y="1"/>
                    <a:pt x="100" y="3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77" y="7"/>
                    <a:pt x="55" y="17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20" y="48"/>
                    <a:pt x="7" y="68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100"/>
                    <a:pt x="0" y="105"/>
                    <a:pt x="0" y="111"/>
                  </a:cubicBezTo>
                  <a:cubicBezTo>
                    <a:pt x="0" y="117"/>
                    <a:pt x="1" y="123"/>
                    <a:pt x="3" y="133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6" y="140"/>
                    <a:pt x="9" y="146"/>
                    <a:pt x="15" y="151"/>
                  </a:cubicBezTo>
                  <a:cubicBezTo>
                    <a:pt x="21" y="156"/>
                    <a:pt x="29" y="161"/>
                    <a:pt x="41" y="165"/>
                  </a:cubicBezTo>
                  <a:cubicBezTo>
                    <a:pt x="54" y="169"/>
                    <a:pt x="68" y="172"/>
                    <a:pt x="81" y="173"/>
                  </a:cubicBezTo>
                  <a:cubicBezTo>
                    <a:pt x="81" y="169"/>
                    <a:pt x="81" y="169"/>
                    <a:pt x="81" y="169"/>
                  </a:cubicBezTo>
                  <a:cubicBezTo>
                    <a:pt x="81" y="173"/>
                    <a:pt x="81" y="173"/>
                    <a:pt x="81" y="173"/>
                  </a:cubicBezTo>
                  <a:cubicBezTo>
                    <a:pt x="88" y="173"/>
                    <a:pt x="94" y="174"/>
                    <a:pt x="100" y="174"/>
                  </a:cubicBezTo>
                  <a:cubicBezTo>
                    <a:pt x="114" y="174"/>
                    <a:pt x="123" y="172"/>
                    <a:pt x="123" y="172"/>
                  </a:cubicBezTo>
                  <a:cubicBezTo>
                    <a:pt x="123" y="172"/>
                    <a:pt x="123" y="172"/>
                    <a:pt x="123" y="172"/>
                  </a:cubicBezTo>
                  <a:cubicBezTo>
                    <a:pt x="123" y="172"/>
                    <a:pt x="123" y="172"/>
                    <a:pt x="123" y="172"/>
                  </a:cubicBezTo>
                  <a:cubicBezTo>
                    <a:pt x="124" y="172"/>
                    <a:pt x="127" y="171"/>
                    <a:pt x="131" y="169"/>
                  </a:cubicBezTo>
                  <a:cubicBezTo>
                    <a:pt x="135" y="167"/>
                    <a:pt x="139" y="164"/>
                    <a:pt x="143" y="160"/>
                  </a:cubicBezTo>
                  <a:cubicBezTo>
                    <a:pt x="140" y="157"/>
                    <a:pt x="140" y="157"/>
                    <a:pt x="140" y="157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48" y="155"/>
                    <a:pt x="149" y="149"/>
                    <a:pt x="149" y="144"/>
                  </a:cubicBezTo>
                  <a:cubicBezTo>
                    <a:pt x="149" y="139"/>
                    <a:pt x="148" y="134"/>
                    <a:pt x="146" y="130"/>
                  </a:cubicBezTo>
                  <a:cubicBezTo>
                    <a:pt x="145" y="128"/>
                    <a:pt x="145" y="127"/>
                    <a:pt x="144" y="126"/>
                  </a:cubicBezTo>
                  <a:cubicBezTo>
                    <a:pt x="143" y="124"/>
                    <a:pt x="143" y="123"/>
                    <a:pt x="143" y="123"/>
                  </a:cubicBezTo>
                  <a:cubicBezTo>
                    <a:pt x="143" y="123"/>
                    <a:pt x="143" y="123"/>
                    <a:pt x="143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39" y="117"/>
                    <a:pt x="135" y="112"/>
                    <a:pt x="132" y="108"/>
                  </a:cubicBezTo>
                  <a:cubicBezTo>
                    <a:pt x="129" y="104"/>
                    <a:pt x="126" y="100"/>
                    <a:pt x="125" y="96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3" y="94"/>
                    <a:pt x="123" y="92"/>
                    <a:pt x="123" y="91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2" y="90"/>
                    <a:pt x="122" y="90"/>
                    <a:pt x="122" y="90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2" y="90"/>
                    <a:pt x="122" y="90"/>
                    <a:pt x="122" y="90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0"/>
                    <a:pt x="124" y="90"/>
                    <a:pt x="124" y="89"/>
                  </a:cubicBezTo>
                  <a:cubicBezTo>
                    <a:pt x="125" y="88"/>
                    <a:pt x="126" y="87"/>
                    <a:pt x="127" y="86"/>
                  </a:cubicBezTo>
                  <a:cubicBezTo>
                    <a:pt x="125" y="83"/>
                    <a:pt x="125" y="83"/>
                    <a:pt x="125" y="83"/>
                  </a:cubicBezTo>
                  <a:cubicBezTo>
                    <a:pt x="127" y="86"/>
                    <a:pt x="127" y="86"/>
                    <a:pt x="127" y="8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7" y="82"/>
                    <a:pt x="127" y="82"/>
                    <a:pt x="127" y="82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9" y="85"/>
                    <a:pt x="130" y="84"/>
                    <a:pt x="131" y="84"/>
                  </a:cubicBezTo>
                  <a:cubicBezTo>
                    <a:pt x="131" y="84"/>
                    <a:pt x="131" y="84"/>
                    <a:pt x="131" y="84"/>
                  </a:cubicBezTo>
                  <a:cubicBezTo>
                    <a:pt x="132" y="84"/>
                    <a:pt x="133" y="83"/>
                    <a:pt x="134" y="83"/>
                  </a:cubicBezTo>
                  <a:cubicBezTo>
                    <a:pt x="133" y="79"/>
                    <a:pt x="133" y="79"/>
                    <a:pt x="133" y="79"/>
                  </a:cubicBezTo>
                  <a:cubicBezTo>
                    <a:pt x="134" y="83"/>
                    <a:pt x="134" y="83"/>
                    <a:pt x="134" y="83"/>
                  </a:cubicBezTo>
                  <a:cubicBezTo>
                    <a:pt x="134" y="83"/>
                    <a:pt x="134" y="83"/>
                    <a:pt x="134" y="83"/>
                  </a:cubicBezTo>
                  <a:cubicBezTo>
                    <a:pt x="135" y="83"/>
                    <a:pt x="135" y="83"/>
                    <a:pt x="136" y="84"/>
                  </a:cubicBezTo>
                  <a:cubicBezTo>
                    <a:pt x="136" y="84"/>
                    <a:pt x="137" y="84"/>
                    <a:pt x="139" y="85"/>
                  </a:cubicBezTo>
                  <a:cubicBezTo>
                    <a:pt x="141" y="82"/>
                    <a:pt x="141" y="82"/>
                    <a:pt x="141" y="82"/>
                  </a:cubicBezTo>
                  <a:cubicBezTo>
                    <a:pt x="139" y="85"/>
                    <a:pt x="139" y="85"/>
                    <a:pt x="139" y="85"/>
                  </a:cubicBezTo>
                  <a:cubicBezTo>
                    <a:pt x="141" y="87"/>
                    <a:pt x="145" y="90"/>
                    <a:pt x="149" y="93"/>
                  </a:cubicBezTo>
                  <a:cubicBezTo>
                    <a:pt x="153" y="97"/>
                    <a:pt x="157" y="101"/>
                    <a:pt x="163" y="105"/>
                  </a:cubicBezTo>
                  <a:cubicBezTo>
                    <a:pt x="163" y="105"/>
                    <a:pt x="163" y="105"/>
                    <a:pt x="163" y="105"/>
                  </a:cubicBezTo>
                  <a:cubicBezTo>
                    <a:pt x="169" y="109"/>
                    <a:pt x="176" y="113"/>
                    <a:pt x="186" y="115"/>
                  </a:cubicBezTo>
                  <a:cubicBezTo>
                    <a:pt x="187" y="111"/>
                    <a:pt x="187" y="111"/>
                    <a:pt x="187" y="111"/>
                  </a:cubicBezTo>
                  <a:cubicBezTo>
                    <a:pt x="186" y="115"/>
                    <a:pt x="186" y="115"/>
                    <a:pt x="186" y="115"/>
                  </a:cubicBezTo>
                  <a:cubicBezTo>
                    <a:pt x="188" y="115"/>
                    <a:pt x="190" y="115"/>
                    <a:pt x="192" y="115"/>
                  </a:cubicBezTo>
                  <a:cubicBezTo>
                    <a:pt x="199" y="115"/>
                    <a:pt x="207" y="113"/>
                    <a:pt x="212" y="110"/>
                  </a:cubicBezTo>
                  <a:cubicBezTo>
                    <a:pt x="210" y="106"/>
                    <a:pt x="210" y="106"/>
                    <a:pt x="210" y="106"/>
                  </a:cubicBezTo>
                  <a:cubicBezTo>
                    <a:pt x="212" y="110"/>
                    <a:pt x="212" y="110"/>
                    <a:pt x="212" y="110"/>
                  </a:cubicBezTo>
                  <a:cubicBezTo>
                    <a:pt x="219" y="107"/>
                    <a:pt x="225" y="102"/>
                    <a:pt x="230" y="98"/>
                  </a:cubicBezTo>
                  <a:cubicBezTo>
                    <a:pt x="230" y="98"/>
                    <a:pt x="230" y="98"/>
                    <a:pt x="230" y="98"/>
                  </a:cubicBezTo>
                  <a:cubicBezTo>
                    <a:pt x="230" y="98"/>
                    <a:pt x="230" y="98"/>
                    <a:pt x="230" y="98"/>
                  </a:cubicBezTo>
                  <a:cubicBezTo>
                    <a:pt x="235" y="93"/>
                    <a:pt x="240" y="88"/>
                    <a:pt x="244" y="81"/>
                  </a:cubicBezTo>
                  <a:cubicBezTo>
                    <a:pt x="241" y="79"/>
                    <a:pt x="241" y="79"/>
                    <a:pt x="241" y="79"/>
                  </a:cubicBezTo>
                  <a:cubicBezTo>
                    <a:pt x="244" y="81"/>
                    <a:pt x="244" y="81"/>
                    <a:pt x="244" y="81"/>
                  </a:cubicBezTo>
                  <a:cubicBezTo>
                    <a:pt x="248" y="75"/>
                    <a:pt x="250" y="67"/>
                    <a:pt x="250" y="58"/>
                  </a:cubicBezTo>
                  <a:cubicBezTo>
                    <a:pt x="250" y="57"/>
                    <a:pt x="250" y="56"/>
                    <a:pt x="250" y="55"/>
                  </a:cubicBezTo>
                  <a:cubicBezTo>
                    <a:pt x="250" y="55"/>
                    <a:pt x="250" y="55"/>
                    <a:pt x="250" y="55"/>
                  </a:cubicBezTo>
                  <a:cubicBezTo>
                    <a:pt x="246" y="55"/>
                    <a:pt x="246" y="55"/>
                    <a:pt x="246" y="55"/>
                  </a:cubicBezTo>
                  <a:cubicBezTo>
                    <a:pt x="242" y="55"/>
                    <a:pt x="242" y="55"/>
                    <a:pt x="242" y="55"/>
                  </a:cubicBezTo>
                  <a:cubicBezTo>
                    <a:pt x="242" y="56"/>
                    <a:pt x="242" y="57"/>
                    <a:pt x="242" y="58"/>
                  </a:cubicBezTo>
                  <a:cubicBezTo>
                    <a:pt x="242" y="65"/>
                    <a:pt x="240" y="72"/>
                    <a:pt x="237" y="77"/>
                  </a:cubicBezTo>
                  <a:cubicBezTo>
                    <a:pt x="237" y="77"/>
                    <a:pt x="237" y="77"/>
                    <a:pt x="237" y="77"/>
                  </a:cubicBezTo>
                  <a:cubicBezTo>
                    <a:pt x="237" y="77"/>
                    <a:pt x="237" y="77"/>
                    <a:pt x="237" y="77"/>
                  </a:cubicBezTo>
                  <a:cubicBezTo>
                    <a:pt x="234" y="83"/>
                    <a:pt x="229" y="87"/>
                    <a:pt x="225" y="92"/>
                  </a:cubicBezTo>
                  <a:cubicBezTo>
                    <a:pt x="227" y="95"/>
                    <a:pt x="227" y="95"/>
                    <a:pt x="227" y="95"/>
                  </a:cubicBezTo>
                  <a:cubicBezTo>
                    <a:pt x="225" y="92"/>
                    <a:pt x="225" y="92"/>
                    <a:pt x="225" y="92"/>
                  </a:cubicBezTo>
                  <a:cubicBezTo>
                    <a:pt x="220" y="96"/>
                    <a:pt x="215" y="100"/>
                    <a:pt x="209" y="103"/>
                  </a:cubicBezTo>
                  <a:cubicBezTo>
                    <a:pt x="209" y="103"/>
                    <a:pt x="209" y="103"/>
                    <a:pt x="209" y="103"/>
                  </a:cubicBezTo>
                  <a:cubicBezTo>
                    <a:pt x="209" y="103"/>
                    <a:pt x="209" y="103"/>
                    <a:pt x="209" y="103"/>
                  </a:cubicBezTo>
                  <a:cubicBezTo>
                    <a:pt x="204" y="105"/>
                    <a:pt x="198" y="107"/>
                    <a:pt x="192" y="107"/>
                  </a:cubicBezTo>
                  <a:cubicBezTo>
                    <a:pt x="190" y="107"/>
                    <a:pt x="189" y="107"/>
                    <a:pt x="187" y="107"/>
                  </a:cubicBezTo>
                  <a:cubicBezTo>
                    <a:pt x="187" y="107"/>
                    <a:pt x="187" y="107"/>
                    <a:pt x="187" y="107"/>
                  </a:cubicBezTo>
                  <a:cubicBezTo>
                    <a:pt x="187" y="107"/>
                    <a:pt x="187" y="107"/>
                    <a:pt x="187" y="107"/>
                  </a:cubicBezTo>
                  <a:cubicBezTo>
                    <a:pt x="179" y="106"/>
                    <a:pt x="173" y="102"/>
                    <a:pt x="168" y="98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2" y="95"/>
                    <a:pt x="158" y="91"/>
                    <a:pt x="154" y="87"/>
                  </a:cubicBezTo>
                  <a:cubicBezTo>
                    <a:pt x="150" y="84"/>
                    <a:pt x="146" y="81"/>
                    <a:pt x="143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1" y="77"/>
                    <a:pt x="140" y="77"/>
                    <a:pt x="138" y="76"/>
                  </a:cubicBezTo>
                  <a:cubicBezTo>
                    <a:pt x="137" y="76"/>
                    <a:pt x="135" y="75"/>
                    <a:pt x="134" y="75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1" y="76"/>
                    <a:pt x="130" y="76"/>
                    <a:pt x="128" y="77"/>
                  </a:cubicBezTo>
                  <a:cubicBezTo>
                    <a:pt x="128" y="77"/>
                    <a:pt x="128" y="77"/>
                    <a:pt x="128" y="77"/>
                  </a:cubicBezTo>
                  <a:cubicBezTo>
                    <a:pt x="127" y="77"/>
                    <a:pt x="126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2" y="80"/>
                    <a:pt x="122" y="80"/>
                    <a:pt x="122" y="80"/>
                  </a:cubicBezTo>
                  <a:cubicBezTo>
                    <a:pt x="122" y="80"/>
                    <a:pt x="122" y="80"/>
                    <a:pt x="122" y="80"/>
                  </a:cubicBezTo>
                  <a:cubicBezTo>
                    <a:pt x="122" y="80"/>
                    <a:pt x="122" y="80"/>
                    <a:pt x="122" y="80"/>
                  </a:cubicBezTo>
                  <a:cubicBezTo>
                    <a:pt x="121" y="81"/>
                    <a:pt x="119" y="83"/>
                    <a:pt x="118" y="84"/>
                  </a:cubicBezTo>
                  <a:cubicBezTo>
                    <a:pt x="117" y="85"/>
                    <a:pt x="116" y="86"/>
                    <a:pt x="116" y="88"/>
                  </a:cubicBezTo>
                  <a:cubicBezTo>
                    <a:pt x="119" y="89"/>
                    <a:pt x="119" y="89"/>
                    <a:pt x="119" y="89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5" y="89"/>
                    <a:pt x="115" y="90"/>
                    <a:pt x="115" y="91"/>
                  </a:cubicBezTo>
                  <a:cubicBezTo>
                    <a:pt x="115" y="94"/>
                    <a:pt x="116" y="96"/>
                    <a:pt x="117" y="100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17" y="100"/>
                    <a:pt x="117" y="100"/>
                    <a:pt x="117" y="100"/>
                  </a:cubicBezTo>
                  <a:cubicBezTo>
                    <a:pt x="120" y="104"/>
                    <a:pt x="123" y="108"/>
                    <a:pt x="126" y="113"/>
                  </a:cubicBezTo>
                  <a:cubicBezTo>
                    <a:pt x="129" y="117"/>
                    <a:pt x="132" y="122"/>
                    <a:pt x="136" y="127"/>
                  </a:cubicBezTo>
                  <a:cubicBezTo>
                    <a:pt x="139" y="125"/>
                    <a:pt x="139" y="125"/>
                    <a:pt x="139" y="125"/>
                  </a:cubicBezTo>
                  <a:cubicBezTo>
                    <a:pt x="136" y="127"/>
                    <a:pt x="136" y="127"/>
                    <a:pt x="136" y="127"/>
                  </a:cubicBezTo>
                  <a:cubicBezTo>
                    <a:pt x="136" y="127"/>
                    <a:pt x="136" y="128"/>
                    <a:pt x="137" y="129"/>
                  </a:cubicBezTo>
                  <a:cubicBezTo>
                    <a:pt x="139" y="133"/>
                    <a:pt x="141" y="139"/>
                    <a:pt x="141" y="144"/>
                  </a:cubicBezTo>
                  <a:cubicBezTo>
                    <a:pt x="141" y="148"/>
                    <a:pt x="140" y="151"/>
                    <a:pt x="137" y="154"/>
                  </a:cubicBezTo>
                  <a:cubicBezTo>
                    <a:pt x="137" y="154"/>
                    <a:pt x="137" y="154"/>
                    <a:pt x="137" y="154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5" y="157"/>
                    <a:pt x="131" y="160"/>
                    <a:pt x="127" y="161"/>
                  </a:cubicBezTo>
                  <a:cubicBezTo>
                    <a:pt x="125" y="162"/>
                    <a:pt x="124" y="163"/>
                    <a:pt x="123" y="163"/>
                  </a:cubicBezTo>
                  <a:cubicBezTo>
                    <a:pt x="122" y="164"/>
                    <a:pt x="122" y="164"/>
                    <a:pt x="121" y="164"/>
                  </a:cubicBezTo>
                  <a:cubicBezTo>
                    <a:pt x="121" y="164"/>
                    <a:pt x="121" y="164"/>
                    <a:pt x="121" y="164"/>
                  </a:cubicBezTo>
                  <a:cubicBezTo>
                    <a:pt x="121" y="164"/>
                    <a:pt x="121" y="164"/>
                    <a:pt x="121" y="164"/>
                  </a:cubicBezTo>
                  <a:cubicBezTo>
                    <a:pt x="122" y="168"/>
                    <a:pt x="122" y="168"/>
                    <a:pt x="122" y="168"/>
                  </a:cubicBezTo>
                  <a:cubicBezTo>
                    <a:pt x="121" y="164"/>
                    <a:pt x="121" y="164"/>
                    <a:pt x="121" y="164"/>
                  </a:cubicBezTo>
                  <a:cubicBezTo>
                    <a:pt x="121" y="164"/>
                    <a:pt x="121" y="164"/>
                    <a:pt x="121" y="164"/>
                  </a:cubicBezTo>
                  <a:cubicBezTo>
                    <a:pt x="120" y="164"/>
                    <a:pt x="113" y="166"/>
                    <a:pt x="100" y="166"/>
                  </a:cubicBezTo>
                  <a:cubicBezTo>
                    <a:pt x="95" y="166"/>
                    <a:pt x="89" y="165"/>
                    <a:pt x="82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69" y="164"/>
                    <a:pt x="56" y="161"/>
                    <a:pt x="44" y="157"/>
                  </a:cubicBezTo>
                  <a:cubicBezTo>
                    <a:pt x="32" y="153"/>
                    <a:pt x="25" y="149"/>
                    <a:pt x="20" y="145"/>
                  </a:cubicBezTo>
                  <a:cubicBezTo>
                    <a:pt x="16" y="141"/>
                    <a:pt x="13" y="137"/>
                    <a:pt x="11" y="131"/>
                  </a:cubicBezTo>
                  <a:cubicBezTo>
                    <a:pt x="7" y="132"/>
                    <a:pt x="7" y="132"/>
                    <a:pt x="7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9" y="122"/>
                    <a:pt x="8" y="116"/>
                    <a:pt x="8" y="111"/>
                  </a:cubicBezTo>
                  <a:cubicBezTo>
                    <a:pt x="8" y="106"/>
                    <a:pt x="9" y="101"/>
                    <a:pt x="10" y="92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5" y="72"/>
                    <a:pt x="27" y="53"/>
                    <a:pt x="43" y="38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59" y="24"/>
                    <a:pt x="80" y="15"/>
                    <a:pt x="102" y="11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15" y="9"/>
                    <a:pt x="128" y="8"/>
                    <a:pt x="141" y="8"/>
                  </a:cubicBezTo>
                  <a:cubicBezTo>
                    <a:pt x="150" y="8"/>
                    <a:pt x="159" y="8"/>
                    <a:pt x="169" y="9"/>
                  </a:cubicBezTo>
                  <a:cubicBezTo>
                    <a:pt x="169" y="9"/>
                    <a:pt x="169" y="9"/>
                    <a:pt x="169" y="9"/>
                  </a:cubicBezTo>
                  <a:cubicBezTo>
                    <a:pt x="180" y="10"/>
                    <a:pt x="191" y="13"/>
                    <a:pt x="202" y="16"/>
                  </a:cubicBezTo>
                  <a:cubicBezTo>
                    <a:pt x="203" y="13"/>
                    <a:pt x="203" y="13"/>
                    <a:pt x="203" y="13"/>
                  </a:cubicBezTo>
                  <a:cubicBezTo>
                    <a:pt x="202" y="16"/>
                    <a:pt x="202" y="16"/>
                    <a:pt x="202" y="16"/>
                  </a:cubicBezTo>
                  <a:cubicBezTo>
                    <a:pt x="213" y="20"/>
                    <a:pt x="224" y="25"/>
                    <a:pt x="233" y="36"/>
                  </a:cubicBezTo>
                  <a:cubicBezTo>
                    <a:pt x="238" y="41"/>
                    <a:pt x="242" y="48"/>
                    <a:pt x="242" y="55"/>
                  </a:cubicBezTo>
                  <a:cubicBezTo>
                    <a:pt x="242" y="55"/>
                    <a:pt x="242" y="55"/>
                    <a:pt x="242" y="55"/>
                  </a:cubicBezTo>
                  <a:lnTo>
                    <a:pt x="246" y="55"/>
                  </a:lnTo>
                  <a:close/>
                  <a:moveTo>
                    <a:pt x="127" y="81"/>
                  </a:moveTo>
                  <a:cubicBezTo>
                    <a:pt x="130" y="84"/>
                    <a:pt x="130" y="84"/>
                    <a:pt x="130" y="84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30" y="85"/>
                    <a:pt x="130" y="85"/>
                    <a:pt x="130" y="85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30" y="85"/>
                    <a:pt x="130" y="85"/>
                    <a:pt x="130" y="85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30" y="85"/>
                    <a:pt x="130" y="85"/>
                    <a:pt x="130" y="85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30" y="85"/>
                    <a:pt x="130" y="85"/>
                    <a:pt x="130" y="85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8" y="85"/>
                    <a:pt x="129" y="85"/>
                    <a:pt x="129" y="85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9" y="85"/>
                    <a:pt x="130" y="84"/>
                    <a:pt x="131" y="84"/>
                  </a:cubicBezTo>
                  <a:cubicBezTo>
                    <a:pt x="132" y="83"/>
                    <a:pt x="132" y="81"/>
                    <a:pt x="132" y="80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32" y="81"/>
                    <a:pt x="132" y="81"/>
                    <a:pt x="132" y="81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32" y="81"/>
                    <a:pt x="132" y="81"/>
                    <a:pt x="132" y="81"/>
                  </a:cubicBezTo>
                  <a:cubicBezTo>
                    <a:pt x="132" y="80"/>
                    <a:pt x="131" y="79"/>
                    <a:pt x="131" y="78"/>
                  </a:cubicBezTo>
                  <a:cubicBezTo>
                    <a:pt x="130" y="77"/>
                    <a:pt x="129" y="77"/>
                    <a:pt x="128" y="77"/>
                  </a:cubicBezTo>
                  <a:cubicBezTo>
                    <a:pt x="127" y="77"/>
                    <a:pt x="126" y="77"/>
                    <a:pt x="125" y="78"/>
                  </a:cubicBezTo>
                  <a:cubicBezTo>
                    <a:pt x="124" y="79"/>
                    <a:pt x="124" y="80"/>
                    <a:pt x="124" y="81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80"/>
                    <a:pt x="124" y="80"/>
                    <a:pt x="124" y="81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9"/>
                    <a:pt x="124" y="79"/>
                    <a:pt x="124" y="79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30" y="85"/>
                    <a:pt x="130" y="85"/>
                    <a:pt x="130" y="85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31" y="84"/>
                    <a:pt x="131" y="84"/>
                    <a:pt x="131" y="84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2"/>
                    <a:pt x="132" y="82"/>
                    <a:pt x="132" y="81"/>
                  </a:cubicBezTo>
                  <a:cubicBezTo>
                    <a:pt x="132" y="80"/>
                    <a:pt x="131" y="79"/>
                    <a:pt x="131" y="78"/>
                  </a:cubicBezTo>
                  <a:cubicBezTo>
                    <a:pt x="130" y="77"/>
                    <a:pt x="129" y="77"/>
                    <a:pt x="128" y="77"/>
                  </a:cubicBezTo>
                  <a:cubicBezTo>
                    <a:pt x="127" y="77"/>
                    <a:pt x="126" y="77"/>
                    <a:pt x="125" y="78"/>
                  </a:cubicBezTo>
                  <a:cubicBezTo>
                    <a:pt x="124" y="79"/>
                    <a:pt x="124" y="80"/>
                    <a:pt x="124" y="81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8" y="77"/>
                    <a:pt x="128" y="77"/>
                    <a:pt x="128" y="77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6" y="77"/>
                    <a:pt x="126" y="77"/>
                    <a:pt x="126" y="77"/>
                  </a:cubicBezTo>
                  <a:cubicBezTo>
                    <a:pt x="126" y="78"/>
                    <a:pt x="126" y="78"/>
                    <a:pt x="126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30" y="85"/>
                    <a:pt x="130" y="85"/>
                    <a:pt x="130" y="85"/>
                  </a:cubicBezTo>
                  <a:lnTo>
                    <a:pt x="127" y="81"/>
                  </a:lnTo>
                  <a:close/>
                  <a:moveTo>
                    <a:pt x="227" y="71"/>
                  </a:moveTo>
                  <a:cubicBezTo>
                    <a:pt x="224" y="69"/>
                    <a:pt x="224" y="69"/>
                    <a:pt x="224" y="69"/>
                  </a:cubicBezTo>
                  <a:cubicBezTo>
                    <a:pt x="219" y="77"/>
                    <a:pt x="211" y="84"/>
                    <a:pt x="202" y="89"/>
                  </a:cubicBezTo>
                  <a:cubicBezTo>
                    <a:pt x="204" y="92"/>
                    <a:pt x="204" y="92"/>
                    <a:pt x="204" y="92"/>
                  </a:cubicBezTo>
                  <a:cubicBezTo>
                    <a:pt x="202" y="88"/>
                    <a:pt x="202" y="88"/>
                    <a:pt x="202" y="88"/>
                  </a:cubicBezTo>
                  <a:cubicBezTo>
                    <a:pt x="199" y="90"/>
                    <a:pt x="195" y="91"/>
                    <a:pt x="192" y="91"/>
                  </a:cubicBezTo>
                  <a:cubicBezTo>
                    <a:pt x="191" y="91"/>
                    <a:pt x="190" y="91"/>
                    <a:pt x="189" y="91"/>
                  </a:cubicBezTo>
                  <a:cubicBezTo>
                    <a:pt x="189" y="91"/>
                    <a:pt x="189" y="91"/>
                    <a:pt x="189" y="91"/>
                  </a:cubicBezTo>
                  <a:cubicBezTo>
                    <a:pt x="185" y="90"/>
                    <a:pt x="181" y="88"/>
                    <a:pt x="176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2" y="83"/>
                    <a:pt x="168" y="79"/>
                    <a:pt x="164" y="75"/>
                  </a:cubicBezTo>
                  <a:cubicBezTo>
                    <a:pt x="160" y="72"/>
                    <a:pt x="155" y="68"/>
                    <a:pt x="150" y="65"/>
                  </a:cubicBezTo>
                  <a:cubicBezTo>
                    <a:pt x="150" y="65"/>
                    <a:pt x="150" y="65"/>
                    <a:pt x="150" y="65"/>
                  </a:cubicBezTo>
                  <a:cubicBezTo>
                    <a:pt x="145" y="63"/>
                    <a:pt x="140" y="61"/>
                    <a:pt x="135" y="61"/>
                  </a:cubicBezTo>
                  <a:cubicBezTo>
                    <a:pt x="133" y="61"/>
                    <a:pt x="132" y="61"/>
                    <a:pt x="131" y="61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4" y="62"/>
                    <a:pt x="118" y="65"/>
                    <a:pt x="113" y="70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1" y="72"/>
                    <a:pt x="109" y="74"/>
                    <a:pt x="107" y="77"/>
                  </a:cubicBezTo>
                  <a:cubicBezTo>
                    <a:pt x="105" y="80"/>
                    <a:pt x="103" y="83"/>
                    <a:pt x="103" y="87"/>
                  </a:cubicBezTo>
                  <a:cubicBezTo>
                    <a:pt x="103" y="88"/>
                    <a:pt x="103" y="89"/>
                    <a:pt x="103" y="90"/>
                  </a:cubicBezTo>
                  <a:cubicBezTo>
                    <a:pt x="103" y="96"/>
                    <a:pt x="105" y="101"/>
                    <a:pt x="107" y="106"/>
                  </a:cubicBezTo>
                  <a:cubicBezTo>
                    <a:pt x="113" y="116"/>
                    <a:pt x="122" y="124"/>
                    <a:pt x="127" y="132"/>
                  </a:cubicBezTo>
                  <a:cubicBezTo>
                    <a:pt x="129" y="135"/>
                    <a:pt x="130" y="138"/>
                    <a:pt x="130" y="139"/>
                  </a:cubicBezTo>
                  <a:cubicBezTo>
                    <a:pt x="130" y="140"/>
                    <a:pt x="130" y="141"/>
                    <a:pt x="129" y="142"/>
                  </a:cubicBezTo>
                  <a:cubicBezTo>
                    <a:pt x="129" y="142"/>
                    <a:pt x="129" y="142"/>
                    <a:pt x="129" y="142"/>
                  </a:cubicBezTo>
                  <a:cubicBezTo>
                    <a:pt x="128" y="143"/>
                    <a:pt x="127" y="144"/>
                    <a:pt x="125" y="146"/>
                  </a:cubicBezTo>
                  <a:cubicBezTo>
                    <a:pt x="123" y="147"/>
                    <a:pt x="121" y="148"/>
                    <a:pt x="118" y="149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19" y="148"/>
                    <a:pt x="119" y="148"/>
                    <a:pt x="119" y="148"/>
                  </a:cubicBezTo>
                  <a:cubicBezTo>
                    <a:pt x="108" y="150"/>
                    <a:pt x="96" y="151"/>
                    <a:pt x="84" y="151"/>
                  </a:cubicBezTo>
                  <a:cubicBezTo>
                    <a:pt x="83" y="151"/>
                    <a:pt x="82" y="151"/>
                    <a:pt x="81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69" y="151"/>
                    <a:pt x="56" y="150"/>
                    <a:pt x="45" y="146"/>
                  </a:cubicBezTo>
                  <a:cubicBezTo>
                    <a:pt x="33" y="143"/>
                    <a:pt x="22" y="136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2" y="120"/>
                    <a:pt x="11" y="112"/>
                    <a:pt x="11" y="104"/>
                  </a:cubicBezTo>
                  <a:cubicBezTo>
                    <a:pt x="11" y="100"/>
                    <a:pt x="11" y="96"/>
                    <a:pt x="12" y="93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7" y="73"/>
                    <a:pt x="28" y="54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61" y="27"/>
                    <a:pt x="81" y="20"/>
                    <a:pt x="102" y="17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10" y="16"/>
                    <a:pt x="118" y="16"/>
                    <a:pt x="125" y="16"/>
                  </a:cubicBezTo>
                  <a:cubicBezTo>
                    <a:pt x="139" y="16"/>
                    <a:pt x="153" y="17"/>
                    <a:pt x="167" y="20"/>
                  </a:cubicBezTo>
                  <a:cubicBezTo>
                    <a:pt x="167" y="20"/>
                    <a:pt x="167" y="20"/>
                    <a:pt x="167" y="20"/>
                  </a:cubicBezTo>
                  <a:cubicBezTo>
                    <a:pt x="177" y="21"/>
                    <a:pt x="187" y="24"/>
                    <a:pt x="197" y="28"/>
                  </a:cubicBezTo>
                  <a:cubicBezTo>
                    <a:pt x="197" y="28"/>
                    <a:pt x="197" y="28"/>
                    <a:pt x="197" y="28"/>
                  </a:cubicBezTo>
                  <a:cubicBezTo>
                    <a:pt x="207" y="32"/>
                    <a:pt x="216" y="37"/>
                    <a:pt x="222" y="44"/>
                  </a:cubicBezTo>
                  <a:cubicBezTo>
                    <a:pt x="225" y="48"/>
                    <a:pt x="227" y="52"/>
                    <a:pt x="227" y="56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27" y="57"/>
                    <a:pt x="227" y="57"/>
                    <a:pt x="227" y="57"/>
                  </a:cubicBezTo>
                  <a:cubicBezTo>
                    <a:pt x="227" y="61"/>
                    <a:pt x="226" y="65"/>
                    <a:pt x="224" y="69"/>
                  </a:cubicBezTo>
                  <a:cubicBezTo>
                    <a:pt x="227" y="71"/>
                    <a:pt x="227" y="71"/>
                    <a:pt x="227" y="71"/>
                  </a:cubicBezTo>
                  <a:cubicBezTo>
                    <a:pt x="224" y="69"/>
                    <a:pt x="224" y="69"/>
                    <a:pt x="224" y="69"/>
                  </a:cubicBezTo>
                  <a:cubicBezTo>
                    <a:pt x="227" y="71"/>
                    <a:pt x="227" y="71"/>
                    <a:pt x="227" y="71"/>
                  </a:cubicBezTo>
                  <a:cubicBezTo>
                    <a:pt x="231" y="73"/>
                    <a:pt x="231" y="73"/>
                    <a:pt x="231" y="73"/>
                  </a:cubicBezTo>
                  <a:cubicBezTo>
                    <a:pt x="234" y="68"/>
                    <a:pt x="235" y="63"/>
                    <a:pt x="235" y="57"/>
                  </a:cubicBezTo>
                  <a:cubicBezTo>
                    <a:pt x="235" y="57"/>
                    <a:pt x="235" y="56"/>
                    <a:pt x="235" y="56"/>
                  </a:cubicBezTo>
                  <a:cubicBezTo>
                    <a:pt x="235" y="56"/>
                    <a:pt x="235" y="56"/>
                    <a:pt x="235" y="56"/>
                  </a:cubicBezTo>
                  <a:cubicBezTo>
                    <a:pt x="235" y="50"/>
                    <a:pt x="232" y="44"/>
                    <a:pt x="228" y="39"/>
                  </a:cubicBezTo>
                  <a:cubicBezTo>
                    <a:pt x="221" y="30"/>
                    <a:pt x="211" y="25"/>
                    <a:pt x="200" y="20"/>
                  </a:cubicBezTo>
                  <a:cubicBezTo>
                    <a:pt x="200" y="20"/>
                    <a:pt x="200" y="20"/>
                    <a:pt x="200" y="20"/>
                  </a:cubicBezTo>
                  <a:cubicBezTo>
                    <a:pt x="190" y="16"/>
                    <a:pt x="179" y="14"/>
                    <a:pt x="168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54" y="9"/>
                    <a:pt x="140" y="8"/>
                    <a:pt x="125" y="8"/>
                  </a:cubicBezTo>
                  <a:cubicBezTo>
                    <a:pt x="117" y="8"/>
                    <a:pt x="109" y="9"/>
                    <a:pt x="101" y="9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79" y="12"/>
                    <a:pt x="57" y="20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22" y="49"/>
                    <a:pt x="9" y="69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5"/>
                    <a:pt x="3" y="100"/>
                    <a:pt x="3" y="104"/>
                  </a:cubicBezTo>
                  <a:cubicBezTo>
                    <a:pt x="3" y="113"/>
                    <a:pt x="5" y="123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7" y="143"/>
                    <a:pt x="30" y="150"/>
                    <a:pt x="42" y="154"/>
                  </a:cubicBezTo>
                  <a:cubicBezTo>
                    <a:pt x="55" y="158"/>
                    <a:pt x="68" y="159"/>
                    <a:pt x="81" y="159"/>
                  </a:cubicBezTo>
                  <a:cubicBezTo>
                    <a:pt x="81" y="159"/>
                    <a:pt x="81" y="159"/>
                    <a:pt x="81" y="159"/>
                  </a:cubicBezTo>
                  <a:cubicBezTo>
                    <a:pt x="82" y="159"/>
                    <a:pt x="83" y="159"/>
                    <a:pt x="84" y="159"/>
                  </a:cubicBezTo>
                  <a:cubicBezTo>
                    <a:pt x="96" y="159"/>
                    <a:pt x="108" y="158"/>
                    <a:pt x="120" y="156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24" y="155"/>
                    <a:pt x="126" y="154"/>
                    <a:pt x="129" y="153"/>
                  </a:cubicBezTo>
                  <a:cubicBezTo>
                    <a:pt x="132" y="151"/>
                    <a:pt x="134" y="149"/>
                    <a:pt x="136" y="146"/>
                  </a:cubicBezTo>
                  <a:cubicBezTo>
                    <a:pt x="133" y="144"/>
                    <a:pt x="133" y="144"/>
                    <a:pt x="133" y="144"/>
                  </a:cubicBezTo>
                  <a:cubicBezTo>
                    <a:pt x="136" y="146"/>
                    <a:pt x="136" y="146"/>
                    <a:pt x="136" y="146"/>
                  </a:cubicBezTo>
                  <a:cubicBezTo>
                    <a:pt x="138" y="144"/>
                    <a:pt x="138" y="142"/>
                    <a:pt x="138" y="139"/>
                  </a:cubicBezTo>
                  <a:cubicBezTo>
                    <a:pt x="138" y="135"/>
                    <a:pt x="136" y="131"/>
                    <a:pt x="134" y="128"/>
                  </a:cubicBezTo>
                  <a:cubicBezTo>
                    <a:pt x="128" y="118"/>
                    <a:pt x="119" y="111"/>
                    <a:pt x="114" y="102"/>
                  </a:cubicBezTo>
                  <a:cubicBezTo>
                    <a:pt x="112" y="98"/>
                    <a:pt x="111" y="94"/>
                    <a:pt x="111" y="90"/>
                  </a:cubicBezTo>
                  <a:cubicBezTo>
                    <a:pt x="111" y="89"/>
                    <a:pt x="111" y="89"/>
                    <a:pt x="111" y="88"/>
                  </a:cubicBezTo>
                  <a:cubicBezTo>
                    <a:pt x="111" y="85"/>
                    <a:pt x="112" y="83"/>
                    <a:pt x="113" y="81"/>
                  </a:cubicBezTo>
                  <a:cubicBezTo>
                    <a:pt x="115" y="79"/>
                    <a:pt x="117" y="77"/>
                    <a:pt x="118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2"/>
                    <a:pt x="127" y="70"/>
                    <a:pt x="132" y="69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33" y="69"/>
                    <a:pt x="134" y="69"/>
                    <a:pt x="135" y="69"/>
                  </a:cubicBezTo>
                  <a:cubicBezTo>
                    <a:pt x="139" y="69"/>
                    <a:pt x="143" y="70"/>
                    <a:pt x="146" y="72"/>
                  </a:cubicBezTo>
                  <a:cubicBezTo>
                    <a:pt x="146" y="72"/>
                    <a:pt x="146" y="72"/>
                    <a:pt x="146" y="72"/>
                  </a:cubicBezTo>
                  <a:cubicBezTo>
                    <a:pt x="151" y="75"/>
                    <a:pt x="155" y="78"/>
                    <a:pt x="159" y="82"/>
                  </a:cubicBezTo>
                  <a:cubicBezTo>
                    <a:pt x="163" y="85"/>
                    <a:pt x="167" y="89"/>
                    <a:pt x="172" y="92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7" y="95"/>
                    <a:pt x="182" y="98"/>
                    <a:pt x="188" y="99"/>
                  </a:cubicBezTo>
                  <a:cubicBezTo>
                    <a:pt x="188" y="99"/>
                    <a:pt x="188" y="99"/>
                    <a:pt x="188" y="99"/>
                  </a:cubicBezTo>
                  <a:cubicBezTo>
                    <a:pt x="189" y="99"/>
                    <a:pt x="190" y="99"/>
                    <a:pt x="192" y="99"/>
                  </a:cubicBezTo>
                  <a:cubicBezTo>
                    <a:pt x="196" y="99"/>
                    <a:pt x="201" y="98"/>
                    <a:pt x="205" y="96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15" y="91"/>
                    <a:pt x="225" y="83"/>
                    <a:pt x="231" y="73"/>
                  </a:cubicBezTo>
                  <a:cubicBezTo>
                    <a:pt x="231" y="73"/>
                    <a:pt x="231" y="73"/>
                    <a:pt x="231" y="73"/>
                  </a:cubicBezTo>
                  <a:cubicBezTo>
                    <a:pt x="231" y="73"/>
                    <a:pt x="231" y="73"/>
                    <a:pt x="231" y="73"/>
                  </a:cubicBezTo>
                  <a:lnTo>
                    <a:pt x="227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7"/>
            <p:cNvSpPr>
              <a:spLocks/>
            </p:cNvSpPr>
            <p:nvPr/>
          </p:nvSpPr>
          <p:spPr bwMode="auto">
            <a:xfrm>
              <a:off x="3403" y="3919"/>
              <a:ext cx="102" cy="52"/>
            </a:xfrm>
            <a:custGeom>
              <a:avLst/>
              <a:gdLst>
                <a:gd name="T0" fmla="*/ 64 w 69"/>
                <a:gd name="T1" fmla="*/ 10 h 35"/>
                <a:gd name="T2" fmla="*/ 60 w 69"/>
                <a:gd name="T3" fmla="*/ 11 h 35"/>
                <a:gd name="T4" fmla="*/ 61 w 69"/>
                <a:gd name="T5" fmla="*/ 11 h 35"/>
                <a:gd name="T6" fmla="*/ 59 w 69"/>
                <a:gd name="T7" fmla="*/ 14 h 35"/>
                <a:gd name="T8" fmla="*/ 55 w 69"/>
                <a:gd name="T9" fmla="*/ 16 h 35"/>
                <a:gd name="T10" fmla="*/ 55 w 69"/>
                <a:gd name="T11" fmla="*/ 16 h 35"/>
                <a:gd name="T12" fmla="*/ 15 w 69"/>
                <a:gd name="T13" fmla="*/ 26 h 35"/>
                <a:gd name="T14" fmla="*/ 13 w 69"/>
                <a:gd name="T15" fmla="*/ 27 h 35"/>
                <a:gd name="T16" fmla="*/ 9 w 69"/>
                <a:gd name="T17" fmla="*/ 26 h 35"/>
                <a:gd name="T18" fmla="*/ 8 w 69"/>
                <a:gd name="T19" fmla="*/ 24 h 35"/>
                <a:gd name="T20" fmla="*/ 8 w 69"/>
                <a:gd name="T21" fmla="*/ 24 h 35"/>
                <a:gd name="T22" fmla="*/ 8 w 69"/>
                <a:gd name="T23" fmla="*/ 23 h 35"/>
                <a:gd name="T24" fmla="*/ 9 w 69"/>
                <a:gd name="T25" fmla="*/ 20 h 35"/>
                <a:gd name="T26" fmla="*/ 13 w 69"/>
                <a:gd name="T27" fmla="*/ 18 h 35"/>
                <a:gd name="T28" fmla="*/ 53 w 69"/>
                <a:gd name="T29" fmla="*/ 8 h 35"/>
                <a:gd name="T30" fmla="*/ 53 w 69"/>
                <a:gd name="T31" fmla="*/ 8 h 35"/>
                <a:gd name="T32" fmla="*/ 55 w 69"/>
                <a:gd name="T33" fmla="*/ 8 h 35"/>
                <a:gd name="T34" fmla="*/ 59 w 69"/>
                <a:gd name="T35" fmla="*/ 9 h 35"/>
                <a:gd name="T36" fmla="*/ 60 w 69"/>
                <a:gd name="T37" fmla="*/ 11 h 35"/>
                <a:gd name="T38" fmla="*/ 60 w 69"/>
                <a:gd name="T39" fmla="*/ 11 h 35"/>
                <a:gd name="T40" fmla="*/ 64 w 69"/>
                <a:gd name="T41" fmla="*/ 10 h 35"/>
                <a:gd name="T42" fmla="*/ 68 w 69"/>
                <a:gd name="T43" fmla="*/ 9 h 35"/>
                <a:gd name="T44" fmla="*/ 63 w 69"/>
                <a:gd name="T45" fmla="*/ 2 h 35"/>
                <a:gd name="T46" fmla="*/ 55 w 69"/>
                <a:gd name="T47" fmla="*/ 0 h 35"/>
                <a:gd name="T48" fmla="*/ 51 w 69"/>
                <a:gd name="T49" fmla="*/ 0 h 35"/>
                <a:gd name="T50" fmla="*/ 11 w 69"/>
                <a:gd name="T51" fmla="*/ 10 h 35"/>
                <a:gd name="T52" fmla="*/ 3 w 69"/>
                <a:gd name="T53" fmla="*/ 15 h 35"/>
                <a:gd name="T54" fmla="*/ 0 w 69"/>
                <a:gd name="T55" fmla="*/ 23 h 35"/>
                <a:gd name="T56" fmla="*/ 0 w 69"/>
                <a:gd name="T57" fmla="*/ 26 h 35"/>
                <a:gd name="T58" fmla="*/ 0 w 69"/>
                <a:gd name="T59" fmla="*/ 26 h 35"/>
                <a:gd name="T60" fmla="*/ 5 w 69"/>
                <a:gd name="T61" fmla="*/ 32 h 35"/>
                <a:gd name="T62" fmla="*/ 13 w 69"/>
                <a:gd name="T63" fmla="*/ 35 h 35"/>
                <a:gd name="T64" fmla="*/ 17 w 69"/>
                <a:gd name="T65" fmla="*/ 34 h 35"/>
                <a:gd name="T66" fmla="*/ 57 w 69"/>
                <a:gd name="T67" fmla="*/ 24 h 35"/>
                <a:gd name="T68" fmla="*/ 57 w 69"/>
                <a:gd name="T69" fmla="*/ 24 h 35"/>
                <a:gd name="T70" fmla="*/ 65 w 69"/>
                <a:gd name="T71" fmla="*/ 19 h 35"/>
                <a:gd name="T72" fmla="*/ 69 w 69"/>
                <a:gd name="T73" fmla="*/ 11 h 35"/>
                <a:gd name="T74" fmla="*/ 68 w 69"/>
                <a:gd name="T75" fmla="*/ 9 h 35"/>
                <a:gd name="T76" fmla="*/ 68 w 69"/>
                <a:gd name="T77" fmla="*/ 9 h 35"/>
                <a:gd name="T78" fmla="*/ 64 w 69"/>
                <a:gd name="T79" fmla="*/ 1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" h="35">
                  <a:moveTo>
                    <a:pt x="64" y="10"/>
                  </a:moveTo>
                  <a:cubicBezTo>
                    <a:pt x="60" y="11"/>
                    <a:pt x="60" y="11"/>
                    <a:pt x="60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2"/>
                    <a:pt x="60" y="13"/>
                    <a:pt x="59" y="14"/>
                  </a:cubicBezTo>
                  <a:cubicBezTo>
                    <a:pt x="58" y="15"/>
                    <a:pt x="57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4" y="26"/>
                    <a:pt x="14" y="27"/>
                    <a:pt x="13" y="27"/>
                  </a:cubicBezTo>
                  <a:cubicBezTo>
                    <a:pt x="11" y="27"/>
                    <a:pt x="10" y="26"/>
                    <a:pt x="9" y="26"/>
                  </a:cubicBezTo>
                  <a:cubicBezTo>
                    <a:pt x="8" y="25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8" y="21"/>
                    <a:pt x="9" y="20"/>
                  </a:cubicBezTo>
                  <a:cubicBezTo>
                    <a:pt x="10" y="19"/>
                    <a:pt x="11" y="18"/>
                    <a:pt x="13" y="1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4" y="8"/>
                    <a:pt x="55" y="8"/>
                    <a:pt x="55" y="8"/>
                  </a:cubicBezTo>
                  <a:cubicBezTo>
                    <a:pt x="57" y="8"/>
                    <a:pt x="58" y="8"/>
                    <a:pt x="59" y="9"/>
                  </a:cubicBezTo>
                  <a:cubicBezTo>
                    <a:pt x="60" y="9"/>
                    <a:pt x="60" y="10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6"/>
                    <a:pt x="66" y="3"/>
                    <a:pt x="63" y="2"/>
                  </a:cubicBezTo>
                  <a:cubicBezTo>
                    <a:pt x="61" y="0"/>
                    <a:pt x="58" y="0"/>
                    <a:pt x="55" y="0"/>
                  </a:cubicBezTo>
                  <a:cubicBezTo>
                    <a:pt x="54" y="0"/>
                    <a:pt x="53" y="0"/>
                    <a:pt x="51" y="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8" y="11"/>
                    <a:pt x="5" y="13"/>
                    <a:pt x="3" y="15"/>
                  </a:cubicBezTo>
                  <a:cubicBezTo>
                    <a:pt x="1" y="17"/>
                    <a:pt x="0" y="20"/>
                    <a:pt x="0" y="23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8"/>
                    <a:pt x="3" y="31"/>
                    <a:pt x="5" y="32"/>
                  </a:cubicBezTo>
                  <a:cubicBezTo>
                    <a:pt x="7" y="34"/>
                    <a:pt x="10" y="35"/>
                    <a:pt x="13" y="35"/>
                  </a:cubicBezTo>
                  <a:cubicBezTo>
                    <a:pt x="14" y="35"/>
                    <a:pt x="16" y="34"/>
                    <a:pt x="17" y="3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60" y="23"/>
                    <a:pt x="63" y="22"/>
                    <a:pt x="65" y="19"/>
                  </a:cubicBezTo>
                  <a:cubicBezTo>
                    <a:pt x="67" y="17"/>
                    <a:pt x="69" y="14"/>
                    <a:pt x="69" y="11"/>
                  </a:cubicBezTo>
                  <a:cubicBezTo>
                    <a:pt x="69" y="10"/>
                    <a:pt x="68" y="10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lnTo>
                    <a:pt x="6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38"/>
            <p:cNvSpPr>
              <a:spLocks/>
            </p:cNvSpPr>
            <p:nvPr/>
          </p:nvSpPr>
          <p:spPr bwMode="auto">
            <a:xfrm>
              <a:off x="3391" y="3873"/>
              <a:ext cx="103" cy="39"/>
            </a:xfrm>
            <a:custGeom>
              <a:avLst/>
              <a:gdLst>
                <a:gd name="T0" fmla="*/ 66 w 70"/>
                <a:gd name="T1" fmla="*/ 12 h 26"/>
                <a:gd name="T2" fmla="*/ 62 w 70"/>
                <a:gd name="T3" fmla="*/ 12 h 26"/>
                <a:gd name="T4" fmla="*/ 62 w 70"/>
                <a:gd name="T5" fmla="*/ 12 h 26"/>
                <a:gd name="T6" fmla="*/ 61 w 70"/>
                <a:gd name="T7" fmla="*/ 15 h 26"/>
                <a:gd name="T8" fmla="*/ 56 w 70"/>
                <a:gd name="T9" fmla="*/ 16 h 26"/>
                <a:gd name="T10" fmla="*/ 56 w 70"/>
                <a:gd name="T11" fmla="*/ 16 h 26"/>
                <a:gd name="T12" fmla="*/ 14 w 70"/>
                <a:gd name="T13" fmla="*/ 18 h 26"/>
                <a:gd name="T14" fmla="*/ 14 w 70"/>
                <a:gd name="T15" fmla="*/ 18 h 26"/>
                <a:gd name="T16" fmla="*/ 9 w 70"/>
                <a:gd name="T17" fmla="*/ 16 h 26"/>
                <a:gd name="T18" fmla="*/ 8 w 70"/>
                <a:gd name="T19" fmla="*/ 13 h 26"/>
                <a:gd name="T20" fmla="*/ 8 w 70"/>
                <a:gd name="T21" fmla="*/ 13 h 26"/>
                <a:gd name="T22" fmla="*/ 9 w 70"/>
                <a:gd name="T23" fmla="*/ 11 h 26"/>
                <a:gd name="T24" fmla="*/ 14 w 70"/>
                <a:gd name="T25" fmla="*/ 9 h 26"/>
                <a:gd name="T26" fmla="*/ 56 w 70"/>
                <a:gd name="T27" fmla="*/ 8 h 26"/>
                <a:gd name="T28" fmla="*/ 56 w 70"/>
                <a:gd name="T29" fmla="*/ 8 h 26"/>
                <a:gd name="T30" fmla="*/ 56 w 70"/>
                <a:gd name="T31" fmla="*/ 8 h 26"/>
                <a:gd name="T32" fmla="*/ 61 w 70"/>
                <a:gd name="T33" fmla="*/ 9 h 26"/>
                <a:gd name="T34" fmla="*/ 62 w 70"/>
                <a:gd name="T35" fmla="*/ 12 h 26"/>
                <a:gd name="T36" fmla="*/ 62 w 70"/>
                <a:gd name="T37" fmla="*/ 12 h 26"/>
                <a:gd name="T38" fmla="*/ 66 w 70"/>
                <a:gd name="T39" fmla="*/ 12 h 26"/>
                <a:gd name="T40" fmla="*/ 70 w 70"/>
                <a:gd name="T41" fmla="*/ 12 h 26"/>
                <a:gd name="T42" fmla="*/ 65 w 70"/>
                <a:gd name="T43" fmla="*/ 3 h 26"/>
                <a:gd name="T44" fmla="*/ 56 w 70"/>
                <a:gd name="T45" fmla="*/ 0 h 26"/>
                <a:gd name="T46" fmla="*/ 55 w 70"/>
                <a:gd name="T47" fmla="*/ 0 h 26"/>
                <a:gd name="T48" fmla="*/ 14 w 70"/>
                <a:gd name="T49" fmla="*/ 1 h 26"/>
                <a:gd name="T50" fmla="*/ 4 w 70"/>
                <a:gd name="T51" fmla="*/ 4 h 26"/>
                <a:gd name="T52" fmla="*/ 0 w 70"/>
                <a:gd name="T53" fmla="*/ 13 h 26"/>
                <a:gd name="T54" fmla="*/ 0 w 70"/>
                <a:gd name="T55" fmla="*/ 14 h 26"/>
                <a:gd name="T56" fmla="*/ 4 w 70"/>
                <a:gd name="T57" fmla="*/ 22 h 26"/>
                <a:gd name="T58" fmla="*/ 14 w 70"/>
                <a:gd name="T59" fmla="*/ 26 h 26"/>
                <a:gd name="T60" fmla="*/ 15 w 70"/>
                <a:gd name="T61" fmla="*/ 26 h 26"/>
                <a:gd name="T62" fmla="*/ 56 w 70"/>
                <a:gd name="T63" fmla="*/ 24 h 26"/>
                <a:gd name="T64" fmla="*/ 56 w 70"/>
                <a:gd name="T65" fmla="*/ 24 h 26"/>
                <a:gd name="T66" fmla="*/ 66 w 70"/>
                <a:gd name="T67" fmla="*/ 21 h 26"/>
                <a:gd name="T68" fmla="*/ 70 w 70"/>
                <a:gd name="T69" fmla="*/ 12 h 26"/>
                <a:gd name="T70" fmla="*/ 70 w 70"/>
                <a:gd name="T71" fmla="*/ 12 h 26"/>
                <a:gd name="T72" fmla="*/ 70 w 70"/>
                <a:gd name="T73" fmla="*/ 12 h 26"/>
                <a:gd name="T74" fmla="*/ 66 w 70"/>
                <a:gd name="T7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26">
                  <a:moveTo>
                    <a:pt x="66" y="12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3"/>
                    <a:pt x="62" y="14"/>
                    <a:pt x="61" y="15"/>
                  </a:cubicBezTo>
                  <a:cubicBezTo>
                    <a:pt x="60" y="16"/>
                    <a:pt x="58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2" y="18"/>
                    <a:pt x="10" y="17"/>
                    <a:pt x="9" y="16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2"/>
                    <a:pt x="8" y="12"/>
                    <a:pt x="9" y="11"/>
                  </a:cubicBezTo>
                  <a:cubicBezTo>
                    <a:pt x="10" y="10"/>
                    <a:pt x="12" y="9"/>
                    <a:pt x="14" y="9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8" y="8"/>
                    <a:pt x="59" y="8"/>
                    <a:pt x="61" y="9"/>
                  </a:cubicBezTo>
                  <a:cubicBezTo>
                    <a:pt x="62" y="10"/>
                    <a:pt x="62" y="11"/>
                    <a:pt x="62" y="12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8"/>
                    <a:pt x="68" y="5"/>
                    <a:pt x="65" y="3"/>
                  </a:cubicBezTo>
                  <a:cubicBezTo>
                    <a:pt x="63" y="1"/>
                    <a:pt x="60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0" y="1"/>
                    <a:pt x="7" y="2"/>
                    <a:pt x="4" y="4"/>
                  </a:cubicBezTo>
                  <a:cubicBezTo>
                    <a:pt x="2" y="7"/>
                    <a:pt x="0" y="10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7"/>
                    <a:pt x="2" y="20"/>
                    <a:pt x="4" y="22"/>
                  </a:cubicBezTo>
                  <a:cubicBezTo>
                    <a:pt x="7" y="24"/>
                    <a:pt x="10" y="26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60" y="24"/>
                    <a:pt x="63" y="23"/>
                    <a:pt x="66" y="21"/>
                  </a:cubicBezTo>
                  <a:cubicBezTo>
                    <a:pt x="68" y="19"/>
                    <a:pt x="70" y="16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lnTo>
                    <a:pt x="6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9"/>
            <p:cNvSpPr>
              <a:spLocks/>
            </p:cNvSpPr>
            <p:nvPr/>
          </p:nvSpPr>
          <p:spPr bwMode="auto">
            <a:xfrm>
              <a:off x="3428" y="3808"/>
              <a:ext cx="93" cy="71"/>
            </a:xfrm>
            <a:custGeom>
              <a:avLst/>
              <a:gdLst>
                <a:gd name="T0" fmla="*/ 58 w 63"/>
                <a:gd name="T1" fmla="*/ 41 h 48"/>
                <a:gd name="T2" fmla="*/ 55 w 63"/>
                <a:gd name="T3" fmla="*/ 38 h 48"/>
                <a:gd name="T4" fmla="*/ 53 w 63"/>
                <a:gd name="T5" fmla="*/ 40 h 48"/>
                <a:gd name="T6" fmla="*/ 51 w 63"/>
                <a:gd name="T7" fmla="*/ 40 h 48"/>
                <a:gd name="T8" fmla="*/ 47 w 63"/>
                <a:gd name="T9" fmla="*/ 39 h 48"/>
                <a:gd name="T10" fmla="*/ 12 w 63"/>
                <a:gd name="T11" fmla="*/ 17 h 48"/>
                <a:gd name="T12" fmla="*/ 8 w 63"/>
                <a:gd name="T13" fmla="*/ 12 h 48"/>
                <a:gd name="T14" fmla="*/ 8 w 63"/>
                <a:gd name="T15" fmla="*/ 10 h 48"/>
                <a:gd name="T16" fmla="*/ 8 w 63"/>
                <a:gd name="T17" fmla="*/ 10 h 48"/>
                <a:gd name="T18" fmla="*/ 10 w 63"/>
                <a:gd name="T19" fmla="*/ 9 h 48"/>
                <a:gd name="T20" fmla="*/ 12 w 63"/>
                <a:gd name="T21" fmla="*/ 8 h 48"/>
                <a:gd name="T22" fmla="*/ 16 w 63"/>
                <a:gd name="T23" fmla="*/ 10 h 48"/>
                <a:gd name="T24" fmla="*/ 16 w 63"/>
                <a:gd name="T25" fmla="*/ 10 h 48"/>
                <a:gd name="T26" fmla="*/ 51 w 63"/>
                <a:gd name="T27" fmla="*/ 31 h 48"/>
                <a:gd name="T28" fmla="*/ 55 w 63"/>
                <a:gd name="T29" fmla="*/ 37 h 48"/>
                <a:gd name="T30" fmla="*/ 55 w 63"/>
                <a:gd name="T31" fmla="*/ 38 h 48"/>
                <a:gd name="T32" fmla="*/ 55 w 63"/>
                <a:gd name="T33" fmla="*/ 38 h 48"/>
                <a:gd name="T34" fmla="*/ 58 w 63"/>
                <a:gd name="T35" fmla="*/ 41 h 48"/>
                <a:gd name="T36" fmla="*/ 61 w 63"/>
                <a:gd name="T37" fmla="*/ 43 h 48"/>
                <a:gd name="T38" fmla="*/ 63 w 63"/>
                <a:gd name="T39" fmla="*/ 37 h 48"/>
                <a:gd name="T40" fmla="*/ 56 w 63"/>
                <a:gd name="T41" fmla="*/ 25 h 48"/>
                <a:gd name="T42" fmla="*/ 20 w 63"/>
                <a:gd name="T43" fmla="*/ 3 h 48"/>
                <a:gd name="T44" fmla="*/ 20 w 63"/>
                <a:gd name="T45" fmla="*/ 3 h 48"/>
                <a:gd name="T46" fmla="*/ 12 w 63"/>
                <a:gd name="T47" fmla="*/ 0 h 48"/>
                <a:gd name="T48" fmla="*/ 6 w 63"/>
                <a:gd name="T49" fmla="*/ 2 h 48"/>
                <a:gd name="T50" fmla="*/ 2 w 63"/>
                <a:gd name="T51" fmla="*/ 6 h 48"/>
                <a:gd name="T52" fmla="*/ 2 w 63"/>
                <a:gd name="T53" fmla="*/ 6 h 48"/>
                <a:gd name="T54" fmla="*/ 0 w 63"/>
                <a:gd name="T55" fmla="*/ 12 h 48"/>
                <a:gd name="T56" fmla="*/ 7 w 63"/>
                <a:gd name="T57" fmla="*/ 24 h 48"/>
                <a:gd name="T58" fmla="*/ 43 w 63"/>
                <a:gd name="T59" fmla="*/ 46 h 48"/>
                <a:gd name="T60" fmla="*/ 51 w 63"/>
                <a:gd name="T61" fmla="*/ 48 h 48"/>
                <a:gd name="T62" fmla="*/ 57 w 63"/>
                <a:gd name="T63" fmla="*/ 47 h 48"/>
                <a:gd name="T64" fmla="*/ 61 w 63"/>
                <a:gd name="T65" fmla="*/ 43 h 48"/>
                <a:gd name="T66" fmla="*/ 61 w 63"/>
                <a:gd name="T67" fmla="*/ 43 h 48"/>
                <a:gd name="T68" fmla="*/ 58 w 63"/>
                <a:gd name="T69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48">
                  <a:moveTo>
                    <a:pt x="58" y="41"/>
                  </a:moveTo>
                  <a:cubicBezTo>
                    <a:pt x="55" y="38"/>
                    <a:pt x="55" y="38"/>
                    <a:pt x="55" y="38"/>
                  </a:cubicBezTo>
                  <a:cubicBezTo>
                    <a:pt x="54" y="39"/>
                    <a:pt x="54" y="39"/>
                    <a:pt x="53" y="40"/>
                  </a:cubicBezTo>
                  <a:cubicBezTo>
                    <a:pt x="53" y="40"/>
                    <a:pt x="52" y="40"/>
                    <a:pt x="51" y="40"/>
                  </a:cubicBezTo>
                  <a:cubicBezTo>
                    <a:pt x="50" y="40"/>
                    <a:pt x="48" y="40"/>
                    <a:pt x="47" y="39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9" y="15"/>
                    <a:pt x="8" y="13"/>
                    <a:pt x="8" y="12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9"/>
                    <a:pt x="9" y="9"/>
                    <a:pt x="10" y="9"/>
                  </a:cubicBezTo>
                  <a:cubicBezTo>
                    <a:pt x="10" y="9"/>
                    <a:pt x="11" y="8"/>
                    <a:pt x="12" y="8"/>
                  </a:cubicBezTo>
                  <a:cubicBezTo>
                    <a:pt x="13" y="8"/>
                    <a:pt x="15" y="9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4" y="33"/>
                    <a:pt x="55" y="35"/>
                    <a:pt x="55" y="37"/>
                  </a:cubicBezTo>
                  <a:cubicBezTo>
                    <a:pt x="55" y="37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2" y="41"/>
                    <a:pt x="63" y="39"/>
                    <a:pt x="63" y="37"/>
                  </a:cubicBezTo>
                  <a:cubicBezTo>
                    <a:pt x="63" y="32"/>
                    <a:pt x="60" y="27"/>
                    <a:pt x="56" y="25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8" y="1"/>
                    <a:pt x="15" y="0"/>
                    <a:pt x="12" y="0"/>
                  </a:cubicBezTo>
                  <a:cubicBezTo>
                    <a:pt x="10" y="0"/>
                    <a:pt x="8" y="1"/>
                    <a:pt x="6" y="2"/>
                  </a:cubicBezTo>
                  <a:cubicBezTo>
                    <a:pt x="4" y="3"/>
                    <a:pt x="3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6"/>
                    <a:pt x="3" y="21"/>
                    <a:pt x="7" y="24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5" y="47"/>
                    <a:pt x="48" y="48"/>
                    <a:pt x="51" y="48"/>
                  </a:cubicBezTo>
                  <a:cubicBezTo>
                    <a:pt x="53" y="48"/>
                    <a:pt x="55" y="48"/>
                    <a:pt x="57" y="47"/>
                  </a:cubicBezTo>
                  <a:cubicBezTo>
                    <a:pt x="59" y="46"/>
                    <a:pt x="60" y="44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lnTo>
                    <a:pt x="58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3505" y="3783"/>
              <a:ext cx="54" cy="83"/>
            </a:xfrm>
            <a:custGeom>
              <a:avLst/>
              <a:gdLst>
                <a:gd name="T0" fmla="*/ 29 w 37"/>
                <a:gd name="T1" fmla="*/ 51 h 56"/>
                <a:gd name="T2" fmla="*/ 27 w 37"/>
                <a:gd name="T3" fmla="*/ 48 h 56"/>
                <a:gd name="T4" fmla="*/ 27 w 37"/>
                <a:gd name="T5" fmla="*/ 48 h 56"/>
                <a:gd name="T6" fmla="*/ 25 w 37"/>
                <a:gd name="T7" fmla="*/ 47 h 56"/>
                <a:gd name="T8" fmla="*/ 23 w 37"/>
                <a:gd name="T9" fmla="*/ 45 h 56"/>
                <a:gd name="T10" fmla="*/ 8 w 37"/>
                <a:gd name="T11" fmla="*/ 14 h 56"/>
                <a:gd name="T12" fmla="*/ 8 w 37"/>
                <a:gd name="T13" fmla="*/ 14 h 56"/>
                <a:gd name="T14" fmla="*/ 8 w 37"/>
                <a:gd name="T15" fmla="*/ 11 h 56"/>
                <a:gd name="T16" fmla="*/ 8 w 37"/>
                <a:gd name="T17" fmla="*/ 9 h 56"/>
                <a:gd name="T18" fmla="*/ 9 w 37"/>
                <a:gd name="T19" fmla="*/ 9 h 56"/>
                <a:gd name="T20" fmla="*/ 10 w 37"/>
                <a:gd name="T21" fmla="*/ 8 h 56"/>
                <a:gd name="T22" fmla="*/ 12 w 37"/>
                <a:gd name="T23" fmla="*/ 9 h 56"/>
                <a:gd name="T24" fmla="*/ 14 w 37"/>
                <a:gd name="T25" fmla="*/ 11 h 56"/>
                <a:gd name="T26" fmla="*/ 28 w 37"/>
                <a:gd name="T27" fmla="*/ 42 h 56"/>
                <a:gd name="T28" fmla="*/ 28 w 37"/>
                <a:gd name="T29" fmla="*/ 42 h 56"/>
                <a:gd name="T30" fmla="*/ 29 w 37"/>
                <a:gd name="T31" fmla="*/ 45 h 56"/>
                <a:gd name="T32" fmla="*/ 28 w 37"/>
                <a:gd name="T33" fmla="*/ 47 h 56"/>
                <a:gd name="T34" fmla="*/ 27 w 37"/>
                <a:gd name="T35" fmla="*/ 48 h 56"/>
                <a:gd name="T36" fmla="*/ 29 w 37"/>
                <a:gd name="T37" fmla="*/ 51 h 56"/>
                <a:gd name="T38" fmla="*/ 31 w 37"/>
                <a:gd name="T39" fmla="*/ 55 h 56"/>
                <a:gd name="T40" fmla="*/ 35 w 37"/>
                <a:gd name="T41" fmla="*/ 51 h 56"/>
                <a:gd name="T42" fmla="*/ 37 w 37"/>
                <a:gd name="T43" fmla="*/ 45 h 56"/>
                <a:gd name="T44" fmla="*/ 35 w 37"/>
                <a:gd name="T45" fmla="*/ 39 h 56"/>
                <a:gd name="T46" fmla="*/ 35 w 37"/>
                <a:gd name="T47" fmla="*/ 39 h 56"/>
                <a:gd name="T48" fmla="*/ 21 w 37"/>
                <a:gd name="T49" fmla="*/ 8 h 56"/>
                <a:gd name="T50" fmla="*/ 16 w 37"/>
                <a:gd name="T51" fmla="*/ 3 h 56"/>
                <a:gd name="T52" fmla="*/ 10 w 37"/>
                <a:gd name="T53" fmla="*/ 0 h 56"/>
                <a:gd name="T54" fmla="*/ 6 w 37"/>
                <a:gd name="T55" fmla="*/ 1 h 56"/>
                <a:gd name="T56" fmla="*/ 1 w 37"/>
                <a:gd name="T57" fmla="*/ 5 h 56"/>
                <a:gd name="T58" fmla="*/ 0 w 37"/>
                <a:gd name="T59" fmla="*/ 11 h 56"/>
                <a:gd name="T60" fmla="*/ 1 w 37"/>
                <a:gd name="T61" fmla="*/ 17 h 56"/>
                <a:gd name="T62" fmla="*/ 1 w 37"/>
                <a:gd name="T63" fmla="*/ 17 h 56"/>
                <a:gd name="T64" fmla="*/ 16 w 37"/>
                <a:gd name="T65" fmla="*/ 48 h 56"/>
                <a:gd name="T66" fmla="*/ 20 w 37"/>
                <a:gd name="T67" fmla="*/ 54 h 56"/>
                <a:gd name="T68" fmla="*/ 27 w 37"/>
                <a:gd name="T69" fmla="*/ 56 h 56"/>
                <a:gd name="T70" fmla="*/ 31 w 37"/>
                <a:gd name="T71" fmla="*/ 55 h 56"/>
                <a:gd name="T72" fmla="*/ 29 w 37"/>
                <a:gd name="T73" fmla="*/ 5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" h="56">
                  <a:moveTo>
                    <a:pt x="29" y="51"/>
                  </a:move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5" y="47"/>
                  </a:cubicBezTo>
                  <a:cubicBezTo>
                    <a:pt x="24" y="47"/>
                    <a:pt x="23" y="46"/>
                    <a:pt x="23" y="4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2" y="10"/>
                    <a:pt x="13" y="10"/>
                    <a:pt x="14" y="1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3"/>
                    <a:pt x="29" y="44"/>
                    <a:pt x="29" y="45"/>
                  </a:cubicBezTo>
                  <a:cubicBezTo>
                    <a:pt x="29" y="46"/>
                    <a:pt x="28" y="46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3" y="54"/>
                    <a:pt x="34" y="52"/>
                    <a:pt x="35" y="51"/>
                  </a:cubicBezTo>
                  <a:cubicBezTo>
                    <a:pt x="36" y="49"/>
                    <a:pt x="37" y="47"/>
                    <a:pt x="37" y="45"/>
                  </a:cubicBezTo>
                  <a:cubicBezTo>
                    <a:pt x="37" y="43"/>
                    <a:pt x="36" y="41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6"/>
                    <a:pt x="18" y="4"/>
                    <a:pt x="16" y="3"/>
                  </a:cubicBezTo>
                  <a:cubicBezTo>
                    <a:pt x="14" y="1"/>
                    <a:pt x="12" y="0"/>
                    <a:pt x="10" y="0"/>
                  </a:cubicBezTo>
                  <a:cubicBezTo>
                    <a:pt x="8" y="0"/>
                    <a:pt x="7" y="1"/>
                    <a:pt x="6" y="1"/>
                  </a:cubicBezTo>
                  <a:cubicBezTo>
                    <a:pt x="4" y="2"/>
                    <a:pt x="2" y="4"/>
                    <a:pt x="1" y="5"/>
                  </a:cubicBezTo>
                  <a:cubicBezTo>
                    <a:pt x="0" y="7"/>
                    <a:pt x="0" y="9"/>
                    <a:pt x="0" y="11"/>
                  </a:cubicBezTo>
                  <a:cubicBezTo>
                    <a:pt x="0" y="13"/>
                    <a:pt x="0" y="15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50"/>
                    <a:pt x="18" y="52"/>
                    <a:pt x="20" y="54"/>
                  </a:cubicBezTo>
                  <a:cubicBezTo>
                    <a:pt x="22" y="55"/>
                    <a:pt x="24" y="56"/>
                    <a:pt x="27" y="56"/>
                  </a:cubicBezTo>
                  <a:cubicBezTo>
                    <a:pt x="28" y="56"/>
                    <a:pt x="29" y="55"/>
                    <a:pt x="31" y="55"/>
                  </a:cubicBezTo>
                  <a:lnTo>
                    <a:pt x="29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41"/>
            <p:cNvSpPr>
              <a:spLocks/>
            </p:cNvSpPr>
            <p:nvPr/>
          </p:nvSpPr>
          <p:spPr bwMode="auto">
            <a:xfrm>
              <a:off x="3567" y="3789"/>
              <a:ext cx="40" cy="86"/>
            </a:xfrm>
            <a:custGeom>
              <a:avLst/>
              <a:gdLst>
                <a:gd name="T0" fmla="*/ 17 w 27"/>
                <a:gd name="T1" fmla="*/ 54 h 58"/>
                <a:gd name="T2" fmla="*/ 17 w 27"/>
                <a:gd name="T3" fmla="*/ 50 h 58"/>
                <a:gd name="T4" fmla="*/ 17 w 27"/>
                <a:gd name="T5" fmla="*/ 50 h 58"/>
                <a:gd name="T6" fmla="*/ 15 w 27"/>
                <a:gd name="T7" fmla="*/ 49 h 58"/>
                <a:gd name="T8" fmla="*/ 13 w 27"/>
                <a:gd name="T9" fmla="*/ 46 h 58"/>
                <a:gd name="T10" fmla="*/ 8 w 27"/>
                <a:gd name="T11" fmla="*/ 12 h 58"/>
                <a:gd name="T12" fmla="*/ 8 w 27"/>
                <a:gd name="T13" fmla="*/ 11 h 58"/>
                <a:gd name="T14" fmla="*/ 9 w 27"/>
                <a:gd name="T15" fmla="*/ 9 h 58"/>
                <a:gd name="T16" fmla="*/ 10 w 27"/>
                <a:gd name="T17" fmla="*/ 8 h 58"/>
                <a:gd name="T18" fmla="*/ 10 w 27"/>
                <a:gd name="T19" fmla="*/ 8 h 58"/>
                <a:gd name="T20" fmla="*/ 11 w 27"/>
                <a:gd name="T21" fmla="*/ 8 h 58"/>
                <a:gd name="T22" fmla="*/ 12 w 27"/>
                <a:gd name="T23" fmla="*/ 9 h 58"/>
                <a:gd name="T24" fmla="*/ 14 w 27"/>
                <a:gd name="T25" fmla="*/ 12 h 58"/>
                <a:gd name="T26" fmla="*/ 19 w 27"/>
                <a:gd name="T27" fmla="*/ 45 h 58"/>
                <a:gd name="T28" fmla="*/ 19 w 27"/>
                <a:gd name="T29" fmla="*/ 45 h 58"/>
                <a:gd name="T30" fmla="*/ 19 w 27"/>
                <a:gd name="T31" fmla="*/ 46 h 58"/>
                <a:gd name="T32" fmla="*/ 18 w 27"/>
                <a:gd name="T33" fmla="*/ 49 h 58"/>
                <a:gd name="T34" fmla="*/ 17 w 27"/>
                <a:gd name="T35" fmla="*/ 50 h 58"/>
                <a:gd name="T36" fmla="*/ 17 w 27"/>
                <a:gd name="T37" fmla="*/ 54 h 58"/>
                <a:gd name="T38" fmla="*/ 18 w 27"/>
                <a:gd name="T39" fmla="*/ 58 h 58"/>
                <a:gd name="T40" fmla="*/ 25 w 27"/>
                <a:gd name="T41" fmla="*/ 54 h 58"/>
                <a:gd name="T42" fmla="*/ 27 w 27"/>
                <a:gd name="T43" fmla="*/ 46 h 58"/>
                <a:gd name="T44" fmla="*/ 27 w 27"/>
                <a:gd name="T45" fmla="*/ 44 h 58"/>
                <a:gd name="T46" fmla="*/ 27 w 27"/>
                <a:gd name="T47" fmla="*/ 44 h 58"/>
                <a:gd name="T48" fmla="*/ 22 w 27"/>
                <a:gd name="T49" fmla="*/ 10 h 58"/>
                <a:gd name="T50" fmla="*/ 18 w 27"/>
                <a:gd name="T51" fmla="*/ 3 h 58"/>
                <a:gd name="T52" fmla="*/ 11 w 27"/>
                <a:gd name="T53" fmla="*/ 0 h 58"/>
                <a:gd name="T54" fmla="*/ 9 w 27"/>
                <a:gd name="T55" fmla="*/ 0 h 58"/>
                <a:gd name="T56" fmla="*/ 10 w 27"/>
                <a:gd name="T57" fmla="*/ 4 h 58"/>
                <a:gd name="T58" fmla="*/ 9 w 27"/>
                <a:gd name="T59" fmla="*/ 0 h 58"/>
                <a:gd name="T60" fmla="*/ 2 w 27"/>
                <a:gd name="T61" fmla="*/ 4 h 58"/>
                <a:gd name="T62" fmla="*/ 0 w 27"/>
                <a:gd name="T63" fmla="*/ 11 h 58"/>
                <a:gd name="T64" fmla="*/ 0 w 27"/>
                <a:gd name="T65" fmla="*/ 14 h 58"/>
                <a:gd name="T66" fmla="*/ 5 w 27"/>
                <a:gd name="T67" fmla="*/ 47 h 58"/>
                <a:gd name="T68" fmla="*/ 9 w 27"/>
                <a:gd name="T69" fmla="*/ 55 h 58"/>
                <a:gd name="T70" fmla="*/ 17 w 27"/>
                <a:gd name="T71" fmla="*/ 58 h 58"/>
                <a:gd name="T72" fmla="*/ 18 w 27"/>
                <a:gd name="T73" fmla="*/ 58 h 58"/>
                <a:gd name="T74" fmla="*/ 17 w 27"/>
                <a:gd name="T75" fmla="*/ 5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" h="58">
                  <a:moveTo>
                    <a:pt x="17" y="54"/>
                  </a:move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6" y="50"/>
                    <a:pt x="15" y="50"/>
                    <a:pt x="15" y="49"/>
                  </a:cubicBezTo>
                  <a:cubicBezTo>
                    <a:pt x="14" y="49"/>
                    <a:pt x="14" y="48"/>
                    <a:pt x="13" y="46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9" y="9"/>
                    <a:pt x="9" y="9"/>
                  </a:cubicBezTo>
                  <a:cubicBezTo>
                    <a:pt x="9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8"/>
                    <a:pt x="12" y="9"/>
                  </a:cubicBezTo>
                  <a:cubicBezTo>
                    <a:pt x="13" y="9"/>
                    <a:pt x="14" y="10"/>
                    <a:pt x="14" y="12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8"/>
                    <a:pt x="19" y="49"/>
                    <a:pt x="18" y="49"/>
                  </a:cubicBezTo>
                  <a:cubicBezTo>
                    <a:pt x="18" y="50"/>
                    <a:pt x="17" y="50"/>
                    <a:pt x="17" y="50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21" y="58"/>
                    <a:pt x="23" y="56"/>
                    <a:pt x="25" y="54"/>
                  </a:cubicBezTo>
                  <a:cubicBezTo>
                    <a:pt x="26" y="52"/>
                    <a:pt x="27" y="49"/>
                    <a:pt x="27" y="46"/>
                  </a:cubicBezTo>
                  <a:cubicBezTo>
                    <a:pt x="27" y="46"/>
                    <a:pt x="27" y="45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8"/>
                    <a:pt x="20" y="5"/>
                    <a:pt x="18" y="3"/>
                  </a:cubicBezTo>
                  <a:cubicBezTo>
                    <a:pt x="16" y="1"/>
                    <a:pt x="14" y="0"/>
                    <a:pt x="11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4" y="2"/>
                    <a:pt x="2" y="4"/>
                  </a:cubicBezTo>
                  <a:cubicBezTo>
                    <a:pt x="1" y="6"/>
                    <a:pt x="0" y="9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6" y="50"/>
                    <a:pt x="7" y="53"/>
                    <a:pt x="9" y="55"/>
                  </a:cubicBezTo>
                  <a:cubicBezTo>
                    <a:pt x="11" y="57"/>
                    <a:pt x="14" y="58"/>
                    <a:pt x="17" y="58"/>
                  </a:cubicBezTo>
                  <a:cubicBezTo>
                    <a:pt x="17" y="58"/>
                    <a:pt x="17" y="58"/>
                    <a:pt x="18" y="58"/>
                  </a:cubicBezTo>
                  <a:lnTo>
                    <a:pt x="17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42"/>
            <p:cNvSpPr>
              <a:spLocks/>
            </p:cNvSpPr>
            <p:nvPr/>
          </p:nvSpPr>
          <p:spPr bwMode="auto">
            <a:xfrm>
              <a:off x="3616" y="3809"/>
              <a:ext cx="43" cy="86"/>
            </a:xfrm>
            <a:custGeom>
              <a:avLst/>
              <a:gdLst>
                <a:gd name="T0" fmla="*/ 9 w 29"/>
                <a:gd name="T1" fmla="*/ 54 h 58"/>
                <a:gd name="T2" fmla="*/ 10 w 29"/>
                <a:gd name="T3" fmla="*/ 50 h 58"/>
                <a:gd name="T4" fmla="*/ 9 w 29"/>
                <a:gd name="T5" fmla="*/ 49 h 58"/>
                <a:gd name="T6" fmla="*/ 8 w 29"/>
                <a:gd name="T7" fmla="*/ 46 h 58"/>
                <a:gd name="T8" fmla="*/ 8 w 29"/>
                <a:gd name="T9" fmla="*/ 45 h 58"/>
                <a:gd name="T10" fmla="*/ 15 w 29"/>
                <a:gd name="T11" fmla="*/ 11 h 58"/>
                <a:gd name="T12" fmla="*/ 17 w 29"/>
                <a:gd name="T13" fmla="*/ 8 h 58"/>
                <a:gd name="T14" fmla="*/ 19 w 29"/>
                <a:gd name="T15" fmla="*/ 8 h 58"/>
                <a:gd name="T16" fmla="*/ 19 w 29"/>
                <a:gd name="T17" fmla="*/ 8 h 58"/>
                <a:gd name="T18" fmla="*/ 19 w 29"/>
                <a:gd name="T19" fmla="*/ 8 h 58"/>
                <a:gd name="T20" fmla="*/ 19 w 29"/>
                <a:gd name="T21" fmla="*/ 8 h 58"/>
                <a:gd name="T22" fmla="*/ 20 w 29"/>
                <a:gd name="T23" fmla="*/ 9 h 58"/>
                <a:gd name="T24" fmla="*/ 21 w 29"/>
                <a:gd name="T25" fmla="*/ 11 h 58"/>
                <a:gd name="T26" fmla="*/ 21 w 29"/>
                <a:gd name="T27" fmla="*/ 13 h 58"/>
                <a:gd name="T28" fmla="*/ 13 w 29"/>
                <a:gd name="T29" fmla="*/ 46 h 58"/>
                <a:gd name="T30" fmla="*/ 13 w 29"/>
                <a:gd name="T31" fmla="*/ 46 h 58"/>
                <a:gd name="T32" fmla="*/ 12 w 29"/>
                <a:gd name="T33" fmla="*/ 49 h 58"/>
                <a:gd name="T34" fmla="*/ 10 w 29"/>
                <a:gd name="T35" fmla="*/ 50 h 58"/>
                <a:gd name="T36" fmla="*/ 10 w 29"/>
                <a:gd name="T37" fmla="*/ 50 h 58"/>
                <a:gd name="T38" fmla="*/ 10 w 29"/>
                <a:gd name="T39" fmla="*/ 50 h 58"/>
                <a:gd name="T40" fmla="*/ 9 w 29"/>
                <a:gd name="T41" fmla="*/ 54 h 58"/>
                <a:gd name="T42" fmla="*/ 8 w 29"/>
                <a:gd name="T43" fmla="*/ 58 h 58"/>
                <a:gd name="T44" fmla="*/ 10 w 29"/>
                <a:gd name="T45" fmla="*/ 58 h 58"/>
                <a:gd name="T46" fmla="*/ 17 w 29"/>
                <a:gd name="T47" fmla="*/ 55 h 58"/>
                <a:gd name="T48" fmla="*/ 21 w 29"/>
                <a:gd name="T49" fmla="*/ 48 h 58"/>
                <a:gd name="T50" fmla="*/ 21 w 29"/>
                <a:gd name="T51" fmla="*/ 48 h 58"/>
                <a:gd name="T52" fmla="*/ 29 w 29"/>
                <a:gd name="T53" fmla="*/ 14 h 58"/>
                <a:gd name="T54" fmla="*/ 29 w 29"/>
                <a:gd name="T55" fmla="*/ 11 h 58"/>
                <a:gd name="T56" fmla="*/ 27 w 29"/>
                <a:gd name="T57" fmla="*/ 4 h 58"/>
                <a:gd name="T58" fmla="*/ 21 w 29"/>
                <a:gd name="T59" fmla="*/ 0 h 58"/>
                <a:gd name="T60" fmla="*/ 20 w 29"/>
                <a:gd name="T61" fmla="*/ 4 h 58"/>
                <a:gd name="T62" fmla="*/ 21 w 29"/>
                <a:gd name="T63" fmla="*/ 0 h 58"/>
                <a:gd name="T64" fmla="*/ 19 w 29"/>
                <a:gd name="T65" fmla="*/ 0 h 58"/>
                <a:gd name="T66" fmla="*/ 11 w 29"/>
                <a:gd name="T67" fmla="*/ 3 h 58"/>
                <a:gd name="T68" fmla="*/ 7 w 29"/>
                <a:gd name="T69" fmla="*/ 10 h 58"/>
                <a:gd name="T70" fmla="*/ 0 w 29"/>
                <a:gd name="T71" fmla="*/ 43 h 58"/>
                <a:gd name="T72" fmla="*/ 0 w 29"/>
                <a:gd name="T73" fmla="*/ 46 h 58"/>
                <a:gd name="T74" fmla="*/ 2 w 29"/>
                <a:gd name="T75" fmla="*/ 53 h 58"/>
                <a:gd name="T76" fmla="*/ 8 w 29"/>
                <a:gd name="T77" fmla="*/ 58 h 58"/>
                <a:gd name="T78" fmla="*/ 8 w 29"/>
                <a:gd name="T79" fmla="*/ 58 h 58"/>
                <a:gd name="T80" fmla="*/ 9 w 29"/>
                <a:gd name="T81" fmla="*/ 5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58">
                  <a:moveTo>
                    <a:pt x="9" y="54"/>
                  </a:moveTo>
                  <a:cubicBezTo>
                    <a:pt x="10" y="50"/>
                    <a:pt x="10" y="50"/>
                    <a:pt x="10" y="50"/>
                  </a:cubicBezTo>
                  <a:cubicBezTo>
                    <a:pt x="9" y="50"/>
                    <a:pt x="9" y="49"/>
                    <a:pt x="9" y="49"/>
                  </a:cubicBezTo>
                  <a:cubicBezTo>
                    <a:pt x="8" y="48"/>
                    <a:pt x="8" y="47"/>
                    <a:pt x="8" y="46"/>
                  </a:cubicBezTo>
                  <a:cubicBezTo>
                    <a:pt x="8" y="46"/>
                    <a:pt x="8" y="45"/>
                    <a:pt x="8" y="4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7" y="8"/>
                    <a:pt x="18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20" y="8"/>
                    <a:pt x="20" y="9"/>
                  </a:cubicBezTo>
                  <a:cubicBezTo>
                    <a:pt x="21" y="9"/>
                    <a:pt x="21" y="10"/>
                    <a:pt x="21" y="11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7"/>
                    <a:pt x="13" y="48"/>
                    <a:pt x="12" y="49"/>
                  </a:cubicBezTo>
                  <a:cubicBezTo>
                    <a:pt x="11" y="50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9" y="58"/>
                    <a:pt x="9" y="58"/>
                    <a:pt x="10" y="58"/>
                  </a:cubicBezTo>
                  <a:cubicBezTo>
                    <a:pt x="13" y="58"/>
                    <a:pt x="15" y="57"/>
                    <a:pt x="17" y="55"/>
                  </a:cubicBezTo>
                  <a:cubicBezTo>
                    <a:pt x="19" y="53"/>
                    <a:pt x="21" y="50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3"/>
                    <a:pt x="29" y="12"/>
                    <a:pt x="29" y="11"/>
                  </a:cubicBezTo>
                  <a:cubicBezTo>
                    <a:pt x="29" y="9"/>
                    <a:pt x="28" y="6"/>
                    <a:pt x="27" y="4"/>
                  </a:cubicBezTo>
                  <a:cubicBezTo>
                    <a:pt x="25" y="2"/>
                    <a:pt x="23" y="0"/>
                    <a:pt x="21" y="0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6" y="0"/>
                    <a:pt x="13" y="1"/>
                    <a:pt x="11" y="3"/>
                  </a:cubicBezTo>
                  <a:cubicBezTo>
                    <a:pt x="9" y="4"/>
                    <a:pt x="8" y="7"/>
                    <a:pt x="7" y="1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0" y="49"/>
                    <a:pt x="1" y="51"/>
                    <a:pt x="2" y="53"/>
                  </a:cubicBezTo>
                  <a:cubicBezTo>
                    <a:pt x="3" y="55"/>
                    <a:pt x="5" y="57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lnTo>
                    <a:pt x="9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43"/>
            <p:cNvSpPr>
              <a:spLocks noEditPoints="1"/>
            </p:cNvSpPr>
            <p:nvPr/>
          </p:nvSpPr>
          <p:spPr bwMode="auto">
            <a:xfrm>
              <a:off x="4058" y="3737"/>
              <a:ext cx="320" cy="320"/>
            </a:xfrm>
            <a:custGeom>
              <a:avLst/>
              <a:gdLst>
                <a:gd name="T0" fmla="*/ 116 w 216"/>
                <a:gd name="T1" fmla="*/ 17 h 216"/>
                <a:gd name="T2" fmla="*/ 98 w 216"/>
                <a:gd name="T3" fmla="*/ 83 h 216"/>
                <a:gd name="T4" fmla="*/ 46 w 216"/>
                <a:gd name="T5" fmla="*/ 134 h 216"/>
                <a:gd name="T6" fmla="*/ 0 w 216"/>
                <a:gd name="T7" fmla="*/ 157 h 216"/>
                <a:gd name="T8" fmla="*/ 35 w 216"/>
                <a:gd name="T9" fmla="*/ 181 h 216"/>
                <a:gd name="T10" fmla="*/ 38 w 216"/>
                <a:gd name="T11" fmla="*/ 208 h 216"/>
                <a:gd name="T12" fmla="*/ 82 w 216"/>
                <a:gd name="T13" fmla="*/ 170 h 216"/>
                <a:gd name="T14" fmla="*/ 133 w 216"/>
                <a:gd name="T15" fmla="*/ 118 h 216"/>
                <a:gd name="T16" fmla="*/ 199 w 216"/>
                <a:gd name="T17" fmla="*/ 100 h 216"/>
                <a:gd name="T18" fmla="*/ 194 w 216"/>
                <a:gd name="T19" fmla="*/ 22 h 216"/>
                <a:gd name="T20" fmla="*/ 142 w 216"/>
                <a:gd name="T21" fmla="*/ 114 h 216"/>
                <a:gd name="T22" fmla="*/ 75 w 216"/>
                <a:gd name="T23" fmla="*/ 175 h 216"/>
                <a:gd name="T24" fmla="*/ 44 w 216"/>
                <a:gd name="T25" fmla="*/ 202 h 216"/>
                <a:gd name="T26" fmla="*/ 40 w 216"/>
                <a:gd name="T27" fmla="*/ 175 h 216"/>
                <a:gd name="T28" fmla="*/ 8 w 216"/>
                <a:gd name="T29" fmla="*/ 157 h 216"/>
                <a:gd name="T30" fmla="*/ 41 w 216"/>
                <a:gd name="T31" fmla="*/ 141 h 216"/>
                <a:gd name="T32" fmla="*/ 102 w 216"/>
                <a:gd name="T33" fmla="*/ 73 h 216"/>
                <a:gd name="T34" fmla="*/ 194 w 216"/>
                <a:gd name="T35" fmla="*/ 22 h 216"/>
                <a:gd name="T36" fmla="*/ 70 w 216"/>
                <a:gd name="T37" fmla="*/ 171 h 216"/>
                <a:gd name="T38" fmla="*/ 67 w 216"/>
                <a:gd name="T39" fmla="*/ 176 h 216"/>
                <a:gd name="T40" fmla="*/ 69 w 216"/>
                <a:gd name="T41" fmla="*/ 177 h 216"/>
                <a:gd name="T42" fmla="*/ 49 w 216"/>
                <a:gd name="T43" fmla="*/ 197 h 216"/>
                <a:gd name="T44" fmla="*/ 47 w 216"/>
                <a:gd name="T45" fmla="*/ 179 h 216"/>
                <a:gd name="T46" fmla="*/ 19 w 216"/>
                <a:gd name="T47" fmla="*/ 167 h 216"/>
                <a:gd name="T48" fmla="*/ 29 w 216"/>
                <a:gd name="T49" fmla="*/ 143 h 216"/>
                <a:gd name="T50" fmla="*/ 41 w 216"/>
                <a:gd name="T51" fmla="*/ 145 h 216"/>
                <a:gd name="T52" fmla="*/ 38 w 216"/>
                <a:gd name="T53" fmla="*/ 147 h 216"/>
                <a:gd name="T54" fmla="*/ 38 w 216"/>
                <a:gd name="T55" fmla="*/ 147 h 216"/>
                <a:gd name="T56" fmla="*/ 40 w 216"/>
                <a:gd name="T57" fmla="*/ 150 h 216"/>
                <a:gd name="T58" fmla="*/ 44 w 216"/>
                <a:gd name="T59" fmla="*/ 145 h 216"/>
                <a:gd name="T60" fmla="*/ 100 w 216"/>
                <a:gd name="T61" fmla="*/ 91 h 216"/>
                <a:gd name="T62" fmla="*/ 98 w 216"/>
                <a:gd name="T63" fmla="*/ 96 h 216"/>
                <a:gd name="T64" fmla="*/ 123 w 216"/>
                <a:gd name="T65" fmla="*/ 115 h 216"/>
                <a:gd name="T66" fmla="*/ 123 w 216"/>
                <a:gd name="T67" fmla="*/ 113 h 216"/>
                <a:gd name="T68" fmla="*/ 76 w 216"/>
                <a:gd name="T69" fmla="*/ 171 h 216"/>
                <a:gd name="T70" fmla="*/ 124 w 216"/>
                <a:gd name="T71" fmla="*/ 111 h 216"/>
                <a:gd name="T72" fmla="*/ 105 w 216"/>
                <a:gd name="T73" fmla="*/ 93 h 216"/>
                <a:gd name="T74" fmla="*/ 48 w 216"/>
                <a:gd name="T75" fmla="*/ 143 h 216"/>
                <a:gd name="T76" fmla="*/ 40 w 216"/>
                <a:gd name="T77" fmla="*/ 145 h 216"/>
                <a:gd name="T78" fmla="*/ 46 w 216"/>
                <a:gd name="T79" fmla="*/ 145 h 216"/>
                <a:gd name="T80" fmla="*/ 46 w 216"/>
                <a:gd name="T81" fmla="*/ 145 h 216"/>
                <a:gd name="T82" fmla="*/ 44 w 216"/>
                <a:gd name="T83" fmla="*/ 142 h 216"/>
                <a:gd name="T84" fmla="*/ 29 w 216"/>
                <a:gd name="T85" fmla="*/ 135 h 216"/>
                <a:gd name="T86" fmla="*/ 13 w 216"/>
                <a:gd name="T87" fmla="*/ 173 h 216"/>
                <a:gd name="T88" fmla="*/ 33 w 216"/>
                <a:gd name="T89" fmla="*/ 176 h 216"/>
                <a:gd name="T90" fmla="*/ 37 w 216"/>
                <a:gd name="T91" fmla="*/ 187 h 216"/>
                <a:gd name="T92" fmla="*/ 74 w 216"/>
                <a:gd name="T93" fmla="*/ 203 h 216"/>
                <a:gd name="T94" fmla="*/ 74 w 216"/>
                <a:gd name="T95" fmla="*/ 172 h 216"/>
                <a:gd name="T96" fmla="*/ 72 w 216"/>
                <a:gd name="T97" fmla="*/ 175 h 216"/>
                <a:gd name="T98" fmla="*/ 76 w 216"/>
                <a:gd name="T99" fmla="*/ 17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6" h="216">
                  <a:moveTo>
                    <a:pt x="196" y="20"/>
                  </a:moveTo>
                  <a:cubicBezTo>
                    <a:pt x="199" y="17"/>
                    <a:pt x="199" y="17"/>
                    <a:pt x="199" y="17"/>
                  </a:cubicBezTo>
                  <a:cubicBezTo>
                    <a:pt x="188" y="5"/>
                    <a:pt x="173" y="0"/>
                    <a:pt x="158" y="0"/>
                  </a:cubicBezTo>
                  <a:cubicBezTo>
                    <a:pt x="143" y="0"/>
                    <a:pt x="128" y="5"/>
                    <a:pt x="116" y="17"/>
                  </a:cubicBezTo>
                  <a:cubicBezTo>
                    <a:pt x="109" y="24"/>
                    <a:pt x="104" y="33"/>
                    <a:pt x="100" y="43"/>
                  </a:cubicBezTo>
                  <a:cubicBezTo>
                    <a:pt x="96" y="52"/>
                    <a:pt x="94" y="63"/>
                    <a:pt x="94" y="73"/>
                  </a:cubicBezTo>
                  <a:cubicBezTo>
                    <a:pt x="94" y="77"/>
                    <a:pt x="94" y="80"/>
                    <a:pt x="94" y="83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41" y="135"/>
                    <a:pt x="41" y="135"/>
                    <a:pt x="41" y="135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46" y="134"/>
                    <a:pt x="46" y="134"/>
                    <a:pt x="46" y="134"/>
                  </a:cubicBezTo>
                  <a:cubicBezTo>
                    <a:pt x="41" y="130"/>
                    <a:pt x="35" y="128"/>
                    <a:pt x="28" y="128"/>
                  </a:cubicBezTo>
                  <a:cubicBezTo>
                    <a:pt x="21" y="128"/>
                    <a:pt x="14" y="131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3" y="142"/>
                    <a:pt x="0" y="150"/>
                    <a:pt x="0" y="157"/>
                  </a:cubicBezTo>
                  <a:cubicBezTo>
                    <a:pt x="0" y="164"/>
                    <a:pt x="3" y="172"/>
                    <a:pt x="8" y="177"/>
                  </a:cubicBezTo>
                  <a:cubicBezTo>
                    <a:pt x="14" y="183"/>
                    <a:pt x="21" y="186"/>
                    <a:pt x="29" y="186"/>
                  </a:cubicBezTo>
                  <a:cubicBezTo>
                    <a:pt x="31" y="186"/>
                    <a:pt x="33" y="186"/>
                    <a:pt x="36" y="185"/>
                  </a:cubicBezTo>
                  <a:cubicBezTo>
                    <a:pt x="35" y="181"/>
                    <a:pt x="35" y="181"/>
                    <a:pt x="35" y="181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0" y="182"/>
                    <a:pt x="30" y="185"/>
                    <a:pt x="30" y="187"/>
                  </a:cubicBezTo>
                  <a:cubicBezTo>
                    <a:pt x="30" y="195"/>
                    <a:pt x="33" y="202"/>
                    <a:pt x="38" y="208"/>
                  </a:cubicBezTo>
                  <a:cubicBezTo>
                    <a:pt x="38" y="208"/>
                    <a:pt x="38" y="208"/>
                    <a:pt x="38" y="208"/>
                  </a:cubicBezTo>
                  <a:cubicBezTo>
                    <a:pt x="44" y="213"/>
                    <a:pt x="51" y="216"/>
                    <a:pt x="59" y="216"/>
                  </a:cubicBezTo>
                  <a:cubicBezTo>
                    <a:pt x="66" y="216"/>
                    <a:pt x="73" y="213"/>
                    <a:pt x="79" y="208"/>
                  </a:cubicBezTo>
                  <a:cubicBezTo>
                    <a:pt x="85" y="202"/>
                    <a:pt x="87" y="195"/>
                    <a:pt x="87" y="187"/>
                  </a:cubicBezTo>
                  <a:cubicBezTo>
                    <a:pt x="87" y="181"/>
                    <a:pt x="86" y="175"/>
                    <a:pt x="82" y="170"/>
                  </a:cubicBezTo>
                  <a:cubicBezTo>
                    <a:pt x="78" y="172"/>
                    <a:pt x="78" y="172"/>
                    <a:pt x="78" y="172"/>
                  </a:cubicBezTo>
                  <a:cubicBezTo>
                    <a:pt x="81" y="175"/>
                    <a:pt x="81" y="175"/>
                    <a:pt x="81" y="175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36" y="122"/>
                    <a:pt x="139" y="122"/>
                    <a:pt x="142" y="122"/>
                  </a:cubicBezTo>
                  <a:cubicBezTo>
                    <a:pt x="153" y="122"/>
                    <a:pt x="164" y="120"/>
                    <a:pt x="173" y="116"/>
                  </a:cubicBezTo>
                  <a:cubicBezTo>
                    <a:pt x="183" y="112"/>
                    <a:pt x="192" y="107"/>
                    <a:pt x="199" y="100"/>
                  </a:cubicBezTo>
                  <a:cubicBezTo>
                    <a:pt x="211" y="88"/>
                    <a:pt x="216" y="73"/>
                    <a:pt x="216" y="58"/>
                  </a:cubicBezTo>
                  <a:cubicBezTo>
                    <a:pt x="216" y="43"/>
                    <a:pt x="211" y="28"/>
                    <a:pt x="199" y="17"/>
                  </a:cubicBezTo>
                  <a:cubicBezTo>
                    <a:pt x="196" y="20"/>
                    <a:pt x="196" y="20"/>
                    <a:pt x="196" y="20"/>
                  </a:cubicBezTo>
                  <a:cubicBezTo>
                    <a:pt x="194" y="22"/>
                    <a:pt x="194" y="22"/>
                    <a:pt x="194" y="22"/>
                  </a:cubicBezTo>
                  <a:cubicBezTo>
                    <a:pt x="203" y="32"/>
                    <a:pt x="208" y="45"/>
                    <a:pt x="208" y="58"/>
                  </a:cubicBezTo>
                  <a:cubicBezTo>
                    <a:pt x="208" y="71"/>
                    <a:pt x="203" y="84"/>
                    <a:pt x="194" y="94"/>
                  </a:cubicBezTo>
                  <a:cubicBezTo>
                    <a:pt x="188" y="100"/>
                    <a:pt x="179" y="105"/>
                    <a:pt x="170" y="109"/>
                  </a:cubicBezTo>
                  <a:cubicBezTo>
                    <a:pt x="161" y="112"/>
                    <a:pt x="152" y="114"/>
                    <a:pt x="142" y="114"/>
                  </a:cubicBezTo>
                  <a:cubicBezTo>
                    <a:pt x="139" y="114"/>
                    <a:pt x="137" y="114"/>
                    <a:pt x="134" y="114"/>
                  </a:cubicBezTo>
                  <a:cubicBezTo>
                    <a:pt x="132" y="113"/>
                    <a:pt x="132" y="113"/>
                    <a:pt x="132" y="113"/>
                  </a:cubicBezTo>
                  <a:cubicBezTo>
                    <a:pt x="73" y="172"/>
                    <a:pt x="73" y="172"/>
                    <a:pt x="73" y="172"/>
                  </a:cubicBezTo>
                  <a:cubicBezTo>
                    <a:pt x="75" y="175"/>
                    <a:pt x="75" y="175"/>
                    <a:pt x="75" y="175"/>
                  </a:cubicBezTo>
                  <a:cubicBezTo>
                    <a:pt x="78" y="179"/>
                    <a:pt x="79" y="183"/>
                    <a:pt x="79" y="187"/>
                  </a:cubicBezTo>
                  <a:cubicBezTo>
                    <a:pt x="79" y="193"/>
                    <a:pt x="77" y="198"/>
                    <a:pt x="73" y="202"/>
                  </a:cubicBezTo>
                  <a:cubicBezTo>
                    <a:pt x="69" y="206"/>
                    <a:pt x="64" y="208"/>
                    <a:pt x="59" y="208"/>
                  </a:cubicBezTo>
                  <a:cubicBezTo>
                    <a:pt x="53" y="208"/>
                    <a:pt x="48" y="206"/>
                    <a:pt x="44" y="202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198"/>
                    <a:pt x="38" y="193"/>
                    <a:pt x="38" y="187"/>
                  </a:cubicBezTo>
                  <a:cubicBezTo>
                    <a:pt x="38" y="186"/>
                    <a:pt x="38" y="184"/>
                    <a:pt x="39" y="182"/>
                  </a:cubicBezTo>
                  <a:cubicBezTo>
                    <a:pt x="40" y="175"/>
                    <a:pt x="40" y="175"/>
                    <a:pt x="40" y="175"/>
                  </a:cubicBezTo>
                  <a:cubicBezTo>
                    <a:pt x="34" y="177"/>
                    <a:pt x="34" y="177"/>
                    <a:pt x="34" y="177"/>
                  </a:cubicBezTo>
                  <a:cubicBezTo>
                    <a:pt x="32" y="178"/>
                    <a:pt x="30" y="178"/>
                    <a:pt x="29" y="178"/>
                  </a:cubicBezTo>
                  <a:cubicBezTo>
                    <a:pt x="23" y="178"/>
                    <a:pt x="18" y="176"/>
                    <a:pt x="14" y="172"/>
                  </a:cubicBezTo>
                  <a:cubicBezTo>
                    <a:pt x="10" y="168"/>
                    <a:pt x="8" y="162"/>
                    <a:pt x="8" y="157"/>
                  </a:cubicBezTo>
                  <a:cubicBezTo>
                    <a:pt x="8" y="152"/>
                    <a:pt x="10" y="146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8" y="138"/>
                    <a:pt x="23" y="136"/>
                    <a:pt x="28" y="136"/>
                  </a:cubicBezTo>
                  <a:cubicBezTo>
                    <a:pt x="33" y="136"/>
                    <a:pt x="37" y="138"/>
                    <a:pt x="41" y="141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2" y="79"/>
                    <a:pt x="102" y="76"/>
                    <a:pt x="102" y="73"/>
                  </a:cubicBezTo>
                  <a:cubicBezTo>
                    <a:pt x="102" y="64"/>
                    <a:pt x="104" y="54"/>
                    <a:pt x="107" y="45"/>
                  </a:cubicBezTo>
                  <a:cubicBezTo>
                    <a:pt x="111" y="37"/>
                    <a:pt x="116" y="28"/>
                    <a:pt x="122" y="22"/>
                  </a:cubicBezTo>
                  <a:cubicBezTo>
                    <a:pt x="132" y="12"/>
                    <a:pt x="145" y="8"/>
                    <a:pt x="158" y="8"/>
                  </a:cubicBezTo>
                  <a:cubicBezTo>
                    <a:pt x="171" y="8"/>
                    <a:pt x="184" y="12"/>
                    <a:pt x="194" y="22"/>
                  </a:cubicBezTo>
                  <a:lnTo>
                    <a:pt x="196" y="20"/>
                  </a:lnTo>
                  <a:close/>
                  <a:moveTo>
                    <a:pt x="73" y="168"/>
                  </a:moveTo>
                  <a:cubicBezTo>
                    <a:pt x="70" y="171"/>
                    <a:pt x="70" y="171"/>
                    <a:pt x="70" y="171"/>
                  </a:cubicBezTo>
                  <a:cubicBezTo>
                    <a:pt x="70" y="171"/>
                    <a:pt x="70" y="171"/>
                    <a:pt x="70" y="171"/>
                  </a:cubicBezTo>
                  <a:cubicBezTo>
                    <a:pt x="73" y="168"/>
                    <a:pt x="73" y="168"/>
                    <a:pt x="73" y="168"/>
                  </a:cubicBezTo>
                  <a:cubicBezTo>
                    <a:pt x="70" y="165"/>
                    <a:pt x="70" y="165"/>
                    <a:pt x="70" y="165"/>
                  </a:cubicBezTo>
                  <a:cubicBezTo>
                    <a:pt x="63" y="173"/>
                    <a:pt x="63" y="173"/>
                    <a:pt x="63" y="173"/>
                  </a:cubicBezTo>
                  <a:cubicBezTo>
                    <a:pt x="67" y="176"/>
                    <a:pt x="67" y="176"/>
                    <a:pt x="67" y="176"/>
                  </a:cubicBezTo>
                  <a:cubicBezTo>
                    <a:pt x="67" y="176"/>
                    <a:pt x="67" y="176"/>
                    <a:pt x="67" y="176"/>
                  </a:cubicBezTo>
                  <a:cubicBezTo>
                    <a:pt x="68" y="177"/>
                    <a:pt x="68" y="177"/>
                    <a:pt x="69" y="177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71" y="180"/>
                    <a:pt x="73" y="184"/>
                    <a:pt x="73" y="187"/>
                  </a:cubicBezTo>
                  <a:cubicBezTo>
                    <a:pt x="73" y="191"/>
                    <a:pt x="71" y="194"/>
                    <a:pt x="69" y="197"/>
                  </a:cubicBezTo>
                  <a:cubicBezTo>
                    <a:pt x="66" y="200"/>
                    <a:pt x="62" y="201"/>
                    <a:pt x="59" y="201"/>
                  </a:cubicBezTo>
                  <a:cubicBezTo>
                    <a:pt x="55" y="201"/>
                    <a:pt x="52" y="200"/>
                    <a:pt x="49" y="19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46" y="194"/>
                    <a:pt x="45" y="191"/>
                    <a:pt x="45" y="187"/>
                  </a:cubicBezTo>
                  <a:cubicBezTo>
                    <a:pt x="45" y="185"/>
                    <a:pt x="45" y="183"/>
                    <a:pt x="46" y="182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37" y="169"/>
                    <a:pt x="37" y="169"/>
                    <a:pt x="37" y="169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2" y="171"/>
                    <a:pt x="31" y="171"/>
                    <a:pt x="29" y="171"/>
                  </a:cubicBezTo>
                  <a:cubicBezTo>
                    <a:pt x="25" y="171"/>
                    <a:pt x="21" y="170"/>
                    <a:pt x="19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6" y="164"/>
                    <a:pt x="15" y="161"/>
                    <a:pt x="15" y="157"/>
                  </a:cubicBezTo>
                  <a:cubicBezTo>
                    <a:pt x="15" y="154"/>
                    <a:pt x="16" y="150"/>
                    <a:pt x="19" y="147"/>
                  </a:cubicBezTo>
                  <a:cubicBezTo>
                    <a:pt x="22" y="145"/>
                    <a:pt x="25" y="143"/>
                    <a:pt x="29" y="143"/>
                  </a:cubicBezTo>
                  <a:cubicBezTo>
                    <a:pt x="32" y="143"/>
                    <a:pt x="36" y="145"/>
                    <a:pt x="38" y="147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41" y="145"/>
                    <a:pt x="41" y="145"/>
                    <a:pt x="41" y="145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41" y="145"/>
                    <a:pt x="41" y="145"/>
                    <a:pt x="41" y="145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8" y="147"/>
                    <a:pt x="39" y="148"/>
                    <a:pt x="39" y="148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50" y="146"/>
                    <a:pt x="50" y="146"/>
                    <a:pt x="50" y="146"/>
                  </a:cubicBezTo>
                  <a:cubicBezTo>
                    <a:pt x="48" y="143"/>
                    <a:pt x="48" y="143"/>
                    <a:pt x="48" y="143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0" y="91"/>
                    <a:pt x="100" y="91"/>
                    <a:pt x="100" y="91"/>
                  </a:cubicBezTo>
                  <a:cubicBezTo>
                    <a:pt x="96" y="92"/>
                    <a:pt x="96" y="92"/>
                    <a:pt x="96" y="92"/>
                  </a:cubicBezTo>
                  <a:cubicBezTo>
                    <a:pt x="97" y="93"/>
                    <a:pt x="97" y="95"/>
                    <a:pt x="98" y="96"/>
                  </a:cubicBezTo>
                  <a:cubicBezTo>
                    <a:pt x="98" y="96"/>
                    <a:pt x="98" y="96"/>
                    <a:pt x="98" y="96"/>
                  </a:cubicBezTo>
                  <a:cubicBezTo>
                    <a:pt x="98" y="96"/>
                    <a:pt x="98" y="96"/>
                    <a:pt x="98" y="96"/>
                  </a:cubicBezTo>
                  <a:cubicBezTo>
                    <a:pt x="100" y="101"/>
                    <a:pt x="103" y="105"/>
                    <a:pt x="107" y="109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111" y="114"/>
                    <a:pt x="116" y="117"/>
                    <a:pt x="122" y="119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2" y="119"/>
                    <a:pt x="122" y="119"/>
                    <a:pt x="122" y="119"/>
                  </a:cubicBezTo>
                  <a:cubicBezTo>
                    <a:pt x="123" y="119"/>
                    <a:pt x="123" y="119"/>
                    <a:pt x="124" y="120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3" y="113"/>
                    <a:pt x="123" y="113"/>
                    <a:pt x="123" y="113"/>
                  </a:cubicBezTo>
                  <a:cubicBezTo>
                    <a:pt x="68" y="168"/>
                    <a:pt x="68" y="168"/>
                    <a:pt x="68" y="168"/>
                  </a:cubicBezTo>
                  <a:cubicBezTo>
                    <a:pt x="70" y="171"/>
                    <a:pt x="70" y="171"/>
                    <a:pt x="70" y="171"/>
                  </a:cubicBezTo>
                  <a:cubicBezTo>
                    <a:pt x="73" y="168"/>
                    <a:pt x="73" y="168"/>
                    <a:pt x="73" y="168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2"/>
                    <a:pt x="125" y="112"/>
                    <a:pt x="124" y="111"/>
                  </a:cubicBezTo>
                  <a:cubicBezTo>
                    <a:pt x="124" y="111"/>
                    <a:pt x="124" y="111"/>
                    <a:pt x="124" y="111"/>
                  </a:cubicBezTo>
                  <a:cubicBezTo>
                    <a:pt x="120" y="110"/>
                    <a:pt x="116" y="107"/>
                    <a:pt x="112" y="104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09" y="101"/>
                    <a:pt x="107" y="97"/>
                    <a:pt x="105" y="93"/>
                  </a:cubicBezTo>
                  <a:cubicBezTo>
                    <a:pt x="105" y="93"/>
                    <a:pt x="105" y="93"/>
                    <a:pt x="105" y="93"/>
                  </a:cubicBezTo>
                  <a:cubicBezTo>
                    <a:pt x="105" y="92"/>
                    <a:pt x="104" y="91"/>
                    <a:pt x="104" y="89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45" y="140"/>
                    <a:pt x="45" y="140"/>
                    <a:pt x="45" y="140"/>
                  </a:cubicBezTo>
                  <a:cubicBezTo>
                    <a:pt x="48" y="143"/>
                    <a:pt x="48" y="143"/>
                    <a:pt x="48" y="143"/>
                  </a:cubicBezTo>
                  <a:cubicBezTo>
                    <a:pt x="51" y="141"/>
                    <a:pt x="51" y="141"/>
                    <a:pt x="51" y="141"/>
                  </a:cubicBezTo>
                  <a:cubicBezTo>
                    <a:pt x="51" y="141"/>
                    <a:pt x="51" y="141"/>
                    <a:pt x="51" y="141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40" y="145"/>
                    <a:pt x="40" y="145"/>
                    <a:pt x="40" y="145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5" y="146"/>
                    <a:pt x="45" y="146"/>
                    <a:pt x="45" y="146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5" y="146"/>
                    <a:pt x="45" y="146"/>
                    <a:pt x="45" y="146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6" y="144"/>
                    <a:pt x="45" y="144"/>
                    <a:pt x="45" y="143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4" y="142"/>
                    <a:pt x="44" y="142"/>
                    <a:pt x="44" y="142"/>
                  </a:cubicBezTo>
                  <a:cubicBezTo>
                    <a:pt x="44" y="142"/>
                    <a:pt x="44" y="142"/>
                    <a:pt x="44" y="142"/>
                  </a:cubicBezTo>
                  <a:cubicBezTo>
                    <a:pt x="44" y="142"/>
                    <a:pt x="44" y="142"/>
                    <a:pt x="44" y="142"/>
                  </a:cubicBezTo>
                  <a:cubicBezTo>
                    <a:pt x="44" y="142"/>
                    <a:pt x="44" y="142"/>
                    <a:pt x="44" y="142"/>
                  </a:cubicBezTo>
                  <a:cubicBezTo>
                    <a:pt x="40" y="137"/>
                    <a:pt x="34" y="135"/>
                    <a:pt x="29" y="135"/>
                  </a:cubicBezTo>
                  <a:cubicBezTo>
                    <a:pt x="23" y="135"/>
                    <a:pt x="17" y="137"/>
                    <a:pt x="13" y="142"/>
                  </a:cubicBezTo>
                  <a:cubicBezTo>
                    <a:pt x="9" y="146"/>
                    <a:pt x="7" y="152"/>
                    <a:pt x="7" y="157"/>
                  </a:cubicBezTo>
                  <a:cubicBezTo>
                    <a:pt x="7" y="163"/>
                    <a:pt x="9" y="168"/>
                    <a:pt x="13" y="173"/>
                  </a:cubicBezTo>
                  <a:cubicBezTo>
                    <a:pt x="13" y="173"/>
                    <a:pt x="13" y="173"/>
                    <a:pt x="13" y="173"/>
                  </a:cubicBezTo>
                  <a:cubicBezTo>
                    <a:pt x="17" y="177"/>
                    <a:pt x="23" y="179"/>
                    <a:pt x="29" y="179"/>
                  </a:cubicBezTo>
                  <a:cubicBezTo>
                    <a:pt x="32" y="179"/>
                    <a:pt x="35" y="178"/>
                    <a:pt x="37" y="177"/>
                  </a:cubicBezTo>
                  <a:cubicBezTo>
                    <a:pt x="36" y="173"/>
                    <a:pt x="36" y="173"/>
                    <a:pt x="36" y="173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39" y="178"/>
                    <a:pt x="39" y="178"/>
                    <a:pt x="39" y="178"/>
                  </a:cubicBezTo>
                  <a:cubicBezTo>
                    <a:pt x="38" y="181"/>
                    <a:pt x="37" y="184"/>
                    <a:pt x="37" y="187"/>
                  </a:cubicBezTo>
                  <a:cubicBezTo>
                    <a:pt x="37" y="193"/>
                    <a:pt x="39" y="199"/>
                    <a:pt x="43" y="203"/>
                  </a:cubicBezTo>
                  <a:cubicBezTo>
                    <a:pt x="43" y="203"/>
                    <a:pt x="43" y="203"/>
                    <a:pt x="43" y="203"/>
                  </a:cubicBezTo>
                  <a:cubicBezTo>
                    <a:pt x="48" y="207"/>
                    <a:pt x="53" y="209"/>
                    <a:pt x="59" y="209"/>
                  </a:cubicBezTo>
                  <a:cubicBezTo>
                    <a:pt x="64" y="209"/>
                    <a:pt x="70" y="207"/>
                    <a:pt x="74" y="203"/>
                  </a:cubicBezTo>
                  <a:cubicBezTo>
                    <a:pt x="79" y="199"/>
                    <a:pt x="81" y="193"/>
                    <a:pt x="81" y="187"/>
                  </a:cubicBezTo>
                  <a:cubicBezTo>
                    <a:pt x="81" y="182"/>
                    <a:pt x="79" y="176"/>
                    <a:pt x="74" y="172"/>
                  </a:cubicBezTo>
                  <a:cubicBezTo>
                    <a:pt x="71" y="175"/>
                    <a:pt x="71" y="175"/>
                    <a:pt x="71" y="175"/>
                  </a:cubicBezTo>
                  <a:cubicBezTo>
                    <a:pt x="74" y="172"/>
                    <a:pt x="74" y="172"/>
                    <a:pt x="74" y="172"/>
                  </a:cubicBezTo>
                  <a:cubicBezTo>
                    <a:pt x="74" y="171"/>
                    <a:pt x="73" y="171"/>
                    <a:pt x="73" y="171"/>
                  </a:cubicBezTo>
                  <a:cubicBezTo>
                    <a:pt x="72" y="170"/>
                    <a:pt x="72" y="170"/>
                    <a:pt x="71" y="169"/>
                  </a:cubicBezTo>
                  <a:cubicBezTo>
                    <a:pt x="69" y="172"/>
                    <a:pt x="69" y="172"/>
                    <a:pt x="69" y="172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78" y="169"/>
                    <a:pt x="78" y="169"/>
                    <a:pt x="78" y="169"/>
                  </a:cubicBezTo>
                  <a:cubicBezTo>
                    <a:pt x="76" y="166"/>
                    <a:pt x="76" y="166"/>
                    <a:pt x="76" y="166"/>
                  </a:cubicBezTo>
                  <a:cubicBezTo>
                    <a:pt x="73" y="168"/>
                    <a:pt x="73" y="168"/>
                    <a:pt x="73" y="168"/>
                  </a:cubicBezTo>
                  <a:cubicBezTo>
                    <a:pt x="76" y="171"/>
                    <a:pt x="76" y="171"/>
                    <a:pt x="76" y="171"/>
                  </a:cubicBezTo>
                  <a:lnTo>
                    <a:pt x="73" y="1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44"/>
            <p:cNvSpPr>
              <a:spLocks noEditPoints="1"/>
            </p:cNvSpPr>
            <p:nvPr/>
          </p:nvSpPr>
          <p:spPr bwMode="auto">
            <a:xfrm>
              <a:off x="2116" y="3811"/>
              <a:ext cx="194" cy="167"/>
            </a:xfrm>
            <a:custGeom>
              <a:avLst/>
              <a:gdLst>
                <a:gd name="T0" fmla="*/ 141 w 194"/>
                <a:gd name="T1" fmla="*/ 6 h 167"/>
                <a:gd name="T2" fmla="*/ 141 w 194"/>
                <a:gd name="T3" fmla="*/ 0 h 167"/>
                <a:gd name="T4" fmla="*/ 48 w 194"/>
                <a:gd name="T5" fmla="*/ 0 h 167"/>
                <a:gd name="T6" fmla="*/ 0 w 194"/>
                <a:gd name="T7" fmla="*/ 84 h 167"/>
                <a:gd name="T8" fmla="*/ 49 w 194"/>
                <a:gd name="T9" fmla="*/ 167 h 167"/>
                <a:gd name="T10" fmla="*/ 147 w 194"/>
                <a:gd name="T11" fmla="*/ 167 h 167"/>
                <a:gd name="T12" fmla="*/ 194 w 194"/>
                <a:gd name="T13" fmla="*/ 83 h 167"/>
                <a:gd name="T14" fmla="*/ 144 w 194"/>
                <a:gd name="T15" fmla="*/ 0 h 167"/>
                <a:gd name="T16" fmla="*/ 141 w 194"/>
                <a:gd name="T17" fmla="*/ 0 h 167"/>
                <a:gd name="T18" fmla="*/ 141 w 194"/>
                <a:gd name="T19" fmla="*/ 6 h 167"/>
                <a:gd name="T20" fmla="*/ 136 w 194"/>
                <a:gd name="T21" fmla="*/ 9 h 167"/>
                <a:gd name="T22" fmla="*/ 179 w 194"/>
                <a:gd name="T23" fmla="*/ 83 h 167"/>
                <a:gd name="T24" fmla="*/ 139 w 194"/>
                <a:gd name="T25" fmla="*/ 155 h 167"/>
                <a:gd name="T26" fmla="*/ 56 w 194"/>
                <a:gd name="T27" fmla="*/ 155 h 167"/>
                <a:gd name="T28" fmla="*/ 14 w 194"/>
                <a:gd name="T29" fmla="*/ 84 h 167"/>
                <a:gd name="T30" fmla="*/ 55 w 194"/>
                <a:gd name="T31" fmla="*/ 12 h 167"/>
                <a:gd name="T32" fmla="*/ 141 w 194"/>
                <a:gd name="T33" fmla="*/ 12 h 167"/>
                <a:gd name="T34" fmla="*/ 141 w 194"/>
                <a:gd name="T35" fmla="*/ 6 h 167"/>
                <a:gd name="T36" fmla="*/ 136 w 194"/>
                <a:gd name="T37" fmla="*/ 9 h 167"/>
                <a:gd name="T38" fmla="*/ 141 w 194"/>
                <a:gd name="T39" fmla="*/ 6 h 167"/>
                <a:gd name="T40" fmla="*/ 135 w 194"/>
                <a:gd name="T41" fmla="*/ 148 h 167"/>
                <a:gd name="T42" fmla="*/ 135 w 194"/>
                <a:gd name="T43" fmla="*/ 142 h 167"/>
                <a:gd name="T44" fmla="*/ 64 w 194"/>
                <a:gd name="T45" fmla="*/ 142 h 167"/>
                <a:gd name="T46" fmla="*/ 30 w 194"/>
                <a:gd name="T47" fmla="*/ 84 h 167"/>
                <a:gd name="T48" fmla="*/ 62 w 194"/>
                <a:gd name="T49" fmla="*/ 25 h 167"/>
                <a:gd name="T50" fmla="*/ 130 w 194"/>
                <a:gd name="T51" fmla="*/ 25 h 167"/>
                <a:gd name="T52" fmla="*/ 164 w 194"/>
                <a:gd name="T53" fmla="*/ 83 h 167"/>
                <a:gd name="T54" fmla="*/ 130 w 194"/>
                <a:gd name="T55" fmla="*/ 145 h 167"/>
                <a:gd name="T56" fmla="*/ 135 w 194"/>
                <a:gd name="T57" fmla="*/ 148 h 167"/>
                <a:gd name="T58" fmla="*/ 135 w 194"/>
                <a:gd name="T59" fmla="*/ 142 h 167"/>
                <a:gd name="T60" fmla="*/ 135 w 194"/>
                <a:gd name="T61" fmla="*/ 148 h 167"/>
                <a:gd name="T62" fmla="*/ 141 w 194"/>
                <a:gd name="T63" fmla="*/ 151 h 167"/>
                <a:gd name="T64" fmla="*/ 178 w 194"/>
                <a:gd name="T65" fmla="*/ 83 h 167"/>
                <a:gd name="T66" fmla="*/ 136 w 194"/>
                <a:gd name="T67" fmla="*/ 13 h 167"/>
                <a:gd name="T68" fmla="*/ 56 w 194"/>
                <a:gd name="T69" fmla="*/ 13 h 167"/>
                <a:gd name="T70" fmla="*/ 16 w 194"/>
                <a:gd name="T71" fmla="*/ 84 h 167"/>
                <a:gd name="T72" fmla="*/ 58 w 194"/>
                <a:gd name="T73" fmla="*/ 154 h 167"/>
                <a:gd name="T74" fmla="*/ 138 w 194"/>
                <a:gd name="T75" fmla="*/ 154 h 167"/>
                <a:gd name="T76" fmla="*/ 141 w 194"/>
                <a:gd name="T77" fmla="*/ 151 h 167"/>
                <a:gd name="T78" fmla="*/ 135 w 194"/>
                <a:gd name="T79" fmla="*/ 14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4" h="167">
                  <a:moveTo>
                    <a:pt x="141" y="6"/>
                  </a:moveTo>
                  <a:lnTo>
                    <a:pt x="141" y="0"/>
                  </a:lnTo>
                  <a:lnTo>
                    <a:pt x="48" y="0"/>
                  </a:lnTo>
                  <a:lnTo>
                    <a:pt x="0" y="84"/>
                  </a:lnTo>
                  <a:lnTo>
                    <a:pt x="49" y="167"/>
                  </a:lnTo>
                  <a:lnTo>
                    <a:pt x="147" y="167"/>
                  </a:lnTo>
                  <a:lnTo>
                    <a:pt x="194" y="8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6"/>
                  </a:lnTo>
                  <a:lnTo>
                    <a:pt x="136" y="9"/>
                  </a:lnTo>
                  <a:lnTo>
                    <a:pt x="179" y="83"/>
                  </a:lnTo>
                  <a:lnTo>
                    <a:pt x="139" y="155"/>
                  </a:lnTo>
                  <a:lnTo>
                    <a:pt x="56" y="155"/>
                  </a:lnTo>
                  <a:lnTo>
                    <a:pt x="14" y="84"/>
                  </a:lnTo>
                  <a:lnTo>
                    <a:pt x="55" y="12"/>
                  </a:lnTo>
                  <a:lnTo>
                    <a:pt x="141" y="12"/>
                  </a:lnTo>
                  <a:lnTo>
                    <a:pt x="141" y="6"/>
                  </a:lnTo>
                  <a:lnTo>
                    <a:pt x="136" y="9"/>
                  </a:lnTo>
                  <a:lnTo>
                    <a:pt x="141" y="6"/>
                  </a:lnTo>
                  <a:close/>
                  <a:moveTo>
                    <a:pt x="135" y="148"/>
                  </a:moveTo>
                  <a:lnTo>
                    <a:pt x="135" y="142"/>
                  </a:lnTo>
                  <a:lnTo>
                    <a:pt x="64" y="142"/>
                  </a:lnTo>
                  <a:lnTo>
                    <a:pt x="30" y="84"/>
                  </a:lnTo>
                  <a:lnTo>
                    <a:pt x="62" y="25"/>
                  </a:lnTo>
                  <a:lnTo>
                    <a:pt x="130" y="25"/>
                  </a:lnTo>
                  <a:lnTo>
                    <a:pt x="164" y="83"/>
                  </a:lnTo>
                  <a:lnTo>
                    <a:pt x="130" y="145"/>
                  </a:lnTo>
                  <a:lnTo>
                    <a:pt x="135" y="148"/>
                  </a:lnTo>
                  <a:lnTo>
                    <a:pt x="135" y="142"/>
                  </a:lnTo>
                  <a:lnTo>
                    <a:pt x="135" y="148"/>
                  </a:lnTo>
                  <a:lnTo>
                    <a:pt x="141" y="151"/>
                  </a:lnTo>
                  <a:lnTo>
                    <a:pt x="178" y="83"/>
                  </a:lnTo>
                  <a:lnTo>
                    <a:pt x="136" y="13"/>
                  </a:lnTo>
                  <a:lnTo>
                    <a:pt x="56" y="13"/>
                  </a:lnTo>
                  <a:lnTo>
                    <a:pt x="16" y="84"/>
                  </a:lnTo>
                  <a:lnTo>
                    <a:pt x="58" y="154"/>
                  </a:lnTo>
                  <a:lnTo>
                    <a:pt x="138" y="154"/>
                  </a:lnTo>
                  <a:lnTo>
                    <a:pt x="141" y="151"/>
                  </a:lnTo>
                  <a:lnTo>
                    <a:pt x="135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45"/>
            <p:cNvSpPr>
              <a:spLocks noEditPoints="1"/>
            </p:cNvSpPr>
            <p:nvPr/>
          </p:nvSpPr>
          <p:spPr bwMode="auto">
            <a:xfrm>
              <a:off x="1968" y="3727"/>
              <a:ext cx="193" cy="167"/>
            </a:xfrm>
            <a:custGeom>
              <a:avLst/>
              <a:gdLst>
                <a:gd name="T0" fmla="*/ 142 w 193"/>
                <a:gd name="T1" fmla="*/ 161 h 167"/>
                <a:gd name="T2" fmla="*/ 148 w 193"/>
                <a:gd name="T3" fmla="*/ 164 h 167"/>
                <a:gd name="T4" fmla="*/ 193 w 193"/>
                <a:gd name="T5" fmla="*/ 82 h 167"/>
                <a:gd name="T6" fmla="*/ 144 w 193"/>
                <a:gd name="T7" fmla="*/ 0 h 167"/>
                <a:gd name="T8" fmla="*/ 48 w 193"/>
                <a:gd name="T9" fmla="*/ 0 h 167"/>
                <a:gd name="T10" fmla="*/ 0 w 193"/>
                <a:gd name="T11" fmla="*/ 84 h 167"/>
                <a:gd name="T12" fmla="*/ 49 w 193"/>
                <a:gd name="T13" fmla="*/ 167 h 167"/>
                <a:gd name="T14" fmla="*/ 145 w 193"/>
                <a:gd name="T15" fmla="*/ 167 h 167"/>
                <a:gd name="T16" fmla="*/ 148 w 193"/>
                <a:gd name="T17" fmla="*/ 164 h 167"/>
                <a:gd name="T18" fmla="*/ 142 w 193"/>
                <a:gd name="T19" fmla="*/ 161 h 167"/>
                <a:gd name="T20" fmla="*/ 142 w 193"/>
                <a:gd name="T21" fmla="*/ 155 h 167"/>
                <a:gd name="T22" fmla="*/ 56 w 193"/>
                <a:gd name="T23" fmla="*/ 155 h 167"/>
                <a:gd name="T24" fmla="*/ 13 w 193"/>
                <a:gd name="T25" fmla="*/ 84 h 167"/>
                <a:gd name="T26" fmla="*/ 55 w 193"/>
                <a:gd name="T27" fmla="*/ 11 h 167"/>
                <a:gd name="T28" fmla="*/ 138 w 193"/>
                <a:gd name="T29" fmla="*/ 11 h 167"/>
                <a:gd name="T30" fmla="*/ 179 w 193"/>
                <a:gd name="T31" fmla="*/ 82 h 167"/>
                <a:gd name="T32" fmla="*/ 138 w 193"/>
                <a:gd name="T33" fmla="*/ 158 h 167"/>
                <a:gd name="T34" fmla="*/ 142 w 193"/>
                <a:gd name="T35" fmla="*/ 161 h 167"/>
                <a:gd name="T36" fmla="*/ 142 w 193"/>
                <a:gd name="T37" fmla="*/ 155 h 167"/>
                <a:gd name="T38" fmla="*/ 142 w 193"/>
                <a:gd name="T39" fmla="*/ 161 h 167"/>
                <a:gd name="T40" fmla="*/ 59 w 193"/>
                <a:gd name="T41" fmla="*/ 19 h 167"/>
                <a:gd name="T42" fmla="*/ 59 w 193"/>
                <a:gd name="T43" fmla="*/ 25 h 167"/>
                <a:gd name="T44" fmla="*/ 130 w 193"/>
                <a:gd name="T45" fmla="*/ 25 h 167"/>
                <a:gd name="T46" fmla="*/ 164 w 193"/>
                <a:gd name="T47" fmla="*/ 82 h 167"/>
                <a:gd name="T48" fmla="*/ 130 w 193"/>
                <a:gd name="T49" fmla="*/ 142 h 167"/>
                <a:gd name="T50" fmla="*/ 64 w 193"/>
                <a:gd name="T51" fmla="*/ 142 h 167"/>
                <a:gd name="T52" fmla="*/ 30 w 193"/>
                <a:gd name="T53" fmla="*/ 84 h 167"/>
                <a:gd name="T54" fmla="*/ 64 w 193"/>
                <a:gd name="T55" fmla="*/ 22 h 167"/>
                <a:gd name="T56" fmla="*/ 59 w 193"/>
                <a:gd name="T57" fmla="*/ 19 h 167"/>
                <a:gd name="T58" fmla="*/ 59 w 193"/>
                <a:gd name="T59" fmla="*/ 25 h 167"/>
                <a:gd name="T60" fmla="*/ 59 w 193"/>
                <a:gd name="T61" fmla="*/ 19 h 167"/>
                <a:gd name="T62" fmla="*/ 53 w 193"/>
                <a:gd name="T63" fmla="*/ 16 h 167"/>
                <a:gd name="T64" fmla="*/ 15 w 193"/>
                <a:gd name="T65" fmla="*/ 84 h 167"/>
                <a:gd name="T66" fmla="*/ 56 w 193"/>
                <a:gd name="T67" fmla="*/ 154 h 167"/>
                <a:gd name="T68" fmla="*/ 138 w 193"/>
                <a:gd name="T69" fmla="*/ 154 h 167"/>
                <a:gd name="T70" fmla="*/ 178 w 193"/>
                <a:gd name="T71" fmla="*/ 82 h 167"/>
                <a:gd name="T72" fmla="*/ 136 w 193"/>
                <a:gd name="T73" fmla="*/ 13 h 167"/>
                <a:gd name="T74" fmla="*/ 55 w 193"/>
                <a:gd name="T75" fmla="*/ 13 h 167"/>
                <a:gd name="T76" fmla="*/ 53 w 193"/>
                <a:gd name="T77" fmla="*/ 16 h 167"/>
                <a:gd name="T78" fmla="*/ 59 w 193"/>
                <a:gd name="T79" fmla="*/ 1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3" h="167">
                  <a:moveTo>
                    <a:pt x="142" y="161"/>
                  </a:moveTo>
                  <a:lnTo>
                    <a:pt x="148" y="164"/>
                  </a:lnTo>
                  <a:lnTo>
                    <a:pt x="193" y="82"/>
                  </a:lnTo>
                  <a:lnTo>
                    <a:pt x="144" y="0"/>
                  </a:lnTo>
                  <a:lnTo>
                    <a:pt x="48" y="0"/>
                  </a:lnTo>
                  <a:lnTo>
                    <a:pt x="0" y="84"/>
                  </a:lnTo>
                  <a:lnTo>
                    <a:pt x="49" y="167"/>
                  </a:lnTo>
                  <a:lnTo>
                    <a:pt x="145" y="167"/>
                  </a:lnTo>
                  <a:lnTo>
                    <a:pt x="148" y="164"/>
                  </a:lnTo>
                  <a:lnTo>
                    <a:pt x="142" y="161"/>
                  </a:lnTo>
                  <a:lnTo>
                    <a:pt x="142" y="155"/>
                  </a:lnTo>
                  <a:lnTo>
                    <a:pt x="56" y="155"/>
                  </a:lnTo>
                  <a:lnTo>
                    <a:pt x="13" y="84"/>
                  </a:lnTo>
                  <a:lnTo>
                    <a:pt x="55" y="11"/>
                  </a:lnTo>
                  <a:lnTo>
                    <a:pt x="138" y="11"/>
                  </a:lnTo>
                  <a:lnTo>
                    <a:pt x="179" y="82"/>
                  </a:lnTo>
                  <a:lnTo>
                    <a:pt x="138" y="158"/>
                  </a:lnTo>
                  <a:lnTo>
                    <a:pt x="142" y="161"/>
                  </a:lnTo>
                  <a:lnTo>
                    <a:pt x="142" y="155"/>
                  </a:lnTo>
                  <a:lnTo>
                    <a:pt x="142" y="161"/>
                  </a:lnTo>
                  <a:close/>
                  <a:moveTo>
                    <a:pt x="59" y="19"/>
                  </a:moveTo>
                  <a:lnTo>
                    <a:pt x="59" y="25"/>
                  </a:lnTo>
                  <a:lnTo>
                    <a:pt x="130" y="25"/>
                  </a:lnTo>
                  <a:lnTo>
                    <a:pt x="164" y="82"/>
                  </a:lnTo>
                  <a:lnTo>
                    <a:pt x="130" y="142"/>
                  </a:lnTo>
                  <a:lnTo>
                    <a:pt x="64" y="142"/>
                  </a:lnTo>
                  <a:lnTo>
                    <a:pt x="30" y="84"/>
                  </a:lnTo>
                  <a:lnTo>
                    <a:pt x="64" y="22"/>
                  </a:lnTo>
                  <a:lnTo>
                    <a:pt x="59" y="19"/>
                  </a:lnTo>
                  <a:lnTo>
                    <a:pt x="59" y="25"/>
                  </a:lnTo>
                  <a:lnTo>
                    <a:pt x="59" y="19"/>
                  </a:lnTo>
                  <a:lnTo>
                    <a:pt x="53" y="16"/>
                  </a:lnTo>
                  <a:lnTo>
                    <a:pt x="15" y="84"/>
                  </a:lnTo>
                  <a:lnTo>
                    <a:pt x="56" y="154"/>
                  </a:lnTo>
                  <a:lnTo>
                    <a:pt x="138" y="154"/>
                  </a:lnTo>
                  <a:lnTo>
                    <a:pt x="178" y="82"/>
                  </a:lnTo>
                  <a:lnTo>
                    <a:pt x="136" y="13"/>
                  </a:lnTo>
                  <a:lnTo>
                    <a:pt x="55" y="13"/>
                  </a:lnTo>
                  <a:lnTo>
                    <a:pt x="53" y="16"/>
                  </a:lnTo>
                  <a:lnTo>
                    <a:pt x="5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46"/>
            <p:cNvSpPr>
              <a:spLocks noEditPoints="1"/>
            </p:cNvSpPr>
            <p:nvPr/>
          </p:nvSpPr>
          <p:spPr bwMode="auto">
            <a:xfrm>
              <a:off x="1970" y="3898"/>
              <a:ext cx="194" cy="169"/>
            </a:xfrm>
            <a:custGeom>
              <a:avLst/>
              <a:gdLst>
                <a:gd name="T0" fmla="*/ 51 w 194"/>
                <a:gd name="T1" fmla="*/ 8 h 169"/>
                <a:gd name="T2" fmla="*/ 46 w 194"/>
                <a:gd name="T3" fmla="*/ 5 h 169"/>
                <a:gd name="T4" fmla="*/ 0 w 194"/>
                <a:gd name="T5" fmla="*/ 86 h 169"/>
                <a:gd name="T6" fmla="*/ 50 w 194"/>
                <a:gd name="T7" fmla="*/ 169 h 169"/>
                <a:gd name="T8" fmla="*/ 146 w 194"/>
                <a:gd name="T9" fmla="*/ 168 h 169"/>
                <a:gd name="T10" fmla="*/ 194 w 194"/>
                <a:gd name="T11" fmla="*/ 83 h 169"/>
                <a:gd name="T12" fmla="*/ 145 w 194"/>
                <a:gd name="T13" fmla="*/ 0 h 169"/>
                <a:gd name="T14" fmla="*/ 47 w 194"/>
                <a:gd name="T15" fmla="*/ 2 h 169"/>
                <a:gd name="T16" fmla="*/ 46 w 194"/>
                <a:gd name="T17" fmla="*/ 5 h 169"/>
                <a:gd name="T18" fmla="*/ 51 w 194"/>
                <a:gd name="T19" fmla="*/ 8 h 169"/>
                <a:gd name="T20" fmla="*/ 51 w 194"/>
                <a:gd name="T21" fmla="*/ 14 h 169"/>
                <a:gd name="T22" fmla="*/ 137 w 194"/>
                <a:gd name="T23" fmla="*/ 12 h 169"/>
                <a:gd name="T24" fmla="*/ 180 w 194"/>
                <a:gd name="T25" fmla="*/ 83 h 169"/>
                <a:gd name="T26" fmla="*/ 139 w 194"/>
                <a:gd name="T27" fmla="*/ 156 h 169"/>
                <a:gd name="T28" fmla="*/ 56 w 194"/>
                <a:gd name="T29" fmla="*/ 157 h 169"/>
                <a:gd name="T30" fmla="*/ 14 w 194"/>
                <a:gd name="T31" fmla="*/ 86 h 169"/>
                <a:gd name="T32" fmla="*/ 56 w 194"/>
                <a:gd name="T33" fmla="*/ 11 h 169"/>
                <a:gd name="T34" fmla="*/ 51 w 194"/>
                <a:gd name="T35" fmla="*/ 8 h 169"/>
                <a:gd name="T36" fmla="*/ 51 w 194"/>
                <a:gd name="T37" fmla="*/ 14 h 169"/>
                <a:gd name="T38" fmla="*/ 51 w 194"/>
                <a:gd name="T39" fmla="*/ 8 h 169"/>
                <a:gd name="T40" fmla="*/ 134 w 194"/>
                <a:gd name="T41" fmla="*/ 148 h 169"/>
                <a:gd name="T42" fmla="*/ 134 w 194"/>
                <a:gd name="T43" fmla="*/ 143 h 169"/>
                <a:gd name="T44" fmla="*/ 63 w 194"/>
                <a:gd name="T45" fmla="*/ 144 h 169"/>
                <a:gd name="T46" fmla="*/ 29 w 194"/>
                <a:gd name="T47" fmla="*/ 85 h 169"/>
                <a:gd name="T48" fmla="*/ 62 w 194"/>
                <a:gd name="T49" fmla="*/ 27 h 169"/>
                <a:gd name="T50" fmla="*/ 130 w 194"/>
                <a:gd name="T51" fmla="*/ 26 h 169"/>
                <a:gd name="T52" fmla="*/ 164 w 194"/>
                <a:gd name="T53" fmla="*/ 83 h 169"/>
                <a:gd name="T54" fmla="*/ 130 w 194"/>
                <a:gd name="T55" fmla="*/ 146 h 169"/>
                <a:gd name="T56" fmla="*/ 134 w 194"/>
                <a:gd name="T57" fmla="*/ 148 h 169"/>
                <a:gd name="T58" fmla="*/ 134 w 194"/>
                <a:gd name="T59" fmla="*/ 143 h 169"/>
                <a:gd name="T60" fmla="*/ 134 w 194"/>
                <a:gd name="T61" fmla="*/ 148 h 169"/>
                <a:gd name="T62" fmla="*/ 140 w 194"/>
                <a:gd name="T63" fmla="*/ 151 h 169"/>
                <a:gd name="T64" fmla="*/ 177 w 194"/>
                <a:gd name="T65" fmla="*/ 83 h 169"/>
                <a:gd name="T66" fmla="*/ 136 w 194"/>
                <a:gd name="T67" fmla="*/ 14 h 169"/>
                <a:gd name="T68" fmla="*/ 56 w 194"/>
                <a:gd name="T69" fmla="*/ 15 h 169"/>
                <a:gd name="T70" fmla="*/ 16 w 194"/>
                <a:gd name="T71" fmla="*/ 86 h 169"/>
                <a:gd name="T72" fmla="*/ 57 w 194"/>
                <a:gd name="T73" fmla="*/ 156 h 169"/>
                <a:gd name="T74" fmla="*/ 137 w 194"/>
                <a:gd name="T75" fmla="*/ 154 h 169"/>
                <a:gd name="T76" fmla="*/ 140 w 194"/>
                <a:gd name="T77" fmla="*/ 151 h 169"/>
                <a:gd name="T78" fmla="*/ 134 w 194"/>
                <a:gd name="T79" fmla="*/ 14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4" h="169">
                  <a:moveTo>
                    <a:pt x="51" y="8"/>
                  </a:moveTo>
                  <a:lnTo>
                    <a:pt x="46" y="5"/>
                  </a:lnTo>
                  <a:lnTo>
                    <a:pt x="0" y="86"/>
                  </a:lnTo>
                  <a:lnTo>
                    <a:pt x="50" y="169"/>
                  </a:lnTo>
                  <a:lnTo>
                    <a:pt x="146" y="168"/>
                  </a:lnTo>
                  <a:lnTo>
                    <a:pt x="194" y="83"/>
                  </a:lnTo>
                  <a:lnTo>
                    <a:pt x="145" y="0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51" y="8"/>
                  </a:lnTo>
                  <a:lnTo>
                    <a:pt x="51" y="14"/>
                  </a:lnTo>
                  <a:lnTo>
                    <a:pt x="137" y="12"/>
                  </a:lnTo>
                  <a:lnTo>
                    <a:pt x="180" y="83"/>
                  </a:lnTo>
                  <a:lnTo>
                    <a:pt x="139" y="156"/>
                  </a:lnTo>
                  <a:lnTo>
                    <a:pt x="56" y="157"/>
                  </a:lnTo>
                  <a:lnTo>
                    <a:pt x="14" y="86"/>
                  </a:lnTo>
                  <a:lnTo>
                    <a:pt x="56" y="11"/>
                  </a:lnTo>
                  <a:lnTo>
                    <a:pt x="51" y="8"/>
                  </a:lnTo>
                  <a:lnTo>
                    <a:pt x="51" y="14"/>
                  </a:lnTo>
                  <a:lnTo>
                    <a:pt x="51" y="8"/>
                  </a:lnTo>
                  <a:close/>
                  <a:moveTo>
                    <a:pt x="134" y="148"/>
                  </a:moveTo>
                  <a:lnTo>
                    <a:pt x="134" y="143"/>
                  </a:lnTo>
                  <a:lnTo>
                    <a:pt x="63" y="144"/>
                  </a:lnTo>
                  <a:lnTo>
                    <a:pt x="29" y="85"/>
                  </a:lnTo>
                  <a:lnTo>
                    <a:pt x="62" y="27"/>
                  </a:lnTo>
                  <a:lnTo>
                    <a:pt x="130" y="26"/>
                  </a:lnTo>
                  <a:lnTo>
                    <a:pt x="164" y="83"/>
                  </a:lnTo>
                  <a:lnTo>
                    <a:pt x="130" y="146"/>
                  </a:lnTo>
                  <a:lnTo>
                    <a:pt x="134" y="148"/>
                  </a:lnTo>
                  <a:lnTo>
                    <a:pt x="134" y="143"/>
                  </a:lnTo>
                  <a:lnTo>
                    <a:pt x="134" y="148"/>
                  </a:lnTo>
                  <a:lnTo>
                    <a:pt x="140" y="151"/>
                  </a:lnTo>
                  <a:lnTo>
                    <a:pt x="177" y="83"/>
                  </a:lnTo>
                  <a:lnTo>
                    <a:pt x="136" y="14"/>
                  </a:lnTo>
                  <a:lnTo>
                    <a:pt x="56" y="15"/>
                  </a:lnTo>
                  <a:lnTo>
                    <a:pt x="16" y="86"/>
                  </a:lnTo>
                  <a:lnTo>
                    <a:pt x="57" y="156"/>
                  </a:lnTo>
                  <a:lnTo>
                    <a:pt x="137" y="154"/>
                  </a:lnTo>
                  <a:lnTo>
                    <a:pt x="140" y="151"/>
                  </a:lnTo>
                  <a:lnTo>
                    <a:pt x="134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47"/>
            <p:cNvSpPr>
              <a:spLocks/>
            </p:cNvSpPr>
            <p:nvPr/>
          </p:nvSpPr>
          <p:spPr bwMode="auto">
            <a:xfrm>
              <a:off x="2664" y="3101"/>
              <a:ext cx="348" cy="239"/>
            </a:xfrm>
            <a:custGeom>
              <a:avLst/>
              <a:gdLst>
                <a:gd name="T0" fmla="*/ 204 w 235"/>
                <a:gd name="T1" fmla="*/ 2 h 161"/>
                <a:gd name="T2" fmla="*/ 193 w 235"/>
                <a:gd name="T3" fmla="*/ 3 h 161"/>
                <a:gd name="T4" fmla="*/ 174 w 235"/>
                <a:gd name="T5" fmla="*/ 36 h 161"/>
                <a:gd name="T6" fmla="*/ 167 w 235"/>
                <a:gd name="T7" fmla="*/ 38 h 161"/>
                <a:gd name="T8" fmla="*/ 166 w 235"/>
                <a:gd name="T9" fmla="*/ 40 h 161"/>
                <a:gd name="T10" fmla="*/ 166 w 235"/>
                <a:gd name="T11" fmla="*/ 38 h 161"/>
                <a:gd name="T12" fmla="*/ 118 w 235"/>
                <a:gd name="T13" fmla="*/ 53 h 161"/>
                <a:gd name="T14" fmla="*/ 105 w 235"/>
                <a:gd name="T15" fmla="*/ 93 h 161"/>
                <a:gd name="T16" fmla="*/ 104 w 235"/>
                <a:gd name="T17" fmla="*/ 72 h 161"/>
                <a:gd name="T18" fmla="*/ 118 w 235"/>
                <a:gd name="T19" fmla="*/ 54 h 161"/>
                <a:gd name="T20" fmla="*/ 55 w 235"/>
                <a:gd name="T21" fmla="*/ 68 h 161"/>
                <a:gd name="T22" fmla="*/ 17 w 235"/>
                <a:gd name="T23" fmla="*/ 107 h 161"/>
                <a:gd name="T24" fmla="*/ 0 w 235"/>
                <a:gd name="T25" fmla="*/ 161 h 161"/>
                <a:gd name="T26" fmla="*/ 208 w 235"/>
                <a:gd name="T27" fmla="*/ 107 h 161"/>
                <a:gd name="T28" fmla="*/ 199 w 235"/>
                <a:gd name="T29" fmla="*/ 68 h 161"/>
                <a:gd name="T30" fmla="*/ 201 w 235"/>
                <a:gd name="T31" fmla="*/ 50 h 161"/>
                <a:gd name="T32" fmla="*/ 205 w 235"/>
                <a:gd name="T33" fmla="*/ 52 h 161"/>
                <a:gd name="T34" fmla="*/ 206 w 235"/>
                <a:gd name="T35" fmla="*/ 51 h 161"/>
                <a:gd name="T36" fmla="*/ 219 w 235"/>
                <a:gd name="T37" fmla="*/ 62 h 161"/>
                <a:gd name="T38" fmla="*/ 229 w 235"/>
                <a:gd name="T39" fmla="*/ 66 h 161"/>
                <a:gd name="T40" fmla="*/ 234 w 235"/>
                <a:gd name="T41" fmla="*/ 50 h 161"/>
                <a:gd name="T42" fmla="*/ 223 w 235"/>
                <a:gd name="T43" fmla="*/ 43 h 161"/>
                <a:gd name="T44" fmla="*/ 227 w 235"/>
                <a:gd name="T45" fmla="*/ 59 h 161"/>
                <a:gd name="T46" fmla="*/ 228 w 235"/>
                <a:gd name="T47" fmla="*/ 60 h 161"/>
                <a:gd name="T48" fmla="*/ 228 w 235"/>
                <a:gd name="T49" fmla="*/ 59 h 161"/>
                <a:gd name="T50" fmla="*/ 229 w 235"/>
                <a:gd name="T51" fmla="*/ 58 h 161"/>
                <a:gd name="T52" fmla="*/ 228 w 235"/>
                <a:gd name="T53" fmla="*/ 58 h 161"/>
                <a:gd name="T54" fmla="*/ 212 w 235"/>
                <a:gd name="T55" fmla="*/ 47 h 161"/>
                <a:gd name="T56" fmla="*/ 210 w 235"/>
                <a:gd name="T57" fmla="*/ 46 h 161"/>
                <a:gd name="T58" fmla="*/ 210 w 235"/>
                <a:gd name="T59" fmla="*/ 45 h 161"/>
                <a:gd name="T60" fmla="*/ 201 w 235"/>
                <a:gd name="T61" fmla="*/ 42 h 161"/>
                <a:gd name="T62" fmla="*/ 191 w 235"/>
                <a:gd name="T63" fmla="*/ 69 h 161"/>
                <a:gd name="T64" fmla="*/ 216 w 235"/>
                <a:gd name="T65" fmla="*/ 99 h 161"/>
                <a:gd name="T66" fmla="*/ 8 w 235"/>
                <a:gd name="T67" fmla="*/ 106 h 161"/>
                <a:gd name="T68" fmla="*/ 33 w 235"/>
                <a:gd name="T69" fmla="*/ 115 h 161"/>
                <a:gd name="T70" fmla="*/ 115 w 235"/>
                <a:gd name="T71" fmla="*/ 51 h 161"/>
                <a:gd name="T72" fmla="*/ 93 w 235"/>
                <a:gd name="T73" fmla="*/ 80 h 161"/>
                <a:gd name="T74" fmla="*/ 109 w 235"/>
                <a:gd name="T75" fmla="*/ 93 h 161"/>
                <a:gd name="T76" fmla="*/ 123 w 235"/>
                <a:gd name="T77" fmla="*/ 60 h 161"/>
                <a:gd name="T78" fmla="*/ 169 w 235"/>
                <a:gd name="T79" fmla="*/ 46 h 161"/>
                <a:gd name="T80" fmla="*/ 192 w 235"/>
                <a:gd name="T81" fmla="*/ 32 h 161"/>
                <a:gd name="T82" fmla="*/ 200 w 235"/>
                <a:gd name="T83" fmla="*/ 7 h 161"/>
                <a:gd name="T84" fmla="*/ 199 w 235"/>
                <a:gd name="T85" fmla="*/ 6 h 161"/>
                <a:gd name="T86" fmla="*/ 200 w 235"/>
                <a:gd name="T87" fmla="*/ 8 h 161"/>
                <a:gd name="T88" fmla="*/ 198 w 235"/>
                <a:gd name="T89" fmla="*/ 8 h 161"/>
                <a:gd name="T90" fmla="*/ 198 w 235"/>
                <a:gd name="T91" fmla="*/ 7 h 161"/>
                <a:gd name="T92" fmla="*/ 198 w 235"/>
                <a:gd name="T93" fmla="*/ 8 h 161"/>
                <a:gd name="T94" fmla="*/ 215 w 235"/>
                <a:gd name="T95" fmla="*/ 2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5" h="161">
                  <a:moveTo>
                    <a:pt x="215" y="22"/>
                  </a:moveTo>
                  <a:cubicBezTo>
                    <a:pt x="219" y="19"/>
                    <a:pt x="219" y="19"/>
                    <a:pt x="219" y="19"/>
                  </a:cubicBezTo>
                  <a:cubicBezTo>
                    <a:pt x="214" y="14"/>
                    <a:pt x="211" y="9"/>
                    <a:pt x="208" y="6"/>
                  </a:cubicBezTo>
                  <a:cubicBezTo>
                    <a:pt x="206" y="4"/>
                    <a:pt x="205" y="3"/>
                    <a:pt x="204" y="2"/>
                  </a:cubicBezTo>
                  <a:cubicBezTo>
                    <a:pt x="203" y="1"/>
                    <a:pt x="202" y="1"/>
                    <a:pt x="202" y="0"/>
                  </a:cubicBezTo>
                  <a:cubicBezTo>
                    <a:pt x="201" y="0"/>
                    <a:pt x="200" y="0"/>
                    <a:pt x="199" y="0"/>
                  </a:cubicBezTo>
                  <a:cubicBezTo>
                    <a:pt x="198" y="0"/>
                    <a:pt x="197" y="0"/>
                    <a:pt x="196" y="0"/>
                  </a:cubicBezTo>
                  <a:cubicBezTo>
                    <a:pt x="195" y="1"/>
                    <a:pt x="194" y="2"/>
                    <a:pt x="193" y="3"/>
                  </a:cubicBezTo>
                  <a:cubicBezTo>
                    <a:pt x="192" y="5"/>
                    <a:pt x="192" y="7"/>
                    <a:pt x="191" y="9"/>
                  </a:cubicBezTo>
                  <a:cubicBezTo>
                    <a:pt x="191" y="11"/>
                    <a:pt x="190" y="14"/>
                    <a:pt x="190" y="17"/>
                  </a:cubicBezTo>
                  <a:cubicBezTo>
                    <a:pt x="190" y="21"/>
                    <a:pt x="188" y="24"/>
                    <a:pt x="186" y="27"/>
                  </a:cubicBezTo>
                  <a:cubicBezTo>
                    <a:pt x="183" y="31"/>
                    <a:pt x="178" y="34"/>
                    <a:pt x="174" y="36"/>
                  </a:cubicBezTo>
                  <a:cubicBezTo>
                    <a:pt x="172" y="37"/>
                    <a:pt x="170" y="37"/>
                    <a:pt x="169" y="37"/>
                  </a:cubicBezTo>
                  <a:cubicBezTo>
                    <a:pt x="168" y="38"/>
                    <a:pt x="167" y="38"/>
                    <a:pt x="167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6" y="38"/>
                    <a:pt x="166" y="38"/>
                    <a:pt x="166" y="38"/>
                  </a:cubicBezTo>
                  <a:cubicBezTo>
                    <a:pt x="166" y="38"/>
                    <a:pt x="166" y="38"/>
                    <a:pt x="166" y="38"/>
                  </a:cubicBezTo>
                  <a:cubicBezTo>
                    <a:pt x="166" y="40"/>
                    <a:pt x="166" y="40"/>
                    <a:pt x="166" y="40"/>
                  </a:cubicBezTo>
                  <a:cubicBezTo>
                    <a:pt x="166" y="38"/>
                    <a:pt x="166" y="38"/>
                    <a:pt x="166" y="38"/>
                  </a:cubicBezTo>
                  <a:cubicBezTo>
                    <a:pt x="166" y="38"/>
                    <a:pt x="166" y="38"/>
                    <a:pt x="166" y="38"/>
                  </a:cubicBezTo>
                  <a:cubicBezTo>
                    <a:pt x="166" y="40"/>
                    <a:pt x="166" y="40"/>
                    <a:pt x="166" y="40"/>
                  </a:cubicBezTo>
                  <a:cubicBezTo>
                    <a:pt x="166" y="38"/>
                    <a:pt x="166" y="38"/>
                    <a:pt x="166" y="38"/>
                  </a:cubicBezTo>
                  <a:cubicBezTo>
                    <a:pt x="166" y="38"/>
                    <a:pt x="161" y="40"/>
                    <a:pt x="139" y="45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0" y="46"/>
                    <a:pt x="123" y="49"/>
                    <a:pt x="118" y="53"/>
                  </a:cubicBezTo>
                  <a:cubicBezTo>
                    <a:pt x="110" y="60"/>
                    <a:pt x="106" y="69"/>
                    <a:pt x="104" y="77"/>
                  </a:cubicBezTo>
                  <a:cubicBezTo>
                    <a:pt x="101" y="85"/>
                    <a:pt x="101" y="91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5" y="93"/>
                    <a:pt x="105" y="93"/>
                    <a:pt x="105" y="93"/>
                  </a:cubicBezTo>
                  <a:cubicBezTo>
                    <a:pt x="107" y="90"/>
                    <a:pt x="107" y="90"/>
                    <a:pt x="107" y="90"/>
                  </a:cubicBezTo>
                  <a:cubicBezTo>
                    <a:pt x="105" y="88"/>
                    <a:pt x="104" y="87"/>
                    <a:pt x="103" y="85"/>
                  </a:cubicBezTo>
                  <a:cubicBezTo>
                    <a:pt x="102" y="84"/>
                    <a:pt x="101" y="82"/>
                    <a:pt x="101" y="80"/>
                  </a:cubicBezTo>
                  <a:cubicBezTo>
                    <a:pt x="101" y="78"/>
                    <a:pt x="102" y="75"/>
                    <a:pt x="104" y="72"/>
                  </a:cubicBezTo>
                  <a:cubicBezTo>
                    <a:pt x="106" y="67"/>
                    <a:pt x="110" y="63"/>
                    <a:pt x="113" y="59"/>
                  </a:cubicBezTo>
                  <a:cubicBezTo>
                    <a:pt x="114" y="58"/>
                    <a:pt x="115" y="56"/>
                    <a:pt x="116" y="55"/>
                  </a:cubicBezTo>
                  <a:cubicBezTo>
                    <a:pt x="117" y="55"/>
                    <a:pt x="117" y="54"/>
                    <a:pt x="117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26" y="47"/>
                    <a:pt x="126" y="47"/>
                    <a:pt x="126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89" y="47"/>
                    <a:pt x="70" y="55"/>
                    <a:pt x="55" y="68"/>
                  </a:cubicBezTo>
                  <a:cubicBezTo>
                    <a:pt x="41" y="80"/>
                    <a:pt x="32" y="95"/>
                    <a:pt x="26" y="109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30" y="107"/>
                    <a:pt x="30" y="107"/>
                    <a:pt x="30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224" y="161"/>
                    <a:pt x="224" y="161"/>
                    <a:pt x="224" y="161"/>
                  </a:cubicBezTo>
                  <a:cubicBezTo>
                    <a:pt x="224" y="91"/>
                    <a:pt x="224" y="91"/>
                    <a:pt x="224" y="91"/>
                  </a:cubicBezTo>
                  <a:cubicBezTo>
                    <a:pt x="208" y="91"/>
                    <a:pt x="208" y="91"/>
                    <a:pt x="208" y="91"/>
                  </a:cubicBezTo>
                  <a:cubicBezTo>
                    <a:pt x="208" y="107"/>
                    <a:pt x="208" y="107"/>
                    <a:pt x="208" y="107"/>
                  </a:cubicBezTo>
                  <a:cubicBezTo>
                    <a:pt x="201" y="107"/>
                    <a:pt x="201" y="107"/>
                    <a:pt x="201" y="107"/>
                  </a:cubicBezTo>
                  <a:cubicBezTo>
                    <a:pt x="201" y="111"/>
                    <a:pt x="201" y="111"/>
                    <a:pt x="201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4" y="97"/>
                    <a:pt x="201" y="81"/>
                    <a:pt x="199" y="68"/>
                  </a:cubicBezTo>
                  <a:cubicBezTo>
                    <a:pt x="198" y="64"/>
                    <a:pt x="198" y="61"/>
                    <a:pt x="198" y="59"/>
                  </a:cubicBezTo>
                  <a:cubicBezTo>
                    <a:pt x="198" y="54"/>
                    <a:pt x="199" y="52"/>
                    <a:pt x="200" y="51"/>
                  </a:cubicBezTo>
                  <a:cubicBezTo>
                    <a:pt x="200" y="50"/>
                    <a:pt x="200" y="50"/>
                    <a:pt x="200" y="50"/>
                  </a:cubicBezTo>
                  <a:cubicBezTo>
                    <a:pt x="201" y="50"/>
                    <a:pt x="201" y="50"/>
                    <a:pt x="201" y="50"/>
                  </a:cubicBezTo>
                  <a:cubicBezTo>
                    <a:pt x="201" y="50"/>
                    <a:pt x="203" y="50"/>
                    <a:pt x="204" y="51"/>
                  </a:cubicBezTo>
                  <a:cubicBezTo>
                    <a:pt x="204" y="51"/>
                    <a:pt x="204" y="51"/>
                    <a:pt x="205" y="51"/>
                  </a:cubicBezTo>
                  <a:cubicBezTo>
                    <a:pt x="205" y="52"/>
                    <a:pt x="205" y="52"/>
                    <a:pt x="205" y="52"/>
                  </a:cubicBezTo>
                  <a:cubicBezTo>
                    <a:pt x="205" y="52"/>
                    <a:pt x="205" y="52"/>
                    <a:pt x="205" y="52"/>
                  </a:cubicBezTo>
                  <a:cubicBezTo>
                    <a:pt x="206" y="51"/>
                    <a:pt x="206" y="51"/>
                    <a:pt x="206" y="51"/>
                  </a:cubicBezTo>
                  <a:cubicBezTo>
                    <a:pt x="205" y="52"/>
                    <a:pt x="205" y="52"/>
                    <a:pt x="205" y="52"/>
                  </a:cubicBezTo>
                  <a:cubicBezTo>
                    <a:pt x="205" y="52"/>
                    <a:pt x="205" y="52"/>
                    <a:pt x="205" y="52"/>
                  </a:cubicBezTo>
                  <a:cubicBezTo>
                    <a:pt x="206" y="51"/>
                    <a:pt x="206" y="51"/>
                    <a:pt x="206" y="51"/>
                  </a:cubicBezTo>
                  <a:cubicBezTo>
                    <a:pt x="205" y="52"/>
                    <a:pt x="205" y="52"/>
                    <a:pt x="205" y="52"/>
                  </a:cubicBezTo>
                  <a:cubicBezTo>
                    <a:pt x="207" y="48"/>
                    <a:pt x="207" y="48"/>
                    <a:pt x="207" y="48"/>
                  </a:cubicBezTo>
                  <a:cubicBezTo>
                    <a:pt x="205" y="52"/>
                    <a:pt x="205" y="52"/>
                    <a:pt x="205" y="52"/>
                  </a:cubicBezTo>
                  <a:cubicBezTo>
                    <a:pt x="205" y="52"/>
                    <a:pt x="208" y="54"/>
                    <a:pt x="219" y="62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19" y="61"/>
                    <a:pt x="219" y="61"/>
                    <a:pt x="219" y="61"/>
                  </a:cubicBezTo>
                  <a:cubicBezTo>
                    <a:pt x="220" y="63"/>
                    <a:pt x="222" y="64"/>
                    <a:pt x="224" y="65"/>
                  </a:cubicBezTo>
                  <a:cubicBezTo>
                    <a:pt x="225" y="66"/>
                    <a:pt x="227" y="66"/>
                    <a:pt x="229" y="66"/>
                  </a:cubicBezTo>
                  <a:cubicBezTo>
                    <a:pt x="230" y="66"/>
                    <a:pt x="231" y="66"/>
                    <a:pt x="232" y="66"/>
                  </a:cubicBezTo>
                  <a:cubicBezTo>
                    <a:pt x="233" y="65"/>
                    <a:pt x="234" y="63"/>
                    <a:pt x="235" y="62"/>
                  </a:cubicBezTo>
                  <a:cubicBezTo>
                    <a:pt x="235" y="61"/>
                    <a:pt x="235" y="59"/>
                    <a:pt x="235" y="58"/>
                  </a:cubicBezTo>
                  <a:cubicBezTo>
                    <a:pt x="235" y="55"/>
                    <a:pt x="235" y="53"/>
                    <a:pt x="234" y="50"/>
                  </a:cubicBezTo>
                  <a:cubicBezTo>
                    <a:pt x="232" y="41"/>
                    <a:pt x="226" y="29"/>
                    <a:pt x="219" y="19"/>
                  </a:cubicBezTo>
                  <a:cubicBezTo>
                    <a:pt x="215" y="22"/>
                    <a:pt x="215" y="22"/>
                    <a:pt x="215" y="22"/>
                  </a:cubicBezTo>
                  <a:cubicBezTo>
                    <a:pt x="212" y="24"/>
                    <a:pt x="212" y="24"/>
                    <a:pt x="212" y="24"/>
                  </a:cubicBezTo>
                  <a:cubicBezTo>
                    <a:pt x="217" y="30"/>
                    <a:pt x="221" y="37"/>
                    <a:pt x="223" y="43"/>
                  </a:cubicBezTo>
                  <a:cubicBezTo>
                    <a:pt x="225" y="46"/>
                    <a:pt x="226" y="49"/>
                    <a:pt x="226" y="52"/>
                  </a:cubicBezTo>
                  <a:cubicBezTo>
                    <a:pt x="227" y="54"/>
                    <a:pt x="227" y="57"/>
                    <a:pt x="227" y="58"/>
                  </a:cubicBezTo>
                  <a:cubicBezTo>
                    <a:pt x="227" y="58"/>
                    <a:pt x="227" y="59"/>
                    <a:pt x="227" y="59"/>
                  </a:cubicBezTo>
                  <a:cubicBezTo>
                    <a:pt x="227" y="59"/>
                    <a:pt x="227" y="59"/>
                    <a:pt x="227" y="59"/>
                  </a:cubicBezTo>
                  <a:cubicBezTo>
                    <a:pt x="228" y="60"/>
                    <a:pt x="228" y="60"/>
                    <a:pt x="228" y="60"/>
                  </a:cubicBezTo>
                  <a:cubicBezTo>
                    <a:pt x="228" y="59"/>
                    <a:pt x="228" y="59"/>
                    <a:pt x="228" y="59"/>
                  </a:cubicBezTo>
                  <a:cubicBezTo>
                    <a:pt x="227" y="59"/>
                    <a:pt x="227" y="59"/>
                    <a:pt x="227" y="59"/>
                  </a:cubicBezTo>
                  <a:cubicBezTo>
                    <a:pt x="228" y="60"/>
                    <a:pt x="228" y="60"/>
                    <a:pt x="228" y="60"/>
                  </a:cubicBezTo>
                  <a:cubicBezTo>
                    <a:pt x="228" y="59"/>
                    <a:pt x="228" y="59"/>
                    <a:pt x="228" y="59"/>
                  </a:cubicBezTo>
                  <a:cubicBezTo>
                    <a:pt x="229" y="60"/>
                    <a:pt x="229" y="60"/>
                    <a:pt x="229" y="60"/>
                  </a:cubicBezTo>
                  <a:cubicBezTo>
                    <a:pt x="229" y="58"/>
                    <a:pt x="229" y="58"/>
                    <a:pt x="229" y="58"/>
                  </a:cubicBezTo>
                  <a:cubicBezTo>
                    <a:pt x="228" y="59"/>
                    <a:pt x="228" y="59"/>
                    <a:pt x="228" y="59"/>
                  </a:cubicBezTo>
                  <a:cubicBezTo>
                    <a:pt x="229" y="60"/>
                    <a:pt x="229" y="60"/>
                    <a:pt x="229" y="60"/>
                  </a:cubicBezTo>
                  <a:cubicBezTo>
                    <a:pt x="229" y="58"/>
                    <a:pt x="229" y="58"/>
                    <a:pt x="229" y="58"/>
                  </a:cubicBezTo>
                  <a:cubicBezTo>
                    <a:pt x="229" y="59"/>
                    <a:pt x="229" y="59"/>
                    <a:pt x="229" y="59"/>
                  </a:cubicBezTo>
                  <a:cubicBezTo>
                    <a:pt x="229" y="58"/>
                    <a:pt x="229" y="58"/>
                    <a:pt x="229" y="58"/>
                  </a:cubicBezTo>
                  <a:cubicBezTo>
                    <a:pt x="229" y="58"/>
                    <a:pt x="229" y="58"/>
                    <a:pt x="229" y="58"/>
                  </a:cubicBezTo>
                  <a:cubicBezTo>
                    <a:pt x="229" y="59"/>
                    <a:pt x="229" y="59"/>
                    <a:pt x="229" y="59"/>
                  </a:cubicBezTo>
                  <a:cubicBezTo>
                    <a:pt x="229" y="58"/>
                    <a:pt x="229" y="58"/>
                    <a:pt x="229" y="58"/>
                  </a:cubicBezTo>
                  <a:cubicBezTo>
                    <a:pt x="228" y="58"/>
                    <a:pt x="228" y="58"/>
                    <a:pt x="228" y="58"/>
                  </a:cubicBezTo>
                  <a:cubicBezTo>
                    <a:pt x="228" y="58"/>
                    <a:pt x="226" y="57"/>
                    <a:pt x="224" y="55"/>
                  </a:cubicBezTo>
                  <a:cubicBezTo>
                    <a:pt x="224" y="55"/>
                    <a:pt x="224" y="55"/>
                    <a:pt x="224" y="55"/>
                  </a:cubicBezTo>
                  <a:cubicBezTo>
                    <a:pt x="224" y="55"/>
                    <a:pt x="224" y="55"/>
                    <a:pt x="224" y="55"/>
                  </a:cubicBezTo>
                  <a:cubicBezTo>
                    <a:pt x="218" y="51"/>
                    <a:pt x="214" y="49"/>
                    <a:pt x="212" y="47"/>
                  </a:cubicBezTo>
                  <a:cubicBezTo>
                    <a:pt x="211" y="47"/>
                    <a:pt x="211" y="46"/>
                    <a:pt x="210" y="46"/>
                  </a:cubicBezTo>
                  <a:cubicBezTo>
                    <a:pt x="210" y="45"/>
                    <a:pt x="210" y="45"/>
                    <a:pt x="210" y="45"/>
                  </a:cubicBezTo>
                  <a:cubicBezTo>
                    <a:pt x="210" y="45"/>
                    <a:pt x="210" y="45"/>
                    <a:pt x="210" y="45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0" y="45"/>
                    <a:pt x="210" y="45"/>
                    <a:pt x="210" y="45"/>
                  </a:cubicBezTo>
                  <a:cubicBezTo>
                    <a:pt x="210" y="45"/>
                    <a:pt x="210" y="45"/>
                    <a:pt x="210" y="45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0" y="45"/>
                    <a:pt x="210" y="45"/>
                    <a:pt x="210" y="45"/>
                  </a:cubicBezTo>
                  <a:cubicBezTo>
                    <a:pt x="210" y="45"/>
                    <a:pt x="210" y="45"/>
                    <a:pt x="210" y="45"/>
                  </a:cubicBezTo>
                  <a:cubicBezTo>
                    <a:pt x="210" y="45"/>
                    <a:pt x="210" y="45"/>
                    <a:pt x="210" y="45"/>
                  </a:cubicBezTo>
                  <a:cubicBezTo>
                    <a:pt x="210" y="45"/>
                    <a:pt x="209" y="44"/>
                    <a:pt x="207" y="44"/>
                  </a:cubicBezTo>
                  <a:cubicBezTo>
                    <a:pt x="206" y="43"/>
                    <a:pt x="204" y="42"/>
                    <a:pt x="201" y="42"/>
                  </a:cubicBezTo>
                  <a:cubicBezTo>
                    <a:pt x="200" y="42"/>
                    <a:pt x="198" y="42"/>
                    <a:pt x="197" y="43"/>
                  </a:cubicBezTo>
                  <a:cubicBezTo>
                    <a:pt x="194" y="44"/>
                    <a:pt x="193" y="46"/>
                    <a:pt x="192" y="49"/>
                  </a:cubicBezTo>
                  <a:cubicBezTo>
                    <a:pt x="191" y="51"/>
                    <a:pt x="190" y="55"/>
                    <a:pt x="190" y="59"/>
                  </a:cubicBezTo>
                  <a:cubicBezTo>
                    <a:pt x="190" y="62"/>
                    <a:pt x="191" y="65"/>
                    <a:pt x="191" y="69"/>
                  </a:cubicBezTo>
                  <a:cubicBezTo>
                    <a:pt x="193" y="83"/>
                    <a:pt x="196" y="98"/>
                    <a:pt x="197" y="111"/>
                  </a:cubicBezTo>
                  <a:cubicBezTo>
                    <a:pt x="197" y="115"/>
                    <a:pt x="197" y="115"/>
                    <a:pt x="197" y="115"/>
                  </a:cubicBezTo>
                  <a:cubicBezTo>
                    <a:pt x="216" y="115"/>
                    <a:pt x="216" y="115"/>
                    <a:pt x="216" y="115"/>
                  </a:cubicBezTo>
                  <a:cubicBezTo>
                    <a:pt x="216" y="99"/>
                    <a:pt x="216" y="99"/>
                    <a:pt x="216" y="99"/>
                  </a:cubicBezTo>
                  <a:cubicBezTo>
                    <a:pt x="216" y="99"/>
                    <a:pt x="216" y="99"/>
                    <a:pt x="216" y="99"/>
                  </a:cubicBezTo>
                  <a:cubicBezTo>
                    <a:pt x="216" y="153"/>
                    <a:pt x="216" y="153"/>
                    <a:pt x="216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39" y="99"/>
                    <a:pt x="48" y="85"/>
                    <a:pt x="61" y="74"/>
                  </a:cubicBezTo>
                  <a:cubicBezTo>
                    <a:pt x="74" y="63"/>
                    <a:pt x="91" y="55"/>
                    <a:pt x="115" y="55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2" y="48"/>
                    <a:pt x="108" y="52"/>
                    <a:pt x="103" y="58"/>
                  </a:cubicBezTo>
                  <a:cubicBezTo>
                    <a:pt x="101" y="61"/>
                    <a:pt x="98" y="64"/>
                    <a:pt x="97" y="68"/>
                  </a:cubicBezTo>
                  <a:cubicBezTo>
                    <a:pt x="95" y="72"/>
                    <a:pt x="93" y="76"/>
                    <a:pt x="93" y="80"/>
                  </a:cubicBezTo>
                  <a:cubicBezTo>
                    <a:pt x="93" y="83"/>
                    <a:pt x="94" y="86"/>
                    <a:pt x="96" y="89"/>
                  </a:cubicBezTo>
                  <a:cubicBezTo>
                    <a:pt x="97" y="92"/>
                    <a:pt x="100" y="94"/>
                    <a:pt x="103" y="96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9" y="91"/>
                    <a:pt x="110" y="81"/>
                    <a:pt x="114" y="72"/>
                  </a:cubicBezTo>
                  <a:cubicBezTo>
                    <a:pt x="116" y="68"/>
                    <a:pt x="119" y="63"/>
                    <a:pt x="123" y="60"/>
                  </a:cubicBezTo>
                  <a:cubicBezTo>
                    <a:pt x="127" y="56"/>
                    <a:pt x="132" y="53"/>
                    <a:pt x="140" y="52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64" y="47"/>
                    <a:pt x="168" y="46"/>
                    <a:pt x="169" y="46"/>
                  </a:cubicBezTo>
                  <a:cubicBezTo>
                    <a:pt x="167" y="42"/>
                    <a:pt x="167" y="42"/>
                    <a:pt x="167" y="42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8" y="46"/>
                    <a:pt x="175" y="45"/>
                    <a:pt x="182" y="41"/>
                  </a:cubicBezTo>
                  <a:cubicBezTo>
                    <a:pt x="185" y="39"/>
                    <a:pt x="189" y="36"/>
                    <a:pt x="192" y="32"/>
                  </a:cubicBezTo>
                  <a:cubicBezTo>
                    <a:pt x="195" y="28"/>
                    <a:pt x="197" y="23"/>
                    <a:pt x="198" y="17"/>
                  </a:cubicBezTo>
                  <a:cubicBezTo>
                    <a:pt x="198" y="13"/>
                    <a:pt x="199" y="10"/>
                    <a:pt x="200" y="8"/>
                  </a:cubicBezTo>
                  <a:cubicBezTo>
                    <a:pt x="200" y="8"/>
                    <a:pt x="200" y="8"/>
                    <a:pt x="200" y="7"/>
                  </a:cubicBezTo>
                  <a:cubicBezTo>
                    <a:pt x="200" y="7"/>
                    <a:pt x="200" y="7"/>
                    <a:pt x="200" y="7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0" y="7"/>
                    <a:pt x="200" y="7"/>
                    <a:pt x="200" y="7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198" y="7"/>
                    <a:pt x="198" y="7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198" y="7"/>
                    <a:pt x="198" y="7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9" y="8"/>
                    <a:pt x="199" y="8"/>
                    <a:pt x="200" y="9"/>
                  </a:cubicBezTo>
                  <a:cubicBezTo>
                    <a:pt x="203" y="12"/>
                    <a:pt x="207" y="17"/>
                    <a:pt x="212" y="24"/>
                  </a:cubicBezTo>
                  <a:lnTo>
                    <a:pt x="215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48"/>
            <p:cNvSpPr>
              <a:spLocks/>
            </p:cNvSpPr>
            <p:nvPr/>
          </p:nvSpPr>
          <p:spPr bwMode="auto">
            <a:xfrm>
              <a:off x="2787" y="3073"/>
              <a:ext cx="35" cy="86"/>
            </a:xfrm>
            <a:custGeom>
              <a:avLst/>
              <a:gdLst>
                <a:gd name="T0" fmla="*/ 12 w 24"/>
                <a:gd name="T1" fmla="*/ 51 h 58"/>
                <a:gd name="T2" fmla="*/ 15 w 24"/>
                <a:gd name="T3" fmla="*/ 49 h 58"/>
                <a:gd name="T4" fmla="*/ 14 w 24"/>
                <a:gd name="T5" fmla="*/ 42 h 58"/>
                <a:gd name="T6" fmla="*/ 14 w 24"/>
                <a:gd name="T7" fmla="*/ 41 h 58"/>
                <a:gd name="T8" fmla="*/ 14 w 24"/>
                <a:gd name="T9" fmla="*/ 41 h 58"/>
                <a:gd name="T10" fmla="*/ 18 w 24"/>
                <a:gd name="T11" fmla="*/ 34 h 58"/>
                <a:gd name="T12" fmla="*/ 18 w 24"/>
                <a:gd name="T13" fmla="*/ 34 h 58"/>
                <a:gd name="T14" fmla="*/ 18 w 24"/>
                <a:gd name="T15" fmla="*/ 34 h 58"/>
                <a:gd name="T16" fmla="*/ 22 w 24"/>
                <a:gd name="T17" fmla="*/ 28 h 58"/>
                <a:gd name="T18" fmla="*/ 24 w 24"/>
                <a:gd name="T19" fmla="*/ 19 h 58"/>
                <a:gd name="T20" fmla="*/ 24 w 24"/>
                <a:gd name="T21" fmla="*/ 17 h 58"/>
                <a:gd name="T22" fmla="*/ 20 w 24"/>
                <a:gd name="T23" fmla="*/ 18 h 58"/>
                <a:gd name="T24" fmla="*/ 24 w 24"/>
                <a:gd name="T25" fmla="*/ 18 h 58"/>
                <a:gd name="T26" fmla="*/ 21 w 24"/>
                <a:gd name="T27" fmla="*/ 8 h 58"/>
                <a:gd name="T28" fmla="*/ 13 w 24"/>
                <a:gd name="T29" fmla="*/ 3 h 58"/>
                <a:gd name="T30" fmla="*/ 4 w 24"/>
                <a:gd name="T31" fmla="*/ 0 h 58"/>
                <a:gd name="T32" fmla="*/ 8 w 24"/>
                <a:gd name="T33" fmla="*/ 9 h 58"/>
                <a:gd name="T34" fmla="*/ 10 w 24"/>
                <a:gd name="T35" fmla="*/ 15 h 58"/>
                <a:gd name="T36" fmla="*/ 10 w 24"/>
                <a:gd name="T37" fmla="*/ 17 h 58"/>
                <a:gd name="T38" fmla="*/ 14 w 24"/>
                <a:gd name="T39" fmla="*/ 18 h 58"/>
                <a:gd name="T40" fmla="*/ 10 w 24"/>
                <a:gd name="T41" fmla="*/ 16 h 58"/>
                <a:gd name="T42" fmla="*/ 5 w 24"/>
                <a:gd name="T43" fmla="*/ 23 h 58"/>
                <a:gd name="T44" fmla="*/ 5 w 24"/>
                <a:gd name="T45" fmla="*/ 23 h 58"/>
                <a:gd name="T46" fmla="*/ 5 w 24"/>
                <a:gd name="T47" fmla="*/ 23 h 58"/>
                <a:gd name="T48" fmla="*/ 0 w 24"/>
                <a:gd name="T49" fmla="*/ 38 h 58"/>
                <a:gd name="T50" fmla="*/ 0 w 24"/>
                <a:gd name="T51" fmla="*/ 40 h 58"/>
                <a:gd name="T52" fmla="*/ 4 w 24"/>
                <a:gd name="T53" fmla="*/ 40 h 58"/>
                <a:gd name="T54" fmla="*/ 0 w 24"/>
                <a:gd name="T55" fmla="*/ 40 h 58"/>
                <a:gd name="T56" fmla="*/ 10 w 24"/>
                <a:gd name="T57" fmla="*/ 54 h 58"/>
                <a:gd name="T58" fmla="*/ 19 w 24"/>
                <a:gd name="T59" fmla="*/ 58 h 58"/>
                <a:gd name="T60" fmla="*/ 15 w 24"/>
                <a:gd name="T61" fmla="*/ 49 h 58"/>
                <a:gd name="T62" fmla="*/ 12 w 24"/>
                <a:gd name="T63" fmla="*/ 51 h 58"/>
                <a:gd name="T64" fmla="*/ 13 w 24"/>
                <a:gd name="T65" fmla="*/ 47 h 58"/>
                <a:gd name="T66" fmla="*/ 8 w 24"/>
                <a:gd name="T67" fmla="*/ 39 h 58"/>
                <a:gd name="T68" fmla="*/ 8 w 24"/>
                <a:gd name="T69" fmla="*/ 39 h 58"/>
                <a:gd name="T70" fmla="*/ 8 w 24"/>
                <a:gd name="T71" fmla="*/ 39 h 58"/>
                <a:gd name="T72" fmla="*/ 8 w 24"/>
                <a:gd name="T73" fmla="*/ 38 h 58"/>
                <a:gd name="T74" fmla="*/ 11 w 24"/>
                <a:gd name="T75" fmla="*/ 29 h 58"/>
                <a:gd name="T76" fmla="*/ 8 w 24"/>
                <a:gd name="T77" fmla="*/ 26 h 58"/>
                <a:gd name="T78" fmla="*/ 11 w 24"/>
                <a:gd name="T79" fmla="*/ 29 h 58"/>
                <a:gd name="T80" fmla="*/ 17 w 24"/>
                <a:gd name="T81" fmla="*/ 19 h 58"/>
                <a:gd name="T82" fmla="*/ 17 w 24"/>
                <a:gd name="T83" fmla="*/ 19 h 58"/>
                <a:gd name="T84" fmla="*/ 17 w 24"/>
                <a:gd name="T85" fmla="*/ 19 h 58"/>
                <a:gd name="T86" fmla="*/ 18 w 24"/>
                <a:gd name="T87" fmla="*/ 15 h 58"/>
                <a:gd name="T88" fmla="*/ 15 w 24"/>
                <a:gd name="T89" fmla="*/ 5 h 58"/>
                <a:gd name="T90" fmla="*/ 12 w 24"/>
                <a:gd name="T91" fmla="*/ 7 h 58"/>
                <a:gd name="T92" fmla="*/ 11 w 24"/>
                <a:gd name="T93" fmla="*/ 11 h 58"/>
                <a:gd name="T94" fmla="*/ 14 w 24"/>
                <a:gd name="T95" fmla="*/ 13 h 58"/>
                <a:gd name="T96" fmla="*/ 16 w 24"/>
                <a:gd name="T97" fmla="*/ 18 h 58"/>
                <a:gd name="T98" fmla="*/ 16 w 24"/>
                <a:gd name="T99" fmla="*/ 18 h 58"/>
                <a:gd name="T100" fmla="*/ 16 w 24"/>
                <a:gd name="T101" fmla="*/ 18 h 58"/>
                <a:gd name="T102" fmla="*/ 16 w 24"/>
                <a:gd name="T103" fmla="*/ 19 h 58"/>
                <a:gd name="T104" fmla="*/ 15 w 24"/>
                <a:gd name="T105" fmla="*/ 24 h 58"/>
                <a:gd name="T106" fmla="*/ 12 w 24"/>
                <a:gd name="T107" fmla="*/ 29 h 58"/>
                <a:gd name="T108" fmla="*/ 12 w 24"/>
                <a:gd name="T109" fmla="*/ 29 h 58"/>
                <a:gd name="T110" fmla="*/ 6 w 24"/>
                <a:gd name="T111" fmla="*/ 39 h 58"/>
                <a:gd name="T112" fmla="*/ 6 w 24"/>
                <a:gd name="T113" fmla="*/ 39 h 58"/>
                <a:gd name="T114" fmla="*/ 6 w 24"/>
                <a:gd name="T115" fmla="*/ 42 h 58"/>
                <a:gd name="T116" fmla="*/ 8 w 24"/>
                <a:gd name="T117" fmla="*/ 52 h 58"/>
                <a:gd name="T118" fmla="*/ 12 w 24"/>
                <a:gd name="T119" fmla="*/ 51 h 58"/>
                <a:gd name="T120" fmla="*/ 13 w 24"/>
                <a:gd name="T121" fmla="*/ 47 h 58"/>
                <a:gd name="T122" fmla="*/ 12 w 24"/>
                <a:gd name="T123" fmla="*/ 5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" h="58">
                  <a:moveTo>
                    <a:pt x="12" y="51"/>
                  </a:moveTo>
                  <a:cubicBezTo>
                    <a:pt x="15" y="49"/>
                    <a:pt x="15" y="49"/>
                    <a:pt x="15" y="49"/>
                  </a:cubicBezTo>
                  <a:cubicBezTo>
                    <a:pt x="14" y="47"/>
                    <a:pt x="14" y="44"/>
                    <a:pt x="14" y="42"/>
                  </a:cubicBezTo>
                  <a:cubicBezTo>
                    <a:pt x="14" y="42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38"/>
                    <a:pt x="16" y="36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2"/>
                    <a:pt x="21" y="30"/>
                    <a:pt x="22" y="28"/>
                  </a:cubicBezTo>
                  <a:cubicBezTo>
                    <a:pt x="23" y="25"/>
                    <a:pt x="24" y="22"/>
                    <a:pt x="24" y="19"/>
                  </a:cubicBezTo>
                  <a:cubicBezTo>
                    <a:pt x="24" y="18"/>
                    <a:pt x="24" y="18"/>
                    <a:pt x="24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4"/>
                    <a:pt x="23" y="11"/>
                    <a:pt x="21" y="8"/>
                  </a:cubicBezTo>
                  <a:cubicBezTo>
                    <a:pt x="19" y="6"/>
                    <a:pt x="16" y="4"/>
                    <a:pt x="13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1"/>
                    <a:pt x="10" y="13"/>
                    <a:pt x="10" y="15"/>
                  </a:cubicBezTo>
                  <a:cubicBezTo>
                    <a:pt x="10" y="15"/>
                    <a:pt x="10" y="16"/>
                    <a:pt x="10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9"/>
                    <a:pt x="8" y="21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2" y="27"/>
                    <a:pt x="0" y="32"/>
                    <a:pt x="0" y="38"/>
                  </a:cubicBezTo>
                  <a:cubicBezTo>
                    <a:pt x="0" y="39"/>
                    <a:pt x="0" y="40"/>
                    <a:pt x="0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7"/>
                    <a:pt x="5" y="52"/>
                    <a:pt x="10" y="54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1" y="46"/>
                    <a:pt x="8" y="43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38"/>
                    <a:pt x="8" y="38"/>
                  </a:cubicBezTo>
                  <a:cubicBezTo>
                    <a:pt x="7" y="35"/>
                    <a:pt x="9" y="31"/>
                    <a:pt x="11" y="29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4" y="26"/>
                    <a:pt x="16" y="22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8" y="12"/>
                    <a:pt x="17" y="8"/>
                    <a:pt x="15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3" y="12"/>
                    <a:pt x="14" y="13"/>
                  </a:cubicBezTo>
                  <a:cubicBezTo>
                    <a:pt x="15" y="15"/>
                    <a:pt x="16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1"/>
                    <a:pt x="16" y="22"/>
                    <a:pt x="15" y="24"/>
                  </a:cubicBezTo>
                  <a:cubicBezTo>
                    <a:pt x="14" y="26"/>
                    <a:pt x="13" y="27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32"/>
                    <a:pt x="7" y="35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0"/>
                    <a:pt x="6" y="41"/>
                    <a:pt x="6" y="42"/>
                  </a:cubicBezTo>
                  <a:cubicBezTo>
                    <a:pt x="6" y="46"/>
                    <a:pt x="7" y="49"/>
                    <a:pt x="8" y="52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3" y="47"/>
                    <a:pt x="13" y="47"/>
                    <a:pt x="13" y="47"/>
                  </a:cubicBezTo>
                  <a:lnTo>
                    <a:pt x="12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49"/>
            <p:cNvSpPr>
              <a:spLocks/>
            </p:cNvSpPr>
            <p:nvPr/>
          </p:nvSpPr>
          <p:spPr bwMode="auto">
            <a:xfrm>
              <a:off x="2819" y="3100"/>
              <a:ext cx="33" cy="64"/>
            </a:xfrm>
            <a:custGeom>
              <a:avLst/>
              <a:gdLst>
                <a:gd name="T0" fmla="*/ 15 w 22"/>
                <a:gd name="T1" fmla="*/ 36 h 43"/>
                <a:gd name="T2" fmla="*/ 14 w 22"/>
                <a:gd name="T3" fmla="*/ 31 h 43"/>
                <a:gd name="T4" fmla="*/ 14 w 22"/>
                <a:gd name="T5" fmla="*/ 31 h 43"/>
                <a:gd name="T6" fmla="*/ 17 w 22"/>
                <a:gd name="T7" fmla="*/ 26 h 43"/>
                <a:gd name="T8" fmla="*/ 20 w 22"/>
                <a:gd name="T9" fmla="*/ 21 h 43"/>
                <a:gd name="T10" fmla="*/ 22 w 22"/>
                <a:gd name="T11" fmla="*/ 13 h 43"/>
                <a:gd name="T12" fmla="*/ 22 w 22"/>
                <a:gd name="T13" fmla="*/ 13 h 43"/>
                <a:gd name="T14" fmla="*/ 12 w 22"/>
                <a:gd name="T15" fmla="*/ 1 h 43"/>
                <a:gd name="T16" fmla="*/ 7 w 22"/>
                <a:gd name="T17" fmla="*/ 6 h 43"/>
                <a:gd name="T18" fmla="*/ 8 w 22"/>
                <a:gd name="T19" fmla="*/ 12 h 43"/>
                <a:gd name="T20" fmla="*/ 8 w 22"/>
                <a:gd name="T21" fmla="*/ 11 h 43"/>
                <a:gd name="T22" fmla="*/ 5 w 22"/>
                <a:gd name="T23" fmla="*/ 16 h 43"/>
                <a:gd name="T24" fmla="*/ 0 w 22"/>
                <a:gd name="T25" fmla="*/ 28 h 43"/>
                <a:gd name="T26" fmla="*/ 4 w 22"/>
                <a:gd name="T27" fmla="*/ 29 h 43"/>
                <a:gd name="T28" fmla="*/ 10 w 22"/>
                <a:gd name="T29" fmla="*/ 41 h 43"/>
                <a:gd name="T30" fmla="*/ 15 w 22"/>
                <a:gd name="T31" fmla="*/ 36 h 43"/>
                <a:gd name="T32" fmla="*/ 12 w 22"/>
                <a:gd name="T33" fmla="*/ 34 h 43"/>
                <a:gd name="T34" fmla="*/ 8 w 22"/>
                <a:gd name="T35" fmla="*/ 29 h 43"/>
                <a:gd name="T36" fmla="*/ 8 w 22"/>
                <a:gd name="T37" fmla="*/ 28 h 43"/>
                <a:gd name="T38" fmla="*/ 8 w 22"/>
                <a:gd name="T39" fmla="*/ 18 h 43"/>
                <a:gd name="T40" fmla="*/ 15 w 22"/>
                <a:gd name="T41" fmla="*/ 14 h 43"/>
                <a:gd name="T42" fmla="*/ 15 w 22"/>
                <a:gd name="T43" fmla="*/ 14 h 43"/>
                <a:gd name="T44" fmla="*/ 15 w 22"/>
                <a:gd name="T45" fmla="*/ 4 h 43"/>
                <a:gd name="T46" fmla="*/ 10 w 22"/>
                <a:gd name="T47" fmla="*/ 9 h 43"/>
                <a:gd name="T48" fmla="*/ 14 w 22"/>
                <a:gd name="T49" fmla="*/ 14 h 43"/>
                <a:gd name="T50" fmla="*/ 14 w 22"/>
                <a:gd name="T51" fmla="*/ 14 h 43"/>
                <a:gd name="T52" fmla="*/ 13 w 22"/>
                <a:gd name="T53" fmla="*/ 18 h 43"/>
                <a:gd name="T54" fmla="*/ 14 w 22"/>
                <a:gd name="T55" fmla="*/ 24 h 43"/>
                <a:gd name="T56" fmla="*/ 7 w 22"/>
                <a:gd name="T57" fmla="*/ 28 h 43"/>
                <a:gd name="T58" fmla="*/ 7 w 22"/>
                <a:gd name="T59" fmla="*/ 28 h 43"/>
                <a:gd name="T60" fmla="*/ 7 w 22"/>
                <a:gd name="T61" fmla="*/ 39 h 43"/>
                <a:gd name="T62" fmla="*/ 12 w 22"/>
                <a:gd name="T63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43">
                  <a:moveTo>
                    <a:pt x="11" y="37"/>
                  </a:moveTo>
                  <a:cubicBezTo>
                    <a:pt x="15" y="36"/>
                    <a:pt x="15" y="36"/>
                    <a:pt x="15" y="36"/>
                  </a:cubicBezTo>
                  <a:cubicBezTo>
                    <a:pt x="14" y="35"/>
                    <a:pt x="14" y="33"/>
                    <a:pt x="14" y="32"/>
                  </a:cubicBezTo>
                  <a:cubicBezTo>
                    <a:pt x="14" y="32"/>
                    <a:pt x="14" y="31"/>
                    <a:pt x="14" y="31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29"/>
                    <a:pt x="16" y="28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5"/>
                    <a:pt x="19" y="23"/>
                    <a:pt x="20" y="21"/>
                  </a:cubicBezTo>
                  <a:cubicBezTo>
                    <a:pt x="21" y="19"/>
                    <a:pt x="22" y="17"/>
                    <a:pt x="22" y="14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0"/>
                    <a:pt x="20" y="7"/>
                    <a:pt x="19" y="5"/>
                  </a:cubicBezTo>
                  <a:cubicBezTo>
                    <a:pt x="17" y="3"/>
                    <a:pt x="15" y="2"/>
                    <a:pt x="12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3"/>
                    <a:pt x="6" y="14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2" y="19"/>
                    <a:pt x="0" y="23"/>
                    <a:pt x="0" y="28"/>
                  </a:cubicBezTo>
                  <a:cubicBezTo>
                    <a:pt x="0" y="28"/>
                    <a:pt x="0" y="29"/>
                    <a:pt x="0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36"/>
                    <a:pt x="5" y="40"/>
                    <a:pt x="10" y="41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0" y="33"/>
                    <a:pt x="8" y="31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5"/>
                    <a:pt x="9" y="23"/>
                    <a:pt x="11" y="21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3" y="19"/>
                    <a:pt x="14" y="17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3"/>
                    <a:pt x="16" y="12"/>
                    <a:pt x="16" y="10"/>
                  </a:cubicBezTo>
                  <a:cubicBezTo>
                    <a:pt x="16" y="8"/>
                    <a:pt x="16" y="6"/>
                    <a:pt x="15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2" y="10"/>
                    <a:pt x="13" y="10"/>
                  </a:cubicBezTo>
                  <a:cubicBezTo>
                    <a:pt x="13" y="11"/>
                    <a:pt x="14" y="12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6"/>
                    <a:pt x="14" y="17"/>
                    <a:pt x="13" y="18"/>
                  </a:cubicBezTo>
                  <a:cubicBezTo>
                    <a:pt x="13" y="19"/>
                    <a:pt x="12" y="20"/>
                    <a:pt x="11" y="21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9" y="23"/>
                    <a:pt x="8" y="26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6" y="29"/>
                    <a:pt x="6" y="31"/>
                    <a:pt x="6" y="32"/>
                  </a:cubicBezTo>
                  <a:cubicBezTo>
                    <a:pt x="6" y="34"/>
                    <a:pt x="7" y="36"/>
                    <a:pt x="7" y="39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2" y="34"/>
                    <a:pt x="12" y="34"/>
                    <a:pt x="12" y="34"/>
                  </a:cubicBezTo>
                  <a:lnTo>
                    <a:pt x="11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50"/>
            <p:cNvSpPr>
              <a:spLocks noEditPoints="1"/>
            </p:cNvSpPr>
            <p:nvPr/>
          </p:nvSpPr>
          <p:spPr bwMode="auto">
            <a:xfrm>
              <a:off x="2039" y="3063"/>
              <a:ext cx="200" cy="292"/>
            </a:xfrm>
            <a:custGeom>
              <a:avLst/>
              <a:gdLst>
                <a:gd name="T0" fmla="*/ 86 w 200"/>
                <a:gd name="T1" fmla="*/ 47 h 292"/>
                <a:gd name="T2" fmla="*/ 0 w 200"/>
                <a:gd name="T3" fmla="*/ 0 h 292"/>
                <a:gd name="T4" fmla="*/ 46 w 200"/>
                <a:gd name="T5" fmla="*/ 19 h 292"/>
                <a:gd name="T6" fmla="*/ 21 w 200"/>
                <a:gd name="T7" fmla="*/ 44 h 292"/>
                <a:gd name="T8" fmla="*/ 37 w 200"/>
                <a:gd name="T9" fmla="*/ 96 h 292"/>
                <a:gd name="T10" fmla="*/ 52 w 200"/>
                <a:gd name="T11" fmla="*/ 124 h 292"/>
                <a:gd name="T12" fmla="*/ 36 w 200"/>
                <a:gd name="T13" fmla="*/ 93 h 292"/>
                <a:gd name="T14" fmla="*/ 42 w 200"/>
                <a:gd name="T15" fmla="*/ 142 h 292"/>
                <a:gd name="T16" fmla="*/ 42 w 200"/>
                <a:gd name="T17" fmla="*/ 142 h 292"/>
                <a:gd name="T18" fmla="*/ 42 w 200"/>
                <a:gd name="T19" fmla="*/ 144 h 292"/>
                <a:gd name="T20" fmla="*/ 59 w 200"/>
                <a:gd name="T21" fmla="*/ 292 h 292"/>
                <a:gd name="T22" fmla="*/ 167 w 200"/>
                <a:gd name="T23" fmla="*/ 244 h 292"/>
                <a:gd name="T24" fmla="*/ 173 w 200"/>
                <a:gd name="T25" fmla="*/ 197 h 292"/>
                <a:gd name="T26" fmla="*/ 200 w 200"/>
                <a:gd name="T27" fmla="*/ 96 h 292"/>
                <a:gd name="T28" fmla="*/ 80 w 200"/>
                <a:gd name="T29" fmla="*/ 44 h 292"/>
                <a:gd name="T30" fmla="*/ 86 w 200"/>
                <a:gd name="T31" fmla="*/ 47 h 292"/>
                <a:gd name="T32" fmla="*/ 80 w 200"/>
                <a:gd name="T33" fmla="*/ 56 h 292"/>
                <a:gd name="T34" fmla="*/ 188 w 200"/>
                <a:gd name="T35" fmla="*/ 84 h 292"/>
                <a:gd name="T36" fmla="*/ 160 w 200"/>
                <a:gd name="T37" fmla="*/ 209 h 292"/>
                <a:gd name="T38" fmla="*/ 156 w 200"/>
                <a:gd name="T39" fmla="*/ 243 h 292"/>
                <a:gd name="T40" fmla="*/ 70 w 200"/>
                <a:gd name="T41" fmla="*/ 280 h 292"/>
                <a:gd name="T42" fmla="*/ 53 w 200"/>
                <a:gd name="T43" fmla="*/ 142 h 292"/>
                <a:gd name="T44" fmla="*/ 53 w 200"/>
                <a:gd name="T45" fmla="*/ 141 h 292"/>
                <a:gd name="T46" fmla="*/ 53 w 200"/>
                <a:gd name="T47" fmla="*/ 141 h 292"/>
                <a:gd name="T48" fmla="*/ 48 w 200"/>
                <a:gd name="T49" fmla="*/ 92 h 292"/>
                <a:gd name="T50" fmla="*/ 40 w 200"/>
                <a:gd name="T51" fmla="*/ 126 h 292"/>
                <a:gd name="T52" fmla="*/ 48 w 200"/>
                <a:gd name="T53" fmla="*/ 84 h 292"/>
                <a:gd name="T54" fmla="*/ 33 w 200"/>
                <a:gd name="T55" fmla="*/ 56 h 292"/>
                <a:gd name="T56" fmla="*/ 53 w 200"/>
                <a:gd name="T57" fmla="*/ 7 h 292"/>
                <a:gd name="T58" fmla="*/ 12 w 200"/>
                <a:gd name="T59" fmla="*/ 6 h 292"/>
                <a:gd name="T60" fmla="*/ 6 w 200"/>
                <a:gd name="T61" fmla="*/ 12 h 292"/>
                <a:gd name="T62" fmla="*/ 77 w 200"/>
                <a:gd name="T63" fmla="*/ 56 h 292"/>
                <a:gd name="T64" fmla="*/ 80 w 200"/>
                <a:gd name="T65" fmla="*/ 50 h 292"/>
                <a:gd name="T66" fmla="*/ 159 w 200"/>
                <a:gd name="T67" fmla="*/ 275 h 292"/>
                <a:gd name="T68" fmla="*/ 62 w 200"/>
                <a:gd name="T69" fmla="*/ 195 h 292"/>
                <a:gd name="T70" fmla="*/ 153 w 200"/>
                <a:gd name="T71" fmla="*/ 247 h 292"/>
                <a:gd name="T72" fmla="*/ 154 w 200"/>
                <a:gd name="T73" fmla="*/ 280 h 292"/>
                <a:gd name="T74" fmla="*/ 154 w 200"/>
                <a:gd name="T75" fmla="*/ 280 h 292"/>
                <a:gd name="T76" fmla="*/ 165 w 200"/>
                <a:gd name="T77" fmla="*/ 243 h 292"/>
                <a:gd name="T78" fmla="*/ 52 w 200"/>
                <a:gd name="T79" fmla="*/ 201 h 292"/>
                <a:gd name="T80" fmla="*/ 159 w 200"/>
                <a:gd name="T81" fmla="*/ 292 h 292"/>
                <a:gd name="T82" fmla="*/ 154 w 200"/>
                <a:gd name="T83" fmla="*/ 28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0" h="292">
                  <a:moveTo>
                    <a:pt x="80" y="50"/>
                  </a:moveTo>
                  <a:lnTo>
                    <a:pt x="86" y="47"/>
                  </a:lnTo>
                  <a:lnTo>
                    <a:pt x="58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46" y="19"/>
                  </a:lnTo>
                  <a:lnTo>
                    <a:pt x="61" y="44"/>
                  </a:lnTo>
                  <a:lnTo>
                    <a:pt x="21" y="44"/>
                  </a:lnTo>
                  <a:lnTo>
                    <a:pt x="21" y="96"/>
                  </a:lnTo>
                  <a:lnTo>
                    <a:pt x="37" y="96"/>
                  </a:lnTo>
                  <a:lnTo>
                    <a:pt x="40" y="126"/>
                  </a:lnTo>
                  <a:lnTo>
                    <a:pt x="52" y="124"/>
                  </a:lnTo>
                  <a:lnTo>
                    <a:pt x="48" y="92"/>
                  </a:lnTo>
                  <a:lnTo>
                    <a:pt x="36" y="93"/>
                  </a:lnTo>
                  <a:lnTo>
                    <a:pt x="40" y="126"/>
                  </a:lnTo>
                  <a:lnTo>
                    <a:pt x="42" y="142"/>
                  </a:lnTo>
                  <a:lnTo>
                    <a:pt x="42" y="142"/>
                  </a:lnTo>
                  <a:lnTo>
                    <a:pt x="42" y="142"/>
                  </a:lnTo>
                  <a:lnTo>
                    <a:pt x="42" y="142"/>
                  </a:lnTo>
                  <a:lnTo>
                    <a:pt x="42" y="144"/>
                  </a:lnTo>
                  <a:lnTo>
                    <a:pt x="49" y="206"/>
                  </a:lnTo>
                  <a:lnTo>
                    <a:pt x="59" y="292"/>
                  </a:lnTo>
                  <a:lnTo>
                    <a:pt x="163" y="292"/>
                  </a:lnTo>
                  <a:lnTo>
                    <a:pt x="167" y="244"/>
                  </a:lnTo>
                  <a:lnTo>
                    <a:pt x="173" y="197"/>
                  </a:lnTo>
                  <a:lnTo>
                    <a:pt x="173" y="197"/>
                  </a:lnTo>
                  <a:lnTo>
                    <a:pt x="185" y="96"/>
                  </a:lnTo>
                  <a:lnTo>
                    <a:pt x="200" y="96"/>
                  </a:lnTo>
                  <a:lnTo>
                    <a:pt x="200" y="44"/>
                  </a:lnTo>
                  <a:lnTo>
                    <a:pt x="80" y="44"/>
                  </a:lnTo>
                  <a:lnTo>
                    <a:pt x="80" y="50"/>
                  </a:lnTo>
                  <a:lnTo>
                    <a:pt x="86" y="47"/>
                  </a:lnTo>
                  <a:lnTo>
                    <a:pt x="80" y="50"/>
                  </a:lnTo>
                  <a:lnTo>
                    <a:pt x="80" y="56"/>
                  </a:lnTo>
                  <a:lnTo>
                    <a:pt x="188" y="56"/>
                  </a:lnTo>
                  <a:lnTo>
                    <a:pt x="188" y="84"/>
                  </a:lnTo>
                  <a:lnTo>
                    <a:pt x="173" y="84"/>
                  </a:lnTo>
                  <a:lnTo>
                    <a:pt x="160" y="209"/>
                  </a:lnTo>
                  <a:lnTo>
                    <a:pt x="160" y="209"/>
                  </a:lnTo>
                  <a:lnTo>
                    <a:pt x="156" y="243"/>
                  </a:lnTo>
                  <a:lnTo>
                    <a:pt x="151" y="280"/>
                  </a:lnTo>
                  <a:lnTo>
                    <a:pt x="70" y="280"/>
                  </a:lnTo>
                  <a:lnTo>
                    <a:pt x="61" y="204"/>
                  </a:lnTo>
                  <a:lnTo>
                    <a:pt x="53" y="142"/>
                  </a:lnTo>
                  <a:lnTo>
                    <a:pt x="53" y="141"/>
                  </a:lnTo>
                  <a:lnTo>
                    <a:pt x="53" y="141"/>
                  </a:lnTo>
                  <a:lnTo>
                    <a:pt x="53" y="141"/>
                  </a:lnTo>
                  <a:lnTo>
                    <a:pt x="53" y="141"/>
                  </a:lnTo>
                  <a:lnTo>
                    <a:pt x="52" y="124"/>
                  </a:lnTo>
                  <a:lnTo>
                    <a:pt x="48" y="92"/>
                  </a:lnTo>
                  <a:lnTo>
                    <a:pt x="36" y="93"/>
                  </a:lnTo>
                  <a:lnTo>
                    <a:pt x="40" y="126"/>
                  </a:lnTo>
                  <a:lnTo>
                    <a:pt x="52" y="124"/>
                  </a:lnTo>
                  <a:lnTo>
                    <a:pt x="48" y="84"/>
                  </a:lnTo>
                  <a:lnTo>
                    <a:pt x="33" y="84"/>
                  </a:lnTo>
                  <a:lnTo>
                    <a:pt x="33" y="56"/>
                  </a:lnTo>
                  <a:lnTo>
                    <a:pt x="82" y="56"/>
                  </a:lnTo>
                  <a:lnTo>
                    <a:pt x="53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51" y="12"/>
                  </a:lnTo>
                  <a:lnTo>
                    <a:pt x="77" y="56"/>
                  </a:lnTo>
                  <a:lnTo>
                    <a:pt x="80" y="56"/>
                  </a:lnTo>
                  <a:lnTo>
                    <a:pt x="80" y="50"/>
                  </a:lnTo>
                  <a:close/>
                  <a:moveTo>
                    <a:pt x="154" y="280"/>
                  </a:moveTo>
                  <a:lnTo>
                    <a:pt x="159" y="275"/>
                  </a:lnTo>
                  <a:lnTo>
                    <a:pt x="122" y="247"/>
                  </a:lnTo>
                  <a:lnTo>
                    <a:pt x="62" y="195"/>
                  </a:lnTo>
                  <a:lnTo>
                    <a:pt x="59" y="164"/>
                  </a:lnTo>
                  <a:lnTo>
                    <a:pt x="153" y="247"/>
                  </a:lnTo>
                  <a:lnTo>
                    <a:pt x="148" y="280"/>
                  </a:lnTo>
                  <a:lnTo>
                    <a:pt x="154" y="280"/>
                  </a:lnTo>
                  <a:lnTo>
                    <a:pt x="159" y="275"/>
                  </a:lnTo>
                  <a:lnTo>
                    <a:pt x="154" y="280"/>
                  </a:lnTo>
                  <a:lnTo>
                    <a:pt x="160" y="281"/>
                  </a:lnTo>
                  <a:lnTo>
                    <a:pt x="165" y="243"/>
                  </a:lnTo>
                  <a:lnTo>
                    <a:pt x="45" y="135"/>
                  </a:lnTo>
                  <a:lnTo>
                    <a:pt x="52" y="201"/>
                  </a:lnTo>
                  <a:lnTo>
                    <a:pt x="114" y="256"/>
                  </a:lnTo>
                  <a:lnTo>
                    <a:pt x="159" y="292"/>
                  </a:lnTo>
                  <a:lnTo>
                    <a:pt x="160" y="281"/>
                  </a:lnTo>
                  <a:lnTo>
                    <a:pt x="154" y="2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51"/>
            <p:cNvSpPr>
              <a:spLocks/>
            </p:cNvSpPr>
            <p:nvPr/>
          </p:nvSpPr>
          <p:spPr bwMode="auto">
            <a:xfrm>
              <a:off x="5419" y="3764"/>
              <a:ext cx="379" cy="260"/>
            </a:xfrm>
            <a:custGeom>
              <a:avLst/>
              <a:gdLst>
                <a:gd name="T0" fmla="*/ 249 w 256"/>
                <a:gd name="T1" fmla="*/ 4 h 176"/>
                <a:gd name="T2" fmla="*/ 245 w 256"/>
                <a:gd name="T3" fmla="*/ 6 h 176"/>
                <a:gd name="T4" fmla="*/ 245 w 256"/>
                <a:gd name="T5" fmla="*/ 10 h 176"/>
                <a:gd name="T6" fmla="*/ 238 w 256"/>
                <a:gd name="T7" fmla="*/ 36 h 176"/>
                <a:gd name="T8" fmla="*/ 235 w 256"/>
                <a:gd name="T9" fmla="*/ 37 h 176"/>
                <a:gd name="T10" fmla="*/ 235 w 256"/>
                <a:gd name="T11" fmla="*/ 36 h 176"/>
                <a:gd name="T12" fmla="*/ 235 w 256"/>
                <a:gd name="T13" fmla="*/ 37 h 176"/>
                <a:gd name="T14" fmla="*/ 234 w 256"/>
                <a:gd name="T15" fmla="*/ 39 h 176"/>
                <a:gd name="T16" fmla="*/ 235 w 256"/>
                <a:gd name="T17" fmla="*/ 36 h 176"/>
                <a:gd name="T18" fmla="*/ 230 w 256"/>
                <a:gd name="T19" fmla="*/ 35 h 176"/>
                <a:gd name="T20" fmla="*/ 212 w 256"/>
                <a:gd name="T21" fmla="*/ 35 h 176"/>
                <a:gd name="T22" fmla="*/ 217 w 256"/>
                <a:gd name="T23" fmla="*/ 35 h 176"/>
                <a:gd name="T24" fmla="*/ 189 w 256"/>
                <a:gd name="T25" fmla="*/ 33 h 176"/>
                <a:gd name="T26" fmla="*/ 168 w 256"/>
                <a:gd name="T27" fmla="*/ 48 h 176"/>
                <a:gd name="T28" fmla="*/ 168 w 256"/>
                <a:gd name="T29" fmla="*/ 48 h 176"/>
                <a:gd name="T30" fmla="*/ 120 w 256"/>
                <a:gd name="T31" fmla="*/ 100 h 176"/>
                <a:gd name="T32" fmla="*/ 0 w 256"/>
                <a:gd name="T33" fmla="*/ 170 h 176"/>
                <a:gd name="T34" fmla="*/ 12 w 256"/>
                <a:gd name="T35" fmla="*/ 176 h 176"/>
                <a:gd name="T36" fmla="*/ 66 w 256"/>
                <a:gd name="T37" fmla="*/ 169 h 176"/>
                <a:gd name="T38" fmla="*/ 209 w 256"/>
                <a:gd name="T39" fmla="*/ 114 h 176"/>
                <a:gd name="T40" fmla="*/ 233 w 256"/>
                <a:gd name="T41" fmla="*/ 89 h 176"/>
                <a:gd name="T42" fmla="*/ 232 w 256"/>
                <a:gd name="T43" fmla="*/ 90 h 176"/>
                <a:gd name="T44" fmla="*/ 237 w 256"/>
                <a:gd name="T45" fmla="*/ 65 h 176"/>
                <a:gd name="T46" fmla="*/ 236 w 256"/>
                <a:gd name="T47" fmla="*/ 69 h 176"/>
                <a:gd name="T48" fmla="*/ 242 w 256"/>
                <a:gd name="T49" fmla="*/ 47 h 176"/>
                <a:gd name="T50" fmla="*/ 241 w 256"/>
                <a:gd name="T51" fmla="*/ 52 h 176"/>
                <a:gd name="T52" fmla="*/ 254 w 256"/>
                <a:gd name="T53" fmla="*/ 24 h 176"/>
                <a:gd name="T54" fmla="*/ 256 w 256"/>
                <a:gd name="T55" fmla="*/ 0 h 176"/>
                <a:gd name="T56" fmla="*/ 251 w 256"/>
                <a:gd name="T57" fmla="*/ 7 h 176"/>
                <a:gd name="T58" fmla="*/ 245 w 256"/>
                <a:gd name="T59" fmla="*/ 29 h 176"/>
                <a:gd name="T60" fmla="*/ 237 w 256"/>
                <a:gd name="T61" fmla="*/ 45 h 176"/>
                <a:gd name="T62" fmla="*/ 235 w 256"/>
                <a:gd name="T63" fmla="*/ 50 h 176"/>
                <a:gd name="T64" fmla="*/ 231 w 256"/>
                <a:gd name="T65" fmla="*/ 63 h 176"/>
                <a:gd name="T66" fmla="*/ 230 w 256"/>
                <a:gd name="T67" fmla="*/ 66 h 176"/>
                <a:gd name="T68" fmla="*/ 226 w 256"/>
                <a:gd name="T69" fmla="*/ 86 h 176"/>
                <a:gd name="T70" fmla="*/ 225 w 256"/>
                <a:gd name="T71" fmla="*/ 86 h 176"/>
                <a:gd name="T72" fmla="*/ 171 w 256"/>
                <a:gd name="T73" fmla="*/ 125 h 176"/>
                <a:gd name="T74" fmla="*/ 44 w 256"/>
                <a:gd name="T75" fmla="*/ 165 h 176"/>
                <a:gd name="T76" fmla="*/ 13 w 256"/>
                <a:gd name="T77" fmla="*/ 168 h 176"/>
                <a:gd name="T78" fmla="*/ 11 w 256"/>
                <a:gd name="T79" fmla="*/ 168 h 176"/>
                <a:gd name="T80" fmla="*/ 10 w 256"/>
                <a:gd name="T81" fmla="*/ 175 h 176"/>
                <a:gd name="T82" fmla="*/ 174 w 256"/>
                <a:gd name="T83" fmla="*/ 53 h 176"/>
                <a:gd name="T84" fmla="*/ 174 w 256"/>
                <a:gd name="T85" fmla="*/ 54 h 176"/>
                <a:gd name="T86" fmla="*/ 183 w 256"/>
                <a:gd name="T87" fmla="*/ 45 h 176"/>
                <a:gd name="T88" fmla="*/ 212 w 256"/>
                <a:gd name="T89" fmla="*/ 41 h 176"/>
                <a:gd name="T90" fmla="*/ 216 w 256"/>
                <a:gd name="T91" fmla="*/ 42 h 176"/>
                <a:gd name="T92" fmla="*/ 228 w 256"/>
                <a:gd name="T93" fmla="*/ 42 h 176"/>
                <a:gd name="T94" fmla="*/ 231 w 256"/>
                <a:gd name="T95" fmla="*/ 44 h 176"/>
                <a:gd name="T96" fmla="*/ 232 w 256"/>
                <a:gd name="T97" fmla="*/ 44 h 176"/>
                <a:gd name="T98" fmla="*/ 232 w 256"/>
                <a:gd name="T99" fmla="*/ 44 h 176"/>
                <a:gd name="T100" fmla="*/ 242 w 256"/>
                <a:gd name="T101" fmla="*/ 43 h 176"/>
                <a:gd name="T102" fmla="*/ 253 w 256"/>
                <a:gd name="T103" fmla="*/ 10 h 176"/>
                <a:gd name="T104" fmla="*/ 249 w 256"/>
                <a:gd name="T105" fmla="*/ 9 h 176"/>
                <a:gd name="T106" fmla="*/ 253 w 256"/>
                <a:gd name="T107" fmla="*/ 11 h 176"/>
                <a:gd name="T108" fmla="*/ 247 w 256"/>
                <a:gd name="T109" fmla="*/ 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6" h="176">
                  <a:moveTo>
                    <a:pt x="251" y="7"/>
                  </a:moveTo>
                  <a:cubicBezTo>
                    <a:pt x="249" y="4"/>
                    <a:pt x="249" y="4"/>
                    <a:pt x="249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6"/>
                    <a:pt x="245" y="6"/>
                    <a:pt x="245" y="6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5" y="9"/>
                    <a:pt x="245" y="10"/>
                    <a:pt x="245" y="10"/>
                  </a:cubicBezTo>
                  <a:cubicBezTo>
                    <a:pt x="245" y="23"/>
                    <a:pt x="243" y="30"/>
                    <a:pt x="241" y="33"/>
                  </a:cubicBezTo>
                  <a:cubicBezTo>
                    <a:pt x="240" y="35"/>
                    <a:pt x="239" y="36"/>
                    <a:pt x="238" y="36"/>
                  </a:cubicBezTo>
                  <a:cubicBezTo>
                    <a:pt x="237" y="37"/>
                    <a:pt x="237" y="37"/>
                    <a:pt x="236" y="37"/>
                  </a:cubicBezTo>
                  <a:cubicBezTo>
                    <a:pt x="236" y="37"/>
                    <a:pt x="235" y="37"/>
                    <a:pt x="235" y="37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4" y="39"/>
                    <a:pt x="234" y="39"/>
                    <a:pt x="234" y="39"/>
                  </a:cubicBezTo>
                  <a:cubicBezTo>
                    <a:pt x="235" y="37"/>
                    <a:pt x="235" y="37"/>
                    <a:pt x="235" y="37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4" y="39"/>
                    <a:pt x="234" y="39"/>
                    <a:pt x="234" y="39"/>
                  </a:cubicBezTo>
                  <a:cubicBezTo>
                    <a:pt x="235" y="37"/>
                    <a:pt x="235" y="37"/>
                    <a:pt x="235" y="37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6"/>
                    <a:pt x="233" y="36"/>
                    <a:pt x="230" y="35"/>
                  </a:cubicBezTo>
                  <a:cubicBezTo>
                    <a:pt x="227" y="34"/>
                    <a:pt x="223" y="33"/>
                    <a:pt x="220" y="33"/>
                  </a:cubicBezTo>
                  <a:cubicBezTo>
                    <a:pt x="217" y="33"/>
                    <a:pt x="215" y="33"/>
                    <a:pt x="212" y="35"/>
                  </a:cubicBezTo>
                  <a:cubicBezTo>
                    <a:pt x="214" y="38"/>
                    <a:pt x="214" y="38"/>
                    <a:pt x="214" y="38"/>
                  </a:cubicBezTo>
                  <a:cubicBezTo>
                    <a:pt x="217" y="35"/>
                    <a:pt x="217" y="35"/>
                    <a:pt x="217" y="35"/>
                  </a:cubicBezTo>
                  <a:cubicBezTo>
                    <a:pt x="212" y="31"/>
                    <a:pt x="207" y="30"/>
                    <a:pt x="201" y="30"/>
                  </a:cubicBezTo>
                  <a:cubicBezTo>
                    <a:pt x="197" y="30"/>
                    <a:pt x="192" y="31"/>
                    <a:pt x="189" y="33"/>
                  </a:cubicBezTo>
                  <a:cubicBezTo>
                    <a:pt x="183" y="35"/>
                    <a:pt x="177" y="39"/>
                    <a:pt x="174" y="42"/>
                  </a:cubicBezTo>
                  <a:cubicBezTo>
                    <a:pt x="170" y="46"/>
                    <a:pt x="168" y="48"/>
                    <a:pt x="168" y="48"/>
                  </a:cubicBezTo>
                  <a:cubicBezTo>
                    <a:pt x="168" y="48"/>
                    <a:pt x="168" y="48"/>
                    <a:pt x="168" y="48"/>
                  </a:cubicBezTo>
                  <a:cubicBezTo>
                    <a:pt x="168" y="48"/>
                    <a:pt x="168" y="48"/>
                    <a:pt x="168" y="48"/>
                  </a:cubicBezTo>
                  <a:cubicBezTo>
                    <a:pt x="167" y="49"/>
                    <a:pt x="167" y="49"/>
                    <a:pt x="167" y="49"/>
                  </a:cubicBezTo>
                  <a:cubicBezTo>
                    <a:pt x="166" y="51"/>
                    <a:pt x="148" y="74"/>
                    <a:pt x="120" y="100"/>
                  </a:cubicBezTo>
                  <a:cubicBezTo>
                    <a:pt x="92" y="125"/>
                    <a:pt x="53" y="154"/>
                    <a:pt x="8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9" y="175"/>
                    <a:pt x="10" y="176"/>
                    <a:pt x="12" y="176"/>
                  </a:cubicBezTo>
                  <a:cubicBezTo>
                    <a:pt x="13" y="176"/>
                    <a:pt x="15" y="176"/>
                    <a:pt x="17" y="176"/>
                  </a:cubicBezTo>
                  <a:cubicBezTo>
                    <a:pt x="28" y="176"/>
                    <a:pt x="45" y="174"/>
                    <a:pt x="66" y="169"/>
                  </a:cubicBezTo>
                  <a:cubicBezTo>
                    <a:pt x="96" y="161"/>
                    <a:pt x="134" y="150"/>
                    <a:pt x="166" y="136"/>
                  </a:cubicBezTo>
                  <a:cubicBezTo>
                    <a:pt x="182" y="129"/>
                    <a:pt x="197" y="121"/>
                    <a:pt x="209" y="114"/>
                  </a:cubicBezTo>
                  <a:cubicBezTo>
                    <a:pt x="214" y="110"/>
                    <a:pt x="219" y="106"/>
                    <a:pt x="224" y="102"/>
                  </a:cubicBezTo>
                  <a:cubicBezTo>
                    <a:pt x="228" y="98"/>
                    <a:pt x="231" y="94"/>
                    <a:pt x="233" y="89"/>
                  </a:cubicBezTo>
                  <a:cubicBezTo>
                    <a:pt x="229" y="88"/>
                    <a:pt x="229" y="88"/>
                    <a:pt x="229" y="88"/>
                  </a:cubicBezTo>
                  <a:cubicBezTo>
                    <a:pt x="232" y="90"/>
                    <a:pt x="232" y="90"/>
                    <a:pt x="232" y="90"/>
                  </a:cubicBezTo>
                  <a:cubicBezTo>
                    <a:pt x="236" y="84"/>
                    <a:pt x="238" y="78"/>
                    <a:pt x="238" y="71"/>
                  </a:cubicBezTo>
                  <a:cubicBezTo>
                    <a:pt x="238" y="69"/>
                    <a:pt x="238" y="67"/>
                    <a:pt x="237" y="65"/>
                  </a:cubicBezTo>
                  <a:cubicBezTo>
                    <a:pt x="234" y="66"/>
                    <a:pt x="234" y="66"/>
                    <a:pt x="234" y="66"/>
                  </a:cubicBezTo>
                  <a:cubicBezTo>
                    <a:pt x="236" y="69"/>
                    <a:pt x="236" y="69"/>
                    <a:pt x="236" y="69"/>
                  </a:cubicBezTo>
                  <a:cubicBezTo>
                    <a:pt x="241" y="65"/>
                    <a:pt x="243" y="59"/>
                    <a:pt x="243" y="53"/>
                  </a:cubicBezTo>
                  <a:cubicBezTo>
                    <a:pt x="243" y="51"/>
                    <a:pt x="243" y="49"/>
                    <a:pt x="242" y="47"/>
                  </a:cubicBezTo>
                  <a:cubicBezTo>
                    <a:pt x="239" y="48"/>
                    <a:pt x="239" y="48"/>
                    <a:pt x="239" y="48"/>
                  </a:cubicBezTo>
                  <a:cubicBezTo>
                    <a:pt x="241" y="52"/>
                    <a:pt x="241" y="52"/>
                    <a:pt x="241" y="52"/>
                  </a:cubicBezTo>
                  <a:cubicBezTo>
                    <a:pt x="244" y="50"/>
                    <a:pt x="247" y="47"/>
                    <a:pt x="248" y="43"/>
                  </a:cubicBezTo>
                  <a:cubicBezTo>
                    <a:pt x="251" y="38"/>
                    <a:pt x="253" y="31"/>
                    <a:pt x="254" y="24"/>
                  </a:cubicBezTo>
                  <a:cubicBezTo>
                    <a:pt x="255" y="18"/>
                    <a:pt x="255" y="12"/>
                    <a:pt x="255" y="7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47" y="7"/>
                    <a:pt x="247" y="7"/>
                    <a:pt x="247" y="7"/>
                  </a:cubicBezTo>
                  <a:cubicBezTo>
                    <a:pt x="247" y="13"/>
                    <a:pt x="246" y="21"/>
                    <a:pt x="245" y="29"/>
                  </a:cubicBezTo>
                  <a:cubicBezTo>
                    <a:pt x="244" y="33"/>
                    <a:pt x="243" y="37"/>
                    <a:pt x="241" y="39"/>
                  </a:cubicBezTo>
                  <a:cubicBezTo>
                    <a:pt x="240" y="42"/>
                    <a:pt x="238" y="44"/>
                    <a:pt x="237" y="45"/>
                  </a:cubicBezTo>
                  <a:cubicBezTo>
                    <a:pt x="234" y="46"/>
                    <a:pt x="234" y="46"/>
                    <a:pt x="234" y="46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5" y="51"/>
                    <a:pt x="235" y="52"/>
                    <a:pt x="235" y="53"/>
                  </a:cubicBezTo>
                  <a:cubicBezTo>
                    <a:pt x="235" y="57"/>
                    <a:pt x="234" y="60"/>
                    <a:pt x="231" y="63"/>
                  </a:cubicBezTo>
                  <a:cubicBezTo>
                    <a:pt x="229" y="64"/>
                    <a:pt x="229" y="64"/>
                    <a:pt x="229" y="64"/>
                  </a:cubicBezTo>
                  <a:cubicBezTo>
                    <a:pt x="230" y="66"/>
                    <a:pt x="230" y="66"/>
                    <a:pt x="230" y="66"/>
                  </a:cubicBezTo>
                  <a:cubicBezTo>
                    <a:pt x="230" y="68"/>
                    <a:pt x="230" y="69"/>
                    <a:pt x="230" y="71"/>
                  </a:cubicBezTo>
                  <a:cubicBezTo>
                    <a:pt x="230" y="76"/>
                    <a:pt x="229" y="81"/>
                    <a:pt x="226" y="86"/>
                  </a:cubicBezTo>
                  <a:cubicBezTo>
                    <a:pt x="226" y="86"/>
                    <a:pt x="226" y="86"/>
                    <a:pt x="226" y="86"/>
                  </a:cubicBezTo>
                  <a:cubicBezTo>
                    <a:pt x="225" y="86"/>
                    <a:pt x="225" y="86"/>
                    <a:pt x="225" y="86"/>
                  </a:cubicBezTo>
                  <a:cubicBezTo>
                    <a:pt x="224" y="90"/>
                    <a:pt x="220" y="95"/>
                    <a:pt x="214" y="100"/>
                  </a:cubicBezTo>
                  <a:cubicBezTo>
                    <a:pt x="204" y="108"/>
                    <a:pt x="189" y="117"/>
                    <a:pt x="171" y="125"/>
                  </a:cubicBezTo>
                  <a:cubicBezTo>
                    <a:pt x="144" y="137"/>
                    <a:pt x="112" y="148"/>
                    <a:pt x="84" y="156"/>
                  </a:cubicBezTo>
                  <a:cubicBezTo>
                    <a:pt x="69" y="160"/>
                    <a:pt x="56" y="163"/>
                    <a:pt x="44" y="165"/>
                  </a:cubicBezTo>
                  <a:cubicBezTo>
                    <a:pt x="33" y="167"/>
                    <a:pt x="23" y="168"/>
                    <a:pt x="17" y="168"/>
                  </a:cubicBezTo>
                  <a:cubicBezTo>
                    <a:pt x="16" y="168"/>
                    <a:pt x="14" y="168"/>
                    <a:pt x="13" y="168"/>
                  </a:cubicBezTo>
                  <a:cubicBezTo>
                    <a:pt x="13" y="168"/>
                    <a:pt x="12" y="168"/>
                    <a:pt x="12" y="168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5"/>
                    <a:pt x="10" y="175"/>
                    <a:pt x="10" y="175"/>
                  </a:cubicBezTo>
                  <a:cubicBezTo>
                    <a:pt x="58" y="160"/>
                    <a:pt x="99" y="130"/>
                    <a:pt x="128" y="103"/>
                  </a:cubicBezTo>
                  <a:cubicBezTo>
                    <a:pt x="157" y="76"/>
                    <a:pt x="174" y="53"/>
                    <a:pt x="174" y="53"/>
                  </a:cubicBezTo>
                  <a:cubicBezTo>
                    <a:pt x="171" y="51"/>
                    <a:pt x="171" y="51"/>
                    <a:pt x="171" y="51"/>
                  </a:cubicBezTo>
                  <a:cubicBezTo>
                    <a:pt x="174" y="54"/>
                    <a:pt x="174" y="54"/>
                    <a:pt x="174" y="54"/>
                  </a:cubicBezTo>
                  <a:cubicBezTo>
                    <a:pt x="174" y="53"/>
                    <a:pt x="174" y="53"/>
                    <a:pt x="174" y="53"/>
                  </a:cubicBezTo>
                  <a:cubicBezTo>
                    <a:pt x="174" y="53"/>
                    <a:pt x="178" y="49"/>
                    <a:pt x="183" y="45"/>
                  </a:cubicBezTo>
                  <a:cubicBezTo>
                    <a:pt x="189" y="41"/>
                    <a:pt x="195" y="38"/>
                    <a:pt x="201" y="38"/>
                  </a:cubicBezTo>
                  <a:cubicBezTo>
                    <a:pt x="205" y="38"/>
                    <a:pt x="208" y="39"/>
                    <a:pt x="212" y="41"/>
                  </a:cubicBezTo>
                  <a:cubicBezTo>
                    <a:pt x="214" y="43"/>
                    <a:pt x="214" y="43"/>
                    <a:pt x="214" y="43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7" y="41"/>
                    <a:pt x="218" y="41"/>
                    <a:pt x="220" y="41"/>
                  </a:cubicBezTo>
                  <a:cubicBezTo>
                    <a:pt x="222" y="41"/>
                    <a:pt x="225" y="42"/>
                    <a:pt x="228" y="42"/>
                  </a:cubicBezTo>
                  <a:cubicBezTo>
                    <a:pt x="229" y="43"/>
                    <a:pt x="230" y="43"/>
                    <a:pt x="231" y="43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2" y="44"/>
                    <a:pt x="232" y="44"/>
                    <a:pt x="232" y="44"/>
                  </a:cubicBezTo>
                  <a:cubicBezTo>
                    <a:pt x="232" y="44"/>
                    <a:pt x="232" y="44"/>
                    <a:pt x="232" y="44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2" y="44"/>
                    <a:pt x="232" y="44"/>
                    <a:pt x="232" y="44"/>
                  </a:cubicBezTo>
                  <a:cubicBezTo>
                    <a:pt x="232" y="44"/>
                    <a:pt x="234" y="45"/>
                    <a:pt x="236" y="45"/>
                  </a:cubicBezTo>
                  <a:cubicBezTo>
                    <a:pt x="238" y="45"/>
                    <a:pt x="240" y="44"/>
                    <a:pt x="242" y="43"/>
                  </a:cubicBezTo>
                  <a:cubicBezTo>
                    <a:pt x="245" y="42"/>
                    <a:pt x="248" y="38"/>
                    <a:pt x="250" y="33"/>
                  </a:cubicBezTo>
                  <a:cubicBezTo>
                    <a:pt x="252" y="28"/>
                    <a:pt x="253" y="21"/>
                    <a:pt x="253" y="10"/>
                  </a:cubicBezTo>
                  <a:cubicBezTo>
                    <a:pt x="253" y="10"/>
                    <a:pt x="253" y="9"/>
                    <a:pt x="253" y="9"/>
                  </a:cubicBezTo>
                  <a:cubicBezTo>
                    <a:pt x="249" y="9"/>
                    <a:pt x="249" y="9"/>
                    <a:pt x="249" y="9"/>
                  </a:cubicBezTo>
                  <a:cubicBezTo>
                    <a:pt x="251" y="12"/>
                    <a:pt x="251" y="12"/>
                    <a:pt x="251" y="12"/>
                  </a:cubicBezTo>
                  <a:cubicBezTo>
                    <a:pt x="253" y="11"/>
                    <a:pt x="253" y="11"/>
                    <a:pt x="253" y="11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47" y="7"/>
                    <a:pt x="247" y="7"/>
                    <a:pt x="247" y="7"/>
                  </a:cubicBezTo>
                  <a:lnTo>
                    <a:pt x="25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52"/>
            <p:cNvSpPr>
              <a:spLocks noEditPoints="1"/>
            </p:cNvSpPr>
            <p:nvPr/>
          </p:nvSpPr>
          <p:spPr bwMode="auto">
            <a:xfrm>
              <a:off x="6151" y="3833"/>
              <a:ext cx="320" cy="209"/>
            </a:xfrm>
            <a:custGeom>
              <a:avLst/>
              <a:gdLst>
                <a:gd name="T0" fmla="*/ 127 w 216"/>
                <a:gd name="T1" fmla="*/ 99 h 141"/>
                <a:gd name="T2" fmla="*/ 126 w 216"/>
                <a:gd name="T3" fmla="*/ 45 h 141"/>
                <a:gd name="T4" fmla="*/ 1 w 216"/>
                <a:gd name="T5" fmla="*/ 39 h 141"/>
                <a:gd name="T6" fmla="*/ 3 w 216"/>
                <a:gd name="T7" fmla="*/ 43 h 141"/>
                <a:gd name="T8" fmla="*/ 1 w 216"/>
                <a:gd name="T9" fmla="*/ 33 h 141"/>
                <a:gd name="T10" fmla="*/ 5 w 216"/>
                <a:gd name="T11" fmla="*/ 43 h 141"/>
                <a:gd name="T12" fmla="*/ 5 w 216"/>
                <a:gd name="T13" fmla="*/ 43 h 141"/>
                <a:gd name="T14" fmla="*/ 120 w 216"/>
                <a:gd name="T15" fmla="*/ 136 h 141"/>
                <a:gd name="T16" fmla="*/ 207 w 216"/>
                <a:gd name="T17" fmla="*/ 76 h 141"/>
                <a:gd name="T18" fmla="*/ 38 w 216"/>
                <a:gd name="T19" fmla="*/ 111 h 141"/>
                <a:gd name="T20" fmla="*/ 9 w 216"/>
                <a:gd name="T21" fmla="*/ 43 h 141"/>
                <a:gd name="T22" fmla="*/ 9 w 216"/>
                <a:gd name="T23" fmla="*/ 39 h 141"/>
                <a:gd name="T24" fmla="*/ 2 w 216"/>
                <a:gd name="T25" fmla="*/ 43 h 141"/>
                <a:gd name="T26" fmla="*/ 1 w 216"/>
                <a:gd name="T27" fmla="*/ 37 h 141"/>
                <a:gd name="T28" fmla="*/ 119 w 216"/>
                <a:gd name="T29" fmla="*/ 50 h 141"/>
                <a:gd name="T30" fmla="*/ 124 w 216"/>
                <a:gd name="T31" fmla="*/ 93 h 141"/>
                <a:gd name="T32" fmla="*/ 207 w 216"/>
                <a:gd name="T33" fmla="*/ 76 h 141"/>
                <a:gd name="T34" fmla="*/ 205 w 216"/>
                <a:gd name="T35" fmla="*/ 72 h 141"/>
                <a:gd name="T36" fmla="*/ 146 w 216"/>
                <a:gd name="T37" fmla="*/ 94 h 141"/>
                <a:gd name="T38" fmla="*/ 178 w 216"/>
                <a:gd name="T39" fmla="*/ 48 h 141"/>
                <a:gd name="T40" fmla="*/ 149 w 216"/>
                <a:gd name="T41" fmla="*/ 51 h 141"/>
                <a:gd name="T42" fmla="*/ 149 w 216"/>
                <a:gd name="T43" fmla="*/ 51 h 141"/>
                <a:gd name="T44" fmla="*/ 149 w 216"/>
                <a:gd name="T45" fmla="*/ 51 h 141"/>
                <a:gd name="T46" fmla="*/ 101 w 216"/>
                <a:gd name="T47" fmla="*/ 34 h 141"/>
                <a:gd name="T48" fmla="*/ 71 w 216"/>
                <a:gd name="T49" fmla="*/ 82 h 141"/>
                <a:gd name="T50" fmla="*/ 77 w 216"/>
                <a:gd name="T51" fmla="*/ 19 h 141"/>
                <a:gd name="T52" fmla="*/ 85 w 216"/>
                <a:gd name="T53" fmla="*/ 13 h 141"/>
                <a:gd name="T54" fmla="*/ 31 w 216"/>
                <a:gd name="T55" fmla="*/ 59 h 141"/>
                <a:gd name="T56" fmla="*/ 28 w 216"/>
                <a:gd name="T57" fmla="*/ 58 h 141"/>
                <a:gd name="T58" fmla="*/ 45 w 216"/>
                <a:gd name="T59" fmla="*/ 68 h 141"/>
                <a:gd name="T60" fmla="*/ 42 w 216"/>
                <a:gd name="T61" fmla="*/ 67 h 141"/>
                <a:gd name="T62" fmla="*/ 39 w 216"/>
                <a:gd name="T63" fmla="*/ 65 h 141"/>
                <a:gd name="T64" fmla="*/ 36 w 216"/>
                <a:gd name="T65" fmla="*/ 63 h 141"/>
                <a:gd name="T66" fmla="*/ 34 w 216"/>
                <a:gd name="T67" fmla="*/ 61 h 141"/>
                <a:gd name="T68" fmla="*/ 51 w 216"/>
                <a:gd name="T69" fmla="*/ 72 h 141"/>
                <a:gd name="T70" fmla="*/ 48 w 216"/>
                <a:gd name="T71" fmla="*/ 70 h 141"/>
                <a:gd name="T72" fmla="*/ 72 w 216"/>
                <a:gd name="T73" fmla="*/ 82 h 141"/>
                <a:gd name="T74" fmla="*/ 68 w 216"/>
                <a:gd name="T75" fmla="*/ 81 h 141"/>
                <a:gd name="T76" fmla="*/ 100 w 216"/>
                <a:gd name="T77" fmla="*/ 27 h 141"/>
                <a:gd name="T78" fmla="*/ 87 w 216"/>
                <a:gd name="T79" fmla="*/ 23 h 141"/>
                <a:gd name="T80" fmla="*/ 68 w 216"/>
                <a:gd name="T81" fmla="*/ 80 h 141"/>
                <a:gd name="T82" fmla="*/ 63 w 216"/>
                <a:gd name="T83" fmla="*/ 83 h 141"/>
                <a:gd name="T84" fmla="*/ 60 w 216"/>
                <a:gd name="T85" fmla="*/ 81 h 141"/>
                <a:gd name="T86" fmla="*/ 56 w 216"/>
                <a:gd name="T87" fmla="*/ 79 h 141"/>
                <a:gd name="T88" fmla="*/ 53 w 216"/>
                <a:gd name="T89" fmla="*/ 77 h 141"/>
                <a:gd name="T90" fmla="*/ 53 w 216"/>
                <a:gd name="T91" fmla="*/ 14 h 141"/>
                <a:gd name="T92" fmla="*/ 15 w 216"/>
                <a:gd name="T93" fmla="*/ 27 h 141"/>
                <a:gd name="T94" fmla="*/ 46 w 216"/>
                <a:gd name="T95" fmla="*/ 5 h 141"/>
                <a:gd name="T96" fmla="*/ 23 w 216"/>
                <a:gd name="T97" fmla="*/ 59 h 141"/>
                <a:gd name="T98" fmla="*/ 21 w 216"/>
                <a:gd name="T99" fmla="*/ 57 h 141"/>
                <a:gd name="T100" fmla="*/ 18 w 216"/>
                <a:gd name="T101" fmla="*/ 56 h 141"/>
                <a:gd name="T102" fmla="*/ 16 w 216"/>
                <a:gd name="T103" fmla="*/ 54 h 141"/>
                <a:gd name="T104" fmla="*/ 14 w 216"/>
                <a:gd name="T105" fmla="*/ 53 h 141"/>
                <a:gd name="T106" fmla="*/ 13 w 216"/>
                <a:gd name="T107" fmla="*/ 51 h 141"/>
                <a:gd name="T108" fmla="*/ 6 w 216"/>
                <a:gd name="T109" fmla="*/ 46 h 141"/>
                <a:gd name="T110" fmla="*/ 5 w 216"/>
                <a:gd name="T111" fmla="*/ 45 h 141"/>
                <a:gd name="T112" fmla="*/ 3 w 216"/>
                <a:gd name="T113" fmla="*/ 44 h 141"/>
                <a:gd name="T114" fmla="*/ 4 w 216"/>
                <a:gd name="T115" fmla="*/ 44 h 141"/>
                <a:gd name="T116" fmla="*/ 100 w 216"/>
                <a:gd name="T117" fmla="*/ 97 h 141"/>
                <a:gd name="T118" fmla="*/ 101 w 216"/>
                <a:gd name="T119" fmla="*/ 8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6" h="141">
                  <a:moveTo>
                    <a:pt x="211" y="76"/>
                  </a:moveTo>
                  <a:cubicBezTo>
                    <a:pt x="215" y="76"/>
                    <a:pt x="215" y="76"/>
                    <a:pt x="215" y="76"/>
                  </a:cubicBezTo>
                  <a:cubicBezTo>
                    <a:pt x="215" y="76"/>
                    <a:pt x="215" y="76"/>
                    <a:pt x="215" y="76"/>
                  </a:cubicBezTo>
                  <a:cubicBezTo>
                    <a:pt x="211" y="76"/>
                    <a:pt x="211" y="76"/>
                    <a:pt x="211" y="76"/>
                  </a:cubicBezTo>
                  <a:cubicBezTo>
                    <a:pt x="215" y="76"/>
                    <a:pt x="215" y="76"/>
                    <a:pt x="215" y="76"/>
                  </a:cubicBezTo>
                  <a:cubicBezTo>
                    <a:pt x="215" y="74"/>
                    <a:pt x="215" y="74"/>
                    <a:pt x="215" y="74"/>
                  </a:cubicBezTo>
                  <a:cubicBezTo>
                    <a:pt x="216" y="65"/>
                    <a:pt x="216" y="65"/>
                    <a:pt x="216" y="65"/>
                  </a:cubicBezTo>
                  <a:cubicBezTo>
                    <a:pt x="208" y="71"/>
                    <a:pt x="208" y="71"/>
                    <a:pt x="208" y="71"/>
                  </a:cubicBezTo>
                  <a:cubicBezTo>
                    <a:pt x="186" y="88"/>
                    <a:pt x="163" y="94"/>
                    <a:pt x="140" y="94"/>
                  </a:cubicBezTo>
                  <a:cubicBezTo>
                    <a:pt x="134" y="94"/>
                    <a:pt x="129" y="94"/>
                    <a:pt x="124" y="93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101"/>
                    <a:pt x="123" y="101"/>
                    <a:pt x="123" y="101"/>
                  </a:cubicBezTo>
                  <a:cubicBezTo>
                    <a:pt x="128" y="102"/>
                    <a:pt x="134" y="102"/>
                    <a:pt x="139" y="102"/>
                  </a:cubicBezTo>
                  <a:cubicBezTo>
                    <a:pt x="163" y="102"/>
                    <a:pt x="189" y="95"/>
                    <a:pt x="213" y="77"/>
                  </a:cubicBezTo>
                  <a:cubicBezTo>
                    <a:pt x="215" y="75"/>
                    <a:pt x="215" y="75"/>
                    <a:pt x="215" y="75"/>
                  </a:cubicBezTo>
                  <a:cubicBezTo>
                    <a:pt x="214" y="72"/>
                    <a:pt x="214" y="72"/>
                    <a:pt x="214" y="72"/>
                  </a:cubicBezTo>
                  <a:cubicBezTo>
                    <a:pt x="212" y="65"/>
                    <a:pt x="206" y="56"/>
                    <a:pt x="198" y="50"/>
                  </a:cubicBezTo>
                  <a:cubicBezTo>
                    <a:pt x="191" y="44"/>
                    <a:pt x="180" y="39"/>
                    <a:pt x="167" y="39"/>
                  </a:cubicBezTo>
                  <a:cubicBezTo>
                    <a:pt x="161" y="39"/>
                    <a:pt x="153" y="40"/>
                    <a:pt x="146" y="43"/>
                  </a:cubicBezTo>
                  <a:cubicBezTo>
                    <a:pt x="140" y="45"/>
                    <a:pt x="135" y="46"/>
                    <a:pt x="132" y="46"/>
                  </a:cubicBezTo>
                  <a:cubicBezTo>
                    <a:pt x="129" y="46"/>
                    <a:pt x="127" y="46"/>
                    <a:pt x="125" y="45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26" y="45"/>
                    <a:pt x="126" y="45"/>
                    <a:pt x="126" y="45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2" y="42"/>
                    <a:pt x="120" y="40"/>
                    <a:pt x="118" y="37"/>
                  </a:cubicBezTo>
                  <a:cubicBezTo>
                    <a:pt x="116" y="34"/>
                    <a:pt x="113" y="29"/>
                    <a:pt x="109" y="24"/>
                  </a:cubicBezTo>
                  <a:cubicBezTo>
                    <a:pt x="105" y="19"/>
                    <a:pt x="100" y="15"/>
                    <a:pt x="92" y="12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76" y="5"/>
                    <a:pt x="60" y="1"/>
                    <a:pt x="46" y="1"/>
                  </a:cubicBezTo>
                  <a:cubicBezTo>
                    <a:pt x="36" y="1"/>
                    <a:pt x="27" y="3"/>
                    <a:pt x="20" y="6"/>
                  </a:cubicBezTo>
                  <a:cubicBezTo>
                    <a:pt x="13" y="10"/>
                    <a:pt x="7" y="15"/>
                    <a:pt x="4" y="22"/>
                  </a:cubicBezTo>
                  <a:cubicBezTo>
                    <a:pt x="2" y="26"/>
                    <a:pt x="1" y="30"/>
                    <a:pt x="1" y="34"/>
                  </a:cubicBezTo>
                  <a:cubicBezTo>
                    <a:pt x="1" y="36"/>
                    <a:pt x="1" y="37"/>
                    <a:pt x="1" y="39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6"/>
                    <a:pt x="1" y="37"/>
                    <a:pt x="1" y="38"/>
                  </a:cubicBezTo>
                  <a:cubicBezTo>
                    <a:pt x="1" y="39"/>
                    <a:pt x="1" y="39"/>
                    <a:pt x="1" y="40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1"/>
                    <a:pt x="1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5"/>
                    <a:pt x="9" y="43"/>
                    <a:pt x="9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1"/>
                    <a:pt x="1" y="42"/>
                    <a:pt x="1" y="42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4" y="39"/>
                    <a:pt x="3" y="39"/>
                    <a:pt x="3" y="39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14" y="107"/>
                    <a:pt x="34" y="118"/>
                  </a:cubicBezTo>
                  <a:cubicBezTo>
                    <a:pt x="53" y="129"/>
                    <a:pt x="81" y="140"/>
                    <a:pt x="113" y="141"/>
                  </a:cubicBezTo>
                  <a:cubicBezTo>
                    <a:pt x="115" y="141"/>
                    <a:pt x="118" y="140"/>
                    <a:pt x="120" y="140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23" y="140"/>
                    <a:pt x="143" y="140"/>
                    <a:pt x="163" y="137"/>
                  </a:cubicBezTo>
                  <a:cubicBezTo>
                    <a:pt x="174" y="135"/>
                    <a:pt x="184" y="133"/>
                    <a:pt x="194" y="129"/>
                  </a:cubicBezTo>
                  <a:cubicBezTo>
                    <a:pt x="198" y="128"/>
                    <a:pt x="202" y="126"/>
                    <a:pt x="206" y="123"/>
                  </a:cubicBezTo>
                  <a:cubicBezTo>
                    <a:pt x="209" y="120"/>
                    <a:pt x="212" y="117"/>
                    <a:pt x="214" y="114"/>
                  </a:cubicBezTo>
                  <a:cubicBezTo>
                    <a:pt x="215" y="113"/>
                    <a:pt x="215" y="113"/>
                    <a:pt x="215" y="113"/>
                  </a:cubicBezTo>
                  <a:cubicBezTo>
                    <a:pt x="215" y="79"/>
                    <a:pt x="215" y="79"/>
                    <a:pt x="215" y="79"/>
                  </a:cubicBezTo>
                  <a:cubicBezTo>
                    <a:pt x="215" y="78"/>
                    <a:pt x="215" y="76"/>
                    <a:pt x="214" y="75"/>
                  </a:cubicBezTo>
                  <a:cubicBezTo>
                    <a:pt x="211" y="76"/>
                    <a:pt x="211" y="76"/>
                    <a:pt x="211" y="76"/>
                  </a:cubicBezTo>
                  <a:cubicBezTo>
                    <a:pt x="215" y="76"/>
                    <a:pt x="215" y="76"/>
                    <a:pt x="215" y="76"/>
                  </a:cubicBezTo>
                  <a:cubicBezTo>
                    <a:pt x="211" y="76"/>
                    <a:pt x="211" y="76"/>
                    <a:pt x="211" y="76"/>
                  </a:cubicBezTo>
                  <a:cubicBezTo>
                    <a:pt x="207" y="76"/>
                    <a:pt x="207" y="76"/>
                    <a:pt x="207" y="76"/>
                  </a:cubicBezTo>
                  <a:cubicBezTo>
                    <a:pt x="207" y="77"/>
                    <a:pt x="207" y="78"/>
                    <a:pt x="207" y="79"/>
                  </a:cubicBezTo>
                  <a:cubicBezTo>
                    <a:pt x="207" y="112"/>
                    <a:pt x="207" y="112"/>
                    <a:pt x="207" y="112"/>
                  </a:cubicBezTo>
                  <a:cubicBezTo>
                    <a:pt x="211" y="112"/>
                    <a:pt x="211" y="112"/>
                    <a:pt x="211" y="112"/>
                  </a:cubicBezTo>
                  <a:cubicBezTo>
                    <a:pt x="207" y="110"/>
                    <a:pt x="207" y="110"/>
                    <a:pt x="207" y="110"/>
                  </a:cubicBezTo>
                  <a:cubicBezTo>
                    <a:pt x="206" y="112"/>
                    <a:pt x="204" y="114"/>
                    <a:pt x="201" y="116"/>
                  </a:cubicBezTo>
                  <a:cubicBezTo>
                    <a:pt x="196" y="120"/>
                    <a:pt x="189" y="123"/>
                    <a:pt x="181" y="125"/>
                  </a:cubicBezTo>
                  <a:cubicBezTo>
                    <a:pt x="168" y="129"/>
                    <a:pt x="154" y="130"/>
                    <a:pt x="142" y="131"/>
                  </a:cubicBezTo>
                  <a:cubicBezTo>
                    <a:pt x="131" y="132"/>
                    <a:pt x="122" y="132"/>
                    <a:pt x="120" y="132"/>
                  </a:cubicBezTo>
                  <a:cubicBezTo>
                    <a:pt x="120" y="132"/>
                    <a:pt x="120" y="132"/>
                    <a:pt x="120" y="132"/>
                  </a:cubicBezTo>
                  <a:cubicBezTo>
                    <a:pt x="120" y="132"/>
                    <a:pt x="120" y="132"/>
                    <a:pt x="120" y="132"/>
                  </a:cubicBezTo>
                  <a:cubicBezTo>
                    <a:pt x="119" y="132"/>
                    <a:pt x="119" y="132"/>
                    <a:pt x="119" y="132"/>
                  </a:cubicBezTo>
                  <a:cubicBezTo>
                    <a:pt x="117" y="132"/>
                    <a:pt x="115" y="133"/>
                    <a:pt x="113" y="133"/>
                  </a:cubicBezTo>
                  <a:cubicBezTo>
                    <a:pt x="83" y="133"/>
                    <a:pt x="56" y="122"/>
                    <a:pt x="38" y="111"/>
                  </a:cubicBezTo>
                  <a:cubicBezTo>
                    <a:pt x="28" y="106"/>
                    <a:pt x="21" y="100"/>
                    <a:pt x="16" y="96"/>
                  </a:cubicBezTo>
                  <a:cubicBezTo>
                    <a:pt x="13" y="94"/>
                    <a:pt x="11" y="92"/>
                    <a:pt x="10" y="91"/>
                  </a:cubicBezTo>
                  <a:cubicBezTo>
                    <a:pt x="9" y="91"/>
                    <a:pt x="9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6" y="47"/>
                    <a:pt x="7" y="46"/>
                    <a:pt x="7" y="46"/>
                  </a:cubicBezTo>
                  <a:cubicBezTo>
                    <a:pt x="8" y="45"/>
                    <a:pt x="9" y="44"/>
                    <a:pt x="9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4"/>
                    <a:pt x="1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1"/>
                    <a:pt x="9" y="39"/>
                    <a:pt x="9" y="39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3" y="43"/>
                    <a:pt x="3" y="43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6"/>
                    <a:pt x="9" y="35"/>
                    <a:pt x="9" y="34"/>
                  </a:cubicBezTo>
                  <a:cubicBezTo>
                    <a:pt x="9" y="31"/>
                    <a:pt x="10" y="28"/>
                    <a:pt x="11" y="25"/>
                  </a:cubicBezTo>
                  <a:cubicBezTo>
                    <a:pt x="13" y="20"/>
                    <a:pt x="17" y="16"/>
                    <a:pt x="23" y="14"/>
                  </a:cubicBezTo>
                  <a:cubicBezTo>
                    <a:pt x="29" y="11"/>
                    <a:pt x="37" y="9"/>
                    <a:pt x="46" y="9"/>
                  </a:cubicBezTo>
                  <a:cubicBezTo>
                    <a:pt x="59" y="9"/>
                    <a:pt x="74" y="12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98" y="23"/>
                    <a:pt x="102" y="28"/>
                    <a:pt x="106" y="33"/>
                  </a:cubicBezTo>
                  <a:cubicBezTo>
                    <a:pt x="108" y="36"/>
                    <a:pt x="110" y="39"/>
                    <a:pt x="112" y="42"/>
                  </a:cubicBezTo>
                  <a:cubicBezTo>
                    <a:pt x="114" y="45"/>
                    <a:pt x="116" y="47"/>
                    <a:pt x="119" y="50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4" y="53"/>
                    <a:pt x="128" y="54"/>
                    <a:pt x="132" y="54"/>
                  </a:cubicBezTo>
                  <a:cubicBezTo>
                    <a:pt x="137" y="54"/>
                    <a:pt x="142" y="53"/>
                    <a:pt x="149" y="51"/>
                  </a:cubicBezTo>
                  <a:cubicBezTo>
                    <a:pt x="155" y="48"/>
                    <a:pt x="162" y="47"/>
                    <a:pt x="167" y="47"/>
                  </a:cubicBezTo>
                  <a:cubicBezTo>
                    <a:pt x="178" y="47"/>
                    <a:pt x="187" y="51"/>
                    <a:pt x="193" y="56"/>
                  </a:cubicBezTo>
                  <a:cubicBezTo>
                    <a:pt x="200" y="61"/>
                    <a:pt x="205" y="69"/>
                    <a:pt x="206" y="74"/>
                  </a:cubicBezTo>
                  <a:cubicBezTo>
                    <a:pt x="210" y="73"/>
                    <a:pt x="210" y="73"/>
                    <a:pt x="210" y="73"/>
                  </a:cubicBezTo>
                  <a:cubicBezTo>
                    <a:pt x="208" y="70"/>
                    <a:pt x="208" y="70"/>
                    <a:pt x="208" y="70"/>
                  </a:cubicBezTo>
                  <a:cubicBezTo>
                    <a:pt x="186" y="88"/>
                    <a:pt x="162" y="94"/>
                    <a:pt x="139" y="94"/>
                  </a:cubicBezTo>
                  <a:cubicBezTo>
                    <a:pt x="134" y="94"/>
                    <a:pt x="129" y="94"/>
                    <a:pt x="124" y="93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5"/>
                    <a:pt x="121" y="95"/>
                    <a:pt x="121" y="95"/>
                  </a:cubicBezTo>
                  <a:cubicBezTo>
                    <a:pt x="116" y="100"/>
                    <a:pt x="116" y="100"/>
                    <a:pt x="116" y="100"/>
                  </a:cubicBezTo>
                  <a:cubicBezTo>
                    <a:pt x="123" y="101"/>
                    <a:pt x="123" y="101"/>
                    <a:pt x="123" y="101"/>
                  </a:cubicBezTo>
                  <a:cubicBezTo>
                    <a:pt x="129" y="102"/>
                    <a:pt x="134" y="102"/>
                    <a:pt x="140" y="102"/>
                  </a:cubicBezTo>
                  <a:cubicBezTo>
                    <a:pt x="164" y="102"/>
                    <a:pt x="190" y="95"/>
                    <a:pt x="213" y="77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07" y="73"/>
                    <a:pt x="207" y="73"/>
                    <a:pt x="207" y="73"/>
                  </a:cubicBezTo>
                  <a:cubicBezTo>
                    <a:pt x="207" y="75"/>
                    <a:pt x="207" y="75"/>
                    <a:pt x="207" y="75"/>
                  </a:cubicBezTo>
                  <a:cubicBezTo>
                    <a:pt x="207" y="76"/>
                    <a:pt x="207" y="76"/>
                    <a:pt x="207" y="76"/>
                  </a:cubicBezTo>
                  <a:cubicBezTo>
                    <a:pt x="207" y="76"/>
                    <a:pt x="207" y="76"/>
                    <a:pt x="207" y="76"/>
                  </a:cubicBezTo>
                  <a:cubicBezTo>
                    <a:pt x="207" y="76"/>
                    <a:pt x="207" y="76"/>
                    <a:pt x="207" y="76"/>
                  </a:cubicBezTo>
                  <a:cubicBezTo>
                    <a:pt x="207" y="76"/>
                    <a:pt x="207" y="76"/>
                    <a:pt x="207" y="76"/>
                  </a:cubicBezTo>
                  <a:lnTo>
                    <a:pt x="211" y="76"/>
                  </a:lnTo>
                  <a:close/>
                  <a:moveTo>
                    <a:pt x="205" y="72"/>
                  </a:moveTo>
                  <a:cubicBezTo>
                    <a:pt x="203" y="69"/>
                    <a:pt x="203" y="69"/>
                    <a:pt x="203" y="69"/>
                  </a:cubicBezTo>
                  <a:cubicBezTo>
                    <a:pt x="188" y="80"/>
                    <a:pt x="172" y="86"/>
                    <a:pt x="154" y="89"/>
                  </a:cubicBezTo>
                  <a:cubicBezTo>
                    <a:pt x="154" y="93"/>
                    <a:pt x="154" y="93"/>
                    <a:pt x="154" y="93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87" y="53"/>
                    <a:pt x="187" y="53"/>
                    <a:pt x="187" y="53"/>
                  </a:cubicBezTo>
                  <a:cubicBezTo>
                    <a:pt x="184" y="51"/>
                    <a:pt x="184" y="51"/>
                    <a:pt x="184" y="51"/>
                  </a:cubicBezTo>
                  <a:cubicBezTo>
                    <a:pt x="182" y="54"/>
                    <a:pt x="182" y="54"/>
                    <a:pt x="182" y="54"/>
                  </a:cubicBezTo>
                  <a:cubicBezTo>
                    <a:pt x="192" y="59"/>
                    <a:pt x="199" y="67"/>
                    <a:pt x="201" y="73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203" y="69"/>
                    <a:pt x="203" y="69"/>
                    <a:pt x="203" y="69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209" y="71"/>
                    <a:pt x="209" y="71"/>
                    <a:pt x="209" y="71"/>
                  </a:cubicBezTo>
                  <a:cubicBezTo>
                    <a:pt x="205" y="62"/>
                    <a:pt x="197" y="52"/>
                    <a:pt x="185" y="47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55" y="97"/>
                    <a:pt x="155" y="97"/>
                    <a:pt x="155" y="97"/>
                  </a:cubicBezTo>
                  <a:cubicBezTo>
                    <a:pt x="174" y="94"/>
                    <a:pt x="192" y="87"/>
                    <a:pt x="207" y="75"/>
                  </a:cubicBezTo>
                  <a:cubicBezTo>
                    <a:pt x="210" y="73"/>
                    <a:pt x="210" y="73"/>
                    <a:pt x="210" y="73"/>
                  </a:cubicBezTo>
                  <a:cubicBezTo>
                    <a:pt x="209" y="71"/>
                    <a:pt x="209" y="71"/>
                    <a:pt x="209" y="71"/>
                  </a:cubicBezTo>
                  <a:lnTo>
                    <a:pt x="205" y="72"/>
                  </a:lnTo>
                  <a:close/>
                  <a:moveTo>
                    <a:pt x="178" y="48"/>
                  </a:moveTo>
                  <a:cubicBezTo>
                    <a:pt x="174" y="46"/>
                    <a:pt x="174" y="46"/>
                    <a:pt x="174" y="46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46" y="94"/>
                    <a:pt x="146" y="94"/>
                    <a:pt x="146" y="94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4" y="90"/>
                    <a:pt x="141" y="90"/>
                    <a:pt x="139" y="90"/>
                  </a:cubicBezTo>
                  <a:cubicBezTo>
                    <a:pt x="135" y="90"/>
                    <a:pt x="131" y="89"/>
                    <a:pt x="127" y="89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30" y="95"/>
                    <a:pt x="130" y="95"/>
                    <a:pt x="130" y="95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59" y="48"/>
                    <a:pt x="159" y="48"/>
                    <a:pt x="159" y="48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62" y="51"/>
                    <a:pt x="165" y="51"/>
                    <a:pt x="167" y="51"/>
                  </a:cubicBezTo>
                  <a:cubicBezTo>
                    <a:pt x="171" y="51"/>
                    <a:pt x="174" y="52"/>
                    <a:pt x="177" y="52"/>
                  </a:cubicBezTo>
                  <a:cubicBezTo>
                    <a:pt x="178" y="48"/>
                    <a:pt x="178" y="48"/>
                    <a:pt x="178" y="48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8" y="48"/>
                    <a:pt x="178" y="48"/>
                    <a:pt x="178" y="48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5" y="44"/>
                    <a:pt x="171" y="43"/>
                    <a:pt x="167" y="43"/>
                  </a:cubicBezTo>
                  <a:cubicBezTo>
                    <a:pt x="164" y="43"/>
                    <a:pt x="161" y="44"/>
                    <a:pt x="158" y="44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26" y="97"/>
                    <a:pt x="126" y="97"/>
                    <a:pt x="126" y="97"/>
                  </a:cubicBezTo>
                  <a:cubicBezTo>
                    <a:pt x="130" y="97"/>
                    <a:pt x="135" y="98"/>
                    <a:pt x="139" y="98"/>
                  </a:cubicBezTo>
                  <a:cubicBezTo>
                    <a:pt x="142" y="98"/>
                    <a:pt x="144" y="98"/>
                    <a:pt x="146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84" y="46"/>
                    <a:pt x="184" y="46"/>
                    <a:pt x="184" y="46"/>
                  </a:cubicBezTo>
                  <a:cubicBezTo>
                    <a:pt x="178" y="45"/>
                    <a:pt x="178" y="45"/>
                    <a:pt x="178" y="45"/>
                  </a:cubicBezTo>
                  <a:lnTo>
                    <a:pt x="178" y="48"/>
                  </a:lnTo>
                  <a:close/>
                  <a:moveTo>
                    <a:pt x="149" y="51"/>
                  </a:moveTo>
                  <a:cubicBezTo>
                    <a:pt x="146" y="49"/>
                    <a:pt x="146" y="49"/>
                    <a:pt x="146" y="49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12" y="87"/>
                    <a:pt x="105" y="85"/>
                    <a:pt x="98" y="83"/>
                  </a:cubicBezTo>
                  <a:cubicBezTo>
                    <a:pt x="97" y="87"/>
                    <a:pt x="97" y="87"/>
                    <a:pt x="97" y="87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25" y="54"/>
                    <a:pt x="125" y="54"/>
                    <a:pt x="125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23" y="57"/>
                    <a:pt x="127" y="59"/>
                    <a:pt x="132" y="59"/>
                  </a:cubicBezTo>
                  <a:cubicBezTo>
                    <a:pt x="137" y="59"/>
                    <a:pt x="143" y="57"/>
                    <a:pt x="150" y="55"/>
                  </a:cubicBezTo>
                  <a:cubicBezTo>
                    <a:pt x="149" y="51"/>
                    <a:pt x="149" y="51"/>
                    <a:pt x="149" y="51"/>
                  </a:cubicBezTo>
                  <a:cubicBezTo>
                    <a:pt x="146" y="49"/>
                    <a:pt x="146" y="49"/>
                    <a:pt x="146" y="49"/>
                  </a:cubicBezTo>
                  <a:cubicBezTo>
                    <a:pt x="149" y="51"/>
                    <a:pt x="149" y="51"/>
                    <a:pt x="149" y="51"/>
                  </a:cubicBezTo>
                  <a:cubicBezTo>
                    <a:pt x="147" y="47"/>
                    <a:pt x="147" y="47"/>
                    <a:pt x="147" y="47"/>
                  </a:cubicBezTo>
                  <a:cubicBezTo>
                    <a:pt x="141" y="50"/>
                    <a:pt x="136" y="51"/>
                    <a:pt x="132" y="51"/>
                  </a:cubicBezTo>
                  <a:cubicBezTo>
                    <a:pt x="128" y="51"/>
                    <a:pt x="126" y="50"/>
                    <a:pt x="123" y="48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6" y="91"/>
                    <a:pt x="96" y="91"/>
                    <a:pt x="96" y="91"/>
                  </a:cubicBezTo>
                  <a:cubicBezTo>
                    <a:pt x="103" y="93"/>
                    <a:pt x="111" y="95"/>
                    <a:pt x="119" y="96"/>
                  </a:cubicBezTo>
                  <a:cubicBezTo>
                    <a:pt x="121" y="97"/>
                    <a:pt x="121" y="97"/>
                    <a:pt x="121" y="97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47" y="47"/>
                    <a:pt x="147" y="47"/>
                    <a:pt x="147" y="47"/>
                  </a:cubicBezTo>
                  <a:lnTo>
                    <a:pt x="149" y="51"/>
                  </a:lnTo>
                  <a:close/>
                  <a:moveTo>
                    <a:pt x="116" y="48"/>
                  </a:moveTo>
                  <a:cubicBezTo>
                    <a:pt x="113" y="46"/>
                    <a:pt x="113" y="46"/>
                    <a:pt x="113" y="46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2"/>
                    <a:pt x="92" y="82"/>
                    <a:pt x="92" y="82"/>
                  </a:cubicBezTo>
                  <a:cubicBezTo>
                    <a:pt x="87" y="80"/>
                    <a:pt x="83" y="78"/>
                    <a:pt x="79" y="76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77" y="76"/>
                    <a:pt x="76" y="75"/>
                    <a:pt x="74" y="74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3" y="36"/>
                    <a:pt x="104" y="38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8" y="44"/>
                    <a:pt x="110" y="48"/>
                    <a:pt x="113" y="51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9" y="45"/>
                    <a:pt x="119" y="45"/>
                    <a:pt x="119" y="45"/>
                  </a:cubicBezTo>
                  <a:cubicBezTo>
                    <a:pt x="117" y="43"/>
                    <a:pt x="115" y="40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1" y="34"/>
                    <a:pt x="109" y="31"/>
                    <a:pt x="108" y="29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2" y="82"/>
                    <a:pt x="74" y="83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80" y="86"/>
                    <a:pt x="84" y="87"/>
                    <a:pt x="90" y="89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19" y="45"/>
                    <a:pt x="119" y="45"/>
                    <a:pt x="119" y="45"/>
                  </a:cubicBezTo>
                  <a:lnTo>
                    <a:pt x="116" y="48"/>
                  </a:lnTo>
                  <a:close/>
                  <a:moveTo>
                    <a:pt x="32" y="55"/>
                  </a:moveTo>
                  <a:cubicBezTo>
                    <a:pt x="35" y="57"/>
                    <a:pt x="35" y="57"/>
                    <a:pt x="35" y="57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6" y="16"/>
                    <a:pt x="72" y="17"/>
                    <a:pt x="77" y="19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3" y="57"/>
                    <a:pt x="38" y="54"/>
                    <a:pt x="34" y="52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4" y="61"/>
                    <a:pt x="38" y="64"/>
                    <a:pt x="43" y="67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74" y="10"/>
                    <a:pt x="68" y="8"/>
                    <a:pt x="62" y="7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30" y="58"/>
                    <a:pt x="30" y="58"/>
                    <a:pt x="30" y="58"/>
                  </a:cubicBezTo>
                  <a:lnTo>
                    <a:pt x="32" y="55"/>
                  </a:lnTo>
                  <a:close/>
                  <a:moveTo>
                    <a:pt x="31" y="59"/>
                  </a:moveTo>
                  <a:cubicBezTo>
                    <a:pt x="33" y="56"/>
                    <a:pt x="33" y="56"/>
                    <a:pt x="33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33" y="56"/>
                    <a:pt x="33" y="56"/>
                    <a:pt x="33" y="56"/>
                  </a:cubicBezTo>
                  <a:lnTo>
                    <a:pt x="31" y="59"/>
                  </a:lnTo>
                  <a:close/>
                  <a:moveTo>
                    <a:pt x="28" y="58"/>
                  </a:moveTo>
                  <a:cubicBezTo>
                    <a:pt x="31" y="54"/>
                    <a:pt x="31" y="54"/>
                    <a:pt x="31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28" y="58"/>
                  </a:lnTo>
                  <a:close/>
                  <a:moveTo>
                    <a:pt x="45" y="68"/>
                  </a:moveTo>
                  <a:cubicBezTo>
                    <a:pt x="47" y="65"/>
                    <a:pt x="47" y="65"/>
                    <a:pt x="47" y="65"/>
                  </a:cubicBezTo>
                  <a:cubicBezTo>
                    <a:pt x="47" y="65"/>
                    <a:pt x="46" y="65"/>
                    <a:pt x="46" y="64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7" y="65"/>
                    <a:pt x="46" y="65"/>
                    <a:pt x="46" y="64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7" y="65"/>
                    <a:pt x="47" y="65"/>
                    <a:pt x="47" y="65"/>
                  </a:cubicBezTo>
                  <a:lnTo>
                    <a:pt x="45" y="68"/>
                  </a:lnTo>
                  <a:close/>
                  <a:moveTo>
                    <a:pt x="42" y="67"/>
                  </a:moveTo>
                  <a:cubicBezTo>
                    <a:pt x="44" y="63"/>
                    <a:pt x="44" y="63"/>
                    <a:pt x="44" y="6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70"/>
                    <a:pt x="40" y="70"/>
                    <a:pt x="40" y="70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70"/>
                    <a:pt x="40" y="70"/>
                    <a:pt x="40" y="70"/>
                  </a:cubicBezTo>
                  <a:cubicBezTo>
                    <a:pt x="44" y="63"/>
                    <a:pt x="44" y="63"/>
                    <a:pt x="44" y="63"/>
                  </a:cubicBezTo>
                  <a:lnTo>
                    <a:pt x="42" y="67"/>
                  </a:lnTo>
                  <a:close/>
                  <a:moveTo>
                    <a:pt x="39" y="65"/>
                  </a:moveTo>
                  <a:cubicBezTo>
                    <a:pt x="41" y="61"/>
                    <a:pt x="41" y="61"/>
                    <a:pt x="41" y="61"/>
                  </a:cubicBezTo>
                  <a:cubicBezTo>
                    <a:pt x="41" y="61"/>
                    <a:pt x="41" y="61"/>
                    <a:pt x="40" y="61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6" y="68"/>
                    <a:pt x="37" y="68"/>
                    <a:pt x="37" y="68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41" y="61"/>
                    <a:pt x="41" y="61"/>
                    <a:pt x="40" y="61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6" y="68"/>
                    <a:pt x="37" y="68"/>
                    <a:pt x="37" y="68"/>
                  </a:cubicBezTo>
                  <a:cubicBezTo>
                    <a:pt x="41" y="61"/>
                    <a:pt x="41" y="61"/>
                    <a:pt x="41" y="61"/>
                  </a:cubicBezTo>
                  <a:lnTo>
                    <a:pt x="39" y="65"/>
                  </a:lnTo>
                  <a:close/>
                  <a:moveTo>
                    <a:pt x="36" y="63"/>
                  </a:moveTo>
                  <a:cubicBezTo>
                    <a:pt x="39" y="60"/>
                    <a:pt x="39" y="60"/>
                    <a:pt x="39" y="60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9" y="60"/>
                    <a:pt x="39" y="60"/>
                    <a:pt x="39" y="60"/>
                  </a:cubicBezTo>
                  <a:lnTo>
                    <a:pt x="36" y="63"/>
                  </a:lnTo>
                  <a:close/>
                  <a:moveTo>
                    <a:pt x="34" y="61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6" y="58"/>
                    <a:pt x="36" y="58"/>
                    <a:pt x="36" y="58"/>
                  </a:cubicBezTo>
                  <a:lnTo>
                    <a:pt x="34" y="61"/>
                  </a:lnTo>
                  <a:close/>
                  <a:moveTo>
                    <a:pt x="51" y="72"/>
                  </a:moveTo>
                  <a:cubicBezTo>
                    <a:pt x="53" y="69"/>
                    <a:pt x="53" y="69"/>
                    <a:pt x="53" y="69"/>
                  </a:cubicBezTo>
                  <a:cubicBezTo>
                    <a:pt x="53" y="68"/>
                    <a:pt x="52" y="68"/>
                    <a:pt x="52" y="68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9" y="75"/>
                    <a:pt x="49" y="75"/>
                    <a:pt x="49" y="76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53" y="68"/>
                    <a:pt x="52" y="68"/>
                    <a:pt x="52" y="68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9" y="75"/>
                    <a:pt x="49" y="75"/>
                    <a:pt x="49" y="76"/>
                  </a:cubicBezTo>
                  <a:cubicBezTo>
                    <a:pt x="53" y="69"/>
                    <a:pt x="53" y="69"/>
                    <a:pt x="53" y="69"/>
                  </a:cubicBezTo>
                  <a:lnTo>
                    <a:pt x="51" y="72"/>
                  </a:lnTo>
                  <a:close/>
                  <a:moveTo>
                    <a:pt x="48" y="70"/>
                  </a:moveTo>
                  <a:cubicBezTo>
                    <a:pt x="50" y="67"/>
                    <a:pt x="50" y="67"/>
                    <a:pt x="50" y="67"/>
                  </a:cubicBezTo>
                  <a:cubicBezTo>
                    <a:pt x="50" y="67"/>
                    <a:pt x="49" y="66"/>
                    <a:pt x="49" y="66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6" y="73"/>
                    <a:pt x="46" y="74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0" y="67"/>
                    <a:pt x="49" y="66"/>
                    <a:pt x="49" y="66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6" y="73"/>
                    <a:pt x="46" y="74"/>
                  </a:cubicBezTo>
                  <a:cubicBezTo>
                    <a:pt x="50" y="67"/>
                    <a:pt x="50" y="67"/>
                    <a:pt x="50" y="67"/>
                  </a:cubicBezTo>
                  <a:lnTo>
                    <a:pt x="48" y="70"/>
                  </a:lnTo>
                  <a:close/>
                  <a:moveTo>
                    <a:pt x="72" y="82"/>
                  </a:move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8"/>
                    <a:pt x="72" y="78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69" y="86"/>
                    <a:pt x="70" y="86"/>
                    <a:pt x="70" y="86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8"/>
                    <a:pt x="72" y="78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69" y="86"/>
                    <a:pt x="70" y="86"/>
                    <a:pt x="70" y="86"/>
                  </a:cubicBezTo>
                  <a:cubicBezTo>
                    <a:pt x="73" y="79"/>
                    <a:pt x="73" y="79"/>
                    <a:pt x="73" y="79"/>
                  </a:cubicBezTo>
                  <a:lnTo>
                    <a:pt x="72" y="82"/>
                  </a:lnTo>
                  <a:close/>
                  <a:moveTo>
                    <a:pt x="68" y="81"/>
                  </a:moveTo>
                  <a:cubicBezTo>
                    <a:pt x="70" y="77"/>
                    <a:pt x="70" y="77"/>
                    <a:pt x="70" y="77"/>
                  </a:cubicBezTo>
                  <a:cubicBezTo>
                    <a:pt x="70" y="77"/>
                    <a:pt x="69" y="77"/>
                    <a:pt x="69" y="77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4"/>
                    <a:pt x="66" y="84"/>
                    <a:pt x="67" y="84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0" y="77"/>
                    <a:pt x="69" y="77"/>
                    <a:pt x="69" y="77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4"/>
                    <a:pt x="66" y="84"/>
                    <a:pt x="67" y="84"/>
                  </a:cubicBezTo>
                  <a:cubicBezTo>
                    <a:pt x="70" y="77"/>
                    <a:pt x="70" y="77"/>
                    <a:pt x="70" y="77"/>
                  </a:cubicBezTo>
                  <a:lnTo>
                    <a:pt x="68" y="81"/>
                  </a:lnTo>
                  <a:close/>
                  <a:moveTo>
                    <a:pt x="89" y="19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92" y="25"/>
                    <a:pt x="95" y="27"/>
                    <a:pt x="97" y="29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3" y="69"/>
                    <a:pt x="58" y="66"/>
                    <a:pt x="53" y="64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5" y="22"/>
                    <a:pt x="86" y="23"/>
                    <a:pt x="87" y="23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89" y="15"/>
                    <a:pt x="88" y="15"/>
                    <a:pt x="86" y="14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54" y="73"/>
                    <a:pt x="59" y="76"/>
                    <a:pt x="65" y="79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0" y="21"/>
                    <a:pt x="96" y="18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90" y="16"/>
                    <a:pt x="90" y="16"/>
                    <a:pt x="90" y="16"/>
                  </a:cubicBezTo>
                  <a:lnTo>
                    <a:pt x="89" y="19"/>
                  </a:lnTo>
                  <a:close/>
                  <a:moveTo>
                    <a:pt x="65" y="79"/>
                  </a:moveTo>
                  <a:cubicBezTo>
                    <a:pt x="67" y="76"/>
                    <a:pt x="67" y="76"/>
                    <a:pt x="67" y="76"/>
                  </a:cubicBezTo>
                  <a:cubicBezTo>
                    <a:pt x="66" y="75"/>
                    <a:pt x="66" y="75"/>
                    <a:pt x="65" y="75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2" y="82"/>
                    <a:pt x="63" y="83"/>
                    <a:pt x="63" y="83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6" y="75"/>
                    <a:pt x="66" y="75"/>
                    <a:pt x="65" y="75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2" y="82"/>
                    <a:pt x="63" y="83"/>
                    <a:pt x="63" y="83"/>
                  </a:cubicBezTo>
                  <a:cubicBezTo>
                    <a:pt x="67" y="76"/>
                    <a:pt x="67" y="76"/>
                    <a:pt x="67" y="76"/>
                  </a:cubicBezTo>
                  <a:lnTo>
                    <a:pt x="65" y="79"/>
                  </a:lnTo>
                  <a:close/>
                  <a:moveTo>
                    <a:pt x="61" y="77"/>
                  </a:moveTo>
                  <a:cubicBezTo>
                    <a:pt x="63" y="74"/>
                    <a:pt x="63" y="74"/>
                    <a:pt x="63" y="74"/>
                  </a:cubicBezTo>
                  <a:cubicBezTo>
                    <a:pt x="63" y="74"/>
                    <a:pt x="62" y="73"/>
                    <a:pt x="62" y="73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1"/>
                    <a:pt x="60" y="81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3" y="74"/>
                    <a:pt x="62" y="73"/>
                    <a:pt x="62" y="73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1"/>
                    <a:pt x="60" y="81"/>
                  </a:cubicBezTo>
                  <a:cubicBezTo>
                    <a:pt x="63" y="74"/>
                    <a:pt x="63" y="74"/>
                    <a:pt x="63" y="74"/>
                  </a:cubicBezTo>
                  <a:lnTo>
                    <a:pt x="61" y="77"/>
                  </a:lnTo>
                  <a:close/>
                  <a:moveTo>
                    <a:pt x="58" y="76"/>
                  </a:moveTo>
                  <a:cubicBezTo>
                    <a:pt x="60" y="72"/>
                    <a:pt x="60" y="72"/>
                    <a:pt x="60" y="72"/>
                  </a:cubicBezTo>
                  <a:cubicBezTo>
                    <a:pt x="59" y="72"/>
                    <a:pt x="59" y="72"/>
                    <a:pt x="58" y="71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5" y="79"/>
                    <a:pt x="56" y="79"/>
                    <a:pt x="56" y="79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59" y="72"/>
                    <a:pt x="59" y="72"/>
                    <a:pt x="58" y="71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5" y="79"/>
                    <a:pt x="56" y="79"/>
                    <a:pt x="56" y="79"/>
                  </a:cubicBezTo>
                  <a:cubicBezTo>
                    <a:pt x="60" y="72"/>
                    <a:pt x="60" y="72"/>
                    <a:pt x="60" y="72"/>
                  </a:cubicBezTo>
                  <a:lnTo>
                    <a:pt x="58" y="76"/>
                  </a:lnTo>
                  <a:close/>
                  <a:moveTo>
                    <a:pt x="55" y="74"/>
                  </a:moveTo>
                  <a:cubicBezTo>
                    <a:pt x="57" y="70"/>
                    <a:pt x="57" y="70"/>
                    <a:pt x="57" y="70"/>
                  </a:cubicBezTo>
                  <a:cubicBezTo>
                    <a:pt x="56" y="70"/>
                    <a:pt x="56" y="70"/>
                    <a:pt x="55" y="70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2" y="77"/>
                    <a:pt x="52" y="77"/>
                    <a:pt x="53" y="77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6" y="70"/>
                    <a:pt x="56" y="70"/>
                    <a:pt x="55" y="70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2" y="77"/>
                    <a:pt x="52" y="77"/>
                    <a:pt x="53" y="77"/>
                  </a:cubicBezTo>
                  <a:cubicBezTo>
                    <a:pt x="57" y="70"/>
                    <a:pt x="57" y="70"/>
                    <a:pt x="57" y="70"/>
                  </a:cubicBezTo>
                  <a:lnTo>
                    <a:pt x="55" y="74"/>
                  </a:lnTo>
                  <a:close/>
                  <a:moveTo>
                    <a:pt x="11" y="25"/>
                  </a:moveTo>
                  <a:cubicBezTo>
                    <a:pt x="15" y="27"/>
                    <a:pt x="15" y="27"/>
                    <a:pt x="15" y="27"/>
                  </a:cubicBezTo>
                  <a:cubicBezTo>
                    <a:pt x="17" y="23"/>
                    <a:pt x="20" y="20"/>
                    <a:pt x="25" y="17"/>
                  </a:cubicBezTo>
                  <a:cubicBezTo>
                    <a:pt x="31" y="15"/>
                    <a:pt x="38" y="13"/>
                    <a:pt x="46" y="13"/>
                  </a:cubicBezTo>
                  <a:cubicBezTo>
                    <a:pt x="48" y="13"/>
                    <a:pt x="51" y="14"/>
                    <a:pt x="53" y="14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1" y="42"/>
                    <a:pt x="15" y="37"/>
                    <a:pt x="12" y="35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6"/>
                    <a:pt x="13" y="35"/>
                    <a:pt x="13" y="34"/>
                  </a:cubicBezTo>
                  <a:cubicBezTo>
                    <a:pt x="13" y="31"/>
                    <a:pt x="14" y="29"/>
                    <a:pt x="15" y="2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7"/>
                    <a:pt x="5" y="30"/>
                    <a:pt x="5" y="34"/>
                  </a:cubicBezTo>
                  <a:cubicBezTo>
                    <a:pt x="5" y="35"/>
                    <a:pt x="5" y="37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10" y="44"/>
                    <a:pt x="16" y="49"/>
                    <a:pt x="24" y="55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1" y="6"/>
                    <a:pt x="49" y="5"/>
                    <a:pt x="46" y="5"/>
                  </a:cubicBezTo>
                  <a:cubicBezTo>
                    <a:pt x="37" y="5"/>
                    <a:pt x="29" y="7"/>
                    <a:pt x="22" y="10"/>
                  </a:cubicBezTo>
                  <a:cubicBezTo>
                    <a:pt x="15" y="13"/>
                    <a:pt x="10" y="18"/>
                    <a:pt x="7" y="24"/>
                  </a:cubicBezTo>
                  <a:lnTo>
                    <a:pt x="11" y="25"/>
                  </a:lnTo>
                  <a:close/>
                  <a:moveTo>
                    <a:pt x="26" y="56"/>
                  </a:moveTo>
                  <a:cubicBezTo>
                    <a:pt x="28" y="53"/>
                    <a:pt x="28" y="53"/>
                    <a:pt x="28" y="53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8" y="53"/>
                    <a:pt x="28" y="53"/>
                    <a:pt x="28" y="53"/>
                  </a:cubicBezTo>
                  <a:lnTo>
                    <a:pt x="26" y="56"/>
                  </a:lnTo>
                  <a:close/>
                  <a:moveTo>
                    <a:pt x="24" y="54"/>
                  </a:moveTo>
                  <a:cubicBezTo>
                    <a:pt x="26" y="51"/>
                    <a:pt x="26" y="51"/>
                    <a:pt x="26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6" y="51"/>
                    <a:pt x="26" y="51"/>
                    <a:pt x="26" y="51"/>
                  </a:cubicBezTo>
                  <a:lnTo>
                    <a:pt x="24" y="54"/>
                  </a:lnTo>
                  <a:close/>
                  <a:moveTo>
                    <a:pt x="21" y="53"/>
                  </a:moveTo>
                  <a:cubicBezTo>
                    <a:pt x="24" y="49"/>
                    <a:pt x="24" y="49"/>
                    <a:pt x="24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4" y="49"/>
                    <a:pt x="24" y="49"/>
                    <a:pt x="24" y="49"/>
                  </a:cubicBezTo>
                  <a:lnTo>
                    <a:pt x="21" y="53"/>
                  </a:lnTo>
                  <a:close/>
                  <a:moveTo>
                    <a:pt x="19" y="51"/>
                  </a:moveTo>
                  <a:cubicBezTo>
                    <a:pt x="22" y="48"/>
                    <a:pt x="22" y="48"/>
                    <a:pt x="22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22" y="48"/>
                    <a:pt x="22" y="48"/>
                    <a:pt x="22" y="48"/>
                  </a:cubicBezTo>
                  <a:lnTo>
                    <a:pt x="19" y="51"/>
                  </a:lnTo>
                  <a:close/>
                  <a:moveTo>
                    <a:pt x="17" y="50"/>
                  </a:moveTo>
                  <a:cubicBezTo>
                    <a:pt x="20" y="46"/>
                    <a:pt x="20" y="46"/>
                    <a:pt x="20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20" y="46"/>
                    <a:pt x="20" y="46"/>
                    <a:pt x="20" y="46"/>
                  </a:cubicBezTo>
                  <a:lnTo>
                    <a:pt x="17" y="50"/>
                  </a:lnTo>
                  <a:close/>
                  <a:moveTo>
                    <a:pt x="15" y="48"/>
                  </a:move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8" y="45"/>
                    <a:pt x="18" y="45"/>
                    <a:pt x="18" y="45"/>
                  </a:cubicBezTo>
                  <a:lnTo>
                    <a:pt x="15" y="48"/>
                  </a:lnTo>
                  <a:close/>
                  <a:moveTo>
                    <a:pt x="9" y="43"/>
                  </a:moveTo>
                  <a:cubicBezTo>
                    <a:pt x="12" y="40"/>
                    <a:pt x="12" y="40"/>
                    <a:pt x="12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12" y="40"/>
                    <a:pt x="12" y="40"/>
                    <a:pt x="12" y="40"/>
                  </a:cubicBezTo>
                  <a:lnTo>
                    <a:pt x="9" y="43"/>
                  </a:lnTo>
                  <a:close/>
                  <a:moveTo>
                    <a:pt x="8" y="42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11" y="39"/>
                    <a:pt x="11" y="39"/>
                    <a:pt x="11" y="39"/>
                  </a:cubicBezTo>
                  <a:lnTo>
                    <a:pt x="8" y="42"/>
                  </a:lnTo>
                  <a:close/>
                  <a:moveTo>
                    <a:pt x="6" y="41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9" y="38"/>
                    <a:pt x="9" y="38"/>
                    <a:pt x="9" y="38"/>
                  </a:cubicBezTo>
                  <a:lnTo>
                    <a:pt x="6" y="41"/>
                  </a:lnTo>
                  <a:close/>
                  <a:moveTo>
                    <a:pt x="7" y="42"/>
                  </a:moveTo>
                  <a:cubicBezTo>
                    <a:pt x="10" y="39"/>
                    <a:pt x="10" y="39"/>
                    <a:pt x="10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0" y="39"/>
                    <a:pt x="10" y="39"/>
                    <a:pt x="10" y="39"/>
                  </a:cubicBezTo>
                  <a:lnTo>
                    <a:pt x="7" y="42"/>
                  </a:lnTo>
                  <a:close/>
                  <a:moveTo>
                    <a:pt x="101" y="93"/>
                  </a:moveTo>
                  <a:cubicBezTo>
                    <a:pt x="100" y="97"/>
                    <a:pt x="100" y="97"/>
                    <a:pt x="100" y="97"/>
                  </a:cubicBezTo>
                  <a:cubicBezTo>
                    <a:pt x="108" y="99"/>
                    <a:pt x="115" y="100"/>
                    <a:pt x="123" y="101"/>
                  </a:cubicBezTo>
                  <a:cubicBezTo>
                    <a:pt x="123" y="97"/>
                    <a:pt x="123" y="97"/>
                    <a:pt x="123" y="97"/>
                  </a:cubicBezTo>
                  <a:cubicBezTo>
                    <a:pt x="121" y="100"/>
                    <a:pt x="121" y="100"/>
                    <a:pt x="121" y="100"/>
                  </a:cubicBezTo>
                  <a:cubicBezTo>
                    <a:pt x="121" y="100"/>
                    <a:pt x="121" y="100"/>
                    <a:pt x="121" y="10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4" y="93"/>
                    <a:pt x="124" y="93"/>
                    <a:pt x="124" y="93"/>
                  </a:cubicBezTo>
                  <a:cubicBezTo>
                    <a:pt x="117" y="92"/>
                    <a:pt x="109" y="91"/>
                    <a:pt x="102" y="89"/>
                  </a:cubicBezTo>
                  <a:cubicBezTo>
                    <a:pt x="100" y="97"/>
                    <a:pt x="100" y="97"/>
                    <a:pt x="100" y="97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0" y="97"/>
                    <a:pt x="100" y="97"/>
                    <a:pt x="100" y="97"/>
                  </a:cubicBezTo>
                  <a:cubicBezTo>
                    <a:pt x="108" y="99"/>
                    <a:pt x="115" y="100"/>
                    <a:pt x="123" y="101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25" y="93"/>
                    <a:pt x="125" y="93"/>
                    <a:pt x="125" y="93"/>
                  </a:cubicBezTo>
                  <a:cubicBezTo>
                    <a:pt x="124" y="93"/>
                    <a:pt x="124" y="93"/>
                    <a:pt x="124" y="93"/>
                  </a:cubicBezTo>
                  <a:cubicBezTo>
                    <a:pt x="116" y="92"/>
                    <a:pt x="109" y="91"/>
                    <a:pt x="102" y="89"/>
                  </a:cubicBezTo>
                  <a:cubicBezTo>
                    <a:pt x="100" y="97"/>
                    <a:pt x="100" y="97"/>
                    <a:pt x="100" y="97"/>
                  </a:cubicBezTo>
                  <a:lnTo>
                    <a:pt x="101" y="93"/>
                  </a:lnTo>
                  <a:close/>
                  <a:moveTo>
                    <a:pt x="97" y="92"/>
                  </a:moveTo>
                  <a:cubicBezTo>
                    <a:pt x="96" y="96"/>
                    <a:pt x="96" y="96"/>
                    <a:pt x="96" y="96"/>
                  </a:cubicBezTo>
                  <a:cubicBezTo>
                    <a:pt x="97" y="96"/>
                    <a:pt x="98" y="96"/>
                    <a:pt x="98" y="96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0" y="88"/>
                    <a:pt x="99" y="88"/>
                    <a:pt x="98" y="88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7" y="96"/>
                    <a:pt x="98" y="96"/>
                    <a:pt x="98" y="96"/>
                  </a:cubicBezTo>
                  <a:cubicBezTo>
                    <a:pt x="100" y="92"/>
                    <a:pt x="100" y="92"/>
                    <a:pt x="100" y="92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0" y="88"/>
                    <a:pt x="99" y="88"/>
                    <a:pt x="98" y="88"/>
                  </a:cubicBezTo>
                  <a:cubicBezTo>
                    <a:pt x="96" y="96"/>
                    <a:pt x="96" y="96"/>
                    <a:pt x="96" y="96"/>
                  </a:cubicBezTo>
                  <a:lnTo>
                    <a:pt x="97" y="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53"/>
            <p:cNvSpPr>
              <a:spLocks/>
            </p:cNvSpPr>
            <p:nvPr/>
          </p:nvSpPr>
          <p:spPr bwMode="auto">
            <a:xfrm>
              <a:off x="6298" y="3750"/>
              <a:ext cx="38" cy="98"/>
            </a:xfrm>
            <a:custGeom>
              <a:avLst/>
              <a:gdLst>
                <a:gd name="T0" fmla="*/ 4 w 26"/>
                <a:gd name="T1" fmla="*/ 58 h 66"/>
                <a:gd name="T2" fmla="*/ 14 w 26"/>
                <a:gd name="T3" fmla="*/ 66 h 66"/>
                <a:gd name="T4" fmla="*/ 18 w 26"/>
                <a:gd name="T5" fmla="*/ 62 h 66"/>
                <a:gd name="T6" fmla="*/ 12 w 26"/>
                <a:gd name="T7" fmla="*/ 47 h 66"/>
                <a:gd name="T8" fmla="*/ 12 w 26"/>
                <a:gd name="T9" fmla="*/ 46 h 66"/>
                <a:gd name="T10" fmla="*/ 13 w 26"/>
                <a:gd name="T11" fmla="*/ 43 h 66"/>
                <a:gd name="T12" fmla="*/ 13 w 26"/>
                <a:gd name="T13" fmla="*/ 43 h 66"/>
                <a:gd name="T14" fmla="*/ 13 w 26"/>
                <a:gd name="T15" fmla="*/ 38 h 66"/>
                <a:gd name="T16" fmla="*/ 19 w 26"/>
                <a:gd name="T17" fmla="*/ 39 h 66"/>
                <a:gd name="T18" fmla="*/ 23 w 26"/>
                <a:gd name="T19" fmla="*/ 35 h 66"/>
                <a:gd name="T20" fmla="*/ 23 w 26"/>
                <a:gd name="T21" fmla="*/ 35 h 66"/>
                <a:gd name="T22" fmla="*/ 26 w 26"/>
                <a:gd name="T23" fmla="*/ 29 h 66"/>
                <a:gd name="T24" fmla="*/ 26 w 26"/>
                <a:gd name="T25" fmla="*/ 19 h 66"/>
                <a:gd name="T26" fmla="*/ 22 w 26"/>
                <a:gd name="T27" fmla="*/ 10 h 66"/>
                <a:gd name="T28" fmla="*/ 16 w 26"/>
                <a:gd name="T29" fmla="*/ 2 h 66"/>
                <a:gd name="T30" fmla="*/ 11 w 26"/>
                <a:gd name="T31" fmla="*/ 2 h 66"/>
                <a:gd name="T32" fmla="*/ 9 w 26"/>
                <a:gd name="T33" fmla="*/ 7 h 66"/>
                <a:gd name="T34" fmla="*/ 14 w 26"/>
                <a:gd name="T35" fmla="*/ 21 h 66"/>
                <a:gd name="T36" fmla="*/ 14 w 26"/>
                <a:gd name="T37" fmla="*/ 27 h 66"/>
                <a:gd name="T38" fmla="*/ 12 w 26"/>
                <a:gd name="T39" fmla="*/ 32 h 66"/>
                <a:gd name="T40" fmla="*/ 12 w 26"/>
                <a:gd name="T41" fmla="*/ 32 h 66"/>
                <a:gd name="T42" fmla="*/ 10 w 26"/>
                <a:gd name="T43" fmla="*/ 33 h 66"/>
                <a:gd name="T44" fmla="*/ 6 w 26"/>
                <a:gd name="T45" fmla="*/ 36 h 66"/>
                <a:gd name="T46" fmla="*/ 3 w 26"/>
                <a:gd name="T47" fmla="*/ 40 h 66"/>
                <a:gd name="T48" fmla="*/ 0 w 26"/>
                <a:gd name="T49" fmla="*/ 47 h 66"/>
                <a:gd name="T50" fmla="*/ 1 w 26"/>
                <a:gd name="T51" fmla="*/ 53 h 66"/>
                <a:gd name="T52" fmla="*/ 1 w 26"/>
                <a:gd name="T53" fmla="*/ 53 h 66"/>
                <a:gd name="T54" fmla="*/ 4 w 26"/>
                <a:gd name="T55" fmla="*/ 58 h 66"/>
                <a:gd name="T56" fmla="*/ 10 w 26"/>
                <a:gd name="T57" fmla="*/ 53 h 66"/>
                <a:gd name="T58" fmla="*/ 9 w 26"/>
                <a:gd name="T59" fmla="*/ 50 h 66"/>
                <a:gd name="T60" fmla="*/ 8 w 26"/>
                <a:gd name="T61" fmla="*/ 48 h 66"/>
                <a:gd name="T62" fmla="*/ 9 w 26"/>
                <a:gd name="T63" fmla="*/ 45 h 66"/>
                <a:gd name="T64" fmla="*/ 11 w 26"/>
                <a:gd name="T65" fmla="*/ 42 h 66"/>
                <a:gd name="T66" fmla="*/ 14 w 26"/>
                <a:gd name="T67" fmla="*/ 40 h 66"/>
                <a:gd name="T68" fmla="*/ 14 w 26"/>
                <a:gd name="T69" fmla="*/ 40 h 66"/>
                <a:gd name="T70" fmla="*/ 18 w 26"/>
                <a:gd name="T71" fmla="*/ 37 h 66"/>
                <a:gd name="T72" fmla="*/ 22 w 26"/>
                <a:gd name="T73" fmla="*/ 28 h 66"/>
                <a:gd name="T74" fmla="*/ 22 w 26"/>
                <a:gd name="T75" fmla="*/ 26 h 66"/>
                <a:gd name="T76" fmla="*/ 21 w 26"/>
                <a:gd name="T77" fmla="*/ 20 h 66"/>
                <a:gd name="T78" fmla="*/ 13 w 26"/>
                <a:gd name="T79" fmla="*/ 5 h 66"/>
                <a:gd name="T80" fmla="*/ 16 w 26"/>
                <a:gd name="T81" fmla="*/ 8 h 66"/>
                <a:gd name="T82" fmla="*/ 11 w 26"/>
                <a:gd name="T83" fmla="*/ 8 h 66"/>
                <a:gd name="T84" fmla="*/ 19 w 26"/>
                <a:gd name="T85" fmla="*/ 12 h 66"/>
                <a:gd name="T86" fmla="*/ 18 w 26"/>
                <a:gd name="T87" fmla="*/ 20 h 66"/>
                <a:gd name="T88" fmla="*/ 18 w 26"/>
                <a:gd name="T89" fmla="*/ 24 h 66"/>
                <a:gd name="T90" fmla="*/ 22 w 26"/>
                <a:gd name="T91" fmla="*/ 28 h 66"/>
                <a:gd name="T92" fmla="*/ 17 w 26"/>
                <a:gd name="T93" fmla="*/ 30 h 66"/>
                <a:gd name="T94" fmla="*/ 17 w 26"/>
                <a:gd name="T95" fmla="*/ 30 h 66"/>
                <a:gd name="T96" fmla="*/ 14 w 26"/>
                <a:gd name="T97" fmla="*/ 33 h 66"/>
                <a:gd name="T98" fmla="*/ 11 w 26"/>
                <a:gd name="T99" fmla="*/ 34 h 66"/>
                <a:gd name="T100" fmla="*/ 7 w 26"/>
                <a:gd name="T101" fmla="*/ 37 h 66"/>
                <a:gd name="T102" fmla="*/ 7 w 26"/>
                <a:gd name="T103" fmla="*/ 37 h 66"/>
                <a:gd name="T104" fmla="*/ 4 w 26"/>
                <a:gd name="T105" fmla="*/ 47 h 66"/>
                <a:gd name="T106" fmla="*/ 4 w 26"/>
                <a:gd name="T107" fmla="*/ 47 h 66"/>
                <a:gd name="T108" fmla="*/ 13 w 26"/>
                <a:gd name="T109" fmla="*/ 61 h 66"/>
                <a:gd name="T110" fmla="*/ 10 w 26"/>
                <a:gd name="T111" fmla="*/ 58 h 66"/>
                <a:gd name="T112" fmla="*/ 15 w 26"/>
                <a:gd name="T113" fmla="*/ 58 h 66"/>
                <a:gd name="T114" fmla="*/ 10 w 26"/>
                <a:gd name="T115" fmla="*/ 5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" h="66">
                  <a:moveTo>
                    <a:pt x="7" y="55"/>
                  </a:moveTo>
                  <a:cubicBezTo>
                    <a:pt x="4" y="58"/>
                    <a:pt x="4" y="58"/>
                    <a:pt x="4" y="58"/>
                  </a:cubicBezTo>
                  <a:cubicBezTo>
                    <a:pt x="5" y="60"/>
                    <a:pt x="8" y="63"/>
                    <a:pt x="11" y="65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4" y="54"/>
                    <a:pt x="12" y="50"/>
                    <a:pt x="12" y="47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44"/>
                    <a:pt x="12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4" y="42"/>
                    <a:pt x="15" y="4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6" y="41"/>
                    <a:pt x="17" y="40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38"/>
                    <a:pt x="22" y="37"/>
                    <a:pt x="23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5" y="33"/>
                    <a:pt x="25" y="31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8"/>
                    <a:pt x="26" y="26"/>
                    <a:pt x="26" y="24"/>
                  </a:cubicBezTo>
                  <a:cubicBezTo>
                    <a:pt x="26" y="22"/>
                    <a:pt x="26" y="20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15"/>
                    <a:pt x="24" y="12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7"/>
                    <a:pt x="19" y="4"/>
                    <a:pt x="16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12"/>
                    <a:pt x="13" y="17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3"/>
                    <a:pt x="14" y="24"/>
                    <a:pt x="14" y="26"/>
                  </a:cubicBezTo>
                  <a:cubicBezTo>
                    <a:pt x="14" y="26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9"/>
                    <a:pt x="13" y="30"/>
                    <a:pt x="12" y="32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1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4"/>
                    <a:pt x="7" y="35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5" y="37"/>
                    <a:pt x="4" y="39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1" y="42"/>
                    <a:pt x="1" y="44"/>
                    <a:pt x="0" y="47"/>
                  </a:cubicBezTo>
                  <a:cubicBezTo>
                    <a:pt x="0" y="47"/>
                    <a:pt x="0" y="47"/>
                    <a:pt x="0" y="48"/>
                  </a:cubicBezTo>
                  <a:cubicBezTo>
                    <a:pt x="0" y="50"/>
                    <a:pt x="1" y="51"/>
                    <a:pt x="1" y="53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2" y="55"/>
                    <a:pt x="3" y="56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2"/>
                    <a:pt x="9" y="51"/>
                    <a:pt x="9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49"/>
                    <a:pt x="8" y="49"/>
                    <a:pt x="8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6"/>
                    <a:pt x="9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10" y="44"/>
                    <a:pt x="11" y="43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1"/>
                    <a:pt x="13" y="41"/>
                    <a:pt x="14" y="40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6" y="39"/>
                    <a:pt x="17" y="38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20" y="34"/>
                    <a:pt x="22" y="31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6"/>
                  </a:cubicBezTo>
                  <a:cubicBezTo>
                    <a:pt x="22" y="24"/>
                    <a:pt x="22" y="22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14"/>
                    <a:pt x="19" y="9"/>
                    <a:pt x="17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10"/>
                    <a:pt x="14" y="11"/>
                    <a:pt x="15" y="14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6"/>
                    <a:pt x="17" y="18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2"/>
                    <a:pt x="18" y="23"/>
                    <a:pt x="18" y="24"/>
                  </a:cubicBezTo>
                  <a:cubicBezTo>
                    <a:pt x="18" y="25"/>
                    <a:pt x="18" y="26"/>
                    <a:pt x="18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9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6" y="31"/>
                    <a:pt x="15" y="32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2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0" y="35"/>
                    <a:pt x="8" y="36"/>
                    <a:pt x="7" y="37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5" y="40"/>
                    <a:pt x="4" y="43"/>
                    <a:pt x="4" y="45"/>
                  </a:cubicBezTo>
                  <a:cubicBezTo>
                    <a:pt x="4" y="46"/>
                    <a:pt x="4" y="47"/>
                    <a:pt x="4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53"/>
                    <a:pt x="7" y="58"/>
                    <a:pt x="10" y="63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3" y="57"/>
                    <a:pt x="12" y="55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lnTo>
                    <a:pt x="7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54"/>
            <p:cNvSpPr>
              <a:spLocks/>
            </p:cNvSpPr>
            <p:nvPr/>
          </p:nvSpPr>
          <p:spPr bwMode="auto">
            <a:xfrm>
              <a:off x="6328" y="3778"/>
              <a:ext cx="38" cy="100"/>
            </a:xfrm>
            <a:custGeom>
              <a:avLst/>
              <a:gdLst>
                <a:gd name="T0" fmla="*/ 3 w 26"/>
                <a:gd name="T1" fmla="*/ 58 h 67"/>
                <a:gd name="T2" fmla="*/ 13 w 26"/>
                <a:gd name="T3" fmla="*/ 67 h 67"/>
                <a:gd name="T4" fmla="*/ 18 w 26"/>
                <a:gd name="T5" fmla="*/ 62 h 67"/>
                <a:gd name="T6" fmla="*/ 12 w 26"/>
                <a:gd name="T7" fmla="*/ 47 h 67"/>
                <a:gd name="T8" fmla="*/ 12 w 26"/>
                <a:gd name="T9" fmla="*/ 47 h 67"/>
                <a:gd name="T10" fmla="*/ 12 w 26"/>
                <a:gd name="T11" fmla="*/ 44 h 67"/>
                <a:gd name="T12" fmla="*/ 12 w 26"/>
                <a:gd name="T13" fmla="*/ 43 h 67"/>
                <a:gd name="T14" fmla="*/ 14 w 26"/>
                <a:gd name="T15" fmla="*/ 42 h 67"/>
                <a:gd name="T16" fmla="*/ 16 w 26"/>
                <a:gd name="T17" fmla="*/ 37 h 67"/>
                <a:gd name="T18" fmla="*/ 23 w 26"/>
                <a:gd name="T19" fmla="*/ 36 h 67"/>
                <a:gd name="T20" fmla="*/ 25 w 26"/>
                <a:gd name="T21" fmla="*/ 30 h 67"/>
                <a:gd name="T22" fmla="*/ 25 w 26"/>
                <a:gd name="T23" fmla="*/ 19 h 67"/>
                <a:gd name="T24" fmla="*/ 25 w 26"/>
                <a:gd name="T25" fmla="*/ 19 h 67"/>
                <a:gd name="T26" fmla="*/ 22 w 26"/>
                <a:gd name="T27" fmla="*/ 10 h 67"/>
                <a:gd name="T28" fmla="*/ 16 w 26"/>
                <a:gd name="T29" fmla="*/ 3 h 67"/>
                <a:gd name="T30" fmla="*/ 10 w 26"/>
                <a:gd name="T31" fmla="*/ 3 h 67"/>
                <a:gd name="T32" fmla="*/ 9 w 26"/>
                <a:gd name="T33" fmla="*/ 7 h 67"/>
                <a:gd name="T34" fmla="*/ 13 w 26"/>
                <a:gd name="T35" fmla="*/ 22 h 67"/>
                <a:gd name="T36" fmla="*/ 14 w 26"/>
                <a:gd name="T37" fmla="*/ 28 h 67"/>
                <a:gd name="T38" fmla="*/ 12 w 26"/>
                <a:gd name="T39" fmla="*/ 32 h 67"/>
                <a:gd name="T40" fmla="*/ 10 w 26"/>
                <a:gd name="T41" fmla="*/ 34 h 67"/>
                <a:gd name="T42" fmla="*/ 10 w 26"/>
                <a:gd name="T43" fmla="*/ 34 h 67"/>
                <a:gd name="T44" fmla="*/ 8 w 26"/>
                <a:gd name="T45" fmla="*/ 40 h 67"/>
                <a:gd name="T46" fmla="*/ 2 w 26"/>
                <a:gd name="T47" fmla="*/ 41 h 67"/>
                <a:gd name="T48" fmla="*/ 2 w 26"/>
                <a:gd name="T49" fmla="*/ 41 h 67"/>
                <a:gd name="T50" fmla="*/ 0 w 26"/>
                <a:gd name="T51" fmla="*/ 47 h 67"/>
                <a:gd name="T52" fmla="*/ 0 w 26"/>
                <a:gd name="T53" fmla="*/ 48 h 67"/>
                <a:gd name="T54" fmla="*/ 1 w 26"/>
                <a:gd name="T55" fmla="*/ 53 h 67"/>
                <a:gd name="T56" fmla="*/ 3 w 26"/>
                <a:gd name="T57" fmla="*/ 58 h 67"/>
                <a:gd name="T58" fmla="*/ 10 w 26"/>
                <a:gd name="T59" fmla="*/ 54 h 67"/>
                <a:gd name="T60" fmla="*/ 8 w 26"/>
                <a:gd name="T61" fmla="*/ 51 h 67"/>
                <a:gd name="T62" fmla="*/ 8 w 26"/>
                <a:gd name="T63" fmla="*/ 48 h 67"/>
                <a:gd name="T64" fmla="*/ 8 w 26"/>
                <a:gd name="T65" fmla="*/ 48 h 67"/>
                <a:gd name="T66" fmla="*/ 9 w 26"/>
                <a:gd name="T67" fmla="*/ 45 h 67"/>
                <a:gd name="T68" fmla="*/ 11 w 26"/>
                <a:gd name="T69" fmla="*/ 43 h 67"/>
                <a:gd name="T70" fmla="*/ 14 w 26"/>
                <a:gd name="T71" fmla="*/ 41 h 67"/>
                <a:gd name="T72" fmla="*/ 14 w 26"/>
                <a:gd name="T73" fmla="*/ 41 h 67"/>
                <a:gd name="T74" fmla="*/ 15 w 26"/>
                <a:gd name="T75" fmla="*/ 35 h 67"/>
                <a:gd name="T76" fmla="*/ 22 w 26"/>
                <a:gd name="T77" fmla="*/ 29 h 67"/>
                <a:gd name="T78" fmla="*/ 22 w 26"/>
                <a:gd name="T79" fmla="*/ 26 h 67"/>
                <a:gd name="T80" fmla="*/ 21 w 26"/>
                <a:gd name="T81" fmla="*/ 20 h 67"/>
                <a:gd name="T82" fmla="*/ 13 w 26"/>
                <a:gd name="T83" fmla="*/ 6 h 67"/>
                <a:gd name="T84" fmla="*/ 15 w 26"/>
                <a:gd name="T85" fmla="*/ 9 h 67"/>
                <a:gd name="T86" fmla="*/ 10 w 26"/>
                <a:gd name="T87" fmla="*/ 9 h 67"/>
                <a:gd name="T88" fmla="*/ 18 w 26"/>
                <a:gd name="T89" fmla="*/ 12 h 67"/>
                <a:gd name="T90" fmla="*/ 18 w 26"/>
                <a:gd name="T91" fmla="*/ 21 h 67"/>
                <a:gd name="T92" fmla="*/ 18 w 26"/>
                <a:gd name="T93" fmla="*/ 21 h 67"/>
                <a:gd name="T94" fmla="*/ 18 w 26"/>
                <a:gd name="T95" fmla="*/ 28 h 67"/>
                <a:gd name="T96" fmla="*/ 16 w 26"/>
                <a:gd name="T97" fmla="*/ 31 h 67"/>
                <a:gd name="T98" fmla="*/ 14 w 26"/>
                <a:gd name="T99" fmla="*/ 33 h 67"/>
                <a:gd name="T100" fmla="*/ 11 w 26"/>
                <a:gd name="T101" fmla="*/ 35 h 67"/>
                <a:gd name="T102" fmla="*/ 6 w 26"/>
                <a:gd name="T103" fmla="*/ 38 h 67"/>
                <a:gd name="T104" fmla="*/ 7 w 26"/>
                <a:gd name="T105" fmla="*/ 38 h 67"/>
                <a:gd name="T106" fmla="*/ 4 w 26"/>
                <a:gd name="T107" fmla="*/ 48 h 67"/>
                <a:gd name="T108" fmla="*/ 4 w 26"/>
                <a:gd name="T109" fmla="*/ 48 h 67"/>
                <a:gd name="T110" fmla="*/ 13 w 26"/>
                <a:gd name="T111" fmla="*/ 62 h 67"/>
                <a:gd name="T112" fmla="*/ 10 w 26"/>
                <a:gd name="T113" fmla="*/ 59 h 67"/>
                <a:gd name="T114" fmla="*/ 15 w 26"/>
                <a:gd name="T115" fmla="*/ 59 h 67"/>
                <a:gd name="T116" fmla="*/ 10 w 26"/>
                <a:gd name="T117" fmla="*/ 5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67">
                  <a:moveTo>
                    <a:pt x="7" y="56"/>
                  </a:moveTo>
                  <a:cubicBezTo>
                    <a:pt x="3" y="58"/>
                    <a:pt x="3" y="58"/>
                    <a:pt x="3" y="58"/>
                  </a:cubicBezTo>
                  <a:cubicBezTo>
                    <a:pt x="5" y="61"/>
                    <a:pt x="8" y="64"/>
                    <a:pt x="11" y="65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4" y="55"/>
                    <a:pt x="12" y="51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5"/>
                    <a:pt x="12" y="44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3" y="43"/>
                    <a:pt x="13" y="43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5" y="42"/>
                    <a:pt x="17" y="41"/>
                    <a:pt x="19" y="40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0" y="39"/>
                    <a:pt x="22" y="37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4" y="34"/>
                    <a:pt x="25" y="32"/>
                    <a:pt x="25" y="30"/>
                  </a:cubicBezTo>
                  <a:cubicBezTo>
                    <a:pt x="26" y="28"/>
                    <a:pt x="26" y="27"/>
                    <a:pt x="26" y="25"/>
                  </a:cubicBezTo>
                  <a:cubicBezTo>
                    <a:pt x="26" y="23"/>
                    <a:pt x="26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6"/>
                    <a:pt x="23" y="13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8"/>
                    <a:pt x="18" y="5"/>
                    <a:pt x="16" y="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13"/>
                    <a:pt x="12" y="17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4"/>
                    <a:pt x="14" y="25"/>
                    <a:pt x="14" y="26"/>
                  </a:cubicBezTo>
                  <a:cubicBezTo>
                    <a:pt x="14" y="27"/>
                    <a:pt x="14" y="27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3" y="29"/>
                    <a:pt x="13" y="31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3"/>
                    <a:pt x="11" y="33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8" y="35"/>
                    <a:pt x="7" y="36"/>
                    <a:pt x="6" y="37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5" y="38"/>
                    <a:pt x="3" y="39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3"/>
                    <a:pt x="0" y="45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0" y="52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5"/>
                    <a:pt x="2" y="57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3"/>
                    <a:pt x="9" y="52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7"/>
                    <a:pt x="8" y="46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4"/>
                    <a:pt x="10" y="44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2" y="42"/>
                    <a:pt x="13" y="41"/>
                    <a:pt x="14" y="41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5" y="40"/>
                    <a:pt x="17" y="39"/>
                    <a:pt x="18" y="3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20" y="35"/>
                    <a:pt x="21" y="32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7"/>
                    <a:pt x="22" y="26"/>
                  </a:cubicBezTo>
                  <a:cubicBezTo>
                    <a:pt x="22" y="24"/>
                    <a:pt x="21" y="22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15"/>
                    <a:pt x="18" y="10"/>
                    <a:pt x="16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10"/>
                    <a:pt x="13" y="12"/>
                    <a:pt x="15" y="14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6"/>
                    <a:pt x="17" y="19"/>
                    <a:pt x="18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2"/>
                    <a:pt x="18" y="24"/>
                    <a:pt x="18" y="25"/>
                  </a:cubicBezTo>
                  <a:cubicBezTo>
                    <a:pt x="18" y="26"/>
                    <a:pt x="18" y="27"/>
                    <a:pt x="18" y="28"/>
                  </a:cubicBezTo>
                  <a:cubicBezTo>
                    <a:pt x="17" y="29"/>
                    <a:pt x="17" y="30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4"/>
                    <a:pt x="12" y="34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9" y="36"/>
                    <a:pt x="8" y="37"/>
                    <a:pt x="6" y="38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4" y="41"/>
                    <a:pt x="3" y="44"/>
                    <a:pt x="3" y="46"/>
                  </a:cubicBezTo>
                  <a:cubicBezTo>
                    <a:pt x="3" y="47"/>
                    <a:pt x="4" y="48"/>
                    <a:pt x="4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54"/>
                    <a:pt x="7" y="59"/>
                    <a:pt x="9" y="64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3" y="58"/>
                    <a:pt x="11" y="56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lnTo>
                    <a:pt x="7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55"/>
            <p:cNvSpPr>
              <a:spLocks/>
            </p:cNvSpPr>
            <p:nvPr/>
          </p:nvSpPr>
          <p:spPr bwMode="auto">
            <a:xfrm>
              <a:off x="6368" y="3780"/>
              <a:ext cx="38" cy="98"/>
            </a:xfrm>
            <a:custGeom>
              <a:avLst/>
              <a:gdLst>
                <a:gd name="T0" fmla="*/ 3 w 26"/>
                <a:gd name="T1" fmla="*/ 57 h 66"/>
                <a:gd name="T2" fmla="*/ 13 w 26"/>
                <a:gd name="T3" fmla="*/ 66 h 66"/>
                <a:gd name="T4" fmla="*/ 18 w 26"/>
                <a:gd name="T5" fmla="*/ 61 h 66"/>
                <a:gd name="T6" fmla="*/ 12 w 26"/>
                <a:gd name="T7" fmla="*/ 46 h 66"/>
                <a:gd name="T8" fmla="*/ 12 w 26"/>
                <a:gd name="T9" fmla="*/ 46 h 66"/>
                <a:gd name="T10" fmla="*/ 12 w 26"/>
                <a:gd name="T11" fmla="*/ 43 h 66"/>
                <a:gd name="T12" fmla="*/ 14 w 26"/>
                <a:gd name="T13" fmla="*/ 41 h 66"/>
                <a:gd name="T14" fmla="*/ 14 w 26"/>
                <a:gd name="T15" fmla="*/ 41 h 66"/>
                <a:gd name="T16" fmla="*/ 16 w 26"/>
                <a:gd name="T17" fmla="*/ 36 h 66"/>
                <a:gd name="T18" fmla="*/ 23 w 26"/>
                <a:gd name="T19" fmla="*/ 35 h 66"/>
                <a:gd name="T20" fmla="*/ 23 w 26"/>
                <a:gd name="T21" fmla="*/ 35 h 66"/>
                <a:gd name="T22" fmla="*/ 25 w 26"/>
                <a:gd name="T23" fmla="*/ 29 h 66"/>
                <a:gd name="T24" fmla="*/ 25 w 26"/>
                <a:gd name="T25" fmla="*/ 18 h 66"/>
                <a:gd name="T26" fmla="*/ 22 w 26"/>
                <a:gd name="T27" fmla="*/ 9 h 66"/>
                <a:gd name="T28" fmla="*/ 16 w 26"/>
                <a:gd name="T29" fmla="*/ 2 h 66"/>
                <a:gd name="T30" fmla="*/ 10 w 26"/>
                <a:gd name="T31" fmla="*/ 2 h 66"/>
                <a:gd name="T32" fmla="*/ 9 w 26"/>
                <a:gd name="T33" fmla="*/ 6 h 66"/>
                <a:gd name="T34" fmla="*/ 13 w 26"/>
                <a:gd name="T35" fmla="*/ 21 h 66"/>
                <a:gd name="T36" fmla="*/ 14 w 26"/>
                <a:gd name="T37" fmla="*/ 27 h 66"/>
                <a:gd name="T38" fmla="*/ 12 w 26"/>
                <a:gd name="T39" fmla="*/ 31 h 66"/>
                <a:gd name="T40" fmla="*/ 12 w 26"/>
                <a:gd name="T41" fmla="*/ 31 h 66"/>
                <a:gd name="T42" fmla="*/ 10 w 26"/>
                <a:gd name="T43" fmla="*/ 33 h 66"/>
                <a:gd name="T44" fmla="*/ 6 w 26"/>
                <a:gd name="T45" fmla="*/ 36 h 66"/>
                <a:gd name="T46" fmla="*/ 6 w 26"/>
                <a:gd name="T47" fmla="*/ 36 h 66"/>
                <a:gd name="T48" fmla="*/ 2 w 26"/>
                <a:gd name="T49" fmla="*/ 40 h 66"/>
                <a:gd name="T50" fmla="*/ 0 w 26"/>
                <a:gd name="T51" fmla="*/ 46 h 66"/>
                <a:gd name="T52" fmla="*/ 0 w 26"/>
                <a:gd name="T53" fmla="*/ 47 h 66"/>
                <a:gd name="T54" fmla="*/ 5 w 26"/>
                <a:gd name="T55" fmla="*/ 51 h 66"/>
                <a:gd name="T56" fmla="*/ 3 w 26"/>
                <a:gd name="T57" fmla="*/ 57 h 66"/>
                <a:gd name="T58" fmla="*/ 7 w 26"/>
                <a:gd name="T59" fmla="*/ 55 h 66"/>
                <a:gd name="T60" fmla="*/ 8 w 26"/>
                <a:gd name="T61" fmla="*/ 50 h 66"/>
                <a:gd name="T62" fmla="*/ 8 w 26"/>
                <a:gd name="T63" fmla="*/ 50 h 66"/>
                <a:gd name="T64" fmla="*/ 8 w 26"/>
                <a:gd name="T65" fmla="*/ 47 h 66"/>
                <a:gd name="T66" fmla="*/ 8 w 26"/>
                <a:gd name="T67" fmla="*/ 47 h 66"/>
                <a:gd name="T68" fmla="*/ 9 w 26"/>
                <a:gd name="T69" fmla="*/ 44 h 66"/>
                <a:gd name="T70" fmla="*/ 11 w 26"/>
                <a:gd name="T71" fmla="*/ 42 h 66"/>
                <a:gd name="T72" fmla="*/ 14 w 26"/>
                <a:gd name="T73" fmla="*/ 40 h 66"/>
                <a:gd name="T74" fmla="*/ 14 w 26"/>
                <a:gd name="T75" fmla="*/ 40 h 66"/>
                <a:gd name="T76" fmla="*/ 15 w 26"/>
                <a:gd name="T77" fmla="*/ 34 h 66"/>
                <a:gd name="T78" fmla="*/ 22 w 26"/>
                <a:gd name="T79" fmla="*/ 28 h 66"/>
                <a:gd name="T80" fmla="*/ 22 w 26"/>
                <a:gd name="T81" fmla="*/ 26 h 66"/>
                <a:gd name="T82" fmla="*/ 21 w 26"/>
                <a:gd name="T83" fmla="*/ 19 h 66"/>
                <a:gd name="T84" fmla="*/ 13 w 26"/>
                <a:gd name="T85" fmla="*/ 5 h 66"/>
                <a:gd name="T86" fmla="*/ 15 w 26"/>
                <a:gd name="T87" fmla="*/ 8 h 66"/>
                <a:gd name="T88" fmla="*/ 10 w 26"/>
                <a:gd name="T89" fmla="*/ 8 h 66"/>
                <a:gd name="T90" fmla="*/ 15 w 26"/>
                <a:gd name="T91" fmla="*/ 13 h 66"/>
                <a:gd name="T92" fmla="*/ 18 w 26"/>
                <a:gd name="T93" fmla="*/ 20 h 66"/>
                <a:gd name="T94" fmla="*/ 18 w 26"/>
                <a:gd name="T95" fmla="*/ 27 h 66"/>
                <a:gd name="T96" fmla="*/ 16 w 26"/>
                <a:gd name="T97" fmla="*/ 30 h 66"/>
                <a:gd name="T98" fmla="*/ 16 w 26"/>
                <a:gd name="T99" fmla="*/ 30 h 66"/>
                <a:gd name="T100" fmla="*/ 14 w 26"/>
                <a:gd name="T101" fmla="*/ 32 h 66"/>
                <a:gd name="T102" fmla="*/ 11 w 26"/>
                <a:gd name="T103" fmla="*/ 34 h 66"/>
                <a:gd name="T104" fmla="*/ 6 w 26"/>
                <a:gd name="T105" fmla="*/ 37 h 66"/>
                <a:gd name="T106" fmla="*/ 7 w 26"/>
                <a:gd name="T107" fmla="*/ 37 h 66"/>
                <a:gd name="T108" fmla="*/ 4 w 26"/>
                <a:gd name="T109" fmla="*/ 47 h 66"/>
                <a:gd name="T110" fmla="*/ 4 w 26"/>
                <a:gd name="T111" fmla="*/ 47 h 66"/>
                <a:gd name="T112" fmla="*/ 13 w 26"/>
                <a:gd name="T113" fmla="*/ 61 h 66"/>
                <a:gd name="T114" fmla="*/ 10 w 26"/>
                <a:gd name="T115" fmla="*/ 58 h 66"/>
                <a:gd name="T116" fmla="*/ 15 w 26"/>
                <a:gd name="T117" fmla="*/ 58 h 66"/>
                <a:gd name="T118" fmla="*/ 10 w 26"/>
                <a:gd name="T119" fmla="*/ 5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" h="66">
                  <a:moveTo>
                    <a:pt x="7" y="55"/>
                  </a:moveTo>
                  <a:cubicBezTo>
                    <a:pt x="3" y="57"/>
                    <a:pt x="3" y="57"/>
                    <a:pt x="3" y="57"/>
                  </a:cubicBezTo>
                  <a:cubicBezTo>
                    <a:pt x="5" y="60"/>
                    <a:pt x="8" y="63"/>
                    <a:pt x="11" y="64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4" y="54"/>
                    <a:pt x="12" y="50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4"/>
                    <a:pt x="12" y="43"/>
                    <a:pt x="12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3" y="42"/>
                    <a:pt x="14" y="42"/>
                    <a:pt x="14" y="4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5" y="41"/>
                    <a:pt x="17" y="40"/>
                    <a:pt x="19" y="39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38"/>
                    <a:pt x="22" y="36"/>
                    <a:pt x="23" y="35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4" y="33"/>
                    <a:pt x="25" y="31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7"/>
                    <a:pt x="26" y="26"/>
                    <a:pt x="26" y="24"/>
                  </a:cubicBezTo>
                  <a:cubicBezTo>
                    <a:pt x="26" y="22"/>
                    <a:pt x="26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5"/>
                    <a:pt x="23" y="12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7"/>
                    <a:pt x="18" y="4"/>
                    <a:pt x="16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11"/>
                    <a:pt x="12" y="16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3"/>
                    <a:pt x="14" y="24"/>
                    <a:pt x="14" y="26"/>
                  </a:cubicBezTo>
                  <a:cubicBezTo>
                    <a:pt x="14" y="26"/>
                    <a:pt x="14" y="26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3" y="30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1" y="32"/>
                    <a:pt x="11" y="32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4"/>
                    <a:pt x="7" y="35"/>
                    <a:pt x="6" y="36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5" y="37"/>
                    <a:pt x="3" y="38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2"/>
                    <a:pt x="0" y="44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0" y="51"/>
                    <a:pt x="1" y="52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4"/>
                    <a:pt x="2" y="56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9" y="52"/>
                    <a:pt x="9" y="51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49"/>
                    <a:pt x="8" y="48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6"/>
                    <a:pt x="8" y="45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3"/>
                    <a:pt x="10" y="43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1"/>
                    <a:pt x="13" y="40"/>
                    <a:pt x="14" y="40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39"/>
                    <a:pt x="17" y="38"/>
                    <a:pt x="18" y="36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20" y="34"/>
                    <a:pt x="21" y="31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6"/>
                    <a:pt x="22" y="26"/>
                  </a:cubicBezTo>
                  <a:cubicBezTo>
                    <a:pt x="22" y="23"/>
                    <a:pt x="21" y="21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4"/>
                    <a:pt x="18" y="9"/>
                    <a:pt x="16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9"/>
                    <a:pt x="14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5"/>
                    <a:pt x="17" y="18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8" y="23"/>
                    <a:pt x="18" y="24"/>
                  </a:cubicBezTo>
                  <a:cubicBezTo>
                    <a:pt x="18" y="25"/>
                    <a:pt x="18" y="26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7" y="28"/>
                    <a:pt x="17" y="29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3"/>
                    <a:pt x="12" y="33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9" y="35"/>
                    <a:pt x="8" y="36"/>
                    <a:pt x="6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4" y="40"/>
                    <a:pt x="3" y="43"/>
                    <a:pt x="3" y="45"/>
                  </a:cubicBezTo>
                  <a:cubicBezTo>
                    <a:pt x="3" y="46"/>
                    <a:pt x="4" y="47"/>
                    <a:pt x="4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53"/>
                    <a:pt x="7" y="58"/>
                    <a:pt x="9" y="63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3" y="57"/>
                    <a:pt x="11" y="55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lnTo>
                    <a:pt x="7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56"/>
            <p:cNvSpPr>
              <a:spLocks noEditPoints="1"/>
            </p:cNvSpPr>
            <p:nvPr/>
          </p:nvSpPr>
          <p:spPr bwMode="auto">
            <a:xfrm>
              <a:off x="4739" y="3855"/>
              <a:ext cx="122" cy="180"/>
            </a:xfrm>
            <a:custGeom>
              <a:avLst/>
              <a:gdLst>
                <a:gd name="T0" fmla="*/ 67 w 82"/>
                <a:gd name="T1" fmla="*/ 2 h 121"/>
                <a:gd name="T2" fmla="*/ 1 w 82"/>
                <a:gd name="T3" fmla="*/ 57 h 121"/>
                <a:gd name="T4" fmla="*/ 2 w 82"/>
                <a:gd name="T5" fmla="*/ 62 h 121"/>
                <a:gd name="T6" fmla="*/ 22 w 82"/>
                <a:gd name="T7" fmla="*/ 78 h 121"/>
                <a:gd name="T8" fmla="*/ 41 w 82"/>
                <a:gd name="T9" fmla="*/ 80 h 121"/>
                <a:gd name="T10" fmla="*/ 36 w 82"/>
                <a:gd name="T11" fmla="*/ 76 h 121"/>
                <a:gd name="T12" fmla="*/ 40 w 82"/>
                <a:gd name="T13" fmla="*/ 80 h 121"/>
                <a:gd name="T14" fmla="*/ 34 w 82"/>
                <a:gd name="T15" fmla="*/ 77 h 121"/>
                <a:gd name="T16" fmla="*/ 9 w 82"/>
                <a:gd name="T17" fmla="*/ 63 h 121"/>
                <a:gd name="T18" fmla="*/ 64 w 82"/>
                <a:gd name="T19" fmla="*/ 120 h 121"/>
                <a:gd name="T20" fmla="*/ 70 w 82"/>
                <a:gd name="T21" fmla="*/ 118 h 121"/>
                <a:gd name="T22" fmla="*/ 73 w 82"/>
                <a:gd name="T23" fmla="*/ 5 h 121"/>
                <a:gd name="T24" fmla="*/ 67 w 82"/>
                <a:gd name="T25" fmla="*/ 2 h 121"/>
                <a:gd name="T26" fmla="*/ 65 w 82"/>
                <a:gd name="T27" fmla="*/ 7 h 121"/>
                <a:gd name="T28" fmla="*/ 63 w 82"/>
                <a:gd name="T29" fmla="*/ 114 h 121"/>
                <a:gd name="T30" fmla="*/ 68 w 82"/>
                <a:gd name="T31" fmla="*/ 113 h 121"/>
                <a:gd name="T32" fmla="*/ 6 w 82"/>
                <a:gd name="T33" fmla="*/ 66 h 121"/>
                <a:gd name="T34" fmla="*/ 16 w 82"/>
                <a:gd name="T35" fmla="*/ 79 h 121"/>
                <a:gd name="T36" fmla="*/ 42 w 82"/>
                <a:gd name="T37" fmla="*/ 84 h 121"/>
                <a:gd name="T38" fmla="*/ 43 w 82"/>
                <a:gd name="T39" fmla="*/ 70 h 121"/>
                <a:gd name="T40" fmla="*/ 34 w 82"/>
                <a:gd name="T41" fmla="*/ 73 h 121"/>
                <a:gd name="T42" fmla="*/ 13 w 82"/>
                <a:gd name="T43" fmla="*/ 62 h 121"/>
                <a:gd name="T44" fmla="*/ 5 w 82"/>
                <a:gd name="T45" fmla="*/ 60 h 121"/>
                <a:gd name="T46" fmla="*/ 8 w 82"/>
                <a:gd name="T47" fmla="*/ 62 h 121"/>
                <a:gd name="T48" fmla="*/ 71 w 82"/>
                <a:gd name="T49" fmla="*/ 10 h 121"/>
                <a:gd name="T50" fmla="*/ 65 w 82"/>
                <a:gd name="T51" fmla="*/ 7 h 121"/>
                <a:gd name="T52" fmla="*/ 45 w 82"/>
                <a:gd name="T53" fmla="*/ 63 h 121"/>
                <a:gd name="T54" fmla="*/ 40 w 82"/>
                <a:gd name="T55" fmla="*/ 53 h 121"/>
                <a:gd name="T56" fmla="*/ 51 w 82"/>
                <a:gd name="T57" fmla="*/ 53 h 121"/>
                <a:gd name="T58" fmla="*/ 45 w 82"/>
                <a:gd name="T59" fmla="*/ 63 h 121"/>
                <a:gd name="T60" fmla="*/ 59 w 82"/>
                <a:gd name="T61" fmla="*/ 53 h 121"/>
                <a:gd name="T62" fmla="*/ 32 w 82"/>
                <a:gd name="T63" fmla="*/ 53 h 121"/>
                <a:gd name="T64" fmla="*/ 45 w 82"/>
                <a:gd name="T65" fmla="*/ 6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121">
                  <a:moveTo>
                    <a:pt x="69" y="6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47" y="11"/>
                    <a:pt x="31" y="25"/>
                    <a:pt x="19" y="36"/>
                  </a:cubicBezTo>
                  <a:cubicBezTo>
                    <a:pt x="8" y="48"/>
                    <a:pt x="2" y="57"/>
                    <a:pt x="1" y="5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6" y="67"/>
                    <a:pt x="12" y="71"/>
                  </a:cubicBezTo>
                  <a:cubicBezTo>
                    <a:pt x="15" y="74"/>
                    <a:pt x="18" y="76"/>
                    <a:pt x="22" y="78"/>
                  </a:cubicBezTo>
                  <a:cubicBezTo>
                    <a:pt x="26" y="80"/>
                    <a:pt x="30" y="81"/>
                    <a:pt x="34" y="81"/>
                  </a:cubicBezTo>
                  <a:cubicBezTo>
                    <a:pt x="36" y="81"/>
                    <a:pt x="39" y="81"/>
                    <a:pt x="41" y="80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7" y="77"/>
                    <a:pt x="36" y="77"/>
                    <a:pt x="34" y="77"/>
                  </a:cubicBezTo>
                  <a:cubicBezTo>
                    <a:pt x="30" y="77"/>
                    <a:pt x="25" y="75"/>
                    <a:pt x="20" y="72"/>
                  </a:cubicBezTo>
                  <a:cubicBezTo>
                    <a:pt x="16" y="70"/>
                    <a:pt x="12" y="66"/>
                    <a:pt x="9" y="63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11" y="79"/>
                    <a:pt x="34" y="105"/>
                    <a:pt x="64" y="120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70" y="118"/>
                    <a:pt x="70" y="118"/>
                    <a:pt x="70" y="118"/>
                  </a:cubicBezTo>
                  <a:cubicBezTo>
                    <a:pt x="79" y="103"/>
                    <a:pt x="82" y="84"/>
                    <a:pt x="82" y="66"/>
                  </a:cubicBezTo>
                  <a:cubicBezTo>
                    <a:pt x="82" y="38"/>
                    <a:pt x="75" y="12"/>
                    <a:pt x="73" y="5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7" y="14"/>
                    <a:pt x="74" y="39"/>
                    <a:pt x="74" y="66"/>
                  </a:cubicBezTo>
                  <a:cubicBezTo>
                    <a:pt x="74" y="83"/>
                    <a:pt x="71" y="101"/>
                    <a:pt x="63" y="114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40" y="99"/>
                    <a:pt x="17" y="74"/>
                    <a:pt x="9" y="64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6" y="72"/>
                    <a:pt x="11" y="76"/>
                    <a:pt x="16" y="79"/>
                  </a:cubicBezTo>
                  <a:cubicBezTo>
                    <a:pt x="22" y="82"/>
                    <a:pt x="28" y="85"/>
                    <a:pt x="34" y="85"/>
                  </a:cubicBezTo>
                  <a:cubicBezTo>
                    <a:pt x="37" y="85"/>
                    <a:pt x="39" y="84"/>
                    <a:pt x="42" y="84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7" y="73"/>
                    <a:pt x="36" y="73"/>
                    <a:pt x="34" y="73"/>
                  </a:cubicBezTo>
                  <a:cubicBezTo>
                    <a:pt x="31" y="73"/>
                    <a:pt x="28" y="72"/>
                    <a:pt x="25" y="71"/>
                  </a:cubicBezTo>
                  <a:cubicBezTo>
                    <a:pt x="21" y="68"/>
                    <a:pt x="16" y="65"/>
                    <a:pt x="13" y="62"/>
                  </a:cubicBezTo>
                  <a:cubicBezTo>
                    <a:pt x="10" y="59"/>
                    <a:pt x="8" y="57"/>
                    <a:pt x="8" y="57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1"/>
                    <a:pt x="15" y="52"/>
                    <a:pt x="26" y="41"/>
                  </a:cubicBezTo>
                  <a:cubicBezTo>
                    <a:pt x="37" y="30"/>
                    <a:pt x="52" y="18"/>
                    <a:pt x="71" y="10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5" y="7"/>
                    <a:pt x="65" y="7"/>
                    <a:pt x="65" y="7"/>
                  </a:cubicBezTo>
                  <a:lnTo>
                    <a:pt x="69" y="6"/>
                  </a:lnTo>
                  <a:close/>
                  <a:moveTo>
                    <a:pt x="45" y="63"/>
                  </a:moveTo>
                  <a:cubicBezTo>
                    <a:pt x="45" y="59"/>
                    <a:pt x="45" y="59"/>
                    <a:pt x="45" y="59"/>
                  </a:cubicBezTo>
                  <a:cubicBezTo>
                    <a:pt x="42" y="59"/>
                    <a:pt x="40" y="57"/>
                    <a:pt x="40" y="53"/>
                  </a:cubicBezTo>
                  <a:cubicBezTo>
                    <a:pt x="40" y="50"/>
                    <a:pt x="42" y="48"/>
                    <a:pt x="45" y="48"/>
                  </a:cubicBezTo>
                  <a:cubicBezTo>
                    <a:pt x="48" y="48"/>
                    <a:pt x="51" y="50"/>
                    <a:pt x="51" y="53"/>
                  </a:cubicBezTo>
                  <a:cubicBezTo>
                    <a:pt x="51" y="57"/>
                    <a:pt x="48" y="59"/>
                    <a:pt x="45" y="59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53" y="67"/>
                    <a:pt x="59" y="61"/>
                    <a:pt x="59" y="53"/>
                  </a:cubicBezTo>
                  <a:cubicBezTo>
                    <a:pt x="59" y="46"/>
                    <a:pt x="53" y="40"/>
                    <a:pt x="45" y="40"/>
                  </a:cubicBezTo>
                  <a:cubicBezTo>
                    <a:pt x="38" y="40"/>
                    <a:pt x="32" y="46"/>
                    <a:pt x="32" y="53"/>
                  </a:cubicBezTo>
                  <a:cubicBezTo>
                    <a:pt x="32" y="61"/>
                    <a:pt x="38" y="67"/>
                    <a:pt x="45" y="67"/>
                  </a:cubicBezTo>
                  <a:lnTo>
                    <a:pt x="45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57"/>
            <p:cNvSpPr>
              <a:spLocks/>
            </p:cNvSpPr>
            <p:nvPr/>
          </p:nvSpPr>
          <p:spPr bwMode="auto">
            <a:xfrm>
              <a:off x="4835" y="3847"/>
              <a:ext cx="249" cy="201"/>
            </a:xfrm>
            <a:custGeom>
              <a:avLst/>
              <a:gdLst>
                <a:gd name="T0" fmla="*/ 130 w 168"/>
                <a:gd name="T1" fmla="*/ 54 h 136"/>
                <a:gd name="T2" fmla="*/ 133 w 168"/>
                <a:gd name="T3" fmla="*/ 51 h 136"/>
                <a:gd name="T4" fmla="*/ 95 w 168"/>
                <a:gd name="T5" fmla="*/ 18 h 136"/>
                <a:gd name="T6" fmla="*/ 39 w 168"/>
                <a:gd name="T7" fmla="*/ 0 h 136"/>
                <a:gd name="T8" fmla="*/ 7 w 168"/>
                <a:gd name="T9" fmla="*/ 7 h 136"/>
                <a:gd name="T10" fmla="*/ 3 w 168"/>
                <a:gd name="T11" fmla="*/ 8 h 136"/>
                <a:gd name="T12" fmla="*/ 4 w 168"/>
                <a:gd name="T13" fmla="*/ 11 h 136"/>
                <a:gd name="T14" fmla="*/ 13 w 168"/>
                <a:gd name="T15" fmla="*/ 71 h 136"/>
                <a:gd name="T16" fmla="*/ 2 w 168"/>
                <a:gd name="T17" fmla="*/ 122 h 136"/>
                <a:gd name="T18" fmla="*/ 0 w 168"/>
                <a:gd name="T19" fmla="*/ 126 h 136"/>
                <a:gd name="T20" fmla="*/ 4 w 168"/>
                <a:gd name="T21" fmla="*/ 128 h 136"/>
                <a:gd name="T22" fmla="*/ 39 w 168"/>
                <a:gd name="T23" fmla="*/ 136 h 136"/>
                <a:gd name="T24" fmla="*/ 98 w 168"/>
                <a:gd name="T25" fmla="*/ 115 h 136"/>
                <a:gd name="T26" fmla="*/ 136 w 168"/>
                <a:gd name="T27" fmla="*/ 81 h 136"/>
                <a:gd name="T28" fmla="*/ 133 w 168"/>
                <a:gd name="T29" fmla="*/ 79 h 136"/>
                <a:gd name="T30" fmla="*/ 131 w 168"/>
                <a:gd name="T31" fmla="*/ 82 h 136"/>
                <a:gd name="T32" fmla="*/ 168 w 168"/>
                <a:gd name="T33" fmla="*/ 104 h 136"/>
                <a:gd name="T34" fmla="*/ 168 w 168"/>
                <a:gd name="T35" fmla="*/ 33 h 136"/>
                <a:gd name="T36" fmla="*/ 128 w 168"/>
                <a:gd name="T37" fmla="*/ 50 h 136"/>
                <a:gd name="T38" fmla="*/ 130 w 168"/>
                <a:gd name="T39" fmla="*/ 54 h 136"/>
                <a:gd name="T40" fmla="*/ 133 w 168"/>
                <a:gd name="T41" fmla="*/ 51 h 136"/>
                <a:gd name="T42" fmla="*/ 130 w 168"/>
                <a:gd name="T43" fmla="*/ 54 h 136"/>
                <a:gd name="T44" fmla="*/ 131 w 168"/>
                <a:gd name="T45" fmla="*/ 57 h 136"/>
                <a:gd name="T46" fmla="*/ 160 w 168"/>
                <a:gd name="T47" fmla="*/ 45 h 136"/>
                <a:gd name="T48" fmla="*/ 160 w 168"/>
                <a:gd name="T49" fmla="*/ 90 h 136"/>
                <a:gd name="T50" fmla="*/ 132 w 168"/>
                <a:gd name="T51" fmla="*/ 74 h 136"/>
                <a:gd name="T52" fmla="*/ 130 w 168"/>
                <a:gd name="T53" fmla="*/ 76 h 136"/>
                <a:gd name="T54" fmla="*/ 93 w 168"/>
                <a:gd name="T55" fmla="*/ 109 h 136"/>
                <a:gd name="T56" fmla="*/ 39 w 168"/>
                <a:gd name="T57" fmla="*/ 128 h 136"/>
                <a:gd name="T58" fmla="*/ 7 w 168"/>
                <a:gd name="T59" fmla="*/ 120 h 136"/>
                <a:gd name="T60" fmla="*/ 5 w 168"/>
                <a:gd name="T61" fmla="*/ 124 h 136"/>
                <a:gd name="T62" fmla="*/ 9 w 168"/>
                <a:gd name="T63" fmla="*/ 126 h 136"/>
                <a:gd name="T64" fmla="*/ 21 w 168"/>
                <a:gd name="T65" fmla="*/ 71 h 136"/>
                <a:gd name="T66" fmla="*/ 12 w 168"/>
                <a:gd name="T67" fmla="*/ 9 h 136"/>
                <a:gd name="T68" fmla="*/ 8 w 168"/>
                <a:gd name="T69" fmla="*/ 10 h 136"/>
                <a:gd name="T70" fmla="*/ 10 w 168"/>
                <a:gd name="T71" fmla="*/ 14 h 136"/>
                <a:gd name="T72" fmla="*/ 39 w 168"/>
                <a:gd name="T73" fmla="*/ 8 h 136"/>
                <a:gd name="T74" fmla="*/ 91 w 168"/>
                <a:gd name="T75" fmla="*/ 25 h 136"/>
                <a:gd name="T76" fmla="*/ 127 w 168"/>
                <a:gd name="T77" fmla="*/ 56 h 136"/>
                <a:gd name="T78" fmla="*/ 129 w 168"/>
                <a:gd name="T79" fmla="*/ 58 h 136"/>
                <a:gd name="T80" fmla="*/ 131 w 168"/>
                <a:gd name="T81" fmla="*/ 57 h 136"/>
                <a:gd name="T82" fmla="*/ 130 w 168"/>
                <a:gd name="T83" fmla="*/ 5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8" h="136">
                  <a:moveTo>
                    <a:pt x="130" y="54"/>
                  </a:moveTo>
                  <a:cubicBezTo>
                    <a:pt x="133" y="51"/>
                    <a:pt x="133" y="51"/>
                    <a:pt x="133" y="51"/>
                  </a:cubicBezTo>
                  <a:cubicBezTo>
                    <a:pt x="124" y="41"/>
                    <a:pt x="111" y="29"/>
                    <a:pt x="95" y="18"/>
                  </a:cubicBezTo>
                  <a:cubicBezTo>
                    <a:pt x="79" y="8"/>
                    <a:pt x="60" y="0"/>
                    <a:pt x="39" y="0"/>
                  </a:cubicBezTo>
                  <a:cubicBezTo>
                    <a:pt x="28" y="0"/>
                    <a:pt x="17" y="3"/>
                    <a:pt x="7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8"/>
                    <a:pt x="13" y="44"/>
                    <a:pt x="13" y="71"/>
                  </a:cubicBezTo>
                  <a:cubicBezTo>
                    <a:pt x="13" y="89"/>
                    <a:pt x="10" y="107"/>
                    <a:pt x="2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15" y="133"/>
                    <a:pt x="27" y="136"/>
                    <a:pt x="39" y="136"/>
                  </a:cubicBezTo>
                  <a:cubicBezTo>
                    <a:pt x="61" y="136"/>
                    <a:pt x="81" y="126"/>
                    <a:pt x="98" y="115"/>
                  </a:cubicBezTo>
                  <a:cubicBezTo>
                    <a:pt x="114" y="104"/>
                    <a:pt x="127" y="91"/>
                    <a:pt x="136" y="81"/>
                  </a:cubicBezTo>
                  <a:cubicBezTo>
                    <a:pt x="133" y="79"/>
                    <a:pt x="133" y="79"/>
                    <a:pt x="133" y="79"/>
                  </a:cubicBezTo>
                  <a:cubicBezTo>
                    <a:pt x="131" y="82"/>
                    <a:pt x="131" y="82"/>
                    <a:pt x="131" y="82"/>
                  </a:cubicBezTo>
                  <a:cubicBezTo>
                    <a:pt x="168" y="104"/>
                    <a:pt x="168" y="104"/>
                    <a:pt x="168" y="10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28" y="50"/>
                    <a:pt x="128" y="50"/>
                    <a:pt x="128" y="50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60" y="90"/>
                    <a:pt x="160" y="90"/>
                    <a:pt x="160" y="90"/>
                  </a:cubicBezTo>
                  <a:cubicBezTo>
                    <a:pt x="132" y="74"/>
                    <a:pt x="132" y="74"/>
                    <a:pt x="132" y="74"/>
                  </a:cubicBezTo>
                  <a:cubicBezTo>
                    <a:pt x="130" y="76"/>
                    <a:pt x="130" y="76"/>
                    <a:pt x="130" y="76"/>
                  </a:cubicBezTo>
                  <a:cubicBezTo>
                    <a:pt x="122" y="85"/>
                    <a:pt x="109" y="98"/>
                    <a:pt x="93" y="109"/>
                  </a:cubicBezTo>
                  <a:cubicBezTo>
                    <a:pt x="78" y="119"/>
                    <a:pt x="59" y="128"/>
                    <a:pt x="39" y="128"/>
                  </a:cubicBezTo>
                  <a:cubicBezTo>
                    <a:pt x="28" y="128"/>
                    <a:pt x="17" y="125"/>
                    <a:pt x="7" y="120"/>
                  </a:cubicBezTo>
                  <a:cubicBezTo>
                    <a:pt x="5" y="124"/>
                    <a:pt x="5" y="124"/>
                    <a:pt x="5" y="124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18" y="110"/>
                    <a:pt x="21" y="90"/>
                    <a:pt x="21" y="71"/>
                  </a:cubicBezTo>
                  <a:cubicBezTo>
                    <a:pt x="21" y="43"/>
                    <a:pt x="14" y="16"/>
                    <a:pt x="12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9" y="10"/>
                    <a:pt x="29" y="8"/>
                    <a:pt x="39" y="8"/>
                  </a:cubicBezTo>
                  <a:cubicBezTo>
                    <a:pt x="58" y="8"/>
                    <a:pt x="76" y="15"/>
                    <a:pt x="91" y="25"/>
                  </a:cubicBezTo>
                  <a:cubicBezTo>
                    <a:pt x="106" y="35"/>
                    <a:pt x="118" y="47"/>
                    <a:pt x="127" y="56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31" y="57"/>
                    <a:pt x="131" y="57"/>
                    <a:pt x="131" y="57"/>
                  </a:cubicBezTo>
                  <a:lnTo>
                    <a:pt x="130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58"/>
            <p:cNvSpPr>
              <a:spLocks/>
            </p:cNvSpPr>
            <p:nvPr/>
          </p:nvSpPr>
          <p:spPr bwMode="auto">
            <a:xfrm>
              <a:off x="4901" y="3744"/>
              <a:ext cx="45" cy="98"/>
            </a:xfrm>
            <a:custGeom>
              <a:avLst/>
              <a:gdLst>
                <a:gd name="T0" fmla="*/ 5 w 31"/>
                <a:gd name="T1" fmla="*/ 30 h 66"/>
                <a:gd name="T2" fmla="*/ 11 w 31"/>
                <a:gd name="T3" fmla="*/ 37 h 66"/>
                <a:gd name="T4" fmla="*/ 20 w 31"/>
                <a:gd name="T5" fmla="*/ 41 h 66"/>
                <a:gd name="T6" fmla="*/ 19 w 31"/>
                <a:gd name="T7" fmla="*/ 48 h 66"/>
                <a:gd name="T8" fmla="*/ 19 w 31"/>
                <a:gd name="T9" fmla="*/ 48 h 66"/>
                <a:gd name="T10" fmla="*/ 18 w 31"/>
                <a:gd name="T11" fmla="*/ 52 h 66"/>
                <a:gd name="T12" fmla="*/ 10 w 31"/>
                <a:gd name="T13" fmla="*/ 60 h 66"/>
                <a:gd name="T14" fmla="*/ 13 w 31"/>
                <a:gd name="T15" fmla="*/ 66 h 66"/>
                <a:gd name="T16" fmla="*/ 26 w 31"/>
                <a:gd name="T17" fmla="*/ 59 h 66"/>
                <a:gd name="T18" fmla="*/ 31 w 31"/>
                <a:gd name="T19" fmla="*/ 48 h 66"/>
                <a:gd name="T20" fmla="*/ 26 w 31"/>
                <a:gd name="T21" fmla="*/ 35 h 66"/>
                <a:gd name="T22" fmla="*/ 26 w 31"/>
                <a:gd name="T23" fmla="*/ 35 h 66"/>
                <a:gd name="T24" fmla="*/ 18 w 31"/>
                <a:gd name="T25" fmla="*/ 29 h 66"/>
                <a:gd name="T26" fmla="*/ 13 w 31"/>
                <a:gd name="T27" fmla="*/ 24 h 66"/>
                <a:gd name="T28" fmla="*/ 11 w 31"/>
                <a:gd name="T29" fmla="*/ 19 h 66"/>
                <a:gd name="T30" fmla="*/ 11 w 31"/>
                <a:gd name="T31" fmla="*/ 19 h 66"/>
                <a:gd name="T32" fmla="*/ 8 w 31"/>
                <a:gd name="T33" fmla="*/ 15 h 66"/>
                <a:gd name="T34" fmla="*/ 13 w 31"/>
                <a:gd name="T35" fmla="*/ 14 h 66"/>
                <a:gd name="T36" fmla="*/ 18 w 31"/>
                <a:gd name="T37" fmla="*/ 8 h 66"/>
                <a:gd name="T38" fmla="*/ 19 w 31"/>
                <a:gd name="T39" fmla="*/ 3 h 66"/>
                <a:gd name="T40" fmla="*/ 14 w 31"/>
                <a:gd name="T41" fmla="*/ 1 h 66"/>
                <a:gd name="T42" fmla="*/ 4 w 31"/>
                <a:gd name="T43" fmla="*/ 7 h 66"/>
                <a:gd name="T44" fmla="*/ 0 w 31"/>
                <a:gd name="T45" fmla="*/ 19 h 66"/>
                <a:gd name="T46" fmla="*/ 0 w 31"/>
                <a:gd name="T47" fmla="*/ 19 h 66"/>
                <a:gd name="T48" fmla="*/ 5 w 31"/>
                <a:gd name="T49" fmla="*/ 30 h 66"/>
                <a:gd name="T50" fmla="*/ 5 w 31"/>
                <a:gd name="T51" fmla="*/ 30 h 66"/>
                <a:gd name="T52" fmla="*/ 11 w 31"/>
                <a:gd name="T53" fmla="*/ 25 h 66"/>
                <a:gd name="T54" fmla="*/ 8 w 31"/>
                <a:gd name="T55" fmla="*/ 18 h 66"/>
                <a:gd name="T56" fmla="*/ 8 w 31"/>
                <a:gd name="T57" fmla="*/ 18 h 66"/>
                <a:gd name="T58" fmla="*/ 10 w 31"/>
                <a:gd name="T59" fmla="*/ 12 h 66"/>
                <a:gd name="T60" fmla="*/ 16 w 31"/>
                <a:gd name="T61" fmla="*/ 9 h 66"/>
                <a:gd name="T62" fmla="*/ 12 w 31"/>
                <a:gd name="T63" fmla="*/ 7 h 66"/>
                <a:gd name="T64" fmla="*/ 15 w 31"/>
                <a:gd name="T65" fmla="*/ 5 h 66"/>
                <a:gd name="T66" fmla="*/ 6 w 31"/>
                <a:gd name="T67" fmla="*/ 10 h 66"/>
                <a:gd name="T68" fmla="*/ 4 w 31"/>
                <a:gd name="T69" fmla="*/ 14 h 66"/>
                <a:gd name="T70" fmla="*/ 4 w 31"/>
                <a:gd name="T71" fmla="*/ 14 h 66"/>
                <a:gd name="T72" fmla="*/ 7 w 31"/>
                <a:gd name="T73" fmla="*/ 19 h 66"/>
                <a:gd name="T74" fmla="*/ 3 w 31"/>
                <a:gd name="T75" fmla="*/ 20 h 66"/>
                <a:gd name="T76" fmla="*/ 6 w 31"/>
                <a:gd name="T77" fmla="*/ 29 h 66"/>
                <a:gd name="T78" fmla="*/ 14 w 31"/>
                <a:gd name="T79" fmla="*/ 36 h 66"/>
                <a:gd name="T80" fmla="*/ 20 w 31"/>
                <a:gd name="T81" fmla="*/ 41 h 66"/>
                <a:gd name="T82" fmla="*/ 23 w 31"/>
                <a:gd name="T83" fmla="*/ 47 h 66"/>
                <a:gd name="T84" fmla="*/ 21 w 31"/>
                <a:gd name="T85" fmla="*/ 54 h 66"/>
                <a:gd name="T86" fmla="*/ 14 w 31"/>
                <a:gd name="T87" fmla="*/ 57 h 66"/>
                <a:gd name="T88" fmla="*/ 19 w 31"/>
                <a:gd name="T89" fmla="*/ 59 h 66"/>
                <a:gd name="T90" fmla="*/ 15 w 31"/>
                <a:gd name="T91" fmla="*/ 61 h 66"/>
                <a:gd name="T92" fmla="*/ 24 w 31"/>
                <a:gd name="T93" fmla="*/ 57 h 66"/>
                <a:gd name="T94" fmla="*/ 27 w 31"/>
                <a:gd name="T95" fmla="*/ 47 h 66"/>
                <a:gd name="T96" fmla="*/ 27 w 31"/>
                <a:gd name="T97" fmla="*/ 47 h 66"/>
                <a:gd name="T98" fmla="*/ 23 w 31"/>
                <a:gd name="T99" fmla="*/ 38 h 66"/>
                <a:gd name="T100" fmla="*/ 17 w 31"/>
                <a:gd name="T101" fmla="*/ 31 h 66"/>
                <a:gd name="T102" fmla="*/ 17 w 31"/>
                <a:gd name="T103" fmla="*/ 31 h 66"/>
                <a:gd name="T104" fmla="*/ 8 w 31"/>
                <a:gd name="T105" fmla="*/ 27 h 66"/>
                <a:gd name="T106" fmla="*/ 8 w 31"/>
                <a:gd name="T107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66">
                  <a:moveTo>
                    <a:pt x="8" y="27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7" y="32"/>
                    <a:pt x="9" y="35"/>
                    <a:pt x="12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3" y="39"/>
                    <a:pt x="15" y="41"/>
                    <a:pt x="17" y="43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8" y="45"/>
                    <a:pt x="19" y="47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50"/>
                    <a:pt x="18" y="51"/>
                    <a:pt x="18" y="52"/>
                  </a:cubicBezTo>
                  <a:cubicBezTo>
                    <a:pt x="16" y="54"/>
                    <a:pt x="15" y="56"/>
                    <a:pt x="13" y="58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20" y="64"/>
                    <a:pt x="23" y="62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9" y="57"/>
                    <a:pt x="31" y="53"/>
                    <a:pt x="31" y="48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2"/>
                    <a:pt x="28" y="38"/>
                    <a:pt x="26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4" y="33"/>
                    <a:pt x="21" y="30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6" y="28"/>
                    <a:pt x="14" y="26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3"/>
                    <a:pt x="11" y="21"/>
                    <a:pt x="11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7"/>
                    <a:pt x="12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2" y="15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16" y="10"/>
                    <a:pt x="18" y="8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7" y="4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0"/>
                    <a:pt x="0" y="13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2"/>
                    <a:pt x="1" y="24"/>
                    <a:pt x="2" y="26"/>
                  </a:cubicBezTo>
                  <a:cubicBezTo>
                    <a:pt x="3" y="27"/>
                    <a:pt x="4" y="29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4"/>
                    <a:pt x="10" y="23"/>
                    <a:pt x="9" y="22"/>
                  </a:cubicBezTo>
                  <a:cubicBezTo>
                    <a:pt x="8" y="20"/>
                    <a:pt x="8" y="20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6"/>
                    <a:pt x="9" y="14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2" y="11"/>
                    <a:pt x="14" y="9"/>
                    <a:pt x="16" y="9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5"/>
                    <a:pt x="8" y="7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5" y="12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7"/>
                    <a:pt x="3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3" y="23"/>
                    <a:pt x="4" y="26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8" y="32"/>
                    <a:pt x="11" y="34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6" y="37"/>
                    <a:pt x="18" y="39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2" y="43"/>
                    <a:pt x="23" y="45"/>
                    <a:pt x="23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50"/>
                    <a:pt x="22" y="52"/>
                    <a:pt x="21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19" y="55"/>
                    <a:pt x="17" y="57"/>
                    <a:pt x="14" y="57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20" y="62"/>
                    <a:pt x="22" y="59"/>
                    <a:pt x="24" y="57"/>
                  </a:cubicBezTo>
                  <a:cubicBezTo>
                    <a:pt x="26" y="54"/>
                    <a:pt x="27" y="51"/>
                    <a:pt x="27" y="49"/>
                  </a:cubicBezTo>
                  <a:cubicBezTo>
                    <a:pt x="27" y="48"/>
                    <a:pt x="27" y="47"/>
                    <a:pt x="27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4"/>
                    <a:pt x="25" y="41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36"/>
                    <a:pt x="19" y="34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5" y="29"/>
                    <a:pt x="13" y="27"/>
                    <a:pt x="11" y="25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1" y="25"/>
                    <a:pt x="11" y="25"/>
                    <a:pt x="11" y="25"/>
                  </a:cubicBezTo>
                  <a:lnTo>
                    <a:pt x="8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59"/>
            <p:cNvSpPr>
              <a:spLocks/>
            </p:cNvSpPr>
            <p:nvPr/>
          </p:nvSpPr>
          <p:spPr bwMode="auto">
            <a:xfrm>
              <a:off x="4951" y="3744"/>
              <a:ext cx="47" cy="98"/>
            </a:xfrm>
            <a:custGeom>
              <a:avLst/>
              <a:gdLst>
                <a:gd name="T0" fmla="*/ 6 w 32"/>
                <a:gd name="T1" fmla="*/ 30 h 66"/>
                <a:gd name="T2" fmla="*/ 15 w 32"/>
                <a:gd name="T3" fmla="*/ 34 h 66"/>
                <a:gd name="T4" fmla="*/ 17 w 32"/>
                <a:gd name="T5" fmla="*/ 43 h 66"/>
                <a:gd name="T6" fmla="*/ 17 w 32"/>
                <a:gd name="T7" fmla="*/ 43 h 66"/>
                <a:gd name="T8" fmla="*/ 19 w 32"/>
                <a:gd name="T9" fmla="*/ 48 h 66"/>
                <a:gd name="T10" fmla="*/ 19 w 32"/>
                <a:gd name="T11" fmla="*/ 48 h 66"/>
                <a:gd name="T12" fmla="*/ 18 w 32"/>
                <a:gd name="T13" fmla="*/ 52 h 66"/>
                <a:gd name="T14" fmla="*/ 13 w 32"/>
                <a:gd name="T15" fmla="*/ 58 h 66"/>
                <a:gd name="T16" fmla="*/ 12 w 32"/>
                <a:gd name="T17" fmla="*/ 63 h 66"/>
                <a:gd name="T18" fmla="*/ 17 w 32"/>
                <a:gd name="T19" fmla="*/ 65 h 66"/>
                <a:gd name="T20" fmla="*/ 24 w 32"/>
                <a:gd name="T21" fmla="*/ 57 h 66"/>
                <a:gd name="T22" fmla="*/ 32 w 32"/>
                <a:gd name="T23" fmla="*/ 48 h 66"/>
                <a:gd name="T24" fmla="*/ 32 w 32"/>
                <a:gd name="T25" fmla="*/ 47 h 66"/>
                <a:gd name="T26" fmla="*/ 27 w 32"/>
                <a:gd name="T27" fmla="*/ 35 h 66"/>
                <a:gd name="T28" fmla="*/ 18 w 32"/>
                <a:gd name="T29" fmla="*/ 29 h 66"/>
                <a:gd name="T30" fmla="*/ 13 w 32"/>
                <a:gd name="T31" fmla="*/ 24 h 66"/>
                <a:gd name="T32" fmla="*/ 12 w 32"/>
                <a:gd name="T33" fmla="*/ 20 h 66"/>
                <a:gd name="T34" fmla="*/ 12 w 32"/>
                <a:gd name="T35" fmla="*/ 19 h 66"/>
                <a:gd name="T36" fmla="*/ 12 w 32"/>
                <a:gd name="T37" fmla="*/ 16 h 66"/>
                <a:gd name="T38" fmla="*/ 12 w 32"/>
                <a:gd name="T39" fmla="*/ 17 h 66"/>
                <a:gd name="T40" fmla="*/ 10 w 32"/>
                <a:gd name="T41" fmla="*/ 12 h 66"/>
                <a:gd name="T42" fmla="*/ 19 w 32"/>
                <a:gd name="T43" fmla="*/ 8 h 66"/>
                <a:gd name="T44" fmla="*/ 19 w 32"/>
                <a:gd name="T45" fmla="*/ 3 h 66"/>
                <a:gd name="T46" fmla="*/ 15 w 32"/>
                <a:gd name="T47" fmla="*/ 1 h 66"/>
                <a:gd name="T48" fmla="*/ 5 w 32"/>
                <a:gd name="T49" fmla="*/ 7 h 66"/>
                <a:gd name="T50" fmla="*/ 0 w 32"/>
                <a:gd name="T51" fmla="*/ 19 h 66"/>
                <a:gd name="T52" fmla="*/ 0 w 32"/>
                <a:gd name="T53" fmla="*/ 19 h 66"/>
                <a:gd name="T54" fmla="*/ 6 w 32"/>
                <a:gd name="T55" fmla="*/ 30 h 66"/>
                <a:gd name="T56" fmla="*/ 6 w 32"/>
                <a:gd name="T57" fmla="*/ 30 h 66"/>
                <a:gd name="T58" fmla="*/ 12 w 32"/>
                <a:gd name="T59" fmla="*/ 25 h 66"/>
                <a:gd name="T60" fmla="*/ 8 w 32"/>
                <a:gd name="T61" fmla="*/ 18 h 66"/>
                <a:gd name="T62" fmla="*/ 8 w 32"/>
                <a:gd name="T63" fmla="*/ 18 h 66"/>
                <a:gd name="T64" fmla="*/ 11 w 32"/>
                <a:gd name="T65" fmla="*/ 12 h 66"/>
                <a:gd name="T66" fmla="*/ 11 w 32"/>
                <a:gd name="T67" fmla="*/ 12 h 66"/>
                <a:gd name="T68" fmla="*/ 16 w 32"/>
                <a:gd name="T69" fmla="*/ 5 h 66"/>
                <a:gd name="T70" fmla="*/ 12 w 32"/>
                <a:gd name="T71" fmla="*/ 7 h 66"/>
                <a:gd name="T72" fmla="*/ 13 w 32"/>
                <a:gd name="T73" fmla="*/ 2 h 66"/>
                <a:gd name="T74" fmla="*/ 7 w 32"/>
                <a:gd name="T75" fmla="*/ 10 h 66"/>
                <a:gd name="T76" fmla="*/ 5 w 32"/>
                <a:gd name="T77" fmla="*/ 14 h 66"/>
                <a:gd name="T78" fmla="*/ 5 w 32"/>
                <a:gd name="T79" fmla="*/ 14 h 66"/>
                <a:gd name="T80" fmla="*/ 8 w 32"/>
                <a:gd name="T81" fmla="*/ 19 h 66"/>
                <a:gd name="T82" fmla="*/ 4 w 32"/>
                <a:gd name="T83" fmla="*/ 20 h 66"/>
                <a:gd name="T84" fmla="*/ 10 w 32"/>
                <a:gd name="T85" fmla="*/ 27 h 66"/>
                <a:gd name="T86" fmla="*/ 14 w 32"/>
                <a:gd name="T87" fmla="*/ 36 h 66"/>
                <a:gd name="T88" fmla="*/ 21 w 32"/>
                <a:gd name="T89" fmla="*/ 41 h 66"/>
                <a:gd name="T90" fmla="*/ 24 w 32"/>
                <a:gd name="T91" fmla="*/ 47 h 66"/>
                <a:gd name="T92" fmla="*/ 24 w 32"/>
                <a:gd name="T93" fmla="*/ 48 h 66"/>
                <a:gd name="T94" fmla="*/ 21 w 32"/>
                <a:gd name="T95" fmla="*/ 54 h 66"/>
                <a:gd name="T96" fmla="*/ 16 w 32"/>
                <a:gd name="T97" fmla="*/ 61 h 66"/>
                <a:gd name="T98" fmla="*/ 19 w 32"/>
                <a:gd name="T99" fmla="*/ 59 h 66"/>
                <a:gd name="T100" fmla="*/ 18 w 32"/>
                <a:gd name="T101" fmla="*/ 64 h 66"/>
                <a:gd name="T102" fmla="*/ 25 w 32"/>
                <a:gd name="T103" fmla="*/ 57 h 66"/>
                <a:gd name="T104" fmla="*/ 27 w 32"/>
                <a:gd name="T105" fmla="*/ 47 h 66"/>
                <a:gd name="T106" fmla="*/ 27 w 32"/>
                <a:gd name="T107" fmla="*/ 47 h 66"/>
                <a:gd name="T108" fmla="*/ 24 w 32"/>
                <a:gd name="T109" fmla="*/ 38 h 66"/>
                <a:gd name="T110" fmla="*/ 18 w 32"/>
                <a:gd name="T111" fmla="*/ 31 h 66"/>
                <a:gd name="T112" fmla="*/ 18 w 32"/>
                <a:gd name="T113" fmla="*/ 31 h 66"/>
                <a:gd name="T114" fmla="*/ 12 w 32"/>
                <a:gd name="T115" fmla="*/ 2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" h="66">
                  <a:moveTo>
                    <a:pt x="9" y="27"/>
                  </a:moveTo>
                  <a:cubicBezTo>
                    <a:pt x="6" y="30"/>
                    <a:pt x="6" y="30"/>
                    <a:pt x="6" y="30"/>
                  </a:cubicBezTo>
                  <a:cubicBezTo>
                    <a:pt x="8" y="32"/>
                    <a:pt x="10" y="35"/>
                    <a:pt x="12" y="37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4" y="39"/>
                    <a:pt x="16" y="41"/>
                    <a:pt x="17" y="43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8" y="45"/>
                    <a:pt x="19" y="47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50"/>
                    <a:pt x="19" y="51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4"/>
                    <a:pt x="15" y="56"/>
                    <a:pt x="13" y="58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21" y="64"/>
                    <a:pt x="24" y="62"/>
                    <a:pt x="27" y="5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30" y="57"/>
                    <a:pt x="32" y="53"/>
                    <a:pt x="32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2"/>
                    <a:pt x="29" y="38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4" y="33"/>
                    <a:pt x="21" y="30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6" y="28"/>
                    <a:pt x="14" y="26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3"/>
                    <a:pt x="12" y="21"/>
                    <a:pt x="12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6"/>
                    <a:pt x="13" y="15"/>
                    <a:pt x="14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7" y="10"/>
                    <a:pt x="19" y="8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1" y="2"/>
                    <a:pt x="8" y="4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10"/>
                    <a:pt x="0" y="13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22"/>
                    <a:pt x="2" y="24"/>
                    <a:pt x="3" y="26"/>
                  </a:cubicBezTo>
                  <a:cubicBezTo>
                    <a:pt x="4" y="27"/>
                    <a:pt x="5" y="29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4"/>
                    <a:pt x="10" y="23"/>
                    <a:pt x="9" y="22"/>
                  </a:cubicBezTo>
                  <a:cubicBezTo>
                    <a:pt x="9" y="20"/>
                    <a:pt x="8" y="20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6"/>
                    <a:pt x="9" y="14"/>
                    <a:pt x="11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1"/>
                    <a:pt x="14" y="9"/>
                    <a:pt x="17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5"/>
                    <a:pt x="9" y="7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1"/>
                    <a:pt x="5" y="12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5"/>
                    <a:pt x="4" y="17"/>
                    <a:pt x="4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23"/>
                    <a:pt x="5" y="26"/>
                    <a:pt x="7" y="29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9" y="32"/>
                    <a:pt x="12" y="34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7" y="37"/>
                    <a:pt x="19" y="39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3"/>
                    <a:pt x="24" y="45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50"/>
                    <a:pt x="23" y="52"/>
                    <a:pt x="21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19" y="55"/>
                    <a:pt x="17" y="57"/>
                    <a:pt x="15" y="57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21" y="62"/>
                    <a:pt x="23" y="59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6" y="54"/>
                    <a:pt x="27" y="51"/>
                    <a:pt x="27" y="48"/>
                  </a:cubicBezTo>
                  <a:cubicBezTo>
                    <a:pt x="27" y="48"/>
                    <a:pt x="27" y="47"/>
                    <a:pt x="27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4"/>
                    <a:pt x="26" y="41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2" y="36"/>
                    <a:pt x="20" y="34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6" y="29"/>
                    <a:pt x="14" y="27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lnTo>
                    <a:pt x="9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60"/>
            <p:cNvSpPr>
              <a:spLocks/>
            </p:cNvSpPr>
            <p:nvPr/>
          </p:nvSpPr>
          <p:spPr bwMode="auto">
            <a:xfrm>
              <a:off x="4844" y="3744"/>
              <a:ext cx="48" cy="98"/>
            </a:xfrm>
            <a:custGeom>
              <a:avLst/>
              <a:gdLst>
                <a:gd name="T0" fmla="*/ 5 w 32"/>
                <a:gd name="T1" fmla="*/ 30 h 66"/>
                <a:gd name="T2" fmla="*/ 15 w 32"/>
                <a:gd name="T3" fmla="*/ 34 h 66"/>
                <a:gd name="T4" fmla="*/ 17 w 32"/>
                <a:gd name="T5" fmla="*/ 43 h 66"/>
                <a:gd name="T6" fmla="*/ 19 w 32"/>
                <a:gd name="T7" fmla="*/ 48 h 66"/>
                <a:gd name="T8" fmla="*/ 19 w 32"/>
                <a:gd name="T9" fmla="*/ 48 h 66"/>
                <a:gd name="T10" fmla="*/ 18 w 32"/>
                <a:gd name="T11" fmla="*/ 52 h 66"/>
                <a:gd name="T12" fmla="*/ 13 w 32"/>
                <a:gd name="T13" fmla="*/ 58 h 66"/>
                <a:gd name="T14" fmla="*/ 12 w 32"/>
                <a:gd name="T15" fmla="*/ 63 h 66"/>
                <a:gd name="T16" fmla="*/ 17 w 32"/>
                <a:gd name="T17" fmla="*/ 65 h 66"/>
                <a:gd name="T18" fmla="*/ 26 w 32"/>
                <a:gd name="T19" fmla="*/ 59 h 66"/>
                <a:gd name="T20" fmla="*/ 31 w 32"/>
                <a:gd name="T21" fmla="*/ 47 h 66"/>
                <a:gd name="T22" fmla="*/ 23 w 32"/>
                <a:gd name="T23" fmla="*/ 38 h 66"/>
                <a:gd name="T24" fmla="*/ 18 w 32"/>
                <a:gd name="T25" fmla="*/ 29 h 66"/>
                <a:gd name="T26" fmla="*/ 13 w 32"/>
                <a:gd name="T27" fmla="*/ 24 h 66"/>
                <a:gd name="T28" fmla="*/ 11 w 32"/>
                <a:gd name="T29" fmla="*/ 20 h 66"/>
                <a:gd name="T30" fmla="*/ 11 w 32"/>
                <a:gd name="T31" fmla="*/ 19 h 66"/>
                <a:gd name="T32" fmla="*/ 12 w 32"/>
                <a:gd name="T33" fmla="*/ 16 h 66"/>
                <a:gd name="T34" fmla="*/ 12 w 32"/>
                <a:gd name="T35" fmla="*/ 16 h 66"/>
                <a:gd name="T36" fmla="*/ 13 w 32"/>
                <a:gd name="T37" fmla="*/ 14 h 66"/>
                <a:gd name="T38" fmla="*/ 21 w 32"/>
                <a:gd name="T39" fmla="*/ 6 h 66"/>
                <a:gd name="T40" fmla="*/ 18 w 32"/>
                <a:gd name="T41" fmla="*/ 0 h 66"/>
                <a:gd name="T42" fmla="*/ 4 w 32"/>
                <a:gd name="T43" fmla="*/ 7 h 66"/>
                <a:gd name="T44" fmla="*/ 0 w 32"/>
                <a:gd name="T45" fmla="*/ 18 h 66"/>
                <a:gd name="T46" fmla="*/ 4 w 32"/>
                <a:gd name="T47" fmla="*/ 19 h 66"/>
                <a:gd name="T48" fmla="*/ 2 w 32"/>
                <a:gd name="T49" fmla="*/ 26 h 66"/>
                <a:gd name="T50" fmla="*/ 8 w 32"/>
                <a:gd name="T51" fmla="*/ 27 h 66"/>
                <a:gd name="T52" fmla="*/ 9 w 32"/>
                <a:gd name="T53" fmla="*/ 22 h 66"/>
                <a:gd name="T54" fmla="*/ 8 w 32"/>
                <a:gd name="T55" fmla="*/ 18 h 66"/>
                <a:gd name="T56" fmla="*/ 8 w 32"/>
                <a:gd name="T57" fmla="*/ 18 h 66"/>
                <a:gd name="T58" fmla="*/ 10 w 32"/>
                <a:gd name="T59" fmla="*/ 12 h 66"/>
                <a:gd name="T60" fmla="*/ 15 w 32"/>
                <a:gd name="T61" fmla="*/ 5 h 66"/>
                <a:gd name="T62" fmla="*/ 12 w 32"/>
                <a:gd name="T63" fmla="*/ 7 h 66"/>
                <a:gd name="T64" fmla="*/ 13 w 32"/>
                <a:gd name="T65" fmla="*/ 2 h 66"/>
                <a:gd name="T66" fmla="*/ 7 w 32"/>
                <a:gd name="T67" fmla="*/ 10 h 66"/>
                <a:gd name="T68" fmla="*/ 4 w 32"/>
                <a:gd name="T69" fmla="*/ 14 h 66"/>
                <a:gd name="T70" fmla="*/ 3 w 32"/>
                <a:gd name="T71" fmla="*/ 19 h 66"/>
                <a:gd name="T72" fmla="*/ 3 w 32"/>
                <a:gd name="T73" fmla="*/ 18 h 66"/>
                <a:gd name="T74" fmla="*/ 6 w 32"/>
                <a:gd name="T75" fmla="*/ 29 h 66"/>
                <a:gd name="T76" fmla="*/ 14 w 32"/>
                <a:gd name="T77" fmla="*/ 36 h 66"/>
                <a:gd name="T78" fmla="*/ 14 w 32"/>
                <a:gd name="T79" fmla="*/ 36 h 66"/>
                <a:gd name="T80" fmla="*/ 20 w 32"/>
                <a:gd name="T81" fmla="*/ 41 h 66"/>
                <a:gd name="T82" fmla="*/ 23 w 32"/>
                <a:gd name="T83" fmla="*/ 47 h 66"/>
                <a:gd name="T84" fmla="*/ 21 w 32"/>
                <a:gd name="T85" fmla="*/ 54 h 66"/>
                <a:gd name="T86" fmla="*/ 15 w 32"/>
                <a:gd name="T87" fmla="*/ 57 h 66"/>
                <a:gd name="T88" fmla="*/ 19 w 32"/>
                <a:gd name="T89" fmla="*/ 59 h 66"/>
                <a:gd name="T90" fmla="*/ 15 w 32"/>
                <a:gd name="T91" fmla="*/ 61 h 66"/>
                <a:gd name="T92" fmla="*/ 25 w 32"/>
                <a:gd name="T93" fmla="*/ 57 h 66"/>
                <a:gd name="T94" fmla="*/ 24 w 32"/>
                <a:gd name="T95" fmla="*/ 57 h 66"/>
                <a:gd name="T96" fmla="*/ 27 w 32"/>
                <a:gd name="T97" fmla="*/ 47 h 66"/>
                <a:gd name="T98" fmla="*/ 27 w 32"/>
                <a:gd name="T99" fmla="*/ 47 h 66"/>
                <a:gd name="T100" fmla="*/ 23 w 32"/>
                <a:gd name="T101" fmla="*/ 38 h 66"/>
                <a:gd name="T102" fmla="*/ 17 w 32"/>
                <a:gd name="T103" fmla="*/ 31 h 66"/>
                <a:gd name="T104" fmla="*/ 17 w 32"/>
                <a:gd name="T105" fmla="*/ 31 h 66"/>
                <a:gd name="T106" fmla="*/ 8 w 32"/>
                <a:gd name="T107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" h="66">
                  <a:moveTo>
                    <a:pt x="8" y="27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7" y="32"/>
                    <a:pt x="10" y="35"/>
                    <a:pt x="12" y="37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4" y="39"/>
                    <a:pt x="15" y="41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8" y="45"/>
                    <a:pt x="19" y="46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50"/>
                    <a:pt x="19" y="51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4"/>
                    <a:pt x="15" y="56"/>
                    <a:pt x="13" y="58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20" y="64"/>
                    <a:pt x="24" y="62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9" y="57"/>
                    <a:pt x="31" y="53"/>
                    <a:pt x="32" y="48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2"/>
                    <a:pt x="29" y="38"/>
                    <a:pt x="26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4" y="33"/>
                    <a:pt x="21" y="30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6" y="28"/>
                    <a:pt x="14" y="26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3"/>
                    <a:pt x="11" y="21"/>
                    <a:pt x="11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16" y="10"/>
                    <a:pt x="18" y="8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2"/>
                    <a:pt x="7" y="4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0"/>
                    <a:pt x="0" y="13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2"/>
                    <a:pt x="1" y="24"/>
                    <a:pt x="2" y="26"/>
                  </a:cubicBezTo>
                  <a:cubicBezTo>
                    <a:pt x="3" y="27"/>
                    <a:pt x="4" y="29"/>
                    <a:pt x="5" y="30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4"/>
                    <a:pt x="10" y="23"/>
                    <a:pt x="9" y="22"/>
                  </a:cubicBezTo>
                  <a:cubicBezTo>
                    <a:pt x="8" y="20"/>
                    <a:pt x="8" y="20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6"/>
                    <a:pt x="9" y="14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2" y="11"/>
                    <a:pt x="14" y="9"/>
                    <a:pt x="16" y="9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5"/>
                    <a:pt x="8" y="7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1"/>
                    <a:pt x="5" y="12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7"/>
                    <a:pt x="3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3" y="23"/>
                    <a:pt x="4" y="26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8" y="32"/>
                    <a:pt x="11" y="34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6" y="37"/>
                    <a:pt x="19" y="39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2" y="43"/>
                    <a:pt x="23" y="45"/>
                    <a:pt x="23" y="47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50"/>
                    <a:pt x="22" y="52"/>
                    <a:pt x="21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19" y="55"/>
                    <a:pt x="17" y="57"/>
                    <a:pt x="15" y="57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20" y="62"/>
                    <a:pt x="23" y="59"/>
                    <a:pt x="25" y="57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6" y="54"/>
                    <a:pt x="27" y="51"/>
                    <a:pt x="27" y="49"/>
                  </a:cubicBezTo>
                  <a:cubicBezTo>
                    <a:pt x="27" y="48"/>
                    <a:pt x="27" y="47"/>
                    <a:pt x="27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4"/>
                    <a:pt x="25" y="41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2" y="36"/>
                    <a:pt x="20" y="34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5" y="29"/>
                    <a:pt x="13" y="27"/>
                    <a:pt x="12" y="25"/>
                  </a:cubicBezTo>
                  <a:lnTo>
                    <a:pt x="8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61"/>
            <p:cNvSpPr>
              <a:spLocks noEditPoints="1"/>
            </p:cNvSpPr>
            <p:nvPr/>
          </p:nvSpPr>
          <p:spPr bwMode="auto">
            <a:xfrm>
              <a:off x="6865" y="3780"/>
              <a:ext cx="271" cy="232"/>
            </a:xfrm>
            <a:custGeom>
              <a:avLst/>
              <a:gdLst>
                <a:gd name="T0" fmla="*/ 119 w 183"/>
                <a:gd name="T1" fmla="*/ 12 h 157"/>
                <a:gd name="T2" fmla="*/ 116 w 183"/>
                <a:gd name="T3" fmla="*/ 8 h 157"/>
                <a:gd name="T4" fmla="*/ 3 w 183"/>
                <a:gd name="T5" fmla="*/ 16 h 157"/>
                <a:gd name="T6" fmla="*/ 7 w 183"/>
                <a:gd name="T7" fmla="*/ 133 h 157"/>
                <a:gd name="T8" fmla="*/ 89 w 183"/>
                <a:gd name="T9" fmla="*/ 157 h 157"/>
                <a:gd name="T10" fmla="*/ 178 w 183"/>
                <a:gd name="T11" fmla="*/ 57 h 157"/>
                <a:gd name="T12" fmla="*/ 172 w 183"/>
                <a:gd name="T13" fmla="*/ 19 h 157"/>
                <a:gd name="T14" fmla="*/ 172 w 183"/>
                <a:gd name="T15" fmla="*/ 50 h 157"/>
                <a:gd name="T16" fmla="*/ 165 w 183"/>
                <a:gd name="T17" fmla="*/ 145 h 157"/>
                <a:gd name="T18" fmla="*/ 26 w 183"/>
                <a:gd name="T19" fmla="*/ 144 h 157"/>
                <a:gd name="T20" fmla="*/ 8 w 183"/>
                <a:gd name="T21" fmla="*/ 26 h 157"/>
                <a:gd name="T22" fmla="*/ 94 w 183"/>
                <a:gd name="T23" fmla="*/ 10 h 157"/>
                <a:gd name="T24" fmla="*/ 117 w 183"/>
                <a:gd name="T25" fmla="*/ 20 h 157"/>
                <a:gd name="T26" fmla="*/ 171 w 183"/>
                <a:gd name="T27" fmla="*/ 23 h 157"/>
                <a:gd name="T28" fmla="*/ 18 w 183"/>
                <a:gd name="T29" fmla="*/ 47 h 157"/>
                <a:gd name="T30" fmla="*/ 20 w 183"/>
                <a:gd name="T31" fmla="*/ 47 h 157"/>
                <a:gd name="T32" fmla="*/ 21 w 183"/>
                <a:gd name="T33" fmla="*/ 49 h 157"/>
                <a:gd name="T34" fmla="*/ 20 w 183"/>
                <a:gd name="T35" fmla="*/ 51 h 157"/>
                <a:gd name="T36" fmla="*/ 18 w 183"/>
                <a:gd name="T37" fmla="*/ 52 h 157"/>
                <a:gd name="T38" fmla="*/ 15 w 183"/>
                <a:gd name="T39" fmla="*/ 49 h 157"/>
                <a:gd name="T40" fmla="*/ 23 w 183"/>
                <a:gd name="T41" fmla="*/ 49 h 157"/>
                <a:gd name="T42" fmla="*/ 14 w 183"/>
                <a:gd name="T43" fmla="*/ 53 h 157"/>
                <a:gd name="T44" fmla="*/ 64 w 183"/>
                <a:gd name="T45" fmla="*/ 58 h 157"/>
                <a:gd name="T46" fmla="*/ 64 w 183"/>
                <a:gd name="T47" fmla="*/ 58 h 157"/>
                <a:gd name="T48" fmla="*/ 64 w 183"/>
                <a:gd name="T49" fmla="*/ 58 h 157"/>
                <a:gd name="T50" fmla="*/ 64 w 183"/>
                <a:gd name="T51" fmla="*/ 58 h 157"/>
                <a:gd name="T52" fmla="*/ 64 w 183"/>
                <a:gd name="T53" fmla="*/ 58 h 157"/>
                <a:gd name="T54" fmla="*/ 64 w 183"/>
                <a:gd name="T55" fmla="*/ 58 h 157"/>
                <a:gd name="T56" fmla="*/ 64 w 183"/>
                <a:gd name="T57" fmla="*/ 55 h 157"/>
                <a:gd name="T58" fmla="*/ 71 w 183"/>
                <a:gd name="T59" fmla="*/ 58 h 157"/>
                <a:gd name="T60" fmla="*/ 39 w 183"/>
                <a:gd name="T61" fmla="*/ 72 h 157"/>
                <a:gd name="T62" fmla="*/ 35 w 183"/>
                <a:gd name="T63" fmla="*/ 74 h 157"/>
                <a:gd name="T64" fmla="*/ 43 w 183"/>
                <a:gd name="T65" fmla="*/ 76 h 157"/>
                <a:gd name="T66" fmla="*/ 43 w 183"/>
                <a:gd name="T67" fmla="*/ 80 h 157"/>
                <a:gd name="T68" fmla="*/ 63 w 183"/>
                <a:gd name="T69" fmla="*/ 91 h 157"/>
                <a:gd name="T70" fmla="*/ 63 w 183"/>
                <a:gd name="T71" fmla="*/ 91 h 157"/>
                <a:gd name="T72" fmla="*/ 63 w 183"/>
                <a:gd name="T73" fmla="*/ 91 h 157"/>
                <a:gd name="T74" fmla="*/ 63 w 183"/>
                <a:gd name="T75" fmla="*/ 91 h 157"/>
                <a:gd name="T76" fmla="*/ 63 w 183"/>
                <a:gd name="T77" fmla="*/ 91 h 157"/>
                <a:gd name="T78" fmla="*/ 63 w 183"/>
                <a:gd name="T79" fmla="*/ 91 h 157"/>
                <a:gd name="T80" fmla="*/ 63 w 183"/>
                <a:gd name="T81" fmla="*/ 92 h 157"/>
                <a:gd name="T82" fmla="*/ 57 w 183"/>
                <a:gd name="T83" fmla="*/ 91 h 157"/>
                <a:gd name="T84" fmla="*/ 73 w 183"/>
                <a:gd name="T85" fmla="*/ 116 h 157"/>
                <a:gd name="T86" fmla="*/ 64 w 183"/>
                <a:gd name="T87" fmla="*/ 117 h 157"/>
                <a:gd name="T88" fmla="*/ 69 w 183"/>
                <a:gd name="T89" fmla="*/ 120 h 157"/>
                <a:gd name="T90" fmla="*/ 77 w 183"/>
                <a:gd name="T91" fmla="*/ 117 h 157"/>
                <a:gd name="T92" fmla="*/ 77 w 183"/>
                <a:gd name="T93" fmla="*/ 120 h 157"/>
                <a:gd name="T94" fmla="*/ 77 w 183"/>
                <a:gd name="T95" fmla="*/ 74 h 157"/>
                <a:gd name="T96" fmla="*/ 85 w 183"/>
                <a:gd name="T97" fmla="*/ 75 h 157"/>
                <a:gd name="T98" fmla="*/ 101 w 183"/>
                <a:gd name="T99" fmla="*/ 111 h 157"/>
                <a:gd name="T100" fmla="*/ 95 w 183"/>
                <a:gd name="T101" fmla="*/ 111 h 157"/>
                <a:gd name="T102" fmla="*/ 101 w 183"/>
                <a:gd name="T103" fmla="*/ 111 h 157"/>
                <a:gd name="T104" fmla="*/ 91 w 183"/>
                <a:gd name="T105" fmla="*/ 115 h 157"/>
                <a:gd name="T106" fmla="*/ 166 w 183"/>
                <a:gd name="T107" fmla="*/ 48 h 157"/>
                <a:gd name="T108" fmla="*/ 106 w 183"/>
                <a:gd name="T109" fmla="*/ 143 h 157"/>
                <a:gd name="T110" fmla="*/ 121 w 183"/>
                <a:gd name="T111" fmla="*/ 45 h 157"/>
                <a:gd name="T112" fmla="*/ 122 w 183"/>
                <a:gd name="T113" fmla="*/ 26 h 157"/>
                <a:gd name="T114" fmla="*/ 165 w 183"/>
                <a:gd name="T115" fmla="*/ 32 h 157"/>
                <a:gd name="T116" fmla="*/ 170 w 183"/>
                <a:gd name="T117" fmla="*/ 49 h 157"/>
                <a:gd name="T118" fmla="*/ 169 w 183"/>
                <a:gd name="T119" fmla="*/ 25 h 157"/>
                <a:gd name="T120" fmla="*/ 118 w 183"/>
                <a:gd name="T121" fmla="*/ 23 h 157"/>
                <a:gd name="T122" fmla="*/ 112 w 183"/>
                <a:gd name="T123" fmla="*/ 133 h 157"/>
                <a:gd name="T124" fmla="*/ 171 w 183"/>
                <a:gd name="T125" fmla="*/ 5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3" h="157">
                  <a:moveTo>
                    <a:pt x="171" y="23"/>
                  </a:moveTo>
                  <a:cubicBezTo>
                    <a:pt x="172" y="19"/>
                    <a:pt x="172" y="19"/>
                    <a:pt x="172" y="19"/>
                  </a:cubicBezTo>
                  <a:cubicBezTo>
                    <a:pt x="167" y="16"/>
                    <a:pt x="159" y="14"/>
                    <a:pt x="150" y="13"/>
                  </a:cubicBezTo>
                  <a:cubicBezTo>
                    <a:pt x="142" y="12"/>
                    <a:pt x="132" y="12"/>
                    <a:pt x="124" y="12"/>
                  </a:cubicBezTo>
                  <a:cubicBezTo>
                    <a:pt x="122" y="12"/>
                    <a:pt x="121" y="12"/>
                    <a:pt x="119" y="12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21" y="11"/>
                    <a:pt x="119" y="10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7"/>
                    <a:pt x="111" y="6"/>
                    <a:pt x="107" y="5"/>
                  </a:cubicBezTo>
                  <a:cubicBezTo>
                    <a:pt x="96" y="2"/>
                    <a:pt x="81" y="0"/>
                    <a:pt x="65" y="0"/>
                  </a:cubicBezTo>
                  <a:cubicBezTo>
                    <a:pt x="55" y="0"/>
                    <a:pt x="45" y="1"/>
                    <a:pt x="36" y="2"/>
                  </a:cubicBezTo>
                  <a:cubicBezTo>
                    <a:pt x="27" y="3"/>
                    <a:pt x="19" y="5"/>
                    <a:pt x="13" y="8"/>
                  </a:cubicBezTo>
                  <a:cubicBezTo>
                    <a:pt x="9" y="10"/>
                    <a:pt x="5" y="13"/>
                    <a:pt x="3" y="16"/>
                  </a:cubicBezTo>
                  <a:cubicBezTo>
                    <a:pt x="1" y="19"/>
                    <a:pt x="0" y="23"/>
                    <a:pt x="0" y="26"/>
                  </a:cubicBezTo>
                  <a:cubicBezTo>
                    <a:pt x="0" y="31"/>
                    <a:pt x="2" y="36"/>
                    <a:pt x="4" y="40"/>
                  </a:cubicBezTo>
                  <a:cubicBezTo>
                    <a:pt x="5" y="42"/>
                    <a:pt x="6" y="44"/>
                    <a:pt x="6" y="45"/>
                  </a:cubicBezTo>
                  <a:cubicBezTo>
                    <a:pt x="7" y="47"/>
                    <a:pt x="7" y="48"/>
                    <a:pt x="7" y="48"/>
                  </a:cubicBezTo>
                  <a:cubicBezTo>
                    <a:pt x="7" y="133"/>
                    <a:pt x="7" y="133"/>
                    <a:pt x="7" y="133"/>
                  </a:cubicBezTo>
                  <a:cubicBezTo>
                    <a:pt x="7" y="143"/>
                    <a:pt x="16" y="152"/>
                    <a:pt x="2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48"/>
                    <a:pt x="76" y="148"/>
                    <a:pt x="76" y="148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77" y="155"/>
                    <a:pt x="83" y="157"/>
                    <a:pt x="89" y="157"/>
                  </a:cubicBezTo>
                  <a:cubicBezTo>
                    <a:pt x="156" y="157"/>
                    <a:pt x="156" y="157"/>
                    <a:pt x="156" y="157"/>
                  </a:cubicBezTo>
                  <a:cubicBezTo>
                    <a:pt x="168" y="157"/>
                    <a:pt x="177" y="148"/>
                    <a:pt x="177" y="136"/>
                  </a:cubicBezTo>
                  <a:cubicBezTo>
                    <a:pt x="177" y="59"/>
                    <a:pt x="177" y="59"/>
                    <a:pt x="177" y="59"/>
                  </a:cubicBezTo>
                  <a:cubicBezTo>
                    <a:pt x="177" y="59"/>
                    <a:pt x="177" y="59"/>
                    <a:pt x="177" y="59"/>
                  </a:cubicBezTo>
                  <a:cubicBezTo>
                    <a:pt x="177" y="59"/>
                    <a:pt x="178" y="58"/>
                    <a:pt x="178" y="57"/>
                  </a:cubicBezTo>
                  <a:cubicBezTo>
                    <a:pt x="178" y="56"/>
                    <a:pt x="179" y="54"/>
                    <a:pt x="179" y="53"/>
                  </a:cubicBezTo>
                  <a:cubicBezTo>
                    <a:pt x="179" y="53"/>
                    <a:pt x="179" y="53"/>
                    <a:pt x="179" y="53"/>
                  </a:cubicBezTo>
                  <a:cubicBezTo>
                    <a:pt x="181" y="49"/>
                    <a:pt x="183" y="43"/>
                    <a:pt x="183" y="37"/>
                  </a:cubicBezTo>
                  <a:cubicBezTo>
                    <a:pt x="183" y="34"/>
                    <a:pt x="183" y="30"/>
                    <a:pt x="181" y="27"/>
                  </a:cubicBezTo>
                  <a:cubicBezTo>
                    <a:pt x="179" y="24"/>
                    <a:pt x="176" y="21"/>
                    <a:pt x="172" y="19"/>
                  </a:cubicBezTo>
                  <a:cubicBezTo>
                    <a:pt x="171" y="23"/>
                    <a:pt x="171" y="23"/>
                    <a:pt x="171" y="23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71" y="28"/>
                    <a:pt x="173" y="30"/>
                    <a:pt x="174" y="31"/>
                  </a:cubicBezTo>
                  <a:cubicBezTo>
                    <a:pt x="175" y="33"/>
                    <a:pt x="175" y="35"/>
                    <a:pt x="175" y="37"/>
                  </a:cubicBezTo>
                  <a:cubicBezTo>
                    <a:pt x="175" y="41"/>
                    <a:pt x="174" y="46"/>
                    <a:pt x="172" y="50"/>
                  </a:cubicBezTo>
                  <a:cubicBezTo>
                    <a:pt x="172" y="50"/>
                    <a:pt x="172" y="50"/>
                    <a:pt x="172" y="50"/>
                  </a:cubicBezTo>
                  <a:cubicBezTo>
                    <a:pt x="171" y="52"/>
                    <a:pt x="171" y="53"/>
                    <a:pt x="170" y="55"/>
                  </a:cubicBezTo>
                  <a:cubicBezTo>
                    <a:pt x="170" y="56"/>
                    <a:pt x="169" y="57"/>
                    <a:pt x="169" y="59"/>
                  </a:cubicBezTo>
                  <a:cubicBezTo>
                    <a:pt x="169" y="136"/>
                    <a:pt x="169" y="136"/>
                    <a:pt x="169" y="136"/>
                  </a:cubicBezTo>
                  <a:cubicBezTo>
                    <a:pt x="169" y="140"/>
                    <a:pt x="168" y="143"/>
                    <a:pt x="165" y="145"/>
                  </a:cubicBezTo>
                  <a:cubicBezTo>
                    <a:pt x="163" y="148"/>
                    <a:pt x="160" y="149"/>
                    <a:pt x="156" y="149"/>
                  </a:cubicBezTo>
                  <a:cubicBezTo>
                    <a:pt x="89" y="149"/>
                    <a:pt x="89" y="149"/>
                    <a:pt x="89" y="149"/>
                  </a:cubicBezTo>
                  <a:cubicBezTo>
                    <a:pt x="85" y="149"/>
                    <a:pt x="82" y="148"/>
                    <a:pt x="79" y="145"/>
                  </a:cubicBezTo>
                  <a:cubicBezTo>
                    <a:pt x="78" y="144"/>
                    <a:pt x="78" y="144"/>
                    <a:pt x="78" y="144"/>
                  </a:cubicBezTo>
                  <a:cubicBezTo>
                    <a:pt x="26" y="144"/>
                    <a:pt x="26" y="144"/>
                    <a:pt x="26" y="144"/>
                  </a:cubicBezTo>
                  <a:cubicBezTo>
                    <a:pt x="20" y="144"/>
                    <a:pt x="15" y="139"/>
                    <a:pt x="15" y="133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6"/>
                    <a:pt x="14" y="44"/>
                    <a:pt x="14" y="42"/>
                  </a:cubicBezTo>
                  <a:cubicBezTo>
                    <a:pt x="13" y="40"/>
                    <a:pt x="11" y="37"/>
                    <a:pt x="10" y="34"/>
                  </a:cubicBezTo>
                  <a:cubicBezTo>
                    <a:pt x="9" y="31"/>
                    <a:pt x="8" y="28"/>
                    <a:pt x="8" y="26"/>
                  </a:cubicBezTo>
                  <a:cubicBezTo>
                    <a:pt x="8" y="24"/>
                    <a:pt x="9" y="22"/>
                    <a:pt x="10" y="21"/>
                  </a:cubicBezTo>
                  <a:cubicBezTo>
                    <a:pt x="11" y="19"/>
                    <a:pt x="13" y="17"/>
                    <a:pt x="17" y="15"/>
                  </a:cubicBezTo>
                  <a:cubicBezTo>
                    <a:pt x="21" y="13"/>
                    <a:pt x="28" y="11"/>
                    <a:pt x="37" y="10"/>
                  </a:cubicBezTo>
                  <a:cubicBezTo>
                    <a:pt x="45" y="9"/>
                    <a:pt x="55" y="8"/>
                    <a:pt x="65" y="8"/>
                  </a:cubicBezTo>
                  <a:cubicBezTo>
                    <a:pt x="75" y="8"/>
                    <a:pt x="85" y="9"/>
                    <a:pt x="94" y="10"/>
                  </a:cubicBezTo>
                  <a:cubicBezTo>
                    <a:pt x="98" y="11"/>
                    <a:pt x="102" y="11"/>
                    <a:pt x="105" y="12"/>
                  </a:cubicBezTo>
                  <a:cubicBezTo>
                    <a:pt x="108" y="13"/>
                    <a:pt x="111" y="14"/>
                    <a:pt x="113" y="15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14" y="16"/>
                    <a:pt x="115" y="17"/>
                    <a:pt x="116" y="18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21" y="20"/>
                    <a:pt x="122" y="20"/>
                    <a:pt x="124" y="20"/>
                  </a:cubicBezTo>
                  <a:cubicBezTo>
                    <a:pt x="132" y="20"/>
                    <a:pt x="141" y="20"/>
                    <a:pt x="149" y="21"/>
                  </a:cubicBezTo>
                  <a:cubicBezTo>
                    <a:pt x="157" y="22"/>
                    <a:pt x="165" y="24"/>
                    <a:pt x="169" y="26"/>
                  </a:cubicBezTo>
                  <a:lnTo>
                    <a:pt x="171" y="23"/>
                  </a:lnTo>
                  <a:close/>
                  <a:moveTo>
                    <a:pt x="18" y="51"/>
                  </a:moveTo>
                  <a:cubicBezTo>
                    <a:pt x="18" y="47"/>
                    <a:pt x="18" y="47"/>
                    <a:pt x="18" y="47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19" y="47"/>
                    <a:pt x="19" y="47"/>
                    <a:pt x="18" y="47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0" y="48"/>
                    <a:pt x="20" y="47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1" y="50"/>
                    <a:pt x="21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9" y="52"/>
                    <a:pt x="19" y="52"/>
                    <a:pt x="20" y="51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1"/>
                    <a:pt x="16" y="52"/>
                    <a:pt x="18" y="52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6" y="47"/>
                    <a:pt x="15" y="48"/>
                    <a:pt x="15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21" y="55"/>
                    <a:pt x="23" y="52"/>
                    <a:pt x="23" y="49"/>
                  </a:cubicBezTo>
                  <a:cubicBezTo>
                    <a:pt x="23" y="48"/>
                    <a:pt x="23" y="46"/>
                    <a:pt x="22" y="45"/>
                  </a:cubicBezTo>
                  <a:cubicBezTo>
                    <a:pt x="21" y="45"/>
                    <a:pt x="19" y="44"/>
                    <a:pt x="18" y="44"/>
                  </a:cubicBezTo>
                  <a:cubicBezTo>
                    <a:pt x="16" y="44"/>
                    <a:pt x="15" y="45"/>
                    <a:pt x="14" y="46"/>
                  </a:cubicBezTo>
                  <a:cubicBezTo>
                    <a:pt x="13" y="46"/>
                    <a:pt x="13" y="48"/>
                    <a:pt x="13" y="49"/>
                  </a:cubicBezTo>
                  <a:cubicBezTo>
                    <a:pt x="13" y="51"/>
                    <a:pt x="13" y="52"/>
                    <a:pt x="14" y="53"/>
                  </a:cubicBezTo>
                  <a:cubicBezTo>
                    <a:pt x="15" y="54"/>
                    <a:pt x="16" y="55"/>
                    <a:pt x="18" y="55"/>
                  </a:cubicBezTo>
                  <a:lnTo>
                    <a:pt x="18" y="51"/>
                  </a:lnTo>
                  <a:close/>
                  <a:moveTo>
                    <a:pt x="64" y="55"/>
                  </a:moveTo>
                  <a:cubicBezTo>
                    <a:pt x="64" y="59"/>
                    <a:pt x="64" y="59"/>
                    <a:pt x="64" y="59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4" y="57"/>
                    <a:pt x="63" y="57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7"/>
                    <a:pt x="65" y="57"/>
                    <a:pt x="64" y="57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3" y="51"/>
                    <a:pt x="61" y="52"/>
                    <a:pt x="59" y="53"/>
                  </a:cubicBezTo>
                  <a:cubicBezTo>
                    <a:pt x="58" y="54"/>
                    <a:pt x="57" y="56"/>
                    <a:pt x="57" y="58"/>
                  </a:cubicBezTo>
                  <a:cubicBezTo>
                    <a:pt x="57" y="62"/>
                    <a:pt x="61" y="65"/>
                    <a:pt x="64" y="65"/>
                  </a:cubicBezTo>
                  <a:cubicBezTo>
                    <a:pt x="68" y="65"/>
                    <a:pt x="71" y="62"/>
                    <a:pt x="71" y="58"/>
                  </a:cubicBezTo>
                  <a:cubicBezTo>
                    <a:pt x="71" y="56"/>
                    <a:pt x="71" y="54"/>
                    <a:pt x="69" y="53"/>
                  </a:cubicBezTo>
                  <a:cubicBezTo>
                    <a:pt x="68" y="52"/>
                    <a:pt x="66" y="51"/>
                    <a:pt x="64" y="51"/>
                  </a:cubicBezTo>
                  <a:lnTo>
                    <a:pt x="64" y="55"/>
                  </a:lnTo>
                  <a:close/>
                  <a:moveTo>
                    <a:pt x="39" y="76"/>
                  </a:moveTo>
                  <a:cubicBezTo>
                    <a:pt x="39" y="72"/>
                    <a:pt x="39" y="72"/>
                    <a:pt x="39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76"/>
                    <a:pt x="43" y="76"/>
                    <a:pt x="43" y="76"/>
                  </a:cubicBezTo>
                  <a:lnTo>
                    <a:pt x="39" y="76"/>
                  </a:lnTo>
                  <a:close/>
                  <a:moveTo>
                    <a:pt x="63" y="92"/>
                  </a:moveTo>
                  <a:cubicBezTo>
                    <a:pt x="63" y="88"/>
                    <a:pt x="63" y="88"/>
                    <a:pt x="63" y="88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89"/>
                    <a:pt x="64" y="88"/>
                    <a:pt x="63" y="88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0"/>
                    <a:pt x="65" y="90"/>
                    <a:pt x="65" y="89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64" y="93"/>
                    <a:pt x="65" y="92"/>
                    <a:pt x="65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2"/>
                    <a:pt x="62" y="93"/>
                    <a:pt x="63" y="93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90"/>
                    <a:pt x="60" y="90"/>
                    <a:pt x="60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2" y="88"/>
                    <a:pt x="62" y="89"/>
                    <a:pt x="61" y="89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3" y="92"/>
                    <a:pt x="63" y="92"/>
                    <a:pt x="63" y="92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4" y="96"/>
                    <a:pt x="66" y="96"/>
                    <a:pt x="67" y="95"/>
                  </a:cubicBezTo>
                  <a:cubicBezTo>
                    <a:pt x="68" y="94"/>
                    <a:pt x="68" y="92"/>
                    <a:pt x="68" y="91"/>
                  </a:cubicBezTo>
                  <a:cubicBezTo>
                    <a:pt x="68" y="88"/>
                    <a:pt x="66" y="85"/>
                    <a:pt x="63" y="85"/>
                  </a:cubicBezTo>
                  <a:cubicBezTo>
                    <a:pt x="60" y="85"/>
                    <a:pt x="57" y="88"/>
                    <a:pt x="57" y="91"/>
                  </a:cubicBezTo>
                  <a:cubicBezTo>
                    <a:pt x="57" y="92"/>
                    <a:pt x="58" y="94"/>
                    <a:pt x="59" y="95"/>
                  </a:cubicBezTo>
                  <a:cubicBezTo>
                    <a:pt x="60" y="96"/>
                    <a:pt x="61" y="96"/>
                    <a:pt x="63" y="96"/>
                  </a:cubicBezTo>
                  <a:lnTo>
                    <a:pt x="63" y="92"/>
                  </a:lnTo>
                  <a:close/>
                  <a:moveTo>
                    <a:pt x="73" y="120"/>
                  </a:moveTo>
                  <a:cubicBezTo>
                    <a:pt x="73" y="116"/>
                    <a:pt x="73" y="116"/>
                    <a:pt x="73" y="116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9" y="120"/>
                    <a:pt x="69" y="120"/>
                    <a:pt x="69" y="120"/>
                  </a:cubicBezTo>
                  <a:cubicBezTo>
                    <a:pt x="73" y="120"/>
                    <a:pt x="73" y="120"/>
                    <a:pt x="73" y="120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3" y="120"/>
                    <a:pt x="73" y="120"/>
                    <a:pt x="73" y="120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7" y="117"/>
                    <a:pt x="77" y="117"/>
                    <a:pt x="77" y="117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77" y="124"/>
                    <a:pt x="77" y="124"/>
                    <a:pt x="77" y="124"/>
                  </a:cubicBezTo>
                  <a:cubicBezTo>
                    <a:pt x="77" y="120"/>
                    <a:pt x="77" y="120"/>
                    <a:pt x="77" y="120"/>
                  </a:cubicBezTo>
                  <a:lnTo>
                    <a:pt x="73" y="120"/>
                  </a:lnTo>
                  <a:close/>
                  <a:moveTo>
                    <a:pt x="77" y="79"/>
                  </a:moveTo>
                  <a:cubicBezTo>
                    <a:pt x="77" y="75"/>
                    <a:pt x="77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7" y="79"/>
                    <a:pt x="77" y="79"/>
                    <a:pt x="77" y="79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81" y="83"/>
                    <a:pt x="85" y="79"/>
                    <a:pt x="85" y="75"/>
                  </a:cubicBezTo>
                  <a:cubicBezTo>
                    <a:pt x="85" y="70"/>
                    <a:pt x="81" y="66"/>
                    <a:pt x="77" y="66"/>
                  </a:cubicBezTo>
                  <a:cubicBezTo>
                    <a:pt x="72" y="66"/>
                    <a:pt x="69" y="70"/>
                    <a:pt x="69" y="75"/>
                  </a:cubicBezTo>
                  <a:cubicBezTo>
                    <a:pt x="69" y="79"/>
                    <a:pt x="72" y="83"/>
                    <a:pt x="77" y="83"/>
                  </a:cubicBezTo>
                  <a:lnTo>
                    <a:pt x="77" y="79"/>
                  </a:lnTo>
                  <a:close/>
                  <a:moveTo>
                    <a:pt x="101" y="111"/>
                  </a:moveTo>
                  <a:cubicBezTo>
                    <a:pt x="101" y="107"/>
                    <a:pt x="101" y="107"/>
                    <a:pt x="101" y="107"/>
                  </a:cubicBezTo>
                  <a:cubicBezTo>
                    <a:pt x="99" y="107"/>
                    <a:pt x="99" y="107"/>
                    <a:pt x="99" y="107"/>
                  </a:cubicBezTo>
                  <a:cubicBezTo>
                    <a:pt x="99" y="107"/>
                    <a:pt x="99" y="107"/>
                    <a:pt x="99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11"/>
                    <a:pt x="95" y="111"/>
                    <a:pt x="95" y="111"/>
                  </a:cubicBezTo>
                  <a:cubicBezTo>
                    <a:pt x="97" y="111"/>
                    <a:pt x="97" y="111"/>
                    <a:pt x="97" y="111"/>
                  </a:cubicBezTo>
                  <a:cubicBezTo>
                    <a:pt x="97" y="111"/>
                    <a:pt x="97" y="111"/>
                    <a:pt x="97" y="111"/>
                  </a:cubicBezTo>
                  <a:cubicBezTo>
                    <a:pt x="101" y="111"/>
                    <a:pt x="101" y="111"/>
                    <a:pt x="101" y="111"/>
                  </a:cubicBezTo>
                  <a:cubicBezTo>
                    <a:pt x="101" y="107"/>
                    <a:pt x="101" y="107"/>
                    <a:pt x="101" y="107"/>
                  </a:cubicBezTo>
                  <a:cubicBezTo>
                    <a:pt x="101" y="111"/>
                    <a:pt x="101" y="111"/>
                    <a:pt x="101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91" y="115"/>
                    <a:pt x="91" y="115"/>
                    <a:pt x="91" y="115"/>
                  </a:cubicBezTo>
                  <a:cubicBezTo>
                    <a:pt x="105" y="115"/>
                    <a:pt x="105" y="115"/>
                    <a:pt x="105" y="115"/>
                  </a:cubicBezTo>
                  <a:cubicBezTo>
                    <a:pt x="105" y="111"/>
                    <a:pt x="105" y="111"/>
                    <a:pt x="105" y="111"/>
                  </a:cubicBezTo>
                  <a:lnTo>
                    <a:pt x="101" y="111"/>
                  </a:lnTo>
                  <a:close/>
                  <a:moveTo>
                    <a:pt x="170" y="49"/>
                  </a:moveTo>
                  <a:cubicBezTo>
                    <a:pt x="166" y="48"/>
                    <a:pt x="166" y="48"/>
                    <a:pt x="166" y="48"/>
                  </a:cubicBezTo>
                  <a:cubicBezTo>
                    <a:pt x="164" y="52"/>
                    <a:pt x="163" y="55"/>
                    <a:pt x="163" y="59"/>
                  </a:cubicBezTo>
                  <a:cubicBezTo>
                    <a:pt x="163" y="136"/>
                    <a:pt x="163" y="136"/>
                    <a:pt x="163" y="136"/>
                  </a:cubicBezTo>
                  <a:cubicBezTo>
                    <a:pt x="163" y="138"/>
                    <a:pt x="162" y="139"/>
                    <a:pt x="161" y="141"/>
                  </a:cubicBezTo>
                  <a:cubicBezTo>
                    <a:pt x="160" y="142"/>
                    <a:pt x="158" y="143"/>
                    <a:pt x="156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6" y="147"/>
                    <a:pt x="106" y="147"/>
                    <a:pt x="106" y="147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15" y="147"/>
                    <a:pt x="120" y="141"/>
                    <a:pt x="120" y="133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48"/>
                    <a:pt x="120" y="46"/>
                    <a:pt x="121" y="45"/>
                  </a:cubicBezTo>
                  <a:cubicBezTo>
                    <a:pt x="121" y="42"/>
                    <a:pt x="123" y="39"/>
                    <a:pt x="124" y="36"/>
                  </a:cubicBezTo>
                  <a:cubicBezTo>
                    <a:pt x="125" y="32"/>
                    <a:pt x="126" y="28"/>
                    <a:pt x="126" y="24"/>
                  </a:cubicBezTo>
                  <a:cubicBezTo>
                    <a:pt x="126" y="23"/>
                    <a:pt x="126" y="22"/>
                    <a:pt x="126" y="21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3" y="26"/>
                    <a:pt x="123" y="26"/>
                    <a:pt x="124" y="26"/>
                  </a:cubicBezTo>
                  <a:cubicBezTo>
                    <a:pt x="133" y="26"/>
                    <a:pt x="142" y="27"/>
                    <a:pt x="150" y="28"/>
                  </a:cubicBezTo>
                  <a:cubicBezTo>
                    <a:pt x="153" y="28"/>
                    <a:pt x="157" y="29"/>
                    <a:pt x="159" y="30"/>
                  </a:cubicBezTo>
                  <a:cubicBezTo>
                    <a:pt x="162" y="30"/>
                    <a:pt x="164" y="31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3"/>
                    <a:pt x="168" y="34"/>
                    <a:pt x="168" y="34"/>
                  </a:cubicBezTo>
                  <a:cubicBezTo>
                    <a:pt x="169" y="35"/>
                    <a:pt x="169" y="36"/>
                    <a:pt x="169" y="37"/>
                  </a:cubicBezTo>
                  <a:cubicBezTo>
                    <a:pt x="169" y="39"/>
                    <a:pt x="168" y="43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70" y="49"/>
                    <a:pt x="170" y="49"/>
                    <a:pt x="170" y="49"/>
                  </a:cubicBezTo>
                  <a:cubicBezTo>
                    <a:pt x="173" y="51"/>
                    <a:pt x="173" y="51"/>
                    <a:pt x="173" y="51"/>
                  </a:cubicBezTo>
                  <a:cubicBezTo>
                    <a:pt x="175" y="46"/>
                    <a:pt x="177" y="41"/>
                    <a:pt x="177" y="37"/>
                  </a:cubicBezTo>
                  <a:cubicBezTo>
                    <a:pt x="177" y="35"/>
                    <a:pt x="176" y="32"/>
                    <a:pt x="175" y="30"/>
                  </a:cubicBezTo>
                  <a:cubicBezTo>
                    <a:pt x="174" y="28"/>
                    <a:pt x="172" y="26"/>
                    <a:pt x="169" y="25"/>
                  </a:cubicBezTo>
                  <a:cubicBezTo>
                    <a:pt x="169" y="25"/>
                    <a:pt x="169" y="25"/>
                    <a:pt x="169" y="25"/>
                  </a:cubicBezTo>
                  <a:cubicBezTo>
                    <a:pt x="167" y="24"/>
                    <a:pt x="165" y="23"/>
                    <a:pt x="161" y="22"/>
                  </a:cubicBezTo>
                  <a:cubicBezTo>
                    <a:pt x="152" y="19"/>
                    <a:pt x="138" y="18"/>
                    <a:pt x="124" y="18"/>
                  </a:cubicBezTo>
                  <a:cubicBezTo>
                    <a:pt x="123" y="18"/>
                    <a:pt x="123" y="18"/>
                    <a:pt x="122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18" y="23"/>
                    <a:pt x="118" y="24"/>
                    <a:pt x="118" y="24"/>
                  </a:cubicBezTo>
                  <a:cubicBezTo>
                    <a:pt x="118" y="28"/>
                    <a:pt x="117" y="32"/>
                    <a:pt x="115" y="36"/>
                  </a:cubicBezTo>
                  <a:cubicBezTo>
                    <a:pt x="115" y="38"/>
                    <a:pt x="114" y="40"/>
                    <a:pt x="113" y="42"/>
                  </a:cubicBezTo>
                  <a:cubicBezTo>
                    <a:pt x="112" y="44"/>
                    <a:pt x="112" y="46"/>
                    <a:pt x="112" y="48"/>
                  </a:cubicBezTo>
                  <a:cubicBezTo>
                    <a:pt x="112" y="133"/>
                    <a:pt x="112" y="133"/>
                    <a:pt x="112" y="133"/>
                  </a:cubicBezTo>
                  <a:cubicBezTo>
                    <a:pt x="112" y="137"/>
                    <a:pt x="109" y="141"/>
                    <a:pt x="105" y="143"/>
                  </a:cubicBezTo>
                  <a:cubicBezTo>
                    <a:pt x="87" y="151"/>
                    <a:pt x="87" y="151"/>
                    <a:pt x="87" y="151"/>
                  </a:cubicBezTo>
                  <a:cubicBezTo>
                    <a:pt x="156" y="151"/>
                    <a:pt x="156" y="151"/>
                    <a:pt x="156" y="151"/>
                  </a:cubicBezTo>
                  <a:cubicBezTo>
                    <a:pt x="164" y="151"/>
                    <a:pt x="171" y="144"/>
                    <a:pt x="171" y="136"/>
                  </a:cubicBezTo>
                  <a:cubicBezTo>
                    <a:pt x="171" y="59"/>
                    <a:pt x="171" y="59"/>
                    <a:pt x="171" y="59"/>
                  </a:cubicBezTo>
                  <a:cubicBezTo>
                    <a:pt x="171" y="57"/>
                    <a:pt x="172" y="54"/>
                    <a:pt x="173" y="51"/>
                  </a:cubicBezTo>
                  <a:cubicBezTo>
                    <a:pt x="173" y="51"/>
                    <a:pt x="173" y="51"/>
                    <a:pt x="173" y="51"/>
                  </a:cubicBezTo>
                  <a:lnTo>
                    <a:pt x="17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62"/>
            <p:cNvSpPr>
              <a:spLocks noEditPoints="1"/>
            </p:cNvSpPr>
            <p:nvPr/>
          </p:nvSpPr>
          <p:spPr bwMode="auto">
            <a:xfrm>
              <a:off x="589" y="2410"/>
              <a:ext cx="293" cy="208"/>
            </a:xfrm>
            <a:custGeom>
              <a:avLst/>
              <a:gdLst>
                <a:gd name="T0" fmla="*/ 194 w 198"/>
                <a:gd name="T1" fmla="*/ 54 h 141"/>
                <a:gd name="T2" fmla="*/ 198 w 198"/>
                <a:gd name="T3" fmla="*/ 54 h 141"/>
                <a:gd name="T4" fmla="*/ 172 w 198"/>
                <a:gd name="T5" fmla="*/ 37 h 141"/>
                <a:gd name="T6" fmla="*/ 198 w 198"/>
                <a:gd name="T7" fmla="*/ 13 h 141"/>
                <a:gd name="T8" fmla="*/ 185 w 198"/>
                <a:gd name="T9" fmla="*/ 0 h 141"/>
                <a:gd name="T10" fmla="*/ 154 w 198"/>
                <a:gd name="T11" fmla="*/ 29 h 141"/>
                <a:gd name="T12" fmla="*/ 5 w 198"/>
                <a:gd name="T13" fmla="*/ 43 h 141"/>
                <a:gd name="T14" fmla="*/ 0 w 198"/>
                <a:gd name="T15" fmla="*/ 55 h 141"/>
                <a:gd name="T16" fmla="*/ 1 w 198"/>
                <a:gd name="T17" fmla="*/ 47 h 141"/>
                <a:gd name="T18" fmla="*/ 14 w 198"/>
                <a:gd name="T19" fmla="*/ 107 h 141"/>
                <a:gd name="T20" fmla="*/ 34 w 198"/>
                <a:gd name="T21" fmla="*/ 135 h 141"/>
                <a:gd name="T22" fmla="*/ 184 w 198"/>
                <a:gd name="T23" fmla="*/ 106 h 141"/>
                <a:gd name="T24" fmla="*/ 198 w 198"/>
                <a:gd name="T25" fmla="*/ 58 h 141"/>
                <a:gd name="T26" fmla="*/ 194 w 198"/>
                <a:gd name="T27" fmla="*/ 54 h 141"/>
                <a:gd name="T28" fmla="*/ 191 w 198"/>
                <a:gd name="T29" fmla="*/ 57 h 141"/>
                <a:gd name="T30" fmla="*/ 146 w 198"/>
                <a:gd name="T31" fmla="*/ 133 h 141"/>
                <a:gd name="T32" fmla="*/ 22 w 198"/>
                <a:gd name="T33" fmla="*/ 106 h 141"/>
                <a:gd name="T34" fmla="*/ 8 w 198"/>
                <a:gd name="T35" fmla="*/ 58 h 141"/>
                <a:gd name="T36" fmla="*/ 2 w 198"/>
                <a:gd name="T37" fmla="*/ 57 h 141"/>
                <a:gd name="T38" fmla="*/ 8 w 198"/>
                <a:gd name="T39" fmla="*/ 54 h 141"/>
                <a:gd name="T40" fmla="*/ 99 w 198"/>
                <a:gd name="T41" fmla="*/ 34 h 141"/>
                <a:gd name="T42" fmla="*/ 182 w 198"/>
                <a:gd name="T43" fmla="*/ 10 h 141"/>
                <a:gd name="T44" fmla="*/ 190 w 198"/>
                <a:gd name="T45" fmla="*/ 13 h 141"/>
                <a:gd name="T46" fmla="*/ 171 w 198"/>
                <a:gd name="T47" fmla="*/ 41 h 141"/>
                <a:gd name="T48" fmla="*/ 194 w 198"/>
                <a:gd name="T49" fmla="*/ 54 h 141"/>
                <a:gd name="T50" fmla="*/ 196 w 198"/>
                <a:gd name="T51" fmla="*/ 57 h 141"/>
                <a:gd name="T52" fmla="*/ 15 w 198"/>
                <a:gd name="T53" fmla="*/ 54 h 141"/>
                <a:gd name="T54" fmla="*/ 18 w 198"/>
                <a:gd name="T55" fmla="*/ 56 h 141"/>
                <a:gd name="T56" fmla="*/ 30 w 198"/>
                <a:gd name="T57" fmla="*/ 52 h 141"/>
                <a:gd name="T58" fmla="*/ 141 w 198"/>
                <a:gd name="T59" fmla="*/ 40 h 141"/>
                <a:gd name="T60" fmla="*/ 99 w 198"/>
                <a:gd name="T61" fmla="*/ 63 h 141"/>
                <a:gd name="T62" fmla="*/ 19 w 198"/>
                <a:gd name="T63" fmla="*/ 52 h 141"/>
                <a:gd name="T64" fmla="*/ 18 w 198"/>
                <a:gd name="T65" fmla="*/ 52 h 141"/>
                <a:gd name="T66" fmla="*/ 15 w 198"/>
                <a:gd name="T67" fmla="*/ 54 h 141"/>
                <a:gd name="T68" fmla="*/ 16 w 198"/>
                <a:gd name="T69" fmla="*/ 59 h 141"/>
                <a:gd name="T70" fmla="*/ 121 w 198"/>
                <a:gd name="T71" fmla="*/ 71 h 141"/>
                <a:gd name="T72" fmla="*/ 39 w 198"/>
                <a:gd name="T73" fmla="*/ 41 h 141"/>
                <a:gd name="T74" fmla="*/ 10 w 198"/>
                <a:gd name="T75" fmla="*/ 54 h 141"/>
                <a:gd name="T76" fmla="*/ 148 w 198"/>
                <a:gd name="T77" fmla="*/ 67 h 141"/>
                <a:gd name="T78" fmla="*/ 175 w 198"/>
                <a:gd name="T79" fmla="*/ 54 h 141"/>
                <a:gd name="T80" fmla="*/ 180 w 198"/>
                <a:gd name="T81" fmla="*/ 56 h 141"/>
                <a:gd name="T82" fmla="*/ 180 w 198"/>
                <a:gd name="T83" fmla="*/ 56 h 141"/>
                <a:gd name="T84" fmla="*/ 180 w 198"/>
                <a:gd name="T85" fmla="*/ 52 h 141"/>
                <a:gd name="T86" fmla="*/ 180 w 198"/>
                <a:gd name="T87" fmla="*/ 51 h 141"/>
                <a:gd name="T88" fmla="*/ 145 w 198"/>
                <a:gd name="T89" fmla="*/ 65 h 141"/>
                <a:gd name="T90" fmla="*/ 173 w 198"/>
                <a:gd name="T91" fmla="*/ 63 h 141"/>
                <a:gd name="T92" fmla="*/ 186 w 198"/>
                <a:gd name="T93" fmla="*/ 52 h 141"/>
                <a:gd name="T94" fmla="*/ 162 w 198"/>
                <a:gd name="T9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8" h="141">
                  <a:moveTo>
                    <a:pt x="194" y="54"/>
                  </a:moveTo>
                  <a:cubicBezTo>
                    <a:pt x="192" y="51"/>
                    <a:pt x="192" y="51"/>
                    <a:pt x="192" y="51"/>
                  </a:cubicBezTo>
                  <a:cubicBezTo>
                    <a:pt x="192" y="51"/>
                    <a:pt x="192" y="51"/>
                    <a:pt x="192" y="51"/>
                  </a:cubicBezTo>
                  <a:cubicBezTo>
                    <a:pt x="194" y="54"/>
                    <a:pt x="194" y="54"/>
                    <a:pt x="194" y="54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51"/>
                    <a:pt x="197" y="49"/>
                    <a:pt x="196" y="46"/>
                  </a:cubicBezTo>
                  <a:cubicBezTo>
                    <a:pt x="193" y="43"/>
                    <a:pt x="190" y="41"/>
                    <a:pt x="186" y="39"/>
                  </a:cubicBezTo>
                  <a:cubicBezTo>
                    <a:pt x="183" y="37"/>
                    <a:pt x="178" y="35"/>
                    <a:pt x="173" y="34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94" y="21"/>
                    <a:pt x="194" y="21"/>
                    <a:pt x="194" y="21"/>
                  </a:cubicBezTo>
                  <a:cubicBezTo>
                    <a:pt x="194" y="21"/>
                    <a:pt x="194" y="21"/>
                    <a:pt x="194" y="21"/>
                  </a:cubicBezTo>
                  <a:cubicBezTo>
                    <a:pt x="196" y="19"/>
                    <a:pt x="198" y="16"/>
                    <a:pt x="198" y="13"/>
                  </a:cubicBezTo>
                  <a:cubicBezTo>
                    <a:pt x="198" y="10"/>
                    <a:pt x="196" y="6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2" y="2"/>
                    <a:pt x="189" y="0"/>
                    <a:pt x="185" y="0"/>
                  </a:cubicBezTo>
                  <a:cubicBezTo>
                    <a:pt x="182" y="0"/>
                    <a:pt x="179" y="2"/>
                    <a:pt x="177" y="4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4" y="29"/>
                    <a:pt x="154" y="29"/>
                    <a:pt x="154" y="29"/>
                  </a:cubicBezTo>
                  <a:cubicBezTo>
                    <a:pt x="128" y="26"/>
                    <a:pt x="101" y="26"/>
                    <a:pt x="99" y="26"/>
                  </a:cubicBezTo>
                  <a:cubicBezTo>
                    <a:pt x="97" y="26"/>
                    <a:pt x="73" y="26"/>
                    <a:pt x="50" y="29"/>
                  </a:cubicBezTo>
                  <a:cubicBezTo>
                    <a:pt x="38" y="30"/>
                    <a:pt x="26" y="33"/>
                    <a:pt x="17" y="36"/>
                  </a:cubicBezTo>
                  <a:cubicBezTo>
                    <a:pt x="12" y="38"/>
                    <a:pt x="8" y="40"/>
                    <a:pt x="5" y="43"/>
                  </a:cubicBezTo>
                  <a:cubicBezTo>
                    <a:pt x="4" y="44"/>
                    <a:pt x="3" y="46"/>
                    <a:pt x="2" y="48"/>
                  </a:cubicBezTo>
                  <a:cubicBezTo>
                    <a:pt x="1" y="50"/>
                    <a:pt x="0" y="52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5"/>
                    <a:pt x="0" y="56"/>
                    <a:pt x="0" y="5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11"/>
                    <a:pt x="16" y="116"/>
                    <a:pt x="18" y="120"/>
                  </a:cubicBezTo>
                  <a:cubicBezTo>
                    <a:pt x="22" y="126"/>
                    <a:pt x="28" y="131"/>
                    <a:pt x="34" y="135"/>
                  </a:cubicBezTo>
                  <a:cubicBezTo>
                    <a:pt x="41" y="139"/>
                    <a:pt x="48" y="141"/>
                    <a:pt x="54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55" y="141"/>
                    <a:pt x="164" y="137"/>
                    <a:pt x="171" y="131"/>
                  </a:cubicBezTo>
                  <a:cubicBezTo>
                    <a:pt x="178" y="125"/>
                    <a:pt x="184" y="116"/>
                    <a:pt x="184" y="106"/>
                  </a:cubicBezTo>
                  <a:cubicBezTo>
                    <a:pt x="180" y="106"/>
                    <a:pt x="180" y="106"/>
                    <a:pt x="180" y="106"/>
                  </a:cubicBezTo>
                  <a:cubicBezTo>
                    <a:pt x="184" y="107"/>
                    <a:pt x="184" y="107"/>
                    <a:pt x="184" y="107"/>
                  </a:cubicBezTo>
                  <a:cubicBezTo>
                    <a:pt x="198" y="59"/>
                    <a:pt x="198" y="59"/>
                    <a:pt x="198" y="59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6"/>
                    <a:pt x="198" y="55"/>
                    <a:pt x="198" y="53"/>
                  </a:cubicBezTo>
                  <a:cubicBezTo>
                    <a:pt x="197" y="47"/>
                    <a:pt x="197" y="47"/>
                    <a:pt x="197" y="47"/>
                  </a:cubicBezTo>
                  <a:cubicBezTo>
                    <a:pt x="192" y="51"/>
                    <a:pt x="192" y="51"/>
                    <a:pt x="192" y="51"/>
                  </a:cubicBezTo>
                  <a:cubicBezTo>
                    <a:pt x="194" y="54"/>
                    <a:pt x="194" y="54"/>
                    <a:pt x="194" y="54"/>
                  </a:cubicBezTo>
                  <a:cubicBezTo>
                    <a:pt x="190" y="54"/>
                    <a:pt x="190" y="54"/>
                    <a:pt x="190" y="54"/>
                  </a:cubicBezTo>
                  <a:cubicBezTo>
                    <a:pt x="190" y="56"/>
                    <a:pt x="190" y="57"/>
                    <a:pt x="190" y="58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1" y="57"/>
                    <a:pt x="191" y="57"/>
                    <a:pt x="191" y="57"/>
                  </a:cubicBezTo>
                  <a:cubicBezTo>
                    <a:pt x="176" y="106"/>
                    <a:pt x="176" y="106"/>
                    <a:pt x="176" y="106"/>
                  </a:cubicBezTo>
                  <a:cubicBezTo>
                    <a:pt x="176" y="106"/>
                    <a:pt x="176" y="106"/>
                    <a:pt x="176" y="106"/>
                  </a:cubicBezTo>
                  <a:cubicBezTo>
                    <a:pt x="176" y="113"/>
                    <a:pt x="172" y="120"/>
                    <a:pt x="166" y="125"/>
                  </a:cubicBezTo>
                  <a:cubicBezTo>
                    <a:pt x="160" y="130"/>
                    <a:pt x="153" y="133"/>
                    <a:pt x="146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48" y="133"/>
                    <a:pt x="39" y="130"/>
                    <a:pt x="33" y="125"/>
                  </a:cubicBezTo>
                  <a:cubicBezTo>
                    <a:pt x="30" y="122"/>
                    <a:pt x="27" y="119"/>
                    <a:pt x="25" y="116"/>
                  </a:cubicBezTo>
                  <a:cubicBezTo>
                    <a:pt x="23" y="113"/>
                    <a:pt x="22" y="110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7"/>
                    <a:pt x="8" y="56"/>
                    <a:pt x="8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3"/>
                    <a:pt x="8" y="52"/>
                    <a:pt x="9" y="51"/>
                  </a:cubicBezTo>
                  <a:cubicBezTo>
                    <a:pt x="10" y="50"/>
                    <a:pt x="11" y="48"/>
                    <a:pt x="14" y="46"/>
                  </a:cubicBezTo>
                  <a:cubicBezTo>
                    <a:pt x="19" y="44"/>
                    <a:pt x="27" y="41"/>
                    <a:pt x="35" y="39"/>
                  </a:cubicBezTo>
                  <a:cubicBezTo>
                    <a:pt x="61" y="34"/>
                    <a:pt x="97" y="33"/>
                    <a:pt x="99" y="34"/>
                  </a:cubicBezTo>
                  <a:cubicBezTo>
                    <a:pt x="101" y="33"/>
                    <a:pt x="128" y="34"/>
                    <a:pt x="152" y="37"/>
                  </a:cubicBezTo>
                  <a:cubicBezTo>
                    <a:pt x="154" y="38"/>
                    <a:pt x="154" y="38"/>
                    <a:pt x="154" y="38"/>
                  </a:cubicBezTo>
                  <a:cubicBezTo>
                    <a:pt x="182" y="10"/>
                    <a:pt x="182" y="10"/>
                    <a:pt x="182" y="10"/>
                  </a:cubicBezTo>
                  <a:cubicBezTo>
                    <a:pt x="182" y="10"/>
                    <a:pt x="182" y="10"/>
                    <a:pt x="182" y="10"/>
                  </a:cubicBezTo>
                  <a:cubicBezTo>
                    <a:pt x="183" y="9"/>
                    <a:pt x="184" y="8"/>
                    <a:pt x="185" y="8"/>
                  </a:cubicBezTo>
                  <a:cubicBezTo>
                    <a:pt x="187" y="8"/>
                    <a:pt x="188" y="9"/>
                    <a:pt x="188" y="10"/>
                  </a:cubicBezTo>
                  <a:cubicBezTo>
                    <a:pt x="188" y="10"/>
                    <a:pt x="188" y="10"/>
                    <a:pt x="188" y="10"/>
                  </a:cubicBezTo>
                  <a:cubicBezTo>
                    <a:pt x="189" y="10"/>
                    <a:pt x="190" y="12"/>
                    <a:pt x="190" y="13"/>
                  </a:cubicBezTo>
                  <a:cubicBezTo>
                    <a:pt x="190" y="14"/>
                    <a:pt x="189" y="15"/>
                    <a:pt x="188" y="16"/>
                  </a:cubicBezTo>
                  <a:cubicBezTo>
                    <a:pt x="188" y="16"/>
                    <a:pt x="188" y="16"/>
                    <a:pt x="188" y="16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1" y="41"/>
                    <a:pt x="171" y="41"/>
                    <a:pt x="171" y="41"/>
                  </a:cubicBezTo>
                  <a:cubicBezTo>
                    <a:pt x="177" y="43"/>
                    <a:pt x="182" y="45"/>
                    <a:pt x="185" y="47"/>
                  </a:cubicBezTo>
                  <a:cubicBezTo>
                    <a:pt x="187" y="49"/>
                    <a:pt x="188" y="50"/>
                    <a:pt x="189" y="51"/>
                  </a:cubicBezTo>
                  <a:cubicBezTo>
                    <a:pt x="189" y="52"/>
                    <a:pt x="190" y="53"/>
                    <a:pt x="190" y="54"/>
                  </a:cubicBezTo>
                  <a:cubicBezTo>
                    <a:pt x="194" y="54"/>
                    <a:pt x="194" y="54"/>
                    <a:pt x="194" y="54"/>
                  </a:cubicBezTo>
                  <a:cubicBezTo>
                    <a:pt x="190" y="53"/>
                    <a:pt x="190" y="53"/>
                    <a:pt x="190" y="53"/>
                  </a:cubicBezTo>
                  <a:cubicBezTo>
                    <a:pt x="190" y="54"/>
                    <a:pt x="190" y="54"/>
                    <a:pt x="190" y="54"/>
                  </a:cubicBezTo>
                  <a:cubicBezTo>
                    <a:pt x="189" y="62"/>
                    <a:pt x="189" y="62"/>
                    <a:pt x="189" y="62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4" y="54"/>
                    <a:pt x="194" y="54"/>
                    <a:pt x="194" y="54"/>
                  </a:cubicBezTo>
                  <a:cubicBezTo>
                    <a:pt x="190" y="54"/>
                    <a:pt x="190" y="54"/>
                    <a:pt x="190" y="54"/>
                  </a:cubicBezTo>
                  <a:lnTo>
                    <a:pt x="194" y="54"/>
                  </a:lnTo>
                  <a:close/>
                  <a:moveTo>
                    <a:pt x="15" y="54"/>
                  </a:move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9" y="56"/>
                    <a:pt x="20" y="55"/>
                  </a:cubicBezTo>
                  <a:cubicBezTo>
                    <a:pt x="22" y="54"/>
                    <a:pt x="25" y="53"/>
                    <a:pt x="30" y="52"/>
                  </a:cubicBezTo>
                  <a:cubicBezTo>
                    <a:pt x="43" y="48"/>
                    <a:pt x="67" y="44"/>
                    <a:pt x="99" y="44"/>
                  </a:cubicBezTo>
                  <a:cubicBezTo>
                    <a:pt x="116" y="44"/>
                    <a:pt x="131" y="45"/>
                    <a:pt x="143" y="47"/>
                  </a:cubicBezTo>
                  <a:cubicBezTo>
                    <a:pt x="144" y="43"/>
                    <a:pt x="144" y="43"/>
                    <a:pt x="144" y="43"/>
                  </a:cubicBezTo>
                  <a:cubicBezTo>
                    <a:pt x="141" y="40"/>
                    <a:pt x="141" y="40"/>
                    <a:pt x="141" y="40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13" y="63"/>
                    <a:pt x="106" y="63"/>
                    <a:pt x="99" y="63"/>
                  </a:cubicBezTo>
                  <a:cubicBezTo>
                    <a:pt x="74" y="63"/>
                    <a:pt x="54" y="61"/>
                    <a:pt x="40" y="59"/>
                  </a:cubicBezTo>
                  <a:cubicBezTo>
                    <a:pt x="33" y="57"/>
                    <a:pt x="28" y="56"/>
                    <a:pt x="24" y="54"/>
                  </a:cubicBezTo>
                  <a:cubicBezTo>
                    <a:pt x="22" y="54"/>
                    <a:pt x="21" y="53"/>
                    <a:pt x="20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3" y="58"/>
                    <a:pt x="14" y="59"/>
                    <a:pt x="16" y="59"/>
                  </a:cubicBezTo>
                  <a:cubicBezTo>
                    <a:pt x="19" y="61"/>
                    <a:pt x="22" y="62"/>
                    <a:pt x="27" y="64"/>
                  </a:cubicBezTo>
                  <a:cubicBezTo>
                    <a:pt x="41" y="68"/>
                    <a:pt x="66" y="71"/>
                    <a:pt x="99" y="71"/>
                  </a:cubicBezTo>
                  <a:cubicBezTo>
                    <a:pt x="106" y="71"/>
                    <a:pt x="113" y="71"/>
                    <a:pt x="120" y="71"/>
                  </a:cubicBezTo>
                  <a:cubicBezTo>
                    <a:pt x="121" y="71"/>
                    <a:pt x="121" y="71"/>
                    <a:pt x="121" y="71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32" y="37"/>
                    <a:pt x="116" y="36"/>
                    <a:pt x="99" y="36"/>
                  </a:cubicBezTo>
                  <a:cubicBezTo>
                    <a:pt x="74" y="36"/>
                    <a:pt x="53" y="38"/>
                    <a:pt x="39" y="41"/>
                  </a:cubicBezTo>
                  <a:cubicBezTo>
                    <a:pt x="32" y="43"/>
                    <a:pt x="26" y="44"/>
                    <a:pt x="21" y="46"/>
                  </a:cubicBezTo>
                  <a:cubicBezTo>
                    <a:pt x="19" y="47"/>
                    <a:pt x="17" y="48"/>
                    <a:pt x="16" y="48"/>
                  </a:cubicBezTo>
                  <a:cubicBezTo>
                    <a:pt x="14" y="49"/>
                    <a:pt x="13" y="50"/>
                    <a:pt x="12" y="52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2" y="56"/>
                    <a:pt x="12" y="56"/>
                    <a:pt x="12" y="56"/>
                  </a:cubicBezTo>
                  <a:lnTo>
                    <a:pt x="15" y="54"/>
                  </a:lnTo>
                  <a:close/>
                  <a:moveTo>
                    <a:pt x="145" y="65"/>
                  </a:moveTo>
                  <a:cubicBezTo>
                    <a:pt x="148" y="67"/>
                    <a:pt x="148" y="67"/>
                    <a:pt x="148" y="67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8" y="51"/>
                    <a:pt x="172" y="53"/>
                    <a:pt x="175" y="54"/>
                  </a:cubicBezTo>
                  <a:cubicBezTo>
                    <a:pt x="177" y="55"/>
                    <a:pt x="178" y="55"/>
                    <a:pt x="179" y="56"/>
                  </a:cubicBezTo>
                  <a:cubicBezTo>
                    <a:pt x="179" y="56"/>
                    <a:pt x="179" y="56"/>
                    <a:pt x="179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3" y="54"/>
                    <a:pt x="183" y="54"/>
                    <a:pt x="183" y="54"/>
                  </a:cubicBezTo>
                  <a:cubicBezTo>
                    <a:pt x="180" y="52"/>
                    <a:pt x="180" y="52"/>
                    <a:pt x="180" y="52"/>
                  </a:cubicBezTo>
                  <a:cubicBezTo>
                    <a:pt x="180" y="52"/>
                    <a:pt x="180" y="52"/>
                    <a:pt x="180" y="52"/>
                  </a:cubicBezTo>
                  <a:cubicBezTo>
                    <a:pt x="180" y="51"/>
                    <a:pt x="180" y="51"/>
                    <a:pt x="180" y="51"/>
                  </a:cubicBezTo>
                  <a:cubicBezTo>
                    <a:pt x="180" y="52"/>
                    <a:pt x="180" y="52"/>
                    <a:pt x="180" y="52"/>
                  </a:cubicBezTo>
                  <a:cubicBezTo>
                    <a:pt x="180" y="52"/>
                    <a:pt x="180" y="52"/>
                    <a:pt x="180" y="52"/>
                  </a:cubicBezTo>
                  <a:cubicBezTo>
                    <a:pt x="180" y="51"/>
                    <a:pt x="180" y="51"/>
                    <a:pt x="180" y="51"/>
                  </a:cubicBezTo>
                  <a:cubicBezTo>
                    <a:pt x="180" y="52"/>
                    <a:pt x="178" y="52"/>
                    <a:pt x="177" y="53"/>
                  </a:cubicBezTo>
                  <a:cubicBezTo>
                    <a:pt x="174" y="54"/>
                    <a:pt x="170" y="56"/>
                    <a:pt x="165" y="57"/>
                  </a:cubicBezTo>
                  <a:cubicBezTo>
                    <a:pt x="159" y="58"/>
                    <a:pt x="153" y="60"/>
                    <a:pt x="145" y="61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48" y="67"/>
                    <a:pt x="148" y="67"/>
                    <a:pt x="148" y="67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46" y="69"/>
                    <a:pt x="146" y="69"/>
                    <a:pt x="146" y="69"/>
                  </a:cubicBezTo>
                  <a:cubicBezTo>
                    <a:pt x="157" y="67"/>
                    <a:pt x="166" y="65"/>
                    <a:pt x="173" y="63"/>
                  </a:cubicBezTo>
                  <a:cubicBezTo>
                    <a:pt x="176" y="62"/>
                    <a:pt x="179" y="61"/>
                    <a:pt x="181" y="60"/>
                  </a:cubicBezTo>
                  <a:cubicBezTo>
                    <a:pt x="183" y="59"/>
                    <a:pt x="185" y="58"/>
                    <a:pt x="186" y="56"/>
                  </a:cubicBezTo>
                  <a:cubicBezTo>
                    <a:pt x="188" y="54"/>
                    <a:pt x="188" y="54"/>
                    <a:pt x="188" y="54"/>
                  </a:cubicBezTo>
                  <a:cubicBezTo>
                    <a:pt x="186" y="52"/>
                    <a:pt x="186" y="52"/>
                    <a:pt x="186" y="52"/>
                  </a:cubicBezTo>
                  <a:cubicBezTo>
                    <a:pt x="185" y="50"/>
                    <a:pt x="184" y="49"/>
                    <a:pt x="183" y="49"/>
                  </a:cubicBezTo>
                  <a:cubicBezTo>
                    <a:pt x="181" y="48"/>
                    <a:pt x="178" y="46"/>
                    <a:pt x="175" y="45"/>
                  </a:cubicBezTo>
                  <a:cubicBezTo>
                    <a:pt x="172" y="44"/>
                    <a:pt x="169" y="43"/>
                    <a:pt x="164" y="42"/>
                  </a:cubicBezTo>
                  <a:cubicBezTo>
                    <a:pt x="162" y="42"/>
                    <a:pt x="162" y="42"/>
                    <a:pt x="162" y="42"/>
                  </a:cubicBezTo>
                  <a:cubicBezTo>
                    <a:pt x="134" y="70"/>
                    <a:pt x="134" y="70"/>
                    <a:pt x="134" y="70"/>
                  </a:cubicBezTo>
                  <a:cubicBezTo>
                    <a:pt x="146" y="69"/>
                    <a:pt x="146" y="69"/>
                    <a:pt x="146" y="69"/>
                  </a:cubicBezTo>
                  <a:lnTo>
                    <a:pt x="145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63"/>
            <p:cNvSpPr>
              <a:spLocks noEditPoints="1"/>
            </p:cNvSpPr>
            <p:nvPr/>
          </p:nvSpPr>
          <p:spPr bwMode="auto">
            <a:xfrm>
              <a:off x="2770" y="2365"/>
              <a:ext cx="141" cy="310"/>
            </a:xfrm>
            <a:custGeom>
              <a:avLst/>
              <a:gdLst>
                <a:gd name="T0" fmla="*/ 72 w 95"/>
                <a:gd name="T1" fmla="*/ 75 h 209"/>
                <a:gd name="T2" fmla="*/ 73 w 95"/>
                <a:gd name="T3" fmla="*/ 48 h 209"/>
                <a:gd name="T4" fmla="*/ 75 w 95"/>
                <a:gd name="T5" fmla="*/ 0 h 209"/>
                <a:gd name="T6" fmla="*/ 3 w 95"/>
                <a:gd name="T7" fmla="*/ 48 h 209"/>
                <a:gd name="T8" fmla="*/ 3 w 95"/>
                <a:gd name="T9" fmla="*/ 81 h 209"/>
                <a:gd name="T10" fmla="*/ 32 w 95"/>
                <a:gd name="T11" fmla="*/ 153 h 209"/>
                <a:gd name="T12" fmla="*/ 33 w 95"/>
                <a:gd name="T13" fmla="*/ 198 h 209"/>
                <a:gd name="T14" fmla="*/ 14 w 95"/>
                <a:gd name="T15" fmla="*/ 198 h 209"/>
                <a:gd name="T16" fmla="*/ 15 w 95"/>
                <a:gd name="T17" fmla="*/ 206 h 209"/>
                <a:gd name="T18" fmla="*/ 60 w 95"/>
                <a:gd name="T19" fmla="*/ 207 h 209"/>
                <a:gd name="T20" fmla="*/ 64 w 95"/>
                <a:gd name="T21" fmla="*/ 200 h 209"/>
                <a:gd name="T22" fmla="*/ 43 w 95"/>
                <a:gd name="T23" fmla="*/ 198 h 209"/>
                <a:gd name="T24" fmla="*/ 44 w 95"/>
                <a:gd name="T25" fmla="*/ 153 h 209"/>
                <a:gd name="T26" fmla="*/ 68 w 95"/>
                <a:gd name="T27" fmla="*/ 110 h 209"/>
                <a:gd name="T28" fmla="*/ 39 w 95"/>
                <a:gd name="T29" fmla="*/ 202 h 209"/>
                <a:gd name="T30" fmla="*/ 57 w 95"/>
                <a:gd name="T31" fmla="*/ 204 h 209"/>
                <a:gd name="T32" fmla="*/ 59 w 95"/>
                <a:gd name="T33" fmla="*/ 203 h 209"/>
                <a:gd name="T34" fmla="*/ 57 w 95"/>
                <a:gd name="T35" fmla="*/ 204 h 209"/>
                <a:gd name="T36" fmla="*/ 57 w 95"/>
                <a:gd name="T37" fmla="*/ 200 h 209"/>
                <a:gd name="T38" fmla="*/ 59 w 95"/>
                <a:gd name="T39" fmla="*/ 201 h 209"/>
                <a:gd name="T40" fmla="*/ 57 w 95"/>
                <a:gd name="T41" fmla="*/ 199 h 209"/>
                <a:gd name="T42" fmla="*/ 58 w 95"/>
                <a:gd name="T43" fmla="*/ 200 h 209"/>
                <a:gd name="T44" fmla="*/ 57 w 95"/>
                <a:gd name="T45" fmla="*/ 199 h 209"/>
                <a:gd name="T46" fmla="*/ 38 w 95"/>
                <a:gd name="T47" fmla="*/ 201 h 209"/>
                <a:gd name="T48" fmla="*/ 19 w 95"/>
                <a:gd name="T49" fmla="*/ 199 h 209"/>
                <a:gd name="T50" fmla="*/ 18 w 95"/>
                <a:gd name="T51" fmla="*/ 201 h 209"/>
                <a:gd name="T52" fmla="*/ 19 w 95"/>
                <a:gd name="T53" fmla="*/ 200 h 209"/>
                <a:gd name="T54" fmla="*/ 20 w 95"/>
                <a:gd name="T55" fmla="*/ 203 h 209"/>
                <a:gd name="T56" fmla="*/ 18 w 95"/>
                <a:gd name="T57" fmla="*/ 202 h 209"/>
                <a:gd name="T58" fmla="*/ 19 w 95"/>
                <a:gd name="T59" fmla="*/ 204 h 209"/>
                <a:gd name="T60" fmla="*/ 19 w 95"/>
                <a:gd name="T61" fmla="*/ 204 h 209"/>
                <a:gd name="T62" fmla="*/ 37 w 95"/>
                <a:gd name="T63" fmla="*/ 202 h 209"/>
                <a:gd name="T64" fmla="*/ 8 w 95"/>
                <a:gd name="T65" fmla="*/ 110 h 209"/>
                <a:gd name="T66" fmla="*/ 4 w 95"/>
                <a:gd name="T67" fmla="*/ 53 h 209"/>
                <a:gd name="T68" fmla="*/ 5 w 95"/>
                <a:gd name="T69" fmla="*/ 56 h 209"/>
                <a:gd name="T70" fmla="*/ 70 w 95"/>
                <a:gd name="T71" fmla="*/ 11 h 209"/>
                <a:gd name="T72" fmla="*/ 71 w 95"/>
                <a:gd name="T73" fmla="*/ 56 h 209"/>
                <a:gd name="T74" fmla="*/ 72 w 95"/>
                <a:gd name="T75" fmla="*/ 53 h 209"/>
                <a:gd name="T76" fmla="*/ 67 w 95"/>
                <a:gd name="T77" fmla="*/ 105 h 209"/>
                <a:gd name="T78" fmla="*/ 64 w 95"/>
                <a:gd name="T79" fmla="*/ 54 h 209"/>
                <a:gd name="T80" fmla="*/ 65 w 95"/>
                <a:gd name="T81" fmla="*/ 80 h 209"/>
                <a:gd name="T82" fmla="*/ 47 w 95"/>
                <a:gd name="T83" fmla="*/ 71 h 209"/>
                <a:gd name="T84" fmla="*/ 67 w 95"/>
                <a:gd name="T85" fmla="*/ 60 h 209"/>
                <a:gd name="T86" fmla="*/ 67 w 95"/>
                <a:gd name="T87" fmla="*/ 52 h 209"/>
                <a:gd name="T88" fmla="*/ 50 w 95"/>
                <a:gd name="T89" fmla="*/ 79 h 209"/>
                <a:gd name="T90" fmla="*/ 63 w 95"/>
                <a:gd name="T91" fmla="*/ 83 h 209"/>
                <a:gd name="T92" fmla="*/ 63 w 95"/>
                <a:gd name="T93" fmla="*/ 83 h 209"/>
                <a:gd name="T94" fmla="*/ 69 w 95"/>
                <a:gd name="T95" fmla="*/ 79 h 209"/>
                <a:gd name="T96" fmla="*/ 74 w 95"/>
                <a:gd name="T97" fmla="*/ 52 h 209"/>
                <a:gd name="T98" fmla="*/ 15 w 95"/>
                <a:gd name="T99" fmla="*/ 79 h 209"/>
                <a:gd name="T100" fmla="*/ 8 w 95"/>
                <a:gd name="T101" fmla="*/ 56 h 209"/>
                <a:gd name="T102" fmla="*/ 41 w 95"/>
                <a:gd name="T103" fmla="*/ 78 h 209"/>
                <a:gd name="T104" fmla="*/ 27 w 95"/>
                <a:gd name="T105" fmla="*/ 79 h 209"/>
                <a:gd name="T106" fmla="*/ 11 w 95"/>
                <a:gd name="T107" fmla="*/ 79 h 209"/>
                <a:gd name="T108" fmla="*/ 42 w 95"/>
                <a:gd name="T109" fmla="*/ 82 h 209"/>
                <a:gd name="T110" fmla="*/ 2 w 95"/>
                <a:gd name="T111" fmla="*/ 52 h 209"/>
                <a:gd name="T112" fmla="*/ 7 w 95"/>
                <a:gd name="T113" fmla="*/ 7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" h="209">
                  <a:moveTo>
                    <a:pt x="72" y="110"/>
                  </a:moveTo>
                  <a:cubicBezTo>
                    <a:pt x="76" y="110"/>
                    <a:pt x="76" y="110"/>
                    <a:pt x="76" y="110"/>
                  </a:cubicBezTo>
                  <a:cubicBezTo>
                    <a:pt x="76" y="108"/>
                    <a:pt x="76" y="106"/>
                    <a:pt x="75" y="104"/>
                  </a:cubicBezTo>
                  <a:cubicBezTo>
                    <a:pt x="74" y="97"/>
                    <a:pt x="72" y="86"/>
                    <a:pt x="72" y="75"/>
                  </a:cubicBezTo>
                  <a:cubicBezTo>
                    <a:pt x="72" y="68"/>
                    <a:pt x="73" y="61"/>
                    <a:pt x="75" y="54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3" y="65"/>
                    <a:pt x="3" y="74"/>
                    <a:pt x="3" y="81"/>
                  </a:cubicBezTo>
                  <a:cubicBezTo>
                    <a:pt x="3" y="89"/>
                    <a:pt x="3" y="94"/>
                    <a:pt x="2" y="99"/>
                  </a:cubicBezTo>
                  <a:cubicBezTo>
                    <a:pt x="1" y="103"/>
                    <a:pt x="0" y="106"/>
                    <a:pt x="0" y="110"/>
                  </a:cubicBezTo>
                  <a:cubicBezTo>
                    <a:pt x="0" y="121"/>
                    <a:pt x="4" y="131"/>
                    <a:pt x="9" y="138"/>
                  </a:cubicBezTo>
                  <a:cubicBezTo>
                    <a:pt x="15" y="146"/>
                    <a:pt x="23" y="151"/>
                    <a:pt x="32" y="153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33" y="198"/>
                    <a:pt x="33" y="198"/>
                    <a:pt x="33" y="198"/>
                  </a:cubicBezTo>
                  <a:cubicBezTo>
                    <a:pt x="33" y="194"/>
                    <a:pt x="33" y="194"/>
                    <a:pt x="33" y="194"/>
                  </a:cubicBezTo>
                  <a:cubicBezTo>
                    <a:pt x="28" y="194"/>
                    <a:pt x="23" y="195"/>
                    <a:pt x="20" y="195"/>
                  </a:cubicBezTo>
                  <a:cubicBezTo>
                    <a:pt x="18" y="196"/>
                    <a:pt x="17" y="196"/>
                    <a:pt x="16" y="197"/>
                  </a:cubicBezTo>
                  <a:cubicBezTo>
                    <a:pt x="15" y="197"/>
                    <a:pt x="14" y="198"/>
                    <a:pt x="14" y="198"/>
                  </a:cubicBezTo>
                  <a:cubicBezTo>
                    <a:pt x="13" y="199"/>
                    <a:pt x="13" y="199"/>
                    <a:pt x="13" y="200"/>
                  </a:cubicBezTo>
                  <a:cubicBezTo>
                    <a:pt x="12" y="200"/>
                    <a:pt x="12" y="201"/>
                    <a:pt x="12" y="202"/>
                  </a:cubicBezTo>
                  <a:cubicBezTo>
                    <a:pt x="12" y="203"/>
                    <a:pt x="12" y="204"/>
                    <a:pt x="13" y="204"/>
                  </a:cubicBezTo>
                  <a:cubicBezTo>
                    <a:pt x="13" y="205"/>
                    <a:pt x="14" y="206"/>
                    <a:pt x="15" y="206"/>
                  </a:cubicBezTo>
                  <a:cubicBezTo>
                    <a:pt x="16" y="207"/>
                    <a:pt x="17" y="207"/>
                    <a:pt x="19" y="208"/>
                  </a:cubicBezTo>
                  <a:cubicBezTo>
                    <a:pt x="24" y="209"/>
                    <a:pt x="30" y="209"/>
                    <a:pt x="38" y="209"/>
                  </a:cubicBezTo>
                  <a:cubicBezTo>
                    <a:pt x="45" y="209"/>
                    <a:pt x="50" y="209"/>
                    <a:pt x="55" y="208"/>
                  </a:cubicBezTo>
                  <a:cubicBezTo>
                    <a:pt x="57" y="208"/>
                    <a:pt x="59" y="208"/>
                    <a:pt x="60" y="207"/>
                  </a:cubicBezTo>
                  <a:cubicBezTo>
                    <a:pt x="61" y="207"/>
                    <a:pt x="62" y="206"/>
                    <a:pt x="62" y="206"/>
                  </a:cubicBezTo>
                  <a:cubicBezTo>
                    <a:pt x="63" y="205"/>
                    <a:pt x="63" y="205"/>
                    <a:pt x="64" y="204"/>
                  </a:cubicBezTo>
                  <a:cubicBezTo>
                    <a:pt x="64" y="204"/>
                    <a:pt x="64" y="203"/>
                    <a:pt x="64" y="202"/>
                  </a:cubicBezTo>
                  <a:cubicBezTo>
                    <a:pt x="64" y="201"/>
                    <a:pt x="64" y="200"/>
                    <a:pt x="64" y="200"/>
                  </a:cubicBezTo>
                  <a:cubicBezTo>
                    <a:pt x="63" y="198"/>
                    <a:pt x="63" y="198"/>
                    <a:pt x="62" y="197"/>
                  </a:cubicBezTo>
                  <a:cubicBezTo>
                    <a:pt x="61" y="197"/>
                    <a:pt x="60" y="196"/>
                    <a:pt x="59" y="196"/>
                  </a:cubicBezTo>
                  <a:cubicBezTo>
                    <a:pt x="55" y="195"/>
                    <a:pt x="50" y="194"/>
                    <a:pt x="43" y="194"/>
                  </a:cubicBezTo>
                  <a:cubicBezTo>
                    <a:pt x="43" y="198"/>
                    <a:pt x="43" y="198"/>
                    <a:pt x="43" y="198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53" y="151"/>
                    <a:pt x="61" y="146"/>
                    <a:pt x="67" y="138"/>
                  </a:cubicBezTo>
                  <a:cubicBezTo>
                    <a:pt x="73" y="130"/>
                    <a:pt x="76" y="121"/>
                    <a:pt x="76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68" y="119"/>
                    <a:pt x="65" y="127"/>
                    <a:pt x="60" y="133"/>
                  </a:cubicBezTo>
                  <a:cubicBezTo>
                    <a:pt x="56" y="140"/>
                    <a:pt x="50" y="144"/>
                    <a:pt x="43" y="145"/>
                  </a:cubicBezTo>
                  <a:cubicBezTo>
                    <a:pt x="39" y="146"/>
                    <a:pt x="39" y="146"/>
                    <a:pt x="39" y="146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43" y="202"/>
                    <a:pt x="43" y="202"/>
                    <a:pt x="43" y="202"/>
                  </a:cubicBezTo>
                  <a:cubicBezTo>
                    <a:pt x="48" y="202"/>
                    <a:pt x="52" y="203"/>
                    <a:pt x="55" y="203"/>
                  </a:cubicBezTo>
                  <a:cubicBezTo>
                    <a:pt x="56" y="204"/>
                    <a:pt x="57" y="204"/>
                    <a:pt x="57" y="204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9" y="203"/>
                    <a:pt x="59" y="203"/>
                    <a:pt x="59" y="203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9" y="203"/>
                    <a:pt x="59" y="203"/>
                    <a:pt x="59" y="203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60" y="202"/>
                    <a:pt x="60" y="202"/>
                    <a:pt x="60" y="202"/>
                  </a:cubicBezTo>
                  <a:cubicBezTo>
                    <a:pt x="56" y="202"/>
                    <a:pt x="56" y="202"/>
                    <a:pt x="56" y="202"/>
                  </a:cubicBezTo>
                  <a:cubicBezTo>
                    <a:pt x="56" y="203"/>
                    <a:pt x="57" y="203"/>
                    <a:pt x="57" y="204"/>
                  </a:cubicBezTo>
                  <a:cubicBezTo>
                    <a:pt x="60" y="202"/>
                    <a:pt x="60" y="202"/>
                    <a:pt x="60" y="202"/>
                  </a:cubicBezTo>
                  <a:cubicBezTo>
                    <a:pt x="56" y="202"/>
                    <a:pt x="56" y="202"/>
                    <a:pt x="56" y="202"/>
                  </a:cubicBezTo>
                  <a:cubicBezTo>
                    <a:pt x="60" y="202"/>
                    <a:pt x="60" y="202"/>
                    <a:pt x="60" y="202"/>
                  </a:cubicBezTo>
                  <a:cubicBezTo>
                    <a:pt x="57" y="200"/>
                    <a:pt x="57" y="200"/>
                    <a:pt x="57" y="200"/>
                  </a:cubicBezTo>
                  <a:cubicBezTo>
                    <a:pt x="57" y="200"/>
                    <a:pt x="56" y="201"/>
                    <a:pt x="56" y="202"/>
                  </a:cubicBezTo>
                  <a:cubicBezTo>
                    <a:pt x="60" y="202"/>
                    <a:pt x="60" y="202"/>
                    <a:pt x="60" y="202"/>
                  </a:cubicBezTo>
                  <a:cubicBezTo>
                    <a:pt x="57" y="200"/>
                    <a:pt x="57" y="200"/>
                    <a:pt x="57" y="200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200"/>
                    <a:pt x="57" y="200"/>
                    <a:pt x="57" y="200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8" y="200"/>
                    <a:pt x="58" y="200"/>
                    <a:pt x="58" y="200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8" y="200"/>
                    <a:pt x="58" y="200"/>
                    <a:pt x="58" y="200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8" y="200"/>
                    <a:pt x="58" y="200"/>
                    <a:pt x="58" y="200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8" y="200"/>
                    <a:pt x="58" y="200"/>
                    <a:pt x="58" y="200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9"/>
                    <a:pt x="57" y="200"/>
                    <a:pt x="56" y="200"/>
                  </a:cubicBezTo>
                  <a:cubicBezTo>
                    <a:pt x="52" y="201"/>
                    <a:pt x="46" y="202"/>
                    <a:pt x="38" y="201"/>
                  </a:cubicBezTo>
                  <a:cubicBezTo>
                    <a:pt x="32" y="201"/>
                    <a:pt x="27" y="201"/>
                    <a:pt x="23" y="200"/>
                  </a:cubicBezTo>
                  <a:cubicBezTo>
                    <a:pt x="21" y="200"/>
                    <a:pt x="20" y="200"/>
                    <a:pt x="19" y="199"/>
                  </a:cubicBezTo>
                  <a:cubicBezTo>
                    <a:pt x="19" y="199"/>
                    <a:pt x="19" y="199"/>
                    <a:pt x="19" y="199"/>
                  </a:cubicBezTo>
                  <a:cubicBezTo>
                    <a:pt x="19" y="199"/>
                    <a:pt x="19" y="199"/>
                    <a:pt x="19" y="199"/>
                  </a:cubicBezTo>
                  <a:cubicBezTo>
                    <a:pt x="18" y="201"/>
                    <a:pt x="18" y="201"/>
                    <a:pt x="18" y="201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9" y="199"/>
                    <a:pt x="19" y="199"/>
                    <a:pt x="19" y="199"/>
                  </a:cubicBezTo>
                  <a:cubicBezTo>
                    <a:pt x="18" y="201"/>
                    <a:pt x="18" y="201"/>
                    <a:pt x="18" y="201"/>
                  </a:cubicBezTo>
                  <a:cubicBezTo>
                    <a:pt x="19" y="200"/>
                    <a:pt x="19" y="200"/>
                    <a:pt x="19" y="200"/>
                  </a:cubicBezTo>
                  <a:cubicBezTo>
                    <a:pt x="17" y="202"/>
                    <a:pt x="17" y="202"/>
                    <a:pt x="17" y="202"/>
                  </a:cubicBezTo>
                  <a:cubicBezTo>
                    <a:pt x="20" y="202"/>
                    <a:pt x="20" y="202"/>
                    <a:pt x="20" y="202"/>
                  </a:cubicBezTo>
                  <a:cubicBezTo>
                    <a:pt x="20" y="201"/>
                    <a:pt x="20" y="200"/>
                    <a:pt x="19" y="200"/>
                  </a:cubicBezTo>
                  <a:cubicBezTo>
                    <a:pt x="17" y="202"/>
                    <a:pt x="17" y="202"/>
                    <a:pt x="17" y="202"/>
                  </a:cubicBezTo>
                  <a:cubicBezTo>
                    <a:pt x="20" y="202"/>
                    <a:pt x="20" y="202"/>
                    <a:pt x="20" y="202"/>
                  </a:cubicBezTo>
                  <a:cubicBezTo>
                    <a:pt x="17" y="202"/>
                    <a:pt x="17" y="202"/>
                    <a:pt x="17" y="202"/>
                  </a:cubicBezTo>
                  <a:cubicBezTo>
                    <a:pt x="20" y="203"/>
                    <a:pt x="20" y="203"/>
                    <a:pt x="20" y="203"/>
                  </a:cubicBezTo>
                  <a:cubicBezTo>
                    <a:pt x="20" y="203"/>
                    <a:pt x="20" y="202"/>
                    <a:pt x="20" y="202"/>
                  </a:cubicBezTo>
                  <a:cubicBezTo>
                    <a:pt x="17" y="202"/>
                    <a:pt x="17" y="202"/>
                    <a:pt x="17" y="202"/>
                  </a:cubicBezTo>
                  <a:cubicBezTo>
                    <a:pt x="20" y="203"/>
                    <a:pt x="20" y="203"/>
                    <a:pt x="20" y="203"/>
                  </a:cubicBezTo>
                  <a:cubicBezTo>
                    <a:pt x="18" y="202"/>
                    <a:pt x="18" y="202"/>
                    <a:pt x="18" y="202"/>
                  </a:cubicBezTo>
                  <a:cubicBezTo>
                    <a:pt x="19" y="204"/>
                    <a:pt x="19" y="204"/>
                    <a:pt x="19" y="204"/>
                  </a:cubicBezTo>
                  <a:cubicBezTo>
                    <a:pt x="19" y="204"/>
                    <a:pt x="19" y="204"/>
                    <a:pt x="20" y="203"/>
                  </a:cubicBezTo>
                  <a:cubicBezTo>
                    <a:pt x="18" y="202"/>
                    <a:pt x="18" y="202"/>
                    <a:pt x="18" y="202"/>
                  </a:cubicBezTo>
                  <a:cubicBezTo>
                    <a:pt x="19" y="204"/>
                    <a:pt x="19" y="204"/>
                    <a:pt x="19" y="204"/>
                  </a:cubicBezTo>
                  <a:cubicBezTo>
                    <a:pt x="19" y="204"/>
                    <a:pt x="19" y="204"/>
                    <a:pt x="19" y="204"/>
                  </a:cubicBezTo>
                  <a:cubicBezTo>
                    <a:pt x="19" y="204"/>
                    <a:pt x="19" y="204"/>
                    <a:pt x="19" y="204"/>
                  </a:cubicBezTo>
                  <a:cubicBezTo>
                    <a:pt x="19" y="204"/>
                    <a:pt x="19" y="204"/>
                    <a:pt x="19" y="204"/>
                  </a:cubicBezTo>
                  <a:cubicBezTo>
                    <a:pt x="19" y="204"/>
                    <a:pt x="19" y="204"/>
                    <a:pt x="19" y="204"/>
                  </a:cubicBezTo>
                  <a:cubicBezTo>
                    <a:pt x="19" y="204"/>
                    <a:pt x="19" y="204"/>
                    <a:pt x="19" y="204"/>
                  </a:cubicBezTo>
                  <a:cubicBezTo>
                    <a:pt x="19" y="204"/>
                    <a:pt x="20" y="204"/>
                    <a:pt x="20" y="204"/>
                  </a:cubicBezTo>
                  <a:cubicBezTo>
                    <a:pt x="23" y="203"/>
                    <a:pt x="28" y="202"/>
                    <a:pt x="33" y="202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7" y="146"/>
                    <a:pt x="37" y="146"/>
                    <a:pt x="37" y="146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27" y="144"/>
                    <a:pt x="20" y="140"/>
                    <a:pt x="16" y="133"/>
                  </a:cubicBezTo>
                  <a:cubicBezTo>
                    <a:pt x="11" y="127"/>
                    <a:pt x="8" y="119"/>
                    <a:pt x="8" y="110"/>
                  </a:cubicBezTo>
                  <a:cubicBezTo>
                    <a:pt x="8" y="108"/>
                    <a:pt x="9" y="105"/>
                    <a:pt x="10" y="100"/>
                  </a:cubicBezTo>
                  <a:cubicBezTo>
                    <a:pt x="11" y="95"/>
                    <a:pt x="11" y="89"/>
                    <a:pt x="11" y="81"/>
                  </a:cubicBezTo>
                  <a:cubicBezTo>
                    <a:pt x="11" y="73"/>
                    <a:pt x="11" y="64"/>
                    <a:pt x="8" y="52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5" y="59"/>
                    <a:pt x="64" y="67"/>
                    <a:pt x="64" y="75"/>
                  </a:cubicBezTo>
                  <a:cubicBezTo>
                    <a:pt x="64" y="83"/>
                    <a:pt x="65" y="90"/>
                    <a:pt x="66" y="97"/>
                  </a:cubicBezTo>
                  <a:cubicBezTo>
                    <a:pt x="66" y="100"/>
                    <a:pt x="67" y="103"/>
                    <a:pt x="67" y="105"/>
                  </a:cubicBezTo>
                  <a:cubicBezTo>
                    <a:pt x="68" y="107"/>
                    <a:pt x="68" y="109"/>
                    <a:pt x="68" y="110"/>
                  </a:cubicBezTo>
                  <a:lnTo>
                    <a:pt x="72" y="110"/>
                  </a:lnTo>
                  <a:close/>
                  <a:moveTo>
                    <a:pt x="67" y="56"/>
                  </a:moveTo>
                  <a:cubicBezTo>
                    <a:pt x="64" y="54"/>
                    <a:pt x="64" y="54"/>
                    <a:pt x="64" y="54"/>
                  </a:cubicBezTo>
                  <a:cubicBezTo>
                    <a:pt x="62" y="56"/>
                    <a:pt x="62" y="59"/>
                    <a:pt x="61" y="61"/>
                  </a:cubicBezTo>
                  <a:cubicBezTo>
                    <a:pt x="61" y="64"/>
                    <a:pt x="61" y="68"/>
                    <a:pt x="61" y="71"/>
                  </a:cubicBezTo>
                  <a:cubicBezTo>
                    <a:pt x="61" y="74"/>
                    <a:pt x="61" y="77"/>
                    <a:pt x="61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6"/>
                    <a:pt x="65" y="75"/>
                    <a:pt x="62" y="74"/>
                  </a:cubicBezTo>
                  <a:cubicBezTo>
                    <a:pt x="59" y="72"/>
                    <a:pt x="55" y="71"/>
                    <a:pt x="50" y="71"/>
                  </a:cubicBezTo>
                  <a:cubicBezTo>
                    <a:pt x="49" y="71"/>
                    <a:pt x="48" y="71"/>
                    <a:pt x="47" y="71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4" y="54"/>
                    <a:pt x="64" y="54"/>
                    <a:pt x="64" y="54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9" y="79"/>
                    <a:pt x="49" y="79"/>
                    <a:pt x="50" y="79"/>
                  </a:cubicBezTo>
                  <a:cubicBezTo>
                    <a:pt x="53" y="79"/>
                    <a:pt x="56" y="80"/>
                    <a:pt x="59" y="81"/>
                  </a:cubicBezTo>
                  <a:cubicBezTo>
                    <a:pt x="60" y="81"/>
                    <a:pt x="61" y="82"/>
                    <a:pt x="62" y="82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69" y="76"/>
                    <a:pt x="69" y="74"/>
                    <a:pt x="69" y="71"/>
                  </a:cubicBezTo>
                  <a:cubicBezTo>
                    <a:pt x="69" y="68"/>
                    <a:pt x="69" y="65"/>
                    <a:pt x="69" y="63"/>
                  </a:cubicBezTo>
                  <a:cubicBezTo>
                    <a:pt x="69" y="60"/>
                    <a:pt x="70" y="59"/>
                    <a:pt x="71" y="58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67" y="52"/>
                    <a:pt x="67" y="52"/>
                    <a:pt x="67" y="52"/>
                  </a:cubicBezTo>
                  <a:lnTo>
                    <a:pt x="67" y="56"/>
                  </a:lnTo>
                  <a:close/>
                  <a:moveTo>
                    <a:pt x="11" y="79"/>
                  </a:moveTo>
                  <a:cubicBezTo>
                    <a:pt x="15" y="79"/>
                    <a:pt x="15" y="79"/>
                    <a:pt x="15" y="79"/>
                  </a:cubicBezTo>
                  <a:cubicBezTo>
                    <a:pt x="15" y="77"/>
                    <a:pt x="15" y="75"/>
                    <a:pt x="15" y="73"/>
                  </a:cubicBezTo>
                  <a:cubicBezTo>
                    <a:pt x="15" y="69"/>
                    <a:pt x="15" y="66"/>
                    <a:pt x="15" y="63"/>
                  </a:cubicBezTo>
                  <a:cubicBezTo>
                    <a:pt x="14" y="59"/>
                    <a:pt x="13" y="56"/>
                    <a:pt x="12" y="54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5"/>
                    <a:pt x="37" y="75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4" y="78"/>
                    <a:pt x="31" y="79"/>
                    <a:pt x="27" y="79"/>
                  </a:cubicBezTo>
                  <a:cubicBezTo>
                    <a:pt x="22" y="79"/>
                    <a:pt x="16" y="77"/>
                    <a:pt x="13" y="75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13" y="84"/>
                    <a:pt x="20" y="87"/>
                    <a:pt x="27" y="87"/>
                  </a:cubicBezTo>
                  <a:cubicBezTo>
                    <a:pt x="32" y="87"/>
                    <a:pt x="37" y="86"/>
                    <a:pt x="42" y="82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42" y="82"/>
                    <a:pt x="42" y="81"/>
                    <a:pt x="43" y="81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6" y="59"/>
                    <a:pt x="6" y="61"/>
                    <a:pt x="7" y="64"/>
                  </a:cubicBezTo>
                  <a:cubicBezTo>
                    <a:pt x="7" y="66"/>
                    <a:pt x="7" y="70"/>
                    <a:pt x="7" y="73"/>
                  </a:cubicBezTo>
                  <a:cubicBezTo>
                    <a:pt x="7" y="75"/>
                    <a:pt x="7" y="77"/>
                    <a:pt x="7" y="79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9" y="82"/>
                    <a:pt x="9" y="82"/>
                    <a:pt x="9" y="82"/>
                  </a:cubicBezTo>
                  <a:lnTo>
                    <a:pt x="11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64"/>
            <p:cNvSpPr>
              <a:spLocks/>
            </p:cNvSpPr>
            <p:nvPr/>
          </p:nvSpPr>
          <p:spPr bwMode="auto">
            <a:xfrm>
              <a:off x="2024" y="2454"/>
              <a:ext cx="231" cy="65"/>
            </a:xfrm>
            <a:custGeom>
              <a:avLst/>
              <a:gdLst>
                <a:gd name="T0" fmla="*/ 128 w 156"/>
                <a:gd name="T1" fmla="*/ 18 h 44"/>
                <a:gd name="T2" fmla="*/ 128 w 156"/>
                <a:gd name="T3" fmla="*/ 14 h 44"/>
                <a:gd name="T4" fmla="*/ 86 w 156"/>
                <a:gd name="T5" fmla="*/ 14 h 44"/>
                <a:gd name="T6" fmla="*/ 86 w 156"/>
                <a:gd name="T7" fmla="*/ 22 h 44"/>
                <a:gd name="T8" fmla="*/ 97 w 156"/>
                <a:gd name="T9" fmla="*/ 11 h 44"/>
                <a:gd name="T10" fmla="*/ 86 w 156"/>
                <a:gd name="T11" fmla="*/ 0 h 44"/>
                <a:gd name="T12" fmla="*/ 69 w 156"/>
                <a:gd name="T13" fmla="*/ 0 h 44"/>
                <a:gd name="T14" fmla="*/ 58 w 156"/>
                <a:gd name="T15" fmla="*/ 11 h 44"/>
                <a:gd name="T16" fmla="*/ 69 w 156"/>
                <a:gd name="T17" fmla="*/ 22 h 44"/>
                <a:gd name="T18" fmla="*/ 69 w 156"/>
                <a:gd name="T19" fmla="*/ 14 h 44"/>
                <a:gd name="T20" fmla="*/ 28 w 156"/>
                <a:gd name="T21" fmla="*/ 14 h 44"/>
                <a:gd name="T22" fmla="*/ 10 w 156"/>
                <a:gd name="T23" fmla="*/ 22 h 44"/>
                <a:gd name="T24" fmla="*/ 1 w 156"/>
                <a:gd name="T25" fmla="*/ 39 h 44"/>
                <a:gd name="T26" fmla="*/ 0 w 156"/>
                <a:gd name="T27" fmla="*/ 44 h 44"/>
                <a:gd name="T28" fmla="*/ 156 w 156"/>
                <a:gd name="T29" fmla="*/ 44 h 44"/>
                <a:gd name="T30" fmla="*/ 155 w 156"/>
                <a:gd name="T31" fmla="*/ 39 h 44"/>
                <a:gd name="T32" fmla="*/ 146 w 156"/>
                <a:gd name="T33" fmla="*/ 22 h 44"/>
                <a:gd name="T34" fmla="*/ 128 w 156"/>
                <a:gd name="T35" fmla="*/ 14 h 44"/>
                <a:gd name="T36" fmla="*/ 128 w 156"/>
                <a:gd name="T37" fmla="*/ 18 h 44"/>
                <a:gd name="T38" fmla="*/ 128 w 156"/>
                <a:gd name="T39" fmla="*/ 22 h 44"/>
                <a:gd name="T40" fmla="*/ 141 w 156"/>
                <a:gd name="T41" fmla="*/ 28 h 44"/>
                <a:gd name="T42" fmla="*/ 147 w 156"/>
                <a:gd name="T43" fmla="*/ 40 h 44"/>
                <a:gd name="T44" fmla="*/ 151 w 156"/>
                <a:gd name="T45" fmla="*/ 40 h 44"/>
                <a:gd name="T46" fmla="*/ 151 w 156"/>
                <a:gd name="T47" fmla="*/ 36 h 44"/>
                <a:gd name="T48" fmla="*/ 4 w 156"/>
                <a:gd name="T49" fmla="*/ 36 h 44"/>
                <a:gd name="T50" fmla="*/ 4 w 156"/>
                <a:gd name="T51" fmla="*/ 40 h 44"/>
                <a:gd name="T52" fmla="*/ 8 w 156"/>
                <a:gd name="T53" fmla="*/ 40 h 44"/>
                <a:gd name="T54" fmla="*/ 15 w 156"/>
                <a:gd name="T55" fmla="*/ 28 h 44"/>
                <a:gd name="T56" fmla="*/ 28 w 156"/>
                <a:gd name="T57" fmla="*/ 22 h 44"/>
                <a:gd name="T58" fmla="*/ 69 w 156"/>
                <a:gd name="T59" fmla="*/ 22 h 44"/>
                <a:gd name="T60" fmla="*/ 69 w 156"/>
                <a:gd name="T61" fmla="*/ 14 h 44"/>
                <a:gd name="T62" fmla="*/ 66 w 156"/>
                <a:gd name="T63" fmla="*/ 11 h 44"/>
                <a:gd name="T64" fmla="*/ 69 w 156"/>
                <a:gd name="T65" fmla="*/ 8 h 44"/>
                <a:gd name="T66" fmla="*/ 86 w 156"/>
                <a:gd name="T67" fmla="*/ 8 h 44"/>
                <a:gd name="T68" fmla="*/ 89 w 156"/>
                <a:gd name="T69" fmla="*/ 11 h 44"/>
                <a:gd name="T70" fmla="*/ 86 w 156"/>
                <a:gd name="T71" fmla="*/ 14 h 44"/>
                <a:gd name="T72" fmla="*/ 86 w 156"/>
                <a:gd name="T73" fmla="*/ 22 h 44"/>
                <a:gd name="T74" fmla="*/ 128 w 156"/>
                <a:gd name="T75" fmla="*/ 22 h 44"/>
                <a:gd name="T76" fmla="*/ 128 w 156"/>
                <a:gd name="T7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6" h="44">
                  <a:moveTo>
                    <a:pt x="128" y="18"/>
                  </a:moveTo>
                  <a:cubicBezTo>
                    <a:pt x="128" y="14"/>
                    <a:pt x="128" y="14"/>
                    <a:pt x="128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92" y="22"/>
                    <a:pt x="97" y="17"/>
                    <a:pt x="97" y="11"/>
                  </a:cubicBezTo>
                  <a:cubicBezTo>
                    <a:pt x="97" y="5"/>
                    <a:pt x="92" y="0"/>
                    <a:pt x="86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3" y="0"/>
                    <a:pt x="58" y="5"/>
                    <a:pt x="58" y="11"/>
                  </a:cubicBezTo>
                  <a:cubicBezTo>
                    <a:pt x="58" y="17"/>
                    <a:pt x="63" y="22"/>
                    <a:pt x="69" y="22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1" y="14"/>
                    <a:pt x="14" y="17"/>
                    <a:pt x="10" y="22"/>
                  </a:cubicBezTo>
                  <a:cubicBezTo>
                    <a:pt x="5" y="26"/>
                    <a:pt x="2" y="33"/>
                    <a:pt x="1" y="3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39"/>
                    <a:pt x="155" y="39"/>
                    <a:pt x="155" y="39"/>
                  </a:cubicBezTo>
                  <a:cubicBezTo>
                    <a:pt x="154" y="33"/>
                    <a:pt x="151" y="26"/>
                    <a:pt x="146" y="22"/>
                  </a:cubicBezTo>
                  <a:cubicBezTo>
                    <a:pt x="141" y="17"/>
                    <a:pt x="135" y="14"/>
                    <a:pt x="128" y="14"/>
                  </a:cubicBezTo>
                  <a:cubicBezTo>
                    <a:pt x="128" y="18"/>
                    <a:pt x="128" y="18"/>
                    <a:pt x="128" y="18"/>
                  </a:cubicBezTo>
                  <a:cubicBezTo>
                    <a:pt x="128" y="22"/>
                    <a:pt x="128" y="22"/>
                    <a:pt x="128" y="22"/>
                  </a:cubicBezTo>
                  <a:cubicBezTo>
                    <a:pt x="133" y="22"/>
                    <a:pt x="137" y="24"/>
                    <a:pt x="141" y="28"/>
                  </a:cubicBezTo>
                  <a:cubicBezTo>
                    <a:pt x="144" y="31"/>
                    <a:pt x="147" y="36"/>
                    <a:pt x="147" y="4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9" y="36"/>
                    <a:pt x="12" y="31"/>
                    <a:pt x="15" y="28"/>
                  </a:cubicBezTo>
                  <a:cubicBezTo>
                    <a:pt x="19" y="24"/>
                    <a:pt x="23" y="22"/>
                    <a:pt x="28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8" y="14"/>
                    <a:pt x="66" y="13"/>
                    <a:pt x="66" y="11"/>
                  </a:cubicBezTo>
                  <a:cubicBezTo>
                    <a:pt x="66" y="10"/>
                    <a:pt x="68" y="8"/>
                    <a:pt x="69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8" y="8"/>
                    <a:pt x="89" y="10"/>
                    <a:pt x="89" y="11"/>
                  </a:cubicBezTo>
                  <a:cubicBezTo>
                    <a:pt x="89" y="13"/>
                    <a:pt x="88" y="14"/>
                    <a:pt x="86" y="14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128" y="22"/>
                    <a:pt x="128" y="22"/>
                    <a:pt x="128" y="22"/>
                  </a:cubicBezTo>
                  <a:lnTo>
                    <a:pt x="128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65"/>
            <p:cNvSpPr>
              <a:spLocks/>
            </p:cNvSpPr>
            <p:nvPr/>
          </p:nvSpPr>
          <p:spPr bwMode="auto">
            <a:xfrm>
              <a:off x="1989" y="2521"/>
              <a:ext cx="300" cy="151"/>
            </a:xfrm>
            <a:custGeom>
              <a:avLst/>
              <a:gdLst>
                <a:gd name="T0" fmla="*/ 176 w 203"/>
                <a:gd name="T1" fmla="*/ 6 h 102"/>
                <a:gd name="T2" fmla="*/ 180 w 203"/>
                <a:gd name="T3" fmla="*/ 6 h 102"/>
                <a:gd name="T4" fmla="*/ 180 w 203"/>
                <a:gd name="T5" fmla="*/ 4 h 102"/>
                <a:gd name="T6" fmla="*/ 180 w 203"/>
                <a:gd name="T7" fmla="*/ 0 h 102"/>
                <a:gd name="T8" fmla="*/ 28 w 203"/>
                <a:gd name="T9" fmla="*/ 0 h 102"/>
                <a:gd name="T10" fmla="*/ 28 w 203"/>
                <a:gd name="T11" fmla="*/ 0 h 102"/>
                <a:gd name="T12" fmla="*/ 0 w 203"/>
                <a:gd name="T13" fmla="*/ 0 h 102"/>
                <a:gd name="T14" fmla="*/ 0 w 203"/>
                <a:gd name="T15" fmla="*/ 18 h 102"/>
                <a:gd name="T16" fmla="*/ 24 w 203"/>
                <a:gd name="T17" fmla="*/ 18 h 102"/>
                <a:gd name="T18" fmla="*/ 24 w 203"/>
                <a:gd name="T19" fmla="*/ 75 h 102"/>
                <a:gd name="T20" fmla="*/ 52 w 203"/>
                <a:gd name="T21" fmla="*/ 102 h 102"/>
                <a:gd name="T22" fmla="*/ 152 w 203"/>
                <a:gd name="T23" fmla="*/ 102 h 102"/>
                <a:gd name="T24" fmla="*/ 180 w 203"/>
                <a:gd name="T25" fmla="*/ 75 h 102"/>
                <a:gd name="T26" fmla="*/ 180 w 203"/>
                <a:gd name="T27" fmla="*/ 20 h 102"/>
                <a:gd name="T28" fmla="*/ 203 w 203"/>
                <a:gd name="T29" fmla="*/ 20 h 102"/>
                <a:gd name="T30" fmla="*/ 203 w 203"/>
                <a:gd name="T31" fmla="*/ 2 h 102"/>
                <a:gd name="T32" fmla="*/ 176 w 203"/>
                <a:gd name="T33" fmla="*/ 2 h 102"/>
                <a:gd name="T34" fmla="*/ 176 w 203"/>
                <a:gd name="T35" fmla="*/ 6 h 102"/>
                <a:gd name="T36" fmla="*/ 180 w 203"/>
                <a:gd name="T37" fmla="*/ 6 h 102"/>
                <a:gd name="T38" fmla="*/ 176 w 203"/>
                <a:gd name="T39" fmla="*/ 6 h 102"/>
                <a:gd name="T40" fmla="*/ 176 w 203"/>
                <a:gd name="T41" fmla="*/ 10 h 102"/>
                <a:gd name="T42" fmla="*/ 195 w 203"/>
                <a:gd name="T43" fmla="*/ 10 h 102"/>
                <a:gd name="T44" fmla="*/ 195 w 203"/>
                <a:gd name="T45" fmla="*/ 12 h 102"/>
                <a:gd name="T46" fmla="*/ 172 w 203"/>
                <a:gd name="T47" fmla="*/ 12 h 102"/>
                <a:gd name="T48" fmla="*/ 172 w 203"/>
                <a:gd name="T49" fmla="*/ 75 h 102"/>
                <a:gd name="T50" fmla="*/ 166 w 203"/>
                <a:gd name="T51" fmla="*/ 89 h 102"/>
                <a:gd name="T52" fmla="*/ 152 w 203"/>
                <a:gd name="T53" fmla="*/ 94 h 102"/>
                <a:gd name="T54" fmla="*/ 52 w 203"/>
                <a:gd name="T55" fmla="*/ 94 h 102"/>
                <a:gd name="T56" fmla="*/ 38 w 203"/>
                <a:gd name="T57" fmla="*/ 89 h 102"/>
                <a:gd name="T58" fmla="*/ 32 w 203"/>
                <a:gd name="T59" fmla="*/ 75 h 102"/>
                <a:gd name="T60" fmla="*/ 32 w 203"/>
                <a:gd name="T61" fmla="*/ 10 h 102"/>
                <a:gd name="T62" fmla="*/ 8 w 203"/>
                <a:gd name="T63" fmla="*/ 10 h 102"/>
                <a:gd name="T64" fmla="*/ 8 w 203"/>
                <a:gd name="T65" fmla="*/ 8 h 102"/>
                <a:gd name="T66" fmla="*/ 28 w 203"/>
                <a:gd name="T67" fmla="*/ 8 h 102"/>
                <a:gd name="T68" fmla="*/ 28 w 203"/>
                <a:gd name="T69" fmla="*/ 8 h 102"/>
                <a:gd name="T70" fmla="*/ 176 w 203"/>
                <a:gd name="T71" fmla="*/ 8 h 102"/>
                <a:gd name="T72" fmla="*/ 176 w 203"/>
                <a:gd name="T73" fmla="*/ 4 h 102"/>
                <a:gd name="T74" fmla="*/ 172 w 203"/>
                <a:gd name="T75" fmla="*/ 4 h 102"/>
                <a:gd name="T76" fmla="*/ 172 w 203"/>
                <a:gd name="T77" fmla="*/ 6 h 102"/>
                <a:gd name="T78" fmla="*/ 172 w 203"/>
                <a:gd name="T79" fmla="*/ 10 h 102"/>
                <a:gd name="T80" fmla="*/ 176 w 203"/>
                <a:gd name="T81" fmla="*/ 10 h 102"/>
                <a:gd name="T82" fmla="*/ 176 w 203"/>
                <a:gd name="T83" fmla="*/ 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3" h="102">
                  <a:moveTo>
                    <a:pt x="176" y="6"/>
                  </a:moveTo>
                  <a:cubicBezTo>
                    <a:pt x="180" y="6"/>
                    <a:pt x="180" y="6"/>
                    <a:pt x="180" y="6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90"/>
                    <a:pt x="36" y="102"/>
                    <a:pt x="52" y="102"/>
                  </a:cubicBezTo>
                  <a:cubicBezTo>
                    <a:pt x="152" y="102"/>
                    <a:pt x="152" y="102"/>
                    <a:pt x="152" y="102"/>
                  </a:cubicBezTo>
                  <a:cubicBezTo>
                    <a:pt x="167" y="102"/>
                    <a:pt x="180" y="90"/>
                    <a:pt x="180" y="75"/>
                  </a:cubicBezTo>
                  <a:cubicBezTo>
                    <a:pt x="180" y="20"/>
                    <a:pt x="180" y="20"/>
                    <a:pt x="180" y="20"/>
                  </a:cubicBezTo>
                  <a:cubicBezTo>
                    <a:pt x="203" y="20"/>
                    <a:pt x="203" y="20"/>
                    <a:pt x="203" y="20"/>
                  </a:cubicBezTo>
                  <a:cubicBezTo>
                    <a:pt x="203" y="2"/>
                    <a:pt x="203" y="2"/>
                    <a:pt x="203" y="2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76" y="6"/>
                    <a:pt x="176" y="6"/>
                    <a:pt x="176" y="6"/>
                  </a:cubicBezTo>
                  <a:cubicBezTo>
                    <a:pt x="180" y="6"/>
                    <a:pt x="180" y="6"/>
                    <a:pt x="180" y="6"/>
                  </a:cubicBezTo>
                  <a:cubicBezTo>
                    <a:pt x="176" y="6"/>
                    <a:pt x="176" y="6"/>
                    <a:pt x="176" y="6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95" y="10"/>
                    <a:pt x="195" y="10"/>
                    <a:pt x="195" y="10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172" y="12"/>
                    <a:pt x="172" y="12"/>
                    <a:pt x="172" y="12"/>
                  </a:cubicBezTo>
                  <a:cubicBezTo>
                    <a:pt x="172" y="75"/>
                    <a:pt x="172" y="75"/>
                    <a:pt x="172" y="75"/>
                  </a:cubicBezTo>
                  <a:cubicBezTo>
                    <a:pt x="172" y="80"/>
                    <a:pt x="169" y="85"/>
                    <a:pt x="166" y="89"/>
                  </a:cubicBezTo>
                  <a:cubicBezTo>
                    <a:pt x="162" y="92"/>
                    <a:pt x="158" y="94"/>
                    <a:pt x="152" y="94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46" y="94"/>
                    <a:pt x="41" y="92"/>
                    <a:pt x="38" y="89"/>
                  </a:cubicBezTo>
                  <a:cubicBezTo>
                    <a:pt x="34" y="85"/>
                    <a:pt x="32" y="80"/>
                    <a:pt x="32" y="75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2" y="4"/>
                    <a:pt x="172" y="4"/>
                    <a:pt x="172" y="4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6" y="10"/>
                    <a:pt x="176" y="10"/>
                    <a:pt x="176" y="10"/>
                  </a:cubicBezTo>
                  <a:lnTo>
                    <a:pt x="17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66"/>
            <p:cNvSpPr>
              <a:spLocks/>
            </p:cNvSpPr>
            <p:nvPr/>
          </p:nvSpPr>
          <p:spPr bwMode="auto">
            <a:xfrm>
              <a:off x="2075" y="2368"/>
              <a:ext cx="40" cy="71"/>
            </a:xfrm>
            <a:custGeom>
              <a:avLst/>
              <a:gdLst>
                <a:gd name="T0" fmla="*/ 7 w 27"/>
                <a:gd name="T1" fmla="*/ 35 h 48"/>
                <a:gd name="T2" fmla="*/ 9 w 27"/>
                <a:gd name="T3" fmla="*/ 37 h 48"/>
                <a:gd name="T4" fmla="*/ 12 w 27"/>
                <a:gd name="T5" fmla="*/ 40 h 48"/>
                <a:gd name="T6" fmla="*/ 13 w 27"/>
                <a:gd name="T7" fmla="*/ 41 h 48"/>
                <a:gd name="T8" fmla="*/ 13 w 27"/>
                <a:gd name="T9" fmla="*/ 41 h 48"/>
                <a:gd name="T10" fmla="*/ 13 w 27"/>
                <a:gd name="T11" fmla="*/ 41 h 48"/>
                <a:gd name="T12" fmla="*/ 13 w 27"/>
                <a:gd name="T13" fmla="*/ 41 h 48"/>
                <a:gd name="T14" fmla="*/ 13 w 27"/>
                <a:gd name="T15" fmla="*/ 40 h 48"/>
                <a:gd name="T16" fmla="*/ 13 w 27"/>
                <a:gd name="T17" fmla="*/ 40 h 48"/>
                <a:gd name="T18" fmla="*/ 13 w 27"/>
                <a:gd name="T19" fmla="*/ 40 h 48"/>
                <a:gd name="T20" fmla="*/ 13 w 27"/>
                <a:gd name="T21" fmla="*/ 40 h 48"/>
                <a:gd name="T22" fmla="*/ 13 w 27"/>
                <a:gd name="T23" fmla="*/ 40 h 48"/>
                <a:gd name="T24" fmla="*/ 13 w 27"/>
                <a:gd name="T25" fmla="*/ 40 h 48"/>
                <a:gd name="T26" fmla="*/ 13 w 27"/>
                <a:gd name="T27" fmla="*/ 39 h 48"/>
                <a:gd name="T28" fmla="*/ 13 w 27"/>
                <a:gd name="T29" fmla="*/ 48 h 48"/>
                <a:gd name="T30" fmla="*/ 18 w 27"/>
                <a:gd name="T31" fmla="*/ 48 h 48"/>
                <a:gd name="T32" fmla="*/ 24 w 27"/>
                <a:gd name="T33" fmla="*/ 45 h 48"/>
                <a:gd name="T34" fmla="*/ 27 w 27"/>
                <a:gd name="T35" fmla="*/ 37 h 48"/>
                <a:gd name="T36" fmla="*/ 23 w 27"/>
                <a:gd name="T37" fmla="*/ 26 h 48"/>
                <a:gd name="T38" fmla="*/ 20 w 27"/>
                <a:gd name="T39" fmla="*/ 23 h 48"/>
                <a:gd name="T40" fmla="*/ 19 w 27"/>
                <a:gd name="T41" fmla="*/ 21 h 48"/>
                <a:gd name="T42" fmla="*/ 16 w 27"/>
                <a:gd name="T43" fmla="*/ 15 h 48"/>
                <a:gd name="T44" fmla="*/ 18 w 27"/>
                <a:gd name="T45" fmla="*/ 7 h 48"/>
                <a:gd name="T46" fmla="*/ 1 w 27"/>
                <a:gd name="T47" fmla="*/ 14 h 48"/>
                <a:gd name="T48" fmla="*/ 1 w 27"/>
                <a:gd name="T49" fmla="*/ 24 h 48"/>
                <a:gd name="T50" fmla="*/ 5 w 27"/>
                <a:gd name="T51" fmla="*/ 32 h 48"/>
                <a:gd name="T52" fmla="*/ 9 w 27"/>
                <a:gd name="T53" fmla="*/ 22 h 48"/>
                <a:gd name="T54" fmla="*/ 8 w 27"/>
                <a:gd name="T55" fmla="*/ 19 h 48"/>
                <a:gd name="T56" fmla="*/ 14 w 27"/>
                <a:gd name="T57" fmla="*/ 6 h 48"/>
                <a:gd name="T58" fmla="*/ 8 w 27"/>
                <a:gd name="T59" fmla="*/ 17 h 48"/>
                <a:gd name="T60" fmla="*/ 13 w 27"/>
                <a:gd name="T61" fmla="*/ 26 h 48"/>
                <a:gd name="T62" fmla="*/ 14 w 27"/>
                <a:gd name="T63" fmla="*/ 28 h 48"/>
                <a:gd name="T64" fmla="*/ 16 w 27"/>
                <a:gd name="T65" fmla="*/ 30 h 48"/>
                <a:gd name="T66" fmla="*/ 19 w 27"/>
                <a:gd name="T67" fmla="*/ 38 h 48"/>
                <a:gd name="T68" fmla="*/ 18 w 27"/>
                <a:gd name="T69" fmla="*/ 40 h 48"/>
                <a:gd name="T70" fmla="*/ 17 w 27"/>
                <a:gd name="T71" fmla="*/ 44 h 48"/>
                <a:gd name="T72" fmla="*/ 15 w 27"/>
                <a:gd name="T73" fmla="*/ 40 h 48"/>
                <a:gd name="T74" fmla="*/ 19 w 27"/>
                <a:gd name="T75" fmla="*/ 44 h 48"/>
                <a:gd name="T76" fmla="*/ 21 w 27"/>
                <a:gd name="T77" fmla="*/ 40 h 48"/>
                <a:gd name="T78" fmla="*/ 21 w 27"/>
                <a:gd name="T79" fmla="*/ 40 h 48"/>
                <a:gd name="T80" fmla="*/ 20 w 27"/>
                <a:gd name="T81" fmla="*/ 37 h 48"/>
                <a:gd name="T82" fmla="*/ 18 w 27"/>
                <a:gd name="T83" fmla="*/ 35 h 48"/>
                <a:gd name="T84" fmla="*/ 10 w 27"/>
                <a:gd name="T85" fmla="*/ 32 h 48"/>
                <a:gd name="T86" fmla="*/ 8 w 27"/>
                <a:gd name="T87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48">
                  <a:moveTo>
                    <a:pt x="8" y="29"/>
                  </a:moveTo>
                  <a:cubicBezTo>
                    <a:pt x="5" y="32"/>
                    <a:pt x="5" y="32"/>
                    <a:pt x="5" y="32"/>
                  </a:cubicBezTo>
                  <a:cubicBezTo>
                    <a:pt x="6" y="33"/>
                    <a:pt x="6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8"/>
                    <a:pt x="11" y="39"/>
                    <a:pt x="12" y="40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40"/>
                    <a:pt x="13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0"/>
                    <a:pt x="12" y="40"/>
                    <a:pt x="12" y="41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4" y="48"/>
                    <a:pt x="15" y="48"/>
                    <a:pt x="16" y="48"/>
                  </a:cubicBezTo>
                  <a:cubicBezTo>
                    <a:pt x="17" y="48"/>
                    <a:pt x="17" y="48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20" y="48"/>
                    <a:pt x="22" y="47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3"/>
                    <a:pt x="27" y="41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6"/>
                    <a:pt x="26" y="34"/>
                    <a:pt x="26" y="33"/>
                  </a:cubicBezTo>
                  <a:cubicBezTo>
                    <a:pt x="25" y="30"/>
                    <a:pt x="24" y="28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5"/>
                    <a:pt x="21" y="24"/>
                    <a:pt x="21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2"/>
                    <a:pt x="20" y="22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7" y="19"/>
                    <a:pt x="17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6" y="12"/>
                    <a:pt x="17" y="10"/>
                    <a:pt x="18" y="7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7" y="3"/>
                    <a:pt x="2" y="8"/>
                    <a:pt x="1" y="14"/>
                  </a:cubicBezTo>
                  <a:cubicBezTo>
                    <a:pt x="0" y="16"/>
                    <a:pt x="0" y="17"/>
                    <a:pt x="0" y="19"/>
                  </a:cubicBezTo>
                  <a:cubicBezTo>
                    <a:pt x="0" y="20"/>
                    <a:pt x="1" y="22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7"/>
                    <a:pt x="3" y="29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5"/>
                    <a:pt x="9" y="24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1"/>
                    <a:pt x="8" y="20"/>
                    <a:pt x="8" y="19"/>
                  </a:cubicBezTo>
                  <a:cubicBezTo>
                    <a:pt x="8" y="18"/>
                    <a:pt x="8" y="17"/>
                    <a:pt x="9" y="16"/>
                  </a:cubicBezTo>
                  <a:cubicBezTo>
                    <a:pt x="9" y="13"/>
                    <a:pt x="12" y="10"/>
                    <a:pt x="15" y="10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8"/>
                    <a:pt x="8" y="11"/>
                    <a:pt x="8" y="14"/>
                  </a:cubicBezTo>
                  <a:cubicBezTo>
                    <a:pt x="8" y="15"/>
                    <a:pt x="8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20"/>
                    <a:pt x="11" y="23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7"/>
                    <a:pt x="14" y="27"/>
                    <a:pt x="14" y="28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9"/>
                    <a:pt x="15" y="29"/>
                    <a:pt x="16" y="30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2"/>
                    <a:pt x="18" y="33"/>
                    <a:pt x="18" y="35"/>
                  </a:cubicBezTo>
                  <a:cubicBezTo>
                    <a:pt x="19" y="36"/>
                    <a:pt x="19" y="37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9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7" y="40"/>
                    <a:pt x="17" y="40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7" y="46"/>
                    <a:pt x="18" y="45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20" y="44"/>
                    <a:pt x="20" y="43"/>
                    <a:pt x="20" y="42"/>
                  </a:cubicBezTo>
                  <a:cubicBezTo>
                    <a:pt x="21" y="42"/>
                    <a:pt x="21" y="41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39"/>
                    <a:pt x="20" y="38"/>
                    <a:pt x="20" y="38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6"/>
                    <a:pt x="19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3"/>
                    <a:pt x="16" y="32"/>
                    <a:pt x="15" y="31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28"/>
                    <a:pt x="12" y="28"/>
                    <a:pt x="11" y="27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1" y="27"/>
                    <a:pt x="11" y="27"/>
                    <a:pt x="11" y="27"/>
                  </a:cubicBezTo>
                  <a:lnTo>
                    <a:pt x="8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67"/>
            <p:cNvSpPr>
              <a:spLocks/>
            </p:cNvSpPr>
            <p:nvPr/>
          </p:nvSpPr>
          <p:spPr bwMode="auto">
            <a:xfrm>
              <a:off x="2113" y="2368"/>
              <a:ext cx="39" cy="71"/>
            </a:xfrm>
            <a:custGeom>
              <a:avLst/>
              <a:gdLst>
                <a:gd name="T0" fmla="*/ 7 w 26"/>
                <a:gd name="T1" fmla="*/ 35 h 48"/>
                <a:gd name="T2" fmla="*/ 9 w 26"/>
                <a:gd name="T3" fmla="*/ 37 h 48"/>
                <a:gd name="T4" fmla="*/ 11 w 26"/>
                <a:gd name="T5" fmla="*/ 40 h 48"/>
                <a:gd name="T6" fmla="*/ 12 w 26"/>
                <a:gd name="T7" fmla="*/ 41 h 48"/>
                <a:gd name="T8" fmla="*/ 14 w 26"/>
                <a:gd name="T9" fmla="*/ 40 h 48"/>
                <a:gd name="T10" fmla="*/ 14 w 26"/>
                <a:gd name="T11" fmla="*/ 40 h 48"/>
                <a:gd name="T12" fmla="*/ 12 w 26"/>
                <a:gd name="T13" fmla="*/ 40 h 48"/>
                <a:gd name="T14" fmla="*/ 12 w 26"/>
                <a:gd name="T15" fmla="*/ 40 h 48"/>
                <a:gd name="T16" fmla="*/ 15 w 26"/>
                <a:gd name="T17" fmla="*/ 40 h 48"/>
                <a:gd name="T18" fmla="*/ 15 w 26"/>
                <a:gd name="T19" fmla="*/ 40 h 48"/>
                <a:gd name="T20" fmla="*/ 12 w 26"/>
                <a:gd name="T21" fmla="*/ 39 h 48"/>
                <a:gd name="T22" fmla="*/ 12 w 26"/>
                <a:gd name="T23" fmla="*/ 39 h 48"/>
                <a:gd name="T24" fmla="*/ 12 w 26"/>
                <a:gd name="T25" fmla="*/ 39 h 48"/>
                <a:gd name="T26" fmla="*/ 12 w 26"/>
                <a:gd name="T27" fmla="*/ 39 h 48"/>
                <a:gd name="T28" fmla="*/ 5 w 26"/>
                <a:gd name="T29" fmla="*/ 45 h 48"/>
                <a:gd name="T30" fmla="*/ 17 w 26"/>
                <a:gd name="T31" fmla="*/ 48 h 48"/>
                <a:gd name="T32" fmla="*/ 23 w 26"/>
                <a:gd name="T33" fmla="*/ 45 h 48"/>
                <a:gd name="T34" fmla="*/ 25 w 26"/>
                <a:gd name="T35" fmla="*/ 33 h 48"/>
                <a:gd name="T36" fmla="*/ 22 w 26"/>
                <a:gd name="T37" fmla="*/ 26 h 48"/>
                <a:gd name="T38" fmla="*/ 20 w 26"/>
                <a:gd name="T39" fmla="*/ 23 h 48"/>
                <a:gd name="T40" fmla="*/ 18 w 26"/>
                <a:gd name="T41" fmla="*/ 21 h 48"/>
                <a:gd name="T42" fmla="*/ 16 w 26"/>
                <a:gd name="T43" fmla="*/ 15 h 48"/>
                <a:gd name="T44" fmla="*/ 17 w 26"/>
                <a:gd name="T45" fmla="*/ 7 h 48"/>
                <a:gd name="T46" fmla="*/ 0 w 26"/>
                <a:gd name="T47" fmla="*/ 14 h 48"/>
                <a:gd name="T48" fmla="*/ 0 w 26"/>
                <a:gd name="T49" fmla="*/ 24 h 48"/>
                <a:gd name="T50" fmla="*/ 4 w 26"/>
                <a:gd name="T51" fmla="*/ 32 h 48"/>
                <a:gd name="T52" fmla="*/ 8 w 26"/>
                <a:gd name="T53" fmla="*/ 22 h 48"/>
                <a:gd name="T54" fmla="*/ 8 w 26"/>
                <a:gd name="T55" fmla="*/ 19 h 48"/>
                <a:gd name="T56" fmla="*/ 13 w 26"/>
                <a:gd name="T57" fmla="*/ 6 h 48"/>
                <a:gd name="T58" fmla="*/ 8 w 26"/>
                <a:gd name="T59" fmla="*/ 17 h 48"/>
                <a:gd name="T60" fmla="*/ 15 w 26"/>
                <a:gd name="T61" fmla="*/ 24 h 48"/>
                <a:gd name="T62" fmla="*/ 17 w 26"/>
                <a:gd name="T63" fmla="*/ 25 h 48"/>
                <a:gd name="T64" fmla="*/ 15 w 26"/>
                <a:gd name="T65" fmla="*/ 30 h 48"/>
                <a:gd name="T66" fmla="*/ 18 w 26"/>
                <a:gd name="T67" fmla="*/ 37 h 48"/>
                <a:gd name="T68" fmla="*/ 16 w 26"/>
                <a:gd name="T69" fmla="*/ 40 h 48"/>
                <a:gd name="T70" fmla="*/ 16 w 26"/>
                <a:gd name="T71" fmla="*/ 40 h 48"/>
                <a:gd name="T72" fmla="*/ 16 w 26"/>
                <a:gd name="T73" fmla="*/ 47 h 48"/>
                <a:gd name="T74" fmla="*/ 20 w 26"/>
                <a:gd name="T75" fmla="*/ 40 h 48"/>
                <a:gd name="T76" fmla="*/ 20 w 26"/>
                <a:gd name="T77" fmla="*/ 40 h 48"/>
                <a:gd name="T78" fmla="*/ 19 w 26"/>
                <a:gd name="T79" fmla="*/ 37 h 48"/>
                <a:gd name="T80" fmla="*/ 18 w 26"/>
                <a:gd name="T81" fmla="*/ 35 h 48"/>
                <a:gd name="T82" fmla="*/ 12 w 26"/>
                <a:gd name="T83" fmla="*/ 29 h 48"/>
                <a:gd name="T84" fmla="*/ 11 w 26"/>
                <a:gd name="T85" fmla="*/ 27 h 48"/>
                <a:gd name="T86" fmla="*/ 7 w 26"/>
                <a:gd name="T87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" h="48">
                  <a:moveTo>
                    <a:pt x="7" y="29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5" y="33"/>
                    <a:pt x="6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8"/>
                    <a:pt x="11" y="39"/>
                    <a:pt x="12" y="40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1"/>
                    <a:pt x="12" y="41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40"/>
                    <a:pt x="12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2" y="40"/>
                    <a:pt x="11" y="41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3" y="48"/>
                    <a:pt x="14" y="48"/>
                    <a:pt x="16" y="48"/>
                  </a:cubicBezTo>
                  <a:cubicBezTo>
                    <a:pt x="16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5" y="43"/>
                    <a:pt x="26" y="41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6"/>
                    <a:pt x="26" y="34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0"/>
                    <a:pt x="23" y="28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5"/>
                    <a:pt x="20" y="24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9" y="22"/>
                    <a:pt x="19" y="22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19"/>
                    <a:pt x="16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2"/>
                    <a:pt x="16" y="10"/>
                    <a:pt x="17" y="7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7" y="3"/>
                    <a:pt x="2" y="8"/>
                    <a:pt x="0" y="14"/>
                  </a:cubicBezTo>
                  <a:cubicBezTo>
                    <a:pt x="0" y="16"/>
                    <a:pt x="0" y="17"/>
                    <a:pt x="0" y="19"/>
                  </a:cubicBezTo>
                  <a:cubicBezTo>
                    <a:pt x="0" y="20"/>
                    <a:pt x="0" y="22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7"/>
                    <a:pt x="3" y="29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9" y="25"/>
                    <a:pt x="9" y="24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1"/>
                    <a:pt x="8" y="20"/>
                    <a:pt x="8" y="19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9" y="13"/>
                    <a:pt x="11" y="10"/>
                    <a:pt x="14" y="10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8"/>
                    <a:pt x="7" y="11"/>
                    <a:pt x="7" y="14"/>
                  </a:cubicBezTo>
                  <a:cubicBezTo>
                    <a:pt x="7" y="15"/>
                    <a:pt x="8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20"/>
                    <a:pt x="10" y="23"/>
                    <a:pt x="12" y="26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3" y="27"/>
                    <a:pt x="14" y="28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9"/>
                    <a:pt x="15" y="29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2"/>
                    <a:pt x="17" y="33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6"/>
                    <a:pt x="18" y="37"/>
                    <a:pt x="18" y="37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9"/>
                    <a:pt x="18" y="40"/>
                    <a:pt x="17" y="40"/>
                  </a:cubicBezTo>
                  <a:cubicBezTo>
                    <a:pt x="17" y="40"/>
                    <a:pt x="17" y="40"/>
                    <a:pt x="16" y="40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7" y="46"/>
                    <a:pt x="18" y="45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3"/>
                    <a:pt x="20" y="42"/>
                    <a:pt x="20" y="40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39"/>
                    <a:pt x="20" y="38"/>
                    <a:pt x="20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3"/>
                    <a:pt x="15" y="32"/>
                    <a:pt x="14" y="31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1" y="28"/>
                    <a:pt x="11" y="27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1" y="27"/>
                    <a:pt x="11" y="27"/>
                    <a:pt x="11" y="27"/>
                  </a:cubicBezTo>
                  <a:lnTo>
                    <a:pt x="7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68"/>
            <p:cNvSpPr>
              <a:spLocks/>
            </p:cNvSpPr>
            <p:nvPr/>
          </p:nvSpPr>
          <p:spPr bwMode="auto">
            <a:xfrm>
              <a:off x="2147" y="2368"/>
              <a:ext cx="39" cy="71"/>
            </a:xfrm>
            <a:custGeom>
              <a:avLst/>
              <a:gdLst>
                <a:gd name="T0" fmla="*/ 7 w 26"/>
                <a:gd name="T1" fmla="*/ 35 h 48"/>
                <a:gd name="T2" fmla="*/ 9 w 26"/>
                <a:gd name="T3" fmla="*/ 37 h 48"/>
                <a:gd name="T4" fmla="*/ 12 w 26"/>
                <a:gd name="T5" fmla="*/ 41 h 48"/>
                <a:gd name="T6" fmla="*/ 13 w 26"/>
                <a:gd name="T7" fmla="*/ 41 h 48"/>
                <a:gd name="T8" fmla="*/ 12 w 26"/>
                <a:gd name="T9" fmla="*/ 40 h 48"/>
                <a:gd name="T10" fmla="*/ 12 w 26"/>
                <a:gd name="T11" fmla="*/ 40 h 48"/>
                <a:gd name="T12" fmla="*/ 15 w 26"/>
                <a:gd name="T13" fmla="*/ 40 h 48"/>
                <a:gd name="T14" fmla="*/ 15 w 26"/>
                <a:gd name="T15" fmla="*/ 40 h 48"/>
                <a:gd name="T16" fmla="*/ 12 w 26"/>
                <a:gd name="T17" fmla="*/ 39 h 48"/>
                <a:gd name="T18" fmla="*/ 12 w 26"/>
                <a:gd name="T19" fmla="*/ 39 h 48"/>
                <a:gd name="T20" fmla="*/ 12 w 26"/>
                <a:gd name="T21" fmla="*/ 39 h 48"/>
                <a:gd name="T22" fmla="*/ 12 w 26"/>
                <a:gd name="T23" fmla="*/ 39 h 48"/>
                <a:gd name="T24" fmla="*/ 11 w 26"/>
                <a:gd name="T25" fmla="*/ 41 h 48"/>
                <a:gd name="T26" fmla="*/ 16 w 26"/>
                <a:gd name="T27" fmla="*/ 48 h 48"/>
                <a:gd name="T28" fmla="*/ 17 w 26"/>
                <a:gd name="T29" fmla="*/ 48 h 48"/>
                <a:gd name="T30" fmla="*/ 26 w 26"/>
                <a:gd name="T31" fmla="*/ 38 h 48"/>
                <a:gd name="T32" fmla="*/ 26 w 26"/>
                <a:gd name="T33" fmla="*/ 37 h 48"/>
                <a:gd name="T34" fmla="*/ 22 w 26"/>
                <a:gd name="T35" fmla="*/ 26 h 48"/>
                <a:gd name="T36" fmla="*/ 20 w 26"/>
                <a:gd name="T37" fmla="*/ 23 h 48"/>
                <a:gd name="T38" fmla="*/ 19 w 26"/>
                <a:gd name="T39" fmla="*/ 21 h 48"/>
                <a:gd name="T40" fmla="*/ 16 w 26"/>
                <a:gd name="T41" fmla="*/ 15 h 48"/>
                <a:gd name="T42" fmla="*/ 17 w 26"/>
                <a:gd name="T43" fmla="*/ 7 h 48"/>
                <a:gd name="T44" fmla="*/ 0 w 26"/>
                <a:gd name="T45" fmla="*/ 14 h 48"/>
                <a:gd name="T46" fmla="*/ 0 w 26"/>
                <a:gd name="T47" fmla="*/ 24 h 48"/>
                <a:gd name="T48" fmla="*/ 4 w 26"/>
                <a:gd name="T49" fmla="*/ 32 h 48"/>
                <a:gd name="T50" fmla="*/ 8 w 26"/>
                <a:gd name="T51" fmla="*/ 22 h 48"/>
                <a:gd name="T52" fmla="*/ 8 w 26"/>
                <a:gd name="T53" fmla="*/ 19 h 48"/>
                <a:gd name="T54" fmla="*/ 13 w 26"/>
                <a:gd name="T55" fmla="*/ 6 h 48"/>
                <a:gd name="T56" fmla="*/ 8 w 26"/>
                <a:gd name="T57" fmla="*/ 17 h 48"/>
                <a:gd name="T58" fmla="*/ 12 w 26"/>
                <a:gd name="T59" fmla="*/ 26 h 48"/>
                <a:gd name="T60" fmla="*/ 14 w 26"/>
                <a:gd name="T61" fmla="*/ 28 h 48"/>
                <a:gd name="T62" fmla="*/ 15 w 26"/>
                <a:gd name="T63" fmla="*/ 30 h 48"/>
                <a:gd name="T64" fmla="*/ 18 w 26"/>
                <a:gd name="T65" fmla="*/ 35 h 48"/>
                <a:gd name="T66" fmla="*/ 18 w 26"/>
                <a:gd name="T67" fmla="*/ 38 h 48"/>
                <a:gd name="T68" fmla="*/ 17 w 26"/>
                <a:gd name="T69" fmla="*/ 40 h 48"/>
                <a:gd name="T70" fmla="*/ 17 w 26"/>
                <a:gd name="T71" fmla="*/ 44 h 48"/>
                <a:gd name="T72" fmla="*/ 15 w 26"/>
                <a:gd name="T73" fmla="*/ 40 h 48"/>
                <a:gd name="T74" fmla="*/ 19 w 26"/>
                <a:gd name="T75" fmla="*/ 44 h 48"/>
                <a:gd name="T76" fmla="*/ 20 w 26"/>
                <a:gd name="T77" fmla="*/ 40 h 48"/>
                <a:gd name="T78" fmla="*/ 20 w 26"/>
                <a:gd name="T79" fmla="*/ 39 h 48"/>
                <a:gd name="T80" fmla="*/ 19 w 26"/>
                <a:gd name="T81" fmla="*/ 37 h 48"/>
                <a:gd name="T82" fmla="*/ 18 w 26"/>
                <a:gd name="T83" fmla="*/ 35 h 48"/>
                <a:gd name="T84" fmla="*/ 12 w 26"/>
                <a:gd name="T85" fmla="*/ 29 h 48"/>
                <a:gd name="T86" fmla="*/ 11 w 26"/>
                <a:gd name="T87" fmla="*/ 27 h 48"/>
                <a:gd name="T88" fmla="*/ 7 w 26"/>
                <a:gd name="T89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" h="48">
                  <a:moveTo>
                    <a:pt x="7" y="29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5" y="33"/>
                    <a:pt x="6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8"/>
                    <a:pt x="11" y="39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1"/>
                    <a:pt x="12" y="41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40"/>
                    <a:pt x="12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2" y="40"/>
                    <a:pt x="11" y="41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3" y="48"/>
                    <a:pt x="15" y="48"/>
                    <a:pt x="16" y="48"/>
                  </a:cubicBezTo>
                  <a:cubicBezTo>
                    <a:pt x="16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9" y="48"/>
                    <a:pt x="21" y="47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5" y="43"/>
                    <a:pt x="26" y="41"/>
                    <a:pt x="26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6"/>
                    <a:pt x="26" y="34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0"/>
                    <a:pt x="23" y="28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5"/>
                    <a:pt x="20" y="24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9" y="22"/>
                    <a:pt x="19" y="22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7" y="19"/>
                    <a:pt x="16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6" y="12"/>
                    <a:pt x="16" y="10"/>
                    <a:pt x="17" y="7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7" y="3"/>
                    <a:pt x="2" y="8"/>
                    <a:pt x="0" y="14"/>
                  </a:cubicBezTo>
                  <a:cubicBezTo>
                    <a:pt x="0" y="16"/>
                    <a:pt x="0" y="17"/>
                    <a:pt x="0" y="19"/>
                  </a:cubicBezTo>
                  <a:cubicBezTo>
                    <a:pt x="0" y="20"/>
                    <a:pt x="0" y="22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7"/>
                    <a:pt x="3" y="29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5"/>
                    <a:pt x="9" y="24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1"/>
                    <a:pt x="8" y="20"/>
                    <a:pt x="8" y="19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9" y="13"/>
                    <a:pt x="12" y="10"/>
                    <a:pt x="14" y="10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8"/>
                    <a:pt x="8" y="11"/>
                    <a:pt x="8" y="14"/>
                  </a:cubicBezTo>
                  <a:cubicBezTo>
                    <a:pt x="8" y="15"/>
                    <a:pt x="8" y="16"/>
                    <a:pt x="8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20"/>
                    <a:pt x="10" y="23"/>
                    <a:pt x="12" y="26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7"/>
                    <a:pt x="13" y="27"/>
                    <a:pt x="14" y="28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9"/>
                    <a:pt x="15" y="29"/>
                    <a:pt x="15" y="30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2"/>
                    <a:pt x="17" y="33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6"/>
                    <a:pt x="18" y="37"/>
                    <a:pt x="18" y="37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9"/>
                    <a:pt x="18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6" y="40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7" y="46"/>
                    <a:pt x="18" y="45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20" y="43"/>
                    <a:pt x="20" y="43"/>
                  </a:cubicBezTo>
                  <a:cubicBezTo>
                    <a:pt x="20" y="42"/>
                    <a:pt x="20" y="41"/>
                    <a:pt x="20" y="40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8"/>
                    <a:pt x="20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3"/>
                    <a:pt x="16" y="32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1" y="28"/>
                    <a:pt x="11" y="27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1" y="27"/>
                    <a:pt x="11" y="27"/>
                    <a:pt x="11" y="27"/>
                  </a:cubicBezTo>
                  <a:lnTo>
                    <a:pt x="7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69"/>
            <p:cNvSpPr>
              <a:spLocks noEditPoints="1"/>
            </p:cNvSpPr>
            <p:nvPr/>
          </p:nvSpPr>
          <p:spPr bwMode="auto">
            <a:xfrm>
              <a:off x="1305" y="2470"/>
              <a:ext cx="268" cy="166"/>
            </a:xfrm>
            <a:custGeom>
              <a:avLst/>
              <a:gdLst>
                <a:gd name="T0" fmla="*/ 160 w 181"/>
                <a:gd name="T1" fmla="*/ 71 h 112"/>
                <a:gd name="T2" fmla="*/ 166 w 181"/>
                <a:gd name="T3" fmla="*/ 22 h 112"/>
                <a:gd name="T4" fmla="*/ 172 w 181"/>
                <a:gd name="T5" fmla="*/ 25 h 112"/>
                <a:gd name="T6" fmla="*/ 133 w 181"/>
                <a:gd name="T7" fmla="*/ 3 h 112"/>
                <a:gd name="T8" fmla="*/ 6 w 181"/>
                <a:gd name="T9" fmla="*/ 15 h 112"/>
                <a:gd name="T10" fmla="*/ 5 w 181"/>
                <a:gd name="T11" fmla="*/ 25 h 112"/>
                <a:gd name="T12" fmla="*/ 0 w 181"/>
                <a:gd name="T13" fmla="*/ 28 h 112"/>
                <a:gd name="T14" fmla="*/ 16 w 181"/>
                <a:gd name="T15" fmla="*/ 82 h 112"/>
                <a:gd name="T16" fmla="*/ 4 w 181"/>
                <a:gd name="T17" fmla="*/ 91 h 112"/>
                <a:gd name="T18" fmla="*/ 19 w 181"/>
                <a:gd name="T19" fmla="*/ 107 h 112"/>
                <a:gd name="T20" fmla="*/ 180 w 181"/>
                <a:gd name="T21" fmla="*/ 100 h 112"/>
                <a:gd name="T22" fmla="*/ 148 w 181"/>
                <a:gd name="T23" fmla="*/ 83 h 112"/>
                <a:gd name="T24" fmla="*/ 168 w 181"/>
                <a:gd name="T25" fmla="*/ 95 h 112"/>
                <a:gd name="T26" fmla="*/ 173 w 181"/>
                <a:gd name="T27" fmla="*/ 97 h 112"/>
                <a:gd name="T28" fmla="*/ 173 w 181"/>
                <a:gd name="T29" fmla="*/ 96 h 112"/>
                <a:gd name="T30" fmla="*/ 174 w 181"/>
                <a:gd name="T31" fmla="*/ 95 h 112"/>
                <a:gd name="T32" fmla="*/ 174 w 181"/>
                <a:gd name="T33" fmla="*/ 95 h 112"/>
                <a:gd name="T34" fmla="*/ 160 w 181"/>
                <a:gd name="T35" fmla="*/ 99 h 112"/>
                <a:gd name="T36" fmla="*/ 8 w 181"/>
                <a:gd name="T37" fmla="*/ 95 h 112"/>
                <a:gd name="T38" fmla="*/ 8 w 181"/>
                <a:gd name="T39" fmla="*/ 95 h 112"/>
                <a:gd name="T40" fmla="*/ 7 w 181"/>
                <a:gd name="T41" fmla="*/ 96 h 112"/>
                <a:gd name="T42" fmla="*/ 7 w 181"/>
                <a:gd name="T43" fmla="*/ 96 h 112"/>
                <a:gd name="T44" fmla="*/ 8 w 181"/>
                <a:gd name="T45" fmla="*/ 97 h 112"/>
                <a:gd name="T46" fmla="*/ 28 w 181"/>
                <a:gd name="T47" fmla="*/ 92 h 112"/>
                <a:gd name="T48" fmla="*/ 21 w 181"/>
                <a:gd name="T49" fmla="*/ 69 h 112"/>
                <a:gd name="T50" fmla="*/ 5 w 181"/>
                <a:gd name="T51" fmla="*/ 25 h 112"/>
                <a:gd name="T52" fmla="*/ 5 w 181"/>
                <a:gd name="T53" fmla="*/ 25 h 112"/>
                <a:gd name="T54" fmla="*/ 86 w 181"/>
                <a:gd name="T55" fmla="*/ 8 h 112"/>
                <a:gd name="T56" fmla="*/ 149 w 181"/>
                <a:gd name="T57" fmla="*/ 11 h 112"/>
                <a:gd name="T58" fmla="*/ 168 w 181"/>
                <a:gd name="T59" fmla="*/ 25 h 112"/>
                <a:gd name="T60" fmla="*/ 168 w 181"/>
                <a:gd name="T61" fmla="*/ 25 h 112"/>
                <a:gd name="T62" fmla="*/ 152 w 181"/>
                <a:gd name="T63" fmla="*/ 69 h 112"/>
                <a:gd name="T64" fmla="*/ 148 w 181"/>
                <a:gd name="T65" fmla="*/ 87 h 112"/>
                <a:gd name="T66" fmla="*/ 127 w 181"/>
                <a:gd name="T67" fmla="*/ 30 h 112"/>
                <a:gd name="T68" fmla="*/ 136 w 181"/>
                <a:gd name="T69" fmla="*/ 30 h 112"/>
                <a:gd name="T70" fmla="*/ 36 w 181"/>
                <a:gd name="T71" fmla="*/ 28 h 112"/>
                <a:gd name="T72" fmla="*/ 18 w 181"/>
                <a:gd name="T73" fmla="*/ 23 h 112"/>
                <a:gd name="T74" fmla="*/ 18 w 181"/>
                <a:gd name="T75" fmla="*/ 23 h 112"/>
                <a:gd name="T76" fmla="*/ 18 w 181"/>
                <a:gd name="T77" fmla="*/ 27 h 112"/>
                <a:gd name="T78" fmla="*/ 18 w 181"/>
                <a:gd name="T79" fmla="*/ 27 h 112"/>
                <a:gd name="T80" fmla="*/ 86 w 181"/>
                <a:gd name="T81" fmla="*/ 17 h 112"/>
                <a:gd name="T82" fmla="*/ 152 w 181"/>
                <a:gd name="T83" fmla="*/ 25 h 112"/>
                <a:gd name="T84" fmla="*/ 155 w 181"/>
                <a:gd name="T85" fmla="*/ 27 h 112"/>
                <a:gd name="T86" fmla="*/ 155 w 181"/>
                <a:gd name="T87" fmla="*/ 23 h 112"/>
                <a:gd name="T88" fmla="*/ 155 w 181"/>
                <a:gd name="T89" fmla="*/ 22 h 112"/>
                <a:gd name="T90" fmla="*/ 127 w 181"/>
                <a:gd name="T91" fmla="*/ 30 h 112"/>
                <a:gd name="T92" fmla="*/ 162 w 181"/>
                <a:gd name="T93" fmla="*/ 27 h 112"/>
                <a:gd name="T94" fmla="*/ 143 w 181"/>
                <a:gd name="T95" fmla="*/ 15 h 112"/>
                <a:gd name="T96" fmla="*/ 35 w 181"/>
                <a:gd name="T97" fmla="*/ 14 h 112"/>
                <a:gd name="T98" fmla="*/ 11 w 181"/>
                <a:gd name="T99" fmla="*/ 27 h 112"/>
                <a:gd name="T100" fmla="*/ 126 w 181"/>
                <a:gd name="T101" fmla="*/ 38 h 112"/>
                <a:gd name="T102" fmla="*/ 126 w 181"/>
                <a:gd name="T103" fmla="*/ 38 h 112"/>
                <a:gd name="T104" fmla="*/ 128 w 181"/>
                <a:gd name="T105" fmla="*/ 3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1" h="112">
                  <a:moveTo>
                    <a:pt x="148" y="87"/>
                  </a:moveTo>
                  <a:cubicBezTo>
                    <a:pt x="151" y="90"/>
                    <a:pt x="151" y="90"/>
                    <a:pt x="151" y="90"/>
                  </a:cubicBezTo>
                  <a:cubicBezTo>
                    <a:pt x="156" y="85"/>
                    <a:pt x="160" y="78"/>
                    <a:pt x="160" y="70"/>
                  </a:cubicBezTo>
                  <a:cubicBezTo>
                    <a:pt x="156" y="70"/>
                    <a:pt x="156" y="70"/>
                    <a:pt x="156" y="70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72" y="29"/>
                    <a:pt x="172" y="29"/>
                    <a:pt x="172" y="29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7"/>
                    <a:pt x="172" y="26"/>
                    <a:pt x="172" y="24"/>
                  </a:cubicBezTo>
                  <a:cubicBezTo>
                    <a:pt x="171" y="18"/>
                    <a:pt x="171" y="18"/>
                    <a:pt x="171" y="18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8" y="25"/>
                    <a:pt x="168" y="25"/>
                    <a:pt x="168" y="25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3"/>
                    <a:pt x="171" y="20"/>
                    <a:pt x="170" y="18"/>
                  </a:cubicBezTo>
                  <a:cubicBezTo>
                    <a:pt x="168" y="15"/>
                    <a:pt x="165" y="13"/>
                    <a:pt x="162" y="11"/>
                  </a:cubicBezTo>
                  <a:cubicBezTo>
                    <a:pt x="158" y="10"/>
                    <a:pt x="155" y="8"/>
                    <a:pt x="150" y="7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12" y="0"/>
                    <a:pt x="88" y="0"/>
                    <a:pt x="86" y="0"/>
                  </a:cubicBezTo>
                  <a:cubicBezTo>
                    <a:pt x="85" y="0"/>
                    <a:pt x="64" y="0"/>
                    <a:pt x="44" y="3"/>
                  </a:cubicBezTo>
                  <a:cubicBezTo>
                    <a:pt x="34" y="4"/>
                    <a:pt x="24" y="6"/>
                    <a:pt x="16" y="9"/>
                  </a:cubicBezTo>
                  <a:cubicBezTo>
                    <a:pt x="12" y="11"/>
                    <a:pt x="8" y="13"/>
                    <a:pt x="6" y="15"/>
                  </a:cubicBezTo>
                  <a:cubicBezTo>
                    <a:pt x="4" y="16"/>
                    <a:pt x="3" y="18"/>
                    <a:pt x="2" y="20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6"/>
                    <a:pt x="0" y="27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4"/>
                    <a:pt x="14" y="78"/>
                    <a:pt x="16" y="82"/>
                  </a:cubicBezTo>
                  <a:cubicBezTo>
                    <a:pt x="18" y="85"/>
                    <a:pt x="21" y="89"/>
                    <a:pt x="24" y="91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19" y="85"/>
                    <a:pt x="13" y="86"/>
                    <a:pt x="9" y="88"/>
                  </a:cubicBezTo>
                  <a:cubicBezTo>
                    <a:pt x="7" y="89"/>
                    <a:pt x="5" y="89"/>
                    <a:pt x="4" y="91"/>
                  </a:cubicBezTo>
                  <a:cubicBezTo>
                    <a:pt x="3" y="91"/>
                    <a:pt x="2" y="92"/>
                    <a:pt x="2" y="93"/>
                  </a:cubicBezTo>
                  <a:cubicBezTo>
                    <a:pt x="1" y="94"/>
                    <a:pt x="0" y="95"/>
                    <a:pt x="0" y="96"/>
                  </a:cubicBezTo>
                  <a:cubicBezTo>
                    <a:pt x="0" y="98"/>
                    <a:pt x="1" y="99"/>
                    <a:pt x="2" y="100"/>
                  </a:cubicBezTo>
                  <a:cubicBezTo>
                    <a:pt x="3" y="101"/>
                    <a:pt x="4" y="102"/>
                    <a:pt x="6" y="103"/>
                  </a:cubicBezTo>
                  <a:cubicBezTo>
                    <a:pt x="10" y="105"/>
                    <a:pt x="14" y="106"/>
                    <a:pt x="19" y="107"/>
                  </a:cubicBezTo>
                  <a:cubicBezTo>
                    <a:pt x="35" y="110"/>
                    <a:pt x="61" y="112"/>
                    <a:pt x="91" y="112"/>
                  </a:cubicBezTo>
                  <a:cubicBezTo>
                    <a:pt x="115" y="112"/>
                    <a:pt x="137" y="111"/>
                    <a:pt x="153" y="109"/>
                  </a:cubicBezTo>
                  <a:cubicBezTo>
                    <a:pt x="161" y="107"/>
                    <a:pt x="167" y="106"/>
                    <a:pt x="172" y="105"/>
                  </a:cubicBezTo>
                  <a:cubicBezTo>
                    <a:pt x="174" y="104"/>
                    <a:pt x="176" y="103"/>
                    <a:pt x="178" y="102"/>
                  </a:cubicBezTo>
                  <a:cubicBezTo>
                    <a:pt x="179" y="101"/>
                    <a:pt x="179" y="101"/>
                    <a:pt x="180" y="100"/>
                  </a:cubicBezTo>
                  <a:cubicBezTo>
                    <a:pt x="181" y="99"/>
                    <a:pt x="181" y="98"/>
                    <a:pt x="181" y="96"/>
                  </a:cubicBezTo>
                  <a:cubicBezTo>
                    <a:pt x="181" y="95"/>
                    <a:pt x="181" y="93"/>
                    <a:pt x="180" y="92"/>
                  </a:cubicBezTo>
                  <a:cubicBezTo>
                    <a:pt x="179" y="91"/>
                    <a:pt x="177" y="90"/>
                    <a:pt x="175" y="89"/>
                  </a:cubicBezTo>
                  <a:cubicBezTo>
                    <a:pt x="172" y="88"/>
                    <a:pt x="169" y="87"/>
                    <a:pt x="164" y="86"/>
                  </a:cubicBezTo>
                  <a:cubicBezTo>
                    <a:pt x="160" y="85"/>
                    <a:pt x="154" y="84"/>
                    <a:pt x="148" y="83"/>
                  </a:cubicBezTo>
                  <a:cubicBezTo>
                    <a:pt x="148" y="87"/>
                    <a:pt x="148" y="87"/>
                    <a:pt x="148" y="87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48" y="87"/>
                    <a:pt x="148" y="87"/>
                    <a:pt x="148" y="87"/>
                  </a:cubicBezTo>
                  <a:cubicBezTo>
                    <a:pt x="147" y="91"/>
                    <a:pt x="147" y="91"/>
                    <a:pt x="147" y="91"/>
                  </a:cubicBezTo>
                  <a:cubicBezTo>
                    <a:pt x="156" y="92"/>
                    <a:pt x="163" y="93"/>
                    <a:pt x="168" y="95"/>
                  </a:cubicBezTo>
                  <a:cubicBezTo>
                    <a:pt x="171" y="96"/>
                    <a:pt x="172" y="96"/>
                    <a:pt x="173" y="97"/>
                  </a:cubicBezTo>
                  <a:cubicBezTo>
                    <a:pt x="174" y="97"/>
                    <a:pt x="174" y="97"/>
                    <a:pt x="174" y="97"/>
                  </a:cubicBezTo>
                  <a:cubicBezTo>
                    <a:pt x="174" y="97"/>
                    <a:pt x="174" y="97"/>
                    <a:pt x="174" y="97"/>
                  </a:cubicBezTo>
                  <a:cubicBezTo>
                    <a:pt x="174" y="97"/>
                    <a:pt x="174" y="97"/>
                    <a:pt x="174" y="97"/>
                  </a:cubicBezTo>
                  <a:cubicBezTo>
                    <a:pt x="173" y="97"/>
                    <a:pt x="173" y="97"/>
                    <a:pt x="173" y="97"/>
                  </a:cubicBezTo>
                  <a:cubicBezTo>
                    <a:pt x="174" y="97"/>
                    <a:pt x="174" y="97"/>
                    <a:pt x="174" y="97"/>
                  </a:cubicBezTo>
                  <a:cubicBezTo>
                    <a:pt x="174" y="97"/>
                    <a:pt x="174" y="97"/>
                    <a:pt x="174" y="97"/>
                  </a:cubicBezTo>
                  <a:cubicBezTo>
                    <a:pt x="173" y="97"/>
                    <a:pt x="173" y="97"/>
                    <a:pt x="173" y="97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7"/>
                    <a:pt x="173" y="97"/>
                    <a:pt x="173" y="97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4" y="95"/>
                    <a:pt x="174" y="95"/>
                    <a:pt x="174" y="95"/>
                  </a:cubicBezTo>
                  <a:cubicBezTo>
                    <a:pt x="174" y="95"/>
                    <a:pt x="173" y="96"/>
                    <a:pt x="173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4" y="95"/>
                    <a:pt x="174" y="95"/>
                    <a:pt x="174" y="95"/>
                  </a:cubicBezTo>
                  <a:cubicBezTo>
                    <a:pt x="174" y="95"/>
                    <a:pt x="174" y="95"/>
                    <a:pt x="174" y="95"/>
                  </a:cubicBezTo>
                  <a:cubicBezTo>
                    <a:pt x="174" y="95"/>
                    <a:pt x="174" y="95"/>
                    <a:pt x="174" y="95"/>
                  </a:cubicBezTo>
                  <a:cubicBezTo>
                    <a:pt x="174" y="95"/>
                    <a:pt x="174" y="95"/>
                    <a:pt x="174" y="95"/>
                  </a:cubicBezTo>
                  <a:cubicBezTo>
                    <a:pt x="174" y="95"/>
                    <a:pt x="174" y="95"/>
                    <a:pt x="174" y="95"/>
                  </a:cubicBezTo>
                  <a:cubicBezTo>
                    <a:pt x="174" y="95"/>
                    <a:pt x="174" y="95"/>
                    <a:pt x="174" y="95"/>
                  </a:cubicBezTo>
                  <a:cubicBezTo>
                    <a:pt x="173" y="95"/>
                    <a:pt x="173" y="96"/>
                    <a:pt x="171" y="96"/>
                  </a:cubicBezTo>
                  <a:cubicBezTo>
                    <a:pt x="169" y="97"/>
                    <a:pt x="165" y="98"/>
                    <a:pt x="160" y="99"/>
                  </a:cubicBezTo>
                  <a:cubicBezTo>
                    <a:pt x="144" y="102"/>
                    <a:pt x="119" y="104"/>
                    <a:pt x="91" y="104"/>
                  </a:cubicBezTo>
                  <a:cubicBezTo>
                    <a:pt x="67" y="104"/>
                    <a:pt x="46" y="103"/>
                    <a:pt x="30" y="101"/>
                  </a:cubicBezTo>
                  <a:cubicBezTo>
                    <a:pt x="23" y="100"/>
                    <a:pt x="16" y="98"/>
                    <a:pt x="12" y="97"/>
                  </a:cubicBezTo>
                  <a:cubicBezTo>
                    <a:pt x="10" y="96"/>
                    <a:pt x="9" y="96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8" y="96"/>
                    <a:pt x="8" y="95"/>
                    <a:pt x="8" y="95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7"/>
                    <a:pt x="8" y="97"/>
                    <a:pt x="8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7"/>
                    <a:pt x="9" y="97"/>
                    <a:pt x="10" y="96"/>
                  </a:cubicBezTo>
                  <a:cubicBezTo>
                    <a:pt x="11" y="96"/>
                    <a:pt x="14" y="95"/>
                    <a:pt x="17" y="94"/>
                  </a:cubicBezTo>
                  <a:cubicBezTo>
                    <a:pt x="20" y="93"/>
                    <a:pt x="23" y="93"/>
                    <a:pt x="28" y="92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7" y="83"/>
                    <a:pt x="25" y="80"/>
                    <a:pt x="23" y="78"/>
                  </a:cubicBezTo>
                  <a:cubicBezTo>
                    <a:pt x="22" y="75"/>
                    <a:pt x="21" y="73"/>
                    <a:pt x="21" y="70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7"/>
                    <a:pt x="9" y="26"/>
                    <a:pt x="9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10" y="22"/>
                    <a:pt x="11" y="20"/>
                    <a:pt x="14" y="19"/>
                  </a:cubicBezTo>
                  <a:cubicBezTo>
                    <a:pt x="18" y="17"/>
                    <a:pt x="24" y="14"/>
                    <a:pt x="32" y="13"/>
                  </a:cubicBezTo>
                  <a:cubicBezTo>
                    <a:pt x="54" y="8"/>
                    <a:pt x="84" y="8"/>
                    <a:pt x="86" y="8"/>
                  </a:cubicBezTo>
                  <a:cubicBezTo>
                    <a:pt x="88" y="8"/>
                    <a:pt x="111" y="8"/>
                    <a:pt x="132" y="11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53" y="16"/>
                    <a:pt x="158" y="18"/>
                    <a:pt x="160" y="20"/>
                  </a:cubicBezTo>
                  <a:cubicBezTo>
                    <a:pt x="162" y="21"/>
                    <a:pt x="162" y="22"/>
                    <a:pt x="163" y="23"/>
                  </a:cubicBezTo>
                  <a:cubicBezTo>
                    <a:pt x="164" y="23"/>
                    <a:pt x="164" y="24"/>
                    <a:pt x="164" y="25"/>
                  </a:cubicBezTo>
                  <a:cubicBezTo>
                    <a:pt x="168" y="25"/>
                    <a:pt x="168" y="25"/>
                    <a:pt x="168" y="25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68" y="25"/>
                    <a:pt x="168" y="25"/>
                    <a:pt x="168" y="25"/>
                  </a:cubicBezTo>
                  <a:cubicBezTo>
                    <a:pt x="164" y="25"/>
                    <a:pt x="164" y="25"/>
                    <a:pt x="164" y="25"/>
                  </a:cubicBezTo>
                  <a:cubicBezTo>
                    <a:pt x="164" y="26"/>
                    <a:pt x="164" y="27"/>
                    <a:pt x="164" y="28"/>
                  </a:cubicBezTo>
                  <a:cubicBezTo>
                    <a:pt x="168" y="28"/>
                    <a:pt x="168" y="28"/>
                    <a:pt x="168" y="28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52" y="69"/>
                    <a:pt x="152" y="69"/>
                    <a:pt x="152" y="69"/>
                  </a:cubicBezTo>
                  <a:cubicBezTo>
                    <a:pt x="152" y="70"/>
                    <a:pt x="152" y="70"/>
                    <a:pt x="152" y="70"/>
                  </a:cubicBezTo>
                  <a:cubicBezTo>
                    <a:pt x="152" y="75"/>
                    <a:pt x="149" y="80"/>
                    <a:pt x="145" y="84"/>
                  </a:cubicBezTo>
                  <a:cubicBezTo>
                    <a:pt x="139" y="90"/>
                    <a:pt x="139" y="90"/>
                    <a:pt x="139" y="90"/>
                  </a:cubicBezTo>
                  <a:cubicBezTo>
                    <a:pt x="147" y="91"/>
                    <a:pt x="147" y="91"/>
                    <a:pt x="147" y="91"/>
                  </a:cubicBezTo>
                  <a:lnTo>
                    <a:pt x="148" y="87"/>
                  </a:lnTo>
                  <a:close/>
                  <a:moveTo>
                    <a:pt x="127" y="34"/>
                  </a:moveTo>
                  <a:cubicBezTo>
                    <a:pt x="127" y="30"/>
                    <a:pt x="127" y="30"/>
                    <a:pt x="127" y="30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6" y="30"/>
                    <a:pt x="126" y="30"/>
                    <a:pt x="125" y="30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9" y="37"/>
                    <a:pt x="129" y="37"/>
                    <a:pt x="129" y="37"/>
                  </a:cubicBezTo>
                  <a:cubicBezTo>
                    <a:pt x="129" y="37"/>
                    <a:pt x="129" y="37"/>
                    <a:pt x="129" y="37"/>
                  </a:cubicBezTo>
                  <a:cubicBezTo>
                    <a:pt x="136" y="30"/>
                    <a:pt x="136" y="30"/>
                    <a:pt x="136" y="30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2" y="30"/>
                    <a:pt x="114" y="31"/>
                    <a:pt x="105" y="32"/>
                  </a:cubicBezTo>
                  <a:cubicBezTo>
                    <a:pt x="101" y="32"/>
                    <a:pt x="97" y="32"/>
                    <a:pt x="94" y="32"/>
                  </a:cubicBezTo>
                  <a:cubicBezTo>
                    <a:pt x="90" y="32"/>
                    <a:pt x="88" y="33"/>
                    <a:pt x="86" y="33"/>
                  </a:cubicBezTo>
                  <a:cubicBezTo>
                    <a:pt x="65" y="33"/>
                    <a:pt x="48" y="31"/>
                    <a:pt x="36" y="28"/>
                  </a:cubicBezTo>
                  <a:cubicBezTo>
                    <a:pt x="30" y="27"/>
                    <a:pt x="26" y="26"/>
                    <a:pt x="22" y="25"/>
                  </a:cubicBezTo>
                  <a:cubicBezTo>
                    <a:pt x="21" y="24"/>
                    <a:pt x="19" y="24"/>
                    <a:pt x="19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9" y="26"/>
                  </a:cubicBezTo>
                  <a:cubicBezTo>
                    <a:pt x="21" y="25"/>
                    <a:pt x="24" y="24"/>
                    <a:pt x="28" y="23"/>
                  </a:cubicBezTo>
                  <a:cubicBezTo>
                    <a:pt x="39" y="20"/>
                    <a:pt x="59" y="17"/>
                    <a:pt x="86" y="17"/>
                  </a:cubicBezTo>
                  <a:cubicBezTo>
                    <a:pt x="94" y="17"/>
                    <a:pt x="104" y="18"/>
                    <a:pt x="114" y="18"/>
                  </a:cubicBezTo>
                  <a:cubicBezTo>
                    <a:pt x="124" y="19"/>
                    <a:pt x="134" y="20"/>
                    <a:pt x="141" y="22"/>
                  </a:cubicBezTo>
                  <a:cubicBezTo>
                    <a:pt x="141" y="22"/>
                    <a:pt x="141" y="22"/>
                    <a:pt x="141" y="22"/>
                  </a:cubicBezTo>
                  <a:cubicBezTo>
                    <a:pt x="141" y="22"/>
                    <a:pt x="141" y="22"/>
                    <a:pt x="141" y="22"/>
                  </a:cubicBezTo>
                  <a:cubicBezTo>
                    <a:pt x="145" y="23"/>
                    <a:pt x="149" y="24"/>
                    <a:pt x="152" y="25"/>
                  </a:cubicBezTo>
                  <a:cubicBezTo>
                    <a:pt x="153" y="26"/>
                    <a:pt x="154" y="26"/>
                    <a:pt x="154" y="27"/>
                  </a:cubicBezTo>
                  <a:cubicBezTo>
                    <a:pt x="155" y="27"/>
                    <a:pt x="155" y="27"/>
                    <a:pt x="155" y="27"/>
                  </a:cubicBezTo>
                  <a:cubicBezTo>
                    <a:pt x="155" y="27"/>
                    <a:pt x="155" y="27"/>
                    <a:pt x="155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5" y="27"/>
                    <a:pt x="155" y="27"/>
                    <a:pt x="155" y="27"/>
                  </a:cubicBezTo>
                  <a:cubicBezTo>
                    <a:pt x="155" y="27"/>
                    <a:pt x="155" y="27"/>
                    <a:pt x="155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5" y="27"/>
                    <a:pt x="155" y="27"/>
                    <a:pt x="155" y="27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55" y="23"/>
                    <a:pt x="154" y="23"/>
                    <a:pt x="152" y="24"/>
                  </a:cubicBezTo>
                  <a:cubicBezTo>
                    <a:pt x="148" y="26"/>
                    <a:pt x="139" y="28"/>
                    <a:pt x="127" y="30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37" y="37"/>
                    <a:pt x="145" y="35"/>
                    <a:pt x="150" y="33"/>
                  </a:cubicBezTo>
                  <a:cubicBezTo>
                    <a:pt x="153" y="33"/>
                    <a:pt x="155" y="32"/>
                    <a:pt x="157" y="31"/>
                  </a:cubicBezTo>
                  <a:cubicBezTo>
                    <a:pt x="159" y="30"/>
                    <a:pt x="160" y="29"/>
                    <a:pt x="162" y="27"/>
                  </a:cubicBezTo>
                  <a:cubicBezTo>
                    <a:pt x="163" y="25"/>
                    <a:pt x="163" y="25"/>
                    <a:pt x="163" y="25"/>
                  </a:cubicBezTo>
                  <a:cubicBezTo>
                    <a:pt x="162" y="23"/>
                    <a:pt x="162" y="23"/>
                    <a:pt x="162" y="23"/>
                  </a:cubicBezTo>
                  <a:cubicBezTo>
                    <a:pt x="161" y="21"/>
                    <a:pt x="160" y="21"/>
                    <a:pt x="159" y="20"/>
                  </a:cubicBezTo>
                  <a:cubicBezTo>
                    <a:pt x="157" y="19"/>
                    <a:pt x="155" y="18"/>
                    <a:pt x="152" y="17"/>
                  </a:cubicBezTo>
                  <a:cubicBezTo>
                    <a:pt x="149" y="16"/>
                    <a:pt x="146" y="15"/>
                    <a:pt x="143" y="15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3" y="15"/>
                    <a:pt x="143" y="15"/>
                    <a:pt x="143" y="15"/>
                  </a:cubicBezTo>
                  <a:cubicBezTo>
                    <a:pt x="135" y="13"/>
                    <a:pt x="125" y="11"/>
                    <a:pt x="115" y="10"/>
                  </a:cubicBezTo>
                  <a:cubicBezTo>
                    <a:pt x="104" y="10"/>
                    <a:pt x="94" y="9"/>
                    <a:pt x="86" y="9"/>
                  </a:cubicBezTo>
                  <a:cubicBezTo>
                    <a:pt x="65" y="9"/>
                    <a:pt x="47" y="11"/>
                    <a:pt x="35" y="14"/>
                  </a:cubicBezTo>
                  <a:cubicBezTo>
                    <a:pt x="28" y="15"/>
                    <a:pt x="23" y="16"/>
                    <a:pt x="20" y="18"/>
                  </a:cubicBezTo>
                  <a:cubicBezTo>
                    <a:pt x="18" y="18"/>
                    <a:pt x="16" y="19"/>
                    <a:pt x="15" y="20"/>
                  </a:cubicBezTo>
                  <a:cubicBezTo>
                    <a:pt x="13" y="20"/>
                    <a:pt x="12" y="21"/>
                    <a:pt x="11" y="2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2" y="29"/>
                    <a:pt x="13" y="29"/>
                    <a:pt x="15" y="30"/>
                  </a:cubicBezTo>
                  <a:cubicBezTo>
                    <a:pt x="17" y="32"/>
                    <a:pt x="20" y="33"/>
                    <a:pt x="24" y="34"/>
                  </a:cubicBezTo>
                  <a:cubicBezTo>
                    <a:pt x="37" y="37"/>
                    <a:pt x="58" y="41"/>
                    <a:pt x="86" y="41"/>
                  </a:cubicBezTo>
                  <a:cubicBezTo>
                    <a:pt x="88" y="41"/>
                    <a:pt x="91" y="40"/>
                    <a:pt x="94" y="40"/>
                  </a:cubicBezTo>
                  <a:cubicBezTo>
                    <a:pt x="104" y="40"/>
                    <a:pt x="121" y="38"/>
                    <a:pt x="126" y="38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7" y="38"/>
                    <a:pt x="127" y="38"/>
                    <a:pt x="128" y="38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8" y="38"/>
                    <a:pt x="128" y="38"/>
                    <a:pt x="128" y="38"/>
                  </a:cubicBezTo>
                  <a:lnTo>
                    <a:pt x="127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70"/>
            <p:cNvSpPr>
              <a:spLocks/>
            </p:cNvSpPr>
            <p:nvPr/>
          </p:nvSpPr>
          <p:spPr bwMode="auto">
            <a:xfrm>
              <a:off x="1379" y="2404"/>
              <a:ext cx="41" cy="78"/>
            </a:xfrm>
            <a:custGeom>
              <a:avLst/>
              <a:gdLst>
                <a:gd name="T0" fmla="*/ 4 w 28"/>
                <a:gd name="T1" fmla="*/ 35 h 53"/>
                <a:gd name="T2" fmla="*/ 7 w 28"/>
                <a:gd name="T3" fmla="*/ 38 h 53"/>
                <a:gd name="T4" fmla="*/ 9 w 28"/>
                <a:gd name="T5" fmla="*/ 40 h 53"/>
                <a:gd name="T6" fmla="*/ 16 w 28"/>
                <a:gd name="T7" fmla="*/ 41 h 53"/>
                <a:gd name="T8" fmla="*/ 14 w 28"/>
                <a:gd name="T9" fmla="*/ 45 h 53"/>
                <a:gd name="T10" fmla="*/ 14 w 28"/>
                <a:gd name="T11" fmla="*/ 45 h 53"/>
                <a:gd name="T12" fmla="*/ 14 w 28"/>
                <a:gd name="T13" fmla="*/ 45 h 53"/>
                <a:gd name="T14" fmla="*/ 14 w 28"/>
                <a:gd name="T15" fmla="*/ 45 h 53"/>
                <a:gd name="T16" fmla="*/ 15 w 28"/>
                <a:gd name="T17" fmla="*/ 44 h 53"/>
                <a:gd name="T18" fmla="*/ 14 w 28"/>
                <a:gd name="T19" fmla="*/ 45 h 53"/>
                <a:gd name="T20" fmla="*/ 16 w 28"/>
                <a:gd name="T21" fmla="*/ 44 h 53"/>
                <a:gd name="T22" fmla="*/ 14 w 28"/>
                <a:gd name="T23" fmla="*/ 45 h 53"/>
                <a:gd name="T24" fmla="*/ 14 w 28"/>
                <a:gd name="T25" fmla="*/ 44 h 53"/>
                <a:gd name="T26" fmla="*/ 14 w 28"/>
                <a:gd name="T27" fmla="*/ 44 h 53"/>
                <a:gd name="T28" fmla="*/ 15 w 28"/>
                <a:gd name="T29" fmla="*/ 44 h 53"/>
                <a:gd name="T30" fmla="*/ 14 w 28"/>
                <a:gd name="T31" fmla="*/ 44 h 53"/>
                <a:gd name="T32" fmla="*/ 14 w 28"/>
                <a:gd name="T33" fmla="*/ 44 h 53"/>
                <a:gd name="T34" fmla="*/ 6 w 28"/>
                <a:gd name="T35" fmla="*/ 50 h 53"/>
                <a:gd name="T36" fmla="*/ 17 w 28"/>
                <a:gd name="T37" fmla="*/ 53 h 53"/>
                <a:gd name="T38" fmla="*/ 19 w 28"/>
                <a:gd name="T39" fmla="*/ 53 h 53"/>
                <a:gd name="T40" fmla="*/ 22 w 28"/>
                <a:gd name="T41" fmla="*/ 47 h 53"/>
                <a:gd name="T42" fmla="*/ 28 w 28"/>
                <a:gd name="T43" fmla="*/ 42 h 53"/>
                <a:gd name="T44" fmla="*/ 28 w 28"/>
                <a:gd name="T45" fmla="*/ 41 h 53"/>
                <a:gd name="T46" fmla="*/ 27 w 28"/>
                <a:gd name="T47" fmla="*/ 37 h 53"/>
                <a:gd name="T48" fmla="*/ 24 w 28"/>
                <a:gd name="T49" fmla="*/ 28 h 53"/>
                <a:gd name="T50" fmla="*/ 24 w 28"/>
                <a:gd name="T51" fmla="*/ 28 h 53"/>
                <a:gd name="T52" fmla="*/ 21 w 28"/>
                <a:gd name="T53" fmla="*/ 25 h 53"/>
                <a:gd name="T54" fmla="*/ 20 w 28"/>
                <a:gd name="T55" fmla="*/ 23 h 53"/>
                <a:gd name="T56" fmla="*/ 16 w 28"/>
                <a:gd name="T57" fmla="*/ 17 h 53"/>
                <a:gd name="T58" fmla="*/ 16 w 28"/>
                <a:gd name="T59" fmla="*/ 17 h 53"/>
                <a:gd name="T60" fmla="*/ 18 w 28"/>
                <a:gd name="T61" fmla="*/ 7 h 53"/>
                <a:gd name="T62" fmla="*/ 14 w 28"/>
                <a:gd name="T63" fmla="*/ 2 h 53"/>
                <a:gd name="T64" fmla="*/ 0 w 28"/>
                <a:gd name="T65" fmla="*/ 20 h 53"/>
                <a:gd name="T66" fmla="*/ 4 w 28"/>
                <a:gd name="T67" fmla="*/ 34 h 53"/>
                <a:gd name="T68" fmla="*/ 4 w 28"/>
                <a:gd name="T69" fmla="*/ 35 h 53"/>
                <a:gd name="T70" fmla="*/ 11 w 28"/>
                <a:gd name="T71" fmla="*/ 30 h 53"/>
                <a:gd name="T72" fmla="*/ 8 w 28"/>
                <a:gd name="T73" fmla="*/ 20 h 53"/>
                <a:gd name="T74" fmla="*/ 15 w 28"/>
                <a:gd name="T75" fmla="*/ 10 h 53"/>
                <a:gd name="T76" fmla="*/ 11 w 28"/>
                <a:gd name="T77" fmla="*/ 4 h 53"/>
                <a:gd name="T78" fmla="*/ 9 w 28"/>
                <a:gd name="T79" fmla="*/ 18 h 53"/>
                <a:gd name="T80" fmla="*/ 13 w 28"/>
                <a:gd name="T81" fmla="*/ 28 h 53"/>
                <a:gd name="T82" fmla="*/ 15 w 28"/>
                <a:gd name="T83" fmla="*/ 30 h 53"/>
                <a:gd name="T84" fmla="*/ 15 w 28"/>
                <a:gd name="T85" fmla="*/ 30 h 53"/>
                <a:gd name="T86" fmla="*/ 17 w 28"/>
                <a:gd name="T87" fmla="*/ 33 h 53"/>
                <a:gd name="T88" fmla="*/ 20 w 28"/>
                <a:gd name="T89" fmla="*/ 39 h 53"/>
                <a:gd name="T90" fmla="*/ 20 w 28"/>
                <a:gd name="T91" fmla="*/ 41 h 53"/>
                <a:gd name="T92" fmla="*/ 20 w 28"/>
                <a:gd name="T93" fmla="*/ 42 h 53"/>
                <a:gd name="T94" fmla="*/ 19 w 28"/>
                <a:gd name="T95" fmla="*/ 44 h 53"/>
                <a:gd name="T96" fmla="*/ 18 w 28"/>
                <a:gd name="T97" fmla="*/ 45 h 53"/>
                <a:gd name="T98" fmla="*/ 16 w 28"/>
                <a:gd name="T99" fmla="*/ 45 h 53"/>
                <a:gd name="T100" fmla="*/ 17 w 28"/>
                <a:gd name="T101" fmla="*/ 52 h 53"/>
                <a:gd name="T102" fmla="*/ 20 w 28"/>
                <a:gd name="T103" fmla="*/ 49 h 53"/>
                <a:gd name="T104" fmla="*/ 21 w 28"/>
                <a:gd name="T105" fmla="*/ 47 h 53"/>
                <a:gd name="T106" fmla="*/ 22 w 28"/>
                <a:gd name="T107" fmla="*/ 44 h 53"/>
                <a:gd name="T108" fmla="*/ 22 w 28"/>
                <a:gd name="T109" fmla="*/ 44 h 53"/>
                <a:gd name="T110" fmla="*/ 20 w 28"/>
                <a:gd name="T111" fmla="*/ 41 h 53"/>
                <a:gd name="T112" fmla="*/ 20 w 28"/>
                <a:gd name="T113" fmla="*/ 41 h 53"/>
                <a:gd name="T114" fmla="*/ 19 w 28"/>
                <a:gd name="T115" fmla="*/ 39 h 53"/>
                <a:gd name="T116" fmla="*/ 15 w 28"/>
                <a:gd name="T117" fmla="*/ 34 h 53"/>
                <a:gd name="T118" fmla="*/ 10 w 28"/>
                <a:gd name="T119" fmla="*/ 35 h 53"/>
                <a:gd name="T120" fmla="*/ 11 w 28"/>
                <a:gd name="T121" fmla="*/ 30 h 53"/>
                <a:gd name="T122" fmla="*/ 11 w 28"/>
                <a:gd name="T123" fmla="*/ 3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" h="53">
                  <a:moveTo>
                    <a:pt x="8" y="32"/>
                  </a:moveTo>
                  <a:cubicBezTo>
                    <a:pt x="4" y="35"/>
                    <a:pt x="4" y="35"/>
                    <a:pt x="4" y="35"/>
                  </a:cubicBezTo>
                  <a:cubicBezTo>
                    <a:pt x="5" y="36"/>
                    <a:pt x="6" y="37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1" y="41"/>
                    <a:pt x="12" y="43"/>
                    <a:pt x="13" y="44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3" y="45"/>
                    <a:pt x="14" y="45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3" y="44"/>
                    <a:pt x="13" y="45"/>
                    <a:pt x="12" y="45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3"/>
                    <a:pt x="16" y="53"/>
                    <a:pt x="17" y="53"/>
                  </a:cubicBezTo>
                  <a:cubicBezTo>
                    <a:pt x="18" y="53"/>
                    <a:pt x="18" y="53"/>
                    <a:pt x="19" y="53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21" y="53"/>
                    <a:pt x="23" y="52"/>
                    <a:pt x="25" y="50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7" y="47"/>
                    <a:pt x="28" y="45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28" y="42"/>
                    <a:pt x="28" y="41"/>
                  </a:cubicBezTo>
                  <a:cubicBezTo>
                    <a:pt x="28" y="39"/>
                    <a:pt x="28" y="38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3"/>
                    <a:pt x="25" y="31"/>
                    <a:pt x="24" y="28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3" y="27"/>
                    <a:pt x="22" y="26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0" y="24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8" y="21"/>
                    <a:pt x="17" y="19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3"/>
                    <a:pt x="17" y="10"/>
                    <a:pt x="18" y="7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7" y="3"/>
                    <a:pt x="2" y="9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2"/>
                    <a:pt x="0" y="24"/>
                    <a:pt x="0" y="26"/>
                  </a:cubicBezTo>
                  <a:cubicBezTo>
                    <a:pt x="1" y="29"/>
                    <a:pt x="3" y="32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28"/>
                    <a:pt x="9" y="26"/>
                    <a:pt x="8" y="24"/>
                  </a:cubicBezTo>
                  <a:cubicBezTo>
                    <a:pt x="8" y="23"/>
                    <a:pt x="8" y="21"/>
                    <a:pt x="8" y="20"/>
                  </a:cubicBezTo>
                  <a:cubicBezTo>
                    <a:pt x="8" y="19"/>
                    <a:pt x="8" y="18"/>
                    <a:pt x="8" y="17"/>
                  </a:cubicBezTo>
                  <a:cubicBezTo>
                    <a:pt x="9" y="13"/>
                    <a:pt x="12" y="10"/>
                    <a:pt x="15" y="10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8"/>
                    <a:pt x="8" y="12"/>
                    <a:pt x="8" y="15"/>
                  </a:cubicBezTo>
                  <a:cubicBezTo>
                    <a:pt x="8" y="16"/>
                    <a:pt x="8" y="17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22"/>
                    <a:pt x="11" y="25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4" y="29"/>
                    <a:pt x="14" y="30"/>
                    <a:pt x="15" y="30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1"/>
                    <a:pt x="16" y="32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5"/>
                    <a:pt x="19" y="37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40"/>
                    <a:pt x="20" y="40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3"/>
                    <a:pt x="20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6" y="45"/>
                    <a:pt x="16" y="45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8" y="51"/>
                    <a:pt x="19" y="50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8"/>
                    <a:pt x="21" y="47"/>
                    <a:pt x="21" y="47"/>
                  </a:cubicBezTo>
                  <a:cubicBezTo>
                    <a:pt x="21" y="46"/>
                    <a:pt x="22" y="45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1" y="43"/>
                    <a:pt x="21" y="42"/>
                    <a:pt x="21" y="42"/>
                  </a:cubicBezTo>
                  <a:cubicBezTo>
                    <a:pt x="21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0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37"/>
                    <a:pt x="16" y="36"/>
                    <a:pt x="15" y="34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1" y="30"/>
                    <a:pt x="11" y="30"/>
                    <a:pt x="11" y="30"/>
                  </a:cubicBezTo>
                  <a:lnTo>
                    <a:pt x="8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71"/>
            <p:cNvSpPr>
              <a:spLocks/>
            </p:cNvSpPr>
            <p:nvPr/>
          </p:nvSpPr>
          <p:spPr bwMode="auto">
            <a:xfrm>
              <a:off x="1420" y="2404"/>
              <a:ext cx="42" cy="78"/>
            </a:xfrm>
            <a:custGeom>
              <a:avLst/>
              <a:gdLst>
                <a:gd name="T0" fmla="*/ 5 w 28"/>
                <a:gd name="T1" fmla="*/ 35 h 53"/>
                <a:gd name="T2" fmla="*/ 7 w 28"/>
                <a:gd name="T3" fmla="*/ 38 h 53"/>
                <a:gd name="T4" fmla="*/ 10 w 28"/>
                <a:gd name="T5" fmla="*/ 40 h 53"/>
                <a:gd name="T6" fmla="*/ 16 w 28"/>
                <a:gd name="T7" fmla="*/ 41 h 53"/>
                <a:gd name="T8" fmla="*/ 14 w 28"/>
                <a:gd name="T9" fmla="*/ 45 h 53"/>
                <a:gd name="T10" fmla="*/ 14 w 28"/>
                <a:gd name="T11" fmla="*/ 45 h 53"/>
                <a:gd name="T12" fmla="*/ 14 w 28"/>
                <a:gd name="T13" fmla="*/ 45 h 53"/>
                <a:gd name="T14" fmla="*/ 14 w 28"/>
                <a:gd name="T15" fmla="*/ 44 h 53"/>
                <a:gd name="T16" fmla="*/ 16 w 28"/>
                <a:gd name="T17" fmla="*/ 44 h 53"/>
                <a:gd name="T18" fmla="*/ 14 w 28"/>
                <a:gd name="T19" fmla="*/ 45 h 53"/>
                <a:gd name="T20" fmla="*/ 17 w 28"/>
                <a:gd name="T21" fmla="*/ 44 h 53"/>
                <a:gd name="T22" fmla="*/ 14 w 28"/>
                <a:gd name="T23" fmla="*/ 45 h 53"/>
                <a:gd name="T24" fmla="*/ 14 w 28"/>
                <a:gd name="T25" fmla="*/ 44 h 53"/>
                <a:gd name="T26" fmla="*/ 14 w 28"/>
                <a:gd name="T27" fmla="*/ 44 h 53"/>
                <a:gd name="T28" fmla="*/ 15 w 28"/>
                <a:gd name="T29" fmla="*/ 44 h 53"/>
                <a:gd name="T30" fmla="*/ 14 w 28"/>
                <a:gd name="T31" fmla="*/ 44 h 53"/>
                <a:gd name="T32" fmla="*/ 14 w 28"/>
                <a:gd name="T33" fmla="*/ 44 h 53"/>
                <a:gd name="T34" fmla="*/ 7 w 28"/>
                <a:gd name="T35" fmla="*/ 50 h 53"/>
                <a:gd name="T36" fmla="*/ 17 w 28"/>
                <a:gd name="T37" fmla="*/ 53 h 53"/>
                <a:gd name="T38" fmla="*/ 18 w 28"/>
                <a:gd name="T39" fmla="*/ 49 h 53"/>
                <a:gd name="T40" fmla="*/ 25 w 28"/>
                <a:gd name="T41" fmla="*/ 50 h 53"/>
                <a:gd name="T42" fmla="*/ 25 w 28"/>
                <a:gd name="T43" fmla="*/ 50 h 53"/>
                <a:gd name="T44" fmla="*/ 28 w 28"/>
                <a:gd name="T45" fmla="*/ 42 h 53"/>
                <a:gd name="T46" fmla="*/ 28 w 28"/>
                <a:gd name="T47" fmla="*/ 37 h 53"/>
                <a:gd name="T48" fmla="*/ 24 w 28"/>
                <a:gd name="T49" fmla="*/ 28 h 53"/>
                <a:gd name="T50" fmla="*/ 22 w 28"/>
                <a:gd name="T51" fmla="*/ 25 h 53"/>
                <a:gd name="T52" fmla="*/ 20 w 28"/>
                <a:gd name="T53" fmla="*/ 23 h 53"/>
                <a:gd name="T54" fmla="*/ 17 w 28"/>
                <a:gd name="T55" fmla="*/ 17 h 53"/>
                <a:gd name="T56" fmla="*/ 17 w 28"/>
                <a:gd name="T57" fmla="*/ 17 h 53"/>
                <a:gd name="T58" fmla="*/ 18 w 28"/>
                <a:gd name="T59" fmla="*/ 7 h 53"/>
                <a:gd name="T60" fmla="*/ 14 w 28"/>
                <a:gd name="T61" fmla="*/ 2 h 53"/>
                <a:gd name="T62" fmla="*/ 0 w 28"/>
                <a:gd name="T63" fmla="*/ 20 h 53"/>
                <a:gd name="T64" fmla="*/ 1 w 28"/>
                <a:gd name="T65" fmla="*/ 26 h 53"/>
                <a:gd name="T66" fmla="*/ 5 w 28"/>
                <a:gd name="T67" fmla="*/ 35 h 53"/>
                <a:gd name="T68" fmla="*/ 8 w 28"/>
                <a:gd name="T69" fmla="*/ 32 h 53"/>
                <a:gd name="T70" fmla="*/ 8 w 28"/>
                <a:gd name="T71" fmla="*/ 24 h 53"/>
                <a:gd name="T72" fmla="*/ 8 w 28"/>
                <a:gd name="T73" fmla="*/ 24 h 53"/>
                <a:gd name="T74" fmla="*/ 8 w 28"/>
                <a:gd name="T75" fmla="*/ 17 h 53"/>
                <a:gd name="T76" fmla="*/ 15 w 28"/>
                <a:gd name="T77" fmla="*/ 6 h 53"/>
                <a:gd name="T78" fmla="*/ 9 w 28"/>
                <a:gd name="T79" fmla="*/ 15 h 53"/>
                <a:gd name="T80" fmla="*/ 9 w 28"/>
                <a:gd name="T81" fmla="*/ 18 h 53"/>
                <a:gd name="T82" fmla="*/ 14 w 28"/>
                <a:gd name="T83" fmla="*/ 28 h 53"/>
                <a:gd name="T84" fmla="*/ 18 w 28"/>
                <a:gd name="T85" fmla="*/ 28 h 53"/>
                <a:gd name="T86" fmla="*/ 17 w 28"/>
                <a:gd name="T87" fmla="*/ 33 h 53"/>
                <a:gd name="T88" fmla="*/ 20 w 28"/>
                <a:gd name="T89" fmla="*/ 39 h 53"/>
                <a:gd name="T90" fmla="*/ 20 w 28"/>
                <a:gd name="T91" fmla="*/ 42 h 53"/>
                <a:gd name="T92" fmla="*/ 20 w 28"/>
                <a:gd name="T93" fmla="*/ 44 h 53"/>
                <a:gd name="T94" fmla="*/ 20 w 28"/>
                <a:gd name="T95" fmla="*/ 44 h 53"/>
                <a:gd name="T96" fmla="*/ 18 w 28"/>
                <a:gd name="T97" fmla="*/ 45 h 53"/>
                <a:gd name="T98" fmla="*/ 17 w 28"/>
                <a:gd name="T99" fmla="*/ 45 h 53"/>
                <a:gd name="T100" fmla="*/ 15 w 28"/>
                <a:gd name="T101" fmla="*/ 49 h 53"/>
                <a:gd name="T102" fmla="*/ 20 w 28"/>
                <a:gd name="T103" fmla="*/ 49 h 53"/>
                <a:gd name="T104" fmla="*/ 20 w 28"/>
                <a:gd name="T105" fmla="*/ 49 h 53"/>
                <a:gd name="T106" fmla="*/ 22 w 28"/>
                <a:gd name="T107" fmla="*/ 44 h 53"/>
                <a:gd name="T108" fmla="*/ 18 w 28"/>
                <a:gd name="T109" fmla="*/ 44 h 53"/>
                <a:gd name="T110" fmla="*/ 21 w 28"/>
                <a:gd name="T111" fmla="*/ 42 h 53"/>
                <a:gd name="T112" fmla="*/ 21 w 28"/>
                <a:gd name="T113" fmla="*/ 41 h 53"/>
                <a:gd name="T114" fmla="*/ 19 w 28"/>
                <a:gd name="T115" fmla="*/ 39 h 53"/>
                <a:gd name="T116" fmla="*/ 19 w 28"/>
                <a:gd name="T117" fmla="*/ 39 h 53"/>
                <a:gd name="T118" fmla="*/ 13 w 28"/>
                <a:gd name="T119" fmla="*/ 32 h 53"/>
                <a:gd name="T120" fmla="*/ 13 w 28"/>
                <a:gd name="T121" fmla="*/ 32 h 53"/>
                <a:gd name="T122" fmla="*/ 8 w 28"/>
                <a:gd name="T123" fmla="*/ 32 h 53"/>
                <a:gd name="T124" fmla="*/ 8 w 28"/>
                <a:gd name="T125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" h="53">
                  <a:moveTo>
                    <a:pt x="8" y="32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6" y="36"/>
                    <a:pt x="7" y="37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1" y="41"/>
                    <a:pt x="12" y="43"/>
                    <a:pt x="13" y="44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4"/>
                    <a:pt x="14" y="45"/>
                    <a:pt x="14" y="45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3" y="45"/>
                    <a:pt x="12" y="45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5" y="53"/>
                    <a:pt x="16" y="53"/>
                    <a:pt x="17" y="53"/>
                  </a:cubicBezTo>
                  <a:cubicBezTo>
                    <a:pt x="18" y="53"/>
                    <a:pt x="18" y="53"/>
                    <a:pt x="19" y="53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21" y="53"/>
                    <a:pt x="23" y="52"/>
                    <a:pt x="25" y="50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7" y="47"/>
                    <a:pt x="28" y="45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28" y="42"/>
                    <a:pt x="28" y="41"/>
                  </a:cubicBezTo>
                  <a:cubicBezTo>
                    <a:pt x="28" y="39"/>
                    <a:pt x="28" y="38"/>
                    <a:pt x="28" y="37"/>
                  </a:cubicBezTo>
                  <a:cubicBezTo>
                    <a:pt x="27" y="33"/>
                    <a:pt x="25" y="31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3" y="27"/>
                    <a:pt x="22" y="26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0" y="24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8" y="21"/>
                    <a:pt x="17" y="19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5"/>
                  </a:cubicBezTo>
                  <a:cubicBezTo>
                    <a:pt x="17" y="13"/>
                    <a:pt x="17" y="10"/>
                    <a:pt x="18" y="7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7" y="3"/>
                    <a:pt x="2" y="9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2"/>
                    <a:pt x="0" y="24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9"/>
                    <a:pt x="3" y="32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28"/>
                    <a:pt x="9" y="26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1"/>
                    <a:pt x="8" y="20"/>
                  </a:cubicBezTo>
                  <a:cubicBezTo>
                    <a:pt x="8" y="19"/>
                    <a:pt x="8" y="18"/>
                    <a:pt x="8" y="17"/>
                  </a:cubicBezTo>
                  <a:cubicBezTo>
                    <a:pt x="9" y="13"/>
                    <a:pt x="12" y="10"/>
                    <a:pt x="15" y="10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8"/>
                    <a:pt x="9" y="12"/>
                    <a:pt x="9" y="15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22"/>
                    <a:pt x="11" y="25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9"/>
                    <a:pt x="15" y="30"/>
                    <a:pt x="15" y="30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1"/>
                    <a:pt x="17" y="32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5"/>
                    <a:pt x="19" y="37"/>
                    <a:pt x="20" y="39"/>
                  </a:cubicBezTo>
                  <a:cubicBezTo>
                    <a:pt x="20" y="40"/>
                    <a:pt x="20" y="40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3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9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6" y="45"/>
                    <a:pt x="16" y="45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8" y="51"/>
                    <a:pt x="19" y="50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1" y="48"/>
                    <a:pt x="21" y="47"/>
                    <a:pt x="21" y="47"/>
                  </a:cubicBezTo>
                  <a:cubicBezTo>
                    <a:pt x="22" y="46"/>
                    <a:pt x="22" y="45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3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0"/>
                    <a:pt x="20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37"/>
                    <a:pt x="17" y="36"/>
                    <a:pt x="15" y="34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1"/>
                    <a:pt x="12" y="31"/>
                    <a:pt x="11" y="30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1" y="30"/>
                    <a:pt x="11" y="30"/>
                    <a:pt x="11" y="30"/>
                  </a:cubicBezTo>
                  <a:lnTo>
                    <a:pt x="8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72"/>
            <p:cNvSpPr>
              <a:spLocks/>
            </p:cNvSpPr>
            <p:nvPr/>
          </p:nvSpPr>
          <p:spPr bwMode="auto">
            <a:xfrm>
              <a:off x="1459" y="2404"/>
              <a:ext cx="41" cy="78"/>
            </a:xfrm>
            <a:custGeom>
              <a:avLst/>
              <a:gdLst>
                <a:gd name="T0" fmla="*/ 7 w 28"/>
                <a:gd name="T1" fmla="*/ 38 h 53"/>
                <a:gd name="T2" fmla="*/ 9 w 28"/>
                <a:gd name="T3" fmla="*/ 40 h 53"/>
                <a:gd name="T4" fmla="*/ 13 w 28"/>
                <a:gd name="T5" fmla="*/ 44 h 53"/>
                <a:gd name="T6" fmla="*/ 14 w 28"/>
                <a:gd name="T7" fmla="*/ 45 h 53"/>
                <a:gd name="T8" fmla="*/ 16 w 28"/>
                <a:gd name="T9" fmla="*/ 44 h 53"/>
                <a:gd name="T10" fmla="*/ 16 w 28"/>
                <a:gd name="T11" fmla="*/ 44 h 53"/>
                <a:gd name="T12" fmla="*/ 14 w 28"/>
                <a:gd name="T13" fmla="*/ 45 h 53"/>
                <a:gd name="T14" fmla="*/ 14 w 28"/>
                <a:gd name="T15" fmla="*/ 45 h 53"/>
                <a:gd name="T16" fmla="*/ 15 w 28"/>
                <a:gd name="T17" fmla="*/ 44 h 53"/>
                <a:gd name="T18" fmla="*/ 15 w 28"/>
                <a:gd name="T19" fmla="*/ 44 h 53"/>
                <a:gd name="T20" fmla="*/ 14 w 28"/>
                <a:gd name="T21" fmla="*/ 44 h 53"/>
                <a:gd name="T22" fmla="*/ 12 w 28"/>
                <a:gd name="T23" fmla="*/ 45 h 53"/>
                <a:gd name="T24" fmla="*/ 17 w 28"/>
                <a:gd name="T25" fmla="*/ 53 h 53"/>
                <a:gd name="T26" fmla="*/ 19 w 28"/>
                <a:gd name="T27" fmla="*/ 53 h 53"/>
                <a:gd name="T28" fmla="*/ 25 w 28"/>
                <a:gd name="T29" fmla="*/ 50 h 53"/>
                <a:gd name="T30" fmla="*/ 28 w 28"/>
                <a:gd name="T31" fmla="*/ 41 h 53"/>
                <a:gd name="T32" fmla="*/ 24 w 28"/>
                <a:gd name="T33" fmla="*/ 28 h 53"/>
                <a:gd name="T34" fmla="*/ 21 w 28"/>
                <a:gd name="T35" fmla="*/ 25 h 53"/>
                <a:gd name="T36" fmla="*/ 20 w 28"/>
                <a:gd name="T37" fmla="*/ 23 h 53"/>
                <a:gd name="T38" fmla="*/ 16 w 28"/>
                <a:gd name="T39" fmla="*/ 17 h 53"/>
                <a:gd name="T40" fmla="*/ 21 w 28"/>
                <a:gd name="T41" fmla="*/ 0 h 53"/>
                <a:gd name="T42" fmla="*/ 0 w 28"/>
                <a:gd name="T43" fmla="*/ 16 h 53"/>
                <a:gd name="T44" fmla="*/ 0 w 28"/>
                <a:gd name="T45" fmla="*/ 26 h 53"/>
                <a:gd name="T46" fmla="*/ 5 w 28"/>
                <a:gd name="T47" fmla="*/ 35 h 53"/>
                <a:gd name="T48" fmla="*/ 8 w 28"/>
                <a:gd name="T49" fmla="*/ 24 h 53"/>
                <a:gd name="T50" fmla="*/ 8 w 28"/>
                <a:gd name="T51" fmla="*/ 17 h 53"/>
                <a:gd name="T52" fmla="*/ 14 w 28"/>
                <a:gd name="T53" fmla="*/ 6 h 53"/>
                <a:gd name="T54" fmla="*/ 9 w 28"/>
                <a:gd name="T55" fmla="*/ 18 h 53"/>
                <a:gd name="T56" fmla="*/ 13 w 28"/>
                <a:gd name="T57" fmla="*/ 28 h 53"/>
                <a:gd name="T58" fmla="*/ 18 w 28"/>
                <a:gd name="T59" fmla="*/ 28 h 53"/>
                <a:gd name="T60" fmla="*/ 17 w 28"/>
                <a:gd name="T61" fmla="*/ 33 h 53"/>
                <a:gd name="T62" fmla="*/ 20 w 28"/>
                <a:gd name="T63" fmla="*/ 41 h 53"/>
                <a:gd name="T64" fmla="*/ 20 w 28"/>
                <a:gd name="T65" fmla="*/ 42 h 53"/>
                <a:gd name="T66" fmla="*/ 18 w 28"/>
                <a:gd name="T67" fmla="*/ 45 h 53"/>
                <a:gd name="T68" fmla="*/ 17 w 28"/>
                <a:gd name="T69" fmla="*/ 45 h 53"/>
                <a:gd name="T70" fmla="*/ 17 w 28"/>
                <a:gd name="T71" fmla="*/ 52 h 53"/>
                <a:gd name="T72" fmla="*/ 20 w 28"/>
                <a:gd name="T73" fmla="*/ 49 h 53"/>
                <a:gd name="T74" fmla="*/ 22 w 28"/>
                <a:gd name="T75" fmla="*/ 44 h 53"/>
                <a:gd name="T76" fmla="*/ 21 w 28"/>
                <a:gd name="T77" fmla="*/ 42 h 53"/>
                <a:gd name="T78" fmla="*/ 20 w 28"/>
                <a:gd name="T79" fmla="*/ 41 h 53"/>
                <a:gd name="T80" fmla="*/ 19 w 28"/>
                <a:gd name="T81" fmla="*/ 38 h 53"/>
                <a:gd name="T82" fmla="*/ 13 w 28"/>
                <a:gd name="T83" fmla="*/ 32 h 53"/>
                <a:gd name="T84" fmla="*/ 11 w 28"/>
                <a:gd name="T85" fmla="*/ 30 h 53"/>
                <a:gd name="T86" fmla="*/ 8 w 28"/>
                <a:gd name="T87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8" h="53">
                  <a:moveTo>
                    <a:pt x="8" y="32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6" y="37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1" y="41"/>
                    <a:pt x="12" y="43"/>
                    <a:pt x="13" y="44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5"/>
                    <a:pt x="14" y="45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3" y="44"/>
                    <a:pt x="13" y="45"/>
                    <a:pt x="12" y="45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3"/>
                    <a:pt x="16" y="53"/>
                    <a:pt x="17" y="53"/>
                  </a:cubicBezTo>
                  <a:cubicBezTo>
                    <a:pt x="18" y="53"/>
                    <a:pt x="18" y="53"/>
                    <a:pt x="19" y="53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21" y="53"/>
                    <a:pt x="23" y="52"/>
                    <a:pt x="25" y="50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7" y="47"/>
                    <a:pt x="28" y="45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28" y="42"/>
                    <a:pt x="28" y="41"/>
                  </a:cubicBezTo>
                  <a:cubicBezTo>
                    <a:pt x="28" y="39"/>
                    <a:pt x="28" y="38"/>
                    <a:pt x="28" y="37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7" y="33"/>
                    <a:pt x="25" y="31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3" y="27"/>
                    <a:pt x="22" y="26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0" y="24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8" y="21"/>
                    <a:pt x="17" y="19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3"/>
                    <a:pt x="17" y="10"/>
                    <a:pt x="18" y="7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7" y="3"/>
                    <a:pt x="2" y="9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2"/>
                    <a:pt x="0" y="24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9"/>
                    <a:pt x="3" y="32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28"/>
                    <a:pt x="9" y="26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1"/>
                    <a:pt x="8" y="20"/>
                  </a:cubicBezTo>
                  <a:cubicBezTo>
                    <a:pt x="8" y="19"/>
                    <a:pt x="8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3"/>
                    <a:pt x="12" y="10"/>
                    <a:pt x="15" y="10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8"/>
                    <a:pt x="8" y="12"/>
                    <a:pt x="8" y="15"/>
                  </a:cubicBezTo>
                  <a:cubicBezTo>
                    <a:pt x="8" y="16"/>
                    <a:pt x="8" y="17"/>
                    <a:pt x="9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22"/>
                    <a:pt x="11" y="25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4" y="29"/>
                    <a:pt x="14" y="30"/>
                    <a:pt x="15" y="30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1"/>
                    <a:pt x="16" y="32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5"/>
                    <a:pt x="19" y="37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40"/>
                    <a:pt x="20" y="40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3"/>
                    <a:pt x="20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6" y="45"/>
                    <a:pt x="16" y="45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8" y="51"/>
                    <a:pt x="19" y="50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8"/>
                    <a:pt x="21" y="47"/>
                    <a:pt x="21" y="47"/>
                  </a:cubicBezTo>
                  <a:cubicBezTo>
                    <a:pt x="21" y="46"/>
                    <a:pt x="22" y="45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3"/>
                    <a:pt x="21" y="42"/>
                    <a:pt x="21" y="42"/>
                  </a:cubicBezTo>
                  <a:cubicBezTo>
                    <a:pt x="21" y="41"/>
                    <a:pt x="21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0"/>
                    <a:pt x="20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7"/>
                    <a:pt x="16" y="36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1" y="30"/>
                    <a:pt x="11" y="30"/>
                    <a:pt x="11" y="30"/>
                  </a:cubicBezTo>
                  <a:lnTo>
                    <a:pt x="8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73"/>
            <p:cNvSpPr>
              <a:spLocks noEditPoints="1"/>
            </p:cNvSpPr>
            <p:nvPr/>
          </p:nvSpPr>
          <p:spPr bwMode="auto">
            <a:xfrm>
              <a:off x="4163" y="2421"/>
              <a:ext cx="157" cy="266"/>
            </a:xfrm>
            <a:custGeom>
              <a:avLst/>
              <a:gdLst>
                <a:gd name="T0" fmla="*/ 97 w 106"/>
                <a:gd name="T1" fmla="*/ 2 h 179"/>
                <a:gd name="T2" fmla="*/ 48 w 106"/>
                <a:gd name="T3" fmla="*/ 0 h 179"/>
                <a:gd name="T4" fmla="*/ 13 w 106"/>
                <a:gd name="T5" fmla="*/ 4 h 179"/>
                <a:gd name="T6" fmla="*/ 9 w 106"/>
                <a:gd name="T7" fmla="*/ 2 h 179"/>
                <a:gd name="T8" fmla="*/ 2 w 106"/>
                <a:gd name="T9" fmla="*/ 22 h 179"/>
                <a:gd name="T10" fmla="*/ 0 w 106"/>
                <a:gd name="T11" fmla="*/ 32 h 179"/>
                <a:gd name="T12" fmla="*/ 18 w 106"/>
                <a:gd name="T13" fmla="*/ 118 h 179"/>
                <a:gd name="T14" fmla="*/ 16 w 106"/>
                <a:gd name="T15" fmla="*/ 155 h 179"/>
                <a:gd name="T16" fmla="*/ 12 w 106"/>
                <a:gd name="T17" fmla="*/ 155 h 179"/>
                <a:gd name="T18" fmla="*/ 93 w 106"/>
                <a:gd name="T19" fmla="*/ 154 h 179"/>
                <a:gd name="T20" fmla="*/ 92 w 106"/>
                <a:gd name="T21" fmla="*/ 152 h 179"/>
                <a:gd name="T22" fmla="*/ 95 w 106"/>
                <a:gd name="T23" fmla="*/ 87 h 179"/>
                <a:gd name="T24" fmla="*/ 98 w 106"/>
                <a:gd name="T25" fmla="*/ 5 h 179"/>
                <a:gd name="T26" fmla="*/ 91 w 106"/>
                <a:gd name="T27" fmla="*/ 9 h 179"/>
                <a:gd name="T28" fmla="*/ 79 w 106"/>
                <a:gd name="T29" fmla="*/ 123 h 179"/>
                <a:gd name="T30" fmla="*/ 85 w 106"/>
                <a:gd name="T31" fmla="*/ 156 h 179"/>
                <a:gd name="T32" fmla="*/ 20 w 106"/>
                <a:gd name="T33" fmla="*/ 156 h 179"/>
                <a:gd name="T34" fmla="*/ 20 w 106"/>
                <a:gd name="T35" fmla="*/ 156 h 179"/>
                <a:gd name="T36" fmla="*/ 17 w 106"/>
                <a:gd name="T37" fmla="*/ 82 h 179"/>
                <a:gd name="T38" fmla="*/ 4 w 106"/>
                <a:gd name="T39" fmla="*/ 33 h 179"/>
                <a:gd name="T40" fmla="*/ 6 w 106"/>
                <a:gd name="T41" fmla="*/ 23 h 179"/>
                <a:gd name="T42" fmla="*/ 13 w 106"/>
                <a:gd name="T43" fmla="*/ 13 h 179"/>
                <a:gd name="T44" fmla="*/ 14 w 106"/>
                <a:gd name="T45" fmla="*/ 6 h 179"/>
                <a:gd name="T46" fmla="*/ 14 w 106"/>
                <a:gd name="T47" fmla="*/ 6 h 179"/>
                <a:gd name="T48" fmla="*/ 13 w 106"/>
                <a:gd name="T49" fmla="*/ 8 h 179"/>
                <a:gd name="T50" fmla="*/ 13 w 106"/>
                <a:gd name="T51" fmla="*/ 8 h 179"/>
                <a:gd name="T52" fmla="*/ 48 w 106"/>
                <a:gd name="T53" fmla="*/ 8 h 179"/>
                <a:gd name="T54" fmla="*/ 91 w 106"/>
                <a:gd name="T55" fmla="*/ 9 h 179"/>
                <a:gd name="T56" fmla="*/ 75 w 106"/>
                <a:gd name="T57" fmla="*/ 157 h 179"/>
                <a:gd name="T58" fmla="*/ 30 w 106"/>
                <a:gd name="T59" fmla="*/ 157 h 179"/>
                <a:gd name="T60" fmla="*/ 36 w 106"/>
                <a:gd name="T61" fmla="*/ 119 h 179"/>
                <a:gd name="T62" fmla="*/ 19 w 106"/>
                <a:gd name="T63" fmla="*/ 82 h 179"/>
                <a:gd name="T64" fmla="*/ 54 w 106"/>
                <a:gd name="T65" fmla="*/ 79 h 179"/>
                <a:gd name="T66" fmla="*/ 78 w 106"/>
                <a:gd name="T67" fmla="*/ 79 h 179"/>
                <a:gd name="T68" fmla="*/ 79 w 106"/>
                <a:gd name="T69" fmla="*/ 82 h 179"/>
                <a:gd name="T70" fmla="*/ 79 w 106"/>
                <a:gd name="T71" fmla="*/ 82 h 179"/>
                <a:gd name="T72" fmla="*/ 83 w 106"/>
                <a:gd name="T73" fmla="*/ 81 h 179"/>
                <a:gd name="T74" fmla="*/ 75 w 106"/>
                <a:gd name="T75" fmla="*/ 159 h 179"/>
                <a:gd name="T76" fmla="*/ 79 w 106"/>
                <a:gd name="T77" fmla="*/ 157 h 179"/>
                <a:gd name="T78" fmla="*/ 86 w 106"/>
                <a:gd name="T79" fmla="*/ 82 h 179"/>
                <a:gd name="T80" fmla="*/ 83 w 106"/>
                <a:gd name="T81" fmla="*/ 73 h 179"/>
                <a:gd name="T82" fmla="*/ 50 w 106"/>
                <a:gd name="T83" fmla="*/ 73 h 179"/>
                <a:gd name="T84" fmla="*/ 26 w 106"/>
                <a:gd name="T85" fmla="*/ 77 h 179"/>
                <a:gd name="T86" fmla="*/ 22 w 106"/>
                <a:gd name="T87" fmla="*/ 156 h 179"/>
                <a:gd name="T88" fmla="*/ 83 w 106"/>
                <a:gd name="T89" fmla="*/ 169 h 179"/>
                <a:gd name="T90" fmla="*/ 79 w 106"/>
                <a:gd name="T91" fmla="*/ 15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6" h="179">
                  <a:moveTo>
                    <a:pt x="95" y="7"/>
                  </a:moveTo>
                  <a:cubicBezTo>
                    <a:pt x="98" y="5"/>
                    <a:pt x="98" y="5"/>
                    <a:pt x="98" y="5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1"/>
                  </a:cubicBezTo>
                  <a:cubicBezTo>
                    <a:pt x="10" y="1"/>
                    <a:pt x="9" y="1"/>
                    <a:pt x="9" y="2"/>
                  </a:cubicBezTo>
                  <a:cubicBezTo>
                    <a:pt x="8" y="3"/>
                    <a:pt x="8" y="4"/>
                    <a:pt x="7" y="4"/>
                  </a:cubicBezTo>
                  <a:cubicBezTo>
                    <a:pt x="7" y="6"/>
                    <a:pt x="6" y="8"/>
                    <a:pt x="5" y="10"/>
                  </a:cubicBezTo>
                  <a:cubicBezTo>
                    <a:pt x="4" y="15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6"/>
                    <a:pt x="0" y="41"/>
                    <a:pt x="0" y="45"/>
                  </a:cubicBezTo>
                  <a:cubicBezTo>
                    <a:pt x="0" y="58"/>
                    <a:pt x="2" y="73"/>
                    <a:pt x="10" y="86"/>
                  </a:cubicBezTo>
                  <a:cubicBezTo>
                    <a:pt x="16" y="96"/>
                    <a:pt x="18" y="107"/>
                    <a:pt x="18" y="118"/>
                  </a:cubicBezTo>
                  <a:cubicBezTo>
                    <a:pt x="18" y="128"/>
                    <a:pt x="16" y="136"/>
                    <a:pt x="15" y="143"/>
                  </a:cubicBezTo>
                  <a:cubicBezTo>
                    <a:pt x="14" y="149"/>
                    <a:pt x="12" y="153"/>
                    <a:pt x="12" y="153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54"/>
                    <a:pt x="12" y="154"/>
                    <a:pt x="12" y="154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79"/>
                    <a:pt x="12" y="179"/>
                    <a:pt x="12" y="179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3" y="154"/>
                    <a:pt x="93" y="154"/>
                    <a:pt x="93" y="154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2" y="152"/>
                    <a:pt x="92" y="152"/>
                    <a:pt x="92" y="150"/>
                  </a:cubicBezTo>
                  <a:cubicBezTo>
                    <a:pt x="90" y="146"/>
                    <a:pt x="87" y="136"/>
                    <a:pt x="87" y="123"/>
                  </a:cubicBezTo>
                  <a:cubicBezTo>
                    <a:pt x="87" y="112"/>
                    <a:pt x="89" y="100"/>
                    <a:pt x="95" y="87"/>
                  </a:cubicBezTo>
                  <a:cubicBezTo>
                    <a:pt x="103" y="70"/>
                    <a:pt x="106" y="55"/>
                    <a:pt x="106" y="42"/>
                  </a:cubicBezTo>
                  <a:cubicBezTo>
                    <a:pt x="106" y="21"/>
                    <a:pt x="99" y="7"/>
                    <a:pt x="98" y="5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91" y="9"/>
                    <a:pt x="98" y="23"/>
                    <a:pt x="98" y="42"/>
                  </a:cubicBezTo>
                  <a:cubicBezTo>
                    <a:pt x="98" y="54"/>
                    <a:pt x="95" y="68"/>
                    <a:pt x="88" y="83"/>
                  </a:cubicBezTo>
                  <a:cubicBezTo>
                    <a:pt x="81" y="98"/>
                    <a:pt x="79" y="112"/>
                    <a:pt x="79" y="123"/>
                  </a:cubicBezTo>
                  <a:cubicBezTo>
                    <a:pt x="79" y="142"/>
                    <a:pt x="85" y="155"/>
                    <a:pt x="85" y="156"/>
                  </a:cubicBezTo>
                  <a:cubicBezTo>
                    <a:pt x="85" y="156"/>
                    <a:pt x="85" y="156"/>
                    <a:pt x="85" y="156"/>
                  </a:cubicBezTo>
                  <a:cubicBezTo>
                    <a:pt x="85" y="156"/>
                    <a:pt x="85" y="156"/>
                    <a:pt x="85" y="156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20" y="156"/>
                    <a:pt x="21" y="151"/>
                    <a:pt x="23" y="144"/>
                  </a:cubicBezTo>
                  <a:cubicBezTo>
                    <a:pt x="24" y="138"/>
                    <a:pt x="26" y="128"/>
                    <a:pt x="26" y="118"/>
                  </a:cubicBezTo>
                  <a:cubicBezTo>
                    <a:pt x="26" y="107"/>
                    <a:pt x="24" y="93"/>
                    <a:pt x="17" y="82"/>
                  </a:cubicBezTo>
                  <a:cubicBezTo>
                    <a:pt x="10" y="70"/>
                    <a:pt x="8" y="57"/>
                    <a:pt x="8" y="45"/>
                  </a:cubicBezTo>
                  <a:cubicBezTo>
                    <a:pt x="8" y="41"/>
                    <a:pt x="8" y="37"/>
                    <a:pt x="8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3"/>
                  </a:cubicBezTo>
                  <a:cubicBezTo>
                    <a:pt x="10" y="21"/>
                    <a:pt x="11" y="17"/>
                    <a:pt x="13" y="13"/>
                  </a:cubicBezTo>
                  <a:cubicBezTo>
                    <a:pt x="13" y="11"/>
                    <a:pt x="14" y="9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5" y="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91" y="9"/>
                    <a:pt x="91" y="9"/>
                    <a:pt x="91" y="9"/>
                  </a:cubicBezTo>
                  <a:lnTo>
                    <a:pt x="95" y="7"/>
                  </a:lnTo>
                  <a:close/>
                  <a:moveTo>
                    <a:pt x="79" y="157"/>
                  </a:moveTo>
                  <a:cubicBezTo>
                    <a:pt x="75" y="157"/>
                    <a:pt x="75" y="157"/>
                    <a:pt x="75" y="157"/>
                  </a:cubicBezTo>
                  <a:cubicBezTo>
                    <a:pt x="75" y="161"/>
                    <a:pt x="75" y="161"/>
                    <a:pt x="75" y="161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30" y="158"/>
                    <a:pt x="30" y="158"/>
                    <a:pt x="30" y="158"/>
                  </a:cubicBezTo>
                  <a:cubicBezTo>
                    <a:pt x="31" y="154"/>
                    <a:pt x="36" y="138"/>
                    <a:pt x="36" y="119"/>
                  </a:cubicBezTo>
                  <a:cubicBezTo>
                    <a:pt x="36" y="105"/>
                    <a:pt x="34" y="91"/>
                    <a:pt x="26" y="78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3"/>
                    <a:pt x="21" y="84"/>
                    <a:pt x="23" y="86"/>
                  </a:cubicBezTo>
                  <a:cubicBezTo>
                    <a:pt x="25" y="87"/>
                    <a:pt x="28" y="88"/>
                    <a:pt x="32" y="88"/>
                  </a:cubicBezTo>
                  <a:cubicBezTo>
                    <a:pt x="37" y="88"/>
                    <a:pt x="45" y="86"/>
                    <a:pt x="54" y="79"/>
                  </a:cubicBezTo>
                  <a:cubicBezTo>
                    <a:pt x="61" y="75"/>
                    <a:pt x="66" y="74"/>
                    <a:pt x="69" y="74"/>
                  </a:cubicBezTo>
                  <a:cubicBezTo>
                    <a:pt x="71" y="74"/>
                    <a:pt x="72" y="74"/>
                    <a:pt x="74" y="75"/>
                  </a:cubicBezTo>
                  <a:cubicBezTo>
                    <a:pt x="75" y="76"/>
                    <a:pt x="77" y="78"/>
                    <a:pt x="78" y="79"/>
                  </a:cubicBezTo>
                  <a:cubicBezTo>
                    <a:pt x="78" y="80"/>
                    <a:pt x="78" y="81"/>
                    <a:pt x="79" y="81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71" y="95"/>
                    <a:pt x="69" y="110"/>
                    <a:pt x="69" y="123"/>
                  </a:cubicBezTo>
                  <a:cubicBezTo>
                    <a:pt x="69" y="142"/>
                    <a:pt x="74" y="155"/>
                    <a:pt x="75" y="159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75" y="157"/>
                    <a:pt x="75" y="157"/>
                    <a:pt x="75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83" y="156"/>
                    <a:pt x="83" y="156"/>
                    <a:pt x="83" y="156"/>
                  </a:cubicBezTo>
                  <a:cubicBezTo>
                    <a:pt x="81" y="152"/>
                    <a:pt x="77" y="140"/>
                    <a:pt x="77" y="123"/>
                  </a:cubicBezTo>
                  <a:cubicBezTo>
                    <a:pt x="77" y="111"/>
                    <a:pt x="79" y="97"/>
                    <a:pt x="86" y="82"/>
                  </a:cubicBezTo>
                  <a:cubicBezTo>
                    <a:pt x="87" y="81"/>
                    <a:pt x="87" y="81"/>
                    <a:pt x="87" y="81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5" y="76"/>
                    <a:pt x="83" y="73"/>
                  </a:cubicBezTo>
                  <a:cubicBezTo>
                    <a:pt x="82" y="71"/>
                    <a:pt x="80" y="69"/>
                    <a:pt x="77" y="68"/>
                  </a:cubicBezTo>
                  <a:cubicBezTo>
                    <a:pt x="75" y="67"/>
                    <a:pt x="72" y="66"/>
                    <a:pt x="69" y="66"/>
                  </a:cubicBezTo>
                  <a:cubicBezTo>
                    <a:pt x="63" y="66"/>
                    <a:pt x="57" y="68"/>
                    <a:pt x="50" y="73"/>
                  </a:cubicBezTo>
                  <a:cubicBezTo>
                    <a:pt x="41" y="78"/>
                    <a:pt x="35" y="80"/>
                    <a:pt x="32" y="80"/>
                  </a:cubicBezTo>
                  <a:cubicBezTo>
                    <a:pt x="30" y="80"/>
                    <a:pt x="28" y="79"/>
                    <a:pt x="27" y="79"/>
                  </a:cubicBezTo>
                  <a:cubicBezTo>
                    <a:pt x="27" y="78"/>
                    <a:pt x="26" y="78"/>
                    <a:pt x="26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6" y="93"/>
                    <a:pt x="28" y="106"/>
                    <a:pt x="28" y="119"/>
                  </a:cubicBezTo>
                  <a:cubicBezTo>
                    <a:pt x="28" y="137"/>
                    <a:pt x="23" y="152"/>
                    <a:pt x="22" y="156"/>
                  </a:cubicBezTo>
                  <a:cubicBezTo>
                    <a:pt x="22" y="156"/>
                    <a:pt x="22" y="156"/>
                    <a:pt x="22" y="156"/>
                  </a:cubicBezTo>
                  <a:cubicBezTo>
                    <a:pt x="22" y="169"/>
                    <a:pt x="22" y="169"/>
                    <a:pt x="22" y="169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3" y="157"/>
                    <a:pt x="83" y="157"/>
                    <a:pt x="83" y="157"/>
                  </a:cubicBezTo>
                  <a:cubicBezTo>
                    <a:pt x="83" y="156"/>
                    <a:pt x="83" y="156"/>
                    <a:pt x="83" y="156"/>
                  </a:cubicBezTo>
                  <a:lnTo>
                    <a:pt x="79" y="1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74"/>
            <p:cNvSpPr>
              <a:spLocks/>
            </p:cNvSpPr>
            <p:nvPr/>
          </p:nvSpPr>
          <p:spPr bwMode="auto">
            <a:xfrm>
              <a:off x="4118" y="2356"/>
              <a:ext cx="113" cy="114"/>
            </a:xfrm>
            <a:custGeom>
              <a:avLst/>
              <a:gdLst>
                <a:gd name="T0" fmla="*/ 13 w 77"/>
                <a:gd name="T1" fmla="*/ 33 h 77"/>
                <a:gd name="T2" fmla="*/ 17 w 77"/>
                <a:gd name="T3" fmla="*/ 34 h 77"/>
                <a:gd name="T4" fmla="*/ 38 w 77"/>
                <a:gd name="T5" fmla="*/ 16 h 77"/>
                <a:gd name="T6" fmla="*/ 43 w 77"/>
                <a:gd name="T7" fmla="*/ 17 h 77"/>
                <a:gd name="T8" fmla="*/ 61 w 77"/>
                <a:gd name="T9" fmla="*/ 38 h 77"/>
                <a:gd name="T10" fmla="*/ 60 w 77"/>
                <a:gd name="T11" fmla="*/ 43 h 77"/>
                <a:gd name="T12" fmla="*/ 59 w 77"/>
                <a:gd name="T13" fmla="*/ 47 h 77"/>
                <a:gd name="T14" fmla="*/ 75 w 77"/>
                <a:gd name="T15" fmla="*/ 50 h 77"/>
                <a:gd name="T16" fmla="*/ 76 w 77"/>
                <a:gd name="T17" fmla="*/ 47 h 77"/>
                <a:gd name="T18" fmla="*/ 77 w 77"/>
                <a:gd name="T19" fmla="*/ 38 h 77"/>
                <a:gd name="T20" fmla="*/ 46 w 77"/>
                <a:gd name="T21" fmla="*/ 1 h 77"/>
                <a:gd name="T22" fmla="*/ 38 w 77"/>
                <a:gd name="T23" fmla="*/ 0 h 77"/>
                <a:gd name="T24" fmla="*/ 1 w 77"/>
                <a:gd name="T25" fmla="*/ 30 h 77"/>
                <a:gd name="T26" fmla="*/ 0 w 77"/>
                <a:gd name="T27" fmla="*/ 39 h 77"/>
                <a:gd name="T28" fmla="*/ 30 w 77"/>
                <a:gd name="T29" fmla="*/ 76 h 77"/>
                <a:gd name="T30" fmla="*/ 34 w 77"/>
                <a:gd name="T31" fmla="*/ 77 h 77"/>
                <a:gd name="T32" fmla="*/ 38 w 77"/>
                <a:gd name="T33" fmla="*/ 61 h 77"/>
                <a:gd name="T34" fmla="*/ 34 w 77"/>
                <a:gd name="T35" fmla="*/ 60 h 77"/>
                <a:gd name="T36" fmla="*/ 16 w 77"/>
                <a:gd name="T37" fmla="*/ 38 h 77"/>
                <a:gd name="T38" fmla="*/ 17 w 77"/>
                <a:gd name="T39" fmla="*/ 34 h 77"/>
                <a:gd name="T40" fmla="*/ 13 w 77"/>
                <a:gd name="T41" fmla="*/ 33 h 77"/>
                <a:gd name="T42" fmla="*/ 9 w 77"/>
                <a:gd name="T43" fmla="*/ 32 h 77"/>
                <a:gd name="T44" fmla="*/ 8 w 77"/>
                <a:gd name="T45" fmla="*/ 38 h 77"/>
                <a:gd name="T46" fmla="*/ 32 w 77"/>
                <a:gd name="T47" fmla="*/ 68 h 77"/>
                <a:gd name="T48" fmla="*/ 33 w 77"/>
                <a:gd name="T49" fmla="*/ 64 h 77"/>
                <a:gd name="T50" fmla="*/ 29 w 77"/>
                <a:gd name="T51" fmla="*/ 63 h 77"/>
                <a:gd name="T52" fmla="*/ 27 w 77"/>
                <a:gd name="T53" fmla="*/ 72 h 77"/>
                <a:gd name="T54" fmla="*/ 31 w 77"/>
                <a:gd name="T55" fmla="*/ 72 h 77"/>
                <a:gd name="T56" fmla="*/ 32 w 77"/>
                <a:gd name="T57" fmla="*/ 69 h 77"/>
                <a:gd name="T58" fmla="*/ 8 w 77"/>
                <a:gd name="T59" fmla="*/ 39 h 77"/>
                <a:gd name="T60" fmla="*/ 8 w 77"/>
                <a:gd name="T61" fmla="*/ 32 h 77"/>
                <a:gd name="T62" fmla="*/ 38 w 77"/>
                <a:gd name="T63" fmla="*/ 8 h 77"/>
                <a:gd name="T64" fmla="*/ 45 w 77"/>
                <a:gd name="T65" fmla="*/ 8 h 77"/>
                <a:gd name="T66" fmla="*/ 69 w 77"/>
                <a:gd name="T67" fmla="*/ 38 h 77"/>
                <a:gd name="T68" fmla="*/ 68 w 77"/>
                <a:gd name="T69" fmla="*/ 45 h 77"/>
                <a:gd name="T70" fmla="*/ 72 w 77"/>
                <a:gd name="T71" fmla="*/ 46 h 77"/>
                <a:gd name="T72" fmla="*/ 73 w 77"/>
                <a:gd name="T73" fmla="*/ 42 h 77"/>
                <a:gd name="T74" fmla="*/ 65 w 77"/>
                <a:gd name="T75" fmla="*/ 40 h 77"/>
                <a:gd name="T76" fmla="*/ 64 w 77"/>
                <a:gd name="T77" fmla="*/ 44 h 77"/>
                <a:gd name="T78" fmla="*/ 68 w 77"/>
                <a:gd name="T79" fmla="*/ 45 h 77"/>
                <a:gd name="T80" fmla="*/ 69 w 77"/>
                <a:gd name="T81" fmla="*/ 38 h 77"/>
                <a:gd name="T82" fmla="*/ 45 w 77"/>
                <a:gd name="T83" fmla="*/ 9 h 77"/>
                <a:gd name="T84" fmla="*/ 38 w 77"/>
                <a:gd name="T85" fmla="*/ 8 h 77"/>
                <a:gd name="T86" fmla="*/ 9 w 77"/>
                <a:gd name="T87" fmla="*/ 32 h 77"/>
                <a:gd name="T88" fmla="*/ 13 w 77"/>
                <a:gd name="T89" fmla="*/ 3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7" h="77">
                  <a:moveTo>
                    <a:pt x="13" y="33"/>
                  </a:moveTo>
                  <a:cubicBezTo>
                    <a:pt x="17" y="34"/>
                    <a:pt x="17" y="34"/>
                    <a:pt x="17" y="34"/>
                  </a:cubicBezTo>
                  <a:cubicBezTo>
                    <a:pt x="19" y="23"/>
                    <a:pt x="28" y="16"/>
                    <a:pt x="38" y="16"/>
                  </a:cubicBezTo>
                  <a:cubicBezTo>
                    <a:pt x="40" y="16"/>
                    <a:pt x="41" y="16"/>
                    <a:pt x="43" y="17"/>
                  </a:cubicBezTo>
                  <a:cubicBezTo>
                    <a:pt x="54" y="19"/>
                    <a:pt x="61" y="28"/>
                    <a:pt x="61" y="38"/>
                  </a:cubicBezTo>
                  <a:cubicBezTo>
                    <a:pt x="61" y="40"/>
                    <a:pt x="61" y="42"/>
                    <a:pt x="60" y="43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7" y="44"/>
                    <a:pt x="77" y="41"/>
                    <a:pt x="77" y="38"/>
                  </a:cubicBezTo>
                  <a:cubicBezTo>
                    <a:pt x="77" y="21"/>
                    <a:pt x="65" y="5"/>
                    <a:pt x="46" y="1"/>
                  </a:cubicBezTo>
                  <a:cubicBezTo>
                    <a:pt x="44" y="0"/>
                    <a:pt x="41" y="0"/>
                    <a:pt x="38" y="0"/>
                  </a:cubicBezTo>
                  <a:cubicBezTo>
                    <a:pt x="20" y="0"/>
                    <a:pt x="4" y="12"/>
                    <a:pt x="1" y="30"/>
                  </a:cubicBezTo>
                  <a:cubicBezTo>
                    <a:pt x="0" y="33"/>
                    <a:pt x="0" y="36"/>
                    <a:pt x="0" y="39"/>
                  </a:cubicBezTo>
                  <a:cubicBezTo>
                    <a:pt x="0" y="56"/>
                    <a:pt x="12" y="72"/>
                    <a:pt x="30" y="76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23" y="58"/>
                    <a:pt x="16" y="49"/>
                    <a:pt x="16" y="38"/>
                  </a:cubicBezTo>
                  <a:cubicBezTo>
                    <a:pt x="16" y="37"/>
                    <a:pt x="16" y="35"/>
                    <a:pt x="17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4"/>
                    <a:pt x="8" y="36"/>
                    <a:pt x="8" y="38"/>
                  </a:cubicBezTo>
                  <a:cubicBezTo>
                    <a:pt x="8" y="52"/>
                    <a:pt x="18" y="65"/>
                    <a:pt x="32" y="68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18" y="65"/>
                    <a:pt x="8" y="53"/>
                    <a:pt x="8" y="39"/>
                  </a:cubicBezTo>
                  <a:cubicBezTo>
                    <a:pt x="8" y="36"/>
                    <a:pt x="8" y="34"/>
                    <a:pt x="8" y="32"/>
                  </a:cubicBezTo>
                  <a:cubicBezTo>
                    <a:pt x="11" y="18"/>
                    <a:pt x="24" y="8"/>
                    <a:pt x="38" y="8"/>
                  </a:cubicBezTo>
                  <a:cubicBezTo>
                    <a:pt x="40" y="8"/>
                    <a:pt x="43" y="8"/>
                    <a:pt x="45" y="8"/>
                  </a:cubicBezTo>
                  <a:cubicBezTo>
                    <a:pt x="59" y="12"/>
                    <a:pt x="69" y="24"/>
                    <a:pt x="69" y="38"/>
                  </a:cubicBezTo>
                  <a:cubicBezTo>
                    <a:pt x="69" y="41"/>
                    <a:pt x="69" y="43"/>
                    <a:pt x="68" y="45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9" y="43"/>
                    <a:pt x="69" y="41"/>
                    <a:pt x="69" y="38"/>
                  </a:cubicBezTo>
                  <a:cubicBezTo>
                    <a:pt x="69" y="24"/>
                    <a:pt x="59" y="12"/>
                    <a:pt x="45" y="9"/>
                  </a:cubicBezTo>
                  <a:cubicBezTo>
                    <a:pt x="43" y="8"/>
                    <a:pt x="40" y="8"/>
                    <a:pt x="38" y="8"/>
                  </a:cubicBezTo>
                  <a:cubicBezTo>
                    <a:pt x="24" y="8"/>
                    <a:pt x="12" y="18"/>
                    <a:pt x="9" y="32"/>
                  </a:cubicBezTo>
                  <a:lnTo>
                    <a:pt x="13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75"/>
            <p:cNvSpPr>
              <a:spLocks noEditPoints="1"/>
            </p:cNvSpPr>
            <p:nvPr/>
          </p:nvSpPr>
          <p:spPr bwMode="auto">
            <a:xfrm>
              <a:off x="4134" y="2371"/>
              <a:ext cx="81" cy="85"/>
            </a:xfrm>
            <a:custGeom>
              <a:avLst/>
              <a:gdLst>
                <a:gd name="T0" fmla="*/ 55 w 55"/>
                <a:gd name="T1" fmla="*/ 34 h 57"/>
                <a:gd name="T2" fmla="*/ 33 w 55"/>
                <a:gd name="T3" fmla="*/ 1 h 57"/>
                <a:gd name="T4" fmla="*/ 27 w 55"/>
                <a:gd name="T5" fmla="*/ 0 h 57"/>
                <a:gd name="T6" fmla="*/ 0 w 55"/>
                <a:gd name="T7" fmla="*/ 23 h 57"/>
                <a:gd name="T8" fmla="*/ 22 w 55"/>
                <a:gd name="T9" fmla="*/ 56 h 57"/>
                <a:gd name="T10" fmla="*/ 54 w 55"/>
                <a:gd name="T11" fmla="*/ 38 h 57"/>
                <a:gd name="T12" fmla="*/ 51 w 55"/>
                <a:gd name="T13" fmla="*/ 30 h 57"/>
                <a:gd name="T14" fmla="*/ 23 w 55"/>
                <a:gd name="T15" fmla="*/ 52 h 57"/>
                <a:gd name="T16" fmla="*/ 8 w 55"/>
                <a:gd name="T17" fmla="*/ 28 h 57"/>
                <a:gd name="T18" fmla="*/ 26 w 55"/>
                <a:gd name="T19" fmla="*/ 9 h 57"/>
                <a:gd name="T20" fmla="*/ 32 w 55"/>
                <a:gd name="T21" fmla="*/ 9 h 57"/>
                <a:gd name="T22" fmla="*/ 47 w 55"/>
                <a:gd name="T23" fmla="*/ 28 h 57"/>
                <a:gd name="T24" fmla="*/ 51 w 55"/>
                <a:gd name="T25" fmla="*/ 34 h 57"/>
                <a:gd name="T26" fmla="*/ 29 w 55"/>
                <a:gd name="T27" fmla="*/ 31 h 57"/>
                <a:gd name="T28" fmla="*/ 29 w 55"/>
                <a:gd name="T29" fmla="*/ 31 h 57"/>
                <a:gd name="T30" fmla="*/ 27 w 55"/>
                <a:gd name="T31" fmla="*/ 28 h 57"/>
                <a:gd name="T32" fmla="*/ 27 w 55"/>
                <a:gd name="T33" fmla="*/ 28 h 57"/>
                <a:gd name="T34" fmla="*/ 27 w 55"/>
                <a:gd name="T35" fmla="*/ 28 h 57"/>
                <a:gd name="T36" fmla="*/ 27 w 55"/>
                <a:gd name="T37" fmla="*/ 28 h 57"/>
                <a:gd name="T38" fmla="*/ 27 w 55"/>
                <a:gd name="T39" fmla="*/ 28 h 57"/>
                <a:gd name="T40" fmla="*/ 28 w 55"/>
                <a:gd name="T41" fmla="*/ 28 h 57"/>
                <a:gd name="T42" fmla="*/ 28 w 55"/>
                <a:gd name="T43" fmla="*/ 28 h 57"/>
                <a:gd name="T44" fmla="*/ 28 w 55"/>
                <a:gd name="T45" fmla="*/ 28 h 57"/>
                <a:gd name="T46" fmla="*/ 28 w 55"/>
                <a:gd name="T47" fmla="*/ 28 h 57"/>
                <a:gd name="T48" fmla="*/ 28 w 55"/>
                <a:gd name="T49" fmla="*/ 28 h 57"/>
                <a:gd name="T50" fmla="*/ 27 w 55"/>
                <a:gd name="T51" fmla="*/ 29 h 57"/>
                <a:gd name="T52" fmla="*/ 27 w 55"/>
                <a:gd name="T53" fmla="*/ 29 h 57"/>
                <a:gd name="T54" fmla="*/ 27 w 55"/>
                <a:gd name="T55" fmla="*/ 29 h 57"/>
                <a:gd name="T56" fmla="*/ 27 w 55"/>
                <a:gd name="T57" fmla="*/ 28 h 57"/>
                <a:gd name="T58" fmla="*/ 27 w 55"/>
                <a:gd name="T59" fmla="*/ 28 h 57"/>
                <a:gd name="T60" fmla="*/ 26 w 55"/>
                <a:gd name="T61" fmla="*/ 28 h 57"/>
                <a:gd name="T62" fmla="*/ 26 w 55"/>
                <a:gd name="T63" fmla="*/ 28 h 57"/>
                <a:gd name="T64" fmla="*/ 27 w 55"/>
                <a:gd name="T65" fmla="*/ 28 h 57"/>
                <a:gd name="T66" fmla="*/ 27 w 55"/>
                <a:gd name="T67" fmla="*/ 28 h 57"/>
                <a:gd name="T68" fmla="*/ 29 w 55"/>
                <a:gd name="T69" fmla="*/ 27 h 57"/>
                <a:gd name="T70" fmla="*/ 25 w 55"/>
                <a:gd name="T71" fmla="*/ 30 h 57"/>
                <a:gd name="T72" fmla="*/ 29 w 55"/>
                <a:gd name="T73" fmla="*/ 35 h 57"/>
                <a:gd name="T74" fmla="*/ 34 w 55"/>
                <a:gd name="T75" fmla="*/ 30 h 57"/>
                <a:gd name="T76" fmla="*/ 34 w 55"/>
                <a:gd name="T77" fmla="*/ 28 h 57"/>
                <a:gd name="T78" fmla="*/ 27 w 55"/>
                <a:gd name="T79" fmla="*/ 21 h 57"/>
                <a:gd name="T80" fmla="*/ 20 w 55"/>
                <a:gd name="T81" fmla="*/ 27 h 57"/>
                <a:gd name="T82" fmla="*/ 20 w 55"/>
                <a:gd name="T83" fmla="*/ 28 h 57"/>
                <a:gd name="T84" fmla="*/ 21 w 55"/>
                <a:gd name="T85" fmla="*/ 32 h 57"/>
                <a:gd name="T86" fmla="*/ 26 w 55"/>
                <a:gd name="T87" fmla="*/ 35 h 57"/>
                <a:gd name="T88" fmla="*/ 32 w 55"/>
                <a:gd name="T89" fmla="*/ 34 h 57"/>
                <a:gd name="T90" fmla="*/ 28 w 55"/>
                <a:gd name="T91" fmla="*/ 3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" h="57">
                  <a:moveTo>
                    <a:pt x="51" y="34"/>
                  </a:moveTo>
                  <a:cubicBezTo>
                    <a:pt x="55" y="35"/>
                    <a:pt x="55" y="35"/>
                    <a:pt x="55" y="35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0"/>
                    <a:pt x="55" y="28"/>
                  </a:cubicBezTo>
                  <a:cubicBezTo>
                    <a:pt x="55" y="23"/>
                    <a:pt x="54" y="18"/>
                    <a:pt x="51" y="13"/>
                  </a:cubicBezTo>
                  <a:cubicBezTo>
                    <a:pt x="47" y="7"/>
                    <a:pt x="40" y="3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1" y="1"/>
                    <a:pt x="29" y="0"/>
                    <a:pt x="27" y="0"/>
                  </a:cubicBezTo>
                  <a:cubicBezTo>
                    <a:pt x="27" y="0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13" y="2"/>
                    <a:pt x="3" y="10"/>
                    <a:pt x="0" y="23"/>
                  </a:cubicBezTo>
                  <a:cubicBezTo>
                    <a:pt x="0" y="25"/>
                    <a:pt x="0" y="26"/>
                    <a:pt x="0" y="28"/>
                  </a:cubicBezTo>
                  <a:cubicBezTo>
                    <a:pt x="0" y="41"/>
                    <a:pt x="8" y="53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14" y="46"/>
                    <a:pt x="8" y="38"/>
                    <a:pt x="8" y="28"/>
                  </a:cubicBezTo>
                  <a:cubicBezTo>
                    <a:pt x="8" y="27"/>
                    <a:pt x="8" y="26"/>
                    <a:pt x="8" y="24"/>
                  </a:cubicBezTo>
                  <a:cubicBezTo>
                    <a:pt x="10" y="16"/>
                    <a:pt x="17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8"/>
                    <a:pt x="27" y="8"/>
                    <a:pt x="27" y="8"/>
                  </a:cubicBezTo>
                  <a:cubicBezTo>
                    <a:pt x="29" y="8"/>
                    <a:pt x="30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7" y="10"/>
                    <a:pt x="41" y="13"/>
                    <a:pt x="44" y="18"/>
                  </a:cubicBezTo>
                  <a:cubicBezTo>
                    <a:pt x="46" y="21"/>
                    <a:pt x="47" y="25"/>
                    <a:pt x="47" y="28"/>
                  </a:cubicBezTo>
                  <a:cubicBezTo>
                    <a:pt x="47" y="30"/>
                    <a:pt x="47" y="31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0"/>
                    <a:pt x="51" y="30"/>
                    <a:pt x="51" y="30"/>
                  </a:cubicBezTo>
                  <a:lnTo>
                    <a:pt x="51" y="34"/>
                  </a:lnTo>
                  <a:close/>
                  <a:moveTo>
                    <a:pt x="29" y="31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9"/>
                    <a:pt x="28" y="29"/>
                    <a:pt x="2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9"/>
                    <a:pt x="27" y="29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3" y="33"/>
                    <a:pt x="34" y="32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29"/>
                    <a:pt x="34" y="29"/>
                    <a:pt x="34" y="28"/>
                  </a:cubicBezTo>
                  <a:cubicBezTo>
                    <a:pt x="34" y="25"/>
                    <a:pt x="32" y="22"/>
                    <a:pt x="29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3" y="21"/>
                    <a:pt x="21" y="24"/>
                    <a:pt x="20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8"/>
                    <a:pt x="20" y="28"/>
                  </a:cubicBezTo>
                  <a:cubicBezTo>
                    <a:pt x="20" y="30"/>
                    <a:pt x="20" y="31"/>
                    <a:pt x="21" y="32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4"/>
                    <a:pt x="24" y="35"/>
                    <a:pt x="26" y="35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7" y="36"/>
                    <a:pt x="27" y="36"/>
                  </a:cubicBezTo>
                  <a:cubicBezTo>
                    <a:pt x="28" y="36"/>
                    <a:pt x="29" y="35"/>
                    <a:pt x="30" y="35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5"/>
                    <a:pt x="28" y="35"/>
                    <a:pt x="28" y="35"/>
                  </a:cubicBezTo>
                  <a:lnTo>
                    <a:pt x="29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76"/>
            <p:cNvSpPr>
              <a:spLocks noEditPoints="1"/>
            </p:cNvSpPr>
            <p:nvPr/>
          </p:nvSpPr>
          <p:spPr bwMode="auto">
            <a:xfrm>
              <a:off x="4764" y="2373"/>
              <a:ext cx="296" cy="297"/>
            </a:xfrm>
            <a:custGeom>
              <a:avLst/>
              <a:gdLst>
                <a:gd name="T0" fmla="*/ 120 w 200"/>
                <a:gd name="T1" fmla="*/ 183 h 201"/>
                <a:gd name="T2" fmla="*/ 200 w 200"/>
                <a:gd name="T3" fmla="*/ 0 h 201"/>
                <a:gd name="T4" fmla="*/ 80 w 200"/>
                <a:gd name="T5" fmla="*/ 79 h 201"/>
                <a:gd name="T6" fmla="*/ 84 w 200"/>
                <a:gd name="T7" fmla="*/ 183 h 201"/>
                <a:gd name="T8" fmla="*/ 60 w 200"/>
                <a:gd name="T9" fmla="*/ 185 h 201"/>
                <a:gd name="T10" fmla="*/ 57 w 200"/>
                <a:gd name="T11" fmla="*/ 187 h 201"/>
                <a:gd name="T12" fmla="*/ 143 w 200"/>
                <a:gd name="T13" fmla="*/ 201 h 201"/>
                <a:gd name="T14" fmla="*/ 140 w 200"/>
                <a:gd name="T15" fmla="*/ 185 h 201"/>
                <a:gd name="T16" fmla="*/ 117 w 200"/>
                <a:gd name="T17" fmla="*/ 179 h 201"/>
                <a:gd name="T18" fmla="*/ 120 w 200"/>
                <a:gd name="T19" fmla="*/ 183 h 201"/>
                <a:gd name="T20" fmla="*/ 115 w 200"/>
                <a:gd name="T21" fmla="*/ 187 h 201"/>
                <a:gd name="T22" fmla="*/ 135 w 200"/>
                <a:gd name="T23" fmla="*/ 191 h 201"/>
                <a:gd name="T24" fmla="*/ 135 w 200"/>
                <a:gd name="T25" fmla="*/ 191 h 201"/>
                <a:gd name="T26" fmla="*/ 135 w 200"/>
                <a:gd name="T27" fmla="*/ 191 h 201"/>
                <a:gd name="T28" fmla="*/ 135 w 200"/>
                <a:gd name="T29" fmla="*/ 191 h 201"/>
                <a:gd name="T30" fmla="*/ 137 w 200"/>
                <a:gd name="T31" fmla="*/ 192 h 201"/>
                <a:gd name="T32" fmla="*/ 135 w 200"/>
                <a:gd name="T33" fmla="*/ 189 h 201"/>
                <a:gd name="T34" fmla="*/ 65 w 200"/>
                <a:gd name="T35" fmla="*/ 193 h 201"/>
                <a:gd name="T36" fmla="*/ 61 w 200"/>
                <a:gd name="T37" fmla="*/ 189 h 201"/>
                <a:gd name="T38" fmla="*/ 64 w 200"/>
                <a:gd name="T39" fmla="*/ 191 h 201"/>
                <a:gd name="T40" fmla="*/ 84 w 200"/>
                <a:gd name="T41" fmla="*/ 187 h 201"/>
                <a:gd name="T42" fmla="*/ 88 w 200"/>
                <a:gd name="T43" fmla="*/ 76 h 201"/>
                <a:gd name="T44" fmla="*/ 180 w 200"/>
                <a:gd name="T45" fmla="*/ 8 h 201"/>
                <a:gd name="T46" fmla="*/ 112 w 200"/>
                <a:gd name="T47" fmla="*/ 186 h 201"/>
                <a:gd name="T48" fmla="*/ 116 w 200"/>
                <a:gd name="T49" fmla="*/ 183 h 201"/>
                <a:gd name="T50" fmla="*/ 24 w 200"/>
                <a:gd name="T51" fmla="*/ 14 h 201"/>
                <a:gd name="T52" fmla="*/ 106 w 200"/>
                <a:gd name="T53" fmla="*/ 74 h 201"/>
                <a:gd name="T54" fmla="*/ 110 w 200"/>
                <a:gd name="T55" fmla="*/ 76 h 201"/>
                <a:gd name="T56" fmla="*/ 90 w 200"/>
                <a:gd name="T57" fmla="*/ 72 h 201"/>
                <a:gd name="T58" fmla="*/ 94 w 200"/>
                <a:gd name="T59" fmla="*/ 76 h 201"/>
                <a:gd name="T60" fmla="*/ 94 w 200"/>
                <a:gd name="T61" fmla="*/ 74 h 201"/>
                <a:gd name="T62" fmla="*/ 24 w 200"/>
                <a:gd name="T63" fmla="*/ 10 h 201"/>
                <a:gd name="T64" fmla="*/ 24 w 200"/>
                <a:gd name="T65" fmla="*/ 10 h 201"/>
                <a:gd name="T66" fmla="*/ 87 w 200"/>
                <a:gd name="T67" fmla="*/ 78 h 201"/>
                <a:gd name="T68" fmla="*/ 86 w 200"/>
                <a:gd name="T69" fmla="*/ 75 h 201"/>
                <a:gd name="T70" fmla="*/ 86 w 200"/>
                <a:gd name="T71" fmla="*/ 80 h 201"/>
                <a:gd name="T72" fmla="*/ 114 w 200"/>
                <a:gd name="T73" fmla="*/ 77 h 201"/>
                <a:gd name="T74" fmla="*/ 14 w 200"/>
                <a:gd name="T75" fmla="*/ 6 h 201"/>
                <a:gd name="T76" fmla="*/ 24 w 200"/>
                <a:gd name="T77" fmla="*/ 1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0" h="201">
                  <a:moveTo>
                    <a:pt x="116" y="183"/>
                  </a:moveTo>
                  <a:cubicBezTo>
                    <a:pt x="120" y="183"/>
                    <a:pt x="120" y="183"/>
                    <a:pt x="120" y="183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80" y="183"/>
                    <a:pt x="80" y="183"/>
                    <a:pt x="80" y="183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65" y="182"/>
                    <a:pt x="61" y="184"/>
                    <a:pt x="60" y="185"/>
                  </a:cubicBezTo>
                  <a:cubicBezTo>
                    <a:pt x="59" y="185"/>
                    <a:pt x="59" y="185"/>
                    <a:pt x="59" y="185"/>
                  </a:cubicBezTo>
                  <a:cubicBezTo>
                    <a:pt x="57" y="187"/>
                    <a:pt x="57" y="187"/>
                    <a:pt x="57" y="187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0" y="185"/>
                    <a:pt x="140" y="185"/>
                    <a:pt x="140" y="185"/>
                  </a:cubicBezTo>
                  <a:cubicBezTo>
                    <a:pt x="140" y="185"/>
                    <a:pt x="140" y="185"/>
                    <a:pt x="140" y="185"/>
                  </a:cubicBezTo>
                  <a:cubicBezTo>
                    <a:pt x="138" y="184"/>
                    <a:pt x="134" y="182"/>
                    <a:pt x="117" y="179"/>
                  </a:cubicBezTo>
                  <a:cubicBezTo>
                    <a:pt x="116" y="183"/>
                    <a:pt x="116" y="183"/>
                    <a:pt x="116" y="183"/>
                  </a:cubicBezTo>
                  <a:cubicBezTo>
                    <a:pt x="120" y="183"/>
                    <a:pt x="120" y="183"/>
                    <a:pt x="120" y="183"/>
                  </a:cubicBezTo>
                  <a:cubicBezTo>
                    <a:pt x="116" y="183"/>
                    <a:pt x="116" y="183"/>
                    <a:pt x="116" y="183"/>
                  </a:cubicBezTo>
                  <a:cubicBezTo>
                    <a:pt x="115" y="187"/>
                    <a:pt x="115" y="187"/>
                    <a:pt x="115" y="187"/>
                  </a:cubicBezTo>
                  <a:cubicBezTo>
                    <a:pt x="124" y="188"/>
                    <a:pt x="129" y="189"/>
                    <a:pt x="132" y="190"/>
                  </a:cubicBezTo>
                  <a:cubicBezTo>
                    <a:pt x="134" y="191"/>
                    <a:pt x="134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7" y="192"/>
                    <a:pt x="137" y="192"/>
                    <a:pt x="137" y="192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5" y="193"/>
                    <a:pt x="135" y="193"/>
                    <a:pt x="135" y="193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1" y="189"/>
                    <a:pt x="61" y="189"/>
                    <a:pt x="61" y="189"/>
                  </a:cubicBezTo>
                  <a:cubicBezTo>
                    <a:pt x="63" y="192"/>
                    <a:pt x="63" y="192"/>
                    <a:pt x="63" y="192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5" y="191"/>
                    <a:pt x="69" y="189"/>
                    <a:pt x="84" y="187"/>
                  </a:cubicBezTo>
                  <a:cubicBezTo>
                    <a:pt x="88" y="186"/>
                    <a:pt x="88" y="186"/>
                    <a:pt x="88" y="18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186"/>
                    <a:pt x="112" y="186"/>
                    <a:pt x="112" y="186"/>
                  </a:cubicBezTo>
                  <a:cubicBezTo>
                    <a:pt x="115" y="187"/>
                    <a:pt x="115" y="187"/>
                    <a:pt x="115" y="187"/>
                  </a:cubicBezTo>
                  <a:lnTo>
                    <a:pt x="116" y="183"/>
                  </a:lnTo>
                  <a:close/>
                  <a:moveTo>
                    <a:pt x="24" y="10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10" y="76"/>
                    <a:pt x="110" y="76"/>
                    <a:pt x="110" y="76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4" y="76"/>
                    <a:pt x="94" y="76"/>
                    <a:pt x="94" y="76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87" y="78"/>
                    <a:pt x="87" y="78"/>
                    <a:pt x="87" y="78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6" y="75"/>
                    <a:pt x="86" y="75"/>
                    <a:pt x="86" y="75"/>
                  </a:cubicBezTo>
                  <a:cubicBezTo>
                    <a:pt x="86" y="76"/>
                    <a:pt x="86" y="76"/>
                    <a:pt x="86" y="76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114" y="80"/>
                    <a:pt x="114" y="80"/>
                    <a:pt x="114" y="80"/>
                  </a:cubicBezTo>
                  <a:cubicBezTo>
                    <a:pt x="114" y="77"/>
                    <a:pt x="114" y="77"/>
                    <a:pt x="114" y="77"/>
                  </a:cubicBezTo>
                  <a:cubicBezTo>
                    <a:pt x="185" y="6"/>
                    <a:pt x="185" y="6"/>
                    <a:pt x="18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2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77"/>
            <p:cNvSpPr>
              <a:spLocks noEditPoints="1"/>
            </p:cNvSpPr>
            <p:nvPr/>
          </p:nvSpPr>
          <p:spPr bwMode="auto">
            <a:xfrm>
              <a:off x="5465" y="2373"/>
              <a:ext cx="294" cy="297"/>
            </a:xfrm>
            <a:custGeom>
              <a:avLst/>
              <a:gdLst>
                <a:gd name="T0" fmla="*/ 119 w 199"/>
                <a:gd name="T1" fmla="*/ 183 h 201"/>
                <a:gd name="T2" fmla="*/ 199 w 199"/>
                <a:gd name="T3" fmla="*/ 0 h 201"/>
                <a:gd name="T4" fmla="*/ 79 w 199"/>
                <a:gd name="T5" fmla="*/ 79 h 201"/>
                <a:gd name="T6" fmla="*/ 83 w 199"/>
                <a:gd name="T7" fmla="*/ 183 h 201"/>
                <a:gd name="T8" fmla="*/ 59 w 199"/>
                <a:gd name="T9" fmla="*/ 185 h 201"/>
                <a:gd name="T10" fmla="*/ 59 w 199"/>
                <a:gd name="T11" fmla="*/ 185 h 201"/>
                <a:gd name="T12" fmla="*/ 56 w 199"/>
                <a:gd name="T13" fmla="*/ 187 h 201"/>
                <a:gd name="T14" fmla="*/ 142 w 199"/>
                <a:gd name="T15" fmla="*/ 201 h 201"/>
                <a:gd name="T16" fmla="*/ 139 w 199"/>
                <a:gd name="T17" fmla="*/ 185 h 201"/>
                <a:gd name="T18" fmla="*/ 139 w 199"/>
                <a:gd name="T19" fmla="*/ 185 h 201"/>
                <a:gd name="T20" fmla="*/ 116 w 199"/>
                <a:gd name="T21" fmla="*/ 179 h 201"/>
                <a:gd name="T22" fmla="*/ 119 w 199"/>
                <a:gd name="T23" fmla="*/ 183 h 201"/>
                <a:gd name="T24" fmla="*/ 115 w 199"/>
                <a:gd name="T25" fmla="*/ 187 h 201"/>
                <a:gd name="T26" fmla="*/ 134 w 199"/>
                <a:gd name="T27" fmla="*/ 191 h 201"/>
                <a:gd name="T28" fmla="*/ 135 w 199"/>
                <a:gd name="T29" fmla="*/ 191 h 201"/>
                <a:gd name="T30" fmla="*/ 135 w 199"/>
                <a:gd name="T31" fmla="*/ 191 h 201"/>
                <a:gd name="T32" fmla="*/ 136 w 199"/>
                <a:gd name="T33" fmla="*/ 190 h 201"/>
                <a:gd name="T34" fmla="*/ 135 w 199"/>
                <a:gd name="T35" fmla="*/ 191 h 201"/>
                <a:gd name="T36" fmla="*/ 138 w 199"/>
                <a:gd name="T37" fmla="*/ 189 h 201"/>
                <a:gd name="T38" fmla="*/ 134 w 199"/>
                <a:gd name="T39" fmla="*/ 193 h 201"/>
                <a:gd name="T40" fmla="*/ 64 w 199"/>
                <a:gd name="T41" fmla="*/ 189 h 201"/>
                <a:gd name="T42" fmla="*/ 62 w 199"/>
                <a:gd name="T43" fmla="*/ 192 h 201"/>
                <a:gd name="T44" fmla="*/ 64 w 199"/>
                <a:gd name="T45" fmla="*/ 191 h 201"/>
                <a:gd name="T46" fmla="*/ 64 w 199"/>
                <a:gd name="T47" fmla="*/ 191 h 201"/>
                <a:gd name="T48" fmla="*/ 63 w 199"/>
                <a:gd name="T49" fmla="*/ 190 h 201"/>
                <a:gd name="T50" fmla="*/ 64 w 199"/>
                <a:gd name="T51" fmla="*/ 191 h 201"/>
                <a:gd name="T52" fmla="*/ 87 w 199"/>
                <a:gd name="T53" fmla="*/ 186 h 201"/>
                <a:gd name="T54" fmla="*/ 19 w 199"/>
                <a:gd name="T55" fmla="*/ 8 h 201"/>
                <a:gd name="T56" fmla="*/ 111 w 199"/>
                <a:gd name="T57" fmla="*/ 76 h 201"/>
                <a:gd name="T58" fmla="*/ 115 w 199"/>
                <a:gd name="T59" fmla="*/ 187 h 201"/>
                <a:gd name="T60" fmla="*/ 175 w 199"/>
                <a:gd name="T61" fmla="*/ 10 h 201"/>
                <a:gd name="T62" fmla="*/ 146 w 199"/>
                <a:gd name="T63" fmla="*/ 34 h 201"/>
                <a:gd name="T64" fmla="*/ 151 w 199"/>
                <a:gd name="T65" fmla="*/ 33 h 201"/>
                <a:gd name="T66" fmla="*/ 101 w 199"/>
                <a:gd name="T67" fmla="*/ 34 h 201"/>
                <a:gd name="T68" fmla="*/ 55 w 199"/>
                <a:gd name="T69" fmla="*/ 36 h 201"/>
                <a:gd name="T70" fmla="*/ 56 w 199"/>
                <a:gd name="T71" fmla="*/ 37 h 201"/>
                <a:gd name="T72" fmla="*/ 175 w 199"/>
                <a:gd name="T73" fmla="*/ 14 h 201"/>
                <a:gd name="T74" fmla="*/ 172 w 199"/>
                <a:gd name="T75" fmla="*/ 7 h 201"/>
                <a:gd name="T76" fmla="*/ 175 w 199"/>
                <a:gd name="T77" fmla="*/ 6 h 201"/>
                <a:gd name="T78" fmla="*/ 51 w 199"/>
                <a:gd name="T79" fmla="*/ 43 h 201"/>
                <a:gd name="T80" fmla="*/ 77 w 199"/>
                <a:gd name="T81" fmla="*/ 48 h 201"/>
                <a:gd name="T82" fmla="*/ 127 w 199"/>
                <a:gd name="T83" fmla="*/ 35 h 201"/>
                <a:gd name="T84" fmla="*/ 149 w 199"/>
                <a:gd name="T85" fmla="*/ 41 h 201"/>
                <a:gd name="T86" fmla="*/ 175 w 199"/>
                <a:gd name="T87" fmla="*/ 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9" h="201">
                  <a:moveTo>
                    <a:pt x="115" y="183"/>
                  </a:moveTo>
                  <a:cubicBezTo>
                    <a:pt x="119" y="183"/>
                    <a:pt x="119" y="183"/>
                    <a:pt x="119" y="183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83" y="183"/>
                    <a:pt x="83" y="183"/>
                    <a:pt x="83" y="183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65" y="182"/>
                    <a:pt x="61" y="184"/>
                    <a:pt x="59" y="185"/>
                  </a:cubicBezTo>
                  <a:cubicBezTo>
                    <a:pt x="62" y="188"/>
                    <a:pt x="62" y="188"/>
                    <a:pt x="62" y="188"/>
                  </a:cubicBezTo>
                  <a:cubicBezTo>
                    <a:pt x="59" y="185"/>
                    <a:pt x="59" y="185"/>
                    <a:pt x="59" y="185"/>
                  </a:cubicBezTo>
                  <a:cubicBezTo>
                    <a:pt x="58" y="185"/>
                    <a:pt x="58" y="185"/>
                    <a:pt x="58" y="185"/>
                  </a:cubicBezTo>
                  <a:cubicBezTo>
                    <a:pt x="56" y="187"/>
                    <a:pt x="56" y="187"/>
                    <a:pt x="56" y="187"/>
                  </a:cubicBezTo>
                  <a:cubicBezTo>
                    <a:pt x="56" y="201"/>
                    <a:pt x="56" y="201"/>
                    <a:pt x="56" y="201"/>
                  </a:cubicBezTo>
                  <a:cubicBezTo>
                    <a:pt x="142" y="201"/>
                    <a:pt x="142" y="201"/>
                    <a:pt x="142" y="201"/>
                  </a:cubicBezTo>
                  <a:cubicBezTo>
                    <a:pt x="142" y="187"/>
                    <a:pt x="142" y="187"/>
                    <a:pt x="142" y="187"/>
                  </a:cubicBezTo>
                  <a:cubicBezTo>
                    <a:pt x="139" y="185"/>
                    <a:pt x="139" y="185"/>
                    <a:pt x="139" y="185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9" y="185"/>
                    <a:pt x="139" y="185"/>
                    <a:pt x="139" y="185"/>
                  </a:cubicBezTo>
                  <a:cubicBezTo>
                    <a:pt x="139" y="184"/>
                    <a:pt x="137" y="183"/>
                    <a:pt x="134" y="182"/>
                  </a:cubicBezTo>
                  <a:cubicBezTo>
                    <a:pt x="130" y="181"/>
                    <a:pt x="125" y="180"/>
                    <a:pt x="116" y="179"/>
                  </a:cubicBezTo>
                  <a:cubicBezTo>
                    <a:pt x="115" y="183"/>
                    <a:pt x="115" y="183"/>
                    <a:pt x="115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5" y="183"/>
                    <a:pt x="115" y="183"/>
                    <a:pt x="115" y="183"/>
                  </a:cubicBezTo>
                  <a:cubicBezTo>
                    <a:pt x="115" y="187"/>
                    <a:pt x="115" y="187"/>
                    <a:pt x="115" y="187"/>
                  </a:cubicBezTo>
                  <a:cubicBezTo>
                    <a:pt x="123" y="188"/>
                    <a:pt x="129" y="189"/>
                    <a:pt x="132" y="190"/>
                  </a:cubicBezTo>
                  <a:cubicBezTo>
                    <a:pt x="133" y="191"/>
                    <a:pt x="134" y="191"/>
                    <a:pt x="134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6" y="192"/>
                    <a:pt x="136" y="192"/>
                    <a:pt x="136" y="192"/>
                  </a:cubicBezTo>
                  <a:cubicBezTo>
                    <a:pt x="138" y="189"/>
                    <a:pt x="138" y="189"/>
                    <a:pt x="138" y="189"/>
                  </a:cubicBezTo>
                  <a:cubicBezTo>
                    <a:pt x="134" y="189"/>
                    <a:pt x="134" y="189"/>
                    <a:pt x="134" y="189"/>
                  </a:cubicBezTo>
                  <a:cubicBezTo>
                    <a:pt x="134" y="193"/>
                    <a:pt x="134" y="193"/>
                    <a:pt x="134" y="193"/>
                  </a:cubicBezTo>
                  <a:cubicBezTo>
                    <a:pt x="64" y="193"/>
                    <a:pt x="64" y="193"/>
                    <a:pt x="64" y="193"/>
                  </a:cubicBezTo>
                  <a:cubicBezTo>
                    <a:pt x="64" y="189"/>
                    <a:pt x="64" y="189"/>
                    <a:pt x="64" y="189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62" y="192"/>
                    <a:pt x="62" y="192"/>
                    <a:pt x="62" y="192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3" y="190"/>
                    <a:pt x="63" y="190"/>
                    <a:pt x="63" y="190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3" y="190"/>
                    <a:pt x="63" y="190"/>
                    <a:pt x="63" y="190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5" y="191"/>
                    <a:pt x="70" y="189"/>
                    <a:pt x="84" y="187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76"/>
                    <a:pt x="87" y="76"/>
                    <a:pt x="87" y="76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11" y="76"/>
                    <a:pt x="111" y="76"/>
                    <a:pt x="111" y="76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5" y="187"/>
                    <a:pt x="115" y="187"/>
                    <a:pt x="115" y="187"/>
                  </a:cubicBezTo>
                  <a:lnTo>
                    <a:pt x="115" y="183"/>
                  </a:lnTo>
                  <a:close/>
                  <a:moveTo>
                    <a:pt x="175" y="10"/>
                  </a:moveTo>
                  <a:cubicBezTo>
                    <a:pt x="172" y="7"/>
                    <a:pt x="172" y="7"/>
                    <a:pt x="172" y="7"/>
                  </a:cubicBezTo>
                  <a:cubicBezTo>
                    <a:pt x="146" y="34"/>
                    <a:pt x="146" y="34"/>
                    <a:pt x="146" y="34"/>
                  </a:cubicBezTo>
                  <a:cubicBezTo>
                    <a:pt x="148" y="36"/>
                    <a:pt x="148" y="36"/>
                    <a:pt x="148" y="36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47" y="31"/>
                    <a:pt x="139" y="27"/>
                    <a:pt x="127" y="27"/>
                  </a:cubicBezTo>
                  <a:cubicBezTo>
                    <a:pt x="120" y="27"/>
                    <a:pt x="111" y="29"/>
                    <a:pt x="101" y="34"/>
                  </a:cubicBezTo>
                  <a:cubicBezTo>
                    <a:pt x="93" y="39"/>
                    <a:pt x="85" y="40"/>
                    <a:pt x="77" y="40"/>
                  </a:cubicBezTo>
                  <a:cubicBezTo>
                    <a:pt x="68" y="40"/>
                    <a:pt x="60" y="38"/>
                    <a:pt x="55" y="36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172" y="7"/>
                    <a:pt x="172" y="7"/>
                    <a:pt x="172" y="7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175" y="6"/>
                    <a:pt x="175" y="6"/>
                    <a:pt x="17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7" y="45"/>
                    <a:pt x="66" y="48"/>
                    <a:pt x="77" y="48"/>
                  </a:cubicBezTo>
                  <a:cubicBezTo>
                    <a:pt x="86" y="48"/>
                    <a:pt x="95" y="47"/>
                    <a:pt x="105" y="41"/>
                  </a:cubicBezTo>
                  <a:cubicBezTo>
                    <a:pt x="114" y="36"/>
                    <a:pt x="121" y="35"/>
                    <a:pt x="127" y="35"/>
                  </a:cubicBezTo>
                  <a:cubicBezTo>
                    <a:pt x="137" y="35"/>
                    <a:pt x="144" y="38"/>
                    <a:pt x="146" y="40"/>
                  </a:cubicBezTo>
                  <a:cubicBezTo>
                    <a:pt x="149" y="41"/>
                    <a:pt x="149" y="41"/>
                    <a:pt x="149" y="41"/>
                  </a:cubicBezTo>
                  <a:cubicBezTo>
                    <a:pt x="185" y="6"/>
                    <a:pt x="185" y="6"/>
                    <a:pt x="185" y="6"/>
                  </a:cubicBezTo>
                  <a:cubicBezTo>
                    <a:pt x="175" y="6"/>
                    <a:pt x="175" y="6"/>
                    <a:pt x="175" y="6"/>
                  </a:cubicBezTo>
                  <a:lnTo>
                    <a:pt x="175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78"/>
            <p:cNvSpPr>
              <a:spLocks noEditPoints="1"/>
            </p:cNvSpPr>
            <p:nvPr/>
          </p:nvSpPr>
          <p:spPr bwMode="auto">
            <a:xfrm>
              <a:off x="6163" y="2373"/>
              <a:ext cx="295" cy="297"/>
            </a:xfrm>
            <a:custGeom>
              <a:avLst/>
              <a:gdLst>
                <a:gd name="T0" fmla="*/ 120 w 199"/>
                <a:gd name="T1" fmla="*/ 79 h 201"/>
                <a:gd name="T2" fmla="*/ 80 w 199"/>
                <a:gd name="T3" fmla="*/ 79 h 201"/>
                <a:gd name="T4" fmla="*/ 83 w 199"/>
                <a:gd name="T5" fmla="*/ 179 h 201"/>
                <a:gd name="T6" fmla="*/ 57 w 199"/>
                <a:gd name="T7" fmla="*/ 187 h 201"/>
                <a:gd name="T8" fmla="*/ 143 w 199"/>
                <a:gd name="T9" fmla="*/ 187 h 201"/>
                <a:gd name="T10" fmla="*/ 117 w 199"/>
                <a:gd name="T11" fmla="*/ 179 h 201"/>
                <a:gd name="T12" fmla="*/ 116 w 199"/>
                <a:gd name="T13" fmla="*/ 183 h 201"/>
                <a:gd name="T14" fmla="*/ 135 w 199"/>
                <a:gd name="T15" fmla="*/ 191 h 201"/>
                <a:gd name="T16" fmla="*/ 136 w 199"/>
                <a:gd name="T17" fmla="*/ 191 h 201"/>
                <a:gd name="T18" fmla="*/ 136 w 199"/>
                <a:gd name="T19" fmla="*/ 191 h 201"/>
                <a:gd name="T20" fmla="*/ 135 w 199"/>
                <a:gd name="T21" fmla="*/ 191 h 201"/>
                <a:gd name="T22" fmla="*/ 135 w 199"/>
                <a:gd name="T23" fmla="*/ 189 h 201"/>
                <a:gd name="T24" fmla="*/ 65 w 199"/>
                <a:gd name="T25" fmla="*/ 189 h 201"/>
                <a:gd name="T26" fmla="*/ 64 w 199"/>
                <a:gd name="T27" fmla="*/ 191 h 201"/>
                <a:gd name="T28" fmla="*/ 64 w 199"/>
                <a:gd name="T29" fmla="*/ 191 h 201"/>
                <a:gd name="T30" fmla="*/ 64 w 199"/>
                <a:gd name="T31" fmla="*/ 191 h 201"/>
                <a:gd name="T32" fmla="*/ 88 w 199"/>
                <a:gd name="T33" fmla="*/ 186 h 201"/>
                <a:gd name="T34" fmla="*/ 180 w 199"/>
                <a:gd name="T35" fmla="*/ 8 h 201"/>
                <a:gd name="T36" fmla="*/ 115 w 199"/>
                <a:gd name="T37" fmla="*/ 187 h 201"/>
                <a:gd name="T38" fmla="*/ 132 w 199"/>
                <a:gd name="T39" fmla="*/ 40 h 201"/>
                <a:gd name="T40" fmla="*/ 126 w 199"/>
                <a:gd name="T41" fmla="*/ 39 h 201"/>
                <a:gd name="T42" fmla="*/ 128 w 199"/>
                <a:gd name="T43" fmla="*/ 44 h 201"/>
                <a:gd name="T44" fmla="*/ 132 w 199"/>
                <a:gd name="T45" fmla="*/ 44 h 201"/>
                <a:gd name="T46" fmla="*/ 136 w 199"/>
                <a:gd name="T47" fmla="*/ 35 h 201"/>
                <a:gd name="T48" fmla="*/ 136 w 199"/>
                <a:gd name="T49" fmla="*/ 48 h 201"/>
                <a:gd name="T50" fmla="*/ 83 w 199"/>
                <a:gd name="T51" fmla="*/ 50 h 201"/>
                <a:gd name="T52" fmla="*/ 79 w 199"/>
                <a:gd name="T53" fmla="*/ 50 h 201"/>
                <a:gd name="T54" fmla="*/ 79 w 199"/>
                <a:gd name="T55" fmla="*/ 47 h 201"/>
                <a:gd name="T56" fmla="*/ 83 w 199"/>
                <a:gd name="T57" fmla="*/ 47 h 201"/>
                <a:gd name="T58" fmla="*/ 83 w 199"/>
                <a:gd name="T59" fmla="*/ 50 h 201"/>
                <a:gd name="T60" fmla="*/ 87 w 199"/>
                <a:gd name="T61" fmla="*/ 50 h 201"/>
                <a:gd name="T62" fmla="*/ 75 w 199"/>
                <a:gd name="T63" fmla="*/ 43 h 201"/>
                <a:gd name="T64" fmla="*/ 87 w 199"/>
                <a:gd name="T65" fmla="*/ 50 h 201"/>
                <a:gd name="T66" fmla="*/ 96 w 199"/>
                <a:gd name="T67" fmla="*/ 53 h 201"/>
                <a:gd name="T68" fmla="*/ 96 w 199"/>
                <a:gd name="T69" fmla="*/ 57 h 201"/>
                <a:gd name="T70" fmla="*/ 92 w 199"/>
                <a:gd name="T71" fmla="*/ 58 h 201"/>
                <a:gd name="T72" fmla="*/ 92 w 199"/>
                <a:gd name="T73" fmla="*/ 54 h 201"/>
                <a:gd name="T74" fmla="*/ 96 w 199"/>
                <a:gd name="T75" fmla="*/ 53 h 201"/>
                <a:gd name="T76" fmla="*/ 100 w 199"/>
                <a:gd name="T77" fmla="*/ 54 h 201"/>
                <a:gd name="T78" fmla="*/ 88 w 199"/>
                <a:gd name="T79" fmla="*/ 61 h 201"/>
                <a:gd name="T80" fmla="*/ 96 w 199"/>
                <a:gd name="T81" fmla="*/ 57 h 201"/>
                <a:gd name="T82" fmla="*/ 112 w 199"/>
                <a:gd name="T83" fmla="*/ 46 h 201"/>
                <a:gd name="T84" fmla="*/ 108 w 199"/>
                <a:gd name="T85" fmla="*/ 48 h 201"/>
                <a:gd name="T86" fmla="*/ 113 w 199"/>
                <a:gd name="T87" fmla="*/ 50 h 201"/>
                <a:gd name="T88" fmla="*/ 117 w 199"/>
                <a:gd name="T89" fmla="*/ 50 h 201"/>
                <a:gd name="T90" fmla="*/ 104 w 199"/>
                <a:gd name="T91" fmla="*/ 40 h 201"/>
                <a:gd name="T92" fmla="*/ 117 w 199"/>
                <a:gd name="T93" fmla="*/ 50 h 201"/>
                <a:gd name="T94" fmla="*/ 102 w 199"/>
                <a:gd name="T95" fmla="*/ 34 h 201"/>
                <a:gd name="T96" fmla="*/ 54 w 199"/>
                <a:gd name="T97" fmla="*/ 40 h 201"/>
                <a:gd name="T98" fmla="*/ 166 w 199"/>
                <a:gd name="T99" fmla="*/ 14 h 201"/>
                <a:gd name="T100" fmla="*/ 151 w 199"/>
                <a:gd name="T101" fmla="*/ 33 h 201"/>
                <a:gd name="T102" fmla="*/ 89 w 199"/>
                <a:gd name="T103" fmla="*/ 37 h 201"/>
                <a:gd name="T104" fmla="*/ 121 w 199"/>
                <a:gd name="T105" fmla="*/ 41 h 201"/>
                <a:gd name="T106" fmla="*/ 117 w 199"/>
                <a:gd name="T107" fmla="*/ 33 h 201"/>
                <a:gd name="T108" fmla="*/ 102 w 199"/>
                <a:gd name="T109" fmla="*/ 34 h 201"/>
                <a:gd name="T110" fmla="*/ 106 w 199"/>
                <a:gd name="T111" fmla="*/ 41 h 201"/>
                <a:gd name="T112" fmla="*/ 109 w 199"/>
                <a:gd name="T113" fmla="*/ 33 h 201"/>
                <a:gd name="T114" fmla="*/ 125 w 199"/>
                <a:gd name="T115" fmla="*/ 29 h 201"/>
                <a:gd name="T116" fmla="*/ 115 w 199"/>
                <a:gd name="T117" fmla="*/ 37 h 201"/>
                <a:gd name="T118" fmla="*/ 150 w 199"/>
                <a:gd name="T119" fmla="*/ 41 h 201"/>
                <a:gd name="T120" fmla="*/ 52 w 199"/>
                <a:gd name="T121" fmla="*/ 43 h 201"/>
                <a:gd name="T122" fmla="*/ 106 w 199"/>
                <a:gd name="T123" fmla="*/ 4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" h="201">
                  <a:moveTo>
                    <a:pt x="116" y="183"/>
                  </a:moveTo>
                  <a:cubicBezTo>
                    <a:pt x="120" y="183"/>
                    <a:pt x="120" y="183"/>
                    <a:pt x="120" y="183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80" y="183"/>
                    <a:pt x="80" y="183"/>
                    <a:pt x="80" y="183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65" y="182"/>
                    <a:pt x="61" y="184"/>
                    <a:pt x="60" y="185"/>
                  </a:cubicBezTo>
                  <a:cubicBezTo>
                    <a:pt x="59" y="185"/>
                    <a:pt x="59" y="185"/>
                    <a:pt x="59" y="185"/>
                  </a:cubicBezTo>
                  <a:cubicBezTo>
                    <a:pt x="57" y="187"/>
                    <a:pt x="57" y="187"/>
                    <a:pt x="57" y="187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0" y="185"/>
                    <a:pt x="140" y="185"/>
                    <a:pt x="140" y="185"/>
                  </a:cubicBezTo>
                  <a:cubicBezTo>
                    <a:pt x="140" y="185"/>
                    <a:pt x="140" y="185"/>
                    <a:pt x="140" y="185"/>
                  </a:cubicBezTo>
                  <a:cubicBezTo>
                    <a:pt x="138" y="184"/>
                    <a:pt x="134" y="182"/>
                    <a:pt x="117" y="179"/>
                  </a:cubicBezTo>
                  <a:cubicBezTo>
                    <a:pt x="116" y="183"/>
                    <a:pt x="116" y="183"/>
                    <a:pt x="116" y="183"/>
                  </a:cubicBezTo>
                  <a:cubicBezTo>
                    <a:pt x="120" y="183"/>
                    <a:pt x="120" y="183"/>
                    <a:pt x="120" y="183"/>
                  </a:cubicBezTo>
                  <a:cubicBezTo>
                    <a:pt x="116" y="183"/>
                    <a:pt x="116" y="183"/>
                    <a:pt x="116" y="183"/>
                  </a:cubicBezTo>
                  <a:cubicBezTo>
                    <a:pt x="115" y="187"/>
                    <a:pt x="115" y="187"/>
                    <a:pt x="115" y="187"/>
                  </a:cubicBezTo>
                  <a:cubicBezTo>
                    <a:pt x="124" y="188"/>
                    <a:pt x="129" y="189"/>
                    <a:pt x="132" y="190"/>
                  </a:cubicBezTo>
                  <a:cubicBezTo>
                    <a:pt x="134" y="191"/>
                    <a:pt x="134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6" y="191"/>
                    <a:pt x="136" y="191"/>
                    <a:pt x="136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6" y="191"/>
                    <a:pt x="136" y="191"/>
                    <a:pt x="136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8" y="188"/>
                    <a:pt x="138" y="188"/>
                    <a:pt x="138" y="188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7" y="192"/>
                    <a:pt x="137" y="192"/>
                    <a:pt x="137" y="192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5" y="193"/>
                    <a:pt x="135" y="193"/>
                    <a:pt x="135" y="193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1" y="189"/>
                    <a:pt x="61" y="189"/>
                    <a:pt x="61" y="189"/>
                  </a:cubicBezTo>
                  <a:cubicBezTo>
                    <a:pt x="63" y="192"/>
                    <a:pt x="63" y="192"/>
                    <a:pt x="63" y="192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4" y="191"/>
                    <a:pt x="64" y="191"/>
                    <a:pt x="65" y="191"/>
                  </a:cubicBezTo>
                  <a:cubicBezTo>
                    <a:pt x="67" y="190"/>
                    <a:pt x="72" y="189"/>
                    <a:pt x="84" y="187"/>
                  </a:cubicBezTo>
                  <a:cubicBezTo>
                    <a:pt x="88" y="186"/>
                    <a:pt x="88" y="186"/>
                    <a:pt x="88" y="18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186"/>
                    <a:pt x="112" y="186"/>
                    <a:pt x="112" y="186"/>
                  </a:cubicBezTo>
                  <a:cubicBezTo>
                    <a:pt x="115" y="187"/>
                    <a:pt x="115" y="187"/>
                    <a:pt x="115" y="187"/>
                  </a:cubicBezTo>
                  <a:lnTo>
                    <a:pt x="116" y="183"/>
                  </a:lnTo>
                  <a:close/>
                  <a:moveTo>
                    <a:pt x="132" y="44"/>
                  </a:moveTo>
                  <a:cubicBezTo>
                    <a:pt x="132" y="40"/>
                    <a:pt x="132" y="40"/>
                    <a:pt x="132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39"/>
                    <a:pt x="130" y="39"/>
                    <a:pt x="130" y="39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8" y="43"/>
                    <a:pt x="128" y="43"/>
                    <a:pt x="128" y="43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6" y="39"/>
                    <a:pt x="136" y="39"/>
                    <a:pt x="136" y="39"/>
                  </a:cubicBezTo>
                  <a:cubicBezTo>
                    <a:pt x="136" y="35"/>
                    <a:pt x="136" y="35"/>
                    <a:pt x="136" y="35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36" y="48"/>
                    <a:pt x="136" y="48"/>
                    <a:pt x="136" y="48"/>
                  </a:cubicBezTo>
                  <a:cubicBezTo>
                    <a:pt x="136" y="44"/>
                    <a:pt x="136" y="44"/>
                    <a:pt x="136" y="44"/>
                  </a:cubicBezTo>
                  <a:lnTo>
                    <a:pt x="132" y="44"/>
                  </a:lnTo>
                  <a:close/>
                  <a:moveTo>
                    <a:pt x="83" y="50"/>
                  </a:moveTo>
                  <a:cubicBezTo>
                    <a:pt x="83" y="46"/>
                    <a:pt x="83" y="46"/>
                    <a:pt x="83" y="46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79" y="47"/>
                    <a:pt x="79" y="47"/>
                    <a:pt x="79" y="47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79" y="47"/>
                    <a:pt x="79" y="47"/>
                    <a:pt x="79" y="47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87" y="43"/>
                    <a:pt x="87" y="43"/>
                    <a:pt x="87" y="43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0"/>
                    <a:pt x="87" y="50"/>
                    <a:pt x="87" y="50"/>
                  </a:cubicBezTo>
                  <a:lnTo>
                    <a:pt x="83" y="50"/>
                  </a:lnTo>
                  <a:close/>
                  <a:moveTo>
                    <a:pt x="96" y="57"/>
                  </a:moveTo>
                  <a:cubicBezTo>
                    <a:pt x="96" y="53"/>
                    <a:pt x="96" y="53"/>
                    <a:pt x="96" y="53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57"/>
                    <a:pt x="100" y="57"/>
                    <a:pt x="100" y="57"/>
                  </a:cubicBezTo>
                  <a:lnTo>
                    <a:pt x="96" y="57"/>
                  </a:lnTo>
                  <a:close/>
                  <a:moveTo>
                    <a:pt x="113" y="50"/>
                  </a:moveTo>
                  <a:cubicBezTo>
                    <a:pt x="113" y="46"/>
                    <a:pt x="113" y="46"/>
                    <a:pt x="113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7" y="44"/>
                    <a:pt x="117" y="44"/>
                    <a:pt x="117" y="44"/>
                  </a:cubicBezTo>
                  <a:cubicBezTo>
                    <a:pt x="117" y="40"/>
                    <a:pt x="117" y="40"/>
                    <a:pt x="117" y="40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17" y="54"/>
                    <a:pt x="117" y="54"/>
                    <a:pt x="117" y="54"/>
                  </a:cubicBezTo>
                  <a:cubicBezTo>
                    <a:pt x="117" y="50"/>
                    <a:pt x="117" y="50"/>
                    <a:pt x="117" y="50"/>
                  </a:cubicBezTo>
                  <a:lnTo>
                    <a:pt x="113" y="50"/>
                  </a:lnTo>
                  <a:close/>
                  <a:moveTo>
                    <a:pt x="104" y="38"/>
                  </a:moveTo>
                  <a:cubicBezTo>
                    <a:pt x="102" y="34"/>
                    <a:pt x="102" y="34"/>
                    <a:pt x="102" y="34"/>
                  </a:cubicBezTo>
                  <a:cubicBezTo>
                    <a:pt x="93" y="39"/>
                    <a:pt x="85" y="40"/>
                    <a:pt x="78" y="40"/>
                  </a:cubicBezTo>
                  <a:cubicBezTo>
                    <a:pt x="68" y="40"/>
                    <a:pt x="60" y="38"/>
                    <a:pt x="55" y="36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46" y="34"/>
                    <a:pt x="146" y="34"/>
                    <a:pt x="146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47" y="31"/>
                    <a:pt x="139" y="27"/>
                    <a:pt x="128" y="27"/>
                  </a:cubicBezTo>
                  <a:cubicBezTo>
                    <a:pt x="123" y="27"/>
                    <a:pt x="118" y="27"/>
                    <a:pt x="112" y="29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21" y="37"/>
                    <a:pt x="121" y="37"/>
                    <a:pt x="121" y="37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09" y="30"/>
                    <a:pt x="105" y="32"/>
                    <a:pt x="102" y="34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9" y="39"/>
                    <a:pt x="112" y="38"/>
                    <a:pt x="115" y="37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09" y="33"/>
                    <a:pt x="109" y="33"/>
                    <a:pt x="109" y="33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29"/>
                    <a:pt x="125" y="29"/>
                    <a:pt x="125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5" y="37"/>
                    <a:pt x="115" y="37"/>
                    <a:pt x="115" y="37"/>
                  </a:cubicBezTo>
                  <a:cubicBezTo>
                    <a:pt x="120" y="35"/>
                    <a:pt x="124" y="35"/>
                    <a:pt x="128" y="35"/>
                  </a:cubicBezTo>
                  <a:cubicBezTo>
                    <a:pt x="137" y="35"/>
                    <a:pt x="144" y="38"/>
                    <a:pt x="147" y="40"/>
                  </a:cubicBezTo>
                  <a:cubicBezTo>
                    <a:pt x="150" y="41"/>
                    <a:pt x="150" y="41"/>
                    <a:pt x="150" y="41"/>
                  </a:cubicBezTo>
                  <a:cubicBezTo>
                    <a:pt x="185" y="6"/>
                    <a:pt x="185" y="6"/>
                    <a:pt x="18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8" y="45"/>
                    <a:pt x="67" y="48"/>
                    <a:pt x="78" y="48"/>
                  </a:cubicBezTo>
                  <a:cubicBezTo>
                    <a:pt x="86" y="48"/>
                    <a:pt x="96" y="47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lnTo>
                    <a:pt x="104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79"/>
            <p:cNvSpPr>
              <a:spLocks noEditPoints="1"/>
            </p:cNvSpPr>
            <p:nvPr/>
          </p:nvSpPr>
          <p:spPr bwMode="auto">
            <a:xfrm>
              <a:off x="6859" y="2340"/>
              <a:ext cx="306" cy="363"/>
            </a:xfrm>
            <a:custGeom>
              <a:avLst/>
              <a:gdLst>
                <a:gd name="T0" fmla="*/ 143 w 207"/>
                <a:gd name="T1" fmla="*/ 14 h 245"/>
                <a:gd name="T2" fmla="*/ 27 w 207"/>
                <a:gd name="T3" fmla="*/ 48 h 245"/>
                <a:gd name="T4" fmla="*/ 39 w 207"/>
                <a:gd name="T5" fmla="*/ 27 h 245"/>
                <a:gd name="T6" fmla="*/ 22 w 207"/>
                <a:gd name="T7" fmla="*/ 22 h 245"/>
                <a:gd name="T8" fmla="*/ 23 w 207"/>
                <a:gd name="T9" fmla="*/ 69 h 245"/>
                <a:gd name="T10" fmla="*/ 87 w 207"/>
                <a:gd name="T11" fmla="*/ 227 h 245"/>
                <a:gd name="T12" fmla="*/ 64 w 207"/>
                <a:gd name="T13" fmla="*/ 231 h 245"/>
                <a:gd name="T14" fmla="*/ 124 w 207"/>
                <a:gd name="T15" fmla="*/ 223 h 245"/>
                <a:gd name="T16" fmla="*/ 142 w 207"/>
                <a:gd name="T17" fmla="*/ 235 h 245"/>
                <a:gd name="T18" fmla="*/ 142 w 207"/>
                <a:gd name="T19" fmla="*/ 233 h 245"/>
                <a:gd name="T20" fmla="*/ 71 w 207"/>
                <a:gd name="T21" fmla="*/ 235 h 245"/>
                <a:gd name="T22" fmla="*/ 22 w 207"/>
                <a:gd name="T23" fmla="*/ 47 h 245"/>
                <a:gd name="T24" fmla="*/ 8 w 207"/>
                <a:gd name="T25" fmla="*/ 46 h 245"/>
                <a:gd name="T26" fmla="*/ 23 w 207"/>
                <a:gd name="T27" fmla="*/ 30 h 245"/>
                <a:gd name="T28" fmla="*/ 39 w 207"/>
                <a:gd name="T29" fmla="*/ 44 h 245"/>
                <a:gd name="T30" fmla="*/ 26 w 207"/>
                <a:gd name="T31" fmla="*/ 44 h 245"/>
                <a:gd name="T32" fmla="*/ 182 w 207"/>
                <a:gd name="T33" fmla="*/ 10 h 245"/>
                <a:gd name="T34" fmla="*/ 119 w 207"/>
                <a:gd name="T35" fmla="*/ 230 h 245"/>
                <a:gd name="T36" fmla="*/ 21 w 207"/>
                <a:gd name="T37" fmla="*/ 44 h 245"/>
                <a:gd name="T38" fmla="*/ 22 w 207"/>
                <a:gd name="T39" fmla="*/ 44 h 245"/>
                <a:gd name="T40" fmla="*/ 23 w 207"/>
                <a:gd name="T41" fmla="*/ 48 h 245"/>
                <a:gd name="T42" fmla="*/ 24 w 207"/>
                <a:gd name="T43" fmla="*/ 44 h 245"/>
                <a:gd name="T44" fmla="*/ 23 w 207"/>
                <a:gd name="T45" fmla="*/ 45 h 245"/>
                <a:gd name="T46" fmla="*/ 25 w 207"/>
                <a:gd name="T47" fmla="*/ 45 h 245"/>
                <a:gd name="T48" fmla="*/ 23 w 207"/>
                <a:gd name="T49" fmla="*/ 45 h 245"/>
                <a:gd name="T50" fmla="*/ 23 w 207"/>
                <a:gd name="T51" fmla="*/ 47 h 245"/>
                <a:gd name="T52" fmla="*/ 23 w 207"/>
                <a:gd name="T53" fmla="*/ 45 h 245"/>
                <a:gd name="T54" fmla="*/ 22 w 207"/>
                <a:gd name="T55" fmla="*/ 45 h 245"/>
                <a:gd name="T56" fmla="*/ 22 w 207"/>
                <a:gd name="T57" fmla="*/ 45 h 245"/>
                <a:gd name="T58" fmla="*/ 28 w 207"/>
                <a:gd name="T59" fmla="*/ 49 h 245"/>
                <a:gd name="T60" fmla="*/ 22 w 207"/>
                <a:gd name="T61" fmla="*/ 39 h 245"/>
                <a:gd name="T62" fmla="*/ 17 w 207"/>
                <a:gd name="T63" fmla="*/ 46 h 245"/>
                <a:gd name="T64" fmla="*/ 24 w 207"/>
                <a:gd name="T65" fmla="*/ 52 h 245"/>
                <a:gd name="T66" fmla="*/ 25 w 207"/>
                <a:gd name="T67" fmla="*/ 47 h 245"/>
                <a:gd name="T68" fmla="*/ 139 w 207"/>
                <a:gd name="T69" fmla="*/ 88 h 245"/>
                <a:gd name="T70" fmla="*/ 135 w 207"/>
                <a:gd name="T71" fmla="*/ 87 h 245"/>
                <a:gd name="T72" fmla="*/ 143 w 207"/>
                <a:gd name="T73" fmla="*/ 83 h 245"/>
                <a:gd name="T74" fmla="*/ 139 w 207"/>
                <a:gd name="T75" fmla="*/ 88 h 245"/>
                <a:gd name="T76" fmla="*/ 90 w 207"/>
                <a:gd name="T77" fmla="*/ 91 h 245"/>
                <a:gd name="T78" fmla="*/ 86 w 207"/>
                <a:gd name="T79" fmla="*/ 94 h 245"/>
                <a:gd name="T80" fmla="*/ 94 w 207"/>
                <a:gd name="T81" fmla="*/ 87 h 245"/>
                <a:gd name="T82" fmla="*/ 61 w 207"/>
                <a:gd name="T83" fmla="*/ 84 h 245"/>
                <a:gd name="T84" fmla="*/ 104 w 207"/>
                <a:gd name="T85" fmla="*/ 80 h 245"/>
                <a:gd name="T86" fmla="*/ 59 w 207"/>
                <a:gd name="T87" fmla="*/ 87 h 245"/>
                <a:gd name="T88" fmla="*/ 59 w 207"/>
                <a:gd name="T89" fmla="*/ 87 h 245"/>
                <a:gd name="T90" fmla="*/ 100 w 207"/>
                <a:gd name="T91" fmla="*/ 101 h 245"/>
                <a:gd name="T92" fmla="*/ 103 w 207"/>
                <a:gd name="T93" fmla="*/ 98 h 245"/>
                <a:gd name="T94" fmla="*/ 107 w 207"/>
                <a:gd name="T95" fmla="*/ 101 h 245"/>
                <a:gd name="T96" fmla="*/ 107 w 207"/>
                <a:gd name="T97" fmla="*/ 101 h 245"/>
                <a:gd name="T98" fmla="*/ 115 w 207"/>
                <a:gd name="T99" fmla="*/ 88 h 245"/>
                <a:gd name="T100" fmla="*/ 120 w 207"/>
                <a:gd name="T101" fmla="*/ 94 h 245"/>
                <a:gd name="T102" fmla="*/ 124 w 207"/>
                <a:gd name="T103" fmla="*/ 98 h 245"/>
                <a:gd name="T104" fmla="*/ 173 w 207"/>
                <a:gd name="T105" fmla="*/ 58 h 245"/>
                <a:gd name="T106" fmla="*/ 96 w 207"/>
                <a:gd name="T107" fmla="*/ 81 h 245"/>
                <a:gd name="T108" fmla="*/ 124 w 207"/>
                <a:gd name="T109" fmla="*/ 77 h 245"/>
                <a:gd name="T110" fmla="*/ 113 w 207"/>
                <a:gd name="T111" fmla="*/ 80 h 245"/>
                <a:gd name="T112" fmla="*/ 132 w 207"/>
                <a:gd name="T113" fmla="*/ 89 h 245"/>
                <a:gd name="T114" fmla="*/ 154 w 207"/>
                <a:gd name="T115" fmla="*/ 84 h 245"/>
                <a:gd name="T116" fmla="*/ 113 w 207"/>
                <a:gd name="T117" fmla="*/ 8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7" h="245">
                  <a:moveTo>
                    <a:pt x="123" y="227"/>
                  </a:moveTo>
                  <a:cubicBezTo>
                    <a:pt x="127" y="227"/>
                    <a:pt x="127" y="227"/>
                    <a:pt x="127" y="227"/>
                  </a:cubicBezTo>
                  <a:cubicBezTo>
                    <a:pt x="127" y="123"/>
                    <a:pt x="127" y="123"/>
                    <a:pt x="127" y="123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131" y="44"/>
                    <a:pt x="131" y="44"/>
                    <a:pt x="131" y="4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86" y="14"/>
                    <a:pt x="186" y="14"/>
                    <a:pt x="186" y="14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17" y="44"/>
                    <a:pt x="117" y="44"/>
                    <a:pt x="11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37"/>
                    <a:pt x="44" y="32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5" y="24"/>
                    <a:pt x="29" y="21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2"/>
                    <a:pt x="18" y="22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6" y="26"/>
                    <a:pt x="0" y="35"/>
                    <a:pt x="0" y="45"/>
                  </a:cubicBezTo>
                  <a:cubicBezTo>
                    <a:pt x="0" y="46"/>
                    <a:pt x="0" y="46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" y="59"/>
                    <a:pt x="11" y="69"/>
                    <a:pt x="23" y="69"/>
                  </a:cubicBezTo>
                  <a:cubicBezTo>
                    <a:pt x="24" y="69"/>
                    <a:pt x="24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227"/>
                    <a:pt x="87" y="227"/>
                    <a:pt x="87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72" y="226"/>
                    <a:pt x="68" y="228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4" y="231"/>
                    <a:pt x="64" y="231"/>
                    <a:pt x="64" y="231"/>
                  </a:cubicBezTo>
                  <a:cubicBezTo>
                    <a:pt x="64" y="245"/>
                    <a:pt x="64" y="245"/>
                    <a:pt x="64" y="245"/>
                  </a:cubicBezTo>
                  <a:cubicBezTo>
                    <a:pt x="150" y="245"/>
                    <a:pt x="150" y="245"/>
                    <a:pt x="150" y="245"/>
                  </a:cubicBezTo>
                  <a:cubicBezTo>
                    <a:pt x="150" y="231"/>
                    <a:pt x="150" y="231"/>
                    <a:pt x="150" y="231"/>
                  </a:cubicBezTo>
                  <a:cubicBezTo>
                    <a:pt x="147" y="229"/>
                    <a:pt x="147" y="229"/>
                    <a:pt x="147" y="229"/>
                  </a:cubicBezTo>
                  <a:cubicBezTo>
                    <a:pt x="147" y="229"/>
                    <a:pt x="147" y="229"/>
                    <a:pt x="147" y="229"/>
                  </a:cubicBezTo>
                  <a:cubicBezTo>
                    <a:pt x="145" y="228"/>
                    <a:pt x="141" y="226"/>
                    <a:pt x="124" y="223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7" y="227"/>
                    <a:pt x="127" y="227"/>
                    <a:pt x="127" y="227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2" y="231"/>
                    <a:pt x="122" y="231"/>
                    <a:pt x="122" y="231"/>
                  </a:cubicBezTo>
                  <a:cubicBezTo>
                    <a:pt x="131" y="232"/>
                    <a:pt x="136" y="233"/>
                    <a:pt x="139" y="234"/>
                  </a:cubicBezTo>
                  <a:cubicBezTo>
                    <a:pt x="141" y="235"/>
                    <a:pt x="141" y="235"/>
                    <a:pt x="142" y="235"/>
                  </a:cubicBezTo>
                  <a:cubicBezTo>
                    <a:pt x="142" y="235"/>
                    <a:pt x="142" y="235"/>
                    <a:pt x="142" y="235"/>
                  </a:cubicBezTo>
                  <a:cubicBezTo>
                    <a:pt x="142" y="235"/>
                    <a:pt x="142" y="235"/>
                    <a:pt x="142" y="235"/>
                  </a:cubicBezTo>
                  <a:cubicBezTo>
                    <a:pt x="142" y="235"/>
                    <a:pt x="142" y="235"/>
                    <a:pt x="142" y="235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6" y="233"/>
                    <a:pt x="146" y="233"/>
                    <a:pt x="146" y="233"/>
                  </a:cubicBezTo>
                  <a:cubicBezTo>
                    <a:pt x="142" y="233"/>
                    <a:pt x="142" y="233"/>
                    <a:pt x="142" y="233"/>
                  </a:cubicBezTo>
                  <a:cubicBezTo>
                    <a:pt x="142" y="237"/>
                    <a:pt x="142" y="237"/>
                    <a:pt x="142" y="237"/>
                  </a:cubicBezTo>
                  <a:cubicBezTo>
                    <a:pt x="72" y="237"/>
                    <a:pt x="72" y="237"/>
                    <a:pt x="72" y="237"/>
                  </a:cubicBezTo>
                  <a:cubicBezTo>
                    <a:pt x="72" y="233"/>
                    <a:pt x="72" y="233"/>
                    <a:pt x="72" y="233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1" y="235"/>
                    <a:pt x="71" y="235"/>
                    <a:pt x="71" y="235"/>
                  </a:cubicBezTo>
                  <a:cubicBezTo>
                    <a:pt x="71" y="235"/>
                    <a:pt x="71" y="235"/>
                    <a:pt x="71" y="235"/>
                  </a:cubicBezTo>
                  <a:cubicBezTo>
                    <a:pt x="71" y="235"/>
                    <a:pt x="71" y="235"/>
                    <a:pt x="71" y="235"/>
                  </a:cubicBezTo>
                  <a:cubicBezTo>
                    <a:pt x="72" y="235"/>
                    <a:pt x="76" y="233"/>
                    <a:pt x="91" y="231"/>
                  </a:cubicBezTo>
                  <a:cubicBezTo>
                    <a:pt x="95" y="230"/>
                    <a:pt x="95" y="230"/>
                    <a:pt x="95" y="230"/>
                  </a:cubicBezTo>
                  <a:cubicBezTo>
                    <a:pt x="95" y="120"/>
                    <a:pt x="95" y="120"/>
                    <a:pt x="95" y="120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15" y="61"/>
                    <a:pt x="8" y="54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39"/>
                    <a:pt x="12" y="33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20" y="30"/>
                    <a:pt x="21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7" y="29"/>
                    <a:pt x="31" y="31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7" y="36"/>
                    <a:pt x="39" y="40"/>
                    <a:pt x="39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122" y="52"/>
                    <a:pt x="122" y="52"/>
                    <a:pt x="122" y="52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78" y="8"/>
                    <a:pt x="178" y="8"/>
                    <a:pt x="178" y="8"/>
                  </a:cubicBezTo>
                  <a:cubicBezTo>
                    <a:pt x="178" y="10"/>
                    <a:pt x="178" y="10"/>
                    <a:pt x="178" y="10"/>
                  </a:cubicBezTo>
                  <a:cubicBezTo>
                    <a:pt x="182" y="10"/>
                    <a:pt x="182" y="10"/>
                    <a:pt x="182" y="10"/>
                  </a:cubicBezTo>
                  <a:cubicBezTo>
                    <a:pt x="182" y="6"/>
                    <a:pt x="182" y="6"/>
                    <a:pt x="182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19" y="120"/>
                    <a:pt x="119" y="120"/>
                    <a:pt x="119" y="120"/>
                  </a:cubicBezTo>
                  <a:cubicBezTo>
                    <a:pt x="119" y="230"/>
                    <a:pt x="119" y="230"/>
                    <a:pt x="119" y="230"/>
                  </a:cubicBezTo>
                  <a:cubicBezTo>
                    <a:pt x="122" y="231"/>
                    <a:pt x="122" y="231"/>
                    <a:pt x="122" y="231"/>
                  </a:cubicBezTo>
                  <a:lnTo>
                    <a:pt x="123" y="227"/>
                  </a:lnTo>
                  <a:close/>
                  <a:moveTo>
                    <a:pt x="25" y="47"/>
                  </a:move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5" y="46"/>
                    <a:pt x="25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6"/>
                    <a:pt x="23" y="47"/>
                    <a:pt x="23" y="47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9" y="48"/>
                    <a:pt x="30" y="47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1"/>
                    <a:pt x="27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18" y="40"/>
                    <a:pt x="17" y="42"/>
                    <a:pt x="17" y="45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7"/>
                    <a:pt x="18" y="49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0" y="51"/>
                    <a:pt x="22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5" y="52"/>
                    <a:pt x="27" y="51"/>
                    <a:pt x="28" y="50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49"/>
                    <a:pt x="28" y="49"/>
                    <a:pt x="28" y="49"/>
                  </a:cubicBezTo>
                  <a:lnTo>
                    <a:pt x="25" y="47"/>
                  </a:lnTo>
                  <a:close/>
                  <a:moveTo>
                    <a:pt x="139" y="88"/>
                  </a:moveTo>
                  <a:cubicBezTo>
                    <a:pt x="139" y="84"/>
                    <a:pt x="139" y="84"/>
                    <a:pt x="139" y="84"/>
                  </a:cubicBezTo>
                  <a:cubicBezTo>
                    <a:pt x="137" y="84"/>
                    <a:pt x="137" y="84"/>
                    <a:pt x="137" y="84"/>
                  </a:cubicBezTo>
                  <a:cubicBezTo>
                    <a:pt x="137" y="83"/>
                    <a:pt x="137" y="83"/>
                    <a:pt x="137" y="83"/>
                  </a:cubicBezTo>
                  <a:cubicBezTo>
                    <a:pt x="133" y="83"/>
                    <a:pt x="133" y="83"/>
                    <a:pt x="133" y="83"/>
                  </a:cubicBezTo>
                  <a:cubicBezTo>
                    <a:pt x="133" y="87"/>
                    <a:pt x="133" y="87"/>
                    <a:pt x="133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79"/>
                    <a:pt x="143" y="79"/>
                    <a:pt x="143" y="79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43" y="92"/>
                    <a:pt x="143" y="92"/>
                    <a:pt x="143" y="92"/>
                  </a:cubicBezTo>
                  <a:cubicBezTo>
                    <a:pt x="143" y="88"/>
                    <a:pt x="143" y="88"/>
                    <a:pt x="143" y="88"/>
                  </a:cubicBezTo>
                  <a:lnTo>
                    <a:pt x="139" y="88"/>
                  </a:lnTo>
                  <a:close/>
                  <a:moveTo>
                    <a:pt x="90" y="94"/>
                  </a:moveTo>
                  <a:cubicBezTo>
                    <a:pt x="90" y="90"/>
                    <a:pt x="90" y="90"/>
                    <a:pt x="90" y="90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90" y="95"/>
                    <a:pt x="90" y="95"/>
                    <a:pt x="90" y="95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0" y="90"/>
                    <a:pt x="90" y="90"/>
                    <a:pt x="90" y="90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4" y="91"/>
                    <a:pt x="94" y="91"/>
                    <a:pt x="94" y="91"/>
                  </a:cubicBezTo>
                  <a:cubicBezTo>
                    <a:pt x="94" y="87"/>
                    <a:pt x="94" y="87"/>
                    <a:pt x="94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4" y="94"/>
                    <a:pt x="94" y="94"/>
                    <a:pt x="94" y="94"/>
                  </a:cubicBezTo>
                  <a:lnTo>
                    <a:pt x="90" y="94"/>
                  </a:lnTo>
                  <a:close/>
                  <a:moveTo>
                    <a:pt x="61" y="84"/>
                  </a:moveTo>
                  <a:cubicBezTo>
                    <a:pt x="64" y="81"/>
                    <a:pt x="64" y="81"/>
                    <a:pt x="64" y="81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111" y="58"/>
                    <a:pt x="111" y="58"/>
                    <a:pt x="111" y="58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5" y="84"/>
                    <a:pt x="105" y="84"/>
                    <a:pt x="105" y="84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97" y="83"/>
                    <a:pt x="91" y="84"/>
                    <a:pt x="85" y="84"/>
                  </a:cubicBezTo>
                  <a:cubicBezTo>
                    <a:pt x="75" y="84"/>
                    <a:pt x="67" y="82"/>
                    <a:pt x="62" y="80"/>
                  </a:cubicBezTo>
                  <a:cubicBezTo>
                    <a:pt x="61" y="84"/>
                    <a:pt x="61" y="84"/>
                    <a:pt x="61" y="84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1" y="84"/>
                    <a:pt x="61" y="84"/>
                    <a:pt x="61" y="84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65" y="89"/>
                    <a:pt x="74" y="92"/>
                    <a:pt x="85" y="92"/>
                  </a:cubicBezTo>
                  <a:cubicBezTo>
                    <a:pt x="91" y="92"/>
                    <a:pt x="99" y="91"/>
                    <a:pt x="107" y="88"/>
                  </a:cubicBezTo>
                  <a:cubicBezTo>
                    <a:pt x="109" y="87"/>
                    <a:pt x="109" y="87"/>
                    <a:pt x="109" y="87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59" y="87"/>
                    <a:pt x="59" y="87"/>
                    <a:pt x="59" y="87"/>
                  </a:cubicBezTo>
                  <a:lnTo>
                    <a:pt x="61" y="84"/>
                  </a:lnTo>
                  <a:close/>
                  <a:moveTo>
                    <a:pt x="103" y="101"/>
                  </a:moveTo>
                  <a:cubicBezTo>
                    <a:pt x="103" y="97"/>
                    <a:pt x="103" y="97"/>
                    <a:pt x="103" y="97"/>
                  </a:cubicBezTo>
                  <a:cubicBezTo>
                    <a:pt x="100" y="97"/>
                    <a:pt x="100" y="97"/>
                    <a:pt x="100" y="97"/>
                  </a:cubicBezTo>
                  <a:cubicBezTo>
                    <a:pt x="100" y="101"/>
                    <a:pt x="100" y="101"/>
                    <a:pt x="100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4" y="98"/>
                    <a:pt x="104" y="98"/>
                    <a:pt x="104" y="98"/>
                  </a:cubicBezTo>
                  <a:cubicBezTo>
                    <a:pt x="100" y="98"/>
                    <a:pt x="100" y="98"/>
                    <a:pt x="100" y="9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3" y="98"/>
                    <a:pt x="103" y="98"/>
                    <a:pt x="103" y="98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96" y="94"/>
                    <a:pt x="96" y="94"/>
                    <a:pt x="96" y="94"/>
                  </a:cubicBezTo>
                  <a:cubicBezTo>
                    <a:pt x="96" y="105"/>
                    <a:pt x="96" y="105"/>
                    <a:pt x="96" y="105"/>
                  </a:cubicBezTo>
                  <a:cubicBezTo>
                    <a:pt x="107" y="105"/>
                    <a:pt x="107" y="105"/>
                    <a:pt x="107" y="105"/>
                  </a:cubicBezTo>
                  <a:cubicBezTo>
                    <a:pt x="107" y="101"/>
                    <a:pt x="107" y="101"/>
                    <a:pt x="107" y="101"/>
                  </a:cubicBezTo>
                  <a:lnTo>
                    <a:pt x="103" y="101"/>
                  </a:lnTo>
                  <a:close/>
                  <a:moveTo>
                    <a:pt x="120" y="94"/>
                  </a:moveTo>
                  <a:cubicBezTo>
                    <a:pt x="120" y="90"/>
                    <a:pt x="120" y="90"/>
                    <a:pt x="120" y="90"/>
                  </a:cubicBezTo>
                  <a:cubicBezTo>
                    <a:pt x="119" y="90"/>
                    <a:pt x="119" y="90"/>
                    <a:pt x="119" y="90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15" y="88"/>
                    <a:pt x="115" y="88"/>
                    <a:pt x="115" y="88"/>
                  </a:cubicBezTo>
                  <a:cubicBezTo>
                    <a:pt x="115" y="92"/>
                    <a:pt x="115" y="92"/>
                    <a:pt x="115" y="92"/>
                  </a:cubicBezTo>
                  <a:cubicBezTo>
                    <a:pt x="116" y="92"/>
                    <a:pt x="116" y="92"/>
                    <a:pt x="116" y="92"/>
                  </a:cubicBezTo>
                  <a:cubicBezTo>
                    <a:pt x="116" y="94"/>
                    <a:pt x="116" y="94"/>
                    <a:pt x="116" y="94"/>
                  </a:cubicBezTo>
                  <a:cubicBezTo>
                    <a:pt x="120" y="94"/>
                    <a:pt x="120" y="94"/>
                    <a:pt x="120" y="94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120" y="94"/>
                    <a:pt x="120" y="94"/>
                    <a:pt x="120" y="94"/>
                  </a:cubicBezTo>
                  <a:cubicBezTo>
                    <a:pt x="124" y="94"/>
                    <a:pt x="124" y="94"/>
                    <a:pt x="124" y="94"/>
                  </a:cubicBezTo>
                  <a:cubicBezTo>
                    <a:pt x="124" y="88"/>
                    <a:pt x="124" y="88"/>
                    <a:pt x="124" y="88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11" y="84"/>
                    <a:pt x="111" y="84"/>
                    <a:pt x="111" y="84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4"/>
                    <a:pt x="124" y="94"/>
                    <a:pt x="124" y="94"/>
                  </a:cubicBezTo>
                  <a:lnTo>
                    <a:pt x="120" y="94"/>
                  </a:lnTo>
                  <a:close/>
                  <a:moveTo>
                    <a:pt x="113" y="80"/>
                  </a:moveTo>
                  <a:cubicBezTo>
                    <a:pt x="117" y="82"/>
                    <a:pt x="117" y="82"/>
                    <a:pt x="117" y="82"/>
                  </a:cubicBezTo>
                  <a:cubicBezTo>
                    <a:pt x="126" y="58"/>
                    <a:pt x="126" y="58"/>
                    <a:pt x="126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53" y="78"/>
                    <a:pt x="153" y="78"/>
                    <a:pt x="153" y="78"/>
                  </a:cubicBezTo>
                  <a:cubicBezTo>
                    <a:pt x="156" y="80"/>
                    <a:pt x="156" y="80"/>
                    <a:pt x="156" y="80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4" y="75"/>
                    <a:pt x="146" y="71"/>
                    <a:pt x="135" y="71"/>
                  </a:cubicBezTo>
                  <a:cubicBezTo>
                    <a:pt x="130" y="71"/>
                    <a:pt x="125" y="71"/>
                    <a:pt x="119" y="73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124" y="81"/>
                    <a:pt x="124" y="81"/>
                    <a:pt x="124" y="81"/>
                  </a:cubicBezTo>
                  <a:cubicBezTo>
                    <a:pt x="124" y="85"/>
                    <a:pt x="124" y="85"/>
                    <a:pt x="124" y="85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4" y="81"/>
                    <a:pt x="124" y="81"/>
                    <a:pt x="124" y="81"/>
                  </a:cubicBezTo>
                  <a:cubicBezTo>
                    <a:pt x="124" y="77"/>
                    <a:pt x="124" y="77"/>
                    <a:pt x="124" y="77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7" y="74"/>
                    <a:pt x="114" y="75"/>
                    <a:pt x="111" y="77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5" y="84"/>
                    <a:pt x="115" y="84"/>
                    <a:pt x="115" y="84"/>
                  </a:cubicBezTo>
                  <a:cubicBezTo>
                    <a:pt x="117" y="83"/>
                    <a:pt x="120" y="82"/>
                    <a:pt x="122" y="81"/>
                  </a:cubicBezTo>
                  <a:cubicBezTo>
                    <a:pt x="120" y="77"/>
                    <a:pt x="120" y="77"/>
                    <a:pt x="120" y="77"/>
                  </a:cubicBezTo>
                  <a:cubicBezTo>
                    <a:pt x="116" y="77"/>
                    <a:pt x="116" y="77"/>
                    <a:pt x="116" y="77"/>
                  </a:cubicBezTo>
                  <a:cubicBezTo>
                    <a:pt x="116" y="89"/>
                    <a:pt x="116" y="89"/>
                    <a:pt x="116" y="89"/>
                  </a:cubicBezTo>
                  <a:cubicBezTo>
                    <a:pt x="132" y="89"/>
                    <a:pt x="132" y="89"/>
                    <a:pt x="132" y="89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7"/>
                    <a:pt x="120" y="77"/>
                    <a:pt x="120" y="77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7" y="79"/>
                    <a:pt x="131" y="79"/>
                    <a:pt x="135" y="79"/>
                  </a:cubicBezTo>
                  <a:cubicBezTo>
                    <a:pt x="144" y="79"/>
                    <a:pt x="151" y="82"/>
                    <a:pt x="154" y="84"/>
                  </a:cubicBezTo>
                  <a:cubicBezTo>
                    <a:pt x="157" y="85"/>
                    <a:pt x="157" y="85"/>
                    <a:pt x="157" y="85"/>
                  </a:cubicBezTo>
                  <a:cubicBezTo>
                    <a:pt x="192" y="50"/>
                    <a:pt x="192" y="50"/>
                    <a:pt x="192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06" y="88"/>
                    <a:pt x="106" y="88"/>
                    <a:pt x="106" y="88"/>
                  </a:cubicBezTo>
                  <a:cubicBezTo>
                    <a:pt x="115" y="84"/>
                    <a:pt x="115" y="84"/>
                    <a:pt x="115" y="84"/>
                  </a:cubicBezTo>
                  <a:lnTo>
                    <a:pt x="113" y="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80"/>
            <p:cNvSpPr>
              <a:spLocks/>
            </p:cNvSpPr>
            <p:nvPr/>
          </p:nvSpPr>
          <p:spPr bwMode="auto">
            <a:xfrm>
              <a:off x="6846" y="2359"/>
              <a:ext cx="96" cy="97"/>
            </a:xfrm>
            <a:custGeom>
              <a:avLst/>
              <a:gdLst>
                <a:gd name="T0" fmla="*/ 11 w 65"/>
                <a:gd name="T1" fmla="*/ 34 h 65"/>
                <a:gd name="T2" fmla="*/ 15 w 65"/>
                <a:gd name="T3" fmla="*/ 33 h 65"/>
                <a:gd name="T4" fmla="*/ 15 w 65"/>
                <a:gd name="T5" fmla="*/ 32 h 65"/>
                <a:gd name="T6" fmla="*/ 31 w 65"/>
                <a:gd name="T7" fmla="*/ 15 h 65"/>
                <a:gd name="T8" fmla="*/ 33 w 65"/>
                <a:gd name="T9" fmla="*/ 15 h 65"/>
                <a:gd name="T10" fmla="*/ 50 w 65"/>
                <a:gd name="T11" fmla="*/ 31 h 65"/>
                <a:gd name="T12" fmla="*/ 50 w 65"/>
                <a:gd name="T13" fmla="*/ 35 h 65"/>
                <a:gd name="T14" fmla="*/ 65 w 65"/>
                <a:gd name="T15" fmla="*/ 34 h 65"/>
                <a:gd name="T16" fmla="*/ 65 w 65"/>
                <a:gd name="T17" fmla="*/ 30 h 65"/>
                <a:gd name="T18" fmla="*/ 32 w 65"/>
                <a:gd name="T19" fmla="*/ 0 h 65"/>
                <a:gd name="T20" fmla="*/ 31 w 65"/>
                <a:gd name="T21" fmla="*/ 0 h 65"/>
                <a:gd name="T22" fmla="*/ 0 w 65"/>
                <a:gd name="T23" fmla="*/ 32 h 65"/>
                <a:gd name="T24" fmla="*/ 0 w 65"/>
                <a:gd name="T25" fmla="*/ 34 h 65"/>
                <a:gd name="T26" fmla="*/ 0 w 65"/>
                <a:gd name="T27" fmla="*/ 34 h 65"/>
                <a:gd name="T28" fmla="*/ 32 w 65"/>
                <a:gd name="T29" fmla="*/ 65 h 65"/>
                <a:gd name="T30" fmla="*/ 34 w 65"/>
                <a:gd name="T31" fmla="*/ 65 h 65"/>
                <a:gd name="T32" fmla="*/ 38 w 65"/>
                <a:gd name="T33" fmla="*/ 65 h 65"/>
                <a:gd name="T34" fmla="*/ 38 w 65"/>
                <a:gd name="T35" fmla="*/ 50 h 65"/>
                <a:gd name="T36" fmla="*/ 34 w 65"/>
                <a:gd name="T37" fmla="*/ 50 h 65"/>
                <a:gd name="T38" fmla="*/ 32 w 65"/>
                <a:gd name="T39" fmla="*/ 50 h 65"/>
                <a:gd name="T40" fmla="*/ 15 w 65"/>
                <a:gd name="T41" fmla="*/ 33 h 65"/>
                <a:gd name="T42" fmla="*/ 11 w 65"/>
                <a:gd name="T43" fmla="*/ 34 h 65"/>
                <a:gd name="T44" fmla="*/ 7 w 65"/>
                <a:gd name="T45" fmla="*/ 34 h 65"/>
                <a:gd name="T46" fmla="*/ 32 w 65"/>
                <a:gd name="T47" fmla="*/ 58 h 65"/>
                <a:gd name="T48" fmla="*/ 34 w 65"/>
                <a:gd name="T49" fmla="*/ 58 h 65"/>
                <a:gd name="T50" fmla="*/ 34 w 65"/>
                <a:gd name="T51" fmla="*/ 54 h 65"/>
                <a:gd name="T52" fmla="*/ 30 w 65"/>
                <a:gd name="T53" fmla="*/ 54 h 65"/>
                <a:gd name="T54" fmla="*/ 30 w 65"/>
                <a:gd name="T55" fmla="*/ 61 h 65"/>
                <a:gd name="T56" fmla="*/ 34 w 65"/>
                <a:gd name="T57" fmla="*/ 61 h 65"/>
                <a:gd name="T58" fmla="*/ 34 w 65"/>
                <a:gd name="T59" fmla="*/ 57 h 65"/>
                <a:gd name="T60" fmla="*/ 32 w 65"/>
                <a:gd name="T61" fmla="*/ 57 h 65"/>
                <a:gd name="T62" fmla="*/ 8 w 65"/>
                <a:gd name="T63" fmla="*/ 34 h 65"/>
                <a:gd name="T64" fmla="*/ 8 w 65"/>
                <a:gd name="T65" fmla="*/ 34 h 65"/>
                <a:gd name="T66" fmla="*/ 8 w 65"/>
                <a:gd name="T67" fmla="*/ 32 h 65"/>
                <a:gd name="T68" fmla="*/ 31 w 65"/>
                <a:gd name="T69" fmla="*/ 8 h 65"/>
                <a:gd name="T70" fmla="*/ 32 w 65"/>
                <a:gd name="T71" fmla="*/ 8 h 65"/>
                <a:gd name="T72" fmla="*/ 57 w 65"/>
                <a:gd name="T73" fmla="*/ 31 h 65"/>
                <a:gd name="T74" fmla="*/ 61 w 65"/>
                <a:gd name="T75" fmla="*/ 31 h 65"/>
                <a:gd name="T76" fmla="*/ 61 w 65"/>
                <a:gd name="T77" fmla="*/ 27 h 65"/>
                <a:gd name="T78" fmla="*/ 54 w 65"/>
                <a:gd name="T79" fmla="*/ 27 h 65"/>
                <a:gd name="T80" fmla="*/ 54 w 65"/>
                <a:gd name="T81" fmla="*/ 31 h 65"/>
                <a:gd name="T82" fmla="*/ 58 w 65"/>
                <a:gd name="T83" fmla="*/ 31 h 65"/>
                <a:gd name="T84" fmla="*/ 33 w 65"/>
                <a:gd name="T85" fmla="*/ 7 h 65"/>
                <a:gd name="T86" fmla="*/ 31 w 65"/>
                <a:gd name="T87" fmla="*/ 7 h 65"/>
                <a:gd name="T88" fmla="*/ 7 w 65"/>
                <a:gd name="T89" fmla="*/ 32 h 65"/>
                <a:gd name="T90" fmla="*/ 7 w 65"/>
                <a:gd name="T91" fmla="*/ 34 h 65"/>
                <a:gd name="T92" fmla="*/ 11 w 65"/>
                <a:gd name="T93" fmla="*/ 3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5" h="65">
                  <a:moveTo>
                    <a:pt x="11" y="34"/>
                  </a:move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3"/>
                    <a:pt x="22" y="15"/>
                    <a:pt x="31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42" y="15"/>
                    <a:pt x="50" y="22"/>
                    <a:pt x="50" y="31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4" y="13"/>
                    <a:pt x="50" y="0"/>
                    <a:pt x="32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13" y="1"/>
                    <a:pt x="0" y="15"/>
                    <a:pt x="0" y="32"/>
                  </a:cubicBezTo>
                  <a:cubicBezTo>
                    <a:pt x="0" y="33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51"/>
                    <a:pt x="15" y="65"/>
                    <a:pt x="32" y="65"/>
                  </a:cubicBezTo>
                  <a:cubicBezTo>
                    <a:pt x="33" y="65"/>
                    <a:pt x="34" y="65"/>
                    <a:pt x="34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23" y="50"/>
                    <a:pt x="15" y="43"/>
                    <a:pt x="15" y="33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8" y="47"/>
                    <a:pt x="19" y="58"/>
                    <a:pt x="32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3" y="57"/>
                    <a:pt x="33" y="57"/>
                    <a:pt x="32" y="57"/>
                  </a:cubicBezTo>
                  <a:cubicBezTo>
                    <a:pt x="20" y="57"/>
                    <a:pt x="9" y="47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3"/>
                    <a:pt x="8" y="33"/>
                    <a:pt x="8" y="32"/>
                  </a:cubicBezTo>
                  <a:cubicBezTo>
                    <a:pt x="8" y="19"/>
                    <a:pt x="18" y="8"/>
                    <a:pt x="31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45" y="8"/>
                    <a:pt x="56" y="18"/>
                    <a:pt x="57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7" y="17"/>
                    <a:pt x="46" y="7"/>
                    <a:pt x="33" y="7"/>
                  </a:cubicBezTo>
                  <a:cubicBezTo>
                    <a:pt x="32" y="7"/>
                    <a:pt x="31" y="7"/>
                    <a:pt x="31" y="7"/>
                  </a:cubicBezTo>
                  <a:cubicBezTo>
                    <a:pt x="17" y="7"/>
                    <a:pt x="7" y="19"/>
                    <a:pt x="7" y="32"/>
                  </a:cubicBezTo>
                  <a:cubicBezTo>
                    <a:pt x="7" y="33"/>
                    <a:pt x="7" y="33"/>
                    <a:pt x="7" y="34"/>
                  </a:cubicBezTo>
                  <a:lnTo>
                    <a:pt x="11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81"/>
            <p:cNvSpPr>
              <a:spLocks noEditPoints="1"/>
            </p:cNvSpPr>
            <p:nvPr/>
          </p:nvSpPr>
          <p:spPr bwMode="auto">
            <a:xfrm>
              <a:off x="3414" y="2399"/>
              <a:ext cx="246" cy="245"/>
            </a:xfrm>
            <a:custGeom>
              <a:avLst/>
              <a:gdLst>
                <a:gd name="T0" fmla="*/ 1 w 166"/>
                <a:gd name="T1" fmla="*/ 5 h 165"/>
                <a:gd name="T2" fmla="*/ 24 w 166"/>
                <a:gd name="T3" fmla="*/ 133 h 165"/>
                <a:gd name="T4" fmla="*/ 24 w 166"/>
                <a:gd name="T5" fmla="*/ 129 h 165"/>
                <a:gd name="T6" fmla="*/ 20 w 166"/>
                <a:gd name="T7" fmla="*/ 165 h 165"/>
                <a:gd name="T8" fmla="*/ 146 w 166"/>
                <a:gd name="T9" fmla="*/ 135 h 165"/>
                <a:gd name="T10" fmla="*/ 155 w 166"/>
                <a:gd name="T11" fmla="*/ 72 h 165"/>
                <a:gd name="T12" fmla="*/ 0 w 166"/>
                <a:gd name="T13" fmla="*/ 0 h 165"/>
                <a:gd name="T14" fmla="*/ 5 w 166"/>
                <a:gd name="T15" fmla="*/ 4 h 165"/>
                <a:gd name="T16" fmla="*/ 157 w 166"/>
                <a:gd name="T17" fmla="*/ 8 h 165"/>
                <a:gd name="T18" fmla="*/ 148 w 166"/>
                <a:gd name="T19" fmla="*/ 71 h 165"/>
                <a:gd name="T20" fmla="*/ 138 w 166"/>
                <a:gd name="T21" fmla="*/ 157 h 165"/>
                <a:gd name="T22" fmla="*/ 28 w 166"/>
                <a:gd name="T23" fmla="*/ 133 h 165"/>
                <a:gd name="T24" fmla="*/ 24 w 166"/>
                <a:gd name="T25" fmla="*/ 137 h 165"/>
                <a:gd name="T26" fmla="*/ 29 w 166"/>
                <a:gd name="T27" fmla="*/ 137 h 165"/>
                <a:gd name="T28" fmla="*/ 5 w 166"/>
                <a:gd name="T29" fmla="*/ 4 h 165"/>
                <a:gd name="T30" fmla="*/ 5 w 166"/>
                <a:gd name="T31" fmla="*/ 4 h 165"/>
                <a:gd name="T32" fmla="*/ 142 w 166"/>
                <a:gd name="T33" fmla="*/ 70 h 165"/>
                <a:gd name="T34" fmla="*/ 96 w 166"/>
                <a:gd name="T35" fmla="*/ 74 h 165"/>
                <a:gd name="T36" fmla="*/ 73 w 166"/>
                <a:gd name="T37" fmla="*/ 62 h 165"/>
                <a:gd name="T38" fmla="*/ 33 w 166"/>
                <a:gd name="T39" fmla="*/ 64 h 165"/>
                <a:gd name="T40" fmla="*/ 23 w 166"/>
                <a:gd name="T41" fmla="*/ 72 h 165"/>
                <a:gd name="T42" fmla="*/ 18 w 166"/>
                <a:gd name="T43" fmla="*/ 16 h 165"/>
                <a:gd name="T44" fmla="*/ 140 w 166"/>
                <a:gd name="T45" fmla="*/ 74 h 165"/>
                <a:gd name="T46" fmla="*/ 142 w 166"/>
                <a:gd name="T47" fmla="*/ 70 h 165"/>
                <a:gd name="T48" fmla="*/ 148 w 166"/>
                <a:gd name="T49" fmla="*/ 75 h 165"/>
                <a:gd name="T50" fmla="*/ 9 w 166"/>
                <a:gd name="T51" fmla="*/ 8 h 165"/>
                <a:gd name="T52" fmla="*/ 24 w 166"/>
                <a:gd name="T53" fmla="*/ 75 h 165"/>
                <a:gd name="T54" fmla="*/ 24 w 166"/>
                <a:gd name="T55" fmla="*/ 75 h 165"/>
                <a:gd name="T56" fmla="*/ 59 w 166"/>
                <a:gd name="T57" fmla="*/ 68 h 165"/>
                <a:gd name="T58" fmla="*/ 81 w 166"/>
                <a:gd name="T59" fmla="*/ 75 h 165"/>
                <a:gd name="T60" fmla="*/ 110 w 166"/>
                <a:gd name="T61" fmla="*/ 84 h 165"/>
                <a:gd name="T62" fmla="*/ 147 w 166"/>
                <a:gd name="T63" fmla="*/ 77 h 165"/>
                <a:gd name="T64" fmla="*/ 144 w 166"/>
                <a:gd name="T65" fmla="*/ 7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6" h="165">
                  <a:moveTo>
                    <a:pt x="5" y="4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0" y="165"/>
                    <a:pt x="20" y="165"/>
                    <a:pt x="20" y="165"/>
                  </a:cubicBezTo>
                  <a:cubicBezTo>
                    <a:pt x="146" y="165"/>
                    <a:pt x="146" y="165"/>
                    <a:pt x="146" y="165"/>
                  </a:cubicBezTo>
                  <a:cubicBezTo>
                    <a:pt x="146" y="135"/>
                    <a:pt x="146" y="135"/>
                    <a:pt x="146" y="135"/>
                  </a:cubicBezTo>
                  <a:cubicBezTo>
                    <a:pt x="155" y="72"/>
                    <a:pt x="155" y="72"/>
                    <a:pt x="155" y="72"/>
                  </a:cubicBezTo>
                  <a:cubicBezTo>
                    <a:pt x="155" y="72"/>
                    <a:pt x="155" y="72"/>
                    <a:pt x="155" y="72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48" y="71"/>
                    <a:pt x="148" y="71"/>
                    <a:pt x="148" y="71"/>
                  </a:cubicBezTo>
                  <a:cubicBezTo>
                    <a:pt x="148" y="71"/>
                    <a:pt x="148" y="71"/>
                    <a:pt x="148" y="71"/>
                  </a:cubicBezTo>
                  <a:cubicBezTo>
                    <a:pt x="138" y="134"/>
                    <a:pt x="138" y="134"/>
                    <a:pt x="138" y="134"/>
                  </a:cubicBezTo>
                  <a:cubicBezTo>
                    <a:pt x="138" y="157"/>
                    <a:pt x="138" y="157"/>
                    <a:pt x="13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7"/>
                    <a:pt x="24" y="137"/>
                    <a:pt x="24" y="137"/>
                  </a:cubicBezTo>
                  <a:cubicBezTo>
                    <a:pt x="24" y="137"/>
                    <a:pt x="24" y="137"/>
                    <a:pt x="24" y="137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5" y="4"/>
                  </a:lnTo>
                  <a:close/>
                  <a:moveTo>
                    <a:pt x="144" y="74"/>
                  </a:moveTo>
                  <a:cubicBezTo>
                    <a:pt x="142" y="70"/>
                    <a:pt x="142" y="70"/>
                    <a:pt x="142" y="70"/>
                  </a:cubicBezTo>
                  <a:cubicBezTo>
                    <a:pt x="135" y="73"/>
                    <a:pt x="122" y="76"/>
                    <a:pt x="110" y="76"/>
                  </a:cubicBezTo>
                  <a:cubicBezTo>
                    <a:pt x="105" y="76"/>
                    <a:pt x="100" y="75"/>
                    <a:pt x="96" y="74"/>
                  </a:cubicBezTo>
                  <a:cubicBezTo>
                    <a:pt x="92" y="73"/>
                    <a:pt x="89" y="71"/>
                    <a:pt x="86" y="69"/>
                  </a:cubicBezTo>
                  <a:cubicBezTo>
                    <a:pt x="82" y="65"/>
                    <a:pt x="78" y="63"/>
                    <a:pt x="73" y="62"/>
                  </a:cubicBezTo>
                  <a:cubicBezTo>
                    <a:pt x="68" y="60"/>
                    <a:pt x="64" y="60"/>
                    <a:pt x="59" y="60"/>
                  </a:cubicBezTo>
                  <a:cubicBezTo>
                    <a:pt x="49" y="60"/>
                    <a:pt x="40" y="62"/>
                    <a:pt x="33" y="64"/>
                  </a:cubicBezTo>
                  <a:cubicBezTo>
                    <a:pt x="26" y="66"/>
                    <a:pt x="21" y="68"/>
                    <a:pt x="21" y="68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40" y="74"/>
                    <a:pt x="140" y="74"/>
                    <a:pt x="140" y="74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48" y="75"/>
                    <a:pt x="148" y="75"/>
                    <a:pt x="148" y="75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9" y="73"/>
                    <a:pt x="35" y="71"/>
                  </a:cubicBezTo>
                  <a:cubicBezTo>
                    <a:pt x="42" y="70"/>
                    <a:pt x="50" y="68"/>
                    <a:pt x="59" y="68"/>
                  </a:cubicBezTo>
                  <a:cubicBezTo>
                    <a:pt x="63" y="68"/>
                    <a:pt x="67" y="68"/>
                    <a:pt x="71" y="69"/>
                  </a:cubicBezTo>
                  <a:cubicBezTo>
                    <a:pt x="74" y="70"/>
                    <a:pt x="78" y="72"/>
                    <a:pt x="81" y="75"/>
                  </a:cubicBezTo>
                  <a:cubicBezTo>
                    <a:pt x="84" y="78"/>
                    <a:pt x="89" y="80"/>
                    <a:pt x="94" y="82"/>
                  </a:cubicBezTo>
                  <a:cubicBezTo>
                    <a:pt x="99" y="83"/>
                    <a:pt x="104" y="84"/>
                    <a:pt x="110" y="84"/>
                  </a:cubicBezTo>
                  <a:cubicBezTo>
                    <a:pt x="123" y="84"/>
                    <a:pt x="136" y="81"/>
                    <a:pt x="145" y="78"/>
                  </a:cubicBezTo>
                  <a:cubicBezTo>
                    <a:pt x="147" y="77"/>
                    <a:pt x="147" y="77"/>
                    <a:pt x="147" y="77"/>
                  </a:cubicBezTo>
                  <a:cubicBezTo>
                    <a:pt x="148" y="75"/>
                    <a:pt x="148" y="75"/>
                    <a:pt x="148" y="75"/>
                  </a:cubicBezTo>
                  <a:lnTo>
                    <a:pt x="144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82"/>
            <p:cNvSpPr>
              <a:spLocks noEditPoints="1"/>
            </p:cNvSpPr>
            <p:nvPr/>
          </p:nvSpPr>
          <p:spPr bwMode="auto">
            <a:xfrm>
              <a:off x="4720" y="1635"/>
              <a:ext cx="392" cy="398"/>
            </a:xfrm>
            <a:custGeom>
              <a:avLst/>
              <a:gdLst>
                <a:gd name="T0" fmla="*/ 265 w 265"/>
                <a:gd name="T1" fmla="*/ 50 h 269"/>
                <a:gd name="T2" fmla="*/ 147 w 265"/>
                <a:gd name="T3" fmla="*/ 51 h 269"/>
                <a:gd name="T4" fmla="*/ 133 w 265"/>
                <a:gd name="T5" fmla="*/ 0 h 269"/>
                <a:gd name="T6" fmla="*/ 0 w 265"/>
                <a:gd name="T7" fmla="*/ 51 h 269"/>
                <a:gd name="T8" fmla="*/ 60 w 265"/>
                <a:gd name="T9" fmla="*/ 131 h 269"/>
                <a:gd name="T10" fmla="*/ 38 w 265"/>
                <a:gd name="T11" fmla="*/ 230 h 269"/>
                <a:gd name="T12" fmla="*/ 25 w 265"/>
                <a:gd name="T13" fmla="*/ 239 h 269"/>
                <a:gd name="T14" fmla="*/ 74 w 265"/>
                <a:gd name="T15" fmla="*/ 251 h 269"/>
                <a:gd name="T16" fmla="*/ 123 w 265"/>
                <a:gd name="T17" fmla="*/ 242 h 269"/>
                <a:gd name="T18" fmla="*/ 115 w 265"/>
                <a:gd name="T19" fmla="*/ 231 h 269"/>
                <a:gd name="T20" fmla="*/ 89 w 265"/>
                <a:gd name="T21" fmla="*/ 131 h 269"/>
                <a:gd name="T22" fmla="*/ 118 w 265"/>
                <a:gd name="T23" fmla="*/ 113 h 269"/>
                <a:gd name="T24" fmla="*/ 135 w 265"/>
                <a:gd name="T25" fmla="*/ 136 h 269"/>
                <a:gd name="T26" fmla="*/ 119 w 265"/>
                <a:gd name="T27" fmla="*/ 249 h 269"/>
                <a:gd name="T28" fmla="*/ 112 w 265"/>
                <a:gd name="T29" fmla="*/ 253 h 269"/>
                <a:gd name="T30" fmla="*/ 204 w 265"/>
                <a:gd name="T31" fmla="*/ 254 h 269"/>
                <a:gd name="T32" fmla="*/ 175 w 265"/>
                <a:gd name="T33" fmla="*/ 245 h 269"/>
                <a:gd name="T34" fmla="*/ 174 w 265"/>
                <a:gd name="T35" fmla="*/ 253 h 269"/>
                <a:gd name="T36" fmla="*/ 196 w 265"/>
                <a:gd name="T37" fmla="*/ 258 h 269"/>
                <a:gd name="T38" fmla="*/ 200 w 265"/>
                <a:gd name="T39" fmla="*/ 256 h 269"/>
                <a:gd name="T40" fmla="*/ 118 w 265"/>
                <a:gd name="T41" fmla="*/ 256 h 269"/>
                <a:gd name="T42" fmla="*/ 116 w 265"/>
                <a:gd name="T43" fmla="*/ 255 h 269"/>
                <a:gd name="T44" fmla="*/ 143 w 265"/>
                <a:gd name="T45" fmla="*/ 253 h 269"/>
                <a:gd name="T46" fmla="*/ 121 w 265"/>
                <a:gd name="T47" fmla="*/ 116 h 269"/>
                <a:gd name="T48" fmla="*/ 81 w 265"/>
                <a:gd name="T49" fmla="*/ 127 h 269"/>
                <a:gd name="T50" fmla="*/ 115 w 265"/>
                <a:gd name="T51" fmla="*/ 240 h 269"/>
                <a:gd name="T52" fmla="*/ 116 w 265"/>
                <a:gd name="T53" fmla="*/ 240 h 269"/>
                <a:gd name="T54" fmla="*/ 118 w 265"/>
                <a:gd name="T55" fmla="*/ 239 h 269"/>
                <a:gd name="T56" fmla="*/ 116 w 265"/>
                <a:gd name="T57" fmla="*/ 239 h 269"/>
                <a:gd name="T58" fmla="*/ 118 w 265"/>
                <a:gd name="T59" fmla="*/ 239 h 269"/>
                <a:gd name="T60" fmla="*/ 116 w 265"/>
                <a:gd name="T61" fmla="*/ 238 h 269"/>
                <a:gd name="T62" fmla="*/ 116 w 265"/>
                <a:gd name="T63" fmla="*/ 237 h 269"/>
                <a:gd name="T64" fmla="*/ 115 w 265"/>
                <a:gd name="T65" fmla="*/ 238 h 269"/>
                <a:gd name="T66" fmla="*/ 34 w 265"/>
                <a:gd name="T67" fmla="*/ 238 h 269"/>
                <a:gd name="T68" fmla="*/ 32 w 265"/>
                <a:gd name="T69" fmla="*/ 238 h 269"/>
                <a:gd name="T70" fmla="*/ 30 w 265"/>
                <a:gd name="T71" fmla="*/ 239 h 269"/>
                <a:gd name="T72" fmla="*/ 33 w 265"/>
                <a:gd name="T73" fmla="*/ 239 h 269"/>
                <a:gd name="T74" fmla="*/ 30 w 265"/>
                <a:gd name="T75" fmla="*/ 239 h 269"/>
                <a:gd name="T76" fmla="*/ 32 w 265"/>
                <a:gd name="T77" fmla="*/ 240 h 269"/>
                <a:gd name="T78" fmla="*/ 32 w 265"/>
                <a:gd name="T79" fmla="*/ 240 h 269"/>
                <a:gd name="T80" fmla="*/ 35 w 265"/>
                <a:gd name="T81" fmla="*/ 239 h 269"/>
                <a:gd name="T82" fmla="*/ 68 w 265"/>
                <a:gd name="T83" fmla="*/ 128 h 269"/>
                <a:gd name="T84" fmla="*/ 20 w 265"/>
                <a:gd name="T85" fmla="*/ 8 h 269"/>
                <a:gd name="T86" fmla="*/ 128 w 265"/>
                <a:gd name="T87" fmla="*/ 8 h 269"/>
                <a:gd name="T88" fmla="*/ 143 w 265"/>
                <a:gd name="T89" fmla="*/ 54 h 269"/>
                <a:gd name="T90" fmla="*/ 143 w 265"/>
                <a:gd name="T91" fmla="*/ 58 h 269"/>
                <a:gd name="T92" fmla="*/ 174 w 265"/>
                <a:gd name="T93" fmla="*/ 253 h 269"/>
                <a:gd name="T94" fmla="*/ 34 w 265"/>
                <a:gd name="T95" fmla="*/ 100 h 269"/>
                <a:gd name="T96" fmla="*/ 22 w 265"/>
                <a:gd name="T97" fmla="*/ 16 h 269"/>
                <a:gd name="T98" fmla="*/ 131 w 265"/>
                <a:gd name="T99" fmla="*/ 51 h 269"/>
                <a:gd name="T100" fmla="*/ 74 w 265"/>
                <a:gd name="T101" fmla="*/ 128 h 269"/>
                <a:gd name="T102" fmla="*/ 128 w 265"/>
                <a:gd name="T103" fmla="*/ 8 h 269"/>
                <a:gd name="T104" fmla="*/ 28 w 265"/>
                <a:gd name="T105" fmla="*/ 105 h 269"/>
                <a:gd name="T106" fmla="*/ 168 w 265"/>
                <a:gd name="T107" fmla="*/ 129 h 269"/>
                <a:gd name="T108" fmla="*/ 150 w 265"/>
                <a:gd name="T109" fmla="*/ 132 h 269"/>
                <a:gd name="T110" fmla="*/ 125 w 265"/>
                <a:gd name="T111" fmla="*/ 111 h 269"/>
                <a:gd name="T112" fmla="*/ 139 w 265"/>
                <a:gd name="T113" fmla="*/ 60 h 269"/>
                <a:gd name="T114" fmla="*/ 164 w 265"/>
                <a:gd name="T115" fmla="*/ 133 h 269"/>
                <a:gd name="T116" fmla="*/ 172 w 265"/>
                <a:gd name="T117" fmla="*/ 133 h 269"/>
                <a:gd name="T118" fmla="*/ 249 w 265"/>
                <a:gd name="T119" fmla="*/ 56 h 269"/>
                <a:gd name="T120" fmla="*/ 147 w 265"/>
                <a:gd name="T121" fmla="*/ 60 h 269"/>
                <a:gd name="T122" fmla="*/ 143 w 265"/>
                <a:gd name="T123" fmla="*/ 135 h 269"/>
                <a:gd name="T124" fmla="*/ 142 w 265"/>
                <a:gd name="T125" fmla="*/ 13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5" h="269">
                  <a:moveTo>
                    <a:pt x="175" y="249"/>
                  </a:moveTo>
                  <a:cubicBezTo>
                    <a:pt x="179" y="249"/>
                    <a:pt x="179" y="249"/>
                    <a:pt x="179" y="249"/>
                  </a:cubicBezTo>
                  <a:cubicBezTo>
                    <a:pt x="179" y="136"/>
                    <a:pt x="179" y="136"/>
                    <a:pt x="179" y="136"/>
                  </a:cubicBezTo>
                  <a:cubicBezTo>
                    <a:pt x="265" y="50"/>
                    <a:pt x="265" y="50"/>
                    <a:pt x="265" y="50"/>
                  </a:cubicBezTo>
                  <a:cubicBezTo>
                    <a:pt x="139" y="50"/>
                    <a:pt x="139" y="50"/>
                    <a:pt x="139" y="50"/>
                  </a:cubicBezTo>
                  <a:cubicBezTo>
                    <a:pt x="139" y="54"/>
                    <a:pt x="139" y="54"/>
                    <a:pt x="139" y="54"/>
                  </a:cubicBezTo>
                  <a:cubicBezTo>
                    <a:pt x="147" y="54"/>
                    <a:pt x="147" y="54"/>
                    <a:pt x="147" y="54"/>
                  </a:cubicBezTo>
                  <a:cubicBezTo>
                    <a:pt x="147" y="53"/>
                    <a:pt x="147" y="52"/>
                    <a:pt x="147" y="51"/>
                  </a:cubicBezTo>
                  <a:cubicBezTo>
                    <a:pt x="147" y="34"/>
                    <a:pt x="143" y="18"/>
                    <a:pt x="135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4" y="2"/>
                    <a:pt x="134" y="2"/>
                    <a:pt x="134" y="2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5" y="18"/>
                    <a:pt x="0" y="34"/>
                    <a:pt x="0" y="51"/>
                  </a:cubicBezTo>
                  <a:cubicBezTo>
                    <a:pt x="0" y="72"/>
                    <a:pt x="7" y="91"/>
                    <a:pt x="18" y="106"/>
                  </a:cubicBezTo>
                  <a:cubicBezTo>
                    <a:pt x="29" y="121"/>
                    <a:pt x="45" y="132"/>
                    <a:pt x="63" y="135"/>
                  </a:cubicBezTo>
                  <a:cubicBezTo>
                    <a:pt x="64" y="131"/>
                    <a:pt x="64" y="131"/>
                    <a:pt x="64" y="131"/>
                  </a:cubicBezTo>
                  <a:cubicBezTo>
                    <a:pt x="60" y="131"/>
                    <a:pt x="60" y="131"/>
                    <a:pt x="60" y="1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4" y="231"/>
                    <a:pt x="64" y="231"/>
                    <a:pt x="64" y="231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53" y="228"/>
                    <a:pt x="44" y="229"/>
                    <a:pt x="38" y="230"/>
                  </a:cubicBezTo>
                  <a:cubicBezTo>
                    <a:pt x="35" y="231"/>
                    <a:pt x="32" y="232"/>
                    <a:pt x="30" y="233"/>
                  </a:cubicBezTo>
                  <a:cubicBezTo>
                    <a:pt x="29" y="233"/>
                    <a:pt x="28" y="234"/>
                    <a:pt x="27" y="235"/>
                  </a:cubicBezTo>
                  <a:cubicBezTo>
                    <a:pt x="26" y="235"/>
                    <a:pt x="26" y="236"/>
                    <a:pt x="25" y="236"/>
                  </a:cubicBezTo>
                  <a:cubicBezTo>
                    <a:pt x="25" y="237"/>
                    <a:pt x="25" y="238"/>
                    <a:pt x="25" y="239"/>
                  </a:cubicBezTo>
                  <a:cubicBezTo>
                    <a:pt x="25" y="240"/>
                    <a:pt x="25" y="241"/>
                    <a:pt x="26" y="242"/>
                  </a:cubicBezTo>
                  <a:cubicBezTo>
                    <a:pt x="26" y="243"/>
                    <a:pt x="27" y="244"/>
                    <a:pt x="29" y="245"/>
                  </a:cubicBezTo>
                  <a:cubicBezTo>
                    <a:pt x="31" y="246"/>
                    <a:pt x="33" y="247"/>
                    <a:pt x="36" y="247"/>
                  </a:cubicBezTo>
                  <a:cubicBezTo>
                    <a:pt x="45" y="249"/>
                    <a:pt x="58" y="251"/>
                    <a:pt x="74" y="251"/>
                  </a:cubicBezTo>
                  <a:cubicBezTo>
                    <a:pt x="87" y="251"/>
                    <a:pt x="98" y="250"/>
                    <a:pt x="107" y="248"/>
                  </a:cubicBezTo>
                  <a:cubicBezTo>
                    <a:pt x="111" y="248"/>
                    <a:pt x="115" y="247"/>
                    <a:pt x="118" y="246"/>
                  </a:cubicBezTo>
                  <a:cubicBezTo>
                    <a:pt x="119" y="245"/>
                    <a:pt x="120" y="244"/>
                    <a:pt x="121" y="244"/>
                  </a:cubicBezTo>
                  <a:cubicBezTo>
                    <a:pt x="122" y="243"/>
                    <a:pt x="122" y="243"/>
                    <a:pt x="123" y="242"/>
                  </a:cubicBezTo>
                  <a:cubicBezTo>
                    <a:pt x="123" y="241"/>
                    <a:pt x="124" y="240"/>
                    <a:pt x="124" y="239"/>
                  </a:cubicBezTo>
                  <a:cubicBezTo>
                    <a:pt x="124" y="238"/>
                    <a:pt x="123" y="237"/>
                    <a:pt x="123" y="236"/>
                  </a:cubicBezTo>
                  <a:cubicBezTo>
                    <a:pt x="122" y="235"/>
                    <a:pt x="121" y="234"/>
                    <a:pt x="120" y="234"/>
                  </a:cubicBezTo>
                  <a:cubicBezTo>
                    <a:pt x="119" y="233"/>
                    <a:pt x="117" y="232"/>
                    <a:pt x="115" y="231"/>
                  </a:cubicBezTo>
                  <a:cubicBezTo>
                    <a:pt x="108" y="229"/>
                    <a:pt x="97" y="228"/>
                    <a:pt x="85" y="227"/>
                  </a:cubicBezTo>
                  <a:cubicBezTo>
                    <a:pt x="85" y="231"/>
                    <a:pt x="85" y="231"/>
                    <a:pt x="85" y="231"/>
                  </a:cubicBezTo>
                  <a:cubicBezTo>
                    <a:pt x="89" y="231"/>
                    <a:pt x="89" y="231"/>
                    <a:pt x="89" y="231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5" y="131"/>
                    <a:pt x="85" y="131"/>
                    <a:pt x="85" y="131"/>
                  </a:cubicBezTo>
                  <a:cubicBezTo>
                    <a:pt x="85" y="135"/>
                    <a:pt x="85" y="135"/>
                    <a:pt x="85" y="135"/>
                  </a:cubicBezTo>
                  <a:cubicBezTo>
                    <a:pt x="99" y="132"/>
                    <a:pt x="111" y="126"/>
                    <a:pt x="121" y="116"/>
                  </a:cubicBezTo>
                  <a:cubicBezTo>
                    <a:pt x="118" y="113"/>
                    <a:pt x="118" y="113"/>
                    <a:pt x="118" y="113"/>
                  </a:cubicBezTo>
                  <a:cubicBezTo>
                    <a:pt x="115" y="110"/>
                    <a:pt x="115" y="110"/>
                    <a:pt x="115" y="110"/>
                  </a:cubicBezTo>
                  <a:cubicBezTo>
                    <a:pt x="115" y="110"/>
                    <a:pt x="115" y="110"/>
                    <a:pt x="115" y="110"/>
                  </a:cubicBezTo>
                  <a:cubicBezTo>
                    <a:pt x="112" y="113"/>
                    <a:pt x="112" y="113"/>
                    <a:pt x="112" y="113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9" y="249"/>
                    <a:pt x="139" y="249"/>
                    <a:pt x="139" y="249"/>
                  </a:cubicBezTo>
                  <a:cubicBezTo>
                    <a:pt x="139" y="245"/>
                    <a:pt x="139" y="245"/>
                    <a:pt x="139" y="245"/>
                  </a:cubicBezTo>
                  <a:cubicBezTo>
                    <a:pt x="129" y="247"/>
                    <a:pt x="123" y="248"/>
                    <a:pt x="119" y="249"/>
                  </a:cubicBezTo>
                  <a:cubicBezTo>
                    <a:pt x="118" y="250"/>
                    <a:pt x="116" y="250"/>
                    <a:pt x="115" y="251"/>
                  </a:cubicBezTo>
                  <a:cubicBezTo>
                    <a:pt x="114" y="251"/>
                    <a:pt x="114" y="251"/>
                    <a:pt x="114" y="252"/>
                  </a:cubicBezTo>
                  <a:cubicBezTo>
                    <a:pt x="114" y="252"/>
                    <a:pt x="114" y="252"/>
                    <a:pt x="114" y="252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10" y="254"/>
                    <a:pt x="110" y="254"/>
                    <a:pt x="110" y="254"/>
                  </a:cubicBezTo>
                  <a:cubicBezTo>
                    <a:pt x="110" y="269"/>
                    <a:pt x="110" y="269"/>
                    <a:pt x="110" y="269"/>
                  </a:cubicBezTo>
                  <a:cubicBezTo>
                    <a:pt x="204" y="269"/>
                    <a:pt x="204" y="269"/>
                    <a:pt x="204" y="269"/>
                  </a:cubicBezTo>
                  <a:cubicBezTo>
                    <a:pt x="204" y="254"/>
                    <a:pt x="204" y="254"/>
                    <a:pt x="204" y="254"/>
                  </a:cubicBezTo>
                  <a:cubicBezTo>
                    <a:pt x="200" y="252"/>
                    <a:pt x="200" y="252"/>
                    <a:pt x="200" y="252"/>
                  </a:cubicBezTo>
                  <a:cubicBezTo>
                    <a:pt x="200" y="252"/>
                    <a:pt x="200" y="252"/>
                    <a:pt x="200" y="252"/>
                  </a:cubicBezTo>
                  <a:cubicBezTo>
                    <a:pt x="200" y="251"/>
                    <a:pt x="200" y="251"/>
                    <a:pt x="200" y="251"/>
                  </a:cubicBezTo>
                  <a:cubicBezTo>
                    <a:pt x="198" y="250"/>
                    <a:pt x="192" y="248"/>
                    <a:pt x="175" y="245"/>
                  </a:cubicBezTo>
                  <a:cubicBezTo>
                    <a:pt x="175" y="249"/>
                    <a:pt x="175" y="249"/>
                    <a:pt x="175" y="249"/>
                  </a:cubicBezTo>
                  <a:cubicBezTo>
                    <a:pt x="179" y="249"/>
                    <a:pt x="179" y="249"/>
                    <a:pt x="179" y="249"/>
                  </a:cubicBezTo>
                  <a:cubicBezTo>
                    <a:pt x="175" y="249"/>
                    <a:pt x="175" y="249"/>
                    <a:pt x="175" y="249"/>
                  </a:cubicBezTo>
                  <a:cubicBezTo>
                    <a:pt x="174" y="253"/>
                    <a:pt x="174" y="253"/>
                    <a:pt x="174" y="253"/>
                  </a:cubicBezTo>
                  <a:cubicBezTo>
                    <a:pt x="183" y="255"/>
                    <a:pt x="189" y="256"/>
                    <a:pt x="192" y="257"/>
                  </a:cubicBezTo>
                  <a:cubicBezTo>
                    <a:pt x="194" y="257"/>
                    <a:pt x="195" y="258"/>
                    <a:pt x="195" y="258"/>
                  </a:cubicBezTo>
                  <a:cubicBezTo>
                    <a:pt x="196" y="258"/>
                    <a:pt x="196" y="258"/>
                    <a:pt x="196" y="258"/>
                  </a:cubicBezTo>
                  <a:cubicBezTo>
                    <a:pt x="196" y="258"/>
                    <a:pt x="196" y="258"/>
                    <a:pt x="196" y="258"/>
                  </a:cubicBezTo>
                  <a:cubicBezTo>
                    <a:pt x="198" y="255"/>
                    <a:pt x="198" y="255"/>
                    <a:pt x="198" y="255"/>
                  </a:cubicBezTo>
                  <a:cubicBezTo>
                    <a:pt x="196" y="258"/>
                    <a:pt x="196" y="258"/>
                    <a:pt x="196" y="258"/>
                  </a:cubicBezTo>
                  <a:cubicBezTo>
                    <a:pt x="197" y="259"/>
                    <a:pt x="197" y="259"/>
                    <a:pt x="197" y="259"/>
                  </a:cubicBezTo>
                  <a:cubicBezTo>
                    <a:pt x="200" y="256"/>
                    <a:pt x="200" y="256"/>
                    <a:pt x="200" y="256"/>
                  </a:cubicBezTo>
                  <a:cubicBezTo>
                    <a:pt x="196" y="256"/>
                    <a:pt x="196" y="256"/>
                    <a:pt x="196" y="256"/>
                  </a:cubicBezTo>
                  <a:cubicBezTo>
                    <a:pt x="196" y="261"/>
                    <a:pt x="196" y="261"/>
                    <a:pt x="196" y="261"/>
                  </a:cubicBezTo>
                  <a:cubicBezTo>
                    <a:pt x="118" y="261"/>
                    <a:pt x="118" y="261"/>
                    <a:pt x="118" y="261"/>
                  </a:cubicBezTo>
                  <a:cubicBezTo>
                    <a:pt x="118" y="256"/>
                    <a:pt x="118" y="256"/>
                    <a:pt x="118" y="256"/>
                  </a:cubicBezTo>
                  <a:cubicBezTo>
                    <a:pt x="114" y="256"/>
                    <a:pt x="114" y="256"/>
                    <a:pt x="114" y="256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8" y="258"/>
                    <a:pt x="118" y="258"/>
                    <a:pt x="118" y="258"/>
                  </a:cubicBezTo>
                  <a:cubicBezTo>
                    <a:pt x="116" y="255"/>
                    <a:pt x="116" y="255"/>
                    <a:pt x="116" y="255"/>
                  </a:cubicBezTo>
                  <a:cubicBezTo>
                    <a:pt x="118" y="258"/>
                    <a:pt x="118" y="258"/>
                    <a:pt x="118" y="258"/>
                  </a:cubicBezTo>
                  <a:cubicBezTo>
                    <a:pt x="118" y="258"/>
                    <a:pt x="118" y="258"/>
                    <a:pt x="118" y="258"/>
                  </a:cubicBezTo>
                  <a:cubicBezTo>
                    <a:pt x="119" y="258"/>
                    <a:pt x="123" y="256"/>
                    <a:pt x="140" y="253"/>
                  </a:cubicBezTo>
                  <a:cubicBezTo>
                    <a:pt x="143" y="253"/>
                    <a:pt x="143" y="253"/>
                    <a:pt x="143" y="253"/>
                  </a:cubicBezTo>
                  <a:cubicBezTo>
                    <a:pt x="143" y="133"/>
                    <a:pt x="143" y="133"/>
                    <a:pt x="143" y="133"/>
                  </a:cubicBezTo>
                  <a:cubicBezTo>
                    <a:pt x="121" y="110"/>
                    <a:pt x="121" y="110"/>
                    <a:pt x="121" y="110"/>
                  </a:cubicBezTo>
                  <a:cubicBezTo>
                    <a:pt x="118" y="113"/>
                    <a:pt x="118" y="113"/>
                    <a:pt x="118" y="113"/>
                  </a:cubicBezTo>
                  <a:cubicBezTo>
                    <a:pt x="121" y="116"/>
                    <a:pt x="121" y="116"/>
                    <a:pt x="121" y="116"/>
                  </a:cubicBezTo>
                  <a:cubicBezTo>
                    <a:pt x="121" y="116"/>
                    <a:pt x="121" y="116"/>
                    <a:pt x="121" y="116"/>
                  </a:cubicBezTo>
                  <a:cubicBezTo>
                    <a:pt x="115" y="110"/>
                    <a:pt x="115" y="110"/>
                    <a:pt x="115" y="110"/>
                  </a:cubicBezTo>
                  <a:cubicBezTo>
                    <a:pt x="106" y="119"/>
                    <a:pt x="96" y="125"/>
                    <a:pt x="84" y="127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81" y="235"/>
                    <a:pt x="81" y="235"/>
                    <a:pt x="81" y="235"/>
                  </a:cubicBezTo>
                  <a:cubicBezTo>
                    <a:pt x="85" y="235"/>
                    <a:pt x="85" y="235"/>
                    <a:pt x="85" y="235"/>
                  </a:cubicBezTo>
                  <a:cubicBezTo>
                    <a:pt x="94" y="236"/>
                    <a:pt x="103" y="237"/>
                    <a:pt x="109" y="238"/>
                  </a:cubicBezTo>
                  <a:cubicBezTo>
                    <a:pt x="112" y="239"/>
                    <a:pt x="114" y="239"/>
                    <a:pt x="115" y="240"/>
                  </a:cubicBezTo>
                  <a:cubicBezTo>
                    <a:pt x="116" y="240"/>
                    <a:pt x="116" y="240"/>
                    <a:pt x="116" y="240"/>
                  </a:cubicBezTo>
                  <a:cubicBezTo>
                    <a:pt x="116" y="240"/>
                    <a:pt x="116" y="240"/>
                    <a:pt x="116" y="240"/>
                  </a:cubicBezTo>
                  <a:cubicBezTo>
                    <a:pt x="116" y="240"/>
                    <a:pt x="116" y="240"/>
                    <a:pt x="116" y="240"/>
                  </a:cubicBezTo>
                  <a:cubicBezTo>
                    <a:pt x="116" y="240"/>
                    <a:pt x="116" y="240"/>
                    <a:pt x="116" y="240"/>
                  </a:cubicBezTo>
                  <a:cubicBezTo>
                    <a:pt x="116" y="240"/>
                    <a:pt x="116" y="240"/>
                    <a:pt x="116" y="240"/>
                  </a:cubicBezTo>
                  <a:cubicBezTo>
                    <a:pt x="116" y="240"/>
                    <a:pt x="116" y="240"/>
                    <a:pt x="116" y="240"/>
                  </a:cubicBezTo>
                  <a:cubicBezTo>
                    <a:pt x="116" y="240"/>
                    <a:pt x="116" y="240"/>
                    <a:pt x="116" y="240"/>
                  </a:cubicBezTo>
                  <a:cubicBezTo>
                    <a:pt x="118" y="239"/>
                    <a:pt x="118" y="239"/>
                    <a:pt x="118" y="239"/>
                  </a:cubicBezTo>
                  <a:cubicBezTo>
                    <a:pt x="116" y="239"/>
                    <a:pt x="116" y="239"/>
                    <a:pt x="116" y="239"/>
                  </a:cubicBezTo>
                  <a:cubicBezTo>
                    <a:pt x="116" y="240"/>
                    <a:pt x="116" y="240"/>
                    <a:pt x="116" y="240"/>
                  </a:cubicBezTo>
                  <a:cubicBezTo>
                    <a:pt x="118" y="239"/>
                    <a:pt x="118" y="239"/>
                    <a:pt x="118" y="239"/>
                  </a:cubicBezTo>
                  <a:cubicBezTo>
                    <a:pt x="116" y="239"/>
                    <a:pt x="116" y="239"/>
                    <a:pt x="116" y="239"/>
                  </a:cubicBezTo>
                  <a:cubicBezTo>
                    <a:pt x="118" y="239"/>
                    <a:pt x="118" y="239"/>
                    <a:pt x="118" y="239"/>
                  </a:cubicBezTo>
                  <a:cubicBezTo>
                    <a:pt x="116" y="238"/>
                    <a:pt x="116" y="238"/>
                    <a:pt x="116" y="238"/>
                  </a:cubicBezTo>
                  <a:cubicBezTo>
                    <a:pt x="116" y="238"/>
                    <a:pt x="116" y="238"/>
                    <a:pt x="116" y="239"/>
                  </a:cubicBezTo>
                  <a:cubicBezTo>
                    <a:pt x="118" y="239"/>
                    <a:pt x="118" y="239"/>
                    <a:pt x="118" y="239"/>
                  </a:cubicBezTo>
                  <a:cubicBezTo>
                    <a:pt x="116" y="238"/>
                    <a:pt x="116" y="238"/>
                    <a:pt x="116" y="238"/>
                  </a:cubicBezTo>
                  <a:cubicBezTo>
                    <a:pt x="117" y="238"/>
                    <a:pt x="117" y="238"/>
                    <a:pt x="117" y="238"/>
                  </a:cubicBezTo>
                  <a:cubicBezTo>
                    <a:pt x="116" y="237"/>
                    <a:pt x="116" y="237"/>
                    <a:pt x="116" y="237"/>
                  </a:cubicBezTo>
                  <a:cubicBezTo>
                    <a:pt x="116" y="238"/>
                    <a:pt x="116" y="238"/>
                    <a:pt x="116" y="238"/>
                  </a:cubicBezTo>
                  <a:cubicBezTo>
                    <a:pt x="117" y="238"/>
                    <a:pt x="117" y="238"/>
                    <a:pt x="117" y="238"/>
                  </a:cubicBezTo>
                  <a:cubicBezTo>
                    <a:pt x="116" y="237"/>
                    <a:pt x="116" y="237"/>
                    <a:pt x="116" y="237"/>
                  </a:cubicBezTo>
                  <a:cubicBezTo>
                    <a:pt x="116" y="238"/>
                    <a:pt x="116" y="238"/>
                    <a:pt x="116" y="238"/>
                  </a:cubicBezTo>
                  <a:cubicBezTo>
                    <a:pt x="116" y="237"/>
                    <a:pt x="116" y="237"/>
                    <a:pt x="116" y="237"/>
                  </a:cubicBezTo>
                  <a:cubicBezTo>
                    <a:pt x="116" y="237"/>
                    <a:pt x="116" y="237"/>
                    <a:pt x="116" y="237"/>
                  </a:cubicBezTo>
                  <a:cubicBezTo>
                    <a:pt x="116" y="238"/>
                    <a:pt x="116" y="238"/>
                    <a:pt x="116" y="238"/>
                  </a:cubicBezTo>
                  <a:cubicBezTo>
                    <a:pt x="116" y="237"/>
                    <a:pt x="116" y="237"/>
                    <a:pt x="116" y="237"/>
                  </a:cubicBezTo>
                  <a:cubicBezTo>
                    <a:pt x="116" y="237"/>
                    <a:pt x="116" y="238"/>
                    <a:pt x="115" y="238"/>
                  </a:cubicBezTo>
                  <a:cubicBezTo>
                    <a:pt x="114" y="239"/>
                    <a:pt x="112" y="239"/>
                    <a:pt x="109" y="240"/>
                  </a:cubicBezTo>
                  <a:cubicBezTo>
                    <a:pt x="101" y="241"/>
                    <a:pt x="88" y="243"/>
                    <a:pt x="74" y="243"/>
                  </a:cubicBezTo>
                  <a:cubicBezTo>
                    <a:pt x="62" y="243"/>
                    <a:pt x="51" y="242"/>
                    <a:pt x="43" y="240"/>
                  </a:cubicBezTo>
                  <a:cubicBezTo>
                    <a:pt x="39" y="240"/>
                    <a:pt x="36" y="239"/>
                    <a:pt x="34" y="238"/>
                  </a:cubicBezTo>
                  <a:cubicBezTo>
                    <a:pt x="33" y="238"/>
                    <a:pt x="32" y="238"/>
                    <a:pt x="32" y="237"/>
                  </a:cubicBezTo>
                  <a:cubicBezTo>
                    <a:pt x="32" y="237"/>
                    <a:pt x="32" y="237"/>
                    <a:pt x="32" y="237"/>
                  </a:cubicBezTo>
                  <a:cubicBezTo>
                    <a:pt x="31" y="238"/>
                    <a:pt x="31" y="238"/>
                    <a:pt x="31" y="238"/>
                  </a:cubicBezTo>
                  <a:cubicBezTo>
                    <a:pt x="32" y="238"/>
                    <a:pt x="32" y="238"/>
                    <a:pt x="32" y="238"/>
                  </a:cubicBezTo>
                  <a:cubicBezTo>
                    <a:pt x="32" y="237"/>
                    <a:pt x="32" y="237"/>
                    <a:pt x="32" y="237"/>
                  </a:cubicBezTo>
                  <a:cubicBezTo>
                    <a:pt x="31" y="238"/>
                    <a:pt x="31" y="238"/>
                    <a:pt x="31" y="238"/>
                  </a:cubicBezTo>
                  <a:cubicBezTo>
                    <a:pt x="32" y="238"/>
                    <a:pt x="32" y="238"/>
                    <a:pt x="32" y="238"/>
                  </a:cubicBezTo>
                  <a:cubicBezTo>
                    <a:pt x="30" y="239"/>
                    <a:pt x="30" y="239"/>
                    <a:pt x="30" y="239"/>
                  </a:cubicBezTo>
                  <a:cubicBezTo>
                    <a:pt x="33" y="239"/>
                    <a:pt x="33" y="239"/>
                    <a:pt x="33" y="239"/>
                  </a:cubicBezTo>
                  <a:cubicBezTo>
                    <a:pt x="33" y="238"/>
                    <a:pt x="33" y="238"/>
                    <a:pt x="32" y="238"/>
                  </a:cubicBezTo>
                  <a:cubicBezTo>
                    <a:pt x="30" y="239"/>
                    <a:pt x="30" y="239"/>
                    <a:pt x="30" y="239"/>
                  </a:cubicBezTo>
                  <a:cubicBezTo>
                    <a:pt x="33" y="239"/>
                    <a:pt x="33" y="239"/>
                    <a:pt x="33" y="239"/>
                  </a:cubicBezTo>
                  <a:cubicBezTo>
                    <a:pt x="30" y="239"/>
                    <a:pt x="30" y="239"/>
                    <a:pt x="30" y="239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3" y="240"/>
                    <a:pt x="33" y="239"/>
                    <a:pt x="33" y="239"/>
                  </a:cubicBezTo>
                  <a:cubicBezTo>
                    <a:pt x="30" y="239"/>
                    <a:pt x="30" y="239"/>
                    <a:pt x="30" y="239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1" y="239"/>
                    <a:pt x="31" y="239"/>
                    <a:pt x="31" y="239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1" y="239"/>
                    <a:pt x="31" y="239"/>
                    <a:pt x="31" y="239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33" y="240"/>
                    <a:pt x="35" y="239"/>
                  </a:cubicBezTo>
                  <a:cubicBezTo>
                    <a:pt x="38" y="238"/>
                    <a:pt x="42" y="238"/>
                    <a:pt x="47" y="237"/>
                  </a:cubicBezTo>
                  <a:cubicBezTo>
                    <a:pt x="52" y="236"/>
                    <a:pt x="57" y="236"/>
                    <a:pt x="64" y="235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64" y="127"/>
                    <a:pt x="64" y="127"/>
                    <a:pt x="64" y="127"/>
                  </a:cubicBezTo>
                  <a:cubicBezTo>
                    <a:pt x="49" y="124"/>
                    <a:pt x="35" y="115"/>
                    <a:pt x="25" y="101"/>
                  </a:cubicBezTo>
                  <a:cubicBezTo>
                    <a:pt x="15" y="88"/>
                    <a:pt x="8" y="70"/>
                    <a:pt x="8" y="51"/>
                  </a:cubicBezTo>
                  <a:cubicBezTo>
                    <a:pt x="8" y="35"/>
                    <a:pt x="12" y="2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35" y="20"/>
                    <a:pt x="139" y="35"/>
                    <a:pt x="139" y="51"/>
                  </a:cubicBezTo>
                  <a:cubicBezTo>
                    <a:pt x="139" y="51"/>
                    <a:pt x="139" y="52"/>
                    <a:pt x="139" y="54"/>
                  </a:cubicBezTo>
                  <a:cubicBezTo>
                    <a:pt x="143" y="54"/>
                    <a:pt x="143" y="54"/>
                    <a:pt x="143" y="54"/>
                  </a:cubicBezTo>
                  <a:cubicBezTo>
                    <a:pt x="147" y="54"/>
                    <a:pt x="147" y="54"/>
                    <a:pt x="147" y="54"/>
                  </a:cubicBezTo>
                  <a:cubicBezTo>
                    <a:pt x="147" y="54"/>
                    <a:pt x="147" y="54"/>
                    <a:pt x="147" y="54"/>
                  </a:cubicBezTo>
                  <a:cubicBezTo>
                    <a:pt x="143" y="54"/>
                    <a:pt x="143" y="54"/>
                    <a:pt x="143" y="54"/>
                  </a:cubicBezTo>
                  <a:cubicBezTo>
                    <a:pt x="143" y="58"/>
                    <a:pt x="143" y="58"/>
                    <a:pt x="143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171" y="133"/>
                    <a:pt x="171" y="133"/>
                    <a:pt x="171" y="133"/>
                  </a:cubicBezTo>
                  <a:cubicBezTo>
                    <a:pt x="171" y="253"/>
                    <a:pt x="171" y="253"/>
                    <a:pt x="171" y="253"/>
                  </a:cubicBezTo>
                  <a:cubicBezTo>
                    <a:pt x="174" y="253"/>
                    <a:pt x="174" y="253"/>
                    <a:pt x="174" y="253"/>
                  </a:cubicBezTo>
                  <a:lnTo>
                    <a:pt x="175" y="249"/>
                  </a:lnTo>
                  <a:close/>
                  <a:moveTo>
                    <a:pt x="74" y="124"/>
                  </a:moveTo>
                  <a:cubicBezTo>
                    <a:pt x="74" y="120"/>
                    <a:pt x="74" y="120"/>
                    <a:pt x="74" y="120"/>
                  </a:cubicBezTo>
                  <a:cubicBezTo>
                    <a:pt x="58" y="120"/>
                    <a:pt x="44" y="112"/>
                    <a:pt x="34" y="100"/>
                  </a:cubicBezTo>
                  <a:cubicBezTo>
                    <a:pt x="23" y="87"/>
                    <a:pt x="17" y="70"/>
                    <a:pt x="17" y="51"/>
                  </a:cubicBezTo>
                  <a:cubicBezTo>
                    <a:pt x="17" y="37"/>
                    <a:pt x="20" y="25"/>
                    <a:pt x="26" y="14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26" y="16"/>
                    <a:pt x="126" y="16"/>
                    <a:pt x="126" y="16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8" y="25"/>
                    <a:pt x="131" y="37"/>
                    <a:pt x="131" y="51"/>
                  </a:cubicBezTo>
                  <a:cubicBezTo>
                    <a:pt x="131" y="70"/>
                    <a:pt x="124" y="87"/>
                    <a:pt x="114" y="100"/>
                  </a:cubicBezTo>
                  <a:cubicBezTo>
                    <a:pt x="104" y="112"/>
                    <a:pt x="89" y="120"/>
                    <a:pt x="74" y="120"/>
                  </a:cubicBezTo>
                  <a:cubicBezTo>
                    <a:pt x="74" y="124"/>
                    <a:pt x="74" y="124"/>
                    <a:pt x="74" y="124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92" y="128"/>
                    <a:pt x="108" y="119"/>
                    <a:pt x="120" y="105"/>
                  </a:cubicBezTo>
                  <a:cubicBezTo>
                    <a:pt x="132" y="91"/>
                    <a:pt x="139" y="72"/>
                    <a:pt x="139" y="51"/>
                  </a:cubicBezTo>
                  <a:cubicBezTo>
                    <a:pt x="139" y="36"/>
                    <a:pt x="136" y="22"/>
                    <a:pt x="129" y="10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2" y="22"/>
                    <a:pt x="9" y="36"/>
                    <a:pt x="9" y="51"/>
                  </a:cubicBezTo>
                  <a:cubicBezTo>
                    <a:pt x="9" y="72"/>
                    <a:pt x="16" y="91"/>
                    <a:pt x="28" y="105"/>
                  </a:cubicBezTo>
                  <a:cubicBezTo>
                    <a:pt x="39" y="119"/>
                    <a:pt x="56" y="128"/>
                    <a:pt x="74" y="128"/>
                  </a:cubicBezTo>
                  <a:lnTo>
                    <a:pt x="74" y="124"/>
                  </a:lnTo>
                  <a:close/>
                  <a:moveTo>
                    <a:pt x="168" y="133"/>
                  </a:moveTo>
                  <a:cubicBezTo>
                    <a:pt x="168" y="129"/>
                    <a:pt x="168" y="129"/>
                    <a:pt x="168" y="129"/>
                  </a:cubicBezTo>
                  <a:cubicBezTo>
                    <a:pt x="146" y="129"/>
                    <a:pt x="146" y="129"/>
                    <a:pt x="146" y="129"/>
                  </a:cubicBezTo>
                  <a:cubicBezTo>
                    <a:pt x="146" y="133"/>
                    <a:pt x="146" y="133"/>
                    <a:pt x="146" y="133"/>
                  </a:cubicBezTo>
                  <a:cubicBezTo>
                    <a:pt x="150" y="133"/>
                    <a:pt x="150" y="133"/>
                    <a:pt x="150" y="133"/>
                  </a:cubicBezTo>
                  <a:cubicBezTo>
                    <a:pt x="150" y="132"/>
                    <a:pt x="150" y="132"/>
                    <a:pt x="150" y="132"/>
                  </a:cubicBezTo>
                  <a:cubicBezTo>
                    <a:pt x="150" y="130"/>
                    <a:pt x="150" y="130"/>
                    <a:pt x="150" y="130"/>
                  </a:cubicBezTo>
                  <a:cubicBezTo>
                    <a:pt x="125" y="106"/>
                    <a:pt x="125" y="106"/>
                    <a:pt x="125" y="106"/>
                  </a:cubicBezTo>
                  <a:cubicBezTo>
                    <a:pt x="122" y="109"/>
                    <a:pt x="122" y="109"/>
                    <a:pt x="122" y="109"/>
                  </a:cubicBezTo>
                  <a:cubicBezTo>
                    <a:pt x="125" y="111"/>
                    <a:pt x="125" y="111"/>
                    <a:pt x="125" y="111"/>
                  </a:cubicBezTo>
                  <a:cubicBezTo>
                    <a:pt x="137" y="98"/>
                    <a:pt x="145" y="80"/>
                    <a:pt x="147" y="61"/>
                  </a:cubicBezTo>
                  <a:cubicBezTo>
                    <a:pt x="143" y="60"/>
                    <a:pt x="143" y="60"/>
                    <a:pt x="143" y="60"/>
                  </a:cubicBezTo>
                  <a:cubicBezTo>
                    <a:pt x="139" y="60"/>
                    <a:pt x="139" y="60"/>
                    <a:pt x="139" y="60"/>
                  </a:cubicBezTo>
                  <a:cubicBezTo>
                    <a:pt x="139" y="60"/>
                    <a:pt x="139" y="60"/>
                    <a:pt x="139" y="60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230" y="64"/>
                    <a:pt x="230" y="64"/>
                    <a:pt x="230" y="64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64" y="133"/>
                    <a:pt x="164" y="133"/>
                    <a:pt x="164" y="133"/>
                  </a:cubicBezTo>
                  <a:cubicBezTo>
                    <a:pt x="168" y="133"/>
                    <a:pt x="168" y="133"/>
                    <a:pt x="168" y="133"/>
                  </a:cubicBezTo>
                  <a:cubicBezTo>
                    <a:pt x="168" y="129"/>
                    <a:pt x="168" y="129"/>
                    <a:pt x="168" y="129"/>
                  </a:cubicBezTo>
                  <a:cubicBezTo>
                    <a:pt x="168" y="133"/>
                    <a:pt x="168" y="133"/>
                    <a:pt x="168" y="133"/>
                  </a:cubicBezTo>
                  <a:cubicBezTo>
                    <a:pt x="172" y="133"/>
                    <a:pt x="172" y="133"/>
                    <a:pt x="172" y="133"/>
                  </a:cubicBezTo>
                  <a:cubicBezTo>
                    <a:pt x="172" y="132"/>
                    <a:pt x="172" y="132"/>
                    <a:pt x="172" y="132"/>
                  </a:cubicBezTo>
                  <a:cubicBezTo>
                    <a:pt x="168" y="132"/>
                    <a:pt x="168" y="132"/>
                    <a:pt x="168" y="132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249" y="56"/>
                    <a:pt x="249" y="56"/>
                    <a:pt x="249" y="56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43" y="60"/>
                    <a:pt x="143" y="60"/>
                    <a:pt x="143" y="60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39" y="60"/>
                    <a:pt x="139" y="60"/>
                    <a:pt x="139" y="60"/>
                  </a:cubicBezTo>
                  <a:cubicBezTo>
                    <a:pt x="137" y="78"/>
                    <a:pt x="130" y="94"/>
                    <a:pt x="119" y="106"/>
                  </a:cubicBezTo>
                  <a:cubicBezTo>
                    <a:pt x="117" y="109"/>
                    <a:pt x="117" y="109"/>
                    <a:pt x="117" y="109"/>
                  </a:cubicBezTo>
                  <a:cubicBezTo>
                    <a:pt x="143" y="135"/>
                    <a:pt x="143" y="135"/>
                    <a:pt x="143" y="135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2" y="132"/>
                    <a:pt x="142" y="132"/>
                    <a:pt x="142" y="132"/>
                  </a:cubicBezTo>
                  <a:cubicBezTo>
                    <a:pt x="142" y="133"/>
                    <a:pt x="142" y="133"/>
                    <a:pt x="142" y="133"/>
                  </a:cubicBezTo>
                  <a:cubicBezTo>
                    <a:pt x="142" y="137"/>
                    <a:pt x="142" y="137"/>
                    <a:pt x="142" y="137"/>
                  </a:cubicBezTo>
                  <a:cubicBezTo>
                    <a:pt x="172" y="137"/>
                    <a:pt x="172" y="137"/>
                    <a:pt x="172" y="137"/>
                  </a:cubicBezTo>
                  <a:cubicBezTo>
                    <a:pt x="172" y="133"/>
                    <a:pt x="172" y="133"/>
                    <a:pt x="172" y="133"/>
                  </a:cubicBezTo>
                  <a:lnTo>
                    <a:pt x="168" y="1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087786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721518" y="373303"/>
            <a:ext cx="10748963" cy="6184419"/>
            <a:chOff x="-1441" y="-879"/>
            <a:chExt cx="10564" cy="6078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8645" y="-879"/>
              <a:ext cx="376" cy="560"/>
            </a:xfrm>
            <a:custGeom>
              <a:avLst/>
              <a:gdLst>
                <a:gd name="T0" fmla="*/ 99 w 159"/>
                <a:gd name="T1" fmla="*/ 100 h 237"/>
                <a:gd name="T2" fmla="*/ 154 w 159"/>
                <a:gd name="T3" fmla="*/ 137 h 237"/>
                <a:gd name="T4" fmla="*/ 157 w 159"/>
                <a:gd name="T5" fmla="*/ 113 h 237"/>
                <a:gd name="T6" fmla="*/ 115 w 159"/>
                <a:gd name="T7" fmla="*/ 44 h 237"/>
                <a:gd name="T8" fmla="*/ 82 w 159"/>
                <a:gd name="T9" fmla="*/ 34 h 237"/>
                <a:gd name="T10" fmla="*/ 129 w 159"/>
                <a:gd name="T11" fmla="*/ 15 h 237"/>
                <a:gd name="T12" fmla="*/ 79 w 159"/>
                <a:gd name="T13" fmla="*/ 28 h 237"/>
                <a:gd name="T14" fmla="*/ 78 w 159"/>
                <a:gd name="T15" fmla="*/ 28 h 237"/>
                <a:gd name="T16" fmla="*/ 73 w 159"/>
                <a:gd name="T17" fmla="*/ 35 h 237"/>
                <a:gd name="T18" fmla="*/ 58 w 159"/>
                <a:gd name="T19" fmla="*/ 28 h 237"/>
                <a:gd name="T20" fmla="*/ 13 w 159"/>
                <a:gd name="T21" fmla="*/ 46 h 237"/>
                <a:gd name="T22" fmla="*/ 1 w 159"/>
                <a:gd name="T23" fmla="*/ 64 h 237"/>
                <a:gd name="T24" fmla="*/ 17 w 159"/>
                <a:gd name="T25" fmla="*/ 70 h 237"/>
                <a:gd name="T26" fmla="*/ 61 w 159"/>
                <a:gd name="T27" fmla="*/ 53 h 237"/>
                <a:gd name="T28" fmla="*/ 35 w 159"/>
                <a:gd name="T29" fmla="*/ 98 h 237"/>
                <a:gd name="T30" fmla="*/ 30 w 159"/>
                <a:gd name="T31" fmla="*/ 156 h 237"/>
                <a:gd name="T32" fmla="*/ 24 w 159"/>
                <a:gd name="T33" fmla="*/ 225 h 237"/>
                <a:gd name="T34" fmla="*/ 71 w 159"/>
                <a:gd name="T35" fmla="*/ 186 h 237"/>
                <a:gd name="T36" fmla="*/ 45 w 159"/>
                <a:gd name="T37" fmla="*/ 144 h 237"/>
                <a:gd name="T38" fmla="*/ 55 w 159"/>
                <a:gd name="T39" fmla="*/ 87 h 237"/>
                <a:gd name="T40" fmla="*/ 83 w 159"/>
                <a:gd name="T41" fmla="*/ 173 h 237"/>
                <a:gd name="T42" fmla="*/ 122 w 159"/>
                <a:gd name="T43" fmla="*/ 236 h 237"/>
                <a:gd name="T44" fmla="*/ 107 w 159"/>
                <a:gd name="T45" fmla="*/ 157 h 237"/>
                <a:gd name="T46" fmla="*/ 70 w 159"/>
                <a:gd name="T47" fmla="*/ 87 h 237"/>
                <a:gd name="T48" fmla="*/ 79 w 159"/>
                <a:gd name="T49" fmla="*/ 54 h 237"/>
                <a:gd name="T50" fmla="*/ 86 w 159"/>
                <a:gd name="T51" fmla="*/ 38 h 237"/>
                <a:gd name="T52" fmla="*/ 64 w 159"/>
                <a:gd name="T53" fmla="*/ 107 h 237"/>
                <a:gd name="T54" fmla="*/ 122 w 159"/>
                <a:gd name="T55" fmla="*/ 172 h 237"/>
                <a:gd name="T56" fmla="*/ 115 w 159"/>
                <a:gd name="T57" fmla="*/ 229 h 237"/>
                <a:gd name="T58" fmla="*/ 99 w 159"/>
                <a:gd name="T59" fmla="*/ 167 h 237"/>
                <a:gd name="T60" fmla="*/ 70 w 159"/>
                <a:gd name="T61" fmla="*/ 51 h 237"/>
                <a:gd name="T62" fmla="*/ 38 w 159"/>
                <a:gd name="T63" fmla="*/ 159 h 237"/>
                <a:gd name="T64" fmla="*/ 65 w 159"/>
                <a:gd name="T65" fmla="*/ 200 h 237"/>
                <a:gd name="T66" fmla="*/ 19 w 159"/>
                <a:gd name="T67" fmla="*/ 200 h 237"/>
                <a:gd name="T68" fmla="*/ 35 w 159"/>
                <a:gd name="T69" fmla="*/ 163 h 237"/>
                <a:gd name="T70" fmla="*/ 63 w 159"/>
                <a:gd name="T71" fmla="*/ 51 h 237"/>
                <a:gd name="T72" fmla="*/ 42 w 159"/>
                <a:gd name="T73" fmla="*/ 56 h 237"/>
                <a:gd name="T74" fmla="*/ 16 w 159"/>
                <a:gd name="T75" fmla="*/ 62 h 237"/>
                <a:gd name="T76" fmla="*/ 13 w 159"/>
                <a:gd name="T77" fmla="*/ 58 h 237"/>
                <a:gd name="T78" fmla="*/ 32 w 159"/>
                <a:gd name="T79" fmla="*/ 42 h 237"/>
                <a:gd name="T80" fmla="*/ 58 w 159"/>
                <a:gd name="T81" fmla="*/ 36 h 237"/>
                <a:gd name="T82" fmla="*/ 63 w 159"/>
                <a:gd name="T83" fmla="*/ 37 h 237"/>
                <a:gd name="T84" fmla="*/ 79 w 159"/>
                <a:gd name="T85" fmla="*/ 27 h 237"/>
                <a:gd name="T86" fmla="*/ 128 w 159"/>
                <a:gd name="T87" fmla="*/ 9 h 237"/>
                <a:gd name="T88" fmla="*/ 127 w 159"/>
                <a:gd name="T89" fmla="*/ 8 h 237"/>
                <a:gd name="T90" fmla="*/ 76 w 159"/>
                <a:gd name="T91" fmla="*/ 37 h 237"/>
                <a:gd name="T92" fmla="*/ 110 w 159"/>
                <a:gd name="T93" fmla="*/ 51 h 237"/>
                <a:gd name="T94" fmla="*/ 154 w 159"/>
                <a:gd name="T95" fmla="*/ 114 h 237"/>
                <a:gd name="T96" fmla="*/ 155 w 159"/>
                <a:gd name="T97" fmla="*/ 129 h 237"/>
                <a:gd name="T98" fmla="*/ 106 w 159"/>
                <a:gd name="T99" fmla="*/ 95 h 237"/>
                <a:gd name="T100" fmla="*/ 87 w 159"/>
                <a:gd name="T101" fmla="*/ 53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9" h="237">
                  <a:moveTo>
                    <a:pt x="83" y="53"/>
                  </a:moveTo>
                  <a:cubicBezTo>
                    <a:pt x="79" y="54"/>
                    <a:pt x="79" y="54"/>
                    <a:pt x="79" y="54"/>
                  </a:cubicBezTo>
                  <a:cubicBezTo>
                    <a:pt x="80" y="60"/>
                    <a:pt x="82" y="66"/>
                    <a:pt x="84" y="71"/>
                  </a:cubicBezTo>
                  <a:cubicBezTo>
                    <a:pt x="88" y="82"/>
                    <a:pt x="93" y="91"/>
                    <a:pt x="99" y="100"/>
                  </a:cubicBezTo>
                  <a:cubicBezTo>
                    <a:pt x="99" y="100"/>
                    <a:pt x="99" y="100"/>
                    <a:pt x="99" y="100"/>
                  </a:cubicBezTo>
                  <a:cubicBezTo>
                    <a:pt x="105" y="109"/>
                    <a:pt x="113" y="116"/>
                    <a:pt x="122" y="123"/>
                  </a:cubicBezTo>
                  <a:cubicBezTo>
                    <a:pt x="126" y="126"/>
                    <a:pt x="131" y="129"/>
                    <a:pt x="136" y="131"/>
                  </a:cubicBezTo>
                  <a:cubicBezTo>
                    <a:pt x="136" y="131"/>
                    <a:pt x="136" y="131"/>
                    <a:pt x="136" y="131"/>
                  </a:cubicBezTo>
                  <a:cubicBezTo>
                    <a:pt x="136" y="131"/>
                    <a:pt x="136" y="131"/>
                    <a:pt x="136" y="131"/>
                  </a:cubicBezTo>
                  <a:cubicBezTo>
                    <a:pt x="141" y="134"/>
                    <a:pt x="147" y="136"/>
                    <a:pt x="154" y="137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32"/>
                    <a:pt x="159" y="130"/>
                    <a:pt x="159" y="129"/>
                  </a:cubicBezTo>
                  <a:cubicBezTo>
                    <a:pt x="159" y="123"/>
                    <a:pt x="158" y="118"/>
                    <a:pt x="158" y="113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07"/>
                    <a:pt x="155" y="101"/>
                    <a:pt x="153" y="96"/>
                  </a:cubicBezTo>
                  <a:cubicBezTo>
                    <a:pt x="149" y="85"/>
                    <a:pt x="144" y="75"/>
                    <a:pt x="137" y="67"/>
                  </a:cubicBezTo>
                  <a:cubicBezTo>
                    <a:pt x="137" y="67"/>
                    <a:pt x="137" y="67"/>
                    <a:pt x="137" y="67"/>
                  </a:cubicBezTo>
                  <a:cubicBezTo>
                    <a:pt x="131" y="58"/>
                    <a:pt x="124" y="51"/>
                    <a:pt x="115" y="44"/>
                  </a:cubicBezTo>
                  <a:cubicBezTo>
                    <a:pt x="110" y="41"/>
                    <a:pt x="106" y="38"/>
                    <a:pt x="100" y="36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95" y="33"/>
                    <a:pt x="90" y="31"/>
                    <a:pt x="83" y="30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6" y="36"/>
                    <a:pt x="86" y="35"/>
                    <a:pt x="87" y="34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98" y="26"/>
                    <a:pt x="112" y="19"/>
                    <a:pt x="129" y="15"/>
                  </a:cubicBezTo>
                  <a:cubicBezTo>
                    <a:pt x="133" y="15"/>
                    <a:pt x="133" y="15"/>
                    <a:pt x="133" y="15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07" y="5"/>
                    <a:pt x="90" y="13"/>
                    <a:pt x="76" y="25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1" y="29"/>
                    <a:pt x="67" y="33"/>
                    <a:pt x="64" y="37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1" y="40"/>
                    <a:pt x="72" y="38"/>
                    <a:pt x="73" y="35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66" y="29"/>
                    <a:pt x="62" y="29"/>
                    <a:pt x="58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4" y="28"/>
                    <a:pt x="51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1" y="30"/>
                    <a:pt x="35" y="32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3" y="38"/>
                    <a:pt x="18" y="41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1" y="48"/>
                    <a:pt x="9" y="51"/>
                    <a:pt x="7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6"/>
                    <a:pt x="3" y="60"/>
                    <a:pt x="1" y="64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8" y="70"/>
                    <a:pt x="12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20" y="70"/>
                    <a:pt x="24" y="70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33" y="68"/>
                    <a:pt x="40" y="66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51" y="61"/>
                    <a:pt x="56" y="57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46" y="61"/>
                    <a:pt x="39" y="78"/>
                    <a:pt x="35" y="98"/>
                  </a:cubicBezTo>
                  <a:cubicBezTo>
                    <a:pt x="31" y="115"/>
                    <a:pt x="30" y="131"/>
                    <a:pt x="30" y="144"/>
                  </a:cubicBezTo>
                  <a:cubicBezTo>
                    <a:pt x="30" y="150"/>
                    <a:pt x="31" y="155"/>
                    <a:pt x="31" y="159"/>
                  </a:cubicBezTo>
                  <a:cubicBezTo>
                    <a:pt x="35" y="159"/>
                    <a:pt x="35" y="159"/>
                    <a:pt x="35" y="159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3" y="155"/>
                    <a:pt x="32" y="155"/>
                    <a:pt x="30" y="156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23" y="157"/>
                    <a:pt x="18" y="162"/>
                    <a:pt x="15" y="168"/>
                  </a:cubicBezTo>
                  <a:cubicBezTo>
                    <a:pt x="11" y="174"/>
                    <a:pt x="9" y="181"/>
                    <a:pt x="9" y="189"/>
                  </a:cubicBezTo>
                  <a:cubicBezTo>
                    <a:pt x="9" y="193"/>
                    <a:pt x="10" y="198"/>
                    <a:pt x="11" y="203"/>
                  </a:cubicBezTo>
                  <a:cubicBezTo>
                    <a:pt x="14" y="212"/>
                    <a:pt x="18" y="219"/>
                    <a:pt x="24" y="225"/>
                  </a:cubicBezTo>
                  <a:cubicBezTo>
                    <a:pt x="30" y="230"/>
                    <a:pt x="38" y="234"/>
                    <a:pt x="45" y="234"/>
                  </a:cubicBezTo>
                  <a:cubicBezTo>
                    <a:pt x="47" y="234"/>
                    <a:pt x="50" y="234"/>
                    <a:pt x="52" y="233"/>
                  </a:cubicBezTo>
                  <a:cubicBezTo>
                    <a:pt x="58" y="231"/>
                    <a:pt x="64" y="227"/>
                    <a:pt x="67" y="221"/>
                  </a:cubicBezTo>
                  <a:cubicBezTo>
                    <a:pt x="71" y="215"/>
                    <a:pt x="73" y="207"/>
                    <a:pt x="73" y="200"/>
                  </a:cubicBezTo>
                  <a:cubicBezTo>
                    <a:pt x="73" y="195"/>
                    <a:pt x="72" y="191"/>
                    <a:pt x="71" y="186"/>
                  </a:cubicBezTo>
                  <a:cubicBezTo>
                    <a:pt x="69" y="178"/>
                    <a:pt x="65" y="171"/>
                    <a:pt x="60" y="166"/>
                  </a:cubicBezTo>
                  <a:cubicBezTo>
                    <a:pt x="55" y="160"/>
                    <a:pt x="49" y="157"/>
                    <a:pt x="42" y="155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5" y="159"/>
                    <a:pt x="45" y="159"/>
                    <a:pt x="45" y="159"/>
                  </a:cubicBezTo>
                  <a:cubicBezTo>
                    <a:pt x="45" y="155"/>
                    <a:pt x="45" y="150"/>
                    <a:pt x="45" y="144"/>
                  </a:cubicBezTo>
                  <a:cubicBezTo>
                    <a:pt x="45" y="131"/>
                    <a:pt x="46" y="116"/>
                    <a:pt x="49" y="101"/>
                  </a:cubicBezTo>
                  <a:cubicBezTo>
                    <a:pt x="54" y="81"/>
                    <a:pt x="60" y="65"/>
                    <a:pt x="70" y="52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58" y="61"/>
                    <a:pt x="55" y="74"/>
                    <a:pt x="55" y="87"/>
                  </a:cubicBezTo>
                  <a:cubicBezTo>
                    <a:pt x="55" y="94"/>
                    <a:pt x="56" y="101"/>
                    <a:pt x="58" y="109"/>
                  </a:cubicBezTo>
                  <a:cubicBezTo>
                    <a:pt x="64" y="134"/>
                    <a:pt x="80" y="153"/>
                    <a:pt x="94" y="167"/>
                  </a:cubicBezTo>
                  <a:cubicBezTo>
                    <a:pt x="97" y="164"/>
                    <a:pt x="97" y="164"/>
                    <a:pt x="97" y="164"/>
                  </a:cubicBezTo>
                  <a:cubicBezTo>
                    <a:pt x="95" y="160"/>
                    <a:pt x="95" y="160"/>
                    <a:pt x="95" y="160"/>
                  </a:cubicBezTo>
                  <a:cubicBezTo>
                    <a:pt x="90" y="163"/>
                    <a:pt x="86" y="168"/>
                    <a:pt x="83" y="173"/>
                  </a:cubicBezTo>
                  <a:cubicBezTo>
                    <a:pt x="81" y="179"/>
                    <a:pt x="79" y="185"/>
                    <a:pt x="79" y="192"/>
                  </a:cubicBezTo>
                  <a:cubicBezTo>
                    <a:pt x="79" y="196"/>
                    <a:pt x="80" y="201"/>
                    <a:pt x="81" y="205"/>
                  </a:cubicBezTo>
                  <a:cubicBezTo>
                    <a:pt x="84" y="215"/>
                    <a:pt x="88" y="222"/>
                    <a:pt x="94" y="228"/>
                  </a:cubicBezTo>
                  <a:cubicBezTo>
                    <a:pt x="100" y="233"/>
                    <a:pt x="108" y="237"/>
                    <a:pt x="115" y="237"/>
                  </a:cubicBezTo>
                  <a:cubicBezTo>
                    <a:pt x="117" y="237"/>
                    <a:pt x="120" y="236"/>
                    <a:pt x="122" y="236"/>
                  </a:cubicBezTo>
                  <a:cubicBezTo>
                    <a:pt x="128" y="234"/>
                    <a:pt x="134" y="229"/>
                    <a:pt x="137" y="223"/>
                  </a:cubicBezTo>
                  <a:cubicBezTo>
                    <a:pt x="141" y="218"/>
                    <a:pt x="143" y="210"/>
                    <a:pt x="143" y="202"/>
                  </a:cubicBezTo>
                  <a:cubicBezTo>
                    <a:pt x="143" y="198"/>
                    <a:pt x="142" y="193"/>
                    <a:pt x="141" y="189"/>
                  </a:cubicBezTo>
                  <a:cubicBezTo>
                    <a:pt x="138" y="180"/>
                    <a:pt x="134" y="172"/>
                    <a:pt x="128" y="166"/>
                  </a:cubicBezTo>
                  <a:cubicBezTo>
                    <a:pt x="122" y="161"/>
                    <a:pt x="114" y="157"/>
                    <a:pt x="107" y="157"/>
                  </a:cubicBezTo>
                  <a:cubicBezTo>
                    <a:pt x="106" y="157"/>
                    <a:pt x="105" y="158"/>
                    <a:pt x="104" y="158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93" y="146"/>
                    <a:pt x="78" y="128"/>
                    <a:pt x="72" y="105"/>
                  </a:cubicBezTo>
                  <a:cubicBezTo>
                    <a:pt x="70" y="99"/>
                    <a:pt x="70" y="93"/>
                    <a:pt x="70" y="87"/>
                  </a:cubicBezTo>
                  <a:cubicBezTo>
                    <a:pt x="70" y="71"/>
                    <a:pt x="75" y="54"/>
                    <a:pt x="85" y="37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8" y="36"/>
                    <a:pt x="78" y="37"/>
                    <a:pt x="78" y="38"/>
                  </a:cubicBezTo>
                  <a:cubicBezTo>
                    <a:pt x="78" y="44"/>
                    <a:pt x="78" y="49"/>
                    <a:pt x="79" y="54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7" y="53"/>
                    <a:pt x="87" y="53"/>
                    <a:pt x="87" y="53"/>
                  </a:cubicBezTo>
                  <a:cubicBezTo>
                    <a:pt x="86" y="48"/>
                    <a:pt x="86" y="43"/>
                    <a:pt x="86" y="38"/>
                  </a:cubicBezTo>
                  <a:cubicBezTo>
                    <a:pt x="86" y="37"/>
                    <a:pt x="86" y="36"/>
                    <a:pt x="86" y="35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67" y="51"/>
                    <a:pt x="62" y="69"/>
                    <a:pt x="62" y="87"/>
                  </a:cubicBezTo>
                  <a:cubicBezTo>
                    <a:pt x="62" y="93"/>
                    <a:pt x="63" y="100"/>
                    <a:pt x="64" y="107"/>
                  </a:cubicBezTo>
                  <a:cubicBezTo>
                    <a:pt x="71" y="132"/>
                    <a:pt x="87" y="152"/>
                    <a:pt x="102" y="165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5" y="166"/>
                    <a:pt x="105" y="166"/>
                    <a:pt x="105" y="166"/>
                  </a:cubicBezTo>
                  <a:cubicBezTo>
                    <a:pt x="106" y="166"/>
                    <a:pt x="106" y="165"/>
                    <a:pt x="107" y="165"/>
                  </a:cubicBezTo>
                  <a:cubicBezTo>
                    <a:pt x="112" y="165"/>
                    <a:pt x="117" y="168"/>
                    <a:pt x="122" y="172"/>
                  </a:cubicBezTo>
                  <a:cubicBezTo>
                    <a:pt x="127" y="177"/>
                    <a:pt x="131" y="183"/>
                    <a:pt x="133" y="191"/>
                  </a:cubicBezTo>
                  <a:cubicBezTo>
                    <a:pt x="134" y="195"/>
                    <a:pt x="135" y="199"/>
                    <a:pt x="135" y="202"/>
                  </a:cubicBezTo>
                  <a:cubicBezTo>
                    <a:pt x="135" y="209"/>
                    <a:pt x="133" y="215"/>
                    <a:pt x="131" y="219"/>
                  </a:cubicBezTo>
                  <a:cubicBezTo>
                    <a:pt x="128" y="224"/>
                    <a:pt x="124" y="227"/>
                    <a:pt x="120" y="228"/>
                  </a:cubicBezTo>
                  <a:cubicBezTo>
                    <a:pt x="118" y="229"/>
                    <a:pt x="117" y="229"/>
                    <a:pt x="115" y="229"/>
                  </a:cubicBezTo>
                  <a:cubicBezTo>
                    <a:pt x="110" y="229"/>
                    <a:pt x="105" y="226"/>
                    <a:pt x="100" y="222"/>
                  </a:cubicBezTo>
                  <a:cubicBezTo>
                    <a:pt x="95" y="217"/>
                    <a:pt x="91" y="211"/>
                    <a:pt x="89" y="203"/>
                  </a:cubicBezTo>
                  <a:cubicBezTo>
                    <a:pt x="88" y="199"/>
                    <a:pt x="87" y="195"/>
                    <a:pt x="87" y="192"/>
                  </a:cubicBezTo>
                  <a:cubicBezTo>
                    <a:pt x="87" y="186"/>
                    <a:pt x="88" y="181"/>
                    <a:pt x="91" y="177"/>
                  </a:cubicBezTo>
                  <a:cubicBezTo>
                    <a:pt x="93" y="172"/>
                    <a:pt x="96" y="169"/>
                    <a:pt x="99" y="167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0" y="161"/>
                    <a:pt x="100" y="161"/>
                    <a:pt x="100" y="161"/>
                  </a:cubicBezTo>
                  <a:cubicBezTo>
                    <a:pt x="86" y="148"/>
                    <a:pt x="71" y="130"/>
                    <a:pt x="66" y="107"/>
                  </a:cubicBezTo>
                  <a:cubicBezTo>
                    <a:pt x="64" y="100"/>
                    <a:pt x="63" y="93"/>
                    <a:pt x="63" y="87"/>
                  </a:cubicBezTo>
                  <a:cubicBezTo>
                    <a:pt x="63" y="75"/>
                    <a:pt x="66" y="63"/>
                    <a:pt x="70" y="5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53" y="61"/>
                    <a:pt x="46" y="79"/>
                    <a:pt x="41" y="99"/>
                  </a:cubicBezTo>
                  <a:cubicBezTo>
                    <a:pt x="38" y="115"/>
                    <a:pt x="37" y="131"/>
                    <a:pt x="37" y="144"/>
                  </a:cubicBezTo>
                  <a:cubicBezTo>
                    <a:pt x="37" y="150"/>
                    <a:pt x="37" y="155"/>
                    <a:pt x="38" y="159"/>
                  </a:cubicBezTo>
                  <a:cubicBezTo>
                    <a:pt x="38" y="162"/>
                    <a:pt x="38" y="162"/>
                    <a:pt x="38" y="162"/>
                  </a:cubicBezTo>
                  <a:cubicBezTo>
                    <a:pt x="41" y="163"/>
                    <a:pt x="41" y="163"/>
                    <a:pt x="41" y="163"/>
                  </a:cubicBezTo>
                  <a:cubicBezTo>
                    <a:pt x="45" y="164"/>
                    <a:pt x="50" y="167"/>
                    <a:pt x="54" y="171"/>
                  </a:cubicBezTo>
                  <a:cubicBezTo>
                    <a:pt x="58" y="176"/>
                    <a:pt x="61" y="181"/>
                    <a:pt x="63" y="188"/>
                  </a:cubicBezTo>
                  <a:cubicBezTo>
                    <a:pt x="64" y="192"/>
                    <a:pt x="65" y="196"/>
                    <a:pt x="65" y="200"/>
                  </a:cubicBezTo>
                  <a:cubicBezTo>
                    <a:pt x="65" y="206"/>
                    <a:pt x="63" y="212"/>
                    <a:pt x="60" y="217"/>
                  </a:cubicBezTo>
                  <a:cubicBezTo>
                    <a:pt x="58" y="221"/>
                    <a:pt x="54" y="224"/>
                    <a:pt x="50" y="225"/>
                  </a:cubicBezTo>
                  <a:cubicBezTo>
                    <a:pt x="48" y="226"/>
                    <a:pt x="47" y="226"/>
                    <a:pt x="45" y="226"/>
                  </a:cubicBezTo>
                  <a:cubicBezTo>
                    <a:pt x="40" y="226"/>
                    <a:pt x="35" y="224"/>
                    <a:pt x="30" y="219"/>
                  </a:cubicBezTo>
                  <a:cubicBezTo>
                    <a:pt x="25" y="215"/>
                    <a:pt x="21" y="208"/>
                    <a:pt x="19" y="200"/>
                  </a:cubicBezTo>
                  <a:cubicBezTo>
                    <a:pt x="18" y="197"/>
                    <a:pt x="17" y="193"/>
                    <a:pt x="17" y="189"/>
                  </a:cubicBezTo>
                  <a:cubicBezTo>
                    <a:pt x="17" y="182"/>
                    <a:pt x="19" y="177"/>
                    <a:pt x="21" y="172"/>
                  </a:cubicBezTo>
                  <a:cubicBezTo>
                    <a:pt x="24" y="168"/>
                    <a:pt x="28" y="165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3" y="163"/>
                    <a:pt x="34" y="163"/>
                    <a:pt x="35" y="163"/>
                  </a:cubicBezTo>
                  <a:cubicBezTo>
                    <a:pt x="39" y="162"/>
                    <a:pt x="39" y="162"/>
                    <a:pt x="39" y="162"/>
                  </a:cubicBezTo>
                  <a:cubicBezTo>
                    <a:pt x="39" y="159"/>
                    <a:pt x="39" y="159"/>
                    <a:pt x="39" y="159"/>
                  </a:cubicBezTo>
                  <a:cubicBezTo>
                    <a:pt x="39" y="154"/>
                    <a:pt x="38" y="149"/>
                    <a:pt x="38" y="144"/>
                  </a:cubicBezTo>
                  <a:cubicBezTo>
                    <a:pt x="38" y="131"/>
                    <a:pt x="39" y="116"/>
                    <a:pt x="43" y="99"/>
                  </a:cubicBezTo>
                  <a:cubicBezTo>
                    <a:pt x="47" y="80"/>
                    <a:pt x="54" y="64"/>
                    <a:pt x="63" y="51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7"/>
                    <a:pt x="56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2" y="51"/>
                    <a:pt x="47" y="54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37" y="59"/>
                    <a:pt x="31" y="61"/>
                    <a:pt x="25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3" y="62"/>
                    <a:pt x="20" y="62"/>
                    <a:pt x="17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3" y="62"/>
                    <a:pt x="10" y="62"/>
                    <a:pt x="6" y="61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10" y="63"/>
                    <a:pt x="11" y="61"/>
                    <a:pt x="13" y="58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56"/>
                    <a:pt x="17" y="54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23" y="48"/>
                    <a:pt x="27" y="45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8" y="40"/>
                    <a:pt x="43" y="38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52" y="37"/>
                    <a:pt x="55" y="36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62" y="37"/>
                    <a:pt x="65" y="37"/>
                    <a:pt x="69" y="38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4"/>
                    <a:pt x="64" y="36"/>
                    <a:pt x="63" y="37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3" y="38"/>
                    <a:pt x="77" y="35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94" y="20"/>
                    <a:pt x="110" y="13"/>
                    <a:pt x="128" y="9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7" y="8"/>
                    <a:pt x="127" y="8"/>
                    <a:pt x="127" y="8"/>
                  </a:cubicBezTo>
                  <a:cubicBezTo>
                    <a:pt x="109" y="11"/>
                    <a:pt x="94" y="19"/>
                    <a:pt x="81" y="29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9" y="31"/>
                    <a:pt x="79" y="31"/>
                    <a:pt x="79" y="32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7" y="39"/>
                    <a:pt x="92" y="41"/>
                    <a:pt x="97" y="43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102" y="45"/>
                    <a:pt x="106" y="48"/>
                    <a:pt x="110" y="51"/>
                  </a:cubicBezTo>
                  <a:cubicBezTo>
                    <a:pt x="118" y="57"/>
                    <a:pt x="125" y="64"/>
                    <a:pt x="131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7" y="80"/>
                    <a:pt x="142" y="88"/>
                    <a:pt x="145" y="98"/>
                  </a:cubicBezTo>
                  <a:cubicBezTo>
                    <a:pt x="147" y="103"/>
                    <a:pt x="149" y="109"/>
                    <a:pt x="150" y="114"/>
                  </a:cubicBezTo>
                  <a:cubicBezTo>
                    <a:pt x="154" y="114"/>
                    <a:pt x="154" y="114"/>
                    <a:pt x="154" y="114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9"/>
                    <a:pt x="151" y="124"/>
                    <a:pt x="151" y="129"/>
                  </a:cubicBezTo>
                  <a:cubicBezTo>
                    <a:pt x="151" y="130"/>
                    <a:pt x="151" y="131"/>
                    <a:pt x="151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29"/>
                    <a:pt x="155" y="129"/>
                    <a:pt x="155" y="129"/>
                  </a:cubicBezTo>
                  <a:cubicBezTo>
                    <a:pt x="149" y="128"/>
                    <a:pt x="144" y="126"/>
                    <a:pt x="140" y="124"/>
                  </a:cubicBezTo>
                  <a:cubicBezTo>
                    <a:pt x="138" y="128"/>
                    <a:pt x="138" y="128"/>
                    <a:pt x="138" y="128"/>
                  </a:cubicBezTo>
                  <a:cubicBezTo>
                    <a:pt x="140" y="124"/>
                    <a:pt x="140" y="124"/>
                    <a:pt x="140" y="124"/>
                  </a:cubicBezTo>
                  <a:cubicBezTo>
                    <a:pt x="135" y="122"/>
                    <a:pt x="130" y="119"/>
                    <a:pt x="126" y="116"/>
                  </a:cubicBezTo>
                  <a:cubicBezTo>
                    <a:pt x="118" y="110"/>
                    <a:pt x="111" y="103"/>
                    <a:pt x="106" y="95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0" y="87"/>
                    <a:pt x="95" y="78"/>
                    <a:pt x="91" y="68"/>
                  </a:cubicBezTo>
                  <a:cubicBezTo>
                    <a:pt x="90" y="64"/>
                    <a:pt x="88" y="58"/>
                    <a:pt x="87" y="53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7" y="53"/>
                    <a:pt x="87" y="53"/>
                    <a:pt x="87" y="53"/>
                  </a:cubicBezTo>
                  <a:lnTo>
                    <a:pt x="83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249" y="2458"/>
              <a:ext cx="404" cy="475"/>
            </a:xfrm>
            <a:custGeom>
              <a:avLst/>
              <a:gdLst>
                <a:gd name="T0" fmla="*/ 127 w 171"/>
                <a:gd name="T1" fmla="*/ 29 h 201"/>
                <a:gd name="T2" fmla="*/ 125 w 171"/>
                <a:gd name="T3" fmla="*/ 33 h 201"/>
                <a:gd name="T4" fmla="*/ 86 w 171"/>
                <a:gd name="T5" fmla="*/ 0 h 201"/>
                <a:gd name="T6" fmla="*/ 47 w 171"/>
                <a:gd name="T7" fmla="*/ 33 h 201"/>
                <a:gd name="T8" fmla="*/ 45 w 171"/>
                <a:gd name="T9" fmla="*/ 29 h 201"/>
                <a:gd name="T10" fmla="*/ 20 w 171"/>
                <a:gd name="T11" fmla="*/ 110 h 201"/>
                <a:gd name="T12" fmla="*/ 18 w 171"/>
                <a:gd name="T13" fmla="*/ 107 h 201"/>
                <a:gd name="T14" fmla="*/ 148 w 171"/>
                <a:gd name="T15" fmla="*/ 201 h 201"/>
                <a:gd name="T16" fmla="*/ 150 w 171"/>
                <a:gd name="T17" fmla="*/ 107 h 201"/>
                <a:gd name="T18" fmla="*/ 171 w 171"/>
                <a:gd name="T19" fmla="*/ 73 h 201"/>
                <a:gd name="T20" fmla="*/ 127 w 171"/>
                <a:gd name="T21" fmla="*/ 33 h 201"/>
                <a:gd name="T22" fmla="*/ 153 w 171"/>
                <a:gd name="T23" fmla="*/ 47 h 201"/>
                <a:gd name="T24" fmla="*/ 147 w 171"/>
                <a:gd name="T25" fmla="*/ 104 h 201"/>
                <a:gd name="T26" fmla="*/ 140 w 171"/>
                <a:gd name="T27" fmla="*/ 193 h 201"/>
                <a:gd name="T28" fmla="*/ 26 w 171"/>
                <a:gd name="T29" fmla="*/ 105 h 201"/>
                <a:gd name="T30" fmla="*/ 8 w 171"/>
                <a:gd name="T31" fmla="*/ 73 h 201"/>
                <a:gd name="T32" fmla="*/ 45 w 171"/>
                <a:gd name="T33" fmla="*/ 37 h 201"/>
                <a:gd name="T34" fmla="*/ 50 w 171"/>
                <a:gd name="T35" fmla="*/ 37 h 201"/>
                <a:gd name="T36" fmla="*/ 86 w 171"/>
                <a:gd name="T37" fmla="*/ 8 h 201"/>
                <a:gd name="T38" fmla="*/ 122 w 171"/>
                <a:gd name="T39" fmla="*/ 37 h 201"/>
                <a:gd name="T40" fmla="*/ 127 w 171"/>
                <a:gd name="T41" fmla="*/ 37 h 201"/>
                <a:gd name="T42" fmla="*/ 63 w 171"/>
                <a:gd name="T43" fmla="*/ 185 h 201"/>
                <a:gd name="T44" fmla="*/ 50 w 171"/>
                <a:gd name="T45" fmla="*/ 181 h 201"/>
                <a:gd name="T46" fmla="*/ 59 w 171"/>
                <a:gd name="T47" fmla="*/ 122 h 201"/>
                <a:gd name="T48" fmla="*/ 63 w 171"/>
                <a:gd name="T49" fmla="*/ 185 h 201"/>
                <a:gd name="T50" fmla="*/ 63 w 171"/>
                <a:gd name="T51" fmla="*/ 185 h 201"/>
                <a:gd name="T52" fmla="*/ 67 w 171"/>
                <a:gd name="T53" fmla="*/ 114 h 201"/>
                <a:gd name="T54" fmla="*/ 42 w 171"/>
                <a:gd name="T55" fmla="*/ 189 h 201"/>
                <a:gd name="T56" fmla="*/ 67 w 171"/>
                <a:gd name="T57" fmla="*/ 185 h 201"/>
                <a:gd name="T58" fmla="*/ 99 w 171"/>
                <a:gd name="T59" fmla="*/ 185 h 201"/>
                <a:gd name="T60" fmla="*/ 85 w 171"/>
                <a:gd name="T61" fmla="*/ 181 h 201"/>
                <a:gd name="T62" fmla="*/ 95 w 171"/>
                <a:gd name="T63" fmla="*/ 122 h 201"/>
                <a:gd name="T64" fmla="*/ 99 w 171"/>
                <a:gd name="T65" fmla="*/ 185 h 201"/>
                <a:gd name="T66" fmla="*/ 99 w 171"/>
                <a:gd name="T67" fmla="*/ 185 h 201"/>
                <a:gd name="T68" fmla="*/ 103 w 171"/>
                <a:gd name="T69" fmla="*/ 114 h 201"/>
                <a:gd name="T70" fmla="*/ 77 w 171"/>
                <a:gd name="T71" fmla="*/ 189 h 201"/>
                <a:gd name="T72" fmla="*/ 103 w 171"/>
                <a:gd name="T73" fmla="*/ 185 h 201"/>
                <a:gd name="T74" fmla="*/ 129 w 171"/>
                <a:gd name="T75" fmla="*/ 185 h 201"/>
                <a:gd name="T76" fmla="*/ 116 w 171"/>
                <a:gd name="T77" fmla="*/ 181 h 201"/>
                <a:gd name="T78" fmla="*/ 125 w 171"/>
                <a:gd name="T79" fmla="*/ 122 h 201"/>
                <a:gd name="T80" fmla="*/ 129 w 171"/>
                <a:gd name="T81" fmla="*/ 185 h 201"/>
                <a:gd name="T82" fmla="*/ 129 w 171"/>
                <a:gd name="T83" fmla="*/ 185 h 201"/>
                <a:gd name="T84" fmla="*/ 133 w 171"/>
                <a:gd name="T85" fmla="*/ 114 h 201"/>
                <a:gd name="T86" fmla="*/ 108 w 171"/>
                <a:gd name="T87" fmla="*/ 189 h 201"/>
                <a:gd name="T88" fmla="*/ 133 w 171"/>
                <a:gd name="T89" fmla="*/ 185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1" h="201">
                  <a:moveTo>
                    <a:pt x="127" y="33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6" y="29"/>
                    <a:pt x="125" y="29"/>
                    <a:pt x="125" y="29"/>
                  </a:cubicBezTo>
                  <a:cubicBezTo>
                    <a:pt x="125" y="33"/>
                    <a:pt x="125" y="33"/>
                    <a:pt x="125" y="33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3" y="13"/>
                    <a:pt x="106" y="0"/>
                    <a:pt x="86" y="0"/>
                  </a:cubicBezTo>
                  <a:cubicBezTo>
                    <a:pt x="66" y="0"/>
                    <a:pt x="48" y="13"/>
                    <a:pt x="43" y="32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29"/>
                    <a:pt x="46" y="29"/>
                    <a:pt x="45" y="29"/>
                  </a:cubicBezTo>
                  <a:cubicBezTo>
                    <a:pt x="20" y="29"/>
                    <a:pt x="0" y="49"/>
                    <a:pt x="0" y="73"/>
                  </a:cubicBezTo>
                  <a:cubicBezTo>
                    <a:pt x="0" y="89"/>
                    <a:pt x="8" y="102"/>
                    <a:pt x="20" y="110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148" y="201"/>
                    <a:pt x="148" y="201"/>
                    <a:pt x="148" y="201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2" y="110"/>
                    <a:pt x="152" y="110"/>
                    <a:pt x="152" y="110"/>
                  </a:cubicBezTo>
                  <a:cubicBezTo>
                    <a:pt x="164" y="102"/>
                    <a:pt x="171" y="89"/>
                    <a:pt x="171" y="73"/>
                  </a:cubicBezTo>
                  <a:cubicBezTo>
                    <a:pt x="171" y="49"/>
                    <a:pt x="151" y="29"/>
                    <a:pt x="127" y="29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37" y="37"/>
                    <a:pt x="146" y="41"/>
                    <a:pt x="153" y="47"/>
                  </a:cubicBezTo>
                  <a:cubicBezTo>
                    <a:pt x="159" y="54"/>
                    <a:pt x="163" y="63"/>
                    <a:pt x="163" y="73"/>
                  </a:cubicBezTo>
                  <a:cubicBezTo>
                    <a:pt x="163" y="86"/>
                    <a:pt x="157" y="97"/>
                    <a:pt x="147" y="104"/>
                  </a:cubicBezTo>
                  <a:cubicBezTo>
                    <a:pt x="146" y="105"/>
                    <a:pt x="146" y="105"/>
                    <a:pt x="146" y="105"/>
                  </a:cubicBezTo>
                  <a:cubicBezTo>
                    <a:pt x="140" y="193"/>
                    <a:pt x="140" y="193"/>
                    <a:pt x="140" y="193"/>
                  </a:cubicBezTo>
                  <a:cubicBezTo>
                    <a:pt x="31" y="193"/>
                    <a:pt x="31" y="193"/>
                    <a:pt x="31" y="193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15" y="97"/>
                    <a:pt x="8" y="86"/>
                    <a:pt x="8" y="73"/>
                  </a:cubicBezTo>
                  <a:cubicBezTo>
                    <a:pt x="8" y="63"/>
                    <a:pt x="13" y="54"/>
                    <a:pt x="19" y="47"/>
                  </a:cubicBezTo>
                  <a:cubicBezTo>
                    <a:pt x="26" y="41"/>
                    <a:pt x="35" y="37"/>
                    <a:pt x="45" y="37"/>
                  </a:cubicBezTo>
                  <a:cubicBezTo>
                    <a:pt x="46" y="37"/>
                    <a:pt x="46" y="37"/>
                    <a:pt x="47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5" y="19"/>
                    <a:pt x="69" y="8"/>
                    <a:pt x="86" y="8"/>
                  </a:cubicBezTo>
                  <a:cubicBezTo>
                    <a:pt x="103" y="8"/>
                    <a:pt x="117" y="19"/>
                    <a:pt x="121" y="34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5" y="37"/>
                    <a:pt x="125" y="37"/>
                    <a:pt x="125" y="37"/>
                  </a:cubicBezTo>
                  <a:cubicBezTo>
                    <a:pt x="126" y="37"/>
                    <a:pt x="126" y="37"/>
                    <a:pt x="127" y="37"/>
                  </a:cubicBezTo>
                  <a:lnTo>
                    <a:pt x="127" y="33"/>
                  </a:lnTo>
                  <a:close/>
                  <a:moveTo>
                    <a:pt x="63" y="185"/>
                  </a:moveTo>
                  <a:cubicBezTo>
                    <a:pt x="63" y="181"/>
                    <a:pt x="63" y="181"/>
                    <a:pt x="63" y="181"/>
                  </a:cubicBezTo>
                  <a:cubicBezTo>
                    <a:pt x="50" y="181"/>
                    <a:pt x="50" y="181"/>
                    <a:pt x="50" y="18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9" y="185"/>
                    <a:pt x="59" y="185"/>
                    <a:pt x="59" y="185"/>
                  </a:cubicBezTo>
                  <a:cubicBezTo>
                    <a:pt x="63" y="185"/>
                    <a:pt x="63" y="185"/>
                    <a:pt x="63" y="185"/>
                  </a:cubicBezTo>
                  <a:cubicBezTo>
                    <a:pt x="63" y="181"/>
                    <a:pt x="63" y="181"/>
                    <a:pt x="63" y="181"/>
                  </a:cubicBezTo>
                  <a:cubicBezTo>
                    <a:pt x="63" y="185"/>
                    <a:pt x="63" y="185"/>
                    <a:pt x="63" y="185"/>
                  </a:cubicBezTo>
                  <a:cubicBezTo>
                    <a:pt x="67" y="185"/>
                    <a:pt x="67" y="185"/>
                    <a:pt x="67" y="185"/>
                  </a:cubicBezTo>
                  <a:cubicBezTo>
                    <a:pt x="67" y="114"/>
                    <a:pt x="67" y="114"/>
                    <a:pt x="67" y="114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67" y="189"/>
                    <a:pt x="67" y="189"/>
                    <a:pt x="67" y="189"/>
                  </a:cubicBezTo>
                  <a:cubicBezTo>
                    <a:pt x="67" y="185"/>
                    <a:pt x="67" y="185"/>
                    <a:pt x="67" y="185"/>
                  </a:cubicBezTo>
                  <a:lnTo>
                    <a:pt x="63" y="185"/>
                  </a:lnTo>
                  <a:close/>
                  <a:moveTo>
                    <a:pt x="99" y="185"/>
                  </a:moveTo>
                  <a:cubicBezTo>
                    <a:pt x="99" y="181"/>
                    <a:pt x="99" y="181"/>
                    <a:pt x="99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5" y="185"/>
                    <a:pt x="95" y="185"/>
                    <a:pt x="95" y="185"/>
                  </a:cubicBezTo>
                  <a:cubicBezTo>
                    <a:pt x="99" y="185"/>
                    <a:pt x="99" y="185"/>
                    <a:pt x="99" y="185"/>
                  </a:cubicBezTo>
                  <a:cubicBezTo>
                    <a:pt x="99" y="181"/>
                    <a:pt x="99" y="181"/>
                    <a:pt x="99" y="181"/>
                  </a:cubicBezTo>
                  <a:cubicBezTo>
                    <a:pt x="99" y="185"/>
                    <a:pt x="99" y="185"/>
                    <a:pt x="99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14"/>
                    <a:pt x="103" y="114"/>
                    <a:pt x="103" y="114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7" y="189"/>
                    <a:pt x="77" y="189"/>
                    <a:pt x="77" y="189"/>
                  </a:cubicBezTo>
                  <a:cubicBezTo>
                    <a:pt x="103" y="189"/>
                    <a:pt x="103" y="189"/>
                    <a:pt x="103" y="189"/>
                  </a:cubicBezTo>
                  <a:cubicBezTo>
                    <a:pt x="103" y="185"/>
                    <a:pt x="103" y="185"/>
                    <a:pt x="103" y="185"/>
                  </a:cubicBezTo>
                  <a:lnTo>
                    <a:pt x="99" y="185"/>
                  </a:lnTo>
                  <a:close/>
                  <a:moveTo>
                    <a:pt x="129" y="185"/>
                  </a:moveTo>
                  <a:cubicBezTo>
                    <a:pt x="129" y="181"/>
                    <a:pt x="129" y="181"/>
                    <a:pt x="129" y="181"/>
                  </a:cubicBezTo>
                  <a:cubicBezTo>
                    <a:pt x="116" y="181"/>
                    <a:pt x="116" y="181"/>
                    <a:pt x="116" y="181"/>
                  </a:cubicBezTo>
                  <a:cubicBezTo>
                    <a:pt x="116" y="122"/>
                    <a:pt x="116" y="122"/>
                    <a:pt x="116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5" y="185"/>
                    <a:pt x="125" y="185"/>
                    <a:pt x="125" y="185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29" y="181"/>
                    <a:pt x="129" y="181"/>
                    <a:pt x="129" y="181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5"/>
                    <a:pt x="133" y="185"/>
                    <a:pt x="133" y="185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89"/>
                    <a:pt x="108" y="189"/>
                    <a:pt x="108" y="189"/>
                  </a:cubicBezTo>
                  <a:cubicBezTo>
                    <a:pt x="133" y="189"/>
                    <a:pt x="133" y="189"/>
                    <a:pt x="133" y="189"/>
                  </a:cubicBezTo>
                  <a:cubicBezTo>
                    <a:pt x="133" y="185"/>
                    <a:pt x="133" y="185"/>
                    <a:pt x="133" y="185"/>
                  </a:cubicBezTo>
                  <a:lnTo>
                    <a:pt x="129" y="1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-1339" y="218"/>
              <a:ext cx="336" cy="535"/>
            </a:xfrm>
            <a:custGeom>
              <a:avLst/>
              <a:gdLst>
                <a:gd name="T0" fmla="*/ 84 w 142"/>
                <a:gd name="T1" fmla="*/ 125 h 226"/>
                <a:gd name="T2" fmla="*/ 125 w 142"/>
                <a:gd name="T3" fmla="*/ 23 h 226"/>
                <a:gd name="T4" fmla="*/ 121 w 142"/>
                <a:gd name="T5" fmla="*/ 25 h 226"/>
                <a:gd name="T6" fmla="*/ 123 w 142"/>
                <a:gd name="T7" fmla="*/ 25 h 226"/>
                <a:gd name="T8" fmla="*/ 115 w 142"/>
                <a:gd name="T9" fmla="*/ 22 h 226"/>
                <a:gd name="T10" fmla="*/ 0 w 142"/>
                <a:gd name="T11" fmla="*/ 42 h 226"/>
                <a:gd name="T12" fmla="*/ 62 w 142"/>
                <a:gd name="T13" fmla="*/ 213 h 226"/>
                <a:gd name="T14" fmla="*/ 32 w 142"/>
                <a:gd name="T15" fmla="*/ 214 h 226"/>
                <a:gd name="T16" fmla="*/ 34 w 142"/>
                <a:gd name="T17" fmla="*/ 223 h 226"/>
                <a:gd name="T18" fmla="*/ 107 w 142"/>
                <a:gd name="T19" fmla="*/ 223 h 226"/>
                <a:gd name="T20" fmla="*/ 112 w 142"/>
                <a:gd name="T21" fmla="*/ 215 h 226"/>
                <a:gd name="T22" fmla="*/ 80 w 142"/>
                <a:gd name="T23" fmla="*/ 213 h 226"/>
                <a:gd name="T24" fmla="*/ 100 w 142"/>
                <a:gd name="T25" fmla="*/ 219 h 226"/>
                <a:gd name="T26" fmla="*/ 106 w 142"/>
                <a:gd name="T27" fmla="*/ 220 h 226"/>
                <a:gd name="T28" fmla="*/ 107 w 142"/>
                <a:gd name="T29" fmla="*/ 219 h 226"/>
                <a:gd name="T30" fmla="*/ 105 w 142"/>
                <a:gd name="T31" fmla="*/ 220 h 226"/>
                <a:gd name="T32" fmla="*/ 105 w 142"/>
                <a:gd name="T33" fmla="*/ 215 h 226"/>
                <a:gd name="T34" fmla="*/ 107 w 142"/>
                <a:gd name="T35" fmla="*/ 217 h 226"/>
                <a:gd name="T36" fmla="*/ 106 w 142"/>
                <a:gd name="T37" fmla="*/ 215 h 226"/>
                <a:gd name="T38" fmla="*/ 45 w 142"/>
                <a:gd name="T39" fmla="*/ 217 h 226"/>
                <a:gd name="T40" fmla="*/ 37 w 142"/>
                <a:gd name="T41" fmla="*/ 215 h 226"/>
                <a:gd name="T42" fmla="*/ 34 w 142"/>
                <a:gd name="T43" fmla="*/ 218 h 226"/>
                <a:gd name="T44" fmla="*/ 37 w 142"/>
                <a:gd name="T45" fmla="*/ 218 h 226"/>
                <a:gd name="T46" fmla="*/ 34 w 142"/>
                <a:gd name="T47" fmla="*/ 218 h 226"/>
                <a:gd name="T48" fmla="*/ 37 w 142"/>
                <a:gd name="T49" fmla="*/ 220 h 226"/>
                <a:gd name="T50" fmla="*/ 36 w 142"/>
                <a:gd name="T51" fmla="*/ 220 h 226"/>
                <a:gd name="T52" fmla="*/ 39 w 142"/>
                <a:gd name="T53" fmla="*/ 219 h 226"/>
                <a:gd name="T54" fmla="*/ 60 w 142"/>
                <a:gd name="T55" fmla="*/ 117 h 226"/>
                <a:gd name="T56" fmla="*/ 120 w 142"/>
                <a:gd name="T57" fmla="*/ 16 h 226"/>
                <a:gd name="T58" fmla="*/ 123 w 142"/>
                <a:gd name="T59" fmla="*/ 17 h 226"/>
                <a:gd name="T60" fmla="*/ 123 w 142"/>
                <a:gd name="T61" fmla="*/ 19 h 226"/>
                <a:gd name="T62" fmla="*/ 119 w 142"/>
                <a:gd name="T63" fmla="*/ 16 h 226"/>
                <a:gd name="T64" fmla="*/ 80 w 142"/>
                <a:gd name="T65" fmla="*/ 117 h 226"/>
                <a:gd name="T66" fmla="*/ 80 w 142"/>
                <a:gd name="T67" fmla="*/ 213 h 226"/>
                <a:gd name="T68" fmla="*/ 45 w 142"/>
                <a:gd name="T69" fmla="*/ 74 h 226"/>
                <a:gd name="T70" fmla="*/ 45 w 142"/>
                <a:gd name="T71" fmla="*/ 74 h 226"/>
                <a:gd name="T72" fmla="*/ 45 w 142"/>
                <a:gd name="T73" fmla="*/ 74 h 226"/>
                <a:gd name="T74" fmla="*/ 45 w 142"/>
                <a:gd name="T75" fmla="*/ 74 h 226"/>
                <a:gd name="T76" fmla="*/ 45 w 142"/>
                <a:gd name="T77" fmla="*/ 74 h 226"/>
                <a:gd name="T78" fmla="*/ 37 w 142"/>
                <a:gd name="T79" fmla="*/ 74 h 226"/>
                <a:gd name="T80" fmla="*/ 37 w 142"/>
                <a:gd name="T81" fmla="*/ 74 h 226"/>
                <a:gd name="T82" fmla="*/ 73 w 142"/>
                <a:gd name="T83" fmla="*/ 81 h 226"/>
                <a:gd name="T84" fmla="*/ 83 w 142"/>
                <a:gd name="T85" fmla="*/ 80 h 226"/>
                <a:gd name="T86" fmla="*/ 78 w 142"/>
                <a:gd name="T87" fmla="*/ 84 h 226"/>
                <a:gd name="T88" fmla="*/ 81 w 142"/>
                <a:gd name="T89" fmla="*/ 92 h 226"/>
                <a:gd name="T90" fmla="*/ 76 w 142"/>
                <a:gd name="T91" fmla="*/ 70 h 226"/>
                <a:gd name="T92" fmla="*/ 119 w 142"/>
                <a:gd name="T93" fmla="*/ 55 h 226"/>
                <a:gd name="T94" fmla="*/ 105 w 142"/>
                <a:gd name="T95" fmla="*/ 59 h 226"/>
                <a:gd name="T96" fmla="*/ 119 w 142"/>
                <a:gd name="T97" fmla="*/ 55 h 226"/>
                <a:gd name="T98" fmla="*/ 113 w 142"/>
                <a:gd name="T99" fmla="*/ 70 h 226"/>
                <a:gd name="T100" fmla="*/ 98 w 142"/>
                <a:gd name="T101" fmla="*/ 55 h 226"/>
                <a:gd name="T102" fmla="*/ 31 w 142"/>
                <a:gd name="T103" fmla="*/ 59 h 226"/>
                <a:gd name="T104" fmla="*/ 98 w 142"/>
                <a:gd name="T105" fmla="*/ 55 h 226"/>
                <a:gd name="T106" fmla="*/ 93 w 142"/>
                <a:gd name="T107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2" h="226">
                  <a:moveTo>
                    <a:pt x="80" y="213"/>
                  </a:moveTo>
                  <a:cubicBezTo>
                    <a:pt x="84" y="213"/>
                    <a:pt x="84" y="213"/>
                    <a:pt x="84" y="213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6" y="125"/>
                    <a:pt x="86" y="125"/>
                    <a:pt x="86" y="125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1" y="21"/>
                    <a:pt x="121" y="21"/>
                    <a:pt x="121" y="21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1" y="25"/>
                    <a:pt x="121" y="25"/>
                    <a:pt x="123" y="25"/>
                  </a:cubicBezTo>
                  <a:cubicBezTo>
                    <a:pt x="130" y="25"/>
                    <a:pt x="136" y="19"/>
                    <a:pt x="136" y="12"/>
                  </a:cubicBezTo>
                  <a:cubicBezTo>
                    <a:pt x="136" y="5"/>
                    <a:pt x="130" y="0"/>
                    <a:pt x="123" y="0"/>
                  </a:cubicBezTo>
                  <a:cubicBezTo>
                    <a:pt x="116" y="0"/>
                    <a:pt x="110" y="5"/>
                    <a:pt x="110" y="12"/>
                  </a:cubicBezTo>
                  <a:cubicBezTo>
                    <a:pt x="110" y="16"/>
                    <a:pt x="112" y="20"/>
                    <a:pt x="115" y="22"/>
                  </a:cubicBezTo>
                  <a:cubicBezTo>
                    <a:pt x="118" y="19"/>
                    <a:pt x="118" y="19"/>
                    <a:pt x="118" y="19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8" y="125"/>
                    <a:pt x="58" y="125"/>
                    <a:pt x="58" y="125"/>
                  </a:cubicBezTo>
                  <a:cubicBezTo>
                    <a:pt x="58" y="213"/>
                    <a:pt x="58" y="213"/>
                    <a:pt x="58" y="213"/>
                  </a:cubicBezTo>
                  <a:cubicBezTo>
                    <a:pt x="62" y="213"/>
                    <a:pt x="62" y="213"/>
                    <a:pt x="62" y="213"/>
                  </a:cubicBezTo>
                  <a:cubicBezTo>
                    <a:pt x="62" y="209"/>
                    <a:pt x="62" y="209"/>
                    <a:pt x="62" y="209"/>
                  </a:cubicBezTo>
                  <a:cubicBezTo>
                    <a:pt x="54" y="210"/>
                    <a:pt x="46" y="210"/>
                    <a:pt x="41" y="211"/>
                  </a:cubicBezTo>
                  <a:cubicBezTo>
                    <a:pt x="38" y="211"/>
                    <a:pt x="36" y="212"/>
                    <a:pt x="34" y="212"/>
                  </a:cubicBezTo>
                  <a:cubicBezTo>
                    <a:pt x="33" y="213"/>
                    <a:pt x="33" y="213"/>
                    <a:pt x="32" y="214"/>
                  </a:cubicBezTo>
                  <a:cubicBezTo>
                    <a:pt x="31" y="214"/>
                    <a:pt x="31" y="214"/>
                    <a:pt x="30" y="215"/>
                  </a:cubicBezTo>
                  <a:cubicBezTo>
                    <a:pt x="30" y="216"/>
                    <a:pt x="29" y="217"/>
                    <a:pt x="29" y="218"/>
                  </a:cubicBezTo>
                  <a:cubicBezTo>
                    <a:pt x="29" y="219"/>
                    <a:pt x="30" y="220"/>
                    <a:pt x="31" y="221"/>
                  </a:cubicBezTo>
                  <a:cubicBezTo>
                    <a:pt x="32" y="222"/>
                    <a:pt x="33" y="222"/>
                    <a:pt x="34" y="223"/>
                  </a:cubicBezTo>
                  <a:cubicBezTo>
                    <a:pt x="35" y="223"/>
                    <a:pt x="37" y="224"/>
                    <a:pt x="40" y="224"/>
                  </a:cubicBezTo>
                  <a:cubicBezTo>
                    <a:pt x="47" y="225"/>
                    <a:pt x="58" y="226"/>
                    <a:pt x="71" y="226"/>
                  </a:cubicBezTo>
                  <a:cubicBezTo>
                    <a:pt x="81" y="226"/>
                    <a:pt x="91" y="226"/>
                    <a:pt x="98" y="225"/>
                  </a:cubicBezTo>
                  <a:cubicBezTo>
                    <a:pt x="101" y="224"/>
                    <a:pt x="104" y="224"/>
                    <a:pt x="107" y="223"/>
                  </a:cubicBezTo>
                  <a:cubicBezTo>
                    <a:pt x="108" y="223"/>
                    <a:pt x="109" y="223"/>
                    <a:pt x="110" y="222"/>
                  </a:cubicBezTo>
                  <a:cubicBezTo>
                    <a:pt x="110" y="222"/>
                    <a:pt x="111" y="221"/>
                    <a:pt x="111" y="221"/>
                  </a:cubicBezTo>
                  <a:cubicBezTo>
                    <a:pt x="112" y="220"/>
                    <a:pt x="112" y="219"/>
                    <a:pt x="112" y="218"/>
                  </a:cubicBezTo>
                  <a:cubicBezTo>
                    <a:pt x="112" y="217"/>
                    <a:pt x="112" y="216"/>
                    <a:pt x="112" y="215"/>
                  </a:cubicBezTo>
                  <a:cubicBezTo>
                    <a:pt x="111" y="214"/>
                    <a:pt x="110" y="213"/>
                    <a:pt x="109" y="213"/>
                  </a:cubicBezTo>
                  <a:cubicBezTo>
                    <a:pt x="108" y="212"/>
                    <a:pt x="106" y="212"/>
                    <a:pt x="104" y="212"/>
                  </a:cubicBezTo>
                  <a:cubicBezTo>
                    <a:pt x="99" y="210"/>
                    <a:pt x="90" y="210"/>
                    <a:pt x="80" y="209"/>
                  </a:cubicBezTo>
                  <a:cubicBezTo>
                    <a:pt x="80" y="213"/>
                    <a:pt x="80" y="213"/>
                    <a:pt x="80" y="213"/>
                  </a:cubicBezTo>
                  <a:cubicBezTo>
                    <a:pt x="84" y="213"/>
                    <a:pt x="84" y="213"/>
                    <a:pt x="84" y="213"/>
                  </a:cubicBezTo>
                  <a:cubicBezTo>
                    <a:pt x="80" y="213"/>
                    <a:pt x="80" y="213"/>
                    <a:pt x="80" y="213"/>
                  </a:cubicBezTo>
                  <a:cubicBezTo>
                    <a:pt x="80" y="217"/>
                    <a:pt x="80" y="217"/>
                    <a:pt x="80" y="217"/>
                  </a:cubicBezTo>
                  <a:cubicBezTo>
                    <a:pt x="88" y="218"/>
                    <a:pt x="95" y="218"/>
                    <a:pt x="100" y="219"/>
                  </a:cubicBezTo>
                  <a:cubicBezTo>
                    <a:pt x="102" y="219"/>
                    <a:pt x="104" y="220"/>
                    <a:pt x="105" y="220"/>
                  </a:cubicBezTo>
                  <a:cubicBezTo>
                    <a:pt x="106" y="220"/>
                    <a:pt x="106" y="220"/>
                    <a:pt x="106" y="220"/>
                  </a:cubicBezTo>
                  <a:cubicBezTo>
                    <a:pt x="106" y="220"/>
                    <a:pt x="106" y="220"/>
                    <a:pt x="106" y="220"/>
                  </a:cubicBezTo>
                  <a:cubicBezTo>
                    <a:pt x="106" y="220"/>
                    <a:pt x="106" y="220"/>
                    <a:pt x="106" y="220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5" y="220"/>
                    <a:pt x="105" y="220"/>
                    <a:pt x="105" y="220"/>
                  </a:cubicBezTo>
                  <a:cubicBezTo>
                    <a:pt x="106" y="220"/>
                    <a:pt x="106" y="220"/>
                    <a:pt x="106" y="220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5" y="220"/>
                    <a:pt x="105" y="220"/>
                    <a:pt x="105" y="220"/>
                  </a:cubicBezTo>
                  <a:cubicBezTo>
                    <a:pt x="108" y="218"/>
                    <a:pt x="108" y="218"/>
                    <a:pt x="108" y="218"/>
                  </a:cubicBezTo>
                  <a:cubicBezTo>
                    <a:pt x="104" y="218"/>
                    <a:pt x="104" y="218"/>
                    <a:pt x="104" y="218"/>
                  </a:cubicBezTo>
                  <a:cubicBezTo>
                    <a:pt x="104" y="219"/>
                    <a:pt x="105" y="219"/>
                    <a:pt x="105" y="220"/>
                  </a:cubicBezTo>
                  <a:cubicBezTo>
                    <a:pt x="108" y="218"/>
                    <a:pt x="108" y="218"/>
                    <a:pt x="108" y="218"/>
                  </a:cubicBezTo>
                  <a:cubicBezTo>
                    <a:pt x="104" y="218"/>
                    <a:pt x="104" y="218"/>
                    <a:pt x="104" y="218"/>
                  </a:cubicBezTo>
                  <a:cubicBezTo>
                    <a:pt x="108" y="218"/>
                    <a:pt x="108" y="218"/>
                    <a:pt x="108" y="218"/>
                  </a:cubicBezTo>
                  <a:cubicBezTo>
                    <a:pt x="105" y="215"/>
                    <a:pt x="105" y="215"/>
                    <a:pt x="105" y="215"/>
                  </a:cubicBezTo>
                  <a:cubicBezTo>
                    <a:pt x="105" y="216"/>
                    <a:pt x="104" y="217"/>
                    <a:pt x="104" y="218"/>
                  </a:cubicBezTo>
                  <a:cubicBezTo>
                    <a:pt x="108" y="218"/>
                    <a:pt x="108" y="218"/>
                    <a:pt x="108" y="218"/>
                  </a:cubicBezTo>
                  <a:cubicBezTo>
                    <a:pt x="105" y="215"/>
                    <a:pt x="105" y="215"/>
                    <a:pt x="105" y="215"/>
                  </a:cubicBezTo>
                  <a:cubicBezTo>
                    <a:pt x="107" y="217"/>
                    <a:pt x="107" y="217"/>
                    <a:pt x="107" y="217"/>
                  </a:cubicBezTo>
                  <a:cubicBezTo>
                    <a:pt x="106" y="215"/>
                    <a:pt x="106" y="215"/>
                    <a:pt x="106" y="215"/>
                  </a:cubicBezTo>
                  <a:cubicBezTo>
                    <a:pt x="105" y="215"/>
                    <a:pt x="105" y="215"/>
                    <a:pt x="105" y="215"/>
                  </a:cubicBezTo>
                  <a:cubicBezTo>
                    <a:pt x="107" y="217"/>
                    <a:pt x="107" y="217"/>
                    <a:pt x="107" y="217"/>
                  </a:cubicBezTo>
                  <a:cubicBezTo>
                    <a:pt x="106" y="215"/>
                    <a:pt x="106" y="215"/>
                    <a:pt x="106" y="215"/>
                  </a:cubicBezTo>
                  <a:cubicBezTo>
                    <a:pt x="106" y="215"/>
                    <a:pt x="106" y="215"/>
                    <a:pt x="106" y="215"/>
                  </a:cubicBezTo>
                  <a:cubicBezTo>
                    <a:pt x="105" y="215"/>
                    <a:pt x="104" y="216"/>
                    <a:pt x="102" y="216"/>
                  </a:cubicBezTo>
                  <a:cubicBezTo>
                    <a:pt x="96" y="217"/>
                    <a:pt x="84" y="218"/>
                    <a:pt x="71" y="218"/>
                  </a:cubicBezTo>
                  <a:cubicBezTo>
                    <a:pt x="61" y="218"/>
                    <a:pt x="51" y="218"/>
                    <a:pt x="45" y="217"/>
                  </a:cubicBezTo>
                  <a:cubicBezTo>
                    <a:pt x="42" y="216"/>
                    <a:pt x="39" y="216"/>
                    <a:pt x="37" y="215"/>
                  </a:cubicBezTo>
                  <a:cubicBezTo>
                    <a:pt x="37" y="215"/>
                    <a:pt x="36" y="215"/>
                    <a:pt x="36" y="215"/>
                  </a:cubicBezTo>
                  <a:cubicBezTo>
                    <a:pt x="35" y="217"/>
                    <a:pt x="35" y="217"/>
                    <a:pt x="35" y="217"/>
                  </a:cubicBezTo>
                  <a:cubicBezTo>
                    <a:pt x="37" y="215"/>
                    <a:pt x="37" y="215"/>
                    <a:pt x="37" y="215"/>
                  </a:cubicBezTo>
                  <a:cubicBezTo>
                    <a:pt x="36" y="215"/>
                    <a:pt x="36" y="215"/>
                    <a:pt x="36" y="215"/>
                  </a:cubicBezTo>
                  <a:cubicBezTo>
                    <a:pt x="35" y="217"/>
                    <a:pt x="35" y="217"/>
                    <a:pt x="35" y="217"/>
                  </a:cubicBezTo>
                  <a:cubicBezTo>
                    <a:pt x="37" y="215"/>
                    <a:pt x="37" y="215"/>
                    <a:pt x="37" y="215"/>
                  </a:cubicBezTo>
                  <a:cubicBezTo>
                    <a:pt x="34" y="218"/>
                    <a:pt x="34" y="218"/>
                    <a:pt x="34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7"/>
                    <a:pt x="37" y="216"/>
                    <a:pt x="37" y="215"/>
                  </a:cubicBezTo>
                  <a:cubicBezTo>
                    <a:pt x="34" y="218"/>
                    <a:pt x="34" y="218"/>
                    <a:pt x="34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4" y="218"/>
                    <a:pt x="34" y="218"/>
                    <a:pt x="34" y="218"/>
                  </a:cubicBezTo>
                  <a:cubicBezTo>
                    <a:pt x="37" y="220"/>
                    <a:pt x="37" y="220"/>
                    <a:pt x="37" y="220"/>
                  </a:cubicBezTo>
                  <a:cubicBezTo>
                    <a:pt x="37" y="219"/>
                    <a:pt x="37" y="219"/>
                    <a:pt x="37" y="218"/>
                  </a:cubicBezTo>
                  <a:cubicBezTo>
                    <a:pt x="34" y="218"/>
                    <a:pt x="34" y="218"/>
                    <a:pt x="34" y="218"/>
                  </a:cubicBezTo>
                  <a:cubicBezTo>
                    <a:pt x="37" y="220"/>
                    <a:pt x="37" y="220"/>
                    <a:pt x="37" y="220"/>
                  </a:cubicBezTo>
                  <a:cubicBezTo>
                    <a:pt x="35" y="218"/>
                    <a:pt x="35" y="218"/>
                    <a:pt x="35" y="218"/>
                  </a:cubicBezTo>
                  <a:cubicBezTo>
                    <a:pt x="36" y="220"/>
                    <a:pt x="36" y="220"/>
                    <a:pt x="36" y="220"/>
                  </a:cubicBezTo>
                  <a:cubicBezTo>
                    <a:pt x="36" y="220"/>
                    <a:pt x="37" y="220"/>
                    <a:pt x="37" y="220"/>
                  </a:cubicBezTo>
                  <a:cubicBezTo>
                    <a:pt x="35" y="218"/>
                    <a:pt x="35" y="218"/>
                    <a:pt x="35" y="218"/>
                  </a:cubicBezTo>
                  <a:cubicBezTo>
                    <a:pt x="36" y="220"/>
                    <a:pt x="36" y="220"/>
                    <a:pt x="36" y="220"/>
                  </a:cubicBezTo>
                  <a:cubicBezTo>
                    <a:pt x="36" y="220"/>
                    <a:pt x="36" y="220"/>
                    <a:pt x="36" y="220"/>
                  </a:cubicBezTo>
                  <a:cubicBezTo>
                    <a:pt x="36" y="220"/>
                    <a:pt x="36" y="220"/>
                    <a:pt x="36" y="220"/>
                  </a:cubicBezTo>
                  <a:cubicBezTo>
                    <a:pt x="36" y="220"/>
                    <a:pt x="36" y="220"/>
                    <a:pt x="36" y="220"/>
                  </a:cubicBezTo>
                  <a:cubicBezTo>
                    <a:pt x="36" y="220"/>
                    <a:pt x="36" y="220"/>
                    <a:pt x="36" y="220"/>
                  </a:cubicBezTo>
                  <a:cubicBezTo>
                    <a:pt x="36" y="220"/>
                    <a:pt x="36" y="220"/>
                    <a:pt x="36" y="220"/>
                  </a:cubicBezTo>
                  <a:cubicBezTo>
                    <a:pt x="36" y="220"/>
                    <a:pt x="37" y="220"/>
                    <a:pt x="39" y="219"/>
                  </a:cubicBezTo>
                  <a:cubicBezTo>
                    <a:pt x="43" y="218"/>
                    <a:pt x="52" y="218"/>
                    <a:pt x="62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19" y="15"/>
                    <a:pt x="118" y="14"/>
                    <a:pt x="118" y="12"/>
                  </a:cubicBezTo>
                  <a:cubicBezTo>
                    <a:pt x="118" y="10"/>
                    <a:pt x="120" y="8"/>
                    <a:pt x="123" y="8"/>
                  </a:cubicBezTo>
                  <a:cubicBezTo>
                    <a:pt x="126" y="8"/>
                    <a:pt x="128" y="10"/>
                    <a:pt x="128" y="12"/>
                  </a:cubicBezTo>
                  <a:cubicBezTo>
                    <a:pt x="128" y="15"/>
                    <a:pt x="126" y="17"/>
                    <a:pt x="123" y="17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7"/>
                    <a:pt x="123" y="17"/>
                    <a:pt x="123" y="17"/>
                  </a:cubicBezTo>
                  <a:cubicBezTo>
                    <a:pt x="123" y="17"/>
                    <a:pt x="123" y="17"/>
                    <a:pt x="123" y="17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7"/>
                    <a:pt x="123" y="17"/>
                    <a:pt x="123" y="17"/>
                  </a:cubicBezTo>
                  <a:cubicBezTo>
                    <a:pt x="123" y="17"/>
                    <a:pt x="123" y="17"/>
                    <a:pt x="123" y="17"/>
                  </a:cubicBezTo>
                  <a:cubicBezTo>
                    <a:pt x="123" y="17"/>
                    <a:pt x="123" y="17"/>
                    <a:pt x="122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82" y="117"/>
                    <a:pt x="82" y="117"/>
                    <a:pt x="82" y="117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76" y="117"/>
                    <a:pt x="76" y="117"/>
                    <a:pt x="76" y="1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80" y="217"/>
                    <a:pt x="80" y="217"/>
                    <a:pt x="80" y="217"/>
                  </a:cubicBezTo>
                  <a:lnTo>
                    <a:pt x="80" y="213"/>
                  </a:lnTo>
                  <a:close/>
                  <a:moveTo>
                    <a:pt x="41" y="74"/>
                  </a:move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7" y="78"/>
                    <a:pt x="40" y="82"/>
                    <a:pt x="45" y="82"/>
                  </a:cubicBezTo>
                  <a:cubicBezTo>
                    <a:pt x="49" y="82"/>
                    <a:pt x="53" y="78"/>
                    <a:pt x="53" y="74"/>
                  </a:cubicBezTo>
                  <a:cubicBezTo>
                    <a:pt x="52" y="69"/>
                    <a:pt x="49" y="66"/>
                    <a:pt x="45" y="66"/>
                  </a:cubicBezTo>
                  <a:cubicBezTo>
                    <a:pt x="40" y="66"/>
                    <a:pt x="37" y="69"/>
                    <a:pt x="37" y="74"/>
                  </a:cubicBezTo>
                  <a:lnTo>
                    <a:pt x="41" y="74"/>
                  </a:lnTo>
                  <a:close/>
                  <a:moveTo>
                    <a:pt x="76" y="89"/>
                  </a:moveTo>
                  <a:cubicBezTo>
                    <a:pt x="76" y="85"/>
                    <a:pt x="76" y="85"/>
                    <a:pt x="76" y="85"/>
                  </a:cubicBezTo>
                  <a:cubicBezTo>
                    <a:pt x="75" y="85"/>
                    <a:pt x="73" y="83"/>
                    <a:pt x="73" y="81"/>
                  </a:cubicBezTo>
                  <a:cubicBezTo>
                    <a:pt x="73" y="81"/>
                    <a:pt x="74" y="80"/>
                    <a:pt x="74" y="79"/>
                  </a:cubicBezTo>
                  <a:cubicBezTo>
                    <a:pt x="75" y="79"/>
                    <a:pt x="76" y="78"/>
                    <a:pt x="76" y="78"/>
                  </a:cubicBezTo>
                  <a:cubicBezTo>
                    <a:pt x="78" y="78"/>
                    <a:pt x="79" y="80"/>
                    <a:pt x="79" y="81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0" y="78"/>
                    <a:pt x="80" y="78"/>
                    <a:pt x="80" y="78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9" y="88"/>
                    <a:pt x="79" y="88"/>
                    <a:pt x="79" y="88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7" y="84"/>
                    <a:pt x="77" y="85"/>
                    <a:pt x="76" y="85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8" y="93"/>
                    <a:pt x="79" y="92"/>
                    <a:pt x="81" y="92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7" y="74"/>
                    <a:pt x="82" y="70"/>
                    <a:pt x="76" y="70"/>
                  </a:cubicBezTo>
                  <a:cubicBezTo>
                    <a:pt x="70" y="70"/>
                    <a:pt x="65" y="75"/>
                    <a:pt x="65" y="81"/>
                  </a:cubicBezTo>
                  <a:cubicBezTo>
                    <a:pt x="65" y="88"/>
                    <a:pt x="70" y="93"/>
                    <a:pt x="76" y="93"/>
                  </a:cubicBezTo>
                  <a:lnTo>
                    <a:pt x="76" y="89"/>
                  </a:lnTo>
                  <a:close/>
                  <a:moveTo>
                    <a:pt x="119" y="55"/>
                  </a:moveTo>
                  <a:cubicBezTo>
                    <a:pt x="115" y="52"/>
                    <a:pt x="115" y="52"/>
                    <a:pt x="115" y="52"/>
                  </a:cubicBezTo>
                  <a:cubicBezTo>
                    <a:pt x="109" y="62"/>
                    <a:pt x="109" y="62"/>
                    <a:pt x="109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119" y="59"/>
                    <a:pt x="119" y="59"/>
                    <a:pt x="119" y="59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19" y="51"/>
                    <a:pt x="119" y="51"/>
                    <a:pt x="119" y="51"/>
                  </a:cubicBezTo>
                  <a:lnTo>
                    <a:pt x="119" y="55"/>
                  </a:lnTo>
                  <a:close/>
                  <a:moveTo>
                    <a:pt x="98" y="55"/>
                  </a:moveTo>
                  <a:cubicBezTo>
                    <a:pt x="94" y="53"/>
                    <a:pt x="94" y="53"/>
                    <a:pt x="94" y="53"/>
                  </a:cubicBezTo>
                  <a:cubicBezTo>
                    <a:pt x="89" y="62"/>
                    <a:pt x="89" y="62"/>
                    <a:pt x="89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98" y="51"/>
                    <a:pt x="98" y="51"/>
                    <a:pt x="98" y="51"/>
                  </a:cubicBezTo>
                  <a:lnTo>
                    <a:pt x="98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-1178" y="400"/>
              <a:ext cx="33" cy="33"/>
            </a:xfrm>
            <a:custGeom>
              <a:avLst/>
              <a:gdLst>
                <a:gd name="T0" fmla="*/ 7 w 14"/>
                <a:gd name="T1" fmla="*/ 4 h 14"/>
                <a:gd name="T2" fmla="*/ 7 w 14"/>
                <a:gd name="T3" fmla="*/ 0 h 14"/>
                <a:gd name="T4" fmla="*/ 0 w 14"/>
                <a:gd name="T5" fmla="*/ 7 h 14"/>
                <a:gd name="T6" fmla="*/ 7 w 14"/>
                <a:gd name="T7" fmla="*/ 14 h 14"/>
                <a:gd name="T8" fmla="*/ 14 w 14"/>
                <a:gd name="T9" fmla="*/ 7 h 14"/>
                <a:gd name="T10" fmla="*/ 12 w 14"/>
                <a:gd name="T11" fmla="*/ 2 h 14"/>
                <a:gd name="T12" fmla="*/ 7 w 14"/>
                <a:gd name="T13" fmla="*/ 0 h 14"/>
                <a:gd name="T14" fmla="*/ 7 w 14"/>
                <a:gd name="T15" fmla="*/ 4 h 14"/>
                <a:gd name="T16" fmla="*/ 7 w 14"/>
                <a:gd name="T17" fmla="*/ 8 h 14"/>
                <a:gd name="T18" fmla="*/ 7 w 14"/>
                <a:gd name="T19" fmla="*/ 7 h 14"/>
                <a:gd name="T20" fmla="*/ 6 w 14"/>
                <a:gd name="T21" fmla="*/ 7 h 14"/>
                <a:gd name="T22" fmla="*/ 7 w 14"/>
                <a:gd name="T23" fmla="*/ 8 h 14"/>
                <a:gd name="T24" fmla="*/ 7 w 14"/>
                <a:gd name="T25" fmla="*/ 7 h 14"/>
                <a:gd name="T26" fmla="*/ 6 w 14"/>
                <a:gd name="T27" fmla="*/ 7 h 14"/>
                <a:gd name="T28" fmla="*/ 7 w 14"/>
                <a:gd name="T29" fmla="*/ 7 h 14"/>
                <a:gd name="T30" fmla="*/ 7 w 14"/>
                <a:gd name="T31" fmla="*/ 6 h 14"/>
                <a:gd name="T32" fmla="*/ 6 w 14"/>
                <a:gd name="T33" fmla="*/ 7 h 14"/>
                <a:gd name="T34" fmla="*/ 7 w 14"/>
                <a:gd name="T35" fmla="*/ 7 h 14"/>
                <a:gd name="T36" fmla="*/ 7 w 14"/>
                <a:gd name="T37" fmla="*/ 6 h 14"/>
                <a:gd name="T38" fmla="*/ 7 w 14"/>
                <a:gd name="T39" fmla="*/ 7 h 14"/>
                <a:gd name="T40" fmla="*/ 8 w 14"/>
                <a:gd name="T41" fmla="*/ 7 h 14"/>
                <a:gd name="T42" fmla="*/ 7 w 14"/>
                <a:gd name="T43" fmla="*/ 6 h 14"/>
                <a:gd name="T44" fmla="*/ 7 w 14"/>
                <a:gd name="T45" fmla="*/ 7 h 14"/>
                <a:gd name="T46" fmla="*/ 8 w 14"/>
                <a:gd name="T47" fmla="*/ 7 h 14"/>
                <a:gd name="T48" fmla="*/ 7 w 14"/>
                <a:gd name="T49" fmla="*/ 7 h 14"/>
                <a:gd name="T50" fmla="*/ 7 w 14"/>
                <a:gd name="T51" fmla="*/ 8 h 14"/>
                <a:gd name="T52" fmla="*/ 8 w 14"/>
                <a:gd name="T53" fmla="*/ 7 h 14"/>
                <a:gd name="T54" fmla="*/ 7 w 14"/>
                <a:gd name="T55" fmla="*/ 7 h 14"/>
                <a:gd name="T56" fmla="*/ 7 w 14"/>
                <a:gd name="T57" fmla="*/ 8 h 14"/>
                <a:gd name="T58" fmla="*/ 7 w 14"/>
                <a:gd name="T5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14">
                  <a:moveTo>
                    <a:pt x="7" y="4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4" y="11"/>
                    <a:pt x="14" y="7"/>
                  </a:cubicBezTo>
                  <a:cubicBezTo>
                    <a:pt x="14" y="5"/>
                    <a:pt x="13" y="3"/>
                    <a:pt x="12" y="2"/>
                  </a:cubicBezTo>
                  <a:cubicBezTo>
                    <a:pt x="11" y="1"/>
                    <a:pt x="9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-202" y="268"/>
              <a:ext cx="149" cy="463"/>
            </a:xfrm>
            <a:custGeom>
              <a:avLst/>
              <a:gdLst>
                <a:gd name="T0" fmla="*/ 46 w 63"/>
                <a:gd name="T1" fmla="*/ 5 h 196"/>
                <a:gd name="T2" fmla="*/ 40 w 63"/>
                <a:gd name="T3" fmla="*/ 51 h 196"/>
                <a:gd name="T4" fmla="*/ 23 w 63"/>
                <a:gd name="T5" fmla="*/ 0 h 196"/>
                <a:gd name="T6" fmla="*/ 20 w 63"/>
                <a:gd name="T7" fmla="*/ 51 h 196"/>
                <a:gd name="T8" fmla="*/ 0 w 63"/>
                <a:gd name="T9" fmla="*/ 1 h 196"/>
                <a:gd name="T10" fmla="*/ 4 w 63"/>
                <a:gd name="T11" fmla="*/ 60 h 196"/>
                <a:gd name="T12" fmla="*/ 0 w 63"/>
                <a:gd name="T13" fmla="*/ 57 h 196"/>
                <a:gd name="T14" fmla="*/ 11 w 63"/>
                <a:gd name="T15" fmla="*/ 78 h 196"/>
                <a:gd name="T16" fmla="*/ 24 w 63"/>
                <a:gd name="T17" fmla="*/ 79 h 196"/>
                <a:gd name="T18" fmla="*/ 24 w 63"/>
                <a:gd name="T19" fmla="*/ 75 h 196"/>
                <a:gd name="T20" fmla="*/ 20 w 63"/>
                <a:gd name="T21" fmla="*/ 113 h 196"/>
                <a:gd name="T22" fmla="*/ 21 w 63"/>
                <a:gd name="T23" fmla="*/ 191 h 196"/>
                <a:gd name="T24" fmla="*/ 40 w 63"/>
                <a:gd name="T25" fmla="*/ 193 h 196"/>
                <a:gd name="T26" fmla="*/ 44 w 63"/>
                <a:gd name="T27" fmla="*/ 189 h 196"/>
                <a:gd name="T28" fmla="*/ 44 w 63"/>
                <a:gd name="T29" fmla="*/ 79 h 196"/>
                <a:gd name="T30" fmla="*/ 42 w 63"/>
                <a:gd name="T31" fmla="*/ 83 h 196"/>
                <a:gd name="T32" fmla="*/ 59 w 63"/>
                <a:gd name="T33" fmla="*/ 69 h 196"/>
                <a:gd name="T34" fmla="*/ 59 w 63"/>
                <a:gd name="T35" fmla="*/ 56 h 196"/>
                <a:gd name="T36" fmla="*/ 59 w 63"/>
                <a:gd name="T37" fmla="*/ 60 h 196"/>
                <a:gd name="T38" fmla="*/ 63 w 63"/>
                <a:gd name="T39" fmla="*/ 1 h 196"/>
                <a:gd name="T40" fmla="*/ 46 w 63"/>
                <a:gd name="T41" fmla="*/ 5 h 196"/>
                <a:gd name="T42" fmla="*/ 50 w 63"/>
                <a:gd name="T43" fmla="*/ 9 h 196"/>
                <a:gd name="T44" fmla="*/ 55 w 63"/>
                <a:gd name="T45" fmla="*/ 56 h 196"/>
                <a:gd name="T46" fmla="*/ 59 w 63"/>
                <a:gd name="T47" fmla="*/ 52 h 196"/>
                <a:gd name="T48" fmla="*/ 55 w 63"/>
                <a:gd name="T49" fmla="*/ 52 h 196"/>
                <a:gd name="T50" fmla="*/ 52 w 63"/>
                <a:gd name="T51" fmla="*/ 65 h 196"/>
                <a:gd name="T52" fmla="*/ 40 w 63"/>
                <a:gd name="T53" fmla="*/ 75 h 196"/>
                <a:gd name="T54" fmla="*/ 39 w 63"/>
                <a:gd name="T55" fmla="*/ 75 h 196"/>
                <a:gd name="T56" fmla="*/ 39 w 63"/>
                <a:gd name="T57" fmla="*/ 76 h 196"/>
                <a:gd name="T58" fmla="*/ 39 w 63"/>
                <a:gd name="T59" fmla="*/ 75 h 196"/>
                <a:gd name="T60" fmla="*/ 39 w 63"/>
                <a:gd name="T61" fmla="*/ 75 h 196"/>
                <a:gd name="T62" fmla="*/ 36 w 63"/>
                <a:gd name="T63" fmla="*/ 112 h 196"/>
                <a:gd name="T64" fmla="*/ 40 w 63"/>
                <a:gd name="T65" fmla="*/ 188 h 196"/>
                <a:gd name="T66" fmla="*/ 38 w 63"/>
                <a:gd name="T67" fmla="*/ 186 h 196"/>
                <a:gd name="T68" fmla="*/ 37 w 63"/>
                <a:gd name="T69" fmla="*/ 185 h 196"/>
                <a:gd name="T70" fmla="*/ 37 w 63"/>
                <a:gd name="T71" fmla="*/ 185 h 196"/>
                <a:gd name="T72" fmla="*/ 32 w 63"/>
                <a:gd name="T73" fmla="*/ 188 h 196"/>
                <a:gd name="T74" fmla="*/ 24 w 63"/>
                <a:gd name="T75" fmla="*/ 188 h 196"/>
                <a:gd name="T76" fmla="*/ 28 w 63"/>
                <a:gd name="T77" fmla="*/ 113 h 196"/>
                <a:gd name="T78" fmla="*/ 24 w 63"/>
                <a:gd name="T79" fmla="*/ 79 h 196"/>
                <a:gd name="T80" fmla="*/ 24 w 63"/>
                <a:gd name="T81" fmla="*/ 83 h 196"/>
                <a:gd name="T82" fmla="*/ 25 w 63"/>
                <a:gd name="T83" fmla="*/ 75 h 196"/>
                <a:gd name="T84" fmla="*/ 11 w 63"/>
                <a:gd name="T85" fmla="*/ 67 h 196"/>
                <a:gd name="T86" fmla="*/ 8 w 63"/>
                <a:gd name="T87" fmla="*/ 53 h 196"/>
                <a:gd name="T88" fmla="*/ 4 w 63"/>
                <a:gd name="T89" fmla="*/ 56 h 196"/>
                <a:gd name="T90" fmla="*/ 8 w 63"/>
                <a:gd name="T91" fmla="*/ 9 h 196"/>
                <a:gd name="T92" fmla="*/ 13 w 63"/>
                <a:gd name="T93" fmla="*/ 59 h 196"/>
                <a:gd name="T94" fmla="*/ 31 w 63"/>
                <a:gd name="T95" fmla="*/ 8 h 196"/>
                <a:gd name="T96" fmla="*/ 32 w 63"/>
                <a:gd name="T97" fmla="*/ 59 h 196"/>
                <a:gd name="T98" fmla="*/ 54 w 63"/>
                <a:gd name="T99" fmla="*/ 5 h 196"/>
                <a:gd name="T100" fmla="*/ 50 w 63"/>
                <a:gd name="T101" fmla="*/ 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" h="196">
                  <a:moveTo>
                    <a:pt x="50" y="5"/>
                  </a:moveTo>
                  <a:cubicBezTo>
                    <a:pt x="46" y="5"/>
                    <a:pt x="46" y="5"/>
                    <a:pt x="46" y="5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1"/>
                    <a:pt x="1" y="65"/>
                    <a:pt x="2" y="68"/>
                  </a:cubicBezTo>
                  <a:cubicBezTo>
                    <a:pt x="4" y="72"/>
                    <a:pt x="7" y="76"/>
                    <a:pt x="11" y="78"/>
                  </a:cubicBezTo>
                  <a:cubicBezTo>
                    <a:pt x="14" y="80"/>
                    <a:pt x="18" y="81"/>
                    <a:pt x="22" y="83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113"/>
                    <a:pt x="20" y="113"/>
                    <a:pt x="20" y="113"/>
                  </a:cubicBezTo>
                  <a:cubicBezTo>
                    <a:pt x="20" y="189"/>
                    <a:pt x="20" y="189"/>
                    <a:pt x="20" y="189"/>
                  </a:cubicBezTo>
                  <a:cubicBezTo>
                    <a:pt x="21" y="191"/>
                    <a:pt x="21" y="191"/>
                    <a:pt x="21" y="191"/>
                  </a:cubicBezTo>
                  <a:cubicBezTo>
                    <a:pt x="24" y="194"/>
                    <a:pt x="28" y="196"/>
                    <a:pt x="32" y="196"/>
                  </a:cubicBezTo>
                  <a:cubicBezTo>
                    <a:pt x="36" y="196"/>
                    <a:pt x="38" y="195"/>
                    <a:pt x="40" y="193"/>
                  </a:cubicBezTo>
                  <a:cubicBezTo>
                    <a:pt x="42" y="192"/>
                    <a:pt x="43" y="190"/>
                    <a:pt x="43" y="190"/>
                  </a:cubicBezTo>
                  <a:cubicBezTo>
                    <a:pt x="44" y="189"/>
                    <a:pt x="44" y="189"/>
                    <a:pt x="44" y="189"/>
                  </a:cubicBezTo>
                  <a:cubicBezTo>
                    <a:pt x="44" y="112"/>
                    <a:pt x="44" y="112"/>
                    <a:pt x="44" y="112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3"/>
                    <a:pt x="47" y="81"/>
                    <a:pt x="52" y="77"/>
                  </a:cubicBezTo>
                  <a:cubicBezTo>
                    <a:pt x="54" y="75"/>
                    <a:pt x="57" y="72"/>
                    <a:pt x="59" y="69"/>
                  </a:cubicBezTo>
                  <a:cubicBezTo>
                    <a:pt x="61" y="66"/>
                    <a:pt x="63" y="61"/>
                    <a:pt x="63" y="57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60"/>
                    <a:pt x="54" y="62"/>
                    <a:pt x="52" y="65"/>
                  </a:cubicBezTo>
                  <a:cubicBezTo>
                    <a:pt x="50" y="68"/>
                    <a:pt x="47" y="71"/>
                    <a:pt x="44" y="73"/>
                  </a:cubicBezTo>
                  <a:cubicBezTo>
                    <a:pt x="42" y="74"/>
                    <a:pt x="41" y="74"/>
                    <a:pt x="40" y="75"/>
                  </a:cubicBezTo>
                  <a:cubicBezTo>
                    <a:pt x="40" y="75"/>
                    <a:pt x="39" y="75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37" y="185"/>
                    <a:pt x="37" y="185"/>
                    <a:pt x="37" y="185"/>
                  </a:cubicBezTo>
                  <a:cubicBezTo>
                    <a:pt x="38" y="186"/>
                    <a:pt x="38" y="186"/>
                    <a:pt x="38" y="186"/>
                  </a:cubicBezTo>
                  <a:cubicBezTo>
                    <a:pt x="37" y="185"/>
                    <a:pt x="37" y="185"/>
                    <a:pt x="37" y="185"/>
                  </a:cubicBezTo>
                  <a:cubicBezTo>
                    <a:pt x="37" y="185"/>
                    <a:pt x="37" y="185"/>
                    <a:pt x="37" y="185"/>
                  </a:cubicBezTo>
                  <a:cubicBezTo>
                    <a:pt x="38" y="186"/>
                    <a:pt x="38" y="186"/>
                    <a:pt x="38" y="186"/>
                  </a:cubicBezTo>
                  <a:cubicBezTo>
                    <a:pt x="37" y="185"/>
                    <a:pt x="37" y="185"/>
                    <a:pt x="37" y="185"/>
                  </a:cubicBezTo>
                  <a:cubicBezTo>
                    <a:pt x="37" y="185"/>
                    <a:pt x="36" y="186"/>
                    <a:pt x="35" y="187"/>
                  </a:cubicBezTo>
                  <a:cubicBezTo>
                    <a:pt x="34" y="188"/>
                    <a:pt x="33" y="188"/>
                    <a:pt x="32" y="188"/>
                  </a:cubicBezTo>
                  <a:cubicBezTo>
                    <a:pt x="31" y="188"/>
                    <a:pt x="29" y="188"/>
                    <a:pt x="26" y="185"/>
                  </a:cubicBezTo>
                  <a:cubicBezTo>
                    <a:pt x="24" y="188"/>
                    <a:pt x="24" y="188"/>
                    <a:pt x="24" y="188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2" y="74"/>
                    <a:pt x="20" y="73"/>
                    <a:pt x="18" y="72"/>
                  </a:cubicBezTo>
                  <a:cubicBezTo>
                    <a:pt x="15" y="71"/>
                    <a:pt x="12" y="69"/>
                    <a:pt x="11" y="67"/>
                  </a:cubicBezTo>
                  <a:cubicBezTo>
                    <a:pt x="9" y="65"/>
                    <a:pt x="8" y="62"/>
                    <a:pt x="8" y="56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9"/>
                    <a:pt x="50" y="9"/>
                    <a:pt x="50" y="9"/>
                  </a:cubicBezTo>
                  <a:lnTo>
                    <a:pt x="5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-18" y="263"/>
              <a:ext cx="128" cy="473"/>
            </a:xfrm>
            <a:custGeom>
              <a:avLst/>
              <a:gdLst>
                <a:gd name="T0" fmla="*/ 27 w 54"/>
                <a:gd name="T1" fmla="*/ 4 h 200"/>
                <a:gd name="T2" fmla="*/ 27 w 54"/>
                <a:gd name="T3" fmla="*/ 0 h 200"/>
                <a:gd name="T4" fmla="*/ 15 w 54"/>
                <a:gd name="T5" fmla="*/ 0 h 200"/>
                <a:gd name="T6" fmla="*/ 0 w 54"/>
                <a:gd name="T7" fmla="*/ 0 h 200"/>
                <a:gd name="T8" fmla="*/ 0 w 54"/>
                <a:gd name="T9" fmla="*/ 200 h 200"/>
                <a:gd name="T10" fmla="*/ 31 w 54"/>
                <a:gd name="T11" fmla="*/ 200 h 200"/>
                <a:gd name="T12" fmla="*/ 31 w 54"/>
                <a:gd name="T13" fmla="*/ 99 h 200"/>
                <a:gd name="T14" fmla="*/ 50 w 54"/>
                <a:gd name="T15" fmla="*/ 99 h 200"/>
                <a:gd name="T16" fmla="*/ 51 w 54"/>
                <a:gd name="T17" fmla="*/ 95 h 200"/>
                <a:gd name="T18" fmla="*/ 54 w 54"/>
                <a:gd name="T19" fmla="*/ 72 h 200"/>
                <a:gd name="T20" fmla="*/ 42 w 54"/>
                <a:gd name="T21" fmla="*/ 21 h 200"/>
                <a:gd name="T22" fmla="*/ 30 w 54"/>
                <a:gd name="T23" fmla="*/ 1 h 200"/>
                <a:gd name="T24" fmla="*/ 29 w 54"/>
                <a:gd name="T25" fmla="*/ 0 h 200"/>
                <a:gd name="T26" fmla="*/ 27 w 54"/>
                <a:gd name="T27" fmla="*/ 0 h 200"/>
                <a:gd name="T28" fmla="*/ 27 w 54"/>
                <a:gd name="T29" fmla="*/ 4 h 200"/>
                <a:gd name="T30" fmla="*/ 24 w 54"/>
                <a:gd name="T31" fmla="*/ 6 h 200"/>
                <a:gd name="T32" fmla="*/ 24 w 54"/>
                <a:gd name="T33" fmla="*/ 6 h 200"/>
                <a:gd name="T34" fmla="*/ 35 w 54"/>
                <a:gd name="T35" fmla="*/ 26 h 200"/>
                <a:gd name="T36" fmla="*/ 46 w 54"/>
                <a:gd name="T37" fmla="*/ 72 h 200"/>
                <a:gd name="T38" fmla="*/ 43 w 54"/>
                <a:gd name="T39" fmla="*/ 94 h 200"/>
                <a:gd name="T40" fmla="*/ 47 w 54"/>
                <a:gd name="T41" fmla="*/ 95 h 200"/>
                <a:gd name="T42" fmla="*/ 47 w 54"/>
                <a:gd name="T43" fmla="*/ 91 h 200"/>
                <a:gd name="T44" fmla="*/ 23 w 54"/>
                <a:gd name="T45" fmla="*/ 91 h 200"/>
                <a:gd name="T46" fmla="*/ 23 w 54"/>
                <a:gd name="T47" fmla="*/ 192 h 200"/>
                <a:gd name="T48" fmla="*/ 8 w 54"/>
                <a:gd name="T49" fmla="*/ 192 h 200"/>
                <a:gd name="T50" fmla="*/ 8 w 54"/>
                <a:gd name="T51" fmla="*/ 8 h 200"/>
                <a:gd name="T52" fmla="*/ 15 w 54"/>
                <a:gd name="T53" fmla="*/ 8 h 200"/>
                <a:gd name="T54" fmla="*/ 27 w 54"/>
                <a:gd name="T55" fmla="*/ 8 h 200"/>
                <a:gd name="T56" fmla="*/ 27 w 54"/>
                <a:gd name="T57" fmla="*/ 4 h 200"/>
                <a:gd name="T58" fmla="*/ 24 w 54"/>
                <a:gd name="T59" fmla="*/ 6 h 200"/>
                <a:gd name="T60" fmla="*/ 27 w 54"/>
                <a:gd name="T61" fmla="*/ 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4" h="200">
                  <a:moveTo>
                    <a:pt x="27" y="4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53" y="87"/>
                    <a:pt x="54" y="79"/>
                    <a:pt x="54" y="72"/>
                  </a:cubicBezTo>
                  <a:cubicBezTo>
                    <a:pt x="54" y="51"/>
                    <a:pt x="48" y="34"/>
                    <a:pt x="42" y="21"/>
                  </a:cubicBezTo>
                  <a:cubicBezTo>
                    <a:pt x="36" y="9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30" y="14"/>
                    <a:pt x="35" y="26"/>
                  </a:cubicBezTo>
                  <a:cubicBezTo>
                    <a:pt x="41" y="37"/>
                    <a:pt x="46" y="54"/>
                    <a:pt x="46" y="72"/>
                  </a:cubicBezTo>
                  <a:cubicBezTo>
                    <a:pt x="46" y="79"/>
                    <a:pt x="45" y="86"/>
                    <a:pt x="43" y="94"/>
                  </a:cubicBezTo>
                  <a:cubicBezTo>
                    <a:pt x="47" y="95"/>
                    <a:pt x="47" y="95"/>
                    <a:pt x="47" y="95"/>
                  </a:cubicBezTo>
                  <a:cubicBezTo>
                    <a:pt x="47" y="91"/>
                    <a:pt x="47" y="91"/>
                    <a:pt x="47" y="91"/>
                  </a:cubicBezTo>
                  <a:cubicBezTo>
                    <a:pt x="23" y="91"/>
                    <a:pt x="23" y="91"/>
                    <a:pt x="23" y="91"/>
                  </a:cubicBezTo>
                  <a:cubicBezTo>
                    <a:pt x="23" y="192"/>
                    <a:pt x="23" y="192"/>
                    <a:pt x="23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4" y="6"/>
                    <a:pt x="24" y="6"/>
                    <a:pt x="24" y="6"/>
                  </a:cubicBezTo>
                  <a:lnTo>
                    <a:pt x="2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-1266" y="-633"/>
              <a:ext cx="201" cy="186"/>
            </a:xfrm>
            <a:custGeom>
              <a:avLst/>
              <a:gdLst>
                <a:gd name="T0" fmla="*/ 79 w 85"/>
                <a:gd name="T1" fmla="*/ 5 h 79"/>
                <a:gd name="T2" fmla="*/ 76 w 85"/>
                <a:gd name="T3" fmla="*/ 3 h 79"/>
                <a:gd name="T4" fmla="*/ 36 w 85"/>
                <a:gd name="T5" fmla="*/ 42 h 79"/>
                <a:gd name="T6" fmla="*/ 34 w 85"/>
                <a:gd name="T7" fmla="*/ 40 h 79"/>
                <a:gd name="T8" fmla="*/ 32 w 85"/>
                <a:gd name="T9" fmla="*/ 37 h 79"/>
                <a:gd name="T10" fmla="*/ 0 w 85"/>
                <a:gd name="T11" fmla="*/ 69 h 79"/>
                <a:gd name="T12" fmla="*/ 6 w 85"/>
                <a:gd name="T13" fmla="*/ 74 h 79"/>
                <a:gd name="T14" fmla="*/ 9 w 85"/>
                <a:gd name="T15" fmla="*/ 71 h 79"/>
                <a:gd name="T16" fmla="*/ 7 w 85"/>
                <a:gd name="T17" fmla="*/ 68 h 79"/>
                <a:gd name="T18" fmla="*/ 4 w 85"/>
                <a:gd name="T19" fmla="*/ 71 h 79"/>
                <a:gd name="T20" fmla="*/ 6 w 85"/>
                <a:gd name="T21" fmla="*/ 73 h 79"/>
                <a:gd name="T22" fmla="*/ 9 w 85"/>
                <a:gd name="T23" fmla="*/ 70 h 79"/>
                <a:gd name="T24" fmla="*/ 6 w 85"/>
                <a:gd name="T25" fmla="*/ 73 h 79"/>
                <a:gd name="T26" fmla="*/ 8 w 85"/>
                <a:gd name="T27" fmla="*/ 75 h 79"/>
                <a:gd name="T28" fmla="*/ 11 w 85"/>
                <a:gd name="T29" fmla="*/ 79 h 79"/>
                <a:gd name="T30" fmla="*/ 85 w 85"/>
                <a:gd name="T31" fmla="*/ 5 h 79"/>
                <a:gd name="T32" fmla="*/ 78 w 85"/>
                <a:gd name="T33" fmla="*/ 0 h 79"/>
                <a:gd name="T34" fmla="*/ 76 w 85"/>
                <a:gd name="T35" fmla="*/ 3 h 79"/>
                <a:gd name="T36" fmla="*/ 79 w 85"/>
                <a:gd name="T37" fmla="*/ 5 h 79"/>
                <a:gd name="T38" fmla="*/ 76 w 85"/>
                <a:gd name="T39" fmla="*/ 9 h 79"/>
                <a:gd name="T40" fmla="*/ 76 w 85"/>
                <a:gd name="T41" fmla="*/ 9 h 79"/>
                <a:gd name="T42" fmla="*/ 79 w 85"/>
                <a:gd name="T43" fmla="*/ 5 h 79"/>
                <a:gd name="T44" fmla="*/ 76 w 85"/>
                <a:gd name="T45" fmla="*/ 3 h 79"/>
                <a:gd name="T46" fmla="*/ 9 w 85"/>
                <a:gd name="T47" fmla="*/ 70 h 79"/>
                <a:gd name="T48" fmla="*/ 11 w 85"/>
                <a:gd name="T49" fmla="*/ 73 h 79"/>
                <a:gd name="T50" fmla="*/ 15 w 85"/>
                <a:gd name="T51" fmla="*/ 70 h 79"/>
                <a:gd name="T52" fmla="*/ 12 w 85"/>
                <a:gd name="T53" fmla="*/ 67 h 79"/>
                <a:gd name="T54" fmla="*/ 12 w 85"/>
                <a:gd name="T55" fmla="*/ 67 h 79"/>
                <a:gd name="T56" fmla="*/ 12 w 85"/>
                <a:gd name="T57" fmla="*/ 67 h 79"/>
                <a:gd name="T58" fmla="*/ 9 w 85"/>
                <a:gd name="T59" fmla="*/ 65 h 79"/>
                <a:gd name="T60" fmla="*/ 6 w 85"/>
                <a:gd name="T61" fmla="*/ 63 h 79"/>
                <a:gd name="T62" fmla="*/ 3 w 85"/>
                <a:gd name="T63" fmla="*/ 66 h 79"/>
                <a:gd name="T64" fmla="*/ 6 w 85"/>
                <a:gd name="T65" fmla="*/ 69 h 79"/>
                <a:gd name="T66" fmla="*/ 8 w 85"/>
                <a:gd name="T67" fmla="*/ 65 h 79"/>
                <a:gd name="T68" fmla="*/ 8 w 85"/>
                <a:gd name="T69" fmla="*/ 65 h 79"/>
                <a:gd name="T70" fmla="*/ 6 w 85"/>
                <a:gd name="T71" fmla="*/ 69 h 79"/>
                <a:gd name="T72" fmla="*/ 9 w 85"/>
                <a:gd name="T73" fmla="*/ 71 h 79"/>
                <a:gd name="T74" fmla="*/ 32 w 85"/>
                <a:gd name="T75" fmla="*/ 48 h 79"/>
                <a:gd name="T76" fmla="*/ 34 w 85"/>
                <a:gd name="T77" fmla="*/ 50 h 79"/>
                <a:gd name="T78" fmla="*/ 36 w 85"/>
                <a:gd name="T79" fmla="*/ 53 h 79"/>
                <a:gd name="T80" fmla="*/ 81 w 85"/>
                <a:gd name="T81" fmla="*/ 8 h 79"/>
                <a:gd name="T82" fmla="*/ 79 w 85"/>
                <a:gd name="T83" fmla="*/ 5 h 79"/>
                <a:gd name="T84" fmla="*/ 76 w 85"/>
                <a:gd name="T85" fmla="*/ 9 h 79"/>
                <a:gd name="T86" fmla="*/ 79 w 85"/>
                <a:gd name="T87" fmla="*/ 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5" h="79">
                  <a:moveTo>
                    <a:pt x="79" y="5"/>
                  </a:moveTo>
                  <a:cubicBezTo>
                    <a:pt x="76" y="3"/>
                    <a:pt x="76" y="3"/>
                    <a:pt x="76" y="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5" y="72"/>
                    <a:pt x="6" y="72"/>
                    <a:pt x="6" y="73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7" y="73"/>
                    <a:pt x="7" y="74"/>
                    <a:pt x="8" y="75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4" y="69"/>
                    <a:pt x="13" y="68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1" y="66"/>
                    <a:pt x="10" y="65"/>
                    <a:pt x="9" y="65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6" y="9"/>
                    <a:pt x="76" y="9"/>
                    <a:pt x="76" y="9"/>
                  </a:cubicBezTo>
                  <a:lnTo>
                    <a:pt x="7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-1337" y="-617"/>
              <a:ext cx="100" cy="100"/>
            </a:xfrm>
            <a:custGeom>
              <a:avLst/>
              <a:gdLst>
                <a:gd name="T0" fmla="*/ 31 w 42"/>
                <a:gd name="T1" fmla="*/ 6 h 42"/>
                <a:gd name="T2" fmla="*/ 29 w 42"/>
                <a:gd name="T3" fmla="*/ 3 h 42"/>
                <a:gd name="T4" fmla="*/ 0 w 42"/>
                <a:gd name="T5" fmla="*/ 31 h 42"/>
                <a:gd name="T6" fmla="*/ 4 w 42"/>
                <a:gd name="T7" fmla="*/ 34 h 42"/>
                <a:gd name="T8" fmla="*/ 6 w 42"/>
                <a:gd name="T9" fmla="*/ 36 h 42"/>
                <a:gd name="T10" fmla="*/ 6 w 42"/>
                <a:gd name="T11" fmla="*/ 36 h 42"/>
                <a:gd name="T12" fmla="*/ 7 w 42"/>
                <a:gd name="T13" fmla="*/ 37 h 42"/>
                <a:gd name="T14" fmla="*/ 11 w 42"/>
                <a:gd name="T15" fmla="*/ 35 h 42"/>
                <a:gd name="T16" fmla="*/ 7 w 42"/>
                <a:gd name="T17" fmla="*/ 37 h 42"/>
                <a:gd name="T18" fmla="*/ 7 w 42"/>
                <a:gd name="T19" fmla="*/ 38 h 42"/>
                <a:gd name="T20" fmla="*/ 11 w 42"/>
                <a:gd name="T21" fmla="*/ 36 h 42"/>
                <a:gd name="T22" fmla="*/ 8 w 42"/>
                <a:gd name="T23" fmla="*/ 33 h 42"/>
                <a:gd name="T24" fmla="*/ 8 w 42"/>
                <a:gd name="T25" fmla="*/ 33 h 42"/>
                <a:gd name="T26" fmla="*/ 5 w 42"/>
                <a:gd name="T27" fmla="*/ 36 h 42"/>
                <a:gd name="T28" fmla="*/ 11 w 42"/>
                <a:gd name="T29" fmla="*/ 42 h 42"/>
                <a:gd name="T30" fmla="*/ 42 w 42"/>
                <a:gd name="T31" fmla="*/ 10 h 42"/>
                <a:gd name="T32" fmla="*/ 31 w 42"/>
                <a:gd name="T33" fmla="*/ 0 h 42"/>
                <a:gd name="T34" fmla="*/ 29 w 42"/>
                <a:gd name="T35" fmla="*/ 3 h 42"/>
                <a:gd name="T36" fmla="*/ 31 w 42"/>
                <a:gd name="T37" fmla="*/ 6 h 42"/>
                <a:gd name="T38" fmla="*/ 29 w 42"/>
                <a:gd name="T39" fmla="*/ 8 h 42"/>
                <a:gd name="T40" fmla="*/ 31 w 42"/>
                <a:gd name="T41" fmla="*/ 10 h 42"/>
                <a:gd name="T42" fmla="*/ 8 w 42"/>
                <a:gd name="T43" fmla="*/ 33 h 42"/>
                <a:gd name="T44" fmla="*/ 11 w 42"/>
                <a:gd name="T45" fmla="*/ 36 h 42"/>
                <a:gd name="T46" fmla="*/ 13 w 42"/>
                <a:gd name="T47" fmla="*/ 33 h 42"/>
                <a:gd name="T48" fmla="*/ 13 w 42"/>
                <a:gd name="T49" fmla="*/ 33 h 42"/>
                <a:gd name="T50" fmla="*/ 10 w 42"/>
                <a:gd name="T51" fmla="*/ 36 h 42"/>
                <a:gd name="T52" fmla="*/ 13 w 42"/>
                <a:gd name="T53" fmla="*/ 39 h 42"/>
                <a:gd name="T54" fmla="*/ 14 w 42"/>
                <a:gd name="T55" fmla="*/ 38 h 42"/>
                <a:gd name="T56" fmla="*/ 16 w 42"/>
                <a:gd name="T57" fmla="*/ 36 h 42"/>
                <a:gd name="T58" fmla="*/ 14 w 42"/>
                <a:gd name="T59" fmla="*/ 33 h 42"/>
                <a:gd name="T60" fmla="*/ 14 w 42"/>
                <a:gd name="T61" fmla="*/ 33 h 42"/>
                <a:gd name="T62" fmla="*/ 14 w 42"/>
                <a:gd name="T63" fmla="*/ 33 h 42"/>
                <a:gd name="T64" fmla="*/ 12 w 42"/>
                <a:gd name="T65" fmla="*/ 30 h 42"/>
                <a:gd name="T66" fmla="*/ 12 w 42"/>
                <a:gd name="T67" fmla="*/ 30 h 42"/>
                <a:gd name="T68" fmla="*/ 9 w 42"/>
                <a:gd name="T69" fmla="*/ 27 h 42"/>
                <a:gd name="T70" fmla="*/ 6 w 42"/>
                <a:gd name="T71" fmla="*/ 31 h 42"/>
                <a:gd name="T72" fmla="*/ 9 w 42"/>
                <a:gd name="T73" fmla="*/ 33 h 42"/>
                <a:gd name="T74" fmla="*/ 34 w 42"/>
                <a:gd name="T75" fmla="*/ 8 h 42"/>
                <a:gd name="T76" fmla="*/ 31 w 42"/>
                <a:gd name="T77" fmla="*/ 6 h 42"/>
                <a:gd name="T78" fmla="*/ 29 w 42"/>
                <a:gd name="T79" fmla="*/ 8 h 42"/>
                <a:gd name="T80" fmla="*/ 31 w 42"/>
                <a:gd name="T81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" h="42">
                  <a:moveTo>
                    <a:pt x="31" y="6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5" y="35"/>
                    <a:pt x="6" y="35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7" y="36"/>
                    <a:pt x="7" y="37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3" y="31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1" y="29"/>
                    <a:pt x="10" y="28"/>
                    <a:pt x="9" y="27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8"/>
                    <a:pt x="29" y="8"/>
                    <a:pt x="29" y="8"/>
                  </a:cubicBezTo>
                  <a:lnTo>
                    <a:pt x="3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-1424" y="-565"/>
              <a:ext cx="206" cy="206"/>
            </a:xfrm>
            <a:custGeom>
              <a:avLst/>
              <a:gdLst>
                <a:gd name="T0" fmla="*/ 8 w 87"/>
                <a:gd name="T1" fmla="*/ 8 h 87"/>
                <a:gd name="T2" fmla="*/ 8 w 87"/>
                <a:gd name="T3" fmla="*/ 49 h 87"/>
                <a:gd name="T4" fmla="*/ 36 w 87"/>
                <a:gd name="T5" fmla="*/ 56 h 87"/>
                <a:gd name="T6" fmla="*/ 30 w 87"/>
                <a:gd name="T7" fmla="*/ 58 h 87"/>
                <a:gd name="T8" fmla="*/ 59 w 87"/>
                <a:gd name="T9" fmla="*/ 87 h 87"/>
                <a:gd name="T10" fmla="*/ 87 w 87"/>
                <a:gd name="T11" fmla="*/ 59 h 87"/>
                <a:gd name="T12" fmla="*/ 78 w 87"/>
                <a:gd name="T13" fmla="*/ 39 h 87"/>
                <a:gd name="T14" fmla="*/ 63 w 87"/>
                <a:gd name="T15" fmla="*/ 44 h 87"/>
                <a:gd name="T16" fmla="*/ 69 w 87"/>
                <a:gd name="T17" fmla="*/ 49 h 87"/>
                <a:gd name="T18" fmla="*/ 69 w 87"/>
                <a:gd name="T19" fmla="*/ 68 h 87"/>
                <a:gd name="T20" fmla="*/ 49 w 87"/>
                <a:gd name="T21" fmla="*/ 68 h 87"/>
                <a:gd name="T22" fmla="*/ 46 w 87"/>
                <a:gd name="T23" fmla="*/ 53 h 87"/>
                <a:gd name="T24" fmla="*/ 34 w 87"/>
                <a:gd name="T25" fmla="*/ 41 h 87"/>
                <a:gd name="T26" fmla="*/ 19 w 87"/>
                <a:gd name="T27" fmla="*/ 38 h 87"/>
                <a:gd name="T28" fmla="*/ 19 w 87"/>
                <a:gd name="T29" fmla="*/ 18 h 87"/>
                <a:gd name="T30" fmla="*/ 41 w 87"/>
                <a:gd name="T31" fmla="*/ 16 h 87"/>
                <a:gd name="T32" fmla="*/ 38 w 87"/>
                <a:gd name="T33" fmla="*/ 18 h 87"/>
                <a:gd name="T34" fmla="*/ 38 w 87"/>
                <a:gd name="T35" fmla="*/ 18 h 87"/>
                <a:gd name="T36" fmla="*/ 39 w 87"/>
                <a:gd name="T37" fmla="*/ 20 h 87"/>
                <a:gd name="T38" fmla="*/ 53 w 87"/>
                <a:gd name="T39" fmla="*/ 14 h 87"/>
                <a:gd name="T40" fmla="*/ 46 w 87"/>
                <a:gd name="T41" fmla="*/ 12 h 87"/>
                <a:gd name="T42" fmla="*/ 46 w 87"/>
                <a:gd name="T43" fmla="*/ 5 h 87"/>
                <a:gd name="T44" fmla="*/ 28 w 87"/>
                <a:gd name="T45" fmla="*/ 8 h 87"/>
                <a:gd name="T46" fmla="*/ 41 w 87"/>
                <a:gd name="T47" fmla="*/ 6 h 87"/>
                <a:gd name="T48" fmla="*/ 42 w 87"/>
                <a:gd name="T49" fmla="*/ 14 h 87"/>
                <a:gd name="T50" fmla="*/ 46 w 87"/>
                <a:gd name="T51" fmla="*/ 16 h 87"/>
                <a:gd name="T52" fmla="*/ 46 w 87"/>
                <a:gd name="T53" fmla="*/ 16 h 87"/>
                <a:gd name="T54" fmla="*/ 46 w 87"/>
                <a:gd name="T55" fmla="*/ 16 h 87"/>
                <a:gd name="T56" fmla="*/ 44 w 87"/>
                <a:gd name="T57" fmla="*/ 13 h 87"/>
                <a:gd name="T58" fmla="*/ 29 w 87"/>
                <a:gd name="T59" fmla="*/ 6 h 87"/>
                <a:gd name="T60" fmla="*/ 7 w 87"/>
                <a:gd name="T61" fmla="*/ 28 h 87"/>
                <a:gd name="T62" fmla="*/ 29 w 87"/>
                <a:gd name="T63" fmla="*/ 50 h 87"/>
                <a:gd name="T64" fmla="*/ 33 w 87"/>
                <a:gd name="T65" fmla="*/ 48 h 87"/>
                <a:gd name="T66" fmla="*/ 39 w 87"/>
                <a:gd name="T67" fmla="*/ 49 h 87"/>
                <a:gd name="T68" fmla="*/ 43 w 87"/>
                <a:gd name="T69" fmla="*/ 74 h 87"/>
                <a:gd name="T70" fmla="*/ 74 w 87"/>
                <a:gd name="T71" fmla="*/ 74 h 87"/>
                <a:gd name="T72" fmla="*/ 74 w 87"/>
                <a:gd name="T73" fmla="*/ 43 h 87"/>
                <a:gd name="T74" fmla="*/ 71 w 87"/>
                <a:gd name="T75" fmla="*/ 40 h 87"/>
                <a:gd name="T76" fmla="*/ 73 w 87"/>
                <a:gd name="T77" fmla="*/ 45 h 87"/>
                <a:gd name="T78" fmla="*/ 81 w 87"/>
                <a:gd name="T79" fmla="*/ 47 h 87"/>
                <a:gd name="T80" fmla="*/ 79 w 87"/>
                <a:gd name="T81" fmla="*/ 59 h 87"/>
                <a:gd name="T82" fmla="*/ 59 w 87"/>
                <a:gd name="T83" fmla="*/ 79 h 87"/>
                <a:gd name="T84" fmla="*/ 38 w 87"/>
                <a:gd name="T85" fmla="*/ 58 h 87"/>
                <a:gd name="T86" fmla="*/ 34 w 87"/>
                <a:gd name="T87" fmla="*/ 48 h 87"/>
                <a:gd name="T88" fmla="*/ 14 w 87"/>
                <a:gd name="T89" fmla="*/ 43 h 87"/>
                <a:gd name="T90" fmla="*/ 14 w 87"/>
                <a:gd name="T91" fmla="*/ 1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7" h="87">
                  <a:moveTo>
                    <a:pt x="28" y="4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4" y="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" y="14"/>
                    <a:pt x="0" y="21"/>
                    <a:pt x="0" y="28"/>
                  </a:cubicBezTo>
                  <a:cubicBezTo>
                    <a:pt x="0" y="36"/>
                    <a:pt x="3" y="43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14" y="54"/>
                    <a:pt x="21" y="57"/>
                    <a:pt x="29" y="57"/>
                  </a:cubicBezTo>
                  <a:cubicBezTo>
                    <a:pt x="31" y="57"/>
                    <a:pt x="33" y="57"/>
                    <a:pt x="36" y="56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4"/>
                    <a:pt x="30" y="56"/>
                    <a:pt x="30" y="58"/>
                  </a:cubicBezTo>
                  <a:cubicBezTo>
                    <a:pt x="30" y="66"/>
                    <a:pt x="33" y="73"/>
                    <a:pt x="38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44" y="84"/>
                    <a:pt x="51" y="87"/>
                    <a:pt x="59" y="87"/>
                  </a:cubicBezTo>
                  <a:cubicBezTo>
                    <a:pt x="66" y="87"/>
                    <a:pt x="73" y="84"/>
                    <a:pt x="79" y="7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5" y="73"/>
                    <a:pt x="87" y="66"/>
                    <a:pt x="87" y="59"/>
                  </a:cubicBezTo>
                  <a:cubicBezTo>
                    <a:pt x="87" y="53"/>
                    <a:pt x="85" y="46"/>
                    <a:pt x="82" y="41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7"/>
                    <a:pt x="68" y="48"/>
                    <a:pt x="68" y="49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71" y="51"/>
                    <a:pt x="73" y="55"/>
                    <a:pt x="73" y="59"/>
                  </a:cubicBezTo>
                  <a:cubicBezTo>
                    <a:pt x="73" y="62"/>
                    <a:pt x="71" y="66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6" y="71"/>
                    <a:pt x="62" y="72"/>
                    <a:pt x="59" y="72"/>
                  </a:cubicBezTo>
                  <a:cubicBezTo>
                    <a:pt x="55" y="72"/>
                    <a:pt x="52" y="71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6" y="66"/>
                    <a:pt x="45" y="62"/>
                    <a:pt x="45" y="58"/>
                  </a:cubicBezTo>
                  <a:cubicBezTo>
                    <a:pt x="45" y="57"/>
                    <a:pt x="45" y="55"/>
                    <a:pt x="46" y="53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2" y="42"/>
                    <a:pt x="30" y="42"/>
                    <a:pt x="29" y="42"/>
                  </a:cubicBezTo>
                  <a:cubicBezTo>
                    <a:pt x="25" y="42"/>
                    <a:pt x="21" y="41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6" y="35"/>
                    <a:pt x="15" y="32"/>
                    <a:pt x="15" y="28"/>
                  </a:cubicBezTo>
                  <a:cubicBezTo>
                    <a:pt x="15" y="25"/>
                    <a:pt x="16" y="21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1" y="16"/>
                    <a:pt x="25" y="14"/>
                    <a:pt x="29" y="14"/>
                  </a:cubicBezTo>
                  <a:cubicBezTo>
                    <a:pt x="32" y="14"/>
                    <a:pt x="36" y="16"/>
                    <a:pt x="38" y="18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9"/>
                    <a:pt x="39" y="19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1" y="2"/>
                    <a:pt x="35" y="0"/>
                    <a:pt x="28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3" y="8"/>
                    <a:pt x="37" y="9"/>
                    <a:pt x="41" y="12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5"/>
                    <a:pt x="45" y="15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0" y="9"/>
                    <a:pt x="34" y="6"/>
                    <a:pt x="29" y="6"/>
                  </a:cubicBezTo>
                  <a:cubicBezTo>
                    <a:pt x="23" y="6"/>
                    <a:pt x="17" y="9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9" y="17"/>
                    <a:pt x="7" y="23"/>
                    <a:pt x="7" y="28"/>
                  </a:cubicBezTo>
                  <a:cubicBezTo>
                    <a:pt x="7" y="34"/>
                    <a:pt x="9" y="40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7" y="48"/>
                    <a:pt x="23" y="50"/>
                    <a:pt x="29" y="50"/>
                  </a:cubicBezTo>
                  <a:cubicBezTo>
                    <a:pt x="32" y="50"/>
                    <a:pt x="35" y="50"/>
                    <a:pt x="37" y="48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7" y="52"/>
                    <a:pt x="37" y="55"/>
                    <a:pt x="37" y="58"/>
                  </a:cubicBezTo>
                  <a:cubicBezTo>
                    <a:pt x="37" y="64"/>
                    <a:pt x="39" y="70"/>
                    <a:pt x="43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7" y="78"/>
                    <a:pt x="53" y="80"/>
                    <a:pt x="59" y="80"/>
                  </a:cubicBezTo>
                  <a:cubicBezTo>
                    <a:pt x="64" y="80"/>
                    <a:pt x="70" y="78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8" y="70"/>
                    <a:pt x="81" y="64"/>
                    <a:pt x="81" y="59"/>
                  </a:cubicBezTo>
                  <a:cubicBezTo>
                    <a:pt x="81" y="53"/>
                    <a:pt x="78" y="47"/>
                    <a:pt x="74" y="43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3" y="42"/>
                    <a:pt x="72" y="41"/>
                    <a:pt x="71" y="40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8" y="50"/>
                    <a:pt x="79" y="54"/>
                    <a:pt x="79" y="59"/>
                  </a:cubicBezTo>
                  <a:cubicBezTo>
                    <a:pt x="79" y="64"/>
                    <a:pt x="77" y="69"/>
                    <a:pt x="7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69" y="77"/>
                    <a:pt x="64" y="79"/>
                    <a:pt x="59" y="79"/>
                  </a:cubicBezTo>
                  <a:cubicBezTo>
                    <a:pt x="53" y="79"/>
                    <a:pt x="48" y="77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0" y="69"/>
                    <a:pt x="38" y="64"/>
                    <a:pt x="38" y="58"/>
                  </a:cubicBezTo>
                  <a:cubicBezTo>
                    <a:pt x="38" y="57"/>
                    <a:pt x="38" y="55"/>
                    <a:pt x="39" y="53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2" y="49"/>
                    <a:pt x="30" y="49"/>
                    <a:pt x="29" y="49"/>
                  </a:cubicBezTo>
                  <a:cubicBezTo>
                    <a:pt x="23" y="49"/>
                    <a:pt x="18" y="47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0" y="39"/>
                    <a:pt x="8" y="34"/>
                    <a:pt x="8" y="28"/>
                  </a:cubicBezTo>
                  <a:cubicBezTo>
                    <a:pt x="8" y="23"/>
                    <a:pt x="10" y="18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8" y="10"/>
                    <a:pt x="23" y="8"/>
                    <a:pt x="28" y="8"/>
                  </a:cubicBezTo>
                  <a:lnTo>
                    <a:pt x="2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-1266" y="-484"/>
              <a:ext cx="40" cy="37"/>
            </a:xfrm>
            <a:custGeom>
              <a:avLst/>
              <a:gdLst>
                <a:gd name="T0" fmla="*/ 7 w 17"/>
                <a:gd name="T1" fmla="*/ 5 h 16"/>
                <a:gd name="T2" fmla="*/ 4 w 17"/>
                <a:gd name="T3" fmla="*/ 2 h 16"/>
                <a:gd name="T4" fmla="*/ 3 w 17"/>
                <a:gd name="T5" fmla="*/ 3 h 16"/>
                <a:gd name="T6" fmla="*/ 0 w 17"/>
                <a:gd name="T7" fmla="*/ 6 h 16"/>
                <a:gd name="T8" fmla="*/ 11 w 17"/>
                <a:gd name="T9" fmla="*/ 16 h 16"/>
                <a:gd name="T10" fmla="*/ 17 w 17"/>
                <a:gd name="T11" fmla="*/ 10 h 16"/>
                <a:gd name="T12" fmla="*/ 15 w 17"/>
                <a:gd name="T13" fmla="*/ 7 h 16"/>
                <a:gd name="T14" fmla="*/ 12 w 17"/>
                <a:gd name="T15" fmla="*/ 4 h 16"/>
                <a:gd name="T16" fmla="*/ 12 w 17"/>
                <a:gd name="T17" fmla="*/ 4 h 16"/>
                <a:gd name="T18" fmla="*/ 12 w 17"/>
                <a:gd name="T19" fmla="*/ 4 h 16"/>
                <a:gd name="T20" fmla="*/ 9 w 17"/>
                <a:gd name="T21" fmla="*/ 2 h 16"/>
                <a:gd name="T22" fmla="*/ 6 w 17"/>
                <a:gd name="T23" fmla="*/ 0 h 16"/>
                <a:gd name="T24" fmla="*/ 4 w 17"/>
                <a:gd name="T25" fmla="*/ 2 h 16"/>
                <a:gd name="T26" fmla="*/ 7 w 17"/>
                <a:gd name="T27" fmla="*/ 5 h 16"/>
                <a:gd name="T28" fmla="*/ 4 w 17"/>
                <a:gd name="T29" fmla="*/ 8 h 16"/>
                <a:gd name="T30" fmla="*/ 6 w 17"/>
                <a:gd name="T31" fmla="*/ 10 h 16"/>
                <a:gd name="T32" fmla="*/ 9 w 17"/>
                <a:gd name="T33" fmla="*/ 7 h 16"/>
                <a:gd name="T34" fmla="*/ 6 w 17"/>
                <a:gd name="T35" fmla="*/ 10 h 16"/>
                <a:gd name="T36" fmla="*/ 8 w 17"/>
                <a:gd name="T37" fmla="*/ 12 h 16"/>
                <a:gd name="T38" fmla="*/ 11 w 17"/>
                <a:gd name="T39" fmla="*/ 10 h 16"/>
                <a:gd name="T40" fmla="*/ 9 w 17"/>
                <a:gd name="T41" fmla="*/ 7 h 16"/>
                <a:gd name="T42" fmla="*/ 8 w 17"/>
                <a:gd name="T43" fmla="*/ 7 h 16"/>
                <a:gd name="T44" fmla="*/ 11 w 17"/>
                <a:gd name="T45" fmla="*/ 10 h 16"/>
                <a:gd name="T46" fmla="*/ 14 w 17"/>
                <a:gd name="T47" fmla="*/ 7 h 16"/>
                <a:gd name="T48" fmla="*/ 9 w 17"/>
                <a:gd name="T49" fmla="*/ 3 h 16"/>
                <a:gd name="T50" fmla="*/ 6 w 17"/>
                <a:gd name="T51" fmla="*/ 6 h 16"/>
                <a:gd name="T52" fmla="*/ 9 w 17"/>
                <a:gd name="T53" fmla="*/ 8 h 16"/>
                <a:gd name="T54" fmla="*/ 9 w 17"/>
                <a:gd name="T55" fmla="*/ 8 h 16"/>
                <a:gd name="T56" fmla="*/ 7 w 17"/>
                <a:gd name="T57" fmla="*/ 5 h 16"/>
                <a:gd name="T58" fmla="*/ 4 w 17"/>
                <a:gd name="T59" fmla="*/ 8 h 16"/>
                <a:gd name="T60" fmla="*/ 7 w 17"/>
                <a:gd name="T61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" h="16">
                  <a:moveTo>
                    <a:pt x="7" y="5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6"/>
                    <a:pt x="13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9"/>
                    <a:pt x="6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1"/>
                    <a:pt x="8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4" y="8"/>
                    <a:pt x="4" y="8"/>
                    <a:pt x="4" y="8"/>
                  </a:cubicBez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-1337" y="-558"/>
              <a:ext cx="38" cy="41"/>
            </a:xfrm>
            <a:custGeom>
              <a:avLst/>
              <a:gdLst>
                <a:gd name="T0" fmla="*/ 6 w 16"/>
                <a:gd name="T1" fmla="*/ 6 h 17"/>
                <a:gd name="T2" fmla="*/ 4 w 16"/>
                <a:gd name="T3" fmla="*/ 3 h 17"/>
                <a:gd name="T4" fmla="*/ 3 w 16"/>
                <a:gd name="T5" fmla="*/ 4 h 17"/>
                <a:gd name="T6" fmla="*/ 0 w 16"/>
                <a:gd name="T7" fmla="*/ 6 h 17"/>
                <a:gd name="T8" fmla="*/ 11 w 16"/>
                <a:gd name="T9" fmla="*/ 17 h 17"/>
                <a:gd name="T10" fmla="*/ 16 w 16"/>
                <a:gd name="T11" fmla="*/ 11 h 17"/>
                <a:gd name="T12" fmla="*/ 14 w 16"/>
                <a:gd name="T13" fmla="*/ 8 h 17"/>
                <a:gd name="T14" fmla="*/ 14 w 16"/>
                <a:gd name="T15" fmla="*/ 8 h 17"/>
                <a:gd name="T16" fmla="*/ 14 w 16"/>
                <a:gd name="T17" fmla="*/ 8 h 17"/>
                <a:gd name="T18" fmla="*/ 12 w 16"/>
                <a:gd name="T19" fmla="*/ 5 h 17"/>
                <a:gd name="T20" fmla="*/ 12 w 16"/>
                <a:gd name="T21" fmla="*/ 5 h 17"/>
                <a:gd name="T22" fmla="*/ 9 w 16"/>
                <a:gd name="T23" fmla="*/ 2 h 17"/>
                <a:gd name="T24" fmla="*/ 6 w 16"/>
                <a:gd name="T25" fmla="*/ 0 h 17"/>
                <a:gd name="T26" fmla="*/ 4 w 16"/>
                <a:gd name="T27" fmla="*/ 3 h 17"/>
                <a:gd name="T28" fmla="*/ 6 w 16"/>
                <a:gd name="T29" fmla="*/ 6 h 17"/>
                <a:gd name="T30" fmla="*/ 4 w 16"/>
                <a:gd name="T31" fmla="*/ 9 h 17"/>
                <a:gd name="T32" fmla="*/ 6 w 16"/>
                <a:gd name="T33" fmla="*/ 11 h 17"/>
                <a:gd name="T34" fmla="*/ 6 w 16"/>
                <a:gd name="T35" fmla="*/ 11 h 17"/>
                <a:gd name="T36" fmla="*/ 7 w 16"/>
                <a:gd name="T37" fmla="*/ 12 h 17"/>
                <a:gd name="T38" fmla="*/ 11 w 16"/>
                <a:gd name="T39" fmla="*/ 10 h 17"/>
                <a:gd name="T40" fmla="*/ 7 w 16"/>
                <a:gd name="T41" fmla="*/ 12 h 17"/>
                <a:gd name="T42" fmla="*/ 7 w 16"/>
                <a:gd name="T43" fmla="*/ 13 h 17"/>
                <a:gd name="T44" fmla="*/ 11 w 16"/>
                <a:gd name="T45" fmla="*/ 11 h 17"/>
                <a:gd name="T46" fmla="*/ 8 w 16"/>
                <a:gd name="T47" fmla="*/ 8 h 17"/>
                <a:gd name="T48" fmla="*/ 8 w 16"/>
                <a:gd name="T49" fmla="*/ 8 h 17"/>
                <a:gd name="T50" fmla="*/ 10 w 16"/>
                <a:gd name="T51" fmla="*/ 11 h 17"/>
                <a:gd name="T52" fmla="*/ 13 w 16"/>
                <a:gd name="T53" fmla="*/ 8 h 17"/>
                <a:gd name="T54" fmla="*/ 9 w 16"/>
                <a:gd name="T55" fmla="*/ 4 h 17"/>
                <a:gd name="T56" fmla="*/ 6 w 16"/>
                <a:gd name="T57" fmla="*/ 6 h 17"/>
                <a:gd name="T58" fmla="*/ 9 w 16"/>
                <a:gd name="T59" fmla="*/ 9 h 17"/>
                <a:gd name="T60" fmla="*/ 9 w 16"/>
                <a:gd name="T61" fmla="*/ 8 h 17"/>
                <a:gd name="T62" fmla="*/ 6 w 16"/>
                <a:gd name="T63" fmla="*/ 6 h 17"/>
                <a:gd name="T64" fmla="*/ 4 w 16"/>
                <a:gd name="T65" fmla="*/ 9 h 17"/>
                <a:gd name="T66" fmla="*/ 6 w 16"/>
                <a:gd name="T6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6" y="6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3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10" y="3"/>
                    <a:pt x="9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9"/>
                    <a:pt x="4" y="9"/>
                    <a:pt x="4" y="9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-1275" y="-778"/>
              <a:ext cx="196" cy="190"/>
            </a:xfrm>
            <a:custGeom>
              <a:avLst/>
              <a:gdLst>
                <a:gd name="T0" fmla="*/ 73 w 83"/>
                <a:gd name="T1" fmla="*/ 6 h 80"/>
                <a:gd name="T2" fmla="*/ 70 w 83"/>
                <a:gd name="T3" fmla="*/ 3 h 80"/>
                <a:gd name="T4" fmla="*/ 0 w 83"/>
                <a:gd name="T5" fmla="*/ 73 h 80"/>
                <a:gd name="T6" fmla="*/ 2 w 83"/>
                <a:gd name="T7" fmla="*/ 76 h 80"/>
                <a:gd name="T8" fmla="*/ 5 w 83"/>
                <a:gd name="T9" fmla="*/ 80 h 80"/>
                <a:gd name="T10" fmla="*/ 48 w 83"/>
                <a:gd name="T11" fmla="*/ 37 h 80"/>
                <a:gd name="T12" fmla="*/ 50 w 83"/>
                <a:gd name="T13" fmla="*/ 39 h 80"/>
                <a:gd name="T14" fmla="*/ 52 w 83"/>
                <a:gd name="T15" fmla="*/ 42 h 80"/>
                <a:gd name="T16" fmla="*/ 83 w 83"/>
                <a:gd name="T17" fmla="*/ 11 h 80"/>
                <a:gd name="T18" fmla="*/ 81 w 83"/>
                <a:gd name="T19" fmla="*/ 8 h 80"/>
                <a:gd name="T20" fmla="*/ 78 w 83"/>
                <a:gd name="T21" fmla="*/ 4 h 80"/>
                <a:gd name="T22" fmla="*/ 74 w 83"/>
                <a:gd name="T23" fmla="*/ 8 h 80"/>
                <a:gd name="T24" fmla="*/ 77 w 83"/>
                <a:gd name="T25" fmla="*/ 11 h 80"/>
                <a:gd name="T26" fmla="*/ 80 w 83"/>
                <a:gd name="T27" fmla="*/ 8 h 80"/>
                <a:gd name="T28" fmla="*/ 78 w 83"/>
                <a:gd name="T29" fmla="*/ 6 h 80"/>
                <a:gd name="T30" fmla="*/ 78 w 83"/>
                <a:gd name="T31" fmla="*/ 6 h 80"/>
                <a:gd name="T32" fmla="*/ 76 w 83"/>
                <a:gd name="T33" fmla="*/ 4 h 80"/>
                <a:gd name="T34" fmla="*/ 73 w 83"/>
                <a:gd name="T35" fmla="*/ 0 h 80"/>
                <a:gd name="T36" fmla="*/ 70 w 83"/>
                <a:gd name="T37" fmla="*/ 3 h 80"/>
                <a:gd name="T38" fmla="*/ 73 w 83"/>
                <a:gd name="T39" fmla="*/ 6 h 80"/>
                <a:gd name="T40" fmla="*/ 69 w 83"/>
                <a:gd name="T41" fmla="*/ 9 h 80"/>
                <a:gd name="T42" fmla="*/ 72 w 83"/>
                <a:gd name="T43" fmla="*/ 12 h 80"/>
                <a:gd name="T44" fmla="*/ 72 w 83"/>
                <a:gd name="T45" fmla="*/ 12 h 80"/>
                <a:gd name="T46" fmla="*/ 72 w 83"/>
                <a:gd name="T47" fmla="*/ 12 h 80"/>
                <a:gd name="T48" fmla="*/ 75 w 83"/>
                <a:gd name="T49" fmla="*/ 14 h 80"/>
                <a:gd name="T50" fmla="*/ 78 w 83"/>
                <a:gd name="T51" fmla="*/ 16 h 80"/>
                <a:gd name="T52" fmla="*/ 81 w 83"/>
                <a:gd name="T53" fmla="*/ 13 h 80"/>
                <a:gd name="T54" fmla="*/ 78 w 83"/>
                <a:gd name="T55" fmla="*/ 10 h 80"/>
                <a:gd name="T56" fmla="*/ 75 w 83"/>
                <a:gd name="T57" fmla="*/ 13 h 80"/>
                <a:gd name="T58" fmla="*/ 75 w 83"/>
                <a:gd name="T59" fmla="*/ 13 h 80"/>
                <a:gd name="T60" fmla="*/ 78 w 83"/>
                <a:gd name="T61" fmla="*/ 10 h 80"/>
                <a:gd name="T62" fmla="*/ 75 w 83"/>
                <a:gd name="T63" fmla="*/ 8 h 80"/>
                <a:gd name="T64" fmla="*/ 52 w 83"/>
                <a:gd name="T65" fmla="*/ 31 h 80"/>
                <a:gd name="T66" fmla="*/ 50 w 83"/>
                <a:gd name="T67" fmla="*/ 29 h 80"/>
                <a:gd name="T68" fmla="*/ 48 w 83"/>
                <a:gd name="T69" fmla="*/ 26 h 80"/>
                <a:gd name="T70" fmla="*/ 3 w 83"/>
                <a:gd name="T71" fmla="*/ 71 h 80"/>
                <a:gd name="T72" fmla="*/ 5 w 83"/>
                <a:gd name="T73" fmla="*/ 74 h 80"/>
                <a:gd name="T74" fmla="*/ 9 w 83"/>
                <a:gd name="T75" fmla="*/ 71 h 80"/>
                <a:gd name="T76" fmla="*/ 9 w 83"/>
                <a:gd name="T77" fmla="*/ 71 h 80"/>
                <a:gd name="T78" fmla="*/ 5 w 83"/>
                <a:gd name="T79" fmla="*/ 74 h 80"/>
                <a:gd name="T80" fmla="*/ 8 w 83"/>
                <a:gd name="T81" fmla="*/ 76 h 80"/>
                <a:gd name="T82" fmla="*/ 75 w 83"/>
                <a:gd name="T83" fmla="*/ 9 h 80"/>
                <a:gd name="T84" fmla="*/ 73 w 83"/>
                <a:gd name="T85" fmla="*/ 6 h 80"/>
                <a:gd name="T86" fmla="*/ 69 w 83"/>
                <a:gd name="T87" fmla="*/ 9 h 80"/>
                <a:gd name="T88" fmla="*/ 73 w 83"/>
                <a:gd name="T89" fmla="*/ 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3" h="80">
                  <a:moveTo>
                    <a:pt x="73" y="6"/>
                  </a:moveTo>
                  <a:cubicBezTo>
                    <a:pt x="70" y="3"/>
                    <a:pt x="70" y="3"/>
                    <a:pt x="70" y="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79" y="7"/>
                    <a:pt x="78" y="7"/>
                    <a:pt x="78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7" y="6"/>
                    <a:pt x="77" y="5"/>
                    <a:pt x="76" y="4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0" y="10"/>
                    <a:pt x="71" y="11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3" y="13"/>
                    <a:pt x="74" y="14"/>
                    <a:pt x="75" y="14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69" y="9"/>
                    <a:pt x="69" y="9"/>
                    <a:pt x="69" y="9"/>
                  </a:cubicBezTo>
                  <a:lnTo>
                    <a:pt x="73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-1105" y="-707"/>
              <a:ext cx="99" cy="100"/>
            </a:xfrm>
            <a:custGeom>
              <a:avLst/>
              <a:gdLst>
                <a:gd name="T0" fmla="*/ 31 w 42"/>
                <a:gd name="T1" fmla="*/ 6 h 42"/>
                <a:gd name="T2" fmla="*/ 29 w 42"/>
                <a:gd name="T3" fmla="*/ 3 h 42"/>
                <a:gd name="T4" fmla="*/ 0 w 42"/>
                <a:gd name="T5" fmla="*/ 32 h 42"/>
                <a:gd name="T6" fmla="*/ 11 w 42"/>
                <a:gd name="T7" fmla="*/ 42 h 42"/>
                <a:gd name="T8" fmla="*/ 42 w 42"/>
                <a:gd name="T9" fmla="*/ 11 h 42"/>
                <a:gd name="T10" fmla="*/ 38 w 42"/>
                <a:gd name="T11" fmla="*/ 8 h 42"/>
                <a:gd name="T12" fmla="*/ 36 w 42"/>
                <a:gd name="T13" fmla="*/ 6 h 42"/>
                <a:gd name="T14" fmla="*/ 36 w 42"/>
                <a:gd name="T15" fmla="*/ 6 h 42"/>
                <a:gd name="T16" fmla="*/ 36 w 42"/>
                <a:gd name="T17" fmla="*/ 6 h 42"/>
                <a:gd name="T18" fmla="*/ 35 w 42"/>
                <a:gd name="T19" fmla="*/ 5 h 42"/>
                <a:gd name="T20" fmla="*/ 31 w 42"/>
                <a:gd name="T21" fmla="*/ 7 h 42"/>
                <a:gd name="T22" fmla="*/ 35 w 42"/>
                <a:gd name="T23" fmla="*/ 5 h 42"/>
                <a:gd name="T24" fmla="*/ 35 w 42"/>
                <a:gd name="T25" fmla="*/ 4 h 42"/>
                <a:gd name="T26" fmla="*/ 31 w 42"/>
                <a:gd name="T27" fmla="*/ 6 h 42"/>
                <a:gd name="T28" fmla="*/ 34 w 42"/>
                <a:gd name="T29" fmla="*/ 9 h 42"/>
                <a:gd name="T30" fmla="*/ 34 w 42"/>
                <a:gd name="T31" fmla="*/ 9 h 42"/>
                <a:gd name="T32" fmla="*/ 37 w 42"/>
                <a:gd name="T33" fmla="*/ 6 h 42"/>
                <a:gd name="T34" fmla="*/ 31 w 42"/>
                <a:gd name="T35" fmla="*/ 0 h 42"/>
                <a:gd name="T36" fmla="*/ 29 w 42"/>
                <a:gd name="T37" fmla="*/ 3 h 42"/>
                <a:gd name="T38" fmla="*/ 31 w 42"/>
                <a:gd name="T39" fmla="*/ 6 h 42"/>
                <a:gd name="T40" fmla="*/ 29 w 42"/>
                <a:gd name="T41" fmla="*/ 9 h 42"/>
                <a:gd name="T42" fmla="*/ 29 w 42"/>
                <a:gd name="T43" fmla="*/ 9 h 42"/>
                <a:gd name="T44" fmla="*/ 31 w 42"/>
                <a:gd name="T45" fmla="*/ 6 h 42"/>
                <a:gd name="T46" fmla="*/ 29 w 42"/>
                <a:gd name="T47" fmla="*/ 3 h 42"/>
                <a:gd name="T48" fmla="*/ 28 w 42"/>
                <a:gd name="T49" fmla="*/ 4 h 42"/>
                <a:gd name="T50" fmla="*/ 26 w 42"/>
                <a:gd name="T51" fmla="*/ 6 h 42"/>
                <a:gd name="T52" fmla="*/ 28 w 42"/>
                <a:gd name="T53" fmla="*/ 9 h 42"/>
                <a:gd name="T54" fmla="*/ 28 w 42"/>
                <a:gd name="T55" fmla="*/ 9 h 42"/>
                <a:gd name="T56" fmla="*/ 30 w 42"/>
                <a:gd name="T57" fmla="*/ 12 h 42"/>
                <a:gd name="T58" fmla="*/ 33 w 42"/>
                <a:gd name="T59" fmla="*/ 9 h 42"/>
                <a:gd name="T60" fmla="*/ 30 w 42"/>
                <a:gd name="T61" fmla="*/ 12 h 42"/>
                <a:gd name="T62" fmla="*/ 33 w 42"/>
                <a:gd name="T63" fmla="*/ 15 h 42"/>
                <a:gd name="T64" fmla="*/ 36 w 42"/>
                <a:gd name="T65" fmla="*/ 11 h 42"/>
                <a:gd name="T66" fmla="*/ 33 w 42"/>
                <a:gd name="T67" fmla="*/ 8 h 42"/>
                <a:gd name="T68" fmla="*/ 11 w 42"/>
                <a:gd name="T69" fmla="*/ 31 h 42"/>
                <a:gd name="T70" fmla="*/ 9 w 42"/>
                <a:gd name="T71" fmla="*/ 29 h 42"/>
                <a:gd name="T72" fmla="*/ 6 w 42"/>
                <a:gd name="T73" fmla="*/ 32 h 42"/>
                <a:gd name="T74" fmla="*/ 9 w 42"/>
                <a:gd name="T75" fmla="*/ 34 h 42"/>
                <a:gd name="T76" fmla="*/ 34 w 42"/>
                <a:gd name="T77" fmla="*/ 9 h 42"/>
                <a:gd name="T78" fmla="*/ 31 w 42"/>
                <a:gd name="T79" fmla="*/ 6 h 42"/>
                <a:gd name="T80" fmla="*/ 29 w 42"/>
                <a:gd name="T81" fmla="*/ 9 h 42"/>
                <a:gd name="T82" fmla="*/ 31 w 42"/>
                <a:gd name="T83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2" h="42">
                  <a:moveTo>
                    <a:pt x="31" y="6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7" y="7"/>
                    <a:pt x="36" y="7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5" y="6"/>
                    <a:pt x="35" y="5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9" y="11"/>
                    <a:pt x="30" y="12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3"/>
                    <a:pt x="32" y="14"/>
                    <a:pt x="33" y="1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9"/>
                    <a:pt x="29" y="9"/>
                    <a:pt x="29" y="9"/>
                  </a:cubicBezTo>
                  <a:lnTo>
                    <a:pt x="3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-1275" y="-716"/>
              <a:ext cx="137" cy="137"/>
            </a:xfrm>
            <a:custGeom>
              <a:avLst/>
              <a:gdLst>
                <a:gd name="T0" fmla="*/ 113 w 137"/>
                <a:gd name="T1" fmla="*/ 12 h 137"/>
                <a:gd name="T2" fmla="*/ 106 w 137"/>
                <a:gd name="T3" fmla="*/ 7 h 137"/>
                <a:gd name="T4" fmla="*/ 0 w 137"/>
                <a:gd name="T5" fmla="*/ 113 h 137"/>
                <a:gd name="T6" fmla="*/ 23 w 137"/>
                <a:gd name="T7" fmla="*/ 137 h 137"/>
                <a:gd name="T8" fmla="*/ 49 w 137"/>
                <a:gd name="T9" fmla="*/ 113 h 137"/>
                <a:gd name="T10" fmla="*/ 49 w 137"/>
                <a:gd name="T11" fmla="*/ 113 h 137"/>
                <a:gd name="T12" fmla="*/ 137 w 137"/>
                <a:gd name="T13" fmla="*/ 23 h 137"/>
                <a:gd name="T14" fmla="*/ 113 w 137"/>
                <a:gd name="T15" fmla="*/ 0 h 137"/>
                <a:gd name="T16" fmla="*/ 106 w 137"/>
                <a:gd name="T17" fmla="*/ 7 h 137"/>
                <a:gd name="T18" fmla="*/ 113 w 137"/>
                <a:gd name="T19" fmla="*/ 12 h 137"/>
                <a:gd name="T20" fmla="*/ 106 w 137"/>
                <a:gd name="T21" fmla="*/ 19 h 137"/>
                <a:gd name="T22" fmla="*/ 111 w 137"/>
                <a:gd name="T23" fmla="*/ 23 h 137"/>
                <a:gd name="T24" fmla="*/ 21 w 137"/>
                <a:gd name="T25" fmla="*/ 111 h 137"/>
                <a:gd name="T26" fmla="*/ 21 w 137"/>
                <a:gd name="T27" fmla="*/ 113 h 137"/>
                <a:gd name="T28" fmla="*/ 16 w 137"/>
                <a:gd name="T29" fmla="*/ 118 h 137"/>
                <a:gd name="T30" fmla="*/ 23 w 137"/>
                <a:gd name="T31" fmla="*/ 123 h 137"/>
                <a:gd name="T32" fmla="*/ 31 w 137"/>
                <a:gd name="T33" fmla="*/ 118 h 137"/>
                <a:gd name="T34" fmla="*/ 26 w 137"/>
                <a:gd name="T35" fmla="*/ 113 h 137"/>
                <a:gd name="T36" fmla="*/ 118 w 137"/>
                <a:gd name="T37" fmla="*/ 19 h 137"/>
                <a:gd name="T38" fmla="*/ 113 w 137"/>
                <a:gd name="T39" fmla="*/ 12 h 137"/>
                <a:gd name="T40" fmla="*/ 106 w 137"/>
                <a:gd name="T41" fmla="*/ 19 h 137"/>
                <a:gd name="T42" fmla="*/ 113 w 137"/>
                <a:gd name="T43" fmla="*/ 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7" h="137">
                  <a:moveTo>
                    <a:pt x="113" y="12"/>
                  </a:moveTo>
                  <a:lnTo>
                    <a:pt x="106" y="7"/>
                  </a:lnTo>
                  <a:lnTo>
                    <a:pt x="0" y="113"/>
                  </a:lnTo>
                  <a:lnTo>
                    <a:pt x="23" y="137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137" y="23"/>
                  </a:lnTo>
                  <a:lnTo>
                    <a:pt x="113" y="0"/>
                  </a:lnTo>
                  <a:lnTo>
                    <a:pt x="106" y="7"/>
                  </a:lnTo>
                  <a:lnTo>
                    <a:pt x="113" y="12"/>
                  </a:lnTo>
                  <a:lnTo>
                    <a:pt x="106" y="19"/>
                  </a:lnTo>
                  <a:lnTo>
                    <a:pt x="111" y="23"/>
                  </a:lnTo>
                  <a:lnTo>
                    <a:pt x="21" y="111"/>
                  </a:lnTo>
                  <a:lnTo>
                    <a:pt x="21" y="113"/>
                  </a:lnTo>
                  <a:lnTo>
                    <a:pt x="16" y="118"/>
                  </a:lnTo>
                  <a:lnTo>
                    <a:pt x="23" y="123"/>
                  </a:lnTo>
                  <a:lnTo>
                    <a:pt x="31" y="118"/>
                  </a:lnTo>
                  <a:lnTo>
                    <a:pt x="26" y="113"/>
                  </a:lnTo>
                  <a:lnTo>
                    <a:pt x="118" y="19"/>
                  </a:lnTo>
                  <a:lnTo>
                    <a:pt x="113" y="12"/>
                  </a:lnTo>
                  <a:lnTo>
                    <a:pt x="106" y="19"/>
                  </a:lnTo>
                  <a:lnTo>
                    <a:pt x="113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-1204" y="-645"/>
              <a:ext cx="137" cy="137"/>
            </a:xfrm>
            <a:custGeom>
              <a:avLst/>
              <a:gdLst>
                <a:gd name="T0" fmla="*/ 113 w 137"/>
                <a:gd name="T1" fmla="*/ 14 h 137"/>
                <a:gd name="T2" fmla="*/ 106 w 137"/>
                <a:gd name="T3" fmla="*/ 7 h 137"/>
                <a:gd name="T4" fmla="*/ 87 w 137"/>
                <a:gd name="T5" fmla="*/ 26 h 137"/>
                <a:gd name="T6" fmla="*/ 87 w 137"/>
                <a:gd name="T7" fmla="*/ 26 h 137"/>
                <a:gd name="T8" fmla="*/ 0 w 137"/>
                <a:gd name="T9" fmla="*/ 113 h 137"/>
                <a:gd name="T10" fmla="*/ 23 w 137"/>
                <a:gd name="T11" fmla="*/ 137 h 137"/>
                <a:gd name="T12" fmla="*/ 137 w 137"/>
                <a:gd name="T13" fmla="*/ 23 h 137"/>
                <a:gd name="T14" fmla="*/ 113 w 137"/>
                <a:gd name="T15" fmla="*/ 0 h 137"/>
                <a:gd name="T16" fmla="*/ 106 w 137"/>
                <a:gd name="T17" fmla="*/ 7 h 137"/>
                <a:gd name="T18" fmla="*/ 113 w 137"/>
                <a:gd name="T19" fmla="*/ 14 h 137"/>
                <a:gd name="T20" fmla="*/ 106 w 137"/>
                <a:gd name="T21" fmla="*/ 19 h 137"/>
                <a:gd name="T22" fmla="*/ 111 w 137"/>
                <a:gd name="T23" fmla="*/ 23 h 137"/>
                <a:gd name="T24" fmla="*/ 23 w 137"/>
                <a:gd name="T25" fmla="*/ 111 h 137"/>
                <a:gd name="T26" fmla="*/ 19 w 137"/>
                <a:gd name="T27" fmla="*/ 106 h 137"/>
                <a:gd name="T28" fmla="*/ 14 w 137"/>
                <a:gd name="T29" fmla="*/ 113 h 137"/>
                <a:gd name="T30" fmla="*/ 19 w 137"/>
                <a:gd name="T31" fmla="*/ 120 h 137"/>
                <a:gd name="T32" fmla="*/ 116 w 137"/>
                <a:gd name="T33" fmla="*/ 23 h 137"/>
                <a:gd name="T34" fmla="*/ 116 w 137"/>
                <a:gd name="T35" fmla="*/ 23 h 137"/>
                <a:gd name="T36" fmla="*/ 120 w 137"/>
                <a:gd name="T37" fmla="*/ 19 h 137"/>
                <a:gd name="T38" fmla="*/ 113 w 137"/>
                <a:gd name="T39" fmla="*/ 14 h 137"/>
                <a:gd name="T40" fmla="*/ 106 w 137"/>
                <a:gd name="T41" fmla="*/ 19 h 137"/>
                <a:gd name="T42" fmla="*/ 113 w 137"/>
                <a:gd name="T4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7" h="137">
                  <a:moveTo>
                    <a:pt x="113" y="14"/>
                  </a:moveTo>
                  <a:lnTo>
                    <a:pt x="106" y="7"/>
                  </a:lnTo>
                  <a:lnTo>
                    <a:pt x="87" y="26"/>
                  </a:lnTo>
                  <a:lnTo>
                    <a:pt x="87" y="26"/>
                  </a:lnTo>
                  <a:lnTo>
                    <a:pt x="0" y="113"/>
                  </a:lnTo>
                  <a:lnTo>
                    <a:pt x="23" y="137"/>
                  </a:lnTo>
                  <a:lnTo>
                    <a:pt x="137" y="23"/>
                  </a:lnTo>
                  <a:lnTo>
                    <a:pt x="113" y="0"/>
                  </a:lnTo>
                  <a:lnTo>
                    <a:pt x="106" y="7"/>
                  </a:lnTo>
                  <a:lnTo>
                    <a:pt x="113" y="14"/>
                  </a:lnTo>
                  <a:lnTo>
                    <a:pt x="106" y="19"/>
                  </a:lnTo>
                  <a:lnTo>
                    <a:pt x="111" y="23"/>
                  </a:lnTo>
                  <a:lnTo>
                    <a:pt x="23" y="111"/>
                  </a:lnTo>
                  <a:lnTo>
                    <a:pt x="19" y="106"/>
                  </a:lnTo>
                  <a:lnTo>
                    <a:pt x="14" y="113"/>
                  </a:lnTo>
                  <a:lnTo>
                    <a:pt x="19" y="120"/>
                  </a:lnTo>
                  <a:lnTo>
                    <a:pt x="116" y="23"/>
                  </a:lnTo>
                  <a:lnTo>
                    <a:pt x="116" y="23"/>
                  </a:lnTo>
                  <a:lnTo>
                    <a:pt x="120" y="19"/>
                  </a:lnTo>
                  <a:lnTo>
                    <a:pt x="113" y="14"/>
                  </a:lnTo>
                  <a:lnTo>
                    <a:pt x="106" y="19"/>
                  </a:lnTo>
                  <a:lnTo>
                    <a:pt x="113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-1124" y="-865"/>
              <a:ext cx="206" cy="206"/>
            </a:xfrm>
            <a:custGeom>
              <a:avLst/>
              <a:gdLst>
                <a:gd name="T0" fmla="*/ 8 w 87"/>
                <a:gd name="T1" fmla="*/ 8 h 87"/>
                <a:gd name="T2" fmla="*/ 5 w 87"/>
                <a:gd name="T3" fmla="*/ 46 h 87"/>
                <a:gd name="T4" fmla="*/ 11 w 87"/>
                <a:gd name="T5" fmla="*/ 50 h 87"/>
                <a:gd name="T6" fmla="*/ 21 w 87"/>
                <a:gd name="T7" fmla="*/ 40 h 87"/>
                <a:gd name="T8" fmla="*/ 18 w 87"/>
                <a:gd name="T9" fmla="*/ 38 h 87"/>
                <a:gd name="T10" fmla="*/ 18 w 87"/>
                <a:gd name="T11" fmla="*/ 19 h 87"/>
                <a:gd name="T12" fmla="*/ 42 w 87"/>
                <a:gd name="T13" fmla="*/ 28 h 87"/>
                <a:gd name="T14" fmla="*/ 50 w 87"/>
                <a:gd name="T15" fmla="*/ 47 h 87"/>
                <a:gd name="T16" fmla="*/ 68 w 87"/>
                <a:gd name="T17" fmla="*/ 49 h 87"/>
                <a:gd name="T18" fmla="*/ 68 w 87"/>
                <a:gd name="T19" fmla="*/ 68 h 87"/>
                <a:gd name="T20" fmla="*/ 49 w 87"/>
                <a:gd name="T21" fmla="*/ 69 h 87"/>
                <a:gd name="T22" fmla="*/ 47 w 87"/>
                <a:gd name="T23" fmla="*/ 71 h 87"/>
                <a:gd name="T24" fmla="*/ 47 w 87"/>
                <a:gd name="T25" fmla="*/ 71 h 87"/>
                <a:gd name="T26" fmla="*/ 48 w 87"/>
                <a:gd name="T27" fmla="*/ 67 h 87"/>
                <a:gd name="T28" fmla="*/ 44 w 87"/>
                <a:gd name="T29" fmla="*/ 62 h 87"/>
                <a:gd name="T30" fmla="*/ 44 w 87"/>
                <a:gd name="T31" fmla="*/ 78 h 87"/>
                <a:gd name="T32" fmla="*/ 38 w 87"/>
                <a:gd name="T33" fmla="*/ 79 h 87"/>
                <a:gd name="T34" fmla="*/ 79 w 87"/>
                <a:gd name="T35" fmla="*/ 79 h 87"/>
                <a:gd name="T36" fmla="*/ 79 w 87"/>
                <a:gd name="T37" fmla="*/ 38 h 87"/>
                <a:gd name="T38" fmla="*/ 51 w 87"/>
                <a:gd name="T39" fmla="*/ 31 h 87"/>
                <a:gd name="T40" fmla="*/ 57 w 87"/>
                <a:gd name="T41" fmla="*/ 28 h 87"/>
                <a:gd name="T42" fmla="*/ 28 w 87"/>
                <a:gd name="T43" fmla="*/ 4 h 87"/>
                <a:gd name="T44" fmla="*/ 49 w 87"/>
                <a:gd name="T45" fmla="*/ 28 h 87"/>
                <a:gd name="T46" fmla="*/ 53 w 87"/>
                <a:gd name="T47" fmla="*/ 39 h 87"/>
                <a:gd name="T48" fmla="*/ 73 w 87"/>
                <a:gd name="T49" fmla="*/ 44 h 87"/>
                <a:gd name="T50" fmla="*/ 73 w 87"/>
                <a:gd name="T51" fmla="*/ 73 h 87"/>
                <a:gd name="T52" fmla="*/ 44 w 87"/>
                <a:gd name="T53" fmla="*/ 78 h 87"/>
                <a:gd name="T54" fmla="*/ 50 w 87"/>
                <a:gd name="T55" fmla="*/ 78 h 87"/>
                <a:gd name="T56" fmla="*/ 44 w 87"/>
                <a:gd name="T57" fmla="*/ 68 h 87"/>
                <a:gd name="T58" fmla="*/ 41 w 87"/>
                <a:gd name="T59" fmla="*/ 71 h 87"/>
                <a:gd name="T60" fmla="*/ 41 w 87"/>
                <a:gd name="T61" fmla="*/ 71 h 87"/>
                <a:gd name="T62" fmla="*/ 42 w 87"/>
                <a:gd name="T63" fmla="*/ 73 h 87"/>
                <a:gd name="T64" fmla="*/ 43 w 87"/>
                <a:gd name="T65" fmla="*/ 74 h 87"/>
                <a:gd name="T66" fmla="*/ 74 w 87"/>
                <a:gd name="T67" fmla="*/ 74 h 87"/>
                <a:gd name="T68" fmla="*/ 74 w 87"/>
                <a:gd name="T69" fmla="*/ 43 h 87"/>
                <a:gd name="T70" fmla="*/ 51 w 87"/>
                <a:gd name="T71" fmla="*/ 42 h 87"/>
                <a:gd name="T72" fmla="*/ 45 w 87"/>
                <a:gd name="T73" fmla="*/ 36 h 87"/>
                <a:gd name="T74" fmla="*/ 44 w 87"/>
                <a:gd name="T75" fmla="*/ 13 h 87"/>
                <a:gd name="T76" fmla="*/ 13 w 87"/>
                <a:gd name="T77" fmla="*/ 13 h 87"/>
                <a:gd name="T78" fmla="*/ 13 w 87"/>
                <a:gd name="T79" fmla="*/ 44 h 87"/>
                <a:gd name="T80" fmla="*/ 18 w 87"/>
                <a:gd name="T81" fmla="*/ 43 h 87"/>
                <a:gd name="T82" fmla="*/ 12 w 87"/>
                <a:gd name="T83" fmla="*/ 40 h 87"/>
                <a:gd name="T84" fmla="*/ 9 w 87"/>
                <a:gd name="T85" fmla="*/ 43 h 87"/>
                <a:gd name="T86" fmla="*/ 14 w 87"/>
                <a:gd name="T87" fmla="*/ 14 h 87"/>
                <a:gd name="T88" fmla="*/ 28 w 87"/>
                <a:gd name="T89" fmla="*/ 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7" h="87">
                  <a:moveTo>
                    <a:pt x="28" y="4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4" y="3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2" y="14"/>
                    <a:pt x="0" y="21"/>
                    <a:pt x="0" y="28"/>
                  </a:cubicBezTo>
                  <a:cubicBezTo>
                    <a:pt x="0" y="34"/>
                    <a:pt x="2" y="41"/>
                    <a:pt x="5" y="46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0" y="40"/>
                    <a:pt x="20" y="40"/>
                    <a:pt x="20" y="39"/>
                  </a:cubicBezTo>
                  <a:cubicBezTo>
                    <a:pt x="19" y="39"/>
                    <a:pt x="19" y="39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6" y="36"/>
                    <a:pt x="14" y="32"/>
                    <a:pt x="14" y="28"/>
                  </a:cubicBezTo>
                  <a:cubicBezTo>
                    <a:pt x="14" y="25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1" y="16"/>
                    <a:pt x="25" y="15"/>
                    <a:pt x="28" y="15"/>
                  </a:cubicBezTo>
                  <a:cubicBezTo>
                    <a:pt x="32" y="15"/>
                    <a:pt x="35" y="16"/>
                    <a:pt x="38" y="19"/>
                  </a:cubicBezTo>
                  <a:cubicBezTo>
                    <a:pt x="41" y="21"/>
                    <a:pt x="42" y="25"/>
                    <a:pt x="42" y="28"/>
                  </a:cubicBezTo>
                  <a:cubicBezTo>
                    <a:pt x="42" y="30"/>
                    <a:pt x="42" y="32"/>
                    <a:pt x="41" y="34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5" y="45"/>
                    <a:pt x="56" y="45"/>
                    <a:pt x="58" y="45"/>
                  </a:cubicBezTo>
                  <a:cubicBezTo>
                    <a:pt x="62" y="45"/>
                    <a:pt x="66" y="46"/>
                    <a:pt x="68" y="49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71" y="51"/>
                    <a:pt x="72" y="55"/>
                    <a:pt x="72" y="59"/>
                  </a:cubicBezTo>
                  <a:cubicBezTo>
                    <a:pt x="72" y="62"/>
                    <a:pt x="71" y="66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6" y="71"/>
                    <a:pt x="62" y="73"/>
                    <a:pt x="58" y="73"/>
                  </a:cubicBezTo>
                  <a:cubicBezTo>
                    <a:pt x="55" y="73"/>
                    <a:pt x="51" y="71"/>
                    <a:pt x="49" y="69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9" y="68"/>
                    <a:pt x="48" y="68"/>
                    <a:pt x="48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6" y="85"/>
                    <a:pt x="52" y="87"/>
                    <a:pt x="59" y="87"/>
                  </a:cubicBezTo>
                  <a:cubicBezTo>
                    <a:pt x="66" y="87"/>
                    <a:pt x="73" y="85"/>
                    <a:pt x="79" y="7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4" y="73"/>
                    <a:pt x="87" y="66"/>
                    <a:pt x="87" y="59"/>
                  </a:cubicBezTo>
                  <a:cubicBezTo>
                    <a:pt x="87" y="51"/>
                    <a:pt x="84" y="44"/>
                    <a:pt x="79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3" y="33"/>
                    <a:pt x="66" y="30"/>
                    <a:pt x="58" y="30"/>
                  </a:cubicBezTo>
                  <a:cubicBezTo>
                    <a:pt x="56" y="30"/>
                    <a:pt x="54" y="30"/>
                    <a:pt x="51" y="31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7" y="33"/>
                    <a:pt x="57" y="31"/>
                    <a:pt x="57" y="28"/>
                  </a:cubicBezTo>
                  <a:cubicBezTo>
                    <a:pt x="57" y="21"/>
                    <a:pt x="54" y="14"/>
                    <a:pt x="49" y="8"/>
                  </a:cubicBezTo>
                  <a:cubicBezTo>
                    <a:pt x="43" y="3"/>
                    <a:pt x="36" y="0"/>
                    <a:pt x="28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4" y="8"/>
                    <a:pt x="39" y="10"/>
                    <a:pt x="43" y="14"/>
                  </a:cubicBezTo>
                  <a:cubicBezTo>
                    <a:pt x="47" y="18"/>
                    <a:pt x="49" y="23"/>
                    <a:pt x="49" y="28"/>
                  </a:cubicBezTo>
                  <a:cubicBezTo>
                    <a:pt x="49" y="30"/>
                    <a:pt x="49" y="32"/>
                    <a:pt x="48" y="34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5" y="38"/>
                    <a:pt x="57" y="38"/>
                    <a:pt x="58" y="38"/>
                  </a:cubicBezTo>
                  <a:cubicBezTo>
                    <a:pt x="64" y="38"/>
                    <a:pt x="69" y="40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7" y="48"/>
                    <a:pt x="79" y="53"/>
                    <a:pt x="79" y="59"/>
                  </a:cubicBezTo>
                  <a:cubicBezTo>
                    <a:pt x="79" y="64"/>
                    <a:pt x="77" y="69"/>
                    <a:pt x="7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69" y="77"/>
                    <a:pt x="64" y="79"/>
                    <a:pt x="59" y="79"/>
                  </a:cubicBezTo>
                  <a:cubicBezTo>
                    <a:pt x="54" y="79"/>
                    <a:pt x="50" y="78"/>
                    <a:pt x="46" y="75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2"/>
                    <a:pt x="42" y="72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7" y="78"/>
                    <a:pt x="53" y="81"/>
                    <a:pt x="58" y="81"/>
                  </a:cubicBezTo>
                  <a:cubicBezTo>
                    <a:pt x="64" y="81"/>
                    <a:pt x="70" y="78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8" y="70"/>
                    <a:pt x="80" y="64"/>
                    <a:pt x="80" y="59"/>
                  </a:cubicBezTo>
                  <a:cubicBezTo>
                    <a:pt x="80" y="53"/>
                    <a:pt x="78" y="47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0" y="39"/>
                    <a:pt x="64" y="37"/>
                    <a:pt x="58" y="37"/>
                  </a:cubicBezTo>
                  <a:cubicBezTo>
                    <a:pt x="55" y="37"/>
                    <a:pt x="52" y="37"/>
                    <a:pt x="50" y="39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50" y="35"/>
                    <a:pt x="50" y="32"/>
                    <a:pt x="50" y="28"/>
                  </a:cubicBezTo>
                  <a:cubicBezTo>
                    <a:pt x="50" y="23"/>
                    <a:pt x="48" y="17"/>
                    <a:pt x="44" y="13"/>
                  </a:cubicBezTo>
                  <a:cubicBezTo>
                    <a:pt x="40" y="9"/>
                    <a:pt x="34" y="7"/>
                    <a:pt x="28" y="7"/>
                  </a:cubicBezTo>
                  <a:cubicBezTo>
                    <a:pt x="23" y="7"/>
                    <a:pt x="17" y="9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8" y="17"/>
                    <a:pt x="6" y="23"/>
                    <a:pt x="6" y="28"/>
                  </a:cubicBezTo>
                  <a:cubicBezTo>
                    <a:pt x="6" y="34"/>
                    <a:pt x="8" y="40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4" y="45"/>
                    <a:pt x="14" y="45"/>
                  </a:cubicBezTo>
                  <a:cubicBezTo>
                    <a:pt x="15" y="46"/>
                    <a:pt x="15" y="46"/>
                    <a:pt x="16" y="47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9" y="37"/>
                    <a:pt x="8" y="33"/>
                    <a:pt x="8" y="28"/>
                  </a:cubicBezTo>
                  <a:cubicBezTo>
                    <a:pt x="8" y="23"/>
                    <a:pt x="10" y="18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8" y="10"/>
                    <a:pt x="23" y="8"/>
                    <a:pt x="28" y="8"/>
                  </a:cubicBezTo>
                  <a:lnTo>
                    <a:pt x="2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-1117" y="-778"/>
              <a:ext cx="40" cy="38"/>
            </a:xfrm>
            <a:custGeom>
              <a:avLst/>
              <a:gdLst>
                <a:gd name="T0" fmla="*/ 6 w 17"/>
                <a:gd name="T1" fmla="*/ 6 h 16"/>
                <a:gd name="T2" fmla="*/ 3 w 17"/>
                <a:gd name="T3" fmla="*/ 3 h 16"/>
                <a:gd name="T4" fmla="*/ 3 w 17"/>
                <a:gd name="T5" fmla="*/ 4 h 16"/>
                <a:gd name="T6" fmla="*/ 0 w 17"/>
                <a:gd name="T7" fmla="*/ 6 h 16"/>
                <a:gd name="T8" fmla="*/ 2 w 17"/>
                <a:gd name="T9" fmla="*/ 9 h 16"/>
                <a:gd name="T10" fmla="*/ 5 w 17"/>
                <a:gd name="T11" fmla="*/ 12 h 16"/>
                <a:gd name="T12" fmla="*/ 5 w 17"/>
                <a:gd name="T13" fmla="*/ 12 h 16"/>
                <a:gd name="T14" fmla="*/ 5 w 17"/>
                <a:gd name="T15" fmla="*/ 12 h 16"/>
                <a:gd name="T16" fmla="*/ 8 w 17"/>
                <a:gd name="T17" fmla="*/ 14 h 16"/>
                <a:gd name="T18" fmla="*/ 11 w 17"/>
                <a:gd name="T19" fmla="*/ 16 h 16"/>
                <a:gd name="T20" fmla="*/ 17 w 17"/>
                <a:gd name="T21" fmla="*/ 10 h 16"/>
                <a:gd name="T22" fmla="*/ 6 w 17"/>
                <a:gd name="T23" fmla="*/ 0 h 16"/>
                <a:gd name="T24" fmla="*/ 3 w 17"/>
                <a:gd name="T25" fmla="*/ 3 h 16"/>
                <a:gd name="T26" fmla="*/ 6 w 17"/>
                <a:gd name="T27" fmla="*/ 6 h 16"/>
                <a:gd name="T28" fmla="*/ 3 w 17"/>
                <a:gd name="T29" fmla="*/ 8 h 16"/>
                <a:gd name="T30" fmla="*/ 8 w 17"/>
                <a:gd name="T31" fmla="*/ 13 h 16"/>
                <a:gd name="T32" fmla="*/ 11 w 17"/>
                <a:gd name="T33" fmla="*/ 10 h 16"/>
                <a:gd name="T34" fmla="*/ 8 w 17"/>
                <a:gd name="T35" fmla="*/ 8 h 16"/>
                <a:gd name="T36" fmla="*/ 7 w 17"/>
                <a:gd name="T37" fmla="*/ 8 h 16"/>
                <a:gd name="T38" fmla="*/ 10 w 17"/>
                <a:gd name="T39" fmla="*/ 11 h 16"/>
                <a:gd name="T40" fmla="*/ 13 w 17"/>
                <a:gd name="T41" fmla="*/ 8 h 16"/>
                <a:gd name="T42" fmla="*/ 11 w 17"/>
                <a:gd name="T43" fmla="*/ 6 h 16"/>
                <a:gd name="T44" fmla="*/ 11 w 17"/>
                <a:gd name="T45" fmla="*/ 6 h 16"/>
                <a:gd name="T46" fmla="*/ 9 w 17"/>
                <a:gd name="T47" fmla="*/ 4 h 16"/>
                <a:gd name="T48" fmla="*/ 6 w 17"/>
                <a:gd name="T49" fmla="*/ 6 h 16"/>
                <a:gd name="T50" fmla="*/ 8 w 17"/>
                <a:gd name="T51" fmla="*/ 9 h 16"/>
                <a:gd name="T52" fmla="*/ 9 w 17"/>
                <a:gd name="T53" fmla="*/ 8 h 16"/>
                <a:gd name="T54" fmla="*/ 6 w 17"/>
                <a:gd name="T55" fmla="*/ 6 h 16"/>
                <a:gd name="T56" fmla="*/ 3 w 17"/>
                <a:gd name="T57" fmla="*/ 8 h 16"/>
                <a:gd name="T58" fmla="*/ 6 w 17"/>
                <a:gd name="T5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" h="16">
                  <a:moveTo>
                    <a:pt x="6" y="6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4"/>
                    <a:pt x="8" y="14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7"/>
                    <a:pt x="11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5"/>
                    <a:pt x="9" y="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-1044" y="-707"/>
              <a:ext cx="38" cy="41"/>
            </a:xfrm>
            <a:custGeom>
              <a:avLst/>
              <a:gdLst>
                <a:gd name="T0" fmla="*/ 5 w 16"/>
                <a:gd name="T1" fmla="*/ 6 h 17"/>
                <a:gd name="T2" fmla="*/ 3 w 16"/>
                <a:gd name="T3" fmla="*/ 3 h 17"/>
                <a:gd name="T4" fmla="*/ 2 w 16"/>
                <a:gd name="T5" fmla="*/ 4 h 17"/>
                <a:gd name="T6" fmla="*/ 0 w 16"/>
                <a:gd name="T7" fmla="*/ 6 h 17"/>
                <a:gd name="T8" fmla="*/ 2 w 16"/>
                <a:gd name="T9" fmla="*/ 9 h 17"/>
                <a:gd name="T10" fmla="*/ 2 w 16"/>
                <a:gd name="T11" fmla="*/ 9 h 17"/>
                <a:gd name="T12" fmla="*/ 4 w 16"/>
                <a:gd name="T13" fmla="*/ 12 h 17"/>
                <a:gd name="T14" fmla="*/ 7 w 16"/>
                <a:gd name="T15" fmla="*/ 9 h 17"/>
                <a:gd name="T16" fmla="*/ 4 w 16"/>
                <a:gd name="T17" fmla="*/ 12 h 17"/>
                <a:gd name="T18" fmla="*/ 7 w 16"/>
                <a:gd name="T19" fmla="*/ 15 h 17"/>
                <a:gd name="T20" fmla="*/ 10 w 16"/>
                <a:gd name="T21" fmla="*/ 17 h 17"/>
                <a:gd name="T22" fmla="*/ 16 w 16"/>
                <a:gd name="T23" fmla="*/ 11 h 17"/>
                <a:gd name="T24" fmla="*/ 5 w 16"/>
                <a:gd name="T25" fmla="*/ 0 h 17"/>
                <a:gd name="T26" fmla="*/ 3 w 16"/>
                <a:gd name="T27" fmla="*/ 3 h 17"/>
                <a:gd name="T28" fmla="*/ 5 w 16"/>
                <a:gd name="T29" fmla="*/ 6 h 17"/>
                <a:gd name="T30" fmla="*/ 3 w 16"/>
                <a:gd name="T31" fmla="*/ 9 h 17"/>
                <a:gd name="T32" fmla="*/ 7 w 16"/>
                <a:gd name="T33" fmla="*/ 13 h 17"/>
                <a:gd name="T34" fmla="*/ 10 w 16"/>
                <a:gd name="T35" fmla="*/ 11 h 17"/>
                <a:gd name="T36" fmla="*/ 7 w 16"/>
                <a:gd name="T37" fmla="*/ 8 h 17"/>
                <a:gd name="T38" fmla="*/ 7 w 16"/>
                <a:gd name="T39" fmla="*/ 9 h 17"/>
                <a:gd name="T40" fmla="*/ 10 w 16"/>
                <a:gd name="T41" fmla="*/ 11 h 17"/>
                <a:gd name="T42" fmla="*/ 12 w 16"/>
                <a:gd name="T43" fmla="*/ 8 h 17"/>
                <a:gd name="T44" fmla="*/ 10 w 16"/>
                <a:gd name="T45" fmla="*/ 6 h 17"/>
                <a:gd name="T46" fmla="*/ 10 w 16"/>
                <a:gd name="T47" fmla="*/ 6 h 17"/>
                <a:gd name="T48" fmla="*/ 10 w 16"/>
                <a:gd name="T49" fmla="*/ 6 h 17"/>
                <a:gd name="T50" fmla="*/ 9 w 16"/>
                <a:gd name="T51" fmla="*/ 5 h 17"/>
                <a:gd name="T52" fmla="*/ 5 w 16"/>
                <a:gd name="T53" fmla="*/ 7 h 17"/>
                <a:gd name="T54" fmla="*/ 9 w 16"/>
                <a:gd name="T55" fmla="*/ 5 h 17"/>
                <a:gd name="T56" fmla="*/ 9 w 16"/>
                <a:gd name="T57" fmla="*/ 4 h 17"/>
                <a:gd name="T58" fmla="*/ 5 w 16"/>
                <a:gd name="T59" fmla="*/ 6 h 17"/>
                <a:gd name="T60" fmla="*/ 8 w 16"/>
                <a:gd name="T61" fmla="*/ 9 h 17"/>
                <a:gd name="T62" fmla="*/ 8 w 16"/>
                <a:gd name="T63" fmla="*/ 9 h 17"/>
                <a:gd name="T64" fmla="*/ 5 w 16"/>
                <a:gd name="T65" fmla="*/ 6 h 17"/>
                <a:gd name="T66" fmla="*/ 3 w 16"/>
                <a:gd name="T67" fmla="*/ 9 h 17"/>
                <a:gd name="T68" fmla="*/ 5 w 16"/>
                <a:gd name="T6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7">
                  <a:moveTo>
                    <a:pt x="5" y="6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11"/>
                    <a:pt x="4" y="12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6" y="14"/>
                    <a:pt x="7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9" y="6"/>
                    <a:pt x="9" y="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9"/>
                    <a:pt x="3" y="9"/>
                    <a:pt x="3" y="9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 noEditPoints="1"/>
            </p:cNvSpPr>
            <p:nvPr/>
          </p:nvSpPr>
          <p:spPr bwMode="auto">
            <a:xfrm>
              <a:off x="-233" y="-785"/>
              <a:ext cx="371" cy="374"/>
            </a:xfrm>
            <a:custGeom>
              <a:avLst/>
              <a:gdLst>
                <a:gd name="T0" fmla="*/ 78 w 157"/>
                <a:gd name="T1" fmla="*/ 154 h 158"/>
                <a:gd name="T2" fmla="*/ 78 w 157"/>
                <a:gd name="T3" fmla="*/ 150 h 158"/>
                <a:gd name="T4" fmla="*/ 28 w 157"/>
                <a:gd name="T5" fmla="*/ 129 h 158"/>
                <a:gd name="T6" fmla="*/ 8 w 157"/>
                <a:gd name="T7" fmla="*/ 79 h 158"/>
                <a:gd name="T8" fmla="*/ 28 w 157"/>
                <a:gd name="T9" fmla="*/ 29 h 158"/>
                <a:gd name="T10" fmla="*/ 78 w 157"/>
                <a:gd name="T11" fmla="*/ 8 h 158"/>
                <a:gd name="T12" fmla="*/ 128 w 157"/>
                <a:gd name="T13" fmla="*/ 29 h 158"/>
                <a:gd name="T14" fmla="*/ 149 w 157"/>
                <a:gd name="T15" fmla="*/ 79 h 158"/>
                <a:gd name="T16" fmla="*/ 128 w 157"/>
                <a:gd name="T17" fmla="*/ 129 h 158"/>
                <a:gd name="T18" fmla="*/ 78 w 157"/>
                <a:gd name="T19" fmla="*/ 150 h 158"/>
                <a:gd name="T20" fmla="*/ 78 w 157"/>
                <a:gd name="T21" fmla="*/ 154 h 158"/>
                <a:gd name="T22" fmla="*/ 78 w 157"/>
                <a:gd name="T23" fmla="*/ 158 h 158"/>
                <a:gd name="T24" fmla="*/ 157 w 157"/>
                <a:gd name="T25" fmla="*/ 79 h 158"/>
                <a:gd name="T26" fmla="*/ 78 w 157"/>
                <a:gd name="T27" fmla="*/ 0 h 158"/>
                <a:gd name="T28" fmla="*/ 0 w 157"/>
                <a:gd name="T29" fmla="*/ 79 h 158"/>
                <a:gd name="T30" fmla="*/ 78 w 157"/>
                <a:gd name="T31" fmla="*/ 158 h 158"/>
                <a:gd name="T32" fmla="*/ 78 w 157"/>
                <a:gd name="T33" fmla="*/ 154 h 158"/>
                <a:gd name="T34" fmla="*/ 78 w 157"/>
                <a:gd name="T35" fmla="*/ 11 h 158"/>
                <a:gd name="T36" fmla="*/ 78 w 157"/>
                <a:gd name="T37" fmla="*/ 7 h 158"/>
                <a:gd name="T38" fmla="*/ 6 w 157"/>
                <a:gd name="T39" fmla="*/ 79 h 158"/>
                <a:gd name="T40" fmla="*/ 78 w 157"/>
                <a:gd name="T41" fmla="*/ 151 h 158"/>
                <a:gd name="T42" fmla="*/ 151 w 157"/>
                <a:gd name="T43" fmla="*/ 79 h 158"/>
                <a:gd name="T44" fmla="*/ 78 w 157"/>
                <a:gd name="T45" fmla="*/ 7 h 158"/>
                <a:gd name="T46" fmla="*/ 78 w 157"/>
                <a:gd name="T47" fmla="*/ 11 h 158"/>
                <a:gd name="T48" fmla="*/ 78 w 157"/>
                <a:gd name="T49" fmla="*/ 15 h 158"/>
                <a:gd name="T50" fmla="*/ 124 w 157"/>
                <a:gd name="T51" fmla="*/ 34 h 158"/>
                <a:gd name="T52" fmla="*/ 143 w 157"/>
                <a:gd name="T53" fmla="*/ 79 h 158"/>
                <a:gd name="T54" fmla="*/ 124 w 157"/>
                <a:gd name="T55" fmla="*/ 124 h 158"/>
                <a:gd name="T56" fmla="*/ 78 w 157"/>
                <a:gd name="T57" fmla="*/ 143 h 158"/>
                <a:gd name="T58" fmla="*/ 33 w 157"/>
                <a:gd name="T59" fmla="*/ 124 h 158"/>
                <a:gd name="T60" fmla="*/ 14 w 157"/>
                <a:gd name="T61" fmla="*/ 79 h 158"/>
                <a:gd name="T62" fmla="*/ 33 w 157"/>
                <a:gd name="T63" fmla="*/ 34 h 158"/>
                <a:gd name="T64" fmla="*/ 78 w 157"/>
                <a:gd name="T65" fmla="*/ 15 h 158"/>
                <a:gd name="T66" fmla="*/ 78 w 157"/>
                <a:gd name="T67" fmla="*/ 1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7" h="158">
                  <a:moveTo>
                    <a:pt x="78" y="154"/>
                  </a:moveTo>
                  <a:cubicBezTo>
                    <a:pt x="78" y="150"/>
                    <a:pt x="78" y="150"/>
                    <a:pt x="78" y="150"/>
                  </a:cubicBezTo>
                  <a:cubicBezTo>
                    <a:pt x="59" y="150"/>
                    <a:pt x="41" y="142"/>
                    <a:pt x="28" y="129"/>
                  </a:cubicBezTo>
                  <a:cubicBezTo>
                    <a:pt x="16" y="116"/>
                    <a:pt x="8" y="98"/>
                    <a:pt x="8" y="79"/>
                  </a:cubicBezTo>
                  <a:cubicBezTo>
                    <a:pt x="8" y="59"/>
                    <a:pt x="16" y="42"/>
                    <a:pt x="28" y="29"/>
                  </a:cubicBezTo>
                  <a:cubicBezTo>
                    <a:pt x="41" y="16"/>
                    <a:pt x="59" y="8"/>
                    <a:pt x="78" y="8"/>
                  </a:cubicBezTo>
                  <a:cubicBezTo>
                    <a:pt x="98" y="8"/>
                    <a:pt x="116" y="16"/>
                    <a:pt x="128" y="29"/>
                  </a:cubicBezTo>
                  <a:cubicBezTo>
                    <a:pt x="141" y="42"/>
                    <a:pt x="149" y="59"/>
                    <a:pt x="149" y="79"/>
                  </a:cubicBezTo>
                  <a:cubicBezTo>
                    <a:pt x="149" y="98"/>
                    <a:pt x="141" y="116"/>
                    <a:pt x="128" y="129"/>
                  </a:cubicBezTo>
                  <a:cubicBezTo>
                    <a:pt x="116" y="142"/>
                    <a:pt x="98" y="150"/>
                    <a:pt x="78" y="150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122" y="158"/>
                    <a:pt x="157" y="122"/>
                    <a:pt x="157" y="79"/>
                  </a:cubicBezTo>
                  <a:cubicBezTo>
                    <a:pt x="157" y="36"/>
                    <a:pt x="122" y="0"/>
                    <a:pt x="78" y="0"/>
                  </a:cubicBezTo>
                  <a:cubicBezTo>
                    <a:pt x="35" y="0"/>
                    <a:pt x="0" y="36"/>
                    <a:pt x="0" y="79"/>
                  </a:cubicBezTo>
                  <a:cubicBezTo>
                    <a:pt x="0" y="122"/>
                    <a:pt x="35" y="158"/>
                    <a:pt x="78" y="158"/>
                  </a:cubicBezTo>
                  <a:lnTo>
                    <a:pt x="78" y="154"/>
                  </a:lnTo>
                  <a:close/>
                  <a:moveTo>
                    <a:pt x="78" y="11"/>
                  </a:moveTo>
                  <a:cubicBezTo>
                    <a:pt x="78" y="7"/>
                    <a:pt x="78" y="7"/>
                    <a:pt x="78" y="7"/>
                  </a:cubicBezTo>
                  <a:cubicBezTo>
                    <a:pt x="39" y="7"/>
                    <a:pt x="6" y="39"/>
                    <a:pt x="6" y="79"/>
                  </a:cubicBezTo>
                  <a:cubicBezTo>
                    <a:pt x="6" y="119"/>
                    <a:pt x="39" y="151"/>
                    <a:pt x="78" y="151"/>
                  </a:cubicBezTo>
                  <a:cubicBezTo>
                    <a:pt x="118" y="151"/>
                    <a:pt x="151" y="119"/>
                    <a:pt x="151" y="79"/>
                  </a:cubicBezTo>
                  <a:cubicBezTo>
                    <a:pt x="151" y="39"/>
                    <a:pt x="118" y="7"/>
                    <a:pt x="78" y="7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96" y="15"/>
                    <a:pt x="112" y="22"/>
                    <a:pt x="124" y="34"/>
                  </a:cubicBezTo>
                  <a:cubicBezTo>
                    <a:pt x="135" y="45"/>
                    <a:pt x="143" y="61"/>
                    <a:pt x="143" y="79"/>
                  </a:cubicBezTo>
                  <a:cubicBezTo>
                    <a:pt x="143" y="97"/>
                    <a:pt x="135" y="113"/>
                    <a:pt x="124" y="124"/>
                  </a:cubicBezTo>
                  <a:cubicBezTo>
                    <a:pt x="112" y="136"/>
                    <a:pt x="96" y="143"/>
                    <a:pt x="78" y="143"/>
                  </a:cubicBezTo>
                  <a:cubicBezTo>
                    <a:pt x="61" y="143"/>
                    <a:pt x="45" y="136"/>
                    <a:pt x="33" y="124"/>
                  </a:cubicBezTo>
                  <a:cubicBezTo>
                    <a:pt x="21" y="113"/>
                    <a:pt x="14" y="97"/>
                    <a:pt x="14" y="79"/>
                  </a:cubicBezTo>
                  <a:cubicBezTo>
                    <a:pt x="14" y="61"/>
                    <a:pt x="21" y="45"/>
                    <a:pt x="33" y="34"/>
                  </a:cubicBezTo>
                  <a:cubicBezTo>
                    <a:pt x="45" y="22"/>
                    <a:pt x="61" y="15"/>
                    <a:pt x="78" y="15"/>
                  </a:cubicBezTo>
                  <a:lnTo>
                    <a:pt x="7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-207" y="-756"/>
              <a:ext cx="319" cy="317"/>
            </a:xfrm>
            <a:custGeom>
              <a:avLst/>
              <a:gdLst>
                <a:gd name="T0" fmla="*/ 131 w 135"/>
                <a:gd name="T1" fmla="*/ 67 h 134"/>
                <a:gd name="T2" fmla="*/ 127 w 135"/>
                <a:gd name="T3" fmla="*/ 67 h 134"/>
                <a:gd name="T4" fmla="*/ 109 w 135"/>
                <a:gd name="T5" fmla="*/ 109 h 134"/>
                <a:gd name="T6" fmla="*/ 67 w 135"/>
                <a:gd name="T7" fmla="*/ 126 h 134"/>
                <a:gd name="T8" fmla="*/ 25 w 135"/>
                <a:gd name="T9" fmla="*/ 109 h 134"/>
                <a:gd name="T10" fmla="*/ 8 w 135"/>
                <a:gd name="T11" fmla="*/ 67 h 134"/>
                <a:gd name="T12" fmla="*/ 25 w 135"/>
                <a:gd name="T13" fmla="*/ 25 h 134"/>
                <a:gd name="T14" fmla="*/ 67 w 135"/>
                <a:gd name="T15" fmla="*/ 8 h 134"/>
                <a:gd name="T16" fmla="*/ 109 w 135"/>
                <a:gd name="T17" fmla="*/ 25 h 134"/>
                <a:gd name="T18" fmla="*/ 127 w 135"/>
                <a:gd name="T19" fmla="*/ 67 h 134"/>
                <a:gd name="T20" fmla="*/ 131 w 135"/>
                <a:gd name="T21" fmla="*/ 67 h 134"/>
                <a:gd name="T22" fmla="*/ 135 w 135"/>
                <a:gd name="T23" fmla="*/ 67 h 134"/>
                <a:gd name="T24" fmla="*/ 67 w 135"/>
                <a:gd name="T25" fmla="*/ 0 h 134"/>
                <a:gd name="T26" fmla="*/ 0 w 135"/>
                <a:gd name="T27" fmla="*/ 67 h 134"/>
                <a:gd name="T28" fmla="*/ 67 w 135"/>
                <a:gd name="T29" fmla="*/ 134 h 134"/>
                <a:gd name="T30" fmla="*/ 135 w 135"/>
                <a:gd name="T31" fmla="*/ 67 h 134"/>
                <a:gd name="T32" fmla="*/ 131 w 135"/>
                <a:gd name="T33" fmla="*/ 6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4">
                  <a:moveTo>
                    <a:pt x="131" y="67"/>
                  </a:moveTo>
                  <a:cubicBezTo>
                    <a:pt x="127" y="67"/>
                    <a:pt x="127" y="67"/>
                    <a:pt x="127" y="67"/>
                  </a:cubicBezTo>
                  <a:cubicBezTo>
                    <a:pt x="127" y="83"/>
                    <a:pt x="120" y="98"/>
                    <a:pt x="109" y="109"/>
                  </a:cubicBezTo>
                  <a:cubicBezTo>
                    <a:pt x="99" y="120"/>
                    <a:pt x="84" y="126"/>
                    <a:pt x="67" y="126"/>
                  </a:cubicBezTo>
                  <a:cubicBezTo>
                    <a:pt x="51" y="126"/>
                    <a:pt x="36" y="120"/>
                    <a:pt x="25" y="109"/>
                  </a:cubicBezTo>
                  <a:cubicBezTo>
                    <a:pt x="15" y="98"/>
                    <a:pt x="8" y="83"/>
                    <a:pt x="8" y="67"/>
                  </a:cubicBezTo>
                  <a:cubicBezTo>
                    <a:pt x="8" y="51"/>
                    <a:pt x="15" y="36"/>
                    <a:pt x="25" y="25"/>
                  </a:cubicBezTo>
                  <a:cubicBezTo>
                    <a:pt x="36" y="14"/>
                    <a:pt x="51" y="8"/>
                    <a:pt x="67" y="8"/>
                  </a:cubicBezTo>
                  <a:cubicBezTo>
                    <a:pt x="84" y="8"/>
                    <a:pt x="99" y="14"/>
                    <a:pt x="109" y="25"/>
                  </a:cubicBezTo>
                  <a:cubicBezTo>
                    <a:pt x="120" y="36"/>
                    <a:pt x="127" y="51"/>
                    <a:pt x="127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5" y="67"/>
                    <a:pt x="135" y="67"/>
                    <a:pt x="135" y="67"/>
                  </a:cubicBezTo>
                  <a:cubicBezTo>
                    <a:pt x="135" y="30"/>
                    <a:pt x="105" y="0"/>
                    <a:pt x="67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4"/>
                    <a:pt x="30" y="134"/>
                    <a:pt x="67" y="134"/>
                  </a:cubicBezTo>
                  <a:cubicBezTo>
                    <a:pt x="105" y="134"/>
                    <a:pt x="135" y="104"/>
                    <a:pt x="135" y="67"/>
                  </a:cubicBezTo>
                  <a:lnTo>
                    <a:pt x="131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-342" y="-766"/>
              <a:ext cx="114" cy="336"/>
            </a:xfrm>
            <a:custGeom>
              <a:avLst/>
              <a:gdLst>
                <a:gd name="T0" fmla="*/ 34 w 48"/>
                <a:gd name="T1" fmla="*/ 4 h 142"/>
                <a:gd name="T2" fmla="*/ 31 w 48"/>
                <a:gd name="T3" fmla="*/ 36 h 142"/>
                <a:gd name="T4" fmla="*/ 17 w 48"/>
                <a:gd name="T5" fmla="*/ 0 h 142"/>
                <a:gd name="T6" fmla="*/ 13 w 48"/>
                <a:gd name="T7" fmla="*/ 36 h 142"/>
                <a:gd name="T8" fmla="*/ 17 w 48"/>
                <a:gd name="T9" fmla="*/ 40 h 142"/>
                <a:gd name="T10" fmla="*/ 0 w 48"/>
                <a:gd name="T11" fmla="*/ 0 h 142"/>
                <a:gd name="T12" fmla="*/ 5 w 48"/>
                <a:gd name="T13" fmla="*/ 45 h 142"/>
                <a:gd name="T14" fmla="*/ 1 w 48"/>
                <a:gd name="T15" fmla="*/ 41 h 142"/>
                <a:gd name="T16" fmla="*/ 9 w 48"/>
                <a:gd name="T17" fmla="*/ 57 h 142"/>
                <a:gd name="T18" fmla="*/ 19 w 48"/>
                <a:gd name="T19" fmla="*/ 57 h 142"/>
                <a:gd name="T20" fmla="*/ 18 w 48"/>
                <a:gd name="T21" fmla="*/ 53 h 142"/>
                <a:gd name="T22" fmla="*/ 14 w 48"/>
                <a:gd name="T23" fmla="*/ 82 h 142"/>
                <a:gd name="T24" fmla="*/ 14 w 48"/>
                <a:gd name="T25" fmla="*/ 137 h 142"/>
                <a:gd name="T26" fmla="*/ 25 w 48"/>
                <a:gd name="T27" fmla="*/ 142 h 142"/>
                <a:gd name="T28" fmla="*/ 34 w 48"/>
                <a:gd name="T29" fmla="*/ 138 h 142"/>
                <a:gd name="T30" fmla="*/ 34 w 48"/>
                <a:gd name="T31" fmla="*/ 77 h 142"/>
                <a:gd name="T32" fmla="*/ 34 w 48"/>
                <a:gd name="T33" fmla="*/ 57 h 142"/>
                <a:gd name="T34" fmla="*/ 32 w 48"/>
                <a:gd name="T35" fmla="*/ 61 h 142"/>
                <a:gd name="T36" fmla="*/ 45 w 48"/>
                <a:gd name="T37" fmla="*/ 51 h 142"/>
                <a:gd name="T38" fmla="*/ 44 w 48"/>
                <a:gd name="T39" fmla="*/ 41 h 142"/>
                <a:gd name="T40" fmla="*/ 44 w 48"/>
                <a:gd name="T41" fmla="*/ 45 h 142"/>
                <a:gd name="T42" fmla="*/ 48 w 48"/>
                <a:gd name="T43" fmla="*/ 0 h 142"/>
                <a:gd name="T44" fmla="*/ 34 w 48"/>
                <a:gd name="T45" fmla="*/ 4 h 142"/>
                <a:gd name="T46" fmla="*/ 38 w 48"/>
                <a:gd name="T47" fmla="*/ 8 h 142"/>
                <a:gd name="T48" fmla="*/ 40 w 48"/>
                <a:gd name="T49" fmla="*/ 41 h 142"/>
                <a:gd name="T50" fmla="*/ 44 w 48"/>
                <a:gd name="T51" fmla="*/ 37 h 142"/>
                <a:gd name="T52" fmla="*/ 40 w 48"/>
                <a:gd name="T53" fmla="*/ 37 h 142"/>
                <a:gd name="T54" fmla="*/ 38 w 48"/>
                <a:gd name="T55" fmla="*/ 47 h 142"/>
                <a:gd name="T56" fmla="*/ 30 w 48"/>
                <a:gd name="T57" fmla="*/ 53 h 142"/>
                <a:gd name="T58" fmla="*/ 29 w 48"/>
                <a:gd name="T59" fmla="*/ 54 h 142"/>
                <a:gd name="T60" fmla="*/ 30 w 48"/>
                <a:gd name="T61" fmla="*/ 55 h 142"/>
                <a:gd name="T62" fmla="*/ 29 w 48"/>
                <a:gd name="T63" fmla="*/ 54 h 142"/>
                <a:gd name="T64" fmla="*/ 29 w 48"/>
                <a:gd name="T65" fmla="*/ 54 h 142"/>
                <a:gd name="T66" fmla="*/ 26 w 48"/>
                <a:gd name="T67" fmla="*/ 85 h 142"/>
                <a:gd name="T68" fmla="*/ 26 w 48"/>
                <a:gd name="T69" fmla="*/ 135 h 142"/>
                <a:gd name="T70" fmla="*/ 27 w 48"/>
                <a:gd name="T71" fmla="*/ 133 h 142"/>
                <a:gd name="T72" fmla="*/ 27 w 48"/>
                <a:gd name="T73" fmla="*/ 133 h 142"/>
                <a:gd name="T74" fmla="*/ 29 w 48"/>
                <a:gd name="T75" fmla="*/ 134 h 142"/>
                <a:gd name="T76" fmla="*/ 27 w 48"/>
                <a:gd name="T77" fmla="*/ 133 h 142"/>
                <a:gd name="T78" fmla="*/ 25 w 48"/>
                <a:gd name="T79" fmla="*/ 134 h 142"/>
                <a:gd name="T80" fmla="*/ 18 w 48"/>
                <a:gd name="T81" fmla="*/ 135 h 142"/>
                <a:gd name="T82" fmla="*/ 22 w 48"/>
                <a:gd name="T83" fmla="*/ 82 h 142"/>
                <a:gd name="T84" fmla="*/ 22 w 48"/>
                <a:gd name="T85" fmla="*/ 57 h 142"/>
                <a:gd name="T86" fmla="*/ 18 w 48"/>
                <a:gd name="T87" fmla="*/ 61 h 142"/>
                <a:gd name="T88" fmla="*/ 38 w 48"/>
                <a:gd name="T89" fmla="*/ 61 h 142"/>
                <a:gd name="T90" fmla="*/ 15 w 48"/>
                <a:gd name="T91" fmla="*/ 51 h 142"/>
                <a:gd name="T92" fmla="*/ 9 w 48"/>
                <a:gd name="T93" fmla="*/ 41 h 142"/>
                <a:gd name="T94" fmla="*/ 4 w 48"/>
                <a:gd name="T95" fmla="*/ 37 h 142"/>
                <a:gd name="T96" fmla="*/ 8 w 48"/>
                <a:gd name="T97" fmla="*/ 41 h 142"/>
                <a:gd name="T98" fmla="*/ 10 w 48"/>
                <a:gd name="T99" fmla="*/ 8 h 142"/>
                <a:gd name="T100" fmla="*/ 6 w 48"/>
                <a:gd name="T101" fmla="*/ 5 h 142"/>
                <a:gd name="T102" fmla="*/ 24 w 48"/>
                <a:gd name="T103" fmla="*/ 44 h 142"/>
                <a:gd name="T104" fmla="*/ 27 w 48"/>
                <a:gd name="T105" fmla="*/ 8 h 142"/>
                <a:gd name="T106" fmla="*/ 23 w 48"/>
                <a:gd name="T107" fmla="*/ 4 h 142"/>
                <a:gd name="T108" fmla="*/ 39 w 48"/>
                <a:gd name="T109" fmla="*/ 44 h 142"/>
                <a:gd name="T110" fmla="*/ 38 w 48"/>
                <a:gd name="T111" fmla="*/ 4 h 142"/>
                <a:gd name="T112" fmla="*/ 38 w 48"/>
                <a:gd name="T113" fmla="*/ 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" h="142">
                  <a:moveTo>
                    <a:pt x="38" y="4"/>
                  </a:moveTo>
                  <a:cubicBezTo>
                    <a:pt x="34" y="4"/>
                    <a:pt x="34" y="4"/>
                    <a:pt x="34" y="4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4"/>
                    <a:pt x="1" y="47"/>
                    <a:pt x="2" y="50"/>
                  </a:cubicBezTo>
                  <a:cubicBezTo>
                    <a:pt x="3" y="53"/>
                    <a:pt x="6" y="56"/>
                    <a:pt x="9" y="57"/>
                  </a:cubicBezTo>
                  <a:cubicBezTo>
                    <a:pt x="11" y="59"/>
                    <a:pt x="14" y="60"/>
                    <a:pt x="17" y="61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4" y="137"/>
                    <a:pt x="14" y="137"/>
                    <a:pt x="14" y="137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18" y="141"/>
                    <a:pt x="22" y="142"/>
                    <a:pt x="25" y="142"/>
                  </a:cubicBezTo>
                  <a:cubicBezTo>
                    <a:pt x="27" y="142"/>
                    <a:pt x="30" y="141"/>
                    <a:pt x="31" y="140"/>
                  </a:cubicBezTo>
                  <a:cubicBezTo>
                    <a:pt x="33" y="139"/>
                    <a:pt x="33" y="138"/>
                    <a:pt x="34" y="138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5" y="60"/>
                    <a:pt x="39" y="57"/>
                  </a:cubicBezTo>
                  <a:cubicBezTo>
                    <a:pt x="41" y="55"/>
                    <a:pt x="43" y="53"/>
                    <a:pt x="45" y="51"/>
                  </a:cubicBezTo>
                  <a:cubicBezTo>
                    <a:pt x="46" y="48"/>
                    <a:pt x="47" y="45"/>
                    <a:pt x="48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3"/>
                    <a:pt x="39" y="45"/>
                    <a:pt x="38" y="47"/>
                  </a:cubicBezTo>
                  <a:cubicBezTo>
                    <a:pt x="37" y="49"/>
                    <a:pt x="34" y="51"/>
                    <a:pt x="32" y="52"/>
                  </a:cubicBezTo>
                  <a:cubicBezTo>
                    <a:pt x="31" y="53"/>
                    <a:pt x="31" y="53"/>
                    <a:pt x="30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6" y="134"/>
                  </a:cubicBezTo>
                  <a:cubicBezTo>
                    <a:pt x="26" y="134"/>
                    <a:pt x="25" y="134"/>
                    <a:pt x="25" y="134"/>
                  </a:cubicBezTo>
                  <a:cubicBezTo>
                    <a:pt x="24" y="134"/>
                    <a:pt x="23" y="134"/>
                    <a:pt x="21" y="132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2" y="135"/>
                    <a:pt x="22" y="135"/>
                    <a:pt x="22" y="135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18" y="53"/>
                    <a:pt x="16" y="52"/>
                    <a:pt x="15" y="51"/>
                  </a:cubicBezTo>
                  <a:cubicBezTo>
                    <a:pt x="13" y="50"/>
                    <a:pt x="11" y="49"/>
                    <a:pt x="10" y="48"/>
                  </a:cubicBezTo>
                  <a:cubicBezTo>
                    <a:pt x="9" y="47"/>
                    <a:pt x="9" y="45"/>
                    <a:pt x="9" y="41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8"/>
                    <a:pt x="38" y="8"/>
                    <a:pt x="38" y="8"/>
                  </a:cubicBezTo>
                  <a:lnTo>
                    <a:pt x="3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50" y="-771"/>
              <a:ext cx="97" cy="346"/>
            </a:xfrm>
            <a:custGeom>
              <a:avLst/>
              <a:gdLst>
                <a:gd name="T0" fmla="*/ 21 w 41"/>
                <a:gd name="T1" fmla="*/ 4 h 146"/>
                <a:gd name="T2" fmla="*/ 21 w 41"/>
                <a:gd name="T3" fmla="*/ 0 h 146"/>
                <a:gd name="T4" fmla="*/ 13 w 41"/>
                <a:gd name="T5" fmla="*/ 0 h 146"/>
                <a:gd name="T6" fmla="*/ 0 w 41"/>
                <a:gd name="T7" fmla="*/ 0 h 146"/>
                <a:gd name="T8" fmla="*/ 0 w 41"/>
                <a:gd name="T9" fmla="*/ 146 h 146"/>
                <a:gd name="T10" fmla="*/ 25 w 41"/>
                <a:gd name="T11" fmla="*/ 146 h 146"/>
                <a:gd name="T12" fmla="*/ 25 w 41"/>
                <a:gd name="T13" fmla="*/ 73 h 146"/>
                <a:gd name="T14" fmla="*/ 39 w 41"/>
                <a:gd name="T15" fmla="*/ 73 h 146"/>
                <a:gd name="T16" fmla="*/ 39 w 41"/>
                <a:gd name="T17" fmla="*/ 70 h 146"/>
                <a:gd name="T18" fmla="*/ 41 w 41"/>
                <a:gd name="T19" fmla="*/ 53 h 146"/>
                <a:gd name="T20" fmla="*/ 33 w 41"/>
                <a:gd name="T21" fmla="*/ 16 h 146"/>
                <a:gd name="T22" fmla="*/ 24 w 41"/>
                <a:gd name="T23" fmla="*/ 1 h 146"/>
                <a:gd name="T24" fmla="*/ 23 w 41"/>
                <a:gd name="T25" fmla="*/ 0 h 146"/>
                <a:gd name="T26" fmla="*/ 21 w 41"/>
                <a:gd name="T27" fmla="*/ 0 h 146"/>
                <a:gd name="T28" fmla="*/ 21 w 41"/>
                <a:gd name="T29" fmla="*/ 4 h 146"/>
                <a:gd name="T30" fmla="*/ 18 w 41"/>
                <a:gd name="T31" fmla="*/ 6 h 146"/>
                <a:gd name="T32" fmla="*/ 18 w 41"/>
                <a:gd name="T33" fmla="*/ 6 h 146"/>
                <a:gd name="T34" fmla="*/ 26 w 41"/>
                <a:gd name="T35" fmla="*/ 20 h 146"/>
                <a:gd name="T36" fmla="*/ 33 w 41"/>
                <a:gd name="T37" fmla="*/ 53 h 146"/>
                <a:gd name="T38" fmla="*/ 32 w 41"/>
                <a:gd name="T39" fmla="*/ 68 h 146"/>
                <a:gd name="T40" fmla="*/ 35 w 41"/>
                <a:gd name="T41" fmla="*/ 69 h 146"/>
                <a:gd name="T42" fmla="*/ 35 w 41"/>
                <a:gd name="T43" fmla="*/ 65 h 146"/>
                <a:gd name="T44" fmla="*/ 17 w 41"/>
                <a:gd name="T45" fmla="*/ 65 h 146"/>
                <a:gd name="T46" fmla="*/ 17 w 41"/>
                <a:gd name="T47" fmla="*/ 138 h 146"/>
                <a:gd name="T48" fmla="*/ 8 w 41"/>
                <a:gd name="T49" fmla="*/ 138 h 146"/>
                <a:gd name="T50" fmla="*/ 8 w 41"/>
                <a:gd name="T51" fmla="*/ 8 h 146"/>
                <a:gd name="T52" fmla="*/ 13 w 41"/>
                <a:gd name="T53" fmla="*/ 8 h 146"/>
                <a:gd name="T54" fmla="*/ 21 w 41"/>
                <a:gd name="T55" fmla="*/ 8 h 146"/>
                <a:gd name="T56" fmla="*/ 21 w 41"/>
                <a:gd name="T57" fmla="*/ 4 h 146"/>
                <a:gd name="T58" fmla="*/ 18 w 41"/>
                <a:gd name="T59" fmla="*/ 6 h 146"/>
                <a:gd name="T60" fmla="*/ 21 w 41"/>
                <a:gd name="T61" fmla="*/ 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" h="146">
                  <a:moveTo>
                    <a:pt x="21" y="4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41" y="64"/>
                    <a:pt x="41" y="58"/>
                    <a:pt x="41" y="53"/>
                  </a:cubicBezTo>
                  <a:cubicBezTo>
                    <a:pt x="41" y="38"/>
                    <a:pt x="37" y="25"/>
                    <a:pt x="33" y="16"/>
                  </a:cubicBezTo>
                  <a:cubicBezTo>
                    <a:pt x="28" y="7"/>
                    <a:pt x="24" y="2"/>
                    <a:pt x="24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7"/>
                    <a:pt x="22" y="12"/>
                    <a:pt x="26" y="20"/>
                  </a:cubicBezTo>
                  <a:cubicBezTo>
                    <a:pt x="30" y="28"/>
                    <a:pt x="33" y="40"/>
                    <a:pt x="33" y="53"/>
                  </a:cubicBezTo>
                  <a:cubicBezTo>
                    <a:pt x="33" y="58"/>
                    <a:pt x="33" y="63"/>
                    <a:pt x="32" y="68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138"/>
                    <a:pt x="17" y="138"/>
                    <a:pt x="17" y="138"/>
                  </a:cubicBezTo>
                  <a:cubicBezTo>
                    <a:pt x="8" y="138"/>
                    <a:pt x="8" y="138"/>
                    <a:pt x="8" y="13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8" y="6"/>
                    <a:pt x="18" y="6"/>
                    <a:pt x="18" y="6"/>
                  </a:cubicBezTo>
                  <a:lnTo>
                    <a:pt x="2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838" y="-494"/>
              <a:ext cx="463" cy="83"/>
            </a:xfrm>
            <a:custGeom>
              <a:avLst/>
              <a:gdLst>
                <a:gd name="T0" fmla="*/ 9 w 463"/>
                <a:gd name="T1" fmla="*/ 73 h 83"/>
                <a:gd name="T2" fmla="*/ 9 w 463"/>
                <a:gd name="T3" fmla="*/ 83 h 83"/>
                <a:gd name="T4" fmla="*/ 463 w 463"/>
                <a:gd name="T5" fmla="*/ 83 h 83"/>
                <a:gd name="T6" fmla="*/ 463 w 463"/>
                <a:gd name="T7" fmla="*/ 0 h 83"/>
                <a:gd name="T8" fmla="*/ 0 w 463"/>
                <a:gd name="T9" fmla="*/ 0 h 83"/>
                <a:gd name="T10" fmla="*/ 0 w 463"/>
                <a:gd name="T11" fmla="*/ 83 h 83"/>
                <a:gd name="T12" fmla="*/ 9 w 463"/>
                <a:gd name="T13" fmla="*/ 83 h 83"/>
                <a:gd name="T14" fmla="*/ 9 w 463"/>
                <a:gd name="T15" fmla="*/ 73 h 83"/>
                <a:gd name="T16" fmla="*/ 19 w 463"/>
                <a:gd name="T17" fmla="*/ 73 h 83"/>
                <a:gd name="T18" fmla="*/ 19 w 463"/>
                <a:gd name="T19" fmla="*/ 19 h 83"/>
                <a:gd name="T20" fmla="*/ 444 w 463"/>
                <a:gd name="T21" fmla="*/ 19 h 83"/>
                <a:gd name="T22" fmla="*/ 444 w 463"/>
                <a:gd name="T23" fmla="*/ 64 h 83"/>
                <a:gd name="T24" fmla="*/ 9 w 463"/>
                <a:gd name="T25" fmla="*/ 64 h 83"/>
                <a:gd name="T26" fmla="*/ 9 w 463"/>
                <a:gd name="T27" fmla="*/ 73 h 83"/>
                <a:gd name="T28" fmla="*/ 19 w 463"/>
                <a:gd name="T29" fmla="*/ 73 h 83"/>
                <a:gd name="T30" fmla="*/ 9 w 463"/>
                <a:gd name="T31" fmla="*/ 7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3" h="83">
                  <a:moveTo>
                    <a:pt x="9" y="73"/>
                  </a:moveTo>
                  <a:lnTo>
                    <a:pt x="9" y="83"/>
                  </a:lnTo>
                  <a:lnTo>
                    <a:pt x="463" y="83"/>
                  </a:lnTo>
                  <a:lnTo>
                    <a:pt x="463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9" y="83"/>
                  </a:lnTo>
                  <a:lnTo>
                    <a:pt x="9" y="73"/>
                  </a:lnTo>
                  <a:lnTo>
                    <a:pt x="19" y="73"/>
                  </a:lnTo>
                  <a:lnTo>
                    <a:pt x="19" y="19"/>
                  </a:lnTo>
                  <a:lnTo>
                    <a:pt x="444" y="19"/>
                  </a:lnTo>
                  <a:lnTo>
                    <a:pt x="444" y="64"/>
                  </a:lnTo>
                  <a:lnTo>
                    <a:pt x="9" y="64"/>
                  </a:lnTo>
                  <a:lnTo>
                    <a:pt x="9" y="73"/>
                  </a:lnTo>
                  <a:lnTo>
                    <a:pt x="19" y="73"/>
                  </a:lnTo>
                  <a:lnTo>
                    <a:pt x="9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836" y="-785"/>
              <a:ext cx="468" cy="277"/>
            </a:xfrm>
            <a:custGeom>
              <a:avLst/>
              <a:gdLst>
                <a:gd name="T0" fmla="*/ 104 w 198"/>
                <a:gd name="T1" fmla="*/ 18 h 117"/>
                <a:gd name="T2" fmla="*/ 108 w 198"/>
                <a:gd name="T3" fmla="*/ 18 h 117"/>
                <a:gd name="T4" fmla="*/ 108 w 198"/>
                <a:gd name="T5" fmla="*/ 9 h 117"/>
                <a:gd name="T6" fmla="*/ 99 w 198"/>
                <a:gd name="T7" fmla="*/ 0 h 117"/>
                <a:gd name="T8" fmla="*/ 90 w 198"/>
                <a:gd name="T9" fmla="*/ 9 h 117"/>
                <a:gd name="T10" fmla="*/ 90 w 198"/>
                <a:gd name="T11" fmla="*/ 18 h 117"/>
                <a:gd name="T12" fmla="*/ 94 w 198"/>
                <a:gd name="T13" fmla="*/ 18 h 117"/>
                <a:gd name="T14" fmla="*/ 94 w 198"/>
                <a:gd name="T15" fmla="*/ 14 h 117"/>
                <a:gd name="T16" fmla="*/ 0 w 198"/>
                <a:gd name="T17" fmla="*/ 113 h 117"/>
                <a:gd name="T18" fmla="*/ 0 w 198"/>
                <a:gd name="T19" fmla="*/ 117 h 117"/>
                <a:gd name="T20" fmla="*/ 198 w 198"/>
                <a:gd name="T21" fmla="*/ 117 h 117"/>
                <a:gd name="T22" fmla="*/ 198 w 198"/>
                <a:gd name="T23" fmla="*/ 113 h 117"/>
                <a:gd name="T24" fmla="*/ 104 w 198"/>
                <a:gd name="T25" fmla="*/ 14 h 117"/>
                <a:gd name="T26" fmla="*/ 104 w 198"/>
                <a:gd name="T27" fmla="*/ 18 h 117"/>
                <a:gd name="T28" fmla="*/ 108 w 198"/>
                <a:gd name="T29" fmla="*/ 18 h 117"/>
                <a:gd name="T30" fmla="*/ 104 w 198"/>
                <a:gd name="T31" fmla="*/ 18 h 117"/>
                <a:gd name="T32" fmla="*/ 104 w 198"/>
                <a:gd name="T33" fmla="*/ 22 h 117"/>
                <a:gd name="T34" fmla="*/ 190 w 198"/>
                <a:gd name="T35" fmla="*/ 113 h 117"/>
                <a:gd name="T36" fmla="*/ 194 w 198"/>
                <a:gd name="T37" fmla="*/ 113 h 117"/>
                <a:gd name="T38" fmla="*/ 194 w 198"/>
                <a:gd name="T39" fmla="*/ 109 h 117"/>
                <a:gd name="T40" fmla="*/ 4 w 198"/>
                <a:gd name="T41" fmla="*/ 109 h 117"/>
                <a:gd name="T42" fmla="*/ 4 w 198"/>
                <a:gd name="T43" fmla="*/ 113 h 117"/>
                <a:gd name="T44" fmla="*/ 8 w 198"/>
                <a:gd name="T45" fmla="*/ 113 h 117"/>
                <a:gd name="T46" fmla="*/ 95 w 198"/>
                <a:gd name="T47" fmla="*/ 22 h 117"/>
                <a:gd name="T48" fmla="*/ 98 w 198"/>
                <a:gd name="T49" fmla="*/ 22 h 117"/>
                <a:gd name="T50" fmla="*/ 98 w 198"/>
                <a:gd name="T51" fmla="*/ 9 h 117"/>
                <a:gd name="T52" fmla="*/ 99 w 198"/>
                <a:gd name="T53" fmla="*/ 8 h 117"/>
                <a:gd name="T54" fmla="*/ 100 w 198"/>
                <a:gd name="T55" fmla="*/ 9 h 117"/>
                <a:gd name="T56" fmla="*/ 100 w 198"/>
                <a:gd name="T57" fmla="*/ 22 h 117"/>
                <a:gd name="T58" fmla="*/ 104 w 198"/>
                <a:gd name="T59" fmla="*/ 22 h 117"/>
                <a:gd name="T60" fmla="*/ 104 w 198"/>
                <a:gd name="T61" fmla="*/ 1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8" h="117">
                  <a:moveTo>
                    <a:pt x="104" y="18"/>
                  </a:moveTo>
                  <a:cubicBezTo>
                    <a:pt x="108" y="18"/>
                    <a:pt x="108" y="18"/>
                    <a:pt x="108" y="18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08" y="4"/>
                    <a:pt x="104" y="0"/>
                    <a:pt x="99" y="0"/>
                  </a:cubicBezTo>
                  <a:cubicBezTo>
                    <a:pt x="94" y="0"/>
                    <a:pt x="90" y="4"/>
                    <a:pt x="90" y="9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42" y="17"/>
                    <a:pt x="0" y="60"/>
                    <a:pt x="0" y="113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98" y="117"/>
                    <a:pt x="198" y="117"/>
                    <a:pt x="198" y="117"/>
                  </a:cubicBezTo>
                  <a:cubicBezTo>
                    <a:pt x="198" y="113"/>
                    <a:pt x="198" y="113"/>
                    <a:pt x="198" y="113"/>
                  </a:cubicBezTo>
                  <a:cubicBezTo>
                    <a:pt x="198" y="60"/>
                    <a:pt x="157" y="17"/>
                    <a:pt x="104" y="14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52" y="25"/>
                    <a:pt x="190" y="64"/>
                    <a:pt x="190" y="113"/>
                  </a:cubicBezTo>
                  <a:cubicBezTo>
                    <a:pt x="194" y="113"/>
                    <a:pt x="194" y="113"/>
                    <a:pt x="194" y="113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64"/>
                    <a:pt x="47" y="25"/>
                    <a:pt x="95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9" y="8"/>
                    <a:pt x="99" y="8"/>
                  </a:cubicBezTo>
                  <a:cubicBezTo>
                    <a:pt x="100" y="8"/>
                    <a:pt x="100" y="9"/>
                    <a:pt x="100" y="9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104" y="22"/>
                    <a:pt x="104" y="22"/>
                    <a:pt x="104" y="22"/>
                  </a:cubicBezTo>
                  <a:lnTo>
                    <a:pt x="104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968" y="-640"/>
              <a:ext cx="440" cy="75"/>
            </a:xfrm>
            <a:custGeom>
              <a:avLst/>
              <a:gdLst>
                <a:gd name="T0" fmla="*/ 0 w 186"/>
                <a:gd name="T1" fmla="*/ 14 h 32"/>
                <a:gd name="T2" fmla="*/ 30 w 186"/>
                <a:gd name="T3" fmla="*/ 30 h 32"/>
                <a:gd name="T4" fmla="*/ 49 w 186"/>
                <a:gd name="T5" fmla="*/ 26 h 32"/>
                <a:gd name="T6" fmla="*/ 60 w 186"/>
                <a:gd name="T7" fmla="*/ 14 h 32"/>
                <a:gd name="T8" fmla="*/ 66 w 186"/>
                <a:gd name="T9" fmla="*/ 15 h 32"/>
                <a:gd name="T10" fmla="*/ 60 w 186"/>
                <a:gd name="T11" fmla="*/ 14 h 32"/>
                <a:gd name="T12" fmla="*/ 62 w 186"/>
                <a:gd name="T13" fmla="*/ 16 h 32"/>
                <a:gd name="T14" fmla="*/ 68 w 186"/>
                <a:gd name="T15" fmla="*/ 13 h 32"/>
                <a:gd name="T16" fmla="*/ 66 w 186"/>
                <a:gd name="T17" fmla="*/ 20 h 32"/>
                <a:gd name="T18" fmla="*/ 91 w 186"/>
                <a:gd name="T19" fmla="*/ 30 h 32"/>
                <a:gd name="T20" fmla="*/ 121 w 186"/>
                <a:gd name="T21" fmla="*/ 11 h 32"/>
                <a:gd name="T22" fmla="*/ 126 w 186"/>
                <a:gd name="T23" fmla="*/ 17 h 32"/>
                <a:gd name="T24" fmla="*/ 124 w 186"/>
                <a:gd name="T25" fmla="*/ 14 h 32"/>
                <a:gd name="T26" fmla="*/ 124 w 186"/>
                <a:gd name="T27" fmla="*/ 14 h 32"/>
                <a:gd name="T28" fmla="*/ 121 w 186"/>
                <a:gd name="T29" fmla="*/ 16 h 32"/>
                <a:gd name="T30" fmla="*/ 121 w 186"/>
                <a:gd name="T31" fmla="*/ 16 h 32"/>
                <a:gd name="T32" fmla="*/ 121 w 186"/>
                <a:gd name="T33" fmla="*/ 16 h 32"/>
                <a:gd name="T34" fmla="*/ 121 w 186"/>
                <a:gd name="T35" fmla="*/ 17 h 32"/>
                <a:gd name="T36" fmla="*/ 126 w 186"/>
                <a:gd name="T37" fmla="*/ 17 h 32"/>
                <a:gd name="T38" fmla="*/ 121 w 186"/>
                <a:gd name="T39" fmla="*/ 17 h 32"/>
                <a:gd name="T40" fmla="*/ 148 w 186"/>
                <a:gd name="T41" fmla="*/ 32 h 32"/>
                <a:gd name="T42" fmla="*/ 174 w 186"/>
                <a:gd name="T43" fmla="*/ 25 h 32"/>
                <a:gd name="T44" fmla="*/ 186 w 186"/>
                <a:gd name="T45" fmla="*/ 0 h 32"/>
                <a:gd name="T46" fmla="*/ 4 w 186"/>
                <a:gd name="T47" fmla="*/ 4 h 32"/>
                <a:gd name="T48" fmla="*/ 178 w 186"/>
                <a:gd name="T49" fmla="*/ 14 h 32"/>
                <a:gd name="T50" fmla="*/ 180 w 186"/>
                <a:gd name="T51" fmla="*/ 12 h 32"/>
                <a:gd name="T52" fmla="*/ 180 w 186"/>
                <a:gd name="T53" fmla="*/ 12 h 32"/>
                <a:gd name="T54" fmla="*/ 149 w 186"/>
                <a:gd name="T55" fmla="*/ 24 h 32"/>
                <a:gd name="T56" fmla="*/ 137 w 186"/>
                <a:gd name="T57" fmla="*/ 20 h 32"/>
                <a:gd name="T58" fmla="*/ 129 w 186"/>
                <a:gd name="T59" fmla="*/ 20 h 32"/>
                <a:gd name="T60" fmla="*/ 127 w 186"/>
                <a:gd name="T61" fmla="*/ 12 h 32"/>
                <a:gd name="T62" fmla="*/ 127 w 186"/>
                <a:gd name="T63" fmla="*/ 11 h 32"/>
                <a:gd name="T64" fmla="*/ 127 w 186"/>
                <a:gd name="T65" fmla="*/ 11 h 32"/>
                <a:gd name="T66" fmla="*/ 123 w 186"/>
                <a:gd name="T67" fmla="*/ 9 h 32"/>
                <a:gd name="T68" fmla="*/ 126 w 186"/>
                <a:gd name="T69" fmla="*/ 11 h 32"/>
                <a:gd name="T70" fmla="*/ 104 w 186"/>
                <a:gd name="T71" fmla="*/ 19 h 32"/>
                <a:gd name="T72" fmla="*/ 89 w 186"/>
                <a:gd name="T73" fmla="*/ 22 h 32"/>
                <a:gd name="T74" fmla="*/ 68 w 186"/>
                <a:gd name="T75" fmla="*/ 21 h 32"/>
                <a:gd name="T76" fmla="*/ 68 w 186"/>
                <a:gd name="T77" fmla="*/ 11 h 32"/>
                <a:gd name="T78" fmla="*/ 67 w 186"/>
                <a:gd name="T79" fmla="*/ 10 h 32"/>
                <a:gd name="T80" fmla="*/ 65 w 186"/>
                <a:gd name="T81" fmla="*/ 11 h 32"/>
                <a:gd name="T82" fmla="*/ 65 w 186"/>
                <a:gd name="T83" fmla="*/ 11 h 32"/>
                <a:gd name="T84" fmla="*/ 67 w 186"/>
                <a:gd name="T85" fmla="*/ 9 h 32"/>
                <a:gd name="T86" fmla="*/ 67 w 186"/>
                <a:gd name="T87" fmla="*/ 9 h 32"/>
                <a:gd name="T88" fmla="*/ 67 w 186"/>
                <a:gd name="T89" fmla="*/ 9 h 32"/>
                <a:gd name="T90" fmla="*/ 65 w 186"/>
                <a:gd name="T91" fmla="*/ 6 h 32"/>
                <a:gd name="T92" fmla="*/ 66 w 186"/>
                <a:gd name="T93" fmla="*/ 9 h 32"/>
                <a:gd name="T94" fmla="*/ 60 w 186"/>
                <a:gd name="T95" fmla="*/ 8 h 32"/>
                <a:gd name="T96" fmla="*/ 31 w 186"/>
                <a:gd name="T97" fmla="*/ 22 h 32"/>
                <a:gd name="T98" fmla="*/ 8 w 186"/>
                <a:gd name="T99" fmla="*/ 12 h 32"/>
                <a:gd name="T100" fmla="*/ 7 w 186"/>
                <a:gd name="T101" fmla="*/ 10 h 32"/>
                <a:gd name="T102" fmla="*/ 7 w 186"/>
                <a:gd name="T103" fmla="*/ 10 h 32"/>
                <a:gd name="T104" fmla="*/ 7 w 186"/>
                <a:gd name="T105" fmla="*/ 10 h 32"/>
                <a:gd name="T106" fmla="*/ 8 w 186"/>
                <a:gd name="T107" fmla="*/ 4 h 32"/>
                <a:gd name="T108" fmla="*/ 4 w 186"/>
                <a:gd name="T10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6" h="32">
                  <a:moveTo>
                    <a:pt x="4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4" y="19"/>
                    <a:pt x="9" y="22"/>
                  </a:cubicBezTo>
                  <a:cubicBezTo>
                    <a:pt x="14" y="26"/>
                    <a:pt x="22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30"/>
                    <a:pt x="32" y="30"/>
                    <a:pt x="33" y="30"/>
                  </a:cubicBezTo>
                  <a:cubicBezTo>
                    <a:pt x="38" y="30"/>
                    <a:pt x="44" y="29"/>
                    <a:pt x="49" y="26"/>
                  </a:cubicBezTo>
                  <a:cubicBezTo>
                    <a:pt x="55" y="23"/>
                    <a:pt x="60" y="19"/>
                    <a:pt x="66" y="14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14"/>
                    <a:pt x="61" y="15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70" y="24"/>
                    <a:pt x="78" y="29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0"/>
                    <a:pt x="90" y="30"/>
                    <a:pt x="91" y="30"/>
                  </a:cubicBezTo>
                  <a:cubicBezTo>
                    <a:pt x="96" y="30"/>
                    <a:pt x="102" y="29"/>
                    <a:pt x="107" y="26"/>
                  </a:cubicBezTo>
                  <a:cubicBezTo>
                    <a:pt x="113" y="23"/>
                    <a:pt x="118" y="19"/>
                    <a:pt x="124" y="14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6" y="17"/>
                    <a:pt x="126" y="17"/>
                    <a:pt x="126" y="17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1" y="17"/>
                    <a:pt x="122" y="17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7"/>
                    <a:pt x="121" y="17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4" y="19"/>
                    <a:pt x="124" y="19"/>
                    <a:pt x="124" y="19"/>
                  </a:cubicBezTo>
                  <a:cubicBezTo>
                    <a:pt x="126" y="17"/>
                    <a:pt x="126" y="17"/>
                    <a:pt x="126" y="17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5" y="22"/>
                    <a:pt x="129" y="25"/>
                    <a:pt x="133" y="27"/>
                  </a:cubicBezTo>
                  <a:cubicBezTo>
                    <a:pt x="137" y="30"/>
                    <a:pt x="142" y="32"/>
                    <a:pt x="148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59" y="32"/>
                    <a:pt x="168" y="28"/>
                    <a:pt x="174" y="25"/>
                  </a:cubicBezTo>
                  <a:cubicBezTo>
                    <a:pt x="181" y="21"/>
                    <a:pt x="185" y="17"/>
                    <a:pt x="185" y="17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78" y="8"/>
                    <a:pt x="178" y="8"/>
                    <a:pt x="178" y="8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82" y="14"/>
                    <a:pt x="182" y="14"/>
                    <a:pt x="182" y="14"/>
                  </a:cubicBezTo>
                  <a:cubicBezTo>
                    <a:pt x="179" y="11"/>
                    <a:pt x="179" y="11"/>
                    <a:pt x="179" y="11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79" y="11"/>
                    <a:pt x="179" y="11"/>
                    <a:pt x="179" y="11"/>
                  </a:cubicBezTo>
                  <a:cubicBezTo>
                    <a:pt x="179" y="11"/>
                    <a:pt x="179" y="11"/>
                    <a:pt x="179" y="11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79" y="11"/>
                    <a:pt x="179" y="11"/>
                    <a:pt x="179" y="11"/>
                  </a:cubicBezTo>
                  <a:cubicBezTo>
                    <a:pt x="179" y="11"/>
                    <a:pt x="176" y="15"/>
                    <a:pt x="170" y="18"/>
                  </a:cubicBezTo>
                  <a:cubicBezTo>
                    <a:pt x="164" y="21"/>
                    <a:pt x="157" y="24"/>
                    <a:pt x="149" y="24"/>
                  </a:cubicBezTo>
                  <a:cubicBezTo>
                    <a:pt x="149" y="28"/>
                    <a:pt x="149" y="28"/>
                    <a:pt x="149" y="28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4" y="24"/>
                    <a:pt x="140" y="22"/>
                    <a:pt x="137" y="20"/>
                  </a:cubicBezTo>
                  <a:cubicBezTo>
                    <a:pt x="134" y="18"/>
                    <a:pt x="131" y="16"/>
                    <a:pt x="129" y="14"/>
                  </a:cubicBezTo>
                  <a:cubicBezTo>
                    <a:pt x="126" y="17"/>
                    <a:pt x="126" y="17"/>
                    <a:pt x="126" y="17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24" y="15"/>
                    <a:pt x="124" y="15"/>
                    <a:pt x="124" y="15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6" y="11"/>
                    <a:pt x="126" y="11"/>
                    <a:pt x="125" y="1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3" y="13"/>
                    <a:pt x="108" y="17"/>
                    <a:pt x="104" y="19"/>
                  </a:cubicBezTo>
                  <a:cubicBezTo>
                    <a:pt x="99" y="21"/>
                    <a:pt x="95" y="22"/>
                    <a:pt x="91" y="22"/>
                  </a:cubicBezTo>
                  <a:cubicBezTo>
                    <a:pt x="90" y="22"/>
                    <a:pt x="89" y="22"/>
                    <a:pt x="89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1" y="22"/>
                    <a:pt x="75" y="17"/>
                    <a:pt x="71" y="14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10"/>
                    <a:pt x="67" y="10"/>
                    <a:pt x="67" y="10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5" y="13"/>
                    <a:pt x="50" y="17"/>
                    <a:pt x="46" y="19"/>
                  </a:cubicBezTo>
                  <a:cubicBezTo>
                    <a:pt x="41" y="21"/>
                    <a:pt x="37" y="22"/>
                    <a:pt x="33" y="22"/>
                  </a:cubicBezTo>
                  <a:cubicBezTo>
                    <a:pt x="32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4" y="22"/>
                    <a:pt x="18" y="19"/>
                    <a:pt x="14" y="16"/>
                  </a:cubicBezTo>
                  <a:cubicBezTo>
                    <a:pt x="11" y="14"/>
                    <a:pt x="10" y="13"/>
                    <a:pt x="8" y="12"/>
                  </a:cubicBezTo>
                  <a:cubicBezTo>
                    <a:pt x="8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8"/>
                    <a:pt x="4" y="8"/>
                    <a:pt x="4" y="8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968" y="-612"/>
              <a:ext cx="440" cy="201"/>
            </a:xfrm>
            <a:custGeom>
              <a:avLst/>
              <a:gdLst>
                <a:gd name="T0" fmla="*/ 148 w 186"/>
                <a:gd name="T1" fmla="*/ 24 h 85"/>
                <a:gd name="T2" fmla="*/ 148 w 186"/>
                <a:gd name="T3" fmla="*/ 20 h 85"/>
                <a:gd name="T4" fmla="*/ 133 w 186"/>
                <a:gd name="T5" fmla="*/ 15 h 85"/>
                <a:gd name="T6" fmla="*/ 123 w 186"/>
                <a:gd name="T7" fmla="*/ 7 h 85"/>
                <a:gd name="T8" fmla="*/ 121 w 186"/>
                <a:gd name="T9" fmla="*/ 4 h 85"/>
                <a:gd name="T10" fmla="*/ 118 w 186"/>
                <a:gd name="T11" fmla="*/ 7 h 85"/>
                <a:gd name="T12" fmla="*/ 91 w 186"/>
                <a:gd name="T13" fmla="*/ 18 h 85"/>
                <a:gd name="T14" fmla="*/ 88 w 186"/>
                <a:gd name="T15" fmla="*/ 18 h 85"/>
                <a:gd name="T16" fmla="*/ 88 w 186"/>
                <a:gd name="T17" fmla="*/ 22 h 85"/>
                <a:gd name="T18" fmla="*/ 88 w 186"/>
                <a:gd name="T19" fmla="*/ 18 h 85"/>
                <a:gd name="T20" fmla="*/ 65 w 186"/>
                <a:gd name="T21" fmla="*/ 7 h 85"/>
                <a:gd name="T22" fmla="*/ 63 w 186"/>
                <a:gd name="T23" fmla="*/ 5 h 85"/>
                <a:gd name="T24" fmla="*/ 60 w 186"/>
                <a:gd name="T25" fmla="*/ 7 h 85"/>
                <a:gd name="T26" fmla="*/ 33 w 186"/>
                <a:gd name="T27" fmla="*/ 18 h 85"/>
                <a:gd name="T28" fmla="*/ 30 w 186"/>
                <a:gd name="T29" fmla="*/ 18 h 85"/>
                <a:gd name="T30" fmla="*/ 30 w 186"/>
                <a:gd name="T31" fmla="*/ 22 h 85"/>
                <a:gd name="T32" fmla="*/ 30 w 186"/>
                <a:gd name="T33" fmla="*/ 18 h 85"/>
                <a:gd name="T34" fmla="*/ 16 w 186"/>
                <a:gd name="T35" fmla="*/ 14 h 85"/>
                <a:gd name="T36" fmla="*/ 7 w 186"/>
                <a:gd name="T37" fmla="*/ 6 h 85"/>
                <a:gd name="T38" fmla="*/ 0 w 186"/>
                <a:gd name="T39" fmla="*/ 0 h 85"/>
                <a:gd name="T40" fmla="*/ 0 w 186"/>
                <a:gd name="T41" fmla="*/ 85 h 85"/>
                <a:gd name="T42" fmla="*/ 186 w 186"/>
                <a:gd name="T43" fmla="*/ 85 h 85"/>
                <a:gd name="T44" fmla="*/ 186 w 186"/>
                <a:gd name="T45" fmla="*/ 2 h 85"/>
                <a:gd name="T46" fmla="*/ 179 w 186"/>
                <a:gd name="T47" fmla="*/ 8 h 85"/>
                <a:gd name="T48" fmla="*/ 151 w 186"/>
                <a:gd name="T49" fmla="*/ 20 h 85"/>
                <a:gd name="T50" fmla="*/ 148 w 186"/>
                <a:gd name="T51" fmla="*/ 20 h 85"/>
                <a:gd name="T52" fmla="*/ 148 w 186"/>
                <a:gd name="T53" fmla="*/ 24 h 85"/>
                <a:gd name="T54" fmla="*/ 148 w 186"/>
                <a:gd name="T55" fmla="*/ 28 h 85"/>
                <a:gd name="T56" fmla="*/ 151 w 186"/>
                <a:gd name="T57" fmla="*/ 28 h 85"/>
                <a:gd name="T58" fmla="*/ 184 w 186"/>
                <a:gd name="T59" fmla="*/ 14 h 85"/>
                <a:gd name="T60" fmla="*/ 182 w 186"/>
                <a:gd name="T61" fmla="*/ 11 h 85"/>
                <a:gd name="T62" fmla="*/ 178 w 186"/>
                <a:gd name="T63" fmla="*/ 11 h 85"/>
                <a:gd name="T64" fmla="*/ 178 w 186"/>
                <a:gd name="T65" fmla="*/ 77 h 85"/>
                <a:gd name="T66" fmla="*/ 8 w 186"/>
                <a:gd name="T67" fmla="*/ 77 h 85"/>
                <a:gd name="T68" fmla="*/ 8 w 186"/>
                <a:gd name="T69" fmla="*/ 9 h 85"/>
                <a:gd name="T70" fmla="*/ 4 w 186"/>
                <a:gd name="T71" fmla="*/ 9 h 85"/>
                <a:gd name="T72" fmla="*/ 1 w 186"/>
                <a:gd name="T73" fmla="*/ 12 h 85"/>
                <a:gd name="T74" fmla="*/ 12 w 186"/>
                <a:gd name="T75" fmla="*/ 21 h 85"/>
                <a:gd name="T76" fmla="*/ 29 w 186"/>
                <a:gd name="T77" fmla="*/ 26 h 85"/>
                <a:gd name="T78" fmla="*/ 29 w 186"/>
                <a:gd name="T79" fmla="*/ 26 h 85"/>
                <a:gd name="T80" fmla="*/ 29 w 186"/>
                <a:gd name="T81" fmla="*/ 26 h 85"/>
                <a:gd name="T82" fmla="*/ 33 w 186"/>
                <a:gd name="T83" fmla="*/ 26 h 85"/>
                <a:gd name="T84" fmla="*/ 65 w 186"/>
                <a:gd name="T85" fmla="*/ 13 h 85"/>
                <a:gd name="T86" fmla="*/ 62 w 186"/>
                <a:gd name="T87" fmla="*/ 10 h 85"/>
                <a:gd name="T88" fmla="*/ 60 w 186"/>
                <a:gd name="T89" fmla="*/ 13 h 85"/>
                <a:gd name="T90" fmla="*/ 87 w 186"/>
                <a:gd name="T91" fmla="*/ 26 h 85"/>
                <a:gd name="T92" fmla="*/ 88 w 186"/>
                <a:gd name="T93" fmla="*/ 26 h 85"/>
                <a:gd name="T94" fmla="*/ 91 w 186"/>
                <a:gd name="T95" fmla="*/ 26 h 85"/>
                <a:gd name="T96" fmla="*/ 123 w 186"/>
                <a:gd name="T97" fmla="*/ 13 h 85"/>
                <a:gd name="T98" fmla="*/ 120 w 186"/>
                <a:gd name="T99" fmla="*/ 10 h 85"/>
                <a:gd name="T100" fmla="*/ 118 w 186"/>
                <a:gd name="T101" fmla="*/ 13 h 85"/>
                <a:gd name="T102" fmla="*/ 129 w 186"/>
                <a:gd name="T103" fmla="*/ 22 h 85"/>
                <a:gd name="T104" fmla="*/ 148 w 186"/>
                <a:gd name="T105" fmla="*/ 28 h 85"/>
                <a:gd name="T106" fmla="*/ 148 w 186"/>
                <a:gd name="T107" fmla="*/ 2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6" h="85">
                  <a:moveTo>
                    <a:pt x="148" y="24"/>
                  </a:moveTo>
                  <a:cubicBezTo>
                    <a:pt x="148" y="20"/>
                    <a:pt x="148" y="20"/>
                    <a:pt x="148" y="20"/>
                  </a:cubicBezTo>
                  <a:cubicBezTo>
                    <a:pt x="142" y="20"/>
                    <a:pt x="137" y="18"/>
                    <a:pt x="133" y="15"/>
                  </a:cubicBezTo>
                  <a:cubicBezTo>
                    <a:pt x="129" y="12"/>
                    <a:pt x="126" y="9"/>
                    <a:pt x="123" y="7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09" y="15"/>
                    <a:pt x="100" y="18"/>
                    <a:pt x="91" y="18"/>
                  </a:cubicBezTo>
                  <a:cubicBezTo>
                    <a:pt x="90" y="18"/>
                    <a:pt x="89" y="18"/>
                    <a:pt x="88" y="18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78" y="17"/>
                    <a:pt x="70" y="12"/>
                    <a:pt x="65" y="7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51" y="14"/>
                    <a:pt x="42" y="18"/>
                    <a:pt x="33" y="18"/>
                  </a:cubicBezTo>
                  <a:cubicBezTo>
                    <a:pt x="32" y="18"/>
                    <a:pt x="31" y="18"/>
                    <a:pt x="30" y="18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5" y="18"/>
                    <a:pt x="20" y="16"/>
                    <a:pt x="16" y="14"/>
                  </a:cubicBezTo>
                  <a:cubicBezTo>
                    <a:pt x="12" y="11"/>
                    <a:pt x="9" y="9"/>
                    <a:pt x="7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186" y="85"/>
                    <a:pt x="186" y="85"/>
                    <a:pt x="186" y="85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79" y="8"/>
                    <a:pt x="179" y="8"/>
                    <a:pt x="179" y="8"/>
                  </a:cubicBezTo>
                  <a:cubicBezTo>
                    <a:pt x="170" y="16"/>
                    <a:pt x="160" y="20"/>
                    <a:pt x="151" y="20"/>
                  </a:cubicBezTo>
                  <a:cubicBezTo>
                    <a:pt x="150" y="20"/>
                    <a:pt x="149" y="20"/>
                    <a:pt x="148" y="20"/>
                  </a:cubicBezTo>
                  <a:cubicBezTo>
                    <a:pt x="148" y="24"/>
                    <a:pt x="148" y="24"/>
                    <a:pt x="148" y="24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9" y="28"/>
                    <a:pt x="150" y="28"/>
                    <a:pt x="151" y="28"/>
                  </a:cubicBezTo>
                  <a:cubicBezTo>
                    <a:pt x="163" y="28"/>
                    <a:pt x="174" y="23"/>
                    <a:pt x="184" y="14"/>
                  </a:cubicBezTo>
                  <a:cubicBezTo>
                    <a:pt x="182" y="11"/>
                    <a:pt x="182" y="11"/>
                    <a:pt x="182" y="11"/>
                  </a:cubicBezTo>
                  <a:cubicBezTo>
                    <a:pt x="178" y="11"/>
                    <a:pt x="178" y="11"/>
                    <a:pt x="178" y="11"/>
                  </a:cubicBezTo>
                  <a:cubicBezTo>
                    <a:pt x="178" y="77"/>
                    <a:pt x="178" y="77"/>
                    <a:pt x="178" y="77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4" y="15"/>
                    <a:pt x="7" y="18"/>
                    <a:pt x="12" y="21"/>
                  </a:cubicBezTo>
                  <a:cubicBezTo>
                    <a:pt x="17" y="23"/>
                    <a:pt x="23" y="25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1" y="26"/>
                    <a:pt x="32" y="26"/>
                    <a:pt x="33" y="26"/>
                  </a:cubicBezTo>
                  <a:cubicBezTo>
                    <a:pt x="44" y="26"/>
                    <a:pt x="55" y="21"/>
                    <a:pt x="65" y="13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5" y="18"/>
                    <a:pt x="75" y="25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9" y="26"/>
                    <a:pt x="90" y="26"/>
                    <a:pt x="91" y="26"/>
                  </a:cubicBezTo>
                  <a:cubicBezTo>
                    <a:pt x="102" y="26"/>
                    <a:pt x="113" y="21"/>
                    <a:pt x="123" y="13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20" y="15"/>
                    <a:pt x="124" y="19"/>
                    <a:pt x="129" y="22"/>
                  </a:cubicBezTo>
                  <a:cubicBezTo>
                    <a:pt x="134" y="25"/>
                    <a:pt x="140" y="28"/>
                    <a:pt x="148" y="28"/>
                  </a:cubicBezTo>
                  <a:lnTo>
                    <a:pt x="148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1968" y="-416"/>
              <a:ext cx="440" cy="57"/>
            </a:xfrm>
            <a:custGeom>
              <a:avLst/>
              <a:gdLst>
                <a:gd name="T0" fmla="*/ 9 w 440"/>
                <a:gd name="T1" fmla="*/ 48 h 57"/>
                <a:gd name="T2" fmla="*/ 9 w 440"/>
                <a:gd name="T3" fmla="*/ 57 h 57"/>
                <a:gd name="T4" fmla="*/ 440 w 440"/>
                <a:gd name="T5" fmla="*/ 57 h 57"/>
                <a:gd name="T6" fmla="*/ 440 w 440"/>
                <a:gd name="T7" fmla="*/ 0 h 57"/>
                <a:gd name="T8" fmla="*/ 0 w 440"/>
                <a:gd name="T9" fmla="*/ 0 h 57"/>
                <a:gd name="T10" fmla="*/ 0 w 440"/>
                <a:gd name="T11" fmla="*/ 57 h 57"/>
                <a:gd name="T12" fmla="*/ 9 w 440"/>
                <a:gd name="T13" fmla="*/ 57 h 57"/>
                <a:gd name="T14" fmla="*/ 9 w 440"/>
                <a:gd name="T15" fmla="*/ 48 h 57"/>
                <a:gd name="T16" fmla="*/ 19 w 440"/>
                <a:gd name="T17" fmla="*/ 48 h 57"/>
                <a:gd name="T18" fmla="*/ 19 w 440"/>
                <a:gd name="T19" fmla="*/ 19 h 57"/>
                <a:gd name="T20" fmla="*/ 421 w 440"/>
                <a:gd name="T21" fmla="*/ 19 h 57"/>
                <a:gd name="T22" fmla="*/ 421 w 440"/>
                <a:gd name="T23" fmla="*/ 38 h 57"/>
                <a:gd name="T24" fmla="*/ 9 w 440"/>
                <a:gd name="T25" fmla="*/ 38 h 57"/>
                <a:gd name="T26" fmla="*/ 9 w 440"/>
                <a:gd name="T27" fmla="*/ 48 h 57"/>
                <a:gd name="T28" fmla="*/ 19 w 440"/>
                <a:gd name="T29" fmla="*/ 48 h 57"/>
                <a:gd name="T30" fmla="*/ 9 w 440"/>
                <a:gd name="T31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0" h="57">
                  <a:moveTo>
                    <a:pt x="9" y="48"/>
                  </a:moveTo>
                  <a:lnTo>
                    <a:pt x="9" y="57"/>
                  </a:lnTo>
                  <a:lnTo>
                    <a:pt x="440" y="57"/>
                  </a:lnTo>
                  <a:lnTo>
                    <a:pt x="440" y="0"/>
                  </a:lnTo>
                  <a:lnTo>
                    <a:pt x="0" y="0"/>
                  </a:lnTo>
                  <a:lnTo>
                    <a:pt x="0" y="57"/>
                  </a:lnTo>
                  <a:lnTo>
                    <a:pt x="9" y="57"/>
                  </a:lnTo>
                  <a:lnTo>
                    <a:pt x="9" y="48"/>
                  </a:lnTo>
                  <a:lnTo>
                    <a:pt x="19" y="48"/>
                  </a:lnTo>
                  <a:lnTo>
                    <a:pt x="19" y="19"/>
                  </a:lnTo>
                  <a:lnTo>
                    <a:pt x="421" y="19"/>
                  </a:lnTo>
                  <a:lnTo>
                    <a:pt x="421" y="38"/>
                  </a:lnTo>
                  <a:lnTo>
                    <a:pt x="9" y="38"/>
                  </a:lnTo>
                  <a:lnTo>
                    <a:pt x="9" y="48"/>
                  </a:lnTo>
                  <a:lnTo>
                    <a:pt x="19" y="48"/>
                  </a:lnTo>
                  <a:lnTo>
                    <a:pt x="9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2162" y="-813"/>
              <a:ext cx="52" cy="184"/>
            </a:xfrm>
            <a:custGeom>
              <a:avLst/>
              <a:gdLst>
                <a:gd name="T0" fmla="*/ 4 w 22"/>
                <a:gd name="T1" fmla="*/ 78 h 78"/>
                <a:gd name="T2" fmla="*/ 22 w 22"/>
                <a:gd name="T3" fmla="*/ 20 h 78"/>
                <a:gd name="T4" fmla="*/ 15 w 22"/>
                <a:gd name="T5" fmla="*/ 12 h 78"/>
                <a:gd name="T6" fmla="*/ 15 w 22"/>
                <a:gd name="T7" fmla="*/ 12 h 78"/>
                <a:gd name="T8" fmla="*/ 14 w 22"/>
                <a:gd name="T9" fmla="*/ 10 h 78"/>
                <a:gd name="T10" fmla="*/ 14 w 22"/>
                <a:gd name="T11" fmla="*/ 10 h 78"/>
                <a:gd name="T12" fmla="*/ 14 w 22"/>
                <a:gd name="T13" fmla="*/ 10 h 78"/>
                <a:gd name="T14" fmla="*/ 13 w 22"/>
                <a:gd name="T15" fmla="*/ 9 h 78"/>
                <a:gd name="T16" fmla="*/ 14 w 22"/>
                <a:gd name="T17" fmla="*/ 10 h 78"/>
                <a:gd name="T18" fmla="*/ 14 w 22"/>
                <a:gd name="T19" fmla="*/ 10 h 78"/>
                <a:gd name="T20" fmla="*/ 14 w 22"/>
                <a:gd name="T21" fmla="*/ 10 h 78"/>
                <a:gd name="T22" fmla="*/ 13 w 22"/>
                <a:gd name="T23" fmla="*/ 9 h 78"/>
                <a:gd name="T24" fmla="*/ 17 w 22"/>
                <a:gd name="T25" fmla="*/ 8 h 78"/>
                <a:gd name="T26" fmla="*/ 8 w 22"/>
                <a:gd name="T27" fmla="*/ 3 h 78"/>
                <a:gd name="T28" fmla="*/ 8 w 22"/>
                <a:gd name="T29" fmla="*/ 3 h 78"/>
                <a:gd name="T30" fmla="*/ 10 w 22"/>
                <a:gd name="T31" fmla="*/ 6 h 78"/>
                <a:gd name="T32" fmla="*/ 7 w 22"/>
                <a:gd name="T33" fmla="*/ 3 h 78"/>
                <a:gd name="T34" fmla="*/ 7 w 22"/>
                <a:gd name="T35" fmla="*/ 17 h 78"/>
                <a:gd name="T36" fmla="*/ 7 w 22"/>
                <a:gd name="T37" fmla="*/ 18 h 78"/>
                <a:gd name="T38" fmla="*/ 7 w 22"/>
                <a:gd name="T39" fmla="*/ 12 h 78"/>
                <a:gd name="T40" fmla="*/ 0 w 22"/>
                <a:gd name="T41" fmla="*/ 78 h 78"/>
                <a:gd name="T42" fmla="*/ 4 w 22"/>
                <a:gd name="T43" fmla="*/ 74 h 78"/>
                <a:gd name="T44" fmla="*/ 8 w 22"/>
                <a:gd name="T45" fmla="*/ 23 h 78"/>
                <a:gd name="T46" fmla="*/ 13 w 22"/>
                <a:gd name="T47" fmla="*/ 12 h 78"/>
                <a:gd name="T48" fmla="*/ 13 w 22"/>
                <a:gd name="T49" fmla="*/ 13 h 78"/>
                <a:gd name="T50" fmla="*/ 13 w 22"/>
                <a:gd name="T51" fmla="*/ 9 h 78"/>
                <a:gd name="T52" fmla="*/ 13 w 22"/>
                <a:gd name="T53" fmla="*/ 9 h 78"/>
                <a:gd name="T54" fmla="*/ 13 w 22"/>
                <a:gd name="T55" fmla="*/ 9 h 78"/>
                <a:gd name="T56" fmla="*/ 12 w 22"/>
                <a:gd name="T57" fmla="*/ 8 h 78"/>
                <a:gd name="T58" fmla="*/ 11 w 22"/>
                <a:gd name="T59" fmla="*/ 7 h 78"/>
                <a:gd name="T60" fmla="*/ 13 w 22"/>
                <a:gd name="T61" fmla="*/ 9 h 78"/>
                <a:gd name="T62" fmla="*/ 13 w 22"/>
                <a:gd name="T63" fmla="*/ 9 h 78"/>
                <a:gd name="T64" fmla="*/ 13 w 22"/>
                <a:gd name="T65" fmla="*/ 9 h 78"/>
                <a:gd name="T66" fmla="*/ 12 w 22"/>
                <a:gd name="T67" fmla="*/ 8 h 78"/>
                <a:gd name="T68" fmla="*/ 13 w 22"/>
                <a:gd name="T69" fmla="*/ 9 h 78"/>
                <a:gd name="T70" fmla="*/ 7 w 22"/>
                <a:gd name="T71" fmla="*/ 8 h 78"/>
                <a:gd name="T72" fmla="*/ 11 w 22"/>
                <a:gd name="T73" fmla="*/ 7 h 78"/>
                <a:gd name="T74" fmla="*/ 8 w 22"/>
                <a:gd name="T75" fmla="*/ 5 h 78"/>
                <a:gd name="T76" fmla="*/ 8 w 22"/>
                <a:gd name="T77" fmla="*/ 16 h 78"/>
                <a:gd name="T78" fmla="*/ 8 w 22"/>
                <a:gd name="T79" fmla="*/ 16 h 78"/>
                <a:gd name="T80" fmla="*/ 9 w 22"/>
                <a:gd name="T81" fmla="*/ 17 h 78"/>
                <a:gd name="T82" fmla="*/ 14 w 22"/>
                <a:gd name="T83" fmla="*/ 70 h 78"/>
                <a:gd name="T84" fmla="*/ 4 w 22"/>
                <a:gd name="T85" fmla="*/ 74 h 78"/>
                <a:gd name="T86" fmla="*/ 4 w 22"/>
                <a:gd name="T87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78">
                  <a:moveTo>
                    <a:pt x="4" y="74"/>
                  </a:moveTo>
                  <a:cubicBezTo>
                    <a:pt x="4" y="78"/>
                    <a:pt x="4" y="78"/>
                    <a:pt x="4" y="7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4" y="7"/>
                    <a:pt x="4" y="10"/>
                  </a:cubicBezTo>
                  <a:cubicBezTo>
                    <a:pt x="4" y="12"/>
                    <a:pt x="5" y="15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1"/>
                    <a:pt x="12" y="11"/>
                    <a:pt x="12" y="10"/>
                  </a:cubicBezTo>
                  <a:cubicBezTo>
                    <a:pt x="12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6" y="7"/>
                    <a:pt x="6" y="10"/>
                  </a:cubicBezTo>
                  <a:cubicBezTo>
                    <a:pt x="6" y="12"/>
                    <a:pt x="7" y="14"/>
                    <a:pt x="8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8" y="74"/>
                    <a:pt x="8" y="74"/>
                    <a:pt x="8" y="74"/>
                  </a:cubicBezTo>
                  <a:lnTo>
                    <a:pt x="4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2112" y="-839"/>
              <a:ext cx="97" cy="120"/>
            </a:xfrm>
            <a:custGeom>
              <a:avLst/>
              <a:gdLst>
                <a:gd name="T0" fmla="*/ 23 w 41"/>
                <a:gd name="T1" fmla="*/ 23 h 51"/>
                <a:gd name="T2" fmla="*/ 28 w 41"/>
                <a:gd name="T3" fmla="*/ 23 h 51"/>
                <a:gd name="T4" fmla="*/ 24 w 41"/>
                <a:gd name="T5" fmla="*/ 25 h 51"/>
                <a:gd name="T6" fmla="*/ 24 w 41"/>
                <a:gd name="T7" fmla="*/ 25 h 51"/>
                <a:gd name="T8" fmla="*/ 27 w 41"/>
                <a:gd name="T9" fmla="*/ 25 h 51"/>
                <a:gd name="T10" fmla="*/ 27 w 41"/>
                <a:gd name="T11" fmla="*/ 25 h 51"/>
                <a:gd name="T12" fmla="*/ 25 w 41"/>
                <a:gd name="T13" fmla="*/ 22 h 51"/>
                <a:gd name="T14" fmla="*/ 25 w 41"/>
                <a:gd name="T15" fmla="*/ 22 h 51"/>
                <a:gd name="T16" fmla="*/ 31 w 41"/>
                <a:gd name="T17" fmla="*/ 28 h 51"/>
                <a:gd name="T18" fmla="*/ 32 w 41"/>
                <a:gd name="T19" fmla="*/ 23 h 51"/>
                <a:gd name="T20" fmla="*/ 31 w 41"/>
                <a:gd name="T21" fmla="*/ 19 h 51"/>
                <a:gd name="T22" fmla="*/ 22 w 41"/>
                <a:gd name="T23" fmla="*/ 18 h 51"/>
                <a:gd name="T24" fmla="*/ 29 w 41"/>
                <a:gd name="T25" fmla="*/ 14 h 51"/>
                <a:gd name="T26" fmla="*/ 28 w 41"/>
                <a:gd name="T27" fmla="*/ 14 h 51"/>
                <a:gd name="T28" fmla="*/ 28 w 41"/>
                <a:gd name="T29" fmla="*/ 14 h 51"/>
                <a:gd name="T30" fmla="*/ 29 w 41"/>
                <a:gd name="T31" fmla="*/ 14 h 51"/>
                <a:gd name="T32" fmla="*/ 29 w 41"/>
                <a:gd name="T33" fmla="*/ 13 h 51"/>
                <a:gd name="T34" fmla="*/ 25 w 41"/>
                <a:gd name="T35" fmla="*/ 12 h 51"/>
                <a:gd name="T36" fmla="*/ 30 w 41"/>
                <a:gd name="T37" fmla="*/ 17 h 51"/>
                <a:gd name="T38" fmla="*/ 25 w 41"/>
                <a:gd name="T39" fmla="*/ 51 h 51"/>
                <a:gd name="T40" fmla="*/ 39 w 41"/>
                <a:gd name="T41" fmla="*/ 11 h 51"/>
                <a:gd name="T42" fmla="*/ 28 w 41"/>
                <a:gd name="T43" fmla="*/ 2 h 51"/>
                <a:gd name="T44" fmla="*/ 22 w 41"/>
                <a:gd name="T45" fmla="*/ 3 h 51"/>
                <a:gd name="T46" fmla="*/ 23 w 41"/>
                <a:gd name="T47" fmla="*/ 11 h 51"/>
                <a:gd name="T48" fmla="*/ 21 w 41"/>
                <a:gd name="T49" fmla="*/ 20 h 51"/>
                <a:gd name="T50" fmla="*/ 21 w 41"/>
                <a:gd name="T51" fmla="*/ 20 h 51"/>
                <a:gd name="T52" fmla="*/ 21 w 41"/>
                <a:gd name="T53" fmla="*/ 20 h 51"/>
                <a:gd name="T54" fmla="*/ 26 w 41"/>
                <a:gd name="T55" fmla="*/ 13 h 51"/>
                <a:gd name="T56" fmla="*/ 26 w 41"/>
                <a:gd name="T57" fmla="*/ 12 h 51"/>
                <a:gd name="T58" fmla="*/ 29 w 41"/>
                <a:gd name="T59" fmla="*/ 7 h 51"/>
                <a:gd name="T60" fmla="*/ 25 w 41"/>
                <a:gd name="T61" fmla="*/ 9 h 51"/>
                <a:gd name="T62" fmla="*/ 32 w 41"/>
                <a:gd name="T63" fmla="*/ 15 h 51"/>
                <a:gd name="T64" fmla="*/ 35 w 41"/>
                <a:gd name="T65" fmla="*/ 25 h 51"/>
                <a:gd name="T66" fmla="*/ 37 w 41"/>
                <a:gd name="T67" fmla="*/ 12 h 51"/>
                <a:gd name="T68" fmla="*/ 29 w 41"/>
                <a:gd name="T69" fmla="*/ 5 h 51"/>
                <a:gd name="T70" fmla="*/ 21 w 41"/>
                <a:gd name="T71" fmla="*/ 11 h 51"/>
                <a:gd name="T72" fmla="*/ 21 w 41"/>
                <a:gd name="T73" fmla="*/ 14 h 51"/>
                <a:gd name="T74" fmla="*/ 22 w 41"/>
                <a:gd name="T75" fmla="*/ 18 h 51"/>
                <a:gd name="T76" fmla="*/ 29 w 41"/>
                <a:gd name="T77" fmla="*/ 14 h 51"/>
                <a:gd name="T78" fmla="*/ 24 w 41"/>
                <a:gd name="T79" fmla="*/ 22 h 51"/>
                <a:gd name="T80" fmla="*/ 24 w 41"/>
                <a:gd name="T81" fmla="*/ 24 h 51"/>
                <a:gd name="T82" fmla="*/ 25 w 41"/>
                <a:gd name="T83" fmla="*/ 24 h 51"/>
                <a:gd name="T84" fmla="*/ 25 w 41"/>
                <a:gd name="T85" fmla="*/ 24 h 51"/>
                <a:gd name="T86" fmla="*/ 25 w 41"/>
                <a:gd name="T87" fmla="*/ 23 h 51"/>
                <a:gd name="T88" fmla="*/ 25 w 41"/>
                <a:gd name="T89" fmla="*/ 23 h 51"/>
                <a:gd name="T90" fmla="*/ 25 w 41"/>
                <a:gd name="T91" fmla="*/ 23 h 51"/>
                <a:gd name="T92" fmla="*/ 27 w 41"/>
                <a:gd name="T93" fmla="*/ 26 h 51"/>
                <a:gd name="T94" fmla="*/ 32 w 41"/>
                <a:gd name="T95" fmla="*/ 25 h 51"/>
                <a:gd name="T96" fmla="*/ 31 w 41"/>
                <a:gd name="T97" fmla="*/ 22 h 51"/>
                <a:gd name="T98" fmla="*/ 30 w 41"/>
                <a:gd name="T99" fmla="*/ 19 h 51"/>
                <a:gd name="T100" fmla="*/ 21 w 41"/>
                <a:gd name="T101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1" h="51">
                  <a:moveTo>
                    <a:pt x="24" y="17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1" y="21"/>
                    <a:pt x="22" y="22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4"/>
                    <a:pt x="24" y="24"/>
                    <a:pt x="24" y="25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3"/>
                    <a:pt x="24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9" y="29"/>
                    <a:pt x="30" y="29"/>
                    <a:pt x="31" y="28"/>
                  </a:cubicBezTo>
                  <a:cubicBezTo>
                    <a:pt x="32" y="28"/>
                    <a:pt x="32" y="27"/>
                    <a:pt x="32" y="26"/>
                  </a:cubicBezTo>
                  <a:cubicBezTo>
                    <a:pt x="32" y="25"/>
                    <a:pt x="32" y="25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2"/>
                    <a:pt x="32" y="20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7"/>
                    <a:pt x="30" y="16"/>
                    <a:pt x="29" y="14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2"/>
                    <a:pt x="29" y="12"/>
                    <a:pt x="30" y="11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7" y="13"/>
                    <a:pt x="29" y="15"/>
                    <a:pt x="30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8"/>
                    <a:pt x="32" y="19"/>
                    <a:pt x="32" y="21"/>
                  </a:cubicBezTo>
                  <a:cubicBezTo>
                    <a:pt x="32" y="22"/>
                    <a:pt x="31" y="23"/>
                    <a:pt x="31" y="24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0" y="24"/>
                    <a:pt x="41" y="21"/>
                    <a:pt x="41" y="18"/>
                  </a:cubicBezTo>
                  <a:cubicBezTo>
                    <a:pt x="41" y="16"/>
                    <a:pt x="40" y="14"/>
                    <a:pt x="39" y="11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7" y="7"/>
                    <a:pt x="33" y="4"/>
                    <a:pt x="29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5"/>
                    <a:pt x="19" y="7"/>
                    <a:pt x="19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1"/>
                    <a:pt x="18" y="12"/>
                    <a:pt x="18" y="13"/>
                  </a:cubicBezTo>
                  <a:cubicBezTo>
                    <a:pt x="18" y="15"/>
                    <a:pt x="19" y="18"/>
                    <a:pt x="21" y="20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4"/>
                    <a:pt x="26" y="14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1"/>
                    <a:pt x="28" y="10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8" y="10"/>
                    <a:pt x="31" y="13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3" y="16"/>
                    <a:pt x="33" y="17"/>
                    <a:pt x="33" y="18"/>
                  </a:cubicBezTo>
                  <a:cubicBezTo>
                    <a:pt x="33" y="20"/>
                    <a:pt x="32" y="22"/>
                    <a:pt x="32" y="23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4"/>
                    <a:pt x="40" y="23"/>
                    <a:pt x="40" y="21"/>
                  </a:cubicBezTo>
                  <a:cubicBezTo>
                    <a:pt x="40" y="18"/>
                    <a:pt x="39" y="15"/>
                    <a:pt x="37" y="12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5" y="9"/>
                    <a:pt x="32" y="6"/>
                    <a:pt x="29" y="5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7"/>
                    <a:pt x="22" y="9"/>
                    <a:pt x="21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3"/>
                    <a:pt x="21" y="14"/>
                  </a:cubicBezTo>
                  <a:cubicBezTo>
                    <a:pt x="21" y="15"/>
                    <a:pt x="21" y="17"/>
                    <a:pt x="22" y="18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20"/>
                    <a:pt x="23" y="21"/>
                    <a:pt x="24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5" y="23"/>
                    <a:pt x="25" y="23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29"/>
                    <a:pt x="31" y="28"/>
                    <a:pt x="31" y="27"/>
                  </a:cubicBezTo>
                  <a:cubicBezTo>
                    <a:pt x="32" y="26"/>
                    <a:pt x="32" y="25"/>
                    <a:pt x="32" y="25"/>
                  </a:cubicBezTo>
                  <a:cubicBezTo>
                    <a:pt x="32" y="23"/>
                    <a:pt x="32" y="23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0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9" y="18"/>
                    <a:pt x="28" y="16"/>
                    <a:pt x="27" y="15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1" y="20"/>
                    <a:pt x="21" y="20"/>
                    <a:pt x="21" y="20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3128" y="-640"/>
              <a:ext cx="362" cy="260"/>
            </a:xfrm>
            <a:custGeom>
              <a:avLst/>
              <a:gdLst>
                <a:gd name="T0" fmla="*/ 148 w 153"/>
                <a:gd name="T1" fmla="*/ 87 h 110"/>
                <a:gd name="T2" fmla="*/ 144 w 153"/>
                <a:gd name="T3" fmla="*/ 88 h 110"/>
                <a:gd name="T4" fmla="*/ 144 w 153"/>
                <a:gd name="T5" fmla="*/ 88 h 110"/>
                <a:gd name="T6" fmla="*/ 145 w 153"/>
                <a:gd name="T7" fmla="*/ 91 h 110"/>
                <a:gd name="T8" fmla="*/ 143 w 153"/>
                <a:gd name="T9" fmla="*/ 98 h 110"/>
                <a:gd name="T10" fmla="*/ 140 w 153"/>
                <a:gd name="T11" fmla="*/ 100 h 110"/>
                <a:gd name="T12" fmla="*/ 135 w 153"/>
                <a:gd name="T13" fmla="*/ 102 h 110"/>
                <a:gd name="T14" fmla="*/ 16 w 153"/>
                <a:gd name="T15" fmla="*/ 102 h 110"/>
                <a:gd name="T16" fmla="*/ 12 w 153"/>
                <a:gd name="T17" fmla="*/ 101 h 110"/>
                <a:gd name="T18" fmla="*/ 9 w 153"/>
                <a:gd name="T19" fmla="*/ 96 h 110"/>
                <a:gd name="T20" fmla="*/ 8 w 153"/>
                <a:gd name="T21" fmla="*/ 91 h 110"/>
                <a:gd name="T22" fmla="*/ 8 w 153"/>
                <a:gd name="T23" fmla="*/ 90 h 110"/>
                <a:gd name="T24" fmla="*/ 8 w 153"/>
                <a:gd name="T25" fmla="*/ 90 h 110"/>
                <a:gd name="T26" fmla="*/ 8 w 153"/>
                <a:gd name="T27" fmla="*/ 90 h 110"/>
                <a:gd name="T28" fmla="*/ 8 w 153"/>
                <a:gd name="T29" fmla="*/ 90 h 110"/>
                <a:gd name="T30" fmla="*/ 8 w 153"/>
                <a:gd name="T31" fmla="*/ 8 h 110"/>
                <a:gd name="T32" fmla="*/ 144 w 153"/>
                <a:gd name="T33" fmla="*/ 8 h 110"/>
                <a:gd name="T34" fmla="*/ 144 w 153"/>
                <a:gd name="T35" fmla="*/ 88 h 110"/>
                <a:gd name="T36" fmla="*/ 144 w 153"/>
                <a:gd name="T37" fmla="*/ 88 h 110"/>
                <a:gd name="T38" fmla="*/ 148 w 153"/>
                <a:gd name="T39" fmla="*/ 87 h 110"/>
                <a:gd name="T40" fmla="*/ 152 w 153"/>
                <a:gd name="T41" fmla="*/ 87 h 110"/>
                <a:gd name="T42" fmla="*/ 152 w 153"/>
                <a:gd name="T43" fmla="*/ 0 h 110"/>
                <a:gd name="T44" fmla="*/ 0 w 153"/>
                <a:gd name="T45" fmla="*/ 0 h 110"/>
                <a:gd name="T46" fmla="*/ 0 w 153"/>
                <a:gd name="T47" fmla="*/ 90 h 110"/>
                <a:gd name="T48" fmla="*/ 4 w 153"/>
                <a:gd name="T49" fmla="*/ 90 h 110"/>
                <a:gd name="T50" fmla="*/ 0 w 153"/>
                <a:gd name="T51" fmla="*/ 89 h 110"/>
                <a:gd name="T52" fmla="*/ 0 w 153"/>
                <a:gd name="T53" fmla="*/ 91 h 110"/>
                <a:gd name="T54" fmla="*/ 3 w 153"/>
                <a:gd name="T55" fmla="*/ 102 h 110"/>
                <a:gd name="T56" fmla="*/ 8 w 153"/>
                <a:gd name="T57" fmla="*/ 107 h 110"/>
                <a:gd name="T58" fmla="*/ 16 w 153"/>
                <a:gd name="T59" fmla="*/ 110 h 110"/>
                <a:gd name="T60" fmla="*/ 135 w 153"/>
                <a:gd name="T61" fmla="*/ 110 h 110"/>
                <a:gd name="T62" fmla="*/ 144 w 153"/>
                <a:gd name="T63" fmla="*/ 108 h 110"/>
                <a:gd name="T64" fmla="*/ 151 w 153"/>
                <a:gd name="T65" fmla="*/ 99 h 110"/>
                <a:gd name="T66" fmla="*/ 153 w 153"/>
                <a:gd name="T67" fmla="*/ 91 h 110"/>
                <a:gd name="T68" fmla="*/ 152 w 153"/>
                <a:gd name="T69" fmla="*/ 87 h 110"/>
                <a:gd name="T70" fmla="*/ 148 w 153"/>
                <a:gd name="T71" fmla="*/ 87 h 110"/>
                <a:gd name="T72" fmla="*/ 152 w 153"/>
                <a:gd name="T73" fmla="*/ 87 h 110"/>
                <a:gd name="T74" fmla="*/ 148 w 153"/>
                <a:gd name="T75" fmla="*/ 8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3" h="110">
                  <a:moveTo>
                    <a:pt x="148" y="87"/>
                  </a:moveTo>
                  <a:cubicBezTo>
                    <a:pt x="144" y="88"/>
                    <a:pt x="144" y="88"/>
                    <a:pt x="144" y="8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44" y="88"/>
                    <a:pt x="145" y="89"/>
                    <a:pt x="145" y="91"/>
                  </a:cubicBezTo>
                  <a:cubicBezTo>
                    <a:pt x="145" y="93"/>
                    <a:pt x="144" y="96"/>
                    <a:pt x="143" y="98"/>
                  </a:cubicBezTo>
                  <a:cubicBezTo>
                    <a:pt x="142" y="99"/>
                    <a:pt x="141" y="100"/>
                    <a:pt x="140" y="100"/>
                  </a:cubicBezTo>
                  <a:cubicBezTo>
                    <a:pt x="139" y="101"/>
                    <a:pt x="137" y="102"/>
                    <a:pt x="135" y="102"/>
                  </a:cubicBezTo>
                  <a:cubicBezTo>
                    <a:pt x="115" y="102"/>
                    <a:pt x="34" y="102"/>
                    <a:pt x="16" y="102"/>
                  </a:cubicBezTo>
                  <a:cubicBezTo>
                    <a:pt x="14" y="102"/>
                    <a:pt x="13" y="101"/>
                    <a:pt x="12" y="101"/>
                  </a:cubicBezTo>
                  <a:cubicBezTo>
                    <a:pt x="11" y="100"/>
                    <a:pt x="10" y="98"/>
                    <a:pt x="9" y="96"/>
                  </a:cubicBezTo>
                  <a:cubicBezTo>
                    <a:pt x="8" y="94"/>
                    <a:pt x="8" y="92"/>
                    <a:pt x="8" y="91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48" y="87"/>
                    <a:pt x="148" y="87"/>
                    <a:pt x="148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90"/>
                    <a:pt x="0" y="91"/>
                  </a:cubicBezTo>
                  <a:cubicBezTo>
                    <a:pt x="0" y="93"/>
                    <a:pt x="0" y="97"/>
                    <a:pt x="3" y="102"/>
                  </a:cubicBezTo>
                  <a:cubicBezTo>
                    <a:pt x="4" y="104"/>
                    <a:pt x="5" y="106"/>
                    <a:pt x="8" y="107"/>
                  </a:cubicBezTo>
                  <a:cubicBezTo>
                    <a:pt x="10" y="109"/>
                    <a:pt x="13" y="110"/>
                    <a:pt x="16" y="110"/>
                  </a:cubicBezTo>
                  <a:cubicBezTo>
                    <a:pt x="34" y="110"/>
                    <a:pt x="115" y="110"/>
                    <a:pt x="135" y="110"/>
                  </a:cubicBezTo>
                  <a:cubicBezTo>
                    <a:pt x="138" y="110"/>
                    <a:pt x="141" y="109"/>
                    <a:pt x="144" y="108"/>
                  </a:cubicBezTo>
                  <a:cubicBezTo>
                    <a:pt x="148" y="106"/>
                    <a:pt x="150" y="102"/>
                    <a:pt x="151" y="99"/>
                  </a:cubicBezTo>
                  <a:cubicBezTo>
                    <a:pt x="152" y="96"/>
                    <a:pt x="153" y="93"/>
                    <a:pt x="153" y="91"/>
                  </a:cubicBezTo>
                  <a:cubicBezTo>
                    <a:pt x="153" y="88"/>
                    <a:pt x="152" y="87"/>
                    <a:pt x="152" y="87"/>
                  </a:cubicBezTo>
                  <a:cubicBezTo>
                    <a:pt x="148" y="87"/>
                    <a:pt x="148" y="87"/>
                    <a:pt x="148" y="87"/>
                  </a:cubicBezTo>
                  <a:cubicBezTo>
                    <a:pt x="152" y="87"/>
                    <a:pt x="152" y="87"/>
                    <a:pt x="152" y="87"/>
                  </a:cubicBezTo>
                  <a:lnTo>
                    <a:pt x="148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3081" y="-603"/>
              <a:ext cx="78" cy="50"/>
            </a:xfrm>
            <a:custGeom>
              <a:avLst/>
              <a:gdLst>
                <a:gd name="T0" fmla="*/ 4 w 33"/>
                <a:gd name="T1" fmla="*/ 11 h 21"/>
                <a:gd name="T2" fmla="*/ 0 w 33"/>
                <a:gd name="T3" fmla="*/ 11 h 21"/>
                <a:gd name="T4" fmla="*/ 3 w 33"/>
                <a:gd name="T5" fmla="*/ 18 h 21"/>
                <a:gd name="T6" fmla="*/ 11 w 33"/>
                <a:gd name="T7" fmla="*/ 21 h 21"/>
                <a:gd name="T8" fmla="*/ 23 w 33"/>
                <a:gd name="T9" fmla="*/ 21 h 21"/>
                <a:gd name="T10" fmla="*/ 30 w 33"/>
                <a:gd name="T11" fmla="*/ 18 h 21"/>
                <a:gd name="T12" fmla="*/ 33 w 33"/>
                <a:gd name="T13" fmla="*/ 11 h 21"/>
                <a:gd name="T14" fmla="*/ 30 w 33"/>
                <a:gd name="T15" fmla="*/ 3 h 21"/>
                <a:gd name="T16" fmla="*/ 23 w 33"/>
                <a:gd name="T17" fmla="*/ 0 h 21"/>
                <a:gd name="T18" fmla="*/ 11 w 33"/>
                <a:gd name="T19" fmla="*/ 0 h 21"/>
                <a:gd name="T20" fmla="*/ 0 w 33"/>
                <a:gd name="T21" fmla="*/ 11 h 21"/>
                <a:gd name="T22" fmla="*/ 4 w 33"/>
                <a:gd name="T23" fmla="*/ 11 h 21"/>
                <a:gd name="T24" fmla="*/ 8 w 33"/>
                <a:gd name="T25" fmla="*/ 11 h 21"/>
                <a:gd name="T26" fmla="*/ 11 w 33"/>
                <a:gd name="T27" fmla="*/ 8 h 21"/>
                <a:gd name="T28" fmla="*/ 23 w 33"/>
                <a:gd name="T29" fmla="*/ 8 h 21"/>
                <a:gd name="T30" fmla="*/ 25 w 33"/>
                <a:gd name="T31" fmla="*/ 11 h 21"/>
                <a:gd name="T32" fmla="*/ 23 w 33"/>
                <a:gd name="T33" fmla="*/ 13 h 21"/>
                <a:gd name="T34" fmla="*/ 11 w 33"/>
                <a:gd name="T35" fmla="*/ 13 h 21"/>
                <a:gd name="T36" fmla="*/ 8 w 33"/>
                <a:gd name="T37" fmla="*/ 11 h 21"/>
                <a:gd name="T38" fmla="*/ 4 w 33"/>
                <a:gd name="T3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21">
                  <a:moveTo>
                    <a:pt x="4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1" y="16"/>
                    <a:pt x="3" y="18"/>
                  </a:cubicBezTo>
                  <a:cubicBezTo>
                    <a:pt x="5" y="20"/>
                    <a:pt x="8" y="21"/>
                    <a:pt x="11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6" y="21"/>
                    <a:pt x="28" y="20"/>
                    <a:pt x="30" y="18"/>
                  </a:cubicBezTo>
                  <a:cubicBezTo>
                    <a:pt x="32" y="16"/>
                    <a:pt x="33" y="14"/>
                    <a:pt x="33" y="11"/>
                  </a:cubicBezTo>
                  <a:cubicBezTo>
                    <a:pt x="33" y="8"/>
                    <a:pt x="32" y="5"/>
                    <a:pt x="30" y="3"/>
                  </a:cubicBezTo>
                  <a:cubicBezTo>
                    <a:pt x="28" y="2"/>
                    <a:pt x="26" y="0"/>
                    <a:pt x="2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5" y="9"/>
                    <a:pt x="25" y="11"/>
                  </a:cubicBezTo>
                  <a:cubicBezTo>
                    <a:pt x="25" y="12"/>
                    <a:pt x="24" y="13"/>
                    <a:pt x="23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3"/>
                    <a:pt x="8" y="12"/>
                    <a:pt x="8" y="11"/>
                  </a:cubicBezTo>
                  <a:lnTo>
                    <a:pt x="4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3448" y="-603"/>
              <a:ext cx="78" cy="50"/>
            </a:xfrm>
            <a:custGeom>
              <a:avLst/>
              <a:gdLst>
                <a:gd name="T0" fmla="*/ 4 w 33"/>
                <a:gd name="T1" fmla="*/ 11 h 21"/>
                <a:gd name="T2" fmla="*/ 0 w 33"/>
                <a:gd name="T3" fmla="*/ 11 h 21"/>
                <a:gd name="T4" fmla="*/ 11 w 33"/>
                <a:gd name="T5" fmla="*/ 21 h 21"/>
                <a:gd name="T6" fmla="*/ 23 w 33"/>
                <a:gd name="T7" fmla="*/ 21 h 21"/>
                <a:gd name="T8" fmla="*/ 30 w 33"/>
                <a:gd name="T9" fmla="*/ 18 h 21"/>
                <a:gd name="T10" fmla="*/ 33 w 33"/>
                <a:gd name="T11" fmla="*/ 11 h 21"/>
                <a:gd name="T12" fmla="*/ 30 w 33"/>
                <a:gd name="T13" fmla="*/ 3 h 21"/>
                <a:gd name="T14" fmla="*/ 23 w 33"/>
                <a:gd name="T15" fmla="*/ 0 h 21"/>
                <a:gd name="T16" fmla="*/ 11 w 33"/>
                <a:gd name="T17" fmla="*/ 0 h 21"/>
                <a:gd name="T18" fmla="*/ 0 w 33"/>
                <a:gd name="T19" fmla="*/ 11 h 21"/>
                <a:gd name="T20" fmla="*/ 4 w 33"/>
                <a:gd name="T21" fmla="*/ 11 h 21"/>
                <a:gd name="T22" fmla="*/ 8 w 33"/>
                <a:gd name="T23" fmla="*/ 11 h 21"/>
                <a:gd name="T24" fmla="*/ 11 w 33"/>
                <a:gd name="T25" fmla="*/ 8 h 21"/>
                <a:gd name="T26" fmla="*/ 23 w 33"/>
                <a:gd name="T27" fmla="*/ 8 h 21"/>
                <a:gd name="T28" fmla="*/ 25 w 33"/>
                <a:gd name="T29" fmla="*/ 11 h 21"/>
                <a:gd name="T30" fmla="*/ 23 w 33"/>
                <a:gd name="T31" fmla="*/ 13 h 21"/>
                <a:gd name="T32" fmla="*/ 11 w 33"/>
                <a:gd name="T33" fmla="*/ 13 h 21"/>
                <a:gd name="T34" fmla="*/ 8 w 33"/>
                <a:gd name="T35" fmla="*/ 11 h 21"/>
                <a:gd name="T36" fmla="*/ 4 w 33"/>
                <a:gd name="T3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21">
                  <a:moveTo>
                    <a:pt x="4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7"/>
                    <a:pt x="5" y="21"/>
                    <a:pt x="11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6" y="21"/>
                    <a:pt x="28" y="20"/>
                    <a:pt x="30" y="18"/>
                  </a:cubicBezTo>
                  <a:cubicBezTo>
                    <a:pt x="32" y="16"/>
                    <a:pt x="33" y="14"/>
                    <a:pt x="33" y="11"/>
                  </a:cubicBezTo>
                  <a:cubicBezTo>
                    <a:pt x="33" y="8"/>
                    <a:pt x="32" y="5"/>
                    <a:pt x="30" y="3"/>
                  </a:cubicBezTo>
                  <a:cubicBezTo>
                    <a:pt x="28" y="2"/>
                    <a:pt x="26" y="0"/>
                    <a:pt x="2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10" y="8"/>
                    <a:pt x="11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5" y="9"/>
                    <a:pt x="25" y="11"/>
                  </a:cubicBezTo>
                  <a:cubicBezTo>
                    <a:pt x="25" y="12"/>
                    <a:pt x="24" y="13"/>
                    <a:pt x="23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8" y="12"/>
                    <a:pt x="8" y="11"/>
                  </a:cubicBezTo>
                  <a:lnTo>
                    <a:pt x="4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3110" y="-676"/>
              <a:ext cx="399" cy="47"/>
            </a:xfrm>
            <a:custGeom>
              <a:avLst/>
              <a:gdLst>
                <a:gd name="T0" fmla="*/ 165 w 169"/>
                <a:gd name="T1" fmla="*/ 10 h 20"/>
                <a:gd name="T2" fmla="*/ 161 w 169"/>
                <a:gd name="T3" fmla="*/ 10 h 20"/>
                <a:gd name="T4" fmla="*/ 159 w 169"/>
                <a:gd name="T5" fmla="*/ 12 h 20"/>
                <a:gd name="T6" fmla="*/ 10 w 169"/>
                <a:gd name="T7" fmla="*/ 12 h 20"/>
                <a:gd name="T8" fmla="*/ 8 w 169"/>
                <a:gd name="T9" fmla="*/ 10 h 20"/>
                <a:gd name="T10" fmla="*/ 10 w 169"/>
                <a:gd name="T11" fmla="*/ 8 h 20"/>
                <a:gd name="T12" fmla="*/ 159 w 169"/>
                <a:gd name="T13" fmla="*/ 8 h 20"/>
                <a:gd name="T14" fmla="*/ 161 w 169"/>
                <a:gd name="T15" fmla="*/ 10 h 20"/>
                <a:gd name="T16" fmla="*/ 165 w 169"/>
                <a:gd name="T17" fmla="*/ 10 h 20"/>
                <a:gd name="T18" fmla="*/ 169 w 169"/>
                <a:gd name="T19" fmla="*/ 10 h 20"/>
                <a:gd name="T20" fmla="*/ 159 w 169"/>
                <a:gd name="T21" fmla="*/ 0 h 20"/>
                <a:gd name="T22" fmla="*/ 10 w 169"/>
                <a:gd name="T23" fmla="*/ 0 h 20"/>
                <a:gd name="T24" fmla="*/ 0 w 169"/>
                <a:gd name="T25" fmla="*/ 10 h 20"/>
                <a:gd name="T26" fmla="*/ 10 w 169"/>
                <a:gd name="T27" fmla="*/ 20 h 20"/>
                <a:gd name="T28" fmla="*/ 159 w 169"/>
                <a:gd name="T29" fmla="*/ 20 h 20"/>
                <a:gd name="T30" fmla="*/ 169 w 169"/>
                <a:gd name="T31" fmla="*/ 10 h 20"/>
                <a:gd name="T32" fmla="*/ 165 w 169"/>
                <a:gd name="T3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9" h="20">
                  <a:moveTo>
                    <a:pt x="165" y="10"/>
                  </a:moveTo>
                  <a:cubicBezTo>
                    <a:pt x="161" y="10"/>
                    <a:pt x="161" y="10"/>
                    <a:pt x="161" y="10"/>
                  </a:cubicBezTo>
                  <a:cubicBezTo>
                    <a:pt x="161" y="11"/>
                    <a:pt x="160" y="12"/>
                    <a:pt x="15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9"/>
                    <a:pt x="9" y="8"/>
                    <a:pt x="10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60" y="8"/>
                    <a:pt x="161" y="9"/>
                    <a:pt x="161" y="10"/>
                  </a:cubicBezTo>
                  <a:cubicBezTo>
                    <a:pt x="165" y="10"/>
                    <a:pt x="165" y="10"/>
                    <a:pt x="165" y="10"/>
                  </a:cubicBezTo>
                  <a:cubicBezTo>
                    <a:pt x="169" y="10"/>
                    <a:pt x="169" y="10"/>
                    <a:pt x="169" y="10"/>
                  </a:cubicBezTo>
                  <a:cubicBezTo>
                    <a:pt x="169" y="4"/>
                    <a:pt x="165" y="0"/>
                    <a:pt x="15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65" y="20"/>
                    <a:pt x="169" y="16"/>
                    <a:pt x="169" y="10"/>
                  </a:cubicBezTo>
                  <a:lnTo>
                    <a:pt x="165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3244" y="-860"/>
              <a:ext cx="45" cy="222"/>
            </a:xfrm>
            <a:custGeom>
              <a:avLst/>
              <a:gdLst>
                <a:gd name="T0" fmla="*/ 13 w 19"/>
                <a:gd name="T1" fmla="*/ 69 h 94"/>
                <a:gd name="T2" fmla="*/ 9 w 19"/>
                <a:gd name="T3" fmla="*/ 58 h 94"/>
                <a:gd name="T4" fmla="*/ 9 w 19"/>
                <a:gd name="T5" fmla="*/ 56 h 94"/>
                <a:gd name="T6" fmla="*/ 9 w 19"/>
                <a:gd name="T7" fmla="*/ 53 h 94"/>
                <a:gd name="T8" fmla="*/ 11 w 19"/>
                <a:gd name="T9" fmla="*/ 49 h 94"/>
                <a:gd name="T10" fmla="*/ 12 w 19"/>
                <a:gd name="T11" fmla="*/ 49 h 94"/>
                <a:gd name="T12" fmla="*/ 15 w 19"/>
                <a:gd name="T13" fmla="*/ 36 h 94"/>
                <a:gd name="T14" fmla="*/ 15 w 19"/>
                <a:gd name="T15" fmla="*/ 35 h 94"/>
                <a:gd name="T16" fmla="*/ 13 w 19"/>
                <a:gd name="T17" fmla="*/ 22 h 94"/>
                <a:gd name="T18" fmla="*/ 6 w 19"/>
                <a:gd name="T19" fmla="*/ 25 h 94"/>
                <a:gd name="T20" fmla="*/ 13 w 19"/>
                <a:gd name="T21" fmla="*/ 35 h 94"/>
                <a:gd name="T22" fmla="*/ 10 w 19"/>
                <a:gd name="T23" fmla="*/ 39 h 94"/>
                <a:gd name="T24" fmla="*/ 11 w 19"/>
                <a:gd name="T25" fmla="*/ 48 h 94"/>
                <a:gd name="T26" fmla="*/ 4 w 19"/>
                <a:gd name="T27" fmla="*/ 52 h 94"/>
                <a:gd name="T28" fmla="*/ 3 w 19"/>
                <a:gd name="T29" fmla="*/ 59 h 94"/>
                <a:gd name="T30" fmla="*/ 5 w 19"/>
                <a:gd name="T31" fmla="*/ 72 h 94"/>
                <a:gd name="T32" fmla="*/ 13 w 19"/>
                <a:gd name="T33" fmla="*/ 69 h 94"/>
                <a:gd name="T34" fmla="*/ 13 w 19"/>
                <a:gd name="T35" fmla="*/ 70 h 94"/>
                <a:gd name="T36" fmla="*/ 7 w 19"/>
                <a:gd name="T37" fmla="*/ 59 h 94"/>
                <a:gd name="T38" fmla="*/ 12 w 19"/>
                <a:gd name="T39" fmla="*/ 54 h 94"/>
                <a:gd name="T40" fmla="*/ 14 w 19"/>
                <a:gd name="T41" fmla="*/ 51 h 94"/>
                <a:gd name="T42" fmla="*/ 18 w 19"/>
                <a:gd name="T43" fmla="*/ 39 h 94"/>
                <a:gd name="T44" fmla="*/ 17 w 19"/>
                <a:gd name="T45" fmla="*/ 35 h 94"/>
                <a:gd name="T46" fmla="*/ 13 w 19"/>
                <a:gd name="T47" fmla="*/ 21 h 94"/>
                <a:gd name="T48" fmla="*/ 5 w 19"/>
                <a:gd name="T49" fmla="*/ 24 h 94"/>
                <a:gd name="T50" fmla="*/ 11 w 19"/>
                <a:gd name="T51" fmla="*/ 35 h 94"/>
                <a:gd name="T52" fmla="*/ 7 w 19"/>
                <a:gd name="T53" fmla="*/ 36 h 94"/>
                <a:gd name="T54" fmla="*/ 5 w 19"/>
                <a:gd name="T55" fmla="*/ 44 h 94"/>
                <a:gd name="T56" fmla="*/ 5 w 19"/>
                <a:gd name="T57" fmla="*/ 44 h 94"/>
                <a:gd name="T58" fmla="*/ 5 w 19"/>
                <a:gd name="T59" fmla="*/ 52 h 94"/>
                <a:gd name="T60" fmla="*/ 1 w 19"/>
                <a:gd name="T61" fmla="*/ 56 h 94"/>
                <a:gd name="T62" fmla="*/ 5 w 19"/>
                <a:gd name="T63" fmla="*/ 59 h 94"/>
                <a:gd name="T64" fmla="*/ 6 w 19"/>
                <a:gd name="T65" fmla="*/ 73 h 94"/>
                <a:gd name="T66" fmla="*/ 13 w 19"/>
                <a:gd name="T67" fmla="*/ 7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94">
                  <a:moveTo>
                    <a:pt x="9" y="71"/>
                  </a:moveTo>
                  <a:cubicBezTo>
                    <a:pt x="13" y="69"/>
                    <a:pt x="13" y="69"/>
                    <a:pt x="13" y="69"/>
                  </a:cubicBezTo>
                  <a:cubicBezTo>
                    <a:pt x="11" y="66"/>
                    <a:pt x="9" y="62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8"/>
                    <a:pt x="9" y="57"/>
                    <a:pt x="9" y="56"/>
                  </a:cubicBezTo>
                  <a:cubicBezTo>
                    <a:pt x="9" y="55"/>
                    <a:pt x="9" y="54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2"/>
                    <a:pt x="10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3" y="47"/>
                    <a:pt x="14" y="45"/>
                    <a:pt x="14" y="43"/>
                  </a:cubicBezTo>
                  <a:cubicBezTo>
                    <a:pt x="15" y="41"/>
                    <a:pt x="15" y="38"/>
                    <a:pt x="15" y="36"/>
                  </a:cubicBezTo>
                  <a:cubicBezTo>
                    <a:pt x="15" y="36"/>
                    <a:pt x="15" y="36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1"/>
                    <a:pt x="14" y="27"/>
                    <a:pt x="13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8"/>
                    <a:pt x="9" y="32"/>
                    <a:pt x="9" y="36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7"/>
                    <a:pt x="10" y="38"/>
                    <a:pt x="10" y="39"/>
                  </a:cubicBezTo>
                  <a:cubicBezTo>
                    <a:pt x="10" y="42"/>
                    <a:pt x="9" y="44"/>
                    <a:pt x="8" y="46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6" y="47"/>
                    <a:pt x="5" y="50"/>
                    <a:pt x="4" y="52"/>
                  </a:cubicBezTo>
                  <a:cubicBezTo>
                    <a:pt x="4" y="54"/>
                    <a:pt x="3" y="57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63"/>
                    <a:pt x="4" y="68"/>
                    <a:pt x="5" y="72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66"/>
                    <a:pt x="11" y="62"/>
                    <a:pt x="11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7"/>
                    <a:pt x="12" y="55"/>
                    <a:pt x="12" y="54"/>
                  </a:cubicBezTo>
                  <a:cubicBezTo>
                    <a:pt x="12" y="53"/>
                    <a:pt x="13" y="52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7" y="47"/>
                    <a:pt x="18" y="43"/>
                    <a:pt x="18" y="39"/>
                  </a:cubicBezTo>
                  <a:cubicBezTo>
                    <a:pt x="18" y="38"/>
                    <a:pt x="17" y="36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6" y="30"/>
                    <a:pt x="15" y="25"/>
                    <a:pt x="13" y="2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8"/>
                    <a:pt x="7" y="32"/>
                    <a:pt x="7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8"/>
                    <a:pt x="7" y="40"/>
                    <a:pt x="6" y="41"/>
                  </a:cubicBezTo>
                  <a:cubicBezTo>
                    <a:pt x="6" y="42"/>
                    <a:pt x="6" y="43"/>
                    <a:pt x="5" y="44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4" y="46"/>
                    <a:pt x="2" y="48"/>
                    <a:pt x="1" y="52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3"/>
                    <a:pt x="1" y="55"/>
                    <a:pt x="1" y="56"/>
                  </a:cubicBezTo>
                  <a:cubicBezTo>
                    <a:pt x="1" y="57"/>
                    <a:pt x="1" y="59"/>
                    <a:pt x="1" y="60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2" y="64"/>
                    <a:pt x="3" y="69"/>
                    <a:pt x="6" y="73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3" y="70"/>
                    <a:pt x="13" y="70"/>
                    <a:pt x="13" y="70"/>
                  </a:cubicBezTo>
                  <a:lnTo>
                    <a:pt x="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3282" y="-860"/>
              <a:ext cx="43" cy="222"/>
            </a:xfrm>
            <a:custGeom>
              <a:avLst/>
              <a:gdLst>
                <a:gd name="T0" fmla="*/ 12 w 18"/>
                <a:gd name="T1" fmla="*/ 69 h 94"/>
                <a:gd name="T2" fmla="*/ 8 w 18"/>
                <a:gd name="T3" fmla="*/ 58 h 94"/>
                <a:gd name="T4" fmla="*/ 8 w 18"/>
                <a:gd name="T5" fmla="*/ 56 h 94"/>
                <a:gd name="T6" fmla="*/ 8 w 18"/>
                <a:gd name="T7" fmla="*/ 53 h 94"/>
                <a:gd name="T8" fmla="*/ 11 w 18"/>
                <a:gd name="T9" fmla="*/ 49 h 94"/>
                <a:gd name="T10" fmla="*/ 11 w 18"/>
                <a:gd name="T11" fmla="*/ 49 h 94"/>
                <a:gd name="T12" fmla="*/ 14 w 18"/>
                <a:gd name="T13" fmla="*/ 36 h 94"/>
                <a:gd name="T14" fmla="*/ 14 w 18"/>
                <a:gd name="T15" fmla="*/ 35 h 94"/>
                <a:gd name="T16" fmla="*/ 12 w 18"/>
                <a:gd name="T17" fmla="*/ 22 h 94"/>
                <a:gd name="T18" fmla="*/ 5 w 18"/>
                <a:gd name="T19" fmla="*/ 25 h 94"/>
                <a:gd name="T20" fmla="*/ 13 w 18"/>
                <a:gd name="T21" fmla="*/ 35 h 94"/>
                <a:gd name="T22" fmla="*/ 9 w 18"/>
                <a:gd name="T23" fmla="*/ 39 h 94"/>
                <a:gd name="T24" fmla="*/ 10 w 18"/>
                <a:gd name="T25" fmla="*/ 48 h 94"/>
                <a:gd name="T26" fmla="*/ 4 w 18"/>
                <a:gd name="T27" fmla="*/ 52 h 94"/>
                <a:gd name="T28" fmla="*/ 3 w 18"/>
                <a:gd name="T29" fmla="*/ 59 h 94"/>
                <a:gd name="T30" fmla="*/ 5 w 18"/>
                <a:gd name="T31" fmla="*/ 72 h 94"/>
                <a:gd name="T32" fmla="*/ 12 w 18"/>
                <a:gd name="T33" fmla="*/ 69 h 94"/>
                <a:gd name="T34" fmla="*/ 12 w 18"/>
                <a:gd name="T35" fmla="*/ 70 h 94"/>
                <a:gd name="T36" fmla="*/ 7 w 18"/>
                <a:gd name="T37" fmla="*/ 59 h 94"/>
                <a:gd name="T38" fmla="*/ 11 w 18"/>
                <a:gd name="T39" fmla="*/ 54 h 94"/>
                <a:gd name="T40" fmla="*/ 13 w 18"/>
                <a:gd name="T41" fmla="*/ 51 h 94"/>
                <a:gd name="T42" fmla="*/ 17 w 18"/>
                <a:gd name="T43" fmla="*/ 39 h 94"/>
                <a:gd name="T44" fmla="*/ 17 w 18"/>
                <a:gd name="T45" fmla="*/ 35 h 94"/>
                <a:gd name="T46" fmla="*/ 12 w 18"/>
                <a:gd name="T47" fmla="*/ 21 h 94"/>
                <a:gd name="T48" fmla="*/ 4 w 18"/>
                <a:gd name="T49" fmla="*/ 24 h 94"/>
                <a:gd name="T50" fmla="*/ 10 w 18"/>
                <a:gd name="T51" fmla="*/ 35 h 94"/>
                <a:gd name="T52" fmla="*/ 6 w 18"/>
                <a:gd name="T53" fmla="*/ 36 h 94"/>
                <a:gd name="T54" fmla="*/ 4 w 18"/>
                <a:gd name="T55" fmla="*/ 44 h 94"/>
                <a:gd name="T56" fmla="*/ 5 w 18"/>
                <a:gd name="T57" fmla="*/ 44 h 94"/>
                <a:gd name="T58" fmla="*/ 4 w 18"/>
                <a:gd name="T59" fmla="*/ 52 h 94"/>
                <a:gd name="T60" fmla="*/ 0 w 18"/>
                <a:gd name="T61" fmla="*/ 56 h 94"/>
                <a:gd name="T62" fmla="*/ 4 w 18"/>
                <a:gd name="T63" fmla="*/ 59 h 94"/>
                <a:gd name="T64" fmla="*/ 5 w 18"/>
                <a:gd name="T65" fmla="*/ 73 h 94"/>
                <a:gd name="T66" fmla="*/ 12 w 18"/>
                <a:gd name="T67" fmla="*/ 7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" h="94">
                  <a:moveTo>
                    <a:pt x="8" y="71"/>
                  </a:moveTo>
                  <a:cubicBezTo>
                    <a:pt x="12" y="69"/>
                    <a:pt x="12" y="69"/>
                    <a:pt x="12" y="69"/>
                  </a:cubicBezTo>
                  <a:cubicBezTo>
                    <a:pt x="10" y="66"/>
                    <a:pt x="9" y="62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7"/>
                    <a:pt x="8" y="56"/>
                  </a:cubicBezTo>
                  <a:cubicBezTo>
                    <a:pt x="8" y="55"/>
                    <a:pt x="8" y="54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2"/>
                    <a:pt x="10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7"/>
                    <a:pt x="13" y="45"/>
                    <a:pt x="13" y="43"/>
                  </a:cubicBezTo>
                  <a:cubicBezTo>
                    <a:pt x="14" y="40"/>
                    <a:pt x="14" y="38"/>
                    <a:pt x="14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1"/>
                    <a:pt x="13" y="27"/>
                    <a:pt x="12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7" y="28"/>
                    <a:pt x="8" y="32"/>
                    <a:pt x="9" y="36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7"/>
                    <a:pt x="9" y="38"/>
                    <a:pt x="9" y="39"/>
                  </a:cubicBezTo>
                  <a:cubicBezTo>
                    <a:pt x="9" y="42"/>
                    <a:pt x="8" y="44"/>
                    <a:pt x="7" y="46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5" y="47"/>
                    <a:pt x="4" y="50"/>
                    <a:pt x="4" y="52"/>
                  </a:cubicBezTo>
                  <a:cubicBezTo>
                    <a:pt x="3" y="54"/>
                    <a:pt x="3" y="57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63"/>
                    <a:pt x="3" y="68"/>
                    <a:pt x="5" y="72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1" y="66"/>
                    <a:pt x="11" y="62"/>
                    <a:pt x="11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7"/>
                    <a:pt x="11" y="55"/>
                    <a:pt x="11" y="54"/>
                  </a:cubicBezTo>
                  <a:cubicBezTo>
                    <a:pt x="12" y="53"/>
                    <a:pt x="12" y="52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6" y="47"/>
                    <a:pt x="17" y="43"/>
                    <a:pt x="17" y="39"/>
                  </a:cubicBezTo>
                  <a:cubicBezTo>
                    <a:pt x="17" y="38"/>
                    <a:pt x="17" y="36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0"/>
                    <a:pt x="14" y="25"/>
                    <a:pt x="12" y="2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8"/>
                    <a:pt x="6" y="32"/>
                    <a:pt x="6" y="36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8"/>
                    <a:pt x="6" y="40"/>
                    <a:pt x="6" y="41"/>
                  </a:cubicBezTo>
                  <a:cubicBezTo>
                    <a:pt x="5" y="42"/>
                    <a:pt x="5" y="43"/>
                    <a:pt x="4" y="44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3" y="46"/>
                    <a:pt x="1" y="48"/>
                    <a:pt x="0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3"/>
                    <a:pt x="0" y="55"/>
                    <a:pt x="0" y="56"/>
                  </a:cubicBezTo>
                  <a:cubicBezTo>
                    <a:pt x="0" y="57"/>
                    <a:pt x="0" y="58"/>
                    <a:pt x="0" y="60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64"/>
                    <a:pt x="2" y="69"/>
                    <a:pt x="5" y="73"/>
                  </a:cubicBezTo>
                  <a:cubicBezTo>
                    <a:pt x="18" y="94"/>
                    <a:pt x="18" y="94"/>
                    <a:pt x="18" y="94"/>
                  </a:cubicBezTo>
                  <a:cubicBezTo>
                    <a:pt x="12" y="70"/>
                    <a:pt x="12" y="70"/>
                    <a:pt x="12" y="70"/>
                  </a:cubicBezTo>
                  <a:lnTo>
                    <a:pt x="8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3315" y="-860"/>
              <a:ext cx="45" cy="222"/>
            </a:xfrm>
            <a:custGeom>
              <a:avLst/>
              <a:gdLst>
                <a:gd name="T0" fmla="*/ 12 w 19"/>
                <a:gd name="T1" fmla="*/ 69 h 94"/>
                <a:gd name="T2" fmla="*/ 9 w 19"/>
                <a:gd name="T3" fmla="*/ 58 h 94"/>
                <a:gd name="T4" fmla="*/ 8 w 19"/>
                <a:gd name="T5" fmla="*/ 56 h 94"/>
                <a:gd name="T6" fmla="*/ 9 w 19"/>
                <a:gd name="T7" fmla="*/ 53 h 94"/>
                <a:gd name="T8" fmla="*/ 11 w 19"/>
                <a:gd name="T9" fmla="*/ 49 h 94"/>
                <a:gd name="T10" fmla="*/ 14 w 19"/>
                <a:gd name="T11" fmla="*/ 43 h 94"/>
                <a:gd name="T12" fmla="*/ 15 w 19"/>
                <a:gd name="T13" fmla="*/ 35 h 94"/>
                <a:gd name="T14" fmla="*/ 15 w 19"/>
                <a:gd name="T15" fmla="*/ 35 h 94"/>
                <a:gd name="T16" fmla="*/ 9 w 19"/>
                <a:gd name="T17" fmla="*/ 23 h 94"/>
                <a:gd name="T18" fmla="*/ 9 w 19"/>
                <a:gd name="T19" fmla="*/ 36 h 94"/>
                <a:gd name="T20" fmla="*/ 9 w 19"/>
                <a:gd name="T21" fmla="*/ 39 h 94"/>
                <a:gd name="T22" fmla="*/ 11 w 19"/>
                <a:gd name="T23" fmla="*/ 48 h 94"/>
                <a:gd name="T24" fmla="*/ 4 w 19"/>
                <a:gd name="T25" fmla="*/ 52 h 94"/>
                <a:gd name="T26" fmla="*/ 3 w 19"/>
                <a:gd name="T27" fmla="*/ 59 h 94"/>
                <a:gd name="T28" fmla="*/ 5 w 19"/>
                <a:gd name="T29" fmla="*/ 72 h 94"/>
                <a:gd name="T30" fmla="*/ 12 w 19"/>
                <a:gd name="T31" fmla="*/ 69 h 94"/>
                <a:gd name="T32" fmla="*/ 13 w 19"/>
                <a:gd name="T33" fmla="*/ 70 h 94"/>
                <a:gd name="T34" fmla="*/ 7 w 19"/>
                <a:gd name="T35" fmla="*/ 59 h 94"/>
                <a:gd name="T36" fmla="*/ 12 w 19"/>
                <a:gd name="T37" fmla="*/ 54 h 94"/>
                <a:gd name="T38" fmla="*/ 14 w 19"/>
                <a:gd name="T39" fmla="*/ 51 h 94"/>
                <a:gd name="T40" fmla="*/ 17 w 19"/>
                <a:gd name="T41" fmla="*/ 39 h 94"/>
                <a:gd name="T42" fmla="*/ 17 w 19"/>
                <a:gd name="T43" fmla="*/ 35 h 94"/>
                <a:gd name="T44" fmla="*/ 0 w 19"/>
                <a:gd name="T45" fmla="*/ 0 h 94"/>
                <a:gd name="T46" fmla="*/ 7 w 19"/>
                <a:gd name="T47" fmla="*/ 36 h 94"/>
                <a:gd name="T48" fmla="*/ 7 w 19"/>
                <a:gd name="T49" fmla="*/ 35 h 94"/>
                <a:gd name="T50" fmla="*/ 6 w 19"/>
                <a:gd name="T51" fmla="*/ 41 h 94"/>
                <a:gd name="T52" fmla="*/ 8 w 19"/>
                <a:gd name="T53" fmla="*/ 46 h 94"/>
                <a:gd name="T54" fmla="*/ 1 w 19"/>
                <a:gd name="T55" fmla="*/ 51 h 94"/>
                <a:gd name="T56" fmla="*/ 0 w 19"/>
                <a:gd name="T57" fmla="*/ 56 h 94"/>
                <a:gd name="T58" fmla="*/ 5 w 19"/>
                <a:gd name="T59" fmla="*/ 59 h 94"/>
                <a:gd name="T60" fmla="*/ 5 w 19"/>
                <a:gd name="T61" fmla="*/ 73 h 94"/>
                <a:gd name="T62" fmla="*/ 13 w 19"/>
                <a:gd name="T63" fmla="*/ 7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" h="94">
                  <a:moveTo>
                    <a:pt x="9" y="71"/>
                  </a:moveTo>
                  <a:cubicBezTo>
                    <a:pt x="12" y="69"/>
                    <a:pt x="12" y="69"/>
                    <a:pt x="12" y="69"/>
                  </a:cubicBezTo>
                  <a:cubicBezTo>
                    <a:pt x="10" y="66"/>
                    <a:pt x="9" y="62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8"/>
                    <a:pt x="8" y="57"/>
                    <a:pt x="8" y="56"/>
                  </a:cubicBezTo>
                  <a:cubicBezTo>
                    <a:pt x="8" y="55"/>
                    <a:pt x="9" y="54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2"/>
                    <a:pt x="10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47"/>
                    <a:pt x="14" y="45"/>
                    <a:pt x="14" y="43"/>
                  </a:cubicBezTo>
                  <a:cubicBezTo>
                    <a:pt x="14" y="40"/>
                    <a:pt x="15" y="38"/>
                    <a:pt x="15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1"/>
                    <a:pt x="14" y="27"/>
                    <a:pt x="13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7" y="28"/>
                    <a:pt x="8" y="32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7"/>
                    <a:pt x="9" y="38"/>
                    <a:pt x="9" y="39"/>
                  </a:cubicBezTo>
                  <a:cubicBezTo>
                    <a:pt x="9" y="42"/>
                    <a:pt x="9" y="44"/>
                    <a:pt x="7" y="46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6" y="47"/>
                    <a:pt x="5" y="50"/>
                    <a:pt x="4" y="52"/>
                  </a:cubicBezTo>
                  <a:cubicBezTo>
                    <a:pt x="3" y="54"/>
                    <a:pt x="3" y="57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63"/>
                    <a:pt x="4" y="68"/>
                    <a:pt x="5" y="72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66"/>
                    <a:pt x="11" y="62"/>
                    <a:pt x="11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7"/>
                    <a:pt x="11" y="55"/>
                    <a:pt x="12" y="54"/>
                  </a:cubicBezTo>
                  <a:cubicBezTo>
                    <a:pt x="12" y="53"/>
                    <a:pt x="13" y="52"/>
                    <a:pt x="13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7" y="47"/>
                    <a:pt x="17" y="43"/>
                    <a:pt x="17" y="39"/>
                  </a:cubicBezTo>
                  <a:cubicBezTo>
                    <a:pt x="17" y="38"/>
                    <a:pt x="17" y="36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6" y="30"/>
                    <a:pt x="15" y="25"/>
                    <a:pt x="12" y="2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8"/>
                    <a:pt x="6" y="32"/>
                    <a:pt x="7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8"/>
                    <a:pt x="6" y="40"/>
                    <a:pt x="6" y="41"/>
                  </a:cubicBezTo>
                  <a:cubicBezTo>
                    <a:pt x="6" y="42"/>
                    <a:pt x="5" y="43"/>
                    <a:pt x="5" y="44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3" y="46"/>
                    <a:pt x="2" y="48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3"/>
                    <a:pt x="0" y="55"/>
                    <a:pt x="0" y="56"/>
                  </a:cubicBezTo>
                  <a:cubicBezTo>
                    <a:pt x="0" y="57"/>
                    <a:pt x="1" y="59"/>
                    <a:pt x="1" y="60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64"/>
                    <a:pt x="3" y="69"/>
                    <a:pt x="5" y="73"/>
                  </a:cubicBezTo>
                  <a:cubicBezTo>
                    <a:pt x="19" y="94"/>
                    <a:pt x="19" y="94"/>
                    <a:pt x="19" y="94"/>
                  </a:cubicBezTo>
                  <a:cubicBezTo>
                    <a:pt x="13" y="70"/>
                    <a:pt x="13" y="70"/>
                    <a:pt x="13" y="70"/>
                  </a:cubicBezTo>
                  <a:lnTo>
                    <a:pt x="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4112" y="-640"/>
              <a:ext cx="470" cy="264"/>
            </a:xfrm>
            <a:custGeom>
              <a:avLst/>
              <a:gdLst>
                <a:gd name="T0" fmla="*/ 195 w 199"/>
                <a:gd name="T1" fmla="*/ 4 h 112"/>
                <a:gd name="T2" fmla="*/ 195 w 199"/>
                <a:gd name="T3" fmla="*/ 0 h 112"/>
                <a:gd name="T4" fmla="*/ 0 w 199"/>
                <a:gd name="T5" fmla="*/ 0 h 112"/>
                <a:gd name="T6" fmla="*/ 0 w 199"/>
                <a:gd name="T7" fmla="*/ 4 h 112"/>
                <a:gd name="T8" fmla="*/ 66 w 199"/>
                <a:gd name="T9" fmla="*/ 98 h 112"/>
                <a:gd name="T10" fmla="*/ 67 w 199"/>
                <a:gd name="T11" fmla="*/ 94 h 112"/>
                <a:gd name="T12" fmla="*/ 63 w 199"/>
                <a:gd name="T13" fmla="*/ 94 h 112"/>
                <a:gd name="T14" fmla="*/ 63 w 199"/>
                <a:gd name="T15" fmla="*/ 112 h 112"/>
                <a:gd name="T16" fmla="*/ 135 w 199"/>
                <a:gd name="T17" fmla="*/ 112 h 112"/>
                <a:gd name="T18" fmla="*/ 135 w 199"/>
                <a:gd name="T19" fmla="*/ 94 h 112"/>
                <a:gd name="T20" fmla="*/ 131 w 199"/>
                <a:gd name="T21" fmla="*/ 94 h 112"/>
                <a:gd name="T22" fmla="*/ 133 w 199"/>
                <a:gd name="T23" fmla="*/ 98 h 112"/>
                <a:gd name="T24" fmla="*/ 199 w 199"/>
                <a:gd name="T25" fmla="*/ 4 h 112"/>
                <a:gd name="T26" fmla="*/ 199 w 199"/>
                <a:gd name="T27" fmla="*/ 0 h 112"/>
                <a:gd name="T28" fmla="*/ 195 w 199"/>
                <a:gd name="T29" fmla="*/ 0 h 112"/>
                <a:gd name="T30" fmla="*/ 195 w 199"/>
                <a:gd name="T31" fmla="*/ 4 h 112"/>
                <a:gd name="T32" fmla="*/ 191 w 199"/>
                <a:gd name="T33" fmla="*/ 4 h 112"/>
                <a:gd name="T34" fmla="*/ 130 w 199"/>
                <a:gd name="T35" fmla="*/ 90 h 112"/>
                <a:gd name="T36" fmla="*/ 127 w 199"/>
                <a:gd name="T37" fmla="*/ 91 h 112"/>
                <a:gd name="T38" fmla="*/ 127 w 199"/>
                <a:gd name="T39" fmla="*/ 104 h 112"/>
                <a:gd name="T40" fmla="*/ 71 w 199"/>
                <a:gd name="T41" fmla="*/ 104 h 112"/>
                <a:gd name="T42" fmla="*/ 71 w 199"/>
                <a:gd name="T43" fmla="*/ 91 h 112"/>
                <a:gd name="T44" fmla="*/ 69 w 199"/>
                <a:gd name="T45" fmla="*/ 90 h 112"/>
                <a:gd name="T46" fmla="*/ 8 w 199"/>
                <a:gd name="T47" fmla="*/ 4 h 112"/>
                <a:gd name="T48" fmla="*/ 4 w 199"/>
                <a:gd name="T49" fmla="*/ 4 h 112"/>
                <a:gd name="T50" fmla="*/ 4 w 199"/>
                <a:gd name="T51" fmla="*/ 8 h 112"/>
                <a:gd name="T52" fmla="*/ 195 w 199"/>
                <a:gd name="T53" fmla="*/ 8 h 112"/>
                <a:gd name="T54" fmla="*/ 195 w 199"/>
                <a:gd name="T55" fmla="*/ 4 h 112"/>
                <a:gd name="T56" fmla="*/ 191 w 199"/>
                <a:gd name="T57" fmla="*/ 4 h 112"/>
                <a:gd name="T58" fmla="*/ 195 w 199"/>
                <a:gd name="T59" fmla="*/ 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9" h="112">
                  <a:moveTo>
                    <a:pt x="195" y="4"/>
                  </a:moveTo>
                  <a:cubicBezTo>
                    <a:pt x="195" y="0"/>
                    <a:pt x="195" y="0"/>
                    <a:pt x="19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7"/>
                    <a:pt x="27" y="84"/>
                    <a:pt x="66" y="98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63" y="112"/>
                    <a:pt x="63" y="112"/>
                    <a:pt x="63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5" y="94"/>
                    <a:pt x="135" y="94"/>
                    <a:pt x="135" y="9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3" y="98"/>
                    <a:pt x="133" y="98"/>
                    <a:pt x="133" y="98"/>
                  </a:cubicBezTo>
                  <a:cubicBezTo>
                    <a:pt x="171" y="84"/>
                    <a:pt x="199" y="47"/>
                    <a:pt x="199" y="4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91" y="44"/>
                    <a:pt x="166" y="78"/>
                    <a:pt x="130" y="90"/>
                  </a:cubicBezTo>
                  <a:cubicBezTo>
                    <a:pt x="127" y="91"/>
                    <a:pt x="127" y="91"/>
                    <a:pt x="127" y="91"/>
                  </a:cubicBezTo>
                  <a:cubicBezTo>
                    <a:pt x="127" y="104"/>
                    <a:pt x="127" y="104"/>
                    <a:pt x="127" y="104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33" y="78"/>
                    <a:pt x="8" y="44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1" y="4"/>
                    <a:pt x="191" y="4"/>
                    <a:pt x="191" y="4"/>
                  </a:cubicBezTo>
                  <a:lnTo>
                    <a:pt x="195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4346" y="-823"/>
              <a:ext cx="328" cy="183"/>
            </a:xfrm>
            <a:custGeom>
              <a:avLst/>
              <a:gdLst>
                <a:gd name="T0" fmla="*/ 134 w 139"/>
                <a:gd name="T1" fmla="*/ 11 h 77"/>
                <a:gd name="T2" fmla="*/ 137 w 139"/>
                <a:gd name="T3" fmla="*/ 9 h 77"/>
                <a:gd name="T4" fmla="*/ 130 w 139"/>
                <a:gd name="T5" fmla="*/ 0 h 77"/>
                <a:gd name="T6" fmla="*/ 58 w 139"/>
                <a:gd name="T7" fmla="*/ 54 h 77"/>
                <a:gd name="T8" fmla="*/ 0 w 139"/>
                <a:gd name="T9" fmla="*/ 54 h 77"/>
                <a:gd name="T10" fmla="*/ 6 w 139"/>
                <a:gd name="T11" fmla="*/ 61 h 77"/>
                <a:gd name="T12" fmla="*/ 16 w 139"/>
                <a:gd name="T13" fmla="*/ 69 h 77"/>
                <a:gd name="T14" fmla="*/ 41 w 139"/>
                <a:gd name="T15" fmla="*/ 77 h 77"/>
                <a:gd name="T16" fmla="*/ 62 w 139"/>
                <a:gd name="T17" fmla="*/ 71 h 77"/>
                <a:gd name="T18" fmla="*/ 74 w 139"/>
                <a:gd name="T19" fmla="*/ 62 h 77"/>
                <a:gd name="T20" fmla="*/ 71 w 139"/>
                <a:gd name="T21" fmla="*/ 59 h 77"/>
                <a:gd name="T22" fmla="*/ 74 w 139"/>
                <a:gd name="T23" fmla="*/ 62 h 77"/>
                <a:gd name="T24" fmla="*/ 139 w 139"/>
                <a:gd name="T25" fmla="*/ 12 h 77"/>
                <a:gd name="T26" fmla="*/ 137 w 139"/>
                <a:gd name="T27" fmla="*/ 9 h 77"/>
                <a:gd name="T28" fmla="*/ 134 w 139"/>
                <a:gd name="T29" fmla="*/ 11 h 77"/>
                <a:gd name="T30" fmla="*/ 131 w 139"/>
                <a:gd name="T31" fmla="*/ 8 h 77"/>
                <a:gd name="T32" fmla="*/ 68 w 139"/>
                <a:gd name="T33" fmla="*/ 56 h 77"/>
                <a:gd name="T34" fmla="*/ 68 w 139"/>
                <a:gd name="T35" fmla="*/ 56 h 77"/>
                <a:gd name="T36" fmla="*/ 58 w 139"/>
                <a:gd name="T37" fmla="*/ 64 h 77"/>
                <a:gd name="T38" fmla="*/ 41 w 139"/>
                <a:gd name="T39" fmla="*/ 69 h 77"/>
                <a:gd name="T40" fmla="*/ 20 w 139"/>
                <a:gd name="T41" fmla="*/ 62 h 77"/>
                <a:gd name="T42" fmla="*/ 14 w 139"/>
                <a:gd name="T43" fmla="*/ 57 h 77"/>
                <a:gd name="T44" fmla="*/ 12 w 139"/>
                <a:gd name="T45" fmla="*/ 56 h 77"/>
                <a:gd name="T46" fmla="*/ 12 w 139"/>
                <a:gd name="T47" fmla="*/ 55 h 77"/>
                <a:gd name="T48" fmla="*/ 12 w 139"/>
                <a:gd name="T49" fmla="*/ 55 h 77"/>
                <a:gd name="T50" fmla="*/ 12 w 139"/>
                <a:gd name="T51" fmla="*/ 55 h 77"/>
                <a:gd name="T52" fmla="*/ 9 w 139"/>
                <a:gd name="T53" fmla="*/ 58 h 77"/>
                <a:gd name="T54" fmla="*/ 9 w 139"/>
                <a:gd name="T55" fmla="*/ 62 h 77"/>
                <a:gd name="T56" fmla="*/ 61 w 139"/>
                <a:gd name="T57" fmla="*/ 62 h 77"/>
                <a:gd name="T58" fmla="*/ 128 w 139"/>
                <a:gd name="T59" fmla="*/ 11 h 77"/>
                <a:gd name="T60" fmla="*/ 130 w 139"/>
                <a:gd name="T61" fmla="*/ 14 h 77"/>
                <a:gd name="T62" fmla="*/ 134 w 139"/>
                <a:gd name="T63" fmla="*/ 11 h 77"/>
                <a:gd name="T64" fmla="*/ 131 w 139"/>
                <a:gd name="T65" fmla="*/ 8 h 77"/>
                <a:gd name="T66" fmla="*/ 134 w 139"/>
                <a:gd name="T67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9" h="77">
                  <a:moveTo>
                    <a:pt x="134" y="11"/>
                  </a:moveTo>
                  <a:cubicBezTo>
                    <a:pt x="137" y="9"/>
                    <a:pt x="137" y="9"/>
                    <a:pt x="137" y="9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10" y="65"/>
                    <a:pt x="16" y="69"/>
                  </a:cubicBezTo>
                  <a:cubicBezTo>
                    <a:pt x="22" y="73"/>
                    <a:pt x="31" y="77"/>
                    <a:pt x="41" y="77"/>
                  </a:cubicBezTo>
                  <a:cubicBezTo>
                    <a:pt x="49" y="77"/>
                    <a:pt x="56" y="74"/>
                    <a:pt x="62" y="71"/>
                  </a:cubicBezTo>
                  <a:cubicBezTo>
                    <a:pt x="68" y="68"/>
                    <a:pt x="72" y="64"/>
                    <a:pt x="74" y="62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7" y="9"/>
                    <a:pt x="137" y="9"/>
                    <a:pt x="137" y="9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7" y="58"/>
                    <a:pt x="63" y="61"/>
                    <a:pt x="58" y="64"/>
                  </a:cubicBezTo>
                  <a:cubicBezTo>
                    <a:pt x="53" y="67"/>
                    <a:pt x="47" y="69"/>
                    <a:pt x="41" y="69"/>
                  </a:cubicBezTo>
                  <a:cubicBezTo>
                    <a:pt x="33" y="69"/>
                    <a:pt x="26" y="66"/>
                    <a:pt x="20" y="62"/>
                  </a:cubicBezTo>
                  <a:cubicBezTo>
                    <a:pt x="18" y="60"/>
                    <a:pt x="16" y="59"/>
                    <a:pt x="14" y="57"/>
                  </a:cubicBezTo>
                  <a:cubicBezTo>
                    <a:pt x="13" y="57"/>
                    <a:pt x="13" y="56"/>
                    <a:pt x="12" y="56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1" y="8"/>
                    <a:pt x="131" y="8"/>
                    <a:pt x="131" y="8"/>
                  </a:cubicBezTo>
                  <a:lnTo>
                    <a:pt x="134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5440" y="-808"/>
              <a:ext cx="270" cy="269"/>
            </a:xfrm>
            <a:custGeom>
              <a:avLst/>
              <a:gdLst>
                <a:gd name="T0" fmla="*/ 94 w 114"/>
                <a:gd name="T1" fmla="*/ 20 h 114"/>
                <a:gd name="T2" fmla="*/ 97 w 114"/>
                <a:gd name="T3" fmla="*/ 17 h 114"/>
                <a:gd name="T4" fmla="*/ 57 w 114"/>
                <a:gd name="T5" fmla="*/ 0 h 114"/>
                <a:gd name="T6" fmla="*/ 16 w 114"/>
                <a:gd name="T7" fmla="*/ 17 h 114"/>
                <a:gd name="T8" fmla="*/ 0 w 114"/>
                <a:gd name="T9" fmla="*/ 57 h 114"/>
                <a:gd name="T10" fmla="*/ 9 w 114"/>
                <a:gd name="T11" fmla="*/ 89 h 114"/>
                <a:gd name="T12" fmla="*/ 16 w 114"/>
                <a:gd name="T13" fmla="*/ 85 h 114"/>
                <a:gd name="T14" fmla="*/ 12 w 114"/>
                <a:gd name="T15" fmla="*/ 75 h 114"/>
                <a:gd name="T16" fmla="*/ 12 w 114"/>
                <a:gd name="T17" fmla="*/ 75 h 114"/>
                <a:gd name="T18" fmla="*/ 12 w 114"/>
                <a:gd name="T19" fmla="*/ 75 h 114"/>
                <a:gd name="T20" fmla="*/ 10 w 114"/>
                <a:gd name="T21" fmla="*/ 63 h 114"/>
                <a:gd name="T22" fmla="*/ 22 w 114"/>
                <a:gd name="T23" fmla="*/ 34 h 114"/>
                <a:gd name="T24" fmla="*/ 51 w 114"/>
                <a:gd name="T25" fmla="*/ 22 h 114"/>
                <a:gd name="T26" fmla="*/ 80 w 114"/>
                <a:gd name="T27" fmla="*/ 34 h 114"/>
                <a:gd name="T28" fmla="*/ 91 w 114"/>
                <a:gd name="T29" fmla="*/ 63 h 114"/>
                <a:gd name="T30" fmla="*/ 80 w 114"/>
                <a:gd name="T31" fmla="*/ 92 h 114"/>
                <a:gd name="T32" fmla="*/ 51 w 114"/>
                <a:gd name="T33" fmla="*/ 103 h 114"/>
                <a:gd name="T34" fmla="*/ 39 w 114"/>
                <a:gd name="T35" fmla="*/ 102 h 114"/>
                <a:gd name="T36" fmla="*/ 39 w 114"/>
                <a:gd name="T37" fmla="*/ 102 h 114"/>
                <a:gd name="T38" fmla="*/ 39 w 114"/>
                <a:gd name="T39" fmla="*/ 102 h 114"/>
                <a:gd name="T40" fmla="*/ 29 w 114"/>
                <a:gd name="T41" fmla="*/ 98 h 114"/>
                <a:gd name="T42" fmla="*/ 25 w 114"/>
                <a:gd name="T43" fmla="*/ 105 h 114"/>
                <a:gd name="T44" fmla="*/ 57 w 114"/>
                <a:gd name="T45" fmla="*/ 114 h 114"/>
                <a:gd name="T46" fmla="*/ 97 w 114"/>
                <a:gd name="T47" fmla="*/ 98 h 114"/>
                <a:gd name="T48" fmla="*/ 114 w 114"/>
                <a:gd name="T49" fmla="*/ 57 h 114"/>
                <a:gd name="T50" fmla="*/ 97 w 114"/>
                <a:gd name="T51" fmla="*/ 17 h 114"/>
                <a:gd name="T52" fmla="*/ 94 w 114"/>
                <a:gd name="T53" fmla="*/ 20 h 114"/>
                <a:gd name="T54" fmla="*/ 91 w 114"/>
                <a:gd name="T55" fmla="*/ 23 h 114"/>
                <a:gd name="T56" fmla="*/ 106 w 114"/>
                <a:gd name="T57" fmla="*/ 57 h 114"/>
                <a:gd name="T58" fmla="*/ 91 w 114"/>
                <a:gd name="T59" fmla="*/ 92 h 114"/>
                <a:gd name="T60" fmla="*/ 57 w 114"/>
                <a:gd name="T61" fmla="*/ 106 h 114"/>
                <a:gd name="T62" fmla="*/ 29 w 114"/>
                <a:gd name="T63" fmla="*/ 98 h 114"/>
                <a:gd name="T64" fmla="*/ 27 w 114"/>
                <a:gd name="T65" fmla="*/ 101 h 114"/>
                <a:gd name="T66" fmla="*/ 25 w 114"/>
                <a:gd name="T67" fmla="*/ 105 h 114"/>
                <a:gd name="T68" fmla="*/ 37 w 114"/>
                <a:gd name="T69" fmla="*/ 109 h 114"/>
                <a:gd name="T70" fmla="*/ 38 w 114"/>
                <a:gd name="T71" fmla="*/ 105 h 114"/>
                <a:gd name="T72" fmla="*/ 37 w 114"/>
                <a:gd name="T73" fmla="*/ 109 h 114"/>
                <a:gd name="T74" fmla="*/ 51 w 114"/>
                <a:gd name="T75" fmla="*/ 111 h 114"/>
                <a:gd name="T76" fmla="*/ 85 w 114"/>
                <a:gd name="T77" fmla="*/ 97 h 114"/>
                <a:gd name="T78" fmla="*/ 99 w 114"/>
                <a:gd name="T79" fmla="*/ 63 h 114"/>
                <a:gd name="T80" fmla="*/ 85 w 114"/>
                <a:gd name="T81" fmla="*/ 29 h 114"/>
                <a:gd name="T82" fmla="*/ 51 w 114"/>
                <a:gd name="T83" fmla="*/ 14 h 114"/>
                <a:gd name="T84" fmla="*/ 17 w 114"/>
                <a:gd name="T85" fmla="*/ 29 h 114"/>
                <a:gd name="T86" fmla="*/ 2 w 114"/>
                <a:gd name="T87" fmla="*/ 63 h 114"/>
                <a:gd name="T88" fmla="*/ 5 w 114"/>
                <a:gd name="T89" fmla="*/ 77 h 114"/>
                <a:gd name="T90" fmla="*/ 8 w 114"/>
                <a:gd name="T91" fmla="*/ 76 h 114"/>
                <a:gd name="T92" fmla="*/ 4 w 114"/>
                <a:gd name="T93" fmla="*/ 77 h 114"/>
                <a:gd name="T94" fmla="*/ 9 w 114"/>
                <a:gd name="T95" fmla="*/ 89 h 114"/>
                <a:gd name="T96" fmla="*/ 12 w 114"/>
                <a:gd name="T97" fmla="*/ 87 h 114"/>
                <a:gd name="T98" fmla="*/ 16 w 114"/>
                <a:gd name="T99" fmla="*/ 85 h 114"/>
                <a:gd name="T100" fmla="*/ 8 w 114"/>
                <a:gd name="T101" fmla="*/ 57 h 114"/>
                <a:gd name="T102" fmla="*/ 22 w 114"/>
                <a:gd name="T103" fmla="*/ 23 h 114"/>
                <a:gd name="T104" fmla="*/ 57 w 114"/>
                <a:gd name="T105" fmla="*/ 8 h 114"/>
                <a:gd name="T106" fmla="*/ 91 w 114"/>
                <a:gd name="T107" fmla="*/ 23 h 114"/>
                <a:gd name="T108" fmla="*/ 94 w 114"/>
                <a:gd name="T109" fmla="*/ 2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114">
                  <a:moveTo>
                    <a:pt x="94" y="20"/>
                  </a:moveTo>
                  <a:cubicBezTo>
                    <a:pt x="97" y="17"/>
                    <a:pt x="97" y="17"/>
                    <a:pt x="97" y="17"/>
                  </a:cubicBezTo>
                  <a:cubicBezTo>
                    <a:pt x="86" y="6"/>
                    <a:pt x="71" y="0"/>
                    <a:pt x="57" y="0"/>
                  </a:cubicBezTo>
                  <a:cubicBezTo>
                    <a:pt x="42" y="0"/>
                    <a:pt x="27" y="6"/>
                    <a:pt x="16" y="17"/>
                  </a:cubicBezTo>
                  <a:cubicBezTo>
                    <a:pt x="5" y="28"/>
                    <a:pt x="0" y="43"/>
                    <a:pt x="0" y="57"/>
                  </a:cubicBezTo>
                  <a:cubicBezTo>
                    <a:pt x="0" y="68"/>
                    <a:pt x="3" y="79"/>
                    <a:pt x="9" y="89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4" y="82"/>
                    <a:pt x="13" y="79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1" y="71"/>
                    <a:pt x="10" y="67"/>
                    <a:pt x="10" y="63"/>
                  </a:cubicBezTo>
                  <a:cubicBezTo>
                    <a:pt x="10" y="52"/>
                    <a:pt x="14" y="42"/>
                    <a:pt x="22" y="34"/>
                  </a:cubicBezTo>
                  <a:cubicBezTo>
                    <a:pt x="30" y="26"/>
                    <a:pt x="40" y="22"/>
                    <a:pt x="51" y="22"/>
                  </a:cubicBezTo>
                  <a:cubicBezTo>
                    <a:pt x="61" y="22"/>
                    <a:pt x="72" y="26"/>
                    <a:pt x="80" y="34"/>
                  </a:cubicBezTo>
                  <a:cubicBezTo>
                    <a:pt x="88" y="42"/>
                    <a:pt x="91" y="52"/>
                    <a:pt x="91" y="63"/>
                  </a:cubicBezTo>
                  <a:cubicBezTo>
                    <a:pt x="91" y="73"/>
                    <a:pt x="88" y="84"/>
                    <a:pt x="80" y="92"/>
                  </a:cubicBezTo>
                  <a:cubicBezTo>
                    <a:pt x="72" y="99"/>
                    <a:pt x="61" y="103"/>
                    <a:pt x="51" y="103"/>
                  </a:cubicBezTo>
                  <a:cubicBezTo>
                    <a:pt x="47" y="103"/>
                    <a:pt x="43" y="103"/>
                    <a:pt x="39" y="10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5" y="101"/>
                    <a:pt x="32" y="100"/>
                    <a:pt x="29" y="98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34" y="111"/>
                    <a:pt x="46" y="114"/>
                    <a:pt x="57" y="114"/>
                  </a:cubicBezTo>
                  <a:cubicBezTo>
                    <a:pt x="71" y="114"/>
                    <a:pt x="86" y="109"/>
                    <a:pt x="97" y="98"/>
                  </a:cubicBezTo>
                  <a:cubicBezTo>
                    <a:pt x="108" y="86"/>
                    <a:pt x="114" y="72"/>
                    <a:pt x="114" y="57"/>
                  </a:cubicBezTo>
                  <a:cubicBezTo>
                    <a:pt x="114" y="43"/>
                    <a:pt x="108" y="28"/>
                    <a:pt x="97" y="17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101" y="32"/>
                    <a:pt x="106" y="45"/>
                    <a:pt x="106" y="57"/>
                  </a:cubicBezTo>
                  <a:cubicBezTo>
                    <a:pt x="106" y="70"/>
                    <a:pt x="101" y="82"/>
                    <a:pt x="91" y="92"/>
                  </a:cubicBezTo>
                  <a:cubicBezTo>
                    <a:pt x="82" y="101"/>
                    <a:pt x="69" y="106"/>
                    <a:pt x="57" y="106"/>
                  </a:cubicBezTo>
                  <a:cubicBezTo>
                    <a:pt x="47" y="106"/>
                    <a:pt x="38" y="103"/>
                    <a:pt x="29" y="98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9" y="107"/>
                    <a:pt x="33" y="108"/>
                    <a:pt x="37" y="109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41" y="111"/>
                    <a:pt x="46" y="111"/>
                    <a:pt x="51" y="111"/>
                  </a:cubicBezTo>
                  <a:cubicBezTo>
                    <a:pt x="63" y="111"/>
                    <a:pt x="76" y="107"/>
                    <a:pt x="85" y="97"/>
                  </a:cubicBezTo>
                  <a:cubicBezTo>
                    <a:pt x="95" y="88"/>
                    <a:pt x="99" y="75"/>
                    <a:pt x="99" y="63"/>
                  </a:cubicBezTo>
                  <a:cubicBezTo>
                    <a:pt x="99" y="50"/>
                    <a:pt x="95" y="38"/>
                    <a:pt x="85" y="29"/>
                  </a:cubicBezTo>
                  <a:cubicBezTo>
                    <a:pt x="76" y="19"/>
                    <a:pt x="63" y="14"/>
                    <a:pt x="51" y="14"/>
                  </a:cubicBezTo>
                  <a:cubicBezTo>
                    <a:pt x="38" y="14"/>
                    <a:pt x="26" y="19"/>
                    <a:pt x="17" y="29"/>
                  </a:cubicBezTo>
                  <a:cubicBezTo>
                    <a:pt x="7" y="38"/>
                    <a:pt x="2" y="50"/>
                    <a:pt x="2" y="63"/>
                  </a:cubicBezTo>
                  <a:cubicBezTo>
                    <a:pt x="2" y="68"/>
                    <a:pt x="3" y="73"/>
                    <a:pt x="5" y="77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81"/>
                    <a:pt x="7" y="85"/>
                    <a:pt x="9" y="89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0" y="76"/>
                    <a:pt x="8" y="67"/>
                    <a:pt x="8" y="57"/>
                  </a:cubicBezTo>
                  <a:cubicBezTo>
                    <a:pt x="8" y="45"/>
                    <a:pt x="12" y="32"/>
                    <a:pt x="22" y="23"/>
                  </a:cubicBezTo>
                  <a:cubicBezTo>
                    <a:pt x="31" y="13"/>
                    <a:pt x="44" y="8"/>
                    <a:pt x="57" y="8"/>
                  </a:cubicBezTo>
                  <a:cubicBezTo>
                    <a:pt x="69" y="8"/>
                    <a:pt x="82" y="13"/>
                    <a:pt x="91" y="23"/>
                  </a:cubicBezTo>
                  <a:lnTo>
                    <a:pt x="94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5461" y="-607"/>
              <a:ext cx="26" cy="26"/>
            </a:xfrm>
            <a:custGeom>
              <a:avLst/>
              <a:gdLst>
                <a:gd name="T0" fmla="*/ 5 w 11"/>
                <a:gd name="T1" fmla="*/ 4 h 11"/>
                <a:gd name="T2" fmla="*/ 8 w 11"/>
                <a:gd name="T3" fmla="*/ 2 h 11"/>
                <a:gd name="T4" fmla="*/ 7 w 11"/>
                <a:gd name="T5" fmla="*/ 0 h 11"/>
                <a:gd name="T6" fmla="*/ 0 w 11"/>
                <a:gd name="T7" fmla="*/ 4 h 11"/>
                <a:gd name="T8" fmla="*/ 2 w 11"/>
                <a:gd name="T9" fmla="*/ 7 h 11"/>
                <a:gd name="T10" fmla="*/ 5 w 11"/>
                <a:gd name="T11" fmla="*/ 11 h 11"/>
                <a:gd name="T12" fmla="*/ 11 w 11"/>
                <a:gd name="T13" fmla="*/ 6 h 11"/>
                <a:gd name="T14" fmla="*/ 9 w 11"/>
                <a:gd name="T15" fmla="*/ 2 h 11"/>
                <a:gd name="T16" fmla="*/ 9 w 11"/>
                <a:gd name="T17" fmla="*/ 2 h 11"/>
                <a:gd name="T18" fmla="*/ 8 w 11"/>
                <a:gd name="T19" fmla="*/ 2 h 11"/>
                <a:gd name="T20" fmla="*/ 5 w 11"/>
                <a:gd name="T21" fmla="*/ 4 h 11"/>
                <a:gd name="T22" fmla="*/ 2 w 11"/>
                <a:gd name="T23" fmla="*/ 6 h 11"/>
                <a:gd name="T24" fmla="*/ 2 w 11"/>
                <a:gd name="T25" fmla="*/ 7 h 11"/>
                <a:gd name="T26" fmla="*/ 6 w 11"/>
                <a:gd name="T27" fmla="*/ 5 h 11"/>
                <a:gd name="T28" fmla="*/ 3 w 11"/>
                <a:gd name="T29" fmla="*/ 2 h 11"/>
                <a:gd name="T30" fmla="*/ 3 w 11"/>
                <a:gd name="T31" fmla="*/ 2 h 11"/>
                <a:gd name="T32" fmla="*/ 6 w 11"/>
                <a:gd name="T33" fmla="*/ 5 h 11"/>
                <a:gd name="T34" fmla="*/ 9 w 11"/>
                <a:gd name="T35" fmla="*/ 3 h 11"/>
                <a:gd name="T36" fmla="*/ 7 w 11"/>
                <a:gd name="T37" fmla="*/ 0 h 11"/>
                <a:gd name="T38" fmla="*/ 3 w 11"/>
                <a:gd name="T39" fmla="*/ 2 h 11"/>
                <a:gd name="T40" fmla="*/ 0 w 11"/>
                <a:gd name="T41" fmla="*/ 4 h 11"/>
                <a:gd name="T42" fmla="*/ 2 w 11"/>
                <a:gd name="T43" fmla="*/ 7 h 11"/>
                <a:gd name="T44" fmla="*/ 5 w 11"/>
                <a:gd name="T45" fmla="*/ 4 h 11"/>
                <a:gd name="T46" fmla="*/ 2 w 11"/>
                <a:gd name="T47" fmla="*/ 6 h 11"/>
                <a:gd name="T48" fmla="*/ 5 w 11"/>
                <a:gd name="T4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" h="11">
                  <a:moveTo>
                    <a:pt x="5" y="4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5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5483" y="-586"/>
              <a:ext cx="26" cy="26"/>
            </a:xfrm>
            <a:custGeom>
              <a:avLst/>
              <a:gdLst>
                <a:gd name="T0" fmla="*/ 6 w 11"/>
                <a:gd name="T1" fmla="*/ 5 h 11"/>
                <a:gd name="T2" fmla="*/ 3 w 11"/>
                <a:gd name="T3" fmla="*/ 2 h 11"/>
                <a:gd name="T4" fmla="*/ 3 w 11"/>
                <a:gd name="T5" fmla="*/ 2 h 11"/>
                <a:gd name="T6" fmla="*/ 0 w 11"/>
                <a:gd name="T7" fmla="*/ 6 h 11"/>
                <a:gd name="T8" fmla="*/ 3 w 11"/>
                <a:gd name="T9" fmla="*/ 8 h 11"/>
                <a:gd name="T10" fmla="*/ 7 w 11"/>
                <a:gd name="T11" fmla="*/ 11 h 11"/>
                <a:gd name="T12" fmla="*/ 11 w 11"/>
                <a:gd name="T13" fmla="*/ 4 h 11"/>
                <a:gd name="T14" fmla="*/ 9 w 11"/>
                <a:gd name="T15" fmla="*/ 2 h 11"/>
                <a:gd name="T16" fmla="*/ 9 w 11"/>
                <a:gd name="T17" fmla="*/ 2 h 11"/>
                <a:gd name="T18" fmla="*/ 8 w 11"/>
                <a:gd name="T19" fmla="*/ 2 h 11"/>
                <a:gd name="T20" fmla="*/ 5 w 11"/>
                <a:gd name="T21" fmla="*/ 0 h 11"/>
                <a:gd name="T22" fmla="*/ 3 w 11"/>
                <a:gd name="T23" fmla="*/ 2 h 11"/>
                <a:gd name="T24" fmla="*/ 6 w 11"/>
                <a:gd name="T25" fmla="*/ 5 h 11"/>
                <a:gd name="T26" fmla="*/ 4 w 11"/>
                <a:gd name="T27" fmla="*/ 8 h 11"/>
                <a:gd name="T28" fmla="*/ 5 w 11"/>
                <a:gd name="T29" fmla="*/ 9 h 11"/>
                <a:gd name="T30" fmla="*/ 7 w 11"/>
                <a:gd name="T31" fmla="*/ 6 h 11"/>
                <a:gd name="T32" fmla="*/ 4 w 11"/>
                <a:gd name="T33" fmla="*/ 9 h 11"/>
                <a:gd name="T34" fmla="*/ 7 w 11"/>
                <a:gd name="T35" fmla="*/ 11 h 11"/>
                <a:gd name="T36" fmla="*/ 9 w 11"/>
                <a:gd name="T37" fmla="*/ 7 h 11"/>
                <a:gd name="T38" fmla="*/ 11 w 11"/>
                <a:gd name="T39" fmla="*/ 4 h 11"/>
                <a:gd name="T40" fmla="*/ 8 w 11"/>
                <a:gd name="T41" fmla="*/ 2 h 11"/>
                <a:gd name="T42" fmla="*/ 6 w 11"/>
                <a:gd name="T43" fmla="*/ 5 h 11"/>
                <a:gd name="T44" fmla="*/ 9 w 11"/>
                <a:gd name="T45" fmla="*/ 8 h 11"/>
                <a:gd name="T46" fmla="*/ 9 w 11"/>
                <a:gd name="T47" fmla="*/ 8 h 11"/>
                <a:gd name="T48" fmla="*/ 6 w 11"/>
                <a:gd name="T49" fmla="*/ 5 h 11"/>
                <a:gd name="T50" fmla="*/ 4 w 11"/>
                <a:gd name="T51" fmla="*/ 8 h 11"/>
                <a:gd name="T52" fmla="*/ 6 w 11"/>
                <a:gd name="T5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" h="11">
                  <a:moveTo>
                    <a:pt x="6" y="5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6" y="10"/>
                    <a:pt x="7" y="1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9" y="3"/>
                    <a:pt x="8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8"/>
                    <a:pt x="4" y="8"/>
                    <a:pt x="4" y="8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5447" y="-752"/>
              <a:ext cx="206" cy="204"/>
            </a:xfrm>
            <a:custGeom>
              <a:avLst/>
              <a:gdLst>
                <a:gd name="T0" fmla="*/ 16 w 87"/>
                <a:gd name="T1" fmla="*/ 26 h 86"/>
                <a:gd name="T2" fmla="*/ 19 w 87"/>
                <a:gd name="T3" fmla="*/ 28 h 86"/>
                <a:gd name="T4" fmla="*/ 38 w 87"/>
                <a:gd name="T5" fmla="*/ 20 h 86"/>
                <a:gd name="T6" fmla="*/ 58 w 87"/>
                <a:gd name="T7" fmla="*/ 28 h 86"/>
                <a:gd name="T8" fmla="*/ 67 w 87"/>
                <a:gd name="T9" fmla="*/ 48 h 86"/>
                <a:gd name="T10" fmla="*/ 58 w 87"/>
                <a:gd name="T11" fmla="*/ 68 h 86"/>
                <a:gd name="T12" fmla="*/ 58 w 87"/>
                <a:gd name="T13" fmla="*/ 68 h 86"/>
                <a:gd name="T14" fmla="*/ 39 w 87"/>
                <a:gd name="T15" fmla="*/ 76 h 86"/>
                <a:gd name="T16" fmla="*/ 28 w 87"/>
                <a:gd name="T17" fmla="*/ 74 h 86"/>
                <a:gd name="T18" fmla="*/ 25 w 87"/>
                <a:gd name="T19" fmla="*/ 82 h 86"/>
                <a:gd name="T20" fmla="*/ 33 w 87"/>
                <a:gd name="T21" fmla="*/ 85 h 86"/>
                <a:gd name="T22" fmla="*/ 34 w 87"/>
                <a:gd name="T23" fmla="*/ 85 h 86"/>
                <a:gd name="T24" fmla="*/ 34 w 87"/>
                <a:gd name="T25" fmla="*/ 85 h 86"/>
                <a:gd name="T26" fmla="*/ 44 w 87"/>
                <a:gd name="T27" fmla="*/ 86 h 86"/>
                <a:gd name="T28" fmla="*/ 74 w 87"/>
                <a:gd name="T29" fmla="*/ 74 h 86"/>
                <a:gd name="T30" fmla="*/ 87 w 87"/>
                <a:gd name="T31" fmla="*/ 43 h 86"/>
                <a:gd name="T32" fmla="*/ 74 w 87"/>
                <a:gd name="T33" fmla="*/ 13 h 86"/>
                <a:gd name="T34" fmla="*/ 44 w 87"/>
                <a:gd name="T35" fmla="*/ 0 h 86"/>
                <a:gd name="T36" fmla="*/ 13 w 87"/>
                <a:gd name="T37" fmla="*/ 13 h 86"/>
                <a:gd name="T38" fmla="*/ 0 w 87"/>
                <a:gd name="T39" fmla="*/ 43 h 86"/>
                <a:gd name="T40" fmla="*/ 1 w 87"/>
                <a:gd name="T41" fmla="*/ 53 h 86"/>
                <a:gd name="T42" fmla="*/ 1 w 87"/>
                <a:gd name="T43" fmla="*/ 53 h 86"/>
                <a:gd name="T44" fmla="*/ 2 w 87"/>
                <a:gd name="T45" fmla="*/ 53 h 86"/>
                <a:gd name="T46" fmla="*/ 5 w 87"/>
                <a:gd name="T47" fmla="*/ 62 h 86"/>
                <a:gd name="T48" fmla="*/ 12 w 87"/>
                <a:gd name="T49" fmla="*/ 58 h 86"/>
                <a:gd name="T50" fmla="*/ 10 w 87"/>
                <a:gd name="T51" fmla="*/ 48 h 86"/>
                <a:gd name="T52" fmla="*/ 19 w 87"/>
                <a:gd name="T53" fmla="*/ 28 h 86"/>
                <a:gd name="T54" fmla="*/ 19 w 87"/>
                <a:gd name="T55" fmla="*/ 28 h 86"/>
                <a:gd name="T56" fmla="*/ 16 w 87"/>
                <a:gd name="T57" fmla="*/ 26 h 86"/>
                <a:gd name="T58" fmla="*/ 13 w 87"/>
                <a:gd name="T59" fmla="*/ 23 h 86"/>
                <a:gd name="T60" fmla="*/ 2 w 87"/>
                <a:gd name="T61" fmla="*/ 48 h 86"/>
                <a:gd name="T62" fmla="*/ 5 w 87"/>
                <a:gd name="T63" fmla="*/ 61 h 86"/>
                <a:gd name="T64" fmla="*/ 9 w 87"/>
                <a:gd name="T65" fmla="*/ 60 h 86"/>
                <a:gd name="T66" fmla="*/ 12 w 87"/>
                <a:gd name="T67" fmla="*/ 58 h 86"/>
                <a:gd name="T68" fmla="*/ 9 w 87"/>
                <a:gd name="T69" fmla="*/ 51 h 86"/>
                <a:gd name="T70" fmla="*/ 5 w 87"/>
                <a:gd name="T71" fmla="*/ 52 h 86"/>
                <a:gd name="T72" fmla="*/ 9 w 87"/>
                <a:gd name="T73" fmla="*/ 51 h 86"/>
                <a:gd name="T74" fmla="*/ 8 w 87"/>
                <a:gd name="T75" fmla="*/ 43 h 86"/>
                <a:gd name="T76" fmla="*/ 19 w 87"/>
                <a:gd name="T77" fmla="*/ 18 h 86"/>
                <a:gd name="T78" fmla="*/ 44 w 87"/>
                <a:gd name="T79" fmla="*/ 8 h 86"/>
                <a:gd name="T80" fmla="*/ 68 w 87"/>
                <a:gd name="T81" fmla="*/ 18 h 86"/>
                <a:gd name="T82" fmla="*/ 79 w 87"/>
                <a:gd name="T83" fmla="*/ 43 h 86"/>
                <a:gd name="T84" fmla="*/ 68 w 87"/>
                <a:gd name="T85" fmla="*/ 68 h 86"/>
                <a:gd name="T86" fmla="*/ 44 w 87"/>
                <a:gd name="T87" fmla="*/ 78 h 86"/>
                <a:gd name="T88" fmla="*/ 36 w 87"/>
                <a:gd name="T89" fmla="*/ 78 h 86"/>
                <a:gd name="T90" fmla="*/ 35 w 87"/>
                <a:gd name="T91" fmla="*/ 81 h 86"/>
                <a:gd name="T92" fmla="*/ 36 w 87"/>
                <a:gd name="T93" fmla="*/ 78 h 86"/>
                <a:gd name="T94" fmla="*/ 29 w 87"/>
                <a:gd name="T95" fmla="*/ 75 h 86"/>
                <a:gd name="T96" fmla="*/ 27 w 87"/>
                <a:gd name="T97" fmla="*/ 78 h 86"/>
                <a:gd name="T98" fmla="*/ 25 w 87"/>
                <a:gd name="T99" fmla="*/ 82 h 86"/>
                <a:gd name="T100" fmla="*/ 39 w 87"/>
                <a:gd name="T101" fmla="*/ 84 h 86"/>
                <a:gd name="T102" fmla="*/ 64 w 87"/>
                <a:gd name="T103" fmla="*/ 74 h 86"/>
                <a:gd name="T104" fmla="*/ 64 w 87"/>
                <a:gd name="T105" fmla="*/ 74 h 86"/>
                <a:gd name="T106" fmla="*/ 75 w 87"/>
                <a:gd name="T107" fmla="*/ 48 h 86"/>
                <a:gd name="T108" fmla="*/ 64 w 87"/>
                <a:gd name="T109" fmla="*/ 23 h 86"/>
                <a:gd name="T110" fmla="*/ 38 w 87"/>
                <a:gd name="T111" fmla="*/ 12 h 86"/>
                <a:gd name="T112" fmla="*/ 13 w 87"/>
                <a:gd name="T113" fmla="*/ 23 h 86"/>
                <a:gd name="T114" fmla="*/ 13 w 87"/>
                <a:gd name="T115" fmla="*/ 23 h 86"/>
                <a:gd name="T116" fmla="*/ 16 w 87"/>
                <a:gd name="T117" fmla="*/ 2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7" h="86">
                  <a:moveTo>
                    <a:pt x="16" y="26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24" y="23"/>
                    <a:pt x="31" y="20"/>
                    <a:pt x="38" y="20"/>
                  </a:cubicBezTo>
                  <a:cubicBezTo>
                    <a:pt x="46" y="20"/>
                    <a:pt x="53" y="23"/>
                    <a:pt x="58" y="28"/>
                  </a:cubicBezTo>
                  <a:cubicBezTo>
                    <a:pt x="64" y="34"/>
                    <a:pt x="67" y="41"/>
                    <a:pt x="67" y="48"/>
                  </a:cubicBezTo>
                  <a:cubicBezTo>
                    <a:pt x="67" y="55"/>
                    <a:pt x="64" y="63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3" y="74"/>
                    <a:pt x="46" y="76"/>
                    <a:pt x="39" y="76"/>
                  </a:cubicBezTo>
                  <a:cubicBezTo>
                    <a:pt x="35" y="76"/>
                    <a:pt x="32" y="76"/>
                    <a:pt x="28" y="74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8" y="83"/>
                    <a:pt x="31" y="84"/>
                    <a:pt x="33" y="85"/>
                  </a:cubicBezTo>
                  <a:cubicBezTo>
                    <a:pt x="34" y="85"/>
                    <a:pt x="34" y="85"/>
                    <a:pt x="34" y="85"/>
                  </a:cubicBezTo>
                  <a:cubicBezTo>
                    <a:pt x="34" y="85"/>
                    <a:pt x="34" y="85"/>
                    <a:pt x="34" y="85"/>
                  </a:cubicBezTo>
                  <a:cubicBezTo>
                    <a:pt x="37" y="86"/>
                    <a:pt x="40" y="86"/>
                    <a:pt x="44" y="86"/>
                  </a:cubicBezTo>
                  <a:cubicBezTo>
                    <a:pt x="55" y="86"/>
                    <a:pt x="66" y="82"/>
                    <a:pt x="74" y="74"/>
                  </a:cubicBezTo>
                  <a:cubicBezTo>
                    <a:pt x="83" y="65"/>
                    <a:pt x="87" y="54"/>
                    <a:pt x="87" y="43"/>
                  </a:cubicBezTo>
                  <a:cubicBezTo>
                    <a:pt x="87" y="32"/>
                    <a:pt x="83" y="21"/>
                    <a:pt x="74" y="13"/>
                  </a:cubicBezTo>
                  <a:cubicBezTo>
                    <a:pt x="66" y="4"/>
                    <a:pt x="55" y="0"/>
                    <a:pt x="44" y="0"/>
                  </a:cubicBezTo>
                  <a:cubicBezTo>
                    <a:pt x="32" y="0"/>
                    <a:pt x="21" y="4"/>
                    <a:pt x="13" y="13"/>
                  </a:cubicBezTo>
                  <a:cubicBezTo>
                    <a:pt x="5" y="21"/>
                    <a:pt x="0" y="32"/>
                    <a:pt x="0" y="43"/>
                  </a:cubicBezTo>
                  <a:cubicBezTo>
                    <a:pt x="0" y="46"/>
                    <a:pt x="1" y="50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6"/>
                    <a:pt x="4" y="59"/>
                    <a:pt x="5" y="62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1" y="55"/>
                    <a:pt x="10" y="52"/>
                    <a:pt x="10" y="48"/>
                  </a:cubicBezTo>
                  <a:cubicBezTo>
                    <a:pt x="10" y="41"/>
                    <a:pt x="13" y="34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6" y="30"/>
                    <a:pt x="2" y="39"/>
                    <a:pt x="2" y="48"/>
                  </a:cubicBezTo>
                  <a:cubicBezTo>
                    <a:pt x="2" y="53"/>
                    <a:pt x="3" y="57"/>
                    <a:pt x="5" y="61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1" y="56"/>
                    <a:pt x="10" y="53"/>
                    <a:pt x="9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49"/>
                    <a:pt x="8" y="46"/>
                    <a:pt x="8" y="43"/>
                  </a:cubicBezTo>
                  <a:cubicBezTo>
                    <a:pt x="8" y="34"/>
                    <a:pt x="12" y="25"/>
                    <a:pt x="19" y="18"/>
                  </a:cubicBezTo>
                  <a:cubicBezTo>
                    <a:pt x="26" y="11"/>
                    <a:pt x="35" y="8"/>
                    <a:pt x="44" y="8"/>
                  </a:cubicBezTo>
                  <a:cubicBezTo>
                    <a:pt x="53" y="8"/>
                    <a:pt x="62" y="11"/>
                    <a:pt x="68" y="18"/>
                  </a:cubicBezTo>
                  <a:cubicBezTo>
                    <a:pt x="75" y="25"/>
                    <a:pt x="79" y="34"/>
                    <a:pt x="79" y="43"/>
                  </a:cubicBezTo>
                  <a:cubicBezTo>
                    <a:pt x="79" y="52"/>
                    <a:pt x="75" y="61"/>
                    <a:pt x="68" y="68"/>
                  </a:cubicBezTo>
                  <a:cubicBezTo>
                    <a:pt x="62" y="75"/>
                    <a:pt x="53" y="78"/>
                    <a:pt x="44" y="78"/>
                  </a:cubicBezTo>
                  <a:cubicBezTo>
                    <a:pt x="41" y="78"/>
                    <a:pt x="38" y="78"/>
                    <a:pt x="36" y="78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3" y="77"/>
                    <a:pt x="31" y="76"/>
                    <a:pt x="29" y="75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30" y="84"/>
                    <a:pt x="34" y="84"/>
                    <a:pt x="39" y="84"/>
                  </a:cubicBezTo>
                  <a:cubicBezTo>
                    <a:pt x="48" y="84"/>
                    <a:pt x="57" y="81"/>
                    <a:pt x="64" y="74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71" y="67"/>
                    <a:pt x="75" y="58"/>
                    <a:pt x="75" y="48"/>
                  </a:cubicBezTo>
                  <a:cubicBezTo>
                    <a:pt x="75" y="39"/>
                    <a:pt x="71" y="30"/>
                    <a:pt x="64" y="23"/>
                  </a:cubicBezTo>
                  <a:cubicBezTo>
                    <a:pt x="57" y="16"/>
                    <a:pt x="48" y="12"/>
                    <a:pt x="38" y="12"/>
                  </a:cubicBezTo>
                  <a:cubicBezTo>
                    <a:pt x="29" y="12"/>
                    <a:pt x="20" y="16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lnTo>
                    <a:pt x="16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5459" y="-614"/>
              <a:ext cx="28" cy="26"/>
            </a:xfrm>
            <a:custGeom>
              <a:avLst/>
              <a:gdLst>
                <a:gd name="T0" fmla="*/ 6 w 12"/>
                <a:gd name="T1" fmla="*/ 7 h 11"/>
                <a:gd name="T2" fmla="*/ 3 w 12"/>
                <a:gd name="T3" fmla="*/ 9 h 11"/>
                <a:gd name="T4" fmla="*/ 4 w 12"/>
                <a:gd name="T5" fmla="*/ 10 h 11"/>
                <a:gd name="T6" fmla="*/ 7 w 12"/>
                <a:gd name="T7" fmla="*/ 8 h 11"/>
                <a:gd name="T8" fmla="*/ 4 w 12"/>
                <a:gd name="T9" fmla="*/ 5 h 11"/>
                <a:gd name="T10" fmla="*/ 4 w 12"/>
                <a:gd name="T11" fmla="*/ 5 h 11"/>
                <a:gd name="T12" fmla="*/ 1 w 12"/>
                <a:gd name="T13" fmla="*/ 8 h 11"/>
                <a:gd name="T14" fmla="*/ 4 w 12"/>
                <a:gd name="T15" fmla="*/ 11 h 11"/>
                <a:gd name="T16" fmla="*/ 11 w 12"/>
                <a:gd name="T17" fmla="*/ 7 h 11"/>
                <a:gd name="T18" fmla="*/ 9 w 12"/>
                <a:gd name="T19" fmla="*/ 3 h 11"/>
                <a:gd name="T20" fmla="*/ 9 w 12"/>
                <a:gd name="T21" fmla="*/ 2 h 11"/>
                <a:gd name="T22" fmla="*/ 8 w 12"/>
                <a:gd name="T23" fmla="*/ 2 h 11"/>
                <a:gd name="T24" fmla="*/ 7 w 12"/>
                <a:gd name="T25" fmla="*/ 0 h 11"/>
                <a:gd name="T26" fmla="*/ 0 w 12"/>
                <a:gd name="T27" fmla="*/ 3 h 11"/>
                <a:gd name="T28" fmla="*/ 3 w 12"/>
                <a:gd name="T29" fmla="*/ 9 h 11"/>
                <a:gd name="T30" fmla="*/ 3 w 12"/>
                <a:gd name="T31" fmla="*/ 9 h 11"/>
                <a:gd name="T32" fmla="*/ 3 w 12"/>
                <a:gd name="T33" fmla="*/ 9 h 11"/>
                <a:gd name="T34" fmla="*/ 6 w 12"/>
                <a:gd name="T35" fmla="*/ 7 h 11"/>
                <a:gd name="T36" fmla="*/ 10 w 12"/>
                <a:gd name="T37" fmla="*/ 5 h 11"/>
                <a:gd name="T38" fmla="*/ 7 w 12"/>
                <a:gd name="T39" fmla="*/ 0 h 11"/>
                <a:gd name="T40" fmla="*/ 4 w 12"/>
                <a:gd name="T41" fmla="*/ 2 h 11"/>
                <a:gd name="T42" fmla="*/ 0 w 12"/>
                <a:gd name="T43" fmla="*/ 4 h 11"/>
                <a:gd name="T44" fmla="*/ 2 w 12"/>
                <a:gd name="T45" fmla="*/ 6 h 11"/>
                <a:gd name="T46" fmla="*/ 5 w 12"/>
                <a:gd name="T47" fmla="*/ 4 h 11"/>
                <a:gd name="T48" fmla="*/ 1 w 12"/>
                <a:gd name="T49" fmla="*/ 6 h 11"/>
                <a:gd name="T50" fmla="*/ 4 w 12"/>
                <a:gd name="T51" fmla="*/ 11 h 11"/>
                <a:gd name="T52" fmla="*/ 7 w 12"/>
                <a:gd name="T53" fmla="*/ 9 h 11"/>
                <a:gd name="T54" fmla="*/ 10 w 12"/>
                <a:gd name="T55" fmla="*/ 6 h 11"/>
                <a:gd name="T56" fmla="*/ 10 w 12"/>
                <a:gd name="T57" fmla="*/ 5 h 11"/>
                <a:gd name="T58" fmla="*/ 7 w 12"/>
                <a:gd name="T59" fmla="*/ 8 h 11"/>
                <a:gd name="T60" fmla="*/ 10 w 12"/>
                <a:gd name="T61" fmla="*/ 11 h 11"/>
                <a:gd name="T62" fmla="*/ 10 w 12"/>
                <a:gd name="T63" fmla="*/ 11 h 11"/>
                <a:gd name="T64" fmla="*/ 12 w 12"/>
                <a:gd name="T65" fmla="*/ 8 h 11"/>
                <a:gd name="T66" fmla="*/ 10 w 12"/>
                <a:gd name="T67" fmla="*/ 5 h 11"/>
                <a:gd name="T68" fmla="*/ 6 w 12"/>
                <a:gd name="T69" fmla="*/ 7 h 11"/>
                <a:gd name="T70" fmla="*/ 10 w 12"/>
                <a:gd name="T71" fmla="*/ 5 h 11"/>
                <a:gd name="T72" fmla="*/ 6 w 12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" h="11">
                  <a:moveTo>
                    <a:pt x="6" y="7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5"/>
                    <a:pt x="9" y="4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4"/>
                    <a:pt x="8" y="2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3" y="9"/>
                    <a:pt x="4" y="1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0" y="5"/>
                    <a:pt x="10" y="5"/>
                    <a:pt x="10" y="5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5487" y="-586"/>
              <a:ext cx="29" cy="28"/>
            </a:xfrm>
            <a:custGeom>
              <a:avLst/>
              <a:gdLst>
                <a:gd name="T0" fmla="*/ 3 w 12"/>
                <a:gd name="T1" fmla="*/ 4 h 12"/>
                <a:gd name="T2" fmla="*/ 0 w 12"/>
                <a:gd name="T3" fmla="*/ 7 h 12"/>
                <a:gd name="T4" fmla="*/ 1 w 12"/>
                <a:gd name="T5" fmla="*/ 8 h 12"/>
                <a:gd name="T6" fmla="*/ 4 w 12"/>
                <a:gd name="T7" fmla="*/ 10 h 12"/>
                <a:gd name="T8" fmla="*/ 7 w 12"/>
                <a:gd name="T9" fmla="*/ 8 h 12"/>
                <a:gd name="T10" fmla="*/ 4 w 12"/>
                <a:gd name="T11" fmla="*/ 5 h 12"/>
                <a:gd name="T12" fmla="*/ 1 w 12"/>
                <a:gd name="T13" fmla="*/ 8 h 12"/>
                <a:gd name="T14" fmla="*/ 2 w 12"/>
                <a:gd name="T15" fmla="*/ 9 h 12"/>
                <a:gd name="T16" fmla="*/ 2 w 12"/>
                <a:gd name="T17" fmla="*/ 9 h 12"/>
                <a:gd name="T18" fmla="*/ 2 w 12"/>
                <a:gd name="T19" fmla="*/ 9 h 12"/>
                <a:gd name="T20" fmla="*/ 8 w 12"/>
                <a:gd name="T21" fmla="*/ 12 h 12"/>
                <a:gd name="T22" fmla="*/ 12 w 12"/>
                <a:gd name="T23" fmla="*/ 5 h 12"/>
                <a:gd name="T24" fmla="*/ 10 w 12"/>
                <a:gd name="T25" fmla="*/ 3 h 12"/>
                <a:gd name="T26" fmla="*/ 9 w 12"/>
                <a:gd name="T27" fmla="*/ 3 h 12"/>
                <a:gd name="T28" fmla="*/ 9 w 12"/>
                <a:gd name="T29" fmla="*/ 3 h 12"/>
                <a:gd name="T30" fmla="*/ 5 w 12"/>
                <a:gd name="T31" fmla="*/ 1 h 12"/>
                <a:gd name="T32" fmla="*/ 0 w 12"/>
                <a:gd name="T33" fmla="*/ 7 h 12"/>
                <a:gd name="T34" fmla="*/ 3 w 12"/>
                <a:gd name="T35" fmla="*/ 4 h 12"/>
                <a:gd name="T36" fmla="*/ 1 w 12"/>
                <a:gd name="T37" fmla="*/ 8 h 12"/>
                <a:gd name="T38" fmla="*/ 6 w 12"/>
                <a:gd name="T39" fmla="*/ 11 h 12"/>
                <a:gd name="T40" fmla="*/ 8 w 12"/>
                <a:gd name="T41" fmla="*/ 7 h 12"/>
                <a:gd name="T42" fmla="*/ 6 w 12"/>
                <a:gd name="T43" fmla="*/ 10 h 12"/>
                <a:gd name="T44" fmla="*/ 8 w 12"/>
                <a:gd name="T45" fmla="*/ 12 h 12"/>
                <a:gd name="T46" fmla="*/ 10 w 12"/>
                <a:gd name="T47" fmla="*/ 8 h 12"/>
                <a:gd name="T48" fmla="*/ 11 w 12"/>
                <a:gd name="T49" fmla="*/ 4 h 12"/>
                <a:gd name="T50" fmla="*/ 7 w 12"/>
                <a:gd name="T51" fmla="*/ 2 h 12"/>
                <a:gd name="T52" fmla="*/ 5 w 12"/>
                <a:gd name="T53" fmla="*/ 6 h 12"/>
                <a:gd name="T54" fmla="*/ 7 w 12"/>
                <a:gd name="T55" fmla="*/ 2 h 12"/>
                <a:gd name="T56" fmla="*/ 6 w 12"/>
                <a:gd name="T57" fmla="*/ 2 h 12"/>
                <a:gd name="T58" fmla="*/ 3 w 12"/>
                <a:gd name="T59" fmla="*/ 0 h 12"/>
                <a:gd name="T60" fmla="*/ 1 w 12"/>
                <a:gd name="T61" fmla="*/ 2 h 12"/>
                <a:gd name="T62" fmla="*/ 4 w 12"/>
                <a:gd name="T63" fmla="*/ 5 h 12"/>
                <a:gd name="T64" fmla="*/ 6 w 12"/>
                <a:gd name="T65" fmla="*/ 2 h 12"/>
                <a:gd name="T66" fmla="*/ 5 w 12"/>
                <a:gd name="T67" fmla="*/ 1 h 12"/>
                <a:gd name="T68" fmla="*/ 3 w 12"/>
                <a:gd name="T69" fmla="*/ 4 h 12"/>
                <a:gd name="T70" fmla="*/ 1 w 12"/>
                <a:gd name="T71" fmla="*/ 8 h 12"/>
                <a:gd name="T72" fmla="*/ 3 w 12"/>
                <a:gd name="T7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" h="12">
                  <a:moveTo>
                    <a:pt x="3" y="4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10"/>
                    <a:pt x="6" y="11"/>
                    <a:pt x="8" y="1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9"/>
                    <a:pt x="4" y="10"/>
                    <a:pt x="6" y="11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7" y="11"/>
                    <a:pt x="8" y="1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8" y="3"/>
                    <a:pt x="7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8"/>
                    <a:pt x="1" y="8"/>
                    <a:pt x="1" y="8"/>
                  </a:cubicBezTo>
                  <a:lnTo>
                    <a:pt x="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5426" y="-700"/>
              <a:ext cx="173" cy="168"/>
            </a:xfrm>
            <a:custGeom>
              <a:avLst/>
              <a:gdLst>
                <a:gd name="T0" fmla="*/ 64 w 73"/>
                <a:gd name="T1" fmla="*/ 52 h 71"/>
                <a:gd name="T2" fmla="*/ 64 w 73"/>
                <a:gd name="T3" fmla="*/ 9 h 71"/>
                <a:gd name="T4" fmla="*/ 43 w 73"/>
                <a:gd name="T5" fmla="*/ 0 h 71"/>
                <a:gd name="T6" fmla="*/ 13 w 73"/>
                <a:gd name="T7" fmla="*/ 30 h 71"/>
                <a:gd name="T8" fmla="*/ 15 w 73"/>
                <a:gd name="T9" fmla="*/ 42 h 71"/>
                <a:gd name="T10" fmla="*/ 17 w 73"/>
                <a:gd name="T11" fmla="*/ 45 h 71"/>
                <a:gd name="T12" fmla="*/ 24 w 73"/>
                <a:gd name="T13" fmla="*/ 41 h 71"/>
                <a:gd name="T14" fmla="*/ 28 w 73"/>
                <a:gd name="T15" fmla="*/ 24 h 71"/>
                <a:gd name="T16" fmla="*/ 50 w 73"/>
                <a:gd name="T17" fmla="*/ 24 h 71"/>
                <a:gd name="T18" fmla="*/ 54 w 73"/>
                <a:gd name="T19" fmla="*/ 35 h 71"/>
                <a:gd name="T20" fmla="*/ 50 w 73"/>
                <a:gd name="T21" fmla="*/ 46 h 71"/>
                <a:gd name="T22" fmla="*/ 33 w 73"/>
                <a:gd name="T23" fmla="*/ 50 h 71"/>
                <a:gd name="T24" fmla="*/ 29 w 73"/>
                <a:gd name="T25" fmla="*/ 57 h 71"/>
                <a:gd name="T26" fmla="*/ 32 w 73"/>
                <a:gd name="T27" fmla="*/ 58 h 71"/>
                <a:gd name="T28" fmla="*/ 43 w 73"/>
                <a:gd name="T29" fmla="*/ 61 h 71"/>
                <a:gd name="T30" fmla="*/ 64 w 73"/>
                <a:gd name="T31" fmla="*/ 52 h 71"/>
                <a:gd name="T32" fmla="*/ 59 w 73"/>
                <a:gd name="T33" fmla="*/ 46 h 71"/>
                <a:gd name="T34" fmla="*/ 35 w 73"/>
                <a:gd name="T35" fmla="*/ 51 h 71"/>
                <a:gd name="T36" fmla="*/ 36 w 73"/>
                <a:gd name="T37" fmla="*/ 51 h 71"/>
                <a:gd name="T38" fmla="*/ 31 w 73"/>
                <a:gd name="T39" fmla="*/ 53 h 71"/>
                <a:gd name="T40" fmla="*/ 39 w 73"/>
                <a:gd name="T41" fmla="*/ 59 h 71"/>
                <a:gd name="T42" fmla="*/ 55 w 73"/>
                <a:gd name="T43" fmla="*/ 52 h 71"/>
                <a:gd name="T44" fmla="*/ 55 w 73"/>
                <a:gd name="T45" fmla="*/ 19 h 71"/>
                <a:gd name="T46" fmla="*/ 39 w 73"/>
                <a:gd name="T47" fmla="*/ 12 h 71"/>
                <a:gd name="T48" fmla="*/ 15 w 73"/>
                <a:gd name="T49" fmla="*/ 35 h 71"/>
                <a:gd name="T50" fmla="*/ 20 w 73"/>
                <a:gd name="T51" fmla="*/ 42 h 71"/>
                <a:gd name="T52" fmla="*/ 22 w 73"/>
                <a:gd name="T53" fmla="*/ 38 h 71"/>
                <a:gd name="T54" fmla="*/ 23 w 73"/>
                <a:gd name="T55" fmla="*/ 39 h 71"/>
                <a:gd name="T56" fmla="*/ 28 w 73"/>
                <a:gd name="T57" fmla="*/ 15 h 71"/>
                <a:gd name="T58" fmla="*/ 59 w 73"/>
                <a:gd name="T59" fmla="*/ 15 h 71"/>
                <a:gd name="T60" fmla="*/ 65 w 73"/>
                <a:gd name="T61" fmla="*/ 31 h 71"/>
                <a:gd name="T62" fmla="*/ 59 w 73"/>
                <a:gd name="T63" fmla="*/ 4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71">
                  <a:moveTo>
                    <a:pt x="62" y="49"/>
                  </a:moveTo>
                  <a:cubicBezTo>
                    <a:pt x="64" y="52"/>
                    <a:pt x="64" y="52"/>
                    <a:pt x="64" y="52"/>
                  </a:cubicBezTo>
                  <a:cubicBezTo>
                    <a:pt x="70" y="46"/>
                    <a:pt x="73" y="38"/>
                    <a:pt x="73" y="31"/>
                  </a:cubicBezTo>
                  <a:cubicBezTo>
                    <a:pt x="73" y="23"/>
                    <a:pt x="70" y="15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59" y="3"/>
                    <a:pt x="51" y="0"/>
                    <a:pt x="43" y="0"/>
                  </a:cubicBezTo>
                  <a:cubicBezTo>
                    <a:pt x="36" y="0"/>
                    <a:pt x="28" y="3"/>
                    <a:pt x="22" y="9"/>
                  </a:cubicBezTo>
                  <a:cubicBezTo>
                    <a:pt x="16" y="15"/>
                    <a:pt x="13" y="23"/>
                    <a:pt x="13" y="30"/>
                  </a:cubicBezTo>
                  <a:cubicBezTo>
                    <a:pt x="13" y="34"/>
                    <a:pt x="14" y="38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3"/>
                    <a:pt x="17" y="44"/>
                    <a:pt x="17" y="45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3" y="39"/>
                    <a:pt x="23" y="37"/>
                    <a:pt x="23" y="35"/>
                  </a:cubicBezTo>
                  <a:cubicBezTo>
                    <a:pt x="23" y="31"/>
                    <a:pt x="25" y="27"/>
                    <a:pt x="28" y="24"/>
                  </a:cubicBezTo>
                  <a:cubicBezTo>
                    <a:pt x="31" y="21"/>
                    <a:pt x="35" y="20"/>
                    <a:pt x="39" y="20"/>
                  </a:cubicBezTo>
                  <a:cubicBezTo>
                    <a:pt x="43" y="20"/>
                    <a:pt x="46" y="21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3" y="27"/>
                    <a:pt x="54" y="31"/>
                    <a:pt x="54" y="35"/>
                  </a:cubicBezTo>
                  <a:cubicBezTo>
                    <a:pt x="54" y="39"/>
                    <a:pt x="53" y="43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47" y="49"/>
                    <a:pt x="43" y="51"/>
                    <a:pt x="39" y="51"/>
                  </a:cubicBezTo>
                  <a:cubicBezTo>
                    <a:pt x="37" y="51"/>
                    <a:pt x="35" y="50"/>
                    <a:pt x="33" y="5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0" y="57"/>
                    <a:pt x="31" y="58"/>
                    <a:pt x="32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6" y="60"/>
                    <a:pt x="39" y="61"/>
                    <a:pt x="43" y="61"/>
                  </a:cubicBezTo>
                  <a:cubicBezTo>
                    <a:pt x="51" y="61"/>
                    <a:pt x="59" y="58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5" y="50"/>
                    <a:pt x="49" y="53"/>
                    <a:pt x="43" y="53"/>
                  </a:cubicBezTo>
                  <a:cubicBezTo>
                    <a:pt x="40" y="53"/>
                    <a:pt x="38" y="52"/>
                    <a:pt x="35" y="51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5" y="51"/>
                    <a:pt x="34" y="50"/>
                    <a:pt x="34" y="50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3" y="58"/>
                    <a:pt x="36" y="59"/>
                    <a:pt x="39" y="59"/>
                  </a:cubicBezTo>
                  <a:cubicBezTo>
                    <a:pt x="45" y="59"/>
                    <a:pt x="51" y="56"/>
                    <a:pt x="55" y="52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60" y="47"/>
                    <a:pt x="62" y="41"/>
                    <a:pt x="62" y="35"/>
                  </a:cubicBezTo>
                  <a:cubicBezTo>
                    <a:pt x="62" y="29"/>
                    <a:pt x="60" y="23"/>
                    <a:pt x="55" y="1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1" y="14"/>
                    <a:pt x="45" y="12"/>
                    <a:pt x="39" y="12"/>
                  </a:cubicBezTo>
                  <a:cubicBezTo>
                    <a:pt x="33" y="12"/>
                    <a:pt x="27" y="14"/>
                    <a:pt x="22" y="19"/>
                  </a:cubicBezTo>
                  <a:cubicBezTo>
                    <a:pt x="17" y="23"/>
                    <a:pt x="15" y="29"/>
                    <a:pt x="15" y="35"/>
                  </a:cubicBezTo>
                  <a:cubicBezTo>
                    <a:pt x="15" y="38"/>
                    <a:pt x="16" y="41"/>
                    <a:pt x="17" y="44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3" y="40"/>
                    <a:pt x="23" y="39"/>
                    <a:pt x="22" y="38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2" y="36"/>
                    <a:pt x="21" y="33"/>
                    <a:pt x="21" y="30"/>
                  </a:cubicBezTo>
                  <a:cubicBezTo>
                    <a:pt x="21" y="25"/>
                    <a:pt x="23" y="19"/>
                    <a:pt x="28" y="15"/>
                  </a:cubicBezTo>
                  <a:cubicBezTo>
                    <a:pt x="32" y="11"/>
                    <a:pt x="38" y="8"/>
                    <a:pt x="43" y="8"/>
                  </a:cubicBezTo>
                  <a:cubicBezTo>
                    <a:pt x="49" y="8"/>
                    <a:pt x="55" y="11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3" y="19"/>
                    <a:pt x="65" y="25"/>
                    <a:pt x="65" y="31"/>
                  </a:cubicBezTo>
                  <a:cubicBezTo>
                    <a:pt x="65" y="36"/>
                    <a:pt x="63" y="42"/>
                    <a:pt x="59" y="46"/>
                  </a:cubicBezTo>
                  <a:cubicBezTo>
                    <a:pt x="59" y="46"/>
                    <a:pt x="59" y="46"/>
                    <a:pt x="59" y="46"/>
                  </a:cubicBezTo>
                  <a:lnTo>
                    <a:pt x="62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5287" y="-669"/>
              <a:ext cx="283" cy="284"/>
            </a:xfrm>
            <a:custGeom>
              <a:avLst/>
              <a:gdLst>
                <a:gd name="T0" fmla="*/ 89 w 120"/>
                <a:gd name="T1" fmla="*/ 44 h 120"/>
                <a:gd name="T2" fmla="*/ 91 w 120"/>
                <a:gd name="T3" fmla="*/ 36 h 120"/>
                <a:gd name="T4" fmla="*/ 92 w 120"/>
                <a:gd name="T5" fmla="*/ 43 h 120"/>
                <a:gd name="T6" fmla="*/ 107 w 120"/>
                <a:gd name="T7" fmla="*/ 28 h 120"/>
                <a:gd name="T8" fmla="*/ 81 w 120"/>
                <a:gd name="T9" fmla="*/ 17 h 120"/>
                <a:gd name="T10" fmla="*/ 81 w 120"/>
                <a:gd name="T11" fmla="*/ 32 h 120"/>
                <a:gd name="T12" fmla="*/ 63 w 120"/>
                <a:gd name="T13" fmla="*/ 0 h 120"/>
                <a:gd name="T14" fmla="*/ 78 w 120"/>
                <a:gd name="T15" fmla="*/ 35 h 120"/>
                <a:gd name="T16" fmla="*/ 82 w 120"/>
                <a:gd name="T17" fmla="*/ 34 h 120"/>
                <a:gd name="T18" fmla="*/ 81 w 120"/>
                <a:gd name="T19" fmla="*/ 39 h 120"/>
                <a:gd name="T20" fmla="*/ 85 w 120"/>
                <a:gd name="T21" fmla="*/ 32 h 120"/>
                <a:gd name="T22" fmla="*/ 85 w 120"/>
                <a:gd name="T23" fmla="*/ 31 h 120"/>
                <a:gd name="T24" fmla="*/ 81 w 120"/>
                <a:gd name="T25" fmla="*/ 39 h 120"/>
                <a:gd name="T26" fmla="*/ 80 w 120"/>
                <a:gd name="T27" fmla="*/ 25 h 120"/>
                <a:gd name="T28" fmla="*/ 95 w 120"/>
                <a:gd name="T29" fmla="*/ 40 h 120"/>
                <a:gd name="T30" fmla="*/ 85 w 120"/>
                <a:gd name="T31" fmla="*/ 37 h 120"/>
                <a:gd name="T32" fmla="*/ 85 w 120"/>
                <a:gd name="T33" fmla="*/ 42 h 120"/>
                <a:gd name="T34" fmla="*/ 89 w 120"/>
                <a:gd name="T35" fmla="*/ 35 h 120"/>
                <a:gd name="T36" fmla="*/ 86 w 120"/>
                <a:gd name="T37" fmla="*/ 43 h 120"/>
                <a:gd name="T38" fmla="*/ 14 w 120"/>
                <a:gd name="T39" fmla="*/ 109 h 120"/>
                <a:gd name="T40" fmla="*/ 80 w 120"/>
                <a:gd name="T41" fmla="*/ 31 h 120"/>
                <a:gd name="T42" fmla="*/ 87 w 120"/>
                <a:gd name="T43" fmla="*/ 33 h 120"/>
                <a:gd name="T44" fmla="*/ 81 w 120"/>
                <a:gd name="T45" fmla="*/ 39 h 120"/>
                <a:gd name="T46" fmla="*/ 85 w 120"/>
                <a:gd name="T47" fmla="*/ 32 h 120"/>
                <a:gd name="T48" fmla="*/ 87 w 120"/>
                <a:gd name="T49" fmla="*/ 33 h 120"/>
                <a:gd name="T50" fmla="*/ 85 w 120"/>
                <a:gd name="T51" fmla="*/ 32 h 120"/>
                <a:gd name="T52" fmla="*/ 85 w 120"/>
                <a:gd name="T53" fmla="*/ 31 h 120"/>
                <a:gd name="T54" fmla="*/ 83 w 120"/>
                <a:gd name="T55" fmla="*/ 28 h 120"/>
                <a:gd name="T56" fmla="*/ 78 w 120"/>
                <a:gd name="T57" fmla="*/ 34 h 120"/>
                <a:gd name="T58" fmla="*/ 84 w 120"/>
                <a:gd name="T59" fmla="*/ 28 h 120"/>
                <a:gd name="T60" fmla="*/ 97 w 120"/>
                <a:gd name="T61" fmla="*/ 23 h 120"/>
                <a:gd name="T62" fmla="*/ 97 w 120"/>
                <a:gd name="T63" fmla="*/ 33 h 120"/>
                <a:gd name="T64" fmla="*/ 68 w 120"/>
                <a:gd name="T65" fmla="*/ 27 h 120"/>
                <a:gd name="T66" fmla="*/ 90 w 120"/>
                <a:gd name="T67" fmla="*/ 40 h 120"/>
                <a:gd name="T68" fmla="*/ 87 w 120"/>
                <a:gd name="T69" fmla="*/ 39 h 120"/>
                <a:gd name="T70" fmla="*/ 82 w 120"/>
                <a:gd name="T71" fmla="*/ 33 h 120"/>
                <a:gd name="T72" fmla="*/ 87 w 120"/>
                <a:gd name="T73" fmla="*/ 28 h 120"/>
                <a:gd name="T74" fmla="*/ 91 w 120"/>
                <a:gd name="T75" fmla="*/ 28 h 120"/>
                <a:gd name="T76" fmla="*/ 91 w 120"/>
                <a:gd name="T77" fmla="*/ 33 h 120"/>
                <a:gd name="T78" fmla="*/ 88 w 120"/>
                <a:gd name="T79" fmla="*/ 34 h 120"/>
                <a:gd name="T80" fmla="*/ 87 w 120"/>
                <a:gd name="T81" fmla="*/ 33 h 120"/>
                <a:gd name="T82" fmla="*/ 82 w 120"/>
                <a:gd name="T83" fmla="*/ 33 h 120"/>
                <a:gd name="T84" fmla="*/ 79 w 120"/>
                <a:gd name="T85" fmla="*/ 35 h 120"/>
                <a:gd name="T86" fmla="*/ 84 w 120"/>
                <a:gd name="T87" fmla="*/ 41 h 120"/>
                <a:gd name="T88" fmla="*/ 89 w 120"/>
                <a:gd name="T89" fmla="*/ 42 h 120"/>
                <a:gd name="T90" fmla="*/ 100 w 120"/>
                <a:gd name="T91" fmla="*/ 31 h 120"/>
                <a:gd name="T92" fmla="*/ 89 w 120"/>
                <a:gd name="T93" fmla="*/ 19 h 120"/>
                <a:gd name="T94" fmla="*/ 81 w 120"/>
                <a:gd name="T95" fmla="*/ 23 h 120"/>
                <a:gd name="T96" fmla="*/ 78 w 120"/>
                <a:gd name="T97" fmla="*/ 3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0" h="120">
                  <a:moveTo>
                    <a:pt x="87" y="39"/>
                  </a:moveTo>
                  <a:cubicBezTo>
                    <a:pt x="85" y="42"/>
                    <a:pt x="85" y="42"/>
                    <a:pt x="85" y="42"/>
                  </a:cubicBezTo>
                  <a:cubicBezTo>
                    <a:pt x="86" y="43"/>
                    <a:pt x="87" y="43"/>
                    <a:pt x="89" y="44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2" y="37"/>
                    <a:pt x="91" y="36"/>
                    <a:pt x="91" y="36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87" y="42"/>
                    <a:pt x="87" y="42"/>
                    <a:pt x="87" y="42"/>
                  </a:cubicBezTo>
                  <a:cubicBezTo>
                    <a:pt x="88" y="43"/>
                    <a:pt x="90" y="43"/>
                    <a:pt x="92" y="43"/>
                  </a:cubicBezTo>
                  <a:cubicBezTo>
                    <a:pt x="96" y="43"/>
                    <a:pt x="100" y="42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36"/>
                    <a:pt x="107" y="32"/>
                    <a:pt x="107" y="28"/>
                  </a:cubicBezTo>
                  <a:cubicBezTo>
                    <a:pt x="107" y="24"/>
                    <a:pt x="106" y="20"/>
                    <a:pt x="103" y="17"/>
                  </a:cubicBezTo>
                  <a:cubicBezTo>
                    <a:pt x="100" y="14"/>
                    <a:pt x="96" y="12"/>
                    <a:pt x="92" y="12"/>
                  </a:cubicBezTo>
                  <a:cubicBezTo>
                    <a:pt x="88" y="12"/>
                    <a:pt x="84" y="14"/>
                    <a:pt x="81" y="17"/>
                  </a:cubicBezTo>
                  <a:cubicBezTo>
                    <a:pt x="78" y="20"/>
                    <a:pt x="76" y="24"/>
                    <a:pt x="76" y="28"/>
                  </a:cubicBezTo>
                  <a:cubicBezTo>
                    <a:pt x="76" y="30"/>
                    <a:pt x="77" y="31"/>
                    <a:pt x="77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4" y="28"/>
                    <a:pt x="83" y="28"/>
                    <a:pt x="83" y="27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7" y="34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9" y="36"/>
                    <a:pt x="79" y="36"/>
                    <a:pt x="79" y="37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80" y="37"/>
                    <a:pt x="80" y="38"/>
                    <a:pt x="81" y="39"/>
                  </a:cubicBezTo>
                  <a:cubicBezTo>
                    <a:pt x="81" y="39"/>
                    <a:pt x="81" y="39"/>
                    <a:pt x="81" y="39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6" y="32"/>
                    <a:pt x="85" y="32"/>
                    <a:pt x="85" y="31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9" y="36"/>
                    <a:pt x="80" y="38"/>
                    <a:pt x="81" y="39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5" y="32"/>
                    <a:pt x="84" y="30"/>
                    <a:pt x="83" y="29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90" y="36"/>
                    <a:pt x="88" y="35"/>
                    <a:pt x="87" y="34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3" y="40"/>
                    <a:pt x="84" y="41"/>
                    <a:pt x="84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9" y="35"/>
                    <a:pt x="89" y="35"/>
                    <a:pt x="89" y="35"/>
                  </a:cubicBezTo>
                  <a:cubicBezTo>
                    <a:pt x="89" y="35"/>
                    <a:pt x="88" y="34"/>
                    <a:pt x="87" y="34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3" y="41"/>
                    <a:pt x="85" y="42"/>
                    <a:pt x="86" y="43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8" y="35"/>
                    <a:pt x="79" y="37"/>
                    <a:pt x="81" y="39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5" y="32"/>
                    <a:pt x="84" y="30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9" y="36"/>
                    <a:pt x="80" y="38"/>
                    <a:pt x="81" y="39"/>
                  </a:cubicBezTo>
                  <a:cubicBezTo>
                    <a:pt x="81" y="39"/>
                    <a:pt x="81" y="39"/>
                    <a:pt x="81" y="39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4" y="30"/>
                    <a:pt x="84" y="29"/>
                    <a:pt x="83" y="28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7" y="33"/>
                    <a:pt x="77" y="33"/>
                    <a:pt x="78" y="34"/>
                  </a:cubicBezTo>
                  <a:cubicBezTo>
                    <a:pt x="93" y="52"/>
                    <a:pt x="93" y="52"/>
                    <a:pt x="93" y="52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29"/>
                    <a:pt x="84" y="29"/>
                    <a:pt x="84" y="28"/>
                  </a:cubicBezTo>
                  <a:cubicBezTo>
                    <a:pt x="84" y="26"/>
                    <a:pt x="85" y="24"/>
                    <a:pt x="87" y="23"/>
                  </a:cubicBezTo>
                  <a:cubicBezTo>
                    <a:pt x="88" y="21"/>
                    <a:pt x="90" y="20"/>
                    <a:pt x="92" y="20"/>
                  </a:cubicBezTo>
                  <a:cubicBezTo>
                    <a:pt x="94" y="20"/>
                    <a:pt x="96" y="21"/>
                    <a:pt x="97" y="23"/>
                  </a:cubicBezTo>
                  <a:cubicBezTo>
                    <a:pt x="99" y="24"/>
                    <a:pt x="99" y="26"/>
                    <a:pt x="99" y="28"/>
                  </a:cubicBezTo>
                  <a:cubicBezTo>
                    <a:pt x="99" y="30"/>
                    <a:pt x="99" y="32"/>
                    <a:pt x="97" y="33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6" y="35"/>
                    <a:pt x="94" y="35"/>
                    <a:pt x="92" y="35"/>
                  </a:cubicBezTo>
                  <a:cubicBezTo>
                    <a:pt x="91" y="35"/>
                    <a:pt x="90" y="35"/>
                    <a:pt x="89" y="35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6" y="42"/>
                    <a:pt x="87" y="43"/>
                    <a:pt x="88" y="44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1" y="36"/>
                    <a:pt x="90" y="36"/>
                    <a:pt x="89" y="35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9" y="35"/>
                    <a:pt x="89" y="35"/>
                    <a:pt x="89" y="35"/>
                  </a:cubicBezTo>
                  <a:lnTo>
                    <a:pt x="87" y="39"/>
                  </a:lnTo>
                  <a:close/>
                  <a:moveTo>
                    <a:pt x="82" y="33"/>
                  </a:move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29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8" y="27"/>
                    <a:pt x="89" y="27"/>
                  </a:cubicBezTo>
                  <a:cubicBezTo>
                    <a:pt x="90" y="27"/>
                    <a:pt x="91" y="28"/>
                    <a:pt x="91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2" y="29"/>
                    <a:pt x="92" y="30"/>
                    <a:pt x="92" y="31"/>
                  </a:cubicBezTo>
                  <a:cubicBezTo>
                    <a:pt x="92" y="32"/>
                    <a:pt x="92" y="32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4"/>
                    <a:pt x="90" y="34"/>
                    <a:pt x="89" y="34"/>
                  </a:cubicBezTo>
                  <a:cubicBezTo>
                    <a:pt x="89" y="34"/>
                    <a:pt x="88" y="34"/>
                    <a:pt x="88" y="34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9" y="34"/>
                    <a:pt x="88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6" y="32"/>
                    <a:pt x="86" y="31"/>
                    <a:pt x="85" y="30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6"/>
                    <a:pt x="81" y="37"/>
                    <a:pt x="82" y="38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2" y="39"/>
                    <a:pt x="83" y="40"/>
                    <a:pt x="84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7" y="42"/>
                    <a:pt x="88" y="42"/>
                    <a:pt x="89" y="42"/>
                  </a:cubicBezTo>
                  <a:cubicBezTo>
                    <a:pt x="92" y="42"/>
                    <a:pt x="95" y="41"/>
                    <a:pt x="97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9" y="37"/>
                    <a:pt x="100" y="34"/>
                    <a:pt x="100" y="31"/>
                  </a:cubicBezTo>
                  <a:cubicBezTo>
                    <a:pt x="100" y="28"/>
                    <a:pt x="99" y="25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5" y="20"/>
                    <a:pt x="92" y="19"/>
                    <a:pt x="89" y="19"/>
                  </a:cubicBezTo>
                  <a:cubicBezTo>
                    <a:pt x="86" y="19"/>
                    <a:pt x="83" y="20"/>
                    <a:pt x="81" y="23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79" y="25"/>
                    <a:pt x="78" y="28"/>
                    <a:pt x="78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9" y="35"/>
                    <a:pt x="79" y="35"/>
                    <a:pt x="79" y="35"/>
                  </a:cubicBezTo>
                  <a:lnTo>
                    <a:pt x="82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 noEditPoints="1"/>
            </p:cNvSpPr>
            <p:nvPr/>
          </p:nvSpPr>
          <p:spPr bwMode="auto">
            <a:xfrm>
              <a:off x="6348" y="-735"/>
              <a:ext cx="536" cy="274"/>
            </a:xfrm>
            <a:custGeom>
              <a:avLst/>
              <a:gdLst>
                <a:gd name="T0" fmla="*/ 125 w 227"/>
                <a:gd name="T1" fmla="*/ 4 h 116"/>
                <a:gd name="T2" fmla="*/ 98 w 227"/>
                <a:gd name="T3" fmla="*/ 0 h 116"/>
                <a:gd name="T4" fmla="*/ 19 w 227"/>
                <a:gd name="T5" fmla="*/ 0 h 116"/>
                <a:gd name="T6" fmla="*/ 0 w 227"/>
                <a:gd name="T7" fmla="*/ 13 h 116"/>
                <a:gd name="T8" fmla="*/ 0 w 227"/>
                <a:gd name="T9" fmla="*/ 59 h 116"/>
                <a:gd name="T10" fmla="*/ 17 w 227"/>
                <a:gd name="T11" fmla="*/ 71 h 116"/>
                <a:gd name="T12" fmla="*/ 13 w 227"/>
                <a:gd name="T13" fmla="*/ 98 h 116"/>
                <a:gd name="T14" fmla="*/ 18 w 227"/>
                <a:gd name="T15" fmla="*/ 110 h 116"/>
                <a:gd name="T16" fmla="*/ 209 w 227"/>
                <a:gd name="T17" fmla="*/ 111 h 116"/>
                <a:gd name="T18" fmla="*/ 209 w 227"/>
                <a:gd name="T19" fmla="*/ 71 h 116"/>
                <a:gd name="T20" fmla="*/ 225 w 227"/>
                <a:gd name="T21" fmla="*/ 67 h 116"/>
                <a:gd name="T22" fmla="*/ 227 w 227"/>
                <a:gd name="T23" fmla="*/ 12 h 116"/>
                <a:gd name="T24" fmla="*/ 214 w 227"/>
                <a:gd name="T25" fmla="*/ 0 h 116"/>
                <a:gd name="T26" fmla="*/ 214 w 227"/>
                <a:gd name="T27" fmla="*/ 6 h 116"/>
                <a:gd name="T28" fmla="*/ 214 w 227"/>
                <a:gd name="T29" fmla="*/ 8 h 116"/>
                <a:gd name="T30" fmla="*/ 219 w 227"/>
                <a:gd name="T31" fmla="*/ 12 h 116"/>
                <a:gd name="T32" fmla="*/ 221 w 227"/>
                <a:gd name="T33" fmla="*/ 63 h 116"/>
                <a:gd name="T34" fmla="*/ 219 w 227"/>
                <a:gd name="T35" fmla="*/ 63 h 116"/>
                <a:gd name="T36" fmla="*/ 209 w 227"/>
                <a:gd name="T37" fmla="*/ 67 h 116"/>
                <a:gd name="T38" fmla="*/ 205 w 227"/>
                <a:gd name="T39" fmla="*/ 101 h 116"/>
                <a:gd name="T40" fmla="*/ 27 w 227"/>
                <a:gd name="T41" fmla="*/ 107 h 116"/>
                <a:gd name="T42" fmla="*/ 21 w 227"/>
                <a:gd name="T43" fmla="*/ 98 h 116"/>
                <a:gd name="T44" fmla="*/ 21 w 227"/>
                <a:gd name="T45" fmla="*/ 98 h 116"/>
                <a:gd name="T46" fmla="*/ 21 w 227"/>
                <a:gd name="T47" fmla="*/ 67 h 116"/>
                <a:gd name="T48" fmla="*/ 8 w 227"/>
                <a:gd name="T49" fmla="*/ 59 h 116"/>
                <a:gd name="T50" fmla="*/ 6 w 227"/>
                <a:gd name="T51" fmla="*/ 59 h 116"/>
                <a:gd name="T52" fmla="*/ 8 w 227"/>
                <a:gd name="T53" fmla="*/ 13 h 116"/>
                <a:gd name="T54" fmla="*/ 18 w 227"/>
                <a:gd name="T55" fmla="*/ 8 h 116"/>
                <a:gd name="T56" fmla="*/ 18 w 227"/>
                <a:gd name="T57" fmla="*/ 8 h 116"/>
                <a:gd name="T58" fmla="*/ 18 w 227"/>
                <a:gd name="T59" fmla="*/ 8 h 116"/>
                <a:gd name="T60" fmla="*/ 125 w 227"/>
                <a:gd name="T61" fmla="*/ 4 h 116"/>
                <a:gd name="T62" fmla="*/ 214 w 227"/>
                <a:gd name="T63" fmla="*/ 8 h 116"/>
                <a:gd name="T64" fmla="*/ 26 w 227"/>
                <a:gd name="T65" fmla="*/ 103 h 116"/>
                <a:gd name="T66" fmla="*/ 28 w 227"/>
                <a:gd name="T67" fmla="*/ 98 h 116"/>
                <a:gd name="T68" fmla="*/ 102 w 227"/>
                <a:gd name="T69" fmla="*/ 75 h 116"/>
                <a:gd name="T70" fmla="*/ 32 w 227"/>
                <a:gd name="T71" fmla="*/ 101 h 116"/>
                <a:gd name="T72" fmla="*/ 23 w 227"/>
                <a:gd name="T73" fmla="*/ 106 h 116"/>
                <a:gd name="T74" fmla="*/ 106 w 227"/>
                <a:gd name="T75" fmla="*/ 67 h 116"/>
                <a:gd name="T76" fmla="*/ 20 w 227"/>
                <a:gd name="T77" fmla="*/ 98 h 116"/>
                <a:gd name="T78" fmla="*/ 203 w 227"/>
                <a:gd name="T79" fmla="*/ 101 h 116"/>
                <a:gd name="T80" fmla="*/ 199 w 227"/>
                <a:gd name="T81" fmla="*/ 101 h 116"/>
                <a:gd name="T82" fmla="*/ 199 w 227"/>
                <a:gd name="T83" fmla="*/ 101 h 116"/>
                <a:gd name="T84" fmla="*/ 198 w 227"/>
                <a:gd name="T85" fmla="*/ 101 h 116"/>
                <a:gd name="T86" fmla="*/ 125 w 227"/>
                <a:gd name="T87" fmla="*/ 71 h 116"/>
                <a:gd name="T88" fmla="*/ 199 w 227"/>
                <a:gd name="T89" fmla="*/ 71 h 116"/>
                <a:gd name="T90" fmla="*/ 203 w 227"/>
                <a:gd name="T91" fmla="*/ 101 h 116"/>
                <a:gd name="T92" fmla="*/ 125 w 227"/>
                <a:gd name="T93" fmla="*/ 67 h 116"/>
                <a:gd name="T94" fmla="*/ 204 w 227"/>
                <a:gd name="T95" fmla="*/ 106 h 116"/>
                <a:gd name="T96" fmla="*/ 207 w 227"/>
                <a:gd name="T97" fmla="*/ 10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7" h="116">
                  <a:moveTo>
                    <a:pt x="214" y="4"/>
                  </a:moveTo>
                  <a:cubicBezTo>
                    <a:pt x="214" y="0"/>
                    <a:pt x="214" y="0"/>
                    <a:pt x="214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5" y="0"/>
                    <a:pt x="11" y="0"/>
                    <a:pt x="8" y="2"/>
                  </a:cubicBezTo>
                  <a:cubicBezTo>
                    <a:pt x="6" y="3"/>
                    <a:pt x="4" y="4"/>
                    <a:pt x="2" y="6"/>
                  </a:cubicBezTo>
                  <a:cubicBezTo>
                    <a:pt x="1" y="8"/>
                    <a:pt x="0" y="10"/>
                    <a:pt x="0" y="13"/>
                  </a:cubicBezTo>
                  <a:cubicBezTo>
                    <a:pt x="0" y="23"/>
                    <a:pt x="0" y="59"/>
                    <a:pt x="0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0"/>
                    <a:pt x="0" y="64"/>
                    <a:pt x="2" y="67"/>
                  </a:cubicBezTo>
                  <a:cubicBezTo>
                    <a:pt x="4" y="69"/>
                    <a:pt x="5" y="71"/>
                    <a:pt x="8" y="73"/>
                  </a:cubicBezTo>
                  <a:cubicBezTo>
                    <a:pt x="10" y="74"/>
                    <a:pt x="13" y="75"/>
                    <a:pt x="17" y="75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3" y="99"/>
                    <a:pt x="13" y="101"/>
                    <a:pt x="14" y="103"/>
                  </a:cubicBezTo>
                  <a:cubicBezTo>
                    <a:pt x="15" y="105"/>
                    <a:pt x="16" y="108"/>
                    <a:pt x="18" y="110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20" y="112"/>
                    <a:pt x="22" y="114"/>
                    <a:pt x="25" y="114"/>
                  </a:cubicBezTo>
                  <a:cubicBezTo>
                    <a:pt x="27" y="115"/>
                    <a:pt x="30" y="116"/>
                    <a:pt x="32" y="116"/>
                  </a:cubicBezTo>
                  <a:cubicBezTo>
                    <a:pt x="196" y="116"/>
                    <a:pt x="196" y="116"/>
                    <a:pt x="196" y="116"/>
                  </a:cubicBezTo>
                  <a:cubicBezTo>
                    <a:pt x="202" y="116"/>
                    <a:pt x="206" y="114"/>
                    <a:pt x="209" y="111"/>
                  </a:cubicBezTo>
                  <a:cubicBezTo>
                    <a:pt x="212" y="108"/>
                    <a:pt x="213" y="105"/>
                    <a:pt x="213" y="102"/>
                  </a:cubicBezTo>
                  <a:cubicBezTo>
                    <a:pt x="213" y="102"/>
                    <a:pt x="213" y="102"/>
                    <a:pt x="213" y="102"/>
                  </a:cubicBezTo>
                  <a:cubicBezTo>
                    <a:pt x="213" y="71"/>
                    <a:pt x="213" y="71"/>
                    <a:pt x="213" y="71"/>
                  </a:cubicBezTo>
                  <a:cubicBezTo>
                    <a:pt x="209" y="71"/>
                    <a:pt x="209" y="71"/>
                    <a:pt x="209" y="71"/>
                  </a:cubicBezTo>
                  <a:cubicBezTo>
                    <a:pt x="209" y="75"/>
                    <a:pt x="209" y="75"/>
                    <a:pt x="209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4" y="75"/>
                    <a:pt x="217" y="75"/>
                    <a:pt x="219" y="74"/>
                  </a:cubicBezTo>
                  <a:cubicBezTo>
                    <a:pt x="222" y="72"/>
                    <a:pt x="224" y="69"/>
                    <a:pt x="225" y="67"/>
                  </a:cubicBezTo>
                  <a:cubicBezTo>
                    <a:pt x="226" y="65"/>
                    <a:pt x="227" y="64"/>
                    <a:pt x="227" y="63"/>
                  </a:cubicBezTo>
                  <a:cubicBezTo>
                    <a:pt x="227" y="63"/>
                    <a:pt x="227" y="63"/>
                    <a:pt x="227" y="63"/>
                  </a:cubicBezTo>
                  <a:cubicBezTo>
                    <a:pt x="227" y="63"/>
                    <a:pt x="227" y="63"/>
                    <a:pt x="227" y="63"/>
                  </a:cubicBezTo>
                  <a:cubicBezTo>
                    <a:pt x="227" y="63"/>
                    <a:pt x="227" y="20"/>
                    <a:pt x="227" y="12"/>
                  </a:cubicBezTo>
                  <a:cubicBezTo>
                    <a:pt x="227" y="10"/>
                    <a:pt x="226" y="7"/>
                    <a:pt x="225" y="6"/>
                  </a:cubicBezTo>
                  <a:cubicBezTo>
                    <a:pt x="223" y="3"/>
                    <a:pt x="220" y="2"/>
                    <a:pt x="218" y="1"/>
                  </a:cubicBezTo>
                  <a:cubicBezTo>
                    <a:pt x="216" y="0"/>
                    <a:pt x="215" y="0"/>
                    <a:pt x="214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4" y="6"/>
                    <a:pt x="214" y="6"/>
                    <a:pt x="214" y="6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4" y="6"/>
                    <a:pt x="214" y="6"/>
                    <a:pt x="214" y="6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4" y="8"/>
                    <a:pt x="214" y="8"/>
                    <a:pt x="215" y="8"/>
                  </a:cubicBezTo>
                  <a:cubicBezTo>
                    <a:pt x="215" y="8"/>
                    <a:pt x="217" y="9"/>
                    <a:pt x="217" y="10"/>
                  </a:cubicBezTo>
                  <a:cubicBezTo>
                    <a:pt x="218" y="10"/>
                    <a:pt x="218" y="10"/>
                    <a:pt x="218" y="11"/>
                  </a:cubicBezTo>
                  <a:cubicBezTo>
                    <a:pt x="218" y="11"/>
                    <a:pt x="219" y="11"/>
                    <a:pt x="219" y="12"/>
                  </a:cubicBezTo>
                  <a:cubicBezTo>
                    <a:pt x="219" y="20"/>
                    <a:pt x="219" y="63"/>
                    <a:pt x="219" y="63"/>
                  </a:cubicBezTo>
                  <a:cubicBezTo>
                    <a:pt x="223" y="63"/>
                    <a:pt x="223" y="63"/>
                    <a:pt x="223" y="63"/>
                  </a:cubicBezTo>
                  <a:cubicBezTo>
                    <a:pt x="219" y="63"/>
                    <a:pt x="219" y="63"/>
                    <a:pt x="219" y="63"/>
                  </a:cubicBezTo>
                  <a:cubicBezTo>
                    <a:pt x="221" y="63"/>
                    <a:pt x="221" y="63"/>
                    <a:pt x="221" y="63"/>
                  </a:cubicBezTo>
                  <a:cubicBezTo>
                    <a:pt x="219" y="63"/>
                    <a:pt x="219" y="63"/>
                    <a:pt x="219" y="63"/>
                  </a:cubicBezTo>
                  <a:cubicBezTo>
                    <a:pt x="219" y="63"/>
                    <a:pt x="219" y="63"/>
                    <a:pt x="219" y="63"/>
                  </a:cubicBezTo>
                  <a:cubicBezTo>
                    <a:pt x="221" y="63"/>
                    <a:pt x="221" y="63"/>
                    <a:pt x="221" y="63"/>
                  </a:cubicBezTo>
                  <a:cubicBezTo>
                    <a:pt x="219" y="63"/>
                    <a:pt x="219" y="63"/>
                    <a:pt x="219" y="63"/>
                  </a:cubicBezTo>
                  <a:cubicBezTo>
                    <a:pt x="219" y="63"/>
                    <a:pt x="219" y="63"/>
                    <a:pt x="219" y="63"/>
                  </a:cubicBezTo>
                  <a:cubicBezTo>
                    <a:pt x="218" y="63"/>
                    <a:pt x="218" y="64"/>
                    <a:pt x="217" y="65"/>
                  </a:cubicBezTo>
                  <a:cubicBezTo>
                    <a:pt x="216" y="66"/>
                    <a:pt x="214" y="67"/>
                    <a:pt x="210" y="67"/>
                  </a:cubicBezTo>
                  <a:cubicBezTo>
                    <a:pt x="210" y="67"/>
                    <a:pt x="210" y="67"/>
                    <a:pt x="209" y="67"/>
                  </a:cubicBezTo>
                  <a:cubicBezTo>
                    <a:pt x="205" y="67"/>
                    <a:pt x="205" y="67"/>
                    <a:pt x="205" y="67"/>
                  </a:cubicBezTo>
                  <a:cubicBezTo>
                    <a:pt x="205" y="102"/>
                    <a:pt x="205" y="102"/>
                    <a:pt x="205" y="102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5" y="101"/>
                    <a:pt x="205" y="101"/>
                    <a:pt x="205" y="101"/>
                  </a:cubicBezTo>
                  <a:cubicBezTo>
                    <a:pt x="205" y="102"/>
                    <a:pt x="205" y="104"/>
                    <a:pt x="204" y="105"/>
                  </a:cubicBezTo>
                  <a:cubicBezTo>
                    <a:pt x="202" y="106"/>
                    <a:pt x="200" y="108"/>
                    <a:pt x="196" y="108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0" y="108"/>
                    <a:pt x="29" y="107"/>
                    <a:pt x="27" y="107"/>
                  </a:cubicBezTo>
                  <a:cubicBezTo>
                    <a:pt x="26" y="106"/>
                    <a:pt x="25" y="106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3" y="104"/>
                    <a:pt x="22" y="102"/>
                    <a:pt x="22" y="101"/>
                  </a:cubicBezTo>
                  <a:cubicBezTo>
                    <a:pt x="21" y="100"/>
                    <a:pt x="21" y="99"/>
                    <a:pt x="21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5" y="67"/>
                    <a:pt x="13" y="67"/>
                    <a:pt x="12" y="66"/>
                  </a:cubicBezTo>
                  <a:cubicBezTo>
                    <a:pt x="10" y="65"/>
                    <a:pt x="9" y="63"/>
                    <a:pt x="9" y="62"/>
                  </a:cubicBezTo>
                  <a:cubicBezTo>
                    <a:pt x="8" y="60"/>
                    <a:pt x="8" y="59"/>
                    <a:pt x="8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8" y="23"/>
                    <a:pt x="8" y="13"/>
                  </a:cubicBezTo>
                  <a:cubicBezTo>
                    <a:pt x="8" y="12"/>
                    <a:pt x="8" y="11"/>
                    <a:pt x="9" y="11"/>
                  </a:cubicBezTo>
                  <a:cubicBezTo>
                    <a:pt x="9" y="10"/>
                    <a:pt x="11" y="9"/>
                    <a:pt x="12" y="9"/>
                  </a:cubicBezTo>
                  <a:cubicBezTo>
                    <a:pt x="14" y="8"/>
                    <a:pt x="16" y="8"/>
                    <a:pt x="17" y="8"/>
                  </a:cubicBezTo>
                  <a:cubicBezTo>
                    <a:pt x="17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4" y="8"/>
                    <a:pt x="214" y="8"/>
                    <a:pt x="214" y="8"/>
                  </a:cubicBezTo>
                  <a:lnTo>
                    <a:pt x="214" y="4"/>
                  </a:lnTo>
                  <a:close/>
                  <a:moveTo>
                    <a:pt x="26" y="103"/>
                  </a:move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99"/>
                  </a:cubicBezTo>
                  <a:cubicBezTo>
                    <a:pt x="28" y="98"/>
                    <a:pt x="28" y="98"/>
                    <a:pt x="28" y="98"/>
                  </a:cubicBezTo>
                  <a:cubicBezTo>
                    <a:pt x="28" y="98"/>
                    <a:pt x="28" y="98"/>
                    <a:pt x="28" y="98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7" y="75"/>
                    <a:pt x="69" y="75"/>
                    <a:pt x="102" y="75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32" y="101"/>
                    <a:pt x="32" y="101"/>
                    <a:pt x="32" y="101"/>
                  </a:cubicBezTo>
                  <a:cubicBezTo>
                    <a:pt x="31" y="101"/>
                    <a:pt x="30" y="101"/>
                    <a:pt x="30" y="101"/>
                  </a:cubicBezTo>
                  <a:cubicBezTo>
                    <a:pt x="29" y="101"/>
                    <a:pt x="29" y="100"/>
                    <a:pt x="29" y="100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24" y="107"/>
                    <a:pt x="26" y="108"/>
                    <a:pt x="27" y="108"/>
                  </a:cubicBezTo>
                  <a:cubicBezTo>
                    <a:pt x="29" y="109"/>
                    <a:pt x="31" y="109"/>
                    <a:pt x="32" y="109"/>
                  </a:cubicBezTo>
                  <a:cubicBezTo>
                    <a:pt x="106" y="109"/>
                    <a:pt x="106" y="109"/>
                    <a:pt x="106" y="10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2" y="67"/>
                    <a:pt x="102" y="67"/>
                    <a:pt x="102" y="67"/>
                  </a:cubicBezTo>
                  <a:cubicBezTo>
                    <a:pt x="69" y="67"/>
                    <a:pt x="37" y="67"/>
                    <a:pt x="24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8"/>
                    <a:pt x="20" y="100"/>
                    <a:pt x="20" y="101"/>
                  </a:cubicBezTo>
                  <a:cubicBezTo>
                    <a:pt x="21" y="102"/>
                    <a:pt x="21" y="104"/>
                    <a:pt x="23" y="106"/>
                  </a:cubicBezTo>
                  <a:lnTo>
                    <a:pt x="26" y="103"/>
                  </a:lnTo>
                  <a:close/>
                  <a:moveTo>
                    <a:pt x="203" y="101"/>
                  </a:moveTo>
                  <a:cubicBezTo>
                    <a:pt x="199" y="101"/>
                    <a:pt x="199" y="101"/>
                    <a:pt x="199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9" y="101"/>
                    <a:pt x="199" y="101"/>
                    <a:pt x="198" y="101"/>
                  </a:cubicBezTo>
                  <a:cubicBezTo>
                    <a:pt x="198" y="101"/>
                    <a:pt x="197" y="101"/>
                    <a:pt x="196" y="101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9" y="71"/>
                    <a:pt x="129" y="71"/>
                    <a:pt x="129" y="71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25" y="75"/>
                    <a:pt x="125" y="75"/>
                    <a:pt x="125" y="75"/>
                  </a:cubicBezTo>
                  <a:cubicBezTo>
                    <a:pt x="157" y="75"/>
                    <a:pt x="189" y="75"/>
                    <a:pt x="203" y="75"/>
                  </a:cubicBezTo>
                  <a:cubicBezTo>
                    <a:pt x="203" y="71"/>
                    <a:pt x="203" y="71"/>
                    <a:pt x="203" y="71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203" y="101"/>
                    <a:pt x="203" y="101"/>
                    <a:pt x="203" y="101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203" y="101"/>
                    <a:pt x="203" y="101"/>
                    <a:pt x="203" y="101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7" y="67"/>
                    <a:pt x="207" y="67"/>
                    <a:pt x="207" y="67"/>
                  </a:cubicBezTo>
                  <a:cubicBezTo>
                    <a:pt x="203" y="67"/>
                    <a:pt x="203" y="67"/>
                    <a:pt x="203" y="67"/>
                  </a:cubicBezTo>
                  <a:cubicBezTo>
                    <a:pt x="189" y="67"/>
                    <a:pt x="157" y="67"/>
                    <a:pt x="125" y="67"/>
                  </a:cubicBezTo>
                  <a:cubicBezTo>
                    <a:pt x="121" y="67"/>
                    <a:pt x="121" y="67"/>
                    <a:pt x="121" y="67"/>
                  </a:cubicBezTo>
                  <a:cubicBezTo>
                    <a:pt x="121" y="109"/>
                    <a:pt x="121" y="109"/>
                    <a:pt x="121" y="109"/>
                  </a:cubicBezTo>
                  <a:cubicBezTo>
                    <a:pt x="196" y="109"/>
                    <a:pt x="196" y="109"/>
                    <a:pt x="196" y="109"/>
                  </a:cubicBezTo>
                  <a:cubicBezTo>
                    <a:pt x="200" y="109"/>
                    <a:pt x="202" y="108"/>
                    <a:pt x="204" y="106"/>
                  </a:cubicBezTo>
                  <a:cubicBezTo>
                    <a:pt x="205" y="106"/>
                    <a:pt x="206" y="105"/>
                    <a:pt x="206" y="104"/>
                  </a:cubicBezTo>
                  <a:cubicBezTo>
                    <a:pt x="207" y="103"/>
                    <a:pt x="207" y="102"/>
                    <a:pt x="207" y="102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7" y="101"/>
                    <a:pt x="207" y="101"/>
                    <a:pt x="207" y="101"/>
                  </a:cubicBezTo>
                  <a:lnTo>
                    <a:pt x="203" y="1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7501" y="-832"/>
              <a:ext cx="194" cy="336"/>
            </a:xfrm>
            <a:custGeom>
              <a:avLst/>
              <a:gdLst>
                <a:gd name="T0" fmla="*/ 78 w 82"/>
                <a:gd name="T1" fmla="*/ 138 h 142"/>
                <a:gd name="T2" fmla="*/ 78 w 82"/>
                <a:gd name="T3" fmla="*/ 134 h 142"/>
                <a:gd name="T4" fmla="*/ 69 w 82"/>
                <a:gd name="T5" fmla="*/ 134 h 142"/>
                <a:gd name="T6" fmla="*/ 69 w 82"/>
                <a:gd name="T7" fmla="*/ 138 h 142"/>
                <a:gd name="T8" fmla="*/ 73 w 82"/>
                <a:gd name="T9" fmla="*/ 138 h 142"/>
                <a:gd name="T10" fmla="*/ 65 w 82"/>
                <a:gd name="T11" fmla="*/ 85 h 142"/>
                <a:gd name="T12" fmla="*/ 45 w 82"/>
                <a:gd name="T13" fmla="*/ 43 h 142"/>
                <a:gd name="T14" fmla="*/ 7 w 82"/>
                <a:gd name="T15" fmla="*/ 10 h 142"/>
                <a:gd name="T16" fmla="*/ 5 w 82"/>
                <a:gd name="T17" fmla="*/ 14 h 142"/>
                <a:gd name="T18" fmla="*/ 9 w 82"/>
                <a:gd name="T19" fmla="*/ 15 h 142"/>
                <a:gd name="T20" fmla="*/ 13 w 82"/>
                <a:gd name="T21" fmla="*/ 7 h 142"/>
                <a:gd name="T22" fmla="*/ 9 w 82"/>
                <a:gd name="T23" fmla="*/ 5 h 142"/>
                <a:gd name="T24" fmla="*/ 7 w 82"/>
                <a:gd name="T25" fmla="*/ 9 h 142"/>
                <a:gd name="T26" fmla="*/ 45 w 82"/>
                <a:gd name="T27" fmla="*/ 41 h 142"/>
                <a:gd name="T28" fmla="*/ 70 w 82"/>
                <a:gd name="T29" fmla="*/ 102 h 142"/>
                <a:gd name="T30" fmla="*/ 74 w 82"/>
                <a:gd name="T31" fmla="*/ 138 h 142"/>
                <a:gd name="T32" fmla="*/ 74 w 82"/>
                <a:gd name="T33" fmla="*/ 138 h 142"/>
                <a:gd name="T34" fmla="*/ 78 w 82"/>
                <a:gd name="T35" fmla="*/ 138 h 142"/>
                <a:gd name="T36" fmla="*/ 78 w 82"/>
                <a:gd name="T37" fmla="*/ 134 h 142"/>
                <a:gd name="T38" fmla="*/ 78 w 82"/>
                <a:gd name="T39" fmla="*/ 138 h 142"/>
                <a:gd name="T40" fmla="*/ 82 w 82"/>
                <a:gd name="T41" fmla="*/ 138 h 142"/>
                <a:gd name="T42" fmla="*/ 79 w 82"/>
                <a:gd name="T43" fmla="*/ 138 h 142"/>
                <a:gd name="T44" fmla="*/ 82 w 82"/>
                <a:gd name="T45" fmla="*/ 138 h 142"/>
                <a:gd name="T46" fmla="*/ 82 w 82"/>
                <a:gd name="T47" fmla="*/ 138 h 142"/>
                <a:gd name="T48" fmla="*/ 79 w 82"/>
                <a:gd name="T49" fmla="*/ 138 h 142"/>
                <a:gd name="T50" fmla="*/ 82 w 82"/>
                <a:gd name="T51" fmla="*/ 138 h 142"/>
                <a:gd name="T52" fmla="*/ 82 w 82"/>
                <a:gd name="T53" fmla="*/ 138 h 142"/>
                <a:gd name="T54" fmla="*/ 73 w 82"/>
                <a:gd name="T55" fmla="*/ 80 h 142"/>
                <a:gd name="T56" fmla="*/ 52 w 82"/>
                <a:gd name="T57" fmla="*/ 36 h 142"/>
                <a:gd name="T58" fmla="*/ 11 w 82"/>
                <a:gd name="T59" fmla="*/ 2 h 142"/>
                <a:gd name="T60" fmla="*/ 7 w 82"/>
                <a:gd name="T61" fmla="*/ 0 h 142"/>
                <a:gd name="T62" fmla="*/ 0 w 82"/>
                <a:gd name="T63" fmla="*/ 16 h 142"/>
                <a:gd name="T64" fmla="*/ 4 w 82"/>
                <a:gd name="T65" fmla="*/ 17 h 142"/>
                <a:gd name="T66" fmla="*/ 38 w 82"/>
                <a:gd name="T67" fmla="*/ 47 h 142"/>
                <a:gd name="T68" fmla="*/ 61 w 82"/>
                <a:gd name="T69" fmla="*/ 106 h 142"/>
                <a:gd name="T70" fmla="*/ 65 w 82"/>
                <a:gd name="T71" fmla="*/ 138 h 142"/>
                <a:gd name="T72" fmla="*/ 65 w 82"/>
                <a:gd name="T73" fmla="*/ 142 h 142"/>
                <a:gd name="T74" fmla="*/ 82 w 82"/>
                <a:gd name="T75" fmla="*/ 142 h 142"/>
                <a:gd name="T76" fmla="*/ 82 w 82"/>
                <a:gd name="T77" fmla="*/ 138 h 142"/>
                <a:gd name="T78" fmla="*/ 78 w 82"/>
                <a:gd name="T79" fmla="*/ 13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2" h="142">
                  <a:moveTo>
                    <a:pt x="78" y="138"/>
                  </a:moveTo>
                  <a:cubicBezTo>
                    <a:pt x="78" y="134"/>
                    <a:pt x="78" y="134"/>
                    <a:pt x="78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73" y="138"/>
                    <a:pt x="73" y="138"/>
                    <a:pt x="73" y="138"/>
                  </a:cubicBezTo>
                  <a:cubicBezTo>
                    <a:pt x="73" y="137"/>
                    <a:pt x="73" y="113"/>
                    <a:pt x="65" y="85"/>
                  </a:cubicBezTo>
                  <a:cubicBezTo>
                    <a:pt x="60" y="71"/>
                    <a:pt x="54" y="56"/>
                    <a:pt x="45" y="43"/>
                  </a:cubicBezTo>
                  <a:cubicBezTo>
                    <a:pt x="36" y="29"/>
                    <a:pt x="23" y="17"/>
                    <a:pt x="7" y="10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24" y="16"/>
                    <a:pt x="36" y="28"/>
                    <a:pt x="45" y="41"/>
                  </a:cubicBezTo>
                  <a:cubicBezTo>
                    <a:pt x="59" y="60"/>
                    <a:pt x="66" y="84"/>
                    <a:pt x="70" y="102"/>
                  </a:cubicBezTo>
                  <a:cubicBezTo>
                    <a:pt x="74" y="121"/>
                    <a:pt x="74" y="136"/>
                    <a:pt x="74" y="138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82" y="138"/>
                    <a:pt x="82" y="138"/>
                    <a:pt x="82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82" y="138"/>
                    <a:pt x="82" y="138"/>
                    <a:pt x="82" y="138"/>
                  </a:cubicBezTo>
                  <a:cubicBezTo>
                    <a:pt x="82" y="138"/>
                    <a:pt x="82" y="138"/>
                    <a:pt x="82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82" y="138"/>
                    <a:pt x="82" y="138"/>
                    <a:pt x="82" y="138"/>
                  </a:cubicBezTo>
                  <a:cubicBezTo>
                    <a:pt x="82" y="138"/>
                    <a:pt x="82" y="138"/>
                    <a:pt x="82" y="138"/>
                  </a:cubicBezTo>
                  <a:cubicBezTo>
                    <a:pt x="82" y="135"/>
                    <a:pt x="82" y="109"/>
                    <a:pt x="73" y="80"/>
                  </a:cubicBezTo>
                  <a:cubicBezTo>
                    <a:pt x="68" y="65"/>
                    <a:pt x="62" y="50"/>
                    <a:pt x="52" y="36"/>
                  </a:cubicBezTo>
                  <a:cubicBezTo>
                    <a:pt x="42" y="22"/>
                    <a:pt x="28" y="10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9" y="24"/>
                    <a:pt x="30" y="35"/>
                    <a:pt x="38" y="47"/>
                  </a:cubicBezTo>
                  <a:cubicBezTo>
                    <a:pt x="51" y="66"/>
                    <a:pt x="58" y="88"/>
                    <a:pt x="61" y="106"/>
                  </a:cubicBezTo>
                  <a:cubicBezTo>
                    <a:pt x="65" y="124"/>
                    <a:pt x="65" y="138"/>
                    <a:pt x="65" y="138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2" y="138"/>
                    <a:pt x="82" y="138"/>
                    <a:pt x="82" y="138"/>
                  </a:cubicBezTo>
                  <a:lnTo>
                    <a:pt x="78" y="1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7570" y="-558"/>
              <a:ext cx="201" cy="190"/>
            </a:xfrm>
            <a:custGeom>
              <a:avLst/>
              <a:gdLst>
                <a:gd name="T0" fmla="*/ 80 w 85"/>
                <a:gd name="T1" fmla="*/ 20 h 80"/>
                <a:gd name="T2" fmla="*/ 84 w 85"/>
                <a:gd name="T3" fmla="*/ 17 h 80"/>
                <a:gd name="T4" fmla="*/ 67 w 85"/>
                <a:gd name="T5" fmla="*/ 4 h 80"/>
                <a:gd name="T6" fmla="*/ 44 w 85"/>
                <a:gd name="T7" fmla="*/ 0 h 80"/>
                <a:gd name="T8" fmla="*/ 13 w 85"/>
                <a:gd name="T9" fmla="*/ 8 h 80"/>
                <a:gd name="T10" fmla="*/ 3 w 85"/>
                <a:gd name="T11" fmla="*/ 20 h 80"/>
                <a:gd name="T12" fmla="*/ 0 w 85"/>
                <a:gd name="T13" fmla="*/ 36 h 80"/>
                <a:gd name="T14" fmla="*/ 44 w 85"/>
                <a:gd name="T15" fmla="*/ 80 h 80"/>
                <a:gd name="T16" fmla="*/ 84 w 85"/>
                <a:gd name="T17" fmla="*/ 56 h 80"/>
                <a:gd name="T18" fmla="*/ 85 w 85"/>
                <a:gd name="T19" fmla="*/ 54 h 80"/>
                <a:gd name="T20" fmla="*/ 84 w 85"/>
                <a:gd name="T21" fmla="*/ 52 h 80"/>
                <a:gd name="T22" fmla="*/ 80 w 85"/>
                <a:gd name="T23" fmla="*/ 36 h 80"/>
                <a:gd name="T24" fmla="*/ 84 w 85"/>
                <a:gd name="T25" fmla="*/ 22 h 80"/>
                <a:gd name="T26" fmla="*/ 85 w 85"/>
                <a:gd name="T27" fmla="*/ 20 h 80"/>
                <a:gd name="T28" fmla="*/ 84 w 85"/>
                <a:gd name="T29" fmla="*/ 17 h 80"/>
                <a:gd name="T30" fmla="*/ 80 w 85"/>
                <a:gd name="T31" fmla="*/ 20 h 80"/>
                <a:gd name="T32" fmla="*/ 77 w 85"/>
                <a:gd name="T33" fmla="*/ 17 h 80"/>
                <a:gd name="T34" fmla="*/ 72 w 85"/>
                <a:gd name="T35" fmla="*/ 36 h 80"/>
                <a:gd name="T36" fmla="*/ 77 w 85"/>
                <a:gd name="T37" fmla="*/ 56 h 80"/>
                <a:gd name="T38" fmla="*/ 80 w 85"/>
                <a:gd name="T39" fmla="*/ 54 h 80"/>
                <a:gd name="T40" fmla="*/ 77 w 85"/>
                <a:gd name="T41" fmla="*/ 52 h 80"/>
                <a:gd name="T42" fmla="*/ 44 w 85"/>
                <a:gd name="T43" fmla="*/ 72 h 80"/>
                <a:gd name="T44" fmla="*/ 19 w 85"/>
                <a:gd name="T45" fmla="*/ 62 h 80"/>
                <a:gd name="T46" fmla="*/ 8 w 85"/>
                <a:gd name="T47" fmla="*/ 36 h 80"/>
                <a:gd name="T48" fmla="*/ 11 w 85"/>
                <a:gd name="T49" fmla="*/ 23 h 80"/>
                <a:gd name="T50" fmla="*/ 23 w 85"/>
                <a:gd name="T51" fmla="*/ 12 h 80"/>
                <a:gd name="T52" fmla="*/ 44 w 85"/>
                <a:gd name="T53" fmla="*/ 8 h 80"/>
                <a:gd name="T54" fmla="*/ 64 w 85"/>
                <a:gd name="T55" fmla="*/ 12 h 80"/>
                <a:gd name="T56" fmla="*/ 77 w 85"/>
                <a:gd name="T57" fmla="*/ 22 h 80"/>
                <a:gd name="T58" fmla="*/ 80 w 85"/>
                <a:gd name="T59" fmla="*/ 20 h 80"/>
                <a:gd name="T60" fmla="*/ 77 w 85"/>
                <a:gd name="T61" fmla="*/ 17 h 80"/>
                <a:gd name="T62" fmla="*/ 80 w 85"/>
                <a:gd name="T63" fmla="*/ 2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" h="80">
                  <a:moveTo>
                    <a:pt x="80" y="20"/>
                  </a:moveTo>
                  <a:cubicBezTo>
                    <a:pt x="84" y="17"/>
                    <a:pt x="84" y="17"/>
                    <a:pt x="84" y="17"/>
                  </a:cubicBezTo>
                  <a:cubicBezTo>
                    <a:pt x="80" y="11"/>
                    <a:pt x="74" y="7"/>
                    <a:pt x="67" y="4"/>
                  </a:cubicBezTo>
                  <a:cubicBezTo>
                    <a:pt x="60" y="2"/>
                    <a:pt x="53" y="0"/>
                    <a:pt x="44" y="0"/>
                  </a:cubicBezTo>
                  <a:cubicBezTo>
                    <a:pt x="33" y="0"/>
                    <a:pt x="22" y="3"/>
                    <a:pt x="13" y="8"/>
                  </a:cubicBezTo>
                  <a:cubicBezTo>
                    <a:pt x="9" y="11"/>
                    <a:pt x="6" y="15"/>
                    <a:pt x="3" y="20"/>
                  </a:cubicBezTo>
                  <a:cubicBezTo>
                    <a:pt x="1" y="24"/>
                    <a:pt x="0" y="30"/>
                    <a:pt x="0" y="36"/>
                  </a:cubicBezTo>
                  <a:cubicBezTo>
                    <a:pt x="0" y="61"/>
                    <a:pt x="20" y="80"/>
                    <a:pt x="44" y="80"/>
                  </a:cubicBezTo>
                  <a:cubicBezTo>
                    <a:pt x="62" y="80"/>
                    <a:pt x="77" y="70"/>
                    <a:pt x="84" y="56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1" y="47"/>
                    <a:pt x="80" y="42"/>
                    <a:pt x="80" y="36"/>
                  </a:cubicBezTo>
                  <a:cubicBezTo>
                    <a:pt x="80" y="30"/>
                    <a:pt x="81" y="25"/>
                    <a:pt x="84" y="22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4" y="22"/>
                    <a:pt x="72" y="29"/>
                    <a:pt x="72" y="36"/>
                  </a:cubicBezTo>
                  <a:cubicBezTo>
                    <a:pt x="72" y="43"/>
                    <a:pt x="74" y="50"/>
                    <a:pt x="77" y="56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1" y="64"/>
                    <a:pt x="59" y="72"/>
                    <a:pt x="44" y="72"/>
                  </a:cubicBezTo>
                  <a:cubicBezTo>
                    <a:pt x="34" y="72"/>
                    <a:pt x="25" y="68"/>
                    <a:pt x="19" y="62"/>
                  </a:cubicBezTo>
                  <a:cubicBezTo>
                    <a:pt x="12" y="55"/>
                    <a:pt x="8" y="46"/>
                    <a:pt x="8" y="36"/>
                  </a:cubicBezTo>
                  <a:cubicBezTo>
                    <a:pt x="8" y="31"/>
                    <a:pt x="9" y="27"/>
                    <a:pt x="11" y="23"/>
                  </a:cubicBezTo>
                  <a:cubicBezTo>
                    <a:pt x="13" y="18"/>
                    <a:pt x="17" y="15"/>
                    <a:pt x="23" y="12"/>
                  </a:cubicBezTo>
                  <a:cubicBezTo>
                    <a:pt x="29" y="10"/>
                    <a:pt x="36" y="8"/>
                    <a:pt x="44" y="8"/>
                  </a:cubicBezTo>
                  <a:cubicBezTo>
                    <a:pt x="52" y="8"/>
                    <a:pt x="59" y="10"/>
                    <a:pt x="64" y="12"/>
                  </a:cubicBezTo>
                  <a:cubicBezTo>
                    <a:pt x="70" y="14"/>
                    <a:pt x="74" y="17"/>
                    <a:pt x="77" y="22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77" y="17"/>
                    <a:pt x="77" y="17"/>
                    <a:pt x="77" y="17"/>
                  </a:cubicBezTo>
                  <a:lnTo>
                    <a:pt x="8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7750" y="-558"/>
              <a:ext cx="210" cy="190"/>
            </a:xfrm>
            <a:custGeom>
              <a:avLst/>
              <a:gdLst>
                <a:gd name="T0" fmla="*/ 85 w 89"/>
                <a:gd name="T1" fmla="*/ 36 h 80"/>
                <a:gd name="T2" fmla="*/ 81 w 89"/>
                <a:gd name="T3" fmla="*/ 36 h 80"/>
                <a:gd name="T4" fmla="*/ 71 w 89"/>
                <a:gd name="T5" fmla="*/ 62 h 80"/>
                <a:gd name="T6" fmla="*/ 45 w 89"/>
                <a:gd name="T7" fmla="*/ 72 h 80"/>
                <a:gd name="T8" fmla="*/ 19 w 89"/>
                <a:gd name="T9" fmla="*/ 62 h 80"/>
                <a:gd name="T10" fmla="*/ 8 w 89"/>
                <a:gd name="T11" fmla="*/ 36 h 80"/>
                <a:gd name="T12" fmla="*/ 11 w 89"/>
                <a:gd name="T13" fmla="*/ 23 h 80"/>
                <a:gd name="T14" fmla="*/ 24 w 89"/>
                <a:gd name="T15" fmla="*/ 12 h 80"/>
                <a:gd name="T16" fmla="*/ 45 w 89"/>
                <a:gd name="T17" fmla="*/ 8 h 80"/>
                <a:gd name="T18" fmla="*/ 71 w 89"/>
                <a:gd name="T19" fmla="*/ 15 h 80"/>
                <a:gd name="T20" fmla="*/ 79 w 89"/>
                <a:gd name="T21" fmla="*/ 23 h 80"/>
                <a:gd name="T22" fmla="*/ 81 w 89"/>
                <a:gd name="T23" fmla="*/ 36 h 80"/>
                <a:gd name="T24" fmla="*/ 85 w 89"/>
                <a:gd name="T25" fmla="*/ 36 h 80"/>
                <a:gd name="T26" fmla="*/ 89 w 89"/>
                <a:gd name="T27" fmla="*/ 36 h 80"/>
                <a:gd name="T28" fmla="*/ 86 w 89"/>
                <a:gd name="T29" fmla="*/ 20 h 80"/>
                <a:gd name="T30" fmla="*/ 69 w 89"/>
                <a:gd name="T31" fmla="*/ 5 h 80"/>
                <a:gd name="T32" fmla="*/ 45 w 89"/>
                <a:gd name="T33" fmla="*/ 0 h 80"/>
                <a:gd name="T34" fmla="*/ 14 w 89"/>
                <a:gd name="T35" fmla="*/ 8 h 80"/>
                <a:gd name="T36" fmla="*/ 4 w 89"/>
                <a:gd name="T37" fmla="*/ 20 h 80"/>
                <a:gd name="T38" fmla="*/ 0 w 89"/>
                <a:gd name="T39" fmla="*/ 36 h 80"/>
                <a:gd name="T40" fmla="*/ 45 w 89"/>
                <a:gd name="T41" fmla="*/ 80 h 80"/>
                <a:gd name="T42" fmla="*/ 89 w 89"/>
                <a:gd name="T43" fmla="*/ 36 h 80"/>
                <a:gd name="T44" fmla="*/ 85 w 89"/>
                <a:gd name="T45" fmla="*/ 3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" h="80">
                  <a:moveTo>
                    <a:pt x="85" y="36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81" y="46"/>
                    <a:pt x="77" y="55"/>
                    <a:pt x="71" y="62"/>
                  </a:cubicBezTo>
                  <a:cubicBezTo>
                    <a:pt x="64" y="68"/>
                    <a:pt x="55" y="72"/>
                    <a:pt x="45" y="72"/>
                  </a:cubicBezTo>
                  <a:cubicBezTo>
                    <a:pt x="35" y="72"/>
                    <a:pt x="26" y="68"/>
                    <a:pt x="19" y="62"/>
                  </a:cubicBezTo>
                  <a:cubicBezTo>
                    <a:pt x="12" y="55"/>
                    <a:pt x="8" y="46"/>
                    <a:pt x="8" y="36"/>
                  </a:cubicBezTo>
                  <a:cubicBezTo>
                    <a:pt x="8" y="31"/>
                    <a:pt x="9" y="27"/>
                    <a:pt x="11" y="23"/>
                  </a:cubicBezTo>
                  <a:cubicBezTo>
                    <a:pt x="14" y="18"/>
                    <a:pt x="18" y="15"/>
                    <a:pt x="24" y="12"/>
                  </a:cubicBezTo>
                  <a:cubicBezTo>
                    <a:pt x="30" y="10"/>
                    <a:pt x="37" y="8"/>
                    <a:pt x="45" y="8"/>
                  </a:cubicBezTo>
                  <a:cubicBezTo>
                    <a:pt x="55" y="8"/>
                    <a:pt x="65" y="11"/>
                    <a:pt x="71" y="15"/>
                  </a:cubicBezTo>
                  <a:cubicBezTo>
                    <a:pt x="74" y="17"/>
                    <a:pt x="77" y="20"/>
                    <a:pt x="79" y="23"/>
                  </a:cubicBezTo>
                  <a:cubicBezTo>
                    <a:pt x="80" y="27"/>
                    <a:pt x="81" y="31"/>
                    <a:pt x="81" y="36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89" y="30"/>
                    <a:pt x="88" y="24"/>
                    <a:pt x="86" y="20"/>
                  </a:cubicBezTo>
                  <a:cubicBezTo>
                    <a:pt x="82" y="13"/>
                    <a:pt x="76" y="8"/>
                    <a:pt x="69" y="5"/>
                  </a:cubicBezTo>
                  <a:cubicBezTo>
                    <a:pt x="62" y="2"/>
                    <a:pt x="54" y="0"/>
                    <a:pt x="45" y="0"/>
                  </a:cubicBezTo>
                  <a:cubicBezTo>
                    <a:pt x="33" y="0"/>
                    <a:pt x="22" y="3"/>
                    <a:pt x="14" y="8"/>
                  </a:cubicBezTo>
                  <a:cubicBezTo>
                    <a:pt x="10" y="11"/>
                    <a:pt x="6" y="15"/>
                    <a:pt x="4" y="20"/>
                  </a:cubicBezTo>
                  <a:cubicBezTo>
                    <a:pt x="2" y="24"/>
                    <a:pt x="0" y="30"/>
                    <a:pt x="0" y="36"/>
                  </a:cubicBezTo>
                  <a:cubicBezTo>
                    <a:pt x="0" y="61"/>
                    <a:pt x="20" y="80"/>
                    <a:pt x="45" y="80"/>
                  </a:cubicBezTo>
                  <a:cubicBezTo>
                    <a:pt x="69" y="80"/>
                    <a:pt x="89" y="61"/>
                    <a:pt x="89" y="36"/>
                  </a:cubicBezTo>
                  <a:lnTo>
                    <a:pt x="85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7683" y="-752"/>
              <a:ext cx="192" cy="256"/>
            </a:xfrm>
            <a:custGeom>
              <a:avLst/>
              <a:gdLst>
                <a:gd name="T0" fmla="*/ 77 w 81"/>
                <a:gd name="T1" fmla="*/ 104 h 108"/>
                <a:gd name="T2" fmla="*/ 77 w 81"/>
                <a:gd name="T3" fmla="*/ 100 h 108"/>
                <a:gd name="T4" fmla="*/ 69 w 81"/>
                <a:gd name="T5" fmla="*/ 100 h 108"/>
                <a:gd name="T6" fmla="*/ 69 w 81"/>
                <a:gd name="T7" fmla="*/ 104 h 108"/>
                <a:gd name="T8" fmla="*/ 73 w 81"/>
                <a:gd name="T9" fmla="*/ 104 h 108"/>
                <a:gd name="T10" fmla="*/ 64 w 81"/>
                <a:gd name="T11" fmla="*/ 66 h 108"/>
                <a:gd name="T12" fmla="*/ 7 w 81"/>
                <a:gd name="T13" fmla="*/ 9 h 108"/>
                <a:gd name="T14" fmla="*/ 5 w 81"/>
                <a:gd name="T15" fmla="*/ 12 h 108"/>
                <a:gd name="T16" fmla="*/ 9 w 81"/>
                <a:gd name="T17" fmla="*/ 14 h 108"/>
                <a:gd name="T18" fmla="*/ 12 w 81"/>
                <a:gd name="T19" fmla="*/ 7 h 108"/>
                <a:gd name="T20" fmla="*/ 8 w 81"/>
                <a:gd name="T21" fmla="*/ 5 h 108"/>
                <a:gd name="T22" fmla="*/ 7 w 81"/>
                <a:gd name="T23" fmla="*/ 9 h 108"/>
                <a:gd name="T24" fmla="*/ 64 w 81"/>
                <a:gd name="T25" fmla="*/ 67 h 108"/>
                <a:gd name="T26" fmla="*/ 72 w 81"/>
                <a:gd name="T27" fmla="*/ 93 h 108"/>
                <a:gd name="T28" fmla="*/ 73 w 81"/>
                <a:gd name="T29" fmla="*/ 101 h 108"/>
                <a:gd name="T30" fmla="*/ 73 w 81"/>
                <a:gd name="T31" fmla="*/ 103 h 108"/>
                <a:gd name="T32" fmla="*/ 73 w 81"/>
                <a:gd name="T33" fmla="*/ 104 h 108"/>
                <a:gd name="T34" fmla="*/ 73 w 81"/>
                <a:gd name="T35" fmla="*/ 104 h 108"/>
                <a:gd name="T36" fmla="*/ 73 w 81"/>
                <a:gd name="T37" fmla="*/ 104 h 108"/>
                <a:gd name="T38" fmla="*/ 77 w 81"/>
                <a:gd name="T39" fmla="*/ 104 h 108"/>
                <a:gd name="T40" fmla="*/ 77 w 81"/>
                <a:gd name="T41" fmla="*/ 100 h 108"/>
                <a:gd name="T42" fmla="*/ 77 w 81"/>
                <a:gd name="T43" fmla="*/ 104 h 108"/>
                <a:gd name="T44" fmla="*/ 81 w 81"/>
                <a:gd name="T45" fmla="*/ 104 h 108"/>
                <a:gd name="T46" fmla="*/ 72 w 81"/>
                <a:gd name="T47" fmla="*/ 64 h 108"/>
                <a:gd name="T48" fmla="*/ 10 w 81"/>
                <a:gd name="T49" fmla="*/ 1 h 108"/>
                <a:gd name="T50" fmla="*/ 6 w 81"/>
                <a:gd name="T51" fmla="*/ 0 h 108"/>
                <a:gd name="T52" fmla="*/ 0 w 81"/>
                <a:gd name="T53" fmla="*/ 14 h 108"/>
                <a:gd name="T54" fmla="*/ 3 w 81"/>
                <a:gd name="T55" fmla="*/ 16 h 108"/>
                <a:gd name="T56" fmla="*/ 57 w 81"/>
                <a:gd name="T57" fmla="*/ 69 h 108"/>
                <a:gd name="T58" fmla="*/ 65 w 81"/>
                <a:gd name="T59" fmla="*/ 104 h 108"/>
                <a:gd name="T60" fmla="*/ 65 w 81"/>
                <a:gd name="T61" fmla="*/ 108 h 108"/>
                <a:gd name="T62" fmla="*/ 81 w 81"/>
                <a:gd name="T63" fmla="*/ 108 h 108"/>
                <a:gd name="T64" fmla="*/ 81 w 81"/>
                <a:gd name="T65" fmla="*/ 104 h 108"/>
                <a:gd name="T66" fmla="*/ 77 w 81"/>
                <a:gd name="T67" fmla="*/ 10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108">
                  <a:moveTo>
                    <a:pt x="77" y="104"/>
                  </a:moveTo>
                  <a:cubicBezTo>
                    <a:pt x="77" y="100"/>
                    <a:pt x="77" y="100"/>
                    <a:pt x="77" y="100"/>
                  </a:cubicBezTo>
                  <a:cubicBezTo>
                    <a:pt x="69" y="100"/>
                    <a:pt x="69" y="100"/>
                    <a:pt x="69" y="100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3" y="102"/>
                    <a:pt x="72" y="86"/>
                    <a:pt x="64" y="66"/>
                  </a:cubicBezTo>
                  <a:cubicBezTo>
                    <a:pt x="56" y="47"/>
                    <a:pt x="39" y="24"/>
                    <a:pt x="7" y="9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40" y="24"/>
                    <a:pt x="56" y="47"/>
                    <a:pt x="64" y="67"/>
                  </a:cubicBezTo>
                  <a:cubicBezTo>
                    <a:pt x="69" y="77"/>
                    <a:pt x="71" y="86"/>
                    <a:pt x="72" y="93"/>
                  </a:cubicBezTo>
                  <a:cubicBezTo>
                    <a:pt x="72" y="96"/>
                    <a:pt x="73" y="99"/>
                    <a:pt x="73" y="101"/>
                  </a:cubicBezTo>
                  <a:cubicBezTo>
                    <a:pt x="73" y="102"/>
                    <a:pt x="73" y="103"/>
                    <a:pt x="73" y="103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7" y="100"/>
                    <a:pt x="77" y="100"/>
                    <a:pt x="77" y="100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81" y="104"/>
                    <a:pt x="81" y="104"/>
                    <a:pt x="81" y="104"/>
                  </a:cubicBezTo>
                  <a:cubicBezTo>
                    <a:pt x="81" y="103"/>
                    <a:pt x="81" y="86"/>
                    <a:pt x="72" y="64"/>
                  </a:cubicBezTo>
                  <a:cubicBezTo>
                    <a:pt x="63" y="43"/>
                    <a:pt x="45" y="17"/>
                    <a:pt x="10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4" y="30"/>
                    <a:pt x="49" y="51"/>
                    <a:pt x="57" y="69"/>
                  </a:cubicBezTo>
                  <a:cubicBezTo>
                    <a:pt x="64" y="88"/>
                    <a:pt x="65" y="103"/>
                    <a:pt x="65" y="104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81" y="104"/>
                    <a:pt x="81" y="104"/>
                    <a:pt x="81" y="104"/>
                  </a:cubicBezTo>
                  <a:lnTo>
                    <a:pt x="77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 noEditPoints="1"/>
            </p:cNvSpPr>
            <p:nvPr/>
          </p:nvSpPr>
          <p:spPr bwMode="auto">
            <a:xfrm>
              <a:off x="1932" y="273"/>
              <a:ext cx="499" cy="456"/>
            </a:xfrm>
            <a:custGeom>
              <a:avLst/>
              <a:gdLst>
                <a:gd name="T0" fmla="*/ 206 w 211"/>
                <a:gd name="T1" fmla="*/ 21 h 193"/>
                <a:gd name="T2" fmla="*/ 195 w 211"/>
                <a:gd name="T3" fmla="*/ 0 h 193"/>
                <a:gd name="T4" fmla="*/ 112 w 211"/>
                <a:gd name="T5" fmla="*/ 29 h 193"/>
                <a:gd name="T6" fmla="*/ 102 w 211"/>
                <a:gd name="T7" fmla="*/ 39 h 193"/>
                <a:gd name="T8" fmla="*/ 82 w 211"/>
                <a:gd name="T9" fmla="*/ 45 h 193"/>
                <a:gd name="T10" fmla="*/ 81 w 211"/>
                <a:gd name="T11" fmla="*/ 44 h 193"/>
                <a:gd name="T12" fmla="*/ 80 w 211"/>
                <a:gd name="T13" fmla="*/ 43 h 193"/>
                <a:gd name="T14" fmla="*/ 0 w 211"/>
                <a:gd name="T15" fmla="*/ 64 h 193"/>
                <a:gd name="T16" fmla="*/ 168 w 211"/>
                <a:gd name="T17" fmla="*/ 190 h 193"/>
                <a:gd name="T18" fmla="*/ 185 w 211"/>
                <a:gd name="T19" fmla="*/ 166 h 193"/>
                <a:gd name="T20" fmla="*/ 206 w 211"/>
                <a:gd name="T21" fmla="*/ 22 h 193"/>
                <a:gd name="T22" fmla="*/ 206 w 211"/>
                <a:gd name="T23" fmla="*/ 21 h 193"/>
                <a:gd name="T24" fmla="*/ 198 w 211"/>
                <a:gd name="T25" fmla="*/ 23 h 193"/>
                <a:gd name="T26" fmla="*/ 178 w 211"/>
                <a:gd name="T27" fmla="*/ 162 h 193"/>
                <a:gd name="T28" fmla="*/ 162 w 211"/>
                <a:gd name="T29" fmla="*/ 185 h 193"/>
                <a:gd name="T30" fmla="*/ 168 w 211"/>
                <a:gd name="T31" fmla="*/ 184 h 193"/>
                <a:gd name="T32" fmla="*/ 77 w 211"/>
                <a:gd name="T33" fmla="*/ 47 h 193"/>
                <a:gd name="T34" fmla="*/ 72 w 211"/>
                <a:gd name="T35" fmla="*/ 44 h 193"/>
                <a:gd name="T36" fmla="*/ 77 w 211"/>
                <a:gd name="T37" fmla="*/ 47 h 193"/>
                <a:gd name="T38" fmla="*/ 79 w 211"/>
                <a:gd name="T39" fmla="*/ 53 h 193"/>
                <a:gd name="T40" fmla="*/ 107 w 211"/>
                <a:gd name="T41" fmla="*/ 45 h 193"/>
                <a:gd name="T42" fmla="*/ 119 w 211"/>
                <a:gd name="T43" fmla="*/ 33 h 193"/>
                <a:gd name="T44" fmla="*/ 116 w 211"/>
                <a:gd name="T45" fmla="*/ 34 h 193"/>
                <a:gd name="T46" fmla="*/ 194 w 211"/>
                <a:gd name="T47" fmla="*/ 5 h 193"/>
                <a:gd name="T48" fmla="*/ 198 w 211"/>
                <a:gd name="T49" fmla="*/ 24 h 193"/>
                <a:gd name="T50" fmla="*/ 198 w 211"/>
                <a:gd name="T51" fmla="*/ 23 h 193"/>
                <a:gd name="T52" fmla="*/ 102 w 211"/>
                <a:gd name="T53" fmla="*/ 79 h 193"/>
                <a:gd name="T54" fmla="*/ 94 w 211"/>
                <a:gd name="T55" fmla="*/ 78 h 193"/>
                <a:gd name="T56" fmla="*/ 84 w 211"/>
                <a:gd name="T57" fmla="*/ 68 h 193"/>
                <a:gd name="T58" fmla="*/ 88 w 211"/>
                <a:gd name="T59" fmla="*/ 60 h 193"/>
                <a:gd name="T60" fmla="*/ 101 w 211"/>
                <a:gd name="T61" fmla="*/ 62 h 193"/>
                <a:gd name="T62" fmla="*/ 100 w 211"/>
                <a:gd name="T63" fmla="*/ 76 h 193"/>
                <a:gd name="T64" fmla="*/ 104 w 211"/>
                <a:gd name="T65" fmla="*/ 82 h 193"/>
                <a:gd name="T66" fmla="*/ 108 w 211"/>
                <a:gd name="T67" fmla="*/ 57 h 193"/>
                <a:gd name="T68" fmla="*/ 83 w 211"/>
                <a:gd name="T69" fmla="*/ 54 h 193"/>
                <a:gd name="T70" fmla="*/ 76 w 211"/>
                <a:gd name="T71" fmla="*/ 68 h 193"/>
                <a:gd name="T72" fmla="*/ 94 w 211"/>
                <a:gd name="T73" fmla="*/ 86 h 193"/>
                <a:gd name="T74" fmla="*/ 102 w 211"/>
                <a:gd name="T75" fmla="*/ 79 h 193"/>
                <a:gd name="T76" fmla="*/ 145 w 211"/>
                <a:gd name="T77" fmla="*/ 127 h 193"/>
                <a:gd name="T78" fmla="*/ 123 w 211"/>
                <a:gd name="T79" fmla="*/ 124 h 193"/>
                <a:gd name="T80" fmla="*/ 120 w 211"/>
                <a:gd name="T81" fmla="*/ 115 h 193"/>
                <a:gd name="T82" fmla="*/ 136 w 211"/>
                <a:gd name="T83" fmla="*/ 99 h 193"/>
                <a:gd name="T84" fmla="*/ 152 w 211"/>
                <a:gd name="T85" fmla="*/ 115 h 193"/>
                <a:gd name="T86" fmla="*/ 148 w 211"/>
                <a:gd name="T87" fmla="*/ 131 h 193"/>
                <a:gd name="T88" fmla="*/ 160 w 211"/>
                <a:gd name="T89" fmla="*/ 115 h 193"/>
                <a:gd name="T90" fmla="*/ 136 w 211"/>
                <a:gd name="T91" fmla="*/ 91 h 193"/>
                <a:gd name="T92" fmla="*/ 112 w 211"/>
                <a:gd name="T93" fmla="*/ 115 h 193"/>
                <a:gd name="T94" fmla="*/ 117 w 211"/>
                <a:gd name="T95" fmla="*/ 129 h 193"/>
                <a:gd name="T96" fmla="*/ 150 w 211"/>
                <a:gd name="T97" fmla="*/ 134 h 193"/>
                <a:gd name="T98" fmla="*/ 167 w 211"/>
                <a:gd name="T99" fmla="*/ 75 h 193"/>
                <a:gd name="T100" fmla="*/ 159 w 211"/>
                <a:gd name="T101" fmla="*/ 73 h 193"/>
                <a:gd name="T102" fmla="*/ 152 w 211"/>
                <a:gd name="T103" fmla="*/ 70 h 193"/>
                <a:gd name="T104" fmla="*/ 154 w 211"/>
                <a:gd name="T105" fmla="*/ 57 h 193"/>
                <a:gd name="T106" fmla="*/ 166 w 211"/>
                <a:gd name="T107" fmla="*/ 59 h 193"/>
                <a:gd name="T108" fmla="*/ 164 w 211"/>
                <a:gd name="T109" fmla="*/ 71 h 193"/>
                <a:gd name="T110" fmla="*/ 167 w 211"/>
                <a:gd name="T111" fmla="*/ 75 h 193"/>
                <a:gd name="T112" fmla="*/ 176 w 211"/>
                <a:gd name="T113" fmla="*/ 64 h 193"/>
                <a:gd name="T114" fmla="*/ 159 w 211"/>
                <a:gd name="T115" fmla="*/ 47 h 193"/>
                <a:gd name="T116" fmla="*/ 142 w 211"/>
                <a:gd name="T117" fmla="*/ 64 h 193"/>
                <a:gd name="T118" fmla="*/ 146 w 211"/>
                <a:gd name="T119" fmla="*/ 74 h 193"/>
                <a:gd name="T120" fmla="*/ 169 w 211"/>
                <a:gd name="T121" fmla="*/ 78 h 193"/>
                <a:gd name="T122" fmla="*/ 167 w 211"/>
                <a:gd name="T123" fmla="*/ 7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1" h="193">
                  <a:moveTo>
                    <a:pt x="202" y="23"/>
                  </a:moveTo>
                  <a:cubicBezTo>
                    <a:pt x="206" y="21"/>
                    <a:pt x="206" y="21"/>
                    <a:pt x="206" y="21"/>
                  </a:cubicBezTo>
                  <a:cubicBezTo>
                    <a:pt x="203" y="15"/>
                    <a:pt x="200" y="9"/>
                    <a:pt x="197" y="3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0" y="32"/>
                    <a:pt x="107" y="36"/>
                    <a:pt x="102" y="39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96" y="44"/>
                    <a:pt x="90" y="46"/>
                    <a:pt x="85" y="46"/>
                  </a:cubicBezTo>
                  <a:cubicBezTo>
                    <a:pt x="84" y="46"/>
                    <a:pt x="83" y="46"/>
                    <a:pt x="82" y="45"/>
                  </a:cubicBezTo>
                  <a:cubicBezTo>
                    <a:pt x="81" y="45"/>
                    <a:pt x="81" y="45"/>
                    <a:pt x="81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0" y="44"/>
                    <a:pt x="80" y="44"/>
                    <a:pt x="80" y="43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68" y="190"/>
                    <a:pt x="168" y="190"/>
                    <a:pt x="168" y="190"/>
                  </a:cubicBezTo>
                  <a:cubicBezTo>
                    <a:pt x="174" y="182"/>
                    <a:pt x="180" y="175"/>
                    <a:pt x="185" y="166"/>
                  </a:cubicBezTo>
                  <a:cubicBezTo>
                    <a:pt x="185" y="166"/>
                    <a:pt x="185" y="166"/>
                    <a:pt x="185" y="166"/>
                  </a:cubicBezTo>
                  <a:cubicBezTo>
                    <a:pt x="203" y="134"/>
                    <a:pt x="211" y="100"/>
                    <a:pt x="211" y="66"/>
                  </a:cubicBezTo>
                  <a:cubicBezTo>
                    <a:pt x="211" y="51"/>
                    <a:pt x="209" y="36"/>
                    <a:pt x="206" y="22"/>
                  </a:cubicBezTo>
                  <a:cubicBezTo>
                    <a:pt x="206" y="21"/>
                    <a:pt x="206" y="21"/>
                    <a:pt x="206" y="21"/>
                  </a:cubicBezTo>
                  <a:cubicBezTo>
                    <a:pt x="206" y="21"/>
                    <a:pt x="206" y="21"/>
                    <a:pt x="206" y="21"/>
                  </a:cubicBezTo>
                  <a:cubicBezTo>
                    <a:pt x="202" y="23"/>
                    <a:pt x="202" y="23"/>
                    <a:pt x="202" y="23"/>
                  </a:cubicBezTo>
                  <a:cubicBezTo>
                    <a:pt x="198" y="23"/>
                    <a:pt x="198" y="23"/>
                    <a:pt x="198" y="23"/>
                  </a:cubicBezTo>
                  <a:cubicBezTo>
                    <a:pt x="201" y="37"/>
                    <a:pt x="203" y="52"/>
                    <a:pt x="203" y="66"/>
                  </a:cubicBezTo>
                  <a:cubicBezTo>
                    <a:pt x="203" y="99"/>
                    <a:pt x="195" y="132"/>
                    <a:pt x="178" y="162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3" y="170"/>
                    <a:pt x="168" y="178"/>
                    <a:pt x="162" y="185"/>
                  </a:cubicBezTo>
                  <a:cubicBezTo>
                    <a:pt x="165" y="187"/>
                    <a:pt x="165" y="187"/>
                    <a:pt x="165" y="187"/>
                  </a:cubicBezTo>
                  <a:cubicBezTo>
                    <a:pt x="168" y="184"/>
                    <a:pt x="168" y="184"/>
                    <a:pt x="168" y="184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2" y="46"/>
                    <a:pt x="73" y="47"/>
                    <a:pt x="74" y="49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5" y="51"/>
                    <a:pt x="77" y="52"/>
                    <a:pt x="79" y="53"/>
                  </a:cubicBezTo>
                  <a:cubicBezTo>
                    <a:pt x="81" y="54"/>
                    <a:pt x="83" y="54"/>
                    <a:pt x="85" y="54"/>
                  </a:cubicBezTo>
                  <a:cubicBezTo>
                    <a:pt x="92" y="54"/>
                    <a:pt x="100" y="51"/>
                    <a:pt x="107" y="45"/>
                  </a:cubicBezTo>
                  <a:cubicBezTo>
                    <a:pt x="107" y="45"/>
                    <a:pt x="107" y="45"/>
                    <a:pt x="107" y="45"/>
                  </a:cubicBezTo>
                  <a:cubicBezTo>
                    <a:pt x="112" y="42"/>
                    <a:pt x="116" y="37"/>
                    <a:pt x="119" y="33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6" y="34"/>
                    <a:pt x="116" y="34"/>
                    <a:pt x="116" y="34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93" y="13"/>
                    <a:pt x="196" y="18"/>
                    <a:pt x="198" y="24"/>
                  </a:cubicBezTo>
                  <a:cubicBezTo>
                    <a:pt x="202" y="23"/>
                    <a:pt x="202" y="23"/>
                    <a:pt x="202" y="23"/>
                  </a:cubicBezTo>
                  <a:cubicBezTo>
                    <a:pt x="198" y="23"/>
                    <a:pt x="198" y="23"/>
                    <a:pt x="198" y="23"/>
                  </a:cubicBezTo>
                  <a:cubicBezTo>
                    <a:pt x="202" y="23"/>
                    <a:pt x="202" y="23"/>
                    <a:pt x="202" y="23"/>
                  </a:cubicBezTo>
                  <a:moveTo>
                    <a:pt x="102" y="79"/>
                  </a:moveTo>
                  <a:cubicBezTo>
                    <a:pt x="100" y="76"/>
                    <a:pt x="100" y="76"/>
                    <a:pt x="100" y="76"/>
                  </a:cubicBezTo>
                  <a:cubicBezTo>
                    <a:pt x="98" y="77"/>
                    <a:pt x="96" y="78"/>
                    <a:pt x="94" y="78"/>
                  </a:cubicBezTo>
                  <a:cubicBezTo>
                    <a:pt x="90" y="78"/>
                    <a:pt x="88" y="77"/>
                    <a:pt x="86" y="74"/>
                  </a:cubicBezTo>
                  <a:cubicBezTo>
                    <a:pt x="84" y="72"/>
                    <a:pt x="84" y="70"/>
                    <a:pt x="84" y="68"/>
                  </a:cubicBezTo>
                  <a:cubicBezTo>
                    <a:pt x="84" y="65"/>
                    <a:pt x="85" y="62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9" y="59"/>
                    <a:pt x="91" y="58"/>
                    <a:pt x="94" y="58"/>
                  </a:cubicBezTo>
                  <a:cubicBezTo>
                    <a:pt x="97" y="58"/>
                    <a:pt x="100" y="60"/>
                    <a:pt x="101" y="62"/>
                  </a:cubicBezTo>
                  <a:cubicBezTo>
                    <a:pt x="103" y="64"/>
                    <a:pt x="103" y="66"/>
                    <a:pt x="103" y="68"/>
                  </a:cubicBezTo>
                  <a:cubicBezTo>
                    <a:pt x="103" y="71"/>
                    <a:pt x="102" y="74"/>
                    <a:pt x="100" y="76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9" y="79"/>
                    <a:pt x="111" y="74"/>
                    <a:pt x="111" y="68"/>
                  </a:cubicBezTo>
                  <a:cubicBezTo>
                    <a:pt x="111" y="64"/>
                    <a:pt x="110" y="61"/>
                    <a:pt x="108" y="57"/>
                  </a:cubicBezTo>
                  <a:cubicBezTo>
                    <a:pt x="104" y="53"/>
                    <a:pt x="99" y="50"/>
                    <a:pt x="94" y="50"/>
                  </a:cubicBezTo>
                  <a:cubicBezTo>
                    <a:pt x="90" y="50"/>
                    <a:pt x="86" y="51"/>
                    <a:pt x="83" y="54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78" y="57"/>
                    <a:pt x="76" y="63"/>
                    <a:pt x="76" y="68"/>
                  </a:cubicBezTo>
                  <a:cubicBezTo>
                    <a:pt x="76" y="72"/>
                    <a:pt x="77" y="76"/>
                    <a:pt x="79" y="79"/>
                  </a:cubicBezTo>
                  <a:cubicBezTo>
                    <a:pt x="83" y="84"/>
                    <a:pt x="88" y="86"/>
                    <a:pt x="94" y="86"/>
                  </a:cubicBezTo>
                  <a:cubicBezTo>
                    <a:pt x="97" y="86"/>
                    <a:pt x="101" y="85"/>
                    <a:pt x="104" y="82"/>
                  </a:cubicBezTo>
                  <a:cubicBezTo>
                    <a:pt x="102" y="79"/>
                    <a:pt x="102" y="79"/>
                    <a:pt x="102" y="79"/>
                  </a:cubicBezTo>
                  <a:moveTo>
                    <a:pt x="148" y="131"/>
                  </a:moveTo>
                  <a:cubicBezTo>
                    <a:pt x="145" y="127"/>
                    <a:pt x="145" y="127"/>
                    <a:pt x="145" y="127"/>
                  </a:cubicBezTo>
                  <a:cubicBezTo>
                    <a:pt x="143" y="129"/>
                    <a:pt x="139" y="131"/>
                    <a:pt x="136" y="131"/>
                  </a:cubicBezTo>
                  <a:cubicBezTo>
                    <a:pt x="131" y="131"/>
                    <a:pt x="126" y="128"/>
                    <a:pt x="123" y="124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1" y="121"/>
                    <a:pt x="120" y="118"/>
                    <a:pt x="120" y="115"/>
                  </a:cubicBezTo>
                  <a:cubicBezTo>
                    <a:pt x="120" y="110"/>
                    <a:pt x="122" y="105"/>
                    <a:pt x="126" y="102"/>
                  </a:cubicBezTo>
                  <a:cubicBezTo>
                    <a:pt x="129" y="100"/>
                    <a:pt x="133" y="99"/>
                    <a:pt x="136" y="99"/>
                  </a:cubicBezTo>
                  <a:cubicBezTo>
                    <a:pt x="141" y="99"/>
                    <a:pt x="146" y="101"/>
                    <a:pt x="149" y="105"/>
                  </a:cubicBezTo>
                  <a:cubicBezTo>
                    <a:pt x="151" y="108"/>
                    <a:pt x="152" y="111"/>
                    <a:pt x="152" y="115"/>
                  </a:cubicBezTo>
                  <a:cubicBezTo>
                    <a:pt x="152" y="119"/>
                    <a:pt x="150" y="124"/>
                    <a:pt x="145" y="127"/>
                  </a:cubicBezTo>
                  <a:cubicBezTo>
                    <a:pt x="148" y="131"/>
                    <a:pt x="148" y="131"/>
                    <a:pt x="148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7" y="129"/>
                    <a:pt x="160" y="122"/>
                    <a:pt x="160" y="115"/>
                  </a:cubicBezTo>
                  <a:cubicBezTo>
                    <a:pt x="160" y="110"/>
                    <a:pt x="158" y="105"/>
                    <a:pt x="155" y="100"/>
                  </a:cubicBezTo>
                  <a:cubicBezTo>
                    <a:pt x="150" y="94"/>
                    <a:pt x="143" y="91"/>
                    <a:pt x="136" y="91"/>
                  </a:cubicBezTo>
                  <a:cubicBezTo>
                    <a:pt x="131" y="91"/>
                    <a:pt x="126" y="92"/>
                    <a:pt x="122" y="96"/>
                  </a:cubicBezTo>
                  <a:cubicBezTo>
                    <a:pt x="115" y="100"/>
                    <a:pt x="112" y="107"/>
                    <a:pt x="112" y="115"/>
                  </a:cubicBezTo>
                  <a:cubicBezTo>
                    <a:pt x="112" y="120"/>
                    <a:pt x="114" y="125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22" y="135"/>
                    <a:pt x="129" y="139"/>
                    <a:pt x="136" y="139"/>
                  </a:cubicBezTo>
                  <a:cubicBezTo>
                    <a:pt x="141" y="139"/>
                    <a:pt x="146" y="137"/>
                    <a:pt x="150" y="134"/>
                  </a:cubicBezTo>
                  <a:cubicBezTo>
                    <a:pt x="148" y="131"/>
                    <a:pt x="148" y="131"/>
                    <a:pt x="148" y="131"/>
                  </a:cubicBezTo>
                  <a:moveTo>
                    <a:pt x="167" y="75"/>
                  </a:moveTo>
                  <a:cubicBezTo>
                    <a:pt x="165" y="71"/>
                    <a:pt x="165" y="71"/>
                    <a:pt x="165" y="71"/>
                  </a:cubicBezTo>
                  <a:cubicBezTo>
                    <a:pt x="163" y="73"/>
                    <a:pt x="161" y="73"/>
                    <a:pt x="159" y="73"/>
                  </a:cubicBezTo>
                  <a:cubicBezTo>
                    <a:pt x="156" y="73"/>
                    <a:pt x="154" y="72"/>
                    <a:pt x="152" y="70"/>
                  </a:cubicBezTo>
                  <a:cubicBezTo>
                    <a:pt x="152" y="70"/>
                    <a:pt x="152" y="70"/>
                    <a:pt x="152" y="70"/>
                  </a:cubicBezTo>
                  <a:cubicBezTo>
                    <a:pt x="151" y="68"/>
                    <a:pt x="150" y="66"/>
                    <a:pt x="150" y="64"/>
                  </a:cubicBezTo>
                  <a:cubicBezTo>
                    <a:pt x="150" y="61"/>
                    <a:pt x="151" y="59"/>
                    <a:pt x="154" y="57"/>
                  </a:cubicBezTo>
                  <a:cubicBezTo>
                    <a:pt x="155" y="56"/>
                    <a:pt x="157" y="55"/>
                    <a:pt x="159" y="55"/>
                  </a:cubicBezTo>
                  <a:cubicBezTo>
                    <a:pt x="162" y="55"/>
                    <a:pt x="165" y="56"/>
                    <a:pt x="166" y="59"/>
                  </a:cubicBezTo>
                  <a:cubicBezTo>
                    <a:pt x="167" y="60"/>
                    <a:pt x="168" y="62"/>
                    <a:pt x="168" y="64"/>
                  </a:cubicBezTo>
                  <a:cubicBezTo>
                    <a:pt x="168" y="67"/>
                    <a:pt x="167" y="70"/>
                    <a:pt x="164" y="71"/>
                  </a:cubicBezTo>
                  <a:cubicBezTo>
                    <a:pt x="165" y="71"/>
                    <a:pt x="165" y="71"/>
                    <a:pt x="165" y="71"/>
                  </a:cubicBezTo>
                  <a:cubicBezTo>
                    <a:pt x="167" y="75"/>
                    <a:pt x="167" y="75"/>
                    <a:pt x="167" y="75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74" y="74"/>
                    <a:pt x="176" y="69"/>
                    <a:pt x="176" y="64"/>
                  </a:cubicBezTo>
                  <a:cubicBezTo>
                    <a:pt x="176" y="61"/>
                    <a:pt x="175" y="57"/>
                    <a:pt x="173" y="54"/>
                  </a:cubicBezTo>
                  <a:cubicBezTo>
                    <a:pt x="169" y="50"/>
                    <a:pt x="164" y="47"/>
                    <a:pt x="159" y="47"/>
                  </a:cubicBezTo>
                  <a:cubicBezTo>
                    <a:pt x="156" y="47"/>
                    <a:pt x="152" y="48"/>
                    <a:pt x="149" y="51"/>
                  </a:cubicBezTo>
                  <a:cubicBezTo>
                    <a:pt x="144" y="54"/>
                    <a:pt x="142" y="59"/>
                    <a:pt x="142" y="64"/>
                  </a:cubicBezTo>
                  <a:cubicBezTo>
                    <a:pt x="142" y="68"/>
                    <a:pt x="143" y="71"/>
                    <a:pt x="146" y="74"/>
                  </a:cubicBezTo>
                  <a:cubicBezTo>
                    <a:pt x="146" y="74"/>
                    <a:pt x="146" y="74"/>
                    <a:pt x="146" y="74"/>
                  </a:cubicBezTo>
                  <a:cubicBezTo>
                    <a:pt x="149" y="79"/>
                    <a:pt x="154" y="81"/>
                    <a:pt x="159" y="81"/>
                  </a:cubicBezTo>
                  <a:cubicBezTo>
                    <a:pt x="163" y="81"/>
                    <a:pt x="166" y="80"/>
                    <a:pt x="169" y="78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67" y="75"/>
                    <a:pt x="167" y="75"/>
                    <a:pt x="167" y="7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1913" y="386"/>
              <a:ext cx="405" cy="338"/>
            </a:xfrm>
            <a:custGeom>
              <a:avLst/>
              <a:gdLst>
                <a:gd name="T0" fmla="*/ 275 w 405"/>
                <a:gd name="T1" fmla="*/ 237 h 338"/>
                <a:gd name="T2" fmla="*/ 116 w 405"/>
                <a:gd name="T3" fmla="*/ 142 h 338"/>
                <a:gd name="T4" fmla="*/ 81 w 405"/>
                <a:gd name="T5" fmla="*/ 85 h 338"/>
                <a:gd name="T6" fmla="*/ 275 w 405"/>
                <a:gd name="T7" fmla="*/ 237 h 338"/>
                <a:gd name="T8" fmla="*/ 34 w 405"/>
                <a:gd name="T9" fmla="*/ 50 h 338"/>
                <a:gd name="T10" fmla="*/ 104 w 405"/>
                <a:gd name="T11" fmla="*/ 156 h 338"/>
                <a:gd name="T12" fmla="*/ 405 w 405"/>
                <a:gd name="T13" fmla="*/ 338 h 338"/>
                <a:gd name="T14" fmla="*/ 34 w 405"/>
                <a:gd name="T15" fmla="*/ 50 h 338"/>
                <a:gd name="T16" fmla="*/ 34 w 405"/>
                <a:gd name="T17" fmla="*/ 50 h 338"/>
                <a:gd name="T18" fmla="*/ 34 w 405"/>
                <a:gd name="T19" fmla="*/ 50 h 338"/>
                <a:gd name="T20" fmla="*/ 34 w 405"/>
                <a:gd name="T21" fmla="*/ 50 h 338"/>
                <a:gd name="T22" fmla="*/ 0 w 405"/>
                <a:gd name="T23" fmla="*/ 0 h 338"/>
                <a:gd name="T24" fmla="*/ 24 w 405"/>
                <a:gd name="T25" fmla="*/ 38 h 338"/>
                <a:gd name="T26" fmla="*/ 41 w 405"/>
                <a:gd name="T27" fmla="*/ 31 h 338"/>
                <a:gd name="T28" fmla="*/ 0 w 405"/>
                <a:gd name="T29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5" h="338">
                  <a:moveTo>
                    <a:pt x="275" y="237"/>
                  </a:moveTo>
                  <a:lnTo>
                    <a:pt x="116" y="142"/>
                  </a:lnTo>
                  <a:lnTo>
                    <a:pt x="81" y="85"/>
                  </a:lnTo>
                  <a:lnTo>
                    <a:pt x="275" y="237"/>
                  </a:lnTo>
                  <a:close/>
                  <a:moveTo>
                    <a:pt x="34" y="50"/>
                  </a:moveTo>
                  <a:lnTo>
                    <a:pt x="104" y="156"/>
                  </a:lnTo>
                  <a:lnTo>
                    <a:pt x="405" y="338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50"/>
                  </a:lnTo>
                  <a:close/>
                  <a:moveTo>
                    <a:pt x="0" y="0"/>
                  </a:moveTo>
                  <a:lnTo>
                    <a:pt x="24" y="38"/>
                  </a:lnTo>
                  <a:lnTo>
                    <a:pt x="41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 noEditPoints="1"/>
            </p:cNvSpPr>
            <p:nvPr/>
          </p:nvSpPr>
          <p:spPr bwMode="auto">
            <a:xfrm>
              <a:off x="1913" y="386"/>
              <a:ext cx="405" cy="338"/>
            </a:xfrm>
            <a:custGeom>
              <a:avLst/>
              <a:gdLst>
                <a:gd name="T0" fmla="*/ 275 w 405"/>
                <a:gd name="T1" fmla="*/ 237 h 338"/>
                <a:gd name="T2" fmla="*/ 116 w 405"/>
                <a:gd name="T3" fmla="*/ 142 h 338"/>
                <a:gd name="T4" fmla="*/ 81 w 405"/>
                <a:gd name="T5" fmla="*/ 85 h 338"/>
                <a:gd name="T6" fmla="*/ 275 w 405"/>
                <a:gd name="T7" fmla="*/ 237 h 338"/>
                <a:gd name="T8" fmla="*/ 34 w 405"/>
                <a:gd name="T9" fmla="*/ 50 h 338"/>
                <a:gd name="T10" fmla="*/ 104 w 405"/>
                <a:gd name="T11" fmla="*/ 156 h 338"/>
                <a:gd name="T12" fmla="*/ 405 w 405"/>
                <a:gd name="T13" fmla="*/ 338 h 338"/>
                <a:gd name="T14" fmla="*/ 34 w 405"/>
                <a:gd name="T15" fmla="*/ 50 h 338"/>
                <a:gd name="T16" fmla="*/ 34 w 405"/>
                <a:gd name="T17" fmla="*/ 50 h 338"/>
                <a:gd name="T18" fmla="*/ 34 w 405"/>
                <a:gd name="T19" fmla="*/ 50 h 338"/>
                <a:gd name="T20" fmla="*/ 34 w 405"/>
                <a:gd name="T21" fmla="*/ 50 h 338"/>
                <a:gd name="T22" fmla="*/ 0 w 405"/>
                <a:gd name="T23" fmla="*/ 0 h 338"/>
                <a:gd name="T24" fmla="*/ 24 w 405"/>
                <a:gd name="T25" fmla="*/ 38 h 338"/>
                <a:gd name="T26" fmla="*/ 41 w 405"/>
                <a:gd name="T27" fmla="*/ 31 h 338"/>
                <a:gd name="T28" fmla="*/ 0 w 405"/>
                <a:gd name="T29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5" h="338">
                  <a:moveTo>
                    <a:pt x="275" y="237"/>
                  </a:moveTo>
                  <a:lnTo>
                    <a:pt x="116" y="142"/>
                  </a:lnTo>
                  <a:lnTo>
                    <a:pt x="81" y="85"/>
                  </a:lnTo>
                  <a:lnTo>
                    <a:pt x="275" y="237"/>
                  </a:lnTo>
                  <a:moveTo>
                    <a:pt x="34" y="50"/>
                  </a:moveTo>
                  <a:lnTo>
                    <a:pt x="104" y="156"/>
                  </a:lnTo>
                  <a:lnTo>
                    <a:pt x="405" y="338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50"/>
                  </a:lnTo>
                  <a:moveTo>
                    <a:pt x="0" y="0"/>
                  </a:moveTo>
                  <a:lnTo>
                    <a:pt x="24" y="38"/>
                  </a:lnTo>
                  <a:lnTo>
                    <a:pt x="41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 noEditPoints="1"/>
            </p:cNvSpPr>
            <p:nvPr/>
          </p:nvSpPr>
          <p:spPr bwMode="auto">
            <a:xfrm>
              <a:off x="1937" y="417"/>
              <a:ext cx="393" cy="307"/>
            </a:xfrm>
            <a:custGeom>
              <a:avLst/>
              <a:gdLst>
                <a:gd name="T0" fmla="*/ 17 w 393"/>
                <a:gd name="T1" fmla="*/ 12 h 307"/>
                <a:gd name="T2" fmla="*/ 7 w 393"/>
                <a:gd name="T3" fmla="*/ 16 h 307"/>
                <a:gd name="T4" fmla="*/ 10 w 393"/>
                <a:gd name="T5" fmla="*/ 19 h 307"/>
                <a:gd name="T6" fmla="*/ 10 w 393"/>
                <a:gd name="T7" fmla="*/ 19 h 307"/>
                <a:gd name="T8" fmla="*/ 17 w 393"/>
                <a:gd name="T9" fmla="*/ 12 h 307"/>
                <a:gd name="T10" fmla="*/ 17 w 393"/>
                <a:gd name="T11" fmla="*/ 0 h 307"/>
                <a:gd name="T12" fmla="*/ 0 w 393"/>
                <a:gd name="T13" fmla="*/ 7 h 307"/>
                <a:gd name="T14" fmla="*/ 7 w 393"/>
                <a:gd name="T15" fmla="*/ 16 h 307"/>
                <a:gd name="T16" fmla="*/ 17 w 393"/>
                <a:gd name="T17" fmla="*/ 12 h 307"/>
                <a:gd name="T18" fmla="*/ 10 w 393"/>
                <a:gd name="T19" fmla="*/ 19 h 307"/>
                <a:gd name="T20" fmla="*/ 381 w 393"/>
                <a:gd name="T21" fmla="*/ 307 h 307"/>
                <a:gd name="T22" fmla="*/ 381 w 393"/>
                <a:gd name="T23" fmla="*/ 307 h 307"/>
                <a:gd name="T24" fmla="*/ 393 w 393"/>
                <a:gd name="T25" fmla="*/ 291 h 307"/>
                <a:gd name="T26" fmla="*/ 17 w 393"/>
                <a:gd name="T27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07">
                  <a:moveTo>
                    <a:pt x="17" y="12"/>
                  </a:moveTo>
                  <a:lnTo>
                    <a:pt x="7" y="16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7" y="12"/>
                  </a:lnTo>
                  <a:close/>
                  <a:moveTo>
                    <a:pt x="17" y="0"/>
                  </a:moveTo>
                  <a:lnTo>
                    <a:pt x="0" y="7"/>
                  </a:lnTo>
                  <a:lnTo>
                    <a:pt x="7" y="16"/>
                  </a:lnTo>
                  <a:lnTo>
                    <a:pt x="17" y="12"/>
                  </a:lnTo>
                  <a:lnTo>
                    <a:pt x="10" y="19"/>
                  </a:lnTo>
                  <a:lnTo>
                    <a:pt x="381" y="307"/>
                  </a:lnTo>
                  <a:lnTo>
                    <a:pt x="381" y="307"/>
                  </a:lnTo>
                  <a:lnTo>
                    <a:pt x="393" y="29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 noEditPoints="1"/>
            </p:cNvSpPr>
            <p:nvPr/>
          </p:nvSpPr>
          <p:spPr bwMode="auto">
            <a:xfrm>
              <a:off x="1937" y="417"/>
              <a:ext cx="393" cy="307"/>
            </a:xfrm>
            <a:custGeom>
              <a:avLst/>
              <a:gdLst>
                <a:gd name="T0" fmla="*/ 17 w 393"/>
                <a:gd name="T1" fmla="*/ 12 h 307"/>
                <a:gd name="T2" fmla="*/ 7 w 393"/>
                <a:gd name="T3" fmla="*/ 16 h 307"/>
                <a:gd name="T4" fmla="*/ 10 w 393"/>
                <a:gd name="T5" fmla="*/ 19 h 307"/>
                <a:gd name="T6" fmla="*/ 10 w 393"/>
                <a:gd name="T7" fmla="*/ 19 h 307"/>
                <a:gd name="T8" fmla="*/ 17 w 393"/>
                <a:gd name="T9" fmla="*/ 12 h 307"/>
                <a:gd name="T10" fmla="*/ 17 w 393"/>
                <a:gd name="T11" fmla="*/ 0 h 307"/>
                <a:gd name="T12" fmla="*/ 0 w 393"/>
                <a:gd name="T13" fmla="*/ 7 h 307"/>
                <a:gd name="T14" fmla="*/ 7 w 393"/>
                <a:gd name="T15" fmla="*/ 16 h 307"/>
                <a:gd name="T16" fmla="*/ 17 w 393"/>
                <a:gd name="T17" fmla="*/ 12 h 307"/>
                <a:gd name="T18" fmla="*/ 10 w 393"/>
                <a:gd name="T19" fmla="*/ 19 h 307"/>
                <a:gd name="T20" fmla="*/ 381 w 393"/>
                <a:gd name="T21" fmla="*/ 307 h 307"/>
                <a:gd name="T22" fmla="*/ 381 w 393"/>
                <a:gd name="T23" fmla="*/ 307 h 307"/>
                <a:gd name="T24" fmla="*/ 393 w 393"/>
                <a:gd name="T25" fmla="*/ 291 h 307"/>
                <a:gd name="T26" fmla="*/ 17 w 393"/>
                <a:gd name="T27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07">
                  <a:moveTo>
                    <a:pt x="17" y="12"/>
                  </a:moveTo>
                  <a:lnTo>
                    <a:pt x="7" y="16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7" y="12"/>
                  </a:lnTo>
                  <a:moveTo>
                    <a:pt x="17" y="0"/>
                  </a:moveTo>
                  <a:lnTo>
                    <a:pt x="0" y="7"/>
                  </a:lnTo>
                  <a:lnTo>
                    <a:pt x="7" y="16"/>
                  </a:lnTo>
                  <a:lnTo>
                    <a:pt x="17" y="12"/>
                  </a:lnTo>
                  <a:lnTo>
                    <a:pt x="10" y="19"/>
                  </a:lnTo>
                  <a:lnTo>
                    <a:pt x="381" y="307"/>
                  </a:lnTo>
                  <a:lnTo>
                    <a:pt x="381" y="307"/>
                  </a:lnTo>
                  <a:lnTo>
                    <a:pt x="393" y="291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 noEditPoints="1"/>
            </p:cNvSpPr>
            <p:nvPr/>
          </p:nvSpPr>
          <p:spPr bwMode="auto">
            <a:xfrm>
              <a:off x="3020" y="246"/>
              <a:ext cx="569" cy="507"/>
            </a:xfrm>
            <a:custGeom>
              <a:avLst/>
              <a:gdLst>
                <a:gd name="T0" fmla="*/ 152 w 241"/>
                <a:gd name="T1" fmla="*/ 11 h 214"/>
                <a:gd name="T2" fmla="*/ 91 w 241"/>
                <a:gd name="T3" fmla="*/ 7 h 214"/>
                <a:gd name="T4" fmla="*/ 15 w 241"/>
                <a:gd name="T5" fmla="*/ 70 h 214"/>
                <a:gd name="T6" fmla="*/ 123 w 241"/>
                <a:gd name="T7" fmla="*/ 214 h 214"/>
                <a:gd name="T8" fmla="*/ 234 w 241"/>
                <a:gd name="T9" fmla="*/ 127 h 214"/>
                <a:gd name="T10" fmla="*/ 225 w 241"/>
                <a:gd name="T11" fmla="*/ 66 h 214"/>
                <a:gd name="T12" fmla="*/ 233 w 241"/>
                <a:gd name="T13" fmla="*/ 102 h 214"/>
                <a:gd name="T14" fmla="*/ 123 w 241"/>
                <a:gd name="T15" fmla="*/ 206 h 214"/>
                <a:gd name="T16" fmla="*/ 8 w 241"/>
                <a:gd name="T17" fmla="*/ 105 h 214"/>
                <a:gd name="T18" fmla="*/ 83 w 241"/>
                <a:gd name="T19" fmla="*/ 20 h 214"/>
                <a:gd name="T20" fmla="*/ 151 w 241"/>
                <a:gd name="T21" fmla="*/ 14 h 214"/>
                <a:gd name="T22" fmla="*/ 222 w 241"/>
                <a:gd name="T23" fmla="*/ 69 h 214"/>
                <a:gd name="T24" fmla="*/ 146 w 241"/>
                <a:gd name="T25" fmla="*/ 170 h 214"/>
                <a:gd name="T26" fmla="*/ 194 w 241"/>
                <a:gd name="T27" fmla="*/ 52 h 214"/>
                <a:gd name="T28" fmla="*/ 148 w 241"/>
                <a:gd name="T29" fmla="*/ 174 h 214"/>
                <a:gd name="T30" fmla="*/ 190 w 241"/>
                <a:gd name="T31" fmla="*/ 50 h 214"/>
                <a:gd name="T32" fmla="*/ 113 w 241"/>
                <a:gd name="T33" fmla="*/ 167 h 214"/>
                <a:gd name="T34" fmla="*/ 109 w 241"/>
                <a:gd name="T35" fmla="*/ 176 h 214"/>
                <a:gd name="T36" fmla="*/ 135 w 241"/>
                <a:gd name="T37" fmla="*/ 167 h 214"/>
                <a:gd name="T38" fmla="*/ 156 w 241"/>
                <a:gd name="T39" fmla="*/ 18 h 214"/>
                <a:gd name="T40" fmla="*/ 171 w 241"/>
                <a:gd name="T41" fmla="*/ 22 h 214"/>
                <a:gd name="T42" fmla="*/ 130 w 241"/>
                <a:gd name="T43" fmla="*/ 169 h 214"/>
                <a:gd name="T44" fmla="*/ 190 w 241"/>
                <a:gd name="T45" fmla="*/ 49 h 214"/>
                <a:gd name="T46" fmla="*/ 125 w 241"/>
                <a:gd name="T47" fmla="*/ 158 h 214"/>
                <a:gd name="T48" fmla="*/ 123 w 241"/>
                <a:gd name="T49" fmla="*/ 170 h 214"/>
                <a:gd name="T50" fmla="*/ 123 w 241"/>
                <a:gd name="T51" fmla="*/ 161 h 214"/>
                <a:gd name="T52" fmla="*/ 107 w 241"/>
                <a:gd name="T53" fmla="*/ 20 h 214"/>
                <a:gd name="T54" fmla="*/ 103 w 241"/>
                <a:gd name="T55" fmla="*/ 18 h 214"/>
                <a:gd name="T56" fmla="*/ 142 w 241"/>
                <a:gd name="T57" fmla="*/ 16 h 214"/>
                <a:gd name="T58" fmla="*/ 99 w 241"/>
                <a:gd name="T59" fmla="*/ 19 h 214"/>
                <a:gd name="T60" fmla="*/ 115 w 241"/>
                <a:gd name="T61" fmla="*/ 163 h 214"/>
                <a:gd name="T62" fmla="*/ 127 w 241"/>
                <a:gd name="T63" fmla="*/ 170 h 214"/>
                <a:gd name="T64" fmla="*/ 127 w 241"/>
                <a:gd name="T65" fmla="*/ 173 h 214"/>
                <a:gd name="T66" fmla="*/ 150 w 241"/>
                <a:gd name="T67" fmla="*/ 46 h 214"/>
                <a:gd name="T68" fmla="*/ 75 w 241"/>
                <a:gd name="T69" fmla="*/ 39 h 214"/>
                <a:gd name="T70" fmla="*/ 93 w 241"/>
                <a:gd name="T71" fmla="*/ 23 h 214"/>
                <a:gd name="T72" fmla="*/ 94 w 241"/>
                <a:gd name="T73" fmla="*/ 23 h 214"/>
                <a:gd name="T74" fmla="*/ 93 w 241"/>
                <a:gd name="T75" fmla="*/ 23 h 214"/>
                <a:gd name="T76" fmla="*/ 88 w 241"/>
                <a:gd name="T77" fmla="*/ 115 h 214"/>
                <a:gd name="T78" fmla="*/ 112 w 241"/>
                <a:gd name="T79" fmla="*/ 171 h 214"/>
                <a:gd name="T80" fmla="*/ 94 w 241"/>
                <a:gd name="T81" fmla="*/ 15 h 214"/>
                <a:gd name="T82" fmla="*/ 70 w 241"/>
                <a:gd name="T83" fmla="*/ 33 h 214"/>
                <a:gd name="T84" fmla="*/ 37 w 241"/>
                <a:gd name="T85" fmla="*/ 71 h 214"/>
                <a:gd name="T86" fmla="*/ 103 w 241"/>
                <a:gd name="T87" fmla="*/ 164 h 214"/>
                <a:gd name="T88" fmla="*/ 39 w 241"/>
                <a:gd name="T89" fmla="*/ 84 h 214"/>
                <a:gd name="T90" fmla="*/ 36 w 241"/>
                <a:gd name="T91" fmla="*/ 76 h 214"/>
                <a:gd name="T92" fmla="*/ 33 w 241"/>
                <a:gd name="T93" fmla="*/ 88 h 214"/>
                <a:gd name="T94" fmla="*/ 107 w 241"/>
                <a:gd name="T95" fmla="*/ 161 h 214"/>
                <a:gd name="T96" fmla="*/ 29 w 241"/>
                <a:gd name="T97" fmla="*/ 71 h 214"/>
                <a:gd name="T98" fmla="*/ 19 w 241"/>
                <a:gd name="T99" fmla="*/ 93 h 214"/>
                <a:gd name="T100" fmla="*/ 27 w 241"/>
                <a:gd name="T101" fmla="*/ 95 h 214"/>
                <a:gd name="T102" fmla="*/ 42 w 241"/>
                <a:gd name="T103" fmla="*/ 142 h 214"/>
                <a:gd name="T104" fmla="*/ 83 w 241"/>
                <a:gd name="T105" fmla="*/ 184 h 214"/>
                <a:gd name="T106" fmla="*/ 29 w 241"/>
                <a:gd name="T107" fmla="*/ 83 h 214"/>
                <a:gd name="T108" fmla="*/ 26 w 241"/>
                <a:gd name="T109" fmla="*/ 81 h 214"/>
                <a:gd name="T110" fmla="*/ 8 w 241"/>
                <a:gd name="T111" fmla="*/ 100 h 214"/>
                <a:gd name="T112" fmla="*/ 154 w 241"/>
                <a:gd name="T113" fmla="*/ 174 h 214"/>
                <a:gd name="T114" fmla="*/ 224 w 241"/>
                <a:gd name="T115" fmla="*/ 121 h 214"/>
                <a:gd name="T116" fmla="*/ 151 w 241"/>
                <a:gd name="T117" fmla="*/ 17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1" h="214">
                  <a:moveTo>
                    <a:pt x="222" y="69"/>
                  </a:moveTo>
                  <a:cubicBezTo>
                    <a:pt x="225" y="66"/>
                    <a:pt x="225" y="66"/>
                    <a:pt x="225" y="66"/>
                  </a:cubicBezTo>
                  <a:cubicBezTo>
                    <a:pt x="224" y="65"/>
                    <a:pt x="224" y="65"/>
                    <a:pt x="224" y="65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92" y="32"/>
                    <a:pt x="192" y="32"/>
                    <a:pt x="192" y="32"/>
                  </a:cubicBezTo>
                  <a:cubicBezTo>
                    <a:pt x="186" y="23"/>
                    <a:pt x="178" y="16"/>
                    <a:pt x="171" y="13"/>
                  </a:cubicBezTo>
                  <a:cubicBezTo>
                    <a:pt x="164" y="9"/>
                    <a:pt x="158" y="7"/>
                    <a:pt x="153" y="7"/>
                  </a:cubicBezTo>
                  <a:cubicBezTo>
                    <a:pt x="152" y="11"/>
                    <a:pt x="152" y="11"/>
                    <a:pt x="152" y="11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41" y="1"/>
                    <a:pt x="129" y="0"/>
                    <a:pt x="120" y="0"/>
                  </a:cubicBezTo>
                  <a:cubicBezTo>
                    <a:pt x="110" y="0"/>
                    <a:pt x="103" y="1"/>
                    <a:pt x="98" y="3"/>
                  </a:cubicBezTo>
                  <a:cubicBezTo>
                    <a:pt x="95" y="4"/>
                    <a:pt x="93" y="5"/>
                    <a:pt x="92" y="6"/>
                  </a:cubicBezTo>
                  <a:cubicBezTo>
                    <a:pt x="90" y="7"/>
                    <a:pt x="90" y="7"/>
                    <a:pt x="89" y="8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7" y="8"/>
                    <a:pt x="83" y="10"/>
                    <a:pt x="78" y="13"/>
                  </a:cubicBezTo>
                  <a:cubicBezTo>
                    <a:pt x="74" y="17"/>
                    <a:pt x="69" y="22"/>
                    <a:pt x="64" y="28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1" y="64"/>
                    <a:pt x="21" y="64"/>
                    <a:pt x="21" y="64"/>
                  </a:cubicBezTo>
                  <a:cubicBezTo>
                    <a:pt x="20" y="66"/>
                    <a:pt x="18" y="68"/>
                    <a:pt x="15" y="70"/>
                  </a:cubicBezTo>
                  <a:cubicBezTo>
                    <a:pt x="13" y="73"/>
                    <a:pt x="10" y="77"/>
                    <a:pt x="6" y="83"/>
                  </a:cubicBezTo>
                  <a:cubicBezTo>
                    <a:pt x="2" y="88"/>
                    <a:pt x="0" y="94"/>
                    <a:pt x="0" y="100"/>
                  </a:cubicBezTo>
                  <a:cubicBezTo>
                    <a:pt x="0" y="102"/>
                    <a:pt x="0" y="104"/>
                    <a:pt x="0" y="106"/>
                  </a:cubicBezTo>
                  <a:cubicBezTo>
                    <a:pt x="2" y="117"/>
                    <a:pt x="8" y="128"/>
                    <a:pt x="17" y="139"/>
                  </a:cubicBezTo>
                  <a:cubicBezTo>
                    <a:pt x="30" y="155"/>
                    <a:pt x="47" y="170"/>
                    <a:pt x="62" y="182"/>
                  </a:cubicBezTo>
                  <a:cubicBezTo>
                    <a:pt x="77" y="194"/>
                    <a:pt x="89" y="202"/>
                    <a:pt x="90" y="203"/>
                  </a:cubicBezTo>
                  <a:cubicBezTo>
                    <a:pt x="92" y="200"/>
                    <a:pt x="92" y="200"/>
                    <a:pt x="92" y="200"/>
                  </a:cubicBezTo>
                  <a:cubicBezTo>
                    <a:pt x="90" y="203"/>
                    <a:pt x="90" y="203"/>
                    <a:pt x="90" y="203"/>
                  </a:cubicBezTo>
                  <a:cubicBezTo>
                    <a:pt x="100" y="210"/>
                    <a:pt x="111" y="214"/>
                    <a:pt x="123" y="214"/>
                  </a:cubicBezTo>
                  <a:cubicBezTo>
                    <a:pt x="123" y="214"/>
                    <a:pt x="123" y="214"/>
                    <a:pt x="123" y="214"/>
                  </a:cubicBezTo>
                  <a:cubicBezTo>
                    <a:pt x="123" y="214"/>
                    <a:pt x="123" y="214"/>
                    <a:pt x="123" y="214"/>
                  </a:cubicBezTo>
                  <a:cubicBezTo>
                    <a:pt x="136" y="214"/>
                    <a:pt x="148" y="210"/>
                    <a:pt x="156" y="205"/>
                  </a:cubicBezTo>
                  <a:cubicBezTo>
                    <a:pt x="164" y="200"/>
                    <a:pt x="169" y="195"/>
                    <a:pt x="170" y="195"/>
                  </a:cubicBezTo>
                  <a:cubicBezTo>
                    <a:pt x="170" y="195"/>
                    <a:pt x="170" y="195"/>
                    <a:pt x="170" y="195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9" y="118"/>
                    <a:pt x="241" y="110"/>
                    <a:pt x="241" y="102"/>
                  </a:cubicBezTo>
                  <a:cubicBezTo>
                    <a:pt x="241" y="91"/>
                    <a:pt x="237" y="82"/>
                    <a:pt x="233" y="76"/>
                  </a:cubicBezTo>
                  <a:cubicBezTo>
                    <a:pt x="231" y="73"/>
                    <a:pt x="229" y="70"/>
                    <a:pt x="228" y="69"/>
                  </a:cubicBezTo>
                  <a:cubicBezTo>
                    <a:pt x="227" y="68"/>
                    <a:pt x="226" y="67"/>
                    <a:pt x="226" y="67"/>
                  </a:cubicBezTo>
                  <a:cubicBezTo>
                    <a:pt x="225" y="66"/>
                    <a:pt x="225" y="66"/>
                    <a:pt x="225" y="66"/>
                  </a:cubicBezTo>
                  <a:cubicBezTo>
                    <a:pt x="225" y="66"/>
                    <a:pt x="225" y="66"/>
                    <a:pt x="225" y="66"/>
                  </a:cubicBezTo>
                  <a:cubicBezTo>
                    <a:pt x="225" y="66"/>
                    <a:pt x="225" y="66"/>
                    <a:pt x="225" y="66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5" y="66"/>
                    <a:pt x="225" y="66"/>
                    <a:pt x="225" y="66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0" y="72"/>
                    <a:pt x="220" y="72"/>
                    <a:pt x="220" y="72"/>
                  </a:cubicBezTo>
                  <a:cubicBezTo>
                    <a:pt x="222" y="70"/>
                    <a:pt x="222" y="70"/>
                    <a:pt x="222" y="70"/>
                  </a:cubicBezTo>
                  <a:cubicBezTo>
                    <a:pt x="220" y="72"/>
                    <a:pt x="220" y="72"/>
                    <a:pt x="220" y="72"/>
                  </a:cubicBezTo>
                  <a:cubicBezTo>
                    <a:pt x="220" y="72"/>
                    <a:pt x="220" y="72"/>
                    <a:pt x="220" y="72"/>
                  </a:cubicBezTo>
                  <a:cubicBezTo>
                    <a:pt x="222" y="70"/>
                    <a:pt x="222" y="70"/>
                    <a:pt x="222" y="70"/>
                  </a:cubicBezTo>
                  <a:cubicBezTo>
                    <a:pt x="220" y="72"/>
                    <a:pt x="220" y="72"/>
                    <a:pt x="220" y="72"/>
                  </a:cubicBezTo>
                  <a:cubicBezTo>
                    <a:pt x="220" y="72"/>
                    <a:pt x="223" y="75"/>
                    <a:pt x="227" y="80"/>
                  </a:cubicBezTo>
                  <a:cubicBezTo>
                    <a:pt x="230" y="86"/>
                    <a:pt x="233" y="93"/>
                    <a:pt x="233" y="102"/>
                  </a:cubicBezTo>
                  <a:cubicBezTo>
                    <a:pt x="233" y="108"/>
                    <a:pt x="231" y="115"/>
                    <a:pt x="227" y="123"/>
                  </a:cubicBezTo>
                  <a:cubicBezTo>
                    <a:pt x="231" y="125"/>
                    <a:pt x="231" y="125"/>
                    <a:pt x="231" y="125"/>
                  </a:cubicBezTo>
                  <a:cubicBezTo>
                    <a:pt x="228" y="123"/>
                    <a:pt x="228" y="123"/>
                    <a:pt x="228" y="123"/>
                  </a:cubicBezTo>
                  <a:cubicBezTo>
                    <a:pt x="227" y="124"/>
                    <a:pt x="227" y="124"/>
                    <a:pt x="227" y="124"/>
                  </a:cubicBezTo>
                  <a:cubicBezTo>
                    <a:pt x="164" y="189"/>
                    <a:pt x="164" y="189"/>
                    <a:pt x="164" y="189"/>
                  </a:cubicBezTo>
                  <a:cubicBezTo>
                    <a:pt x="167" y="192"/>
                    <a:pt x="167" y="192"/>
                    <a:pt x="167" y="192"/>
                  </a:cubicBezTo>
                  <a:cubicBezTo>
                    <a:pt x="164" y="189"/>
                    <a:pt x="164" y="189"/>
                    <a:pt x="164" y="189"/>
                  </a:cubicBezTo>
                  <a:cubicBezTo>
                    <a:pt x="164" y="189"/>
                    <a:pt x="159" y="194"/>
                    <a:pt x="152" y="198"/>
                  </a:cubicBezTo>
                  <a:cubicBezTo>
                    <a:pt x="144" y="202"/>
                    <a:pt x="134" y="206"/>
                    <a:pt x="123" y="206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3" y="206"/>
                    <a:pt x="123" y="206"/>
                    <a:pt x="123" y="206"/>
                  </a:cubicBezTo>
                  <a:cubicBezTo>
                    <a:pt x="123" y="206"/>
                    <a:pt x="123" y="206"/>
                    <a:pt x="123" y="206"/>
                  </a:cubicBezTo>
                  <a:cubicBezTo>
                    <a:pt x="113" y="206"/>
                    <a:pt x="103" y="203"/>
                    <a:pt x="95" y="196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3" y="195"/>
                    <a:pt x="73" y="182"/>
                    <a:pt x="52" y="163"/>
                  </a:cubicBezTo>
                  <a:cubicBezTo>
                    <a:pt x="42" y="154"/>
                    <a:pt x="31" y="144"/>
                    <a:pt x="23" y="134"/>
                  </a:cubicBezTo>
                  <a:cubicBezTo>
                    <a:pt x="15" y="123"/>
                    <a:pt x="9" y="113"/>
                    <a:pt x="8" y="105"/>
                  </a:cubicBezTo>
                  <a:cubicBezTo>
                    <a:pt x="8" y="103"/>
                    <a:pt x="8" y="102"/>
                    <a:pt x="8" y="100"/>
                  </a:cubicBezTo>
                  <a:cubicBezTo>
                    <a:pt x="8" y="96"/>
                    <a:pt x="9" y="91"/>
                    <a:pt x="12" y="88"/>
                  </a:cubicBezTo>
                  <a:cubicBezTo>
                    <a:pt x="16" y="82"/>
                    <a:pt x="19" y="78"/>
                    <a:pt x="22" y="76"/>
                  </a:cubicBezTo>
                  <a:cubicBezTo>
                    <a:pt x="24" y="73"/>
                    <a:pt x="25" y="71"/>
                    <a:pt x="26" y="71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5" y="27"/>
                    <a:pt x="79" y="23"/>
                    <a:pt x="83" y="20"/>
                  </a:cubicBezTo>
                  <a:cubicBezTo>
                    <a:pt x="87" y="17"/>
                    <a:pt x="90" y="15"/>
                    <a:pt x="92" y="15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4"/>
                    <a:pt x="97" y="12"/>
                    <a:pt x="101" y="11"/>
                  </a:cubicBezTo>
                  <a:cubicBezTo>
                    <a:pt x="106" y="9"/>
                    <a:pt x="112" y="8"/>
                    <a:pt x="120" y="8"/>
                  </a:cubicBezTo>
                  <a:cubicBezTo>
                    <a:pt x="128" y="8"/>
                    <a:pt x="139" y="9"/>
                    <a:pt x="151" y="14"/>
                  </a:cubicBezTo>
                  <a:cubicBezTo>
                    <a:pt x="151" y="15"/>
                    <a:pt x="151" y="15"/>
                    <a:pt x="151" y="15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6" y="15"/>
                    <a:pt x="162" y="16"/>
                    <a:pt x="168" y="20"/>
                  </a:cubicBezTo>
                  <a:cubicBezTo>
                    <a:pt x="174" y="23"/>
                    <a:pt x="180" y="28"/>
                    <a:pt x="185" y="36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219" y="71"/>
                    <a:pt x="219" y="71"/>
                    <a:pt x="219" y="71"/>
                  </a:cubicBezTo>
                  <a:cubicBezTo>
                    <a:pt x="220" y="72"/>
                    <a:pt x="220" y="72"/>
                    <a:pt x="220" y="72"/>
                  </a:cubicBezTo>
                  <a:cubicBezTo>
                    <a:pt x="220" y="72"/>
                    <a:pt x="220" y="72"/>
                    <a:pt x="220" y="72"/>
                  </a:cubicBezTo>
                  <a:lnTo>
                    <a:pt x="222" y="69"/>
                  </a:lnTo>
                  <a:close/>
                  <a:moveTo>
                    <a:pt x="194" y="52"/>
                  </a:moveTo>
                  <a:cubicBezTo>
                    <a:pt x="191" y="54"/>
                    <a:pt x="191" y="54"/>
                    <a:pt x="191" y="54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5" y="74"/>
                    <a:pt x="215" y="74"/>
                    <a:pt x="215" y="74"/>
                  </a:cubicBezTo>
                  <a:cubicBezTo>
                    <a:pt x="211" y="73"/>
                    <a:pt x="211" y="73"/>
                    <a:pt x="211" y="73"/>
                  </a:cubicBezTo>
                  <a:cubicBezTo>
                    <a:pt x="211" y="74"/>
                    <a:pt x="211" y="77"/>
                    <a:pt x="209" y="79"/>
                  </a:cubicBezTo>
                  <a:cubicBezTo>
                    <a:pt x="207" y="84"/>
                    <a:pt x="204" y="90"/>
                    <a:pt x="199" y="97"/>
                  </a:cubicBezTo>
                  <a:cubicBezTo>
                    <a:pt x="184" y="119"/>
                    <a:pt x="160" y="148"/>
                    <a:pt x="143" y="168"/>
                  </a:cubicBezTo>
                  <a:cubicBezTo>
                    <a:pt x="146" y="170"/>
                    <a:pt x="146" y="170"/>
                    <a:pt x="146" y="170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3" y="167"/>
                    <a:pt x="142" y="168"/>
                    <a:pt x="142" y="168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47" y="173"/>
                    <a:pt x="147" y="173"/>
                    <a:pt x="147" y="173"/>
                  </a:cubicBezTo>
                  <a:cubicBezTo>
                    <a:pt x="147" y="172"/>
                    <a:pt x="147" y="171"/>
                    <a:pt x="147" y="170"/>
                  </a:cubicBezTo>
                  <a:cubicBezTo>
                    <a:pt x="148" y="170"/>
                    <a:pt x="148" y="170"/>
                    <a:pt x="148" y="170"/>
                  </a:cubicBezTo>
                  <a:cubicBezTo>
                    <a:pt x="148" y="170"/>
                    <a:pt x="148" y="170"/>
                    <a:pt x="148" y="170"/>
                  </a:cubicBezTo>
                  <a:cubicBezTo>
                    <a:pt x="154" y="156"/>
                    <a:pt x="192" y="65"/>
                    <a:pt x="197" y="53"/>
                  </a:cubicBezTo>
                  <a:cubicBezTo>
                    <a:pt x="194" y="52"/>
                    <a:pt x="194" y="52"/>
                    <a:pt x="194" y="52"/>
                  </a:cubicBezTo>
                  <a:cubicBezTo>
                    <a:pt x="191" y="54"/>
                    <a:pt x="191" y="54"/>
                    <a:pt x="191" y="54"/>
                  </a:cubicBezTo>
                  <a:cubicBezTo>
                    <a:pt x="194" y="52"/>
                    <a:pt x="194" y="52"/>
                    <a:pt x="194" y="52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85" y="62"/>
                    <a:pt x="146" y="153"/>
                    <a:pt x="140" y="167"/>
                  </a:cubicBezTo>
                  <a:cubicBezTo>
                    <a:pt x="140" y="167"/>
                    <a:pt x="140" y="167"/>
                    <a:pt x="140" y="167"/>
                  </a:cubicBezTo>
                  <a:cubicBezTo>
                    <a:pt x="140" y="168"/>
                    <a:pt x="139" y="170"/>
                    <a:pt x="139" y="171"/>
                  </a:cubicBezTo>
                  <a:cubicBezTo>
                    <a:pt x="137" y="177"/>
                    <a:pt x="137" y="177"/>
                    <a:pt x="137" y="177"/>
                  </a:cubicBezTo>
                  <a:cubicBezTo>
                    <a:pt x="144" y="175"/>
                    <a:pt x="144" y="175"/>
                    <a:pt x="144" y="175"/>
                  </a:cubicBezTo>
                  <a:cubicBezTo>
                    <a:pt x="145" y="175"/>
                    <a:pt x="147" y="175"/>
                    <a:pt x="148" y="174"/>
                  </a:cubicBezTo>
                  <a:cubicBezTo>
                    <a:pt x="148" y="174"/>
                    <a:pt x="148" y="174"/>
                    <a:pt x="148" y="174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62" y="158"/>
                    <a:pt x="179" y="137"/>
                    <a:pt x="193" y="119"/>
                  </a:cubicBezTo>
                  <a:cubicBezTo>
                    <a:pt x="200" y="109"/>
                    <a:pt x="206" y="100"/>
                    <a:pt x="211" y="93"/>
                  </a:cubicBezTo>
                  <a:cubicBezTo>
                    <a:pt x="213" y="89"/>
                    <a:pt x="215" y="86"/>
                    <a:pt x="217" y="83"/>
                  </a:cubicBezTo>
                  <a:cubicBezTo>
                    <a:pt x="218" y="80"/>
                    <a:pt x="219" y="77"/>
                    <a:pt x="219" y="74"/>
                  </a:cubicBezTo>
                  <a:cubicBezTo>
                    <a:pt x="220" y="72"/>
                    <a:pt x="220" y="72"/>
                    <a:pt x="220" y="72"/>
                  </a:cubicBezTo>
                  <a:cubicBezTo>
                    <a:pt x="192" y="45"/>
                    <a:pt x="192" y="45"/>
                    <a:pt x="192" y="45"/>
                  </a:cubicBezTo>
                  <a:cubicBezTo>
                    <a:pt x="190" y="50"/>
                    <a:pt x="190" y="50"/>
                    <a:pt x="190" y="50"/>
                  </a:cubicBezTo>
                  <a:lnTo>
                    <a:pt x="194" y="52"/>
                  </a:lnTo>
                  <a:close/>
                  <a:moveTo>
                    <a:pt x="114" y="171"/>
                  </a:moveTo>
                  <a:cubicBezTo>
                    <a:pt x="118" y="172"/>
                    <a:pt x="118" y="172"/>
                    <a:pt x="118" y="172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3" y="167"/>
                    <a:pt x="113" y="167"/>
                    <a:pt x="113" y="167"/>
                  </a:cubicBezTo>
                  <a:cubicBezTo>
                    <a:pt x="113" y="167"/>
                    <a:pt x="113" y="167"/>
                    <a:pt x="113" y="167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8" y="172"/>
                    <a:pt x="118" y="172"/>
                    <a:pt x="118" y="172"/>
                  </a:cubicBezTo>
                  <a:cubicBezTo>
                    <a:pt x="114" y="171"/>
                    <a:pt x="114" y="171"/>
                    <a:pt x="114" y="171"/>
                  </a:cubicBezTo>
                  <a:cubicBezTo>
                    <a:pt x="115" y="175"/>
                    <a:pt x="115" y="175"/>
                    <a:pt x="115" y="175"/>
                  </a:cubicBezTo>
                  <a:cubicBezTo>
                    <a:pt x="115" y="175"/>
                    <a:pt x="115" y="175"/>
                    <a:pt x="115" y="175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09" y="176"/>
                    <a:pt x="109" y="176"/>
                    <a:pt x="109" y="176"/>
                  </a:cubicBezTo>
                  <a:cubicBezTo>
                    <a:pt x="115" y="175"/>
                    <a:pt x="115" y="175"/>
                    <a:pt x="115" y="175"/>
                  </a:cubicBezTo>
                  <a:lnTo>
                    <a:pt x="114" y="171"/>
                  </a:lnTo>
                  <a:close/>
                  <a:moveTo>
                    <a:pt x="186" y="49"/>
                  </a:moveTo>
                  <a:cubicBezTo>
                    <a:pt x="182" y="47"/>
                    <a:pt x="182" y="47"/>
                    <a:pt x="182" y="47"/>
                  </a:cubicBezTo>
                  <a:cubicBezTo>
                    <a:pt x="177" y="60"/>
                    <a:pt x="139" y="150"/>
                    <a:pt x="133" y="164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2" y="165"/>
                    <a:pt x="131" y="168"/>
                    <a:pt x="130" y="170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4" y="167"/>
                    <a:pt x="134" y="167"/>
                    <a:pt x="133" y="167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8" y="170"/>
                    <a:pt x="140" y="167"/>
                    <a:pt x="141" y="162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2" y="160"/>
                    <a:pt x="146" y="143"/>
                    <a:pt x="150" y="121"/>
                  </a:cubicBezTo>
                  <a:cubicBezTo>
                    <a:pt x="154" y="98"/>
                    <a:pt x="159" y="70"/>
                    <a:pt x="159" y="46"/>
                  </a:cubicBezTo>
                  <a:cubicBezTo>
                    <a:pt x="159" y="36"/>
                    <a:pt x="158" y="26"/>
                    <a:pt x="156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5" y="23"/>
                    <a:pt x="161" y="25"/>
                    <a:pt x="167" y="29"/>
                  </a:cubicBezTo>
                  <a:cubicBezTo>
                    <a:pt x="172" y="33"/>
                    <a:pt x="178" y="39"/>
                    <a:pt x="182" y="50"/>
                  </a:cubicBezTo>
                  <a:cubicBezTo>
                    <a:pt x="186" y="49"/>
                    <a:pt x="186" y="49"/>
                    <a:pt x="186" y="49"/>
                  </a:cubicBezTo>
                  <a:cubicBezTo>
                    <a:pt x="182" y="47"/>
                    <a:pt x="182" y="47"/>
                    <a:pt x="182" y="47"/>
                  </a:cubicBezTo>
                  <a:cubicBezTo>
                    <a:pt x="186" y="49"/>
                    <a:pt x="186" y="49"/>
                    <a:pt x="186" y="49"/>
                  </a:cubicBezTo>
                  <a:cubicBezTo>
                    <a:pt x="190" y="47"/>
                    <a:pt x="190" y="47"/>
                    <a:pt x="190" y="47"/>
                  </a:cubicBezTo>
                  <a:cubicBezTo>
                    <a:pt x="185" y="35"/>
                    <a:pt x="178" y="27"/>
                    <a:pt x="171" y="22"/>
                  </a:cubicBezTo>
                  <a:cubicBezTo>
                    <a:pt x="164" y="17"/>
                    <a:pt x="157" y="15"/>
                    <a:pt x="152" y="15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8" y="20"/>
                    <a:pt x="148" y="20"/>
                    <a:pt x="148" y="20"/>
                  </a:cubicBezTo>
                  <a:cubicBezTo>
                    <a:pt x="150" y="27"/>
                    <a:pt x="151" y="36"/>
                    <a:pt x="151" y="46"/>
                  </a:cubicBezTo>
                  <a:cubicBezTo>
                    <a:pt x="151" y="69"/>
                    <a:pt x="147" y="97"/>
                    <a:pt x="142" y="119"/>
                  </a:cubicBezTo>
                  <a:cubicBezTo>
                    <a:pt x="138" y="141"/>
                    <a:pt x="134" y="158"/>
                    <a:pt x="133" y="160"/>
                  </a:cubicBezTo>
                  <a:cubicBezTo>
                    <a:pt x="137" y="161"/>
                    <a:pt x="137" y="161"/>
                    <a:pt x="137" y="161"/>
                  </a:cubicBezTo>
                  <a:cubicBezTo>
                    <a:pt x="133" y="160"/>
                    <a:pt x="133" y="160"/>
                    <a:pt x="133" y="160"/>
                  </a:cubicBezTo>
                  <a:cubicBezTo>
                    <a:pt x="132" y="164"/>
                    <a:pt x="131" y="167"/>
                    <a:pt x="130" y="169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33" y="175"/>
                    <a:pt x="133" y="175"/>
                    <a:pt x="133" y="175"/>
                  </a:cubicBezTo>
                  <a:cubicBezTo>
                    <a:pt x="133" y="175"/>
                    <a:pt x="134" y="175"/>
                    <a:pt x="134" y="175"/>
                  </a:cubicBezTo>
                  <a:cubicBezTo>
                    <a:pt x="138" y="175"/>
                    <a:pt x="138" y="175"/>
                    <a:pt x="138" y="175"/>
                  </a:cubicBezTo>
                  <a:cubicBezTo>
                    <a:pt x="138" y="172"/>
                    <a:pt x="138" y="172"/>
                    <a:pt x="138" y="172"/>
                  </a:cubicBezTo>
                  <a:cubicBezTo>
                    <a:pt x="139" y="170"/>
                    <a:pt x="139" y="168"/>
                    <a:pt x="140" y="167"/>
                  </a:cubicBezTo>
                  <a:cubicBezTo>
                    <a:pt x="140" y="167"/>
                    <a:pt x="140" y="167"/>
                    <a:pt x="140" y="167"/>
                  </a:cubicBezTo>
                  <a:cubicBezTo>
                    <a:pt x="146" y="153"/>
                    <a:pt x="184" y="63"/>
                    <a:pt x="190" y="50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90" y="47"/>
                    <a:pt x="190" y="47"/>
                    <a:pt x="190" y="47"/>
                  </a:cubicBezTo>
                  <a:lnTo>
                    <a:pt x="186" y="49"/>
                  </a:lnTo>
                  <a:close/>
                  <a:moveTo>
                    <a:pt x="142" y="16"/>
                  </a:moveTo>
                  <a:cubicBezTo>
                    <a:pt x="138" y="17"/>
                    <a:pt x="138" y="17"/>
                    <a:pt x="138" y="17"/>
                  </a:cubicBezTo>
                  <a:cubicBezTo>
                    <a:pt x="138" y="18"/>
                    <a:pt x="138" y="18"/>
                    <a:pt x="138" y="18"/>
                  </a:cubicBezTo>
                  <a:cubicBezTo>
                    <a:pt x="138" y="18"/>
                    <a:pt x="138" y="18"/>
                    <a:pt x="138" y="18"/>
                  </a:cubicBezTo>
                  <a:cubicBezTo>
                    <a:pt x="141" y="24"/>
                    <a:pt x="142" y="34"/>
                    <a:pt x="142" y="46"/>
                  </a:cubicBezTo>
                  <a:cubicBezTo>
                    <a:pt x="142" y="68"/>
                    <a:pt x="138" y="96"/>
                    <a:pt x="134" y="118"/>
                  </a:cubicBezTo>
                  <a:cubicBezTo>
                    <a:pt x="130" y="141"/>
                    <a:pt x="125" y="157"/>
                    <a:pt x="125" y="158"/>
                  </a:cubicBezTo>
                  <a:cubicBezTo>
                    <a:pt x="129" y="159"/>
                    <a:pt x="129" y="159"/>
                    <a:pt x="129" y="159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4" y="162"/>
                    <a:pt x="123" y="165"/>
                    <a:pt x="122" y="166"/>
                  </a:cubicBezTo>
                  <a:cubicBezTo>
                    <a:pt x="121" y="167"/>
                    <a:pt x="121" y="167"/>
                    <a:pt x="121" y="167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20" y="169"/>
                    <a:pt x="120" y="169"/>
                    <a:pt x="120" y="169"/>
                  </a:cubicBezTo>
                  <a:cubicBezTo>
                    <a:pt x="120" y="169"/>
                    <a:pt x="119" y="169"/>
                    <a:pt x="119" y="170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4" y="169"/>
                    <a:pt x="124" y="169"/>
                    <a:pt x="124" y="169"/>
                  </a:cubicBezTo>
                  <a:cubicBezTo>
                    <a:pt x="126" y="167"/>
                    <a:pt x="126" y="167"/>
                    <a:pt x="126" y="167"/>
                  </a:cubicBezTo>
                  <a:cubicBezTo>
                    <a:pt x="126" y="167"/>
                    <a:pt x="126" y="167"/>
                    <a:pt x="125" y="167"/>
                  </a:cubicBezTo>
                  <a:cubicBezTo>
                    <a:pt x="124" y="169"/>
                    <a:pt x="124" y="169"/>
                    <a:pt x="124" y="169"/>
                  </a:cubicBezTo>
                  <a:cubicBezTo>
                    <a:pt x="126" y="167"/>
                    <a:pt x="126" y="167"/>
                    <a:pt x="126" y="167"/>
                  </a:cubicBezTo>
                  <a:cubicBezTo>
                    <a:pt x="126" y="167"/>
                    <a:pt x="126" y="167"/>
                    <a:pt x="126" y="167"/>
                  </a:cubicBezTo>
                  <a:cubicBezTo>
                    <a:pt x="126" y="167"/>
                    <a:pt x="125" y="166"/>
                    <a:pt x="124" y="165"/>
                  </a:cubicBezTo>
                  <a:cubicBezTo>
                    <a:pt x="124" y="163"/>
                    <a:pt x="123" y="162"/>
                    <a:pt x="123" y="161"/>
                  </a:cubicBezTo>
                  <a:cubicBezTo>
                    <a:pt x="123" y="160"/>
                    <a:pt x="123" y="160"/>
                    <a:pt x="123" y="160"/>
                  </a:cubicBezTo>
                  <a:cubicBezTo>
                    <a:pt x="123" y="160"/>
                    <a:pt x="123" y="160"/>
                    <a:pt x="123" y="160"/>
                  </a:cubicBezTo>
                  <a:cubicBezTo>
                    <a:pt x="109" y="120"/>
                    <a:pt x="106" y="73"/>
                    <a:pt x="106" y="45"/>
                  </a:cubicBezTo>
                  <a:cubicBezTo>
                    <a:pt x="106" y="37"/>
                    <a:pt x="106" y="31"/>
                    <a:pt x="107" y="27"/>
                  </a:cubicBezTo>
                  <a:cubicBezTo>
                    <a:pt x="107" y="24"/>
                    <a:pt x="107" y="23"/>
                    <a:pt x="107" y="22"/>
                  </a:cubicBezTo>
                  <a:cubicBezTo>
                    <a:pt x="107" y="21"/>
                    <a:pt x="107" y="20"/>
                    <a:pt x="107" y="20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7" y="19"/>
                    <a:pt x="107" y="19"/>
                    <a:pt x="107" y="19"/>
                  </a:cubicBezTo>
                  <a:cubicBezTo>
                    <a:pt x="107" y="19"/>
                    <a:pt x="107" y="19"/>
                    <a:pt x="107" y="19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7" y="16"/>
                    <a:pt x="106" y="14"/>
                    <a:pt x="105" y="13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6" y="17"/>
                    <a:pt x="112" y="16"/>
                    <a:pt x="120" y="16"/>
                  </a:cubicBezTo>
                  <a:cubicBezTo>
                    <a:pt x="125" y="16"/>
                    <a:pt x="132" y="17"/>
                    <a:pt x="141" y="19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38" y="17"/>
                    <a:pt x="138" y="17"/>
                    <a:pt x="138" y="17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34" y="9"/>
                    <a:pt x="126" y="8"/>
                    <a:pt x="120" y="8"/>
                  </a:cubicBezTo>
                  <a:cubicBezTo>
                    <a:pt x="111" y="8"/>
                    <a:pt x="104" y="10"/>
                    <a:pt x="100" y="11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8" y="18"/>
                    <a:pt x="99" y="18"/>
                    <a:pt x="99" y="18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9" y="22"/>
                    <a:pt x="98" y="31"/>
                    <a:pt x="98" y="45"/>
                  </a:cubicBezTo>
                  <a:cubicBezTo>
                    <a:pt x="98" y="73"/>
                    <a:pt x="101" y="121"/>
                    <a:pt x="115" y="163"/>
                  </a:cubicBezTo>
                  <a:cubicBezTo>
                    <a:pt x="119" y="162"/>
                    <a:pt x="119" y="162"/>
                    <a:pt x="119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6" y="165"/>
                    <a:pt x="117" y="167"/>
                    <a:pt x="118" y="169"/>
                  </a:cubicBezTo>
                  <a:cubicBezTo>
                    <a:pt x="118" y="170"/>
                    <a:pt x="119" y="171"/>
                    <a:pt x="119" y="172"/>
                  </a:cubicBezTo>
                  <a:cubicBezTo>
                    <a:pt x="119" y="172"/>
                    <a:pt x="120" y="172"/>
                    <a:pt x="120" y="173"/>
                  </a:cubicBezTo>
                  <a:cubicBezTo>
                    <a:pt x="120" y="173"/>
                    <a:pt x="121" y="173"/>
                    <a:pt x="122" y="174"/>
                  </a:cubicBezTo>
                  <a:cubicBezTo>
                    <a:pt x="127" y="177"/>
                    <a:pt x="127" y="177"/>
                    <a:pt x="127" y="177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0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4" y="170"/>
                    <a:pt x="124" y="170"/>
                    <a:pt x="124" y="170"/>
                  </a:cubicBez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2"/>
                  </a:cubicBezTo>
                  <a:cubicBezTo>
                    <a:pt x="124" y="170"/>
                    <a:pt x="124" y="170"/>
                    <a:pt x="124" y="170"/>
                  </a:cubicBezTo>
                  <a:cubicBezTo>
                    <a:pt x="127" y="173"/>
                    <a:pt x="127" y="173"/>
                    <a:pt x="127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2"/>
                    <a:pt x="128" y="172"/>
                  </a:cubicBezTo>
                  <a:cubicBezTo>
                    <a:pt x="129" y="170"/>
                    <a:pt x="131" y="166"/>
                    <a:pt x="133" y="160"/>
                  </a:cubicBezTo>
                  <a:cubicBezTo>
                    <a:pt x="133" y="160"/>
                    <a:pt x="133" y="160"/>
                    <a:pt x="133" y="160"/>
                  </a:cubicBezTo>
                  <a:cubicBezTo>
                    <a:pt x="133" y="160"/>
                    <a:pt x="133" y="160"/>
                    <a:pt x="133" y="160"/>
                  </a:cubicBezTo>
                  <a:cubicBezTo>
                    <a:pt x="133" y="159"/>
                    <a:pt x="138" y="142"/>
                    <a:pt x="142" y="120"/>
                  </a:cubicBezTo>
                  <a:cubicBezTo>
                    <a:pt x="146" y="97"/>
                    <a:pt x="150" y="69"/>
                    <a:pt x="150" y="46"/>
                  </a:cubicBezTo>
                  <a:cubicBezTo>
                    <a:pt x="150" y="34"/>
                    <a:pt x="149" y="23"/>
                    <a:pt x="146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3" y="12"/>
                    <a:pt x="143" y="12"/>
                    <a:pt x="143" y="12"/>
                  </a:cubicBezTo>
                  <a:lnTo>
                    <a:pt x="142" y="16"/>
                  </a:lnTo>
                  <a:close/>
                  <a:moveTo>
                    <a:pt x="70" y="39"/>
                  </a:moveTo>
                  <a:cubicBezTo>
                    <a:pt x="73" y="41"/>
                    <a:pt x="73" y="41"/>
                    <a:pt x="73" y="41"/>
                  </a:cubicBezTo>
                  <a:cubicBezTo>
                    <a:pt x="74" y="40"/>
                    <a:pt x="75" y="40"/>
                    <a:pt x="75" y="39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83" y="31"/>
                    <a:pt x="87" y="27"/>
                    <a:pt x="90" y="25"/>
                  </a:cubicBezTo>
                  <a:cubicBezTo>
                    <a:pt x="92" y="24"/>
                    <a:pt x="93" y="24"/>
                    <a:pt x="93" y="23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3" y="23"/>
                    <a:pt x="94" y="23"/>
                    <a:pt x="94" y="23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1" y="22"/>
                    <a:pt x="92" y="23"/>
                    <a:pt x="93" y="23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1" y="20"/>
                    <a:pt x="91" y="22"/>
                    <a:pt x="91" y="24"/>
                  </a:cubicBezTo>
                  <a:cubicBezTo>
                    <a:pt x="91" y="44"/>
                    <a:pt x="94" y="114"/>
                    <a:pt x="111" y="170"/>
                  </a:cubicBezTo>
                  <a:cubicBezTo>
                    <a:pt x="115" y="169"/>
                    <a:pt x="115" y="169"/>
                    <a:pt x="115" y="169"/>
                  </a:cubicBezTo>
                  <a:cubicBezTo>
                    <a:pt x="118" y="166"/>
                    <a:pt x="118" y="166"/>
                    <a:pt x="118" y="166"/>
                  </a:cubicBezTo>
                  <a:cubicBezTo>
                    <a:pt x="111" y="156"/>
                    <a:pt x="98" y="136"/>
                    <a:pt x="88" y="115"/>
                  </a:cubicBezTo>
                  <a:cubicBezTo>
                    <a:pt x="82" y="105"/>
                    <a:pt x="78" y="94"/>
                    <a:pt x="74" y="84"/>
                  </a:cubicBezTo>
                  <a:cubicBezTo>
                    <a:pt x="71" y="74"/>
                    <a:pt x="69" y="64"/>
                    <a:pt x="69" y="57"/>
                  </a:cubicBezTo>
                  <a:cubicBezTo>
                    <a:pt x="69" y="50"/>
                    <a:pt x="70" y="45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3" y="41"/>
                    <a:pt x="61" y="49"/>
                    <a:pt x="61" y="57"/>
                  </a:cubicBezTo>
                  <a:cubicBezTo>
                    <a:pt x="61" y="66"/>
                    <a:pt x="63" y="76"/>
                    <a:pt x="67" y="86"/>
                  </a:cubicBezTo>
                  <a:cubicBezTo>
                    <a:pt x="77" y="118"/>
                    <a:pt x="100" y="154"/>
                    <a:pt x="112" y="17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19" y="167"/>
                    <a:pt x="119" y="167"/>
                    <a:pt x="119" y="167"/>
                  </a:cubicBezTo>
                  <a:cubicBezTo>
                    <a:pt x="102" y="114"/>
                    <a:pt x="98" y="43"/>
                    <a:pt x="99" y="24"/>
                  </a:cubicBezTo>
                  <a:cubicBezTo>
                    <a:pt x="99" y="22"/>
                    <a:pt x="99" y="20"/>
                    <a:pt x="99" y="20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8" y="18"/>
                    <a:pt x="98" y="18"/>
                    <a:pt x="98" y="18"/>
                  </a:cubicBezTo>
                  <a:cubicBezTo>
                    <a:pt x="98" y="17"/>
                    <a:pt x="98" y="17"/>
                    <a:pt x="97" y="16"/>
                  </a:cubicBezTo>
                  <a:cubicBezTo>
                    <a:pt x="96" y="16"/>
                    <a:pt x="95" y="15"/>
                    <a:pt x="95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2" y="15"/>
                    <a:pt x="89" y="16"/>
                    <a:pt x="86" y="18"/>
                  </a:cubicBezTo>
                  <a:cubicBezTo>
                    <a:pt x="82" y="21"/>
                    <a:pt x="77" y="25"/>
                    <a:pt x="70" y="33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9" y="34"/>
                    <a:pt x="68" y="35"/>
                    <a:pt x="67" y="36"/>
                  </a:cubicBezTo>
                  <a:cubicBezTo>
                    <a:pt x="67" y="36"/>
                    <a:pt x="67" y="36"/>
                    <a:pt x="67" y="36"/>
                  </a:cubicBezTo>
                  <a:lnTo>
                    <a:pt x="70" y="39"/>
                  </a:lnTo>
                  <a:close/>
                  <a:moveTo>
                    <a:pt x="32" y="75"/>
                  </a:moveTo>
                  <a:cubicBezTo>
                    <a:pt x="36" y="76"/>
                    <a:pt x="36" y="76"/>
                    <a:pt x="36" y="76"/>
                  </a:cubicBezTo>
                  <a:cubicBezTo>
                    <a:pt x="36" y="74"/>
                    <a:pt x="37" y="73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2" y="52"/>
                    <a:pt x="52" y="55"/>
                    <a:pt x="52" y="58"/>
                  </a:cubicBezTo>
                  <a:cubicBezTo>
                    <a:pt x="52" y="69"/>
                    <a:pt x="55" y="81"/>
                    <a:pt x="59" y="93"/>
                  </a:cubicBezTo>
                  <a:cubicBezTo>
                    <a:pt x="72" y="129"/>
                    <a:pt x="98" y="164"/>
                    <a:pt x="100" y="166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0" y="165"/>
                    <a:pt x="100" y="165"/>
                    <a:pt x="100" y="165"/>
                  </a:cubicBezTo>
                  <a:cubicBezTo>
                    <a:pt x="100" y="167"/>
                    <a:pt x="101" y="169"/>
                    <a:pt x="101" y="170"/>
                  </a:cubicBezTo>
                  <a:cubicBezTo>
                    <a:pt x="105" y="169"/>
                    <a:pt x="105" y="169"/>
                    <a:pt x="105" y="169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6" y="165"/>
                    <a:pt x="103" y="163"/>
                    <a:pt x="99" y="161"/>
                  </a:cubicBezTo>
                  <a:cubicBezTo>
                    <a:pt x="93" y="156"/>
                    <a:pt x="85" y="148"/>
                    <a:pt x="75" y="135"/>
                  </a:cubicBezTo>
                  <a:cubicBezTo>
                    <a:pt x="66" y="123"/>
                    <a:pt x="55" y="106"/>
                    <a:pt x="41" y="86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9" y="83"/>
                    <a:pt x="38" y="81"/>
                    <a:pt x="37" y="80"/>
                  </a:cubicBezTo>
                  <a:cubicBezTo>
                    <a:pt x="37" y="79"/>
                    <a:pt x="37" y="78"/>
                    <a:pt x="36" y="77"/>
                  </a:cubicBezTo>
                  <a:cubicBezTo>
                    <a:pt x="36" y="77"/>
                    <a:pt x="36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5"/>
                    <a:pt x="28" y="75"/>
                    <a:pt x="28" y="76"/>
                  </a:cubicBezTo>
                  <a:cubicBezTo>
                    <a:pt x="28" y="77"/>
                    <a:pt x="28" y="78"/>
                    <a:pt x="29" y="80"/>
                  </a:cubicBezTo>
                  <a:cubicBezTo>
                    <a:pt x="30" y="83"/>
                    <a:pt x="32" y="86"/>
                    <a:pt x="33" y="88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4" y="90"/>
                    <a:pt x="34" y="90"/>
                    <a:pt x="34" y="90"/>
                  </a:cubicBezTo>
                  <a:cubicBezTo>
                    <a:pt x="34" y="90"/>
                    <a:pt x="34" y="90"/>
                    <a:pt x="34" y="90"/>
                  </a:cubicBezTo>
                  <a:cubicBezTo>
                    <a:pt x="48" y="111"/>
                    <a:pt x="59" y="127"/>
                    <a:pt x="69" y="140"/>
                  </a:cubicBezTo>
                  <a:cubicBezTo>
                    <a:pt x="79" y="153"/>
                    <a:pt x="87" y="162"/>
                    <a:pt x="95" y="167"/>
                  </a:cubicBezTo>
                  <a:cubicBezTo>
                    <a:pt x="99" y="170"/>
                    <a:pt x="102" y="172"/>
                    <a:pt x="104" y="172"/>
                  </a:cubicBezTo>
                  <a:cubicBezTo>
                    <a:pt x="111" y="175"/>
                    <a:pt x="111" y="175"/>
                    <a:pt x="111" y="175"/>
                  </a:cubicBezTo>
                  <a:cubicBezTo>
                    <a:pt x="109" y="168"/>
                    <a:pt x="109" y="168"/>
                    <a:pt x="109" y="168"/>
                  </a:cubicBezTo>
                  <a:cubicBezTo>
                    <a:pt x="109" y="166"/>
                    <a:pt x="108" y="164"/>
                    <a:pt x="107" y="162"/>
                  </a:cubicBezTo>
                  <a:cubicBezTo>
                    <a:pt x="107" y="161"/>
                    <a:pt x="107" y="161"/>
                    <a:pt x="107" y="161"/>
                  </a:cubicBezTo>
                  <a:cubicBezTo>
                    <a:pt x="106" y="161"/>
                    <a:pt x="106" y="161"/>
                    <a:pt x="106" y="161"/>
                  </a:cubicBezTo>
                  <a:cubicBezTo>
                    <a:pt x="106" y="161"/>
                    <a:pt x="103" y="156"/>
                    <a:pt x="98" y="150"/>
                  </a:cubicBezTo>
                  <a:cubicBezTo>
                    <a:pt x="92" y="139"/>
                    <a:pt x="82" y="124"/>
                    <a:pt x="74" y="107"/>
                  </a:cubicBezTo>
                  <a:cubicBezTo>
                    <a:pt x="66" y="90"/>
                    <a:pt x="60" y="72"/>
                    <a:pt x="60" y="58"/>
                  </a:cubicBezTo>
                  <a:cubicBezTo>
                    <a:pt x="60" y="55"/>
                    <a:pt x="60" y="53"/>
                    <a:pt x="61" y="51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2"/>
                    <a:pt x="28" y="73"/>
                    <a:pt x="28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28" y="75"/>
                    <a:pt x="28" y="75"/>
                    <a:pt x="28" y="75"/>
                  </a:cubicBezTo>
                  <a:lnTo>
                    <a:pt x="32" y="75"/>
                  </a:lnTo>
                  <a:close/>
                  <a:moveTo>
                    <a:pt x="12" y="104"/>
                  </a:moveTo>
                  <a:cubicBezTo>
                    <a:pt x="16" y="103"/>
                    <a:pt x="16" y="103"/>
                    <a:pt x="16" y="103"/>
                  </a:cubicBezTo>
                  <a:cubicBezTo>
                    <a:pt x="16" y="102"/>
                    <a:pt x="16" y="101"/>
                    <a:pt x="16" y="100"/>
                  </a:cubicBezTo>
                  <a:cubicBezTo>
                    <a:pt x="16" y="97"/>
                    <a:pt x="17" y="95"/>
                    <a:pt x="19" y="93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1"/>
                    <a:pt x="23" y="87"/>
                    <a:pt x="26" y="83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9" y="82"/>
                    <a:pt x="20" y="84"/>
                    <a:pt x="20" y="85"/>
                  </a:cubicBezTo>
                  <a:cubicBezTo>
                    <a:pt x="21" y="87"/>
                    <a:pt x="22" y="88"/>
                    <a:pt x="23" y="90"/>
                  </a:cubicBezTo>
                  <a:cubicBezTo>
                    <a:pt x="25" y="91"/>
                    <a:pt x="26" y="92"/>
                    <a:pt x="26" y="93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42" y="116"/>
                    <a:pt x="53" y="133"/>
                    <a:pt x="63" y="146"/>
                  </a:cubicBezTo>
                  <a:cubicBezTo>
                    <a:pt x="73" y="159"/>
                    <a:pt x="82" y="168"/>
                    <a:pt x="90" y="174"/>
                  </a:cubicBezTo>
                  <a:cubicBezTo>
                    <a:pt x="92" y="175"/>
                    <a:pt x="94" y="177"/>
                    <a:pt x="96" y="178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87" y="173"/>
                    <a:pt x="81" y="176"/>
                    <a:pt x="79" y="178"/>
                  </a:cubicBezTo>
                  <a:cubicBezTo>
                    <a:pt x="81" y="181"/>
                    <a:pt x="81" y="181"/>
                    <a:pt x="81" y="181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71" y="169"/>
                    <a:pt x="55" y="156"/>
                    <a:pt x="42" y="142"/>
                  </a:cubicBezTo>
                  <a:cubicBezTo>
                    <a:pt x="35" y="136"/>
                    <a:pt x="29" y="129"/>
                    <a:pt x="25" y="122"/>
                  </a:cubicBezTo>
                  <a:cubicBezTo>
                    <a:pt x="20" y="115"/>
                    <a:pt x="17" y="109"/>
                    <a:pt x="16" y="103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8" y="105"/>
                    <a:pt x="8" y="105"/>
                    <a:pt x="8" y="105"/>
                  </a:cubicBezTo>
                  <a:cubicBezTo>
                    <a:pt x="9" y="112"/>
                    <a:pt x="13" y="119"/>
                    <a:pt x="18" y="126"/>
                  </a:cubicBezTo>
                  <a:cubicBezTo>
                    <a:pt x="25" y="137"/>
                    <a:pt x="36" y="148"/>
                    <a:pt x="47" y="158"/>
                  </a:cubicBezTo>
                  <a:cubicBezTo>
                    <a:pt x="58" y="168"/>
                    <a:pt x="69" y="178"/>
                    <a:pt x="78" y="184"/>
                  </a:cubicBezTo>
                  <a:cubicBezTo>
                    <a:pt x="80" y="186"/>
                    <a:pt x="80" y="186"/>
                    <a:pt x="80" y="186"/>
                  </a:cubicBezTo>
                  <a:cubicBezTo>
                    <a:pt x="83" y="184"/>
                    <a:pt x="83" y="184"/>
                    <a:pt x="83" y="184"/>
                  </a:cubicBezTo>
                  <a:cubicBezTo>
                    <a:pt x="85" y="183"/>
                    <a:pt x="90" y="180"/>
                    <a:pt x="99" y="178"/>
                  </a:cubicBezTo>
                  <a:cubicBezTo>
                    <a:pt x="108" y="175"/>
                    <a:pt x="108" y="175"/>
                    <a:pt x="108" y="175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8" y="170"/>
                    <a:pt x="96" y="169"/>
                    <a:pt x="94" y="167"/>
                  </a:cubicBezTo>
                  <a:cubicBezTo>
                    <a:pt x="87" y="163"/>
                    <a:pt x="79" y="154"/>
                    <a:pt x="70" y="141"/>
                  </a:cubicBezTo>
                  <a:cubicBezTo>
                    <a:pt x="60" y="128"/>
                    <a:pt x="48" y="111"/>
                    <a:pt x="34" y="90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1" y="86"/>
                    <a:pt x="30" y="85"/>
                    <a:pt x="29" y="83"/>
                  </a:cubicBezTo>
                  <a:cubicBezTo>
                    <a:pt x="28" y="83"/>
                    <a:pt x="28" y="82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17" y="82"/>
                    <a:pt x="14" y="86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9" y="91"/>
                    <a:pt x="8" y="96"/>
                    <a:pt x="8" y="100"/>
                  </a:cubicBezTo>
                  <a:cubicBezTo>
                    <a:pt x="8" y="102"/>
                    <a:pt x="8" y="103"/>
                    <a:pt x="8" y="105"/>
                  </a:cubicBezTo>
                  <a:lnTo>
                    <a:pt x="12" y="104"/>
                  </a:lnTo>
                  <a:close/>
                  <a:moveTo>
                    <a:pt x="224" y="121"/>
                  </a:moveTo>
                  <a:cubicBezTo>
                    <a:pt x="221" y="118"/>
                    <a:pt x="221" y="118"/>
                    <a:pt x="221" y="118"/>
                  </a:cubicBezTo>
                  <a:cubicBezTo>
                    <a:pt x="165" y="176"/>
                    <a:pt x="165" y="176"/>
                    <a:pt x="165" y="176"/>
                  </a:cubicBezTo>
                  <a:cubicBezTo>
                    <a:pt x="168" y="179"/>
                    <a:pt x="168" y="179"/>
                    <a:pt x="168" y="179"/>
                  </a:cubicBezTo>
                  <a:cubicBezTo>
                    <a:pt x="169" y="175"/>
                    <a:pt x="169" y="175"/>
                    <a:pt x="169" y="175"/>
                  </a:cubicBezTo>
                  <a:cubicBezTo>
                    <a:pt x="164" y="173"/>
                    <a:pt x="159" y="171"/>
                    <a:pt x="155" y="170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7" y="177"/>
                    <a:pt x="157" y="177"/>
                    <a:pt x="157" y="177"/>
                  </a:cubicBezTo>
                  <a:cubicBezTo>
                    <a:pt x="164" y="169"/>
                    <a:pt x="178" y="152"/>
                    <a:pt x="192" y="134"/>
                  </a:cubicBezTo>
                  <a:cubicBezTo>
                    <a:pt x="200" y="124"/>
                    <a:pt x="207" y="115"/>
                    <a:pt x="212" y="106"/>
                  </a:cubicBezTo>
                  <a:cubicBezTo>
                    <a:pt x="218" y="97"/>
                    <a:pt x="223" y="89"/>
                    <a:pt x="226" y="82"/>
                  </a:cubicBezTo>
                  <a:cubicBezTo>
                    <a:pt x="222" y="81"/>
                    <a:pt x="222" y="81"/>
                    <a:pt x="222" y="81"/>
                  </a:cubicBezTo>
                  <a:cubicBezTo>
                    <a:pt x="219" y="83"/>
                    <a:pt x="219" y="83"/>
                    <a:pt x="219" y="83"/>
                  </a:cubicBezTo>
                  <a:cubicBezTo>
                    <a:pt x="222" y="87"/>
                    <a:pt x="225" y="94"/>
                    <a:pt x="225" y="102"/>
                  </a:cubicBezTo>
                  <a:cubicBezTo>
                    <a:pt x="225" y="107"/>
                    <a:pt x="224" y="112"/>
                    <a:pt x="220" y="119"/>
                  </a:cubicBezTo>
                  <a:cubicBezTo>
                    <a:pt x="224" y="121"/>
                    <a:pt x="224" y="121"/>
                    <a:pt x="224" y="121"/>
                  </a:cubicBezTo>
                  <a:cubicBezTo>
                    <a:pt x="221" y="118"/>
                    <a:pt x="221" y="118"/>
                    <a:pt x="221" y="118"/>
                  </a:cubicBezTo>
                  <a:cubicBezTo>
                    <a:pt x="224" y="121"/>
                    <a:pt x="224" y="121"/>
                    <a:pt x="224" y="121"/>
                  </a:cubicBezTo>
                  <a:cubicBezTo>
                    <a:pt x="227" y="123"/>
                    <a:pt x="227" y="123"/>
                    <a:pt x="227" y="123"/>
                  </a:cubicBezTo>
                  <a:cubicBezTo>
                    <a:pt x="231" y="115"/>
                    <a:pt x="233" y="108"/>
                    <a:pt x="233" y="102"/>
                  </a:cubicBezTo>
                  <a:cubicBezTo>
                    <a:pt x="233" y="92"/>
                    <a:pt x="229" y="84"/>
                    <a:pt x="225" y="79"/>
                  </a:cubicBezTo>
                  <a:cubicBezTo>
                    <a:pt x="221" y="72"/>
                    <a:pt x="221" y="72"/>
                    <a:pt x="221" y="72"/>
                  </a:cubicBezTo>
                  <a:cubicBezTo>
                    <a:pt x="218" y="79"/>
                    <a:pt x="218" y="79"/>
                    <a:pt x="218" y="79"/>
                  </a:cubicBezTo>
                  <a:cubicBezTo>
                    <a:pt x="216" y="85"/>
                    <a:pt x="211" y="93"/>
                    <a:pt x="206" y="102"/>
                  </a:cubicBezTo>
                  <a:cubicBezTo>
                    <a:pt x="189" y="128"/>
                    <a:pt x="161" y="160"/>
                    <a:pt x="151" y="171"/>
                  </a:cubicBezTo>
                  <a:cubicBezTo>
                    <a:pt x="146" y="176"/>
                    <a:pt x="146" y="176"/>
                    <a:pt x="146" y="176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57" y="179"/>
                    <a:pt x="162" y="181"/>
                    <a:pt x="167" y="182"/>
                  </a:cubicBezTo>
                  <a:cubicBezTo>
                    <a:pt x="169" y="183"/>
                    <a:pt x="169" y="183"/>
                    <a:pt x="169" y="183"/>
                  </a:cubicBezTo>
                  <a:cubicBezTo>
                    <a:pt x="227" y="123"/>
                    <a:pt x="227" y="123"/>
                    <a:pt x="227" y="123"/>
                  </a:cubicBezTo>
                  <a:cubicBezTo>
                    <a:pt x="227" y="123"/>
                    <a:pt x="227" y="123"/>
                    <a:pt x="227" y="123"/>
                  </a:cubicBezTo>
                  <a:lnTo>
                    <a:pt x="224" y="1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 noEditPoints="1"/>
            </p:cNvSpPr>
            <p:nvPr/>
          </p:nvSpPr>
          <p:spPr bwMode="auto">
            <a:xfrm>
              <a:off x="4150" y="256"/>
              <a:ext cx="482" cy="485"/>
            </a:xfrm>
            <a:custGeom>
              <a:avLst/>
              <a:gdLst>
                <a:gd name="T0" fmla="*/ 134 w 204"/>
                <a:gd name="T1" fmla="*/ 2 h 205"/>
                <a:gd name="T2" fmla="*/ 0 w 204"/>
                <a:gd name="T3" fmla="*/ 205 h 205"/>
                <a:gd name="T4" fmla="*/ 204 w 204"/>
                <a:gd name="T5" fmla="*/ 105 h 205"/>
                <a:gd name="T6" fmla="*/ 140 w 204"/>
                <a:gd name="T7" fmla="*/ 2 h 205"/>
                <a:gd name="T8" fmla="*/ 134 w 204"/>
                <a:gd name="T9" fmla="*/ 2 h 205"/>
                <a:gd name="T10" fmla="*/ 134 w 204"/>
                <a:gd name="T11" fmla="*/ 8 h 205"/>
                <a:gd name="T12" fmla="*/ 195 w 204"/>
                <a:gd name="T13" fmla="*/ 99 h 205"/>
                <a:gd name="T14" fmla="*/ 196 w 204"/>
                <a:gd name="T15" fmla="*/ 105 h 205"/>
                <a:gd name="T16" fmla="*/ 196 w 204"/>
                <a:gd name="T17" fmla="*/ 105 h 205"/>
                <a:gd name="T18" fmla="*/ 196 w 204"/>
                <a:gd name="T19" fmla="*/ 105 h 205"/>
                <a:gd name="T20" fmla="*/ 197 w 204"/>
                <a:gd name="T21" fmla="*/ 105 h 205"/>
                <a:gd name="T22" fmla="*/ 200 w 204"/>
                <a:gd name="T23" fmla="*/ 105 h 205"/>
                <a:gd name="T24" fmla="*/ 196 w 204"/>
                <a:gd name="T25" fmla="*/ 197 h 205"/>
                <a:gd name="T26" fmla="*/ 8 w 204"/>
                <a:gd name="T27" fmla="*/ 107 h 205"/>
                <a:gd name="T28" fmla="*/ 137 w 204"/>
                <a:gd name="T29" fmla="*/ 5 h 205"/>
                <a:gd name="T30" fmla="*/ 137 w 204"/>
                <a:gd name="T31" fmla="*/ 5 h 205"/>
                <a:gd name="T32" fmla="*/ 193 w 204"/>
                <a:gd name="T33" fmla="*/ 145 h 205"/>
                <a:gd name="T34" fmla="*/ 15 w 204"/>
                <a:gd name="T35" fmla="*/ 116 h 205"/>
                <a:gd name="T36" fmla="*/ 189 w 204"/>
                <a:gd name="T37" fmla="*/ 149 h 205"/>
                <a:gd name="T38" fmla="*/ 193 w 204"/>
                <a:gd name="T39" fmla="*/ 145 h 205"/>
                <a:gd name="T40" fmla="*/ 197 w 204"/>
                <a:gd name="T41" fmla="*/ 149 h 205"/>
                <a:gd name="T42" fmla="*/ 7 w 204"/>
                <a:gd name="T43" fmla="*/ 108 h 205"/>
                <a:gd name="T44" fmla="*/ 197 w 204"/>
                <a:gd name="T45" fmla="*/ 153 h 205"/>
                <a:gd name="T46" fmla="*/ 193 w 204"/>
                <a:gd name="T47" fmla="*/ 149 h 205"/>
                <a:gd name="T48" fmla="*/ 15 w 204"/>
                <a:gd name="T49" fmla="*/ 193 h 205"/>
                <a:gd name="T50" fmla="*/ 189 w 204"/>
                <a:gd name="T51" fmla="*/ 161 h 205"/>
                <a:gd name="T52" fmla="*/ 11 w 204"/>
                <a:gd name="T53" fmla="*/ 189 h 205"/>
                <a:gd name="T54" fmla="*/ 15 w 204"/>
                <a:gd name="T55" fmla="*/ 193 h 205"/>
                <a:gd name="T56" fmla="*/ 11 w 204"/>
                <a:gd name="T57" fmla="*/ 197 h 205"/>
                <a:gd name="T58" fmla="*/ 197 w 204"/>
                <a:gd name="T59" fmla="*/ 153 h 205"/>
                <a:gd name="T60" fmla="*/ 7 w 204"/>
                <a:gd name="T61" fmla="*/ 197 h 205"/>
                <a:gd name="T62" fmla="*/ 11 w 204"/>
                <a:gd name="T63" fmla="*/ 19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4" h="205">
                  <a:moveTo>
                    <a:pt x="137" y="5"/>
                  </a:moveTo>
                  <a:cubicBezTo>
                    <a:pt x="134" y="2"/>
                    <a:pt x="134" y="2"/>
                    <a:pt x="134" y="2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204" y="205"/>
                    <a:pt x="204" y="205"/>
                    <a:pt x="204" y="205"/>
                  </a:cubicBezTo>
                  <a:cubicBezTo>
                    <a:pt x="204" y="105"/>
                    <a:pt x="204" y="105"/>
                    <a:pt x="204" y="105"/>
                  </a:cubicBezTo>
                  <a:cubicBezTo>
                    <a:pt x="204" y="104"/>
                    <a:pt x="204" y="104"/>
                    <a:pt x="204" y="104"/>
                  </a:cubicBezTo>
                  <a:cubicBezTo>
                    <a:pt x="204" y="104"/>
                    <a:pt x="199" y="62"/>
                    <a:pt x="140" y="2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4" y="2"/>
                    <a:pt x="134" y="2"/>
                    <a:pt x="134" y="2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63" y="37"/>
                    <a:pt x="178" y="62"/>
                    <a:pt x="187" y="79"/>
                  </a:cubicBezTo>
                  <a:cubicBezTo>
                    <a:pt x="191" y="87"/>
                    <a:pt x="193" y="94"/>
                    <a:pt x="195" y="99"/>
                  </a:cubicBezTo>
                  <a:cubicBezTo>
                    <a:pt x="195" y="101"/>
                    <a:pt x="196" y="103"/>
                    <a:pt x="196" y="104"/>
                  </a:cubicBezTo>
                  <a:cubicBezTo>
                    <a:pt x="196" y="104"/>
                    <a:pt x="196" y="105"/>
                    <a:pt x="196" y="105"/>
                  </a:cubicBezTo>
                  <a:cubicBezTo>
                    <a:pt x="196" y="105"/>
                    <a:pt x="196" y="105"/>
                    <a:pt x="196" y="105"/>
                  </a:cubicBezTo>
                  <a:cubicBezTo>
                    <a:pt x="196" y="105"/>
                    <a:pt x="196" y="105"/>
                    <a:pt x="196" y="105"/>
                  </a:cubicBezTo>
                  <a:cubicBezTo>
                    <a:pt x="197" y="105"/>
                    <a:pt x="197" y="105"/>
                    <a:pt x="197" y="105"/>
                  </a:cubicBezTo>
                  <a:cubicBezTo>
                    <a:pt x="196" y="105"/>
                    <a:pt x="196" y="105"/>
                    <a:pt x="196" y="105"/>
                  </a:cubicBezTo>
                  <a:cubicBezTo>
                    <a:pt x="196" y="105"/>
                    <a:pt x="196" y="105"/>
                    <a:pt x="196" y="105"/>
                  </a:cubicBezTo>
                  <a:cubicBezTo>
                    <a:pt x="197" y="105"/>
                    <a:pt x="197" y="105"/>
                    <a:pt x="197" y="105"/>
                  </a:cubicBezTo>
                  <a:cubicBezTo>
                    <a:pt x="196" y="105"/>
                    <a:pt x="196" y="105"/>
                    <a:pt x="196" y="105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196" y="105"/>
                    <a:pt x="196" y="105"/>
                    <a:pt x="196" y="105"/>
                  </a:cubicBezTo>
                  <a:cubicBezTo>
                    <a:pt x="196" y="197"/>
                    <a:pt x="196" y="197"/>
                    <a:pt x="196" y="197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4" y="8"/>
                    <a:pt x="134" y="8"/>
                    <a:pt x="134" y="8"/>
                  </a:cubicBezTo>
                  <a:lnTo>
                    <a:pt x="137" y="5"/>
                  </a:lnTo>
                  <a:close/>
                  <a:moveTo>
                    <a:pt x="193" y="149"/>
                  </a:moveTo>
                  <a:cubicBezTo>
                    <a:pt x="193" y="145"/>
                    <a:pt x="193" y="145"/>
                    <a:pt x="193" y="145"/>
                  </a:cubicBezTo>
                  <a:cubicBezTo>
                    <a:pt x="15" y="145"/>
                    <a:pt x="15" y="145"/>
                    <a:pt x="15" y="145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89" y="149"/>
                    <a:pt x="189" y="149"/>
                    <a:pt x="189" y="149"/>
                  </a:cubicBezTo>
                  <a:cubicBezTo>
                    <a:pt x="193" y="149"/>
                    <a:pt x="193" y="149"/>
                    <a:pt x="193" y="149"/>
                  </a:cubicBezTo>
                  <a:cubicBezTo>
                    <a:pt x="193" y="145"/>
                    <a:pt x="193" y="145"/>
                    <a:pt x="193" y="145"/>
                  </a:cubicBezTo>
                  <a:cubicBezTo>
                    <a:pt x="193" y="149"/>
                    <a:pt x="193" y="149"/>
                    <a:pt x="193" y="149"/>
                  </a:cubicBezTo>
                  <a:cubicBezTo>
                    <a:pt x="197" y="149"/>
                    <a:pt x="197" y="149"/>
                    <a:pt x="197" y="149"/>
                  </a:cubicBezTo>
                  <a:cubicBezTo>
                    <a:pt x="197" y="108"/>
                    <a:pt x="197" y="108"/>
                    <a:pt x="197" y="108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7" y="153"/>
                    <a:pt x="7" y="153"/>
                    <a:pt x="7" y="153"/>
                  </a:cubicBezTo>
                  <a:cubicBezTo>
                    <a:pt x="197" y="153"/>
                    <a:pt x="197" y="153"/>
                    <a:pt x="197" y="153"/>
                  </a:cubicBezTo>
                  <a:cubicBezTo>
                    <a:pt x="197" y="149"/>
                    <a:pt x="197" y="149"/>
                    <a:pt x="197" y="149"/>
                  </a:cubicBezTo>
                  <a:lnTo>
                    <a:pt x="193" y="149"/>
                  </a:lnTo>
                  <a:close/>
                  <a:moveTo>
                    <a:pt x="11" y="193"/>
                  </a:moveTo>
                  <a:cubicBezTo>
                    <a:pt x="15" y="193"/>
                    <a:pt x="15" y="193"/>
                    <a:pt x="15" y="193"/>
                  </a:cubicBezTo>
                  <a:cubicBezTo>
                    <a:pt x="15" y="161"/>
                    <a:pt x="15" y="161"/>
                    <a:pt x="15" y="161"/>
                  </a:cubicBezTo>
                  <a:cubicBezTo>
                    <a:pt x="189" y="161"/>
                    <a:pt x="189" y="161"/>
                    <a:pt x="189" y="161"/>
                  </a:cubicBezTo>
                  <a:cubicBezTo>
                    <a:pt x="189" y="189"/>
                    <a:pt x="189" y="189"/>
                    <a:pt x="189" y="189"/>
                  </a:cubicBezTo>
                  <a:cubicBezTo>
                    <a:pt x="11" y="189"/>
                    <a:pt x="11" y="189"/>
                    <a:pt x="11" y="189"/>
                  </a:cubicBezTo>
                  <a:cubicBezTo>
                    <a:pt x="11" y="193"/>
                    <a:pt x="11" y="193"/>
                    <a:pt x="11" y="193"/>
                  </a:cubicBezTo>
                  <a:cubicBezTo>
                    <a:pt x="15" y="193"/>
                    <a:pt x="15" y="193"/>
                    <a:pt x="15" y="193"/>
                  </a:cubicBezTo>
                  <a:cubicBezTo>
                    <a:pt x="11" y="193"/>
                    <a:pt x="11" y="193"/>
                    <a:pt x="11" y="193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97" y="197"/>
                    <a:pt x="197" y="197"/>
                    <a:pt x="197" y="197"/>
                  </a:cubicBezTo>
                  <a:cubicBezTo>
                    <a:pt x="197" y="153"/>
                    <a:pt x="197" y="153"/>
                    <a:pt x="197" y="153"/>
                  </a:cubicBezTo>
                  <a:cubicBezTo>
                    <a:pt x="7" y="153"/>
                    <a:pt x="7" y="153"/>
                    <a:pt x="7" y="153"/>
                  </a:cubicBezTo>
                  <a:cubicBezTo>
                    <a:pt x="7" y="197"/>
                    <a:pt x="7" y="197"/>
                    <a:pt x="7" y="197"/>
                  </a:cubicBezTo>
                  <a:cubicBezTo>
                    <a:pt x="11" y="197"/>
                    <a:pt x="11" y="197"/>
                    <a:pt x="11" y="197"/>
                  </a:cubicBezTo>
                  <a:lnTo>
                    <a:pt x="11" y="1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-100" y="1323"/>
              <a:ext cx="49" cy="52"/>
            </a:xfrm>
            <a:custGeom>
              <a:avLst/>
              <a:gdLst>
                <a:gd name="T0" fmla="*/ 5 w 21"/>
                <a:gd name="T1" fmla="*/ 22 h 22"/>
                <a:gd name="T2" fmla="*/ 18 w 21"/>
                <a:gd name="T3" fmla="*/ 22 h 22"/>
                <a:gd name="T4" fmla="*/ 21 w 21"/>
                <a:gd name="T5" fmla="*/ 16 h 22"/>
                <a:gd name="T6" fmla="*/ 17 w 21"/>
                <a:gd name="T7" fmla="*/ 16 h 22"/>
                <a:gd name="T8" fmla="*/ 21 w 21"/>
                <a:gd name="T9" fmla="*/ 6 h 22"/>
                <a:gd name="T10" fmla="*/ 21 w 21"/>
                <a:gd name="T11" fmla="*/ 7 h 22"/>
                <a:gd name="T12" fmla="*/ 20 w 21"/>
                <a:gd name="T13" fmla="*/ 3 h 22"/>
                <a:gd name="T14" fmla="*/ 15 w 21"/>
                <a:gd name="T15" fmla="*/ 0 h 22"/>
                <a:gd name="T16" fmla="*/ 3 w 21"/>
                <a:gd name="T17" fmla="*/ 1 h 22"/>
                <a:gd name="T18" fmla="*/ 0 w 21"/>
                <a:gd name="T19" fmla="*/ 7 h 22"/>
                <a:gd name="T20" fmla="*/ 4 w 21"/>
                <a:gd name="T21" fmla="*/ 7 h 22"/>
                <a:gd name="T22" fmla="*/ 0 w 21"/>
                <a:gd name="T23" fmla="*/ 16 h 22"/>
                <a:gd name="T24" fmla="*/ 0 w 21"/>
                <a:gd name="T25" fmla="*/ 16 h 22"/>
                <a:gd name="T26" fmla="*/ 0 w 21"/>
                <a:gd name="T27" fmla="*/ 19 h 22"/>
                <a:gd name="T28" fmla="*/ 5 w 21"/>
                <a:gd name="T29" fmla="*/ 22 h 22"/>
                <a:gd name="T30" fmla="*/ 5 w 21"/>
                <a:gd name="T31" fmla="*/ 14 h 22"/>
                <a:gd name="T32" fmla="*/ 6 w 21"/>
                <a:gd name="T33" fmla="*/ 15 h 22"/>
                <a:gd name="T34" fmla="*/ 5 w 21"/>
                <a:gd name="T35" fmla="*/ 17 h 22"/>
                <a:gd name="T36" fmla="*/ 5 w 21"/>
                <a:gd name="T37" fmla="*/ 17 h 22"/>
                <a:gd name="T38" fmla="*/ 6 w 21"/>
                <a:gd name="T39" fmla="*/ 15 h 22"/>
                <a:gd name="T40" fmla="*/ 7 w 21"/>
                <a:gd name="T41" fmla="*/ 16 h 22"/>
                <a:gd name="T42" fmla="*/ 8 w 21"/>
                <a:gd name="T43" fmla="*/ 16 h 22"/>
                <a:gd name="T44" fmla="*/ 7 w 21"/>
                <a:gd name="T45" fmla="*/ 16 h 22"/>
                <a:gd name="T46" fmla="*/ 6 w 21"/>
                <a:gd name="T47" fmla="*/ 16 h 22"/>
                <a:gd name="T48" fmla="*/ 8 w 21"/>
                <a:gd name="T49" fmla="*/ 16 h 22"/>
                <a:gd name="T50" fmla="*/ 7 w 21"/>
                <a:gd name="T51" fmla="*/ 16 h 22"/>
                <a:gd name="T52" fmla="*/ 8 w 21"/>
                <a:gd name="T53" fmla="*/ 6 h 22"/>
                <a:gd name="T54" fmla="*/ 5 w 21"/>
                <a:gd name="T55" fmla="*/ 7 h 22"/>
                <a:gd name="T56" fmla="*/ 7 w 21"/>
                <a:gd name="T57" fmla="*/ 6 h 22"/>
                <a:gd name="T58" fmla="*/ 8 w 21"/>
                <a:gd name="T59" fmla="*/ 7 h 22"/>
                <a:gd name="T60" fmla="*/ 7 w 21"/>
                <a:gd name="T61" fmla="*/ 7 h 22"/>
                <a:gd name="T62" fmla="*/ 6 w 21"/>
                <a:gd name="T63" fmla="*/ 7 h 22"/>
                <a:gd name="T64" fmla="*/ 5 w 21"/>
                <a:gd name="T65" fmla="*/ 6 h 22"/>
                <a:gd name="T66" fmla="*/ 7 w 21"/>
                <a:gd name="T67" fmla="*/ 7 h 22"/>
                <a:gd name="T68" fmla="*/ 6 w 21"/>
                <a:gd name="T69" fmla="*/ 8 h 22"/>
                <a:gd name="T70" fmla="*/ 6 w 21"/>
                <a:gd name="T71" fmla="*/ 8 h 22"/>
                <a:gd name="T72" fmla="*/ 6 w 21"/>
                <a:gd name="T73" fmla="*/ 7 h 22"/>
                <a:gd name="T74" fmla="*/ 15 w 21"/>
                <a:gd name="T75" fmla="*/ 8 h 22"/>
                <a:gd name="T76" fmla="*/ 15 w 21"/>
                <a:gd name="T77" fmla="*/ 8 h 22"/>
                <a:gd name="T78" fmla="*/ 15 w 21"/>
                <a:gd name="T79" fmla="*/ 7 h 22"/>
                <a:gd name="T80" fmla="*/ 16 w 21"/>
                <a:gd name="T81" fmla="*/ 6 h 22"/>
                <a:gd name="T82" fmla="*/ 15 w 21"/>
                <a:gd name="T83" fmla="*/ 8 h 22"/>
                <a:gd name="T84" fmla="*/ 13 w 21"/>
                <a:gd name="T85" fmla="*/ 7 h 22"/>
                <a:gd name="T86" fmla="*/ 13 w 21"/>
                <a:gd name="T87" fmla="*/ 6 h 22"/>
                <a:gd name="T88" fmla="*/ 15 w 21"/>
                <a:gd name="T89" fmla="*/ 6 h 22"/>
                <a:gd name="T90" fmla="*/ 16 w 21"/>
                <a:gd name="T91" fmla="*/ 6 h 22"/>
                <a:gd name="T92" fmla="*/ 13 w 21"/>
                <a:gd name="T93" fmla="*/ 6 h 22"/>
                <a:gd name="T94" fmla="*/ 13 w 21"/>
                <a:gd name="T95" fmla="*/ 6 h 22"/>
                <a:gd name="T96" fmla="*/ 13 w 21"/>
                <a:gd name="T97" fmla="*/ 17 h 22"/>
                <a:gd name="T98" fmla="*/ 16 w 21"/>
                <a:gd name="T99" fmla="*/ 16 h 22"/>
                <a:gd name="T100" fmla="*/ 13 w 21"/>
                <a:gd name="T101" fmla="*/ 17 h 22"/>
                <a:gd name="T102" fmla="*/ 13 w 21"/>
                <a:gd name="T103" fmla="*/ 16 h 22"/>
                <a:gd name="T104" fmla="*/ 14 w 21"/>
                <a:gd name="T105" fmla="*/ 15 h 22"/>
                <a:gd name="T106" fmla="*/ 15 w 21"/>
                <a:gd name="T107" fmla="*/ 16 h 22"/>
                <a:gd name="T108" fmla="*/ 16 w 21"/>
                <a:gd name="T109" fmla="*/ 17 h 22"/>
                <a:gd name="T110" fmla="*/ 14 w 21"/>
                <a:gd name="T111" fmla="*/ 15 h 22"/>
                <a:gd name="T112" fmla="*/ 15 w 21"/>
                <a:gd name="T113" fmla="*/ 14 h 22"/>
                <a:gd name="T114" fmla="*/ 15 w 21"/>
                <a:gd name="T115" fmla="*/ 14 h 22"/>
                <a:gd name="T116" fmla="*/ 15 w 21"/>
                <a:gd name="T117" fmla="*/ 16 h 22"/>
                <a:gd name="T118" fmla="*/ 5 w 21"/>
                <a:gd name="T11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" h="22">
                  <a:moveTo>
                    <a:pt x="5" y="18"/>
                  </a:moveTo>
                  <a:cubicBezTo>
                    <a:pt x="5" y="22"/>
                    <a:pt x="5" y="22"/>
                    <a:pt x="5" y="22"/>
                  </a:cubicBezTo>
                  <a:cubicBezTo>
                    <a:pt x="7" y="22"/>
                    <a:pt x="13" y="22"/>
                    <a:pt x="15" y="22"/>
                  </a:cubicBezTo>
                  <a:cubicBezTo>
                    <a:pt x="16" y="22"/>
                    <a:pt x="17" y="22"/>
                    <a:pt x="18" y="22"/>
                  </a:cubicBezTo>
                  <a:cubicBezTo>
                    <a:pt x="20" y="21"/>
                    <a:pt x="21" y="20"/>
                    <a:pt x="21" y="19"/>
                  </a:cubicBezTo>
                  <a:cubicBezTo>
                    <a:pt x="21" y="18"/>
                    <a:pt x="21" y="17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5"/>
                    <a:pt x="20" y="3"/>
                  </a:cubicBezTo>
                  <a:cubicBezTo>
                    <a:pt x="20" y="2"/>
                    <a:pt x="19" y="2"/>
                    <a:pt x="18" y="1"/>
                  </a:cubicBezTo>
                  <a:cubicBezTo>
                    <a:pt x="17" y="1"/>
                    <a:pt x="16" y="0"/>
                    <a:pt x="15" y="0"/>
                  </a:cubicBezTo>
                  <a:cubicBezTo>
                    <a:pt x="13" y="0"/>
                    <a:pt x="8" y="0"/>
                    <a:pt x="6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1" y="20"/>
                    <a:pt x="1" y="21"/>
                    <a:pt x="2" y="21"/>
                  </a:cubicBezTo>
                  <a:cubicBezTo>
                    <a:pt x="3" y="22"/>
                    <a:pt x="4" y="22"/>
                    <a:pt x="5" y="2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5" y="14"/>
                    <a:pt x="5" y="14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5"/>
                    <a:pt x="6" y="15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7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13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4" y="8"/>
                    <a:pt x="15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3" y="14"/>
                    <a:pt x="7" y="14"/>
                    <a:pt x="5" y="14"/>
                  </a:cubicBezTo>
                  <a:lnTo>
                    <a:pt x="5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-55" y="1323"/>
              <a:ext cx="52" cy="52"/>
            </a:xfrm>
            <a:custGeom>
              <a:avLst/>
              <a:gdLst>
                <a:gd name="T0" fmla="*/ 6 w 22"/>
                <a:gd name="T1" fmla="*/ 22 h 22"/>
                <a:gd name="T2" fmla="*/ 19 w 22"/>
                <a:gd name="T3" fmla="*/ 22 h 22"/>
                <a:gd name="T4" fmla="*/ 22 w 22"/>
                <a:gd name="T5" fmla="*/ 16 h 22"/>
                <a:gd name="T6" fmla="*/ 18 w 22"/>
                <a:gd name="T7" fmla="*/ 16 h 22"/>
                <a:gd name="T8" fmla="*/ 22 w 22"/>
                <a:gd name="T9" fmla="*/ 6 h 22"/>
                <a:gd name="T10" fmla="*/ 22 w 22"/>
                <a:gd name="T11" fmla="*/ 7 h 22"/>
                <a:gd name="T12" fmla="*/ 21 w 22"/>
                <a:gd name="T13" fmla="*/ 3 h 22"/>
                <a:gd name="T14" fmla="*/ 16 w 22"/>
                <a:gd name="T15" fmla="*/ 0 h 22"/>
                <a:gd name="T16" fmla="*/ 3 w 22"/>
                <a:gd name="T17" fmla="*/ 1 h 22"/>
                <a:gd name="T18" fmla="*/ 0 w 22"/>
                <a:gd name="T19" fmla="*/ 7 h 22"/>
                <a:gd name="T20" fmla="*/ 4 w 22"/>
                <a:gd name="T21" fmla="*/ 7 h 22"/>
                <a:gd name="T22" fmla="*/ 0 w 22"/>
                <a:gd name="T23" fmla="*/ 16 h 22"/>
                <a:gd name="T24" fmla="*/ 0 w 22"/>
                <a:gd name="T25" fmla="*/ 16 h 22"/>
                <a:gd name="T26" fmla="*/ 1 w 22"/>
                <a:gd name="T27" fmla="*/ 19 h 22"/>
                <a:gd name="T28" fmla="*/ 6 w 22"/>
                <a:gd name="T29" fmla="*/ 22 h 22"/>
                <a:gd name="T30" fmla="*/ 6 w 22"/>
                <a:gd name="T31" fmla="*/ 14 h 22"/>
                <a:gd name="T32" fmla="*/ 7 w 22"/>
                <a:gd name="T33" fmla="*/ 15 h 22"/>
                <a:gd name="T34" fmla="*/ 6 w 22"/>
                <a:gd name="T35" fmla="*/ 17 h 22"/>
                <a:gd name="T36" fmla="*/ 6 w 22"/>
                <a:gd name="T37" fmla="*/ 17 h 22"/>
                <a:gd name="T38" fmla="*/ 7 w 22"/>
                <a:gd name="T39" fmla="*/ 15 h 22"/>
                <a:gd name="T40" fmla="*/ 8 w 22"/>
                <a:gd name="T41" fmla="*/ 16 h 22"/>
                <a:gd name="T42" fmla="*/ 8 w 22"/>
                <a:gd name="T43" fmla="*/ 16 h 22"/>
                <a:gd name="T44" fmla="*/ 7 w 22"/>
                <a:gd name="T45" fmla="*/ 16 h 22"/>
                <a:gd name="T46" fmla="*/ 6 w 22"/>
                <a:gd name="T47" fmla="*/ 16 h 22"/>
                <a:gd name="T48" fmla="*/ 8 w 22"/>
                <a:gd name="T49" fmla="*/ 16 h 22"/>
                <a:gd name="T50" fmla="*/ 8 w 22"/>
                <a:gd name="T51" fmla="*/ 16 h 22"/>
                <a:gd name="T52" fmla="*/ 8 w 22"/>
                <a:gd name="T53" fmla="*/ 6 h 22"/>
                <a:gd name="T54" fmla="*/ 5 w 22"/>
                <a:gd name="T55" fmla="*/ 7 h 22"/>
                <a:gd name="T56" fmla="*/ 8 w 22"/>
                <a:gd name="T57" fmla="*/ 6 h 22"/>
                <a:gd name="T58" fmla="*/ 8 w 22"/>
                <a:gd name="T59" fmla="*/ 7 h 22"/>
                <a:gd name="T60" fmla="*/ 8 w 22"/>
                <a:gd name="T61" fmla="*/ 7 h 22"/>
                <a:gd name="T62" fmla="*/ 6 w 22"/>
                <a:gd name="T63" fmla="*/ 7 h 22"/>
                <a:gd name="T64" fmla="*/ 6 w 22"/>
                <a:gd name="T65" fmla="*/ 6 h 22"/>
                <a:gd name="T66" fmla="*/ 8 w 22"/>
                <a:gd name="T67" fmla="*/ 7 h 22"/>
                <a:gd name="T68" fmla="*/ 7 w 22"/>
                <a:gd name="T69" fmla="*/ 8 h 22"/>
                <a:gd name="T70" fmla="*/ 6 w 22"/>
                <a:gd name="T71" fmla="*/ 8 h 22"/>
                <a:gd name="T72" fmla="*/ 6 w 22"/>
                <a:gd name="T73" fmla="*/ 7 h 22"/>
                <a:gd name="T74" fmla="*/ 16 w 22"/>
                <a:gd name="T75" fmla="*/ 8 h 22"/>
                <a:gd name="T76" fmla="*/ 15 w 22"/>
                <a:gd name="T77" fmla="*/ 8 h 22"/>
                <a:gd name="T78" fmla="*/ 16 w 22"/>
                <a:gd name="T79" fmla="*/ 6 h 22"/>
                <a:gd name="T80" fmla="*/ 16 w 22"/>
                <a:gd name="T81" fmla="*/ 6 h 22"/>
                <a:gd name="T82" fmla="*/ 15 w 22"/>
                <a:gd name="T83" fmla="*/ 8 h 22"/>
                <a:gd name="T84" fmla="*/ 14 w 22"/>
                <a:gd name="T85" fmla="*/ 7 h 22"/>
                <a:gd name="T86" fmla="*/ 14 w 22"/>
                <a:gd name="T87" fmla="*/ 6 h 22"/>
                <a:gd name="T88" fmla="*/ 15 w 22"/>
                <a:gd name="T89" fmla="*/ 6 h 22"/>
                <a:gd name="T90" fmla="*/ 16 w 22"/>
                <a:gd name="T91" fmla="*/ 6 h 22"/>
                <a:gd name="T92" fmla="*/ 14 w 22"/>
                <a:gd name="T93" fmla="*/ 6 h 22"/>
                <a:gd name="T94" fmla="*/ 14 w 22"/>
                <a:gd name="T95" fmla="*/ 6 h 22"/>
                <a:gd name="T96" fmla="*/ 14 w 22"/>
                <a:gd name="T97" fmla="*/ 17 h 22"/>
                <a:gd name="T98" fmla="*/ 16 w 22"/>
                <a:gd name="T99" fmla="*/ 16 h 22"/>
                <a:gd name="T100" fmla="*/ 14 w 22"/>
                <a:gd name="T101" fmla="*/ 17 h 22"/>
                <a:gd name="T102" fmla="*/ 14 w 22"/>
                <a:gd name="T103" fmla="*/ 16 h 22"/>
                <a:gd name="T104" fmla="*/ 14 w 22"/>
                <a:gd name="T105" fmla="*/ 15 h 22"/>
                <a:gd name="T106" fmla="*/ 16 w 22"/>
                <a:gd name="T107" fmla="*/ 16 h 22"/>
                <a:gd name="T108" fmla="*/ 16 w 22"/>
                <a:gd name="T109" fmla="*/ 17 h 22"/>
                <a:gd name="T110" fmla="*/ 14 w 22"/>
                <a:gd name="T111" fmla="*/ 15 h 22"/>
                <a:gd name="T112" fmla="*/ 15 w 22"/>
                <a:gd name="T113" fmla="*/ 14 h 22"/>
                <a:gd name="T114" fmla="*/ 16 w 22"/>
                <a:gd name="T115" fmla="*/ 14 h 22"/>
                <a:gd name="T116" fmla="*/ 16 w 22"/>
                <a:gd name="T117" fmla="*/ 16 h 22"/>
                <a:gd name="T118" fmla="*/ 6 w 22"/>
                <a:gd name="T11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" h="22">
                  <a:moveTo>
                    <a:pt x="6" y="18"/>
                  </a:move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14" y="22"/>
                    <a:pt x="16" y="22"/>
                  </a:cubicBezTo>
                  <a:cubicBezTo>
                    <a:pt x="17" y="22"/>
                    <a:pt x="18" y="22"/>
                    <a:pt x="19" y="22"/>
                  </a:cubicBezTo>
                  <a:cubicBezTo>
                    <a:pt x="20" y="21"/>
                    <a:pt x="21" y="20"/>
                    <a:pt x="21" y="19"/>
                  </a:cubicBezTo>
                  <a:cubicBezTo>
                    <a:pt x="22" y="18"/>
                    <a:pt x="22" y="17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5"/>
                    <a:pt x="21" y="3"/>
                  </a:cubicBezTo>
                  <a:cubicBezTo>
                    <a:pt x="20" y="2"/>
                    <a:pt x="20" y="2"/>
                    <a:pt x="19" y="1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4" y="0"/>
                    <a:pt x="8" y="0"/>
                    <a:pt x="6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20"/>
                    <a:pt x="1" y="21"/>
                    <a:pt x="2" y="21"/>
                  </a:cubicBezTo>
                  <a:cubicBezTo>
                    <a:pt x="3" y="22"/>
                    <a:pt x="4" y="22"/>
                    <a:pt x="6" y="22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7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14" y="8"/>
                    <a:pt x="16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5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14"/>
                    <a:pt x="8" y="14"/>
                    <a:pt x="6" y="14"/>
                  </a:cubicBezTo>
                  <a:lnTo>
                    <a:pt x="6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-100" y="1365"/>
              <a:ext cx="49" cy="52"/>
            </a:xfrm>
            <a:custGeom>
              <a:avLst/>
              <a:gdLst>
                <a:gd name="T0" fmla="*/ 5 w 21"/>
                <a:gd name="T1" fmla="*/ 22 h 22"/>
                <a:gd name="T2" fmla="*/ 18 w 21"/>
                <a:gd name="T3" fmla="*/ 21 h 22"/>
                <a:gd name="T4" fmla="*/ 21 w 21"/>
                <a:gd name="T5" fmla="*/ 16 h 22"/>
                <a:gd name="T6" fmla="*/ 17 w 21"/>
                <a:gd name="T7" fmla="*/ 16 h 22"/>
                <a:gd name="T8" fmla="*/ 21 w 21"/>
                <a:gd name="T9" fmla="*/ 6 h 22"/>
                <a:gd name="T10" fmla="*/ 21 w 21"/>
                <a:gd name="T11" fmla="*/ 6 h 22"/>
                <a:gd name="T12" fmla="*/ 20 w 21"/>
                <a:gd name="T13" fmla="*/ 3 h 22"/>
                <a:gd name="T14" fmla="*/ 15 w 21"/>
                <a:gd name="T15" fmla="*/ 0 h 22"/>
                <a:gd name="T16" fmla="*/ 3 w 21"/>
                <a:gd name="T17" fmla="*/ 1 h 22"/>
                <a:gd name="T18" fmla="*/ 0 w 21"/>
                <a:gd name="T19" fmla="*/ 6 h 22"/>
                <a:gd name="T20" fmla="*/ 4 w 21"/>
                <a:gd name="T21" fmla="*/ 6 h 22"/>
                <a:gd name="T22" fmla="*/ 0 w 21"/>
                <a:gd name="T23" fmla="*/ 15 h 22"/>
                <a:gd name="T24" fmla="*/ 0 w 21"/>
                <a:gd name="T25" fmla="*/ 15 h 22"/>
                <a:gd name="T26" fmla="*/ 0 w 21"/>
                <a:gd name="T27" fmla="*/ 19 h 22"/>
                <a:gd name="T28" fmla="*/ 5 w 21"/>
                <a:gd name="T29" fmla="*/ 22 h 22"/>
                <a:gd name="T30" fmla="*/ 5 w 21"/>
                <a:gd name="T31" fmla="*/ 14 h 22"/>
                <a:gd name="T32" fmla="*/ 6 w 21"/>
                <a:gd name="T33" fmla="*/ 14 h 22"/>
                <a:gd name="T34" fmla="*/ 5 w 21"/>
                <a:gd name="T35" fmla="*/ 16 h 22"/>
                <a:gd name="T36" fmla="*/ 5 w 21"/>
                <a:gd name="T37" fmla="*/ 16 h 22"/>
                <a:gd name="T38" fmla="*/ 6 w 21"/>
                <a:gd name="T39" fmla="*/ 14 h 22"/>
                <a:gd name="T40" fmla="*/ 7 w 21"/>
                <a:gd name="T41" fmla="*/ 15 h 22"/>
                <a:gd name="T42" fmla="*/ 8 w 21"/>
                <a:gd name="T43" fmla="*/ 16 h 22"/>
                <a:gd name="T44" fmla="*/ 7 w 21"/>
                <a:gd name="T45" fmla="*/ 16 h 22"/>
                <a:gd name="T46" fmla="*/ 5 w 21"/>
                <a:gd name="T47" fmla="*/ 16 h 22"/>
                <a:gd name="T48" fmla="*/ 8 w 21"/>
                <a:gd name="T49" fmla="*/ 16 h 22"/>
                <a:gd name="T50" fmla="*/ 7 w 21"/>
                <a:gd name="T51" fmla="*/ 16 h 22"/>
                <a:gd name="T52" fmla="*/ 8 w 21"/>
                <a:gd name="T53" fmla="*/ 6 h 22"/>
                <a:gd name="T54" fmla="*/ 5 w 21"/>
                <a:gd name="T55" fmla="*/ 6 h 22"/>
                <a:gd name="T56" fmla="*/ 7 w 21"/>
                <a:gd name="T57" fmla="*/ 6 h 22"/>
                <a:gd name="T58" fmla="*/ 8 w 21"/>
                <a:gd name="T59" fmla="*/ 6 h 22"/>
                <a:gd name="T60" fmla="*/ 7 w 21"/>
                <a:gd name="T61" fmla="*/ 7 h 22"/>
                <a:gd name="T62" fmla="*/ 6 w 21"/>
                <a:gd name="T63" fmla="*/ 6 h 22"/>
                <a:gd name="T64" fmla="*/ 5 w 21"/>
                <a:gd name="T65" fmla="*/ 6 h 22"/>
                <a:gd name="T66" fmla="*/ 7 w 21"/>
                <a:gd name="T67" fmla="*/ 7 h 22"/>
                <a:gd name="T68" fmla="*/ 6 w 21"/>
                <a:gd name="T69" fmla="*/ 8 h 22"/>
                <a:gd name="T70" fmla="*/ 6 w 21"/>
                <a:gd name="T71" fmla="*/ 8 h 22"/>
                <a:gd name="T72" fmla="*/ 6 w 21"/>
                <a:gd name="T73" fmla="*/ 6 h 22"/>
                <a:gd name="T74" fmla="*/ 15 w 21"/>
                <a:gd name="T75" fmla="*/ 8 h 22"/>
                <a:gd name="T76" fmla="*/ 15 w 21"/>
                <a:gd name="T77" fmla="*/ 8 h 22"/>
                <a:gd name="T78" fmla="*/ 15 w 21"/>
                <a:gd name="T79" fmla="*/ 6 h 22"/>
                <a:gd name="T80" fmla="*/ 16 w 21"/>
                <a:gd name="T81" fmla="*/ 5 h 22"/>
                <a:gd name="T82" fmla="*/ 15 w 21"/>
                <a:gd name="T83" fmla="*/ 8 h 22"/>
                <a:gd name="T84" fmla="*/ 13 w 21"/>
                <a:gd name="T85" fmla="*/ 6 h 22"/>
                <a:gd name="T86" fmla="*/ 13 w 21"/>
                <a:gd name="T87" fmla="*/ 6 h 22"/>
                <a:gd name="T88" fmla="*/ 15 w 21"/>
                <a:gd name="T89" fmla="*/ 6 h 22"/>
                <a:gd name="T90" fmla="*/ 16 w 21"/>
                <a:gd name="T91" fmla="*/ 6 h 22"/>
                <a:gd name="T92" fmla="*/ 13 w 21"/>
                <a:gd name="T93" fmla="*/ 6 h 22"/>
                <a:gd name="T94" fmla="*/ 13 w 21"/>
                <a:gd name="T95" fmla="*/ 5 h 22"/>
                <a:gd name="T96" fmla="*/ 13 w 21"/>
                <a:gd name="T97" fmla="*/ 16 h 22"/>
                <a:gd name="T98" fmla="*/ 16 w 21"/>
                <a:gd name="T99" fmla="*/ 16 h 22"/>
                <a:gd name="T100" fmla="*/ 13 w 21"/>
                <a:gd name="T101" fmla="*/ 16 h 22"/>
                <a:gd name="T102" fmla="*/ 13 w 21"/>
                <a:gd name="T103" fmla="*/ 16 h 22"/>
                <a:gd name="T104" fmla="*/ 14 w 21"/>
                <a:gd name="T105" fmla="*/ 15 h 22"/>
                <a:gd name="T106" fmla="*/ 15 w 21"/>
                <a:gd name="T107" fmla="*/ 16 h 22"/>
                <a:gd name="T108" fmla="*/ 16 w 21"/>
                <a:gd name="T109" fmla="*/ 16 h 22"/>
                <a:gd name="T110" fmla="*/ 14 w 21"/>
                <a:gd name="T111" fmla="*/ 15 h 22"/>
                <a:gd name="T112" fmla="*/ 15 w 21"/>
                <a:gd name="T113" fmla="*/ 14 h 22"/>
                <a:gd name="T114" fmla="*/ 15 w 21"/>
                <a:gd name="T115" fmla="*/ 14 h 22"/>
                <a:gd name="T116" fmla="*/ 15 w 21"/>
                <a:gd name="T117" fmla="*/ 15 h 22"/>
                <a:gd name="T118" fmla="*/ 5 w 21"/>
                <a:gd name="T11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" h="22">
                  <a:moveTo>
                    <a:pt x="5" y="18"/>
                  </a:moveTo>
                  <a:cubicBezTo>
                    <a:pt x="5" y="22"/>
                    <a:pt x="5" y="22"/>
                    <a:pt x="5" y="22"/>
                  </a:cubicBezTo>
                  <a:cubicBezTo>
                    <a:pt x="7" y="22"/>
                    <a:pt x="13" y="22"/>
                    <a:pt x="15" y="22"/>
                  </a:cubicBezTo>
                  <a:cubicBezTo>
                    <a:pt x="16" y="22"/>
                    <a:pt x="17" y="21"/>
                    <a:pt x="18" y="21"/>
                  </a:cubicBezTo>
                  <a:cubicBezTo>
                    <a:pt x="20" y="20"/>
                    <a:pt x="20" y="19"/>
                    <a:pt x="21" y="18"/>
                  </a:cubicBezTo>
                  <a:cubicBezTo>
                    <a:pt x="21" y="17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5"/>
                    <a:pt x="21" y="4"/>
                    <a:pt x="20" y="3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3" y="0"/>
                    <a:pt x="8" y="0"/>
                    <a:pt x="6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0" y="19"/>
                  </a:cubicBezTo>
                  <a:cubicBezTo>
                    <a:pt x="1" y="19"/>
                    <a:pt x="1" y="20"/>
                    <a:pt x="2" y="21"/>
                  </a:cubicBezTo>
                  <a:cubicBezTo>
                    <a:pt x="3" y="21"/>
                    <a:pt x="4" y="22"/>
                    <a:pt x="5" y="2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5" y="14"/>
                    <a:pt x="5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4"/>
                    <a:pt x="6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7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13" y="8"/>
                    <a:pt x="15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4" y="7"/>
                    <a:pt x="15" y="8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6"/>
                    <a:pt x="13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3" y="14"/>
                    <a:pt x="7" y="14"/>
                    <a:pt x="5" y="14"/>
                  </a:cubicBezTo>
                  <a:lnTo>
                    <a:pt x="5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-55" y="1365"/>
              <a:ext cx="52" cy="52"/>
            </a:xfrm>
            <a:custGeom>
              <a:avLst/>
              <a:gdLst>
                <a:gd name="T0" fmla="*/ 6 w 22"/>
                <a:gd name="T1" fmla="*/ 22 h 22"/>
                <a:gd name="T2" fmla="*/ 19 w 22"/>
                <a:gd name="T3" fmla="*/ 21 h 22"/>
                <a:gd name="T4" fmla="*/ 22 w 22"/>
                <a:gd name="T5" fmla="*/ 16 h 22"/>
                <a:gd name="T6" fmla="*/ 18 w 22"/>
                <a:gd name="T7" fmla="*/ 16 h 22"/>
                <a:gd name="T8" fmla="*/ 22 w 22"/>
                <a:gd name="T9" fmla="*/ 6 h 22"/>
                <a:gd name="T10" fmla="*/ 22 w 22"/>
                <a:gd name="T11" fmla="*/ 6 h 22"/>
                <a:gd name="T12" fmla="*/ 21 w 22"/>
                <a:gd name="T13" fmla="*/ 3 h 22"/>
                <a:gd name="T14" fmla="*/ 16 w 22"/>
                <a:gd name="T15" fmla="*/ 0 h 22"/>
                <a:gd name="T16" fmla="*/ 3 w 22"/>
                <a:gd name="T17" fmla="*/ 1 h 22"/>
                <a:gd name="T18" fmla="*/ 0 w 22"/>
                <a:gd name="T19" fmla="*/ 6 h 22"/>
                <a:gd name="T20" fmla="*/ 4 w 22"/>
                <a:gd name="T21" fmla="*/ 6 h 22"/>
                <a:gd name="T22" fmla="*/ 0 w 22"/>
                <a:gd name="T23" fmla="*/ 15 h 22"/>
                <a:gd name="T24" fmla="*/ 0 w 22"/>
                <a:gd name="T25" fmla="*/ 15 h 22"/>
                <a:gd name="T26" fmla="*/ 1 w 22"/>
                <a:gd name="T27" fmla="*/ 19 h 22"/>
                <a:gd name="T28" fmla="*/ 6 w 22"/>
                <a:gd name="T29" fmla="*/ 22 h 22"/>
                <a:gd name="T30" fmla="*/ 6 w 22"/>
                <a:gd name="T31" fmla="*/ 14 h 22"/>
                <a:gd name="T32" fmla="*/ 7 w 22"/>
                <a:gd name="T33" fmla="*/ 14 h 22"/>
                <a:gd name="T34" fmla="*/ 6 w 22"/>
                <a:gd name="T35" fmla="*/ 16 h 22"/>
                <a:gd name="T36" fmla="*/ 6 w 22"/>
                <a:gd name="T37" fmla="*/ 16 h 22"/>
                <a:gd name="T38" fmla="*/ 7 w 22"/>
                <a:gd name="T39" fmla="*/ 14 h 22"/>
                <a:gd name="T40" fmla="*/ 8 w 22"/>
                <a:gd name="T41" fmla="*/ 15 h 22"/>
                <a:gd name="T42" fmla="*/ 8 w 22"/>
                <a:gd name="T43" fmla="*/ 16 h 22"/>
                <a:gd name="T44" fmla="*/ 7 w 22"/>
                <a:gd name="T45" fmla="*/ 16 h 22"/>
                <a:gd name="T46" fmla="*/ 6 w 22"/>
                <a:gd name="T47" fmla="*/ 16 h 22"/>
                <a:gd name="T48" fmla="*/ 8 w 22"/>
                <a:gd name="T49" fmla="*/ 16 h 22"/>
                <a:gd name="T50" fmla="*/ 8 w 22"/>
                <a:gd name="T51" fmla="*/ 16 h 22"/>
                <a:gd name="T52" fmla="*/ 8 w 22"/>
                <a:gd name="T53" fmla="*/ 6 h 22"/>
                <a:gd name="T54" fmla="*/ 5 w 22"/>
                <a:gd name="T55" fmla="*/ 6 h 22"/>
                <a:gd name="T56" fmla="*/ 8 w 22"/>
                <a:gd name="T57" fmla="*/ 6 h 22"/>
                <a:gd name="T58" fmla="*/ 8 w 22"/>
                <a:gd name="T59" fmla="*/ 6 h 22"/>
                <a:gd name="T60" fmla="*/ 8 w 22"/>
                <a:gd name="T61" fmla="*/ 7 h 22"/>
                <a:gd name="T62" fmla="*/ 6 w 22"/>
                <a:gd name="T63" fmla="*/ 6 h 22"/>
                <a:gd name="T64" fmla="*/ 6 w 22"/>
                <a:gd name="T65" fmla="*/ 6 h 22"/>
                <a:gd name="T66" fmla="*/ 8 w 22"/>
                <a:gd name="T67" fmla="*/ 7 h 22"/>
                <a:gd name="T68" fmla="*/ 7 w 22"/>
                <a:gd name="T69" fmla="*/ 8 h 22"/>
                <a:gd name="T70" fmla="*/ 6 w 22"/>
                <a:gd name="T71" fmla="*/ 8 h 22"/>
                <a:gd name="T72" fmla="*/ 6 w 22"/>
                <a:gd name="T73" fmla="*/ 6 h 22"/>
                <a:gd name="T74" fmla="*/ 16 w 22"/>
                <a:gd name="T75" fmla="*/ 8 h 22"/>
                <a:gd name="T76" fmla="*/ 15 w 22"/>
                <a:gd name="T77" fmla="*/ 8 h 22"/>
                <a:gd name="T78" fmla="*/ 16 w 22"/>
                <a:gd name="T79" fmla="*/ 6 h 22"/>
                <a:gd name="T80" fmla="*/ 16 w 22"/>
                <a:gd name="T81" fmla="*/ 5 h 22"/>
                <a:gd name="T82" fmla="*/ 15 w 22"/>
                <a:gd name="T83" fmla="*/ 8 h 22"/>
                <a:gd name="T84" fmla="*/ 14 w 22"/>
                <a:gd name="T85" fmla="*/ 6 h 22"/>
                <a:gd name="T86" fmla="*/ 14 w 22"/>
                <a:gd name="T87" fmla="*/ 6 h 22"/>
                <a:gd name="T88" fmla="*/ 15 w 22"/>
                <a:gd name="T89" fmla="*/ 6 h 22"/>
                <a:gd name="T90" fmla="*/ 16 w 22"/>
                <a:gd name="T91" fmla="*/ 6 h 22"/>
                <a:gd name="T92" fmla="*/ 14 w 22"/>
                <a:gd name="T93" fmla="*/ 6 h 22"/>
                <a:gd name="T94" fmla="*/ 14 w 22"/>
                <a:gd name="T95" fmla="*/ 5 h 22"/>
                <a:gd name="T96" fmla="*/ 14 w 22"/>
                <a:gd name="T97" fmla="*/ 16 h 22"/>
                <a:gd name="T98" fmla="*/ 16 w 22"/>
                <a:gd name="T99" fmla="*/ 16 h 22"/>
                <a:gd name="T100" fmla="*/ 14 w 22"/>
                <a:gd name="T101" fmla="*/ 16 h 22"/>
                <a:gd name="T102" fmla="*/ 14 w 22"/>
                <a:gd name="T103" fmla="*/ 16 h 22"/>
                <a:gd name="T104" fmla="*/ 14 w 22"/>
                <a:gd name="T105" fmla="*/ 15 h 22"/>
                <a:gd name="T106" fmla="*/ 16 w 22"/>
                <a:gd name="T107" fmla="*/ 16 h 22"/>
                <a:gd name="T108" fmla="*/ 16 w 22"/>
                <a:gd name="T109" fmla="*/ 16 h 22"/>
                <a:gd name="T110" fmla="*/ 14 w 22"/>
                <a:gd name="T111" fmla="*/ 15 h 22"/>
                <a:gd name="T112" fmla="*/ 15 w 22"/>
                <a:gd name="T113" fmla="*/ 14 h 22"/>
                <a:gd name="T114" fmla="*/ 16 w 22"/>
                <a:gd name="T115" fmla="*/ 14 h 22"/>
                <a:gd name="T116" fmla="*/ 16 w 22"/>
                <a:gd name="T117" fmla="*/ 15 h 22"/>
                <a:gd name="T118" fmla="*/ 6 w 22"/>
                <a:gd name="T11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" h="22">
                  <a:moveTo>
                    <a:pt x="6" y="18"/>
                  </a:move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14" y="22"/>
                    <a:pt x="16" y="22"/>
                  </a:cubicBezTo>
                  <a:cubicBezTo>
                    <a:pt x="17" y="22"/>
                    <a:pt x="18" y="21"/>
                    <a:pt x="19" y="21"/>
                  </a:cubicBezTo>
                  <a:cubicBezTo>
                    <a:pt x="20" y="20"/>
                    <a:pt x="21" y="19"/>
                    <a:pt x="21" y="18"/>
                  </a:cubicBezTo>
                  <a:cubicBezTo>
                    <a:pt x="22" y="17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4"/>
                    <a:pt x="21" y="3"/>
                  </a:cubicBezTo>
                  <a:cubicBezTo>
                    <a:pt x="20" y="2"/>
                    <a:pt x="20" y="1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4" y="0"/>
                    <a:pt x="8" y="0"/>
                    <a:pt x="6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1" y="1"/>
                    <a:pt x="1" y="3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20"/>
                    <a:pt x="2" y="21"/>
                  </a:cubicBezTo>
                  <a:cubicBezTo>
                    <a:pt x="3" y="21"/>
                    <a:pt x="4" y="22"/>
                    <a:pt x="6" y="22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14" y="8"/>
                    <a:pt x="16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5" y="8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14"/>
                    <a:pt x="8" y="14"/>
                    <a:pt x="6" y="14"/>
                  </a:cubicBezTo>
                  <a:lnTo>
                    <a:pt x="6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-100" y="1405"/>
              <a:ext cx="49" cy="53"/>
            </a:xfrm>
            <a:custGeom>
              <a:avLst/>
              <a:gdLst>
                <a:gd name="T0" fmla="*/ 5 w 21"/>
                <a:gd name="T1" fmla="*/ 22 h 22"/>
                <a:gd name="T2" fmla="*/ 18 w 21"/>
                <a:gd name="T3" fmla="*/ 21 h 22"/>
                <a:gd name="T4" fmla="*/ 21 w 21"/>
                <a:gd name="T5" fmla="*/ 16 h 22"/>
                <a:gd name="T6" fmla="*/ 17 w 21"/>
                <a:gd name="T7" fmla="*/ 16 h 22"/>
                <a:gd name="T8" fmla="*/ 21 w 21"/>
                <a:gd name="T9" fmla="*/ 6 h 22"/>
                <a:gd name="T10" fmla="*/ 21 w 21"/>
                <a:gd name="T11" fmla="*/ 6 h 22"/>
                <a:gd name="T12" fmla="*/ 20 w 21"/>
                <a:gd name="T13" fmla="*/ 3 h 22"/>
                <a:gd name="T14" fmla="*/ 15 w 21"/>
                <a:gd name="T15" fmla="*/ 0 h 22"/>
                <a:gd name="T16" fmla="*/ 3 w 21"/>
                <a:gd name="T17" fmla="*/ 1 h 22"/>
                <a:gd name="T18" fmla="*/ 0 w 21"/>
                <a:gd name="T19" fmla="*/ 6 h 22"/>
                <a:gd name="T20" fmla="*/ 4 w 21"/>
                <a:gd name="T21" fmla="*/ 6 h 22"/>
                <a:gd name="T22" fmla="*/ 0 w 21"/>
                <a:gd name="T23" fmla="*/ 16 h 22"/>
                <a:gd name="T24" fmla="*/ 0 w 21"/>
                <a:gd name="T25" fmla="*/ 15 h 22"/>
                <a:gd name="T26" fmla="*/ 0 w 21"/>
                <a:gd name="T27" fmla="*/ 19 h 22"/>
                <a:gd name="T28" fmla="*/ 5 w 21"/>
                <a:gd name="T29" fmla="*/ 22 h 22"/>
                <a:gd name="T30" fmla="*/ 5 w 21"/>
                <a:gd name="T31" fmla="*/ 14 h 22"/>
                <a:gd name="T32" fmla="*/ 6 w 21"/>
                <a:gd name="T33" fmla="*/ 14 h 22"/>
                <a:gd name="T34" fmla="*/ 5 w 21"/>
                <a:gd name="T35" fmla="*/ 16 h 22"/>
                <a:gd name="T36" fmla="*/ 5 w 21"/>
                <a:gd name="T37" fmla="*/ 16 h 22"/>
                <a:gd name="T38" fmla="*/ 6 w 21"/>
                <a:gd name="T39" fmla="*/ 14 h 22"/>
                <a:gd name="T40" fmla="*/ 7 w 21"/>
                <a:gd name="T41" fmla="*/ 15 h 22"/>
                <a:gd name="T42" fmla="*/ 8 w 21"/>
                <a:gd name="T43" fmla="*/ 16 h 22"/>
                <a:gd name="T44" fmla="*/ 7 w 21"/>
                <a:gd name="T45" fmla="*/ 16 h 22"/>
                <a:gd name="T46" fmla="*/ 6 w 21"/>
                <a:gd name="T47" fmla="*/ 16 h 22"/>
                <a:gd name="T48" fmla="*/ 8 w 21"/>
                <a:gd name="T49" fmla="*/ 16 h 22"/>
                <a:gd name="T50" fmla="*/ 7 w 21"/>
                <a:gd name="T51" fmla="*/ 16 h 22"/>
                <a:gd name="T52" fmla="*/ 8 w 21"/>
                <a:gd name="T53" fmla="*/ 6 h 22"/>
                <a:gd name="T54" fmla="*/ 5 w 21"/>
                <a:gd name="T55" fmla="*/ 6 h 22"/>
                <a:gd name="T56" fmla="*/ 7 w 21"/>
                <a:gd name="T57" fmla="*/ 6 h 22"/>
                <a:gd name="T58" fmla="*/ 8 w 21"/>
                <a:gd name="T59" fmla="*/ 6 h 22"/>
                <a:gd name="T60" fmla="*/ 7 w 21"/>
                <a:gd name="T61" fmla="*/ 7 h 22"/>
                <a:gd name="T62" fmla="*/ 6 w 21"/>
                <a:gd name="T63" fmla="*/ 6 h 22"/>
                <a:gd name="T64" fmla="*/ 5 w 21"/>
                <a:gd name="T65" fmla="*/ 6 h 22"/>
                <a:gd name="T66" fmla="*/ 7 w 21"/>
                <a:gd name="T67" fmla="*/ 7 h 22"/>
                <a:gd name="T68" fmla="*/ 6 w 21"/>
                <a:gd name="T69" fmla="*/ 8 h 22"/>
                <a:gd name="T70" fmla="*/ 6 w 21"/>
                <a:gd name="T71" fmla="*/ 8 h 22"/>
                <a:gd name="T72" fmla="*/ 6 w 21"/>
                <a:gd name="T73" fmla="*/ 7 h 22"/>
                <a:gd name="T74" fmla="*/ 15 w 21"/>
                <a:gd name="T75" fmla="*/ 8 h 22"/>
                <a:gd name="T76" fmla="*/ 15 w 21"/>
                <a:gd name="T77" fmla="*/ 8 h 22"/>
                <a:gd name="T78" fmla="*/ 15 w 21"/>
                <a:gd name="T79" fmla="*/ 6 h 22"/>
                <a:gd name="T80" fmla="*/ 16 w 21"/>
                <a:gd name="T81" fmla="*/ 6 h 22"/>
                <a:gd name="T82" fmla="*/ 15 w 21"/>
                <a:gd name="T83" fmla="*/ 8 h 22"/>
                <a:gd name="T84" fmla="*/ 13 w 21"/>
                <a:gd name="T85" fmla="*/ 6 h 22"/>
                <a:gd name="T86" fmla="*/ 13 w 21"/>
                <a:gd name="T87" fmla="*/ 6 h 22"/>
                <a:gd name="T88" fmla="*/ 15 w 21"/>
                <a:gd name="T89" fmla="*/ 6 h 22"/>
                <a:gd name="T90" fmla="*/ 16 w 21"/>
                <a:gd name="T91" fmla="*/ 6 h 22"/>
                <a:gd name="T92" fmla="*/ 13 w 21"/>
                <a:gd name="T93" fmla="*/ 6 h 22"/>
                <a:gd name="T94" fmla="*/ 13 w 21"/>
                <a:gd name="T95" fmla="*/ 6 h 22"/>
                <a:gd name="T96" fmla="*/ 13 w 21"/>
                <a:gd name="T97" fmla="*/ 16 h 22"/>
                <a:gd name="T98" fmla="*/ 16 w 21"/>
                <a:gd name="T99" fmla="*/ 16 h 22"/>
                <a:gd name="T100" fmla="*/ 13 w 21"/>
                <a:gd name="T101" fmla="*/ 16 h 22"/>
                <a:gd name="T102" fmla="*/ 13 w 21"/>
                <a:gd name="T103" fmla="*/ 16 h 22"/>
                <a:gd name="T104" fmla="*/ 14 w 21"/>
                <a:gd name="T105" fmla="*/ 15 h 22"/>
                <a:gd name="T106" fmla="*/ 15 w 21"/>
                <a:gd name="T107" fmla="*/ 16 h 22"/>
                <a:gd name="T108" fmla="*/ 16 w 21"/>
                <a:gd name="T109" fmla="*/ 16 h 22"/>
                <a:gd name="T110" fmla="*/ 14 w 21"/>
                <a:gd name="T111" fmla="*/ 15 h 22"/>
                <a:gd name="T112" fmla="*/ 15 w 21"/>
                <a:gd name="T113" fmla="*/ 14 h 22"/>
                <a:gd name="T114" fmla="*/ 15 w 21"/>
                <a:gd name="T115" fmla="*/ 14 h 22"/>
                <a:gd name="T116" fmla="*/ 15 w 21"/>
                <a:gd name="T117" fmla="*/ 16 h 22"/>
                <a:gd name="T118" fmla="*/ 5 w 21"/>
                <a:gd name="T11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" h="22">
                  <a:moveTo>
                    <a:pt x="5" y="18"/>
                  </a:moveTo>
                  <a:cubicBezTo>
                    <a:pt x="5" y="22"/>
                    <a:pt x="5" y="22"/>
                    <a:pt x="5" y="22"/>
                  </a:cubicBezTo>
                  <a:cubicBezTo>
                    <a:pt x="7" y="22"/>
                    <a:pt x="13" y="22"/>
                    <a:pt x="15" y="22"/>
                  </a:cubicBezTo>
                  <a:cubicBezTo>
                    <a:pt x="16" y="22"/>
                    <a:pt x="17" y="22"/>
                    <a:pt x="18" y="21"/>
                  </a:cubicBezTo>
                  <a:cubicBezTo>
                    <a:pt x="20" y="20"/>
                    <a:pt x="20" y="19"/>
                    <a:pt x="21" y="18"/>
                  </a:cubicBezTo>
                  <a:cubicBezTo>
                    <a:pt x="21" y="17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5"/>
                    <a:pt x="21" y="4"/>
                    <a:pt x="20" y="3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3" y="0"/>
                    <a:pt x="8" y="0"/>
                    <a:pt x="6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0" y="19"/>
                  </a:cubicBezTo>
                  <a:cubicBezTo>
                    <a:pt x="1" y="19"/>
                    <a:pt x="1" y="20"/>
                    <a:pt x="2" y="21"/>
                  </a:cubicBezTo>
                  <a:cubicBezTo>
                    <a:pt x="3" y="21"/>
                    <a:pt x="4" y="22"/>
                    <a:pt x="5" y="2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5" y="14"/>
                    <a:pt x="5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6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7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13" y="8"/>
                    <a:pt x="15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4" y="7"/>
                    <a:pt x="15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3" y="14"/>
                    <a:pt x="7" y="14"/>
                    <a:pt x="5" y="14"/>
                  </a:cubicBezTo>
                  <a:lnTo>
                    <a:pt x="5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-55" y="1405"/>
              <a:ext cx="52" cy="53"/>
            </a:xfrm>
            <a:custGeom>
              <a:avLst/>
              <a:gdLst>
                <a:gd name="T0" fmla="*/ 6 w 22"/>
                <a:gd name="T1" fmla="*/ 22 h 22"/>
                <a:gd name="T2" fmla="*/ 19 w 22"/>
                <a:gd name="T3" fmla="*/ 21 h 22"/>
                <a:gd name="T4" fmla="*/ 22 w 22"/>
                <a:gd name="T5" fmla="*/ 16 h 22"/>
                <a:gd name="T6" fmla="*/ 18 w 22"/>
                <a:gd name="T7" fmla="*/ 16 h 22"/>
                <a:gd name="T8" fmla="*/ 22 w 22"/>
                <a:gd name="T9" fmla="*/ 6 h 22"/>
                <a:gd name="T10" fmla="*/ 22 w 22"/>
                <a:gd name="T11" fmla="*/ 6 h 22"/>
                <a:gd name="T12" fmla="*/ 21 w 22"/>
                <a:gd name="T13" fmla="*/ 3 h 22"/>
                <a:gd name="T14" fmla="*/ 16 w 22"/>
                <a:gd name="T15" fmla="*/ 0 h 22"/>
                <a:gd name="T16" fmla="*/ 3 w 22"/>
                <a:gd name="T17" fmla="*/ 1 h 22"/>
                <a:gd name="T18" fmla="*/ 0 w 22"/>
                <a:gd name="T19" fmla="*/ 6 h 22"/>
                <a:gd name="T20" fmla="*/ 4 w 22"/>
                <a:gd name="T21" fmla="*/ 6 h 22"/>
                <a:gd name="T22" fmla="*/ 0 w 22"/>
                <a:gd name="T23" fmla="*/ 16 h 22"/>
                <a:gd name="T24" fmla="*/ 0 w 22"/>
                <a:gd name="T25" fmla="*/ 15 h 22"/>
                <a:gd name="T26" fmla="*/ 1 w 22"/>
                <a:gd name="T27" fmla="*/ 19 h 22"/>
                <a:gd name="T28" fmla="*/ 6 w 22"/>
                <a:gd name="T29" fmla="*/ 22 h 22"/>
                <a:gd name="T30" fmla="*/ 6 w 22"/>
                <a:gd name="T31" fmla="*/ 14 h 22"/>
                <a:gd name="T32" fmla="*/ 7 w 22"/>
                <a:gd name="T33" fmla="*/ 14 h 22"/>
                <a:gd name="T34" fmla="*/ 6 w 22"/>
                <a:gd name="T35" fmla="*/ 16 h 22"/>
                <a:gd name="T36" fmla="*/ 6 w 22"/>
                <a:gd name="T37" fmla="*/ 16 h 22"/>
                <a:gd name="T38" fmla="*/ 7 w 22"/>
                <a:gd name="T39" fmla="*/ 14 h 22"/>
                <a:gd name="T40" fmla="*/ 8 w 22"/>
                <a:gd name="T41" fmla="*/ 15 h 22"/>
                <a:gd name="T42" fmla="*/ 8 w 22"/>
                <a:gd name="T43" fmla="*/ 16 h 22"/>
                <a:gd name="T44" fmla="*/ 7 w 22"/>
                <a:gd name="T45" fmla="*/ 16 h 22"/>
                <a:gd name="T46" fmla="*/ 6 w 22"/>
                <a:gd name="T47" fmla="*/ 16 h 22"/>
                <a:gd name="T48" fmla="*/ 8 w 22"/>
                <a:gd name="T49" fmla="*/ 16 h 22"/>
                <a:gd name="T50" fmla="*/ 8 w 22"/>
                <a:gd name="T51" fmla="*/ 16 h 22"/>
                <a:gd name="T52" fmla="*/ 8 w 22"/>
                <a:gd name="T53" fmla="*/ 6 h 22"/>
                <a:gd name="T54" fmla="*/ 5 w 22"/>
                <a:gd name="T55" fmla="*/ 6 h 22"/>
                <a:gd name="T56" fmla="*/ 8 w 22"/>
                <a:gd name="T57" fmla="*/ 6 h 22"/>
                <a:gd name="T58" fmla="*/ 8 w 22"/>
                <a:gd name="T59" fmla="*/ 6 h 22"/>
                <a:gd name="T60" fmla="*/ 8 w 22"/>
                <a:gd name="T61" fmla="*/ 7 h 22"/>
                <a:gd name="T62" fmla="*/ 6 w 22"/>
                <a:gd name="T63" fmla="*/ 6 h 22"/>
                <a:gd name="T64" fmla="*/ 6 w 22"/>
                <a:gd name="T65" fmla="*/ 6 h 22"/>
                <a:gd name="T66" fmla="*/ 8 w 22"/>
                <a:gd name="T67" fmla="*/ 7 h 22"/>
                <a:gd name="T68" fmla="*/ 7 w 22"/>
                <a:gd name="T69" fmla="*/ 8 h 22"/>
                <a:gd name="T70" fmla="*/ 6 w 22"/>
                <a:gd name="T71" fmla="*/ 8 h 22"/>
                <a:gd name="T72" fmla="*/ 6 w 22"/>
                <a:gd name="T73" fmla="*/ 7 h 22"/>
                <a:gd name="T74" fmla="*/ 16 w 22"/>
                <a:gd name="T75" fmla="*/ 8 h 22"/>
                <a:gd name="T76" fmla="*/ 15 w 22"/>
                <a:gd name="T77" fmla="*/ 8 h 22"/>
                <a:gd name="T78" fmla="*/ 16 w 22"/>
                <a:gd name="T79" fmla="*/ 6 h 22"/>
                <a:gd name="T80" fmla="*/ 16 w 22"/>
                <a:gd name="T81" fmla="*/ 6 h 22"/>
                <a:gd name="T82" fmla="*/ 15 w 22"/>
                <a:gd name="T83" fmla="*/ 8 h 22"/>
                <a:gd name="T84" fmla="*/ 14 w 22"/>
                <a:gd name="T85" fmla="*/ 6 h 22"/>
                <a:gd name="T86" fmla="*/ 14 w 22"/>
                <a:gd name="T87" fmla="*/ 6 h 22"/>
                <a:gd name="T88" fmla="*/ 15 w 22"/>
                <a:gd name="T89" fmla="*/ 6 h 22"/>
                <a:gd name="T90" fmla="*/ 16 w 22"/>
                <a:gd name="T91" fmla="*/ 6 h 22"/>
                <a:gd name="T92" fmla="*/ 14 w 22"/>
                <a:gd name="T93" fmla="*/ 6 h 22"/>
                <a:gd name="T94" fmla="*/ 14 w 22"/>
                <a:gd name="T95" fmla="*/ 6 h 22"/>
                <a:gd name="T96" fmla="*/ 14 w 22"/>
                <a:gd name="T97" fmla="*/ 16 h 22"/>
                <a:gd name="T98" fmla="*/ 16 w 22"/>
                <a:gd name="T99" fmla="*/ 16 h 22"/>
                <a:gd name="T100" fmla="*/ 14 w 22"/>
                <a:gd name="T101" fmla="*/ 16 h 22"/>
                <a:gd name="T102" fmla="*/ 14 w 22"/>
                <a:gd name="T103" fmla="*/ 16 h 22"/>
                <a:gd name="T104" fmla="*/ 14 w 22"/>
                <a:gd name="T105" fmla="*/ 15 h 22"/>
                <a:gd name="T106" fmla="*/ 16 w 22"/>
                <a:gd name="T107" fmla="*/ 16 h 22"/>
                <a:gd name="T108" fmla="*/ 16 w 22"/>
                <a:gd name="T109" fmla="*/ 16 h 22"/>
                <a:gd name="T110" fmla="*/ 14 w 22"/>
                <a:gd name="T111" fmla="*/ 15 h 22"/>
                <a:gd name="T112" fmla="*/ 15 w 22"/>
                <a:gd name="T113" fmla="*/ 14 h 22"/>
                <a:gd name="T114" fmla="*/ 16 w 22"/>
                <a:gd name="T115" fmla="*/ 14 h 22"/>
                <a:gd name="T116" fmla="*/ 16 w 22"/>
                <a:gd name="T117" fmla="*/ 16 h 22"/>
                <a:gd name="T118" fmla="*/ 6 w 22"/>
                <a:gd name="T11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" h="22">
                  <a:moveTo>
                    <a:pt x="6" y="18"/>
                  </a:move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14" y="22"/>
                    <a:pt x="16" y="22"/>
                  </a:cubicBezTo>
                  <a:cubicBezTo>
                    <a:pt x="17" y="22"/>
                    <a:pt x="18" y="22"/>
                    <a:pt x="19" y="21"/>
                  </a:cubicBezTo>
                  <a:cubicBezTo>
                    <a:pt x="20" y="20"/>
                    <a:pt x="21" y="19"/>
                    <a:pt x="21" y="18"/>
                  </a:cubicBezTo>
                  <a:cubicBezTo>
                    <a:pt x="22" y="17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4"/>
                    <a:pt x="21" y="3"/>
                  </a:cubicBezTo>
                  <a:cubicBezTo>
                    <a:pt x="20" y="2"/>
                    <a:pt x="20" y="1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4" y="0"/>
                    <a:pt x="8" y="0"/>
                    <a:pt x="6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1" y="1"/>
                    <a:pt x="1" y="3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20"/>
                    <a:pt x="2" y="21"/>
                  </a:cubicBezTo>
                  <a:cubicBezTo>
                    <a:pt x="3" y="21"/>
                    <a:pt x="4" y="22"/>
                    <a:pt x="6" y="22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14" y="8"/>
                    <a:pt x="16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5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4" y="15"/>
                    <a:pt x="14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14"/>
                    <a:pt x="8" y="14"/>
                    <a:pt x="6" y="14"/>
                  </a:cubicBezTo>
                  <a:lnTo>
                    <a:pt x="6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-100" y="1446"/>
              <a:ext cx="49" cy="52"/>
            </a:xfrm>
            <a:custGeom>
              <a:avLst/>
              <a:gdLst>
                <a:gd name="T0" fmla="*/ 21 w 21"/>
                <a:gd name="T1" fmla="*/ 16 h 22"/>
                <a:gd name="T2" fmla="*/ 17 w 21"/>
                <a:gd name="T3" fmla="*/ 6 h 22"/>
                <a:gd name="T4" fmla="*/ 21 w 21"/>
                <a:gd name="T5" fmla="*/ 6 h 22"/>
                <a:gd name="T6" fmla="*/ 18 w 21"/>
                <a:gd name="T7" fmla="*/ 1 h 22"/>
                <a:gd name="T8" fmla="*/ 6 w 21"/>
                <a:gd name="T9" fmla="*/ 0 h 22"/>
                <a:gd name="T10" fmla="*/ 0 w 21"/>
                <a:gd name="T11" fmla="*/ 4 h 22"/>
                <a:gd name="T12" fmla="*/ 0 w 21"/>
                <a:gd name="T13" fmla="*/ 7 h 22"/>
                <a:gd name="T14" fmla="*/ 0 w 21"/>
                <a:gd name="T15" fmla="*/ 6 h 22"/>
                <a:gd name="T16" fmla="*/ 4 w 21"/>
                <a:gd name="T17" fmla="*/ 16 h 22"/>
                <a:gd name="T18" fmla="*/ 0 w 21"/>
                <a:gd name="T19" fmla="*/ 16 h 22"/>
                <a:gd name="T20" fmla="*/ 0 w 21"/>
                <a:gd name="T21" fmla="*/ 19 h 22"/>
                <a:gd name="T22" fmla="*/ 2 w 21"/>
                <a:gd name="T23" fmla="*/ 21 h 22"/>
                <a:gd name="T24" fmla="*/ 5 w 21"/>
                <a:gd name="T25" fmla="*/ 22 h 22"/>
                <a:gd name="T26" fmla="*/ 15 w 21"/>
                <a:gd name="T27" fmla="*/ 22 h 22"/>
                <a:gd name="T28" fmla="*/ 21 w 21"/>
                <a:gd name="T29" fmla="*/ 19 h 22"/>
                <a:gd name="T30" fmla="*/ 21 w 21"/>
                <a:gd name="T31" fmla="*/ 16 h 22"/>
                <a:gd name="T32" fmla="*/ 21 w 21"/>
                <a:gd name="T33" fmla="*/ 16 h 22"/>
                <a:gd name="T34" fmla="*/ 13 w 21"/>
                <a:gd name="T35" fmla="*/ 17 h 22"/>
                <a:gd name="T36" fmla="*/ 13 w 21"/>
                <a:gd name="T37" fmla="*/ 16 h 22"/>
                <a:gd name="T38" fmla="*/ 16 w 21"/>
                <a:gd name="T39" fmla="*/ 16 h 22"/>
                <a:gd name="T40" fmla="*/ 15 w 21"/>
                <a:gd name="T41" fmla="*/ 16 h 22"/>
                <a:gd name="T42" fmla="*/ 13 w 21"/>
                <a:gd name="T43" fmla="*/ 16 h 22"/>
                <a:gd name="T44" fmla="*/ 14 w 21"/>
                <a:gd name="T45" fmla="*/ 15 h 22"/>
                <a:gd name="T46" fmla="*/ 15 w 21"/>
                <a:gd name="T47" fmla="*/ 14 h 22"/>
                <a:gd name="T48" fmla="*/ 16 w 21"/>
                <a:gd name="T49" fmla="*/ 17 h 22"/>
                <a:gd name="T50" fmla="*/ 15 w 21"/>
                <a:gd name="T51" fmla="*/ 16 h 22"/>
                <a:gd name="T52" fmla="*/ 15 w 21"/>
                <a:gd name="T53" fmla="*/ 14 h 22"/>
                <a:gd name="T54" fmla="*/ 15 w 21"/>
                <a:gd name="T55" fmla="*/ 14 h 22"/>
                <a:gd name="T56" fmla="*/ 5 w 21"/>
                <a:gd name="T57" fmla="*/ 18 h 22"/>
                <a:gd name="T58" fmla="*/ 5 w 21"/>
                <a:gd name="T59" fmla="*/ 14 h 22"/>
                <a:gd name="T60" fmla="*/ 7 w 21"/>
                <a:gd name="T61" fmla="*/ 15 h 22"/>
                <a:gd name="T62" fmla="*/ 4 w 21"/>
                <a:gd name="T63" fmla="*/ 17 h 22"/>
                <a:gd name="T64" fmla="*/ 7 w 21"/>
                <a:gd name="T65" fmla="*/ 16 h 22"/>
                <a:gd name="T66" fmla="*/ 7 w 21"/>
                <a:gd name="T67" fmla="*/ 16 h 22"/>
                <a:gd name="T68" fmla="*/ 8 w 21"/>
                <a:gd name="T69" fmla="*/ 16 h 22"/>
                <a:gd name="T70" fmla="*/ 7 w 21"/>
                <a:gd name="T71" fmla="*/ 16 h 22"/>
                <a:gd name="T72" fmla="*/ 5 w 21"/>
                <a:gd name="T73" fmla="*/ 16 h 22"/>
                <a:gd name="T74" fmla="*/ 8 w 21"/>
                <a:gd name="T75" fmla="*/ 16 h 22"/>
                <a:gd name="T76" fmla="*/ 7 w 21"/>
                <a:gd name="T77" fmla="*/ 6 h 22"/>
                <a:gd name="T78" fmla="*/ 8 w 21"/>
                <a:gd name="T79" fmla="*/ 6 h 22"/>
                <a:gd name="T80" fmla="*/ 5 w 21"/>
                <a:gd name="T81" fmla="*/ 6 h 22"/>
                <a:gd name="T82" fmla="*/ 6 w 21"/>
                <a:gd name="T83" fmla="*/ 6 h 22"/>
                <a:gd name="T84" fmla="*/ 8 w 21"/>
                <a:gd name="T85" fmla="*/ 6 h 22"/>
                <a:gd name="T86" fmla="*/ 7 w 21"/>
                <a:gd name="T87" fmla="*/ 7 h 22"/>
                <a:gd name="T88" fmla="*/ 6 w 21"/>
                <a:gd name="T89" fmla="*/ 8 h 22"/>
                <a:gd name="T90" fmla="*/ 5 w 21"/>
                <a:gd name="T91" fmla="*/ 6 h 22"/>
                <a:gd name="T92" fmla="*/ 6 w 21"/>
                <a:gd name="T93" fmla="*/ 7 h 22"/>
                <a:gd name="T94" fmla="*/ 6 w 21"/>
                <a:gd name="T95" fmla="*/ 8 h 22"/>
                <a:gd name="T96" fmla="*/ 6 w 21"/>
                <a:gd name="T97" fmla="*/ 8 h 22"/>
                <a:gd name="T98" fmla="*/ 15 w 21"/>
                <a:gd name="T99" fmla="*/ 6 h 22"/>
                <a:gd name="T100" fmla="*/ 15 w 21"/>
                <a:gd name="T101" fmla="*/ 8 h 22"/>
                <a:gd name="T102" fmla="*/ 15 w 21"/>
                <a:gd name="T103" fmla="*/ 8 h 22"/>
                <a:gd name="T104" fmla="*/ 13 w 21"/>
                <a:gd name="T105" fmla="*/ 7 h 22"/>
                <a:gd name="T106" fmla="*/ 16 w 21"/>
                <a:gd name="T107" fmla="*/ 6 h 22"/>
                <a:gd name="T108" fmla="*/ 15 w 21"/>
                <a:gd name="T109" fmla="*/ 6 h 22"/>
                <a:gd name="T110" fmla="*/ 13 w 21"/>
                <a:gd name="T111" fmla="*/ 7 h 22"/>
                <a:gd name="T112" fmla="*/ 13 w 21"/>
                <a:gd name="T113" fmla="*/ 6 h 22"/>
                <a:gd name="T114" fmla="*/ 13 w 21"/>
                <a:gd name="T115" fmla="*/ 6 h 22"/>
                <a:gd name="T116" fmla="*/ 16 w 21"/>
                <a:gd name="T117" fmla="*/ 6 h 22"/>
                <a:gd name="T118" fmla="*/ 13 w 21"/>
                <a:gd name="T119" fmla="*/ 6 h 22"/>
                <a:gd name="T120" fmla="*/ 13 w 21"/>
                <a:gd name="T121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2">
                  <a:moveTo>
                    <a:pt x="17" y="16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4"/>
                    <a:pt x="20" y="3"/>
                  </a:cubicBezTo>
                  <a:cubicBezTo>
                    <a:pt x="20" y="2"/>
                    <a:pt x="19" y="2"/>
                    <a:pt x="18" y="1"/>
                  </a:cubicBezTo>
                  <a:cubicBezTo>
                    <a:pt x="17" y="1"/>
                    <a:pt x="16" y="0"/>
                    <a:pt x="15" y="0"/>
                  </a:cubicBezTo>
                  <a:cubicBezTo>
                    <a:pt x="13" y="0"/>
                    <a:pt x="8" y="0"/>
                    <a:pt x="6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2"/>
                    <a:pt x="13" y="22"/>
                    <a:pt x="15" y="22"/>
                  </a:cubicBezTo>
                  <a:cubicBezTo>
                    <a:pt x="16" y="22"/>
                    <a:pt x="17" y="22"/>
                    <a:pt x="18" y="21"/>
                  </a:cubicBezTo>
                  <a:cubicBezTo>
                    <a:pt x="20" y="21"/>
                    <a:pt x="21" y="20"/>
                    <a:pt x="21" y="19"/>
                  </a:cubicBezTo>
                  <a:cubicBezTo>
                    <a:pt x="21" y="18"/>
                    <a:pt x="21" y="17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3" y="14"/>
                    <a:pt x="7" y="14"/>
                    <a:pt x="5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7" y="7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13" y="8"/>
                    <a:pt x="15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4" y="8"/>
                    <a:pt x="15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lnTo>
                    <a:pt x="17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-55" y="1446"/>
              <a:ext cx="52" cy="52"/>
            </a:xfrm>
            <a:custGeom>
              <a:avLst/>
              <a:gdLst>
                <a:gd name="T0" fmla="*/ 6 w 22"/>
                <a:gd name="T1" fmla="*/ 22 h 22"/>
                <a:gd name="T2" fmla="*/ 17 w 22"/>
                <a:gd name="T3" fmla="*/ 22 h 22"/>
                <a:gd name="T4" fmla="*/ 21 w 22"/>
                <a:gd name="T5" fmla="*/ 17 h 22"/>
                <a:gd name="T6" fmla="*/ 22 w 22"/>
                <a:gd name="T7" fmla="*/ 6 h 22"/>
                <a:gd name="T8" fmla="*/ 22 w 22"/>
                <a:gd name="T9" fmla="*/ 7 h 22"/>
                <a:gd name="T10" fmla="*/ 21 w 22"/>
                <a:gd name="T11" fmla="*/ 3 h 22"/>
                <a:gd name="T12" fmla="*/ 16 w 22"/>
                <a:gd name="T13" fmla="*/ 0 h 22"/>
                <a:gd name="T14" fmla="*/ 3 w 22"/>
                <a:gd name="T15" fmla="*/ 1 h 22"/>
                <a:gd name="T16" fmla="*/ 0 w 22"/>
                <a:gd name="T17" fmla="*/ 6 h 22"/>
                <a:gd name="T18" fmla="*/ 4 w 22"/>
                <a:gd name="T19" fmla="*/ 6 h 22"/>
                <a:gd name="T20" fmla="*/ 0 w 22"/>
                <a:gd name="T21" fmla="*/ 16 h 22"/>
                <a:gd name="T22" fmla="*/ 0 w 22"/>
                <a:gd name="T23" fmla="*/ 16 h 22"/>
                <a:gd name="T24" fmla="*/ 1 w 22"/>
                <a:gd name="T25" fmla="*/ 19 h 22"/>
                <a:gd name="T26" fmla="*/ 6 w 22"/>
                <a:gd name="T27" fmla="*/ 22 h 22"/>
                <a:gd name="T28" fmla="*/ 6 w 22"/>
                <a:gd name="T29" fmla="*/ 14 h 22"/>
                <a:gd name="T30" fmla="*/ 7 w 22"/>
                <a:gd name="T31" fmla="*/ 15 h 22"/>
                <a:gd name="T32" fmla="*/ 6 w 22"/>
                <a:gd name="T33" fmla="*/ 17 h 22"/>
                <a:gd name="T34" fmla="*/ 6 w 22"/>
                <a:gd name="T35" fmla="*/ 16 h 22"/>
                <a:gd name="T36" fmla="*/ 7 w 22"/>
                <a:gd name="T37" fmla="*/ 15 h 22"/>
                <a:gd name="T38" fmla="*/ 8 w 22"/>
                <a:gd name="T39" fmla="*/ 16 h 22"/>
                <a:gd name="T40" fmla="*/ 8 w 22"/>
                <a:gd name="T41" fmla="*/ 16 h 22"/>
                <a:gd name="T42" fmla="*/ 7 w 22"/>
                <a:gd name="T43" fmla="*/ 16 h 22"/>
                <a:gd name="T44" fmla="*/ 6 w 22"/>
                <a:gd name="T45" fmla="*/ 16 h 22"/>
                <a:gd name="T46" fmla="*/ 8 w 22"/>
                <a:gd name="T47" fmla="*/ 16 h 22"/>
                <a:gd name="T48" fmla="*/ 8 w 22"/>
                <a:gd name="T49" fmla="*/ 16 h 22"/>
                <a:gd name="T50" fmla="*/ 8 w 22"/>
                <a:gd name="T51" fmla="*/ 6 h 22"/>
                <a:gd name="T52" fmla="*/ 5 w 22"/>
                <a:gd name="T53" fmla="*/ 6 h 22"/>
                <a:gd name="T54" fmla="*/ 8 w 22"/>
                <a:gd name="T55" fmla="*/ 6 h 22"/>
                <a:gd name="T56" fmla="*/ 8 w 22"/>
                <a:gd name="T57" fmla="*/ 6 h 22"/>
                <a:gd name="T58" fmla="*/ 8 w 22"/>
                <a:gd name="T59" fmla="*/ 7 h 22"/>
                <a:gd name="T60" fmla="*/ 6 w 22"/>
                <a:gd name="T61" fmla="*/ 6 h 22"/>
                <a:gd name="T62" fmla="*/ 6 w 22"/>
                <a:gd name="T63" fmla="*/ 6 h 22"/>
                <a:gd name="T64" fmla="*/ 8 w 22"/>
                <a:gd name="T65" fmla="*/ 7 h 22"/>
                <a:gd name="T66" fmla="*/ 7 w 22"/>
                <a:gd name="T67" fmla="*/ 8 h 22"/>
                <a:gd name="T68" fmla="*/ 6 w 22"/>
                <a:gd name="T69" fmla="*/ 8 h 22"/>
                <a:gd name="T70" fmla="*/ 6 w 22"/>
                <a:gd name="T71" fmla="*/ 7 h 22"/>
                <a:gd name="T72" fmla="*/ 16 w 22"/>
                <a:gd name="T73" fmla="*/ 8 h 22"/>
                <a:gd name="T74" fmla="*/ 15 w 22"/>
                <a:gd name="T75" fmla="*/ 8 h 22"/>
                <a:gd name="T76" fmla="*/ 16 w 22"/>
                <a:gd name="T77" fmla="*/ 6 h 22"/>
                <a:gd name="T78" fmla="*/ 16 w 22"/>
                <a:gd name="T79" fmla="*/ 6 h 22"/>
                <a:gd name="T80" fmla="*/ 15 w 22"/>
                <a:gd name="T81" fmla="*/ 8 h 22"/>
                <a:gd name="T82" fmla="*/ 14 w 22"/>
                <a:gd name="T83" fmla="*/ 7 h 22"/>
                <a:gd name="T84" fmla="*/ 14 w 22"/>
                <a:gd name="T85" fmla="*/ 6 h 22"/>
                <a:gd name="T86" fmla="*/ 15 w 22"/>
                <a:gd name="T87" fmla="*/ 6 h 22"/>
                <a:gd name="T88" fmla="*/ 16 w 22"/>
                <a:gd name="T89" fmla="*/ 6 h 22"/>
                <a:gd name="T90" fmla="*/ 14 w 22"/>
                <a:gd name="T91" fmla="*/ 6 h 22"/>
                <a:gd name="T92" fmla="*/ 14 w 22"/>
                <a:gd name="T93" fmla="*/ 6 h 22"/>
                <a:gd name="T94" fmla="*/ 14 w 22"/>
                <a:gd name="T95" fmla="*/ 15 h 22"/>
                <a:gd name="T96" fmla="*/ 14 w 22"/>
                <a:gd name="T97" fmla="*/ 12 h 22"/>
                <a:gd name="T98" fmla="*/ 15 w 22"/>
                <a:gd name="T99" fmla="*/ 18 h 22"/>
                <a:gd name="T100" fmla="*/ 6 w 22"/>
                <a:gd name="T10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2">
                  <a:moveTo>
                    <a:pt x="6" y="18"/>
                  </a:moveTo>
                  <a:cubicBezTo>
                    <a:pt x="6" y="22"/>
                    <a:pt x="6" y="22"/>
                    <a:pt x="6" y="22"/>
                  </a:cubicBezTo>
                  <a:cubicBezTo>
                    <a:pt x="7" y="22"/>
                    <a:pt x="13" y="22"/>
                    <a:pt x="15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20" y="18"/>
                    <a:pt x="21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0" y="2"/>
                    <a:pt x="20" y="2"/>
                    <a:pt x="19" y="1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4" y="0"/>
                    <a:pt x="8" y="0"/>
                    <a:pt x="6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20"/>
                    <a:pt x="1" y="21"/>
                    <a:pt x="2" y="21"/>
                  </a:cubicBezTo>
                  <a:cubicBezTo>
                    <a:pt x="3" y="22"/>
                    <a:pt x="4" y="22"/>
                    <a:pt x="6" y="22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7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14" y="8"/>
                    <a:pt x="16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5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3" y="14"/>
                    <a:pt x="7" y="14"/>
                    <a:pt x="6" y="14"/>
                  </a:cubicBezTo>
                  <a:lnTo>
                    <a:pt x="6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-13" y="1365"/>
              <a:ext cx="52" cy="52"/>
            </a:xfrm>
            <a:custGeom>
              <a:avLst/>
              <a:gdLst>
                <a:gd name="T0" fmla="*/ 6 w 22"/>
                <a:gd name="T1" fmla="*/ 22 h 22"/>
                <a:gd name="T2" fmla="*/ 19 w 22"/>
                <a:gd name="T3" fmla="*/ 21 h 22"/>
                <a:gd name="T4" fmla="*/ 22 w 22"/>
                <a:gd name="T5" fmla="*/ 16 h 22"/>
                <a:gd name="T6" fmla="*/ 18 w 22"/>
                <a:gd name="T7" fmla="*/ 16 h 22"/>
                <a:gd name="T8" fmla="*/ 22 w 22"/>
                <a:gd name="T9" fmla="*/ 6 h 22"/>
                <a:gd name="T10" fmla="*/ 22 w 22"/>
                <a:gd name="T11" fmla="*/ 6 h 22"/>
                <a:gd name="T12" fmla="*/ 21 w 22"/>
                <a:gd name="T13" fmla="*/ 3 h 22"/>
                <a:gd name="T14" fmla="*/ 16 w 22"/>
                <a:gd name="T15" fmla="*/ 0 h 22"/>
                <a:gd name="T16" fmla="*/ 3 w 22"/>
                <a:gd name="T17" fmla="*/ 1 h 22"/>
                <a:gd name="T18" fmla="*/ 0 w 22"/>
                <a:gd name="T19" fmla="*/ 6 h 22"/>
                <a:gd name="T20" fmla="*/ 4 w 22"/>
                <a:gd name="T21" fmla="*/ 6 h 22"/>
                <a:gd name="T22" fmla="*/ 0 w 22"/>
                <a:gd name="T23" fmla="*/ 15 h 22"/>
                <a:gd name="T24" fmla="*/ 0 w 22"/>
                <a:gd name="T25" fmla="*/ 15 h 22"/>
                <a:gd name="T26" fmla="*/ 1 w 22"/>
                <a:gd name="T27" fmla="*/ 19 h 22"/>
                <a:gd name="T28" fmla="*/ 6 w 22"/>
                <a:gd name="T29" fmla="*/ 22 h 22"/>
                <a:gd name="T30" fmla="*/ 6 w 22"/>
                <a:gd name="T31" fmla="*/ 14 h 22"/>
                <a:gd name="T32" fmla="*/ 7 w 22"/>
                <a:gd name="T33" fmla="*/ 14 h 22"/>
                <a:gd name="T34" fmla="*/ 6 w 22"/>
                <a:gd name="T35" fmla="*/ 16 h 22"/>
                <a:gd name="T36" fmla="*/ 6 w 22"/>
                <a:gd name="T37" fmla="*/ 16 h 22"/>
                <a:gd name="T38" fmla="*/ 7 w 22"/>
                <a:gd name="T39" fmla="*/ 14 h 22"/>
                <a:gd name="T40" fmla="*/ 8 w 22"/>
                <a:gd name="T41" fmla="*/ 15 h 22"/>
                <a:gd name="T42" fmla="*/ 8 w 22"/>
                <a:gd name="T43" fmla="*/ 16 h 22"/>
                <a:gd name="T44" fmla="*/ 7 w 22"/>
                <a:gd name="T45" fmla="*/ 16 h 22"/>
                <a:gd name="T46" fmla="*/ 6 w 22"/>
                <a:gd name="T47" fmla="*/ 16 h 22"/>
                <a:gd name="T48" fmla="*/ 8 w 22"/>
                <a:gd name="T49" fmla="*/ 16 h 22"/>
                <a:gd name="T50" fmla="*/ 8 w 22"/>
                <a:gd name="T51" fmla="*/ 16 h 22"/>
                <a:gd name="T52" fmla="*/ 8 w 22"/>
                <a:gd name="T53" fmla="*/ 6 h 22"/>
                <a:gd name="T54" fmla="*/ 5 w 22"/>
                <a:gd name="T55" fmla="*/ 6 h 22"/>
                <a:gd name="T56" fmla="*/ 8 w 22"/>
                <a:gd name="T57" fmla="*/ 6 h 22"/>
                <a:gd name="T58" fmla="*/ 8 w 22"/>
                <a:gd name="T59" fmla="*/ 6 h 22"/>
                <a:gd name="T60" fmla="*/ 8 w 22"/>
                <a:gd name="T61" fmla="*/ 7 h 22"/>
                <a:gd name="T62" fmla="*/ 6 w 22"/>
                <a:gd name="T63" fmla="*/ 6 h 22"/>
                <a:gd name="T64" fmla="*/ 6 w 22"/>
                <a:gd name="T65" fmla="*/ 6 h 22"/>
                <a:gd name="T66" fmla="*/ 8 w 22"/>
                <a:gd name="T67" fmla="*/ 7 h 22"/>
                <a:gd name="T68" fmla="*/ 7 w 22"/>
                <a:gd name="T69" fmla="*/ 8 h 22"/>
                <a:gd name="T70" fmla="*/ 6 w 22"/>
                <a:gd name="T71" fmla="*/ 8 h 22"/>
                <a:gd name="T72" fmla="*/ 6 w 22"/>
                <a:gd name="T73" fmla="*/ 6 h 22"/>
                <a:gd name="T74" fmla="*/ 16 w 22"/>
                <a:gd name="T75" fmla="*/ 8 h 22"/>
                <a:gd name="T76" fmla="*/ 15 w 22"/>
                <a:gd name="T77" fmla="*/ 8 h 22"/>
                <a:gd name="T78" fmla="*/ 16 w 22"/>
                <a:gd name="T79" fmla="*/ 6 h 22"/>
                <a:gd name="T80" fmla="*/ 16 w 22"/>
                <a:gd name="T81" fmla="*/ 5 h 22"/>
                <a:gd name="T82" fmla="*/ 15 w 22"/>
                <a:gd name="T83" fmla="*/ 8 h 22"/>
                <a:gd name="T84" fmla="*/ 14 w 22"/>
                <a:gd name="T85" fmla="*/ 6 h 22"/>
                <a:gd name="T86" fmla="*/ 14 w 22"/>
                <a:gd name="T87" fmla="*/ 6 h 22"/>
                <a:gd name="T88" fmla="*/ 15 w 22"/>
                <a:gd name="T89" fmla="*/ 6 h 22"/>
                <a:gd name="T90" fmla="*/ 16 w 22"/>
                <a:gd name="T91" fmla="*/ 6 h 22"/>
                <a:gd name="T92" fmla="*/ 14 w 22"/>
                <a:gd name="T93" fmla="*/ 6 h 22"/>
                <a:gd name="T94" fmla="*/ 14 w 22"/>
                <a:gd name="T95" fmla="*/ 5 h 22"/>
                <a:gd name="T96" fmla="*/ 14 w 22"/>
                <a:gd name="T97" fmla="*/ 16 h 22"/>
                <a:gd name="T98" fmla="*/ 16 w 22"/>
                <a:gd name="T99" fmla="*/ 16 h 22"/>
                <a:gd name="T100" fmla="*/ 14 w 22"/>
                <a:gd name="T101" fmla="*/ 16 h 22"/>
                <a:gd name="T102" fmla="*/ 14 w 22"/>
                <a:gd name="T103" fmla="*/ 16 h 22"/>
                <a:gd name="T104" fmla="*/ 14 w 22"/>
                <a:gd name="T105" fmla="*/ 15 h 22"/>
                <a:gd name="T106" fmla="*/ 16 w 22"/>
                <a:gd name="T107" fmla="*/ 16 h 22"/>
                <a:gd name="T108" fmla="*/ 16 w 22"/>
                <a:gd name="T109" fmla="*/ 16 h 22"/>
                <a:gd name="T110" fmla="*/ 14 w 22"/>
                <a:gd name="T111" fmla="*/ 15 h 22"/>
                <a:gd name="T112" fmla="*/ 15 w 22"/>
                <a:gd name="T113" fmla="*/ 14 h 22"/>
                <a:gd name="T114" fmla="*/ 16 w 22"/>
                <a:gd name="T115" fmla="*/ 14 h 22"/>
                <a:gd name="T116" fmla="*/ 16 w 22"/>
                <a:gd name="T117" fmla="*/ 15 h 22"/>
                <a:gd name="T118" fmla="*/ 6 w 22"/>
                <a:gd name="T11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" h="22">
                  <a:moveTo>
                    <a:pt x="6" y="18"/>
                  </a:move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14" y="22"/>
                    <a:pt x="16" y="22"/>
                  </a:cubicBezTo>
                  <a:cubicBezTo>
                    <a:pt x="17" y="22"/>
                    <a:pt x="18" y="21"/>
                    <a:pt x="19" y="21"/>
                  </a:cubicBezTo>
                  <a:cubicBezTo>
                    <a:pt x="20" y="20"/>
                    <a:pt x="21" y="19"/>
                    <a:pt x="21" y="18"/>
                  </a:cubicBezTo>
                  <a:cubicBezTo>
                    <a:pt x="22" y="17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4"/>
                    <a:pt x="21" y="3"/>
                  </a:cubicBezTo>
                  <a:cubicBezTo>
                    <a:pt x="20" y="2"/>
                    <a:pt x="20" y="1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4" y="0"/>
                    <a:pt x="9" y="0"/>
                    <a:pt x="6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2" y="20"/>
                    <a:pt x="3" y="21"/>
                  </a:cubicBezTo>
                  <a:cubicBezTo>
                    <a:pt x="3" y="21"/>
                    <a:pt x="5" y="22"/>
                    <a:pt x="6" y="22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4"/>
                    <a:pt x="7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9" y="8"/>
                    <a:pt x="14" y="8"/>
                    <a:pt x="16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5" y="8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14"/>
                    <a:pt x="8" y="14"/>
                    <a:pt x="6" y="14"/>
                  </a:cubicBezTo>
                  <a:lnTo>
                    <a:pt x="6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-13" y="1405"/>
              <a:ext cx="52" cy="53"/>
            </a:xfrm>
            <a:custGeom>
              <a:avLst/>
              <a:gdLst>
                <a:gd name="T0" fmla="*/ 6 w 22"/>
                <a:gd name="T1" fmla="*/ 22 h 22"/>
                <a:gd name="T2" fmla="*/ 14 w 22"/>
                <a:gd name="T3" fmla="*/ 22 h 22"/>
                <a:gd name="T4" fmla="*/ 20 w 22"/>
                <a:gd name="T5" fmla="*/ 17 h 22"/>
                <a:gd name="T6" fmla="*/ 22 w 22"/>
                <a:gd name="T7" fmla="*/ 6 h 22"/>
                <a:gd name="T8" fmla="*/ 22 w 22"/>
                <a:gd name="T9" fmla="*/ 7 h 22"/>
                <a:gd name="T10" fmla="*/ 21 w 22"/>
                <a:gd name="T11" fmla="*/ 3 h 22"/>
                <a:gd name="T12" fmla="*/ 16 w 22"/>
                <a:gd name="T13" fmla="*/ 0 h 22"/>
                <a:gd name="T14" fmla="*/ 3 w 22"/>
                <a:gd name="T15" fmla="*/ 1 h 22"/>
                <a:gd name="T16" fmla="*/ 0 w 22"/>
                <a:gd name="T17" fmla="*/ 6 h 22"/>
                <a:gd name="T18" fmla="*/ 4 w 22"/>
                <a:gd name="T19" fmla="*/ 6 h 22"/>
                <a:gd name="T20" fmla="*/ 0 w 22"/>
                <a:gd name="T21" fmla="*/ 16 h 22"/>
                <a:gd name="T22" fmla="*/ 0 w 22"/>
                <a:gd name="T23" fmla="*/ 15 h 22"/>
                <a:gd name="T24" fmla="*/ 1 w 22"/>
                <a:gd name="T25" fmla="*/ 19 h 22"/>
                <a:gd name="T26" fmla="*/ 6 w 22"/>
                <a:gd name="T27" fmla="*/ 22 h 22"/>
                <a:gd name="T28" fmla="*/ 6 w 22"/>
                <a:gd name="T29" fmla="*/ 14 h 22"/>
                <a:gd name="T30" fmla="*/ 7 w 22"/>
                <a:gd name="T31" fmla="*/ 14 h 22"/>
                <a:gd name="T32" fmla="*/ 6 w 22"/>
                <a:gd name="T33" fmla="*/ 16 h 22"/>
                <a:gd name="T34" fmla="*/ 6 w 22"/>
                <a:gd name="T35" fmla="*/ 16 h 22"/>
                <a:gd name="T36" fmla="*/ 7 w 22"/>
                <a:gd name="T37" fmla="*/ 14 h 22"/>
                <a:gd name="T38" fmla="*/ 8 w 22"/>
                <a:gd name="T39" fmla="*/ 16 h 22"/>
                <a:gd name="T40" fmla="*/ 8 w 22"/>
                <a:gd name="T41" fmla="*/ 16 h 22"/>
                <a:gd name="T42" fmla="*/ 7 w 22"/>
                <a:gd name="T43" fmla="*/ 16 h 22"/>
                <a:gd name="T44" fmla="*/ 6 w 22"/>
                <a:gd name="T45" fmla="*/ 16 h 22"/>
                <a:gd name="T46" fmla="*/ 8 w 22"/>
                <a:gd name="T47" fmla="*/ 16 h 22"/>
                <a:gd name="T48" fmla="*/ 8 w 22"/>
                <a:gd name="T49" fmla="*/ 16 h 22"/>
                <a:gd name="T50" fmla="*/ 8 w 22"/>
                <a:gd name="T51" fmla="*/ 6 h 22"/>
                <a:gd name="T52" fmla="*/ 5 w 22"/>
                <a:gd name="T53" fmla="*/ 6 h 22"/>
                <a:gd name="T54" fmla="*/ 8 w 22"/>
                <a:gd name="T55" fmla="*/ 6 h 22"/>
                <a:gd name="T56" fmla="*/ 8 w 22"/>
                <a:gd name="T57" fmla="*/ 6 h 22"/>
                <a:gd name="T58" fmla="*/ 8 w 22"/>
                <a:gd name="T59" fmla="*/ 7 h 22"/>
                <a:gd name="T60" fmla="*/ 6 w 22"/>
                <a:gd name="T61" fmla="*/ 6 h 22"/>
                <a:gd name="T62" fmla="*/ 6 w 22"/>
                <a:gd name="T63" fmla="*/ 6 h 22"/>
                <a:gd name="T64" fmla="*/ 8 w 22"/>
                <a:gd name="T65" fmla="*/ 7 h 22"/>
                <a:gd name="T66" fmla="*/ 7 w 22"/>
                <a:gd name="T67" fmla="*/ 8 h 22"/>
                <a:gd name="T68" fmla="*/ 6 w 22"/>
                <a:gd name="T69" fmla="*/ 8 h 22"/>
                <a:gd name="T70" fmla="*/ 6 w 22"/>
                <a:gd name="T71" fmla="*/ 7 h 22"/>
                <a:gd name="T72" fmla="*/ 16 w 22"/>
                <a:gd name="T73" fmla="*/ 8 h 22"/>
                <a:gd name="T74" fmla="*/ 15 w 22"/>
                <a:gd name="T75" fmla="*/ 8 h 22"/>
                <a:gd name="T76" fmla="*/ 16 w 22"/>
                <a:gd name="T77" fmla="*/ 6 h 22"/>
                <a:gd name="T78" fmla="*/ 16 w 22"/>
                <a:gd name="T79" fmla="*/ 6 h 22"/>
                <a:gd name="T80" fmla="*/ 15 w 22"/>
                <a:gd name="T81" fmla="*/ 8 h 22"/>
                <a:gd name="T82" fmla="*/ 14 w 22"/>
                <a:gd name="T83" fmla="*/ 7 h 22"/>
                <a:gd name="T84" fmla="*/ 14 w 22"/>
                <a:gd name="T85" fmla="*/ 6 h 22"/>
                <a:gd name="T86" fmla="*/ 15 w 22"/>
                <a:gd name="T87" fmla="*/ 6 h 22"/>
                <a:gd name="T88" fmla="*/ 16 w 22"/>
                <a:gd name="T89" fmla="*/ 6 h 22"/>
                <a:gd name="T90" fmla="*/ 14 w 22"/>
                <a:gd name="T91" fmla="*/ 6 h 22"/>
                <a:gd name="T92" fmla="*/ 14 w 22"/>
                <a:gd name="T93" fmla="*/ 6 h 22"/>
                <a:gd name="T94" fmla="*/ 14 w 22"/>
                <a:gd name="T95" fmla="*/ 14 h 22"/>
                <a:gd name="T96" fmla="*/ 15 w 22"/>
                <a:gd name="T97" fmla="*/ 11 h 22"/>
                <a:gd name="T98" fmla="*/ 13 w 22"/>
                <a:gd name="T99" fmla="*/ 18 h 22"/>
                <a:gd name="T100" fmla="*/ 6 w 22"/>
                <a:gd name="T10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2">
                  <a:moveTo>
                    <a:pt x="6" y="18"/>
                  </a:moveTo>
                  <a:cubicBezTo>
                    <a:pt x="6" y="22"/>
                    <a:pt x="6" y="22"/>
                    <a:pt x="6" y="22"/>
                  </a:cubicBezTo>
                  <a:cubicBezTo>
                    <a:pt x="7" y="22"/>
                    <a:pt x="10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7" y="20"/>
                    <a:pt x="18" y="18"/>
                    <a:pt x="20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4"/>
                    <a:pt x="21" y="3"/>
                  </a:cubicBezTo>
                  <a:cubicBezTo>
                    <a:pt x="20" y="2"/>
                    <a:pt x="20" y="1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4" y="0"/>
                    <a:pt x="9" y="0"/>
                    <a:pt x="6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20"/>
                    <a:pt x="2" y="20"/>
                    <a:pt x="3" y="21"/>
                  </a:cubicBezTo>
                  <a:cubicBezTo>
                    <a:pt x="3" y="22"/>
                    <a:pt x="5" y="22"/>
                    <a:pt x="6" y="22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9" y="8"/>
                    <a:pt x="14" y="8"/>
                    <a:pt x="16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5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2"/>
                    <a:pt x="12" y="13"/>
                    <a:pt x="10" y="15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0" y="14"/>
                    <a:pt x="7" y="14"/>
                    <a:pt x="6" y="14"/>
                  </a:cubicBezTo>
                  <a:lnTo>
                    <a:pt x="6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-13" y="1446"/>
              <a:ext cx="45" cy="47"/>
            </a:xfrm>
            <a:custGeom>
              <a:avLst/>
              <a:gdLst>
                <a:gd name="T0" fmla="*/ 9 w 19"/>
                <a:gd name="T1" fmla="*/ 4 h 20"/>
                <a:gd name="T2" fmla="*/ 9 w 19"/>
                <a:gd name="T3" fmla="*/ 0 h 20"/>
                <a:gd name="T4" fmla="*/ 6 w 19"/>
                <a:gd name="T5" fmla="*/ 0 h 20"/>
                <a:gd name="T6" fmla="*/ 3 w 19"/>
                <a:gd name="T7" fmla="*/ 1 h 20"/>
                <a:gd name="T8" fmla="*/ 0 w 19"/>
                <a:gd name="T9" fmla="*/ 4 h 20"/>
                <a:gd name="T10" fmla="*/ 0 w 19"/>
                <a:gd name="T11" fmla="*/ 6 h 20"/>
                <a:gd name="T12" fmla="*/ 0 w 19"/>
                <a:gd name="T13" fmla="*/ 7 h 20"/>
                <a:gd name="T14" fmla="*/ 4 w 19"/>
                <a:gd name="T15" fmla="*/ 6 h 20"/>
                <a:gd name="T16" fmla="*/ 0 w 19"/>
                <a:gd name="T17" fmla="*/ 6 h 20"/>
                <a:gd name="T18" fmla="*/ 0 w 19"/>
                <a:gd name="T19" fmla="*/ 10 h 20"/>
                <a:gd name="T20" fmla="*/ 0 w 19"/>
                <a:gd name="T21" fmla="*/ 20 h 20"/>
                <a:gd name="T22" fmla="*/ 7 w 19"/>
                <a:gd name="T23" fmla="*/ 12 h 20"/>
                <a:gd name="T24" fmla="*/ 12 w 19"/>
                <a:gd name="T25" fmla="*/ 7 h 20"/>
                <a:gd name="T26" fmla="*/ 19 w 19"/>
                <a:gd name="T27" fmla="*/ 0 h 20"/>
                <a:gd name="T28" fmla="*/ 9 w 19"/>
                <a:gd name="T29" fmla="*/ 0 h 20"/>
                <a:gd name="T30" fmla="*/ 9 w 19"/>
                <a:gd name="T31" fmla="*/ 4 h 20"/>
                <a:gd name="T32" fmla="*/ 6 w 19"/>
                <a:gd name="T33" fmla="*/ 1 h 20"/>
                <a:gd name="T34" fmla="*/ 1 w 19"/>
                <a:gd name="T35" fmla="*/ 7 h 20"/>
                <a:gd name="T36" fmla="*/ 4 w 19"/>
                <a:gd name="T37" fmla="*/ 10 h 20"/>
                <a:gd name="T38" fmla="*/ 8 w 19"/>
                <a:gd name="T39" fmla="*/ 10 h 20"/>
                <a:gd name="T40" fmla="*/ 8 w 19"/>
                <a:gd name="T41" fmla="*/ 6 h 20"/>
                <a:gd name="T42" fmla="*/ 8 w 19"/>
                <a:gd name="T43" fmla="*/ 6 h 20"/>
                <a:gd name="T44" fmla="*/ 8 w 19"/>
                <a:gd name="T45" fmla="*/ 6 h 20"/>
                <a:gd name="T46" fmla="*/ 5 w 19"/>
                <a:gd name="T47" fmla="*/ 6 h 20"/>
                <a:gd name="T48" fmla="*/ 8 w 19"/>
                <a:gd name="T49" fmla="*/ 6 h 20"/>
                <a:gd name="T50" fmla="*/ 8 w 19"/>
                <a:gd name="T51" fmla="*/ 6 h 20"/>
                <a:gd name="T52" fmla="*/ 5 w 19"/>
                <a:gd name="T53" fmla="*/ 6 h 20"/>
                <a:gd name="T54" fmla="*/ 8 w 19"/>
                <a:gd name="T55" fmla="*/ 6 h 20"/>
                <a:gd name="T56" fmla="*/ 6 w 19"/>
                <a:gd name="T57" fmla="*/ 6 h 20"/>
                <a:gd name="T58" fmla="*/ 8 w 19"/>
                <a:gd name="T59" fmla="*/ 7 h 20"/>
                <a:gd name="T60" fmla="*/ 8 w 19"/>
                <a:gd name="T61" fmla="*/ 6 h 20"/>
                <a:gd name="T62" fmla="*/ 6 w 19"/>
                <a:gd name="T63" fmla="*/ 6 h 20"/>
                <a:gd name="T64" fmla="*/ 8 w 19"/>
                <a:gd name="T65" fmla="*/ 7 h 20"/>
                <a:gd name="T66" fmla="*/ 6 w 19"/>
                <a:gd name="T67" fmla="*/ 6 h 20"/>
                <a:gd name="T68" fmla="*/ 7 w 19"/>
                <a:gd name="T69" fmla="*/ 8 h 20"/>
                <a:gd name="T70" fmla="*/ 8 w 19"/>
                <a:gd name="T71" fmla="*/ 7 h 20"/>
                <a:gd name="T72" fmla="*/ 6 w 19"/>
                <a:gd name="T73" fmla="*/ 6 h 20"/>
                <a:gd name="T74" fmla="*/ 7 w 19"/>
                <a:gd name="T75" fmla="*/ 8 h 20"/>
                <a:gd name="T76" fmla="*/ 6 w 19"/>
                <a:gd name="T77" fmla="*/ 7 h 20"/>
                <a:gd name="T78" fmla="*/ 6 w 19"/>
                <a:gd name="T79" fmla="*/ 8 h 20"/>
                <a:gd name="T80" fmla="*/ 7 w 19"/>
                <a:gd name="T81" fmla="*/ 8 h 20"/>
                <a:gd name="T82" fmla="*/ 6 w 19"/>
                <a:gd name="T83" fmla="*/ 7 h 20"/>
                <a:gd name="T84" fmla="*/ 6 w 19"/>
                <a:gd name="T85" fmla="*/ 8 h 20"/>
                <a:gd name="T86" fmla="*/ 9 w 19"/>
                <a:gd name="T87" fmla="*/ 8 h 20"/>
                <a:gd name="T88" fmla="*/ 9 w 19"/>
                <a:gd name="T89" fmla="*/ 4 h 20"/>
                <a:gd name="T90" fmla="*/ 6 w 19"/>
                <a:gd name="T91" fmla="*/ 1 h 20"/>
                <a:gd name="T92" fmla="*/ 9 w 19"/>
                <a:gd name="T93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" h="20">
                  <a:moveTo>
                    <a:pt x="9" y="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1"/>
                    <a:pt x="10" y="9"/>
                    <a:pt x="12" y="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3"/>
                    <a:pt x="3" y="5"/>
                    <a:pt x="1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1"/>
                    <a:pt x="6" y="1"/>
                    <a:pt x="6" y="1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-145" y="1365"/>
              <a:ext cx="52" cy="52"/>
            </a:xfrm>
            <a:custGeom>
              <a:avLst/>
              <a:gdLst>
                <a:gd name="T0" fmla="*/ 5 w 22"/>
                <a:gd name="T1" fmla="*/ 22 h 22"/>
                <a:gd name="T2" fmla="*/ 19 w 22"/>
                <a:gd name="T3" fmla="*/ 21 h 22"/>
                <a:gd name="T4" fmla="*/ 22 w 22"/>
                <a:gd name="T5" fmla="*/ 16 h 22"/>
                <a:gd name="T6" fmla="*/ 18 w 22"/>
                <a:gd name="T7" fmla="*/ 16 h 22"/>
                <a:gd name="T8" fmla="*/ 22 w 22"/>
                <a:gd name="T9" fmla="*/ 6 h 22"/>
                <a:gd name="T10" fmla="*/ 22 w 22"/>
                <a:gd name="T11" fmla="*/ 7 h 22"/>
                <a:gd name="T12" fmla="*/ 21 w 22"/>
                <a:gd name="T13" fmla="*/ 3 h 22"/>
                <a:gd name="T14" fmla="*/ 16 w 22"/>
                <a:gd name="T15" fmla="*/ 0 h 22"/>
                <a:gd name="T16" fmla="*/ 3 w 22"/>
                <a:gd name="T17" fmla="*/ 1 h 22"/>
                <a:gd name="T18" fmla="*/ 0 w 22"/>
                <a:gd name="T19" fmla="*/ 6 h 22"/>
                <a:gd name="T20" fmla="*/ 4 w 22"/>
                <a:gd name="T21" fmla="*/ 6 h 22"/>
                <a:gd name="T22" fmla="*/ 0 w 22"/>
                <a:gd name="T23" fmla="*/ 16 h 22"/>
                <a:gd name="T24" fmla="*/ 0 w 22"/>
                <a:gd name="T25" fmla="*/ 15 h 22"/>
                <a:gd name="T26" fmla="*/ 0 w 22"/>
                <a:gd name="T27" fmla="*/ 19 h 22"/>
                <a:gd name="T28" fmla="*/ 5 w 22"/>
                <a:gd name="T29" fmla="*/ 22 h 22"/>
                <a:gd name="T30" fmla="*/ 5 w 22"/>
                <a:gd name="T31" fmla="*/ 14 h 22"/>
                <a:gd name="T32" fmla="*/ 7 w 22"/>
                <a:gd name="T33" fmla="*/ 14 h 22"/>
                <a:gd name="T34" fmla="*/ 5 w 22"/>
                <a:gd name="T35" fmla="*/ 16 h 22"/>
                <a:gd name="T36" fmla="*/ 5 w 22"/>
                <a:gd name="T37" fmla="*/ 16 h 22"/>
                <a:gd name="T38" fmla="*/ 7 w 22"/>
                <a:gd name="T39" fmla="*/ 14 h 22"/>
                <a:gd name="T40" fmla="*/ 8 w 22"/>
                <a:gd name="T41" fmla="*/ 16 h 22"/>
                <a:gd name="T42" fmla="*/ 8 w 22"/>
                <a:gd name="T43" fmla="*/ 16 h 22"/>
                <a:gd name="T44" fmla="*/ 7 w 22"/>
                <a:gd name="T45" fmla="*/ 16 h 22"/>
                <a:gd name="T46" fmla="*/ 6 w 22"/>
                <a:gd name="T47" fmla="*/ 16 h 22"/>
                <a:gd name="T48" fmla="*/ 8 w 22"/>
                <a:gd name="T49" fmla="*/ 16 h 22"/>
                <a:gd name="T50" fmla="*/ 8 w 22"/>
                <a:gd name="T51" fmla="*/ 16 h 22"/>
                <a:gd name="T52" fmla="*/ 8 w 22"/>
                <a:gd name="T53" fmla="*/ 6 h 22"/>
                <a:gd name="T54" fmla="*/ 5 w 22"/>
                <a:gd name="T55" fmla="*/ 6 h 22"/>
                <a:gd name="T56" fmla="*/ 8 w 22"/>
                <a:gd name="T57" fmla="*/ 6 h 22"/>
                <a:gd name="T58" fmla="*/ 8 w 22"/>
                <a:gd name="T59" fmla="*/ 6 h 22"/>
                <a:gd name="T60" fmla="*/ 7 w 22"/>
                <a:gd name="T61" fmla="*/ 7 h 22"/>
                <a:gd name="T62" fmla="*/ 6 w 22"/>
                <a:gd name="T63" fmla="*/ 6 h 22"/>
                <a:gd name="T64" fmla="*/ 6 w 22"/>
                <a:gd name="T65" fmla="*/ 6 h 22"/>
                <a:gd name="T66" fmla="*/ 7 w 22"/>
                <a:gd name="T67" fmla="*/ 7 h 22"/>
                <a:gd name="T68" fmla="*/ 7 w 22"/>
                <a:gd name="T69" fmla="*/ 8 h 22"/>
                <a:gd name="T70" fmla="*/ 6 w 22"/>
                <a:gd name="T71" fmla="*/ 8 h 22"/>
                <a:gd name="T72" fmla="*/ 6 w 22"/>
                <a:gd name="T73" fmla="*/ 7 h 22"/>
                <a:gd name="T74" fmla="*/ 16 w 22"/>
                <a:gd name="T75" fmla="*/ 8 h 22"/>
                <a:gd name="T76" fmla="*/ 15 w 22"/>
                <a:gd name="T77" fmla="*/ 8 h 22"/>
                <a:gd name="T78" fmla="*/ 16 w 22"/>
                <a:gd name="T79" fmla="*/ 6 h 22"/>
                <a:gd name="T80" fmla="*/ 16 w 22"/>
                <a:gd name="T81" fmla="*/ 6 h 22"/>
                <a:gd name="T82" fmla="*/ 15 w 22"/>
                <a:gd name="T83" fmla="*/ 8 h 22"/>
                <a:gd name="T84" fmla="*/ 14 w 22"/>
                <a:gd name="T85" fmla="*/ 7 h 22"/>
                <a:gd name="T86" fmla="*/ 14 w 22"/>
                <a:gd name="T87" fmla="*/ 6 h 22"/>
                <a:gd name="T88" fmla="*/ 15 w 22"/>
                <a:gd name="T89" fmla="*/ 6 h 22"/>
                <a:gd name="T90" fmla="*/ 16 w 22"/>
                <a:gd name="T91" fmla="*/ 6 h 22"/>
                <a:gd name="T92" fmla="*/ 14 w 22"/>
                <a:gd name="T93" fmla="*/ 6 h 22"/>
                <a:gd name="T94" fmla="*/ 14 w 22"/>
                <a:gd name="T95" fmla="*/ 6 h 22"/>
                <a:gd name="T96" fmla="*/ 14 w 22"/>
                <a:gd name="T97" fmla="*/ 16 h 22"/>
                <a:gd name="T98" fmla="*/ 16 w 22"/>
                <a:gd name="T99" fmla="*/ 16 h 22"/>
                <a:gd name="T100" fmla="*/ 14 w 22"/>
                <a:gd name="T101" fmla="*/ 16 h 22"/>
                <a:gd name="T102" fmla="*/ 14 w 22"/>
                <a:gd name="T103" fmla="*/ 16 h 22"/>
                <a:gd name="T104" fmla="*/ 14 w 22"/>
                <a:gd name="T105" fmla="*/ 15 h 22"/>
                <a:gd name="T106" fmla="*/ 16 w 22"/>
                <a:gd name="T107" fmla="*/ 16 h 22"/>
                <a:gd name="T108" fmla="*/ 16 w 22"/>
                <a:gd name="T109" fmla="*/ 16 h 22"/>
                <a:gd name="T110" fmla="*/ 14 w 22"/>
                <a:gd name="T111" fmla="*/ 15 h 22"/>
                <a:gd name="T112" fmla="*/ 15 w 22"/>
                <a:gd name="T113" fmla="*/ 14 h 22"/>
                <a:gd name="T114" fmla="*/ 16 w 22"/>
                <a:gd name="T115" fmla="*/ 14 h 22"/>
                <a:gd name="T116" fmla="*/ 16 w 22"/>
                <a:gd name="T117" fmla="*/ 16 h 22"/>
                <a:gd name="T118" fmla="*/ 5 w 22"/>
                <a:gd name="T11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" h="22">
                  <a:moveTo>
                    <a:pt x="5" y="18"/>
                  </a:moveTo>
                  <a:cubicBezTo>
                    <a:pt x="5" y="22"/>
                    <a:pt x="5" y="22"/>
                    <a:pt x="5" y="22"/>
                  </a:cubicBezTo>
                  <a:cubicBezTo>
                    <a:pt x="8" y="22"/>
                    <a:pt x="14" y="22"/>
                    <a:pt x="16" y="22"/>
                  </a:cubicBezTo>
                  <a:cubicBezTo>
                    <a:pt x="17" y="22"/>
                    <a:pt x="18" y="22"/>
                    <a:pt x="19" y="21"/>
                  </a:cubicBezTo>
                  <a:cubicBezTo>
                    <a:pt x="20" y="21"/>
                    <a:pt x="21" y="19"/>
                    <a:pt x="21" y="18"/>
                  </a:cubicBezTo>
                  <a:cubicBezTo>
                    <a:pt x="22" y="17"/>
                    <a:pt x="22" y="17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4"/>
                    <a:pt x="21" y="3"/>
                  </a:cubicBezTo>
                  <a:cubicBezTo>
                    <a:pt x="20" y="2"/>
                    <a:pt x="20" y="1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4" y="0"/>
                    <a:pt x="8" y="0"/>
                    <a:pt x="6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0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3" y="22"/>
                    <a:pt x="4" y="22"/>
                    <a:pt x="5" y="2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5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7" y="15"/>
                    <a:pt x="7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14" y="8"/>
                    <a:pt x="16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5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4" y="15"/>
                    <a:pt x="14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14"/>
                    <a:pt x="8" y="14"/>
                    <a:pt x="5" y="14"/>
                  </a:cubicBezTo>
                  <a:lnTo>
                    <a:pt x="5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-145" y="1408"/>
              <a:ext cx="52" cy="50"/>
            </a:xfrm>
            <a:custGeom>
              <a:avLst/>
              <a:gdLst>
                <a:gd name="T0" fmla="*/ 22 w 22"/>
                <a:gd name="T1" fmla="*/ 15 h 21"/>
                <a:gd name="T2" fmla="*/ 18 w 22"/>
                <a:gd name="T3" fmla="*/ 5 h 21"/>
                <a:gd name="T4" fmla="*/ 22 w 22"/>
                <a:gd name="T5" fmla="*/ 5 h 21"/>
                <a:gd name="T6" fmla="*/ 19 w 22"/>
                <a:gd name="T7" fmla="*/ 0 h 21"/>
                <a:gd name="T8" fmla="*/ 6 w 22"/>
                <a:gd name="T9" fmla="*/ 0 h 21"/>
                <a:gd name="T10" fmla="*/ 0 w 22"/>
                <a:gd name="T11" fmla="*/ 3 h 21"/>
                <a:gd name="T12" fmla="*/ 0 w 22"/>
                <a:gd name="T13" fmla="*/ 6 h 21"/>
                <a:gd name="T14" fmla="*/ 0 w 22"/>
                <a:gd name="T15" fmla="*/ 6 h 21"/>
                <a:gd name="T16" fmla="*/ 0 w 22"/>
                <a:gd name="T17" fmla="*/ 16 h 21"/>
                <a:gd name="T18" fmla="*/ 1 w 22"/>
                <a:gd name="T19" fmla="*/ 19 h 21"/>
                <a:gd name="T20" fmla="*/ 5 w 22"/>
                <a:gd name="T21" fmla="*/ 21 h 21"/>
                <a:gd name="T22" fmla="*/ 16 w 22"/>
                <a:gd name="T23" fmla="*/ 21 h 21"/>
                <a:gd name="T24" fmla="*/ 21 w 22"/>
                <a:gd name="T25" fmla="*/ 18 h 21"/>
                <a:gd name="T26" fmla="*/ 22 w 22"/>
                <a:gd name="T27" fmla="*/ 15 h 21"/>
                <a:gd name="T28" fmla="*/ 22 w 22"/>
                <a:gd name="T29" fmla="*/ 15 h 21"/>
                <a:gd name="T30" fmla="*/ 14 w 22"/>
                <a:gd name="T31" fmla="*/ 16 h 21"/>
                <a:gd name="T32" fmla="*/ 14 w 22"/>
                <a:gd name="T33" fmla="*/ 16 h 21"/>
                <a:gd name="T34" fmla="*/ 16 w 22"/>
                <a:gd name="T35" fmla="*/ 16 h 21"/>
                <a:gd name="T36" fmla="*/ 16 w 22"/>
                <a:gd name="T37" fmla="*/ 16 h 21"/>
                <a:gd name="T38" fmla="*/ 14 w 22"/>
                <a:gd name="T39" fmla="*/ 16 h 21"/>
                <a:gd name="T40" fmla="*/ 14 w 22"/>
                <a:gd name="T41" fmla="*/ 14 h 21"/>
                <a:gd name="T42" fmla="*/ 15 w 22"/>
                <a:gd name="T43" fmla="*/ 14 h 21"/>
                <a:gd name="T44" fmla="*/ 16 w 22"/>
                <a:gd name="T45" fmla="*/ 16 h 21"/>
                <a:gd name="T46" fmla="*/ 16 w 22"/>
                <a:gd name="T47" fmla="*/ 15 h 21"/>
                <a:gd name="T48" fmla="*/ 15 w 22"/>
                <a:gd name="T49" fmla="*/ 14 h 21"/>
                <a:gd name="T50" fmla="*/ 16 w 22"/>
                <a:gd name="T51" fmla="*/ 13 h 21"/>
                <a:gd name="T52" fmla="*/ 6 w 22"/>
                <a:gd name="T53" fmla="*/ 17 h 21"/>
                <a:gd name="T54" fmla="*/ 6 w 22"/>
                <a:gd name="T55" fmla="*/ 12 h 21"/>
                <a:gd name="T56" fmla="*/ 8 w 22"/>
                <a:gd name="T57" fmla="*/ 15 h 21"/>
                <a:gd name="T58" fmla="*/ 8 w 22"/>
                <a:gd name="T59" fmla="*/ 5 h 21"/>
                <a:gd name="T60" fmla="*/ 5 w 22"/>
                <a:gd name="T61" fmla="*/ 6 h 21"/>
                <a:gd name="T62" fmla="*/ 8 w 22"/>
                <a:gd name="T63" fmla="*/ 5 h 21"/>
                <a:gd name="T64" fmla="*/ 8 w 22"/>
                <a:gd name="T65" fmla="*/ 6 h 21"/>
                <a:gd name="T66" fmla="*/ 7 w 22"/>
                <a:gd name="T67" fmla="*/ 7 h 21"/>
                <a:gd name="T68" fmla="*/ 6 w 22"/>
                <a:gd name="T69" fmla="*/ 6 h 21"/>
                <a:gd name="T70" fmla="*/ 6 w 22"/>
                <a:gd name="T71" fmla="*/ 5 h 21"/>
                <a:gd name="T72" fmla="*/ 7 w 22"/>
                <a:gd name="T73" fmla="*/ 7 h 21"/>
                <a:gd name="T74" fmla="*/ 7 w 22"/>
                <a:gd name="T75" fmla="*/ 7 h 21"/>
                <a:gd name="T76" fmla="*/ 6 w 22"/>
                <a:gd name="T77" fmla="*/ 8 h 21"/>
                <a:gd name="T78" fmla="*/ 6 w 22"/>
                <a:gd name="T79" fmla="*/ 6 h 21"/>
                <a:gd name="T80" fmla="*/ 16 w 22"/>
                <a:gd name="T81" fmla="*/ 8 h 21"/>
                <a:gd name="T82" fmla="*/ 15 w 22"/>
                <a:gd name="T83" fmla="*/ 7 h 21"/>
                <a:gd name="T84" fmla="*/ 16 w 22"/>
                <a:gd name="T85" fmla="*/ 6 h 21"/>
                <a:gd name="T86" fmla="*/ 16 w 22"/>
                <a:gd name="T87" fmla="*/ 5 h 21"/>
                <a:gd name="T88" fmla="*/ 15 w 22"/>
                <a:gd name="T89" fmla="*/ 7 h 21"/>
                <a:gd name="T90" fmla="*/ 14 w 22"/>
                <a:gd name="T91" fmla="*/ 6 h 21"/>
                <a:gd name="T92" fmla="*/ 14 w 22"/>
                <a:gd name="T93" fmla="*/ 5 h 21"/>
                <a:gd name="T94" fmla="*/ 15 w 22"/>
                <a:gd name="T95" fmla="*/ 5 h 21"/>
                <a:gd name="T96" fmla="*/ 16 w 22"/>
                <a:gd name="T97" fmla="*/ 5 h 21"/>
                <a:gd name="T98" fmla="*/ 14 w 22"/>
                <a:gd name="T99" fmla="*/ 5 h 21"/>
                <a:gd name="T100" fmla="*/ 14 w 22"/>
                <a:gd name="T101" fmla="*/ 5 h 21"/>
                <a:gd name="T102" fmla="*/ 14 w 22"/>
                <a:gd name="T103" fmla="*/ 16 h 21"/>
                <a:gd name="T104" fmla="*/ 18 w 22"/>
                <a:gd name="T10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" h="21">
                  <a:moveTo>
                    <a:pt x="18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4"/>
                    <a:pt x="21" y="2"/>
                  </a:cubicBezTo>
                  <a:cubicBezTo>
                    <a:pt x="20" y="1"/>
                    <a:pt x="20" y="1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4" y="0"/>
                    <a:pt x="8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20"/>
                    <a:pt x="4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9" y="21"/>
                    <a:pt x="14" y="21"/>
                    <a:pt x="16" y="21"/>
                  </a:cubicBezTo>
                  <a:cubicBezTo>
                    <a:pt x="17" y="21"/>
                    <a:pt x="18" y="21"/>
                    <a:pt x="19" y="21"/>
                  </a:cubicBezTo>
                  <a:cubicBezTo>
                    <a:pt x="20" y="20"/>
                    <a:pt x="21" y="19"/>
                    <a:pt x="21" y="18"/>
                  </a:cubicBezTo>
                  <a:cubicBezTo>
                    <a:pt x="22" y="17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3"/>
                    <a:pt x="15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3"/>
                    <a:pt x="9" y="13"/>
                    <a:pt x="6" y="13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3"/>
                    <a:pt x="7" y="13"/>
                    <a:pt x="6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14" y="8"/>
                    <a:pt x="16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6" y="8"/>
                    <a:pt x="16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5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lnTo>
                    <a:pt x="18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-145" y="1448"/>
              <a:ext cx="52" cy="47"/>
            </a:xfrm>
            <a:custGeom>
              <a:avLst/>
              <a:gdLst>
                <a:gd name="T0" fmla="*/ 16 w 22"/>
                <a:gd name="T1" fmla="*/ 4 h 20"/>
                <a:gd name="T2" fmla="*/ 16 w 22"/>
                <a:gd name="T3" fmla="*/ 0 h 20"/>
                <a:gd name="T4" fmla="*/ 10 w 22"/>
                <a:gd name="T5" fmla="*/ 0 h 20"/>
                <a:gd name="T6" fmla="*/ 0 w 22"/>
                <a:gd name="T7" fmla="*/ 0 h 20"/>
                <a:gd name="T8" fmla="*/ 8 w 22"/>
                <a:gd name="T9" fmla="*/ 7 h 20"/>
                <a:gd name="T10" fmla="*/ 15 w 22"/>
                <a:gd name="T11" fmla="*/ 13 h 20"/>
                <a:gd name="T12" fmla="*/ 22 w 22"/>
                <a:gd name="T13" fmla="*/ 20 h 20"/>
                <a:gd name="T14" fmla="*/ 22 w 22"/>
                <a:gd name="T15" fmla="*/ 6 h 20"/>
                <a:gd name="T16" fmla="*/ 18 w 22"/>
                <a:gd name="T17" fmla="*/ 6 h 20"/>
                <a:gd name="T18" fmla="*/ 22 w 22"/>
                <a:gd name="T19" fmla="*/ 6 h 20"/>
                <a:gd name="T20" fmla="*/ 22 w 22"/>
                <a:gd name="T21" fmla="*/ 5 h 20"/>
                <a:gd name="T22" fmla="*/ 21 w 22"/>
                <a:gd name="T23" fmla="*/ 2 h 20"/>
                <a:gd name="T24" fmla="*/ 19 w 22"/>
                <a:gd name="T25" fmla="*/ 0 h 20"/>
                <a:gd name="T26" fmla="*/ 16 w 22"/>
                <a:gd name="T27" fmla="*/ 0 h 20"/>
                <a:gd name="T28" fmla="*/ 16 w 22"/>
                <a:gd name="T29" fmla="*/ 4 h 20"/>
                <a:gd name="T30" fmla="*/ 16 w 22"/>
                <a:gd name="T31" fmla="*/ 8 h 20"/>
                <a:gd name="T32" fmla="*/ 16 w 22"/>
                <a:gd name="T33" fmla="*/ 6 h 20"/>
                <a:gd name="T34" fmla="*/ 15 w 22"/>
                <a:gd name="T35" fmla="*/ 7 h 20"/>
                <a:gd name="T36" fmla="*/ 16 w 22"/>
                <a:gd name="T37" fmla="*/ 8 h 20"/>
                <a:gd name="T38" fmla="*/ 16 w 22"/>
                <a:gd name="T39" fmla="*/ 6 h 20"/>
                <a:gd name="T40" fmla="*/ 15 w 22"/>
                <a:gd name="T41" fmla="*/ 7 h 20"/>
                <a:gd name="T42" fmla="*/ 16 w 22"/>
                <a:gd name="T43" fmla="*/ 5 h 20"/>
                <a:gd name="T44" fmla="*/ 14 w 22"/>
                <a:gd name="T45" fmla="*/ 6 h 20"/>
                <a:gd name="T46" fmla="*/ 15 w 22"/>
                <a:gd name="T47" fmla="*/ 7 h 20"/>
                <a:gd name="T48" fmla="*/ 16 w 22"/>
                <a:gd name="T49" fmla="*/ 5 h 20"/>
                <a:gd name="T50" fmla="*/ 14 w 22"/>
                <a:gd name="T51" fmla="*/ 6 h 20"/>
                <a:gd name="T52" fmla="*/ 15 w 22"/>
                <a:gd name="T53" fmla="*/ 5 h 20"/>
                <a:gd name="T54" fmla="*/ 14 w 22"/>
                <a:gd name="T55" fmla="*/ 5 h 20"/>
                <a:gd name="T56" fmla="*/ 14 w 22"/>
                <a:gd name="T57" fmla="*/ 6 h 20"/>
                <a:gd name="T58" fmla="*/ 15 w 22"/>
                <a:gd name="T59" fmla="*/ 5 h 20"/>
                <a:gd name="T60" fmla="*/ 14 w 22"/>
                <a:gd name="T61" fmla="*/ 5 h 20"/>
                <a:gd name="T62" fmla="*/ 16 w 22"/>
                <a:gd name="T63" fmla="*/ 5 h 20"/>
                <a:gd name="T64" fmla="*/ 14 w 22"/>
                <a:gd name="T65" fmla="*/ 5 h 20"/>
                <a:gd name="T66" fmla="*/ 14 w 22"/>
                <a:gd name="T67" fmla="*/ 5 h 20"/>
                <a:gd name="T68" fmla="*/ 16 w 22"/>
                <a:gd name="T69" fmla="*/ 5 h 20"/>
                <a:gd name="T70" fmla="*/ 14 w 22"/>
                <a:gd name="T71" fmla="*/ 5 h 20"/>
                <a:gd name="T72" fmla="*/ 14 w 22"/>
                <a:gd name="T73" fmla="*/ 5 h 20"/>
                <a:gd name="T74" fmla="*/ 14 w 22"/>
                <a:gd name="T75" fmla="*/ 10 h 20"/>
                <a:gd name="T76" fmla="*/ 18 w 22"/>
                <a:gd name="T77" fmla="*/ 10 h 20"/>
                <a:gd name="T78" fmla="*/ 20 w 22"/>
                <a:gd name="T79" fmla="*/ 8 h 20"/>
                <a:gd name="T80" fmla="*/ 13 w 22"/>
                <a:gd name="T81" fmla="*/ 1 h 20"/>
                <a:gd name="T82" fmla="*/ 10 w 22"/>
                <a:gd name="T83" fmla="*/ 4 h 20"/>
                <a:gd name="T84" fmla="*/ 10 w 22"/>
                <a:gd name="T85" fmla="*/ 8 h 20"/>
                <a:gd name="T86" fmla="*/ 16 w 22"/>
                <a:gd name="T87" fmla="*/ 8 h 20"/>
                <a:gd name="T88" fmla="*/ 16 w 22"/>
                <a:gd name="T8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0">
                  <a:moveTo>
                    <a:pt x="16" y="4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2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9"/>
                    <a:pt x="13" y="11"/>
                    <a:pt x="15" y="13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4"/>
                    <a:pt x="21" y="2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5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5"/>
                    <a:pt x="16" y="3"/>
                    <a:pt x="13" y="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8"/>
                    <a:pt x="15" y="8"/>
                    <a:pt x="16" y="8"/>
                  </a:cubicBezTo>
                  <a:lnTo>
                    <a:pt x="16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-100" y="1488"/>
              <a:ext cx="49" cy="55"/>
            </a:xfrm>
            <a:custGeom>
              <a:avLst/>
              <a:gdLst>
                <a:gd name="T0" fmla="*/ 15 w 21"/>
                <a:gd name="T1" fmla="*/ 0 h 23"/>
                <a:gd name="T2" fmla="*/ 0 w 21"/>
                <a:gd name="T3" fmla="*/ 0 h 23"/>
                <a:gd name="T4" fmla="*/ 13 w 21"/>
                <a:gd name="T5" fmla="*/ 19 h 23"/>
                <a:gd name="T6" fmla="*/ 18 w 21"/>
                <a:gd name="T7" fmla="*/ 21 h 23"/>
                <a:gd name="T8" fmla="*/ 21 w 21"/>
                <a:gd name="T9" fmla="*/ 16 h 23"/>
                <a:gd name="T10" fmla="*/ 17 w 21"/>
                <a:gd name="T11" fmla="*/ 16 h 23"/>
                <a:gd name="T12" fmla="*/ 21 w 21"/>
                <a:gd name="T13" fmla="*/ 6 h 23"/>
                <a:gd name="T14" fmla="*/ 21 w 21"/>
                <a:gd name="T15" fmla="*/ 6 h 23"/>
                <a:gd name="T16" fmla="*/ 20 w 21"/>
                <a:gd name="T17" fmla="*/ 3 h 23"/>
                <a:gd name="T18" fmla="*/ 15 w 21"/>
                <a:gd name="T19" fmla="*/ 0 h 23"/>
                <a:gd name="T20" fmla="*/ 15 w 21"/>
                <a:gd name="T21" fmla="*/ 8 h 23"/>
                <a:gd name="T22" fmla="*/ 15 w 21"/>
                <a:gd name="T23" fmla="*/ 8 h 23"/>
                <a:gd name="T24" fmla="*/ 15 w 21"/>
                <a:gd name="T25" fmla="*/ 6 h 23"/>
                <a:gd name="T26" fmla="*/ 16 w 21"/>
                <a:gd name="T27" fmla="*/ 5 h 23"/>
                <a:gd name="T28" fmla="*/ 15 w 21"/>
                <a:gd name="T29" fmla="*/ 8 h 23"/>
                <a:gd name="T30" fmla="*/ 13 w 21"/>
                <a:gd name="T31" fmla="*/ 6 h 23"/>
                <a:gd name="T32" fmla="*/ 13 w 21"/>
                <a:gd name="T33" fmla="*/ 6 h 23"/>
                <a:gd name="T34" fmla="*/ 15 w 21"/>
                <a:gd name="T35" fmla="*/ 6 h 23"/>
                <a:gd name="T36" fmla="*/ 16 w 21"/>
                <a:gd name="T37" fmla="*/ 6 h 23"/>
                <a:gd name="T38" fmla="*/ 13 w 21"/>
                <a:gd name="T39" fmla="*/ 6 h 23"/>
                <a:gd name="T40" fmla="*/ 13 w 21"/>
                <a:gd name="T41" fmla="*/ 5 h 23"/>
                <a:gd name="T42" fmla="*/ 13 w 21"/>
                <a:gd name="T43" fmla="*/ 16 h 23"/>
                <a:gd name="T44" fmla="*/ 16 w 21"/>
                <a:gd name="T45" fmla="*/ 16 h 23"/>
                <a:gd name="T46" fmla="*/ 13 w 21"/>
                <a:gd name="T47" fmla="*/ 16 h 23"/>
                <a:gd name="T48" fmla="*/ 13 w 21"/>
                <a:gd name="T49" fmla="*/ 16 h 23"/>
                <a:gd name="T50" fmla="*/ 13 w 21"/>
                <a:gd name="T51" fmla="*/ 15 h 23"/>
                <a:gd name="T52" fmla="*/ 15 w 21"/>
                <a:gd name="T53" fmla="*/ 16 h 23"/>
                <a:gd name="T54" fmla="*/ 16 w 21"/>
                <a:gd name="T55" fmla="*/ 16 h 23"/>
                <a:gd name="T56" fmla="*/ 13 w 21"/>
                <a:gd name="T57" fmla="*/ 15 h 23"/>
                <a:gd name="T58" fmla="*/ 15 w 21"/>
                <a:gd name="T59" fmla="*/ 14 h 23"/>
                <a:gd name="T60" fmla="*/ 20 w 21"/>
                <a:gd name="T61" fmla="*/ 16 h 23"/>
                <a:gd name="T62" fmla="*/ 8 w 21"/>
                <a:gd name="T63" fmla="*/ 4 h 23"/>
                <a:gd name="T64" fmla="*/ 15 w 21"/>
                <a:gd name="T6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3">
                  <a:moveTo>
                    <a:pt x="15" y="4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0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11"/>
                    <a:pt x="10" y="15"/>
                    <a:pt x="13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1"/>
                    <a:pt x="20" y="19"/>
                    <a:pt x="21" y="18"/>
                  </a:cubicBezTo>
                  <a:cubicBezTo>
                    <a:pt x="21" y="17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5"/>
                    <a:pt x="21" y="4"/>
                    <a:pt x="20" y="3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4" y="7"/>
                    <a:pt x="15" y="8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7" y="11"/>
                    <a:pt x="14" y="6"/>
                    <a:pt x="11" y="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8"/>
                    <a:pt x="14" y="8"/>
                    <a:pt x="15" y="8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-55" y="1488"/>
              <a:ext cx="47" cy="55"/>
            </a:xfrm>
            <a:custGeom>
              <a:avLst/>
              <a:gdLst>
                <a:gd name="T0" fmla="*/ 8 w 20"/>
                <a:gd name="T1" fmla="*/ 19 h 23"/>
                <a:gd name="T2" fmla="*/ 20 w 20"/>
                <a:gd name="T3" fmla="*/ 0 h 23"/>
                <a:gd name="T4" fmla="*/ 6 w 20"/>
                <a:gd name="T5" fmla="*/ 0 h 23"/>
                <a:gd name="T6" fmla="*/ 0 w 20"/>
                <a:gd name="T7" fmla="*/ 4 h 23"/>
                <a:gd name="T8" fmla="*/ 0 w 20"/>
                <a:gd name="T9" fmla="*/ 6 h 23"/>
                <a:gd name="T10" fmla="*/ 0 w 20"/>
                <a:gd name="T11" fmla="*/ 6 h 23"/>
                <a:gd name="T12" fmla="*/ 4 w 20"/>
                <a:gd name="T13" fmla="*/ 15 h 23"/>
                <a:gd name="T14" fmla="*/ 0 w 20"/>
                <a:gd name="T15" fmla="*/ 16 h 23"/>
                <a:gd name="T16" fmla="*/ 1 w 20"/>
                <a:gd name="T17" fmla="*/ 19 h 23"/>
                <a:gd name="T18" fmla="*/ 6 w 20"/>
                <a:gd name="T19" fmla="*/ 23 h 23"/>
                <a:gd name="T20" fmla="*/ 5 w 20"/>
                <a:gd name="T21" fmla="*/ 17 h 23"/>
                <a:gd name="T22" fmla="*/ 5 w 20"/>
                <a:gd name="T23" fmla="*/ 16 h 23"/>
                <a:gd name="T24" fmla="*/ 7 w 20"/>
                <a:gd name="T25" fmla="*/ 14 h 23"/>
                <a:gd name="T26" fmla="*/ 8 w 20"/>
                <a:gd name="T27" fmla="*/ 15 h 23"/>
                <a:gd name="T28" fmla="*/ 8 w 20"/>
                <a:gd name="T29" fmla="*/ 15 h 23"/>
                <a:gd name="T30" fmla="*/ 6 w 20"/>
                <a:gd name="T31" fmla="*/ 16 h 23"/>
                <a:gd name="T32" fmla="*/ 7 w 20"/>
                <a:gd name="T33" fmla="*/ 16 h 23"/>
                <a:gd name="T34" fmla="*/ 8 w 20"/>
                <a:gd name="T35" fmla="*/ 15 h 23"/>
                <a:gd name="T36" fmla="*/ 8 w 20"/>
                <a:gd name="T37" fmla="*/ 16 h 23"/>
                <a:gd name="T38" fmla="*/ 8 w 20"/>
                <a:gd name="T39" fmla="*/ 16 h 23"/>
                <a:gd name="T40" fmla="*/ 6 w 20"/>
                <a:gd name="T41" fmla="*/ 16 h 23"/>
                <a:gd name="T42" fmla="*/ 8 w 20"/>
                <a:gd name="T43" fmla="*/ 16 h 23"/>
                <a:gd name="T44" fmla="*/ 8 w 20"/>
                <a:gd name="T45" fmla="*/ 6 h 23"/>
                <a:gd name="T46" fmla="*/ 8 w 20"/>
                <a:gd name="T47" fmla="*/ 6 h 23"/>
                <a:gd name="T48" fmla="*/ 5 w 20"/>
                <a:gd name="T49" fmla="*/ 6 h 23"/>
                <a:gd name="T50" fmla="*/ 6 w 20"/>
                <a:gd name="T51" fmla="*/ 6 h 23"/>
                <a:gd name="T52" fmla="*/ 8 w 20"/>
                <a:gd name="T53" fmla="*/ 6 h 23"/>
                <a:gd name="T54" fmla="*/ 8 w 20"/>
                <a:gd name="T55" fmla="*/ 7 h 23"/>
                <a:gd name="T56" fmla="*/ 7 w 20"/>
                <a:gd name="T57" fmla="*/ 8 h 23"/>
                <a:gd name="T58" fmla="*/ 6 w 20"/>
                <a:gd name="T59" fmla="*/ 6 h 23"/>
                <a:gd name="T60" fmla="*/ 6 w 20"/>
                <a:gd name="T61" fmla="*/ 6 h 23"/>
                <a:gd name="T62" fmla="*/ 7 w 20"/>
                <a:gd name="T63" fmla="*/ 8 h 23"/>
                <a:gd name="T64" fmla="*/ 6 w 20"/>
                <a:gd name="T65" fmla="*/ 8 h 23"/>
                <a:gd name="T66" fmla="*/ 12 w 20"/>
                <a:gd name="T67" fmla="*/ 4 h 23"/>
                <a:gd name="T68" fmla="*/ 1 w 20"/>
                <a:gd name="T69" fmla="*/ 16 h 23"/>
                <a:gd name="T70" fmla="*/ 7 w 20"/>
                <a:gd name="T7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23">
                  <a:moveTo>
                    <a:pt x="5" y="17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10" y="15"/>
                    <a:pt x="13" y="10"/>
                    <a:pt x="16" y="6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1" y="1"/>
                    <a:pt x="1" y="3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20"/>
                    <a:pt x="2" y="20"/>
                    <a:pt x="3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10" y="8"/>
                    <a:pt x="12" y="8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6"/>
                    <a:pt x="3" y="11"/>
                    <a:pt x="1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7" y="14"/>
                    <a:pt x="7" y="14"/>
                    <a:pt x="7" y="14"/>
                  </a:cubicBezTo>
                  <a:lnTo>
                    <a:pt x="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-200" y="1420"/>
              <a:ext cx="305" cy="463"/>
            </a:xfrm>
            <a:custGeom>
              <a:avLst/>
              <a:gdLst>
                <a:gd name="T0" fmla="*/ 107 w 129"/>
                <a:gd name="T1" fmla="*/ 141 h 196"/>
                <a:gd name="T2" fmla="*/ 114 w 129"/>
                <a:gd name="T3" fmla="*/ 95 h 196"/>
                <a:gd name="T4" fmla="*/ 88 w 129"/>
                <a:gd name="T5" fmla="*/ 152 h 196"/>
                <a:gd name="T6" fmla="*/ 112 w 129"/>
                <a:gd name="T7" fmla="*/ 0 h 196"/>
                <a:gd name="T8" fmla="*/ 89 w 129"/>
                <a:gd name="T9" fmla="*/ 15 h 196"/>
                <a:gd name="T10" fmla="*/ 90 w 129"/>
                <a:gd name="T11" fmla="*/ 15 h 196"/>
                <a:gd name="T12" fmla="*/ 80 w 129"/>
                <a:gd name="T13" fmla="*/ 24 h 196"/>
                <a:gd name="T14" fmla="*/ 73 w 129"/>
                <a:gd name="T15" fmla="*/ 33 h 196"/>
                <a:gd name="T16" fmla="*/ 71 w 129"/>
                <a:gd name="T17" fmla="*/ 37 h 196"/>
                <a:gd name="T18" fmla="*/ 66 w 129"/>
                <a:gd name="T19" fmla="*/ 59 h 196"/>
                <a:gd name="T20" fmla="*/ 50 w 129"/>
                <a:gd name="T21" fmla="*/ 33 h 196"/>
                <a:gd name="T22" fmla="*/ 44 w 129"/>
                <a:gd name="T23" fmla="*/ 26 h 196"/>
                <a:gd name="T24" fmla="*/ 32 w 129"/>
                <a:gd name="T25" fmla="*/ 16 h 196"/>
                <a:gd name="T26" fmla="*/ 14 w 129"/>
                <a:gd name="T27" fmla="*/ 4 h 196"/>
                <a:gd name="T28" fmla="*/ 36 w 129"/>
                <a:gd name="T29" fmla="*/ 154 h 196"/>
                <a:gd name="T30" fmla="*/ 21 w 129"/>
                <a:gd name="T31" fmla="*/ 118 h 196"/>
                <a:gd name="T32" fmla="*/ 19 w 129"/>
                <a:gd name="T33" fmla="*/ 143 h 196"/>
                <a:gd name="T34" fmla="*/ 3 w 129"/>
                <a:gd name="T35" fmla="*/ 82 h 196"/>
                <a:gd name="T36" fmla="*/ 63 w 129"/>
                <a:gd name="T37" fmla="*/ 191 h 196"/>
                <a:gd name="T38" fmla="*/ 62 w 129"/>
                <a:gd name="T39" fmla="*/ 189 h 196"/>
                <a:gd name="T40" fmla="*/ 66 w 129"/>
                <a:gd name="T41" fmla="*/ 187 h 196"/>
                <a:gd name="T42" fmla="*/ 129 w 129"/>
                <a:gd name="T43" fmla="*/ 105 h 196"/>
                <a:gd name="T44" fmla="*/ 121 w 129"/>
                <a:gd name="T45" fmla="*/ 106 h 196"/>
                <a:gd name="T46" fmla="*/ 64 w 129"/>
                <a:gd name="T47" fmla="*/ 183 h 196"/>
                <a:gd name="T48" fmla="*/ 69 w 129"/>
                <a:gd name="T49" fmla="*/ 184 h 196"/>
                <a:gd name="T50" fmla="*/ 65 w 129"/>
                <a:gd name="T51" fmla="*/ 187 h 196"/>
                <a:gd name="T52" fmla="*/ 8 w 129"/>
                <a:gd name="T53" fmla="*/ 106 h 196"/>
                <a:gd name="T54" fmla="*/ 4 w 129"/>
                <a:gd name="T55" fmla="*/ 105 h 196"/>
                <a:gd name="T56" fmla="*/ 26 w 129"/>
                <a:gd name="T57" fmla="*/ 140 h 196"/>
                <a:gd name="T58" fmla="*/ 21 w 129"/>
                <a:gd name="T59" fmla="*/ 120 h 196"/>
                <a:gd name="T60" fmla="*/ 20 w 129"/>
                <a:gd name="T61" fmla="*/ 119 h 196"/>
                <a:gd name="T62" fmla="*/ 24 w 129"/>
                <a:gd name="T63" fmla="*/ 143 h 196"/>
                <a:gd name="T64" fmla="*/ 8 w 129"/>
                <a:gd name="T65" fmla="*/ 48 h 196"/>
                <a:gd name="T66" fmla="*/ 16 w 129"/>
                <a:gd name="T67" fmla="*/ 10 h 196"/>
                <a:gd name="T68" fmla="*/ 16 w 129"/>
                <a:gd name="T69" fmla="*/ 10 h 196"/>
                <a:gd name="T70" fmla="*/ 10 w 129"/>
                <a:gd name="T71" fmla="*/ 11 h 196"/>
                <a:gd name="T72" fmla="*/ 27 w 129"/>
                <a:gd name="T73" fmla="*/ 22 h 196"/>
                <a:gd name="T74" fmla="*/ 38 w 129"/>
                <a:gd name="T75" fmla="*/ 32 h 196"/>
                <a:gd name="T76" fmla="*/ 47 w 129"/>
                <a:gd name="T77" fmla="*/ 35 h 196"/>
                <a:gd name="T78" fmla="*/ 47 w 129"/>
                <a:gd name="T79" fmla="*/ 42 h 196"/>
                <a:gd name="T80" fmla="*/ 66 w 129"/>
                <a:gd name="T81" fmla="*/ 62 h 196"/>
                <a:gd name="T82" fmla="*/ 80 w 129"/>
                <a:gd name="T83" fmla="*/ 38 h 196"/>
                <a:gd name="T84" fmla="*/ 82 w 129"/>
                <a:gd name="T85" fmla="*/ 35 h 196"/>
                <a:gd name="T86" fmla="*/ 91 w 129"/>
                <a:gd name="T87" fmla="*/ 25 h 196"/>
                <a:gd name="T88" fmla="*/ 92 w 129"/>
                <a:gd name="T89" fmla="*/ 14 h 196"/>
                <a:gd name="T90" fmla="*/ 100 w 129"/>
                <a:gd name="T91" fmla="*/ 17 h 196"/>
                <a:gd name="T92" fmla="*/ 107 w 129"/>
                <a:gd name="T93" fmla="*/ 7 h 196"/>
                <a:gd name="T94" fmla="*/ 90 w 129"/>
                <a:gd name="T95" fmla="*/ 156 h 196"/>
                <a:gd name="T96" fmla="*/ 108 w 129"/>
                <a:gd name="T97" fmla="*/ 120 h 196"/>
                <a:gd name="T98" fmla="*/ 110 w 129"/>
                <a:gd name="T99" fmla="*/ 119 h 196"/>
                <a:gd name="T100" fmla="*/ 92 w 129"/>
                <a:gd name="T101" fmla="*/ 165 h 196"/>
                <a:gd name="T102" fmla="*/ 121 w 129"/>
                <a:gd name="T103" fmla="*/ 10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9" h="196">
                  <a:moveTo>
                    <a:pt x="125" y="105"/>
                  </a:moveTo>
                  <a:cubicBezTo>
                    <a:pt x="121" y="104"/>
                    <a:pt x="121" y="104"/>
                    <a:pt x="121" y="104"/>
                  </a:cubicBezTo>
                  <a:cubicBezTo>
                    <a:pt x="118" y="120"/>
                    <a:pt x="111" y="131"/>
                    <a:pt x="105" y="139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6" y="133"/>
                    <a:pt x="116" y="125"/>
                    <a:pt x="116" y="121"/>
                  </a:cubicBezTo>
                  <a:cubicBezTo>
                    <a:pt x="116" y="120"/>
                    <a:pt x="116" y="119"/>
                    <a:pt x="116" y="119"/>
                  </a:cubicBezTo>
                  <a:cubicBezTo>
                    <a:pt x="114" y="95"/>
                    <a:pt x="114" y="95"/>
                    <a:pt x="114" y="95"/>
                  </a:cubicBezTo>
                  <a:cubicBezTo>
                    <a:pt x="108" y="118"/>
                    <a:pt x="108" y="118"/>
                    <a:pt x="108" y="118"/>
                  </a:cubicBezTo>
                  <a:cubicBezTo>
                    <a:pt x="106" y="128"/>
                    <a:pt x="103" y="134"/>
                    <a:pt x="99" y="139"/>
                  </a:cubicBezTo>
                  <a:cubicBezTo>
                    <a:pt x="95" y="144"/>
                    <a:pt x="90" y="147"/>
                    <a:pt x="87" y="149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117" y="111"/>
                    <a:pt x="125" y="76"/>
                    <a:pt x="125" y="50"/>
                  </a:cubicBezTo>
                  <a:cubicBezTo>
                    <a:pt x="125" y="20"/>
                    <a:pt x="114" y="3"/>
                    <a:pt x="114" y="3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104" y="4"/>
                    <a:pt x="99" y="8"/>
                    <a:pt x="95" y="11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3" y="12"/>
                    <a:pt x="91" y="14"/>
                    <a:pt x="89" y="15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89" y="16"/>
                    <a:pt x="88" y="17"/>
                    <a:pt x="87" y="18"/>
                  </a:cubicBezTo>
                  <a:cubicBezTo>
                    <a:pt x="87" y="18"/>
                    <a:pt x="86" y="19"/>
                    <a:pt x="86" y="19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4" y="21"/>
                    <a:pt x="82" y="23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6"/>
                    <a:pt x="77" y="28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5" y="31"/>
                    <a:pt x="74" y="32"/>
                    <a:pt x="73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2" y="35"/>
                    <a:pt x="71" y="36"/>
                    <a:pt x="71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67" y="42"/>
                    <a:pt x="65" y="46"/>
                    <a:pt x="63" y="51"/>
                  </a:cubicBezTo>
                  <a:cubicBezTo>
                    <a:pt x="61" y="54"/>
                    <a:pt x="60" y="57"/>
                    <a:pt x="59" y="59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5" y="56"/>
                    <a:pt x="64" y="54"/>
                    <a:pt x="62" y="51"/>
                  </a:cubicBezTo>
                  <a:cubicBezTo>
                    <a:pt x="60" y="46"/>
                    <a:pt x="57" y="42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2" y="36"/>
                    <a:pt x="51" y="34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8" y="30"/>
                    <a:pt x="46" y="28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2" y="24"/>
                    <a:pt x="39" y="21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8"/>
                    <a:pt x="34" y="17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1" y="15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5" y="10"/>
                    <a:pt x="20" y="7"/>
                    <a:pt x="14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0" y="21"/>
                    <a:pt x="0" y="48"/>
                  </a:cubicBezTo>
                  <a:cubicBezTo>
                    <a:pt x="0" y="73"/>
                    <a:pt x="8" y="109"/>
                    <a:pt x="36" y="15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2" y="148"/>
                    <a:pt x="42" y="148"/>
                    <a:pt x="42" y="148"/>
                  </a:cubicBezTo>
                  <a:cubicBezTo>
                    <a:pt x="38" y="146"/>
                    <a:pt x="34" y="143"/>
                    <a:pt x="30" y="138"/>
                  </a:cubicBezTo>
                  <a:cubicBezTo>
                    <a:pt x="27" y="134"/>
                    <a:pt x="24" y="127"/>
                    <a:pt x="21" y="118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3" y="120"/>
                    <a:pt x="13" y="121"/>
                  </a:cubicBezTo>
                  <a:cubicBezTo>
                    <a:pt x="13" y="125"/>
                    <a:pt x="14" y="133"/>
                    <a:pt x="19" y="143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18" y="131"/>
                    <a:pt x="12" y="120"/>
                    <a:pt x="8" y="104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6"/>
                    <a:pt x="0" y="108"/>
                  </a:cubicBezTo>
                  <a:cubicBezTo>
                    <a:pt x="0" y="114"/>
                    <a:pt x="1" y="128"/>
                    <a:pt x="10" y="144"/>
                  </a:cubicBezTo>
                  <a:cubicBezTo>
                    <a:pt x="18" y="160"/>
                    <a:pt x="34" y="177"/>
                    <a:pt x="63" y="191"/>
                  </a:cubicBezTo>
                  <a:cubicBezTo>
                    <a:pt x="65" y="191"/>
                    <a:pt x="65" y="191"/>
                    <a:pt x="65" y="191"/>
                  </a:cubicBezTo>
                  <a:cubicBezTo>
                    <a:pt x="67" y="190"/>
                    <a:pt x="67" y="190"/>
                    <a:pt x="67" y="190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2" y="189"/>
                    <a:pt x="62" y="189"/>
                    <a:pt x="62" y="189"/>
                  </a:cubicBezTo>
                  <a:cubicBezTo>
                    <a:pt x="62" y="189"/>
                    <a:pt x="62" y="189"/>
                    <a:pt x="62" y="189"/>
                  </a:cubicBezTo>
                  <a:cubicBezTo>
                    <a:pt x="68" y="196"/>
                    <a:pt x="68" y="196"/>
                    <a:pt x="68" y="196"/>
                  </a:cubicBezTo>
                  <a:cubicBezTo>
                    <a:pt x="70" y="187"/>
                    <a:pt x="70" y="187"/>
                    <a:pt x="70" y="187"/>
                  </a:cubicBezTo>
                  <a:cubicBezTo>
                    <a:pt x="66" y="187"/>
                    <a:pt x="66" y="187"/>
                    <a:pt x="66" y="187"/>
                  </a:cubicBezTo>
                  <a:cubicBezTo>
                    <a:pt x="67" y="190"/>
                    <a:pt x="67" y="190"/>
                    <a:pt x="67" y="190"/>
                  </a:cubicBezTo>
                  <a:cubicBezTo>
                    <a:pt x="96" y="177"/>
                    <a:pt x="112" y="159"/>
                    <a:pt x="120" y="144"/>
                  </a:cubicBezTo>
                  <a:cubicBezTo>
                    <a:pt x="128" y="128"/>
                    <a:pt x="129" y="114"/>
                    <a:pt x="129" y="108"/>
                  </a:cubicBezTo>
                  <a:cubicBezTo>
                    <a:pt x="129" y="106"/>
                    <a:pt x="129" y="105"/>
                    <a:pt x="129" y="105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1" y="104"/>
                    <a:pt x="121" y="104"/>
                    <a:pt x="121" y="104"/>
                  </a:cubicBezTo>
                  <a:cubicBezTo>
                    <a:pt x="125" y="105"/>
                    <a:pt x="125" y="105"/>
                    <a:pt x="125" y="105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21" y="106"/>
                    <a:pt x="121" y="106"/>
                    <a:pt x="121" y="108"/>
                  </a:cubicBezTo>
                  <a:cubicBezTo>
                    <a:pt x="121" y="113"/>
                    <a:pt x="120" y="126"/>
                    <a:pt x="113" y="140"/>
                  </a:cubicBezTo>
                  <a:cubicBezTo>
                    <a:pt x="105" y="154"/>
                    <a:pt x="91" y="170"/>
                    <a:pt x="64" y="183"/>
                  </a:cubicBezTo>
                  <a:cubicBezTo>
                    <a:pt x="62" y="184"/>
                    <a:pt x="62" y="184"/>
                    <a:pt x="62" y="184"/>
                  </a:cubicBezTo>
                  <a:cubicBezTo>
                    <a:pt x="62" y="186"/>
                    <a:pt x="62" y="186"/>
                    <a:pt x="62" y="186"/>
                  </a:cubicBezTo>
                  <a:cubicBezTo>
                    <a:pt x="66" y="187"/>
                    <a:pt x="66" y="187"/>
                    <a:pt x="66" y="187"/>
                  </a:cubicBezTo>
                  <a:cubicBezTo>
                    <a:pt x="69" y="184"/>
                    <a:pt x="69" y="184"/>
                    <a:pt x="69" y="184"/>
                  </a:cubicBezTo>
                  <a:cubicBezTo>
                    <a:pt x="69" y="184"/>
                    <a:pt x="69" y="184"/>
                    <a:pt x="69" y="184"/>
                  </a:cubicBezTo>
                  <a:cubicBezTo>
                    <a:pt x="67" y="182"/>
                    <a:pt x="67" y="182"/>
                    <a:pt x="67" y="182"/>
                  </a:cubicBezTo>
                  <a:cubicBezTo>
                    <a:pt x="63" y="183"/>
                    <a:pt x="63" y="183"/>
                    <a:pt x="63" y="183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7" y="183"/>
                    <a:pt x="67" y="183"/>
                    <a:pt x="67" y="183"/>
                  </a:cubicBezTo>
                  <a:cubicBezTo>
                    <a:pt x="39" y="171"/>
                    <a:pt x="25" y="155"/>
                    <a:pt x="17" y="140"/>
                  </a:cubicBezTo>
                  <a:cubicBezTo>
                    <a:pt x="9" y="126"/>
                    <a:pt x="8" y="113"/>
                    <a:pt x="8" y="108"/>
                  </a:cubicBezTo>
                  <a:cubicBezTo>
                    <a:pt x="8" y="107"/>
                    <a:pt x="8" y="106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5" y="123"/>
                    <a:pt x="12" y="135"/>
                    <a:pt x="19" y="144"/>
                  </a:cubicBezTo>
                  <a:cubicBezTo>
                    <a:pt x="38" y="165"/>
                    <a:pt x="38" y="165"/>
                    <a:pt x="38" y="165"/>
                  </a:cubicBezTo>
                  <a:cubicBezTo>
                    <a:pt x="26" y="140"/>
                    <a:pt x="26" y="140"/>
                    <a:pt x="26" y="140"/>
                  </a:cubicBezTo>
                  <a:cubicBezTo>
                    <a:pt x="22" y="131"/>
                    <a:pt x="21" y="124"/>
                    <a:pt x="21" y="121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17" y="119"/>
                    <a:pt x="17" y="119"/>
                    <a:pt x="17" y="119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6" y="130"/>
                    <a:pt x="20" y="137"/>
                    <a:pt x="24" y="143"/>
                  </a:cubicBezTo>
                  <a:cubicBezTo>
                    <a:pt x="28" y="149"/>
                    <a:pt x="33" y="153"/>
                    <a:pt x="38" y="155"/>
                  </a:cubicBezTo>
                  <a:cubicBezTo>
                    <a:pt x="52" y="163"/>
                    <a:pt x="52" y="163"/>
                    <a:pt x="52" y="163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15" y="106"/>
                    <a:pt x="8" y="71"/>
                    <a:pt x="8" y="48"/>
                  </a:cubicBezTo>
                  <a:cubicBezTo>
                    <a:pt x="8" y="35"/>
                    <a:pt x="10" y="25"/>
                    <a:pt x="12" y="19"/>
                  </a:cubicBezTo>
                  <a:cubicBezTo>
                    <a:pt x="13" y="16"/>
                    <a:pt x="14" y="13"/>
                    <a:pt x="15" y="12"/>
                  </a:cubicBezTo>
                  <a:cubicBezTo>
                    <a:pt x="15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6" y="14"/>
                    <a:pt x="21" y="17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7" y="21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23"/>
                    <a:pt x="30" y="24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4" y="27"/>
                    <a:pt x="36" y="29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0" y="33"/>
                    <a:pt x="42" y="35"/>
                    <a:pt x="43" y="37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5" y="39"/>
                    <a:pt x="46" y="40"/>
                    <a:pt x="47" y="42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50" y="46"/>
                    <a:pt x="53" y="50"/>
                    <a:pt x="55" y="55"/>
                  </a:cubicBezTo>
                  <a:cubicBezTo>
                    <a:pt x="57" y="57"/>
                    <a:pt x="58" y="60"/>
                    <a:pt x="59" y="62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7" y="60"/>
                    <a:pt x="69" y="57"/>
                    <a:pt x="70" y="55"/>
                  </a:cubicBezTo>
                  <a:cubicBezTo>
                    <a:pt x="72" y="50"/>
                    <a:pt x="74" y="46"/>
                    <a:pt x="77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8" y="40"/>
                    <a:pt x="79" y="39"/>
                    <a:pt x="80" y="38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1" y="37"/>
                    <a:pt x="81" y="36"/>
                    <a:pt x="82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4" y="33"/>
                    <a:pt x="85" y="31"/>
                    <a:pt x="86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8" y="28"/>
                    <a:pt x="90" y="26"/>
                    <a:pt x="91" y="25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1" y="25"/>
                    <a:pt x="92" y="24"/>
                    <a:pt x="93" y="23"/>
                  </a:cubicBezTo>
                  <a:cubicBezTo>
                    <a:pt x="93" y="23"/>
                    <a:pt x="94" y="22"/>
                    <a:pt x="95" y="21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6" y="20"/>
                    <a:pt x="98" y="19"/>
                    <a:pt x="100" y="17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4" y="14"/>
                    <a:pt x="108" y="11"/>
                    <a:pt x="113" y="8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8" y="8"/>
                    <a:pt x="117" y="23"/>
                    <a:pt x="117" y="50"/>
                  </a:cubicBezTo>
                  <a:cubicBezTo>
                    <a:pt x="117" y="74"/>
                    <a:pt x="110" y="108"/>
                    <a:pt x="85" y="150"/>
                  </a:cubicBezTo>
                  <a:cubicBezTo>
                    <a:pt x="78" y="162"/>
                    <a:pt x="78" y="162"/>
                    <a:pt x="78" y="162"/>
                  </a:cubicBezTo>
                  <a:cubicBezTo>
                    <a:pt x="90" y="156"/>
                    <a:pt x="90" y="156"/>
                    <a:pt x="90" y="156"/>
                  </a:cubicBezTo>
                  <a:cubicBezTo>
                    <a:pt x="95" y="154"/>
                    <a:pt x="100" y="150"/>
                    <a:pt x="105" y="144"/>
                  </a:cubicBezTo>
                  <a:cubicBezTo>
                    <a:pt x="110" y="138"/>
                    <a:pt x="114" y="131"/>
                    <a:pt x="116" y="120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10" y="119"/>
                    <a:pt x="110" y="119"/>
                    <a:pt x="110" y="119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10" y="119"/>
                    <a:pt x="110" y="119"/>
                    <a:pt x="110" y="119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08" y="120"/>
                    <a:pt x="108" y="120"/>
                    <a:pt x="108" y="121"/>
                  </a:cubicBezTo>
                  <a:cubicBezTo>
                    <a:pt x="108" y="124"/>
                    <a:pt x="108" y="131"/>
                    <a:pt x="104" y="139"/>
                  </a:cubicBezTo>
                  <a:cubicBezTo>
                    <a:pt x="92" y="165"/>
                    <a:pt x="92" y="165"/>
                    <a:pt x="92" y="165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8" y="135"/>
                    <a:pt x="125" y="123"/>
                    <a:pt x="129" y="106"/>
                  </a:cubicBezTo>
                  <a:cubicBezTo>
                    <a:pt x="125" y="105"/>
                    <a:pt x="125" y="105"/>
                    <a:pt x="125" y="105"/>
                  </a:cubicBezTo>
                  <a:cubicBezTo>
                    <a:pt x="121" y="106"/>
                    <a:pt x="121" y="106"/>
                    <a:pt x="121" y="106"/>
                  </a:cubicBezTo>
                  <a:lnTo>
                    <a:pt x="125" y="1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883" y="1623"/>
              <a:ext cx="414" cy="187"/>
            </a:xfrm>
            <a:custGeom>
              <a:avLst/>
              <a:gdLst>
                <a:gd name="T0" fmla="*/ 59 w 175"/>
                <a:gd name="T1" fmla="*/ 71 h 79"/>
                <a:gd name="T2" fmla="*/ 55 w 175"/>
                <a:gd name="T3" fmla="*/ 71 h 79"/>
                <a:gd name="T4" fmla="*/ 55 w 175"/>
                <a:gd name="T5" fmla="*/ 75 h 79"/>
                <a:gd name="T6" fmla="*/ 55 w 175"/>
                <a:gd name="T7" fmla="*/ 79 h 79"/>
                <a:gd name="T8" fmla="*/ 119 w 175"/>
                <a:gd name="T9" fmla="*/ 79 h 79"/>
                <a:gd name="T10" fmla="*/ 119 w 175"/>
                <a:gd name="T11" fmla="*/ 71 h 79"/>
                <a:gd name="T12" fmla="*/ 115 w 175"/>
                <a:gd name="T13" fmla="*/ 71 h 79"/>
                <a:gd name="T14" fmla="*/ 117 w 175"/>
                <a:gd name="T15" fmla="*/ 75 h 79"/>
                <a:gd name="T16" fmla="*/ 174 w 175"/>
                <a:gd name="T17" fmla="*/ 5 h 79"/>
                <a:gd name="T18" fmla="*/ 175 w 175"/>
                <a:gd name="T19" fmla="*/ 0 h 79"/>
                <a:gd name="T20" fmla="*/ 0 w 175"/>
                <a:gd name="T21" fmla="*/ 0 h 79"/>
                <a:gd name="T22" fmla="*/ 1 w 175"/>
                <a:gd name="T23" fmla="*/ 5 h 79"/>
                <a:gd name="T24" fmla="*/ 58 w 175"/>
                <a:gd name="T25" fmla="*/ 75 h 79"/>
                <a:gd name="T26" fmla="*/ 59 w 175"/>
                <a:gd name="T27" fmla="*/ 71 h 79"/>
                <a:gd name="T28" fmla="*/ 55 w 175"/>
                <a:gd name="T29" fmla="*/ 71 h 79"/>
                <a:gd name="T30" fmla="*/ 59 w 175"/>
                <a:gd name="T31" fmla="*/ 71 h 79"/>
                <a:gd name="T32" fmla="*/ 61 w 175"/>
                <a:gd name="T33" fmla="*/ 67 h 79"/>
                <a:gd name="T34" fmla="*/ 9 w 175"/>
                <a:gd name="T35" fmla="*/ 4 h 79"/>
                <a:gd name="T36" fmla="*/ 5 w 175"/>
                <a:gd name="T37" fmla="*/ 4 h 79"/>
                <a:gd name="T38" fmla="*/ 5 w 175"/>
                <a:gd name="T39" fmla="*/ 8 h 79"/>
                <a:gd name="T40" fmla="*/ 170 w 175"/>
                <a:gd name="T41" fmla="*/ 8 h 79"/>
                <a:gd name="T42" fmla="*/ 170 w 175"/>
                <a:gd name="T43" fmla="*/ 4 h 79"/>
                <a:gd name="T44" fmla="*/ 166 w 175"/>
                <a:gd name="T45" fmla="*/ 4 h 79"/>
                <a:gd name="T46" fmla="*/ 114 w 175"/>
                <a:gd name="T47" fmla="*/ 67 h 79"/>
                <a:gd name="T48" fmla="*/ 111 w 175"/>
                <a:gd name="T49" fmla="*/ 68 h 79"/>
                <a:gd name="T50" fmla="*/ 111 w 175"/>
                <a:gd name="T51" fmla="*/ 71 h 79"/>
                <a:gd name="T52" fmla="*/ 63 w 175"/>
                <a:gd name="T53" fmla="*/ 71 h 79"/>
                <a:gd name="T54" fmla="*/ 63 w 175"/>
                <a:gd name="T55" fmla="*/ 71 h 79"/>
                <a:gd name="T56" fmla="*/ 63 w 175"/>
                <a:gd name="T57" fmla="*/ 68 h 79"/>
                <a:gd name="T58" fmla="*/ 61 w 175"/>
                <a:gd name="T59" fmla="*/ 67 h 79"/>
                <a:gd name="T60" fmla="*/ 59 w 175"/>
                <a:gd name="T61" fmla="*/ 7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5" h="79">
                  <a:moveTo>
                    <a:pt x="59" y="71"/>
                  </a:moveTo>
                  <a:cubicBezTo>
                    <a:pt x="55" y="71"/>
                    <a:pt x="55" y="71"/>
                    <a:pt x="55" y="71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19" y="71"/>
                    <a:pt x="119" y="71"/>
                    <a:pt x="119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47" y="64"/>
                    <a:pt x="169" y="37"/>
                    <a:pt x="174" y="5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5" y="37"/>
                    <a:pt x="28" y="64"/>
                    <a:pt x="58" y="75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33" y="57"/>
                    <a:pt x="13" y="33"/>
                    <a:pt x="9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4"/>
                    <a:pt x="170" y="4"/>
                    <a:pt x="170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2" y="33"/>
                    <a:pt x="142" y="57"/>
                    <a:pt x="114" y="67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1" y="67"/>
                    <a:pt x="61" y="67"/>
                    <a:pt x="61" y="67"/>
                  </a:cubicBezTo>
                  <a:lnTo>
                    <a:pt x="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883" y="1595"/>
              <a:ext cx="414" cy="33"/>
            </a:xfrm>
            <a:custGeom>
              <a:avLst/>
              <a:gdLst>
                <a:gd name="T0" fmla="*/ 171 w 175"/>
                <a:gd name="T1" fmla="*/ 4 h 14"/>
                <a:gd name="T2" fmla="*/ 171 w 175"/>
                <a:gd name="T3" fmla="*/ 0 h 14"/>
                <a:gd name="T4" fmla="*/ 0 w 175"/>
                <a:gd name="T5" fmla="*/ 0 h 14"/>
                <a:gd name="T6" fmla="*/ 0 w 175"/>
                <a:gd name="T7" fmla="*/ 4 h 14"/>
                <a:gd name="T8" fmla="*/ 0 w 175"/>
                <a:gd name="T9" fmla="*/ 11 h 14"/>
                <a:gd name="T10" fmla="*/ 0 w 175"/>
                <a:gd name="T11" fmla="*/ 14 h 14"/>
                <a:gd name="T12" fmla="*/ 175 w 175"/>
                <a:gd name="T13" fmla="*/ 14 h 14"/>
                <a:gd name="T14" fmla="*/ 175 w 175"/>
                <a:gd name="T15" fmla="*/ 11 h 14"/>
                <a:gd name="T16" fmla="*/ 175 w 175"/>
                <a:gd name="T17" fmla="*/ 4 h 14"/>
                <a:gd name="T18" fmla="*/ 175 w 175"/>
                <a:gd name="T19" fmla="*/ 0 h 14"/>
                <a:gd name="T20" fmla="*/ 171 w 175"/>
                <a:gd name="T21" fmla="*/ 0 h 14"/>
                <a:gd name="T22" fmla="*/ 171 w 175"/>
                <a:gd name="T23" fmla="*/ 4 h 14"/>
                <a:gd name="T24" fmla="*/ 167 w 175"/>
                <a:gd name="T25" fmla="*/ 4 h 14"/>
                <a:gd name="T26" fmla="*/ 167 w 175"/>
                <a:gd name="T27" fmla="*/ 10 h 14"/>
                <a:gd name="T28" fmla="*/ 171 w 175"/>
                <a:gd name="T29" fmla="*/ 10 h 14"/>
                <a:gd name="T30" fmla="*/ 171 w 175"/>
                <a:gd name="T31" fmla="*/ 6 h 14"/>
                <a:gd name="T32" fmla="*/ 4 w 175"/>
                <a:gd name="T33" fmla="*/ 6 h 14"/>
                <a:gd name="T34" fmla="*/ 4 w 175"/>
                <a:gd name="T35" fmla="*/ 10 h 14"/>
                <a:gd name="T36" fmla="*/ 8 w 175"/>
                <a:gd name="T37" fmla="*/ 10 h 14"/>
                <a:gd name="T38" fmla="*/ 8 w 175"/>
                <a:gd name="T39" fmla="*/ 4 h 14"/>
                <a:gd name="T40" fmla="*/ 4 w 175"/>
                <a:gd name="T41" fmla="*/ 4 h 14"/>
                <a:gd name="T42" fmla="*/ 4 w 175"/>
                <a:gd name="T43" fmla="*/ 8 h 14"/>
                <a:gd name="T44" fmla="*/ 171 w 175"/>
                <a:gd name="T45" fmla="*/ 8 h 14"/>
                <a:gd name="T46" fmla="*/ 171 w 175"/>
                <a:gd name="T47" fmla="*/ 4 h 14"/>
                <a:gd name="T48" fmla="*/ 167 w 175"/>
                <a:gd name="T49" fmla="*/ 4 h 14"/>
                <a:gd name="T50" fmla="*/ 171 w 175"/>
                <a:gd name="T5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14">
                  <a:moveTo>
                    <a:pt x="171" y="4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5" y="8"/>
                    <a:pt x="175" y="6"/>
                    <a:pt x="175" y="4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67" y="6"/>
                    <a:pt x="167" y="8"/>
                    <a:pt x="167" y="10"/>
                  </a:cubicBezTo>
                  <a:cubicBezTo>
                    <a:pt x="171" y="10"/>
                    <a:pt x="171" y="10"/>
                    <a:pt x="171" y="10"/>
                  </a:cubicBezTo>
                  <a:cubicBezTo>
                    <a:pt x="171" y="6"/>
                    <a:pt x="171" y="6"/>
                    <a:pt x="171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8"/>
                    <a:pt x="8" y="6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71" y="8"/>
                    <a:pt x="171" y="8"/>
                    <a:pt x="171" y="8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67" y="4"/>
                    <a:pt x="167" y="4"/>
                    <a:pt x="167" y="4"/>
                  </a:cubicBezTo>
                  <a:lnTo>
                    <a:pt x="17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1022" y="1462"/>
              <a:ext cx="57" cy="59"/>
            </a:xfrm>
            <a:custGeom>
              <a:avLst/>
              <a:gdLst>
                <a:gd name="T0" fmla="*/ 23 w 24"/>
                <a:gd name="T1" fmla="*/ 13 h 25"/>
                <a:gd name="T2" fmla="*/ 13 w 24"/>
                <a:gd name="T3" fmla="*/ 1 h 25"/>
                <a:gd name="T4" fmla="*/ 4 w 24"/>
                <a:gd name="T5" fmla="*/ 2 h 25"/>
                <a:gd name="T6" fmla="*/ 0 w 24"/>
                <a:gd name="T7" fmla="*/ 8 h 25"/>
                <a:gd name="T8" fmla="*/ 4 w 24"/>
                <a:gd name="T9" fmla="*/ 20 h 25"/>
                <a:gd name="T10" fmla="*/ 11 w 24"/>
                <a:gd name="T11" fmla="*/ 24 h 25"/>
                <a:gd name="T12" fmla="*/ 18 w 24"/>
                <a:gd name="T13" fmla="*/ 24 h 25"/>
                <a:gd name="T14" fmla="*/ 24 w 24"/>
                <a:gd name="T15" fmla="*/ 15 h 25"/>
                <a:gd name="T16" fmla="*/ 23 w 24"/>
                <a:gd name="T17" fmla="*/ 13 h 25"/>
                <a:gd name="T18" fmla="*/ 16 w 24"/>
                <a:gd name="T19" fmla="*/ 14 h 25"/>
                <a:gd name="T20" fmla="*/ 15 w 24"/>
                <a:gd name="T21" fmla="*/ 17 h 25"/>
                <a:gd name="T22" fmla="*/ 15 w 24"/>
                <a:gd name="T23" fmla="*/ 17 h 25"/>
                <a:gd name="T24" fmla="*/ 15 w 24"/>
                <a:gd name="T25" fmla="*/ 17 h 25"/>
                <a:gd name="T26" fmla="*/ 15 w 24"/>
                <a:gd name="T27" fmla="*/ 17 h 25"/>
                <a:gd name="T28" fmla="*/ 15 w 24"/>
                <a:gd name="T29" fmla="*/ 17 h 25"/>
                <a:gd name="T30" fmla="*/ 15 w 24"/>
                <a:gd name="T31" fmla="*/ 17 h 25"/>
                <a:gd name="T32" fmla="*/ 15 w 24"/>
                <a:gd name="T33" fmla="*/ 17 h 25"/>
                <a:gd name="T34" fmla="*/ 15 w 24"/>
                <a:gd name="T35" fmla="*/ 17 h 25"/>
                <a:gd name="T36" fmla="*/ 14 w 24"/>
                <a:gd name="T37" fmla="*/ 17 h 25"/>
                <a:gd name="T38" fmla="*/ 10 w 24"/>
                <a:gd name="T39" fmla="*/ 14 h 25"/>
                <a:gd name="T40" fmla="*/ 10 w 24"/>
                <a:gd name="T41" fmla="*/ 14 h 25"/>
                <a:gd name="T42" fmla="*/ 10 w 24"/>
                <a:gd name="T43" fmla="*/ 14 h 25"/>
                <a:gd name="T44" fmla="*/ 10 w 24"/>
                <a:gd name="T45" fmla="*/ 15 h 25"/>
                <a:gd name="T46" fmla="*/ 7 w 24"/>
                <a:gd name="T47" fmla="*/ 17 h 25"/>
                <a:gd name="T48" fmla="*/ 8 w 24"/>
                <a:gd name="T49" fmla="*/ 7 h 25"/>
                <a:gd name="T50" fmla="*/ 8 w 24"/>
                <a:gd name="T51" fmla="*/ 10 h 25"/>
                <a:gd name="T52" fmla="*/ 9 w 24"/>
                <a:gd name="T53" fmla="*/ 8 h 25"/>
                <a:gd name="T54" fmla="*/ 9 w 24"/>
                <a:gd name="T55" fmla="*/ 8 h 25"/>
                <a:gd name="T56" fmla="*/ 9 w 24"/>
                <a:gd name="T57" fmla="*/ 8 h 25"/>
                <a:gd name="T58" fmla="*/ 9 w 24"/>
                <a:gd name="T59" fmla="*/ 9 h 25"/>
                <a:gd name="T60" fmla="*/ 16 w 24"/>
                <a:gd name="T61" fmla="*/ 17 h 25"/>
                <a:gd name="T62" fmla="*/ 16 w 24"/>
                <a:gd name="T6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" h="25">
                  <a:moveTo>
                    <a:pt x="20" y="15"/>
                  </a:moveTo>
                  <a:cubicBezTo>
                    <a:pt x="23" y="13"/>
                    <a:pt x="23" y="13"/>
                    <a:pt x="23" y="13"/>
                  </a:cubicBezTo>
                  <a:cubicBezTo>
                    <a:pt x="21" y="9"/>
                    <a:pt x="19" y="6"/>
                    <a:pt x="17" y="4"/>
                  </a:cubicBezTo>
                  <a:cubicBezTo>
                    <a:pt x="15" y="3"/>
                    <a:pt x="14" y="2"/>
                    <a:pt x="13" y="1"/>
                  </a:cubicBezTo>
                  <a:cubicBezTo>
                    <a:pt x="12" y="1"/>
                    <a:pt x="10" y="0"/>
                    <a:pt x="9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2" y="3"/>
                    <a:pt x="1" y="5"/>
                    <a:pt x="1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0"/>
                    <a:pt x="6" y="21"/>
                    <a:pt x="8" y="22"/>
                  </a:cubicBezTo>
                  <a:cubicBezTo>
                    <a:pt x="8" y="23"/>
                    <a:pt x="10" y="24"/>
                    <a:pt x="11" y="24"/>
                  </a:cubicBezTo>
                  <a:cubicBezTo>
                    <a:pt x="12" y="25"/>
                    <a:pt x="13" y="25"/>
                    <a:pt x="15" y="25"/>
                  </a:cubicBezTo>
                  <a:cubicBezTo>
                    <a:pt x="16" y="25"/>
                    <a:pt x="17" y="25"/>
                    <a:pt x="18" y="24"/>
                  </a:cubicBezTo>
                  <a:cubicBezTo>
                    <a:pt x="20" y="24"/>
                    <a:pt x="21" y="22"/>
                    <a:pt x="22" y="21"/>
                  </a:cubicBezTo>
                  <a:cubicBezTo>
                    <a:pt x="23" y="19"/>
                    <a:pt x="23" y="17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6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3" y="16"/>
                    <a:pt x="12" y="16"/>
                    <a:pt x="11" y="15"/>
                  </a:cubicBezTo>
                  <a:cubicBezTo>
                    <a:pt x="11" y="15"/>
                    <a:pt x="10" y="15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9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1" y="9"/>
                    <a:pt x="12" y="11"/>
                  </a:cubicBezTo>
                  <a:cubicBezTo>
                    <a:pt x="13" y="12"/>
                    <a:pt x="15" y="14"/>
                    <a:pt x="16" y="17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6" y="14"/>
                    <a:pt x="16" y="14"/>
                    <a:pt x="16" y="14"/>
                  </a:cubicBezTo>
                  <a:lnTo>
                    <a:pt x="2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902" y="1443"/>
              <a:ext cx="392" cy="159"/>
            </a:xfrm>
            <a:custGeom>
              <a:avLst/>
              <a:gdLst>
                <a:gd name="T0" fmla="*/ 139 w 166"/>
                <a:gd name="T1" fmla="*/ 19 h 67"/>
                <a:gd name="T2" fmla="*/ 143 w 166"/>
                <a:gd name="T3" fmla="*/ 28 h 67"/>
                <a:gd name="T4" fmla="*/ 144 w 166"/>
                <a:gd name="T5" fmla="*/ 27 h 67"/>
                <a:gd name="T6" fmla="*/ 118 w 166"/>
                <a:gd name="T7" fmla="*/ 0 h 67"/>
                <a:gd name="T8" fmla="*/ 107 w 166"/>
                <a:gd name="T9" fmla="*/ 30 h 67"/>
                <a:gd name="T10" fmla="*/ 125 w 166"/>
                <a:gd name="T11" fmla="*/ 48 h 67"/>
                <a:gd name="T12" fmla="*/ 125 w 166"/>
                <a:gd name="T13" fmla="*/ 46 h 67"/>
                <a:gd name="T14" fmla="*/ 125 w 166"/>
                <a:gd name="T15" fmla="*/ 45 h 67"/>
                <a:gd name="T16" fmla="*/ 91 w 166"/>
                <a:gd name="T17" fmla="*/ 21 h 67"/>
                <a:gd name="T18" fmla="*/ 82 w 166"/>
                <a:gd name="T19" fmla="*/ 40 h 67"/>
                <a:gd name="T20" fmla="*/ 83 w 166"/>
                <a:gd name="T21" fmla="*/ 40 h 67"/>
                <a:gd name="T22" fmla="*/ 83 w 166"/>
                <a:gd name="T23" fmla="*/ 40 h 67"/>
                <a:gd name="T24" fmla="*/ 67 w 166"/>
                <a:gd name="T25" fmla="*/ 28 h 67"/>
                <a:gd name="T26" fmla="*/ 66 w 166"/>
                <a:gd name="T27" fmla="*/ 31 h 67"/>
                <a:gd name="T28" fmla="*/ 66 w 166"/>
                <a:gd name="T29" fmla="*/ 31 h 67"/>
                <a:gd name="T30" fmla="*/ 61 w 166"/>
                <a:gd name="T31" fmla="*/ 28 h 67"/>
                <a:gd name="T32" fmla="*/ 48 w 166"/>
                <a:gd name="T33" fmla="*/ 38 h 67"/>
                <a:gd name="T34" fmla="*/ 48 w 166"/>
                <a:gd name="T35" fmla="*/ 43 h 67"/>
                <a:gd name="T36" fmla="*/ 43 w 166"/>
                <a:gd name="T37" fmla="*/ 40 h 67"/>
                <a:gd name="T38" fmla="*/ 40 w 166"/>
                <a:gd name="T39" fmla="*/ 43 h 67"/>
                <a:gd name="T40" fmla="*/ 25 w 166"/>
                <a:gd name="T41" fmla="*/ 19 h 67"/>
                <a:gd name="T42" fmla="*/ 23 w 166"/>
                <a:gd name="T43" fmla="*/ 39 h 67"/>
                <a:gd name="T44" fmla="*/ 0 w 166"/>
                <a:gd name="T45" fmla="*/ 51 h 67"/>
                <a:gd name="T46" fmla="*/ 154 w 166"/>
                <a:gd name="T47" fmla="*/ 44 h 67"/>
                <a:gd name="T48" fmla="*/ 125 w 166"/>
                <a:gd name="T49" fmla="*/ 32 h 67"/>
                <a:gd name="T50" fmla="*/ 126 w 166"/>
                <a:gd name="T51" fmla="*/ 27 h 67"/>
                <a:gd name="T52" fmla="*/ 125 w 166"/>
                <a:gd name="T53" fmla="*/ 30 h 67"/>
                <a:gd name="T54" fmla="*/ 125 w 166"/>
                <a:gd name="T55" fmla="*/ 30 h 67"/>
                <a:gd name="T56" fmla="*/ 125 w 166"/>
                <a:gd name="T57" fmla="*/ 30 h 67"/>
                <a:gd name="T58" fmla="*/ 148 w 166"/>
                <a:gd name="T59" fmla="*/ 62 h 67"/>
                <a:gd name="T60" fmla="*/ 147 w 166"/>
                <a:gd name="T61" fmla="*/ 16 h 67"/>
                <a:gd name="T62" fmla="*/ 158 w 166"/>
                <a:gd name="T63" fmla="*/ 63 h 67"/>
                <a:gd name="T64" fmla="*/ 138 w 166"/>
                <a:gd name="T65" fmla="*/ 33 h 67"/>
                <a:gd name="T66" fmla="*/ 121 w 166"/>
                <a:gd name="T67" fmla="*/ 33 h 67"/>
                <a:gd name="T68" fmla="*/ 126 w 166"/>
                <a:gd name="T69" fmla="*/ 33 h 67"/>
                <a:gd name="T70" fmla="*/ 125 w 166"/>
                <a:gd name="T71" fmla="*/ 34 h 67"/>
                <a:gd name="T72" fmla="*/ 126 w 166"/>
                <a:gd name="T73" fmla="*/ 36 h 67"/>
                <a:gd name="T74" fmla="*/ 8 w 166"/>
                <a:gd name="T75" fmla="*/ 52 h 67"/>
                <a:gd name="T76" fmla="*/ 15 w 166"/>
                <a:gd name="T77" fmla="*/ 39 h 67"/>
                <a:gd name="T78" fmla="*/ 30 w 166"/>
                <a:gd name="T79" fmla="*/ 24 h 67"/>
                <a:gd name="T80" fmla="*/ 30 w 166"/>
                <a:gd name="T81" fmla="*/ 25 h 67"/>
                <a:gd name="T82" fmla="*/ 28 w 166"/>
                <a:gd name="T83" fmla="*/ 27 h 67"/>
                <a:gd name="T84" fmla="*/ 27 w 166"/>
                <a:gd name="T85" fmla="*/ 27 h 67"/>
                <a:gd name="T86" fmla="*/ 33 w 166"/>
                <a:gd name="T87" fmla="*/ 31 h 67"/>
                <a:gd name="T88" fmla="*/ 51 w 166"/>
                <a:gd name="T89" fmla="*/ 50 h 67"/>
                <a:gd name="T90" fmla="*/ 59 w 166"/>
                <a:gd name="T91" fmla="*/ 36 h 67"/>
                <a:gd name="T92" fmla="*/ 67 w 166"/>
                <a:gd name="T93" fmla="*/ 31 h 67"/>
                <a:gd name="T94" fmla="*/ 90 w 166"/>
                <a:gd name="T95" fmla="*/ 40 h 67"/>
                <a:gd name="T96" fmla="*/ 106 w 166"/>
                <a:gd name="T97" fmla="*/ 30 h 67"/>
                <a:gd name="T98" fmla="*/ 128 w 166"/>
                <a:gd name="T99" fmla="*/ 45 h 67"/>
                <a:gd name="T100" fmla="*/ 113 w 166"/>
                <a:gd name="T101" fmla="*/ 21 h 67"/>
                <a:gd name="T102" fmla="*/ 123 w 166"/>
                <a:gd name="T103" fmla="*/ 10 h 67"/>
                <a:gd name="T104" fmla="*/ 150 w 166"/>
                <a:gd name="T105" fmla="*/ 25 h 67"/>
                <a:gd name="T106" fmla="*/ 147 w 166"/>
                <a:gd name="T107" fmla="*/ 16 h 67"/>
                <a:gd name="T108" fmla="*/ 144 w 166"/>
                <a:gd name="T109" fmla="*/ 15 h 67"/>
                <a:gd name="T110" fmla="*/ 144 w 166"/>
                <a:gd name="T111" fmla="*/ 15 h 67"/>
                <a:gd name="T112" fmla="*/ 143 w 166"/>
                <a:gd name="T11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6" h="67">
                  <a:moveTo>
                    <a:pt x="147" y="16"/>
                  </a:moveTo>
                  <a:cubicBezTo>
                    <a:pt x="150" y="13"/>
                    <a:pt x="150" y="13"/>
                    <a:pt x="150" y="13"/>
                  </a:cubicBezTo>
                  <a:cubicBezTo>
                    <a:pt x="149" y="12"/>
                    <a:pt x="148" y="11"/>
                    <a:pt x="147" y="11"/>
                  </a:cubicBezTo>
                  <a:cubicBezTo>
                    <a:pt x="146" y="10"/>
                    <a:pt x="145" y="10"/>
                    <a:pt x="144" y="10"/>
                  </a:cubicBezTo>
                  <a:cubicBezTo>
                    <a:pt x="143" y="10"/>
                    <a:pt x="142" y="10"/>
                    <a:pt x="141" y="11"/>
                  </a:cubicBezTo>
                  <a:cubicBezTo>
                    <a:pt x="140" y="11"/>
                    <a:pt x="139" y="13"/>
                    <a:pt x="139" y="13"/>
                  </a:cubicBezTo>
                  <a:cubicBezTo>
                    <a:pt x="139" y="14"/>
                    <a:pt x="139" y="15"/>
                    <a:pt x="139" y="16"/>
                  </a:cubicBezTo>
                  <a:cubicBezTo>
                    <a:pt x="139" y="17"/>
                    <a:pt x="139" y="18"/>
                    <a:pt x="139" y="19"/>
                  </a:cubicBezTo>
                  <a:cubicBezTo>
                    <a:pt x="140" y="21"/>
                    <a:pt x="140" y="23"/>
                    <a:pt x="141" y="25"/>
                  </a:cubicBezTo>
                  <a:cubicBezTo>
                    <a:pt x="142" y="27"/>
                    <a:pt x="143" y="29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6" y="28"/>
                    <a:pt x="146" y="28"/>
                    <a:pt x="146" y="28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3" y="29"/>
                    <a:pt x="143" y="30"/>
                    <a:pt x="144" y="30"/>
                  </a:cubicBezTo>
                  <a:cubicBezTo>
                    <a:pt x="146" y="28"/>
                    <a:pt x="146" y="28"/>
                    <a:pt x="146" y="28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5" y="28"/>
                    <a:pt x="145" y="28"/>
                    <a:pt x="145" y="28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27"/>
                    <a:pt x="143" y="28"/>
                    <a:pt x="143" y="28"/>
                  </a:cubicBezTo>
                  <a:cubicBezTo>
                    <a:pt x="145" y="28"/>
                    <a:pt x="145" y="28"/>
                    <a:pt x="145" y="28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27"/>
                    <a:pt x="143" y="27"/>
                    <a:pt x="143" y="27"/>
                  </a:cubicBezTo>
                  <a:cubicBezTo>
                    <a:pt x="142" y="27"/>
                    <a:pt x="142" y="27"/>
                    <a:pt x="141" y="27"/>
                  </a:cubicBezTo>
                  <a:cubicBezTo>
                    <a:pt x="139" y="27"/>
                    <a:pt x="138" y="27"/>
                    <a:pt x="136" y="26"/>
                  </a:cubicBezTo>
                  <a:cubicBezTo>
                    <a:pt x="135" y="24"/>
                    <a:pt x="134" y="22"/>
                    <a:pt x="133" y="18"/>
                  </a:cubicBezTo>
                  <a:cubicBezTo>
                    <a:pt x="133" y="12"/>
                    <a:pt x="131" y="8"/>
                    <a:pt x="128" y="5"/>
                  </a:cubicBezTo>
                  <a:cubicBezTo>
                    <a:pt x="126" y="2"/>
                    <a:pt x="122" y="0"/>
                    <a:pt x="118" y="0"/>
                  </a:cubicBezTo>
                  <a:cubicBezTo>
                    <a:pt x="114" y="0"/>
                    <a:pt x="111" y="2"/>
                    <a:pt x="108" y="4"/>
                  </a:cubicBezTo>
                  <a:cubicBezTo>
                    <a:pt x="105" y="7"/>
                    <a:pt x="102" y="10"/>
                    <a:pt x="102" y="15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2" y="16"/>
                    <a:pt x="101" y="16"/>
                    <a:pt x="101" y="17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4" y="22"/>
                    <a:pt x="105" y="23"/>
                    <a:pt x="106" y="24"/>
                  </a:cubicBezTo>
                  <a:cubicBezTo>
                    <a:pt x="106" y="26"/>
                    <a:pt x="107" y="28"/>
                    <a:pt x="107" y="30"/>
                  </a:cubicBezTo>
                  <a:cubicBezTo>
                    <a:pt x="107" y="36"/>
                    <a:pt x="109" y="41"/>
                    <a:pt x="112" y="44"/>
                  </a:cubicBezTo>
                  <a:cubicBezTo>
                    <a:pt x="116" y="46"/>
                    <a:pt x="119" y="47"/>
                    <a:pt x="123" y="47"/>
                  </a:cubicBezTo>
                  <a:cubicBezTo>
                    <a:pt x="125" y="47"/>
                    <a:pt x="127" y="47"/>
                    <a:pt x="129" y="46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4" y="46"/>
                    <a:pt x="125" y="47"/>
                    <a:pt x="125" y="48"/>
                  </a:cubicBezTo>
                  <a:cubicBezTo>
                    <a:pt x="125" y="48"/>
                    <a:pt x="125" y="48"/>
                    <a:pt x="125" y="48"/>
                  </a:cubicBezTo>
                  <a:cubicBezTo>
                    <a:pt x="125" y="48"/>
                    <a:pt x="125" y="48"/>
                    <a:pt x="125" y="48"/>
                  </a:cubicBezTo>
                  <a:cubicBezTo>
                    <a:pt x="127" y="46"/>
                    <a:pt x="127" y="46"/>
                    <a:pt x="127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5" y="47"/>
                    <a:pt x="125" y="47"/>
                    <a:pt x="125" y="48"/>
                  </a:cubicBezTo>
                  <a:cubicBezTo>
                    <a:pt x="127" y="46"/>
                    <a:pt x="127" y="46"/>
                    <a:pt x="127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7" y="46"/>
                    <a:pt x="127" y="46"/>
                    <a:pt x="127" y="46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5"/>
                    <a:pt x="125" y="45"/>
                    <a:pt x="125" y="46"/>
                  </a:cubicBezTo>
                  <a:cubicBezTo>
                    <a:pt x="127" y="46"/>
                    <a:pt x="127" y="46"/>
                    <a:pt x="127" y="46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6" y="45"/>
                    <a:pt x="126" y="45"/>
                    <a:pt x="126" y="45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6" y="45"/>
                    <a:pt x="126" y="45"/>
                    <a:pt x="126" y="45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4" y="45"/>
                    <a:pt x="123" y="45"/>
                    <a:pt x="123" y="45"/>
                  </a:cubicBezTo>
                  <a:cubicBezTo>
                    <a:pt x="121" y="45"/>
                    <a:pt x="119" y="45"/>
                    <a:pt x="118" y="43"/>
                  </a:cubicBezTo>
                  <a:cubicBezTo>
                    <a:pt x="117" y="42"/>
                    <a:pt x="115" y="40"/>
                    <a:pt x="115" y="36"/>
                  </a:cubicBezTo>
                  <a:cubicBezTo>
                    <a:pt x="115" y="32"/>
                    <a:pt x="114" y="29"/>
                    <a:pt x="113" y="26"/>
                  </a:cubicBezTo>
                  <a:cubicBezTo>
                    <a:pt x="111" y="24"/>
                    <a:pt x="110" y="22"/>
                    <a:pt x="107" y="20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5" y="19"/>
                    <a:pt x="102" y="18"/>
                    <a:pt x="100" y="18"/>
                  </a:cubicBezTo>
                  <a:cubicBezTo>
                    <a:pt x="97" y="18"/>
                    <a:pt x="94" y="19"/>
                    <a:pt x="91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87" y="23"/>
                    <a:pt x="84" y="27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6"/>
                    <a:pt x="82" y="38"/>
                    <a:pt x="82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0"/>
                    <a:pt x="83" y="40"/>
                    <a:pt x="82" y="39"/>
                  </a:cubicBezTo>
                  <a:cubicBezTo>
                    <a:pt x="81" y="37"/>
                    <a:pt x="78" y="33"/>
                    <a:pt x="74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6" y="30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5" y="31"/>
                    <a:pt x="65" y="30"/>
                  </a:cubicBezTo>
                  <a:cubicBezTo>
                    <a:pt x="64" y="30"/>
                    <a:pt x="63" y="29"/>
                    <a:pt x="62" y="29"/>
                  </a:cubicBezTo>
                  <a:cubicBezTo>
                    <a:pt x="62" y="29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49" y="25"/>
                    <a:pt x="48" y="31"/>
                    <a:pt x="48" y="38"/>
                  </a:cubicBezTo>
                  <a:cubicBezTo>
                    <a:pt x="48" y="41"/>
                    <a:pt x="48" y="42"/>
                    <a:pt x="48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7" y="43"/>
                    <a:pt x="47" y="43"/>
                    <a:pt x="46" y="42"/>
                  </a:cubicBezTo>
                  <a:cubicBezTo>
                    <a:pt x="46" y="42"/>
                    <a:pt x="45" y="41"/>
                    <a:pt x="44" y="41"/>
                  </a:cubicBezTo>
                  <a:cubicBezTo>
                    <a:pt x="43" y="41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6" y="24"/>
                    <a:pt x="35" y="23"/>
                  </a:cubicBezTo>
                  <a:cubicBezTo>
                    <a:pt x="33" y="22"/>
                    <a:pt x="32" y="21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19"/>
                    <a:pt x="28" y="19"/>
                    <a:pt x="27" y="19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4" y="20"/>
                    <a:pt x="23" y="20"/>
                    <a:pt x="22" y="21"/>
                  </a:cubicBezTo>
                  <a:cubicBezTo>
                    <a:pt x="22" y="22"/>
                    <a:pt x="22" y="23"/>
                    <a:pt x="22" y="24"/>
                  </a:cubicBezTo>
                  <a:cubicBezTo>
                    <a:pt x="22" y="25"/>
                    <a:pt x="22" y="26"/>
                    <a:pt x="22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1" y="26"/>
                    <a:pt x="20" y="29"/>
                    <a:pt x="19" y="32"/>
                  </a:cubicBezTo>
                  <a:cubicBezTo>
                    <a:pt x="19" y="35"/>
                    <a:pt x="19" y="37"/>
                    <a:pt x="19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3" y="35"/>
                    <a:pt x="21" y="33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7" y="31"/>
                    <a:pt x="15" y="31"/>
                    <a:pt x="13" y="31"/>
                  </a:cubicBezTo>
                  <a:cubicBezTo>
                    <a:pt x="11" y="31"/>
                    <a:pt x="10" y="31"/>
                    <a:pt x="8" y="32"/>
                  </a:cubicBezTo>
                  <a:cubicBezTo>
                    <a:pt x="6" y="33"/>
                    <a:pt x="4" y="35"/>
                    <a:pt x="3" y="36"/>
                  </a:cubicBezTo>
                  <a:cubicBezTo>
                    <a:pt x="2" y="39"/>
                    <a:pt x="1" y="42"/>
                    <a:pt x="1" y="45"/>
                  </a:cubicBezTo>
                  <a:cubicBezTo>
                    <a:pt x="0" y="48"/>
                    <a:pt x="0" y="50"/>
                    <a:pt x="0" y="51"/>
                  </a:cubicBezTo>
                  <a:cubicBezTo>
                    <a:pt x="0" y="52"/>
                    <a:pt x="0" y="53"/>
                    <a:pt x="0" y="53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43" y="67"/>
                    <a:pt x="143" y="67"/>
                    <a:pt x="143" y="67"/>
                  </a:cubicBezTo>
                  <a:cubicBezTo>
                    <a:pt x="153" y="53"/>
                    <a:pt x="153" y="53"/>
                    <a:pt x="153" y="53"/>
                  </a:cubicBezTo>
                  <a:cubicBezTo>
                    <a:pt x="158" y="46"/>
                    <a:pt x="158" y="46"/>
                    <a:pt x="158" y="46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4" y="44"/>
                    <a:pt x="154" y="44"/>
                    <a:pt x="153" y="44"/>
                  </a:cubicBezTo>
                  <a:cubicBezTo>
                    <a:pt x="152" y="43"/>
                    <a:pt x="148" y="41"/>
                    <a:pt x="143" y="39"/>
                  </a:cubicBezTo>
                  <a:cubicBezTo>
                    <a:pt x="139" y="36"/>
                    <a:pt x="134" y="33"/>
                    <a:pt x="131" y="30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0" y="30"/>
                    <a:pt x="130" y="29"/>
                    <a:pt x="129" y="28"/>
                  </a:cubicBezTo>
                  <a:cubicBezTo>
                    <a:pt x="128" y="28"/>
                    <a:pt x="127" y="28"/>
                    <a:pt x="126" y="28"/>
                  </a:cubicBezTo>
                  <a:cubicBezTo>
                    <a:pt x="125" y="28"/>
                    <a:pt x="124" y="28"/>
                    <a:pt x="123" y="28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29"/>
                    <a:pt x="128" y="28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8" y="29"/>
                    <a:pt x="128" y="29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6" y="30"/>
                    <a:pt x="126" y="30"/>
                    <a:pt x="127" y="29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5" y="29"/>
                    <a:pt x="125" y="29"/>
                    <a:pt x="125" y="29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5" y="29"/>
                    <a:pt x="125" y="29"/>
                    <a:pt x="125" y="29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5" y="29"/>
                    <a:pt x="125" y="29"/>
                    <a:pt x="125" y="29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5" y="29"/>
                    <a:pt x="125" y="29"/>
                    <a:pt x="125" y="29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5" y="30"/>
                    <a:pt x="125" y="30"/>
                    <a:pt x="126" y="30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7" y="32"/>
                    <a:pt x="130" y="35"/>
                    <a:pt x="132" y="38"/>
                  </a:cubicBezTo>
                  <a:cubicBezTo>
                    <a:pt x="136" y="43"/>
                    <a:pt x="139" y="49"/>
                    <a:pt x="142" y="53"/>
                  </a:cubicBezTo>
                  <a:cubicBezTo>
                    <a:pt x="144" y="56"/>
                    <a:pt x="145" y="58"/>
                    <a:pt x="146" y="59"/>
                  </a:cubicBezTo>
                  <a:cubicBezTo>
                    <a:pt x="147" y="61"/>
                    <a:pt x="148" y="62"/>
                    <a:pt x="148" y="62"/>
                  </a:cubicBezTo>
                  <a:cubicBezTo>
                    <a:pt x="151" y="60"/>
                    <a:pt x="151" y="60"/>
                    <a:pt x="151" y="60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60" y="67"/>
                    <a:pt x="160" y="67"/>
                    <a:pt x="160" y="67"/>
                  </a:cubicBezTo>
                  <a:cubicBezTo>
                    <a:pt x="161" y="65"/>
                    <a:pt x="161" y="65"/>
                    <a:pt x="161" y="65"/>
                  </a:cubicBezTo>
                  <a:cubicBezTo>
                    <a:pt x="162" y="65"/>
                    <a:pt x="166" y="57"/>
                    <a:pt x="166" y="47"/>
                  </a:cubicBezTo>
                  <a:cubicBezTo>
                    <a:pt x="166" y="37"/>
                    <a:pt x="162" y="24"/>
                    <a:pt x="150" y="13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55" y="29"/>
                    <a:pt x="158" y="39"/>
                    <a:pt x="158" y="47"/>
                  </a:cubicBezTo>
                  <a:cubicBezTo>
                    <a:pt x="158" y="51"/>
                    <a:pt x="157" y="55"/>
                    <a:pt x="156" y="57"/>
                  </a:cubicBezTo>
                  <a:cubicBezTo>
                    <a:pt x="156" y="58"/>
                    <a:pt x="155" y="59"/>
                    <a:pt x="155" y="60"/>
                  </a:cubicBezTo>
                  <a:cubicBezTo>
                    <a:pt x="155" y="61"/>
                    <a:pt x="155" y="61"/>
                    <a:pt x="155" y="61"/>
                  </a:cubicBezTo>
                  <a:cubicBezTo>
                    <a:pt x="154" y="61"/>
                    <a:pt x="154" y="61"/>
                    <a:pt x="154" y="61"/>
                  </a:cubicBezTo>
                  <a:cubicBezTo>
                    <a:pt x="154" y="61"/>
                    <a:pt x="154" y="61"/>
                    <a:pt x="154" y="61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58" y="59"/>
                    <a:pt x="158" y="59"/>
                    <a:pt x="158" y="59"/>
                  </a:cubicBezTo>
                  <a:cubicBezTo>
                    <a:pt x="149" y="59"/>
                    <a:pt x="149" y="59"/>
                    <a:pt x="149" y="59"/>
                  </a:cubicBezTo>
                  <a:cubicBezTo>
                    <a:pt x="149" y="63"/>
                    <a:pt x="149" y="63"/>
                    <a:pt x="149" y="63"/>
                  </a:cubicBezTo>
                  <a:cubicBezTo>
                    <a:pt x="152" y="65"/>
                    <a:pt x="152" y="65"/>
                    <a:pt x="152" y="65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1" y="51"/>
                    <a:pt x="146" y="44"/>
                  </a:cubicBezTo>
                  <a:cubicBezTo>
                    <a:pt x="144" y="40"/>
                    <a:pt x="141" y="37"/>
                    <a:pt x="138" y="33"/>
                  </a:cubicBezTo>
                  <a:cubicBezTo>
                    <a:pt x="136" y="30"/>
                    <a:pt x="133" y="27"/>
                    <a:pt x="131" y="25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30" y="24"/>
                    <a:pt x="130" y="23"/>
                    <a:pt x="129" y="23"/>
                  </a:cubicBezTo>
                  <a:cubicBezTo>
                    <a:pt x="128" y="22"/>
                    <a:pt x="127" y="22"/>
                    <a:pt x="125" y="22"/>
                  </a:cubicBezTo>
                  <a:cubicBezTo>
                    <a:pt x="125" y="22"/>
                    <a:pt x="124" y="22"/>
                    <a:pt x="123" y="23"/>
                  </a:cubicBezTo>
                  <a:cubicBezTo>
                    <a:pt x="122" y="23"/>
                    <a:pt x="121" y="25"/>
                    <a:pt x="121" y="25"/>
                  </a:cubicBezTo>
                  <a:cubicBezTo>
                    <a:pt x="120" y="26"/>
                    <a:pt x="120" y="27"/>
                    <a:pt x="120" y="28"/>
                  </a:cubicBezTo>
                  <a:cubicBezTo>
                    <a:pt x="120" y="29"/>
                    <a:pt x="121" y="31"/>
                    <a:pt x="121" y="33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6" y="36"/>
                    <a:pt x="126" y="36"/>
                    <a:pt x="126" y="36"/>
                  </a:cubicBezTo>
                  <a:cubicBezTo>
                    <a:pt x="126" y="36"/>
                    <a:pt x="127" y="35"/>
                    <a:pt x="127" y="35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6" y="36"/>
                    <a:pt x="126" y="36"/>
                    <a:pt x="126" y="36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6"/>
                    <a:pt x="126" y="36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6"/>
                    <a:pt x="126" y="36"/>
                  </a:cubicBezTo>
                  <a:cubicBezTo>
                    <a:pt x="126" y="36"/>
                    <a:pt x="126" y="36"/>
                    <a:pt x="126" y="36"/>
                  </a:cubicBezTo>
                  <a:cubicBezTo>
                    <a:pt x="130" y="40"/>
                    <a:pt x="136" y="44"/>
                    <a:pt x="141" y="47"/>
                  </a:cubicBezTo>
                  <a:cubicBezTo>
                    <a:pt x="146" y="49"/>
                    <a:pt x="150" y="51"/>
                    <a:pt x="150" y="51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6" y="49"/>
                    <a:pt x="146" y="49"/>
                    <a:pt x="146" y="49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6"/>
                    <a:pt x="9" y="43"/>
                  </a:cubicBezTo>
                  <a:cubicBezTo>
                    <a:pt x="10" y="41"/>
                    <a:pt x="10" y="40"/>
                    <a:pt x="11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3" y="39"/>
                  </a:cubicBezTo>
                  <a:cubicBezTo>
                    <a:pt x="13" y="39"/>
                    <a:pt x="14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7" y="40"/>
                    <a:pt x="19" y="41"/>
                    <a:pt x="20" y="42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8"/>
                    <a:pt x="27" y="35"/>
                    <a:pt x="27" y="33"/>
                  </a:cubicBezTo>
                  <a:cubicBezTo>
                    <a:pt x="28" y="31"/>
                    <a:pt x="28" y="29"/>
                    <a:pt x="29" y="2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6"/>
                    <a:pt x="29" y="25"/>
                    <a:pt x="30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8" y="27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7"/>
                    <a:pt x="29" y="29"/>
                    <a:pt x="30" y="30"/>
                  </a:cubicBezTo>
                  <a:cubicBezTo>
                    <a:pt x="31" y="30"/>
                    <a:pt x="31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8" y="47"/>
                    <a:pt x="40" y="48"/>
                  </a:cubicBezTo>
                  <a:cubicBezTo>
                    <a:pt x="41" y="49"/>
                    <a:pt x="42" y="49"/>
                    <a:pt x="43" y="50"/>
                  </a:cubicBezTo>
                  <a:cubicBezTo>
                    <a:pt x="45" y="50"/>
                    <a:pt x="46" y="51"/>
                    <a:pt x="48" y="51"/>
                  </a:cubicBezTo>
                  <a:cubicBezTo>
                    <a:pt x="49" y="51"/>
                    <a:pt x="50" y="51"/>
                    <a:pt x="51" y="50"/>
                  </a:cubicBezTo>
                  <a:cubicBezTo>
                    <a:pt x="53" y="49"/>
                    <a:pt x="55" y="47"/>
                    <a:pt x="55" y="45"/>
                  </a:cubicBezTo>
                  <a:cubicBezTo>
                    <a:pt x="56" y="43"/>
                    <a:pt x="56" y="41"/>
                    <a:pt x="56" y="38"/>
                  </a:cubicBezTo>
                  <a:cubicBezTo>
                    <a:pt x="56" y="32"/>
                    <a:pt x="57" y="26"/>
                    <a:pt x="59" y="24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6" y="34"/>
                    <a:pt x="57" y="35"/>
                    <a:pt x="59" y="36"/>
                  </a:cubicBezTo>
                  <a:cubicBezTo>
                    <a:pt x="59" y="37"/>
                    <a:pt x="60" y="37"/>
                    <a:pt x="62" y="38"/>
                  </a:cubicBezTo>
                  <a:cubicBezTo>
                    <a:pt x="63" y="38"/>
                    <a:pt x="64" y="39"/>
                    <a:pt x="66" y="39"/>
                  </a:cubicBezTo>
                  <a:cubicBezTo>
                    <a:pt x="67" y="39"/>
                    <a:pt x="68" y="39"/>
                    <a:pt x="69" y="38"/>
                  </a:cubicBezTo>
                  <a:cubicBezTo>
                    <a:pt x="71" y="37"/>
                    <a:pt x="72" y="36"/>
                    <a:pt x="73" y="34"/>
                  </a:cubicBezTo>
                  <a:cubicBezTo>
                    <a:pt x="74" y="33"/>
                    <a:pt x="74" y="31"/>
                    <a:pt x="75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70" y="36"/>
                    <a:pt x="73" y="40"/>
                    <a:pt x="75" y="43"/>
                  </a:cubicBezTo>
                  <a:cubicBezTo>
                    <a:pt x="76" y="44"/>
                    <a:pt x="77" y="45"/>
                    <a:pt x="78" y="46"/>
                  </a:cubicBezTo>
                  <a:cubicBezTo>
                    <a:pt x="79" y="47"/>
                    <a:pt x="81" y="48"/>
                    <a:pt x="83" y="48"/>
                  </a:cubicBezTo>
                  <a:cubicBezTo>
                    <a:pt x="84" y="48"/>
                    <a:pt x="84" y="48"/>
                    <a:pt x="85" y="47"/>
                  </a:cubicBezTo>
                  <a:cubicBezTo>
                    <a:pt x="87" y="47"/>
                    <a:pt x="87" y="46"/>
                    <a:pt x="88" y="45"/>
                  </a:cubicBezTo>
                  <a:cubicBezTo>
                    <a:pt x="89" y="43"/>
                    <a:pt x="89" y="42"/>
                    <a:pt x="90" y="40"/>
                  </a:cubicBezTo>
                  <a:cubicBezTo>
                    <a:pt x="90" y="38"/>
                    <a:pt x="91" y="36"/>
                    <a:pt x="91" y="34"/>
                  </a:cubicBezTo>
                  <a:cubicBezTo>
                    <a:pt x="91" y="34"/>
                    <a:pt x="91" y="34"/>
                    <a:pt x="91" y="34"/>
                  </a:cubicBezTo>
                  <a:cubicBezTo>
                    <a:pt x="92" y="31"/>
                    <a:pt x="94" y="29"/>
                    <a:pt x="96" y="27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27"/>
                    <a:pt x="98" y="26"/>
                    <a:pt x="100" y="26"/>
                  </a:cubicBezTo>
                  <a:cubicBezTo>
                    <a:pt x="101" y="26"/>
                    <a:pt x="102" y="26"/>
                    <a:pt x="103" y="27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4" y="28"/>
                    <a:pt x="105" y="29"/>
                    <a:pt x="106" y="30"/>
                  </a:cubicBezTo>
                  <a:cubicBezTo>
                    <a:pt x="106" y="31"/>
                    <a:pt x="107" y="33"/>
                    <a:pt x="107" y="36"/>
                  </a:cubicBezTo>
                  <a:cubicBezTo>
                    <a:pt x="107" y="42"/>
                    <a:pt x="109" y="46"/>
                    <a:pt x="112" y="49"/>
                  </a:cubicBezTo>
                  <a:cubicBezTo>
                    <a:pt x="116" y="52"/>
                    <a:pt x="119" y="53"/>
                    <a:pt x="123" y="53"/>
                  </a:cubicBezTo>
                  <a:cubicBezTo>
                    <a:pt x="125" y="53"/>
                    <a:pt x="127" y="53"/>
                    <a:pt x="129" y="52"/>
                  </a:cubicBezTo>
                  <a:cubicBezTo>
                    <a:pt x="130" y="51"/>
                    <a:pt x="131" y="51"/>
                    <a:pt x="131" y="50"/>
                  </a:cubicBezTo>
                  <a:cubicBezTo>
                    <a:pt x="132" y="49"/>
                    <a:pt x="133" y="48"/>
                    <a:pt x="133" y="46"/>
                  </a:cubicBezTo>
                  <a:cubicBezTo>
                    <a:pt x="133" y="45"/>
                    <a:pt x="132" y="44"/>
                    <a:pt x="132" y="43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32" y="43"/>
                    <a:pt x="132" y="43"/>
                    <a:pt x="132" y="43"/>
                  </a:cubicBezTo>
                  <a:cubicBezTo>
                    <a:pt x="131" y="43"/>
                    <a:pt x="131" y="42"/>
                    <a:pt x="131" y="41"/>
                  </a:cubicBezTo>
                  <a:cubicBezTo>
                    <a:pt x="129" y="37"/>
                    <a:pt x="129" y="37"/>
                    <a:pt x="129" y="37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5" y="39"/>
                    <a:pt x="124" y="39"/>
                    <a:pt x="123" y="39"/>
                  </a:cubicBezTo>
                  <a:cubicBezTo>
                    <a:pt x="121" y="39"/>
                    <a:pt x="119" y="39"/>
                    <a:pt x="118" y="38"/>
                  </a:cubicBezTo>
                  <a:cubicBezTo>
                    <a:pt x="117" y="36"/>
                    <a:pt x="115" y="34"/>
                    <a:pt x="115" y="30"/>
                  </a:cubicBezTo>
                  <a:cubicBezTo>
                    <a:pt x="115" y="26"/>
                    <a:pt x="114" y="23"/>
                    <a:pt x="113" y="21"/>
                  </a:cubicBezTo>
                  <a:cubicBezTo>
                    <a:pt x="111" y="18"/>
                    <a:pt x="110" y="16"/>
                    <a:pt x="107" y="15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8"/>
                    <a:pt x="109" y="17"/>
                    <a:pt x="110" y="16"/>
                  </a:cubicBezTo>
                  <a:cubicBezTo>
                    <a:pt x="110" y="16"/>
                    <a:pt x="110" y="16"/>
                    <a:pt x="110" y="16"/>
                  </a:cubicBezTo>
                  <a:cubicBezTo>
                    <a:pt x="110" y="14"/>
                    <a:pt x="111" y="12"/>
                    <a:pt x="113" y="10"/>
                  </a:cubicBezTo>
                  <a:cubicBezTo>
                    <a:pt x="114" y="9"/>
                    <a:pt x="116" y="8"/>
                    <a:pt x="118" y="8"/>
                  </a:cubicBezTo>
                  <a:cubicBezTo>
                    <a:pt x="120" y="8"/>
                    <a:pt x="121" y="9"/>
                    <a:pt x="123" y="10"/>
                  </a:cubicBezTo>
                  <a:cubicBezTo>
                    <a:pt x="124" y="12"/>
                    <a:pt x="125" y="14"/>
                    <a:pt x="125" y="18"/>
                  </a:cubicBezTo>
                  <a:cubicBezTo>
                    <a:pt x="126" y="24"/>
                    <a:pt x="128" y="29"/>
                    <a:pt x="131" y="32"/>
                  </a:cubicBezTo>
                  <a:cubicBezTo>
                    <a:pt x="134" y="34"/>
                    <a:pt x="138" y="35"/>
                    <a:pt x="141" y="35"/>
                  </a:cubicBezTo>
                  <a:cubicBezTo>
                    <a:pt x="143" y="35"/>
                    <a:pt x="145" y="35"/>
                    <a:pt x="147" y="34"/>
                  </a:cubicBezTo>
                  <a:cubicBezTo>
                    <a:pt x="148" y="34"/>
                    <a:pt x="149" y="33"/>
                    <a:pt x="150" y="32"/>
                  </a:cubicBezTo>
                  <a:cubicBezTo>
                    <a:pt x="150" y="31"/>
                    <a:pt x="151" y="30"/>
                    <a:pt x="151" y="28"/>
                  </a:cubicBezTo>
                  <a:cubicBezTo>
                    <a:pt x="151" y="27"/>
                    <a:pt x="151" y="26"/>
                    <a:pt x="150" y="25"/>
                  </a:cubicBezTo>
                  <a:cubicBezTo>
                    <a:pt x="150" y="25"/>
                    <a:pt x="150" y="25"/>
                    <a:pt x="150" y="25"/>
                  </a:cubicBezTo>
                  <a:cubicBezTo>
                    <a:pt x="150" y="25"/>
                    <a:pt x="149" y="24"/>
                    <a:pt x="149" y="23"/>
                  </a:cubicBezTo>
                  <a:cubicBezTo>
                    <a:pt x="148" y="22"/>
                    <a:pt x="148" y="21"/>
                    <a:pt x="147" y="19"/>
                  </a:cubicBezTo>
                  <a:cubicBezTo>
                    <a:pt x="147" y="18"/>
                    <a:pt x="147" y="16"/>
                    <a:pt x="147" y="16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4" y="15"/>
                    <a:pt x="144" y="15"/>
                    <a:pt x="144" y="15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4" y="15"/>
                    <a:pt x="144" y="15"/>
                    <a:pt x="144" y="15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4" y="15"/>
                    <a:pt x="144" y="15"/>
                    <a:pt x="144" y="15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4" y="18"/>
                    <a:pt x="145" y="18"/>
                    <a:pt x="145" y="17"/>
                  </a:cubicBezTo>
                  <a:cubicBezTo>
                    <a:pt x="144" y="15"/>
                    <a:pt x="144" y="15"/>
                    <a:pt x="144" y="15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4" y="15"/>
                    <a:pt x="144" y="15"/>
                    <a:pt x="144" y="15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4" y="18"/>
                  </a:cubicBezTo>
                  <a:cubicBezTo>
                    <a:pt x="144" y="15"/>
                    <a:pt x="144" y="15"/>
                    <a:pt x="144" y="15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4" y="18"/>
                  </a:cubicBezTo>
                  <a:lnTo>
                    <a:pt x="147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1058" y="1434"/>
              <a:ext cx="78" cy="109"/>
            </a:xfrm>
            <a:custGeom>
              <a:avLst/>
              <a:gdLst>
                <a:gd name="T0" fmla="*/ 25 w 33"/>
                <a:gd name="T1" fmla="*/ 32 h 46"/>
                <a:gd name="T2" fmla="*/ 33 w 33"/>
                <a:gd name="T3" fmla="*/ 23 h 46"/>
                <a:gd name="T4" fmla="*/ 26 w 33"/>
                <a:gd name="T5" fmla="*/ 13 h 46"/>
                <a:gd name="T6" fmla="*/ 16 w 33"/>
                <a:gd name="T7" fmla="*/ 1 h 46"/>
                <a:gd name="T8" fmla="*/ 6 w 33"/>
                <a:gd name="T9" fmla="*/ 3 h 46"/>
                <a:gd name="T10" fmla="*/ 1 w 33"/>
                <a:gd name="T11" fmla="*/ 24 h 46"/>
                <a:gd name="T12" fmla="*/ 0 w 33"/>
                <a:gd name="T13" fmla="*/ 28 h 46"/>
                <a:gd name="T14" fmla="*/ 5 w 33"/>
                <a:gd name="T15" fmla="*/ 27 h 46"/>
                <a:gd name="T16" fmla="*/ 9 w 33"/>
                <a:gd name="T17" fmla="*/ 41 h 46"/>
                <a:gd name="T18" fmla="*/ 17 w 33"/>
                <a:gd name="T19" fmla="*/ 46 h 46"/>
                <a:gd name="T20" fmla="*/ 22 w 33"/>
                <a:gd name="T21" fmla="*/ 43 h 46"/>
                <a:gd name="T22" fmla="*/ 25 w 33"/>
                <a:gd name="T23" fmla="*/ 32 h 46"/>
                <a:gd name="T24" fmla="*/ 21 w 33"/>
                <a:gd name="T25" fmla="*/ 32 h 46"/>
                <a:gd name="T26" fmla="*/ 16 w 33"/>
                <a:gd name="T27" fmla="*/ 38 h 46"/>
                <a:gd name="T28" fmla="*/ 15 w 33"/>
                <a:gd name="T29" fmla="*/ 39 h 46"/>
                <a:gd name="T30" fmla="*/ 16 w 33"/>
                <a:gd name="T31" fmla="*/ 38 h 46"/>
                <a:gd name="T32" fmla="*/ 16 w 33"/>
                <a:gd name="T33" fmla="*/ 40 h 46"/>
                <a:gd name="T34" fmla="*/ 17 w 33"/>
                <a:gd name="T35" fmla="*/ 40 h 46"/>
                <a:gd name="T36" fmla="*/ 16 w 33"/>
                <a:gd name="T37" fmla="*/ 38 h 46"/>
                <a:gd name="T38" fmla="*/ 17 w 33"/>
                <a:gd name="T39" fmla="*/ 38 h 46"/>
                <a:gd name="T40" fmla="*/ 17 w 33"/>
                <a:gd name="T41" fmla="*/ 38 h 46"/>
                <a:gd name="T42" fmla="*/ 17 w 33"/>
                <a:gd name="T43" fmla="*/ 40 h 46"/>
                <a:gd name="T44" fmla="*/ 17 w 33"/>
                <a:gd name="T45" fmla="*/ 39 h 46"/>
                <a:gd name="T46" fmla="*/ 17 w 33"/>
                <a:gd name="T47" fmla="*/ 38 h 46"/>
                <a:gd name="T48" fmla="*/ 17 w 33"/>
                <a:gd name="T49" fmla="*/ 38 h 46"/>
                <a:gd name="T50" fmla="*/ 8 w 33"/>
                <a:gd name="T51" fmla="*/ 25 h 46"/>
                <a:gd name="T52" fmla="*/ 8 w 33"/>
                <a:gd name="T53" fmla="*/ 24 h 46"/>
                <a:gd name="T54" fmla="*/ 9 w 33"/>
                <a:gd name="T55" fmla="*/ 27 h 46"/>
                <a:gd name="T56" fmla="*/ 10 w 33"/>
                <a:gd name="T57" fmla="*/ 12 h 46"/>
                <a:gd name="T58" fmla="*/ 12 w 33"/>
                <a:gd name="T59" fmla="*/ 8 h 46"/>
                <a:gd name="T60" fmla="*/ 12 w 33"/>
                <a:gd name="T61" fmla="*/ 8 h 46"/>
                <a:gd name="T62" fmla="*/ 12 w 33"/>
                <a:gd name="T63" fmla="*/ 8 h 46"/>
                <a:gd name="T64" fmla="*/ 12 w 33"/>
                <a:gd name="T65" fmla="*/ 8 h 46"/>
                <a:gd name="T66" fmla="*/ 15 w 33"/>
                <a:gd name="T67" fmla="*/ 11 h 46"/>
                <a:gd name="T68" fmla="*/ 24 w 33"/>
                <a:gd name="T69" fmla="*/ 24 h 46"/>
                <a:gd name="T70" fmla="*/ 25 w 33"/>
                <a:gd name="T71" fmla="*/ 19 h 46"/>
                <a:gd name="T72" fmla="*/ 17 w 33"/>
                <a:gd name="T73" fmla="*/ 3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" h="46">
                  <a:moveTo>
                    <a:pt x="21" y="32"/>
                  </a:moveTo>
                  <a:cubicBezTo>
                    <a:pt x="25" y="32"/>
                    <a:pt x="25" y="32"/>
                    <a:pt x="25" y="32"/>
                  </a:cubicBezTo>
                  <a:cubicBezTo>
                    <a:pt x="26" y="29"/>
                    <a:pt x="28" y="27"/>
                    <a:pt x="30" y="26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29" y="18"/>
                    <a:pt x="28" y="16"/>
                    <a:pt x="26" y="13"/>
                  </a:cubicBezTo>
                  <a:cubicBezTo>
                    <a:pt x="24" y="9"/>
                    <a:pt x="22" y="6"/>
                    <a:pt x="20" y="4"/>
                  </a:cubicBezTo>
                  <a:cubicBezTo>
                    <a:pt x="19" y="3"/>
                    <a:pt x="18" y="2"/>
                    <a:pt x="16" y="1"/>
                  </a:cubicBezTo>
                  <a:cubicBezTo>
                    <a:pt x="15" y="1"/>
                    <a:pt x="14" y="0"/>
                    <a:pt x="12" y="0"/>
                  </a:cubicBezTo>
                  <a:cubicBezTo>
                    <a:pt x="10" y="0"/>
                    <a:pt x="8" y="2"/>
                    <a:pt x="6" y="3"/>
                  </a:cubicBezTo>
                  <a:cubicBezTo>
                    <a:pt x="4" y="6"/>
                    <a:pt x="3" y="9"/>
                    <a:pt x="2" y="12"/>
                  </a:cubicBezTo>
                  <a:cubicBezTo>
                    <a:pt x="1" y="16"/>
                    <a:pt x="1" y="20"/>
                    <a:pt x="1" y="24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4" y="34"/>
                    <a:pt x="7" y="38"/>
                    <a:pt x="9" y="41"/>
                  </a:cubicBezTo>
                  <a:cubicBezTo>
                    <a:pt x="10" y="42"/>
                    <a:pt x="11" y="43"/>
                    <a:pt x="12" y="44"/>
                  </a:cubicBezTo>
                  <a:cubicBezTo>
                    <a:pt x="13" y="45"/>
                    <a:pt x="15" y="46"/>
                    <a:pt x="17" y="46"/>
                  </a:cubicBezTo>
                  <a:cubicBezTo>
                    <a:pt x="18" y="46"/>
                    <a:pt x="18" y="46"/>
                    <a:pt x="19" y="46"/>
                  </a:cubicBezTo>
                  <a:cubicBezTo>
                    <a:pt x="21" y="45"/>
                    <a:pt x="21" y="44"/>
                    <a:pt x="22" y="43"/>
                  </a:cubicBezTo>
                  <a:cubicBezTo>
                    <a:pt x="23" y="42"/>
                    <a:pt x="23" y="40"/>
                    <a:pt x="24" y="38"/>
                  </a:cubicBezTo>
                  <a:cubicBezTo>
                    <a:pt x="24" y="37"/>
                    <a:pt x="25" y="35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4"/>
                    <a:pt x="16" y="37"/>
                    <a:pt x="16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6" y="37"/>
                  </a:cubicBezTo>
                  <a:cubicBezTo>
                    <a:pt x="15" y="36"/>
                    <a:pt x="12" y="31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6"/>
                    <a:pt x="9" y="25"/>
                    <a:pt x="9" y="24"/>
                  </a:cubicBezTo>
                  <a:cubicBezTo>
                    <a:pt x="9" y="19"/>
                    <a:pt x="9" y="14"/>
                    <a:pt x="10" y="12"/>
                  </a:cubicBezTo>
                  <a:cubicBezTo>
                    <a:pt x="11" y="10"/>
                    <a:pt x="12" y="9"/>
                    <a:pt x="12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4" y="10"/>
                    <a:pt x="15" y="11"/>
                  </a:cubicBezTo>
                  <a:cubicBezTo>
                    <a:pt x="17" y="12"/>
                    <a:pt x="18" y="14"/>
                    <a:pt x="19" y="17"/>
                  </a:cubicBezTo>
                  <a:cubicBezTo>
                    <a:pt x="21" y="20"/>
                    <a:pt x="23" y="22"/>
                    <a:pt x="24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1" y="21"/>
                    <a:pt x="18" y="25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lnTo>
                    <a:pt x="21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947" y="1446"/>
              <a:ext cx="97" cy="113"/>
            </a:xfrm>
            <a:custGeom>
              <a:avLst/>
              <a:gdLst>
                <a:gd name="T0" fmla="*/ 21 w 41"/>
                <a:gd name="T1" fmla="*/ 41 h 48"/>
                <a:gd name="T2" fmla="*/ 32 w 41"/>
                <a:gd name="T3" fmla="*/ 43 h 48"/>
                <a:gd name="T4" fmla="*/ 40 w 41"/>
                <a:gd name="T5" fmla="*/ 17 h 48"/>
                <a:gd name="T6" fmla="*/ 37 w 41"/>
                <a:gd name="T7" fmla="*/ 7 h 48"/>
                <a:gd name="T8" fmla="*/ 28 w 41"/>
                <a:gd name="T9" fmla="*/ 1 h 48"/>
                <a:gd name="T10" fmla="*/ 22 w 41"/>
                <a:gd name="T11" fmla="*/ 3 h 48"/>
                <a:gd name="T12" fmla="*/ 23 w 41"/>
                <a:gd name="T13" fmla="*/ 12 h 48"/>
                <a:gd name="T14" fmla="*/ 24 w 41"/>
                <a:gd name="T15" fmla="*/ 26 h 48"/>
                <a:gd name="T16" fmla="*/ 26 w 41"/>
                <a:gd name="T17" fmla="*/ 28 h 48"/>
                <a:gd name="T18" fmla="*/ 26 w 41"/>
                <a:gd name="T19" fmla="*/ 28 h 48"/>
                <a:gd name="T20" fmla="*/ 30 w 41"/>
                <a:gd name="T21" fmla="*/ 31 h 48"/>
                <a:gd name="T22" fmla="*/ 18 w 41"/>
                <a:gd name="T23" fmla="*/ 13 h 48"/>
                <a:gd name="T24" fmla="*/ 7 w 41"/>
                <a:gd name="T25" fmla="*/ 13 h 48"/>
                <a:gd name="T26" fmla="*/ 11 w 41"/>
                <a:gd name="T27" fmla="*/ 23 h 48"/>
                <a:gd name="T28" fmla="*/ 14 w 41"/>
                <a:gd name="T29" fmla="*/ 25 h 48"/>
                <a:gd name="T30" fmla="*/ 17 w 41"/>
                <a:gd name="T31" fmla="*/ 38 h 48"/>
                <a:gd name="T32" fmla="*/ 25 w 41"/>
                <a:gd name="T33" fmla="*/ 35 h 48"/>
                <a:gd name="T34" fmla="*/ 16 w 41"/>
                <a:gd name="T35" fmla="*/ 16 h 48"/>
                <a:gd name="T36" fmla="*/ 11 w 41"/>
                <a:gd name="T37" fmla="*/ 20 h 48"/>
                <a:gd name="T38" fmla="*/ 14 w 41"/>
                <a:gd name="T39" fmla="*/ 21 h 48"/>
                <a:gd name="T40" fmla="*/ 23 w 41"/>
                <a:gd name="T41" fmla="*/ 28 h 48"/>
                <a:gd name="T42" fmla="*/ 23 w 41"/>
                <a:gd name="T43" fmla="*/ 28 h 48"/>
                <a:gd name="T44" fmla="*/ 12 w 41"/>
                <a:gd name="T45" fmla="*/ 48 h 48"/>
                <a:gd name="T46" fmla="*/ 34 w 41"/>
                <a:gd name="T47" fmla="*/ 20 h 48"/>
                <a:gd name="T48" fmla="*/ 29 w 41"/>
                <a:gd name="T49" fmla="*/ 5 h 48"/>
                <a:gd name="T50" fmla="*/ 29 w 41"/>
                <a:gd name="T51" fmla="*/ 5 h 48"/>
                <a:gd name="T52" fmla="*/ 29 w 41"/>
                <a:gd name="T53" fmla="*/ 5 h 48"/>
                <a:gd name="T54" fmla="*/ 29 w 41"/>
                <a:gd name="T55" fmla="*/ 5 h 48"/>
                <a:gd name="T56" fmla="*/ 26 w 41"/>
                <a:gd name="T57" fmla="*/ 5 h 48"/>
                <a:gd name="T58" fmla="*/ 26 w 41"/>
                <a:gd name="T59" fmla="*/ 5 h 48"/>
                <a:gd name="T60" fmla="*/ 26 w 41"/>
                <a:gd name="T61" fmla="*/ 8 h 48"/>
                <a:gd name="T62" fmla="*/ 26 w 41"/>
                <a:gd name="T63" fmla="*/ 8 h 48"/>
                <a:gd name="T64" fmla="*/ 26 w 41"/>
                <a:gd name="T65" fmla="*/ 8 h 48"/>
                <a:gd name="T66" fmla="*/ 25 w 41"/>
                <a:gd name="T67" fmla="*/ 8 h 48"/>
                <a:gd name="T68" fmla="*/ 25 w 41"/>
                <a:gd name="T69" fmla="*/ 8 h 48"/>
                <a:gd name="T70" fmla="*/ 30 w 41"/>
                <a:gd name="T71" fmla="*/ 11 h 48"/>
                <a:gd name="T72" fmla="*/ 32 w 41"/>
                <a:gd name="T73" fmla="*/ 13 h 48"/>
                <a:gd name="T74" fmla="*/ 32 w 41"/>
                <a:gd name="T75" fmla="*/ 16 h 48"/>
                <a:gd name="T76" fmla="*/ 29 w 41"/>
                <a:gd name="T77" fmla="*/ 31 h 48"/>
                <a:gd name="T78" fmla="*/ 29 w 41"/>
                <a:gd name="T79" fmla="*/ 36 h 48"/>
                <a:gd name="T80" fmla="*/ 29 w 41"/>
                <a:gd name="T81" fmla="*/ 36 h 48"/>
                <a:gd name="T82" fmla="*/ 29 w 41"/>
                <a:gd name="T83" fmla="*/ 36 h 48"/>
                <a:gd name="T84" fmla="*/ 29 w 41"/>
                <a:gd name="T85" fmla="*/ 36 h 48"/>
                <a:gd name="T86" fmla="*/ 25 w 41"/>
                <a:gd name="T87" fmla="*/ 34 h 48"/>
                <a:gd name="T88" fmla="*/ 24 w 41"/>
                <a:gd name="T89" fmla="*/ 33 h 48"/>
                <a:gd name="T90" fmla="*/ 24 w 41"/>
                <a:gd name="T91" fmla="*/ 33 h 48"/>
                <a:gd name="T92" fmla="*/ 21 w 41"/>
                <a:gd name="T93" fmla="*/ 3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" h="48">
                  <a:moveTo>
                    <a:pt x="21" y="36"/>
                  </a:move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9" y="40"/>
                    <a:pt x="21" y="41"/>
                  </a:cubicBezTo>
                  <a:cubicBezTo>
                    <a:pt x="22" y="42"/>
                    <a:pt x="23" y="43"/>
                    <a:pt x="24" y="43"/>
                  </a:cubicBezTo>
                  <a:cubicBezTo>
                    <a:pt x="26" y="44"/>
                    <a:pt x="27" y="44"/>
                    <a:pt x="29" y="44"/>
                  </a:cubicBezTo>
                  <a:cubicBezTo>
                    <a:pt x="30" y="44"/>
                    <a:pt x="31" y="44"/>
                    <a:pt x="32" y="43"/>
                  </a:cubicBezTo>
                  <a:cubicBezTo>
                    <a:pt x="34" y="42"/>
                    <a:pt x="36" y="40"/>
                    <a:pt x="36" y="38"/>
                  </a:cubicBezTo>
                  <a:cubicBezTo>
                    <a:pt x="37" y="36"/>
                    <a:pt x="37" y="34"/>
                    <a:pt x="37" y="31"/>
                  </a:cubicBezTo>
                  <a:cubicBezTo>
                    <a:pt x="37" y="25"/>
                    <a:pt x="38" y="20"/>
                    <a:pt x="40" y="17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5" y="5"/>
                    <a:pt x="33" y="4"/>
                  </a:cubicBezTo>
                  <a:cubicBezTo>
                    <a:pt x="32" y="3"/>
                    <a:pt x="31" y="2"/>
                    <a:pt x="30" y="2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8" y="1"/>
                    <a:pt x="27" y="0"/>
                    <a:pt x="26" y="0"/>
                  </a:cubicBezTo>
                  <a:cubicBezTo>
                    <a:pt x="25" y="0"/>
                    <a:pt x="25" y="0"/>
                    <a:pt x="24" y="1"/>
                  </a:cubicBezTo>
                  <a:cubicBezTo>
                    <a:pt x="23" y="1"/>
                    <a:pt x="22" y="2"/>
                    <a:pt x="22" y="3"/>
                  </a:cubicBezTo>
                  <a:cubicBezTo>
                    <a:pt x="21" y="4"/>
                    <a:pt x="21" y="4"/>
                    <a:pt x="21" y="5"/>
                  </a:cubicBezTo>
                  <a:cubicBezTo>
                    <a:pt x="21" y="6"/>
                    <a:pt x="21" y="7"/>
                    <a:pt x="22" y="8"/>
                  </a:cubicBezTo>
                  <a:cubicBezTo>
                    <a:pt x="22" y="9"/>
                    <a:pt x="23" y="10"/>
                    <a:pt x="23" y="12"/>
                  </a:cubicBezTo>
                  <a:cubicBezTo>
                    <a:pt x="25" y="15"/>
                    <a:pt x="26" y="18"/>
                    <a:pt x="26" y="20"/>
                  </a:cubicBezTo>
                  <a:cubicBezTo>
                    <a:pt x="26" y="22"/>
                    <a:pt x="25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31" y="29"/>
                    <a:pt x="31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6" y="18"/>
                    <a:pt x="23" y="16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6" y="12"/>
                    <a:pt x="14" y="12"/>
                    <a:pt x="12" y="12"/>
                  </a:cubicBezTo>
                  <a:cubicBezTo>
                    <a:pt x="10" y="12"/>
                    <a:pt x="8" y="12"/>
                    <a:pt x="7" y="1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1"/>
                    <a:pt x="10" y="22"/>
                    <a:pt x="11" y="23"/>
                  </a:cubicBezTo>
                  <a:cubicBezTo>
                    <a:pt x="12" y="23"/>
                    <a:pt x="12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7" y="18"/>
                    <a:pt x="16" y="16"/>
                  </a:cubicBezTo>
                  <a:cubicBezTo>
                    <a:pt x="14" y="15"/>
                    <a:pt x="13" y="14"/>
                    <a:pt x="11" y="13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2" y="20"/>
                  </a:cubicBezTo>
                  <a:cubicBezTo>
                    <a:pt x="12" y="20"/>
                    <a:pt x="13" y="20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9" y="23"/>
                    <a:pt x="21" y="25"/>
                    <a:pt x="22" y="26"/>
                  </a:cubicBezTo>
                  <a:cubicBezTo>
                    <a:pt x="23" y="27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2"/>
                    <a:pt x="31" y="31"/>
                    <a:pt x="32" y="29"/>
                  </a:cubicBezTo>
                  <a:cubicBezTo>
                    <a:pt x="33" y="27"/>
                    <a:pt x="34" y="24"/>
                    <a:pt x="34" y="20"/>
                  </a:cubicBezTo>
                  <a:cubicBezTo>
                    <a:pt x="34" y="17"/>
                    <a:pt x="33" y="12"/>
                    <a:pt x="30" y="8"/>
                  </a:cubicBezTo>
                  <a:cubicBezTo>
                    <a:pt x="30" y="7"/>
                    <a:pt x="29" y="6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5"/>
                    <a:pt x="2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7"/>
                    <a:pt x="29" y="7"/>
                    <a:pt x="29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8"/>
                    <a:pt x="27" y="8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6" y="9"/>
                    <a:pt x="27" y="9"/>
                  </a:cubicBezTo>
                  <a:cubicBezTo>
                    <a:pt x="28" y="10"/>
                    <a:pt x="29" y="11"/>
                    <a:pt x="30" y="11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0" y="18"/>
                    <a:pt x="29" y="24"/>
                    <a:pt x="29" y="31"/>
                  </a:cubicBezTo>
                  <a:cubicBezTo>
                    <a:pt x="29" y="34"/>
                    <a:pt x="29" y="36"/>
                    <a:pt x="29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8" y="36"/>
                    <a:pt x="27" y="36"/>
                  </a:cubicBezTo>
                  <a:cubicBezTo>
                    <a:pt x="27" y="35"/>
                    <a:pt x="26" y="35"/>
                    <a:pt x="25" y="34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5" y="35"/>
                    <a:pt x="25" y="35"/>
                    <a:pt x="25" y="35"/>
                  </a:cubicBezTo>
                  <a:lnTo>
                    <a:pt x="21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840" y="1382"/>
              <a:ext cx="142" cy="215"/>
            </a:xfrm>
            <a:custGeom>
              <a:avLst/>
              <a:gdLst>
                <a:gd name="T0" fmla="*/ 90 w 142"/>
                <a:gd name="T1" fmla="*/ 203 h 215"/>
                <a:gd name="T2" fmla="*/ 97 w 142"/>
                <a:gd name="T3" fmla="*/ 199 h 215"/>
                <a:gd name="T4" fmla="*/ 26 w 142"/>
                <a:gd name="T5" fmla="*/ 35 h 215"/>
                <a:gd name="T6" fmla="*/ 50 w 142"/>
                <a:gd name="T7" fmla="*/ 23 h 215"/>
                <a:gd name="T8" fmla="*/ 119 w 142"/>
                <a:gd name="T9" fmla="*/ 180 h 215"/>
                <a:gd name="T10" fmla="*/ 85 w 142"/>
                <a:gd name="T11" fmla="*/ 194 h 215"/>
                <a:gd name="T12" fmla="*/ 90 w 142"/>
                <a:gd name="T13" fmla="*/ 203 h 215"/>
                <a:gd name="T14" fmla="*/ 97 w 142"/>
                <a:gd name="T15" fmla="*/ 199 h 215"/>
                <a:gd name="T16" fmla="*/ 90 w 142"/>
                <a:gd name="T17" fmla="*/ 203 h 215"/>
                <a:gd name="T18" fmla="*/ 93 w 142"/>
                <a:gd name="T19" fmla="*/ 210 h 215"/>
                <a:gd name="T20" fmla="*/ 142 w 142"/>
                <a:gd name="T21" fmla="*/ 189 h 215"/>
                <a:gd name="T22" fmla="*/ 59 w 142"/>
                <a:gd name="T23" fmla="*/ 0 h 215"/>
                <a:gd name="T24" fmla="*/ 0 w 142"/>
                <a:gd name="T25" fmla="*/ 23 h 215"/>
                <a:gd name="T26" fmla="*/ 85 w 142"/>
                <a:gd name="T27" fmla="*/ 215 h 215"/>
                <a:gd name="T28" fmla="*/ 93 w 142"/>
                <a:gd name="T29" fmla="*/ 210 h 215"/>
                <a:gd name="T30" fmla="*/ 90 w 142"/>
                <a:gd name="T31" fmla="*/ 203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215">
                  <a:moveTo>
                    <a:pt x="90" y="203"/>
                  </a:moveTo>
                  <a:lnTo>
                    <a:pt x="97" y="199"/>
                  </a:lnTo>
                  <a:lnTo>
                    <a:pt x="26" y="35"/>
                  </a:lnTo>
                  <a:lnTo>
                    <a:pt x="50" y="23"/>
                  </a:lnTo>
                  <a:lnTo>
                    <a:pt x="119" y="180"/>
                  </a:lnTo>
                  <a:lnTo>
                    <a:pt x="85" y="194"/>
                  </a:lnTo>
                  <a:lnTo>
                    <a:pt x="90" y="203"/>
                  </a:lnTo>
                  <a:lnTo>
                    <a:pt x="97" y="199"/>
                  </a:lnTo>
                  <a:lnTo>
                    <a:pt x="90" y="203"/>
                  </a:lnTo>
                  <a:lnTo>
                    <a:pt x="93" y="210"/>
                  </a:lnTo>
                  <a:lnTo>
                    <a:pt x="142" y="189"/>
                  </a:lnTo>
                  <a:lnTo>
                    <a:pt x="59" y="0"/>
                  </a:lnTo>
                  <a:lnTo>
                    <a:pt x="0" y="23"/>
                  </a:lnTo>
                  <a:lnTo>
                    <a:pt x="85" y="215"/>
                  </a:lnTo>
                  <a:lnTo>
                    <a:pt x="93" y="210"/>
                  </a:lnTo>
                  <a:lnTo>
                    <a:pt x="90" y="2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1970" y="1382"/>
              <a:ext cx="256" cy="321"/>
            </a:xfrm>
            <a:custGeom>
              <a:avLst/>
              <a:gdLst>
                <a:gd name="T0" fmla="*/ 31 w 108"/>
                <a:gd name="T1" fmla="*/ 90 h 136"/>
                <a:gd name="T2" fmla="*/ 36 w 108"/>
                <a:gd name="T3" fmla="*/ 68 h 136"/>
                <a:gd name="T4" fmla="*/ 60 w 108"/>
                <a:gd name="T5" fmla="*/ 51 h 136"/>
                <a:gd name="T6" fmla="*/ 63 w 108"/>
                <a:gd name="T7" fmla="*/ 50 h 136"/>
                <a:gd name="T8" fmla="*/ 63 w 108"/>
                <a:gd name="T9" fmla="*/ 50 h 136"/>
                <a:gd name="T10" fmla="*/ 62 w 108"/>
                <a:gd name="T11" fmla="*/ 50 h 136"/>
                <a:gd name="T12" fmla="*/ 89 w 108"/>
                <a:gd name="T13" fmla="*/ 43 h 136"/>
                <a:gd name="T14" fmla="*/ 107 w 108"/>
                <a:gd name="T15" fmla="*/ 10 h 136"/>
                <a:gd name="T16" fmla="*/ 107 w 108"/>
                <a:gd name="T17" fmla="*/ 6 h 136"/>
                <a:gd name="T18" fmla="*/ 108 w 108"/>
                <a:gd name="T19" fmla="*/ 6 h 136"/>
                <a:gd name="T20" fmla="*/ 104 w 108"/>
                <a:gd name="T21" fmla="*/ 6 h 136"/>
                <a:gd name="T22" fmla="*/ 108 w 108"/>
                <a:gd name="T23" fmla="*/ 6 h 136"/>
                <a:gd name="T24" fmla="*/ 108 w 108"/>
                <a:gd name="T25" fmla="*/ 6 h 136"/>
                <a:gd name="T26" fmla="*/ 104 w 108"/>
                <a:gd name="T27" fmla="*/ 2 h 136"/>
                <a:gd name="T28" fmla="*/ 26 w 108"/>
                <a:gd name="T29" fmla="*/ 26 h 136"/>
                <a:gd name="T30" fmla="*/ 11 w 108"/>
                <a:gd name="T31" fmla="*/ 132 h 136"/>
                <a:gd name="T32" fmla="*/ 17 w 108"/>
                <a:gd name="T33" fmla="*/ 133 h 136"/>
                <a:gd name="T34" fmla="*/ 31 w 108"/>
                <a:gd name="T35" fmla="*/ 102 h 136"/>
                <a:gd name="T36" fmla="*/ 31 w 108"/>
                <a:gd name="T37" fmla="*/ 90 h 136"/>
                <a:gd name="T38" fmla="*/ 27 w 108"/>
                <a:gd name="T39" fmla="*/ 90 h 136"/>
                <a:gd name="T40" fmla="*/ 23 w 108"/>
                <a:gd name="T41" fmla="*/ 91 h 136"/>
                <a:gd name="T42" fmla="*/ 18 w 108"/>
                <a:gd name="T43" fmla="*/ 118 h 136"/>
                <a:gd name="T44" fmla="*/ 15 w 108"/>
                <a:gd name="T45" fmla="*/ 130 h 136"/>
                <a:gd name="T46" fmla="*/ 8 w 108"/>
                <a:gd name="T47" fmla="*/ 88 h 136"/>
                <a:gd name="T48" fmla="*/ 88 w 108"/>
                <a:gd name="T49" fmla="*/ 8 h 136"/>
                <a:gd name="T50" fmla="*/ 104 w 108"/>
                <a:gd name="T51" fmla="*/ 6 h 136"/>
                <a:gd name="T52" fmla="*/ 100 w 108"/>
                <a:gd name="T53" fmla="*/ 5 h 136"/>
                <a:gd name="T54" fmla="*/ 83 w 108"/>
                <a:gd name="T55" fmla="*/ 37 h 136"/>
                <a:gd name="T56" fmla="*/ 63 w 108"/>
                <a:gd name="T57" fmla="*/ 42 h 136"/>
                <a:gd name="T58" fmla="*/ 62 w 108"/>
                <a:gd name="T59" fmla="*/ 42 h 136"/>
                <a:gd name="T60" fmla="*/ 29 w 108"/>
                <a:gd name="T61" fmla="*/ 64 h 136"/>
                <a:gd name="T62" fmla="*/ 23 w 108"/>
                <a:gd name="T63" fmla="*/ 90 h 136"/>
                <a:gd name="T64" fmla="*/ 27 w 108"/>
                <a:gd name="T65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" h="136">
                  <a:moveTo>
                    <a:pt x="27" y="90"/>
                  </a:moveTo>
                  <a:cubicBezTo>
                    <a:pt x="31" y="90"/>
                    <a:pt x="31" y="90"/>
                    <a:pt x="31" y="90"/>
                  </a:cubicBezTo>
                  <a:cubicBezTo>
                    <a:pt x="31" y="90"/>
                    <a:pt x="31" y="90"/>
                    <a:pt x="31" y="89"/>
                  </a:cubicBezTo>
                  <a:cubicBezTo>
                    <a:pt x="31" y="80"/>
                    <a:pt x="34" y="73"/>
                    <a:pt x="36" y="68"/>
                  </a:cubicBezTo>
                  <a:cubicBezTo>
                    <a:pt x="41" y="60"/>
                    <a:pt x="47" y="55"/>
                    <a:pt x="53" y="53"/>
                  </a:cubicBezTo>
                  <a:cubicBezTo>
                    <a:pt x="56" y="52"/>
                    <a:pt x="58" y="51"/>
                    <a:pt x="60" y="51"/>
                  </a:cubicBezTo>
                  <a:cubicBezTo>
                    <a:pt x="61" y="51"/>
                    <a:pt x="62" y="51"/>
                    <a:pt x="62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4" y="51"/>
                    <a:pt x="65" y="51"/>
                    <a:pt x="67" y="51"/>
                  </a:cubicBezTo>
                  <a:cubicBezTo>
                    <a:pt x="76" y="51"/>
                    <a:pt x="83" y="48"/>
                    <a:pt x="89" y="43"/>
                  </a:cubicBezTo>
                  <a:cubicBezTo>
                    <a:pt x="97" y="37"/>
                    <a:pt x="102" y="28"/>
                    <a:pt x="104" y="20"/>
                  </a:cubicBezTo>
                  <a:cubicBezTo>
                    <a:pt x="106" y="16"/>
                    <a:pt x="106" y="13"/>
                    <a:pt x="107" y="10"/>
                  </a:cubicBezTo>
                  <a:cubicBezTo>
                    <a:pt x="107" y="9"/>
                    <a:pt x="107" y="8"/>
                    <a:pt x="107" y="7"/>
                  </a:cubicBezTo>
                  <a:cubicBezTo>
                    <a:pt x="107" y="7"/>
                    <a:pt x="107" y="7"/>
                    <a:pt x="107" y="6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04" y="2"/>
                    <a:pt x="104" y="2"/>
                    <a:pt x="104" y="2"/>
                  </a:cubicBezTo>
                  <a:cubicBezTo>
                    <a:pt x="99" y="1"/>
                    <a:pt x="94" y="0"/>
                    <a:pt x="88" y="0"/>
                  </a:cubicBezTo>
                  <a:cubicBezTo>
                    <a:pt x="66" y="0"/>
                    <a:pt x="43" y="9"/>
                    <a:pt x="26" y="26"/>
                  </a:cubicBezTo>
                  <a:cubicBezTo>
                    <a:pt x="8" y="43"/>
                    <a:pt x="0" y="66"/>
                    <a:pt x="0" y="88"/>
                  </a:cubicBezTo>
                  <a:cubicBezTo>
                    <a:pt x="0" y="103"/>
                    <a:pt x="4" y="118"/>
                    <a:pt x="11" y="132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21" y="129"/>
                    <a:pt x="24" y="125"/>
                    <a:pt x="25" y="121"/>
                  </a:cubicBezTo>
                  <a:cubicBezTo>
                    <a:pt x="28" y="115"/>
                    <a:pt x="30" y="108"/>
                    <a:pt x="31" y="102"/>
                  </a:cubicBezTo>
                  <a:cubicBezTo>
                    <a:pt x="31" y="96"/>
                    <a:pt x="31" y="92"/>
                    <a:pt x="31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91"/>
                    <a:pt x="23" y="91"/>
                    <a:pt x="23" y="91"/>
                  </a:cubicBezTo>
                  <a:cubicBezTo>
                    <a:pt x="23" y="92"/>
                    <a:pt x="23" y="99"/>
                    <a:pt x="22" y="106"/>
                  </a:cubicBezTo>
                  <a:cubicBezTo>
                    <a:pt x="21" y="110"/>
                    <a:pt x="20" y="114"/>
                    <a:pt x="18" y="118"/>
                  </a:cubicBezTo>
                  <a:cubicBezTo>
                    <a:pt x="17" y="121"/>
                    <a:pt x="14" y="125"/>
                    <a:pt x="12" y="127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1" y="116"/>
                    <a:pt x="8" y="102"/>
                    <a:pt x="8" y="88"/>
                  </a:cubicBezTo>
                  <a:cubicBezTo>
                    <a:pt x="8" y="68"/>
                    <a:pt x="16" y="47"/>
                    <a:pt x="31" y="32"/>
                  </a:cubicBezTo>
                  <a:cubicBezTo>
                    <a:pt x="47" y="16"/>
                    <a:pt x="68" y="8"/>
                    <a:pt x="88" y="8"/>
                  </a:cubicBezTo>
                  <a:cubicBezTo>
                    <a:pt x="93" y="8"/>
                    <a:pt x="98" y="9"/>
                    <a:pt x="103" y="9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0" y="6"/>
                    <a:pt x="98" y="15"/>
                    <a:pt x="93" y="25"/>
                  </a:cubicBezTo>
                  <a:cubicBezTo>
                    <a:pt x="91" y="29"/>
                    <a:pt x="88" y="34"/>
                    <a:pt x="83" y="37"/>
                  </a:cubicBezTo>
                  <a:cubicBezTo>
                    <a:pt x="79" y="40"/>
                    <a:pt x="74" y="43"/>
                    <a:pt x="67" y="43"/>
                  </a:cubicBezTo>
                  <a:cubicBezTo>
                    <a:pt x="65" y="43"/>
                    <a:pt x="64" y="43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53" y="43"/>
                    <a:pt x="43" y="49"/>
                  </a:cubicBezTo>
                  <a:cubicBezTo>
                    <a:pt x="38" y="53"/>
                    <a:pt x="33" y="57"/>
                    <a:pt x="29" y="64"/>
                  </a:cubicBezTo>
                  <a:cubicBezTo>
                    <a:pt x="26" y="70"/>
                    <a:pt x="23" y="79"/>
                    <a:pt x="23" y="89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90"/>
                    <a:pt x="23" y="90"/>
                    <a:pt x="23" y="90"/>
                  </a:cubicBezTo>
                  <a:lnTo>
                    <a:pt x="27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 noEditPoints="1"/>
            </p:cNvSpPr>
            <p:nvPr/>
          </p:nvSpPr>
          <p:spPr bwMode="auto">
            <a:xfrm>
              <a:off x="2003" y="1389"/>
              <a:ext cx="402" cy="423"/>
            </a:xfrm>
            <a:custGeom>
              <a:avLst/>
              <a:gdLst>
                <a:gd name="T0" fmla="*/ 144 w 170"/>
                <a:gd name="T1" fmla="*/ 26 h 179"/>
                <a:gd name="T2" fmla="*/ 92 w 170"/>
                <a:gd name="T3" fmla="*/ 0 h 179"/>
                <a:gd name="T4" fmla="*/ 91 w 170"/>
                <a:gd name="T5" fmla="*/ 6 h 179"/>
                <a:gd name="T6" fmla="*/ 74 w 170"/>
                <a:gd name="T7" fmla="*/ 38 h 179"/>
                <a:gd name="T8" fmla="*/ 54 w 170"/>
                <a:gd name="T9" fmla="*/ 42 h 179"/>
                <a:gd name="T10" fmla="*/ 54 w 170"/>
                <a:gd name="T11" fmla="*/ 42 h 179"/>
                <a:gd name="T12" fmla="*/ 20 w 170"/>
                <a:gd name="T13" fmla="*/ 64 h 179"/>
                <a:gd name="T14" fmla="*/ 14 w 170"/>
                <a:gd name="T15" fmla="*/ 91 h 179"/>
                <a:gd name="T16" fmla="*/ 14 w 170"/>
                <a:gd name="T17" fmla="*/ 91 h 179"/>
                <a:gd name="T18" fmla="*/ 9 w 170"/>
                <a:gd name="T19" fmla="*/ 119 h 179"/>
                <a:gd name="T20" fmla="*/ 0 w 170"/>
                <a:gd name="T21" fmla="*/ 130 h 179"/>
                <a:gd name="T22" fmla="*/ 16 w 170"/>
                <a:gd name="T23" fmla="*/ 153 h 179"/>
                <a:gd name="T24" fmla="*/ 80 w 170"/>
                <a:gd name="T25" fmla="*/ 179 h 179"/>
                <a:gd name="T26" fmla="*/ 170 w 170"/>
                <a:gd name="T27" fmla="*/ 89 h 179"/>
                <a:gd name="T28" fmla="*/ 141 w 170"/>
                <a:gd name="T29" fmla="*/ 29 h 179"/>
                <a:gd name="T30" fmla="*/ 162 w 170"/>
                <a:gd name="T31" fmla="*/ 89 h 179"/>
                <a:gd name="T32" fmla="*/ 80 w 170"/>
                <a:gd name="T33" fmla="*/ 171 h 179"/>
                <a:gd name="T34" fmla="*/ 22 w 170"/>
                <a:gd name="T35" fmla="*/ 147 h 179"/>
                <a:gd name="T36" fmla="*/ 5 w 170"/>
                <a:gd name="T37" fmla="*/ 131 h 179"/>
                <a:gd name="T38" fmla="*/ 16 w 170"/>
                <a:gd name="T39" fmla="*/ 122 h 179"/>
                <a:gd name="T40" fmla="*/ 22 w 170"/>
                <a:gd name="T41" fmla="*/ 91 h 179"/>
                <a:gd name="T42" fmla="*/ 22 w 170"/>
                <a:gd name="T43" fmla="*/ 91 h 179"/>
                <a:gd name="T44" fmla="*/ 27 w 170"/>
                <a:gd name="T45" fmla="*/ 68 h 179"/>
                <a:gd name="T46" fmla="*/ 51 w 170"/>
                <a:gd name="T47" fmla="*/ 51 h 179"/>
                <a:gd name="T48" fmla="*/ 54 w 170"/>
                <a:gd name="T49" fmla="*/ 50 h 179"/>
                <a:gd name="T50" fmla="*/ 54 w 170"/>
                <a:gd name="T51" fmla="*/ 50 h 179"/>
                <a:gd name="T52" fmla="*/ 54 w 170"/>
                <a:gd name="T53" fmla="*/ 50 h 179"/>
                <a:gd name="T54" fmla="*/ 80 w 170"/>
                <a:gd name="T55" fmla="*/ 43 h 179"/>
                <a:gd name="T56" fmla="*/ 99 w 170"/>
                <a:gd name="T57" fmla="*/ 10 h 179"/>
                <a:gd name="T58" fmla="*/ 96 w 170"/>
                <a:gd name="T59" fmla="*/ 5 h 179"/>
                <a:gd name="T60" fmla="*/ 138 w 170"/>
                <a:gd name="T61" fmla="*/ 31 h 179"/>
                <a:gd name="T62" fmla="*/ 99 w 170"/>
                <a:gd name="T63" fmla="*/ 108 h 179"/>
                <a:gd name="T64" fmla="*/ 80 w 170"/>
                <a:gd name="T65" fmla="*/ 112 h 179"/>
                <a:gd name="T66" fmla="*/ 64 w 170"/>
                <a:gd name="T67" fmla="*/ 106 h 179"/>
                <a:gd name="T68" fmla="*/ 64 w 170"/>
                <a:gd name="T69" fmla="*/ 73 h 179"/>
                <a:gd name="T70" fmla="*/ 96 w 170"/>
                <a:gd name="T71" fmla="*/ 73 h 179"/>
                <a:gd name="T72" fmla="*/ 96 w 170"/>
                <a:gd name="T73" fmla="*/ 106 h 179"/>
                <a:gd name="T74" fmla="*/ 102 w 170"/>
                <a:gd name="T75" fmla="*/ 111 h 179"/>
                <a:gd name="T76" fmla="*/ 102 w 170"/>
                <a:gd name="T77" fmla="*/ 67 h 179"/>
                <a:gd name="T78" fmla="*/ 58 w 170"/>
                <a:gd name="T79" fmla="*/ 67 h 179"/>
                <a:gd name="T80" fmla="*/ 58 w 170"/>
                <a:gd name="T81" fmla="*/ 111 h 179"/>
                <a:gd name="T82" fmla="*/ 80 w 170"/>
                <a:gd name="T83" fmla="*/ 120 h 179"/>
                <a:gd name="T84" fmla="*/ 99 w 170"/>
                <a:gd name="T85" fmla="*/ 10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179">
                  <a:moveTo>
                    <a:pt x="141" y="29"/>
                  </a:moveTo>
                  <a:cubicBezTo>
                    <a:pt x="144" y="26"/>
                    <a:pt x="144" y="26"/>
                    <a:pt x="144" y="26"/>
                  </a:cubicBezTo>
                  <a:cubicBezTo>
                    <a:pt x="130" y="12"/>
                    <a:pt x="114" y="4"/>
                    <a:pt x="96" y="1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2" y="4"/>
                    <a:pt x="92" y="5"/>
                    <a:pt x="91" y="6"/>
                  </a:cubicBezTo>
                  <a:cubicBezTo>
                    <a:pt x="91" y="10"/>
                    <a:pt x="89" y="19"/>
                    <a:pt x="84" y="28"/>
                  </a:cubicBezTo>
                  <a:cubicBezTo>
                    <a:pt x="81" y="32"/>
                    <a:pt x="78" y="35"/>
                    <a:pt x="74" y="38"/>
                  </a:cubicBezTo>
                  <a:cubicBezTo>
                    <a:pt x="69" y="41"/>
                    <a:pt x="64" y="43"/>
                    <a:pt x="58" y="43"/>
                  </a:cubicBezTo>
                  <a:cubicBezTo>
                    <a:pt x="57" y="43"/>
                    <a:pt x="56" y="43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3" y="42"/>
                    <a:pt x="44" y="43"/>
                    <a:pt x="34" y="50"/>
                  </a:cubicBezTo>
                  <a:cubicBezTo>
                    <a:pt x="29" y="53"/>
                    <a:pt x="24" y="57"/>
                    <a:pt x="20" y="64"/>
                  </a:cubicBezTo>
                  <a:cubicBezTo>
                    <a:pt x="17" y="71"/>
                    <a:pt x="14" y="79"/>
                    <a:pt x="14" y="90"/>
                  </a:cubicBezTo>
                  <a:cubicBezTo>
                    <a:pt x="14" y="90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3"/>
                    <a:pt x="14" y="100"/>
                    <a:pt x="12" y="107"/>
                  </a:cubicBezTo>
                  <a:cubicBezTo>
                    <a:pt x="12" y="111"/>
                    <a:pt x="10" y="115"/>
                    <a:pt x="9" y="119"/>
                  </a:cubicBezTo>
                  <a:cubicBezTo>
                    <a:pt x="7" y="123"/>
                    <a:pt x="5" y="126"/>
                    <a:pt x="2" y="12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5" y="140"/>
                    <a:pt x="10" y="147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34" y="170"/>
                    <a:pt x="57" y="179"/>
                    <a:pt x="80" y="179"/>
                  </a:cubicBezTo>
                  <a:cubicBezTo>
                    <a:pt x="103" y="179"/>
                    <a:pt x="126" y="170"/>
                    <a:pt x="144" y="153"/>
                  </a:cubicBezTo>
                  <a:cubicBezTo>
                    <a:pt x="161" y="135"/>
                    <a:pt x="170" y="112"/>
                    <a:pt x="170" y="89"/>
                  </a:cubicBezTo>
                  <a:cubicBezTo>
                    <a:pt x="170" y="66"/>
                    <a:pt x="161" y="43"/>
                    <a:pt x="144" y="26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54" y="47"/>
                    <a:pt x="162" y="68"/>
                    <a:pt x="162" y="89"/>
                  </a:cubicBezTo>
                  <a:cubicBezTo>
                    <a:pt x="162" y="110"/>
                    <a:pt x="154" y="131"/>
                    <a:pt x="138" y="147"/>
                  </a:cubicBezTo>
                  <a:cubicBezTo>
                    <a:pt x="122" y="163"/>
                    <a:pt x="101" y="171"/>
                    <a:pt x="80" y="171"/>
                  </a:cubicBezTo>
                  <a:cubicBezTo>
                    <a:pt x="59" y="171"/>
                    <a:pt x="38" y="163"/>
                    <a:pt x="22" y="147"/>
                  </a:cubicBezTo>
                  <a:cubicBezTo>
                    <a:pt x="22" y="147"/>
                    <a:pt x="22" y="147"/>
                    <a:pt x="22" y="147"/>
                  </a:cubicBezTo>
                  <a:cubicBezTo>
                    <a:pt x="17" y="142"/>
                    <a:pt x="12" y="136"/>
                    <a:pt x="9" y="129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11" y="131"/>
                    <a:pt x="14" y="127"/>
                    <a:pt x="16" y="122"/>
                  </a:cubicBezTo>
                  <a:cubicBezTo>
                    <a:pt x="19" y="116"/>
                    <a:pt x="21" y="109"/>
                    <a:pt x="21" y="103"/>
                  </a:cubicBezTo>
                  <a:cubicBezTo>
                    <a:pt x="22" y="97"/>
                    <a:pt x="22" y="93"/>
                    <a:pt x="22" y="91"/>
                  </a:cubicBezTo>
                  <a:cubicBezTo>
                    <a:pt x="22" y="91"/>
                    <a:pt x="22" y="91"/>
                    <a:pt x="22" y="91"/>
                  </a:cubicBezTo>
                  <a:cubicBezTo>
                    <a:pt x="22" y="91"/>
                    <a:pt x="22" y="91"/>
                    <a:pt x="22" y="91"/>
                  </a:cubicBezTo>
                  <a:cubicBezTo>
                    <a:pt x="22" y="91"/>
                    <a:pt x="22" y="90"/>
                    <a:pt x="22" y="90"/>
                  </a:cubicBezTo>
                  <a:cubicBezTo>
                    <a:pt x="22" y="80"/>
                    <a:pt x="24" y="73"/>
                    <a:pt x="27" y="68"/>
                  </a:cubicBezTo>
                  <a:cubicBezTo>
                    <a:pt x="32" y="60"/>
                    <a:pt x="38" y="56"/>
                    <a:pt x="44" y="53"/>
                  </a:cubicBezTo>
                  <a:cubicBezTo>
                    <a:pt x="47" y="52"/>
                    <a:pt x="50" y="51"/>
                    <a:pt x="51" y="51"/>
                  </a:cubicBezTo>
                  <a:cubicBezTo>
                    <a:pt x="52" y="51"/>
                    <a:pt x="53" y="51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50"/>
                    <a:pt x="56" y="51"/>
                    <a:pt x="58" y="51"/>
                  </a:cubicBezTo>
                  <a:cubicBezTo>
                    <a:pt x="67" y="51"/>
                    <a:pt x="75" y="48"/>
                    <a:pt x="80" y="43"/>
                  </a:cubicBezTo>
                  <a:cubicBezTo>
                    <a:pt x="89" y="37"/>
                    <a:pt x="93" y="27"/>
                    <a:pt x="96" y="19"/>
                  </a:cubicBezTo>
                  <a:cubicBezTo>
                    <a:pt x="98" y="16"/>
                    <a:pt x="98" y="12"/>
                    <a:pt x="99" y="10"/>
                  </a:cubicBezTo>
                  <a:cubicBezTo>
                    <a:pt x="99" y="7"/>
                    <a:pt x="100" y="5"/>
                    <a:pt x="100" y="5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111" y="12"/>
                    <a:pt x="126" y="19"/>
                    <a:pt x="138" y="31"/>
                  </a:cubicBezTo>
                  <a:lnTo>
                    <a:pt x="141" y="29"/>
                  </a:lnTo>
                  <a:close/>
                  <a:moveTo>
                    <a:pt x="99" y="108"/>
                  </a:moveTo>
                  <a:cubicBezTo>
                    <a:pt x="96" y="106"/>
                    <a:pt x="96" y="106"/>
                    <a:pt x="96" y="106"/>
                  </a:cubicBezTo>
                  <a:cubicBezTo>
                    <a:pt x="92" y="110"/>
                    <a:pt x="86" y="112"/>
                    <a:pt x="80" y="112"/>
                  </a:cubicBezTo>
                  <a:cubicBezTo>
                    <a:pt x="74" y="112"/>
                    <a:pt x="68" y="110"/>
                    <a:pt x="64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59" y="101"/>
                    <a:pt x="57" y="95"/>
                    <a:pt x="57" y="89"/>
                  </a:cubicBezTo>
                  <a:cubicBezTo>
                    <a:pt x="57" y="83"/>
                    <a:pt x="59" y="77"/>
                    <a:pt x="64" y="73"/>
                  </a:cubicBezTo>
                  <a:cubicBezTo>
                    <a:pt x="68" y="68"/>
                    <a:pt x="74" y="66"/>
                    <a:pt x="80" y="66"/>
                  </a:cubicBezTo>
                  <a:cubicBezTo>
                    <a:pt x="86" y="66"/>
                    <a:pt x="92" y="68"/>
                    <a:pt x="96" y="73"/>
                  </a:cubicBezTo>
                  <a:cubicBezTo>
                    <a:pt x="101" y="77"/>
                    <a:pt x="103" y="83"/>
                    <a:pt x="103" y="89"/>
                  </a:cubicBezTo>
                  <a:cubicBezTo>
                    <a:pt x="103" y="95"/>
                    <a:pt x="101" y="101"/>
                    <a:pt x="96" y="106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8" y="105"/>
                    <a:pt x="111" y="97"/>
                    <a:pt x="111" y="89"/>
                  </a:cubicBezTo>
                  <a:cubicBezTo>
                    <a:pt x="111" y="81"/>
                    <a:pt x="108" y="73"/>
                    <a:pt x="102" y="67"/>
                  </a:cubicBezTo>
                  <a:cubicBezTo>
                    <a:pt x="96" y="61"/>
                    <a:pt x="88" y="58"/>
                    <a:pt x="80" y="58"/>
                  </a:cubicBezTo>
                  <a:cubicBezTo>
                    <a:pt x="72" y="58"/>
                    <a:pt x="64" y="61"/>
                    <a:pt x="58" y="67"/>
                  </a:cubicBezTo>
                  <a:cubicBezTo>
                    <a:pt x="52" y="73"/>
                    <a:pt x="49" y="81"/>
                    <a:pt x="49" y="89"/>
                  </a:cubicBezTo>
                  <a:cubicBezTo>
                    <a:pt x="49" y="97"/>
                    <a:pt x="52" y="105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64" y="117"/>
                    <a:pt x="72" y="120"/>
                    <a:pt x="80" y="120"/>
                  </a:cubicBezTo>
                  <a:cubicBezTo>
                    <a:pt x="88" y="120"/>
                    <a:pt x="96" y="117"/>
                    <a:pt x="102" y="111"/>
                  </a:cubicBezTo>
                  <a:lnTo>
                    <a:pt x="99" y="1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3069" y="1335"/>
              <a:ext cx="95" cy="87"/>
            </a:xfrm>
            <a:custGeom>
              <a:avLst/>
              <a:gdLst>
                <a:gd name="T0" fmla="*/ 83 w 95"/>
                <a:gd name="T1" fmla="*/ 59 h 87"/>
                <a:gd name="T2" fmla="*/ 93 w 95"/>
                <a:gd name="T3" fmla="*/ 56 h 87"/>
                <a:gd name="T4" fmla="*/ 74 w 95"/>
                <a:gd name="T5" fmla="*/ 0 h 87"/>
                <a:gd name="T6" fmla="*/ 0 w 95"/>
                <a:gd name="T7" fmla="*/ 23 h 87"/>
                <a:gd name="T8" fmla="*/ 22 w 95"/>
                <a:gd name="T9" fmla="*/ 87 h 87"/>
                <a:gd name="T10" fmla="*/ 95 w 95"/>
                <a:gd name="T11" fmla="*/ 66 h 87"/>
                <a:gd name="T12" fmla="*/ 93 w 95"/>
                <a:gd name="T13" fmla="*/ 56 h 87"/>
                <a:gd name="T14" fmla="*/ 83 w 95"/>
                <a:gd name="T15" fmla="*/ 59 h 87"/>
                <a:gd name="T16" fmla="*/ 81 w 95"/>
                <a:gd name="T17" fmla="*/ 49 h 87"/>
                <a:gd name="T18" fmla="*/ 33 w 95"/>
                <a:gd name="T19" fmla="*/ 63 h 87"/>
                <a:gd name="T20" fmla="*/ 24 w 95"/>
                <a:gd name="T21" fmla="*/ 35 h 87"/>
                <a:gd name="T22" fmla="*/ 62 w 95"/>
                <a:gd name="T23" fmla="*/ 23 h 87"/>
                <a:gd name="T24" fmla="*/ 74 w 95"/>
                <a:gd name="T25" fmla="*/ 61 h 87"/>
                <a:gd name="T26" fmla="*/ 83 w 95"/>
                <a:gd name="T27" fmla="*/ 59 h 87"/>
                <a:gd name="T28" fmla="*/ 81 w 95"/>
                <a:gd name="T29" fmla="*/ 49 h 87"/>
                <a:gd name="T30" fmla="*/ 83 w 95"/>
                <a:gd name="T31" fmla="*/ 5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87">
                  <a:moveTo>
                    <a:pt x="83" y="59"/>
                  </a:moveTo>
                  <a:lnTo>
                    <a:pt x="93" y="56"/>
                  </a:lnTo>
                  <a:lnTo>
                    <a:pt x="74" y="0"/>
                  </a:lnTo>
                  <a:lnTo>
                    <a:pt x="0" y="23"/>
                  </a:lnTo>
                  <a:lnTo>
                    <a:pt x="22" y="87"/>
                  </a:lnTo>
                  <a:lnTo>
                    <a:pt x="95" y="66"/>
                  </a:lnTo>
                  <a:lnTo>
                    <a:pt x="93" y="56"/>
                  </a:lnTo>
                  <a:lnTo>
                    <a:pt x="83" y="59"/>
                  </a:lnTo>
                  <a:lnTo>
                    <a:pt x="81" y="49"/>
                  </a:lnTo>
                  <a:lnTo>
                    <a:pt x="33" y="63"/>
                  </a:lnTo>
                  <a:lnTo>
                    <a:pt x="24" y="35"/>
                  </a:lnTo>
                  <a:lnTo>
                    <a:pt x="62" y="23"/>
                  </a:lnTo>
                  <a:lnTo>
                    <a:pt x="74" y="61"/>
                  </a:lnTo>
                  <a:lnTo>
                    <a:pt x="83" y="59"/>
                  </a:lnTo>
                  <a:lnTo>
                    <a:pt x="81" y="49"/>
                  </a:lnTo>
                  <a:lnTo>
                    <a:pt x="83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 noEditPoints="1"/>
            </p:cNvSpPr>
            <p:nvPr/>
          </p:nvSpPr>
          <p:spPr bwMode="auto">
            <a:xfrm>
              <a:off x="3072" y="1396"/>
              <a:ext cx="437" cy="461"/>
            </a:xfrm>
            <a:custGeom>
              <a:avLst/>
              <a:gdLst>
                <a:gd name="T0" fmla="*/ 145 w 185"/>
                <a:gd name="T1" fmla="*/ 33 h 195"/>
                <a:gd name="T2" fmla="*/ 147 w 185"/>
                <a:gd name="T3" fmla="*/ 30 h 195"/>
                <a:gd name="T4" fmla="*/ 89 w 185"/>
                <a:gd name="T5" fmla="*/ 104 h 195"/>
                <a:gd name="T6" fmla="*/ 42 w 185"/>
                <a:gd name="T7" fmla="*/ 20 h 195"/>
                <a:gd name="T8" fmla="*/ 38 w 185"/>
                <a:gd name="T9" fmla="*/ 0 h 195"/>
                <a:gd name="T10" fmla="*/ 18 w 185"/>
                <a:gd name="T11" fmla="*/ 31 h 195"/>
                <a:gd name="T12" fmla="*/ 6 w 185"/>
                <a:gd name="T13" fmla="*/ 63 h 195"/>
                <a:gd name="T14" fmla="*/ 16 w 185"/>
                <a:gd name="T15" fmla="*/ 110 h 195"/>
                <a:gd name="T16" fmla="*/ 0 w 185"/>
                <a:gd name="T17" fmla="*/ 195 h 195"/>
                <a:gd name="T18" fmla="*/ 176 w 185"/>
                <a:gd name="T19" fmla="*/ 82 h 195"/>
                <a:gd name="T20" fmla="*/ 174 w 185"/>
                <a:gd name="T21" fmla="*/ 43 h 195"/>
                <a:gd name="T22" fmla="*/ 185 w 185"/>
                <a:gd name="T23" fmla="*/ 27 h 195"/>
                <a:gd name="T24" fmla="*/ 158 w 185"/>
                <a:gd name="T25" fmla="*/ 17 h 195"/>
                <a:gd name="T26" fmla="*/ 166 w 185"/>
                <a:gd name="T27" fmla="*/ 46 h 195"/>
                <a:gd name="T28" fmla="*/ 170 w 185"/>
                <a:gd name="T29" fmla="*/ 76 h 195"/>
                <a:gd name="T30" fmla="*/ 171 w 185"/>
                <a:gd name="T31" fmla="*/ 187 h 195"/>
                <a:gd name="T32" fmla="*/ 12 w 185"/>
                <a:gd name="T33" fmla="*/ 90 h 195"/>
                <a:gd name="T34" fmla="*/ 8 w 185"/>
                <a:gd name="T35" fmla="*/ 118 h 195"/>
                <a:gd name="T36" fmla="*/ 14 w 185"/>
                <a:gd name="T37" fmla="*/ 61 h 195"/>
                <a:gd name="T38" fmla="*/ 23 w 185"/>
                <a:gd name="T39" fmla="*/ 33 h 195"/>
                <a:gd name="T40" fmla="*/ 38 w 185"/>
                <a:gd name="T41" fmla="*/ 28 h 195"/>
                <a:gd name="T42" fmla="*/ 68 w 185"/>
                <a:gd name="T43" fmla="*/ 64 h 195"/>
                <a:gd name="T44" fmla="*/ 125 w 185"/>
                <a:gd name="T45" fmla="*/ 52 h 195"/>
                <a:gd name="T46" fmla="*/ 151 w 185"/>
                <a:gd name="T47" fmla="*/ 39 h 195"/>
                <a:gd name="T48" fmla="*/ 156 w 185"/>
                <a:gd name="T49" fmla="*/ 21 h 195"/>
                <a:gd name="T50" fmla="*/ 31 w 185"/>
                <a:gd name="T51" fmla="*/ 172 h 195"/>
                <a:gd name="T52" fmla="*/ 31 w 185"/>
                <a:gd name="T53" fmla="*/ 165 h 195"/>
                <a:gd name="T54" fmla="*/ 31 w 185"/>
                <a:gd name="T55" fmla="*/ 172 h 195"/>
                <a:gd name="T56" fmla="*/ 43 w 185"/>
                <a:gd name="T57" fmla="*/ 164 h 195"/>
                <a:gd name="T58" fmla="*/ 28 w 185"/>
                <a:gd name="T59" fmla="*/ 181 h 195"/>
                <a:gd name="T60" fmla="*/ 38 w 185"/>
                <a:gd name="T61" fmla="*/ 148 h 195"/>
                <a:gd name="T62" fmla="*/ 37 w 185"/>
                <a:gd name="T63" fmla="*/ 134 h 195"/>
                <a:gd name="T64" fmla="*/ 38 w 185"/>
                <a:gd name="T65" fmla="*/ 148 h 195"/>
                <a:gd name="T66" fmla="*/ 41 w 185"/>
                <a:gd name="T67" fmla="*/ 151 h 195"/>
                <a:gd name="T68" fmla="*/ 22 w 185"/>
                <a:gd name="T69" fmla="*/ 139 h 195"/>
                <a:gd name="T70" fmla="*/ 38 w 185"/>
                <a:gd name="T71" fmla="*/ 148 h 195"/>
                <a:gd name="T72" fmla="*/ 93 w 185"/>
                <a:gd name="T73" fmla="*/ 171 h 195"/>
                <a:gd name="T74" fmla="*/ 96 w 185"/>
                <a:gd name="T75" fmla="*/ 178 h 195"/>
                <a:gd name="T76" fmla="*/ 99 w 185"/>
                <a:gd name="T77" fmla="*/ 181 h 195"/>
                <a:gd name="T78" fmla="*/ 96 w 185"/>
                <a:gd name="T79" fmla="*/ 155 h 195"/>
                <a:gd name="T80" fmla="*/ 102 w 185"/>
                <a:gd name="T81" fmla="*/ 183 h 195"/>
                <a:gd name="T82" fmla="*/ 152 w 185"/>
                <a:gd name="T83" fmla="*/ 145 h 195"/>
                <a:gd name="T84" fmla="*/ 153 w 185"/>
                <a:gd name="T85" fmla="*/ 138 h 195"/>
                <a:gd name="T86" fmla="*/ 152 w 185"/>
                <a:gd name="T87" fmla="*/ 145 h 195"/>
                <a:gd name="T88" fmla="*/ 165 w 185"/>
                <a:gd name="T89" fmla="*/ 137 h 195"/>
                <a:gd name="T90" fmla="*/ 150 w 185"/>
                <a:gd name="T91" fmla="*/ 154 h 195"/>
                <a:gd name="T92" fmla="*/ 168 w 185"/>
                <a:gd name="T93" fmla="*/ 114 h 195"/>
                <a:gd name="T94" fmla="*/ 168 w 185"/>
                <a:gd name="T95" fmla="*/ 96 h 195"/>
                <a:gd name="T96" fmla="*/ 168 w 185"/>
                <a:gd name="T97" fmla="*/ 88 h 195"/>
                <a:gd name="T98" fmla="*/ 168 w 185"/>
                <a:gd name="T99" fmla="*/ 114 h 195"/>
                <a:gd name="T100" fmla="*/ 172 w 185"/>
                <a:gd name="T101" fmla="*/ 114 h 195"/>
                <a:gd name="T102" fmla="*/ 161 w 185"/>
                <a:gd name="T103" fmla="*/ 93 h 195"/>
                <a:gd name="T104" fmla="*/ 172 w 185"/>
                <a:gd name="T105" fmla="*/ 11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5" h="195">
                  <a:moveTo>
                    <a:pt x="158" y="17"/>
                  </a:moveTo>
                  <a:cubicBezTo>
                    <a:pt x="155" y="15"/>
                    <a:pt x="155" y="15"/>
                    <a:pt x="155" y="15"/>
                  </a:cubicBezTo>
                  <a:cubicBezTo>
                    <a:pt x="145" y="33"/>
                    <a:pt x="145" y="33"/>
                    <a:pt x="145" y="33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9" y="31"/>
                    <a:pt x="149" y="31"/>
                    <a:pt x="149" y="31"/>
                  </a:cubicBezTo>
                  <a:cubicBezTo>
                    <a:pt x="149" y="30"/>
                    <a:pt x="148" y="30"/>
                    <a:pt x="147" y="30"/>
                  </a:cubicBezTo>
                  <a:cubicBezTo>
                    <a:pt x="135" y="30"/>
                    <a:pt x="124" y="37"/>
                    <a:pt x="118" y="48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66" y="30"/>
                    <a:pt x="55" y="22"/>
                    <a:pt x="42" y="20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9" y="35"/>
                    <a:pt x="5" y="44"/>
                    <a:pt x="5" y="53"/>
                  </a:cubicBezTo>
                  <a:cubicBezTo>
                    <a:pt x="5" y="57"/>
                    <a:pt x="5" y="60"/>
                    <a:pt x="6" y="63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179" y="195"/>
                    <a:pt x="179" y="195"/>
                    <a:pt x="179" y="195"/>
                  </a:cubicBezTo>
                  <a:cubicBezTo>
                    <a:pt x="179" y="82"/>
                    <a:pt x="179" y="82"/>
                    <a:pt x="179" y="82"/>
                  </a:cubicBezTo>
                  <a:cubicBezTo>
                    <a:pt x="176" y="82"/>
                    <a:pt x="176" y="82"/>
                    <a:pt x="176" y="82"/>
                  </a:cubicBezTo>
                  <a:cubicBezTo>
                    <a:pt x="177" y="79"/>
                    <a:pt x="177" y="79"/>
                    <a:pt x="177" y="79"/>
                  </a:cubicBezTo>
                  <a:cubicBezTo>
                    <a:pt x="180" y="74"/>
                    <a:pt x="181" y="69"/>
                    <a:pt x="181" y="64"/>
                  </a:cubicBezTo>
                  <a:cubicBezTo>
                    <a:pt x="181" y="56"/>
                    <a:pt x="178" y="49"/>
                    <a:pt x="174" y="43"/>
                  </a:cubicBezTo>
                  <a:cubicBezTo>
                    <a:pt x="171" y="46"/>
                    <a:pt x="171" y="46"/>
                    <a:pt x="171" y="46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85" y="27"/>
                    <a:pt x="185" y="27"/>
                    <a:pt x="185" y="27"/>
                  </a:cubicBezTo>
                  <a:cubicBezTo>
                    <a:pt x="156" y="12"/>
                    <a:pt x="156" y="12"/>
                    <a:pt x="156" y="12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8" y="17"/>
                    <a:pt x="158" y="17"/>
                    <a:pt x="158" y="17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74" y="30"/>
                    <a:pt x="174" y="30"/>
                    <a:pt x="174" y="30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71" y="53"/>
                    <a:pt x="173" y="58"/>
                    <a:pt x="173" y="64"/>
                  </a:cubicBezTo>
                  <a:cubicBezTo>
                    <a:pt x="173" y="68"/>
                    <a:pt x="172" y="72"/>
                    <a:pt x="170" y="76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1" y="187"/>
                    <a:pt x="171" y="187"/>
                    <a:pt x="171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3" y="58"/>
                    <a:pt x="13" y="56"/>
                    <a:pt x="13" y="53"/>
                  </a:cubicBezTo>
                  <a:cubicBezTo>
                    <a:pt x="13" y="46"/>
                    <a:pt x="16" y="39"/>
                    <a:pt x="21" y="34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51" y="29"/>
                    <a:pt x="59" y="36"/>
                    <a:pt x="62" y="46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87" y="124"/>
                    <a:pt x="87" y="124"/>
                    <a:pt x="87" y="124"/>
                  </a:cubicBezTo>
                  <a:cubicBezTo>
                    <a:pt x="116" y="69"/>
                    <a:pt x="116" y="69"/>
                    <a:pt x="116" y="69"/>
                  </a:cubicBezTo>
                  <a:cubicBezTo>
                    <a:pt x="125" y="52"/>
                    <a:pt x="125" y="52"/>
                    <a:pt x="125" y="52"/>
                  </a:cubicBezTo>
                  <a:cubicBezTo>
                    <a:pt x="129" y="43"/>
                    <a:pt x="138" y="38"/>
                    <a:pt x="147" y="38"/>
                  </a:cubicBezTo>
                  <a:cubicBezTo>
                    <a:pt x="148" y="38"/>
                    <a:pt x="148" y="38"/>
                    <a:pt x="149" y="38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62" y="19"/>
                    <a:pt x="162" y="19"/>
                    <a:pt x="162" y="19"/>
                  </a:cubicBezTo>
                  <a:cubicBezTo>
                    <a:pt x="158" y="17"/>
                    <a:pt x="158" y="17"/>
                    <a:pt x="158" y="17"/>
                  </a:cubicBezTo>
                  <a:cubicBezTo>
                    <a:pt x="156" y="21"/>
                    <a:pt x="156" y="21"/>
                    <a:pt x="156" y="21"/>
                  </a:cubicBezTo>
                  <a:lnTo>
                    <a:pt x="158" y="17"/>
                  </a:lnTo>
                  <a:close/>
                  <a:moveTo>
                    <a:pt x="28" y="175"/>
                  </a:moveTo>
                  <a:cubicBezTo>
                    <a:pt x="31" y="172"/>
                    <a:pt x="31" y="172"/>
                    <a:pt x="31" y="172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25" y="173"/>
                    <a:pt x="25" y="173"/>
                    <a:pt x="25" y="173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31" y="178"/>
                    <a:pt x="31" y="178"/>
                    <a:pt x="31" y="178"/>
                  </a:cubicBezTo>
                  <a:cubicBezTo>
                    <a:pt x="43" y="164"/>
                    <a:pt x="43" y="164"/>
                    <a:pt x="43" y="164"/>
                  </a:cubicBezTo>
                  <a:cubicBezTo>
                    <a:pt x="26" y="150"/>
                    <a:pt x="26" y="150"/>
                    <a:pt x="26" y="150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28" y="181"/>
                    <a:pt x="28" y="181"/>
                    <a:pt x="28" y="181"/>
                  </a:cubicBezTo>
                  <a:cubicBezTo>
                    <a:pt x="31" y="178"/>
                    <a:pt x="31" y="178"/>
                    <a:pt x="31" y="178"/>
                  </a:cubicBezTo>
                  <a:lnTo>
                    <a:pt x="28" y="175"/>
                  </a:lnTo>
                  <a:close/>
                  <a:moveTo>
                    <a:pt x="38" y="148"/>
                  </a:moveTo>
                  <a:cubicBezTo>
                    <a:pt x="41" y="145"/>
                    <a:pt x="41" y="145"/>
                    <a:pt x="41" y="145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41" y="138"/>
                    <a:pt x="41" y="138"/>
                    <a:pt x="41" y="138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41" y="145"/>
                    <a:pt x="41" y="145"/>
                    <a:pt x="41" y="145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41" y="151"/>
                    <a:pt x="41" y="151"/>
                    <a:pt x="41" y="151"/>
                  </a:cubicBezTo>
                  <a:cubicBezTo>
                    <a:pt x="53" y="137"/>
                    <a:pt x="53" y="137"/>
                    <a:pt x="53" y="137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22" y="139"/>
                    <a:pt x="22" y="139"/>
                    <a:pt x="22" y="139"/>
                  </a:cubicBezTo>
                  <a:cubicBezTo>
                    <a:pt x="38" y="154"/>
                    <a:pt x="38" y="154"/>
                    <a:pt x="38" y="154"/>
                  </a:cubicBezTo>
                  <a:cubicBezTo>
                    <a:pt x="41" y="151"/>
                    <a:pt x="41" y="151"/>
                    <a:pt x="41" y="151"/>
                  </a:cubicBezTo>
                  <a:lnTo>
                    <a:pt x="38" y="148"/>
                  </a:lnTo>
                  <a:close/>
                  <a:moveTo>
                    <a:pt x="99" y="181"/>
                  </a:moveTo>
                  <a:cubicBezTo>
                    <a:pt x="101" y="177"/>
                    <a:pt x="101" y="177"/>
                    <a:pt x="101" y="177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7" y="166"/>
                    <a:pt x="97" y="166"/>
                    <a:pt x="97" y="166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96" y="178"/>
                    <a:pt x="96" y="178"/>
                    <a:pt x="96" y="178"/>
                  </a:cubicBezTo>
                  <a:cubicBezTo>
                    <a:pt x="99" y="181"/>
                    <a:pt x="99" y="181"/>
                    <a:pt x="99" y="181"/>
                  </a:cubicBezTo>
                  <a:cubicBezTo>
                    <a:pt x="101" y="177"/>
                    <a:pt x="101" y="177"/>
                    <a:pt x="101" y="177"/>
                  </a:cubicBezTo>
                  <a:cubicBezTo>
                    <a:pt x="99" y="181"/>
                    <a:pt x="99" y="181"/>
                    <a:pt x="99" y="181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13" y="169"/>
                    <a:pt x="113" y="169"/>
                    <a:pt x="113" y="169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82" y="172"/>
                    <a:pt x="82" y="172"/>
                    <a:pt x="82" y="172"/>
                  </a:cubicBezTo>
                  <a:cubicBezTo>
                    <a:pt x="99" y="186"/>
                    <a:pt x="99" y="186"/>
                    <a:pt x="99" y="186"/>
                  </a:cubicBezTo>
                  <a:cubicBezTo>
                    <a:pt x="102" y="183"/>
                    <a:pt x="102" y="183"/>
                    <a:pt x="102" y="183"/>
                  </a:cubicBezTo>
                  <a:lnTo>
                    <a:pt x="99" y="181"/>
                  </a:lnTo>
                  <a:close/>
                  <a:moveTo>
                    <a:pt x="150" y="148"/>
                  </a:moveTo>
                  <a:cubicBezTo>
                    <a:pt x="152" y="145"/>
                    <a:pt x="152" y="145"/>
                    <a:pt x="152" y="145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9" y="134"/>
                    <a:pt x="149" y="134"/>
                    <a:pt x="149" y="134"/>
                  </a:cubicBezTo>
                  <a:cubicBezTo>
                    <a:pt x="153" y="138"/>
                    <a:pt x="153" y="138"/>
                    <a:pt x="153" y="138"/>
                  </a:cubicBezTo>
                  <a:cubicBezTo>
                    <a:pt x="147" y="145"/>
                    <a:pt x="147" y="145"/>
                    <a:pt x="147" y="145"/>
                  </a:cubicBezTo>
                  <a:cubicBezTo>
                    <a:pt x="150" y="148"/>
                    <a:pt x="150" y="148"/>
                    <a:pt x="150" y="148"/>
                  </a:cubicBezTo>
                  <a:cubicBezTo>
                    <a:pt x="152" y="145"/>
                    <a:pt x="152" y="145"/>
                    <a:pt x="152" y="145"/>
                  </a:cubicBezTo>
                  <a:cubicBezTo>
                    <a:pt x="150" y="148"/>
                    <a:pt x="150" y="148"/>
                    <a:pt x="150" y="148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65" y="137"/>
                    <a:pt x="165" y="137"/>
                    <a:pt x="165" y="137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150" y="154"/>
                    <a:pt x="150" y="154"/>
                    <a:pt x="150" y="154"/>
                  </a:cubicBezTo>
                  <a:cubicBezTo>
                    <a:pt x="153" y="151"/>
                    <a:pt x="153" y="151"/>
                    <a:pt x="153" y="151"/>
                  </a:cubicBezTo>
                  <a:lnTo>
                    <a:pt x="150" y="148"/>
                  </a:lnTo>
                  <a:close/>
                  <a:moveTo>
                    <a:pt x="168" y="114"/>
                  </a:moveTo>
                  <a:cubicBezTo>
                    <a:pt x="168" y="110"/>
                    <a:pt x="168" y="110"/>
                    <a:pt x="168" y="110"/>
                  </a:cubicBezTo>
                  <a:cubicBezTo>
                    <a:pt x="161" y="110"/>
                    <a:pt x="161" y="110"/>
                    <a:pt x="161" y="110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4" y="88"/>
                    <a:pt x="164" y="88"/>
                    <a:pt x="164" y="88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8" y="114"/>
                    <a:pt x="168" y="114"/>
                    <a:pt x="168" y="114"/>
                  </a:cubicBezTo>
                  <a:cubicBezTo>
                    <a:pt x="168" y="110"/>
                    <a:pt x="168" y="110"/>
                    <a:pt x="168" y="110"/>
                  </a:cubicBezTo>
                  <a:cubicBezTo>
                    <a:pt x="168" y="114"/>
                    <a:pt x="168" y="114"/>
                    <a:pt x="168" y="114"/>
                  </a:cubicBezTo>
                  <a:cubicBezTo>
                    <a:pt x="172" y="114"/>
                    <a:pt x="172" y="114"/>
                    <a:pt x="172" y="114"/>
                  </a:cubicBezTo>
                  <a:cubicBezTo>
                    <a:pt x="172" y="72"/>
                    <a:pt x="172" y="72"/>
                    <a:pt x="172" y="72"/>
                  </a:cubicBezTo>
                  <a:cubicBezTo>
                    <a:pt x="161" y="93"/>
                    <a:pt x="161" y="93"/>
                    <a:pt x="161" y="93"/>
                  </a:cubicBezTo>
                  <a:cubicBezTo>
                    <a:pt x="161" y="93"/>
                    <a:pt x="161" y="93"/>
                    <a:pt x="161" y="93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72" y="118"/>
                    <a:pt x="172" y="118"/>
                    <a:pt x="172" y="118"/>
                  </a:cubicBezTo>
                  <a:cubicBezTo>
                    <a:pt x="172" y="114"/>
                    <a:pt x="172" y="114"/>
                    <a:pt x="172" y="114"/>
                  </a:cubicBezTo>
                  <a:lnTo>
                    <a:pt x="168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3440" y="1365"/>
              <a:ext cx="100" cy="97"/>
            </a:xfrm>
            <a:custGeom>
              <a:avLst/>
              <a:gdLst>
                <a:gd name="T0" fmla="*/ 36 w 100"/>
                <a:gd name="T1" fmla="*/ 14 h 97"/>
                <a:gd name="T2" fmla="*/ 26 w 100"/>
                <a:gd name="T3" fmla="*/ 10 h 97"/>
                <a:gd name="T4" fmla="*/ 0 w 100"/>
                <a:gd name="T5" fmla="*/ 62 h 97"/>
                <a:gd name="T6" fmla="*/ 67 w 100"/>
                <a:gd name="T7" fmla="*/ 97 h 97"/>
                <a:gd name="T8" fmla="*/ 100 w 100"/>
                <a:gd name="T9" fmla="*/ 36 h 97"/>
                <a:gd name="T10" fmla="*/ 31 w 100"/>
                <a:gd name="T11" fmla="*/ 0 h 97"/>
                <a:gd name="T12" fmla="*/ 26 w 100"/>
                <a:gd name="T13" fmla="*/ 10 h 97"/>
                <a:gd name="T14" fmla="*/ 36 w 100"/>
                <a:gd name="T15" fmla="*/ 14 h 97"/>
                <a:gd name="T16" fmla="*/ 31 w 100"/>
                <a:gd name="T17" fmla="*/ 22 h 97"/>
                <a:gd name="T18" fmla="*/ 74 w 100"/>
                <a:gd name="T19" fmla="*/ 45 h 97"/>
                <a:gd name="T20" fmla="*/ 60 w 100"/>
                <a:gd name="T21" fmla="*/ 71 h 97"/>
                <a:gd name="T22" fmla="*/ 24 w 100"/>
                <a:gd name="T23" fmla="*/ 55 h 97"/>
                <a:gd name="T24" fmla="*/ 43 w 100"/>
                <a:gd name="T25" fmla="*/ 19 h 97"/>
                <a:gd name="T26" fmla="*/ 36 w 100"/>
                <a:gd name="T27" fmla="*/ 14 h 97"/>
                <a:gd name="T28" fmla="*/ 31 w 100"/>
                <a:gd name="T29" fmla="*/ 22 h 97"/>
                <a:gd name="T30" fmla="*/ 36 w 100"/>
                <a:gd name="T31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97">
                  <a:moveTo>
                    <a:pt x="36" y="14"/>
                  </a:moveTo>
                  <a:lnTo>
                    <a:pt x="26" y="10"/>
                  </a:lnTo>
                  <a:lnTo>
                    <a:pt x="0" y="62"/>
                  </a:lnTo>
                  <a:lnTo>
                    <a:pt x="67" y="97"/>
                  </a:lnTo>
                  <a:lnTo>
                    <a:pt x="100" y="36"/>
                  </a:lnTo>
                  <a:lnTo>
                    <a:pt x="31" y="0"/>
                  </a:lnTo>
                  <a:lnTo>
                    <a:pt x="26" y="10"/>
                  </a:lnTo>
                  <a:lnTo>
                    <a:pt x="36" y="14"/>
                  </a:lnTo>
                  <a:lnTo>
                    <a:pt x="31" y="22"/>
                  </a:lnTo>
                  <a:lnTo>
                    <a:pt x="74" y="45"/>
                  </a:lnTo>
                  <a:lnTo>
                    <a:pt x="60" y="71"/>
                  </a:lnTo>
                  <a:lnTo>
                    <a:pt x="24" y="55"/>
                  </a:lnTo>
                  <a:lnTo>
                    <a:pt x="43" y="19"/>
                  </a:lnTo>
                  <a:lnTo>
                    <a:pt x="36" y="14"/>
                  </a:lnTo>
                  <a:lnTo>
                    <a:pt x="31" y="22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 noEditPoints="1"/>
            </p:cNvSpPr>
            <p:nvPr/>
          </p:nvSpPr>
          <p:spPr bwMode="auto">
            <a:xfrm>
              <a:off x="5246" y="1540"/>
              <a:ext cx="369" cy="201"/>
            </a:xfrm>
            <a:custGeom>
              <a:avLst/>
              <a:gdLst>
                <a:gd name="T0" fmla="*/ 0 w 156"/>
                <a:gd name="T1" fmla="*/ 7 h 85"/>
                <a:gd name="T2" fmla="*/ 156 w 156"/>
                <a:gd name="T3" fmla="*/ 7 h 85"/>
                <a:gd name="T4" fmla="*/ 156 w 156"/>
                <a:gd name="T5" fmla="*/ 0 h 85"/>
                <a:gd name="T6" fmla="*/ 0 w 156"/>
                <a:gd name="T7" fmla="*/ 7 h 85"/>
                <a:gd name="T8" fmla="*/ 8 w 156"/>
                <a:gd name="T9" fmla="*/ 7 h 85"/>
                <a:gd name="T10" fmla="*/ 4 w 156"/>
                <a:gd name="T11" fmla="*/ 4 h 85"/>
                <a:gd name="T12" fmla="*/ 152 w 156"/>
                <a:gd name="T13" fmla="*/ 8 h 85"/>
                <a:gd name="T14" fmla="*/ 148 w 156"/>
                <a:gd name="T15" fmla="*/ 4 h 85"/>
                <a:gd name="T16" fmla="*/ 128 w 156"/>
                <a:gd name="T17" fmla="*/ 57 h 85"/>
                <a:gd name="T18" fmla="*/ 29 w 156"/>
                <a:gd name="T19" fmla="*/ 57 h 85"/>
                <a:gd name="T20" fmla="*/ 4 w 156"/>
                <a:gd name="T21" fmla="*/ 7 h 85"/>
                <a:gd name="T22" fmla="*/ 78 w 156"/>
                <a:gd name="T23" fmla="*/ 70 h 85"/>
                <a:gd name="T24" fmla="*/ 15 w 156"/>
                <a:gd name="T25" fmla="*/ 29 h 85"/>
                <a:gd name="T26" fmla="*/ 141 w 156"/>
                <a:gd name="T27" fmla="*/ 33 h 85"/>
                <a:gd name="T28" fmla="*/ 138 w 156"/>
                <a:gd name="T29" fmla="*/ 27 h 85"/>
                <a:gd name="T30" fmla="*/ 78 w 156"/>
                <a:gd name="T31" fmla="*/ 74 h 85"/>
                <a:gd name="T32" fmla="*/ 145 w 156"/>
                <a:gd name="T33" fmla="*/ 30 h 85"/>
                <a:gd name="T34" fmla="*/ 9 w 156"/>
                <a:gd name="T35" fmla="*/ 25 h 85"/>
                <a:gd name="T36" fmla="*/ 78 w 156"/>
                <a:gd name="T37" fmla="*/ 78 h 85"/>
                <a:gd name="T38" fmla="*/ 145 w 156"/>
                <a:gd name="T39" fmla="*/ 11 h 85"/>
                <a:gd name="T40" fmla="*/ 139 w 156"/>
                <a:gd name="T41" fmla="*/ 22 h 85"/>
                <a:gd name="T42" fmla="*/ 143 w 156"/>
                <a:gd name="T43" fmla="*/ 19 h 85"/>
                <a:gd name="T44" fmla="*/ 13 w 156"/>
                <a:gd name="T45" fmla="*/ 23 h 85"/>
                <a:gd name="T46" fmla="*/ 15 w 156"/>
                <a:gd name="T47" fmla="*/ 10 h 85"/>
                <a:gd name="T48" fmla="*/ 11 w 156"/>
                <a:gd name="T49" fmla="*/ 15 h 85"/>
                <a:gd name="T50" fmla="*/ 145 w 156"/>
                <a:gd name="T51" fmla="*/ 11 h 85"/>
                <a:gd name="T52" fmla="*/ 145 w 156"/>
                <a:gd name="T53" fmla="*/ 11 h 85"/>
                <a:gd name="T54" fmla="*/ 7 w 156"/>
                <a:gd name="T55" fmla="*/ 7 h 85"/>
                <a:gd name="T56" fmla="*/ 9 w 156"/>
                <a:gd name="T57" fmla="*/ 24 h 85"/>
                <a:gd name="T58" fmla="*/ 146 w 156"/>
                <a:gd name="T59" fmla="*/ 27 h 85"/>
                <a:gd name="T60" fmla="*/ 149 w 156"/>
                <a:gd name="T61" fmla="*/ 11 h 85"/>
                <a:gd name="T62" fmla="*/ 145 w 156"/>
                <a:gd name="T63" fmla="*/ 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6" h="85">
                  <a:moveTo>
                    <a:pt x="4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50"/>
                    <a:pt x="35" y="85"/>
                    <a:pt x="78" y="85"/>
                  </a:cubicBezTo>
                  <a:cubicBezTo>
                    <a:pt x="121" y="85"/>
                    <a:pt x="156" y="50"/>
                    <a:pt x="156" y="7"/>
                  </a:cubicBezTo>
                  <a:cubicBezTo>
                    <a:pt x="156" y="4"/>
                    <a:pt x="156" y="4"/>
                    <a:pt x="156" y="4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8" y="26"/>
                    <a:pt x="140" y="44"/>
                    <a:pt x="128" y="57"/>
                  </a:cubicBezTo>
                  <a:cubicBezTo>
                    <a:pt x="115" y="69"/>
                    <a:pt x="97" y="77"/>
                    <a:pt x="78" y="77"/>
                  </a:cubicBezTo>
                  <a:cubicBezTo>
                    <a:pt x="59" y="77"/>
                    <a:pt x="41" y="69"/>
                    <a:pt x="29" y="57"/>
                  </a:cubicBezTo>
                  <a:cubicBezTo>
                    <a:pt x="16" y="44"/>
                    <a:pt x="8" y="26"/>
                    <a:pt x="8" y="7"/>
                  </a:cubicBezTo>
                  <a:lnTo>
                    <a:pt x="4" y="7"/>
                  </a:lnTo>
                  <a:close/>
                  <a:moveTo>
                    <a:pt x="78" y="74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51" y="70"/>
                    <a:pt x="27" y="52"/>
                    <a:pt x="19" y="27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29" y="52"/>
                    <a:pt x="106" y="70"/>
                    <a:pt x="78" y="70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8"/>
                    <a:pt x="78" y="78"/>
                    <a:pt x="78" y="78"/>
                  </a:cubicBezTo>
                  <a:cubicBezTo>
                    <a:pt x="109" y="78"/>
                    <a:pt x="136" y="58"/>
                    <a:pt x="145" y="30"/>
                  </a:cubicBezTo>
                  <a:cubicBezTo>
                    <a:pt x="147" y="25"/>
                    <a:pt x="147" y="25"/>
                    <a:pt x="147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1" y="58"/>
                    <a:pt x="47" y="78"/>
                    <a:pt x="78" y="78"/>
                  </a:cubicBezTo>
                  <a:lnTo>
                    <a:pt x="78" y="74"/>
                  </a:lnTo>
                  <a:close/>
                  <a:moveTo>
                    <a:pt x="145" y="11"/>
                  </a:moveTo>
                  <a:cubicBezTo>
                    <a:pt x="141" y="10"/>
                    <a:pt x="141" y="10"/>
                    <a:pt x="141" y="10"/>
                  </a:cubicBezTo>
                  <a:cubicBezTo>
                    <a:pt x="141" y="14"/>
                    <a:pt x="140" y="18"/>
                    <a:pt x="139" y="22"/>
                  </a:cubicBezTo>
                  <a:cubicBezTo>
                    <a:pt x="143" y="23"/>
                    <a:pt x="143" y="23"/>
                    <a:pt x="143" y="23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18"/>
                    <a:pt x="16" y="14"/>
                    <a:pt x="15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5"/>
                    <a:pt x="8" y="20"/>
                    <a:pt x="9" y="24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46" y="27"/>
                    <a:pt x="146" y="27"/>
                    <a:pt x="146" y="27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0"/>
                    <a:pt x="149" y="15"/>
                    <a:pt x="149" y="11"/>
                  </a:cubicBezTo>
                  <a:cubicBezTo>
                    <a:pt x="149" y="7"/>
                    <a:pt x="149" y="7"/>
                    <a:pt x="149" y="7"/>
                  </a:cubicBezTo>
                  <a:cubicBezTo>
                    <a:pt x="145" y="7"/>
                    <a:pt x="145" y="7"/>
                    <a:pt x="145" y="7"/>
                  </a:cubicBezTo>
                  <a:lnTo>
                    <a:pt x="14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5521" y="1711"/>
              <a:ext cx="94" cy="142"/>
            </a:xfrm>
            <a:custGeom>
              <a:avLst/>
              <a:gdLst>
                <a:gd name="T0" fmla="*/ 20 w 40"/>
                <a:gd name="T1" fmla="*/ 9 h 60"/>
                <a:gd name="T2" fmla="*/ 24 w 40"/>
                <a:gd name="T3" fmla="*/ 7 h 60"/>
                <a:gd name="T4" fmla="*/ 13 w 40"/>
                <a:gd name="T5" fmla="*/ 0 h 60"/>
                <a:gd name="T6" fmla="*/ 8 w 40"/>
                <a:gd name="T7" fmla="*/ 1 h 60"/>
                <a:gd name="T8" fmla="*/ 8 w 40"/>
                <a:gd name="T9" fmla="*/ 1 h 60"/>
                <a:gd name="T10" fmla="*/ 0 w 40"/>
                <a:gd name="T11" fmla="*/ 12 h 60"/>
                <a:gd name="T12" fmla="*/ 1 w 40"/>
                <a:gd name="T13" fmla="*/ 17 h 60"/>
                <a:gd name="T14" fmla="*/ 1 w 40"/>
                <a:gd name="T15" fmla="*/ 17 h 60"/>
                <a:gd name="T16" fmla="*/ 17 w 40"/>
                <a:gd name="T17" fmla="*/ 52 h 60"/>
                <a:gd name="T18" fmla="*/ 28 w 40"/>
                <a:gd name="T19" fmla="*/ 60 h 60"/>
                <a:gd name="T20" fmla="*/ 33 w 40"/>
                <a:gd name="T21" fmla="*/ 58 h 60"/>
                <a:gd name="T22" fmla="*/ 40 w 40"/>
                <a:gd name="T23" fmla="*/ 47 h 60"/>
                <a:gd name="T24" fmla="*/ 39 w 40"/>
                <a:gd name="T25" fmla="*/ 43 h 60"/>
                <a:gd name="T26" fmla="*/ 39 w 40"/>
                <a:gd name="T27" fmla="*/ 43 h 60"/>
                <a:gd name="T28" fmla="*/ 24 w 40"/>
                <a:gd name="T29" fmla="*/ 7 h 60"/>
                <a:gd name="T30" fmla="*/ 20 w 40"/>
                <a:gd name="T31" fmla="*/ 9 h 60"/>
                <a:gd name="T32" fmla="*/ 16 w 40"/>
                <a:gd name="T33" fmla="*/ 11 h 60"/>
                <a:gd name="T34" fmla="*/ 32 w 40"/>
                <a:gd name="T35" fmla="*/ 46 h 60"/>
                <a:gd name="T36" fmla="*/ 32 w 40"/>
                <a:gd name="T37" fmla="*/ 46 h 60"/>
                <a:gd name="T38" fmla="*/ 32 w 40"/>
                <a:gd name="T39" fmla="*/ 47 h 60"/>
                <a:gd name="T40" fmla="*/ 30 w 40"/>
                <a:gd name="T41" fmla="*/ 51 h 60"/>
                <a:gd name="T42" fmla="*/ 28 w 40"/>
                <a:gd name="T43" fmla="*/ 52 h 60"/>
                <a:gd name="T44" fmla="*/ 24 w 40"/>
                <a:gd name="T45" fmla="*/ 49 h 60"/>
                <a:gd name="T46" fmla="*/ 9 w 40"/>
                <a:gd name="T47" fmla="*/ 14 h 60"/>
                <a:gd name="T48" fmla="*/ 9 w 40"/>
                <a:gd name="T49" fmla="*/ 14 h 60"/>
                <a:gd name="T50" fmla="*/ 8 w 40"/>
                <a:gd name="T51" fmla="*/ 12 h 60"/>
                <a:gd name="T52" fmla="*/ 11 w 40"/>
                <a:gd name="T53" fmla="*/ 8 h 60"/>
                <a:gd name="T54" fmla="*/ 11 w 40"/>
                <a:gd name="T55" fmla="*/ 8 h 60"/>
                <a:gd name="T56" fmla="*/ 13 w 40"/>
                <a:gd name="T57" fmla="*/ 8 h 60"/>
                <a:gd name="T58" fmla="*/ 16 w 40"/>
                <a:gd name="T59" fmla="*/ 11 h 60"/>
                <a:gd name="T60" fmla="*/ 20 w 40"/>
                <a:gd name="T61" fmla="*/ 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" h="60">
                  <a:moveTo>
                    <a:pt x="20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2" y="3"/>
                    <a:pt x="17" y="0"/>
                    <a:pt x="13" y="0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3"/>
                    <a:pt x="0" y="8"/>
                    <a:pt x="0" y="12"/>
                  </a:cubicBezTo>
                  <a:cubicBezTo>
                    <a:pt x="0" y="14"/>
                    <a:pt x="1" y="16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9" y="57"/>
                    <a:pt x="23" y="60"/>
                    <a:pt x="28" y="60"/>
                  </a:cubicBezTo>
                  <a:cubicBezTo>
                    <a:pt x="30" y="60"/>
                    <a:pt x="31" y="59"/>
                    <a:pt x="33" y="58"/>
                  </a:cubicBezTo>
                  <a:cubicBezTo>
                    <a:pt x="37" y="56"/>
                    <a:pt x="40" y="52"/>
                    <a:pt x="40" y="47"/>
                  </a:cubicBezTo>
                  <a:cubicBezTo>
                    <a:pt x="40" y="46"/>
                    <a:pt x="40" y="44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2" y="49"/>
                    <a:pt x="31" y="50"/>
                    <a:pt x="30" y="51"/>
                  </a:cubicBezTo>
                  <a:cubicBezTo>
                    <a:pt x="29" y="51"/>
                    <a:pt x="28" y="52"/>
                    <a:pt x="28" y="52"/>
                  </a:cubicBezTo>
                  <a:cubicBezTo>
                    <a:pt x="26" y="52"/>
                    <a:pt x="25" y="51"/>
                    <a:pt x="24" y="49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8" y="11"/>
                    <a:pt x="9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8"/>
                    <a:pt x="13" y="8"/>
                  </a:cubicBezTo>
                  <a:cubicBezTo>
                    <a:pt x="14" y="8"/>
                    <a:pt x="16" y="9"/>
                    <a:pt x="16" y="11"/>
                  </a:cubicBezTo>
                  <a:lnTo>
                    <a:pt x="2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/>
            </p:cNvSpPr>
            <p:nvPr/>
          </p:nvSpPr>
          <p:spPr bwMode="auto">
            <a:xfrm>
              <a:off x="5256" y="1711"/>
              <a:ext cx="94" cy="142"/>
            </a:xfrm>
            <a:custGeom>
              <a:avLst/>
              <a:gdLst>
                <a:gd name="T0" fmla="*/ 31 w 40"/>
                <a:gd name="T1" fmla="*/ 5 h 60"/>
                <a:gd name="T2" fmla="*/ 33 w 40"/>
                <a:gd name="T3" fmla="*/ 1 h 60"/>
                <a:gd name="T4" fmla="*/ 28 w 40"/>
                <a:gd name="T5" fmla="*/ 0 h 60"/>
                <a:gd name="T6" fmla="*/ 17 w 40"/>
                <a:gd name="T7" fmla="*/ 7 h 60"/>
                <a:gd name="T8" fmla="*/ 1 w 40"/>
                <a:gd name="T9" fmla="*/ 43 h 60"/>
                <a:gd name="T10" fmla="*/ 0 w 40"/>
                <a:gd name="T11" fmla="*/ 47 h 60"/>
                <a:gd name="T12" fmla="*/ 7 w 40"/>
                <a:gd name="T13" fmla="*/ 58 h 60"/>
                <a:gd name="T14" fmla="*/ 12 w 40"/>
                <a:gd name="T15" fmla="*/ 60 h 60"/>
                <a:gd name="T16" fmla="*/ 23 w 40"/>
                <a:gd name="T17" fmla="*/ 52 h 60"/>
                <a:gd name="T18" fmla="*/ 39 w 40"/>
                <a:gd name="T19" fmla="*/ 17 h 60"/>
                <a:gd name="T20" fmla="*/ 39 w 40"/>
                <a:gd name="T21" fmla="*/ 17 h 60"/>
                <a:gd name="T22" fmla="*/ 40 w 40"/>
                <a:gd name="T23" fmla="*/ 12 h 60"/>
                <a:gd name="T24" fmla="*/ 33 w 40"/>
                <a:gd name="T25" fmla="*/ 1 h 60"/>
                <a:gd name="T26" fmla="*/ 33 w 40"/>
                <a:gd name="T27" fmla="*/ 1 h 60"/>
                <a:gd name="T28" fmla="*/ 31 w 40"/>
                <a:gd name="T29" fmla="*/ 5 h 60"/>
                <a:gd name="T30" fmla="*/ 29 w 40"/>
                <a:gd name="T31" fmla="*/ 8 h 60"/>
                <a:gd name="T32" fmla="*/ 32 w 40"/>
                <a:gd name="T33" fmla="*/ 12 h 60"/>
                <a:gd name="T34" fmla="*/ 31 w 40"/>
                <a:gd name="T35" fmla="*/ 14 h 60"/>
                <a:gd name="T36" fmla="*/ 31 w 40"/>
                <a:gd name="T37" fmla="*/ 14 h 60"/>
                <a:gd name="T38" fmla="*/ 16 w 40"/>
                <a:gd name="T39" fmla="*/ 49 h 60"/>
                <a:gd name="T40" fmla="*/ 12 w 40"/>
                <a:gd name="T41" fmla="*/ 52 h 60"/>
                <a:gd name="T42" fmla="*/ 11 w 40"/>
                <a:gd name="T43" fmla="*/ 51 h 60"/>
                <a:gd name="T44" fmla="*/ 8 w 40"/>
                <a:gd name="T45" fmla="*/ 47 h 60"/>
                <a:gd name="T46" fmla="*/ 9 w 40"/>
                <a:gd name="T47" fmla="*/ 46 h 60"/>
                <a:gd name="T48" fmla="*/ 24 w 40"/>
                <a:gd name="T49" fmla="*/ 11 h 60"/>
                <a:gd name="T50" fmla="*/ 28 w 40"/>
                <a:gd name="T51" fmla="*/ 8 h 60"/>
                <a:gd name="T52" fmla="*/ 29 w 40"/>
                <a:gd name="T53" fmla="*/ 8 h 60"/>
                <a:gd name="T54" fmla="*/ 29 w 40"/>
                <a:gd name="T55" fmla="*/ 9 h 60"/>
                <a:gd name="T56" fmla="*/ 29 w 40"/>
                <a:gd name="T57" fmla="*/ 8 h 60"/>
                <a:gd name="T58" fmla="*/ 31 w 40"/>
                <a:gd name="T5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60">
                  <a:moveTo>
                    <a:pt x="31" y="5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23" y="0"/>
                    <a:pt x="19" y="3"/>
                    <a:pt x="17" y="7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44"/>
                    <a:pt x="0" y="46"/>
                    <a:pt x="0" y="47"/>
                  </a:cubicBezTo>
                  <a:cubicBezTo>
                    <a:pt x="0" y="52"/>
                    <a:pt x="3" y="56"/>
                    <a:pt x="7" y="58"/>
                  </a:cubicBezTo>
                  <a:cubicBezTo>
                    <a:pt x="9" y="59"/>
                    <a:pt x="11" y="60"/>
                    <a:pt x="12" y="60"/>
                  </a:cubicBezTo>
                  <a:cubicBezTo>
                    <a:pt x="17" y="60"/>
                    <a:pt x="21" y="57"/>
                    <a:pt x="23" y="52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0" y="14"/>
                    <a:pt x="40" y="12"/>
                  </a:cubicBezTo>
                  <a:cubicBezTo>
                    <a:pt x="40" y="8"/>
                    <a:pt x="37" y="3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1" y="9"/>
                    <a:pt x="32" y="11"/>
                    <a:pt x="32" y="12"/>
                  </a:cubicBezTo>
                  <a:cubicBezTo>
                    <a:pt x="32" y="13"/>
                    <a:pt x="32" y="13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51"/>
                    <a:pt x="14" y="52"/>
                    <a:pt x="12" y="52"/>
                  </a:cubicBezTo>
                  <a:cubicBezTo>
                    <a:pt x="12" y="52"/>
                    <a:pt x="11" y="51"/>
                    <a:pt x="11" y="51"/>
                  </a:cubicBezTo>
                  <a:cubicBezTo>
                    <a:pt x="9" y="51"/>
                    <a:pt x="8" y="49"/>
                    <a:pt x="8" y="47"/>
                  </a:cubicBezTo>
                  <a:cubicBezTo>
                    <a:pt x="8" y="47"/>
                    <a:pt x="8" y="46"/>
                    <a:pt x="9" y="46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9"/>
                    <a:pt x="26" y="8"/>
                    <a:pt x="28" y="8"/>
                  </a:cubicBezTo>
                  <a:cubicBezTo>
                    <a:pt x="28" y="8"/>
                    <a:pt x="29" y="8"/>
                    <a:pt x="29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8"/>
                    <a:pt x="29" y="8"/>
                    <a:pt x="29" y="8"/>
                  </a:cubicBezTo>
                  <a:lnTo>
                    <a:pt x="3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5412" y="1744"/>
              <a:ext cx="52" cy="135"/>
            </a:xfrm>
            <a:custGeom>
              <a:avLst/>
              <a:gdLst>
                <a:gd name="T0" fmla="*/ 11 w 22"/>
                <a:gd name="T1" fmla="*/ 4 h 57"/>
                <a:gd name="T2" fmla="*/ 11 w 22"/>
                <a:gd name="T3" fmla="*/ 0 h 57"/>
                <a:gd name="T4" fmla="*/ 3 w 22"/>
                <a:gd name="T5" fmla="*/ 3 h 57"/>
                <a:gd name="T6" fmla="*/ 0 w 22"/>
                <a:gd name="T7" fmla="*/ 11 h 57"/>
                <a:gd name="T8" fmla="*/ 0 w 22"/>
                <a:gd name="T9" fmla="*/ 46 h 57"/>
                <a:gd name="T10" fmla="*/ 11 w 22"/>
                <a:gd name="T11" fmla="*/ 57 h 57"/>
                <a:gd name="T12" fmla="*/ 22 w 22"/>
                <a:gd name="T13" fmla="*/ 46 h 57"/>
                <a:gd name="T14" fmla="*/ 22 w 22"/>
                <a:gd name="T15" fmla="*/ 11 h 57"/>
                <a:gd name="T16" fmla="*/ 11 w 22"/>
                <a:gd name="T17" fmla="*/ 0 h 57"/>
                <a:gd name="T18" fmla="*/ 11 w 22"/>
                <a:gd name="T19" fmla="*/ 4 h 57"/>
                <a:gd name="T20" fmla="*/ 11 w 22"/>
                <a:gd name="T21" fmla="*/ 8 h 57"/>
                <a:gd name="T22" fmla="*/ 14 w 22"/>
                <a:gd name="T23" fmla="*/ 11 h 57"/>
                <a:gd name="T24" fmla="*/ 14 w 22"/>
                <a:gd name="T25" fmla="*/ 46 h 57"/>
                <a:gd name="T26" fmla="*/ 11 w 22"/>
                <a:gd name="T27" fmla="*/ 49 h 57"/>
                <a:gd name="T28" fmla="*/ 8 w 22"/>
                <a:gd name="T29" fmla="*/ 46 h 57"/>
                <a:gd name="T30" fmla="*/ 8 w 22"/>
                <a:gd name="T31" fmla="*/ 11 h 57"/>
                <a:gd name="T32" fmla="*/ 11 w 22"/>
                <a:gd name="T33" fmla="*/ 8 h 57"/>
                <a:gd name="T34" fmla="*/ 11 w 22"/>
                <a:gd name="T35" fmla="*/ 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57">
                  <a:moveTo>
                    <a:pt x="11" y="4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52"/>
                    <a:pt x="5" y="57"/>
                    <a:pt x="11" y="57"/>
                  </a:cubicBezTo>
                  <a:cubicBezTo>
                    <a:pt x="17" y="57"/>
                    <a:pt x="22" y="52"/>
                    <a:pt x="22" y="46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4" y="9"/>
                    <a:pt x="14" y="11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8"/>
                    <a:pt x="13" y="49"/>
                    <a:pt x="11" y="49"/>
                  </a:cubicBezTo>
                  <a:cubicBezTo>
                    <a:pt x="9" y="49"/>
                    <a:pt x="8" y="48"/>
                    <a:pt x="8" y="46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5317" y="1436"/>
              <a:ext cx="435" cy="100"/>
            </a:xfrm>
            <a:custGeom>
              <a:avLst/>
              <a:gdLst>
                <a:gd name="T0" fmla="*/ 79 w 184"/>
                <a:gd name="T1" fmla="*/ 13 h 42"/>
                <a:gd name="T2" fmla="*/ 73 w 184"/>
                <a:gd name="T3" fmla="*/ 6 h 42"/>
                <a:gd name="T4" fmla="*/ 66 w 184"/>
                <a:gd name="T5" fmla="*/ 5 h 42"/>
                <a:gd name="T6" fmla="*/ 50 w 184"/>
                <a:gd name="T7" fmla="*/ 18 h 42"/>
                <a:gd name="T8" fmla="*/ 50 w 184"/>
                <a:gd name="T9" fmla="*/ 14 h 42"/>
                <a:gd name="T10" fmla="*/ 54 w 184"/>
                <a:gd name="T11" fmla="*/ 13 h 42"/>
                <a:gd name="T12" fmla="*/ 53 w 184"/>
                <a:gd name="T13" fmla="*/ 8 h 42"/>
                <a:gd name="T14" fmla="*/ 44 w 184"/>
                <a:gd name="T15" fmla="*/ 5 h 42"/>
                <a:gd name="T16" fmla="*/ 39 w 184"/>
                <a:gd name="T17" fmla="*/ 11 h 42"/>
                <a:gd name="T18" fmla="*/ 39 w 184"/>
                <a:gd name="T19" fmla="*/ 14 h 42"/>
                <a:gd name="T20" fmla="*/ 39 w 184"/>
                <a:gd name="T21" fmla="*/ 18 h 42"/>
                <a:gd name="T22" fmla="*/ 26 w 184"/>
                <a:gd name="T23" fmla="*/ 14 h 42"/>
                <a:gd name="T24" fmla="*/ 26 w 184"/>
                <a:gd name="T25" fmla="*/ 6 h 42"/>
                <a:gd name="T26" fmla="*/ 15 w 184"/>
                <a:gd name="T27" fmla="*/ 18 h 42"/>
                <a:gd name="T28" fmla="*/ 0 w 184"/>
                <a:gd name="T29" fmla="*/ 14 h 42"/>
                <a:gd name="T30" fmla="*/ 19 w 184"/>
                <a:gd name="T31" fmla="*/ 24 h 42"/>
                <a:gd name="T32" fmla="*/ 23 w 184"/>
                <a:gd name="T33" fmla="*/ 42 h 42"/>
                <a:gd name="T34" fmla="*/ 26 w 184"/>
                <a:gd name="T35" fmla="*/ 24 h 42"/>
                <a:gd name="T36" fmla="*/ 43 w 184"/>
                <a:gd name="T37" fmla="*/ 24 h 42"/>
                <a:gd name="T38" fmla="*/ 39 w 184"/>
                <a:gd name="T39" fmla="*/ 31 h 42"/>
                <a:gd name="T40" fmla="*/ 44 w 184"/>
                <a:gd name="T41" fmla="*/ 38 h 42"/>
                <a:gd name="T42" fmla="*/ 53 w 184"/>
                <a:gd name="T43" fmla="*/ 34 h 42"/>
                <a:gd name="T44" fmla="*/ 54 w 184"/>
                <a:gd name="T45" fmla="*/ 24 h 42"/>
                <a:gd name="T46" fmla="*/ 66 w 184"/>
                <a:gd name="T47" fmla="*/ 28 h 42"/>
                <a:gd name="T48" fmla="*/ 72 w 184"/>
                <a:gd name="T49" fmla="*/ 37 h 42"/>
                <a:gd name="T50" fmla="*/ 75 w 184"/>
                <a:gd name="T51" fmla="*/ 27 h 42"/>
                <a:gd name="T52" fmla="*/ 76 w 184"/>
                <a:gd name="T53" fmla="*/ 24 h 42"/>
                <a:gd name="T54" fmla="*/ 184 w 184"/>
                <a:gd name="T55" fmla="*/ 14 h 42"/>
                <a:gd name="T56" fmla="*/ 80 w 184"/>
                <a:gd name="T57" fmla="*/ 17 h 42"/>
                <a:gd name="T58" fmla="*/ 176 w 184"/>
                <a:gd name="T59" fmla="*/ 22 h 42"/>
                <a:gd name="T60" fmla="*/ 180 w 184"/>
                <a:gd name="T61" fmla="*/ 20 h 42"/>
                <a:gd name="T62" fmla="*/ 72 w 184"/>
                <a:gd name="T63" fmla="*/ 26 h 42"/>
                <a:gd name="T64" fmla="*/ 68 w 184"/>
                <a:gd name="T65" fmla="*/ 30 h 42"/>
                <a:gd name="T66" fmla="*/ 70 w 184"/>
                <a:gd name="T67" fmla="*/ 29 h 42"/>
                <a:gd name="T68" fmla="*/ 73 w 184"/>
                <a:gd name="T69" fmla="*/ 20 h 42"/>
                <a:gd name="T70" fmla="*/ 46 w 184"/>
                <a:gd name="T71" fmla="*/ 31 h 42"/>
                <a:gd name="T72" fmla="*/ 44 w 184"/>
                <a:gd name="T73" fmla="*/ 32 h 42"/>
                <a:gd name="T74" fmla="*/ 46 w 184"/>
                <a:gd name="T75" fmla="*/ 28 h 42"/>
                <a:gd name="T76" fmla="*/ 47 w 184"/>
                <a:gd name="T77" fmla="*/ 28 h 42"/>
                <a:gd name="T78" fmla="*/ 22 w 184"/>
                <a:gd name="T79" fmla="*/ 20 h 42"/>
                <a:gd name="T80" fmla="*/ 23 w 184"/>
                <a:gd name="T81" fmla="*/ 35 h 42"/>
                <a:gd name="T82" fmla="*/ 23 w 184"/>
                <a:gd name="T83" fmla="*/ 20 h 42"/>
                <a:gd name="T84" fmla="*/ 4 w 184"/>
                <a:gd name="T85" fmla="*/ 18 h 42"/>
                <a:gd name="T86" fmla="*/ 23 w 184"/>
                <a:gd name="T87" fmla="*/ 18 h 42"/>
                <a:gd name="T88" fmla="*/ 19 w 184"/>
                <a:gd name="T89" fmla="*/ 10 h 42"/>
                <a:gd name="T90" fmla="*/ 47 w 184"/>
                <a:gd name="T91" fmla="*/ 22 h 42"/>
                <a:gd name="T92" fmla="*/ 47 w 184"/>
                <a:gd name="T93" fmla="*/ 14 h 42"/>
                <a:gd name="T94" fmla="*/ 43 w 184"/>
                <a:gd name="T95" fmla="*/ 11 h 42"/>
                <a:gd name="T96" fmla="*/ 46 w 184"/>
                <a:gd name="T97" fmla="*/ 8 h 42"/>
                <a:gd name="T98" fmla="*/ 50 w 184"/>
                <a:gd name="T99" fmla="*/ 11 h 42"/>
                <a:gd name="T100" fmla="*/ 46 w 184"/>
                <a:gd name="T101" fmla="*/ 14 h 42"/>
                <a:gd name="T102" fmla="*/ 46 w 184"/>
                <a:gd name="T103" fmla="*/ 18 h 42"/>
                <a:gd name="T104" fmla="*/ 74 w 184"/>
                <a:gd name="T105" fmla="*/ 9 h 42"/>
                <a:gd name="T106" fmla="*/ 70 w 184"/>
                <a:gd name="T107" fmla="*/ 13 h 42"/>
                <a:gd name="T108" fmla="*/ 72 w 184"/>
                <a:gd name="T109" fmla="*/ 17 h 42"/>
                <a:gd name="T110" fmla="*/ 72 w 184"/>
                <a:gd name="T111" fmla="*/ 19 h 42"/>
                <a:gd name="T112" fmla="*/ 76 w 184"/>
                <a:gd name="T113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4" h="42">
                  <a:moveTo>
                    <a:pt x="76" y="18"/>
                  </a:moveTo>
                  <a:cubicBezTo>
                    <a:pt x="80" y="17"/>
                    <a:pt x="80" y="17"/>
                    <a:pt x="80" y="17"/>
                  </a:cubicBezTo>
                  <a:cubicBezTo>
                    <a:pt x="80" y="16"/>
                    <a:pt x="80" y="15"/>
                    <a:pt x="79" y="13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8" y="11"/>
                    <a:pt x="76" y="8"/>
                    <a:pt x="73" y="6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2" y="7"/>
                    <a:pt x="51" y="6"/>
                    <a:pt x="49" y="5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2" y="6"/>
                    <a:pt x="41" y="7"/>
                    <a:pt x="40" y="8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2"/>
                    <a:pt x="39" y="12"/>
                    <a:pt x="39" y="13"/>
                  </a:cubicBezTo>
                  <a:cubicBezTo>
                    <a:pt x="39" y="13"/>
                    <a:pt x="39" y="14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4"/>
                    <a:pt x="29" y="10"/>
                    <a:pt x="26" y="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7" y="10"/>
                    <a:pt x="16" y="14"/>
                    <a:pt x="15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9"/>
                    <a:pt x="17" y="33"/>
                    <a:pt x="19" y="37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8" y="33"/>
                    <a:pt x="30" y="29"/>
                    <a:pt x="30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1" y="35"/>
                    <a:pt x="42" y="36"/>
                    <a:pt x="44" y="38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1" y="36"/>
                    <a:pt x="52" y="35"/>
                    <a:pt x="53" y="34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6" y="34"/>
                    <a:pt x="78" y="31"/>
                    <a:pt x="79" y="29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79" y="28"/>
                    <a:pt x="80" y="26"/>
                    <a:pt x="80" y="25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184" y="28"/>
                    <a:pt x="184" y="28"/>
                    <a:pt x="184" y="28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176" y="22"/>
                    <a:pt x="176" y="22"/>
                    <a:pt x="176" y="22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80" y="24"/>
                    <a:pt x="180" y="24"/>
                    <a:pt x="180" y="24"/>
                  </a:cubicBezTo>
                  <a:cubicBezTo>
                    <a:pt x="180" y="20"/>
                    <a:pt x="180" y="20"/>
                    <a:pt x="180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1" y="27"/>
                    <a:pt x="70" y="29"/>
                    <a:pt x="68" y="30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5" y="31"/>
                    <a:pt x="44" y="32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8" y="31"/>
                    <a:pt x="47" y="30"/>
                    <a:pt x="46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7"/>
                    <a:pt x="21" y="30"/>
                    <a:pt x="19" y="33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4" y="30"/>
                    <a:pt x="23" y="27"/>
                    <a:pt x="23" y="24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5"/>
                    <a:pt x="24" y="13"/>
                    <a:pt x="26" y="10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3"/>
                    <a:pt x="22" y="15"/>
                    <a:pt x="22" y="18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8" y="12"/>
                    <a:pt x="49" y="11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2"/>
                    <a:pt x="46" y="13"/>
                    <a:pt x="47" y="14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2"/>
                    <a:pt x="46" y="13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70" y="14"/>
                    <a:pt x="71" y="15"/>
                    <a:pt x="72" y="17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2" y="17"/>
                    <a:pt x="72" y="18"/>
                    <a:pt x="72" y="19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6" y="22"/>
                    <a:pt x="76" y="22"/>
                    <a:pt x="76" y="22"/>
                  </a:cubicBezTo>
                  <a:lnTo>
                    <a:pt x="76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5388" y="1316"/>
              <a:ext cx="196" cy="127"/>
            </a:xfrm>
            <a:custGeom>
              <a:avLst/>
              <a:gdLst>
                <a:gd name="T0" fmla="*/ 11 w 83"/>
                <a:gd name="T1" fmla="*/ 50 h 54"/>
                <a:gd name="T2" fmla="*/ 18 w 83"/>
                <a:gd name="T3" fmla="*/ 28 h 54"/>
                <a:gd name="T4" fmla="*/ 19 w 83"/>
                <a:gd name="T5" fmla="*/ 27 h 54"/>
                <a:gd name="T6" fmla="*/ 27 w 83"/>
                <a:gd name="T7" fmla="*/ 25 h 54"/>
                <a:gd name="T8" fmla="*/ 27 w 83"/>
                <a:gd name="T9" fmla="*/ 25 h 54"/>
                <a:gd name="T10" fmla="*/ 41 w 83"/>
                <a:gd name="T11" fmla="*/ 26 h 54"/>
                <a:gd name="T12" fmla="*/ 53 w 83"/>
                <a:gd name="T13" fmla="*/ 37 h 54"/>
                <a:gd name="T14" fmla="*/ 64 w 83"/>
                <a:gd name="T15" fmla="*/ 40 h 54"/>
                <a:gd name="T16" fmla="*/ 72 w 83"/>
                <a:gd name="T17" fmla="*/ 38 h 54"/>
                <a:gd name="T18" fmla="*/ 81 w 83"/>
                <a:gd name="T19" fmla="*/ 29 h 54"/>
                <a:gd name="T20" fmla="*/ 81 w 83"/>
                <a:gd name="T21" fmla="*/ 29 h 54"/>
                <a:gd name="T22" fmla="*/ 83 w 83"/>
                <a:gd name="T23" fmla="*/ 19 h 54"/>
                <a:gd name="T24" fmla="*/ 79 w 83"/>
                <a:gd name="T25" fmla="*/ 3 h 54"/>
                <a:gd name="T26" fmla="*/ 73 w 83"/>
                <a:gd name="T27" fmla="*/ 1 h 54"/>
                <a:gd name="T28" fmla="*/ 70 w 83"/>
                <a:gd name="T29" fmla="*/ 5 h 54"/>
                <a:gd name="T30" fmla="*/ 69 w 83"/>
                <a:gd name="T31" fmla="*/ 18 h 54"/>
                <a:gd name="T32" fmla="*/ 68 w 83"/>
                <a:gd name="T33" fmla="*/ 22 h 54"/>
                <a:gd name="T34" fmla="*/ 66 w 83"/>
                <a:gd name="T35" fmla="*/ 23 h 54"/>
                <a:gd name="T36" fmla="*/ 63 w 83"/>
                <a:gd name="T37" fmla="*/ 24 h 54"/>
                <a:gd name="T38" fmla="*/ 56 w 83"/>
                <a:gd name="T39" fmla="*/ 27 h 54"/>
                <a:gd name="T40" fmla="*/ 44 w 83"/>
                <a:gd name="T41" fmla="*/ 19 h 54"/>
                <a:gd name="T42" fmla="*/ 29 w 83"/>
                <a:gd name="T43" fmla="*/ 15 h 54"/>
                <a:gd name="T44" fmla="*/ 20 w 83"/>
                <a:gd name="T45" fmla="*/ 14 h 54"/>
                <a:gd name="T46" fmla="*/ 10 w 83"/>
                <a:gd name="T47" fmla="*/ 16 h 54"/>
                <a:gd name="T48" fmla="*/ 3 w 83"/>
                <a:gd name="T49" fmla="*/ 25 h 54"/>
                <a:gd name="T50" fmla="*/ 1 w 83"/>
                <a:gd name="T51" fmla="*/ 34 h 54"/>
                <a:gd name="T52" fmla="*/ 3 w 83"/>
                <a:gd name="T53" fmla="*/ 51 h 54"/>
                <a:gd name="T54" fmla="*/ 8 w 83"/>
                <a:gd name="T55" fmla="*/ 53 h 54"/>
                <a:gd name="T56" fmla="*/ 11 w 83"/>
                <a:gd name="T57" fmla="*/ 50 h 54"/>
                <a:gd name="T58" fmla="*/ 7 w 83"/>
                <a:gd name="T59" fmla="*/ 45 h 54"/>
                <a:gd name="T60" fmla="*/ 7 w 83"/>
                <a:gd name="T61" fmla="*/ 49 h 54"/>
                <a:gd name="T62" fmla="*/ 8 w 83"/>
                <a:gd name="T63" fmla="*/ 37 h 54"/>
                <a:gd name="T64" fmla="*/ 9 w 83"/>
                <a:gd name="T65" fmla="*/ 35 h 54"/>
                <a:gd name="T66" fmla="*/ 14 w 83"/>
                <a:gd name="T67" fmla="*/ 23 h 54"/>
                <a:gd name="T68" fmla="*/ 14 w 83"/>
                <a:gd name="T69" fmla="*/ 23 h 54"/>
                <a:gd name="T70" fmla="*/ 27 w 83"/>
                <a:gd name="T71" fmla="*/ 23 h 54"/>
                <a:gd name="T72" fmla="*/ 41 w 83"/>
                <a:gd name="T73" fmla="*/ 27 h 54"/>
                <a:gd name="T74" fmla="*/ 55 w 83"/>
                <a:gd name="T75" fmla="*/ 31 h 54"/>
                <a:gd name="T76" fmla="*/ 55 w 83"/>
                <a:gd name="T77" fmla="*/ 31 h 54"/>
                <a:gd name="T78" fmla="*/ 69 w 83"/>
                <a:gd name="T79" fmla="*/ 31 h 54"/>
                <a:gd name="T80" fmla="*/ 69 w 83"/>
                <a:gd name="T81" fmla="*/ 31 h 54"/>
                <a:gd name="T82" fmla="*/ 77 w 83"/>
                <a:gd name="T83" fmla="*/ 19 h 54"/>
                <a:gd name="T84" fmla="*/ 77 w 83"/>
                <a:gd name="T85" fmla="*/ 19 h 54"/>
                <a:gd name="T86" fmla="*/ 74 w 83"/>
                <a:gd name="T87" fmla="*/ 5 h 54"/>
                <a:gd name="T88" fmla="*/ 76 w 83"/>
                <a:gd name="T89" fmla="*/ 8 h 54"/>
                <a:gd name="T90" fmla="*/ 72 w 83"/>
                <a:gd name="T91" fmla="*/ 6 h 54"/>
                <a:gd name="T92" fmla="*/ 79 w 83"/>
                <a:gd name="T93" fmla="*/ 19 h 54"/>
                <a:gd name="T94" fmla="*/ 74 w 83"/>
                <a:gd name="T95" fmla="*/ 26 h 54"/>
                <a:gd name="T96" fmla="*/ 74 w 83"/>
                <a:gd name="T97" fmla="*/ 26 h 54"/>
                <a:gd name="T98" fmla="*/ 70 w 83"/>
                <a:gd name="T99" fmla="*/ 34 h 54"/>
                <a:gd name="T100" fmla="*/ 64 w 83"/>
                <a:gd name="T101" fmla="*/ 32 h 54"/>
                <a:gd name="T102" fmla="*/ 55 w 83"/>
                <a:gd name="T103" fmla="*/ 30 h 54"/>
                <a:gd name="T104" fmla="*/ 43 w 83"/>
                <a:gd name="T105" fmla="*/ 23 h 54"/>
                <a:gd name="T106" fmla="*/ 28 w 83"/>
                <a:gd name="T107" fmla="*/ 17 h 54"/>
                <a:gd name="T108" fmla="*/ 28 w 83"/>
                <a:gd name="T109" fmla="*/ 17 h 54"/>
                <a:gd name="T110" fmla="*/ 13 w 83"/>
                <a:gd name="T111" fmla="*/ 22 h 54"/>
                <a:gd name="T112" fmla="*/ 13 w 83"/>
                <a:gd name="T113" fmla="*/ 22 h 54"/>
                <a:gd name="T114" fmla="*/ 3 w 83"/>
                <a:gd name="T115" fmla="*/ 49 h 54"/>
                <a:gd name="T116" fmla="*/ 7 w 83"/>
                <a:gd name="T117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54">
                  <a:moveTo>
                    <a:pt x="7" y="49"/>
                  </a:moveTo>
                  <a:cubicBezTo>
                    <a:pt x="11" y="50"/>
                    <a:pt x="11" y="50"/>
                    <a:pt x="11" y="50"/>
                  </a:cubicBezTo>
                  <a:cubicBezTo>
                    <a:pt x="12" y="45"/>
                    <a:pt x="13" y="40"/>
                    <a:pt x="14" y="36"/>
                  </a:cubicBezTo>
                  <a:cubicBezTo>
                    <a:pt x="15" y="32"/>
                    <a:pt x="16" y="29"/>
                    <a:pt x="18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3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1" y="25"/>
                    <a:pt x="35" y="27"/>
                    <a:pt x="38" y="30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42" y="33"/>
                    <a:pt x="47" y="35"/>
                    <a:pt x="53" y="37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6" y="38"/>
                    <a:pt x="59" y="40"/>
                    <a:pt x="64" y="40"/>
                  </a:cubicBezTo>
                  <a:cubicBezTo>
                    <a:pt x="66" y="40"/>
                    <a:pt x="69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6" y="36"/>
                    <a:pt x="79" y="33"/>
                    <a:pt x="81" y="29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2" y="26"/>
                    <a:pt x="83" y="22"/>
                    <a:pt x="8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3"/>
                    <a:pt x="81" y="8"/>
                    <a:pt x="79" y="3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9"/>
                    <a:pt x="70" y="14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9" y="20"/>
                    <a:pt x="68" y="21"/>
                    <a:pt x="68" y="22"/>
                  </a:cubicBezTo>
                  <a:cubicBezTo>
                    <a:pt x="67" y="23"/>
                    <a:pt x="67" y="23"/>
                    <a:pt x="66" y="23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5" y="24"/>
                    <a:pt x="64" y="24"/>
                    <a:pt x="63" y="24"/>
                  </a:cubicBezTo>
                  <a:cubicBezTo>
                    <a:pt x="61" y="24"/>
                    <a:pt x="59" y="24"/>
                    <a:pt x="57" y="23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3" y="22"/>
                    <a:pt x="48" y="21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9" y="17"/>
                    <a:pt x="34" y="16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6" y="14"/>
                    <a:pt x="24" y="14"/>
                    <a:pt x="20" y="14"/>
                  </a:cubicBezTo>
                  <a:cubicBezTo>
                    <a:pt x="17" y="14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7" y="19"/>
                    <a:pt x="4" y="22"/>
                    <a:pt x="3" y="25"/>
                  </a:cubicBezTo>
                  <a:cubicBezTo>
                    <a:pt x="2" y="28"/>
                    <a:pt x="1" y="31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0" y="36"/>
                    <a:pt x="0" y="37"/>
                  </a:cubicBezTo>
                  <a:cubicBezTo>
                    <a:pt x="0" y="42"/>
                    <a:pt x="1" y="46"/>
                    <a:pt x="3" y="51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4"/>
                    <a:pt x="8" y="41"/>
                    <a:pt x="8" y="37"/>
                  </a:cubicBezTo>
                  <a:cubicBezTo>
                    <a:pt x="8" y="36"/>
                    <a:pt x="8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2"/>
                    <a:pt x="9" y="30"/>
                    <a:pt x="10" y="28"/>
                  </a:cubicBezTo>
                  <a:cubicBezTo>
                    <a:pt x="11" y="26"/>
                    <a:pt x="12" y="24"/>
                    <a:pt x="14" y="23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6" y="22"/>
                    <a:pt x="18" y="22"/>
                    <a:pt x="20" y="22"/>
                  </a:cubicBezTo>
                  <a:cubicBezTo>
                    <a:pt x="23" y="22"/>
                    <a:pt x="25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32" y="24"/>
                    <a:pt x="36" y="25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6" y="28"/>
                    <a:pt x="50" y="30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7" y="32"/>
                    <a:pt x="60" y="32"/>
                    <a:pt x="63" y="32"/>
                  </a:cubicBezTo>
                  <a:cubicBezTo>
                    <a:pt x="65" y="32"/>
                    <a:pt x="67" y="32"/>
                    <a:pt x="69" y="31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71" y="30"/>
                    <a:pt x="73" y="28"/>
                    <a:pt x="74" y="26"/>
                  </a:cubicBezTo>
                  <a:cubicBezTo>
                    <a:pt x="76" y="24"/>
                    <a:pt x="77" y="22"/>
                    <a:pt x="77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8" y="15"/>
                    <a:pt x="78" y="10"/>
                    <a:pt x="78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4" y="10"/>
                    <a:pt x="75" y="14"/>
                    <a:pt x="75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5" y="21"/>
                    <a:pt x="75" y="24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28"/>
                    <a:pt x="71" y="30"/>
                    <a:pt x="69" y="31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7" y="31"/>
                    <a:pt x="65" y="32"/>
                    <a:pt x="64" y="32"/>
                  </a:cubicBezTo>
                  <a:cubicBezTo>
                    <a:pt x="61" y="32"/>
                    <a:pt x="58" y="31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1" y="28"/>
                    <a:pt x="47" y="26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39" y="20"/>
                    <a:pt x="34" y="18"/>
                    <a:pt x="28" y="17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7"/>
                    <a:pt x="26" y="17"/>
                    <a:pt x="26" y="17"/>
                  </a:cubicBezTo>
                  <a:cubicBezTo>
                    <a:pt x="21" y="17"/>
                    <a:pt x="16" y="19"/>
                    <a:pt x="13" y="2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9" y="25"/>
                    <a:pt x="7" y="29"/>
                    <a:pt x="6" y="34"/>
                  </a:cubicBezTo>
                  <a:cubicBezTo>
                    <a:pt x="5" y="39"/>
                    <a:pt x="4" y="44"/>
                    <a:pt x="3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5"/>
                    <a:pt x="7" y="45"/>
                    <a:pt x="7" y="45"/>
                  </a:cubicBezTo>
                  <a:lnTo>
                    <a:pt x="7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6412" y="242"/>
              <a:ext cx="404" cy="520"/>
            </a:xfrm>
            <a:custGeom>
              <a:avLst/>
              <a:gdLst>
                <a:gd name="T0" fmla="*/ 150 w 171"/>
                <a:gd name="T1" fmla="*/ 10 h 220"/>
                <a:gd name="T2" fmla="*/ 109 w 171"/>
                <a:gd name="T3" fmla="*/ 1 h 220"/>
                <a:gd name="T4" fmla="*/ 73 w 171"/>
                <a:gd name="T5" fmla="*/ 26 h 220"/>
                <a:gd name="T6" fmla="*/ 70 w 171"/>
                <a:gd name="T7" fmla="*/ 30 h 220"/>
                <a:gd name="T8" fmla="*/ 101 w 171"/>
                <a:gd name="T9" fmla="*/ 38 h 220"/>
                <a:gd name="T10" fmla="*/ 119 w 171"/>
                <a:gd name="T11" fmla="*/ 30 h 220"/>
                <a:gd name="T12" fmla="*/ 140 w 171"/>
                <a:gd name="T13" fmla="*/ 51 h 220"/>
                <a:gd name="T14" fmla="*/ 130 w 171"/>
                <a:gd name="T15" fmla="*/ 71 h 220"/>
                <a:gd name="T16" fmla="*/ 104 w 171"/>
                <a:gd name="T17" fmla="*/ 97 h 220"/>
                <a:gd name="T18" fmla="*/ 40 w 171"/>
                <a:gd name="T19" fmla="*/ 161 h 220"/>
                <a:gd name="T20" fmla="*/ 31 w 171"/>
                <a:gd name="T21" fmla="*/ 209 h 220"/>
                <a:gd name="T22" fmla="*/ 98 w 171"/>
                <a:gd name="T23" fmla="*/ 142 h 220"/>
                <a:gd name="T24" fmla="*/ 143 w 171"/>
                <a:gd name="T25" fmla="*/ 96 h 220"/>
                <a:gd name="T26" fmla="*/ 171 w 171"/>
                <a:gd name="T27" fmla="*/ 50 h 220"/>
                <a:gd name="T28" fmla="*/ 150 w 171"/>
                <a:gd name="T29" fmla="*/ 20 h 220"/>
                <a:gd name="T30" fmla="*/ 139 w 171"/>
                <a:gd name="T31" fmla="*/ 90 h 220"/>
                <a:gd name="T32" fmla="*/ 107 w 171"/>
                <a:gd name="T33" fmla="*/ 122 h 220"/>
                <a:gd name="T34" fmla="*/ 40 w 171"/>
                <a:gd name="T35" fmla="*/ 189 h 220"/>
                <a:gd name="T36" fmla="*/ 31 w 171"/>
                <a:gd name="T37" fmla="*/ 181 h 220"/>
                <a:gd name="T38" fmla="*/ 98 w 171"/>
                <a:gd name="T39" fmla="*/ 114 h 220"/>
                <a:gd name="T40" fmla="*/ 130 w 171"/>
                <a:gd name="T41" fmla="*/ 82 h 220"/>
                <a:gd name="T42" fmla="*/ 145 w 171"/>
                <a:gd name="T43" fmla="*/ 64 h 220"/>
                <a:gd name="T44" fmla="*/ 135 w 171"/>
                <a:gd name="T45" fmla="*/ 27 h 220"/>
                <a:gd name="T46" fmla="*/ 95 w 171"/>
                <a:gd name="T47" fmla="*/ 32 h 220"/>
                <a:gd name="T48" fmla="*/ 89 w 171"/>
                <a:gd name="T49" fmla="*/ 38 h 220"/>
                <a:gd name="T50" fmla="*/ 79 w 171"/>
                <a:gd name="T51" fmla="*/ 32 h 220"/>
                <a:gd name="T52" fmla="*/ 111 w 171"/>
                <a:gd name="T53" fmla="*/ 9 h 220"/>
                <a:gd name="T54" fmla="*/ 145 w 171"/>
                <a:gd name="T55" fmla="*/ 16 h 220"/>
                <a:gd name="T56" fmla="*/ 152 w 171"/>
                <a:gd name="T57" fmla="*/ 17 h 220"/>
                <a:gd name="T58" fmla="*/ 97 w 171"/>
                <a:gd name="T59" fmla="*/ 13 h 220"/>
                <a:gd name="T60" fmla="*/ 104 w 171"/>
                <a:gd name="T61" fmla="*/ 8 h 220"/>
                <a:gd name="T62" fmla="*/ 94 w 171"/>
                <a:gd name="T63" fmla="*/ 30 h 220"/>
                <a:gd name="T64" fmla="*/ 100 w 171"/>
                <a:gd name="T65" fmla="*/ 36 h 220"/>
                <a:gd name="T66" fmla="*/ 106 w 171"/>
                <a:gd name="T67" fmla="*/ 4 h 220"/>
                <a:gd name="T68" fmla="*/ 100 w 171"/>
                <a:gd name="T69" fmla="*/ 36 h 220"/>
                <a:gd name="T70" fmla="*/ 34 w 171"/>
                <a:gd name="T71" fmla="*/ 192 h 220"/>
                <a:gd name="T72" fmla="*/ 40 w 171"/>
                <a:gd name="T73" fmla="*/ 191 h 220"/>
                <a:gd name="T74" fmla="*/ 44 w 171"/>
                <a:gd name="T75" fmla="*/ 159 h 220"/>
                <a:gd name="T76" fmla="*/ 44 w 171"/>
                <a:gd name="T77" fmla="*/ 191 h 220"/>
                <a:gd name="T78" fmla="*/ 68 w 171"/>
                <a:gd name="T79" fmla="*/ 157 h 220"/>
                <a:gd name="T80" fmla="*/ 75 w 171"/>
                <a:gd name="T81" fmla="*/ 156 h 220"/>
                <a:gd name="T82" fmla="*/ 79 w 171"/>
                <a:gd name="T83" fmla="*/ 125 h 220"/>
                <a:gd name="T84" fmla="*/ 79 w 171"/>
                <a:gd name="T85" fmla="*/ 156 h 220"/>
                <a:gd name="T86" fmla="*/ 101 w 171"/>
                <a:gd name="T87" fmla="*/ 124 h 220"/>
                <a:gd name="T88" fmla="*/ 108 w 171"/>
                <a:gd name="T89" fmla="*/ 124 h 220"/>
                <a:gd name="T90" fmla="*/ 112 w 171"/>
                <a:gd name="T91" fmla="*/ 92 h 220"/>
                <a:gd name="T92" fmla="*/ 112 w 171"/>
                <a:gd name="T93" fmla="*/ 124 h 220"/>
                <a:gd name="T94" fmla="*/ 137 w 171"/>
                <a:gd name="T95" fmla="*/ 26 h 220"/>
                <a:gd name="T96" fmla="*/ 135 w 171"/>
                <a:gd name="T97" fmla="*/ 9 h 220"/>
                <a:gd name="T98" fmla="*/ 141 w 171"/>
                <a:gd name="T99" fmla="*/ 14 h 220"/>
                <a:gd name="T100" fmla="*/ 141 w 171"/>
                <a:gd name="T101" fmla="*/ 29 h 220"/>
                <a:gd name="T102" fmla="*/ 142 w 171"/>
                <a:gd name="T103" fmla="*/ 44 h 220"/>
                <a:gd name="T104" fmla="*/ 136 w 171"/>
                <a:gd name="T105" fmla="*/ 5 h 220"/>
                <a:gd name="T106" fmla="*/ 135 w 171"/>
                <a:gd name="T107" fmla="*/ 34 h 220"/>
                <a:gd name="T108" fmla="*/ 137 w 171"/>
                <a:gd name="T109" fmla="*/ 88 h 220"/>
                <a:gd name="T110" fmla="*/ 139 w 171"/>
                <a:gd name="T111" fmla="*/ 96 h 220"/>
                <a:gd name="T112" fmla="*/ 139 w 171"/>
                <a:gd name="T113" fmla="*/ 76 h 220"/>
                <a:gd name="T114" fmla="*/ 141 w 171"/>
                <a:gd name="T115" fmla="*/ 58 h 220"/>
                <a:gd name="T116" fmla="*/ 143 w 171"/>
                <a:gd name="T117" fmla="*/ 94 h 220"/>
                <a:gd name="T118" fmla="*/ 133 w 171"/>
                <a:gd name="T119" fmla="*/ 70 h 220"/>
                <a:gd name="T120" fmla="*/ 142 w 171"/>
                <a:gd name="T121" fmla="*/ 9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1" h="220">
                  <a:moveTo>
                    <a:pt x="152" y="17"/>
                  </a:moveTo>
                  <a:cubicBezTo>
                    <a:pt x="155" y="14"/>
                    <a:pt x="155" y="14"/>
                    <a:pt x="155" y="14"/>
                  </a:cubicBezTo>
                  <a:cubicBezTo>
                    <a:pt x="153" y="13"/>
                    <a:pt x="152" y="11"/>
                    <a:pt x="150" y="10"/>
                  </a:cubicBezTo>
                  <a:cubicBezTo>
                    <a:pt x="150" y="10"/>
                    <a:pt x="150" y="10"/>
                    <a:pt x="150" y="10"/>
                  </a:cubicBezTo>
                  <a:cubicBezTo>
                    <a:pt x="145" y="6"/>
                    <a:pt x="140" y="4"/>
                    <a:pt x="134" y="2"/>
                  </a:cubicBezTo>
                  <a:cubicBezTo>
                    <a:pt x="129" y="1"/>
                    <a:pt x="125" y="0"/>
                    <a:pt x="120" y="0"/>
                  </a:cubicBezTo>
                  <a:cubicBezTo>
                    <a:pt x="116" y="0"/>
                    <a:pt x="113" y="0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3" y="3"/>
                    <a:pt x="98" y="5"/>
                    <a:pt x="93" y="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0" y="10"/>
                    <a:pt x="87" y="12"/>
                    <a:pt x="85" y="15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4" y="35"/>
                    <a:pt x="107" y="33"/>
                    <a:pt x="111" y="32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14" y="30"/>
                    <a:pt x="117" y="30"/>
                    <a:pt x="119" y="30"/>
                  </a:cubicBezTo>
                  <a:cubicBezTo>
                    <a:pt x="123" y="30"/>
                    <a:pt x="127" y="31"/>
                    <a:pt x="131" y="33"/>
                  </a:cubicBezTo>
                  <a:cubicBezTo>
                    <a:pt x="132" y="34"/>
                    <a:pt x="133" y="35"/>
                    <a:pt x="134" y="36"/>
                  </a:cubicBezTo>
                  <a:cubicBezTo>
                    <a:pt x="134" y="36"/>
                    <a:pt x="134" y="36"/>
                    <a:pt x="134" y="36"/>
                  </a:cubicBezTo>
                  <a:cubicBezTo>
                    <a:pt x="139" y="41"/>
                    <a:pt x="140" y="46"/>
                    <a:pt x="140" y="51"/>
                  </a:cubicBezTo>
                  <a:cubicBezTo>
                    <a:pt x="140" y="54"/>
                    <a:pt x="140" y="57"/>
                    <a:pt x="138" y="60"/>
                  </a:cubicBezTo>
                  <a:cubicBezTo>
                    <a:pt x="136" y="63"/>
                    <a:pt x="134" y="66"/>
                    <a:pt x="132" y="69"/>
                  </a:cubicBezTo>
                  <a:cubicBezTo>
                    <a:pt x="130" y="71"/>
                    <a:pt x="130" y="71"/>
                    <a:pt x="130" y="71"/>
                  </a:cubicBezTo>
                  <a:cubicBezTo>
                    <a:pt x="130" y="71"/>
                    <a:pt x="130" y="71"/>
                    <a:pt x="130" y="71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74" y="127"/>
                    <a:pt x="74" y="127"/>
                    <a:pt x="74" y="127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40" y="161"/>
                    <a:pt x="40" y="161"/>
                    <a:pt x="40" y="161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31" y="209"/>
                    <a:pt x="31" y="209"/>
                    <a:pt x="31" y="209"/>
                  </a:cubicBezTo>
                  <a:cubicBezTo>
                    <a:pt x="45" y="194"/>
                    <a:pt x="45" y="194"/>
                    <a:pt x="45" y="194"/>
                  </a:cubicBezTo>
                  <a:cubicBezTo>
                    <a:pt x="65" y="175"/>
                    <a:pt x="65" y="175"/>
                    <a:pt x="65" y="175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113" y="127"/>
                    <a:pt x="113" y="127"/>
                    <a:pt x="113" y="127"/>
                  </a:cubicBezTo>
                  <a:cubicBezTo>
                    <a:pt x="136" y="104"/>
                    <a:pt x="136" y="104"/>
                    <a:pt x="136" y="104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157" y="83"/>
                    <a:pt x="157" y="83"/>
                    <a:pt x="157" y="83"/>
                  </a:cubicBezTo>
                  <a:cubicBezTo>
                    <a:pt x="166" y="74"/>
                    <a:pt x="171" y="62"/>
                    <a:pt x="171" y="50"/>
                  </a:cubicBezTo>
                  <a:cubicBezTo>
                    <a:pt x="171" y="37"/>
                    <a:pt x="165" y="25"/>
                    <a:pt x="155" y="14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2" y="17"/>
                    <a:pt x="152" y="17"/>
                    <a:pt x="152" y="17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58" y="29"/>
                    <a:pt x="163" y="40"/>
                    <a:pt x="163" y="50"/>
                  </a:cubicBezTo>
                  <a:cubicBezTo>
                    <a:pt x="163" y="60"/>
                    <a:pt x="159" y="70"/>
                    <a:pt x="151" y="77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39" y="90"/>
                    <a:pt x="139" y="90"/>
                    <a:pt x="139" y="90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0" y="99"/>
                    <a:pt x="130" y="99"/>
                    <a:pt x="130" y="99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74" y="154"/>
                    <a:pt x="74" y="154"/>
                    <a:pt x="74" y="154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40" y="189"/>
                    <a:pt x="40" y="189"/>
                    <a:pt x="40" y="189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0" y="208"/>
                    <a:pt x="20" y="208"/>
                    <a:pt x="20" y="208"/>
                  </a:cubicBezTo>
                  <a:cubicBezTo>
                    <a:pt x="12" y="200"/>
                    <a:pt x="12" y="200"/>
                    <a:pt x="12" y="200"/>
                  </a:cubicBezTo>
                  <a:cubicBezTo>
                    <a:pt x="31" y="181"/>
                    <a:pt x="31" y="181"/>
                    <a:pt x="31" y="181"/>
                  </a:cubicBezTo>
                  <a:cubicBezTo>
                    <a:pt x="45" y="166"/>
                    <a:pt x="45" y="166"/>
                    <a:pt x="45" y="166"/>
                  </a:cubicBezTo>
                  <a:cubicBezTo>
                    <a:pt x="65" y="147"/>
                    <a:pt x="65" y="147"/>
                    <a:pt x="65" y="147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109" y="102"/>
                    <a:pt x="109" y="102"/>
                    <a:pt x="109" y="102"/>
                  </a:cubicBezTo>
                  <a:cubicBezTo>
                    <a:pt x="109" y="102"/>
                    <a:pt x="109" y="102"/>
                    <a:pt x="109" y="102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37" y="75"/>
                    <a:pt x="137" y="75"/>
                    <a:pt x="137" y="75"/>
                  </a:cubicBezTo>
                  <a:cubicBezTo>
                    <a:pt x="137" y="75"/>
                    <a:pt x="137" y="75"/>
                    <a:pt x="137" y="75"/>
                  </a:cubicBezTo>
                  <a:cubicBezTo>
                    <a:pt x="140" y="71"/>
                    <a:pt x="143" y="68"/>
                    <a:pt x="145" y="64"/>
                  </a:cubicBezTo>
                  <a:cubicBezTo>
                    <a:pt x="147" y="60"/>
                    <a:pt x="148" y="55"/>
                    <a:pt x="148" y="51"/>
                  </a:cubicBezTo>
                  <a:cubicBezTo>
                    <a:pt x="148" y="44"/>
                    <a:pt x="146" y="36"/>
                    <a:pt x="139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8" y="29"/>
                    <a:pt x="136" y="28"/>
                    <a:pt x="135" y="27"/>
                  </a:cubicBezTo>
                  <a:cubicBezTo>
                    <a:pt x="130" y="23"/>
                    <a:pt x="125" y="22"/>
                    <a:pt x="119" y="22"/>
                  </a:cubicBezTo>
                  <a:cubicBezTo>
                    <a:pt x="116" y="22"/>
                    <a:pt x="112" y="23"/>
                    <a:pt x="108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3" y="26"/>
                    <a:pt x="99" y="29"/>
                    <a:pt x="95" y="32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18"/>
                    <a:pt x="95" y="16"/>
                    <a:pt x="97" y="15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101" y="12"/>
                    <a:pt x="106" y="10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4" y="8"/>
                    <a:pt x="117" y="8"/>
                    <a:pt x="120" y="8"/>
                  </a:cubicBezTo>
                  <a:cubicBezTo>
                    <a:pt x="124" y="8"/>
                    <a:pt x="128" y="9"/>
                    <a:pt x="132" y="10"/>
                  </a:cubicBezTo>
                  <a:cubicBezTo>
                    <a:pt x="136" y="11"/>
                    <a:pt x="141" y="13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7" y="18"/>
                    <a:pt x="148" y="19"/>
                    <a:pt x="150" y="20"/>
                  </a:cubicBezTo>
                  <a:cubicBezTo>
                    <a:pt x="150" y="20"/>
                    <a:pt x="150" y="20"/>
                    <a:pt x="150" y="20"/>
                  </a:cubicBezTo>
                  <a:lnTo>
                    <a:pt x="152" y="17"/>
                  </a:lnTo>
                  <a:close/>
                  <a:moveTo>
                    <a:pt x="97" y="33"/>
                  </a:moveTo>
                  <a:cubicBezTo>
                    <a:pt x="101" y="33"/>
                    <a:pt x="101" y="33"/>
                    <a:pt x="101" y="3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102" y="14"/>
                    <a:pt x="105" y="13"/>
                    <a:pt x="109" y="12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02" y="24"/>
                    <a:pt x="98" y="27"/>
                    <a:pt x="94" y="30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101" y="33"/>
                    <a:pt x="101" y="33"/>
                    <a:pt x="101" y="33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102" y="33"/>
                    <a:pt x="106" y="31"/>
                    <a:pt x="109" y="30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2" y="5"/>
                    <a:pt x="99" y="7"/>
                    <a:pt x="95" y="9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100" y="36"/>
                    <a:pt x="100" y="36"/>
                    <a:pt x="100" y="36"/>
                  </a:cubicBezTo>
                  <a:lnTo>
                    <a:pt x="97" y="33"/>
                  </a:lnTo>
                  <a:close/>
                  <a:moveTo>
                    <a:pt x="40" y="191"/>
                  </a:moveTo>
                  <a:cubicBezTo>
                    <a:pt x="38" y="188"/>
                    <a:pt x="38" y="188"/>
                    <a:pt x="38" y="188"/>
                  </a:cubicBezTo>
                  <a:cubicBezTo>
                    <a:pt x="34" y="192"/>
                    <a:pt x="34" y="192"/>
                    <a:pt x="34" y="192"/>
                  </a:cubicBezTo>
                  <a:cubicBezTo>
                    <a:pt x="34" y="181"/>
                    <a:pt x="34" y="181"/>
                    <a:pt x="34" y="181"/>
                  </a:cubicBezTo>
                  <a:cubicBezTo>
                    <a:pt x="36" y="178"/>
                    <a:pt x="36" y="178"/>
                    <a:pt x="36" y="178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40" y="191"/>
                    <a:pt x="40" y="191"/>
                    <a:pt x="40" y="191"/>
                  </a:cubicBezTo>
                  <a:cubicBezTo>
                    <a:pt x="38" y="188"/>
                    <a:pt x="38" y="188"/>
                    <a:pt x="38" y="188"/>
                  </a:cubicBezTo>
                  <a:cubicBezTo>
                    <a:pt x="40" y="191"/>
                    <a:pt x="40" y="191"/>
                    <a:pt x="40" y="191"/>
                  </a:cubicBezTo>
                  <a:cubicBezTo>
                    <a:pt x="44" y="191"/>
                    <a:pt x="44" y="191"/>
                    <a:pt x="44" y="191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26" y="178"/>
                    <a:pt x="26" y="178"/>
                    <a:pt x="26" y="178"/>
                  </a:cubicBezTo>
                  <a:cubicBezTo>
                    <a:pt x="26" y="211"/>
                    <a:pt x="26" y="211"/>
                    <a:pt x="26" y="211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4" y="191"/>
                    <a:pt x="44" y="191"/>
                    <a:pt x="44" y="191"/>
                  </a:cubicBezTo>
                  <a:lnTo>
                    <a:pt x="40" y="191"/>
                  </a:lnTo>
                  <a:close/>
                  <a:moveTo>
                    <a:pt x="75" y="156"/>
                  </a:moveTo>
                  <a:cubicBezTo>
                    <a:pt x="72" y="154"/>
                    <a:pt x="72" y="154"/>
                    <a:pt x="72" y="154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47"/>
                    <a:pt x="68" y="147"/>
                    <a:pt x="68" y="147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5" y="156"/>
                    <a:pt x="75" y="156"/>
                    <a:pt x="75" y="156"/>
                  </a:cubicBezTo>
                  <a:cubicBezTo>
                    <a:pt x="72" y="154"/>
                    <a:pt x="72" y="154"/>
                    <a:pt x="72" y="154"/>
                  </a:cubicBezTo>
                  <a:cubicBezTo>
                    <a:pt x="75" y="156"/>
                    <a:pt x="75" y="156"/>
                    <a:pt x="75" y="156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77"/>
                    <a:pt x="60" y="177"/>
                    <a:pt x="60" y="177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9" y="156"/>
                    <a:pt x="79" y="156"/>
                    <a:pt x="79" y="156"/>
                  </a:cubicBezTo>
                  <a:lnTo>
                    <a:pt x="75" y="156"/>
                  </a:lnTo>
                  <a:close/>
                  <a:moveTo>
                    <a:pt x="108" y="124"/>
                  </a:moveTo>
                  <a:cubicBezTo>
                    <a:pt x="105" y="121"/>
                    <a:pt x="105" y="121"/>
                    <a:pt x="105" y="121"/>
                  </a:cubicBezTo>
                  <a:cubicBezTo>
                    <a:pt x="101" y="124"/>
                    <a:pt x="101" y="124"/>
                    <a:pt x="101" y="124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93" y="110"/>
                    <a:pt x="93" y="110"/>
                    <a:pt x="93" y="110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2" y="125"/>
                    <a:pt x="112" y="125"/>
                    <a:pt x="112" y="125"/>
                  </a:cubicBezTo>
                  <a:cubicBezTo>
                    <a:pt x="112" y="124"/>
                    <a:pt x="112" y="124"/>
                    <a:pt x="112" y="124"/>
                  </a:cubicBezTo>
                  <a:lnTo>
                    <a:pt x="108" y="124"/>
                  </a:lnTo>
                  <a:close/>
                  <a:moveTo>
                    <a:pt x="138" y="32"/>
                  </a:moveTo>
                  <a:cubicBezTo>
                    <a:pt x="141" y="29"/>
                    <a:pt x="141" y="29"/>
                    <a:pt x="141" y="29"/>
                  </a:cubicBezTo>
                  <a:cubicBezTo>
                    <a:pt x="140" y="28"/>
                    <a:pt x="138" y="27"/>
                    <a:pt x="137" y="26"/>
                  </a:cubicBezTo>
                  <a:cubicBezTo>
                    <a:pt x="135" y="29"/>
                    <a:pt x="135" y="29"/>
                    <a:pt x="135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7" y="14"/>
                    <a:pt x="140" y="15"/>
                    <a:pt x="143" y="17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43"/>
                    <a:pt x="141" y="43"/>
                    <a:pt x="141" y="43"/>
                  </a:cubicBezTo>
                  <a:cubicBezTo>
                    <a:pt x="145" y="43"/>
                    <a:pt x="145" y="43"/>
                    <a:pt x="145" y="43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48" y="37"/>
                    <a:pt x="145" y="33"/>
                    <a:pt x="141" y="29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38" y="32"/>
                    <a:pt x="138" y="32"/>
                    <a:pt x="138" y="32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39" y="38"/>
                    <a:pt x="141" y="41"/>
                    <a:pt x="142" y="44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9" y="12"/>
                    <a:pt x="149" y="12"/>
                    <a:pt x="149" y="12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44" y="8"/>
                    <a:pt x="140" y="6"/>
                    <a:pt x="136" y="5"/>
                  </a:cubicBezTo>
                  <a:cubicBezTo>
                    <a:pt x="131" y="3"/>
                    <a:pt x="131" y="3"/>
                    <a:pt x="131" y="3"/>
                  </a:cubicBezTo>
                  <a:cubicBezTo>
                    <a:pt x="131" y="31"/>
                    <a:pt x="131" y="31"/>
                    <a:pt x="131" y="31"/>
                  </a:cubicBezTo>
                  <a:cubicBezTo>
                    <a:pt x="133" y="32"/>
                    <a:pt x="133" y="32"/>
                    <a:pt x="133" y="32"/>
                  </a:cubicBezTo>
                  <a:cubicBezTo>
                    <a:pt x="133" y="33"/>
                    <a:pt x="134" y="34"/>
                    <a:pt x="135" y="34"/>
                  </a:cubicBezTo>
                  <a:cubicBezTo>
                    <a:pt x="135" y="34"/>
                    <a:pt x="135" y="34"/>
                    <a:pt x="135" y="34"/>
                  </a:cubicBezTo>
                  <a:lnTo>
                    <a:pt x="138" y="32"/>
                  </a:lnTo>
                  <a:close/>
                  <a:moveTo>
                    <a:pt x="140" y="91"/>
                  </a:moveTo>
                  <a:cubicBezTo>
                    <a:pt x="137" y="88"/>
                    <a:pt x="137" y="88"/>
                    <a:pt x="137" y="88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9" y="74"/>
                    <a:pt x="139" y="74"/>
                    <a:pt x="139" y="74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38" y="77"/>
                    <a:pt x="138" y="77"/>
                    <a:pt x="138" y="77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43" y="72"/>
                    <a:pt x="147" y="66"/>
                    <a:pt x="149" y="59"/>
                  </a:cubicBezTo>
                  <a:cubicBezTo>
                    <a:pt x="145" y="58"/>
                    <a:pt x="145" y="58"/>
                    <a:pt x="145" y="58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1" y="84"/>
                    <a:pt x="141" y="84"/>
                    <a:pt x="141" y="84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3" y="94"/>
                    <a:pt x="143" y="94"/>
                    <a:pt x="143" y="94"/>
                  </a:cubicBezTo>
                  <a:cubicBezTo>
                    <a:pt x="149" y="87"/>
                    <a:pt x="149" y="87"/>
                    <a:pt x="149" y="87"/>
                  </a:cubicBezTo>
                  <a:cubicBezTo>
                    <a:pt x="149" y="31"/>
                    <a:pt x="149" y="31"/>
                    <a:pt x="149" y="31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0" y="62"/>
                    <a:pt x="137" y="67"/>
                    <a:pt x="133" y="70"/>
                  </a:cubicBezTo>
                  <a:cubicBezTo>
                    <a:pt x="132" y="72"/>
                    <a:pt x="132" y="72"/>
                    <a:pt x="132" y="72"/>
                  </a:cubicBezTo>
                  <a:cubicBezTo>
                    <a:pt x="131" y="73"/>
                    <a:pt x="131" y="73"/>
                    <a:pt x="131" y="73"/>
                  </a:cubicBezTo>
                  <a:cubicBezTo>
                    <a:pt x="131" y="106"/>
                    <a:pt x="131" y="106"/>
                    <a:pt x="131" y="106"/>
                  </a:cubicBezTo>
                  <a:cubicBezTo>
                    <a:pt x="142" y="95"/>
                    <a:pt x="142" y="95"/>
                    <a:pt x="142" y="95"/>
                  </a:cubicBezTo>
                  <a:cubicBezTo>
                    <a:pt x="143" y="94"/>
                    <a:pt x="143" y="94"/>
                    <a:pt x="143" y="94"/>
                  </a:cubicBezTo>
                  <a:lnTo>
                    <a:pt x="140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7537" y="317"/>
              <a:ext cx="61" cy="410"/>
            </a:xfrm>
            <a:custGeom>
              <a:avLst/>
              <a:gdLst>
                <a:gd name="T0" fmla="*/ 31 w 61"/>
                <a:gd name="T1" fmla="*/ 360 h 410"/>
                <a:gd name="T2" fmla="*/ 61 w 61"/>
                <a:gd name="T3" fmla="*/ 301 h 410"/>
                <a:gd name="T4" fmla="*/ 40 w 61"/>
                <a:gd name="T5" fmla="*/ 291 h 410"/>
                <a:gd name="T6" fmla="*/ 31 w 61"/>
                <a:gd name="T7" fmla="*/ 301 h 410"/>
                <a:gd name="T8" fmla="*/ 61 w 61"/>
                <a:gd name="T9" fmla="*/ 246 h 410"/>
                <a:gd name="T10" fmla="*/ 40 w 61"/>
                <a:gd name="T11" fmla="*/ 237 h 410"/>
                <a:gd name="T12" fmla="*/ 31 w 61"/>
                <a:gd name="T13" fmla="*/ 246 h 410"/>
                <a:gd name="T14" fmla="*/ 61 w 61"/>
                <a:gd name="T15" fmla="*/ 190 h 410"/>
                <a:gd name="T16" fmla="*/ 40 w 61"/>
                <a:gd name="T17" fmla="*/ 180 h 410"/>
                <a:gd name="T18" fmla="*/ 31 w 61"/>
                <a:gd name="T19" fmla="*/ 190 h 410"/>
                <a:gd name="T20" fmla="*/ 61 w 61"/>
                <a:gd name="T21" fmla="*/ 133 h 410"/>
                <a:gd name="T22" fmla="*/ 40 w 61"/>
                <a:gd name="T23" fmla="*/ 126 h 410"/>
                <a:gd name="T24" fmla="*/ 31 w 61"/>
                <a:gd name="T25" fmla="*/ 135 h 410"/>
                <a:gd name="T26" fmla="*/ 61 w 61"/>
                <a:gd name="T27" fmla="*/ 81 h 410"/>
                <a:gd name="T28" fmla="*/ 40 w 61"/>
                <a:gd name="T29" fmla="*/ 74 h 410"/>
                <a:gd name="T30" fmla="*/ 31 w 61"/>
                <a:gd name="T31" fmla="*/ 83 h 410"/>
                <a:gd name="T32" fmla="*/ 61 w 61"/>
                <a:gd name="T33" fmla="*/ 0 h 410"/>
                <a:gd name="T34" fmla="*/ 0 w 61"/>
                <a:gd name="T35" fmla="*/ 410 h 410"/>
                <a:gd name="T36" fmla="*/ 61 w 61"/>
                <a:gd name="T37" fmla="*/ 360 h 410"/>
                <a:gd name="T38" fmla="*/ 40 w 61"/>
                <a:gd name="T39" fmla="*/ 351 h 410"/>
                <a:gd name="T40" fmla="*/ 31 w 61"/>
                <a:gd name="T41" fmla="*/ 360 h 410"/>
                <a:gd name="T42" fmla="*/ 21 w 61"/>
                <a:gd name="T43" fmla="*/ 351 h 410"/>
                <a:gd name="T44" fmla="*/ 42 w 61"/>
                <a:gd name="T45" fmla="*/ 379 h 410"/>
                <a:gd name="T46" fmla="*/ 19 w 61"/>
                <a:gd name="T47" fmla="*/ 391 h 410"/>
                <a:gd name="T48" fmla="*/ 42 w 61"/>
                <a:gd name="T49" fmla="*/ 19 h 410"/>
                <a:gd name="T50" fmla="*/ 31 w 61"/>
                <a:gd name="T51" fmla="*/ 64 h 410"/>
                <a:gd name="T52" fmla="*/ 21 w 61"/>
                <a:gd name="T53" fmla="*/ 100 h 410"/>
                <a:gd name="T54" fmla="*/ 42 w 61"/>
                <a:gd name="T55" fmla="*/ 116 h 410"/>
                <a:gd name="T56" fmla="*/ 21 w 61"/>
                <a:gd name="T57" fmla="*/ 116 h 410"/>
                <a:gd name="T58" fmla="*/ 42 w 61"/>
                <a:gd name="T59" fmla="*/ 152 h 410"/>
                <a:gd name="T60" fmla="*/ 31 w 61"/>
                <a:gd name="T61" fmla="*/ 171 h 410"/>
                <a:gd name="T62" fmla="*/ 21 w 61"/>
                <a:gd name="T63" fmla="*/ 209 h 410"/>
                <a:gd name="T64" fmla="*/ 42 w 61"/>
                <a:gd name="T65" fmla="*/ 228 h 410"/>
                <a:gd name="T66" fmla="*/ 21 w 61"/>
                <a:gd name="T67" fmla="*/ 228 h 410"/>
                <a:gd name="T68" fmla="*/ 42 w 61"/>
                <a:gd name="T69" fmla="*/ 265 h 410"/>
                <a:gd name="T70" fmla="*/ 31 w 61"/>
                <a:gd name="T71" fmla="*/ 282 h 410"/>
                <a:gd name="T72" fmla="*/ 21 w 61"/>
                <a:gd name="T73" fmla="*/ 320 h 410"/>
                <a:gd name="T74" fmla="*/ 42 w 61"/>
                <a:gd name="T75" fmla="*/ 341 h 410"/>
                <a:gd name="T76" fmla="*/ 21 w 61"/>
                <a:gd name="T77" fmla="*/ 341 h 410"/>
                <a:gd name="T78" fmla="*/ 31 w 61"/>
                <a:gd name="T79" fmla="*/ 35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" h="410">
                  <a:moveTo>
                    <a:pt x="31" y="351"/>
                  </a:moveTo>
                  <a:lnTo>
                    <a:pt x="31" y="360"/>
                  </a:lnTo>
                  <a:lnTo>
                    <a:pt x="61" y="360"/>
                  </a:lnTo>
                  <a:lnTo>
                    <a:pt x="61" y="301"/>
                  </a:lnTo>
                  <a:lnTo>
                    <a:pt x="40" y="301"/>
                  </a:lnTo>
                  <a:lnTo>
                    <a:pt x="40" y="291"/>
                  </a:lnTo>
                  <a:lnTo>
                    <a:pt x="31" y="291"/>
                  </a:lnTo>
                  <a:lnTo>
                    <a:pt x="31" y="301"/>
                  </a:lnTo>
                  <a:lnTo>
                    <a:pt x="61" y="301"/>
                  </a:lnTo>
                  <a:lnTo>
                    <a:pt x="61" y="246"/>
                  </a:lnTo>
                  <a:lnTo>
                    <a:pt x="40" y="246"/>
                  </a:lnTo>
                  <a:lnTo>
                    <a:pt x="40" y="237"/>
                  </a:lnTo>
                  <a:lnTo>
                    <a:pt x="31" y="237"/>
                  </a:lnTo>
                  <a:lnTo>
                    <a:pt x="31" y="246"/>
                  </a:lnTo>
                  <a:lnTo>
                    <a:pt x="61" y="246"/>
                  </a:lnTo>
                  <a:lnTo>
                    <a:pt x="61" y="190"/>
                  </a:lnTo>
                  <a:lnTo>
                    <a:pt x="40" y="190"/>
                  </a:lnTo>
                  <a:lnTo>
                    <a:pt x="40" y="180"/>
                  </a:lnTo>
                  <a:lnTo>
                    <a:pt x="31" y="180"/>
                  </a:lnTo>
                  <a:lnTo>
                    <a:pt x="31" y="190"/>
                  </a:lnTo>
                  <a:lnTo>
                    <a:pt x="61" y="190"/>
                  </a:lnTo>
                  <a:lnTo>
                    <a:pt x="61" y="133"/>
                  </a:lnTo>
                  <a:lnTo>
                    <a:pt x="40" y="133"/>
                  </a:lnTo>
                  <a:lnTo>
                    <a:pt x="40" y="126"/>
                  </a:lnTo>
                  <a:lnTo>
                    <a:pt x="31" y="126"/>
                  </a:lnTo>
                  <a:lnTo>
                    <a:pt x="31" y="135"/>
                  </a:lnTo>
                  <a:lnTo>
                    <a:pt x="61" y="135"/>
                  </a:lnTo>
                  <a:lnTo>
                    <a:pt x="61" y="81"/>
                  </a:lnTo>
                  <a:lnTo>
                    <a:pt x="40" y="81"/>
                  </a:lnTo>
                  <a:lnTo>
                    <a:pt x="40" y="74"/>
                  </a:lnTo>
                  <a:lnTo>
                    <a:pt x="31" y="74"/>
                  </a:lnTo>
                  <a:lnTo>
                    <a:pt x="31" y="83"/>
                  </a:lnTo>
                  <a:lnTo>
                    <a:pt x="61" y="83"/>
                  </a:lnTo>
                  <a:lnTo>
                    <a:pt x="61" y="0"/>
                  </a:lnTo>
                  <a:lnTo>
                    <a:pt x="0" y="0"/>
                  </a:lnTo>
                  <a:lnTo>
                    <a:pt x="0" y="410"/>
                  </a:lnTo>
                  <a:lnTo>
                    <a:pt x="61" y="410"/>
                  </a:lnTo>
                  <a:lnTo>
                    <a:pt x="61" y="360"/>
                  </a:lnTo>
                  <a:lnTo>
                    <a:pt x="40" y="360"/>
                  </a:lnTo>
                  <a:lnTo>
                    <a:pt x="40" y="351"/>
                  </a:lnTo>
                  <a:lnTo>
                    <a:pt x="31" y="351"/>
                  </a:lnTo>
                  <a:lnTo>
                    <a:pt x="31" y="360"/>
                  </a:lnTo>
                  <a:lnTo>
                    <a:pt x="31" y="351"/>
                  </a:lnTo>
                  <a:lnTo>
                    <a:pt x="21" y="351"/>
                  </a:lnTo>
                  <a:lnTo>
                    <a:pt x="21" y="379"/>
                  </a:lnTo>
                  <a:lnTo>
                    <a:pt x="42" y="379"/>
                  </a:lnTo>
                  <a:lnTo>
                    <a:pt x="42" y="391"/>
                  </a:lnTo>
                  <a:lnTo>
                    <a:pt x="19" y="391"/>
                  </a:lnTo>
                  <a:lnTo>
                    <a:pt x="19" y="19"/>
                  </a:lnTo>
                  <a:lnTo>
                    <a:pt x="42" y="19"/>
                  </a:lnTo>
                  <a:lnTo>
                    <a:pt x="42" y="64"/>
                  </a:lnTo>
                  <a:lnTo>
                    <a:pt x="31" y="64"/>
                  </a:lnTo>
                  <a:lnTo>
                    <a:pt x="21" y="64"/>
                  </a:lnTo>
                  <a:lnTo>
                    <a:pt x="21" y="100"/>
                  </a:lnTo>
                  <a:lnTo>
                    <a:pt x="42" y="100"/>
                  </a:lnTo>
                  <a:lnTo>
                    <a:pt x="42" y="116"/>
                  </a:lnTo>
                  <a:lnTo>
                    <a:pt x="31" y="116"/>
                  </a:lnTo>
                  <a:lnTo>
                    <a:pt x="21" y="116"/>
                  </a:lnTo>
                  <a:lnTo>
                    <a:pt x="21" y="152"/>
                  </a:lnTo>
                  <a:lnTo>
                    <a:pt x="42" y="152"/>
                  </a:lnTo>
                  <a:lnTo>
                    <a:pt x="42" y="171"/>
                  </a:lnTo>
                  <a:lnTo>
                    <a:pt x="31" y="171"/>
                  </a:lnTo>
                  <a:lnTo>
                    <a:pt x="21" y="171"/>
                  </a:lnTo>
                  <a:lnTo>
                    <a:pt x="21" y="209"/>
                  </a:lnTo>
                  <a:lnTo>
                    <a:pt x="42" y="209"/>
                  </a:lnTo>
                  <a:lnTo>
                    <a:pt x="42" y="228"/>
                  </a:lnTo>
                  <a:lnTo>
                    <a:pt x="31" y="228"/>
                  </a:lnTo>
                  <a:lnTo>
                    <a:pt x="21" y="228"/>
                  </a:lnTo>
                  <a:lnTo>
                    <a:pt x="21" y="265"/>
                  </a:lnTo>
                  <a:lnTo>
                    <a:pt x="42" y="265"/>
                  </a:lnTo>
                  <a:lnTo>
                    <a:pt x="42" y="282"/>
                  </a:lnTo>
                  <a:lnTo>
                    <a:pt x="31" y="282"/>
                  </a:lnTo>
                  <a:lnTo>
                    <a:pt x="21" y="282"/>
                  </a:lnTo>
                  <a:lnTo>
                    <a:pt x="21" y="320"/>
                  </a:lnTo>
                  <a:lnTo>
                    <a:pt x="42" y="320"/>
                  </a:lnTo>
                  <a:lnTo>
                    <a:pt x="42" y="341"/>
                  </a:lnTo>
                  <a:lnTo>
                    <a:pt x="31" y="341"/>
                  </a:lnTo>
                  <a:lnTo>
                    <a:pt x="21" y="341"/>
                  </a:lnTo>
                  <a:lnTo>
                    <a:pt x="21" y="351"/>
                  </a:lnTo>
                  <a:lnTo>
                    <a:pt x="31" y="3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7579" y="381"/>
              <a:ext cx="36" cy="36"/>
            </a:xfrm>
            <a:custGeom>
              <a:avLst/>
              <a:gdLst>
                <a:gd name="T0" fmla="*/ 26 w 36"/>
                <a:gd name="T1" fmla="*/ 26 h 36"/>
                <a:gd name="T2" fmla="*/ 36 w 36"/>
                <a:gd name="T3" fmla="*/ 26 h 36"/>
                <a:gd name="T4" fmla="*/ 36 w 36"/>
                <a:gd name="T5" fmla="*/ 0 h 36"/>
                <a:gd name="T6" fmla="*/ 0 w 36"/>
                <a:gd name="T7" fmla="*/ 0 h 36"/>
                <a:gd name="T8" fmla="*/ 0 w 36"/>
                <a:gd name="T9" fmla="*/ 36 h 36"/>
                <a:gd name="T10" fmla="*/ 36 w 36"/>
                <a:gd name="T11" fmla="*/ 36 h 36"/>
                <a:gd name="T12" fmla="*/ 36 w 36"/>
                <a:gd name="T13" fmla="*/ 26 h 36"/>
                <a:gd name="T14" fmla="*/ 26 w 36"/>
                <a:gd name="T15" fmla="*/ 26 h 36"/>
                <a:gd name="T16" fmla="*/ 26 w 36"/>
                <a:gd name="T17" fmla="*/ 17 h 36"/>
                <a:gd name="T18" fmla="*/ 19 w 36"/>
                <a:gd name="T19" fmla="*/ 17 h 36"/>
                <a:gd name="T20" fmla="*/ 19 w 36"/>
                <a:gd name="T21" fmla="*/ 10 h 36"/>
                <a:gd name="T22" fmla="*/ 10 w 36"/>
                <a:gd name="T23" fmla="*/ 10 h 36"/>
                <a:gd name="T24" fmla="*/ 10 w 36"/>
                <a:gd name="T25" fmla="*/ 19 h 36"/>
                <a:gd name="T26" fmla="*/ 17 w 36"/>
                <a:gd name="T27" fmla="*/ 19 h 36"/>
                <a:gd name="T28" fmla="*/ 17 w 36"/>
                <a:gd name="T29" fmla="*/ 26 h 36"/>
                <a:gd name="T30" fmla="*/ 26 w 36"/>
                <a:gd name="T31" fmla="*/ 26 h 36"/>
                <a:gd name="T32" fmla="*/ 26 w 36"/>
                <a:gd name="T33" fmla="*/ 17 h 36"/>
                <a:gd name="T34" fmla="*/ 26 w 36"/>
                <a:gd name="T35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26" y="26"/>
                  </a:moveTo>
                  <a:lnTo>
                    <a:pt x="36" y="26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36" y="36"/>
                  </a:lnTo>
                  <a:lnTo>
                    <a:pt x="36" y="26"/>
                  </a:lnTo>
                  <a:lnTo>
                    <a:pt x="26" y="26"/>
                  </a:lnTo>
                  <a:lnTo>
                    <a:pt x="26" y="17"/>
                  </a:lnTo>
                  <a:lnTo>
                    <a:pt x="19" y="17"/>
                  </a:lnTo>
                  <a:lnTo>
                    <a:pt x="19" y="10"/>
                  </a:lnTo>
                  <a:lnTo>
                    <a:pt x="10" y="10"/>
                  </a:lnTo>
                  <a:lnTo>
                    <a:pt x="10" y="19"/>
                  </a:lnTo>
                  <a:lnTo>
                    <a:pt x="17" y="19"/>
                  </a:lnTo>
                  <a:lnTo>
                    <a:pt x="17" y="26"/>
                  </a:lnTo>
                  <a:lnTo>
                    <a:pt x="26" y="26"/>
                  </a:lnTo>
                  <a:lnTo>
                    <a:pt x="26" y="17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7579" y="433"/>
              <a:ext cx="36" cy="36"/>
            </a:xfrm>
            <a:custGeom>
              <a:avLst/>
              <a:gdLst>
                <a:gd name="T0" fmla="*/ 10 w 36"/>
                <a:gd name="T1" fmla="*/ 26 h 36"/>
                <a:gd name="T2" fmla="*/ 10 w 36"/>
                <a:gd name="T3" fmla="*/ 36 h 36"/>
                <a:gd name="T4" fmla="*/ 36 w 36"/>
                <a:gd name="T5" fmla="*/ 36 h 36"/>
                <a:gd name="T6" fmla="*/ 36 w 36"/>
                <a:gd name="T7" fmla="*/ 0 h 36"/>
                <a:gd name="T8" fmla="*/ 0 w 36"/>
                <a:gd name="T9" fmla="*/ 0 h 36"/>
                <a:gd name="T10" fmla="*/ 0 w 36"/>
                <a:gd name="T11" fmla="*/ 36 h 36"/>
                <a:gd name="T12" fmla="*/ 10 w 36"/>
                <a:gd name="T13" fmla="*/ 36 h 36"/>
                <a:gd name="T14" fmla="*/ 10 w 36"/>
                <a:gd name="T15" fmla="*/ 26 h 36"/>
                <a:gd name="T16" fmla="*/ 19 w 36"/>
                <a:gd name="T17" fmla="*/ 26 h 36"/>
                <a:gd name="T18" fmla="*/ 19 w 36"/>
                <a:gd name="T19" fmla="*/ 19 h 36"/>
                <a:gd name="T20" fmla="*/ 26 w 36"/>
                <a:gd name="T21" fmla="*/ 19 h 36"/>
                <a:gd name="T22" fmla="*/ 26 w 36"/>
                <a:gd name="T23" fmla="*/ 10 h 36"/>
                <a:gd name="T24" fmla="*/ 17 w 36"/>
                <a:gd name="T25" fmla="*/ 10 h 36"/>
                <a:gd name="T26" fmla="*/ 17 w 36"/>
                <a:gd name="T27" fmla="*/ 17 h 36"/>
                <a:gd name="T28" fmla="*/ 10 w 36"/>
                <a:gd name="T29" fmla="*/ 17 h 36"/>
                <a:gd name="T30" fmla="*/ 10 w 36"/>
                <a:gd name="T31" fmla="*/ 26 h 36"/>
                <a:gd name="T32" fmla="*/ 19 w 36"/>
                <a:gd name="T33" fmla="*/ 26 h 36"/>
                <a:gd name="T34" fmla="*/ 10 w 36"/>
                <a:gd name="T35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10" y="26"/>
                  </a:moveTo>
                  <a:lnTo>
                    <a:pt x="10" y="36"/>
                  </a:lnTo>
                  <a:lnTo>
                    <a:pt x="36" y="36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0" y="36"/>
                  </a:lnTo>
                  <a:lnTo>
                    <a:pt x="10" y="26"/>
                  </a:lnTo>
                  <a:lnTo>
                    <a:pt x="19" y="26"/>
                  </a:lnTo>
                  <a:lnTo>
                    <a:pt x="19" y="19"/>
                  </a:lnTo>
                  <a:lnTo>
                    <a:pt x="26" y="19"/>
                  </a:lnTo>
                  <a:lnTo>
                    <a:pt x="26" y="10"/>
                  </a:lnTo>
                  <a:lnTo>
                    <a:pt x="17" y="10"/>
                  </a:lnTo>
                  <a:lnTo>
                    <a:pt x="17" y="17"/>
                  </a:lnTo>
                  <a:lnTo>
                    <a:pt x="10" y="17"/>
                  </a:lnTo>
                  <a:lnTo>
                    <a:pt x="10" y="26"/>
                  </a:lnTo>
                  <a:lnTo>
                    <a:pt x="19" y="26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7579" y="488"/>
              <a:ext cx="36" cy="38"/>
            </a:xfrm>
            <a:custGeom>
              <a:avLst/>
              <a:gdLst>
                <a:gd name="T0" fmla="*/ 10 w 36"/>
                <a:gd name="T1" fmla="*/ 28 h 38"/>
                <a:gd name="T2" fmla="*/ 10 w 36"/>
                <a:gd name="T3" fmla="*/ 38 h 38"/>
                <a:gd name="T4" fmla="*/ 36 w 36"/>
                <a:gd name="T5" fmla="*/ 38 h 38"/>
                <a:gd name="T6" fmla="*/ 36 w 36"/>
                <a:gd name="T7" fmla="*/ 0 h 38"/>
                <a:gd name="T8" fmla="*/ 0 w 36"/>
                <a:gd name="T9" fmla="*/ 0 h 38"/>
                <a:gd name="T10" fmla="*/ 0 w 36"/>
                <a:gd name="T11" fmla="*/ 38 h 38"/>
                <a:gd name="T12" fmla="*/ 10 w 36"/>
                <a:gd name="T13" fmla="*/ 38 h 38"/>
                <a:gd name="T14" fmla="*/ 10 w 36"/>
                <a:gd name="T15" fmla="*/ 28 h 38"/>
                <a:gd name="T16" fmla="*/ 19 w 36"/>
                <a:gd name="T17" fmla="*/ 28 h 38"/>
                <a:gd name="T18" fmla="*/ 19 w 36"/>
                <a:gd name="T19" fmla="*/ 19 h 38"/>
                <a:gd name="T20" fmla="*/ 26 w 36"/>
                <a:gd name="T21" fmla="*/ 19 h 38"/>
                <a:gd name="T22" fmla="*/ 26 w 36"/>
                <a:gd name="T23" fmla="*/ 9 h 38"/>
                <a:gd name="T24" fmla="*/ 17 w 36"/>
                <a:gd name="T25" fmla="*/ 9 h 38"/>
                <a:gd name="T26" fmla="*/ 17 w 36"/>
                <a:gd name="T27" fmla="*/ 19 h 38"/>
                <a:gd name="T28" fmla="*/ 10 w 36"/>
                <a:gd name="T29" fmla="*/ 19 h 38"/>
                <a:gd name="T30" fmla="*/ 10 w 36"/>
                <a:gd name="T31" fmla="*/ 28 h 38"/>
                <a:gd name="T32" fmla="*/ 19 w 36"/>
                <a:gd name="T33" fmla="*/ 28 h 38"/>
                <a:gd name="T34" fmla="*/ 10 w 36"/>
                <a:gd name="T35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8">
                  <a:moveTo>
                    <a:pt x="10" y="28"/>
                  </a:moveTo>
                  <a:lnTo>
                    <a:pt x="10" y="38"/>
                  </a:lnTo>
                  <a:lnTo>
                    <a:pt x="36" y="38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10" y="38"/>
                  </a:lnTo>
                  <a:lnTo>
                    <a:pt x="10" y="28"/>
                  </a:lnTo>
                  <a:lnTo>
                    <a:pt x="19" y="28"/>
                  </a:lnTo>
                  <a:lnTo>
                    <a:pt x="19" y="19"/>
                  </a:lnTo>
                  <a:lnTo>
                    <a:pt x="26" y="19"/>
                  </a:lnTo>
                  <a:lnTo>
                    <a:pt x="26" y="9"/>
                  </a:lnTo>
                  <a:lnTo>
                    <a:pt x="17" y="9"/>
                  </a:lnTo>
                  <a:lnTo>
                    <a:pt x="17" y="19"/>
                  </a:lnTo>
                  <a:lnTo>
                    <a:pt x="10" y="19"/>
                  </a:lnTo>
                  <a:lnTo>
                    <a:pt x="10" y="28"/>
                  </a:lnTo>
                  <a:lnTo>
                    <a:pt x="19" y="28"/>
                  </a:lnTo>
                  <a:lnTo>
                    <a:pt x="10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/>
            </p:cNvSpPr>
            <p:nvPr/>
          </p:nvSpPr>
          <p:spPr bwMode="auto">
            <a:xfrm>
              <a:off x="7579" y="545"/>
              <a:ext cx="36" cy="37"/>
            </a:xfrm>
            <a:custGeom>
              <a:avLst/>
              <a:gdLst>
                <a:gd name="T0" fmla="*/ 10 w 36"/>
                <a:gd name="T1" fmla="*/ 28 h 37"/>
                <a:gd name="T2" fmla="*/ 10 w 36"/>
                <a:gd name="T3" fmla="*/ 37 h 37"/>
                <a:gd name="T4" fmla="*/ 36 w 36"/>
                <a:gd name="T5" fmla="*/ 37 h 37"/>
                <a:gd name="T6" fmla="*/ 36 w 36"/>
                <a:gd name="T7" fmla="*/ 0 h 37"/>
                <a:gd name="T8" fmla="*/ 0 w 36"/>
                <a:gd name="T9" fmla="*/ 0 h 37"/>
                <a:gd name="T10" fmla="*/ 0 w 36"/>
                <a:gd name="T11" fmla="*/ 37 h 37"/>
                <a:gd name="T12" fmla="*/ 10 w 36"/>
                <a:gd name="T13" fmla="*/ 37 h 37"/>
                <a:gd name="T14" fmla="*/ 10 w 36"/>
                <a:gd name="T15" fmla="*/ 28 h 37"/>
                <a:gd name="T16" fmla="*/ 19 w 36"/>
                <a:gd name="T17" fmla="*/ 28 h 37"/>
                <a:gd name="T18" fmla="*/ 19 w 36"/>
                <a:gd name="T19" fmla="*/ 18 h 37"/>
                <a:gd name="T20" fmla="*/ 26 w 36"/>
                <a:gd name="T21" fmla="*/ 18 h 37"/>
                <a:gd name="T22" fmla="*/ 26 w 36"/>
                <a:gd name="T23" fmla="*/ 9 h 37"/>
                <a:gd name="T24" fmla="*/ 17 w 36"/>
                <a:gd name="T25" fmla="*/ 9 h 37"/>
                <a:gd name="T26" fmla="*/ 17 w 36"/>
                <a:gd name="T27" fmla="*/ 18 h 37"/>
                <a:gd name="T28" fmla="*/ 10 w 36"/>
                <a:gd name="T29" fmla="*/ 18 h 37"/>
                <a:gd name="T30" fmla="*/ 10 w 36"/>
                <a:gd name="T31" fmla="*/ 28 h 37"/>
                <a:gd name="T32" fmla="*/ 19 w 36"/>
                <a:gd name="T33" fmla="*/ 28 h 37"/>
                <a:gd name="T34" fmla="*/ 10 w 36"/>
                <a:gd name="T35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7">
                  <a:moveTo>
                    <a:pt x="10" y="28"/>
                  </a:moveTo>
                  <a:lnTo>
                    <a:pt x="10" y="37"/>
                  </a:lnTo>
                  <a:lnTo>
                    <a:pt x="36" y="37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10" y="37"/>
                  </a:lnTo>
                  <a:lnTo>
                    <a:pt x="10" y="28"/>
                  </a:lnTo>
                  <a:lnTo>
                    <a:pt x="19" y="28"/>
                  </a:lnTo>
                  <a:lnTo>
                    <a:pt x="19" y="18"/>
                  </a:lnTo>
                  <a:lnTo>
                    <a:pt x="26" y="18"/>
                  </a:lnTo>
                  <a:lnTo>
                    <a:pt x="26" y="9"/>
                  </a:lnTo>
                  <a:lnTo>
                    <a:pt x="17" y="9"/>
                  </a:lnTo>
                  <a:lnTo>
                    <a:pt x="17" y="18"/>
                  </a:lnTo>
                  <a:lnTo>
                    <a:pt x="10" y="18"/>
                  </a:lnTo>
                  <a:lnTo>
                    <a:pt x="10" y="28"/>
                  </a:lnTo>
                  <a:lnTo>
                    <a:pt x="19" y="28"/>
                  </a:lnTo>
                  <a:lnTo>
                    <a:pt x="10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7579" y="599"/>
              <a:ext cx="36" cy="38"/>
            </a:xfrm>
            <a:custGeom>
              <a:avLst/>
              <a:gdLst>
                <a:gd name="T0" fmla="*/ 10 w 36"/>
                <a:gd name="T1" fmla="*/ 28 h 38"/>
                <a:gd name="T2" fmla="*/ 10 w 36"/>
                <a:gd name="T3" fmla="*/ 38 h 38"/>
                <a:gd name="T4" fmla="*/ 36 w 36"/>
                <a:gd name="T5" fmla="*/ 38 h 38"/>
                <a:gd name="T6" fmla="*/ 36 w 36"/>
                <a:gd name="T7" fmla="*/ 0 h 38"/>
                <a:gd name="T8" fmla="*/ 0 w 36"/>
                <a:gd name="T9" fmla="*/ 0 h 38"/>
                <a:gd name="T10" fmla="*/ 0 w 36"/>
                <a:gd name="T11" fmla="*/ 38 h 38"/>
                <a:gd name="T12" fmla="*/ 10 w 36"/>
                <a:gd name="T13" fmla="*/ 38 h 38"/>
                <a:gd name="T14" fmla="*/ 10 w 36"/>
                <a:gd name="T15" fmla="*/ 28 h 38"/>
                <a:gd name="T16" fmla="*/ 19 w 36"/>
                <a:gd name="T17" fmla="*/ 28 h 38"/>
                <a:gd name="T18" fmla="*/ 19 w 36"/>
                <a:gd name="T19" fmla="*/ 19 h 38"/>
                <a:gd name="T20" fmla="*/ 26 w 36"/>
                <a:gd name="T21" fmla="*/ 19 h 38"/>
                <a:gd name="T22" fmla="*/ 26 w 36"/>
                <a:gd name="T23" fmla="*/ 9 h 38"/>
                <a:gd name="T24" fmla="*/ 17 w 36"/>
                <a:gd name="T25" fmla="*/ 9 h 38"/>
                <a:gd name="T26" fmla="*/ 17 w 36"/>
                <a:gd name="T27" fmla="*/ 19 h 38"/>
                <a:gd name="T28" fmla="*/ 10 w 36"/>
                <a:gd name="T29" fmla="*/ 19 h 38"/>
                <a:gd name="T30" fmla="*/ 10 w 36"/>
                <a:gd name="T31" fmla="*/ 28 h 38"/>
                <a:gd name="T32" fmla="*/ 19 w 36"/>
                <a:gd name="T33" fmla="*/ 28 h 38"/>
                <a:gd name="T34" fmla="*/ 10 w 36"/>
                <a:gd name="T35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8">
                  <a:moveTo>
                    <a:pt x="10" y="28"/>
                  </a:moveTo>
                  <a:lnTo>
                    <a:pt x="10" y="38"/>
                  </a:lnTo>
                  <a:lnTo>
                    <a:pt x="36" y="38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10" y="38"/>
                  </a:lnTo>
                  <a:lnTo>
                    <a:pt x="10" y="28"/>
                  </a:lnTo>
                  <a:lnTo>
                    <a:pt x="19" y="28"/>
                  </a:lnTo>
                  <a:lnTo>
                    <a:pt x="19" y="19"/>
                  </a:lnTo>
                  <a:lnTo>
                    <a:pt x="26" y="19"/>
                  </a:lnTo>
                  <a:lnTo>
                    <a:pt x="26" y="9"/>
                  </a:lnTo>
                  <a:lnTo>
                    <a:pt x="17" y="9"/>
                  </a:lnTo>
                  <a:lnTo>
                    <a:pt x="17" y="19"/>
                  </a:lnTo>
                  <a:lnTo>
                    <a:pt x="10" y="19"/>
                  </a:lnTo>
                  <a:lnTo>
                    <a:pt x="10" y="28"/>
                  </a:lnTo>
                  <a:lnTo>
                    <a:pt x="19" y="28"/>
                  </a:lnTo>
                  <a:lnTo>
                    <a:pt x="10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7579" y="658"/>
              <a:ext cx="36" cy="38"/>
            </a:xfrm>
            <a:custGeom>
              <a:avLst/>
              <a:gdLst>
                <a:gd name="T0" fmla="*/ 10 w 36"/>
                <a:gd name="T1" fmla="*/ 10 h 38"/>
                <a:gd name="T2" fmla="*/ 0 w 36"/>
                <a:gd name="T3" fmla="*/ 10 h 38"/>
                <a:gd name="T4" fmla="*/ 0 w 36"/>
                <a:gd name="T5" fmla="*/ 38 h 38"/>
                <a:gd name="T6" fmla="*/ 36 w 36"/>
                <a:gd name="T7" fmla="*/ 38 h 38"/>
                <a:gd name="T8" fmla="*/ 36 w 36"/>
                <a:gd name="T9" fmla="*/ 0 h 38"/>
                <a:gd name="T10" fmla="*/ 0 w 36"/>
                <a:gd name="T11" fmla="*/ 0 h 38"/>
                <a:gd name="T12" fmla="*/ 0 w 36"/>
                <a:gd name="T13" fmla="*/ 10 h 38"/>
                <a:gd name="T14" fmla="*/ 10 w 36"/>
                <a:gd name="T15" fmla="*/ 10 h 38"/>
                <a:gd name="T16" fmla="*/ 10 w 36"/>
                <a:gd name="T17" fmla="*/ 19 h 38"/>
                <a:gd name="T18" fmla="*/ 17 w 36"/>
                <a:gd name="T19" fmla="*/ 19 h 38"/>
                <a:gd name="T20" fmla="*/ 17 w 36"/>
                <a:gd name="T21" fmla="*/ 28 h 38"/>
                <a:gd name="T22" fmla="*/ 26 w 36"/>
                <a:gd name="T23" fmla="*/ 28 h 38"/>
                <a:gd name="T24" fmla="*/ 26 w 36"/>
                <a:gd name="T25" fmla="*/ 19 h 38"/>
                <a:gd name="T26" fmla="*/ 19 w 36"/>
                <a:gd name="T27" fmla="*/ 19 h 38"/>
                <a:gd name="T28" fmla="*/ 19 w 36"/>
                <a:gd name="T29" fmla="*/ 10 h 38"/>
                <a:gd name="T30" fmla="*/ 10 w 36"/>
                <a:gd name="T31" fmla="*/ 10 h 38"/>
                <a:gd name="T32" fmla="*/ 10 w 36"/>
                <a:gd name="T33" fmla="*/ 19 h 38"/>
                <a:gd name="T34" fmla="*/ 10 w 36"/>
                <a:gd name="T35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8">
                  <a:moveTo>
                    <a:pt x="10" y="10"/>
                  </a:moveTo>
                  <a:lnTo>
                    <a:pt x="0" y="10"/>
                  </a:lnTo>
                  <a:lnTo>
                    <a:pt x="0" y="38"/>
                  </a:lnTo>
                  <a:lnTo>
                    <a:pt x="36" y="38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0" y="10"/>
                  </a:lnTo>
                  <a:lnTo>
                    <a:pt x="10" y="19"/>
                  </a:lnTo>
                  <a:lnTo>
                    <a:pt x="17" y="19"/>
                  </a:lnTo>
                  <a:lnTo>
                    <a:pt x="17" y="28"/>
                  </a:lnTo>
                  <a:lnTo>
                    <a:pt x="26" y="28"/>
                  </a:lnTo>
                  <a:lnTo>
                    <a:pt x="26" y="19"/>
                  </a:lnTo>
                  <a:lnTo>
                    <a:pt x="19" y="19"/>
                  </a:lnTo>
                  <a:lnTo>
                    <a:pt x="19" y="10"/>
                  </a:lnTo>
                  <a:lnTo>
                    <a:pt x="10" y="10"/>
                  </a:lnTo>
                  <a:lnTo>
                    <a:pt x="10" y="19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 noEditPoints="1"/>
            </p:cNvSpPr>
            <p:nvPr/>
          </p:nvSpPr>
          <p:spPr bwMode="auto">
            <a:xfrm>
              <a:off x="7534" y="273"/>
              <a:ext cx="395" cy="454"/>
            </a:xfrm>
            <a:custGeom>
              <a:avLst/>
              <a:gdLst>
                <a:gd name="T0" fmla="*/ 157 w 167"/>
                <a:gd name="T1" fmla="*/ 0 h 192"/>
                <a:gd name="T2" fmla="*/ 24 w 167"/>
                <a:gd name="T3" fmla="*/ 22 h 192"/>
                <a:gd name="T4" fmla="*/ 145 w 167"/>
                <a:gd name="T5" fmla="*/ 24 h 192"/>
                <a:gd name="T6" fmla="*/ 145 w 167"/>
                <a:gd name="T7" fmla="*/ 19 h 192"/>
                <a:gd name="T8" fmla="*/ 38 w 167"/>
                <a:gd name="T9" fmla="*/ 53 h 192"/>
                <a:gd name="T10" fmla="*/ 38 w 167"/>
                <a:gd name="T11" fmla="*/ 75 h 192"/>
                <a:gd name="T12" fmla="*/ 38 w 167"/>
                <a:gd name="T13" fmla="*/ 99 h 192"/>
                <a:gd name="T14" fmla="*/ 38 w 167"/>
                <a:gd name="T15" fmla="*/ 123 h 192"/>
                <a:gd name="T16" fmla="*/ 38 w 167"/>
                <a:gd name="T17" fmla="*/ 146 h 192"/>
                <a:gd name="T18" fmla="*/ 38 w 167"/>
                <a:gd name="T19" fmla="*/ 171 h 192"/>
                <a:gd name="T20" fmla="*/ 149 w 167"/>
                <a:gd name="T21" fmla="*/ 178 h 192"/>
                <a:gd name="T22" fmla="*/ 162 w 167"/>
                <a:gd name="T23" fmla="*/ 181 h 192"/>
                <a:gd name="T24" fmla="*/ 163 w 167"/>
                <a:gd name="T25" fmla="*/ 171 h 192"/>
                <a:gd name="T26" fmla="*/ 159 w 167"/>
                <a:gd name="T27" fmla="*/ 171 h 192"/>
                <a:gd name="T28" fmla="*/ 149 w 167"/>
                <a:gd name="T29" fmla="*/ 174 h 192"/>
                <a:gd name="T30" fmla="*/ 137 w 167"/>
                <a:gd name="T31" fmla="*/ 184 h 192"/>
                <a:gd name="T32" fmla="*/ 34 w 167"/>
                <a:gd name="T33" fmla="*/ 163 h 192"/>
                <a:gd name="T34" fmla="*/ 34 w 167"/>
                <a:gd name="T35" fmla="*/ 131 h 192"/>
                <a:gd name="T36" fmla="*/ 38 w 167"/>
                <a:gd name="T37" fmla="*/ 107 h 192"/>
                <a:gd name="T38" fmla="*/ 42 w 167"/>
                <a:gd name="T39" fmla="*/ 83 h 192"/>
                <a:gd name="T40" fmla="*/ 42 w 167"/>
                <a:gd name="T41" fmla="*/ 46 h 192"/>
                <a:gd name="T42" fmla="*/ 153 w 167"/>
                <a:gd name="T43" fmla="*/ 24 h 192"/>
                <a:gd name="T44" fmla="*/ 153 w 167"/>
                <a:gd name="T45" fmla="*/ 24 h 192"/>
                <a:gd name="T46" fmla="*/ 5 w 167"/>
                <a:gd name="T47" fmla="*/ 18 h 192"/>
                <a:gd name="T48" fmla="*/ 156 w 167"/>
                <a:gd name="T49" fmla="*/ 8 h 192"/>
                <a:gd name="T50" fmla="*/ 158 w 167"/>
                <a:gd name="T51" fmla="*/ 9 h 192"/>
                <a:gd name="T52" fmla="*/ 120 w 167"/>
                <a:gd name="T53" fmla="*/ 91 h 192"/>
                <a:gd name="T54" fmla="*/ 88 w 167"/>
                <a:gd name="T55" fmla="*/ 107 h 192"/>
                <a:gd name="T56" fmla="*/ 112 w 167"/>
                <a:gd name="T57" fmla="*/ 129 h 192"/>
                <a:gd name="T58" fmla="*/ 112 w 167"/>
                <a:gd name="T59" fmla="*/ 129 h 192"/>
                <a:gd name="T60" fmla="*/ 111 w 167"/>
                <a:gd name="T61" fmla="*/ 133 h 192"/>
                <a:gd name="T62" fmla="*/ 67 w 167"/>
                <a:gd name="T63" fmla="*/ 131 h 192"/>
                <a:gd name="T64" fmla="*/ 66 w 167"/>
                <a:gd name="T65" fmla="*/ 129 h 192"/>
                <a:gd name="T66" fmla="*/ 66 w 167"/>
                <a:gd name="T67" fmla="*/ 130 h 192"/>
                <a:gd name="T68" fmla="*/ 74 w 167"/>
                <a:gd name="T69" fmla="*/ 97 h 192"/>
                <a:gd name="T70" fmla="*/ 68 w 167"/>
                <a:gd name="T71" fmla="*/ 94 h 192"/>
                <a:gd name="T72" fmla="*/ 65 w 167"/>
                <a:gd name="T73" fmla="*/ 93 h 192"/>
                <a:gd name="T74" fmla="*/ 47 w 167"/>
                <a:gd name="T75" fmla="*/ 81 h 192"/>
                <a:gd name="T76" fmla="*/ 59 w 167"/>
                <a:gd name="T77" fmla="*/ 74 h 192"/>
                <a:gd name="T78" fmla="*/ 60 w 167"/>
                <a:gd name="T79" fmla="*/ 67 h 192"/>
                <a:gd name="T80" fmla="*/ 78 w 167"/>
                <a:gd name="T81" fmla="*/ 80 h 192"/>
                <a:gd name="T82" fmla="*/ 77 w 167"/>
                <a:gd name="T83" fmla="*/ 86 h 192"/>
                <a:gd name="T84" fmla="*/ 102 w 167"/>
                <a:gd name="T85" fmla="*/ 95 h 192"/>
                <a:gd name="T86" fmla="*/ 102 w 167"/>
                <a:gd name="T87" fmla="*/ 88 h 192"/>
                <a:gd name="T88" fmla="*/ 117 w 167"/>
                <a:gd name="T89" fmla="*/ 88 h 192"/>
                <a:gd name="T90" fmla="*/ 117 w 167"/>
                <a:gd name="T91" fmla="*/ 65 h 192"/>
                <a:gd name="T92" fmla="*/ 101 w 167"/>
                <a:gd name="T93" fmla="*/ 89 h 192"/>
                <a:gd name="T94" fmla="*/ 82 w 167"/>
                <a:gd name="T95" fmla="*/ 94 h 192"/>
                <a:gd name="T96" fmla="*/ 82 w 167"/>
                <a:gd name="T97" fmla="*/ 80 h 192"/>
                <a:gd name="T98" fmla="*/ 68 w 167"/>
                <a:gd name="T99" fmla="*/ 83 h 192"/>
                <a:gd name="T100" fmla="*/ 62 w 167"/>
                <a:gd name="T101" fmla="*/ 89 h 192"/>
                <a:gd name="T102" fmla="*/ 65 w 167"/>
                <a:gd name="T103" fmla="*/ 98 h 192"/>
                <a:gd name="T104" fmla="*/ 76 w 167"/>
                <a:gd name="T105" fmla="*/ 100 h 192"/>
                <a:gd name="T106" fmla="*/ 58 w 167"/>
                <a:gd name="T107" fmla="*/ 127 h 192"/>
                <a:gd name="T108" fmla="*/ 69 w 167"/>
                <a:gd name="T109" fmla="*/ 137 h 192"/>
                <a:gd name="T110" fmla="*/ 120 w 167"/>
                <a:gd name="T111" fmla="*/ 129 h 192"/>
                <a:gd name="T112" fmla="*/ 103 w 167"/>
                <a:gd name="T113" fmla="*/ 9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7" h="192">
                  <a:moveTo>
                    <a:pt x="163" y="171"/>
                  </a:moveTo>
                  <a:cubicBezTo>
                    <a:pt x="167" y="171"/>
                    <a:pt x="167" y="171"/>
                    <a:pt x="167" y="171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8"/>
                    <a:pt x="166" y="6"/>
                    <a:pt x="165" y="5"/>
                  </a:cubicBezTo>
                  <a:cubicBezTo>
                    <a:pt x="163" y="3"/>
                    <a:pt x="162" y="2"/>
                    <a:pt x="160" y="1"/>
                  </a:cubicBezTo>
                  <a:cubicBezTo>
                    <a:pt x="159" y="0"/>
                    <a:pt x="157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0"/>
                    <a:pt x="11" y="2"/>
                    <a:pt x="7" y="6"/>
                  </a:cubicBezTo>
                  <a:cubicBezTo>
                    <a:pt x="4" y="9"/>
                    <a:pt x="2" y="13"/>
                    <a:pt x="1" y="17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142" y="22"/>
                    <a:pt x="142" y="22"/>
                    <a:pt x="142" y="22"/>
                  </a:cubicBezTo>
                  <a:cubicBezTo>
                    <a:pt x="144" y="22"/>
                    <a:pt x="144" y="22"/>
                    <a:pt x="144" y="22"/>
                  </a:cubicBezTo>
                  <a:cubicBezTo>
                    <a:pt x="145" y="22"/>
                    <a:pt x="145" y="23"/>
                    <a:pt x="145" y="23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5" y="167"/>
                    <a:pt x="145" y="167"/>
                    <a:pt x="145" y="167"/>
                  </a:cubicBezTo>
                  <a:cubicBezTo>
                    <a:pt x="145" y="167"/>
                    <a:pt x="145" y="167"/>
                    <a:pt x="145" y="167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4" y="103"/>
                    <a:pt x="34" y="103"/>
                    <a:pt x="34" y="103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38" y="99"/>
                    <a:pt x="38" y="99"/>
                    <a:pt x="38" y="99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34" y="123"/>
                    <a:pt x="34" y="123"/>
                    <a:pt x="34" y="123"/>
                  </a:cubicBezTo>
                  <a:cubicBezTo>
                    <a:pt x="34" y="127"/>
                    <a:pt x="34" y="127"/>
                    <a:pt x="34" y="127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6" y="146"/>
                    <a:pt x="26" y="146"/>
                    <a:pt x="26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8" y="146"/>
                    <a:pt x="38" y="146"/>
                    <a:pt x="38" y="146"/>
                  </a:cubicBezTo>
                  <a:cubicBezTo>
                    <a:pt x="26" y="146"/>
                    <a:pt x="26" y="146"/>
                    <a:pt x="26" y="146"/>
                  </a:cubicBezTo>
                  <a:cubicBezTo>
                    <a:pt x="26" y="171"/>
                    <a:pt x="26" y="171"/>
                    <a:pt x="26" y="171"/>
                  </a:cubicBezTo>
                  <a:cubicBezTo>
                    <a:pt x="34" y="171"/>
                    <a:pt x="34" y="171"/>
                    <a:pt x="34" y="171"/>
                  </a:cubicBezTo>
                  <a:cubicBezTo>
                    <a:pt x="34" y="175"/>
                    <a:pt x="34" y="175"/>
                    <a:pt x="34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8" y="171"/>
                    <a:pt x="38" y="171"/>
                    <a:pt x="38" y="171"/>
                  </a:cubicBezTo>
                  <a:cubicBezTo>
                    <a:pt x="26" y="171"/>
                    <a:pt x="26" y="171"/>
                    <a:pt x="26" y="171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145" y="192"/>
                    <a:pt x="145" y="192"/>
                    <a:pt x="145" y="192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9" y="182"/>
                    <a:pt x="149" y="182"/>
                    <a:pt x="149" y="182"/>
                  </a:cubicBezTo>
                  <a:cubicBezTo>
                    <a:pt x="149" y="178"/>
                    <a:pt x="149" y="178"/>
                    <a:pt x="149" y="178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8" y="182"/>
                    <a:pt x="160" y="182"/>
                    <a:pt x="162" y="181"/>
                  </a:cubicBezTo>
                  <a:cubicBezTo>
                    <a:pt x="164" y="179"/>
                    <a:pt x="165" y="177"/>
                    <a:pt x="166" y="176"/>
                  </a:cubicBezTo>
                  <a:cubicBezTo>
                    <a:pt x="167" y="174"/>
                    <a:pt x="167" y="172"/>
                    <a:pt x="167" y="171"/>
                  </a:cubicBezTo>
                  <a:cubicBezTo>
                    <a:pt x="167" y="171"/>
                    <a:pt x="167" y="171"/>
                    <a:pt x="167" y="171"/>
                  </a:cubicBezTo>
                  <a:cubicBezTo>
                    <a:pt x="163" y="171"/>
                    <a:pt x="163" y="171"/>
                    <a:pt x="163" y="171"/>
                  </a:cubicBezTo>
                  <a:cubicBezTo>
                    <a:pt x="167" y="171"/>
                    <a:pt x="167" y="171"/>
                    <a:pt x="167" y="171"/>
                  </a:cubicBezTo>
                  <a:cubicBezTo>
                    <a:pt x="163" y="171"/>
                    <a:pt x="163" y="171"/>
                    <a:pt x="163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60" y="171"/>
                    <a:pt x="160" y="171"/>
                    <a:pt x="160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60" y="171"/>
                    <a:pt x="160" y="171"/>
                    <a:pt x="160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2"/>
                    <a:pt x="159" y="173"/>
                    <a:pt x="158" y="173"/>
                  </a:cubicBezTo>
                  <a:cubicBezTo>
                    <a:pt x="158" y="174"/>
                    <a:pt x="158" y="174"/>
                    <a:pt x="158" y="174"/>
                  </a:cubicBezTo>
                  <a:cubicBezTo>
                    <a:pt x="157" y="174"/>
                    <a:pt x="157" y="174"/>
                    <a:pt x="156" y="174"/>
                  </a:cubicBezTo>
                  <a:cubicBezTo>
                    <a:pt x="156" y="174"/>
                    <a:pt x="156" y="174"/>
                    <a:pt x="156" y="174"/>
                  </a:cubicBezTo>
                  <a:cubicBezTo>
                    <a:pt x="149" y="174"/>
                    <a:pt x="149" y="174"/>
                    <a:pt x="149" y="174"/>
                  </a:cubicBezTo>
                  <a:cubicBezTo>
                    <a:pt x="149" y="178"/>
                    <a:pt x="149" y="178"/>
                    <a:pt x="149" y="178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53" y="174"/>
                    <a:pt x="153" y="174"/>
                    <a:pt x="153" y="174"/>
                  </a:cubicBezTo>
                  <a:cubicBezTo>
                    <a:pt x="137" y="174"/>
                    <a:pt x="137" y="174"/>
                    <a:pt x="137" y="174"/>
                  </a:cubicBezTo>
                  <a:cubicBezTo>
                    <a:pt x="137" y="184"/>
                    <a:pt x="137" y="184"/>
                    <a:pt x="137" y="184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4" y="179"/>
                    <a:pt x="34" y="179"/>
                    <a:pt x="34" y="179"/>
                  </a:cubicBezTo>
                  <a:cubicBezTo>
                    <a:pt x="38" y="179"/>
                    <a:pt x="38" y="179"/>
                    <a:pt x="38" y="179"/>
                  </a:cubicBezTo>
                  <a:cubicBezTo>
                    <a:pt x="42" y="179"/>
                    <a:pt x="42" y="179"/>
                    <a:pt x="42" y="179"/>
                  </a:cubicBezTo>
                  <a:cubicBezTo>
                    <a:pt x="42" y="163"/>
                    <a:pt x="42" y="163"/>
                    <a:pt x="42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8" y="154"/>
                    <a:pt x="38" y="154"/>
                    <a:pt x="38" y="154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2" y="138"/>
                    <a:pt x="42" y="138"/>
                    <a:pt x="42" y="138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2" y="91"/>
                    <a:pt x="42" y="91"/>
                    <a:pt x="42" y="91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34" y="68"/>
                    <a:pt x="34" y="68"/>
                    <a:pt x="34" y="68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137" y="27"/>
                    <a:pt x="137" y="27"/>
                    <a:pt x="137" y="27"/>
                  </a:cubicBezTo>
                  <a:cubicBezTo>
                    <a:pt x="137" y="175"/>
                    <a:pt x="137" y="175"/>
                    <a:pt x="137" y="175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3" y="24"/>
                    <a:pt x="153" y="24"/>
                    <a:pt x="153" y="24"/>
                  </a:cubicBezTo>
                  <a:cubicBezTo>
                    <a:pt x="153" y="24"/>
                    <a:pt x="153" y="24"/>
                    <a:pt x="153" y="24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3" y="24"/>
                    <a:pt x="153" y="24"/>
                    <a:pt x="153" y="24"/>
                  </a:cubicBezTo>
                  <a:cubicBezTo>
                    <a:pt x="153" y="24"/>
                    <a:pt x="153" y="24"/>
                    <a:pt x="153" y="24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3" y="24"/>
                    <a:pt x="153" y="24"/>
                    <a:pt x="153" y="24"/>
                  </a:cubicBezTo>
                  <a:cubicBezTo>
                    <a:pt x="153" y="23"/>
                    <a:pt x="153" y="21"/>
                    <a:pt x="152" y="19"/>
                  </a:cubicBezTo>
                  <a:cubicBezTo>
                    <a:pt x="151" y="17"/>
                    <a:pt x="150" y="16"/>
                    <a:pt x="148" y="15"/>
                  </a:cubicBezTo>
                  <a:cubicBezTo>
                    <a:pt x="147" y="14"/>
                    <a:pt x="145" y="14"/>
                    <a:pt x="142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6"/>
                    <a:pt x="11" y="14"/>
                    <a:pt x="13" y="12"/>
                  </a:cubicBezTo>
                  <a:cubicBezTo>
                    <a:pt x="15" y="10"/>
                    <a:pt x="18" y="8"/>
                    <a:pt x="23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6" y="4"/>
                    <a:pt x="156" y="4"/>
                    <a:pt x="156" y="4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6" y="8"/>
                    <a:pt x="157" y="8"/>
                    <a:pt x="158" y="9"/>
                  </a:cubicBezTo>
                  <a:cubicBezTo>
                    <a:pt x="158" y="9"/>
                    <a:pt x="158" y="10"/>
                    <a:pt x="159" y="10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lnTo>
                    <a:pt x="163" y="171"/>
                  </a:lnTo>
                  <a:close/>
                  <a:moveTo>
                    <a:pt x="120" y="91"/>
                  </a:moveTo>
                  <a:cubicBezTo>
                    <a:pt x="117" y="88"/>
                    <a:pt x="117" y="88"/>
                    <a:pt x="117" y="88"/>
                  </a:cubicBezTo>
                  <a:cubicBezTo>
                    <a:pt x="114" y="91"/>
                    <a:pt x="110" y="93"/>
                    <a:pt x="107" y="93"/>
                  </a:cubicBezTo>
                  <a:cubicBezTo>
                    <a:pt x="106" y="93"/>
                    <a:pt x="105" y="93"/>
                    <a:pt x="105" y="93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98" y="97"/>
                    <a:pt x="98" y="97"/>
                    <a:pt x="98" y="97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113" y="131"/>
                    <a:pt x="113" y="131"/>
                    <a:pt x="113" y="131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2" y="129"/>
                    <a:pt x="112" y="129"/>
                    <a:pt x="112" y="129"/>
                  </a:cubicBezTo>
                  <a:cubicBezTo>
                    <a:pt x="114" y="129"/>
                    <a:pt x="114" y="129"/>
                    <a:pt x="114" y="129"/>
                  </a:cubicBezTo>
                  <a:cubicBezTo>
                    <a:pt x="112" y="129"/>
                    <a:pt x="112" y="129"/>
                    <a:pt x="112" y="129"/>
                  </a:cubicBezTo>
                  <a:cubicBezTo>
                    <a:pt x="112" y="129"/>
                    <a:pt x="112" y="129"/>
                    <a:pt x="112" y="129"/>
                  </a:cubicBezTo>
                  <a:cubicBezTo>
                    <a:pt x="114" y="129"/>
                    <a:pt x="114" y="129"/>
                    <a:pt x="114" y="129"/>
                  </a:cubicBezTo>
                  <a:cubicBezTo>
                    <a:pt x="112" y="129"/>
                    <a:pt x="112" y="129"/>
                    <a:pt x="112" y="129"/>
                  </a:cubicBezTo>
                  <a:cubicBezTo>
                    <a:pt x="112" y="129"/>
                    <a:pt x="112" y="129"/>
                    <a:pt x="112" y="129"/>
                  </a:cubicBezTo>
                  <a:cubicBezTo>
                    <a:pt x="112" y="129"/>
                    <a:pt x="112" y="129"/>
                    <a:pt x="112" y="129"/>
                  </a:cubicBezTo>
                  <a:cubicBezTo>
                    <a:pt x="112" y="129"/>
                    <a:pt x="112" y="129"/>
                    <a:pt x="112" y="129"/>
                  </a:cubicBezTo>
                  <a:cubicBezTo>
                    <a:pt x="112" y="129"/>
                    <a:pt x="112" y="129"/>
                    <a:pt x="112" y="129"/>
                  </a:cubicBezTo>
                  <a:cubicBezTo>
                    <a:pt x="112" y="129"/>
                    <a:pt x="112" y="129"/>
                    <a:pt x="112" y="129"/>
                  </a:cubicBezTo>
                  <a:cubicBezTo>
                    <a:pt x="112" y="129"/>
                    <a:pt x="112" y="129"/>
                    <a:pt x="112" y="129"/>
                  </a:cubicBezTo>
                  <a:cubicBezTo>
                    <a:pt x="112" y="129"/>
                    <a:pt x="112" y="129"/>
                    <a:pt x="112" y="129"/>
                  </a:cubicBezTo>
                  <a:cubicBezTo>
                    <a:pt x="112" y="129"/>
                    <a:pt x="112" y="129"/>
                    <a:pt x="112" y="129"/>
                  </a:cubicBezTo>
                  <a:cubicBezTo>
                    <a:pt x="112" y="129"/>
                    <a:pt x="112" y="129"/>
                    <a:pt x="111" y="129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14" y="131"/>
                    <a:pt x="114" y="131"/>
                    <a:pt x="114" y="131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64" y="131"/>
                    <a:pt x="64" y="131"/>
                    <a:pt x="64" y="131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7" y="131"/>
                    <a:pt x="67" y="131"/>
                    <a:pt x="67" y="131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7" y="131"/>
                    <a:pt x="67" y="131"/>
                    <a:pt x="67" y="131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29"/>
                    <a:pt x="66" y="129"/>
                    <a:pt x="66" y="129"/>
                  </a:cubicBezTo>
                  <a:cubicBezTo>
                    <a:pt x="66" y="129"/>
                    <a:pt x="66" y="129"/>
                    <a:pt x="66" y="129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29"/>
                    <a:pt x="66" y="129"/>
                    <a:pt x="66" y="129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30"/>
                    <a:pt x="66" y="129"/>
                    <a:pt x="66" y="129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1" y="93"/>
                    <a:pt x="70" y="94"/>
                    <a:pt x="69" y="94"/>
                  </a:cubicBezTo>
                  <a:cubicBezTo>
                    <a:pt x="69" y="94"/>
                    <a:pt x="68" y="94"/>
                    <a:pt x="68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6" y="94"/>
                    <a:pt x="66" y="94"/>
                    <a:pt x="65" y="93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62" y="96"/>
                    <a:pt x="62" y="96"/>
                    <a:pt x="62" y="96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76" y="83"/>
                    <a:pt x="76" y="84"/>
                    <a:pt x="76" y="85"/>
                  </a:cubicBezTo>
                  <a:cubicBezTo>
                    <a:pt x="77" y="85"/>
                    <a:pt x="77" y="85"/>
                    <a:pt x="77" y="86"/>
                  </a:cubicBezTo>
                  <a:cubicBezTo>
                    <a:pt x="77" y="86"/>
                    <a:pt x="77" y="87"/>
                    <a:pt x="76" y="87"/>
                  </a:cubicBezTo>
                  <a:cubicBezTo>
                    <a:pt x="76" y="88"/>
                    <a:pt x="75" y="89"/>
                    <a:pt x="75" y="91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9" y="107"/>
                    <a:pt x="89" y="107"/>
                    <a:pt x="89" y="107"/>
                  </a:cubicBezTo>
                  <a:cubicBezTo>
                    <a:pt x="102" y="95"/>
                    <a:pt x="102" y="95"/>
                    <a:pt x="102" y="95"/>
                  </a:cubicBezTo>
                  <a:cubicBezTo>
                    <a:pt x="99" y="92"/>
                    <a:pt x="99" y="92"/>
                    <a:pt x="99" y="92"/>
                  </a:cubicBezTo>
                  <a:cubicBezTo>
                    <a:pt x="96" y="95"/>
                    <a:pt x="96" y="95"/>
                    <a:pt x="96" y="95"/>
                  </a:cubicBezTo>
                  <a:cubicBezTo>
                    <a:pt x="96" y="95"/>
                    <a:pt x="96" y="95"/>
                    <a:pt x="96" y="95"/>
                  </a:cubicBezTo>
                  <a:cubicBezTo>
                    <a:pt x="109" y="107"/>
                    <a:pt x="109" y="107"/>
                    <a:pt x="109" y="107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2" y="90"/>
                    <a:pt x="102" y="89"/>
                    <a:pt x="102" y="88"/>
                  </a:cubicBezTo>
                  <a:cubicBezTo>
                    <a:pt x="102" y="85"/>
                    <a:pt x="104" y="81"/>
                    <a:pt x="107" y="78"/>
                  </a:cubicBezTo>
                  <a:cubicBezTo>
                    <a:pt x="110" y="75"/>
                    <a:pt x="114" y="73"/>
                    <a:pt x="117" y="73"/>
                  </a:cubicBezTo>
                  <a:cubicBezTo>
                    <a:pt x="119" y="73"/>
                    <a:pt x="120" y="74"/>
                    <a:pt x="121" y="74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22" y="75"/>
                    <a:pt x="122" y="76"/>
                    <a:pt x="122" y="78"/>
                  </a:cubicBezTo>
                  <a:cubicBezTo>
                    <a:pt x="122" y="81"/>
                    <a:pt x="121" y="85"/>
                    <a:pt x="117" y="88"/>
                  </a:cubicBezTo>
                  <a:cubicBezTo>
                    <a:pt x="120" y="91"/>
                    <a:pt x="120" y="91"/>
                    <a:pt x="120" y="91"/>
                  </a:cubicBezTo>
                  <a:cubicBezTo>
                    <a:pt x="123" y="94"/>
                    <a:pt x="123" y="94"/>
                    <a:pt x="123" y="94"/>
                  </a:cubicBezTo>
                  <a:cubicBezTo>
                    <a:pt x="127" y="89"/>
                    <a:pt x="130" y="84"/>
                    <a:pt x="130" y="78"/>
                  </a:cubicBezTo>
                  <a:cubicBezTo>
                    <a:pt x="130" y="75"/>
                    <a:pt x="129" y="71"/>
                    <a:pt x="126" y="69"/>
                  </a:cubicBezTo>
                  <a:cubicBezTo>
                    <a:pt x="126" y="69"/>
                    <a:pt x="126" y="69"/>
                    <a:pt x="126" y="69"/>
                  </a:cubicBezTo>
                  <a:cubicBezTo>
                    <a:pt x="124" y="66"/>
                    <a:pt x="121" y="65"/>
                    <a:pt x="117" y="65"/>
                  </a:cubicBezTo>
                  <a:cubicBezTo>
                    <a:pt x="112" y="65"/>
                    <a:pt x="106" y="68"/>
                    <a:pt x="101" y="72"/>
                  </a:cubicBezTo>
                  <a:cubicBezTo>
                    <a:pt x="97" y="77"/>
                    <a:pt x="94" y="83"/>
                    <a:pt x="94" y="88"/>
                  </a:cubicBezTo>
                  <a:cubicBezTo>
                    <a:pt x="94" y="90"/>
                    <a:pt x="94" y="92"/>
                    <a:pt x="95" y="93"/>
                  </a:cubicBezTo>
                  <a:cubicBezTo>
                    <a:pt x="99" y="92"/>
                    <a:pt x="99" y="92"/>
                    <a:pt x="99" y="92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99" y="86"/>
                    <a:pt x="99" y="86"/>
                    <a:pt x="99" y="8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82" y="94"/>
                    <a:pt x="82" y="94"/>
                    <a:pt x="82" y="94"/>
                  </a:cubicBezTo>
                  <a:cubicBezTo>
                    <a:pt x="83" y="92"/>
                    <a:pt x="83" y="91"/>
                    <a:pt x="84" y="90"/>
                  </a:cubicBezTo>
                  <a:cubicBezTo>
                    <a:pt x="84" y="89"/>
                    <a:pt x="85" y="87"/>
                    <a:pt x="85" y="86"/>
                  </a:cubicBezTo>
                  <a:cubicBezTo>
                    <a:pt x="85" y="84"/>
                    <a:pt x="84" y="83"/>
                    <a:pt x="84" y="81"/>
                  </a:cubicBezTo>
                  <a:cubicBezTo>
                    <a:pt x="83" y="80"/>
                    <a:pt x="82" y="78"/>
                    <a:pt x="81" y="77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82" y="80"/>
                    <a:pt x="82" y="80"/>
                    <a:pt x="82" y="80"/>
                  </a:cubicBezTo>
                  <a:cubicBezTo>
                    <a:pt x="82" y="80"/>
                    <a:pt x="82" y="80"/>
                    <a:pt x="82" y="80"/>
                  </a:cubicBezTo>
                  <a:cubicBezTo>
                    <a:pt x="82" y="78"/>
                    <a:pt x="82" y="78"/>
                    <a:pt x="82" y="78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71" y="86"/>
                    <a:pt x="71" y="86"/>
                    <a:pt x="71" y="86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5" y="92"/>
                    <a:pt x="65" y="92"/>
                    <a:pt x="65" y="92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2" y="96"/>
                    <a:pt x="62" y="96"/>
                    <a:pt x="62" y="9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1" y="100"/>
                    <a:pt x="62" y="101"/>
                    <a:pt x="63" y="101"/>
                  </a:cubicBezTo>
                  <a:cubicBezTo>
                    <a:pt x="65" y="102"/>
                    <a:pt x="66" y="102"/>
                    <a:pt x="68" y="102"/>
                  </a:cubicBezTo>
                  <a:cubicBezTo>
                    <a:pt x="69" y="102"/>
                    <a:pt x="71" y="102"/>
                    <a:pt x="72" y="102"/>
                  </a:cubicBezTo>
                  <a:cubicBezTo>
                    <a:pt x="73" y="101"/>
                    <a:pt x="75" y="101"/>
                    <a:pt x="76" y="100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1" y="94"/>
                    <a:pt x="71" y="94"/>
                    <a:pt x="71" y="94"/>
                  </a:cubicBezTo>
                  <a:cubicBezTo>
                    <a:pt x="71" y="94"/>
                    <a:pt x="71" y="94"/>
                    <a:pt x="71" y="94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8" y="107"/>
                    <a:pt x="78" y="107"/>
                    <a:pt x="78" y="107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8" y="130"/>
                    <a:pt x="58" y="132"/>
                    <a:pt x="59" y="133"/>
                  </a:cubicBezTo>
                  <a:cubicBezTo>
                    <a:pt x="60" y="135"/>
                    <a:pt x="61" y="136"/>
                    <a:pt x="63" y="137"/>
                  </a:cubicBezTo>
                  <a:cubicBezTo>
                    <a:pt x="64" y="137"/>
                    <a:pt x="66" y="138"/>
                    <a:pt x="66" y="138"/>
                  </a:cubicBezTo>
                  <a:cubicBezTo>
                    <a:pt x="67" y="138"/>
                    <a:pt x="67" y="137"/>
                    <a:pt x="67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89" y="117"/>
                    <a:pt x="89" y="117"/>
                    <a:pt x="89" y="117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111" y="137"/>
                    <a:pt x="111" y="137"/>
                    <a:pt x="111" y="137"/>
                  </a:cubicBezTo>
                  <a:cubicBezTo>
                    <a:pt x="113" y="137"/>
                    <a:pt x="114" y="137"/>
                    <a:pt x="115" y="136"/>
                  </a:cubicBezTo>
                  <a:cubicBezTo>
                    <a:pt x="117" y="136"/>
                    <a:pt x="119" y="134"/>
                    <a:pt x="119" y="132"/>
                  </a:cubicBezTo>
                  <a:cubicBezTo>
                    <a:pt x="120" y="131"/>
                    <a:pt x="120" y="130"/>
                    <a:pt x="120" y="129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0" y="127"/>
                    <a:pt x="120" y="127"/>
                    <a:pt x="120" y="127"/>
                  </a:cubicBezTo>
                  <a:cubicBezTo>
                    <a:pt x="99" y="107"/>
                    <a:pt x="99" y="107"/>
                    <a:pt x="99" y="107"/>
                  </a:cubicBezTo>
                  <a:cubicBezTo>
                    <a:pt x="109" y="97"/>
                    <a:pt x="109" y="97"/>
                    <a:pt x="109" y="97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103" y="101"/>
                    <a:pt x="105" y="101"/>
                    <a:pt x="107" y="101"/>
                  </a:cubicBezTo>
                  <a:cubicBezTo>
                    <a:pt x="113" y="101"/>
                    <a:pt x="118" y="98"/>
                    <a:pt x="123" y="94"/>
                  </a:cubicBezTo>
                  <a:lnTo>
                    <a:pt x="120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8626" y="268"/>
              <a:ext cx="417" cy="414"/>
            </a:xfrm>
            <a:custGeom>
              <a:avLst/>
              <a:gdLst>
                <a:gd name="T0" fmla="*/ 136 w 176"/>
                <a:gd name="T1" fmla="*/ 50 h 175"/>
                <a:gd name="T2" fmla="*/ 140 w 176"/>
                <a:gd name="T3" fmla="*/ 50 h 175"/>
                <a:gd name="T4" fmla="*/ 140 w 176"/>
                <a:gd name="T5" fmla="*/ 49 h 175"/>
                <a:gd name="T6" fmla="*/ 140 w 176"/>
                <a:gd name="T7" fmla="*/ 49 h 175"/>
                <a:gd name="T8" fmla="*/ 140 w 176"/>
                <a:gd name="T9" fmla="*/ 49 h 175"/>
                <a:gd name="T10" fmla="*/ 91 w 176"/>
                <a:gd name="T11" fmla="*/ 0 h 175"/>
                <a:gd name="T12" fmla="*/ 42 w 176"/>
                <a:gd name="T13" fmla="*/ 49 h 175"/>
                <a:gd name="T14" fmla="*/ 42 w 176"/>
                <a:gd name="T15" fmla="*/ 49 h 175"/>
                <a:gd name="T16" fmla="*/ 46 w 176"/>
                <a:gd name="T17" fmla="*/ 49 h 175"/>
                <a:gd name="T18" fmla="*/ 45 w 176"/>
                <a:gd name="T19" fmla="*/ 45 h 175"/>
                <a:gd name="T20" fmla="*/ 0 w 176"/>
                <a:gd name="T21" fmla="*/ 94 h 175"/>
                <a:gd name="T22" fmla="*/ 46 w 176"/>
                <a:gd name="T23" fmla="*/ 143 h 175"/>
                <a:gd name="T24" fmla="*/ 46 w 176"/>
                <a:gd name="T25" fmla="*/ 139 h 175"/>
                <a:gd name="T26" fmla="*/ 42 w 176"/>
                <a:gd name="T27" fmla="*/ 139 h 175"/>
                <a:gd name="T28" fmla="*/ 42 w 176"/>
                <a:gd name="T29" fmla="*/ 175 h 175"/>
                <a:gd name="T30" fmla="*/ 140 w 176"/>
                <a:gd name="T31" fmla="*/ 175 h 175"/>
                <a:gd name="T32" fmla="*/ 140 w 176"/>
                <a:gd name="T33" fmla="*/ 138 h 175"/>
                <a:gd name="T34" fmla="*/ 136 w 176"/>
                <a:gd name="T35" fmla="*/ 138 h 175"/>
                <a:gd name="T36" fmla="*/ 137 w 176"/>
                <a:gd name="T37" fmla="*/ 142 h 175"/>
                <a:gd name="T38" fmla="*/ 176 w 176"/>
                <a:gd name="T39" fmla="*/ 94 h 175"/>
                <a:gd name="T40" fmla="*/ 137 w 176"/>
                <a:gd name="T41" fmla="*/ 46 h 175"/>
                <a:gd name="T42" fmla="*/ 136 w 176"/>
                <a:gd name="T43" fmla="*/ 50 h 175"/>
                <a:gd name="T44" fmla="*/ 140 w 176"/>
                <a:gd name="T45" fmla="*/ 50 h 175"/>
                <a:gd name="T46" fmla="*/ 136 w 176"/>
                <a:gd name="T47" fmla="*/ 50 h 175"/>
                <a:gd name="T48" fmla="*/ 135 w 176"/>
                <a:gd name="T49" fmla="*/ 54 h 175"/>
                <a:gd name="T50" fmla="*/ 168 w 176"/>
                <a:gd name="T51" fmla="*/ 94 h 175"/>
                <a:gd name="T52" fmla="*/ 135 w 176"/>
                <a:gd name="T53" fmla="*/ 134 h 175"/>
                <a:gd name="T54" fmla="*/ 132 w 176"/>
                <a:gd name="T55" fmla="*/ 135 h 175"/>
                <a:gd name="T56" fmla="*/ 132 w 176"/>
                <a:gd name="T57" fmla="*/ 167 h 175"/>
                <a:gd name="T58" fmla="*/ 50 w 176"/>
                <a:gd name="T59" fmla="*/ 167 h 175"/>
                <a:gd name="T60" fmla="*/ 50 w 176"/>
                <a:gd name="T61" fmla="*/ 135 h 175"/>
                <a:gd name="T62" fmla="*/ 46 w 176"/>
                <a:gd name="T63" fmla="*/ 135 h 175"/>
                <a:gd name="T64" fmla="*/ 8 w 176"/>
                <a:gd name="T65" fmla="*/ 94 h 175"/>
                <a:gd name="T66" fmla="*/ 46 w 176"/>
                <a:gd name="T67" fmla="*/ 53 h 175"/>
                <a:gd name="T68" fmla="*/ 50 w 176"/>
                <a:gd name="T69" fmla="*/ 53 h 175"/>
                <a:gd name="T70" fmla="*/ 50 w 176"/>
                <a:gd name="T71" fmla="*/ 49 h 175"/>
                <a:gd name="T72" fmla="*/ 62 w 176"/>
                <a:gd name="T73" fmla="*/ 20 h 175"/>
                <a:gd name="T74" fmla="*/ 91 w 176"/>
                <a:gd name="T75" fmla="*/ 8 h 175"/>
                <a:gd name="T76" fmla="*/ 120 w 176"/>
                <a:gd name="T77" fmla="*/ 20 h 175"/>
                <a:gd name="T78" fmla="*/ 132 w 176"/>
                <a:gd name="T79" fmla="*/ 49 h 175"/>
                <a:gd name="T80" fmla="*/ 136 w 176"/>
                <a:gd name="T81" fmla="*/ 49 h 175"/>
                <a:gd name="T82" fmla="*/ 132 w 176"/>
                <a:gd name="T83" fmla="*/ 49 h 175"/>
                <a:gd name="T84" fmla="*/ 132 w 176"/>
                <a:gd name="T85" fmla="*/ 50 h 175"/>
                <a:gd name="T86" fmla="*/ 132 w 176"/>
                <a:gd name="T87" fmla="*/ 53 h 175"/>
                <a:gd name="T88" fmla="*/ 135 w 176"/>
                <a:gd name="T89" fmla="*/ 54 h 175"/>
                <a:gd name="T90" fmla="*/ 136 w 176"/>
                <a:gd name="T91" fmla="*/ 5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6" h="175">
                  <a:moveTo>
                    <a:pt x="136" y="50"/>
                  </a:moveTo>
                  <a:cubicBezTo>
                    <a:pt x="140" y="50"/>
                    <a:pt x="140" y="50"/>
                    <a:pt x="140" y="50"/>
                  </a:cubicBezTo>
                  <a:cubicBezTo>
                    <a:pt x="140" y="49"/>
                    <a:pt x="140" y="49"/>
                    <a:pt x="140" y="49"/>
                  </a:cubicBezTo>
                  <a:cubicBezTo>
                    <a:pt x="140" y="49"/>
                    <a:pt x="140" y="49"/>
                    <a:pt x="140" y="49"/>
                  </a:cubicBezTo>
                  <a:cubicBezTo>
                    <a:pt x="140" y="49"/>
                    <a:pt x="140" y="49"/>
                    <a:pt x="140" y="49"/>
                  </a:cubicBezTo>
                  <a:cubicBezTo>
                    <a:pt x="140" y="22"/>
                    <a:pt x="118" y="0"/>
                    <a:pt x="91" y="0"/>
                  </a:cubicBezTo>
                  <a:cubicBezTo>
                    <a:pt x="64" y="0"/>
                    <a:pt x="42" y="22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20" y="47"/>
                    <a:pt x="0" y="68"/>
                    <a:pt x="0" y="94"/>
                  </a:cubicBezTo>
                  <a:cubicBezTo>
                    <a:pt x="0" y="120"/>
                    <a:pt x="20" y="141"/>
                    <a:pt x="46" y="143"/>
                  </a:cubicBezTo>
                  <a:cubicBezTo>
                    <a:pt x="46" y="139"/>
                    <a:pt x="46" y="139"/>
                    <a:pt x="46" y="139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140" y="175"/>
                    <a:pt x="140" y="175"/>
                    <a:pt x="140" y="175"/>
                  </a:cubicBezTo>
                  <a:cubicBezTo>
                    <a:pt x="140" y="138"/>
                    <a:pt x="140" y="138"/>
                    <a:pt x="140" y="138"/>
                  </a:cubicBezTo>
                  <a:cubicBezTo>
                    <a:pt x="136" y="138"/>
                    <a:pt x="136" y="138"/>
                    <a:pt x="136" y="138"/>
                  </a:cubicBezTo>
                  <a:cubicBezTo>
                    <a:pt x="137" y="142"/>
                    <a:pt x="137" y="142"/>
                    <a:pt x="137" y="142"/>
                  </a:cubicBezTo>
                  <a:cubicBezTo>
                    <a:pt x="159" y="138"/>
                    <a:pt x="176" y="118"/>
                    <a:pt x="176" y="94"/>
                  </a:cubicBezTo>
                  <a:cubicBezTo>
                    <a:pt x="176" y="71"/>
                    <a:pt x="159" y="51"/>
                    <a:pt x="137" y="46"/>
                  </a:cubicBezTo>
                  <a:cubicBezTo>
                    <a:pt x="136" y="50"/>
                    <a:pt x="136" y="50"/>
                    <a:pt x="136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36" y="50"/>
                    <a:pt x="136" y="50"/>
                    <a:pt x="136" y="50"/>
                  </a:cubicBezTo>
                  <a:cubicBezTo>
                    <a:pt x="135" y="54"/>
                    <a:pt x="135" y="54"/>
                    <a:pt x="135" y="54"/>
                  </a:cubicBezTo>
                  <a:cubicBezTo>
                    <a:pt x="154" y="58"/>
                    <a:pt x="168" y="74"/>
                    <a:pt x="168" y="94"/>
                  </a:cubicBezTo>
                  <a:cubicBezTo>
                    <a:pt x="168" y="114"/>
                    <a:pt x="154" y="131"/>
                    <a:pt x="135" y="134"/>
                  </a:cubicBezTo>
                  <a:cubicBezTo>
                    <a:pt x="132" y="135"/>
                    <a:pt x="132" y="135"/>
                    <a:pt x="132" y="135"/>
                  </a:cubicBezTo>
                  <a:cubicBezTo>
                    <a:pt x="132" y="167"/>
                    <a:pt x="132" y="167"/>
                    <a:pt x="132" y="167"/>
                  </a:cubicBezTo>
                  <a:cubicBezTo>
                    <a:pt x="50" y="167"/>
                    <a:pt x="50" y="167"/>
                    <a:pt x="50" y="167"/>
                  </a:cubicBezTo>
                  <a:cubicBezTo>
                    <a:pt x="50" y="135"/>
                    <a:pt x="50" y="135"/>
                    <a:pt x="50" y="135"/>
                  </a:cubicBezTo>
                  <a:cubicBezTo>
                    <a:pt x="46" y="135"/>
                    <a:pt x="46" y="135"/>
                    <a:pt x="46" y="135"/>
                  </a:cubicBezTo>
                  <a:cubicBezTo>
                    <a:pt x="25" y="134"/>
                    <a:pt x="8" y="116"/>
                    <a:pt x="8" y="94"/>
                  </a:cubicBezTo>
                  <a:cubicBezTo>
                    <a:pt x="8" y="73"/>
                    <a:pt x="25" y="55"/>
                    <a:pt x="46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38"/>
                    <a:pt x="54" y="27"/>
                    <a:pt x="62" y="20"/>
                  </a:cubicBezTo>
                  <a:cubicBezTo>
                    <a:pt x="69" y="12"/>
                    <a:pt x="79" y="8"/>
                    <a:pt x="91" y="8"/>
                  </a:cubicBezTo>
                  <a:cubicBezTo>
                    <a:pt x="102" y="8"/>
                    <a:pt x="113" y="12"/>
                    <a:pt x="120" y="20"/>
                  </a:cubicBezTo>
                  <a:cubicBezTo>
                    <a:pt x="127" y="27"/>
                    <a:pt x="132" y="38"/>
                    <a:pt x="132" y="49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32" y="49"/>
                    <a:pt x="132" y="49"/>
                    <a:pt x="132" y="49"/>
                  </a:cubicBezTo>
                  <a:cubicBezTo>
                    <a:pt x="132" y="50"/>
                    <a:pt x="132" y="50"/>
                    <a:pt x="132" y="50"/>
                  </a:cubicBezTo>
                  <a:cubicBezTo>
                    <a:pt x="132" y="53"/>
                    <a:pt x="132" y="53"/>
                    <a:pt x="132" y="53"/>
                  </a:cubicBezTo>
                  <a:cubicBezTo>
                    <a:pt x="135" y="54"/>
                    <a:pt x="135" y="54"/>
                    <a:pt x="135" y="54"/>
                  </a:cubicBezTo>
                  <a:lnTo>
                    <a:pt x="136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8726" y="670"/>
              <a:ext cx="229" cy="61"/>
            </a:xfrm>
            <a:custGeom>
              <a:avLst/>
              <a:gdLst>
                <a:gd name="T0" fmla="*/ 9 w 229"/>
                <a:gd name="T1" fmla="*/ 52 h 61"/>
                <a:gd name="T2" fmla="*/ 9 w 229"/>
                <a:gd name="T3" fmla="*/ 61 h 61"/>
                <a:gd name="T4" fmla="*/ 229 w 229"/>
                <a:gd name="T5" fmla="*/ 61 h 61"/>
                <a:gd name="T6" fmla="*/ 229 w 229"/>
                <a:gd name="T7" fmla="*/ 0 h 61"/>
                <a:gd name="T8" fmla="*/ 0 w 229"/>
                <a:gd name="T9" fmla="*/ 0 h 61"/>
                <a:gd name="T10" fmla="*/ 0 w 229"/>
                <a:gd name="T11" fmla="*/ 61 h 61"/>
                <a:gd name="T12" fmla="*/ 9 w 229"/>
                <a:gd name="T13" fmla="*/ 61 h 61"/>
                <a:gd name="T14" fmla="*/ 9 w 229"/>
                <a:gd name="T15" fmla="*/ 52 h 61"/>
                <a:gd name="T16" fmla="*/ 19 w 229"/>
                <a:gd name="T17" fmla="*/ 52 h 61"/>
                <a:gd name="T18" fmla="*/ 19 w 229"/>
                <a:gd name="T19" fmla="*/ 19 h 61"/>
                <a:gd name="T20" fmla="*/ 210 w 229"/>
                <a:gd name="T21" fmla="*/ 19 h 61"/>
                <a:gd name="T22" fmla="*/ 210 w 229"/>
                <a:gd name="T23" fmla="*/ 42 h 61"/>
                <a:gd name="T24" fmla="*/ 9 w 229"/>
                <a:gd name="T25" fmla="*/ 42 h 61"/>
                <a:gd name="T26" fmla="*/ 9 w 229"/>
                <a:gd name="T27" fmla="*/ 52 h 61"/>
                <a:gd name="T28" fmla="*/ 19 w 229"/>
                <a:gd name="T29" fmla="*/ 52 h 61"/>
                <a:gd name="T30" fmla="*/ 9 w 229"/>
                <a:gd name="T31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9" h="61">
                  <a:moveTo>
                    <a:pt x="9" y="52"/>
                  </a:moveTo>
                  <a:lnTo>
                    <a:pt x="9" y="61"/>
                  </a:lnTo>
                  <a:lnTo>
                    <a:pt x="229" y="61"/>
                  </a:lnTo>
                  <a:lnTo>
                    <a:pt x="229" y="0"/>
                  </a:lnTo>
                  <a:lnTo>
                    <a:pt x="0" y="0"/>
                  </a:lnTo>
                  <a:lnTo>
                    <a:pt x="0" y="61"/>
                  </a:lnTo>
                  <a:lnTo>
                    <a:pt x="9" y="61"/>
                  </a:lnTo>
                  <a:lnTo>
                    <a:pt x="9" y="52"/>
                  </a:lnTo>
                  <a:lnTo>
                    <a:pt x="19" y="52"/>
                  </a:lnTo>
                  <a:lnTo>
                    <a:pt x="19" y="19"/>
                  </a:lnTo>
                  <a:lnTo>
                    <a:pt x="210" y="19"/>
                  </a:lnTo>
                  <a:lnTo>
                    <a:pt x="210" y="42"/>
                  </a:lnTo>
                  <a:lnTo>
                    <a:pt x="9" y="42"/>
                  </a:lnTo>
                  <a:lnTo>
                    <a:pt x="9" y="52"/>
                  </a:lnTo>
                  <a:lnTo>
                    <a:pt x="19" y="52"/>
                  </a:lnTo>
                  <a:lnTo>
                    <a:pt x="9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/>
          </p:nvSpPr>
          <p:spPr bwMode="auto">
            <a:xfrm>
              <a:off x="1046" y="235"/>
              <a:ext cx="64" cy="64"/>
            </a:xfrm>
            <a:custGeom>
              <a:avLst/>
              <a:gdLst>
                <a:gd name="T0" fmla="*/ 0 w 27"/>
                <a:gd name="T1" fmla="*/ 17 h 27"/>
                <a:gd name="T2" fmla="*/ 7 w 27"/>
                <a:gd name="T3" fmla="*/ 24 h 27"/>
                <a:gd name="T4" fmla="*/ 5 w 27"/>
                <a:gd name="T5" fmla="*/ 22 h 27"/>
                <a:gd name="T6" fmla="*/ 16 w 27"/>
                <a:gd name="T7" fmla="*/ 26 h 27"/>
                <a:gd name="T8" fmla="*/ 16 w 27"/>
                <a:gd name="T9" fmla="*/ 26 h 27"/>
                <a:gd name="T10" fmla="*/ 17 w 27"/>
                <a:gd name="T11" fmla="*/ 21 h 27"/>
                <a:gd name="T12" fmla="*/ 17 w 27"/>
                <a:gd name="T13" fmla="*/ 25 h 27"/>
                <a:gd name="T14" fmla="*/ 19 w 27"/>
                <a:gd name="T15" fmla="*/ 21 h 27"/>
                <a:gd name="T16" fmla="*/ 27 w 27"/>
                <a:gd name="T17" fmla="*/ 15 h 27"/>
                <a:gd name="T18" fmla="*/ 23 w 27"/>
                <a:gd name="T19" fmla="*/ 7 h 27"/>
                <a:gd name="T20" fmla="*/ 24 w 27"/>
                <a:gd name="T21" fmla="*/ 12 h 27"/>
                <a:gd name="T22" fmla="*/ 25 w 27"/>
                <a:gd name="T23" fmla="*/ 5 h 27"/>
                <a:gd name="T24" fmla="*/ 16 w 27"/>
                <a:gd name="T25" fmla="*/ 0 h 27"/>
                <a:gd name="T26" fmla="*/ 16 w 27"/>
                <a:gd name="T27" fmla="*/ 0 h 27"/>
                <a:gd name="T28" fmla="*/ 15 w 27"/>
                <a:gd name="T29" fmla="*/ 6 h 27"/>
                <a:gd name="T30" fmla="*/ 10 w 27"/>
                <a:gd name="T31" fmla="*/ 0 h 27"/>
                <a:gd name="T32" fmla="*/ 7 w 27"/>
                <a:gd name="T33" fmla="*/ 0 h 27"/>
                <a:gd name="T34" fmla="*/ 0 w 27"/>
                <a:gd name="T35" fmla="*/ 12 h 27"/>
                <a:gd name="T36" fmla="*/ 0 w 27"/>
                <a:gd name="T37" fmla="*/ 10 h 27"/>
                <a:gd name="T38" fmla="*/ 0 w 27"/>
                <a:gd name="T39" fmla="*/ 17 h 27"/>
                <a:gd name="T40" fmla="*/ 8 w 27"/>
                <a:gd name="T41" fmla="*/ 15 h 27"/>
                <a:gd name="T42" fmla="*/ 8 w 27"/>
                <a:gd name="T43" fmla="*/ 13 h 27"/>
                <a:gd name="T44" fmla="*/ 8 w 27"/>
                <a:gd name="T45" fmla="*/ 10 h 27"/>
                <a:gd name="T46" fmla="*/ 9 w 27"/>
                <a:gd name="T47" fmla="*/ 8 h 27"/>
                <a:gd name="T48" fmla="*/ 10 w 27"/>
                <a:gd name="T49" fmla="*/ 8 h 27"/>
                <a:gd name="T50" fmla="*/ 16 w 27"/>
                <a:gd name="T51" fmla="*/ 13 h 27"/>
                <a:gd name="T52" fmla="*/ 18 w 27"/>
                <a:gd name="T53" fmla="*/ 7 h 27"/>
                <a:gd name="T54" fmla="*/ 19 w 27"/>
                <a:gd name="T55" fmla="*/ 8 h 27"/>
                <a:gd name="T56" fmla="*/ 18 w 27"/>
                <a:gd name="T57" fmla="*/ 8 h 27"/>
                <a:gd name="T58" fmla="*/ 18 w 27"/>
                <a:gd name="T59" fmla="*/ 7 h 27"/>
                <a:gd name="T60" fmla="*/ 18 w 27"/>
                <a:gd name="T61" fmla="*/ 8 h 27"/>
                <a:gd name="T62" fmla="*/ 18 w 27"/>
                <a:gd name="T63" fmla="*/ 8 h 27"/>
                <a:gd name="T64" fmla="*/ 18 w 27"/>
                <a:gd name="T65" fmla="*/ 8 h 27"/>
                <a:gd name="T66" fmla="*/ 18 w 27"/>
                <a:gd name="T67" fmla="*/ 7 h 27"/>
                <a:gd name="T68" fmla="*/ 18 w 27"/>
                <a:gd name="T69" fmla="*/ 7 h 27"/>
                <a:gd name="T70" fmla="*/ 18 w 27"/>
                <a:gd name="T71" fmla="*/ 8 h 27"/>
                <a:gd name="T72" fmla="*/ 18 w 27"/>
                <a:gd name="T73" fmla="*/ 7 h 27"/>
                <a:gd name="T74" fmla="*/ 18 w 27"/>
                <a:gd name="T75" fmla="*/ 7 h 27"/>
                <a:gd name="T76" fmla="*/ 18 w 27"/>
                <a:gd name="T77" fmla="*/ 7 h 27"/>
                <a:gd name="T78" fmla="*/ 15 w 27"/>
                <a:gd name="T79" fmla="*/ 10 h 27"/>
                <a:gd name="T80" fmla="*/ 19 w 27"/>
                <a:gd name="T81" fmla="*/ 14 h 27"/>
                <a:gd name="T82" fmla="*/ 17 w 27"/>
                <a:gd name="T83" fmla="*/ 17 h 27"/>
                <a:gd name="T84" fmla="*/ 17 w 27"/>
                <a:gd name="T85" fmla="*/ 17 h 27"/>
                <a:gd name="T86" fmla="*/ 17 w 27"/>
                <a:gd name="T87" fmla="*/ 17 h 27"/>
                <a:gd name="T88" fmla="*/ 15 w 27"/>
                <a:gd name="T89" fmla="*/ 17 h 27"/>
                <a:gd name="T90" fmla="*/ 13 w 27"/>
                <a:gd name="T91" fmla="*/ 19 h 27"/>
                <a:gd name="T92" fmla="*/ 13 w 27"/>
                <a:gd name="T93" fmla="*/ 19 h 27"/>
                <a:gd name="T94" fmla="*/ 13 w 27"/>
                <a:gd name="T95" fmla="*/ 19 h 27"/>
                <a:gd name="T96" fmla="*/ 13 w 27"/>
                <a:gd name="T97" fmla="*/ 19 h 27"/>
                <a:gd name="T98" fmla="*/ 13 w 27"/>
                <a:gd name="T99" fmla="*/ 19 h 27"/>
                <a:gd name="T100" fmla="*/ 12 w 27"/>
                <a:gd name="T101" fmla="*/ 18 h 27"/>
                <a:gd name="T102" fmla="*/ 10 w 27"/>
                <a:gd name="T103" fmla="*/ 16 h 27"/>
                <a:gd name="T104" fmla="*/ 8 w 27"/>
                <a:gd name="T10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" h="27">
                  <a:moveTo>
                    <a:pt x="4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" y="19"/>
                    <a:pt x="2" y="21"/>
                    <a:pt x="3" y="22"/>
                  </a:cubicBezTo>
                  <a:cubicBezTo>
                    <a:pt x="4" y="23"/>
                    <a:pt x="6" y="24"/>
                    <a:pt x="7" y="24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5"/>
                    <a:pt x="10" y="27"/>
                    <a:pt x="13" y="27"/>
                  </a:cubicBezTo>
                  <a:cubicBezTo>
                    <a:pt x="14" y="27"/>
                    <a:pt x="15" y="27"/>
                    <a:pt x="16" y="26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8" y="26"/>
                    <a:pt x="19" y="24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9" y="25"/>
                    <a:pt x="20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4" y="23"/>
                    <a:pt x="27" y="19"/>
                    <a:pt x="27" y="15"/>
                  </a:cubicBezTo>
                  <a:cubicBezTo>
                    <a:pt x="27" y="13"/>
                    <a:pt x="27" y="12"/>
                    <a:pt x="27" y="11"/>
                  </a:cubicBezTo>
                  <a:cubicBezTo>
                    <a:pt x="26" y="9"/>
                    <a:pt x="24" y="8"/>
                    <a:pt x="23" y="7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1"/>
                    <a:pt x="26" y="9"/>
                    <a:pt x="26" y="7"/>
                  </a:cubicBezTo>
                  <a:cubicBezTo>
                    <a:pt x="26" y="7"/>
                    <a:pt x="25" y="6"/>
                    <a:pt x="25" y="5"/>
                  </a:cubicBezTo>
                  <a:cubicBezTo>
                    <a:pt x="24" y="2"/>
                    <a:pt x="21" y="0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6" y="1"/>
                    <a:pt x="13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2"/>
                    <a:pt x="0" y="6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2" y="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8" y="16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lnTo>
                    <a:pt x="4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996" y="202"/>
              <a:ext cx="64" cy="63"/>
            </a:xfrm>
            <a:custGeom>
              <a:avLst/>
              <a:gdLst>
                <a:gd name="T0" fmla="*/ 0 w 27"/>
                <a:gd name="T1" fmla="*/ 17 h 27"/>
                <a:gd name="T2" fmla="*/ 8 w 27"/>
                <a:gd name="T3" fmla="*/ 24 h 27"/>
                <a:gd name="T4" fmla="*/ 6 w 27"/>
                <a:gd name="T5" fmla="*/ 22 h 27"/>
                <a:gd name="T6" fmla="*/ 16 w 27"/>
                <a:gd name="T7" fmla="*/ 26 h 27"/>
                <a:gd name="T8" fmla="*/ 16 w 27"/>
                <a:gd name="T9" fmla="*/ 26 h 27"/>
                <a:gd name="T10" fmla="*/ 17 w 27"/>
                <a:gd name="T11" fmla="*/ 21 h 27"/>
                <a:gd name="T12" fmla="*/ 17 w 27"/>
                <a:gd name="T13" fmla="*/ 25 h 27"/>
                <a:gd name="T14" fmla="*/ 19 w 27"/>
                <a:gd name="T15" fmla="*/ 20 h 27"/>
                <a:gd name="T16" fmla="*/ 27 w 27"/>
                <a:gd name="T17" fmla="*/ 14 h 27"/>
                <a:gd name="T18" fmla="*/ 27 w 27"/>
                <a:gd name="T19" fmla="*/ 11 h 27"/>
                <a:gd name="T20" fmla="*/ 24 w 27"/>
                <a:gd name="T21" fmla="*/ 7 h 27"/>
                <a:gd name="T22" fmla="*/ 24 w 27"/>
                <a:gd name="T23" fmla="*/ 12 h 27"/>
                <a:gd name="T24" fmla="*/ 26 w 27"/>
                <a:gd name="T25" fmla="*/ 5 h 27"/>
                <a:gd name="T26" fmla="*/ 18 w 27"/>
                <a:gd name="T27" fmla="*/ 0 h 27"/>
                <a:gd name="T28" fmla="*/ 17 w 27"/>
                <a:gd name="T29" fmla="*/ 4 h 27"/>
                <a:gd name="T30" fmla="*/ 12 w 27"/>
                <a:gd name="T31" fmla="*/ 4 h 27"/>
                <a:gd name="T32" fmla="*/ 18 w 27"/>
                <a:gd name="T33" fmla="*/ 3 h 27"/>
                <a:gd name="T34" fmla="*/ 7 w 27"/>
                <a:gd name="T35" fmla="*/ 0 h 27"/>
                <a:gd name="T36" fmla="*/ 2 w 27"/>
                <a:gd name="T37" fmla="*/ 4 h 27"/>
                <a:gd name="T38" fmla="*/ 0 w 27"/>
                <a:gd name="T39" fmla="*/ 12 h 27"/>
                <a:gd name="T40" fmla="*/ 1 w 27"/>
                <a:gd name="T41" fmla="*/ 10 h 27"/>
                <a:gd name="T42" fmla="*/ 0 w 27"/>
                <a:gd name="T43" fmla="*/ 17 h 27"/>
                <a:gd name="T44" fmla="*/ 0 w 27"/>
                <a:gd name="T45" fmla="*/ 17 h 27"/>
                <a:gd name="T46" fmla="*/ 8 w 27"/>
                <a:gd name="T47" fmla="*/ 15 h 27"/>
                <a:gd name="T48" fmla="*/ 8 w 27"/>
                <a:gd name="T49" fmla="*/ 13 h 27"/>
                <a:gd name="T50" fmla="*/ 8 w 27"/>
                <a:gd name="T51" fmla="*/ 10 h 27"/>
                <a:gd name="T52" fmla="*/ 9 w 27"/>
                <a:gd name="T53" fmla="*/ 9 h 27"/>
                <a:gd name="T54" fmla="*/ 10 w 27"/>
                <a:gd name="T55" fmla="*/ 8 h 27"/>
                <a:gd name="T56" fmla="*/ 12 w 27"/>
                <a:gd name="T57" fmla="*/ 8 h 27"/>
                <a:gd name="T58" fmla="*/ 19 w 27"/>
                <a:gd name="T59" fmla="*/ 8 h 27"/>
                <a:gd name="T60" fmla="*/ 19 w 27"/>
                <a:gd name="T61" fmla="*/ 8 h 27"/>
                <a:gd name="T62" fmla="*/ 18 w 27"/>
                <a:gd name="T63" fmla="*/ 7 h 27"/>
                <a:gd name="T64" fmla="*/ 19 w 27"/>
                <a:gd name="T65" fmla="*/ 8 h 27"/>
                <a:gd name="T66" fmla="*/ 18 w 27"/>
                <a:gd name="T67" fmla="*/ 7 h 27"/>
                <a:gd name="T68" fmla="*/ 19 w 27"/>
                <a:gd name="T69" fmla="*/ 8 h 27"/>
                <a:gd name="T70" fmla="*/ 18 w 27"/>
                <a:gd name="T71" fmla="*/ 8 h 27"/>
                <a:gd name="T72" fmla="*/ 18 w 27"/>
                <a:gd name="T73" fmla="*/ 8 h 27"/>
                <a:gd name="T74" fmla="*/ 18 w 27"/>
                <a:gd name="T75" fmla="*/ 7 h 27"/>
                <a:gd name="T76" fmla="*/ 18 w 27"/>
                <a:gd name="T77" fmla="*/ 8 h 27"/>
                <a:gd name="T78" fmla="*/ 18 w 27"/>
                <a:gd name="T79" fmla="*/ 7 h 27"/>
                <a:gd name="T80" fmla="*/ 19 w 27"/>
                <a:gd name="T81" fmla="*/ 7 h 27"/>
                <a:gd name="T82" fmla="*/ 18 w 27"/>
                <a:gd name="T83" fmla="*/ 7 h 27"/>
                <a:gd name="T84" fmla="*/ 18 w 27"/>
                <a:gd name="T85" fmla="*/ 7 h 27"/>
                <a:gd name="T86" fmla="*/ 18 w 27"/>
                <a:gd name="T87" fmla="*/ 7 h 27"/>
                <a:gd name="T88" fmla="*/ 18 w 27"/>
                <a:gd name="T89" fmla="*/ 13 h 27"/>
                <a:gd name="T90" fmla="*/ 19 w 27"/>
                <a:gd name="T91" fmla="*/ 14 h 27"/>
                <a:gd name="T92" fmla="*/ 18 w 27"/>
                <a:gd name="T93" fmla="*/ 17 h 27"/>
                <a:gd name="T94" fmla="*/ 18 w 27"/>
                <a:gd name="T95" fmla="*/ 17 h 27"/>
                <a:gd name="T96" fmla="*/ 17 w 27"/>
                <a:gd name="T97" fmla="*/ 17 h 27"/>
                <a:gd name="T98" fmla="*/ 14 w 27"/>
                <a:gd name="T99" fmla="*/ 18 h 27"/>
                <a:gd name="T100" fmla="*/ 13 w 27"/>
                <a:gd name="T101" fmla="*/ 19 h 27"/>
                <a:gd name="T102" fmla="*/ 13 w 27"/>
                <a:gd name="T103" fmla="*/ 19 h 27"/>
                <a:gd name="T104" fmla="*/ 12 w 27"/>
                <a:gd name="T105" fmla="*/ 18 h 27"/>
                <a:gd name="T106" fmla="*/ 10 w 27"/>
                <a:gd name="T107" fmla="*/ 16 h 27"/>
                <a:gd name="T108" fmla="*/ 8 w 27"/>
                <a:gd name="T109" fmla="*/ 15 h 27"/>
                <a:gd name="T110" fmla="*/ 8 w 27"/>
                <a:gd name="T11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" h="27">
                  <a:moveTo>
                    <a:pt x="4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" y="19"/>
                    <a:pt x="2" y="20"/>
                    <a:pt x="3" y="22"/>
                  </a:cubicBezTo>
                  <a:cubicBezTo>
                    <a:pt x="5" y="23"/>
                    <a:pt x="6" y="24"/>
                    <a:pt x="8" y="24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5"/>
                    <a:pt x="10" y="27"/>
                    <a:pt x="13" y="27"/>
                  </a:cubicBezTo>
                  <a:cubicBezTo>
                    <a:pt x="14" y="27"/>
                    <a:pt x="15" y="27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8" y="26"/>
                    <a:pt x="19" y="24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9" y="25"/>
                    <a:pt x="20" y="24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5" y="23"/>
                    <a:pt x="27" y="19"/>
                    <a:pt x="27" y="14"/>
                  </a:cubicBezTo>
                  <a:cubicBezTo>
                    <a:pt x="27" y="13"/>
                    <a:pt x="27" y="12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9"/>
                    <a:pt x="25" y="8"/>
                    <a:pt x="24" y="7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1"/>
                    <a:pt x="26" y="9"/>
                    <a:pt x="26" y="7"/>
                  </a:cubicBezTo>
                  <a:cubicBezTo>
                    <a:pt x="26" y="7"/>
                    <a:pt x="26" y="6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4" y="2"/>
                    <a:pt x="22" y="0"/>
                    <a:pt x="18" y="0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1"/>
                    <a:pt x="12" y="2"/>
                    <a:pt x="12" y="4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6" y="1"/>
                    <a:pt x="14" y="0"/>
                    <a:pt x="11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2" y="4"/>
                  </a:cubicBezTo>
                  <a:cubicBezTo>
                    <a:pt x="1" y="6"/>
                    <a:pt x="0" y="8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6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9" y="16"/>
                    <a:pt x="9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8" y="15"/>
                    <a:pt x="8" y="15"/>
                    <a:pt x="8" y="15"/>
                  </a:cubicBezTo>
                  <a:lnTo>
                    <a:pt x="4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 noEditPoints="1"/>
            </p:cNvSpPr>
            <p:nvPr/>
          </p:nvSpPr>
          <p:spPr bwMode="auto">
            <a:xfrm>
              <a:off x="864" y="284"/>
              <a:ext cx="414" cy="507"/>
            </a:xfrm>
            <a:custGeom>
              <a:avLst/>
              <a:gdLst>
                <a:gd name="T0" fmla="*/ 132 w 175"/>
                <a:gd name="T1" fmla="*/ 38 h 214"/>
                <a:gd name="T2" fmla="*/ 128 w 175"/>
                <a:gd name="T3" fmla="*/ 19 h 214"/>
                <a:gd name="T4" fmla="*/ 144 w 175"/>
                <a:gd name="T5" fmla="*/ 46 h 214"/>
                <a:gd name="T6" fmla="*/ 154 w 175"/>
                <a:gd name="T7" fmla="*/ 24 h 214"/>
                <a:gd name="T8" fmla="*/ 145 w 175"/>
                <a:gd name="T9" fmla="*/ 10 h 214"/>
                <a:gd name="T10" fmla="*/ 133 w 175"/>
                <a:gd name="T11" fmla="*/ 9 h 214"/>
                <a:gd name="T12" fmla="*/ 119 w 175"/>
                <a:gd name="T13" fmla="*/ 7 h 214"/>
                <a:gd name="T14" fmla="*/ 95 w 175"/>
                <a:gd name="T15" fmla="*/ 6 h 214"/>
                <a:gd name="T16" fmla="*/ 85 w 175"/>
                <a:gd name="T17" fmla="*/ 8 h 214"/>
                <a:gd name="T18" fmla="*/ 59 w 175"/>
                <a:gd name="T19" fmla="*/ 10 h 214"/>
                <a:gd name="T20" fmla="*/ 50 w 175"/>
                <a:gd name="T21" fmla="*/ 18 h 214"/>
                <a:gd name="T22" fmla="*/ 27 w 175"/>
                <a:gd name="T23" fmla="*/ 23 h 214"/>
                <a:gd name="T24" fmla="*/ 48 w 175"/>
                <a:gd name="T25" fmla="*/ 42 h 214"/>
                <a:gd name="T26" fmla="*/ 22 w 175"/>
                <a:gd name="T27" fmla="*/ 33 h 214"/>
                <a:gd name="T28" fmla="*/ 107 w 175"/>
                <a:gd name="T29" fmla="*/ 63 h 214"/>
                <a:gd name="T30" fmla="*/ 146 w 175"/>
                <a:gd name="T31" fmla="*/ 206 h 214"/>
                <a:gd name="T32" fmla="*/ 28 w 175"/>
                <a:gd name="T33" fmla="*/ 40 h 214"/>
                <a:gd name="T34" fmla="*/ 29 w 175"/>
                <a:gd name="T35" fmla="*/ 34 h 214"/>
                <a:gd name="T36" fmla="*/ 38 w 175"/>
                <a:gd name="T37" fmla="*/ 42 h 214"/>
                <a:gd name="T38" fmla="*/ 39 w 175"/>
                <a:gd name="T39" fmla="*/ 24 h 214"/>
                <a:gd name="T40" fmla="*/ 45 w 175"/>
                <a:gd name="T41" fmla="*/ 13 h 214"/>
                <a:gd name="T42" fmla="*/ 45 w 175"/>
                <a:gd name="T43" fmla="*/ 13 h 214"/>
                <a:gd name="T44" fmla="*/ 49 w 175"/>
                <a:gd name="T45" fmla="*/ 25 h 214"/>
                <a:gd name="T46" fmla="*/ 69 w 175"/>
                <a:gd name="T47" fmla="*/ 11 h 214"/>
                <a:gd name="T48" fmla="*/ 77 w 175"/>
                <a:gd name="T49" fmla="*/ 11 h 214"/>
                <a:gd name="T50" fmla="*/ 83 w 175"/>
                <a:gd name="T51" fmla="*/ 22 h 214"/>
                <a:gd name="T52" fmla="*/ 95 w 175"/>
                <a:gd name="T53" fmla="*/ 14 h 214"/>
                <a:gd name="T54" fmla="*/ 112 w 175"/>
                <a:gd name="T55" fmla="*/ 8 h 214"/>
                <a:gd name="T56" fmla="*/ 111 w 175"/>
                <a:gd name="T57" fmla="*/ 8 h 214"/>
                <a:gd name="T58" fmla="*/ 124 w 175"/>
                <a:gd name="T59" fmla="*/ 12 h 214"/>
                <a:gd name="T60" fmla="*/ 130 w 175"/>
                <a:gd name="T61" fmla="*/ 15 h 214"/>
                <a:gd name="T62" fmla="*/ 141 w 175"/>
                <a:gd name="T63" fmla="*/ 10 h 214"/>
                <a:gd name="T64" fmla="*/ 141 w 175"/>
                <a:gd name="T65" fmla="*/ 11 h 214"/>
                <a:gd name="T66" fmla="*/ 148 w 175"/>
                <a:gd name="T67" fmla="*/ 17 h 214"/>
                <a:gd name="T68" fmla="*/ 146 w 175"/>
                <a:gd name="T69" fmla="*/ 27 h 214"/>
                <a:gd name="T70" fmla="*/ 148 w 175"/>
                <a:gd name="T71" fmla="*/ 33 h 214"/>
                <a:gd name="T72" fmla="*/ 137 w 175"/>
                <a:gd name="T73" fmla="*/ 31 h 214"/>
                <a:gd name="T74" fmla="*/ 126 w 175"/>
                <a:gd name="T75" fmla="*/ 15 h 214"/>
                <a:gd name="T76" fmla="*/ 127 w 175"/>
                <a:gd name="T77" fmla="*/ 23 h 214"/>
                <a:gd name="T78" fmla="*/ 127 w 175"/>
                <a:gd name="T79" fmla="*/ 37 h 214"/>
                <a:gd name="T80" fmla="*/ 166 w 175"/>
                <a:gd name="T81" fmla="*/ 43 h 214"/>
                <a:gd name="T82" fmla="*/ 93 w 175"/>
                <a:gd name="T83" fmla="*/ 27 h 214"/>
                <a:gd name="T84" fmla="*/ 91 w 175"/>
                <a:gd name="T85" fmla="*/ 34 h 214"/>
                <a:gd name="T86" fmla="*/ 88 w 175"/>
                <a:gd name="T87" fmla="*/ 40 h 214"/>
                <a:gd name="T88" fmla="*/ 100 w 175"/>
                <a:gd name="T89" fmla="*/ 37 h 214"/>
                <a:gd name="T90" fmla="*/ 90 w 175"/>
                <a:gd name="T91" fmla="*/ 39 h 214"/>
                <a:gd name="T92" fmla="*/ 113 w 175"/>
                <a:gd name="T93" fmla="*/ 31 h 214"/>
                <a:gd name="T94" fmla="*/ 110 w 175"/>
                <a:gd name="T95" fmla="*/ 35 h 214"/>
                <a:gd name="T96" fmla="*/ 109 w 175"/>
                <a:gd name="T97" fmla="*/ 43 h 214"/>
                <a:gd name="T98" fmla="*/ 110 w 175"/>
                <a:gd name="T99" fmla="*/ 38 h 214"/>
                <a:gd name="T100" fmla="*/ 110 w 175"/>
                <a:gd name="T101" fmla="*/ 25 h 214"/>
                <a:gd name="T102" fmla="*/ 110 w 175"/>
                <a:gd name="T103" fmla="*/ 22 h 214"/>
                <a:gd name="T104" fmla="*/ 110 w 175"/>
                <a:gd name="T105" fmla="*/ 21 h 214"/>
                <a:gd name="T106" fmla="*/ 110 w 175"/>
                <a:gd name="T107" fmla="*/ 30 h 214"/>
                <a:gd name="T108" fmla="*/ 119 w 175"/>
                <a:gd name="T109" fmla="*/ 22 h 214"/>
                <a:gd name="T110" fmla="*/ 77 w 175"/>
                <a:gd name="T111" fmla="*/ 23 h 214"/>
                <a:gd name="T112" fmla="*/ 81 w 175"/>
                <a:gd name="T113" fmla="*/ 42 h 214"/>
                <a:gd name="T114" fmla="*/ 75 w 175"/>
                <a:gd name="T115" fmla="*/ 26 h 214"/>
                <a:gd name="T116" fmla="*/ 72 w 175"/>
                <a:gd name="T117" fmla="*/ 23 h 214"/>
                <a:gd name="T118" fmla="*/ 70 w 175"/>
                <a:gd name="T119" fmla="*/ 32 h 214"/>
                <a:gd name="T120" fmla="*/ 80 w 175"/>
                <a:gd name="T121" fmla="*/ 35 h 214"/>
                <a:gd name="T122" fmla="*/ 56 w 175"/>
                <a:gd name="T123" fmla="*/ 43 h 214"/>
                <a:gd name="T124" fmla="*/ 44 w 175"/>
                <a:gd name="T125" fmla="*/ 48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" h="214">
                  <a:moveTo>
                    <a:pt x="170" y="44"/>
                  </a:moveTo>
                  <a:cubicBezTo>
                    <a:pt x="170" y="40"/>
                    <a:pt x="170" y="40"/>
                    <a:pt x="170" y="40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6" y="43"/>
                    <a:pt x="136" y="42"/>
                    <a:pt x="136" y="41"/>
                  </a:cubicBezTo>
                  <a:cubicBezTo>
                    <a:pt x="136" y="41"/>
                    <a:pt x="136" y="41"/>
                    <a:pt x="136" y="41"/>
                  </a:cubicBezTo>
                  <a:cubicBezTo>
                    <a:pt x="135" y="38"/>
                    <a:pt x="134" y="37"/>
                    <a:pt x="132" y="36"/>
                  </a:cubicBezTo>
                  <a:cubicBezTo>
                    <a:pt x="130" y="39"/>
                    <a:pt x="130" y="39"/>
                    <a:pt x="130" y="39"/>
                  </a:cubicBezTo>
                  <a:cubicBezTo>
                    <a:pt x="133" y="42"/>
                    <a:pt x="133" y="42"/>
                    <a:pt x="133" y="42"/>
                  </a:cubicBezTo>
                  <a:cubicBezTo>
                    <a:pt x="134" y="40"/>
                    <a:pt x="135" y="39"/>
                    <a:pt x="135" y="37"/>
                  </a:cubicBezTo>
                  <a:cubicBezTo>
                    <a:pt x="135" y="36"/>
                    <a:pt x="135" y="35"/>
                    <a:pt x="134" y="34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34" y="34"/>
                    <a:pt x="134" y="34"/>
                    <a:pt x="134" y="34"/>
                  </a:cubicBezTo>
                  <a:cubicBezTo>
                    <a:pt x="134" y="33"/>
                    <a:pt x="133" y="33"/>
                    <a:pt x="133" y="32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35" y="36"/>
                    <a:pt x="136" y="33"/>
                    <a:pt x="136" y="30"/>
                  </a:cubicBezTo>
                  <a:cubicBezTo>
                    <a:pt x="136" y="29"/>
                    <a:pt x="136" y="28"/>
                    <a:pt x="136" y="26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5" y="24"/>
                    <a:pt x="134" y="23"/>
                    <a:pt x="132" y="22"/>
                  </a:cubicBezTo>
                  <a:cubicBezTo>
                    <a:pt x="130" y="25"/>
                    <a:pt x="130" y="25"/>
                    <a:pt x="130" y="25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4" y="26"/>
                    <a:pt x="135" y="24"/>
                    <a:pt x="135" y="23"/>
                  </a:cubicBezTo>
                  <a:cubicBezTo>
                    <a:pt x="135" y="22"/>
                    <a:pt x="135" y="21"/>
                    <a:pt x="134" y="20"/>
                  </a:cubicBezTo>
                  <a:cubicBezTo>
                    <a:pt x="134" y="20"/>
                    <a:pt x="134" y="20"/>
                    <a:pt x="134" y="20"/>
                  </a:cubicBezTo>
                  <a:cubicBezTo>
                    <a:pt x="134" y="19"/>
                    <a:pt x="133" y="18"/>
                    <a:pt x="132" y="17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34" y="20"/>
                    <a:pt x="134" y="20"/>
                    <a:pt x="134" y="20"/>
                  </a:cubicBezTo>
                  <a:cubicBezTo>
                    <a:pt x="134" y="19"/>
                    <a:pt x="134" y="19"/>
                    <a:pt x="134" y="19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0" y="23"/>
                    <a:pt x="130" y="23"/>
                    <a:pt x="130" y="23"/>
                  </a:cubicBezTo>
                  <a:cubicBezTo>
                    <a:pt x="131" y="23"/>
                    <a:pt x="133" y="22"/>
                    <a:pt x="134" y="22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28" y="22"/>
                    <a:pt x="129" y="24"/>
                    <a:pt x="132" y="26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31" y="25"/>
                    <a:pt x="131" y="26"/>
                    <a:pt x="132" y="26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0" y="23"/>
                    <a:pt x="129" y="26"/>
                    <a:pt x="129" y="29"/>
                  </a:cubicBezTo>
                  <a:cubicBezTo>
                    <a:pt x="129" y="30"/>
                    <a:pt x="129" y="30"/>
                    <a:pt x="129" y="31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8" y="30"/>
                    <a:pt x="128" y="32"/>
                    <a:pt x="128" y="33"/>
                  </a:cubicBezTo>
                  <a:cubicBezTo>
                    <a:pt x="128" y="34"/>
                    <a:pt x="128" y="35"/>
                    <a:pt x="129" y="36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30" y="40"/>
                    <a:pt x="133" y="42"/>
                    <a:pt x="136" y="43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34" y="41"/>
                    <a:pt x="134" y="41"/>
                    <a:pt x="134" y="41"/>
                  </a:cubicBezTo>
                  <a:cubicBezTo>
                    <a:pt x="135" y="44"/>
                    <a:pt x="138" y="46"/>
                    <a:pt x="141" y="46"/>
                  </a:cubicBezTo>
                  <a:cubicBezTo>
                    <a:pt x="142" y="46"/>
                    <a:pt x="143" y="46"/>
                    <a:pt x="144" y="46"/>
                  </a:cubicBezTo>
                  <a:cubicBezTo>
                    <a:pt x="144" y="45"/>
                    <a:pt x="144" y="45"/>
                    <a:pt x="144" y="45"/>
                  </a:cubicBezTo>
                  <a:cubicBezTo>
                    <a:pt x="144" y="46"/>
                    <a:pt x="144" y="46"/>
                    <a:pt x="144" y="46"/>
                  </a:cubicBezTo>
                  <a:cubicBezTo>
                    <a:pt x="146" y="45"/>
                    <a:pt x="148" y="44"/>
                    <a:pt x="148" y="42"/>
                  </a:cubicBezTo>
                  <a:cubicBezTo>
                    <a:pt x="145" y="40"/>
                    <a:pt x="145" y="40"/>
                    <a:pt x="145" y="40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6" y="44"/>
                    <a:pt x="147" y="44"/>
                    <a:pt x="149" y="43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53" y="42"/>
                    <a:pt x="156" y="38"/>
                    <a:pt x="156" y="34"/>
                  </a:cubicBezTo>
                  <a:cubicBezTo>
                    <a:pt x="156" y="33"/>
                    <a:pt x="155" y="32"/>
                    <a:pt x="155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4" y="28"/>
                    <a:pt x="153" y="27"/>
                    <a:pt x="152" y="26"/>
                  </a:cubicBezTo>
                  <a:cubicBezTo>
                    <a:pt x="149" y="29"/>
                    <a:pt x="149" y="29"/>
                    <a:pt x="149" y="29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53" y="30"/>
                    <a:pt x="154" y="28"/>
                    <a:pt x="154" y="27"/>
                  </a:cubicBezTo>
                  <a:cubicBezTo>
                    <a:pt x="154" y="26"/>
                    <a:pt x="154" y="25"/>
                    <a:pt x="154" y="24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3" y="23"/>
                    <a:pt x="153" y="22"/>
                    <a:pt x="152" y="21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4" y="24"/>
                    <a:pt x="154" y="23"/>
                    <a:pt x="154" y="22"/>
                  </a:cubicBezTo>
                  <a:cubicBezTo>
                    <a:pt x="154" y="21"/>
                    <a:pt x="154" y="21"/>
                    <a:pt x="154" y="20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3" y="24"/>
                    <a:pt x="153" y="24"/>
                    <a:pt x="153" y="24"/>
                  </a:cubicBezTo>
                  <a:cubicBezTo>
                    <a:pt x="153" y="23"/>
                    <a:pt x="154" y="22"/>
                    <a:pt x="155" y="21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6" y="19"/>
                    <a:pt x="156" y="18"/>
                    <a:pt x="156" y="16"/>
                  </a:cubicBezTo>
                  <a:cubicBezTo>
                    <a:pt x="156" y="12"/>
                    <a:pt x="154" y="9"/>
                    <a:pt x="150" y="7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49" y="6"/>
                    <a:pt x="147" y="6"/>
                    <a:pt x="146" y="6"/>
                  </a:cubicBezTo>
                  <a:cubicBezTo>
                    <a:pt x="145" y="6"/>
                    <a:pt x="145" y="6"/>
                    <a:pt x="145" y="6"/>
                  </a:cubicBezTo>
                  <a:cubicBezTo>
                    <a:pt x="145" y="10"/>
                    <a:pt x="145" y="10"/>
                    <a:pt x="145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9" y="9"/>
                    <a:pt x="148" y="7"/>
                    <a:pt x="148" y="6"/>
                  </a:cubicBezTo>
                  <a:cubicBezTo>
                    <a:pt x="147" y="5"/>
                    <a:pt x="146" y="4"/>
                    <a:pt x="145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4" y="3"/>
                    <a:pt x="143" y="3"/>
                    <a:pt x="142" y="3"/>
                  </a:cubicBezTo>
                  <a:cubicBezTo>
                    <a:pt x="139" y="3"/>
                    <a:pt x="136" y="4"/>
                    <a:pt x="135" y="7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4" y="8"/>
                    <a:pt x="134" y="9"/>
                    <a:pt x="134" y="10"/>
                  </a:cubicBezTo>
                  <a:cubicBezTo>
                    <a:pt x="134" y="11"/>
                    <a:pt x="134" y="12"/>
                    <a:pt x="134" y="13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8" y="7"/>
                    <a:pt x="138" y="7"/>
                    <a:pt x="138" y="7"/>
                  </a:cubicBezTo>
                  <a:cubicBezTo>
                    <a:pt x="138" y="7"/>
                    <a:pt x="138" y="7"/>
                    <a:pt x="138" y="7"/>
                  </a:cubicBezTo>
                  <a:cubicBezTo>
                    <a:pt x="135" y="7"/>
                    <a:pt x="131" y="9"/>
                    <a:pt x="129" y="12"/>
                  </a:cubicBezTo>
                  <a:cubicBezTo>
                    <a:pt x="133" y="14"/>
                    <a:pt x="133" y="14"/>
                    <a:pt x="133" y="14"/>
                  </a:cubicBezTo>
                  <a:cubicBezTo>
                    <a:pt x="136" y="13"/>
                    <a:pt x="136" y="13"/>
                    <a:pt x="136" y="13"/>
                  </a:cubicBezTo>
                  <a:cubicBezTo>
                    <a:pt x="136" y="11"/>
                    <a:pt x="135" y="10"/>
                    <a:pt x="133" y="9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2" y="8"/>
                    <a:pt x="131" y="8"/>
                    <a:pt x="129" y="8"/>
                  </a:cubicBezTo>
                  <a:cubicBezTo>
                    <a:pt x="129" y="8"/>
                    <a:pt x="128" y="8"/>
                    <a:pt x="127" y="8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32" y="13"/>
                    <a:pt x="132" y="13"/>
                    <a:pt x="132" y="13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32" y="8"/>
                    <a:pt x="130" y="4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5" y="2"/>
                    <a:pt x="124" y="1"/>
                    <a:pt x="122" y="1"/>
                  </a:cubicBezTo>
                  <a:cubicBezTo>
                    <a:pt x="119" y="1"/>
                    <a:pt x="116" y="3"/>
                    <a:pt x="114" y="6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4" y="5"/>
                    <a:pt x="112" y="6"/>
                    <a:pt x="111" y="7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8" y="11"/>
                    <a:pt x="119" y="9"/>
                    <a:pt x="119" y="7"/>
                  </a:cubicBezTo>
                  <a:cubicBezTo>
                    <a:pt x="119" y="7"/>
                    <a:pt x="119" y="6"/>
                    <a:pt x="119" y="5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118" y="2"/>
                    <a:pt x="115" y="0"/>
                    <a:pt x="112" y="0"/>
                  </a:cubicBezTo>
                  <a:cubicBezTo>
                    <a:pt x="111" y="0"/>
                    <a:pt x="110" y="0"/>
                    <a:pt x="109" y="0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7" y="1"/>
                    <a:pt x="106" y="3"/>
                    <a:pt x="105" y="4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1"/>
                    <a:pt x="107" y="0"/>
                    <a:pt x="104" y="0"/>
                  </a:cubicBezTo>
                  <a:cubicBezTo>
                    <a:pt x="103" y="0"/>
                    <a:pt x="101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8" y="1"/>
                    <a:pt x="96" y="2"/>
                    <a:pt x="95" y="4"/>
                  </a:cubicBezTo>
                  <a:cubicBezTo>
                    <a:pt x="94" y="6"/>
                    <a:pt x="93" y="8"/>
                    <a:pt x="93" y="10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99" y="6"/>
                    <a:pt x="97" y="6"/>
                    <a:pt x="95" y="6"/>
                  </a:cubicBezTo>
                  <a:cubicBezTo>
                    <a:pt x="94" y="6"/>
                    <a:pt x="93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1" y="7"/>
                    <a:pt x="89" y="8"/>
                    <a:pt x="88" y="10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3" y="7"/>
                    <a:pt x="90" y="5"/>
                    <a:pt x="87" y="5"/>
                  </a:cubicBezTo>
                  <a:cubicBezTo>
                    <a:pt x="86" y="5"/>
                    <a:pt x="85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1" y="7"/>
                    <a:pt x="78" y="10"/>
                    <a:pt x="77" y="13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4" y="11"/>
                    <a:pt x="83" y="10"/>
                    <a:pt x="83" y="10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3" y="15"/>
                    <a:pt x="83" y="15"/>
                    <a:pt x="83" y="15"/>
                  </a:cubicBezTo>
                  <a:cubicBezTo>
                    <a:pt x="84" y="14"/>
                    <a:pt x="85" y="12"/>
                    <a:pt x="85" y="10"/>
                  </a:cubicBezTo>
                  <a:cubicBezTo>
                    <a:pt x="85" y="10"/>
                    <a:pt x="85" y="9"/>
                    <a:pt x="85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3" y="5"/>
                    <a:pt x="81" y="3"/>
                    <a:pt x="77" y="3"/>
                  </a:cubicBezTo>
                  <a:cubicBezTo>
                    <a:pt x="77" y="3"/>
                    <a:pt x="76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3" y="4"/>
                    <a:pt x="71" y="5"/>
                    <a:pt x="71" y="7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5" y="4"/>
                    <a:pt x="72" y="3"/>
                    <a:pt x="69" y="3"/>
                  </a:cubicBezTo>
                  <a:cubicBezTo>
                    <a:pt x="68" y="3"/>
                    <a:pt x="67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4" y="4"/>
                    <a:pt x="62" y="5"/>
                    <a:pt x="61" y="7"/>
                  </a:cubicBezTo>
                  <a:cubicBezTo>
                    <a:pt x="60" y="9"/>
                    <a:pt x="59" y="11"/>
                    <a:pt x="59" y="13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0" y="10"/>
                    <a:pt x="59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7" y="11"/>
                    <a:pt x="55" y="12"/>
                    <a:pt x="54" y="14"/>
                  </a:cubicBezTo>
                  <a:cubicBezTo>
                    <a:pt x="53" y="15"/>
                    <a:pt x="52" y="18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7" y="15"/>
                    <a:pt x="55" y="15"/>
                    <a:pt x="53" y="15"/>
                  </a:cubicBezTo>
                  <a:cubicBezTo>
                    <a:pt x="51" y="15"/>
                    <a:pt x="49" y="16"/>
                    <a:pt x="48" y="17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2" y="15"/>
                    <a:pt x="51" y="13"/>
                    <a:pt x="50" y="12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1" y="16"/>
                    <a:pt x="52" y="15"/>
                    <a:pt x="52" y="13"/>
                  </a:cubicBezTo>
                  <a:cubicBezTo>
                    <a:pt x="52" y="12"/>
                    <a:pt x="52" y="11"/>
                    <a:pt x="52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1" y="7"/>
                    <a:pt x="48" y="5"/>
                    <a:pt x="45" y="5"/>
                  </a:cubicBezTo>
                  <a:cubicBezTo>
                    <a:pt x="44" y="5"/>
                    <a:pt x="43" y="5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0" y="6"/>
                    <a:pt x="39" y="8"/>
                    <a:pt x="38" y="10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2" y="6"/>
                    <a:pt x="40" y="5"/>
                    <a:pt x="37" y="5"/>
                  </a:cubicBezTo>
                  <a:cubicBezTo>
                    <a:pt x="36" y="5"/>
                    <a:pt x="34" y="5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29" y="7"/>
                    <a:pt x="26" y="11"/>
                    <a:pt x="26" y="15"/>
                  </a:cubicBezTo>
                  <a:cubicBezTo>
                    <a:pt x="26" y="16"/>
                    <a:pt x="26" y="17"/>
                    <a:pt x="27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6"/>
                    <a:pt x="26" y="18"/>
                    <a:pt x="26" y="19"/>
                  </a:cubicBezTo>
                  <a:cubicBezTo>
                    <a:pt x="26" y="20"/>
                    <a:pt x="26" y="21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6"/>
                    <a:pt x="31" y="29"/>
                    <a:pt x="34" y="30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3" y="30"/>
                    <a:pt x="36" y="32"/>
                    <a:pt x="39" y="32"/>
                  </a:cubicBezTo>
                  <a:cubicBezTo>
                    <a:pt x="40" y="32"/>
                    <a:pt x="41" y="32"/>
                    <a:pt x="42" y="32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8"/>
                    <a:pt x="36" y="29"/>
                    <a:pt x="36" y="30"/>
                  </a:cubicBezTo>
                  <a:cubicBezTo>
                    <a:pt x="36" y="34"/>
                    <a:pt x="38" y="37"/>
                    <a:pt x="41" y="39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6"/>
                  </a:cubicBezTo>
                  <a:cubicBezTo>
                    <a:pt x="39" y="37"/>
                    <a:pt x="39" y="38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1" y="43"/>
                    <a:pt x="44" y="45"/>
                    <a:pt x="47" y="46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5"/>
                    <a:pt x="46" y="46"/>
                    <a:pt x="47" y="47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4"/>
                    <a:pt x="46" y="43"/>
                    <a:pt x="46" y="42"/>
                  </a:cubicBezTo>
                  <a:cubicBezTo>
                    <a:pt x="46" y="40"/>
                    <a:pt x="46" y="38"/>
                    <a:pt x="45" y="37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6" y="40"/>
                    <a:pt x="46" y="38"/>
                    <a:pt x="46" y="37"/>
                  </a:cubicBezTo>
                  <a:cubicBezTo>
                    <a:pt x="46" y="31"/>
                    <a:pt x="41" y="27"/>
                    <a:pt x="36" y="27"/>
                  </a:cubicBezTo>
                  <a:cubicBezTo>
                    <a:pt x="33" y="27"/>
                    <a:pt x="31" y="27"/>
                    <a:pt x="30" y="28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4" y="28"/>
                    <a:pt x="32" y="26"/>
                    <a:pt x="29" y="26"/>
                  </a:cubicBezTo>
                  <a:cubicBezTo>
                    <a:pt x="25" y="26"/>
                    <a:pt x="22" y="29"/>
                    <a:pt x="22" y="33"/>
                  </a:cubicBezTo>
                  <a:cubicBezTo>
                    <a:pt x="22" y="36"/>
                    <a:pt x="23" y="37"/>
                    <a:pt x="24" y="39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2" y="34"/>
                    <a:pt x="19" y="37"/>
                    <a:pt x="19" y="42"/>
                  </a:cubicBezTo>
                  <a:cubicBezTo>
                    <a:pt x="19" y="43"/>
                    <a:pt x="19" y="44"/>
                    <a:pt x="19" y="45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3" y="214"/>
                    <a:pt x="23" y="214"/>
                    <a:pt x="23" y="214"/>
                  </a:cubicBezTo>
                  <a:cubicBezTo>
                    <a:pt x="54" y="214"/>
                    <a:pt x="54" y="214"/>
                    <a:pt x="54" y="214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107" y="214"/>
                    <a:pt x="107" y="214"/>
                    <a:pt x="107" y="21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31" y="63"/>
                    <a:pt x="131" y="63"/>
                    <a:pt x="131" y="63"/>
                  </a:cubicBezTo>
                  <a:cubicBezTo>
                    <a:pt x="119" y="214"/>
                    <a:pt x="119" y="214"/>
                    <a:pt x="119" y="214"/>
                  </a:cubicBezTo>
                  <a:cubicBezTo>
                    <a:pt x="153" y="214"/>
                    <a:pt x="153" y="214"/>
                    <a:pt x="153" y="214"/>
                  </a:cubicBezTo>
                  <a:cubicBezTo>
                    <a:pt x="172" y="59"/>
                    <a:pt x="172" y="59"/>
                    <a:pt x="172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8" y="63"/>
                    <a:pt x="168" y="63"/>
                    <a:pt x="168" y="63"/>
                  </a:cubicBezTo>
                  <a:cubicBezTo>
                    <a:pt x="168" y="63"/>
                    <a:pt x="168" y="63"/>
                    <a:pt x="168" y="63"/>
                  </a:cubicBezTo>
                  <a:cubicBezTo>
                    <a:pt x="172" y="63"/>
                    <a:pt x="172" y="63"/>
                    <a:pt x="172" y="63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4" y="58"/>
                    <a:pt x="164" y="58"/>
                    <a:pt x="164" y="58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8" y="55"/>
                    <a:pt x="168" y="55"/>
                    <a:pt x="168" y="55"/>
                  </a:cubicBezTo>
                  <a:cubicBezTo>
                    <a:pt x="168" y="55"/>
                    <a:pt x="168" y="55"/>
                    <a:pt x="168" y="55"/>
                  </a:cubicBezTo>
                  <a:cubicBezTo>
                    <a:pt x="165" y="55"/>
                    <a:pt x="165" y="55"/>
                    <a:pt x="165" y="55"/>
                  </a:cubicBezTo>
                  <a:cubicBezTo>
                    <a:pt x="146" y="206"/>
                    <a:pt x="146" y="206"/>
                    <a:pt x="146" y="206"/>
                  </a:cubicBezTo>
                  <a:cubicBezTo>
                    <a:pt x="127" y="206"/>
                    <a:pt x="127" y="206"/>
                    <a:pt x="127" y="206"/>
                  </a:cubicBezTo>
                  <a:cubicBezTo>
                    <a:pt x="140" y="55"/>
                    <a:pt x="140" y="55"/>
                    <a:pt x="140" y="55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99" y="206"/>
                    <a:pt x="99" y="206"/>
                    <a:pt x="99" y="206"/>
                  </a:cubicBezTo>
                  <a:cubicBezTo>
                    <a:pt x="74" y="206"/>
                    <a:pt x="74" y="206"/>
                    <a:pt x="74" y="206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46" y="206"/>
                    <a:pt x="46" y="206"/>
                    <a:pt x="46" y="206"/>
                  </a:cubicBezTo>
                  <a:cubicBezTo>
                    <a:pt x="30" y="206"/>
                    <a:pt x="30" y="206"/>
                    <a:pt x="30" y="206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0"/>
                    <a:pt x="28" y="40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5"/>
                    <a:pt x="35" y="35"/>
                    <a:pt x="36" y="35"/>
                  </a:cubicBezTo>
                  <a:cubicBezTo>
                    <a:pt x="37" y="35"/>
                    <a:pt x="38" y="36"/>
                    <a:pt x="38" y="37"/>
                  </a:cubicBezTo>
                  <a:cubicBezTo>
                    <a:pt x="38" y="37"/>
                    <a:pt x="38" y="37"/>
                    <a:pt x="38" y="38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5" y="31"/>
                    <a:pt x="45" y="31"/>
                    <a:pt x="44" y="30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5" y="22"/>
                    <a:pt x="34" y="21"/>
                    <a:pt x="34" y="20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8"/>
                    <a:pt x="34" y="18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4"/>
                    <a:pt x="35" y="14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8" y="13"/>
                    <a:pt x="38" y="14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19"/>
                    <a:pt x="61" y="19"/>
                    <a:pt x="61" y="18"/>
                  </a:cubicBezTo>
                  <a:cubicBezTo>
                    <a:pt x="61" y="18"/>
                    <a:pt x="61" y="18"/>
                    <a:pt x="62" y="17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7" y="12"/>
                    <a:pt x="67" y="12"/>
                    <a:pt x="68" y="12"/>
                  </a:cubicBezTo>
                  <a:cubicBezTo>
                    <a:pt x="68" y="11"/>
                    <a:pt x="68" y="11"/>
                    <a:pt x="69" y="11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0" y="11"/>
                    <a:pt x="71" y="11"/>
                    <a:pt x="71" y="11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5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8" y="13"/>
                    <a:pt x="88" y="14"/>
                    <a:pt x="89" y="14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2" y="9"/>
                    <a:pt x="102" y="9"/>
                  </a:cubicBezTo>
                  <a:cubicBezTo>
                    <a:pt x="102" y="8"/>
                    <a:pt x="102" y="8"/>
                    <a:pt x="103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8"/>
                    <a:pt x="105" y="8"/>
                    <a:pt x="105" y="9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08" y="10"/>
                    <a:pt x="108" y="10"/>
                    <a:pt x="108" y="10"/>
                  </a:cubicBezTo>
                  <a:cubicBezTo>
                    <a:pt x="115" y="16"/>
                    <a:pt x="115" y="16"/>
                    <a:pt x="115" y="16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8" y="12"/>
                    <a:pt x="118" y="12"/>
                    <a:pt x="119" y="12"/>
                  </a:cubicBezTo>
                  <a:cubicBezTo>
                    <a:pt x="120" y="11"/>
                    <a:pt x="120" y="11"/>
                    <a:pt x="120" y="11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1" y="10"/>
                    <a:pt x="121" y="9"/>
                    <a:pt x="122" y="9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4" y="10"/>
                    <a:pt x="124" y="11"/>
                    <a:pt x="124" y="12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31" y="12"/>
                    <a:pt x="131" y="12"/>
                    <a:pt x="131" y="12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136" y="16"/>
                    <a:pt x="137" y="15"/>
                    <a:pt x="138" y="15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2" y="11"/>
                    <a:pt x="142" y="11"/>
                    <a:pt x="142" y="11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2" y="11"/>
                    <a:pt x="142" y="11"/>
                    <a:pt x="142" y="11"/>
                  </a:cubicBezTo>
                  <a:cubicBezTo>
                    <a:pt x="142" y="11"/>
                    <a:pt x="142" y="11"/>
                    <a:pt x="142" y="11"/>
                  </a:cubicBezTo>
                  <a:cubicBezTo>
                    <a:pt x="142" y="11"/>
                    <a:pt x="142" y="11"/>
                    <a:pt x="142" y="11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2" y="11"/>
                    <a:pt x="142" y="11"/>
                    <a:pt x="142" y="11"/>
                  </a:cubicBezTo>
                  <a:cubicBezTo>
                    <a:pt x="142" y="11"/>
                    <a:pt x="142" y="11"/>
                    <a:pt x="142" y="11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2" y="11"/>
                    <a:pt x="142" y="11"/>
                    <a:pt x="142" y="11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2" y="11"/>
                    <a:pt x="142" y="11"/>
                    <a:pt x="142" y="11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1" y="15"/>
                    <a:pt x="141" y="15"/>
                    <a:pt x="141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6" y="14"/>
                    <a:pt x="146" y="14"/>
                    <a:pt x="147" y="14"/>
                  </a:cubicBezTo>
                  <a:cubicBezTo>
                    <a:pt x="147" y="14"/>
                    <a:pt x="147" y="14"/>
                    <a:pt x="147" y="14"/>
                  </a:cubicBezTo>
                  <a:cubicBezTo>
                    <a:pt x="147" y="15"/>
                    <a:pt x="148" y="15"/>
                    <a:pt x="148" y="16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47" y="18"/>
                    <a:pt x="147" y="18"/>
                    <a:pt x="147" y="18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4" y="25"/>
                    <a:pt x="144" y="25"/>
                    <a:pt x="144" y="25"/>
                  </a:cubicBezTo>
                  <a:cubicBezTo>
                    <a:pt x="146" y="27"/>
                    <a:pt x="146" y="27"/>
                    <a:pt x="146" y="27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46" y="27"/>
                    <a:pt x="146" y="27"/>
                    <a:pt x="146" y="27"/>
                  </a:cubicBezTo>
                  <a:cubicBezTo>
                    <a:pt x="146" y="27"/>
                    <a:pt x="146" y="27"/>
                    <a:pt x="146" y="27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46" y="27"/>
                    <a:pt x="146" y="27"/>
                    <a:pt x="146" y="27"/>
                  </a:cubicBezTo>
                  <a:cubicBezTo>
                    <a:pt x="150" y="25"/>
                    <a:pt x="150" y="25"/>
                    <a:pt x="150" y="25"/>
                  </a:cubicBezTo>
                  <a:cubicBezTo>
                    <a:pt x="146" y="27"/>
                    <a:pt x="146" y="27"/>
                    <a:pt x="146" y="27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46" y="27"/>
                    <a:pt x="146" y="27"/>
                    <a:pt x="146" y="27"/>
                  </a:cubicBezTo>
                  <a:cubicBezTo>
                    <a:pt x="146" y="27"/>
                    <a:pt x="146" y="27"/>
                    <a:pt x="146" y="27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46" y="27"/>
                    <a:pt x="146" y="27"/>
                    <a:pt x="146" y="27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46" y="26"/>
                    <a:pt x="146" y="26"/>
                    <a:pt x="146" y="26"/>
                  </a:cubicBezTo>
                  <a:cubicBezTo>
                    <a:pt x="146" y="27"/>
                    <a:pt x="146" y="27"/>
                    <a:pt x="146" y="27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46" y="26"/>
                    <a:pt x="146" y="26"/>
                    <a:pt x="146" y="26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7" y="32"/>
                    <a:pt x="147" y="33"/>
                    <a:pt x="148" y="33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48" y="34"/>
                    <a:pt x="148" y="34"/>
                    <a:pt x="148" y="34"/>
                  </a:cubicBezTo>
                  <a:cubicBezTo>
                    <a:pt x="148" y="35"/>
                    <a:pt x="147" y="36"/>
                    <a:pt x="146" y="36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6" y="36"/>
                    <a:pt x="146" y="36"/>
                    <a:pt x="145" y="36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42" y="38"/>
                    <a:pt x="142" y="38"/>
                    <a:pt x="142" y="38"/>
                  </a:cubicBezTo>
                  <a:cubicBezTo>
                    <a:pt x="142" y="38"/>
                    <a:pt x="142" y="38"/>
                    <a:pt x="142" y="38"/>
                  </a:cubicBezTo>
                  <a:cubicBezTo>
                    <a:pt x="142" y="38"/>
                    <a:pt x="142" y="38"/>
                    <a:pt x="142" y="38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41" y="38"/>
                    <a:pt x="141" y="37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38" y="36"/>
                    <a:pt x="138" y="36"/>
                    <a:pt x="138" y="36"/>
                  </a:cubicBezTo>
                  <a:cubicBezTo>
                    <a:pt x="137" y="35"/>
                    <a:pt x="137" y="35"/>
                    <a:pt x="136" y="34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3"/>
                    <a:pt x="136" y="33"/>
                    <a:pt x="136" y="33"/>
                  </a:cubicBezTo>
                  <a:cubicBezTo>
                    <a:pt x="136" y="33"/>
                    <a:pt x="136" y="32"/>
                    <a:pt x="136" y="32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7" y="30"/>
                    <a:pt x="137" y="30"/>
                    <a:pt x="137" y="30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37" y="28"/>
                    <a:pt x="137" y="28"/>
                    <a:pt x="137" y="27"/>
                  </a:cubicBezTo>
                  <a:cubicBezTo>
                    <a:pt x="140" y="25"/>
                    <a:pt x="140" y="25"/>
                    <a:pt x="140" y="25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7" y="20"/>
                    <a:pt x="137" y="20"/>
                    <a:pt x="137" y="20"/>
                  </a:cubicBezTo>
                  <a:cubicBezTo>
                    <a:pt x="137" y="20"/>
                    <a:pt x="137" y="20"/>
                    <a:pt x="137" y="20"/>
                  </a:cubicBezTo>
                  <a:cubicBezTo>
                    <a:pt x="136" y="19"/>
                    <a:pt x="136" y="19"/>
                    <a:pt x="135" y="18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24" y="25"/>
                    <a:pt x="124" y="25"/>
                    <a:pt x="124" y="25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8" y="28"/>
                    <a:pt x="128" y="29"/>
                    <a:pt x="128" y="29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28" y="30"/>
                    <a:pt x="128" y="30"/>
                    <a:pt x="128" y="30"/>
                  </a:cubicBezTo>
                  <a:cubicBezTo>
                    <a:pt x="128" y="30"/>
                    <a:pt x="128" y="31"/>
                    <a:pt x="127" y="31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8" y="43"/>
                    <a:pt x="128" y="43"/>
                    <a:pt x="128" y="43"/>
                  </a:cubicBezTo>
                  <a:cubicBezTo>
                    <a:pt x="128" y="43"/>
                    <a:pt x="128" y="43"/>
                    <a:pt x="128" y="43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37" y="48"/>
                    <a:pt x="137" y="48"/>
                    <a:pt x="137" y="48"/>
                  </a:cubicBezTo>
                  <a:cubicBezTo>
                    <a:pt x="170" y="48"/>
                    <a:pt x="170" y="48"/>
                    <a:pt x="170" y="48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66" y="43"/>
                    <a:pt x="166" y="43"/>
                    <a:pt x="166" y="43"/>
                  </a:cubicBezTo>
                  <a:lnTo>
                    <a:pt x="170" y="44"/>
                  </a:lnTo>
                  <a:close/>
                  <a:moveTo>
                    <a:pt x="88" y="28"/>
                  </a:moveTo>
                  <a:cubicBezTo>
                    <a:pt x="84" y="26"/>
                    <a:pt x="84" y="26"/>
                    <a:pt x="84" y="26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90" y="24"/>
                    <a:pt x="90" y="24"/>
                    <a:pt x="90" y="24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0" y="24"/>
                    <a:pt x="90" y="24"/>
                    <a:pt x="90" y="24"/>
                  </a:cubicBezTo>
                  <a:lnTo>
                    <a:pt x="88" y="28"/>
                  </a:lnTo>
                  <a:close/>
                  <a:moveTo>
                    <a:pt x="89" y="43"/>
                  </a:moveTo>
                  <a:cubicBezTo>
                    <a:pt x="89" y="47"/>
                    <a:pt x="89" y="47"/>
                    <a:pt x="89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7"/>
                    <a:pt x="91" y="47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7" y="45"/>
                    <a:pt x="100" y="41"/>
                    <a:pt x="100" y="37"/>
                  </a:cubicBezTo>
                  <a:cubicBezTo>
                    <a:pt x="100" y="35"/>
                    <a:pt x="99" y="34"/>
                    <a:pt x="99" y="33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8" y="31"/>
                    <a:pt x="97" y="30"/>
                    <a:pt x="96" y="29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1" y="34"/>
                    <a:pt x="91" y="34"/>
                    <a:pt x="91" y="34"/>
                  </a:cubicBezTo>
                  <a:cubicBezTo>
                    <a:pt x="92" y="36"/>
                    <a:pt x="94" y="36"/>
                    <a:pt x="96" y="36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3"/>
                    <a:pt x="92" y="34"/>
                    <a:pt x="92" y="36"/>
                  </a:cubicBezTo>
                  <a:cubicBezTo>
                    <a:pt x="92" y="37"/>
                    <a:pt x="92" y="38"/>
                    <a:pt x="92" y="39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93" y="41"/>
                    <a:pt x="94" y="43"/>
                    <a:pt x="95" y="44"/>
                  </a:cubicBezTo>
                  <a:cubicBezTo>
                    <a:pt x="97" y="45"/>
                    <a:pt x="98" y="46"/>
                    <a:pt x="100" y="46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5"/>
                    <a:pt x="99" y="46"/>
                    <a:pt x="100" y="47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1" y="46"/>
                    <a:pt x="92" y="46"/>
                    <a:pt x="92" y="45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77" y="48"/>
                    <a:pt x="77" y="48"/>
                    <a:pt x="7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5"/>
                    <a:pt x="91" y="36"/>
                    <a:pt x="92" y="36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2" y="37"/>
                    <a:pt x="91" y="38"/>
                    <a:pt x="90" y="39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6" y="40"/>
                    <a:pt x="86" y="40"/>
                    <a:pt x="86" y="40"/>
                  </a:cubicBezTo>
                  <a:lnTo>
                    <a:pt x="89" y="43"/>
                  </a:lnTo>
                  <a:close/>
                  <a:moveTo>
                    <a:pt x="115" y="34"/>
                  </a:moveTo>
                  <a:cubicBezTo>
                    <a:pt x="113" y="31"/>
                    <a:pt x="113" y="31"/>
                    <a:pt x="113" y="31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5" y="35"/>
                    <a:pt x="115" y="35"/>
                    <a:pt x="115" y="35"/>
                  </a:cubicBezTo>
                  <a:cubicBezTo>
                    <a:pt x="119" y="34"/>
                    <a:pt x="119" y="34"/>
                    <a:pt x="119" y="34"/>
                  </a:cubicBezTo>
                  <a:cubicBezTo>
                    <a:pt x="119" y="34"/>
                    <a:pt x="119" y="34"/>
                    <a:pt x="119" y="34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18" y="32"/>
                    <a:pt x="118" y="31"/>
                    <a:pt x="117" y="31"/>
                  </a:cubicBezTo>
                  <a:cubicBezTo>
                    <a:pt x="114" y="33"/>
                    <a:pt x="114" y="33"/>
                    <a:pt x="114" y="33"/>
                  </a:cubicBezTo>
                  <a:cubicBezTo>
                    <a:pt x="111" y="36"/>
                    <a:pt x="111" y="36"/>
                    <a:pt x="111" y="36"/>
                  </a:cubicBezTo>
                  <a:cubicBezTo>
                    <a:pt x="112" y="36"/>
                    <a:pt x="112" y="37"/>
                    <a:pt x="113" y="38"/>
                  </a:cubicBezTo>
                  <a:cubicBezTo>
                    <a:pt x="115" y="34"/>
                    <a:pt x="115" y="34"/>
                    <a:pt x="115" y="34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5" y="34"/>
                    <a:pt x="115" y="34"/>
                    <a:pt x="115" y="34"/>
                  </a:cubicBezTo>
                  <a:cubicBezTo>
                    <a:pt x="118" y="31"/>
                    <a:pt x="118" y="31"/>
                    <a:pt x="118" y="31"/>
                  </a:cubicBezTo>
                  <a:cubicBezTo>
                    <a:pt x="117" y="31"/>
                    <a:pt x="117" y="31"/>
                    <a:pt x="117" y="31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1" y="36"/>
                    <a:pt x="111" y="36"/>
                    <a:pt x="111" y="36"/>
                  </a:cubicBezTo>
                  <a:cubicBezTo>
                    <a:pt x="115" y="35"/>
                    <a:pt x="115" y="35"/>
                    <a:pt x="115" y="35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1" y="36"/>
                    <a:pt x="111" y="36"/>
                    <a:pt x="111" y="36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22" y="34"/>
                    <a:pt x="122" y="34"/>
                    <a:pt x="122" y="34"/>
                  </a:cubicBezTo>
                  <a:cubicBezTo>
                    <a:pt x="118" y="31"/>
                    <a:pt x="118" y="31"/>
                    <a:pt x="118" y="31"/>
                  </a:cubicBezTo>
                  <a:lnTo>
                    <a:pt x="115" y="34"/>
                  </a:lnTo>
                  <a:close/>
                  <a:moveTo>
                    <a:pt x="113" y="32"/>
                  </a:moveTo>
                  <a:cubicBezTo>
                    <a:pt x="116" y="34"/>
                    <a:pt x="116" y="34"/>
                    <a:pt x="116" y="34"/>
                  </a:cubicBezTo>
                  <a:cubicBezTo>
                    <a:pt x="116" y="34"/>
                    <a:pt x="116" y="34"/>
                    <a:pt x="116" y="34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9" y="33"/>
                    <a:pt x="109" y="33"/>
                    <a:pt x="109" y="33"/>
                  </a:cubicBezTo>
                  <a:cubicBezTo>
                    <a:pt x="110" y="33"/>
                    <a:pt x="110" y="34"/>
                    <a:pt x="110" y="35"/>
                  </a:cubicBezTo>
                  <a:cubicBezTo>
                    <a:pt x="114" y="33"/>
                    <a:pt x="114" y="33"/>
                    <a:pt x="114" y="33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6" y="29"/>
                    <a:pt x="116" y="29"/>
                    <a:pt x="116" y="29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6" y="34"/>
                    <a:pt x="116" y="34"/>
                    <a:pt x="116" y="34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37" y="61"/>
                    <a:pt x="137" y="61"/>
                    <a:pt x="137" y="61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10" y="35"/>
                    <a:pt x="110" y="35"/>
                    <a:pt x="110" y="35"/>
                  </a:cubicBezTo>
                  <a:lnTo>
                    <a:pt x="113" y="32"/>
                  </a:lnTo>
                  <a:close/>
                  <a:moveTo>
                    <a:pt x="113" y="41"/>
                  </a:moveTo>
                  <a:cubicBezTo>
                    <a:pt x="109" y="40"/>
                    <a:pt x="109" y="40"/>
                    <a:pt x="109" y="40"/>
                  </a:cubicBezTo>
                  <a:cubicBezTo>
                    <a:pt x="109" y="41"/>
                    <a:pt x="109" y="42"/>
                    <a:pt x="109" y="43"/>
                  </a:cubicBezTo>
                  <a:cubicBezTo>
                    <a:pt x="109" y="43"/>
                    <a:pt x="109" y="44"/>
                    <a:pt x="109" y="44"/>
                  </a:cubicBezTo>
                  <a:cubicBezTo>
                    <a:pt x="113" y="44"/>
                    <a:pt x="113" y="44"/>
                    <a:pt x="113" y="44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10" y="47"/>
                    <a:pt x="110" y="47"/>
                    <a:pt x="110" y="47"/>
                  </a:cubicBezTo>
                  <a:cubicBezTo>
                    <a:pt x="111" y="46"/>
                    <a:pt x="112" y="46"/>
                    <a:pt x="112" y="45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09" y="47"/>
                    <a:pt x="109" y="47"/>
                    <a:pt x="109" y="47"/>
                  </a:cubicBezTo>
                  <a:cubicBezTo>
                    <a:pt x="109" y="47"/>
                    <a:pt x="109" y="47"/>
                    <a:pt x="109" y="47"/>
                  </a:cubicBezTo>
                  <a:cubicBezTo>
                    <a:pt x="110" y="47"/>
                    <a:pt x="111" y="47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3" y="46"/>
                    <a:pt x="114" y="45"/>
                    <a:pt x="115" y="45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9" y="40"/>
                    <a:pt x="109" y="40"/>
                    <a:pt x="109" y="40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09" y="39"/>
                    <a:pt x="109" y="39"/>
                    <a:pt x="109" y="39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09" y="39"/>
                    <a:pt x="109" y="39"/>
                    <a:pt x="109" y="39"/>
                  </a:cubicBezTo>
                  <a:cubicBezTo>
                    <a:pt x="109" y="39"/>
                    <a:pt x="109" y="39"/>
                    <a:pt x="109" y="39"/>
                  </a:cubicBezTo>
                  <a:cubicBezTo>
                    <a:pt x="107" y="39"/>
                    <a:pt x="107" y="39"/>
                    <a:pt x="107" y="39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7" y="42"/>
                    <a:pt x="117" y="42"/>
                    <a:pt x="117" y="42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0" y="38"/>
                    <a:pt x="110" y="38"/>
                    <a:pt x="110" y="38"/>
                  </a:cubicBezTo>
                  <a:lnTo>
                    <a:pt x="113" y="41"/>
                  </a:lnTo>
                  <a:close/>
                  <a:moveTo>
                    <a:pt x="110" y="21"/>
                  </a:moveTo>
                  <a:cubicBezTo>
                    <a:pt x="110" y="25"/>
                    <a:pt x="110" y="25"/>
                    <a:pt x="110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1" y="25"/>
                    <a:pt x="112" y="25"/>
                    <a:pt x="114" y="24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4" y="24"/>
                    <a:pt x="115" y="24"/>
                    <a:pt x="115" y="23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2"/>
                    <a:pt x="110" y="23"/>
                    <a:pt x="111" y="24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0" y="21"/>
                    <a:pt x="109" y="23"/>
                    <a:pt x="109" y="25"/>
                  </a:cubicBezTo>
                  <a:cubicBezTo>
                    <a:pt x="109" y="26"/>
                    <a:pt x="109" y="26"/>
                    <a:pt x="109" y="27"/>
                  </a:cubicBezTo>
                  <a:cubicBezTo>
                    <a:pt x="113" y="26"/>
                    <a:pt x="113" y="26"/>
                    <a:pt x="113" y="26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14" y="23"/>
                    <a:pt x="112" y="22"/>
                    <a:pt x="110" y="22"/>
                  </a:cubicBezTo>
                  <a:cubicBezTo>
                    <a:pt x="109" y="22"/>
                    <a:pt x="109" y="22"/>
                    <a:pt x="108" y="22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6" y="23"/>
                    <a:pt x="104" y="24"/>
                    <a:pt x="103" y="26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09" y="25"/>
                    <a:pt x="109" y="24"/>
                    <a:pt x="108" y="24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0" y="27"/>
                    <a:pt x="111" y="26"/>
                    <a:pt x="111" y="24"/>
                  </a:cubicBezTo>
                  <a:cubicBezTo>
                    <a:pt x="111" y="23"/>
                    <a:pt x="111" y="23"/>
                    <a:pt x="110" y="22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8" y="27"/>
                    <a:pt x="109" y="26"/>
                  </a:cubicBezTo>
                  <a:cubicBezTo>
                    <a:pt x="111" y="26"/>
                    <a:pt x="112" y="24"/>
                    <a:pt x="113" y="23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07" y="19"/>
                    <a:pt x="107" y="19"/>
                    <a:pt x="107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3" y="25"/>
                    <a:pt x="103" y="25"/>
                    <a:pt x="102" y="25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5" y="35"/>
                    <a:pt x="115" y="35"/>
                    <a:pt x="115" y="35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7" y="26"/>
                    <a:pt x="117" y="26"/>
                    <a:pt x="117" y="26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7" y="25"/>
                    <a:pt x="117" y="24"/>
                    <a:pt x="117" y="24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0" y="17"/>
                    <a:pt x="110" y="17"/>
                    <a:pt x="110" y="17"/>
                  </a:cubicBezTo>
                  <a:cubicBezTo>
                    <a:pt x="110" y="17"/>
                    <a:pt x="110" y="17"/>
                    <a:pt x="110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7" y="19"/>
                    <a:pt x="107" y="19"/>
                    <a:pt x="107" y="19"/>
                  </a:cubicBezTo>
                  <a:lnTo>
                    <a:pt x="110" y="21"/>
                  </a:lnTo>
                  <a:close/>
                  <a:moveTo>
                    <a:pt x="78" y="23"/>
                  </a:moveTo>
                  <a:cubicBezTo>
                    <a:pt x="79" y="27"/>
                    <a:pt x="79" y="27"/>
                    <a:pt x="79" y="27"/>
                  </a:cubicBezTo>
                  <a:cubicBezTo>
                    <a:pt x="81" y="27"/>
                    <a:pt x="83" y="25"/>
                    <a:pt x="84" y="24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8" y="26"/>
                    <a:pt x="81" y="29"/>
                    <a:pt x="85" y="30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87" y="22"/>
                    <a:pt x="85" y="22"/>
                    <a:pt x="83" y="22"/>
                  </a:cubicBezTo>
                  <a:cubicBezTo>
                    <a:pt x="82" y="22"/>
                    <a:pt x="81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7" y="23"/>
                    <a:pt x="76" y="24"/>
                    <a:pt x="74" y="26"/>
                  </a:cubicBezTo>
                  <a:cubicBezTo>
                    <a:pt x="73" y="28"/>
                    <a:pt x="73" y="30"/>
                    <a:pt x="73" y="32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2" y="33"/>
                    <a:pt x="72" y="34"/>
                    <a:pt x="72" y="36"/>
                  </a:cubicBezTo>
                  <a:cubicBezTo>
                    <a:pt x="72" y="37"/>
                    <a:pt x="72" y="38"/>
                    <a:pt x="73" y="39"/>
                  </a:cubicBezTo>
                  <a:cubicBezTo>
                    <a:pt x="74" y="43"/>
                    <a:pt x="77" y="45"/>
                    <a:pt x="80" y="46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78" y="45"/>
                    <a:pt x="79" y="46"/>
                    <a:pt x="80" y="47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8" y="45"/>
                    <a:pt x="80" y="42"/>
                    <a:pt x="80" y="39"/>
                  </a:cubicBezTo>
                  <a:cubicBezTo>
                    <a:pt x="80" y="38"/>
                    <a:pt x="79" y="37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8" y="34"/>
                    <a:pt x="77" y="32"/>
                    <a:pt x="76" y="31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77" y="36"/>
                    <a:pt x="78" y="34"/>
                    <a:pt x="78" y="32"/>
                  </a:cubicBezTo>
                  <a:cubicBezTo>
                    <a:pt x="78" y="31"/>
                    <a:pt x="78" y="30"/>
                    <a:pt x="78" y="30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7" y="28"/>
                    <a:pt x="76" y="27"/>
                    <a:pt x="75" y="26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8" y="31"/>
                    <a:pt x="80" y="28"/>
                    <a:pt x="80" y="24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7" y="28"/>
                    <a:pt x="78" y="28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5"/>
                    <a:pt x="71" y="26"/>
                    <a:pt x="71" y="26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40"/>
                    <a:pt x="71" y="40"/>
                    <a:pt x="71" y="41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1" y="38"/>
                    <a:pt x="81" y="37"/>
                    <a:pt x="80" y="37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1"/>
                    <a:pt x="81" y="31"/>
                  </a:cubicBezTo>
                  <a:cubicBezTo>
                    <a:pt x="81" y="30"/>
                    <a:pt x="82" y="30"/>
                    <a:pt x="82" y="30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4" y="30"/>
                    <a:pt x="84" y="30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6" y="22"/>
                    <a:pt x="85" y="21"/>
                    <a:pt x="85" y="20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7" y="19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lnTo>
                    <a:pt x="78" y="23"/>
                  </a:lnTo>
                  <a:close/>
                  <a:moveTo>
                    <a:pt x="56" y="43"/>
                  </a:move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8" y="47"/>
                    <a:pt x="58" y="47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6"/>
                    <a:pt x="56" y="47"/>
                    <a:pt x="57" y="47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9" y="46"/>
                    <a:pt x="59" y="46"/>
                    <a:pt x="60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3" y="40"/>
                    <a:pt x="53" y="40"/>
                    <a:pt x="53" y="40"/>
                  </a:cubicBezTo>
                  <a:lnTo>
                    <a:pt x="56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916" y="772"/>
              <a:ext cx="310" cy="26"/>
            </a:xfrm>
            <a:custGeom>
              <a:avLst/>
              <a:gdLst>
                <a:gd name="T0" fmla="*/ 9 w 310"/>
                <a:gd name="T1" fmla="*/ 16 h 26"/>
                <a:gd name="T2" fmla="*/ 9 w 310"/>
                <a:gd name="T3" fmla="*/ 26 h 26"/>
                <a:gd name="T4" fmla="*/ 310 w 310"/>
                <a:gd name="T5" fmla="*/ 26 h 26"/>
                <a:gd name="T6" fmla="*/ 310 w 310"/>
                <a:gd name="T7" fmla="*/ 0 h 26"/>
                <a:gd name="T8" fmla="*/ 0 w 310"/>
                <a:gd name="T9" fmla="*/ 0 h 26"/>
                <a:gd name="T10" fmla="*/ 0 w 310"/>
                <a:gd name="T11" fmla="*/ 26 h 26"/>
                <a:gd name="T12" fmla="*/ 9 w 310"/>
                <a:gd name="T13" fmla="*/ 26 h 26"/>
                <a:gd name="T14" fmla="*/ 9 w 310"/>
                <a:gd name="T15" fmla="*/ 16 h 26"/>
                <a:gd name="T16" fmla="*/ 19 w 310"/>
                <a:gd name="T17" fmla="*/ 16 h 26"/>
                <a:gd name="T18" fmla="*/ 19 w 310"/>
                <a:gd name="T19" fmla="*/ 9 h 26"/>
                <a:gd name="T20" fmla="*/ 9 w 310"/>
                <a:gd name="T21" fmla="*/ 9 h 26"/>
                <a:gd name="T22" fmla="*/ 9 w 310"/>
                <a:gd name="T23" fmla="*/ 19 h 26"/>
                <a:gd name="T24" fmla="*/ 300 w 310"/>
                <a:gd name="T25" fmla="*/ 19 h 26"/>
                <a:gd name="T26" fmla="*/ 300 w 310"/>
                <a:gd name="T27" fmla="*/ 9 h 26"/>
                <a:gd name="T28" fmla="*/ 291 w 310"/>
                <a:gd name="T29" fmla="*/ 9 h 26"/>
                <a:gd name="T30" fmla="*/ 291 w 310"/>
                <a:gd name="T31" fmla="*/ 16 h 26"/>
                <a:gd name="T32" fmla="*/ 300 w 310"/>
                <a:gd name="T33" fmla="*/ 16 h 26"/>
                <a:gd name="T34" fmla="*/ 300 w 310"/>
                <a:gd name="T35" fmla="*/ 7 h 26"/>
                <a:gd name="T36" fmla="*/ 9 w 310"/>
                <a:gd name="T37" fmla="*/ 7 h 26"/>
                <a:gd name="T38" fmla="*/ 9 w 310"/>
                <a:gd name="T39" fmla="*/ 16 h 26"/>
                <a:gd name="T40" fmla="*/ 19 w 310"/>
                <a:gd name="T41" fmla="*/ 16 h 26"/>
                <a:gd name="T42" fmla="*/ 9 w 310"/>
                <a:gd name="T43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0" h="26">
                  <a:moveTo>
                    <a:pt x="9" y="16"/>
                  </a:moveTo>
                  <a:lnTo>
                    <a:pt x="9" y="26"/>
                  </a:lnTo>
                  <a:lnTo>
                    <a:pt x="310" y="26"/>
                  </a:lnTo>
                  <a:lnTo>
                    <a:pt x="310" y="0"/>
                  </a:lnTo>
                  <a:lnTo>
                    <a:pt x="0" y="0"/>
                  </a:lnTo>
                  <a:lnTo>
                    <a:pt x="0" y="26"/>
                  </a:lnTo>
                  <a:lnTo>
                    <a:pt x="9" y="26"/>
                  </a:lnTo>
                  <a:lnTo>
                    <a:pt x="9" y="16"/>
                  </a:lnTo>
                  <a:lnTo>
                    <a:pt x="19" y="16"/>
                  </a:lnTo>
                  <a:lnTo>
                    <a:pt x="19" y="9"/>
                  </a:lnTo>
                  <a:lnTo>
                    <a:pt x="9" y="9"/>
                  </a:lnTo>
                  <a:lnTo>
                    <a:pt x="9" y="19"/>
                  </a:lnTo>
                  <a:lnTo>
                    <a:pt x="300" y="19"/>
                  </a:lnTo>
                  <a:lnTo>
                    <a:pt x="300" y="9"/>
                  </a:lnTo>
                  <a:lnTo>
                    <a:pt x="291" y="9"/>
                  </a:lnTo>
                  <a:lnTo>
                    <a:pt x="291" y="16"/>
                  </a:lnTo>
                  <a:lnTo>
                    <a:pt x="300" y="16"/>
                  </a:lnTo>
                  <a:lnTo>
                    <a:pt x="300" y="7"/>
                  </a:lnTo>
                  <a:lnTo>
                    <a:pt x="9" y="7"/>
                  </a:lnTo>
                  <a:lnTo>
                    <a:pt x="9" y="16"/>
                  </a:lnTo>
                  <a:lnTo>
                    <a:pt x="19" y="16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 noEditPoints="1"/>
            </p:cNvSpPr>
            <p:nvPr/>
          </p:nvSpPr>
          <p:spPr bwMode="auto">
            <a:xfrm>
              <a:off x="-1299" y="1458"/>
              <a:ext cx="255" cy="359"/>
            </a:xfrm>
            <a:custGeom>
              <a:avLst/>
              <a:gdLst>
                <a:gd name="T0" fmla="*/ 10 w 255"/>
                <a:gd name="T1" fmla="*/ 75 h 359"/>
                <a:gd name="T2" fmla="*/ 31 w 255"/>
                <a:gd name="T3" fmla="*/ 66 h 359"/>
                <a:gd name="T4" fmla="*/ 21 w 255"/>
                <a:gd name="T5" fmla="*/ 70 h 359"/>
                <a:gd name="T6" fmla="*/ 36 w 255"/>
                <a:gd name="T7" fmla="*/ 61 h 359"/>
                <a:gd name="T8" fmla="*/ 19 w 255"/>
                <a:gd name="T9" fmla="*/ 47 h 359"/>
                <a:gd name="T10" fmla="*/ 29 w 255"/>
                <a:gd name="T11" fmla="*/ 146 h 359"/>
                <a:gd name="T12" fmla="*/ 31 w 255"/>
                <a:gd name="T13" fmla="*/ 151 h 359"/>
                <a:gd name="T14" fmla="*/ 38 w 255"/>
                <a:gd name="T15" fmla="*/ 219 h 359"/>
                <a:gd name="T16" fmla="*/ 52 w 255"/>
                <a:gd name="T17" fmla="*/ 354 h 359"/>
                <a:gd name="T18" fmla="*/ 203 w 255"/>
                <a:gd name="T19" fmla="*/ 345 h 359"/>
                <a:gd name="T20" fmla="*/ 189 w 255"/>
                <a:gd name="T21" fmla="*/ 352 h 359"/>
                <a:gd name="T22" fmla="*/ 201 w 255"/>
                <a:gd name="T23" fmla="*/ 359 h 359"/>
                <a:gd name="T24" fmla="*/ 201 w 255"/>
                <a:gd name="T25" fmla="*/ 283 h 359"/>
                <a:gd name="T26" fmla="*/ 194 w 255"/>
                <a:gd name="T27" fmla="*/ 290 h 359"/>
                <a:gd name="T28" fmla="*/ 218 w 255"/>
                <a:gd name="T29" fmla="*/ 227 h 359"/>
                <a:gd name="T30" fmla="*/ 246 w 255"/>
                <a:gd name="T31" fmla="*/ 75 h 359"/>
                <a:gd name="T32" fmla="*/ 255 w 255"/>
                <a:gd name="T33" fmla="*/ 0 h 359"/>
                <a:gd name="T34" fmla="*/ 0 w 255"/>
                <a:gd name="T35" fmla="*/ 75 h 359"/>
                <a:gd name="T36" fmla="*/ 10 w 255"/>
                <a:gd name="T37" fmla="*/ 66 h 359"/>
                <a:gd name="T38" fmla="*/ 19 w 255"/>
                <a:gd name="T39" fmla="*/ 18 h 359"/>
                <a:gd name="T40" fmla="*/ 237 w 255"/>
                <a:gd name="T41" fmla="*/ 56 h 359"/>
                <a:gd name="T42" fmla="*/ 218 w 255"/>
                <a:gd name="T43" fmla="*/ 56 h 359"/>
                <a:gd name="T44" fmla="*/ 192 w 255"/>
                <a:gd name="T45" fmla="*/ 283 h 359"/>
                <a:gd name="T46" fmla="*/ 206 w 255"/>
                <a:gd name="T47" fmla="*/ 276 h 359"/>
                <a:gd name="T48" fmla="*/ 194 w 255"/>
                <a:gd name="T49" fmla="*/ 264 h 359"/>
                <a:gd name="T50" fmla="*/ 194 w 255"/>
                <a:gd name="T51" fmla="*/ 345 h 359"/>
                <a:gd name="T52" fmla="*/ 199 w 255"/>
                <a:gd name="T53" fmla="*/ 335 h 359"/>
                <a:gd name="T54" fmla="*/ 185 w 255"/>
                <a:gd name="T55" fmla="*/ 335 h 359"/>
                <a:gd name="T56" fmla="*/ 57 w 255"/>
                <a:gd name="T57" fmla="*/ 210 h 359"/>
                <a:gd name="T58" fmla="*/ 50 w 255"/>
                <a:gd name="T59" fmla="*/ 149 h 359"/>
                <a:gd name="T60" fmla="*/ 47 w 255"/>
                <a:gd name="T61" fmla="*/ 137 h 359"/>
                <a:gd name="T62" fmla="*/ 45 w 255"/>
                <a:gd name="T63" fmla="*/ 113 h 359"/>
                <a:gd name="T64" fmla="*/ 31 w 255"/>
                <a:gd name="T65" fmla="*/ 68 h 359"/>
                <a:gd name="T66" fmla="*/ 24 w 255"/>
                <a:gd name="T67" fmla="*/ 75 h 359"/>
                <a:gd name="T68" fmla="*/ 38 w 255"/>
                <a:gd name="T69" fmla="*/ 56 h 359"/>
                <a:gd name="T70" fmla="*/ 10 w 255"/>
                <a:gd name="T71" fmla="*/ 66 h 359"/>
                <a:gd name="T72" fmla="*/ 10 w 255"/>
                <a:gd name="T73" fmla="*/ 66 h 359"/>
                <a:gd name="T74" fmla="*/ 187 w 255"/>
                <a:gd name="T75" fmla="*/ 286 h 359"/>
                <a:gd name="T76" fmla="*/ 62 w 255"/>
                <a:gd name="T77" fmla="*/ 208 h 359"/>
                <a:gd name="T78" fmla="*/ 189 w 255"/>
                <a:gd name="T79" fmla="*/ 293 h 359"/>
                <a:gd name="T80" fmla="*/ 187 w 255"/>
                <a:gd name="T81" fmla="*/ 286 h 359"/>
                <a:gd name="T82" fmla="*/ 201 w 255"/>
                <a:gd name="T83" fmla="*/ 279 h 359"/>
                <a:gd name="T84" fmla="*/ 43 w 255"/>
                <a:gd name="T85" fmla="*/ 217 h 359"/>
                <a:gd name="T86" fmla="*/ 206 w 255"/>
                <a:gd name="T87" fmla="*/ 281 h 359"/>
                <a:gd name="T88" fmla="*/ 196 w 255"/>
                <a:gd name="T89" fmla="*/ 28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5" h="359">
                  <a:moveTo>
                    <a:pt x="10" y="66"/>
                  </a:moveTo>
                  <a:lnTo>
                    <a:pt x="10" y="75"/>
                  </a:lnTo>
                  <a:lnTo>
                    <a:pt x="31" y="75"/>
                  </a:lnTo>
                  <a:lnTo>
                    <a:pt x="31" y="66"/>
                  </a:lnTo>
                  <a:lnTo>
                    <a:pt x="21" y="66"/>
                  </a:lnTo>
                  <a:lnTo>
                    <a:pt x="21" y="70"/>
                  </a:lnTo>
                  <a:lnTo>
                    <a:pt x="31" y="68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19" y="47"/>
                  </a:lnTo>
                  <a:lnTo>
                    <a:pt x="26" y="115"/>
                  </a:lnTo>
                  <a:lnTo>
                    <a:pt x="29" y="146"/>
                  </a:lnTo>
                  <a:lnTo>
                    <a:pt x="29" y="146"/>
                  </a:lnTo>
                  <a:lnTo>
                    <a:pt x="31" y="151"/>
                  </a:lnTo>
                  <a:lnTo>
                    <a:pt x="31" y="151"/>
                  </a:lnTo>
                  <a:lnTo>
                    <a:pt x="38" y="219"/>
                  </a:lnTo>
                  <a:lnTo>
                    <a:pt x="38" y="219"/>
                  </a:lnTo>
                  <a:lnTo>
                    <a:pt x="52" y="354"/>
                  </a:lnTo>
                  <a:lnTo>
                    <a:pt x="203" y="354"/>
                  </a:lnTo>
                  <a:lnTo>
                    <a:pt x="203" y="345"/>
                  </a:lnTo>
                  <a:lnTo>
                    <a:pt x="194" y="345"/>
                  </a:lnTo>
                  <a:lnTo>
                    <a:pt x="189" y="352"/>
                  </a:lnTo>
                  <a:lnTo>
                    <a:pt x="189" y="352"/>
                  </a:lnTo>
                  <a:lnTo>
                    <a:pt x="201" y="359"/>
                  </a:lnTo>
                  <a:lnTo>
                    <a:pt x="211" y="286"/>
                  </a:lnTo>
                  <a:lnTo>
                    <a:pt x="201" y="283"/>
                  </a:lnTo>
                  <a:lnTo>
                    <a:pt x="194" y="290"/>
                  </a:lnTo>
                  <a:lnTo>
                    <a:pt x="194" y="290"/>
                  </a:lnTo>
                  <a:lnTo>
                    <a:pt x="208" y="302"/>
                  </a:lnTo>
                  <a:lnTo>
                    <a:pt x="218" y="227"/>
                  </a:lnTo>
                  <a:lnTo>
                    <a:pt x="234" y="75"/>
                  </a:lnTo>
                  <a:lnTo>
                    <a:pt x="246" y="75"/>
                  </a:lnTo>
                  <a:lnTo>
                    <a:pt x="255" y="75"/>
                  </a:lnTo>
                  <a:lnTo>
                    <a:pt x="255" y="0"/>
                  </a:lnTo>
                  <a:lnTo>
                    <a:pt x="0" y="0"/>
                  </a:lnTo>
                  <a:lnTo>
                    <a:pt x="0" y="75"/>
                  </a:lnTo>
                  <a:lnTo>
                    <a:pt x="10" y="75"/>
                  </a:lnTo>
                  <a:lnTo>
                    <a:pt x="10" y="66"/>
                  </a:lnTo>
                  <a:lnTo>
                    <a:pt x="19" y="66"/>
                  </a:lnTo>
                  <a:lnTo>
                    <a:pt x="19" y="18"/>
                  </a:lnTo>
                  <a:lnTo>
                    <a:pt x="237" y="18"/>
                  </a:lnTo>
                  <a:lnTo>
                    <a:pt x="237" y="56"/>
                  </a:lnTo>
                  <a:lnTo>
                    <a:pt x="225" y="56"/>
                  </a:lnTo>
                  <a:lnTo>
                    <a:pt x="218" y="56"/>
                  </a:lnTo>
                  <a:lnTo>
                    <a:pt x="199" y="224"/>
                  </a:lnTo>
                  <a:lnTo>
                    <a:pt x="192" y="283"/>
                  </a:lnTo>
                  <a:lnTo>
                    <a:pt x="201" y="283"/>
                  </a:lnTo>
                  <a:lnTo>
                    <a:pt x="206" y="276"/>
                  </a:lnTo>
                  <a:lnTo>
                    <a:pt x="206" y="276"/>
                  </a:lnTo>
                  <a:lnTo>
                    <a:pt x="194" y="264"/>
                  </a:lnTo>
                  <a:lnTo>
                    <a:pt x="185" y="342"/>
                  </a:lnTo>
                  <a:lnTo>
                    <a:pt x="194" y="345"/>
                  </a:lnTo>
                  <a:lnTo>
                    <a:pt x="199" y="335"/>
                  </a:lnTo>
                  <a:lnTo>
                    <a:pt x="199" y="335"/>
                  </a:lnTo>
                  <a:lnTo>
                    <a:pt x="185" y="328"/>
                  </a:lnTo>
                  <a:lnTo>
                    <a:pt x="185" y="335"/>
                  </a:lnTo>
                  <a:lnTo>
                    <a:pt x="71" y="335"/>
                  </a:lnTo>
                  <a:lnTo>
                    <a:pt x="57" y="210"/>
                  </a:lnTo>
                  <a:lnTo>
                    <a:pt x="57" y="210"/>
                  </a:lnTo>
                  <a:lnTo>
                    <a:pt x="50" y="149"/>
                  </a:lnTo>
                  <a:lnTo>
                    <a:pt x="47" y="141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45" y="113"/>
                  </a:lnTo>
                  <a:lnTo>
                    <a:pt x="40" y="68"/>
                  </a:lnTo>
                  <a:lnTo>
                    <a:pt x="31" y="68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43" y="89"/>
                  </a:lnTo>
                  <a:lnTo>
                    <a:pt x="38" y="56"/>
                  </a:lnTo>
                  <a:lnTo>
                    <a:pt x="10" y="56"/>
                  </a:lnTo>
                  <a:lnTo>
                    <a:pt x="10" y="66"/>
                  </a:lnTo>
                  <a:lnTo>
                    <a:pt x="19" y="66"/>
                  </a:lnTo>
                  <a:lnTo>
                    <a:pt x="10" y="66"/>
                  </a:lnTo>
                  <a:close/>
                  <a:moveTo>
                    <a:pt x="196" y="286"/>
                  </a:moveTo>
                  <a:lnTo>
                    <a:pt x="187" y="286"/>
                  </a:lnTo>
                  <a:lnTo>
                    <a:pt x="182" y="314"/>
                  </a:lnTo>
                  <a:lnTo>
                    <a:pt x="62" y="208"/>
                  </a:lnTo>
                  <a:lnTo>
                    <a:pt x="57" y="177"/>
                  </a:lnTo>
                  <a:lnTo>
                    <a:pt x="189" y="293"/>
                  </a:lnTo>
                  <a:lnTo>
                    <a:pt x="196" y="286"/>
                  </a:lnTo>
                  <a:lnTo>
                    <a:pt x="187" y="286"/>
                  </a:lnTo>
                  <a:lnTo>
                    <a:pt x="196" y="286"/>
                  </a:lnTo>
                  <a:lnTo>
                    <a:pt x="201" y="279"/>
                  </a:lnTo>
                  <a:lnTo>
                    <a:pt x="33" y="130"/>
                  </a:lnTo>
                  <a:lnTo>
                    <a:pt x="43" y="217"/>
                  </a:lnTo>
                  <a:lnTo>
                    <a:pt x="199" y="354"/>
                  </a:lnTo>
                  <a:lnTo>
                    <a:pt x="206" y="281"/>
                  </a:lnTo>
                  <a:lnTo>
                    <a:pt x="201" y="279"/>
                  </a:lnTo>
                  <a:lnTo>
                    <a:pt x="196" y="2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-1299" y="1351"/>
              <a:ext cx="255" cy="107"/>
            </a:xfrm>
            <a:custGeom>
              <a:avLst/>
              <a:gdLst>
                <a:gd name="T0" fmla="*/ 229 w 255"/>
                <a:gd name="T1" fmla="*/ 54 h 107"/>
                <a:gd name="T2" fmla="*/ 239 w 255"/>
                <a:gd name="T3" fmla="*/ 54 h 107"/>
                <a:gd name="T4" fmla="*/ 239 w 255"/>
                <a:gd name="T5" fmla="*/ 24 h 107"/>
                <a:gd name="T6" fmla="*/ 218 w 255"/>
                <a:gd name="T7" fmla="*/ 24 h 107"/>
                <a:gd name="T8" fmla="*/ 218 w 255"/>
                <a:gd name="T9" fmla="*/ 0 h 107"/>
                <a:gd name="T10" fmla="*/ 38 w 255"/>
                <a:gd name="T11" fmla="*/ 0 h 107"/>
                <a:gd name="T12" fmla="*/ 38 w 255"/>
                <a:gd name="T13" fmla="*/ 24 h 107"/>
                <a:gd name="T14" fmla="*/ 17 w 255"/>
                <a:gd name="T15" fmla="*/ 24 h 107"/>
                <a:gd name="T16" fmla="*/ 17 w 255"/>
                <a:gd name="T17" fmla="*/ 45 h 107"/>
                <a:gd name="T18" fmla="*/ 10 w 255"/>
                <a:gd name="T19" fmla="*/ 45 h 107"/>
                <a:gd name="T20" fmla="*/ 0 w 255"/>
                <a:gd name="T21" fmla="*/ 45 h 107"/>
                <a:gd name="T22" fmla="*/ 0 w 255"/>
                <a:gd name="T23" fmla="*/ 107 h 107"/>
                <a:gd name="T24" fmla="*/ 255 w 255"/>
                <a:gd name="T25" fmla="*/ 107 h 107"/>
                <a:gd name="T26" fmla="*/ 255 w 255"/>
                <a:gd name="T27" fmla="*/ 45 h 107"/>
                <a:gd name="T28" fmla="*/ 229 w 255"/>
                <a:gd name="T29" fmla="*/ 45 h 107"/>
                <a:gd name="T30" fmla="*/ 229 w 255"/>
                <a:gd name="T31" fmla="*/ 54 h 107"/>
                <a:gd name="T32" fmla="*/ 239 w 255"/>
                <a:gd name="T33" fmla="*/ 54 h 107"/>
                <a:gd name="T34" fmla="*/ 229 w 255"/>
                <a:gd name="T35" fmla="*/ 54 h 107"/>
                <a:gd name="T36" fmla="*/ 229 w 255"/>
                <a:gd name="T37" fmla="*/ 64 h 107"/>
                <a:gd name="T38" fmla="*/ 237 w 255"/>
                <a:gd name="T39" fmla="*/ 64 h 107"/>
                <a:gd name="T40" fmla="*/ 237 w 255"/>
                <a:gd name="T41" fmla="*/ 88 h 107"/>
                <a:gd name="T42" fmla="*/ 19 w 255"/>
                <a:gd name="T43" fmla="*/ 88 h 107"/>
                <a:gd name="T44" fmla="*/ 19 w 255"/>
                <a:gd name="T45" fmla="*/ 64 h 107"/>
                <a:gd name="T46" fmla="*/ 26 w 255"/>
                <a:gd name="T47" fmla="*/ 64 h 107"/>
                <a:gd name="T48" fmla="*/ 36 w 255"/>
                <a:gd name="T49" fmla="*/ 64 h 107"/>
                <a:gd name="T50" fmla="*/ 36 w 255"/>
                <a:gd name="T51" fmla="*/ 43 h 107"/>
                <a:gd name="T52" fmla="*/ 57 w 255"/>
                <a:gd name="T53" fmla="*/ 43 h 107"/>
                <a:gd name="T54" fmla="*/ 57 w 255"/>
                <a:gd name="T55" fmla="*/ 19 h 107"/>
                <a:gd name="T56" fmla="*/ 199 w 255"/>
                <a:gd name="T57" fmla="*/ 19 h 107"/>
                <a:gd name="T58" fmla="*/ 199 w 255"/>
                <a:gd name="T59" fmla="*/ 43 h 107"/>
                <a:gd name="T60" fmla="*/ 220 w 255"/>
                <a:gd name="T61" fmla="*/ 43 h 107"/>
                <a:gd name="T62" fmla="*/ 220 w 255"/>
                <a:gd name="T63" fmla="*/ 54 h 107"/>
                <a:gd name="T64" fmla="*/ 220 w 255"/>
                <a:gd name="T65" fmla="*/ 64 h 107"/>
                <a:gd name="T66" fmla="*/ 229 w 255"/>
                <a:gd name="T67" fmla="*/ 64 h 107"/>
                <a:gd name="T68" fmla="*/ 229 w 255"/>
                <a:gd name="T69" fmla="*/ 5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5" h="107">
                  <a:moveTo>
                    <a:pt x="229" y="54"/>
                  </a:moveTo>
                  <a:lnTo>
                    <a:pt x="239" y="54"/>
                  </a:lnTo>
                  <a:lnTo>
                    <a:pt x="239" y="24"/>
                  </a:lnTo>
                  <a:lnTo>
                    <a:pt x="218" y="24"/>
                  </a:lnTo>
                  <a:lnTo>
                    <a:pt x="218" y="0"/>
                  </a:lnTo>
                  <a:lnTo>
                    <a:pt x="38" y="0"/>
                  </a:lnTo>
                  <a:lnTo>
                    <a:pt x="38" y="24"/>
                  </a:lnTo>
                  <a:lnTo>
                    <a:pt x="17" y="24"/>
                  </a:lnTo>
                  <a:lnTo>
                    <a:pt x="17" y="45"/>
                  </a:lnTo>
                  <a:lnTo>
                    <a:pt x="10" y="45"/>
                  </a:lnTo>
                  <a:lnTo>
                    <a:pt x="0" y="45"/>
                  </a:lnTo>
                  <a:lnTo>
                    <a:pt x="0" y="107"/>
                  </a:lnTo>
                  <a:lnTo>
                    <a:pt x="255" y="107"/>
                  </a:lnTo>
                  <a:lnTo>
                    <a:pt x="255" y="45"/>
                  </a:lnTo>
                  <a:lnTo>
                    <a:pt x="229" y="45"/>
                  </a:lnTo>
                  <a:lnTo>
                    <a:pt x="229" y="54"/>
                  </a:lnTo>
                  <a:lnTo>
                    <a:pt x="239" y="54"/>
                  </a:lnTo>
                  <a:lnTo>
                    <a:pt x="229" y="54"/>
                  </a:lnTo>
                  <a:lnTo>
                    <a:pt x="229" y="64"/>
                  </a:lnTo>
                  <a:lnTo>
                    <a:pt x="237" y="64"/>
                  </a:lnTo>
                  <a:lnTo>
                    <a:pt x="237" y="88"/>
                  </a:lnTo>
                  <a:lnTo>
                    <a:pt x="19" y="88"/>
                  </a:lnTo>
                  <a:lnTo>
                    <a:pt x="19" y="64"/>
                  </a:lnTo>
                  <a:lnTo>
                    <a:pt x="26" y="64"/>
                  </a:lnTo>
                  <a:lnTo>
                    <a:pt x="36" y="64"/>
                  </a:lnTo>
                  <a:lnTo>
                    <a:pt x="36" y="43"/>
                  </a:lnTo>
                  <a:lnTo>
                    <a:pt x="57" y="43"/>
                  </a:lnTo>
                  <a:lnTo>
                    <a:pt x="57" y="19"/>
                  </a:lnTo>
                  <a:lnTo>
                    <a:pt x="199" y="19"/>
                  </a:lnTo>
                  <a:lnTo>
                    <a:pt x="199" y="43"/>
                  </a:lnTo>
                  <a:lnTo>
                    <a:pt x="220" y="43"/>
                  </a:lnTo>
                  <a:lnTo>
                    <a:pt x="220" y="54"/>
                  </a:lnTo>
                  <a:lnTo>
                    <a:pt x="220" y="64"/>
                  </a:lnTo>
                  <a:lnTo>
                    <a:pt x="229" y="64"/>
                  </a:lnTo>
                  <a:lnTo>
                    <a:pt x="229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1928" y="2486"/>
              <a:ext cx="132" cy="433"/>
            </a:xfrm>
            <a:custGeom>
              <a:avLst/>
              <a:gdLst>
                <a:gd name="T0" fmla="*/ 41 w 56"/>
                <a:gd name="T1" fmla="*/ 4 h 183"/>
                <a:gd name="T2" fmla="*/ 36 w 56"/>
                <a:gd name="T3" fmla="*/ 45 h 183"/>
                <a:gd name="T4" fmla="*/ 21 w 56"/>
                <a:gd name="T5" fmla="*/ 0 h 183"/>
                <a:gd name="T6" fmla="*/ 18 w 56"/>
                <a:gd name="T7" fmla="*/ 45 h 183"/>
                <a:gd name="T8" fmla="*/ 0 w 56"/>
                <a:gd name="T9" fmla="*/ 1 h 183"/>
                <a:gd name="T10" fmla="*/ 3 w 56"/>
                <a:gd name="T11" fmla="*/ 54 h 183"/>
                <a:gd name="T12" fmla="*/ 0 w 56"/>
                <a:gd name="T13" fmla="*/ 51 h 183"/>
                <a:gd name="T14" fmla="*/ 10 w 56"/>
                <a:gd name="T15" fmla="*/ 70 h 183"/>
                <a:gd name="T16" fmla="*/ 21 w 56"/>
                <a:gd name="T17" fmla="*/ 71 h 183"/>
                <a:gd name="T18" fmla="*/ 21 w 56"/>
                <a:gd name="T19" fmla="*/ 67 h 183"/>
                <a:gd name="T20" fmla="*/ 17 w 56"/>
                <a:gd name="T21" fmla="*/ 101 h 183"/>
                <a:gd name="T22" fmla="*/ 18 w 56"/>
                <a:gd name="T23" fmla="*/ 178 h 183"/>
                <a:gd name="T24" fmla="*/ 36 w 56"/>
                <a:gd name="T25" fmla="*/ 180 h 183"/>
                <a:gd name="T26" fmla="*/ 40 w 56"/>
                <a:gd name="T27" fmla="*/ 177 h 183"/>
                <a:gd name="T28" fmla="*/ 40 w 56"/>
                <a:gd name="T29" fmla="*/ 96 h 183"/>
                <a:gd name="T30" fmla="*/ 36 w 56"/>
                <a:gd name="T31" fmla="*/ 71 h 183"/>
                <a:gd name="T32" fmla="*/ 47 w 56"/>
                <a:gd name="T33" fmla="*/ 69 h 183"/>
                <a:gd name="T34" fmla="*/ 56 w 56"/>
                <a:gd name="T35" fmla="*/ 51 h 183"/>
                <a:gd name="T36" fmla="*/ 52 w 56"/>
                <a:gd name="T37" fmla="*/ 54 h 183"/>
                <a:gd name="T38" fmla="*/ 56 w 56"/>
                <a:gd name="T39" fmla="*/ 54 h 183"/>
                <a:gd name="T40" fmla="*/ 41 w 56"/>
                <a:gd name="T41" fmla="*/ 1 h 183"/>
                <a:gd name="T42" fmla="*/ 45 w 56"/>
                <a:gd name="T43" fmla="*/ 5 h 183"/>
                <a:gd name="T44" fmla="*/ 48 w 56"/>
                <a:gd name="T45" fmla="*/ 9 h 183"/>
                <a:gd name="T46" fmla="*/ 52 w 56"/>
                <a:gd name="T47" fmla="*/ 50 h 183"/>
                <a:gd name="T48" fmla="*/ 52 w 56"/>
                <a:gd name="T49" fmla="*/ 46 h 183"/>
                <a:gd name="T50" fmla="*/ 48 w 56"/>
                <a:gd name="T51" fmla="*/ 50 h 183"/>
                <a:gd name="T52" fmla="*/ 39 w 56"/>
                <a:gd name="T53" fmla="*/ 65 h 183"/>
                <a:gd name="T54" fmla="*/ 35 w 56"/>
                <a:gd name="T55" fmla="*/ 67 h 183"/>
                <a:gd name="T56" fmla="*/ 35 w 56"/>
                <a:gd name="T57" fmla="*/ 67 h 183"/>
                <a:gd name="T58" fmla="*/ 35 w 56"/>
                <a:gd name="T59" fmla="*/ 67 h 183"/>
                <a:gd name="T60" fmla="*/ 35 w 56"/>
                <a:gd name="T61" fmla="*/ 68 h 183"/>
                <a:gd name="T62" fmla="*/ 32 w 56"/>
                <a:gd name="T63" fmla="*/ 68 h 183"/>
                <a:gd name="T64" fmla="*/ 32 w 56"/>
                <a:gd name="T65" fmla="*/ 104 h 183"/>
                <a:gd name="T66" fmla="*/ 36 w 56"/>
                <a:gd name="T67" fmla="*/ 175 h 183"/>
                <a:gd name="T68" fmla="*/ 33 w 56"/>
                <a:gd name="T69" fmla="*/ 173 h 183"/>
                <a:gd name="T70" fmla="*/ 29 w 56"/>
                <a:gd name="T71" fmla="*/ 175 h 183"/>
                <a:gd name="T72" fmla="*/ 21 w 56"/>
                <a:gd name="T73" fmla="*/ 175 h 183"/>
                <a:gd name="T74" fmla="*/ 25 w 56"/>
                <a:gd name="T75" fmla="*/ 101 h 183"/>
                <a:gd name="T76" fmla="*/ 21 w 56"/>
                <a:gd name="T77" fmla="*/ 71 h 183"/>
                <a:gd name="T78" fmla="*/ 21 w 56"/>
                <a:gd name="T79" fmla="*/ 75 h 183"/>
                <a:gd name="T80" fmla="*/ 23 w 56"/>
                <a:gd name="T81" fmla="*/ 67 h 183"/>
                <a:gd name="T82" fmla="*/ 10 w 56"/>
                <a:gd name="T83" fmla="*/ 60 h 183"/>
                <a:gd name="T84" fmla="*/ 8 w 56"/>
                <a:gd name="T85" fmla="*/ 47 h 183"/>
                <a:gd name="T86" fmla="*/ 4 w 56"/>
                <a:gd name="T87" fmla="*/ 50 h 183"/>
                <a:gd name="T88" fmla="*/ 8 w 56"/>
                <a:gd name="T89" fmla="*/ 9 h 183"/>
                <a:gd name="T90" fmla="*/ 11 w 56"/>
                <a:gd name="T91" fmla="*/ 5 h 183"/>
                <a:gd name="T92" fmla="*/ 11 w 56"/>
                <a:gd name="T93" fmla="*/ 53 h 183"/>
                <a:gd name="T94" fmla="*/ 28 w 56"/>
                <a:gd name="T95" fmla="*/ 8 h 183"/>
                <a:gd name="T96" fmla="*/ 31 w 56"/>
                <a:gd name="T97" fmla="*/ 4 h 183"/>
                <a:gd name="T98" fmla="*/ 28 w 56"/>
                <a:gd name="T99" fmla="*/ 53 h 183"/>
                <a:gd name="T100" fmla="*/ 49 w 56"/>
                <a:gd name="T101" fmla="*/ 5 h 183"/>
                <a:gd name="T102" fmla="*/ 45 w 56"/>
                <a:gd name="T103" fmla="*/ 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" h="183">
                  <a:moveTo>
                    <a:pt x="45" y="5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5"/>
                    <a:pt x="1" y="58"/>
                    <a:pt x="2" y="61"/>
                  </a:cubicBezTo>
                  <a:cubicBezTo>
                    <a:pt x="3" y="65"/>
                    <a:pt x="6" y="68"/>
                    <a:pt x="10" y="70"/>
                  </a:cubicBezTo>
                  <a:cubicBezTo>
                    <a:pt x="13" y="72"/>
                    <a:pt x="16" y="73"/>
                    <a:pt x="20" y="74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7" y="101"/>
                    <a:pt x="17" y="101"/>
                    <a:pt x="17" y="101"/>
                  </a:cubicBezTo>
                  <a:cubicBezTo>
                    <a:pt x="17" y="177"/>
                    <a:pt x="17" y="177"/>
                    <a:pt x="17" y="177"/>
                  </a:cubicBezTo>
                  <a:cubicBezTo>
                    <a:pt x="18" y="178"/>
                    <a:pt x="18" y="178"/>
                    <a:pt x="18" y="178"/>
                  </a:cubicBezTo>
                  <a:cubicBezTo>
                    <a:pt x="22" y="182"/>
                    <a:pt x="25" y="183"/>
                    <a:pt x="29" y="183"/>
                  </a:cubicBezTo>
                  <a:cubicBezTo>
                    <a:pt x="32" y="183"/>
                    <a:pt x="35" y="182"/>
                    <a:pt x="36" y="180"/>
                  </a:cubicBezTo>
                  <a:cubicBezTo>
                    <a:pt x="38" y="179"/>
                    <a:pt x="39" y="178"/>
                    <a:pt x="39" y="178"/>
                  </a:cubicBezTo>
                  <a:cubicBezTo>
                    <a:pt x="40" y="177"/>
                    <a:pt x="40" y="177"/>
                    <a:pt x="40" y="177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8" y="74"/>
                    <a:pt x="42" y="73"/>
                    <a:pt x="47" y="69"/>
                  </a:cubicBezTo>
                  <a:cubicBezTo>
                    <a:pt x="49" y="67"/>
                    <a:pt x="51" y="65"/>
                    <a:pt x="53" y="62"/>
                  </a:cubicBezTo>
                  <a:cubicBezTo>
                    <a:pt x="55" y="59"/>
                    <a:pt x="56" y="55"/>
                    <a:pt x="56" y="51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3"/>
                    <a:pt x="47" y="56"/>
                    <a:pt x="46" y="58"/>
                  </a:cubicBezTo>
                  <a:cubicBezTo>
                    <a:pt x="44" y="61"/>
                    <a:pt x="41" y="63"/>
                    <a:pt x="39" y="65"/>
                  </a:cubicBezTo>
                  <a:cubicBezTo>
                    <a:pt x="38" y="65"/>
                    <a:pt x="37" y="66"/>
                    <a:pt x="36" y="66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6" y="175"/>
                    <a:pt x="36" y="175"/>
                    <a:pt x="36" y="175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3" y="173"/>
                    <a:pt x="32" y="174"/>
                    <a:pt x="31" y="174"/>
                  </a:cubicBezTo>
                  <a:cubicBezTo>
                    <a:pt x="30" y="175"/>
                    <a:pt x="30" y="175"/>
                    <a:pt x="29" y="175"/>
                  </a:cubicBezTo>
                  <a:cubicBezTo>
                    <a:pt x="28" y="175"/>
                    <a:pt x="26" y="175"/>
                    <a:pt x="24" y="173"/>
                  </a:cubicBezTo>
                  <a:cubicBezTo>
                    <a:pt x="21" y="175"/>
                    <a:pt x="21" y="175"/>
                    <a:pt x="21" y="175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0" y="66"/>
                    <a:pt x="18" y="65"/>
                    <a:pt x="16" y="64"/>
                  </a:cubicBezTo>
                  <a:cubicBezTo>
                    <a:pt x="13" y="63"/>
                    <a:pt x="12" y="62"/>
                    <a:pt x="10" y="60"/>
                  </a:cubicBezTo>
                  <a:cubicBezTo>
                    <a:pt x="9" y="58"/>
                    <a:pt x="8" y="55"/>
                    <a:pt x="8" y="50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9"/>
                    <a:pt x="45" y="9"/>
                    <a:pt x="45" y="9"/>
                  </a:cubicBezTo>
                  <a:lnTo>
                    <a:pt x="4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2124" y="2482"/>
              <a:ext cx="116" cy="423"/>
            </a:xfrm>
            <a:custGeom>
              <a:avLst/>
              <a:gdLst>
                <a:gd name="T0" fmla="*/ 15 w 49"/>
                <a:gd name="T1" fmla="*/ 4 h 179"/>
                <a:gd name="T2" fmla="*/ 15 w 49"/>
                <a:gd name="T3" fmla="*/ 0 h 179"/>
                <a:gd name="T4" fmla="*/ 0 w 49"/>
                <a:gd name="T5" fmla="*/ 0 h 179"/>
                <a:gd name="T6" fmla="*/ 0 w 49"/>
                <a:gd name="T7" fmla="*/ 179 h 179"/>
                <a:gd name="T8" fmla="*/ 29 w 49"/>
                <a:gd name="T9" fmla="*/ 179 h 179"/>
                <a:gd name="T10" fmla="*/ 29 w 49"/>
                <a:gd name="T11" fmla="*/ 89 h 179"/>
                <a:gd name="T12" fmla="*/ 46 w 49"/>
                <a:gd name="T13" fmla="*/ 89 h 179"/>
                <a:gd name="T14" fmla="*/ 47 w 49"/>
                <a:gd name="T15" fmla="*/ 85 h 179"/>
                <a:gd name="T16" fmla="*/ 49 w 49"/>
                <a:gd name="T17" fmla="*/ 64 h 179"/>
                <a:gd name="T18" fmla="*/ 39 w 49"/>
                <a:gd name="T19" fmla="*/ 19 h 179"/>
                <a:gd name="T20" fmla="*/ 28 w 49"/>
                <a:gd name="T21" fmla="*/ 1 h 179"/>
                <a:gd name="T22" fmla="*/ 27 w 49"/>
                <a:gd name="T23" fmla="*/ 0 h 179"/>
                <a:gd name="T24" fmla="*/ 15 w 49"/>
                <a:gd name="T25" fmla="*/ 0 h 179"/>
                <a:gd name="T26" fmla="*/ 15 w 49"/>
                <a:gd name="T27" fmla="*/ 4 h 179"/>
                <a:gd name="T28" fmla="*/ 15 w 49"/>
                <a:gd name="T29" fmla="*/ 8 h 179"/>
                <a:gd name="T30" fmla="*/ 25 w 49"/>
                <a:gd name="T31" fmla="*/ 8 h 179"/>
                <a:gd name="T32" fmla="*/ 25 w 49"/>
                <a:gd name="T33" fmla="*/ 4 h 179"/>
                <a:gd name="T34" fmla="*/ 22 w 49"/>
                <a:gd name="T35" fmla="*/ 6 h 179"/>
                <a:gd name="T36" fmla="*/ 22 w 49"/>
                <a:gd name="T37" fmla="*/ 6 h 179"/>
                <a:gd name="T38" fmla="*/ 32 w 49"/>
                <a:gd name="T39" fmla="*/ 24 h 179"/>
                <a:gd name="T40" fmla="*/ 41 w 49"/>
                <a:gd name="T41" fmla="*/ 64 h 179"/>
                <a:gd name="T42" fmla="*/ 39 w 49"/>
                <a:gd name="T43" fmla="*/ 84 h 179"/>
                <a:gd name="T44" fmla="*/ 43 w 49"/>
                <a:gd name="T45" fmla="*/ 85 h 179"/>
                <a:gd name="T46" fmla="*/ 43 w 49"/>
                <a:gd name="T47" fmla="*/ 81 h 179"/>
                <a:gd name="T48" fmla="*/ 21 w 49"/>
                <a:gd name="T49" fmla="*/ 81 h 179"/>
                <a:gd name="T50" fmla="*/ 21 w 49"/>
                <a:gd name="T51" fmla="*/ 171 h 179"/>
                <a:gd name="T52" fmla="*/ 8 w 49"/>
                <a:gd name="T53" fmla="*/ 171 h 179"/>
                <a:gd name="T54" fmla="*/ 8 w 49"/>
                <a:gd name="T55" fmla="*/ 8 h 179"/>
                <a:gd name="T56" fmla="*/ 15 w 49"/>
                <a:gd name="T57" fmla="*/ 8 h 179"/>
                <a:gd name="T58" fmla="*/ 15 w 49"/>
                <a:gd name="T59" fmla="*/ 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9" h="179">
                  <a:moveTo>
                    <a:pt x="15" y="4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29" y="179"/>
                    <a:pt x="29" y="179"/>
                    <a:pt x="29" y="179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9" y="78"/>
                    <a:pt x="49" y="71"/>
                    <a:pt x="49" y="64"/>
                  </a:cubicBezTo>
                  <a:cubicBezTo>
                    <a:pt x="49" y="46"/>
                    <a:pt x="44" y="30"/>
                    <a:pt x="39" y="19"/>
                  </a:cubicBezTo>
                  <a:cubicBezTo>
                    <a:pt x="34" y="8"/>
                    <a:pt x="28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7"/>
                    <a:pt x="27" y="13"/>
                    <a:pt x="32" y="24"/>
                  </a:cubicBezTo>
                  <a:cubicBezTo>
                    <a:pt x="37" y="34"/>
                    <a:pt x="41" y="48"/>
                    <a:pt x="41" y="64"/>
                  </a:cubicBezTo>
                  <a:cubicBezTo>
                    <a:pt x="41" y="71"/>
                    <a:pt x="41" y="77"/>
                    <a:pt x="39" y="84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5" y="8"/>
                    <a:pt x="15" y="8"/>
                    <a:pt x="15" y="8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2296" y="2470"/>
              <a:ext cx="152" cy="435"/>
            </a:xfrm>
            <a:custGeom>
              <a:avLst/>
              <a:gdLst>
                <a:gd name="T0" fmla="*/ 32 w 64"/>
                <a:gd name="T1" fmla="*/ 4 h 184"/>
                <a:gd name="T2" fmla="*/ 32 w 64"/>
                <a:gd name="T3" fmla="*/ 0 h 184"/>
                <a:gd name="T4" fmla="*/ 19 w 64"/>
                <a:gd name="T5" fmla="*/ 4 h 184"/>
                <a:gd name="T6" fmla="*/ 5 w 64"/>
                <a:gd name="T7" fmla="*/ 21 h 184"/>
                <a:gd name="T8" fmla="*/ 0 w 64"/>
                <a:gd name="T9" fmla="*/ 46 h 184"/>
                <a:gd name="T10" fmla="*/ 6 w 64"/>
                <a:gd name="T11" fmla="*/ 73 h 184"/>
                <a:gd name="T12" fmla="*/ 21 w 64"/>
                <a:gd name="T13" fmla="*/ 89 h 184"/>
                <a:gd name="T14" fmla="*/ 23 w 64"/>
                <a:gd name="T15" fmla="*/ 86 h 184"/>
                <a:gd name="T16" fmla="*/ 19 w 64"/>
                <a:gd name="T17" fmla="*/ 86 h 184"/>
                <a:gd name="T18" fmla="*/ 19 w 64"/>
                <a:gd name="T19" fmla="*/ 184 h 184"/>
                <a:gd name="T20" fmla="*/ 46 w 64"/>
                <a:gd name="T21" fmla="*/ 184 h 184"/>
                <a:gd name="T22" fmla="*/ 46 w 64"/>
                <a:gd name="T23" fmla="*/ 85 h 184"/>
                <a:gd name="T24" fmla="*/ 42 w 64"/>
                <a:gd name="T25" fmla="*/ 85 h 184"/>
                <a:gd name="T26" fmla="*/ 44 w 64"/>
                <a:gd name="T27" fmla="*/ 89 h 184"/>
                <a:gd name="T28" fmla="*/ 58 w 64"/>
                <a:gd name="T29" fmla="*/ 72 h 184"/>
                <a:gd name="T30" fmla="*/ 64 w 64"/>
                <a:gd name="T31" fmla="*/ 46 h 184"/>
                <a:gd name="T32" fmla="*/ 55 w 64"/>
                <a:gd name="T33" fmla="*/ 14 h 184"/>
                <a:gd name="T34" fmla="*/ 45 w 64"/>
                <a:gd name="T35" fmla="*/ 4 h 184"/>
                <a:gd name="T36" fmla="*/ 32 w 64"/>
                <a:gd name="T37" fmla="*/ 0 h 184"/>
                <a:gd name="T38" fmla="*/ 32 w 64"/>
                <a:gd name="T39" fmla="*/ 4 h 184"/>
                <a:gd name="T40" fmla="*/ 32 w 64"/>
                <a:gd name="T41" fmla="*/ 8 h 184"/>
                <a:gd name="T42" fmla="*/ 41 w 64"/>
                <a:gd name="T43" fmla="*/ 11 h 184"/>
                <a:gd name="T44" fmla="*/ 51 w 64"/>
                <a:gd name="T45" fmla="*/ 25 h 184"/>
                <a:gd name="T46" fmla="*/ 56 w 64"/>
                <a:gd name="T47" fmla="*/ 46 h 184"/>
                <a:gd name="T48" fmla="*/ 51 w 64"/>
                <a:gd name="T49" fmla="*/ 68 h 184"/>
                <a:gd name="T50" fmla="*/ 40 w 64"/>
                <a:gd name="T51" fmla="*/ 82 h 184"/>
                <a:gd name="T52" fmla="*/ 38 w 64"/>
                <a:gd name="T53" fmla="*/ 83 h 184"/>
                <a:gd name="T54" fmla="*/ 38 w 64"/>
                <a:gd name="T55" fmla="*/ 176 h 184"/>
                <a:gd name="T56" fmla="*/ 27 w 64"/>
                <a:gd name="T57" fmla="*/ 176 h 184"/>
                <a:gd name="T58" fmla="*/ 27 w 64"/>
                <a:gd name="T59" fmla="*/ 83 h 184"/>
                <a:gd name="T60" fmla="*/ 25 w 64"/>
                <a:gd name="T61" fmla="*/ 82 h 184"/>
                <a:gd name="T62" fmla="*/ 13 w 64"/>
                <a:gd name="T63" fmla="*/ 69 h 184"/>
                <a:gd name="T64" fmla="*/ 8 w 64"/>
                <a:gd name="T65" fmla="*/ 46 h 184"/>
                <a:gd name="T66" fmla="*/ 16 w 64"/>
                <a:gd name="T67" fmla="*/ 19 h 184"/>
                <a:gd name="T68" fmla="*/ 23 w 64"/>
                <a:gd name="T69" fmla="*/ 11 h 184"/>
                <a:gd name="T70" fmla="*/ 32 w 64"/>
                <a:gd name="T71" fmla="*/ 8 h 184"/>
                <a:gd name="T72" fmla="*/ 32 w 64"/>
                <a:gd name="T73" fmla="*/ 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184">
                  <a:moveTo>
                    <a:pt x="32" y="4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27" y="0"/>
                    <a:pt x="23" y="2"/>
                    <a:pt x="19" y="4"/>
                  </a:cubicBezTo>
                  <a:cubicBezTo>
                    <a:pt x="13" y="8"/>
                    <a:pt x="8" y="14"/>
                    <a:pt x="5" y="21"/>
                  </a:cubicBezTo>
                  <a:cubicBezTo>
                    <a:pt x="2" y="28"/>
                    <a:pt x="0" y="37"/>
                    <a:pt x="0" y="46"/>
                  </a:cubicBezTo>
                  <a:cubicBezTo>
                    <a:pt x="0" y="56"/>
                    <a:pt x="2" y="65"/>
                    <a:pt x="6" y="73"/>
                  </a:cubicBezTo>
                  <a:cubicBezTo>
                    <a:pt x="9" y="80"/>
                    <a:pt x="15" y="86"/>
                    <a:pt x="21" y="89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46" y="184"/>
                    <a:pt x="46" y="184"/>
                    <a:pt x="46" y="184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50" y="85"/>
                    <a:pt x="55" y="79"/>
                    <a:pt x="58" y="72"/>
                  </a:cubicBezTo>
                  <a:cubicBezTo>
                    <a:pt x="62" y="65"/>
                    <a:pt x="64" y="56"/>
                    <a:pt x="64" y="46"/>
                  </a:cubicBezTo>
                  <a:cubicBezTo>
                    <a:pt x="64" y="34"/>
                    <a:pt x="61" y="23"/>
                    <a:pt x="55" y="14"/>
                  </a:cubicBezTo>
                  <a:cubicBezTo>
                    <a:pt x="52" y="10"/>
                    <a:pt x="49" y="7"/>
                    <a:pt x="45" y="4"/>
                  </a:cubicBezTo>
                  <a:cubicBezTo>
                    <a:pt x="41" y="2"/>
                    <a:pt x="37" y="0"/>
                    <a:pt x="32" y="0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5" y="8"/>
                    <a:pt x="38" y="9"/>
                    <a:pt x="41" y="11"/>
                  </a:cubicBezTo>
                  <a:cubicBezTo>
                    <a:pt x="45" y="14"/>
                    <a:pt x="49" y="18"/>
                    <a:pt x="51" y="25"/>
                  </a:cubicBezTo>
                  <a:cubicBezTo>
                    <a:pt x="54" y="31"/>
                    <a:pt x="56" y="38"/>
                    <a:pt x="56" y="46"/>
                  </a:cubicBezTo>
                  <a:cubicBezTo>
                    <a:pt x="56" y="55"/>
                    <a:pt x="54" y="62"/>
                    <a:pt x="51" y="68"/>
                  </a:cubicBezTo>
                  <a:cubicBezTo>
                    <a:pt x="48" y="75"/>
                    <a:pt x="44" y="79"/>
                    <a:pt x="40" y="82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0" y="80"/>
                    <a:pt x="16" y="75"/>
                    <a:pt x="13" y="69"/>
                  </a:cubicBezTo>
                  <a:cubicBezTo>
                    <a:pt x="10" y="63"/>
                    <a:pt x="8" y="55"/>
                    <a:pt x="8" y="46"/>
                  </a:cubicBezTo>
                  <a:cubicBezTo>
                    <a:pt x="8" y="35"/>
                    <a:pt x="11" y="26"/>
                    <a:pt x="16" y="19"/>
                  </a:cubicBezTo>
                  <a:cubicBezTo>
                    <a:pt x="18" y="16"/>
                    <a:pt x="20" y="13"/>
                    <a:pt x="23" y="11"/>
                  </a:cubicBezTo>
                  <a:cubicBezTo>
                    <a:pt x="26" y="9"/>
                    <a:pt x="29" y="8"/>
                    <a:pt x="32" y="8"/>
                  </a:cubicBez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8572" y="1377"/>
              <a:ext cx="525" cy="442"/>
            </a:xfrm>
            <a:custGeom>
              <a:avLst/>
              <a:gdLst>
                <a:gd name="T0" fmla="*/ 204 w 222"/>
                <a:gd name="T1" fmla="*/ 74 h 187"/>
                <a:gd name="T2" fmla="*/ 162 w 222"/>
                <a:gd name="T3" fmla="*/ 84 h 187"/>
                <a:gd name="T4" fmla="*/ 158 w 222"/>
                <a:gd name="T5" fmla="*/ 54 h 187"/>
                <a:gd name="T6" fmla="*/ 181 w 222"/>
                <a:gd name="T7" fmla="*/ 24 h 187"/>
                <a:gd name="T8" fmla="*/ 158 w 222"/>
                <a:gd name="T9" fmla="*/ 0 h 187"/>
                <a:gd name="T10" fmla="*/ 140 w 222"/>
                <a:gd name="T11" fmla="*/ 14 h 187"/>
                <a:gd name="T12" fmla="*/ 109 w 222"/>
                <a:gd name="T13" fmla="*/ 25 h 187"/>
                <a:gd name="T14" fmla="*/ 23 w 222"/>
                <a:gd name="T15" fmla="*/ 102 h 187"/>
                <a:gd name="T16" fmla="*/ 5 w 222"/>
                <a:gd name="T17" fmla="*/ 113 h 187"/>
                <a:gd name="T18" fmla="*/ 9 w 222"/>
                <a:gd name="T19" fmla="*/ 126 h 187"/>
                <a:gd name="T20" fmla="*/ 25 w 222"/>
                <a:gd name="T21" fmla="*/ 149 h 187"/>
                <a:gd name="T22" fmla="*/ 26 w 222"/>
                <a:gd name="T23" fmla="*/ 162 h 187"/>
                <a:gd name="T24" fmla="*/ 45 w 222"/>
                <a:gd name="T25" fmla="*/ 185 h 187"/>
                <a:gd name="T26" fmla="*/ 78 w 222"/>
                <a:gd name="T27" fmla="*/ 178 h 187"/>
                <a:gd name="T28" fmla="*/ 203 w 222"/>
                <a:gd name="T29" fmla="*/ 125 h 187"/>
                <a:gd name="T30" fmla="*/ 211 w 222"/>
                <a:gd name="T31" fmla="*/ 100 h 187"/>
                <a:gd name="T32" fmla="*/ 214 w 222"/>
                <a:gd name="T33" fmla="*/ 107 h 187"/>
                <a:gd name="T34" fmla="*/ 171 w 222"/>
                <a:gd name="T35" fmla="*/ 138 h 187"/>
                <a:gd name="T36" fmla="*/ 53 w 222"/>
                <a:gd name="T37" fmla="*/ 171 h 187"/>
                <a:gd name="T38" fmla="*/ 39 w 222"/>
                <a:gd name="T39" fmla="*/ 179 h 187"/>
                <a:gd name="T40" fmla="*/ 34 w 222"/>
                <a:gd name="T41" fmla="*/ 164 h 187"/>
                <a:gd name="T42" fmla="*/ 28 w 222"/>
                <a:gd name="T43" fmla="*/ 151 h 187"/>
                <a:gd name="T44" fmla="*/ 27 w 222"/>
                <a:gd name="T45" fmla="*/ 152 h 187"/>
                <a:gd name="T46" fmla="*/ 28 w 222"/>
                <a:gd name="T47" fmla="*/ 152 h 187"/>
                <a:gd name="T48" fmla="*/ 12 w 222"/>
                <a:gd name="T49" fmla="*/ 133 h 187"/>
                <a:gd name="T50" fmla="*/ 7 w 222"/>
                <a:gd name="T51" fmla="*/ 122 h 187"/>
                <a:gd name="T52" fmla="*/ 7 w 222"/>
                <a:gd name="T53" fmla="*/ 123 h 187"/>
                <a:gd name="T54" fmla="*/ 12 w 222"/>
                <a:gd name="T55" fmla="*/ 117 h 187"/>
                <a:gd name="T56" fmla="*/ 28 w 222"/>
                <a:gd name="T57" fmla="*/ 102 h 187"/>
                <a:gd name="T58" fmla="*/ 40 w 222"/>
                <a:gd name="T59" fmla="*/ 84 h 187"/>
                <a:gd name="T60" fmla="*/ 113 w 222"/>
                <a:gd name="T61" fmla="*/ 32 h 187"/>
                <a:gd name="T62" fmla="*/ 147 w 222"/>
                <a:gd name="T63" fmla="*/ 19 h 187"/>
                <a:gd name="T64" fmla="*/ 158 w 222"/>
                <a:gd name="T65" fmla="*/ 8 h 187"/>
                <a:gd name="T66" fmla="*/ 158 w 222"/>
                <a:gd name="T67" fmla="*/ 7 h 187"/>
                <a:gd name="T68" fmla="*/ 164 w 222"/>
                <a:gd name="T69" fmla="*/ 16 h 187"/>
                <a:gd name="T70" fmla="*/ 169 w 222"/>
                <a:gd name="T71" fmla="*/ 24 h 187"/>
                <a:gd name="T72" fmla="*/ 150 w 222"/>
                <a:gd name="T73" fmla="*/ 48 h 187"/>
                <a:gd name="T74" fmla="*/ 153 w 222"/>
                <a:gd name="T75" fmla="*/ 93 h 187"/>
                <a:gd name="T76" fmla="*/ 188 w 222"/>
                <a:gd name="T77" fmla="*/ 90 h 187"/>
                <a:gd name="T78" fmla="*/ 204 w 222"/>
                <a:gd name="T79" fmla="*/ 82 h 187"/>
                <a:gd name="T80" fmla="*/ 210 w 222"/>
                <a:gd name="T81" fmla="*/ 98 h 187"/>
                <a:gd name="T82" fmla="*/ 40 w 222"/>
                <a:gd name="T83" fmla="*/ 135 h 187"/>
                <a:gd name="T84" fmla="*/ 44 w 222"/>
                <a:gd name="T85" fmla="*/ 139 h 187"/>
                <a:gd name="T86" fmla="*/ 52 w 222"/>
                <a:gd name="T87" fmla="*/ 137 h 187"/>
                <a:gd name="T88" fmla="*/ 45 w 222"/>
                <a:gd name="T89" fmla="*/ 125 h 187"/>
                <a:gd name="T90" fmla="*/ 37 w 222"/>
                <a:gd name="T91" fmla="*/ 145 h 187"/>
                <a:gd name="T92" fmla="*/ 56 w 222"/>
                <a:gd name="T93" fmla="*/ 138 h 187"/>
                <a:gd name="T94" fmla="*/ 136 w 222"/>
                <a:gd name="T95" fmla="*/ 69 h 187"/>
                <a:gd name="T96" fmla="*/ 86 w 222"/>
                <a:gd name="T97" fmla="*/ 101 h 187"/>
                <a:gd name="T98" fmla="*/ 89 w 222"/>
                <a:gd name="T99" fmla="*/ 108 h 187"/>
                <a:gd name="T100" fmla="*/ 132 w 222"/>
                <a:gd name="T101" fmla="*/ 62 h 187"/>
                <a:gd name="T102" fmla="*/ 68 w 222"/>
                <a:gd name="T103" fmla="*/ 112 h 187"/>
                <a:gd name="T104" fmla="*/ 91 w 222"/>
                <a:gd name="T105" fmla="*/ 161 h 187"/>
                <a:gd name="T106" fmla="*/ 146 w 222"/>
                <a:gd name="T107" fmla="*/ 138 h 187"/>
                <a:gd name="T108" fmla="*/ 144 w 222"/>
                <a:gd name="T109" fmla="*/ 133 h 187"/>
                <a:gd name="T110" fmla="*/ 131 w 222"/>
                <a:gd name="T111" fmla="*/ 15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2" h="187">
                  <a:moveTo>
                    <a:pt x="213" y="97"/>
                  </a:moveTo>
                  <a:cubicBezTo>
                    <a:pt x="217" y="96"/>
                    <a:pt x="217" y="96"/>
                    <a:pt x="217" y="96"/>
                  </a:cubicBezTo>
                  <a:cubicBezTo>
                    <a:pt x="217" y="95"/>
                    <a:pt x="216" y="93"/>
                    <a:pt x="216" y="91"/>
                  </a:cubicBezTo>
                  <a:cubicBezTo>
                    <a:pt x="215" y="88"/>
                    <a:pt x="214" y="85"/>
                    <a:pt x="213" y="82"/>
                  </a:cubicBezTo>
                  <a:cubicBezTo>
                    <a:pt x="212" y="80"/>
                    <a:pt x="212" y="79"/>
                    <a:pt x="211" y="77"/>
                  </a:cubicBezTo>
                  <a:cubicBezTo>
                    <a:pt x="210" y="76"/>
                    <a:pt x="208" y="75"/>
                    <a:pt x="206" y="74"/>
                  </a:cubicBezTo>
                  <a:cubicBezTo>
                    <a:pt x="206" y="74"/>
                    <a:pt x="206" y="74"/>
                    <a:pt x="206" y="74"/>
                  </a:cubicBezTo>
                  <a:cubicBezTo>
                    <a:pt x="205" y="74"/>
                    <a:pt x="205" y="74"/>
                    <a:pt x="204" y="74"/>
                  </a:cubicBezTo>
                  <a:cubicBezTo>
                    <a:pt x="202" y="74"/>
                    <a:pt x="200" y="74"/>
                    <a:pt x="199" y="75"/>
                  </a:cubicBezTo>
                  <a:cubicBezTo>
                    <a:pt x="196" y="76"/>
                    <a:pt x="194" y="78"/>
                    <a:pt x="192" y="79"/>
                  </a:cubicBezTo>
                  <a:cubicBezTo>
                    <a:pt x="190" y="81"/>
                    <a:pt x="188" y="82"/>
                    <a:pt x="188" y="82"/>
                  </a:cubicBezTo>
                  <a:cubicBezTo>
                    <a:pt x="185" y="83"/>
                    <a:pt x="185" y="83"/>
                    <a:pt x="185" y="83"/>
                  </a:cubicBezTo>
                  <a:cubicBezTo>
                    <a:pt x="181" y="84"/>
                    <a:pt x="177" y="87"/>
                    <a:pt x="174" y="91"/>
                  </a:cubicBezTo>
                  <a:cubicBezTo>
                    <a:pt x="177" y="93"/>
                    <a:pt x="177" y="93"/>
                    <a:pt x="177" y="93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75" y="86"/>
                    <a:pt x="168" y="84"/>
                    <a:pt x="162" y="84"/>
                  </a:cubicBezTo>
                  <a:cubicBezTo>
                    <a:pt x="158" y="84"/>
                    <a:pt x="155" y="84"/>
                    <a:pt x="152" y="85"/>
                  </a:cubicBezTo>
                  <a:cubicBezTo>
                    <a:pt x="153" y="89"/>
                    <a:pt x="153" y="89"/>
                    <a:pt x="153" y="89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26" y="91"/>
                    <a:pt x="101" y="100"/>
                  </a:cubicBezTo>
                  <a:cubicBezTo>
                    <a:pt x="103" y="103"/>
                    <a:pt x="103" y="103"/>
                    <a:pt x="103" y="103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46" y="77"/>
                    <a:pt x="146" y="77"/>
                    <a:pt x="146" y="77"/>
                  </a:cubicBezTo>
                  <a:cubicBezTo>
                    <a:pt x="154" y="72"/>
                    <a:pt x="158" y="63"/>
                    <a:pt x="158" y="54"/>
                  </a:cubicBezTo>
                  <a:cubicBezTo>
                    <a:pt x="158" y="53"/>
                    <a:pt x="158" y="52"/>
                    <a:pt x="158" y="51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4" y="56"/>
                    <a:pt x="154" y="56"/>
                    <a:pt x="154" y="56"/>
                  </a:cubicBezTo>
                  <a:cubicBezTo>
                    <a:pt x="159" y="56"/>
                    <a:pt x="163" y="54"/>
                    <a:pt x="167" y="51"/>
                  </a:cubicBezTo>
                  <a:cubicBezTo>
                    <a:pt x="169" y="50"/>
                    <a:pt x="169" y="50"/>
                    <a:pt x="169" y="50"/>
                  </a:cubicBezTo>
                  <a:cubicBezTo>
                    <a:pt x="174" y="46"/>
                    <a:pt x="177" y="43"/>
                    <a:pt x="179" y="40"/>
                  </a:cubicBezTo>
                  <a:cubicBezTo>
                    <a:pt x="182" y="37"/>
                    <a:pt x="183" y="34"/>
                    <a:pt x="183" y="31"/>
                  </a:cubicBezTo>
                  <a:cubicBezTo>
                    <a:pt x="183" y="28"/>
                    <a:pt x="182" y="26"/>
                    <a:pt x="181" y="24"/>
                  </a:cubicBezTo>
                  <a:cubicBezTo>
                    <a:pt x="180" y="21"/>
                    <a:pt x="178" y="20"/>
                    <a:pt x="176" y="18"/>
                  </a:cubicBezTo>
                  <a:cubicBezTo>
                    <a:pt x="174" y="17"/>
                    <a:pt x="173" y="17"/>
                    <a:pt x="173" y="16"/>
                  </a:cubicBezTo>
                  <a:cubicBezTo>
                    <a:pt x="171" y="20"/>
                    <a:pt x="171" y="20"/>
                    <a:pt x="171" y="20"/>
                  </a:cubicBezTo>
                  <a:cubicBezTo>
                    <a:pt x="174" y="18"/>
                    <a:pt x="174" y="18"/>
                    <a:pt x="174" y="18"/>
                  </a:cubicBezTo>
                  <a:cubicBezTo>
                    <a:pt x="174" y="17"/>
                    <a:pt x="173" y="15"/>
                    <a:pt x="172" y="13"/>
                  </a:cubicBezTo>
                  <a:cubicBezTo>
                    <a:pt x="170" y="11"/>
                    <a:pt x="169" y="8"/>
                    <a:pt x="167" y="5"/>
                  </a:cubicBezTo>
                  <a:cubicBezTo>
                    <a:pt x="166" y="4"/>
                    <a:pt x="165" y="3"/>
                    <a:pt x="163" y="2"/>
                  </a:cubicBezTo>
                  <a:cubicBezTo>
                    <a:pt x="162" y="1"/>
                    <a:pt x="160" y="0"/>
                    <a:pt x="158" y="0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6" y="0"/>
                    <a:pt x="155" y="0"/>
                    <a:pt x="154" y="1"/>
                  </a:cubicBezTo>
                  <a:cubicBezTo>
                    <a:pt x="153" y="1"/>
                    <a:pt x="152" y="2"/>
                    <a:pt x="150" y="4"/>
                  </a:cubicBezTo>
                  <a:cubicBezTo>
                    <a:pt x="149" y="5"/>
                    <a:pt x="147" y="7"/>
                    <a:pt x="146" y="9"/>
                  </a:cubicBezTo>
                  <a:cubicBezTo>
                    <a:pt x="144" y="11"/>
                    <a:pt x="143" y="12"/>
                    <a:pt x="142" y="12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36" y="17"/>
                    <a:pt x="133" y="20"/>
                    <a:pt x="132" y="24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34" y="21"/>
                    <a:pt x="130" y="20"/>
                    <a:pt x="126" y="20"/>
                  </a:cubicBezTo>
                  <a:cubicBezTo>
                    <a:pt x="120" y="20"/>
                    <a:pt x="114" y="22"/>
                    <a:pt x="109" y="25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9" y="25"/>
                    <a:pt x="95" y="33"/>
                    <a:pt x="78" y="44"/>
                  </a:cubicBezTo>
                  <a:cubicBezTo>
                    <a:pt x="70" y="49"/>
                    <a:pt x="61" y="55"/>
                    <a:pt x="53" y="61"/>
                  </a:cubicBezTo>
                  <a:cubicBezTo>
                    <a:pt x="45" y="67"/>
                    <a:pt x="38" y="73"/>
                    <a:pt x="34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0" y="84"/>
                    <a:pt x="27" y="87"/>
                    <a:pt x="25" y="91"/>
                  </a:cubicBezTo>
                  <a:cubicBezTo>
                    <a:pt x="24" y="92"/>
                    <a:pt x="24" y="94"/>
                    <a:pt x="23" y="96"/>
                  </a:cubicBezTo>
                  <a:cubicBezTo>
                    <a:pt x="23" y="98"/>
                    <a:pt x="23" y="100"/>
                    <a:pt x="23" y="102"/>
                  </a:cubicBezTo>
                  <a:cubicBezTo>
                    <a:pt x="23" y="102"/>
                    <a:pt x="23" y="102"/>
                    <a:pt x="23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3" y="99"/>
                    <a:pt x="20" y="100"/>
                    <a:pt x="17" y="102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1" y="106"/>
                    <a:pt x="8" y="110"/>
                    <a:pt x="5" y="113"/>
                  </a:cubicBezTo>
                  <a:cubicBezTo>
                    <a:pt x="4" y="114"/>
                    <a:pt x="2" y="116"/>
                    <a:pt x="1" y="118"/>
                  </a:cubicBezTo>
                  <a:cubicBezTo>
                    <a:pt x="1" y="119"/>
                    <a:pt x="0" y="121"/>
                    <a:pt x="0" y="123"/>
                  </a:cubicBezTo>
                  <a:cubicBezTo>
                    <a:pt x="0" y="124"/>
                    <a:pt x="0" y="125"/>
                    <a:pt x="1" y="126"/>
                  </a:cubicBezTo>
                  <a:cubicBezTo>
                    <a:pt x="1" y="128"/>
                    <a:pt x="3" y="129"/>
                    <a:pt x="5" y="130"/>
                  </a:cubicBezTo>
                  <a:cubicBezTo>
                    <a:pt x="6" y="130"/>
                    <a:pt x="8" y="131"/>
                    <a:pt x="10" y="131"/>
                  </a:cubicBezTo>
                  <a:cubicBezTo>
                    <a:pt x="11" y="131"/>
                    <a:pt x="12" y="130"/>
                    <a:pt x="13" y="130"/>
                  </a:cubicBezTo>
                  <a:cubicBezTo>
                    <a:pt x="13" y="126"/>
                    <a:pt x="13" y="126"/>
                    <a:pt x="13" y="126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10" y="137"/>
                    <a:pt x="11" y="138"/>
                    <a:pt x="12" y="140"/>
                  </a:cubicBezTo>
                  <a:cubicBezTo>
                    <a:pt x="13" y="142"/>
                    <a:pt x="15" y="145"/>
                    <a:pt x="16" y="147"/>
                  </a:cubicBezTo>
                  <a:cubicBezTo>
                    <a:pt x="17" y="149"/>
                    <a:pt x="18" y="150"/>
                    <a:pt x="20" y="151"/>
                  </a:cubicBezTo>
                  <a:cubicBezTo>
                    <a:pt x="21" y="152"/>
                    <a:pt x="22" y="153"/>
                    <a:pt x="24" y="153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2" y="147"/>
                    <a:pt x="22" y="147"/>
                    <a:pt x="22" y="147"/>
                  </a:cubicBezTo>
                  <a:cubicBezTo>
                    <a:pt x="21" y="149"/>
                    <a:pt x="20" y="150"/>
                    <a:pt x="20" y="152"/>
                  </a:cubicBezTo>
                  <a:cubicBezTo>
                    <a:pt x="20" y="153"/>
                    <a:pt x="21" y="154"/>
                    <a:pt x="21" y="155"/>
                  </a:cubicBezTo>
                  <a:cubicBezTo>
                    <a:pt x="22" y="157"/>
                    <a:pt x="24" y="158"/>
                    <a:pt x="25" y="159"/>
                  </a:cubicBezTo>
                  <a:cubicBezTo>
                    <a:pt x="27" y="160"/>
                    <a:pt x="29" y="160"/>
                    <a:pt x="31" y="160"/>
                  </a:cubicBezTo>
                  <a:cubicBezTo>
                    <a:pt x="32" y="156"/>
                    <a:pt x="32" y="156"/>
                    <a:pt x="32" y="156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7"/>
                    <a:pt x="27" y="169"/>
                  </a:cubicBezTo>
                  <a:cubicBezTo>
                    <a:pt x="28" y="172"/>
                    <a:pt x="29" y="176"/>
                    <a:pt x="30" y="179"/>
                  </a:cubicBezTo>
                  <a:cubicBezTo>
                    <a:pt x="31" y="180"/>
                    <a:pt x="32" y="182"/>
                    <a:pt x="33" y="183"/>
                  </a:cubicBezTo>
                  <a:cubicBezTo>
                    <a:pt x="34" y="184"/>
                    <a:pt x="35" y="186"/>
                    <a:pt x="37" y="186"/>
                  </a:cubicBezTo>
                  <a:cubicBezTo>
                    <a:pt x="38" y="186"/>
                    <a:pt x="39" y="187"/>
                    <a:pt x="39" y="187"/>
                  </a:cubicBezTo>
                  <a:cubicBezTo>
                    <a:pt x="41" y="187"/>
                    <a:pt x="43" y="186"/>
                    <a:pt x="45" y="185"/>
                  </a:cubicBezTo>
                  <a:cubicBezTo>
                    <a:pt x="47" y="184"/>
                    <a:pt x="49" y="182"/>
                    <a:pt x="51" y="181"/>
                  </a:cubicBezTo>
                  <a:cubicBezTo>
                    <a:pt x="53" y="180"/>
                    <a:pt x="55" y="179"/>
                    <a:pt x="56" y="178"/>
                  </a:cubicBezTo>
                  <a:cubicBezTo>
                    <a:pt x="56" y="178"/>
                    <a:pt x="56" y="178"/>
                    <a:pt x="56" y="178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61" y="176"/>
                    <a:pt x="64" y="174"/>
                    <a:pt x="67" y="172"/>
                  </a:cubicBezTo>
                  <a:cubicBezTo>
                    <a:pt x="64" y="169"/>
                    <a:pt x="64" y="169"/>
                    <a:pt x="64" y="169"/>
                  </a:cubicBezTo>
                  <a:cubicBezTo>
                    <a:pt x="61" y="173"/>
                    <a:pt x="61" y="173"/>
                    <a:pt x="61" y="173"/>
                  </a:cubicBezTo>
                  <a:cubicBezTo>
                    <a:pt x="66" y="176"/>
                    <a:pt x="72" y="178"/>
                    <a:pt x="78" y="178"/>
                  </a:cubicBezTo>
                  <a:cubicBezTo>
                    <a:pt x="82" y="178"/>
                    <a:pt x="85" y="177"/>
                    <a:pt x="88" y="176"/>
                  </a:cubicBezTo>
                  <a:cubicBezTo>
                    <a:pt x="173" y="146"/>
                    <a:pt x="173" y="146"/>
                    <a:pt x="173" y="146"/>
                  </a:cubicBezTo>
                  <a:cubicBezTo>
                    <a:pt x="183" y="142"/>
                    <a:pt x="190" y="133"/>
                    <a:pt x="192" y="124"/>
                  </a:cubicBezTo>
                  <a:cubicBezTo>
                    <a:pt x="188" y="123"/>
                    <a:pt x="188" y="123"/>
                    <a:pt x="188" y="123"/>
                  </a:cubicBezTo>
                  <a:cubicBezTo>
                    <a:pt x="187" y="127"/>
                    <a:pt x="187" y="127"/>
                    <a:pt x="187" y="127"/>
                  </a:cubicBezTo>
                  <a:cubicBezTo>
                    <a:pt x="189" y="127"/>
                    <a:pt x="191" y="128"/>
                    <a:pt x="193" y="128"/>
                  </a:cubicBezTo>
                  <a:cubicBezTo>
                    <a:pt x="195" y="128"/>
                    <a:pt x="198" y="127"/>
                    <a:pt x="201" y="126"/>
                  </a:cubicBezTo>
                  <a:cubicBezTo>
                    <a:pt x="203" y="125"/>
                    <a:pt x="203" y="125"/>
                    <a:pt x="203" y="125"/>
                  </a:cubicBezTo>
                  <a:cubicBezTo>
                    <a:pt x="210" y="123"/>
                    <a:pt x="214" y="120"/>
                    <a:pt x="218" y="117"/>
                  </a:cubicBezTo>
                  <a:cubicBezTo>
                    <a:pt x="221" y="114"/>
                    <a:pt x="222" y="110"/>
                    <a:pt x="222" y="107"/>
                  </a:cubicBezTo>
                  <a:cubicBezTo>
                    <a:pt x="222" y="103"/>
                    <a:pt x="220" y="100"/>
                    <a:pt x="219" y="98"/>
                  </a:cubicBezTo>
                  <a:cubicBezTo>
                    <a:pt x="218" y="95"/>
                    <a:pt x="216" y="94"/>
                    <a:pt x="216" y="94"/>
                  </a:cubicBezTo>
                  <a:cubicBezTo>
                    <a:pt x="213" y="97"/>
                    <a:pt x="213" y="97"/>
                    <a:pt x="213" y="97"/>
                  </a:cubicBezTo>
                  <a:cubicBezTo>
                    <a:pt x="217" y="96"/>
                    <a:pt x="217" y="96"/>
                    <a:pt x="217" y="96"/>
                  </a:cubicBezTo>
                  <a:cubicBezTo>
                    <a:pt x="213" y="97"/>
                    <a:pt x="213" y="97"/>
                    <a:pt x="213" y="97"/>
                  </a:cubicBezTo>
                  <a:cubicBezTo>
                    <a:pt x="211" y="100"/>
                    <a:pt x="211" y="100"/>
                    <a:pt x="211" y="100"/>
                  </a:cubicBezTo>
                  <a:cubicBezTo>
                    <a:pt x="212" y="98"/>
                    <a:pt x="212" y="98"/>
                    <a:pt x="212" y="98"/>
                  </a:cubicBezTo>
                  <a:cubicBezTo>
                    <a:pt x="211" y="100"/>
                    <a:pt x="211" y="100"/>
                    <a:pt x="211" y="100"/>
                  </a:cubicBezTo>
                  <a:cubicBezTo>
                    <a:pt x="211" y="100"/>
                    <a:pt x="211" y="100"/>
                    <a:pt x="211" y="100"/>
                  </a:cubicBezTo>
                  <a:cubicBezTo>
                    <a:pt x="212" y="98"/>
                    <a:pt x="212" y="98"/>
                    <a:pt x="212" y="98"/>
                  </a:cubicBezTo>
                  <a:cubicBezTo>
                    <a:pt x="211" y="100"/>
                    <a:pt x="211" y="100"/>
                    <a:pt x="211" y="100"/>
                  </a:cubicBezTo>
                  <a:cubicBezTo>
                    <a:pt x="211" y="100"/>
                    <a:pt x="211" y="100"/>
                    <a:pt x="211" y="101"/>
                  </a:cubicBezTo>
                  <a:cubicBezTo>
                    <a:pt x="212" y="101"/>
                    <a:pt x="212" y="102"/>
                    <a:pt x="213" y="103"/>
                  </a:cubicBezTo>
                  <a:cubicBezTo>
                    <a:pt x="214" y="104"/>
                    <a:pt x="214" y="106"/>
                    <a:pt x="214" y="107"/>
                  </a:cubicBezTo>
                  <a:cubicBezTo>
                    <a:pt x="214" y="108"/>
                    <a:pt x="214" y="109"/>
                    <a:pt x="212" y="111"/>
                  </a:cubicBezTo>
                  <a:cubicBezTo>
                    <a:pt x="210" y="113"/>
                    <a:pt x="206" y="116"/>
                    <a:pt x="201" y="118"/>
                  </a:cubicBezTo>
                  <a:cubicBezTo>
                    <a:pt x="198" y="119"/>
                    <a:pt x="198" y="119"/>
                    <a:pt x="198" y="119"/>
                  </a:cubicBezTo>
                  <a:cubicBezTo>
                    <a:pt x="196" y="119"/>
                    <a:pt x="194" y="120"/>
                    <a:pt x="193" y="120"/>
                  </a:cubicBezTo>
                  <a:cubicBezTo>
                    <a:pt x="192" y="120"/>
                    <a:pt x="190" y="119"/>
                    <a:pt x="189" y="119"/>
                  </a:cubicBezTo>
                  <a:cubicBezTo>
                    <a:pt x="185" y="118"/>
                    <a:pt x="185" y="118"/>
                    <a:pt x="185" y="118"/>
                  </a:cubicBezTo>
                  <a:cubicBezTo>
                    <a:pt x="184" y="122"/>
                    <a:pt x="184" y="122"/>
                    <a:pt x="184" y="122"/>
                  </a:cubicBezTo>
                  <a:cubicBezTo>
                    <a:pt x="183" y="129"/>
                    <a:pt x="178" y="135"/>
                    <a:pt x="171" y="138"/>
                  </a:cubicBezTo>
                  <a:cubicBezTo>
                    <a:pt x="85" y="169"/>
                    <a:pt x="85" y="169"/>
                    <a:pt x="85" y="169"/>
                  </a:cubicBezTo>
                  <a:cubicBezTo>
                    <a:pt x="83" y="170"/>
                    <a:pt x="81" y="170"/>
                    <a:pt x="78" y="170"/>
                  </a:cubicBezTo>
                  <a:cubicBezTo>
                    <a:pt x="74" y="170"/>
                    <a:pt x="70" y="169"/>
                    <a:pt x="66" y="166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1" y="167"/>
                    <a:pt x="61" y="167"/>
                    <a:pt x="61" y="167"/>
                  </a:cubicBezTo>
                  <a:cubicBezTo>
                    <a:pt x="59" y="168"/>
                    <a:pt x="58" y="169"/>
                    <a:pt x="55" y="170"/>
                  </a:cubicBezTo>
                  <a:cubicBezTo>
                    <a:pt x="53" y="171"/>
                    <a:pt x="53" y="171"/>
                    <a:pt x="53" y="171"/>
                  </a:cubicBezTo>
                  <a:cubicBezTo>
                    <a:pt x="53" y="171"/>
                    <a:pt x="53" y="171"/>
                    <a:pt x="53" y="171"/>
                  </a:cubicBezTo>
                  <a:cubicBezTo>
                    <a:pt x="51" y="171"/>
                    <a:pt x="50" y="172"/>
                    <a:pt x="49" y="173"/>
                  </a:cubicBezTo>
                  <a:cubicBezTo>
                    <a:pt x="47" y="174"/>
                    <a:pt x="45" y="176"/>
                    <a:pt x="43" y="177"/>
                  </a:cubicBezTo>
                  <a:cubicBezTo>
                    <a:pt x="42" y="178"/>
                    <a:pt x="41" y="178"/>
                    <a:pt x="40" y="178"/>
                  </a:cubicBezTo>
                  <a:cubicBezTo>
                    <a:pt x="40" y="179"/>
                    <a:pt x="40" y="179"/>
                    <a:pt x="40" y="179"/>
                  </a:cubicBezTo>
                  <a:cubicBezTo>
                    <a:pt x="39" y="179"/>
                    <a:pt x="39" y="179"/>
                    <a:pt x="39" y="179"/>
                  </a:cubicBezTo>
                  <a:cubicBezTo>
                    <a:pt x="39" y="179"/>
                    <a:pt x="39" y="179"/>
                    <a:pt x="39" y="179"/>
                  </a:cubicBezTo>
                  <a:cubicBezTo>
                    <a:pt x="40" y="179"/>
                    <a:pt x="40" y="179"/>
                    <a:pt x="40" y="179"/>
                  </a:cubicBezTo>
                  <a:cubicBezTo>
                    <a:pt x="39" y="179"/>
                    <a:pt x="39" y="179"/>
                    <a:pt x="39" y="179"/>
                  </a:cubicBezTo>
                  <a:cubicBezTo>
                    <a:pt x="39" y="179"/>
                    <a:pt x="39" y="179"/>
                    <a:pt x="39" y="179"/>
                  </a:cubicBezTo>
                  <a:cubicBezTo>
                    <a:pt x="40" y="179"/>
                    <a:pt x="40" y="179"/>
                    <a:pt x="40" y="179"/>
                  </a:cubicBezTo>
                  <a:cubicBezTo>
                    <a:pt x="39" y="178"/>
                    <a:pt x="39" y="178"/>
                    <a:pt x="39" y="178"/>
                  </a:cubicBezTo>
                  <a:cubicBezTo>
                    <a:pt x="39" y="178"/>
                    <a:pt x="38" y="177"/>
                    <a:pt x="38" y="176"/>
                  </a:cubicBezTo>
                  <a:cubicBezTo>
                    <a:pt x="37" y="174"/>
                    <a:pt x="36" y="172"/>
                    <a:pt x="36" y="169"/>
                  </a:cubicBezTo>
                  <a:cubicBezTo>
                    <a:pt x="35" y="167"/>
                    <a:pt x="34" y="164"/>
                    <a:pt x="34" y="162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4" y="164"/>
                    <a:pt x="34" y="164"/>
                    <a:pt x="34" y="164"/>
                  </a:cubicBezTo>
                  <a:cubicBezTo>
                    <a:pt x="34" y="164"/>
                    <a:pt x="34" y="164"/>
                    <a:pt x="36" y="158"/>
                  </a:cubicBezTo>
                  <a:cubicBezTo>
                    <a:pt x="37" y="153"/>
                    <a:pt x="37" y="153"/>
                    <a:pt x="37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0" y="152"/>
                    <a:pt x="29" y="152"/>
                    <a:pt x="28" y="151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26" y="146"/>
                    <a:pt x="26" y="146"/>
                    <a:pt x="26" y="146"/>
                  </a:cubicBezTo>
                  <a:cubicBezTo>
                    <a:pt x="26" y="146"/>
                    <a:pt x="25" y="145"/>
                    <a:pt x="24" y="144"/>
                  </a:cubicBezTo>
                  <a:cubicBezTo>
                    <a:pt x="23" y="143"/>
                    <a:pt x="21" y="141"/>
                    <a:pt x="20" y="138"/>
                  </a:cubicBezTo>
                  <a:cubicBezTo>
                    <a:pt x="19" y="136"/>
                    <a:pt x="17" y="133"/>
                    <a:pt x="16" y="131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6" y="134"/>
                    <a:pt x="16" y="134"/>
                    <a:pt x="16" y="134"/>
                  </a:cubicBezTo>
                  <a:cubicBezTo>
                    <a:pt x="16" y="134"/>
                    <a:pt x="16" y="134"/>
                    <a:pt x="17" y="127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11" y="122"/>
                    <a:pt x="10" y="123"/>
                    <a:pt x="10" y="123"/>
                  </a:cubicBezTo>
                  <a:cubicBezTo>
                    <a:pt x="9" y="123"/>
                    <a:pt x="8" y="122"/>
                    <a:pt x="8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8" y="122"/>
                    <a:pt x="10" y="119"/>
                    <a:pt x="12" y="117"/>
                  </a:cubicBezTo>
                  <a:cubicBezTo>
                    <a:pt x="14" y="115"/>
                    <a:pt x="17" y="112"/>
                    <a:pt x="19" y="110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3" y="107"/>
                    <a:pt x="25" y="106"/>
                    <a:pt x="27" y="106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0"/>
                    <a:pt x="31" y="99"/>
                    <a:pt x="31" y="98"/>
                  </a:cubicBezTo>
                  <a:cubicBezTo>
                    <a:pt x="31" y="96"/>
                    <a:pt x="32" y="95"/>
                    <a:pt x="34" y="93"/>
                  </a:cubicBezTo>
                  <a:cubicBezTo>
                    <a:pt x="35" y="90"/>
                    <a:pt x="37" y="88"/>
                    <a:pt x="40" y="84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4" y="79"/>
                    <a:pt x="50" y="73"/>
                    <a:pt x="58" y="67"/>
                  </a:cubicBezTo>
                  <a:cubicBezTo>
                    <a:pt x="69" y="59"/>
                    <a:pt x="83" y="50"/>
                    <a:pt x="94" y="43"/>
                  </a:cubicBezTo>
                  <a:cubicBezTo>
                    <a:pt x="99" y="40"/>
                    <a:pt x="104" y="37"/>
                    <a:pt x="108" y="35"/>
                  </a:cubicBezTo>
                  <a:cubicBezTo>
                    <a:pt x="109" y="34"/>
                    <a:pt x="111" y="33"/>
                    <a:pt x="112" y="33"/>
                  </a:cubicBezTo>
                  <a:cubicBezTo>
                    <a:pt x="112" y="32"/>
                    <a:pt x="113" y="32"/>
                    <a:pt x="113" y="32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7" y="29"/>
                    <a:pt x="121" y="28"/>
                    <a:pt x="126" y="28"/>
                  </a:cubicBezTo>
                  <a:cubicBezTo>
                    <a:pt x="129" y="28"/>
                    <a:pt x="131" y="29"/>
                    <a:pt x="134" y="30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40" y="25"/>
                    <a:pt x="142" y="22"/>
                    <a:pt x="145" y="20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7" y="19"/>
                    <a:pt x="147" y="19"/>
                    <a:pt x="147" y="19"/>
                  </a:cubicBezTo>
                  <a:cubicBezTo>
                    <a:pt x="148" y="18"/>
                    <a:pt x="149" y="17"/>
                    <a:pt x="151" y="15"/>
                  </a:cubicBezTo>
                  <a:cubicBezTo>
                    <a:pt x="152" y="13"/>
                    <a:pt x="154" y="11"/>
                    <a:pt x="156" y="10"/>
                  </a:cubicBezTo>
                  <a:cubicBezTo>
                    <a:pt x="156" y="9"/>
                    <a:pt x="157" y="8"/>
                    <a:pt x="157" y="8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58" y="7"/>
                    <a:pt x="158" y="7"/>
                    <a:pt x="158" y="7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58" y="7"/>
                    <a:pt x="158" y="7"/>
                    <a:pt x="158" y="7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58" y="7"/>
                    <a:pt x="158" y="7"/>
                    <a:pt x="158" y="7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58" y="7"/>
                    <a:pt x="158" y="7"/>
                    <a:pt x="158" y="7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58" y="8"/>
                    <a:pt x="159" y="9"/>
                    <a:pt x="160" y="10"/>
                  </a:cubicBezTo>
                  <a:cubicBezTo>
                    <a:pt x="161" y="11"/>
                    <a:pt x="163" y="13"/>
                    <a:pt x="164" y="16"/>
                  </a:cubicBezTo>
                  <a:cubicBezTo>
                    <a:pt x="165" y="18"/>
                    <a:pt x="167" y="20"/>
                    <a:pt x="168" y="22"/>
                  </a:cubicBezTo>
                  <a:cubicBezTo>
                    <a:pt x="169" y="23"/>
                    <a:pt x="169" y="23"/>
                    <a:pt x="169" y="23"/>
                  </a:cubicBezTo>
                  <a:cubicBezTo>
                    <a:pt x="169" y="24"/>
                    <a:pt x="169" y="24"/>
                    <a:pt x="169" y="24"/>
                  </a:cubicBezTo>
                  <a:cubicBezTo>
                    <a:pt x="169" y="23"/>
                    <a:pt x="169" y="23"/>
                    <a:pt x="169" y="23"/>
                  </a:cubicBezTo>
                  <a:cubicBezTo>
                    <a:pt x="169" y="24"/>
                    <a:pt x="169" y="24"/>
                    <a:pt x="169" y="24"/>
                  </a:cubicBezTo>
                  <a:cubicBezTo>
                    <a:pt x="169" y="24"/>
                    <a:pt x="169" y="24"/>
                    <a:pt x="169" y="24"/>
                  </a:cubicBezTo>
                  <a:cubicBezTo>
                    <a:pt x="169" y="23"/>
                    <a:pt x="169" y="23"/>
                    <a:pt x="169" y="23"/>
                  </a:cubicBezTo>
                  <a:cubicBezTo>
                    <a:pt x="169" y="24"/>
                    <a:pt x="169" y="24"/>
                    <a:pt x="169" y="24"/>
                  </a:cubicBezTo>
                  <a:cubicBezTo>
                    <a:pt x="170" y="24"/>
                    <a:pt x="171" y="25"/>
                    <a:pt x="172" y="26"/>
                  </a:cubicBezTo>
                  <a:cubicBezTo>
                    <a:pt x="173" y="27"/>
                    <a:pt x="174" y="27"/>
                    <a:pt x="174" y="28"/>
                  </a:cubicBezTo>
                  <a:cubicBezTo>
                    <a:pt x="174" y="29"/>
                    <a:pt x="175" y="30"/>
                    <a:pt x="175" y="31"/>
                  </a:cubicBezTo>
                  <a:cubicBezTo>
                    <a:pt x="175" y="32"/>
                    <a:pt x="174" y="33"/>
                    <a:pt x="173" y="35"/>
                  </a:cubicBezTo>
                  <a:cubicBezTo>
                    <a:pt x="171" y="38"/>
                    <a:pt x="169" y="40"/>
                    <a:pt x="164" y="43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160" y="47"/>
                    <a:pt x="157" y="48"/>
                    <a:pt x="154" y="48"/>
                  </a:cubicBezTo>
                  <a:cubicBezTo>
                    <a:pt x="150" y="48"/>
                    <a:pt x="150" y="48"/>
                    <a:pt x="150" y="48"/>
                  </a:cubicBezTo>
                  <a:cubicBezTo>
                    <a:pt x="150" y="52"/>
                    <a:pt x="150" y="52"/>
                    <a:pt x="150" y="52"/>
                  </a:cubicBezTo>
                  <a:cubicBezTo>
                    <a:pt x="150" y="53"/>
                    <a:pt x="150" y="53"/>
                    <a:pt x="150" y="54"/>
                  </a:cubicBezTo>
                  <a:cubicBezTo>
                    <a:pt x="150" y="60"/>
                    <a:pt x="147" y="67"/>
                    <a:pt x="141" y="71"/>
                  </a:cubicBezTo>
                  <a:cubicBezTo>
                    <a:pt x="78" y="116"/>
                    <a:pt x="78" y="116"/>
                    <a:pt x="78" y="116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16" y="103"/>
                    <a:pt x="129" y="99"/>
                    <a:pt x="138" y="97"/>
                  </a:cubicBezTo>
                  <a:cubicBezTo>
                    <a:pt x="143" y="96"/>
                    <a:pt x="147" y="95"/>
                    <a:pt x="150" y="94"/>
                  </a:cubicBezTo>
                  <a:cubicBezTo>
                    <a:pt x="151" y="94"/>
                    <a:pt x="152" y="93"/>
                    <a:pt x="153" y="93"/>
                  </a:cubicBezTo>
                  <a:cubicBezTo>
                    <a:pt x="154" y="93"/>
                    <a:pt x="154" y="93"/>
                    <a:pt x="154" y="93"/>
                  </a:cubicBezTo>
                  <a:cubicBezTo>
                    <a:pt x="154" y="93"/>
                    <a:pt x="154" y="93"/>
                    <a:pt x="154" y="93"/>
                  </a:cubicBezTo>
                  <a:cubicBezTo>
                    <a:pt x="154" y="93"/>
                    <a:pt x="154" y="93"/>
                    <a:pt x="154" y="93"/>
                  </a:cubicBezTo>
                  <a:cubicBezTo>
                    <a:pt x="157" y="92"/>
                    <a:pt x="159" y="92"/>
                    <a:pt x="162" y="92"/>
                  </a:cubicBezTo>
                  <a:cubicBezTo>
                    <a:pt x="167" y="92"/>
                    <a:pt x="171" y="93"/>
                    <a:pt x="175" y="96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81" y="95"/>
                    <a:pt x="181" y="95"/>
                    <a:pt x="181" y="95"/>
                  </a:cubicBezTo>
                  <a:cubicBezTo>
                    <a:pt x="182" y="93"/>
                    <a:pt x="185" y="91"/>
                    <a:pt x="188" y="90"/>
                  </a:cubicBezTo>
                  <a:cubicBezTo>
                    <a:pt x="190" y="89"/>
                    <a:pt x="190" y="89"/>
                    <a:pt x="190" y="89"/>
                  </a:cubicBezTo>
                  <a:cubicBezTo>
                    <a:pt x="192" y="89"/>
                    <a:pt x="193" y="88"/>
                    <a:pt x="194" y="87"/>
                  </a:cubicBezTo>
                  <a:cubicBezTo>
                    <a:pt x="197" y="86"/>
                    <a:pt x="199" y="84"/>
                    <a:pt x="200" y="83"/>
                  </a:cubicBezTo>
                  <a:cubicBezTo>
                    <a:pt x="201" y="83"/>
                    <a:pt x="202" y="82"/>
                    <a:pt x="203" y="82"/>
                  </a:cubicBezTo>
                  <a:cubicBezTo>
                    <a:pt x="204" y="82"/>
                    <a:pt x="204" y="82"/>
                    <a:pt x="204" y="82"/>
                  </a:cubicBezTo>
                  <a:cubicBezTo>
                    <a:pt x="204" y="82"/>
                    <a:pt x="204" y="82"/>
                    <a:pt x="204" y="82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4" y="82"/>
                    <a:pt x="204" y="82"/>
                    <a:pt x="204" y="82"/>
                  </a:cubicBezTo>
                  <a:cubicBezTo>
                    <a:pt x="204" y="82"/>
                    <a:pt x="204" y="82"/>
                    <a:pt x="204" y="82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4" y="82"/>
                    <a:pt x="204" y="82"/>
                    <a:pt x="204" y="82"/>
                  </a:cubicBezTo>
                  <a:cubicBezTo>
                    <a:pt x="204" y="82"/>
                    <a:pt x="204" y="82"/>
                    <a:pt x="204" y="82"/>
                  </a:cubicBezTo>
                  <a:cubicBezTo>
                    <a:pt x="204" y="82"/>
                    <a:pt x="204" y="82"/>
                    <a:pt x="204" y="82"/>
                  </a:cubicBezTo>
                  <a:cubicBezTo>
                    <a:pt x="204" y="82"/>
                    <a:pt x="205" y="83"/>
                    <a:pt x="205" y="84"/>
                  </a:cubicBezTo>
                  <a:cubicBezTo>
                    <a:pt x="206" y="86"/>
                    <a:pt x="207" y="88"/>
                    <a:pt x="208" y="91"/>
                  </a:cubicBezTo>
                  <a:cubicBezTo>
                    <a:pt x="208" y="94"/>
                    <a:pt x="209" y="96"/>
                    <a:pt x="210" y="98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11" y="100"/>
                    <a:pt x="211" y="100"/>
                    <a:pt x="211" y="100"/>
                  </a:cubicBezTo>
                  <a:lnTo>
                    <a:pt x="213" y="97"/>
                  </a:lnTo>
                  <a:close/>
                  <a:moveTo>
                    <a:pt x="52" y="137"/>
                  </a:moveTo>
                  <a:cubicBezTo>
                    <a:pt x="52" y="133"/>
                    <a:pt x="52" y="133"/>
                    <a:pt x="52" y="133"/>
                  </a:cubicBezTo>
                  <a:cubicBezTo>
                    <a:pt x="52" y="133"/>
                    <a:pt x="51" y="133"/>
                    <a:pt x="50" y="133"/>
                  </a:cubicBezTo>
                  <a:cubicBezTo>
                    <a:pt x="48" y="133"/>
                    <a:pt x="45" y="133"/>
                    <a:pt x="43" y="134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8" y="136"/>
                    <a:pt x="35" y="137"/>
                    <a:pt x="33" y="138"/>
                  </a:cubicBezTo>
                  <a:cubicBezTo>
                    <a:pt x="35" y="142"/>
                    <a:pt x="35" y="142"/>
                    <a:pt x="35" y="142"/>
                  </a:cubicBezTo>
                  <a:cubicBezTo>
                    <a:pt x="38" y="144"/>
                    <a:pt x="38" y="144"/>
                    <a:pt x="38" y="144"/>
                  </a:cubicBezTo>
                  <a:cubicBezTo>
                    <a:pt x="40" y="143"/>
                    <a:pt x="41" y="141"/>
                    <a:pt x="41" y="141"/>
                  </a:cubicBezTo>
                  <a:cubicBezTo>
                    <a:pt x="44" y="139"/>
                    <a:pt x="44" y="139"/>
                    <a:pt x="44" y="139"/>
                  </a:cubicBezTo>
                  <a:cubicBezTo>
                    <a:pt x="44" y="139"/>
                    <a:pt x="44" y="139"/>
                    <a:pt x="44" y="139"/>
                  </a:cubicBezTo>
                  <a:cubicBezTo>
                    <a:pt x="46" y="137"/>
                    <a:pt x="49" y="135"/>
                    <a:pt x="50" y="132"/>
                  </a:cubicBezTo>
                  <a:cubicBezTo>
                    <a:pt x="47" y="130"/>
                    <a:pt x="47" y="130"/>
                    <a:pt x="47" y="130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8" y="135"/>
                    <a:pt x="51" y="135"/>
                    <a:pt x="54" y="136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1" y="129"/>
                    <a:pt x="51" y="129"/>
                    <a:pt x="51" y="129"/>
                  </a:cubicBezTo>
                  <a:cubicBezTo>
                    <a:pt x="50" y="131"/>
                    <a:pt x="49" y="133"/>
                    <a:pt x="48" y="136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56" y="138"/>
                    <a:pt x="56" y="138"/>
                    <a:pt x="56" y="138"/>
                  </a:cubicBezTo>
                  <a:cubicBezTo>
                    <a:pt x="56" y="136"/>
                    <a:pt x="57" y="135"/>
                    <a:pt x="58" y="134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2" y="127"/>
                    <a:pt x="50" y="127"/>
                    <a:pt x="48" y="126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0"/>
                    <a:pt x="41" y="132"/>
                    <a:pt x="39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37" y="135"/>
                    <a:pt x="37" y="135"/>
                    <a:pt x="37" y="135"/>
                  </a:cubicBezTo>
                  <a:cubicBezTo>
                    <a:pt x="37" y="135"/>
                    <a:pt x="37" y="135"/>
                    <a:pt x="37" y="135"/>
                  </a:cubicBezTo>
                  <a:cubicBezTo>
                    <a:pt x="35" y="136"/>
                    <a:pt x="34" y="137"/>
                    <a:pt x="32" y="139"/>
                  </a:cubicBezTo>
                  <a:cubicBezTo>
                    <a:pt x="18" y="155"/>
                    <a:pt x="18" y="155"/>
                    <a:pt x="18" y="155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39" y="144"/>
                    <a:pt x="41" y="143"/>
                    <a:pt x="43" y="143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3" y="143"/>
                    <a:pt x="43" y="143"/>
                    <a:pt x="43" y="143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7" y="141"/>
                    <a:pt x="49" y="141"/>
                    <a:pt x="50" y="141"/>
                  </a:cubicBezTo>
                  <a:cubicBezTo>
                    <a:pt x="51" y="141"/>
                    <a:pt x="51" y="141"/>
                    <a:pt x="52" y="141"/>
                  </a:cubicBezTo>
                  <a:cubicBezTo>
                    <a:pt x="55" y="141"/>
                    <a:pt x="55" y="141"/>
                    <a:pt x="55" y="141"/>
                  </a:cubicBezTo>
                  <a:cubicBezTo>
                    <a:pt x="56" y="138"/>
                    <a:pt x="56" y="138"/>
                    <a:pt x="56" y="138"/>
                  </a:cubicBezTo>
                  <a:lnTo>
                    <a:pt x="52" y="137"/>
                  </a:lnTo>
                  <a:close/>
                  <a:moveTo>
                    <a:pt x="68" y="112"/>
                  </a:moveTo>
                  <a:cubicBezTo>
                    <a:pt x="71" y="115"/>
                    <a:pt x="71" y="115"/>
                    <a:pt x="71" y="115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10" y="87"/>
                    <a:pt x="115" y="83"/>
                    <a:pt x="119" y="80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5" y="76"/>
                    <a:pt x="130" y="72"/>
                    <a:pt x="136" y="69"/>
                  </a:cubicBezTo>
                  <a:cubicBezTo>
                    <a:pt x="134" y="65"/>
                    <a:pt x="134" y="65"/>
                    <a:pt x="134" y="65"/>
                  </a:cubicBezTo>
                  <a:cubicBezTo>
                    <a:pt x="130" y="63"/>
                    <a:pt x="130" y="63"/>
                    <a:pt x="130" y="63"/>
                  </a:cubicBezTo>
                  <a:cubicBezTo>
                    <a:pt x="127" y="68"/>
                    <a:pt x="122" y="73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3" y="82"/>
                    <a:pt x="108" y="86"/>
                    <a:pt x="102" y="90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97" y="94"/>
                    <a:pt x="91" y="98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0" y="104"/>
                    <a:pt x="74" y="107"/>
                    <a:pt x="68" y="108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76" y="114"/>
                    <a:pt x="83" y="111"/>
                    <a:pt x="89" y="108"/>
                  </a:cubicBezTo>
                  <a:cubicBezTo>
                    <a:pt x="89" y="108"/>
                    <a:pt x="89" y="108"/>
                    <a:pt x="89" y="108"/>
                  </a:cubicBezTo>
                  <a:cubicBezTo>
                    <a:pt x="96" y="105"/>
                    <a:pt x="102" y="101"/>
                    <a:pt x="107" y="97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13" y="93"/>
                    <a:pt x="118" y="88"/>
                    <a:pt x="123" y="83"/>
                  </a:cubicBezTo>
                  <a:cubicBezTo>
                    <a:pt x="123" y="83"/>
                    <a:pt x="123" y="83"/>
                    <a:pt x="123" y="83"/>
                  </a:cubicBezTo>
                  <a:cubicBezTo>
                    <a:pt x="128" y="78"/>
                    <a:pt x="133" y="73"/>
                    <a:pt x="137" y="67"/>
                  </a:cubicBezTo>
                  <a:cubicBezTo>
                    <a:pt x="149" y="51"/>
                    <a:pt x="149" y="51"/>
                    <a:pt x="149" y="51"/>
                  </a:cubicBezTo>
                  <a:cubicBezTo>
                    <a:pt x="132" y="62"/>
                    <a:pt x="132" y="62"/>
                    <a:pt x="132" y="62"/>
                  </a:cubicBezTo>
                  <a:cubicBezTo>
                    <a:pt x="126" y="65"/>
                    <a:pt x="120" y="69"/>
                    <a:pt x="115" y="73"/>
                  </a:cubicBezTo>
                  <a:cubicBezTo>
                    <a:pt x="115" y="73"/>
                    <a:pt x="115" y="73"/>
                    <a:pt x="115" y="73"/>
                  </a:cubicBezTo>
                  <a:cubicBezTo>
                    <a:pt x="110" y="77"/>
                    <a:pt x="105" y="80"/>
                    <a:pt x="101" y="84"/>
                  </a:cubicBezTo>
                  <a:cubicBezTo>
                    <a:pt x="103" y="87"/>
                    <a:pt x="103" y="87"/>
                    <a:pt x="103" y="87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69" y="116"/>
                    <a:pt x="69" y="116"/>
                    <a:pt x="69" y="116"/>
                  </a:cubicBezTo>
                  <a:lnTo>
                    <a:pt x="68" y="112"/>
                  </a:lnTo>
                  <a:close/>
                  <a:moveTo>
                    <a:pt x="148" y="141"/>
                  </a:moveTo>
                  <a:cubicBezTo>
                    <a:pt x="146" y="138"/>
                    <a:pt x="146" y="138"/>
                    <a:pt x="146" y="138"/>
                  </a:cubicBezTo>
                  <a:cubicBezTo>
                    <a:pt x="140" y="141"/>
                    <a:pt x="134" y="144"/>
                    <a:pt x="128" y="146"/>
                  </a:cubicBezTo>
                  <a:cubicBezTo>
                    <a:pt x="122" y="149"/>
                    <a:pt x="115" y="151"/>
                    <a:pt x="109" y="152"/>
                  </a:cubicBezTo>
                  <a:cubicBezTo>
                    <a:pt x="104" y="153"/>
                    <a:pt x="99" y="154"/>
                    <a:pt x="94" y="154"/>
                  </a:cubicBezTo>
                  <a:cubicBezTo>
                    <a:pt x="92" y="154"/>
                    <a:pt x="91" y="154"/>
                    <a:pt x="90" y="154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131" y="147"/>
                    <a:pt x="131" y="147"/>
                    <a:pt x="131" y="147"/>
                  </a:cubicBezTo>
                  <a:cubicBezTo>
                    <a:pt x="131" y="147"/>
                    <a:pt x="131" y="147"/>
                    <a:pt x="131" y="147"/>
                  </a:cubicBezTo>
                  <a:cubicBezTo>
                    <a:pt x="136" y="145"/>
                    <a:pt x="142" y="143"/>
                    <a:pt x="147" y="141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53" y="138"/>
                    <a:pt x="160" y="136"/>
                    <a:pt x="166" y="134"/>
                  </a:cubicBezTo>
                  <a:cubicBezTo>
                    <a:pt x="165" y="130"/>
                    <a:pt x="165" y="130"/>
                    <a:pt x="165" y="130"/>
                  </a:cubicBezTo>
                  <a:cubicBezTo>
                    <a:pt x="162" y="127"/>
                    <a:pt x="162" y="127"/>
                    <a:pt x="162" y="127"/>
                  </a:cubicBezTo>
                  <a:cubicBezTo>
                    <a:pt x="157" y="131"/>
                    <a:pt x="152" y="135"/>
                    <a:pt x="146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8" y="141"/>
                    <a:pt x="148" y="141"/>
                    <a:pt x="148" y="141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6" y="142"/>
                    <a:pt x="162" y="138"/>
                    <a:pt x="167" y="133"/>
                  </a:cubicBezTo>
                  <a:cubicBezTo>
                    <a:pt x="184" y="121"/>
                    <a:pt x="184" y="121"/>
                    <a:pt x="184" y="121"/>
                  </a:cubicBezTo>
                  <a:cubicBezTo>
                    <a:pt x="164" y="127"/>
                    <a:pt x="164" y="127"/>
                    <a:pt x="164" y="127"/>
                  </a:cubicBezTo>
                  <a:cubicBezTo>
                    <a:pt x="157" y="129"/>
                    <a:pt x="151" y="131"/>
                    <a:pt x="144" y="133"/>
                  </a:cubicBezTo>
                  <a:cubicBezTo>
                    <a:pt x="144" y="133"/>
                    <a:pt x="144" y="133"/>
                    <a:pt x="144" y="133"/>
                  </a:cubicBezTo>
                  <a:cubicBezTo>
                    <a:pt x="139" y="135"/>
                    <a:pt x="134" y="137"/>
                    <a:pt x="128" y="139"/>
                  </a:cubicBezTo>
                  <a:cubicBezTo>
                    <a:pt x="130" y="143"/>
                    <a:pt x="130" y="143"/>
                    <a:pt x="130" y="143"/>
                  </a:cubicBezTo>
                  <a:cubicBezTo>
                    <a:pt x="128" y="139"/>
                    <a:pt x="128" y="139"/>
                    <a:pt x="128" y="139"/>
                  </a:cubicBezTo>
                  <a:cubicBezTo>
                    <a:pt x="71" y="160"/>
                    <a:pt x="71" y="160"/>
                    <a:pt x="71" y="160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91" y="162"/>
                    <a:pt x="92" y="162"/>
                    <a:pt x="94" y="162"/>
                  </a:cubicBezTo>
                  <a:cubicBezTo>
                    <a:pt x="100" y="162"/>
                    <a:pt x="105" y="161"/>
                    <a:pt x="111" y="160"/>
                  </a:cubicBezTo>
                  <a:cubicBezTo>
                    <a:pt x="118" y="158"/>
                    <a:pt x="124" y="156"/>
                    <a:pt x="131" y="154"/>
                  </a:cubicBezTo>
                  <a:cubicBezTo>
                    <a:pt x="137" y="151"/>
                    <a:pt x="144" y="148"/>
                    <a:pt x="150" y="145"/>
                  </a:cubicBezTo>
                  <a:cubicBezTo>
                    <a:pt x="150" y="145"/>
                    <a:pt x="150" y="145"/>
                    <a:pt x="150" y="145"/>
                  </a:cubicBezTo>
                  <a:lnTo>
                    <a:pt x="148" y="1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 noEditPoints="1"/>
            </p:cNvSpPr>
            <p:nvPr/>
          </p:nvSpPr>
          <p:spPr bwMode="auto">
            <a:xfrm>
              <a:off x="7560" y="1413"/>
              <a:ext cx="346" cy="134"/>
            </a:xfrm>
            <a:custGeom>
              <a:avLst/>
              <a:gdLst>
                <a:gd name="T0" fmla="*/ 136 w 146"/>
                <a:gd name="T1" fmla="*/ 41 h 57"/>
                <a:gd name="T2" fmla="*/ 108 w 146"/>
                <a:gd name="T3" fmla="*/ 35 h 57"/>
                <a:gd name="T4" fmla="*/ 112 w 146"/>
                <a:gd name="T5" fmla="*/ 38 h 57"/>
                <a:gd name="T6" fmla="*/ 90 w 146"/>
                <a:gd name="T7" fmla="*/ 11 h 57"/>
                <a:gd name="T8" fmla="*/ 83 w 146"/>
                <a:gd name="T9" fmla="*/ 4 h 57"/>
                <a:gd name="T10" fmla="*/ 82 w 146"/>
                <a:gd name="T11" fmla="*/ 2 h 57"/>
                <a:gd name="T12" fmla="*/ 71 w 146"/>
                <a:gd name="T13" fmla="*/ 6 h 57"/>
                <a:gd name="T14" fmla="*/ 54 w 146"/>
                <a:gd name="T15" fmla="*/ 14 h 57"/>
                <a:gd name="T16" fmla="*/ 39 w 146"/>
                <a:gd name="T17" fmla="*/ 27 h 57"/>
                <a:gd name="T18" fmla="*/ 37 w 146"/>
                <a:gd name="T19" fmla="*/ 39 h 57"/>
                <a:gd name="T20" fmla="*/ 41 w 146"/>
                <a:gd name="T21" fmla="*/ 35 h 57"/>
                <a:gd name="T22" fmla="*/ 10 w 146"/>
                <a:gd name="T23" fmla="*/ 41 h 57"/>
                <a:gd name="T24" fmla="*/ 13 w 146"/>
                <a:gd name="T25" fmla="*/ 39 h 57"/>
                <a:gd name="T26" fmla="*/ 0 w 146"/>
                <a:gd name="T27" fmla="*/ 57 h 57"/>
                <a:gd name="T28" fmla="*/ 146 w 146"/>
                <a:gd name="T29" fmla="*/ 53 h 57"/>
                <a:gd name="T30" fmla="*/ 133 w 146"/>
                <a:gd name="T31" fmla="*/ 43 h 57"/>
                <a:gd name="T32" fmla="*/ 133 w 146"/>
                <a:gd name="T33" fmla="*/ 43 h 57"/>
                <a:gd name="T34" fmla="*/ 138 w 146"/>
                <a:gd name="T35" fmla="*/ 53 h 57"/>
                <a:gd name="T36" fmla="*/ 142 w 146"/>
                <a:gd name="T37" fmla="*/ 49 h 57"/>
                <a:gd name="T38" fmla="*/ 4 w 146"/>
                <a:gd name="T39" fmla="*/ 53 h 57"/>
                <a:gd name="T40" fmla="*/ 14 w 146"/>
                <a:gd name="T41" fmla="*/ 47 h 57"/>
                <a:gd name="T42" fmla="*/ 17 w 146"/>
                <a:gd name="T43" fmla="*/ 46 h 57"/>
                <a:gd name="T44" fmla="*/ 45 w 146"/>
                <a:gd name="T45" fmla="*/ 43 h 57"/>
                <a:gd name="T46" fmla="*/ 44 w 146"/>
                <a:gd name="T47" fmla="*/ 36 h 57"/>
                <a:gd name="T48" fmla="*/ 54 w 146"/>
                <a:gd name="T49" fmla="*/ 23 h 57"/>
                <a:gd name="T50" fmla="*/ 72 w 146"/>
                <a:gd name="T51" fmla="*/ 15 h 57"/>
                <a:gd name="T52" fmla="*/ 78 w 146"/>
                <a:gd name="T53" fmla="*/ 2 h 57"/>
                <a:gd name="T54" fmla="*/ 74 w 146"/>
                <a:gd name="T55" fmla="*/ 3 h 57"/>
                <a:gd name="T56" fmla="*/ 84 w 146"/>
                <a:gd name="T57" fmla="*/ 16 h 57"/>
                <a:gd name="T58" fmla="*/ 102 w 146"/>
                <a:gd name="T59" fmla="*/ 32 h 57"/>
                <a:gd name="T60" fmla="*/ 104 w 146"/>
                <a:gd name="T61" fmla="*/ 43 h 57"/>
                <a:gd name="T62" fmla="*/ 129 w 146"/>
                <a:gd name="T63" fmla="*/ 46 h 57"/>
                <a:gd name="T64" fmla="*/ 132 w 146"/>
                <a:gd name="T65" fmla="*/ 47 h 57"/>
                <a:gd name="T66" fmla="*/ 80 w 146"/>
                <a:gd name="T67" fmla="*/ 39 h 57"/>
                <a:gd name="T68" fmla="*/ 84 w 146"/>
                <a:gd name="T69" fmla="*/ 41 h 57"/>
                <a:gd name="T70" fmla="*/ 77 w 146"/>
                <a:gd name="T71" fmla="*/ 41 h 57"/>
                <a:gd name="T72" fmla="*/ 81 w 146"/>
                <a:gd name="T73" fmla="*/ 39 h 57"/>
                <a:gd name="T74" fmla="*/ 80 w 146"/>
                <a:gd name="T75" fmla="*/ 35 h 57"/>
                <a:gd name="T76" fmla="*/ 83 w 146"/>
                <a:gd name="T77" fmla="*/ 41 h 57"/>
                <a:gd name="T78" fmla="*/ 80 w 146"/>
                <a:gd name="T79" fmla="*/ 43 h 57"/>
                <a:gd name="T80" fmla="*/ 90 w 146"/>
                <a:gd name="T81" fmla="*/ 43 h 57"/>
                <a:gd name="T82" fmla="*/ 72 w 146"/>
                <a:gd name="T83" fmla="*/ 43 h 57"/>
                <a:gd name="T84" fmla="*/ 80 w 146"/>
                <a:gd name="T85" fmla="*/ 3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6" h="57">
                  <a:moveTo>
                    <a:pt x="133" y="43"/>
                  </a:moveTo>
                  <a:cubicBezTo>
                    <a:pt x="136" y="41"/>
                    <a:pt x="136" y="41"/>
                    <a:pt x="136" y="41"/>
                  </a:cubicBezTo>
                  <a:cubicBezTo>
                    <a:pt x="133" y="37"/>
                    <a:pt x="129" y="35"/>
                    <a:pt x="124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111" y="33"/>
                    <a:pt x="109" y="28"/>
                    <a:pt x="106" y="24"/>
                  </a:cubicBezTo>
                  <a:cubicBezTo>
                    <a:pt x="101" y="19"/>
                    <a:pt x="95" y="15"/>
                    <a:pt x="90" y="11"/>
                  </a:cubicBezTo>
                  <a:cubicBezTo>
                    <a:pt x="87" y="9"/>
                    <a:pt x="85" y="7"/>
                    <a:pt x="84" y="6"/>
                  </a:cubicBezTo>
                  <a:cubicBezTo>
                    <a:pt x="83" y="5"/>
                    <a:pt x="83" y="5"/>
                    <a:pt x="83" y="4"/>
                  </a:cubicBezTo>
                  <a:cubicBezTo>
                    <a:pt x="82" y="4"/>
                    <a:pt x="82" y="3"/>
                    <a:pt x="82" y="3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3"/>
                    <a:pt x="72" y="5"/>
                    <a:pt x="71" y="6"/>
                  </a:cubicBezTo>
                  <a:cubicBezTo>
                    <a:pt x="68" y="9"/>
                    <a:pt x="64" y="10"/>
                    <a:pt x="60" y="12"/>
                  </a:cubicBezTo>
                  <a:cubicBezTo>
                    <a:pt x="58" y="13"/>
                    <a:pt x="56" y="13"/>
                    <a:pt x="54" y="14"/>
                  </a:cubicBezTo>
                  <a:cubicBezTo>
                    <a:pt x="52" y="15"/>
                    <a:pt x="51" y="16"/>
                    <a:pt x="49" y="17"/>
                  </a:cubicBezTo>
                  <a:cubicBezTo>
                    <a:pt x="44" y="20"/>
                    <a:pt x="41" y="23"/>
                    <a:pt x="39" y="27"/>
                  </a:cubicBezTo>
                  <a:cubicBezTo>
                    <a:pt x="37" y="30"/>
                    <a:pt x="36" y="33"/>
                    <a:pt x="36" y="36"/>
                  </a:cubicBezTo>
                  <a:cubicBezTo>
                    <a:pt x="36" y="37"/>
                    <a:pt x="37" y="38"/>
                    <a:pt x="37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7" y="35"/>
                    <a:pt x="13" y="37"/>
                    <a:pt x="10" y="41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6" y="40"/>
                    <a:pt x="1" y="46"/>
                    <a:pt x="0" y="53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46" y="57"/>
                    <a:pt x="146" y="57"/>
                    <a:pt x="146" y="57"/>
                  </a:cubicBezTo>
                  <a:cubicBezTo>
                    <a:pt x="146" y="53"/>
                    <a:pt x="146" y="53"/>
                    <a:pt x="146" y="53"/>
                  </a:cubicBezTo>
                  <a:cubicBezTo>
                    <a:pt x="145" y="46"/>
                    <a:pt x="140" y="40"/>
                    <a:pt x="133" y="39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6" y="41"/>
                    <a:pt x="136" y="41"/>
                    <a:pt x="136" y="41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5" y="48"/>
                    <a:pt x="137" y="50"/>
                    <a:pt x="138" y="53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49"/>
                    <a:pt x="142" y="49"/>
                    <a:pt x="142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9" y="50"/>
                    <a:pt x="11" y="48"/>
                    <a:pt x="14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8" y="44"/>
                    <a:pt x="20" y="43"/>
                    <a:pt x="22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7"/>
                    <a:pt x="44" y="37"/>
                    <a:pt x="44" y="36"/>
                  </a:cubicBezTo>
                  <a:cubicBezTo>
                    <a:pt x="44" y="35"/>
                    <a:pt x="45" y="33"/>
                    <a:pt x="46" y="31"/>
                  </a:cubicBezTo>
                  <a:cubicBezTo>
                    <a:pt x="47" y="29"/>
                    <a:pt x="50" y="26"/>
                    <a:pt x="54" y="23"/>
                  </a:cubicBezTo>
                  <a:cubicBezTo>
                    <a:pt x="55" y="23"/>
                    <a:pt x="57" y="22"/>
                    <a:pt x="59" y="21"/>
                  </a:cubicBezTo>
                  <a:cubicBezTo>
                    <a:pt x="63" y="20"/>
                    <a:pt x="67" y="18"/>
                    <a:pt x="72" y="15"/>
                  </a:cubicBezTo>
                  <a:cubicBezTo>
                    <a:pt x="76" y="13"/>
                    <a:pt x="80" y="9"/>
                    <a:pt x="82" y="3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2"/>
                    <a:pt x="74" y="2"/>
                    <a:pt x="74" y="3"/>
                  </a:cubicBezTo>
                  <a:cubicBezTo>
                    <a:pt x="74" y="5"/>
                    <a:pt x="75" y="7"/>
                    <a:pt x="76" y="9"/>
                  </a:cubicBezTo>
                  <a:cubicBezTo>
                    <a:pt x="78" y="12"/>
                    <a:pt x="81" y="14"/>
                    <a:pt x="84" y="16"/>
                  </a:cubicBezTo>
                  <a:cubicBezTo>
                    <a:pt x="88" y="20"/>
                    <a:pt x="93" y="23"/>
                    <a:pt x="97" y="27"/>
                  </a:cubicBezTo>
                  <a:cubicBezTo>
                    <a:pt x="99" y="29"/>
                    <a:pt x="101" y="30"/>
                    <a:pt x="102" y="32"/>
                  </a:cubicBezTo>
                  <a:cubicBezTo>
                    <a:pt x="103" y="34"/>
                    <a:pt x="104" y="36"/>
                    <a:pt x="104" y="39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6" y="43"/>
                    <a:pt x="128" y="44"/>
                    <a:pt x="129" y="46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32" y="47"/>
                    <a:pt x="132" y="47"/>
                    <a:pt x="132" y="47"/>
                  </a:cubicBezTo>
                  <a:lnTo>
                    <a:pt x="133" y="43"/>
                  </a:lnTo>
                  <a:close/>
                  <a:moveTo>
                    <a:pt x="80" y="39"/>
                  </a:moveTo>
                  <a:cubicBezTo>
                    <a:pt x="83" y="41"/>
                    <a:pt x="83" y="41"/>
                    <a:pt x="83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81" y="39"/>
                    <a:pt x="81" y="39"/>
                    <a:pt x="81" y="39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80" y="43"/>
                    <a:pt x="80" y="43"/>
                    <a:pt x="80" y="43"/>
                  </a:cubicBezTo>
                  <a:lnTo>
                    <a:pt x="80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 noEditPoints="1"/>
            </p:cNvSpPr>
            <p:nvPr/>
          </p:nvSpPr>
          <p:spPr bwMode="auto">
            <a:xfrm>
              <a:off x="7544" y="1543"/>
              <a:ext cx="378" cy="246"/>
            </a:xfrm>
            <a:custGeom>
              <a:avLst/>
              <a:gdLst>
                <a:gd name="T0" fmla="*/ 9 w 378"/>
                <a:gd name="T1" fmla="*/ 9 h 246"/>
                <a:gd name="T2" fmla="*/ 0 w 378"/>
                <a:gd name="T3" fmla="*/ 9 h 246"/>
                <a:gd name="T4" fmla="*/ 16 w 378"/>
                <a:gd name="T5" fmla="*/ 118 h 246"/>
                <a:gd name="T6" fmla="*/ 26 w 378"/>
                <a:gd name="T7" fmla="*/ 187 h 246"/>
                <a:gd name="T8" fmla="*/ 35 w 378"/>
                <a:gd name="T9" fmla="*/ 246 h 246"/>
                <a:gd name="T10" fmla="*/ 343 w 378"/>
                <a:gd name="T11" fmla="*/ 246 h 246"/>
                <a:gd name="T12" fmla="*/ 362 w 378"/>
                <a:gd name="T13" fmla="*/ 116 h 246"/>
                <a:gd name="T14" fmla="*/ 373 w 378"/>
                <a:gd name="T15" fmla="*/ 42 h 246"/>
                <a:gd name="T16" fmla="*/ 378 w 378"/>
                <a:gd name="T17" fmla="*/ 0 h 246"/>
                <a:gd name="T18" fmla="*/ 0 w 378"/>
                <a:gd name="T19" fmla="*/ 0 h 246"/>
                <a:gd name="T20" fmla="*/ 0 w 378"/>
                <a:gd name="T21" fmla="*/ 9 h 246"/>
                <a:gd name="T22" fmla="*/ 9 w 378"/>
                <a:gd name="T23" fmla="*/ 9 h 246"/>
                <a:gd name="T24" fmla="*/ 9 w 378"/>
                <a:gd name="T25" fmla="*/ 19 h 246"/>
                <a:gd name="T26" fmla="*/ 357 w 378"/>
                <a:gd name="T27" fmla="*/ 19 h 246"/>
                <a:gd name="T28" fmla="*/ 354 w 378"/>
                <a:gd name="T29" fmla="*/ 38 h 246"/>
                <a:gd name="T30" fmla="*/ 343 w 378"/>
                <a:gd name="T31" fmla="*/ 113 h 246"/>
                <a:gd name="T32" fmla="*/ 326 w 378"/>
                <a:gd name="T33" fmla="*/ 227 h 246"/>
                <a:gd name="T34" fmla="*/ 52 w 378"/>
                <a:gd name="T35" fmla="*/ 227 h 246"/>
                <a:gd name="T36" fmla="*/ 45 w 378"/>
                <a:gd name="T37" fmla="*/ 184 h 246"/>
                <a:gd name="T38" fmla="*/ 35 w 378"/>
                <a:gd name="T39" fmla="*/ 116 h 246"/>
                <a:gd name="T40" fmla="*/ 19 w 378"/>
                <a:gd name="T41" fmla="*/ 7 h 246"/>
                <a:gd name="T42" fmla="*/ 9 w 378"/>
                <a:gd name="T43" fmla="*/ 9 h 246"/>
                <a:gd name="T44" fmla="*/ 9 w 378"/>
                <a:gd name="T45" fmla="*/ 19 h 246"/>
                <a:gd name="T46" fmla="*/ 9 w 378"/>
                <a:gd name="T47" fmla="*/ 9 h 246"/>
                <a:gd name="T48" fmla="*/ 347 w 378"/>
                <a:gd name="T49" fmla="*/ 111 h 246"/>
                <a:gd name="T50" fmla="*/ 345 w 378"/>
                <a:gd name="T51" fmla="*/ 101 h 246"/>
                <a:gd name="T52" fmla="*/ 47 w 378"/>
                <a:gd name="T53" fmla="*/ 168 h 246"/>
                <a:gd name="T54" fmla="*/ 42 w 378"/>
                <a:gd name="T55" fmla="*/ 127 h 246"/>
                <a:gd name="T56" fmla="*/ 345 w 378"/>
                <a:gd name="T57" fmla="*/ 59 h 246"/>
                <a:gd name="T58" fmla="*/ 338 w 378"/>
                <a:gd name="T59" fmla="*/ 108 h 246"/>
                <a:gd name="T60" fmla="*/ 347 w 378"/>
                <a:gd name="T61" fmla="*/ 111 h 246"/>
                <a:gd name="T62" fmla="*/ 345 w 378"/>
                <a:gd name="T63" fmla="*/ 101 h 246"/>
                <a:gd name="T64" fmla="*/ 347 w 378"/>
                <a:gd name="T65" fmla="*/ 111 h 246"/>
                <a:gd name="T66" fmla="*/ 357 w 378"/>
                <a:gd name="T67" fmla="*/ 111 h 246"/>
                <a:gd name="T68" fmla="*/ 369 w 378"/>
                <a:gd name="T69" fmla="*/ 35 h 246"/>
                <a:gd name="T70" fmla="*/ 21 w 378"/>
                <a:gd name="T71" fmla="*/ 113 h 246"/>
                <a:gd name="T72" fmla="*/ 33 w 378"/>
                <a:gd name="T73" fmla="*/ 191 h 246"/>
                <a:gd name="T74" fmla="*/ 357 w 378"/>
                <a:gd name="T75" fmla="*/ 118 h 246"/>
                <a:gd name="T76" fmla="*/ 357 w 378"/>
                <a:gd name="T77" fmla="*/ 111 h 246"/>
                <a:gd name="T78" fmla="*/ 347 w 378"/>
                <a:gd name="T79" fmla="*/ 1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78" h="246">
                  <a:moveTo>
                    <a:pt x="9" y="9"/>
                  </a:moveTo>
                  <a:lnTo>
                    <a:pt x="0" y="9"/>
                  </a:lnTo>
                  <a:lnTo>
                    <a:pt x="16" y="118"/>
                  </a:lnTo>
                  <a:lnTo>
                    <a:pt x="26" y="187"/>
                  </a:lnTo>
                  <a:lnTo>
                    <a:pt x="35" y="246"/>
                  </a:lnTo>
                  <a:lnTo>
                    <a:pt x="343" y="246"/>
                  </a:lnTo>
                  <a:lnTo>
                    <a:pt x="362" y="116"/>
                  </a:lnTo>
                  <a:lnTo>
                    <a:pt x="373" y="42"/>
                  </a:lnTo>
                  <a:lnTo>
                    <a:pt x="378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9" y="9"/>
                  </a:lnTo>
                  <a:lnTo>
                    <a:pt x="9" y="19"/>
                  </a:lnTo>
                  <a:lnTo>
                    <a:pt x="357" y="19"/>
                  </a:lnTo>
                  <a:lnTo>
                    <a:pt x="354" y="38"/>
                  </a:lnTo>
                  <a:lnTo>
                    <a:pt x="343" y="113"/>
                  </a:lnTo>
                  <a:lnTo>
                    <a:pt x="326" y="227"/>
                  </a:lnTo>
                  <a:lnTo>
                    <a:pt x="52" y="227"/>
                  </a:lnTo>
                  <a:lnTo>
                    <a:pt x="45" y="184"/>
                  </a:lnTo>
                  <a:lnTo>
                    <a:pt x="35" y="116"/>
                  </a:lnTo>
                  <a:lnTo>
                    <a:pt x="19" y="7"/>
                  </a:lnTo>
                  <a:lnTo>
                    <a:pt x="9" y="9"/>
                  </a:lnTo>
                  <a:lnTo>
                    <a:pt x="9" y="19"/>
                  </a:lnTo>
                  <a:lnTo>
                    <a:pt x="9" y="9"/>
                  </a:lnTo>
                  <a:close/>
                  <a:moveTo>
                    <a:pt x="347" y="111"/>
                  </a:moveTo>
                  <a:lnTo>
                    <a:pt x="345" y="101"/>
                  </a:lnTo>
                  <a:lnTo>
                    <a:pt x="47" y="168"/>
                  </a:lnTo>
                  <a:lnTo>
                    <a:pt x="42" y="127"/>
                  </a:lnTo>
                  <a:lnTo>
                    <a:pt x="345" y="59"/>
                  </a:lnTo>
                  <a:lnTo>
                    <a:pt x="338" y="108"/>
                  </a:lnTo>
                  <a:lnTo>
                    <a:pt x="347" y="111"/>
                  </a:lnTo>
                  <a:lnTo>
                    <a:pt x="345" y="101"/>
                  </a:lnTo>
                  <a:lnTo>
                    <a:pt x="347" y="111"/>
                  </a:lnTo>
                  <a:lnTo>
                    <a:pt x="357" y="111"/>
                  </a:lnTo>
                  <a:lnTo>
                    <a:pt x="369" y="35"/>
                  </a:lnTo>
                  <a:lnTo>
                    <a:pt x="21" y="113"/>
                  </a:lnTo>
                  <a:lnTo>
                    <a:pt x="33" y="191"/>
                  </a:lnTo>
                  <a:lnTo>
                    <a:pt x="357" y="118"/>
                  </a:lnTo>
                  <a:lnTo>
                    <a:pt x="357" y="111"/>
                  </a:lnTo>
                  <a:lnTo>
                    <a:pt x="347" y="1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 noEditPoints="1"/>
            </p:cNvSpPr>
            <p:nvPr/>
          </p:nvSpPr>
          <p:spPr bwMode="auto">
            <a:xfrm>
              <a:off x="-1389" y="2458"/>
              <a:ext cx="414" cy="442"/>
            </a:xfrm>
            <a:custGeom>
              <a:avLst/>
              <a:gdLst>
                <a:gd name="T0" fmla="*/ 167 w 175"/>
                <a:gd name="T1" fmla="*/ 108 h 187"/>
                <a:gd name="T2" fmla="*/ 169 w 175"/>
                <a:gd name="T3" fmla="*/ 110 h 187"/>
                <a:gd name="T4" fmla="*/ 170 w 175"/>
                <a:gd name="T5" fmla="*/ 102 h 187"/>
                <a:gd name="T6" fmla="*/ 135 w 175"/>
                <a:gd name="T7" fmla="*/ 35 h 187"/>
                <a:gd name="T8" fmla="*/ 58 w 175"/>
                <a:gd name="T9" fmla="*/ 5 h 187"/>
                <a:gd name="T10" fmla="*/ 93 w 175"/>
                <a:gd name="T11" fmla="*/ 80 h 187"/>
                <a:gd name="T12" fmla="*/ 111 w 175"/>
                <a:gd name="T13" fmla="*/ 90 h 187"/>
                <a:gd name="T14" fmla="*/ 20 w 175"/>
                <a:gd name="T15" fmla="*/ 93 h 187"/>
                <a:gd name="T16" fmla="*/ 11 w 175"/>
                <a:gd name="T17" fmla="*/ 108 h 187"/>
                <a:gd name="T18" fmla="*/ 13 w 175"/>
                <a:gd name="T19" fmla="*/ 161 h 187"/>
                <a:gd name="T20" fmla="*/ 9 w 175"/>
                <a:gd name="T21" fmla="*/ 166 h 187"/>
                <a:gd name="T22" fmla="*/ 92 w 175"/>
                <a:gd name="T23" fmla="*/ 187 h 187"/>
                <a:gd name="T24" fmla="*/ 174 w 175"/>
                <a:gd name="T25" fmla="*/ 166 h 187"/>
                <a:gd name="T26" fmla="*/ 171 w 175"/>
                <a:gd name="T27" fmla="*/ 161 h 187"/>
                <a:gd name="T28" fmla="*/ 167 w 175"/>
                <a:gd name="T29" fmla="*/ 166 h 187"/>
                <a:gd name="T30" fmla="*/ 167 w 175"/>
                <a:gd name="T31" fmla="*/ 166 h 187"/>
                <a:gd name="T32" fmla="*/ 167 w 175"/>
                <a:gd name="T33" fmla="*/ 166 h 187"/>
                <a:gd name="T34" fmla="*/ 166 w 175"/>
                <a:gd name="T35" fmla="*/ 166 h 187"/>
                <a:gd name="T36" fmla="*/ 37 w 175"/>
                <a:gd name="T37" fmla="*/ 174 h 187"/>
                <a:gd name="T38" fmla="*/ 17 w 175"/>
                <a:gd name="T39" fmla="*/ 166 h 187"/>
                <a:gd name="T40" fmla="*/ 17 w 175"/>
                <a:gd name="T41" fmla="*/ 166 h 187"/>
                <a:gd name="T42" fmla="*/ 17 w 175"/>
                <a:gd name="T43" fmla="*/ 166 h 187"/>
                <a:gd name="T44" fmla="*/ 19 w 175"/>
                <a:gd name="T45" fmla="*/ 164 h 187"/>
                <a:gd name="T46" fmla="*/ 17 w 175"/>
                <a:gd name="T47" fmla="*/ 103 h 187"/>
                <a:gd name="T48" fmla="*/ 17 w 175"/>
                <a:gd name="T49" fmla="*/ 103 h 187"/>
                <a:gd name="T50" fmla="*/ 17 w 175"/>
                <a:gd name="T51" fmla="*/ 103 h 187"/>
                <a:gd name="T52" fmla="*/ 17 w 175"/>
                <a:gd name="T53" fmla="*/ 103 h 187"/>
                <a:gd name="T54" fmla="*/ 17 w 175"/>
                <a:gd name="T55" fmla="*/ 103 h 187"/>
                <a:gd name="T56" fmla="*/ 17 w 175"/>
                <a:gd name="T57" fmla="*/ 103 h 187"/>
                <a:gd name="T58" fmla="*/ 17 w 175"/>
                <a:gd name="T59" fmla="*/ 103 h 187"/>
                <a:gd name="T60" fmla="*/ 31 w 175"/>
                <a:gd name="T61" fmla="*/ 98 h 187"/>
                <a:gd name="T62" fmla="*/ 114 w 175"/>
                <a:gd name="T63" fmla="*/ 87 h 187"/>
                <a:gd name="T64" fmla="*/ 64 w 175"/>
                <a:gd name="T65" fmla="*/ 28 h 187"/>
                <a:gd name="T66" fmla="*/ 67 w 175"/>
                <a:gd name="T67" fmla="*/ 9 h 187"/>
                <a:gd name="T68" fmla="*/ 157 w 175"/>
                <a:gd name="T69" fmla="*/ 73 h 187"/>
                <a:gd name="T70" fmla="*/ 166 w 175"/>
                <a:gd name="T71" fmla="*/ 102 h 187"/>
                <a:gd name="T72" fmla="*/ 166 w 175"/>
                <a:gd name="T73" fmla="*/ 103 h 187"/>
                <a:gd name="T74" fmla="*/ 167 w 175"/>
                <a:gd name="T75" fmla="*/ 103 h 187"/>
                <a:gd name="T76" fmla="*/ 166 w 175"/>
                <a:gd name="T77" fmla="*/ 103 h 187"/>
                <a:gd name="T78" fmla="*/ 167 w 175"/>
                <a:gd name="T79" fmla="*/ 103 h 187"/>
                <a:gd name="T80" fmla="*/ 165 w 175"/>
                <a:gd name="T81" fmla="*/ 104 h 187"/>
                <a:gd name="T82" fmla="*/ 165 w 175"/>
                <a:gd name="T83" fmla="*/ 164 h 187"/>
                <a:gd name="T84" fmla="*/ 52 w 175"/>
                <a:gd name="T85" fmla="*/ 107 h 187"/>
                <a:gd name="T86" fmla="*/ 19 w 175"/>
                <a:gd name="T87" fmla="*/ 109 h 187"/>
                <a:gd name="T88" fmla="*/ 20 w 175"/>
                <a:gd name="T89" fmla="*/ 101 h 187"/>
                <a:gd name="T90" fmla="*/ 19 w 175"/>
                <a:gd name="T91" fmla="*/ 102 h 187"/>
                <a:gd name="T92" fmla="*/ 20 w 175"/>
                <a:gd name="T93" fmla="*/ 101 h 187"/>
                <a:gd name="T94" fmla="*/ 21 w 175"/>
                <a:gd name="T95" fmla="*/ 103 h 187"/>
                <a:gd name="T96" fmla="*/ 18 w 175"/>
                <a:gd name="T97" fmla="*/ 103 h 187"/>
                <a:gd name="T98" fmla="*/ 20 w 175"/>
                <a:gd name="T99" fmla="*/ 105 h 187"/>
                <a:gd name="T100" fmla="*/ 19 w 175"/>
                <a:gd name="T101" fmla="*/ 104 h 187"/>
                <a:gd name="T102" fmla="*/ 92 w 175"/>
                <a:gd name="T103" fmla="*/ 97 h 187"/>
                <a:gd name="T104" fmla="*/ 147 w 175"/>
                <a:gd name="T105" fmla="*/ 113 h 187"/>
                <a:gd name="T106" fmla="*/ 92 w 175"/>
                <a:gd name="T107" fmla="*/ 113 h 187"/>
                <a:gd name="T108" fmla="*/ 149 w 175"/>
                <a:gd name="T109" fmla="*/ 106 h 187"/>
                <a:gd name="T110" fmla="*/ 92 w 175"/>
                <a:gd name="T111" fmla="*/ 89 h 187"/>
                <a:gd name="T112" fmla="*/ 14 w 175"/>
                <a:gd name="T113" fmla="*/ 100 h 187"/>
                <a:gd name="T114" fmla="*/ 18 w 175"/>
                <a:gd name="T115" fmla="*/ 109 h 187"/>
                <a:gd name="T116" fmla="*/ 0 w 175"/>
                <a:gd name="T117" fmla="*/ 101 h 187"/>
                <a:gd name="T118" fmla="*/ 92 w 175"/>
                <a:gd name="T119" fmla="*/ 11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5" h="187">
                  <a:moveTo>
                    <a:pt x="167" y="161"/>
                  </a:moveTo>
                  <a:cubicBezTo>
                    <a:pt x="171" y="161"/>
                    <a:pt x="171" y="161"/>
                    <a:pt x="171" y="161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67" y="108"/>
                    <a:pt x="167" y="108"/>
                    <a:pt x="167" y="108"/>
                  </a:cubicBezTo>
                  <a:cubicBezTo>
                    <a:pt x="170" y="111"/>
                    <a:pt x="170" y="111"/>
                    <a:pt x="170" y="111"/>
                  </a:cubicBezTo>
                  <a:cubicBezTo>
                    <a:pt x="170" y="110"/>
                    <a:pt x="170" y="110"/>
                    <a:pt x="170" y="110"/>
                  </a:cubicBezTo>
                  <a:cubicBezTo>
                    <a:pt x="167" y="107"/>
                    <a:pt x="167" y="107"/>
                    <a:pt x="167" y="107"/>
                  </a:cubicBezTo>
                  <a:cubicBezTo>
                    <a:pt x="169" y="110"/>
                    <a:pt x="169" y="110"/>
                    <a:pt x="169" y="110"/>
                  </a:cubicBezTo>
                  <a:cubicBezTo>
                    <a:pt x="171" y="110"/>
                    <a:pt x="172" y="109"/>
                    <a:pt x="173" y="108"/>
                  </a:cubicBezTo>
                  <a:cubicBezTo>
                    <a:pt x="174" y="106"/>
                    <a:pt x="174" y="105"/>
                    <a:pt x="174" y="103"/>
                  </a:cubicBezTo>
                  <a:cubicBezTo>
                    <a:pt x="174" y="102"/>
                    <a:pt x="174" y="101"/>
                    <a:pt x="174" y="100"/>
                  </a:cubicBezTo>
                  <a:cubicBezTo>
                    <a:pt x="170" y="102"/>
                    <a:pt x="170" y="102"/>
                    <a:pt x="170" y="102"/>
                  </a:cubicBezTo>
                  <a:cubicBezTo>
                    <a:pt x="174" y="103"/>
                    <a:pt x="174" y="103"/>
                    <a:pt x="174" y="103"/>
                  </a:cubicBezTo>
                  <a:cubicBezTo>
                    <a:pt x="174" y="101"/>
                    <a:pt x="174" y="100"/>
                    <a:pt x="174" y="98"/>
                  </a:cubicBezTo>
                  <a:cubicBezTo>
                    <a:pt x="174" y="94"/>
                    <a:pt x="173" y="89"/>
                    <a:pt x="172" y="84"/>
                  </a:cubicBezTo>
                  <a:cubicBezTo>
                    <a:pt x="166" y="69"/>
                    <a:pt x="153" y="51"/>
                    <a:pt x="135" y="35"/>
                  </a:cubicBezTo>
                  <a:cubicBezTo>
                    <a:pt x="124" y="24"/>
                    <a:pt x="112" y="15"/>
                    <a:pt x="101" y="9"/>
                  </a:cubicBezTo>
                  <a:cubicBezTo>
                    <a:pt x="90" y="3"/>
                    <a:pt x="80" y="0"/>
                    <a:pt x="71" y="0"/>
                  </a:cubicBezTo>
                  <a:cubicBezTo>
                    <a:pt x="69" y="0"/>
                    <a:pt x="66" y="0"/>
                    <a:pt x="64" y="1"/>
                  </a:cubicBezTo>
                  <a:cubicBezTo>
                    <a:pt x="62" y="2"/>
                    <a:pt x="59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5" y="8"/>
                    <a:pt x="54" y="12"/>
                    <a:pt x="54" y="17"/>
                  </a:cubicBezTo>
                  <a:cubicBezTo>
                    <a:pt x="54" y="21"/>
                    <a:pt x="55" y="26"/>
                    <a:pt x="57" y="31"/>
                  </a:cubicBezTo>
                  <a:cubicBezTo>
                    <a:pt x="62" y="45"/>
                    <a:pt x="75" y="63"/>
                    <a:pt x="93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98" y="85"/>
                    <a:pt x="103" y="89"/>
                    <a:pt x="109" y="93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1" y="86"/>
                    <a:pt x="111" y="86"/>
                    <a:pt x="111" y="86"/>
                  </a:cubicBezTo>
                  <a:cubicBezTo>
                    <a:pt x="105" y="86"/>
                    <a:pt x="98" y="86"/>
                    <a:pt x="92" y="86"/>
                  </a:cubicBezTo>
                  <a:cubicBezTo>
                    <a:pt x="76" y="86"/>
                    <a:pt x="56" y="86"/>
                    <a:pt x="40" y="89"/>
                  </a:cubicBezTo>
                  <a:cubicBezTo>
                    <a:pt x="32" y="90"/>
                    <a:pt x="25" y="91"/>
                    <a:pt x="20" y="93"/>
                  </a:cubicBezTo>
                  <a:cubicBezTo>
                    <a:pt x="17" y="94"/>
                    <a:pt x="15" y="95"/>
                    <a:pt x="13" y="96"/>
                  </a:cubicBezTo>
                  <a:cubicBezTo>
                    <a:pt x="12" y="97"/>
                    <a:pt x="11" y="98"/>
                    <a:pt x="11" y="99"/>
                  </a:cubicBezTo>
                  <a:cubicBezTo>
                    <a:pt x="10" y="100"/>
                    <a:pt x="9" y="102"/>
                    <a:pt x="9" y="103"/>
                  </a:cubicBezTo>
                  <a:cubicBezTo>
                    <a:pt x="9" y="105"/>
                    <a:pt x="10" y="107"/>
                    <a:pt x="11" y="108"/>
                  </a:cubicBezTo>
                  <a:cubicBezTo>
                    <a:pt x="12" y="109"/>
                    <a:pt x="14" y="110"/>
                    <a:pt x="15" y="111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3" y="107"/>
                    <a:pt x="13" y="107"/>
                    <a:pt x="13" y="107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3" y="159"/>
                    <a:pt x="12" y="160"/>
                    <a:pt x="11" y="161"/>
                  </a:cubicBezTo>
                  <a:cubicBezTo>
                    <a:pt x="10" y="163"/>
                    <a:pt x="9" y="164"/>
                    <a:pt x="9" y="166"/>
                  </a:cubicBezTo>
                  <a:cubicBezTo>
                    <a:pt x="9" y="169"/>
                    <a:pt x="11" y="171"/>
                    <a:pt x="12" y="172"/>
                  </a:cubicBezTo>
                  <a:cubicBezTo>
                    <a:pt x="15" y="175"/>
                    <a:pt x="19" y="177"/>
                    <a:pt x="23" y="179"/>
                  </a:cubicBezTo>
                  <a:cubicBezTo>
                    <a:pt x="31" y="181"/>
                    <a:pt x="41" y="183"/>
                    <a:pt x="52" y="185"/>
                  </a:cubicBezTo>
                  <a:cubicBezTo>
                    <a:pt x="64" y="186"/>
                    <a:pt x="78" y="187"/>
                    <a:pt x="92" y="187"/>
                  </a:cubicBezTo>
                  <a:cubicBezTo>
                    <a:pt x="114" y="187"/>
                    <a:pt x="134" y="185"/>
                    <a:pt x="148" y="182"/>
                  </a:cubicBezTo>
                  <a:cubicBezTo>
                    <a:pt x="156" y="180"/>
                    <a:pt x="162" y="178"/>
                    <a:pt x="166" y="176"/>
                  </a:cubicBezTo>
                  <a:cubicBezTo>
                    <a:pt x="168" y="175"/>
                    <a:pt x="170" y="174"/>
                    <a:pt x="172" y="172"/>
                  </a:cubicBezTo>
                  <a:cubicBezTo>
                    <a:pt x="173" y="171"/>
                    <a:pt x="175" y="169"/>
                    <a:pt x="174" y="166"/>
                  </a:cubicBezTo>
                  <a:cubicBezTo>
                    <a:pt x="175" y="164"/>
                    <a:pt x="174" y="162"/>
                    <a:pt x="173" y="161"/>
                  </a:cubicBezTo>
                  <a:cubicBezTo>
                    <a:pt x="172" y="160"/>
                    <a:pt x="170" y="159"/>
                    <a:pt x="169" y="158"/>
                  </a:cubicBezTo>
                  <a:cubicBezTo>
                    <a:pt x="167" y="161"/>
                    <a:pt x="167" y="161"/>
                    <a:pt x="167" y="161"/>
                  </a:cubicBezTo>
                  <a:cubicBezTo>
                    <a:pt x="171" y="161"/>
                    <a:pt x="171" y="161"/>
                    <a:pt x="171" y="161"/>
                  </a:cubicBezTo>
                  <a:cubicBezTo>
                    <a:pt x="167" y="161"/>
                    <a:pt x="167" y="161"/>
                    <a:pt x="167" y="161"/>
                  </a:cubicBezTo>
                  <a:cubicBezTo>
                    <a:pt x="165" y="164"/>
                    <a:pt x="165" y="164"/>
                    <a:pt x="165" y="164"/>
                  </a:cubicBezTo>
                  <a:cubicBezTo>
                    <a:pt x="165" y="165"/>
                    <a:pt x="166" y="165"/>
                    <a:pt x="166" y="166"/>
                  </a:cubicBezTo>
                  <a:cubicBezTo>
                    <a:pt x="167" y="166"/>
                    <a:pt x="167" y="166"/>
                    <a:pt x="167" y="166"/>
                  </a:cubicBezTo>
                  <a:cubicBezTo>
                    <a:pt x="167" y="166"/>
                    <a:pt x="167" y="166"/>
                    <a:pt x="167" y="166"/>
                  </a:cubicBezTo>
                  <a:cubicBezTo>
                    <a:pt x="167" y="166"/>
                    <a:pt x="167" y="166"/>
                    <a:pt x="167" y="166"/>
                  </a:cubicBezTo>
                  <a:cubicBezTo>
                    <a:pt x="167" y="166"/>
                    <a:pt x="167" y="166"/>
                    <a:pt x="167" y="166"/>
                  </a:cubicBezTo>
                  <a:cubicBezTo>
                    <a:pt x="167" y="166"/>
                    <a:pt x="167" y="166"/>
                    <a:pt x="167" y="166"/>
                  </a:cubicBezTo>
                  <a:cubicBezTo>
                    <a:pt x="167" y="166"/>
                    <a:pt x="167" y="166"/>
                    <a:pt x="167" y="166"/>
                  </a:cubicBezTo>
                  <a:cubicBezTo>
                    <a:pt x="167" y="166"/>
                    <a:pt x="167" y="166"/>
                    <a:pt x="167" y="166"/>
                  </a:cubicBezTo>
                  <a:cubicBezTo>
                    <a:pt x="167" y="166"/>
                    <a:pt x="167" y="166"/>
                    <a:pt x="167" y="166"/>
                  </a:cubicBezTo>
                  <a:cubicBezTo>
                    <a:pt x="167" y="166"/>
                    <a:pt x="167" y="166"/>
                    <a:pt x="167" y="166"/>
                  </a:cubicBezTo>
                  <a:cubicBezTo>
                    <a:pt x="167" y="166"/>
                    <a:pt x="167" y="166"/>
                    <a:pt x="167" y="166"/>
                  </a:cubicBezTo>
                  <a:cubicBezTo>
                    <a:pt x="167" y="166"/>
                    <a:pt x="167" y="166"/>
                    <a:pt x="167" y="166"/>
                  </a:cubicBezTo>
                  <a:cubicBezTo>
                    <a:pt x="167" y="166"/>
                    <a:pt x="167" y="166"/>
                    <a:pt x="167" y="166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6" y="167"/>
                    <a:pt x="165" y="167"/>
                    <a:pt x="164" y="168"/>
                  </a:cubicBezTo>
                  <a:cubicBezTo>
                    <a:pt x="162" y="170"/>
                    <a:pt x="158" y="171"/>
                    <a:pt x="154" y="172"/>
                  </a:cubicBezTo>
                  <a:cubicBezTo>
                    <a:pt x="140" y="176"/>
                    <a:pt x="118" y="179"/>
                    <a:pt x="92" y="179"/>
                  </a:cubicBezTo>
                  <a:cubicBezTo>
                    <a:pt x="71" y="179"/>
                    <a:pt x="51" y="177"/>
                    <a:pt x="37" y="174"/>
                  </a:cubicBezTo>
                  <a:cubicBezTo>
                    <a:pt x="30" y="173"/>
                    <a:pt x="25" y="171"/>
                    <a:pt x="21" y="169"/>
                  </a:cubicBezTo>
                  <a:cubicBezTo>
                    <a:pt x="20" y="168"/>
                    <a:pt x="19" y="167"/>
                    <a:pt x="18" y="167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18" y="166"/>
                    <a:pt x="18" y="165"/>
                    <a:pt x="19" y="164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18" y="103"/>
                    <a:pt x="18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8" y="103"/>
                    <a:pt x="19" y="102"/>
                  </a:cubicBezTo>
                  <a:cubicBezTo>
                    <a:pt x="22" y="101"/>
                    <a:pt x="26" y="99"/>
                    <a:pt x="31" y="98"/>
                  </a:cubicBezTo>
                  <a:cubicBezTo>
                    <a:pt x="47" y="95"/>
                    <a:pt x="73" y="94"/>
                    <a:pt x="92" y="94"/>
                  </a:cubicBezTo>
                  <a:cubicBezTo>
                    <a:pt x="98" y="94"/>
                    <a:pt x="104" y="94"/>
                    <a:pt x="111" y="94"/>
                  </a:cubicBezTo>
                  <a:cubicBezTo>
                    <a:pt x="124" y="94"/>
                    <a:pt x="124" y="94"/>
                    <a:pt x="124" y="94"/>
                  </a:cubicBezTo>
                  <a:cubicBezTo>
                    <a:pt x="114" y="87"/>
                    <a:pt x="114" y="87"/>
                    <a:pt x="114" y="87"/>
                  </a:cubicBezTo>
                  <a:cubicBezTo>
                    <a:pt x="108" y="83"/>
                    <a:pt x="103" y="79"/>
                    <a:pt x="98" y="74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87" y="63"/>
                    <a:pt x="78" y="52"/>
                    <a:pt x="71" y="42"/>
                  </a:cubicBezTo>
                  <a:cubicBezTo>
                    <a:pt x="68" y="37"/>
                    <a:pt x="66" y="32"/>
                    <a:pt x="64" y="28"/>
                  </a:cubicBezTo>
                  <a:cubicBezTo>
                    <a:pt x="62" y="23"/>
                    <a:pt x="62" y="20"/>
                    <a:pt x="62" y="17"/>
                  </a:cubicBezTo>
                  <a:cubicBezTo>
                    <a:pt x="62" y="14"/>
                    <a:pt x="62" y="12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5" y="9"/>
                    <a:pt x="67" y="9"/>
                  </a:cubicBezTo>
                  <a:cubicBezTo>
                    <a:pt x="68" y="8"/>
                    <a:pt x="69" y="8"/>
                    <a:pt x="71" y="8"/>
                  </a:cubicBezTo>
                  <a:cubicBezTo>
                    <a:pt x="77" y="8"/>
                    <a:pt x="87" y="11"/>
                    <a:pt x="97" y="16"/>
                  </a:cubicBezTo>
                  <a:cubicBezTo>
                    <a:pt x="107" y="22"/>
                    <a:pt x="119" y="30"/>
                    <a:pt x="130" y="41"/>
                  </a:cubicBezTo>
                  <a:cubicBezTo>
                    <a:pt x="141" y="51"/>
                    <a:pt x="150" y="62"/>
                    <a:pt x="157" y="73"/>
                  </a:cubicBezTo>
                  <a:cubicBezTo>
                    <a:pt x="160" y="78"/>
                    <a:pt x="162" y="83"/>
                    <a:pt x="164" y="87"/>
                  </a:cubicBezTo>
                  <a:cubicBezTo>
                    <a:pt x="166" y="91"/>
                    <a:pt x="166" y="95"/>
                    <a:pt x="166" y="98"/>
                  </a:cubicBezTo>
                  <a:cubicBezTo>
                    <a:pt x="166" y="99"/>
                    <a:pt x="166" y="100"/>
                    <a:pt x="166" y="101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66" y="103"/>
                    <a:pt x="166" y="103"/>
                    <a:pt x="166" y="103"/>
                  </a:cubicBezTo>
                  <a:cubicBezTo>
                    <a:pt x="166" y="103"/>
                    <a:pt x="166" y="103"/>
                    <a:pt x="166" y="103"/>
                  </a:cubicBezTo>
                  <a:cubicBezTo>
                    <a:pt x="167" y="103"/>
                    <a:pt x="167" y="103"/>
                    <a:pt x="167" y="103"/>
                  </a:cubicBezTo>
                  <a:cubicBezTo>
                    <a:pt x="166" y="103"/>
                    <a:pt x="166" y="103"/>
                    <a:pt x="166" y="103"/>
                  </a:cubicBezTo>
                  <a:cubicBezTo>
                    <a:pt x="166" y="103"/>
                    <a:pt x="166" y="103"/>
                    <a:pt x="166" y="103"/>
                  </a:cubicBezTo>
                  <a:cubicBezTo>
                    <a:pt x="167" y="103"/>
                    <a:pt x="167" y="103"/>
                    <a:pt x="167" y="103"/>
                  </a:cubicBezTo>
                  <a:cubicBezTo>
                    <a:pt x="166" y="103"/>
                    <a:pt x="166" y="103"/>
                    <a:pt x="166" y="103"/>
                  </a:cubicBezTo>
                  <a:cubicBezTo>
                    <a:pt x="167" y="103"/>
                    <a:pt x="167" y="103"/>
                    <a:pt x="167" y="103"/>
                  </a:cubicBezTo>
                  <a:cubicBezTo>
                    <a:pt x="166" y="103"/>
                    <a:pt x="166" y="103"/>
                    <a:pt x="166" y="103"/>
                  </a:cubicBezTo>
                  <a:cubicBezTo>
                    <a:pt x="166" y="103"/>
                    <a:pt x="166" y="103"/>
                    <a:pt x="166" y="103"/>
                  </a:cubicBezTo>
                  <a:cubicBezTo>
                    <a:pt x="167" y="103"/>
                    <a:pt x="167" y="103"/>
                    <a:pt x="167" y="103"/>
                  </a:cubicBezTo>
                  <a:cubicBezTo>
                    <a:pt x="166" y="103"/>
                    <a:pt x="166" y="103"/>
                    <a:pt x="166" y="103"/>
                  </a:cubicBezTo>
                  <a:cubicBezTo>
                    <a:pt x="167" y="103"/>
                    <a:pt x="167" y="103"/>
                    <a:pt x="167" y="103"/>
                  </a:cubicBezTo>
                  <a:cubicBezTo>
                    <a:pt x="166" y="103"/>
                    <a:pt x="166" y="103"/>
                    <a:pt x="166" y="103"/>
                  </a:cubicBezTo>
                  <a:cubicBezTo>
                    <a:pt x="166" y="103"/>
                    <a:pt x="166" y="103"/>
                    <a:pt x="166" y="103"/>
                  </a:cubicBezTo>
                  <a:cubicBezTo>
                    <a:pt x="167" y="103"/>
                    <a:pt x="167" y="103"/>
                    <a:pt x="167" y="103"/>
                  </a:cubicBezTo>
                  <a:cubicBezTo>
                    <a:pt x="166" y="103"/>
                    <a:pt x="166" y="103"/>
                    <a:pt x="166" y="103"/>
                  </a:cubicBezTo>
                  <a:cubicBezTo>
                    <a:pt x="166" y="103"/>
                    <a:pt x="166" y="103"/>
                    <a:pt x="166" y="103"/>
                  </a:cubicBezTo>
                  <a:cubicBezTo>
                    <a:pt x="166" y="103"/>
                    <a:pt x="166" y="103"/>
                    <a:pt x="165" y="104"/>
                  </a:cubicBezTo>
                  <a:cubicBezTo>
                    <a:pt x="165" y="104"/>
                    <a:pt x="165" y="104"/>
                    <a:pt x="165" y="104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63" y="163"/>
                    <a:pt x="163" y="163"/>
                    <a:pt x="163" y="163"/>
                  </a:cubicBezTo>
                  <a:cubicBezTo>
                    <a:pt x="165" y="164"/>
                    <a:pt x="165" y="164"/>
                    <a:pt x="165" y="164"/>
                  </a:cubicBezTo>
                  <a:lnTo>
                    <a:pt x="167" y="161"/>
                  </a:lnTo>
                  <a:close/>
                  <a:moveTo>
                    <a:pt x="92" y="113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80" y="109"/>
                    <a:pt x="65" y="109"/>
                    <a:pt x="52" y="107"/>
                  </a:cubicBezTo>
                  <a:cubicBezTo>
                    <a:pt x="45" y="107"/>
                    <a:pt x="39" y="106"/>
                    <a:pt x="34" y="105"/>
                  </a:cubicBezTo>
                  <a:cubicBezTo>
                    <a:pt x="28" y="104"/>
                    <a:pt x="24" y="103"/>
                    <a:pt x="21" y="102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2"/>
                    <a:pt x="20" y="102"/>
                    <a:pt x="20" y="102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0" y="105"/>
                    <a:pt x="21" y="104"/>
                    <a:pt x="21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0" y="105"/>
                    <a:pt x="20" y="105"/>
                    <a:pt x="21" y="104"/>
                  </a:cubicBezTo>
                  <a:cubicBezTo>
                    <a:pt x="23" y="103"/>
                    <a:pt x="26" y="103"/>
                    <a:pt x="30" y="102"/>
                  </a:cubicBezTo>
                  <a:cubicBezTo>
                    <a:pt x="42" y="99"/>
                    <a:pt x="63" y="97"/>
                    <a:pt x="92" y="97"/>
                  </a:cubicBezTo>
                  <a:cubicBezTo>
                    <a:pt x="101" y="97"/>
                    <a:pt x="108" y="97"/>
                    <a:pt x="115" y="97"/>
                  </a:cubicBezTo>
                  <a:cubicBezTo>
                    <a:pt x="116" y="93"/>
                    <a:pt x="116" y="93"/>
                    <a:pt x="116" y="93"/>
                  </a:cubicBezTo>
                  <a:cubicBezTo>
                    <a:pt x="113" y="97"/>
                    <a:pt x="113" y="97"/>
                    <a:pt x="113" y="97"/>
                  </a:cubicBezTo>
                  <a:cubicBezTo>
                    <a:pt x="125" y="105"/>
                    <a:pt x="137" y="111"/>
                    <a:pt x="147" y="113"/>
                  </a:cubicBezTo>
                  <a:cubicBezTo>
                    <a:pt x="148" y="110"/>
                    <a:pt x="148" y="110"/>
                    <a:pt x="148" y="110"/>
                  </a:cubicBezTo>
                  <a:cubicBezTo>
                    <a:pt x="147" y="106"/>
                    <a:pt x="147" y="106"/>
                    <a:pt x="147" y="106"/>
                  </a:cubicBezTo>
                  <a:cubicBezTo>
                    <a:pt x="131" y="108"/>
                    <a:pt x="109" y="109"/>
                    <a:pt x="92" y="109"/>
                  </a:cubicBezTo>
                  <a:cubicBezTo>
                    <a:pt x="92" y="113"/>
                    <a:pt x="92" y="113"/>
                    <a:pt x="92" y="113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110" y="117"/>
                    <a:pt x="132" y="116"/>
                    <a:pt x="149" y="113"/>
                  </a:cubicBezTo>
                  <a:cubicBezTo>
                    <a:pt x="167" y="110"/>
                    <a:pt x="167" y="110"/>
                    <a:pt x="167" y="110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0" y="103"/>
                    <a:pt x="129" y="98"/>
                    <a:pt x="118" y="90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16" y="89"/>
                    <a:pt x="116" y="89"/>
                    <a:pt x="116" y="89"/>
                  </a:cubicBezTo>
                  <a:cubicBezTo>
                    <a:pt x="109" y="89"/>
                    <a:pt x="101" y="89"/>
                    <a:pt x="92" y="89"/>
                  </a:cubicBezTo>
                  <a:cubicBezTo>
                    <a:pt x="67" y="89"/>
                    <a:pt x="48" y="90"/>
                    <a:pt x="35" y="93"/>
                  </a:cubicBezTo>
                  <a:cubicBezTo>
                    <a:pt x="29" y="94"/>
                    <a:pt x="24" y="95"/>
                    <a:pt x="20" y="96"/>
                  </a:cubicBezTo>
                  <a:cubicBezTo>
                    <a:pt x="18" y="97"/>
                    <a:pt x="17" y="97"/>
                    <a:pt x="16" y="98"/>
                  </a:cubicBezTo>
                  <a:cubicBezTo>
                    <a:pt x="15" y="99"/>
                    <a:pt x="14" y="99"/>
                    <a:pt x="14" y="100"/>
                  </a:cubicBezTo>
                  <a:cubicBezTo>
                    <a:pt x="13" y="100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4" y="107"/>
                    <a:pt x="15" y="107"/>
                    <a:pt x="16" y="108"/>
                  </a:cubicBezTo>
                  <a:cubicBezTo>
                    <a:pt x="16" y="108"/>
                    <a:pt x="17" y="109"/>
                    <a:pt x="18" y="109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22" y="111"/>
                    <a:pt x="27" y="112"/>
                    <a:pt x="32" y="113"/>
                  </a:cubicBezTo>
                  <a:cubicBezTo>
                    <a:pt x="49" y="116"/>
                    <a:pt x="73" y="117"/>
                    <a:pt x="92" y="117"/>
                  </a:cubicBezTo>
                  <a:lnTo>
                    <a:pt x="92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 noEditPoints="1"/>
            </p:cNvSpPr>
            <p:nvPr/>
          </p:nvSpPr>
          <p:spPr bwMode="auto">
            <a:xfrm>
              <a:off x="819" y="2444"/>
              <a:ext cx="504" cy="504"/>
            </a:xfrm>
            <a:custGeom>
              <a:avLst/>
              <a:gdLst>
                <a:gd name="T0" fmla="*/ 106 w 213"/>
                <a:gd name="T1" fmla="*/ 0 h 213"/>
                <a:gd name="T2" fmla="*/ 106 w 213"/>
                <a:gd name="T3" fmla="*/ 213 h 213"/>
                <a:gd name="T4" fmla="*/ 106 w 213"/>
                <a:gd name="T5" fmla="*/ 0 h 213"/>
                <a:gd name="T6" fmla="*/ 106 w 213"/>
                <a:gd name="T7" fmla="*/ 8 h 213"/>
                <a:gd name="T8" fmla="*/ 205 w 213"/>
                <a:gd name="T9" fmla="*/ 106 h 213"/>
                <a:gd name="T10" fmla="*/ 106 w 213"/>
                <a:gd name="T11" fmla="*/ 205 h 213"/>
                <a:gd name="T12" fmla="*/ 8 w 213"/>
                <a:gd name="T13" fmla="*/ 106 h 213"/>
                <a:gd name="T14" fmla="*/ 106 w 213"/>
                <a:gd name="T15" fmla="*/ 8 h 213"/>
                <a:gd name="T16" fmla="*/ 111 w 213"/>
                <a:gd name="T17" fmla="*/ 192 h 213"/>
                <a:gd name="T18" fmla="*/ 115 w 213"/>
                <a:gd name="T19" fmla="*/ 176 h 213"/>
                <a:gd name="T20" fmla="*/ 98 w 213"/>
                <a:gd name="T21" fmla="*/ 176 h 213"/>
                <a:gd name="T22" fmla="*/ 102 w 213"/>
                <a:gd name="T23" fmla="*/ 192 h 213"/>
                <a:gd name="T24" fmla="*/ 25 w 213"/>
                <a:gd name="T25" fmla="*/ 110 h 213"/>
                <a:gd name="T26" fmla="*/ 21 w 213"/>
                <a:gd name="T27" fmla="*/ 115 h 213"/>
                <a:gd name="T28" fmla="*/ 41 w 213"/>
                <a:gd name="T29" fmla="*/ 112 h 213"/>
                <a:gd name="T30" fmla="*/ 36 w 213"/>
                <a:gd name="T31" fmla="*/ 98 h 213"/>
                <a:gd name="T32" fmla="*/ 21 w 213"/>
                <a:gd name="T33" fmla="*/ 102 h 213"/>
                <a:gd name="T34" fmla="*/ 102 w 213"/>
                <a:gd name="T35" fmla="*/ 25 h 213"/>
                <a:gd name="T36" fmla="*/ 98 w 213"/>
                <a:gd name="T37" fmla="*/ 20 h 213"/>
                <a:gd name="T38" fmla="*/ 98 w 213"/>
                <a:gd name="T39" fmla="*/ 21 h 213"/>
                <a:gd name="T40" fmla="*/ 106 w 213"/>
                <a:gd name="T41" fmla="*/ 45 h 213"/>
                <a:gd name="T42" fmla="*/ 115 w 213"/>
                <a:gd name="T43" fmla="*/ 21 h 213"/>
                <a:gd name="T44" fmla="*/ 111 w 213"/>
                <a:gd name="T45" fmla="*/ 21 h 213"/>
                <a:gd name="T46" fmla="*/ 188 w 213"/>
                <a:gd name="T47" fmla="*/ 102 h 213"/>
                <a:gd name="T48" fmla="*/ 192 w 213"/>
                <a:gd name="T49" fmla="*/ 98 h 213"/>
                <a:gd name="T50" fmla="*/ 169 w 213"/>
                <a:gd name="T51" fmla="*/ 106 h 213"/>
                <a:gd name="T52" fmla="*/ 177 w 213"/>
                <a:gd name="T53" fmla="*/ 115 h 213"/>
                <a:gd name="T54" fmla="*/ 192 w 213"/>
                <a:gd name="T55" fmla="*/ 111 h 213"/>
                <a:gd name="T56" fmla="*/ 110 w 213"/>
                <a:gd name="T57" fmla="*/ 188 h 213"/>
                <a:gd name="T58" fmla="*/ 115 w 213"/>
                <a:gd name="T59" fmla="*/ 192 h 213"/>
                <a:gd name="T60" fmla="*/ 111 w 213"/>
                <a:gd name="T61" fmla="*/ 196 h 213"/>
                <a:gd name="T62" fmla="*/ 196 w 213"/>
                <a:gd name="T63" fmla="*/ 107 h 213"/>
                <a:gd name="T64" fmla="*/ 177 w 213"/>
                <a:gd name="T65" fmla="*/ 106 h 213"/>
                <a:gd name="T66" fmla="*/ 177 w 213"/>
                <a:gd name="T67" fmla="*/ 106 h 213"/>
                <a:gd name="T68" fmla="*/ 196 w 213"/>
                <a:gd name="T69" fmla="*/ 102 h 213"/>
                <a:gd name="T70" fmla="*/ 106 w 213"/>
                <a:gd name="T71" fmla="*/ 17 h 213"/>
                <a:gd name="T72" fmla="*/ 107 w 213"/>
                <a:gd name="T73" fmla="*/ 37 h 213"/>
                <a:gd name="T74" fmla="*/ 106 w 213"/>
                <a:gd name="T75" fmla="*/ 37 h 213"/>
                <a:gd name="T76" fmla="*/ 102 w 213"/>
                <a:gd name="T77" fmla="*/ 21 h 213"/>
                <a:gd name="T78" fmla="*/ 106 w 213"/>
                <a:gd name="T79" fmla="*/ 22 h 213"/>
                <a:gd name="T80" fmla="*/ 102 w 213"/>
                <a:gd name="T81" fmla="*/ 17 h 213"/>
                <a:gd name="T82" fmla="*/ 17 w 213"/>
                <a:gd name="T83" fmla="*/ 106 h 213"/>
                <a:gd name="T84" fmla="*/ 36 w 213"/>
                <a:gd name="T85" fmla="*/ 106 h 213"/>
                <a:gd name="T86" fmla="*/ 36 w 213"/>
                <a:gd name="T87" fmla="*/ 107 h 213"/>
                <a:gd name="T88" fmla="*/ 17 w 213"/>
                <a:gd name="T89" fmla="*/ 111 h 213"/>
                <a:gd name="T90" fmla="*/ 106 w 213"/>
                <a:gd name="T91" fmla="*/ 196 h 213"/>
                <a:gd name="T92" fmla="*/ 106 w 213"/>
                <a:gd name="T93" fmla="*/ 176 h 213"/>
                <a:gd name="T94" fmla="*/ 107 w 213"/>
                <a:gd name="T95" fmla="*/ 196 h 213"/>
                <a:gd name="T96" fmla="*/ 111 w 213"/>
                <a:gd name="T97" fmla="*/ 19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3" h="213">
                  <a:moveTo>
                    <a:pt x="106" y="4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48" y="0"/>
                    <a:pt x="0" y="48"/>
                    <a:pt x="0" y="106"/>
                  </a:cubicBezTo>
                  <a:cubicBezTo>
                    <a:pt x="0" y="165"/>
                    <a:pt x="48" y="213"/>
                    <a:pt x="106" y="213"/>
                  </a:cubicBezTo>
                  <a:cubicBezTo>
                    <a:pt x="165" y="213"/>
                    <a:pt x="213" y="165"/>
                    <a:pt x="213" y="106"/>
                  </a:cubicBezTo>
                  <a:cubicBezTo>
                    <a:pt x="213" y="48"/>
                    <a:pt x="165" y="0"/>
                    <a:pt x="106" y="0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33" y="8"/>
                    <a:pt x="158" y="19"/>
                    <a:pt x="176" y="37"/>
                  </a:cubicBezTo>
                  <a:cubicBezTo>
                    <a:pt x="194" y="55"/>
                    <a:pt x="205" y="79"/>
                    <a:pt x="205" y="106"/>
                  </a:cubicBezTo>
                  <a:cubicBezTo>
                    <a:pt x="205" y="133"/>
                    <a:pt x="194" y="158"/>
                    <a:pt x="176" y="176"/>
                  </a:cubicBezTo>
                  <a:cubicBezTo>
                    <a:pt x="158" y="194"/>
                    <a:pt x="133" y="205"/>
                    <a:pt x="106" y="205"/>
                  </a:cubicBezTo>
                  <a:cubicBezTo>
                    <a:pt x="79" y="205"/>
                    <a:pt x="55" y="194"/>
                    <a:pt x="37" y="176"/>
                  </a:cubicBezTo>
                  <a:cubicBezTo>
                    <a:pt x="19" y="158"/>
                    <a:pt x="8" y="133"/>
                    <a:pt x="8" y="106"/>
                  </a:cubicBezTo>
                  <a:cubicBezTo>
                    <a:pt x="8" y="79"/>
                    <a:pt x="19" y="55"/>
                    <a:pt x="37" y="37"/>
                  </a:cubicBezTo>
                  <a:cubicBezTo>
                    <a:pt x="55" y="19"/>
                    <a:pt x="79" y="8"/>
                    <a:pt x="106" y="8"/>
                  </a:cubicBezTo>
                  <a:lnTo>
                    <a:pt x="106" y="4"/>
                  </a:lnTo>
                  <a:close/>
                  <a:moveTo>
                    <a:pt x="111" y="192"/>
                  </a:moveTo>
                  <a:cubicBezTo>
                    <a:pt x="115" y="192"/>
                    <a:pt x="115" y="192"/>
                    <a:pt x="115" y="192"/>
                  </a:cubicBezTo>
                  <a:cubicBezTo>
                    <a:pt x="115" y="176"/>
                    <a:pt x="115" y="176"/>
                    <a:pt x="115" y="176"/>
                  </a:cubicBezTo>
                  <a:cubicBezTo>
                    <a:pt x="115" y="172"/>
                    <a:pt x="111" y="168"/>
                    <a:pt x="106" y="168"/>
                  </a:cubicBezTo>
                  <a:cubicBezTo>
                    <a:pt x="102" y="168"/>
                    <a:pt x="98" y="172"/>
                    <a:pt x="98" y="176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102" y="192"/>
                    <a:pt x="102" y="192"/>
                    <a:pt x="102" y="192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60" y="186"/>
                    <a:pt x="27" y="152"/>
                    <a:pt x="25" y="110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8" y="115"/>
                    <a:pt x="40" y="114"/>
                    <a:pt x="41" y="112"/>
                  </a:cubicBezTo>
                  <a:cubicBezTo>
                    <a:pt x="43" y="111"/>
                    <a:pt x="44" y="109"/>
                    <a:pt x="44" y="106"/>
                  </a:cubicBezTo>
                  <a:cubicBezTo>
                    <a:pt x="44" y="102"/>
                    <a:pt x="40" y="98"/>
                    <a:pt x="36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7" y="60"/>
                    <a:pt x="60" y="27"/>
                    <a:pt x="102" y="25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98" y="42"/>
                    <a:pt x="102" y="45"/>
                    <a:pt x="106" y="45"/>
                  </a:cubicBezTo>
                  <a:cubicBezTo>
                    <a:pt x="111" y="45"/>
                    <a:pt x="115" y="42"/>
                    <a:pt x="115" y="37"/>
                  </a:cubicBezTo>
                  <a:cubicBezTo>
                    <a:pt x="115" y="21"/>
                    <a:pt x="115" y="21"/>
                    <a:pt x="115" y="21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52" y="27"/>
                    <a:pt x="186" y="60"/>
                    <a:pt x="188" y="102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2" y="98"/>
                    <a:pt x="192" y="98"/>
                    <a:pt x="192" y="98"/>
                  </a:cubicBezTo>
                  <a:cubicBezTo>
                    <a:pt x="177" y="98"/>
                    <a:pt x="177" y="98"/>
                    <a:pt x="177" y="98"/>
                  </a:cubicBezTo>
                  <a:cubicBezTo>
                    <a:pt x="172" y="98"/>
                    <a:pt x="169" y="102"/>
                    <a:pt x="169" y="106"/>
                  </a:cubicBezTo>
                  <a:cubicBezTo>
                    <a:pt x="169" y="109"/>
                    <a:pt x="170" y="111"/>
                    <a:pt x="171" y="112"/>
                  </a:cubicBezTo>
                  <a:cubicBezTo>
                    <a:pt x="173" y="114"/>
                    <a:pt x="175" y="115"/>
                    <a:pt x="177" y="115"/>
                  </a:cubicBezTo>
                  <a:cubicBezTo>
                    <a:pt x="192" y="115"/>
                    <a:pt x="192" y="115"/>
                    <a:pt x="192" y="115"/>
                  </a:cubicBezTo>
                  <a:cubicBezTo>
                    <a:pt x="192" y="111"/>
                    <a:pt x="192" y="111"/>
                    <a:pt x="192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6" y="152"/>
                    <a:pt x="152" y="186"/>
                    <a:pt x="110" y="188"/>
                  </a:cubicBezTo>
                  <a:cubicBezTo>
                    <a:pt x="111" y="192"/>
                    <a:pt x="111" y="192"/>
                    <a:pt x="111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1" y="192"/>
                    <a:pt x="111" y="192"/>
                    <a:pt x="111" y="192"/>
                  </a:cubicBezTo>
                  <a:cubicBezTo>
                    <a:pt x="111" y="196"/>
                    <a:pt x="111" y="196"/>
                    <a:pt x="111" y="196"/>
                  </a:cubicBezTo>
                  <a:cubicBezTo>
                    <a:pt x="157" y="193"/>
                    <a:pt x="193" y="157"/>
                    <a:pt x="196" y="111"/>
                  </a:cubicBezTo>
                  <a:cubicBezTo>
                    <a:pt x="196" y="107"/>
                    <a:pt x="196" y="107"/>
                    <a:pt x="196" y="107"/>
                  </a:cubicBezTo>
                  <a:cubicBezTo>
                    <a:pt x="177" y="107"/>
                    <a:pt x="177" y="107"/>
                    <a:pt x="177" y="107"/>
                  </a:cubicBezTo>
                  <a:cubicBezTo>
                    <a:pt x="177" y="106"/>
                    <a:pt x="177" y="106"/>
                    <a:pt x="177" y="106"/>
                  </a:cubicBezTo>
                  <a:cubicBezTo>
                    <a:pt x="177" y="106"/>
                    <a:pt x="177" y="106"/>
                    <a:pt x="177" y="106"/>
                  </a:cubicBezTo>
                  <a:cubicBezTo>
                    <a:pt x="177" y="106"/>
                    <a:pt x="177" y="106"/>
                    <a:pt x="177" y="106"/>
                  </a:cubicBezTo>
                  <a:cubicBezTo>
                    <a:pt x="196" y="106"/>
                    <a:pt x="196" y="106"/>
                    <a:pt x="196" y="106"/>
                  </a:cubicBezTo>
                  <a:cubicBezTo>
                    <a:pt x="196" y="102"/>
                    <a:pt x="196" y="102"/>
                    <a:pt x="196" y="102"/>
                  </a:cubicBezTo>
                  <a:cubicBezTo>
                    <a:pt x="193" y="56"/>
                    <a:pt x="157" y="19"/>
                    <a:pt x="111" y="17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56" y="19"/>
                    <a:pt x="19" y="56"/>
                    <a:pt x="17" y="102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9" y="157"/>
                    <a:pt x="56" y="193"/>
                    <a:pt x="102" y="196"/>
                  </a:cubicBezTo>
                  <a:cubicBezTo>
                    <a:pt x="106" y="196"/>
                    <a:pt x="106" y="196"/>
                    <a:pt x="106" y="196"/>
                  </a:cubicBezTo>
                  <a:cubicBezTo>
                    <a:pt x="106" y="176"/>
                    <a:pt x="106" y="176"/>
                    <a:pt x="106" y="176"/>
                  </a:cubicBezTo>
                  <a:cubicBezTo>
                    <a:pt x="106" y="176"/>
                    <a:pt x="106" y="176"/>
                    <a:pt x="106" y="176"/>
                  </a:cubicBezTo>
                  <a:cubicBezTo>
                    <a:pt x="107" y="176"/>
                    <a:pt x="107" y="176"/>
                    <a:pt x="107" y="176"/>
                  </a:cubicBezTo>
                  <a:cubicBezTo>
                    <a:pt x="107" y="196"/>
                    <a:pt x="107" y="196"/>
                    <a:pt x="107" y="196"/>
                  </a:cubicBezTo>
                  <a:cubicBezTo>
                    <a:pt x="111" y="196"/>
                    <a:pt x="111" y="196"/>
                    <a:pt x="111" y="196"/>
                  </a:cubicBezTo>
                  <a:lnTo>
                    <a:pt x="111" y="1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 noEditPoints="1"/>
            </p:cNvSpPr>
            <p:nvPr/>
          </p:nvSpPr>
          <p:spPr bwMode="auto">
            <a:xfrm>
              <a:off x="1029" y="2555"/>
              <a:ext cx="161" cy="253"/>
            </a:xfrm>
            <a:custGeom>
              <a:avLst/>
              <a:gdLst>
                <a:gd name="T0" fmla="*/ 27 w 68"/>
                <a:gd name="T1" fmla="*/ 27 h 107"/>
                <a:gd name="T2" fmla="*/ 18 w 68"/>
                <a:gd name="T3" fmla="*/ 39 h 107"/>
                <a:gd name="T4" fmla="*/ 3 w 68"/>
                <a:gd name="T5" fmla="*/ 56 h 107"/>
                <a:gd name="T6" fmla="*/ 8 w 68"/>
                <a:gd name="T7" fmla="*/ 55 h 107"/>
                <a:gd name="T8" fmla="*/ 4 w 68"/>
                <a:gd name="T9" fmla="*/ 56 h 107"/>
                <a:gd name="T10" fmla="*/ 4 w 68"/>
                <a:gd name="T11" fmla="*/ 71 h 107"/>
                <a:gd name="T12" fmla="*/ 27 w 68"/>
                <a:gd name="T13" fmla="*/ 86 h 107"/>
                <a:gd name="T14" fmla="*/ 32 w 68"/>
                <a:gd name="T15" fmla="*/ 102 h 107"/>
                <a:gd name="T16" fmla="*/ 58 w 68"/>
                <a:gd name="T17" fmla="*/ 76 h 107"/>
                <a:gd name="T18" fmla="*/ 41 w 68"/>
                <a:gd name="T19" fmla="*/ 71 h 107"/>
                <a:gd name="T20" fmla="*/ 29 w 68"/>
                <a:gd name="T21" fmla="*/ 54 h 107"/>
                <a:gd name="T22" fmla="*/ 54 w 68"/>
                <a:gd name="T23" fmla="*/ 39 h 107"/>
                <a:gd name="T24" fmla="*/ 34 w 68"/>
                <a:gd name="T25" fmla="*/ 5 h 107"/>
                <a:gd name="T26" fmla="*/ 60 w 68"/>
                <a:gd name="T27" fmla="*/ 20 h 107"/>
                <a:gd name="T28" fmla="*/ 40 w 68"/>
                <a:gd name="T29" fmla="*/ 33 h 107"/>
                <a:gd name="T30" fmla="*/ 26 w 68"/>
                <a:gd name="T31" fmla="*/ 61 h 107"/>
                <a:gd name="T32" fmla="*/ 47 w 68"/>
                <a:gd name="T33" fmla="*/ 79 h 107"/>
                <a:gd name="T34" fmla="*/ 38 w 68"/>
                <a:gd name="T35" fmla="*/ 96 h 107"/>
                <a:gd name="T36" fmla="*/ 34 w 68"/>
                <a:gd name="T37" fmla="*/ 81 h 107"/>
                <a:gd name="T38" fmla="*/ 10 w 68"/>
                <a:gd name="T39" fmla="*/ 65 h 107"/>
                <a:gd name="T40" fmla="*/ 11 w 68"/>
                <a:gd name="T41" fmla="*/ 61 h 107"/>
                <a:gd name="T42" fmla="*/ 11 w 68"/>
                <a:gd name="T43" fmla="*/ 52 h 107"/>
                <a:gd name="T44" fmla="*/ 11 w 68"/>
                <a:gd name="T45" fmla="*/ 45 h 107"/>
                <a:gd name="T46" fmla="*/ 35 w 68"/>
                <a:gd name="T47" fmla="*/ 24 h 107"/>
                <a:gd name="T48" fmla="*/ 20 w 68"/>
                <a:gd name="T49" fmla="*/ 52 h 107"/>
                <a:gd name="T50" fmla="*/ 21 w 68"/>
                <a:gd name="T51" fmla="*/ 60 h 107"/>
                <a:gd name="T52" fmla="*/ 34 w 68"/>
                <a:gd name="T53" fmla="*/ 77 h 107"/>
                <a:gd name="T54" fmla="*/ 34 w 68"/>
                <a:gd name="T55" fmla="*/ 71 h 107"/>
                <a:gd name="T56" fmla="*/ 26 w 68"/>
                <a:gd name="T57" fmla="*/ 79 h 107"/>
                <a:gd name="T58" fmla="*/ 16 w 68"/>
                <a:gd name="T59" fmla="*/ 63 h 107"/>
                <a:gd name="T60" fmla="*/ 12 w 68"/>
                <a:gd name="T61" fmla="*/ 64 h 107"/>
                <a:gd name="T62" fmla="*/ 11 w 68"/>
                <a:gd name="T63" fmla="*/ 64 h 107"/>
                <a:gd name="T64" fmla="*/ 12 w 68"/>
                <a:gd name="T65" fmla="*/ 59 h 107"/>
                <a:gd name="T66" fmla="*/ 18 w 68"/>
                <a:gd name="T67" fmla="*/ 51 h 107"/>
                <a:gd name="T68" fmla="*/ 13 w 68"/>
                <a:gd name="T69" fmla="*/ 54 h 107"/>
                <a:gd name="T70" fmla="*/ 11 w 68"/>
                <a:gd name="T71" fmla="*/ 50 h 107"/>
                <a:gd name="T72" fmla="*/ 11 w 68"/>
                <a:gd name="T73" fmla="*/ 47 h 107"/>
                <a:gd name="T74" fmla="*/ 14 w 68"/>
                <a:gd name="T75" fmla="*/ 52 h 107"/>
                <a:gd name="T76" fmla="*/ 18 w 68"/>
                <a:gd name="T77" fmla="*/ 48 h 107"/>
                <a:gd name="T78" fmla="*/ 32 w 68"/>
                <a:gd name="T79" fmla="*/ 30 h 107"/>
                <a:gd name="T80" fmla="*/ 37 w 68"/>
                <a:gd name="T81" fmla="*/ 40 h 107"/>
                <a:gd name="T82" fmla="*/ 20 w 68"/>
                <a:gd name="T83" fmla="*/ 52 h 107"/>
                <a:gd name="T84" fmla="*/ 38 w 68"/>
                <a:gd name="T85" fmla="*/ 36 h 107"/>
                <a:gd name="T86" fmla="*/ 36 w 68"/>
                <a:gd name="T87" fmla="*/ 29 h 107"/>
                <a:gd name="T88" fmla="*/ 16 w 68"/>
                <a:gd name="T89" fmla="*/ 44 h 107"/>
                <a:gd name="T90" fmla="*/ 15 w 68"/>
                <a:gd name="T91" fmla="*/ 46 h 107"/>
                <a:gd name="T92" fmla="*/ 11 w 68"/>
                <a:gd name="T93" fmla="*/ 39 h 107"/>
                <a:gd name="T94" fmla="*/ 11 w 68"/>
                <a:gd name="T95" fmla="*/ 58 h 107"/>
                <a:gd name="T96" fmla="*/ 11 w 68"/>
                <a:gd name="T97" fmla="*/ 57 h 107"/>
                <a:gd name="T98" fmla="*/ 10 w 68"/>
                <a:gd name="T99" fmla="*/ 54 h 107"/>
                <a:gd name="T100" fmla="*/ 12 w 68"/>
                <a:gd name="T101" fmla="*/ 59 h 107"/>
                <a:gd name="T102" fmla="*/ 11 w 68"/>
                <a:gd name="T103" fmla="*/ 55 h 107"/>
                <a:gd name="T104" fmla="*/ 5 w 68"/>
                <a:gd name="T105" fmla="*/ 70 h 107"/>
                <a:gd name="T106" fmla="*/ 15 w 68"/>
                <a:gd name="T107" fmla="*/ 66 h 107"/>
                <a:gd name="T108" fmla="*/ 32 w 68"/>
                <a:gd name="T109" fmla="*/ 88 h 107"/>
                <a:gd name="T110" fmla="*/ 35 w 68"/>
                <a:gd name="T111" fmla="*/ 79 h 107"/>
                <a:gd name="T112" fmla="*/ 44 w 68"/>
                <a:gd name="T113" fmla="*/ 76 h 107"/>
                <a:gd name="T114" fmla="*/ 28 w 68"/>
                <a:gd name="T115" fmla="*/ 65 h 107"/>
                <a:gd name="T116" fmla="*/ 29 w 68"/>
                <a:gd name="T11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8" h="107">
                  <a:moveTo>
                    <a:pt x="37" y="8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2" y="8"/>
                    <a:pt x="30" y="11"/>
                    <a:pt x="29" y="14"/>
                  </a:cubicBezTo>
                  <a:cubicBezTo>
                    <a:pt x="28" y="17"/>
                    <a:pt x="27" y="21"/>
                    <a:pt x="27" y="24"/>
                  </a:cubicBezTo>
                  <a:cubicBezTo>
                    <a:pt x="27" y="25"/>
                    <a:pt x="27" y="26"/>
                    <a:pt x="27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6" y="38"/>
                    <a:pt x="13" y="37"/>
                    <a:pt x="11" y="37"/>
                  </a:cubicBezTo>
                  <a:cubicBezTo>
                    <a:pt x="8" y="37"/>
                    <a:pt x="5" y="38"/>
                    <a:pt x="3" y="40"/>
                  </a:cubicBezTo>
                  <a:cubicBezTo>
                    <a:pt x="1" y="43"/>
                    <a:pt x="0" y="46"/>
                    <a:pt x="0" y="48"/>
                  </a:cubicBezTo>
                  <a:cubicBezTo>
                    <a:pt x="0" y="51"/>
                    <a:pt x="1" y="54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5" y="58"/>
                    <a:pt x="8" y="60"/>
                    <a:pt x="11" y="60"/>
                  </a:cubicBezTo>
                  <a:cubicBezTo>
                    <a:pt x="12" y="60"/>
                    <a:pt x="12" y="60"/>
                    <a:pt x="13" y="59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2" y="53"/>
                    <a:pt x="12" y="53"/>
                    <a:pt x="11" y="53"/>
                  </a:cubicBezTo>
                  <a:cubicBezTo>
                    <a:pt x="9" y="53"/>
                    <a:pt x="6" y="54"/>
                    <a:pt x="4" y="56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2" y="58"/>
                    <a:pt x="1" y="61"/>
                    <a:pt x="1" y="64"/>
                  </a:cubicBezTo>
                  <a:cubicBezTo>
                    <a:pt x="1" y="66"/>
                    <a:pt x="2" y="69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6" y="73"/>
                    <a:pt x="9" y="74"/>
                    <a:pt x="11" y="74"/>
                  </a:cubicBezTo>
                  <a:cubicBezTo>
                    <a:pt x="14" y="74"/>
                    <a:pt x="16" y="73"/>
                    <a:pt x="18" y="72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3"/>
                    <a:pt x="25" y="84"/>
                    <a:pt x="25" y="85"/>
                  </a:cubicBezTo>
                  <a:cubicBezTo>
                    <a:pt x="25" y="88"/>
                    <a:pt x="26" y="91"/>
                    <a:pt x="27" y="94"/>
                  </a:cubicBezTo>
                  <a:cubicBezTo>
                    <a:pt x="28" y="97"/>
                    <a:pt x="30" y="100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5" y="105"/>
                    <a:pt x="40" y="107"/>
                    <a:pt x="45" y="107"/>
                  </a:cubicBezTo>
                  <a:cubicBezTo>
                    <a:pt x="49" y="107"/>
                    <a:pt x="54" y="105"/>
                    <a:pt x="58" y="102"/>
                  </a:cubicBezTo>
                  <a:cubicBezTo>
                    <a:pt x="61" y="98"/>
                    <a:pt x="63" y="94"/>
                    <a:pt x="63" y="89"/>
                  </a:cubicBezTo>
                  <a:cubicBezTo>
                    <a:pt x="63" y="84"/>
                    <a:pt x="61" y="80"/>
                    <a:pt x="58" y="76"/>
                  </a:cubicBezTo>
                  <a:cubicBezTo>
                    <a:pt x="55" y="74"/>
                    <a:pt x="53" y="73"/>
                    <a:pt x="50" y="71"/>
                  </a:cubicBezTo>
                  <a:cubicBezTo>
                    <a:pt x="47" y="70"/>
                    <a:pt x="44" y="70"/>
                    <a:pt x="41" y="70"/>
                  </a:cubicBezTo>
                  <a:cubicBezTo>
                    <a:pt x="40" y="70"/>
                    <a:pt x="39" y="70"/>
                    <a:pt x="38" y="70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2" y="41"/>
                    <a:pt x="43" y="41"/>
                    <a:pt x="44" y="41"/>
                  </a:cubicBezTo>
                  <a:cubicBezTo>
                    <a:pt x="47" y="41"/>
                    <a:pt x="51" y="40"/>
                    <a:pt x="54" y="39"/>
                  </a:cubicBezTo>
                  <a:cubicBezTo>
                    <a:pt x="57" y="38"/>
                    <a:pt x="60" y="36"/>
                    <a:pt x="63" y="34"/>
                  </a:cubicBezTo>
                  <a:cubicBezTo>
                    <a:pt x="66" y="30"/>
                    <a:pt x="68" y="25"/>
                    <a:pt x="68" y="20"/>
                  </a:cubicBezTo>
                  <a:cubicBezTo>
                    <a:pt x="68" y="14"/>
                    <a:pt x="66" y="9"/>
                    <a:pt x="63" y="5"/>
                  </a:cubicBezTo>
                  <a:cubicBezTo>
                    <a:pt x="59" y="2"/>
                    <a:pt x="54" y="0"/>
                    <a:pt x="48" y="0"/>
                  </a:cubicBezTo>
                  <a:cubicBezTo>
                    <a:pt x="43" y="0"/>
                    <a:pt x="38" y="2"/>
                    <a:pt x="34" y="5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9"/>
                    <a:pt x="45" y="8"/>
                    <a:pt x="48" y="8"/>
                  </a:cubicBezTo>
                  <a:cubicBezTo>
                    <a:pt x="52" y="8"/>
                    <a:pt x="55" y="9"/>
                    <a:pt x="57" y="11"/>
                  </a:cubicBezTo>
                  <a:cubicBezTo>
                    <a:pt x="59" y="13"/>
                    <a:pt x="60" y="16"/>
                    <a:pt x="60" y="20"/>
                  </a:cubicBezTo>
                  <a:cubicBezTo>
                    <a:pt x="60" y="23"/>
                    <a:pt x="59" y="26"/>
                    <a:pt x="57" y="28"/>
                  </a:cubicBezTo>
                  <a:cubicBezTo>
                    <a:pt x="55" y="29"/>
                    <a:pt x="53" y="31"/>
                    <a:pt x="51" y="32"/>
                  </a:cubicBezTo>
                  <a:cubicBezTo>
                    <a:pt x="49" y="33"/>
                    <a:pt x="46" y="33"/>
                    <a:pt x="44" y="33"/>
                  </a:cubicBezTo>
                  <a:cubicBezTo>
                    <a:pt x="43" y="33"/>
                    <a:pt x="43" y="33"/>
                    <a:pt x="42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40" y="78"/>
                    <a:pt x="40" y="78"/>
                    <a:pt x="41" y="78"/>
                  </a:cubicBezTo>
                  <a:cubicBezTo>
                    <a:pt x="43" y="78"/>
                    <a:pt x="45" y="78"/>
                    <a:pt x="47" y="79"/>
                  </a:cubicBezTo>
                  <a:cubicBezTo>
                    <a:pt x="49" y="80"/>
                    <a:pt x="51" y="81"/>
                    <a:pt x="52" y="82"/>
                  </a:cubicBezTo>
                  <a:cubicBezTo>
                    <a:pt x="54" y="84"/>
                    <a:pt x="55" y="86"/>
                    <a:pt x="55" y="89"/>
                  </a:cubicBezTo>
                  <a:cubicBezTo>
                    <a:pt x="55" y="92"/>
                    <a:pt x="54" y="94"/>
                    <a:pt x="52" y="96"/>
                  </a:cubicBezTo>
                  <a:cubicBezTo>
                    <a:pt x="50" y="98"/>
                    <a:pt x="47" y="99"/>
                    <a:pt x="45" y="99"/>
                  </a:cubicBezTo>
                  <a:cubicBezTo>
                    <a:pt x="42" y="99"/>
                    <a:pt x="40" y="98"/>
                    <a:pt x="38" y="96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36" y="95"/>
                    <a:pt x="35" y="93"/>
                    <a:pt x="34" y="91"/>
                  </a:cubicBezTo>
                  <a:cubicBezTo>
                    <a:pt x="34" y="89"/>
                    <a:pt x="33" y="87"/>
                    <a:pt x="33" y="85"/>
                  </a:cubicBezTo>
                  <a:cubicBezTo>
                    <a:pt x="33" y="85"/>
                    <a:pt x="33" y="84"/>
                    <a:pt x="33" y="83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2" y="66"/>
                    <a:pt x="12" y="66"/>
                    <a:pt x="11" y="66"/>
                  </a:cubicBezTo>
                  <a:cubicBezTo>
                    <a:pt x="11" y="66"/>
                    <a:pt x="10" y="66"/>
                    <a:pt x="10" y="65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9" y="65"/>
                    <a:pt x="9" y="64"/>
                    <a:pt x="9" y="64"/>
                  </a:cubicBezTo>
                  <a:cubicBezTo>
                    <a:pt x="9" y="63"/>
                    <a:pt x="9" y="62"/>
                    <a:pt x="10" y="62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1"/>
                    <a:pt x="11" y="61"/>
                    <a:pt x="11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0" y="52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8"/>
                    <a:pt x="8" y="47"/>
                    <a:pt x="9" y="46"/>
                  </a:cubicBezTo>
                  <a:cubicBezTo>
                    <a:pt x="9" y="45"/>
                    <a:pt x="10" y="45"/>
                    <a:pt x="11" y="45"/>
                  </a:cubicBezTo>
                  <a:cubicBezTo>
                    <a:pt x="11" y="45"/>
                    <a:pt x="12" y="45"/>
                    <a:pt x="13" y="46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5" y="25"/>
                    <a:pt x="35" y="24"/>
                  </a:cubicBezTo>
                  <a:cubicBezTo>
                    <a:pt x="35" y="22"/>
                    <a:pt x="35" y="19"/>
                    <a:pt x="36" y="17"/>
                  </a:cubicBezTo>
                  <a:cubicBezTo>
                    <a:pt x="37" y="15"/>
                    <a:pt x="39" y="13"/>
                    <a:pt x="40" y="11"/>
                  </a:cubicBezTo>
                  <a:lnTo>
                    <a:pt x="37" y="8"/>
                  </a:lnTo>
                  <a:close/>
                  <a:moveTo>
                    <a:pt x="24" y="52"/>
                  </a:moveTo>
                  <a:cubicBezTo>
                    <a:pt x="20" y="52"/>
                    <a:pt x="20" y="52"/>
                    <a:pt x="20" y="52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1"/>
                    <a:pt x="34" y="71"/>
                    <a:pt x="34" y="71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2" y="72"/>
                    <a:pt x="31" y="73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8" y="75"/>
                    <a:pt x="27" y="77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1"/>
                    <a:pt x="28" y="31"/>
                    <a:pt x="28" y="32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3"/>
                    <a:pt x="30" y="35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3" y="38"/>
                    <a:pt x="35" y="39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9" y="32"/>
                    <a:pt x="38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0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6" y="40"/>
                    <a:pt x="13" y="39"/>
                    <a:pt x="11" y="39"/>
                  </a:cubicBezTo>
                  <a:cubicBezTo>
                    <a:pt x="8" y="39"/>
                    <a:pt x="6" y="40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2" y="44"/>
                    <a:pt x="2" y="46"/>
                    <a:pt x="2" y="48"/>
                  </a:cubicBezTo>
                  <a:cubicBezTo>
                    <a:pt x="2" y="51"/>
                    <a:pt x="2" y="53"/>
                    <a:pt x="4" y="55"/>
                  </a:cubicBezTo>
                  <a:cubicBezTo>
                    <a:pt x="6" y="57"/>
                    <a:pt x="8" y="58"/>
                    <a:pt x="11" y="58"/>
                  </a:cubicBezTo>
                  <a:cubicBezTo>
                    <a:pt x="12" y="58"/>
                    <a:pt x="13" y="57"/>
                    <a:pt x="15" y="57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3" y="55"/>
                    <a:pt x="12" y="55"/>
                    <a:pt x="11" y="55"/>
                  </a:cubicBezTo>
                  <a:cubicBezTo>
                    <a:pt x="9" y="55"/>
                    <a:pt x="7" y="56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4" y="59"/>
                    <a:pt x="3" y="61"/>
                    <a:pt x="3" y="64"/>
                  </a:cubicBezTo>
                  <a:cubicBezTo>
                    <a:pt x="3" y="66"/>
                    <a:pt x="4" y="68"/>
                    <a:pt x="5" y="70"/>
                  </a:cubicBezTo>
                  <a:cubicBezTo>
                    <a:pt x="7" y="71"/>
                    <a:pt x="9" y="72"/>
                    <a:pt x="11" y="72"/>
                  </a:cubicBezTo>
                  <a:cubicBezTo>
                    <a:pt x="14" y="72"/>
                    <a:pt x="16" y="71"/>
                    <a:pt x="18" y="70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4" y="81"/>
                    <a:pt x="35" y="80"/>
                    <a:pt x="35" y="79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6" y="79"/>
                    <a:pt x="36" y="79"/>
                    <a:pt x="37" y="78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7" y="78"/>
                    <a:pt x="37" y="78"/>
                    <a:pt x="38" y="78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7" y="54"/>
                    <a:pt x="27" y="54"/>
                    <a:pt x="27" y="54"/>
                  </a:cubicBezTo>
                  <a:lnTo>
                    <a:pt x="24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 noEditPoints="1"/>
            </p:cNvSpPr>
            <p:nvPr/>
          </p:nvSpPr>
          <p:spPr bwMode="auto">
            <a:xfrm>
              <a:off x="6324" y="1353"/>
              <a:ext cx="584" cy="488"/>
            </a:xfrm>
            <a:custGeom>
              <a:avLst/>
              <a:gdLst>
                <a:gd name="T0" fmla="*/ 237 w 247"/>
                <a:gd name="T1" fmla="*/ 164 h 206"/>
                <a:gd name="T2" fmla="*/ 153 w 247"/>
                <a:gd name="T3" fmla="*/ 103 h 206"/>
                <a:gd name="T4" fmla="*/ 141 w 247"/>
                <a:gd name="T5" fmla="*/ 103 h 206"/>
                <a:gd name="T6" fmla="*/ 150 w 247"/>
                <a:gd name="T7" fmla="*/ 76 h 206"/>
                <a:gd name="T8" fmla="*/ 75 w 247"/>
                <a:gd name="T9" fmla="*/ 0 h 206"/>
                <a:gd name="T10" fmla="*/ 0 w 247"/>
                <a:gd name="T11" fmla="*/ 76 h 206"/>
                <a:gd name="T12" fmla="*/ 75 w 247"/>
                <a:gd name="T13" fmla="*/ 151 h 206"/>
                <a:gd name="T14" fmla="*/ 122 w 247"/>
                <a:gd name="T15" fmla="*/ 130 h 206"/>
                <a:gd name="T16" fmla="*/ 126 w 247"/>
                <a:gd name="T17" fmla="*/ 141 h 206"/>
                <a:gd name="T18" fmla="*/ 224 w 247"/>
                <a:gd name="T19" fmla="*/ 206 h 206"/>
                <a:gd name="T20" fmla="*/ 247 w 247"/>
                <a:gd name="T21" fmla="*/ 183 h 206"/>
                <a:gd name="T22" fmla="*/ 235 w 247"/>
                <a:gd name="T23" fmla="*/ 167 h 206"/>
                <a:gd name="T24" fmla="*/ 239 w 247"/>
                <a:gd name="T25" fmla="*/ 183 h 206"/>
                <a:gd name="T26" fmla="*/ 224 w 247"/>
                <a:gd name="T27" fmla="*/ 198 h 206"/>
                <a:gd name="T28" fmla="*/ 130 w 247"/>
                <a:gd name="T29" fmla="*/ 134 h 206"/>
                <a:gd name="T30" fmla="*/ 123 w 247"/>
                <a:gd name="T31" fmla="*/ 123 h 206"/>
                <a:gd name="T32" fmla="*/ 75 w 247"/>
                <a:gd name="T33" fmla="*/ 143 h 206"/>
                <a:gd name="T34" fmla="*/ 8 w 247"/>
                <a:gd name="T35" fmla="*/ 76 h 206"/>
                <a:gd name="T36" fmla="*/ 75 w 247"/>
                <a:gd name="T37" fmla="*/ 8 h 206"/>
                <a:gd name="T38" fmla="*/ 142 w 247"/>
                <a:gd name="T39" fmla="*/ 76 h 206"/>
                <a:gd name="T40" fmla="*/ 135 w 247"/>
                <a:gd name="T41" fmla="*/ 106 h 206"/>
                <a:gd name="T42" fmla="*/ 148 w 247"/>
                <a:gd name="T43" fmla="*/ 110 h 206"/>
                <a:gd name="T44" fmla="*/ 233 w 247"/>
                <a:gd name="T45" fmla="*/ 171 h 206"/>
                <a:gd name="T46" fmla="*/ 128 w 247"/>
                <a:gd name="T47" fmla="*/ 106 h 206"/>
                <a:gd name="T48" fmla="*/ 120 w 247"/>
                <a:gd name="T49" fmla="*/ 108 h 206"/>
                <a:gd name="T50" fmla="*/ 117 w 247"/>
                <a:gd name="T51" fmla="*/ 115 h 206"/>
                <a:gd name="T52" fmla="*/ 118 w 247"/>
                <a:gd name="T53" fmla="*/ 113 h 206"/>
                <a:gd name="T54" fmla="*/ 42 w 247"/>
                <a:gd name="T55" fmla="*/ 122 h 206"/>
                <a:gd name="T56" fmla="*/ 29 w 247"/>
                <a:gd name="T57" fmla="*/ 42 h 206"/>
                <a:gd name="T58" fmla="*/ 108 w 247"/>
                <a:gd name="T59" fmla="*/ 29 h 206"/>
                <a:gd name="T60" fmla="*/ 124 w 247"/>
                <a:gd name="T61" fmla="*/ 104 h 206"/>
                <a:gd name="T62" fmla="*/ 126 w 247"/>
                <a:gd name="T63" fmla="*/ 103 h 206"/>
                <a:gd name="T64" fmla="*/ 131 w 247"/>
                <a:gd name="T65" fmla="*/ 108 h 206"/>
                <a:gd name="T66" fmla="*/ 113 w 247"/>
                <a:gd name="T67" fmla="*/ 23 h 206"/>
                <a:gd name="T68" fmla="*/ 22 w 247"/>
                <a:gd name="T69" fmla="*/ 38 h 206"/>
                <a:gd name="T70" fmla="*/ 37 w 247"/>
                <a:gd name="T71" fmla="*/ 129 h 206"/>
                <a:gd name="T72" fmla="*/ 124 w 247"/>
                <a:gd name="T73" fmla="*/ 119 h 206"/>
                <a:gd name="T74" fmla="*/ 125 w 247"/>
                <a:gd name="T75" fmla="*/ 117 h 206"/>
                <a:gd name="T76" fmla="*/ 127 w 247"/>
                <a:gd name="T77" fmla="*/ 113 h 206"/>
                <a:gd name="T78" fmla="*/ 131 w 247"/>
                <a:gd name="T79" fmla="*/ 109 h 206"/>
                <a:gd name="T80" fmla="*/ 128 w 247"/>
                <a:gd name="T81" fmla="*/ 1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7" h="206">
                  <a:moveTo>
                    <a:pt x="235" y="167"/>
                  </a:moveTo>
                  <a:cubicBezTo>
                    <a:pt x="237" y="164"/>
                    <a:pt x="237" y="164"/>
                    <a:pt x="237" y="164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49" y="101"/>
                    <a:pt x="145" y="99"/>
                    <a:pt x="141" y="99"/>
                  </a:cubicBezTo>
                  <a:cubicBezTo>
                    <a:pt x="141" y="103"/>
                    <a:pt x="141" y="103"/>
                    <a:pt x="141" y="103"/>
                  </a:cubicBezTo>
                  <a:cubicBezTo>
                    <a:pt x="145" y="104"/>
                    <a:pt x="145" y="104"/>
                    <a:pt x="145" y="104"/>
                  </a:cubicBezTo>
                  <a:cubicBezTo>
                    <a:pt x="148" y="95"/>
                    <a:pt x="150" y="85"/>
                    <a:pt x="150" y="76"/>
                  </a:cubicBezTo>
                  <a:cubicBezTo>
                    <a:pt x="150" y="52"/>
                    <a:pt x="139" y="29"/>
                    <a:pt x="119" y="14"/>
                  </a:cubicBezTo>
                  <a:cubicBezTo>
                    <a:pt x="106" y="5"/>
                    <a:pt x="90" y="0"/>
                    <a:pt x="75" y="0"/>
                  </a:cubicBezTo>
                  <a:cubicBezTo>
                    <a:pt x="52" y="0"/>
                    <a:pt x="28" y="11"/>
                    <a:pt x="14" y="32"/>
                  </a:cubicBezTo>
                  <a:cubicBezTo>
                    <a:pt x="4" y="45"/>
                    <a:pt x="0" y="60"/>
                    <a:pt x="0" y="76"/>
                  </a:cubicBezTo>
                  <a:cubicBezTo>
                    <a:pt x="0" y="99"/>
                    <a:pt x="10" y="122"/>
                    <a:pt x="31" y="137"/>
                  </a:cubicBezTo>
                  <a:cubicBezTo>
                    <a:pt x="44" y="146"/>
                    <a:pt x="60" y="151"/>
                    <a:pt x="75" y="151"/>
                  </a:cubicBezTo>
                  <a:cubicBezTo>
                    <a:pt x="93" y="151"/>
                    <a:pt x="110" y="145"/>
                    <a:pt x="124" y="133"/>
                  </a:cubicBezTo>
                  <a:cubicBezTo>
                    <a:pt x="122" y="130"/>
                    <a:pt x="122" y="130"/>
                    <a:pt x="122" y="130"/>
                  </a:cubicBezTo>
                  <a:cubicBezTo>
                    <a:pt x="118" y="131"/>
                    <a:pt x="118" y="131"/>
                    <a:pt x="118" y="131"/>
                  </a:cubicBezTo>
                  <a:cubicBezTo>
                    <a:pt x="120" y="135"/>
                    <a:pt x="122" y="138"/>
                    <a:pt x="126" y="141"/>
                  </a:cubicBezTo>
                  <a:cubicBezTo>
                    <a:pt x="210" y="202"/>
                    <a:pt x="210" y="202"/>
                    <a:pt x="210" y="202"/>
                  </a:cubicBezTo>
                  <a:cubicBezTo>
                    <a:pt x="215" y="205"/>
                    <a:pt x="219" y="206"/>
                    <a:pt x="224" y="206"/>
                  </a:cubicBezTo>
                  <a:cubicBezTo>
                    <a:pt x="231" y="206"/>
                    <a:pt x="238" y="203"/>
                    <a:pt x="243" y="196"/>
                  </a:cubicBezTo>
                  <a:cubicBezTo>
                    <a:pt x="246" y="192"/>
                    <a:pt x="247" y="188"/>
                    <a:pt x="247" y="183"/>
                  </a:cubicBezTo>
                  <a:cubicBezTo>
                    <a:pt x="247" y="176"/>
                    <a:pt x="244" y="169"/>
                    <a:pt x="237" y="164"/>
                  </a:cubicBezTo>
                  <a:cubicBezTo>
                    <a:pt x="235" y="167"/>
                    <a:pt x="235" y="167"/>
                    <a:pt x="235" y="167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7" y="174"/>
                    <a:pt x="239" y="178"/>
                    <a:pt x="239" y="183"/>
                  </a:cubicBezTo>
                  <a:cubicBezTo>
                    <a:pt x="239" y="186"/>
                    <a:pt x="238" y="189"/>
                    <a:pt x="236" y="192"/>
                  </a:cubicBezTo>
                  <a:cubicBezTo>
                    <a:pt x="233" y="196"/>
                    <a:pt x="229" y="198"/>
                    <a:pt x="224" y="198"/>
                  </a:cubicBezTo>
                  <a:cubicBezTo>
                    <a:pt x="221" y="198"/>
                    <a:pt x="218" y="197"/>
                    <a:pt x="215" y="195"/>
                  </a:cubicBezTo>
                  <a:cubicBezTo>
                    <a:pt x="130" y="134"/>
                    <a:pt x="130" y="134"/>
                    <a:pt x="130" y="134"/>
                  </a:cubicBezTo>
                  <a:cubicBezTo>
                    <a:pt x="128" y="133"/>
                    <a:pt x="126" y="130"/>
                    <a:pt x="125" y="128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9" y="127"/>
                    <a:pt x="119" y="127"/>
                    <a:pt x="119" y="127"/>
                  </a:cubicBezTo>
                  <a:cubicBezTo>
                    <a:pt x="107" y="137"/>
                    <a:pt x="91" y="143"/>
                    <a:pt x="75" y="143"/>
                  </a:cubicBezTo>
                  <a:cubicBezTo>
                    <a:pt x="61" y="143"/>
                    <a:pt x="47" y="139"/>
                    <a:pt x="36" y="130"/>
                  </a:cubicBezTo>
                  <a:cubicBezTo>
                    <a:pt x="17" y="117"/>
                    <a:pt x="8" y="97"/>
                    <a:pt x="8" y="76"/>
                  </a:cubicBezTo>
                  <a:cubicBezTo>
                    <a:pt x="8" y="62"/>
                    <a:pt x="12" y="48"/>
                    <a:pt x="20" y="36"/>
                  </a:cubicBezTo>
                  <a:cubicBezTo>
                    <a:pt x="33" y="18"/>
                    <a:pt x="54" y="8"/>
                    <a:pt x="75" y="8"/>
                  </a:cubicBezTo>
                  <a:cubicBezTo>
                    <a:pt x="89" y="8"/>
                    <a:pt x="102" y="12"/>
                    <a:pt x="114" y="21"/>
                  </a:cubicBezTo>
                  <a:cubicBezTo>
                    <a:pt x="133" y="34"/>
                    <a:pt x="142" y="55"/>
                    <a:pt x="142" y="76"/>
                  </a:cubicBezTo>
                  <a:cubicBezTo>
                    <a:pt x="142" y="84"/>
                    <a:pt x="141" y="93"/>
                    <a:pt x="137" y="101"/>
                  </a:cubicBezTo>
                  <a:cubicBezTo>
                    <a:pt x="135" y="106"/>
                    <a:pt x="135" y="106"/>
                    <a:pt x="135" y="106"/>
                  </a:cubicBezTo>
                  <a:cubicBezTo>
                    <a:pt x="141" y="107"/>
                    <a:pt x="141" y="107"/>
                    <a:pt x="141" y="107"/>
                  </a:cubicBezTo>
                  <a:cubicBezTo>
                    <a:pt x="143" y="107"/>
                    <a:pt x="146" y="108"/>
                    <a:pt x="148" y="110"/>
                  </a:cubicBezTo>
                  <a:cubicBezTo>
                    <a:pt x="148" y="110"/>
                    <a:pt x="148" y="110"/>
                    <a:pt x="148" y="110"/>
                  </a:cubicBezTo>
                  <a:cubicBezTo>
                    <a:pt x="233" y="171"/>
                    <a:pt x="233" y="171"/>
                    <a:pt x="233" y="171"/>
                  </a:cubicBezTo>
                  <a:lnTo>
                    <a:pt x="235" y="167"/>
                  </a:lnTo>
                  <a:close/>
                  <a:moveTo>
                    <a:pt x="128" y="106"/>
                  </a:moveTo>
                  <a:cubicBezTo>
                    <a:pt x="126" y="103"/>
                    <a:pt x="126" y="103"/>
                    <a:pt x="126" y="103"/>
                  </a:cubicBezTo>
                  <a:cubicBezTo>
                    <a:pt x="124" y="105"/>
                    <a:pt x="122" y="106"/>
                    <a:pt x="120" y="108"/>
                  </a:cubicBezTo>
                  <a:cubicBezTo>
                    <a:pt x="120" y="108"/>
                    <a:pt x="120" y="108"/>
                    <a:pt x="120" y="108"/>
                  </a:cubicBezTo>
                  <a:cubicBezTo>
                    <a:pt x="119" y="110"/>
                    <a:pt x="118" y="113"/>
                    <a:pt x="117" y="115"/>
                  </a:cubicBezTo>
                  <a:cubicBezTo>
                    <a:pt x="121" y="116"/>
                    <a:pt x="121" y="116"/>
                    <a:pt x="121" y="116"/>
                  </a:cubicBezTo>
                  <a:cubicBezTo>
                    <a:pt x="118" y="113"/>
                    <a:pt x="118" y="113"/>
                    <a:pt x="118" y="113"/>
                  </a:cubicBezTo>
                  <a:cubicBezTo>
                    <a:pt x="107" y="126"/>
                    <a:pt x="91" y="133"/>
                    <a:pt x="75" y="133"/>
                  </a:cubicBezTo>
                  <a:cubicBezTo>
                    <a:pt x="63" y="133"/>
                    <a:pt x="52" y="129"/>
                    <a:pt x="42" y="122"/>
                  </a:cubicBezTo>
                  <a:cubicBezTo>
                    <a:pt x="26" y="111"/>
                    <a:pt x="18" y="93"/>
                    <a:pt x="18" y="76"/>
                  </a:cubicBezTo>
                  <a:cubicBezTo>
                    <a:pt x="18" y="64"/>
                    <a:pt x="21" y="52"/>
                    <a:pt x="29" y="42"/>
                  </a:cubicBezTo>
                  <a:cubicBezTo>
                    <a:pt x="40" y="27"/>
                    <a:pt x="57" y="19"/>
                    <a:pt x="75" y="19"/>
                  </a:cubicBezTo>
                  <a:cubicBezTo>
                    <a:pt x="87" y="19"/>
                    <a:pt x="98" y="22"/>
                    <a:pt x="108" y="29"/>
                  </a:cubicBezTo>
                  <a:cubicBezTo>
                    <a:pt x="124" y="40"/>
                    <a:pt x="132" y="58"/>
                    <a:pt x="132" y="76"/>
                  </a:cubicBezTo>
                  <a:cubicBezTo>
                    <a:pt x="132" y="86"/>
                    <a:pt x="130" y="95"/>
                    <a:pt x="124" y="104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6" y="103"/>
                    <a:pt x="126" y="103"/>
                    <a:pt x="126" y="103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31" y="108"/>
                    <a:pt x="131" y="108"/>
                    <a:pt x="131" y="108"/>
                  </a:cubicBezTo>
                  <a:cubicBezTo>
                    <a:pt x="137" y="98"/>
                    <a:pt x="140" y="87"/>
                    <a:pt x="140" y="76"/>
                  </a:cubicBezTo>
                  <a:cubicBezTo>
                    <a:pt x="140" y="55"/>
                    <a:pt x="131" y="35"/>
                    <a:pt x="113" y="23"/>
                  </a:cubicBezTo>
                  <a:cubicBezTo>
                    <a:pt x="102" y="14"/>
                    <a:pt x="88" y="11"/>
                    <a:pt x="75" y="11"/>
                  </a:cubicBezTo>
                  <a:cubicBezTo>
                    <a:pt x="55" y="11"/>
                    <a:pt x="35" y="20"/>
                    <a:pt x="22" y="38"/>
                  </a:cubicBezTo>
                  <a:cubicBezTo>
                    <a:pt x="14" y="49"/>
                    <a:pt x="10" y="62"/>
                    <a:pt x="10" y="76"/>
                  </a:cubicBezTo>
                  <a:cubicBezTo>
                    <a:pt x="10" y="96"/>
                    <a:pt x="19" y="116"/>
                    <a:pt x="37" y="129"/>
                  </a:cubicBezTo>
                  <a:cubicBezTo>
                    <a:pt x="48" y="137"/>
                    <a:pt x="62" y="141"/>
                    <a:pt x="75" y="141"/>
                  </a:cubicBezTo>
                  <a:cubicBezTo>
                    <a:pt x="93" y="141"/>
                    <a:pt x="111" y="133"/>
                    <a:pt x="124" y="119"/>
                  </a:cubicBezTo>
                  <a:cubicBezTo>
                    <a:pt x="124" y="118"/>
                    <a:pt x="124" y="118"/>
                    <a:pt x="124" y="118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6"/>
                    <a:pt x="126" y="114"/>
                    <a:pt x="127" y="113"/>
                  </a:cubicBezTo>
                  <a:cubicBezTo>
                    <a:pt x="127" y="113"/>
                    <a:pt x="127" y="113"/>
                    <a:pt x="127" y="113"/>
                  </a:cubicBezTo>
                  <a:cubicBezTo>
                    <a:pt x="128" y="112"/>
                    <a:pt x="129" y="111"/>
                    <a:pt x="130" y="110"/>
                  </a:cubicBezTo>
                  <a:cubicBezTo>
                    <a:pt x="131" y="109"/>
                    <a:pt x="131" y="109"/>
                    <a:pt x="131" y="109"/>
                  </a:cubicBezTo>
                  <a:cubicBezTo>
                    <a:pt x="131" y="108"/>
                    <a:pt x="131" y="108"/>
                    <a:pt x="131" y="108"/>
                  </a:cubicBezTo>
                  <a:lnTo>
                    <a:pt x="128" y="1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 noEditPoints="1"/>
            </p:cNvSpPr>
            <p:nvPr/>
          </p:nvSpPr>
          <p:spPr bwMode="auto">
            <a:xfrm>
              <a:off x="6376" y="1455"/>
              <a:ext cx="99" cy="144"/>
            </a:xfrm>
            <a:custGeom>
              <a:avLst/>
              <a:gdLst>
                <a:gd name="T0" fmla="*/ 32 w 42"/>
                <a:gd name="T1" fmla="*/ 2 h 61"/>
                <a:gd name="T2" fmla="*/ 2 w 42"/>
                <a:gd name="T3" fmla="*/ 28 h 61"/>
                <a:gd name="T4" fmla="*/ 2 w 42"/>
                <a:gd name="T5" fmla="*/ 33 h 61"/>
                <a:gd name="T6" fmla="*/ 2 w 42"/>
                <a:gd name="T7" fmla="*/ 33 h 61"/>
                <a:gd name="T8" fmla="*/ 5 w 42"/>
                <a:gd name="T9" fmla="*/ 30 h 61"/>
                <a:gd name="T10" fmla="*/ 2 w 42"/>
                <a:gd name="T11" fmla="*/ 33 h 61"/>
                <a:gd name="T12" fmla="*/ 18 w 42"/>
                <a:gd name="T13" fmla="*/ 42 h 61"/>
                <a:gd name="T14" fmla="*/ 21 w 42"/>
                <a:gd name="T15" fmla="*/ 38 h 61"/>
                <a:gd name="T16" fmla="*/ 17 w 42"/>
                <a:gd name="T17" fmla="*/ 40 h 61"/>
                <a:gd name="T18" fmla="*/ 20 w 42"/>
                <a:gd name="T19" fmla="*/ 36 h 61"/>
                <a:gd name="T20" fmla="*/ 13 w 42"/>
                <a:gd name="T21" fmla="*/ 34 h 61"/>
                <a:gd name="T22" fmla="*/ 2 w 42"/>
                <a:gd name="T23" fmla="*/ 36 h 61"/>
                <a:gd name="T24" fmla="*/ 34 w 42"/>
                <a:gd name="T25" fmla="*/ 61 h 61"/>
                <a:gd name="T26" fmla="*/ 42 w 42"/>
                <a:gd name="T27" fmla="*/ 33 h 61"/>
                <a:gd name="T28" fmla="*/ 37 w 42"/>
                <a:gd name="T29" fmla="*/ 0 h 61"/>
                <a:gd name="T30" fmla="*/ 34 w 42"/>
                <a:gd name="T31" fmla="*/ 6 h 61"/>
                <a:gd name="T32" fmla="*/ 34 w 42"/>
                <a:gd name="T33" fmla="*/ 33 h 61"/>
                <a:gd name="T34" fmla="*/ 33 w 42"/>
                <a:gd name="T35" fmla="*/ 56 h 61"/>
                <a:gd name="T36" fmla="*/ 9 w 42"/>
                <a:gd name="T37" fmla="*/ 31 h 61"/>
                <a:gd name="T38" fmla="*/ 3 w 42"/>
                <a:gd name="T39" fmla="*/ 36 h 61"/>
                <a:gd name="T40" fmla="*/ 18 w 42"/>
                <a:gd name="T41" fmla="*/ 44 h 61"/>
                <a:gd name="T42" fmla="*/ 25 w 42"/>
                <a:gd name="T43" fmla="*/ 42 h 61"/>
                <a:gd name="T44" fmla="*/ 19 w 42"/>
                <a:gd name="T45" fmla="*/ 34 h 61"/>
                <a:gd name="T46" fmla="*/ 15 w 42"/>
                <a:gd name="T47" fmla="*/ 33 h 61"/>
                <a:gd name="T48" fmla="*/ 8 w 42"/>
                <a:gd name="T49" fmla="*/ 28 h 61"/>
                <a:gd name="T50" fmla="*/ 8 w 42"/>
                <a:gd name="T51" fmla="*/ 28 h 61"/>
                <a:gd name="T52" fmla="*/ 8 w 42"/>
                <a:gd name="T53" fmla="*/ 28 h 61"/>
                <a:gd name="T54" fmla="*/ 5 w 42"/>
                <a:gd name="T55" fmla="*/ 30 h 61"/>
                <a:gd name="T56" fmla="*/ 8 w 42"/>
                <a:gd name="T57" fmla="*/ 33 h 61"/>
                <a:gd name="T58" fmla="*/ 36 w 42"/>
                <a:gd name="T59" fmla="*/ 10 h 61"/>
                <a:gd name="T60" fmla="*/ 30 w 42"/>
                <a:gd name="T61" fmla="*/ 7 h 61"/>
                <a:gd name="T62" fmla="*/ 23 w 42"/>
                <a:gd name="T63" fmla="*/ 32 h 61"/>
                <a:gd name="T64" fmla="*/ 23 w 42"/>
                <a:gd name="T65" fmla="*/ 27 h 61"/>
                <a:gd name="T66" fmla="*/ 24 w 42"/>
                <a:gd name="T67" fmla="*/ 27 h 61"/>
                <a:gd name="T68" fmla="*/ 23 w 42"/>
                <a:gd name="T69" fmla="*/ 32 h 61"/>
                <a:gd name="T70" fmla="*/ 32 w 42"/>
                <a:gd name="T71" fmla="*/ 27 h 61"/>
                <a:gd name="T72" fmla="*/ 23 w 42"/>
                <a:gd name="T73" fmla="*/ 19 h 61"/>
                <a:gd name="T74" fmla="*/ 23 w 42"/>
                <a:gd name="T75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" h="61">
                  <a:moveTo>
                    <a:pt x="34" y="6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23" y="7"/>
                    <a:pt x="15" y="13"/>
                    <a:pt x="10" y="18"/>
                  </a:cubicBezTo>
                  <a:cubicBezTo>
                    <a:pt x="5" y="24"/>
                    <a:pt x="2" y="28"/>
                    <a:pt x="2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3" y="34"/>
                    <a:pt x="5" y="36"/>
                    <a:pt x="8" y="38"/>
                  </a:cubicBezTo>
                  <a:cubicBezTo>
                    <a:pt x="11" y="40"/>
                    <a:pt x="14" y="42"/>
                    <a:pt x="18" y="42"/>
                  </a:cubicBezTo>
                  <a:cubicBezTo>
                    <a:pt x="19" y="42"/>
                    <a:pt x="21" y="42"/>
                    <a:pt x="22" y="41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9" y="36"/>
                    <a:pt x="19" y="36"/>
                    <a:pt x="18" y="36"/>
                  </a:cubicBezTo>
                  <a:cubicBezTo>
                    <a:pt x="17" y="36"/>
                    <a:pt x="15" y="35"/>
                    <a:pt x="13" y="34"/>
                  </a:cubicBezTo>
                  <a:cubicBezTo>
                    <a:pt x="11" y="33"/>
                    <a:pt x="9" y="32"/>
                    <a:pt x="8" y="30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6" y="41"/>
                    <a:pt x="17" y="53"/>
                    <a:pt x="31" y="60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41" y="50"/>
                    <a:pt x="42" y="41"/>
                    <a:pt x="42" y="33"/>
                  </a:cubicBezTo>
                  <a:cubicBezTo>
                    <a:pt x="42" y="20"/>
                    <a:pt x="39" y="8"/>
                    <a:pt x="38" y="5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10"/>
                    <a:pt x="34" y="21"/>
                    <a:pt x="34" y="33"/>
                  </a:cubicBezTo>
                  <a:cubicBezTo>
                    <a:pt x="34" y="41"/>
                    <a:pt x="33" y="48"/>
                    <a:pt x="29" y="54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22" y="47"/>
                    <a:pt x="12" y="35"/>
                    <a:pt x="9" y="31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8"/>
                    <a:pt x="6" y="39"/>
                    <a:pt x="9" y="41"/>
                  </a:cubicBezTo>
                  <a:cubicBezTo>
                    <a:pt x="12" y="43"/>
                    <a:pt x="15" y="44"/>
                    <a:pt x="18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8" y="34"/>
                  </a:cubicBezTo>
                  <a:cubicBezTo>
                    <a:pt x="17" y="34"/>
                    <a:pt x="16" y="34"/>
                    <a:pt x="15" y="33"/>
                  </a:cubicBezTo>
                  <a:cubicBezTo>
                    <a:pt x="13" y="32"/>
                    <a:pt x="11" y="31"/>
                    <a:pt x="10" y="30"/>
                  </a:cubicBezTo>
                  <a:cubicBezTo>
                    <a:pt x="9" y="29"/>
                    <a:pt x="9" y="29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2"/>
                    <a:pt x="11" y="28"/>
                    <a:pt x="16" y="23"/>
                  </a:cubicBezTo>
                  <a:cubicBezTo>
                    <a:pt x="21" y="19"/>
                    <a:pt x="28" y="13"/>
                    <a:pt x="36" y="10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0" y="7"/>
                    <a:pt x="30" y="7"/>
                    <a:pt x="30" y="7"/>
                  </a:cubicBezTo>
                  <a:lnTo>
                    <a:pt x="34" y="6"/>
                  </a:lnTo>
                  <a:close/>
                  <a:moveTo>
                    <a:pt x="23" y="32"/>
                  </a:move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8" y="36"/>
                    <a:pt x="32" y="32"/>
                    <a:pt x="32" y="27"/>
                  </a:cubicBezTo>
                  <a:cubicBezTo>
                    <a:pt x="32" y="25"/>
                    <a:pt x="31" y="23"/>
                    <a:pt x="29" y="22"/>
                  </a:cubicBezTo>
                  <a:cubicBezTo>
                    <a:pt x="28" y="20"/>
                    <a:pt x="26" y="19"/>
                    <a:pt x="23" y="19"/>
                  </a:cubicBezTo>
                  <a:cubicBezTo>
                    <a:pt x="19" y="19"/>
                    <a:pt x="15" y="23"/>
                    <a:pt x="15" y="27"/>
                  </a:cubicBezTo>
                  <a:cubicBezTo>
                    <a:pt x="15" y="32"/>
                    <a:pt x="19" y="36"/>
                    <a:pt x="23" y="36"/>
                  </a:cubicBezTo>
                  <a:lnTo>
                    <a:pt x="23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/>
            </p:cNvSpPr>
            <p:nvPr/>
          </p:nvSpPr>
          <p:spPr bwMode="auto">
            <a:xfrm>
              <a:off x="6445" y="1450"/>
              <a:ext cx="191" cy="157"/>
            </a:xfrm>
            <a:custGeom>
              <a:avLst/>
              <a:gdLst>
                <a:gd name="T0" fmla="*/ 21 w 81"/>
                <a:gd name="T1" fmla="*/ 4 h 66"/>
                <a:gd name="T2" fmla="*/ 21 w 81"/>
                <a:gd name="T3" fmla="*/ 0 h 66"/>
                <a:gd name="T4" fmla="*/ 5 w 81"/>
                <a:gd name="T5" fmla="*/ 3 h 66"/>
                <a:gd name="T6" fmla="*/ 2 w 81"/>
                <a:gd name="T7" fmla="*/ 5 h 66"/>
                <a:gd name="T8" fmla="*/ 3 w 81"/>
                <a:gd name="T9" fmla="*/ 8 h 66"/>
                <a:gd name="T10" fmla="*/ 7 w 81"/>
                <a:gd name="T11" fmla="*/ 35 h 66"/>
                <a:gd name="T12" fmla="*/ 2 w 81"/>
                <a:gd name="T13" fmla="*/ 57 h 66"/>
                <a:gd name="T14" fmla="*/ 0 w 81"/>
                <a:gd name="T15" fmla="*/ 61 h 66"/>
                <a:gd name="T16" fmla="*/ 4 w 81"/>
                <a:gd name="T17" fmla="*/ 62 h 66"/>
                <a:gd name="T18" fmla="*/ 21 w 81"/>
                <a:gd name="T19" fmla="*/ 66 h 66"/>
                <a:gd name="T20" fmla="*/ 49 w 81"/>
                <a:gd name="T21" fmla="*/ 57 h 66"/>
                <a:gd name="T22" fmla="*/ 66 w 81"/>
                <a:gd name="T23" fmla="*/ 41 h 66"/>
                <a:gd name="T24" fmla="*/ 63 w 81"/>
                <a:gd name="T25" fmla="*/ 38 h 66"/>
                <a:gd name="T26" fmla="*/ 61 w 81"/>
                <a:gd name="T27" fmla="*/ 42 h 66"/>
                <a:gd name="T28" fmla="*/ 81 w 81"/>
                <a:gd name="T29" fmla="*/ 53 h 66"/>
                <a:gd name="T30" fmla="*/ 81 w 81"/>
                <a:gd name="T31" fmla="*/ 14 h 66"/>
                <a:gd name="T32" fmla="*/ 60 w 81"/>
                <a:gd name="T33" fmla="*/ 23 h 66"/>
                <a:gd name="T34" fmla="*/ 62 w 81"/>
                <a:gd name="T35" fmla="*/ 27 h 66"/>
                <a:gd name="T36" fmla="*/ 65 w 81"/>
                <a:gd name="T37" fmla="*/ 24 h 66"/>
                <a:gd name="T38" fmla="*/ 47 w 81"/>
                <a:gd name="T39" fmla="*/ 9 h 66"/>
                <a:gd name="T40" fmla="*/ 21 w 81"/>
                <a:gd name="T41" fmla="*/ 0 h 66"/>
                <a:gd name="T42" fmla="*/ 21 w 81"/>
                <a:gd name="T43" fmla="*/ 4 h 66"/>
                <a:gd name="T44" fmla="*/ 21 w 81"/>
                <a:gd name="T45" fmla="*/ 8 h 66"/>
                <a:gd name="T46" fmla="*/ 43 w 81"/>
                <a:gd name="T47" fmla="*/ 16 h 66"/>
                <a:gd name="T48" fmla="*/ 59 w 81"/>
                <a:gd name="T49" fmla="*/ 30 h 66"/>
                <a:gd name="T50" fmla="*/ 61 w 81"/>
                <a:gd name="T51" fmla="*/ 32 h 66"/>
                <a:gd name="T52" fmla="*/ 73 w 81"/>
                <a:gd name="T53" fmla="*/ 26 h 66"/>
                <a:gd name="T54" fmla="*/ 73 w 81"/>
                <a:gd name="T55" fmla="*/ 39 h 66"/>
                <a:gd name="T56" fmla="*/ 62 w 81"/>
                <a:gd name="T57" fmla="*/ 33 h 66"/>
                <a:gd name="T58" fmla="*/ 60 w 81"/>
                <a:gd name="T59" fmla="*/ 36 h 66"/>
                <a:gd name="T60" fmla="*/ 44 w 81"/>
                <a:gd name="T61" fmla="*/ 50 h 66"/>
                <a:gd name="T62" fmla="*/ 21 w 81"/>
                <a:gd name="T63" fmla="*/ 58 h 66"/>
                <a:gd name="T64" fmla="*/ 7 w 81"/>
                <a:gd name="T65" fmla="*/ 55 h 66"/>
                <a:gd name="T66" fmla="*/ 6 w 81"/>
                <a:gd name="T67" fmla="*/ 59 h 66"/>
                <a:gd name="T68" fmla="*/ 9 w 81"/>
                <a:gd name="T69" fmla="*/ 61 h 66"/>
                <a:gd name="T70" fmla="*/ 15 w 81"/>
                <a:gd name="T71" fmla="*/ 35 h 66"/>
                <a:gd name="T72" fmla="*/ 11 w 81"/>
                <a:gd name="T73" fmla="*/ 6 h 66"/>
                <a:gd name="T74" fmla="*/ 7 w 81"/>
                <a:gd name="T75" fmla="*/ 7 h 66"/>
                <a:gd name="T76" fmla="*/ 8 w 81"/>
                <a:gd name="T77" fmla="*/ 11 h 66"/>
                <a:gd name="T78" fmla="*/ 21 w 81"/>
                <a:gd name="T79" fmla="*/ 8 h 66"/>
                <a:gd name="T80" fmla="*/ 21 w 81"/>
                <a:gd name="T81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" h="66">
                  <a:moveTo>
                    <a:pt x="21" y="4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5" y="0"/>
                    <a:pt x="10" y="2"/>
                    <a:pt x="5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11"/>
                    <a:pt x="7" y="23"/>
                    <a:pt x="7" y="35"/>
                  </a:cubicBezTo>
                  <a:cubicBezTo>
                    <a:pt x="7" y="43"/>
                    <a:pt x="6" y="51"/>
                    <a:pt x="2" y="57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9" y="65"/>
                    <a:pt x="15" y="66"/>
                    <a:pt x="21" y="66"/>
                  </a:cubicBezTo>
                  <a:cubicBezTo>
                    <a:pt x="32" y="66"/>
                    <a:pt x="41" y="62"/>
                    <a:pt x="49" y="57"/>
                  </a:cubicBezTo>
                  <a:cubicBezTo>
                    <a:pt x="56" y="51"/>
                    <a:pt x="62" y="45"/>
                    <a:pt x="66" y="41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1" y="20"/>
                    <a:pt x="55" y="14"/>
                    <a:pt x="47" y="9"/>
                  </a:cubicBezTo>
                  <a:cubicBezTo>
                    <a:pt x="40" y="4"/>
                    <a:pt x="31" y="0"/>
                    <a:pt x="21" y="0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9" y="8"/>
                    <a:pt x="36" y="11"/>
                    <a:pt x="43" y="16"/>
                  </a:cubicBezTo>
                  <a:cubicBezTo>
                    <a:pt x="50" y="20"/>
                    <a:pt x="55" y="25"/>
                    <a:pt x="59" y="30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40"/>
                    <a:pt x="51" y="45"/>
                    <a:pt x="44" y="50"/>
                  </a:cubicBezTo>
                  <a:cubicBezTo>
                    <a:pt x="37" y="55"/>
                    <a:pt x="29" y="58"/>
                    <a:pt x="21" y="58"/>
                  </a:cubicBezTo>
                  <a:cubicBezTo>
                    <a:pt x="16" y="58"/>
                    <a:pt x="12" y="57"/>
                    <a:pt x="7" y="55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4" y="53"/>
                    <a:pt x="15" y="44"/>
                    <a:pt x="15" y="35"/>
                  </a:cubicBezTo>
                  <a:cubicBezTo>
                    <a:pt x="15" y="21"/>
                    <a:pt x="12" y="9"/>
                    <a:pt x="11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2" y="9"/>
                    <a:pt x="17" y="8"/>
                    <a:pt x="21" y="8"/>
                  </a:cubicBezTo>
                  <a:lnTo>
                    <a:pt x="2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 noEditPoints="1"/>
            </p:cNvSpPr>
            <p:nvPr/>
          </p:nvSpPr>
          <p:spPr bwMode="auto">
            <a:xfrm>
              <a:off x="4095" y="1469"/>
              <a:ext cx="591" cy="256"/>
            </a:xfrm>
            <a:custGeom>
              <a:avLst/>
              <a:gdLst>
                <a:gd name="T0" fmla="*/ 220 w 250"/>
                <a:gd name="T1" fmla="*/ 40 h 108"/>
                <a:gd name="T2" fmla="*/ 208 w 250"/>
                <a:gd name="T3" fmla="*/ 13 h 108"/>
                <a:gd name="T4" fmla="*/ 134 w 250"/>
                <a:gd name="T5" fmla="*/ 43 h 108"/>
                <a:gd name="T6" fmla="*/ 111 w 250"/>
                <a:gd name="T7" fmla="*/ 40 h 108"/>
                <a:gd name="T8" fmla="*/ 99 w 250"/>
                <a:gd name="T9" fmla="*/ 13 h 108"/>
                <a:gd name="T10" fmla="*/ 25 w 250"/>
                <a:gd name="T11" fmla="*/ 43 h 108"/>
                <a:gd name="T12" fmla="*/ 13 w 250"/>
                <a:gd name="T13" fmla="*/ 40 h 108"/>
                <a:gd name="T14" fmla="*/ 4 w 250"/>
                <a:gd name="T15" fmla="*/ 62 h 108"/>
                <a:gd name="T16" fmla="*/ 29 w 250"/>
                <a:gd name="T17" fmla="*/ 62 h 108"/>
                <a:gd name="T18" fmla="*/ 70 w 250"/>
                <a:gd name="T19" fmla="*/ 108 h 108"/>
                <a:gd name="T20" fmla="*/ 111 w 250"/>
                <a:gd name="T21" fmla="*/ 62 h 108"/>
                <a:gd name="T22" fmla="*/ 138 w 250"/>
                <a:gd name="T23" fmla="*/ 62 h 108"/>
                <a:gd name="T24" fmla="*/ 179 w 250"/>
                <a:gd name="T25" fmla="*/ 108 h 108"/>
                <a:gd name="T26" fmla="*/ 220 w 250"/>
                <a:gd name="T27" fmla="*/ 62 h 108"/>
                <a:gd name="T28" fmla="*/ 250 w 250"/>
                <a:gd name="T29" fmla="*/ 53 h 108"/>
                <a:gd name="T30" fmla="*/ 237 w 250"/>
                <a:gd name="T31" fmla="*/ 48 h 108"/>
                <a:gd name="T32" fmla="*/ 237 w 250"/>
                <a:gd name="T33" fmla="*/ 58 h 108"/>
                <a:gd name="T34" fmla="*/ 203 w 250"/>
                <a:gd name="T35" fmla="*/ 89 h 108"/>
                <a:gd name="T36" fmla="*/ 142 w 250"/>
                <a:gd name="T37" fmla="*/ 62 h 108"/>
                <a:gd name="T38" fmla="*/ 107 w 250"/>
                <a:gd name="T39" fmla="*/ 62 h 108"/>
                <a:gd name="T40" fmla="*/ 46 w 250"/>
                <a:gd name="T41" fmla="*/ 89 h 108"/>
                <a:gd name="T42" fmla="*/ 13 w 250"/>
                <a:gd name="T43" fmla="*/ 58 h 108"/>
                <a:gd name="T44" fmla="*/ 33 w 250"/>
                <a:gd name="T45" fmla="*/ 48 h 108"/>
                <a:gd name="T46" fmla="*/ 70 w 250"/>
                <a:gd name="T47" fmla="*/ 8 h 108"/>
                <a:gd name="T48" fmla="*/ 108 w 250"/>
                <a:gd name="T49" fmla="*/ 48 h 108"/>
                <a:gd name="T50" fmla="*/ 155 w 250"/>
                <a:gd name="T51" fmla="*/ 18 h 108"/>
                <a:gd name="T52" fmla="*/ 216 w 250"/>
                <a:gd name="T53" fmla="*/ 44 h 108"/>
                <a:gd name="T54" fmla="*/ 237 w 250"/>
                <a:gd name="T55" fmla="*/ 44 h 108"/>
                <a:gd name="T56" fmla="*/ 39 w 250"/>
                <a:gd name="T57" fmla="*/ 33 h 108"/>
                <a:gd name="T58" fmla="*/ 45 w 250"/>
                <a:gd name="T59" fmla="*/ 29 h 108"/>
                <a:gd name="T60" fmla="*/ 52 w 250"/>
                <a:gd name="T61" fmla="*/ 14 h 108"/>
                <a:gd name="T62" fmla="*/ 55 w 250"/>
                <a:gd name="T63" fmla="*/ 11 h 108"/>
                <a:gd name="T64" fmla="*/ 36 w 250"/>
                <a:gd name="T65" fmla="*/ 36 h 108"/>
                <a:gd name="T66" fmla="*/ 40 w 250"/>
                <a:gd name="T67" fmla="*/ 37 h 108"/>
                <a:gd name="T68" fmla="*/ 59 w 250"/>
                <a:gd name="T69" fmla="*/ 17 h 108"/>
                <a:gd name="T70" fmla="*/ 54 w 250"/>
                <a:gd name="T71" fmla="*/ 8 h 108"/>
                <a:gd name="T72" fmla="*/ 33 w 250"/>
                <a:gd name="T73" fmla="*/ 40 h 108"/>
                <a:gd name="T74" fmla="*/ 40 w 250"/>
                <a:gd name="T75" fmla="*/ 37 h 108"/>
                <a:gd name="T76" fmla="*/ 148 w 250"/>
                <a:gd name="T77" fmla="*/ 33 h 108"/>
                <a:gd name="T78" fmla="*/ 155 w 250"/>
                <a:gd name="T79" fmla="*/ 29 h 108"/>
                <a:gd name="T80" fmla="*/ 162 w 250"/>
                <a:gd name="T81" fmla="*/ 14 h 108"/>
                <a:gd name="T82" fmla="*/ 165 w 250"/>
                <a:gd name="T83" fmla="*/ 11 h 108"/>
                <a:gd name="T84" fmla="*/ 147 w 250"/>
                <a:gd name="T85" fmla="*/ 35 h 108"/>
                <a:gd name="T86" fmla="*/ 146 w 250"/>
                <a:gd name="T87" fmla="*/ 36 h 108"/>
                <a:gd name="T88" fmla="*/ 146 w 250"/>
                <a:gd name="T89" fmla="*/ 36 h 108"/>
                <a:gd name="T90" fmla="*/ 150 w 250"/>
                <a:gd name="T91" fmla="*/ 37 h 108"/>
                <a:gd name="T92" fmla="*/ 150 w 250"/>
                <a:gd name="T93" fmla="*/ 37 h 108"/>
                <a:gd name="T94" fmla="*/ 151 w 250"/>
                <a:gd name="T95" fmla="*/ 33 h 108"/>
                <a:gd name="T96" fmla="*/ 154 w 250"/>
                <a:gd name="T97" fmla="*/ 38 h 108"/>
                <a:gd name="T98" fmla="*/ 169 w 250"/>
                <a:gd name="T99" fmla="*/ 17 h 108"/>
                <a:gd name="T100" fmla="*/ 163 w 250"/>
                <a:gd name="T101" fmla="*/ 8 h 108"/>
                <a:gd name="T102" fmla="*/ 143 w 250"/>
                <a:gd name="T103" fmla="*/ 40 h 108"/>
                <a:gd name="T104" fmla="*/ 150 w 250"/>
                <a:gd name="T105" fmla="*/ 3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0" h="108">
                  <a:moveTo>
                    <a:pt x="237" y="44"/>
                  </a:moveTo>
                  <a:cubicBezTo>
                    <a:pt x="237" y="40"/>
                    <a:pt x="237" y="40"/>
                    <a:pt x="237" y="40"/>
                  </a:cubicBezTo>
                  <a:cubicBezTo>
                    <a:pt x="220" y="40"/>
                    <a:pt x="220" y="40"/>
                    <a:pt x="220" y="40"/>
                  </a:cubicBezTo>
                  <a:cubicBezTo>
                    <a:pt x="220" y="44"/>
                    <a:pt x="220" y="44"/>
                    <a:pt x="220" y="44"/>
                  </a:cubicBezTo>
                  <a:cubicBezTo>
                    <a:pt x="224" y="43"/>
                    <a:pt x="224" y="43"/>
                    <a:pt x="224" y="43"/>
                  </a:cubicBezTo>
                  <a:cubicBezTo>
                    <a:pt x="222" y="31"/>
                    <a:pt x="216" y="20"/>
                    <a:pt x="208" y="13"/>
                  </a:cubicBezTo>
                  <a:cubicBezTo>
                    <a:pt x="200" y="5"/>
                    <a:pt x="190" y="0"/>
                    <a:pt x="179" y="0"/>
                  </a:cubicBezTo>
                  <a:cubicBezTo>
                    <a:pt x="168" y="0"/>
                    <a:pt x="158" y="5"/>
                    <a:pt x="150" y="13"/>
                  </a:cubicBezTo>
                  <a:cubicBezTo>
                    <a:pt x="142" y="20"/>
                    <a:pt x="136" y="31"/>
                    <a:pt x="134" y="43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5" y="43"/>
                    <a:pt x="115" y="43"/>
                    <a:pt x="115" y="43"/>
                  </a:cubicBezTo>
                  <a:cubicBezTo>
                    <a:pt x="113" y="31"/>
                    <a:pt x="107" y="20"/>
                    <a:pt x="99" y="13"/>
                  </a:cubicBezTo>
                  <a:cubicBezTo>
                    <a:pt x="91" y="5"/>
                    <a:pt x="81" y="0"/>
                    <a:pt x="70" y="0"/>
                  </a:cubicBezTo>
                  <a:cubicBezTo>
                    <a:pt x="59" y="0"/>
                    <a:pt x="49" y="5"/>
                    <a:pt x="41" y="13"/>
                  </a:cubicBezTo>
                  <a:cubicBezTo>
                    <a:pt x="33" y="20"/>
                    <a:pt x="27" y="31"/>
                    <a:pt x="25" y="4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0" y="40"/>
                    <a:pt x="6" y="41"/>
                    <a:pt x="4" y="43"/>
                  </a:cubicBezTo>
                  <a:cubicBezTo>
                    <a:pt x="2" y="46"/>
                    <a:pt x="0" y="49"/>
                    <a:pt x="0" y="53"/>
                  </a:cubicBezTo>
                  <a:cubicBezTo>
                    <a:pt x="0" y="56"/>
                    <a:pt x="2" y="60"/>
                    <a:pt x="4" y="62"/>
                  </a:cubicBezTo>
                  <a:cubicBezTo>
                    <a:pt x="6" y="65"/>
                    <a:pt x="10" y="66"/>
                    <a:pt x="13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75"/>
                    <a:pt x="32" y="87"/>
                    <a:pt x="40" y="95"/>
                  </a:cubicBezTo>
                  <a:cubicBezTo>
                    <a:pt x="48" y="103"/>
                    <a:pt x="58" y="108"/>
                    <a:pt x="70" y="108"/>
                  </a:cubicBezTo>
                  <a:cubicBezTo>
                    <a:pt x="82" y="108"/>
                    <a:pt x="92" y="103"/>
                    <a:pt x="100" y="95"/>
                  </a:cubicBezTo>
                  <a:cubicBezTo>
                    <a:pt x="108" y="87"/>
                    <a:pt x="114" y="75"/>
                    <a:pt x="115" y="63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6"/>
                    <a:pt x="111" y="66"/>
                    <a:pt x="111" y="66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6" y="75"/>
                    <a:pt x="141" y="87"/>
                    <a:pt x="149" y="95"/>
                  </a:cubicBezTo>
                  <a:cubicBezTo>
                    <a:pt x="157" y="103"/>
                    <a:pt x="167" y="108"/>
                    <a:pt x="179" y="108"/>
                  </a:cubicBezTo>
                  <a:cubicBezTo>
                    <a:pt x="191" y="108"/>
                    <a:pt x="201" y="103"/>
                    <a:pt x="209" y="95"/>
                  </a:cubicBezTo>
                  <a:cubicBezTo>
                    <a:pt x="217" y="87"/>
                    <a:pt x="223" y="75"/>
                    <a:pt x="224" y="63"/>
                  </a:cubicBezTo>
                  <a:cubicBezTo>
                    <a:pt x="220" y="62"/>
                    <a:pt x="220" y="62"/>
                    <a:pt x="220" y="62"/>
                  </a:cubicBezTo>
                  <a:cubicBezTo>
                    <a:pt x="220" y="66"/>
                    <a:pt x="220" y="66"/>
                    <a:pt x="220" y="66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44" y="66"/>
                    <a:pt x="250" y="60"/>
                    <a:pt x="250" y="53"/>
                  </a:cubicBezTo>
                  <a:cubicBezTo>
                    <a:pt x="250" y="45"/>
                    <a:pt x="244" y="40"/>
                    <a:pt x="237" y="40"/>
                  </a:cubicBezTo>
                  <a:cubicBezTo>
                    <a:pt x="237" y="44"/>
                    <a:pt x="237" y="44"/>
                    <a:pt x="237" y="44"/>
                  </a:cubicBezTo>
                  <a:cubicBezTo>
                    <a:pt x="237" y="48"/>
                    <a:pt x="237" y="48"/>
                    <a:pt x="237" y="48"/>
                  </a:cubicBezTo>
                  <a:cubicBezTo>
                    <a:pt x="238" y="48"/>
                    <a:pt x="240" y="48"/>
                    <a:pt x="241" y="49"/>
                  </a:cubicBezTo>
                  <a:cubicBezTo>
                    <a:pt x="241" y="50"/>
                    <a:pt x="242" y="51"/>
                    <a:pt x="242" y="53"/>
                  </a:cubicBezTo>
                  <a:cubicBezTo>
                    <a:pt x="242" y="56"/>
                    <a:pt x="240" y="58"/>
                    <a:pt x="237" y="58"/>
                  </a:cubicBezTo>
                  <a:cubicBezTo>
                    <a:pt x="217" y="58"/>
                    <a:pt x="217" y="58"/>
                    <a:pt x="217" y="58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5" y="73"/>
                    <a:pt x="210" y="82"/>
                    <a:pt x="203" y="89"/>
                  </a:cubicBezTo>
                  <a:cubicBezTo>
                    <a:pt x="197" y="96"/>
                    <a:pt x="188" y="100"/>
                    <a:pt x="179" y="100"/>
                  </a:cubicBezTo>
                  <a:cubicBezTo>
                    <a:pt x="170" y="100"/>
                    <a:pt x="161" y="96"/>
                    <a:pt x="155" y="89"/>
                  </a:cubicBezTo>
                  <a:cubicBezTo>
                    <a:pt x="148" y="82"/>
                    <a:pt x="143" y="73"/>
                    <a:pt x="142" y="62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7" y="62"/>
                    <a:pt x="107" y="62"/>
                    <a:pt x="107" y="62"/>
                  </a:cubicBezTo>
                  <a:cubicBezTo>
                    <a:pt x="106" y="73"/>
                    <a:pt x="101" y="82"/>
                    <a:pt x="94" y="89"/>
                  </a:cubicBezTo>
                  <a:cubicBezTo>
                    <a:pt x="88" y="96"/>
                    <a:pt x="79" y="100"/>
                    <a:pt x="70" y="100"/>
                  </a:cubicBezTo>
                  <a:cubicBezTo>
                    <a:pt x="61" y="100"/>
                    <a:pt x="52" y="96"/>
                    <a:pt x="46" y="89"/>
                  </a:cubicBezTo>
                  <a:cubicBezTo>
                    <a:pt x="39" y="82"/>
                    <a:pt x="34" y="73"/>
                    <a:pt x="33" y="62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1" y="58"/>
                    <a:pt x="8" y="56"/>
                    <a:pt x="8" y="53"/>
                  </a:cubicBezTo>
                  <a:cubicBezTo>
                    <a:pt x="8" y="50"/>
                    <a:pt x="11" y="48"/>
                    <a:pt x="1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5" y="34"/>
                    <a:pt x="40" y="25"/>
                    <a:pt x="46" y="18"/>
                  </a:cubicBezTo>
                  <a:cubicBezTo>
                    <a:pt x="53" y="12"/>
                    <a:pt x="61" y="8"/>
                    <a:pt x="70" y="8"/>
                  </a:cubicBezTo>
                  <a:cubicBezTo>
                    <a:pt x="79" y="8"/>
                    <a:pt x="87" y="12"/>
                    <a:pt x="94" y="18"/>
                  </a:cubicBezTo>
                  <a:cubicBezTo>
                    <a:pt x="100" y="25"/>
                    <a:pt x="105" y="34"/>
                    <a:pt x="107" y="44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42" y="48"/>
                    <a:pt x="142" y="48"/>
                    <a:pt x="142" y="48"/>
                  </a:cubicBezTo>
                  <a:cubicBezTo>
                    <a:pt x="142" y="44"/>
                    <a:pt x="142" y="44"/>
                    <a:pt x="142" y="44"/>
                  </a:cubicBezTo>
                  <a:cubicBezTo>
                    <a:pt x="144" y="34"/>
                    <a:pt x="149" y="25"/>
                    <a:pt x="155" y="18"/>
                  </a:cubicBezTo>
                  <a:cubicBezTo>
                    <a:pt x="162" y="12"/>
                    <a:pt x="170" y="8"/>
                    <a:pt x="179" y="8"/>
                  </a:cubicBezTo>
                  <a:cubicBezTo>
                    <a:pt x="188" y="8"/>
                    <a:pt x="196" y="12"/>
                    <a:pt x="203" y="18"/>
                  </a:cubicBezTo>
                  <a:cubicBezTo>
                    <a:pt x="209" y="25"/>
                    <a:pt x="214" y="34"/>
                    <a:pt x="216" y="44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37" y="48"/>
                    <a:pt x="237" y="48"/>
                    <a:pt x="237" y="48"/>
                  </a:cubicBezTo>
                  <a:lnTo>
                    <a:pt x="237" y="44"/>
                  </a:lnTo>
                  <a:close/>
                  <a:moveTo>
                    <a:pt x="40" y="37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4"/>
                    <a:pt x="45" y="29"/>
                  </a:cubicBezTo>
                  <a:cubicBezTo>
                    <a:pt x="47" y="24"/>
                    <a:pt x="51" y="19"/>
                    <a:pt x="58" y="15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47" y="15"/>
                    <a:pt x="43" y="21"/>
                    <a:pt x="40" y="27"/>
                  </a:cubicBezTo>
                  <a:cubicBezTo>
                    <a:pt x="39" y="29"/>
                    <a:pt x="38" y="32"/>
                    <a:pt x="37" y="33"/>
                  </a:cubicBezTo>
                  <a:cubicBezTo>
                    <a:pt x="37" y="35"/>
                    <a:pt x="36" y="36"/>
                    <a:pt x="36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6"/>
                  </a:cubicBezTo>
                  <a:cubicBezTo>
                    <a:pt x="46" y="32"/>
                    <a:pt x="50" y="23"/>
                    <a:pt x="59" y="17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46" y="13"/>
                    <a:pt x="41" y="20"/>
                    <a:pt x="38" y="25"/>
                  </a:cubicBezTo>
                  <a:cubicBezTo>
                    <a:pt x="35" y="31"/>
                    <a:pt x="34" y="35"/>
                    <a:pt x="34" y="36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4" y="38"/>
                    <a:pt x="44" y="38"/>
                    <a:pt x="44" y="38"/>
                  </a:cubicBezTo>
                  <a:lnTo>
                    <a:pt x="40" y="37"/>
                  </a:lnTo>
                  <a:close/>
                  <a:moveTo>
                    <a:pt x="150" y="37"/>
                  </a:moveTo>
                  <a:cubicBezTo>
                    <a:pt x="151" y="33"/>
                    <a:pt x="151" y="33"/>
                    <a:pt x="151" y="33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48" y="36"/>
                    <a:pt x="148" y="36"/>
                    <a:pt x="148" y="36"/>
                  </a:cubicBezTo>
                  <a:cubicBezTo>
                    <a:pt x="152" y="37"/>
                    <a:pt x="152" y="37"/>
                    <a:pt x="152" y="37"/>
                  </a:cubicBezTo>
                  <a:cubicBezTo>
                    <a:pt x="152" y="37"/>
                    <a:pt x="152" y="34"/>
                    <a:pt x="155" y="29"/>
                  </a:cubicBezTo>
                  <a:cubicBezTo>
                    <a:pt x="157" y="24"/>
                    <a:pt x="161" y="19"/>
                    <a:pt x="168" y="15"/>
                  </a:cubicBezTo>
                  <a:cubicBezTo>
                    <a:pt x="166" y="12"/>
                    <a:pt x="166" y="12"/>
                    <a:pt x="166" y="12"/>
                  </a:cubicBezTo>
                  <a:cubicBezTo>
                    <a:pt x="162" y="14"/>
                    <a:pt x="162" y="14"/>
                    <a:pt x="162" y="14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7" y="14"/>
                    <a:pt x="167" y="14"/>
                    <a:pt x="167" y="14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57" y="15"/>
                    <a:pt x="153" y="21"/>
                    <a:pt x="150" y="27"/>
                  </a:cubicBezTo>
                  <a:cubicBezTo>
                    <a:pt x="149" y="29"/>
                    <a:pt x="148" y="32"/>
                    <a:pt x="147" y="33"/>
                  </a:cubicBezTo>
                  <a:cubicBezTo>
                    <a:pt x="147" y="34"/>
                    <a:pt x="147" y="35"/>
                    <a:pt x="147" y="35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50" y="37"/>
                    <a:pt x="150" y="37"/>
                    <a:pt x="150" y="37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50" y="37"/>
                    <a:pt x="150" y="37"/>
                    <a:pt x="150" y="37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50" y="37"/>
                    <a:pt x="150" y="37"/>
                    <a:pt x="150" y="37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50" y="37"/>
                    <a:pt x="150" y="37"/>
                    <a:pt x="150" y="37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50" y="37"/>
                    <a:pt x="150" y="37"/>
                    <a:pt x="150" y="37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0" y="37"/>
                    <a:pt x="150" y="37"/>
                    <a:pt x="150" y="37"/>
                  </a:cubicBezTo>
                  <a:cubicBezTo>
                    <a:pt x="154" y="38"/>
                    <a:pt x="154" y="38"/>
                    <a:pt x="154" y="38"/>
                  </a:cubicBezTo>
                  <a:cubicBezTo>
                    <a:pt x="154" y="38"/>
                    <a:pt x="154" y="38"/>
                    <a:pt x="154" y="38"/>
                  </a:cubicBezTo>
                  <a:cubicBezTo>
                    <a:pt x="154" y="38"/>
                    <a:pt x="154" y="38"/>
                    <a:pt x="154" y="38"/>
                  </a:cubicBezTo>
                  <a:cubicBezTo>
                    <a:pt x="154" y="37"/>
                    <a:pt x="155" y="34"/>
                    <a:pt x="157" y="30"/>
                  </a:cubicBezTo>
                  <a:cubicBezTo>
                    <a:pt x="160" y="26"/>
                    <a:pt x="163" y="21"/>
                    <a:pt x="169" y="17"/>
                  </a:cubicBezTo>
                  <a:cubicBezTo>
                    <a:pt x="172" y="15"/>
                    <a:pt x="172" y="15"/>
                    <a:pt x="172" y="15"/>
                  </a:cubicBezTo>
                  <a:cubicBezTo>
                    <a:pt x="167" y="6"/>
                    <a:pt x="167" y="6"/>
                    <a:pt x="167" y="6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56" y="13"/>
                    <a:pt x="151" y="20"/>
                    <a:pt x="148" y="25"/>
                  </a:cubicBezTo>
                  <a:cubicBezTo>
                    <a:pt x="145" y="31"/>
                    <a:pt x="144" y="35"/>
                    <a:pt x="144" y="36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53" y="42"/>
                    <a:pt x="153" y="42"/>
                    <a:pt x="153" y="42"/>
                  </a:cubicBezTo>
                  <a:cubicBezTo>
                    <a:pt x="154" y="38"/>
                    <a:pt x="154" y="38"/>
                    <a:pt x="154" y="38"/>
                  </a:cubicBezTo>
                  <a:lnTo>
                    <a:pt x="15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/>
            </p:cNvSpPr>
            <p:nvPr/>
          </p:nvSpPr>
          <p:spPr bwMode="auto">
            <a:xfrm>
              <a:off x="-1218" y="5041"/>
              <a:ext cx="94" cy="94"/>
            </a:xfrm>
            <a:custGeom>
              <a:avLst/>
              <a:gdLst>
                <a:gd name="T0" fmla="*/ 20 w 40"/>
                <a:gd name="T1" fmla="*/ 4 h 40"/>
                <a:gd name="T2" fmla="*/ 20 w 40"/>
                <a:gd name="T3" fmla="*/ 0 h 40"/>
                <a:gd name="T4" fmla="*/ 11 w 40"/>
                <a:gd name="T5" fmla="*/ 2 h 40"/>
                <a:gd name="T6" fmla="*/ 12 w 40"/>
                <a:gd name="T7" fmla="*/ 6 h 40"/>
                <a:gd name="T8" fmla="*/ 12 w 40"/>
                <a:gd name="T9" fmla="*/ 2 h 40"/>
                <a:gd name="T10" fmla="*/ 3 w 40"/>
                <a:gd name="T11" fmla="*/ 2 h 40"/>
                <a:gd name="T12" fmla="*/ 3 w 40"/>
                <a:gd name="T13" fmla="*/ 11 h 40"/>
                <a:gd name="T14" fmla="*/ 7 w 40"/>
                <a:gd name="T15" fmla="*/ 11 h 40"/>
                <a:gd name="T16" fmla="*/ 3 w 40"/>
                <a:gd name="T17" fmla="*/ 8 h 40"/>
                <a:gd name="T18" fmla="*/ 0 w 40"/>
                <a:gd name="T19" fmla="*/ 20 h 40"/>
                <a:gd name="T20" fmla="*/ 20 w 40"/>
                <a:gd name="T21" fmla="*/ 40 h 40"/>
                <a:gd name="T22" fmla="*/ 40 w 40"/>
                <a:gd name="T23" fmla="*/ 20 h 40"/>
                <a:gd name="T24" fmla="*/ 20 w 40"/>
                <a:gd name="T25" fmla="*/ 0 h 40"/>
                <a:gd name="T26" fmla="*/ 20 w 40"/>
                <a:gd name="T27" fmla="*/ 4 h 40"/>
                <a:gd name="T28" fmla="*/ 20 w 40"/>
                <a:gd name="T29" fmla="*/ 8 h 40"/>
                <a:gd name="T30" fmla="*/ 32 w 40"/>
                <a:gd name="T31" fmla="*/ 20 h 40"/>
                <a:gd name="T32" fmla="*/ 28 w 40"/>
                <a:gd name="T33" fmla="*/ 29 h 40"/>
                <a:gd name="T34" fmla="*/ 20 w 40"/>
                <a:gd name="T35" fmla="*/ 32 h 40"/>
                <a:gd name="T36" fmla="*/ 11 w 40"/>
                <a:gd name="T37" fmla="*/ 29 h 40"/>
                <a:gd name="T38" fmla="*/ 8 w 40"/>
                <a:gd name="T39" fmla="*/ 20 h 40"/>
                <a:gd name="T40" fmla="*/ 10 w 40"/>
                <a:gd name="T41" fmla="*/ 13 h 40"/>
                <a:gd name="T42" fmla="*/ 11 w 40"/>
                <a:gd name="T43" fmla="*/ 12 h 40"/>
                <a:gd name="T44" fmla="*/ 11 w 40"/>
                <a:gd name="T45" fmla="*/ 10 h 40"/>
                <a:gd name="T46" fmla="*/ 12 w 40"/>
                <a:gd name="T47" fmla="*/ 10 h 40"/>
                <a:gd name="T48" fmla="*/ 13 w 40"/>
                <a:gd name="T49" fmla="*/ 10 h 40"/>
                <a:gd name="T50" fmla="*/ 14 w 40"/>
                <a:gd name="T51" fmla="*/ 9 h 40"/>
                <a:gd name="T52" fmla="*/ 20 w 40"/>
                <a:gd name="T53" fmla="*/ 8 h 40"/>
                <a:gd name="T54" fmla="*/ 20 w 40"/>
                <a:gd name="T5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0">
                  <a:moveTo>
                    <a:pt x="20" y="4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6" y="0"/>
                    <a:pt x="13" y="1"/>
                    <a:pt x="11" y="2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12"/>
                    <a:pt x="0" y="16"/>
                    <a:pt x="0" y="20"/>
                  </a:cubicBezTo>
                  <a:cubicBezTo>
                    <a:pt x="0" y="31"/>
                    <a:pt x="9" y="40"/>
                    <a:pt x="20" y="40"/>
                  </a:cubicBezTo>
                  <a:cubicBezTo>
                    <a:pt x="31" y="40"/>
                    <a:pt x="40" y="31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6" y="8"/>
                    <a:pt x="32" y="13"/>
                    <a:pt x="32" y="20"/>
                  </a:cubicBezTo>
                  <a:cubicBezTo>
                    <a:pt x="32" y="24"/>
                    <a:pt x="31" y="27"/>
                    <a:pt x="28" y="29"/>
                  </a:cubicBezTo>
                  <a:cubicBezTo>
                    <a:pt x="26" y="31"/>
                    <a:pt x="23" y="32"/>
                    <a:pt x="20" y="32"/>
                  </a:cubicBezTo>
                  <a:cubicBezTo>
                    <a:pt x="16" y="32"/>
                    <a:pt x="13" y="31"/>
                    <a:pt x="11" y="29"/>
                  </a:cubicBezTo>
                  <a:cubicBezTo>
                    <a:pt x="9" y="27"/>
                    <a:pt x="8" y="24"/>
                    <a:pt x="8" y="20"/>
                  </a:cubicBezTo>
                  <a:cubicBezTo>
                    <a:pt x="8" y="17"/>
                    <a:pt x="8" y="15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6" y="8"/>
                    <a:pt x="18" y="8"/>
                    <a:pt x="20" y="8"/>
                  </a:cubicBezTo>
                  <a:lnTo>
                    <a:pt x="2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 noEditPoints="1"/>
            </p:cNvSpPr>
            <p:nvPr/>
          </p:nvSpPr>
          <p:spPr bwMode="auto">
            <a:xfrm>
              <a:off x="-1304" y="4979"/>
              <a:ext cx="263" cy="218"/>
            </a:xfrm>
            <a:custGeom>
              <a:avLst/>
              <a:gdLst>
                <a:gd name="T0" fmla="*/ 12 w 111"/>
                <a:gd name="T1" fmla="*/ 4 h 92"/>
                <a:gd name="T2" fmla="*/ 8 w 111"/>
                <a:gd name="T3" fmla="*/ 4 h 92"/>
                <a:gd name="T4" fmla="*/ 0 w 111"/>
                <a:gd name="T5" fmla="*/ 92 h 92"/>
                <a:gd name="T6" fmla="*/ 111 w 111"/>
                <a:gd name="T7" fmla="*/ 92 h 92"/>
                <a:gd name="T8" fmla="*/ 104 w 111"/>
                <a:gd name="T9" fmla="*/ 0 h 92"/>
                <a:gd name="T10" fmla="*/ 9 w 111"/>
                <a:gd name="T11" fmla="*/ 0 h 92"/>
                <a:gd name="T12" fmla="*/ 8 w 111"/>
                <a:gd name="T13" fmla="*/ 4 h 92"/>
                <a:gd name="T14" fmla="*/ 12 w 111"/>
                <a:gd name="T15" fmla="*/ 4 h 92"/>
                <a:gd name="T16" fmla="*/ 12 w 111"/>
                <a:gd name="T17" fmla="*/ 8 h 92"/>
                <a:gd name="T18" fmla="*/ 97 w 111"/>
                <a:gd name="T19" fmla="*/ 8 h 92"/>
                <a:gd name="T20" fmla="*/ 103 w 111"/>
                <a:gd name="T21" fmla="*/ 84 h 92"/>
                <a:gd name="T22" fmla="*/ 9 w 111"/>
                <a:gd name="T23" fmla="*/ 84 h 92"/>
                <a:gd name="T24" fmla="*/ 16 w 111"/>
                <a:gd name="T25" fmla="*/ 5 h 92"/>
                <a:gd name="T26" fmla="*/ 12 w 111"/>
                <a:gd name="T27" fmla="*/ 4 h 92"/>
                <a:gd name="T28" fmla="*/ 12 w 111"/>
                <a:gd name="T29" fmla="*/ 8 h 92"/>
                <a:gd name="T30" fmla="*/ 12 w 111"/>
                <a:gd name="T31" fmla="*/ 4 h 92"/>
                <a:gd name="T32" fmla="*/ 56 w 111"/>
                <a:gd name="T33" fmla="*/ 69 h 92"/>
                <a:gd name="T34" fmla="*/ 56 w 111"/>
                <a:gd name="T35" fmla="*/ 65 h 92"/>
                <a:gd name="T36" fmla="*/ 43 w 111"/>
                <a:gd name="T37" fmla="*/ 59 h 92"/>
                <a:gd name="T38" fmla="*/ 38 w 111"/>
                <a:gd name="T39" fmla="*/ 46 h 92"/>
                <a:gd name="T40" fmla="*/ 43 w 111"/>
                <a:gd name="T41" fmla="*/ 33 h 92"/>
                <a:gd name="T42" fmla="*/ 56 w 111"/>
                <a:gd name="T43" fmla="*/ 28 h 92"/>
                <a:gd name="T44" fmla="*/ 69 w 111"/>
                <a:gd name="T45" fmla="*/ 33 h 92"/>
                <a:gd name="T46" fmla="*/ 74 w 111"/>
                <a:gd name="T47" fmla="*/ 46 h 92"/>
                <a:gd name="T48" fmla="*/ 69 w 111"/>
                <a:gd name="T49" fmla="*/ 59 h 92"/>
                <a:gd name="T50" fmla="*/ 56 w 111"/>
                <a:gd name="T51" fmla="*/ 65 h 92"/>
                <a:gd name="T52" fmla="*/ 56 w 111"/>
                <a:gd name="T53" fmla="*/ 69 h 92"/>
                <a:gd name="T54" fmla="*/ 56 w 111"/>
                <a:gd name="T55" fmla="*/ 73 h 92"/>
                <a:gd name="T56" fmla="*/ 82 w 111"/>
                <a:gd name="T57" fmla="*/ 46 h 92"/>
                <a:gd name="T58" fmla="*/ 56 w 111"/>
                <a:gd name="T59" fmla="*/ 20 h 92"/>
                <a:gd name="T60" fmla="*/ 30 w 111"/>
                <a:gd name="T61" fmla="*/ 46 h 92"/>
                <a:gd name="T62" fmla="*/ 56 w 111"/>
                <a:gd name="T63" fmla="*/ 73 h 92"/>
                <a:gd name="T64" fmla="*/ 56 w 111"/>
                <a:gd name="T65" fmla="*/ 6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92">
                  <a:moveTo>
                    <a:pt x="12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111" y="92"/>
                    <a:pt x="111" y="92"/>
                    <a:pt x="111" y="92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lnTo>
                    <a:pt x="12" y="4"/>
                  </a:lnTo>
                  <a:close/>
                  <a:moveTo>
                    <a:pt x="56" y="69"/>
                  </a:moveTo>
                  <a:cubicBezTo>
                    <a:pt x="56" y="65"/>
                    <a:pt x="56" y="65"/>
                    <a:pt x="56" y="65"/>
                  </a:cubicBezTo>
                  <a:cubicBezTo>
                    <a:pt x="51" y="65"/>
                    <a:pt x="46" y="63"/>
                    <a:pt x="43" y="59"/>
                  </a:cubicBezTo>
                  <a:cubicBezTo>
                    <a:pt x="40" y="56"/>
                    <a:pt x="38" y="51"/>
                    <a:pt x="38" y="46"/>
                  </a:cubicBezTo>
                  <a:cubicBezTo>
                    <a:pt x="38" y="41"/>
                    <a:pt x="40" y="36"/>
                    <a:pt x="43" y="33"/>
                  </a:cubicBezTo>
                  <a:cubicBezTo>
                    <a:pt x="46" y="30"/>
                    <a:pt x="51" y="28"/>
                    <a:pt x="56" y="28"/>
                  </a:cubicBezTo>
                  <a:cubicBezTo>
                    <a:pt x="61" y="28"/>
                    <a:pt x="66" y="30"/>
                    <a:pt x="69" y="33"/>
                  </a:cubicBezTo>
                  <a:cubicBezTo>
                    <a:pt x="72" y="36"/>
                    <a:pt x="74" y="41"/>
                    <a:pt x="74" y="46"/>
                  </a:cubicBezTo>
                  <a:cubicBezTo>
                    <a:pt x="74" y="51"/>
                    <a:pt x="72" y="56"/>
                    <a:pt x="69" y="59"/>
                  </a:cubicBezTo>
                  <a:cubicBezTo>
                    <a:pt x="66" y="63"/>
                    <a:pt x="61" y="65"/>
                    <a:pt x="56" y="65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71" y="73"/>
                    <a:pt x="82" y="61"/>
                    <a:pt x="82" y="46"/>
                  </a:cubicBezTo>
                  <a:cubicBezTo>
                    <a:pt x="82" y="32"/>
                    <a:pt x="71" y="20"/>
                    <a:pt x="56" y="20"/>
                  </a:cubicBezTo>
                  <a:cubicBezTo>
                    <a:pt x="41" y="20"/>
                    <a:pt x="30" y="32"/>
                    <a:pt x="30" y="46"/>
                  </a:cubicBezTo>
                  <a:cubicBezTo>
                    <a:pt x="30" y="61"/>
                    <a:pt x="41" y="73"/>
                    <a:pt x="56" y="73"/>
                  </a:cubicBezTo>
                  <a:lnTo>
                    <a:pt x="56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/>
            </p:cNvSpPr>
            <p:nvPr/>
          </p:nvSpPr>
          <p:spPr bwMode="auto">
            <a:xfrm>
              <a:off x="-1306" y="4549"/>
              <a:ext cx="270" cy="61"/>
            </a:xfrm>
            <a:custGeom>
              <a:avLst/>
              <a:gdLst>
                <a:gd name="T0" fmla="*/ 57 w 114"/>
                <a:gd name="T1" fmla="*/ 4 h 26"/>
                <a:gd name="T2" fmla="*/ 57 w 114"/>
                <a:gd name="T3" fmla="*/ 0 h 26"/>
                <a:gd name="T4" fmla="*/ 18 w 114"/>
                <a:gd name="T5" fmla="*/ 6 h 26"/>
                <a:gd name="T6" fmla="*/ 6 w 114"/>
                <a:gd name="T7" fmla="*/ 12 h 26"/>
                <a:gd name="T8" fmla="*/ 2 w 114"/>
                <a:gd name="T9" fmla="*/ 17 h 26"/>
                <a:gd name="T10" fmla="*/ 0 w 114"/>
                <a:gd name="T11" fmla="*/ 22 h 26"/>
                <a:gd name="T12" fmla="*/ 0 w 114"/>
                <a:gd name="T13" fmla="*/ 26 h 26"/>
                <a:gd name="T14" fmla="*/ 114 w 114"/>
                <a:gd name="T15" fmla="*/ 26 h 26"/>
                <a:gd name="T16" fmla="*/ 114 w 114"/>
                <a:gd name="T17" fmla="*/ 22 h 26"/>
                <a:gd name="T18" fmla="*/ 112 w 114"/>
                <a:gd name="T19" fmla="*/ 17 h 26"/>
                <a:gd name="T20" fmla="*/ 104 w 114"/>
                <a:gd name="T21" fmla="*/ 9 h 26"/>
                <a:gd name="T22" fmla="*/ 84 w 114"/>
                <a:gd name="T23" fmla="*/ 3 h 26"/>
                <a:gd name="T24" fmla="*/ 57 w 114"/>
                <a:gd name="T25" fmla="*/ 0 h 26"/>
                <a:gd name="T26" fmla="*/ 57 w 114"/>
                <a:gd name="T27" fmla="*/ 4 h 26"/>
                <a:gd name="T28" fmla="*/ 57 w 114"/>
                <a:gd name="T29" fmla="*/ 8 h 26"/>
                <a:gd name="T30" fmla="*/ 93 w 114"/>
                <a:gd name="T31" fmla="*/ 13 h 26"/>
                <a:gd name="T32" fmla="*/ 103 w 114"/>
                <a:gd name="T33" fmla="*/ 18 h 26"/>
                <a:gd name="T34" fmla="*/ 105 w 114"/>
                <a:gd name="T35" fmla="*/ 21 h 26"/>
                <a:gd name="T36" fmla="*/ 106 w 114"/>
                <a:gd name="T37" fmla="*/ 22 h 26"/>
                <a:gd name="T38" fmla="*/ 110 w 114"/>
                <a:gd name="T39" fmla="*/ 22 h 26"/>
                <a:gd name="T40" fmla="*/ 110 w 114"/>
                <a:gd name="T41" fmla="*/ 18 h 26"/>
                <a:gd name="T42" fmla="*/ 4 w 114"/>
                <a:gd name="T43" fmla="*/ 18 h 26"/>
                <a:gd name="T44" fmla="*/ 4 w 114"/>
                <a:gd name="T45" fmla="*/ 22 h 26"/>
                <a:gd name="T46" fmla="*/ 8 w 114"/>
                <a:gd name="T47" fmla="*/ 22 h 26"/>
                <a:gd name="T48" fmla="*/ 8 w 114"/>
                <a:gd name="T49" fmla="*/ 21 h 26"/>
                <a:gd name="T50" fmla="*/ 14 w 114"/>
                <a:gd name="T51" fmla="*/ 16 h 26"/>
                <a:gd name="T52" fmla="*/ 31 w 114"/>
                <a:gd name="T53" fmla="*/ 11 h 26"/>
                <a:gd name="T54" fmla="*/ 57 w 114"/>
                <a:gd name="T55" fmla="*/ 8 h 26"/>
                <a:gd name="T56" fmla="*/ 57 w 114"/>
                <a:gd name="T57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4" h="26">
                  <a:moveTo>
                    <a:pt x="57" y="4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42" y="0"/>
                    <a:pt x="28" y="2"/>
                    <a:pt x="18" y="6"/>
                  </a:cubicBezTo>
                  <a:cubicBezTo>
                    <a:pt x="13" y="8"/>
                    <a:pt x="9" y="10"/>
                    <a:pt x="6" y="12"/>
                  </a:cubicBezTo>
                  <a:cubicBezTo>
                    <a:pt x="4" y="14"/>
                    <a:pt x="3" y="15"/>
                    <a:pt x="2" y="17"/>
                  </a:cubicBezTo>
                  <a:cubicBezTo>
                    <a:pt x="1" y="18"/>
                    <a:pt x="0" y="20"/>
                    <a:pt x="0" y="2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0"/>
                    <a:pt x="113" y="18"/>
                    <a:pt x="112" y="17"/>
                  </a:cubicBezTo>
                  <a:cubicBezTo>
                    <a:pt x="110" y="14"/>
                    <a:pt x="107" y="11"/>
                    <a:pt x="104" y="9"/>
                  </a:cubicBezTo>
                  <a:cubicBezTo>
                    <a:pt x="99" y="7"/>
                    <a:pt x="92" y="4"/>
                    <a:pt x="84" y="3"/>
                  </a:cubicBezTo>
                  <a:cubicBezTo>
                    <a:pt x="76" y="1"/>
                    <a:pt x="67" y="0"/>
                    <a:pt x="57" y="0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71" y="8"/>
                    <a:pt x="84" y="10"/>
                    <a:pt x="93" y="13"/>
                  </a:cubicBezTo>
                  <a:cubicBezTo>
                    <a:pt x="97" y="15"/>
                    <a:pt x="101" y="17"/>
                    <a:pt x="103" y="18"/>
                  </a:cubicBezTo>
                  <a:cubicBezTo>
                    <a:pt x="104" y="19"/>
                    <a:pt x="105" y="20"/>
                    <a:pt x="105" y="21"/>
                  </a:cubicBezTo>
                  <a:cubicBezTo>
                    <a:pt x="105" y="22"/>
                    <a:pt x="106" y="22"/>
                    <a:pt x="106" y="22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9" y="20"/>
                    <a:pt x="11" y="18"/>
                    <a:pt x="14" y="16"/>
                  </a:cubicBezTo>
                  <a:cubicBezTo>
                    <a:pt x="18" y="14"/>
                    <a:pt x="24" y="12"/>
                    <a:pt x="31" y="11"/>
                  </a:cubicBezTo>
                  <a:cubicBezTo>
                    <a:pt x="39" y="9"/>
                    <a:pt x="47" y="8"/>
                    <a:pt x="57" y="8"/>
                  </a:cubicBezTo>
                  <a:lnTo>
                    <a:pt x="5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 noEditPoints="1"/>
            </p:cNvSpPr>
            <p:nvPr/>
          </p:nvSpPr>
          <p:spPr bwMode="auto">
            <a:xfrm>
              <a:off x="-1306" y="4601"/>
              <a:ext cx="270" cy="378"/>
            </a:xfrm>
            <a:custGeom>
              <a:avLst/>
              <a:gdLst>
                <a:gd name="T0" fmla="*/ 246 w 270"/>
                <a:gd name="T1" fmla="*/ 369 h 378"/>
                <a:gd name="T2" fmla="*/ 0 w 270"/>
                <a:gd name="T3" fmla="*/ 0 h 378"/>
                <a:gd name="T4" fmla="*/ 246 w 270"/>
                <a:gd name="T5" fmla="*/ 378 h 378"/>
                <a:gd name="T6" fmla="*/ 236 w 270"/>
                <a:gd name="T7" fmla="*/ 369 h 378"/>
                <a:gd name="T8" fmla="*/ 38 w 270"/>
                <a:gd name="T9" fmla="*/ 359 h 378"/>
                <a:gd name="T10" fmla="*/ 251 w 270"/>
                <a:gd name="T11" fmla="*/ 19 h 378"/>
                <a:gd name="T12" fmla="*/ 236 w 270"/>
                <a:gd name="T13" fmla="*/ 369 h 378"/>
                <a:gd name="T14" fmla="*/ 236 w 270"/>
                <a:gd name="T15" fmla="*/ 369 h 378"/>
                <a:gd name="T16" fmla="*/ 227 w 270"/>
                <a:gd name="T17" fmla="*/ 31 h 378"/>
                <a:gd name="T18" fmla="*/ 177 w 270"/>
                <a:gd name="T19" fmla="*/ 125 h 378"/>
                <a:gd name="T20" fmla="*/ 220 w 270"/>
                <a:gd name="T21" fmla="*/ 151 h 378"/>
                <a:gd name="T22" fmla="*/ 177 w 270"/>
                <a:gd name="T23" fmla="*/ 187 h 378"/>
                <a:gd name="T24" fmla="*/ 215 w 270"/>
                <a:gd name="T25" fmla="*/ 213 h 378"/>
                <a:gd name="T26" fmla="*/ 177 w 270"/>
                <a:gd name="T27" fmla="*/ 241 h 378"/>
                <a:gd name="T28" fmla="*/ 213 w 270"/>
                <a:gd name="T29" fmla="*/ 270 h 378"/>
                <a:gd name="T30" fmla="*/ 177 w 270"/>
                <a:gd name="T31" fmla="*/ 298 h 378"/>
                <a:gd name="T32" fmla="*/ 208 w 270"/>
                <a:gd name="T33" fmla="*/ 324 h 378"/>
                <a:gd name="T34" fmla="*/ 59 w 270"/>
                <a:gd name="T35" fmla="*/ 338 h 378"/>
                <a:gd name="T36" fmla="*/ 236 w 270"/>
                <a:gd name="T37" fmla="*/ 40 h 378"/>
                <a:gd name="T38" fmla="*/ 227 w 270"/>
                <a:gd name="T39" fmla="*/ 31 h 378"/>
                <a:gd name="T40" fmla="*/ 236 w 270"/>
                <a:gd name="T41" fmla="*/ 21 h 378"/>
                <a:gd name="T42" fmla="*/ 40 w 270"/>
                <a:gd name="T43" fmla="*/ 357 h 378"/>
                <a:gd name="T44" fmla="*/ 229 w 270"/>
                <a:gd name="T45" fmla="*/ 305 h 378"/>
                <a:gd name="T46" fmla="*/ 187 w 270"/>
                <a:gd name="T47" fmla="*/ 315 h 378"/>
                <a:gd name="T48" fmla="*/ 196 w 270"/>
                <a:gd name="T49" fmla="*/ 307 h 378"/>
                <a:gd name="T50" fmla="*/ 187 w 270"/>
                <a:gd name="T51" fmla="*/ 317 h 378"/>
                <a:gd name="T52" fmla="*/ 232 w 270"/>
                <a:gd name="T53" fmla="*/ 251 h 378"/>
                <a:gd name="T54" fmla="*/ 187 w 270"/>
                <a:gd name="T55" fmla="*/ 260 h 378"/>
                <a:gd name="T56" fmla="*/ 196 w 270"/>
                <a:gd name="T57" fmla="*/ 251 h 378"/>
                <a:gd name="T58" fmla="*/ 187 w 270"/>
                <a:gd name="T59" fmla="*/ 260 h 378"/>
                <a:gd name="T60" fmla="*/ 236 w 270"/>
                <a:gd name="T61" fmla="*/ 194 h 378"/>
                <a:gd name="T62" fmla="*/ 187 w 270"/>
                <a:gd name="T63" fmla="*/ 203 h 378"/>
                <a:gd name="T64" fmla="*/ 196 w 270"/>
                <a:gd name="T65" fmla="*/ 196 h 378"/>
                <a:gd name="T66" fmla="*/ 187 w 270"/>
                <a:gd name="T67" fmla="*/ 206 h 378"/>
                <a:gd name="T68" fmla="*/ 241 w 270"/>
                <a:gd name="T69" fmla="*/ 132 h 378"/>
                <a:gd name="T70" fmla="*/ 187 w 270"/>
                <a:gd name="T71" fmla="*/ 142 h 378"/>
                <a:gd name="T72" fmla="*/ 196 w 270"/>
                <a:gd name="T73" fmla="*/ 135 h 378"/>
                <a:gd name="T74" fmla="*/ 187 w 270"/>
                <a:gd name="T75" fmla="*/ 144 h 378"/>
                <a:gd name="T76" fmla="*/ 248 w 270"/>
                <a:gd name="T77" fmla="*/ 21 h 378"/>
                <a:gd name="T78" fmla="*/ 236 w 270"/>
                <a:gd name="T79" fmla="*/ 31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0" h="378">
                  <a:moveTo>
                    <a:pt x="236" y="369"/>
                  </a:moveTo>
                  <a:lnTo>
                    <a:pt x="246" y="369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19" y="378"/>
                  </a:lnTo>
                  <a:lnTo>
                    <a:pt x="246" y="378"/>
                  </a:lnTo>
                  <a:lnTo>
                    <a:pt x="246" y="369"/>
                  </a:lnTo>
                  <a:lnTo>
                    <a:pt x="236" y="369"/>
                  </a:lnTo>
                  <a:lnTo>
                    <a:pt x="236" y="359"/>
                  </a:lnTo>
                  <a:lnTo>
                    <a:pt x="38" y="359"/>
                  </a:lnTo>
                  <a:lnTo>
                    <a:pt x="19" y="19"/>
                  </a:lnTo>
                  <a:lnTo>
                    <a:pt x="251" y="19"/>
                  </a:lnTo>
                  <a:lnTo>
                    <a:pt x="227" y="369"/>
                  </a:lnTo>
                  <a:lnTo>
                    <a:pt x="236" y="369"/>
                  </a:lnTo>
                  <a:lnTo>
                    <a:pt x="236" y="359"/>
                  </a:lnTo>
                  <a:lnTo>
                    <a:pt x="236" y="369"/>
                  </a:lnTo>
                  <a:close/>
                  <a:moveTo>
                    <a:pt x="236" y="31"/>
                  </a:moveTo>
                  <a:lnTo>
                    <a:pt x="227" y="31"/>
                  </a:lnTo>
                  <a:lnTo>
                    <a:pt x="222" y="125"/>
                  </a:lnTo>
                  <a:lnTo>
                    <a:pt x="177" y="125"/>
                  </a:lnTo>
                  <a:lnTo>
                    <a:pt x="177" y="151"/>
                  </a:lnTo>
                  <a:lnTo>
                    <a:pt x="220" y="151"/>
                  </a:lnTo>
                  <a:lnTo>
                    <a:pt x="218" y="187"/>
                  </a:lnTo>
                  <a:lnTo>
                    <a:pt x="177" y="187"/>
                  </a:lnTo>
                  <a:lnTo>
                    <a:pt x="177" y="213"/>
                  </a:lnTo>
                  <a:lnTo>
                    <a:pt x="215" y="213"/>
                  </a:lnTo>
                  <a:lnTo>
                    <a:pt x="215" y="241"/>
                  </a:lnTo>
                  <a:lnTo>
                    <a:pt x="177" y="241"/>
                  </a:lnTo>
                  <a:lnTo>
                    <a:pt x="177" y="270"/>
                  </a:lnTo>
                  <a:lnTo>
                    <a:pt x="213" y="270"/>
                  </a:lnTo>
                  <a:lnTo>
                    <a:pt x="210" y="298"/>
                  </a:lnTo>
                  <a:lnTo>
                    <a:pt x="177" y="298"/>
                  </a:lnTo>
                  <a:lnTo>
                    <a:pt x="177" y="324"/>
                  </a:lnTo>
                  <a:lnTo>
                    <a:pt x="208" y="324"/>
                  </a:lnTo>
                  <a:lnTo>
                    <a:pt x="208" y="338"/>
                  </a:lnTo>
                  <a:lnTo>
                    <a:pt x="59" y="338"/>
                  </a:lnTo>
                  <a:lnTo>
                    <a:pt x="43" y="40"/>
                  </a:lnTo>
                  <a:lnTo>
                    <a:pt x="236" y="40"/>
                  </a:lnTo>
                  <a:lnTo>
                    <a:pt x="236" y="31"/>
                  </a:lnTo>
                  <a:lnTo>
                    <a:pt x="227" y="31"/>
                  </a:lnTo>
                  <a:lnTo>
                    <a:pt x="236" y="31"/>
                  </a:lnTo>
                  <a:lnTo>
                    <a:pt x="236" y="21"/>
                  </a:lnTo>
                  <a:lnTo>
                    <a:pt x="21" y="21"/>
                  </a:lnTo>
                  <a:lnTo>
                    <a:pt x="40" y="357"/>
                  </a:lnTo>
                  <a:lnTo>
                    <a:pt x="227" y="357"/>
                  </a:lnTo>
                  <a:lnTo>
                    <a:pt x="229" y="305"/>
                  </a:lnTo>
                  <a:lnTo>
                    <a:pt x="187" y="305"/>
                  </a:lnTo>
                  <a:lnTo>
                    <a:pt x="187" y="315"/>
                  </a:lnTo>
                  <a:lnTo>
                    <a:pt x="196" y="315"/>
                  </a:lnTo>
                  <a:lnTo>
                    <a:pt x="196" y="307"/>
                  </a:lnTo>
                  <a:lnTo>
                    <a:pt x="187" y="307"/>
                  </a:lnTo>
                  <a:lnTo>
                    <a:pt x="187" y="317"/>
                  </a:lnTo>
                  <a:lnTo>
                    <a:pt x="229" y="317"/>
                  </a:lnTo>
                  <a:lnTo>
                    <a:pt x="232" y="251"/>
                  </a:lnTo>
                  <a:lnTo>
                    <a:pt x="187" y="251"/>
                  </a:lnTo>
                  <a:lnTo>
                    <a:pt x="187" y="260"/>
                  </a:lnTo>
                  <a:lnTo>
                    <a:pt x="196" y="260"/>
                  </a:lnTo>
                  <a:lnTo>
                    <a:pt x="196" y="251"/>
                  </a:lnTo>
                  <a:lnTo>
                    <a:pt x="187" y="251"/>
                  </a:lnTo>
                  <a:lnTo>
                    <a:pt x="187" y="260"/>
                  </a:lnTo>
                  <a:lnTo>
                    <a:pt x="232" y="260"/>
                  </a:lnTo>
                  <a:lnTo>
                    <a:pt x="236" y="194"/>
                  </a:lnTo>
                  <a:lnTo>
                    <a:pt x="187" y="194"/>
                  </a:lnTo>
                  <a:lnTo>
                    <a:pt x="187" y="203"/>
                  </a:lnTo>
                  <a:lnTo>
                    <a:pt x="196" y="203"/>
                  </a:lnTo>
                  <a:lnTo>
                    <a:pt x="196" y="196"/>
                  </a:lnTo>
                  <a:lnTo>
                    <a:pt x="187" y="196"/>
                  </a:lnTo>
                  <a:lnTo>
                    <a:pt x="187" y="206"/>
                  </a:lnTo>
                  <a:lnTo>
                    <a:pt x="236" y="206"/>
                  </a:lnTo>
                  <a:lnTo>
                    <a:pt x="241" y="132"/>
                  </a:lnTo>
                  <a:lnTo>
                    <a:pt x="187" y="132"/>
                  </a:lnTo>
                  <a:lnTo>
                    <a:pt x="187" y="142"/>
                  </a:lnTo>
                  <a:lnTo>
                    <a:pt x="196" y="142"/>
                  </a:lnTo>
                  <a:lnTo>
                    <a:pt x="196" y="135"/>
                  </a:lnTo>
                  <a:lnTo>
                    <a:pt x="187" y="135"/>
                  </a:lnTo>
                  <a:lnTo>
                    <a:pt x="187" y="144"/>
                  </a:lnTo>
                  <a:lnTo>
                    <a:pt x="239" y="144"/>
                  </a:lnTo>
                  <a:lnTo>
                    <a:pt x="248" y="21"/>
                  </a:lnTo>
                  <a:lnTo>
                    <a:pt x="236" y="21"/>
                  </a:lnTo>
                  <a:lnTo>
                    <a:pt x="236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 noEditPoints="1"/>
            </p:cNvSpPr>
            <p:nvPr/>
          </p:nvSpPr>
          <p:spPr bwMode="auto">
            <a:xfrm>
              <a:off x="-332" y="4662"/>
              <a:ext cx="572" cy="459"/>
            </a:xfrm>
            <a:custGeom>
              <a:avLst/>
              <a:gdLst>
                <a:gd name="T0" fmla="*/ 217 w 242"/>
                <a:gd name="T1" fmla="*/ 156 h 194"/>
                <a:gd name="T2" fmla="*/ 227 w 242"/>
                <a:gd name="T3" fmla="*/ 125 h 194"/>
                <a:gd name="T4" fmla="*/ 197 w 242"/>
                <a:gd name="T5" fmla="*/ 79 h 194"/>
                <a:gd name="T6" fmla="*/ 192 w 242"/>
                <a:gd name="T7" fmla="*/ 61 h 194"/>
                <a:gd name="T8" fmla="*/ 212 w 242"/>
                <a:gd name="T9" fmla="*/ 54 h 194"/>
                <a:gd name="T10" fmla="*/ 208 w 242"/>
                <a:gd name="T11" fmla="*/ 57 h 194"/>
                <a:gd name="T12" fmla="*/ 228 w 242"/>
                <a:gd name="T13" fmla="*/ 25 h 194"/>
                <a:gd name="T14" fmla="*/ 224 w 242"/>
                <a:gd name="T15" fmla="*/ 29 h 194"/>
                <a:gd name="T16" fmla="*/ 229 w 242"/>
                <a:gd name="T17" fmla="*/ 29 h 194"/>
                <a:gd name="T18" fmla="*/ 28 w 242"/>
                <a:gd name="T19" fmla="*/ 0 h 194"/>
                <a:gd name="T20" fmla="*/ 32 w 242"/>
                <a:gd name="T21" fmla="*/ 29 h 194"/>
                <a:gd name="T22" fmla="*/ 28 w 242"/>
                <a:gd name="T23" fmla="*/ 25 h 194"/>
                <a:gd name="T24" fmla="*/ 28 w 242"/>
                <a:gd name="T25" fmla="*/ 53 h 194"/>
                <a:gd name="T26" fmla="*/ 12 w 242"/>
                <a:gd name="T27" fmla="*/ 152 h 194"/>
                <a:gd name="T28" fmla="*/ 0 w 242"/>
                <a:gd name="T29" fmla="*/ 194 h 194"/>
                <a:gd name="T30" fmla="*/ 242 w 242"/>
                <a:gd name="T31" fmla="*/ 152 h 194"/>
                <a:gd name="T32" fmla="*/ 213 w 242"/>
                <a:gd name="T33" fmla="*/ 156 h 194"/>
                <a:gd name="T34" fmla="*/ 213 w 242"/>
                <a:gd name="T35" fmla="*/ 156 h 194"/>
                <a:gd name="T36" fmla="*/ 234 w 242"/>
                <a:gd name="T37" fmla="*/ 160 h 194"/>
                <a:gd name="T38" fmla="*/ 8 w 242"/>
                <a:gd name="T39" fmla="*/ 186 h 194"/>
                <a:gd name="T40" fmla="*/ 19 w 242"/>
                <a:gd name="T41" fmla="*/ 160 h 194"/>
                <a:gd name="T42" fmla="*/ 36 w 242"/>
                <a:gd name="T43" fmla="*/ 53 h 194"/>
                <a:gd name="T44" fmla="*/ 36 w 242"/>
                <a:gd name="T45" fmla="*/ 25 h 194"/>
                <a:gd name="T46" fmla="*/ 36 w 242"/>
                <a:gd name="T47" fmla="*/ 21 h 194"/>
                <a:gd name="T48" fmla="*/ 221 w 242"/>
                <a:gd name="T49" fmla="*/ 8 h 194"/>
                <a:gd name="T50" fmla="*/ 225 w 242"/>
                <a:gd name="T51" fmla="*/ 25 h 194"/>
                <a:gd name="T52" fmla="*/ 224 w 242"/>
                <a:gd name="T53" fmla="*/ 21 h 194"/>
                <a:gd name="T54" fmla="*/ 220 w 242"/>
                <a:gd name="T55" fmla="*/ 49 h 194"/>
                <a:gd name="T56" fmla="*/ 204 w 242"/>
                <a:gd name="T57" fmla="*/ 52 h 194"/>
                <a:gd name="T58" fmla="*/ 192 w 242"/>
                <a:gd name="T59" fmla="*/ 69 h 194"/>
                <a:gd name="T60" fmla="*/ 193 w 242"/>
                <a:gd name="T61" fmla="*/ 65 h 194"/>
                <a:gd name="T62" fmla="*/ 189 w 242"/>
                <a:gd name="T63" fmla="*/ 87 h 194"/>
                <a:gd name="T64" fmla="*/ 219 w 242"/>
                <a:gd name="T65" fmla="*/ 117 h 194"/>
                <a:gd name="T66" fmla="*/ 209 w 242"/>
                <a:gd name="T67" fmla="*/ 160 h 194"/>
                <a:gd name="T68" fmla="*/ 213 w 242"/>
                <a:gd name="T69" fmla="*/ 156 h 194"/>
                <a:gd name="T70" fmla="*/ 33 w 242"/>
                <a:gd name="T71" fmla="*/ 9 h 194"/>
                <a:gd name="T72" fmla="*/ 219 w 242"/>
                <a:gd name="T73" fmla="*/ 10 h 194"/>
                <a:gd name="T74" fmla="*/ 37 w 242"/>
                <a:gd name="T75" fmla="*/ 5 h 194"/>
                <a:gd name="T76" fmla="*/ 33 w 242"/>
                <a:gd name="T77" fmla="*/ 9 h 194"/>
                <a:gd name="T78" fmla="*/ 29 w 242"/>
                <a:gd name="T79" fmla="*/ 5 h 194"/>
                <a:gd name="T80" fmla="*/ 227 w 242"/>
                <a:gd name="T81" fmla="*/ 18 h 194"/>
                <a:gd name="T82" fmla="*/ 29 w 242"/>
                <a:gd name="T83" fmla="*/ 1 h 194"/>
                <a:gd name="T84" fmla="*/ 33 w 242"/>
                <a:gd name="T85" fmla="*/ 5 h 194"/>
                <a:gd name="T86" fmla="*/ 154 w 242"/>
                <a:gd name="T87" fmla="*/ 152 h 194"/>
                <a:gd name="T88" fmla="*/ 92 w 242"/>
                <a:gd name="T89" fmla="*/ 57 h 194"/>
                <a:gd name="T90" fmla="*/ 166 w 242"/>
                <a:gd name="T91" fmla="*/ 53 h 194"/>
                <a:gd name="T92" fmla="*/ 181 w 242"/>
                <a:gd name="T93" fmla="*/ 69 h 194"/>
                <a:gd name="T94" fmla="*/ 177 w 242"/>
                <a:gd name="T95" fmla="*/ 65 h 194"/>
                <a:gd name="T96" fmla="*/ 142 w 242"/>
                <a:gd name="T97" fmla="*/ 79 h 194"/>
                <a:gd name="T98" fmla="*/ 150 w 242"/>
                <a:gd name="T99" fmla="*/ 125 h 194"/>
                <a:gd name="T100" fmla="*/ 154 w 242"/>
                <a:gd name="T101" fmla="*/ 156 h 194"/>
                <a:gd name="T102" fmla="*/ 154 w 242"/>
                <a:gd name="T103" fmla="*/ 156 h 194"/>
                <a:gd name="T104" fmla="*/ 158 w 242"/>
                <a:gd name="T105" fmla="*/ 117 h 194"/>
                <a:gd name="T106" fmla="*/ 150 w 242"/>
                <a:gd name="T107" fmla="*/ 87 h 194"/>
                <a:gd name="T108" fmla="*/ 185 w 242"/>
                <a:gd name="T109" fmla="*/ 61 h 194"/>
                <a:gd name="T110" fmla="*/ 169 w 242"/>
                <a:gd name="T111" fmla="*/ 52 h 194"/>
                <a:gd name="T112" fmla="*/ 84 w 242"/>
                <a:gd name="T113" fmla="*/ 49 h 194"/>
                <a:gd name="T114" fmla="*/ 158 w 242"/>
                <a:gd name="T115" fmla="*/ 160 h 194"/>
                <a:gd name="T116" fmla="*/ 154 w 242"/>
                <a:gd name="T117" fmla="*/ 156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2" h="194">
                  <a:moveTo>
                    <a:pt x="213" y="156"/>
                  </a:moveTo>
                  <a:cubicBezTo>
                    <a:pt x="217" y="156"/>
                    <a:pt x="217" y="156"/>
                    <a:pt x="217" y="156"/>
                  </a:cubicBezTo>
                  <a:cubicBezTo>
                    <a:pt x="217" y="125"/>
                    <a:pt x="217" y="125"/>
                    <a:pt x="217" y="125"/>
                  </a:cubicBezTo>
                  <a:cubicBezTo>
                    <a:pt x="227" y="125"/>
                    <a:pt x="227" y="125"/>
                    <a:pt x="227" y="125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61"/>
                    <a:pt x="197" y="61"/>
                    <a:pt x="197" y="61"/>
                  </a:cubicBezTo>
                  <a:cubicBezTo>
                    <a:pt x="192" y="61"/>
                    <a:pt x="192" y="61"/>
                    <a:pt x="192" y="61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201" y="69"/>
                    <a:pt x="209" y="63"/>
                    <a:pt x="212" y="54"/>
                  </a:cubicBezTo>
                  <a:cubicBezTo>
                    <a:pt x="208" y="53"/>
                    <a:pt x="208" y="53"/>
                    <a:pt x="208" y="53"/>
                  </a:cubicBezTo>
                  <a:cubicBezTo>
                    <a:pt x="208" y="57"/>
                    <a:pt x="208" y="57"/>
                    <a:pt x="208" y="57"/>
                  </a:cubicBezTo>
                  <a:cubicBezTo>
                    <a:pt x="228" y="57"/>
                    <a:pt x="228" y="57"/>
                    <a:pt x="228" y="57"/>
                  </a:cubicBezTo>
                  <a:cubicBezTo>
                    <a:pt x="228" y="25"/>
                    <a:pt x="228" y="25"/>
                    <a:pt x="228" y="25"/>
                  </a:cubicBezTo>
                  <a:cubicBezTo>
                    <a:pt x="224" y="25"/>
                    <a:pt x="224" y="25"/>
                    <a:pt x="224" y="25"/>
                  </a:cubicBezTo>
                  <a:cubicBezTo>
                    <a:pt x="224" y="29"/>
                    <a:pt x="224" y="29"/>
                    <a:pt x="224" y="29"/>
                  </a:cubicBezTo>
                  <a:cubicBezTo>
                    <a:pt x="225" y="29"/>
                    <a:pt x="225" y="29"/>
                    <a:pt x="225" y="29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242" y="194"/>
                    <a:pt x="242" y="194"/>
                    <a:pt x="242" y="194"/>
                  </a:cubicBezTo>
                  <a:cubicBezTo>
                    <a:pt x="242" y="152"/>
                    <a:pt x="242" y="152"/>
                    <a:pt x="242" y="152"/>
                  </a:cubicBezTo>
                  <a:cubicBezTo>
                    <a:pt x="213" y="152"/>
                    <a:pt x="213" y="152"/>
                    <a:pt x="213" y="152"/>
                  </a:cubicBezTo>
                  <a:cubicBezTo>
                    <a:pt x="213" y="156"/>
                    <a:pt x="213" y="156"/>
                    <a:pt x="213" y="156"/>
                  </a:cubicBezTo>
                  <a:cubicBezTo>
                    <a:pt x="217" y="156"/>
                    <a:pt x="217" y="156"/>
                    <a:pt x="217" y="156"/>
                  </a:cubicBezTo>
                  <a:cubicBezTo>
                    <a:pt x="213" y="156"/>
                    <a:pt x="213" y="156"/>
                    <a:pt x="213" y="156"/>
                  </a:cubicBezTo>
                  <a:cubicBezTo>
                    <a:pt x="213" y="160"/>
                    <a:pt x="213" y="160"/>
                    <a:pt x="213" y="160"/>
                  </a:cubicBezTo>
                  <a:cubicBezTo>
                    <a:pt x="234" y="160"/>
                    <a:pt x="234" y="160"/>
                    <a:pt x="234" y="160"/>
                  </a:cubicBezTo>
                  <a:cubicBezTo>
                    <a:pt x="234" y="186"/>
                    <a:pt x="234" y="186"/>
                    <a:pt x="234" y="186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221" y="8"/>
                    <a:pt x="221" y="8"/>
                    <a:pt x="221" y="8"/>
                  </a:cubicBezTo>
                  <a:cubicBezTo>
                    <a:pt x="221" y="25"/>
                    <a:pt x="221" y="25"/>
                    <a:pt x="221" y="25"/>
                  </a:cubicBezTo>
                  <a:cubicBezTo>
                    <a:pt x="225" y="25"/>
                    <a:pt x="225" y="25"/>
                    <a:pt x="225" y="25"/>
                  </a:cubicBezTo>
                  <a:cubicBezTo>
                    <a:pt x="225" y="21"/>
                    <a:pt x="225" y="21"/>
                    <a:pt x="225" y="21"/>
                  </a:cubicBezTo>
                  <a:cubicBezTo>
                    <a:pt x="224" y="21"/>
                    <a:pt x="224" y="21"/>
                    <a:pt x="224" y="21"/>
                  </a:cubicBezTo>
                  <a:cubicBezTo>
                    <a:pt x="220" y="21"/>
                    <a:pt x="220" y="21"/>
                    <a:pt x="220" y="21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05" y="49"/>
                    <a:pt x="205" y="49"/>
                    <a:pt x="205" y="49"/>
                  </a:cubicBezTo>
                  <a:cubicBezTo>
                    <a:pt x="204" y="52"/>
                    <a:pt x="204" y="52"/>
                    <a:pt x="204" y="52"/>
                  </a:cubicBezTo>
                  <a:cubicBezTo>
                    <a:pt x="202" y="57"/>
                    <a:pt x="198" y="61"/>
                    <a:pt x="192" y="61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3" y="69"/>
                    <a:pt x="193" y="69"/>
                    <a:pt x="193" y="69"/>
                  </a:cubicBezTo>
                  <a:cubicBezTo>
                    <a:pt x="193" y="65"/>
                    <a:pt x="193" y="65"/>
                    <a:pt x="193" y="65"/>
                  </a:cubicBezTo>
                  <a:cubicBezTo>
                    <a:pt x="189" y="65"/>
                    <a:pt x="189" y="65"/>
                    <a:pt x="189" y="65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219" y="87"/>
                    <a:pt x="219" y="87"/>
                    <a:pt x="219" y="87"/>
                  </a:cubicBezTo>
                  <a:cubicBezTo>
                    <a:pt x="219" y="117"/>
                    <a:pt x="219" y="117"/>
                    <a:pt x="219" y="117"/>
                  </a:cubicBezTo>
                  <a:cubicBezTo>
                    <a:pt x="209" y="117"/>
                    <a:pt x="209" y="117"/>
                    <a:pt x="209" y="117"/>
                  </a:cubicBezTo>
                  <a:cubicBezTo>
                    <a:pt x="209" y="160"/>
                    <a:pt x="209" y="160"/>
                    <a:pt x="209" y="160"/>
                  </a:cubicBezTo>
                  <a:cubicBezTo>
                    <a:pt x="213" y="160"/>
                    <a:pt x="213" y="160"/>
                    <a:pt x="213" y="160"/>
                  </a:cubicBezTo>
                  <a:lnTo>
                    <a:pt x="213" y="156"/>
                  </a:lnTo>
                  <a:close/>
                  <a:moveTo>
                    <a:pt x="33" y="5"/>
                  </a:moveTo>
                  <a:cubicBezTo>
                    <a:pt x="33" y="9"/>
                    <a:pt x="33" y="9"/>
                    <a:pt x="33" y="9"/>
                  </a:cubicBezTo>
                  <a:cubicBezTo>
                    <a:pt x="219" y="9"/>
                    <a:pt x="219" y="9"/>
                    <a:pt x="219" y="9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5"/>
                    <a:pt x="29" y="5"/>
                    <a:pt x="29" y="5"/>
                  </a:cubicBezTo>
                  <a:lnTo>
                    <a:pt x="33" y="5"/>
                  </a:lnTo>
                  <a:close/>
                  <a:moveTo>
                    <a:pt x="154" y="156"/>
                  </a:moveTo>
                  <a:cubicBezTo>
                    <a:pt x="154" y="152"/>
                    <a:pt x="154" y="152"/>
                    <a:pt x="154" y="15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166" y="57"/>
                    <a:pt x="166" y="57"/>
                    <a:pt x="166" y="57"/>
                  </a:cubicBezTo>
                  <a:cubicBezTo>
                    <a:pt x="166" y="53"/>
                    <a:pt x="166" y="53"/>
                    <a:pt x="166" y="53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4" y="63"/>
                    <a:pt x="172" y="69"/>
                    <a:pt x="181" y="69"/>
                  </a:cubicBezTo>
                  <a:cubicBezTo>
                    <a:pt x="181" y="65"/>
                    <a:pt x="181" y="65"/>
                    <a:pt x="181" y="65"/>
                  </a:cubicBezTo>
                  <a:cubicBezTo>
                    <a:pt x="177" y="65"/>
                    <a:pt x="177" y="65"/>
                    <a:pt x="177" y="65"/>
                  </a:cubicBezTo>
                  <a:cubicBezTo>
                    <a:pt x="177" y="79"/>
                    <a:pt x="177" y="79"/>
                    <a:pt x="177" y="79"/>
                  </a:cubicBezTo>
                  <a:cubicBezTo>
                    <a:pt x="142" y="79"/>
                    <a:pt x="142" y="79"/>
                    <a:pt x="142" y="79"/>
                  </a:cubicBezTo>
                  <a:cubicBezTo>
                    <a:pt x="142" y="125"/>
                    <a:pt x="142" y="125"/>
                    <a:pt x="142" y="125"/>
                  </a:cubicBezTo>
                  <a:cubicBezTo>
                    <a:pt x="150" y="125"/>
                    <a:pt x="150" y="125"/>
                    <a:pt x="150" y="125"/>
                  </a:cubicBezTo>
                  <a:cubicBezTo>
                    <a:pt x="150" y="156"/>
                    <a:pt x="150" y="156"/>
                    <a:pt x="150" y="156"/>
                  </a:cubicBezTo>
                  <a:cubicBezTo>
                    <a:pt x="154" y="156"/>
                    <a:pt x="154" y="156"/>
                    <a:pt x="154" y="156"/>
                  </a:cubicBezTo>
                  <a:cubicBezTo>
                    <a:pt x="154" y="152"/>
                    <a:pt x="154" y="152"/>
                    <a:pt x="154" y="152"/>
                  </a:cubicBezTo>
                  <a:cubicBezTo>
                    <a:pt x="154" y="156"/>
                    <a:pt x="154" y="156"/>
                    <a:pt x="154" y="156"/>
                  </a:cubicBezTo>
                  <a:cubicBezTo>
                    <a:pt x="158" y="156"/>
                    <a:pt x="158" y="156"/>
                    <a:pt x="158" y="156"/>
                  </a:cubicBezTo>
                  <a:cubicBezTo>
                    <a:pt x="158" y="117"/>
                    <a:pt x="158" y="117"/>
                    <a:pt x="158" y="117"/>
                  </a:cubicBezTo>
                  <a:cubicBezTo>
                    <a:pt x="150" y="117"/>
                    <a:pt x="150" y="117"/>
                    <a:pt x="150" y="117"/>
                  </a:cubicBezTo>
                  <a:cubicBezTo>
                    <a:pt x="150" y="87"/>
                    <a:pt x="150" y="87"/>
                    <a:pt x="150" y="87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5" y="61"/>
                    <a:pt x="185" y="61"/>
                    <a:pt x="185" y="61"/>
                  </a:cubicBezTo>
                  <a:cubicBezTo>
                    <a:pt x="181" y="61"/>
                    <a:pt x="181" y="61"/>
                    <a:pt x="181" y="61"/>
                  </a:cubicBezTo>
                  <a:cubicBezTo>
                    <a:pt x="176" y="61"/>
                    <a:pt x="171" y="57"/>
                    <a:pt x="169" y="52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158" y="160"/>
                    <a:pt x="158" y="160"/>
                    <a:pt x="158" y="160"/>
                  </a:cubicBezTo>
                  <a:cubicBezTo>
                    <a:pt x="158" y="156"/>
                    <a:pt x="158" y="156"/>
                    <a:pt x="158" y="156"/>
                  </a:cubicBezTo>
                  <a:lnTo>
                    <a:pt x="154" y="1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/>
            </p:cNvSpPr>
            <p:nvPr/>
          </p:nvSpPr>
          <p:spPr bwMode="auto">
            <a:xfrm>
              <a:off x="3050" y="2458"/>
              <a:ext cx="509" cy="478"/>
            </a:xfrm>
            <a:custGeom>
              <a:avLst/>
              <a:gdLst>
                <a:gd name="T0" fmla="*/ 203 w 215"/>
                <a:gd name="T1" fmla="*/ 11 h 202"/>
                <a:gd name="T2" fmla="*/ 206 w 215"/>
                <a:gd name="T3" fmla="*/ 8 h 202"/>
                <a:gd name="T4" fmla="*/ 185 w 215"/>
                <a:gd name="T5" fmla="*/ 0 h 202"/>
                <a:gd name="T6" fmla="*/ 144 w 215"/>
                <a:gd name="T7" fmla="*/ 15 h 202"/>
                <a:gd name="T8" fmla="*/ 84 w 215"/>
                <a:gd name="T9" fmla="*/ 66 h 202"/>
                <a:gd name="T10" fmla="*/ 56 w 215"/>
                <a:gd name="T11" fmla="*/ 96 h 202"/>
                <a:gd name="T12" fmla="*/ 54 w 215"/>
                <a:gd name="T13" fmla="*/ 99 h 202"/>
                <a:gd name="T14" fmla="*/ 64 w 215"/>
                <a:gd name="T15" fmla="*/ 109 h 202"/>
                <a:gd name="T16" fmla="*/ 0 w 215"/>
                <a:gd name="T17" fmla="*/ 173 h 202"/>
                <a:gd name="T18" fmla="*/ 29 w 215"/>
                <a:gd name="T19" fmla="*/ 202 h 202"/>
                <a:gd name="T20" fmla="*/ 96 w 215"/>
                <a:gd name="T21" fmla="*/ 135 h 202"/>
                <a:gd name="T22" fmla="*/ 93 w 215"/>
                <a:gd name="T23" fmla="*/ 132 h 202"/>
                <a:gd name="T24" fmla="*/ 90 w 215"/>
                <a:gd name="T25" fmla="*/ 135 h 202"/>
                <a:gd name="T26" fmla="*/ 91 w 215"/>
                <a:gd name="T27" fmla="*/ 136 h 202"/>
                <a:gd name="T28" fmla="*/ 94 w 215"/>
                <a:gd name="T29" fmla="*/ 138 h 202"/>
                <a:gd name="T30" fmla="*/ 215 w 215"/>
                <a:gd name="T31" fmla="*/ 17 h 202"/>
                <a:gd name="T32" fmla="*/ 212 w 215"/>
                <a:gd name="T33" fmla="*/ 15 h 202"/>
                <a:gd name="T34" fmla="*/ 206 w 215"/>
                <a:gd name="T35" fmla="*/ 8 h 202"/>
                <a:gd name="T36" fmla="*/ 203 w 215"/>
                <a:gd name="T37" fmla="*/ 11 h 202"/>
                <a:gd name="T38" fmla="*/ 200 w 215"/>
                <a:gd name="T39" fmla="*/ 14 h 202"/>
                <a:gd name="T40" fmla="*/ 206 w 215"/>
                <a:gd name="T41" fmla="*/ 20 h 202"/>
                <a:gd name="T42" fmla="*/ 209 w 215"/>
                <a:gd name="T43" fmla="*/ 17 h 202"/>
                <a:gd name="T44" fmla="*/ 206 w 215"/>
                <a:gd name="T45" fmla="*/ 15 h 202"/>
                <a:gd name="T46" fmla="*/ 91 w 215"/>
                <a:gd name="T47" fmla="*/ 130 h 202"/>
                <a:gd name="T48" fmla="*/ 94 w 215"/>
                <a:gd name="T49" fmla="*/ 133 h 202"/>
                <a:gd name="T50" fmla="*/ 97 w 215"/>
                <a:gd name="T51" fmla="*/ 130 h 202"/>
                <a:gd name="T52" fmla="*/ 96 w 215"/>
                <a:gd name="T53" fmla="*/ 129 h 202"/>
                <a:gd name="T54" fmla="*/ 93 w 215"/>
                <a:gd name="T55" fmla="*/ 127 h 202"/>
                <a:gd name="T56" fmla="*/ 29 w 215"/>
                <a:gd name="T57" fmla="*/ 191 h 202"/>
                <a:gd name="T58" fmla="*/ 11 w 215"/>
                <a:gd name="T59" fmla="*/ 173 h 202"/>
                <a:gd name="T60" fmla="*/ 75 w 215"/>
                <a:gd name="T61" fmla="*/ 109 h 202"/>
                <a:gd name="T62" fmla="*/ 62 w 215"/>
                <a:gd name="T63" fmla="*/ 96 h 202"/>
                <a:gd name="T64" fmla="*/ 59 w 215"/>
                <a:gd name="T65" fmla="*/ 98 h 202"/>
                <a:gd name="T66" fmla="*/ 63 w 215"/>
                <a:gd name="T67" fmla="*/ 101 h 202"/>
                <a:gd name="T68" fmla="*/ 63 w 215"/>
                <a:gd name="T69" fmla="*/ 100 h 202"/>
                <a:gd name="T70" fmla="*/ 112 w 215"/>
                <a:gd name="T71" fmla="*/ 50 h 202"/>
                <a:gd name="T72" fmla="*/ 150 w 215"/>
                <a:gd name="T73" fmla="*/ 20 h 202"/>
                <a:gd name="T74" fmla="*/ 185 w 215"/>
                <a:gd name="T75" fmla="*/ 8 h 202"/>
                <a:gd name="T76" fmla="*/ 200 w 215"/>
                <a:gd name="T77" fmla="*/ 14 h 202"/>
                <a:gd name="T78" fmla="*/ 203 w 215"/>
                <a:gd name="T79" fmla="*/ 1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5" h="202">
                  <a:moveTo>
                    <a:pt x="203" y="11"/>
                  </a:moveTo>
                  <a:cubicBezTo>
                    <a:pt x="206" y="8"/>
                    <a:pt x="206" y="8"/>
                    <a:pt x="206" y="8"/>
                  </a:cubicBezTo>
                  <a:cubicBezTo>
                    <a:pt x="200" y="2"/>
                    <a:pt x="192" y="0"/>
                    <a:pt x="185" y="0"/>
                  </a:cubicBezTo>
                  <a:cubicBezTo>
                    <a:pt x="172" y="0"/>
                    <a:pt x="158" y="6"/>
                    <a:pt x="144" y="15"/>
                  </a:cubicBezTo>
                  <a:cubicBezTo>
                    <a:pt x="122" y="29"/>
                    <a:pt x="101" y="49"/>
                    <a:pt x="84" y="66"/>
                  </a:cubicBezTo>
                  <a:cubicBezTo>
                    <a:pt x="68" y="82"/>
                    <a:pt x="56" y="96"/>
                    <a:pt x="56" y="96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96" y="135"/>
                    <a:pt x="96" y="135"/>
                    <a:pt x="96" y="135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90" y="135"/>
                    <a:pt x="90" y="135"/>
                    <a:pt x="90" y="135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4" y="138"/>
                    <a:pt x="94" y="138"/>
                    <a:pt x="94" y="138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2" y="15"/>
                    <a:pt x="212" y="15"/>
                    <a:pt x="212" y="15"/>
                  </a:cubicBezTo>
                  <a:cubicBezTo>
                    <a:pt x="212" y="15"/>
                    <a:pt x="209" y="12"/>
                    <a:pt x="206" y="8"/>
                  </a:cubicBezTo>
                  <a:cubicBezTo>
                    <a:pt x="203" y="11"/>
                    <a:pt x="203" y="11"/>
                    <a:pt x="203" y="11"/>
                  </a:cubicBezTo>
                  <a:cubicBezTo>
                    <a:pt x="200" y="14"/>
                    <a:pt x="200" y="14"/>
                    <a:pt x="200" y="14"/>
                  </a:cubicBezTo>
                  <a:cubicBezTo>
                    <a:pt x="203" y="17"/>
                    <a:pt x="206" y="20"/>
                    <a:pt x="206" y="20"/>
                  </a:cubicBezTo>
                  <a:cubicBezTo>
                    <a:pt x="209" y="17"/>
                    <a:pt x="209" y="17"/>
                    <a:pt x="209" y="17"/>
                  </a:cubicBezTo>
                  <a:cubicBezTo>
                    <a:pt x="206" y="15"/>
                    <a:pt x="206" y="15"/>
                    <a:pt x="206" y="15"/>
                  </a:cubicBezTo>
                  <a:cubicBezTo>
                    <a:pt x="91" y="130"/>
                    <a:pt x="91" y="130"/>
                    <a:pt x="91" y="130"/>
                  </a:cubicBezTo>
                  <a:cubicBezTo>
                    <a:pt x="94" y="133"/>
                    <a:pt x="94" y="133"/>
                    <a:pt x="94" y="133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6" y="129"/>
                    <a:pt x="96" y="129"/>
                    <a:pt x="96" y="129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29" y="191"/>
                    <a:pt x="29" y="191"/>
                    <a:pt x="29" y="191"/>
                  </a:cubicBezTo>
                  <a:cubicBezTo>
                    <a:pt x="11" y="173"/>
                    <a:pt x="11" y="173"/>
                    <a:pt x="11" y="173"/>
                  </a:cubicBezTo>
                  <a:cubicBezTo>
                    <a:pt x="75" y="109"/>
                    <a:pt x="75" y="109"/>
                    <a:pt x="75" y="109"/>
                  </a:cubicBezTo>
                  <a:cubicBezTo>
                    <a:pt x="62" y="96"/>
                    <a:pt x="62" y="96"/>
                    <a:pt x="62" y="96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63" y="101"/>
                    <a:pt x="63" y="101"/>
                    <a:pt x="63" y="101"/>
                  </a:cubicBezTo>
                  <a:cubicBezTo>
                    <a:pt x="63" y="101"/>
                    <a:pt x="63" y="101"/>
                    <a:pt x="63" y="100"/>
                  </a:cubicBezTo>
                  <a:cubicBezTo>
                    <a:pt x="68" y="95"/>
                    <a:pt x="88" y="72"/>
                    <a:pt x="112" y="50"/>
                  </a:cubicBezTo>
                  <a:cubicBezTo>
                    <a:pt x="125" y="39"/>
                    <a:pt x="138" y="28"/>
                    <a:pt x="150" y="20"/>
                  </a:cubicBezTo>
                  <a:cubicBezTo>
                    <a:pt x="163" y="13"/>
                    <a:pt x="175" y="8"/>
                    <a:pt x="185" y="8"/>
                  </a:cubicBezTo>
                  <a:cubicBezTo>
                    <a:pt x="191" y="8"/>
                    <a:pt x="196" y="10"/>
                    <a:pt x="200" y="14"/>
                  </a:cubicBezTo>
                  <a:lnTo>
                    <a:pt x="20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 noEditPoints="1"/>
            </p:cNvSpPr>
            <p:nvPr/>
          </p:nvSpPr>
          <p:spPr bwMode="auto">
            <a:xfrm>
              <a:off x="5268" y="2467"/>
              <a:ext cx="458" cy="459"/>
            </a:xfrm>
            <a:custGeom>
              <a:avLst/>
              <a:gdLst>
                <a:gd name="T0" fmla="*/ 185 w 194"/>
                <a:gd name="T1" fmla="*/ 10 h 194"/>
                <a:gd name="T2" fmla="*/ 106 w 194"/>
                <a:gd name="T3" fmla="*/ 26 h 194"/>
                <a:gd name="T4" fmla="*/ 83 w 194"/>
                <a:gd name="T5" fmla="*/ 96 h 194"/>
                <a:gd name="T6" fmla="*/ 84 w 194"/>
                <a:gd name="T7" fmla="*/ 92 h 194"/>
                <a:gd name="T8" fmla="*/ 55 w 194"/>
                <a:gd name="T9" fmla="*/ 110 h 194"/>
                <a:gd name="T10" fmla="*/ 30 w 194"/>
                <a:gd name="T11" fmla="*/ 194 h 194"/>
                <a:gd name="T12" fmla="*/ 79 w 194"/>
                <a:gd name="T13" fmla="*/ 134 h 194"/>
                <a:gd name="T14" fmla="*/ 100 w 194"/>
                <a:gd name="T15" fmla="*/ 107 h 194"/>
                <a:gd name="T16" fmla="*/ 114 w 194"/>
                <a:gd name="T17" fmla="*/ 114 h 194"/>
                <a:gd name="T18" fmla="*/ 194 w 194"/>
                <a:gd name="T19" fmla="*/ 35 h 194"/>
                <a:gd name="T20" fmla="*/ 182 w 194"/>
                <a:gd name="T21" fmla="*/ 12 h 194"/>
                <a:gd name="T22" fmla="*/ 186 w 194"/>
                <a:gd name="T23" fmla="*/ 35 h 194"/>
                <a:gd name="T24" fmla="*/ 114 w 194"/>
                <a:gd name="T25" fmla="*/ 106 h 194"/>
                <a:gd name="T26" fmla="*/ 99 w 194"/>
                <a:gd name="T27" fmla="*/ 103 h 194"/>
                <a:gd name="T28" fmla="*/ 73 w 194"/>
                <a:gd name="T29" fmla="*/ 140 h 194"/>
                <a:gd name="T30" fmla="*/ 11 w 194"/>
                <a:gd name="T31" fmla="*/ 165 h 194"/>
                <a:gd name="T32" fmla="*/ 60 w 194"/>
                <a:gd name="T33" fmla="*/ 127 h 194"/>
                <a:gd name="T34" fmla="*/ 90 w 194"/>
                <a:gd name="T35" fmla="*/ 93 h 194"/>
                <a:gd name="T36" fmla="*/ 111 w 194"/>
                <a:gd name="T37" fmla="*/ 32 h 194"/>
                <a:gd name="T38" fmla="*/ 179 w 194"/>
                <a:gd name="T39" fmla="*/ 15 h 194"/>
                <a:gd name="T40" fmla="*/ 95 w 194"/>
                <a:gd name="T41" fmla="*/ 69 h 194"/>
                <a:gd name="T42" fmla="*/ 147 w 194"/>
                <a:gd name="T43" fmla="*/ 23 h 194"/>
                <a:gd name="T44" fmla="*/ 101 w 194"/>
                <a:gd name="T45" fmla="*/ 70 h 194"/>
                <a:gd name="T46" fmla="*/ 95 w 194"/>
                <a:gd name="T47" fmla="*/ 69 h 194"/>
                <a:gd name="T48" fmla="*/ 95 w 194"/>
                <a:gd name="T49" fmla="*/ 69 h 194"/>
                <a:gd name="T50" fmla="*/ 101 w 194"/>
                <a:gd name="T51" fmla="*/ 81 h 194"/>
                <a:gd name="T52" fmla="*/ 147 w 194"/>
                <a:gd name="T53" fmla="*/ 12 h 194"/>
                <a:gd name="T54" fmla="*/ 92 w 194"/>
                <a:gd name="T55" fmla="*/ 72 h 194"/>
                <a:gd name="T56" fmla="*/ 113 w 194"/>
                <a:gd name="T57" fmla="*/ 87 h 194"/>
                <a:gd name="T58" fmla="*/ 113 w 194"/>
                <a:gd name="T59" fmla="*/ 81 h 194"/>
                <a:gd name="T60" fmla="*/ 159 w 194"/>
                <a:gd name="T61" fmla="*/ 35 h 194"/>
                <a:gd name="T62" fmla="*/ 113 w 194"/>
                <a:gd name="T63" fmla="*/ 87 h 194"/>
                <a:gd name="T64" fmla="*/ 113 w 194"/>
                <a:gd name="T65" fmla="*/ 87 h 194"/>
                <a:gd name="T66" fmla="*/ 170 w 194"/>
                <a:gd name="T67" fmla="*/ 35 h 194"/>
                <a:gd name="T68" fmla="*/ 101 w 194"/>
                <a:gd name="T69" fmla="*/ 81 h 194"/>
                <a:gd name="T70" fmla="*/ 116 w 194"/>
                <a:gd name="T71" fmla="*/ 90 h 194"/>
                <a:gd name="T72" fmla="*/ 125 w 194"/>
                <a:gd name="T73" fmla="*/ 99 h 194"/>
                <a:gd name="T74" fmla="*/ 125 w 194"/>
                <a:gd name="T75" fmla="*/ 93 h 194"/>
                <a:gd name="T76" fmla="*/ 171 w 194"/>
                <a:gd name="T77" fmla="*/ 47 h 194"/>
                <a:gd name="T78" fmla="*/ 125 w 194"/>
                <a:gd name="T79" fmla="*/ 99 h 194"/>
                <a:gd name="T80" fmla="*/ 125 w 194"/>
                <a:gd name="T81" fmla="*/ 99 h 194"/>
                <a:gd name="T82" fmla="*/ 182 w 194"/>
                <a:gd name="T83" fmla="*/ 47 h 194"/>
                <a:gd name="T84" fmla="*/ 113 w 194"/>
                <a:gd name="T85" fmla="*/ 93 h 194"/>
                <a:gd name="T86" fmla="*/ 128 w 194"/>
                <a:gd name="T87" fmla="*/ 10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4" h="194">
                  <a:moveTo>
                    <a:pt x="182" y="12"/>
                  </a:moveTo>
                  <a:cubicBezTo>
                    <a:pt x="185" y="10"/>
                    <a:pt x="185" y="10"/>
                    <a:pt x="185" y="10"/>
                  </a:cubicBezTo>
                  <a:cubicBezTo>
                    <a:pt x="178" y="3"/>
                    <a:pt x="169" y="0"/>
                    <a:pt x="160" y="0"/>
                  </a:cubicBezTo>
                  <a:cubicBezTo>
                    <a:pt x="142" y="0"/>
                    <a:pt x="122" y="9"/>
                    <a:pt x="106" y="26"/>
                  </a:cubicBezTo>
                  <a:cubicBezTo>
                    <a:pt x="89" y="43"/>
                    <a:pt x="80" y="63"/>
                    <a:pt x="80" y="80"/>
                  </a:cubicBezTo>
                  <a:cubicBezTo>
                    <a:pt x="80" y="86"/>
                    <a:pt x="81" y="91"/>
                    <a:pt x="83" y="96"/>
                  </a:cubicBezTo>
                  <a:cubicBezTo>
                    <a:pt x="87" y="95"/>
                    <a:pt x="87" y="95"/>
                    <a:pt x="87" y="95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30" y="194"/>
                    <a:pt x="30" y="194"/>
                    <a:pt x="30" y="194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0" y="107"/>
                    <a:pt x="100" y="107"/>
                    <a:pt x="100" y="107"/>
                  </a:cubicBezTo>
                  <a:cubicBezTo>
                    <a:pt x="98" y="111"/>
                    <a:pt x="98" y="111"/>
                    <a:pt x="98" y="111"/>
                  </a:cubicBezTo>
                  <a:cubicBezTo>
                    <a:pt x="103" y="113"/>
                    <a:pt x="108" y="114"/>
                    <a:pt x="114" y="114"/>
                  </a:cubicBezTo>
                  <a:cubicBezTo>
                    <a:pt x="132" y="114"/>
                    <a:pt x="152" y="105"/>
                    <a:pt x="168" y="89"/>
                  </a:cubicBezTo>
                  <a:cubicBezTo>
                    <a:pt x="185" y="72"/>
                    <a:pt x="194" y="52"/>
                    <a:pt x="194" y="35"/>
                  </a:cubicBezTo>
                  <a:cubicBezTo>
                    <a:pt x="194" y="25"/>
                    <a:pt x="191" y="16"/>
                    <a:pt x="185" y="10"/>
                  </a:cubicBezTo>
                  <a:cubicBezTo>
                    <a:pt x="182" y="12"/>
                    <a:pt x="182" y="12"/>
                    <a:pt x="182" y="12"/>
                  </a:cubicBezTo>
                  <a:cubicBezTo>
                    <a:pt x="179" y="15"/>
                    <a:pt x="179" y="15"/>
                    <a:pt x="179" y="15"/>
                  </a:cubicBezTo>
                  <a:cubicBezTo>
                    <a:pt x="184" y="20"/>
                    <a:pt x="186" y="27"/>
                    <a:pt x="186" y="35"/>
                  </a:cubicBezTo>
                  <a:cubicBezTo>
                    <a:pt x="186" y="49"/>
                    <a:pt x="178" y="68"/>
                    <a:pt x="162" y="83"/>
                  </a:cubicBezTo>
                  <a:cubicBezTo>
                    <a:pt x="147" y="98"/>
                    <a:pt x="129" y="106"/>
                    <a:pt x="114" y="106"/>
                  </a:cubicBezTo>
                  <a:cubicBezTo>
                    <a:pt x="109" y="106"/>
                    <a:pt x="105" y="106"/>
                    <a:pt x="101" y="104"/>
                  </a:cubicBezTo>
                  <a:cubicBezTo>
                    <a:pt x="99" y="103"/>
                    <a:pt x="99" y="103"/>
                    <a:pt x="99" y="103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73" y="140"/>
                    <a:pt x="73" y="140"/>
                    <a:pt x="73" y="140"/>
                  </a:cubicBezTo>
                  <a:cubicBezTo>
                    <a:pt x="30" y="183"/>
                    <a:pt x="30" y="183"/>
                    <a:pt x="30" y="183"/>
                  </a:cubicBezTo>
                  <a:cubicBezTo>
                    <a:pt x="11" y="165"/>
                    <a:pt x="11" y="165"/>
                    <a:pt x="11" y="165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92" y="95"/>
                    <a:pt x="92" y="95"/>
                    <a:pt x="92" y="95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89" y="89"/>
                    <a:pt x="88" y="85"/>
                    <a:pt x="88" y="80"/>
                  </a:cubicBezTo>
                  <a:cubicBezTo>
                    <a:pt x="88" y="66"/>
                    <a:pt x="96" y="47"/>
                    <a:pt x="111" y="32"/>
                  </a:cubicBezTo>
                  <a:cubicBezTo>
                    <a:pt x="127" y="16"/>
                    <a:pt x="145" y="8"/>
                    <a:pt x="160" y="8"/>
                  </a:cubicBezTo>
                  <a:cubicBezTo>
                    <a:pt x="168" y="8"/>
                    <a:pt x="174" y="11"/>
                    <a:pt x="179" y="15"/>
                  </a:cubicBezTo>
                  <a:lnTo>
                    <a:pt x="182" y="12"/>
                  </a:lnTo>
                  <a:close/>
                  <a:moveTo>
                    <a:pt x="95" y="69"/>
                  </a:moveTo>
                  <a:cubicBezTo>
                    <a:pt x="98" y="72"/>
                    <a:pt x="98" y="72"/>
                    <a:pt x="98" y="72"/>
                  </a:cubicBezTo>
                  <a:cubicBezTo>
                    <a:pt x="147" y="23"/>
                    <a:pt x="147" y="23"/>
                    <a:pt x="147" y="23"/>
                  </a:cubicBezTo>
                  <a:cubicBezTo>
                    <a:pt x="147" y="23"/>
                    <a:pt x="147" y="23"/>
                    <a:pt x="147" y="23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95" y="69"/>
                    <a:pt x="95" y="69"/>
                    <a:pt x="95" y="69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5" y="69"/>
                    <a:pt x="95" y="69"/>
                    <a:pt x="95" y="69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89" y="69"/>
                    <a:pt x="89" y="69"/>
                    <a:pt x="89" y="69"/>
                  </a:cubicBezTo>
                  <a:cubicBezTo>
                    <a:pt x="92" y="72"/>
                    <a:pt x="92" y="72"/>
                    <a:pt x="92" y="72"/>
                  </a:cubicBezTo>
                  <a:lnTo>
                    <a:pt x="95" y="69"/>
                  </a:lnTo>
                  <a:close/>
                  <a:moveTo>
                    <a:pt x="113" y="87"/>
                  </a:moveTo>
                  <a:cubicBezTo>
                    <a:pt x="116" y="84"/>
                    <a:pt x="116" y="84"/>
                    <a:pt x="116" y="84"/>
                  </a:cubicBezTo>
                  <a:cubicBezTo>
                    <a:pt x="113" y="81"/>
                    <a:pt x="113" y="81"/>
                    <a:pt x="113" y="81"/>
                  </a:cubicBezTo>
                  <a:cubicBezTo>
                    <a:pt x="159" y="35"/>
                    <a:pt x="159" y="35"/>
                    <a:pt x="159" y="35"/>
                  </a:cubicBezTo>
                  <a:cubicBezTo>
                    <a:pt x="159" y="35"/>
                    <a:pt x="159" y="35"/>
                    <a:pt x="159" y="35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13" y="87"/>
                    <a:pt x="113" y="87"/>
                    <a:pt x="113" y="87"/>
                  </a:cubicBezTo>
                  <a:cubicBezTo>
                    <a:pt x="116" y="84"/>
                    <a:pt x="116" y="84"/>
                    <a:pt x="116" y="84"/>
                  </a:cubicBezTo>
                  <a:cubicBezTo>
                    <a:pt x="113" y="87"/>
                    <a:pt x="113" y="87"/>
                    <a:pt x="113" y="87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70" y="35"/>
                    <a:pt x="170" y="35"/>
                    <a:pt x="170" y="35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113" y="93"/>
                    <a:pt x="113" y="93"/>
                    <a:pt x="113" y="93"/>
                  </a:cubicBezTo>
                  <a:cubicBezTo>
                    <a:pt x="116" y="90"/>
                    <a:pt x="116" y="90"/>
                    <a:pt x="116" y="90"/>
                  </a:cubicBezTo>
                  <a:lnTo>
                    <a:pt x="113" y="87"/>
                  </a:lnTo>
                  <a:close/>
                  <a:moveTo>
                    <a:pt x="125" y="99"/>
                  </a:moveTo>
                  <a:cubicBezTo>
                    <a:pt x="128" y="96"/>
                    <a:pt x="128" y="96"/>
                    <a:pt x="128" y="96"/>
                  </a:cubicBezTo>
                  <a:cubicBezTo>
                    <a:pt x="125" y="93"/>
                    <a:pt x="125" y="93"/>
                    <a:pt x="125" y="93"/>
                  </a:cubicBezTo>
                  <a:cubicBezTo>
                    <a:pt x="171" y="47"/>
                    <a:pt x="171" y="47"/>
                    <a:pt x="171" y="47"/>
                  </a:cubicBezTo>
                  <a:cubicBezTo>
                    <a:pt x="171" y="47"/>
                    <a:pt x="171" y="47"/>
                    <a:pt x="171" y="47"/>
                  </a:cubicBezTo>
                  <a:cubicBezTo>
                    <a:pt x="122" y="96"/>
                    <a:pt x="122" y="96"/>
                    <a:pt x="122" y="96"/>
                  </a:cubicBezTo>
                  <a:cubicBezTo>
                    <a:pt x="125" y="99"/>
                    <a:pt x="125" y="99"/>
                    <a:pt x="125" y="99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125" y="99"/>
                    <a:pt x="125" y="99"/>
                    <a:pt x="125" y="99"/>
                  </a:cubicBezTo>
                  <a:cubicBezTo>
                    <a:pt x="128" y="102"/>
                    <a:pt x="128" y="102"/>
                    <a:pt x="128" y="102"/>
                  </a:cubicBezTo>
                  <a:cubicBezTo>
                    <a:pt x="182" y="47"/>
                    <a:pt x="182" y="47"/>
                    <a:pt x="182" y="47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13" y="93"/>
                    <a:pt x="113" y="93"/>
                    <a:pt x="113" y="93"/>
                  </a:cubicBezTo>
                  <a:cubicBezTo>
                    <a:pt x="125" y="105"/>
                    <a:pt x="125" y="105"/>
                    <a:pt x="125" y="105"/>
                  </a:cubicBezTo>
                  <a:cubicBezTo>
                    <a:pt x="128" y="102"/>
                    <a:pt x="128" y="102"/>
                    <a:pt x="128" y="102"/>
                  </a:cubicBezTo>
                  <a:lnTo>
                    <a:pt x="125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/>
            </p:cNvSpPr>
            <p:nvPr/>
          </p:nvSpPr>
          <p:spPr bwMode="auto">
            <a:xfrm>
              <a:off x="4145" y="2449"/>
              <a:ext cx="494" cy="494"/>
            </a:xfrm>
            <a:custGeom>
              <a:avLst/>
              <a:gdLst>
                <a:gd name="T0" fmla="*/ 149 w 209"/>
                <a:gd name="T1" fmla="*/ 5 h 209"/>
                <a:gd name="T2" fmla="*/ 146 w 209"/>
                <a:gd name="T3" fmla="*/ 3 h 209"/>
                <a:gd name="T4" fmla="*/ 94 w 209"/>
                <a:gd name="T5" fmla="*/ 55 h 209"/>
                <a:gd name="T6" fmla="*/ 93 w 209"/>
                <a:gd name="T7" fmla="*/ 57 h 209"/>
                <a:gd name="T8" fmla="*/ 93 w 209"/>
                <a:gd name="T9" fmla="*/ 58 h 209"/>
                <a:gd name="T10" fmla="*/ 107 w 209"/>
                <a:gd name="T11" fmla="*/ 84 h 209"/>
                <a:gd name="T12" fmla="*/ 109 w 209"/>
                <a:gd name="T13" fmla="*/ 81 h 209"/>
                <a:gd name="T14" fmla="*/ 107 w 209"/>
                <a:gd name="T15" fmla="*/ 78 h 209"/>
                <a:gd name="T16" fmla="*/ 61 w 209"/>
                <a:gd name="T17" fmla="*/ 123 h 209"/>
                <a:gd name="T18" fmla="*/ 61 w 209"/>
                <a:gd name="T19" fmla="*/ 123 h 209"/>
                <a:gd name="T20" fmla="*/ 58 w 209"/>
                <a:gd name="T21" fmla="*/ 120 h 209"/>
                <a:gd name="T22" fmla="*/ 0 w 209"/>
                <a:gd name="T23" fmla="*/ 178 h 209"/>
                <a:gd name="T24" fmla="*/ 30 w 209"/>
                <a:gd name="T25" fmla="*/ 209 h 209"/>
                <a:gd name="T26" fmla="*/ 89 w 209"/>
                <a:gd name="T27" fmla="*/ 150 h 209"/>
                <a:gd name="T28" fmla="*/ 85 w 209"/>
                <a:gd name="T29" fmla="*/ 147 h 209"/>
                <a:gd name="T30" fmla="*/ 130 w 209"/>
                <a:gd name="T31" fmla="*/ 102 h 209"/>
                <a:gd name="T32" fmla="*/ 127 w 209"/>
                <a:gd name="T33" fmla="*/ 99 h 209"/>
                <a:gd name="T34" fmla="*/ 124 w 209"/>
                <a:gd name="T35" fmla="*/ 102 h 209"/>
                <a:gd name="T36" fmla="*/ 149 w 209"/>
                <a:gd name="T37" fmla="*/ 115 h 209"/>
                <a:gd name="T38" fmla="*/ 152 w 209"/>
                <a:gd name="T39" fmla="*/ 115 h 209"/>
                <a:gd name="T40" fmla="*/ 153 w 209"/>
                <a:gd name="T41" fmla="*/ 115 h 209"/>
                <a:gd name="T42" fmla="*/ 209 w 209"/>
                <a:gd name="T43" fmla="*/ 59 h 209"/>
                <a:gd name="T44" fmla="*/ 149 w 209"/>
                <a:gd name="T45" fmla="*/ 0 h 209"/>
                <a:gd name="T46" fmla="*/ 146 w 209"/>
                <a:gd name="T47" fmla="*/ 3 h 209"/>
                <a:gd name="T48" fmla="*/ 149 w 209"/>
                <a:gd name="T49" fmla="*/ 5 h 209"/>
                <a:gd name="T50" fmla="*/ 146 w 209"/>
                <a:gd name="T51" fmla="*/ 8 h 209"/>
                <a:gd name="T52" fmla="*/ 197 w 209"/>
                <a:gd name="T53" fmla="*/ 59 h 209"/>
                <a:gd name="T54" fmla="*/ 148 w 209"/>
                <a:gd name="T55" fmla="*/ 108 h 209"/>
                <a:gd name="T56" fmla="*/ 151 w 209"/>
                <a:gd name="T57" fmla="*/ 111 h 209"/>
                <a:gd name="T58" fmla="*/ 150 w 209"/>
                <a:gd name="T59" fmla="*/ 107 h 209"/>
                <a:gd name="T60" fmla="*/ 151 w 209"/>
                <a:gd name="T61" fmla="*/ 109 h 209"/>
                <a:gd name="T62" fmla="*/ 150 w 209"/>
                <a:gd name="T63" fmla="*/ 107 h 209"/>
                <a:gd name="T64" fmla="*/ 150 w 209"/>
                <a:gd name="T65" fmla="*/ 107 h 209"/>
                <a:gd name="T66" fmla="*/ 151 w 209"/>
                <a:gd name="T67" fmla="*/ 109 h 209"/>
                <a:gd name="T68" fmla="*/ 150 w 209"/>
                <a:gd name="T69" fmla="*/ 107 h 209"/>
                <a:gd name="T70" fmla="*/ 149 w 209"/>
                <a:gd name="T71" fmla="*/ 107 h 209"/>
                <a:gd name="T72" fmla="*/ 130 w 209"/>
                <a:gd name="T73" fmla="*/ 96 h 209"/>
                <a:gd name="T74" fmla="*/ 127 w 209"/>
                <a:gd name="T75" fmla="*/ 93 h 209"/>
                <a:gd name="T76" fmla="*/ 74 w 209"/>
                <a:gd name="T77" fmla="*/ 147 h 209"/>
                <a:gd name="T78" fmla="*/ 77 w 209"/>
                <a:gd name="T79" fmla="*/ 150 h 209"/>
                <a:gd name="T80" fmla="*/ 30 w 209"/>
                <a:gd name="T81" fmla="*/ 198 h 209"/>
                <a:gd name="T82" fmla="*/ 11 w 209"/>
                <a:gd name="T83" fmla="*/ 178 h 209"/>
                <a:gd name="T84" fmla="*/ 58 w 209"/>
                <a:gd name="T85" fmla="*/ 131 h 209"/>
                <a:gd name="T86" fmla="*/ 59 w 209"/>
                <a:gd name="T87" fmla="*/ 132 h 209"/>
                <a:gd name="T88" fmla="*/ 62 w 209"/>
                <a:gd name="T89" fmla="*/ 135 h 209"/>
                <a:gd name="T90" fmla="*/ 115 w 209"/>
                <a:gd name="T91" fmla="*/ 81 h 209"/>
                <a:gd name="T92" fmla="*/ 112 w 209"/>
                <a:gd name="T93" fmla="*/ 78 h 209"/>
                <a:gd name="T94" fmla="*/ 101 w 209"/>
                <a:gd name="T95" fmla="*/ 58 h 209"/>
                <a:gd name="T96" fmla="*/ 101 w 209"/>
                <a:gd name="T97" fmla="*/ 58 h 209"/>
                <a:gd name="T98" fmla="*/ 101 w 209"/>
                <a:gd name="T99" fmla="*/ 58 h 209"/>
                <a:gd name="T100" fmla="*/ 99 w 209"/>
                <a:gd name="T101" fmla="*/ 57 h 209"/>
                <a:gd name="T102" fmla="*/ 101 w 209"/>
                <a:gd name="T103" fmla="*/ 58 h 209"/>
                <a:gd name="T104" fmla="*/ 101 w 209"/>
                <a:gd name="T105" fmla="*/ 58 h 209"/>
                <a:gd name="T106" fmla="*/ 99 w 209"/>
                <a:gd name="T107" fmla="*/ 57 h 209"/>
                <a:gd name="T108" fmla="*/ 101 w 209"/>
                <a:gd name="T109" fmla="*/ 58 h 209"/>
                <a:gd name="T110" fmla="*/ 97 w 209"/>
                <a:gd name="T111" fmla="*/ 57 h 209"/>
                <a:gd name="T112" fmla="*/ 100 w 209"/>
                <a:gd name="T113" fmla="*/ 60 h 209"/>
                <a:gd name="T114" fmla="*/ 152 w 209"/>
                <a:gd name="T115" fmla="*/ 8 h 209"/>
                <a:gd name="T116" fmla="*/ 149 w 209"/>
                <a:gd name="T117" fmla="*/ 5 h 209"/>
                <a:gd name="T118" fmla="*/ 146 w 209"/>
                <a:gd name="T119" fmla="*/ 8 h 209"/>
                <a:gd name="T120" fmla="*/ 149 w 209"/>
                <a:gd name="T121" fmla="*/ 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9" h="209">
                  <a:moveTo>
                    <a:pt x="149" y="5"/>
                  </a:moveTo>
                  <a:cubicBezTo>
                    <a:pt x="146" y="3"/>
                    <a:pt x="146" y="3"/>
                    <a:pt x="146" y="3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3" y="57"/>
                    <a:pt x="93" y="57"/>
                    <a:pt x="93" y="58"/>
                  </a:cubicBezTo>
                  <a:cubicBezTo>
                    <a:pt x="93" y="62"/>
                    <a:pt x="95" y="72"/>
                    <a:pt x="107" y="84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61" y="123"/>
                    <a:pt x="61" y="123"/>
                    <a:pt x="61" y="123"/>
                  </a:cubicBezTo>
                  <a:cubicBezTo>
                    <a:pt x="61" y="123"/>
                    <a:pt x="61" y="123"/>
                    <a:pt x="61" y="123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0" y="209"/>
                    <a:pt x="30" y="209"/>
                    <a:pt x="30" y="209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4" y="102"/>
                    <a:pt x="124" y="102"/>
                    <a:pt x="124" y="102"/>
                  </a:cubicBezTo>
                  <a:cubicBezTo>
                    <a:pt x="136" y="113"/>
                    <a:pt x="145" y="115"/>
                    <a:pt x="149" y="115"/>
                  </a:cubicBezTo>
                  <a:cubicBezTo>
                    <a:pt x="151" y="115"/>
                    <a:pt x="152" y="115"/>
                    <a:pt x="152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209" y="59"/>
                    <a:pt x="209" y="59"/>
                    <a:pt x="209" y="59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6" y="3"/>
                    <a:pt x="146" y="3"/>
                    <a:pt x="146" y="3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97" y="59"/>
                    <a:pt x="197" y="59"/>
                    <a:pt x="197" y="59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1" y="109"/>
                    <a:pt x="151" y="109"/>
                    <a:pt x="151" y="109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1" y="109"/>
                    <a:pt x="151" y="109"/>
                    <a:pt x="151" y="109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7"/>
                    <a:pt x="149" y="107"/>
                  </a:cubicBezTo>
                  <a:cubicBezTo>
                    <a:pt x="147" y="107"/>
                    <a:pt x="140" y="106"/>
                    <a:pt x="130" y="96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7" y="150"/>
                    <a:pt x="77" y="150"/>
                    <a:pt x="77" y="150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11" y="178"/>
                    <a:pt x="11" y="178"/>
                    <a:pt x="11" y="178"/>
                  </a:cubicBezTo>
                  <a:cubicBezTo>
                    <a:pt x="58" y="131"/>
                    <a:pt x="58" y="131"/>
                    <a:pt x="58" y="131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115" y="81"/>
                    <a:pt x="115" y="81"/>
                    <a:pt x="115" y="81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02" y="68"/>
                    <a:pt x="101" y="60"/>
                    <a:pt x="101" y="58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97" y="57"/>
                    <a:pt x="97" y="57"/>
                    <a:pt x="97" y="57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46" y="8"/>
                    <a:pt x="146" y="8"/>
                    <a:pt x="146" y="8"/>
                  </a:cubicBezTo>
                  <a:lnTo>
                    <a:pt x="14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 noEditPoints="1"/>
            </p:cNvSpPr>
            <p:nvPr/>
          </p:nvSpPr>
          <p:spPr bwMode="auto">
            <a:xfrm>
              <a:off x="8556" y="2444"/>
              <a:ext cx="553" cy="504"/>
            </a:xfrm>
            <a:custGeom>
              <a:avLst/>
              <a:gdLst>
                <a:gd name="T0" fmla="*/ 234 w 234"/>
                <a:gd name="T1" fmla="*/ 43 h 213"/>
                <a:gd name="T2" fmla="*/ 146 w 234"/>
                <a:gd name="T3" fmla="*/ 34 h 213"/>
                <a:gd name="T4" fmla="*/ 127 w 234"/>
                <a:gd name="T5" fmla="*/ 103 h 213"/>
                <a:gd name="T6" fmla="*/ 102 w 234"/>
                <a:gd name="T7" fmla="*/ 78 h 213"/>
                <a:gd name="T8" fmla="*/ 115 w 234"/>
                <a:gd name="T9" fmla="*/ 59 h 213"/>
                <a:gd name="T10" fmla="*/ 59 w 234"/>
                <a:gd name="T11" fmla="*/ 0 h 213"/>
                <a:gd name="T12" fmla="*/ 57 w 234"/>
                <a:gd name="T13" fmla="*/ 115 h 213"/>
                <a:gd name="T14" fmla="*/ 81 w 234"/>
                <a:gd name="T15" fmla="*/ 99 h 213"/>
                <a:gd name="T16" fmla="*/ 98 w 234"/>
                <a:gd name="T17" fmla="*/ 126 h 213"/>
                <a:gd name="T18" fmla="*/ 95 w 234"/>
                <a:gd name="T19" fmla="*/ 118 h 213"/>
                <a:gd name="T20" fmla="*/ 125 w 234"/>
                <a:gd name="T21" fmla="*/ 148 h 213"/>
                <a:gd name="T22" fmla="*/ 119 w 234"/>
                <a:gd name="T23" fmla="*/ 137 h 213"/>
                <a:gd name="T24" fmla="*/ 123 w 234"/>
                <a:gd name="T25" fmla="*/ 148 h 213"/>
                <a:gd name="T26" fmla="*/ 211 w 234"/>
                <a:gd name="T27" fmla="*/ 181 h 213"/>
                <a:gd name="T28" fmla="*/ 142 w 234"/>
                <a:gd name="T29" fmla="*/ 119 h 213"/>
                <a:gd name="T30" fmla="*/ 138 w 234"/>
                <a:gd name="T31" fmla="*/ 119 h 213"/>
                <a:gd name="T32" fmla="*/ 206 w 234"/>
                <a:gd name="T33" fmla="*/ 94 h 213"/>
                <a:gd name="T34" fmla="*/ 142 w 234"/>
                <a:gd name="T35" fmla="*/ 112 h 213"/>
                <a:gd name="T36" fmla="*/ 147 w 234"/>
                <a:gd name="T37" fmla="*/ 135 h 213"/>
                <a:gd name="T38" fmla="*/ 180 w 234"/>
                <a:gd name="T39" fmla="*/ 200 h 213"/>
                <a:gd name="T40" fmla="*/ 135 w 234"/>
                <a:gd name="T41" fmla="*/ 147 h 213"/>
                <a:gd name="T42" fmla="*/ 113 w 234"/>
                <a:gd name="T43" fmla="*/ 148 h 213"/>
                <a:gd name="T44" fmla="*/ 95 w 234"/>
                <a:gd name="T45" fmla="*/ 129 h 213"/>
                <a:gd name="T46" fmla="*/ 81 w 234"/>
                <a:gd name="T47" fmla="*/ 94 h 213"/>
                <a:gd name="T48" fmla="*/ 58 w 234"/>
                <a:gd name="T49" fmla="*/ 107 h 213"/>
                <a:gd name="T50" fmla="*/ 58 w 234"/>
                <a:gd name="T51" fmla="*/ 107 h 213"/>
                <a:gd name="T52" fmla="*/ 58 w 234"/>
                <a:gd name="T53" fmla="*/ 107 h 213"/>
                <a:gd name="T54" fmla="*/ 11 w 234"/>
                <a:gd name="T55" fmla="*/ 59 h 213"/>
                <a:gd name="T56" fmla="*/ 111 w 234"/>
                <a:gd name="T57" fmla="*/ 57 h 213"/>
                <a:gd name="T58" fmla="*/ 107 w 234"/>
                <a:gd name="T59" fmla="*/ 58 h 213"/>
                <a:gd name="T60" fmla="*/ 107 w 234"/>
                <a:gd name="T61" fmla="*/ 58 h 213"/>
                <a:gd name="T62" fmla="*/ 93 w 234"/>
                <a:gd name="T63" fmla="*/ 81 h 213"/>
                <a:gd name="T64" fmla="*/ 131 w 234"/>
                <a:gd name="T65" fmla="*/ 101 h 213"/>
                <a:gd name="T66" fmla="*/ 200 w 234"/>
                <a:gd name="T67" fmla="*/ 16 h 213"/>
                <a:gd name="T68" fmla="*/ 203 w 234"/>
                <a:gd name="T69" fmla="*/ 91 h 213"/>
                <a:gd name="T70" fmla="*/ 214 w 234"/>
                <a:gd name="T71" fmla="*/ 53 h 213"/>
                <a:gd name="T72" fmla="*/ 211 w 234"/>
                <a:gd name="T73" fmla="*/ 55 h 213"/>
                <a:gd name="T74" fmla="*/ 214 w 234"/>
                <a:gd name="T75" fmla="*/ 53 h 213"/>
                <a:gd name="T76" fmla="*/ 211 w 234"/>
                <a:gd name="T77" fmla="*/ 44 h 213"/>
                <a:gd name="T78" fmla="*/ 223 w 234"/>
                <a:gd name="T79" fmla="*/ 55 h 213"/>
                <a:gd name="T80" fmla="*/ 205 w 234"/>
                <a:gd name="T81" fmla="*/ 44 h 213"/>
                <a:gd name="T82" fmla="*/ 153 w 234"/>
                <a:gd name="T83" fmla="*/ 89 h 213"/>
                <a:gd name="T84" fmla="*/ 205 w 234"/>
                <a:gd name="T85" fmla="*/ 44 h 213"/>
                <a:gd name="T86" fmla="*/ 208 w 234"/>
                <a:gd name="T87" fmla="*/ 41 h 213"/>
                <a:gd name="T88" fmla="*/ 153 w 234"/>
                <a:gd name="T89" fmla="*/ 101 h 213"/>
                <a:gd name="T90" fmla="*/ 205 w 234"/>
                <a:gd name="T91" fmla="*/ 44 h 213"/>
                <a:gd name="T92" fmla="*/ 188 w 234"/>
                <a:gd name="T93" fmla="*/ 32 h 213"/>
                <a:gd name="T94" fmla="*/ 190 w 234"/>
                <a:gd name="T95" fmla="*/ 28 h 213"/>
                <a:gd name="T96" fmla="*/ 187 w 234"/>
                <a:gd name="T97" fmla="*/ 26 h 213"/>
                <a:gd name="T98" fmla="*/ 141 w 234"/>
                <a:gd name="T99" fmla="*/ 89 h 213"/>
                <a:gd name="T100" fmla="*/ 184 w 234"/>
                <a:gd name="T101" fmla="*/ 2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4" h="213">
                  <a:moveTo>
                    <a:pt x="206" y="94"/>
                  </a:moveTo>
                  <a:cubicBezTo>
                    <a:pt x="209" y="97"/>
                    <a:pt x="209" y="97"/>
                    <a:pt x="209" y="97"/>
                  </a:cubicBezTo>
                  <a:cubicBezTo>
                    <a:pt x="225" y="80"/>
                    <a:pt x="234" y="60"/>
                    <a:pt x="234" y="43"/>
                  </a:cubicBezTo>
                  <a:cubicBezTo>
                    <a:pt x="234" y="33"/>
                    <a:pt x="231" y="24"/>
                    <a:pt x="225" y="18"/>
                  </a:cubicBezTo>
                  <a:cubicBezTo>
                    <a:pt x="219" y="11"/>
                    <a:pt x="210" y="8"/>
                    <a:pt x="200" y="8"/>
                  </a:cubicBezTo>
                  <a:cubicBezTo>
                    <a:pt x="183" y="8"/>
                    <a:pt x="163" y="18"/>
                    <a:pt x="146" y="34"/>
                  </a:cubicBezTo>
                  <a:cubicBezTo>
                    <a:pt x="130" y="51"/>
                    <a:pt x="120" y="71"/>
                    <a:pt x="120" y="88"/>
                  </a:cubicBezTo>
                  <a:cubicBezTo>
                    <a:pt x="120" y="94"/>
                    <a:pt x="121" y="99"/>
                    <a:pt x="124" y="104"/>
                  </a:cubicBezTo>
                  <a:cubicBezTo>
                    <a:pt x="127" y="103"/>
                    <a:pt x="127" y="103"/>
                    <a:pt x="127" y="103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02" y="78"/>
                    <a:pt x="102" y="78"/>
                    <a:pt x="102" y="78"/>
                  </a:cubicBezTo>
                  <a:cubicBezTo>
                    <a:pt x="99" y="81"/>
                    <a:pt x="99" y="81"/>
                    <a:pt x="99" y="81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13" y="73"/>
                    <a:pt x="115" y="64"/>
                    <a:pt x="115" y="59"/>
                  </a:cubicBezTo>
                  <a:cubicBezTo>
                    <a:pt x="115" y="58"/>
                    <a:pt x="115" y="57"/>
                    <a:pt x="115" y="56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7" y="115"/>
                    <a:pt x="57" y="115"/>
                    <a:pt x="57" y="115"/>
                  </a:cubicBezTo>
                  <a:cubicBezTo>
                    <a:pt x="57" y="115"/>
                    <a:pt x="57" y="115"/>
                    <a:pt x="58" y="115"/>
                  </a:cubicBezTo>
                  <a:cubicBezTo>
                    <a:pt x="62" y="115"/>
                    <a:pt x="72" y="114"/>
                    <a:pt x="84" y="102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100" y="124"/>
                    <a:pt x="100" y="124"/>
                    <a:pt x="100" y="124"/>
                  </a:cubicBezTo>
                  <a:cubicBezTo>
                    <a:pt x="98" y="126"/>
                    <a:pt x="98" y="126"/>
                    <a:pt x="98" y="126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3" y="126"/>
                    <a:pt x="103" y="126"/>
                    <a:pt x="103" y="126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30" y="183"/>
                    <a:pt x="30" y="183"/>
                    <a:pt x="30" y="183"/>
                  </a:cubicBezTo>
                  <a:cubicBezTo>
                    <a:pt x="60" y="213"/>
                    <a:pt x="60" y="213"/>
                    <a:pt x="60" y="213"/>
                  </a:cubicBezTo>
                  <a:cubicBezTo>
                    <a:pt x="125" y="148"/>
                    <a:pt x="125" y="148"/>
                    <a:pt x="125" y="148"/>
                  </a:cubicBezTo>
                  <a:cubicBezTo>
                    <a:pt x="119" y="142"/>
                    <a:pt x="119" y="142"/>
                    <a:pt x="119" y="142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19" y="137"/>
                    <a:pt x="119" y="137"/>
                    <a:pt x="119" y="137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123" y="147"/>
                    <a:pt x="123" y="147"/>
                    <a:pt x="123" y="147"/>
                  </a:cubicBezTo>
                  <a:cubicBezTo>
                    <a:pt x="123" y="148"/>
                    <a:pt x="123" y="148"/>
                    <a:pt x="123" y="148"/>
                  </a:cubicBezTo>
                  <a:cubicBezTo>
                    <a:pt x="120" y="151"/>
                    <a:pt x="120" y="151"/>
                    <a:pt x="120" y="151"/>
                  </a:cubicBezTo>
                  <a:cubicBezTo>
                    <a:pt x="180" y="211"/>
                    <a:pt x="180" y="211"/>
                    <a:pt x="180" y="211"/>
                  </a:cubicBezTo>
                  <a:cubicBezTo>
                    <a:pt x="211" y="181"/>
                    <a:pt x="211" y="181"/>
                    <a:pt x="211" y="181"/>
                  </a:cubicBezTo>
                  <a:cubicBezTo>
                    <a:pt x="150" y="120"/>
                    <a:pt x="150" y="120"/>
                    <a:pt x="150" y="120"/>
                  </a:cubicBezTo>
                  <a:cubicBezTo>
                    <a:pt x="147" y="123"/>
                    <a:pt x="147" y="123"/>
                    <a:pt x="147" y="123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38" y="119"/>
                    <a:pt x="138" y="119"/>
                    <a:pt x="138" y="119"/>
                  </a:cubicBezTo>
                  <a:cubicBezTo>
                    <a:pt x="143" y="121"/>
                    <a:pt x="149" y="123"/>
                    <a:pt x="155" y="123"/>
                  </a:cubicBezTo>
                  <a:cubicBezTo>
                    <a:pt x="172" y="122"/>
                    <a:pt x="192" y="113"/>
                    <a:pt x="209" y="97"/>
                  </a:cubicBezTo>
                  <a:cubicBezTo>
                    <a:pt x="206" y="94"/>
                    <a:pt x="206" y="94"/>
                    <a:pt x="206" y="94"/>
                  </a:cubicBezTo>
                  <a:cubicBezTo>
                    <a:pt x="203" y="91"/>
                    <a:pt x="203" y="91"/>
                    <a:pt x="203" y="91"/>
                  </a:cubicBezTo>
                  <a:cubicBezTo>
                    <a:pt x="188" y="106"/>
                    <a:pt x="169" y="115"/>
                    <a:pt x="155" y="115"/>
                  </a:cubicBezTo>
                  <a:cubicBezTo>
                    <a:pt x="150" y="115"/>
                    <a:pt x="145" y="114"/>
                    <a:pt x="142" y="112"/>
                  </a:cubicBezTo>
                  <a:cubicBezTo>
                    <a:pt x="139" y="111"/>
                    <a:pt x="139" y="111"/>
                    <a:pt x="139" y="111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7" y="135"/>
                    <a:pt x="147" y="135"/>
                    <a:pt x="147" y="135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200" y="181"/>
                    <a:pt x="200" y="181"/>
                    <a:pt x="200" y="181"/>
                  </a:cubicBezTo>
                  <a:cubicBezTo>
                    <a:pt x="180" y="200"/>
                    <a:pt x="180" y="200"/>
                    <a:pt x="180" y="200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2" y="150"/>
                    <a:pt x="132" y="150"/>
                    <a:pt x="132" y="150"/>
                  </a:cubicBezTo>
                  <a:cubicBezTo>
                    <a:pt x="135" y="147"/>
                    <a:pt x="135" y="147"/>
                    <a:pt x="135" y="147"/>
                  </a:cubicBezTo>
                  <a:cubicBezTo>
                    <a:pt x="119" y="131"/>
                    <a:pt x="119" y="131"/>
                    <a:pt x="119" y="131"/>
                  </a:cubicBezTo>
                  <a:cubicBezTo>
                    <a:pt x="108" y="142"/>
                    <a:pt x="108" y="142"/>
                    <a:pt x="108" y="142"/>
                  </a:cubicBezTo>
                  <a:cubicBezTo>
                    <a:pt x="113" y="148"/>
                    <a:pt x="113" y="148"/>
                    <a:pt x="113" y="148"/>
                  </a:cubicBezTo>
                  <a:cubicBezTo>
                    <a:pt x="60" y="201"/>
                    <a:pt x="60" y="201"/>
                    <a:pt x="60" y="201"/>
                  </a:cubicBezTo>
                  <a:cubicBezTo>
                    <a:pt x="41" y="183"/>
                    <a:pt x="41" y="183"/>
                    <a:pt x="41" y="183"/>
                  </a:cubicBezTo>
                  <a:cubicBezTo>
                    <a:pt x="95" y="129"/>
                    <a:pt x="95" y="129"/>
                    <a:pt x="95" y="129"/>
                  </a:cubicBezTo>
                  <a:cubicBezTo>
                    <a:pt x="101" y="135"/>
                    <a:pt x="101" y="135"/>
                    <a:pt x="101" y="135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81" y="94"/>
                    <a:pt x="81" y="94"/>
                    <a:pt x="81" y="94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68" y="107"/>
                    <a:pt x="60" y="107"/>
                    <a:pt x="58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108" y="60"/>
                    <a:pt x="108" y="60"/>
                    <a:pt x="108" y="60"/>
                  </a:cubicBezTo>
                  <a:cubicBezTo>
                    <a:pt x="111" y="57"/>
                    <a:pt x="111" y="57"/>
                    <a:pt x="111" y="57"/>
                  </a:cubicBezTo>
                  <a:cubicBezTo>
                    <a:pt x="107" y="58"/>
                    <a:pt x="107" y="58"/>
                    <a:pt x="107" y="58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7" y="58"/>
                    <a:pt x="107" y="58"/>
                    <a:pt x="107" y="58"/>
                  </a:cubicBezTo>
                  <a:cubicBezTo>
                    <a:pt x="107" y="58"/>
                    <a:pt x="107" y="58"/>
                    <a:pt x="107" y="58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7" y="58"/>
                    <a:pt x="107" y="58"/>
                    <a:pt x="107" y="58"/>
                  </a:cubicBezTo>
                  <a:cubicBezTo>
                    <a:pt x="107" y="58"/>
                    <a:pt x="107" y="59"/>
                    <a:pt x="107" y="59"/>
                  </a:cubicBezTo>
                  <a:cubicBezTo>
                    <a:pt x="107" y="61"/>
                    <a:pt x="106" y="68"/>
                    <a:pt x="96" y="78"/>
                  </a:cubicBezTo>
                  <a:cubicBezTo>
                    <a:pt x="93" y="81"/>
                    <a:pt x="93" y="81"/>
                    <a:pt x="93" y="81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31" y="101"/>
                    <a:pt x="131" y="101"/>
                    <a:pt x="131" y="101"/>
                  </a:cubicBezTo>
                  <a:cubicBezTo>
                    <a:pt x="129" y="97"/>
                    <a:pt x="128" y="93"/>
                    <a:pt x="128" y="88"/>
                  </a:cubicBezTo>
                  <a:cubicBezTo>
                    <a:pt x="128" y="74"/>
                    <a:pt x="136" y="55"/>
                    <a:pt x="152" y="40"/>
                  </a:cubicBezTo>
                  <a:cubicBezTo>
                    <a:pt x="167" y="24"/>
                    <a:pt x="186" y="16"/>
                    <a:pt x="200" y="16"/>
                  </a:cubicBezTo>
                  <a:cubicBezTo>
                    <a:pt x="208" y="16"/>
                    <a:pt x="215" y="19"/>
                    <a:pt x="219" y="23"/>
                  </a:cubicBezTo>
                  <a:cubicBezTo>
                    <a:pt x="224" y="28"/>
                    <a:pt x="226" y="35"/>
                    <a:pt x="226" y="43"/>
                  </a:cubicBezTo>
                  <a:cubicBezTo>
                    <a:pt x="226" y="57"/>
                    <a:pt x="218" y="76"/>
                    <a:pt x="203" y="91"/>
                  </a:cubicBezTo>
                  <a:lnTo>
                    <a:pt x="206" y="94"/>
                  </a:lnTo>
                  <a:close/>
                  <a:moveTo>
                    <a:pt x="217" y="55"/>
                  </a:moveTo>
                  <a:cubicBezTo>
                    <a:pt x="214" y="53"/>
                    <a:pt x="214" y="53"/>
                    <a:pt x="214" y="53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211" y="55"/>
                    <a:pt x="211" y="55"/>
                    <a:pt x="211" y="55"/>
                  </a:cubicBezTo>
                  <a:cubicBezTo>
                    <a:pt x="214" y="58"/>
                    <a:pt x="214" y="58"/>
                    <a:pt x="214" y="58"/>
                  </a:cubicBezTo>
                  <a:cubicBezTo>
                    <a:pt x="217" y="55"/>
                    <a:pt x="217" y="55"/>
                    <a:pt x="217" y="55"/>
                  </a:cubicBezTo>
                  <a:cubicBezTo>
                    <a:pt x="214" y="53"/>
                    <a:pt x="214" y="53"/>
                    <a:pt x="214" y="53"/>
                  </a:cubicBezTo>
                  <a:cubicBezTo>
                    <a:pt x="217" y="55"/>
                    <a:pt x="217" y="55"/>
                    <a:pt x="217" y="55"/>
                  </a:cubicBezTo>
                  <a:cubicBezTo>
                    <a:pt x="220" y="53"/>
                    <a:pt x="220" y="53"/>
                    <a:pt x="220" y="53"/>
                  </a:cubicBezTo>
                  <a:cubicBezTo>
                    <a:pt x="211" y="44"/>
                    <a:pt x="211" y="44"/>
                    <a:pt x="211" y="44"/>
                  </a:cubicBezTo>
                  <a:cubicBezTo>
                    <a:pt x="154" y="101"/>
                    <a:pt x="154" y="101"/>
                    <a:pt x="154" y="101"/>
                  </a:cubicBezTo>
                  <a:cubicBezTo>
                    <a:pt x="165" y="113"/>
                    <a:pt x="165" y="113"/>
                    <a:pt x="165" y="113"/>
                  </a:cubicBezTo>
                  <a:cubicBezTo>
                    <a:pt x="223" y="55"/>
                    <a:pt x="223" y="55"/>
                    <a:pt x="223" y="55"/>
                  </a:cubicBezTo>
                  <a:cubicBezTo>
                    <a:pt x="220" y="53"/>
                    <a:pt x="220" y="53"/>
                    <a:pt x="220" y="53"/>
                  </a:cubicBezTo>
                  <a:lnTo>
                    <a:pt x="217" y="55"/>
                  </a:lnTo>
                  <a:close/>
                  <a:moveTo>
                    <a:pt x="205" y="44"/>
                  </a:moveTo>
                  <a:cubicBezTo>
                    <a:pt x="202" y="41"/>
                    <a:pt x="202" y="41"/>
                    <a:pt x="202" y="41"/>
                  </a:cubicBezTo>
                  <a:cubicBezTo>
                    <a:pt x="153" y="90"/>
                    <a:pt x="153" y="90"/>
                    <a:pt x="153" y="90"/>
                  </a:cubicBezTo>
                  <a:cubicBezTo>
                    <a:pt x="153" y="89"/>
                    <a:pt x="153" y="89"/>
                    <a:pt x="153" y="89"/>
                  </a:cubicBezTo>
                  <a:cubicBezTo>
                    <a:pt x="199" y="43"/>
                    <a:pt x="199" y="43"/>
                    <a:pt x="199" y="43"/>
                  </a:cubicBezTo>
                  <a:cubicBezTo>
                    <a:pt x="202" y="46"/>
                    <a:pt x="202" y="46"/>
                    <a:pt x="202" y="46"/>
                  </a:cubicBezTo>
                  <a:cubicBezTo>
                    <a:pt x="205" y="44"/>
                    <a:pt x="205" y="44"/>
                    <a:pt x="205" y="44"/>
                  </a:cubicBezTo>
                  <a:cubicBezTo>
                    <a:pt x="202" y="41"/>
                    <a:pt x="202" y="41"/>
                    <a:pt x="202" y="41"/>
                  </a:cubicBezTo>
                  <a:cubicBezTo>
                    <a:pt x="205" y="44"/>
                    <a:pt x="205" y="44"/>
                    <a:pt x="205" y="44"/>
                  </a:cubicBezTo>
                  <a:cubicBezTo>
                    <a:pt x="208" y="41"/>
                    <a:pt x="208" y="41"/>
                    <a:pt x="208" y="41"/>
                  </a:cubicBezTo>
                  <a:cubicBezTo>
                    <a:pt x="199" y="32"/>
                    <a:pt x="199" y="32"/>
                    <a:pt x="199" y="32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53" y="101"/>
                    <a:pt x="153" y="101"/>
                    <a:pt x="153" y="101"/>
                  </a:cubicBezTo>
                  <a:cubicBezTo>
                    <a:pt x="211" y="43"/>
                    <a:pt x="211" y="43"/>
                    <a:pt x="211" y="43"/>
                  </a:cubicBezTo>
                  <a:cubicBezTo>
                    <a:pt x="208" y="41"/>
                    <a:pt x="208" y="41"/>
                    <a:pt x="208" y="41"/>
                  </a:cubicBezTo>
                  <a:lnTo>
                    <a:pt x="205" y="44"/>
                  </a:lnTo>
                  <a:close/>
                  <a:moveTo>
                    <a:pt x="187" y="26"/>
                  </a:moveTo>
                  <a:cubicBezTo>
                    <a:pt x="184" y="28"/>
                    <a:pt x="184" y="28"/>
                    <a:pt x="184" y="28"/>
                  </a:cubicBezTo>
                  <a:cubicBezTo>
                    <a:pt x="188" y="32"/>
                    <a:pt x="188" y="32"/>
                    <a:pt x="188" y="32"/>
                  </a:cubicBezTo>
                  <a:cubicBezTo>
                    <a:pt x="141" y="78"/>
                    <a:pt x="141" y="78"/>
                    <a:pt x="141" y="78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90" y="28"/>
                    <a:pt x="190" y="28"/>
                    <a:pt x="190" y="28"/>
                  </a:cubicBezTo>
                  <a:cubicBezTo>
                    <a:pt x="187" y="26"/>
                    <a:pt x="187" y="26"/>
                    <a:pt x="187" y="26"/>
                  </a:cubicBezTo>
                  <a:cubicBezTo>
                    <a:pt x="184" y="28"/>
                    <a:pt x="184" y="28"/>
                    <a:pt x="184" y="28"/>
                  </a:cubicBezTo>
                  <a:cubicBezTo>
                    <a:pt x="187" y="26"/>
                    <a:pt x="187" y="26"/>
                    <a:pt x="187" y="26"/>
                  </a:cubicBezTo>
                  <a:cubicBezTo>
                    <a:pt x="184" y="23"/>
                    <a:pt x="184" y="23"/>
                    <a:pt x="184" y="23"/>
                  </a:cubicBezTo>
                  <a:cubicBezTo>
                    <a:pt x="130" y="77"/>
                    <a:pt x="130" y="77"/>
                    <a:pt x="130" y="77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99" y="32"/>
                    <a:pt x="199" y="32"/>
                    <a:pt x="199" y="32"/>
                  </a:cubicBezTo>
                  <a:cubicBezTo>
                    <a:pt x="187" y="20"/>
                    <a:pt x="187" y="20"/>
                    <a:pt x="187" y="20"/>
                  </a:cubicBezTo>
                  <a:cubicBezTo>
                    <a:pt x="184" y="23"/>
                    <a:pt x="184" y="23"/>
                    <a:pt x="184" y="23"/>
                  </a:cubicBezTo>
                  <a:lnTo>
                    <a:pt x="187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/>
            </p:cNvSpPr>
            <p:nvPr/>
          </p:nvSpPr>
          <p:spPr bwMode="auto">
            <a:xfrm>
              <a:off x="6343" y="2423"/>
              <a:ext cx="546" cy="544"/>
            </a:xfrm>
            <a:custGeom>
              <a:avLst/>
              <a:gdLst>
                <a:gd name="T0" fmla="*/ 506 w 546"/>
                <a:gd name="T1" fmla="*/ 132 h 544"/>
                <a:gd name="T2" fmla="*/ 499 w 546"/>
                <a:gd name="T3" fmla="*/ 125 h 544"/>
                <a:gd name="T4" fmla="*/ 359 w 546"/>
                <a:gd name="T5" fmla="*/ 264 h 544"/>
                <a:gd name="T6" fmla="*/ 357 w 546"/>
                <a:gd name="T7" fmla="*/ 260 h 544"/>
                <a:gd name="T8" fmla="*/ 501 w 546"/>
                <a:gd name="T9" fmla="*/ 113 h 544"/>
                <a:gd name="T10" fmla="*/ 471 w 546"/>
                <a:gd name="T11" fmla="*/ 82 h 544"/>
                <a:gd name="T12" fmla="*/ 324 w 546"/>
                <a:gd name="T13" fmla="*/ 229 h 544"/>
                <a:gd name="T14" fmla="*/ 322 w 546"/>
                <a:gd name="T15" fmla="*/ 227 h 544"/>
                <a:gd name="T16" fmla="*/ 468 w 546"/>
                <a:gd name="T17" fmla="*/ 80 h 544"/>
                <a:gd name="T18" fmla="*/ 430 w 546"/>
                <a:gd name="T19" fmla="*/ 44 h 544"/>
                <a:gd name="T20" fmla="*/ 286 w 546"/>
                <a:gd name="T21" fmla="*/ 189 h 544"/>
                <a:gd name="T22" fmla="*/ 281 w 546"/>
                <a:gd name="T23" fmla="*/ 186 h 544"/>
                <a:gd name="T24" fmla="*/ 428 w 546"/>
                <a:gd name="T25" fmla="*/ 40 h 544"/>
                <a:gd name="T26" fmla="*/ 388 w 546"/>
                <a:gd name="T27" fmla="*/ 0 h 544"/>
                <a:gd name="T28" fmla="*/ 180 w 546"/>
                <a:gd name="T29" fmla="*/ 210 h 544"/>
                <a:gd name="T30" fmla="*/ 229 w 546"/>
                <a:gd name="T31" fmla="*/ 260 h 544"/>
                <a:gd name="T32" fmla="*/ 0 w 546"/>
                <a:gd name="T33" fmla="*/ 492 h 544"/>
                <a:gd name="T34" fmla="*/ 54 w 546"/>
                <a:gd name="T35" fmla="*/ 544 h 544"/>
                <a:gd name="T36" fmla="*/ 284 w 546"/>
                <a:gd name="T37" fmla="*/ 314 h 544"/>
                <a:gd name="T38" fmla="*/ 336 w 546"/>
                <a:gd name="T39" fmla="*/ 366 h 544"/>
                <a:gd name="T40" fmla="*/ 546 w 546"/>
                <a:gd name="T41" fmla="*/ 158 h 544"/>
                <a:gd name="T42" fmla="*/ 506 w 546"/>
                <a:gd name="T43" fmla="*/ 118 h 544"/>
                <a:gd name="T44" fmla="*/ 499 w 546"/>
                <a:gd name="T45" fmla="*/ 125 h 544"/>
                <a:gd name="T46" fmla="*/ 506 w 546"/>
                <a:gd name="T47" fmla="*/ 132 h 544"/>
                <a:gd name="T48" fmla="*/ 499 w 546"/>
                <a:gd name="T49" fmla="*/ 139 h 544"/>
                <a:gd name="T50" fmla="*/ 520 w 546"/>
                <a:gd name="T51" fmla="*/ 158 h 544"/>
                <a:gd name="T52" fmla="*/ 336 w 546"/>
                <a:gd name="T53" fmla="*/ 340 h 544"/>
                <a:gd name="T54" fmla="*/ 284 w 546"/>
                <a:gd name="T55" fmla="*/ 288 h 544"/>
                <a:gd name="T56" fmla="*/ 54 w 546"/>
                <a:gd name="T57" fmla="*/ 518 h 544"/>
                <a:gd name="T58" fmla="*/ 26 w 546"/>
                <a:gd name="T59" fmla="*/ 492 h 544"/>
                <a:gd name="T60" fmla="*/ 258 w 546"/>
                <a:gd name="T61" fmla="*/ 260 h 544"/>
                <a:gd name="T62" fmla="*/ 206 w 546"/>
                <a:gd name="T63" fmla="*/ 210 h 544"/>
                <a:gd name="T64" fmla="*/ 388 w 546"/>
                <a:gd name="T65" fmla="*/ 26 h 544"/>
                <a:gd name="T66" fmla="*/ 402 w 546"/>
                <a:gd name="T67" fmla="*/ 40 h 544"/>
                <a:gd name="T68" fmla="*/ 255 w 546"/>
                <a:gd name="T69" fmla="*/ 186 h 544"/>
                <a:gd name="T70" fmla="*/ 286 w 546"/>
                <a:gd name="T71" fmla="*/ 217 h 544"/>
                <a:gd name="T72" fmla="*/ 430 w 546"/>
                <a:gd name="T73" fmla="*/ 70 h 544"/>
                <a:gd name="T74" fmla="*/ 440 w 546"/>
                <a:gd name="T75" fmla="*/ 80 h 544"/>
                <a:gd name="T76" fmla="*/ 293 w 546"/>
                <a:gd name="T77" fmla="*/ 227 h 544"/>
                <a:gd name="T78" fmla="*/ 324 w 546"/>
                <a:gd name="T79" fmla="*/ 257 h 544"/>
                <a:gd name="T80" fmla="*/ 471 w 546"/>
                <a:gd name="T81" fmla="*/ 111 h 544"/>
                <a:gd name="T82" fmla="*/ 475 w 546"/>
                <a:gd name="T83" fmla="*/ 115 h 544"/>
                <a:gd name="T84" fmla="*/ 329 w 546"/>
                <a:gd name="T85" fmla="*/ 260 h 544"/>
                <a:gd name="T86" fmla="*/ 359 w 546"/>
                <a:gd name="T87" fmla="*/ 290 h 544"/>
                <a:gd name="T88" fmla="*/ 513 w 546"/>
                <a:gd name="T89" fmla="*/ 139 h 544"/>
                <a:gd name="T90" fmla="*/ 506 w 546"/>
                <a:gd name="T91" fmla="*/ 132 h 544"/>
                <a:gd name="T92" fmla="*/ 499 w 546"/>
                <a:gd name="T93" fmla="*/ 139 h 544"/>
                <a:gd name="T94" fmla="*/ 506 w 546"/>
                <a:gd name="T95" fmla="*/ 132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46" h="544">
                  <a:moveTo>
                    <a:pt x="506" y="132"/>
                  </a:moveTo>
                  <a:lnTo>
                    <a:pt x="499" y="125"/>
                  </a:lnTo>
                  <a:lnTo>
                    <a:pt x="359" y="264"/>
                  </a:lnTo>
                  <a:lnTo>
                    <a:pt x="357" y="260"/>
                  </a:lnTo>
                  <a:lnTo>
                    <a:pt x="501" y="113"/>
                  </a:lnTo>
                  <a:lnTo>
                    <a:pt x="471" y="82"/>
                  </a:lnTo>
                  <a:lnTo>
                    <a:pt x="324" y="229"/>
                  </a:lnTo>
                  <a:lnTo>
                    <a:pt x="322" y="227"/>
                  </a:lnTo>
                  <a:lnTo>
                    <a:pt x="468" y="80"/>
                  </a:lnTo>
                  <a:lnTo>
                    <a:pt x="430" y="44"/>
                  </a:lnTo>
                  <a:lnTo>
                    <a:pt x="286" y="189"/>
                  </a:lnTo>
                  <a:lnTo>
                    <a:pt x="281" y="186"/>
                  </a:lnTo>
                  <a:lnTo>
                    <a:pt x="428" y="40"/>
                  </a:lnTo>
                  <a:lnTo>
                    <a:pt x="388" y="0"/>
                  </a:lnTo>
                  <a:lnTo>
                    <a:pt x="180" y="210"/>
                  </a:lnTo>
                  <a:lnTo>
                    <a:pt x="229" y="260"/>
                  </a:lnTo>
                  <a:lnTo>
                    <a:pt x="0" y="492"/>
                  </a:lnTo>
                  <a:lnTo>
                    <a:pt x="54" y="544"/>
                  </a:lnTo>
                  <a:lnTo>
                    <a:pt x="284" y="314"/>
                  </a:lnTo>
                  <a:lnTo>
                    <a:pt x="336" y="366"/>
                  </a:lnTo>
                  <a:lnTo>
                    <a:pt x="546" y="158"/>
                  </a:lnTo>
                  <a:lnTo>
                    <a:pt x="506" y="118"/>
                  </a:lnTo>
                  <a:lnTo>
                    <a:pt x="499" y="125"/>
                  </a:lnTo>
                  <a:lnTo>
                    <a:pt x="506" y="132"/>
                  </a:lnTo>
                  <a:lnTo>
                    <a:pt x="499" y="139"/>
                  </a:lnTo>
                  <a:lnTo>
                    <a:pt x="520" y="158"/>
                  </a:lnTo>
                  <a:lnTo>
                    <a:pt x="336" y="340"/>
                  </a:lnTo>
                  <a:lnTo>
                    <a:pt x="284" y="288"/>
                  </a:lnTo>
                  <a:lnTo>
                    <a:pt x="54" y="518"/>
                  </a:lnTo>
                  <a:lnTo>
                    <a:pt x="26" y="492"/>
                  </a:lnTo>
                  <a:lnTo>
                    <a:pt x="258" y="260"/>
                  </a:lnTo>
                  <a:lnTo>
                    <a:pt x="206" y="210"/>
                  </a:lnTo>
                  <a:lnTo>
                    <a:pt x="388" y="26"/>
                  </a:lnTo>
                  <a:lnTo>
                    <a:pt x="402" y="40"/>
                  </a:lnTo>
                  <a:lnTo>
                    <a:pt x="255" y="186"/>
                  </a:lnTo>
                  <a:lnTo>
                    <a:pt x="286" y="217"/>
                  </a:lnTo>
                  <a:lnTo>
                    <a:pt x="430" y="70"/>
                  </a:lnTo>
                  <a:lnTo>
                    <a:pt x="440" y="80"/>
                  </a:lnTo>
                  <a:lnTo>
                    <a:pt x="293" y="227"/>
                  </a:lnTo>
                  <a:lnTo>
                    <a:pt x="324" y="257"/>
                  </a:lnTo>
                  <a:lnTo>
                    <a:pt x="471" y="111"/>
                  </a:lnTo>
                  <a:lnTo>
                    <a:pt x="475" y="115"/>
                  </a:lnTo>
                  <a:lnTo>
                    <a:pt x="329" y="260"/>
                  </a:lnTo>
                  <a:lnTo>
                    <a:pt x="359" y="290"/>
                  </a:lnTo>
                  <a:lnTo>
                    <a:pt x="513" y="139"/>
                  </a:lnTo>
                  <a:lnTo>
                    <a:pt x="506" y="132"/>
                  </a:lnTo>
                  <a:lnTo>
                    <a:pt x="499" y="139"/>
                  </a:lnTo>
                  <a:lnTo>
                    <a:pt x="506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/>
            </p:cNvSpPr>
            <p:nvPr/>
          </p:nvSpPr>
          <p:spPr bwMode="auto">
            <a:xfrm>
              <a:off x="7490" y="2456"/>
              <a:ext cx="482" cy="485"/>
            </a:xfrm>
            <a:custGeom>
              <a:avLst/>
              <a:gdLst>
                <a:gd name="T0" fmla="*/ 188 w 204"/>
                <a:gd name="T1" fmla="*/ 16 h 205"/>
                <a:gd name="T2" fmla="*/ 191 w 204"/>
                <a:gd name="T3" fmla="*/ 13 h 205"/>
                <a:gd name="T4" fmla="*/ 156 w 204"/>
                <a:gd name="T5" fmla="*/ 0 h 205"/>
                <a:gd name="T6" fmla="*/ 111 w 204"/>
                <a:gd name="T7" fmla="*/ 19 h 205"/>
                <a:gd name="T8" fmla="*/ 92 w 204"/>
                <a:gd name="T9" fmla="*/ 64 h 205"/>
                <a:gd name="T10" fmla="*/ 98 w 204"/>
                <a:gd name="T11" fmla="*/ 88 h 205"/>
                <a:gd name="T12" fmla="*/ 101 w 204"/>
                <a:gd name="T13" fmla="*/ 86 h 205"/>
                <a:gd name="T14" fmla="*/ 98 w 204"/>
                <a:gd name="T15" fmla="*/ 84 h 205"/>
                <a:gd name="T16" fmla="*/ 0 w 204"/>
                <a:gd name="T17" fmla="*/ 182 h 205"/>
                <a:gd name="T18" fmla="*/ 22 w 204"/>
                <a:gd name="T19" fmla="*/ 205 h 205"/>
                <a:gd name="T20" fmla="*/ 121 w 204"/>
                <a:gd name="T21" fmla="*/ 106 h 205"/>
                <a:gd name="T22" fmla="*/ 118 w 204"/>
                <a:gd name="T23" fmla="*/ 103 h 205"/>
                <a:gd name="T24" fmla="*/ 116 w 204"/>
                <a:gd name="T25" fmla="*/ 106 h 205"/>
                <a:gd name="T26" fmla="*/ 140 w 204"/>
                <a:gd name="T27" fmla="*/ 112 h 205"/>
                <a:gd name="T28" fmla="*/ 185 w 204"/>
                <a:gd name="T29" fmla="*/ 93 h 205"/>
                <a:gd name="T30" fmla="*/ 204 w 204"/>
                <a:gd name="T31" fmla="*/ 48 h 205"/>
                <a:gd name="T32" fmla="*/ 191 w 204"/>
                <a:gd name="T33" fmla="*/ 13 h 205"/>
                <a:gd name="T34" fmla="*/ 188 w 204"/>
                <a:gd name="T35" fmla="*/ 16 h 205"/>
                <a:gd name="T36" fmla="*/ 185 w 204"/>
                <a:gd name="T37" fmla="*/ 19 h 205"/>
                <a:gd name="T38" fmla="*/ 196 w 204"/>
                <a:gd name="T39" fmla="*/ 48 h 205"/>
                <a:gd name="T40" fmla="*/ 179 w 204"/>
                <a:gd name="T41" fmla="*/ 87 h 205"/>
                <a:gd name="T42" fmla="*/ 140 w 204"/>
                <a:gd name="T43" fmla="*/ 104 h 205"/>
                <a:gd name="T44" fmla="*/ 120 w 204"/>
                <a:gd name="T45" fmla="*/ 99 h 205"/>
                <a:gd name="T46" fmla="*/ 117 w 204"/>
                <a:gd name="T47" fmla="*/ 98 h 205"/>
                <a:gd name="T48" fmla="*/ 22 w 204"/>
                <a:gd name="T49" fmla="*/ 193 h 205"/>
                <a:gd name="T50" fmla="*/ 11 w 204"/>
                <a:gd name="T51" fmla="*/ 182 h 205"/>
                <a:gd name="T52" fmla="*/ 106 w 204"/>
                <a:gd name="T53" fmla="*/ 87 h 205"/>
                <a:gd name="T54" fmla="*/ 105 w 204"/>
                <a:gd name="T55" fmla="*/ 84 h 205"/>
                <a:gd name="T56" fmla="*/ 100 w 204"/>
                <a:gd name="T57" fmla="*/ 64 h 205"/>
                <a:gd name="T58" fmla="*/ 117 w 204"/>
                <a:gd name="T59" fmla="*/ 25 h 205"/>
                <a:gd name="T60" fmla="*/ 156 w 204"/>
                <a:gd name="T61" fmla="*/ 8 h 205"/>
                <a:gd name="T62" fmla="*/ 185 w 204"/>
                <a:gd name="T63" fmla="*/ 19 h 205"/>
                <a:gd name="T64" fmla="*/ 188 w 204"/>
                <a:gd name="T65" fmla="*/ 1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4" h="205">
                  <a:moveTo>
                    <a:pt x="188" y="16"/>
                  </a:moveTo>
                  <a:cubicBezTo>
                    <a:pt x="191" y="13"/>
                    <a:pt x="191" y="13"/>
                    <a:pt x="191" y="13"/>
                  </a:cubicBezTo>
                  <a:cubicBezTo>
                    <a:pt x="181" y="4"/>
                    <a:pt x="169" y="0"/>
                    <a:pt x="156" y="0"/>
                  </a:cubicBezTo>
                  <a:cubicBezTo>
                    <a:pt x="140" y="0"/>
                    <a:pt x="124" y="6"/>
                    <a:pt x="111" y="19"/>
                  </a:cubicBezTo>
                  <a:cubicBezTo>
                    <a:pt x="98" y="32"/>
                    <a:pt x="92" y="48"/>
                    <a:pt x="92" y="64"/>
                  </a:cubicBezTo>
                  <a:cubicBezTo>
                    <a:pt x="92" y="73"/>
                    <a:pt x="94" y="81"/>
                    <a:pt x="98" y="88"/>
                  </a:cubicBezTo>
                  <a:cubicBezTo>
                    <a:pt x="101" y="86"/>
                    <a:pt x="101" y="86"/>
                    <a:pt x="101" y="86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22" y="205"/>
                    <a:pt x="22" y="205"/>
                    <a:pt x="22" y="205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18" y="103"/>
                    <a:pt x="118" y="103"/>
                    <a:pt x="118" y="103"/>
                  </a:cubicBezTo>
                  <a:cubicBezTo>
                    <a:pt x="116" y="106"/>
                    <a:pt x="116" y="106"/>
                    <a:pt x="116" y="106"/>
                  </a:cubicBezTo>
                  <a:cubicBezTo>
                    <a:pt x="123" y="110"/>
                    <a:pt x="131" y="112"/>
                    <a:pt x="140" y="112"/>
                  </a:cubicBezTo>
                  <a:cubicBezTo>
                    <a:pt x="156" y="112"/>
                    <a:pt x="172" y="106"/>
                    <a:pt x="185" y="93"/>
                  </a:cubicBezTo>
                  <a:cubicBezTo>
                    <a:pt x="198" y="80"/>
                    <a:pt x="204" y="64"/>
                    <a:pt x="204" y="48"/>
                  </a:cubicBezTo>
                  <a:cubicBezTo>
                    <a:pt x="204" y="35"/>
                    <a:pt x="200" y="23"/>
                    <a:pt x="191" y="13"/>
                  </a:cubicBezTo>
                  <a:cubicBezTo>
                    <a:pt x="188" y="16"/>
                    <a:pt x="188" y="16"/>
                    <a:pt x="188" y="16"/>
                  </a:cubicBezTo>
                  <a:cubicBezTo>
                    <a:pt x="185" y="19"/>
                    <a:pt x="185" y="19"/>
                    <a:pt x="185" y="19"/>
                  </a:cubicBezTo>
                  <a:cubicBezTo>
                    <a:pt x="193" y="27"/>
                    <a:pt x="196" y="37"/>
                    <a:pt x="196" y="48"/>
                  </a:cubicBezTo>
                  <a:cubicBezTo>
                    <a:pt x="196" y="61"/>
                    <a:pt x="191" y="76"/>
                    <a:pt x="179" y="87"/>
                  </a:cubicBezTo>
                  <a:cubicBezTo>
                    <a:pt x="168" y="99"/>
                    <a:pt x="153" y="104"/>
                    <a:pt x="140" y="104"/>
                  </a:cubicBezTo>
                  <a:cubicBezTo>
                    <a:pt x="133" y="104"/>
                    <a:pt x="126" y="103"/>
                    <a:pt x="120" y="99"/>
                  </a:cubicBezTo>
                  <a:cubicBezTo>
                    <a:pt x="117" y="98"/>
                    <a:pt x="117" y="98"/>
                    <a:pt x="117" y="98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06" y="87"/>
                    <a:pt x="106" y="87"/>
                    <a:pt x="106" y="87"/>
                  </a:cubicBezTo>
                  <a:cubicBezTo>
                    <a:pt x="105" y="84"/>
                    <a:pt x="105" y="84"/>
                    <a:pt x="105" y="84"/>
                  </a:cubicBezTo>
                  <a:cubicBezTo>
                    <a:pt x="101" y="78"/>
                    <a:pt x="100" y="71"/>
                    <a:pt x="100" y="64"/>
                  </a:cubicBezTo>
                  <a:cubicBezTo>
                    <a:pt x="100" y="51"/>
                    <a:pt x="105" y="36"/>
                    <a:pt x="117" y="25"/>
                  </a:cubicBezTo>
                  <a:cubicBezTo>
                    <a:pt x="128" y="13"/>
                    <a:pt x="143" y="8"/>
                    <a:pt x="156" y="8"/>
                  </a:cubicBezTo>
                  <a:cubicBezTo>
                    <a:pt x="167" y="8"/>
                    <a:pt x="177" y="12"/>
                    <a:pt x="185" y="19"/>
                  </a:cubicBezTo>
                  <a:lnTo>
                    <a:pt x="188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 noEditPoints="1"/>
            </p:cNvSpPr>
            <p:nvPr/>
          </p:nvSpPr>
          <p:spPr bwMode="auto">
            <a:xfrm>
              <a:off x="3084" y="4629"/>
              <a:ext cx="442" cy="523"/>
            </a:xfrm>
            <a:custGeom>
              <a:avLst/>
              <a:gdLst>
                <a:gd name="T0" fmla="*/ 80 w 187"/>
                <a:gd name="T1" fmla="*/ 69 h 221"/>
                <a:gd name="T2" fmla="*/ 115 w 187"/>
                <a:gd name="T3" fmla="*/ 79 h 221"/>
                <a:gd name="T4" fmla="*/ 111 w 187"/>
                <a:gd name="T5" fmla="*/ 81 h 221"/>
                <a:gd name="T6" fmla="*/ 187 w 187"/>
                <a:gd name="T7" fmla="*/ 64 h 221"/>
                <a:gd name="T8" fmla="*/ 122 w 187"/>
                <a:gd name="T9" fmla="*/ 68 h 221"/>
                <a:gd name="T10" fmla="*/ 163 w 187"/>
                <a:gd name="T11" fmla="*/ 68 h 221"/>
                <a:gd name="T12" fmla="*/ 6 w 187"/>
                <a:gd name="T13" fmla="*/ 0 h 221"/>
                <a:gd name="T14" fmla="*/ 6 w 187"/>
                <a:gd name="T15" fmla="*/ 64 h 221"/>
                <a:gd name="T16" fmla="*/ 4 w 187"/>
                <a:gd name="T17" fmla="*/ 169 h 221"/>
                <a:gd name="T18" fmla="*/ 0 w 187"/>
                <a:gd name="T19" fmla="*/ 221 h 221"/>
                <a:gd name="T20" fmla="*/ 165 w 187"/>
                <a:gd name="T21" fmla="*/ 169 h 221"/>
                <a:gd name="T22" fmla="*/ 129 w 187"/>
                <a:gd name="T23" fmla="*/ 159 h 221"/>
                <a:gd name="T24" fmla="*/ 125 w 187"/>
                <a:gd name="T25" fmla="*/ 163 h 221"/>
                <a:gd name="T26" fmla="*/ 125 w 187"/>
                <a:gd name="T27" fmla="*/ 120 h 221"/>
                <a:gd name="T28" fmla="*/ 129 w 187"/>
                <a:gd name="T29" fmla="*/ 124 h 221"/>
                <a:gd name="T30" fmla="*/ 129 w 187"/>
                <a:gd name="T31" fmla="*/ 117 h 221"/>
                <a:gd name="T32" fmla="*/ 74 w 187"/>
                <a:gd name="T33" fmla="*/ 169 h 221"/>
                <a:gd name="T34" fmla="*/ 44 w 187"/>
                <a:gd name="T35" fmla="*/ 69 h 221"/>
                <a:gd name="T36" fmla="*/ 84 w 187"/>
                <a:gd name="T37" fmla="*/ 69 h 221"/>
                <a:gd name="T38" fmla="*/ 84 w 187"/>
                <a:gd name="T39" fmla="*/ 69 h 221"/>
                <a:gd name="T40" fmla="*/ 36 w 187"/>
                <a:gd name="T41" fmla="*/ 60 h 221"/>
                <a:gd name="T42" fmla="*/ 82 w 187"/>
                <a:gd name="T43" fmla="*/ 177 h 221"/>
                <a:gd name="T44" fmla="*/ 125 w 187"/>
                <a:gd name="T45" fmla="*/ 125 h 221"/>
                <a:gd name="T46" fmla="*/ 121 w 187"/>
                <a:gd name="T47" fmla="*/ 121 h 221"/>
                <a:gd name="T48" fmla="*/ 121 w 187"/>
                <a:gd name="T49" fmla="*/ 128 h 221"/>
                <a:gd name="T50" fmla="*/ 135 w 187"/>
                <a:gd name="T51" fmla="*/ 132 h 221"/>
                <a:gd name="T52" fmla="*/ 135 w 187"/>
                <a:gd name="T53" fmla="*/ 151 h 221"/>
                <a:gd name="T54" fmla="*/ 121 w 187"/>
                <a:gd name="T55" fmla="*/ 155 h 221"/>
                <a:gd name="T56" fmla="*/ 157 w 187"/>
                <a:gd name="T57" fmla="*/ 177 h 221"/>
                <a:gd name="T58" fmla="*/ 8 w 187"/>
                <a:gd name="T59" fmla="*/ 213 h 221"/>
                <a:gd name="T60" fmla="*/ 10 w 187"/>
                <a:gd name="T61" fmla="*/ 177 h 221"/>
                <a:gd name="T62" fmla="*/ 14 w 187"/>
                <a:gd name="T63" fmla="*/ 64 h 221"/>
                <a:gd name="T64" fmla="*/ 14 w 187"/>
                <a:gd name="T65" fmla="*/ 4 h 221"/>
                <a:gd name="T66" fmla="*/ 10 w 187"/>
                <a:gd name="T67" fmla="*/ 8 h 221"/>
                <a:gd name="T68" fmla="*/ 155 w 187"/>
                <a:gd name="T69" fmla="*/ 61 h 221"/>
                <a:gd name="T70" fmla="*/ 122 w 187"/>
                <a:gd name="T71" fmla="*/ 72 h 221"/>
                <a:gd name="T72" fmla="*/ 179 w 187"/>
                <a:gd name="T73" fmla="*/ 77 h 221"/>
                <a:gd name="T74" fmla="*/ 108 w 187"/>
                <a:gd name="T75" fmla="*/ 75 h 221"/>
                <a:gd name="T76" fmla="*/ 88 w 187"/>
                <a:gd name="T77" fmla="*/ 69 h 221"/>
                <a:gd name="T78" fmla="*/ 85 w 187"/>
                <a:gd name="T79" fmla="*/ 65 h 221"/>
                <a:gd name="T80" fmla="*/ 125 w 187"/>
                <a:gd name="T81" fmla="*/ 131 h 221"/>
                <a:gd name="T82" fmla="*/ 130 w 187"/>
                <a:gd name="T83" fmla="*/ 137 h 221"/>
                <a:gd name="T84" fmla="*/ 130 w 187"/>
                <a:gd name="T85" fmla="*/ 146 h 221"/>
                <a:gd name="T86" fmla="*/ 125 w 187"/>
                <a:gd name="T87" fmla="*/ 152 h 221"/>
                <a:gd name="T88" fmla="*/ 129 w 187"/>
                <a:gd name="T89" fmla="*/ 131 h 221"/>
                <a:gd name="T90" fmla="*/ 125 w 187"/>
                <a:gd name="T91" fmla="*/ 135 h 221"/>
                <a:gd name="T92" fmla="*/ 121 w 187"/>
                <a:gd name="T93" fmla="*/ 131 h 221"/>
                <a:gd name="T94" fmla="*/ 125 w 187"/>
                <a:gd name="T95" fmla="*/ 156 h 221"/>
                <a:gd name="T96" fmla="*/ 125 w 187"/>
                <a:gd name="T97" fmla="*/ 127 h 221"/>
                <a:gd name="T98" fmla="*/ 121 w 187"/>
                <a:gd name="T99" fmla="*/ 13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7" h="221">
                  <a:moveTo>
                    <a:pt x="84" y="69"/>
                  </a:moveTo>
                  <a:cubicBezTo>
                    <a:pt x="80" y="69"/>
                    <a:pt x="80" y="69"/>
                    <a:pt x="80" y="69"/>
                  </a:cubicBezTo>
                  <a:cubicBezTo>
                    <a:pt x="80" y="80"/>
                    <a:pt x="89" y="88"/>
                    <a:pt x="99" y="88"/>
                  </a:cubicBezTo>
                  <a:cubicBezTo>
                    <a:pt x="106" y="88"/>
                    <a:pt x="112" y="84"/>
                    <a:pt x="115" y="79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111" y="81"/>
                    <a:pt x="111" y="81"/>
                    <a:pt x="111" y="81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64"/>
                    <a:pt x="187" y="64"/>
                    <a:pt x="187" y="64"/>
                  </a:cubicBezTo>
                  <a:cubicBezTo>
                    <a:pt x="122" y="64"/>
                    <a:pt x="122" y="64"/>
                    <a:pt x="122" y="64"/>
                  </a:cubicBezTo>
                  <a:cubicBezTo>
                    <a:pt x="122" y="68"/>
                    <a:pt x="122" y="68"/>
                    <a:pt x="122" y="68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63" y="68"/>
                    <a:pt x="163" y="68"/>
                    <a:pt x="163" y="68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165" y="221"/>
                    <a:pt x="165" y="221"/>
                    <a:pt x="165" y="221"/>
                  </a:cubicBezTo>
                  <a:cubicBezTo>
                    <a:pt x="165" y="169"/>
                    <a:pt x="165" y="169"/>
                    <a:pt x="165" y="169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29" y="159"/>
                    <a:pt x="129" y="159"/>
                    <a:pt x="129" y="159"/>
                  </a:cubicBezTo>
                  <a:cubicBezTo>
                    <a:pt x="125" y="159"/>
                    <a:pt x="125" y="159"/>
                    <a:pt x="125" y="159"/>
                  </a:cubicBezTo>
                  <a:cubicBezTo>
                    <a:pt x="125" y="163"/>
                    <a:pt x="125" y="163"/>
                    <a:pt x="125" y="163"/>
                  </a:cubicBezTo>
                  <a:cubicBezTo>
                    <a:pt x="137" y="163"/>
                    <a:pt x="146" y="154"/>
                    <a:pt x="146" y="142"/>
                  </a:cubicBezTo>
                  <a:cubicBezTo>
                    <a:pt x="146" y="130"/>
                    <a:pt x="137" y="120"/>
                    <a:pt x="125" y="120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74" y="117"/>
                    <a:pt x="74" y="117"/>
                    <a:pt x="74" y="117"/>
                  </a:cubicBezTo>
                  <a:cubicBezTo>
                    <a:pt x="74" y="169"/>
                    <a:pt x="74" y="169"/>
                    <a:pt x="74" y="169"/>
                  </a:cubicBezTo>
                  <a:cubicBezTo>
                    <a:pt x="44" y="169"/>
                    <a:pt x="44" y="169"/>
                    <a:pt x="44" y="1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84" y="73"/>
                    <a:pt x="84" y="73"/>
                    <a:pt x="84" y="73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5"/>
                    <a:pt x="85" y="65"/>
                    <a:pt x="85" y="65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82" y="177"/>
                    <a:pt x="82" y="177"/>
                    <a:pt x="82" y="177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4"/>
                    <a:pt x="121" y="124"/>
                    <a:pt x="121" y="124"/>
                  </a:cubicBezTo>
                  <a:cubicBezTo>
                    <a:pt x="121" y="128"/>
                    <a:pt x="121" y="128"/>
                    <a:pt x="121" y="128"/>
                  </a:cubicBezTo>
                  <a:cubicBezTo>
                    <a:pt x="125" y="128"/>
                    <a:pt x="125" y="128"/>
                    <a:pt x="125" y="128"/>
                  </a:cubicBezTo>
                  <a:cubicBezTo>
                    <a:pt x="129" y="128"/>
                    <a:pt x="132" y="130"/>
                    <a:pt x="135" y="132"/>
                  </a:cubicBezTo>
                  <a:cubicBezTo>
                    <a:pt x="137" y="135"/>
                    <a:pt x="138" y="138"/>
                    <a:pt x="138" y="142"/>
                  </a:cubicBezTo>
                  <a:cubicBezTo>
                    <a:pt x="138" y="145"/>
                    <a:pt x="137" y="149"/>
                    <a:pt x="135" y="151"/>
                  </a:cubicBezTo>
                  <a:cubicBezTo>
                    <a:pt x="132" y="154"/>
                    <a:pt x="129" y="155"/>
                    <a:pt x="125" y="155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1" y="177"/>
                    <a:pt x="121" y="177"/>
                    <a:pt x="121" y="177"/>
                  </a:cubicBezTo>
                  <a:cubicBezTo>
                    <a:pt x="157" y="177"/>
                    <a:pt x="157" y="177"/>
                    <a:pt x="157" y="177"/>
                  </a:cubicBezTo>
                  <a:cubicBezTo>
                    <a:pt x="157" y="213"/>
                    <a:pt x="157" y="213"/>
                    <a:pt x="157" y="213"/>
                  </a:cubicBezTo>
                  <a:cubicBezTo>
                    <a:pt x="8" y="213"/>
                    <a:pt x="8" y="213"/>
                    <a:pt x="8" y="213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10" y="177"/>
                    <a:pt x="10" y="177"/>
                    <a:pt x="10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55" y="61"/>
                    <a:pt x="155" y="61"/>
                    <a:pt x="155" y="61"/>
                  </a:cubicBezTo>
                  <a:cubicBezTo>
                    <a:pt x="122" y="64"/>
                    <a:pt x="122" y="64"/>
                    <a:pt x="122" y="64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79" y="72"/>
                    <a:pt x="179" y="72"/>
                    <a:pt x="179" y="72"/>
                  </a:cubicBezTo>
                  <a:cubicBezTo>
                    <a:pt x="179" y="77"/>
                    <a:pt x="179" y="77"/>
                    <a:pt x="179" y="7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6" y="78"/>
                    <a:pt x="103" y="80"/>
                    <a:pt x="99" y="80"/>
                  </a:cubicBezTo>
                  <a:cubicBezTo>
                    <a:pt x="93" y="80"/>
                    <a:pt x="88" y="75"/>
                    <a:pt x="88" y="69"/>
                  </a:cubicBezTo>
                  <a:cubicBezTo>
                    <a:pt x="88" y="66"/>
                    <a:pt x="88" y="66"/>
                    <a:pt x="88" y="66"/>
                  </a:cubicBezTo>
                  <a:cubicBezTo>
                    <a:pt x="85" y="65"/>
                    <a:pt x="85" y="65"/>
                    <a:pt x="85" y="65"/>
                  </a:cubicBezTo>
                  <a:lnTo>
                    <a:pt x="84" y="69"/>
                  </a:lnTo>
                  <a:close/>
                  <a:moveTo>
                    <a:pt x="125" y="131"/>
                  </a:moveTo>
                  <a:cubicBezTo>
                    <a:pt x="125" y="135"/>
                    <a:pt x="125" y="135"/>
                    <a:pt x="125" y="135"/>
                  </a:cubicBezTo>
                  <a:cubicBezTo>
                    <a:pt x="127" y="135"/>
                    <a:pt x="129" y="136"/>
                    <a:pt x="130" y="137"/>
                  </a:cubicBezTo>
                  <a:cubicBezTo>
                    <a:pt x="131" y="138"/>
                    <a:pt x="132" y="140"/>
                    <a:pt x="132" y="142"/>
                  </a:cubicBezTo>
                  <a:cubicBezTo>
                    <a:pt x="132" y="144"/>
                    <a:pt x="131" y="145"/>
                    <a:pt x="130" y="146"/>
                  </a:cubicBezTo>
                  <a:cubicBezTo>
                    <a:pt x="129" y="148"/>
                    <a:pt x="127" y="148"/>
                    <a:pt x="125" y="148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9" y="152"/>
                    <a:pt x="129" y="152"/>
                    <a:pt x="129" y="152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5" y="131"/>
                    <a:pt x="125" y="131"/>
                    <a:pt x="125" y="131"/>
                  </a:cubicBezTo>
                  <a:cubicBezTo>
                    <a:pt x="125" y="135"/>
                    <a:pt x="125" y="135"/>
                    <a:pt x="125" y="135"/>
                  </a:cubicBezTo>
                  <a:cubicBezTo>
                    <a:pt x="125" y="131"/>
                    <a:pt x="125" y="131"/>
                    <a:pt x="125" y="131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25" y="156"/>
                    <a:pt x="125" y="156"/>
                    <a:pt x="125" y="156"/>
                  </a:cubicBezTo>
                  <a:cubicBezTo>
                    <a:pt x="133" y="156"/>
                    <a:pt x="140" y="150"/>
                    <a:pt x="140" y="142"/>
                  </a:cubicBezTo>
                  <a:cubicBezTo>
                    <a:pt x="140" y="134"/>
                    <a:pt x="133" y="127"/>
                    <a:pt x="125" y="127"/>
                  </a:cubicBezTo>
                  <a:cubicBezTo>
                    <a:pt x="121" y="127"/>
                    <a:pt x="121" y="127"/>
                    <a:pt x="121" y="127"/>
                  </a:cubicBezTo>
                  <a:cubicBezTo>
                    <a:pt x="121" y="131"/>
                    <a:pt x="121" y="131"/>
                    <a:pt x="121" y="131"/>
                  </a:cubicBezTo>
                  <a:lnTo>
                    <a:pt x="125" y="1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/>
            </p:cNvSpPr>
            <p:nvPr/>
          </p:nvSpPr>
          <p:spPr bwMode="auto">
            <a:xfrm>
              <a:off x="-1441" y="3508"/>
              <a:ext cx="539" cy="537"/>
            </a:xfrm>
            <a:custGeom>
              <a:avLst/>
              <a:gdLst>
                <a:gd name="T0" fmla="*/ 208 w 228"/>
                <a:gd name="T1" fmla="*/ 20 h 227"/>
                <a:gd name="T2" fmla="*/ 208 w 228"/>
                <a:gd name="T3" fmla="*/ 17 h 227"/>
                <a:gd name="T4" fmla="*/ 203 w 228"/>
                <a:gd name="T5" fmla="*/ 4 h 227"/>
                <a:gd name="T6" fmla="*/ 186 w 228"/>
                <a:gd name="T7" fmla="*/ 2 h 227"/>
                <a:gd name="T8" fmla="*/ 181 w 228"/>
                <a:gd name="T9" fmla="*/ 6 h 227"/>
                <a:gd name="T10" fmla="*/ 177 w 228"/>
                <a:gd name="T11" fmla="*/ 28 h 227"/>
                <a:gd name="T12" fmla="*/ 181 w 228"/>
                <a:gd name="T13" fmla="*/ 25 h 227"/>
                <a:gd name="T14" fmla="*/ 159 w 228"/>
                <a:gd name="T15" fmla="*/ 34 h 227"/>
                <a:gd name="T16" fmla="*/ 106 w 228"/>
                <a:gd name="T17" fmla="*/ 103 h 227"/>
                <a:gd name="T18" fmla="*/ 37 w 228"/>
                <a:gd name="T19" fmla="*/ 157 h 227"/>
                <a:gd name="T20" fmla="*/ 34 w 228"/>
                <a:gd name="T21" fmla="*/ 159 h 227"/>
                <a:gd name="T22" fmla="*/ 30 w 228"/>
                <a:gd name="T23" fmla="*/ 173 h 227"/>
                <a:gd name="T24" fmla="*/ 14 w 228"/>
                <a:gd name="T25" fmla="*/ 176 h 227"/>
                <a:gd name="T26" fmla="*/ 2 w 228"/>
                <a:gd name="T27" fmla="*/ 185 h 227"/>
                <a:gd name="T28" fmla="*/ 6 w 228"/>
                <a:gd name="T29" fmla="*/ 199 h 227"/>
                <a:gd name="T30" fmla="*/ 22 w 228"/>
                <a:gd name="T31" fmla="*/ 203 h 227"/>
                <a:gd name="T32" fmla="*/ 24 w 228"/>
                <a:gd name="T33" fmla="*/ 208 h 227"/>
                <a:gd name="T34" fmla="*/ 29 w 228"/>
                <a:gd name="T35" fmla="*/ 226 h 227"/>
                <a:gd name="T36" fmla="*/ 46 w 228"/>
                <a:gd name="T37" fmla="*/ 222 h 227"/>
                <a:gd name="T38" fmla="*/ 51 w 228"/>
                <a:gd name="T39" fmla="*/ 207 h 227"/>
                <a:gd name="T40" fmla="*/ 52 w 228"/>
                <a:gd name="T41" fmla="*/ 211 h 227"/>
                <a:gd name="T42" fmla="*/ 77 w 228"/>
                <a:gd name="T43" fmla="*/ 204 h 227"/>
                <a:gd name="T44" fmla="*/ 145 w 228"/>
                <a:gd name="T45" fmla="*/ 152 h 227"/>
                <a:gd name="T46" fmla="*/ 204 w 228"/>
                <a:gd name="T47" fmla="*/ 78 h 227"/>
                <a:gd name="T48" fmla="*/ 208 w 228"/>
                <a:gd name="T49" fmla="*/ 49 h 227"/>
                <a:gd name="T50" fmla="*/ 214 w 228"/>
                <a:gd name="T51" fmla="*/ 51 h 227"/>
                <a:gd name="T52" fmla="*/ 228 w 228"/>
                <a:gd name="T53" fmla="*/ 36 h 227"/>
                <a:gd name="T54" fmla="*/ 222 w 228"/>
                <a:gd name="T55" fmla="*/ 28 h 227"/>
                <a:gd name="T56" fmla="*/ 219 w 228"/>
                <a:gd name="T57" fmla="*/ 36 h 227"/>
                <a:gd name="T58" fmla="*/ 216 w 228"/>
                <a:gd name="T59" fmla="*/ 41 h 227"/>
                <a:gd name="T60" fmla="*/ 204 w 228"/>
                <a:gd name="T61" fmla="*/ 50 h 227"/>
                <a:gd name="T62" fmla="*/ 197 w 228"/>
                <a:gd name="T63" fmla="*/ 73 h 227"/>
                <a:gd name="T64" fmla="*/ 140 w 228"/>
                <a:gd name="T65" fmla="*/ 146 h 227"/>
                <a:gd name="T66" fmla="*/ 80 w 228"/>
                <a:gd name="T67" fmla="*/ 193 h 227"/>
                <a:gd name="T68" fmla="*/ 73 w 228"/>
                <a:gd name="T69" fmla="*/ 197 h 227"/>
                <a:gd name="T70" fmla="*/ 74 w 228"/>
                <a:gd name="T71" fmla="*/ 197 h 227"/>
                <a:gd name="T72" fmla="*/ 48 w 228"/>
                <a:gd name="T73" fmla="*/ 202 h 227"/>
                <a:gd name="T74" fmla="*/ 41 w 228"/>
                <a:gd name="T75" fmla="*/ 213 h 227"/>
                <a:gd name="T76" fmla="*/ 40 w 228"/>
                <a:gd name="T77" fmla="*/ 217 h 227"/>
                <a:gd name="T78" fmla="*/ 41 w 228"/>
                <a:gd name="T79" fmla="*/ 216 h 227"/>
                <a:gd name="T80" fmla="*/ 34 w 228"/>
                <a:gd name="T81" fmla="*/ 219 h 227"/>
                <a:gd name="T82" fmla="*/ 28 w 228"/>
                <a:gd name="T83" fmla="*/ 208 h 227"/>
                <a:gd name="T84" fmla="*/ 24 w 228"/>
                <a:gd name="T85" fmla="*/ 200 h 227"/>
                <a:gd name="T86" fmla="*/ 10 w 228"/>
                <a:gd name="T87" fmla="*/ 192 h 227"/>
                <a:gd name="T88" fmla="*/ 9 w 228"/>
                <a:gd name="T89" fmla="*/ 189 h 227"/>
                <a:gd name="T90" fmla="*/ 17 w 228"/>
                <a:gd name="T91" fmla="*/ 183 h 227"/>
                <a:gd name="T92" fmla="*/ 26 w 228"/>
                <a:gd name="T93" fmla="*/ 180 h 227"/>
                <a:gd name="T94" fmla="*/ 33 w 228"/>
                <a:gd name="T95" fmla="*/ 177 h 227"/>
                <a:gd name="T96" fmla="*/ 39 w 228"/>
                <a:gd name="T97" fmla="*/ 165 h 227"/>
                <a:gd name="T98" fmla="*/ 162 w 228"/>
                <a:gd name="T99" fmla="*/ 37 h 227"/>
                <a:gd name="T100" fmla="*/ 181 w 228"/>
                <a:gd name="T101" fmla="*/ 33 h 227"/>
                <a:gd name="T102" fmla="*/ 184 w 228"/>
                <a:gd name="T103" fmla="*/ 25 h 227"/>
                <a:gd name="T104" fmla="*/ 188 w 228"/>
                <a:gd name="T105" fmla="*/ 11 h 227"/>
                <a:gd name="T106" fmla="*/ 188 w 228"/>
                <a:gd name="T107" fmla="*/ 9 h 227"/>
                <a:gd name="T108" fmla="*/ 187 w 228"/>
                <a:gd name="T109" fmla="*/ 11 h 227"/>
                <a:gd name="T110" fmla="*/ 196 w 228"/>
                <a:gd name="T111" fmla="*/ 8 h 227"/>
                <a:gd name="T112" fmla="*/ 200 w 228"/>
                <a:gd name="T113" fmla="*/ 19 h 227"/>
                <a:gd name="T114" fmla="*/ 218 w 228"/>
                <a:gd name="T115" fmla="*/ 3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8" h="227">
                  <a:moveTo>
                    <a:pt x="220" y="31"/>
                  </a:moveTo>
                  <a:cubicBezTo>
                    <a:pt x="222" y="28"/>
                    <a:pt x="222" y="28"/>
                    <a:pt x="222" y="28"/>
                  </a:cubicBezTo>
                  <a:cubicBezTo>
                    <a:pt x="213" y="23"/>
                    <a:pt x="208" y="20"/>
                    <a:pt x="208" y="20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10" y="22"/>
                    <a:pt x="210" y="22"/>
                    <a:pt x="210" y="22"/>
                  </a:cubicBezTo>
                  <a:cubicBezTo>
                    <a:pt x="208" y="17"/>
                    <a:pt x="208" y="17"/>
                    <a:pt x="208" y="17"/>
                  </a:cubicBezTo>
                  <a:cubicBezTo>
                    <a:pt x="204" y="18"/>
                    <a:pt x="204" y="18"/>
                    <a:pt x="204" y="18"/>
                  </a:cubicBezTo>
                  <a:cubicBezTo>
                    <a:pt x="208" y="18"/>
                    <a:pt x="208" y="18"/>
                    <a:pt x="208" y="18"/>
                  </a:cubicBezTo>
                  <a:cubicBezTo>
                    <a:pt x="207" y="12"/>
                    <a:pt x="206" y="7"/>
                    <a:pt x="203" y="4"/>
                  </a:cubicBezTo>
                  <a:cubicBezTo>
                    <a:pt x="202" y="3"/>
                    <a:pt x="201" y="1"/>
                    <a:pt x="199" y="1"/>
                  </a:cubicBezTo>
                  <a:cubicBezTo>
                    <a:pt x="198" y="0"/>
                    <a:pt x="196" y="0"/>
                    <a:pt x="194" y="0"/>
                  </a:cubicBezTo>
                  <a:cubicBezTo>
                    <a:pt x="191" y="0"/>
                    <a:pt x="188" y="1"/>
                    <a:pt x="186" y="2"/>
                  </a:cubicBezTo>
                  <a:cubicBezTo>
                    <a:pt x="184" y="3"/>
                    <a:pt x="182" y="4"/>
                    <a:pt x="182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1" y="6"/>
                    <a:pt x="181" y="6"/>
                    <a:pt x="181" y="6"/>
                  </a:cubicBezTo>
                  <a:cubicBezTo>
                    <a:pt x="181" y="6"/>
                    <a:pt x="180" y="8"/>
                    <a:pt x="179" y="12"/>
                  </a:cubicBezTo>
                  <a:cubicBezTo>
                    <a:pt x="178" y="15"/>
                    <a:pt x="176" y="19"/>
                    <a:pt x="176" y="23"/>
                  </a:cubicBezTo>
                  <a:cubicBezTo>
                    <a:pt x="176" y="25"/>
                    <a:pt x="176" y="27"/>
                    <a:pt x="177" y="28"/>
                  </a:cubicBezTo>
                  <a:cubicBezTo>
                    <a:pt x="178" y="30"/>
                    <a:pt x="178" y="30"/>
                    <a:pt x="178" y="30"/>
                  </a:cubicBezTo>
                  <a:cubicBezTo>
                    <a:pt x="181" y="29"/>
                    <a:pt x="181" y="29"/>
                    <a:pt x="181" y="29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73" y="25"/>
                    <a:pt x="165" y="28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9" y="35"/>
                    <a:pt x="159" y="35"/>
                    <a:pt x="159" y="35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6" y="39"/>
                    <a:pt x="134" y="76"/>
                    <a:pt x="106" y="103"/>
                  </a:cubicBezTo>
                  <a:cubicBezTo>
                    <a:pt x="92" y="118"/>
                    <a:pt x="74" y="131"/>
                    <a:pt x="60" y="142"/>
                  </a:cubicBezTo>
                  <a:cubicBezTo>
                    <a:pt x="52" y="147"/>
                    <a:pt x="46" y="151"/>
                    <a:pt x="42" y="154"/>
                  </a:cubicBezTo>
                  <a:cubicBezTo>
                    <a:pt x="40" y="155"/>
                    <a:pt x="38" y="157"/>
                    <a:pt x="37" y="157"/>
                  </a:cubicBezTo>
                  <a:cubicBezTo>
                    <a:pt x="35" y="158"/>
                    <a:pt x="35" y="159"/>
                    <a:pt x="35" y="159"/>
                  </a:cubicBezTo>
                  <a:cubicBezTo>
                    <a:pt x="34" y="159"/>
                    <a:pt x="34" y="159"/>
                    <a:pt x="34" y="159"/>
                  </a:cubicBezTo>
                  <a:cubicBezTo>
                    <a:pt x="34" y="159"/>
                    <a:pt x="34" y="159"/>
                    <a:pt x="34" y="159"/>
                  </a:cubicBezTo>
                  <a:cubicBezTo>
                    <a:pt x="29" y="164"/>
                    <a:pt x="27" y="170"/>
                    <a:pt x="25" y="176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30" y="173"/>
                    <a:pt x="30" y="173"/>
                    <a:pt x="30" y="173"/>
                  </a:cubicBezTo>
                  <a:cubicBezTo>
                    <a:pt x="29" y="172"/>
                    <a:pt x="28" y="172"/>
                    <a:pt x="26" y="172"/>
                  </a:cubicBezTo>
                  <a:cubicBezTo>
                    <a:pt x="24" y="172"/>
                    <a:pt x="23" y="172"/>
                    <a:pt x="21" y="173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1" y="177"/>
                    <a:pt x="8" y="178"/>
                    <a:pt x="6" y="181"/>
                  </a:cubicBezTo>
                  <a:cubicBezTo>
                    <a:pt x="4" y="182"/>
                    <a:pt x="3" y="183"/>
                    <a:pt x="2" y="185"/>
                  </a:cubicBezTo>
                  <a:cubicBezTo>
                    <a:pt x="1" y="186"/>
                    <a:pt x="0" y="188"/>
                    <a:pt x="0" y="190"/>
                  </a:cubicBezTo>
                  <a:cubicBezTo>
                    <a:pt x="0" y="192"/>
                    <a:pt x="1" y="194"/>
                    <a:pt x="2" y="195"/>
                  </a:cubicBezTo>
                  <a:cubicBezTo>
                    <a:pt x="3" y="197"/>
                    <a:pt x="4" y="198"/>
                    <a:pt x="6" y="199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15" y="204"/>
                    <a:pt x="20" y="207"/>
                    <a:pt x="20" y="207"/>
                  </a:cubicBezTo>
                  <a:cubicBezTo>
                    <a:pt x="22" y="203"/>
                    <a:pt x="22" y="203"/>
                    <a:pt x="22" y="203"/>
                  </a:cubicBezTo>
                  <a:cubicBezTo>
                    <a:pt x="18" y="205"/>
                    <a:pt x="18" y="205"/>
                    <a:pt x="18" y="205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4" y="208"/>
                    <a:pt x="24" y="208"/>
                    <a:pt x="24" y="208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1" y="215"/>
                    <a:pt x="22" y="219"/>
                    <a:pt x="25" y="222"/>
                  </a:cubicBezTo>
                  <a:cubicBezTo>
                    <a:pt x="26" y="224"/>
                    <a:pt x="27" y="225"/>
                    <a:pt x="29" y="226"/>
                  </a:cubicBezTo>
                  <a:cubicBezTo>
                    <a:pt x="30" y="226"/>
                    <a:pt x="32" y="227"/>
                    <a:pt x="34" y="227"/>
                  </a:cubicBezTo>
                  <a:cubicBezTo>
                    <a:pt x="37" y="227"/>
                    <a:pt x="40" y="225"/>
                    <a:pt x="42" y="224"/>
                  </a:cubicBezTo>
                  <a:cubicBezTo>
                    <a:pt x="44" y="223"/>
                    <a:pt x="46" y="222"/>
                    <a:pt x="46" y="222"/>
                  </a:cubicBezTo>
                  <a:cubicBezTo>
                    <a:pt x="46" y="221"/>
                    <a:pt x="46" y="221"/>
                    <a:pt x="46" y="221"/>
                  </a:cubicBezTo>
                  <a:cubicBezTo>
                    <a:pt x="47" y="221"/>
                    <a:pt x="47" y="221"/>
                    <a:pt x="47" y="221"/>
                  </a:cubicBezTo>
                  <a:cubicBezTo>
                    <a:pt x="47" y="220"/>
                    <a:pt x="50" y="214"/>
                    <a:pt x="51" y="207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210"/>
                    <a:pt x="47" y="210"/>
                    <a:pt x="47" y="210"/>
                  </a:cubicBezTo>
                  <a:cubicBezTo>
                    <a:pt x="49" y="210"/>
                    <a:pt x="50" y="211"/>
                    <a:pt x="52" y="211"/>
                  </a:cubicBezTo>
                  <a:cubicBezTo>
                    <a:pt x="59" y="211"/>
                    <a:pt x="65" y="209"/>
                    <a:pt x="69" y="207"/>
                  </a:cubicBezTo>
                  <a:cubicBezTo>
                    <a:pt x="74" y="206"/>
                    <a:pt x="77" y="204"/>
                    <a:pt x="77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8" y="204"/>
                    <a:pt x="115" y="183"/>
                    <a:pt x="145" y="152"/>
                  </a:cubicBezTo>
                  <a:cubicBezTo>
                    <a:pt x="145" y="152"/>
                    <a:pt x="145" y="152"/>
                    <a:pt x="145" y="152"/>
                  </a:cubicBezTo>
                  <a:cubicBezTo>
                    <a:pt x="176" y="122"/>
                    <a:pt x="204" y="78"/>
                    <a:pt x="204" y="77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4" y="78"/>
                    <a:pt x="204" y="78"/>
                    <a:pt x="204" y="78"/>
                  </a:cubicBezTo>
                  <a:cubicBezTo>
                    <a:pt x="209" y="70"/>
                    <a:pt x="212" y="62"/>
                    <a:pt x="212" y="54"/>
                  </a:cubicBezTo>
                  <a:cubicBezTo>
                    <a:pt x="212" y="52"/>
                    <a:pt x="212" y="50"/>
                    <a:pt x="212" y="48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9" y="53"/>
                    <a:pt x="209" y="53"/>
                    <a:pt x="209" y="53"/>
                  </a:cubicBezTo>
                  <a:cubicBezTo>
                    <a:pt x="214" y="51"/>
                    <a:pt x="214" y="51"/>
                    <a:pt x="214" y="51"/>
                  </a:cubicBezTo>
                  <a:cubicBezTo>
                    <a:pt x="214" y="51"/>
                    <a:pt x="214" y="51"/>
                    <a:pt x="214" y="51"/>
                  </a:cubicBezTo>
                  <a:cubicBezTo>
                    <a:pt x="217" y="50"/>
                    <a:pt x="220" y="48"/>
                    <a:pt x="222" y="46"/>
                  </a:cubicBezTo>
                  <a:cubicBezTo>
                    <a:pt x="224" y="45"/>
                    <a:pt x="225" y="43"/>
                    <a:pt x="226" y="42"/>
                  </a:cubicBezTo>
                  <a:cubicBezTo>
                    <a:pt x="227" y="40"/>
                    <a:pt x="228" y="38"/>
                    <a:pt x="228" y="36"/>
                  </a:cubicBezTo>
                  <a:cubicBezTo>
                    <a:pt x="228" y="35"/>
                    <a:pt x="227" y="33"/>
                    <a:pt x="226" y="31"/>
                  </a:cubicBezTo>
                  <a:cubicBezTo>
                    <a:pt x="225" y="30"/>
                    <a:pt x="223" y="29"/>
                    <a:pt x="222" y="28"/>
                  </a:cubicBezTo>
                  <a:cubicBezTo>
                    <a:pt x="222" y="28"/>
                    <a:pt x="222" y="28"/>
                    <a:pt x="222" y="28"/>
                  </a:cubicBezTo>
                  <a:cubicBezTo>
                    <a:pt x="220" y="31"/>
                    <a:pt x="220" y="31"/>
                    <a:pt x="220" y="31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9" y="35"/>
                    <a:pt x="219" y="36"/>
                    <a:pt x="219" y="36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20" y="36"/>
                    <a:pt x="219" y="37"/>
                    <a:pt x="219" y="37"/>
                  </a:cubicBezTo>
                  <a:cubicBezTo>
                    <a:pt x="218" y="38"/>
                    <a:pt x="217" y="40"/>
                    <a:pt x="216" y="41"/>
                  </a:cubicBezTo>
                  <a:cubicBezTo>
                    <a:pt x="214" y="42"/>
                    <a:pt x="212" y="43"/>
                    <a:pt x="211" y="43"/>
                  </a:cubicBezTo>
                  <a:cubicBezTo>
                    <a:pt x="203" y="46"/>
                    <a:pt x="203" y="46"/>
                    <a:pt x="203" y="46"/>
                  </a:cubicBezTo>
                  <a:cubicBezTo>
                    <a:pt x="204" y="50"/>
                    <a:pt x="204" y="50"/>
                    <a:pt x="204" y="50"/>
                  </a:cubicBezTo>
                  <a:cubicBezTo>
                    <a:pt x="204" y="51"/>
                    <a:pt x="204" y="53"/>
                    <a:pt x="204" y="54"/>
                  </a:cubicBezTo>
                  <a:cubicBezTo>
                    <a:pt x="204" y="60"/>
                    <a:pt x="202" y="66"/>
                    <a:pt x="197" y="73"/>
                  </a:cubicBezTo>
                  <a:cubicBezTo>
                    <a:pt x="197" y="73"/>
                    <a:pt x="197" y="73"/>
                    <a:pt x="197" y="73"/>
                  </a:cubicBezTo>
                  <a:cubicBezTo>
                    <a:pt x="197" y="73"/>
                    <a:pt x="197" y="73"/>
                    <a:pt x="197" y="73"/>
                  </a:cubicBezTo>
                  <a:cubicBezTo>
                    <a:pt x="197" y="73"/>
                    <a:pt x="197" y="74"/>
                    <a:pt x="196" y="75"/>
                  </a:cubicBezTo>
                  <a:cubicBezTo>
                    <a:pt x="190" y="84"/>
                    <a:pt x="166" y="121"/>
                    <a:pt x="140" y="146"/>
                  </a:cubicBezTo>
                  <a:cubicBezTo>
                    <a:pt x="140" y="146"/>
                    <a:pt x="140" y="146"/>
                    <a:pt x="140" y="146"/>
                  </a:cubicBezTo>
                  <a:cubicBezTo>
                    <a:pt x="125" y="161"/>
                    <a:pt x="108" y="174"/>
                    <a:pt x="95" y="183"/>
                  </a:cubicBezTo>
                  <a:cubicBezTo>
                    <a:pt x="89" y="187"/>
                    <a:pt x="83" y="191"/>
                    <a:pt x="80" y="193"/>
                  </a:cubicBezTo>
                  <a:cubicBezTo>
                    <a:pt x="78" y="194"/>
                    <a:pt x="76" y="195"/>
                    <a:pt x="75" y="196"/>
                  </a:cubicBezTo>
                  <a:cubicBezTo>
                    <a:pt x="75" y="196"/>
                    <a:pt x="74" y="197"/>
                    <a:pt x="74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3" y="197"/>
                    <a:pt x="70" y="199"/>
                    <a:pt x="66" y="200"/>
                  </a:cubicBezTo>
                  <a:cubicBezTo>
                    <a:pt x="62" y="201"/>
                    <a:pt x="57" y="203"/>
                    <a:pt x="52" y="203"/>
                  </a:cubicBezTo>
                  <a:cubicBezTo>
                    <a:pt x="51" y="203"/>
                    <a:pt x="49" y="202"/>
                    <a:pt x="48" y="202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43" y="208"/>
                    <a:pt x="42" y="211"/>
                    <a:pt x="41" y="213"/>
                  </a:cubicBezTo>
                  <a:cubicBezTo>
                    <a:pt x="41" y="214"/>
                    <a:pt x="40" y="215"/>
                    <a:pt x="40" y="216"/>
                  </a:cubicBezTo>
                  <a:cubicBezTo>
                    <a:pt x="40" y="217"/>
                    <a:pt x="40" y="217"/>
                    <a:pt x="40" y="217"/>
                  </a:cubicBezTo>
                  <a:cubicBezTo>
                    <a:pt x="40" y="217"/>
                    <a:pt x="40" y="217"/>
                    <a:pt x="40" y="217"/>
                  </a:cubicBezTo>
                  <a:cubicBezTo>
                    <a:pt x="40" y="217"/>
                    <a:pt x="40" y="217"/>
                    <a:pt x="40" y="217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40" y="216"/>
                    <a:pt x="39" y="217"/>
                    <a:pt x="38" y="217"/>
                  </a:cubicBezTo>
                  <a:cubicBezTo>
                    <a:pt x="37" y="218"/>
                    <a:pt x="35" y="219"/>
                    <a:pt x="34" y="219"/>
                  </a:cubicBezTo>
                  <a:cubicBezTo>
                    <a:pt x="33" y="219"/>
                    <a:pt x="33" y="219"/>
                    <a:pt x="32" y="218"/>
                  </a:cubicBezTo>
                  <a:cubicBezTo>
                    <a:pt x="32" y="218"/>
                    <a:pt x="31" y="218"/>
                    <a:pt x="30" y="216"/>
                  </a:cubicBezTo>
                  <a:cubicBezTo>
                    <a:pt x="29" y="214"/>
                    <a:pt x="28" y="212"/>
                    <a:pt x="28" y="208"/>
                  </a:cubicBezTo>
                  <a:cubicBezTo>
                    <a:pt x="28" y="207"/>
                    <a:pt x="28" y="207"/>
                    <a:pt x="28" y="207"/>
                  </a:cubicBezTo>
                  <a:cubicBezTo>
                    <a:pt x="25" y="200"/>
                    <a:pt x="25" y="200"/>
                    <a:pt x="25" y="200"/>
                  </a:cubicBezTo>
                  <a:cubicBezTo>
                    <a:pt x="24" y="200"/>
                    <a:pt x="24" y="200"/>
                    <a:pt x="24" y="200"/>
                  </a:cubicBezTo>
                  <a:cubicBezTo>
                    <a:pt x="24" y="200"/>
                    <a:pt x="23" y="199"/>
                    <a:pt x="21" y="198"/>
                  </a:cubicBezTo>
                  <a:cubicBezTo>
                    <a:pt x="18" y="196"/>
                    <a:pt x="15" y="194"/>
                    <a:pt x="10" y="192"/>
                  </a:cubicBezTo>
                  <a:cubicBezTo>
                    <a:pt x="10" y="192"/>
                    <a:pt x="10" y="192"/>
                    <a:pt x="10" y="192"/>
                  </a:cubicBezTo>
                  <a:cubicBezTo>
                    <a:pt x="9" y="191"/>
                    <a:pt x="9" y="191"/>
                    <a:pt x="9" y="191"/>
                  </a:cubicBezTo>
                  <a:cubicBezTo>
                    <a:pt x="8" y="190"/>
                    <a:pt x="8" y="190"/>
                    <a:pt x="8" y="190"/>
                  </a:cubicBezTo>
                  <a:cubicBezTo>
                    <a:pt x="8" y="190"/>
                    <a:pt x="9" y="190"/>
                    <a:pt x="9" y="189"/>
                  </a:cubicBezTo>
                  <a:cubicBezTo>
                    <a:pt x="10" y="188"/>
                    <a:pt x="11" y="187"/>
                    <a:pt x="12" y="186"/>
                  </a:cubicBezTo>
                  <a:cubicBezTo>
                    <a:pt x="14" y="184"/>
                    <a:pt x="16" y="184"/>
                    <a:pt x="17" y="183"/>
                  </a:cubicBezTo>
                  <a:cubicBezTo>
                    <a:pt x="17" y="183"/>
                    <a:pt x="17" y="183"/>
                    <a:pt x="17" y="183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4" y="180"/>
                    <a:pt x="25" y="180"/>
                    <a:pt x="26" y="180"/>
                  </a:cubicBezTo>
                  <a:cubicBezTo>
                    <a:pt x="27" y="180"/>
                    <a:pt x="28" y="180"/>
                    <a:pt x="28" y="180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77"/>
                    <a:pt x="33" y="177"/>
                    <a:pt x="33" y="177"/>
                  </a:cubicBezTo>
                  <a:cubicBezTo>
                    <a:pt x="34" y="173"/>
                    <a:pt x="36" y="168"/>
                    <a:pt x="40" y="165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39" y="165"/>
                    <a:pt x="39" y="165"/>
                    <a:pt x="39" y="165"/>
                  </a:cubicBezTo>
                  <a:cubicBezTo>
                    <a:pt x="39" y="165"/>
                    <a:pt x="82" y="139"/>
                    <a:pt x="112" y="109"/>
                  </a:cubicBezTo>
                  <a:cubicBezTo>
                    <a:pt x="142" y="78"/>
                    <a:pt x="165" y="39"/>
                    <a:pt x="166" y="39"/>
                  </a:cubicBezTo>
                  <a:cubicBezTo>
                    <a:pt x="162" y="37"/>
                    <a:pt x="162" y="37"/>
                    <a:pt x="162" y="37"/>
                  </a:cubicBezTo>
                  <a:cubicBezTo>
                    <a:pt x="165" y="40"/>
                    <a:pt x="165" y="40"/>
                    <a:pt x="165" y="40"/>
                  </a:cubicBezTo>
                  <a:cubicBezTo>
                    <a:pt x="169" y="35"/>
                    <a:pt x="175" y="33"/>
                    <a:pt x="181" y="33"/>
                  </a:cubicBezTo>
                  <a:cubicBezTo>
                    <a:pt x="181" y="33"/>
                    <a:pt x="181" y="33"/>
                    <a:pt x="181" y="33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4" y="25"/>
                    <a:pt x="184" y="25"/>
                    <a:pt x="184" y="25"/>
                  </a:cubicBezTo>
                  <a:cubicBezTo>
                    <a:pt x="184" y="25"/>
                    <a:pt x="184" y="25"/>
                    <a:pt x="184" y="25"/>
                  </a:cubicBezTo>
                  <a:cubicBezTo>
                    <a:pt x="184" y="25"/>
                    <a:pt x="184" y="24"/>
                    <a:pt x="184" y="23"/>
                  </a:cubicBezTo>
                  <a:cubicBezTo>
                    <a:pt x="184" y="21"/>
                    <a:pt x="185" y="17"/>
                    <a:pt x="186" y="14"/>
                  </a:cubicBezTo>
                  <a:cubicBezTo>
                    <a:pt x="187" y="13"/>
                    <a:pt x="187" y="12"/>
                    <a:pt x="188" y="11"/>
                  </a:cubicBezTo>
                  <a:cubicBezTo>
                    <a:pt x="188" y="10"/>
                    <a:pt x="188" y="10"/>
                    <a:pt x="188" y="10"/>
                  </a:cubicBezTo>
                  <a:cubicBezTo>
                    <a:pt x="188" y="10"/>
                    <a:pt x="188" y="10"/>
                    <a:pt x="188" y="10"/>
                  </a:cubicBezTo>
                  <a:cubicBezTo>
                    <a:pt x="188" y="9"/>
                    <a:pt x="188" y="9"/>
                    <a:pt x="188" y="9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8" y="11"/>
                    <a:pt x="189" y="10"/>
                    <a:pt x="190" y="9"/>
                  </a:cubicBezTo>
                  <a:cubicBezTo>
                    <a:pt x="191" y="8"/>
                    <a:pt x="193" y="8"/>
                    <a:pt x="194" y="8"/>
                  </a:cubicBezTo>
                  <a:cubicBezTo>
                    <a:pt x="195" y="8"/>
                    <a:pt x="195" y="8"/>
                    <a:pt x="196" y="8"/>
                  </a:cubicBezTo>
                  <a:cubicBezTo>
                    <a:pt x="196" y="8"/>
                    <a:pt x="197" y="9"/>
                    <a:pt x="198" y="10"/>
                  </a:cubicBezTo>
                  <a:cubicBezTo>
                    <a:pt x="199" y="12"/>
                    <a:pt x="200" y="15"/>
                    <a:pt x="200" y="19"/>
                  </a:cubicBezTo>
                  <a:cubicBezTo>
                    <a:pt x="200" y="19"/>
                    <a:pt x="200" y="19"/>
                    <a:pt x="200" y="19"/>
                  </a:cubicBezTo>
                  <a:cubicBezTo>
                    <a:pt x="203" y="26"/>
                    <a:pt x="203" y="26"/>
                    <a:pt x="203" y="26"/>
                  </a:cubicBezTo>
                  <a:cubicBezTo>
                    <a:pt x="204" y="27"/>
                    <a:pt x="204" y="27"/>
                    <a:pt x="204" y="27"/>
                  </a:cubicBezTo>
                  <a:cubicBezTo>
                    <a:pt x="204" y="27"/>
                    <a:pt x="209" y="29"/>
                    <a:pt x="218" y="35"/>
                  </a:cubicBezTo>
                  <a:cubicBezTo>
                    <a:pt x="218" y="35"/>
                    <a:pt x="218" y="35"/>
                    <a:pt x="218" y="35"/>
                  </a:cubicBezTo>
                  <a:lnTo>
                    <a:pt x="22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1"/>
            <p:cNvSpPr>
              <a:spLocks noEditPoints="1"/>
            </p:cNvSpPr>
            <p:nvPr/>
          </p:nvSpPr>
          <p:spPr bwMode="auto">
            <a:xfrm>
              <a:off x="-356" y="3489"/>
              <a:ext cx="615" cy="613"/>
            </a:xfrm>
            <a:custGeom>
              <a:avLst/>
              <a:gdLst>
                <a:gd name="T0" fmla="*/ 237 w 260"/>
                <a:gd name="T1" fmla="*/ 132 h 259"/>
                <a:gd name="T2" fmla="*/ 234 w 260"/>
                <a:gd name="T3" fmla="*/ 119 h 259"/>
                <a:gd name="T4" fmla="*/ 153 w 260"/>
                <a:gd name="T5" fmla="*/ 44 h 259"/>
                <a:gd name="T6" fmla="*/ 140 w 260"/>
                <a:gd name="T7" fmla="*/ 25 h 259"/>
                <a:gd name="T8" fmla="*/ 130 w 260"/>
                <a:gd name="T9" fmla="*/ 16 h 259"/>
                <a:gd name="T10" fmla="*/ 117 w 260"/>
                <a:gd name="T11" fmla="*/ 0 h 259"/>
                <a:gd name="T12" fmla="*/ 106 w 260"/>
                <a:gd name="T13" fmla="*/ 13 h 259"/>
                <a:gd name="T14" fmla="*/ 89 w 260"/>
                <a:gd name="T15" fmla="*/ 22 h 259"/>
                <a:gd name="T16" fmla="*/ 93 w 260"/>
                <a:gd name="T17" fmla="*/ 36 h 259"/>
                <a:gd name="T18" fmla="*/ 103 w 260"/>
                <a:gd name="T19" fmla="*/ 53 h 259"/>
                <a:gd name="T20" fmla="*/ 134 w 260"/>
                <a:gd name="T21" fmla="*/ 92 h 259"/>
                <a:gd name="T22" fmla="*/ 15 w 260"/>
                <a:gd name="T23" fmla="*/ 259 h 259"/>
                <a:gd name="T24" fmla="*/ 165 w 260"/>
                <a:gd name="T25" fmla="*/ 128 h 259"/>
                <a:gd name="T26" fmla="*/ 223 w 260"/>
                <a:gd name="T27" fmla="*/ 159 h 259"/>
                <a:gd name="T28" fmla="*/ 227 w 260"/>
                <a:gd name="T29" fmla="*/ 170 h 259"/>
                <a:gd name="T30" fmla="*/ 241 w 260"/>
                <a:gd name="T31" fmla="*/ 154 h 259"/>
                <a:gd name="T32" fmla="*/ 256 w 260"/>
                <a:gd name="T33" fmla="*/ 153 h 259"/>
                <a:gd name="T34" fmla="*/ 255 w 260"/>
                <a:gd name="T35" fmla="*/ 135 h 259"/>
                <a:gd name="T36" fmla="*/ 250 w 260"/>
                <a:gd name="T37" fmla="*/ 141 h 259"/>
                <a:gd name="T38" fmla="*/ 252 w 260"/>
                <a:gd name="T39" fmla="*/ 145 h 259"/>
                <a:gd name="T40" fmla="*/ 238 w 260"/>
                <a:gd name="T41" fmla="*/ 151 h 259"/>
                <a:gd name="T42" fmla="*/ 231 w 260"/>
                <a:gd name="T43" fmla="*/ 163 h 259"/>
                <a:gd name="T44" fmla="*/ 231 w 260"/>
                <a:gd name="T45" fmla="*/ 163 h 259"/>
                <a:gd name="T46" fmla="*/ 231 w 260"/>
                <a:gd name="T47" fmla="*/ 163 h 259"/>
                <a:gd name="T48" fmla="*/ 229 w 260"/>
                <a:gd name="T49" fmla="*/ 161 h 259"/>
                <a:gd name="T50" fmla="*/ 218 w 260"/>
                <a:gd name="T51" fmla="*/ 152 h 259"/>
                <a:gd name="T52" fmla="*/ 170 w 260"/>
                <a:gd name="T53" fmla="*/ 122 h 259"/>
                <a:gd name="T54" fmla="*/ 12 w 260"/>
                <a:gd name="T55" fmla="*/ 244 h 259"/>
                <a:gd name="T56" fmla="*/ 119 w 260"/>
                <a:gd name="T57" fmla="*/ 65 h 259"/>
                <a:gd name="T58" fmla="*/ 112 w 260"/>
                <a:gd name="T59" fmla="*/ 55 h 259"/>
                <a:gd name="T60" fmla="*/ 109 w 260"/>
                <a:gd name="T61" fmla="*/ 33 h 259"/>
                <a:gd name="T62" fmla="*/ 97 w 260"/>
                <a:gd name="T63" fmla="*/ 29 h 259"/>
                <a:gd name="T64" fmla="*/ 98 w 260"/>
                <a:gd name="T65" fmla="*/ 30 h 259"/>
                <a:gd name="T66" fmla="*/ 96 w 260"/>
                <a:gd name="T67" fmla="*/ 26 h 259"/>
                <a:gd name="T68" fmla="*/ 110 w 260"/>
                <a:gd name="T69" fmla="*/ 20 h 259"/>
                <a:gd name="T70" fmla="*/ 117 w 260"/>
                <a:gd name="T71" fmla="*/ 8 h 259"/>
                <a:gd name="T72" fmla="*/ 117 w 260"/>
                <a:gd name="T73" fmla="*/ 8 h 259"/>
                <a:gd name="T74" fmla="*/ 116 w 260"/>
                <a:gd name="T75" fmla="*/ 8 h 259"/>
                <a:gd name="T76" fmla="*/ 119 w 260"/>
                <a:gd name="T77" fmla="*/ 10 h 259"/>
                <a:gd name="T78" fmla="*/ 123 w 260"/>
                <a:gd name="T79" fmla="*/ 21 h 259"/>
                <a:gd name="T80" fmla="*/ 134 w 260"/>
                <a:gd name="T81" fmla="*/ 30 h 259"/>
                <a:gd name="T82" fmla="*/ 233 w 260"/>
                <a:gd name="T83" fmla="*/ 136 h 259"/>
                <a:gd name="T84" fmla="*/ 241 w 260"/>
                <a:gd name="T85" fmla="*/ 139 h 259"/>
                <a:gd name="T86" fmla="*/ 251 w 260"/>
                <a:gd name="T87" fmla="*/ 142 h 259"/>
                <a:gd name="T88" fmla="*/ 98 w 260"/>
                <a:gd name="T89" fmla="*/ 146 h 259"/>
                <a:gd name="T90" fmla="*/ 143 w 260"/>
                <a:gd name="T91" fmla="*/ 103 h 259"/>
                <a:gd name="T92" fmla="*/ 98 w 260"/>
                <a:gd name="T93" fmla="*/ 146 h 259"/>
                <a:gd name="T94" fmla="*/ 146 w 260"/>
                <a:gd name="T95" fmla="*/ 100 h 259"/>
                <a:gd name="T96" fmla="*/ 95 w 260"/>
                <a:gd name="T97" fmla="*/ 143 h 259"/>
                <a:gd name="T98" fmla="*/ 146 w 260"/>
                <a:gd name="T99" fmla="*/ 111 h 259"/>
                <a:gd name="T100" fmla="*/ 107 w 260"/>
                <a:gd name="T101" fmla="*/ 150 h 259"/>
                <a:gd name="T102" fmla="*/ 108 w 260"/>
                <a:gd name="T103" fmla="*/ 162 h 259"/>
                <a:gd name="T104" fmla="*/ 98 w 260"/>
                <a:gd name="T105" fmla="*/ 153 h 259"/>
                <a:gd name="T106" fmla="*/ 118 w 260"/>
                <a:gd name="T107" fmla="*/ 161 h 259"/>
                <a:gd name="T108" fmla="*/ 161 w 260"/>
                <a:gd name="T109" fmla="*/ 120 h 259"/>
                <a:gd name="T110" fmla="*/ 116 w 260"/>
                <a:gd name="T111" fmla="*/ 164 h 259"/>
                <a:gd name="T112" fmla="*/ 157 w 260"/>
                <a:gd name="T113" fmla="*/ 11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0" h="259">
                  <a:moveTo>
                    <a:pt x="253" y="138"/>
                  </a:moveTo>
                  <a:cubicBezTo>
                    <a:pt x="255" y="135"/>
                    <a:pt x="255" y="135"/>
                    <a:pt x="255" y="135"/>
                  </a:cubicBezTo>
                  <a:cubicBezTo>
                    <a:pt x="254" y="135"/>
                    <a:pt x="253" y="134"/>
                    <a:pt x="250" y="133"/>
                  </a:cubicBezTo>
                  <a:cubicBezTo>
                    <a:pt x="248" y="132"/>
                    <a:pt x="244" y="131"/>
                    <a:pt x="241" y="131"/>
                  </a:cubicBezTo>
                  <a:cubicBezTo>
                    <a:pt x="240" y="131"/>
                    <a:pt x="238" y="131"/>
                    <a:pt x="237" y="132"/>
                  </a:cubicBezTo>
                  <a:cubicBezTo>
                    <a:pt x="236" y="132"/>
                    <a:pt x="236" y="132"/>
                    <a:pt x="236" y="132"/>
                  </a:cubicBezTo>
                  <a:cubicBezTo>
                    <a:pt x="237" y="136"/>
                    <a:pt x="237" y="136"/>
                    <a:pt x="237" y="136"/>
                  </a:cubicBezTo>
                  <a:cubicBezTo>
                    <a:pt x="241" y="136"/>
                    <a:pt x="241" y="136"/>
                    <a:pt x="241" y="136"/>
                  </a:cubicBezTo>
                  <a:cubicBezTo>
                    <a:pt x="241" y="136"/>
                    <a:pt x="241" y="136"/>
                    <a:pt x="241" y="136"/>
                  </a:cubicBezTo>
                  <a:cubicBezTo>
                    <a:pt x="241" y="130"/>
                    <a:pt x="239" y="123"/>
                    <a:pt x="234" y="119"/>
                  </a:cubicBezTo>
                  <a:cubicBezTo>
                    <a:pt x="233" y="118"/>
                    <a:pt x="233" y="118"/>
                    <a:pt x="233" y="118"/>
                  </a:cubicBezTo>
                  <a:cubicBezTo>
                    <a:pt x="233" y="118"/>
                    <a:pt x="233" y="118"/>
                    <a:pt x="233" y="118"/>
                  </a:cubicBezTo>
                  <a:cubicBezTo>
                    <a:pt x="233" y="118"/>
                    <a:pt x="233" y="118"/>
                    <a:pt x="233" y="118"/>
                  </a:cubicBezTo>
                  <a:cubicBezTo>
                    <a:pt x="230" y="116"/>
                    <a:pt x="203" y="99"/>
                    <a:pt x="182" y="79"/>
                  </a:cubicBezTo>
                  <a:cubicBezTo>
                    <a:pt x="172" y="68"/>
                    <a:pt x="161" y="55"/>
                    <a:pt x="153" y="44"/>
                  </a:cubicBezTo>
                  <a:cubicBezTo>
                    <a:pt x="150" y="39"/>
                    <a:pt x="147" y="34"/>
                    <a:pt x="144" y="31"/>
                  </a:cubicBezTo>
                  <a:cubicBezTo>
                    <a:pt x="143" y="29"/>
                    <a:pt x="142" y="28"/>
                    <a:pt x="142" y="27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5"/>
                    <a:pt x="140" y="25"/>
                    <a:pt x="140" y="25"/>
                  </a:cubicBezTo>
                  <a:cubicBezTo>
                    <a:pt x="137" y="22"/>
                    <a:pt x="132" y="19"/>
                    <a:pt x="127" y="18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1" y="22"/>
                    <a:pt x="131" y="21"/>
                    <a:pt x="131" y="20"/>
                  </a:cubicBezTo>
                  <a:cubicBezTo>
                    <a:pt x="131" y="19"/>
                    <a:pt x="131" y="17"/>
                    <a:pt x="130" y="1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8"/>
                    <a:pt x="126" y="6"/>
                    <a:pt x="124" y="4"/>
                  </a:cubicBezTo>
                  <a:cubicBezTo>
                    <a:pt x="123" y="3"/>
                    <a:pt x="122" y="2"/>
                    <a:pt x="121" y="1"/>
                  </a:cubicBezTo>
                  <a:cubicBezTo>
                    <a:pt x="120" y="0"/>
                    <a:pt x="118" y="0"/>
                    <a:pt x="117" y="0"/>
                  </a:cubicBezTo>
                  <a:cubicBezTo>
                    <a:pt x="115" y="0"/>
                    <a:pt x="114" y="0"/>
                    <a:pt x="112" y="1"/>
                  </a:cubicBezTo>
                  <a:cubicBezTo>
                    <a:pt x="111" y="2"/>
                    <a:pt x="110" y="3"/>
                    <a:pt x="109" y="5"/>
                  </a:cubicBezTo>
                  <a:cubicBezTo>
                    <a:pt x="105" y="11"/>
                    <a:pt x="103" y="15"/>
                    <a:pt x="103" y="15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98" y="15"/>
                    <a:pt x="95" y="16"/>
                    <a:pt x="92" y="18"/>
                  </a:cubicBezTo>
                  <a:cubicBezTo>
                    <a:pt x="91" y="19"/>
                    <a:pt x="90" y="20"/>
                    <a:pt x="89" y="22"/>
                  </a:cubicBezTo>
                  <a:cubicBezTo>
                    <a:pt x="88" y="23"/>
                    <a:pt x="88" y="24"/>
                    <a:pt x="88" y="26"/>
                  </a:cubicBezTo>
                  <a:cubicBezTo>
                    <a:pt x="88" y="28"/>
                    <a:pt x="89" y="31"/>
                    <a:pt x="90" y="32"/>
                  </a:cubicBezTo>
                  <a:cubicBezTo>
                    <a:pt x="91" y="34"/>
                    <a:pt x="92" y="35"/>
                    <a:pt x="92" y="35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4" y="36"/>
                    <a:pt x="99" y="39"/>
                    <a:pt x="104" y="40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0" y="37"/>
                    <a:pt x="100" y="38"/>
                    <a:pt x="100" y="39"/>
                  </a:cubicBezTo>
                  <a:cubicBezTo>
                    <a:pt x="100" y="44"/>
                    <a:pt x="102" y="49"/>
                    <a:pt x="103" y="53"/>
                  </a:cubicBezTo>
                  <a:cubicBezTo>
                    <a:pt x="104" y="56"/>
                    <a:pt x="105" y="58"/>
                    <a:pt x="105" y="59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105" y="59"/>
                    <a:pt x="115" y="76"/>
                    <a:pt x="131" y="95"/>
                  </a:cubicBezTo>
                  <a:cubicBezTo>
                    <a:pt x="134" y="92"/>
                    <a:pt x="134" y="92"/>
                    <a:pt x="134" y="92"/>
                  </a:cubicBezTo>
                  <a:cubicBezTo>
                    <a:pt x="131" y="90"/>
                    <a:pt x="131" y="90"/>
                    <a:pt x="131" y="90"/>
                  </a:cubicBezTo>
                  <a:cubicBezTo>
                    <a:pt x="67" y="154"/>
                    <a:pt x="67" y="154"/>
                    <a:pt x="67" y="154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93" y="181"/>
                    <a:pt x="93" y="181"/>
                    <a:pt x="93" y="181"/>
                  </a:cubicBezTo>
                  <a:cubicBezTo>
                    <a:pt x="105" y="193"/>
                    <a:pt x="105" y="193"/>
                    <a:pt x="105" y="193"/>
                  </a:cubicBezTo>
                  <a:cubicBezTo>
                    <a:pt x="170" y="128"/>
                    <a:pt x="170" y="128"/>
                    <a:pt x="170" y="128"/>
                  </a:cubicBezTo>
                  <a:cubicBezTo>
                    <a:pt x="168" y="125"/>
                    <a:pt x="168" y="125"/>
                    <a:pt x="168" y="125"/>
                  </a:cubicBezTo>
                  <a:cubicBezTo>
                    <a:pt x="165" y="128"/>
                    <a:pt x="165" y="128"/>
                    <a:pt x="165" y="128"/>
                  </a:cubicBezTo>
                  <a:cubicBezTo>
                    <a:pt x="183" y="143"/>
                    <a:pt x="200" y="153"/>
                    <a:pt x="200" y="153"/>
                  </a:cubicBezTo>
                  <a:cubicBezTo>
                    <a:pt x="202" y="150"/>
                    <a:pt x="202" y="150"/>
                    <a:pt x="202" y="150"/>
                  </a:cubicBezTo>
                  <a:cubicBezTo>
                    <a:pt x="200" y="153"/>
                    <a:pt x="200" y="153"/>
                    <a:pt x="200" y="153"/>
                  </a:cubicBezTo>
                  <a:cubicBezTo>
                    <a:pt x="206" y="158"/>
                    <a:pt x="212" y="160"/>
                    <a:pt x="218" y="160"/>
                  </a:cubicBezTo>
                  <a:cubicBezTo>
                    <a:pt x="220" y="160"/>
                    <a:pt x="221" y="160"/>
                    <a:pt x="223" y="159"/>
                  </a:cubicBezTo>
                  <a:cubicBezTo>
                    <a:pt x="222" y="155"/>
                    <a:pt x="222" y="155"/>
                    <a:pt x="222" y="155"/>
                  </a:cubicBezTo>
                  <a:cubicBezTo>
                    <a:pt x="218" y="157"/>
                    <a:pt x="218" y="157"/>
                    <a:pt x="218" y="157"/>
                  </a:cubicBezTo>
                  <a:cubicBezTo>
                    <a:pt x="220" y="160"/>
                    <a:pt x="220" y="160"/>
                    <a:pt x="220" y="160"/>
                  </a:cubicBezTo>
                  <a:cubicBezTo>
                    <a:pt x="220" y="163"/>
                    <a:pt x="222" y="165"/>
                    <a:pt x="224" y="167"/>
                  </a:cubicBezTo>
                  <a:cubicBezTo>
                    <a:pt x="224" y="168"/>
                    <a:pt x="226" y="169"/>
                    <a:pt x="227" y="170"/>
                  </a:cubicBezTo>
                  <a:cubicBezTo>
                    <a:pt x="228" y="171"/>
                    <a:pt x="230" y="171"/>
                    <a:pt x="231" y="171"/>
                  </a:cubicBezTo>
                  <a:cubicBezTo>
                    <a:pt x="233" y="171"/>
                    <a:pt x="234" y="171"/>
                    <a:pt x="236" y="170"/>
                  </a:cubicBezTo>
                  <a:cubicBezTo>
                    <a:pt x="237" y="169"/>
                    <a:pt x="238" y="168"/>
                    <a:pt x="239" y="166"/>
                  </a:cubicBezTo>
                  <a:cubicBezTo>
                    <a:pt x="243" y="160"/>
                    <a:pt x="245" y="156"/>
                    <a:pt x="245" y="156"/>
                  </a:cubicBezTo>
                  <a:cubicBezTo>
                    <a:pt x="241" y="154"/>
                    <a:pt x="241" y="154"/>
                    <a:pt x="241" y="154"/>
                  </a:cubicBezTo>
                  <a:cubicBezTo>
                    <a:pt x="242" y="158"/>
                    <a:pt x="242" y="158"/>
                    <a:pt x="242" y="158"/>
                  </a:cubicBezTo>
                  <a:cubicBezTo>
                    <a:pt x="246" y="156"/>
                    <a:pt x="246" y="156"/>
                    <a:pt x="246" y="156"/>
                  </a:cubicBezTo>
                  <a:cubicBezTo>
                    <a:pt x="245" y="153"/>
                    <a:pt x="245" y="153"/>
                    <a:pt x="245" y="153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50" y="156"/>
                    <a:pt x="253" y="155"/>
                    <a:pt x="256" y="153"/>
                  </a:cubicBezTo>
                  <a:cubicBezTo>
                    <a:pt x="257" y="152"/>
                    <a:pt x="258" y="151"/>
                    <a:pt x="259" y="149"/>
                  </a:cubicBezTo>
                  <a:cubicBezTo>
                    <a:pt x="259" y="148"/>
                    <a:pt x="260" y="147"/>
                    <a:pt x="260" y="145"/>
                  </a:cubicBezTo>
                  <a:cubicBezTo>
                    <a:pt x="260" y="143"/>
                    <a:pt x="259" y="140"/>
                    <a:pt x="258" y="139"/>
                  </a:cubicBezTo>
                  <a:cubicBezTo>
                    <a:pt x="257" y="137"/>
                    <a:pt x="256" y="136"/>
                    <a:pt x="256" y="136"/>
                  </a:cubicBezTo>
                  <a:cubicBezTo>
                    <a:pt x="255" y="135"/>
                    <a:pt x="255" y="135"/>
                    <a:pt x="255" y="135"/>
                  </a:cubicBezTo>
                  <a:cubicBezTo>
                    <a:pt x="255" y="135"/>
                    <a:pt x="255" y="135"/>
                    <a:pt x="255" y="135"/>
                  </a:cubicBezTo>
                  <a:cubicBezTo>
                    <a:pt x="253" y="138"/>
                    <a:pt x="253" y="138"/>
                    <a:pt x="253" y="138"/>
                  </a:cubicBezTo>
                  <a:cubicBezTo>
                    <a:pt x="250" y="141"/>
                    <a:pt x="250" y="141"/>
                    <a:pt x="250" y="141"/>
                  </a:cubicBezTo>
                  <a:cubicBezTo>
                    <a:pt x="250" y="140"/>
                    <a:pt x="250" y="140"/>
                    <a:pt x="250" y="140"/>
                  </a:cubicBezTo>
                  <a:cubicBezTo>
                    <a:pt x="250" y="141"/>
                    <a:pt x="250" y="141"/>
                    <a:pt x="250" y="141"/>
                  </a:cubicBezTo>
                  <a:cubicBezTo>
                    <a:pt x="250" y="141"/>
                    <a:pt x="250" y="141"/>
                    <a:pt x="250" y="141"/>
                  </a:cubicBezTo>
                  <a:cubicBezTo>
                    <a:pt x="250" y="140"/>
                    <a:pt x="250" y="140"/>
                    <a:pt x="250" y="140"/>
                  </a:cubicBezTo>
                  <a:cubicBezTo>
                    <a:pt x="250" y="141"/>
                    <a:pt x="250" y="141"/>
                    <a:pt x="250" y="141"/>
                  </a:cubicBezTo>
                  <a:cubicBezTo>
                    <a:pt x="250" y="141"/>
                    <a:pt x="250" y="142"/>
                    <a:pt x="251" y="143"/>
                  </a:cubicBezTo>
                  <a:cubicBezTo>
                    <a:pt x="251" y="144"/>
                    <a:pt x="252" y="145"/>
                    <a:pt x="252" y="145"/>
                  </a:cubicBezTo>
                  <a:cubicBezTo>
                    <a:pt x="252" y="146"/>
                    <a:pt x="252" y="146"/>
                    <a:pt x="252" y="146"/>
                  </a:cubicBezTo>
                  <a:cubicBezTo>
                    <a:pt x="251" y="146"/>
                    <a:pt x="251" y="147"/>
                    <a:pt x="250" y="147"/>
                  </a:cubicBezTo>
                  <a:cubicBezTo>
                    <a:pt x="249" y="148"/>
                    <a:pt x="247" y="148"/>
                    <a:pt x="244" y="149"/>
                  </a:cubicBezTo>
                  <a:cubicBezTo>
                    <a:pt x="244" y="149"/>
                    <a:pt x="244" y="149"/>
                    <a:pt x="244" y="149"/>
                  </a:cubicBezTo>
                  <a:cubicBezTo>
                    <a:pt x="238" y="151"/>
                    <a:pt x="238" y="151"/>
                    <a:pt x="238" y="151"/>
                  </a:cubicBezTo>
                  <a:cubicBezTo>
                    <a:pt x="238" y="152"/>
                    <a:pt x="238" y="152"/>
                    <a:pt x="238" y="152"/>
                  </a:cubicBezTo>
                  <a:cubicBezTo>
                    <a:pt x="238" y="152"/>
                    <a:pt x="236" y="156"/>
                    <a:pt x="232" y="163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231" y="164"/>
                    <a:pt x="231" y="164"/>
                    <a:pt x="231" y="164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231" y="164"/>
                    <a:pt x="231" y="164"/>
                    <a:pt x="231" y="164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231" y="164"/>
                    <a:pt x="231" y="164"/>
                    <a:pt x="231" y="164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231" y="164"/>
                    <a:pt x="231" y="164"/>
                    <a:pt x="231" y="164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231" y="164"/>
                    <a:pt x="231" y="164"/>
                    <a:pt x="231" y="164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231" y="164"/>
                    <a:pt x="231" y="164"/>
                    <a:pt x="231" y="164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231" y="163"/>
                    <a:pt x="230" y="162"/>
                    <a:pt x="229" y="161"/>
                  </a:cubicBezTo>
                  <a:cubicBezTo>
                    <a:pt x="228" y="160"/>
                    <a:pt x="227" y="159"/>
                    <a:pt x="227" y="158"/>
                  </a:cubicBezTo>
                  <a:cubicBezTo>
                    <a:pt x="226" y="154"/>
                    <a:pt x="226" y="154"/>
                    <a:pt x="226" y="154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1" y="152"/>
                    <a:pt x="221" y="152"/>
                    <a:pt x="221" y="152"/>
                  </a:cubicBezTo>
                  <a:cubicBezTo>
                    <a:pt x="220" y="152"/>
                    <a:pt x="219" y="152"/>
                    <a:pt x="218" y="152"/>
                  </a:cubicBezTo>
                  <a:cubicBezTo>
                    <a:pt x="214" y="152"/>
                    <a:pt x="210" y="150"/>
                    <a:pt x="205" y="147"/>
                  </a:cubicBezTo>
                  <a:cubicBezTo>
                    <a:pt x="204" y="147"/>
                    <a:pt x="204" y="147"/>
                    <a:pt x="204" y="147"/>
                  </a:cubicBezTo>
                  <a:cubicBezTo>
                    <a:pt x="204" y="147"/>
                    <a:pt x="204" y="147"/>
                    <a:pt x="204" y="147"/>
                  </a:cubicBezTo>
                  <a:cubicBezTo>
                    <a:pt x="204" y="147"/>
                    <a:pt x="204" y="147"/>
                    <a:pt x="204" y="146"/>
                  </a:cubicBezTo>
                  <a:cubicBezTo>
                    <a:pt x="200" y="144"/>
                    <a:pt x="185" y="134"/>
                    <a:pt x="170" y="122"/>
                  </a:cubicBezTo>
                  <a:cubicBezTo>
                    <a:pt x="167" y="120"/>
                    <a:pt x="167" y="120"/>
                    <a:pt x="167" y="120"/>
                  </a:cubicBezTo>
                  <a:cubicBezTo>
                    <a:pt x="105" y="182"/>
                    <a:pt x="105" y="182"/>
                    <a:pt x="105" y="182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2" y="244"/>
                    <a:pt x="12" y="244"/>
                    <a:pt x="12" y="244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7" y="90"/>
                    <a:pt x="137" y="90"/>
                    <a:pt x="137" y="90"/>
                  </a:cubicBezTo>
                  <a:cubicBezTo>
                    <a:pt x="130" y="81"/>
                    <a:pt x="123" y="72"/>
                    <a:pt x="119" y="65"/>
                  </a:cubicBezTo>
                  <a:cubicBezTo>
                    <a:pt x="117" y="62"/>
                    <a:pt x="115" y="60"/>
                    <a:pt x="114" y="58"/>
                  </a:cubicBezTo>
                  <a:cubicBezTo>
                    <a:pt x="114" y="57"/>
                    <a:pt x="113" y="56"/>
                    <a:pt x="113" y="56"/>
                  </a:cubicBezTo>
                  <a:cubicBezTo>
                    <a:pt x="113" y="55"/>
                    <a:pt x="112" y="55"/>
                    <a:pt x="112" y="55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4"/>
                    <a:pt x="111" y="52"/>
                    <a:pt x="110" y="49"/>
                  </a:cubicBezTo>
                  <a:cubicBezTo>
                    <a:pt x="109" y="46"/>
                    <a:pt x="108" y="43"/>
                    <a:pt x="108" y="39"/>
                  </a:cubicBezTo>
                  <a:cubicBezTo>
                    <a:pt x="108" y="38"/>
                    <a:pt x="108" y="37"/>
                    <a:pt x="109" y="37"/>
                  </a:cubicBezTo>
                  <a:cubicBezTo>
                    <a:pt x="109" y="33"/>
                    <a:pt x="109" y="33"/>
                    <a:pt x="109" y="33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3" y="32"/>
                    <a:pt x="101" y="31"/>
                    <a:pt x="100" y="30"/>
                  </a:cubicBezTo>
                  <a:cubicBezTo>
                    <a:pt x="99" y="30"/>
                    <a:pt x="98" y="30"/>
                    <a:pt x="98" y="29"/>
                  </a:cubicBezTo>
                  <a:cubicBezTo>
                    <a:pt x="97" y="29"/>
                    <a:pt x="97" y="29"/>
                    <a:pt x="97" y="29"/>
                  </a:cubicBezTo>
                  <a:cubicBezTo>
                    <a:pt x="97" y="29"/>
                    <a:pt x="97" y="29"/>
                    <a:pt x="97" y="29"/>
                  </a:cubicBezTo>
                  <a:cubicBezTo>
                    <a:pt x="97" y="29"/>
                    <a:pt x="97" y="29"/>
                    <a:pt x="97" y="29"/>
                  </a:cubicBezTo>
                  <a:cubicBezTo>
                    <a:pt x="95" y="33"/>
                    <a:pt x="95" y="33"/>
                    <a:pt x="95" y="33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98" y="31"/>
                    <a:pt x="98" y="31"/>
                    <a:pt x="98" y="31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98" y="31"/>
                    <a:pt x="98" y="31"/>
                    <a:pt x="98" y="31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98" y="30"/>
                    <a:pt x="98" y="29"/>
                    <a:pt x="97" y="28"/>
                  </a:cubicBezTo>
                  <a:cubicBezTo>
                    <a:pt x="97" y="27"/>
                    <a:pt x="96" y="26"/>
                    <a:pt x="96" y="26"/>
                  </a:cubicBezTo>
                  <a:cubicBezTo>
                    <a:pt x="96" y="25"/>
                    <a:pt x="96" y="25"/>
                    <a:pt x="96" y="25"/>
                  </a:cubicBezTo>
                  <a:cubicBezTo>
                    <a:pt x="96" y="25"/>
                    <a:pt x="97" y="24"/>
                    <a:pt x="98" y="24"/>
                  </a:cubicBezTo>
                  <a:cubicBezTo>
                    <a:pt x="99" y="23"/>
                    <a:pt x="101" y="23"/>
                    <a:pt x="104" y="22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0" y="19"/>
                    <a:pt x="112" y="15"/>
                    <a:pt x="116" y="9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7" y="8"/>
                    <a:pt x="117" y="8"/>
                  </a:cubicBezTo>
                  <a:cubicBezTo>
                    <a:pt x="118" y="9"/>
                    <a:pt x="119" y="9"/>
                    <a:pt x="119" y="10"/>
                  </a:cubicBezTo>
                  <a:cubicBezTo>
                    <a:pt x="120" y="11"/>
                    <a:pt x="121" y="13"/>
                    <a:pt x="121" y="13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3" y="19"/>
                    <a:pt x="123" y="20"/>
                    <a:pt x="123" y="20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9" y="27"/>
                    <a:pt x="132" y="28"/>
                    <a:pt x="135" y="31"/>
                  </a:cubicBezTo>
                  <a:cubicBezTo>
                    <a:pt x="138" y="28"/>
                    <a:pt x="138" y="28"/>
                    <a:pt x="138" y="28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4" y="30"/>
                    <a:pt x="154" y="62"/>
                    <a:pt x="177" y="85"/>
                  </a:cubicBezTo>
                  <a:cubicBezTo>
                    <a:pt x="199" y="107"/>
                    <a:pt x="229" y="125"/>
                    <a:pt x="229" y="125"/>
                  </a:cubicBezTo>
                  <a:cubicBezTo>
                    <a:pt x="231" y="121"/>
                    <a:pt x="231" y="121"/>
                    <a:pt x="231" y="121"/>
                  </a:cubicBezTo>
                  <a:cubicBezTo>
                    <a:pt x="228" y="124"/>
                    <a:pt x="228" y="124"/>
                    <a:pt x="228" y="124"/>
                  </a:cubicBezTo>
                  <a:cubicBezTo>
                    <a:pt x="231" y="127"/>
                    <a:pt x="233" y="132"/>
                    <a:pt x="233" y="136"/>
                  </a:cubicBezTo>
                  <a:cubicBezTo>
                    <a:pt x="233" y="136"/>
                    <a:pt x="233" y="136"/>
                    <a:pt x="233" y="136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0" y="139"/>
                    <a:pt x="240" y="139"/>
                    <a:pt x="241" y="139"/>
                  </a:cubicBezTo>
                  <a:cubicBezTo>
                    <a:pt x="243" y="139"/>
                    <a:pt x="245" y="140"/>
                    <a:pt x="247" y="140"/>
                  </a:cubicBezTo>
                  <a:cubicBezTo>
                    <a:pt x="248" y="141"/>
                    <a:pt x="249" y="141"/>
                    <a:pt x="250" y="141"/>
                  </a:cubicBezTo>
                  <a:cubicBezTo>
                    <a:pt x="251" y="142"/>
                    <a:pt x="251" y="142"/>
                    <a:pt x="251" y="142"/>
                  </a:cubicBezTo>
                  <a:cubicBezTo>
                    <a:pt x="251" y="142"/>
                    <a:pt x="251" y="142"/>
                    <a:pt x="251" y="142"/>
                  </a:cubicBezTo>
                  <a:cubicBezTo>
                    <a:pt x="251" y="142"/>
                    <a:pt x="251" y="142"/>
                    <a:pt x="251" y="142"/>
                  </a:cubicBezTo>
                  <a:cubicBezTo>
                    <a:pt x="253" y="138"/>
                    <a:pt x="253" y="138"/>
                    <a:pt x="253" y="138"/>
                  </a:cubicBezTo>
                  <a:cubicBezTo>
                    <a:pt x="250" y="141"/>
                    <a:pt x="250" y="141"/>
                    <a:pt x="250" y="141"/>
                  </a:cubicBezTo>
                  <a:lnTo>
                    <a:pt x="253" y="138"/>
                  </a:lnTo>
                  <a:close/>
                  <a:moveTo>
                    <a:pt x="95" y="143"/>
                  </a:moveTo>
                  <a:cubicBezTo>
                    <a:pt x="98" y="146"/>
                    <a:pt x="98" y="146"/>
                    <a:pt x="98" y="146"/>
                  </a:cubicBezTo>
                  <a:cubicBezTo>
                    <a:pt x="142" y="102"/>
                    <a:pt x="142" y="102"/>
                    <a:pt x="142" y="102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7" y="102"/>
                    <a:pt x="137" y="102"/>
                    <a:pt x="137" y="102"/>
                  </a:cubicBezTo>
                  <a:cubicBezTo>
                    <a:pt x="138" y="103"/>
                    <a:pt x="139" y="104"/>
                    <a:pt x="140" y="106"/>
                  </a:cubicBezTo>
                  <a:cubicBezTo>
                    <a:pt x="143" y="103"/>
                    <a:pt x="143" y="103"/>
                    <a:pt x="143" y="10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99" y="142"/>
                    <a:pt x="99" y="142"/>
                    <a:pt x="99" y="142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5" y="143"/>
                    <a:pt x="95" y="143"/>
                    <a:pt x="95" y="143"/>
                  </a:cubicBezTo>
                  <a:cubicBezTo>
                    <a:pt x="98" y="146"/>
                    <a:pt x="98" y="146"/>
                    <a:pt x="98" y="146"/>
                  </a:cubicBezTo>
                  <a:cubicBezTo>
                    <a:pt x="95" y="143"/>
                    <a:pt x="95" y="143"/>
                    <a:pt x="95" y="143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9" y="153"/>
                    <a:pt x="99" y="153"/>
                    <a:pt x="99" y="153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5" y="99"/>
                    <a:pt x="144" y="98"/>
                    <a:pt x="143" y="96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89" y="143"/>
                    <a:pt x="89" y="143"/>
                    <a:pt x="89" y="143"/>
                  </a:cubicBezTo>
                  <a:cubicBezTo>
                    <a:pt x="92" y="146"/>
                    <a:pt x="92" y="146"/>
                    <a:pt x="92" y="146"/>
                  </a:cubicBezTo>
                  <a:lnTo>
                    <a:pt x="95" y="143"/>
                  </a:lnTo>
                  <a:close/>
                  <a:moveTo>
                    <a:pt x="104" y="153"/>
                  </a:moveTo>
                  <a:cubicBezTo>
                    <a:pt x="107" y="155"/>
                    <a:pt x="107" y="155"/>
                    <a:pt x="107" y="155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147" y="112"/>
                    <a:pt x="148" y="114"/>
                    <a:pt x="150" y="115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0" y="109"/>
                    <a:pt x="150" y="109"/>
                    <a:pt x="150" y="109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4" y="153"/>
                    <a:pt x="104" y="153"/>
                    <a:pt x="104" y="153"/>
                  </a:cubicBezTo>
                  <a:cubicBezTo>
                    <a:pt x="107" y="155"/>
                    <a:pt x="107" y="155"/>
                    <a:pt x="107" y="155"/>
                  </a:cubicBezTo>
                  <a:cubicBezTo>
                    <a:pt x="104" y="153"/>
                    <a:pt x="104" y="153"/>
                    <a:pt x="104" y="153"/>
                  </a:cubicBezTo>
                  <a:cubicBezTo>
                    <a:pt x="101" y="155"/>
                    <a:pt x="101" y="155"/>
                    <a:pt x="101" y="155"/>
                  </a:cubicBezTo>
                  <a:cubicBezTo>
                    <a:pt x="108" y="162"/>
                    <a:pt x="108" y="162"/>
                    <a:pt x="108" y="162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5" y="109"/>
                    <a:pt x="155" y="109"/>
                    <a:pt x="155" y="109"/>
                  </a:cubicBezTo>
                  <a:cubicBezTo>
                    <a:pt x="154" y="108"/>
                    <a:pt x="153" y="107"/>
                    <a:pt x="151" y="105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101" y="155"/>
                    <a:pt x="101" y="155"/>
                    <a:pt x="101" y="155"/>
                  </a:cubicBezTo>
                  <a:lnTo>
                    <a:pt x="104" y="153"/>
                  </a:lnTo>
                  <a:close/>
                  <a:moveTo>
                    <a:pt x="116" y="164"/>
                  </a:moveTo>
                  <a:cubicBezTo>
                    <a:pt x="119" y="162"/>
                    <a:pt x="119" y="162"/>
                    <a:pt x="119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60" y="119"/>
                    <a:pt x="160" y="119"/>
                    <a:pt x="160" y="119"/>
                  </a:cubicBezTo>
                  <a:cubicBezTo>
                    <a:pt x="157" y="116"/>
                    <a:pt x="157" y="116"/>
                    <a:pt x="157" y="116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5" y="120"/>
                    <a:pt x="157" y="121"/>
                    <a:pt x="158" y="123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8" y="117"/>
                    <a:pt x="158" y="117"/>
                    <a:pt x="158" y="117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16" y="164"/>
                    <a:pt x="116" y="164"/>
                    <a:pt x="116" y="164"/>
                  </a:cubicBezTo>
                  <a:cubicBezTo>
                    <a:pt x="119" y="162"/>
                    <a:pt x="119" y="162"/>
                    <a:pt x="119" y="162"/>
                  </a:cubicBezTo>
                  <a:cubicBezTo>
                    <a:pt x="116" y="164"/>
                    <a:pt x="116" y="164"/>
                    <a:pt x="116" y="164"/>
                  </a:cubicBezTo>
                  <a:cubicBezTo>
                    <a:pt x="119" y="167"/>
                    <a:pt x="119" y="167"/>
                    <a:pt x="119" y="167"/>
                  </a:cubicBezTo>
                  <a:cubicBezTo>
                    <a:pt x="167" y="119"/>
                    <a:pt x="167" y="119"/>
                    <a:pt x="167" y="119"/>
                  </a:cubicBezTo>
                  <a:cubicBezTo>
                    <a:pt x="164" y="116"/>
                    <a:pt x="164" y="116"/>
                    <a:pt x="164" y="116"/>
                  </a:cubicBezTo>
                  <a:cubicBezTo>
                    <a:pt x="162" y="115"/>
                    <a:pt x="161" y="114"/>
                    <a:pt x="159" y="113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06" y="161"/>
                    <a:pt x="106" y="161"/>
                    <a:pt x="106" y="161"/>
                  </a:cubicBezTo>
                  <a:cubicBezTo>
                    <a:pt x="116" y="170"/>
                    <a:pt x="116" y="170"/>
                    <a:pt x="116" y="170"/>
                  </a:cubicBezTo>
                  <a:cubicBezTo>
                    <a:pt x="119" y="167"/>
                    <a:pt x="119" y="167"/>
                    <a:pt x="119" y="167"/>
                  </a:cubicBezTo>
                  <a:lnTo>
                    <a:pt x="116" y="1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2"/>
            <p:cNvSpPr>
              <a:spLocks/>
            </p:cNvSpPr>
            <p:nvPr/>
          </p:nvSpPr>
          <p:spPr bwMode="auto">
            <a:xfrm>
              <a:off x="994" y="3553"/>
              <a:ext cx="324" cy="206"/>
            </a:xfrm>
            <a:custGeom>
              <a:avLst/>
              <a:gdLst>
                <a:gd name="T0" fmla="*/ 32 w 137"/>
                <a:gd name="T1" fmla="*/ 38 h 87"/>
                <a:gd name="T2" fmla="*/ 0 w 137"/>
                <a:gd name="T3" fmla="*/ 87 h 87"/>
                <a:gd name="T4" fmla="*/ 12 w 137"/>
                <a:gd name="T5" fmla="*/ 87 h 87"/>
                <a:gd name="T6" fmla="*/ 25 w 137"/>
                <a:gd name="T7" fmla="*/ 87 h 87"/>
                <a:gd name="T8" fmla="*/ 40 w 137"/>
                <a:gd name="T9" fmla="*/ 71 h 87"/>
                <a:gd name="T10" fmla="*/ 53 w 137"/>
                <a:gd name="T11" fmla="*/ 65 h 87"/>
                <a:gd name="T12" fmla="*/ 63 w 137"/>
                <a:gd name="T13" fmla="*/ 64 h 87"/>
                <a:gd name="T14" fmla="*/ 71 w 137"/>
                <a:gd name="T15" fmla="*/ 65 h 87"/>
                <a:gd name="T16" fmla="*/ 72 w 137"/>
                <a:gd name="T17" fmla="*/ 65 h 87"/>
                <a:gd name="T18" fmla="*/ 74 w 137"/>
                <a:gd name="T19" fmla="*/ 65 h 87"/>
                <a:gd name="T20" fmla="*/ 79 w 137"/>
                <a:gd name="T21" fmla="*/ 66 h 87"/>
                <a:gd name="T22" fmla="*/ 79 w 137"/>
                <a:gd name="T23" fmla="*/ 66 h 87"/>
                <a:gd name="T24" fmla="*/ 90 w 137"/>
                <a:gd name="T25" fmla="*/ 66 h 87"/>
                <a:gd name="T26" fmla="*/ 109 w 137"/>
                <a:gd name="T27" fmla="*/ 53 h 87"/>
                <a:gd name="T28" fmla="*/ 136 w 137"/>
                <a:gd name="T29" fmla="*/ 12 h 87"/>
                <a:gd name="T30" fmla="*/ 134 w 137"/>
                <a:gd name="T31" fmla="*/ 6 h 87"/>
                <a:gd name="T32" fmla="*/ 71 w 137"/>
                <a:gd name="T33" fmla="*/ 10 h 87"/>
                <a:gd name="T34" fmla="*/ 35 w 137"/>
                <a:gd name="T35" fmla="*/ 41 h 87"/>
                <a:gd name="T36" fmla="*/ 75 w 137"/>
                <a:gd name="T37" fmla="*/ 17 h 87"/>
                <a:gd name="T38" fmla="*/ 130 w 137"/>
                <a:gd name="T39" fmla="*/ 13 h 87"/>
                <a:gd name="T40" fmla="*/ 129 w 137"/>
                <a:gd name="T41" fmla="*/ 8 h 87"/>
                <a:gd name="T42" fmla="*/ 104 w 137"/>
                <a:gd name="T43" fmla="*/ 48 h 87"/>
                <a:gd name="T44" fmla="*/ 88 w 137"/>
                <a:gd name="T45" fmla="*/ 58 h 87"/>
                <a:gd name="T46" fmla="*/ 80 w 137"/>
                <a:gd name="T47" fmla="*/ 58 h 87"/>
                <a:gd name="T48" fmla="*/ 80 w 137"/>
                <a:gd name="T49" fmla="*/ 58 h 87"/>
                <a:gd name="T50" fmla="*/ 74 w 137"/>
                <a:gd name="T51" fmla="*/ 57 h 87"/>
                <a:gd name="T52" fmla="*/ 74 w 137"/>
                <a:gd name="T53" fmla="*/ 57 h 87"/>
                <a:gd name="T54" fmla="*/ 72 w 137"/>
                <a:gd name="T55" fmla="*/ 57 h 87"/>
                <a:gd name="T56" fmla="*/ 63 w 137"/>
                <a:gd name="T57" fmla="*/ 56 h 87"/>
                <a:gd name="T58" fmla="*/ 50 w 137"/>
                <a:gd name="T59" fmla="*/ 57 h 87"/>
                <a:gd name="T60" fmla="*/ 19 w 137"/>
                <a:gd name="T61" fmla="*/ 81 h 87"/>
                <a:gd name="T62" fmla="*/ 23 w 137"/>
                <a:gd name="T63" fmla="*/ 79 h 87"/>
                <a:gd name="T64" fmla="*/ 6 w 137"/>
                <a:gd name="T65" fmla="*/ 79 h 87"/>
                <a:gd name="T66" fmla="*/ 9 w 137"/>
                <a:gd name="T67" fmla="*/ 85 h 87"/>
                <a:gd name="T68" fmla="*/ 35 w 137"/>
                <a:gd name="T69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7" h="87">
                  <a:moveTo>
                    <a:pt x="35" y="41"/>
                  </a:moveTo>
                  <a:cubicBezTo>
                    <a:pt x="32" y="38"/>
                    <a:pt x="32" y="38"/>
                    <a:pt x="32" y="38"/>
                  </a:cubicBezTo>
                  <a:cubicBezTo>
                    <a:pt x="19" y="52"/>
                    <a:pt x="9" y="67"/>
                    <a:pt x="2" y="8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8" y="87"/>
                    <a:pt x="10" y="87"/>
                    <a:pt x="12" y="87"/>
                  </a:cubicBezTo>
                  <a:cubicBezTo>
                    <a:pt x="16" y="87"/>
                    <a:pt x="19" y="87"/>
                    <a:pt x="22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30" y="80"/>
                    <a:pt x="34" y="75"/>
                    <a:pt x="40" y="71"/>
                  </a:cubicBezTo>
                  <a:cubicBezTo>
                    <a:pt x="44" y="69"/>
                    <a:pt x="48" y="66"/>
                    <a:pt x="53" y="65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56" y="64"/>
                    <a:pt x="59" y="64"/>
                    <a:pt x="63" y="64"/>
                  </a:cubicBezTo>
                  <a:cubicBezTo>
                    <a:pt x="64" y="64"/>
                    <a:pt x="66" y="64"/>
                    <a:pt x="67" y="64"/>
                  </a:cubicBezTo>
                  <a:cubicBezTo>
                    <a:pt x="68" y="64"/>
                    <a:pt x="69" y="64"/>
                    <a:pt x="71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1" y="65"/>
                    <a:pt x="72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6" y="66"/>
                    <a:pt x="77" y="66"/>
                    <a:pt x="79" y="66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80" y="66"/>
                    <a:pt x="82" y="67"/>
                    <a:pt x="83" y="67"/>
                  </a:cubicBezTo>
                  <a:cubicBezTo>
                    <a:pt x="85" y="67"/>
                    <a:pt x="88" y="66"/>
                    <a:pt x="90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7" y="64"/>
                    <a:pt x="104" y="59"/>
                    <a:pt x="109" y="53"/>
                  </a:cubicBezTo>
                  <a:cubicBezTo>
                    <a:pt x="115" y="48"/>
                    <a:pt x="120" y="41"/>
                    <a:pt x="124" y="33"/>
                  </a:cubicBezTo>
                  <a:cubicBezTo>
                    <a:pt x="128" y="26"/>
                    <a:pt x="132" y="19"/>
                    <a:pt x="136" y="12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27" y="2"/>
                    <a:pt x="119" y="0"/>
                    <a:pt x="110" y="0"/>
                  </a:cubicBezTo>
                  <a:cubicBezTo>
                    <a:pt x="98" y="0"/>
                    <a:pt x="84" y="4"/>
                    <a:pt x="71" y="10"/>
                  </a:cubicBezTo>
                  <a:cubicBezTo>
                    <a:pt x="58" y="17"/>
                    <a:pt x="44" y="26"/>
                    <a:pt x="32" y="38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49" y="32"/>
                    <a:pt x="62" y="23"/>
                    <a:pt x="75" y="17"/>
                  </a:cubicBezTo>
                  <a:cubicBezTo>
                    <a:pt x="87" y="11"/>
                    <a:pt x="99" y="8"/>
                    <a:pt x="110" y="8"/>
                  </a:cubicBezTo>
                  <a:cubicBezTo>
                    <a:pt x="118" y="8"/>
                    <a:pt x="125" y="10"/>
                    <a:pt x="130" y="13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29" y="8"/>
                    <a:pt x="129" y="8"/>
                    <a:pt x="129" y="8"/>
                  </a:cubicBezTo>
                  <a:cubicBezTo>
                    <a:pt x="125" y="16"/>
                    <a:pt x="121" y="23"/>
                    <a:pt x="117" y="29"/>
                  </a:cubicBezTo>
                  <a:cubicBezTo>
                    <a:pt x="113" y="36"/>
                    <a:pt x="109" y="43"/>
                    <a:pt x="104" y="48"/>
                  </a:cubicBezTo>
                  <a:cubicBezTo>
                    <a:pt x="99" y="53"/>
                    <a:pt x="93" y="57"/>
                    <a:pt x="88" y="58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6" y="58"/>
                    <a:pt x="85" y="59"/>
                    <a:pt x="83" y="59"/>
                  </a:cubicBezTo>
                  <a:cubicBezTo>
                    <a:pt x="82" y="59"/>
                    <a:pt x="81" y="58"/>
                    <a:pt x="80" y="58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79" y="58"/>
                    <a:pt x="77" y="58"/>
                    <a:pt x="76" y="58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4" y="57"/>
                    <a:pt x="73" y="57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1" y="56"/>
                    <a:pt x="69" y="56"/>
                    <a:pt x="68" y="56"/>
                  </a:cubicBezTo>
                  <a:cubicBezTo>
                    <a:pt x="66" y="56"/>
                    <a:pt x="64" y="56"/>
                    <a:pt x="63" y="56"/>
                  </a:cubicBezTo>
                  <a:cubicBezTo>
                    <a:pt x="59" y="56"/>
                    <a:pt x="54" y="56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5" y="59"/>
                    <a:pt x="40" y="62"/>
                    <a:pt x="35" y="65"/>
                  </a:cubicBezTo>
                  <a:cubicBezTo>
                    <a:pt x="29" y="69"/>
                    <a:pt x="24" y="75"/>
                    <a:pt x="19" y="81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19" y="79"/>
                    <a:pt x="16" y="79"/>
                    <a:pt x="12" y="79"/>
                  </a:cubicBezTo>
                  <a:cubicBezTo>
                    <a:pt x="10" y="79"/>
                    <a:pt x="8" y="79"/>
                    <a:pt x="6" y="79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15" y="71"/>
                    <a:pt x="25" y="57"/>
                    <a:pt x="38" y="44"/>
                  </a:cubicBezTo>
                  <a:lnTo>
                    <a:pt x="3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/>
            </p:cNvSpPr>
            <p:nvPr/>
          </p:nvSpPr>
          <p:spPr bwMode="auto">
            <a:xfrm>
              <a:off x="1070" y="3560"/>
              <a:ext cx="286" cy="312"/>
            </a:xfrm>
            <a:custGeom>
              <a:avLst/>
              <a:gdLst>
                <a:gd name="T0" fmla="*/ 109 w 121"/>
                <a:gd name="T1" fmla="*/ 9 h 132"/>
                <a:gd name="T2" fmla="*/ 97 w 121"/>
                <a:gd name="T3" fmla="*/ 0 h 132"/>
                <a:gd name="T4" fmla="*/ 93 w 121"/>
                <a:gd name="T5" fmla="*/ 31 h 132"/>
                <a:gd name="T6" fmla="*/ 93 w 121"/>
                <a:gd name="T7" fmla="*/ 31 h 132"/>
                <a:gd name="T8" fmla="*/ 82 w 121"/>
                <a:gd name="T9" fmla="*/ 54 h 132"/>
                <a:gd name="T10" fmla="*/ 73 w 121"/>
                <a:gd name="T11" fmla="*/ 64 h 132"/>
                <a:gd name="T12" fmla="*/ 61 w 121"/>
                <a:gd name="T13" fmla="*/ 71 h 132"/>
                <a:gd name="T14" fmla="*/ 46 w 121"/>
                <a:gd name="T15" fmla="*/ 73 h 132"/>
                <a:gd name="T16" fmla="*/ 46 w 121"/>
                <a:gd name="T17" fmla="*/ 73 h 132"/>
                <a:gd name="T18" fmla="*/ 38 w 121"/>
                <a:gd name="T19" fmla="*/ 75 h 132"/>
                <a:gd name="T20" fmla="*/ 38 w 121"/>
                <a:gd name="T21" fmla="*/ 71 h 132"/>
                <a:gd name="T22" fmla="*/ 38 w 121"/>
                <a:gd name="T23" fmla="*/ 71 h 132"/>
                <a:gd name="T24" fmla="*/ 37 w 121"/>
                <a:gd name="T25" fmla="*/ 71 h 132"/>
                <a:gd name="T26" fmla="*/ 34 w 121"/>
                <a:gd name="T27" fmla="*/ 70 h 132"/>
                <a:gd name="T28" fmla="*/ 13 w 121"/>
                <a:gd name="T29" fmla="*/ 75 h 132"/>
                <a:gd name="T30" fmla="*/ 13 w 121"/>
                <a:gd name="T31" fmla="*/ 75 h 132"/>
                <a:gd name="T32" fmla="*/ 0 w 121"/>
                <a:gd name="T33" fmla="*/ 85 h 132"/>
                <a:gd name="T34" fmla="*/ 47 w 121"/>
                <a:gd name="T35" fmla="*/ 102 h 132"/>
                <a:gd name="T36" fmla="*/ 68 w 121"/>
                <a:gd name="T37" fmla="*/ 132 h 132"/>
                <a:gd name="T38" fmla="*/ 83 w 121"/>
                <a:gd name="T39" fmla="*/ 118 h 132"/>
                <a:gd name="T40" fmla="*/ 121 w 121"/>
                <a:gd name="T41" fmla="*/ 41 h 132"/>
                <a:gd name="T42" fmla="*/ 109 w 121"/>
                <a:gd name="T43" fmla="*/ 9 h 132"/>
                <a:gd name="T44" fmla="*/ 104 w 121"/>
                <a:gd name="T45" fmla="*/ 15 h 132"/>
                <a:gd name="T46" fmla="*/ 104 w 121"/>
                <a:gd name="T47" fmla="*/ 76 h 132"/>
                <a:gd name="T48" fmla="*/ 68 w 121"/>
                <a:gd name="T49" fmla="*/ 122 h 132"/>
                <a:gd name="T50" fmla="*/ 74 w 121"/>
                <a:gd name="T51" fmla="*/ 123 h 132"/>
                <a:gd name="T52" fmla="*/ 10 w 121"/>
                <a:gd name="T53" fmla="*/ 79 h 132"/>
                <a:gd name="T54" fmla="*/ 12 w 121"/>
                <a:gd name="T55" fmla="*/ 86 h 132"/>
                <a:gd name="T56" fmla="*/ 17 w 121"/>
                <a:gd name="T57" fmla="*/ 82 h 132"/>
                <a:gd name="T58" fmla="*/ 33 w 121"/>
                <a:gd name="T59" fmla="*/ 78 h 132"/>
                <a:gd name="T60" fmla="*/ 35 w 121"/>
                <a:gd name="T61" fmla="*/ 79 h 132"/>
                <a:gd name="T62" fmla="*/ 35 w 121"/>
                <a:gd name="T63" fmla="*/ 79 h 132"/>
                <a:gd name="T64" fmla="*/ 37 w 121"/>
                <a:gd name="T65" fmla="*/ 79 h 132"/>
                <a:gd name="T66" fmla="*/ 46 w 121"/>
                <a:gd name="T67" fmla="*/ 81 h 132"/>
                <a:gd name="T68" fmla="*/ 46 w 121"/>
                <a:gd name="T69" fmla="*/ 81 h 132"/>
                <a:gd name="T70" fmla="*/ 63 w 121"/>
                <a:gd name="T71" fmla="*/ 79 h 132"/>
                <a:gd name="T72" fmla="*/ 78 w 121"/>
                <a:gd name="T73" fmla="*/ 70 h 132"/>
                <a:gd name="T74" fmla="*/ 78 w 121"/>
                <a:gd name="T75" fmla="*/ 70 h 132"/>
                <a:gd name="T76" fmla="*/ 89 w 121"/>
                <a:gd name="T77" fmla="*/ 59 h 132"/>
                <a:gd name="T78" fmla="*/ 101 w 121"/>
                <a:gd name="T79" fmla="*/ 33 h 132"/>
                <a:gd name="T80" fmla="*/ 105 w 121"/>
                <a:gd name="T81" fmla="*/ 7 h 132"/>
                <a:gd name="T82" fmla="*/ 98 w 121"/>
                <a:gd name="T83" fmla="*/ 11 h 132"/>
                <a:gd name="T84" fmla="*/ 104 w 121"/>
                <a:gd name="T85" fmla="*/ 1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1" h="132">
                  <a:moveTo>
                    <a:pt x="107" y="12"/>
                  </a:moveTo>
                  <a:cubicBezTo>
                    <a:pt x="109" y="9"/>
                    <a:pt x="109" y="9"/>
                    <a:pt x="109" y="9"/>
                  </a:cubicBezTo>
                  <a:cubicBezTo>
                    <a:pt x="107" y="7"/>
                    <a:pt x="105" y="5"/>
                    <a:pt x="103" y="4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15"/>
                    <a:pt x="95" y="23"/>
                    <a:pt x="93" y="31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0" y="39"/>
                    <a:pt x="87" y="47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79" y="58"/>
                    <a:pt x="76" y="61"/>
                    <a:pt x="73" y="64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69" y="67"/>
                    <a:pt x="65" y="69"/>
                    <a:pt x="61" y="71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57" y="72"/>
                    <a:pt x="53" y="73"/>
                    <a:pt x="49" y="73"/>
                  </a:cubicBezTo>
                  <a:cubicBezTo>
                    <a:pt x="48" y="73"/>
                    <a:pt x="47" y="73"/>
                    <a:pt x="46" y="73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4" y="72"/>
                    <a:pt x="42" y="72"/>
                    <a:pt x="39" y="72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5" y="71"/>
                    <a:pt x="34" y="70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3" y="70"/>
                    <a:pt x="31" y="70"/>
                    <a:pt x="30" y="70"/>
                  </a:cubicBezTo>
                  <a:cubicBezTo>
                    <a:pt x="24" y="70"/>
                    <a:pt x="18" y="72"/>
                    <a:pt x="13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1" y="77"/>
                    <a:pt x="9" y="78"/>
                    <a:pt x="7" y="8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24" y="90"/>
                    <a:pt x="37" y="95"/>
                    <a:pt x="47" y="102"/>
                  </a:cubicBezTo>
                  <a:cubicBezTo>
                    <a:pt x="57" y="109"/>
                    <a:pt x="64" y="117"/>
                    <a:pt x="67" y="126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7" y="125"/>
                    <a:pt x="80" y="122"/>
                    <a:pt x="83" y="118"/>
                  </a:cubicBezTo>
                  <a:cubicBezTo>
                    <a:pt x="95" y="106"/>
                    <a:pt x="105" y="93"/>
                    <a:pt x="111" y="80"/>
                  </a:cubicBezTo>
                  <a:cubicBezTo>
                    <a:pt x="118" y="66"/>
                    <a:pt x="121" y="53"/>
                    <a:pt x="121" y="41"/>
                  </a:cubicBezTo>
                  <a:cubicBezTo>
                    <a:pt x="121" y="29"/>
                    <a:pt x="118" y="17"/>
                    <a:pt x="109" y="9"/>
                  </a:cubicBezTo>
                  <a:cubicBezTo>
                    <a:pt x="109" y="9"/>
                    <a:pt x="109" y="9"/>
                    <a:pt x="109" y="9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0" y="21"/>
                    <a:pt x="113" y="30"/>
                    <a:pt x="113" y="41"/>
                  </a:cubicBezTo>
                  <a:cubicBezTo>
                    <a:pt x="113" y="51"/>
                    <a:pt x="110" y="64"/>
                    <a:pt x="104" y="76"/>
                  </a:cubicBezTo>
                  <a:cubicBezTo>
                    <a:pt x="98" y="89"/>
                    <a:pt x="89" y="101"/>
                    <a:pt x="78" y="113"/>
                  </a:cubicBezTo>
                  <a:cubicBezTo>
                    <a:pt x="74" y="116"/>
                    <a:pt x="71" y="119"/>
                    <a:pt x="68" y="122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1" y="113"/>
                    <a:pt x="63" y="103"/>
                    <a:pt x="52" y="95"/>
                  </a:cubicBezTo>
                  <a:cubicBezTo>
                    <a:pt x="40" y="88"/>
                    <a:pt x="26" y="82"/>
                    <a:pt x="10" y="79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4" y="85"/>
                    <a:pt x="15" y="83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22" y="80"/>
                    <a:pt x="26" y="78"/>
                    <a:pt x="30" y="78"/>
                  </a:cubicBezTo>
                  <a:cubicBezTo>
                    <a:pt x="31" y="78"/>
                    <a:pt x="32" y="78"/>
                    <a:pt x="33" y="78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4" y="78"/>
                    <a:pt x="34" y="79"/>
                    <a:pt x="35" y="79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5" y="79"/>
                    <a:pt x="36" y="79"/>
                    <a:pt x="36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40" y="80"/>
                    <a:pt x="43" y="80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7" y="81"/>
                    <a:pt x="48" y="81"/>
                    <a:pt x="49" y="81"/>
                  </a:cubicBezTo>
                  <a:cubicBezTo>
                    <a:pt x="54" y="81"/>
                    <a:pt x="59" y="80"/>
                    <a:pt x="63" y="79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9" y="77"/>
                    <a:pt x="74" y="74"/>
                    <a:pt x="78" y="70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82" y="67"/>
                    <a:pt x="86" y="63"/>
                    <a:pt x="88" y="59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94" y="50"/>
                    <a:pt x="98" y="42"/>
                    <a:pt x="101" y="33"/>
                  </a:cubicBezTo>
                  <a:cubicBezTo>
                    <a:pt x="101" y="33"/>
                    <a:pt x="101" y="33"/>
                    <a:pt x="101" y="33"/>
                  </a:cubicBezTo>
                  <a:cubicBezTo>
                    <a:pt x="103" y="25"/>
                    <a:pt x="104" y="16"/>
                    <a:pt x="105" y="7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98" y="11"/>
                    <a:pt x="98" y="11"/>
                    <a:pt x="98" y="11"/>
                  </a:cubicBezTo>
                  <a:cubicBezTo>
                    <a:pt x="100" y="12"/>
                    <a:pt x="102" y="13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lnTo>
                    <a:pt x="10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/>
            </p:cNvSpPr>
            <p:nvPr/>
          </p:nvSpPr>
          <p:spPr bwMode="auto">
            <a:xfrm>
              <a:off x="1294" y="3534"/>
              <a:ext cx="24" cy="59"/>
            </a:xfrm>
            <a:custGeom>
              <a:avLst/>
              <a:gdLst>
                <a:gd name="T0" fmla="*/ 5 w 10"/>
                <a:gd name="T1" fmla="*/ 18 h 25"/>
                <a:gd name="T2" fmla="*/ 3 w 10"/>
                <a:gd name="T3" fmla="*/ 21 h 25"/>
                <a:gd name="T4" fmla="*/ 3 w 10"/>
                <a:gd name="T5" fmla="*/ 21 h 25"/>
                <a:gd name="T6" fmla="*/ 9 w 10"/>
                <a:gd name="T7" fmla="*/ 25 h 25"/>
                <a:gd name="T8" fmla="*/ 10 w 10"/>
                <a:gd name="T9" fmla="*/ 18 h 25"/>
                <a:gd name="T10" fmla="*/ 10 w 10"/>
                <a:gd name="T11" fmla="*/ 17 h 25"/>
                <a:gd name="T12" fmla="*/ 10 w 10"/>
                <a:gd name="T13" fmla="*/ 0 h 25"/>
                <a:gd name="T14" fmla="*/ 0 w 10"/>
                <a:gd name="T15" fmla="*/ 19 h 25"/>
                <a:gd name="T16" fmla="*/ 3 w 10"/>
                <a:gd name="T17" fmla="*/ 21 h 25"/>
                <a:gd name="T18" fmla="*/ 5 w 10"/>
                <a:gd name="T19" fmla="*/ 18 h 25"/>
                <a:gd name="T20" fmla="*/ 9 w 10"/>
                <a:gd name="T21" fmla="*/ 20 h 25"/>
                <a:gd name="T22" fmla="*/ 9 w 10"/>
                <a:gd name="T23" fmla="*/ 19 h 25"/>
                <a:gd name="T24" fmla="*/ 6 w 10"/>
                <a:gd name="T25" fmla="*/ 17 h 25"/>
                <a:gd name="T26" fmla="*/ 2 w 10"/>
                <a:gd name="T27" fmla="*/ 17 h 25"/>
                <a:gd name="T28" fmla="*/ 2 w 10"/>
                <a:gd name="T29" fmla="*/ 18 h 25"/>
                <a:gd name="T30" fmla="*/ 6 w 10"/>
                <a:gd name="T31" fmla="*/ 18 h 25"/>
                <a:gd name="T32" fmla="*/ 8 w 10"/>
                <a:gd name="T33" fmla="*/ 15 h 25"/>
                <a:gd name="T34" fmla="*/ 7 w 10"/>
                <a:gd name="T35" fmla="*/ 15 h 25"/>
                <a:gd name="T36" fmla="*/ 5 w 10"/>
                <a:gd name="T37" fmla="*/ 18 h 25"/>
                <a:gd name="T38" fmla="*/ 9 w 10"/>
                <a:gd name="T39" fmla="*/ 20 h 25"/>
                <a:gd name="T40" fmla="*/ 5 w 10"/>
                <a:gd name="T41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25">
                  <a:moveTo>
                    <a:pt x="5" y="18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7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5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/>
            </p:cNvSpPr>
            <p:nvPr/>
          </p:nvSpPr>
          <p:spPr bwMode="auto">
            <a:xfrm>
              <a:off x="779" y="3754"/>
              <a:ext cx="458" cy="154"/>
            </a:xfrm>
            <a:custGeom>
              <a:avLst/>
              <a:gdLst>
                <a:gd name="T0" fmla="*/ 54 w 194"/>
                <a:gd name="T1" fmla="*/ 30 h 65"/>
                <a:gd name="T2" fmla="*/ 81 w 194"/>
                <a:gd name="T3" fmla="*/ 29 h 65"/>
                <a:gd name="T4" fmla="*/ 94 w 194"/>
                <a:gd name="T5" fmla="*/ 33 h 65"/>
                <a:gd name="T6" fmla="*/ 94 w 194"/>
                <a:gd name="T7" fmla="*/ 33 h 65"/>
                <a:gd name="T8" fmla="*/ 105 w 194"/>
                <a:gd name="T9" fmla="*/ 43 h 65"/>
                <a:gd name="T10" fmla="*/ 107 w 194"/>
                <a:gd name="T11" fmla="*/ 46 h 65"/>
                <a:gd name="T12" fmla="*/ 108 w 194"/>
                <a:gd name="T13" fmla="*/ 47 h 65"/>
                <a:gd name="T14" fmla="*/ 109 w 194"/>
                <a:gd name="T15" fmla="*/ 49 h 65"/>
                <a:gd name="T16" fmla="*/ 115 w 194"/>
                <a:gd name="T17" fmla="*/ 51 h 65"/>
                <a:gd name="T18" fmla="*/ 120 w 194"/>
                <a:gd name="T19" fmla="*/ 60 h 65"/>
                <a:gd name="T20" fmla="*/ 120 w 194"/>
                <a:gd name="T21" fmla="*/ 60 h 65"/>
                <a:gd name="T22" fmla="*/ 142 w 194"/>
                <a:gd name="T23" fmla="*/ 65 h 65"/>
                <a:gd name="T24" fmla="*/ 142 w 194"/>
                <a:gd name="T25" fmla="*/ 65 h 65"/>
                <a:gd name="T26" fmla="*/ 167 w 194"/>
                <a:gd name="T27" fmla="*/ 62 h 65"/>
                <a:gd name="T28" fmla="*/ 194 w 194"/>
                <a:gd name="T29" fmla="*/ 53 h 65"/>
                <a:gd name="T30" fmla="*/ 181 w 194"/>
                <a:gd name="T31" fmla="*/ 30 h 65"/>
                <a:gd name="T32" fmla="*/ 98 w 194"/>
                <a:gd name="T33" fmla="*/ 0 h 65"/>
                <a:gd name="T34" fmla="*/ 16 w 194"/>
                <a:gd name="T35" fmla="*/ 29 h 65"/>
                <a:gd name="T36" fmla="*/ 0 w 194"/>
                <a:gd name="T37" fmla="*/ 61 h 65"/>
                <a:gd name="T38" fmla="*/ 30 w 194"/>
                <a:gd name="T39" fmla="*/ 40 h 65"/>
                <a:gd name="T40" fmla="*/ 54 w 194"/>
                <a:gd name="T41" fmla="*/ 30 h 65"/>
                <a:gd name="T42" fmla="*/ 53 w 194"/>
                <a:gd name="T43" fmla="*/ 27 h 65"/>
                <a:gd name="T44" fmla="*/ 26 w 194"/>
                <a:gd name="T45" fmla="*/ 32 h 65"/>
                <a:gd name="T46" fmla="*/ 5 w 194"/>
                <a:gd name="T47" fmla="*/ 46 h 65"/>
                <a:gd name="T48" fmla="*/ 12 w 194"/>
                <a:gd name="T49" fmla="*/ 50 h 65"/>
                <a:gd name="T50" fmla="*/ 53 w 194"/>
                <a:gd name="T51" fmla="*/ 15 h 65"/>
                <a:gd name="T52" fmla="*/ 157 w 194"/>
                <a:gd name="T53" fmla="*/ 21 h 65"/>
                <a:gd name="T54" fmla="*/ 185 w 194"/>
                <a:gd name="T55" fmla="*/ 52 h 65"/>
                <a:gd name="T56" fmla="*/ 188 w 194"/>
                <a:gd name="T57" fmla="*/ 47 h 65"/>
                <a:gd name="T58" fmla="*/ 165 w 194"/>
                <a:gd name="T59" fmla="*/ 54 h 65"/>
                <a:gd name="T60" fmla="*/ 142 w 194"/>
                <a:gd name="T61" fmla="*/ 61 h 65"/>
                <a:gd name="T62" fmla="*/ 141 w 194"/>
                <a:gd name="T63" fmla="*/ 57 h 65"/>
                <a:gd name="T64" fmla="*/ 124 w 194"/>
                <a:gd name="T65" fmla="*/ 53 h 65"/>
                <a:gd name="T66" fmla="*/ 118 w 194"/>
                <a:gd name="T67" fmla="*/ 48 h 65"/>
                <a:gd name="T68" fmla="*/ 116 w 194"/>
                <a:gd name="T69" fmla="*/ 45 h 65"/>
                <a:gd name="T70" fmla="*/ 115 w 194"/>
                <a:gd name="T71" fmla="*/ 43 h 65"/>
                <a:gd name="T72" fmla="*/ 114 w 194"/>
                <a:gd name="T73" fmla="*/ 41 h 65"/>
                <a:gd name="T74" fmla="*/ 111 w 194"/>
                <a:gd name="T75" fmla="*/ 38 h 65"/>
                <a:gd name="T76" fmla="*/ 98 w 194"/>
                <a:gd name="T77" fmla="*/ 26 h 65"/>
                <a:gd name="T78" fmla="*/ 82 w 194"/>
                <a:gd name="T79" fmla="*/ 21 h 65"/>
                <a:gd name="T80" fmla="*/ 71 w 194"/>
                <a:gd name="T81" fmla="*/ 20 h 65"/>
                <a:gd name="T82" fmla="*/ 52 w 194"/>
                <a:gd name="T83" fmla="*/ 23 h 65"/>
                <a:gd name="T84" fmla="*/ 53 w 194"/>
                <a:gd name="T85" fmla="*/ 2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4" h="65">
                  <a:moveTo>
                    <a:pt x="53" y="27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60" y="29"/>
                    <a:pt x="65" y="28"/>
                    <a:pt x="71" y="28"/>
                  </a:cubicBezTo>
                  <a:cubicBezTo>
                    <a:pt x="74" y="28"/>
                    <a:pt x="77" y="28"/>
                    <a:pt x="81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5" y="30"/>
                    <a:pt x="90" y="31"/>
                    <a:pt x="94" y="33"/>
                  </a:cubicBezTo>
                  <a:cubicBezTo>
                    <a:pt x="96" y="30"/>
                    <a:pt x="96" y="30"/>
                    <a:pt x="96" y="30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8" y="36"/>
                    <a:pt x="102" y="39"/>
                    <a:pt x="105" y="43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6" y="44"/>
                    <a:pt x="106" y="45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7" y="46"/>
                    <a:pt x="108" y="47"/>
                    <a:pt x="108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9" y="49"/>
                    <a:pt x="109" y="49"/>
                    <a:pt x="109" y="49"/>
                  </a:cubicBezTo>
                  <a:cubicBezTo>
                    <a:pt x="109" y="49"/>
                    <a:pt x="109" y="49"/>
                    <a:pt x="109" y="49"/>
                  </a:cubicBezTo>
                  <a:cubicBezTo>
                    <a:pt x="110" y="50"/>
                    <a:pt x="111" y="52"/>
                    <a:pt x="112" y="53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2" y="53"/>
                    <a:pt x="112" y="53"/>
                    <a:pt x="112" y="53"/>
                  </a:cubicBezTo>
                  <a:cubicBezTo>
                    <a:pt x="114" y="56"/>
                    <a:pt x="117" y="58"/>
                    <a:pt x="120" y="60"/>
                  </a:cubicBezTo>
                  <a:cubicBezTo>
                    <a:pt x="122" y="57"/>
                    <a:pt x="122" y="57"/>
                    <a:pt x="122" y="57"/>
                  </a:cubicBezTo>
                  <a:cubicBezTo>
                    <a:pt x="120" y="60"/>
                    <a:pt x="120" y="60"/>
                    <a:pt x="120" y="60"/>
                  </a:cubicBezTo>
                  <a:cubicBezTo>
                    <a:pt x="126" y="64"/>
                    <a:pt x="133" y="65"/>
                    <a:pt x="141" y="65"/>
                  </a:cubicBezTo>
                  <a:cubicBezTo>
                    <a:pt x="142" y="65"/>
                    <a:pt x="142" y="65"/>
                    <a:pt x="142" y="65"/>
                  </a:cubicBezTo>
                  <a:cubicBezTo>
                    <a:pt x="142" y="65"/>
                    <a:pt x="142" y="65"/>
                    <a:pt x="142" y="65"/>
                  </a:cubicBezTo>
                  <a:cubicBezTo>
                    <a:pt x="142" y="65"/>
                    <a:pt x="142" y="65"/>
                    <a:pt x="142" y="65"/>
                  </a:cubicBezTo>
                  <a:cubicBezTo>
                    <a:pt x="150" y="65"/>
                    <a:pt x="159" y="64"/>
                    <a:pt x="167" y="62"/>
                  </a:cubicBezTo>
                  <a:cubicBezTo>
                    <a:pt x="167" y="62"/>
                    <a:pt x="167" y="62"/>
                    <a:pt x="167" y="62"/>
                  </a:cubicBezTo>
                  <a:cubicBezTo>
                    <a:pt x="175" y="60"/>
                    <a:pt x="182" y="57"/>
                    <a:pt x="190" y="54"/>
                  </a:cubicBezTo>
                  <a:cubicBezTo>
                    <a:pt x="194" y="53"/>
                    <a:pt x="194" y="53"/>
                    <a:pt x="194" y="53"/>
                  </a:cubicBezTo>
                  <a:cubicBezTo>
                    <a:pt x="193" y="50"/>
                    <a:pt x="193" y="50"/>
                    <a:pt x="193" y="50"/>
                  </a:cubicBezTo>
                  <a:cubicBezTo>
                    <a:pt x="191" y="42"/>
                    <a:pt x="187" y="36"/>
                    <a:pt x="181" y="30"/>
                  </a:cubicBezTo>
                  <a:cubicBezTo>
                    <a:pt x="173" y="21"/>
                    <a:pt x="161" y="13"/>
                    <a:pt x="147" y="8"/>
                  </a:cubicBezTo>
                  <a:cubicBezTo>
                    <a:pt x="133" y="3"/>
                    <a:pt x="116" y="0"/>
                    <a:pt x="98" y="0"/>
                  </a:cubicBezTo>
                  <a:cubicBezTo>
                    <a:pt x="75" y="0"/>
                    <a:pt x="54" y="5"/>
                    <a:pt x="37" y="13"/>
                  </a:cubicBezTo>
                  <a:cubicBezTo>
                    <a:pt x="29" y="18"/>
                    <a:pt x="22" y="23"/>
                    <a:pt x="16" y="29"/>
                  </a:cubicBezTo>
                  <a:cubicBezTo>
                    <a:pt x="10" y="34"/>
                    <a:pt x="6" y="41"/>
                    <a:pt x="4" y="48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6" y="47"/>
                    <a:pt x="23" y="43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8" y="36"/>
                    <a:pt x="46" y="33"/>
                    <a:pt x="54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43" y="25"/>
                    <a:pt x="34" y="28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19" y="36"/>
                    <a:pt x="12" y="41"/>
                    <a:pt x="5" y="46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3" y="45"/>
                    <a:pt x="17" y="39"/>
                    <a:pt x="22" y="34"/>
                  </a:cubicBezTo>
                  <a:cubicBezTo>
                    <a:pt x="29" y="27"/>
                    <a:pt x="40" y="20"/>
                    <a:pt x="53" y="15"/>
                  </a:cubicBezTo>
                  <a:cubicBezTo>
                    <a:pt x="66" y="11"/>
                    <a:pt x="82" y="8"/>
                    <a:pt x="98" y="8"/>
                  </a:cubicBezTo>
                  <a:cubicBezTo>
                    <a:pt x="121" y="8"/>
                    <a:pt x="141" y="13"/>
                    <a:pt x="157" y="21"/>
                  </a:cubicBezTo>
                  <a:cubicBezTo>
                    <a:pt x="164" y="25"/>
                    <a:pt x="171" y="30"/>
                    <a:pt x="176" y="35"/>
                  </a:cubicBezTo>
                  <a:cubicBezTo>
                    <a:pt x="180" y="40"/>
                    <a:pt x="184" y="46"/>
                    <a:pt x="185" y="52"/>
                  </a:cubicBezTo>
                  <a:cubicBezTo>
                    <a:pt x="189" y="51"/>
                    <a:pt x="189" y="51"/>
                    <a:pt x="189" y="51"/>
                  </a:cubicBezTo>
                  <a:cubicBezTo>
                    <a:pt x="188" y="47"/>
                    <a:pt x="188" y="47"/>
                    <a:pt x="188" y="47"/>
                  </a:cubicBezTo>
                  <a:cubicBezTo>
                    <a:pt x="180" y="50"/>
                    <a:pt x="172" y="52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57" y="56"/>
                    <a:pt x="149" y="57"/>
                    <a:pt x="142" y="57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1" y="57"/>
                    <a:pt x="141" y="57"/>
                    <a:pt x="141" y="57"/>
                  </a:cubicBezTo>
                  <a:cubicBezTo>
                    <a:pt x="134" y="57"/>
                    <a:pt x="128" y="56"/>
                    <a:pt x="124" y="53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22" y="52"/>
                    <a:pt x="120" y="50"/>
                    <a:pt x="118" y="48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7" y="47"/>
                    <a:pt x="116" y="46"/>
                    <a:pt x="116" y="45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5" y="43"/>
                    <a:pt x="115" y="43"/>
                    <a:pt x="115" y="43"/>
                  </a:cubicBezTo>
                  <a:cubicBezTo>
                    <a:pt x="115" y="43"/>
                    <a:pt x="115" y="43"/>
                    <a:pt x="115" y="43"/>
                  </a:cubicBezTo>
                  <a:cubicBezTo>
                    <a:pt x="114" y="43"/>
                    <a:pt x="114" y="42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3" y="40"/>
                    <a:pt x="112" y="39"/>
                    <a:pt x="111" y="38"/>
                  </a:cubicBezTo>
                  <a:cubicBezTo>
                    <a:pt x="111" y="38"/>
                    <a:pt x="111" y="38"/>
                    <a:pt x="111" y="38"/>
                  </a:cubicBezTo>
                  <a:cubicBezTo>
                    <a:pt x="107" y="33"/>
                    <a:pt x="103" y="29"/>
                    <a:pt x="98" y="26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3" y="24"/>
                    <a:pt x="87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78" y="20"/>
                    <a:pt x="75" y="20"/>
                    <a:pt x="71" y="20"/>
                  </a:cubicBezTo>
                  <a:cubicBezTo>
                    <a:pt x="65" y="20"/>
                    <a:pt x="58" y="21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lnTo>
                    <a:pt x="5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/>
            </p:cNvSpPr>
            <p:nvPr/>
          </p:nvSpPr>
          <p:spPr bwMode="auto">
            <a:xfrm>
              <a:off x="784" y="3839"/>
              <a:ext cx="453" cy="194"/>
            </a:xfrm>
            <a:custGeom>
              <a:avLst/>
              <a:gdLst>
                <a:gd name="T0" fmla="*/ 141 w 192"/>
                <a:gd name="T1" fmla="*/ 35 h 82"/>
                <a:gd name="T2" fmla="*/ 127 w 192"/>
                <a:gd name="T3" fmla="*/ 36 h 82"/>
                <a:gd name="T4" fmla="*/ 114 w 192"/>
                <a:gd name="T5" fmla="*/ 32 h 82"/>
                <a:gd name="T6" fmla="*/ 103 w 192"/>
                <a:gd name="T7" fmla="*/ 23 h 82"/>
                <a:gd name="T8" fmla="*/ 103 w 192"/>
                <a:gd name="T9" fmla="*/ 23 h 82"/>
                <a:gd name="T10" fmla="*/ 98 w 192"/>
                <a:gd name="T11" fmla="*/ 17 h 82"/>
                <a:gd name="T12" fmla="*/ 98 w 192"/>
                <a:gd name="T13" fmla="*/ 16 h 82"/>
                <a:gd name="T14" fmla="*/ 97 w 192"/>
                <a:gd name="T15" fmla="*/ 15 h 82"/>
                <a:gd name="T16" fmla="*/ 95 w 192"/>
                <a:gd name="T17" fmla="*/ 13 h 82"/>
                <a:gd name="T18" fmla="*/ 77 w 192"/>
                <a:gd name="T19" fmla="*/ 1 h 82"/>
                <a:gd name="T20" fmla="*/ 53 w 192"/>
                <a:gd name="T21" fmla="*/ 0 h 82"/>
                <a:gd name="T22" fmla="*/ 28 w 192"/>
                <a:gd name="T23" fmla="*/ 4 h 82"/>
                <a:gd name="T24" fmla="*/ 5 w 192"/>
                <a:gd name="T25" fmla="*/ 10 h 82"/>
                <a:gd name="T26" fmla="*/ 2 w 192"/>
                <a:gd name="T27" fmla="*/ 13 h 82"/>
                <a:gd name="T28" fmla="*/ 8 w 192"/>
                <a:gd name="T29" fmla="*/ 46 h 82"/>
                <a:gd name="T30" fmla="*/ 96 w 192"/>
                <a:gd name="T31" fmla="*/ 82 h 82"/>
                <a:gd name="T32" fmla="*/ 184 w 192"/>
                <a:gd name="T33" fmla="*/ 46 h 82"/>
                <a:gd name="T34" fmla="*/ 191 w 192"/>
                <a:gd name="T35" fmla="*/ 14 h 82"/>
                <a:gd name="T36" fmla="*/ 184 w 192"/>
                <a:gd name="T37" fmla="*/ 12 h 82"/>
                <a:gd name="T38" fmla="*/ 165 w 192"/>
                <a:gd name="T39" fmla="*/ 26 h 82"/>
                <a:gd name="T40" fmla="*/ 141 w 192"/>
                <a:gd name="T41" fmla="*/ 35 h 82"/>
                <a:gd name="T42" fmla="*/ 142 w 192"/>
                <a:gd name="T43" fmla="*/ 43 h 82"/>
                <a:gd name="T44" fmla="*/ 169 w 192"/>
                <a:gd name="T45" fmla="*/ 33 h 82"/>
                <a:gd name="T46" fmla="*/ 190 w 192"/>
                <a:gd name="T47" fmla="*/ 18 h 82"/>
                <a:gd name="T48" fmla="*/ 183 w 192"/>
                <a:gd name="T49" fmla="*/ 16 h 82"/>
                <a:gd name="T50" fmla="*/ 178 w 192"/>
                <a:gd name="T51" fmla="*/ 42 h 82"/>
                <a:gd name="T52" fmla="*/ 96 w 192"/>
                <a:gd name="T53" fmla="*/ 74 h 82"/>
                <a:gd name="T54" fmla="*/ 15 w 192"/>
                <a:gd name="T55" fmla="*/ 42 h 82"/>
                <a:gd name="T56" fmla="*/ 9 w 192"/>
                <a:gd name="T57" fmla="*/ 15 h 82"/>
                <a:gd name="T58" fmla="*/ 7 w 192"/>
                <a:gd name="T59" fmla="*/ 18 h 82"/>
                <a:gd name="T60" fmla="*/ 30 w 192"/>
                <a:gd name="T61" fmla="*/ 12 h 82"/>
                <a:gd name="T62" fmla="*/ 54 w 192"/>
                <a:gd name="T63" fmla="*/ 8 h 82"/>
                <a:gd name="T64" fmla="*/ 75 w 192"/>
                <a:gd name="T65" fmla="*/ 9 h 82"/>
                <a:gd name="T66" fmla="*/ 89 w 192"/>
                <a:gd name="T67" fmla="*/ 18 h 82"/>
                <a:gd name="T68" fmla="*/ 94 w 192"/>
                <a:gd name="T69" fmla="*/ 17 h 82"/>
                <a:gd name="T70" fmla="*/ 91 w 192"/>
                <a:gd name="T71" fmla="*/ 20 h 82"/>
                <a:gd name="T72" fmla="*/ 92 w 192"/>
                <a:gd name="T73" fmla="*/ 22 h 82"/>
                <a:gd name="T74" fmla="*/ 97 w 192"/>
                <a:gd name="T75" fmla="*/ 28 h 82"/>
                <a:gd name="T76" fmla="*/ 110 w 192"/>
                <a:gd name="T77" fmla="*/ 39 h 82"/>
                <a:gd name="T78" fmla="*/ 127 w 192"/>
                <a:gd name="T79" fmla="*/ 44 h 82"/>
                <a:gd name="T80" fmla="*/ 132 w 192"/>
                <a:gd name="T81" fmla="*/ 44 h 82"/>
                <a:gd name="T82" fmla="*/ 142 w 192"/>
                <a:gd name="T83" fmla="*/ 4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2" h="82">
                  <a:moveTo>
                    <a:pt x="142" y="39"/>
                  </a:moveTo>
                  <a:cubicBezTo>
                    <a:pt x="141" y="35"/>
                    <a:pt x="141" y="35"/>
                    <a:pt x="141" y="35"/>
                  </a:cubicBezTo>
                  <a:cubicBezTo>
                    <a:pt x="138" y="36"/>
                    <a:pt x="135" y="36"/>
                    <a:pt x="132" y="36"/>
                  </a:cubicBezTo>
                  <a:cubicBezTo>
                    <a:pt x="130" y="36"/>
                    <a:pt x="129" y="36"/>
                    <a:pt x="127" y="36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3" y="35"/>
                    <a:pt x="118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0" y="30"/>
                    <a:pt x="106" y="27"/>
                    <a:pt x="103" y="2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1" y="21"/>
                    <a:pt x="100" y="20"/>
                    <a:pt x="98" y="17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6" y="14"/>
                    <a:pt x="96" y="13"/>
                    <a:pt x="95" y="13"/>
                  </a:cubicBezTo>
                  <a:cubicBezTo>
                    <a:pt x="91" y="7"/>
                    <a:pt x="84" y="3"/>
                    <a:pt x="77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2" y="0"/>
                    <a:pt x="67" y="0"/>
                    <a:pt x="62" y="0"/>
                  </a:cubicBezTo>
                  <a:cubicBezTo>
                    <a:pt x="59" y="0"/>
                    <a:pt x="56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5" y="1"/>
                    <a:pt x="37" y="2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0" y="6"/>
                    <a:pt x="13" y="8"/>
                    <a:pt x="5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6"/>
                    <a:pt x="0" y="19"/>
                    <a:pt x="0" y="23"/>
                  </a:cubicBezTo>
                  <a:cubicBezTo>
                    <a:pt x="0" y="31"/>
                    <a:pt x="3" y="39"/>
                    <a:pt x="8" y="46"/>
                  </a:cubicBezTo>
                  <a:cubicBezTo>
                    <a:pt x="16" y="57"/>
                    <a:pt x="28" y="66"/>
                    <a:pt x="43" y="72"/>
                  </a:cubicBezTo>
                  <a:cubicBezTo>
                    <a:pt x="59" y="78"/>
                    <a:pt x="77" y="82"/>
                    <a:pt x="96" y="82"/>
                  </a:cubicBezTo>
                  <a:cubicBezTo>
                    <a:pt x="122" y="82"/>
                    <a:pt x="146" y="75"/>
                    <a:pt x="163" y="65"/>
                  </a:cubicBezTo>
                  <a:cubicBezTo>
                    <a:pt x="172" y="60"/>
                    <a:pt x="179" y="54"/>
                    <a:pt x="184" y="46"/>
                  </a:cubicBezTo>
                  <a:cubicBezTo>
                    <a:pt x="189" y="39"/>
                    <a:pt x="192" y="31"/>
                    <a:pt x="192" y="23"/>
                  </a:cubicBezTo>
                  <a:cubicBezTo>
                    <a:pt x="192" y="20"/>
                    <a:pt x="192" y="17"/>
                    <a:pt x="191" y="14"/>
                  </a:cubicBezTo>
                  <a:cubicBezTo>
                    <a:pt x="189" y="7"/>
                    <a:pt x="189" y="7"/>
                    <a:pt x="189" y="7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79" y="18"/>
                    <a:pt x="172" y="22"/>
                    <a:pt x="165" y="26"/>
                  </a:cubicBezTo>
                  <a:cubicBezTo>
                    <a:pt x="165" y="26"/>
                    <a:pt x="165" y="26"/>
                    <a:pt x="165" y="26"/>
                  </a:cubicBezTo>
                  <a:cubicBezTo>
                    <a:pt x="158" y="30"/>
                    <a:pt x="150" y="34"/>
                    <a:pt x="141" y="35"/>
                  </a:cubicBezTo>
                  <a:cubicBezTo>
                    <a:pt x="141" y="35"/>
                    <a:pt x="141" y="35"/>
                    <a:pt x="141" y="35"/>
                  </a:cubicBezTo>
                  <a:cubicBezTo>
                    <a:pt x="142" y="39"/>
                    <a:pt x="142" y="39"/>
                    <a:pt x="142" y="3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52" y="41"/>
                    <a:pt x="161" y="38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77" y="29"/>
                    <a:pt x="184" y="24"/>
                    <a:pt x="190" y="18"/>
                  </a:cubicBezTo>
                  <a:cubicBezTo>
                    <a:pt x="187" y="15"/>
                    <a:pt x="187" y="15"/>
                    <a:pt x="187" y="15"/>
                  </a:cubicBezTo>
                  <a:cubicBezTo>
                    <a:pt x="183" y="16"/>
                    <a:pt x="183" y="16"/>
                    <a:pt x="183" y="16"/>
                  </a:cubicBezTo>
                  <a:cubicBezTo>
                    <a:pt x="184" y="18"/>
                    <a:pt x="184" y="21"/>
                    <a:pt x="184" y="23"/>
                  </a:cubicBezTo>
                  <a:cubicBezTo>
                    <a:pt x="184" y="30"/>
                    <a:pt x="182" y="36"/>
                    <a:pt x="178" y="42"/>
                  </a:cubicBezTo>
                  <a:cubicBezTo>
                    <a:pt x="171" y="51"/>
                    <a:pt x="160" y="59"/>
                    <a:pt x="146" y="65"/>
                  </a:cubicBezTo>
                  <a:cubicBezTo>
                    <a:pt x="132" y="70"/>
                    <a:pt x="115" y="74"/>
                    <a:pt x="96" y="74"/>
                  </a:cubicBezTo>
                  <a:cubicBezTo>
                    <a:pt x="71" y="74"/>
                    <a:pt x="49" y="68"/>
                    <a:pt x="33" y="58"/>
                  </a:cubicBezTo>
                  <a:cubicBezTo>
                    <a:pt x="25" y="53"/>
                    <a:pt x="19" y="48"/>
                    <a:pt x="15" y="42"/>
                  </a:cubicBezTo>
                  <a:cubicBezTo>
                    <a:pt x="11" y="36"/>
                    <a:pt x="8" y="30"/>
                    <a:pt x="8" y="23"/>
                  </a:cubicBezTo>
                  <a:cubicBezTo>
                    <a:pt x="8" y="20"/>
                    <a:pt x="9" y="18"/>
                    <a:pt x="9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5" y="16"/>
                    <a:pt x="22" y="14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0"/>
                    <a:pt x="46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6" y="8"/>
                    <a:pt x="59" y="8"/>
                    <a:pt x="62" y="8"/>
                  </a:cubicBezTo>
                  <a:cubicBezTo>
                    <a:pt x="67" y="8"/>
                    <a:pt x="71" y="8"/>
                    <a:pt x="75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81" y="11"/>
                    <a:pt x="86" y="13"/>
                    <a:pt x="89" y="18"/>
                  </a:cubicBezTo>
                  <a:cubicBezTo>
                    <a:pt x="89" y="18"/>
                    <a:pt x="90" y="19"/>
                    <a:pt x="90" y="19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3" y="24"/>
                    <a:pt x="95" y="26"/>
                    <a:pt x="97" y="28"/>
                  </a:cubicBezTo>
                  <a:cubicBezTo>
                    <a:pt x="97" y="29"/>
                    <a:pt x="97" y="29"/>
                    <a:pt x="97" y="29"/>
                  </a:cubicBezTo>
                  <a:cubicBezTo>
                    <a:pt x="100" y="33"/>
                    <a:pt x="105" y="37"/>
                    <a:pt x="110" y="39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16" y="42"/>
                    <a:pt x="121" y="43"/>
                    <a:pt x="127" y="44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8" y="44"/>
                    <a:pt x="130" y="44"/>
                    <a:pt x="132" y="44"/>
                  </a:cubicBezTo>
                  <a:cubicBezTo>
                    <a:pt x="135" y="44"/>
                    <a:pt x="139" y="44"/>
                    <a:pt x="142" y="43"/>
                  </a:cubicBezTo>
                  <a:cubicBezTo>
                    <a:pt x="142" y="43"/>
                    <a:pt x="142" y="43"/>
                    <a:pt x="142" y="43"/>
                  </a:cubicBezTo>
                  <a:lnTo>
                    <a:pt x="142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/>
            </p:cNvSpPr>
            <p:nvPr/>
          </p:nvSpPr>
          <p:spPr bwMode="auto">
            <a:xfrm>
              <a:off x="758" y="3844"/>
              <a:ext cx="59" cy="50"/>
            </a:xfrm>
            <a:custGeom>
              <a:avLst/>
              <a:gdLst>
                <a:gd name="T0" fmla="*/ 15 w 25"/>
                <a:gd name="T1" fmla="*/ 12 h 21"/>
                <a:gd name="T2" fmla="*/ 16 w 25"/>
                <a:gd name="T3" fmla="*/ 16 h 21"/>
                <a:gd name="T4" fmla="*/ 18 w 25"/>
                <a:gd name="T5" fmla="*/ 16 h 21"/>
                <a:gd name="T6" fmla="*/ 20 w 25"/>
                <a:gd name="T7" fmla="*/ 15 h 21"/>
                <a:gd name="T8" fmla="*/ 21 w 25"/>
                <a:gd name="T9" fmla="*/ 12 h 21"/>
                <a:gd name="T10" fmla="*/ 25 w 25"/>
                <a:gd name="T11" fmla="*/ 0 h 21"/>
                <a:gd name="T12" fmla="*/ 14 w 25"/>
                <a:gd name="T13" fmla="*/ 8 h 21"/>
                <a:gd name="T14" fmla="*/ 13 w 25"/>
                <a:gd name="T15" fmla="*/ 9 h 21"/>
                <a:gd name="T16" fmla="*/ 0 w 25"/>
                <a:gd name="T17" fmla="*/ 21 h 21"/>
                <a:gd name="T18" fmla="*/ 16 w 25"/>
                <a:gd name="T19" fmla="*/ 16 h 21"/>
                <a:gd name="T20" fmla="*/ 15 w 25"/>
                <a:gd name="T21" fmla="*/ 12 h 21"/>
                <a:gd name="T22" fmla="*/ 18 w 25"/>
                <a:gd name="T23" fmla="*/ 15 h 21"/>
                <a:gd name="T24" fmla="*/ 19 w 25"/>
                <a:gd name="T25" fmla="*/ 14 h 21"/>
                <a:gd name="T26" fmla="*/ 17 w 25"/>
                <a:gd name="T27" fmla="*/ 11 h 21"/>
                <a:gd name="T28" fmla="*/ 13 w 25"/>
                <a:gd name="T29" fmla="*/ 10 h 21"/>
                <a:gd name="T30" fmla="*/ 13 w 25"/>
                <a:gd name="T31" fmla="*/ 11 h 21"/>
                <a:gd name="T32" fmla="*/ 17 w 25"/>
                <a:gd name="T33" fmla="*/ 12 h 21"/>
                <a:gd name="T34" fmla="*/ 16 w 25"/>
                <a:gd name="T35" fmla="*/ 8 h 21"/>
                <a:gd name="T36" fmla="*/ 14 w 25"/>
                <a:gd name="T37" fmla="*/ 8 h 21"/>
                <a:gd name="T38" fmla="*/ 15 w 25"/>
                <a:gd name="T39" fmla="*/ 12 h 21"/>
                <a:gd name="T40" fmla="*/ 18 w 25"/>
                <a:gd name="T41" fmla="*/ 15 h 21"/>
                <a:gd name="T42" fmla="*/ 15 w 25"/>
                <a:gd name="T4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1">
                  <a:moveTo>
                    <a:pt x="15" y="12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9"/>
                    <a:pt x="13" y="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9" y="15"/>
                    <a:pt x="19" y="1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8" y="15"/>
                    <a:pt x="18" y="15"/>
                    <a:pt x="18" y="15"/>
                  </a:cubicBezTo>
                  <a:lnTo>
                    <a:pt x="1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8"/>
            <p:cNvSpPr>
              <a:spLocks/>
            </p:cNvSpPr>
            <p:nvPr/>
          </p:nvSpPr>
          <p:spPr bwMode="auto">
            <a:xfrm>
              <a:off x="1214" y="3849"/>
              <a:ext cx="57" cy="45"/>
            </a:xfrm>
            <a:custGeom>
              <a:avLst/>
              <a:gdLst>
                <a:gd name="T0" fmla="*/ 12 w 57"/>
                <a:gd name="T1" fmla="*/ 26 h 45"/>
                <a:gd name="T2" fmla="*/ 2 w 57"/>
                <a:gd name="T3" fmla="*/ 26 h 45"/>
                <a:gd name="T4" fmla="*/ 2 w 57"/>
                <a:gd name="T5" fmla="*/ 28 h 45"/>
                <a:gd name="T6" fmla="*/ 7 w 57"/>
                <a:gd name="T7" fmla="*/ 45 h 45"/>
                <a:gd name="T8" fmla="*/ 57 w 57"/>
                <a:gd name="T9" fmla="*/ 0 h 45"/>
                <a:gd name="T10" fmla="*/ 0 w 57"/>
                <a:gd name="T11" fmla="*/ 19 h 45"/>
                <a:gd name="T12" fmla="*/ 2 w 57"/>
                <a:gd name="T13" fmla="*/ 26 h 45"/>
                <a:gd name="T14" fmla="*/ 12 w 57"/>
                <a:gd name="T15" fmla="*/ 26 h 45"/>
                <a:gd name="T16" fmla="*/ 14 w 57"/>
                <a:gd name="T17" fmla="*/ 33 h 45"/>
                <a:gd name="T18" fmla="*/ 16 w 57"/>
                <a:gd name="T19" fmla="*/ 33 h 45"/>
                <a:gd name="T20" fmla="*/ 14 w 57"/>
                <a:gd name="T21" fmla="*/ 23 h 45"/>
                <a:gd name="T22" fmla="*/ 7 w 57"/>
                <a:gd name="T23" fmla="*/ 16 h 45"/>
                <a:gd name="T24" fmla="*/ 5 w 57"/>
                <a:gd name="T25" fmla="*/ 19 h 45"/>
                <a:gd name="T26" fmla="*/ 12 w 57"/>
                <a:gd name="T27" fmla="*/ 26 h 45"/>
                <a:gd name="T28" fmla="*/ 21 w 57"/>
                <a:gd name="T29" fmla="*/ 23 h 45"/>
                <a:gd name="T30" fmla="*/ 21 w 57"/>
                <a:gd name="T31" fmla="*/ 23 h 45"/>
                <a:gd name="T32" fmla="*/ 12 w 57"/>
                <a:gd name="T33" fmla="*/ 26 h 45"/>
                <a:gd name="T34" fmla="*/ 14 w 57"/>
                <a:gd name="T35" fmla="*/ 33 h 45"/>
                <a:gd name="T36" fmla="*/ 12 w 57"/>
                <a:gd name="T37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45">
                  <a:moveTo>
                    <a:pt x="12" y="26"/>
                  </a:moveTo>
                  <a:lnTo>
                    <a:pt x="2" y="26"/>
                  </a:lnTo>
                  <a:lnTo>
                    <a:pt x="2" y="28"/>
                  </a:lnTo>
                  <a:lnTo>
                    <a:pt x="7" y="45"/>
                  </a:lnTo>
                  <a:lnTo>
                    <a:pt x="57" y="0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12" y="26"/>
                  </a:lnTo>
                  <a:lnTo>
                    <a:pt x="14" y="33"/>
                  </a:lnTo>
                  <a:lnTo>
                    <a:pt x="16" y="33"/>
                  </a:lnTo>
                  <a:lnTo>
                    <a:pt x="14" y="23"/>
                  </a:lnTo>
                  <a:lnTo>
                    <a:pt x="7" y="16"/>
                  </a:lnTo>
                  <a:lnTo>
                    <a:pt x="5" y="19"/>
                  </a:lnTo>
                  <a:lnTo>
                    <a:pt x="12" y="26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12" y="26"/>
                  </a:lnTo>
                  <a:lnTo>
                    <a:pt x="14" y="33"/>
                  </a:lnTo>
                  <a:lnTo>
                    <a:pt x="12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9"/>
            <p:cNvSpPr>
              <a:spLocks noEditPoints="1"/>
            </p:cNvSpPr>
            <p:nvPr/>
          </p:nvSpPr>
          <p:spPr bwMode="auto">
            <a:xfrm>
              <a:off x="5270" y="199"/>
              <a:ext cx="459" cy="601"/>
            </a:xfrm>
            <a:custGeom>
              <a:avLst/>
              <a:gdLst>
                <a:gd name="T0" fmla="*/ 144 w 194"/>
                <a:gd name="T1" fmla="*/ 158 h 254"/>
                <a:gd name="T2" fmla="*/ 129 w 194"/>
                <a:gd name="T3" fmla="*/ 162 h 254"/>
                <a:gd name="T4" fmla="*/ 95 w 194"/>
                <a:gd name="T5" fmla="*/ 53 h 254"/>
                <a:gd name="T6" fmla="*/ 90 w 194"/>
                <a:gd name="T7" fmla="*/ 63 h 254"/>
                <a:gd name="T8" fmla="*/ 105 w 194"/>
                <a:gd name="T9" fmla="*/ 89 h 254"/>
                <a:gd name="T10" fmla="*/ 148 w 194"/>
                <a:gd name="T11" fmla="*/ 107 h 254"/>
                <a:gd name="T12" fmla="*/ 171 w 194"/>
                <a:gd name="T13" fmla="*/ 103 h 254"/>
                <a:gd name="T14" fmla="*/ 171 w 194"/>
                <a:gd name="T15" fmla="*/ 82 h 254"/>
                <a:gd name="T16" fmla="*/ 150 w 194"/>
                <a:gd name="T17" fmla="*/ 43 h 254"/>
                <a:gd name="T18" fmla="*/ 126 w 194"/>
                <a:gd name="T19" fmla="*/ 28 h 254"/>
                <a:gd name="T20" fmla="*/ 107 w 194"/>
                <a:gd name="T21" fmla="*/ 23 h 254"/>
                <a:gd name="T22" fmla="*/ 140 w 194"/>
                <a:gd name="T23" fmla="*/ 16 h 254"/>
                <a:gd name="T24" fmla="*/ 144 w 194"/>
                <a:gd name="T25" fmla="*/ 16 h 254"/>
                <a:gd name="T26" fmla="*/ 144 w 194"/>
                <a:gd name="T27" fmla="*/ 1 h 254"/>
                <a:gd name="T28" fmla="*/ 42 w 194"/>
                <a:gd name="T29" fmla="*/ 162 h 254"/>
                <a:gd name="T30" fmla="*/ 13 w 194"/>
                <a:gd name="T31" fmla="*/ 171 h 254"/>
                <a:gd name="T32" fmla="*/ 101 w 194"/>
                <a:gd name="T33" fmla="*/ 203 h 254"/>
                <a:gd name="T34" fmla="*/ 57 w 194"/>
                <a:gd name="T35" fmla="*/ 158 h 254"/>
                <a:gd name="T36" fmla="*/ 58 w 194"/>
                <a:gd name="T37" fmla="*/ 162 h 254"/>
                <a:gd name="T38" fmla="*/ 85 w 194"/>
                <a:gd name="T39" fmla="*/ 43 h 254"/>
                <a:gd name="T40" fmla="*/ 82 w 194"/>
                <a:gd name="T41" fmla="*/ 42 h 254"/>
                <a:gd name="T42" fmla="*/ 90 w 194"/>
                <a:gd name="T43" fmla="*/ 121 h 254"/>
                <a:gd name="T44" fmla="*/ 116 w 194"/>
                <a:gd name="T45" fmla="*/ 164 h 254"/>
                <a:gd name="T46" fmla="*/ 144 w 194"/>
                <a:gd name="T47" fmla="*/ 254 h 254"/>
                <a:gd name="T48" fmla="*/ 150 w 194"/>
                <a:gd name="T49" fmla="*/ 158 h 254"/>
                <a:gd name="T50" fmla="*/ 149 w 194"/>
                <a:gd name="T51" fmla="*/ 166 h 254"/>
                <a:gd name="T52" fmla="*/ 174 w 194"/>
                <a:gd name="T53" fmla="*/ 233 h 254"/>
                <a:gd name="T54" fmla="*/ 101 w 194"/>
                <a:gd name="T55" fmla="*/ 203 h 254"/>
                <a:gd name="T56" fmla="*/ 123 w 194"/>
                <a:gd name="T57" fmla="*/ 169 h 254"/>
                <a:gd name="T58" fmla="*/ 86 w 194"/>
                <a:gd name="T59" fmla="*/ 67 h 254"/>
                <a:gd name="T60" fmla="*/ 89 w 194"/>
                <a:gd name="T61" fmla="*/ 45 h 254"/>
                <a:gd name="T62" fmla="*/ 82 w 194"/>
                <a:gd name="T63" fmla="*/ 41 h 254"/>
                <a:gd name="T64" fmla="*/ 50 w 194"/>
                <a:gd name="T65" fmla="*/ 165 h 254"/>
                <a:gd name="T66" fmla="*/ 57 w 194"/>
                <a:gd name="T67" fmla="*/ 162 h 254"/>
                <a:gd name="T68" fmla="*/ 93 w 194"/>
                <a:gd name="T69" fmla="*/ 203 h 254"/>
                <a:gd name="T70" fmla="*/ 20 w 194"/>
                <a:gd name="T71" fmla="*/ 233 h 254"/>
                <a:gd name="T72" fmla="*/ 47 w 194"/>
                <a:gd name="T73" fmla="*/ 166 h 254"/>
                <a:gd name="T74" fmla="*/ 58 w 194"/>
                <a:gd name="T75" fmla="*/ 99 h 254"/>
                <a:gd name="T76" fmla="*/ 144 w 194"/>
                <a:gd name="T77" fmla="*/ 5 h 254"/>
                <a:gd name="T78" fmla="*/ 144 w 194"/>
                <a:gd name="T79" fmla="*/ 12 h 254"/>
                <a:gd name="T80" fmla="*/ 138 w 194"/>
                <a:gd name="T81" fmla="*/ 9 h 254"/>
                <a:gd name="T82" fmla="*/ 97 w 194"/>
                <a:gd name="T83" fmla="*/ 30 h 254"/>
                <a:gd name="T84" fmla="*/ 125 w 194"/>
                <a:gd name="T85" fmla="*/ 31 h 254"/>
                <a:gd name="T86" fmla="*/ 145 w 194"/>
                <a:gd name="T87" fmla="*/ 49 h 254"/>
                <a:gd name="T88" fmla="*/ 163 w 194"/>
                <a:gd name="T89" fmla="*/ 84 h 254"/>
                <a:gd name="T90" fmla="*/ 169 w 194"/>
                <a:gd name="T91" fmla="*/ 96 h 254"/>
                <a:gd name="T92" fmla="*/ 149 w 194"/>
                <a:gd name="T93" fmla="*/ 99 h 254"/>
                <a:gd name="T94" fmla="*/ 111 w 194"/>
                <a:gd name="T95" fmla="*/ 83 h 254"/>
                <a:gd name="T96" fmla="*/ 97 w 194"/>
                <a:gd name="T97" fmla="*/ 61 h 254"/>
                <a:gd name="T98" fmla="*/ 87 w 194"/>
                <a:gd name="T99" fmla="*/ 51 h 254"/>
                <a:gd name="T100" fmla="*/ 122 w 194"/>
                <a:gd name="T101" fmla="*/ 166 h 254"/>
                <a:gd name="T102" fmla="*/ 144 w 194"/>
                <a:gd name="T103" fmla="*/ 166 h 254"/>
                <a:gd name="T104" fmla="*/ 149 w 194"/>
                <a:gd name="T105" fmla="*/ 166 h 254"/>
                <a:gd name="T106" fmla="*/ 94 w 194"/>
                <a:gd name="T107" fmla="*/ 36 h 254"/>
                <a:gd name="T108" fmla="*/ 145 w 194"/>
                <a:gd name="T109" fmla="*/ 80 h 254"/>
                <a:gd name="T110" fmla="*/ 100 w 194"/>
                <a:gd name="T111" fmla="*/ 37 h 254"/>
                <a:gd name="T112" fmla="*/ 97 w 194"/>
                <a:gd name="T113" fmla="*/ 34 h 254"/>
                <a:gd name="T114" fmla="*/ 97 w 194"/>
                <a:gd name="T115" fmla="*/ 39 h 254"/>
                <a:gd name="T116" fmla="*/ 94 w 194"/>
                <a:gd name="T117" fmla="*/ 36 h 254"/>
                <a:gd name="T118" fmla="*/ 89 w 194"/>
                <a:gd name="T119" fmla="*/ 36 h 254"/>
                <a:gd name="T120" fmla="*/ 147 w 194"/>
                <a:gd name="T121" fmla="*/ 77 h 254"/>
                <a:gd name="T122" fmla="*/ 100 w 194"/>
                <a:gd name="T123" fmla="*/ 30 h 254"/>
                <a:gd name="T124" fmla="*/ 97 w 194"/>
                <a:gd name="T125" fmla="*/ 3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4" h="254">
                  <a:moveTo>
                    <a:pt x="150" y="162"/>
                  </a:moveTo>
                  <a:cubicBezTo>
                    <a:pt x="150" y="158"/>
                    <a:pt x="150" y="158"/>
                    <a:pt x="150" y="158"/>
                  </a:cubicBezTo>
                  <a:cubicBezTo>
                    <a:pt x="148" y="158"/>
                    <a:pt x="146" y="158"/>
                    <a:pt x="144" y="158"/>
                  </a:cubicBezTo>
                  <a:cubicBezTo>
                    <a:pt x="137" y="158"/>
                    <a:pt x="130" y="159"/>
                    <a:pt x="124" y="161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9" y="162"/>
                    <a:pt x="129" y="162"/>
                    <a:pt x="129" y="162"/>
                  </a:cubicBezTo>
                  <a:cubicBezTo>
                    <a:pt x="121" y="149"/>
                    <a:pt x="112" y="133"/>
                    <a:pt x="105" y="116"/>
                  </a:cubicBezTo>
                  <a:cubicBezTo>
                    <a:pt x="98" y="99"/>
                    <a:pt x="93" y="82"/>
                    <a:pt x="93" y="67"/>
                  </a:cubicBezTo>
                  <a:cubicBezTo>
                    <a:pt x="93" y="62"/>
                    <a:pt x="94" y="57"/>
                    <a:pt x="95" y="53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87" y="53"/>
                    <a:pt x="87" y="53"/>
                    <a:pt x="87" y="53"/>
                  </a:cubicBezTo>
                  <a:cubicBezTo>
                    <a:pt x="88" y="57"/>
                    <a:pt x="89" y="60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3" y="74"/>
                    <a:pt x="98" y="82"/>
                    <a:pt x="105" y="89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12" y="96"/>
                    <a:pt x="120" y="101"/>
                    <a:pt x="131" y="104"/>
                  </a:cubicBezTo>
                  <a:cubicBezTo>
                    <a:pt x="136" y="106"/>
                    <a:pt x="142" y="107"/>
                    <a:pt x="148" y="107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55" y="107"/>
                    <a:pt x="162" y="107"/>
                    <a:pt x="171" y="103"/>
                  </a:cubicBezTo>
                  <a:cubicBezTo>
                    <a:pt x="174" y="102"/>
                    <a:pt x="174" y="102"/>
                    <a:pt x="174" y="102"/>
                  </a:cubicBezTo>
                  <a:cubicBezTo>
                    <a:pt x="174" y="99"/>
                    <a:pt x="174" y="99"/>
                    <a:pt x="174" y="99"/>
                  </a:cubicBezTo>
                  <a:cubicBezTo>
                    <a:pt x="173" y="93"/>
                    <a:pt x="172" y="87"/>
                    <a:pt x="171" y="82"/>
                  </a:cubicBezTo>
                  <a:cubicBezTo>
                    <a:pt x="171" y="82"/>
                    <a:pt x="171" y="82"/>
                    <a:pt x="171" y="82"/>
                  </a:cubicBezTo>
                  <a:cubicBezTo>
                    <a:pt x="170" y="77"/>
                    <a:pt x="168" y="72"/>
                    <a:pt x="166" y="67"/>
                  </a:cubicBezTo>
                  <a:cubicBezTo>
                    <a:pt x="162" y="58"/>
                    <a:pt x="157" y="50"/>
                    <a:pt x="150" y="43"/>
                  </a:cubicBezTo>
                  <a:cubicBezTo>
                    <a:pt x="150" y="43"/>
                    <a:pt x="150" y="43"/>
                    <a:pt x="150" y="43"/>
                  </a:cubicBezTo>
                  <a:cubicBezTo>
                    <a:pt x="150" y="43"/>
                    <a:pt x="150" y="43"/>
                    <a:pt x="150" y="43"/>
                  </a:cubicBezTo>
                  <a:cubicBezTo>
                    <a:pt x="144" y="37"/>
                    <a:pt x="136" y="31"/>
                    <a:pt x="126" y="28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1" y="25"/>
                    <a:pt x="114" y="24"/>
                    <a:pt x="107" y="23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17" y="24"/>
                    <a:pt x="127" y="19"/>
                    <a:pt x="140" y="16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1" y="16"/>
                    <a:pt x="142" y="16"/>
                    <a:pt x="144" y="16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21" y="0"/>
                    <a:pt x="101" y="9"/>
                    <a:pt x="85" y="25"/>
                  </a:cubicBezTo>
                  <a:cubicBezTo>
                    <a:pt x="66" y="44"/>
                    <a:pt x="56" y="71"/>
                    <a:pt x="50" y="97"/>
                  </a:cubicBezTo>
                  <a:cubicBezTo>
                    <a:pt x="44" y="122"/>
                    <a:pt x="43" y="147"/>
                    <a:pt x="42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33" y="159"/>
                    <a:pt x="22" y="163"/>
                    <a:pt x="13" y="171"/>
                  </a:cubicBezTo>
                  <a:cubicBezTo>
                    <a:pt x="5" y="179"/>
                    <a:pt x="0" y="190"/>
                    <a:pt x="0" y="203"/>
                  </a:cubicBezTo>
                  <a:cubicBezTo>
                    <a:pt x="0" y="231"/>
                    <a:pt x="22" y="254"/>
                    <a:pt x="50" y="254"/>
                  </a:cubicBezTo>
                  <a:cubicBezTo>
                    <a:pt x="78" y="254"/>
                    <a:pt x="101" y="231"/>
                    <a:pt x="101" y="203"/>
                  </a:cubicBezTo>
                  <a:cubicBezTo>
                    <a:pt x="101" y="190"/>
                    <a:pt x="96" y="179"/>
                    <a:pt x="88" y="172"/>
                  </a:cubicBezTo>
                  <a:cubicBezTo>
                    <a:pt x="80" y="164"/>
                    <a:pt x="69" y="160"/>
                    <a:pt x="57" y="158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6" y="158"/>
                    <a:pt x="55" y="158"/>
                    <a:pt x="55" y="158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8" y="162"/>
                    <a:pt x="58" y="162"/>
                    <a:pt x="58" y="162"/>
                  </a:cubicBezTo>
                  <a:cubicBezTo>
                    <a:pt x="59" y="149"/>
                    <a:pt x="60" y="129"/>
                    <a:pt x="64" y="107"/>
                  </a:cubicBezTo>
                  <a:cubicBezTo>
                    <a:pt x="69" y="85"/>
                    <a:pt x="76" y="62"/>
                    <a:pt x="89" y="45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79" y="50"/>
                    <a:pt x="78" y="58"/>
                    <a:pt x="78" y="67"/>
                  </a:cubicBezTo>
                  <a:cubicBezTo>
                    <a:pt x="78" y="85"/>
                    <a:pt x="83" y="103"/>
                    <a:pt x="90" y="121"/>
                  </a:cubicBezTo>
                  <a:cubicBezTo>
                    <a:pt x="97" y="139"/>
                    <a:pt x="106" y="156"/>
                    <a:pt x="114" y="170"/>
                  </a:cubicBezTo>
                  <a:cubicBezTo>
                    <a:pt x="118" y="168"/>
                    <a:pt x="118" y="168"/>
                    <a:pt x="118" y="168"/>
                  </a:cubicBezTo>
                  <a:cubicBezTo>
                    <a:pt x="116" y="164"/>
                    <a:pt x="116" y="164"/>
                    <a:pt x="116" y="164"/>
                  </a:cubicBezTo>
                  <a:cubicBezTo>
                    <a:pt x="109" y="168"/>
                    <a:pt x="103" y="173"/>
                    <a:pt x="99" y="180"/>
                  </a:cubicBezTo>
                  <a:cubicBezTo>
                    <a:pt x="95" y="186"/>
                    <a:pt x="93" y="194"/>
                    <a:pt x="93" y="203"/>
                  </a:cubicBezTo>
                  <a:cubicBezTo>
                    <a:pt x="93" y="231"/>
                    <a:pt x="116" y="254"/>
                    <a:pt x="144" y="254"/>
                  </a:cubicBezTo>
                  <a:cubicBezTo>
                    <a:pt x="171" y="254"/>
                    <a:pt x="194" y="231"/>
                    <a:pt x="194" y="203"/>
                  </a:cubicBezTo>
                  <a:cubicBezTo>
                    <a:pt x="194" y="190"/>
                    <a:pt x="189" y="179"/>
                    <a:pt x="181" y="172"/>
                  </a:cubicBezTo>
                  <a:cubicBezTo>
                    <a:pt x="173" y="164"/>
                    <a:pt x="163" y="160"/>
                    <a:pt x="150" y="158"/>
                  </a:cubicBezTo>
                  <a:cubicBezTo>
                    <a:pt x="150" y="158"/>
                    <a:pt x="150" y="158"/>
                    <a:pt x="150" y="158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49" y="166"/>
                    <a:pt x="149" y="166"/>
                    <a:pt x="149" y="166"/>
                  </a:cubicBezTo>
                  <a:cubicBezTo>
                    <a:pt x="160" y="167"/>
                    <a:pt x="169" y="172"/>
                    <a:pt x="176" y="178"/>
                  </a:cubicBezTo>
                  <a:cubicBezTo>
                    <a:pt x="182" y="184"/>
                    <a:pt x="186" y="192"/>
                    <a:pt x="186" y="203"/>
                  </a:cubicBezTo>
                  <a:cubicBezTo>
                    <a:pt x="186" y="215"/>
                    <a:pt x="181" y="225"/>
                    <a:pt x="174" y="233"/>
                  </a:cubicBezTo>
                  <a:cubicBezTo>
                    <a:pt x="166" y="241"/>
                    <a:pt x="155" y="246"/>
                    <a:pt x="144" y="246"/>
                  </a:cubicBezTo>
                  <a:cubicBezTo>
                    <a:pt x="132" y="246"/>
                    <a:pt x="121" y="241"/>
                    <a:pt x="113" y="233"/>
                  </a:cubicBezTo>
                  <a:cubicBezTo>
                    <a:pt x="106" y="225"/>
                    <a:pt x="101" y="215"/>
                    <a:pt x="101" y="203"/>
                  </a:cubicBezTo>
                  <a:cubicBezTo>
                    <a:pt x="101" y="195"/>
                    <a:pt x="103" y="189"/>
                    <a:pt x="106" y="184"/>
                  </a:cubicBezTo>
                  <a:cubicBezTo>
                    <a:pt x="109" y="179"/>
                    <a:pt x="114" y="174"/>
                    <a:pt x="120" y="171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1" y="166"/>
                    <a:pt x="121" y="166"/>
                    <a:pt x="121" y="166"/>
                  </a:cubicBezTo>
                  <a:cubicBezTo>
                    <a:pt x="113" y="152"/>
                    <a:pt x="104" y="135"/>
                    <a:pt x="97" y="118"/>
                  </a:cubicBezTo>
                  <a:cubicBezTo>
                    <a:pt x="90" y="101"/>
                    <a:pt x="86" y="83"/>
                    <a:pt x="86" y="67"/>
                  </a:cubicBezTo>
                  <a:cubicBezTo>
                    <a:pt x="86" y="59"/>
                    <a:pt x="87" y="51"/>
                    <a:pt x="89" y="45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69" y="59"/>
                    <a:pt x="61" y="83"/>
                    <a:pt x="57" y="105"/>
                  </a:cubicBezTo>
                  <a:cubicBezTo>
                    <a:pt x="52" y="128"/>
                    <a:pt x="51" y="149"/>
                    <a:pt x="50" y="162"/>
                  </a:cubicBezTo>
                  <a:cubicBezTo>
                    <a:pt x="50" y="165"/>
                    <a:pt x="50" y="165"/>
                    <a:pt x="50" y="165"/>
                  </a:cubicBezTo>
                  <a:cubicBezTo>
                    <a:pt x="54" y="166"/>
                    <a:pt x="54" y="166"/>
                    <a:pt x="54" y="166"/>
                  </a:cubicBezTo>
                  <a:cubicBezTo>
                    <a:pt x="55" y="166"/>
                    <a:pt x="55" y="166"/>
                    <a:pt x="56" y="166"/>
                  </a:cubicBezTo>
                  <a:cubicBezTo>
                    <a:pt x="57" y="162"/>
                    <a:pt x="57" y="162"/>
                    <a:pt x="57" y="162"/>
                  </a:cubicBezTo>
                  <a:cubicBezTo>
                    <a:pt x="56" y="166"/>
                    <a:pt x="56" y="166"/>
                    <a:pt x="56" y="166"/>
                  </a:cubicBezTo>
                  <a:cubicBezTo>
                    <a:pt x="67" y="167"/>
                    <a:pt x="76" y="172"/>
                    <a:pt x="83" y="178"/>
                  </a:cubicBezTo>
                  <a:cubicBezTo>
                    <a:pt x="89" y="184"/>
                    <a:pt x="93" y="192"/>
                    <a:pt x="93" y="203"/>
                  </a:cubicBezTo>
                  <a:cubicBezTo>
                    <a:pt x="93" y="215"/>
                    <a:pt x="88" y="225"/>
                    <a:pt x="80" y="233"/>
                  </a:cubicBezTo>
                  <a:cubicBezTo>
                    <a:pt x="73" y="241"/>
                    <a:pt x="62" y="246"/>
                    <a:pt x="50" y="246"/>
                  </a:cubicBezTo>
                  <a:cubicBezTo>
                    <a:pt x="38" y="246"/>
                    <a:pt x="28" y="241"/>
                    <a:pt x="20" y="233"/>
                  </a:cubicBezTo>
                  <a:cubicBezTo>
                    <a:pt x="12" y="225"/>
                    <a:pt x="8" y="215"/>
                    <a:pt x="8" y="203"/>
                  </a:cubicBezTo>
                  <a:cubicBezTo>
                    <a:pt x="8" y="192"/>
                    <a:pt x="12" y="183"/>
                    <a:pt x="19" y="177"/>
                  </a:cubicBezTo>
                  <a:cubicBezTo>
                    <a:pt x="26" y="170"/>
                    <a:pt x="35" y="166"/>
                    <a:pt x="47" y="166"/>
                  </a:cubicBezTo>
                  <a:cubicBezTo>
                    <a:pt x="50" y="165"/>
                    <a:pt x="50" y="165"/>
                    <a:pt x="50" y="165"/>
                  </a:cubicBezTo>
                  <a:cubicBezTo>
                    <a:pt x="50" y="162"/>
                    <a:pt x="50" y="162"/>
                    <a:pt x="50" y="162"/>
                  </a:cubicBezTo>
                  <a:cubicBezTo>
                    <a:pt x="51" y="148"/>
                    <a:pt x="52" y="123"/>
                    <a:pt x="58" y="99"/>
                  </a:cubicBezTo>
                  <a:cubicBezTo>
                    <a:pt x="64" y="74"/>
                    <a:pt x="74" y="48"/>
                    <a:pt x="91" y="31"/>
                  </a:cubicBezTo>
                  <a:cubicBezTo>
                    <a:pt x="105" y="16"/>
                    <a:pt x="122" y="9"/>
                    <a:pt x="144" y="9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2" y="8"/>
                    <a:pt x="140" y="8"/>
                    <a:pt x="139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24" y="12"/>
                    <a:pt x="113" y="16"/>
                    <a:pt x="104" y="24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13" y="31"/>
                    <a:pt x="118" y="33"/>
                    <a:pt x="123" y="35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3" y="35"/>
                    <a:pt x="123" y="35"/>
                    <a:pt x="123" y="35"/>
                  </a:cubicBezTo>
                  <a:cubicBezTo>
                    <a:pt x="132" y="38"/>
                    <a:pt x="139" y="43"/>
                    <a:pt x="145" y="49"/>
                  </a:cubicBezTo>
                  <a:cubicBezTo>
                    <a:pt x="145" y="49"/>
                    <a:pt x="145" y="49"/>
                    <a:pt x="145" y="49"/>
                  </a:cubicBezTo>
                  <a:cubicBezTo>
                    <a:pt x="151" y="55"/>
                    <a:pt x="155" y="62"/>
                    <a:pt x="159" y="70"/>
                  </a:cubicBezTo>
                  <a:cubicBezTo>
                    <a:pt x="161" y="74"/>
                    <a:pt x="162" y="79"/>
                    <a:pt x="163" y="84"/>
                  </a:cubicBezTo>
                  <a:cubicBezTo>
                    <a:pt x="163" y="84"/>
                    <a:pt x="163" y="84"/>
                    <a:pt x="163" y="84"/>
                  </a:cubicBezTo>
                  <a:cubicBezTo>
                    <a:pt x="165" y="89"/>
                    <a:pt x="165" y="94"/>
                    <a:pt x="166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9" y="96"/>
                    <a:pt x="169" y="96"/>
                    <a:pt x="169" y="96"/>
                  </a:cubicBezTo>
                  <a:cubicBezTo>
                    <a:pt x="161" y="99"/>
                    <a:pt x="155" y="99"/>
                    <a:pt x="149" y="99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43" y="99"/>
                    <a:pt x="138" y="98"/>
                    <a:pt x="133" y="97"/>
                  </a:cubicBezTo>
                  <a:cubicBezTo>
                    <a:pt x="124" y="94"/>
                    <a:pt x="117" y="89"/>
                    <a:pt x="111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05" y="77"/>
                    <a:pt x="100" y="70"/>
                    <a:pt x="97" y="61"/>
                  </a:cubicBezTo>
                  <a:cubicBezTo>
                    <a:pt x="93" y="62"/>
                    <a:pt x="93" y="62"/>
                    <a:pt x="93" y="62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6" y="58"/>
                    <a:pt x="96" y="55"/>
                    <a:pt x="95" y="5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6" y="56"/>
                    <a:pt x="85" y="61"/>
                    <a:pt x="85" y="67"/>
                  </a:cubicBezTo>
                  <a:cubicBezTo>
                    <a:pt x="85" y="84"/>
                    <a:pt x="91" y="102"/>
                    <a:pt x="98" y="119"/>
                  </a:cubicBezTo>
                  <a:cubicBezTo>
                    <a:pt x="105" y="136"/>
                    <a:pt x="114" y="153"/>
                    <a:pt x="122" y="166"/>
                  </a:cubicBezTo>
                  <a:cubicBezTo>
                    <a:pt x="124" y="169"/>
                    <a:pt x="124" y="169"/>
                    <a:pt x="124" y="169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32" y="166"/>
                    <a:pt x="137" y="166"/>
                    <a:pt x="144" y="166"/>
                  </a:cubicBezTo>
                  <a:cubicBezTo>
                    <a:pt x="146" y="166"/>
                    <a:pt x="147" y="166"/>
                    <a:pt x="149" y="166"/>
                  </a:cubicBezTo>
                  <a:cubicBezTo>
                    <a:pt x="150" y="166"/>
                    <a:pt x="150" y="166"/>
                    <a:pt x="150" y="166"/>
                  </a:cubicBezTo>
                  <a:cubicBezTo>
                    <a:pt x="149" y="166"/>
                    <a:pt x="149" y="166"/>
                    <a:pt x="149" y="166"/>
                  </a:cubicBezTo>
                  <a:lnTo>
                    <a:pt x="150" y="162"/>
                  </a:lnTo>
                  <a:close/>
                  <a:moveTo>
                    <a:pt x="97" y="33"/>
                  </a:moveTo>
                  <a:cubicBezTo>
                    <a:pt x="94" y="36"/>
                    <a:pt x="94" y="36"/>
                    <a:pt x="94" y="36"/>
                  </a:cubicBezTo>
                  <a:cubicBezTo>
                    <a:pt x="100" y="42"/>
                    <a:pt x="112" y="54"/>
                    <a:pt x="122" y="64"/>
                  </a:cubicBezTo>
                  <a:cubicBezTo>
                    <a:pt x="133" y="74"/>
                    <a:pt x="142" y="83"/>
                    <a:pt x="142" y="83"/>
                  </a:cubicBezTo>
                  <a:cubicBezTo>
                    <a:pt x="145" y="80"/>
                    <a:pt x="145" y="80"/>
                    <a:pt x="145" y="80"/>
                  </a:cubicBezTo>
                  <a:cubicBezTo>
                    <a:pt x="147" y="77"/>
                    <a:pt x="147" y="77"/>
                    <a:pt x="147" y="77"/>
                  </a:cubicBezTo>
                  <a:cubicBezTo>
                    <a:pt x="129" y="65"/>
                    <a:pt x="117" y="54"/>
                    <a:pt x="109" y="47"/>
                  </a:cubicBezTo>
                  <a:cubicBezTo>
                    <a:pt x="105" y="43"/>
                    <a:pt x="102" y="40"/>
                    <a:pt x="100" y="37"/>
                  </a:cubicBezTo>
                  <a:cubicBezTo>
                    <a:pt x="99" y="36"/>
                    <a:pt x="98" y="35"/>
                    <a:pt x="98" y="35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91" y="39"/>
                    <a:pt x="91" y="39"/>
                    <a:pt x="91" y="39"/>
                  </a:cubicBezTo>
                  <a:cubicBezTo>
                    <a:pt x="91" y="39"/>
                    <a:pt x="106" y="60"/>
                    <a:pt x="142" y="83"/>
                  </a:cubicBezTo>
                  <a:cubicBezTo>
                    <a:pt x="147" y="77"/>
                    <a:pt x="147" y="77"/>
                    <a:pt x="147" y="77"/>
                  </a:cubicBezTo>
                  <a:cubicBezTo>
                    <a:pt x="147" y="77"/>
                    <a:pt x="145" y="75"/>
                    <a:pt x="141" y="71"/>
                  </a:cubicBezTo>
                  <a:cubicBezTo>
                    <a:pt x="136" y="66"/>
                    <a:pt x="128" y="58"/>
                    <a:pt x="120" y="50"/>
                  </a:cubicBezTo>
                  <a:cubicBezTo>
                    <a:pt x="112" y="42"/>
                    <a:pt x="104" y="35"/>
                    <a:pt x="100" y="30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3" y="31"/>
                    <a:pt x="93" y="31"/>
                    <a:pt x="93" y="31"/>
                  </a:cubicBezTo>
                  <a:lnTo>
                    <a:pt x="97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50"/>
            <p:cNvSpPr>
              <a:spLocks/>
            </p:cNvSpPr>
            <p:nvPr/>
          </p:nvSpPr>
          <p:spPr bwMode="auto">
            <a:xfrm>
              <a:off x="4168" y="4807"/>
              <a:ext cx="301" cy="210"/>
            </a:xfrm>
            <a:custGeom>
              <a:avLst/>
              <a:gdLst>
                <a:gd name="T0" fmla="*/ 57 w 127"/>
                <a:gd name="T1" fmla="*/ 44 h 89"/>
                <a:gd name="T2" fmla="*/ 65 w 127"/>
                <a:gd name="T3" fmla="*/ 32 h 89"/>
                <a:gd name="T4" fmla="*/ 62 w 127"/>
                <a:gd name="T5" fmla="*/ 25 h 89"/>
                <a:gd name="T6" fmla="*/ 17 w 127"/>
                <a:gd name="T7" fmla="*/ 57 h 89"/>
                <a:gd name="T8" fmla="*/ 0 w 127"/>
                <a:gd name="T9" fmla="*/ 52 h 89"/>
                <a:gd name="T10" fmla="*/ 109 w 127"/>
                <a:gd name="T11" fmla="*/ 48 h 89"/>
                <a:gd name="T12" fmla="*/ 111 w 127"/>
                <a:gd name="T13" fmla="*/ 60 h 89"/>
                <a:gd name="T14" fmla="*/ 108 w 127"/>
                <a:gd name="T15" fmla="*/ 30 h 89"/>
                <a:gd name="T16" fmla="*/ 108 w 127"/>
                <a:gd name="T17" fmla="*/ 30 h 89"/>
                <a:gd name="T18" fmla="*/ 107 w 127"/>
                <a:gd name="T19" fmla="*/ 30 h 89"/>
                <a:gd name="T20" fmla="*/ 107 w 127"/>
                <a:gd name="T21" fmla="*/ 30 h 89"/>
                <a:gd name="T22" fmla="*/ 107 w 127"/>
                <a:gd name="T23" fmla="*/ 30 h 89"/>
                <a:gd name="T24" fmla="*/ 109 w 127"/>
                <a:gd name="T25" fmla="*/ 30 h 89"/>
                <a:gd name="T26" fmla="*/ 108 w 127"/>
                <a:gd name="T27" fmla="*/ 31 h 89"/>
                <a:gd name="T28" fmla="*/ 118 w 127"/>
                <a:gd name="T29" fmla="*/ 33 h 89"/>
                <a:gd name="T30" fmla="*/ 125 w 127"/>
                <a:gd name="T31" fmla="*/ 38 h 89"/>
                <a:gd name="T32" fmla="*/ 118 w 127"/>
                <a:gd name="T33" fmla="*/ 11 h 89"/>
                <a:gd name="T34" fmla="*/ 106 w 127"/>
                <a:gd name="T35" fmla="*/ 0 h 89"/>
                <a:gd name="T36" fmla="*/ 100 w 127"/>
                <a:gd name="T37" fmla="*/ 11 h 89"/>
                <a:gd name="T38" fmla="*/ 89 w 127"/>
                <a:gd name="T39" fmla="*/ 20 h 89"/>
                <a:gd name="T40" fmla="*/ 88 w 127"/>
                <a:gd name="T41" fmla="*/ 20 h 89"/>
                <a:gd name="T42" fmla="*/ 89 w 127"/>
                <a:gd name="T43" fmla="*/ 23 h 89"/>
                <a:gd name="T44" fmla="*/ 75 w 127"/>
                <a:gd name="T45" fmla="*/ 28 h 89"/>
                <a:gd name="T46" fmla="*/ 53 w 127"/>
                <a:gd name="T47" fmla="*/ 51 h 89"/>
                <a:gd name="T48" fmla="*/ 57 w 127"/>
                <a:gd name="T49" fmla="*/ 51 h 89"/>
                <a:gd name="T50" fmla="*/ 61 w 127"/>
                <a:gd name="T51" fmla="*/ 51 h 89"/>
                <a:gd name="T52" fmla="*/ 63 w 127"/>
                <a:gd name="T53" fmla="*/ 41 h 89"/>
                <a:gd name="T54" fmla="*/ 76 w 127"/>
                <a:gd name="T55" fmla="*/ 31 h 89"/>
                <a:gd name="T56" fmla="*/ 98 w 127"/>
                <a:gd name="T57" fmla="*/ 25 h 89"/>
                <a:gd name="T58" fmla="*/ 109 w 127"/>
                <a:gd name="T59" fmla="*/ 7 h 89"/>
                <a:gd name="T60" fmla="*/ 109 w 127"/>
                <a:gd name="T61" fmla="*/ 7 h 89"/>
                <a:gd name="T62" fmla="*/ 106 w 127"/>
                <a:gd name="T63" fmla="*/ 8 h 89"/>
                <a:gd name="T64" fmla="*/ 106 w 127"/>
                <a:gd name="T65" fmla="*/ 6 h 89"/>
                <a:gd name="T66" fmla="*/ 105 w 127"/>
                <a:gd name="T67" fmla="*/ 8 h 89"/>
                <a:gd name="T68" fmla="*/ 106 w 127"/>
                <a:gd name="T69" fmla="*/ 7 h 89"/>
                <a:gd name="T70" fmla="*/ 112 w 127"/>
                <a:gd name="T71" fmla="*/ 16 h 89"/>
                <a:gd name="T72" fmla="*/ 119 w 127"/>
                <a:gd name="T73" fmla="*/ 33 h 89"/>
                <a:gd name="T74" fmla="*/ 119 w 127"/>
                <a:gd name="T75" fmla="*/ 33 h 89"/>
                <a:gd name="T76" fmla="*/ 122 w 127"/>
                <a:gd name="T77" fmla="*/ 31 h 89"/>
                <a:gd name="T78" fmla="*/ 122 w 127"/>
                <a:gd name="T79" fmla="*/ 33 h 89"/>
                <a:gd name="T80" fmla="*/ 122 w 127"/>
                <a:gd name="T81" fmla="*/ 31 h 89"/>
                <a:gd name="T82" fmla="*/ 122 w 127"/>
                <a:gd name="T83" fmla="*/ 31 h 89"/>
                <a:gd name="T84" fmla="*/ 120 w 127"/>
                <a:gd name="T85" fmla="*/ 30 h 89"/>
                <a:gd name="T86" fmla="*/ 113 w 127"/>
                <a:gd name="T87" fmla="*/ 24 h 89"/>
                <a:gd name="T88" fmla="*/ 107 w 127"/>
                <a:gd name="T89" fmla="*/ 22 h 89"/>
                <a:gd name="T90" fmla="*/ 100 w 127"/>
                <a:gd name="T91" fmla="*/ 39 h 89"/>
                <a:gd name="T92" fmla="*/ 117 w 127"/>
                <a:gd name="T93" fmla="*/ 56 h 89"/>
                <a:gd name="T94" fmla="*/ 114 w 127"/>
                <a:gd name="T95" fmla="*/ 81 h 89"/>
                <a:gd name="T96" fmla="*/ 8 w 127"/>
                <a:gd name="T97" fmla="*/ 56 h 89"/>
                <a:gd name="T98" fmla="*/ 20 w 127"/>
                <a:gd name="T99" fmla="*/ 65 h 89"/>
                <a:gd name="T100" fmla="*/ 62 w 127"/>
                <a:gd name="T101" fmla="*/ 29 h 89"/>
                <a:gd name="T102" fmla="*/ 49 w 127"/>
                <a:gd name="T103" fmla="*/ 44 h 89"/>
                <a:gd name="T104" fmla="*/ 61 w 127"/>
                <a:gd name="T105" fmla="*/ 5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7" h="89">
                  <a:moveTo>
                    <a:pt x="57" y="51"/>
                  </a:moveTo>
                  <a:cubicBezTo>
                    <a:pt x="59" y="48"/>
                    <a:pt x="59" y="48"/>
                    <a:pt x="59" y="48"/>
                  </a:cubicBezTo>
                  <a:cubicBezTo>
                    <a:pt x="58" y="47"/>
                    <a:pt x="57" y="46"/>
                    <a:pt x="57" y="46"/>
                  </a:cubicBezTo>
                  <a:cubicBezTo>
                    <a:pt x="57" y="45"/>
                    <a:pt x="57" y="45"/>
                    <a:pt x="57" y="44"/>
                  </a:cubicBezTo>
                  <a:cubicBezTo>
                    <a:pt x="57" y="43"/>
                    <a:pt x="57" y="42"/>
                    <a:pt x="58" y="41"/>
                  </a:cubicBezTo>
                  <a:cubicBezTo>
                    <a:pt x="59" y="38"/>
                    <a:pt x="61" y="36"/>
                    <a:pt x="62" y="34"/>
                  </a:cubicBezTo>
                  <a:cubicBezTo>
                    <a:pt x="63" y="34"/>
                    <a:pt x="64" y="33"/>
                    <a:pt x="64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48" y="25"/>
                    <a:pt x="37" y="30"/>
                    <a:pt x="29" y="36"/>
                  </a:cubicBezTo>
                  <a:cubicBezTo>
                    <a:pt x="22" y="43"/>
                    <a:pt x="17" y="51"/>
                    <a:pt x="13" y="59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22" y="89"/>
                    <a:pt x="122" y="89"/>
                    <a:pt x="122" y="89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7" y="57"/>
                    <a:pt x="107" y="57"/>
                    <a:pt x="107" y="57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11" y="60"/>
                    <a:pt x="111" y="60"/>
                    <a:pt x="111" y="60"/>
                  </a:cubicBezTo>
                  <a:cubicBezTo>
                    <a:pt x="111" y="53"/>
                    <a:pt x="109" y="45"/>
                    <a:pt x="108" y="38"/>
                  </a:cubicBezTo>
                  <a:cubicBezTo>
                    <a:pt x="108" y="36"/>
                    <a:pt x="108" y="34"/>
                    <a:pt x="108" y="33"/>
                  </a:cubicBezTo>
                  <a:cubicBezTo>
                    <a:pt x="108" y="32"/>
                    <a:pt x="108" y="31"/>
                    <a:pt x="108" y="31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07" y="29"/>
                    <a:pt x="107" y="29"/>
                    <a:pt x="107" y="29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07" y="29"/>
                    <a:pt x="107" y="29"/>
                    <a:pt x="107" y="29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8" y="31"/>
                    <a:pt x="110" y="32"/>
                    <a:pt x="116" y="36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7" y="37"/>
                    <a:pt x="118" y="37"/>
                    <a:pt x="119" y="38"/>
                  </a:cubicBezTo>
                  <a:cubicBezTo>
                    <a:pt x="120" y="38"/>
                    <a:pt x="121" y="39"/>
                    <a:pt x="122" y="39"/>
                  </a:cubicBezTo>
                  <a:cubicBezTo>
                    <a:pt x="123" y="39"/>
                    <a:pt x="124" y="39"/>
                    <a:pt x="125" y="38"/>
                  </a:cubicBezTo>
                  <a:cubicBezTo>
                    <a:pt x="126" y="37"/>
                    <a:pt x="127" y="36"/>
                    <a:pt x="127" y="35"/>
                  </a:cubicBezTo>
                  <a:cubicBezTo>
                    <a:pt x="127" y="34"/>
                    <a:pt x="127" y="33"/>
                    <a:pt x="127" y="33"/>
                  </a:cubicBezTo>
                  <a:cubicBezTo>
                    <a:pt x="127" y="31"/>
                    <a:pt x="127" y="29"/>
                    <a:pt x="127" y="28"/>
                  </a:cubicBezTo>
                  <a:cubicBezTo>
                    <a:pt x="125" y="23"/>
                    <a:pt x="122" y="16"/>
                    <a:pt x="118" y="11"/>
                  </a:cubicBezTo>
                  <a:cubicBezTo>
                    <a:pt x="116" y="8"/>
                    <a:pt x="114" y="6"/>
                    <a:pt x="113" y="4"/>
                  </a:cubicBezTo>
                  <a:cubicBezTo>
                    <a:pt x="112" y="3"/>
                    <a:pt x="111" y="2"/>
                    <a:pt x="110" y="1"/>
                  </a:cubicBezTo>
                  <a:cubicBezTo>
                    <a:pt x="110" y="1"/>
                    <a:pt x="109" y="1"/>
                    <a:pt x="109" y="0"/>
                  </a:cubicBezTo>
                  <a:cubicBezTo>
                    <a:pt x="108" y="0"/>
                    <a:pt x="107" y="0"/>
                    <a:pt x="106" y="0"/>
                  </a:cubicBezTo>
                  <a:cubicBezTo>
                    <a:pt x="106" y="0"/>
                    <a:pt x="105" y="0"/>
                    <a:pt x="104" y="0"/>
                  </a:cubicBezTo>
                  <a:cubicBezTo>
                    <a:pt x="103" y="1"/>
                    <a:pt x="102" y="2"/>
                    <a:pt x="102" y="3"/>
                  </a:cubicBezTo>
                  <a:cubicBezTo>
                    <a:pt x="101" y="4"/>
                    <a:pt x="101" y="5"/>
                    <a:pt x="100" y="6"/>
                  </a:cubicBezTo>
                  <a:cubicBezTo>
                    <a:pt x="100" y="8"/>
                    <a:pt x="100" y="9"/>
                    <a:pt x="100" y="11"/>
                  </a:cubicBezTo>
                  <a:cubicBezTo>
                    <a:pt x="100" y="12"/>
                    <a:pt x="99" y="14"/>
                    <a:pt x="98" y="15"/>
                  </a:cubicBezTo>
                  <a:cubicBezTo>
                    <a:pt x="97" y="17"/>
                    <a:pt x="94" y="18"/>
                    <a:pt x="92" y="19"/>
                  </a:cubicBezTo>
                  <a:cubicBezTo>
                    <a:pt x="91" y="19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1"/>
                    <a:pt x="84" y="22"/>
                    <a:pt x="74" y="24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69" y="24"/>
                    <a:pt x="65" y="26"/>
                    <a:pt x="62" y="29"/>
                  </a:cubicBezTo>
                  <a:cubicBezTo>
                    <a:pt x="58" y="33"/>
                    <a:pt x="55" y="38"/>
                    <a:pt x="54" y="42"/>
                  </a:cubicBezTo>
                  <a:cubicBezTo>
                    <a:pt x="53" y="46"/>
                    <a:pt x="53" y="50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0"/>
                    <a:pt x="61" y="45"/>
                    <a:pt x="63" y="41"/>
                  </a:cubicBezTo>
                  <a:cubicBezTo>
                    <a:pt x="64" y="39"/>
                    <a:pt x="65" y="37"/>
                    <a:pt x="67" y="35"/>
                  </a:cubicBezTo>
                  <a:cubicBezTo>
                    <a:pt x="69" y="33"/>
                    <a:pt x="72" y="32"/>
                    <a:pt x="75" y="32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88" y="29"/>
                    <a:pt x="91" y="28"/>
                    <a:pt x="91" y="28"/>
                  </a:cubicBezTo>
                  <a:cubicBezTo>
                    <a:pt x="90" y="24"/>
                    <a:pt x="90" y="24"/>
                    <a:pt x="90" y="24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1" y="28"/>
                    <a:pt x="94" y="27"/>
                    <a:pt x="98" y="25"/>
                  </a:cubicBezTo>
                  <a:cubicBezTo>
                    <a:pt x="100" y="24"/>
                    <a:pt x="103" y="22"/>
                    <a:pt x="104" y="20"/>
                  </a:cubicBezTo>
                  <a:cubicBezTo>
                    <a:pt x="106" y="18"/>
                    <a:pt x="107" y="15"/>
                    <a:pt x="108" y="11"/>
                  </a:cubicBezTo>
                  <a:cubicBezTo>
                    <a:pt x="108" y="9"/>
                    <a:pt x="108" y="7"/>
                    <a:pt x="108" y="7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8" y="7"/>
                    <a:pt x="109" y="7"/>
                    <a:pt x="109" y="7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7" y="8"/>
                    <a:pt x="108" y="8"/>
                    <a:pt x="108" y="7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8"/>
                    <a:pt x="106" y="8"/>
                    <a:pt x="106" y="8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6" y="8"/>
                    <a:pt x="107" y="9"/>
                    <a:pt x="108" y="11"/>
                  </a:cubicBezTo>
                  <a:cubicBezTo>
                    <a:pt x="109" y="12"/>
                    <a:pt x="110" y="14"/>
                    <a:pt x="112" y="16"/>
                  </a:cubicBezTo>
                  <a:cubicBezTo>
                    <a:pt x="114" y="19"/>
                    <a:pt x="116" y="22"/>
                    <a:pt x="117" y="25"/>
                  </a:cubicBezTo>
                  <a:cubicBezTo>
                    <a:pt x="118" y="27"/>
                    <a:pt x="119" y="29"/>
                    <a:pt x="119" y="30"/>
                  </a:cubicBezTo>
                  <a:cubicBezTo>
                    <a:pt x="119" y="31"/>
                    <a:pt x="119" y="32"/>
                    <a:pt x="119" y="33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2"/>
                    <a:pt x="119" y="33"/>
                    <a:pt x="119" y="33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2" y="34"/>
                    <a:pt x="122" y="34"/>
                    <a:pt x="122" y="34"/>
                  </a:cubicBezTo>
                  <a:cubicBezTo>
                    <a:pt x="122" y="31"/>
                    <a:pt x="122" y="31"/>
                    <a:pt x="122" y="31"/>
                  </a:cubicBezTo>
                  <a:cubicBezTo>
                    <a:pt x="122" y="31"/>
                    <a:pt x="120" y="31"/>
                    <a:pt x="120" y="32"/>
                  </a:cubicBezTo>
                  <a:cubicBezTo>
                    <a:pt x="122" y="34"/>
                    <a:pt x="122" y="34"/>
                    <a:pt x="122" y="34"/>
                  </a:cubicBezTo>
                  <a:cubicBezTo>
                    <a:pt x="122" y="31"/>
                    <a:pt x="122" y="31"/>
                    <a:pt x="122" y="31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22" y="31"/>
                    <a:pt x="122" y="31"/>
                    <a:pt x="122" y="31"/>
                  </a:cubicBezTo>
                  <a:cubicBezTo>
                    <a:pt x="122" y="31"/>
                    <a:pt x="122" y="31"/>
                    <a:pt x="122" y="31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22" y="31"/>
                    <a:pt x="122" y="31"/>
                    <a:pt x="122" y="31"/>
                  </a:cubicBezTo>
                  <a:cubicBezTo>
                    <a:pt x="122" y="31"/>
                    <a:pt x="122" y="31"/>
                    <a:pt x="122" y="31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2" y="31"/>
                    <a:pt x="122" y="31"/>
                    <a:pt x="122" y="31"/>
                  </a:cubicBezTo>
                  <a:cubicBezTo>
                    <a:pt x="122" y="31"/>
                    <a:pt x="122" y="31"/>
                    <a:pt x="122" y="31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2" y="31"/>
                    <a:pt x="122" y="31"/>
                    <a:pt x="121" y="30"/>
                  </a:cubicBezTo>
                  <a:cubicBezTo>
                    <a:pt x="121" y="30"/>
                    <a:pt x="121" y="30"/>
                    <a:pt x="121" y="30"/>
                  </a:cubicBezTo>
                  <a:cubicBezTo>
                    <a:pt x="120" y="30"/>
                    <a:pt x="120" y="30"/>
                    <a:pt x="120" y="30"/>
                  </a:cubicBezTo>
                  <a:cubicBezTo>
                    <a:pt x="117" y="27"/>
                    <a:pt x="116" y="26"/>
                    <a:pt x="115" y="25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3" y="24"/>
                    <a:pt x="113" y="24"/>
                    <a:pt x="112" y="23"/>
                  </a:cubicBezTo>
                  <a:cubicBezTo>
                    <a:pt x="111" y="23"/>
                    <a:pt x="109" y="22"/>
                    <a:pt x="107" y="22"/>
                  </a:cubicBezTo>
                  <a:cubicBezTo>
                    <a:pt x="106" y="22"/>
                    <a:pt x="105" y="22"/>
                    <a:pt x="104" y="23"/>
                  </a:cubicBezTo>
                  <a:cubicBezTo>
                    <a:pt x="103" y="24"/>
                    <a:pt x="101" y="25"/>
                    <a:pt x="101" y="27"/>
                  </a:cubicBezTo>
                  <a:cubicBezTo>
                    <a:pt x="100" y="29"/>
                    <a:pt x="100" y="31"/>
                    <a:pt x="100" y="33"/>
                  </a:cubicBezTo>
                  <a:cubicBezTo>
                    <a:pt x="100" y="35"/>
                    <a:pt x="100" y="37"/>
                    <a:pt x="100" y="39"/>
                  </a:cubicBezTo>
                  <a:cubicBezTo>
                    <a:pt x="101" y="46"/>
                    <a:pt x="103" y="54"/>
                    <a:pt x="103" y="61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7" y="56"/>
                    <a:pt x="117" y="56"/>
                    <a:pt x="117" y="56"/>
                  </a:cubicBezTo>
                  <a:cubicBezTo>
                    <a:pt x="118" y="56"/>
                    <a:pt x="118" y="56"/>
                    <a:pt x="118" y="56"/>
                  </a:cubicBezTo>
                  <a:cubicBezTo>
                    <a:pt x="118" y="52"/>
                    <a:pt x="118" y="52"/>
                    <a:pt x="118" y="52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5"/>
                    <a:pt x="28" y="48"/>
                    <a:pt x="35" y="42"/>
                  </a:cubicBezTo>
                  <a:cubicBezTo>
                    <a:pt x="41" y="37"/>
                    <a:pt x="50" y="33"/>
                    <a:pt x="62" y="33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59" y="26"/>
                    <a:pt x="57" y="28"/>
                    <a:pt x="54" y="31"/>
                  </a:cubicBezTo>
                  <a:cubicBezTo>
                    <a:pt x="53" y="33"/>
                    <a:pt x="52" y="35"/>
                    <a:pt x="51" y="37"/>
                  </a:cubicBezTo>
                  <a:cubicBezTo>
                    <a:pt x="50" y="39"/>
                    <a:pt x="49" y="42"/>
                    <a:pt x="49" y="44"/>
                  </a:cubicBezTo>
                  <a:cubicBezTo>
                    <a:pt x="49" y="46"/>
                    <a:pt x="49" y="48"/>
                    <a:pt x="50" y="50"/>
                  </a:cubicBezTo>
                  <a:cubicBezTo>
                    <a:pt x="51" y="52"/>
                    <a:pt x="53" y="53"/>
                    <a:pt x="55" y="54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61" y="51"/>
                    <a:pt x="61" y="51"/>
                    <a:pt x="61" y="51"/>
                  </a:cubicBezTo>
                  <a:lnTo>
                    <a:pt x="57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1"/>
            <p:cNvSpPr>
              <a:spLocks/>
            </p:cNvSpPr>
            <p:nvPr/>
          </p:nvSpPr>
          <p:spPr bwMode="auto">
            <a:xfrm>
              <a:off x="4270" y="4781"/>
              <a:ext cx="40" cy="87"/>
            </a:xfrm>
            <a:custGeom>
              <a:avLst/>
              <a:gdLst>
                <a:gd name="T0" fmla="*/ 4 w 17"/>
                <a:gd name="T1" fmla="*/ 14 h 37"/>
                <a:gd name="T2" fmla="*/ 0 w 17"/>
                <a:gd name="T3" fmla="*/ 24 h 37"/>
                <a:gd name="T4" fmla="*/ 0 w 17"/>
                <a:gd name="T5" fmla="*/ 24 h 37"/>
                <a:gd name="T6" fmla="*/ 16 w 17"/>
                <a:gd name="T7" fmla="*/ 37 h 37"/>
                <a:gd name="T8" fmla="*/ 11 w 17"/>
                <a:gd name="T9" fmla="*/ 25 h 37"/>
                <a:gd name="T10" fmla="*/ 8 w 17"/>
                <a:gd name="T11" fmla="*/ 24 h 37"/>
                <a:gd name="T12" fmla="*/ 13 w 17"/>
                <a:gd name="T13" fmla="*/ 22 h 37"/>
                <a:gd name="T14" fmla="*/ 16 w 17"/>
                <a:gd name="T15" fmla="*/ 18 h 37"/>
                <a:gd name="T16" fmla="*/ 17 w 17"/>
                <a:gd name="T17" fmla="*/ 12 h 37"/>
                <a:gd name="T18" fmla="*/ 17 w 17"/>
                <a:gd name="T19" fmla="*/ 12 h 37"/>
                <a:gd name="T20" fmla="*/ 10 w 17"/>
                <a:gd name="T21" fmla="*/ 3 h 37"/>
                <a:gd name="T22" fmla="*/ 5 w 17"/>
                <a:gd name="T23" fmla="*/ 8 h 37"/>
                <a:gd name="T24" fmla="*/ 5 w 17"/>
                <a:gd name="T25" fmla="*/ 11 h 37"/>
                <a:gd name="T26" fmla="*/ 5 w 17"/>
                <a:gd name="T27" fmla="*/ 11 h 37"/>
                <a:gd name="T28" fmla="*/ 4 w 17"/>
                <a:gd name="T29" fmla="*/ 14 h 37"/>
                <a:gd name="T30" fmla="*/ 7 w 17"/>
                <a:gd name="T31" fmla="*/ 17 h 37"/>
                <a:gd name="T32" fmla="*/ 13 w 17"/>
                <a:gd name="T33" fmla="*/ 13 h 37"/>
                <a:gd name="T34" fmla="*/ 13 w 17"/>
                <a:gd name="T35" fmla="*/ 13 h 37"/>
                <a:gd name="T36" fmla="*/ 12 w 17"/>
                <a:gd name="T37" fmla="*/ 5 h 37"/>
                <a:gd name="T38" fmla="*/ 7 w 17"/>
                <a:gd name="T39" fmla="*/ 10 h 37"/>
                <a:gd name="T40" fmla="*/ 9 w 17"/>
                <a:gd name="T41" fmla="*/ 13 h 37"/>
                <a:gd name="T42" fmla="*/ 9 w 17"/>
                <a:gd name="T43" fmla="*/ 13 h 37"/>
                <a:gd name="T44" fmla="*/ 8 w 17"/>
                <a:gd name="T45" fmla="*/ 15 h 37"/>
                <a:gd name="T46" fmla="*/ 10 w 17"/>
                <a:gd name="T47" fmla="*/ 19 h 37"/>
                <a:gd name="T48" fmla="*/ 4 w 17"/>
                <a:gd name="T49" fmla="*/ 23 h 37"/>
                <a:gd name="T50" fmla="*/ 4 w 17"/>
                <a:gd name="T51" fmla="*/ 23 h 37"/>
                <a:gd name="T52" fmla="*/ 5 w 17"/>
                <a:gd name="T53" fmla="*/ 31 h 37"/>
                <a:gd name="T54" fmla="*/ 10 w 17"/>
                <a:gd name="T55" fmla="*/ 26 h 37"/>
                <a:gd name="T56" fmla="*/ 8 w 17"/>
                <a:gd name="T57" fmla="*/ 23 h 37"/>
                <a:gd name="T58" fmla="*/ 8 w 17"/>
                <a:gd name="T59" fmla="*/ 23 h 37"/>
                <a:gd name="T60" fmla="*/ 7 w 17"/>
                <a:gd name="T61" fmla="*/ 17 h 37"/>
                <a:gd name="T62" fmla="*/ 7 w 17"/>
                <a:gd name="T63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37">
                  <a:moveTo>
                    <a:pt x="7" y="17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2" y="16"/>
                    <a:pt x="0" y="19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9"/>
                    <a:pt x="3" y="32"/>
                    <a:pt x="7" y="33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7"/>
                    <a:pt x="11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4"/>
                    <a:pt x="12" y="23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1"/>
                    <a:pt x="15" y="20"/>
                    <a:pt x="16" y="18"/>
                  </a:cubicBezTo>
                  <a:cubicBezTo>
                    <a:pt x="16" y="17"/>
                    <a:pt x="17" y="15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6" y="8"/>
                    <a:pt x="15" y="6"/>
                  </a:cubicBezTo>
                  <a:cubicBezTo>
                    <a:pt x="13" y="5"/>
                    <a:pt x="12" y="3"/>
                    <a:pt x="10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3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8"/>
                    <a:pt x="13" y="16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9"/>
                    <a:pt x="13" y="7"/>
                    <a:pt x="12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1"/>
                    <a:pt x="8" y="11"/>
                  </a:cubicBezTo>
                  <a:cubicBezTo>
                    <a:pt x="9" y="11"/>
                    <a:pt x="9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8" y="15"/>
                  </a:cubicBezTo>
                  <a:cubicBezTo>
                    <a:pt x="8" y="16"/>
                    <a:pt x="7" y="16"/>
                    <a:pt x="7" y="17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9"/>
                    <a:pt x="4" y="21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7"/>
                    <a:pt x="4" y="29"/>
                    <a:pt x="5" y="31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6"/>
                    <a:pt x="8" y="25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9" y="20"/>
                    <a:pt x="10" y="19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0" y="19"/>
                    <a:pt x="10" y="19"/>
                    <a:pt x="10" y="19"/>
                  </a:cubicBezTo>
                  <a:lnTo>
                    <a:pt x="7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2"/>
            <p:cNvSpPr>
              <a:spLocks/>
            </p:cNvSpPr>
            <p:nvPr/>
          </p:nvSpPr>
          <p:spPr bwMode="auto">
            <a:xfrm>
              <a:off x="4298" y="4804"/>
              <a:ext cx="36" cy="67"/>
            </a:xfrm>
            <a:custGeom>
              <a:avLst/>
              <a:gdLst>
                <a:gd name="T0" fmla="*/ 11 w 15"/>
                <a:gd name="T1" fmla="*/ 21 h 28"/>
                <a:gd name="T2" fmla="*/ 11 w 15"/>
                <a:gd name="T3" fmla="*/ 19 h 28"/>
                <a:gd name="T4" fmla="*/ 11 w 15"/>
                <a:gd name="T5" fmla="*/ 19 h 28"/>
                <a:gd name="T6" fmla="*/ 12 w 15"/>
                <a:gd name="T7" fmla="*/ 18 h 28"/>
                <a:gd name="T8" fmla="*/ 15 w 15"/>
                <a:gd name="T9" fmla="*/ 10 h 28"/>
                <a:gd name="T10" fmla="*/ 11 w 15"/>
                <a:gd name="T11" fmla="*/ 9 h 28"/>
                <a:gd name="T12" fmla="*/ 13 w 15"/>
                <a:gd name="T13" fmla="*/ 4 h 28"/>
                <a:gd name="T14" fmla="*/ 2 w 15"/>
                <a:gd name="T15" fmla="*/ 0 h 28"/>
                <a:gd name="T16" fmla="*/ 4 w 15"/>
                <a:gd name="T17" fmla="*/ 8 h 28"/>
                <a:gd name="T18" fmla="*/ 4 w 15"/>
                <a:gd name="T19" fmla="*/ 8 h 28"/>
                <a:gd name="T20" fmla="*/ 4 w 15"/>
                <a:gd name="T21" fmla="*/ 8 h 28"/>
                <a:gd name="T22" fmla="*/ 4 w 15"/>
                <a:gd name="T23" fmla="*/ 8 h 28"/>
                <a:gd name="T24" fmla="*/ 8 w 15"/>
                <a:gd name="T25" fmla="*/ 9 h 28"/>
                <a:gd name="T26" fmla="*/ 3 w 15"/>
                <a:gd name="T27" fmla="*/ 10 h 28"/>
                <a:gd name="T28" fmla="*/ 3 w 15"/>
                <a:gd name="T29" fmla="*/ 10 h 28"/>
                <a:gd name="T30" fmla="*/ 0 w 15"/>
                <a:gd name="T31" fmla="*/ 19 h 28"/>
                <a:gd name="T32" fmla="*/ 0 w 15"/>
                <a:gd name="T33" fmla="*/ 18 h 28"/>
                <a:gd name="T34" fmla="*/ 13 w 15"/>
                <a:gd name="T35" fmla="*/ 28 h 28"/>
                <a:gd name="T36" fmla="*/ 8 w 15"/>
                <a:gd name="T37" fmla="*/ 22 h 28"/>
                <a:gd name="T38" fmla="*/ 8 w 15"/>
                <a:gd name="T39" fmla="*/ 18 h 28"/>
                <a:gd name="T40" fmla="*/ 8 w 15"/>
                <a:gd name="T41" fmla="*/ 17 h 28"/>
                <a:gd name="T42" fmla="*/ 8 w 15"/>
                <a:gd name="T43" fmla="*/ 17 h 28"/>
                <a:gd name="T44" fmla="*/ 6 w 15"/>
                <a:gd name="T45" fmla="*/ 12 h 28"/>
                <a:gd name="T46" fmla="*/ 12 w 15"/>
                <a:gd name="T47" fmla="*/ 11 h 28"/>
                <a:gd name="T48" fmla="*/ 12 w 15"/>
                <a:gd name="T49" fmla="*/ 11 h 28"/>
                <a:gd name="T50" fmla="*/ 11 w 15"/>
                <a:gd name="T51" fmla="*/ 4 h 28"/>
                <a:gd name="T52" fmla="*/ 7 w 15"/>
                <a:gd name="T53" fmla="*/ 9 h 28"/>
                <a:gd name="T54" fmla="*/ 7 w 15"/>
                <a:gd name="T55" fmla="*/ 9 h 28"/>
                <a:gd name="T56" fmla="*/ 7 w 15"/>
                <a:gd name="T57" fmla="*/ 9 h 28"/>
                <a:gd name="T58" fmla="*/ 7 w 15"/>
                <a:gd name="T59" fmla="*/ 9 h 28"/>
                <a:gd name="T60" fmla="*/ 7 w 15"/>
                <a:gd name="T61" fmla="*/ 10 h 28"/>
                <a:gd name="T62" fmla="*/ 7 w 15"/>
                <a:gd name="T63" fmla="*/ 10 h 28"/>
                <a:gd name="T64" fmla="*/ 6 w 15"/>
                <a:gd name="T65" fmla="*/ 12 h 28"/>
                <a:gd name="T66" fmla="*/ 6 w 15"/>
                <a:gd name="T67" fmla="*/ 12 h 28"/>
                <a:gd name="T68" fmla="*/ 4 w 15"/>
                <a:gd name="T69" fmla="*/ 17 h 28"/>
                <a:gd name="T70" fmla="*/ 3 w 15"/>
                <a:gd name="T71" fmla="*/ 19 h 28"/>
                <a:gd name="T72" fmla="*/ 8 w 15"/>
                <a:gd name="T73" fmla="*/ 22 h 28"/>
                <a:gd name="T74" fmla="*/ 8 w 15"/>
                <a:gd name="T75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" h="28">
                  <a:moveTo>
                    <a:pt x="8" y="22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0"/>
                    <a:pt x="11" y="20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7"/>
                    <a:pt x="14" y="16"/>
                    <a:pt x="14" y="15"/>
                  </a:cubicBezTo>
                  <a:cubicBezTo>
                    <a:pt x="15" y="13"/>
                    <a:pt x="15" y="12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7"/>
                    <a:pt x="14" y="5"/>
                    <a:pt x="13" y="4"/>
                  </a:cubicBezTo>
                  <a:cubicBezTo>
                    <a:pt x="12" y="3"/>
                    <a:pt x="10" y="2"/>
                    <a:pt x="8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22"/>
                    <a:pt x="3" y="25"/>
                    <a:pt x="7" y="2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2" y="6"/>
                    <a:pt x="12" y="5"/>
                    <a:pt x="11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4"/>
                    <a:pt x="4" y="15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9"/>
                    <a:pt x="3" y="19"/>
                  </a:cubicBezTo>
                  <a:cubicBezTo>
                    <a:pt x="3" y="21"/>
                    <a:pt x="3" y="22"/>
                    <a:pt x="4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18"/>
                    <a:pt x="9" y="18"/>
                    <a:pt x="9" y="18"/>
                  </a:cubicBezTo>
                  <a:lnTo>
                    <a:pt x="8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3"/>
            <p:cNvSpPr>
              <a:spLocks/>
            </p:cNvSpPr>
            <p:nvPr/>
          </p:nvSpPr>
          <p:spPr bwMode="auto">
            <a:xfrm>
              <a:off x="4540" y="4842"/>
              <a:ext cx="101" cy="100"/>
            </a:xfrm>
            <a:custGeom>
              <a:avLst/>
              <a:gdLst>
                <a:gd name="T0" fmla="*/ 22 w 43"/>
                <a:gd name="T1" fmla="*/ 4 h 42"/>
                <a:gd name="T2" fmla="*/ 22 w 43"/>
                <a:gd name="T3" fmla="*/ 0 h 42"/>
                <a:gd name="T4" fmla="*/ 12 w 43"/>
                <a:gd name="T5" fmla="*/ 2 h 42"/>
                <a:gd name="T6" fmla="*/ 14 w 43"/>
                <a:gd name="T7" fmla="*/ 5 h 42"/>
                <a:gd name="T8" fmla="*/ 14 w 43"/>
                <a:gd name="T9" fmla="*/ 1 h 42"/>
                <a:gd name="T10" fmla="*/ 3 w 43"/>
                <a:gd name="T11" fmla="*/ 1 h 42"/>
                <a:gd name="T12" fmla="*/ 3 w 43"/>
                <a:gd name="T13" fmla="*/ 12 h 42"/>
                <a:gd name="T14" fmla="*/ 7 w 43"/>
                <a:gd name="T15" fmla="*/ 12 h 42"/>
                <a:gd name="T16" fmla="*/ 3 w 43"/>
                <a:gd name="T17" fmla="*/ 10 h 42"/>
                <a:gd name="T18" fmla="*/ 0 w 43"/>
                <a:gd name="T19" fmla="*/ 21 h 42"/>
                <a:gd name="T20" fmla="*/ 22 w 43"/>
                <a:gd name="T21" fmla="*/ 42 h 42"/>
                <a:gd name="T22" fmla="*/ 43 w 43"/>
                <a:gd name="T23" fmla="*/ 21 h 42"/>
                <a:gd name="T24" fmla="*/ 22 w 43"/>
                <a:gd name="T25" fmla="*/ 0 h 42"/>
                <a:gd name="T26" fmla="*/ 22 w 43"/>
                <a:gd name="T27" fmla="*/ 4 h 42"/>
                <a:gd name="T28" fmla="*/ 22 w 43"/>
                <a:gd name="T29" fmla="*/ 8 h 42"/>
                <a:gd name="T30" fmla="*/ 35 w 43"/>
                <a:gd name="T31" fmla="*/ 21 h 42"/>
                <a:gd name="T32" fmla="*/ 22 w 43"/>
                <a:gd name="T33" fmla="*/ 34 h 42"/>
                <a:gd name="T34" fmla="*/ 8 w 43"/>
                <a:gd name="T35" fmla="*/ 21 h 42"/>
                <a:gd name="T36" fmla="*/ 10 w 43"/>
                <a:gd name="T37" fmla="*/ 14 h 42"/>
                <a:gd name="T38" fmla="*/ 11 w 43"/>
                <a:gd name="T39" fmla="*/ 13 h 42"/>
                <a:gd name="T40" fmla="*/ 11 w 43"/>
                <a:gd name="T41" fmla="*/ 9 h 42"/>
                <a:gd name="T42" fmla="*/ 14 w 43"/>
                <a:gd name="T43" fmla="*/ 9 h 42"/>
                <a:gd name="T44" fmla="*/ 15 w 43"/>
                <a:gd name="T45" fmla="*/ 9 h 42"/>
                <a:gd name="T46" fmla="*/ 16 w 43"/>
                <a:gd name="T47" fmla="*/ 9 h 42"/>
                <a:gd name="T48" fmla="*/ 22 w 43"/>
                <a:gd name="T49" fmla="*/ 8 h 42"/>
                <a:gd name="T50" fmla="*/ 22 w 43"/>
                <a:gd name="T51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3" h="42">
                  <a:moveTo>
                    <a:pt x="22" y="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8" y="0"/>
                    <a:pt x="15" y="0"/>
                    <a:pt x="12" y="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3"/>
                    <a:pt x="0" y="17"/>
                    <a:pt x="0" y="21"/>
                  </a:cubicBezTo>
                  <a:cubicBezTo>
                    <a:pt x="0" y="33"/>
                    <a:pt x="10" y="42"/>
                    <a:pt x="22" y="42"/>
                  </a:cubicBezTo>
                  <a:cubicBezTo>
                    <a:pt x="33" y="42"/>
                    <a:pt x="43" y="33"/>
                    <a:pt x="43" y="21"/>
                  </a:cubicBezTo>
                  <a:cubicBezTo>
                    <a:pt x="43" y="9"/>
                    <a:pt x="33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9" y="8"/>
                    <a:pt x="35" y="14"/>
                    <a:pt x="35" y="21"/>
                  </a:cubicBezTo>
                  <a:cubicBezTo>
                    <a:pt x="35" y="28"/>
                    <a:pt x="29" y="34"/>
                    <a:pt x="22" y="34"/>
                  </a:cubicBezTo>
                  <a:cubicBezTo>
                    <a:pt x="14" y="34"/>
                    <a:pt x="8" y="28"/>
                    <a:pt x="8" y="21"/>
                  </a:cubicBezTo>
                  <a:cubicBezTo>
                    <a:pt x="8" y="19"/>
                    <a:pt x="9" y="16"/>
                    <a:pt x="10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8" y="8"/>
                    <a:pt x="20" y="8"/>
                    <a:pt x="22" y="8"/>
                  </a:cubicBezTo>
                  <a:lnTo>
                    <a:pt x="2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4"/>
            <p:cNvSpPr>
              <a:spLocks noEditPoints="1"/>
            </p:cNvSpPr>
            <p:nvPr/>
          </p:nvSpPr>
          <p:spPr bwMode="auto">
            <a:xfrm>
              <a:off x="4083" y="4674"/>
              <a:ext cx="615" cy="433"/>
            </a:xfrm>
            <a:custGeom>
              <a:avLst/>
              <a:gdLst>
                <a:gd name="T0" fmla="*/ 0 w 260"/>
                <a:gd name="T1" fmla="*/ 4 h 183"/>
                <a:gd name="T2" fmla="*/ 260 w 260"/>
                <a:gd name="T3" fmla="*/ 183 h 183"/>
                <a:gd name="T4" fmla="*/ 0 w 260"/>
                <a:gd name="T5" fmla="*/ 0 h 183"/>
                <a:gd name="T6" fmla="*/ 4 w 260"/>
                <a:gd name="T7" fmla="*/ 4 h 183"/>
                <a:gd name="T8" fmla="*/ 252 w 260"/>
                <a:gd name="T9" fmla="*/ 8 h 183"/>
                <a:gd name="T10" fmla="*/ 8 w 260"/>
                <a:gd name="T11" fmla="*/ 175 h 183"/>
                <a:gd name="T12" fmla="*/ 4 w 260"/>
                <a:gd name="T13" fmla="*/ 4 h 183"/>
                <a:gd name="T14" fmla="*/ 4 w 260"/>
                <a:gd name="T15" fmla="*/ 4 h 183"/>
                <a:gd name="T16" fmla="*/ 57 w 260"/>
                <a:gd name="T17" fmla="*/ 19 h 183"/>
                <a:gd name="T18" fmla="*/ 25 w 260"/>
                <a:gd name="T19" fmla="*/ 25 h 183"/>
                <a:gd name="T20" fmla="*/ 61 w 260"/>
                <a:gd name="T21" fmla="*/ 21 h 183"/>
                <a:gd name="T22" fmla="*/ 61 w 260"/>
                <a:gd name="T23" fmla="*/ 21 h 183"/>
                <a:gd name="T24" fmla="*/ 17 w 260"/>
                <a:gd name="T25" fmla="*/ 17 h 183"/>
                <a:gd name="T26" fmla="*/ 68 w 260"/>
                <a:gd name="T27" fmla="*/ 17 h 183"/>
                <a:gd name="T28" fmla="*/ 61 w 260"/>
                <a:gd name="T29" fmla="*/ 21 h 183"/>
                <a:gd name="T30" fmla="*/ 173 w 260"/>
                <a:gd name="T31" fmla="*/ 158 h 183"/>
                <a:gd name="T32" fmla="*/ 25 w 260"/>
                <a:gd name="T33" fmla="*/ 92 h 183"/>
                <a:gd name="T34" fmla="*/ 19 w 260"/>
                <a:gd name="T35" fmla="*/ 95 h 183"/>
                <a:gd name="T36" fmla="*/ 25 w 260"/>
                <a:gd name="T37" fmla="*/ 99 h 183"/>
                <a:gd name="T38" fmla="*/ 169 w 260"/>
                <a:gd name="T39" fmla="*/ 25 h 183"/>
                <a:gd name="T40" fmla="*/ 173 w 260"/>
                <a:gd name="T41" fmla="*/ 162 h 183"/>
                <a:gd name="T42" fmla="*/ 173 w 260"/>
                <a:gd name="T43" fmla="*/ 162 h 183"/>
                <a:gd name="T44" fmla="*/ 177 w 260"/>
                <a:gd name="T45" fmla="*/ 17 h 183"/>
                <a:gd name="T46" fmla="*/ 20 w 260"/>
                <a:gd name="T47" fmla="*/ 91 h 183"/>
                <a:gd name="T48" fmla="*/ 26 w 260"/>
                <a:gd name="T49" fmla="*/ 90 h 183"/>
                <a:gd name="T50" fmla="*/ 17 w 260"/>
                <a:gd name="T51" fmla="*/ 84 h 183"/>
                <a:gd name="T52" fmla="*/ 177 w 260"/>
                <a:gd name="T53" fmla="*/ 166 h 183"/>
                <a:gd name="T54" fmla="*/ 173 w 260"/>
                <a:gd name="T55" fmla="*/ 162 h 183"/>
                <a:gd name="T56" fmla="*/ 210 w 260"/>
                <a:gd name="T57" fmla="*/ 143 h 183"/>
                <a:gd name="T58" fmla="*/ 201 w 260"/>
                <a:gd name="T59" fmla="*/ 136 h 183"/>
                <a:gd name="T60" fmla="*/ 206 w 260"/>
                <a:gd name="T61" fmla="*/ 147 h 183"/>
                <a:gd name="T62" fmla="*/ 210 w 260"/>
                <a:gd name="T63" fmla="*/ 143 h 183"/>
                <a:gd name="T64" fmla="*/ 214 w 260"/>
                <a:gd name="T65" fmla="*/ 147 h 183"/>
                <a:gd name="T66" fmla="*/ 193 w 260"/>
                <a:gd name="T67" fmla="*/ 128 h 183"/>
                <a:gd name="T68" fmla="*/ 214 w 260"/>
                <a:gd name="T69" fmla="*/ 151 h 183"/>
                <a:gd name="T70" fmla="*/ 210 w 260"/>
                <a:gd name="T71" fmla="*/ 147 h 183"/>
                <a:gd name="T72" fmla="*/ 232 w 260"/>
                <a:gd name="T73" fmla="*/ 143 h 183"/>
                <a:gd name="T74" fmla="*/ 223 w 260"/>
                <a:gd name="T75" fmla="*/ 136 h 183"/>
                <a:gd name="T76" fmla="*/ 228 w 260"/>
                <a:gd name="T77" fmla="*/ 147 h 183"/>
                <a:gd name="T78" fmla="*/ 232 w 260"/>
                <a:gd name="T79" fmla="*/ 143 h 183"/>
                <a:gd name="T80" fmla="*/ 236 w 260"/>
                <a:gd name="T81" fmla="*/ 147 h 183"/>
                <a:gd name="T82" fmla="*/ 215 w 260"/>
                <a:gd name="T83" fmla="*/ 128 h 183"/>
                <a:gd name="T84" fmla="*/ 236 w 260"/>
                <a:gd name="T85" fmla="*/ 151 h 183"/>
                <a:gd name="T86" fmla="*/ 232 w 260"/>
                <a:gd name="T87" fmla="*/ 147 h 183"/>
                <a:gd name="T88" fmla="*/ 214 w 260"/>
                <a:gd name="T89" fmla="*/ 111 h 183"/>
                <a:gd name="T90" fmla="*/ 194 w 260"/>
                <a:gd name="T91" fmla="*/ 92 h 183"/>
                <a:gd name="T92" fmla="*/ 214 w 260"/>
                <a:gd name="T93" fmla="*/ 72 h 183"/>
                <a:gd name="T94" fmla="*/ 234 w 260"/>
                <a:gd name="T95" fmla="*/ 92 h 183"/>
                <a:gd name="T96" fmla="*/ 214 w 260"/>
                <a:gd name="T97" fmla="*/ 111 h 183"/>
                <a:gd name="T98" fmla="*/ 214 w 260"/>
                <a:gd name="T99" fmla="*/ 119 h 183"/>
                <a:gd name="T100" fmla="*/ 214 w 260"/>
                <a:gd name="T101" fmla="*/ 64 h 183"/>
                <a:gd name="T102" fmla="*/ 214 w 260"/>
                <a:gd name="T103" fmla="*/ 119 h 183"/>
                <a:gd name="T104" fmla="*/ 242 w 260"/>
                <a:gd name="T105" fmla="*/ 45 h 183"/>
                <a:gd name="T106" fmla="*/ 189 w 260"/>
                <a:gd name="T107" fmla="*/ 41 h 183"/>
                <a:gd name="T108" fmla="*/ 238 w 260"/>
                <a:gd name="T109" fmla="*/ 24 h 183"/>
                <a:gd name="T110" fmla="*/ 242 w 260"/>
                <a:gd name="T111" fmla="*/ 45 h 183"/>
                <a:gd name="T112" fmla="*/ 242 w 260"/>
                <a:gd name="T113" fmla="*/ 45 h 183"/>
                <a:gd name="T114" fmla="*/ 246 w 260"/>
                <a:gd name="T115" fmla="*/ 16 h 183"/>
                <a:gd name="T116" fmla="*/ 181 w 260"/>
                <a:gd name="T117" fmla="*/ 49 h 183"/>
                <a:gd name="T118" fmla="*/ 246 w 260"/>
                <a:gd name="T119" fmla="*/ 4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0" h="183">
                  <a:moveTo>
                    <a:pt x="4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260" y="183"/>
                    <a:pt x="260" y="183"/>
                    <a:pt x="260" y="18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52" y="8"/>
                    <a:pt x="252" y="8"/>
                    <a:pt x="252" y="8"/>
                  </a:cubicBezTo>
                  <a:cubicBezTo>
                    <a:pt x="252" y="175"/>
                    <a:pt x="252" y="175"/>
                    <a:pt x="252" y="175"/>
                  </a:cubicBezTo>
                  <a:cubicBezTo>
                    <a:pt x="8" y="175"/>
                    <a:pt x="8" y="175"/>
                    <a:pt x="8" y="17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8"/>
                    <a:pt x="4" y="8"/>
                    <a:pt x="4" y="8"/>
                  </a:cubicBezTo>
                  <a:lnTo>
                    <a:pt x="4" y="4"/>
                  </a:lnTo>
                  <a:close/>
                  <a:moveTo>
                    <a:pt x="61" y="21"/>
                  </a:moveTo>
                  <a:cubicBezTo>
                    <a:pt x="57" y="19"/>
                    <a:pt x="57" y="19"/>
                    <a:pt x="57" y="19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1" y="17"/>
                    <a:pt x="61" y="17"/>
                    <a:pt x="61" y="17"/>
                  </a:cubicBezTo>
                  <a:lnTo>
                    <a:pt x="61" y="21"/>
                  </a:lnTo>
                  <a:close/>
                  <a:moveTo>
                    <a:pt x="173" y="162"/>
                  </a:moveTo>
                  <a:cubicBezTo>
                    <a:pt x="173" y="158"/>
                    <a:pt x="173" y="158"/>
                    <a:pt x="173" y="158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25" y="92"/>
                    <a:pt x="25" y="92"/>
                    <a:pt x="25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169" y="25"/>
                    <a:pt x="169" y="25"/>
                    <a:pt x="169" y="25"/>
                  </a:cubicBezTo>
                  <a:cubicBezTo>
                    <a:pt x="169" y="162"/>
                    <a:pt x="169" y="162"/>
                    <a:pt x="169" y="162"/>
                  </a:cubicBezTo>
                  <a:cubicBezTo>
                    <a:pt x="173" y="162"/>
                    <a:pt x="173" y="162"/>
                    <a:pt x="173" y="162"/>
                  </a:cubicBezTo>
                  <a:cubicBezTo>
                    <a:pt x="173" y="158"/>
                    <a:pt x="173" y="158"/>
                    <a:pt x="173" y="158"/>
                  </a:cubicBezTo>
                  <a:cubicBezTo>
                    <a:pt x="173" y="162"/>
                    <a:pt x="173" y="162"/>
                    <a:pt x="173" y="162"/>
                  </a:cubicBezTo>
                  <a:cubicBezTo>
                    <a:pt x="177" y="162"/>
                    <a:pt x="177" y="162"/>
                    <a:pt x="177" y="162"/>
                  </a:cubicBezTo>
                  <a:cubicBezTo>
                    <a:pt x="177" y="17"/>
                    <a:pt x="177" y="17"/>
                    <a:pt x="177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177" y="166"/>
                    <a:pt x="177" y="166"/>
                    <a:pt x="177" y="166"/>
                  </a:cubicBezTo>
                  <a:cubicBezTo>
                    <a:pt x="177" y="162"/>
                    <a:pt x="177" y="162"/>
                    <a:pt x="177" y="162"/>
                  </a:cubicBezTo>
                  <a:lnTo>
                    <a:pt x="173" y="162"/>
                  </a:lnTo>
                  <a:close/>
                  <a:moveTo>
                    <a:pt x="210" y="147"/>
                  </a:moveTo>
                  <a:cubicBezTo>
                    <a:pt x="210" y="143"/>
                    <a:pt x="210" y="143"/>
                    <a:pt x="210" y="143"/>
                  </a:cubicBezTo>
                  <a:cubicBezTo>
                    <a:pt x="201" y="143"/>
                    <a:pt x="201" y="143"/>
                    <a:pt x="201" y="143"/>
                  </a:cubicBezTo>
                  <a:cubicBezTo>
                    <a:pt x="201" y="136"/>
                    <a:pt x="201" y="136"/>
                    <a:pt x="201" y="136"/>
                  </a:cubicBezTo>
                  <a:cubicBezTo>
                    <a:pt x="206" y="136"/>
                    <a:pt x="206" y="136"/>
                    <a:pt x="206" y="136"/>
                  </a:cubicBezTo>
                  <a:cubicBezTo>
                    <a:pt x="206" y="147"/>
                    <a:pt x="206" y="147"/>
                    <a:pt x="206" y="147"/>
                  </a:cubicBezTo>
                  <a:cubicBezTo>
                    <a:pt x="210" y="147"/>
                    <a:pt x="210" y="147"/>
                    <a:pt x="210" y="147"/>
                  </a:cubicBezTo>
                  <a:cubicBezTo>
                    <a:pt x="210" y="143"/>
                    <a:pt x="210" y="143"/>
                    <a:pt x="210" y="143"/>
                  </a:cubicBezTo>
                  <a:cubicBezTo>
                    <a:pt x="210" y="147"/>
                    <a:pt x="210" y="147"/>
                    <a:pt x="210" y="147"/>
                  </a:cubicBezTo>
                  <a:cubicBezTo>
                    <a:pt x="214" y="147"/>
                    <a:pt x="214" y="147"/>
                    <a:pt x="214" y="147"/>
                  </a:cubicBezTo>
                  <a:cubicBezTo>
                    <a:pt x="214" y="128"/>
                    <a:pt x="214" y="128"/>
                    <a:pt x="214" y="128"/>
                  </a:cubicBezTo>
                  <a:cubicBezTo>
                    <a:pt x="193" y="128"/>
                    <a:pt x="193" y="128"/>
                    <a:pt x="193" y="128"/>
                  </a:cubicBezTo>
                  <a:cubicBezTo>
                    <a:pt x="193" y="151"/>
                    <a:pt x="193" y="151"/>
                    <a:pt x="193" y="151"/>
                  </a:cubicBezTo>
                  <a:cubicBezTo>
                    <a:pt x="214" y="151"/>
                    <a:pt x="214" y="151"/>
                    <a:pt x="214" y="151"/>
                  </a:cubicBezTo>
                  <a:cubicBezTo>
                    <a:pt x="214" y="147"/>
                    <a:pt x="214" y="147"/>
                    <a:pt x="214" y="147"/>
                  </a:cubicBezTo>
                  <a:lnTo>
                    <a:pt x="210" y="147"/>
                  </a:lnTo>
                  <a:close/>
                  <a:moveTo>
                    <a:pt x="232" y="147"/>
                  </a:moveTo>
                  <a:cubicBezTo>
                    <a:pt x="232" y="143"/>
                    <a:pt x="232" y="143"/>
                    <a:pt x="232" y="143"/>
                  </a:cubicBezTo>
                  <a:cubicBezTo>
                    <a:pt x="223" y="143"/>
                    <a:pt x="223" y="143"/>
                    <a:pt x="223" y="143"/>
                  </a:cubicBezTo>
                  <a:cubicBezTo>
                    <a:pt x="223" y="136"/>
                    <a:pt x="223" y="136"/>
                    <a:pt x="223" y="136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8" y="147"/>
                    <a:pt x="228" y="147"/>
                    <a:pt x="228" y="147"/>
                  </a:cubicBezTo>
                  <a:cubicBezTo>
                    <a:pt x="232" y="147"/>
                    <a:pt x="232" y="147"/>
                    <a:pt x="232" y="147"/>
                  </a:cubicBezTo>
                  <a:cubicBezTo>
                    <a:pt x="232" y="143"/>
                    <a:pt x="232" y="143"/>
                    <a:pt x="232" y="143"/>
                  </a:cubicBezTo>
                  <a:cubicBezTo>
                    <a:pt x="232" y="147"/>
                    <a:pt x="232" y="147"/>
                    <a:pt x="232" y="147"/>
                  </a:cubicBezTo>
                  <a:cubicBezTo>
                    <a:pt x="236" y="147"/>
                    <a:pt x="236" y="147"/>
                    <a:pt x="236" y="147"/>
                  </a:cubicBezTo>
                  <a:cubicBezTo>
                    <a:pt x="236" y="128"/>
                    <a:pt x="236" y="128"/>
                    <a:pt x="236" y="128"/>
                  </a:cubicBezTo>
                  <a:cubicBezTo>
                    <a:pt x="215" y="128"/>
                    <a:pt x="215" y="128"/>
                    <a:pt x="215" y="128"/>
                  </a:cubicBezTo>
                  <a:cubicBezTo>
                    <a:pt x="215" y="151"/>
                    <a:pt x="215" y="151"/>
                    <a:pt x="215" y="151"/>
                  </a:cubicBezTo>
                  <a:cubicBezTo>
                    <a:pt x="236" y="151"/>
                    <a:pt x="236" y="151"/>
                    <a:pt x="236" y="151"/>
                  </a:cubicBezTo>
                  <a:cubicBezTo>
                    <a:pt x="236" y="147"/>
                    <a:pt x="236" y="147"/>
                    <a:pt x="236" y="147"/>
                  </a:cubicBezTo>
                  <a:lnTo>
                    <a:pt x="232" y="147"/>
                  </a:lnTo>
                  <a:close/>
                  <a:moveTo>
                    <a:pt x="214" y="115"/>
                  </a:moveTo>
                  <a:cubicBezTo>
                    <a:pt x="214" y="111"/>
                    <a:pt x="214" y="111"/>
                    <a:pt x="214" y="111"/>
                  </a:cubicBezTo>
                  <a:cubicBezTo>
                    <a:pt x="209" y="111"/>
                    <a:pt x="204" y="109"/>
                    <a:pt x="200" y="106"/>
                  </a:cubicBezTo>
                  <a:cubicBezTo>
                    <a:pt x="197" y="102"/>
                    <a:pt x="194" y="97"/>
                    <a:pt x="194" y="92"/>
                  </a:cubicBezTo>
                  <a:cubicBezTo>
                    <a:pt x="194" y="86"/>
                    <a:pt x="197" y="81"/>
                    <a:pt x="200" y="78"/>
                  </a:cubicBezTo>
                  <a:cubicBezTo>
                    <a:pt x="204" y="74"/>
                    <a:pt x="209" y="72"/>
                    <a:pt x="214" y="72"/>
                  </a:cubicBezTo>
                  <a:cubicBezTo>
                    <a:pt x="220" y="72"/>
                    <a:pt x="225" y="74"/>
                    <a:pt x="228" y="78"/>
                  </a:cubicBezTo>
                  <a:cubicBezTo>
                    <a:pt x="232" y="81"/>
                    <a:pt x="234" y="86"/>
                    <a:pt x="234" y="92"/>
                  </a:cubicBezTo>
                  <a:cubicBezTo>
                    <a:pt x="234" y="97"/>
                    <a:pt x="232" y="102"/>
                    <a:pt x="228" y="106"/>
                  </a:cubicBezTo>
                  <a:cubicBezTo>
                    <a:pt x="225" y="109"/>
                    <a:pt x="220" y="111"/>
                    <a:pt x="214" y="111"/>
                  </a:cubicBezTo>
                  <a:cubicBezTo>
                    <a:pt x="214" y="115"/>
                    <a:pt x="214" y="115"/>
                    <a:pt x="214" y="115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30" y="119"/>
                    <a:pt x="242" y="107"/>
                    <a:pt x="242" y="92"/>
                  </a:cubicBezTo>
                  <a:cubicBezTo>
                    <a:pt x="242" y="76"/>
                    <a:pt x="230" y="64"/>
                    <a:pt x="214" y="64"/>
                  </a:cubicBezTo>
                  <a:cubicBezTo>
                    <a:pt x="199" y="64"/>
                    <a:pt x="186" y="76"/>
                    <a:pt x="186" y="92"/>
                  </a:cubicBezTo>
                  <a:cubicBezTo>
                    <a:pt x="186" y="107"/>
                    <a:pt x="199" y="119"/>
                    <a:pt x="214" y="119"/>
                  </a:cubicBezTo>
                  <a:lnTo>
                    <a:pt x="214" y="115"/>
                  </a:lnTo>
                  <a:close/>
                  <a:moveTo>
                    <a:pt x="242" y="45"/>
                  </a:moveTo>
                  <a:cubicBezTo>
                    <a:pt x="242" y="41"/>
                    <a:pt x="242" y="41"/>
                    <a:pt x="242" y="41"/>
                  </a:cubicBezTo>
                  <a:cubicBezTo>
                    <a:pt x="189" y="41"/>
                    <a:pt x="189" y="41"/>
                    <a:pt x="189" y="41"/>
                  </a:cubicBezTo>
                  <a:cubicBezTo>
                    <a:pt x="189" y="24"/>
                    <a:pt x="189" y="24"/>
                    <a:pt x="189" y="24"/>
                  </a:cubicBezTo>
                  <a:cubicBezTo>
                    <a:pt x="238" y="24"/>
                    <a:pt x="238" y="24"/>
                    <a:pt x="238" y="24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2" y="45"/>
                    <a:pt x="242" y="45"/>
                    <a:pt x="242" y="45"/>
                  </a:cubicBezTo>
                  <a:cubicBezTo>
                    <a:pt x="242" y="41"/>
                    <a:pt x="242" y="41"/>
                    <a:pt x="242" y="41"/>
                  </a:cubicBezTo>
                  <a:cubicBezTo>
                    <a:pt x="242" y="45"/>
                    <a:pt x="242" y="45"/>
                    <a:pt x="242" y="45"/>
                  </a:cubicBezTo>
                  <a:cubicBezTo>
                    <a:pt x="246" y="45"/>
                    <a:pt x="246" y="45"/>
                    <a:pt x="246" y="45"/>
                  </a:cubicBezTo>
                  <a:cubicBezTo>
                    <a:pt x="246" y="16"/>
                    <a:pt x="246" y="16"/>
                    <a:pt x="246" y="16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181" y="49"/>
                    <a:pt x="181" y="49"/>
                    <a:pt x="181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6" y="45"/>
                    <a:pt x="246" y="45"/>
                    <a:pt x="246" y="45"/>
                  </a:cubicBezTo>
                  <a:lnTo>
                    <a:pt x="242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5"/>
            <p:cNvSpPr>
              <a:spLocks noEditPoints="1"/>
            </p:cNvSpPr>
            <p:nvPr/>
          </p:nvSpPr>
          <p:spPr bwMode="auto">
            <a:xfrm>
              <a:off x="5209" y="4646"/>
              <a:ext cx="581" cy="489"/>
            </a:xfrm>
            <a:custGeom>
              <a:avLst/>
              <a:gdLst>
                <a:gd name="T0" fmla="*/ 220 w 246"/>
                <a:gd name="T1" fmla="*/ 58 h 207"/>
                <a:gd name="T2" fmla="*/ 226 w 246"/>
                <a:gd name="T3" fmla="*/ 59 h 207"/>
                <a:gd name="T4" fmla="*/ 227 w 246"/>
                <a:gd name="T5" fmla="*/ 44 h 207"/>
                <a:gd name="T6" fmla="*/ 214 w 246"/>
                <a:gd name="T7" fmla="*/ 73 h 207"/>
                <a:gd name="T8" fmla="*/ 214 w 246"/>
                <a:gd name="T9" fmla="*/ 76 h 207"/>
                <a:gd name="T10" fmla="*/ 193 w 246"/>
                <a:gd name="T11" fmla="*/ 61 h 207"/>
                <a:gd name="T12" fmla="*/ 80 w 246"/>
                <a:gd name="T13" fmla="*/ 9 h 207"/>
                <a:gd name="T14" fmla="*/ 43 w 246"/>
                <a:gd name="T15" fmla="*/ 17 h 207"/>
                <a:gd name="T16" fmla="*/ 8 w 246"/>
                <a:gd name="T17" fmla="*/ 47 h 207"/>
                <a:gd name="T18" fmla="*/ 34 w 246"/>
                <a:gd name="T19" fmla="*/ 151 h 207"/>
                <a:gd name="T20" fmla="*/ 59 w 246"/>
                <a:gd name="T21" fmla="*/ 189 h 207"/>
                <a:gd name="T22" fmla="*/ 55 w 246"/>
                <a:gd name="T23" fmla="*/ 109 h 207"/>
                <a:gd name="T24" fmla="*/ 49 w 246"/>
                <a:gd name="T25" fmla="*/ 151 h 207"/>
                <a:gd name="T26" fmla="*/ 59 w 246"/>
                <a:gd name="T27" fmla="*/ 160 h 207"/>
                <a:gd name="T28" fmla="*/ 57 w 246"/>
                <a:gd name="T29" fmla="*/ 193 h 207"/>
                <a:gd name="T30" fmla="*/ 60 w 246"/>
                <a:gd name="T31" fmla="*/ 207 h 207"/>
                <a:gd name="T32" fmla="*/ 69 w 246"/>
                <a:gd name="T33" fmla="*/ 109 h 207"/>
                <a:gd name="T34" fmla="*/ 209 w 246"/>
                <a:gd name="T35" fmla="*/ 94 h 207"/>
                <a:gd name="T36" fmla="*/ 242 w 246"/>
                <a:gd name="T37" fmla="*/ 99 h 207"/>
                <a:gd name="T38" fmla="*/ 236 w 246"/>
                <a:gd name="T39" fmla="*/ 77 h 207"/>
                <a:gd name="T40" fmla="*/ 238 w 246"/>
                <a:gd name="T41" fmla="*/ 92 h 207"/>
                <a:gd name="T42" fmla="*/ 238 w 246"/>
                <a:gd name="T43" fmla="*/ 93 h 207"/>
                <a:gd name="T44" fmla="*/ 238 w 246"/>
                <a:gd name="T45" fmla="*/ 93 h 207"/>
                <a:gd name="T46" fmla="*/ 238 w 246"/>
                <a:gd name="T47" fmla="*/ 93 h 207"/>
                <a:gd name="T48" fmla="*/ 188 w 246"/>
                <a:gd name="T49" fmla="*/ 89 h 207"/>
                <a:gd name="T50" fmla="*/ 181 w 246"/>
                <a:gd name="T51" fmla="*/ 105 h 207"/>
                <a:gd name="T52" fmla="*/ 70 w 246"/>
                <a:gd name="T53" fmla="*/ 189 h 207"/>
                <a:gd name="T54" fmla="*/ 58 w 246"/>
                <a:gd name="T55" fmla="*/ 199 h 207"/>
                <a:gd name="T56" fmla="*/ 57 w 246"/>
                <a:gd name="T57" fmla="*/ 152 h 207"/>
                <a:gd name="T58" fmla="*/ 54 w 246"/>
                <a:gd name="T59" fmla="*/ 157 h 207"/>
                <a:gd name="T60" fmla="*/ 46 w 246"/>
                <a:gd name="T61" fmla="*/ 156 h 207"/>
                <a:gd name="T62" fmla="*/ 31 w 246"/>
                <a:gd name="T63" fmla="*/ 165 h 207"/>
                <a:gd name="T64" fmla="*/ 15 w 246"/>
                <a:gd name="T65" fmla="*/ 102 h 207"/>
                <a:gd name="T66" fmla="*/ 22 w 246"/>
                <a:gd name="T67" fmla="*/ 35 h 207"/>
                <a:gd name="T68" fmla="*/ 51 w 246"/>
                <a:gd name="T69" fmla="*/ 8 h 207"/>
                <a:gd name="T70" fmla="*/ 179 w 246"/>
                <a:gd name="T71" fmla="*/ 48 h 207"/>
                <a:gd name="T72" fmla="*/ 212 w 246"/>
                <a:gd name="T73" fmla="*/ 78 h 207"/>
                <a:gd name="T74" fmla="*/ 246 w 246"/>
                <a:gd name="T75" fmla="*/ 98 h 207"/>
                <a:gd name="T76" fmla="*/ 218 w 246"/>
                <a:gd name="T77" fmla="*/ 58 h 207"/>
                <a:gd name="T78" fmla="*/ 221 w 246"/>
                <a:gd name="T79" fmla="*/ 55 h 207"/>
                <a:gd name="T80" fmla="*/ 225 w 246"/>
                <a:gd name="T81" fmla="*/ 55 h 207"/>
                <a:gd name="T82" fmla="*/ 224 w 246"/>
                <a:gd name="T83" fmla="*/ 51 h 207"/>
                <a:gd name="T84" fmla="*/ 216 w 246"/>
                <a:gd name="T85" fmla="*/ 60 h 207"/>
                <a:gd name="T86" fmla="*/ 36 w 246"/>
                <a:gd name="T87" fmla="*/ 189 h 207"/>
                <a:gd name="T88" fmla="*/ 39 w 246"/>
                <a:gd name="T89" fmla="*/ 198 h 207"/>
                <a:gd name="T90" fmla="*/ 28 w 246"/>
                <a:gd name="T91" fmla="*/ 165 h 207"/>
                <a:gd name="T92" fmla="*/ 51 w 246"/>
                <a:gd name="T93" fmla="*/ 165 h 207"/>
                <a:gd name="T94" fmla="*/ 48 w 246"/>
                <a:gd name="T95" fmla="*/ 156 h 207"/>
                <a:gd name="T96" fmla="*/ 45 w 246"/>
                <a:gd name="T97" fmla="*/ 152 h 207"/>
                <a:gd name="T98" fmla="*/ 51 w 246"/>
                <a:gd name="T99" fmla="*/ 165 h 207"/>
                <a:gd name="T100" fmla="*/ 67 w 246"/>
                <a:gd name="T101" fmla="*/ 198 h 207"/>
                <a:gd name="T102" fmla="*/ 73 w 246"/>
                <a:gd name="T103" fmla="*/ 165 h 207"/>
                <a:gd name="T104" fmla="*/ 73 w 246"/>
                <a:gd name="T105" fmla="*/ 165 h 207"/>
                <a:gd name="T106" fmla="*/ 51 w 246"/>
                <a:gd name="T107" fmla="*/ 38 h 207"/>
                <a:gd name="T108" fmla="*/ 50 w 246"/>
                <a:gd name="T109" fmla="*/ 38 h 207"/>
                <a:gd name="T110" fmla="*/ 51 w 246"/>
                <a:gd name="T111" fmla="*/ 39 h 207"/>
                <a:gd name="T112" fmla="*/ 61 w 246"/>
                <a:gd name="T113" fmla="*/ 38 h 207"/>
                <a:gd name="T114" fmla="*/ 118 w 246"/>
                <a:gd name="T115" fmla="*/ 39 h 207"/>
                <a:gd name="T116" fmla="*/ 50 w 246"/>
                <a:gd name="T117" fmla="*/ 38 h 207"/>
                <a:gd name="T118" fmla="*/ 123 w 246"/>
                <a:gd name="T119" fmla="*/ 45 h 207"/>
                <a:gd name="T120" fmla="*/ 46 w 246"/>
                <a:gd name="T121" fmla="*/ 33 h 207"/>
                <a:gd name="T122" fmla="*/ 49 w 246"/>
                <a:gd name="T123" fmla="*/ 42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" h="207">
                  <a:moveTo>
                    <a:pt x="234" y="80"/>
                  </a:moveTo>
                  <a:cubicBezTo>
                    <a:pt x="236" y="77"/>
                    <a:pt x="236" y="77"/>
                    <a:pt x="236" y="77"/>
                  </a:cubicBezTo>
                  <a:cubicBezTo>
                    <a:pt x="231" y="72"/>
                    <a:pt x="228" y="68"/>
                    <a:pt x="226" y="65"/>
                  </a:cubicBezTo>
                  <a:cubicBezTo>
                    <a:pt x="225" y="62"/>
                    <a:pt x="224" y="60"/>
                    <a:pt x="224" y="60"/>
                  </a:cubicBezTo>
                  <a:cubicBezTo>
                    <a:pt x="224" y="59"/>
                    <a:pt x="224" y="59"/>
                    <a:pt x="224" y="59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24" y="59"/>
                    <a:pt x="224" y="59"/>
                    <a:pt x="224" y="59"/>
                  </a:cubicBezTo>
                  <a:cubicBezTo>
                    <a:pt x="224" y="59"/>
                    <a:pt x="224" y="59"/>
                    <a:pt x="224" y="59"/>
                  </a:cubicBezTo>
                  <a:cubicBezTo>
                    <a:pt x="225" y="59"/>
                    <a:pt x="225" y="59"/>
                    <a:pt x="225" y="59"/>
                  </a:cubicBezTo>
                  <a:cubicBezTo>
                    <a:pt x="226" y="59"/>
                    <a:pt x="226" y="59"/>
                    <a:pt x="226" y="59"/>
                  </a:cubicBezTo>
                  <a:cubicBezTo>
                    <a:pt x="226" y="59"/>
                    <a:pt x="226" y="59"/>
                    <a:pt x="226" y="59"/>
                  </a:cubicBezTo>
                  <a:cubicBezTo>
                    <a:pt x="226" y="59"/>
                    <a:pt x="226" y="59"/>
                    <a:pt x="226" y="59"/>
                  </a:cubicBezTo>
                  <a:cubicBezTo>
                    <a:pt x="226" y="58"/>
                    <a:pt x="226" y="58"/>
                    <a:pt x="226" y="58"/>
                  </a:cubicBezTo>
                  <a:cubicBezTo>
                    <a:pt x="226" y="58"/>
                    <a:pt x="226" y="58"/>
                    <a:pt x="226" y="58"/>
                  </a:cubicBezTo>
                  <a:cubicBezTo>
                    <a:pt x="226" y="58"/>
                    <a:pt x="226" y="58"/>
                    <a:pt x="226" y="58"/>
                  </a:cubicBezTo>
                  <a:cubicBezTo>
                    <a:pt x="226" y="58"/>
                    <a:pt x="226" y="58"/>
                    <a:pt x="226" y="58"/>
                  </a:cubicBezTo>
                  <a:cubicBezTo>
                    <a:pt x="229" y="57"/>
                    <a:pt x="229" y="57"/>
                    <a:pt x="229" y="57"/>
                  </a:cubicBezTo>
                  <a:cubicBezTo>
                    <a:pt x="227" y="44"/>
                    <a:pt x="227" y="44"/>
                    <a:pt x="227" y="44"/>
                  </a:cubicBezTo>
                  <a:cubicBezTo>
                    <a:pt x="223" y="45"/>
                    <a:pt x="223" y="45"/>
                    <a:pt x="223" y="45"/>
                  </a:cubicBezTo>
                  <a:cubicBezTo>
                    <a:pt x="221" y="45"/>
                    <a:pt x="219" y="46"/>
                    <a:pt x="216" y="47"/>
                  </a:cubicBezTo>
                  <a:cubicBezTo>
                    <a:pt x="214" y="49"/>
                    <a:pt x="212" y="52"/>
                    <a:pt x="211" y="55"/>
                  </a:cubicBezTo>
                  <a:cubicBezTo>
                    <a:pt x="211" y="55"/>
                    <a:pt x="211" y="55"/>
                    <a:pt x="211" y="55"/>
                  </a:cubicBezTo>
                  <a:cubicBezTo>
                    <a:pt x="210" y="57"/>
                    <a:pt x="210" y="58"/>
                    <a:pt x="210" y="60"/>
                  </a:cubicBezTo>
                  <a:cubicBezTo>
                    <a:pt x="210" y="64"/>
                    <a:pt x="212" y="68"/>
                    <a:pt x="214" y="73"/>
                  </a:cubicBezTo>
                  <a:cubicBezTo>
                    <a:pt x="217" y="78"/>
                    <a:pt x="221" y="82"/>
                    <a:pt x="226" y="88"/>
                  </a:cubicBezTo>
                  <a:cubicBezTo>
                    <a:pt x="226" y="87"/>
                    <a:pt x="226" y="87"/>
                    <a:pt x="226" y="87"/>
                  </a:cubicBezTo>
                  <a:cubicBezTo>
                    <a:pt x="228" y="89"/>
                    <a:pt x="230" y="91"/>
                    <a:pt x="230" y="92"/>
                  </a:cubicBezTo>
                  <a:cubicBezTo>
                    <a:pt x="233" y="89"/>
                    <a:pt x="233" y="89"/>
                    <a:pt x="233" y="89"/>
                  </a:cubicBezTo>
                  <a:cubicBezTo>
                    <a:pt x="235" y="86"/>
                    <a:pt x="235" y="86"/>
                    <a:pt x="235" y="86"/>
                  </a:cubicBezTo>
                  <a:cubicBezTo>
                    <a:pt x="230" y="84"/>
                    <a:pt x="222" y="80"/>
                    <a:pt x="214" y="76"/>
                  </a:cubicBezTo>
                  <a:cubicBezTo>
                    <a:pt x="212" y="79"/>
                    <a:pt x="212" y="79"/>
                    <a:pt x="212" y="79"/>
                  </a:cubicBezTo>
                  <a:cubicBezTo>
                    <a:pt x="216" y="81"/>
                    <a:pt x="216" y="81"/>
                    <a:pt x="216" y="81"/>
                  </a:cubicBezTo>
                  <a:cubicBezTo>
                    <a:pt x="216" y="80"/>
                    <a:pt x="216" y="80"/>
                    <a:pt x="216" y="80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196" y="58"/>
                    <a:pt x="196" y="58"/>
                    <a:pt x="196" y="58"/>
                  </a:cubicBezTo>
                  <a:cubicBezTo>
                    <a:pt x="193" y="61"/>
                    <a:pt x="193" y="61"/>
                    <a:pt x="193" y="61"/>
                  </a:cubicBezTo>
                  <a:cubicBezTo>
                    <a:pt x="197" y="59"/>
                    <a:pt x="197" y="59"/>
                    <a:pt x="197" y="59"/>
                  </a:cubicBezTo>
                  <a:cubicBezTo>
                    <a:pt x="194" y="53"/>
                    <a:pt x="190" y="47"/>
                    <a:pt x="183" y="41"/>
                  </a:cubicBezTo>
                  <a:cubicBezTo>
                    <a:pt x="183" y="41"/>
                    <a:pt x="183" y="41"/>
                    <a:pt x="183" y="41"/>
                  </a:cubicBezTo>
                  <a:cubicBezTo>
                    <a:pt x="182" y="41"/>
                    <a:pt x="182" y="41"/>
                    <a:pt x="182" y="41"/>
                  </a:cubicBezTo>
                  <a:cubicBezTo>
                    <a:pt x="167" y="34"/>
                    <a:pt x="154" y="26"/>
                    <a:pt x="138" y="20"/>
                  </a:cubicBezTo>
                  <a:cubicBezTo>
                    <a:pt x="122" y="13"/>
                    <a:pt x="104" y="9"/>
                    <a:pt x="80" y="9"/>
                  </a:cubicBezTo>
                  <a:cubicBezTo>
                    <a:pt x="78" y="9"/>
                    <a:pt x="75" y="9"/>
                    <a:pt x="73" y="9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36" y="17"/>
                    <a:pt x="26" y="22"/>
                    <a:pt x="16" y="29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2" y="37"/>
                    <a:pt x="8" y="47"/>
                  </a:cubicBezTo>
                  <a:cubicBezTo>
                    <a:pt x="4" y="57"/>
                    <a:pt x="0" y="70"/>
                    <a:pt x="0" y="82"/>
                  </a:cubicBezTo>
                  <a:cubicBezTo>
                    <a:pt x="0" y="87"/>
                    <a:pt x="0" y="92"/>
                    <a:pt x="2" y="96"/>
                  </a:cubicBezTo>
                  <a:cubicBezTo>
                    <a:pt x="4" y="101"/>
                    <a:pt x="6" y="105"/>
                    <a:pt x="10" y="108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8" y="151"/>
                    <a:pt x="38" y="151"/>
                    <a:pt x="38" y="151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29" y="149"/>
                    <a:pt x="23" y="156"/>
                    <a:pt x="23" y="165"/>
                  </a:cubicBezTo>
                  <a:cubicBezTo>
                    <a:pt x="23" y="189"/>
                    <a:pt x="23" y="189"/>
                    <a:pt x="23" y="189"/>
                  </a:cubicBezTo>
                  <a:cubicBezTo>
                    <a:pt x="23" y="199"/>
                    <a:pt x="31" y="207"/>
                    <a:pt x="41" y="207"/>
                  </a:cubicBezTo>
                  <a:cubicBezTo>
                    <a:pt x="51" y="207"/>
                    <a:pt x="59" y="199"/>
                    <a:pt x="59" y="189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59" y="158"/>
                    <a:pt x="55" y="151"/>
                    <a:pt x="49" y="148"/>
                  </a:cubicBezTo>
                  <a:cubicBezTo>
                    <a:pt x="47" y="152"/>
                    <a:pt x="47" y="152"/>
                    <a:pt x="47" y="152"/>
                  </a:cubicBezTo>
                  <a:cubicBezTo>
                    <a:pt x="51" y="152"/>
                    <a:pt x="51" y="152"/>
                    <a:pt x="51" y="152"/>
                  </a:cubicBezTo>
                  <a:cubicBezTo>
                    <a:pt x="51" y="109"/>
                    <a:pt x="51" y="109"/>
                    <a:pt x="51" y="109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1" y="105"/>
                    <a:pt x="51" y="105"/>
                    <a:pt x="51" y="105"/>
                  </a:cubicBezTo>
                  <a:cubicBezTo>
                    <a:pt x="51" y="151"/>
                    <a:pt x="51" y="151"/>
                    <a:pt x="51" y="151"/>
                  </a:cubicBezTo>
                  <a:cubicBezTo>
                    <a:pt x="55" y="151"/>
                    <a:pt x="55" y="151"/>
                    <a:pt x="55" y="151"/>
                  </a:cubicBezTo>
                  <a:cubicBezTo>
                    <a:pt x="54" y="148"/>
                    <a:pt x="54" y="148"/>
                    <a:pt x="54" y="148"/>
                  </a:cubicBezTo>
                  <a:cubicBezTo>
                    <a:pt x="52" y="148"/>
                    <a:pt x="50" y="149"/>
                    <a:pt x="49" y="151"/>
                  </a:cubicBezTo>
                  <a:cubicBezTo>
                    <a:pt x="45" y="154"/>
                    <a:pt x="45" y="154"/>
                    <a:pt x="45" y="154"/>
                  </a:cubicBezTo>
                  <a:cubicBezTo>
                    <a:pt x="49" y="157"/>
                    <a:pt x="49" y="157"/>
                    <a:pt x="49" y="157"/>
                  </a:cubicBezTo>
                  <a:cubicBezTo>
                    <a:pt x="50" y="157"/>
                    <a:pt x="51" y="158"/>
                    <a:pt x="51" y="159"/>
                  </a:cubicBezTo>
                  <a:cubicBezTo>
                    <a:pt x="54" y="163"/>
                    <a:pt x="54" y="163"/>
                    <a:pt x="54" y="163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8" y="160"/>
                    <a:pt x="58" y="160"/>
                    <a:pt x="59" y="160"/>
                  </a:cubicBezTo>
                  <a:cubicBezTo>
                    <a:pt x="58" y="156"/>
                    <a:pt x="58" y="156"/>
                    <a:pt x="58" y="156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4" y="198"/>
                    <a:pt x="54" y="198"/>
                    <a:pt x="54" y="198"/>
                  </a:cubicBezTo>
                  <a:cubicBezTo>
                    <a:pt x="58" y="198"/>
                    <a:pt x="58" y="198"/>
                    <a:pt x="58" y="198"/>
                  </a:cubicBezTo>
                  <a:cubicBezTo>
                    <a:pt x="59" y="194"/>
                    <a:pt x="59" y="194"/>
                    <a:pt x="59" y="194"/>
                  </a:cubicBezTo>
                  <a:cubicBezTo>
                    <a:pt x="58" y="194"/>
                    <a:pt x="58" y="194"/>
                    <a:pt x="57" y="193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51" y="195"/>
                    <a:pt x="51" y="195"/>
                    <a:pt x="51" y="195"/>
                  </a:cubicBezTo>
                  <a:cubicBezTo>
                    <a:pt x="51" y="196"/>
                    <a:pt x="50" y="196"/>
                    <a:pt x="49" y="197"/>
                  </a:cubicBezTo>
                  <a:cubicBezTo>
                    <a:pt x="45" y="200"/>
                    <a:pt x="45" y="200"/>
                    <a:pt x="45" y="200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2" y="206"/>
                    <a:pt x="56" y="207"/>
                    <a:pt x="60" y="207"/>
                  </a:cubicBezTo>
                  <a:cubicBezTo>
                    <a:pt x="70" y="207"/>
                    <a:pt x="78" y="199"/>
                    <a:pt x="78" y="189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78" y="157"/>
                    <a:pt x="73" y="150"/>
                    <a:pt x="66" y="148"/>
                  </a:cubicBezTo>
                  <a:cubicBezTo>
                    <a:pt x="65" y="151"/>
                    <a:pt x="65" y="151"/>
                    <a:pt x="65" y="151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69" y="109"/>
                    <a:pt x="69" y="109"/>
                    <a:pt x="69" y="109"/>
                  </a:cubicBezTo>
                  <a:cubicBezTo>
                    <a:pt x="182" y="109"/>
                    <a:pt x="182" y="109"/>
                    <a:pt x="182" y="109"/>
                  </a:cubicBezTo>
                  <a:cubicBezTo>
                    <a:pt x="183" y="108"/>
                    <a:pt x="183" y="108"/>
                    <a:pt x="183" y="108"/>
                  </a:cubicBezTo>
                  <a:cubicBezTo>
                    <a:pt x="184" y="108"/>
                    <a:pt x="190" y="102"/>
                    <a:pt x="195" y="92"/>
                  </a:cubicBezTo>
                  <a:cubicBezTo>
                    <a:pt x="191" y="90"/>
                    <a:pt x="191" y="90"/>
                    <a:pt x="191" y="90"/>
                  </a:cubicBezTo>
                  <a:cubicBezTo>
                    <a:pt x="191" y="94"/>
                    <a:pt x="191" y="94"/>
                    <a:pt x="191" y="94"/>
                  </a:cubicBezTo>
                  <a:cubicBezTo>
                    <a:pt x="209" y="94"/>
                    <a:pt x="209" y="94"/>
                    <a:pt x="209" y="94"/>
                  </a:cubicBezTo>
                  <a:cubicBezTo>
                    <a:pt x="213" y="87"/>
                    <a:pt x="213" y="87"/>
                    <a:pt x="213" y="87"/>
                  </a:cubicBezTo>
                  <a:cubicBezTo>
                    <a:pt x="209" y="85"/>
                    <a:pt x="209" y="85"/>
                    <a:pt x="209" y="85"/>
                  </a:cubicBezTo>
                  <a:cubicBezTo>
                    <a:pt x="207" y="88"/>
                    <a:pt x="207" y="88"/>
                    <a:pt x="207" y="88"/>
                  </a:cubicBezTo>
                  <a:cubicBezTo>
                    <a:pt x="216" y="93"/>
                    <a:pt x="222" y="96"/>
                    <a:pt x="227" y="98"/>
                  </a:cubicBezTo>
                  <a:cubicBezTo>
                    <a:pt x="232" y="100"/>
                    <a:pt x="235" y="101"/>
                    <a:pt x="238" y="101"/>
                  </a:cubicBezTo>
                  <a:cubicBezTo>
                    <a:pt x="239" y="101"/>
                    <a:pt x="241" y="100"/>
                    <a:pt x="242" y="99"/>
                  </a:cubicBezTo>
                  <a:cubicBezTo>
                    <a:pt x="243" y="99"/>
                    <a:pt x="244" y="98"/>
                    <a:pt x="244" y="97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45" y="96"/>
                    <a:pt x="246" y="94"/>
                    <a:pt x="246" y="92"/>
                  </a:cubicBezTo>
                  <a:cubicBezTo>
                    <a:pt x="246" y="91"/>
                    <a:pt x="246" y="90"/>
                    <a:pt x="245" y="88"/>
                  </a:cubicBezTo>
                  <a:cubicBezTo>
                    <a:pt x="244" y="87"/>
                    <a:pt x="243" y="85"/>
                    <a:pt x="242" y="83"/>
                  </a:cubicBezTo>
                  <a:cubicBezTo>
                    <a:pt x="240" y="81"/>
                    <a:pt x="238" y="79"/>
                    <a:pt x="236" y="77"/>
                  </a:cubicBezTo>
                  <a:cubicBezTo>
                    <a:pt x="234" y="80"/>
                    <a:pt x="234" y="80"/>
                    <a:pt x="234" y="80"/>
                  </a:cubicBezTo>
                  <a:cubicBezTo>
                    <a:pt x="231" y="83"/>
                    <a:pt x="231" y="83"/>
                    <a:pt x="231" y="83"/>
                  </a:cubicBezTo>
                  <a:cubicBezTo>
                    <a:pt x="233" y="86"/>
                    <a:pt x="235" y="88"/>
                    <a:pt x="237" y="90"/>
                  </a:cubicBezTo>
                  <a:cubicBezTo>
                    <a:pt x="237" y="90"/>
                    <a:pt x="238" y="91"/>
                    <a:pt x="238" y="92"/>
                  </a:cubicBezTo>
                  <a:cubicBezTo>
                    <a:pt x="238" y="92"/>
                    <a:pt x="238" y="92"/>
                    <a:pt x="238" y="92"/>
                  </a:cubicBezTo>
                  <a:cubicBezTo>
                    <a:pt x="238" y="92"/>
                    <a:pt x="238" y="92"/>
                    <a:pt x="238" y="92"/>
                  </a:cubicBezTo>
                  <a:cubicBezTo>
                    <a:pt x="238" y="92"/>
                    <a:pt x="238" y="92"/>
                    <a:pt x="238" y="92"/>
                  </a:cubicBezTo>
                  <a:cubicBezTo>
                    <a:pt x="238" y="92"/>
                    <a:pt x="238" y="92"/>
                    <a:pt x="238" y="92"/>
                  </a:cubicBezTo>
                  <a:cubicBezTo>
                    <a:pt x="238" y="92"/>
                    <a:pt x="238" y="92"/>
                    <a:pt x="238" y="92"/>
                  </a:cubicBezTo>
                  <a:cubicBezTo>
                    <a:pt x="238" y="92"/>
                    <a:pt x="238" y="92"/>
                    <a:pt x="238" y="92"/>
                  </a:cubicBezTo>
                  <a:cubicBezTo>
                    <a:pt x="238" y="93"/>
                    <a:pt x="238" y="93"/>
                    <a:pt x="238" y="93"/>
                  </a:cubicBezTo>
                  <a:cubicBezTo>
                    <a:pt x="238" y="93"/>
                    <a:pt x="238" y="93"/>
                    <a:pt x="238" y="93"/>
                  </a:cubicBezTo>
                  <a:cubicBezTo>
                    <a:pt x="238" y="93"/>
                    <a:pt x="238" y="93"/>
                    <a:pt x="238" y="93"/>
                  </a:cubicBezTo>
                  <a:cubicBezTo>
                    <a:pt x="238" y="93"/>
                    <a:pt x="238" y="93"/>
                    <a:pt x="238" y="93"/>
                  </a:cubicBezTo>
                  <a:cubicBezTo>
                    <a:pt x="238" y="93"/>
                    <a:pt x="238" y="93"/>
                    <a:pt x="238" y="93"/>
                  </a:cubicBezTo>
                  <a:cubicBezTo>
                    <a:pt x="238" y="93"/>
                    <a:pt x="238" y="93"/>
                    <a:pt x="238" y="93"/>
                  </a:cubicBezTo>
                  <a:cubicBezTo>
                    <a:pt x="238" y="93"/>
                    <a:pt x="238" y="93"/>
                    <a:pt x="238" y="93"/>
                  </a:cubicBezTo>
                  <a:cubicBezTo>
                    <a:pt x="238" y="93"/>
                    <a:pt x="238" y="93"/>
                    <a:pt x="238" y="93"/>
                  </a:cubicBezTo>
                  <a:cubicBezTo>
                    <a:pt x="238" y="93"/>
                    <a:pt x="238" y="93"/>
                    <a:pt x="238" y="93"/>
                  </a:cubicBezTo>
                  <a:cubicBezTo>
                    <a:pt x="238" y="93"/>
                    <a:pt x="238" y="93"/>
                    <a:pt x="238" y="93"/>
                  </a:cubicBezTo>
                  <a:cubicBezTo>
                    <a:pt x="238" y="93"/>
                    <a:pt x="238" y="93"/>
                    <a:pt x="238" y="93"/>
                  </a:cubicBezTo>
                  <a:cubicBezTo>
                    <a:pt x="238" y="93"/>
                    <a:pt x="238" y="93"/>
                    <a:pt x="238" y="93"/>
                  </a:cubicBezTo>
                  <a:cubicBezTo>
                    <a:pt x="238" y="93"/>
                    <a:pt x="238" y="93"/>
                    <a:pt x="238" y="93"/>
                  </a:cubicBezTo>
                  <a:cubicBezTo>
                    <a:pt x="238" y="93"/>
                    <a:pt x="238" y="93"/>
                    <a:pt x="238" y="93"/>
                  </a:cubicBezTo>
                  <a:cubicBezTo>
                    <a:pt x="237" y="93"/>
                    <a:pt x="234" y="92"/>
                    <a:pt x="230" y="91"/>
                  </a:cubicBezTo>
                  <a:cubicBezTo>
                    <a:pt x="226" y="89"/>
                    <a:pt x="220" y="86"/>
                    <a:pt x="211" y="81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4" y="86"/>
                    <a:pt x="204" y="86"/>
                    <a:pt x="204" y="86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8" y="89"/>
                    <a:pt x="188" y="89"/>
                    <a:pt x="188" y="89"/>
                  </a:cubicBezTo>
                  <a:cubicBezTo>
                    <a:pt x="185" y="93"/>
                    <a:pt x="183" y="96"/>
                    <a:pt x="181" y="99"/>
                  </a:cubicBezTo>
                  <a:cubicBezTo>
                    <a:pt x="180" y="100"/>
                    <a:pt x="179" y="101"/>
                    <a:pt x="179" y="102"/>
                  </a:cubicBezTo>
                  <a:cubicBezTo>
                    <a:pt x="178" y="102"/>
                    <a:pt x="178" y="102"/>
                    <a:pt x="178" y="102"/>
                  </a:cubicBezTo>
                  <a:cubicBezTo>
                    <a:pt x="178" y="103"/>
                    <a:pt x="178" y="103"/>
                    <a:pt x="178" y="103"/>
                  </a:cubicBezTo>
                  <a:cubicBezTo>
                    <a:pt x="178" y="103"/>
                    <a:pt x="178" y="103"/>
                    <a:pt x="178" y="103"/>
                  </a:cubicBezTo>
                  <a:cubicBezTo>
                    <a:pt x="181" y="105"/>
                    <a:pt x="181" y="105"/>
                    <a:pt x="181" y="105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61" y="101"/>
                    <a:pt x="61" y="101"/>
                    <a:pt x="61" y="101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64" y="155"/>
                    <a:pt x="64" y="155"/>
                    <a:pt x="64" y="155"/>
                  </a:cubicBezTo>
                  <a:cubicBezTo>
                    <a:pt x="67" y="157"/>
                    <a:pt x="70" y="160"/>
                    <a:pt x="70" y="165"/>
                  </a:cubicBezTo>
                  <a:cubicBezTo>
                    <a:pt x="70" y="189"/>
                    <a:pt x="70" y="189"/>
                    <a:pt x="70" y="189"/>
                  </a:cubicBezTo>
                  <a:cubicBezTo>
                    <a:pt x="70" y="192"/>
                    <a:pt x="69" y="194"/>
                    <a:pt x="67" y="196"/>
                  </a:cubicBezTo>
                  <a:cubicBezTo>
                    <a:pt x="65" y="198"/>
                    <a:pt x="63" y="199"/>
                    <a:pt x="60" y="199"/>
                  </a:cubicBezTo>
                  <a:cubicBezTo>
                    <a:pt x="58" y="199"/>
                    <a:pt x="56" y="198"/>
                    <a:pt x="54" y="197"/>
                  </a:cubicBezTo>
                  <a:cubicBezTo>
                    <a:pt x="51" y="200"/>
                    <a:pt x="51" y="200"/>
                    <a:pt x="51" y="200"/>
                  </a:cubicBezTo>
                  <a:cubicBezTo>
                    <a:pt x="54" y="203"/>
                    <a:pt x="54" y="203"/>
                    <a:pt x="54" y="203"/>
                  </a:cubicBezTo>
                  <a:cubicBezTo>
                    <a:pt x="56" y="202"/>
                    <a:pt x="57" y="201"/>
                    <a:pt x="58" y="199"/>
                  </a:cubicBezTo>
                  <a:cubicBezTo>
                    <a:pt x="55" y="197"/>
                    <a:pt x="55" y="197"/>
                    <a:pt x="55" y="197"/>
                  </a:cubicBezTo>
                  <a:cubicBezTo>
                    <a:pt x="52" y="200"/>
                    <a:pt x="52" y="200"/>
                    <a:pt x="52" y="200"/>
                  </a:cubicBezTo>
                  <a:cubicBezTo>
                    <a:pt x="54" y="201"/>
                    <a:pt x="55" y="202"/>
                    <a:pt x="57" y="202"/>
                  </a:cubicBezTo>
                  <a:cubicBezTo>
                    <a:pt x="62" y="203"/>
                    <a:pt x="62" y="203"/>
                    <a:pt x="62" y="203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5" y="152"/>
                    <a:pt x="54" y="153"/>
                    <a:pt x="52" y="154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8" y="155"/>
                    <a:pt x="58" y="155"/>
                    <a:pt x="58" y="155"/>
                  </a:cubicBezTo>
                  <a:cubicBezTo>
                    <a:pt x="57" y="153"/>
                    <a:pt x="56" y="152"/>
                    <a:pt x="54" y="150"/>
                  </a:cubicBezTo>
                  <a:cubicBezTo>
                    <a:pt x="51" y="154"/>
                    <a:pt x="51" y="154"/>
                    <a:pt x="51" y="154"/>
                  </a:cubicBezTo>
                  <a:cubicBezTo>
                    <a:pt x="54" y="157"/>
                    <a:pt x="54" y="157"/>
                    <a:pt x="54" y="157"/>
                  </a:cubicBezTo>
                  <a:cubicBezTo>
                    <a:pt x="55" y="156"/>
                    <a:pt x="56" y="156"/>
                    <a:pt x="57" y="155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43" y="101"/>
                    <a:pt x="43" y="101"/>
                    <a:pt x="43" y="101"/>
                  </a:cubicBezTo>
                  <a:cubicBezTo>
                    <a:pt x="43" y="155"/>
                    <a:pt x="43" y="155"/>
                    <a:pt x="43" y="155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9" y="157"/>
                    <a:pt x="51" y="161"/>
                    <a:pt x="51" y="165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1" y="192"/>
                    <a:pt x="50" y="195"/>
                    <a:pt x="48" y="196"/>
                  </a:cubicBezTo>
                  <a:cubicBezTo>
                    <a:pt x="47" y="198"/>
                    <a:pt x="44" y="199"/>
                    <a:pt x="41" y="199"/>
                  </a:cubicBezTo>
                  <a:cubicBezTo>
                    <a:pt x="36" y="199"/>
                    <a:pt x="31" y="195"/>
                    <a:pt x="31" y="189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31" y="160"/>
                    <a:pt x="35" y="156"/>
                    <a:pt x="39" y="155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5" y="102"/>
                    <a:pt x="15" y="102"/>
                    <a:pt x="15" y="102"/>
                  </a:cubicBezTo>
                  <a:cubicBezTo>
                    <a:pt x="13" y="100"/>
                    <a:pt x="11" y="97"/>
                    <a:pt x="9" y="94"/>
                  </a:cubicBezTo>
                  <a:cubicBezTo>
                    <a:pt x="8" y="90"/>
                    <a:pt x="8" y="86"/>
                    <a:pt x="8" y="82"/>
                  </a:cubicBezTo>
                  <a:cubicBezTo>
                    <a:pt x="8" y="72"/>
                    <a:pt x="11" y="59"/>
                    <a:pt x="15" y="50"/>
                  </a:cubicBezTo>
                  <a:cubicBezTo>
                    <a:pt x="17" y="46"/>
                    <a:pt x="19" y="42"/>
                    <a:pt x="20" y="39"/>
                  </a:cubicBezTo>
                  <a:cubicBezTo>
                    <a:pt x="21" y="37"/>
                    <a:pt x="21" y="36"/>
                    <a:pt x="22" y="36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30" y="29"/>
                    <a:pt x="39" y="24"/>
                    <a:pt x="49" y="21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5" y="17"/>
                    <a:pt x="78" y="17"/>
                    <a:pt x="80" y="17"/>
                  </a:cubicBezTo>
                  <a:cubicBezTo>
                    <a:pt x="103" y="17"/>
                    <a:pt x="120" y="21"/>
                    <a:pt x="135" y="27"/>
                  </a:cubicBezTo>
                  <a:cubicBezTo>
                    <a:pt x="150" y="33"/>
                    <a:pt x="163" y="41"/>
                    <a:pt x="179" y="48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78" y="48"/>
                    <a:pt x="178" y="48"/>
                    <a:pt x="178" y="48"/>
                  </a:cubicBezTo>
                  <a:cubicBezTo>
                    <a:pt x="184" y="52"/>
                    <a:pt x="187" y="57"/>
                    <a:pt x="189" y="62"/>
                  </a:cubicBezTo>
                  <a:cubicBezTo>
                    <a:pt x="190" y="63"/>
                    <a:pt x="190" y="63"/>
                    <a:pt x="190" y="63"/>
                  </a:cubicBezTo>
                  <a:cubicBezTo>
                    <a:pt x="210" y="81"/>
                    <a:pt x="210" y="81"/>
                    <a:pt x="210" y="81"/>
                  </a:cubicBezTo>
                  <a:cubicBezTo>
                    <a:pt x="212" y="78"/>
                    <a:pt x="212" y="78"/>
                    <a:pt x="212" y="78"/>
                  </a:cubicBezTo>
                  <a:cubicBezTo>
                    <a:pt x="209" y="77"/>
                    <a:pt x="209" y="77"/>
                    <a:pt x="209" y="77"/>
                  </a:cubicBezTo>
                  <a:cubicBezTo>
                    <a:pt x="208" y="77"/>
                    <a:pt x="208" y="77"/>
                    <a:pt x="208" y="77"/>
                  </a:cubicBezTo>
                  <a:cubicBezTo>
                    <a:pt x="207" y="81"/>
                    <a:pt x="207" y="81"/>
                    <a:pt x="207" y="81"/>
                  </a:cubicBezTo>
                  <a:cubicBezTo>
                    <a:pt x="210" y="83"/>
                    <a:pt x="210" y="83"/>
                    <a:pt x="210" y="83"/>
                  </a:cubicBezTo>
                  <a:cubicBezTo>
                    <a:pt x="218" y="87"/>
                    <a:pt x="227" y="91"/>
                    <a:pt x="232" y="93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36" y="87"/>
                    <a:pt x="236" y="87"/>
                    <a:pt x="236" y="87"/>
                  </a:cubicBezTo>
                  <a:cubicBezTo>
                    <a:pt x="235" y="85"/>
                    <a:pt x="234" y="84"/>
                    <a:pt x="232" y="82"/>
                  </a:cubicBezTo>
                  <a:cubicBezTo>
                    <a:pt x="232" y="82"/>
                    <a:pt x="232" y="82"/>
                    <a:pt x="232" y="82"/>
                  </a:cubicBezTo>
                  <a:cubicBezTo>
                    <a:pt x="227" y="77"/>
                    <a:pt x="223" y="73"/>
                    <a:pt x="221" y="69"/>
                  </a:cubicBezTo>
                  <a:cubicBezTo>
                    <a:pt x="219" y="65"/>
                    <a:pt x="218" y="62"/>
                    <a:pt x="218" y="60"/>
                  </a:cubicBezTo>
                  <a:cubicBezTo>
                    <a:pt x="218" y="59"/>
                    <a:pt x="218" y="58"/>
                    <a:pt x="218" y="58"/>
                  </a:cubicBezTo>
                  <a:cubicBezTo>
                    <a:pt x="218" y="58"/>
                    <a:pt x="218" y="58"/>
                    <a:pt x="218" y="58"/>
                  </a:cubicBezTo>
                  <a:cubicBezTo>
                    <a:pt x="219" y="56"/>
                    <a:pt x="220" y="55"/>
                    <a:pt x="221" y="54"/>
                  </a:cubicBezTo>
                  <a:cubicBezTo>
                    <a:pt x="222" y="53"/>
                    <a:pt x="224" y="52"/>
                    <a:pt x="224" y="52"/>
                  </a:cubicBezTo>
                  <a:cubicBezTo>
                    <a:pt x="224" y="48"/>
                    <a:pt x="224" y="48"/>
                    <a:pt x="224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1" y="55"/>
                    <a:pt x="221" y="55"/>
                    <a:pt x="221" y="55"/>
                  </a:cubicBezTo>
                  <a:cubicBezTo>
                    <a:pt x="225" y="55"/>
                    <a:pt x="225" y="55"/>
                    <a:pt x="225" y="55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25" y="55"/>
                    <a:pt x="225" y="55"/>
                    <a:pt x="225" y="55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4" y="51"/>
                    <a:pt x="224" y="51"/>
                    <a:pt x="223" y="51"/>
                  </a:cubicBezTo>
                  <a:cubicBezTo>
                    <a:pt x="225" y="55"/>
                    <a:pt x="225" y="55"/>
                    <a:pt x="225" y="55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5" y="54"/>
                    <a:pt x="225" y="54"/>
                    <a:pt x="225" y="54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5" y="54"/>
                    <a:pt x="225" y="54"/>
                    <a:pt x="225" y="54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3" y="51"/>
                    <a:pt x="222" y="51"/>
                    <a:pt x="221" y="52"/>
                  </a:cubicBezTo>
                  <a:cubicBezTo>
                    <a:pt x="220" y="52"/>
                    <a:pt x="219" y="53"/>
                    <a:pt x="218" y="54"/>
                  </a:cubicBezTo>
                  <a:cubicBezTo>
                    <a:pt x="218" y="55"/>
                    <a:pt x="217" y="56"/>
                    <a:pt x="217" y="57"/>
                  </a:cubicBezTo>
                  <a:cubicBezTo>
                    <a:pt x="217" y="57"/>
                    <a:pt x="217" y="57"/>
                    <a:pt x="217" y="57"/>
                  </a:cubicBezTo>
                  <a:cubicBezTo>
                    <a:pt x="216" y="58"/>
                    <a:pt x="216" y="59"/>
                    <a:pt x="216" y="60"/>
                  </a:cubicBezTo>
                  <a:cubicBezTo>
                    <a:pt x="216" y="62"/>
                    <a:pt x="217" y="65"/>
                    <a:pt x="219" y="69"/>
                  </a:cubicBezTo>
                  <a:cubicBezTo>
                    <a:pt x="221" y="73"/>
                    <a:pt x="225" y="77"/>
                    <a:pt x="231" y="83"/>
                  </a:cubicBezTo>
                  <a:lnTo>
                    <a:pt x="234" y="80"/>
                  </a:lnTo>
                  <a:close/>
                  <a:moveTo>
                    <a:pt x="39" y="198"/>
                  </a:moveTo>
                  <a:cubicBezTo>
                    <a:pt x="40" y="194"/>
                    <a:pt x="40" y="194"/>
                    <a:pt x="40" y="194"/>
                  </a:cubicBezTo>
                  <a:cubicBezTo>
                    <a:pt x="38" y="194"/>
                    <a:pt x="36" y="192"/>
                    <a:pt x="36" y="189"/>
                  </a:cubicBezTo>
                  <a:cubicBezTo>
                    <a:pt x="36" y="165"/>
                    <a:pt x="36" y="165"/>
                    <a:pt x="36" y="165"/>
                  </a:cubicBezTo>
                  <a:cubicBezTo>
                    <a:pt x="36" y="162"/>
                    <a:pt x="38" y="160"/>
                    <a:pt x="40" y="160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35" y="156"/>
                    <a:pt x="35" y="156"/>
                    <a:pt x="35" y="156"/>
                  </a:cubicBezTo>
                  <a:cubicBezTo>
                    <a:pt x="35" y="198"/>
                    <a:pt x="35" y="198"/>
                    <a:pt x="35" y="198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40" y="194"/>
                    <a:pt x="40" y="194"/>
                    <a:pt x="40" y="194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43" y="198"/>
                    <a:pt x="43" y="198"/>
                    <a:pt x="43" y="198"/>
                  </a:cubicBezTo>
                  <a:cubicBezTo>
                    <a:pt x="43" y="151"/>
                    <a:pt x="43" y="151"/>
                    <a:pt x="43" y="151"/>
                  </a:cubicBezTo>
                  <a:cubicBezTo>
                    <a:pt x="38" y="152"/>
                    <a:pt x="38" y="152"/>
                    <a:pt x="38" y="152"/>
                  </a:cubicBezTo>
                  <a:cubicBezTo>
                    <a:pt x="32" y="153"/>
                    <a:pt x="28" y="158"/>
                    <a:pt x="28" y="165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8" y="195"/>
                    <a:pt x="32" y="201"/>
                    <a:pt x="38" y="202"/>
                  </a:cubicBezTo>
                  <a:cubicBezTo>
                    <a:pt x="43" y="203"/>
                    <a:pt x="43" y="203"/>
                    <a:pt x="43" y="203"/>
                  </a:cubicBezTo>
                  <a:cubicBezTo>
                    <a:pt x="43" y="198"/>
                    <a:pt x="43" y="198"/>
                    <a:pt x="43" y="198"/>
                  </a:cubicBezTo>
                  <a:lnTo>
                    <a:pt x="39" y="198"/>
                  </a:lnTo>
                  <a:close/>
                  <a:moveTo>
                    <a:pt x="51" y="165"/>
                  </a:moveTo>
                  <a:cubicBezTo>
                    <a:pt x="47" y="165"/>
                    <a:pt x="47" y="165"/>
                    <a:pt x="47" y="165"/>
                  </a:cubicBezTo>
                  <a:cubicBezTo>
                    <a:pt x="47" y="189"/>
                    <a:pt x="47" y="189"/>
                    <a:pt x="47" y="189"/>
                  </a:cubicBezTo>
                  <a:cubicBezTo>
                    <a:pt x="47" y="192"/>
                    <a:pt x="45" y="194"/>
                    <a:pt x="43" y="194"/>
                  </a:cubicBezTo>
                  <a:cubicBezTo>
                    <a:pt x="44" y="198"/>
                    <a:pt x="44" y="198"/>
                    <a:pt x="44" y="198"/>
                  </a:cubicBezTo>
                  <a:cubicBezTo>
                    <a:pt x="48" y="198"/>
                    <a:pt x="48" y="198"/>
                    <a:pt x="48" y="198"/>
                  </a:cubicBezTo>
                  <a:cubicBezTo>
                    <a:pt x="48" y="156"/>
                    <a:pt x="48" y="156"/>
                    <a:pt x="48" y="156"/>
                  </a:cubicBezTo>
                  <a:cubicBezTo>
                    <a:pt x="44" y="156"/>
                    <a:pt x="44" y="156"/>
                    <a:pt x="44" y="156"/>
                  </a:cubicBezTo>
                  <a:cubicBezTo>
                    <a:pt x="43" y="160"/>
                    <a:pt x="43" y="160"/>
                    <a:pt x="43" y="160"/>
                  </a:cubicBezTo>
                  <a:cubicBezTo>
                    <a:pt x="45" y="160"/>
                    <a:pt x="47" y="162"/>
                    <a:pt x="47" y="165"/>
                  </a:cubicBezTo>
                  <a:cubicBezTo>
                    <a:pt x="51" y="165"/>
                    <a:pt x="51" y="165"/>
                    <a:pt x="51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59"/>
                    <a:pt x="50" y="153"/>
                    <a:pt x="45" y="152"/>
                  </a:cubicBezTo>
                  <a:cubicBezTo>
                    <a:pt x="40" y="151"/>
                    <a:pt x="40" y="151"/>
                    <a:pt x="40" y="151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5" y="202"/>
                    <a:pt x="45" y="202"/>
                    <a:pt x="45" y="202"/>
                  </a:cubicBezTo>
                  <a:cubicBezTo>
                    <a:pt x="50" y="201"/>
                    <a:pt x="55" y="195"/>
                    <a:pt x="55" y="189"/>
                  </a:cubicBezTo>
                  <a:cubicBezTo>
                    <a:pt x="55" y="165"/>
                    <a:pt x="55" y="165"/>
                    <a:pt x="55" y="165"/>
                  </a:cubicBezTo>
                  <a:lnTo>
                    <a:pt x="51" y="165"/>
                  </a:lnTo>
                  <a:close/>
                  <a:moveTo>
                    <a:pt x="69" y="165"/>
                  </a:moveTo>
                  <a:cubicBezTo>
                    <a:pt x="65" y="165"/>
                    <a:pt x="65" y="165"/>
                    <a:pt x="65" y="165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5" y="192"/>
                    <a:pt x="64" y="194"/>
                    <a:pt x="62" y="194"/>
                  </a:cubicBezTo>
                  <a:cubicBezTo>
                    <a:pt x="63" y="198"/>
                    <a:pt x="63" y="198"/>
                    <a:pt x="63" y="198"/>
                  </a:cubicBezTo>
                  <a:cubicBezTo>
                    <a:pt x="67" y="198"/>
                    <a:pt x="67" y="198"/>
                    <a:pt x="67" y="198"/>
                  </a:cubicBezTo>
                  <a:cubicBezTo>
                    <a:pt x="67" y="156"/>
                    <a:pt x="67" y="156"/>
                    <a:pt x="67" y="156"/>
                  </a:cubicBezTo>
                  <a:cubicBezTo>
                    <a:pt x="63" y="156"/>
                    <a:pt x="63" y="156"/>
                    <a:pt x="63" y="156"/>
                  </a:cubicBezTo>
                  <a:cubicBezTo>
                    <a:pt x="62" y="160"/>
                    <a:pt x="62" y="160"/>
                    <a:pt x="62" y="160"/>
                  </a:cubicBezTo>
                  <a:cubicBezTo>
                    <a:pt x="64" y="160"/>
                    <a:pt x="65" y="162"/>
                    <a:pt x="65" y="165"/>
                  </a:cubicBezTo>
                  <a:cubicBezTo>
                    <a:pt x="69" y="165"/>
                    <a:pt x="69" y="165"/>
                    <a:pt x="69" y="165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3" y="159"/>
                    <a:pt x="69" y="153"/>
                    <a:pt x="64" y="152"/>
                  </a:cubicBezTo>
                  <a:cubicBezTo>
                    <a:pt x="59" y="151"/>
                    <a:pt x="59" y="151"/>
                    <a:pt x="59" y="151"/>
                  </a:cubicBezTo>
                  <a:cubicBezTo>
                    <a:pt x="59" y="203"/>
                    <a:pt x="59" y="203"/>
                    <a:pt x="59" y="203"/>
                  </a:cubicBezTo>
                  <a:cubicBezTo>
                    <a:pt x="64" y="202"/>
                    <a:pt x="64" y="202"/>
                    <a:pt x="64" y="202"/>
                  </a:cubicBezTo>
                  <a:cubicBezTo>
                    <a:pt x="69" y="201"/>
                    <a:pt x="73" y="195"/>
                    <a:pt x="73" y="189"/>
                  </a:cubicBezTo>
                  <a:cubicBezTo>
                    <a:pt x="73" y="165"/>
                    <a:pt x="73" y="165"/>
                    <a:pt x="73" y="165"/>
                  </a:cubicBezTo>
                  <a:lnTo>
                    <a:pt x="69" y="165"/>
                  </a:lnTo>
                  <a:close/>
                  <a:moveTo>
                    <a:pt x="49" y="42"/>
                  </a:moveTo>
                  <a:cubicBezTo>
                    <a:pt x="52" y="40"/>
                    <a:pt x="52" y="40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2" y="38"/>
                    <a:pt x="54" y="38"/>
                  </a:cubicBezTo>
                  <a:cubicBezTo>
                    <a:pt x="56" y="38"/>
                    <a:pt x="58" y="38"/>
                    <a:pt x="61" y="38"/>
                  </a:cubicBezTo>
                  <a:cubicBezTo>
                    <a:pt x="71" y="38"/>
                    <a:pt x="86" y="40"/>
                    <a:pt x="98" y="42"/>
                  </a:cubicBezTo>
                  <a:cubicBezTo>
                    <a:pt x="104" y="43"/>
                    <a:pt x="109" y="44"/>
                    <a:pt x="113" y="45"/>
                  </a:cubicBezTo>
                  <a:cubicBezTo>
                    <a:pt x="115" y="45"/>
                    <a:pt x="117" y="45"/>
                    <a:pt x="118" y="46"/>
                  </a:cubicBezTo>
                  <a:cubicBezTo>
                    <a:pt x="119" y="46"/>
                    <a:pt x="120" y="46"/>
                    <a:pt x="120" y="46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18" y="39"/>
                    <a:pt x="118" y="39"/>
                    <a:pt x="118" y="39"/>
                  </a:cubicBezTo>
                  <a:cubicBezTo>
                    <a:pt x="110" y="44"/>
                    <a:pt x="100" y="46"/>
                    <a:pt x="90" y="46"/>
                  </a:cubicBezTo>
                  <a:cubicBezTo>
                    <a:pt x="80" y="46"/>
                    <a:pt x="70" y="44"/>
                    <a:pt x="63" y="42"/>
                  </a:cubicBezTo>
                  <a:cubicBezTo>
                    <a:pt x="59" y="41"/>
                    <a:pt x="56" y="40"/>
                    <a:pt x="54" y="39"/>
                  </a:cubicBezTo>
                  <a:cubicBezTo>
                    <a:pt x="53" y="39"/>
                    <a:pt x="52" y="39"/>
                    <a:pt x="51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68" y="54"/>
                    <a:pt x="90" y="54"/>
                  </a:cubicBezTo>
                  <a:cubicBezTo>
                    <a:pt x="101" y="54"/>
                    <a:pt x="113" y="52"/>
                    <a:pt x="123" y="45"/>
                  </a:cubicBezTo>
                  <a:cubicBezTo>
                    <a:pt x="131" y="40"/>
                    <a:pt x="131" y="40"/>
                    <a:pt x="131" y="40"/>
                  </a:cubicBezTo>
                  <a:cubicBezTo>
                    <a:pt x="121" y="38"/>
                    <a:pt x="121" y="38"/>
                    <a:pt x="121" y="38"/>
                  </a:cubicBezTo>
                  <a:cubicBezTo>
                    <a:pt x="121" y="38"/>
                    <a:pt x="112" y="36"/>
                    <a:pt x="99" y="34"/>
                  </a:cubicBezTo>
                  <a:cubicBezTo>
                    <a:pt x="87" y="32"/>
                    <a:pt x="72" y="30"/>
                    <a:pt x="61" y="30"/>
                  </a:cubicBezTo>
                  <a:cubicBezTo>
                    <a:pt x="57" y="30"/>
                    <a:pt x="53" y="30"/>
                    <a:pt x="50" y="31"/>
                  </a:cubicBezTo>
                  <a:cubicBezTo>
                    <a:pt x="49" y="31"/>
                    <a:pt x="47" y="32"/>
                    <a:pt x="46" y="33"/>
                  </a:cubicBezTo>
                  <a:cubicBezTo>
                    <a:pt x="45" y="34"/>
                    <a:pt x="45" y="34"/>
                    <a:pt x="44" y="35"/>
                  </a:cubicBezTo>
                  <a:cubicBezTo>
                    <a:pt x="44" y="36"/>
                    <a:pt x="43" y="37"/>
                    <a:pt x="43" y="38"/>
                  </a:cubicBezTo>
                  <a:cubicBezTo>
                    <a:pt x="43" y="41"/>
                    <a:pt x="45" y="43"/>
                    <a:pt x="46" y="44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8" y="46"/>
                    <a:pt x="48" y="46"/>
                    <a:pt x="48" y="46"/>
                  </a:cubicBezTo>
                  <a:lnTo>
                    <a:pt x="49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6"/>
            <p:cNvSpPr>
              <a:spLocks noEditPoints="1"/>
            </p:cNvSpPr>
            <p:nvPr/>
          </p:nvSpPr>
          <p:spPr bwMode="auto">
            <a:xfrm>
              <a:off x="7485" y="4606"/>
              <a:ext cx="496" cy="570"/>
            </a:xfrm>
            <a:custGeom>
              <a:avLst/>
              <a:gdLst>
                <a:gd name="T0" fmla="*/ 171 w 210"/>
                <a:gd name="T1" fmla="*/ 65 h 241"/>
                <a:gd name="T2" fmla="*/ 157 w 210"/>
                <a:gd name="T3" fmla="*/ 24 h 241"/>
                <a:gd name="T4" fmla="*/ 153 w 210"/>
                <a:gd name="T5" fmla="*/ 13 h 241"/>
                <a:gd name="T6" fmla="*/ 138 w 210"/>
                <a:gd name="T7" fmla="*/ 5 h 241"/>
                <a:gd name="T8" fmla="*/ 35 w 210"/>
                <a:gd name="T9" fmla="*/ 25 h 241"/>
                <a:gd name="T10" fmla="*/ 22 w 210"/>
                <a:gd name="T11" fmla="*/ 65 h 241"/>
                <a:gd name="T12" fmla="*/ 24 w 210"/>
                <a:gd name="T13" fmla="*/ 241 h 241"/>
                <a:gd name="T14" fmla="*/ 166 w 210"/>
                <a:gd name="T15" fmla="*/ 241 h 241"/>
                <a:gd name="T16" fmla="*/ 210 w 210"/>
                <a:gd name="T17" fmla="*/ 107 h 241"/>
                <a:gd name="T18" fmla="*/ 202 w 210"/>
                <a:gd name="T19" fmla="*/ 99 h 241"/>
                <a:gd name="T20" fmla="*/ 158 w 210"/>
                <a:gd name="T21" fmla="*/ 215 h 241"/>
                <a:gd name="T22" fmla="*/ 46 w 210"/>
                <a:gd name="T23" fmla="*/ 233 h 241"/>
                <a:gd name="T24" fmla="*/ 8 w 210"/>
                <a:gd name="T25" fmla="*/ 201 h 241"/>
                <a:gd name="T26" fmla="*/ 48 w 210"/>
                <a:gd name="T27" fmla="*/ 41 h 241"/>
                <a:gd name="T28" fmla="*/ 70 w 210"/>
                <a:gd name="T29" fmla="*/ 10 h 241"/>
                <a:gd name="T30" fmla="*/ 144 w 210"/>
                <a:gd name="T31" fmla="*/ 15 h 241"/>
                <a:gd name="T32" fmla="*/ 149 w 210"/>
                <a:gd name="T33" fmla="*/ 22 h 241"/>
                <a:gd name="T34" fmla="*/ 144 w 210"/>
                <a:gd name="T35" fmla="*/ 41 h 241"/>
                <a:gd name="T36" fmla="*/ 185 w 210"/>
                <a:gd name="T37" fmla="*/ 87 h 241"/>
                <a:gd name="T38" fmla="*/ 206 w 210"/>
                <a:gd name="T39" fmla="*/ 95 h 241"/>
                <a:gd name="T40" fmla="*/ 109 w 210"/>
                <a:gd name="T41" fmla="*/ 72 h 241"/>
                <a:gd name="T42" fmla="*/ 109 w 210"/>
                <a:gd name="T43" fmla="*/ 72 h 241"/>
                <a:gd name="T44" fmla="*/ 109 w 210"/>
                <a:gd name="T45" fmla="*/ 72 h 241"/>
                <a:gd name="T46" fmla="*/ 113 w 210"/>
                <a:gd name="T47" fmla="*/ 66 h 241"/>
                <a:gd name="T48" fmla="*/ 113 w 210"/>
                <a:gd name="T49" fmla="*/ 66 h 241"/>
                <a:gd name="T50" fmla="*/ 96 w 210"/>
                <a:gd name="T51" fmla="*/ 56 h 241"/>
                <a:gd name="T52" fmla="*/ 97 w 210"/>
                <a:gd name="T53" fmla="*/ 55 h 241"/>
                <a:gd name="T54" fmla="*/ 98 w 210"/>
                <a:gd name="T55" fmla="*/ 56 h 241"/>
                <a:gd name="T56" fmla="*/ 98 w 210"/>
                <a:gd name="T57" fmla="*/ 57 h 241"/>
                <a:gd name="T58" fmla="*/ 97 w 210"/>
                <a:gd name="T59" fmla="*/ 57 h 241"/>
                <a:gd name="T60" fmla="*/ 97 w 210"/>
                <a:gd name="T61" fmla="*/ 49 h 241"/>
                <a:gd name="T62" fmla="*/ 97 w 210"/>
                <a:gd name="T63" fmla="*/ 49 h 241"/>
                <a:gd name="T64" fmla="*/ 49 w 210"/>
                <a:gd name="T65" fmla="*/ 48 h 241"/>
                <a:gd name="T66" fmla="*/ 52 w 210"/>
                <a:gd name="T67" fmla="*/ 45 h 241"/>
                <a:gd name="T68" fmla="*/ 54 w 210"/>
                <a:gd name="T69" fmla="*/ 46 h 241"/>
                <a:gd name="T70" fmla="*/ 55 w 210"/>
                <a:gd name="T71" fmla="*/ 48 h 241"/>
                <a:gd name="T72" fmla="*/ 54 w 210"/>
                <a:gd name="T73" fmla="*/ 50 h 241"/>
                <a:gd name="T74" fmla="*/ 52 w 210"/>
                <a:gd name="T75" fmla="*/ 51 h 241"/>
                <a:gd name="T76" fmla="*/ 52 w 210"/>
                <a:gd name="T77" fmla="*/ 43 h 241"/>
                <a:gd name="T78" fmla="*/ 57 w 210"/>
                <a:gd name="T79" fmla="*/ 48 h 241"/>
                <a:gd name="T80" fmla="*/ 73 w 210"/>
                <a:gd name="T81" fmla="*/ 72 h 241"/>
                <a:gd name="T82" fmla="*/ 73 w 210"/>
                <a:gd name="T83" fmla="*/ 65 h 241"/>
                <a:gd name="T84" fmla="*/ 68 w 210"/>
                <a:gd name="T85" fmla="*/ 68 h 241"/>
                <a:gd name="T86" fmla="*/ 64 w 210"/>
                <a:gd name="T87" fmla="*/ 73 h 241"/>
                <a:gd name="T88" fmla="*/ 64 w 210"/>
                <a:gd name="T89" fmla="*/ 68 h 241"/>
                <a:gd name="T90" fmla="*/ 37 w 210"/>
                <a:gd name="T91" fmla="*/ 168 h 241"/>
                <a:gd name="T92" fmla="*/ 159 w 210"/>
                <a:gd name="T93" fmla="*/ 176 h 241"/>
                <a:gd name="T94" fmla="*/ 163 w 210"/>
                <a:gd name="T95" fmla="*/ 180 h 241"/>
                <a:gd name="T96" fmla="*/ 37 w 210"/>
                <a:gd name="T97" fmla="*/ 118 h 241"/>
                <a:gd name="T98" fmla="*/ 159 w 210"/>
                <a:gd name="T99" fmla="*/ 118 h 241"/>
                <a:gd name="T100" fmla="*/ 29 w 210"/>
                <a:gd name="T101" fmla="*/ 12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0" h="241">
                  <a:moveTo>
                    <a:pt x="206" y="95"/>
                  </a:moveTo>
                  <a:cubicBezTo>
                    <a:pt x="206" y="91"/>
                    <a:pt x="206" y="91"/>
                    <a:pt x="206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87"/>
                    <a:pt x="193" y="87"/>
                    <a:pt x="193" y="87"/>
                  </a:cubicBezTo>
                  <a:cubicBezTo>
                    <a:pt x="193" y="75"/>
                    <a:pt x="183" y="65"/>
                    <a:pt x="171" y="65"/>
                  </a:cubicBezTo>
                  <a:cubicBezTo>
                    <a:pt x="151" y="65"/>
                    <a:pt x="151" y="65"/>
                    <a:pt x="151" y="65"/>
                  </a:cubicBezTo>
                  <a:cubicBezTo>
                    <a:pt x="151" y="47"/>
                    <a:pt x="151" y="47"/>
                    <a:pt x="151" y="47"/>
                  </a:cubicBezTo>
                  <a:cubicBezTo>
                    <a:pt x="151" y="47"/>
                    <a:pt x="151" y="45"/>
                    <a:pt x="152" y="44"/>
                  </a:cubicBezTo>
                  <a:cubicBezTo>
                    <a:pt x="152" y="41"/>
                    <a:pt x="154" y="38"/>
                    <a:pt x="155" y="35"/>
                  </a:cubicBezTo>
                  <a:cubicBezTo>
                    <a:pt x="156" y="31"/>
                    <a:pt x="157" y="28"/>
                    <a:pt x="157" y="24"/>
                  </a:cubicBezTo>
                  <a:cubicBezTo>
                    <a:pt x="157" y="23"/>
                    <a:pt x="157" y="22"/>
                    <a:pt x="157" y="21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57" y="20"/>
                    <a:pt x="156" y="18"/>
                    <a:pt x="156" y="17"/>
                  </a:cubicBezTo>
                  <a:cubicBezTo>
                    <a:pt x="155" y="16"/>
                    <a:pt x="154" y="14"/>
                    <a:pt x="153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2" y="11"/>
                    <a:pt x="150" y="9"/>
                    <a:pt x="148" y="8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5" y="7"/>
                    <a:pt x="142" y="6"/>
                    <a:pt x="138" y="5"/>
                  </a:cubicBezTo>
                  <a:cubicBezTo>
                    <a:pt x="128" y="2"/>
                    <a:pt x="113" y="0"/>
                    <a:pt x="97" y="0"/>
                  </a:cubicBezTo>
                  <a:cubicBezTo>
                    <a:pt x="88" y="0"/>
                    <a:pt x="78" y="1"/>
                    <a:pt x="69" y="2"/>
                  </a:cubicBezTo>
                  <a:cubicBezTo>
                    <a:pt x="61" y="3"/>
                    <a:pt x="53" y="5"/>
                    <a:pt x="47" y="8"/>
                  </a:cubicBezTo>
                  <a:cubicBezTo>
                    <a:pt x="43" y="10"/>
                    <a:pt x="40" y="13"/>
                    <a:pt x="38" y="16"/>
                  </a:cubicBezTo>
                  <a:cubicBezTo>
                    <a:pt x="36" y="19"/>
                    <a:pt x="35" y="22"/>
                    <a:pt x="35" y="25"/>
                  </a:cubicBezTo>
                  <a:cubicBezTo>
                    <a:pt x="35" y="30"/>
                    <a:pt x="37" y="35"/>
                    <a:pt x="39" y="39"/>
                  </a:cubicBezTo>
                  <a:cubicBezTo>
                    <a:pt x="39" y="41"/>
                    <a:pt x="40" y="43"/>
                    <a:pt x="41" y="44"/>
                  </a:cubicBezTo>
                  <a:cubicBezTo>
                    <a:pt x="41" y="45"/>
                    <a:pt x="41" y="47"/>
                    <a:pt x="41" y="47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10" y="65"/>
                    <a:pt x="0" y="75"/>
                    <a:pt x="0" y="87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0" y="213"/>
                    <a:pt x="10" y="223"/>
                    <a:pt x="22" y="223"/>
                  </a:cubicBezTo>
                  <a:cubicBezTo>
                    <a:pt x="24" y="223"/>
                    <a:pt x="24" y="223"/>
                    <a:pt x="24" y="223"/>
                  </a:cubicBezTo>
                  <a:cubicBezTo>
                    <a:pt x="24" y="241"/>
                    <a:pt x="24" y="241"/>
                    <a:pt x="24" y="241"/>
                  </a:cubicBezTo>
                  <a:cubicBezTo>
                    <a:pt x="54" y="241"/>
                    <a:pt x="54" y="241"/>
                    <a:pt x="54" y="241"/>
                  </a:cubicBezTo>
                  <a:cubicBezTo>
                    <a:pt x="54" y="223"/>
                    <a:pt x="54" y="223"/>
                    <a:pt x="54" y="223"/>
                  </a:cubicBezTo>
                  <a:cubicBezTo>
                    <a:pt x="137" y="223"/>
                    <a:pt x="137" y="223"/>
                    <a:pt x="137" y="223"/>
                  </a:cubicBezTo>
                  <a:cubicBezTo>
                    <a:pt x="137" y="241"/>
                    <a:pt x="137" y="241"/>
                    <a:pt x="137" y="241"/>
                  </a:cubicBezTo>
                  <a:cubicBezTo>
                    <a:pt x="166" y="241"/>
                    <a:pt x="166" y="241"/>
                    <a:pt x="166" y="241"/>
                  </a:cubicBezTo>
                  <a:cubicBezTo>
                    <a:pt x="166" y="223"/>
                    <a:pt x="166" y="223"/>
                    <a:pt x="166" y="223"/>
                  </a:cubicBezTo>
                  <a:cubicBezTo>
                    <a:pt x="171" y="223"/>
                    <a:pt x="171" y="223"/>
                    <a:pt x="171" y="223"/>
                  </a:cubicBezTo>
                  <a:cubicBezTo>
                    <a:pt x="183" y="223"/>
                    <a:pt x="193" y="214"/>
                    <a:pt x="193" y="201"/>
                  </a:cubicBezTo>
                  <a:cubicBezTo>
                    <a:pt x="193" y="107"/>
                    <a:pt x="193" y="107"/>
                    <a:pt x="193" y="107"/>
                  </a:cubicBezTo>
                  <a:cubicBezTo>
                    <a:pt x="210" y="107"/>
                    <a:pt x="210" y="107"/>
                    <a:pt x="210" y="107"/>
                  </a:cubicBezTo>
                  <a:cubicBezTo>
                    <a:pt x="210" y="91"/>
                    <a:pt x="210" y="91"/>
                    <a:pt x="210" y="91"/>
                  </a:cubicBezTo>
                  <a:cubicBezTo>
                    <a:pt x="206" y="91"/>
                    <a:pt x="206" y="91"/>
                    <a:pt x="206" y="91"/>
                  </a:cubicBezTo>
                  <a:cubicBezTo>
                    <a:pt x="206" y="95"/>
                    <a:pt x="206" y="95"/>
                    <a:pt x="206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9"/>
                    <a:pt x="202" y="99"/>
                    <a:pt x="202" y="99"/>
                  </a:cubicBezTo>
                  <a:cubicBezTo>
                    <a:pt x="185" y="99"/>
                    <a:pt x="185" y="99"/>
                    <a:pt x="185" y="99"/>
                  </a:cubicBezTo>
                  <a:cubicBezTo>
                    <a:pt x="185" y="201"/>
                    <a:pt x="185" y="201"/>
                    <a:pt x="185" y="201"/>
                  </a:cubicBezTo>
                  <a:cubicBezTo>
                    <a:pt x="185" y="205"/>
                    <a:pt x="183" y="209"/>
                    <a:pt x="181" y="211"/>
                  </a:cubicBezTo>
                  <a:cubicBezTo>
                    <a:pt x="178" y="214"/>
                    <a:pt x="174" y="215"/>
                    <a:pt x="171" y="215"/>
                  </a:cubicBezTo>
                  <a:cubicBezTo>
                    <a:pt x="158" y="215"/>
                    <a:pt x="158" y="215"/>
                    <a:pt x="158" y="215"/>
                  </a:cubicBezTo>
                  <a:cubicBezTo>
                    <a:pt x="158" y="233"/>
                    <a:pt x="158" y="233"/>
                    <a:pt x="158" y="233"/>
                  </a:cubicBezTo>
                  <a:cubicBezTo>
                    <a:pt x="145" y="233"/>
                    <a:pt x="145" y="233"/>
                    <a:pt x="145" y="233"/>
                  </a:cubicBezTo>
                  <a:cubicBezTo>
                    <a:pt x="145" y="215"/>
                    <a:pt x="145" y="215"/>
                    <a:pt x="145" y="215"/>
                  </a:cubicBezTo>
                  <a:cubicBezTo>
                    <a:pt x="46" y="215"/>
                    <a:pt x="46" y="215"/>
                    <a:pt x="46" y="215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32" y="233"/>
                    <a:pt x="32" y="233"/>
                    <a:pt x="32" y="233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18" y="215"/>
                    <a:pt x="14" y="214"/>
                    <a:pt x="12" y="211"/>
                  </a:cubicBezTo>
                  <a:cubicBezTo>
                    <a:pt x="9" y="209"/>
                    <a:pt x="8" y="205"/>
                    <a:pt x="8" y="201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8" y="79"/>
                    <a:pt x="14" y="73"/>
                    <a:pt x="22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5"/>
                    <a:pt x="49" y="43"/>
                    <a:pt x="48" y="41"/>
                  </a:cubicBezTo>
                  <a:cubicBezTo>
                    <a:pt x="47" y="39"/>
                    <a:pt x="46" y="36"/>
                    <a:pt x="45" y="33"/>
                  </a:cubicBezTo>
                  <a:cubicBezTo>
                    <a:pt x="44" y="30"/>
                    <a:pt x="43" y="28"/>
                    <a:pt x="43" y="25"/>
                  </a:cubicBezTo>
                  <a:cubicBezTo>
                    <a:pt x="43" y="23"/>
                    <a:pt x="44" y="22"/>
                    <a:pt x="45" y="20"/>
                  </a:cubicBezTo>
                  <a:cubicBezTo>
                    <a:pt x="46" y="19"/>
                    <a:pt x="48" y="17"/>
                    <a:pt x="51" y="15"/>
                  </a:cubicBezTo>
                  <a:cubicBezTo>
                    <a:pt x="55" y="13"/>
                    <a:pt x="62" y="11"/>
                    <a:pt x="70" y="10"/>
                  </a:cubicBezTo>
                  <a:cubicBezTo>
                    <a:pt x="79" y="9"/>
                    <a:pt x="88" y="8"/>
                    <a:pt x="97" y="8"/>
                  </a:cubicBezTo>
                  <a:cubicBezTo>
                    <a:pt x="107" y="8"/>
                    <a:pt x="117" y="9"/>
                    <a:pt x="125" y="10"/>
                  </a:cubicBezTo>
                  <a:cubicBezTo>
                    <a:pt x="129" y="11"/>
                    <a:pt x="133" y="12"/>
                    <a:pt x="136" y="12"/>
                  </a:cubicBezTo>
                  <a:cubicBezTo>
                    <a:pt x="139" y="13"/>
                    <a:pt x="142" y="14"/>
                    <a:pt x="144" y="15"/>
                  </a:cubicBezTo>
                  <a:cubicBezTo>
                    <a:pt x="144" y="15"/>
                    <a:pt x="144" y="15"/>
                    <a:pt x="144" y="15"/>
                  </a:cubicBezTo>
                  <a:cubicBezTo>
                    <a:pt x="145" y="16"/>
                    <a:pt x="146" y="17"/>
                    <a:pt x="147" y="18"/>
                  </a:cubicBezTo>
                  <a:cubicBezTo>
                    <a:pt x="150" y="15"/>
                    <a:pt x="150" y="15"/>
                    <a:pt x="150" y="15"/>
                  </a:cubicBezTo>
                  <a:cubicBezTo>
                    <a:pt x="147" y="18"/>
                    <a:pt x="147" y="18"/>
                    <a:pt x="147" y="18"/>
                  </a:cubicBezTo>
                  <a:cubicBezTo>
                    <a:pt x="147" y="18"/>
                    <a:pt x="148" y="19"/>
                    <a:pt x="148" y="20"/>
                  </a:cubicBezTo>
                  <a:cubicBezTo>
                    <a:pt x="149" y="21"/>
                    <a:pt x="149" y="22"/>
                    <a:pt x="149" y="22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49" y="22"/>
                    <a:pt x="149" y="22"/>
                    <a:pt x="149" y="22"/>
                  </a:cubicBezTo>
                  <a:cubicBezTo>
                    <a:pt x="149" y="23"/>
                    <a:pt x="149" y="23"/>
                    <a:pt x="149" y="24"/>
                  </a:cubicBezTo>
                  <a:cubicBezTo>
                    <a:pt x="149" y="27"/>
                    <a:pt x="148" y="31"/>
                    <a:pt x="146" y="35"/>
                  </a:cubicBezTo>
                  <a:cubicBezTo>
                    <a:pt x="146" y="37"/>
                    <a:pt x="145" y="39"/>
                    <a:pt x="144" y="41"/>
                  </a:cubicBezTo>
                  <a:cubicBezTo>
                    <a:pt x="143" y="43"/>
                    <a:pt x="143" y="45"/>
                    <a:pt x="143" y="47"/>
                  </a:cubicBezTo>
                  <a:cubicBezTo>
                    <a:pt x="143" y="73"/>
                    <a:pt x="143" y="73"/>
                    <a:pt x="143" y="73"/>
                  </a:cubicBezTo>
                  <a:cubicBezTo>
                    <a:pt x="171" y="73"/>
                    <a:pt x="171" y="73"/>
                    <a:pt x="171" y="73"/>
                  </a:cubicBezTo>
                  <a:cubicBezTo>
                    <a:pt x="174" y="73"/>
                    <a:pt x="178" y="75"/>
                    <a:pt x="181" y="77"/>
                  </a:cubicBezTo>
                  <a:cubicBezTo>
                    <a:pt x="183" y="80"/>
                    <a:pt x="185" y="83"/>
                    <a:pt x="185" y="87"/>
                  </a:cubicBezTo>
                  <a:cubicBezTo>
                    <a:pt x="185" y="99"/>
                    <a:pt x="185" y="99"/>
                    <a:pt x="185" y="99"/>
                  </a:cubicBezTo>
                  <a:cubicBezTo>
                    <a:pt x="206" y="99"/>
                    <a:pt x="206" y="99"/>
                    <a:pt x="206" y="99"/>
                  </a:cubicBezTo>
                  <a:cubicBezTo>
                    <a:pt x="206" y="95"/>
                    <a:pt x="206" y="95"/>
                    <a:pt x="206" y="95"/>
                  </a:cubicBezTo>
                  <a:cubicBezTo>
                    <a:pt x="202" y="95"/>
                    <a:pt x="202" y="95"/>
                    <a:pt x="202" y="95"/>
                  </a:cubicBezTo>
                  <a:lnTo>
                    <a:pt x="206" y="95"/>
                  </a:lnTo>
                  <a:close/>
                  <a:moveTo>
                    <a:pt x="111" y="69"/>
                  </a:moveTo>
                  <a:cubicBezTo>
                    <a:pt x="111" y="65"/>
                    <a:pt x="111" y="65"/>
                    <a:pt x="111" y="65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11" y="69"/>
                    <a:pt x="111" y="69"/>
                    <a:pt x="111" y="69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1" y="69"/>
                    <a:pt x="111" y="69"/>
                    <a:pt x="111" y="69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2" y="65"/>
                    <a:pt x="111" y="64"/>
                    <a:pt x="109" y="64"/>
                  </a:cubicBezTo>
                  <a:cubicBezTo>
                    <a:pt x="108" y="64"/>
                    <a:pt x="106" y="65"/>
                    <a:pt x="105" y="66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13" y="66"/>
                    <a:pt x="113" y="66"/>
                    <a:pt x="113" y="66"/>
                  </a:cubicBezTo>
                  <a:lnTo>
                    <a:pt x="111" y="69"/>
                  </a:lnTo>
                  <a:close/>
                  <a:moveTo>
                    <a:pt x="97" y="53"/>
                  </a:moveTo>
                  <a:cubicBezTo>
                    <a:pt x="97" y="57"/>
                    <a:pt x="97" y="57"/>
                    <a:pt x="97" y="57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7"/>
                    <a:pt x="97" y="57"/>
                    <a:pt x="97" y="57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6" y="56"/>
                    <a:pt x="96" y="56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8" y="56"/>
                    <a:pt x="98" y="56"/>
                    <a:pt x="98" y="56"/>
                  </a:cubicBezTo>
                  <a:cubicBezTo>
                    <a:pt x="98" y="56"/>
                    <a:pt x="98" y="55"/>
                    <a:pt x="97" y="55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8" y="56"/>
                    <a:pt x="98" y="56"/>
                    <a:pt x="98" y="56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8" y="56"/>
                    <a:pt x="98" y="56"/>
                    <a:pt x="98" y="56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7" y="57"/>
                    <a:pt x="97" y="57"/>
                    <a:pt x="97" y="57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7" y="57"/>
                    <a:pt x="97" y="57"/>
                    <a:pt x="97" y="57"/>
                  </a:cubicBezTo>
                  <a:cubicBezTo>
                    <a:pt x="97" y="53"/>
                    <a:pt x="97" y="53"/>
                    <a:pt x="97" y="53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5" y="49"/>
                    <a:pt x="94" y="50"/>
                    <a:pt x="92" y="51"/>
                  </a:cubicBezTo>
                  <a:cubicBezTo>
                    <a:pt x="91" y="53"/>
                    <a:pt x="90" y="54"/>
                    <a:pt x="90" y="56"/>
                  </a:cubicBezTo>
                  <a:cubicBezTo>
                    <a:pt x="90" y="60"/>
                    <a:pt x="93" y="63"/>
                    <a:pt x="97" y="63"/>
                  </a:cubicBezTo>
                  <a:cubicBezTo>
                    <a:pt x="101" y="63"/>
                    <a:pt x="104" y="60"/>
                    <a:pt x="104" y="56"/>
                  </a:cubicBezTo>
                  <a:cubicBezTo>
                    <a:pt x="104" y="52"/>
                    <a:pt x="101" y="49"/>
                    <a:pt x="97" y="49"/>
                  </a:cubicBezTo>
                  <a:lnTo>
                    <a:pt x="97" y="53"/>
                  </a:lnTo>
                  <a:close/>
                  <a:moveTo>
                    <a:pt x="52" y="47"/>
                  </a:moveTo>
                  <a:cubicBezTo>
                    <a:pt x="52" y="51"/>
                    <a:pt x="52" y="51"/>
                    <a:pt x="52" y="51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50"/>
                    <a:pt x="50" y="51"/>
                    <a:pt x="52" y="51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1" y="45"/>
                    <a:pt x="49" y="46"/>
                    <a:pt x="49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5"/>
                    <a:pt x="53" y="45"/>
                    <a:pt x="52" y="45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5" y="47"/>
                    <a:pt x="55" y="46"/>
                    <a:pt x="54" y="46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49"/>
                    <a:pt x="55" y="49"/>
                    <a:pt x="55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3" y="51"/>
                    <a:pt x="54" y="50"/>
                    <a:pt x="54" y="50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1" y="43"/>
                    <a:pt x="49" y="43"/>
                    <a:pt x="48" y="44"/>
                  </a:cubicBezTo>
                  <a:cubicBezTo>
                    <a:pt x="47" y="45"/>
                    <a:pt x="47" y="46"/>
                    <a:pt x="47" y="48"/>
                  </a:cubicBezTo>
                  <a:cubicBezTo>
                    <a:pt x="47" y="49"/>
                    <a:pt x="47" y="51"/>
                    <a:pt x="48" y="52"/>
                  </a:cubicBezTo>
                  <a:cubicBezTo>
                    <a:pt x="49" y="53"/>
                    <a:pt x="51" y="53"/>
                    <a:pt x="52" y="53"/>
                  </a:cubicBezTo>
                  <a:cubicBezTo>
                    <a:pt x="55" y="53"/>
                    <a:pt x="57" y="51"/>
                    <a:pt x="57" y="48"/>
                  </a:cubicBezTo>
                  <a:cubicBezTo>
                    <a:pt x="57" y="45"/>
                    <a:pt x="55" y="43"/>
                    <a:pt x="52" y="43"/>
                  </a:cubicBezTo>
                  <a:lnTo>
                    <a:pt x="52" y="47"/>
                  </a:lnTo>
                  <a:close/>
                  <a:moveTo>
                    <a:pt x="68" y="68"/>
                  </a:moveTo>
                  <a:cubicBezTo>
                    <a:pt x="68" y="72"/>
                    <a:pt x="68" y="72"/>
                    <a:pt x="68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4" y="69"/>
                    <a:pt x="64" y="69"/>
                    <a:pt x="64" y="69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68"/>
                    <a:pt x="64" y="68"/>
                    <a:pt x="64" y="68"/>
                  </a:cubicBezTo>
                  <a:lnTo>
                    <a:pt x="68" y="68"/>
                  </a:lnTo>
                  <a:close/>
                  <a:moveTo>
                    <a:pt x="159" y="176"/>
                  </a:moveTo>
                  <a:cubicBezTo>
                    <a:pt x="159" y="172"/>
                    <a:pt x="159" y="172"/>
                    <a:pt x="159" y="172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7" y="168"/>
                    <a:pt x="37" y="168"/>
                    <a:pt x="37" y="168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55" y="176"/>
                    <a:pt x="155" y="176"/>
                    <a:pt x="155" y="176"/>
                  </a:cubicBezTo>
                  <a:cubicBezTo>
                    <a:pt x="159" y="176"/>
                    <a:pt x="159" y="176"/>
                    <a:pt x="159" y="176"/>
                  </a:cubicBezTo>
                  <a:cubicBezTo>
                    <a:pt x="159" y="172"/>
                    <a:pt x="159" y="172"/>
                    <a:pt x="159" y="172"/>
                  </a:cubicBezTo>
                  <a:cubicBezTo>
                    <a:pt x="159" y="176"/>
                    <a:pt x="159" y="176"/>
                    <a:pt x="159" y="176"/>
                  </a:cubicBezTo>
                  <a:cubicBezTo>
                    <a:pt x="163" y="176"/>
                    <a:pt x="163" y="176"/>
                    <a:pt x="163" y="176"/>
                  </a:cubicBezTo>
                  <a:cubicBezTo>
                    <a:pt x="163" y="160"/>
                    <a:pt x="163" y="160"/>
                    <a:pt x="163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80"/>
                    <a:pt x="29" y="180"/>
                    <a:pt x="29" y="180"/>
                  </a:cubicBezTo>
                  <a:cubicBezTo>
                    <a:pt x="163" y="180"/>
                    <a:pt x="163" y="180"/>
                    <a:pt x="163" y="180"/>
                  </a:cubicBezTo>
                  <a:cubicBezTo>
                    <a:pt x="163" y="176"/>
                    <a:pt x="163" y="176"/>
                    <a:pt x="163" y="176"/>
                  </a:cubicBezTo>
                  <a:lnTo>
                    <a:pt x="159" y="176"/>
                  </a:lnTo>
                  <a:close/>
                  <a:moveTo>
                    <a:pt x="159" y="122"/>
                  </a:moveTo>
                  <a:cubicBezTo>
                    <a:pt x="159" y="118"/>
                    <a:pt x="159" y="118"/>
                    <a:pt x="159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4"/>
                    <a:pt x="37" y="114"/>
                    <a:pt x="37" y="114"/>
                  </a:cubicBezTo>
                  <a:cubicBezTo>
                    <a:pt x="155" y="114"/>
                    <a:pt x="155" y="114"/>
                    <a:pt x="155" y="114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9" y="122"/>
                    <a:pt x="159" y="122"/>
                    <a:pt x="159" y="122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159" y="122"/>
                    <a:pt x="159" y="122"/>
                    <a:pt x="159" y="122"/>
                  </a:cubicBezTo>
                  <a:cubicBezTo>
                    <a:pt x="163" y="122"/>
                    <a:pt x="163" y="122"/>
                    <a:pt x="163" y="122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9" y="126"/>
                    <a:pt x="29" y="126"/>
                    <a:pt x="29" y="126"/>
                  </a:cubicBezTo>
                  <a:cubicBezTo>
                    <a:pt x="163" y="126"/>
                    <a:pt x="163" y="126"/>
                    <a:pt x="163" y="126"/>
                  </a:cubicBezTo>
                  <a:cubicBezTo>
                    <a:pt x="163" y="122"/>
                    <a:pt x="163" y="122"/>
                    <a:pt x="163" y="122"/>
                  </a:cubicBezTo>
                  <a:lnTo>
                    <a:pt x="159" y="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7"/>
            <p:cNvSpPr>
              <a:spLocks noEditPoints="1"/>
            </p:cNvSpPr>
            <p:nvPr/>
          </p:nvSpPr>
          <p:spPr bwMode="auto">
            <a:xfrm>
              <a:off x="5173" y="3544"/>
              <a:ext cx="652" cy="499"/>
            </a:xfrm>
            <a:custGeom>
              <a:avLst/>
              <a:gdLst>
                <a:gd name="T0" fmla="*/ 267 w 276"/>
                <a:gd name="T1" fmla="*/ 75 h 211"/>
                <a:gd name="T2" fmla="*/ 247 w 276"/>
                <a:gd name="T3" fmla="*/ 65 h 211"/>
                <a:gd name="T4" fmla="*/ 242 w 276"/>
                <a:gd name="T5" fmla="*/ 71 h 211"/>
                <a:gd name="T6" fmla="*/ 117 w 276"/>
                <a:gd name="T7" fmla="*/ 22 h 211"/>
                <a:gd name="T8" fmla="*/ 102 w 276"/>
                <a:gd name="T9" fmla="*/ 18 h 211"/>
                <a:gd name="T10" fmla="*/ 33 w 276"/>
                <a:gd name="T11" fmla="*/ 96 h 211"/>
                <a:gd name="T12" fmla="*/ 38 w 276"/>
                <a:gd name="T13" fmla="*/ 90 h 211"/>
                <a:gd name="T14" fmla="*/ 7 w 276"/>
                <a:gd name="T15" fmla="*/ 92 h 211"/>
                <a:gd name="T16" fmla="*/ 5 w 276"/>
                <a:gd name="T17" fmla="*/ 119 h 211"/>
                <a:gd name="T18" fmla="*/ 45 w 276"/>
                <a:gd name="T19" fmla="*/ 196 h 211"/>
                <a:gd name="T20" fmla="*/ 159 w 276"/>
                <a:gd name="T21" fmla="*/ 204 h 211"/>
                <a:gd name="T22" fmla="*/ 242 w 276"/>
                <a:gd name="T23" fmla="*/ 189 h 211"/>
                <a:gd name="T24" fmla="*/ 276 w 276"/>
                <a:gd name="T25" fmla="*/ 94 h 211"/>
                <a:gd name="T26" fmla="*/ 272 w 276"/>
                <a:gd name="T27" fmla="*/ 93 h 211"/>
                <a:gd name="T28" fmla="*/ 263 w 276"/>
                <a:gd name="T29" fmla="*/ 105 h 211"/>
                <a:gd name="T30" fmla="*/ 223 w 276"/>
                <a:gd name="T31" fmla="*/ 181 h 211"/>
                <a:gd name="T32" fmla="*/ 151 w 276"/>
                <a:gd name="T33" fmla="*/ 203 h 211"/>
                <a:gd name="T34" fmla="*/ 41 w 276"/>
                <a:gd name="T35" fmla="*/ 188 h 211"/>
                <a:gd name="T36" fmla="*/ 8 w 276"/>
                <a:gd name="T37" fmla="*/ 106 h 211"/>
                <a:gd name="T38" fmla="*/ 15 w 276"/>
                <a:gd name="T39" fmla="*/ 95 h 211"/>
                <a:gd name="T40" fmla="*/ 41 w 276"/>
                <a:gd name="T41" fmla="*/ 106 h 211"/>
                <a:gd name="T42" fmla="*/ 102 w 276"/>
                <a:gd name="T43" fmla="*/ 26 h 211"/>
                <a:gd name="T44" fmla="*/ 122 w 276"/>
                <a:gd name="T45" fmla="*/ 28 h 211"/>
                <a:gd name="T46" fmla="*/ 234 w 276"/>
                <a:gd name="T47" fmla="*/ 72 h 211"/>
                <a:gd name="T48" fmla="*/ 247 w 276"/>
                <a:gd name="T49" fmla="*/ 73 h 211"/>
                <a:gd name="T50" fmla="*/ 262 w 276"/>
                <a:gd name="T51" fmla="*/ 81 h 211"/>
                <a:gd name="T52" fmla="*/ 272 w 276"/>
                <a:gd name="T53" fmla="*/ 93 h 211"/>
                <a:gd name="T54" fmla="*/ 223 w 276"/>
                <a:gd name="T55" fmla="*/ 133 h 211"/>
                <a:gd name="T56" fmla="*/ 211 w 276"/>
                <a:gd name="T57" fmla="*/ 185 h 211"/>
                <a:gd name="T58" fmla="*/ 133 w 276"/>
                <a:gd name="T59" fmla="*/ 26 h 211"/>
                <a:gd name="T60" fmla="*/ 168 w 276"/>
                <a:gd name="T61" fmla="*/ 20 h 211"/>
                <a:gd name="T62" fmla="*/ 223 w 276"/>
                <a:gd name="T63" fmla="*/ 109 h 211"/>
                <a:gd name="T64" fmla="*/ 251 w 276"/>
                <a:gd name="T65" fmla="*/ 86 h 211"/>
                <a:gd name="T66" fmla="*/ 254 w 276"/>
                <a:gd name="T67" fmla="*/ 89 h 211"/>
                <a:gd name="T68" fmla="*/ 256 w 276"/>
                <a:gd name="T69" fmla="*/ 94 h 211"/>
                <a:gd name="T70" fmla="*/ 257 w 276"/>
                <a:gd name="T71" fmla="*/ 100 h 211"/>
                <a:gd name="T72" fmla="*/ 264 w 276"/>
                <a:gd name="T73" fmla="*/ 93 h 211"/>
                <a:gd name="T74" fmla="*/ 259 w 276"/>
                <a:gd name="T75" fmla="*/ 84 h 211"/>
                <a:gd name="T76" fmla="*/ 247 w 276"/>
                <a:gd name="T77" fmla="*/ 77 h 211"/>
                <a:gd name="T78" fmla="*/ 231 w 276"/>
                <a:gd name="T79" fmla="*/ 81 h 211"/>
                <a:gd name="T80" fmla="*/ 129 w 276"/>
                <a:gd name="T81" fmla="*/ 27 h 211"/>
                <a:gd name="T82" fmla="*/ 163 w 276"/>
                <a:gd name="T83" fmla="*/ 93 h 211"/>
                <a:gd name="T84" fmla="*/ 219 w 276"/>
                <a:gd name="T85" fmla="*/ 178 h 211"/>
                <a:gd name="T86" fmla="*/ 260 w 276"/>
                <a:gd name="T87" fmla="*/ 10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6" h="211">
                  <a:moveTo>
                    <a:pt x="272" y="93"/>
                  </a:moveTo>
                  <a:cubicBezTo>
                    <a:pt x="276" y="92"/>
                    <a:pt x="276" y="92"/>
                    <a:pt x="276" y="92"/>
                  </a:cubicBezTo>
                  <a:cubicBezTo>
                    <a:pt x="275" y="86"/>
                    <a:pt x="272" y="79"/>
                    <a:pt x="267" y="75"/>
                  </a:cubicBezTo>
                  <a:cubicBezTo>
                    <a:pt x="267" y="75"/>
                    <a:pt x="267" y="75"/>
                    <a:pt x="267" y="75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59" y="67"/>
                    <a:pt x="253" y="65"/>
                    <a:pt x="247" y="65"/>
                  </a:cubicBezTo>
                  <a:cubicBezTo>
                    <a:pt x="243" y="65"/>
                    <a:pt x="239" y="66"/>
                    <a:pt x="236" y="67"/>
                  </a:cubicBezTo>
                  <a:cubicBezTo>
                    <a:pt x="238" y="71"/>
                    <a:pt x="238" y="71"/>
                    <a:pt x="238" y="71"/>
                  </a:cubicBezTo>
                  <a:cubicBezTo>
                    <a:pt x="242" y="71"/>
                    <a:pt x="242" y="71"/>
                    <a:pt x="242" y="71"/>
                  </a:cubicBezTo>
                  <a:cubicBezTo>
                    <a:pt x="239" y="51"/>
                    <a:pt x="231" y="33"/>
                    <a:pt x="217" y="20"/>
                  </a:cubicBezTo>
                  <a:cubicBezTo>
                    <a:pt x="204" y="8"/>
                    <a:pt x="187" y="0"/>
                    <a:pt x="168" y="0"/>
                  </a:cubicBezTo>
                  <a:cubicBezTo>
                    <a:pt x="148" y="0"/>
                    <a:pt x="130" y="8"/>
                    <a:pt x="117" y="22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21" y="21"/>
                    <a:pt x="121" y="21"/>
                    <a:pt x="121" y="21"/>
                  </a:cubicBezTo>
                  <a:cubicBezTo>
                    <a:pt x="115" y="19"/>
                    <a:pt x="108" y="18"/>
                    <a:pt x="102" y="18"/>
                  </a:cubicBezTo>
                  <a:cubicBezTo>
                    <a:pt x="83" y="18"/>
                    <a:pt x="66" y="27"/>
                    <a:pt x="53" y="40"/>
                  </a:cubicBezTo>
                  <a:cubicBezTo>
                    <a:pt x="41" y="54"/>
                    <a:pt x="33" y="73"/>
                    <a:pt x="33" y="93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4" y="86"/>
                    <a:pt x="28" y="84"/>
                    <a:pt x="23" y="84"/>
                  </a:cubicBezTo>
                  <a:cubicBezTo>
                    <a:pt x="18" y="84"/>
                    <a:pt x="14" y="85"/>
                    <a:pt x="10" y="89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2" y="96"/>
                    <a:pt x="0" y="101"/>
                    <a:pt x="0" y="106"/>
                  </a:cubicBezTo>
                  <a:cubicBezTo>
                    <a:pt x="0" y="111"/>
                    <a:pt x="2" y="116"/>
                    <a:pt x="5" y="119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96"/>
                    <a:pt x="33" y="196"/>
                    <a:pt x="33" y="196"/>
                  </a:cubicBezTo>
                  <a:cubicBezTo>
                    <a:pt x="45" y="196"/>
                    <a:pt x="45" y="196"/>
                    <a:pt x="45" y="196"/>
                  </a:cubicBezTo>
                  <a:cubicBezTo>
                    <a:pt x="45" y="211"/>
                    <a:pt x="45" y="211"/>
                    <a:pt x="45" y="211"/>
                  </a:cubicBezTo>
                  <a:cubicBezTo>
                    <a:pt x="159" y="211"/>
                    <a:pt x="159" y="211"/>
                    <a:pt x="159" y="211"/>
                  </a:cubicBezTo>
                  <a:cubicBezTo>
                    <a:pt x="159" y="204"/>
                    <a:pt x="159" y="204"/>
                    <a:pt x="159" y="204"/>
                  </a:cubicBezTo>
                  <a:cubicBezTo>
                    <a:pt x="231" y="204"/>
                    <a:pt x="231" y="204"/>
                    <a:pt x="231" y="204"/>
                  </a:cubicBezTo>
                  <a:cubicBezTo>
                    <a:pt x="231" y="189"/>
                    <a:pt x="231" y="189"/>
                    <a:pt x="231" y="189"/>
                  </a:cubicBezTo>
                  <a:cubicBezTo>
                    <a:pt x="242" y="189"/>
                    <a:pt x="242" y="189"/>
                    <a:pt x="242" y="189"/>
                  </a:cubicBezTo>
                  <a:cubicBezTo>
                    <a:pt x="242" y="141"/>
                    <a:pt x="242" y="141"/>
                    <a:pt x="242" y="141"/>
                  </a:cubicBezTo>
                  <a:cubicBezTo>
                    <a:pt x="269" y="111"/>
                    <a:pt x="269" y="111"/>
                    <a:pt x="269" y="111"/>
                  </a:cubicBezTo>
                  <a:cubicBezTo>
                    <a:pt x="273" y="106"/>
                    <a:pt x="276" y="100"/>
                    <a:pt x="276" y="94"/>
                  </a:cubicBezTo>
                  <a:cubicBezTo>
                    <a:pt x="276" y="93"/>
                    <a:pt x="276" y="93"/>
                    <a:pt x="276" y="92"/>
                  </a:cubicBezTo>
                  <a:cubicBezTo>
                    <a:pt x="276" y="92"/>
                    <a:pt x="276" y="92"/>
                    <a:pt x="276" y="92"/>
                  </a:cubicBezTo>
                  <a:cubicBezTo>
                    <a:pt x="272" y="93"/>
                    <a:pt x="272" y="93"/>
                    <a:pt x="272" y="93"/>
                  </a:cubicBezTo>
                  <a:cubicBezTo>
                    <a:pt x="268" y="93"/>
                    <a:pt x="268" y="93"/>
                    <a:pt x="268" y="93"/>
                  </a:cubicBezTo>
                  <a:cubicBezTo>
                    <a:pt x="268" y="94"/>
                    <a:pt x="268" y="94"/>
                    <a:pt x="268" y="94"/>
                  </a:cubicBezTo>
                  <a:cubicBezTo>
                    <a:pt x="268" y="98"/>
                    <a:pt x="266" y="102"/>
                    <a:pt x="263" y="105"/>
                  </a:cubicBezTo>
                  <a:cubicBezTo>
                    <a:pt x="234" y="138"/>
                    <a:pt x="234" y="138"/>
                    <a:pt x="234" y="138"/>
                  </a:cubicBezTo>
                  <a:cubicBezTo>
                    <a:pt x="234" y="181"/>
                    <a:pt x="234" y="181"/>
                    <a:pt x="234" y="181"/>
                  </a:cubicBezTo>
                  <a:cubicBezTo>
                    <a:pt x="223" y="181"/>
                    <a:pt x="223" y="181"/>
                    <a:pt x="223" y="181"/>
                  </a:cubicBezTo>
                  <a:cubicBezTo>
                    <a:pt x="223" y="196"/>
                    <a:pt x="223" y="196"/>
                    <a:pt x="223" y="196"/>
                  </a:cubicBezTo>
                  <a:cubicBezTo>
                    <a:pt x="151" y="196"/>
                    <a:pt x="151" y="196"/>
                    <a:pt x="151" y="196"/>
                  </a:cubicBezTo>
                  <a:cubicBezTo>
                    <a:pt x="151" y="203"/>
                    <a:pt x="151" y="203"/>
                    <a:pt x="151" y="203"/>
                  </a:cubicBezTo>
                  <a:cubicBezTo>
                    <a:pt x="53" y="203"/>
                    <a:pt x="53" y="203"/>
                    <a:pt x="53" y="203"/>
                  </a:cubicBezTo>
                  <a:cubicBezTo>
                    <a:pt x="53" y="188"/>
                    <a:pt x="53" y="188"/>
                    <a:pt x="53" y="188"/>
                  </a:cubicBezTo>
                  <a:cubicBezTo>
                    <a:pt x="41" y="188"/>
                    <a:pt x="41" y="188"/>
                    <a:pt x="41" y="18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9" y="112"/>
                    <a:pt x="8" y="109"/>
                    <a:pt x="8" y="106"/>
                  </a:cubicBezTo>
                  <a:cubicBezTo>
                    <a:pt x="8" y="103"/>
                    <a:pt x="9" y="100"/>
                    <a:pt x="12" y="98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8" y="93"/>
                    <a:pt x="20" y="92"/>
                    <a:pt x="23" y="92"/>
                  </a:cubicBezTo>
                  <a:cubicBezTo>
                    <a:pt x="26" y="92"/>
                    <a:pt x="29" y="93"/>
                    <a:pt x="32" y="95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41" y="75"/>
                    <a:pt x="48" y="58"/>
                    <a:pt x="59" y="46"/>
                  </a:cubicBezTo>
                  <a:cubicBezTo>
                    <a:pt x="70" y="34"/>
                    <a:pt x="85" y="26"/>
                    <a:pt x="102" y="26"/>
                  </a:cubicBezTo>
                  <a:cubicBezTo>
                    <a:pt x="108" y="26"/>
                    <a:pt x="113" y="27"/>
                    <a:pt x="118" y="29"/>
                  </a:cubicBezTo>
                  <a:cubicBezTo>
                    <a:pt x="121" y="30"/>
                    <a:pt x="121" y="30"/>
                    <a:pt x="121" y="3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34" y="15"/>
                    <a:pt x="150" y="8"/>
                    <a:pt x="168" y="8"/>
                  </a:cubicBezTo>
                  <a:cubicBezTo>
                    <a:pt x="185" y="8"/>
                    <a:pt x="200" y="15"/>
                    <a:pt x="212" y="26"/>
                  </a:cubicBezTo>
                  <a:cubicBezTo>
                    <a:pt x="224" y="38"/>
                    <a:pt x="232" y="54"/>
                    <a:pt x="234" y="72"/>
                  </a:cubicBezTo>
                  <a:cubicBezTo>
                    <a:pt x="234" y="77"/>
                    <a:pt x="234" y="77"/>
                    <a:pt x="234" y="77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2" y="74"/>
                    <a:pt x="244" y="73"/>
                    <a:pt x="247" y="73"/>
                  </a:cubicBezTo>
                  <a:cubicBezTo>
                    <a:pt x="251" y="73"/>
                    <a:pt x="255" y="75"/>
                    <a:pt x="258" y="78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5" y="84"/>
                    <a:pt x="267" y="88"/>
                    <a:pt x="268" y="93"/>
                  </a:cubicBezTo>
                  <a:cubicBezTo>
                    <a:pt x="268" y="93"/>
                    <a:pt x="268" y="93"/>
                    <a:pt x="268" y="93"/>
                  </a:cubicBezTo>
                  <a:lnTo>
                    <a:pt x="272" y="93"/>
                  </a:lnTo>
                  <a:close/>
                  <a:moveTo>
                    <a:pt x="257" y="100"/>
                  </a:moveTo>
                  <a:cubicBezTo>
                    <a:pt x="254" y="98"/>
                    <a:pt x="254" y="98"/>
                    <a:pt x="254" y="98"/>
                  </a:cubicBezTo>
                  <a:cubicBezTo>
                    <a:pt x="223" y="133"/>
                    <a:pt x="223" y="133"/>
                    <a:pt x="223" y="133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11" y="170"/>
                    <a:pt x="211" y="170"/>
                    <a:pt x="211" y="170"/>
                  </a:cubicBezTo>
                  <a:cubicBezTo>
                    <a:pt x="211" y="185"/>
                    <a:pt x="211" y="185"/>
                    <a:pt x="211" y="185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64"/>
                    <a:pt x="156" y="39"/>
                    <a:pt x="133" y="26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43" y="25"/>
                    <a:pt x="155" y="20"/>
                    <a:pt x="168" y="20"/>
                  </a:cubicBezTo>
                  <a:cubicBezTo>
                    <a:pt x="183" y="20"/>
                    <a:pt x="196" y="26"/>
                    <a:pt x="206" y="37"/>
                  </a:cubicBezTo>
                  <a:cubicBezTo>
                    <a:pt x="216" y="49"/>
                    <a:pt x="223" y="64"/>
                    <a:pt x="223" y="81"/>
                  </a:cubicBezTo>
                  <a:cubicBezTo>
                    <a:pt x="223" y="109"/>
                    <a:pt x="223" y="109"/>
                    <a:pt x="223" y="109"/>
                  </a:cubicBezTo>
                  <a:cubicBezTo>
                    <a:pt x="242" y="87"/>
                    <a:pt x="242" y="87"/>
                    <a:pt x="242" y="87"/>
                  </a:cubicBezTo>
                  <a:cubicBezTo>
                    <a:pt x="244" y="86"/>
                    <a:pt x="245" y="85"/>
                    <a:pt x="247" y="85"/>
                  </a:cubicBezTo>
                  <a:cubicBezTo>
                    <a:pt x="248" y="85"/>
                    <a:pt x="250" y="85"/>
                    <a:pt x="251" y="86"/>
                  </a:cubicBezTo>
                  <a:cubicBezTo>
                    <a:pt x="251" y="86"/>
                    <a:pt x="251" y="86"/>
                    <a:pt x="251" y="86"/>
                  </a:cubicBezTo>
                  <a:cubicBezTo>
                    <a:pt x="254" y="89"/>
                    <a:pt x="254" y="89"/>
                    <a:pt x="254" y="89"/>
                  </a:cubicBezTo>
                  <a:cubicBezTo>
                    <a:pt x="254" y="89"/>
                    <a:pt x="254" y="89"/>
                    <a:pt x="254" y="89"/>
                  </a:cubicBezTo>
                  <a:cubicBezTo>
                    <a:pt x="255" y="91"/>
                    <a:pt x="256" y="92"/>
                    <a:pt x="256" y="93"/>
                  </a:cubicBezTo>
                  <a:cubicBezTo>
                    <a:pt x="256" y="93"/>
                    <a:pt x="256" y="93"/>
                    <a:pt x="256" y="93"/>
                  </a:cubicBezTo>
                  <a:cubicBezTo>
                    <a:pt x="256" y="94"/>
                    <a:pt x="256" y="94"/>
                    <a:pt x="256" y="94"/>
                  </a:cubicBezTo>
                  <a:cubicBezTo>
                    <a:pt x="256" y="95"/>
                    <a:pt x="255" y="97"/>
                    <a:pt x="254" y="98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7" y="100"/>
                    <a:pt x="257" y="100"/>
                    <a:pt x="257" y="100"/>
                  </a:cubicBezTo>
                  <a:cubicBezTo>
                    <a:pt x="260" y="103"/>
                    <a:pt x="260" y="103"/>
                    <a:pt x="260" y="103"/>
                  </a:cubicBezTo>
                  <a:cubicBezTo>
                    <a:pt x="263" y="100"/>
                    <a:pt x="264" y="97"/>
                    <a:pt x="264" y="94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4" y="89"/>
                    <a:pt x="262" y="86"/>
                    <a:pt x="259" y="84"/>
                  </a:cubicBezTo>
                  <a:cubicBezTo>
                    <a:pt x="259" y="84"/>
                    <a:pt x="259" y="84"/>
                    <a:pt x="259" y="84"/>
                  </a:cubicBezTo>
                  <a:cubicBezTo>
                    <a:pt x="256" y="80"/>
                    <a:pt x="256" y="80"/>
                    <a:pt x="256" y="80"/>
                  </a:cubicBezTo>
                  <a:cubicBezTo>
                    <a:pt x="256" y="80"/>
                    <a:pt x="256" y="80"/>
                    <a:pt x="256" y="80"/>
                  </a:cubicBezTo>
                  <a:cubicBezTo>
                    <a:pt x="253" y="78"/>
                    <a:pt x="250" y="77"/>
                    <a:pt x="247" y="77"/>
                  </a:cubicBezTo>
                  <a:cubicBezTo>
                    <a:pt x="243" y="77"/>
                    <a:pt x="239" y="79"/>
                    <a:pt x="237" y="81"/>
                  </a:cubicBezTo>
                  <a:cubicBezTo>
                    <a:pt x="231" y="88"/>
                    <a:pt x="231" y="88"/>
                    <a:pt x="231" y="88"/>
                  </a:cubicBezTo>
                  <a:cubicBezTo>
                    <a:pt x="231" y="81"/>
                    <a:pt x="231" y="81"/>
                    <a:pt x="231" y="81"/>
                  </a:cubicBezTo>
                  <a:cubicBezTo>
                    <a:pt x="231" y="62"/>
                    <a:pt x="224" y="45"/>
                    <a:pt x="212" y="32"/>
                  </a:cubicBezTo>
                  <a:cubicBezTo>
                    <a:pt x="201" y="20"/>
                    <a:pt x="185" y="12"/>
                    <a:pt x="168" y="12"/>
                  </a:cubicBezTo>
                  <a:cubicBezTo>
                    <a:pt x="153" y="12"/>
                    <a:pt x="139" y="17"/>
                    <a:pt x="129" y="27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9" y="33"/>
                    <a:pt x="129" y="33"/>
                    <a:pt x="129" y="33"/>
                  </a:cubicBezTo>
                  <a:cubicBezTo>
                    <a:pt x="149" y="44"/>
                    <a:pt x="163" y="67"/>
                    <a:pt x="163" y="93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219" y="193"/>
                    <a:pt x="219" y="193"/>
                    <a:pt x="219" y="193"/>
                  </a:cubicBezTo>
                  <a:cubicBezTo>
                    <a:pt x="219" y="178"/>
                    <a:pt x="219" y="178"/>
                    <a:pt x="219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36"/>
                    <a:pt x="231" y="136"/>
                    <a:pt x="231" y="136"/>
                  </a:cubicBezTo>
                  <a:cubicBezTo>
                    <a:pt x="260" y="103"/>
                    <a:pt x="260" y="103"/>
                    <a:pt x="260" y="103"/>
                  </a:cubicBezTo>
                  <a:cubicBezTo>
                    <a:pt x="260" y="103"/>
                    <a:pt x="260" y="103"/>
                    <a:pt x="260" y="103"/>
                  </a:cubicBezTo>
                  <a:lnTo>
                    <a:pt x="257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8"/>
            <p:cNvSpPr>
              <a:spLocks noEditPoints="1"/>
            </p:cNvSpPr>
            <p:nvPr/>
          </p:nvSpPr>
          <p:spPr bwMode="auto">
            <a:xfrm>
              <a:off x="840" y="4634"/>
              <a:ext cx="461" cy="516"/>
            </a:xfrm>
            <a:custGeom>
              <a:avLst/>
              <a:gdLst>
                <a:gd name="T0" fmla="*/ 0 w 195"/>
                <a:gd name="T1" fmla="*/ 4 h 218"/>
                <a:gd name="T2" fmla="*/ 25 w 195"/>
                <a:gd name="T3" fmla="*/ 51 h 218"/>
                <a:gd name="T4" fmla="*/ 68 w 195"/>
                <a:gd name="T5" fmla="*/ 59 h 218"/>
                <a:gd name="T6" fmla="*/ 15 w 195"/>
                <a:gd name="T7" fmla="*/ 208 h 218"/>
                <a:gd name="T8" fmla="*/ 33 w 195"/>
                <a:gd name="T9" fmla="*/ 218 h 218"/>
                <a:gd name="T10" fmla="*/ 60 w 195"/>
                <a:gd name="T11" fmla="*/ 208 h 218"/>
                <a:gd name="T12" fmla="*/ 135 w 195"/>
                <a:gd name="T13" fmla="*/ 218 h 218"/>
                <a:gd name="T14" fmla="*/ 163 w 195"/>
                <a:gd name="T15" fmla="*/ 208 h 218"/>
                <a:gd name="T16" fmla="*/ 173 w 195"/>
                <a:gd name="T17" fmla="*/ 59 h 218"/>
                <a:gd name="T18" fmla="*/ 127 w 195"/>
                <a:gd name="T19" fmla="*/ 51 h 218"/>
                <a:gd name="T20" fmla="*/ 195 w 195"/>
                <a:gd name="T21" fmla="*/ 26 h 218"/>
                <a:gd name="T22" fmla="*/ 0 w 195"/>
                <a:gd name="T23" fmla="*/ 0 h 218"/>
                <a:gd name="T24" fmla="*/ 4 w 195"/>
                <a:gd name="T25" fmla="*/ 4 h 218"/>
                <a:gd name="T26" fmla="*/ 187 w 195"/>
                <a:gd name="T27" fmla="*/ 8 h 218"/>
                <a:gd name="T28" fmla="*/ 182 w 195"/>
                <a:gd name="T29" fmla="*/ 38 h 218"/>
                <a:gd name="T30" fmla="*/ 119 w 195"/>
                <a:gd name="T31" fmla="*/ 43 h 218"/>
                <a:gd name="T32" fmla="*/ 166 w 195"/>
                <a:gd name="T33" fmla="*/ 67 h 218"/>
                <a:gd name="T34" fmla="*/ 155 w 195"/>
                <a:gd name="T35" fmla="*/ 200 h 218"/>
                <a:gd name="T36" fmla="*/ 143 w 195"/>
                <a:gd name="T37" fmla="*/ 210 h 218"/>
                <a:gd name="T38" fmla="*/ 52 w 195"/>
                <a:gd name="T39" fmla="*/ 200 h 218"/>
                <a:gd name="T40" fmla="*/ 41 w 195"/>
                <a:gd name="T41" fmla="*/ 210 h 218"/>
                <a:gd name="T42" fmla="*/ 24 w 195"/>
                <a:gd name="T43" fmla="*/ 200 h 218"/>
                <a:gd name="T44" fmla="*/ 76 w 195"/>
                <a:gd name="T45" fmla="*/ 67 h 218"/>
                <a:gd name="T46" fmla="*/ 25 w 195"/>
                <a:gd name="T47" fmla="*/ 43 h 218"/>
                <a:gd name="T48" fmla="*/ 8 w 195"/>
                <a:gd name="T49" fmla="*/ 26 h 218"/>
                <a:gd name="T50" fmla="*/ 4 w 195"/>
                <a:gd name="T51" fmla="*/ 4 h 218"/>
                <a:gd name="T52" fmla="*/ 4 w 195"/>
                <a:gd name="T53" fmla="*/ 4 h 218"/>
                <a:gd name="T54" fmla="*/ 157 w 195"/>
                <a:gd name="T55" fmla="*/ 170 h 218"/>
                <a:gd name="T56" fmla="*/ 61 w 195"/>
                <a:gd name="T57" fmla="*/ 139 h 218"/>
                <a:gd name="T58" fmla="*/ 83 w 195"/>
                <a:gd name="T59" fmla="*/ 170 h 218"/>
                <a:gd name="T60" fmla="*/ 38 w 195"/>
                <a:gd name="T61" fmla="*/ 174 h 218"/>
                <a:gd name="T62" fmla="*/ 58 w 195"/>
                <a:gd name="T63" fmla="*/ 135 h 218"/>
                <a:gd name="T64" fmla="*/ 136 w 195"/>
                <a:gd name="T65" fmla="*/ 135 h 218"/>
                <a:gd name="T66" fmla="*/ 157 w 195"/>
                <a:gd name="T67" fmla="*/ 174 h 218"/>
                <a:gd name="T68" fmla="*/ 157 w 195"/>
                <a:gd name="T69" fmla="*/ 174 h 218"/>
                <a:gd name="T70" fmla="*/ 97 w 195"/>
                <a:gd name="T71" fmla="*/ 111 h 218"/>
                <a:gd name="T72" fmla="*/ 34 w 195"/>
                <a:gd name="T73" fmla="*/ 178 h 218"/>
                <a:gd name="T74" fmla="*/ 65 w 195"/>
                <a:gd name="T75" fmla="*/ 148 h 218"/>
                <a:gd name="T76" fmla="*/ 62 w 195"/>
                <a:gd name="T77" fmla="*/ 144 h 218"/>
                <a:gd name="T78" fmla="*/ 104 w 195"/>
                <a:gd name="T79" fmla="*/ 178 h 218"/>
                <a:gd name="T80" fmla="*/ 161 w 195"/>
                <a:gd name="T81" fmla="*/ 174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5" h="218">
                  <a:moveTo>
                    <a:pt x="4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40"/>
                    <a:pt x="11" y="51"/>
                    <a:pt x="25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33" y="208"/>
                    <a:pt x="33" y="208"/>
                    <a:pt x="33" y="208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60" y="218"/>
                    <a:pt x="60" y="218"/>
                    <a:pt x="60" y="21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135" y="208"/>
                    <a:pt x="135" y="208"/>
                    <a:pt x="135" y="208"/>
                  </a:cubicBezTo>
                  <a:cubicBezTo>
                    <a:pt x="135" y="218"/>
                    <a:pt x="135" y="218"/>
                    <a:pt x="135" y="218"/>
                  </a:cubicBezTo>
                  <a:cubicBezTo>
                    <a:pt x="163" y="218"/>
                    <a:pt x="163" y="218"/>
                    <a:pt x="163" y="218"/>
                  </a:cubicBezTo>
                  <a:cubicBezTo>
                    <a:pt x="163" y="208"/>
                    <a:pt x="163" y="208"/>
                    <a:pt x="163" y="208"/>
                  </a:cubicBezTo>
                  <a:cubicBezTo>
                    <a:pt x="183" y="208"/>
                    <a:pt x="183" y="208"/>
                    <a:pt x="183" y="208"/>
                  </a:cubicBezTo>
                  <a:cubicBezTo>
                    <a:pt x="173" y="59"/>
                    <a:pt x="173" y="59"/>
                    <a:pt x="173" y="59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83" y="51"/>
                    <a:pt x="195" y="40"/>
                    <a:pt x="195" y="26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87" y="8"/>
                    <a:pt x="187" y="8"/>
                    <a:pt x="187" y="8"/>
                  </a:cubicBezTo>
                  <a:cubicBezTo>
                    <a:pt x="187" y="26"/>
                    <a:pt x="187" y="26"/>
                    <a:pt x="187" y="26"/>
                  </a:cubicBezTo>
                  <a:cubicBezTo>
                    <a:pt x="187" y="31"/>
                    <a:pt x="185" y="35"/>
                    <a:pt x="182" y="38"/>
                  </a:cubicBezTo>
                  <a:cubicBezTo>
                    <a:pt x="179" y="41"/>
                    <a:pt x="174" y="43"/>
                    <a:pt x="170" y="43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74" y="200"/>
                    <a:pt x="174" y="200"/>
                    <a:pt x="174" y="200"/>
                  </a:cubicBezTo>
                  <a:cubicBezTo>
                    <a:pt x="155" y="200"/>
                    <a:pt x="155" y="200"/>
                    <a:pt x="155" y="200"/>
                  </a:cubicBezTo>
                  <a:cubicBezTo>
                    <a:pt x="155" y="210"/>
                    <a:pt x="155" y="210"/>
                    <a:pt x="155" y="210"/>
                  </a:cubicBezTo>
                  <a:cubicBezTo>
                    <a:pt x="143" y="210"/>
                    <a:pt x="143" y="210"/>
                    <a:pt x="143" y="210"/>
                  </a:cubicBezTo>
                  <a:cubicBezTo>
                    <a:pt x="143" y="200"/>
                    <a:pt x="143" y="200"/>
                    <a:pt x="143" y="200"/>
                  </a:cubicBezTo>
                  <a:cubicBezTo>
                    <a:pt x="52" y="200"/>
                    <a:pt x="52" y="200"/>
                    <a:pt x="52" y="200"/>
                  </a:cubicBezTo>
                  <a:cubicBezTo>
                    <a:pt x="52" y="210"/>
                    <a:pt x="52" y="210"/>
                    <a:pt x="52" y="210"/>
                  </a:cubicBezTo>
                  <a:cubicBezTo>
                    <a:pt x="41" y="210"/>
                    <a:pt x="41" y="210"/>
                    <a:pt x="41" y="210"/>
                  </a:cubicBezTo>
                  <a:cubicBezTo>
                    <a:pt x="41" y="200"/>
                    <a:pt x="41" y="200"/>
                    <a:pt x="41" y="200"/>
                  </a:cubicBezTo>
                  <a:cubicBezTo>
                    <a:pt x="24" y="200"/>
                    <a:pt x="24" y="200"/>
                    <a:pt x="24" y="200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0" y="43"/>
                    <a:pt x="16" y="41"/>
                    <a:pt x="13" y="38"/>
                  </a:cubicBezTo>
                  <a:cubicBezTo>
                    <a:pt x="10" y="35"/>
                    <a:pt x="8" y="31"/>
                    <a:pt x="8" y="2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8"/>
                    <a:pt x="4" y="8"/>
                    <a:pt x="4" y="8"/>
                  </a:cubicBezTo>
                  <a:lnTo>
                    <a:pt x="4" y="4"/>
                  </a:lnTo>
                  <a:close/>
                  <a:moveTo>
                    <a:pt x="157" y="174"/>
                  </a:moveTo>
                  <a:cubicBezTo>
                    <a:pt x="157" y="170"/>
                    <a:pt x="157" y="170"/>
                    <a:pt x="157" y="170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83" y="170"/>
                    <a:pt x="83" y="170"/>
                    <a:pt x="83" y="17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2" y="174"/>
                    <a:pt x="42" y="174"/>
                    <a:pt x="42" y="174"/>
                  </a:cubicBezTo>
                  <a:cubicBezTo>
                    <a:pt x="42" y="159"/>
                    <a:pt x="48" y="145"/>
                    <a:pt x="58" y="135"/>
                  </a:cubicBezTo>
                  <a:cubicBezTo>
                    <a:pt x="68" y="125"/>
                    <a:pt x="82" y="119"/>
                    <a:pt x="97" y="119"/>
                  </a:cubicBezTo>
                  <a:cubicBezTo>
                    <a:pt x="113" y="119"/>
                    <a:pt x="126" y="125"/>
                    <a:pt x="136" y="135"/>
                  </a:cubicBezTo>
                  <a:cubicBezTo>
                    <a:pt x="146" y="145"/>
                    <a:pt x="153" y="159"/>
                    <a:pt x="153" y="174"/>
                  </a:cubicBezTo>
                  <a:cubicBezTo>
                    <a:pt x="157" y="174"/>
                    <a:pt x="157" y="174"/>
                    <a:pt x="157" y="174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7" y="174"/>
                    <a:pt x="157" y="174"/>
                    <a:pt x="157" y="174"/>
                  </a:cubicBezTo>
                  <a:cubicBezTo>
                    <a:pt x="161" y="174"/>
                    <a:pt x="161" y="174"/>
                    <a:pt x="161" y="174"/>
                  </a:cubicBezTo>
                  <a:cubicBezTo>
                    <a:pt x="161" y="139"/>
                    <a:pt x="132" y="111"/>
                    <a:pt x="97" y="111"/>
                  </a:cubicBezTo>
                  <a:cubicBezTo>
                    <a:pt x="62" y="111"/>
                    <a:pt x="34" y="139"/>
                    <a:pt x="34" y="174"/>
                  </a:cubicBezTo>
                  <a:cubicBezTo>
                    <a:pt x="34" y="178"/>
                    <a:pt x="34" y="178"/>
                    <a:pt x="34" y="178"/>
                  </a:cubicBezTo>
                  <a:cubicBezTo>
                    <a:pt x="109" y="178"/>
                    <a:pt x="109" y="178"/>
                    <a:pt x="109" y="178"/>
                  </a:cubicBezTo>
                  <a:cubicBezTo>
                    <a:pt x="65" y="148"/>
                    <a:pt x="65" y="148"/>
                    <a:pt x="65" y="148"/>
                  </a:cubicBezTo>
                  <a:cubicBezTo>
                    <a:pt x="65" y="147"/>
                    <a:pt x="65" y="147"/>
                    <a:pt x="65" y="147"/>
                  </a:cubicBezTo>
                  <a:cubicBezTo>
                    <a:pt x="62" y="144"/>
                    <a:pt x="62" y="144"/>
                    <a:pt x="62" y="144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61" y="178"/>
                    <a:pt x="161" y="178"/>
                    <a:pt x="161" y="178"/>
                  </a:cubicBezTo>
                  <a:cubicBezTo>
                    <a:pt x="161" y="174"/>
                    <a:pt x="161" y="174"/>
                    <a:pt x="161" y="174"/>
                  </a:cubicBezTo>
                  <a:lnTo>
                    <a:pt x="157" y="1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59"/>
            <p:cNvSpPr>
              <a:spLocks noEditPoints="1"/>
            </p:cNvSpPr>
            <p:nvPr/>
          </p:nvSpPr>
          <p:spPr bwMode="auto">
            <a:xfrm>
              <a:off x="1918" y="4660"/>
              <a:ext cx="537" cy="461"/>
            </a:xfrm>
            <a:custGeom>
              <a:avLst/>
              <a:gdLst>
                <a:gd name="T0" fmla="*/ 0 w 227"/>
                <a:gd name="T1" fmla="*/ 188 h 195"/>
                <a:gd name="T2" fmla="*/ 21 w 227"/>
                <a:gd name="T3" fmla="*/ 195 h 195"/>
                <a:gd name="T4" fmla="*/ 178 w 227"/>
                <a:gd name="T5" fmla="*/ 188 h 195"/>
                <a:gd name="T6" fmla="*/ 206 w 227"/>
                <a:gd name="T7" fmla="*/ 195 h 195"/>
                <a:gd name="T8" fmla="*/ 227 w 227"/>
                <a:gd name="T9" fmla="*/ 0 h 195"/>
                <a:gd name="T10" fmla="*/ 4 w 227"/>
                <a:gd name="T11" fmla="*/ 4 h 195"/>
                <a:gd name="T12" fmla="*/ 219 w 227"/>
                <a:gd name="T13" fmla="*/ 180 h 195"/>
                <a:gd name="T14" fmla="*/ 186 w 227"/>
                <a:gd name="T15" fmla="*/ 187 h 195"/>
                <a:gd name="T16" fmla="*/ 41 w 227"/>
                <a:gd name="T17" fmla="*/ 180 h 195"/>
                <a:gd name="T18" fmla="*/ 29 w 227"/>
                <a:gd name="T19" fmla="*/ 184 h 195"/>
                <a:gd name="T20" fmla="*/ 8 w 227"/>
                <a:gd name="T21" fmla="*/ 4 h 195"/>
                <a:gd name="T22" fmla="*/ 4 w 227"/>
                <a:gd name="T23" fmla="*/ 4 h 195"/>
                <a:gd name="T24" fmla="*/ 172 w 227"/>
                <a:gd name="T25" fmla="*/ 33 h 195"/>
                <a:gd name="T26" fmla="*/ 163 w 227"/>
                <a:gd name="T27" fmla="*/ 24 h 195"/>
                <a:gd name="T28" fmla="*/ 151 w 227"/>
                <a:gd name="T29" fmla="*/ 21 h 195"/>
                <a:gd name="T30" fmla="*/ 163 w 227"/>
                <a:gd name="T31" fmla="*/ 50 h 195"/>
                <a:gd name="T32" fmla="*/ 175 w 227"/>
                <a:gd name="T33" fmla="*/ 21 h 195"/>
                <a:gd name="T34" fmla="*/ 129 w 227"/>
                <a:gd name="T35" fmla="*/ 20 h 195"/>
                <a:gd name="T36" fmla="*/ 129 w 227"/>
                <a:gd name="T37" fmla="*/ 42 h 195"/>
                <a:gd name="T38" fmla="*/ 129 w 227"/>
                <a:gd name="T39" fmla="*/ 20 h 195"/>
                <a:gd name="T40" fmla="*/ 112 w 227"/>
                <a:gd name="T41" fmla="*/ 33 h 195"/>
                <a:gd name="T42" fmla="*/ 141 w 227"/>
                <a:gd name="T43" fmla="*/ 45 h 195"/>
                <a:gd name="T44" fmla="*/ 129 w 227"/>
                <a:gd name="T45" fmla="*/ 16 h 195"/>
                <a:gd name="T46" fmla="*/ 92 w 227"/>
                <a:gd name="T47" fmla="*/ 25 h 195"/>
                <a:gd name="T48" fmla="*/ 96 w 227"/>
                <a:gd name="T49" fmla="*/ 43 h 195"/>
                <a:gd name="T50" fmla="*/ 92 w 227"/>
                <a:gd name="T51" fmla="*/ 25 h 195"/>
                <a:gd name="T52" fmla="*/ 88 w 227"/>
                <a:gd name="T53" fmla="*/ 51 h 195"/>
                <a:gd name="T54" fmla="*/ 88 w 227"/>
                <a:gd name="T55" fmla="*/ 17 h 195"/>
                <a:gd name="T56" fmla="*/ 73 w 227"/>
                <a:gd name="T57" fmla="*/ 21 h 195"/>
                <a:gd name="T58" fmla="*/ 79 w 227"/>
                <a:gd name="T59" fmla="*/ 43 h 195"/>
                <a:gd name="T60" fmla="*/ 73 w 227"/>
                <a:gd name="T61" fmla="*/ 21 h 195"/>
                <a:gd name="T62" fmla="*/ 69 w 227"/>
                <a:gd name="T63" fmla="*/ 21 h 195"/>
                <a:gd name="T64" fmla="*/ 87 w 227"/>
                <a:gd name="T65" fmla="*/ 17 h 195"/>
                <a:gd name="T66" fmla="*/ 73 w 227"/>
                <a:gd name="T67" fmla="*/ 21 h 195"/>
                <a:gd name="T68" fmla="*/ 56 w 227"/>
                <a:gd name="T69" fmla="*/ 25 h 195"/>
                <a:gd name="T70" fmla="*/ 23 w 227"/>
                <a:gd name="T71" fmla="*/ 21 h 195"/>
                <a:gd name="T72" fmla="*/ 19 w 227"/>
                <a:gd name="T73" fmla="*/ 21 h 195"/>
                <a:gd name="T74" fmla="*/ 64 w 227"/>
                <a:gd name="T75" fmla="*/ 48 h 195"/>
                <a:gd name="T76" fmla="*/ 15 w 227"/>
                <a:gd name="T77" fmla="*/ 21 h 195"/>
                <a:gd name="T78" fmla="*/ 207 w 227"/>
                <a:gd name="T79" fmla="*/ 172 h 195"/>
                <a:gd name="T80" fmla="*/ 203 w 227"/>
                <a:gd name="T81" fmla="*/ 61 h 195"/>
                <a:gd name="T82" fmla="*/ 207 w 227"/>
                <a:gd name="T83" fmla="*/ 172 h 195"/>
                <a:gd name="T84" fmla="*/ 211 w 227"/>
                <a:gd name="T85" fmla="*/ 53 h 195"/>
                <a:gd name="T86" fmla="*/ 211 w 227"/>
                <a:gd name="T87" fmla="*/ 180 h 195"/>
                <a:gd name="T88" fmla="*/ 198 w 227"/>
                <a:gd name="T89" fmla="*/ 46 h 195"/>
                <a:gd name="T90" fmla="*/ 198 w 227"/>
                <a:gd name="T91" fmla="*/ 24 h 195"/>
                <a:gd name="T92" fmla="*/ 198 w 227"/>
                <a:gd name="T93" fmla="*/ 46 h 195"/>
                <a:gd name="T94" fmla="*/ 216 w 227"/>
                <a:gd name="T95" fmla="*/ 33 h 195"/>
                <a:gd name="T96" fmla="*/ 186 w 227"/>
                <a:gd name="T97" fmla="*/ 4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7" h="195">
                  <a:moveTo>
                    <a:pt x="4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21" y="188"/>
                    <a:pt x="21" y="188"/>
                    <a:pt x="21" y="188"/>
                  </a:cubicBezTo>
                  <a:cubicBezTo>
                    <a:pt x="21" y="191"/>
                    <a:pt x="21" y="191"/>
                    <a:pt x="21" y="191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49" y="195"/>
                    <a:pt x="49" y="195"/>
                    <a:pt x="49" y="195"/>
                  </a:cubicBezTo>
                  <a:cubicBezTo>
                    <a:pt x="49" y="188"/>
                    <a:pt x="49" y="188"/>
                    <a:pt x="49" y="188"/>
                  </a:cubicBezTo>
                  <a:cubicBezTo>
                    <a:pt x="178" y="188"/>
                    <a:pt x="178" y="188"/>
                    <a:pt x="178" y="188"/>
                  </a:cubicBezTo>
                  <a:cubicBezTo>
                    <a:pt x="178" y="191"/>
                    <a:pt x="178" y="191"/>
                    <a:pt x="178" y="191"/>
                  </a:cubicBezTo>
                  <a:cubicBezTo>
                    <a:pt x="178" y="195"/>
                    <a:pt x="178" y="195"/>
                    <a:pt x="178" y="195"/>
                  </a:cubicBezTo>
                  <a:cubicBezTo>
                    <a:pt x="206" y="195"/>
                    <a:pt x="206" y="195"/>
                    <a:pt x="206" y="195"/>
                  </a:cubicBezTo>
                  <a:cubicBezTo>
                    <a:pt x="206" y="188"/>
                    <a:pt x="206" y="188"/>
                    <a:pt x="206" y="188"/>
                  </a:cubicBezTo>
                  <a:cubicBezTo>
                    <a:pt x="227" y="188"/>
                    <a:pt x="227" y="188"/>
                    <a:pt x="227" y="188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19" y="8"/>
                    <a:pt x="219" y="8"/>
                    <a:pt x="219" y="8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198" y="180"/>
                    <a:pt x="198" y="180"/>
                    <a:pt x="198" y="180"/>
                  </a:cubicBezTo>
                  <a:cubicBezTo>
                    <a:pt x="198" y="187"/>
                    <a:pt x="198" y="187"/>
                    <a:pt x="198" y="187"/>
                  </a:cubicBezTo>
                  <a:cubicBezTo>
                    <a:pt x="186" y="187"/>
                    <a:pt x="186" y="187"/>
                    <a:pt x="186" y="187"/>
                  </a:cubicBezTo>
                  <a:cubicBezTo>
                    <a:pt x="186" y="184"/>
                    <a:pt x="186" y="184"/>
                    <a:pt x="186" y="184"/>
                  </a:cubicBezTo>
                  <a:cubicBezTo>
                    <a:pt x="186" y="180"/>
                    <a:pt x="186" y="180"/>
                    <a:pt x="186" y="180"/>
                  </a:cubicBezTo>
                  <a:cubicBezTo>
                    <a:pt x="41" y="180"/>
                    <a:pt x="41" y="180"/>
                    <a:pt x="41" y="180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29" y="187"/>
                    <a:pt x="29" y="187"/>
                    <a:pt x="29" y="187"/>
                  </a:cubicBezTo>
                  <a:cubicBezTo>
                    <a:pt x="29" y="184"/>
                    <a:pt x="29" y="184"/>
                    <a:pt x="29" y="184"/>
                  </a:cubicBezTo>
                  <a:cubicBezTo>
                    <a:pt x="29" y="180"/>
                    <a:pt x="29" y="180"/>
                    <a:pt x="29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8"/>
                    <a:pt x="4" y="8"/>
                    <a:pt x="4" y="8"/>
                  </a:cubicBezTo>
                  <a:lnTo>
                    <a:pt x="4" y="4"/>
                  </a:lnTo>
                  <a:close/>
                  <a:moveTo>
                    <a:pt x="163" y="20"/>
                  </a:moveTo>
                  <a:cubicBezTo>
                    <a:pt x="163" y="24"/>
                    <a:pt x="163" y="24"/>
                    <a:pt x="163" y="24"/>
                  </a:cubicBezTo>
                  <a:cubicBezTo>
                    <a:pt x="168" y="24"/>
                    <a:pt x="172" y="28"/>
                    <a:pt x="172" y="33"/>
                  </a:cubicBezTo>
                  <a:cubicBezTo>
                    <a:pt x="172" y="38"/>
                    <a:pt x="168" y="42"/>
                    <a:pt x="163" y="42"/>
                  </a:cubicBezTo>
                  <a:cubicBezTo>
                    <a:pt x="158" y="42"/>
                    <a:pt x="154" y="38"/>
                    <a:pt x="154" y="33"/>
                  </a:cubicBezTo>
                  <a:cubicBezTo>
                    <a:pt x="154" y="28"/>
                    <a:pt x="158" y="24"/>
                    <a:pt x="163" y="24"/>
                  </a:cubicBezTo>
                  <a:cubicBezTo>
                    <a:pt x="163" y="20"/>
                    <a:pt x="163" y="20"/>
                    <a:pt x="163" y="20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58" y="16"/>
                    <a:pt x="154" y="18"/>
                    <a:pt x="151" y="21"/>
                  </a:cubicBezTo>
                  <a:cubicBezTo>
                    <a:pt x="148" y="24"/>
                    <a:pt x="146" y="28"/>
                    <a:pt x="146" y="33"/>
                  </a:cubicBezTo>
                  <a:cubicBezTo>
                    <a:pt x="146" y="38"/>
                    <a:pt x="148" y="42"/>
                    <a:pt x="151" y="45"/>
                  </a:cubicBezTo>
                  <a:cubicBezTo>
                    <a:pt x="154" y="48"/>
                    <a:pt x="158" y="50"/>
                    <a:pt x="163" y="50"/>
                  </a:cubicBezTo>
                  <a:cubicBezTo>
                    <a:pt x="167" y="50"/>
                    <a:pt x="172" y="48"/>
                    <a:pt x="175" y="45"/>
                  </a:cubicBezTo>
                  <a:cubicBezTo>
                    <a:pt x="178" y="42"/>
                    <a:pt x="180" y="38"/>
                    <a:pt x="180" y="33"/>
                  </a:cubicBezTo>
                  <a:cubicBezTo>
                    <a:pt x="180" y="28"/>
                    <a:pt x="178" y="24"/>
                    <a:pt x="175" y="21"/>
                  </a:cubicBezTo>
                  <a:cubicBezTo>
                    <a:pt x="172" y="18"/>
                    <a:pt x="167" y="16"/>
                    <a:pt x="163" y="16"/>
                  </a:cubicBezTo>
                  <a:lnTo>
                    <a:pt x="163" y="20"/>
                  </a:lnTo>
                  <a:close/>
                  <a:moveTo>
                    <a:pt x="129" y="20"/>
                  </a:moveTo>
                  <a:cubicBezTo>
                    <a:pt x="129" y="24"/>
                    <a:pt x="129" y="24"/>
                    <a:pt x="129" y="24"/>
                  </a:cubicBezTo>
                  <a:cubicBezTo>
                    <a:pt x="134" y="24"/>
                    <a:pt x="138" y="28"/>
                    <a:pt x="138" y="33"/>
                  </a:cubicBezTo>
                  <a:cubicBezTo>
                    <a:pt x="138" y="38"/>
                    <a:pt x="134" y="42"/>
                    <a:pt x="129" y="42"/>
                  </a:cubicBezTo>
                  <a:cubicBezTo>
                    <a:pt x="124" y="42"/>
                    <a:pt x="120" y="38"/>
                    <a:pt x="120" y="33"/>
                  </a:cubicBezTo>
                  <a:cubicBezTo>
                    <a:pt x="120" y="28"/>
                    <a:pt x="124" y="24"/>
                    <a:pt x="129" y="24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4" y="16"/>
                    <a:pt x="120" y="18"/>
                    <a:pt x="117" y="21"/>
                  </a:cubicBezTo>
                  <a:cubicBezTo>
                    <a:pt x="114" y="24"/>
                    <a:pt x="112" y="28"/>
                    <a:pt x="112" y="33"/>
                  </a:cubicBezTo>
                  <a:cubicBezTo>
                    <a:pt x="112" y="38"/>
                    <a:pt x="114" y="42"/>
                    <a:pt x="117" y="45"/>
                  </a:cubicBezTo>
                  <a:cubicBezTo>
                    <a:pt x="120" y="48"/>
                    <a:pt x="124" y="50"/>
                    <a:pt x="129" y="50"/>
                  </a:cubicBezTo>
                  <a:cubicBezTo>
                    <a:pt x="133" y="50"/>
                    <a:pt x="138" y="48"/>
                    <a:pt x="141" y="45"/>
                  </a:cubicBezTo>
                  <a:cubicBezTo>
                    <a:pt x="144" y="42"/>
                    <a:pt x="146" y="38"/>
                    <a:pt x="146" y="33"/>
                  </a:cubicBezTo>
                  <a:cubicBezTo>
                    <a:pt x="146" y="28"/>
                    <a:pt x="144" y="24"/>
                    <a:pt x="141" y="21"/>
                  </a:cubicBezTo>
                  <a:cubicBezTo>
                    <a:pt x="138" y="18"/>
                    <a:pt x="133" y="16"/>
                    <a:pt x="129" y="16"/>
                  </a:cubicBezTo>
                  <a:lnTo>
                    <a:pt x="129" y="20"/>
                  </a:lnTo>
                  <a:close/>
                  <a:moveTo>
                    <a:pt x="92" y="21"/>
                  </a:moveTo>
                  <a:cubicBezTo>
                    <a:pt x="92" y="25"/>
                    <a:pt x="92" y="25"/>
                    <a:pt x="92" y="25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8" y="51"/>
                    <a:pt x="88" y="51"/>
                    <a:pt x="88" y="51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8" y="21"/>
                    <a:pt x="88" y="21"/>
                    <a:pt x="88" y="21"/>
                  </a:cubicBezTo>
                  <a:lnTo>
                    <a:pt x="92" y="21"/>
                  </a:lnTo>
                  <a:close/>
                  <a:moveTo>
                    <a:pt x="73" y="21"/>
                  </a:moveTo>
                  <a:cubicBezTo>
                    <a:pt x="73" y="25"/>
                    <a:pt x="73" y="25"/>
                    <a:pt x="73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21"/>
                    <a:pt x="69" y="21"/>
                    <a:pt x="69" y="21"/>
                  </a:cubicBezTo>
                  <a:lnTo>
                    <a:pt x="73" y="21"/>
                  </a:lnTo>
                  <a:close/>
                  <a:moveTo>
                    <a:pt x="19" y="21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21"/>
                    <a:pt x="15" y="21"/>
                    <a:pt x="15" y="21"/>
                  </a:cubicBezTo>
                  <a:lnTo>
                    <a:pt x="19" y="21"/>
                  </a:lnTo>
                  <a:close/>
                  <a:moveTo>
                    <a:pt x="207" y="176"/>
                  </a:moveTo>
                  <a:cubicBezTo>
                    <a:pt x="207" y="172"/>
                    <a:pt x="207" y="172"/>
                    <a:pt x="207" y="172"/>
                  </a:cubicBezTo>
                  <a:cubicBezTo>
                    <a:pt x="22" y="172"/>
                    <a:pt x="22" y="172"/>
                    <a:pt x="22" y="172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03" y="61"/>
                    <a:pt x="203" y="61"/>
                    <a:pt x="203" y="61"/>
                  </a:cubicBezTo>
                  <a:cubicBezTo>
                    <a:pt x="203" y="176"/>
                    <a:pt x="203" y="176"/>
                    <a:pt x="203" y="176"/>
                  </a:cubicBezTo>
                  <a:cubicBezTo>
                    <a:pt x="207" y="176"/>
                    <a:pt x="207" y="176"/>
                    <a:pt x="207" y="176"/>
                  </a:cubicBezTo>
                  <a:cubicBezTo>
                    <a:pt x="207" y="172"/>
                    <a:pt x="207" y="172"/>
                    <a:pt x="207" y="172"/>
                  </a:cubicBezTo>
                  <a:cubicBezTo>
                    <a:pt x="207" y="176"/>
                    <a:pt x="207" y="176"/>
                    <a:pt x="207" y="176"/>
                  </a:cubicBezTo>
                  <a:cubicBezTo>
                    <a:pt x="211" y="176"/>
                    <a:pt x="211" y="176"/>
                    <a:pt x="211" y="176"/>
                  </a:cubicBezTo>
                  <a:cubicBezTo>
                    <a:pt x="211" y="53"/>
                    <a:pt x="211" y="53"/>
                    <a:pt x="211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211" y="180"/>
                    <a:pt x="211" y="180"/>
                    <a:pt x="211" y="180"/>
                  </a:cubicBezTo>
                  <a:cubicBezTo>
                    <a:pt x="211" y="176"/>
                    <a:pt x="211" y="176"/>
                    <a:pt x="211" y="176"/>
                  </a:cubicBezTo>
                  <a:lnTo>
                    <a:pt x="207" y="176"/>
                  </a:lnTo>
                  <a:close/>
                  <a:moveTo>
                    <a:pt x="198" y="46"/>
                  </a:moveTo>
                  <a:cubicBezTo>
                    <a:pt x="198" y="42"/>
                    <a:pt x="198" y="42"/>
                    <a:pt x="198" y="42"/>
                  </a:cubicBezTo>
                  <a:cubicBezTo>
                    <a:pt x="194" y="42"/>
                    <a:pt x="189" y="38"/>
                    <a:pt x="189" y="33"/>
                  </a:cubicBezTo>
                  <a:cubicBezTo>
                    <a:pt x="189" y="28"/>
                    <a:pt x="194" y="24"/>
                    <a:pt x="198" y="24"/>
                  </a:cubicBezTo>
                  <a:cubicBezTo>
                    <a:pt x="203" y="24"/>
                    <a:pt x="207" y="28"/>
                    <a:pt x="208" y="33"/>
                  </a:cubicBezTo>
                  <a:cubicBezTo>
                    <a:pt x="208" y="38"/>
                    <a:pt x="203" y="42"/>
                    <a:pt x="198" y="42"/>
                  </a:cubicBezTo>
                  <a:cubicBezTo>
                    <a:pt x="198" y="46"/>
                    <a:pt x="198" y="46"/>
                    <a:pt x="198" y="46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03" y="50"/>
                    <a:pt x="207" y="48"/>
                    <a:pt x="211" y="45"/>
                  </a:cubicBezTo>
                  <a:cubicBezTo>
                    <a:pt x="214" y="42"/>
                    <a:pt x="216" y="38"/>
                    <a:pt x="216" y="33"/>
                  </a:cubicBezTo>
                  <a:cubicBezTo>
                    <a:pt x="216" y="24"/>
                    <a:pt x="208" y="16"/>
                    <a:pt x="198" y="16"/>
                  </a:cubicBezTo>
                  <a:cubicBezTo>
                    <a:pt x="189" y="16"/>
                    <a:pt x="181" y="24"/>
                    <a:pt x="181" y="33"/>
                  </a:cubicBezTo>
                  <a:cubicBezTo>
                    <a:pt x="181" y="38"/>
                    <a:pt x="183" y="42"/>
                    <a:pt x="186" y="45"/>
                  </a:cubicBezTo>
                  <a:cubicBezTo>
                    <a:pt x="190" y="48"/>
                    <a:pt x="194" y="50"/>
                    <a:pt x="198" y="50"/>
                  </a:cubicBezTo>
                  <a:lnTo>
                    <a:pt x="198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0"/>
            <p:cNvSpPr>
              <a:spLocks/>
            </p:cNvSpPr>
            <p:nvPr/>
          </p:nvSpPr>
          <p:spPr bwMode="auto">
            <a:xfrm>
              <a:off x="2029" y="4852"/>
              <a:ext cx="329" cy="227"/>
            </a:xfrm>
            <a:custGeom>
              <a:avLst/>
              <a:gdLst>
                <a:gd name="T0" fmla="*/ 120 w 139"/>
                <a:gd name="T1" fmla="*/ 52 h 96"/>
                <a:gd name="T2" fmla="*/ 121 w 139"/>
                <a:gd name="T3" fmla="*/ 65 h 96"/>
                <a:gd name="T4" fmla="*/ 118 w 139"/>
                <a:gd name="T5" fmla="*/ 32 h 96"/>
                <a:gd name="T6" fmla="*/ 118 w 139"/>
                <a:gd name="T7" fmla="*/ 32 h 96"/>
                <a:gd name="T8" fmla="*/ 117 w 139"/>
                <a:gd name="T9" fmla="*/ 31 h 96"/>
                <a:gd name="T10" fmla="*/ 118 w 139"/>
                <a:gd name="T11" fmla="*/ 32 h 96"/>
                <a:gd name="T12" fmla="*/ 117 w 139"/>
                <a:gd name="T13" fmla="*/ 32 h 96"/>
                <a:gd name="T14" fmla="*/ 118 w 139"/>
                <a:gd name="T15" fmla="*/ 32 h 96"/>
                <a:gd name="T16" fmla="*/ 120 w 139"/>
                <a:gd name="T17" fmla="*/ 31 h 96"/>
                <a:gd name="T18" fmla="*/ 119 w 139"/>
                <a:gd name="T19" fmla="*/ 33 h 96"/>
                <a:gd name="T20" fmla="*/ 129 w 139"/>
                <a:gd name="T21" fmla="*/ 35 h 96"/>
                <a:gd name="T22" fmla="*/ 136 w 139"/>
                <a:gd name="T23" fmla="*/ 41 h 96"/>
                <a:gd name="T24" fmla="*/ 129 w 139"/>
                <a:gd name="T25" fmla="*/ 12 h 96"/>
                <a:gd name="T26" fmla="*/ 116 w 139"/>
                <a:gd name="T27" fmla="*/ 0 h 96"/>
                <a:gd name="T28" fmla="*/ 109 w 139"/>
                <a:gd name="T29" fmla="*/ 11 h 96"/>
                <a:gd name="T30" fmla="*/ 98 w 139"/>
                <a:gd name="T31" fmla="*/ 22 h 96"/>
                <a:gd name="T32" fmla="*/ 97 w 139"/>
                <a:gd name="T33" fmla="*/ 22 h 96"/>
                <a:gd name="T34" fmla="*/ 97 w 139"/>
                <a:gd name="T35" fmla="*/ 22 h 96"/>
                <a:gd name="T36" fmla="*/ 97 w 139"/>
                <a:gd name="T37" fmla="*/ 22 h 96"/>
                <a:gd name="T38" fmla="*/ 81 w 139"/>
                <a:gd name="T39" fmla="*/ 25 h 96"/>
                <a:gd name="T40" fmla="*/ 60 w 139"/>
                <a:gd name="T41" fmla="*/ 45 h 96"/>
                <a:gd name="T42" fmla="*/ 65 w 139"/>
                <a:gd name="T43" fmla="*/ 52 h 96"/>
                <a:gd name="T44" fmla="*/ 68 w 139"/>
                <a:gd name="T45" fmla="*/ 37 h 96"/>
                <a:gd name="T46" fmla="*/ 71 w 139"/>
                <a:gd name="T47" fmla="*/ 34 h 96"/>
                <a:gd name="T48" fmla="*/ 15 w 139"/>
                <a:gd name="T49" fmla="*/ 64 h 96"/>
                <a:gd name="T50" fmla="*/ 13 w 139"/>
                <a:gd name="T51" fmla="*/ 60 h 96"/>
                <a:gd name="T52" fmla="*/ 133 w 139"/>
                <a:gd name="T53" fmla="*/ 96 h 96"/>
                <a:gd name="T54" fmla="*/ 125 w 139"/>
                <a:gd name="T55" fmla="*/ 56 h 96"/>
                <a:gd name="T56" fmla="*/ 9 w 139"/>
                <a:gd name="T57" fmla="*/ 64 h 96"/>
                <a:gd name="T58" fmla="*/ 5 w 139"/>
                <a:gd name="T59" fmla="*/ 69 h 96"/>
                <a:gd name="T60" fmla="*/ 68 w 139"/>
                <a:gd name="T61" fmla="*/ 35 h 96"/>
                <a:gd name="T62" fmla="*/ 56 w 139"/>
                <a:gd name="T63" fmla="*/ 40 h 96"/>
                <a:gd name="T64" fmla="*/ 67 w 139"/>
                <a:gd name="T65" fmla="*/ 62 h 96"/>
                <a:gd name="T66" fmla="*/ 66 w 139"/>
                <a:gd name="T67" fmla="*/ 55 h 96"/>
                <a:gd name="T68" fmla="*/ 69 w 139"/>
                <a:gd name="T69" fmla="*/ 44 h 96"/>
                <a:gd name="T70" fmla="*/ 83 w 139"/>
                <a:gd name="T71" fmla="*/ 33 h 96"/>
                <a:gd name="T72" fmla="*/ 107 w 139"/>
                <a:gd name="T73" fmla="*/ 26 h 96"/>
                <a:gd name="T74" fmla="*/ 118 w 139"/>
                <a:gd name="T75" fmla="*/ 7 h 96"/>
                <a:gd name="T76" fmla="*/ 117 w 139"/>
                <a:gd name="T77" fmla="*/ 6 h 96"/>
                <a:gd name="T78" fmla="*/ 118 w 139"/>
                <a:gd name="T79" fmla="*/ 7 h 96"/>
                <a:gd name="T80" fmla="*/ 115 w 139"/>
                <a:gd name="T81" fmla="*/ 8 h 96"/>
                <a:gd name="T82" fmla="*/ 115 w 139"/>
                <a:gd name="T83" fmla="*/ 7 h 96"/>
                <a:gd name="T84" fmla="*/ 115 w 139"/>
                <a:gd name="T85" fmla="*/ 8 h 96"/>
                <a:gd name="T86" fmla="*/ 130 w 139"/>
                <a:gd name="T87" fmla="*/ 32 h 96"/>
                <a:gd name="T88" fmla="*/ 131 w 139"/>
                <a:gd name="T89" fmla="*/ 34 h 96"/>
                <a:gd name="T90" fmla="*/ 133 w 139"/>
                <a:gd name="T91" fmla="*/ 36 h 96"/>
                <a:gd name="T92" fmla="*/ 133 w 139"/>
                <a:gd name="T93" fmla="*/ 33 h 96"/>
                <a:gd name="T94" fmla="*/ 133 w 139"/>
                <a:gd name="T95" fmla="*/ 35 h 96"/>
                <a:gd name="T96" fmla="*/ 132 w 139"/>
                <a:gd name="T97" fmla="*/ 32 h 96"/>
                <a:gd name="T98" fmla="*/ 124 w 139"/>
                <a:gd name="T99" fmla="*/ 26 h 96"/>
                <a:gd name="T100" fmla="*/ 124 w 139"/>
                <a:gd name="T101" fmla="*/ 26 h 96"/>
                <a:gd name="T102" fmla="*/ 124 w 139"/>
                <a:gd name="T103" fmla="*/ 26 h 96"/>
                <a:gd name="T104" fmla="*/ 111 w 139"/>
                <a:gd name="T105" fmla="*/ 29 h 96"/>
                <a:gd name="T106" fmla="*/ 114 w 139"/>
                <a:gd name="T107" fmla="*/ 69 h 96"/>
                <a:gd name="T108" fmla="*/ 129 w 139"/>
                <a:gd name="T109" fmla="*/ 5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9" h="96">
                  <a:moveTo>
                    <a:pt x="129" y="56"/>
                  </a:moveTo>
                  <a:cubicBezTo>
                    <a:pt x="129" y="52"/>
                    <a:pt x="129" y="52"/>
                    <a:pt x="129" y="52"/>
                  </a:cubicBezTo>
                  <a:cubicBezTo>
                    <a:pt x="124" y="52"/>
                    <a:pt x="124" y="52"/>
                    <a:pt x="124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20" y="61"/>
                    <a:pt x="120" y="61"/>
                    <a:pt x="120" y="61"/>
                  </a:cubicBezTo>
                  <a:cubicBezTo>
                    <a:pt x="117" y="61"/>
                    <a:pt x="117" y="61"/>
                    <a:pt x="117" y="61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1" y="57"/>
                    <a:pt x="119" y="48"/>
                    <a:pt x="118" y="40"/>
                  </a:cubicBezTo>
                  <a:cubicBezTo>
                    <a:pt x="118" y="38"/>
                    <a:pt x="118" y="37"/>
                    <a:pt x="118" y="35"/>
                  </a:cubicBezTo>
                  <a:cubicBezTo>
                    <a:pt x="118" y="33"/>
                    <a:pt x="118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7" y="31"/>
                    <a:pt x="117" y="31"/>
                    <a:pt x="117" y="31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7" y="31"/>
                    <a:pt x="117" y="31"/>
                    <a:pt x="117" y="31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7" y="31"/>
                    <a:pt x="117" y="31"/>
                    <a:pt x="117" y="31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7" y="31"/>
                    <a:pt x="117" y="31"/>
                    <a:pt x="117" y="31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19" y="32"/>
                    <a:pt x="119" y="32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19" y="32"/>
                    <a:pt x="119" y="32"/>
                    <a:pt x="119" y="32"/>
                  </a:cubicBezTo>
                  <a:cubicBezTo>
                    <a:pt x="119" y="33"/>
                    <a:pt x="120" y="34"/>
                    <a:pt x="127" y="38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8" y="39"/>
                    <a:pt x="129" y="40"/>
                    <a:pt x="130" y="40"/>
                  </a:cubicBezTo>
                  <a:cubicBezTo>
                    <a:pt x="131" y="41"/>
                    <a:pt x="132" y="41"/>
                    <a:pt x="133" y="41"/>
                  </a:cubicBezTo>
                  <a:cubicBezTo>
                    <a:pt x="134" y="41"/>
                    <a:pt x="135" y="41"/>
                    <a:pt x="136" y="41"/>
                  </a:cubicBezTo>
                  <a:cubicBezTo>
                    <a:pt x="137" y="40"/>
                    <a:pt x="138" y="39"/>
                    <a:pt x="138" y="38"/>
                  </a:cubicBezTo>
                  <a:cubicBezTo>
                    <a:pt x="139" y="37"/>
                    <a:pt x="139" y="36"/>
                    <a:pt x="139" y="35"/>
                  </a:cubicBezTo>
                  <a:cubicBezTo>
                    <a:pt x="139" y="33"/>
                    <a:pt x="139" y="31"/>
                    <a:pt x="138" y="30"/>
                  </a:cubicBezTo>
                  <a:cubicBezTo>
                    <a:pt x="137" y="24"/>
                    <a:pt x="133" y="17"/>
                    <a:pt x="129" y="12"/>
                  </a:cubicBezTo>
                  <a:cubicBezTo>
                    <a:pt x="126" y="8"/>
                    <a:pt x="124" y="6"/>
                    <a:pt x="123" y="4"/>
                  </a:cubicBezTo>
                  <a:cubicBezTo>
                    <a:pt x="122" y="3"/>
                    <a:pt x="121" y="2"/>
                    <a:pt x="120" y="1"/>
                  </a:cubicBezTo>
                  <a:cubicBezTo>
                    <a:pt x="120" y="1"/>
                    <a:pt x="119" y="1"/>
                    <a:pt x="118" y="0"/>
                  </a:cubicBezTo>
                  <a:cubicBezTo>
                    <a:pt x="118" y="0"/>
                    <a:pt x="117" y="0"/>
                    <a:pt x="116" y="0"/>
                  </a:cubicBezTo>
                  <a:cubicBezTo>
                    <a:pt x="115" y="0"/>
                    <a:pt x="115" y="0"/>
                    <a:pt x="114" y="0"/>
                  </a:cubicBezTo>
                  <a:cubicBezTo>
                    <a:pt x="113" y="1"/>
                    <a:pt x="112" y="2"/>
                    <a:pt x="111" y="3"/>
                  </a:cubicBezTo>
                  <a:cubicBezTo>
                    <a:pt x="111" y="4"/>
                    <a:pt x="110" y="5"/>
                    <a:pt x="110" y="6"/>
                  </a:cubicBezTo>
                  <a:cubicBezTo>
                    <a:pt x="110" y="8"/>
                    <a:pt x="110" y="9"/>
                    <a:pt x="109" y="11"/>
                  </a:cubicBezTo>
                  <a:cubicBezTo>
                    <a:pt x="109" y="13"/>
                    <a:pt x="108" y="15"/>
                    <a:pt x="107" y="16"/>
                  </a:cubicBezTo>
                  <a:cubicBezTo>
                    <a:pt x="106" y="18"/>
                    <a:pt x="103" y="20"/>
                    <a:pt x="101" y="20"/>
                  </a:cubicBezTo>
                  <a:cubicBezTo>
                    <a:pt x="100" y="21"/>
                    <a:pt x="99" y="21"/>
                    <a:pt x="98" y="21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6" y="22"/>
                    <a:pt x="92" y="23"/>
                    <a:pt x="81" y="25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76" y="26"/>
                    <a:pt x="72" y="28"/>
                    <a:pt x="68" y="31"/>
                  </a:cubicBezTo>
                  <a:cubicBezTo>
                    <a:pt x="63" y="35"/>
                    <a:pt x="61" y="41"/>
                    <a:pt x="60" y="45"/>
                  </a:cubicBezTo>
                  <a:cubicBezTo>
                    <a:pt x="59" y="50"/>
                    <a:pt x="58" y="54"/>
                    <a:pt x="58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3" y="51"/>
                    <a:pt x="63" y="50"/>
                    <a:pt x="62" y="50"/>
                  </a:cubicBezTo>
                  <a:cubicBezTo>
                    <a:pt x="62" y="49"/>
                    <a:pt x="62" y="48"/>
                    <a:pt x="62" y="48"/>
                  </a:cubicBezTo>
                  <a:cubicBezTo>
                    <a:pt x="62" y="46"/>
                    <a:pt x="62" y="45"/>
                    <a:pt x="63" y="43"/>
                  </a:cubicBezTo>
                  <a:cubicBezTo>
                    <a:pt x="64" y="41"/>
                    <a:pt x="66" y="39"/>
                    <a:pt x="68" y="37"/>
                  </a:cubicBezTo>
                  <a:cubicBezTo>
                    <a:pt x="69" y="36"/>
                    <a:pt x="69" y="35"/>
                    <a:pt x="70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53" y="27"/>
                    <a:pt x="41" y="32"/>
                    <a:pt x="33" y="39"/>
                  </a:cubicBezTo>
                  <a:cubicBezTo>
                    <a:pt x="24" y="46"/>
                    <a:pt x="19" y="56"/>
                    <a:pt x="15" y="64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133" y="96"/>
                    <a:pt x="133" y="96"/>
                    <a:pt x="133" y="96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29" y="52"/>
                    <a:pt x="129" y="52"/>
                    <a:pt x="129" y="52"/>
                  </a:cubicBezTo>
                  <a:cubicBezTo>
                    <a:pt x="129" y="56"/>
                    <a:pt x="129" y="56"/>
                    <a:pt x="129" y="56"/>
                  </a:cubicBezTo>
                  <a:cubicBezTo>
                    <a:pt x="125" y="56"/>
                    <a:pt x="125" y="56"/>
                    <a:pt x="125" y="56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6" y="59"/>
                    <a:pt x="31" y="51"/>
                    <a:pt x="38" y="45"/>
                  </a:cubicBezTo>
                  <a:cubicBezTo>
                    <a:pt x="45" y="39"/>
                    <a:pt x="55" y="35"/>
                    <a:pt x="68" y="35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3" y="30"/>
                    <a:pt x="60" y="34"/>
                  </a:cubicBezTo>
                  <a:cubicBezTo>
                    <a:pt x="58" y="36"/>
                    <a:pt x="57" y="38"/>
                    <a:pt x="56" y="40"/>
                  </a:cubicBezTo>
                  <a:cubicBezTo>
                    <a:pt x="55" y="42"/>
                    <a:pt x="54" y="45"/>
                    <a:pt x="54" y="48"/>
                  </a:cubicBezTo>
                  <a:cubicBezTo>
                    <a:pt x="54" y="50"/>
                    <a:pt x="54" y="52"/>
                    <a:pt x="55" y="54"/>
                  </a:cubicBezTo>
                  <a:cubicBezTo>
                    <a:pt x="57" y="55"/>
                    <a:pt x="58" y="57"/>
                    <a:pt x="60" y="58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4"/>
                    <a:pt x="67" y="49"/>
                    <a:pt x="69" y="44"/>
                  </a:cubicBezTo>
                  <a:cubicBezTo>
                    <a:pt x="70" y="41"/>
                    <a:pt x="71" y="39"/>
                    <a:pt x="74" y="37"/>
                  </a:cubicBezTo>
                  <a:cubicBezTo>
                    <a:pt x="76" y="35"/>
                    <a:pt x="78" y="34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96" y="30"/>
                    <a:pt x="99" y="29"/>
                    <a:pt x="99" y="29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9" y="29"/>
                    <a:pt x="103" y="29"/>
                    <a:pt x="107" y="26"/>
                  </a:cubicBezTo>
                  <a:cubicBezTo>
                    <a:pt x="109" y="25"/>
                    <a:pt x="112" y="23"/>
                    <a:pt x="114" y="21"/>
                  </a:cubicBezTo>
                  <a:cubicBezTo>
                    <a:pt x="116" y="19"/>
                    <a:pt x="117" y="15"/>
                    <a:pt x="117" y="12"/>
                  </a:cubicBezTo>
                  <a:cubicBezTo>
                    <a:pt x="118" y="9"/>
                    <a:pt x="118" y="7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7" y="8"/>
                    <a:pt x="117" y="7"/>
                    <a:pt x="118" y="7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5" y="8"/>
                    <a:pt x="116" y="8"/>
                    <a:pt x="116" y="8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5" y="8"/>
                    <a:pt x="116" y="8"/>
                    <a:pt x="118" y="10"/>
                  </a:cubicBezTo>
                  <a:cubicBezTo>
                    <a:pt x="119" y="12"/>
                    <a:pt x="120" y="14"/>
                    <a:pt x="123" y="16"/>
                  </a:cubicBezTo>
                  <a:cubicBezTo>
                    <a:pt x="125" y="20"/>
                    <a:pt x="127" y="24"/>
                    <a:pt x="129" y="27"/>
                  </a:cubicBezTo>
                  <a:cubicBezTo>
                    <a:pt x="129" y="29"/>
                    <a:pt x="130" y="30"/>
                    <a:pt x="130" y="32"/>
                  </a:cubicBezTo>
                  <a:cubicBezTo>
                    <a:pt x="131" y="33"/>
                    <a:pt x="131" y="34"/>
                    <a:pt x="131" y="35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3" y="33"/>
                    <a:pt x="132" y="34"/>
                    <a:pt x="131" y="34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33" y="33"/>
                    <a:pt x="133" y="33"/>
                    <a:pt x="132" y="32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28" y="30"/>
                    <a:pt x="126" y="28"/>
                    <a:pt x="125" y="27"/>
                  </a:cubicBezTo>
                  <a:cubicBezTo>
                    <a:pt x="124" y="27"/>
                    <a:pt x="124" y="27"/>
                    <a:pt x="124" y="26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3" y="26"/>
                    <a:pt x="123" y="26"/>
                    <a:pt x="122" y="25"/>
                  </a:cubicBezTo>
                  <a:cubicBezTo>
                    <a:pt x="121" y="25"/>
                    <a:pt x="119" y="24"/>
                    <a:pt x="117" y="24"/>
                  </a:cubicBezTo>
                  <a:cubicBezTo>
                    <a:pt x="116" y="24"/>
                    <a:pt x="115" y="24"/>
                    <a:pt x="114" y="25"/>
                  </a:cubicBezTo>
                  <a:cubicBezTo>
                    <a:pt x="112" y="26"/>
                    <a:pt x="111" y="27"/>
                    <a:pt x="111" y="29"/>
                  </a:cubicBezTo>
                  <a:cubicBezTo>
                    <a:pt x="110" y="31"/>
                    <a:pt x="110" y="33"/>
                    <a:pt x="110" y="35"/>
                  </a:cubicBezTo>
                  <a:cubicBezTo>
                    <a:pt x="110" y="37"/>
                    <a:pt x="110" y="39"/>
                    <a:pt x="110" y="41"/>
                  </a:cubicBezTo>
                  <a:cubicBezTo>
                    <a:pt x="111" y="49"/>
                    <a:pt x="113" y="58"/>
                    <a:pt x="113" y="66"/>
                  </a:cubicBezTo>
                  <a:cubicBezTo>
                    <a:pt x="114" y="69"/>
                    <a:pt x="114" y="69"/>
                    <a:pt x="114" y="69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29" y="56"/>
                    <a:pt x="129" y="56"/>
                    <a:pt x="129" y="56"/>
                  </a:cubicBezTo>
                  <a:cubicBezTo>
                    <a:pt x="125" y="56"/>
                    <a:pt x="125" y="56"/>
                    <a:pt x="125" y="56"/>
                  </a:cubicBezTo>
                  <a:lnTo>
                    <a:pt x="129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1"/>
            <p:cNvSpPr>
              <a:spLocks/>
            </p:cNvSpPr>
            <p:nvPr/>
          </p:nvSpPr>
          <p:spPr bwMode="auto">
            <a:xfrm>
              <a:off x="2143" y="4823"/>
              <a:ext cx="40" cy="93"/>
            </a:xfrm>
            <a:custGeom>
              <a:avLst/>
              <a:gdLst>
                <a:gd name="T0" fmla="*/ 8 w 17"/>
                <a:gd name="T1" fmla="*/ 32 h 39"/>
                <a:gd name="T2" fmla="*/ 12 w 17"/>
                <a:gd name="T3" fmla="*/ 30 h 39"/>
                <a:gd name="T4" fmla="*/ 11 w 17"/>
                <a:gd name="T5" fmla="*/ 27 h 39"/>
                <a:gd name="T6" fmla="*/ 11 w 17"/>
                <a:gd name="T7" fmla="*/ 26 h 39"/>
                <a:gd name="T8" fmla="*/ 13 w 17"/>
                <a:gd name="T9" fmla="*/ 23 h 39"/>
                <a:gd name="T10" fmla="*/ 13 w 17"/>
                <a:gd name="T11" fmla="*/ 23 h 39"/>
                <a:gd name="T12" fmla="*/ 16 w 17"/>
                <a:gd name="T13" fmla="*/ 19 h 39"/>
                <a:gd name="T14" fmla="*/ 17 w 17"/>
                <a:gd name="T15" fmla="*/ 13 h 39"/>
                <a:gd name="T16" fmla="*/ 17 w 17"/>
                <a:gd name="T17" fmla="*/ 13 h 39"/>
                <a:gd name="T18" fmla="*/ 13 w 17"/>
                <a:gd name="T19" fmla="*/ 13 h 39"/>
                <a:gd name="T20" fmla="*/ 17 w 17"/>
                <a:gd name="T21" fmla="*/ 13 h 39"/>
                <a:gd name="T22" fmla="*/ 10 w 17"/>
                <a:gd name="T23" fmla="*/ 3 h 39"/>
                <a:gd name="T24" fmla="*/ 1 w 17"/>
                <a:gd name="T25" fmla="*/ 0 h 39"/>
                <a:gd name="T26" fmla="*/ 5 w 17"/>
                <a:gd name="T27" fmla="*/ 8 h 39"/>
                <a:gd name="T28" fmla="*/ 6 w 17"/>
                <a:gd name="T29" fmla="*/ 11 h 39"/>
                <a:gd name="T30" fmla="*/ 6 w 17"/>
                <a:gd name="T31" fmla="*/ 12 h 39"/>
                <a:gd name="T32" fmla="*/ 9 w 17"/>
                <a:gd name="T33" fmla="*/ 13 h 39"/>
                <a:gd name="T34" fmla="*/ 6 w 17"/>
                <a:gd name="T35" fmla="*/ 12 h 39"/>
                <a:gd name="T36" fmla="*/ 3 w 17"/>
                <a:gd name="T37" fmla="*/ 15 h 39"/>
                <a:gd name="T38" fmla="*/ 3 w 17"/>
                <a:gd name="T39" fmla="*/ 15 h 39"/>
                <a:gd name="T40" fmla="*/ 3 w 17"/>
                <a:gd name="T41" fmla="*/ 15 h 39"/>
                <a:gd name="T42" fmla="*/ 0 w 17"/>
                <a:gd name="T43" fmla="*/ 24 h 39"/>
                <a:gd name="T44" fmla="*/ 0 w 17"/>
                <a:gd name="T45" fmla="*/ 26 h 39"/>
                <a:gd name="T46" fmla="*/ 4 w 17"/>
                <a:gd name="T47" fmla="*/ 25 h 39"/>
                <a:gd name="T48" fmla="*/ 0 w 17"/>
                <a:gd name="T49" fmla="*/ 26 h 39"/>
                <a:gd name="T50" fmla="*/ 7 w 17"/>
                <a:gd name="T51" fmla="*/ 35 h 39"/>
                <a:gd name="T52" fmla="*/ 16 w 17"/>
                <a:gd name="T53" fmla="*/ 39 h 39"/>
                <a:gd name="T54" fmla="*/ 12 w 17"/>
                <a:gd name="T55" fmla="*/ 30 h 39"/>
                <a:gd name="T56" fmla="*/ 8 w 17"/>
                <a:gd name="T57" fmla="*/ 32 h 39"/>
                <a:gd name="T58" fmla="*/ 10 w 17"/>
                <a:gd name="T59" fmla="*/ 28 h 39"/>
                <a:gd name="T60" fmla="*/ 8 w 17"/>
                <a:gd name="T61" fmla="*/ 25 h 39"/>
                <a:gd name="T62" fmla="*/ 8 w 17"/>
                <a:gd name="T63" fmla="*/ 25 h 39"/>
                <a:gd name="T64" fmla="*/ 8 w 17"/>
                <a:gd name="T65" fmla="*/ 25 h 39"/>
                <a:gd name="T66" fmla="*/ 8 w 17"/>
                <a:gd name="T67" fmla="*/ 24 h 39"/>
                <a:gd name="T68" fmla="*/ 10 w 17"/>
                <a:gd name="T69" fmla="*/ 20 h 39"/>
                <a:gd name="T70" fmla="*/ 6 w 17"/>
                <a:gd name="T71" fmla="*/ 18 h 39"/>
                <a:gd name="T72" fmla="*/ 9 w 17"/>
                <a:gd name="T73" fmla="*/ 20 h 39"/>
                <a:gd name="T74" fmla="*/ 13 w 17"/>
                <a:gd name="T75" fmla="*/ 14 h 39"/>
                <a:gd name="T76" fmla="*/ 13 w 17"/>
                <a:gd name="T77" fmla="*/ 14 h 39"/>
                <a:gd name="T78" fmla="*/ 13 w 17"/>
                <a:gd name="T79" fmla="*/ 14 h 39"/>
                <a:gd name="T80" fmla="*/ 14 w 17"/>
                <a:gd name="T81" fmla="*/ 11 h 39"/>
                <a:gd name="T82" fmla="*/ 12 w 17"/>
                <a:gd name="T83" fmla="*/ 5 h 39"/>
                <a:gd name="T84" fmla="*/ 8 w 17"/>
                <a:gd name="T85" fmla="*/ 7 h 39"/>
                <a:gd name="T86" fmla="*/ 7 w 17"/>
                <a:gd name="T87" fmla="*/ 10 h 39"/>
                <a:gd name="T88" fmla="*/ 9 w 17"/>
                <a:gd name="T89" fmla="*/ 13 h 39"/>
                <a:gd name="T90" fmla="*/ 9 w 17"/>
                <a:gd name="T91" fmla="*/ 13 h 39"/>
                <a:gd name="T92" fmla="*/ 9 w 17"/>
                <a:gd name="T93" fmla="*/ 13 h 39"/>
                <a:gd name="T94" fmla="*/ 9 w 17"/>
                <a:gd name="T95" fmla="*/ 13 h 39"/>
                <a:gd name="T96" fmla="*/ 9 w 17"/>
                <a:gd name="T97" fmla="*/ 16 h 39"/>
                <a:gd name="T98" fmla="*/ 7 w 17"/>
                <a:gd name="T99" fmla="*/ 18 h 39"/>
                <a:gd name="T100" fmla="*/ 10 w 17"/>
                <a:gd name="T101" fmla="*/ 21 h 39"/>
                <a:gd name="T102" fmla="*/ 7 w 17"/>
                <a:gd name="T103" fmla="*/ 18 h 39"/>
                <a:gd name="T104" fmla="*/ 3 w 17"/>
                <a:gd name="T105" fmla="*/ 25 h 39"/>
                <a:gd name="T106" fmla="*/ 3 w 17"/>
                <a:gd name="T107" fmla="*/ 27 h 39"/>
                <a:gd name="T108" fmla="*/ 5 w 17"/>
                <a:gd name="T109" fmla="*/ 33 h 39"/>
                <a:gd name="T110" fmla="*/ 8 w 17"/>
                <a:gd name="T111" fmla="*/ 32 h 39"/>
                <a:gd name="T112" fmla="*/ 10 w 17"/>
                <a:gd name="T113" fmla="*/ 28 h 39"/>
                <a:gd name="T114" fmla="*/ 8 w 17"/>
                <a:gd name="T1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" h="39">
                  <a:moveTo>
                    <a:pt x="8" y="32"/>
                  </a:moveTo>
                  <a:cubicBezTo>
                    <a:pt x="12" y="30"/>
                    <a:pt x="12" y="30"/>
                    <a:pt x="12" y="30"/>
                  </a:cubicBezTo>
                  <a:cubicBezTo>
                    <a:pt x="11" y="29"/>
                    <a:pt x="11" y="28"/>
                    <a:pt x="11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2" y="24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2"/>
                    <a:pt x="15" y="21"/>
                    <a:pt x="16" y="19"/>
                  </a:cubicBezTo>
                  <a:cubicBezTo>
                    <a:pt x="17" y="18"/>
                    <a:pt x="17" y="16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8"/>
                    <a:pt x="14" y="4"/>
                    <a:pt x="10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7"/>
                    <a:pt x="0" y="20"/>
                    <a:pt x="0" y="24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3" y="34"/>
                    <a:pt x="7" y="35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8"/>
                    <a:pt x="8" y="26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1"/>
                    <a:pt x="10" y="20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1" y="18"/>
                    <a:pt x="13" y="16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9"/>
                    <a:pt x="13" y="7"/>
                    <a:pt x="12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9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8" y="17"/>
                    <a:pt x="8" y="17"/>
                    <a:pt x="7" y="18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20"/>
                    <a:pt x="4" y="22"/>
                    <a:pt x="3" y="25"/>
                  </a:cubicBezTo>
                  <a:cubicBezTo>
                    <a:pt x="3" y="25"/>
                    <a:pt x="3" y="26"/>
                    <a:pt x="3" y="27"/>
                  </a:cubicBezTo>
                  <a:cubicBezTo>
                    <a:pt x="3" y="29"/>
                    <a:pt x="4" y="31"/>
                    <a:pt x="5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0" y="28"/>
                    <a:pt x="10" y="28"/>
                    <a:pt x="10" y="28"/>
                  </a:cubicBezTo>
                  <a:lnTo>
                    <a:pt x="8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62"/>
            <p:cNvSpPr>
              <a:spLocks/>
            </p:cNvSpPr>
            <p:nvPr/>
          </p:nvSpPr>
          <p:spPr bwMode="auto">
            <a:xfrm>
              <a:off x="2174" y="4849"/>
              <a:ext cx="37" cy="69"/>
            </a:xfrm>
            <a:custGeom>
              <a:avLst/>
              <a:gdLst>
                <a:gd name="T0" fmla="*/ 11 w 16"/>
                <a:gd name="T1" fmla="*/ 22 h 29"/>
                <a:gd name="T2" fmla="*/ 11 w 16"/>
                <a:gd name="T3" fmla="*/ 20 h 29"/>
                <a:gd name="T4" fmla="*/ 11 w 16"/>
                <a:gd name="T5" fmla="*/ 20 h 29"/>
                <a:gd name="T6" fmla="*/ 12 w 16"/>
                <a:gd name="T7" fmla="*/ 18 h 29"/>
                <a:gd name="T8" fmla="*/ 15 w 16"/>
                <a:gd name="T9" fmla="*/ 15 h 29"/>
                <a:gd name="T10" fmla="*/ 16 w 16"/>
                <a:gd name="T11" fmla="*/ 9 h 29"/>
                <a:gd name="T12" fmla="*/ 16 w 16"/>
                <a:gd name="T13" fmla="*/ 9 h 29"/>
                <a:gd name="T14" fmla="*/ 8 w 16"/>
                <a:gd name="T15" fmla="*/ 1 h 29"/>
                <a:gd name="T16" fmla="*/ 4 w 16"/>
                <a:gd name="T17" fmla="*/ 6 h 29"/>
                <a:gd name="T18" fmla="*/ 4 w 16"/>
                <a:gd name="T19" fmla="*/ 8 h 29"/>
                <a:gd name="T20" fmla="*/ 4 w 16"/>
                <a:gd name="T21" fmla="*/ 8 h 29"/>
                <a:gd name="T22" fmla="*/ 3 w 16"/>
                <a:gd name="T23" fmla="*/ 10 h 29"/>
                <a:gd name="T24" fmla="*/ 0 w 16"/>
                <a:gd name="T25" fmla="*/ 18 h 29"/>
                <a:gd name="T26" fmla="*/ 4 w 16"/>
                <a:gd name="T27" fmla="*/ 19 h 29"/>
                <a:gd name="T28" fmla="*/ 7 w 16"/>
                <a:gd name="T29" fmla="*/ 27 h 29"/>
                <a:gd name="T30" fmla="*/ 11 w 16"/>
                <a:gd name="T31" fmla="*/ 22 h 29"/>
                <a:gd name="T32" fmla="*/ 9 w 16"/>
                <a:gd name="T33" fmla="*/ 20 h 29"/>
                <a:gd name="T34" fmla="*/ 8 w 16"/>
                <a:gd name="T35" fmla="*/ 18 h 29"/>
                <a:gd name="T36" fmla="*/ 8 w 16"/>
                <a:gd name="T37" fmla="*/ 18 h 29"/>
                <a:gd name="T38" fmla="*/ 6 w 16"/>
                <a:gd name="T39" fmla="*/ 13 h 29"/>
                <a:gd name="T40" fmla="*/ 12 w 16"/>
                <a:gd name="T41" fmla="*/ 11 h 29"/>
                <a:gd name="T42" fmla="*/ 12 w 16"/>
                <a:gd name="T43" fmla="*/ 11 h 29"/>
                <a:gd name="T44" fmla="*/ 11 w 16"/>
                <a:gd name="T45" fmla="*/ 4 h 29"/>
                <a:gd name="T46" fmla="*/ 7 w 16"/>
                <a:gd name="T47" fmla="*/ 9 h 29"/>
                <a:gd name="T48" fmla="*/ 8 w 16"/>
                <a:gd name="T49" fmla="*/ 10 h 29"/>
                <a:gd name="T50" fmla="*/ 8 w 16"/>
                <a:gd name="T51" fmla="*/ 10 h 29"/>
                <a:gd name="T52" fmla="*/ 7 w 16"/>
                <a:gd name="T53" fmla="*/ 12 h 29"/>
                <a:gd name="T54" fmla="*/ 9 w 16"/>
                <a:gd name="T55" fmla="*/ 16 h 29"/>
                <a:gd name="T56" fmla="*/ 4 w 16"/>
                <a:gd name="T57" fmla="*/ 18 h 29"/>
                <a:gd name="T58" fmla="*/ 4 w 16"/>
                <a:gd name="T59" fmla="*/ 18 h 29"/>
                <a:gd name="T60" fmla="*/ 4 w 16"/>
                <a:gd name="T61" fmla="*/ 25 h 29"/>
                <a:gd name="T62" fmla="*/ 9 w 16"/>
                <a:gd name="T63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" h="29">
                  <a:moveTo>
                    <a:pt x="8" y="23"/>
                  </a:move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2" y="19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7"/>
                    <a:pt x="14" y="16"/>
                    <a:pt x="15" y="15"/>
                  </a:cubicBezTo>
                  <a:cubicBezTo>
                    <a:pt x="15" y="14"/>
                    <a:pt x="16" y="12"/>
                    <a:pt x="16" y="10"/>
                  </a:cubicBezTo>
                  <a:cubicBezTo>
                    <a:pt x="16" y="10"/>
                    <a:pt x="16" y="9"/>
                    <a:pt x="16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7"/>
                    <a:pt x="15" y="5"/>
                    <a:pt x="13" y="4"/>
                  </a:cubicBezTo>
                  <a:cubicBezTo>
                    <a:pt x="12" y="2"/>
                    <a:pt x="10" y="1"/>
                    <a:pt x="8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2"/>
                    <a:pt x="0" y="14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3"/>
                    <a:pt x="3" y="26"/>
                    <a:pt x="7" y="27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20"/>
                    <a:pt x="8" y="19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7"/>
                    <a:pt x="8" y="16"/>
                    <a:pt x="9" y="15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2" y="6"/>
                    <a:pt x="12" y="5"/>
                    <a:pt x="11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7" y="12"/>
                  </a:cubicBezTo>
                  <a:cubicBezTo>
                    <a:pt x="7" y="12"/>
                    <a:pt x="7" y="13"/>
                    <a:pt x="6" y="13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4" y="16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20"/>
                    <a:pt x="3" y="21"/>
                  </a:cubicBezTo>
                  <a:cubicBezTo>
                    <a:pt x="3" y="22"/>
                    <a:pt x="3" y="23"/>
                    <a:pt x="4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8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3"/>
            <p:cNvSpPr>
              <a:spLocks/>
            </p:cNvSpPr>
            <p:nvPr/>
          </p:nvSpPr>
          <p:spPr bwMode="auto">
            <a:xfrm>
              <a:off x="7556" y="4047"/>
              <a:ext cx="345" cy="48"/>
            </a:xfrm>
            <a:custGeom>
              <a:avLst/>
              <a:gdLst>
                <a:gd name="T0" fmla="*/ 9 w 345"/>
                <a:gd name="T1" fmla="*/ 38 h 48"/>
                <a:gd name="T2" fmla="*/ 9 w 345"/>
                <a:gd name="T3" fmla="*/ 48 h 48"/>
                <a:gd name="T4" fmla="*/ 345 w 345"/>
                <a:gd name="T5" fmla="*/ 48 h 48"/>
                <a:gd name="T6" fmla="*/ 345 w 345"/>
                <a:gd name="T7" fmla="*/ 0 h 48"/>
                <a:gd name="T8" fmla="*/ 0 w 345"/>
                <a:gd name="T9" fmla="*/ 0 h 48"/>
                <a:gd name="T10" fmla="*/ 0 w 345"/>
                <a:gd name="T11" fmla="*/ 48 h 48"/>
                <a:gd name="T12" fmla="*/ 9 w 345"/>
                <a:gd name="T13" fmla="*/ 48 h 48"/>
                <a:gd name="T14" fmla="*/ 9 w 345"/>
                <a:gd name="T15" fmla="*/ 38 h 48"/>
                <a:gd name="T16" fmla="*/ 19 w 345"/>
                <a:gd name="T17" fmla="*/ 38 h 48"/>
                <a:gd name="T18" fmla="*/ 19 w 345"/>
                <a:gd name="T19" fmla="*/ 19 h 48"/>
                <a:gd name="T20" fmla="*/ 326 w 345"/>
                <a:gd name="T21" fmla="*/ 19 h 48"/>
                <a:gd name="T22" fmla="*/ 326 w 345"/>
                <a:gd name="T23" fmla="*/ 29 h 48"/>
                <a:gd name="T24" fmla="*/ 9 w 345"/>
                <a:gd name="T25" fmla="*/ 29 h 48"/>
                <a:gd name="T26" fmla="*/ 9 w 345"/>
                <a:gd name="T27" fmla="*/ 38 h 48"/>
                <a:gd name="T28" fmla="*/ 19 w 345"/>
                <a:gd name="T29" fmla="*/ 38 h 48"/>
                <a:gd name="T30" fmla="*/ 9 w 345"/>
                <a:gd name="T31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8">
                  <a:moveTo>
                    <a:pt x="9" y="38"/>
                  </a:moveTo>
                  <a:lnTo>
                    <a:pt x="9" y="48"/>
                  </a:lnTo>
                  <a:lnTo>
                    <a:pt x="345" y="48"/>
                  </a:lnTo>
                  <a:lnTo>
                    <a:pt x="345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9" y="48"/>
                  </a:lnTo>
                  <a:lnTo>
                    <a:pt x="9" y="38"/>
                  </a:lnTo>
                  <a:lnTo>
                    <a:pt x="19" y="38"/>
                  </a:lnTo>
                  <a:lnTo>
                    <a:pt x="19" y="19"/>
                  </a:lnTo>
                  <a:lnTo>
                    <a:pt x="326" y="19"/>
                  </a:lnTo>
                  <a:lnTo>
                    <a:pt x="326" y="29"/>
                  </a:lnTo>
                  <a:lnTo>
                    <a:pt x="9" y="29"/>
                  </a:lnTo>
                  <a:lnTo>
                    <a:pt x="9" y="38"/>
                  </a:lnTo>
                  <a:lnTo>
                    <a:pt x="19" y="38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4"/>
            <p:cNvSpPr>
              <a:spLocks noEditPoints="1"/>
            </p:cNvSpPr>
            <p:nvPr/>
          </p:nvSpPr>
          <p:spPr bwMode="auto">
            <a:xfrm>
              <a:off x="7480" y="3492"/>
              <a:ext cx="504" cy="546"/>
            </a:xfrm>
            <a:custGeom>
              <a:avLst/>
              <a:gdLst>
                <a:gd name="T0" fmla="*/ 181 w 213"/>
                <a:gd name="T1" fmla="*/ 112 h 231"/>
                <a:gd name="T2" fmla="*/ 180 w 213"/>
                <a:gd name="T3" fmla="*/ 114 h 231"/>
                <a:gd name="T4" fmla="*/ 165 w 213"/>
                <a:gd name="T5" fmla="*/ 83 h 231"/>
                <a:gd name="T6" fmla="*/ 178 w 213"/>
                <a:gd name="T7" fmla="*/ 35 h 231"/>
                <a:gd name="T8" fmla="*/ 187 w 213"/>
                <a:gd name="T9" fmla="*/ 24 h 231"/>
                <a:gd name="T10" fmla="*/ 171 w 213"/>
                <a:gd name="T11" fmla="*/ 0 h 231"/>
                <a:gd name="T12" fmla="*/ 152 w 213"/>
                <a:gd name="T13" fmla="*/ 20 h 231"/>
                <a:gd name="T14" fmla="*/ 154 w 213"/>
                <a:gd name="T15" fmla="*/ 26 h 231"/>
                <a:gd name="T16" fmla="*/ 101 w 213"/>
                <a:gd name="T17" fmla="*/ 82 h 231"/>
                <a:gd name="T18" fmla="*/ 111 w 213"/>
                <a:gd name="T19" fmla="*/ 73 h 231"/>
                <a:gd name="T20" fmla="*/ 81 w 213"/>
                <a:gd name="T21" fmla="*/ 71 h 231"/>
                <a:gd name="T22" fmla="*/ 77 w 213"/>
                <a:gd name="T23" fmla="*/ 74 h 231"/>
                <a:gd name="T24" fmla="*/ 66 w 213"/>
                <a:gd name="T25" fmla="*/ 74 h 231"/>
                <a:gd name="T26" fmla="*/ 56 w 213"/>
                <a:gd name="T27" fmla="*/ 68 h 231"/>
                <a:gd name="T28" fmla="*/ 60 w 213"/>
                <a:gd name="T29" fmla="*/ 64 h 231"/>
                <a:gd name="T30" fmla="*/ 56 w 213"/>
                <a:gd name="T31" fmla="*/ 85 h 231"/>
                <a:gd name="T32" fmla="*/ 56 w 213"/>
                <a:gd name="T33" fmla="*/ 83 h 231"/>
                <a:gd name="T34" fmla="*/ 10 w 213"/>
                <a:gd name="T35" fmla="*/ 110 h 231"/>
                <a:gd name="T36" fmla="*/ 31 w 213"/>
                <a:gd name="T37" fmla="*/ 231 h 231"/>
                <a:gd name="T38" fmla="*/ 185 w 213"/>
                <a:gd name="T39" fmla="*/ 126 h 231"/>
                <a:gd name="T40" fmla="*/ 204 w 213"/>
                <a:gd name="T41" fmla="*/ 110 h 231"/>
                <a:gd name="T42" fmla="*/ 204 w 213"/>
                <a:gd name="T43" fmla="*/ 110 h 231"/>
                <a:gd name="T44" fmla="*/ 185 w 213"/>
                <a:gd name="T45" fmla="*/ 103 h 231"/>
                <a:gd name="T46" fmla="*/ 201 w 213"/>
                <a:gd name="T47" fmla="*/ 100 h 231"/>
                <a:gd name="T48" fmla="*/ 198 w 213"/>
                <a:gd name="T49" fmla="*/ 104 h 231"/>
                <a:gd name="T50" fmla="*/ 193 w 213"/>
                <a:gd name="T51" fmla="*/ 109 h 231"/>
                <a:gd name="T52" fmla="*/ 38 w 213"/>
                <a:gd name="T53" fmla="*/ 224 h 231"/>
                <a:gd name="T54" fmla="*/ 12 w 213"/>
                <a:gd name="T55" fmla="*/ 100 h 231"/>
                <a:gd name="T56" fmla="*/ 28 w 213"/>
                <a:gd name="T57" fmla="*/ 91 h 231"/>
                <a:gd name="T58" fmla="*/ 44 w 213"/>
                <a:gd name="T59" fmla="*/ 72 h 231"/>
                <a:gd name="T60" fmla="*/ 52 w 213"/>
                <a:gd name="T61" fmla="*/ 72 h 231"/>
                <a:gd name="T62" fmla="*/ 78 w 213"/>
                <a:gd name="T63" fmla="*/ 75 h 231"/>
                <a:gd name="T64" fmla="*/ 64 w 213"/>
                <a:gd name="T65" fmla="*/ 75 h 231"/>
                <a:gd name="T66" fmla="*/ 99 w 213"/>
                <a:gd name="T67" fmla="*/ 72 h 231"/>
                <a:gd name="T68" fmla="*/ 118 w 213"/>
                <a:gd name="T69" fmla="*/ 62 h 231"/>
                <a:gd name="T70" fmla="*/ 159 w 213"/>
                <a:gd name="T71" fmla="*/ 24 h 231"/>
                <a:gd name="T72" fmla="*/ 167 w 213"/>
                <a:gd name="T73" fmla="*/ 9 h 231"/>
                <a:gd name="T74" fmla="*/ 181 w 213"/>
                <a:gd name="T75" fmla="*/ 16 h 231"/>
                <a:gd name="T76" fmla="*/ 171 w 213"/>
                <a:gd name="T77" fmla="*/ 31 h 231"/>
                <a:gd name="T78" fmla="*/ 155 w 213"/>
                <a:gd name="T79" fmla="*/ 91 h 231"/>
                <a:gd name="T80" fmla="*/ 196 w 213"/>
                <a:gd name="T81" fmla="*/ 111 h 231"/>
                <a:gd name="T82" fmla="*/ 185 w 213"/>
                <a:gd name="T83" fmla="*/ 103 h 231"/>
                <a:gd name="T84" fmla="*/ 20 w 213"/>
                <a:gd name="T85" fmla="*/ 112 h 231"/>
                <a:gd name="T86" fmla="*/ 29 w 213"/>
                <a:gd name="T87" fmla="*/ 110 h 231"/>
                <a:gd name="T88" fmla="*/ 20 w 213"/>
                <a:gd name="T89" fmla="*/ 108 h 231"/>
                <a:gd name="T90" fmla="*/ 29 w 213"/>
                <a:gd name="T91" fmla="*/ 104 h 231"/>
                <a:gd name="T92" fmla="*/ 150 w 213"/>
                <a:gd name="T93" fmla="*/ 39 h 231"/>
                <a:gd name="T94" fmla="*/ 149 w 213"/>
                <a:gd name="T95" fmla="*/ 36 h 231"/>
                <a:gd name="T96" fmla="*/ 109 w 213"/>
                <a:gd name="T97" fmla="*/ 83 h 231"/>
                <a:gd name="T98" fmla="*/ 129 w 213"/>
                <a:gd name="T99" fmla="*/ 63 h 231"/>
                <a:gd name="T100" fmla="*/ 150 w 213"/>
                <a:gd name="T101" fmla="*/ 39 h 231"/>
                <a:gd name="T102" fmla="*/ 101 w 213"/>
                <a:gd name="T103" fmla="*/ 91 h 231"/>
                <a:gd name="T104" fmla="*/ 153 w 213"/>
                <a:gd name="T105" fmla="*/ 43 h 231"/>
                <a:gd name="T106" fmla="*/ 150 w 213"/>
                <a:gd name="T107" fmla="*/ 3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3" h="231">
                  <a:moveTo>
                    <a:pt x="185" y="103"/>
                  </a:moveTo>
                  <a:cubicBezTo>
                    <a:pt x="181" y="103"/>
                    <a:pt x="181" y="103"/>
                    <a:pt x="181" y="103"/>
                  </a:cubicBezTo>
                  <a:cubicBezTo>
                    <a:pt x="181" y="108"/>
                    <a:pt x="181" y="108"/>
                    <a:pt x="181" y="108"/>
                  </a:cubicBezTo>
                  <a:cubicBezTo>
                    <a:pt x="181" y="112"/>
                    <a:pt x="181" y="112"/>
                    <a:pt x="181" y="112"/>
                  </a:cubicBezTo>
                  <a:cubicBezTo>
                    <a:pt x="193" y="112"/>
                    <a:pt x="193" y="112"/>
                    <a:pt x="193" y="112"/>
                  </a:cubicBezTo>
                  <a:cubicBezTo>
                    <a:pt x="193" y="108"/>
                    <a:pt x="193" y="108"/>
                    <a:pt x="193" y="108"/>
                  </a:cubicBezTo>
                  <a:cubicBezTo>
                    <a:pt x="191" y="105"/>
                    <a:pt x="191" y="105"/>
                    <a:pt x="191" y="105"/>
                  </a:cubicBezTo>
                  <a:cubicBezTo>
                    <a:pt x="188" y="107"/>
                    <a:pt x="185" y="110"/>
                    <a:pt x="180" y="114"/>
                  </a:cubicBezTo>
                  <a:cubicBezTo>
                    <a:pt x="183" y="117"/>
                    <a:pt x="183" y="117"/>
                    <a:pt x="183" y="117"/>
                  </a:cubicBezTo>
                  <a:cubicBezTo>
                    <a:pt x="187" y="117"/>
                    <a:pt x="187" y="117"/>
                    <a:pt x="187" y="117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65" y="83"/>
                    <a:pt x="165" y="83"/>
                    <a:pt x="165" y="83"/>
                  </a:cubicBezTo>
                  <a:cubicBezTo>
                    <a:pt x="176" y="37"/>
                    <a:pt x="176" y="37"/>
                    <a:pt x="176" y="37"/>
                  </a:cubicBezTo>
                  <a:cubicBezTo>
                    <a:pt x="172" y="36"/>
                    <a:pt x="172" y="36"/>
                    <a:pt x="172" y="36"/>
                  </a:cubicBezTo>
                  <a:cubicBezTo>
                    <a:pt x="175" y="39"/>
                    <a:pt x="175" y="39"/>
                    <a:pt x="175" y="39"/>
                  </a:cubicBezTo>
                  <a:cubicBezTo>
                    <a:pt x="176" y="38"/>
                    <a:pt x="177" y="37"/>
                    <a:pt x="178" y="35"/>
                  </a:cubicBezTo>
                  <a:cubicBezTo>
                    <a:pt x="175" y="33"/>
                    <a:pt x="175" y="33"/>
                    <a:pt x="175" y="33"/>
                  </a:cubicBezTo>
                  <a:cubicBezTo>
                    <a:pt x="178" y="36"/>
                    <a:pt x="178" y="36"/>
                    <a:pt x="178" y="36"/>
                  </a:cubicBezTo>
                  <a:cubicBezTo>
                    <a:pt x="187" y="24"/>
                    <a:pt x="187" y="24"/>
                    <a:pt x="187" y="24"/>
                  </a:cubicBezTo>
                  <a:cubicBezTo>
                    <a:pt x="187" y="24"/>
                    <a:pt x="187" y="24"/>
                    <a:pt x="187" y="24"/>
                  </a:cubicBezTo>
                  <a:cubicBezTo>
                    <a:pt x="188" y="21"/>
                    <a:pt x="189" y="19"/>
                    <a:pt x="189" y="16"/>
                  </a:cubicBezTo>
                  <a:cubicBezTo>
                    <a:pt x="189" y="11"/>
                    <a:pt x="186" y="6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79" y="1"/>
                    <a:pt x="175" y="0"/>
                    <a:pt x="171" y="0"/>
                  </a:cubicBezTo>
                  <a:cubicBezTo>
                    <a:pt x="169" y="0"/>
                    <a:pt x="166" y="1"/>
                    <a:pt x="164" y="2"/>
                  </a:cubicBezTo>
                  <a:cubicBezTo>
                    <a:pt x="162" y="3"/>
                    <a:pt x="160" y="4"/>
                    <a:pt x="158" y="7"/>
                  </a:cubicBezTo>
                  <a:cubicBezTo>
                    <a:pt x="158" y="7"/>
                    <a:pt x="158" y="7"/>
                    <a:pt x="158" y="7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6" y="22"/>
                    <a:pt x="156" y="22"/>
                    <a:pt x="156" y="22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1" y="22"/>
                    <a:pt x="150" y="24"/>
                    <a:pt x="150" y="26"/>
                  </a:cubicBezTo>
                  <a:cubicBezTo>
                    <a:pt x="154" y="26"/>
                    <a:pt x="154" y="26"/>
                    <a:pt x="154" y="26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11" y="57"/>
                    <a:pt x="111" y="57"/>
                    <a:pt x="111" y="57"/>
                  </a:cubicBezTo>
                  <a:cubicBezTo>
                    <a:pt x="97" y="80"/>
                    <a:pt x="97" y="80"/>
                    <a:pt x="97" y="80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2" y="87"/>
                    <a:pt x="52" y="87"/>
                    <a:pt x="52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10" y="110"/>
                    <a:pt x="10" y="110"/>
                    <a:pt x="10" y="110"/>
                  </a:cubicBezTo>
                  <a:cubicBezTo>
                    <a:pt x="15" y="114"/>
                    <a:pt x="19" y="119"/>
                    <a:pt x="24" y="123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31" y="231"/>
                    <a:pt x="31" y="231"/>
                    <a:pt x="31" y="231"/>
                  </a:cubicBezTo>
                  <a:cubicBezTo>
                    <a:pt x="179" y="231"/>
                    <a:pt x="179" y="231"/>
                    <a:pt x="179" y="231"/>
                  </a:cubicBezTo>
                  <a:cubicBezTo>
                    <a:pt x="186" y="123"/>
                    <a:pt x="186" y="123"/>
                    <a:pt x="186" y="123"/>
                  </a:cubicBezTo>
                  <a:cubicBezTo>
                    <a:pt x="182" y="123"/>
                    <a:pt x="182" y="123"/>
                    <a:pt x="182" y="123"/>
                  </a:cubicBezTo>
                  <a:cubicBezTo>
                    <a:pt x="185" y="126"/>
                    <a:pt x="185" y="126"/>
                    <a:pt x="185" y="126"/>
                  </a:cubicBezTo>
                  <a:cubicBezTo>
                    <a:pt x="191" y="122"/>
                    <a:pt x="195" y="118"/>
                    <a:pt x="198" y="115"/>
                  </a:cubicBezTo>
                  <a:cubicBezTo>
                    <a:pt x="200" y="113"/>
                    <a:pt x="201" y="112"/>
                    <a:pt x="202" y="111"/>
                  </a:cubicBezTo>
                  <a:cubicBezTo>
                    <a:pt x="203" y="111"/>
                    <a:pt x="203" y="110"/>
                    <a:pt x="203" y="110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04" y="109"/>
                    <a:pt x="204" y="109"/>
                    <a:pt x="204" y="109"/>
                  </a:cubicBezTo>
                  <a:cubicBezTo>
                    <a:pt x="201" y="107"/>
                    <a:pt x="201" y="107"/>
                    <a:pt x="201" y="107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13" y="99"/>
                    <a:pt x="213" y="99"/>
                    <a:pt x="213" y="99"/>
                  </a:cubicBezTo>
                  <a:cubicBezTo>
                    <a:pt x="181" y="99"/>
                    <a:pt x="181" y="99"/>
                    <a:pt x="181" y="99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3"/>
                    <a:pt x="185" y="103"/>
                    <a:pt x="185" y="103"/>
                  </a:cubicBezTo>
                  <a:cubicBezTo>
                    <a:pt x="185" y="107"/>
                    <a:pt x="185" y="107"/>
                    <a:pt x="185" y="107"/>
                  </a:cubicBezTo>
                  <a:cubicBezTo>
                    <a:pt x="204" y="107"/>
                    <a:pt x="204" y="107"/>
                    <a:pt x="204" y="107"/>
                  </a:cubicBezTo>
                  <a:cubicBezTo>
                    <a:pt x="204" y="103"/>
                    <a:pt x="204" y="103"/>
                    <a:pt x="204" y="103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198" y="104"/>
                    <a:pt x="198" y="104"/>
                    <a:pt x="198" y="104"/>
                  </a:cubicBezTo>
                  <a:cubicBezTo>
                    <a:pt x="198" y="104"/>
                    <a:pt x="198" y="104"/>
                    <a:pt x="198" y="104"/>
                  </a:cubicBezTo>
                  <a:cubicBezTo>
                    <a:pt x="200" y="106"/>
                    <a:pt x="200" y="106"/>
                    <a:pt x="200" y="106"/>
                  </a:cubicBezTo>
                  <a:cubicBezTo>
                    <a:pt x="198" y="104"/>
                    <a:pt x="198" y="104"/>
                    <a:pt x="198" y="104"/>
                  </a:cubicBezTo>
                  <a:cubicBezTo>
                    <a:pt x="198" y="104"/>
                    <a:pt x="198" y="104"/>
                    <a:pt x="198" y="104"/>
                  </a:cubicBezTo>
                  <a:cubicBezTo>
                    <a:pt x="200" y="106"/>
                    <a:pt x="200" y="106"/>
                    <a:pt x="200" y="106"/>
                  </a:cubicBezTo>
                  <a:cubicBezTo>
                    <a:pt x="198" y="104"/>
                    <a:pt x="198" y="104"/>
                    <a:pt x="198" y="104"/>
                  </a:cubicBezTo>
                  <a:cubicBezTo>
                    <a:pt x="198" y="104"/>
                    <a:pt x="196" y="106"/>
                    <a:pt x="193" y="109"/>
                  </a:cubicBezTo>
                  <a:cubicBezTo>
                    <a:pt x="190" y="112"/>
                    <a:pt x="185" y="116"/>
                    <a:pt x="180" y="120"/>
                  </a:cubicBezTo>
                  <a:cubicBezTo>
                    <a:pt x="178" y="121"/>
                    <a:pt x="178" y="121"/>
                    <a:pt x="178" y="121"/>
                  </a:cubicBezTo>
                  <a:cubicBezTo>
                    <a:pt x="172" y="224"/>
                    <a:pt x="172" y="224"/>
                    <a:pt x="172" y="224"/>
                  </a:cubicBezTo>
                  <a:cubicBezTo>
                    <a:pt x="38" y="224"/>
                    <a:pt x="38" y="224"/>
                    <a:pt x="38" y="224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29" y="117"/>
                    <a:pt x="29" y="117"/>
                    <a:pt x="29" y="117"/>
                  </a:cubicBezTo>
                  <a:cubicBezTo>
                    <a:pt x="25" y="113"/>
                    <a:pt x="20" y="109"/>
                    <a:pt x="16" y="104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30" y="107"/>
                    <a:pt x="30" y="107"/>
                    <a:pt x="30" y="107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118" y="62"/>
                    <a:pt x="118" y="62"/>
                    <a:pt x="118" y="62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8" y="26"/>
                    <a:pt x="158" y="25"/>
                    <a:pt x="159" y="24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65" y="10"/>
                    <a:pt x="165" y="10"/>
                    <a:pt x="165" y="10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6" y="10"/>
                    <a:pt x="166" y="10"/>
                    <a:pt x="167" y="9"/>
                  </a:cubicBezTo>
                  <a:cubicBezTo>
                    <a:pt x="168" y="9"/>
                    <a:pt x="170" y="8"/>
                    <a:pt x="171" y="8"/>
                  </a:cubicBezTo>
                  <a:cubicBezTo>
                    <a:pt x="174" y="8"/>
                    <a:pt x="176" y="9"/>
                    <a:pt x="178" y="10"/>
                  </a:cubicBezTo>
                  <a:cubicBezTo>
                    <a:pt x="178" y="10"/>
                    <a:pt x="178" y="10"/>
                    <a:pt x="178" y="10"/>
                  </a:cubicBezTo>
                  <a:cubicBezTo>
                    <a:pt x="180" y="11"/>
                    <a:pt x="181" y="14"/>
                    <a:pt x="181" y="16"/>
                  </a:cubicBezTo>
                  <a:cubicBezTo>
                    <a:pt x="181" y="17"/>
                    <a:pt x="181" y="19"/>
                    <a:pt x="180" y="20"/>
                  </a:cubicBezTo>
                  <a:cubicBezTo>
                    <a:pt x="183" y="22"/>
                    <a:pt x="183" y="22"/>
                    <a:pt x="183" y="22"/>
                  </a:cubicBezTo>
                  <a:cubicBezTo>
                    <a:pt x="180" y="19"/>
                    <a:pt x="180" y="19"/>
                    <a:pt x="180" y="19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1" y="32"/>
                    <a:pt x="170" y="33"/>
                    <a:pt x="170" y="33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55" y="91"/>
                    <a:pt x="155" y="91"/>
                    <a:pt x="155" y="91"/>
                  </a:cubicBezTo>
                  <a:cubicBezTo>
                    <a:pt x="180" y="91"/>
                    <a:pt x="180" y="91"/>
                    <a:pt x="180" y="91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90" y="116"/>
                    <a:pt x="194" y="113"/>
                    <a:pt x="196" y="111"/>
                  </a:cubicBezTo>
                  <a:cubicBezTo>
                    <a:pt x="204" y="104"/>
                    <a:pt x="204" y="104"/>
                    <a:pt x="204" y="104"/>
                  </a:cubicBezTo>
                  <a:cubicBezTo>
                    <a:pt x="189" y="104"/>
                    <a:pt x="189" y="104"/>
                    <a:pt x="189" y="104"/>
                  </a:cubicBezTo>
                  <a:cubicBezTo>
                    <a:pt x="189" y="103"/>
                    <a:pt x="189" y="103"/>
                    <a:pt x="189" y="103"/>
                  </a:cubicBezTo>
                  <a:cubicBezTo>
                    <a:pt x="185" y="103"/>
                    <a:pt x="185" y="103"/>
                    <a:pt x="185" y="103"/>
                  </a:cubicBezTo>
                  <a:cubicBezTo>
                    <a:pt x="185" y="107"/>
                    <a:pt x="185" y="107"/>
                    <a:pt x="185" y="107"/>
                  </a:cubicBezTo>
                  <a:lnTo>
                    <a:pt x="185" y="103"/>
                  </a:lnTo>
                  <a:close/>
                  <a:moveTo>
                    <a:pt x="20" y="108"/>
                  </a:moveTo>
                  <a:cubicBezTo>
                    <a:pt x="20" y="112"/>
                    <a:pt x="20" y="112"/>
                    <a:pt x="20" y="112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6" y="113"/>
                    <a:pt x="26" y="113"/>
                    <a:pt x="26" y="113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7" y="108"/>
                    <a:pt x="25" y="107"/>
                    <a:pt x="23" y="105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9" y="112"/>
                    <a:pt x="21" y="114"/>
                    <a:pt x="23" y="116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7" y="110"/>
                    <a:pt x="17" y="110"/>
                    <a:pt x="17" y="110"/>
                  </a:cubicBezTo>
                  <a:lnTo>
                    <a:pt x="20" y="108"/>
                  </a:lnTo>
                  <a:close/>
                  <a:moveTo>
                    <a:pt x="150" y="39"/>
                  </a:moveTo>
                  <a:cubicBezTo>
                    <a:pt x="147" y="41"/>
                    <a:pt x="147" y="41"/>
                    <a:pt x="147" y="41"/>
                  </a:cubicBezTo>
                  <a:cubicBezTo>
                    <a:pt x="148" y="42"/>
                    <a:pt x="148" y="42"/>
                    <a:pt x="148" y="42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40" y="42"/>
                    <a:pt x="131" y="50"/>
                    <a:pt x="124" y="59"/>
                  </a:cubicBezTo>
                  <a:cubicBezTo>
                    <a:pt x="117" y="67"/>
                    <a:pt x="111" y="77"/>
                    <a:pt x="106" y="85"/>
                  </a:cubicBezTo>
                  <a:cubicBezTo>
                    <a:pt x="109" y="87"/>
                    <a:pt x="109" y="87"/>
                    <a:pt x="109" y="87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6" y="81"/>
                    <a:pt x="122" y="72"/>
                    <a:pt x="129" y="63"/>
                  </a:cubicBezTo>
                  <a:cubicBezTo>
                    <a:pt x="136" y="55"/>
                    <a:pt x="144" y="47"/>
                    <a:pt x="152" y="42"/>
                  </a:cubicBezTo>
                  <a:cubicBezTo>
                    <a:pt x="150" y="39"/>
                    <a:pt x="150" y="39"/>
                    <a:pt x="150" y="39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150" y="39"/>
                    <a:pt x="150" y="39"/>
                    <a:pt x="150" y="39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39" y="41"/>
                    <a:pt x="130" y="49"/>
                    <a:pt x="123" y="58"/>
                  </a:cubicBezTo>
                  <a:cubicBezTo>
                    <a:pt x="115" y="67"/>
                    <a:pt x="109" y="77"/>
                    <a:pt x="104" y="85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3" y="89"/>
                    <a:pt x="113" y="89"/>
                    <a:pt x="113" y="89"/>
                  </a:cubicBezTo>
                  <a:cubicBezTo>
                    <a:pt x="117" y="81"/>
                    <a:pt x="123" y="72"/>
                    <a:pt x="130" y="64"/>
                  </a:cubicBezTo>
                  <a:cubicBezTo>
                    <a:pt x="137" y="56"/>
                    <a:pt x="145" y="48"/>
                    <a:pt x="153" y="43"/>
                  </a:cubicBezTo>
                  <a:cubicBezTo>
                    <a:pt x="157" y="41"/>
                    <a:pt x="157" y="41"/>
                    <a:pt x="157" y="41"/>
                  </a:cubicBezTo>
                  <a:cubicBezTo>
                    <a:pt x="152" y="33"/>
                    <a:pt x="152" y="33"/>
                    <a:pt x="152" y="33"/>
                  </a:cubicBezTo>
                  <a:cubicBezTo>
                    <a:pt x="148" y="35"/>
                    <a:pt x="148" y="35"/>
                    <a:pt x="148" y="35"/>
                  </a:cubicBezTo>
                  <a:lnTo>
                    <a:pt x="150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5"/>
            <p:cNvSpPr>
              <a:spLocks/>
            </p:cNvSpPr>
            <p:nvPr/>
          </p:nvSpPr>
          <p:spPr bwMode="auto">
            <a:xfrm>
              <a:off x="2181" y="3740"/>
              <a:ext cx="97" cy="97"/>
            </a:xfrm>
            <a:custGeom>
              <a:avLst/>
              <a:gdLst>
                <a:gd name="T0" fmla="*/ 75 w 97"/>
                <a:gd name="T1" fmla="*/ 12 h 97"/>
                <a:gd name="T2" fmla="*/ 68 w 97"/>
                <a:gd name="T3" fmla="*/ 7 h 97"/>
                <a:gd name="T4" fmla="*/ 0 w 97"/>
                <a:gd name="T5" fmla="*/ 76 h 97"/>
                <a:gd name="T6" fmla="*/ 21 w 97"/>
                <a:gd name="T7" fmla="*/ 97 h 97"/>
                <a:gd name="T8" fmla="*/ 97 w 97"/>
                <a:gd name="T9" fmla="*/ 19 h 97"/>
                <a:gd name="T10" fmla="*/ 75 w 97"/>
                <a:gd name="T11" fmla="*/ 0 h 97"/>
                <a:gd name="T12" fmla="*/ 68 w 97"/>
                <a:gd name="T13" fmla="*/ 7 h 97"/>
                <a:gd name="T14" fmla="*/ 75 w 97"/>
                <a:gd name="T15" fmla="*/ 12 h 97"/>
                <a:gd name="T16" fmla="*/ 68 w 97"/>
                <a:gd name="T17" fmla="*/ 19 h 97"/>
                <a:gd name="T18" fmla="*/ 71 w 97"/>
                <a:gd name="T19" fmla="*/ 19 h 97"/>
                <a:gd name="T20" fmla="*/ 21 w 97"/>
                <a:gd name="T21" fmla="*/ 69 h 97"/>
                <a:gd name="T22" fmla="*/ 19 w 97"/>
                <a:gd name="T23" fmla="*/ 69 h 97"/>
                <a:gd name="T24" fmla="*/ 11 w 97"/>
                <a:gd name="T25" fmla="*/ 76 h 97"/>
                <a:gd name="T26" fmla="*/ 19 w 97"/>
                <a:gd name="T27" fmla="*/ 83 h 97"/>
                <a:gd name="T28" fmla="*/ 82 w 97"/>
                <a:gd name="T29" fmla="*/ 19 h 97"/>
                <a:gd name="T30" fmla="*/ 75 w 97"/>
                <a:gd name="T31" fmla="*/ 12 h 97"/>
                <a:gd name="T32" fmla="*/ 68 w 97"/>
                <a:gd name="T33" fmla="*/ 19 h 97"/>
                <a:gd name="T34" fmla="*/ 75 w 97"/>
                <a:gd name="T35" fmla="*/ 1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7" h="97">
                  <a:moveTo>
                    <a:pt x="75" y="12"/>
                  </a:moveTo>
                  <a:lnTo>
                    <a:pt x="68" y="7"/>
                  </a:lnTo>
                  <a:lnTo>
                    <a:pt x="0" y="76"/>
                  </a:lnTo>
                  <a:lnTo>
                    <a:pt x="21" y="97"/>
                  </a:lnTo>
                  <a:lnTo>
                    <a:pt x="97" y="19"/>
                  </a:lnTo>
                  <a:lnTo>
                    <a:pt x="75" y="0"/>
                  </a:lnTo>
                  <a:lnTo>
                    <a:pt x="68" y="7"/>
                  </a:lnTo>
                  <a:lnTo>
                    <a:pt x="75" y="12"/>
                  </a:lnTo>
                  <a:lnTo>
                    <a:pt x="68" y="19"/>
                  </a:lnTo>
                  <a:lnTo>
                    <a:pt x="71" y="19"/>
                  </a:lnTo>
                  <a:lnTo>
                    <a:pt x="21" y="69"/>
                  </a:lnTo>
                  <a:lnTo>
                    <a:pt x="19" y="69"/>
                  </a:lnTo>
                  <a:lnTo>
                    <a:pt x="11" y="76"/>
                  </a:lnTo>
                  <a:lnTo>
                    <a:pt x="19" y="83"/>
                  </a:lnTo>
                  <a:lnTo>
                    <a:pt x="82" y="19"/>
                  </a:lnTo>
                  <a:lnTo>
                    <a:pt x="75" y="12"/>
                  </a:lnTo>
                  <a:lnTo>
                    <a:pt x="68" y="19"/>
                  </a:lnTo>
                  <a:lnTo>
                    <a:pt x="7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6"/>
            <p:cNvSpPr>
              <a:spLocks/>
            </p:cNvSpPr>
            <p:nvPr/>
          </p:nvSpPr>
          <p:spPr bwMode="auto">
            <a:xfrm>
              <a:off x="2195" y="3754"/>
              <a:ext cx="97" cy="97"/>
            </a:xfrm>
            <a:custGeom>
              <a:avLst/>
              <a:gdLst>
                <a:gd name="T0" fmla="*/ 14 w 97"/>
                <a:gd name="T1" fmla="*/ 76 h 97"/>
                <a:gd name="T2" fmla="*/ 7 w 97"/>
                <a:gd name="T3" fmla="*/ 83 h 97"/>
                <a:gd name="T4" fmla="*/ 21 w 97"/>
                <a:gd name="T5" fmla="*/ 97 h 97"/>
                <a:gd name="T6" fmla="*/ 97 w 97"/>
                <a:gd name="T7" fmla="*/ 21 h 97"/>
                <a:gd name="T8" fmla="*/ 75 w 97"/>
                <a:gd name="T9" fmla="*/ 0 h 97"/>
                <a:gd name="T10" fmla="*/ 0 w 97"/>
                <a:gd name="T11" fmla="*/ 76 h 97"/>
                <a:gd name="T12" fmla="*/ 7 w 97"/>
                <a:gd name="T13" fmla="*/ 83 h 97"/>
                <a:gd name="T14" fmla="*/ 14 w 97"/>
                <a:gd name="T15" fmla="*/ 76 h 97"/>
                <a:gd name="T16" fmla="*/ 19 w 97"/>
                <a:gd name="T17" fmla="*/ 83 h 97"/>
                <a:gd name="T18" fmla="*/ 75 w 97"/>
                <a:gd name="T19" fmla="*/ 26 h 97"/>
                <a:gd name="T20" fmla="*/ 78 w 97"/>
                <a:gd name="T21" fmla="*/ 26 h 97"/>
                <a:gd name="T22" fmla="*/ 83 w 97"/>
                <a:gd name="T23" fmla="*/ 21 h 97"/>
                <a:gd name="T24" fmla="*/ 78 w 97"/>
                <a:gd name="T25" fmla="*/ 14 h 97"/>
                <a:gd name="T26" fmla="*/ 21 w 97"/>
                <a:gd name="T27" fmla="*/ 71 h 97"/>
                <a:gd name="T28" fmla="*/ 19 w 97"/>
                <a:gd name="T29" fmla="*/ 69 h 97"/>
                <a:gd name="T30" fmla="*/ 14 w 97"/>
                <a:gd name="T31" fmla="*/ 76 h 97"/>
                <a:gd name="T32" fmla="*/ 19 w 97"/>
                <a:gd name="T33" fmla="*/ 83 h 97"/>
                <a:gd name="T34" fmla="*/ 14 w 97"/>
                <a:gd name="T35" fmla="*/ 7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7" h="97">
                  <a:moveTo>
                    <a:pt x="14" y="76"/>
                  </a:moveTo>
                  <a:lnTo>
                    <a:pt x="7" y="83"/>
                  </a:lnTo>
                  <a:lnTo>
                    <a:pt x="21" y="97"/>
                  </a:lnTo>
                  <a:lnTo>
                    <a:pt x="97" y="21"/>
                  </a:lnTo>
                  <a:lnTo>
                    <a:pt x="75" y="0"/>
                  </a:lnTo>
                  <a:lnTo>
                    <a:pt x="0" y="76"/>
                  </a:lnTo>
                  <a:lnTo>
                    <a:pt x="7" y="83"/>
                  </a:lnTo>
                  <a:lnTo>
                    <a:pt x="14" y="76"/>
                  </a:lnTo>
                  <a:lnTo>
                    <a:pt x="19" y="83"/>
                  </a:lnTo>
                  <a:lnTo>
                    <a:pt x="75" y="26"/>
                  </a:lnTo>
                  <a:lnTo>
                    <a:pt x="78" y="26"/>
                  </a:lnTo>
                  <a:lnTo>
                    <a:pt x="83" y="21"/>
                  </a:lnTo>
                  <a:lnTo>
                    <a:pt x="78" y="14"/>
                  </a:lnTo>
                  <a:lnTo>
                    <a:pt x="21" y="71"/>
                  </a:lnTo>
                  <a:lnTo>
                    <a:pt x="19" y="69"/>
                  </a:lnTo>
                  <a:lnTo>
                    <a:pt x="14" y="76"/>
                  </a:lnTo>
                  <a:lnTo>
                    <a:pt x="19" y="83"/>
                  </a:lnTo>
                  <a:lnTo>
                    <a:pt x="14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67"/>
            <p:cNvSpPr>
              <a:spLocks/>
            </p:cNvSpPr>
            <p:nvPr/>
          </p:nvSpPr>
          <p:spPr bwMode="auto">
            <a:xfrm>
              <a:off x="2166" y="3726"/>
              <a:ext cx="97" cy="97"/>
            </a:xfrm>
            <a:custGeom>
              <a:avLst/>
              <a:gdLst>
                <a:gd name="T0" fmla="*/ 76 w 97"/>
                <a:gd name="T1" fmla="*/ 12 h 97"/>
                <a:gd name="T2" fmla="*/ 69 w 97"/>
                <a:gd name="T3" fmla="*/ 5 h 97"/>
                <a:gd name="T4" fmla="*/ 0 w 97"/>
                <a:gd name="T5" fmla="*/ 75 h 97"/>
                <a:gd name="T6" fmla="*/ 19 w 97"/>
                <a:gd name="T7" fmla="*/ 97 h 97"/>
                <a:gd name="T8" fmla="*/ 97 w 97"/>
                <a:gd name="T9" fmla="*/ 19 h 97"/>
                <a:gd name="T10" fmla="*/ 76 w 97"/>
                <a:gd name="T11" fmla="*/ 0 h 97"/>
                <a:gd name="T12" fmla="*/ 69 w 97"/>
                <a:gd name="T13" fmla="*/ 5 h 97"/>
                <a:gd name="T14" fmla="*/ 76 w 97"/>
                <a:gd name="T15" fmla="*/ 12 h 97"/>
                <a:gd name="T16" fmla="*/ 69 w 97"/>
                <a:gd name="T17" fmla="*/ 19 h 97"/>
                <a:gd name="T18" fmla="*/ 69 w 97"/>
                <a:gd name="T19" fmla="*/ 19 h 97"/>
                <a:gd name="T20" fmla="*/ 19 w 97"/>
                <a:gd name="T21" fmla="*/ 68 h 97"/>
                <a:gd name="T22" fmla="*/ 19 w 97"/>
                <a:gd name="T23" fmla="*/ 68 h 97"/>
                <a:gd name="T24" fmla="*/ 12 w 97"/>
                <a:gd name="T25" fmla="*/ 75 h 97"/>
                <a:gd name="T26" fmla="*/ 19 w 97"/>
                <a:gd name="T27" fmla="*/ 83 h 97"/>
                <a:gd name="T28" fmla="*/ 83 w 97"/>
                <a:gd name="T29" fmla="*/ 19 h 97"/>
                <a:gd name="T30" fmla="*/ 76 w 97"/>
                <a:gd name="T31" fmla="*/ 12 h 97"/>
                <a:gd name="T32" fmla="*/ 69 w 97"/>
                <a:gd name="T33" fmla="*/ 19 h 97"/>
                <a:gd name="T34" fmla="*/ 76 w 97"/>
                <a:gd name="T35" fmla="*/ 1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7" h="97">
                  <a:moveTo>
                    <a:pt x="76" y="12"/>
                  </a:moveTo>
                  <a:lnTo>
                    <a:pt x="69" y="5"/>
                  </a:lnTo>
                  <a:lnTo>
                    <a:pt x="0" y="75"/>
                  </a:lnTo>
                  <a:lnTo>
                    <a:pt x="19" y="97"/>
                  </a:lnTo>
                  <a:lnTo>
                    <a:pt x="97" y="19"/>
                  </a:lnTo>
                  <a:lnTo>
                    <a:pt x="76" y="0"/>
                  </a:lnTo>
                  <a:lnTo>
                    <a:pt x="69" y="5"/>
                  </a:lnTo>
                  <a:lnTo>
                    <a:pt x="76" y="12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12" y="75"/>
                  </a:lnTo>
                  <a:lnTo>
                    <a:pt x="19" y="83"/>
                  </a:lnTo>
                  <a:lnTo>
                    <a:pt x="83" y="19"/>
                  </a:lnTo>
                  <a:lnTo>
                    <a:pt x="76" y="12"/>
                  </a:lnTo>
                  <a:lnTo>
                    <a:pt x="69" y="19"/>
                  </a:lnTo>
                  <a:lnTo>
                    <a:pt x="7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68"/>
            <p:cNvSpPr>
              <a:spLocks noEditPoints="1"/>
            </p:cNvSpPr>
            <p:nvPr/>
          </p:nvSpPr>
          <p:spPr bwMode="auto">
            <a:xfrm>
              <a:off x="1973" y="3534"/>
              <a:ext cx="427" cy="518"/>
            </a:xfrm>
            <a:custGeom>
              <a:avLst/>
              <a:gdLst>
                <a:gd name="T0" fmla="*/ 180 w 181"/>
                <a:gd name="T1" fmla="*/ 5 h 219"/>
                <a:gd name="T2" fmla="*/ 25 w 181"/>
                <a:gd name="T3" fmla="*/ 0 h 219"/>
                <a:gd name="T4" fmla="*/ 0 w 181"/>
                <a:gd name="T5" fmla="*/ 207 h 219"/>
                <a:gd name="T6" fmla="*/ 155 w 181"/>
                <a:gd name="T7" fmla="*/ 207 h 219"/>
                <a:gd name="T8" fmla="*/ 176 w 181"/>
                <a:gd name="T9" fmla="*/ 210 h 219"/>
                <a:gd name="T10" fmla="*/ 177 w 181"/>
                <a:gd name="T11" fmla="*/ 199 h 219"/>
                <a:gd name="T12" fmla="*/ 175 w 181"/>
                <a:gd name="T13" fmla="*/ 200 h 219"/>
                <a:gd name="T14" fmla="*/ 173 w 181"/>
                <a:gd name="T15" fmla="*/ 200 h 219"/>
                <a:gd name="T16" fmla="*/ 170 w 181"/>
                <a:gd name="T17" fmla="*/ 203 h 219"/>
                <a:gd name="T18" fmla="*/ 147 w 181"/>
                <a:gd name="T19" fmla="*/ 211 h 219"/>
                <a:gd name="T20" fmla="*/ 8 w 181"/>
                <a:gd name="T21" fmla="*/ 27 h 219"/>
                <a:gd name="T22" fmla="*/ 25 w 181"/>
                <a:gd name="T23" fmla="*/ 8 h 219"/>
                <a:gd name="T24" fmla="*/ 170 w 181"/>
                <a:gd name="T25" fmla="*/ 6 h 219"/>
                <a:gd name="T26" fmla="*/ 170 w 181"/>
                <a:gd name="T27" fmla="*/ 8 h 219"/>
                <a:gd name="T28" fmla="*/ 173 w 181"/>
                <a:gd name="T29" fmla="*/ 11 h 219"/>
                <a:gd name="T30" fmla="*/ 124 w 181"/>
                <a:gd name="T31" fmla="*/ 121 h 219"/>
                <a:gd name="T32" fmla="*/ 89 w 181"/>
                <a:gd name="T33" fmla="*/ 128 h 219"/>
                <a:gd name="T34" fmla="*/ 117 w 181"/>
                <a:gd name="T35" fmla="*/ 165 h 219"/>
                <a:gd name="T36" fmla="*/ 85 w 181"/>
                <a:gd name="T37" fmla="*/ 153 h 219"/>
                <a:gd name="T38" fmla="*/ 70 w 181"/>
                <a:gd name="T39" fmla="*/ 146 h 219"/>
                <a:gd name="T40" fmla="*/ 67 w 181"/>
                <a:gd name="T41" fmla="*/ 142 h 219"/>
                <a:gd name="T42" fmla="*/ 59 w 181"/>
                <a:gd name="T43" fmla="*/ 118 h 219"/>
                <a:gd name="T44" fmla="*/ 47 w 181"/>
                <a:gd name="T45" fmla="*/ 128 h 219"/>
                <a:gd name="T46" fmla="*/ 48 w 181"/>
                <a:gd name="T47" fmla="*/ 126 h 219"/>
                <a:gd name="T48" fmla="*/ 48 w 181"/>
                <a:gd name="T49" fmla="*/ 82 h 219"/>
                <a:gd name="T50" fmla="*/ 73 w 181"/>
                <a:gd name="T51" fmla="*/ 103 h 219"/>
                <a:gd name="T52" fmla="*/ 71 w 181"/>
                <a:gd name="T53" fmla="*/ 103 h 219"/>
                <a:gd name="T54" fmla="*/ 81 w 181"/>
                <a:gd name="T55" fmla="*/ 133 h 219"/>
                <a:gd name="T56" fmla="*/ 97 w 181"/>
                <a:gd name="T57" fmla="*/ 95 h 219"/>
                <a:gd name="T58" fmla="*/ 121 w 181"/>
                <a:gd name="T59" fmla="*/ 119 h 219"/>
                <a:gd name="T60" fmla="*/ 135 w 181"/>
                <a:gd name="T61" fmla="*/ 81 h 219"/>
                <a:gd name="T62" fmla="*/ 79 w 181"/>
                <a:gd name="T63" fmla="*/ 128 h 219"/>
                <a:gd name="T64" fmla="*/ 81 w 181"/>
                <a:gd name="T65" fmla="*/ 128 h 219"/>
                <a:gd name="T66" fmla="*/ 71 w 181"/>
                <a:gd name="T67" fmla="*/ 118 h 219"/>
                <a:gd name="T68" fmla="*/ 48 w 181"/>
                <a:gd name="T69" fmla="*/ 70 h 219"/>
                <a:gd name="T70" fmla="*/ 48 w 181"/>
                <a:gd name="T71" fmla="*/ 134 h 219"/>
                <a:gd name="T72" fmla="*/ 69 w 181"/>
                <a:gd name="T73" fmla="*/ 140 h 219"/>
                <a:gd name="T74" fmla="*/ 69 w 181"/>
                <a:gd name="T75" fmla="*/ 140 h 219"/>
                <a:gd name="T76" fmla="*/ 49 w 181"/>
                <a:gd name="T77" fmla="*/ 184 h 219"/>
                <a:gd name="T78" fmla="*/ 79 w 181"/>
                <a:gd name="T79" fmla="*/ 149 h 219"/>
                <a:gd name="T80" fmla="*/ 81 w 181"/>
                <a:gd name="T81" fmla="*/ 152 h 219"/>
                <a:gd name="T82" fmla="*/ 77 w 181"/>
                <a:gd name="T83" fmla="*/ 151 h 219"/>
                <a:gd name="T84" fmla="*/ 93 w 181"/>
                <a:gd name="T85" fmla="*/ 134 h 219"/>
                <a:gd name="T86" fmla="*/ 93 w 181"/>
                <a:gd name="T87" fmla="*/ 135 h 219"/>
                <a:gd name="T88" fmla="*/ 126 w 181"/>
                <a:gd name="T89" fmla="*/ 124 h 219"/>
                <a:gd name="T90" fmla="*/ 159 w 181"/>
                <a:gd name="T91" fmla="*/ 196 h 219"/>
                <a:gd name="T92" fmla="*/ 159 w 181"/>
                <a:gd name="T93" fmla="*/ 194 h 219"/>
                <a:gd name="T94" fmla="*/ 158 w 181"/>
                <a:gd name="T95" fmla="*/ 196 h 219"/>
                <a:gd name="T96" fmla="*/ 159 w 181"/>
                <a:gd name="T97" fmla="*/ 142 h 219"/>
                <a:gd name="T98" fmla="*/ 19 w 181"/>
                <a:gd name="T99" fmla="*/ 27 h 219"/>
                <a:gd name="T100" fmla="*/ 28 w 181"/>
                <a:gd name="T101" fmla="*/ 23 h 219"/>
                <a:gd name="T102" fmla="*/ 28 w 181"/>
                <a:gd name="T103" fmla="*/ 23 h 219"/>
                <a:gd name="T104" fmla="*/ 27 w 181"/>
                <a:gd name="T105" fmla="*/ 19 h 219"/>
                <a:gd name="T106" fmla="*/ 158 w 181"/>
                <a:gd name="T107" fmla="*/ 25 h 219"/>
                <a:gd name="T108" fmla="*/ 159 w 181"/>
                <a:gd name="T109" fmla="*/ 26 h 219"/>
                <a:gd name="T110" fmla="*/ 159 w 181"/>
                <a:gd name="T111" fmla="*/ 26 h 219"/>
                <a:gd name="T112" fmla="*/ 167 w 181"/>
                <a:gd name="T113" fmla="*/ 26 h 219"/>
                <a:gd name="T114" fmla="*/ 26 w 181"/>
                <a:gd name="T115" fmla="*/ 15 h 219"/>
                <a:gd name="T116" fmla="*/ 15 w 181"/>
                <a:gd name="T117" fmla="*/ 27 h 219"/>
                <a:gd name="T118" fmla="*/ 151 w 181"/>
                <a:gd name="T119" fmla="*/ 142 h 219"/>
                <a:gd name="T120" fmla="*/ 166 w 181"/>
                <a:gd name="T121" fmla="*/ 197 h 219"/>
                <a:gd name="T122" fmla="*/ 167 w 181"/>
                <a:gd name="T123" fmla="*/ 26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1" h="219">
                  <a:moveTo>
                    <a:pt x="177" y="199"/>
                  </a:moveTo>
                  <a:cubicBezTo>
                    <a:pt x="181" y="199"/>
                    <a:pt x="181" y="199"/>
                    <a:pt x="181" y="199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9"/>
                    <a:pt x="181" y="7"/>
                    <a:pt x="180" y="5"/>
                  </a:cubicBezTo>
                  <a:cubicBezTo>
                    <a:pt x="178" y="3"/>
                    <a:pt x="176" y="2"/>
                    <a:pt x="174" y="1"/>
                  </a:cubicBezTo>
                  <a:cubicBezTo>
                    <a:pt x="173" y="0"/>
                    <a:pt x="171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9" y="0"/>
                    <a:pt x="14" y="2"/>
                    <a:pt x="11" y="4"/>
                  </a:cubicBezTo>
                  <a:cubicBezTo>
                    <a:pt x="5" y="8"/>
                    <a:pt x="3" y="14"/>
                    <a:pt x="1" y="18"/>
                  </a:cubicBezTo>
                  <a:cubicBezTo>
                    <a:pt x="0" y="23"/>
                    <a:pt x="0" y="26"/>
                    <a:pt x="0" y="27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0" y="214"/>
                    <a:pt x="5" y="219"/>
                    <a:pt x="12" y="219"/>
                  </a:cubicBezTo>
                  <a:cubicBezTo>
                    <a:pt x="147" y="219"/>
                    <a:pt x="147" y="219"/>
                    <a:pt x="147" y="219"/>
                  </a:cubicBezTo>
                  <a:cubicBezTo>
                    <a:pt x="154" y="219"/>
                    <a:pt x="159" y="214"/>
                    <a:pt x="159" y="207"/>
                  </a:cubicBezTo>
                  <a:cubicBezTo>
                    <a:pt x="155" y="207"/>
                    <a:pt x="155" y="207"/>
                    <a:pt x="155" y="207"/>
                  </a:cubicBezTo>
                  <a:cubicBezTo>
                    <a:pt x="155" y="211"/>
                    <a:pt x="155" y="211"/>
                    <a:pt x="155" y="211"/>
                  </a:cubicBezTo>
                  <a:cubicBezTo>
                    <a:pt x="170" y="211"/>
                    <a:pt x="170" y="211"/>
                    <a:pt x="170" y="211"/>
                  </a:cubicBezTo>
                  <a:cubicBezTo>
                    <a:pt x="170" y="211"/>
                    <a:pt x="170" y="211"/>
                    <a:pt x="170" y="211"/>
                  </a:cubicBezTo>
                  <a:cubicBezTo>
                    <a:pt x="172" y="211"/>
                    <a:pt x="174" y="211"/>
                    <a:pt x="176" y="210"/>
                  </a:cubicBezTo>
                  <a:cubicBezTo>
                    <a:pt x="179" y="208"/>
                    <a:pt x="180" y="206"/>
                    <a:pt x="181" y="204"/>
                  </a:cubicBezTo>
                  <a:cubicBezTo>
                    <a:pt x="181" y="202"/>
                    <a:pt x="181" y="200"/>
                    <a:pt x="181" y="200"/>
                  </a:cubicBezTo>
                  <a:cubicBezTo>
                    <a:pt x="181" y="199"/>
                    <a:pt x="181" y="199"/>
                    <a:pt x="181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81" y="199"/>
                    <a:pt x="181" y="199"/>
                    <a:pt x="181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3" y="200"/>
                    <a:pt x="173" y="200"/>
                    <a:pt x="173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3" y="200"/>
                    <a:pt x="173" y="200"/>
                    <a:pt x="173" y="200"/>
                  </a:cubicBezTo>
                  <a:cubicBezTo>
                    <a:pt x="173" y="200"/>
                    <a:pt x="173" y="200"/>
                    <a:pt x="173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3" y="200"/>
                    <a:pt x="173" y="200"/>
                    <a:pt x="173" y="200"/>
                  </a:cubicBezTo>
                  <a:cubicBezTo>
                    <a:pt x="173" y="200"/>
                    <a:pt x="173" y="200"/>
                    <a:pt x="173" y="200"/>
                  </a:cubicBezTo>
                  <a:cubicBezTo>
                    <a:pt x="173" y="200"/>
                    <a:pt x="173" y="201"/>
                    <a:pt x="173" y="202"/>
                  </a:cubicBezTo>
                  <a:cubicBezTo>
                    <a:pt x="173" y="202"/>
                    <a:pt x="172" y="203"/>
                    <a:pt x="172" y="203"/>
                  </a:cubicBezTo>
                  <a:cubicBezTo>
                    <a:pt x="172" y="203"/>
                    <a:pt x="171" y="203"/>
                    <a:pt x="170" y="203"/>
                  </a:cubicBezTo>
                  <a:cubicBezTo>
                    <a:pt x="151" y="203"/>
                    <a:pt x="151" y="203"/>
                    <a:pt x="151" y="203"/>
                  </a:cubicBezTo>
                  <a:cubicBezTo>
                    <a:pt x="151" y="207"/>
                    <a:pt x="151" y="207"/>
                    <a:pt x="151" y="207"/>
                  </a:cubicBezTo>
                  <a:cubicBezTo>
                    <a:pt x="151" y="208"/>
                    <a:pt x="150" y="209"/>
                    <a:pt x="150" y="210"/>
                  </a:cubicBezTo>
                  <a:cubicBezTo>
                    <a:pt x="149" y="210"/>
                    <a:pt x="148" y="211"/>
                    <a:pt x="147" y="211"/>
                  </a:cubicBezTo>
                  <a:cubicBezTo>
                    <a:pt x="12" y="211"/>
                    <a:pt x="12" y="211"/>
                    <a:pt x="12" y="211"/>
                  </a:cubicBezTo>
                  <a:cubicBezTo>
                    <a:pt x="11" y="211"/>
                    <a:pt x="10" y="210"/>
                    <a:pt x="9" y="210"/>
                  </a:cubicBezTo>
                  <a:cubicBezTo>
                    <a:pt x="9" y="209"/>
                    <a:pt x="8" y="208"/>
                    <a:pt x="8" y="20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6"/>
                    <a:pt x="8" y="21"/>
                    <a:pt x="11" y="17"/>
                  </a:cubicBezTo>
                  <a:cubicBezTo>
                    <a:pt x="12" y="14"/>
                    <a:pt x="13" y="12"/>
                    <a:pt x="16" y="11"/>
                  </a:cubicBezTo>
                  <a:cubicBezTo>
                    <a:pt x="18" y="9"/>
                    <a:pt x="21" y="8"/>
                    <a:pt x="25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4"/>
                    <a:pt x="170" y="4"/>
                    <a:pt x="170" y="4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6"/>
                    <a:pt x="170" y="6"/>
                    <a:pt x="170" y="6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6"/>
                    <a:pt x="170" y="6"/>
                    <a:pt x="170" y="6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1" y="9"/>
                    <a:pt x="172" y="9"/>
                  </a:cubicBezTo>
                  <a:cubicBezTo>
                    <a:pt x="173" y="9"/>
                    <a:pt x="173" y="10"/>
                    <a:pt x="173" y="10"/>
                  </a:cubicBezTo>
                  <a:cubicBezTo>
                    <a:pt x="173" y="10"/>
                    <a:pt x="173" y="11"/>
                    <a:pt x="173" y="11"/>
                  </a:cubicBezTo>
                  <a:cubicBezTo>
                    <a:pt x="173" y="199"/>
                    <a:pt x="173" y="199"/>
                    <a:pt x="173" y="199"/>
                  </a:cubicBezTo>
                  <a:cubicBezTo>
                    <a:pt x="173" y="200"/>
                    <a:pt x="173" y="200"/>
                    <a:pt x="173" y="200"/>
                  </a:cubicBezTo>
                  <a:lnTo>
                    <a:pt x="177" y="199"/>
                  </a:lnTo>
                  <a:close/>
                  <a:moveTo>
                    <a:pt x="124" y="121"/>
                  </a:moveTo>
                  <a:cubicBezTo>
                    <a:pt x="121" y="119"/>
                    <a:pt x="121" y="119"/>
                    <a:pt x="121" y="119"/>
                  </a:cubicBezTo>
                  <a:cubicBezTo>
                    <a:pt x="113" y="126"/>
                    <a:pt x="104" y="130"/>
                    <a:pt x="97" y="130"/>
                  </a:cubicBezTo>
                  <a:cubicBezTo>
                    <a:pt x="95" y="130"/>
                    <a:pt x="93" y="130"/>
                    <a:pt x="91" y="129"/>
                  </a:cubicBezTo>
                  <a:cubicBezTo>
                    <a:pt x="89" y="128"/>
                    <a:pt x="89" y="128"/>
                    <a:pt x="89" y="128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93" y="145"/>
                    <a:pt x="93" y="145"/>
                    <a:pt x="93" y="145"/>
                  </a:cubicBezTo>
                  <a:cubicBezTo>
                    <a:pt x="95" y="143"/>
                    <a:pt x="95" y="143"/>
                    <a:pt x="95" y="143"/>
                  </a:cubicBezTo>
                  <a:cubicBezTo>
                    <a:pt x="117" y="165"/>
                    <a:pt x="117" y="165"/>
                    <a:pt x="117" y="165"/>
                  </a:cubicBezTo>
                  <a:cubicBezTo>
                    <a:pt x="109" y="172"/>
                    <a:pt x="109" y="172"/>
                    <a:pt x="109" y="172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7" y="152"/>
                    <a:pt x="87" y="152"/>
                    <a:pt x="87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49" y="173"/>
                    <a:pt x="49" y="173"/>
                    <a:pt x="49" y="173"/>
                  </a:cubicBezTo>
                  <a:cubicBezTo>
                    <a:pt x="43" y="166"/>
                    <a:pt x="43" y="166"/>
                    <a:pt x="43" y="166"/>
                  </a:cubicBezTo>
                  <a:cubicBezTo>
                    <a:pt x="67" y="142"/>
                    <a:pt x="67" y="142"/>
                    <a:pt x="67" y="142"/>
                  </a:cubicBezTo>
                  <a:cubicBezTo>
                    <a:pt x="67" y="142"/>
                    <a:pt x="67" y="142"/>
                    <a:pt x="67" y="142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2" y="126"/>
                    <a:pt x="48" y="126"/>
                    <a:pt x="48" y="126"/>
                  </a:cubicBezTo>
                  <a:cubicBezTo>
                    <a:pt x="48" y="126"/>
                    <a:pt x="48" y="126"/>
                    <a:pt x="48" y="126"/>
                  </a:cubicBezTo>
                  <a:cubicBezTo>
                    <a:pt x="47" y="128"/>
                    <a:pt x="47" y="128"/>
                    <a:pt x="47" y="128"/>
                  </a:cubicBezTo>
                  <a:cubicBezTo>
                    <a:pt x="48" y="126"/>
                    <a:pt x="48" y="126"/>
                    <a:pt x="48" y="126"/>
                  </a:cubicBezTo>
                  <a:cubicBezTo>
                    <a:pt x="48" y="126"/>
                    <a:pt x="48" y="126"/>
                    <a:pt x="48" y="126"/>
                  </a:cubicBezTo>
                  <a:cubicBezTo>
                    <a:pt x="47" y="128"/>
                    <a:pt x="47" y="128"/>
                    <a:pt x="47" y="128"/>
                  </a:cubicBezTo>
                  <a:cubicBezTo>
                    <a:pt x="48" y="126"/>
                    <a:pt x="48" y="126"/>
                    <a:pt x="48" y="126"/>
                  </a:cubicBezTo>
                  <a:cubicBezTo>
                    <a:pt x="47" y="130"/>
                    <a:pt x="47" y="130"/>
                    <a:pt x="47" y="130"/>
                  </a:cubicBezTo>
                  <a:cubicBezTo>
                    <a:pt x="50" y="127"/>
                    <a:pt x="50" y="127"/>
                    <a:pt x="50" y="127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1" y="104"/>
                    <a:pt x="71" y="107"/>
                    <a:pt x="66" y="112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81" y="133"/>
                    <a:pt x="81" y="133"/>
                    <a:pt x="81" y="133"/>
                  </a:cubicBezTo>
                  <a:cubicBezTo>
                    <a:pt x="88" y="127"/>
                    <a:pt x="88" y="127"/>
                    <a:pt x="88" y="127"/>
                  </a:cubicBezTo>
                  <a:cubicBezTo>
                    <a:pt x="87" y="124"/>
                    <a:pt x="87" y="124"/>
                    <a:pt x="87" y="124"/>
                  </a:cubicBezTo>
                  <a:cubicBezTo>
                    <a:pt x="86" y="123"/>
                    <a:pt x="86" y="121"/>
                    <a:pt x="86" y="118"/>
                  </a:cubicBezTo>
                  <a:cubicBezTo>
                    <a:pt x="86" y="112"/>
                    <a:pt x="89" y="103"/>
                    <a:pt x="97" y="95"/>
                  </a:cubicBezTo>
                  <a:cubicBezTo>
                    <a:pt x="105" y="87"/>
                    <a:pt x="114" y="83"/>
                    <a:pt x="121" y="83"/>
                  </a:cubicBezTo>
                  <a:cubicBezTo>
                    <a:pt x="124" y="83"/>
                    <a:pt x="127" y="84"/>
                    <a:pt x="129" y="86"/>
                  </a:cubicBezTo>
                  <a:cubicBezTo>
                    <a:pt x="131" y="88"/>
                    <a:pt x="132" y="91"/>
                    <a:pt x="132" y="95"/>
                  </a:cubicBezTo>
                  <a:cubicBezTo>
                    <a:pt x="132" y="102"/>
                    <a:pt x="128" y="111"/>
                    <a:pt x="121" y="119"/>
                  </a:cubicBezTo>
                  <a:cubicBezTo>
                    <a:pt x="124" y="121"/>
                    <a:pt x="124" y="121"/>
                    <a:pt x="124" y="121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35" y="115"/>
                    <a:pt x="140" y="105"/>
                    <a:pt x="140" y="95"/>
                  </a:cubicBezTo>
                  <a:cubicBezTo>
                    <a:pt x="140" y="90"/>
                    <a:pt x="139" y="85"/>
                    <a:pt x="135" y="81"/>
                  </a:cubicBezTo>
                  <a:cubicBezTo>
                    <a:pt x="131" y="77"/>
                    <a:pt x="126" y="75"/>
                    <a:pt x="121" y="75"/>
                  </a:cubicBezTo>
                  <a:cubicBezTo>
                    <a:pt x="111" y="75"/>
                    <a:pt x="100" y="80"/>
                    <a:pt x="91" y="89"/>
                  </a:cubicBezTo>
                  <a:cubicBezTo>
                    <a:pt x="83" y="98"/>
                    <a:pt x="78" y="109"/>
                    <a:pt x="78" y="118"/>
                  </a:cubicBezTo>
                  <a:cubicBezTo>
                    <a:pt x="78" y="122"/>
                    <a:pt x="78" y="125"/>
                    <a:pt x="79" y="128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0" y="123"/>
                    <a:pt x="80" y="123"/>
                    <a:pt x="80" y="123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71" y="112"/>
                    <a:pt x="71" y="112"/>
                    <a:pt x="71" y="112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71" y="118"/>
                    <a:pt x="71" y="118"/>
                    <a:pt x="71" y="118"/>
                  </a:cubicBezTo>
                  <a:cubicBezTo>
                    <a:pt x="78" y="112"/>
                    <a:pt x="79" y="106"/>
                    <a:pt x="79" y="104"/>
                  </a:cubicBezTo>
                  <a:cubicBezTo>
                    <a:pt x="79" y="103"/>
                    <a:pt x="79" y="102"/>
                    <a:pt x="79" y="101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6" y="134"/>
                    <a:pt x="46" y="134"/>
                    <a:pt x="46" y="134"/>
                  </a:cubicBezTo>
                  <a:cubicBezTo>
                    <a:pt x="47" y="134"/>
                    <a:pt x="47" y="134"/>
                    <a:pt x="48" y="134"/>
                  </a:cubicBezTo>
                  <a:cubicBezTo>
                    <a:pt x="50" y="134"/>
                    <a:pt x="56" y="133"/>
                    <a:pt x="62" y="127"/>
                  </a:cubicBezTo>
                  <a:cubicBezTo>
                    <a:pt x="59" y="124"/>
                    <a:pt x="59" y="124"/>
                    <a:pt x="59" y="124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67" y="131"/>
                    <a:pt x="67" y="131"/>
                    <a:pt x="67" y="131"/>
                  </a:cubicBezTo>
                  <a:cubicBezTo>
                    <a:pt x="31" y="166"/>
                    <a:pt x="31" y="166"/>
                    <a:pt x="31" y="166"/>
                  </a:cubicBezTo>
                  <a:cubicBezTo>
                    <a:pt x="49" y="184"/>
                    <a:pt x="49" y="184"/>
                    <a:pt x="49" y="184"/>
                  </a:cubicBezTo>
                  <a:cubicBezTo>
                    <a:pt x="85" y="149"/>
                    <a:pt x="85" y="149"/>
                    <a:pt x="85" y="149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6" y="146"/>
                    <a:pt x="76" y="146"/>
                    <a:pt x="76" y="146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2" y="146"/>
                    <a:pt x="82" y="146"/>
                    <a:pt x="82" y="146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6" y="146"/>
                    <a:pt x="76" y="146"/>
                    <a:pt x="76" y="146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1" y="146"/>
                    <a:pt x="81" y="146"/>
                    <a:pt x="81" y="146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109" y="183"/>
                    <a:pt x="109" y="183"/>
                    <a:pt x="109" y="183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3" y="134"/>
                    <a:pt x="93" y="134"/>
                    <a:pt x="93" y="134"/>
                  </a:cubicBezTo>
                  <a:cubicBezTo>
                    <a:pt x="91" y="131"/>
                    <a:pt x="91" y="131"/>
                    <a:pt x="91" y="131"/>
                  </a:cubicBezTo>
                  <a:cubicBezTo>
                    <a:pt x="88" y="134"/>
                    <a:pt x="88" y="134"/>
                    <a:pt x="88" y="134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0" y="133"/>
                    <a:pt x="90" y="133"/>
                    <a:pt x="90" y="133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91" y="137"/>
                    <a:pt x="94" y="138"/>
                    <a:pt x="97" y="138"/>
                  </a:cubicBezTo>
                  <a:cubicBezTo>
                    <a:pt x="107" y="138"/>
                    <a:pt x="117" y="133"/>
                    <a:pt x="126" y="124"/>
                  </a:cubicBezTo>
                  <a:lnTo>
                    <a:pt x="124" y="121"/>
                  </a:lnTo>
                  <a:close/>
                  <a:moveTo>
                    <a:pt x="163" y="26"/>
                  </a:moveTo>
                  <a:cubicBezTo>
                    <a:pt x="159" y="26"/>
                    <a:pt x="159" y="26"/>
                    <a:pt x="159" y="26"/>
                  </a:cubicBezTo>
                  <a:cubicBezTo>
                    <a:pt x="159" y="196"/>
                    <a:pt x="159" y="196"/>
                    <a:pt x="159" y="196"/>
                  </a:cubicBezTo>
                  <a:cubicBezTo>
                    <a:pt x="163" y="196"/>
                    <a:pt x="163" y="196"/>
                    <a:pt x="163" y="196"/>
                  </a:cubicBezTo>
                  <a:cubicBezTo>
                    <a:pt x="159" y="195"/>
                    <a:pt x="159" y="195"/>
                    <a:pt x="159" y="195"/>
                  </a:cubicBezTo>
                  <a:cubicBezTo>
                    <a:pt x="160" y="195"/>
                    <a:pt x="160" y="195"/>
                    <a:pt x="160" y="195"/>
                  </a:cubicBezTo>
                  <a:cubicBezTo>
                    <a:pt x="159" y="194"/>
                    <a:pt x="159" y="194"/>
                    <a:pt x="159" y="194"/>
                  </a:cubicBezTo>
                  <a:cubicBezTo>
                    <a:pt x="159" y="195"/>
                    <a:pt x="159" y="195"/>
                    <a:pt x="159" y="195"/>
                  </a:cubicBezTo>
                  <a:cubicBezTo>
                    <a:pt x="160" y="195"/>
                    <a:pt x="160" y="195"/>
                    <a:pt x="160" y="195"/>
                  </a:cubicBezTo>
                  <a:cubicBezTo>
                    <a:pt x="159" y="194"/>
                    <a:pt x="159" y="194"/>
                    <a:pt x="159" y="194"/>
                  </a:cubicBezTo>
                  <a:cubicBezTo>
                    <a:pt x="159" y="194"/>
                    <a:pt x="158" y="195"/>
                    <a:pt x="158" y="196"/>
                  </a:cubicBezTo>
                  <a:cubicBezTo>
                    <a:pt x="157" y="196"/>
                    <a:pt x="157" y="196"/>
                    <a:pt x="155" y="197"/>
                  </a:cubicBezTo>
                  <a:cubicBezTo>
                    <a:pt x="155" y="201"/>
                    <a:pt x="155" y="201"/>
                    <a:pt x="155" y="201"/>
                  </a:cubicBezTo>
                  <a:cubicBezTo>
                    <a:pt x="159" y="201"/>
                    <a:pt x="159" y="201"/>
                    <a:pt x="159" y="201"/>
                  </a:cubicBezTo>
                  <a:cubicBezTo>
                    <a:pt x="159" y="142"/>
                    <a:pt x="159" y="142"/>
                    <a:pt x="159" y="142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9" y="28"/>
                    <a:pt x="154" y="23"/>
                    <a:pt x="147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4" y="25"/>
                    <a:pt x="25" y="24"/>
                    <a:pt x="26" y="24"/>
                  </a:cubicBezTo>
                  <a:cubicBezTo>
                    <a:pt x="27" y="23"/>
                    <a:pt x="27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56" y="23"/>
                    <a:pt x="157" y="23"/>
                    <a:pt x="157" y="24"/>
                  </a:cubicBezTo>
                  <a:cubicBezTo>
                    <a:pt x="158" y="24"/>
                    <a:pt x="158" y="24"/>
                    <a:pt x="158" y="25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60" y="26"/>
                    <a:pt x="160" y="26"/>
                    <a:pt x="160" y="26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60" y="26"/>
                    <a:pt x="160" y="26"/>
                    <a:pt x="160" y="26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7" y="26"/>
                    <a:pt x="167" y="26"/>
                    <a:pt x="167" y="26"/>
                  </a:cubicBezTo>
                  <a:cubicBezTo>
                    <a:pt x="167" y="26"/>
                    <a:pt x="167" y="26"/>
                    <a:pt x="167" y="26"/>
                  </a:cubicBezTo>
                  <a:cubicBezTo>
                    <a:pt x="167" y="25"/>
                    <a:pt x="167" y="23"/>
                    <a:pt x="165" y="20"/>
                  </a:cubicBezTo>
                  <a:cubicBezTo>
                    <a:pt x="164" y="19"/>
                    <a:pt x="163" y="18"/>
                    <a:pt x="161" y="17"/>
                  </a:cubicBezTo>
                  <a:cubicBezTo>
                    <a:pt x="159" y="16"/>
                    <a:pt x="157" y="15"/>
                    <a:pt x="155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5"/>
                    <a:pt x="23" y="16"/>
                    <a:pt x="21" y="18"/>
                  </a:cubicBezTo>
                  <a:cubicBezTo>
                    <a:pt x="19" y="19"/>
                    <a:pt x="18" y="20"/>
                    <a:pt x="17" y="21"/>
                  </a:cubicBezTo>
                  <a:cubicBezTo>
                    <a:pt x="16" y="23"/>
                    <a:pt x="15" y="25"/>
                    <a:pt x="15" y="27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9" y="31"/>
                    <a:pt x="151" y="33"/>
                    <a:pt x="151" y="34"/>
                  </a:cubicBezTo>
                  <a:cubicBezTo>
                    <a:pt x="151" y="142"/>
                    <a:pt x="151" y="142"/>
                    <a:pt x="151" y="142"/>
                  </a:cubicBezTo>
                  <a:cubicBezTo>
                    <a:pt x="151" y="205"/>
                    <a:pt x="151" y="205"/>
                    <a:pt x="151" y="205"/>
                  </a:cubicBezTo>
                  <a:cubicBezTo>
                    <a:pt x="155" y="205"/>
                    <a:pt x="155" y="205"/>
                    <a:pt x="155" y="205"/>
                  </a:cubicBezTo>
                  <a:cubicBezTo>
                    <a:pt x="159" y="205"/>
                    <a:pt x="162" y="203"/>
                    <a:pt x="164" y="201"/>
                  </a:cubicBezTo>
                  <a:cubicBezTo>
                    <a:pt x="166" y="199"/>
                    <a:pt x="166" y="197"/>
                    <a:pt x="166" y="197"/>
                  </a:cubicBezTo>
                  <a:cubicBezTo>
                    <a:pt x="167" y="196"/>
                    <a:pt x="167" y="196"/>
                    <a:pt x="167" y="196"/>
                  </a:cubicBezTo>
                  <a:cubicBezTo>
                    <a:pt x="167" y="26"/>
                    <a:pt x="167" y="26"/>
                    <a:pt x="167" y="26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7" y="26"/>
                    <a:pt x="167" y="26"/>
                    <a:pt x="167" y="26"/>
                  </a:cubicBezTo>
                  <a:lnTo>
                    <a:pt x="163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69"/>
            <p:cNvSpPr>
              <a:spLocks/>
            </p:cNvSpPr>
            <p:nvPr/>
          </p:nvSpPr>
          <p:spPr bwMode="auto">
            <a:xfrm>
              <a:off x="3351" y="3733"/>
              <a:ext cx="108" cy="109"/>
            </a:xfrm>
            <a:custGeom>
              <a:avLst/>
              <a:gdLst>
                <a:gd name="T0" fmla="*/ 11 w 108"/>
                <a:gd name="T1" fmla="*/ 87 h 109"/>
                <a:gd name="T2" fmla="*/ 4 w 108"/>
                <a:gd name="T3" fmla="*/ 95 h 109"/>
                <a:gd name="T4" fmla="*/ 21 w 108"/>
                <a:gd name="T5" fmla="*/ 109 h 109"/>
                <a:gd name="T6" fmla="*/ 108 w 108"/>
                <a:gd name="T7" fmla="*/ 21 h 109"/>
                <a:gd name="T8" fmla="*/ 85 w 108"/>
                <a:gd name="T9" fmla="*/ 0 h 109"/>
                <a:gd name="T10" fmla="*/ 0 w 108"/>
                <a:gd name="T11" fmla="*/ 87 h 109"/>
                <a:gd name="T12" fmla="*/ 4 w 108"/>
                <a:gd name="T13" fmla="*/ 95 h 109"/>
                <a:gd name="T14" fmla="*/ 11 w 108"/>
                <a:gd name="T15" fmla="*/ 87 h 109"/>
                <a:gd name="T16" fmla="*/ 19 w 108"/>
                <a:gd name="T17" fmla="*/ 95 h 109"/>
                <a:gd name="T18" fmla="*/ 85 w 108"/>
                <a:gd name="T19" fmla="*/ 26 h 109"/>
                <a:gd name="T20" fmla="*/ 87 w 108"/>
                <a:gd name="T21" fmla="*/ 28 h 109"/>
                <a:gd name="T22" fmla="*/ 94 w 108"/>
                <a:gd name="T23" fmla="*/ 21 h 109"/>
                <a:gd name="T24" fmla="*/ 87 w 108"/>
                <a:gd name="T25" fmla="*/ 16 h 109"/>
                <a:gd name="T26" fmla="*/ 21 w 108"/>
                <a:gd name="T27" fmla="*/ 83 h 109"/>
                <a:gd name="T28" fmla="*/ 19 w 108"/>
                <a:gd name="T29" fmla="*/ 80 h 109"/>
                <a:gd name="T30" fmla="*/ 11 w 108"/>
                <a:gd name="T31" fmla="*/ 87 h 109"/>
                <a:gd name="T32" fmla="*/ 19 w 108"/>
                <a:gd name="T33" fmla="*/ 95 h 109"/>
                <a:gd name="T34" fmla="*/ 11 w 108"/>
                <a:gd name="T35" fmla="*/ 8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8" h="109">
                  <a:moveTo>
                    <a:pt x="11" y="87"/>
                  </a:moveTo>
                  <a:lnTo>
                    <a:pt x="4" y="95"/>
                  </a:lnTo>
                  <a:lnTo>
                    <a:pt x="21" y="109"/>
                  </a:lnTo>
                  <a:lnTo>
                    <a:pt x="108" y="21"/>
                  </a:lnTo>
                  <a:lnTo>
                    <a:pt x="85" y="0"/>
                  </a:lnTo>
                  <a:lnTo>
                    <a:pt x="0" y="87"/>
                  </a:lnTo>
                  <a:lnTo>
                    <a:pt x="4" y="95"/>
                  </a:lnTo>
                  <a:lnTo>
                    <a:pt x="11" y="87"/>
                  </a:lnTo>
                  <a:lnTo>
                    <a:pt x="19" y="95"/>
                  </a:lnTo>
                  <a:lnTo>
                    <a:pt x="85" y="26"/>
                  </a:lnTo>
                  <a:lnTo>
                    <a:pt x="87" y="28"/>
                  </a:lnTo>
                  <a:lnTo>
                    <a:pt x="94" y="21"/>
                  </a:lnTo>
                  <a:lnTo>
                    <a:pt x="87" y="16"/>
                  </a:lnTo>
                  <a:lnTo>
                    <a:pt x="21" y="83"/>
                  </a:lnTo>
                  <a:lnTo>
                    <a:pt x="19" y="80"/>
                  </a:lnTo>
                  <a:lnTo>
                    <a:pt x="11" y="87"/>
                  </a:lnTo>
                  <a:lnTo>
                    <a:pt x="19" y="95"/>
                  </a:lnTo>
                  <a:lnTo>
                    <a:pt x="11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70"/>
            <p:cNvSpPr>
              <a:spLocks/>
            </p:cNvSpPr>
            <p:nvPr/>
          </p:nvSpPr>
          <p:spPr bwMode="auto">
            <a:xfrm>
              <a:off x="3315" y="3700"/>
              <a:ext cx="109" cy="109"/>
            </a:xfrm>
            <a:custGeom>
              <a:avLst/>
              <a:gdLst>
                <a:gd name="T0" fmla="*/ 88 w 109"/>
                <a:gd name="T1" fmla="*/ 12 h 109"/>
                <a:gd name="T2" fmla="*/ 81 w 109"/>
                <a:gd name="T3" fmla="*/ 7 h 109"/>
                <a:gd name="T4" fmla="*/ 0 w 109"/>
                <a:gd name="T5" fmla="*/ 87 h 109"/>
                <a:gd name="T6" fmla="*/ 21 w 109"/>
                <a:gd name="T7" fmla="*/ 109 h 109"/>
                <a:gd name="T8" fmla="*/ 109 w 109"/>
                <a:gd name="T9" fmla="*/ 21 h 109"/>
                <a:gd name="T10" fmla="*/ 88 w 109"/>
                <a:gd name="T11" fmla="*/ 0 h 109"/>
                <a:gd name="T12" fmla="*/ 81 w 109"/>
                <a:gd name="T13" fmla="*/ 7 h 109"/>
                <a:gd name="T14" fmla="*/ 88 w 109"/>
                <a:gd name="T15" fmla="*/ 12 h 109"/>
                <a:gd name="T16" fmla="*/ 81 w 109"/>
                <a:gd name="T17" fmla="*/ 19 h 109"/>
                <a:gd name="T18" fmla="*/ 83 w 109"/>
                <a:gd name="T19" fmla="*/ 21 h 109"/>
                <a:gd name="T20" fmla="*/ 21 w 109"/>
                <a:gd name="T21" fmla="*/ 83 h 109"/>
                <a:gd name="T22" fmla="*/ 21 w 109"/>
                <a:gd name="T23" fmla="*/ 80 h 109"/>
                <a:gd name="T24" fmla="*/ 14 w 109"/>
                <a:gd name="T25" fmla="*/ 87 h 109"/>
                <a:gd name="T26" fmla="*/ 21 w 109"/>
                <a:gd name="T27" fmla="*/ 92 h 109"/>
                <a:gd name="T28" fmla="*/ 95 w 109"/>
                <a:gd name="T29" fmla="*/ 19 h 109"/>
                <a:gd name="T30" fmla="*/ 88 w 109"/>
                <a:gd name="T31" fmla="*/ 12 h 109"/>
                <a:gd name="T32" fmla="*/ 81 w 109"/>
                <a:gd name="T33" fmla="*/ 19 h 109"/>
                <a:gd name="T34" fmla="*/ 88 w 109"/>
                <a:gd name="T35" fmla="*/ 1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109">
                  <a:moveTo>
                    <a:pt x="88" y="12"/>
                  </a:moveTo>
                  <a:lnTo>
                    <a:pt x="81" y="7"/>
                  </a:lnTo>
                  <a:lnTo>
                    <a:pt x="0" y="87"/>
                  </a:lnTo>
                  <a:lnTo>
                    <a:pt x="21" y="109"/>
                  </a:lnTo>
                  <a:lnTo>
                    <a:pt x="109" y="21"/>
                  </a:lnTo>
                  <a:lnTo>
                    <a:pt x="88" y="0"/>
                  </a:lnTo>
                  <a:lnTo>
                    <a:pt x="81" y="7"/>
                  </a:lnTo>
                  <a:lnTo>
                    <a:pt x="88" y="12"/>
                  </a:lnTo>
                  <a:lnTo>
                    <a:pt x="81" y="19"/>
                  </a:lnTo>
                  <a:lnTo>
                    <a:pt x="83" y="21"/>
                  </a:lnTo>
                  <a:lnTo>
                    <a:pt x="21" y="83"/>
                  </a:lnTo>
                  <a:lnTo>
                    <a:pt x="21" y="80"/>
                  </a:lnTo>
                  <a:lnTo>
                    <a:pt x="14" y="87"/>
                  </a:lnTo>
                  <a:lnTo>
                    <a:pt x="21" y="92"/>
                  </a:lnTo>
                  <a:lnTo>
                    <a:pt x="95" y="19"/>
                  </a:lnTo>
                  <a:lnTo>
                    <a:pt x="88" y="12"/>
                  </a:lnTo>
                  <a:lnTo>
                    <a:pt x="81" y="19"/>
                  </a:lnTo>
                  <a:lnTo>
                    <a:pt x="88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71"/>
            <p:cNvSpPr>
              <a:spLocks/>
            </p:cNvSpPr>
            <p:nvPr/>
          </p:nvSpPr>
          <p:spPr bwMode="auto">
            <a:xfrm>
              <a:off x="3332" y="3716"/>
              <a:ext cx="108" cy="109"/>
            </a:xfrm>
            <a:custGeom>
              <a:avLst/>
              <a:gdLst>
                <a:gd name="T0" fmla="*/ 87 w 108"/>
                <a:gd name="T1" fmla="*/ 15 h 109"/>
                <a:gd name="T2" fmla="*/ 80 w 108"/>
                <a:gd name="T3" fmla="*/ 7 h 109"/>
                <a:gd name="T4" fmla="*/ 0 w 108"/>
                <a:gd name="T5" fmla="*/ 88 h 109"/>
                <a:gd name="T6" fmla="*/ 23 w 108"/>
                <a:gd name="T7" fmla="*/ 109 h 109"/>
                <a:gd name="T8" fmla="*/ 108 w 108"/>
                <a:gd name="T9" fmla="*/ 22 h 109"/>
                <a:gd name="T10" fmla="*/ 87 w 108"/>
                <a:gd name="T11" fmla="*/ 0 h 109"/>
                <a:gd name="T12" fmla="*/ 80 w 108"/>
                <a:gd name="T13" fmla="*/ 7 h 109"/>
                <a:gd name="T14" fmla="*/ 87 w 108"/>
                <a:gd name="T15" fmla="*/ 15 h 109"/>
                <a:gd name="T16" fmla="*/ 80 w 108"/>
                <a:gd name="T17" fmla="*/ 19 h 109"/>
                <a:gd name="T18" fmla="*/ 82 w 108"/>
                <a:gd name="T19" fmla="*/ 22 h 109"/>
                <a:gd name="T20" fmla="*/ 23 w 108"/>
                <a:gd name="T21" fmla="*/ 83 h 109"/>
                <a:gd name="T22" fmla="*/ 21 w 108"/>
                <a:gd name="T23" fmla="*/ 81 h 109"/>
                <a:gd name="T24" fmla="*/ 14 w 108"/>
                <a:gd name="T25" fmla="*/ 88 h 109"/>
                <a:gd name="T26" fmla="*/ 21 w 108"/>
                <a:gd name="T27" fmla="*/ 95 h 109"/>
                <a:gd name="T28" fmla="*/ 94 w 108"/>
                <a:gd name="T29" fmla="*/ 19 h 109"/>
                <a:gd name="T30" fmla="*/ 87 w 108"/>
                <a:gd name="T31" fmla="*/ 15 h 109"/>
                <a:gd name="T32" fmla="*/ 80 w 108"/>
                <a:gd name="T33" fmla="*/ 19 h 109"/>
                <a:gd name="T34" fmla="*/ 87 w 108"/>
                <a:gd name="T35" fmla="*/ 1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8" h="109">
                  <a:moveTo>
                    <a:pt x="87" y="15"/>
                  </a:moveTo>
                  <a:lnTo>
                    <a:pt x="80" y="7"/>
                  </a:lnTo>
                  <a:lnTo>
                    <a:pt x="0" y="88"/>
                  </a:lnTo>
                  <a:lnTo>
                    <a:pt x="23" y="109"/>
                  </a:lnTo>
                  <a:lnTo>
                    <a:pt x="108" y="22"/>
                  </a:lnTo>
                  <a:lnTo>
                    <a:pt x="87" y="0"/>
                  </a:lnTo>
                  <a:lnTo>
                    <a:pt x="80" y="7"/>
                  </a:lnTo>
                  <a:lnTo>
                    <a:pt x="87" y="15"/>
                  </a:lnTo>
                  <a:lnTo>
                    <a:pt x="80" y="19"/>
                  </a:lnTo>
                  <a:lnTo>
                    <a:pt x="82" y="22"/>
                  </a:lnTo>
                  <a:lnTo>
                    <a:pt x="23" y="83"/>
                  </a:lnTo>
                  <a:lnTo>
                    <a:pt x="21" y="81"/>
                  </a:lnTo>
                  <a:lnTo>
                    <a:pt x="14" y="88"/>
                  </a:lnTo>
                  <a:lnTo>
                    <a:pt x="21" y="95"/>
                  </a:lnTo>
                  <a:lnTo>
                    <a:pt x="94" y="19"/>
                  </a:lnTo>
                  <a:lnTo>
                    <a:pt x="87" y="15"/>
                  </a:lnTo>
                  <a:lnTo>
                    <a:pt x="80" y="19"/>
                  </a:lnTo>
                  <a:lnTo>
                    <a:pt x="8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72"/>
            <p:cNvSpPr>
              <a:spLocks noEditPoints="1"/>
            </p:cNvSpPr>
            <p:nvPr/>
          </p:nvSpPr>
          <p:spPr bwMode="auto">
            <a:xfrm>
              <a:off x="3055" y="3501"/>
              <a:ext cx="499" cy="582"/>
            </a:xfrm>
            <a:custGeom>
              <a:avLst/>
              <a:gdLst>
                <a:gd name="T0" fmla="*/ 174 w 211"/>
                <a:gd name="T1" fmla="*/ 72 h 246"/>
                <a:gd name="T2" fmla="*/ 35 w 211"/>
                <a:gd name="T3" fmla="*/ 72 h 246"/>
                <a:gd name="T4" fmla="*/ 36 w 211"/>
                <a:gd name="T5" fmla="*/ 176 h 246"/>
                <a:gd name="T6" fmla="*/ 34 w 211"/>
                <a:gd name="T7" fmla="*/ 246 h 246"/>
                <a:gd name="T8" fmla="*/ 174 w 211"/>
                <a:gd name="T9" fmla="*/ 177 h 246"/>
                <a:gd name="T10" fmla="*/ 171 w 211"/>
                <a:gd name="T11" fmla="*/ 75 h 246"/>
                <a:gd name="T12" fmla="*/ 170 w 211"/>
                <a:gd name="T13" fmla="*/ 79 h 246"/>
                <a:gd name="T14" fmla="*/ 172 w 211"/>
                <a:gd name="T15" fmla="*/ 174 h 246"/>
                <a:gd name="T16" fmla="*/ 42 w 211"/>
                <a:gd name="T17" fmla="*/ 238 h 246"/>
                <a:gd name="T18" fmla="*/ 8 w 211"/>
                <a:gd name="T19" fmla="*/ 121 h 246"/>
                <a:gd name="T20" fmla="*/ 39 w 211"/>
                <a:gd name="T21" fmla="*/ 72 h 246"/>
                <a:gd name="T22" fmla="*/ 167 w 211"/>
                <a:gd name="T23" fmla="*/ 72 h 246"/>
                <a:gd name="T24" fmla="*/ 169 w 211"/>
                <a:gd name="T25" fmla="*/ 83 h 246"/>
                <a:gd name="T26" fmla="*/ 155 w 211"/>
                <a:gd name="T27" fmla="*/ 128 h 246"/>
                <a:gd name="T28" fmla="*/ 118 w 211"/>
                <a:gd name="T29" fmla="*/ 139 h 246"/>
                <a:gd name="T30" fmla="*/ 125 w 211"/>
                <a:gd name="T31" fmla="*/ 155 h 246"/>
                <a:gd name="T32" fmla="*/ 113 w 211"/>
                <a:gd name="T33" fmla="*/ 162 h 246"/>
                <a:gd name="T34" fmla="*/ 115 w 211"/>
                <a:gd name="T35" fmla="*/ 165 h 246"/>
                <a:gd name="T36" fmla="*/ 97 w 211"/>
                <a:gd name="T37" fmla="*/ 159 h 246"/>
                <a:gd name="T38" fmla="*/ 62 w 211"/>
                <a:gd name="T39" fmla="*/ 184 h 246"/>
                <a:gd name="T40" fmla="*/ 95 w 211"/>
                <a:gd name="T41" fmla="*/ 157 h 246"/>
                <a:gd name="T42" fmla="*/ 80 w 211"/>
                <a:gd name="T43" fmla="*/ 131 h 246"/>
                <a:gd name="T44" fmla="*/ 69 w 211"/>
                <a:gd name="T45" fmla="*/ 139 h 246"/>
                <a:gd name="T46" fmla="*/ 69 w 211"/>
                <a:gd name="T47" fmla="*/ 139 h 246"/>
                <a:gd name="T48" fmla="*/ 72 w 211"/>
                <a:gd name="T49" fmla="*/ 138 h 246"/>
                <a:gd name="T50" fmla="*/ 98 w 211"/>
                <a:gd name="T51" fmla="*/ 111 h 246"/>
                <a:gd name="T52" fmla="*/ 99 w 211"/>
                <a:gd name="T53" fmla="*/ 109 h 246"/>
                <a:gd name="T54" fmla="*/ 99 w 211"/>
                <a:gd name="T55" fmla="*/ 109 h 246"/>
                <a:gd name="T56" fmla="*/ 91 w 211"/>
                <a:gd name="T57" fmla="*/ 120 h 246"/>
                <a:gd name="T58" fmla="*/ 116 w 211"/>
                <a:gd name="T59" fmla="*/ 137 h 246"/>
                <a:gd name="T60" fmla="*/ 127 w 211"/>
                <a:gd name="T61" fmla="*/ 99 h 246"/>
                <a:gd name="T62" fmla="*/ 169 w 211"/>
                <a:gd name="T63" fmla="*/ 100 h 246"/>
                <a:gd name="T64" fmla="*/ 161 w 211"/>
                <a:gd name="T65" fmla="*/ 133 h 246"/>
                <a:gd name="T66" fmla="*/ 155 w 211"/>
                <a:gd name="T67" fmla="*/ 78 h 246"/>
                <a:gd name="T68" fmla="*/ 107 w 211"/>
                <a:gd name="T69" fmla="*/ 137 h 246"/>
                <a:gd name="T70" fmla="*/ 106 w 211"/>
                <a:gd name="T71" fmla="*/ 135 h 246"/>
                <a:gd name="T72" fmla="*/ 97 w 211"/>
                <a:gd name="T73" fmla="*/ 120 h 246"/>
                <a:gd name="T74" fmla="*/ 105 w 211"/>
                <a:gd name="T75" fmla="*/ 110 h 246"/>
                <a:gd name="T76" fmla="*/ 70 w 211"/>
                <a:gd name="T77" fmla="*/ 72 h 246"/>
                <a:gd name="T78" fmla="*/ 68 w 211"/>
                <a:gd name="T79" fmla="*/ 145 h 246"/>
                <a:gd name="T80" fmla="*/ 83 w 211"/>
                <a:gd name="T81" fmla="*/ 134 h 246"/>
                <a:gd name="T82" fmla="*/ 92 w 211"/>
                <a:gd name="T83" fmla="*/ 149 h 246"/>
                <a:gd name="T84" fmla="*/ 92 w 211"/>
                <a:gd name="T85" fmla="*/ 143 h 246"/>
                <a:gd name="T86" fmla="*/ 112 w 211"/>
                <a:gd name="T87" fmla="*/ 163 h 246"/>
                <a:gd name="T88" fmla="*/ 106 w 211"/>
                <a:gd name="T89" fmla="*/ 156 h 246"/>
                <a:gd name="T90" fmla="*/ 112 w 211"/>
                <a:gd name="T91" fmla="*/ 162 h 246"/>
                <a:gd name="T92" fmla="*/ 104 w 211"/>
                <a:gd name="T93" fmla="*/ 165 h 246"/>
                <a:gd name="T94" fmla="*/ 125 w 211"/>
                <a:gd name="T95" fmla="*/ 144 h 246"/>
                <a:gd name="T96" fmla="*/ 117 w 211"/>
                <a:gd name="T97" fmla="*/ 145 h 246"/>
                <a:gd name="T98" fmla="*/ 119 w 211"/>
                <a:gd name="T99" fmla="*/ 144 h 246"/>
                <a:gd name="T100" fmla="*/ 161 w 211"/>
                <a:gd name="T101" fmla="*/ 13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1" h="246">
                  <a:moveTo>
                    <a:pt x="170" y="79"/>
                  </a:moveTo>
                  <a:cubicBezTo>
                    <a:pt x="174" y="79"/>
                    <a:pt x="174" y="79"/>
                    <a:pt x="174" y="79"/>
                  </a:cubicBezTo>
                  <a:cubicBezTo>
                    <a:pt x="174" y="77"/>
                    <a:pt x="175" y="75"/>
                    <a:pt x="174" y="72"/>
                  </a:cubicBezTo>
                  <a:cubicBezTo>
                    <a:pt x="174" y="33"/>
                    <a:pt x="142" y="0"/>
                    <a:pt x="103" y="0"/>
                  </a:cubicBezTo>
                  <a:cubicBezTo>
                    <a:pt x="63" y="0"/>
                    <a:pt x="31" y="32"/>
                    <a:pt x="31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13" y="78"/>
                    <a:pt x="0" y="98"/>
                    <a:pt x="0" y="121"/>
                  </a:cubicBezTo>
                  <a:cubicBezTo>
                    <a:pt x="0" y="146"/>
                    <a:pt x="15" y="167"/>
                    <a:pt x="36" y="176"/>
                  </a:cubicBezTo>
                  <a:cubicBezTo>
                    <a:pt x="38" y="172"/>
                    <a:pt x="38" y="172"/>
                    <a:pt x="38" y="172"/>
                  </a:cubicBezTo>
                  <a:cubicBezTo>
                    <a:pt x="34" y="172"/>
                    <a:pt x="34" y="172"/>
                    <a:pt x="34" y="172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178" y="246"/>
                    <a:pt x="178" y="246"/>
                    <a:pt x="178" y="246"/>
                  </a:cubicBezTo>
                  <a:cubicBezTo>
                    <a:pt x="178" y="177"/>
                    <a:pt x="178" y="177"/>
                    <a:pt x="178" y="177"/>
                  </a:cubicBezTo>
                  <a:cubicBezTo>
                    <a:pt x="174" y="177"/>
                    <a:pt x="174" y="177"/>
                    <a:pt x="174" y="177"/>
                  </a:cubicBezTo>
                  <a:cubicBezTo>
                    <a:pt x="175" y="181"/>
                    <a:pt x="175" y="181"/>
                    <a:pt x="175" y="181"/>
                  </a:cubicBezTo>
                  <a:cubicBezTo>
                    <a:pt x="196" y="173"/>
                    <a:pt x="211" y="152"/>
                    <a:pt x="211" y="129"/>
                  </a:cubicBezTo>
                  <a:cubicBezTo>
                    <a:pt x="211" y="103"/>
                    <a:pt x="194" y="82"/>
                    <a:pt x="171" y="75"/>
                  </a:cubicBezTo>
                  <a:cubicBezTo>
                    <a:pt x="170" y="79"/>
                    <a:pt x="170" y="79"/>
                    <a:pt x="170" y="79"/>
                  </a:cubicBezTo>
                  <a:cubicBezTo>
                    <a:pt x="174" y="79"/>
                    <a:pt x="174" y="79"/>
                    <a:pt x="174" y="79"/>
                  </a:cubicBezTo>
                  <a:cubicBezTo>
                    <a:pt x="170" y="79"/>
                    <a:pt x="170" y="79"/>
                    <a:pt x="170" y="79"/>
                  </a:cubicBezTo>
                  <a:cubicBezTo>
                    <a:pt x="169" y="83"/>
                    <a:pt x="169" y="83"/>
                    <a:pt x="169" y="83"/>
                  </a:cubicBezTo>
                  <a:cubicBezTo>
                    <a:pt x="189" y="89"/>
                    <a:pt x="203" y="107"/>
                    <a:pt x="203" y="129"/>
                  </a:cubicBezTo>
                  <a:cubicBezTo>
                    <a:pt x="203" y="149"/>
                    <a:pt x="190" y="167"/>
                    <a:pt x="172" y="174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0" y="238"/>
                    <a:pt x="170" y="238"/>
                    <a:pt x="170" y="238"/>
                  </a:cubicBezTo>
                  <a:cubicBezTo>
                    <a:pt x="42" y="238"/>
                    <a:pt x="42" y="238"/>
                    <a:pt x="42" y="238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39" y="169"/>
                    <a:pt x="39" y="169"/>
                    <a:pt x="39" y="169"/>
                  </a:cubicBezTo>
                  <a:cubicBezTo>
                    <a:pt x="21" y="161"/>
                    <a:pt x="8" y="143"/>
                    <a:pt x="8" y="121"/>
                  </a:cubicBezTo>
                  <a:cubicBezTo>
                    <a:pt x="8" y="101"/>
                    <a:pt x="19" y="84"/>
                    <a:pt x="36" y="75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37"/>
                    <a:pt x="67" y="8"/>
                    <a:pt x="103" y="8"/>
                  </a:cubicBezTo>
                  <a:cubicBezTo>
                    <a:pt x="120" y="8"/>
                    <a:pt x="136" y="16"/>
                    <a:pt x="148" y="27"/>
                  </a:cubicBezTo>
                  <a:cubicBezTo>
                    <a:pt x="159" y="39"/>
                    <a:pt x="166" y="55"/>
                    <a:pt x="167" y="72"/>
                  </a:cubicBezTo>
                  <a:cubicBezTo>
                    <a:pt x="166" y="74"/>
                    <a:pt x="166" y="76"/>
                    <a:pt x="166" y="78"/>
                  </a:cubicBezTo>
                  <a:cubicBezTo>
                    <a:pt x="166" y="82"/>
                    <a:pt x="166" y="82"/>
                    <a:pt x="166" y="82"/>
                  </a:cubicBezTo>
                  <a:cubicBezTo>
                    <a:pt x="169" y="83"/>
                    <a:pt x="169" y="83"/>
                    <a:pt x="169" y="83"/>
                  </a:cubicBezTo>
                  <a:lnTo>
                    <a:pt x="170" y="79"/>
                  </a:lnTo>
                  <a:close/>
                  <a:moveTo>
                    <a:pt x="158" y="130"/>
                  </a:moveTo>
                  <a:cubicBezTo>
                    <a:pt x="155" y="128"/>
                    <a:pt x="155" y="128"/>
                    <a:pt x="155" y="128"/>
                  </a:cubicBezTo>
                  <a:cubicBezTo>
                    <a:pt x="146" y="137"/>
                    <a:pt x="135" y="141"/>
                    <a:pt x="127" y="141"/>
                  </a:cubicBezTo>
                  <a:cubicBezTo>
                    <a:pt x="125" y="141"/>
                    <a:pt x="122" y="141"/>
                    <a:pt x="120" y="140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23" y="157"/>
                    <a:pt x="123" y="157"/>
                    <a:pt x="123" y="157"/>
                  </a:cubicBezTo>
                  <a:cubicBezTo>
                    <a:pt x="125" y="155"/>
                    <a:pt x="125" y="155"/>
                    <a:pt x="125" y="155"/>
                  </a:cubicBezTo>
                  <a:cubicBezTo>
                    <a:pt x="152" y="183"/>
                    <a:pt x="152" y="183"/>
                    <a:pt x="152" y="183"/>
                  </a:cubicBezTo>
                  <a:cubicBezTo>
                    <a:pt x="143" y="192"/>
                    <a:pt x="143" y="192"/>
                    <a:pt x="143" y="192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10" y="165"/>
                    <a:pt x="110" y="165"/>
                    <a:pt x="110" y="165"/>
                  </a:cubicBezTo>
                  <a:cubicBezTo>
                    <a:pt x="113" y="167"/>
                    <a:pt x="113" y="167"/>
                    <a:pt x="113" y="167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8" y="162"/>
                    <a:pt x="118" y="162"/>
                    <a:pt x="118" y="162"/>
                  </a:cubicBezTo>
                  <a:cubicBezTo>
                    <a:pt x="106" y="151"/>
                    <a:pt x="106" y="151"/>
                    <a:pt x="106" y="151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70" y="193"/>
                    <a:pt x="70" y="193"/>
                    <a:pt x="70" y="193"/>
                  </a:cubicBezTo>
                  <a:cubicBezTo>
                    <a:pt x="62" y="184"/>
                    <a:pt x="62" y="184"/>
                    <a:pt x="62" y="18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5"/>
                    <a:pt x="92" y="155"/>
                    <a:pt x="92" y="155"/>
                  </a:cubicBezTo>
                  <a:cubicBezTo>
                    <a:pt x="95" y="157"/>
                    <a:pt x="95" y="157"/>
                    <a:pt x="95" y="157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0" y="131"/>
                    <a:pt x="80" y="131"/>
                    <a:pt x="80" y="131"/>
                  </a:cubicBezTo>
                  <a:cubicBezTo>
                    <a:pt x="74" y="137"/>
                    <a:pt x="70" y="137"/>
                    <a:pt x="70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72" y="138"/>
                    <a:pt x="72" y="138"/>
                    <a:pt x="72" y="138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98" y="111"/>
                    <a:pt x="98" y="111"/>
                    <a:pt x="98" y="111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97" y="110"/>
                    <a:pt x="97" y="110"/>
                    <a:pt x="97" y="110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7" y="110"/>
                    <a:pt x="97" y="110"/>
                    <a:pt x="97" y="110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7" y="110"/>
                    <a:pt x="97" y="110"/>
                    <a:pt x="97" y="110"/>
                  </a:cubicBezTo>
                  <a:cubicBezTo>
                    <a:pt x="97" y="111"/>
                    <a:pt x="97" y="114"/>
                    <a:pt x="91" y="120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6" y="137"/>
                    <a:pt x="116" y="137"/>
                    <a:pt x="116" y="137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14" y="132"/>
                    <a:pt x="113" y="130"/>
                    <a:pt x="113" y="127"/>
                  </a:cubicBezTo>
                  <a:cubicBezTo>
                    <a:pt x="113" y="119"/>
                    <a:pt x="118" y="108"/>
                    <a:pt x="127" y="99"/>
                  </a:cubicBezTo>
                  <a:cubicBezTo>
                    <a:pt x="136" y="90"/>
                    <a:pt x="147" y="85"/>
                    <a:pt x="155" y="86"/>
                  </a:cubicBezTo>
                  <a:cubicBezTo>
                    <a:pt x="159" y="86"/>
                    <a:pt x="163" y="87"/>
                    <a:pt x="165" y="89"/>
                  </a:cubicBezTo>
                  <a:cubicBezTo>
                    <a:pt x="168" y="92"/>
                    <a:pt x="169" y="95"/>
                    <a:pt x="169" y="100"/>
                  </a:cubicBezTo>
                  <a:cubicBezTo>
                    <a:pt x="169" y="108"/>
                    <a:pt x="164" y="119"/>
                    <a:pt x="155" y="128"/>
                  </a:cubicBezTo>
                  <a:cubicBezTo>
                    <a:pt x="158" y="130"/>
                    <a:pt x="158" y="130"/>
                    <a:pt x="158" y="130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71" y="123"/>
                    <a:pt x="177" y="111"/>
                    <a:pt x="177" y="100"/>
                  </a:cubicBezTo>
                  <a:cubicBezTo>
                    <a:pt x="177" y="94"/>
                    <a:pt x="175" y="88"/>
                    <a:pt x="171" y="84"/>
                  </a:cubicBezTo>
                  <a:cubicBezTo>
                    <a:pt x="167" y="79"/>
                    <a:pt x="161" y="77"/>
                    <a:pt x="155" y="78"/>
                  </a:cubicBezTo>
                  <a:cubicBezTo>
                    <a:pt x="144" y="78"/>
                    <a:pt x="131" y="83"/>
                    <a:pt x="121" y="94"/>
                  </a:cubicBezTo>
                  <a:cubicBezTo>
                    <a:pt x="111" y="104"/>
                    <a:pt x="105" y="116"/>
                    <a:pt x="105" y="127"/>
                  </a:cubicBezTo>
                  <a:cubicBezTo>
                    <a:pt x="105" y="131"/>
                    <a:pt x="106" y="134"/>
                    <a:pt x="107" y="137"/>
                  </a:cubicBezTo>
                  <a:cubicBezTo>
                    <a:pt x="111" y="136"/>
                    <a:pt x="111" y="136"/>
                    <a:pt x="111" y="136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6" y="135"/>
                    <a:pt x="106" y="135"/>
                    <a:pt x="106" y="135"/>
                  </a:cubicBezTo>
                  <a:cubicBezTo>
                    <a:pt x="109" y="138"/>
                    <a:pt x="109" y="138"/>
                    <a:pt x="109" y="138"/>
                  </a:cubicBezTo>
                  <a:cubicBezTo>
                    <a:pt x="112" y="135"/>
                    <a:pt x="112" y="135"/>
                    <a:pt x="112" y="135"/>
                  </a:cubicBezTo>
                  <a:cubicBezTo>
                    <a:pt x="97" y="120"/>
                    <a:pt x="97" y="120"/>
                    <a:pt x="97" y="120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7" y="126"/>
                    <a:pt x="97" y="126"/>
                    <a:pt x="97" y="126"/>
                  </a:cubicBezTo>
                  <a:cubicBezTo>
                    <a:pt x="104" y="119"/>
                    <a:pt x="105" y="113"/>
                    <a:pt x="105" y="110"/>
                  </a:cubicBezTo>
                  <a:cubicBezTo>
                    <a:pt x="105" y="109"/>
                    <a:pt x="105" y="108"/>
                    <a:pt x="105" y="107"/>
                  </a:cubicBezTo>
                  <a:cubicBezTo>
                    <a:pt x="105" y="106"/>
                    <a:pt x="105" y="106"/>
                    <a:pt x="105" y="106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67" y="145"/>
                    <a:pt x="67" y="145"/>
                    <a:pt x="67" y="145"/>
                  </a:cubicBezTo>
                  <a:cubicBezTo>
                    <a:pt x="68" y="145"/>
                    <a:pt x="68" y="145"/>
                    <a:pt x="68" y="145"/>
                  </a:cubicBezTo>
                  <a:cubicBezTo>
                    <a:pt x="68" y="145"/>
                    <a:pt x="69" y="145"/>
                    <a:pt x="70" y="145"/>
                  </a:cubicBezTo>
                  <a:cubicBezTo>
                    <a:pt x="72" y="145"/>
                    <a:pt x="79" y="144"/>
                    <a:pt x="86" y="137"/>
                  </a:cubicBezTo>
                  <a:cubicBezTo>
                    <a:pt x="83" y="134"/>
                    <a:pt x="83" y="134"/>
                    <a:pt x="83" y="134"/>
                  </a:cubicBezTo>
                  <a:cubicBezTo>
                    <a:pt x="80" y="137"/>
                    <a:pt x="80" y="137"/>
                    <a:pt x="80" y="13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5" y="152"/>
                    <a:pt x="95" y="152"/>
                    <a:pt x="95" y="152"/>
                  </a:cubicBezTo>
                  <a:cubicBezTo>
                    <a:pt x="98" y="149"/>
                    <a:pt x="98" y="149"/>
                    <a:pt x="98" y="149"/>
                  </a:cubicBezTo>
                  <a:cubicBezTo>
                    <a:pt x="92" y="143"/>
                    <a:pt x="92" y="143"/>
                    <a:pt x="92" y="143"/>
                  </a:cubicBezTo>
                  <a:cubicBezTo>
                    <a:pt x="50" y="184"/>
                    <a:pt x="50" y="184"/>
                    <a:pt x="50" y="184"/>
                  </a:cubicBezTo>
                  <a:cubicBezTo>
                    <a:pt x="70" y="204"/>
                    <a:pt x="70" y="204"/>
                    <a:pt x="70" y="204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6" y="156"/>
                    <a:pt x="106" y="156"/>
                    <a:pt x="106" y="156"/>
                  </a:cubicBezTo>
                  <a:cubicBezTo>
                    <a:pt x="103" y="159"/>
                    <a:pt x="103" y="159"/>
                    <a:pt x="103" y="159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12" y="162"/>
                    <a:pt x="112" y="162"/>
                    <a:pt x="112" y="162"/>
                  </a:cubicBezTo>
                  <a:cubicBezTo>
                    <a:pt x="109" y="160"/>
                    <a:pt x="109" y="160"/>
                    <a:pt x="109" y="160"/>
                  </a:cubicBezTo>
                  <a:cubicBezTo>
                    <a:pt x="107" y="162"/>
                    <a:pt x="107" y="162"/>
                    <a:pt x="107" y="162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43" y="203"/>
                    <a:pt x="143" y="203"/>
                    <a:pt x="143" y="203"/>
                  </a:cubicBezTo>
                  <a:cubicBezTo>
                    <a:pt x="163" y="183"/>
                    <a:pt x="163" y="183"/>
                    <a:pt x="163" y="183"/>
                  </a:cubicBezTo>
                  <a:cubicBezTo>
                    <a:pt x="125" y="144"/>
                    <a:pt x="125" y="144"/>
                    <a:pt x="125" y="144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19" y="143"/>
                    <a:pt x="119" y="143"/>
                    <a:pt x="119" y="143"/>
                  </a:cubicBezTo>
                  <a:cubicBezTo>
                    <a:pt x="117" y="145"/>
                    <a:pt x="117" y="145"/>
                    <a:pt x="117" y="145"/>
                  </a:cubicBezTo>
                  <a:cubicBezTo>
                    <a:pt x="119" y="148"/>
                    <a:pt x="119" y="148"/>
                    <a:pt x="119" y="148"/>
                  </a:cubicBezTo>
                  <a:cubicBezTo>
                    <a:pt x="121" y="146"/>
                    <a:pt x="121" y="146"/>
                    <a:pt x="121" y="146"/>
                  </a:cubicBezTo>
                  <a:cubicBezTo>
                    <a:pt x="119" y="144"/>
                    <a:pt x="119" y="144"/>
                    <a:pt x="119" y="144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20" y="149"/>
                    <a:pt x="124" y="149"/>
                    <a:pt x="127" y="149"/>
                  </a:cubicBezTo>
                  <a:cubicBezTo>
                    <a:pt x="138" y="149"/>
                    <a:pt x="151" y="143"/>
                    <a:pt x="161" y="133"/>
                  </a:cubicBezTo>
                  <a:lnTo>
                    <a:pt x="1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73"/>
            <p:cNvSpPr>
              <a:spLocks noEditPoints="1"/>
            </p:cNvSpPr>
            <p:nvPr/>
          </p:nvSpPr>
          <p:spPr bwMode="auto">
            <a:xfrm>
              <a:off x="8553" y="3506"/>
              <a:ext cx="549" cy="575"/>
            </a:xfrm>
            <a:custGeom>
              <a:avLst/>
              <a:gdLst>
                <a:gd name="T0" fmla="*/ 187 w 232"/>
                <a:gd name="T1" fmla="*/ 87 h 243"/>
                <a:gd name="T2" fmla="*/ 193 w 232"/>
                <a:gd name="T3" fmla="*/ 90 h 243"/>
                <a:gd name="T4" fmla="*/ 154 w 232"/>
                <a:gd name="T5" fmla="*/ 90 h 243"/>
                <a:gd name="T6" fmla="*/ 151 w 232"/>
                <a:gd name="T7" fmla="*/ 79 h 243"/>
                <a:gd name="T8" fmla="*/ 175 w 232"/>
                <a:gd name="T9" fmla="*/ 81 h 243"/>
                <a:gd name="T10" fmla="*/ 174 w 232"/>
                <a:gd name="T11" fmla="*/ 77 h 243"/>
                <a:gd name="T12" fmla="*/ 145 w 232"/>
                <a:gd name="T13" fmla="*/ 5 h 243"/>
                <a:gd name="T14" fmla="*/ 71 w 232"/>
                <a:gd name="T15" fmla="*/ 33 h 243"/>
                <a:gd name="T16" fmla="*/ 72 w 232"/>
                <a:gd name="T17" fmla="*/ 32 h 243"/>
                <a:gd name="T18" fmla="*/ 70 w 232"/>
                <a:gd name="T19" fmla="*/ 37 h 243"/>
                <a:gd name="T20" fmla="*/ 93 w 232"/>
                <a:gd name="T21" fmla="*/ 59 h 243"/>
                <a:gd name="T22" fmla="*/ 73 w 232"/>
                <a:gd name="T23" fmla="*/ 90 h 243"/>
                <a:gd name="T24" fmla="*/ 0 w 232"/>
                <a:gd name="T25" fmla="*/ 86 h 243"/>
                <a:gd name="T26" fmla="*/ 49 w 232"/>
                <a:gd name="T27" fmla="*/ 221 h 243"/>
                <a:gd name="T28" fmla="*/ 43 w 232"/>
                <a:gd name="T29" fmla="*/ 217 h 243"/>
                <a:gd name="T30" fmla="*/ 188 w 232"/>
                <a:gd name="T31" fmla="*/ 217 h 243"/>
                <a:gd name="T32" fmla="*/ 211 w 232"/>
                <a:gd name="T33" fmla="*/ 169 h 243"/>
                <a:gd name="T34" fmla="*/ 189 w 232"/>
                <a:gd name="T35" fmla="*/ 87 h 243"/>
                <a:gd name="T36" fmla="*/ 221 w 232"/>
                <a:gd name="T37" fmla="*/ 154 h 243"/>
                <a:gd name="T38" fmla="*/ 177 w 232"/>
                <a:gd name="T39" fmla="*/ 225 h 243"/>
                <a:gd name="T40" fmla="*/ 51 w 232"/>
                <a:gd name="T41" fmla="*/ 235 h 243"/>
                <a:gd name="T42" fmla="*/ 47 w 232"/>
                <a:gd name="T43" fmla="*/ 225 h 243"/>
                <a:gd name="T44" fmla="*/ 40 w 232"/>
                <a:gd name="T45" fmla="*/ 107 h 243"/>
                <a:gd name="T46" fmla="*/ 76 w 232"/>
                <a:gd name="T47" fmla="*/ 94 h 243"/>
                <a:gd name="T48" fmla="*/ 100 w 232"/>
                <a:gd name="T49" fmla="*/ 60 h 243"/>
                <a:gd name="T50" fmla="*/ 79 w 232"/>
                <a:gd name="T51" fmla="*/ 36 h 243"/>
                <a:gd name="T52" fmla="*/ 78 w 232"/>
                <a:gd name="T53" fmla="*/ 34 h 243"/>
                <a:gd name="T54" fmla="*/ 78 w 232"/>
                <a:gd name="T55" fmla="*/ 34 h 243"/>
                <a:gd name="T56" fmla="*/ 74 w 232"/>
                <a:gd name="T57" fmla="*/ 35 h 243"/>
                <a:gd name="T58" fmla="*/ 78 w 232"/>
                <a:gd name="T59" fmla="*/ 38 h 243"/>
                <a:gd name="T60" fmla="*/ 141 w 232"/>
                <a:gd name="T61" fmla="*/ 12 h 243"/>
                <a:gd name="T62" fmla="*/ 168 w 232"/>
                <a:gd name="T63" fmla="*/ 58 h 243"/>
                <a:gd name="T64" fmla="*/ 166 w 232"/>
                <a:gd name="T65" fmla="*/ 75 h 243"/>
                <a:gd name="T66" fmla="*/ 166 w 232"/>
                <a:gd name="T67" fmla="*/ 76 h 243"/>
                <a:gd name="T68" fmla="*/ 169 w 232"/>
                <a:gd name="T69" fmla="*/ 73 h 243"/>
                <a:gd name="T70" fmla="*/ 147 w 232"/>
                <a:gd name="T71" fmla="*/ 81 h 243"/>
                <a:gd name="T72" fmla="*/ 189 w 232"/>
                <a:gd name="T73" fmla="*/ 94 h 243"/>
                <a:gd name="T74" fmla="*/ 185 w 232"/>
                <a:gd name="T75" fmla="*/ 91 h 243"/>
                <a:gd name="T76" fmla="*/ 191 w 232"/>
                <a:gd name="T77" fmla="*/ 90 h 243"/>
                <a:gd name="T78" fmla="*/ 76 w 232"/>
                <a:gd name="T79" fmla="*/ 35 h 243"/>
                <a:gd name="T80" fmla="*/ 166 w 232"/>
                <a:gd name="T81" fmla="*/ 78 h 243"/>
                <a:gd name="T82" fmla="*/ 150 w 232"/>
                <a:gd name="T83" fmla="*/ 73 h 243"/>
                <a:gd name="T84" fmla="*/ 113 w 232"/>
                <a:gd name="T85" fmla="*/ 50 h 243"/>
                <a:gd name="T86" fmla="*/ 97 w 232"/>
                <a:gd name="T87" fmla="*/ 55 h 243"/>
                <a:gd name="T88" fmla="*/ 76 w 232"/>
                <a:gd name="T89" fmla="*/ 39 h 243"/>
                <a:gd name="T90" fmla="*/ 92 w 232"/>
                <a:gd name="T91" fmla="*/ 62 h 243"/>
                <a:gd name="T92" fmla="*/ 113 w 232"/>
                <a:gd name="T93" fmla="*/ 58 h 243"/>
                <a:gd name="T94" fmla="*/ 150 w 232"/>
                <a:gd name="T95" fmla="*/ 81 h 243"/>
                <a:gd name="T96" fmla="*/ 172 w 232"/>
                <a:gd name="T97" fmla="*/ 73 h 243"/>
                <a:gd name="T98" fmla="*/ 69 w 232"/>
                <a:gd name="T99" fmla="*/ 3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2" h="243">
                  <a:moveTo>
                    <a:pt x="191" y="90"/>
                  </a:moveTo>
                  <a:cubicBezTo>
                    <a:pt x="189" y="87"/>
                    <a:pt x="189" y="87"/>
                    <a:pt x="189" y="87"/>
                  </a:cubicBezTo>
                  <a:cubicBezTo>
                    <a:pt x="187" y="87"/>
                    <a:pt x="187" y="87"/>
                    <a:pt x="187" y="87"/>
                  </a:cubicBezTo>
                  <a:cubicBezTo>
                    <a:pt x="189" y="91"/>
                    <a:pt x="189" y="91"/>
                    <a:pt x="189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0"/>
                    <a:pt x="193" y="90"/>
                    <a:pt x="193" y="90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54" y="86"/>
                    <a:pt x="154" y="86"/>
                    <a:pt x="154" y="86"/>
                  </a:cubicBezTo>
                  <a:cubicBezTo>
                    <a:pt x="154" y="90"/>
                    <a:pt x="154" y="90"/>
                    <a:pt x="154" y="90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7" y="85"/>
                    <a:pt x="156" y="81"/>
                    <a:pt x="155" y="78"/>
                  </a:cubicBezTo>
                  <a:cubicBezTo>
                    <a:pt x="151" y="79"/>
                    <a:pt x="151" y="79"/>
                    <a:pt x="151" y="79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7" y="83"/>
                    <a:pt x="164" y="82"/>
                    <a:pt x="171" y="81"/>
                  </a:cubicBezTo>
                  <a:cubicBezTo>
                    <a:pt x="175" y="81"/>
                    <a:pt x="175" y="81"/>
                    <a:pt x="175" y="81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70" y="76"/>
                    <a:pt x="170" y="76"/>
                    <a:pt x="170" y="76"/>
                  </a:cubicBezTo>
                  <a:cubicBezTo>
                    <a:pt x="174" y="77"/>
                    <a:pt x="174" y="77"/>
                    <a:pt x="174" y="77"/>
                  </a:cubicBezTo>
                  <a:cubicBezTo>
                    <a:pt x="174" y="77"/>
                    <a:pt x="176" y="69"/>
                    <a:pt x="176" y="58"/>
                  </a:cubicBezTo>
                  <a:cubicBezTo>
                    <a:pt x="176" y="50"/>
                    <a:pt x="175" y="39"/>
                    <a:pt x="170" y="29"/>
                  </a:cubicBezTo>
                  <a:cubicBezTo>
                    <a:pt x="166" y="20"/>
                    <a:pt x="158" y="10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37" y="1"/>
                    <a:pt x="130" y="0"/>
                    <a:pt x="122" y="0"/>
                  </a:cubicBezTo>
                  <a:cubicBezTo>
                    <a:pt x="101" y="0"/>
                    <a:pt x="80" y="12"/>
                    <a:pt x="71" y="33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71" y="38"/>
                    <a:pt x="72" y="41"/>
                    <a:pt x="75" y="46"/>
                  </a:cubicBezTo>
                  <a:cubicBezTo>
                    <a:pt x="79" y="51"/>
                    <a:pt x="83" y="57"/>
                    <a:pt x="90" y="63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79" y="63"/>
                    <a:pt x="71" y="75"/>
                    <a:pt x="69" y="89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45" y="222"/>
                    <a:pt x="45" y="222"/>
                    <a:pt x="45" y="222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17"/>
                    <a:pt x="49" y="217"/>
                    <a:pt x="49" y="217"/>
                  </a:cubicBezTo>
                  <a:cubicBezTo>
                    <a:pt x="47" y="217"/>
                    <a:pt x="47" y="217"/>
                    <a:pt x="47" y="217"/>
                  </a:cubicBezTo>
                  <a:cubicBezTo>
                    <a:pt x="43" y="217"/>
                    <a:pt x="43" y="217"/>
                    <a:pt x="43" y="217"/>
                  </a:cubicBezTo>
                  <a:cubicBezTo>
                    <a:pt x="43" y="243"/>
                    <a:pt x="43" y="243"/>
                    <a:pt x="43" y="243"/>
                  </a:cubicBezTo>
                  <a:cubicBezTo>
                    <a:pt x="188" y="243"/>
                    <a:pt x="188" y="243"/>
                    <a:pt x="188" y="243"/>
                  </a:cubicBezTo>
                  <a:cubicBezTo>
                    <a:pt x="188" y="217"/>
                    <a:pt x="188" y="217"/>
                    <a:pt x="188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91" y="131"/>
                    <a:pt x="191" y="131"/>
                    <a:pt x="191" y="131"/>
                  </a:cubicBezTo>
                  <a:cubicBezTo>
                    <a:pt x="211" y="169"/>
                    <a:pt x="211" y="169"/>
                    <a:pt x="211" y="169"/>
                  </a:cubicBezTo>
                  <a:cubicBezTo>
                    <a:pt x="232" y="158"/>
                    <a:pt x="232" y="158"/>
                    <a:pt x="232" y="158"/>
                  </a:cubicBezTo>
                  <a:cubicBezTo>
                    <a:pt x="192" y="85"/>
                    <a:pt x="192" y="85"/>
                    <a:pt x="192" y="85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91" y="90"/>
                    <a:pt x="191" y="90"/>
                    <a:pt x="191" y="90"/>
                  </a:cubicBezTo>
                  <a:cubicBezTo>
                    <a:pt x="187" y="92"/>
                    <a:pt x="187" y="92"/>
                    <a:pt x="187" y="92"/>
                  </a:cubicBezTo>
                  <a:cubicBezTo>
                    <a:pt x="221" y="154"/>
                    <a:pt x="221" y="154"/>
                    <a:pt x="221" y="154"/>
                  </a:cubicBezTo>
                  <a:cubicBezTo>
                    <a:pt x="214" y="158"/>
                    <a:pt x="214" y="158"/>
                    <a:pt x="214" y="158"/>
                  </a:cubicBezTo>
                  <a:cubicBezTo>
                    <a:pt x="184" y="103"/>
                    <a:pt x="184" y="103"/>
                    <a:pt x="184" y="103"/>
                  </a:cubicBezTo>
                  <a:cubicBezTo>
                    <a:pt x="177" y="225"/>
                    <a:pt x="177" y="225"/>
                    <a:pt x="177" y="225"/>
                  </a:cubicBezTo>
                  <a:cubicBezTo>
                    <a:pt x="180" y="225"/>
                    <a:pt x="180" y="225"/>
                    <a:pt x="180" y="225"/>
                  </a:cubicBezTo>
                  <a:cubicBezTo>
                    <a:pt x="180" y="235"/>
                    <a:pt x="180" y="235"/>
                    <a:pt x="180" y="235"/>
                  </a:cubicBezTo>
                  <a:cubicBezTo>
                    <a:pt x="51" y="235"/>
                    <a:pt x="51" y="235"/>
                    <a:pt x="51" y="235"/>
                  </a:cubicBezTo>
                  <a:cubicBezTo>
                    <a:pt x="51" y="221"/>
                    <a:pt x="51" y="221"/>
                    <a:pt x="51" y="221"/>
                  </a:cubicBezTo>
                  <a:cubicBezTo>
                    <a:pt x="47" y="221"/>
                    <a:pt x="47" y="221"/>
                    <a:pt x="47" y="221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9" y="225"/>
                    <a:pt x="49" y="225"/>
                    <a:pt x="49" y="225"/>
                  </a:cubicBezTo>
                  <a:cubicBezTo>
                    <a:pt x="54" y="225"/>
                    <a:pt x="54" y="225"/>
                    <a:pt x="54" y="225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9" y="78"/>
                    <a:pt x="85" y="69"/>
                    <a:pt x="95" y="63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89" y="51"/>
                    <a:pt x="85" y="45"/>
                    <a:pt x="82" y="41"/>
                  </a:cubicBezTo>
                  <a:cubicBezTo>
                    <a:pt x="80" y="39"/>
                    <a:pt x="79" y="37"/>
                    <a:pt x="79" y="36"/>
                  </a:cubicBezTo>
                  <a:cubicBezTo>
                    <a:pt x="78" y="35"/>
                    <a:pt x="78" y="35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86" y="19"/>
                    <a:pt x="104" y="8"/>
                    <a:pt x="122" y="8"/>
                  </a:cubicBezTo>
                  <a:cubicBezTo>
                    <a:pt x="129" y="8"/>
                    <a:pt x="135" y="9"/>
                    <a:pt x="141" y="12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53" y="17"/>
                    <a:pt x="159" y="24"/>
                    <a:pt x="163" y="33"/>
                  </a:cubicBezTo>
                  <a:cubicBezTo>
                    <a:pt x="167" y="41"/>
                    <a:pt x="168" y="50"/>
                    <a:pt x="168" y="58"/>
                  </a:cubicBezTo>
                  <a:cubicBezTo>
                    <a:pt x="168" y="63"/>
                    <a:pt x="167" y="68"/>
                    <a:pt x="167" y="71"/>
                  </a:cubicBezTo>
                  <a:cubicBezTo>
                    <a:pt x="167" y="72"/>
                    <a:pt x="166" y="73"/>
                    <a:pt x="166" y="74"/>
                  </a:cubicBezTo>
                  <a:cubicBezTo>
                    <a:pt x="166" y="75"/>
                    <a:pt x="166" y="75"/>
                    <a:pt x="166" y="75"/>
                  </a:cubicBezTo>
                  <a:cubicBezTo>
                    <a:pt x="166" y="75"/>
                    <a:pt x="166" y="75"/>
                    <a:pt x="166" y="75"/>
                  </a:cubicBezTo>
                  <a:cubicBezTo>
                    <a:pt x="166" y="75"/>
                    <a:pt x="166" y="75"/>
                    <a:pt x="166" y="75"/>
                  </a:cubicBezTo>
                  <a:cubicBezTo>
                    <a:pt x="166" y="76"/>
                    <a:pt x="166" y="76"/>
                    <a:pt x="166" y="76"/>
                  </a:cubicBezTo>
                  <a:cubicBezTo>
                    <a:pt x="166" y="78"/>
                    <a:pt x="166" y="78"/>
                    <a:pt x="166" y="78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69" y="73"/>
                    <a:pt x="169" y="73"/>
                    <a:pt x="169" y="73"/>
                  </a:cubicBezTo>
                  <a:cubicBezTo>
                    <a:pt x="163" y="75"/>
                    <a:pt x="157" y="75"/>
                    <a:pt x="151" y="75"/>
                  </a:cubicBezTo>
                  <a:cubicBezTo>
                    <a:pt x="145" y="75"/>
                    <a:pt x="145" y="75"/>
                    <a:pt x="145" y="75"/>
                  </a:cubicBezTo>
                  <a:cubicBezTo>
                    <a:pt x="147" y="81"/>
                    <a:pt x="147" y="81"/>
                    <a:pt x="147" y="81"/>
                  </a:cubicBezTo>
                  <a:cubicBezTo>
                    <a:pt x="149" y="84"/>
                    <a:pt x="150" y="87"/>
                    <a:pt x="150" y="90"/>
                  </a:cubicBezTo>
                  <a:cubicBezTo>
                    <a:pt x="150" y="94"/>
                    <a:pt x="150" y="94"/>
                    <a:pt x="150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0"/>
                    <a:pt x="189" y="90"/>
                    <a:pt x="189" y="90"/>
                  </a:cubicBezTo>
                  <a:cubicBezTo>
                    <a:pt x="185" y="89"/>
                    <a:pt x="185" y="89"/>
                    <a:pt x="185" y="89"/>
                  </a:cubicBezTo>
                  <a:cubicBezTo>
                    <a:pt x="185" y="91"/>
                    <a:pt x="185" y="91"/>
                    <a:pt x="185" y="91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93" y="94"/>
                    <a:pt x="193" y="94"/>
                    <a:pt x="193" y="94"/>
                  </a:cubicBezTo>
                  <a:cubicBezTo>
                    <a:pt x="191" y="90"/>
                    <a:pt x="191" y="90"/>
                    <a:pt x="191" y="90"/>
                  </a:cubicBezTo>
                  <a:cubicBezTo>
                    <a:pt x="187" y="92"/>
                    <a:pt x="187" y="92"/>
                    <a:pt x="187" y="92"/>
                  </a:cubicBezTo>
                  <a:lnTo>
                    <a:pt x="191" y="90"/>
                  </a:lnTo>
                  <a:close/>
                  <a:moveTo>
                    <a:pt x="76" y="35"/>
                  </a:moveTo>
                  <a:cubicBezTo>
                    <a:pt x="76" y="39"/>
                    <a:pt x="76" y="39"/>
                    <a:pt x="76" y="39"/>
                  </a:cubicBezTo>
                  <a:cubicBezTo>
                    <a:pt x="80" y="39"/>
                    <a:pt x="95" y="41"/>
                    <a:pt x="113" y="47"/>
                  </a:cubicBezTo>
                  <a:cubicBezTo>
                    <a:pt x="130" y="53"/>
                    <a:pt x="151" y="62"/>
                    <a:pt x="166" y="78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2" y="73"/>
                    <a:pt x="156" y="73"/>
                    <a:pt x="150" y="73"/>
                  </a:cubicBezTo>
                  <a:cubicBezTo>
                    <a:pt x="150" y="77"/>
                    <a:pt x="150" y="77"/>
                    <a:pt x="150" y="77"/>
                  </a:cubicBezTo>
                  <a:cubicBezTo>
                    <a:pt x="154" y="75"/>
                    <a:pt x="154" y="75"/>
                    <a:pt x="154" y="75"/>
                  </a:cubicBezTo>
                  <a:cubicBezTo>
                    <a:pt x="146" y="60"/>
                    <a:pt x="131" y="50"/>
                    <a:pt x="113" y="50"/>
                  </a:cubicBezTo>
                  <a:cubicBezTo>
                    <a:pt x="106" y="50"/>
                    <a:pt x="99" y="52"/>
                    <a:pt x="93" y="55"/>
                  </a:cubicBezTo>
                  <a:cubicBezTo>
                    <a:pt x="95" y="58"/>
                    <a:pt x="95" y="58"/>
                    <a:pt x="95" y="58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86" y="46"/>
                    <a:pt x="81" y="35"/>
                    <a:pt x="80" y="33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4" y="39"/>
                    <a:pt x="79" y="51"/>
                    <a:pt x="92" y="62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102" y="59"/>
                    <a:pt x="107" y="58"/>
                    <a:pt x="113" y="58"/>
                  </a:cubicBezTo>
                  <a:cubicBezTo>
                    <a:pt x="128" y="58"/>
                    <a:pt x="140" y="66"/>
                    <a:pt x="146" y="79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50" y="81"/>
                    <a:pt x="150" y="81"/>
                    <a:pt x="150" y="81"/>
                  </a:cubicBezTo>
                  <a:cubicBezTo>
                    <a:pt x="156" y="81"/>
                    <a:pt x="163" y="81"/>
                    <a:pt x="170" y="80"/>
                  </a:cubicBezTo>
                  <a:cubicBezTo>
                    <a:pt x="177" y="78"/>
                    <a:pt x="177" y="78"/>
                    <a:pt x="177" y="78"/>
                  </a:cubicBezTo>
                  <a:cubicBezTo>
                    <a:pt x="172" y="73"/>
                    <a:pt x="172" y="73"/>
                    <a:pt x="172" y="73"/>
                  </a:cubicBezTo>
                  <a:cubicBezTo>
                    <a:pt x="155" y="55"/>
                    <a:pt x="134" y="45"/>
                    <a:pt x="115" y="39"/>
                  </a:cubicBezTo>
                  <a:cubicBezTo>
                    <a:pt x="96" y="33"/>
                    <a:pt x="81" y="31"/>
                    <a:pt x="76" y="31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72" y="37"/>
                    <a:pt x="72" y="37"/>
                    <a:pt x="72" y="37"/>
                  </a:cubicBezTo>
                  <a:lnTo>
                    <a:pt x="76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74"/>
            <p:cNvSpPr>
              <a:spLocks noEditPoints="1"/>
            </p:cNvSpPr>
            <p:nvPr/>
          </p:nvSpPr>
          <p:spPr bwMode="auto">
            <a:xfrm>
              <a:off x="6504" y="4705"/>
              <a:ext cx="222" cy="428"/>
            </a:xfrm>
            <a:custGeom>
              <a:avLst/>
              <a:gdLst>
                <a:gd name="T0" fmla="*/ 9 w 222"/>
                <a:gd name="T1" fmla="*/ 419 h 428"/>
                <a:gd name="T2" fmla="*/ 9 w 222"/>
                <a:gd name="T3" fmla="*/ 428 h 428"/>
                <a:gd name="T4" fmla="*/ 222 w 222"/>
                <a:gd name="T5" fmla="*/ 428 h 428"/>
                <a:gd name="T6" fmla="*/ 222 w 222"/>
                <a:gd name="T7" fmla="*/ 0 h 428"/>
                <a:gd name="T8" fmla="*/ 0 w 222"/>
                <a:gd name="T9" fmla="*/ 0 h 428"/>
                <a:gd name="T10" fmla="*/ 0 w 222"/>
                <a:gd name="T11" fmla="*/ 428 h 428"/>
                <a:gd name="T12" fmla="*/ 9 w 222"/>
                <a:gd name="T13" fmla="*/ 428 h 428"/>
                <a:gd name="T14" fmla="*/ 9 w 222"/>
                <a:gd name="T15" fmla="*/ 419 h 428"/>
                <a:gd name="T16" fmla="*/ 19 w 222"/>
                <a:gd name="T17" fmla="*/ 419 h 428"/>
                <a:gd name="T18" fmla="*/ 19 w 222"/>
                <a:gd name="T19" fmla="*/ 19 h 428"/>
                <a:gd name="T20" fmla="*/ 203 w 222"/>
                <a:gd name="T21" fmla="*/ 19 h 428"/>
                <a:gd name="T22" fmla="*/ 203 w 222"/>
                <a:gd name="T23" fmla="*/ 409 h 428"/>
                <a:gd name="T24" fmla="*/ 9 w 222"/>
                <a:gd name="T25" fmla="*/ 409 h 428"/>
                <a:gd name="T26" fmla="*/ 9 w 222"/>
                <a:gd name="T27" fmla="*/ 419 h 428"/>
                <a:gd name="T28" fmla="*/ 19 w 222"/>
                <a:gd name="T29" fmla="*/ 419 h 428"/>
                <a:gd name="T30" fmla="*/ 9 w 222"/>
                <a:gd name="T31" fmla="*/ 419 h 428"/>
                <a:gd name="T32" fmla="*/ 31 w 222"/>
                <a:gd name="T33" fmla="*/ 43 h 428"/>
                <a:gd name="T34" fmla="*/ 31 w 222"/>
                <a:gd name="T35" fmla="*/ 52 h 428"/>
                <a:gd name="T36" fmla="*/ 45 w 222"/>
                <a:gd name="T37" fmla="*/ 52 h 428"/>
                <a:gd name="T38" fmla="*/ 45 w 222"/>
                <a:gd name="T39" fmla="*/ 161 h 428"/>
                <a:gd name="T40" fmla="*/ 40 w 222"/>
                <a:gd name="T41" fmla="*/ 161 h 428"/>
                <a:gd name="T42" fmla="*/ 40 w 222"/>
                <a:gd name="T43" fmla="*/ 43 h 428"/>
                <a:gd name="T44" fmla="*/ 31 w 222"/>
                <a:gd name="T45" fmla="*/ 43 h 428"/>
                <a:gd name="T46" fmla="*/ 31 w 222"/>
                <a:gd name="T47" fmla="*/ 52 h 428"/>
                <a:gd name="T48" fmla="*/ 31 w 222"/>
                <a:gd name="T49" fmla="*/ 43 h 428"/>
                <a:gd name="T50" fmla="*/ 21 w 222"/>
                <a:gd name="T51" fmla="*/ 43 h 428"/>
                <a:gd name="T52" fmla="*/ 21 w 222"/>
                <a:gd name="T53" fmla="*/ 180 h 428"/>
                <a:gd name="T54" fmla="*/ 64 w 222"/>
                <a:gd name="T55" fmla="*/ 180 h 428"/>
                <a:gd name="T56" fmla="*/ 64 w 222"/>
                <a:gd name="T57" fmla="*/ 33 h 428"/>
                <a:gd name="T58" fmla="*/ 21 w 222"/>
                <a:gd name="T59" fmla="*/ 33 h 428"/>
                <a:gd name="T60" fmla="*/ 21 w 222"/>
                <a:gd name="T61" fmla="*/ 43 h 428"/>
                <a:gd name="T62" fmla="*/ 31 w 222"/>
                <a:gd name="T63" fmla="*/ 4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2" h="428">
                  <a:moveTo>
                    <a:pt x="9" y="419"/>
                  </a:moveTo>
                  <a:lnTo>
                    <a:pt x="9" y="428"/>
                  </a:lnTo>
                  <a:lnTo>
                    <a:pt x="222" y="42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428"/>
                  </a:lnTo>
                  <a:lnTo>
                    <a:pt x="9" y="428"/>
                  </a:lnTo>
                  <a:lnTo>
                    <a:pt x="9" y="419"/>
                  </a:lnTo>
                  <a:lnTo>
                    <a:pt x="19" y="419"/>
                  </a:lnTo>
                  <a:lnTo>
                    <a:pt x="19" y="19"/>
                  </a:lnTo>
                  <a:lnTo>
                    <a:pt x="203" y="19"/>
                  </a:lnTo>
                  <a:lnTo>
                    <a:pt x="203" y="409"/>
                  </a:lnTo>
                  <a:lnTo>
                    <a:pt x="9" y="409"/>
                  </a:lnTo>
                  <a:lnTo>
                    <a:pt x="9" y="419"/>
                  </a:lnTo>
                  <a:lnTo>
                    <a:pt x="19" y="419"/>
                  </a:lnTo>
                  <a:lnTo>
                    <a:pt x="9" y="419"/>
                  </a:lnTo>
                  <a:close/>
                  <a:moveTo>
                    <a:pt x="31" y="43"/>
                  </a:moveTo>
                  <a:lnTo>
                    <a:pt x="31" y="52"/>
                  </a:lnTo>
                  <a:lnTo>
                    <a:pt x="45" y="52"/>
                  </a:lnTo>
                  <a:lnTo>
                    <a:pt x="45" y="161"/>
                  </a:lnTo>
                  <a:lnTo>
                    <a:pt x="40" y="161"/>
                  </a:lnTo>
                  <a:lnTo>
                    <a:pt x="40" y="43"/>
                  </a:lnTo>
                  <a:lnTo>
                    <a:pt x="31" y="43"/>
                  </a:lnTo>
                  <a:lnTo>
                    <a:pt x="31" y="52"/>
                  </a:lnTo>
                  <a:lnTo>
                    <a:pt x="31" y="43"/>
                  </a:lnTo>
                  <a:lnTo>
                    <a:pt x="21" y="43"/>
                  </a:lnTo>
                  <a:lnTo>
                    <a:pt x="21" y="180"/>
                  </a:lnTo>
                  <a:lnTo>
                    <a:pt x="64" y="180"/>
                  </a:lnTo>
                  <a:lnTo>
                    <a:pt x="64" y="33"/>
                  </a:lnTo>
                  <a:lnTo>
                    <a:pt x="21" y="33"/>
                  </a:lnTo>
                  <a:lnTo>
                    <a:pt x="21" y="43"/>
                  </a:lnTo>
                  <a:lnTo>
                    <a:pt x="31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75"/>
            <p:cNvSpPr>
              <a:spLocks noEditPoints="1"/>
            </p:cNvSpPr>
            <p:nvPr/>
          </p:nvSpPr>
          <p:spPr bwMode="auto">
            <a:xfrm>
              <a:off x="6504" y="4582"/>
              <a:ext cx="222" cy="125"/>
            </a:xfrm>
            <a:custGeom>
              <a:avLst/>
              <a:gdLst>
                <a:gd name="T0" fmla="*/ 9 w 222"/>
                <a:gd name="T1" fmla="*/ 9 h 125"/>
                <a:gd name="T2" fmla="*/ 0 w 222"/>
                <a:gd name="T3" fmla="*/ 9 h 125"/>
                <a:gd name="T4" fmla="*/ 0 w 222"/>
                <a:gd name="T5" fmla="*/ 125 h 125"/>
                <a:gd name="T6" fmla="*/ 222 w 222"/>
                <a:gd name="T7" fmla="*/ 125 h 125"/>
                <a:gd name="T8" fmla="*/ 222 w 222"/>
                <a:gd name="T9" fmla="*/ 0 h 125"/>
                <a:gd name="T10" fmla="*/ 0 w 222"/>
                <a:gd name="T11" fmla="*/ 0 h 125"/>
                <a:gd name="T12" fmla="*/ 0 w 222"/>
                <a:gd name="T13" fmla="*/ 9 h 125"/>
                <a:gd name="T14" fmla="*/ 9 w 222"/>
                <a:gd name="T15" fmla="*/ 9 h 125"/>
                <a:gd name="T16" fmla="*/ 9 w 222"/>
                <a:gd name="T17" fmla="*/ 19 h 125"/>
                <a:gd name="T18" fmla="*/ 203 w 222"/>
                <a:gd name="T19" fmla="*/ 19 h 125"/>
                <a:gd name="T20" fmla="*/ 203 w 222"/>
                <a:gd name="T21" fmla="*/ 106 h 125"/>
                <a:gd name="T22" fmla="*/ 19 w 222"/>
                <a:gd name="T23" fmla="*/ 106 h 125"/>
                <a:gd name="T24" fmla="*/ 19 w 222"/>
                <a:gd name="T25" fmla="*/ 9 h 125"/>
                <a:gd name="T26" fmla="*/ 9 w 222"/>
                <a:gd name="T27" fmla="*/ 9 h 125"/>
                <a:gd name="T28" fmla="*/ 9 w 222"/>
                <a:gd name="T29" fmla="*/ 19 h 125"/>
                <a:gd name="T30" fmla="*/ 9 w 222"/>
                <a:gd name="T31" fmla="*/ 9 h 125"/>
                <a:gd name="T32" fmla="*/ 42 w 222"/>
                <a:gd name="T33" fmla="*/ 92 h 125"/>
                <a:gd name="T34" fmla="*/ 42 w 222"/>
                <a:gd name="T35" fmla="*/ 83 h 125"/>
                <a:gd name="T36" fmla="*/ 40 w 222"/>
                <a:gd name="T37" fmla="*/ 83 h 125"/>
                <a:gd name="T38" fmla="*/ 40 w 222"/>
                <a:gd name="T39" fmla="*/ 47 h 125"/>
                <a:gd name="T40" fmla="*/ 42 w 222"/>
                <a:gd name="T41" fmla="*/ 47 h 125"/>
                <a:gd name="T42" fmla="*/ 42 w 222"/>
                <a:gd name="T43" fmla="*/ 38 h 125"/>
                <a:gd name="T44" fmla="*/ 33 w 222"/>
                <a:gd name="T45" fmla="*/ 38 h 125"/>
                <a:gd name="T46" fmla="*/ 33 w 222"/>
                <a:gd name="T47" fmla="*/ 92 h 125"/>
                <a:gd name="T48" fmla="*/ 42 w 222"/>
                <a:gd name="T49" fmla="*/ 92 h 125"/>
                <a:gd name="T50" fmla="*/ 42 w 222"/>
                <a:gd name="T51" fmla="*/ 83 h 125"/>
                <a:gd name="T52" fmla="*/ 42 w 222"/>
                <a:gd name="T53" fmla="*/ 92 h 125"/>
                <a:gd name="T54" fmla="*/ 52 w 222"/>
                <a:gd name="T55" fmla="*/ 92 h 125"/>
                <a:gd name="T56" fmla="*/ 52 w 222"/>
                <a:gd name="T57" fmla="*/ 28 h 125"/>
                <a:gd name="T58" fmla="*/ 21 w 222"/>
                <a:gd name="T59" fmla="*/ 28 h 125"/>
                <a:gd name="T60" fmla="*/ 21 w 222"/>
                <a:gd name="T61" fmla="*/ 102 h 125"/>
                <a:gd name="T62" fmla="*/ 52 w 222"/>
                <a:gd name="T63" fmla="*/ 102 h 125"/>
                <a:gd name="T64" fmla="*/ 52 w 222"/>
                <a:gd name="T65" fmla="*/ 92 h 125"/>
                <a:gd name="T66" fmla="*/ 42 w 222"/>
                <a:gd name="T67" fmla="*/ 9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2" h="125">
                  <a:moveTo>
                    <a:pt x="9" y="9"/>
                  </a:moveTo>
                  <a:lnTo>
                    <a:pt x="0" y="9"/>
                  </a:lnTo>
                  <a:lnTo>
                    <a:pt x="0" y="125"/>
                  </a:lnTo>
                  <a:lnTo>
                    <a:pt x="222" y="125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9" y="9"/>
                  </a:lnTo>
                  <a:lnTo>
                    <a:pt x="9" y="19"/>
                  </a:lnTo>
                  <a:lnTo>
                    <a:pt x="203" y="19"/>
                  </a:lnTo>
                  <a:lnTo>
                    <a:pt x="203" y="106"/>
                  </a:lnTo>
                  <a:lnTo>
                    <a:pt x="19" y="106"/>
                  </a:lnTo>
                  <a:lnTo>
                    <a:pt x="19" y="9"/>
                  </a:lnTo>
                  <a:lnTo>
                    <a:pt x="9" y="9"/>
                  </a:lnTo>
                  <a:lnTo>
                    <a:pt x="9" y="19"/>
                  </a:lnTo>
                  <a:lnTo>
                    <a:pt x="9" y="9"/>
                  </a:lnTo>
                  <a:close/>
                  <a:moveTo>
                    <a:pt x="42" y="92"/>
                  </a:moveTo>
                  <a:lnTo>
                    <a:pt x="42" y="83"/>
                  </a:lnTo>
                  <a:lnTo>
                    <a:pt x="40" y="83"/>
                  </a:lnTo>
                  <a:lnTo>
                    <a:pt x="40" y="47"/>
                  </a:lnTo>
                  <a:lnTo>
                    <a:pt x="42" y="47"/>
                  </a:lnTo>
                  <a:lnTo>
                    <a:pt x="42" y="38"/>
                  </a:lnTo>
                  <a:lnTo>
                    <a:pt x="33" y="38"/>
                  </a:lnTo>
                  <a:lnTo>
                    <a:pt x="33" y="92"/>
                  </a:lnTo>
                  <a:lnTo>
                    <a:pt x="42" y="92"/>
                  </a:lnTo>
                  <a:lnTo>
                    <a:pt x="42" y="83"/>
                  </a:lnTo>
                  <a:lnTo>
                    <a:pt x="42" y="92"/>
                  </a:lnTo>
                  <a:lnTo>
                    <a:pt x="52" y="92"/>
                  </a:lnTo>
                  <a:lnTo>
                    <a:pt x="52" y="28"/>
                  </a:lnTo>
                  <a:lnTo>
                    <a:pt x="21" y="28"/>
                  </a:lnTo>
                  <a:lnTo>
                    <a:pt x="21" y="102"/>
                  </a:lnTo>
                  <a:lnTo>
                    <a:pt x="52" y="102"/>
                  </a:lnTo>
                  <a:lnTo>
                    <a:pt x="52" y="92"/>
                  </a:lnTo>
                  <a:lnTo>
                    <a:pt x="42" y="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76"/>
            <p:cNvSpPr>
              <a:spLocks/>
            </p:cNvSpPr>
            <p:nvPr/>
          </p:nvSpPr>
          <p:spPr bwMode="auto">
            <a:xfrm>
              <a:off x="6504" y="5126"/>
              <a:ext cx="222" cy="45"/>
            </a:xfrm>
            <a:custGeom>
              <a:avLst/>
              <a:gdLst>
                <a:gd name="T0" fmla="*/ 9 w 222"/>
                <a:gd name="T1" fmla="*/ 36 h 45"/>
                <a:gd name="T2" fmla="*/ 9 w 222"/>
                <a:gd name="T3" fmla="*/ 45 h 45"/>
                <a:gd name="T4" fmla="*/ 222 w 222"/>
                <a:gd name="T5" fmla="*/ 45 h 45"/>
                <a:gd name="T6" fmla="*/ 222 w 222"/>
                <a:gd name="T7" fmla="*/ 0 h 45"/>
                <a:gd name="T8" fmla="*/ 0 w 222"/>
                <a:gd name="T9" fmla="*/ 0 h 45"/>
                <a:gd name="T10" fmla="*/ 0 w 222"/>
                <a:gd name="T11" fmla="*/ 45 h 45"/>
                <a:gd name="T12" fmla="*/ 9 w 222"/>
                <a:gd name="T13" fmla="*/ 45 h 45"/>
                <a:gd name="T14" fmla="*/ 9 w 222"/>
                <a:gd name="T15" fmla="*/ 36 h 45"/>
                <a:gd name="T16" fmla="*/ 19 w 222"/>
                <a:gd name="T17" fmla="*/ 36 h 45"/>
                <a:gd name="T18" fmla="*/ 19 w 222"/>
                <a:gd name="T19" fmla="*/ 19 h 45"/>
                <a:gd name="T20" fmla="*/ 203 w 222"/>
                <a:gd name="T21" fmla="*/ 19 h 45"/>
                <a:gd name="T22" fmla="*/ 203 w 222"/>
                <a:gd name="T23" fmla="*/ 26 h 45"/>
                <a:gd name="T24" fmla="*/ 9 w 222"/>
                <a:gd name="T25" fmla="*/ 26 h 45"/>
                <a:gd name="T26" fmla="*/ 9 w 222"/>
                <a:gd name="T27" fmla="*/ 36 h 45"/>
                <a:gd name="T28" fmla="*/ 19 w 222"/>
                <a:gd name="T29" fmla="*/ 36 h 45"/>
                <a:gd name="T30" fmla="*/ 9 w 222"/>
                <a:gd name="T31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2" h="45">
                  <a:moveTo>
                    <a:pt x="9" y="36"/>
                  </a:moveTo>
                  <a:lnTo>
                    <a:pt x="9" y="45"/>
                  </a:lnTo>
                  <a:lnTo>
                    <a:pt x="222" y="45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45"/>
                  </a:lnTo>
                  <a:lnTo>
                    <a:pt x="9" y="45"/>
                  </a:lnTo>
                  <a:lnTo>
                    <a:pt x="9" y="36"/>
                  </a:lnTo>
                  <a:lnTo>
                    <a:pt x="19" y="36"/>
                  </a:lnTo>
                  <a:lnTo>
                    <a:pt x="19" y="19"/>
                  </a:lnTo>
                  <a:lnTo>
                    <a:pt x="203" y="19"/>
                  </a:lnTo>
                  <a:lnTo>
                    <a:pt x="203" y="26"/>
                  </a:lnTo>
                  <a:lnTo>
                    <a:pt x="9" y="26"/>
                  </a:lnTo>
                  <a:lnTo>
                    <a:pt x="9" y="36"/>
                  </a:lnTo>
                  <a:lnTo>
                    <a:pt x="19" y="36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77"/>
            <p:cNvSpPr>
              <a:spLocks/>
            </p:cNvSpPr>
            <p:nvPr/>
          </p:nvSpPr>
          <p:spPr bwMode="auto">
            <a:xfrm>
              <a:off x="6518" y="5157"/>
              <a:ext cx="45" cy="42"/>
            </a:xfrm>
            <a:custGeom>
              <a:avLst/>
              <a:gdLst>
                <a:gd name="T0" fmla="*/ 10 w 45"/>
                <a:gd name="T1" fmla="*/ 33 h 42"/>
                <a:gd name="T2" fmla="*/ 10 w 45"/>
                <a:gd name="T3" fmla="*/ 42 h 42"/>
                <a:gd name="T4" fmla="*/ 45 w 45"/>
                <a:gd name="T5" fmla="*/ 42 h 42"/>
                <a:gd name="T6" fmla="*/ 45 w 45"/>
                <a:gd name="T7" fmla="*/ 0 h 42"/>
                <a:gd name="T8" fmla="*/ 0 w 45"/>
                <a:gd name="T9" fmla="*/ 0 h 42"/>
                <a:gd name="T10" fmla="*/ 0 w 45"/>
                <a:gd name="T11" fmla="*/ 42 h 42"/>
                <a:gd name="T12" fmla="*/ 10 w 45"/>
                <a:gd name="T13" fmla="*/ 42 h 42"/>
                <a:gd name="T14" fmla="*/ 10 w 45"/>
                <a:gd name="T15" fmla="*/ 33 h 42"/>
                <a:gd name="T16" fmla="*/ 19 w 45"/>
                <a:gd name="T17" fmla="*/ 33 h 42"/>
                <a:gd name="T18" fmla="*/ 19 w 45"/>
                <a:gd name="T19" fmla="*/ 19 h 42"/>
                <a:gd name="T20" fmla="*/ 26 w 45"/>
                <a:gd name="T21" fmla="*/ 19 h 42"/>
                <a:gd name="T22" fmla="*/ 26 w 45"/>
                <a:gd name="T23" fmla="*/ 23 h 42"/>
                <a:gd name="T24" fmla="*/ 10 w 45"/>
                <a:gd name="T25" fmla="*/ 23 h 42"/>
                <a:gd name="T26" fmla="*/ 10 w 45"/>
                <a:gd name="T27" fmla="*/ 33 h 42"/>
                <a:gd name="T28" fmla="*/ 19 w 45"/>
                <a:gd name="T29" fmla="*/ 33 h 42"/>
                <a:gd name="T30" fmla="*/ 10 w 45"/>
                <a:gd name="T31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2">
                  <a:moveTo>
                    <a:pt x="10" y="33"/>
                  </a:moveTo>
                  <a:lnTo>
                    <a:pt x="10" y="42"/>
                  </a:lnTo>
                  <a:lnTo>
                    <a:pt x="45" y="42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9" y="33"/>
                  </a:lnTo>
                  <a:lnTo>
                    <a:pt x="19" y="19"/>
                  </a:lnTo>
                  <a:lnTo>
                    <a:pt x="26" y="19"/>
                  </a:lnTo>
                  <a:lnTo>
                    <a:pt x="26" y="23"/>
                  </a:lnTo>
                  <a:lnTo>
                    <a:pt x="10" y="23"/>
                  </a:lnTo>
                  <a:lnTo>
                    <a:pt x="10" y="33"/>
                  </a:lnTo>
                  <a:lnTo>
                    <a:pt x="19" y="33"/>
                  </a:lnTo>
                  <a:lnTo>
                    <a:pt x="10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78"/>
            <p:cNvSpPr>
              <a:spLocks/>
            </p:cNvSpPr>
            <p:nvPr/>
          </p:nvSpPr>
          <p:spPr bwMode="auto">
            <a:xfrm>
              <a:off x="6662" y="5157"/>
              <a:ext cx="45" cy="42"/>
            </a:xfrm>
            <a:custGeom>
              <a:avLst/>
              <a:gdLst>
                <a:gd name="T0" fmla="*/ 10 w 45"/>
                <a:gd name="T1" fmla="*/ 33 h 42"/>
                <a:gd name="T2" fmla="*/ 10 w 45"/>
                <a:gd name="T3" fmla="*/ 42 h 42"/>
                <a:gd name="T4" fmla="*/ 45 w 45"/>
                <a:gd name="T5" fmla="*/ 42 h 42"/>
                <a:gd name="T6" fmla="*/ 45 w 45"/>
                <a:gd name="T7" fmla="*/ 0 h 42"/>
                <a:gd name="T8" fmla="*/ 0 w 45"/>
                <a:gd name="T9" fmla="*/ 0 h 42"/>
                <a:gd name="T10" fmla="*/ 0 w 45"/>
                <a:gd name="T11" fmla="*/ 42 h 42"/>
                <a:gd name="T12" fmla="*/ 10 w 45"/>
                <a:gd name="T13" fmla="*/ 42 h 42"/>
                <a:gd name="T14" fmla="*/ 10 w 45"/>
                <a:gd name="T15" fmla="*/ 33 h 42"/>
                <a:gd name="T16" fmla="*/ 19 w 45"/>
                <a:gd name="T17" fmla="*/ 33 h 42"/>
                <a:gd name="T18" fmla="*/ 19 w 45"/>
                <a:gd name="T19" fmla="*/ 19 h 42"/>
                <a:gd name="T20" fmla="*/ 26 w 45"/>
                <a:gd name="T21" fmla="*/ 19 h 42"/>
                <a:gd name="T22" fmla="*/ 26 w 45"/>
                <a:gd name="T23" fmla="*/ 23 h 42"/>
                <a:gd name="T24" fmla="*/ 10 w 45"/>
                <a:gd name="T25" fmla="*/ 23 h 42"/>
                <a:gd name="T26" fmla="*/ 10 w 45"/>
                <a:gd name="T27" fmla="*/ 33 h 42"/>
                <a:gd name="T28" fmla="*/ 19 w 45"/>
                <a:gd name="T29" fmla="*/ 33 h 42"/>
                <a:gd name="T30" fmla="*/ 10 w 45"/>
                <a:gd name="T31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2">
                  <a:moveTo>
                    <a:pt x="10" y="33"/>
                  </a:moveTo>
                  <a:lnTo>
                    <a:pt x="10" y="42"/>
                  </a:lnTo>
                  <a:lnTo>
                    <a:pt x="45" y="42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9" y="33"/>
                  </a:lnTo>
                  <a:lnTo>
                    <a:pt x="19" y="19"/>
                  </a:lnTo>
                  <a:lnTo>
                    <a:pt x="26" y="19"/>
                  </a:lnTo>
                  <a:lnTo>
                    <a:pt x="26" y="23"/>
                  </a:lnTo>
                  <a:lnTo>
                    <a:pt x="10" y="23"/>
                  </a:lnTo>
                  <a:lnTo>
                    <a:pt x="10" y="33"/>
                  </a:lnTo>
                  <a:lnTo>
                    <a:pt x="19" y="33"/>
                  </a:lnTo>
                  <a:lnTo>
                    <a:pt x="10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79"/>
            <p:cNvSpPr>
              <a:spLocks/>
            </p:cNvSpPr>
            <p:nvPr/>
          </p:nvSpPr>
          <p:spPr bwMode="auto">
            <a:xfrm>
              <a:off x="4119" y="3709"/>
              <a:ext cx="546" cy="334"/>
            </a:xfrm>
            <a:custGeom>
              <a:avLst/>
              <a:gdLst>
                <a:gd name="T0" fmla="*/ 135 w 231"/>
                <a:gd name="T1" fmla="*/ 27 h 141"/>
                <a:gd name="T2" fmla="*/ 138 w 231"/>
                <a:gd name="T3" fmla="*/ 27 h 141"/>
                <a:gd name="T4" fmla="*/ 139 w 231"/>
                <a:gd name="T5" fmla="*/ 24 h 141"/>
                <a:gd name="T6" fmla="*/ 133 w 231"/>
                <a:gd name="T7" fmla="*/ 7 h 141"/>
                <a:gd name="T8" fmla="*/ 117 w 231"/>
                <a:gd name="T9" fmla="*/ 0 h 141"/>
                <a:gd name="T10" fmla="*/ 102 w 231"/>
                <a:gd name="T11" fmla="*/ 7 h 141"/>
                <a:gd name="T12" fmla="*/ 95 w 231"/>
                <a:gd name="T13" fmla="*/ 24 h 141"/>
                <a:gd name="T14" fmla="*/ 96 w 231"/>
                <a:gd name="T15" fmla="*/ 27 h 141"/>
                <a:gd name="T16" fmla="*/ 100 w 231"/>
                <a:gd name="T17" fmla="*/ 26 h 141"/>
                <a:gd name="T18" fmla="*/ 99 w 231"/>
                <a:gd name="T19" fmla="*/ 22 h 141"/>
                <a:gd name="T20" fmla="*/ 0 w 231"/>
                <a:gd name="T21" fmla="*/ 137 h 141"/>
                <a:gd name="T22" fmla="*/ 0 w 231"/>
                <a:gd name="T23" fmla="*/ 141 h 141"/>
                <a:gd name="T24" fmla="*/ 231 w 231"/>
                <a:gd name="T25" fmla="*/ 141 h 141"/>
                <a:gd name="T26" fmla="*/ 231 w 231"/>
                <a:gd name="T27" fmla="*/ 137 h 141"/>
                <a:gd name="T28" fmla="*/ 135 w 231"/>
                <a:gd name="T29" fmla="*/ 23 h 141"/>
                <a:gd name="T30" fmla="*/ 135 w 231"/>
                <a:gd name="T31" fmla="*/ 27 h 141"/>
                <a:gd name="T32" fmla="*/ 138 w 231"/>
                <a:gd name="T33" fmla="*/ 27 h 141"/>
                <a:gd name="T34" fmla="*/ 135 w 231"/>
                <a:gd name="T35" fmla="*/ 27 h 141"/>
                <a:gd name="T36" fmla="*/ 134 w 231"/>
                <a:gd name="T37" fmla="*/ 31 h 141"/>
                <a:gd name="T38" fmla="*/ 223 w 231"/>
                <a:gd name="T39" fmla="*/ 137 h 141"/>
                <a:gd name="T40" fmla="*/ 227 w 231"/>
                <a:gd name="T41" fmla="*/ 137 h 141"/>
                <a:gd name="T42" fmla="*/ 227 w 231"/>
                <a:gd name="T43" fmla="*/ 133 h 141"/>
                <a:gd name="T44" fmla="*/ 4 w 231"/>
                <a:gd name="T45" fmla="*/ 133 h 141"/>
                <a:gd name="T46" fmla="*/ 4 w 231"/>
                <a:gd name="T47" fmla="*/ 137 h 141"/>
                <a:gd name="T48" fmla="*/ 8 w 231"/>
                <a:gd name="T49" fmla="*/ 137 h 141"/>
                <a:gd name="T50" fmla="*/ 100 w 231"/>
                <a:gd name="T51" fmla="*/ 30 h 141"/>
                <a:gd name="T52" fmla="*/ 104 w 231"/>
                <a:gd name="T53" fmla="*/ 30 h 141"/>
                <a:gd name="T54" fmla="*/ 104 w 231"/>
                <a:gd name="T55" fmla="*/ 26 h 141"/>
                <a:gd name="T56" fmla="*/ 103 w 231"/>
                <a:gd name="T57" fmla="*/ 24 h 141"/>
                <a:gd name="T58" fmla="*/ 108 w 231"/>
                <a:gd name="T59" fmla="*/ 12 h 141"/>
                <a:gd name="T60" fmla="*/ 117 w 231"/>
                <a:gd name="T61" fmla="*/ 8 h 141"/>
                <a:gd name="T62" fmla="*/ 126 w 231"/>
                <a:gd name="T63" fmla="*/ 12 h 141"/>
                <a:gd name="T64" fmla="*/ 131 w 231"/>
                <a:gd name="T65" fmla="*/ 24 h 141"/>
                <a:gd name="T66" fmla="*/ 131 w 231"/>
                <a:gd name="T67" fmla="*/ 26 h 141"/>
                <a:gd name="T68" fmla="*/ 130 w 231"/>
                <a:gd name="T69" fmla="*/ 30 h 141"/>
                <a:gd name="T70" fmla="*/ 134 w 231"/>
                <a:gd name="T71" fmla="*/ 31 h 141"/>
                <a:gd name="T72" fmla="*/ 135 w 231"/>
                <a:gd name="T73" fmla="*/ 2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1" h="141">
                  <a:moveTo>
                    <a:pt x="135" y="27"/>
                  </a:moveTo>
                  <a:cubicBezTo>
                    <a:pt x="138" y="27"/>
                    <a:pt x="138" y="27"/>
                    <a:pt x="138" y="27"/>
                  </a:cubicBezTo>
                  <a:cubicBezTo>
                    <a:pt x="139" y="26"/>
                    <a:pt x="139" y="25"/>
                    <a:pt x="139" y="24"/>
                  </a:cubicBezTo>
                  <a:cubicBezTo>
                    <a:pt x="139" y="18"/>
                    <a:pt x="136" y="12"/>
                    <a:pt x="133" y="7"/>
                  </a:cubicBezTo>
                  <a:cubicBezTo>
                    <a:pt x="129" y="3"/>
                    <a:pt x="123" y="0"/>
                    <a:pt x="117" y="0"/>
                  </a:cubicBezTo>
                  <a:cubicBezTo>
                    <a:pt x="111" y="0"/>
                    <a:pt x="105" y="3"/>
                    <a:pt x="102" y="7"/>
                  </a:cubicBezTo>
                  <a:cubicBezTo>
                    <a:pt x="98" y="12"/>
                    <a:pt x="95" y="18"/>
                    <a:pt x="95" y="24"/>
                  </a:cubicBezTo>
                  <a:cubicBezTo>
                    <a:pt x="95" y="25"/>
                    <a:pt x="96" y="26"/>
                    <a:pt x="96" y="27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43" y="30"/>
                    <a:pt x="0" y="78"/>
                    <a:pt x="0" y="137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31" y="141"/>
                    <a:pt x="231" y="141"/>
                    <a:pt x="231" y="141"/>
                  </a:cubicBezTo>
                  <a:cubicBezTo>
                    <a:pt x="231" y="137"/>
                    <a:pt x="231" y="137"/>
                    <a:pt x="231" y="137"/>
                  </a:cubicBezTo>
                  <a:cubicBezTo>
                    <a:pt x="231" y="80"/>
                    <a:pt x="189" y="33"/>
                    <a:pt x="135" y="23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84" y="40"/>
                    <a:pt x="223" y="84"/>
                    <a:pt x="223" y="137"/>
                  </a:cubicBezTo>
                  <a:cubicBezTo>
                    <a:pt x="227" y="137"/>
                    <a:pt x="227" y="137"/>
                    <a:pt x="227" y="137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82"/>
                    <a:pt x="48" y="38"/>
                    <a:pt x="100" y="3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4" y="25"/>
                    <a:pt x="103" y="25"/>
                    <a:pt x="103" y="24"/>
                  </a:cubicBezTo>
                  <a:cubicBezTo>
                    <a:pt x="103" y="20"/>
                    <a:pt x="105" y="15"/>
                    <a:pt x="108" y="12"/>
                  </a:cubicBezTo>
                  <a:cubicBezTo>
                    <a:pt x="110" y="9"/>
                    <a:pt x="114" y="8"/>
                    <a:pt x="117" y="8"/>
                  </a:cubicBezTo>
                  <a:cubicBezTo>
                    <a:pt x="121" y="8"/>
                    <a:pt x="124" y="9"/>
                    <a:pt x="126" y="12"/>
                  </a:cubicBezTo>
                  <a:cubicBezTo>
                    <a:pt x="129" y="15"/>
                    <a:pt x="131" y="20"/>
                    <a:pt x="131" y="24"/>
                  </a:cubicBezTo>
                  <a:cubicBezTo>
                    <a:pt x="131" y="25"/>
                    <a:pt x="131" y="26"/>
                    <a:pt x="131" y="26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4" y="31"/>
                    <a:pt x="134" y="31"/>
                    <a:pt x="134" y="31"/>
                  </a:cubicBezTo>
                  <a:lnTo>
                    <a:pt x="135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80"/>
            <p:cNvSpPr>
              <a:spLocks/>
            </p:cNvSpPr>
            <p:nvPr/>
          </p:nvSpPr>
          <p:spPr bwMode="auto">
            <a:xfrm>
              <a:off x="4119" y="4047"/>
              <a:ext cx="546" cy="53"/>
            </a:xfrm>
            <a:custGeom>
              <a:avLst/>
              <a:gdLst>
                <a:gd name="T0" fmla="*/ 9 w 546"/>
                <a:gd name="T1" fmla="*/ 43 h 53"/>
                <a:gd name="T2" fmla="*/ 9 w 546"/>
                <a:gd name="T3" fmla="*/ 53 h 53"/>
                <a:gd name="T4" fmla="*/ 546 w 546"/>
                <a:gd name="T5" fmla="*/ 53 h 53"/>
                <a:gd name="T6" fmla="*/ 546 w 546"/>
                <a:gd name="T7" fmla="*/ 0 h 53"/>
                <a:gd name="T8" fmla="*/ 0 w 546"/>
                <a:gd name="T9" fmla="*/ 0 h 53"/>
                <a:gd name="T10" fmla="*/ 0 w 546"/>
                <a:gd name="T11" fmla="*/ 53 h 53"/>
                <a:gd name="T12" fmla="*/ 9 w 546"/>
                <a:gd name="T13" fmla="*/ 53 h 53"/>
                <a:gd name="T14" fmla="*/ 9 w 546"/>
                <a:gd name="T15" fmla="*/ 43 h 53"/>
                <a:gd name="T16" fmla="*/ 19 w 546"/>
                <a:gd name="T17" fmla="*/ 43 h 53"/>
                <a:gd name="T18" fmla="*/ 19 w 546"/>
                <a:gd name="T19" fmla="*/ 19 h 53"/>
                <a:gd name="T20" fmla="*/ 527 w 546"/>
                <a:gd name="T21" fmla="*/ 19 h 53"/>
                <a:gd name="T22" fmla="*/ 527 w 546"/>
                <a:gd name="T23" fmla="*/ 34 h 53"/>
                <a:gd name="T24" fmla="*/ 9 w 546"/>
                <a:gd name="T25" fmla="*/ 34 h 53"/>
                <a:gd name="T26" fmla="*/ 9 w 546"/>
                <a:gd name="T27" fmla="*/ 43 h 53"/>
                <a:gd name="T28" fmla="*/ 19 w 546"/>
                <a:gd name="T29" fmla="*/ 43 h 53"/>
                <a:gd name="T30" fmla="*/ 9 w 546"/>
                <a:gd name="T31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6" h="53">
                  <a:moveTo>
                    <a:pt x="9" y="43"/>
                  </a:moveTo>
                  <a:lnTo>
                    <a:pt x="9" y="53"/>
                  </a:lnTo>
                  <a:lnTo>
                    <a:pt x="546" y="53"/>
                  </a:lnTo>
                  <a:lnTo>
                    <a:pt x="546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9" y="53"/>
                  </a:lnTo>
                  <a:lnTo>
                    <a:pt x="9" y="43"/>
                  </a:lnTo>
                  <a:lnTo>
                    <a:pt x="19" y="43"/>
                  </a:lnTo>
                  <a:lnTo>
                    <a:pt x="19" y="19"/>
                  </a:lnTo>
                  <a:lnTo>
                    <a:pt x="527" y="19"/>
                  </a:lnTo>
                  <a:lnTo>
                    <a:pt x="527" y="34"/>
                  </a:lnTo>
                  <a:lnTo>
                    <a:pt x="9" y="34"/>
                  </a:lnTo>
                  <a:lnTo>
                    <a:pt x="9" y="43"/>
                  </a:lnTo>
                  <a:lnTo>
                    <a:pt x="19" y="43"/>
                  </a:lnTo>
                  <a:lnTo>
                    <a:pt x="9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81"/>
            <p:cNvSpPr>
              <a:spLocks/>
            </p:cNvSpPr>
            <p:nvPr/>
          </p:nvSpPr>
          <p:spPr bwMode="auto">
            <a:xfrm>
              <a:off x="4249" y="3532"/>
              <a:ext cx="90" cy="196"/>
            </a:xfrm>
            <a:custGeom>
              <a:avLst/>
              <a:gdLst>
                <a:gd name="T0" fmla="*/ 4 w 38"/>
                <a:gd name="T1" fmla="*/ 77 h 83"/>
                <a:gd name="T2" fmla="*/ 18 w 38"/>
                <a:gd name="T3" fmla="*/ 83 h 83"/>
                <a:gd name="T4" fmla="*/ 37 w 38"/>
                <a:gd name="T5" fmla="*/ 81 h 83"/>
                <a:gd name="T6" fmla="*/ 16 w 38"/>
                <a:gd name="T7" fmla="*/ 73 h 83"/>
                <a:gd name="T8" fmla="*/ 14 w 38"/>
                <a:gd name="T9" fmla="*/ 71 h 83"/>
                <a:gd name="T10" fmla="*/ 13 w 38"/>
                <a:gd name="T11" fmla="*/ 68 h 83"/>
                <a:gd name="T12" fmla="*/ 14 w 38"/>
                <a:gd name="T13" fmla="*/ 64 h 83"/>
                <a:gd name="T14" fmla="*/ 25 w 38"/>
                <a:gd name="T15" fmla="*/ 46 h 83"/>
                <a:gd name="T16" fmla="*/ 32 w 38"/>
                <a:gd name="T17" fmla="*/ 36 h 83"/>
                <a:gd name="T18" fmla="*/ 37 w 38"/>
                <a:gd name="T19" fmla="*/ 23 h 83"/>
                <a:gd name="T20" fmla="*/ 38 w 38"/>
                <a:gd name="T21" fmla="*/ 18 h 83"/>
                <a:gd name="T22" fmla="*/ 34 w 38"/>
                <a:gd name="T23" fmla="*/ 15 h 83"/>
                <a:gd name="T24" fmla="*/ 34 w 38"/>
                <a:gd name="T25" fmla="*/ 6 h 83"/>
                <a:gd name="T26" fmla="*/ 26 w 38"/>
                <a:gd name="T27" fmla="*/ 1 h 83"/>
                <a:gd name="T28" fmla="*/ 21 w 38"/>
                <a:gd name="T29" fmla="*/ 0 h 83"/>
                <a:gd name="T30" fmla="*/ 1 w 38"/>
                <a:gd name="T31" fmla="*/ 3 h 83"/>
                <a:gd name="T32" fmla="*/ 22 w 38"/>
                <a:gd name="T33" fmla="*/ 10 h 83"/>
                <a:gd name="T34" fmla="*/ 24 w 38"/>
                <a:gd name="T35" fmla="*/ 13 h 83"/>
                <a:gd name="T36" fmla="*/ 25 w 38"/>
                <a:gd name="T37" fmla="*/ 15 h 83"/>
                <a:gd name="T38" fmla="*/ 28 w 38"/>
                <a:gd name="T39" fmla="*/ 20 h 83"/>
                <a:gd name="T40" fmla="*/ 19 w 38"/>
                <a:gd name="T41" fmla="*/ 28 h 83"/>
                <a:gd name="T42" fmla="*/ 13 w 38"/>
                <a:gd name="T43" fmla="*/ 37 h 83"/>
                <a:gd name="T44" fmla="*/ 6 w 38"/>
                <a:gd name="T45" fmla="*/ 47 h 83"/>
                <a:gd name="T46" fmla="*/ 1 w 38"/>
                <a:gd name="T47" fmla="*/ 61 h 83"/>
                <a:gd name="T48" fmla="*/ 0 w 38"/>
                <a:gd name="T49" fmla="*/ 69 h 83"/>
                <a:gd name="T50" fmla="*/ 4 w 38"/>
                <a:gd name="T51" fmla="*/ 77 h 83"/>
                <a:gd name="T52" fmla="*/ 7 w 38"/>
                <a:gd name="T53" fmla="*/ 75 h 83"/>
                <a:gd name="T54" fmla="*/ 8 w 38"/>
                <a:gd name="T55" fmla="*/ 67 h 83"/>
                <a:gd name="T56" fmla="*/ 9 w 38"/>
                <a:gd name="T57" fmla="*/ 62 h 83"/>
                <a:gd name="T58" fmla="*/ 13 w 38"/>
                <a:gd name="T59" fmla="*/ 51 h 83"/>
                <a:gd name="T60" fmla="*/ 19 w 38"/>
                <a:gd name="T61" fmla="*/ 42 h 83"/>
                <a:gd name="T62" fmla="*/ 19 w 38"/>
                <a:gd name="T63" fmla="*/ 42 h 83"/>
                <a:gd name="T64" fmla="*/ 31 w 38"/>
                <a:gd name="T65" fmla="*/ 22 h 83"/>
                <a:gd name="T66" fmla="*/ 33 w 38"/>
                <a:gd name="T67" fmla="*/ 15 h 83"/>
                <a:gd name="T68" fmla="*/ 28 w 38"/>
                <a:gd name="T69" fmla="*/ 11 h 83"/>
                <a:gd name="T70" fmla="*/ 27 w 38"/>
                <a:gd name="T71" fmla="*/ 4 h 83"/>
                <a:gd name="T72" fmla="*/ 19 w 38"/>
                <a:gd name="T73" fmla="*/ 4 h 83"/>
                <a:gd name="T74" fmla="*/ 21 w 38"/>
                <a:gd name="T75" fmla="*/ 8 h 83"/>
                <a:gd name="T76" fmla="*/ 24 w 38"/>
                <a:gd name="T77" fmla="*/ 9 h 83"/>
                <a:gd name="T78" fmla="*/ 28 w 38"/>
                <a:gd name="T79" fmla="*/ 11 h 83"/>
                <a:gd name="T80" fmla="*/ 30 w 38"/>
                <a:gd name="T81" fmla="*/ 16 h 83"/>
                <a:gd name="T82" fmla="*/ 30 w 38"/>
                <a:gd name="T83" fmla="*/ 18 h 83"/>
                <a:gd name="T84" fmla="*/ 30 w 38"/>
                <a:gd name="T85" fmla="*/ 21 h 83"/>
                <a:gd name="T86" fmla="*/ 25 w 38"/>
                <a:gd name="T87" fmla="*/ 32 h 83"/>
                <a:gd name="T88" fmla="*/ 22 w 38"/>
                <a:gd name="T89" fmla="*/ 44 h 83"/>
                <a:gd name="T90" fmla="*/ 12 w 38"/>
                <a:gd name="T91" fmla="*/ 51 h 83"/>
                <a:gd name="T92" fmla="*/ 7 w 38"/>
                <a:gd name="T93" fmla="*/ 62 h 83"/>
                <a:gd name="T94" fmla="*/ 7 w 38"/>
                <a:gd name="T95" fmla="*/ 74 h 83"/>
                <a:gd name="T96" fmla="*/ 7 w 38"/>
                <a:gd name="T97" fmla="*/ 74 h 83"/>
                <a:gd name="T98" fmla="*/ 18 w 38"/>
                <a:gd name="T99" fmla="*/ 83 h 83"/>
                <a:gd name="T100" fmla="*/ 19 w 38"/>
                <a:gd name="T101" fmla="*/ 75 h 83"/>
                <a:gd name="T102" fmla="*/ 14 w 38"/>
                <a:gd name="T103" fmla="*/ 74 h 83"/>
                <a:gd name="T104" fmla="*/ 7 w 38"/>
                <a:gd name="T105" fmla="*/ 75 h 83"/>
                <a:gd name="T106" fmla="*/ 7 w 38"/>
                <a:gd name="T107" fmla="*/ 7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83">
                  <a:moveTo>
                    <a:pt x="7" y="75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6" y="80"/>
                    <a:pt x="9" y="81"/>
                    <a:pt x="12" y="82"/>
                  </a:cubicBezTo>
                  <a:cubicBezTo>
                    <a:pt x="14" y="82"/>
                    <a:pt x="16" y="83"/>
                    <a:pt x="18" y="83"/>
                  </a:cubicBezTo>
                  <a:cubicBezTo>
                    <a:pt x="18" y="83"/>
                    <a:pt x="19" y="83"/>
                    <a:pt x="20" y="83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19" y="74"/>
                    <a:pt x="17" y="74"/>
                    <a:pt x="16" y="73"/>
                  </a:cubicBezTo>
                  <a:cubicBezTo>
                    <a:pt x="15" y="72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0"/>
                    <a:pt x="13" y="69"/>
                    <a:pt x="13" y="68"/>
                  </a:cubicBezTo>
                  <a:cubicBezTo>
                    <a:pt x="13" y="67"/>
                    <a:pt x="14" y="66"/>
                    <a:pt x="14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5" y="61"/>
                    <a:pt x="17" y="58"/>
                    <a:pt x="19" y="55"/>
                  </a:cubicBezTo>
                  <a:cubicBezTo>
                    <a:pt x="21" y="52"/>
                    <a:pt x="23" y="49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8" y="43"/>
                    <a:pt x="30" y="40"/>
                    <a:pt x="32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2"/>
                    <a:pt x="37" y="28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8" y="21"/>
                    <a:pt x="38" y="19"/>
                    <a:pt x="38" y="18"/>
                  </a:cubicBezTo>
                  <a:cubicBezTo>
                    <a:pt x="38" y="17"/>
                    <a:pt x="38" y="16"/>
                    <a:pt x="38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7" y="11"/>
                    <a:pt x="36" y="8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2" y="4"/>
                    <a:pt x="29" y="2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3" y="0"/>
                    <a:pt x="21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9"/>
                    <a:pt x="21" y="9"/>
                    <a:pt x="22" y="10"/>
                  </a:cubicBezTo>
                  <a:cubicBezTo>
                    <a:pt x="23" y="11"/>
                    <a:pt x="24" y="12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4"/>
                    <a:pt x="25" y="15"/>
                  </a:cubicBezTo>
                  <a:cubicBezTo>
                    <a:pt x="25" y="16"/>
                    <a:pt x="24" y="17"/>
                    <a:pt x="24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3" y="22"/>
                    <a:pt x="21" y="25"/>
                    <a:pt x="19" y="28"/>
                  </a:cubicBezTo>
                  <a:cubicBezTo>
                    <a:pt x="17" y="31"/>
                    <a:pt x="15" y="34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0" y="40"/>
                    <a:pt x="8" y="44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4" y="51"/>
                    <a:pt x="2" y="56"/>
                    <a:pt x="1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0" y="62"/>
                    <a:pt x="0" y="64"/>
                    <a:pt x="0" y="65"/>
                  </a:cubicBezTo>
                  <a:cubicBezTo>
                    <a:pt x="0" y="67"/>
                    <a:pt x="0" y="68"/>
                    <a:pt x="0" y="69"/>
                  </a:cubicBezTo>
                  <a:cubicBezTo>
                    <a:pt x="1" y="72"/>
                    <a:pt x="2" y="75"/>
                    <a:pt x="4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9" y="71"/>
                    <a:pt x="9" y="69"/>
                    <a:pt x="8" y="67"/>
                  </a:cubicBezTo>
                  <a:cubicBezTo>
                    <a:pt x="8" y="67"/>
                    <a:pt x="8" y="66"/>
                    <a:pt x="8" y="65"/>
                  </a:cubicBezTo>
                  <a:cubicBezTo>
                    <a:pt x="8" y="64"/>
                    <a:pt x="8" y="63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58"/>
                    <a:pt x="11" y="55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5" y="48"/>
                    <a:pt x="17" y="45"/>
                    <a:pt x="19" y="42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2" y="39"/>
                    <a:pt x="24" y="35"/>
                    <a:pt x="26" y="32"/>
                  </a:cubicBezTo>
                  <a:cubicBezTo>
                    <a:pt x="28" y="29"/>
                    <a:pt x="30" y="25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0"/>
                    <a:pt x="33" y="17"/>
                    <a:pt x="33" y="15"/>
                  </a:cubicBezTo>
                  <a:cubicBezTo>
                    <a:pt x="33" y="13"/>
                    <a:pt x="32" y="11"/>
                    <a:pt x="31" y="9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7"/>
                    <a:pt x="28" y="5"/>
                    <a:pt x="27" y="4"/>
                  </a:cubicBezTo>
                  <a:cubicBezTo>
                    <a:pt x="25" y="2"/>
                    <a:pt x="23" y="1"/>
                    <a:pt x="20" y="1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1" y="8"/>
                  </a:cubicBezTo>
                  <a:cubicBezTo>
                    <a:pt x="22" y="8"/>
                    <a:pt x="23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9"/>
                    <a:pt x="27" y="10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2"/>
                    <a:pt x="30" y="14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0" y="19"/>
                    <a:pt x="30" y="20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9" y="25"/>
                    <a:pt x="27" y="28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4" y="35"/>
                    <a:pt x="21" y="38"/>
                    <a:pt x="19" y="42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7" y="45"/>
                    <a:pt x="14" y="48"/>
                    <a:pt x="12" y="51"/>
                  </a:cubicBezTo>
                  <a:cubicBezTo>
                    <a:pt x="10" y="54"/>
                    <a:pt x="8" y="58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6" y="64"/>
                    <a:pt x="5" y="66"/>
                    <a:pt x="5" y="68"/>
                  </a:cubicBezTo>
                  <a:cubicBezTo>
                    <a:pt x="5" y="70"/>
                    <a:pt x="6" y="72"/>
                    <a:pt x="7" y="74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8" y="76"/>
                    <a:pt x="10" y="78"/>
                    <a:pt x="12" y="79"/>
                  </a:cubicBezTo>
                  <a:cubicBezTo>
                    <a:pt x="13" y="81"/>
                    <a:pt x="16" y="82"/>
                    <a:pt x="18" y="83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6" y="75"/>
                    <a:pt x="15" y="75"/>
                    <a:pt x="14" y="74"/>
                  </a:cubicBezTo>
                  <a:cubicBezTo>
                    <a:pt x="13" y="74"/>
                    <a:pt x="11" y="73"/>
                    <a:pt x="10" y="72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10" y="72"/>
                    <a:pt x="10" y="72"/>
                    <a:pt x="10" y="72"/>
                  </a:cubicBezTo>
                  <a:lnTo>
                    <a:pt x="7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82"/>
            <p:cNvSpPr>
              <a:spLocks/>
            </p:cNvSpPr>
            <p:nvPr/>
          </p:nvSpPr>
          <p:spPr bwMode="auto">
            <a:xfrm>
              <a:off x="4346" y="3487"/>
              <a:ext cx="90" cy="194"/>
            </a:xfrm>
            <a:custGeom>
              <a:avLst/>
              <a:gdLst>
                <a:gd name="T0" fmla="*/ 4 w 38"/>
                <a:gd name="T1" fmla="*/ 77 h 82"/>
                <a:gd name="T2" fmla="*/ 12 w 38"/>
                <a:gd name="T3" fmla="*/ 81 h 82"/>
                <a:gd name="T4" fmla="*/ 20 w 38"/>
                <a:gd name="T5" fmla="*/ 82 h 82"/>
                <a:gd name="T6" fmla="*/ 20 w 38"/>
                <a:gd name="T7" fmla="*/ 74 h 82"/>
                <a:gd name="T8" fmla="*/ 14 w 38"/>
                <a:gd name="T9" fmla="*/ 70 h 82"/>
                <a:gd name="T10" fmla="*/ 14 w 38"/>
                <a:gd name="T11" fmla="*/ 70 h 82"/>
                <a:gd name="T12" fmla="*/ 14 w 38"/>
                <a:gd name="T13" fmla="*/ 64 h 82"/>
                <a:gd name="T14" fmla="*/ 19 w 38"/>
                <a:gd name="T15" fmla="*/ 55 h 82"/>
                <a:gd name="T16" fmla="*/ 25 w 38"/>
                <a:gd name="T17" fmla="*/ 46 h 82"/>
                <a:gd name="T18" fmla="*/ 33 w 38"/>
                <a:gd name="T19" fmla="*/ 35 h 82"/>
                <a:gd name="T20" fmla="*/ 38 w 38"/>
                <a:gd name="T21" fmla="*/ 17 h 82"/>
                <a:gd name="T22" fmla="*/ 38 w 38"/>
                <a:gd name="T23" fmla="*/ 14 h 82"/>
                <a:gd name="T24" fmla="*/ 34 w 38"/>
                <a:gd name="T25" fmla="*/ 5 h 82"/>
                <a:gd name="T26" fmla="*/ 26 w 38"/>
                <a:gd name="T27" fmla="*/ 1 h 82"/>
                <a:gd name="T28" fmla="*/ 19 w 38"/>
                <a:gd name="T29" fmla="*/ 0 h 82"/>
                <a:gd name="T30" fmla="*/ 18 w 38"/>
                <a:gd name="T31" fmla="*/ 8 h 82"/>
                <a:gd name="T32" fmla="*/ 24 w 38"/>
                <a:gd name="T33" fmla="*/ 12 h 82"/>
                <a:gd name="T34" fmla="*/ 24 w 38"/>
                <a:gd name="T35" fmla="*/ 12 h 82"/>
                <a:gd name="T36" fmla="*/ 24 w 38"/>
                <a:gd name="T37" fmla="*/ 18 h 82"/>
                <a:gd name="T38" fmla="*/ 24 w 38"/>
                <a:gd name="T39" fmla="*/ 18 h 82"/>
                <a:gd name="T40" fmla="*/ 19 w 38"/>
                <a:gd name="T41" fmla="*/ 27 h 82"/>
                <a:gd name="T42" fmla="*/ 13 w 38"/>
                <a:gd name="T43" fmla="*/ 36 h 82"/>
                <a:gd name="T44" fmla="*/ 6 w 38"/>
                <a:gd name="T45" fmla="*/ 47 h 82"/>
                <a:gd name="T46" fmla="*/ 1 w 38"/>
                <a:gd name="T47" fmla="*/ 60 h 82"/>
                <a:gd name="T48" fmla="*/ 0 w 38"/>
                <a:gd name="T49" fmla="*/ 65 h 82"/>
                <a:gd name="T50" fmla="*/ 1 w 38"/>
                <a:gd name="T51" fmla="*/ 68 h 82"/>
                <a:gd name="T52" fmla="*/ 4 w 38"/>
                <a:gd name="T53" fmla="*/ 77 h 82"/>
                <a:gd name="T54" fmla="*/ 7 w 38"/>
                <a:gd name="T55" fmla="*/ 74 h 82"/>
                <a:gd name="T56" fmla="*/ 8 w 38"/>
                <a:gd name="T57" fmla="*/ 67 h 82"/>
                <a:gd name="T58" fmla="*/ 8 w 38"/>
                <a:gd name="T59" fmla="*/ 65 h 82"/>
                <a:gd name="T60" fmla="*/ 9 w 38"/>
                <a:gd name="T61" fmla="*/ 62 h 82"/>
                <a:gd name="T62" fmla="*/ 13 w 38"/>
                <a:gd name="T63" fmla="*/ 51 h 82"/>
                <a:gd name="T64" fmla="*/ 19 w 38"/>
                <a:gd name="T65" fmla="*/ 41 h 82"/>
                <a:gd name="T66" fmla="*/ 26 w 38"/>
                <a:gd name="T67" fmla="*/ 32 h 82"/>
                <a:gd name="T68" fmla="*/ 31 w 38"/>
                <a:gd name="T69" fmla="*/ 21 h 82"/>
                <a:gd name="T70" fmla="*/ 31 w 38"/>
                <a:gd name="T71" fmla="*/ 8 h 82"/>
                <a:gd name="T72" fmla="*/ 31 w 38"/>
                <a:gd name="T73" fmla="*/ 9 h 82"/>
                <a:gd name="T74" fmla="*/ 20 w 38"/>
                <a:gd name="T75" fmla="*/ 0 h 82"/>
                <a:gd name="T76" fmla="*/ 20 w 38"/>
                <a:gd name="T77" fmla="*/ 8 h 82"/>
                <a:gd name="T78" fmla="*/ 24 w 38"/>
                <a:gd name="T79" fmla="*/ 8 h 82"/>
                <a:gd name="T80" fmla="*/ 28 w 38"/>
                <a:gd name="T81" fmla="*/ 11 h 82"/>
                <a:gd name="T82" fmla="*/ 28 w 38"/>
                <a:gd name="T83" fmla="*/ 11 h 82"/>
                <a:gd name="T84" fmla="*/ 30 w 38"/>
                <a:gd name="T85" fmla="*/ 15 h 82"/>
                <a:gd name="T86" fmla="*/ 30 w 38"/>
                <a:gd name="T87" fmla="*/ 21 h 82"/>
                <a:gd name="T88" fmla="*/ 29 w 38"/>
                <a:gd name="T89" fmla="*/ 33 h 82"/>
                <a:gd name="T90" fmla="*/ 19 w 38"/>
                <a:gd name="T91" fmla="*/ 41 h 82"/>
                <a:gd name="T92" fmla="*/ 12 w 38"/>
                <a:gd name="T93" fmla="*/ 50 h 82"/>
                <a:gd name="T94" fmla="*/ 7 w 38"/>
                <a:gd name="T95" fmla="*/ 61 h 82"/>
                <a:gd name="T96" fmla="*/ 7 w 38"/>
                <a:gd name="T97" fmla="*/ 74 h 82"/>
                <a:gd name="T98" fmla="*/ 7 w 38"/>
                <a:gd name="T99" fmla="*/ 74 h 82"/>
                <a:gd name="T100" fmla="*/ 18 w 38"/>
                <a:gd name="T101" fmla="*/ 82 h 82"/>
                <a:gd name="T102" fmla="*/ 19 w 38"/>
                <a:gd name="T103" fmla="*/ 74 h 82"/>
                <a:gd name="T104" fmla="*/ 14 w 38"/>
                <a:gd name="T105" fmla="*/ 74 h 82"/>
                <a:gd name="T106" fmla="*/ 10 w 38"/>
                <a:gd name="T107" fmla="*/ 71 h 82"/>
                <a:gd name="T108" fmla="*/ 10 w 38"/>
                <a:gd name="T109" fmla="*/ 7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" h="82">
                  <a:moveTo>
                    <a:pt x="7" y="74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7" y="79"/>
                    <a:pt x="9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4" y="82"/>
                    <a:pt x="16" y="82"/>
                    <a:pt x="18" y="82"/>
                  </a:cubicBezTo>
                  <a:cubicBezTo>
                    <a:pt x="18" y="82"/>
                    <a:pt x="19" y="82"/>
                    <a:pt x="20" y="82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19" y="74"/>
                    <a:pt x="17" y="73"/>
                    <a:pt x="16" y="72"/>
                  </a:cubicBezTo>
                  <a:cubicBezTo>
                    <a:pt x="15" y="72"/>
                    <a:pt x="14" y="71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69"/>
                    <a:pt x="14" y="69"/>
                    <a:pt x="14" y="68"/>
                  </a:cubicBezTo>
                  <a:cubicBezTo>
                    <a:pt x="14" y="67"/>
                    <a:pt x="14" y="65"/>
                    <a:pt x="14" y="64"/>
                  </a:cubicBezTo>
                  <a:cubicBezTo>
                    <a:pt x="15" y="61"/>
                    <a:pt x="17" y="58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1" y="52"/>
                    <a:pt x="23" y="49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8" y="43"/>
                    <a:pt x="30" y="39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5" y="31"/>
                    <a:pt x="37" y="27"/>
                    <a:pt x="38" y="22"/>
                  </a:cubicBezTo>
                  <a:cubicBezTo>
                    <a:pt x="38" y="21"/>
                    <a:pt x="38" y="19"/>
                    <a:pt x="38" y="17"/>
                  </a:cubicBezTo>
                  <a:cubicBezTo>
                    <a:pt x="38" y="16"/>
                    <a:pt x="38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7" y="11"/>
                    <a:pt x="36" y="8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2" y="3"/>
                    <a:pt x="29" y="2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0"/>
                    <a:pt x="23" y="0"/>
                    <a:pt x="21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21" y="9"/>
                    <a:pt x="22" y="10"/>
                  </a:cubicBezTo>
                  <a:cubicBezTo>
                    <a:pt x="23" y="11"/>
                    <a:pt x="24" y="11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3"/>
                    <a:pt x="25" y="13"/>
                    <a:pt x="25" y="14"/>
                  </a:cubicBezTo>
                  <a:cubicBezTo>
                    <a:pt x="25" y="15"/>
                    <a:pt x="24" y="17"/>
                    <a:pt x="24" y="18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21"/>
                    <a:pt x="21" y="24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30"/>
                    <a:pt x="15" y="33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0" y="40"/>
                    <a:pt x="8" y="43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4" y="51"/>
                    <a:pt x="2" y="55"/>
                    <a:pt x="1" y="60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0" y="62"/>
                    <a:pt x="0" y="63"/>
                    <a:pt x="0" y="65"/>
                  </a:cubicBezTo>
                  <a:cubicBezTo>
                    <a:pt x="0" y="66"/>
                    <a:pt x="0" y="67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71"/>
                    <a:pt x="2" y="74"/>
                    <a:pt x="4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9" y="70"/>
                    <a:pt x="9" y="69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6"/>
                    <a:pt x="8" y="66"/>
                    <a:pt x="8" y="65"/>
                  </a:cubicBezTo>
                  <a:cubicBezTo>
                    <a:pt x="8" y="64"/>
                    <a:pt x="8" y="63"/>
                    <a:pt x="9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58"/>
                    <a:pt x="11" y="54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5" y="47"/>
                    <a:pt x="17" y="44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2" y="38"/>
                    <a:pt x="24" y="35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8" y="28"/>
                    <a:pt x="30" y="25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19"/>
                    <a:pt x="33" y="17"/>
                    <a:pt x="33" y="14"/>
                  </a:cubicBezTo>
                  <a:cubicBezTo>
                    <a:pt x="33" y="12"/>
                    <a:pt x="32" y="10"/>
                    <a:pt x="31" y="8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6"/>
                    <a:pt x="29" y="5"/>
                    <a:pt x="27" y="3"/>
                  </a:cubicBezTo>
                  <a:cubicBezTo>
                    <a:pt x="25" y="2"/>
                    <a:pt x="23" y="1"/>
                    <a:pt x="20" y="0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1" y="8"/>
                  </a:cubicBezTo>
                  <a:cubicBezTo>
                    <a:pt x="22" y="8"/>
                    <a:pt x="23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9"/>
                    <a:pt x="27" y="10"/>
                    <a:pt x="28" y="1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2"/>
                    <a:pt x="30" y="13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6"/>
                    <a:pt x="30" y="17"/>
                    <a:pt x="30" y="17"/>
                  </a:cubicBezTo>
                  <a:cubicBezTo>
                    <a:pt x="30" y="18"/>
                    <a:pt x="30" y="19"/>
                    <a:pt x="30" y="21"/>
                  </a:cubicBezTo>
                  <a:cubicBezTo>
                    <a:pt x="29" y="24"/>
                    <a:pt x="27" y="28"/>
                    <a:pt x="26" y="31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4" y="35"/>
                    <a:pt x="21" y="38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7" y="44"/>
                    <a:pt x="14" y="47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0" y="54"/>
                    <a:pt x="8" y="57"/>
                    <a:pt x="7" y="61"/>
                  </a:cubicBezTo>
                  <a:cubicBezTo>
                    <a:pt x="6" y="63"/>
                    <a:pt x="6" y="65"/>
                    <a:pt x="6" y="68"/>
                  </a:cubicBezTo>
                  <a:cubicBezTo>
                    <a:pt x="6" y="70"/>
                    <a:pt x="6" y="72"/>
                    <a:pt x="7" y="74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8" y="76"/>
                    <a:pt x="10" y="78"/>
                    <a:pt x="12" y="79"/>
                  </a:cubicBezTo>
                  <a:cubicBezTo>
                    <a:pt x="14" y="80"/>
                    <a:pt x="16" y="81"/>
                    <a:pt x="18" y="82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6" y="74"/>
                    <a:pt x="15" y="74"/>
                    <a:pt x="14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3" y="73"/>
                    <a:pt x="11" y="72"/>
                    <a:pt x="10" y="71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0" y="71"/>
                    <a:pt x="10" y="71"/>
                    <a:pt x="10" y="71"/>
                  </a:cubicBezTo>
                  <a:lnTo>
                    <a:pt x="7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83"/>
            <p:cNvSpPr>
              <a:spLocks/>
            </p:cNvSpPr>
            <p:nvPr/>
          </p:nvSpPr>
          <p:spPr bwMode="auto">
            <a:xfrm>
              <a:off x="4445" y="3532"/>
              <a:ext cx="90" cy="196"/>
            </a:xfrm>
            <a:custGeom>
              <a:avLst/>
              <a:gdLst>
                <a:gd name="T0" fmla="*/ 5 w 38"/>
                <a:gd name="T1" fmla="*/ 77 h 83"/>
                <a:gd name="T2" fmla="*/ 18 w 38"/>
                <a:gd name="T3" fmla="*/ 83 h 83"/>
                <a:gd name="T4" fmla="*/ 37 w 38"/>
                <a:gd name="T5" fmla="*/ 81 h 83"/>
                <a:gd name="T6" fmla="*/ 16 w 38"/>
                <a:gd name="T7" fmla="*/ 73 h 83"/>
                <a:gd name="T8" fmla="*/ 14 w 38"/>
                <a:gd name="T9" fmla="*/ 71 h 83"/>
                <a:gd name="T10" fmla="*/ 14 w 38"/>
                <a:gd name="T11" fmla="*/ 68 h 83"/>
                <a:gd name="T12" fmla="*/ 14 w 38"/>
                <a:gd name="T13" fmla="*/ 64 h 83"/>
                <a:gd name="T14" fmla="*/ 19 w 38"/>
                <a:gd name="T15" fmla="*/ 55 h 83"/>
                <a:gd name="T16" fmla="*/ 26 w 38"/>
                <a:gd name="T17" fmla="*/ 46 h 83"/>
                <a:gd name="T18" fmla="*/ 33 w 38"/>
                <a:gd name="T19" fmla="*/ 36 h 83"/>
                <a:gd name="T20" fmla="*/ 38 w 38"/>
                <a:gd name="T21" fmla="*/ 18 h 83"/>
                <a:gd name="T22" fmla="*/ 38 w 38"/>
                <a:gd name="T23" fmla="*/ 14 h 83"/>
                <a:gd name="T24" fmla="*/ 34 w 38"/>
                <a:gd name="T25" fmla="*/ 6 h 83"/>
                <a:gd name="T26" fmla="*/ 27 w 38"/>
                <a:gd name="T27" fmla="*/ 1 h 83"/>
                <a:gd name="T28" fmla="*/ 21 w 38"/>
                <a:gd name="T29" fmla="*/ 0 h 83"/>
                <a:gd name="T30" fmla="*/ 1 w 38"/>
                <a:gd name="T31" fmla="*/ 3 h 83"/>
                <a:gd name="T32" fmla="*/ 22 w 38"/>
                <a:gd name="T33" fmla="*/ 10 h 83"/>
                <a:gd name="T34" fmla="*/ 24 w 38"/>
                <a:gd name="T35" fmla="*/ 13 h 83"/>
                <a:gd name="T36" fmla="*/ 25 w 38"/>
                <a:gd name="T37" fmla="*/ 15 h 83"/>
                <a:gd name="T38" fmla="*/ 28 w 38"/>
                <a:gd name="T39" fmla="*/ 20 h 83"/>
                <a:gd name="T40" fmla="*/ 19 w 38"/>
                <a:gd name="T41" fmla="*/ 28 h 83"/>
                <a:gd name="T42" fmla="*/ 13 w 38"/>
                <a:gd name="T43" fmla="*/ 37 h 83"/>
                <a:gd name="T44" fmla="*/ 6 w 38"/>
                <a:gd name="T45" fmla="*/ 47 h 83"/>
                <a:gd name="T46" fmla="*/ 1 w 38"/>
                <a:gd name="T47" fmla="*/ 61 h 83"/>
                <a:gd name="T48" fmla="*/ 0 w 38"/>
                <a:gd name="T49" fmla="*/ 65 h 83"/>
                <a:gd name="T50" fmla="*/ 5 w 38"/>
                <a:gd name="T51" fmla="*/ 68 h 83"/>
                <a:gd name="T52" fmla="*/ 5 w 38"/>
                <a:gd name="T53" fmla="*/ 77 h 83"/>
                <a:gd name="T54" fmla="*/ 8 w 38"/>
                <a:gd name="T55" fmla="*/ 75 h 83"/>
                <a:gd name="T56" fmla="*/ 9 w 38"/>
                <a:gd name="T57" fmla="*/ 67 h 83"/>
                <a:gd name="T58" fmla="*/ 9 w 38"/>
                <a:gd name="T59" fmla="*/ 67 h 83"/>
                <a:gd name="T60" fmla="*/ 9 w 38"/>
                <a:gd name="T61" fmla="*/ 62 h 83"/>
                <a:gd name="T62" fmla="*/ 13 w 38"/>
                <a:gd name="T63" fmla="*/ 51 h 83"/>
                <a:gd name="T64" fmla="*/ 19 w 38"/>
                <a:gd name="T65" fmla="*/ 42 h 83"/>
                <a:gd name="T66" fmla="*/ 26 w 38"/>
                <a:gd name="T67" fmla="*/ 32 h 83"/>
                <a:gd name="T68" fmla="*/ 32 w 38"/>
                <a:gd name="T69" fmla="*/ 22 h 83"/>
                <a:gd name="T70" fmla="*/ 33 w 38"/>
                <a:gd name="T71" fmla="*/ 15 h 83"/>
                <a:gd name="T72" fmla="*/ 28 w 38"/>
                <a:gd name="T73" fmla="*/ 11 h 83"/>
                <a:gd name="T74" fmla="*/ 27 w 38"/>
                <a:gd name="T75" fmla="*/ 4 h 83"/>
                <a:gd name="T76" fmla="*/ 19 w 38"/>
                <a:gd name="T77" fmla="*/ 4 h 83"/>
                <a:gd name="T78" fmla="*/ 21 w 38"/>
                <a:gd name="T79" fmla="*/ 8 h 83"/>
                <a:gd name="T80" fmla="*/ 24 w 38"/>
                <a:gd name="T81" fmla="*/ 9 h 83"/>
                <a:gd name="T82" fmla="*/ 31 w 38"/>
                <a:gd name="T83" fmla="*/ 9 h 83"/>
                <a:gd name="T84" fmla="*/ 30 w 38"/>
                <a:gd name="T85" fmla="*/ 16 h 83"/>
                <a:gd name="T86" fmla="*/ 30 w 38"/>
                <a:gd name="T87" fmla="*/ 18 h 83"/>
                <a:gd name="T88" fmla="*/ 26 w 38"/>
                <a:gd name="T89" fmla="*/ 32 h 83"/>
                <a:gd name="T90" fmla="*/ 19 w 38"/>
                <a:gd name="T91" fmla="*/ 42 h 83"/>
                <a:gd name="T92" fmla="*/ 12 w 38"/>
                <a:gd name="T93" fmla="*/ 51 h 83"/>
                <a:gd name="T94" fmla="*/ 7 w 38"/>
                <a:gd name="T95" fmla="*/ 62 h 83"/>
                <a:gd name="T96" fmla="*/ 6 w 38"/>
                <a:gd name="T97" fmla="*/ 68 h 83"/>
                <a:gd name="T98" fmla="*/ 11 w 38"/>
                <a:gd name="T99" fmla="*/ 72 h 83"/>
                <a:gd name="T100" fmla="*/ 12 w 38"/>
                <a:gd name="T101" fmla="*/ 79 h 83"/>
                <a:gd name="T102" fmla="*/ 19 w 38"/>
                <a:gd name="T103" fmla="*/ 79 h 83"/>
                <a:gd name="T104" fmla="*/ 18 w 38"/>
                <a:gd name="T105" fmla="*/ 75 h 83"/>
                <a:gd name="T106" fmla="*/ 10 w 38"/>
                <a:gd name="T107" fmla="*/ 72 h 83"/>
                <a:gd name="T108" fmla="*/ 8 w 38"/>
                <a:gd name="T109" fmla="*/ 7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" h="83">
                  <a:moveTo>
                    <a:pt x="8" y="75"/>
                  </a:moveTo>
                  <a:cubicBezTo>
                    <a:pt x="5" y="77"/>
                    <a:pt x="5" y="77"/>
                    <a:pt x="5" y="77"/>
                  </a:cubicBezTo>
                  <a:cubicBezTo>
                    <a:pt x="7" y="80"/>
                    <a:pt x="9" y="81"/>
                    <a:pt x="12" y="82"/>
                  </a:cubicBezTo>
                  <a:cubicBezTo>
                    <a:pt x="14" y="82"/>
                    <a:pt x="16" y="83"/>
                    <a:pt x="18" y="83"/>
                  </a:cubicBezTo>
                  <a:cubicBezTo>
                    <a:pt x="18" y="83"/>
                    <a:pt x="19" y="83"/>
                    <a:pt x="20" y="83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19" y="74"/>
                    <a:pt x="17" y="74"/>
                    <a:pt x="16" y="73"/>
                  </a:cubicBezTo>
                  <a:cubicBezTo>
                    <a:pt x="15" y="72"/>
                    <a:pt x="15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0"/>
                    <a:pt x="14" y="69"/>
                    <a:pt x="14" y="68"/>
                  </a:cubicBezTo>
                  <a:cubicBezTo>
                    <a:pt x="14" y="67"/>
                    <a:pt x="14" y="66"/>
                    <a:pt x="14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5" y="61"/>
                    <a:pt x="17" y="58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1" y="52"/>
                    <a:pt x="23" y="49"/>
                    <a:pt x="25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8" y="43"/>
                    <a:pt x="31" y="40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2"/>
                    <a:pt x="37" y="28"/>
                    <a:pt x="38" y="23"/>
                  </a:cubicBezTo>
                  <a:cubicBezTo>
                    <a:pt x="38" y="21"/>
                    <a:pt x="38" y="19"/>
                    <a:pt x="38" y="18"/>
                  </a:cubicBezTo>
                  <a:cubicBezTo>
                    <a:pt x="38" y="17"/>
                    <a:pt x="38" y="16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7" y="11"/>
                    <a:pt x="36" y="8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2" y="4"/>
                    <a:pt x="29" y="2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5" y="1"/>
                    <a:pt x="23" y="0"/>
                    <a:pt x="21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0" y="9"/>
                    <a:pt x="21" y="9"/>
                    <a:pt x="22" y="10"/>
                  </a:cubicBezTo>
                  <a:cubicBezTo>
                    <a:pt x="23" y="11"/>
                    <a:pt x="24" y="12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4"/>
                    <a:pt x="25" y="15"/>
                  </a:cubicBezTo>
                  <a:cubicBezTo>
                    <a:pt x="25" y="16"/>
                    <a:pt x="25" y="17"/>
                    <a:pt x="24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3" y="22"/>
                    <a:pt x="21" y="25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7" y="31"/>
                    <a:pt x="15" y="34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0" y="40"/>
                    <a:pt x="8" y="44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4" y="51"/>
                    <a:pt x="2" y="56"/>
                    <a:pt x="1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2"/>
                    <a:pt x="0" y="64"/>
                    <a:pt x="0" y="65"/>
                  </a:cubicBezTo>
                  <a:cubicBezTo>
                    <a:pt x="0" y="66"/>
                    <a:pt x="0" y="68"/>
                    <a:pt x="1" y="69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72"/>
                    <a:pt x="2" y="75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1"/>
                    <a:pt x="9" y="69"/>
                    <a:pt x="9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8" y="67"/>
                    <a:pt x="8" y="66"/>
                    <a:pt x="8" y="65"/>
                  </a:cubicBezTo>
                  <a:cubicBezTo>
                    <a:pt x="8" y="64"/>
                    <a:pt x="9" y="63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58"/>
                    <a:pt x="11" y="55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5" y="48"/>
                    <a:pt x="17" y="45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2" y="39"/>
                    <a:pt x="24" y="35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8" y="29"/>
                    <a:pt x="30" y="25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0"/>
                    <a:pt x="33" y="17"/>
                    <a:pt x="33" y="15"/>
                  </a:cubicBezTo>
                  <a:cubicBezTo>
                    <a:pt x="33" y="13"/>
                    <a:pt x="32" y="11"/>
                    <a:pt x="31" y="9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0" y="7"/>
                    <a:pt x="29" y="5"/>
                    <a:pt x="27" y="4"/>
                  </a:cubicBezTo>
                  <a:cubicBezTo>
                    <a:pt x="25" y="2"/>
                    <a:pt x="23" y="1"/>
                    <a:pt x="21" y="1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1" y="8"/>
                  </a:cubicBezTo>
                  <a:cubicBezTo>
                    <a:pt x="22" y="8"/>
                    <a:pt x="23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6" y="9"/>
                    <a:pt x="27" y="10"/>
                    <a:pt x="28" y="11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2"/>
                    <a:pt x="30" y="14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0" y="19"/>
                    <a:pt x="30" y="20"/>
                    <a:pt x="30" y="21"/>
                  </a:cubicBezTo>
                  <a:cubicBezTo>
                    <a:pt x="29" y="25"/>
                    <a:pt x="28" y="28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4" y="35"/>
                    <a:pt x="22" y="38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7" y="45"/>
                    <a:pt x="14" y="48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0" y="54"/>
                    <a:pt x="8" y="58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6" y="64"/>
                    <a:pt x="6" y="66"/>
                    <a:pt x="6" y="68"/>
                  </a:cubicBezTo>
                  <a:cubicBezTo>
                    <a:pt x="6" y="70"/>
                    <a:pt x="6" y="72"/>
                    <a:pt x="7" y="74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8" y="76"/>
                    <a:pt x="10" y="78"/>
                    <a:pt x="12" y="79"/>
                  </a:cubicBezTo>
                  <a:cubicBezTo>
                    <a:pt x="14" y="81"/>
                    <a:pt x="16" y="82"/>
                    <a:pt x="18" y="83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7" y="75"/>
                    <a:pt x="15" y="75"/>
                    <a:pt x="14" y="74"/>
                  </a:cubicBezTo>
                  <a:cubicBezTo>
                    <a:pt x="13" y="74"/>
                    <a:pt x="12" y="73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lnTo>
                    <a:pt x="8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84"/>
            <p:cNvSpPr>
              <a:spLocks/>
            </p:cNvSpPr>
            <p:nvPr/>
          </p:nvSpPr>
          <p:spPr bwMode="auto">
            <a:xfrm>
              <a:off x="8544" y="4651"/>
              <a:ext cx="579" cy="480"/>
            </a:xfrm>
            <a:custGeom>
              <a:avLst/>
              <a:gdLst>
                <a:gd name="T0" fmla="*/ 237 w 245"/>
                <a:gd name="T1" fmla="*/ 77 h 203"/>
                <a:gd name="T2" fmla="*/ 121 w 245"/>
                <a:gd name="T3" fmla="*/ 77 h 203"/>
                <a:gd name="T4" fmla="*/ 116 w 245"/>
                <a:gd name="T5" fmla="*/ 119 h 203"/>
                <a:gd name="T6" fmla="*/ 116 w 245"/>
                <a:gd name="T7" fmla="*/ 58 h 203"/>
                <a:gd name="T8" fmla="*/ 60 w 245"/>
                <a:gd name="T9" fmla="*/ 0 h 203"/>
                <a:gd name="T10" fmla="*/ 76 w 245"/>
                <a:gd name="T11" fmla="*/ 54 h 203"/>
                <a:gd name="T12" fmla="*/ 75 w 245"/>
                <a:gd name="T13" fmla="*/ 121 h 203"/>
                <a:gd name="T14" fmla="*/ 68 w 245"/>
                <a:gd name="T15" fmla="*/ 146 h 203"/>
                <a:gd name="T16" fmla="*/ 52 w 245"/>
                <a:gd name="T17" fmla="*/ 137 h 203"/>
                <a:gd name="T18" fmla="*/ 24 w 245"/>
                <a:gd name="T19" fmla="*/ 155 h 203"/>
                <a:gd name="T20" fmla="*/ 26 w 245"/>
                <a:gd name="T21" fmla="*/ 168 h 203"/>
                <a:gd name="T22" fmla="*/ 0 w 245"/>
                <a:gd name="T23" fmla="*/ 168 h 203"/>
                <a:gd name="T24" fmla="*/ 30 w 245"/>
                <a:gd name="T25" fmla="*/ 173 h 203"/>
                <a:gd name="T26" fmla="*/ 23 w 245"/>
                <a:gd name="T27" fmla="*/ 198 h 203"/>
                <a:gd name="T28" fmla="*/ 48 w 245"/>
                <a:gd name="T29" fmla="*/ 200 h 203"/>
                <a:gd name="T30" fmla="*/ 68 w 245"/>
                <a:gd name="T31" fmla="*/ 166 h 203"/>
                <a:gd name="T32" fmla="*/ 35 w 245"/>
                <a:gd name="T33" fmla="*/ 168 h 203"/>
                <a:gd name="T34" fmla="*/ 68 w 245"/>
                <a:gd name="T35" fmla="*/ 162 h 203"/>
                <a:gd name="T36" fmla="*/ 40 w 245"/>
                <a:gd name="T37" fmla="*/ 167 h 203"/>
                <a:gd name="T38" fmla="*/ 45 w 245"/>
                <a:gd name="T39" fmla="*/ 163 h 203"/>
                <a:gd name="T40" fmla="*/ 59 w 245"/>
                <a:gd name="T41" fmla="*/ 157 h 203"/>
                <a:gd name="T42" fmla="*/ 48 w 245"/>
                <a:gd name="T43" fmla="*/ 158 h 203"/>
                <a:gd name="T44" fmla="*/ 136 w 245"/>
                <a:gd name="T45" fmla="*/ 195 h 203"/>
                <a:gd name="T46" fmla="*/ 160 w 245"/>
                <a:gd name="T47" fmla="*/ 195 h 203"/>
                <a:gd name="T48" fmla="*/ 221 w 245"/>
                <a:gd name="T49" fmla="*/ 195 h 203"/>
                <a:gd name="T50" fmla="*/ 199 w 245"/>
                <a:gd name="T51" fmla="*/ 153 h 203"/>
                <a:gd name="T52" fmla="*/ 199 w 245"/>
                <a:gd name="T53" fmla="*/ 122 h 203"/>
                <a:gd name="T54" fmla="*/ 199 w 245"/>
                <a:gd name="T55" fmla="*/ 102 h 203"/>
                <a:gd name="T56" fmla="*/ 191 w 245"/>
                <a:gd name="T57" fmla="*/ 114 h 203"/>
                <a:gd name="T58" fmla="*/ 191 w 245"/>
                <a:gd name="T59" fmla="*/ 161 h 203"/>
                <a:gd name="T60" fmla="*/ 233 w 245"/>
                <a:gd name="T61" fmla="*/ 182 h 203"/>
                <a:gd name="T62" fmla="*/ 201 w 245"/>
                <a:gd name="T63" fmla="*/ 195 h 203"/>
                <a:gd name="T64" fmla="*/ 140 w 245"/>
                <a:gd name="T65" fmla="*/ 195 h 203"/>
                <a:gd name="T66" fmla="*/ 120 w 245"/>
                <a:gd name="T67" fmla="*/ 171 h 203"/>
                <a:gd name="T68" fmla="*/ 50 w 245"/>
                <a:gd name="T69" fmla="*/ 161 h 203"/>
                <a:gd name="T70" fmla="*/ 56 w 245"/>
                <a:gd name="T71" fmla="*/ 150 h 203"/>
                <a:gd name="T72" fmla="*/ 41 w 245"/>
                <a:gd name="T73" fmla="*/ 156 h 203"/>
                <a:gd name="T74" fmla="*/ 33 w 245"/>
                <a:gd name="T75" fmla="*/ 163 h 203"/>
                <a:gd name="T76" fmla="*/ 64 w 245"/>
                <a:gd name="T77" fmla="*/ 170 h 203"/>
                <a:gd name="T78" fmla="*/ 64 w 245"/>
                <a:gd name="T79" fmla="*/ 164 h 203"/>
                <a:gd name="T80" fmla="*/ 64 w 245"/>
                <a:gd name="T81" fmla="*/ 174 h 203"/>
                <a:gd name="T82" fmla="*/ 40 w 245"/>
                <a:gd name="T83" fmla="*/ 192 h 203"/>
                <a:gd name="T84" fmla="*/ 28 w 245"/>
                <a:gd name="T85" fmla="*/ 191 h 203"/>
                <a:gd name="T86" fmla="*/ 44 w 245"/>
                <a:gd name="T87" fmla="*/ 174 h 203"/>
                <a:gd name="T88" fmla="*/ 4 w 245"/>
                <a:gd name="T89" fmla="*/ 168 h 203"/>
                <a:gd name="T90" fmla="*/ 36 w 245"/>
                <a:gd name="T91" fmla="*/ 170 h 203"/>
                <a:gd name="T92" fmla="*/ 32 w 245"/>
                <a:gd name="T93" fmla="*/ 157 h 203"/>
                <a:gd name="T94" fmla="*/ 42 w 245"/>
                <a:gd name="T95" fmla="*/ 146 h 203"/>
                <a:gd name="T96" fmla="*/ 66 w 245"/>
                <a:gd name="T97" fmla="*/ 149 h 203"/>
                <a:gd name="T98" fmla="*/ 79 w 245"/>
                <a:gd name="T99" fmla="*/ 121 h 203"/>
                <a:gd name="T100" fmla="*/ 81 w 245"/>
                <a:gd name="T101" fmla="*/ 50 h 203"/>
                <a:gd name="T102" fmla="*/ 140 w 245"/>
                <a:gd name="T103" fmla="*/ 8 h 203"/>
                <a:gd name="T104" fmla="*/ 110 w 245"/>
                <a:gd name="T105" fmla="*/ 50 h 203"/>
                <a:gd name="T106" fmla="*/ 129 w 245"/>
                <a:gd name="T107" fmla="*/ 78 h 203"/>
                <a:gd name="T108" fmla="*/ 225 w 245"/>
                <a:gd name="T109" fmla="*/ 66 h 203"/>
                <a:gd name="T110" fmla="*/ 191 w 245"/>
                <a:gd name="T111" fmla="*/ 106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5" h="203">
                  <a:moveTo>
                    <a:pt x="195" y="102"/>
                  </a:moveTo>
                  <a:cubicBezTo>
                    <a:pt x="199" y="102"/>
                    <a:pt x="199" y="102"/>
                    <a:pt x="199" y="102"/>
                  </a:cubicBezTo>
                  <a:cubicBezTo>
                    <a:pt x="199" y="96"/>
                    <a:pt x="199" y="96"/>
                    <a:pt x="199" y="96"/>
                  </a:cubicBezTo>
                  <a:cubicBezTo>
                    <a:pt x="239" y="96"/>
                    <a:pt x="239" y="96"/>
                    <a:pt x="239" y="96"/>
                  </a:cubicBezTo>
                  <a:cubicBezTo>
                    <a:pt x="237" y="77"/>
                    <a:pt x="237" y="77"/>
                    <a:pt x="237" y="77"/>
                  </a:cubicBezTo>
                  <a:cubicBezTo>
                    <a:pt x="233" y="77"/>
                    <a:pt x="233" y="77"/>
                    <a:pt x="233" y="77"/>
                  </a:cubicBezTo>
                  <a:cubicBezTo>
                    <a:pt x="237" y="77"/>
                    <a:pt x="237" y="77"/>
                    <a:pt x="237" y="77"/>
                  </a:cubicBezTo>
                  <a:cubicBezTo>
                    <a:pt x="237" y="64"/>
                    <a:pt x="227" y="54"/>
                    <a:pt x="213" y="54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31" y="54"/>
                    <a:pt x="121" y="64"/>
                    <a:pt x="121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1" y="77"/>
                    <a:pt x="121" y="77"/>
                    <a:pt x="121" y="77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6" y="115"/>
                    <a:pt x="116" y="115"/>
                    <a:pt x="116" y="115"/>
                  </a:cubicBezTo>
                  <a:cubicBezTo>
                    <a:pt x="116" y="119"/>
                    <a:pt x="116" y="119"/>
                    <a:pt x="116" y="119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20" y="57"/>
                    <a:pt x="120" y="55"/>
                    <a:pt x="119" y="53"/>
                  </a:cubicBezTo>
                  <a:cubicBezTo>
                    <a:pt x="116" y="54"/>
                    <a:pt x="116" y="54"/>
                    <a:pt x="116" y="54"/>
                  </a:cubicBezTo>
                  <a:cubicBezTo>
                    <a:pt x="116" y="58"/>
                    <a:pt x="116" y="58"/>
                    <a:pt x="116" y="58"/>
                  </a:cubicBezTo>
                  <a:cubicBezTo>
                    <a:pt x="126" y="58"/>
                    <a:pt x="126" y="58"/>
                    <a:pt x="126" y="58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48" y="37"/>
                    <a:pt x="148" y="37"/>
                    <a:pt x="148" y="37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1" y="55"/>
                    <a:pt x="71" y="57"/>
                    <a:pt x="71" y="59"/>
                  </a:cubicBezTo>
                  <a:cubicBezTo>
                    <a:pt x="71" y="120"/>
                    <a:pt x="71" y="120"/>
                    <a:pt x="71" y="120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71" y="123"/>
                    <a:pt x="71" y="124"/>
                    <a:pt x="71" y="126"/>
                  </a:cubicBezTo>
                  <a:cubicBezTo>
                    <a:pt x="71" y="129"/>
                    <a:pt x="71" y="132"/>
                    <a:pt x="70" y="135"/>
                  </a:cubicBezTo>
                  <a:cubicBezTo>
                    <a:pt x="70" y="137"/>
                    <a:pt x="68" y="140"/>
                    <a:pt x="65" y="143"/>
                  </a:cubicBezTo>
                  <a:cubicBezTo>
                    <a:pt x="68" y="146"/>
                    <a:pt x="68" y="146"/>
                    <a:pt x="68" y="146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66" y="139"/>
                    <a:pt x="61" y="138"/>
                    <a:pt x="57" y="137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5" y="137"/>
                    <a:pt x="53" y="137"/>
                    <a:pt x="52" y="137"/>
                  </a:cubicBezTo>
                  <a:cubicBezTo>
                    <a:pt x="48" y="137"/>
                    <a:pt x="43" y="137"/>
                    <a:pt x="39" y="139"/>
                  </a:cubicBezTo>
                  <a:cubicBezTo>
                    <a:pt x="39" y="139"/>
                    <a:pt x="39" y="139"/>
                    <a:pt x="39" y="139"/>
                  </a:cubicBezTo>
                  <a:cubicBezTo>
                    <a:pt x="36" y="140"/>
                    <a:pt x="33" y="142"/>
                    <a:pt x="31" y="144"/>
                  </a:cubicBezTo>
                  <a:cubicBezTo>
                    <a:pt x="31" y="144"/>
                    <a:pt x="31" y="144"/>
                    <a:pt x="31" y="144"/>
                  </a:cubicBezTo>
                  <a:cubicBezTo>
                    <a:pt x="28" y="147"/>
                    <a:pt x="25" y="151"/>
                    <a:pt x="24" y="155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4" y="156"/>
                    <a:pt x="24" y="158"/>
                    <a:pt x="24" y="160"/>
                  </a:cubicBezTo>
                  <a:cubicBezTo>
                    <a:pt x="24" y="162"/>
                    <a:pt x="24" y="165"/>
                    <a:pt x="25" y="167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9" y="166"/>
                    <a:pt x="29" y="166"/>
                    <a:pt x="29" y="166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7"/>
                    <a:pt x="0" y="168"/>
                    <a:pt x="0" y="168"/>
                  </a:cubicBezTo>
                  <a:cubicBezTo>
                    <a:pt x="1" y="172"/>
                    <a:pt x="1" y="172"/>
                    <a:pt x="1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27" y="171"/>
                    <a:pt x="27" y="171"/>
                    <a:pt x="27" y="171"/>
                  </a:cubicBezTo>
                  <a:cubicBezTo>
                    <a:pt x="28" y="172"/>
                    <a:pt x="29" y="173"/>
                    <a:pt x="30" y="173"/>
                  </a:cubicBezTo>
                  <a:cubicBezTo>
                    <a:pt x="33" y="170"/>
                    <a:pt x="33" y="170"/>
                    <a:pt x="33" y="170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3" y="183"/>
                    <a:pt x="11" y="194"/>
                    <a:pt x="23" y="198"/>
                  </a:cubicBezTo>
                  <a:cubicBezTo>
                    <a:pt x="24" y="194"/>
                    <a:pt x="24" y="194"/>
                    <a:pt x="24" y="194"/>
                  </a:cubicBezTo>
                  <a:cubicBezTo>
                    <a:pt x="20" y="194"/>
                    <a:pt x="20" y="194"/>
                    <a:pt x="20" y="194"/>
                  </a:cubicBezTo>
                  <a:cubicBezTo>
                    <a:pt x="20" y="196"/>
                    <a:pt x="20" y="196"/>
                    <a:pt x="20" y="196"/>
                  </a:cubicBezTo>
                  <a:cubicBezTo>
                    <a:pt x="20" y="200"/>
                    <a:pt x="20" y="200"/>
                    <a:pt x="20" y="200"/>
                  </a:cubicBezTo>
                  <a:cubicBezTo>
                    <a:pt x="48" y="200"/>
                    <a:pt x="48" y="200"/>
                    <a:pt x="48" y="200"/>
                  </a:cubicBezTo>
                  <a:cubicBezTo>
                    <a:pt x="48" y="194"/>
                    <a:pt x="48" y="194"/>
                    <a:pt x="48" y="194"/>
                  </a:cubicBezTo>
                  <a:cubicBezTo>
                    <a:pt x="44" y="194"/>
                    <a:pt x="44" y="194"/>
                    <a:pt x="44" y="194"/>
                  </a:cubicBezTo>
                  <a:cubicBezTo>
                    <a:pt x="46" y="198"/>
                    <a:pt x="46" y="198"/>
                    <a:pt x="46" y="198"/>
                  </a:cubicBezTo>
                  <a:cubicBezTo>
                    <a:pt x="57" y="194"/>
                    <a:pt x="66" y="183"/>
                    <a:pt x="68" y="171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70"/>
                    <a:pt x="35" y="170"/>
                    <a:pt x="35" y="170"/>
                  </a:cubicBezTo>
                  <a:cubicBezTo>
                    <a:pt x="38" y="172"/>
                    <a:pt x="38" y="172"/>
                    <a:pt x="38" y="172"/>
                  </a:cubicBezTo>
                  <a:cubicBezTo>
                    <a:pt x="39" y="171"/>
                    <a:pt x="39" y="170"/>
                    <a:pt x="39" y="170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68" y="172"/>
                    <a:pt x="68" y="172"/>
                    <a:pt x="68" y="172"/>
                  </a:cubicBezTo>
                  <a:cubicBezTo>
                    <a:pt x="68" y="169"/>
                    <a:pt x="68" y="169"/>
                    <a:pt x="68" y="169"/>
                  </a:cubicBezTo>
                  <a:cubicBezTo>
                    <a:pt x="68" y="168"/>
                    <a:pt x="68" y="167"/>
                    <a:pt x="68" y="166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6"/>
                    <a:pt x="36" y="166"/>
                    <a:pt x="36" y="166"/>
                  </a:cubicBezTo>
                  <a:cubicBezTo>
                    <a:pt x="40" y="168"/>
                    <a:pt x="40" y="168"/>
                    <a:pt x="40" y="168"/>
                  </a:cubicBezTo>
                  <a:cubicBezTo>
                    <a:pt x="40" y="167"/>
                    <a:pt x="40" y="167"/>
                    <a:pt x="40" y="167"/>
                  </a:cubicBezTo>
                  <a:cubicBezTo>
                    <a:pt x="40" y="167"/>
                    <a:pt x="40" y="167"/>
                    <a:pt x="40" y="167"/>
                  </a:cubicBezTo>
                  <a:cubicBezTo>
                    <a:pt x="40" y="167"/>
                    <a:pt x="40" y="167"/>
                    <a:pt x="40" y="167"/>
                  </a:cubicBezTo>
                  <a:cubicBezTo>
                    <a:pt x="41" y="165"/>
                    <a:pt x="42" y="165"/>
                    <a:pt x="42" y="165"/>
                  </a:cubicBezTo>
                  <a:cubicBezTo>
                    <a:pt x="42" y="165"/>
                    <a:pt x="42" y="165"/>
                    <a:pt x="42" y="165"/>
                  </a:cubicBezTo>
                  <a:cubicBezTo>
                    <a:pt x="42" y="165"/>
                    <a:pt x="42" y="165"/>
                    <a:pt x="42" y="165"/>
                  </a:cubicBezTo>
                  <a:cubicBezTo>
                    <a:pt x="43" y="164"/>
                    <a:pt x="43" y="164"/>
                    <a:pt x="45" y="163"/>
                  </a:cubicBezTo>
                  <a:cubicBezTo>
                    <a:pt x="45" y="163"/>
                    <a:pt x="45" y="163"/>
                    <a:pt x="45" y="163"/>
                  </a:cubicBezTo>
                  <a:cubicBezTo>
                    <a:pt x="46" y="163"/>
                    <a:pt x="47" y="162"/>
                    <a:pt x="48" y="162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51" y="161"/>
                    <a:pt x="55" y="159"/>
                    <a:pt x="59" y="157"/>
                  </a:cubicBezTo>
                  <a:cubicBezTo>
                    <a:pt x="59" y="157"/>
                    <a:pt x="59" y="157"/>
                    <a:pt x="59" y="157"/>
                  </a:cubicBezTo>
                  <a:cubicBezTo>
                    <a:pt x="59" y="157"/>
                    <a:pt x="59" y="157"/>
                    <a:pt x="59" y="157"/>
                  </a:cubicBezTo>
                  <a:cubicBezTo>
                    <a:pt x="61" y="157"/>
                    <a:pt x="62" y="156"/>
                    <a:pt x="64" y="155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7" y="151"/>
                    <a:pt x="53" y="154"/>
                    <a:pt x="48" y="158"/>
                  </a:cubicBezTo>
                  <a:cubicBezTo>
                    <a:pt x="39" y="165"/>
                    <a:pt x="39" y="165"/>
                    <a:pt x="39" y="165"/>
                  </a:cubicBezTo>
                  <a:cubicBezTo>
                    <a:pt x="113" y="165"/>
                    <a:pt x="113" y="165"/>
                    <a:pt x="113" y="165"/>
                  </a:cubicBezTo>
                  <a:cubicBezTo>
                    <a:pt x="112" y="171"/>
                    <a:pt x="112" y="171"/>
                    <a:pt x="112" y="171"/>
                  </a:cubicBezTo>
                  <a:cubicBezTo>
                    <a:pt x="112" y="171"/>
                    <a:pt x="112" y="171"/>
                    <a:pt x="112" y="171"/>
                  </a:cubicBezTo>
                  <a:cubicBezTo>
                    <a:pt x="112" y="184"/>
                    <a:pt x="123" y="195"/>
                    <a:pt x="136" y="195"/>
                  </a:cubicBezTo>
                  <a:cubicBezTo>
                    <a:pt x="136" y="191"/>
                    <a:pt x="136" y="191"/>
                    <a:pt x="136" y="191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203"/>
                    <a:pt x="132" y="203"/>
                    <a:pt x="132" y="203"/>
                  </a:cubicBezTo>
                  <a:cubicBezTo>
                    <a:pt x="160" y="203"/>
                    <a:pt x="160" y="203"/>
                    <a:pt x="160" y="203"/>
                  </a:cubicBezTo>
                  <a:cubicBezTo>
                    <a:pt x="160" y="195"/>
                    <a:pt x="160" y="195"/>
                    <a:pt x="160" y="195"/>
                  </a:cubicBezTo>
                  <a:cubicBezTo>
                    <a:pt x="193" y="195"/>
                    <a:pt x="193" y="195"/>
                    <a:pt x="193" y="195"/>
                  </a:cubicBezTo>
                  <a:cubicBezTo>
                    <a:pt x="193" y="199"/>
                    <a:pt x="193" y="199"/>
                    <a:pt x="193" y="199"/>
                  </a:cubicBezTo>
                  <a:cubicBezTo>
                    <a:pt x="193" y="203"/>
                    <a:pt x="193" y="203"/>
                    <a:pt x="193" y="203"/>
                  </a:cubicBezTo>
                  <a:cubicBezTo>
                    <a:pt x="221" y="203"/>
                    <a:pt x="221" y="203"/>
                    <a:pt x="221" y="203"/>
                  </a:cubicBezTo>
                  <a:cubicBezTo>
                    <a:pt x="221" y="195"/>
                    <a:pt x="221" y="195"/>
                    <a:pt x="221" y="195"/>
                  </a:cubicBezTo>
                  <a:cubicBezTo>
                    <a:pt x="222" y="195"/>
                    <a:pt x="222" y="195"/>
                    <a:pt x="222" y="195"/>
                  </a:cubicBezTo>
                  <a:cubicBezTo>
                    <a:pt x="235" y="195"/>
                    <a:pt x="245" y="184"/>
                    <a:pt x="245" y="171"/>
                  </a:cubicBezTo>
                  <a:cubicBezTo>
                    <a:pt x="245" y="171"/>
                    <a:pt x="245" y="171"/>
                    <a:pt x="245" y="171"/>
                  </a:cubicBezTo>
                  <a:cubicBezTo>
                    <a:pt x="244" y="153"/>
                    <a:pt x="244" y="153"/>
                    <a:pt x="244" y="153"/>
                  </a:cubicBezTo>
                  <a:cubicBezTo>
                    <a:pt x="199" y="153"/>
                    <a:pt x="199" y="153"/>
                    <a:pt x="199" y="153"/>
                  </a:cubicBezTo>
                  <a:cubicBezTo>
                    <a:pt x="199" y="151"/>
                    <a:pt x="199" y="151"/>
                    <a:pt x="199" y="151"/>
                  </a:cubicBezTo>
                  <a:cubicBezTo>
                    <a:pt x="244" y="151"/>
                    <a:pt x="244" y="151"/>
                    <a:pt x="244" y="151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199" y="123"/>
                    <a:pt x="199" y="123"/>
                    <a:pt x="199" y="123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195" y="102"/>
                    <a:pt x="195" y="102"/>
                    <a:pt x="195" y="102"/>
                  </a:cubicBezTo>
                  <a:cubicBezTo>
                    <a:pt x="199" y="102"/>
                    <a:pt x="199" y="102"/>
                    <a:pt x="199" y="102"/>
                  </a:cubicBezTo>
                  <a:cubicBezTo>
                    <a:pt x="195" y="102"/>
                    <a:pt x="195" y="102"/>
                    <a:pt x="195" y="102"/>
                  </a:cubicBezTo>
                  <a:cubicBezTo>
                    <a:pt x="195" y="106"/>
                    <a:pt x="195" y="106"/>
                    <a:pt x="195" y="106"/>
                  </a:cubicBezTo>
                  <a:cubicBezTo>
                    <a:pt x="232" y="106"/>
                    <a:pt x="232" y="106"/>
                    <a:pt x="232" y="106"/>
                  </a:cubicBezTo>
                  <a:cubicBezTo>
                    <a:pt x="232" y="114"/>
                    <a:pt x="232" y="114"/>
                    <a:pt x="232" y="114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91" y="131"/>
                    <a:pt x="191" y="131"/>
                    <a:pt x="191" y="131"/>
                  </a:cubicBezTo>
                  <a:cubicBezTo>
                    <a:pt x="234" y="131"/>
                    <a:pt x="234" y="131"/>
                    <a:pt x="234" y="131"/>
                  </a:cubicBezTo>
                  <a:cubicBezTo>
                    <a:pt x="235" y="143"/>
                    <a:pt x="235" y="143"/>
                    <a:pt x="235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236" y="161"/>
                    <a:pt x="236" y="161"/>
                    <a:pt x="236" y="161"/>
                  </a:cubicBezTo>
                  <a:cubicBezTo>
                    <a:pt x="237" y="172"/>
                    <a:pt x="237" y="172"/>
                    <a:pt x="237" y="172"/>
                  </a:cubicBezTo>
                  <a:cubicBezTo>
                    <a:pt x="241" y="171"/>
                    <a:pt x="241" y="171"/>
                    <a:pt x="241" y="171"/>
                  </a:cubicBezTo>
                  <a:cubicBezTo>
                    <a:pt x="237" y="171"/>
                    <a:pt x="237" y="171"/>
                    <a:pt x="237" y="171"/>
                  </a:cubicBezTo>
                  <a:cubicBezTo>
                    <a:pt x="237" y="176"/>
                    <a:pt x="236" y="180"/>
                    <a:pt x="233" y="182"/>
                  </a:cubicBezTo>
                  <a:cubicBezTo>
                    <a:pt x="230" y="185"/>
                    <a:pt x="226" y="187"/>
                    <a:pt x="222" y="187"/>
                  </a:cubicBezTo>
                  <a:cubicBezTo>
                    <a:pt x="217" y="187"/>
                    <a:pt x="217" y="187"/>
                    <a:pt x="217" y="187"/>
                  </a:cubicBezTo>
                  <a:cubicBezTo>
                    <a:pt x="213" y="187"/>
                    <a:pt x="213" y="187"/>
                    <a:pt x="213" y="187"/>
                  </a:cubicBezTo>
                  <a:cubicBezTo>
                    <a:pt x="213" y="195"/>
                    <a:pt x="213" y="195"/>
                    <a:pt x="213" y="195"/>
                  </a:cubicBezTo>
                  <a:cubicBezTo>
                    <a:pt x="201" y="195"/>
                    <a:pt x="201" y="195"/>
                    <a:pt x="201" y="195"/>
                  </a:cubicBezTo>
                  <a:cubicBezTo>
                    <a:pt x="201" y="191"/>
                    <a:pt x="201" y="191"/>
                    <a:pt x="201" y="191"/>
                  </a:cubicBezTo>
                  <a:cubicBezTo>
                    <a:pt x="201" y="187"/>
                    <a:pt x="201" y="187"/>
                    <a:pt x="201" y="187"/>
                  </a:cubicBezTo>
                  <a:cubicBezTo>
                    <a:pt x="152" y="187"/>
                    <a:pt x="152" y="187"/>
                    <a:pt x="152" y="187"/>
                  </a:cubicBezTo>
                  <a:cubicBezTo>
                    <a:pt x="152" y="195"/>
                    <a:pt x="152" y="195"/>
                    <a:pt x="152" y="195"/>
                  </a:cubicBezTo>
                  <a:cubicBezTo>
                    <a:pt x="140" y="195"/>
                    <a:pt x="140" y="195"/>
                    <a:pt x="140" y="195"/>
                  </a:cubicBezTo>
                  <a:cubicBezTo>
                    <a:pt x="140" y="191"/>
                    <a:pt x="140" y="191"/>
                    <a:pt x="140" y="191"/>
                  </a:cubicBezTo>
                  <a:cubicBezTo>
                    <a:pt x="140" y="187"/>
                    <a:pt x="140" y="187"/>
                    <a:pt x="140" y="187"/>
                  </a:cubicBezTo>
                  <a:cubicBezTo>
                    <a:pt x="136" y="187"/>
                    <a:pt x="136" y="187"/>
                    <a:pt x="136" y="187"/>
                  </a:cubicBezTo>
                  <a:cubicBezTo>
                    <a:pt x="132" y="187"/>
                    <a:pt x="128" y="185"/>
                    <a:pt x="125" y="182"/>
                  </a:cubicBezTo>
                  <a:cubicBezTo>
                    <a:pt x="122" y="180"/>
                    <a:pt x="120" y="176"/>
                    <a:pt x="120" y="171"/>
                  </a:cubicBezTo>
                  <a:cubicBezTo>
                    <a:pt x="116" y="171"/>
                    <a:pt x="116" y="171"/>
                    <a:pt x="116" y="171"/>
                  </a:cubicBezTo>
                  <a:cubicBezTo>
                    <a:pt x="120" y="172"/>
                    <a:pt x="120" y="172"/>
                    <a:pt x="120" y="172"/>
                  </a:cubicBezTo>
                  <a:cubicBezTo>
                    <a:pt x="122" y="157"/>
                    <a:pt x="122" y="157"/>
                    <a:pt x="122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53" y="165"/>
                    <a:pt x="53" y="165"/>
                    <a:pt x="53" y="165"/>
                  </a:cubicBezTo>
                  <a:cubicBezTo>
                    <a:pt x="58" y="161"/>
                    <a:pt x="62" y="157"/>
                    <a:pt x="65" y="154"/>
                  </a:cubicBezTo>
                  <a:cubicBezTo>
                    <a:pt x="86" y="135"/>
                    <a:pt x="86" y="135"/>
                    <a:pt x="86" y="135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59" y="149"/>
                    <a:pt x="57" y="149"/>
                    <a:pt x="56" y="150"/>
                  </a:cubicBezTo>
                  <a:cubicBezTo>
                    <a:pt x="57" y="154"/>
                    <a:pt x="57" y="154"/>
                    <a:pt x="57" y="154"/>
                  </a:cubicBezTo>
                  <a:cubicBezTo>
                    <a:pt x="56" y="150"/>
                    <a:pt x="56" y="150"/>
                    <a:pt x="56" y="150"/>
                  </a:cubicBezTo>
                  <a:cubicBezTo>
                    <a:pt x="52" y="152"/>
                    <a:pt x="49" y="153"/>
                    <a:pt x="45" y="154"/>
                  </a:cubicBezTo>
                  <a:cubicBezTo>
                    <a:pt x="45" y="154"/>
                    <a:pt x="45" y="154"/>
                    <a:pt x="45" y="154"/>
                  </a:cubicBezTo>
                  <a:cubicBezTo>
                    <a:pt x="44" y="155"/>
                    <a:pt x="42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0" y="157"/>
                    <a:pt x="39" y="157"/>
                    <a:pt x="38" y="158"/>
                  </a:cubicBezTo>
                  <a:cubicBezTo>
                    <a:pt x="40" y="161"/>
                    <a:pt x="40" y="161"/>
                    <a:pt x="40" y="161"/>
                  </a:cubicBezTo>
                  <a:cubicBezTo>
                    <a:pt x="38" y="158"/>
                    <a:pt x="38" y="158"/>
                    <a:pt x="38" y="158"/>
                  </a:cubicBezTo>
                  <a:cubicBezTo>
                    <a:pt x="36" y="159"/>
                    <a:pt x="34" y="161"/>
                    <a:pt x="33" y="163"/>
                  </a:cubicBezTo>
                  <a:cubicBezTo>
                    <a:pt x="37" y="165"/>
                    <a:pt x="37" y="165"/>
                    <a:pt x="37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3" y="163"/>
                    <a:pt x="33" y="164"/>
                    <a:pt x="33" y="164"/>
                  </a:cubicBezTo>
                  <a:cubicBezTo>
                    <a:pt x="30" y="170"/>
                    <a:pt x="30" y="170"/>
                    <a:pt x="30" y="170"/>
                  </a:cubicBezTo>
                  <a:cubicBezTo>
                    <a:pt x="64" y="170"/>
                    <a:pt x="64" y="170"/>
                    <a:pt x="64" y="170"/>
                  </a:cubicBezTo>
                  <a:cubicBezTo>
                    <a:pt x="64" y="166"/>
                    <a:pt x="64" y="166"/>
                    <a:pt x="64" y="166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60" y="167"/>
                    <a:pt x="60" y="167"/>
                    <a:pt x="60" y="168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4" y="164"/>
                    <a:pt x="64" y="164"/>
                    <a:pt x="64" y="164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32" y="167"/>
                    <a:pt x="32" y="167"/>
                    <a:pt x="32" y="167"/>
                  </a:cubicBezTo>
                  <a:cubicBezTo>
                    <a:pt x="31" y="168"/>
                    <a:pt x="31" y="168"/>
                    <a:pt x="31" y="169"/>
                  </a:cubicBezTo>
                  <a:cubicBezTo>
                    <a:pt x="29" y="174"/>
                    <a:pt x="29" y="174"/>
                    <a:pt x="29" y="174"/>
                  </a:cubicBezTo>
                  <a:cubicBezTo>
                    <a:pt x="64" y="174"/>
                    <a:pt x="64" y="174"/>
                    <a:pt x="64" y="174"/>
                  </a:cubicBezTo>
                  <a:cubicBezTo>
                    <a:pt x="64" y="170"/>
                    <a:pt x="64" y="170"/>
                    <a:pt x="64" y="170"/>
                  </a:cubicBezTo>
                  <a:cubicBezTo>
                    <a:pt x="60" y="170"/>
                    <a:pt x="60" y="170"/>
                    <a:pt x="60" y="170"/>
                  </a:cubicBezTo>
                  <a:cubicBezTo>
                    <a:pt x="58" y="179"/>
                    <a:pt x="52" y="187"/>
                    <a:pt x="43" y="190"/>
                  </a:cubicBezTo>
                  <a:cubicBezTo>
                    <a:pt x="40" y="191"/>
                    <a:pt x="40" y="191"/>
                    <a:pt x="40" y="191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4" y="196"/>
                    <a:pt x="24" y="196"/>
                    <a:pt x="24" y="196"/>
                  </a:cubicBezTo>
                  <a:cubicBezTo>
                    <a:pt x="28" y="196"/>
                    <a:pt x="28" y="196"/>
                    <a:pt x="28" y="196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6" y="190"/>
                    <a:pt x="26" y="190"/>
                    <a:pt x="26" y="190"/>
                  </a:cubicBezTo>
                  <a:cubicBezTo>
                    <a:pt x="17" y="187"/>
                    <a:pt x="10" y="179"/>
                    <a:pt x="9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44" y="174"/>
                    <a:pt x="44" y="174"/>
                    <a:pt x="44" y="174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4" y="166"/>
                    <a:pt x="34" y="166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4" y="164"/>
                    <a:pt x="4" y="164"/>
                    <a:pt x="4" y="164"/>
                  </a:cubicBezTo>
                  <a:cubicBezTo>
                    <a:pt x="4" y="168"/>
                    <a:pt x="4" y="168"/>
                    <a:pt x="4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8" y="167"/>
                    <a:pt x="8" y="167"/>
                    <a:pt x="8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36" y="170"/>
                    <a:pt x="36" y="170"/>
                    <a:pt x="36" y="170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29" y="165"/>
                    <a:pt x="29" y="165"/>
                    <a:pt x="29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2" y="161"/>
                    <a:pt x="32" y="160"/>
                  </a:cubicBezTo>
                  <a:cubicBezTo>
                    <a:pt x="32" y="159"/>
                    <a:pt x="32" y="158"/>
                    <a:pt x="32" y="157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33" y="154"/>
                    <a:pt x="34" y="152"/>
                    <a:pt x="36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8" y="149"/>
                    <a:pt x="40" y="147"/>
                    <a:pt x="42" y="146"/>
                  </a:cubicBezTo>
                  <a:cubicBezTo>
                    <a:pt x="42" y="146"/>
                    <a:pt x="42" y="146"/>
                    <a:pt x="42" y="146"/>
                  </a:cubicBezTo>
                  <a:cubicBezTo>
                    <a:pt x="45" y="145"/>
                    <a:pt x="49" y="145"/>
                    <a:pt x="52" y="145"/>
                  </a:cubicBezTo>
                  <a:cubicBezTo>
                    <a:pt x="53" y="145"/>
                    <a:pt x="54" y="145"/>
                    <a:pt x="55" y="145"/>
                  </a:cubicBezTo>
                  <a:cubicBezTo>
                    <a:pt x="56" y="141"/>
                    <a:pt x="56" y="141"/>
                    <a:pt x="56" y="141"/>
                  </a:cubicBezTo>
                  <a:cubicBezTo>
                    <a:pt x="55" y="145"/>
                    <a:pt x="55" y="145"/>
                    <a:pt x="55" y="145"/>
                  </a:cubicBezTo>
                  <a:cubicBezTo>
                    <a:pt x="59" y="146"/>
                    <a:pt x="63" y="147"/>
                    <a:pt x="66" y="149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71" y="148"/>
                    <a:pt x="71" y="148"/>
                    <a:pt x="71" y="148"/>
                  </a:cubicBezTo>
                  <a:cubicBezTo>
                    <a:pt x="75" y="144"/>
                    <a:pt x="77" y="141"/>
                    <a:pt x="78" y="137"/>
                  </a:cubicBezTo>
                  <a:cubicBezTo>
                    <a:pt x="79" y="133"/>
                    <a:pt x="79" y="130"/>
                    <a:pt x="79" y="126"/>
                  </a:cubicBezTo>
                  <a:cubicBezTo>
                    <a:pt x="79" y="124"/>
                    <a:pt x="79" y="123"/>
                    <a:pt x="79" y="121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8"/>
                    <a:pt x="79" y="57"/>
                    <a:pt x="80" y="55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4" y="29"/>
                    <a:pt x="74" y="29"/>
                    <a:pt x="74" y="29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6"/>
                    <a:pt x="112" y="58"/>
                    <a:pt x="112" y="59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3"/>
                    <a:pt x="130" y="69"/>
                    <a:pt x="133" y="66"/>
                  </a:cubicBezTo>
                  <a:cubicBezTo>
                    <a:pt x="136" y="64"/>
                    <a:pt x="140" y="62"/>
                    <a:pt x="144" y="62"/>
                  </a:cubicBezTo>
                  <a:cubicBezTo>
                    <a:pt x="213" y="62"/>
                    <a:pt x="213" y="62"/>
                    <a:pt x="213" y="62"/>
                  </a:cubicBezTo>
                  <a:cubicBezTo>
                    <a:pt x="218" y="62"/>
                    <a:pt x="222" y="64"/>
                    <a:pt x="225" y="66"/>
                  </a:cubicBezTo>
                  <a:cubicBezTo>
                    <a:pt x="227" y="69"/>
                    <a:pt x="229" y="73"/>
                    <a:pt x="229" y="77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30" y="88"/>
                    <a:pt x="230" y="88"/>
                    <a:pt x="230" y="88"/>
                  </a:cubicBezTo>
                  <a:cubicBezTo>
                    <a:pt x="191" y="88"/>
                    <a:pt x="191" y="88"/>
                    <a:pt x="191" y="88"/>
                  </a:cubicBezTo>
                  <a:cubicBezTo>
                    <a:pt x="191" y="106"/>
                    <a:pt x="191" y="106"/>
                    <a:pt x="191" y="106"/>
                  </a:cubicBezTo>
                  <a:cubicBezTo>
                    <a:pt x="195" y="106"/>
                    <a:pt x="195" y="106"/>
                    <a:pt x="195" y="106"/>
                  </a:cubicBezTo>
                  <a:lnTo>
                    <a:pt x="195" y="1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85"/>
            <p:cNvSpPr>
              <a:spLocks noEditPoints="1"/>
            </p:cNvSpPr>
            <p:nvPr/>
          </p:nvSpPr>
          <p:spPr bwMode="auto">
            <a:xfrm>
              <a:off x="6475" y="3567"/>
              <a:ext cx="282" cy="452"/>
            </a:xfrm>
            <a:custGeom>
              <a:avLst/>
              <a:gdLst>
                <a:gd name="T0" fmla="*/ 109 w 119"/>
                <a:gd name="T1" fmla="*/ 23 h 191"/>
                <a:gd name="T2" fmla="*/ 109 w 119"/>
                <a:gd name="T3" fmla="*/ 23 h 191"/>
                <a:gd name="T4" fmla="*/ 107 w 119"/>
                <a:gd name="T5" fmla="*/ 6 h 191"/>
                <a:gd name="T6" fmla="*/ 96 w 119"/>
                <a:gd name="T7" fmla="*/ 0 h 191"/>
                <a:gd name="T8" fmla="*/ 15 w 119"/>
                <a:gd name="T9" fmla="*/ 1 h 191"/>
                <a:gd name="T10" fmla="*/ 10 w 119"/>
                <a:gd name="T11" fmla="*/ 7 h 191"/>
                <a:gd name="T12" fmla="*/ 10 w 119"/>
                <a:gd name="T13" fmla="*/ 16 h 191"/>
                <a:gd name="T14" fmla="*/ 10 w 119"/>
                <a:gd name="T15" fmla="*/ 23 h 191"/>
                <a:gd name="T16" fmla="*/ 13 w 119"/>
                <a:gd name="T17" fmla="*/ 19 h 191"/>
                <a:gd name="T18" fmla="*/ 0 w 119"/>
                <a:gd name="T19" fmla="*/ 175 h 191"/>
                <a:gd name="T20" fmla="*/ 102 w 119"/>
                <a:gd name="T21" fmla="*/ 191 h 191"/>
                <a:gd name="T22" fmla="*/ 119 w 119"/>
                <a:gd name="T23" fmla="*/ 35 h 191"/>
                <a:gd name="T24" fmla="*/ 105 w 119"/>
                <a:gd name="T25" fmla="*/ 23 h 191"/>
                <a:gd name="T26" fmla="*/ 105 w 119"/>
                <a:gd name="T27" fmla="*/ 23 h 191"/>
                <a:gd name="T28" fmla="*/ 111 w 119"/>
                <a:gd name="T29" fmla="*/ 35 h 191"/>
                <a:gd name="T30" fmla="*/ 108 w 119"/>
                <a:gd name="T31" fmla="*/ 180 h 191"/>
                <a:gd name="T32" fmla="*/ 16 w 119"/>
                <a:gd name="T33" fmla="*/ 183 h 191"/>
                <a:gd name="T34" fmla="*/ 8 w 119"/>
                <a:gd name="T35" fmla="*/ 175 h 191"/>
                <a:gd name="T36" fmla="*/ 15 w 119"/>
                <a:gd name="T37" fmla="*/ 27 h 191"/>
                <a:gd name="T38" fmla="*/ 18 w 119"/>
                <a:gd name="T39" fmla="*/ 22 h 191"/>
                <a:gd name="T40" fmla="*/ 18 w 119"/>
                <a:gd name="T41" fmla="*/ 10 h 191"/>
                <a:gd name="T42" fmla="*/ 18 w 119"/>
                <a:gd name="T43" fmla="*/ 8 h 191"/>
                <a:gd name="T44" fmla="*/ 18 w 119"/>
                <a:gd name="T45" fmla="*/ 8 h 191"/>
                <a:gd name="T46" fmla="*/ 18 w 119"/>
                <a:gd name="T47" fmla="*/ 8 h 191"/>
                <a:gd name="T48" fmla="*/ 18 w 119"/>
                <a:gd name="T49" fmla="*/ 8 h 191"/>
                <a:gd name="T50" fmla="*/ 18 w 119"/>
                <a:gd name="T51" fmla="*/ 8 h 191"/>
                <a:gd name="T52" fmla="*/ 18 w 119"/>
                <a:gd name="T53" fmla="*/ 8 h 191"/>
                <a:gd name="T54" fmla="*/ 18 w 119"/>
                <a:gd name="T55" fmla="*/ 8 h 191"/>
                <a:gd name="T56" fmla="*/ 18 w 119"/>
                <a:gd name="T57" fmla="*/ 8 h 191"/>
                <a:gd name="T58" fmla="*/ 19 w 119"/>
                <a:gd name="T59" fmla="*/ 8 h 191"/>
                <a:gd name="T60" fmla="*/ 98 w 119"/>
                <a:gd name="T61" fmla="*/ 8 h 191"/>
                <a:gd name="T62" fmla="*/ 100 w 119"/>
                <a:gd name="T63" fmla="*/ 12 h 191"/>
                <a:gd name="T64" fmla="*/ 101 w 119"/>
                <a:gd name="T65" fmla="*/ 22 h 191"/>
                <a:gd name="T66" fmla="*/ 100 w 119"/>
                <a:gd name="T67" fmla="*/ 26 h 191"/>
                <a:gd name="T68" fmla="*/ 105 w 119"/>
                <a:gd name="T69" fmla="*/ 23 h 191"/>
                <a:gd name="T70" fmla="*/ 29 w 119"/>
                <a:gd name="T71" fmla="*/ 163 h 191"/>
                <a:gd name="T72" fmla="*/ 22 w 119"/>
                <a:gd name="T73" fmla="*/ 163 h 191"/>
                <a:gd name="T74" fmla="*/ 25 w 119"/>
                <a:gd name="T75" fmla="*/ 44 h 191"/>
                <a:gd name="T76" fmla="*/ 29 w 119"/>
                <a:gd name="T77" fmla="*/ 163 h 191"/>
                <a:gd name="T78" fmla="*/ 37 w 119"/>
                <a:gd name="T79" fmla="*/ 163 h 191"/>
                <a:gd name="T80" fmla="*/ 25 w 119"/>
                <a:gd name="T81" fmla="*/ 36 h 191"/>
                <a:gd name="T82" fmla="*/ 14 w 119"/>
                <a:gd name="T83" fmla="*/ 163 h 191"/>
                <a:gd name="T84" fmla="*/ 37 w 119"/>
                <a:gd name="T85" fmla="*/ 163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191">
                  <a:moveTo>
                    <a:pt x="105" y="23"/>
                  </a:move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9" y="13"/>
                    <a:pt x="108" y="9"/>
                    <a:pt x="107" y="6"/>
                  </a:cubicBezTo>
                  <a:cubicBezTo>
                    <a:pt x="106" y="4"/>
                    <a:pt x="104" y="3"/>
                    <a:pt x="102" y="2"/>
                  </a:cubicBezTo>
                  <a:cubicBezTo>
                    <a:pt x="101" y="0"/>
                    <a:pt x="99" y="0"/>
                    <a:pt x="9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6" y="0"/>
                    <a:pt x="15" y="1"/>
                  </a:cubicBezTo>
                  <a:cubicBezTo>
                    <a:pt x="14" y="1"/>
                    <a:pt x="13" y="2"/>
                    <a:pt x="12" y="3"/>
                  </a:cubicBezTo>
                  <a:cubicBezTo>
                    <a:pt x="11" y="4"/>
                    <a:pt x="11" y="5"/>
                    <a:pt x="10" y="7"/>
                  </a:cubicBezTo>
                  <a:cubicBezTo>
                    <a:pt x="10" y="8"/>
                    <a:pt x="10" y="9"/>
                    <a:pt x="10" y="10"/>
                  </a:cubicBezTo>
                  <a:cubicBezTo>
                    <a:pt x="10" y="12"/>
                    <a:pt x="10" y="14"/>
                    <a:pt x="10" y="16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6" y="20"/>
                    <a:pt x="0" y="27"/>
                    <a:pt x="0" y="3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4"/>
                    <a:pt x="7" y="191"/>
                    <a:pt x="16" y="191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112" y="191"/>
                    <a:pt x="119" y="184"/>
                    <a:pt x="119" y="17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27"/>
                    <a:pt x="113" y="20"/>
                    <a:pt x="105" y="19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8" y="27"/>
                    <a:pt x="111" y="31"/>
                    <a:pt x="111" y="35"/>
                  </a:cubicBezTo>
                  <a:cubicBezTo>
                    <a:pt x="111" y="175"/>
                    <a:pt x="111" y="175"/>
                    <a:pt x="111" y="175"/>
                  </a:cubicBezTo>
                  <a:cubicBezTo>
                    <a:pt x="111" y="177"/>
                    <a:pt x="110" y="179"/>
                    <a:pt x="108" y="180"/>
                  </a:cubicBezTo>
                  <a:cubicBezTo>
                    <a:pt x="107" y="182"/>
                    <a:pt x="105" y="183"/>
                    <a:pt x="102" y="183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4" y="183"/>
                    <a:pt x="12" y="182"/>
                    <a:pt x="10" y="180"/>
                  </a:cubicBezTo>
                  <a:cubicBezTo>
                    <a:pt x="9" y="179"/>
                    <a:pt x="8" y="177"/>
                    <a:pt x="8" y="17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1"/>
                    <a:pt x="11" y="27"/>
                    <a:pt x="15" y="27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4"/>
                    <a:pt x="18" y="12"/>
                    <a:pt x="18" y="10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7" y="8"/>
                    <a:pt x="98" y="8"/>
                    <a:pt x="98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00" y="10"/>
                    <a:pt x="100" y="11"/>
                    <a:pt x="100" y="12"/>
                  </a:cubicBezTo>
                  <a:cubicBezTo>
                    <a:pt x="100" y="13"/>
                    <a:pt x="101" y="15"/>
                    <a:pt x="101" y="16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3"/>
                  </a:lnTo>
                  <a:close/>
                  <a:moveTo>
                    <a:pt x="33" y="163"/>
                  </a:moveTo>
                  <a:cubicBezTo>
                    <a:pt x="29" y="163"/>
                    <a:pt x="29" y="163"/>
                    <a:pt x="29" y="163"/>
                  </a:cubicBezTo>
                  <a:cubicBezTo>
                    <a:pt x="29" y="165"/>
                    <a:pt x="28" y="167"/>
                    <a:pt x="25" y="167"/>
                  </a:cubicBezTo>
                  <a:cubicBezTo>
                    <a:pt x="23" y="167"/>
                    <a:pt x="22" y="165"/>
                    <a:pt x="22" y="163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6"/>
                    <a:pt x="23" y="44"/>
                    <a:pt x="25" y="44"/>
                  </a:cubicBezTo>
                  <a:cubicBezTo>
                    <a:pt x="27" y="44"/>
                    <a:pt x="29" y="46"/>
                    <a:pt x="29" y="48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7" y="163"/>
                    <a:pt x="37" y="163"/>
                    <a:pt x="37" y="163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1"/>
                    <a:pt x="32" y="36"/>
                    <a:pt x="25" y="36"/>
                  </a:cubicBezTo>
                  <a:cubicBezTo>
                    <a:pt x="19" y="36"/>
                    <a:pt x="14" y="41"/>
                    <a:pt x="14" y="48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4" y="170"/>
                    <a:pt x="19" y="175"/>
                    <a:pt x="25" y="175"/>
                  </a:cubicBezTo>
                  <a:cubicBezTo>
                    <a:pt x="32" y="175"/>
                    <a:pt x="37" y="170"/>
                    <a:pt x="37" y="163"/>
                  </a:cubicBezTo>
                  <a:lnTo>
                    <a:pt x="33" y="1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38120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Group 42"/>
          <p:cNvGrpSpPr>
            <a:grpSpLocks noChangeAspect="1"/>
          </p:cNvGrpSpPr>
          <p:nvPr/>
        </p:nvGrpSpPr>
        <p:grpSpPr bwMode="auto">
          <a:xfrm>
            <a:off x="1314450" y="210986"/>
            <a:ext cx="9563100" cy="6509053"/>
            <a:chOff x="166" y="-340"/>
            <a:chExt cx="7346" cy="5000"/>
          </a:xfrm>
        </p:grpSpPr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190" y="-235"/>
              <a:ext cx="520" cy="331"/>
            </a:xfrm>
            <a:custGeom>
              <a:avLst/>
              <a:gdLst>
                <a:gd name="T0" fmla="*/ 220 w 220"/>
                <a:gd name="T1" fmla="*/ 44 h 140"/>
                <a:gd name="T2" fmla="*/ 167 w 220"/>
                <a:gd name="T3" fmla="*/ 0 h 140"/>
                <a:gd name="T4" fmla="*/ 53 w 220"/>
                <a:gd name="T5" fmla="*/ 0 h 140"/>
                <a:gd name="T6" fmla="*/ 0 w 220"/>
                <a:gd name="T7" fmla="*/ 44 h 140"/>
                <a:gd name="T8" fmla="*/ 0 w 220"/>
                <a:gd name="T9" fmla="*/ 44 h 140"/>
                <a:gd name="T10" fmla="*/ 0 w 220"/>
                <a:gd name="T11" fmla="*/ 52 h 140"/>
                <a:gd name="T12" fmla="*/ 0 w 220"/>
                <a:gd name="T13" fmla="*/ 52 h 140"/>
                <a:gd name="T14" fmla="*/ 0 w 220"/>
                <a:gd name="T15" fmla="*/ 120 h 140"/>
                <a:gd name="T16" fmla="*/ 20 w 220"/>
                <a:gd name="T17" fmla="*/ 140 h 140"/>
                <a:gd name="T18" fmla="*/ 200 w 220"/>
                <a:gd name="T19" fmla="*/ 140 h 140"/>
                <a:gd name="T20" fmla="*/ 220 w 220"/>
                <a:gd name="T21" fmla="*/ 120 h 140"/>
                <a:gd name="T22" fmla="*/ 220 w 220"/>
                <a:gd name="T23" fmla="*/ 52 h 140"/>
                <a:gd name="T24" fmla="*/ 220 w 220"/>
                <a:gd name="T25" fmla="*/ 50 h 140"/>
                <a:gd name="T26" fmla="*/ 220 w 220"/>
                <a:gd name="T27" fmla="*/ 44 h 140"/>
                <a:gd name="T28" fmla="*/ 55 w 220"/>
                <a:gd name="T29" fmla="*/ 8 h 140"/>
                <a:gd name="T30" fmla="*/ 164 w 220"/>
                <a:gd name="T31" fmla="*/ 8 h 140"/>
                <a:gd name="T32" fmla="*/ 206 w 220"/>
                <a:gd name="T33" fmla="*/ 44 h 140"/>
                <a:gd name="T34" fmla="*/ 154 w 220"/>
                <a:gd name="T35" fmla="*/ 44 h 140"/>
                <a:gd name="T36" fmla="*/ 154 w 220"/>
                <a:gd name="T37" fmla="*/ 48 h 140"/>
                <a:gd name="T38" fmla="*/ 110 w 220"/>
                <a:gd name="T39" fmla="*/ 92 h 140"/>
                <a:gd name="T40" fmla="*/ 66 w 220"/>
                <a:gd name="T41" fmla="*/ 48 h 140"/>
                <a:gd name="T42" fmla="*/ 66 w 220"/>
                <a:gd name="T43" fmla="*/ 44 h 140"/>
                <a:gd name="T44" fmla="*/ 12 w 220"/>
                <a:gd name="T45" fmla="*/ 44 h 140"/>
                <a:gd name="T46" fmla="*/ 55 w 220"/>
                <a:gd name="T47" fmla="*/ 8 h 140"/>
                <a:gd name="T48" fmla="*/ 212 w 220"/>
                <a:gd name="T49" fmla="*/ 120 h 140"/>
                <a:gd name="T50" fmla="*/ 200 w 220"/>
                <a:gd name="T51" fmla="*/ 132 h 140"/>
                <a:gd name="T52" fmla="*/ 20 w 220"/>
                <a:gd name="T53" fmla="*/ 132 h 140"/>
                <a:gd name="T54" fmla="*/ 8 w 220"/>
                <a:gd name="T55" fmla="*/ 120 h 140"/>
                <a:gd name="T56" fmla="*/ 8 w 220"/>
                <a:gd name="T57" fmla="*/ 52 h 140"/>
                <a:gd name="T58" fmla="*/ 58 w 220"/>
                <a:gd name="T59" fmla="*/ 52 h 140"/>
                <a:gd name="T60" fmla="*/ 110 w 220"/>
                <a:gd name="T61" fmla="*/ 100 h 140"/>
                <a:gd name="T62" fmla="*/ 161 w 220"/>
                <a:gd name="T63" fmla="*/ 52 h 140"/>
                <a:gd name="T64" fmla="*/ 212 w 220"/>
                <a:gd name="T65" fmla="*/ 52 h 140"/>
                <a:gd name="T66" fmla="*/ 212 w 220"/>
                <a:gd name="T67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0" h="140">
                  <a:moveTo>
                    <a:pt x="220" y="44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1"/>
                    <a:pt x="9" y="140"/>
                    <a:pt x="20" y="140"/>
                  </a:cubicBezTo>
                  <a:cubicBezTo>
                    <a:pt x="200" y="140"/>
                    <a:pt x="200" y="140"/>
                    <a:pt x="200" y="140"/>
                  </a:cubicBezTo>
                  <a:cubicBezTo>
                    <a:pt x="211" y="140"/>
                    <a:pt x="220" y="131"/>
                    <a:pt x="220" y="120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20" y="50"/>
                    <a:pt x="220" y="50"/>
                    <a:pt x="220" y="50"/>
                  </a:cubicBezTo>
                  <a:cubicBezTo>
                    <a:pt x="220" y="44"/>
                    <a:pt x="220" y="44"/>
                    <a:pt x="220" y="44"/>
                  </a:cubicBezTo>
                  <a:close/>
                  <a:moveTo>
                    <a:pt x="55" y="8"/>
                  </a:moveTo>
                  <a:cubicBezTo>
                    <a:pt x="164" y="8"/>
                    <a:pt x="164" y="8"/>
                    <a:pt x="164" y="8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49"/>
                    <a:pt x="150" y="92"/>
                    <a:pt x="110" y="92"/>
                  </a:cubicBezTo>
                  <a:cubicBezTo>
                    <a:pt x="69" y="92"/>
                    <a:pt x="66" y="50"/>
                    <a:pt x="66" y="48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12" y="44"/>
                    <a:pt x="12" y="44"/>
                    <a:pt x="12" y="44"/>
                  </a:cubicBezTo>
                  <a:lnTo>
                    <a:pt x="55" y="8"/>
                  </a:lnTo>
                  <a:close/>
                  <a:moveTo>
                    <a:pt x="212" y="120"/>
                  </a:moveTo>
                  <a:cubicBezTo>
                    <a:pt x="212" y="127"/>
                    <a:pt x="207" y="132"/>
                    <a:pt x="200" y="132"/>
                  </a:cubicBezTo>
                  <a:cubicBezTo>
                    <a:pt x="20" y="132"/>
                    <a:pt x="20" y="132"/>
                    <a:pt x="20" y="132"/>
                  </a:cubicBezTo>
                  <a:cubicBezTo>
                    <a:pt x="13" y="132"/>
                    <a:pt x="8" y="127"/>
                    <a:pt x="8" y="12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60" y="64"/>
                    <a:pt x="70" y="100"/>
                    <a:pt x="110" y="100"/>
                  </a:cubicBezTo>
                  <a:cubicBezTo>
                    <a:pt x="150" y="100"/>
                    <a:pt x="159" y="64"/>
                    <a:pt x="161" y="52"/>
                  </a:cubicBezTo>
                  <a:cubicBezTo>
                    <a:pt x="212" y="52"/>
                    <a:pt x="212" y="52"/>
                    <a:pt x="212" y="52"/>
                  </a:cubicBezTo>
                  <a:lnTo>
                    <a:pt x="212" y="12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 noEditPoints="1"/>
            </p:cNvSpPr>
            <p:nvPr/>
          </p:nvSpPr>
          <p:spPr bwMode="auto">
            <a:xfrm>
              <a:off x="1301" y="-226"/>
              <a:ext cx="520" cy="331"/>
            </a:xfrm>
            <a:custGeom>
              <a:avLst/>
              <a:gdLst>
                <a:gd name="T0" fmla="*/ 220 w 220"/>
                <a:gd name="T1" fmla="*/ 44 h 140"/>
                <a:gd name="T2" fmla="*/ 167 w 220"/>
                <a:gd name="T3" fmla="*/ 0 h 140"/>
                <a:gd name="T4" fmla="*/ 53 w 220"/>
                <a:gd name="T5" fmla="*/ 0 h 140"/>
                <a:gd name="T6" fmla="*/ 0 w 220"/>
                <a:gd name="T7" fmla="*/ 44 h 140"/>
                <a:gd name="T8" fmla="*/ 0 w 220"/>
                <a:gd name="T9" fmla="*/ 44 h 140"/>
                <a:gd name="T10" fmla="*/ 0 w 220"/>
                <a:gd name="T11" fmla="*/ 52 h 140"/>
                <a:gd name="T12" fmla="*/ 0 w 220"/>
                <a:gd name="T13" fmla="*/ 52 h 140"/>
                <a:gd name="T14" fmla="*/ 0 w 220"/>
                <a:gd name="T15" fmla="*/ 120 h 140"/>
                <a:gd name="T16" fmla="*/ 20 w 220"/>
                <a:gd name="T17" fmla="*/ 140 h 140"/>
                <a:gd name="T18" fmla="*/ 200 w 220"/>
                <a:gd name="T19" fmla="*/ 140 h 140"/>
                <a:gd name="T20" fmla="*/ 220 w 220"/>
                <a:gd name="T21" fmla="*/ 120 h 140"/>
                <a:gd name="T22" fmla="*/ 220 w 220"/>
                <a:gd name="T23" fmla="*/ 52 h 140"/>
                <a:gd name="T24" fmla="*/ 220 w 220"/>
                <a:gd name="T25" fmla="*/ 50 h 140"/>
                <a:gd name="T26" fmla="*/ 220 w 220"/>
                <a:gd name="T27" fmla="*/ 44 h 140"/>
                <a:gd name="T28" fmla="*/ 55 w 220"/>
                <a:gd name="T29" fmla="*/ 8 h 140"/>
                <a:gd name="T30" fmla="*/ 164 w 220"/>
                <a:gd name="T31" fmla="*/ 8 h 140"/>
                <a:gd name="T32" fmla="*/ 207 w 220"/>
                <a:gd name="T33" fmla="*/ 44 h 140"/>
                <a:gd name="T34" fmla="*/ 154 w 220"/>
                <a:gd name="T35" fmla="*/ 44 h 140"/>
                <a:gd name="T36" fmla="*/ 154 w 220"/>
                <a:gd name="T37" fmla="*/ 48 h 140"/>
                <a:gd name="T38" fmla="*/ 110 w 220"/>
                <a:gd name="T39" fmla="*/ 92 h 140"/>
                <a:gd name="T40" fmla="*/ 66 w 220"/>
                <a:gd name="T41" fmla="*/ 48 h 140"/>
                <a:gd name="T42" fmla="*/ 66 w 220"/>
                <a:gd name="T43" fmla="*/ 44 h 140"/>
                <a:gd name="T44" fmla="*/ 12 w 220"/>
                <a:gd name="T45" fmla="*/ 44 h 140"/>
                <a:gd name="T46" fmla="*/ 55 w 220"/>
                <a:gd name="T47" fmla="*/ 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0" h="140">
                  <a:moveTo>
                    <a:pt x="220" y="44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1"/>
                    <a:pt x="9" y="140"/>
                    <a:pt x="20" y="140"/>
                  </a:cubicBezTo>
                  <a:cubicBezTo>
                    <a:pt x="200" y="140"/>
                    <a:pt x="200" y="140"/>
                    <a:pt x="200" y="140"/>
                  </a:cubicBezTo>
                  <a:cubicBezTo>
                    <a:pt x="211" y="140"/>
                    <a:pt x="220" y="131"/>
                    <a:pt x="220" y="120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20" y="50"/>
                    <a:pt x="220" y="50"/>
                    <a:pt x="220" y="50"/>
                  </a:cubicBezTo>
                  <a:cubicBezTo>
                    <a:pt x="220" y="44"/>
                    <a:pt x="220" y="44"/>
                    <a:pt x="220" y="44"/>
                  </a:cubicBezTo>
                  <a:close/>
                  <a:moveTo>
                    <a:pt x="55" y="8"/>
                  </a:moveTo>
                  <a:cubicBezTo>
                    <a:pt x="164" y="8"/>
                    <a:pt x="164" y="8"/>
                    <a:pt x="164" y="8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49"/>
                    <a:pt x="150" y="92"/>
                    <a:pt x="110" y="92"/>
                  </a:cubicBezTo>
                  <a:cubicBezTo>
                    <a:pt x="70" y="92"/>
                    <a:pt x="66" y="50"/>
                    <a:pt x="66" y="48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12" y="44"/>
                    <a:pt x="12" y="44"/>
                    <a:pt x="12" y="44"/>
                  </a:cubicBezTo>
                  <a:lnTo>
                    <a:pt x="55" y="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2632" y="-340"/>
              <a:ext cx="139" cy="275"/>
            </a:xfrm>
            <a:custGeom>
              <a:avLst/>
              <a:gdLst>
                <a:gd name="T0" fmla="*/ 139 w 139"/>
                <a:gd name="T1" fmla="*/ 204 h 275"/>
                <a:gd name="T2" fmla="*/ 125 w 139"/>
                <a:gd name="T3" fmla="*/ 190 h 275"/>
                <a:gd name="T4" fmla="*/ 78 w 139"/>
                <a:gd name="T5" fmla="*/ 237 h 275"/>
                <a:gd name="T6" fmla="*/ 78 w 139"/>
                <a:gd name="T7" fmla="*/ 0 h 275"/>
                <a:gd name="T8" fmla="*/ 59 w 139"/>
                <a:gd name="T9" fmla="*/ 0 h 275"/>
                <a:gd name="T10" fmla="*/ 59 w 139"/>
                <a:gd name="T11" fmla="*/ 237 h 275"/>
                <a:gd name="T12" fmla="*/ 12 w 139"/>
                <a:gd name="T13" fmla="*/ 190 h 275"/>
                <a:gd name="T14" fmla="*/ 0 w 139"/>
                <a:gd name="T15" fmla="*/ 204 h 275"/>
                <a:gd name="T16" fmla="*/ 68 w 139"/>
                <a:gd name="T17" fmla="*/ 275 h 275"/>
                <a:gd name="T18" fmla="*/ 139 w 139"/>
                <a:gd name="T19" fmla="*/ 204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9" h="275">
                  <a:moveTo>
                    <a:pt x="139" y="204"/>
                  </a:moveTo>
                  <a:lnTo>
                    <a:pt x="125" y="190"/>
                  </a:lnTo>
                  <a:lnTo>
                    <a:pt x="78" y="237"/>
                  </a:lnTo>
                  <a:lnTo>
                    <a:pt x="78" y="0"/>
                  </a:lnTo>
                  <a:lnTo>
                    <a:pt x="59" y="0"/>
                  </a:lnTo>
                  <a:lnTo>
                    <a:pt x="59" y="237"/>
                  </a:lnTo>
                  <a:lnTo>
                    <a:pt x="12" y="190"/>
                  </a:lnTo>
                  <a:lnTo>
                    <a:pt x="0" y="204"/>
                  </a:lnTo>
                  <a:lnTo>
                    <a:pt x="68" y="275"/>
                  </a:lnTo>
                  <a:lnTo>
                    <a:pt x="139" y="20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2440" y="-205"/>
              <a:ext cx="520" cy="332"/>
            </a:xfrm>
            <a:custGeom>
              <a:avLst/>
              <a:gdLst>
                <a:gd name="T0" fmla="*/ 220 w 220"/>
                <a:gd name="T1" fmla="*/ 43 h 140"/>
                <a:gd name="T2" fmla="*/ 167 w 220"/>
                <a:gd name="T3" fmla="*/ 0 h 140"/>
                <a:gd name="T4" fmla="*/ 144 w 220"/>
                <a:gd name="T5" fmla="*/ 0 h 140"/>
                <a:gd name="T6" fmla="*/ 144 w 220"/>
                <a:gd name="T7" fmla="*/ 8 h 140"/>
                <a:gd name="T8" fmla="*/ 164 w 220"/>
                <a:gd name="T9" fmla="*/ 8 h 140"/>
                <a:gd name="T10" fmla="*/ 207 w 220"/>
                <a:gd name="T11" fmla="*/ 43 h 140"/>
                <a:gd name="T12" fmla="*/ 155 w 220"/>
                <a:gd name="T13" fmla="*/ 43 h 140"/>
                <a:gd name="T14" fmla="*/ 154 w 220"/>
                <a:gd name="T15" fmla="*/ 47 h 140"/>
                <a:gd name="T16" fmla="*/ 110 w 220"/>
                <a:gd name="T17" fmla="*/ 91 h 140"/>
                <a:gd name="T18" fmla="*/ 66 w 220"/>
                <a:gd name="T19" fmla="*/ 47 h 140"/>
                <a:gd name="T20" fmla="*/ 66 w 220"/>
                <a:gd name="T21" fmla="*/ 43 h 140"/>
                <a:gd name="T22" fmla="*/ 12 w 220"/>
                <a:gd name="T23" fmla="*/ 43 h 140"/>
                <a:gd name="T24" fmla="*/ 55 w 220"/>
                <a:gd name="T25" fmla="*/ 8 h 140"/>
                <a:gd name="T26" fmla="*/ 76 w 220"/>
                <a:gd name="T27" fmla="*/ 8 h 140"/>
                <a:gd name="T28" fmla="*/ 76 w 220"/>
                <a:gd name="T29" fmla="*/ 0 h 140"/>
                <a:gd name="T30" fmla="*/ 53 w 220"/>
                <a:gd name="T31" fmla="*/ 0 h 140"/>
                <a:gd name="T32" fmla="*/ 0 w 220"/>
                <a:gd name="T33" fmla="*/ 43 h 140"/>
                <a:gd name="T34" fmla="*/ 0 w 220"/>
                <a:gd name="T35" fmla="*/ 43 h 140"/>
                <a:gd name="T36" fmla="*/ 0 w 220"/>
                <a:gd name="T37" fmla="*/ 51 h 140"/>
                <a:gd name="T38" fmla="*/ 0 w 220"/>
                <a:gd name="T39" fmla="*/ 51 h 140"/>
                <a:gd name="T40" fmla="*/ 0 w 220"/>
                <a:gd name="T41" fmla="*/ 120 h 140"/>
                <a:gd name="T42" fmla="*/ 20 w 220"/>
                <a:gd name="T43" fmla="*/ 140 h 140"/>
                <a:gd name="T44" fmla="*/ 200 w 220"/>
                <a:gd name="T45" fmla="*/ 140 h 140"/>
                <a:gd name="T46" fmla="*/ 220 w 220"/>
                <a:gd name="T47" fmla="*/ 120 h 140"/>
                <a:gd name="T48" fmla="*/ 220 w 220"/>
                <a:gd name="T49" fmla="*/ 51 h 140"/>
                <a:gd name="T50" fmla="*/ 220 w 220"/>
                <a:gd name="T51" fmla="*/ 49 h 140"/>
                <a:gd name="T52" fmla="*/ 220 w 220"/>
                <a:gd name="T53" fmla="*/ 43 h 140"/>
                <a:gd name="T54" fmla="*/ 212 w 220"/>
                <a:gd name="T55" fmla="*/ 120 h 140"/>
                <a:gd name="T56" fmla="*/ 200 w 220"/>
                <a:gd name="T57" fmla="*/ 132 h 140"/>
                <a:gd name="T58" fmla="*/ 20 w 220"/>
                <a:gd name="T59" fmla="*/ 132 h 140"/>
                <a:gd name="T60" fmla="*/ 8 w 220"/>
                <a:gd name="T61" fmla="*/ 120 h 140"/>
                <a:gd name="T62" fmla="*/ 8 w 220"/>
                <a:gd name="T63" fmla="*/ 51 h 140"/>
                <a:gd name="T64" fmla="*/ 59 w 220"/>
                <a:gd name="T65" fmla="*/ 51 h 140"/>
                <a:gd name="T66" fmla="*/ 110 w 220"/>
                <a:gd name="T67" fmla="*/ 99 h 140"/>
                <a:gd name="T68" fmla="*/ 162 w 220"/>
                <a:gd name="T69" fmla="*/ 51 h 140"/>
                <a:gd name="T70" fmla="*/ 212 w 220"/>
                <a:gd name="T71" fmla="*/ 51 h 140"/>
                <a:gd name="T72" fmla="*/ 212 w 220"/>
                <a:gd name="T73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0" h="140">
                  <a:moveTo>
                    <a:pt x="220" y="43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64" y="8"/>
                    <a:pt x="164" y="8"/>
                    <a:pt x="164" y="8"/>
                  </a:cubicBezTo>
                  <a:cubicBezTo>
                    <a:pt x="207" y="43"/>
                    <a:pt x="207" y="43"/>
                    <a:pt x="207" y="43"/>
                  </a:cubicBezTo>
                  <a:cubicBezTo>
                    <a:pt x="155" y="43"/>
                    <a:pt x="155" y="43"/>
                    <a:pt x="155" y="43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49"/>
                    <a:pt x="150" y="91"/>
                    <a:pt x="110" y="91"/>
                  </a:cubicBezTo>
                  <a:cubicBezTo>
                    <a:pt x="70" y="91"/>
                    <a:pt x="66" y="49"/>
                    <a:pt x="66" y="47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1"/>
                    <a:pt x="9" y="140"/>
                    <a:pt x="20" y="140"/>
                  </a:cubicBezTo>
                  <a:cubicBezTo>
                    <a:pt x="200" y="140"/>
                    <a:pt x="200" y="140"/>
                    <a:pt x="200" y="140"/>
                  </a:cubicBezTo>
                  <a:cubicBezTo>
                    <a:pt x="211" y="140"/>
                    <a:pt x="220" y="131"/>
                    <a:pt x="220" y="120"/>
                  </a:cubicBezTo>
                  <a:cubicBezTo>
                    <a:pt x="220" y="51"/>
                    <a:pt x="220" y="51"/>
                    <a:pt x="220" y="51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0" y="43"/>
                    <a:pt x="220" y="43"/>
                    <a:pt x="220" y="43"/>
                  </a:cubicBezTo>
                  <a:close/>
                  <a:moveTo>
                    <a:pt x="212" y="120"/>
                  </a:moveTo>
                  <a:cubicBezTo>
                    <a:pt x="212" y="126"/>
                    <a:pt x="207" y="132"/>
                    <a:pt x="200" y="132"/>
                  </a:cubicBezTo>
                  <a:cubicBezTo>
                    <a:pt x="20" y="132"/>
                    <a:pt x="20" y="132"/>
                    <a:pt x="20" y="132"/>
                  </a:cubicBezTo>
                  <a:cubicBezTo>
                    <a:pt x="14" y="132"/>
                    <a:pt x="8" y="126"/>
                    <a:pt x="8" y="12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1" y="63"/>
                    <a:pt x="70" y="99"/>
                    <a:pt x="110" y="99"/>
                  </a:cubicBezTo>
                  <a:cubicBezTo>
                    <a:pt x="150" y="99"/>
                    <a:pt x="160" y="63"/>
                    <a:pt x="162" y="51"/>
                  </a:cubicBezTo>
                  <a:cubicBezTo>
                    <a:pt x="212" y="51"/>
                    <a:pt x="212" y="51"/>
                    <a:pt x="212" y="51"/>
                  </a:cubicBezTo>
                  <a:lnTo>
                    <a:pt x="212" y="12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3764" y="-337"/>
              <a:ext cx="140" cy="274"/>
            </a:xfrm>
            <a:custGeom>
              <a:avLst/>
              <a:gdLst>
                <a:gd name="T0" fmla="*/ 140 w 140"/>
                <a:gd name="T1" fmla="*/ 203 h 274"/>
                <a:gd name="T2" fmla="*/ 128 w 140"/>
                <a:gd name="T3" fmla="*/ 191 h 274"/>
                <a:gd name="T4" fmla="*/ 81 w 140"/>
                <a:gd name="T5" fmla="*/ 239 h 274"/>
                <a:gd name="T6" fmla="*/ 81 w 140"/>
                <a:gd name="T7" fmla="*/ 0 h 274"/>
                <a:gd name="T8" fmla="*/ 59 w 140"/>
                <a:gd name="T9" fmla="*/ 0 h 274"/>
                <a:gd name="T10" fmla="*/ 59 w 140"/>
                <a:gd name="T11" fmla="*/ 236 h 274"/>
                <a:gd name="T12" fmla="*/ 14 w 140"/>
                <a:gd name="T13" fmla="*/ 189 h 274"/>
                <a:gd name="T14" fmla="*/ 0 w 140"/>
                <a:gd name="T15" fmla="*/ 203 h 274"/>
                <a:gd name="T16" fmla="*/ 71 w 140"/>
                <a:gd name="T17" fmla="*/ 274 h 274"/>
                <a:gd name="T18" fmla="*/ 140 w 140"/>
                <a:gd name="T19" fmla="*/ 203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274">
                  <a:moveTo>
                    <a:pt x="140" y="203"/>
                  </a:moveTo>
                  <a:lnTo>
                    <a:pt x="128" y="191"/>
                  </a:lnTo>
                  <a:lnTo>
                    <a:pt x="81" y="239"/>
                  </a:lnTo>
                  <a:lnTo>
                    <a:pt x="81" y="0"/>
                  </a:lnTo>
                  <a:lnTo>
                    <a:pt x="59" y="0"/>
                  </a:lnTo>
                  <a:lnTo>
                    <a:pt x="59" y="236"/>
                  </a:lnTo>
                  <a:lnTo>
                    <a:pt x="14" y="189"/>
                  </a:lnTo>
                  <a:lnTo>
                    <a:pt x="0" y="203"/>
                  </a:lnTo>
                  <a:lnTo>
                    <a:pt x="71" y="274"/>
                  </a:lnTo>
                  <a:lnTo>
                    <a:pt x="140" y="203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3575" y="-202"/>
              <a:ext cx="520" cy="331"/>
            </a:xfrm>
            <a:custGeom>
              <a:avLst/>
              <a:gdLst>
                <a:gd name="T0" fmla="*/ 219 w 220"/>
                <a:gd name="T1" fmla="*/ 44 h 140"/>
                <a:gd name="T2" fmla="*/ 166 w 220"/>
                <a:gd name="T3" fmla="*/ 0 h 140"/>
                <a:gd name="T4" fmla="*/ 144 w 220"/>
                <a:gd name="T5" fmla="*/ 0 h 140"/>
                <a:gd name="T6" fmla="*/ 144 w 220"/>
                <a:gd name="T7" fmla="*/ 8 h 140"/>
                <a:gd name="T8" fmla="*/ 164 w 220"/>
                <a:gd name="T9" fmla="*/ 8 h 140"/>
                <a:gd name="T10" fmla="*/ 206 w 220"/>
                <a:gd name="T11" fmla="*/ 44 h 140"/>
                <a:gd name="T12" fmla="*/ 154 w 220"/>
                <a:gd name="T13" fmla="*/ 44 h 140"/>
                <a:gd name="T14" fmla="*/ 154 w 220"/>
                <a:gd name="T15" fmla="*/ 47 h 140"/>
                <a:gd name="T16" fmla="*/ 109 w 220"/>
                <a:gd name="T17" fmla="*/ 92 h 140"/>
                <a:gd name="T18" fmla="*/ 65 w 220"/>
                <a:gd name="T19" fmla="*/ 47 h 140"/>
                <a:gd name="T20" fmla="*/ 65 w 220"/>
                <a:gd name="T21" fmla="*/ 44 h 140"/>
                <a:gd name="T22" fmla="*/ 11 w 220"/>
                <a:gd name="T23" fmla="*/ 44 h 140"/>
                <a:gd name="T24" fmla="*/ 55 w 220"/>
                <a:gd name="T25" fmla="*/ 8 h 140"/>
                <a:gd name="T26" fmla="*/ 75 w 220"/>
                <a:gd name="T27" fmla="*/ 8 h 140"/>
                <a:gd name="T28" fmla="*/ 75 w 220"/>
                <a:gd name="T29" fmla="*/ 0 h 140"/>
                <a:gd name="T30" fmla="*/ 52 w 220"/>
                <a:gd name="T31" fmla="*/ 0 h 140"/>
                <a:gd name="T32" fmla="*/ 0 w 220"/>
                <a:gd name="T33" fmla="*/ 44 h 140"/>
                <a:gd name="T34" fmla="*/ 0 w 220"/>
                <a:gd name="T35" fmla="*/ 44 h 140"/>
                <a:gd name="T36" fmla="*/ 0 w 220"/>
                <a:gd name="T37" fmla="*/ 52 h 140"/>
                <a:gd name="T38" fmla="*/ 0 w 220"/>
                <a:gd name="T39" fmla="*/ 52 h 140"/>
                <a:gd name="T40" fmla="*/ 0 w 220"/>
                <a:gd name="T41" fmla="*/ 120 h 140"/>
                <a:gd name="T42" fmla="*/ 20 w 220"/>
                <a:gd name="T43" fmla="*/ 140 h 140"/>
                <a:gd name="T44" fmla="*/ 200 w 220"/>
                <a:gd name="T45" fmla="*/ 140 h 140"/>
                <a:gd name="T46" fmla="*/ 220 w 220"/>
                <a:gd name="T47" fmla="*/ 120 h 140"/>
                <a:gd name="T48" fmla="*/ 220 w 220"/>
                <a:gd name="T49" fmla="*/ 52 h 140"/>
                <a:gd name="T50" fmla="*/ 220 w 220"/>
                <a:gd name="T51" fmla="*/ 49 h 140"/>
                <a:gd name="T52" fmla="*/ 220 w 220"/>
                <a:gd name="T53" fmla="*/ 44 h 140"/>
                <a:gd name="T54" fmla="*/ 219 w 220"/>
                <a:gd name="T55" fmla="*/ 4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0" h="140">
                  <a:moveTo>
                    <a:pt x="219" y="44"/>
                  </a:moveTo>
                  <a:cubicBezTo>
                    <a:pt x="166" y="0"/>
                    <a:pt x="166" y="0"/>
                    <a:pt x="166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64" y="8"/>
                    <a:pt x="164" y="8"/>
                    <a:pt x="164" y="8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3" y="49"/>
                    <a:pt x="149" y="92"/>
                    <a:pt x="109" y="92"/>
                  </a:cubicBezTo>
                  <a:cubicBezTo>
                    <a:pt x="69" y="92"/>
                    <a:pt x="66" y="49"/>
                    <a:pt x="65" y="47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1"/>
                    <a:pt x="9" y="140"/>
                    <a:pt x="20" y="140"/>
                  </a:cubicBezTo>
                  <a:cubicBezTo>
                    <a:pt x="200" y="140"/>
                    <a:pt x="200" y="140"/>
                    <a:pt x="200" y="140"/>
                  </a:cubicBezTo>
                  <a:cubicBezTo>
                    <a:pt x="211" y="140"/>
                    <a:pt x="220" y="131"/>
                    <a:pt x="220" y="120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0" y="44"/>
                    <a:pt x="220" y="44"/>
                    <a:pt x="220" y="44"/>
                  </a:cubicBezTo>
                  <a:lnTo>
                    <a:pt x="219" y="4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4708" y="-235"/>
              <a:ext cx="520" cy="331"/>
            </a:xfrm>
            <a:custGeom>
              <a:avLst/>
              <a:gdLst>
                <a:gd name="T0" fmla="*/ 220 w 220"/>
                <a:gd name="T1" fmla="*/ 44 h 140"/>
                <a:gd name="T2" fmla="*/ 167 w 220"/>
                <a:gd name="T3" fmla="*/ 0 h 140"/>
                <a:gd name="T4" fmla="*/ 155 w 220"/>
                <a:gd name="T5" fmla="*/ 0 h 140"/>
                <a:gd name="T6" fmla="*/ 144 w 220"/>
                <a:gd name="T7" fmla="*/ 0 h 140"/>
                <a:gd name="T8" fmla="*/ 53 w 220"/>
                <a:gd name="T9" fmla="*/ 0 h 140"/>
                <a:gd name="T10" fmla="*/ 0 w 220"/>
                <a:gd name="T11" fmla="*/ 44 h 140"/>
                <a:gd name="T12" fmla="*/ 0 w 220"/>
                <a:gd name="T13" fmla="*/ 44 h 140"/>
                <a:gd name="T14" fmla="*/ 0 w 220"/>
                <a:gd name="T15" fmla="*/ 52 h 140"/>
                <a:gd name="T16" fmla="*/ 0 w 220"/>
                <a:gd name="T17" fmla="*/ 52 h 140"/>
                <a:gd name="T18" fmla="*/ 0 w 220"/>
                <a:gd name="T19" fmla="*/ 120 h 140"/>
                <a:gd name="T20" fmla="*/ 20 w 220"/>
                <a:gd name="T21" fmla="*/ 140 h 140"/>
                <a:gd name="T22" fmla="*/ 200 w 220"/>
                <a:gd name="T23" fmla="*/ 140 h 140"/>
                <a:gd name="T24" fmla="*/ 220 w 220"/>
                <a:gd name="T25" fmla="*/ 120 h 140"/>
                <a:gd name="T26" fmla="*/ 220 w 220"/>
                <a:gd name="T27" fmla="*/ 52 h 140"/>
                <a:gd name="T28" fmla="*/ 220 w 220"/>
                <a:gd name="T29" fmla="*/ 50 h 140"/>
                <a:gd name="T30" fmla="*/ 220 w 220"/>
                <a:gd name="T31" fmla="*/ 44 h 140"/>
                <a:gd name="T32" fmla="*/ 55 w 220"/>
                <a:gd name="T33" fmla="*/ 8 h 140"/>
                <a:gd name="T34" fmla="*/ 144 w 220"/>
                <a:gd name="T35" fmla="*/ 8 h 140"/>
                <a:gd name="T36" fmla="*/ 155 w 220"/>
                <a:gd name="T37" fmla="*/ 8 h 140"/>
                <a:gd name="T38" fmla="*/ 164 w 220"/>
                <a:gd name="T39" fmla="*/ 8 h 140"/>
                <a:gd name="T40" fmla="*/ 206 w 220"/>
                <a:gd name="T41" fmla="*/ 44 h 140"/>
                <a:gd name="T42" fmla="*/ 154 w 220"/>
                <a:gd name="T43" fmla="*/ 44 h 140"/>
                <a:gd name="T44" fmla="*/ 154 w 220"/>
                <a:gd name="T45" fmla="*/ 48 h 140"/>
                <a:gd name="T46" fmla="*/ 110 w 220"/>
                <a:gd name="T47" fmla="*/ 92 h 140"/>
                <a:gd name="T48" fmla="*/ 66 w 220"/>
                <a:gd name="T49" fmla="*/ 48 h 140"/>
                <a:gd name="T50" fmla="*/ 66 w 220"/>
                <a:gd name="T51" fmla="*/ 44 h 140"/>
                <a:gd name="T52" fmla="*/ 12 w 220"/>
                <a:gd name="T53" fmla="*/ 44 h 140"/>
                <a:gd name="T54" fmla="*/ 55 w 220"/>
                <a:gd name="T55" fmla="*/ 8 h 140"/>
                <a:gd name="T56" fmla="*/ 212 w 220"/>
                <a:gd name="T57" fmla="*/ 120 h 140"/>
                <a:gd name="T58" fmla="*/ 200 w 220"/>
                <a:gd name="T59" fmla="*/ 132 h 140"/>
                <a:gd name="T60" fmla="*/ 20 w 220"/>
                <a:gd name="T61" fmla="*/ 132 h 140"/>
                <a:gd name="T62" fmla="*/ 8 w 220"/>
                <a:gd name="T63" fmla="*/ 120 h 140"/>
                <a:gd name="T64" fmla="*/ 8 w 220"/>
                <a:gd name="T65" fmla="*/ 52 h 140"/>
                <a:gd name="T66" fmla="*/ 58 w 220"/>
                <a:gd name="T67" fmla="*/ 52 h 140"/>
                <a:gd name="T68" fmla="*/ 110 w 220"/>
                <a:gd name="T69" fmla="*/ 100 h 140"/>
                <a:gd name="T70" fmla="*/ 161 w 220"/>
                <a:gd name="T71" fmla="*/ 52 h 140"/>
                <a:gd name="T72" fmla="*/ 212 w 220"/>
                <a:gd name="T73" fmla="*/ 52 h 140"/>
                <a:gd name="T74" fmla="*/ 212 w 220"/>
                <a:gd name="T75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0" h="140">
                  <a:moveTo>
                    <a:pt x="220" y="44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1"/>
                    <a:pt x="9" y="140"/>
                    <a:pt x="20" y="140"/>
                  </a:cubicBezTo>
                  <a:cubicBezTo>
                    <a:pt x="200" y="140"/>
                    <a:pt x="200" y="140"/>
                    <a:pt x="200" y="140"/>
                  </a:cubicBezTo>
                  <a:cubicBezTo>
                    <a:pt x="211" y="140"/>
                    <a:pt x="220" y="131"/>
                    <a:pt x="220" y="120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20" y="50"/>
                    <a:pt x="220" y="50"/>
                    <a:pt x="220" y="50"/>
                  </a:cubicBezTo>
                  <a:cubicBezTo>
                    <a:pt x="220" y="44"/>
                    <a:pt x="220" y="44"/>
                    <a:pt x="220" y="44"/>
                  </a:cubicBezTo>
                  <a:close/>
                  <a:moveTo>
                    <a:pt x="55" y="8"/>
                  </a:moveTo>
                  <a:cubicBezTo>
                    <a:pt x="144" y="8"/>
                    <a:pt x="144" y="8"/>
                    <a:pt x="144" y="8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64" y="8"/>
                    <a:pt x="164" y="8"/>
                    <a:pt x="164" y="8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49"/>
                    <a:pt x="150" y="92"/>
                    <a:pt x="110" y="92"/>
                  </a:cubicBezTo>
                  <a:cubicBezTo>
                    <a:pt x="70" y="92"/>
                    <a:pt x="66" y="50"/>
                    <a:pt x="66" y="48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12" y="44"/>
                    <a:pt x="12" y="44"/>
                    <a:pt x="12" y="44"/>
                  </a:cubicBezTo>
                  <a:lnTo>
                    <a:pt x="55" y="8"/>
                  </a:lnTo>
                  <a:close/>
                  <a:moveTo>
                    <a:pt x="212" y="120"/>
                  </a:moveTo>
                  <a:cubicBezTo>
                    <a:pt x="212" y="127"/>
                    <a:pt x="207" y="132"/>
                    <a:pt x="200" y="132"/>
                  </a:cubicBezTo>
                  <a:cubicBezTo>
                    <a:pt x="20" y="132"/>
                    <a:pt x="20" y="132"/>
                    <a:pt x="20" y="132"/>
                  </a:cubicBezTo>
                  <a:cubicBezTo>
                    <a:pt x="13" y="132"/>
                    <a:pt x="8" y="127"/>
                    <a:pt x="8" y="12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60" y="64"/>
                    <a:pt x="70" y="100"/>
                    <a:pt x="110" y="100"/>
                  </a:cubicBezTo>
                  <a:cubicBezTo>
                    <a:pt x="150" y="100"/>
                    <a:pt x="159" y="64"/>
                    <a:pt x="161" y="52"/>
                  </a:cubicBezTo>
                  <a:cubicBezTo>
                    <a:pt x="212" y="52"/>
                    <a:pt x="212" y="52"/>
                    <a:pt x="212" y="52"/>
                  </a:cubicBezTo>
                  <a:lnTo>
                    <a:pt x="212" y="12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Rectangle 50"/>
            <p:cNvSpPr>
              <a:spLocks noChangeArrowheads="1"/>
            </p:cNvSpPr>
            <p:nvPr/>
          </p:nvSpPr>
          <p:spPr bwMode="auto">
            <a:xfrm>
              <a:off x="4911" y="-75"/>
              <a:ext cx="113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Rectangle 51"/>
            <p:cNvSpPr>
              <a:spLocks noChangeArrowheads="1"/>
            </p:cNvSpPr>
            <p:nvPr/>
          </p:nvSpPr>
          <p:spPr bwMode="auto">
            <a:xfrm>
              <a:off x="4885" y="-122"/>
              <a:ext cx="165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4793" y="-169"/>
              <a:ext cx="345" cy="19"/>
            </a:xfrm>
            <a:custGeom>
              <a:avLst/>
              <a:gdLst>
                <a:gd name="T0" fmla="*/ 324 w 345"/>
                <a:gd name="T1" fmla="*/ 0 h 19"/>
                <a:gd name="T2" fmla="*/ 23 w 345"/>
                <a:gd name="T3" fmla="*/ 0 h 19"/>
                <a:gd name="T4" fmla="*/ 0 w 345"/>
                <a:gd name="T5" fmla="*/ 19 h 19"/>
                <a:gd name="T6" fmla="*/ 345 w 345"/>
                <a:gd name="T7" fmla="*/ 19 h 19"/>
                <a:gd name="T8" fmla="*/ 324 w 345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19">
                  <a:moveTo>
                    <a:pt x="324" y="0"/>
                  </a:moveTo>
                  <a:lnTo>
                    <a:pt x="23" y="0"/>
                  </a:lnTo>
                  <a:lnTo>
                    <a:pt x="0" y="19"/>
                  </a:lnTo>
                  <a:lnTo>
                    <a:pt x="345" y="19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6041" y="-332"/>
              <a:ext cx="139" cy="272"/>
            </a:xfrm>
            <a:custGeom>
              <a:avLst/>
              <a:gdLst>
                <a:gd name="T0" fmla="*/ 59 w 139"/>
                <a:gd name="T1" fmla="*/ 37 h 272"/>
                <a:gd name="T2" fmla="*/ 59 w 139"/>
                <a:gd name="T3" fmla="*/ 272 h 272"/>
                <a:gd name="T4" fmla="*/ 78 w 139"/>
                <a:gd name="T5" fmla="*/ 272 h 272"/>
                <a:gd name="T6" fmla="*/ 78 w 139"/>
                <a:gd name="T7" fmla="*/ 35 h 272"/>
                <a:gd name="T8" fmla="*/ 125 w 139"/>
                <a:gd name="T9" fmla="*/ 82 h 272"/>
                <a:gd name="T10" fmla="*/ 139 w 139"/>
                <a:gd name="T11" fmla="*/ 68 h 272"/>
                <a:gd name="T12" fmla="*/ 69 w 139"/>
                <a:gd name="T13" fmla="*/ 0 h 272"/>
                <a:gd name="T14" fmla="*/ 0 w 139"/>
                <a:gd name="T15" fmla="*/ 68 h 272"/>
                <a:gd name="T16" fmla="*/ 12 w 139"/>
                <a:gd name="T17" fmla="*/ 82 h 272"/>
                <a:gd name="T18" fmla="*/ 59 w 139"/>
                <a:gd name="T19" fmla="*/ 3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9" h="272">
                  <a:moveTo>
                    <a:pt x="59" y="37"/>
                  </a:moveTo>
                  <a:lnTo>
                    <a:pt x="59" y="272"/>
                  </a:lnTo>
                  <a:lnTo>
                    <a:pt x="78" y="272"/>
                  </a:lnTo>
                  <a:lnTo>
                    <a:pt x="78" y="35"/>
                  </a:lnTo>
                  <a:lnTo>
                    <a:pt x="125" y="82"/>
                  </a:lnTo>
                  <a:lnTo>
                    <a:pt x="139" y="68"/>
                  </a:lnTo>
                  <a:lnTo>
                    <a:pt x="69" y="0"/>
                  </a:lnTo>
                  <a:lnTo>
                    <a:pt x="0" y="68"/>
                  </a:lnTo>
                  <a:lnTo>
                    <a:pt x="12" y="82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 noEditPoints="1"/>
            </p:cNvSpPr>
            <p:nvPr/>
          </p:nvSpPr>
          <p:spPr bwMode="auto">
            <a:xfrm>
              <a:off x="5849" y="-186"/>
              <a:ext cx="521" cy="329"/>
            </a:xfrm>
            <a:custGeom>
              <a:avLst/>
              <a:gdLst>
                <a:gd name="T0" fmla="*/ 220 w 220"/>
                <a:gd name="T1" fmla="*/ 43 h 139"/>
                <a:gd name="T2" fmla="*/ 167 w 220"/>
                <a:gd name="T3" fmla="*/ 0 h 139"/>
                <a:gd name="T4" fmla="*/ 144 w 220"/>
                <a:gd name="T5" fmla="*/ 0 h 139"/>
                <a:gd name="T6" fmla="*/ 144 w 220"/>
                <a:gd name="T7" fmla="*/ 8 h 139"/>
                <a:gd name="T8" fmla="*/ 164 w 220"/>
                <a:gd name="T9" fmla="*/ 8 h 139"/>
                <a:gd name="T10" fmla="*/ 207 w 220"/>
                <a:gd name="T11" fmla="*/ 43 h 139"/>
                <a:gd name="T12" fmla="*/ 155 w 220"/>
                <a:gd name="T13" fmla="*/ 43 h 139"/>
                <a:gd name="T14" fmla="*/ 154 w 220"/>
                <a:gd name="T15" fmla="*/ 47 h 139"/>
                <a:gd name="T16" fmla="*/ 110 w 220"/>
                <a:gd name="T17" fmla="*/ 91 h 139"/>
                <a:gd name="T18" fmla="*/ 66 w 220"/>
                <a:gd name="T19" fmla="*/ 47 h 139"/>
                <a:gd name="T20" fmla="*/ 66 w 220"/>
                <a:gd name="T21" fmla="*/ 43 h 139"/>
                <a:gd name="T22" fmla="*/ 12 w 220"/>
                <a:gd name="T23" fmla="*/ 43 h 139"/>
                <a:gd name="T24" fmla="*/ 55 w 220"/>
                <a:gd name="T25" fmla="*/ 8 h 139"/>
                <a:gd name="T26" fmla="*/ 76 w 220"/>
                <a:gd name="T27" fmla="*/ 8 h 139"/>
                <a:gd name="T28" fmla="*/ 76 w 220"/>
                <a:gd name="T29" fmla="*/ 0 h 139"/>
                <a:gd name="T30" fmla="*/ 53 w 220"/>
                <a:gd name="T31" fmla="*/ 0 h 139"/>
                <a:gd name="T32" fmla="*/ 0 w 220"/>
                <a:gd name="T33" fmla="*/ 43 h 139"/>
                <a:gd name="T34" fmla="*/ 0 w 220"/>
                <a:gd name="T35" fmla="*/ 43 h 139"/>
                <a:gd name="T36" fmla="*/ 0 w 220"/>
                <a:gd name="T37" fmla="*/ 51 h 139"/>
                <a:gd name="T38" fmla="*/ 0 w 220"/>
                <a:gd name="T39" fmla="*/ 51 h 139"/>
                <a:gd name="T40" fmla="*/ 0 w 220"/>
                <a:gd name="T41" fmla="*/ 119 h 139"/>
                <a:gd name="T42" fmla="*/ 20 w 220"/>
                <a:gd name="T43" fmla="*/ 139 h 139"/>
                <a:gd name="T44" fmla="*/ 200 w 220"/>
                <a:gd name="T45" fmla="*/ 139 h 139"/>
                <a:gd name="T46" fmla="*/ 220 w 220"/>
                <a:gd name="T47" fmla="*/ 119 h 139"/>
                <a:gd name="T48" fmla="*/ 220 w 220"/>
                <a:gd name="T49" fmla="*/ 51 h 139"/>
                <a:gd name="T50" fmla="*/ 220 w 220"/>
                <a:gd name="T51" fmla="*/ 49 h 139"/>
                <a:gd name="T52" fmla="*/ 220 w 220"/>
                <a:gd name="T53" fmla="*/ 43 h 139"/>
                <a:gd name="T54" fmla="*/ 212 w 220"/>
                <a:gd name="T55" fmla="*/ 119 h 139"/>
                <a:gd name="T56" fmla="*/ 200 w 220"/>
                <a:gd name="T57" fmla="*/ 131 h 139"/>
                <a:gd name="T58" fmla="*/ 20 w 220"/>
                <a:gd name="T59" fmla="*/ 131 h 139"/>
                <a:gd name="T60" fmla="*/ 8 w 220"/>
                <a:gd name="T61" fmla="*/ 119 h 139"/>
                <a:gd name="T62" fmla="*/ 8 w 220"/>
                <a:gd name="T63" fmla="*/ 51 h 139"/>
                <a:gd name="T64" fmla="*/ 59 w 220"/>
                <a:gd name="T65" fmla="*/ 51 h 139"/>
                <a:gd name="T66" fmla="*/ 110 w 220"/>
                <a:gd name="T67" fmla="*/ 99 h 139"/>
                <a:gd name="T68" fmla="*/ 162 w 220"/>
                <a:gd name="T69" fmla="*/ 51 h 139"/>
                <a:gd name="T70" fmla="*/ 212 w 220"/>
                <a:gd name="T71" fmla="*/ 51 h 139"/>
                <a:gd name="T72" fmla="*/ 212 w 220"/>
                <a:gd name="T73" fmla="*/ 11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0" h="139">
                  <a:moveTo>
                    <a:pt x="220" y="43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64" y="8"/>
                    <a:pt x="164" y="8"/>
                    <a:pt x="164" y="8"/>
                  </a:cubicBezTo>
                  <a:cubicBezTo>
                    <a:pt x="207" y="43"/>
                    <a:pt x="207" y="43"/>
                    <a:pt x="207" y="43"/>
                  </a:cubicBezTo>
                  <a:cubicBezTo>
                    <a:pt x="155" y="43"/>
                    <a:pt x="155" y="43"/>
                    <a:pt x="155" y="43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49"/>
                    <a:pt x="150" y="91"/>
                    <a:pt x="110" y="91"/>
                  </a:cubicBezTo>
                  <a:cubicBezTo>
                    <a:pt x="70" y="91"/>
                    <a:pt x="66" y="49"/>
                    <a:pt x="66" y="47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31"/>
                    <a:pt x="9" y="139"/>
                    <a:pt x="20" y="139"/>
                  </a:cubicBezTo>
                  <a:cubicBezTo>
                    <a:pt x="200" y="139"/>
                    <a:pt x="200" y="139"/>
                    <a:pt x="200" y="139"/>
                  </a:cubicBezTo>
                  <a:cubicBezTo>
                    <a:pt x="211" y="139"/>
                    <a:pt x="220" y="131"/>
                    <a:pt x="220" y="119"/>
                  </a:cubicBezTo>
                  <a:cubicBezTo>
                    <a:pt x="220" y="51"/>
                    <a:pt x="220" y="51"/>
                    <a:pt x="220" y="51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0" y="43"/>
                    <a:pt x="220" y="43"/>
                    <a:pt x="220" y="43"/>
                  </a:cubicBezTo>
                  <a:close/>
                  <a:moveTo>
                    <a:pt x="212" y="119"/>
                  </a:moveTo>
                  <a:cubicBezTo>
                    <a:pt x="212" y="126"/>
                    <a:pt x="207" y="131"/>
                    <a:pt x="200" y="131"/>
                  </a:cubicBezTo>
                  <a:cubicBezTo>
                    <a:pt x="20" y="131"/>
                    <a:pt x="20" y="131"/>
                    <a:pt x="20" y="131"/>
                  </a:cubicBezTo>
                  <a:cubicBezTo>
                    <a:pt x="14" y="131"/>
                    <a:pt x="8" y="126"/>
                    <a:pt x="8" y="119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1" y="63"/>
                    <a:pt x="70" y="99"/>
                    <a:pt x="110" y="99"/>
                  </a:cubicBezTo>
                  <a:cubicBezTo>
                    <a:pt x="150" y="99"/>
                    <a:pt x="160" y="63"/>
                    <a:pt x="162" y="51"/>
                  </a:cubicBezTo>
                  <a:cubicBezTo>
                    <a:pt x="212" y="51"/>
                    <a:pt x="212" y="51"/>
                    <a:pt x="212" y="51"/>
                  </a:cubicBezTo>
                  <a:lnTo>
                    <a:pt x="212" y="119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7181" y="-332"/>
              <a:ext cx="139" cy="272"/>
            </a:xfrm>
            <a:custGeom>
              <a:avLst/>
              <a:gdLst>
                <a:gd name="T0" fmla="*/ 59 w 139"/>
                <a:gd name="T1" fmla="*/ 37 h 272"/>
                <a:gd name="T2" fmla="*/ 59 w 139"/>
                <a:gd name="T3" fmla="*/ 272 h 272"/>
                <a:gd name="T4" fmla="*/ 80 w 139"/>
                <a:gd name="T5" fmla="*/ 272 h 272"/>
                <a:gd name="T6" fmla="*/ 80 w 139"/>
                <a:gd name="T7" fmla="*/ 35 h 272"/>
                <a:gd name="T8" fmla="*/ 127 w 139"/>
                <a:gd name="T9" fmla="*/ 82 h 272"/>
                <a:gd name="T10" fmla="*/ 139 w 139"/>
                <a:gd name="T11" fmla="*/ 68 h 272"/>
                <a:gd name="T12" fmla="*/ 70 w 139"/>
                <a:gd name="T13" fmla="*/ 0 h 272"/>
                <a:gd name="T14" fmla="*/ 0 w 139"/>
                <a:gd name="T15" fmla="*/ 68 h 272"/>
                <a:gd name="T16" fmla="*/ 14 w 139"/>
                <a:gd name="T17" fmla="*/ 82 h 272"/>
                <a:gd name="T18" fmla="*/ 59 w 139"/>
                <a:gd name="T19" fmla="*/ 3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9" h="272">
                  <a:moveTo>
                    <a:pt x="59" y="37"/>
                  </a:moveTo>
                  <a:lnTo>
                    <a:pt x="59" y="272"/>
                  </a:lnTo>
                  <a:lnTo>
                    <a:pt x="80" y="272"/>
                  </a:lnTo>
                  <a:lnTo>
                    <a:pt x="80" y="35"/>
                  </a:lnTo>
                  <a:lnTo>
                    <a:pt x="127" y="82"/>
                  </a:lnTo>
                  <a:lnTo>
                    <a:pt x="139" y="68"/>
                  </a:lnTo>
                  <a:lnTo>
                    <a:pt x="70" y="0"/>
                  </a:lnTo>
                  <a:lnTo>
                    <a:pt x="0" y="68"/>
                  </a:lnTo>
                  <a:lnTo>
                    <a:pt x="14" y="82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6991" y="-186"/>
              <a:ext cx="521" cy="329"/>
            </a:xfrm>
            <a:custGeom>
              <a:avLst/>
              <a:gdLst>
                <a:gd name="T0" fmla="*/ 219 w 220"/>
                <a:gd name="T1" fmla="*/ 43 h 139"/>
                <a:gd name="T2" fmla="*/ 166 w 220"/>
                <a:gd name="T3" fmla="*/ 0 h 139"/>
                <a:gd name="T4" fmla="*/ 144 w 220"/>
                <a:gd name="T5" fmla="*/ 0 h 139"/>
                <a:gd name="T6" fmla="*/ 144 w 220"/>
                <a:gd name="T7" fmla="*/ 8 h 139"/>
                <a:gd name="T8" fmla="*/ 164 w 220"/>
                <a:gd name="T9" fmla="*/ 8 h 139"/>
                <a:gd name="T10" fmla="*/ 206 w 220"/>
                <a:gd name="T11" fmla="*/ 43 h 139"/>
                <a:gd name="T12" fmla="*/ 154 w 220"/>
                <a:gd name="T13" fmla="*/ 43 h 139"/>
                <a:gd name="T14" fmla="*/ 154 w 220"/>
                <a:gd name="T15" fmla="*/ 47 h 139"/>
                <a:gd name="T16" fmla="*/ 109 w 220"/>
                <a:gd name="T17" fmla="*/ 91 h 139"/>
                <a:gd name="T18" fmla="*/ 66 w 220"/>
                <a:gd name="T19" fmla="*/ 47 h 139"/>
                <a:gd name="T20" fmla="*/ 65 w 220"/>
                <a:gd name="T21" fmla="*/ 43 h 139"/>
                <a:gd name="T22" fmla="*/ 12 w 220"/>
                <a:gd name="T23" fmla="*/ 43 h 139"/>
                <a:gd name="T24" fmla="*/ 55 w 220"/>
                <a:gd name="T25" fmla="*/ 8 h 139"/>
                <a:gd name="T26" fmla="*/ 75 w 220"/>
                <a:gd name="T27" fmla="*/ 8 h 139"/>
                <a:gd name="T28" fmla="*/ 75 w 220"/>
                <a:gd name="T29" fmla="*/ 0 h 139"/>
                <a:gd name="T30" fmla="*/ 52 w 220"/>
                <a:gd name="T31" fmla="*/ 0 h 139"/>
                <a:gd name="T32" fmla="*/ 0 w 220"/>
                <a:gd name="T33" fmla="*/ 43 h 139"/>
                <a:gd name="T34" fmla="*/ 0 w 220"/>
                <a:gd name="T35" fmla="*/ 43 h 139"/>
                <a:gd name="T36" fmla="*/ 0 w 220"/>
                <a:gd name="T37" fmla="*/ 51 h 139"/>
                <a:gd name="T38" fmla="*/ 0 w 220"/>
                <a:gd name="T39" fmla="*/ 119 h 139"/>
                <a:gd name="T40" fmla="*/ 20 w 220"/>
                <a:gd name="T41" fmla="*/ 139 h 139"/>
                <a:gd name="T42" fmla="*/ 200 w 220"/>
                <a:gd name="T43" fmla="*/ 139 h 139"/>
                <a:gd name="T44" fmla="*/ 220 w 220"/>
                <a:gd name="T45" fmla="*/ 119 h 139"/>
                <a:gd name="T46" fmla="*/ 220 w 220"/>
                <a:gd name="T47" fmla="*/ 51 h 139"/>
                <a:gd name="T48" fmla="*/ 220 w 220"/>
                <a:gd name="T49" fmla="*/ 49 h 139"/>
                <a:gd name="T50" fmla="*/ 220 w 220"/>
                <a:gd name="T51" fmla="*/ 43 h 139"/>
                <a:gd name="T52" fmla="*/ 219 w 220"/>
                <a:gd name="T53" fmla="*/ 4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0" h="139">
                  <a:moveTo>
                    <a:pt x="219" y="43"/>
                  </a:moveTo>
                  <a:cubicBezTo>
                    <a:pt x="166" y="0"/>
                    <a:pt x="166" y="0"/>
                    <a:pt x="166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64" y="8"/>
                    <a:pt x="164" y="8"/>
                    <a:pt x="164" y="8"/>
                  </a:cubicBezTo>
                  <a:cubicBezTo>
                    <a:pt x="206" y="43"/>
                    <a:pt x="206" y="43"/>
                    <a:pt x="206" y="43"/>
                  </a:cubicBezTo>
                  <a:cubicBezTo>
                    <a:pt x="154" y="43"/>
                    <a:pt x="154" y="43"/>
                    <a:pt x="154" y="43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49"/>
                    <a:pt x="150" y="91"/>
                    <a:pt x="109" y="91"/>
                  </a:cubicBezTo>
                  <a:cubicBezTo>
                    <a:pt x="69" y="91"/>
                    <a:pt x="66" y="49"/>
                    <a:pt x="66" y="47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31"/>
                    <a:pt x="9" y="139"/>
                    <a:pt x="20" y="139"/>
                  </a:cubicBezTo>
                  <a:cubicBezTo>
                    <a:pt x="200" y="139"/>
                    <a:pt x="200" y="139"/>
                    <a:pt x="200" y="139"/>
                  </a:cubicBezTo>
                  <a:cubicBezTo>
                    <a:pt x="211" y="139"/>
                    <a:pt x="220" y="131"/>
                    <a:pt x="220" y="119"/>
                  </a:cubicBezTo>
                  <a:cubicBezTo>
                    <a:pt x="220" y="51"/>
                    <a:pt x="220" y="51"/>
                    <a:pt x="220" y="51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0" y="43"/>
                    <a:pt x="220" y="43"/>
                    <a:pt x="220" y="43"/>
                  </a:cubicBezTo>
                  <a:lnTo>
                    <a:pt x="219" y="43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232" y="834"/>
              <a:ext cx="449" cy="449"/>
            </a:xfrm>
            <a:custGeom>
              <a:avLst/>
              <a:gdLst>
                <a:gd name="T0" fmla="*/ 12 w 190"/>
                <a:gd name="T1" fmla="*/ 167 h 190"/>
                <a:gd name="T2" fmla="*/ 2 w 190"/>
                <a:gd name="T3" fmla="*/ 154 h 190"/>
                <a:gd name="T4" fmla="*/ 5 w 190"/>
                <a:gd name="T5" fmla="*/ 138 h 190"/>
                <a:gd name="T6" fmla="*/ 43 w 190"/>
                <a:gd name="T7" fmla="*/ 111 h 190"/>
                <a:gd name="T8" fmla="*/ 59 w 190"/>
                <a:gd name="T9" fmla="*/ 120 h 190"/>
                <a:gd name="T10" fmla="*/ 70 w 190"/>
                <a:gd name="T11" fmla="*/ 135 h 190"/>
                <a:gd name="T12" fmla="*/ 135 w 190"/>
                <a:gd name="T13" fmla="*/ 70 h 190"/>
                <a:gd name="T14" fmla="*/ 121 w 190"/>
                <a:gd name="T15" fmla="*/ 59 h 190"/>
                <a:gd name="T16" fmla="*/ 112 w 190"/>
                <a:gd name="T17" fmla="*/ 43 h 190"/>
                <a:gd name="T18" fmla="*/ 135 w 190"/>
                <a:gd name="T19" fmla="*/ 6 h 190"/>
                <a:gd name="T20" fmla="*/ 155 w 190"/>
                <a:gd name="T21" fmla="*/ 2 h 190"/>
                <a:gd name="T22" fmla="*/ 166 w 190"/>
                <a:gd name="T23" fmla="*/ 10 h 190"/>
                <a:gd name="T24" fmla="*/ 169 w 190"/>
                <a:gd name="T25" fmla="*/ 84 h 190"/>
                <a:gd name="T26" fmla="*/ 131 w 190"/>
                <a:gd name="T27" fmla="*/ 130 h 190"/>
                <a:gd name="T28" fmla="*/ 84 w 190"/>
                <a:gd name="T29" fmla="*/ 169 h 190"/>
                <a:gd name="T30" fmla="*/ 12 w 190"/>
                <a:gd name="T31" fmla="*/ 167 h 190"/>
                <a:gd name="T32" fmla="*/ 53 w 190"/>
                <a:gd name="T33" fmla="*/ 125 h 190"/>
                <a:gd name="T34" fmla="*/ 42 w 190"/>
                <a:gd name="T35" fmla="*/ 119 h 190"/>
                <a:gd name="T36" fmla="*/ 13 w 190"/>
                <a:gd name="T37" fmla="*/ 140 h 190"/>
                <a:gd name="T38" fmla="*/ 9 w 190"/>
                <a:gd name="T39" fmla="*/ 150 h 190"/>
                <a:gd name="T40" fmla="*/ 17 w 190"/>
                <a:gd name="T41" fmla="*/ 161 h 190"/>
                <a:gd name="T42" fmla="*/ 79 w 190"/>
                <a:gd name="T43" fmla="*/ 162 h 190"/>
                <a:gd name="T44" fmla="*/ 125 w 190"/>
                <a:gd name="T45" fmla="*/ 124 h 190"/>
                <a:gd name="T46" fmla="*/ 162 w 190"/>
                <a:gd name="T47" fmla="*/ 79 h 190"/>
                <a:gd name="T48" fmla="*/ 160 w 190"/>
                <a:gd name="T49" fmla="*/ 16 h 190"/>
                <a:gd name="T50" fmla="*/ 151 w 190"/>
                <a:gd name="T51" fmla="*/ 9 h 190"/>
                <a:gd name="T52" fmla="*/ 140 w 190"/>
                <a:gd name="T53" fmla="*/ 13 h 190"/>
                <a:gd name="T54" fmla="*/ 120 w 190"/>
                <a:gd name="T55" fmla="*/ 42 h 190"/>
                <a:gd name="T56" fmla="*/ 127 w 190"/>
                <a:gd name="T57" fmla="*/ 53 h 190"/>
                <a:gd name="T58" fmla="*/ 144 w 190"/>
                <a:gd name="T59" fmla="*/ 65 h 190"/>
                <a:gd name="T60" fmla="*/ 149 w 190"/>
                <a:gd name="T61" fmla="*/ 67 h 190"/>
                <a:gd name="T62" fmla="*/ 67 w 190"/>
                <a:gd name="T63" fmla="*/ 149 h 190"/>
                <a:gd name="T64" fmla="*/ 65 w 190"/>
                <a:gd name="T65" fmla="*/ 143 h 190"/>
                <a:gd name="T66" fmla="*/ 53 w 190"/>
                <a:gd name="T67" fmla="*/ 12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0" h="190">
                  <a:moveTo>
                    <a:pt x="12" y="167"/>
                  </a:moveTo>
                  <a:cubicBezTo>
                    <a:pt x="8" y="163"/>
                    <a:pt x="5" y="159"/>
                    <a:pt x="2" y="154"/>
                  </a:cubicBezTo>
                  <a:cubicBezTo>
                    <a:pt x="0" y="150"/>
                    <a:pt x="1" y="145"/>
                    <a:pt x="5" y="138"/>
                  </a:cubicBezTo>
                  <a:cubicBezTo>
                    <a:pt x="12" y="126"/>
                    <a:pt x="29" y="111"/>
                    <a:pt x="43" y="111"/>
                  </a:cubicBezTo>
                  <a:cubicBezTo>
                    <a:pt x="48" y="112"/>
                    <a:pt x="53" y="115"/>
                    <a:pt x="59" y="120"/>
                  </a:cubicBezTo>
                  <a:cubicBezTo>
                    <a:pt x="64" y="125"/>
                    <a:pt x="67" y="131"/>
                    <a:pt x="70" y="135"/>
                  </a:cubicBezTo>
                  <a:cubicBezTo>
                    <a:pt x="135" y="70"/>
                    <a:pt x="135" y="70"/>
                    <a:pt x="135" y="70"/>
                  </a:cubicBezTo>
                  <a:cubicBezTo>
                    <a:pt x="131" y="67"/>
                    <a:pt x="126" y="64"/>
                    <a:pt x="121" y="59"/>
                  </a:cubicBezTo>
                  <a:cubicBezTo>
                    <a:pt x="116" y="54"/>
                    <a:pt x="113" y="48"/>
                    <a:pt x="112" y="43"/>
                  </a:cubicBezTo>
                  <a:cubicBezTo>
                    <a:pt x="110" y="30"/>
                    <a:pt x="125" y="14"/>
                    <a:pt x="135" y="6"/>
                  </a:cubicBezTo>
                  <a:cubicBezTo>
                    <a:pt x="143" y="1"/>
                    <a:pt x="150" y="0"/>
                    <a:pt x="155" y="2"/>
                  </a:cubicBezTo>
                  <a:cubicBezTo>
                    <a:pt x="159" y="5"/>
                    <a:pt x="163" y="7"/>
                    <a:pt x="166" y="10"/>
                  </a:cubicBezTo>
                  <a:cubicBezTo>
                    <a:pt x="190" y="35"/>
                    <a:pt x="176" y="73"/>
                    <a:pt x="169" y="84"/>
                  </a:cubicBezTo>
                  <a:cubicBezTo>
                    <a:pt x="162" y="93"/>
                    <a:pt x="149" y="112"/>
                    <a:pt x="131" y="130"/>
                  </a:cubicBezTo>
                  <a:cubicBezTo>
                    <a:pt x="114" y="147"/>
                    <a:pt x="93" y="163"/>
                    <a:pt x="84" y="169"/>
                  </a:cubicBezTo>
                  <a:cubicBezTo>
                    <a:pt x="68" y="179"/>
                    <a:pt x="35" y="190"/>
                    <a:pt x="12" y="167"/>
                  </a:cubicBezTo>
                  <a:close/>
                  <a:moveTo>
                    <a:pt x="53" y="125"/>
                  </a:moveTo>
                  <a:cubicBezTo>
                    <a:pt x="49" y="122"/>
                    <a:pt x="46" y="120"/>
                    <a:pt x="42" y="119"/>
                  </a:cubicBezTo>
                  <a:cubicBezTo>
                    <a:pt x="34" y="119"/>
                    <a:pt x="21" y="130"/>
                    <a:pt x="13" y="140"/>
                  </a:cubicBezTo>
                  <a:cubicBezTo>
                    <a:pt x="9" y="146"/>
                    <a:pt x="9" y="150"/>
                    <a:pt x="9" y="150"/>
                  </a:cubicBezTo>
                  <a:cubicBezTo>
                    <a:pt x="11" y="154"/>
                    <a:pt x="14" y="158"/>
                    <a:pt x="17" y="161"/>
                  </a:cubicBezTo>
                  <a:cubicBezTo>
                    <a:pt x="42" y="185"/>
                    <a:pt x="75" y="164"/>
                    <a:pt x="79" y="162"/>
                  </a:cubicBezTo>
                  <a:cubicBezTo>
                    <a:pt x="88" y="156"/>
                    <a:pt x="109" y="140"/>
                    <a:pt x="125" y="124"/>
                  </a:cubicBezTo>
                  <a:cubicBezTo>
                    <a:pt x="143" y="106"/>
                    <a:pt x="156" y="89"/>
                    <a:pt x="162" y="79"/>
                  </a:cubicBezTo>
                  <a:cubicBezTo>
                    <a:pt x="170" y="69"/>
                    <a:pt x="179" y="36"/>
                    <a:pt x="160" y="16"/>
                  </a:cubicBezTo>
                  <a:cubicBezTo>
                    <a:pt x="157" y="13"/>
                    <a:pt x="154" y="11"/>
                    <a:pt x="151" y="9"/>
                  </a:cubicBezTo>
                  <a:cubicBezTo>
                    <a:pt x="150" y="8"/>
                    <a:pt x="146" y="9"/>
                    <a:pt x="140" y="13"/>
                  </a:cubicBezTo>
                  <a:cubicBezTo>
                    <a:pt x="129" y="20"/>
                    <a:pt x="119" y="33"/>
                    <a:pt x="120" y="42"/>
                  </a:cubicBezTo>
                  <a:cubicBezTo>
                    <a:pt x="120" y="46"/>
                    <a:pt x="123" y="49"/>
                    <a:pt x="127" y="53"/>
                  </a:cubicBezTo>
                  <a:cubicBezTo>
                    <a:pt x="134" y="60"/>
                    <a:pt x="144" y="65"/>
                    <a:pt x="144" y="65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67" y="149"/>
                    <a:pt x="67" y="149"/>
                    <a:pt x="67" y="149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5" y="143"/>
                    <a:pt x="60" y="133"/>
                    <a:pt x="53" y="12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1329" y="841"/>
              <a:ext cx="449" cy="452"/>
            </a:xfrm>
            <a:custGeom>
              <a:avLst/>
              <a:gdLst>
                <a:gd name="T0" fmla="*/ 166 w 190"/>
                <a:gd name="T1" fmla="*/ 11 h 191"/>
                <a:gd name="T2" fmla="*/ 155 w 190"/>
                <a:gd name="T3" fmla="*/ 3 h 191"/>
                <a:gd name="T4" fmla="*/ 135 w 190"/>
                <a:gd name="T5" fmla="*/ 7 h 191"/>
                <a:gd name="T6" fmla="*/ 112 w 190"/>
                <a:gd name="T7" fmla="*/ 44 h 191"/>
                <a:gd name="T8" fmla="*/ 121 w 190"/>
                <a:gd name="T9" fmla="*/ 60 h 191"/>
                <a:gd name="T10" fmla="*/ 135 w 190"/>
                <a:gd name="T11" fmla="*/ 71 h 191"/>
                <a:gd name="T12" fmla="*/ 70 w 190"/>
                <a:gd name="T13" fmla="*/ 136 h 191"/>
                <a:gd name="T14" fmla="*/ 59 w 190"/>
                <a:gd name="T15" fmla="*/ 121 h 191"/>
                <a:gd name="T16" fmla="*/ 43 w 190"/>
                <a:gd name="T17" fmla="*/ 112 h 191"/>
                <a:gd name="T18" fmla="*/ 5 w 190"/>
                <a:gd name="T19" fmla="*/ 139 h 191"/>
                <a:gd name="T20" fmla="*/ 2 w 190"/>
                <a:gd name="T21" fmla="*/ 155 h 191"/>
                <a:gd name="T22" fmla="*/ 12 w 190"/>
                <a:gd name="T23" fmla="*/ 168 h 191"/>
                <a:gd name="T24" fmla="*/ 84 w 190"/>
                <a:gd name="T25" fmla="*/ 170 h 191"/>
                <a:gd name="T26" fmla="*/ 131 w 190"/>
                <a:gd name="T27" fmla="*/ 131 h 191"/>
                <a:gd name="T28" fmla="*/ 169 w 190"/>
                <a:gd name="T29" fmla="*/ 85 h 191"/>
                <a:gd name="T30" fmla="*/ 166 w 190"/>
                <a:gd name="T31" fmla="*/ 1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0" h="191">
                  <a:moveTo>
                    <a:pt x="166" y="11"/>
                  </a:moveTo>
                  <a:cubicBezTo>
                    <a:pt x="163" y="8"/>
                    <a:pt x="159" y="5"/>
                    <a:pt x="155" y="3"/>
                  </a:cubicBezTo>
                  <a:cubicBezTo>
                    <a:pt x="150" y="0"/>
                    <a:pt x="143" y="2"/>
                    <a:pt x="135" y="7"/>
                  </a:cubicBezTo>
                  <a:cubicBezTo>
                    <a:pt x="125" y="14"/>
                    <a:pt x="110" y="31"/>
                    <a:pt x="112" y="44"/>
                  </a:cubicBezTo>
                  <a:cubicBezTo>
                    <a:pt x="113" y="49"/>
                    <a:pt x="116" y="55"/>
                    <a:pt x="121" y="60"/>
                  </a:cubicBezTo>
                  <a:cubicBezTo>
                    <a:pt x="126" y="65"/>
                    <a:pt x="131" y="68"/>
                    <a:pt x="135" y="71"/>
                  </a:cubicBezTo>
                  <a:cubicBezTo>
                    <a:pt x="70" y="136"/>
                    <a:pt x="70" y="136"/>
                    <a:pt x="70" y="136"/>
                  </a:cubicBezTo>
                  <a:cubicBezTo>
                    <a:pt x="67" y="132"/>
                    <a:pt x="64" y="126"/>
                    <a:pt x="59" y="121"/>
                  </a:cubicBezTo>
                  <a:cubicBezTo>
                    <a:pt x="54" y="116"/>
                    <a:pt x="48" y="113"/>
                    <a:pt x="43" y="112"/>
                  </a:cubicBezTo>
                  <a:cubicBezTo>
                    <a:pt x="29" y="111"/>
                    <a:pt x="12" y="127"/>
                    <a:pt x="5" y="139"/>
                  </a:cubicBezTo>
                  <a:cubicBezTo>
                    <a:pt x="1" y="146"/>
                    <a:pt x="0" y="151"/>
                    <a:pt x="2" y="155"/>
                  </a:cubicBezTo>
                  <a:cubicBezTo>
                    <a:pt x="5" y="160"/>
                    <a:pt x="8" y="164"/>
                    <a:pt x="12" y="168"/>
                  </a:cubicBezTo>
                  <a:cubicBezTo>
                    <a:pt x="35" y="191"/>
                    <a:pt x="68" y="180"/>
                    <a:pt x="84" y="170"/>
                  </a:cubicBezTo>
                  <a:cubicBezTo>
                    <a:pt x="93" y="164"/>
                    <a:pt x="114" y="148"/>
                    <a:pt x="131" y="131"/>
                  </a:cubicBezTo>
                  <a:cubicBezTo>
                    <a:pt x="149" y="112"/>
                    <a:pt x="163" y="94"/>
                    <a:pt x="169" y="85"/>
                  </a:cubicBezTo>
                  <a:cubicBezTo>
                    <a:pt x="176" y="74"/>
                    <a:pt x="190" y="36"/>
                    <a:pt x="166" y="1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Rectangle 59"/>
            <p:cNvSpPr>
              <a:spLocks noChangeArrowheads="1"/>
            </p:cNvSpPr>
            <p:nvPr/>
          </p:nvSpPr>
          <p:spPr bwMode="auto">
            <a:xfrm>
              <a:off x="2514" y="794"/>
              <a:ext cx="18" cy="435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Rectangle 60"/>
            <p:cNvSpPr>
              <a:spLocks noChangeArrowheads="1"/>
            </p:cNvSpPr>
            <p:nvPr/>
          </p:nvSpPr>
          <p:spPr bwMode="auto">
            <a:xfrm>
              <a:off x="2462" y="827"/>
              <a:ext cx="18" cy="36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 noEditPoints="1"/>
            </p:cNvSpPr>
            <p:nvPr/>
          </p:nvSpPr>
          <p:spPr bwMode="auto">
            <a:xfrm>
              <a:off x="2568" y="751"/>
              <a:ext cx="366" cy="521"/>
            </a:xfrm>
            <a:custGeom>
              <a:avLst/>
              <a:gdLst>
                <a:gd name="T0" fmla="*/ 147 w 155"/>
                <a:gd name="T1" fmla="*/ 38 h 220"/>
                <a:gd name="T2" fmla="*/ 117 w 155"/>
                <a:gd name="T3" fmla="*/ 8 h 220"/>
                <a:gd name="T4" fmla="*/ 109 w 155"/>
                <a:gd name="T5" fmla="*/ 0 h 220"/>
                <a:gd name="T6" fmla="*/ 20 w 155"/>
                <a:gd name="T7" fmla="*/ 0 h 220"/>
                <a:gd name="T8" fmla="*/ 0 w 155"/>
                <a:gd name="T9" fmla="*/ 20 h 220"/>
                <a:gd name="T10" fmla="*/ 0 w 155"/>
                <a:gd name="T11" fmla="*/ 200 h 220"/>
                <a:gd name="T12" fmla="*/ 20 w 155"/>
                <a:gd name="T13" fmla="*/ 220 h 220"/>
                <a:gd name="T14" fmla="*/ 135 w 155"/>
                <a:gd name="T15" fmla="*/ 220 h 220"/>
                <a:gd name="T16" fmla="*/ 155 w 155"/>
                <a:gd name="T17" fmla="*/ 200 h 220"/>
                <a:gd name="T18" fmla="*/ 155 w 155"/>
                <a:gd name="T19" fmla="*/ 46 h 220"/>
                <a:gd name="T20" fmla="*/ 147 w 155"/>
                <a:gd name="T21" fmla="*/ 38 h 220"/>
                <a:gd name="T22" fmla="*/ 112 w 155"/>
                <a:gd name="T23" fmla="*/ 14 h 220"/>
                <a:gd name="T24" fmla="*/ 142 w 155"/>
                <a:gd name="T25" fmla="*/ 43 h 220"/>
                <a:gd name="T26" fmla="*/ 124 w 155"/>
                <a:gd name="T27" fmla="*/ 43 h 220"/>
                <a:gd name="T28" fmla="*/ 112 w 155"/>
                <a:gd name="T29" fmla="*/ 31 h 220"/>
                <a:gd name="T30" fmla="*/ 112 w 155"/>
                <a:gd name="T31" fmla="*/ 14 h 220"/>
                <a:gd name="T32" fmla="*/ 147 w 155"/>
                <a:gd name="T33" fmla="*/ 200 h 220"/>
                <a:gd name="T34" fmla="*/ 135 w 155"/>
                <a:gd name="T35" fmla="*/ 212 h 220"/>
                <a:gd name="T36" fmla="*/ 20 w 155"/>
                <a:gd name="T37" fmla="*/ 212 h 220"/>
                <a:gd name="T38" fmla="*/ 8 w 155"/>
                <a:gd name="T39" fmla="*/ 200 h 220"/>
                <a:gd name="T40" fmla="*/ 8 w 155"/>
                <a:gd name="T41" fmla="*/ 20 h 220"/>
                <a:gd name="T42" fmla="*/ 20 w 155"/>
                <a:gd name="T43" fmla="*/ 8 h 220"/>
                <a:gd name="T44" fmla="*/ 104 w 155"/>
                <a:gd name="T45" fmla="*/ 8 h 220"/>
                <a:gd name="T46" fmla="*/ 104 w 155"/>
                <a:gd name="T47" fmla="*/ 31 h 220"/>
                <a:gd name="T48" fmla="*/ 124 w 155"/>
                <a:gd name="T49" fmla="*/ 51 h 220"/>
                <a:gd name="T50" fmla="*/ 147 w 155"/>
                <a:gd name="T51" fmla="*/ 51 h 220"/>
                <a:gd name="T52" fmla="*/ 147 w 155"/>
                <a:gd name="T53" fmla="*/ 20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" h="220">
                  <a:moveTo>
                    <a:pt x="147" y="38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1"/>
                    <a:pt x="9" y="220"/>
                    <a:pt x="20" y="220"/>
                  </a:cubicBezTo>
                  <a:cubicBezTo>
                    <a:pt x="135" y="220"/>
                    <a:pt x="135" y="220"/>
                    <a:pt x="135" y="220"/>
                  </a:cubicBezTo>
                  <a:cubicBezTo>
                    <a:pt x="146" y="220"/>
                    <a:pt x="155" y="211"/>
                    <a:pt x="155" y="200"/>
                  </a:cubicBezTo>
                  <a:cubicBezTo>
                    <a:pt x="155" y="46"/>
                    <a:pt x="155" y="46"/>
                    <a:pt x="155" y="46"/>
                  </a:cubicBezTo>
                  <a:lnTo>
                    <a:pt x="147" y="38"/>
                  </a:lnTo>
                  <a:close/>
                  <a:moveTo>
                    <a:pt x="112" y="14"/>
                  </a:moveTo>
                  <a:cubicBezTo>
                    <a:pt x="142" y="43"/>
                    <a:pt x="142" y="43"/>
                    <a:pt x="142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18" y="43"/>
                    <a:pt x="112" y="38"/>
                    <a:pt x="112" y="31"/>
                  </a:cubicBezTo>
                  <a:lnTo>
                    <a:pt x="112" y="14"/>
                  </a:lnTo>
                  <a:close/>
                  <a:moveTo>
                    <a:pt x="147" y="200"/>
                  </a:moveTo>
                  <a:cubicBezTo>
                    <a:pt x="147" y="207"/>
                    <a:pt x="141" y="212"/>
                    <a:pt x="135" y="212"/>
                  </a:cubicBezTo>
                  <a:cubicBezTo>
                    <a:pt x="20" y="212"/>
                    <a:pt x="20" y="212"/>
                    <a:pt x="20" y="212"/>
                  </a:cubicBezTo>
                  <a:cubicBezTo>
                    <a:pt x="13" y="212"/>
                    <a:pt x="8" y="207"/>
                    <a:pt x="8" y="20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4" y="42"/>
                    <a:pt x="113" y="51"/>
                    <a:pt x="124" y="51"/>
                  </a:cubicBezTo>
                  <a:cubicBezTo>
                    <a:pt x="147" y="51"/>
                    <a:pt x="147" y="51"/>
                    <a:pt x="147" y="51"/>
                  </a:cubicBezTo>
                  <a:lnTo>
                    <a:pt x="147" y="20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 noEditPoints="1"/>
            </p:cNvSpPr>
            <p:nvPr/>
          </p:nvSpPr>
          <p:spPr bwMode="auto">
            <a:xfrm>
              <a:off x="3708" y="753"/>
              <a:ext cx="366" cy="521"/>
            </a:xfrm>
            <a:custGeom>
              <a:avLst/>
              <a:gdLst>
                <a:gd name="T0" fmla="*/ 147 w 155"/>
                <a:gd name="T1" fmla="*/ 38 h 220"/>
                <a:gd name="T2" fmla="*/ 117 w 155"/>
                <a:gd name="T3" fmla="*/ 8 h 220"/>
                <a:gd name="T4" fmla="*/ 109 w 155"/>
                <a:gd name="T5" fmla="*/ 0 h 220"/>
                <a:gd name="T6" fmla="*/ 20 w 155"/>
                <a:gd name="T7" fmla="*/ 0 h 220"/>
                <a:gd name="T8" fmla="*/ 0 w 155"/>
                <a:gd name="T9" fmla="*/ 20 h 220"/>
                <a:gd name="T10" fmla="*/ 0 w 155"/>
                <a:gd name="T11" fmla="*/ 200 h 220"/>
                <a:gd name="T12" fmla="*/ 20 w 155"/>
                <a:gd name="T13" fmla="*/ 220 h 220"/>
                <a:gd name="T14" fmla="*/ 135 w 155"/>
                <a:gd name="T15" fmla="*/ 220 h 220"/>
                <a:gd name="T16" fmla="*/ 155 w 155"/>
                <a:gd name="T17" fmla="*/ 200 h 220"/>
                <a:gd name="T18" fmla="*/ 155 w 155"/>
                <a:gd name="T19" fmla="*/ 46 h 220"/>
                <a:gd name="T20" fmla="*/ 147 w 155"/>
                <a:gd name="T21" fmla="*/ 38 h 220"/>
                <a:gd name="T22" fmla="*/ 112 w 155"/>
                <a:gd name="T23" fmla="*/ 14 h 220"/>
                <a:gd name="T24" fmla="*/ 142 w 155"/>
                <a:gd name="T25" fmla="*/ 43 h 220"/>
                <a:gd name="T26" fmla="*/ 124 w 155"/>
                <a:gd name="T27" fmla="*/ 43 h 220"/>
                <a:gd name="T28" fmla="*/ 112 w 155"/>
                <a:gd name="T29" fmla="*/ 31 h 220"/>
                <a:gd name="T30" fmla="*/ 112 w 155"/>
                <a:gd name="T31" fmla="*/ 1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5" h="220">
                  <a:moveTo>
                    <a:pt x="147" y="38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1"/>
                    <a:pt x="9" y="220"/>
                    <a:pt x="20" y="220"/>
                  </a:cubicBezTo>
                  <a:cubicBezTo>
                    <a:pt x="135" y="220"/>
                    <a:pt x="135" y="220"/>
                    <a:pt x="135" y="220"/>
                  </a:cubicBezTo>
                  <a:cubicBezTo>
                    <a:pt x="146" y="220"/>
                    <a:pt x="155" y="211"/>
                    <a:pt x="155" y="200"/>
                  </a:cubicBezTo>
                  <a:cubicBezTo>
                    <a:pt x="155" y="46"/>
                    <a:pt x="155" y="46"/>
                    <a:pt x="155" y="46"/>
                  </a:cubicBezTo>
                  <a:lnTo>
                    <a:pt x="147" y="38"/>
                  </a:lnTo>
                  <a:close/>
                  <a:moveTo>
                    <a:pt x="112" y="14"/>
                  </a:moveTo>
                  <a:cubicBezTo>
                    <a:pt x="142" y="43"/>
                    <a:pt x="142" y="43"/>
                    <a:pt x="142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18" y="43"/>
                    <a:pt x="112" y="38"/>
                    <a:pt x="112" y="31"/>
                  </a:cubicBezTo>
                  <a:lnTo>
                    <a:pt x="112" y="1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Rectangle 63"/>
            <p:cNvSpPr>
              <a:spLocks noChangeArrowheads="1"/>
            </p:cNvSpPr>
            <p:nvPr/>
          </p:nvSpPr>
          <p:spPr bwMode="auto">
            <a:xfrm>
              <a:off x="3653" y="796"/>
              <a:ext cx="19" cy="435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Rectangle 64"/>
            <p:cNvSpPr>
              <a:spLocks noChangeArrowheads="1"/>
            </p:cNvSpPr>
            <p:nvPr/>
          </p:nvSpPr>
          <p:spPr bwMode="auto">
            <a:xfrm>
              <a:off x="3601" y="829"/>
              <a:ext cx="19" cy="36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 noEditPoints="1"/>
            </p:cNvSpPr>
            <p:nvPr/>
          </p:nvSpPr>
          <p:spPr bwMode="auto">
            <a:xfrm>
              <a:off x="4790" y="789"/>
              <a:ext cx="367" cy="520"/>
            </a:xfrm>
            <a:custGeom>
              <a:avLst/>
              <a:gdLst>
                <a:gd name="T0" fmla="*/ 109 w 155"/>
                <a:gd name="T1" fmla="*/ 0 h 220"/>
                <a:gd name="T2" fmla="*/ 20 w 155"/>
                <a:gd name="T3" fmla="*/ 0 h 220"/>
                <a:gd name="T4" fmla="*/ 0 w 155"/>
                <a:gd name="T5" fmla="*/ 20 h 220"/>
                <a:gd name="T6" fmla="*/ 0 w 155"/>
                <a:gd name="T7" fmla="*/ 200 h 220"/>
                <a:gd name="T8" fmla="*/ 20 w 155"/>
                <a:gd name="T9" fmla="*/ 220 h 220"/>
                <a:gd name="T10" fmla="*/ 135 w 155"/>
                <a:gd name="T11" fmla="*/ 220 h 220"/>
                <a:gd name="T12" fmla="*/ 155 w 155"/>
                <a:gd name="T13" fmla="*/ 200 h 220"/>
                <a:gd name="T14" fmla="*/ 155 w 155"/>
                <a:gd name="T15" fmla="*/ 45 h 220"/>
                <a:gd name="T16" fmla="*/ 109 w 155"/>
                <a:gd name="T17" fmla="*/ 0 h 220"/>
                <a:gd name="T18" fmla="*/ 112 w 155"/>
                <a:gd name="T19" fmla="*/ 13 h 220"/>
                <a:gd name="T20" fmla="*/ 142 w 155"/>
                <a:gd name="T21" fmla="*/ 43 h 220"/>
                <a:gd name="T22" fmla="*/ 124 w 155"/>
                <a:gd name="T23" fmla="*/ 43 h 220"/>
                <a:gd name="T24" fmla="*/ 112 w 155"/>
                <a:gd name="T25" fmla="*/ 31 h 220"/>
                <a:gd name="T26" fmla="*/ 112 w 155"/>
                <a:gd name="T27" fmla="*/ 13 h 220"/>
                <a:gd name="T28" fmla="*/ 147 w 155"/>
                <a:gd name="T29" fmla="*/ 200 h 220"/>
                <a:gd name="T30" fmla="*/ 135 w 155"/>
                <a:gd name="T31" fmla="*/ 212 h 220"/>
                <a:gd name="T32" fmla="*/ 20 w 155"/>
                <a:gd name="T33" fmla="*/ 212 h 220"/>
                <a:gd name="T34" fmla="*/ 8 w 155"/>
                <a:gd name="T35" fmla="*/ 200 h 220"/>
                <a:gd name="T36" fmla="*/ 8 w 155"/>
                <a:gd name="T37" fmla="*/ 20 h 220"/>
                <a:gd name="T38" fmla="*/ 20 w 155"/>
                <a:gd name="T39" fmla="*/ 8 h 220"/>
                <a:gd name="T40" fmla="*/ 104 w 155"/>
                <a:gd name="T41" fmla="*/ 8 h 220"/>
                <a:gd name="T42" fmla="*/ 104 w 155"/>
                <a:gd name="T43" fmla="*/ 31 h 220"/>
                <a:gd name="T44" fmla="*/ 124 w 155"/>
                <a:gd name="T45" fmla="*/ 51 h 220"/>
                <a:gd name="T46" fmla="*/ 147 w 155"/>
                <a:gd name="T47" fmla="*/ 51 h 220"/>
                <a:gd name="T48" fmla="*/ 147 w 155"/>
                <a:gd name="T49" fmla="*/ 20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5" h="220">
                  <a:moveTo>
                    <a:pt x="109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1"/>
                    <a:pt x="9" y="220"/>
                    <a:pt x="20" y="220"/>
                  </a:cubicBezTo>
                  <a:cubicBezTo>
                    <a:pt x="135" y="220"/>
                    <a:pt x="135" y="220"/>
                    <a:pt x="135" y="220"/>
                  </a:cubicBezTo>
                  <a:cubicBezTo>
                    <a:pt x="146" y="220"/>
                    <a:pt x="155" y="211"/>
                    <a:pt x="155" y="200"/>
                  </a:cubicBezTo>
                  <a:cubicBezTo>
                    <a:pt x="155" y="45"/>
                    <a:pt x="155" y="45"/>
                    <a:pt x="155" y="45"/>
                  </a:cubicBezTo>
                  <a:lnTo>
                    <a:pt x="109" y="0"/>
                  </a:lnTo>
                  <a:close/>
                  <a:moveTo>
                    <a:pt x="112" y="13"/>
                  </a:moveTo>
                  <a:cubicBezTo>
                    <a:pt x="142" y="43"/>
                    <a:pt x="142" y="43"/>
                    <a:pt x="142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18" y="43"/>
                    <a:pt x="112" y="37"/>
                    <a:pt x="112" y="31"/>
                  </a:cubicBezTo>
                  <a:lnTo>
                    <a:pt x="112" y="13"/>
                  </a:lnTo>
                  <a:close/>
                  <a:moveTo>
                    <a:pt x="147" y="200"/>
                  </a:moveTo>
                  <a:cubicBezTo>
                    <a:pt x="147" y="206"/>
                    <a:pt x="142" y="212"/>
                    <a:pt x="135" y="212"/>
                  </a:cubicBezTo>
                  <a:cubicBezTo>
                    <a:pt x="20" y="212"/>
                    <a:pt x="20" y="212"/>
                    <a:pt x="20" y="212"/>
                  </a:cubicBezTo>
                  <a:cubicBezTo>
                    <a:pt x="13" y="212"/>
                    <a:pt x="8" y="206"/>
                    <a:pt x="8" y="20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4" y="42"/>
                    <a:pt x="113" y="51"/>
                    <a:pt x="124" y="51"/>
                  </a:cubicBezTo>
                  <a:cubicBezTo>
                    <a:pt x="147" y="51"/>
                    <a:pt x="147" y="51"/>
                    <a:pt x="147" y="51"/>
                  </a:cubicBezTo>
                  <a:lnTo>
                    <a:pt x="147" y="20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 noEditPoints="1"/>
            </p:cNvSpPr>
            <p:nvPr/>
          </p:nvSpPr>
          <p:spPr bwMode="auto">
            <a:xfrm>
              <a:off x="5928" y="763"/>
              <a:ext cx="366" cy="520"/>
            </a:xfrm>
            <a:custGeom>
              <a:avLst/>
              <a:gdLst>
                <a:gd name="T0" fmla="*/ 109 w 155"/>
                <a:gd name="T1" fmla="*/ 0 h 220"/>
                <a:gd name="T2" fmla="*/ 20 w 155"/>
                <a:gd name="T3" fmla="*/ 0 h 220"/>
                <a:gd name="T4" fmla="*/ 0 w 155"/>
                <a:gd name="T5" fmla="*/ 20 h 220"/>
                <a:gd name="T6" fmla="*/ 0 w 155"/>
                <a:gd name="T7" fmla="*/ 200 h 220"/>
                <a:gd name="T8" fmla="*/ 20 w 155"/>
                <a:gd name="T9" fmla="*/ 220 h 220"/>
                <a:gd name="T10" fmla="*/ 135 w 155"/>
                <a:gd name="T11" fmla="*/ 220 h 220"/>
                <a:gd name="T12" fmla="*/ 155 w 155"/>
                <a:gd name="T13" fmla="*/ 200 h 220"/>
                <a:gd name="T14" fmla="*/ 155 w 155"/>
                <a:gd name="T15" fmla="*/ 46 h 220"/>
                <a:gd name="T16" fmla="*/ 109 w 155"/>
                <a:gd name="T17" fmla="*/ 0 h 220"/>
                <a:gd name="T18" fmla="*/ 112 w 155"/>
                <a:gd name="T19" fmla="*/ 14 h 220"/>
                <a:gd name="T20" fmla="*/ 141 w 155"/>
                <a:gd name="T21" fmla="*/ 43 h 220"/>
                <a:gd name="T22" fmla="*/ 124 w 155"/>
                <a:gd name="T23" fmla="*/ 43 h 220"/>
                <a:gd name="T24" fmla="*/ 112 w 155"/>
                <a:gd name="T25" fmla="*/ 31 h 220"/>
                <a:gd name="T26" fmla="*/ 112 w 155"/>
                <a:gd name="T27" fmla="*/ 1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5" h="220">
                  <a:moveTo>
                    <a:pt x="109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1"/>
                    <a:pt x="9" y="220"/>
                    <a:pt x="20" y="220"/>
                  </a:cubicBezTo>
                  <a:cubicBezTo>
                    <a:pt x="135" y="220"/>
                    <a:pt x="135" y="220"/>
                    <a:pt x="135" y="220"/>
                  </a:cubicBezTo>
                  <a:cubicBezTo>
                    <a:pt x="146" y="220"/>
                    <a:pt x="155" y="211"/>
                    <a:pt x="155" y="200"/>
                  </a:cubicBezTo>
                  <a:cubicBezTo>
                    <a:pt x="155" y="46"/>
                    <a:pt x="155" y="46"/>
                    <a:pt x="155" y="46"/>
                  </a:cubicBezTo>
                  <a:lnTo>
                    <a:pt x="109" y="0"/>
                  </a:lnTo>
                  <a:close/>
                  <a:moveTo>
                    <a:pt x="112" y="14"/>
                  </a:moveTo>
                  <a:cubicBezTo>
                    <a:pt x="141" y="43"/>
                    <a:pt x="141" y="43"/>
                    <a:pt x="141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17" y="43"/>
                    <a:pt x="112" y="38"/>
                    <a:pt x="112" y="31"/>
                  </a:cubicBezTo>
                  <a:lnTo>
                    <a:pt x="112" y="1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 noEditPoints="1"/>
            </p:cNvSpPr>
            <p:nvPr/>
          </p:nvSpPr>
          <p:spPr bwMode="auto">
            <a:xfrm>
              <a:off x="7067" y="763"/>
              <a:ext cx="367" cy="520"/>
            </a:xfrm>
            <a:custGeom>
              <a:avLst/>
              <a:gdLst>
                <a:gd name="T0" fmla="*/ 110 w 155"/>
                <a:gd name="T1" fmla="*/ 0 h 220"/>
                <a:gd name="T2" fmla="*/ 20 w 155"/>
                <a:gd name="T3" fmla="*/ 0 h 220"/>
                <a:gd name="T4" fmla="*/ 0 w 155"/>
                <a:gd name="T5" fmla="*/ 20 h 220"/>
                <a:gd name="T6" fmla="*/ 0 w 155"/>
                <a:gd name="T7" fmla="*/ 200 h 220"/>
                <a:gd name="T8" fmla="*/ 20 w 155"/>
                <a:gd name="T9" fmla="*/ 220 h 220"/>
                <a:gd name="T10" fmla="*/ 135 w 155"/>
                <a:gd name="T11" fmla="*/ 220 h 220"/>
                <a:gd name="T12" fmla="*/ 155 w 155"/>
                <a:gd name="T13" fmla="*/ 200 h 220"/>
                <a:gd name="T14" fmla="*/ 155 w 155"/>
                <a:gd name="T15" fmla="*/ 46 h 220"/>
                <a:gd name="T16" fmla="*/ 110 w 155"/>
                <a:gd name="T17" fmla="*/ 0 h 220"/>
                <a:gd name="T18" fmla="*/ 113 w 155"/>
                <a:gd name="T19" fmla="*/ 14 h 220"/>
                <a:gd name="T20" fmla="*/ 142 w 155"/>
                <a:gd name="T21" fmla="*/ 43 h 220"/>
                <a:gd name="T22" fmla="*/ 125 w 155"/>
                <a:gd name="T23" fmla="*/ 43 h 220"/>
                <a:gd name="T24" fmla="*/ 113 w 155"/>
                <a:gd name="T25" fmla="*/ 31 h 220"/>
                <a:gd name="T26" fmla="*/ 113 w 155"/>
                <a:gd name="T27" fmla="*/ 14 h 220"/>
                <a:gd name="T28" fmla="*/ 147 w 155"/>
                <a:gd name="T29" fmla="*/ 200 h 220"/>
                <a:gd name="T30" fmla="*/ 135 w 155"/>
                <a:gd name="T31" fmla="*/ 212 h 220"/>
                <a:gd name="T32" fmla="*/ 20 w 155"/>
                <a:gd name="T33" fmla="*/ 212 h 220"/>
                <a:gd name="T34" fmla="*/ 8 w 155"/>
                <a:gd name="T35" fmla="*/ 200 h 220"/>
                <a:gd name="T36" fmla="*/ 8 w 155"/>
                <a:gd name="T37" fmla="*/ 20 h 220"/>
                <a:gd name="T38" fmla="*/ 20 w 155"/>
                <a:gd name="T39" fmla="*/ 8 h 220"/>
                <a:gd name="T40" fmla="*/ 105 w 155"/>
                <a:gd name="T41" fmla="*/ 8 h 220"/>
                <a:gd name="T42" fmla="*/ 105 w 155"/>
                <a:gd name="T43" fmla="*/ 31 h 220"/>
                <a:gd name="T44" fmla="*/ 125 w 155"/>
                <a:gd name="T45" fmla="*/ 51 h 220"/>
                <a:gd name="T46" fmla="*/ 147 w 155"/>
                <a:gd name="T47" fmla="*/ 51 h 220"/>
                <a:gd name="T48" fmla="*/ 147 w 155"/>
                <a:gd name="T49" fmla="*/ 20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5" h="220">
                  <a:moveTo>
                    <a:pt x="11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1"/>
                    <a:pt x="9" y="220"/>
                    <a:pt x="20" y="220"/>
                  </a:cubicBezTo>
                  <a:cubicBezTo>
                    <a:pt x="135" y="220"/>
                    <a:pt x="135" y="220"/>
                    <a:pt x="135" y="220"/>
                  </a:cubicBezTo>
                  <a:cubicBezTo>
                    <a:pt x="146" y="220"/>
                    <a:pt x="155" y="211"/>
                    <a:pt x="155" y="200"/>
                  </a:cubicBezTo>
                  <a:cubicBezTo>
                    <a:pt x="155" y="46"/>
                    <a:pt x="155" y="46"/>
                    <a:pt x="155" y="46"/>
                  </a:cubicBezTo>
                  <a:lnTo>
                    <a:pt x="110" y="0"/>
                  </a:lnTo>
                  <a:close/>
                  <a:moveTo>
                    <a:pt x="113" y="14"/>
                  </a:moveTo>
                  <a:cubicBezTo>
                    <a:pt x="142" y="43"/>
                    <a:pt x="142" y="43"/>
                    <a:pt x="142" y="43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18" y="43"/>
                    <a:pt x="113" y="38"/>
                    <a:pt x="113" y="31"/>
                  </a:cubicBezTo>
                  <a:lnTo>
                    <a:pt x="113" y="14"/>
                  </a:lnTo>
                  <a:close/>
                  <a:moveTo>
                    <a:pt x="147" y="200"/>
                  </a:moveTo>
                  <a:cubicBezTo>
                    <a:pt x="147" y="207"/>
                    <a:pt x="142" y="212"/>
                    <a:pt x="135" y="212"/>
                  </a:cubicBezTo>
                  <a:cubicBezTo>
                    <a:pt x="20" y="212"/>
                    <a:pt x="20" y="212"/>
                    <a:pt x="20" y="212"/>
                  </a:cubicBezTo>
                  <a:cubicBezTo>
                    <a:pt x="14" y="212"/>
                    <a:pt x="8" y="207"/>
                    <a:pt x="8" y="20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4"/>
                    <a:pt x="14" y="8"/>
                    <a:pt x="20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5" y="42"/>
                    <a:pt x="114" y="51"/>
                    <a:pt x="125" y="51"/>
                  </a:cubicBezTo>
                  <a:cubicBezTo>
                    <a:pt x="147" y="51"/>
                    <a:pt x="147" y="51"/>
                    <a:pt x="147" y="51"/>
                  </a:cubicBezTo>
                  <a:lnTo>
                    <a:pt x="147" y="20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7138" y="910"/>
              <a:ext cx="227" cy="227"/>
            </a:xfrm>
            <a:custGeom>
              <a:avLst/>
              <a:gdLst>
                <a:gd name="T0" fmla="*/ 123 w 227"/>
                <a:gd name="T1" fmla="*/ 0 h 227"/>
                <a:gd name="T2" fmla="*/ 104 w 227"/>
                <a:gd name="T3" fmla="*/ 0 h 227"/>
                <a:gd name="T4" fmla="*/ 104 w 227"/>
                <a:gd name="T5" fmla="*/ 104 h 227"/>
                <a:gd name="T6" fmla="*/ 0 w 227"/>
                <a:gd name="T7" fmla="*/ 104 h 227"/>
                <a:gd name="T8" fmla="*/ 0 w 227"/>
                <a:gd name="T9" fmla="*/ 123 h 227"/>
                <a:gd name="T10" fmla="*/ 104 w 227"/>
                <a:gd name="T11" fmla="*/ 123 h 227"/>
                <a:gd name="T12" fmla="*/ 104 w 227"/>
                <a:gd name="T13" fmla="*/ 227 h 227"/>
                <a:gd name="T14" fmla="*/ 123 w 227"/>
                <a:gd name="T15" fmla="*/ 227 h 227"/>
                <a:gd name="T16" fmla="*/ 123 w 227"/>
                <a:gd name="T17" fmla="*/ 123 h 227"/>
                <a:gd name="T18" fmla="*/ 227 w 227"/>
                <a:gd name="T19" fmla="*/ 123 h 227"/>
                <a:gd name="T20" fmla="*/ 227 w 227"/>
                <a:gd name="T21" fmla="*/ 104 h 227"/>
                <a:gd name="T22" fmla="*/ 123 w 227"/>
                <a:gd name="T23" fmla="*/ 104 h 227"/>
                <a:gd name="T24" fmla="*/ 123 w 227"/>
                <a:gd name="T25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7" h="227">
                  <a:moveTo>
                    <a:pt x="123" y="0"/>
                  </a:moveTo>
                  <a:lnTo>
                    <a:pt x="104" y="0"/>
                  </a:lnTo>
                  <a:lnTo>
                    <a:pt x="104" y="104"/>
                  </a:lnTo>
                  <a:lnTo>
                    <a:pt x="0" y="104"/>
                  </a:lnTo>
                  <a:lnTo>
                    <a:pt x="0" y="123"/>
                  </a:lnTo>
                  <a:lnTo>
                    <a:pt x="104" y="123"/>
                  </a:lnTo>
                  <a:lnTo>
                    <a:pt x="104" y="227"/>
                  </a:lnTo>
                  <a:lnTo>
                    <a:pt x="123" y="227"/>
                  </a:lnTo>
                  <a:lnTo>
                    <a:pt x="123" y="123"/>
                  </a:lnTo>
                  <a:lnTo>
                    <a:pt x="227" y="123"/>
                  </a:lnTo>
                  <a:lnTo>
                    <a:pt x="227" y="104"/>
                  </a:lnTo>
                  <a:lnTo>
                    <a:pt x="123" y="104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 noEditPoints="1"/>
            </p:cNvSpPr>
            <p:nvPr/>
          </p:nvSpPr>
          <p:spPr bwMode="auto">
            <a:xfrm>
              <a:off x="244" y="1906"/>
              <a:ext cx="364" cy="520"/>
            </a:xfrm>
            <a:custGeom>
              <a:avLst/>
              <a:gdLst>
                <a:gd name="T0" fmla="*/ 109 w 154"/>
                <a:gd name="T1" fmla="*/ 0 h 220"/>
                <a:gd name="T2" fmla="*/ 20 w 154"/>
                <a:gd name="T3" fmla="*/ 0 h 220"/>
                <a:gd name="T4" fmla="*/ 0 w 154"/>
                <a:gd name="T5" fmla="*/ 20 h 220"/>
                <a:gd name="T6" fmla="*/ 0 w 154"/>
                <a:gd name="T7" fmla="*/ 200 h 220"/>
                <a:gd name="T8" fmla="*/ 20 w 154"/>
                <a:gd name="T9" fmla="*/ 220 h 220"/>
                <a:gd name="T10" fmla="*/ 134 w 154"/>
                <a:gd name="T11" fmla="*/ 220 h 220"/>
                <a:gd name="T12" fmla="*/ 154 w 154"/>
                <a:gd name="T13" fmla="*/ 200 h 220"/>
                <a:gd name="T14" fmla="*/ 154 w 154"/>
                <a:gd name="T15" fmla="*/ 46 h 220"/>
                <a:gd name="T16" fmla="*/ 109 w 154"/>
                <a:gd name="T17" fmla="*/ 0 h 220"/>
                <a:gd name="T18" fmla="*/ 112 w 154"/>
                <a:gd name="T19" fmla="*/ 14 h 220"/>
                <a:gd name="T20" fmla="*/ 141 w 154"/>
                <a:gd name="T21" fmla="*/ 43 h 220"/>
                <a:gd name="T22" fmla="*/ 124 w 154"/>
                <a:gd name="T23" fmla="*/ 43 h 220"/>
                <a:gd name="T24" fmla="*/ 112 w 154"/>
                <a:gd name="T25" fmla="*/ 31 h 220"/>
                <a:gd name="T26" fmla="*/ 112 w 154"/>
                <a:gd name="T27" fmla="*/ 14 h 220"/>
                <a:gd name="T28" fmla="*/ 146 w 154"/>
                <a:gd name="T29" fmla="*/ 200 h 220"/>
                <a:gd name="T30" fmla="*/ 134 w 154"/>
                <a:gd name="T31" fmla="*/ 212 h 220"/>
                <a:gd name="T32" fmla="*/ 20 w 154"/>
                <a:gd name="T33" fmla="*/ 212 h 220"/>
                <a:gd name="T34" fmla="*/ 8 w 154"/>
                <a:gd name="T35" fmla="*/ 200 h 220"/>
                <a:gd name="T36" fmla="*/ 8 w 154"/>
                <a:gd name="T37" fmla="*/ 20 h 220"/>
                <a:gd name="T38" fmla="*/ 20 w 154"/>
                <a:gd name="T39" fmla="*/ 8 h 220"/>
                <a:gd name="T40" fmla="*/ 104 w 154"/>
                <a:gd name="T41" fmla="*/ 8 h 220"/>
                <a:gd name="T42" fmla="*/ 104 w 154"/>
                <a:gd name="T43" fmla="*/ 31 h 220"/>
                <a:gd name="T44" fmla="*/ 124 w 154"/>
                <a:gd name="T45" fmla="*/ 51 h 220"/>
                <a:gd name="T46" fmla="*/ 146 w 154"/>
                <a:gd name="T47" fmla="*/ 51 h 220"/>
                <a:gd name="T48" fmla="*/ 146 w 154"/>
                <a:gd name="T49" fmla="*/ 20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4" h="220">
                  <a:moveTo>
                    <a:pt x="109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1"/>
                    <a:pt x="9" y="220"/>
                    <a:pt x="20" y="220"/>
                  </a:cubicBezTo>
                  <a:cubicBezTo>
                    <a:pt x="134" y="220"/>
                    <a:pt x="134" y="220"/>
                    <a:pt x="134" y="220"/>
                  </a:cubicBezTo>
                  <a:cubicBezTo>
                    <a:pt x="146" y="220"/>
                    <a:pt x="154" y="211"/>
                    <a:pt x="154" y="200"/>
                  </a:cubicBezTo>
                  <a:cubicBezTo>
                    <a:pt x="154" y="46"/>
                    <a:pt x="154" y="46"/>
                    <a:pt x="154" y="46"/>
                  </a:cubicBezTo>
                  <a:lnTo>
                    <a:pt x="109" y="0"/>
                  </a:lnTo>
                  <a:close/>
                  <a:moveTo>
                    <a:pt x="112" y="14"/>
                  </a:moveTo>
                  <a:cubicBezTo>
                    <a:pt x="141" y="43"/>
                    <a:pt x="141" y="43"/>
                    <a:pt x="141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17" y="43"/>
                    <a:pt x="112" y="38"/>
                    <a:pt x="112" y="31"/>
                  </a:cubicBezTo>
                  <a:lnTo>
                    <a:pt x="112" y="14"/>
                  </a:lnTo>
                  <a:close/>
                  <a:moveTo>
                    <a:pt x="146" y="200"/>
                  </a:moveTo>
                  <a:cubicBezTo>
                    <a:pt x="146" y="207"/>
                    <a:pt x="141" y="212"/>
                    <a:pt x="134" y="212"/>
                  </a:cubicBezTo>
                  <a:cubicBezTo>
                    <a:pt x="20" y="212"/>
                    <a:pt x="20" y="212"/>
                    <a:pt x="20" y="212"/>
                  </a:cubicBezTo>
                  <a:cubicBezTo>
                    <a:pt x="13" y="212"/>
                    <a:pt x="8" y="207"/>
                    <a:pt x="8" y="20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4" y="42"/>
                    <a:pt x="113" y="51"/>
                    <a:pt x="124" y="51"/>
                  </a:cubicBezTo>
                  <a:cubicBezTo>
                    <a:pt x="146" y="51"/>
                    <a:pt x="146" y="51"/>
                    <a:pt x="146" y="51"/>
                  </a:cubicBezTo>
                  <a:lnTo>
                    <a:pt x="146" y="20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Rectangle 70"/>
            <p:cNvSpPr>
              <a:spLocks noChangeArrowheads="1"/>
            </p:cNvSpPr>
            <p:nvPr/>
          </p:nvSpPr>
          <p:spPr bwMode="auto">
            <a:xfrm>
              <a:off x="312" y="2156"/>
              <a:ext cx="227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 noEditPoints="1"/>
            </p:cNvSpPr>
            <p:nvPr/>
          </p:nvSpPr>
          <p:spPr bwMode="auto">
            <a:xfrm>
              <a:off x="1379" y="1915"/>
              <a:ext cx="366" cy="521"/>
            </a:xfrm>
            <a:custGeom>
              <a:avLst/>
              <a:gdLst>
                <a:gd name="T0" fmla="*/ 109 w 155"/>
                <a:gd name="T1" fmla="*/ 0 h 220"/>
                <a:gd name="T2" fmla="*/ 20 w 155"/>
                <a:gd name="T3" fmla="*/ 0 h 220"/>
                <a:gd name="T4" fmla="*/ 0 w 155"/>
                <a:gd name="T5" fmla="*/ 20 h 220"/>
                <a:gd name="T6" fmla="*/ 0 w 155"/>
                <a:gd name="T7" fmla="*/ 200 h 220"/>
                <a:gd name="T8" fmla="*/ 20 w 155"/>
                <a:gd name="T9" fmla="*/ 220 h 220"/>
                <a:gd name="T10" fmla="*/ 135 w 155"/>
                <a:gd name="T11" fmla="*/ 220 h 220"/>
                <a:gd name="T12" fmla="*/ 155 w 155"/>
                <a:gd name="T13" fmla="*/ 200 h 220"/>
                <a:gd name="T14" fmla="*/ 155 w 155"/>
                <a:gd name="T15" fmla="*/ 45 h 220"/>
                <a:gd name="T16" fmla="*/ 109 w 155"/>
                <a:gd name="T17" fmla="*/ 0 h 220"/>
                <a:gd name="T18" fmla="*/ 112 w 155"/>
                <a:gd name="T19" fmla="*/ 14 h 220"/>
                <a:gd name="T20" fmla="*/ 141 w 155"/>
                <a:gd name="T21" fmla="*/ 43 h 220"/>
                <a:gd name="T22" fmla="*/ 124 w 155"/>
                <a:gd name="T23" fmla="*/ 43 h 220"/>
                <a:gd name="T24" fmla="*/ 112 w 155"/>
                <a:gd name="T25" fmla="*/ 31 h 220"/>
                <a:gd name="T26" fmla="*/ 112 w 155"/>
                <a:gd name="T27" fmla="*/ 14 h 220"/>
                <a:gd name="T28" fmla="*/ 147 w 155"/>
                <a:gd name="T29" fmla="*/ 200 h 220"/>
                <a:gd name="T30" fmla="*/ 135 w 155"/>
                <a:gd name="T31" fmla="*/ 212 h 220"/>
                <a:gd name="T32" fmla="*/ 20 w 155"/>
                <a:gd name="T33" fmla="*/ 212 h 220"/>
                <a:gd name="T34" fmla="*/ 8 w 155"/>
                <a:gd name="T35" fmla="*/ 200 h 220"/>
                <a:gd name="T36" fmla="*/ 8 w 155"/>
                <a:gd name="T37" fmla="*/ 20 h 220"/>
                <a:gd name="T38" fmla="*/ 20 w 155"/>
                <a:gd name="T39" fmla="*/ 8 h 220"/>
                <a:gd name="T40" fmla="*/ 104 w 155"/>
                <a:gd name="T41" fmla="*/ 8 h 220"/>
                <a:gd name="T42" fmla="*/ 104 w 155"/>
                <a:gd name="T43" fmla="*/ 31 h 220"/>
                <a:gd name="T44" fmla="*/ 124 w 155"/>
                <a:gd name="T45" fmla="*/ 51 h 220"/>
                <a:gd name="T46" fmla="*/ 147 w 155"/>
                <a:gd name="T47" fmla="*/ 51 h 220"/>
                <a:gd name="T48" fmla="*/ 147 w 155"/>
                <a:gd name="T49" fmla="*/ 20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5" h="220">
                  <a:moveTo>
                    <a:pt x="109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1"/>
                    <a:pt x="9" y="220"/>
                    <a:pt x="20" y="220"/>
                  </a:cubicBezTo>
                  <a:cubicBezTo>
                    <a:pt x="135" y="220"/>
                    <a:pt x="135" y="220"/>
                    <a:pt x="135" y="220"/>
                  </a:cubicBezTo>
                  <a:cubicBezTo>
                    <a:pt x="146" y="220"/>
                    <a:pt x="155" y="211"/>
                    <a:pt x="155" y="200"/>
                  </a:cubicBezTo>
                  <a:cubicBezTo>
                    <a:pt x="155" y="45"/>
                    <a:pt x="155" y="45"/>
                    <a:pt x="155" y="45"/>
                  </a:cubicBezTo>
                  <a:lnTo>
                    <a:pt x="109" y="0"/>
                  </a:lnTo>
                  <a:close/>
                  <a:moveTo>
                    <a:pt x="112" y="14"/>
                  </a:moveTo>
                  <a:cubicBezTo>
                    <a:pt x="141" y="43"/>
                    <a:pt x="141" y="43"/>
                    <a:pt x="141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17" y="43"/>
                    <a:pt x="112" y="37"/>
                    <a:pt x="112" y="31"/>
                  </a:cubicBezTo>
                  <a:lnTo>
                    <a:pt x="112" y="14"/>
                  </a:lnTo>
                  <a:close/>
                  <a:moveTo>
                    <a:pt x="147" y="200"/>
                  </a:moveTo>
                  <a:cubicBezTo>
                    <a:pt x="147" y="206"/>
                    <a:pt x="141" y="212"/>
                    <a:pt x="135" y="212"/>
                  </a:cubicBezTo>
                  <a:cubicBezTo>
                    <a:pt x="20" y="212"/>
                    <a:pt x="20" y="212"/>
                    <a:pt x="20" y="212"/>
                  </a:cubicBezTo>
                  <a:cubicBezTo>
                    <a:pt x="13" y="212"/>
                    <a:pt x="8" y="206"/>
                    <a:pt x="8" y="20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4" y="42"/>
                    <a:pt x="113" y="51"/>
                    <a:pt x="124" y="51"/>
                  </a:cubicBezTo>
                  <a:cubicBezTo>
                    <a:pt x="147" y="51"/>
                    <a:pt x="147" y="51"/>
                    <a:pt x="147" y="51"/>
                  </a:cubicBezTo>
                  <a:lnTo>
                    <a:pt x="147" y="20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 noEditPoints="1"/>
            </p:cNvSpPr>
            <p:nvPr/>
          </p:nvSpPr>
          <p:spPr bwMode="auto">
            <a:xfrm>
              <a:off x="1447" y="2081"/>
              <a:ext cx="227" cy="227"/>
            </a:xfrm>
            <a:custGeom>
              <a:avLst/>
              <a:gdLst>
                <a:gd name="T0" fmla="*/ 48 w 96"/>
                <a:gd name="T1" fmla="*/ 0 h 96"/>
                <a:gd name="T2" fmla="*/ 0 w 96"/>
                <a:gd name="T3" fmla="*/ 48 h 96"/>
                <a:gd name="T4" fmla="*/ 48 w 96"/>
                <a:gd name="T5" fmla="*/ 96 h 96"/>
                <a:gd name="T6" fmla="*/ 96 w 96"/>
                <a:gd name="T7" fmla="*/ 48 h 96"/>
                <a:gd name="T8" fmla="*/ 48 w 96"/>
                <a:gd name="T9" fmla="*/ 0 h 96"/>
                <a:gd name="T10" fmla="*/ 48 w 96"/>
                <a:gd name="T11" fmla="*/ 88 h 96"/>
                <a:gd name="T12" fmla="*/ 8 w 96"/>
                <a:gd name="T13" fmla="*/ 48 h 96"/>
                <a:gd name="T14" fmla="*/ 48 w 96"/>
                <a:gd name="T15" fmla="*/ 8 h 96"/>
                <a:gd name="T16" fmla="*/ 88 w 96"/>
                <a:gd name="T17" fmla="*/ 48 h 96"/>
                <a:gd name="T18" fmla="*/ 48 w 96"/>
                <a:gd name="T19" fmla="*/ 8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96">
                  <a:moveTo>
                    <a:pt x="48" y="0"/>
                  </a:moveTo>
                  <a:cubicBezTo>
                    <a:pt x="22" y="0"/>
                    <a:pt x="0" y="22"/>
                    <a:pt x="0" y="48"/>
                  </a:cubicBezTo>
                  <a:cubicBezTo>
                    <a:pt x="0" y="75"/>
                    <a:pt x="22" y="96"/>
                    <a:pt x="48" y="96"/>
                  </a:cubicBezTo>
                  <a:cubicBezTo>
                    <a:pt x="75" y="96"/>
                    <a:pt x="96" y="75"/>
                    <a:pt x="96" y="48"/>
                  </a:cubicBezTo>
                  <a:cubicBezTo>
                    <a:pt x="96" y="22"/>
                    <a:pt x="75" y="0"/>
                    <a:pt x="48" y="0"/>
                  </a:cubicBezTo>
                  <a:close/>
                  <a:moveTo>
                    <a:pt x="48" y="88"/>
                  </a:moveTo>
                  <a:cubicBezTo>
                    <a:pt x="26" y="88"/>
                    <a:pt x="8" y="70"/>
                    <a:pt x="8" y="48"/>
                  </a:cubicBezTo>
                  <a:cubicBezTo>
                    <a:pt x="8" y="26"/>
                    <a:pt x="26" y="8"/>
                    <a:pt x="48" y="8"/>
                  </a:cubicBezTo>
                  <a:cubicBezTo>
                    <a:pt x="70" y="8"/>
                    <a:pt x="88" y="26"/>
                    <a:pt x="88" y="48"/>
                  </a:cubicBezTo>
                  <a:cubicBezTo>
                    <a:pt x="88" y="70"/>
                    <a:pt x="70" y="88"/>
                    <a:pt x="48" y="8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 noEditPoints="1"/>
            </p:cNvSpPr>
            <p:nvPr/>
          </p:nvSpPr>
          <p:spPr bwMode="auto">
            <a:xfrm>
              <a:off x="2525" y="1870"/>
              <a:ext cx="364" cy="521"/>
            </a:xfrm>
            <a:custGeom>
              <a:avLst/>
              <a:gdLst>
                <a:gd name="T0" fmla="*/ 109 w 154"/>
                <a:gd name="T1" fmla="*/ 0 h 220"/>
                <a:gd name="T2" fmla="*/ 20 w 154"/>
                <a:gd name="T3" fmla="*/ 0 h 220"/>
                <a:gd name="T4" fmla="*/ 0 w 154"/>
                <a:gd name="T5" fmla="*/ 20 h 220"/>
                <a:gd name="T6" fmla="*/ 0 w 154"/>
                <a:gd name="T7" fmla="*/ 200 h 220"/>
                <a:gd name="T8" fmla="*/ 20 w 154"/>
                <a:gd name="T9" fmla="*/ 220 h 220"/>
                <a:gd name="T10" fmla="*/ 134 w 154"/>
                <a:gd name="T11" fmla="*/ 220 h 220"/>
                <a:gd name="T12" fmla="*/ 154 w 154"/>
                <a:gd name="T13" fmla="*/ 200 h 220"/>
                <a:gd name="T14" fmla="*/ 154 w 154"/>
                <a:gd name="T15" fmla="*/ 45 h 220"/>
                <a:gd name="T16" fmla="*/ 109 w 154"/>
                <a:gd name="T17" fmla="*/ 0 h 220"/>
                <a:gd name="T18" fmla="*/ 112 w 154"/>
                <a:gd name="T19" fmla="*/ 14 h 220"/>
                <a:gd name="T20" fmla="*/ 141 w 154"/>
                <a:gd name="T21" fmla="*/ 43 h 220"/>
                <a:gd name="T22" fmla="*/ 124 w 154"/>
                <a:gd name="T23" fmla="*/ 43 h 220"/>
                <a:gd name="T24" fmla="*/ 112 w 154"/>
                <a:gd name="T25" fmla="*/ 31 h 220"/>
                <a:gd name="T26" fmla="*/ 112 w 154"/>
                <a:gd name="T27" fmla="*/ 14 h 220"/>
                <a:gd name="T28" fmla="*/ 146 w 154"/>
                <a:gd name="T29" fmla="*/ 200 h 220"/>
                <a:gd name="T30" fmla="*/ 134 w 154"/>
                <a:gd name="T31" fmla="*/ 212 h 220"/>
                <a:gd name="T32" fmla="*/ 20 w 154"/>
                <a:gd name="T33" fmla="*/ 212 h 220"/>
                <a:gd name="T34" fmla="*/ 8 w 154"/>
                <a:gd name="T35" fmla="*/ 200 h 220"/>
                <a:gd name="T36" fmla="*/ 8 w 154"/>
                <a:gd name="T37" fmla="*/ 20 h 220"/>
                <a:gd name="T38" fmla="*/ 20 w 154"/>
                <a:gd name="T39" fmla="*/ 8 h 220"/>
                <a:gd name="T40" fmla="*/ 104 w 154"/>
                <a:gd name="T41" fmla="*/ 8 h 220"/>
                <a:gd name="T42" fmla="*/ 104 w 154"/>
                <a:gd name="T43" fmla="*/ 31 h 220"/>
                <a:gd name="T44" fmla="*/ 124 w 154"/>
                <a:gd name="T45" fmla="*/ 51 h 220"/>
                <a:gd name="T46" fmla="*/ 146 w 154"/>
                <a:gd name="T47" fmla="*/ 51 h 220"/>
                <a:gd name="T48" fmla="*/ 146 w 154"/>
                <a:gd name="T49" fmla="*/ 20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4" h="220">
                  <a:moveTo>
                    <a:pt x="109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1"/>
                    <a:pt x="9" y="220"/>
                    <a:pt x="20" y="220"/>
                  </a:cubicBezTo>
                  <a:cubicBezTo>
                    <a:pt x="134" y="220"/>
                    <a:pt x="134" y="220"/>
                    <a:pt x="134" y="220"/>
                  </a:cubicBezTo>
                  <a:cubicBezTo>
                    <a:pt x="146" y="220"/>
                    <a:pt x="154" y="211"/>
                    <a:pt x="154" y="200"/>
                  </a:cubicBezTo>
                  <a:cubicBezTo>
                    <a:pt x="154" y="45"/>
                    <a:pt x="154" y="45"/>
                    <a:pt x="154" y="45"/>
                  </a:cubicBezTo>
                  <a:lnTo>
                    <a:pt x="109" y="0"/>
                  </a:lnTo>
                  <a:close/>
                  <a:moveTo>
                    <a:pt x="112" y="14"/>
                  </a:moveTo>
                  <a:cubicBezTo>
                    <a:pt x="141" y="43"/>
                    <a:pt x="141" y="43"/>
                    <a:pt x="141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17" y="43"/>
                    <a:pt x="112" y="37"/>
                    <a:pt x="112" y="31"/>
                  </a:cubicBezTo>
                  <a:lnTo>
                    <a:pt x="112" y="14"/>
                  </a:lnTo>
                  <a:close/>
                  <a:moveTo>
                    <a:pt x="146" y="200"/>
                  </a:moveTo>
                  <a:cubicBezTo>
                    <a:pt x="146" y="206"/>
                    <a:pt x="141" y="212"/>
                    <a:pt x="134" y="212"/>
                  </a:cubicBezTo>
                  <a:cubicBezTo>
                    <a:pt x="20" y="212"/>
                    <a:pt x="20" y="212"/>
                    <a:pt x="20" y="212"/>
                  </a:cubicBezTo>
                  <a:cubicBezTo>
                    <a:pt x="13" y="212"/>
                    <a:pt x="8" y="206"/>
                    <a:pt x="8" y="20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4" y="42"/>
                    <a:pt x="113" y="51"/>
                    <a:pt x="124" y="51"/>
                  </a:cubicBezTo>
                  <a:cubicBezTo>
                    <a:pt x="146" y="51"/>
                    <a:pt x="146" y="51"/>
                    <a:pt x="146" y="51"/>
                  </a:cubicBezTo>
                  <a:lnTo>
                    <a:pt x="146" y="20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2620" y="2064"/>
              <a:ext cx="175" cy="175"/>
            </a:xfrm>
            <a:custGeom>
              <a:avLst/>
              <a:gdLst>
                <a:gd name="T0" fmla="*/ 161 w 175"/>
                <a:gd name="T1" fmla="*/ 0 h 175"/>
                <a:gd name="T2" fmla="*/ 87 w 175"/>
                <a:gd name="T3" fmla="*/ 74 h 175"/>
                <a:gd name="T4" fmla="*/ 14 w 175"/>
                <a:gd name="T5" fmla="*/ 0 h 175"/>
                <a:gd name="T6" fmla="*/ 0 w 175"/>
                <a:gd name="T7" fmla="*/ 14 h 175"/>
                <a:gd name="T8" fmla="*/ 73 w 175"/>
                <a:gd name="T9" fmla="*/ 88 h 175"/>
                <a:gd name="T10" fmla="*/ 0 w 175"/>
                <a:gd name="T11" fmla="*/ 161 h 175"/>
                <a:gd name="T12" fmla="*/ 14 w 175"/>
                <a:gd name="T13" fmla="*/ 175 h 175"/>
                <a:gd name="T14" fmla="*/ 87 w 175"/>
                <a:gd name="T15" fmla="*/ 100 h 175"/>
                <a:gd name="T16" fmla="*/ 161 w 175"/>
                <a:gd name="T17" fmla="*/ 175 h 175"/>
                <a:gd name="T18" fmla="*/ 175 w 175"/>
                <a:gd name="T19" fmla="*/ 161 h 175"/>
                <a:gd name="T20" fmla="*/ 102 w 175"/>
                <a:gd name="T21" fmla="*/ 88 h 175"/>
                <a:gd name="T22" fmla="*/ 175 w 175"/>
                <a:gd name="T23" fmla="*/ 14 h 175"/>
                <a:gd name="T24" fmla="*/ 161 w 175"/>
                <a:gd name="T2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175">
                  <a:moveTo>
                    <a:pt x="161" y="0"/>
                  </a:moveTo>
                  <a:lnTo>
                    <a:pt x="87" y="74"/>
                  </a:lnTo>
                  <a:lnTo>
                    <a:pt x="14" y="0"/>
                  </a:lnTo>
                  <a:lnTo>
                    <a:pt x="0" y="14"/>
                  </a:lnTo>
                  <a:lnTo>
                    <a:pt x="73" y="88"/>
                  </a:lnTo>
                  <a:lnTo>
                    <a:pt x="0" y="161"/>
                  </a:lnTo>
                  <a:lnTo>
                    <a:pt x="14" y="175"/>
                  </a:lnTo>
                  <a:lnTo>
                    <a:pt x="87" y="100"/>
                  </a:lnTo>
                  <a:lnTo>
                    <a:pt x="161" y="175"/>
                  </a:lnTo>
                  <a:lnTo>
                    <a:pt x="175" y="161"/>
                  </a:lnTo>
                  <a:lnTo>
                    <a:pt x="102" y="88"/>
                  </a:lnTo>
                  <a:lnTo>
                    <a:pt x="175" y="14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 noEditPoints="1"/>
            </p:cNvSpPr>
            <p:nvPr/>
          </p:nvSpPr>
          <p:spPr bwMode="auto">
            <a:xfrm>
              <a:off x="3573" y="1906"/>
              <a:ext cx="520" cy="454"/>
            </a:xfrm>
            <a:custGeom>
              <a:avLst/>
              <a:gdLst>
                <a:gd name="T0" fmla="*/ 200 w 220"/>
                <a:gd name="T1" fmla="*/ 34 h 192"/>
                <a:gd name="T2" fmla="*/ 162 w 220"/>
                <a:gd name="T3" fmla="*/ 34 h 192"/>
                <a:gd name="T4" fmla="*/ 162 w 220"/>
                <a:gd name="T5" fmla="*/ 24 h 192"/>
                <a:gd name="T6" fmla="*/ 138 w 220"/>
                <a:gd name="T7" fmla="*/ 0 h 192"/>
                <a:gd name="T8" fmla="*/ 82 w 220"/>
                <a:gd name="T9" fmla="*/ 0 h 192"/>
                <a:gd name="T10" fmla="*/ 58 w 220"/>
                <a:gd name="T11" fmla="*/ 24 h 192"/>
                <a:gd name="T12" fmla="*/ 58 w 220"/>
                <a:gd name="T13" fmla="*/ 34 h 192"/>
                <a:gd name="T14" fmla="*/ 20 w 220"/>
                <a:gd name="T15" fmla="*/ 34 h 192"/>
                <a:gd name="T16" fmla="*/ 0 w 220"/>
                <a:gd name="T17" fmla="*/ 54 h 192"/>
                <a:gd name="T18" fmla="*/ 0 w 220"/>
                <a:gd name="T19" fmla="*/ 172 h 192"/>
                <a:gd name="T20" fmla="*/ 20 w 220"/>
                <a:gd name="T21" fmla="*/ 192 h 192"/>
                <a:gd name="T22" fmla="*/ 200 w 220"/>
                <a:gd name="T23" fmla="*/ 192 h 192"/>
                <a:gd name="T24" fmla="*/ 220 w 220"/>
                <a:gd name="T25" fmla="*/ 172 h 192"/>
                <a:gd name="T26" fmla="*/ 220 w 220"/>
                <a:gd name="T27" fmla="*/ 54 h 192"/>
                <a:gd name="T28" fmla="*/ 200 w 220"/>
                <a:gd name="T29" fmla="*/ 34 h 192"/>
                <a:gd name="T30" fmla="*/ 66 w 220"/>
                <a:gd name="T31" fmla="*/ 24 h 192"/>
                <a:gd name="T32" fmla="*/ 82 w 220"/>
                <a:gd name="T33" fmla="*/ 8 h 192"/>
                <a:gd name="T34" fmla="*/ 138 w 220"/>
                <a:gd name="T35" fmla="*/ 8 h 192"/>
                <a:gd name="T36" fmla="*/ 154 w 220"/>
                <a:gd name="T37" fmla="*/ 24 h 192"/>
                <a:gd name="T38" fmla="*/ 154 w 220"/>
                <a:gd name="T39" fmla="*/ 34 h 192"/>
                <a:gd name="T40" fmla="*/ 66 w 220"/>
                <a:gd name="T41" fmla="*/ 34 h 192"/>
                <a:gd name="T42" fmla="*/ 66 w 220"/>
                <a:gd name="T43" fmla="*/ 24 h 192"/>
                <a:gd name="T44" fmla="*/ 212 w 220"/>
                <a:gd name="T45" fmla="*/ 172 h 192"/>
                <a:gd name="T46" fmla="*/ 200 w 220"/>
                <a:gd name="T47" fmla="*/ 184 h 192"/>
                <a:gd name="T48" fmla="*/ 20 w 220"/>
                <a:gd name="T49" fmla="*/ 184 h 192"/>
                <a:gd name="T50" fmla="*/ 8 w 220"/>
                <a:gd name="T51" fmla="*/ 172 h 192"/>
                <a:gd name="T52" fmla="*/ 8 w 220"/>
                <a:gd name="T53" fmla="*/ 54 h 192"/>
                <a:gd name="T54" fmla="*/ 20 w 220"/>
                <a:gd name="T55" fmla="*/ 42 h 192"/>
                <a:gd name="T56" fmla="*/ 200 w 220"/>
                <a:gd name="T57" fmla="*/ 42 h 192"/>
                <a:gd name="T58" fmla="*/ 212 w 220"/>
                <a:gd name="T59" fmla="*/ 54 h 192"/>
                <a:gd name="T60" fmla="*/ 212 w 220"/>
                <a:gd name="T61" fmla="*/ 17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92">
                  <a:moveTo>
                    <a:pt x="200" y="34"/>
                  </a:moveTo>
                  <a:cubicBezTo>
                    <a:pt x="162" y="34"/>
                    <a:pt x="162" y="34"/>
                    <a:pt x="162" y="34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62" y="11"/>
                    <a:pt x="151" y="0"/>
                    <a:pt x="138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69" y="0"/>
                    <a:pt x="58" y="11"/>
                    <a:pt x="58" y="2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9" y="34"/>
                    <a:pt x="0" y="43"/>
                    <a:pt x="0" y="5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83"/>
                    <a:pt x="9" y="192"/>
                    <a:pt x="20" y="192"/>
                  </a:cubicBezTo>
                  <a:cubicBezTo>
                    <a:pt x="200" y="192"/>
                    <a:pt x="200" y="192"/>
                    <a:pt x="200" y="192"/>
                  </a:cubicBezTo>
                  <a:cubicBezTo>
                    <a:pt x="211" y="192"/>
                    <a:pt x="220" y="183"/>
                    <a:pt x="220" y="172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43"/>
                    <a:pt x="211" y="34"/>
                    <a:pt x="200" y="34"/>
                  </a:cubicBezTo>
                  <a:close/>
                  <a:moveTo>
                    <a:pt x="66" y="24"/>
                  </a:moveTo>
                  <a:cubicBezTo>
                    <a:pt x="66" y="15"/>
                    <a:pt x="73" y="8"/>
                    <a:pt x="82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47" y="8"/>
                    <a:pt x="154" y="15"/>
                    <a:pt x="154" y="24"/>
                  </a:cubicBezTo>
                  <a:cubicBezTo>
                    <a:pt x="154" y="34"/>
                    <a:pt x="154" y="34"/>
                    <a:pt x="154" y="34"/>
                  </a:cubicBezTo>
                  <a:cubicBezTo>
                    <a:pt x="66" y="34"/>
                    <a:pt x="66" y="34"/>
                    <a:pt x="66" y="34"/>
                  </a:cubicBezTo>
                  <a:lnTo>
                    <a:pt x="66" y="24"/>
                  </a:lnTo>
                  <a:close/>
                  <a:moveTo>
                    <a:pt x="212" y="172"/>
                  </a:moveTo>
                  <a:cubicBezTo>
                    <a:pt x="212" y="179"/>
                    <a:pt x="207" y="184"/>
                    <a:pt x="20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13" y="184"/>
                    <a:pt x="8" y="179"/>
                    <a:pt x="8" y="17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47"/>
                    <a:pt x="13" y="42"/>
                    <a:pt x="20" y="42"/>
                  </a:cubicBezTo>
                  <a:cubicBezTo>
                    <a:pt x="200" y="42"/>
                    <a:pt x="200" y="42"/>
                    <a:pt x="200" y="42"/>
                  </a:cubicBezTo>
                  <a:cubicBezTo>
                    <a:pt x="207" y="42"/>
                    <a:pt x="212" y="47"/>
                    <a:pt x="212" y="54"/>
                  </a:cubicBezTo>
                  <a:lnTo>
                    <a:pt x="212" y="17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Rectangle 76"/>
            <p:cNvSpPr>
              <a:spLocks noChangeArrowheads="1"/>
            </p:cNvSpPr>
            <p:nvPr/>
          </p:nvSpPr>
          <p:spPr bwMode="auto">
            <a:xfrm>
              <a:off x="3660" y="2024"/>
              <a:ext cx="19" cy="300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77"/>
            <p:cNvSpPr>
              <a:spLocks noChangeArrowheads="1"/>
            </p:cNvSpPr>
            <p:nvPr/>
          </p:nvSpPr>
          <p:spPr bwMode="auto">
            <a:xfrm>
              <a:off x="3991" y="2024"/>
              <a:ext cx="19" cy="300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Rectangle 78"/>
            <p:cNvSpPr>
              <a:spLocks noChangeArrowheads="1"/>
            </p:cNvSpPr>
            <p:nvPr/>
          </p:nvSpPr>
          <p:spPr bwMode="auto">
            <a:xfrm>
              <a:off x="3639" y="1953"/>
              <a:ext cx="43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Rectangle 79"/>
            <p:cNvSpPr>
              <a:spLocks noChangeArrowheads="1"/>
            </p:cNvSpPr>
            <p:nvPr/>
          </p:nvSpPr>
          <p:spPr bwMode="auto">
            <a:xfrm>
              <a:off x="3989" y="1953"/>
              <a:ext cx="42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 noEditPoints="1"/>
            </p:cNvSpPr>
            <p:nvPr/>
          </p:nvSpPr>
          <p:spPr bwMode="auto">
            <a:xfrm>
              <a:off x="4712" y="1939"/>
              <a:ext cx="523" cy="454"/>
            </a:xfrm>
            <a:custGeom>
              <a:avLst/>
              <a:gdLst>
                <a:gd name="T0" fmla="*/ 201 w 221"/>
                <a:gd name="T1" fmla="*/ 34 h 192"/>
                <a:gd name="T2" fmla="*/ 162 w 221"/>
                <a:gd name="T3" fmla="*/ 34 h 192"/>
                <a:gd name="T4" fmla="*/ 162 w 221"/>
                <a:gd name="T5" fmla="*/ 24 h 192"/>
                <a:gd name="T6" fmla="*/ 138 w 221"/>
                <a:gd name="T7" fmla="*/ 0 h 192"/>
                <a:gd name="T8" fmla="*/ 83 w 221"/>
                <a:gd name="T9" fmla="*/ 0 h 192"/>
                <a:gd name="T10" fmla="*/ 59 w 221"/>
                <a:gd name="T11" fmla="*/ 24 h 192"/>
                <a:gd name="T12" fmla="*/ 59 w 221"/>
                <a:gd name="T13" fmla="*/ 34 h 192"/>
                <a:gd name="T14" fmla="*/ 20 w 221"/>
                <a:gd name="T15" fmla="*/ 34 h 192"/>
                <a:gd name="T16" fmla="*/ 0 w 221"/>
                <a:gd name="T17" fmla="*/ 54 h 192"/>
                <a:gd name="T18" fmla="*/ 0 w 221"/>
                <a:gd name="T19" fmla="*/ 172 h 192"/>
                <a:gd name="T20" fmla="*/ 20 w 221"/>
                <a:gd name="T21" fmla="*/ 192 h 192"/>
                <a:gd name="T22" fmla="*/ 201 w 221"/>
                <a:gd name="T23" fmla="*/ 192 h 192"/>
                <a:gd name="T24" fmla="*/ 221 w 221"/>
                <a:gd name="T25" fmla="*/ 172 h 192"/>
                <a:gd name="T26" fmla="*/ 221 w 221"/>
                <a:gd name="T27" fmla="*/ 54 h 192"/>
                <a:gd name="T28" fmla="*/ 201 w 221"/>
                <a:gd name="T29" fmla="*/ 34 h 192"/>
                <a:gd name="T30" fmla="*/ 67 w 221"/>
                <a:gd name="T31" fmla="*/ 24 h 192"/>
                <a:gd name="T32" fmla="*/ 83 w 221"/>
                <a:gd name="T33" fmla="*/ 8 h 192"/>
                <a:gd name="T34" fmla="*/ 138 w 221"/>
                <a:gd name="T35" fmla="*/ 8 h 192"/>
                <a:gd name="T36" fmla="*/ 154 w 221"/>
                <a:gd name="T37" fmla="*/ 24 h 192"/>
                <a:gd name="T38" fmla="*/ 154 w 221"/>
                <a:gd name="T39" fmla="*/ 34 h 192"/>
                <a:gd name="T40" fmla="*/ 67 w 221"/>
                <a:gd name="T41" fmla="*/ 34 h 192"/>
                <a:gd name="T42" fmla="*/ 67 w 221"/>
                <a:gd name="T43" fmla="*/ 24 h 192"/>
                <a:gd name="T44" fmla="*/ 213 w 221"/>
                <a:gd name="T45" fmla="*/ 172 h 192"/>
                <a:gd name="T46" fmla="*/ 201 w 221"/>
                <a:gd name="T47" fmla="*/ 184 h 192"/>
                <a:gd name="T48" fmla="*/ 20 w 221"/>
                <a:gd name="T49" fmla="*/ 184 h 192"/>
                <a:gd name="T50" fmla="*/ 8 w 221"/>
                <a:gd name="T51" fmla="*/ 172 h 192"/>
                <a:gd name="T52" fmla="*/ 8 w 221"/>
                <a:gd name="T53" fmla="*/ 90 h 192"/>
                <a:gd name="T54" fmla="*/ 96 w 221"/>
                <a:gd name="T55" fmla="*/ 90 h 192"/>
                <a:gd name="T56" fmla="*/ 96 w 221"/>
                <a:gd name="T57" fmla="*/ 97 h 192"/>
                <a:gd name="T58" fmla="*/ 111 w 221"/>
                <a:gd name="T59" fmla="*/ 112 h 192"/>
                <a:gd name="T60" fmla="*/ 126 w 221"/>
                <a:gd name="T61" fmla="*/ 97 h 192"/>
                <a:gd name="T62" fmla="*/ 126 w 221"/>
                <a:gd name="T63" fmla="*/ 90 h 192"/>
                <a:gd name="T64" fmla="*/ 213 w 221"/>
                <a:gd name="T65" fmla="*/ 90 h 192"/>
                <a:gd name="T66" fmla="*/ 213 w 221"/>
                <a:gd name="T67" fmla="*/ 172 h 192"/>
                <a:gd name="T68" fmla="*/ 104 w 221"/>
                <a:gd name="T69" fmla="*/ 97 h 192"/>
                <a:gd name="T70" fmla="*/ 104 w 221"/>
                <a:gd name="T71" fmla="*/ 79 h 192"/>
                <a:gd name="T72" fmla="*/ 111 w 221"/>
                <a:gd name="T73" fmla="*/ 72 h 192"/>
                <a:gd name="T74" fmla="*/ 118 w 221"/>
                <a:gd name="T75" fmla="*/ 79 h 192"/>
                <a:gd name="T76" fmla="*/ 118 w 221"/>
                <a:gd name="T77" fmla="*/ 97 h 192"/>
                <a:gd name="T78" fmla="*/ 111 w 221"/>
                <a:gd name="T79" fmla="*/ 104 h 192"/>
                <a:gd name="T80" fmla="*/ 104 w 221"/>
                <a:gd name="T81" fmla="*/ 97 h 192"/>
                <a:gd name="T82" fmla="*/ 213 w 221"/>
                <a:gd name="T83" fmla="*/ 82 h 192"/>
                <a:gd name="T84" fmla="*/ 126 w 221"/>
                <a:gd name="T85" fmla="*/ 82 h 192"/>
                <a:gd name="T86" fmla="*/ 126 w 221"/>
                <a:gd name="T87" fmla="*/ 79 h 192"/>
                <a:gd name="T88" fmla="*/ 111 w 221"/>
                <a:gd name="T89" fmla="*/ 64 h 192"/>
                <a:gd name="T90" fmla="*/ 96 w 221"/>
                <a:gd name="T91" fmla="*/ 79 h 192"/>
                <a:gd name="T92" fmla="*/ 96 w 221"/>
                <a:gd name="T93" fmla="*/ 82 h 192"/>
                <a:gd name="T94" fmla="*/ 8 w 221"/>
                <a:gd name="T95" fmla="*/ 82 h 192"/>
                <a:gd name="T96" fmla="*/ 8 w 221"/>
                <a:gd name="T97" fmla="*/ 54 h 192"/>
                <a:gd name="T98" fmla="*/ 20 w 221"/>
                <a:gd name="T99" fmla="*/ 42 h 192"/>
                <a:gd name="T100" fmla="*/ 201 w 221"/>
                <a:gd name="T101" fmla="*/ 42 h 192"/>
                <a:gd name="T102" fmla="*/ 213 w 221"/>
                <a:gd name="T103" fmla="*/ 54 h 192"/>
                <a:gd name="T104" fmla="*/ 213 w 221"/>
                <a:gd name="T105" fmla="*/ 8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1" h="192">
                  <a:moveTo>
                    <a:pt x="201" y="34"/>
                  </a:moveTo>
                  <a:cubicBezTo>
                    <a:pt x="162" y="34"/>
                    <a:pt x="162" y="34"/>
                    <a:pt x="162" y="34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62" y="11"/>
                    <a:pt x="152" y="0"/>
                    <a:pt x="138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69" y="0"/>
                    <a:pt x="59" y="11"/>
                    <a:pt x="59" y="2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9" y="34"/>
                    <a:pt x="0" y="43"/>
                    <a:pt x="0" y="5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83"/>
                    <a:pt x="9" y="192"/>
                    <a:pt x="20" y="192"/>
                  </a:cubicBezTo>
                  <a:cubicBezTo>
                    <a:pt x="201" y="192"/>
                    <a:pt x="201" y="192"/>
                    <a:pt x="201" y="192"/>
                  </a:cubicBezTo>
                  <a:cubicBezTo>
                    <a:pt x="212" y="192"/>
                    <a:pt x="221" y="183"/>
                    <a:pt x="221" y="172"/>
                  </a:cubicBezTo>
                  <a:cubicBezTo>
                    <a:pt x="221" y="54"/>
                    <a:pt x="221" y="54"/>
                    <a:pt x="221" y="54"/>
                  </a:cubicBezTo>
                  <a:cubicBezTo>
                    <a:pt x="221" y="43"/>
                    <a:pt x="212" y="34"/>
                    <a:pt x="201" y="34"/>
                  </a:cubicBezTo>
                  <a:close/>
                  <a:moveTo>
                    <a:pt x="67" y="24"/>
                  </a:moveTo>
                  <a:cubicBezTo>
                    <a:pt x="67" y="15"/>
                    <a:pt x="74" y="8"/>
                    <a:pt x="83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47" y="8"/>
                    <a:pt x="154" y="15"/>
                    <a:pt x="154" y="24"/>
                  </a:cubicBezTo>
                  <a:cubicBezTo>
                    <a:pt x="154" y="34"/>
                    <a:pt x="154" y="34"/>
                    <a:pt x="154" y="34"/>
                  </a:cubicBezTo>
                  <a:cubicBezTo>
                    <a:pt x="67" y="34"/>
                    <a:pt x="67" y="34"/>
                    <a:pt x="67" y="34"/>
                  </a:cubicBezTo>
                  <a:lnTo>
                    <a:pt x="67" y="24"/>
                  </a:lnTo>
                  <a:close/>
                  <a:moveTo>
                    <a:pt x="213" y="172"/>
                  </a:moveTo>
                  <a:cubicBezTo>
                    <a:pt x="213" y="179"/>
                    <a:pt x="207" y="184"/>
                    <a:pt x="201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14" y="184"/>
                    <a:pt x="8" y="179"/>
                    <a:pt x="8" y="172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96" y="90"/>
                    <a:pt x="96" y="90"/>
                    <a:pt x="96" y="90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6" y="106"/>
                    <a:pt x="103" y="112"/>
                    <a:pt x="111" y="112"/>
                  </a:cubicBezTo>
                  <a:cubicBezTo>
                    <a:pt x="119" y="112"/>
                    <a:pt x="126" y="106"/>
                    <a:pt x="126" y="97"/>
                  </a:cubicBezTo>
                  <a:cubicBezTo>
                    <a:pt x="126" y="90"/>
                    <a:pt x="126" y="90"/>
                    <a:pt x="126" y="90"/>
                  </a:cubicBezTo>
                  <a:cubicBezTo>
                    <a:pt x="213" y="90"/>
                    <a:pt x="213" y="90"/>
                    <a:pt x="213" y="90"/>
                  </a:cubicBezTo>
                  <a:lnTo>
                    <a:pt x="213" y="172"/>
                  </a:lnTo>
                  <a:close/>
                  <a:moveTo>
                    <a:pt x="104" y="97"/>
                  </a:moveTo>
                  <a:cubicBezTo>
                    <a:pt x="104" y="79"/>
                    <a:pt x="104" y="79"/>
                    <a:pt x="104" y="79"/>
                  </a:cubicBezTo>
                  <a:cubicBezTo>
                    <a:pt x="104" y="75"/>
                    <a:pt x="107" y="72"/>
                    <a:pt x="111" y="72"/>
                  </a:cubicBezTo>
                  <a:cubicBezTo>
                    <a:pt x="115" y="72"/>
                    <a:pt x="118" y="75"/>
                    <a:pt x="118" y="79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8" y="101"/>
                    <a:pt x="115" y="104"/>
                    <a:pt x="111" y="104"/>
                  </a:cubicBezTo>
                  <a:cubicBezTo>
                    <a:pt x="107" y="104"/>
                    <a:pt x="104" y="101"/>
                    <a:pt x="104" y="97"/>
                  </a:cubicBezTo>
                  <a:close/>
                  <a:moveTo>
                    <a:pt x="213" y="82"/>
                  </a:moveTo>
                  <a:cubicBezTo>
                    <a:pt x="126" y="82"/>
                    <a:pt x="126" y="82"/>
                    <a:pt x="126" y="82"/>
                  </a:cubicBezTo>
                  <a:cubicBezTo>
                    <a:pt x="126" y="79"/>
                    <a:pt x="126" y="79"/>
                    <a:pt x="126" y="79"/>
                  </a:cubicBezTo>
                  <a:cubicBezTo>
                    <a:pt x="126" y="71"/>
                    <a:pt x="119" y="64"/>
                    <a:pt x="111" y="64"/>
                  </a:cubicBezTo>
                  <a:cubicBezTo>
                    <a:pt x="103" y="64"/>
                    <a:pt x="96" y="71"/>
                    <a:pt x="96" y="79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47"/>
                    <a:pt x="14" y="42"/>
                    <a:pt x="20" y="42"/>
                  </a:cubicBezTo>
                  <a:cubicBezTo>
                    <a:pt x="201" y="42"/>
                    <a:pt x="201" y="42"/>
                    <a:pt x="201" y="42"/>
                  </a:cubicBezTo>
                  <a:cubicBezTo>
                    <a:pt x="207" y="42"/>
                    <a:pt x="213" y="47"/>
                    <a:pt x="213" y="54"/>
                  </a:cubicBezTo>
                  <a:lnTo>
                    <a:pt x="213" y="8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6289" y="1891"/>
              <a:ext cx="74" cy="71"/>
            </a:xfrm>
            <a:custGeom>
              <a:avLst/>
              <a:gdLst>
                <a:gd name="T0" fmla="*/ 25 w 31"/>
                <a:gd name="T1" fmla="*/ 5 h 30"/>
                <a:gd name="T2" fmla="*/ 5 w 31"/>
                <a:gd name="T3" fmla="*/ 7 h 30"/>
                <a:gd name="T4" fmla="*/ 0 w 31"/>
                <a:gd name="T5" fmla="*/ 12 h 30"/>
                <a:gd name="T6" fmla="*/ 5 w 31"/>
                <a:gd name="T7" fmla="*/ 18 h 30"/>
                <a:gd name="T8" fmla="*/ 11 w 31"/>
                <a:gd name="T9" fmla="*/ 12 h 30"/>
                <a:gd name="T10" fmla="*/ 19 w 31"/>
                <a:gd name="T11" fmla="*/ 12 h 30"/>
                <a:gd name="T12" fmla="*/ 18 w 31"/>
                <a:gd name="T13" fmla="*/ 19 h 30"/>
                <a:gd name="T14" fmla="*/ 13 w 31"/>
                <a:gd name="T15" fmla="*/ 25 h 30"/>
                <a:gd name="T16" fmla="*/ 18 w 31"/>
                <a:gd name="T17" fmla="*/ 30 h 30"/>
                <a:gd name="T18" fmla="*/ 24 w 31"/>
                <a:gd name="T19" fmla="*/ 25 h 30"/>
                <a:gd name="T20" fmla="*/ 25 w 31"/>
                <a:gd name="T21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0">
                  <a:moveTo>
                    <a:pt x="25" y="5"/>
                  </a:moveTo>
                  <a:cubicBezTo>
                    <a:pt x="20" y="0"/>
                    <a:pt x="11" y="0"/>
                    <a:pt x="5" y="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7" y="10"/>
                    <a:pt x="19" y="12"/>
                  </a:cubicBezTo>
                  <a:cubicBezTo>
                    <a:pt x="21" y="13"/>
                    <a:pt x="20" y="17"/>
                    <a:pt x="18" y="19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30" y="19"/>
                    <a:pt x="31" y="10"/>
                    <a:pt x="25" y="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 noEditPoints="1"/>
            </p:cNvSpPr>
            <p:nvPr/>
          </p:nvSpPr>
          <p:spPr bwMode="auto">
            <a:xfrm>
              <a:off x="5984" y="1936"/>
              <a:ext cx="334" cy="334"/>
            </a:xfrm>
            <a:custGeom>
              <a:avLst/>
              <a:gdLst>
                <a:gd name="T0" fmla="*/ 15 w 141"/>
                <a:gd name="T1" fmla="*/ 107 h 141"/>
                <a:gd name="T2" fmla="*/ 0 w 141"/>
                <a:gd name="T3" fmla="*/ 141 h 141"/>
                <a:gd name="T4" fmla="*/ 33 w 141"/>
                <a:gd name="T5" fmla="*/ 125 h 141"/>
                <a:gd name="T6" fmla="*/ 141 w 141"/>
                <a:gd name="T7" fmla="*/ 18 h 141"/>
                <a:gd name="T8" fmla="*/ 135 w 141"/>
                <a:gd name="T9" fmla="*/ 12 h 141"/>
                <a:gd name="T10" fmla="*/ 135 w 141"/>
                <a:gd name="T11" fmla="*/ 12 h 141"/>
                <a:gd name="T12" fmla="*/ 128 w 141"/>
                <a:gd name="T13" fmla="*/ 5 h 141"/>
                <a:gd name="T14" fmla="*/ 128 w 141"/>
                <a:gd name="T15" fmla="*/ 5 h 141"/>
                <a:gd name="T16" fmla="*/ 122 w 141"/>
                <a:gd name="T17" fmla="*/ 0 h 141"/>
                <a:gd name="T18" fmla="*/ 115 w 141"/>
                <a:gd name="T19" fmla="*/ 6 h 141"/>
                <a:gd name="T20" fmla="*/ 115 w 141"/>
                <a:gd name="T21" fmla="*/ 6 h 141"/>
                <a:gd name="T22" fmla="*/ 15 w 141"/>
                <a:gd name="T23" fmla="*/ 107 h 141"/>
                <a:gd name="T24" fmla="*/ 128 w 141"/>
                <a:gd name="T25" fmla="*/ 19 h 141"/>
                <a:gd name="T26" fmla="*/ 28 w 141"/>
                <a:gd name="T27" fmla="*/ 120 h 141"/>
                <a:gd name="T28" fmla="*/ 13 w 141"/>
                <a:gd name="T29" fmla="*/ 127 h 141"/>
                <a:gd name="T30" fmla="*/ 20 w 141"/>
                <a:gd name="T31" fmla="*/ 113 h 141"/>
                <a:gd name="T32" fmla="*/ 121 w 141"/>
                <a:gd name="T33" fmla="*/ 12 h 141"/>
                <a:gd name="T34" fmla="*/ 128 w 141"/>
                <a:gd name="T35" fmla="*/ 1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1" h="141">
                  <a:moveTo>
                    <a:pt x="15" y="107"/>
                  </a:moveTo>
                  <a:cubicBezTo>
                    <a:pt x="9" y="113"/>
                    <a:pt x="0" y="141"/>
                    <a:pt x="0" y="141"/>
                  </a:cubicBezTo>
                  <a:cubicBezTo>
                    <a:pt x="0" y="141"/>
                    <a:pt x="27" y="132"/>
                    <a:pt x="33" y="125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lnTo>
                    <a:pt x="15" y="107"/>
                  </a:lnTo>
                  <a:close/>
                  <a:moveTo>
                    <a:pt x="128" y="19"/>
                  </a:moveTo>
                  <a:cubicBezTo>
                    <a:pt x="28" y="120"/>
                    <a:pt x="28" y="120"/>
                    <a:pt x="28" y="120"/>
                  </a:cubicBezTo>
                  <a:cubicBezTo>
                    <a:pt x="25" y="122"/>
                    <a:pt x="13" y="127"/>
                    <a:pt x="13" y="127"/>
                  </a:cubicBezTo>
                  <a:cubicBezTo>
                    <a:pt x="13" y="127"/>
                    <a:pt x="18" y="115"/>
                    <a:pt x="20" y="113"/>
                  </a:cubicBezTo>
                  <a:cubicBezTo>
                    <a:pt x="121" y="12"/>
                    <a:pt x="121" y="12"/>
                    <a:pt x="121" y="12"/>
                  </a:cubicBezTo>
                  <a:lnTo>
                    <a:pt x="128" y="19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5864" y="1917"/>
              <a:ext cx="470" cy="471"/>
            </a:xfrm>
            <a:custGeom>
              <a:avLst/>
              <a:gdLst>
                <a:gd name="T0" fmla="*/ 191 w 199"/>
                <a:gd name="T1" fmla="*/ 175 h 199"/>
                <a:gd name="T2" fmla="*/ 174 w 199"/>
                <a:gd name="T3" fmla="*/ 191 h 199"/>
                <a:gd name="T4" fmla="*/ 24 w 199"/>
                <a:gd name="T5" fmla="*/ 191 h 199"/>
                <a:gd name="T6" fmla="*/ 8 w 199"/>
                <a:gd name="T7" fmla="*/ 175 h 199"/>
                <a:gd name="T8" fmla="*/ 8 w 199"/>
                <a:gd name="T9" fmla="*/ 24 h 199"/>
                <a:gd name="T10" fmla="*/ 24 w 199"/>
                <a:gd name="T11" fmla="*/ 8 h 199"/>
                <a:gd name="T12" fmla="*/ 131 w 199"/>
                <a:gd name="T13" fmla="*/ 8 h 199"/>
                <a:gd name="T14" fmla="*/ 131 w 199"/>
                <a:gd name="T15" fmla="*/ 0 h 199"/>
                <a:gd name="T16" fmla="*/ 24 w 199"/>
                <a:gd name="T17" fmla="*/ 0 h 199"/>
                <a:gd name="T18" fmla="*/ 0 w 199"/>
                <a:gd name="T19" fmla="*/ 24 h 199"/>
                <a:gd name="T20" fmla="*/ 0 w 199"/>
                <a:gd name="T21" fmla="*/ 175 h 199"/>
                <a:gd name="T22" fmla="*/ 24 w 199"/>
                <a:gd name="T23" fmla="*/ 199 h 199"/>
                <a:gd name="T24" fmla="*/ 174 w 199"/>
                <a:gd name="T25" fmla="*/ 199 h 199"/>
                <a:gd name="T26" fmla="*/ 199 w 199"/>
                <a:gd name="T27" fmla="*/ 175 h 199"/>
                <a:gd name="T28" fmla="*/ 199 w 199"/>
                <a:gd name="T29" fmla="*/ 67 h 199"/>
                <a:gd name="T30" fmla="*/ 191 w 199"/>
                <a:gd name="T31" fmla="*/ 67 h 199"/>
                <a:gd name="T32" fmla="*/ 191 w 199"/>
                <a:gd name="T33" fmla="*/ 17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9" h="199">
                  <a:moveTo>
                    <a:pt x="191" y="175"/>
                  </a:moveTo>
                  <a:cubicBezTo>
                    <a:pt x="191" y="184"/>
                    <a:pt x="183" y="191"/>
                    <a:pt x="174" y="191"/>
                  </a:cubicBezTo>
                  <a:cubicBezTo>
                    <a:pt x="24" y="191"/>
                    <a:pt x="24" y="191"/>
                    <a:pt x="24" y="191"/>
                  </a:cubicBezTo>
                  <a:cubicBezTo>
                    <a:pt x="15" y="191"/>
                    <a:pt x="8" y="184"/>
                    <a:pt x="8" y="17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8"/>
                    <a:pt x="11" y="199"/>
                    <a:pt x="24" y="199"/>
                  </a:cubicBezTo>
                  <a:cubicBezTo>
                    <a:pt x="174" y="199"/>
                    <a:pt x="174" y="199"/>
                    <a:pt x="174" y="199"/>
                  </a:cubicBezTo>
                  <a:cubicBezTo>
                    <a:pt x="188" y="199"/>
                    <a:pt x="199" y="188"/>
                    <a:pt x="199" y="175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1" y="67"/>
                    <a:pt x="191" y="67"/>
                    <a:pt x="191" y="67"/>
                  </a:cubicBezTo>
                  <a:lnTo>
                    <a:pt x="191" y="17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 noEditPoints="1"/>
            </p:cNvSpPr>
            <p:nvPr/>
          </p:nvSpPr>
          <p:spPr bwMode="auto">
            <a:xfrm>
              <a:off x="6991" y="1908"/>
              <a:ext cx="521" cy="468"/>
            </a:xfrm>
            <a:custGeom>
              <a:avLst/>
              <a:gdLst>
                <a:gd name="T0" fmla="*/ 200 w 220"/>
                <a:gd name="T1" fmla="*/ 16 h 198"/>
                <a:gd name="T2" fmla="*/ 58 w 220"/>
                <a:gd name="T3" fmla="*/ 16 h 198"/>
                <a:gd name="T4" fmla="*/ 58 w 220"/>
                <a:gd name="T5" fmla="*/ 20 h 198"/>
                <a:gd name="T6" fmla="*/ 38 w 220"/>
                <a:gd name="T7" fmla="*/ 0 h 198"/>
                <a:gd name="T8" fmla="*/ 20 w 220"/>
                <a:gd name="T9" fmla="*/ 0 h 198"/>
                <a:gd name="T10" fmla="*/ 0 w 220"/>
                <a:gd name="T11" fmla="*/ 20 h 198"/>
                <a:gd name="T12" fmla="*/ 0 w 220"/>
                <a:gd name="T13" fmla="*/ 40 h 198"/>
                <a:gd name="T14" fmla="*/ 0 w 220"/>
                <a:gd name="T15" fmla="*/ 178 h 198"/>
                <a:gd name="T16" fmla="*/ 20 w 220"/>
                <a:gd name="T17" fmla="*/ 198 h 198"/>
                <a:gd name="T18" fmla="*/ 200 w 220"/>
                <a:gd name="T19" fmla="*/ 198 h 198"/>
                <a:gd name="T20" fmla="*/ 220 w 220"/>
                <a:gd name="T21" fmla="*/ 178 h 198"/>
                <a:gd name="T22" fmla="*/ 220 w 220"/>
                <a:gd name="T23" fmla="*/ 36 h 198"/>
                <a:gd name="T24" fmla="*/ 200 w 220"/>
                <a:gd name="T25" fmla="*/ 16 h 198"/>
                <a:gd name="T26" fmla="*/ 212 w 220"/>
                <a:gd name="T27" fmla="*/ 178 h 198"/>
                <a:gd name="T28" fmla="*/ 200 w 220"/>
                <a:gd name="T29" fmla="*/ 190 h 198"/>
                <a:gd name="T30" fmla="*/ 20 w 220"/>
                <a:gd name="T31" fmla="*/ 190 h 198"/>
                <a:gd name="T32" fmla="*/ 8 w 220"/>
                <a:gd name="T33" fmla="*/ 178 h 198"/>
                <a:gd name="T34" fmla="*/ 8 w 220"/>
                <a:gd name="T35" fmla="*/ 75 h 198"/>
                <a:gd name="T36" fmla="*/ 8 w 220"/>
                <a:gd name="T37" fmla="*/ 49 h 198"/>
                <a:gd name="T38" fmla="*/ 212 w 220"/>
                <a:gd name="T39" fmla="*/ 49 h 198"/>
                <a:gd name="T40" fmla="*/ 212 w 220"/>
                <a:gd name="T41" fmla="*/ 178 h 198"/>
                <a:gd name="T42" fmla="*/ 212 w 220"/>
                <a:gd name="T43" fmla="*/ 41 h 198"/>
                <a:gd name="T44" fmla="*/ 8 w 220"/>
                <a:gd name="T45" fmla="*/ 41 h 198"/>
                <a:gd name="T46" fmla="*/ 8 w 220"/>
                <a:gd name="T47" fmla="*/ 20 h 198"/>
                <a:gd name="T48" fmla="*/ 20 w 220"/>
                <a:gd name="T49" fmla="*/ 8 h 198"/>
                <a:gd name="T50" fmla="*/ 38 w 220"/>
                <a:gd name="T51" fmla="*/ 8 h 198"/>
                <a:gd name="T52" fmla="*/ 50 w 220"/>
                <a:gd name="T53" fmla="*/ 20 h 198"/>
                <a:gd name="T54" fmla="*/ 50 w 220"/>
                <a:gd name="T55" fmla="*/ 24 h 198"/>
                <a:gd name="T56" fmla="*/ 200 w 220"/>
                <a:gd name="T57" fmla="*/ 24 h 198"/>
                <a:gd name="T58" fmla="*/ 212 w 220"/>
                <a:gd name="T59" fmla="*/ 36 h 198"/>
                <a:gd name="T60" fmla="*/ 212 w 220"/>
                <a:gd name="T61" fmla="*/ 41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98">
                  <a:moveTo>
                    <a:pt x="200" y="16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9"/>
                    <a:pt x="49" y="0"/>
                    <a:pt x="38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89"/>
                    <a:pt x="9" y="198"/>
                    <a:pt x="20" y="198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11" y="198"/>
                    <a:pt x="220" y="189"/>
                    <a:pt x="220" y="178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20" y="25"/>
                    <a:pt x="211" y="16"/>
                    <a:pt x="200" y="16"/>
                  </a:cubicBezTo>
                  <a:close/>
                  <a:moveTo>
                    <a:pt x="212" y="178"/>
                  </a:moveTo>
                  <a:cubicBezTo>
                    <a:pt x="212" y="184"/>
                    <a:pt x="206" y="190"/>
                    <a:pt x="20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13" y="190"/>
                    <a:pt x="8" y="184"/>
                    <a:pt x="8" y="178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212" y="49"/>
                    <a:pt x="212" y="49"/>
                    <a:pt x="212" y="49"/>
                  </a:cubicBezTo>
                  <a:lnTo>
                    <a:pt x="212" y="178"/>
                  </a:lnTo>
                  <a:close/>
                  <a:moveTo>
                    <a:pt x="212" y="41"/>
                  </a:moveTo>
                  <a:cubicBezTo>
                    <a:pt x="8" y="41"/>
                    <a:pt x="8" y="41"/>
                    <a:pt x="8" y="4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44" y="8"/>
                    <a:pt x="50" y="13"/>
                    <a:pt x="50" y="20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200" y="24"/>
                    <a:pt x="200" y="24"/>
                    <a:pt x="200" y="24"/>
                  </a:cubicBezTo>
                  <a:cubicBezTo>
                    <a:pt x="206" y="24"/>
                    <a:pt x="212" y="29"/>
                    <a:pt x="212" y="36"/>
                  </a:cubicBezTo>
                  <a:lnTo>
                    <a:pt x="212" y="4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 noEditPoints="1"/>
            </p:cNvSpPr>
            <p:nvPr/>
          </p:nvSpPr>
          <p:spPr bwMode="auto">
            <a:xfrm>
              <a:off x="166" y="3051"/>
              <a:ext cx="520" cy="466"/>
            </a:xfrm>
            <a:custGeom>
              <a:avLst/>
              <a:gdLst>
                <a:gd name="T0" fmla="*/ 200 w 220"/>
                <a:gd name="T1" fmla="*/ 16 h 197"/>
                <a:gd name="T2" fmla="*/ 58 w 220"/>
                <a:gd name="T3" fmla="*/ 16 h 197"/>
                <a:gd name="T4" fmla="*/ 58 w 220"/>
                <a:gd name="T5" fmla="*/ 20 h 197"/>
                <a:gd name="T6" fmla="*/ 38 w 220"/>
                <a:gd name="T7" fmla="*/ 0 h 197"/>
                <a:gd name="T8" fmla="*/ 20 w 220"/>
                <a:gd name="T9" fmla="*/ 0 h 197"/>
                <a:gd name="T10" fmla="*/ 0 w 220"/>
                <a:gd name="T11" fmla="*/ 20 h 197"/>
                <a:gd name="T12" fmla="*/ 0 w 220"/>
                <a:gd name="T13" fmla="*/ 40 h 197"/>
                <a:gd name="T14" fmla="*/ 0 w 220"/>
                <a:gd name="T15" fmla="*/ 177 h 197"/>
                <a:gd name="T16" fmla="*/ 20 w 220"/>
                <a:gd name="T17" fmla="*/ 197 h 197"/>
                <a:gd name="T18" fmla="*/ 200 w 220"/>
                <a:gd name="T19" fmla="*/ 197 h 197"/>
                <a:gd name="T20" fmla="*/ 220 w 220"/>
                <a:gd name="T21" fmla="*/ 177 h 197"/>
                <a:gd name="T22" fmla="*/ 220 w 220"/>
                <a:gd name="T23" fmla="*/ 36 h 197"/>
                <a:gd name="T24" fmla="*/ 200 w 220"/>
                <a:gd name="T25" fmla="*/ 16 h 197"/>
                <a:gd name="T26" fmla="*/ 212 w 220"/>
                <a:gd name="T27" fmla="*/ 41 h 197"/>
                <a:gd name="T28" fmla="*/ 8 w 220"/>
                <a:gd name="T29" fmla="*/ 41 h 197"/>
                <a:gd name="T30" fmla="*/ 8 w 220"/>
                <a:gd name="T31" fmla="*/ 20 h 197"/>
                <a:gd name="T32" fmla="*/ 20 w 220"/>
                <a:gd name="T33" fmla="*/ 8 h 197"/>
                <a:gd name="T34" fmla="*/ 38 w 220"/>
                <a:gd name="T35" fmla="*/ 8 h 197"/>
                <a:gd name="T36" fmla="*/ 50 w 220"/>
                <a:gd name="T37" fmla="*/ 20 h 197"/>
                <a:gd name="T38" fmla="*/ 50 w 220"/>
                <a:gd name="T39" fmla="*/ 24 h 197"/>
                <a:gd name="T40" fmla="*/ 200 w 220"/>
                <a:gd name="T41" fmla="*/ 24 h 197"/>
                <a:gd name="T42" fmla="*/ 212 w 220"/>
                <a:gd name="T43" fmla="*/ 36 h 197"/>
                <a:gd name="T44" fmla="*/ 212 w 220"/>
                <a:gd name="T45" fmla="*/ 4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0" h="197">
                  <a:moveTo>
                    <a:pt x="200" y="16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9"/>
                    <a:pt x="49" y="0"/>
                    <a:pt x="38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88"/>
                    <a:pt x="9" y="197"/>
                    <a:pt x="20" y="197"/>
                  </a:cubicBezTo>
                  <a:cubicBezTo>
                    <a:pt x="200" y="197"/>
                    <a:pt x="200" y="197"/>
                    <a:pt x="200" y="197"/>
                  </a:cubicBezTo>
                  <a:cubicBezTo>
                    <a:pt x="211" y="197"/>
                    <a:pt x="220" y="188"/>
                    <a:pt x="220" y="177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20" y="25"/>
                    <a:pt x="211" y="16"/>
                    <a:pt x="200" y="16"/>
                  </a:cubicBezTo>
                  <a:close/>
                  <a:moveTo>
                    <a:pt x="212" y="41"/>
                  </a:moveTo>
                  <a:cubicBezTo>
                    <a:pt x="8" y="41"/>
                    <a:pt x="8" y="41"/>
                    <a:pt x="8" y="4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4" y="8"/>
                    <a:pt x="20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45" y="8"/>
                    <a:pt x="50" y="13"/>
                    <a:pt x="50" y="20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200" y="24"/>
                    <a:pt x="200" y="24"/>
                    <a:pt x="200" y="24"/>
                  </a:cubicBezTo>
                  <a:cubicBezTo>
                    <a:pt x="207" y="24"/>
                    <a:pt x="212" y="29"/>
                    <a:pt x="212" y="36"/>
                  </a:cubicBezTo>
                  <a:lnTo>
                    <a:pt x="212" y="4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 noEditPoints="1"/>
            </p:cNvSpPr>
            <p:nvPr/>
          </p:nvSpPr>
          <p:spPr bwMode="auto">
            <a:xfrm>
              <a:off x="1301" y="3058"/>
              <a:ext cx="520" cy="468"/>
            </a:xfrm>
            <a:custGeom>
              <a:avLst/>
              <a:gdLst>
                <a:gd name="T0" fmla="*/ 200 w 220"/>
                <a:gd name="T1" fmla="*/ 16 h 198"/>
                <a:gd name="T2" fmla="*/ 58 w 220"/>
                <a:gd name="T3" fmla="*/ 16 h 198"/>
                <a:gd name="T4" fmla="*/ 58 w 220"/>
                <a:gd name="T5" fmla="*/ 20 h 198"/>
                <a:gd name="T6" fmla="*/ 38 w 220"/>
                <a:gd name="T7" fmla="*/ 0 h 198"/>
                <a:gd name="T8" fmla="*/ 20 w 220"/>
                <a:gd name="T9" fmla="*/ 0 h 198"/>
                <a:gd name="T10" fmla="*/ 0 w 220"/>
                <a:gd name="T11" fmla="*/ 20 h 198"/>
                <a:gd name="T12" fmla="*/ 0 w 220"/>
                <a:gd name="T13" fmla="*/ 40 h 198"/>
                <a:gd name="T14" fmla="*/ 0 w 220"/>
                <a:gd name="T15" fmla="*/ 178 h 198"/>
                <a:gd name="T16" fmla="*/ 20 w 220"/>
                <a:gd name="T17" fmla="*/ 198 h 198"/>
                <a:gd name="T18" fmla="*/ 200 w 220"/>
                <a:gd name="T19" fmla="*/ 198 h 198"/>
                <a:gd name="T20" fmla="*/ 220 w 220"/>
                <a:gd name="T21" fmla="*/ 178 h 198"/>
                <a:gd name="T22" fmla="*/ 220 w 220"/>
                <a:gd name="T23" fmla="*/ 36 h 198"/>
                <a:gd name="T24" fmla="*/ 200 w 220"/>
                <a:gd name="T25" fmla="*/ 16 h 198"/>
                <a:gd name="T26" fmla="*/ 212 w 220"/>
                <a:gd name="T27" fmla="*/ 178 h 198"/>
                <a:gd name="T28" fmla="*/ 200 w 220"/>
                <a:gd name="T29" fmla="*/ 190 h 198"/>
                <a:gd name="T30" fmla="*/ 20 w 220"/>
                <a:gd name="T31" fmla="*/ 190 h 198"/>
                <a:gd name="T32" fmla="*/ 8 w 220"/>
                <a:gd name="T33" fmla="*/ 178 h 198"/>
                <a:gd name="T34" fmla="*/ 8 w 220"/>
                <a:gd name="T35" fmla="*/ 75 h 198"/>
                <a:gd name="T36" fmla="*/ 8 w 220"/>
                <a:gd name="T37" fmla="*/ 49 h 198"/>
                <a:gd name="T38" fmla="*/ 212 w 220"/>
                <a:gd name="T39" fmla="*/ 49 h 198"/>
                <a:gd name="T40" fmla="*/ 212 w 220"/>
                <a:gd name="T41" fmla="*/ 178 h 198"/>
                <a:gd name="T42" fmla="*/ 212 w 220"/>
                <a:gd name="T43" fmla="*/ 41 h 198"/>
                <a:gd name="T44" fmla="*/ 8 w 220"/>
                <a:gd name="T45" fmla="*/ 41 h 198"/>
                <a:gd name="T46" fmla="*/ 8 w 220"/>
                <a:gd name="T47" fmla="*/ 20 h 198"/>
                <a:gd name="T48" fmla="*/ 20 w 220"/>
                <a:gd name="T49" fmla="*/ 8 h 198"/>
                <a:gd name="T50" fmla="*/ 38 w 220"/>
                <a:gd name="T51" fmla="*/ 8 h 198"/>
                <a:gd name="T52" fmla="*/ 50 w 220"/>
                <a:gd name="T53" fmla="*/ 20 h 198"/>
                <a:gd name="T54" fmla="*/ 50 w 220"/>
                <a:gd name="T55" fmla="*/ 24 h 198"/>
                <a:gd name="T56" fmla="*/ 200 w 220"/>
                <a:gd name="T57" fmla="*/ 24 h 198"/>
                <a:gd name="T58" fmla="*/ 212 w 220"/>
                <a:gd name="T59" fmla="*/ 36 h 198"/>
                <a:gd name="T60" fmla="*/ 212 w 220"/>
                <a:gd name="T61" fmla="*/ 41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98">
                  <a:moveTo>
                    <a:pt x="200" y="16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9"/>
                    <a:pt x="49" y="0"/>
                    <a:pt x="38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89"/>
                    <a:pt x="9" y="198"/>
                    <a:pt x="20" y="198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11" y="198"/>
                    <a:pt x="220" y="189"/>
                    <a:pt x="220" y="178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20" y="25"/>
                    <a:pt x="211" y="16"/>
                    <a:pt x="200" y="16"/>
                  </a:cubicBezTo>
                  <a:close/>
                  <a:moveTo>
                    <a:pt x="212" y="178"/>
                  </a:moveTo>
                  <a:cubicBezTo>
                    <a:pt x="212" y="185"/>
                    <a:pt x="207" y="190"/>
                    <a:pt x="20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14" y="190"/>
                    <a:pt x="8" y="185"/>
                    <a:pt x="8" y="178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212" y="49"/>
                    <a:pt x="212" y="49"/>
                    <a:pt x="212" y="49"/>
                  </a:cubicBezTo>
                  <a:lnTo>
                    <a:pt x="212" y="178"/>
                  </a:lnTo>
                  <a:close/>
                  <a:moveTo>
                    <a:pt x="212" y="41"/>
                  </a:moveTo>
                  <a:cubicBezTo>
                    <a:pt x="8" y="41"/>
                    <a:pt x="8" y="41"/>
                    <a:pt x="8" y="4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4"/>
                    <a:pt x="14" y="8"/>
                    <a:pt x="20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45" y="8"/>
                    <a:pt x="50" y="14"/>
                    <a:pt x="50" y="20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200" y="24"/>
                    <a:pt x="200" y="24"/>
                    <a:pt x="200" y="24"/>
                  </a:cubicBezTo>
                  <a:cubicBezTo>
                    <a:pt x="207" y="24"/>
                    <a:pt x="212" y="30"/>
                    <a:pt x="212" y="36"/>
                  </a:cubicBezTo>
                  <a:lnTo>
                    <a:pt x="212" y="4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1447" y="3231"/>
              <a:ext cx="227" cy="227"/>
            </a:xfrm>
            <a:custGeom>
              <a:avLst/>
              <a:gdLst>
                <a:gd name="T0" fmla="*/ 104 w 227"/>
                <a:gd name="T1" fmla="*/ 227 h 227"/>
                <a:gd name="T2" fmla="*/ 123 w 227"/>
                <a:gd name="T3" fmla="*/ 227 h 227"/>
                <a:gd name="T4" fmla="*/ 123 w 227"/>
                <a:gd name="T5" fmla="*/ 123 h 227"/>
                <a:gd name="T6" fmla="*/ 227 w 227"/>
                <a:gd name="T7" fmla="*/ 123 h 227"/>
                <a:gd name="T8" fmla="*/ 227 w 227"/>
                <a:gd name="T9" fmla="*/ 104 h 227"/>
                <a:gd name="T10" fmla="*/ 123 w 227"/>
                <a:gd name="T11" fmla="*/ 104 h 227"/>
                <a:gd name="T12" fmla="*/ 123 w 227"/>
                <a:gd name="T13" fmla="*/ 0 h 227"/>
                <a:gd name="T14" fmla="*/ 104 w 227"/>
                <a:gd name="T15" fmla="*/ 0 h 227"/>
                <a:gd name="T16" fmla="*/ 104 w 227"/>
                <a:gd name="T17" fmla="*/ 104 h 227"/>
                <a:gd name="T18" fmla="*/ 0 w 227"/>
                <a:gd name="T19" fmla="*/ 104 h 227"/>
                <a:gd name="T20" fmla="*/ 0 w 227"/>
                <a:gd name="T21" fmla="*/ 123 h 227"/>
                <a:gd name="T22" fmla="*/ 104 w 227"/>
                <a:gd name="T23" fmla="*/ 123 h 227"/>
                <a:gd name="T24" fmla="*/ 104 w 227"/>
                <a:gd name="T2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7" h="227">
                  <a:moveTo>
                    <a:pt x="104" y="227"/>
                  </a:moveTo>
                  <a:lnTo>
                    <a:pt x="123" y="227"/>
                  </a:lnTo>
                  <a:lnTo>
                    <a:pt x="123" y="123"/>
                  </a:lnTo>
                  <a:lnTo>
                    <a:pt x="227" y="123"/>
                  </a:lnTo>
                  <a:lnTo>
                    <a:pt x="227" y="104"/>
                  </a:lnTo>
                  <a:lnTo>
                    <a:pt x="123" y="104"/>
                  </a:lnTo>
                  <a:lnTo>
                    <a:pt x="123" y="0"/>
                  </a:lnTo>
                  <a:lnTo>
                    <a:pt x="104" y="0"/>
                  </a:lnTo>
                  <a:lnTo>
                    <a:pt x="104" y="104"/>
                  </a:lnTo>
                  <a:lnTo>
                    <a:pt x="0" y="104"/>
                  </a:lnTo>
                  <a:lnTo>
                    <a:pt x="0" y="123"/>
                  </a:lnTo>
                  <a:lnTo>
                    <a:pt x="104" y="123"/>
                  </a:lnTo>
                  <a:lnTo>
                    <a:pt x="104" y="227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 noEditPoints="1"/>
            </p:cNvSpPr>
            <p:nvPr/>
          </p:nvSpPr>
          <p:spPr bwMode="auto">
            <a:xfrm>
              <a:off x="2438" y="3015"/>
              <a:ext cx="520" cy="469"/>
            </a:xfrm>
            <a:custGeom>
              <a:avLst/>
              <a:gdLst>
                <a:gd name="T0" fmla="*/ 200 w 220"/>
                <a:gd name="T1" fmla="*/ 16 h 198"/>
                <a:gd name="T2" fmla="*/ 58 w 220"/>
                <a:gd name="T3" fmla="*/ 16 h 198"/>
                <a:gd name="T4" fmla="*/ 58 w 220"/>
                <a:gd name="T5" fmla="*/ 20 h 198"/>
                <a:gd name="T6" fmla="*/ 38 w 220"/>
                <a:gd name="T7" fmla="*/ 0 h 198"/>
                <a:gd name="T8" fmla="*/ 20 w 220"/>
                <a:gd name="T9" fmla="*/ 0 h 198"/>
                <a:gd name="T10" fmla="*/ 0 w 220"/>
                <a:gd name="T11" fmla="*/ 20 h 198"/>
                <a:gd name="T12" fmla="*/ 0 w 220"/>
                <a:gd name="T13" fmla="*/ 40 h 198"/>
                <a:gd name="T14" fmla="*/ 0 w 220"/>
                <a:gd name="T15" fmla="*/ 178 h 198"/>
                <a:gd name="T16" fmla="*/ 20 w 220"/>
                <a:gd name="T17" fmla="*/ 198 h 198"/>
                <a:gd name="T18" fmla="*/ 200 w 220"/>
                <a:gd name="T19" fmla="*/ 198 h 198"/>
                <a:gd name="T20" fmla="*/ 220 w 220"/>
                <a:gd name="T21" fmla="*/ 178 h 198"/>
                <a:gd name="T22" fmla="*/ 220 w 220"/>
                <a:gd name="T23" fmla="*/ 36 h 198"/>
                <a:gd name="T24" fmla="*/ 200 w 220"/>
                <a:gd name="T25" fmla="*/ 16 h 198"/>
                <a:gd name="T26" fmla="*/ 212 w 220"/>
                <a:gd name="T27" fmla="*/ 178 h 198"/>
                <a:gd name="T28" fmla="*/ 200 w 220"/>
                <a:gd name="T29" fmla="*/ 190 h 198"/>
                <a:gd name="T30" fmla="*/ 20 w 220"/>
                <a:gd name="T31" fmla="*/ 190 h 198"/>
                <a:gd name="T32" fmla="*/ 8 w 220"/>
                <a:gd name="T33" fmla="*/ 178 h 198"/>
                <a:gd name="T34" fmla="*/ 8 w 220"/>
                <a:gd name="T35" fmla="*/ 75 h 198"/>
                <a:gd name="T36" fmla="*/ 8 w 220"/>
                <a:gd name="T37" fmla="*/ 49 h 198"/>
                <a:gd name="T38" fmla="*/ 212 w 220"/>
                <a:gd name="T39" fmla="*/ 49 h 198"/>
                <a:gd name="T40" fmla="*/ 212 w 220"/>
                <a:gd name="T41" fmla="*/ 178 h 198"/>
                <a:gd name="T42" fmla="*/ 212 w 220"/>
                <a:gd name="T43" fmla="*/ 41 h 198"/>
                <a:gd name="T44" fmla="*/ 8 w 220"/>
                <a:gd name="T45" fmla="*/ 41 h 198"/>
                <a:gd name="T46" fmla="*/ 8 w 220"/>
                <a:gd name="T47" fmla="*/ 20 h 198"/>
                <a:gd name="T48" fmla="*/ 20 w 220"/>
                <a:gd name="T49" fmla="*/ 8 h 198"/>
                <a:gd name="T50" fmla="*/ 38 w 220"/>
                <a:gd name="T51" fmla="*/ 8 h 198"/>
                <a:gd name="T52" fmla="*/ 50 w 220"/>
                <a:gd name="T53" fmla="*/ 20 h 198"/>
                <a:gd name="T54" fmla="*/ 50 w 220"/>
                <a:gd name="T55" fmla="*/ 24 h 198"/>
                <a:gd name="T56" fmla="*/ 200 w 220"/>
                <a:gd name="T57" fmla="*/ 24 h 198"/>
                <a:gd name="T58" fmla="*/ 212 w 220"/>
                <a:gd name="T59" fmla="*/ 36 h 198"/>
                <a:gd name="T60" fmla="*/ 212 w 220"/>
                <a:gd name="T61" fmla="*/ 41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98">
                  <a:moveTo>
                    <a:pt x="200" y="16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9"/>
                    <a:pt x="49" y="0"/>
                    <a:pt x="38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89"/>
                    <a:pt x="9" y="198"/>
                    <a:pt x="20" y="198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11" y="198"/>
                    <a:pt x="220" y="189"/>
                    <a:pt x="220" y="178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20" y="25"/>
                    <a:pt x="211" y="16"/>
                    <a:pt x="200" y="16"/>
                  </a:cubicBezTo>
                  <a:close/>
                  <a:moveTo>
                    <a:pt x="212" y="178"/>
                  </a:moveTo>
                  <a:cubicBezTo>
                    <a:pt x="212" y="184"/>
                    <a:pt x="207" y="190"/>
                    <a:pt x="20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14" y="190"/>
                    <a:pt x="8" y="184"/>
                    <a:pt x="8" y="178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212" y="49"/>
                    <a:pt x="212" y="49"/>
                    <a:pt x="212" y="49"/>
                  </a:cubicBezTo>
                  <a:lnTo>
                    <a:pt x="212" y="178"/>
                  </a:lnTo>
                  <a:close/>
                  <a:moveTo>
                    <a:pt x="212" y="41"/>
                  </a:moveTo>
                  <a:cubicBezTo>
                    <a:pt x="8" y="41"/>
                    <a:pt x="8" y="41"/>
                    <a:pt x="8" y="4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4" y="8"/>
                    <a:pt x="20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45" y="8"/>
                    <a:pt x="50" y="13"/>
                    <a:pt x="50" y="20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200" y="24"/>
                    <a:pt x="200" y="24"/>
                    <a:pt x="200" y="24"/>
                  </a:cubicBezTo>
                  <a:cubicBezTo>
                    <a:pt x="207" y="24"/>
                    <a:pt x="212" y="29"/>
                    <a:pt x="212" y="36"/>
                  </a:cubicBezTo>
                  <a:lnTo>
                    <a:pt x="212" y="4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Rectangle 89"/>
            <p:cNvSpPr>
              <a:spLocks noChangeArrowheads="1"/>
            </p:cNvSpPr>
            <p:nvPr/>
          </p:nvSpPr>
          <p:spPr bwMode="auto">
            <a:xfrm>
              <a:off x="2585" y="3280"/>
              <a:ext cx="226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 noEditPoints="1"/>
            </p:cNvSpPr>
            <p:nvPr/>
          </p:nvSpPr>
          <p:spPr bwMode="auto">
            <a:xfrm>
              <a:off x="3570" y="3018"/>
              <a:ext cx="521" cy="468"/>
            </a:xfrm>
            <a:custGeom>
              <a:avLst/>
              <a:gdLst>
                <a:gd name="T0" fmla="*/ 200 w 220"/>
                <a:gd name="T1" fmla="*/ 16 h 198"/>
                <a:gd name="T2" fmla="*/ 58 w 220"/>
                <a:gd name="T3" fmla="*/ 16 h 198"/>
                <a:gd name="T4" fmla="*/ 58 w 220"/>
                <a:gd name="T5" fmla="*/ 20 h 198"/>
                <a:gd name="T6" fmla="*/ 38 w 220"/>
                <a:gd name="T7" fmla="*/ 0 h 198"/>
                <a:gd name="T8" fmla="*/ 20 w 220"/>
                <a:gd name="T9" fmla="*/ 0 h 198"/>
                <a:gd name="T10" fmla="*/ 0 w 220"/>
                <a:gd name="T11" fmla="*/ 20 h 198"/>
                <a:gd name="T12" fmla="*/ 0 w 220"/>
                <a:gd name="T13" fmla="*/ 40 h 198"/>
                <a:gd name="T14" fmla="*/ 0 w 220"/>
                <a:gd name="T15" fmla="*/ 178 h 198"/>
                <a:gd name="T16" fmla="*/ 20 w 220"/>
                <a:gd name="T17" fmla="*/ 198 h 198"/>
                <a:gd name="T18" fmla="*/ 200 w 220"/>
                <a:gd name="T19" fmla="*/ 198 h 198"/>
                <a:gd name="T20" fmla="*/ 220 w 220"/>
                <a:gd name="T21" fmla="*/ 178 h 198"/>
                <a:gd name="T22" fmla="*/ 220 w 220"/>
                <a:gd name="T23" fmla="*/ 36 h 198"/>
                <a:gd name="T24" fmla="*/ 200 w 220"/>
                <a:gd name="T25" fmla="*/ 16 h 198"/>
                <a:gd name="T26" fmla="*/ 212 w 220"/>
                <a:gd name="T27" fmla="*/ 178 h 198"/>
                <a:gd name="T28" fmla="*/ 200 w 220"/>
                <a:gd name="T29" fmla="*/ 190 h 198"/>
                <a:gd name="T30" fmla="*/ 20 w 220"/>
                <a:gd name="T31" fmla="*/ 190 h 198"/>
                <a:gd name="T32" fmla="*/ 8 w 220"/>
                <a:gd name="T33" fmla="*/ 178 h 198"/>
                <a:gd name="T34" fmla="*/ 8 w 220"/>
                <a:gd name="T35" fmla="*/ 75 h 198"/>
                <a:gd name="T36" fmla="*/ 8 w 220"/>
                <a:gd name="T37" fmla="*/ 49 h 198"/>
                <a:gd name="T38" fmla="*/ 212 w 220"/>
                <a:gd name="T39" fmla="*/ 49 h 198"/>
                <a:gd name="T40" fmla="*/ 212 w 220"/>
                <a:gd name="T41" fmla="*/ 178 h 198"/>
                <a:gd name="T42" fmla="*/ 212 w 220"/>
                <a:gd name="T43" fmla="*/ 41 h 198"/>
                <a:gd name="T44" fmla="*/ 8 w 220"/>
                <a:gd name="T45" fmla="*/ 41 h 198"/>
                <a:gd name="T46" fmla="*/ 8 w 220"/>
                <a:gd name="T47" fmla="*/ 20 h 198"/>
                <a:gd name="T48" fmla="*/ 20 w 220"/>
                <a:gd name="T49" fmla="*/ 8 h 198"/>
                <a:gd name="T50" fmla="*/ 38 w 220"/>
                <a:gd name="T51" fmla="*/ 8 h 198"/>
                <a:gd name="T52" fmla="*/ 50 w 220"/>
                <a:gd name="T53" fmla="*/ 20 h 198"/>
                <a:gd name="T54" fmla="*/ 50 w 220"/>
                <a:gd name="T55" fmla="*/ 24 h 198"/>
                <a:gd name="T56" fmla="*/ 200 w 220"/>
                <a:gd name="T57" fmla="*/ 24 h 198"/>
                <a:gd name="T58" fmla="*/ 212 w 220"/>
                <a:gd name="T59" fmla="*/ 36 h 198"/>
                <a:gd name="T60" fmla="*/ 212 w 220"/>
                <a:gd name="T61" fmla="*/ 41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98">
                  <a:moveTo>
                    <a:pt x="200" y="16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9"/>
                    <a:pt x="49" y="0"/>
                    <a:pt x="38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89"/>
                    <a:pt x="9" y="198"/>
                    <a:pt x="20" y="198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11" y="198"/>
                    <a:pt x="220" y="189"/>
                    <a:pt x="220" y="178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20" y="25"/>
                    <a:pt x="211" y="16"/>
                    <a:pt x="200" y="16"/>
                  </a:cubicBezTo>
                  <a:close/>
                  <a:moveTo>
                    <a:pt x="212" y="178"/>
                  </a:moveTo>
                  <a:cubicBezTo>
                    <a:pt x="212" y="184"/>
                    <a:pt x="207" y="190"/>
                    <a:pt x="20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14" y="190"/>
                    <a:pt x="8" y="184"/>
                    <a:pt x="8" y="178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212" y="49"/>
                    <a:pt x="212" y="49"/>
                    <a:pt x="212" y="49"/>
                  </a:cubicBezTo>
                  <a:lnTo>
                    <a:pt x="212" y="178"/>
                  </a:lnTo>
                  <a:close/>
                  <a:moveTo>
                    <a:pt x="212" y="41"/>
                  </a:moveTo>
                  <a:cubicBezTo>
                    <a:pt x="8" y="41"/>
                    <a:pt x="8" y="41"/>
                    <a:pt x="8" y="4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4" y="8"/>
                    <a:pt x="20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45" y="8"/>
                    <a:pt x="50" y="13"/>
                    <a:pt x="50" y="20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200" y="24"/>
                    <a:pt x="200" y="24"/>
                    <a:pt x="200" y="24"/>
                  </a:cubicBezTo>
                  <a:cubicBezTo>
                    <a:pt x="207" y="24"/>
                    <a:pt x="212" y="29"/>
                    <a:pt x="212" y="36"/>
                  </a:cubicBezTo>
                  <a:lnTo>
                    <a:pt x="212" y="4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 noEditPoints="1"/>
            </p:cNvSpPr>
            <p:nvPr/>
          </p:nvSpPr>
          <p:spPr bwMode="auto">
            <a:xfrm>
              <a:off x="3717" y="3190"/>
              <a:ext cx="227" cy="227"/>
            </a:xfrm>
            <a:custGeom>
              <a:avLst/>
              <a:gdLst>
                <a:gd name="T0" fmla="*/ 48 w 96"/>
                <a:gd name="T1" fmla="*/ 96 h 96"/>
                <a:gd name="T2" fmla="*/ 96 w 96"/>
                <a:gd name="T3" fmla="*/ 48 h 96"/>
                <a:gd name="T4" fmla="*/ 48 w 96"/>
                <a:gd name="T5" fmla="*/ 0 h 96"/>
                <a:gd name="T6" fmla="*/ 0 w 96"/>
                <a:gd name="T7" fmla="*/ 48 h 96"/>
                <a:gd name="T8" fmla="*/ 48 w 96"/>
                <a:gd name="T9" fmla="*/ 96 h 96"/>
                <a:gd name="T10" fmla="*/ 48 w 96"/>
                <a:gd name="T11" fmla="*/ 8 h 96"/>
                <a:gd name="T12" fmla="*/ 88 w 96"/>
                <a:gd name="T13" fmla="*/ 48 h 96"/>
                <a:gd name="T14" fmla="*/ 48 w 96"/>
                <a:gd name="T15" fmla="*/ 88 h 96"/>
                <a:gd name="T16" fmla="*/ 8 w 96"/>
                <a:gd name="T17" fmla="*/ 48 h 96"/>
                <a:gd name="T18" fmla="*/ 48 w 96"/>
                <a:gd name="T19" fmla="*/ 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96">
                  <a:moveTo>
                    <a:pt x="48" y="96"/>
                  </a:moveTo>
                  <a:cubicBezTo>
                    <a:pt x="75" y="96"/>
                    <a:pt x="96" y="74"/>
                    <a:pt x="96" y="48"/>
                  </a:cubicBezTo>
                  <a:cubicBezTo>
                    <a:pt x="96" y="21"/>
                    <a:pt x="75" y="0"/>
                    <a:pt x="48" y="0"/>
                  </a:cubicBezTo>
                  <a:cubicBezTo>
                    <a:pt x="22" y="0"/>
                    <a:pt x="0" y="21"/>
                    <a:pt x="0" y="48"/>
                  </a:cubicBezTo>
                  <a:cubicBezTo>
                    <a:pt x="0" y="74"/>
                    <a:pt x="22" y="96"/>
                    <a:pt x="48" y="96"/>
                  </a:cubicBezTo>
                  <a:close/>
                  <a:moveTo>
                    <a:pt x="48" y="8"/>
                  </a:moveTo>
                  <a:cubicBezTo>
                    <a:pt x="70" y="8"/>
                    <a:pt x="88" y="26"/>
                    <a:pt x="88" y="48"/>
                  </a:cubicBezTo>
                  <a:cubicBezTo>
                    <a:pt x="88" y="70"/>
                    <a:pt x="70" y="88"/>
                    <a:pt x="48" y="88"/>
                  </a:cubicBezTo>
                  <a:cubicBezTo>
                    <a:pt x="26" y="88"/>
                    <a:pt x="8" y="70"/>
                    <a:pt x="8" y="48"/>
                  </a:cubicBezTo>
                  <a:cubicBezTo>
                    <a:pt x="8" y="26"/>
                    <a:pt x="26" y="8"/>
                    <a:pt x="48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4878" y="3240"/>
              <a:ext cx="172" cy="173"/>
            </a:xfrm>
            <a:custGeom>
              <a:avLst/>
              <a:gdLst>
                <a:gd name="T0" fmla="*/ 12 w 172"/>
                <a:gd name="T1" fmla="*/ 173 h 173"/>
                <a:gd name="T2" fmla="*/ 85 w 172"/>
                <a:gd name="T3" fmla="*/ 99 h 173"/>
                <a:gd name="T4" fmla="*/ 158 w 172"/>
                <a:gd name="T5" fmla="*/ 173 h 173"/>
                <a:gd name="T6" fmla="*/ 172 w 172"/>
                <a:gd name="T7" fmla="*/ 161 h 173"/>
                <a:gd name="T8" fmla="*/ 99 w 172"/>
                <a:gd name="T9" fmla="*/ 88 h 173"/>
                <a:gd name="T10" fmla="*/ 172 w 172"/>
                <a:gd name="T11" fmla="*/ 14 h 173"/>
                <a:gd name="T12" fmla="*/ 158 w 172"/>
                <a:gd name="T13" fmla="*/ 0 h 173"/>
                <a:gd name="T14" fmla="*/ 85 w 172"/>
                <a:gd name="T15" fmla="*/ 73 h 173"/>
                <a:gd name="T16" fmla="*/ 12 w 172"/>
                <a:gd name="T17" fmla="*/ 0 h 173"/>
                <a:gd name="T18" fmla="*/ 0 w 172"/>
                <a:gd name="T19" fmla="*/ 14 h 173"/>
                <a:gd name="T20" fmla="*/ 73 w 172"/>
                <a:gd name="T21" fmla="*/ 88 h 173"/>
                <a:gd name="T22" fmla="*/ 0 w 172"/>
                <a:gd name="T23" fmla="*/ 161 h 173"/>
                <a:gd name="T24" fmla="*/ 12 w 172"/>
                <a:gd name="T25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2" h="173">
                  <a:moveTo>
                    <a:pt x="12" y="173"/>
                  </a:moveTo>
                  <a:lnTo>
                    <a:pt x="85" y="99"/>
                  </a:lnTo>
                  <a:lnTo>
                    <a:pt x="158" y="173"/>
                  </a:lnTo>
                  <a:lnTo>
                    <a:pt x="172" y="161"/>
                  </a:lnTo>
                  <a:lnTo>
                    <a:pt x="99" y="88"/>
                  </a:lnTo>
                  <a:lnTo>
                    <a:pt x="172" y="14"/>
                  </a:lnTo>
                  <a:lnTo>
                    <a:pt x="158" y="0"/>
                  </a:lnTo>
                  <a:lnTo>
                    <a:pt x="85" y="73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73" y="88"/>
                  </a:lnTo>
                  <a:lnTo>
                    <a:pt x="0" y="161"/>
                  </a:lnTo>
                  <a:lnTo>
                    <a:pt x="12" y="173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 noEditPoints="1"/>
            </p:cNvSpPr>
            <p:nvPr/>
          </p:nvSpPr>
          <p:spPr bwMode="auto">
            <a:xfrm>
              <a:off x="4705" y="3051"/>
              <a:ext cx="518" cy="466"/>
            </a:xfrm>
            <a:custGeom>
              <a:avLst/>
              <a:gdLst>
                <a:gd name="T0" fmla="*/ 199 w 219"/>
                <a:gd name="T1" fmla="*/ 16 h 197"/>
                <a:gd name="T2" fmla="*/ 58 w 219"/>
                <a:gd name="T3" fmla="*/ 16 h 197"/>
                <a:gd name="T4" fmla="*/ 58 w 219"/>
                <a:gd name="T5" fmla="*/ 20 h 197"/>
                <a:gd name="T6" fmla="*/ 38 w 219"/>
                <a:gd name="T7" fmla="*/ 0 h 197"/>
                <a:gd name="T8" fmla="*/ 20 w 219"/>
                <a:gd name="T9" fmla="*/ 0 h 197"/>
                <a:gd name="T10" fmla="*/ 0 w 219"/>
                <a:gd name="T11" fmla="*/ 20 h 197"/>
                <a:gd name="T12" fmla="*/ 0 w 219"/>
                <a:gd name="T13" fmla="*/ 40 h 197"/>
                <a:gd name="T14" fmla="*/ 0 w 219"/>
                <a:gd name="T15" fmla="*/ 177 h 197"/>
                <a:gd name="T16" fmla="*/ 20 w 219"/>
                <a:gd name="T17" fmla="*/ 197 h 197"/>
                <a:gd name="T18" fmla="*/ 199 w 219"/>
                <a:gd name="T19" fmla="*/ 197 h 197"/>
                <a:gd name="T20" fmla="*/ 219 w 219"/>
                <a:gd name="T21" fmla="*/ 177 h 197"/>
                <a:gd name="T22" fmla="*/ 219 w 219"/>
                <a:gd name="T23" fmla="*/ 36 h 197"/>
                <a:gd name="T24" fmla="*/ 199 w 219"/>
                <a:gd name="T25" fmla="*/ 16 h 197"/>
                <a:gd name="T26" fmla="*/ 211 w 219"/>
                <a:gd name="T27" fmla="*/ 177 h 197"/>
                <a:gd name="T28" fmla="*/ 199 w 219"/>
                <a:gd name="T29" fmla="*/ 189 h 197"/>
                <a:gd name="T30" fmla="*/ 20 w 219"/>
                <a:gd name="T31" fmla="*/ 189 h 197"/>
                <a:gd name="T32" fmla="*/ 8 w 219"/>
                <a:gd name="T33" fmla="*/ 177 h 197"/>
                <a:gd name="T34" fmla="*/ 8 w 219"/>
                <a:gd name="T35" fmla="*/ 75 h 197"/>
                <a:gd name="T36" fmla="*/ 8 w 219"/>
                <a:gd name="T37" fmla="*/ 49 h 197"/>
                <a:gd name="T38" fmla="*/ 211 w 219"/>
                <a:gd name="T39" fmla="*/ 49 h 197"/>
                <a:gd name="T40" fmla="*/ 211 w 219"/>
                <a:gd name="T41" fmla="*/ 177 h 197"/>
                <a:gd name="T42" fmla="*/ 211 w 219"/>
                <a:gd name="T43" fmla="*/ 41 h 197"/>
                <a:gd name="T44" fmla="*/ 8 w 219"/>
                <a:gd name="T45" fmla="*/ 41 h 197"/>
                <a:gd name="T46" fmla="*/ 8 w 219"/>
                <a:gd name="T47" fmla="*/ 20 h 197"/>
                <a:gd name="T48" fmla="*/ 20 w 219"/>
                <a:gd name="T49" fmla="*/ 8 h 197"/>
                <a:gd name="T50" fmla="*/ 38 w 219"/>
                <a:gd name="T51" fmla="*/ 8 h 197"/>
                <a:gd name="T52" fmla="*/ 50 w 219"/>
                <a:gd name="T53" fmla="*/ 20 h 197"/>
                <a:gd name="T54" fmla="*/ 50 w 219"/>
                <a:gd name="T55" fmla="*/ 24 h 197"/>
                <a:gd name="T56" fmla="*/ 199 w 219"/>
                <a:gd name="T57" fmla="*/ 24 h 197"/>
                <a:gd name="T58" fmla="*/ 211 w 219"/>
                <a:gd name="T59" fmla="*/ 36 h 197"/>
                <a:gd name="T60" fmla="*/ 211 w 219"/>
                <a:gd name="T61" fmla="*/ 4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9" h="197">
                  <a:moveTo>
                    <a:pt x="199" y="16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9"/>
                    <a:pt x="49" y="0"/>
                    <a:pt x="38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88"/>
                    <a:pt x="9" y="197"/>
                    <a:pt x="20" y="197"/>
                  </a:cubicBezTo>
                  <a:cubicBezTo>
                    <a:pt x="199" y="197"/>
                    <a:pt x="199" y="197"/>
                    <a:pt x="199" y="197"/>
                  </a:cubicBezTo>
                  <a:cubicBezTo>
                    <a:pt x="210" y="197"/>
                    <a:pt x="219" y="188"/>
                    <a:pt x="219" y="177"/>
                  </a:cubicBezTo>
                  <a:cubicBezTo>
                    <a:pt x="219" y="36"/>
                    <a:pt x="219" y="36"/>
                    <a:pt x="219" y="36"/>
                  </a:cubicBezTo>
                  <a:cubicBezTo>
                    <a:pt x="219" y="25"/>
                    <a:pt x="210" y="16"/>
                    <a:pt x="199" y="16"/>
                  </a:cubicBezTo>
                  <a:close/>
                  <a:moveTo>
                    <a:pt x="211" y="177"/>
                  </a:moveTo>
                  <a:cubicBezTo>
                    <a:pt x="211" y="184"/>
                    <a:pt x="206" y="189"/>
                    <a:pt x="199" y="189"/>
                  </a:cubicBezTo>
                  <a:cubicBezTo>
                    <a:pt x="20" y="189"/>
                    <a:pt x="20" y="189"/>
                    <a:pt x="20" y="189"/>
                  </a:cubicBezTo>
                  <a:cubicBezTo>
                    <a:pt x="13" y="189"/>
                    <a:pt x="8" y="184"/>
                    <a:pt x="8" y="177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211" y="49"/>
                    <a:pt x="211" y="49"/>
                    <a:pt x="211" y="49"/>
                  </a:cubicBezTo>
                  <a:lnTo>
                    <a:pt x="211" y="177"/>
                  </a:lnTo>
                  <a:close/>
                  <a:moveTo>
                    <a:pt x="211" y="41"/>
                  </a:moveTo>
                  <a:cubicBezTo>
                    <a:pt x="8" y="41"/>
                    <a:pt x="8" y="41"/>
                    <a:pt x="8" y="4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44" y="8"/>
                    <a:pt x="50" y="13"/>
                    <a:pt x="50" y="20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199" y="24"/>
                    <a:pt x="199" y="24"/>
                    <a:pt x="199" y="24"/>
                  </a:cubicBezTo>
                  <a:cubicBezTo>
                    <a:pt x="206" y="24"/>
                    <a:pt x="211" y="29"/>
                    <a:pt x="211" y="36"/>
                  </a:cubicBezTo>
                  <a:lnTo>
                    <a:pt x="211" y="4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 noEditPoints="1"/>
            </p:cNvSpPr>
            <p:nvPr/>
          </p:nvSpPr>
          <p:spPr bwMode="auto">
            <a:xfrm>
              <a:off x="5849" y="3027"/>
              <a:ext cx="521" cy="466"/>
            </a:xfrm>
            <a:custGeom>
              <a:avLst/>
              <a:gdLst>
                <a:gd name="T0" fmla="*/ 200 w 220"/>
                <a:gd name="T1" fmla="*/ 16 h 197"/>
                <a:gd name="T2" fmla="*/ 58 w 220"/>
                <a:gd name="T3" fmla="*/ 16 h 197"/>
                <a:gd name="T4" fmla="*/ 58 w 220"/>
                <a:gd name="T5" fmla="*/ 20 h 197"/>
                <a:gd name="T6" fmla="*/ 38 w 220"/>
                <a:gd name="T7" fmla="*/ 0 h 197"/>
                <a:gd name="T8" fmla="*/ 20 w 220"/>
                <a:gd name="T9" fmla="*/ 0 h 197"/>
                <a:gd name="T10" fmla="*/ 0 w 220"/>
                <a:gd name="T11" fmla="*/ 20 h 197"/>
                <a:gd name="T12" fmla="*/ 0 w 220"/>
                <a:gd name="T13" fmla="*/ 40 h 197"/>
                <a:gd name="T14" fmla="*/ 0 w 220"/>
                <a:gd name="T15" fmla="*/ 177 h 197"/>
                <a:gd name="T16" fmla="*/ 20 w 220"/>
                <a:gd name="T17" fmla="*/ 197 h 197"/>
                <a:gd name="T18" fmla="*/ 200 w 220"/>
                <a:gd name="T19" fmla="*/ 197 h 197"/>
                <a:gd name="T20" fmla="*/ 220 w 220"/>
                <a:gd name="T21" fmla="*/ 177 h 197"/>
                <a:gd name="T22" fmla="*/ 220 w 220"/>
                <a:gd name="T23" fmla="*/ 36 h 197"/>
                <a:gd name="T24" fmla="*/ 200 w 220"/>
                <a:gd name="T25" fmla="*/ 16 h 197"/>
                <a:gd name="T26" fmla="*/ 212 w 220"/>
                <a:gd name="T27" fmla="*/ 177 h 197"/>
                <a:gd name="T28" fmla="*/ 200 w 220"/>
                <a:gd name="T29" fmla="*/ 189 h 197"/>
                <a:gd name="T30" fmla="*/ 20 w 220"/>
                <a:gd name="T31" fmla="*/ 189 h 197"/>
                <a:gd name="T32" fmla="*/ 8 w 220"/>
                <a:gd name="T33" fmla="*/ 177 h 197"/>
                <a:gd name="T34" fmla="*/ 8 w 220"/>
                <a:gd name="T35" fmla="*/ 75 h 197"/>
                <a:gd name="T36" fmla="*/ 8 w 220"/>
                <a:gd name="T37" fmla="*/ 49 h 197"/>
                <a:gd name="T38" fmla="*/ 212 w 220"/>
                <a:gd name="T39" fmla="*/ 49 h 197"/>
                <a:gd name="T40" fmla="*/ 212 w 220"/>
                <a:gd name="T41" fmla="*/ 177 h 197"/>
                <a:gd name="T42" fmla="*/ 212 w 220"/>
                <a:gd name="T43" fmla="*/ 41 h 197"/>
                <a:gd name="T44" fmla="*/ 8 w 220"/>
                <a:gd name="T45" fmla="*/ 41 h 197"/>
                <a:gd name="T46" fmla="*/ 8 w 220"/>
                <a:gd name="T47" fmla="*/ 20 h 197"/>
                <a:gd name="T48" fmla="*/ 20 w 220"/>
                <a:gd name="T49" fmla="*/ 8 h 197"/>
                <a:gd name="T50" fmla="*/ 38 w 220"/>
                <a:gd name="T51" fmla="*/ 8 h 197"/>
                <a:gd name="T52" fmla="*/ 50 w 220"/>
                <a:gd name="T53" fmla="*/ 20 h 197"/>
                <a:gd name="T54" fmla="*/ 50 w 220"/>
                <a:gd name="T55" fmla="*/ 24 h 197"/>
                <a:gd name="T56" fmla="*/ 200 w 220"/>
                <a:gd name="T57" fmla="*/ 24 h 197"/>
                <a:gd name="T58" fmla="*/ 212 w 220"/>
                <a:gd name="T59" fmla="*/ 36 h 197"/>
                <a:gd name="T60" fmla="*/ 212 w 220"/>
                <a:gd name="T61" fmla="*/ 4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0" h="197">
                  <a:moveTo>
                    <a:pt x="200" y="16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9"/>
                    <a:pt x="49" y="0"/>
                    <a:pt x="38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88"/>
                    <a:pt x="9" y="197"/>
                    <a:pt x="20" y="197"/>
                  </a:cubicBezTo>
                  <a:cubicBezTo>
                    <a:pt x="200" y="197"/>
                    <a:pt x="200" y="197"/>
                    <a:pt x="200" y="197"/>
                  </a:cubicBezTo>
                  <a:cubicBezTo>
                    <a:pt x="211" y="197"/>
                    <a:pt x="220" y="188"/>
                    <a:pt x="220" y="177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20" y="25"/>
                    <a:pt x="211" y="16"/>
                    <a:pt x="200" y="16"/>
                  </a:cubicBezTo>
                  <a:close/>
                  <a:moveTo>
                    <a:pt x="212" y="177"/>
                  </a:moveTo>
                  <a:cubicBezTo>
                    <a:pt x="212" y="184"/>
                    <a:pt x="207" y="189"/>
                    <a:pt x="200" y="189"/>
                  </a:cubicBezTo>
                  <a:cubicBezTo>
                    <a:pt x="20" y="189"/>
                    <a:pt x="20" y="189"/>
                    <a:pt x="20" y="189"/>
                  </a:cubicBezTo>
                  <a:cubicBezTo>
                    <a:pt x="14" y="189"/>
                    <a:pt x="8" y="184"/>
                    <a:pt x="8" y="177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212" y="49"/>
                    <a:pt x="212" y="49"/>
                    <a:pt x="212" y="49"/>
                  </a:cubicBezTo>
                  <a:lnTo>
                    <a:pt x="212" y="177"/>
                  </a:lnTo>
                  <a:close/>
                  <a:moveTo>
                    <a:pt x="212" y="41"/>
                  </a:moveTo>
                  <a:cubicBezTo>
                    <a:pt x="8" y="41"/>
                    <a:pt x="8" y="41"/>
                    <a:pt x="8" y="4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4" y="8"/>
                    <a:pt x="20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45" y="8"/>
                    <a:pt x="50" y="13"/>
                    <a:pt x="50" y="20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200" y="24"/>
                    <a:pt x="200" y="24"/>
                    <a:pt x="200" y="24"/>
                  </a:cubicBezTo>
                  <a:cubicBezTo>
                    <a:pt x="207" y="24"/>
                    <a:pt x="212" y="29"/>
                    <a:pt x="212" y="36"/>
                  </a:cubicBezTo>
                  <a:lnTo>
                    <a:pt x="212" y="4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5972" y="3212"/>
              <a:ext cx="277" cy="189"/>
            </a:xfrm>
            <a:custGeom>
              <a:avLst/>
              <a:gdLst>
                <a:gd name="T0" fmla="*/ 41 w 117"/>
                <a:gd name="T1" fmla="*/ 79 h 80"/>
                <a:gd name="T2" fmla="*/ 44 w 117"/>
                <a:gd name="T3" fmla="*/ 80 h 80"/>
                <a:gd name="T4" fmla="*/ 46 w 117"/>
                <a:gd name="T5" fmla="*/ 78 h 80"/>
                <a:gd name="T6" fmla="*/ 115 w 117"/>
                <a:gd name="T7" fmla="*/ 7 h 80"/>
                <a:gd name="T8" fmla="*/ 115 w 117"/>
                <a:gd name="T9" fmla="*/ 2 h 80"/>
                <a:gd name="T10" fmla="*/ 109 w 117"/>
                <a:gd name="T11" fmla="*/ 2 h 80"/>
                <a:gd name="T12" fmla="*/ 43 w 117"/>
                <a:gd name="T13" fmla="*/ 70 h 80"/>
                <a:gd name="T14" fmla="*/ 7 w 117"/>
                <a:gd name="T15" fmla="*/ 38 h 80"/>
                <a:gd name="T16" fmla="*/ 1 w 117"/>
                <a:gd name="T17" fmla="*/ 39 h 80"/>
                <a:gd name="T18" fmla="*/ 2 w 117"/>
                <a:gd name="T19" fmla="*/ 44 h 80"/>
                <a:gd name="T20" fmla="*/ 41 w 117"/>
                <a:gd name="T21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80">
                  <a:moveTo>
                    <a:pt x="41" y="79"/>
                  </a:moveTo>
                  <a:cubicBezTo>
                    <a:pt x="42" y="79"/>
                    <a:pt x="43" y="80"/>
                    <a:pt x="44" y="80"/>
                  </a:cubicBezTo>
                  <a:cubicBezTo>
                    <a:pt x="45" y="80"/>
                    <a:pt x="46" y="79"/>
                    <a:pt x="46" y="78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7" y="6"/>
                    <a:pt x="117" y="3"/>
                    <a:pt x="115" y="2"/>
                  </a:cubicBezTo>
                  <a:cubicBezTo>
                    <a:pt x="113" y="0"/>
                    <a:pt x="111" y="0"/>
                    <a:pt x="109" y="2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5" y="37"/>
                    <a:pt x="3" y="37"/>
                    <a:pt x="1" y="39"/>
                  </a:cubicBezTo>
                  <a:cubicBezTo>
                    <a:pt x="0" y="40"/>
                    <a:pt x="0" y="43"/>
                    <a:pt x="2" y="44"/>
                  </a:cubicBezTo>
                  <a:lnTo>
                    <a:pt x="41" y="79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 noEditPoints="1"/>
            </p:cNvSpPr>
            <p:nvPr/>
          </p:nvSpPr>
          <p:spPr bwMode="auto">
            <a:xfrm>
              <a:off x="6996" y="2999"/>
              <a:ext cx="508" cy="523"/>
            </a:xfrm>
            <a:custGeom>
              <a:avLst/>
              <a:gdLst>
                <a:gd name="T0" fmla="*/ 104 w 215"/>
                <a:gd name="T1" fmla="*/ 209 h 221"/>
                <a:gd name="T2" fmla="*/ 67 w 215"/>
                <a:gd name="T3" fmla="*/ 203 h 221"/>
                <a:gd name="T4" fmla="*/ 91 w 215"/>
                <a:gd name="T5" fmla="*/ 164 h 221"/>
                <a:gd name="T6" fmla="*/ 89 w 215"/>
                <a:gd name="T7" fmla="*/ 119 h 221"/>
                <a:gd name="T8" fmla="*/ 63 w 215"/>
                <a:gd name="T9" fmla="*/ 128 h 221"/>
                <a:gd name="T10" fmla="*/ 38 w 215"/>
                <a:gd name="T11" fmla="*/ 133 h 221"/>
                <a:gd name="T12" fmla="*/ 0 w 215"/>
                <a:gd name="T13" fmla="*/ 123 h 221"/>
                <a:gd name="T14" fmla="*/ 37 w 215"/>
                <a:gd name="T15" fmla="*/ 95 h 221"/>
                <a:gd name="T16" fmla="*/ 38 w 215"/>
                <a:gd name="T17" fmla="*/ 89 h 221"/>
                <a:gd name="T18" fmla="*/ 63 w 215"/>
                <a:gd name="T19" fmla="*/ 92 h 221"/>
                <a:gd name="T20" fmla="*/ 89 w 215"/>
                <a:gd name="T21" fmla="*/ 80 h 221"/>
                <a:gd name="T22" fmla="*/ 107 w 215"/>
                <a:gd name="T23" fmla="*/ 0 h 221"/>
                <a:gd name="T24" fmla="*/ 126 w 215"/>
                <a:gd name="T25" fmla="*/ 18 h 221"/>
                <a:gd name="T26" fmla="*/ 152 w 215"/>
                <a:gd name="T27" fmla="*/ 93 h 221"/>
                <a:gd name="T28" fmla="*/ 153 w 215"/>
                <a:gd name="T29" fmla="*/ 89 h 221"/>
                <a:gd name="T30" fmla="*/ 178 w 215"/>
                <a:gd name="T31" fmla="*/ 92 h 221"/>
                <a:gd name="T32" fmla="*/ 178 w 215"/>
                <a:gd name="T33" fmla="*/ 106 h 221"/>
                <a:gd name="T34" fmla="*/ 215 w 215"/>
                <a:gd name="T35" fmla="*/ 145 h 221"/>
                <a:gd name="T36" fmla="*/ 165 w 215"/>
                <a:gd name="T37" fmla="*/ 141 h 221"/>
                <a:gd name="T38" fmla="*/ 152 w 215"/>
                <a:gd name="T39" fmla="*/ 126 h 221"/>
                <a:gd name="T40" fmla="*/ 126 w 215"/>
                <a:gd name="T41" fmla="*/ 152 h 221"/>
                <a:gd name="T42" fmla="*/ 149 w 215"/>
                <a:gd name="T43" fmla="*/ 183 h 221"/>
                <a:gd name="T44" fmla="*/ 115 w 215"/>
                <a:gd name="T45" fmla="*/ 197 h 221"/>
                <a:gd name="T46" fmla="*/ 107 w 215"/>
                <a:gd name="T47" fmla="*/ 221 h 221"/>
                <a:gd name="T48" fmla="*/ 106 w 215"/>
                <a:gd name="T49" fmla="*/ 189 h 221"/>
                <a:gd name="T50" fmla="*/ 107 w 215"/>
                <a:gd name="T51" fmla="*/ 195 h 221"/>
                <a:gd name="T52" fmla="*/ 109 w 215"/>
                <a:gd name="T53" fmla="*/ 189 h 221"/>
                <a:gd name="T54" fmla="*/ 119 w 215"/>
                <a:gd name="T55" fmla="*/ 190 h 221"/>
                <a:gd name="T56" fmla="*/ 141 w 215"/>
                <a:gd name="T57" fmla="*/ 187 h 221"/>
                <a:gd name="T58" fmla="*/ 116 w 215"/>
                <a:gd name="T59" fmla="*/ 164 h 221"/>
                <a:gd name="T60" fmla="*/ 119 w 215"/>
                <a:gd name="T61" fmla="*/ 108 h 221"/>
                <a:gd name="T62" fmla="*/ 160 w 215"/>
                <a:gd name="T63" fmla="*/ 128 h 221"/>
                <a:gd name="T64" fmla="*/ 171 w 215"/>
                <a:gd name="T65" fmla="*/ 129 h 221"/>
                <a:gd name="T66" fmla="*/ 208 w 215"/>
                <a:gd name="T67" fmla="*/ 135 h 221"/>
                <a:gd name="T68" fmla="*/ 171 w 215"/>
                <a:gd name="T69" fmla="*/ 110 h 221"/>
                <a:gd name="T70" fmla="*/ 160 w 215"/>
                <a:gd name="T71" fmla="*/ 96 h 221"/>
                <a:gd name="T72" fmla="*/ 119 w 215"/>
                <a:gd name="T73" fmla="*/ 84 h 221"/>
                <a:gd name="T74" fmla="*/ 108 w 215"/>
                <a:gd name="T75" fmla="*/ 7 h 221"/>
                <a:gd name="T76" fmla="*/ 97 w 215"/>
                <a:gd name="T77" fmla="*/ 18 h 221"/>
                <a:gd name="T78" fmla="*/ 56 w 215"/>
                <a:gd name="T79" fmla="*/ 105 h 221"/>
                <a:gd name="T80" fmla="*/ 45 w 215"/>
                <a:gd name="T81" fmla="*/ 96 h 221"/>
                <a:gd name="T82" fmla="*/ 8 w 215"/>
                <a:gd name="T83" fmla="*/ 128 h 221"/>
                <a:gd name="T84" fmla="*/ 44 w 215"/>
                <a:gd name="T85" fmla="*/ 124 h 221"/>
                <a:gd name="T86" fmla="*/ 50 w 215"/>
                <a:gd name="T87" fmla="*/ 134 h 221"/>
                <a:gd name="T88" fmla="*/ 56 w 215"/>
                <a:gd name="T89" fmla="*/ 121 h 221"/>
                <a:gd name="T90" fmla="*/ 97 w 215"/>
                <a:gd name="T91" fmla="*/ 152 h 221"/>
                <a:gd name="T92" fmla="*/ 99 w 215"/>
                <a:gd name="T93" fmla="*/ 166 h 221"/>
                <a:gd name="T94" fmla="*/ 74 w 215"/>
                <a:gd name="T95" fmla="*/ 194 h 221"/>
                <a:gd name="T96" fmla="*/ 97 w 215"/>
                <a:gd name="T97" fmla="*/ 18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5" h="221">
                  <a:moveTo>
                    <a:pt x="107" y="221"/>
                  </a:moveTo>
                  <a:cubicBezTo>
                    <a:pt x="104" y="209"/>
                    <a:pt x="104" y="209"/>
                    <a:pt x="104" y="209"/>
                  </a:cubicBezTo>
                  <a:cubicBezTo>
                    <a:pt x="104" y="209"/>
                    <a:pt x="102" y="204"/>
                    <a:pt x="100" y="197"/>
                  </a:cubicBezTo>
                  <a:cubicBezTo>
                    <a:pt x="67" y="203"/>
                    <a:pt x="67" y="203"/>
                    <a:pt x="67" y="203"/>
                  </a:cubicBezTo>
                  <a:cubicBezTo>
                    <a:pt x="67" y="183"/>
                    <a:pt x="67" y="183"/>
                    <a:pt x="67" y="183"/>
                  </a:cubicBezTo>
                  <a:cubicBezTo>
                    <a:pt x="91" y="164"/>
                    <a:pt x="91" y="164"/>
                    <a:pt x="91" y="164"/>
                  </a:cubicBezTo>
                  <a:cubicBezTo>
                    <a:pt x="89" y="156"/>
                    <a:pt x="89" y="153"/>
                    <a:pt x="89" y="152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63" y="126"/>
                    <a:pt x="63" y="126"/>
                    <a:pt x="63" y="126"/>
                  </a:cubicBezTo>
                  <a:cubicBezTo>
                    <a:pt x="63" y="128"/>
                    <a:pt x="63" y="128"/>
                    <a:pt x="63" y="128"/>
                  </a:cubicBezTo>
                  <a:cubicBezTo>
                    <a:pt x="63" y="135"/>
                    <a:pt x="57" y="141"/>
                    <a:pt x="50" y="141"/>
                  </a:cubicBezTo>
                  <a:cubicBezTo>
                    <a:pt x="45" y="141"/>
                    <a:pt x="40" y="138"/>
                    <a:pt x="38" y="133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4"/>
                    <a:pt x="37" y="93"/>
                    <a:pt x="38" y="92"/>
                  </a:cubicBezTo>
                  <a:cubicBezTo>
                    <a:pt x="38" y="89"/>
                    <a:pt x="38" y="89"/>
                    <a:pt x="38" y="89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3" y="92"/>
                    <a:pt x="63" y="92"/>
                    <a:pt x="63" y="92"/>
                  </a:cubicBezTo>
                  <a:cubicBezTo>
                    <a:pt x="63" y="92"/>
                    <a:pt x="63" y="93"/>
                    <a:pt x="63" y="93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89" y="8"/>
                    <a:pt x="97" y="0"/>
                    <a:pt x="107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8" y="0"/>
                    <a:pt x="126" y="8"/>
                    <a:pt x="126" y="18"/>
                  </a:cubicBezTo>
                  <a:cubicBezTo>
                    <a:pt x="126" y="79"/>
                    <a:pt x="126" y="79"/>
                    <a:pt x="126" y="79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2" y="92"/>
                    <a:pt x="152" y="92"/>
                    <a:pt x="153" y="92"/>
                  </a:cubicBezTo>
                  <a:cubicBezTo>
                    <a:pt x="153" y="89"/>
                    <a:pt x="153" y="89"/>
                    <a:pt x="153" y="89"/>
                  </a:cubicBezTo>
                  <a:cubicBezTo>
                    <a:pt x="177" y="89"/>
                    <a:pt x="177" y="89"/>
                    <a:pt x="177" y="89"/>
                  </a:cubicBezTo>
                  <a:cubicBezTo>
                    <a:pt x="178" y="92"/>
                    <a:pt x="178" y="92"/>
                    <a:pt x="178" y="92"/>
                  </a:cubicBezTo>
                  <a:cubicBezTo>
                    <a:pt x="178" y="93"/>
                    <a:pt x="178" y="94"/>
                    <a:pt x="178" y="95"/>
                  </a:cubicBezTo>
                  <a:cubicBezTo>
                    <a:pt x="178" y="106"/>
                    <a:pt x="178" y="106"/>
                    <a:pt x="178" y="106"/>
                  </a:cubicBezTo>
                  <a:cubicBezTo>
                    <a:pt x="215" y="125"/>
                    <a:pt x="215" y="125"/>
                    <a:pt x="215" y="125"/>
                  </a:cubicBezTo>
                  <a:cubicBezTo>
                    <a:pt x="215" y="145"/>
                    <a:pt x="215" y="145"/>
                    <a:pt x="215" y="145"/>
                  </a:cubicBezTo>
                  <a:cubicBezTo>
                    <a:pt x="177" y="134"/>
                    <a:pt x="177" y="134"/>
                    <a:pt x="177" y="134"/>
                  </a:cubicBezTo>
                  <a:cubicBezTo>
                    <a:pt x="175" y="138"/>
                    <a:pt x="170" y="141"/>
                    <a:pt x="165" y="141"/>
                  </a:cubicBezTo>
                  <a:cubicBezTo>
                    <a:pt x="158" y="141"/>
                    <a:pt x="152" y="135"/>
                    <a:pt x="152" y="128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52"/>
                    <a:pt x="126" y="152"/>
                    <a:pt x="126" y="152"/>
                  </a:cubicBezTo>
                  <a:cubicBezTo>
                    <a:pt x="126" y="153"/>
                    <a:pt x="126" y="156"/>
                    <a:pt x="124" y="164"/>
                  </a:cubicBezTo>
                  <a:cubicBezTo>
                    <a:pt x="149" y="183"/>
                    <a:pt x="149" y="183"/>
                    <a:pt x="149" y="18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15" y="197"/>
                    <a:pt x="115" y="197"/>
                    <a:pt x="115" y="197"/>
                  </a:cubicBezTo>
                  <a:cubicBezTo>
                    <a:pt x="113" y="204"/>
                    <a:pt x="111" y="209"/>
                    <a:pt x="111" y="209"/>
                  </a:cubicBezTo>
                  <a:lnTo>
                    <a:pt x="107" y="221"/>
                  </a:lnTo>
                  <a:close/>
                  <a:moveTo>
                    <a:pt x="100" y="189"/>
                  </a:moveTo>
                  <a:cubicBezTo>
                    <a:pt x="106" y="189"/>
                    <a:pt x="106" y="189"/>
                    <a:pt x="106" y="189"/>
                  </a:cubicBezTo>
                  <a:cubicBezTo>
                    <a:pt x="106" y="192"/>
                    <a:pt x="106" y="192"/>
                    <a:pt x="106" y="192"/>
                  </a:cubicBezTo>
                  <a:cubicBezTo>
                    <a:pt x="107" y="193"/>
                    <a:pt x="107" y="194"/>
                    <a:pt x="107" y="195"/>
                  </a:cubicBezTo>
                  <a:cubicBezTo>
                    <a:pt x="108" y="194"/>
                    <a:pt x="108" y="193"/>
                    <a:pt x="109" y="192"/>
                  </a:cubicBezTo>
                  <a:cubicBezTo>
                    <a:pt x="109" y="189"/>
                    <a:pt x="109" y="189"/>
                    <a:pt x="109" y="189"/>
                  </a:cubicBezTo>
                  <a:cubicBezTo>
                    <a:pt x="119" y="189"/>
                    <a:pt x="119" y="189"/>
                    <a:pt x="119" y="189"/>
                  </a:cubicBezTo>
                  <a:cubicBezTo>
                    <a:pt x="119" y="190"/>
                    <a:pt x="119" y="190"/>
                    <a:pt x="119" y="190"/>
                  </a:cubicBezTo>
                  <a:cubicBezTo>
                    <a:pt x="141" y="194"/>
                    <a:pt x="141" y="194"/>
                    <a:pt x="141" y="194"/>
                  </a:cubicBezTo>
                  <a:cubicBezTo>
                    <a:pt x="141" y="187"/>
                    <a:pt x="141" y="187"/>
                    <a:pt x="141" y="187"/>
                  </a:cubicBezTo>
                  <a:cubicBezTo>
                    <a:pt x="116" y="166"/>
                    <a:pt x="116" y="166"/>
                    <a:pt x="116" y="166"/>
                  </a:cubicBezTo>
                  <a:cubicBezTo>
                    <a:pt x="116" y="164"/>
                    <a:pt x="116" y="164"/>
                    <a:pt x="116" y="164"/>
                  </a:cubicBezTo>
                  <a:cubicBezTo>
                    <a:pt x="119" y="155"/>
                    <a:pt x="119" y="153"/>
                    <a:pt x="119" y="152"/>
                  </a:cubicBezTo>
                  <a:cubicBezTo>
                    <a:pt x="119" y="108"/>
                    <a:pt x="119" y="108"/>
                    <a:pt x="119" y="108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0" y="128"/>
                    <a:pt x="160" y="128"/>
                    <a:pt x="160" y="128"/>
                  </a:cubicBezTo>
                  <a:cubicBezTo>
                    <a:pt x="160" y="131"/>
                    <a:pt x="162" y="134"/>
                    <a:pt x="165" y="134"/>
                  </a:cubicBezTo>
                  <a:cubicBezTo>
                    <a:pt x="168" y="134"/>
                    <a:pt x="170" y="131"/>
                    <a:pt x="171" y="129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208" y="135"/>
                    <a:pt x="208" y="135"/>
                    <a:pt x="208" y="135"/>
                  </a:cubicBezTo>
                  <a:cubicBezTo>
                    <a:pt x="208" y="129"/>
                    <a:pt x="208" y="129"/>
                    <a:pt x="208" y="129"/>
                  </a:cubicBezTo>
                  <a:cubicBezTo>
                    <a:pt x="171" y="110"/>
                    <a:pt x="171" y="110"/>
                    <a:pt x="171" y="110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2"/>
                    <a:pt x="114" y="7"/>
                    <a:pt x="108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1" y="7"/>
                    <a:pt x="97" y="12"/>
                    <a:pt x="97" y="18"/>
                  </a:cubicBezTo>
                  <a:cubicBezTo>
                    <a:pt x="97" y="85"/>
                    <a:pt x="97" y="85"/>
                    <a:pt x="97" y="8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8" y="128"/>
                    <a:pt x="8" y="128"/>
                    <a:pt x="8" y="128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44" y="124"/>
                    <a:pt x="44" y="124"/>
                    <a:pt x="44" y="124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5" y="131"/>
                    <a:pt x="47" y="134"/>
                    <a:pt x="50" y="134"/>
                  </a:cubicBezTo>
                  <a:cubicBezTo>
                    <a:pt x="53" y="134"/>
                    <a:pt x="56" y="131"/>
                    <a:pt x="56" y="128"/>
                  </a:cubicBezTo>
                  <a:cubicBezTo>
                    <a:pt x="56" y="121"/>
                    <a:pt x="56" y="121"/>
                    <a:pt x="56" y="121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7" y="152"/>
                    <a:pt x="97" y="152"/>
                    <a:pt x="97" y="152"/>
                  </a:cubicBezTo>
                  <a:cubicBezTo>
                    <a:pt x="97" y="153"/>
                    <a:pt x="97" y="155"/>
                    <a:pt x="99" y="164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74" y="187"/>
                    <a:pt x="74" y="187"/>
                    <a:pt x="74" y="187"/>
                  </a:cubicBezTo>
                  <a:cubicBezTo>
                    <a:pt x="74" y="194"/>
                    <a:pt x="74" y="194"/>
                    <a:pt x="74" y="194"/>
                  </a:cubicBezTo>
                  <a:cubicBezTo>
                    <a:pt x="97" y="190"/>
                    <a:pt x="97" y="190"/>
                    <a:pt x="97" y="190"/>
                  </a:cubicBezTo>
                  <a:cubicBezTo>
                    <a:pt x="97" y="189"/>
                    <a:pt x="97" y="189"/>
                    <a:pt x="97" y="189"/>
                  </a:cubicBezTo>
                  <a:lnTo>
                    <a:pt x="100" y="189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199" y="4158"/>
              <a:ext cx="492" cy="487"/>
            </a:xfrm>
            <a:custGeom>
              <a:avLst/>
              <a:gdLst>
                <a:gd name="T0" fmla="*/ 171 w 208"/>
                <a:gd name="T1" fmla="*/ 104 h 206"/>
                <a:gd name="T2" fmla="*/ 171 w 208"/>
                <a:gd name="T3" fmla="*/ 89 h 206"/>
                <a:gd name="T4" fmla="*/ 152 w 208"/>
                <a:gd name="T5" fmla="*/ 89 h 206"/>
                <a:gd name="T6" fmla="*/ 152 w 208"/>
                <a:gd name="T7" fmla="*/ 95 h 206"/>
                <a:gd name="T8" fmla="*/ 119 w 208"/>
                <a:gd name="T9" fmla="*/ 78 h 206"/>
                <a:gd name="T10" fmla="*/ 119 w 208"/>
                <a:gd name="T11" fmla="*/ 15 h 206"/>
                <a:gd name="T12" fmla="*/ 105 w 208"/>
                <a:gd name="T13" fmla="*/ 0 h 206"/>
                <a:gd name="T14" fmla="*/ 104 w 208"/>
                <a:gd name="T15" fmla="*/ 0 h 206"/>
                <a:gd name="T16" fmla="*/ 89 w 208"/>
                <a:gd name="T17" fmla="*/ 15 h 206"/>
                <a:gd name="T18" fmla="*/ 89 w 208"/>
                <a:gd name="T19" fmla="*/ 79 h 206"/>
                <a:gd name="T20" fmla="*/ 56 w 208"/>
                <a:gd name="T21" fmla="*/ 95 h 206"/>
                <a:gd name="T22" fmla="*/ 56 w 208"/>
                <a:gd name="T23" fmla="*/ 89 h 206"/>
                <a:gd name="T24" fmla="*/ 37 w 208"/>
                <a:gd name="T25" fmla="*/ 89 h 206"/>
                <a:gd name="T26" fmla="*/ 37 w 208"/>
                <a:gd name="T27" fmla="*/ 104 h 206"/>
                <a:gd name="T28" fmla="*/ 0 w 208"/>
                <a:gd name="T29" fmla="*/ 122 h 206"/>
                <a:gd name="T30" fmla="*/ 0 w 208"/>
                <a:gd name="T31" fmla="*/ 136 h 206"/>
                <a:gd name="T32" fmla="*/ 37 w 208"/>
                <a:gd name="T33" fmla="*/ 126 h 206"/>
                <a:gd name="T34" fmla="*/ 47 w 208"/>
                <a:gd name="T35" fmla="*/ 134 h 206"/>
                <a:gd name="T36" fmla="*/ 56 w 208"/>
                <a:gd name="T37" fmla="*/ 125 h 206"/>
                <a:gd name="T38" fmla="*/ 56 w 208"/>
                <a:gd name="T39" fmla="*/ 120 h 206"/>
                <a:gd name="T40" fmla="*/ 89 w 208"/>
                <a:gd name="T41" fmla="*/ 111 h 206"/>
                <a:gd name="T42" fmla="*/ 89 w 208"/>
                <a:gd name="T43" fmla="*/ 149 h 206"/>
                <a:gd name="T44" fmla="*/ 91 w 208"/>
                <a:gd name="T45" fmla="*/ 161 h 206"/>
                <a:gd name="T46" fmla="*/ 67 w 208"/>
                <a:gd name="T47" fmla="*/ 182 h 206"/>
                <a:gd name="T48" fmla="*/ 67 w 208"/>
                <a:gd name="T49" fmla="*/ 195 h 206"/>
                <a:gd name="T50" fmla="*/ 97 w 208"/>
                <a:gd name="T51" fmla="*/ 190 h 206"/>
                <a:gd name="T52" fmla="*/ 99 w 208"/>
                <a:gd name="T53" fmla="*/ 190 h 206"/>
                <a:gd name="T54" fmla="*/ 100 w 208"/>
                <a:gd name="T55" fmla="*/ 192 h 206"/>
                <a:gd name="T56" fmla="*/ 104 w 208"/>
                <a:gd name="T57" fmla="*/ 206 h 206"/>
                <a:gd name="T58" fmla="*/ 108 w 208"/>
                <a:gd name="T59" fmla="*/ 193 h 206"/>
                <a:gd name="T60" fmla="*/ 109 w 208"/>
                <a:gd name="T61" fmla="*/ 190 h 206"/>
                <a:gd name="T62" fmla="*/ 111 w 208"/>
                <a:gd name="T63" fmla="*/ 190 h 206"/>
                <a:gd name="T64" fmla="*/ 142 w 208"/>
                <a:gd name="T65" fmla="*/ 195 h 206"/>
                <a:gd name="T66" fmla="*/ 142 w 208"/>
                <a:gd name="T67" fmla="*/ 182 h 206"/>
                <a:gd name="T68" fmla="*/ 117 w 208"/>
                <a:gd name="T69" fmla="*/ 161 h 206"/>
                <a:gd name="T70" fmla="*/ 119 w 208"/>
                <a:gd name="T71" fmla="*/ 149 h 206"/>
                <a:gd name="T72" fmla="*/ 119 w 208"/>
                <a:gd name="T73" fmla="*/ 110 h 206"/>
                <a:gd name="T74" fmla="*/ 152 w 208"/>
                <a:gd name="T75" fmla="*/ 120 h 206"/>
                <a:gd name="T76" fmla="*/ 152 w 208"/>
                <a:gd name="T77" fmla="*/ 125 h 206"/>
                <a:gd name="T78" fmla="*/ 162 w 208"/>
                <a:gd name="T79" fmla="*/ 134 h 206"/>
                <a:gd name="T80" fmla="*/ 171 w 208"/>
                <a:gd name="T81" fmla="*/ 126 h 206"/>
                <a:gd name="T82" fmla="*/ 208 w 208"/>
                <a:gd name="T83" fmla="*/ 137 h 206"/>
                <a:gd name="T84" fmla="*/ 208 w 208"/>
                <a:gd name="T85" fmla="*/ 123 h 206"/>
                <a:gd name="T86" fmla="*/ 171 w 208"/>
                <a:gd name="T87" fmla="*/ 104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8" h="206">
                  <a:moveTo>
                    <a:pt x="171" y="104"/>
                  </a:moveTo>
                  <a:cubicBezTo>
                    <a:pt x="171" y="89"/>
                    <a:pt x="171" y="89"/>
                    <a:pt x="171" y="89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19" y="78"/>
                    <a:pt x="119" y="78"/>
                    <a:pt x="119" y="78"/>
                  </a:cubicBezTo>
                  <a:cubicBezTo>
                    <a:pt x="119" y="15"/>
                    <a:pt x="119" y="15"/>
                    <a:pt x="119" y="15"/>
                  </a:cubicBezTo>
                  <a:cubicBezTo>
                    <a:pt x="119" y="7"/>
                    <a:pt x="113" y="0"/>
                    <a:pt x="105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6" y="0"/>
                    <a:pt x="89" y="7"/>
                    <a:pt x="89" y="15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7" y="104"/>
                    <a:pt x="37" y="104"/>
                    <a:pt x="37" y="104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37" y="126"/>
                    <a:pt x="37" y="126"/>
                    <a:pt x="37" y="126"/>
                  </a:cubicBezTo>
                  <a:cubicBezTo>
                    <a:pt x="38" y="130"/>
                    <a:pt x="42" y="134"/>
                    <a:pt x="47" y="134"/>
                  </a:cubicBezTo>
                  <a:cubicBezTo>
                    <a:pt x="52" y="134"/>
                    <a:pt x="56" y="130"/>
                    <a:pt x="56" y="125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89" y="149"/>
                    <a:pt x="89" y="149"/>
                    <a:pt x="89" y="149"/>
                  </a:cubicBezTo>
                  <a:cubicBezTo>
                    <a:pt x="89" y="150"/>
                    <a:pt x="90" y="155"/>
                    <a:pt x="91" y="161"/>
                  </a:cubicBezTo>
                  <a:cubicBezTo>
                    <a:pt x="67" y="182"/>
                    <a:pt x="67" y="182"/>
                    <a:pt x="67" y="182"/>
                  </a:cubicBezTo>
                  <a:cubicBezTo>
                    <a:pt x="67" y="195"/>
                    <a:pt x="67" y="195"/>
                    <a:pt x="67" y="195"/>
                  </a:cubicBezTo>
                  <a:cubicBezTo>
                    <a:pt x="97" y="190"/>
                    <a:pt x="97" y="190"/>
                    <a:pt x="97" y="190"/>
                  </a:cubicBezTo>
                  <a:cubicBezTo>
                    <a:pt x="99" y="190"/>
                    <a:pt x="99" y="190"/>
                    <a:pt x="99" y="190"/>
                  </a:cubicBezTo>
                  <a:cubicBezTo>
                    <a:pt x="99" y="191"/>
                    <a:pt x="99" y="191"/>
                    <a:pt x="100" y="192"/>
                  </a:cubicBezTo>
                  <a:cubicBezTo>
                    <a:pt x="104" y="206"/>
                    <a:pt x="104" y="206"/>
                    <a:pt x="104" y="206"/>
                  </a:cubicBezTo>
                  <a:cubicBezTo>
                    <a:pt x="108" y="193"/>
                    <a:pt x="108" y="193"/>
                    <a:pt x="108" y="193"/>
                  </a:cubicBezTo>
                  <a:cubicBezTo>
                    <a:pt x="108" y="192"/>
                    <a:pt x="108" y="191"/>
                    <a:pt x="109" y="190"/>
                  </a:cubicBezTo>
                  <a:cubicBezTo>
                    <a:pt x="111" y="190"/>
                    <a:pt x="111" y="190"/>
                    <a:pt x="111" y="190"/>
                  </a:cubicBezTo>
                  <a:cubicBezTo>
                    <a:pt x="142" y="195"/>
                    <a:pt x="142" y="195"/>
                    <a:pt x="142" y="195"/>
                  </a:cubicBezTo>
                  <a:cubicBezTo>
                    <a:pt x="142" y="182"/>
                    <a:pt x="142" y="182"/>
                    <a:pt x="142" y="182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8" y="155"/>
                    <a:pt x="119" y="151"/>
                    <a:pt x="119" y="149"/>
                  </a:cubicBezTo>
                  <a:cubicBezTo>
                    <a:pt x="119" y="110"/>
                    <a:pt x="119" y="110"/>
                    <a:pt x="119" y="110"/>
                  </a:cubicBezTo>
                  <a:cubicBezTo>
                    <a:pt x="152" y="120"/>
                    <a:pt x="152" y="120"/>
                    <a:pt x="152" y="120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52" y="130"/>
                    <a:pt x="156" y="134"/>
                    <a:pt x="162" y="134"/>
                  </a:cubicBezTo>
                  <a:cubicBezTo>
                    <a:pt x="166" y="134"/>
                    <a:pt x="170" y="131"/>
                    <a:pt x="171" y="126"/>
                  </a:cubicBezTo>
                  <a:cubicBezTo>
                    <a:pt x="208" y="137"/>
                    <a:pt x="208" y="137"/>
                    <a:pt x="208" y="137"/>
                  </a:cubicBezTo>
                  <a:cubicBezTo>
                    <a:pt x="208" y="123"/>
                    <a:pt x="208" y="123"/>
                    <a:pt x="208" y="123"/>
                  </a:cubicBezTo>
                  <a:lnTo>
                    <a:pt x="171" y="10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1303" y="4160"/>
              <a:ext cx="518" cy="500"/>
            </a:xfrm>
            <a:custGeom>
              <a:avLst/>
              <a:gdLst>
                <a:gd name="T0" fmla="*/ 203 w 219"/>
                <a:gd name="T1" fmla="*/ 121 h 211"/>
                <a:gd name="T2" fmla="*/ 187 w 219"/>
                <a:gd name="T3" fmla="*/ 137 h 211"/>
                <a:gd name="T4" fmla="*/ 189 w 219"/>
                <a:gd name="T5" fmla="*/ 144 h 211"/>
                <a:gd name="T6" fmla="*/ 135 w 219"/>
                <a:gd name="T7" fmla="*/ 165 h 211"/>
                <a:gd name="T8" fmla="*/ 87 w 219"/>
                <a:gd name="T9" fmla="*/ 149 h 211"/>
                <a:gd name="T10" fmla="*/ 90 w 219"/>
                <a:gd name="T11" fmla="*/ 140 h 211"/>
                <a:gd name="T12" fmla="*/ 74 w 219"/>
                <a:gd name="T13" fmla="*/ 125 h 211"/>
                <a:gd name="T14" fmla="*/ 67 w 219"/>
                <a:gd name="T15" fmla="*/ 127 h 211"/>
                <a:gd name="T16" fmla="*/ 54 w 219"/>
                <a:gd name="T17" fmla="*/ 84 h 211"/>
                <a:gd name="T18" fmla="*/ 77 w 219"/>
                <a:gd name="T19" fmla="*/ 28 h 211"/>
                <a:gd name="T20" fmla="*/ 86 w 219"/>
                <a:gd name="T21" fmla="*/ 31 h 211"/>
                <a:gd name="T22" fmla="*/ 101 w 219"/>
                <a:gd name="T23" fmla="*/ 15 h 211"/>
                <a:gd name="T24" fmla="*/ 86 w 219"/>
                <a:gd name="T25" fmla="*/ 0 h 211"/>
                <a:gd name="T26" fmla="*/ 70 w 219"/>
                <a:gd name="T27" fmla="*/ 15 h 211"/>
                <a:gd name="T28" fmla="*/ 72 w 219"/>
                <a:gd name="T29" fmla="*/ 22 h 211"/>
                <a:gd name="T30" fmla="*/ 47 w 219"/>
                <a:gd name="T31" fmla="*/ 84 h 211"/>
                <a:gd name="T32" fmla="*/ 53 w 219"/>
                <a:gd name="T33" fmla="*/ 117 h 211"/>
                <a:gd name="T34" fmla="*/ 15 w 219"/>
                <a:gd name="T35" fmla="*/ 79 h 211"/>
                <a:gd name="T36" fmla="*/ 16 w 219"/>
                <a:gd name="T37" fmla="*/ 74 h 211"/>
                <a:gd name="T38" fmla="*/ 8 w 219"/>
                <a:gd name="T39" fmla="*/ 66 h 211"/>
                <a:gd name="T40" fmla="*/ 0 w 219"/>
                <a:gd name="T41" fmla="*/ 74 h 211"/>
                <a:gd name="T42" fmla="*/ 8 w 219"/>
                <a:gd name="T43" fmla="*/ 83 h 211"/>
                <a:gd name="T44" fmla="*/ 12 w 219"/>
                <a:gd name="T45" fmla="*/ 81 h 211"/>
                <a:gd name="T46" fmla="*/ 58 w 219"/>
                <a:gd name="T47" fmla="*/ 127 h 211"/>
                <a:gd name="T48" fmla="*/ 61 w 219"/>
                <a:gd name="T49" fmla="*/ 132 h 211"/>
                <a:gd name="T50" fmla="*/ 58 w 219"/>
                <a:gd name="T51" fmla="*/ 140 h 211"/>
                <a:gd name="T52" fmla="*/ 74 w 219"/>
                <a:gd name="T53" fmla="*/ 156 h 211"/>
                <a:gd name="T54" fmla="*/ 81 w 219"/>
                <a:gd name="T55" fmla="*/ 154 h 211"/>
                <a:gd name="T56" fmla="*/ 92 w 219"/>
                <a:gd name="T57" fmla="*/ 161 h 211"/>
                <a:gd name="T58" fmla="*/ 129 w 219"/>
                <a:gd name="T59" fmla="*/ 199 h 211"/>
                <a:gd name="T60" fmla="*/ 128 w 219"/>
                <a:gd name="T61" fmla="*/ 203 h 211"/>
                <a:gd name="T62" fmla="*/ 136 w 219"/>
                <a:gd name="T63" fmla="*/ 211 h 211"/>
                <a:gd name="T64" fmla="*/ 145 w 219"/>
                <a:gd name="T65" fmla="*/ 203 h 211"/>
                <a:gd name="T66" fmla="*/ 136 w 219"/>
                <a:gd name="T67" fmla="*/ 195 h 211"/>
                <a:gd name="T68" fmla="*/ 132 w 219"/>
                <a:gd name="T69" fmla="*/ 196 h 211"/>
                <a:gd name="T70" fmla="*/ 103 w 219"/>
                <a:gd name="T71" fmla="*/ 166 h 211"/>
                <a:gd name="T72" fmla="*/ 135 w 219"/>
                <a:gd name="T73" fmla="*/ 173 h 211"/>
                <a:gd name="T74" fmla="*/ 194 w 219"/>
                <a:gd name="T75" fmla="*/ 150 h 211"/>
                <a:gd name="T76" fmla="*/ 203 w 219"/>
                <a:gd name="T77" fmla="*/ 152 h 211"/>
                <a:gd name="T78" fmla="*/ 219 w 219"/>
                <a:gd name="T79" fmla="*/ 137 h 211"/>
                <a:gd name="T80" fmla="*/ 203 w 219"/>
                <a:gd name="T81" fmla="*/ 121 h 211"/>
                <a:gd name="T82" fmla="*/ 86 w 219"/>
                <a:gd name="T83" fmla="*/ 8 h 211"/>
                <a:gd name="T84" fmla="*/ 94 w 219"/>
                <a:gd name="T85" fmla="*/ 15 h 211"/>
                <a:gd name="T86" fmla="*/ 86 w 219"/>
                <a:gd name="T87" fmla="*/ 23 h 211"/>
                <a:gd name="T88" fmla="*/ 78 w 219"/>
                <a:gd name="T89" fmla="*/ 15 h 211"/>
                <a:gd name="T90" fmla="*/ 86 w 219"/>
                <a:gd name="T91" fmla="*/ 8 h 211"/>
                <a:gd name="T92" fmla="*/ 74 w 219"/>
                <a:gd name="T93" fmla="*/ 148 h 211"/>
                <a:gd name="T94" fmla="*/ 66 w 219"/>
                <a:gd name="T95" fmla="*/ 140 h 211"/>
                <a:gd name="T96" fmla="*/ 74 w 219"/>
                <a:gd name="T97" fmla="*/ 133 h 211"/>
                <a:gd name="T98" fmla="*/ 82 w 219"/>
                <a:gd name="T99" fmla="*/ 140 h 211"/>
                <a:gd name="T100" fmla="*/ 74 w 219"/>
                <a:gd name="T101" fmla="*/ 148 h 211"/>
                <a:gd name="T102" fmla="*/ 203 w 219"/>
                <a:gd name="T103" fmla="*/ 144 h 211"/>
                <a:gd name="T104" fmla="*/ 200 w 219"/>
                <a:gd name="T105" fmla="*/ 144 h 211"/>
                <a:gd name="T106" fmla="*/ 196 w 219"/>
                <a:gd name="T107" fmla="*/ 140 h 211"/>
                <a:gd name="T108" fmla="*/ 195 w 219"/>
                <a:gd name="T109" fmla="*/ 137 h 211"/>
                <a:gd name="T110" fmla="*/ 203 w 219"/>
                <a:gd name="T111" fmla="*/ 129 h 211"/>
                <a:gd name="T112" fmla="*/ 211 w 219"/>
                <a:gd name="T113" fmla="*/ 137 h 211"/>
                <a:gd name="T114" fmla="*/ 203 w 219"/>
                <a:gd name="T115" fmla="*/ 14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9" h="211">
                  <a:moveTo>
                    <a:pt x="203" y="121"/>
                  </a:moveTo>
                  <a:cubicBezTo>
                    <a:pt x="194" y="121"/>
                    <a:pt x="187" y="128"/>
                    <a:pt x="187" y="137"/>
                  </a:cubicBezTo>
                  <a:cubicBezTo>
                    <a:pt x="187" y="139"/>
                    <a:pt x="188" y="141"/>
                    <a:pt x="189" y="144"/>
                  </a:cubicBezTo>
                  <a:cubicBezTo>
                    <a:pt x="175" y="157"/>
                    <a:pt x="156" y="165"/>
                    <a:pt x="135" y="165"/>
                  </a:cubicBezTo>
                  <a:cubicBezTo>
                    <a:pt x="117" y="165"/>
                    <a:pt x="101" y="159"/>
                    <a:pt x="87" y="149"/>
                  </a:cubicBezTo>
                  <a:cubicBezTo>
                    <a:pt x="89" y="146"/>
                    <a:pt x="90" y="144"/>
                    <a:pt x="90" y="140"/>
                  </a:cubicBezTo>
                  <a:cubicBezTo>
                    <a:pt x="90" y="132"/>
                    <a:pt x="83" y="125"/>
                    <a:pt x="74" y="125"/>
                  </a:cubicBezTo>
                  <a:cubicBezTo>
                    <a:pt x="71" y="125"/>
                    <a:pt x="69" y="126"/>
                    <a:pt x="67" y="127"/>
                  </a:cubicBezTo>
                  <a:cubicBezTo>
                    <a:pt x="59" y="114"/>
                    <a:pt x="54" y="100"/>
                    <a:pt x="54" y="84"/>
                  </a:cubicBezTo>
                  <a:cubicBezTo>
                    <a:pt x="54" y="62"/>
                    <a:pt x="63" y="43"/>
                    <a:pt x="77" y="28"/>
                  </a:cubicBezTo>
                  <a:cubicBezTo>
                    <a:pt x="80" y="30"/>
                    <a:pt x="83" y="31"/>
                    <a:pt x="86" y="31"/>
                  </a:cubicBezTo>
                  <a:cubicBezTo>
                    <a:pt x="94" y="31"/>
                    <a:pt x="101" y="24"/>
                    <a:pt x="101" y="15"/>
                  </a:cubicBezTo>
                  <a:cubicBezTo>
                    <a:pt x="101" y="7"/>
                    <a:pt x="94" y="0"/>
                    <a:pt x="86" y="0"/>
                  </a:cubicBezTo>
                  <a:cubicBezTo>
                    <a:pt x="77" y="0"/>
                    <a:pt x="70" y="7"/>
                    <a:pt x="70" y="15"/>
                  </a:cubicBezTo>
                  <a:cubicBezTo>
                    <a:pt x="70" y="18"/>
                    <a:pt x="71" y="20"/>
                    <a:pt x="72" y="22"/>
                  </a:cubicBezTo>
                  <a:cubicBezTo>
                    <a:pt x="56" y="38"/>
                    <a:pt x="47" y="60"/>
                    <a:pt x="47" y="84"/>
                  </a:cubicBezTo>
                  <a:cubicBezTo>
                    <a:pt x="47" y="96"/>
                    <a:pt x="49" y="107"/>
                    <a:pt x="53" y="117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6" y="77"/>
                    <a:pt x="16" y="76"/>
                    <a:pt x="16" y="74"/>
                  </a:cubicBezTo>
                  <a:cubicBezTo>
                    <a:pt x="16" y="70"/>
                    <a:pt x="12" y="66"/>
                    <a:pt x="8" y="66"/>
                  </a:cubicBezTo>
                  <a:cubicBezTo>
                    <a:pt x="3" y="66"/>
                    <a:pt x="0" y="70"/>
                    <a:pt x="0" y="74"/>
                  </a:cubicBezTo>
                  <a:cubicBezTo>
                    <a:pt x="0" y="79"/>
                    <a:pt x="3" y="83"/>
                    <a:pt x="8" y="83"/>
                  </a:cubicBezTo>
                  <a:cubicBezTo>
                    <a:pt x="9" y="83"/>
                    <a:pt x="11" y="82"/>
                    <a:pt x="12" y="81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59" y="129"/>
                    <a:pt x="60" y="130"/>
                    <a:pt x="61" y="132"/>
                  </a:cubicBezTo>
                  <a:cubicBezTo>
                    <a:pt x="59" y="134"/>
                    <a:pt x="58" y="137"/>
                    <a:pt x="58" y="140"/>
                  </a:cubicBezTo>
                  <a:cubicBezTo>
                    <a:pt x="58" y="149"/>
                    <a:pt x="65" y="156"/>
                    <a:pt x="74" y="156"/>
                  </a:cubicBezTo>
                  <a:cubicBezTo>
                    <a:pt x="77" y="156"/>
                    <a:pt x="79" y="155"/>
                    <a:pt x="81" y="154"/>
                  </a:cubicBezTo>
                  <a:cubicBezTo>
                    <a:pt x="85" y="157"/>
                    <a:pt x="88" y="159"/>
                    <a:pt x="92" y="161"/>
                  </a:cubicBezTo>
                  <a:cubicBezTo>
                    <a:pt x="129" y="199"/>
                    <a:pt x="129" y="199"/>
                    <a:pt x="129" y="199"/>
                  </a:cubicBezTo>
                  <a:cubicBezTo>
                    <a:pt x="129" y="200"/>
                    <a:pt x="128" y="201"/>
                    <a:pt x="128" y="203"/>
                  </a:cubicBezTo>
                  <a:cubicBezTo>
                    <a:pt x="128" y="207"/>
                    <a:pt x="132" y="211"/>
                    <a:pt x="136" y="211"/>
                  </a:cubicBezTo>
                  <a:cubicBezTo>
                    <a:pt x="141" y="211"/>
                    <a:pt x="145" y="207"/>
                    <a:pt x="145" y="203"/>
                  </a:cubicBezTo>
                  <a:cubicBezTo>
                    <a:pt x="145" y="198"/>
                    <a:pt x="141" y="195"/>
                    <a:pt x="136" y="195"/>
                  </a:cubicBezTo>
                  <a:cubicBezTo>
                    <a:pt x="135" y="195"/>
                    <a:pt x="133" y="195"/>
                    <a:pt x="132" y="19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13" y="170"/>
                    <a:pt x="124" y="173"/>
                    <a:pt x="135" y="173"/>
                  </a:cubicBezTo>
                  <a:cubicBezTo>
                    <a:pt x="158" y="173"/>
                    <a:pt x="179" y="164"/>
                    <a:pt x="194" y="150"/>
                  </a:cubicBezTo>
                  <a:cubicBezTo>
                    <a:pt x="197" y="151"/>
                    <a:pt x="200" y="152"/>
                    <a:pt x="203" y="152"/>
                  </a:cubicBezTo>
                  <a:cubicBezTo>
                    <a:pt x="212" y="152"/>
                    <a:pt x="219" y="145"/>
                    <a:pt x="219" y="137"/>
                  </a:cubicBezTo>
                  <a:cubicBezTo>
                    <a:pt x="219" y="128"/>
                    <a:pt x="212" y="121"/>
                    <a:pt x="203" y="121"/>
                  </a:cubicBezTo>
                  <a:close/>
                  <a:moveTo>
                    <a:pt x="86" y="8"/>
                  </a:moveTo>
                  <a:cubicBezTo>
                    <a:pt x="90" y="8"/>
                    <a:pt x="94" y="11"/>
                    <a:pt x="94" y="15"/>
                  </a:cubicBezTo>
                  <a:cubicBezTo>
                    <a:pt x="94" y="20"/>
                    <a:pt x="90" y="23"/>
                    <a:pt x="86" y="23"/>
                  </a:cubicBezTo>
                  <a:cubicBezTo>
                    <a:pt x="81" y="23"/>
                    <a:pt x="78" y="20"/>
                    <a:pt x="78" y="15"/>
                  </a:cubicBezTo>
                  <a:cubicBezTo>
                    <a:pt x="78" y="11"/>
                    <a:pt x="81" y="8"/>
                    <a:pt x="86" y="8"/>
                  </a:cubicBezTo>
                  <a:close/>
                  <a:moveTo>
                    <a:pt x="74" y="148"/>
                  </a:moveTo>
                  <a:cubicBezTo>
                    <a:pt x="70" y="148"/>
                    <a:pt x="66" y="145"/>
                    <a:pt x="66" y="140"/>
                  </a:cubicBezTo>
                  <a:cubicBezTo>
                    <a:pt x="66" y="136"/>
                    <a:pt x="70" y="133"/>
                    <a:pt x="74" y="133"/>
                  </a:cubicBezTo>
                  <a:cubicBezTo>
                    <a:pt x="78" y="133"/>
                    <a:pt x="82" y="136"/>
                    <a:pt x="82" y="140"/>
                  </a:cubicBezTo>
                  <a:cubicBezTo>
                    <a:pt x="82" y="145"/>
                    <a:pt x="78" y="148"/>
                    <a:pt x="74" y="148"/>
                  </a:cubicBezTo>
                  <a:close/>
                  <a:moveTo>
                    <a:pt x="203" y="144"/>
                  </a:moveTo>
                  <a:cubicBezTo>
                    <a:pt x="202" y="144"/>
                    <a:pt x="201" y="144"/>
                    <a:pt x="200" y="144"/>
                  </a:cubicBezTo>
                  <a:cubicBezTo>
                    <a:pt x="196" y="140"/>
                    <a:pt x="196" y="140"/>
                    <a:pt x="196" y="140"/>
                  </a:cubicBezTo>
                  <a:cubicBezTo>
                    <a:pt x="195" y="139"/>
                    <a:pt x="195" y="138"/>
                    <a:pt x="195" y="137"/>
                  </a:cubicBezTo>
                  <a:cubicBezTo>
                    <a:pt x="195" y="132"/>
                    <a:pt x="199" y="129"/>
                    <a:pt x="203" y="129"/>
                  </a:cubicBezTo>
                  <a:cubicBezTo>
                    <a:pt x="207" y="129"/>
                    <a:pt x="211" y="132"/>
                    <a:pt x="211" y="137"/>
                  </a:cubicBezTo>
                  <a:cubicBezTo>
                    <a:pt x="211" y="141"/>
                    <a:pt x="207" y="144"/>
                    <a:pt x="203" y="14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2473" y="4151"/>
              <a:ext cx="435" cy="438"/>
            </a:xfrm>
            <a:custGeom>
              <a:avLst/>
              <a:gdLst>
                <a:gd name="T0" fmla="*/ 114 w 435"/>
                <a:gd name="T1" fmla="*/ 0 h 438"/>
                <a:gd name="T2" fmla="*/ 95 w 435"/>
                <a:gd name="T3" fmla="*/ 0 h 438"/>
                <a:gd name="T4" fmla="*/ 95 w 435"/>
                <a:gd name="T5" fmla="*/ 92 h 438"/>
                <a:gd name="T6" fmla="*/ 0 w 435"/>
                <a:gd name="T7" fmla="*/ 92 h 438"/>
                <a:gd name="T8" fmla="*/ 0 w 435"/>
                <a:gd name="T9" fmla="*/ 111 h 438"/>
                <a:gd name="T10" fmla="*/ 95 w 435"/>
                <a:gd name="T11" fmla="*/ 111 h 438"/>
                <a:gd name="T12" fmla="*/ 95 w 435"/>
                <a:gd name="T13" fmla="*/ 338 h 438"/>
                <a:gd name="T14" fmla="*/ 324 w 435"/>
                <a:gd name="T15" fmla="*/ 338 h 438"/>
                <a:gd name="T16" fmla="*/ 324 w 435"/>
                <a:gd name="T17" fmla="*/ 438 h 438"/>
                <a:gd name="T18" fmla="*/ 343 w 435"/>
                <a:gd name="T19" fmla="*/ 438 h 438"/>
                <a:gd name="T20" fmla="*/ 343 w 435"/>
                <a:gd name="T21" fmla="*/ 338 h 438"/>
                <a:gd name="T22" fmla="*/ 435 w 435"/>
                <a:gd name="T23" fmla="*/ 338 h 438"/>
                <a:gd name="T24" fmla="*/ 435 w 435"/>
                <a:gd name="T25" fmla="*/ 319 h 438"/>
                <a:gd name="T26" fmla="*/ 114 w 435"/>
                <a:gd name="T27" fmla="*/ 319 h 438"/>
                <a:gd name="T28" fmla="*/ 114 w 435"/>
                <a:gd name="T29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438">
                  <a:moveTo>
                    <a:pt x="114" y="0"/>
                  </a:moveTo>
                  <a:lnTo>
                    <a:pt x="95" y="0"/>
                  </a:lnTo>
                  <a:lnTo>
                    <a:pt x="95" y="92"/>
                  </a:lnTo>
                  <a:lnTo>
                    <a:pt x="0" y="92"/>
                  </a:lnTo>
                  <a:lnTo>
                    <a:pt x="0" y="111"/>
                  </a:lnTo>
                  <a:lnTo>
                    <a:pt x="95" y="111"/>
                  </a:lnTo>
                  <a:lnTo>
                    <a:pt x="95" y="338"/>
                  </a:lnTo>
                  <a:lnTo>
                    <a:pt x="324" y="338"/>
                  </a:lnTo>
                  <a:lnTo>
                    <a:pt x="324" y="438"/>
                  </a:lnTo>
                  <a:lnTo>
                    <a:pt x="343" y="438"/>
                  </a:lnTo>
                  <a:lnTo>
                    <a:pt x="343" y="338"/>
                  </a:lnTo>
                  <a:lnTo>
                    <a:pt x="435" y="338"/>
                  </a:lnTo>
                  <a:lnTo>
                    <a:pt x="435" y="319"/>
                  </a:lnTo>
                  <a:lnTo>
                    <a:pt x="114" y="319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2622" y="4146"/>
              <a:ext cx="294" cy="291"/>
            </a:xfrm>
            <a:custGeom>
              <a:avLst/>
              <a:gdLst>
                <a:gd name="T0" fmla="*/ 12 w 294"/>
                <a:gd name="T1" fmla="*/ 267 h 291"/>
                <a:gd name="T2" fmla="*/ 26 w 294"/>
                <a:gd name="T3" fmla="*/ 282 h 291"/>
                <a:gd name="T4" fmla="*/ 173 w 294"/>
                <a:gd name="T5" fmla="*/ 133 h 291"/>
                <a:gd name="T6" fmla="*/ 173 w 294"/>
                <a:gd name="T7" fmla="*/ 291 h 291"/>
                <a:gd name="T8" fmla="*/ 192 w 294"/>
                <a:gd name="T9" fmla="*/ 291 h 291"/>
                <a:gd name="T10" fmla="*/ 192 w 294"/>
                <a:gd name="T11" fmla="*/ 114 h 291"/>
                <a:gd name="T12" fmla="*/ 294 w 294"/>
                <a:gd name="T13" fmla="*/ 14 h 291"/>
                <a:gd name="T14" fmla="*/ 279 w 294"/>
                <a:gd name="T15" fmla="*/ 0 h 291"/>
                <a:gd name="T16" fmla="*/ 182 w 294"/>
                <a:gd name="T17" fmla="*/ 97 h 291"/>
                <a:gd name="T18" fmla="*/ 0 w 294"/>
                <a:gd name="T19" fmla="*/ 97 h 291"/>
                <a:gd name="T20" fmla="*/ 0 w 294"/>
                <a:gd name="T21" fmla="*/ 116 h 291"/>
                <a:gd name="T22" fmla="*/ 163 w 294"/>
                <a:gd name="T23" fmla="*/ 116 h 291"/>
                <a:gd name="T24" fmla="*/ 12 w 294"/>
                <a:gd name="T25" fmla="*/ 267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4" h="291">
                  <a:moveTo>
                    <a:pt x="12" y="267"/>
                  </a:moveTo>
                  <a:lnTo>
                    <a:pt x="26" y="282"/>
                  </a:lnTo>
                  <a:lnTo>
                    <a:pt x="173" y="133"/>
                  </a:lnTo>
                  <a:lnTo>
                    <a:pt x="173" y="291"/>
                  </a:lnTo>
                  <a:lnTo>
                    <a:pt x="192" y="291"/>
                  </a:lnTo>
                  <a:lnTo>
                    <a:pt x="192" y="114"/>
                  </a:lnTo>
                  <a:lnTo>
                    <a:pt x="294" y="14"/>
                  </a:lnTo>
                  <a:lnTo>
                    <a:pt x="279" y="0"/>
                  </a:lnTo>
                  <a:lnTo>
                    <a:pt x="182" y="97"/>
                  </a:lnTo>
                  <a:lnTo>
                    <a:pt x="0" y="97"/>
                  </a:lnTo>
                  <a:lnTo>
                    <a:pt x="0" y="116"/>
                  </a:lnTo>
                  <a:lnTo>
                    <a:pt x="163" y="116"/>
                  </a:lnTo>
                  <a:lnTo>
                    <a:pt x="12" y="267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 noEditPoints="1"/>
            </p:cNvSpPr>
            <p:nvPr/>
          </p:nvSpPr>
          <p:spPr bwMode="auto">
            <a:xfrm>
              <a:off x="3573" y="4111"/>
              <a:ext cx="515" cy="518"/>
            </a:xfrm>
            <a:custGeom>
              <a:avLst/>
              <a:gdLst>
                <a:gd name="T0" fmla="*/ 124 w 218"/>
                <a:gd name="T1" fmla="*/ 28 h 219"/>
                <a:gd name="T2" fmla="*/ 148 w 218"/>
                <a:gd name="T3" fmla="*/ 40 h 219"/>
                <a:gd name="T4" fmla="*/ 163 w 218"/>
                <a:gd name="T5" fmla="*/ 29 h 219"/>
                <a:gd name="T6" fmla="*/ 187 w 218"/>
                <a:gd name="T7" fmla="*/ 41 h 219"/>
                <a:gd name="T8" fmla="*/ 175 w 218"/>
                <a:gd name="T9" fmla="*/ 66 h 219"/>
                <a:gd name="T10" fmla="*/ 187 w 218"/>
                <a:gd name="T11" fmla="*/ 94 h 219"/>
                <a:gd name="T12" fmla="*/ 214 w 218"/>
                <a:gd name="T13" fmla="*/ 103 h 219"/>
                <a:gd name="T14" fmla="*/ 189 w 218"/>
                <a:gd name="T15" fmla="*/ 129 h 219"/>
                <a:gd name="T16" fmla="*/ 175 w 218"/>
                <a:gd name="T17" fmla="*/ 153 h 219"/>
                <a:gd name="T18" fmla="*/ 185 w 218"/>
                <a:gd name="T19" fmla="*/ 167 h 219"/>
                <a:gd name="T20" fmla="*/ 167 w 218"/>
                <a:gd name="T21" fmla="*/ 195 h 219"/>
                <a:gd name="T22" fmla="*/ 148 w 218"/>
                <a:gd name="T23" fmla="*/ 179 h 219"/>
                <a:gd name="T24" fmla="*/ 124 w 218"/>
                <a:gd name="T25" fmla="*/ 188 h 219"/>
                <a:gd name="T26" fmla="*/ 115 w 218"/>
                <a:gd name="T27" fmla="*/ 215 h 219"/>
                <a:gd name="T28" fmla="*/ 90 w 218"/>
                <a:gd name="T29" fmla="*/ 190 h 219"/>
                <a:gd name="T30" fmla="*/ 68 w 218"/>
                <a:gd name="T31" fmla="*/ 177 h 219"/>
                <a:gd name="T32" fmla="*/ 51 w 218"/>
                <a:gd name="T33" fmla="*/ 190 h 219"/>
                <a:gd name="T34" fmla="*/ 27 w 218"/>
                <a:gd name="T35" fmla="*/ 178 h 219"/>
                <a:gd name="T36" fmla="*/ 41 w 218"/>
                <a:gd name="T37" fmla="*/ 151 h 219"/>
                <a:gd name="T38" fmla="*/ 32 w 218"/>
                <a:gd name="T39" fmla="*/ 129 h 219"/>
                <a:gd name="T40" fmla="*/ 4 w 218"/>
                <a:gd name="T41" fmla="*/ 120 h 219"/>
                <a:gd name="T42" fmla="*/ 28 w 218"/>
                <a:gd name="T43" fmla="*/ 94 h 219"/>
                <a:gd name="T44" fmla="*/ 38 w 218"/>
                <a:gd name="T45" fmla="*/ 74 h 219"/>
                <a:gd name="T46" fmla="*/ 24 w 218"/>
                <a:gd name="T47" fmla="*/ 56 h 219"/>
                <a:gd name="T48" fmla="*/ 36 w 218"/>
                <a:gd name="T49" fmla="*/ 31 h 219"/>
                <a:gd name="T50" fmla="*/ 60 w 218"/>
                <a:gd name="T51" fmla="*/ 43 h 219"/>
                <a:gd name="T52" fmla="*/ 87 w 218"/>
                <a:gd name="T53" fmla="*/ 33 h 219"/>
                <a:gd name="T54" fmla="*/ 90 w 218"/>
                <a:gd name="T55" fmla="*/ 13 h 219"/>
                <a:gd name="T56" fmla="*/ 109 w 218"/>
                <a:gd name="T57" fmla="*/ 158 h 219"/>
                <a:gd name="T58" fmla="*/ 60 w 218"/>
                <a:gd name="T59" fmla="*/ 110 h 219"/>
                <a:gd name="T60" fmla="*/ 98 w 218"/>
                <a:gd name="T61" fmla="*/ 0 h 219"/>
                <a:gd name="T62" fmla="*/ 63 w 218"/>
                <a:gd name="T63" fmla="*/ 40 h 219"/>
                <a:gd name="T64" fmla="*/ 34 w 218"/>
                <a:gd name="T65" fmla="*/ 28 h 219"/>
                <a:gd name="T66" fmla="*/ 35 w 218"/>
                <a:gd name="T67" fmla="*/ 72 h 219"/>
                <a:gd name="T68" fmla="*/ 0 w 218"/>
                <a:gd name="T69" fmla="*/ 103 h 219"/>
                <a:gd name="T70" fmla="*/ 29 w 218"/>
                <a:gd name="T71" fmla="*/ 133 h 219"/>
                <a:gd name="T72" fmla="*/ 24 w 218"/>
                <a:gd name="T73" fmla="*/ 181 h 219"/>
                <a:gd name="T74" fmla="*/ 54 w 218"/>
                <a:gd name="T75" fmla="*/ 193 h 219"/>
                <a:gd name="T76" fmla="*/ 86 w 218"/>
                <a:gd name="T77" fmla="*/ 206 h 219"/>
                <a:gd name="T78" fmla="*/ 128 w 218"/>
                <a:gd name="T79" fmla="*/ 206 h 219"/>
                <a:gd name="T80" fmla="*/ 158 w 218"/>
                <a:gd name="T81" fmla="*/ 195 h 219"/>
                <a:gd name="T82" fmla="*/ 188 w 218"/>
                <a:gd name="T83" fmla="*/ 183 h 219"/>
                <a:gd name="T84" fmla="*/ 189 w 218"/>
                <a:gd name="T85" fmla="*/ 133 h 219"/>
                <a:gd name="T86" fmla="*/ 218 w 218"/>
                <a:gd name="T87" fmla="*/ 103 h 219"/>
                <a:gd name="T88" fmla="*/ 180 w 218"/>
                <a:gd name="T89" fmla="*/ 66 h 219"/>
                <a:gd name="T90" fmla="*/ 178 w 218"/>
                <a:gd name="T91" fmla="*/ 26 h 219"/>
                <a:gd name="T92" fmla="*/ 150 w 218"/>
                <a:gd name="T93" fmla="*/ 37 h 219"/>
                <a:gd name="T94" fmla="*/ 115 w 218"/>
                <a:gd name="T95" fmla="*/ 0 h 219"/>
                <a:gd name="T96" fmla="*/ 109 w 218"/>
                <a:gd name="T97" fmla="*/ 6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8" h="219">
                  <a:moveTo>
                    <a:pt x="115" y="4"/>
                  </a:moveTo>
                  <a:cubicBezTo>
                    <a:pt x="120" y="4"/>
                    <a:pt x="124" y="8"/>
                    <a:pt x="124" y="13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7" y="32"/>
                    <a:pt x="127" y="32"/>
                    <a:pt x="127" y="32"/>
                  </a:cubicBezTo>
                  <a:cubicBezTo>
                    <a:pt x="135" y="34"/>
                    <a:pt x="141" y="37"/>
                    <a:pt x="148" y="40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2" y="39"/>
                    <a:pt x="152" y="39"/>
                    <a:pt x="152" y="39"/>
                  </a:cubicBezTo>
                  <a:cubicBezTo>
                    <a:pt x="163" y="29"/>
                    <a:pt x="163" y="29"/>
                    <a:pt x="163" y="29"/>
                  </a:cubicBezTo>
                  <a:cubicBezTo>
                    <a:pt x="164" y="27"/>
                    <a:pt x="167" y="27"/>
                    <a:pt x="169" y="27"/>
                  </a:cubicBezTo>
                  <a:cubicBezTo>
                    <a:pt x="171" y="27"/>
                    <a:pt x="174" y="27"/>
                    <a:pt x="175" y="29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191" y="45"/>
                    <a:pt x="191" y="50"/>
                    <a:pt x="187" y="54"/>
                  </a:cubicBezTo>
                  <a:cubicBezTo>
                    <a:pt x="178" y="64"/>
                    <a:pt x="178" y="64"/>
                    <a:pt x="178" y="64"/>
                  </a:cubicBezTo>
                  <a:cubicBezTo>
                    <a:pt x="175" y="66"/>
                    <a:pt x="175" y="66"/>
                    <a:pt x="175" y="66"/>
                  </a:cubicBezTo>
                  <a:cubicBezTo>
                    <a:pt x="177" y="68"/>
                    <a:pt x="177" y="68"/>
                    <a:pt x="177" y="68"/>
                  </a:cubicBezTo>
                  <a:cubicBezTo>
                    <a:pt x="181" y="76"/>
                    <a:pt x="184" y="83"/>
                    <a:pt x="186" y="91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205" y="94"/>
                    <a:pt x="205" y="94"/>
                    <a:pt x="205" y="94"/>
                  </a:cubicBezTo>
                  <a:cubicBezTo>
                    <a:pt x="210" y="94"/>
                    <a:pt x="214" y="98"/>
                    <a:pt x="214" y="103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214" y="125"/>
                    <a:pt x="210" y="129"/>
                    <a:pt x="205" y="129"/>
                  </a:cubicBezTo>
                  <a:cubicBezTo>
                    <a:pt x="189" y="129"/>
                    <a:pt x="189" y="129"/>
                    <a:pt x="189" y="129"/>
                  </a:cubicBezTo>
                  <a:cubicBezTo>
                    <a:pt x="186" y="129"/>
                    <a:pt x="186" y="129"/>
                    <a:pt x="186" y="129"/>
                  </a:cubicBezTo>
                  <a:cubicBezTo>
                    <a:pt x="185" y="132"/>
                    <a:pt x="185" y="132"/>
                    <a:pt x="185" y="132"/>
                  </a:cubicBezTo>
                  <a:cubicBezTo>
                    <a:pt x="183" y="139"/>
                    <a:pt x="180" y="147"/>
                    <a:pt x="175" y="153"/>
                  </a:cubicBezTo>
                  <a:cubicBezTo>
                    <a:pt x="174" y="156"/>
                    <a:pt x="174" y="156"/>
                    <a:pt x="174" y="156"/>
                  </a:cubicBezTo>
                  <a:cubicBezTo>
                    <a:pt x="176" y="158"/>
                    <a:pt x="176" y="158"/>
                    <a:pt x="176" y="158"/>
                  </a:cubicBezTo>
                  <a:cubicBezTo>
                    <a:pt x="185" y="167"/>
                    <a:pt x="185" y="167"/>
                    <a:pt x="185" y="167"/>
                  </a:cubicBezTo>
                  <a:cubicBezTo>
                    <a:pt x="189" y="171"/>
                    <a:pt x="189" y="177"/>
                    <a:pt x="185" y="180"/>
                  </a:cubicBezTo>
                  <a:cubicBezTo>
                    <a:pt x="173" y="192"/>
                    <a:pt x="173" y="192"/>
                    <a:pt x="173" y="192"/>
                  </a:cubicBezTo>
                  <a:cubicBezTo>
                    <a:pt x="171" y="194"/>
                    <a:pt x="169" y="195"/>
                    <a:pt x="167" y="195"/>
                  </a:cubicBezTo>
                  <a:cubicBezTo>
                    <a:pt x="164" y="195"/>
                    <a:pt x="162" y="194"/>
                    <a:pt x="161" y="192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39" y="183"/>
                    <a:pt x="133" y="185"/>
                    <a:pt x="127" y="187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4" y="191"/>
                    <a:pt x="124" y="191"/>
                    <a:pt x="124" y="191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24" y="211"/>
                    <a:pt x="120" y="215"/>
                    <a:pt x="115" y="215"/>
                  </a:cubicBezTo>
                  <a:cubicBezTo>
                    <a:pt x="98" y="215"/>
                    <a:pt x="98" y="215"/>
                    <a:pt x="98" y="215"/>
                  </a:cubicBezTo>
                  <a:cubicBezTo>
                    <a:pt x="93" y="215"/>
                    <a:pt x="90" y="211"/>
                    <a:pt x="90" y="206"/>
                  </a:cubicBezTo>
                  <a:cubicBezTo>
                    <a:pt x="90" y="190"/>
                    <a:pt x="90" y="190"/>
                    <a:pt x="90" y="190"/>
                  </a:cubicBezTo>
                  <a:cubicBezTo>
                    <a:pt x="90" y="187"/>
                    <a:pt x="90" y="187"/>
                    <a:pt x="90" y="187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0" y="184"/>
                    <a:pt x="74" y="181"/>
                    <a:pt x="68" y="177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51" y="190"/>
                    <a:pt x="51" y="190"/>
                    <a:pt x="51" y="190"/>
                  </a:cubicBezTo>
                  <a:cubicBezTo>
                    <a:pt x="49" y="192"/>
                    <a:pt x="47" y="193"/>
                    <a:pt x="45" y="193"/>
                  </a:cubicBezTo>
                  <a:cubicBezTo>
                    <a:pt x="43" y="193"/>
                    <a:pt x="40" y="192"/>
                    <a:pt x="39" y="190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3" y="174"/>
                    <a:pt x="23" y="169"/>
                    <a:pt x="27" y="165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41" y="151"/>
                    <a:pt x="41" y="151"/>
                    <a:pt x="41" y="151"/>
                  </a:cubicBezTo>
                  <a:cubicBezTo>
                    <a:pt x="40" y="148"/>
                    <a:pt x="40" y="148"/>
                    <a:pt x="40" y="148"/>
                  </a:cubicBezTo>
                  <a:cubicBezTo>
                    <a:pt x="37" y="143"/>
                    <a:pt x="35" y="138"/>
                    <a:pt x="33" y="132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8" y="129"/>
                    <a:pt x="4" y="125"/>
                    <a:pt x="4" y="120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4" y="98"/>
                    <a:pt x="8" y="94"/>
                    <a:pt x="13" y="94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1"/>
                    <a:pt x="32" y="91"/>
                    <a:pt x="32" y="91"/>
                  </a:cubicBezTo>
                  <a:cubicBezTo>
                    <a:pt x="33" y="85"/>
                    <a:pt x="35" y="79"/>
                    <a:pt x="38" y="74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4"/>
                    <a:pt x="22" y="52"/>
                    <a:pt x="22" y="50"/>
                  </a:cubicBezTo>
                  <a:cubicBezTo>
                    <a:pt x="22" y="47"/>
                    <a:pt x="23" y="45"/>
                    <a:pt x="24" y="43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8" y="30"/>
                    <a:pt x="40" y="29"/>
                    <a:pt x="43" y="29"/>
                  </a:cubicBezTo>
                  <a:cubicBezTo>
                    <a:pt x="45" y="29"/>
                    <a:pt x="47" y="30"/>
                    <a:pt x="49" y="31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72" y="39"/>
                    <a:pt x="79" y="36"/>
                    <a:pt x="87" y="33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90" y="8"/>
                    <a:pt x="93" y="4"/>
                    <a:pt x="98" y="4"/>
                  </a:cubicBezTo>
                  <a:cubicBezTo>
                    <a:pt x="115" y="4"/>
                    <a:pt x="115" y="4"/>
                    <a:pt x="115" y="4"/>
                  </a:cubicBezTo>
                  <a:moveTo>
                    <a:pt x="109" y="158"/>
                  </a:moveTo>
                  <a:cubicBezTo>
                    <a:pt x="136" y="158"/>
                    <a:pt x="158" y="137"/>
                    <a:pt x="158" y="110"/>
                  </a:cubicBezTo>
                  <a:cubicBezTo>
                    <a:pt x="158" y="83"/>
                    <a:pt x="136" y="61"/>
                    <a:pt x="109" y="61"/>
                  </a:cubicBezTo>
                  <a:cubicBezTo>
                    <a:pt x="82" y="61"/>
                    <a:pt x="60" y="83"/>
                    <a:pt x="60" y="110"/>
                  </a:cubicBezTo>
                  <a:cubicBezTo>
                    <a:pt x="60" y="137"/>
                    <a:pt x="82" y="158"/>
                    <a:pt x="109" y="158"/>
                  </a:cubicBezTo>
                  <a:moveTo>
                    <a:pt x="115" y="0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91" y="0"/>
                    <a:pt x="86" y="6"/>
                    <a:pt x="86" y="13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78" y="32"/>
                    <a:pt x="70" y="35"/>
                    <a:pt x="63" y="40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49" y="26"/>
                    <a:pt x="46" y="25"/>
                    <a:pt x="43" y="25"/>
                  </a:cubicBezTo>
                  <a:cubicBezTo>
                    <a:pt x="39" y="25"/>
                    <a:pt x="36" y="26"/>
                    <a:pt x="34" y="28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17" y="46"/>
                    <a:pt x="17" y="54"/>
                    <a:pt x="22" y="59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2" y="78"/>
                    <a:pt x="29" y="84"/>
                    <a:pt x="28" y="90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6" y="90"/>
                    <a:pt x="0" y="96"/>
                    <a:pt x="0" y="103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7"/>
                    <a:pt x="6" y="133"/>
                    <a:pt x="13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31" y="139"/>
                    <a:pt x="33" y="145"/>
                    <a:pt x="36" y="150"/>
                  </a:cubicBezTo>
                  <a:cubicBezTo>
                    <a:pt x="24" y="162"/>
                    <a:pt x="24" y="162"/>
                    <a:pt x="24" y="162"/>
                  </a:cubicBezTo>
                  <a:cubicBezTo>
                    <a:pt x="19" y="168"/>
                    <a:pt x="19" y="176"/>
                    <a:pt x="24" y="181"/>
                  </a:cubicBezTo>
                  <a:cubicBezTo>
                    <a:pt x="36" y="193"/>
                    <a:pt x="36" y="193"/>
                    <a:pt x="36" y="193"/>
                  </a:cubicBezTo>
                  <a:cubicBezTo>
                    <a:pt x="38" y="195"/>
                    <a:pt x="42" y="197"/>
                    <a:pt x="45" y="197"/>
                  </a:cubicBezTo>
                  <a:cubicBezTo>
                    <a:pt x="48" y="197"/>
                    <a:pt x="51" y="195"/>
                    <a:pt x="54" y="193"/>
                  </a:cubicBezTo>
                  <a:cubicBezTo>
                    <a:pt x="66" y="181"/>
                    <a:pt x="66" y="181"/>
                    <a:pt x="66" y="181"/>
                  </a:cubicBezTo>
                  <a:cubicBezTo>
                    <a:pt x="72" y="185"/>
                    <a:pt x="79" y="188"/>
                    <a:pt x="86" y="190"/>
                  </a:cubicBezTo>
                  <a:cubicBezTo>
                    <a:pt x="86" y="206"/>
                    <a:pt x="86" y="206"/>
                    <a:pt x="86" y="206"/>
                  </a:cubicBezTo>
                  <a:cubicBezTo>
                    <a:pt x="86" y="213"/>
                    <a:pt x="91" y="219"/>
                    <a:pt x="98" y="219"/>
                  </a:cubicBezTo>
                  <a:cubicBezTo>
                    <a:pt x="115" y="219"/>
                    <a:pt x="115" y="219"/>
                    <a:pt x="115" y="219"/>
                  </a:cubicBezTo>
                  <a:cubicBezTo>
                    <a:pt x="123" y="219"/>
                    <a:pt x="128" y="213"/>
                    <a:pt x="128" y="206"/>
                  </a:cubicBezTo>
                  <a:cubicBezTo>
                    <a:pt x="128" y="191"/>
                    <a:pt x="128" y="191"/>
                    <a:pt x="128" y="191"/>
                  </a:cubicBezTo>
                  <a:cubicBezTo>
                    <a:pt x="135" y="189"/>
                    <a:pt x="141" y="187"/>
                    <a:pt x="147" y="184"/>
                  </a:cubicBezTo>
                  <a:cubicBezTo>
                    <a:pt x="158" y="195"/>
                    <a:pt x="158" y="195"/>
                    <a:pt x="158" y="195"/>
                  </a:cubicBezTo>
                  <a:cubicBezTo>
                    <a:pt x="160" y="197"/>
                    <a:pt x="164" y="199"/>
                    <a:pt x="167" y="199"/>
                  </a:cubicBezTo>
                  <a:cubicBezTo>
                    <a:pt x="170" y="199"/>
                    <a:pt x="173" y="197"/>
                    <a:pt x="176" y="195"/>
                  </a:cubicBezTo>
                  <a:cubicBezTo>
                    <a:pt x="188" y="183"/>
                    <a:pt x="188" y="183"/>
                    <a:pt x="188" y="183"/>
                  </a:cubicBezTo>
                  <a:cubicBezTo>
                    <a:pt x="193" y="178"/>
                    <a:pt x="193" y="170"/>
                    <a:pt x="188" y="165"/>
                  </a:cubicBezTo>
                  <a:cubicBezTo>
                    <a:pt x="179" y="155"/>
                    <a:pt x="179" y="155"/>
                    <a:pt x="179" y="155"/>
                  </a:cubicBezTo>
                  <a:cubicBezTo>
                    <a:pt x="183" y="149"/>
                    <a:pt x="187" y="141"/>
                    <a:pt x="189" y="133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212" y="133"/>
                    <a:pt x="218" y="127"/>
                    <a:pt x="218" y="120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8" y="96"/>
                    <a:pt x="212" y="90"/>
                    <a:pt x="205" y="90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88" y="82"/>
                    <a:pt x="185" y="74"/>
                    <a:pt x="180" y="66"/>
                  </a:cubicBezTo>
                  <a:cubicBezTo>
                    <a:pt x="190" y="57"/>
                    <a:pt x="190" y="57"/>
                    <a:pt x="190" y="57"/>
                  </a:cubicBezTo>
                  <a:cubicBezTo>
                    <a:pt x="195" y="52"/>
                    <a:pt x="195" y="43"/>
                    <a:pt x="190" y="38"/>
                  </a:cubicBezTo>
                  <a:cubicBezTo>
                    <a:pt x="178" y="26"/>
                    <a:pt x="178" y="26"/>
                    <a:pt x="178" y="26"/>
                  </a:cubicBezTo>
                  <a:cubicBezTo>
                    <a:pt x="176" y="24"/>
                    <a:pt x="172" y="23"/>
                    <a:pt x="169" y="23"/>
                  </a:cubicBezTo>
                  <a:cubicBezTo>
                    <a:pt x="166" y="23"/>
                    <a:pt x="162" y="24"/>
                    <a:pt x="160" y="26"/>
                  </a:cubicBezTo>
                  <a:cubicBezTo>
                    <a:pt x="150" y="37"/>
                    <a:pt x="150" y="37"/>
                    <a:pt x="150" y="37"/>
                  </a:cubicBezTo>
                  <a:cubicBezTo>
                    <a:pt x="143" y="33"/>
                    <a:pt x="136" y="30"/>
                    <a:pt x="128" y="28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8" y="6"/>
                    <a:pt x="123" y="0"/>
                    <a:pt x="115" y="0"/>
                  </a:cubicBezTo>
                  <a:close/>
                  <a:moveTo>
                    <a:pt x="109" y="154"/>
                  </a:moveTo>
                  <a:cubicBezTo>
                    <a:pt x="84" y="154"/>
                    <a:pt x="64" y="134"/>
                    <a:pt x="64" y="110"/>
                  </a:cubicBezTo>
                  <a:cubicBezTo>
                    <a:pt x="64" y="85"/>
                    <a:pt x="84" y="65"/>
                    <a:pt x="109" y="65"/>
                  </a:cubicBezTo>
                  <a:cubicBezTo>
                    <a:pt x="134" y="65"/>
                    <a:pt x="154" y="85"/>
                    <a:pt x="154" y="110"/>
                  </a:cubicBezTo>
                  <a:cubicBezTo>
                    <a:pt x="154" y="134"/>
                    <a:pt x="134" y="154"/>
                    <a:pt x="109" y="15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 noEditPoints="1"/>
            </p:cNvSpPr>
            <p:nvPr/>
          </p:nvSpPr>
          <p:spPr bwMode="auto">
            <a:xfrm>
              <a:off x="4726" y="4144"/>
              <a:ext cx="516" cy="516"/>
            </a:xfrm>
            <a:custGeom>
              <a:avLst/>
              <a:gdLst>
                <a:gd name="T0" fmla="*/ 218 w 218"/>
                <a:gd name="T1" fmla="*/ 102 h 218"/>
                <a:gd name="T2" fmla="*/ 218 w 218"/>
                <a:gd name="T3" fmla="*/ 120 h 218"/>
                <a:gd name="T4" fmla="*/ 205 w 218"/>
                <a:gd name="T5" fmla="*/ 132 h 218"/>
                <a:gd name="T6" fmla="*/ 189 w 218"/>
                <a:gd name="T7" fmla="*/ 132 h 218"/>
                <a:gd name="T8" fmla="*/ 178 w 218"/>
                <a:gd name="T9" fmla="*/ 155 h 218"/>
                <a:gd name="T10" fmla="*/ 188 w 218"/>
                <a:gd name="T11" fmla="*/ 164 h 218"/>
                <a:gd name="T12" fmla="*/ 188 w 218"/>
                <a:gd name="T13" fmla="*/ 182 h 218"/>
                <a:gd name="T14" fmla="*/ 176 w 218"/>
                <a:gd name="T15" fmla="*/ 194 h 218"/>
                <a:gd name="T16" fmla="*/ 157 w 218"/>
                <a:gd name="T17" fmla="*/ 194 h 218"/>
                <a:gd name="T18" fmla="*/ 146 w 218"/>
                <a:gd name="T19" fmla="*/ 183 h 218"/>
                <a:gd name="T20" fmla="*/ 128 w 218"/>
                <a:gd name="T21" fmla="*/ 190 h 218"/>
                <a:gd name="T22" fmla="*/ 128 w 218"/>
                <a:gd name="T23" fmla="*/ 205 h 218"/>
                <a:gd name="T24" fmla="*/ 115 w 218"/>
                <a:gd name="T25" fmla="*/ 218 h 218"/>
                <a:gd name="T26" fmla="*/ 98 w 218"/>
                <a:gd name="T27" fmla="*/ 218 h 218"/>
                <a:gd name="T28" fmla="*/ 85 w 218"/>
                <a:gd name="T29" fmla="*/ 205 h 218"/>
                <a:gd name="T30" fmla="*/ 85 w 218"/>
                <a:gd name="T31" fmla="*/ 189 h 218"/>
                <a:gd name="T32" fmla="*/ 66 w 218"/>
                <a:gd name="T33" fmla="*/ 180 h 218"/>
                <a:gd name="T34" fmla="*/ 54 w 218"/>
                <a:gd name="T35" fmla="*/ 192 h 218"/>
                <a:gd name="T36" fmla="*/ 35 w 218"/>
                <a:gd name="T37" fmla="*/ 192 h 218"/>
                <a:gd name="T38" fmla="*/ 23 w 218"/>
                <a:gd name="T39" fmla="*/ 180 h 218"/>
                <a:gd name="T40" fmla="*/ 23 w 218"/>
                <a:gd name="T41" fmla="*/ 162 h 218"/>
                <a:gd name="T42" fmla="*/ 36 w 218"/>
                <a:gd name="T43" fmla="*/ 149 h 218"/>
                <a:gd name="T44" fmla="*/ 29 w 218"/>
                <a:gd name="T45" fmla="*/ 132 h 218"/>
                <a:gd name="T46" fmla="*/ 12 w 218"/>
                <a:gd name="T47" fmla="*/ 132 h 218"/>
                <a:gd name="T48" fmla="*/ 0 w 218"/>
                <a:gd name="T49" fmla="*/ 120 h 218"/>
                <a:gd name="T50" fmla="*/ 0 w 218"/>
                <a:gd name="T51" fmla="*/ 102 h 218"/>
                <a:gd name="T52" fmla="*/ 12 w 218"/>
                <a:gd name="T53" fmla="*/ 90 h 218"/>
                <a:gd name="T54" fmla="*/ 28 w 218"/>
                <a:gd name="T55" fmla="*/ 90 h 218"/>
                <a:gd name="T56" fmla="*/ 34 w 218"/>
                <a:gd name="T57" fmla="*/ 71 h 218"/>
                <a:gd name="T58" fmla="*/ 21 w 218"/>
                <a:gd name="T59" fmla="*/ 58 h 218"/>
                <a:gd name="T60" fmla="*/ 21 w 218"/>
                <a:gd name="T61" fmla="*/ 40 h 218"/>
                <a:gd name="T62" fmla="*/ 33 w 218"/>
                <a:gd name="T63" fmla="*/ 28 h 218"/>
                <a:gd name="T64" fmla="*/ 51 w 218"/>
                <a:gd name="T65" fmla="*/ 28 h 218"/>
                <a:gd name="T66" fmla="*/ 63 w 218"/>
                <a:gd name="T67" fmla="*/ 39 h 218"/>
                <a:gd name="T68" fmla="*/ 85 w 218"/>
                <a:gd name="T69" fmla="*/ 29 h 218"/>
                <a:gd name="T70" fmla="*/ 85 w 218"/>
                <a:gd name="T71" fmla="*/ 13 h 218"/>
                <a:gd name="T72" fmla="*/ 98 w 218"/>
                <a:gd name="T73" fmla="*/ 0 h 218"/>
                <a:gd name="T74" fmla="*/ 115 w 218"/>
                <a:gd name="T75" fmla="*/ 0 h 218"/>
                <a:gd name="T76" fmla="*/ 128 w 218"/>
                <a:gd name="T77" fmla="*/ 13 h 218"/>
                <a:gd name="T78" fmla="*/ 128 w 218"/>
                <a:gd name="T79" fmla="*/ 28 h 218"/>
                <a:gd name="T80" fmla="*/ 149 w 218"/>
                <a:gd name="T81" fmla="*/ 36 h 218"/>
                <a:gd name="T82" fmla="*/ 160 w 218"/>
                <a:gd name="T83" fmla="*/ 26 h 218"/>
                <a:gd name="T84" fmla="*/ 178 w 218"/>
                <a:gd name="T85" fmla="*/ 26 h 218"/>
                <a:gd name="T86" fmla="*/ 190 w 218"/>
                <a:gd name="T87" fmla="*/ 38 h 218"/>
                <a:gd name="T88" fmla="*/ 190 w 218"/>
                <a:gd name="T89" fmla="*/ 56 h 218"/>
                <a:gd name="T90" fmla="*/ 180 w 218"/>
                <a:gd name="T91" fmla="*/ 66 h 218"/>
                <a:gd name="T92" fmla="*/ 190 w 218"/>
                <a:gd name="T93" fmla="*/ 90 h 218"/>
                <a:gd name="T94" fmla="*/ 205 w 218"/>
                <a:gd name="T95" fmla="*/ 90 h 218"/>
                <a:gd name="T96" fmla="*/ 218 w 218"/>
                <a:gd name="T97" fmla="*/ 102 h 218"/>
                <a:gd name="T98" fmla="*/ 154 w 218"/>
                <a:gd name="T99" fmla="*/ 109 h 218"/>
                <a:gd name="T100" fmla="*/ 109 w 218"/>
                <a:gd name="T101" fmla="*/ 64 h 218"/>
                <a:gd name="T102" fmla="*/ 64 w 218"/>
                <a:gd name="T103" fmla="*/ 109 h 218"/>
                <a:gd name="T104" fmla="*/ 109 w 218"/>
                <a:gd name="T105" fmla="*/ 154 h 218"/>
                <a:gd name="T106" fmla="*/ 154 w 218"/>
                <a:gd name="T107" fmla="*/ 10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8" h="218">
                  <a:moveTo>
                    <a:pt x="218" y="102"/>
                  </a:moveTo>
                  <a:cubicBezTo>
                    <a:pt x="218" y="120"/>
                    <a:pt x="218" y="120"/>
                    <a:pt x="218" y="120"/>
                  </a:cubicBezTo>
                  <a:cubicBezTo>
                    <a:pt x="218" y="127"/>
                    <a:pt x="212" y="132"/>
                    <a:pt x="205" y="132"/>
                  </a:cubicBezTo>
                  <a:cubicBezTo>
                    <a:pt x="189" y="132"/>
                    <a:pt x="189" y="132"/>
                    <a:pt x="189" y="132"/>
                  </a:cubicBezTo>
                  <a:cubicBezTo>
                    <a:pt x="186" y="140"/>
                    <a:pt x="183" y="148"/>
                    <a:pt x="178" y="155"/>
                  </a:cubicBezTo>
                  <a:cubicBezTo>
                    <a:pt x="188" y="164"/>
                    <a:pt x="188" y="164"/>
                    <a:pt x="188" y="164"/>
                  </a:cubicBezTo>
                  <a:cubicBezTo>
                    <a:pt x="193" y="169"/>
                    <a:pt x="193" y="177"/>
                    <a:pt x="188" y="182"/>
                  </a:cubicBezTo>
                  <a:cubicBezTo>
                    <a:pt x="176" y="194"/>
                    <a:pt x="176" y="194"/>
                    <a:pt x="176" y="194"/>
                  </a:cubicBezTo>
                  <a:cubicBezTo>
                    <a:pt x="171" y="199"/>
                    <a:pt x="162" y="199"/>
                    <a:pt x="157" y="194"/>
                  </a:cubicBezTo>
                  <a:cubicBezTo>
                    <a:pt x="146" y="183"/>
                    <a:pt x="146" y="183"/>
                    <a:pt x="146" y="183"/>
                  </a:cubicBezTo>
                  <a:cubicBezTo>
                    <a:pt x="141" y="186"/>
                    <a:pt x="134" y="188"/>
                    <a:pt x="128" y="190"/>
                  </a:cubicBezTo>
                  <a:cubicBezTo>
                    <a:pt x="128" y="205"/>
                    <a:pt x="128" y="205"/>
                    <a:pt x="128" y="205"/>
                  </a:cubicBezTo>
                  <a:cubicBezTo>
                    <a:pt x="128" y="212"/>
                    <a:pt x="122" y="218"/>
                    <a:pt x="115" y="218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1" y="218"/>
                    <a:pt x="85" y="212"/>
                    <a:pt x="85" y="205"/>
                  </a:cubicBezTo>
                  <a:cubicBezTo>
                    <a:pt x="85" y="189"/>
                    <a:pt x="85" y="189"/>
                    <a:pt x="85" y="189"/>
                  </a:cubicBezTo>
                  <a:cubicBezTo>
                    <a:pt x="78" y="187"/>
                    <a:pt x="72" y="184"/>
                    <a:pt x="66" y="180"/>
                  </a:cubicBezTo>
                  <a:cubicBezTo>
                    <a:pt x="54" y="192"/>
                    <a:pt x="54" y="192"/>
                    <a:pt x="54" y="192"/>
                  </a:cubicBezTo>
                  <a:cubicBezTo>
                    <a:pt x="49" y="197"/>
                    <a:pt x="40" y="197"/>
                    <a:pt x="35" y="192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18" y="175"/>
                    <a:pt x="18" y="167"/>
                    <a:pt x="23" y="162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3" y="144"/>
                    <a:pt x="30" y="138"/>
                    <a:pt x="29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5" y="132"/>
                    <a:pt x="0" y="127"/>
                    <a:pt x="0" y="120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95"/>
                    <a:pt x="5" y="90"/>
                    <a:pt x="12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9" y="83"/>
                    <a:pt x="31" y="77"/>
                    <a:pt x="34" y="71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6" y="53"/>
                    <a:pt x="16" y="45"/>
                    <a:pt x="21" y="40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8" y="23"/>
                    <a:pt x="46" y="23"/>
                    <a:pt x="51" y="2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70" y="35"/>
                    <a:pt x="77" y="31"/>
                    <a:pt x="85" y="29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5" y="5"/>
                    <a:pt x="91" y="0"/>
                    <a:pt x="98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22" y="0"/>
                    <a:pt x="128" y="5"/>
                    <a:pt x="128" y="13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5" y="30"/>
                    <a:pt x="143" y="32"/>
                    <a:pt x="149" y="36"/>
                  </a:cubicBezTo>
                  <a:cubicBezTo>
                    <a:pt x="160" y="26"/>
                    <a:pt x="160" y="26"/>
                    <a:pt x="160" y="26"/>
                  </a:cubicBezTo>
                  <a:cubicBezTo>
                    <a:pt x="165" y="21"/>
                    <a:pt x="173" y="21"/>
                    <a:pt x="178" y="26"/>
                  </a:cubicBezTo>
                  <a:cubicBezTo>
                    <a:pt x="190" y="38"/>
                    <a:pt x="190" y="38"/>
                    <a:pt x="190" y="38"/>
                  </a:cubicBezTo>
                  <a:cubicBezTo>
                    <a:pt x="195" y="43"/>
                    <a:pt x="195" y="51"/>
                    <a:pt x="190" y="56"/>
                  </a:cubicBezTo>
                  <a:cubicBezTo>
                    <a:pt x="180" y="66"/>
                    <a:pt x="180" y="66"/>
                    <a:pt x="180" y="66"/>
                  </a:cubicBezTo>
                  <a:cubicBezTo>
                    <a:pt x="184" y="73"/>
                    <a:pt x="188" y="81"/>
                    <a:pt x="190" y="90"/>
                  </a:cubicBezTo>
                  <a:cubicBezTo>
                    <a:pt x="205" y="90"/>
                    <a:pt x="205" y="90"/>
                    <a:pt x="205" y="90"/>
                  </a:cubicBezTo>
                  <a:cubicBezTo>
                    <a:pt x="212" y="90"/>
                    <a:pt x="218" y="95"/>
                    <a:pt x="218" y="102"/>
                  </a:cubicBezTo>
                  <a:close/>
                  <a:moveTo>
                    <a:pt x="154" y="109"/>
                  </a:moveTo>
                  <a:cubicBezTo>
                    <a:pt x="154" y="84"/>
                    <a:pt x="133" y="64"/>
                    <a:pt x="109" y="64"/>
                  </a:cubicBezTo>
                  <a:cubicBezTo>
                    <a:pt x="84" y="64"/>
                    <a:pt x="64" y="84"/>
                    <a:pt x="64" y="109"/>
                  </a:cubicBezTo>
                  <a:cubicBezTo>
                    <a:pt x="64" y="134"/>
                    <a:pt x="84" y="154"/>
                    <a:pt x="109" y="154"/>
                  </a:cubicBezTo>
                  <a:cubicBezTo>
                    <a:pt x="133" y="154"/>
                    <a:pt x="154" y="134"/>
                    <a:pt x="154" y="10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 noEditPoints="1"/>
            </p:cNvSpPr>
            <p:nvPr/>
          </p:nvSpPr>
          <p:spPr bwMode="auto">
            <a:xfrm>
              <a:off x="5847" y="4120"/>
              <a:ext cx="525" cy="516"/>
            </a:xfrm>
            <a:custGeom>
              <a:avLst/>
              <a:gdLst>
                <a:gd name="T0" fmla="*/ 214 w 222"/>
                <a:gd name="T1" fmla="*/ 37 h 218"/>
                <a:gd name="T2" fmla="*/ 184 w 222"/>
                <a:gd name="T3" fmla="*/ 7 h 218"/>
                <a:gd name="T4" fmla="*/ 168 w 222"/>
                <a:gd name="T5" fmla="*/ 0 h 218"/>
                <a:gd name="T6" fmla="*/ 152 w 222"/>
                <a:gd name="T7" fmla="*/ 7 h 218"/>
                <a:gd name="T8" fmla="*/ 9 w 222"/>
                <a:gd name="T9" fmla="*/ 150 h 218"/>
                <a:gd name="T10" fmla="*/ 9 w 222"/>
                <a:gd name="T11" fmla="*/ 182 h 218"/>
                <a:gd name="T12" fmla="*/ 39 w 222"/>
                <a:gd name="T13" fmla="*/ 212 h 218"/>
                <a:gd name="T14" fmla="*/ 55 w 222"/>
                <a:gd name="T15" fmla="*/ 218 h 218"/>
                <a:gd name="T16" fmla="*/ 70 w 222"/>
                <a:gd name="T17" fmla="*/ 212 h 218"/>
                <a:gd name="T18" fmla="*/ 214 w 222"/>
                <a:gd name="T19" fmla="*/ 68 h 218"/>
                <a:gd name="T20" fmla="*/ 214 w 222"/>
                <a:gd name="T21" fmla="*/ 37 h 218"/>
                <a:gd name="T22" fmla="*/ 208 w 222"/>
                <a:gd name="T23" fmla="*/ 63 h 218"/>
                <a:gd name="T24" fmla="*/ 65 w 222"/>
                <a:gd name="T25" fmla="*/ 206 h 218"/>
                <a:gd name="T26" fmla="*/ 55 w 222"/>
                <a:gd name="T27" fmla="*/ 210 h 218"/>
                <a:gd name="T28" fmla="*/ 44 w 222"/>
                <a:gd name="T29" fmla="*/ 206 h 218"/>
                <a:gd name="T30" fmla="*/ 14 w 222"/>
                <a:gd name="T31" fmla="*/ 176 h 218"/>
                <a:gd name="T32" fmla="*/ 14 w 222"/>
                <a:gd name="T33" fmla="*/ 156 h 218"/>
                <a:gd name="T34" fmla="*/ 22 w 222"/>
                <a:gd name="T35" fmla="*/ 148 h 218"/>
                <a:gd name="T36" fmla="*/ 45 w 222"/>
                <a:gd name="T37" fmla="*/ 172 h 218"/>
                <a:gd name="T38" fmla="*/ 50 w 222"/>
                <a:gd name="T39" fmla="*/ 166 h 218"/>
                <a:gd name="T40" fmla="*/ 27 w 222"/>
                <a:gd name="T41" fmla="*/ 143 h 218"/>
                <a:gd name="T42" fmla="*/ 36 w 222"/>
                <a:gd name="T43" fmla="*/ 134 h 218"/>
                <a:gd name="T44" fmla="*/ 47 w 222"/>
                <a:gd name="T45" fmla="*/ 146 h 218"/>
                <a:gd name="T46" fmla="*/ 53 w 222"/>
                <a:gd name="T47" fmla="*/ 140 h 218"/>
                <a:gd name="T48" fmla="*/ 41 w 222"/>
                <a:gd name="T49" fmla="*/ 129 h 218"/>
                <a:gd name="T50" fmla="*/ 52 w 222"/>
                <a:gd name="T51" fmla="*/ 118 h 218"/>
                <a:gd name="T52" fmla="*/ 63 w 222"/>
                <a:gd name="T53" fmla="*/ 130 h 218"/>
                <a:gd name="T54" fmla="*/ 69 w 222"/>
                <a:gd name="T55" fmla="*/ 124 h 218"/>
                <a:gd name="T56" fmla="*/ 57 w 222"/>
                <a:gd name="T57" fmla="*/ 113 h 218"/>
                <a:gd name="T58" fmla="*/ 66 w 222"/>
                <a:gd name="T59" fmla="*/ 104 h 218"/>
                <a:gd name="T60" fmla="*/ 89 w 222"/>
                <a:gd name="T61" fmla="*/ 128 h 218"/>
                <a:gd name="T62" fmla="*/ 94 w 222"/>
                <a:gd name="T63" fmla="*/ 122 h 218"/>
                <a:gd name="T64" fmla="*/ 71 w 222"/>
                <a:gd name="T65" fmla="*/ 99 h 218"/>
                <a:gd name="T66" fmla="*/ 78 w 222"/>
                <a:gd name="T67" fmla="*/ 92 h 218"/>
                <a:gd name="T68" fmla="*/ 91 w 222"/>
                <a:gd name="T69" fmla="*/ 106 h 218"/>
                <a:gd name="T70" fmla="*/ 97 w 222"/>
                <a:gd name="T71" fmla="*/ 100 h 218"/>
                <a:gd name="T72" fmla="*/ 83 w 222"/>
                <a:gd name="T73" fmla="*/ 87 h 218"/>
                <a:gd name="T74" fmla="*/ 94 w 222"/>
                <a:gd name="T75" fmla="*/ 76 h 218"/>
                <a:gd name="T76" fmla="*/ 107 w 222"/>
                <a:gd name="T77" fmla="*/ 90 h 218"/>
                <a:gd name="T78" fmla="*/ 113 w 222"/>
                <a:gd name="T79" fmla="*/ 84 h 218"/>
                <a:gd name="T80" fmla="*/ 99 w 222"/>
                <a:gd name="T81" fmla="*/ 71 h 218"/>
                <a:gd name="T82" fmla="*/ 106 w 222"/>
                <a:gd name="T83" fmla="*/ 64 h 218"/>
                <a:gd name="T84" fmla="*/ 129 w 222"/>
                <a:gd name="T85" fmla="*/ 88 h 218"/>
                <a:gd name="T86" fmla="*/ 134 w 222"/>
                <a:gd name="T87" fmla="*/ 82 h 218"/>
                <a:gd name="T88" fmla="*/ 111 w 222"/>
                <a:gd name="T89" fmla="*/ 59 h 218"/>
                <a:gd name="T90" fmla="*/ 118 w 222"/>
                <a:gd name="T91" fmla="*/ 52 h 218"/>
                <a:gd name="T92" fmla="*/ 131 w 222"/>
                <a:gd name="T93" fmla="*/ 66 h 218"/>
                <a:gd name="T94" fmla="*/ 137 w 222"/>
                <a:gd name="T95" fmla="*/ 60 h 218"/>
                <a:gd name="T96" fmla="*/ 123 w 222"/>
                <a:gd name="T97" fmla="*/ 47 h 218"/>
                <a:gd name="T98" fmla="*/ 134 w 222"/>
                <a:gd name="T99" fmla="*/ 36 h 218"/>
                <a:gd name="T100" fmla="*/ 147 w 222"/>
                <a:gd name="T101" fmla="*/ 50 h 218"/>
                <a:gd name="T102" fmla="*/ 153 w 222"/>
                <a:gd name="T103" fmla="*/ 44 h 218"/>
                <a:gd name="T104" fmla="*/ 139 w 222"/>
                <a:gd name="T105" fmla="*/ 31 h 218"/>
                <a:gd name="T106" fmla="*/ 146 w 222"/>
                <a:gd name="T107" fmla="*/ 24 h 218"/>
                <a:gd name="T108" fmla="*/ 169 w 222"/>
                <a:gd name="T109" fmla="*/ 48 h 218"/>
                <a:gd name="T110" fmla="*/ 174 w 222"/>
                <a:gd name="T111" fmla="*/ 42 h 218"/>
                <a:gd name="T112" fmla="*/ 151 w 222"/>
                <a:gd name="T113" fmla="*/ 19 h 218"/>
                <a:gd name="T114" fmla="*/ 158 w 222"/>
                <a:gd name="T115" fmla="*/ 12 h 218"/>
                <a:gd name="T116" fmla="*/ 168 w 222"/>
                <a:gd name="T117" fmla="*/ 8 h 218"/>
                <a:gd name="T118" fmla="*/ 178 w 222"/>
                <a:gd name="T119" fmla="*/ 12 h 218"/>
                <a:gd name="T120" fmla="*/ 208 w 222"/>
                <a:gd name="T121" fmla="*/ 42 h 218"/>
                <a:gd name="T122" fmla="*/ 212 w 222"/>
                <a:gd name="T123" fmla="*/ 52 h 218"/>
                <a:gd name="T124" fmla="*/ 208 w 222"/>
                <a:gd name="T125" fmla="*/ 6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2" h="218">
                  <a:moveTo>
                    <a:pt x="214" y="37"/>
                  </a:moveTo>
                  <a:cubicBezTo>
                    <a:pt x="184" y="7"/>
                    <a:pt x="184" y="7"/>
                    <a:pt x="184" y="7"/>
                  </a:cubicBezTo>
                  <a:cubicBezTo>
                    <a:pt x="179" y="2"/>
                    <a:pt x="174" y="0"/>
                    <a:pt x="168" y="0"/>
                  </a:cubicBezTo>
                  <a:cubicBezTo>
                    <a:pt x="162" y="0"/>
                    <a:pt x="156" y="2"/>
                    <a:pt x="152" y="7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0" y="159"/>
                    <a:pt x="0" y="173"/>
                    <a:pt x="9" y="182"/>
                  </a:cubicBezTo>
                  <a:cubicBezTo>
                    <a:pt x="39" y="212"/>
                    <a:pt x="39" y="212"/>
                    <a:pt x="39" y="212"/>
                  </a:cubicBezTo>
                  <a:cubicBezTo>
                    <a:pt x="43" y="216"/>
                    <a:pt x="49" y="218"/>
                    <a:pt x="55" y="218"/>
                  </a:cubicBezTo>
                  <a:cubicBezTo>
                    <a:pt x="60" y="218"/>
                    <a:pt x="66" y="216"/>
                    <a:pt x="70" y="212"/>
                  </a:cubicBezTo>
                  <a:cubicBezTo>
                    <a:pt x="214" y="68"/>
                    <a:pt x="214" y="68"/>
                    <a:pt x="214" y="68"/>
                  </a:cubicBezTo>
                  <a:cubicBezTo>
                    <a:pt x="222" y="60"/>
                    <a:pt x="222" y="45"/>
                    <a:pt x="214" y="37"/>
                  </a:cubicBezTo>
                  <a:close/>
                  <a:moveTo>
                    <a:pt x="208" y="63"/>
                  </a:moveTo>
                  <a:cubicBezTo>
                    <a:pt x="65" y="206"/>
                    <a:pt x="65" y="206"/>
                    <a:pt x="65" y="206"/>
                  </a:cubicBezTo>
                  <a:cubicBezTo>
                    <a:pt x="62" y="209"/>
                    <a:pt x="58" y="210"/>
                    <a:pt x="55" y="210"/>
                  </a:cubicBezTo>
                  <a:cubicBezTo>
                    <a:pt x="51" y="210"/>
                    <a:pt x="47" y="209"/>
                    <a:pt x="44" y="20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9" y="170"/>
                    <a:pt x="9" y="161"/>
                    <a:pt x="14" y="156"/>
                  </a:cubicBezTo>
                  <a:cubicBezTo>
                    <a:pt x="22" y="148"/>
                    <a:pt x="22" y="148"/>
                    <a:pt x="22" y="148"/>
                  </a:cubicBezTo>
                  <a:cubicBezTo>
                    <a:pt x="45" y="172"/>
                    <a:pt x="45" y="172"/>
                    <a:pt x="45" y="172"/>
                  </a:cubicBezTo>
                  <a:cubicBezTo>
                    <a:pt x="50" y="166"/>
                    <a:pt x="50" y="166"/>
                    <a:pt x="50" y="166"/>
                  </a:cubicBezTo>
                  <a:cubicBezTo>
                    <a:pt x="27" y="143"/>
                    <a:pt x="27" y="143"/>
                    <a:pt x="27" y="143"/>
                  </a:cubicBezTo>
                  <a:cubicBezTo>
                    <a:pt x="36" y="134"/>
                    <a:pt x="36" y="134"/>
                    <a:pt x="36" y="134"/>
                  </a:cubicBezTo>
                  <a:cubicBezTo>
                    <a:pt x="47" y="146"/>
                    <a:pt x="47" y="146"/>
                    <a:pt x="47" y="146"/>
                  </a:cubicBezTo>
                  <a:cubicBezTo>
                    <a:pt x="53" y="140"/>
                    <a:pt x="53" y="140"/>
                    <a:pt x="53" y="140"/>
                  </a:cubicBezTo>
                  <a:cubicBezTo>
                    <a:pt x="41" y="129"/>
                    <a:pt x="41" y="129"/>
                    <a:pt x="41" y="129"/>
                  </a:cubicBezTo>
                  <a:cubicBezTo>
                    <a:pt x="52" y="118"/>
                    <a:pt x="52" y="118"/>
                    <a:pt x="52" y="118"/>
                  </a:cubicBezTo>
                  <a:cubicBezTo>
                    <a:pt x="63" y="130"/>
                    <a:pt x="63" y="130"/>
                    <a:pt x="63" y="130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89" y="128"/>
                    <a:pt x="89" y="128"/>
                    <a:pt x="89" y="128"/>
                  </a:cubicBezTo>
                  <a:cubicBezTo>
                    <a:pt x="94" y="122"/>
                    <a:pt x="94" y="122"/>
                    <a:pt x="94" y="122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91" y="106"/>
                    <a:pt x="91" y="106"/>
                    <a:pt x="91" y="106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94" y="76"/>
                    <a:pt x="94" y="76"/>
                    <a:pt x="94" y="76"/>
                  </a:cubicBezTo>
                  <a:cubicBezTo>
                    <a:pt x="107" y="90"/>
                    <a:pt x="107" y="90"/>
                    <a:pt x="107" y="90"/>
                  </a:cubicBezTo>
                  <a:cubicBezTo>
                    <a:pt x="113" y="84"/>
                    <a:pt x="113" y="84"/>
                    <a:pt x="113" y="84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34" y="82"/>
                    <a:pt x="134" y="82"/>
                    <a:pt x="134" y="82"/>
                  </a:cubicBezTo>
                  <a:cubicBezTo>
                    <a:pt x="111" y="59"/>
                    <a:pt x="111" y="59"/>
                    <a:pt x="111" y="59"/>
                  </a:cubicBezTo>
                  <a:cubicBezTo>
                    <a:pt x="118" y="52"/>
                    <a:pt x="118" y="52"/>
                    <a:pt x="118" y="52"/>
                  </a:cubicBezTo>
                  <a:cubicBezTo>
                    <a:pt x="131" y="66"/>
                    <a:pt x="131" y="66"/>
                    <a:pt x="131" y="66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34" y="36"/>
                    <a:pt x="134" y="36"/>
                    <a:pt x="134" y="36"/>
                  </a:cubicBezTo>
                  <a:cubicBezTo>
                    <a:pt x="147" y="50"/>
                    <a:pt x="147" y="50"/>
                    <a:pt x="147" y="50"/>
                  </a:cubicBezTo>
                  <a:cubicBezTo>
                    <a:pt x="153" y="44"/>
                    <a:pt x="153" y="44"/>
                    <a:pt x="153" y="44"/>
                  </a:cubicBezTo>
                  <a:cubicBezTo>
                    <a:pt x="139" y="31"/>
                    <a:pt x="139" y="31"/>
                    <a:pt x="139" y="31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69" y="48"/>
                    <a:pt x="169" y="48"/>
                    <a:pt x="169" y="48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51" y="19"/>
                    <a:pt x="151" y="19"/>
                    <a:pt x="151" y="19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60" y="10"/>
                    <a:pt x="164" y="8"/>
                    <a:pt x="168" y="8"/>
                  </a:cubicBezTo>
                  <a:cubicBezTo>
                    <a:pt x="172" y="8"/>
                    <a:pt x="175" y="10"/>
                    <a:pt x="178" y="12"/>
                  </a:cubicBezTo>
                  <a:cubicBezTo>
                    <a:pt x="208" y="42"/>
                    <a:pt x="208" y="42"/>
                    <a:pt x="208" y="42"/>
                  </a:cubicBezTo>
                  <a:cubicBezTo>
                    <a:pt x="211" y="45"/>
                    <a:pt x="212" y="49"/>
                    <a:pt x="212" y="52"/>
                  </a:cubicBezTo>
                  <a:cubicBezTo>
                    <a:pt x="212" y="56"/>
                    <a:pt x="211" y="60"/>
                    <a:pt x="208" y="6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7074" y="4248"/>
              <a:ext cx="355" cy="374"/>
            </a:xfrm>
            <a:custGeom>
              <a:avLst/>
              <a:gdLst>
                <a:gd name="T0" fmla="*/ 142 w 150"/>
                <a:gd name="T1" fmla="*/ 0 h 158"/>
                <a:gd name="T2" fmla="*/ 126 w 150"/>
                <a:gd name="T3" fmla="*/ 137 h 158"/>
                <a:gd name="T4" fmla="*/ 126 w 150"/>
                <a:gd name="T5" fmla="*/ 138 h 158"/>
                <a:gd name="T6" fmla="*/ 126 w 150"/>
                <a:gd name="T7" fmla="*/ 138 h 158"/>
                <a:gd name="T8" fmla="*/ 114 w 150"/>
                <a:gd name="T9" fmla="*/ 150 h 158"/>
                <a:gd name="T10" fmla="*/ 36 w 150"/>
                <a:gd name="T11" fmla="*/ 150 h 158"/>
                <a:gd name="T12" fmla="*/ 24 w 150"/>
                <a:gd name="T13" fmla="*/ 138 h 158"/>
                <a:gd name="T14" fmla="*/ 24 w 150"/>
                <a:gd name="T15" fmla="*/ 138 h 158"/>
                <a:gd name="T16" fmla="*/ 24 w 150"/>
                <a:gd name="T17" fmla="*/ 137 h 158"/>
                <a:gd name="T18" fmla="*/ 8 w 150"/>
                <a:gd name="T19" fmla="*/ 0 h 158"/>
                <a:gd name="T20" fmla="*/ 0 w 150"/>
                <a:gd name="T21" fmla="*/ 0 h 158"/>
                <a:gd name="T22" fmla="*/ 0 w 150"/>
                <a:gd name="T23" fmla="*/ 0 h 158"/>
                <a:gd name="T24" fmla="*/ 16 w 150"/>
                <a:gd name="T25" fmla="*/ 138 h 158"/>
                <a:gd name="T26" fmla="*/ 36 w 150"/>
                <a:gd name="T27" fmla="*/ 158 h 158"/>
                <a:gd name="T28" fmla="*/ 114 w 150"/>
                <a:gd name="T29" fmla="*/ 158 h 158"/>
                <a:gd name="T30" fmla="*/ 134 w 150"/>
                <a:gd name="T31" fmla="*/ 138 h 158"/>
                <a:gd name="T32" fmla="*/ 150 w 150"/>
                <a:gd name="T33" fmla="*/ 0 h 158"/>
                <a:gd name="T34" fmla="*/ 150 w 150"/>
                <a:gd name="T35" fmla="*/ 0 h 158"/>
                <a:gd name="T36" fmla="*/ 142 w 150"/>
                <a:gd name="T3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8">
                  <a:moveTo>
                    <a:pt x="142" y="0"/>
                  </a:moveTo>
                  <a:cubicBezTo>
                    <a:pt x="126" y="137"/>
                    <a:pt x="126" y="137"/>
                    <a:pt x="126" y="137"/>
                  </a:cubicBezTo>
                  <a:cubicBezTo>
                    <a:pt x="126" y="138"/>
                    <a:pt x="126" y="138"/>
                    <a:pt x="126" y="138"/>
                  </a:cubicBezTo>
                  <a:cubicBezTo>
                    <a:pt x="126" y="138"/>
                    <a:pt x="126" y="138"/>
                    <a:pt x="126" y="138"/>
                  </a:cubicBezTo>
                  <a:cubicBezTo>
                    <a:pt x="126" y="145"/>
                    <a:pt x="120" y="150"/>
                    <a:pt x="114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29" y="150"/>
                    <a:pt x="24" y="145"/>
                    <a:pt x="24" y="138"/>
                  </a:cubicBezTo>
                  <a:cubicBezTo>
                    <a:pt x="24" y="138"/>
                    <a:pt x="24" y="138"/>
                    <a:pt x="24" y="138"/>
                  </a:cubicBezTo>
                  <a:cubicBezTo>
                    <a:pt x="24" y="137"/>
                    <a:pt x="24" y="137"/>
                    <a:pt x="24" y="13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16" y="149"/>
                    <a:pt x="25" y="158"/>
                    <a:pt x="36" y="158"/>
                  </a:cubicBezTo>
                  <a:cubicBezTo>
                    <a:pt x="114" y="158"/>
                    <a:pt x="114" y="158"/>
                    <a:pt x="114" y="158"/>
                  </a:cubicBezTo>
                  <a:cubicBezTo>
                    <a:pt x="125" y="158"/>
                    <a:pt x="134" y="149"/>
                    <a:pt x="134" y="138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lnTo>
                    <a:pt x="142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 noEditPoints="1"/>
            </p:cNvSpPr>
            <p:nvPr/>
          </p:nvSpPr>
          <p:spPr bwMode="auto">
            <a:xfrm>
              <a:off x="7034" y="4134"/>
              <a:ext cx="435" cy="85"/>
            </a:xfrm>
            <a:custGeom>
              <a:avLst/>
              <a:gdLst>
                <a:gd name="T0" fmla="*/ 128 w 184"/>
                <a:gd name="T1" fmla="*/ 28 h 36"/>
                <a:gd name="T2" fmla="*/ 128 w 184"/>
                <a:gd name="T3" fmla="*/ 24 h 36"/>
                <a:gd name="T4" fmla="*/ 104 w 184"/>
                <a:gd name="T5" fmla="*/ 0 h 36"/>
                <a:gd name="T6" fmla="*/ 78 w 184"/>
                <a:gd name="T7" fmla="*/ 0 h 36"/>
                <a:gd name="T8" fmla="*/ 54 w 184"/>
                <a:gd name="T9" fmla="*/ 24 h 36"/>
                <a:gd name="T10" fmla="*/ 54 w 184"/>
                <a:gd name="T11" fmla="*/ 28 h 36"/>
                <a:gd name="T12" fmla="*/ 0 w 184"/>
                <a:gd name="T13" fmla="*/ 28 h 36"/>
                <a:gd name="T14" fmla="*/ 0 w 184"/>
                <a:gd name="T15" fmla="*/ 36 h 36"/>
                <a:gd name="T16" fmla="*/ 184 w 184"/>
                <a:gd name="T17" fmla="*/ 36 h 36"/>
                <a:gd name="T18" fmla="*/ 184 w 184"/>
                <a:gd name="T19" fmla="*/ 28 h 36"/>
                <a:gd name="T20" fmla="*/ 128 w 184"/>
                <a:gd name="T21" fmla="*/ 28 h 36"/>
                <a:gd name="T22" fmla="*/ 120 w 184"/>
                <a:gd name="T23" fmla="*/ 28 h 36"/>
                <a:gd name="T24" fmla="*/ 62 w 184"/>
                <a:gd name="T25" fmla="*/ 28 h 36"/>
                <a:gd name="T26" fmla="*/ 62 w 184"/>
                <a:gd name="T27" fmla="*/ 24 h 36"/>
                <a:gd name="T28" fmla="*/ 78 w 184"/>
                <a:gd name="T29" fmla="*/ 8 h 36"/>
                <a:gd name="T30" fmla="*/ 104 w 184"/>
                <a:gd name="T31" fmla="*/ 8 h 36"/>
                <a:gd name="T32" fmla="*/ 120 w 184"/>
                <a:gd name="T33" fmla="*/ 24 h 36"/>
                <a:gd name="T34" fmla="*/ 120 w 184"/>
                <a:gd name="T35" fmla="*/ 2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4" h="36">
                  <a:moveTo>
                    <a:pt x="128" y="28"/>
                  </a:moveTo>
                  <a:cubicBezTo>
                    <a:pt x="128" y="24"/>
                    <a:pt x="128" y="24"/>
                    <a:pt x="128" y="24"/>
                  </a:cubicBezTo>
                  <a:cubicBezTo>
                    <a:pt x="128" y="11"/>
                    <a:pt x="117" y="0"/>
                    <a:pt x="104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64" y="0"/>
                    <a:pt x="54" y="11"/>
                    <a:pt x="54" y="24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84" y="36"/>
                    <a:pt x="184" y="36"/>
                    <a:pt x="184" y="36"/>
                  </a:cubicBezTo>
                  <a:cubicBezTo>
                    <a:pt x="184" y="28"/>
                    <a:pt x="184" y="28"/>
                    <a:pt x="184" y="28"/>
                  </a:cubicBezTo>
                  <a:lnTo>
                    <a:pt x="128" y="28"/>
                  </a:lnTo>
                  <a:close/>
                  <a:moveTo>
                    <a:pt x="120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2" y="15"/>
                    <a:pt x="69" y="8"/>
                    <a:pt x="78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13" y="8"/>
                    <a:pt x="120" y="15"/>
                    <a:pt x="120" y="24"/>
                  </a:cubicBezTo>
                  <a:lnTo>
                    <a:pt x="120" y="2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7157" y="4264"/>
              <a:ext cx="40" cy="315"/>
            </a:xfrm>
            <a:custGeom>
              <a:avLst/>
              <a:gdLst>
                <a:gd name="T0" fmla="*/ 40 w 40"/>
                <a:gd name="T1" fmla="*/ 313 h 315"/>
                <a:gd name="T2" fmla="*/ 19 w 40"/>
                <a:gd name="T3" fmla="*/ 0 h 315"/>
                <a:gd name="T4" fmla="*/ 0 w 40"/>
                <a:gd name="T5" fmla="*/ 0 h 315"/>
                <a:gd name="T6" fmla="*/ 21 w 40"/>
                <a:gd name="T7" fmla="*/ 315 h 315"/>
                <a:gd name="T8" fmla="*/ 40 w 40"/>
                <a:gd name="T9" fmla="*/ 31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15">
                  <a:moveTo>
                    <a:pt x="40" y="313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21" y="315"/>
                  </a:lnTo>
                  <a:lnTo>
                    <a:pt x="40" y="313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Rectangle 107"/>
            <p:cNvSpPr>
              <a:spLocks noChangeArrowheads="1"/>
            </p:cNvSpPr>
            <p:nvPr/>
          </p:nvSpPr>
          <p:spPr bwMode="auto">
            <a:xfrm>
              <a:off x="7242" y="4264"/>
              <a:ext cx="19" cy="315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7303" y="4264"/>
              <a:ext cx="45" cy="315"/>
            </a:xfrm>
            <a:custGeom>
              <a:avLst/>
              <a:gdLst>
                <a:gd name="T0" fmla="*/ 27 w 45"/>
                <a:gd name="T1" fmla="*/ 0 h 315"/>
                <a:gd name="T2" fmla="*/ 0 w 45"/>
                <a:gd name="T3" fmla="*/ 313 h 315"/>
                <a:gd name="T4" fmla="*/ 19 w 45"/>
                <a:gd name="T5" fmla="*/ 315 h 315"/>
                <a:gd name="T6" fmla="*/ 45 w 45"/>
                <a:gd name="T7" fmla="*/ 0 h 315"/>
                <a:gd name="T8" fmla="*/ 27 w 45"/>
                <a:gd name="T9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15">
                  <a:moveTo>
                    <a:pt x="27" y="0"/>
                  </a:moveTo>
                  <a:lnTo>
                    <a:pt x="0" y="313"/>
                  </a:lnTo>
                  <a:lnTo>
                    <a:pt x="19" y="315"/>
                  </a:lnTo>
                  <a:lnTo>
                    <a:pt x="45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32227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635359" y="420688"/>
            <a:ext cx="8921282" cy="6089650"/>
            <a:chOff x="168" y="-349"/>
            <a:chExt cx="7344" cy="5013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220" y="-318"/>
              <a:ext cx="412" cy="518"/>
            </a:xfrm>
            <a:custGeom>
              <a:avLst/>
              <a:gdLst>
                <a:gd name="T0" fmla="*/ 174 w 174"/>
                <a:gd name="T1" fmla="*/ 71 h 219"/>
                <a:gd name="T2" fmla="*/ 174 w 174"/>
                <a:gd name="T3" fmla="*/ 48 h 219"/>
                <a:gd name="T4" fmla="*/ 155 w 174"/>
                <a:gd name="T5" fmla="*/ 28 h 219"/>
                <a:gd name="T6" fmla="*/ 155 w 174"/>
                <a:gd name="T7" fmla="*/ 20 h 219"/>
                <a:gd name="T8" fmla="*/ 135 w 174"/>
                <a:gd name="T9" fmla="*/ 0 h 219"/>
                <a:gd name="T10" fmla="*/ 20 w 174"/>
                <a:gd name="T11" fmla="*/ 0 h 219"/>
                <a:gd name="T12" fmla="*/ 0 w 174"/>
                <a:gd name="T13" fmla="*/ 20 h 219"/>
                <a:gd name="T14" fmla="*/ 0 w 174"/>
                <a:gd name="T15" fmla="*/ 199 h 219"/>
                <a:gd name="T16" fmla="*/ 20 w 174"/>
                <a:gd name="T17" fmla="*/ 219 h 219"/>
                <a:gd name="T18" fmla="*/ 135 w 174"/>
                <a:gd name="T19" fmla="*/ 219 h 219"/>
                <a:gd name="T20" fmla="*/ 155 w 174"/>
                <a:gd name="T21" fmla="*/ 199 h 219"/>
                <a:gd name="T22" fmla="*/ 155 w 174"/>
                <a:gd name="T23" fmla="*/ 187 h 219"/>
                <a:gd name="T24" fmla="*/ 174 w 174"/>
                <a:gd name="T25" fmla="*/ 167 h 219"/>
                <a:gd name="T26" fmla="*/ 174 w 174"/>
                <a:gd name="T27" fmla="*/ 144 h 219"/>
                <a:gd name="T28" fmla="*/ 173 w 174"/>
                <a:gd name="T29" fmla="*/ 138 h 219"/>
                <a:gd name="T30" fmla="*/ 173 w 174"/>
                <a:gd name="T31" fmla="*/ 138 h 219"/>
                <a:gd name="T32" fmla="*/ 166 w 174"/>
                <a:gd name="T33" fmla="*/ 145 h 219"/>
                <a:gd name="T34" fmla="*/ 166 w 174"/>
                <a:gd name="T35" fmla="*/ 167 h 219"/>
                <a:gd name="T36" fmla="*/ 155 w 174"/>
                <a:gd name="T37" fmla="*/ 179 h 219"/>
                <a:gd name="T38" fmla="*/ 155 w 174"/>
                <a:gd name="T39" fmla="*/ 139 h 219"/>
                <a:gd name="T40" fmla="*/ 174 w 174"/>
                <a:gd name="T41" fmla="*/ 119 h 219"/>
                <a:gd name="T42" fmla="*/ 174 w 174"/>
                <a:gd name="T43" fmla="*/ 96 h 219"/>
                <a:gd name="T44" fmla="*/ 173 w 174"/>
                <a:gd name="T45" fmla="*/ 90 h 219"/>
                <a:gd name="T46" fmla="*/ 173 w 174"/>
                <a:gd name="T47" fmla="*/ 90 h 219"/>
                <a:gd name="T48" fmla="*/ 166 w 174"/>
                <a:gd name="T49" fmla="*/ 97 h 219"/>
                <a:gd name="T50" fmla="*/ 166 w 174"/>
                <a:gd name="T51" fmla="*/ 119 h 219"/>
                <a:gd name="T52" fmla="*/ 155 w 174"/>
                <a:gd name="T53" fmla="*/ 131 h 219"/>
                <a:gd name="T54" fmla="*/ 155 w 174"/>
                <a:gd name="T55" fmla="*/ 91 h 219"/>
                <a:gd name="T56" fmla="*/ 174 w 174"/>
                <a:gd name="T57" fmla="*/ 71 h 219"/>
                <a:gd name="T58" fmla="*/ 8 w 174"/>
                <a:gd name="T59" fmla="*/ 199 h 219"/>
                <a:gd name="T60" fmla="*/ 8 w 174"/>
                <a:gd name="T61" fmla="*/ 65 h 219"/>
                <a:gd name="T62" fmla="*/ 73 w 174"/>
                <a:gd name="T63" fmla="*/ 65 h 219"/>
                <a:gd name="T64" fmla="*/ 119 w 174"/>
                <a:gd name="T65" fmla="*/ 211 h 219"/>
                <a:gd name="T66" fmla="*/ 20 w 174"/>
                <a:gd name="T67" fmla="*/ 211 h 219"/>
                <a:gd name="T68" fmla="*/ 8 w 174"/>
                <a:gd name="T69" fmla="*/ 199 h 219"/>
                <a:gd name="T70" fmla="*/ 147 w 174"/>
                <a:gd name="T71" fmla="*/ 199 h 219"/>
                <a:gd name="T72" fmla="*/ 135 w 174"/>
                <a:gd name="T73" fmla="*/ 211 h 219"/>
                <a:gd name="T74" fmla="*/ 128 w 174"/>
                <a:gd name="T75" fmla="*/ 211 h 219"/>
                <a:gd name="T76" fmla="*/ 78 w 174"/>
                <a:gd name="T77" fmla="*/ 57 h 219"/>
                <a:gd name="T78" fmla="*/ 8 w 174"/>
                <a:gd name="T79" fmla="*/ 57 h 219"/>
                <a:gd name="T80" fmla="*/ 8 w 174"/>
                <a:gd name="T81" fmla="*/ 20 h 219"/>
                <a:gd name="T82" fmla="*/ 20 w 174"/>
                <a:gd name="T83" fmla="*/ 8 h 219"/>
                <a:gd name="T84" fmla="*/ 135 w 174"/>
                <a:gd name="T85" fmla="*/ 8 h 219"/>
                <a:gd name="T86" fmla="*/ 147 w 174"/>
                <a:gd name="T87" fmla="*/ 20 h 219"/>
                <a:gd name="T88" fmla="*/ 147 w 174"/>
                <a:gd name="T89" fmla="*/ 199 h 219"/>
                <a:gd name="T90" fmla="*/ 166 w 174"/>
                <a:gd name="T91" fmla="*/ 48 h 219"/>
                <a:gd name="T92" fmla="*/ 166 w 174"/>
                <a:gd name="T93" fmla="*/ 71 h 219"/>
                <a:gd name="T94" fmla="*/ 155 w 174"/>
                <a:gd name="T95" fmla="*/ 83 h 219"/>
                <a:gd name="T96" fmla="*/ 155 w 174"/>
                <a:gd name="T97" fmla="*/ 36 h 219"/>
                <a:gd name="T98" fmla="*/ 166 w 174"/>
                <a:gd name="T99" fmla="*/ 4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4" h="219">
                  <a:moveTo>
                    <a:pt x="174" y="71"/>
                  </a:moveTo>
                  <a:cubicBezTo>
                    <a:pt x="174" y="48"/>
                    <a:pt x="174" y="48"/>
                    <a:pt x="174" y="48"/>
                  </a:cubicBezTo>
                  <a:cubicBezTo>
                    <a:pt x="174" y="38"/>
                    <a:pt x="166" y="29"/>
                    <a:pt x="155" y="28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5" y="9"/>
                    <a:pt x="146" y="0"/>
                    <a:pt x="135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10"/>
                    <a:pt x="9" y="219"/>
                    <a:pt x="20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46" y="219"/>
                    <a:pt x="155" y="210"/>
                    <a:pt x="155" y="199"/>
                  </a:cubicBezTo>
                  <a:cubicBezTo>
                    <a:pt x="155" y="187"/>
                    <a:pt x="155" y="187"/>
                    <a:pt x="155" y="187"/>
                  </a:cubicBezTo>
                  <a:cubicBezTo>
                    <a:pt x="166" y="187"/>
                    <a:pt x="174" y="178"/>
                    <a:pt x="174" y="167"/>
                  </a:cubicBezTo>
                  <a:cubicBezTo>
                    <a:pt x="174" y="144"/>
                    <a:pt x="174" y="144"/>
                    <a:pt x="174" y="144"/>
                  </a:cubicBezTo>
                  <a:cubicBezTo>
                    <a:pt x="174" y="142"/>
                    <a:pt x="174" y="140"/>
                    <a:pt x="173" y="138"/>
                  </a:cubicBezTo>
                  <a:cubicBezTo>
                    <a:pt x="173" y="138"/>
                    <a:pt x="173" y="138"/>
                    <a:pt x="173" y="138"/>
                  </a:cubicBezTo>
                  <a:cubicBezTo>
                    <a:pt x="172" y="138"/>
                    <a:pt x="169" y="142"/>
                    <a:pt x="166" y="145"/>
                  </a:cubicBezTo>
                  <a:cubicBezTo>
                    <a:pt x="166" y="167"/>
                    <a:pt x="166" y="167"/>
                    <a:pt x="166" y="167"/>
                  </a:cubicBezTo>
                  <a:cubicBezTo>
                    <a:pt x="166" y="174"/>
                    <a:pt x="161" y="179"/>
                    <a:pt x="155" y="179"/>
                  </a:cubicBezTo>
                  <a:cubicBezTo>
                    <a:pt x="155" y="139"/>
                    <a:pt x="155" y="139"/>
                    <a:pt x="155" y="139"/>
                  </a:cubicBezTo>
                  <a:cubicBezTo>
                    <a:pt x="166" y="139"/>
                    <a:pt x="174" y="130"/>
                    <a:pt x="174" y="119"/>
                  </a:cubicBezTo>
                  <a:cubicBezTo>
                    <a:pt x="174" y="96"/>
                    <a:pt x="174" y="96"/>
                    <a:pt x="174" y="96"/>
                  </a:cubicBezTo>
                  <a:cubicBezTo>
                    <a:pt x="174" y="94"/>
                    <a:pt x="174" y="92"/>
                    <a:pt x="173" y="90"/>
                  </a:cubicBezTo>
                  <a:cubicBezTo>
                    <a:pt x="173" y="90"/>
                    <a:pt x="173" y="90"/>
                    <a:pt x="173" y="90"/>
                  </a:cubicBezTo>
                  <a:cubicBezTo>
                    <a:pt x="172" y="90"/>
                    <a:pt x="169" y="94"/>
                    <a:pt x="166" y="97"/>
                  </a:cubicBezTo>
                  <a:cubicBezTo>
                    <a:pt x="166" y="119"/>
                    <a:pt x="166" y="119"/>
                    <a:pt x="166" y="119"/>
                  </a:cubicBezTo>
                  <a:cubicBezTo>
                    <a:pt x="166" y="126"/>
                    <a:pt x="161" y="131"/>
                    <a:pt x="155" y="131"/>
                  </a:cubicBezTo>
                  <a:cubicBezTo>
                    <a:pt x="155" y="91"/>
                    <a:pt x="155" y="91"/>
                    <a:pt x="155" y="91"/>
                  </a:cubicBezTo>
                  <a:cubicBezTo>
                    <a:pt x="166" y="91"/>
                    <a:pt x="174" y="82"/>
                    <a:pt x="174" y="71"/>
                  </a:cubicBezTo>
                  <a:close/>
                  <a:moveTo>
                    <a:pt x="8" y="199"/>
                  </a:moveTo>
                  <a:cubicBezTo>
                    <a:pt x="8" y="65"/>
                    <a:pt x="8" y="65"/>
                    <a:pt x="8" y="65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20" y="211"/>
                    <a:pt x="20" y="211"/>
                    <a:pt x="20" y="211"/>
                  </a:cubicBezTo>
                  <a:cubicBezTo>
                    <a:pt x="13" y="211"/>
                    <a:pt x="8" y="205"/>
                    <a:pt x="8" y="199"/>
                  </a:cubicBezTo>
                  <a:close/>
                  <a:moveTo>
                    <a:pt x="147" y="199"/>
                  </a:moveTo>
                  <a:cubicBezTo>
                    <a:pt x="147" y="205"/>
                    <a:pt x="142" y="211"/>
                    <a:pt x="135" y="211"/>
                  </a:cubicBezTo>
                  <a:cubicBezTo>
                    <a:pt x="128" y="211"/>
                    <a:pt x="128" y="211"/>
                    <a:pt x="128" y="211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42" y="8"/>
                    <a:pt x="147" y="13"/>
                    <a:pt x="147" y="20"/>
                  </a:cubicBezTo>
                  <a:lnTo>
                    <a:pt x="147" y="199"/>
                  </a:lnTo>
                  <a:close/>
                  <a:moveTo>
                    <a:pt x="166" y="48"/>
                  </a:moveTo>
                  <a:cubicBezTo>
                    <a:pt x="166" y="71"/>
                    <a:pt x="166" y="71"/>
                    <a:pt x="166" y="71"/>
                  </a:cubicBezTo>
                  <a:cubicBezTo>
                    <a:pt x="166" y="78"/>
                    <a:pt x="161" y="83"/>
                    <a:pt x="155" y="83"/>
                  </a:cubicBezTo>
                  <a:cubicBezTo>
                    <a:pt x="155" y="36"/>
                    <a:pt x="155" y="36"/>
                    <a:pt x="155" y="36"/>
                  </a:cubicBezTo>
                  <a:cubicBezTo>
                    <a:pt x="161" y="37"/>
                    <a:pt x="166" y="42"/>
                    <a:pt x="166" y="4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341" y="-290"/>
              <a:ext cx="478" cy="476"/>
            </a:xfrm>
            <a:custGeom>
              <a:avLst/>
              <a:gdLst>
                <a:gd name="T0" fmla="*/ 129 w 202"/>
                <a:gd name="T1" fmla="*/ 0 h 201"/>
                <a:gd name="T2" fmla="*/ 55 w 202"/>
                <a:gd name="T3" fmla="*/ 74 h 201"/>
                <a:gd name="T4" fmla="*/ 73 w 202"/>
                <a:gd name="T5" fmla="*/ 122 h 201"/>
                <a:gd name="T6" fmla="*/ 0 w 202"/>
                <a:gd name="T7" fmla="*/ 196 h 201"/>
                <a:gd name="T8" fmla="*/ 5 w 202"/>
                <a:gd name="T9" fmla="*/ 201 h 201"/>
                <a:gd name="T10" fmla="*/ 79 w 202"/>
                <a:gd name="T11" fmla="*/ 128 h 201"/>
                <a:gd name="T12" fmla="*/ 129 w 202"/>
                <a:gd name="T13" fmla="*/ 148 h 201"/>
                <a:gd name="T14" fmla="*/ 202 w 202"/>
                <a:gd name="T15" fmla="*/ 74 h 201"/>
                <a:gd name="T16" fmla="*/ 129 w 202"/>
                <a:gd name="T17" fmla="*/ 0 h 201"/>
                <a:gd name="T18" fmla="*/ 129 w 202"/>
                <a:gd name="T19" fmla="*/ 140 h 201"/>
                <a:gd name="T20" fmla="*/ 63 w 202"/>
                <a:gd name="T21" fmla="*/ 74 h 201"/>
                <a:gd name="T22" fmla="*/ 129 w 202"/>
                <a:gd name="T23" fmla="*/ 8 h 201"/>
                <a:gd name="T24" fmla="*/ 194 w 202"/>
                <a:gd name="T25" fmla="*/ 74 h 201"/>
                <a:gd name="T26" fmla="*/ 129 w 202"/>
                <a:gd name="T27" fmla="*/ 14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2" h="201">
                  <a:moveTo>
                    <a:pt x="129" y="0"/>
                  </a:moveTo>
                  <a:cubicBezTo>
                    <a:pt x="88" y="0"/>
                    <a:pt x="55" y="33"/>
                    <a:pt x="55" y="74"/>
                  </a:cubicBezTo>
                  <a:cubicBezTo>
                    <a:pt x="55" y="92"/>
                    <a:pt x="62" y="109"/>
                    <a:pt x="73" y="122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79" y="128"/>
                    <a:pt x="79" y="128"/>
                    <a:pt x="79" y="128"/>
                  </a:cubicBezTo>
                  <a:cubicBezTo>
                    <a:pt x="92" y="140"/>
                    <a:pt x="109" y="148"/>
                    <a:pt x="129" y="148"/>
                  </a:cubicBezTo>
                  <a:cubicBezTo>
                    <a:pt x="169" y="148"/>
                    <a:pt x="202" y="115"/>
                    <a:pt x="202" y="74"/>
                  </a:cubicBezTo>
                  <a:cubicBezTo>
                    <a:pt x="202" y="33"/>
                    <a:pt x="169" y="0"/>
                    <a:pt x="129" y="0"/>
                  </a:cubicBezTo>
                  <a:close/>
                  <a:moveTo>
                    <a:pt x="129" y="140"/>
                  </a:moveTo>
                  <a:cubicBezTo>
                    <a:pt x="92" y="140"/>
                    <a:pt x="63" y="110"/>
                    <a:pt x="63" y="74"/>
                  </a:cubicBezTo>
                  <a:cubicBezTo>
                    <a:pt x="63" y="38"/>
                    <a:pt x="92" y="8"/>
                    <a:pt x="129" y="8"/>
                  </a:cubicBezTo>
                  <a:cubicBezTo>
                    <a:pt x="165" y="8"/>
                    <a:pt x="194" y="38"/>
                    <a:pt x="194" y="74"/>
                  </a:cubicBezTo>
                  <a:cubicBezTo>
                    <a:pt x="194" y="110"/>
                    <a:pt x="165" y="140"/>
                    <a:pt x="129" y="14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2466" y="-330"/>
              <a:ext cx="478" cy="475"/>
            </a:xfrm>
            <a:custGeom>
              <a:avLst/>
              <a:gdLst>
                <a:gd name="T0" fmla="*/ 129 w 202"/>
                <a:gd name="T1" fmla="*/ 0 h 201"/>
                <a:gd name="T2" fmla="*/ 55 w 202"/>
                <a:gd name="T3" fmla="*/ 73 h 201"/>
                <a:gd name="T4" fmla="*/ 73 w 202"/>
                <a:gd name="T5" fmla="*/ 122 h 201"/>
                <a:gd name="T6" fmla="*/ 0 w 202"/>
                <a:gd name="T7" fmla="*/ 195 h 201"/>
                <a:gd name="T8" fmla="*/ 6 w 202"/>
                <a:gd name="T9" fmla="*/ 201 h 201"/>
                <a:gd name="T10" fmla="*/ 79 w 202"/>
                <a:gd name="T11" fmla="*/ 128 h 201"/>
                <a:gd name="T12" fmla="*/ 129 w 202"/>
                <a:gd name="T13" fmla="*/ 147 h 201"/>
                <a:gd name="T14" fmla="*/ 202 w 202"/>
                <a:gd name="T15" fmla="*/ 73 h 201"/>
                <a:gd name="T16" fmla="*/ 129 w 202"/>
                <a:gd name="T17" fmla="*/ 0 h 201"/>
                <a:gd name="T18" fmla="*/ 129 w 202"/>
                <a:gd name="T19" fmla="*/ 139 h 201"/>
                <a:gd name="T20" fmla="*/ 63 w 202"/>
                <a:gd name="T21" fmla="*/ 73 h 201"/>
                <a:gd name="T22" fmla="*/ 129 w 202"/>
                <a:gd name="T23" fmla="*/ 8 h 201"/>
                <a:gd name="T24" fmla="*/ 194 w 202"/>
                <a:gd name="T25" fmla="*/ 73 h 201"/>
                <a:gd name="T26" fmla="*/ 129 w 202"/>
                <a:gd name="T27" fmla="*/ 13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2" h="201">
                  <a:moveTo>
                    <a:pt x="129" y="0"/>
                  </a:moveTo>
                  <a:cubicBezTo>
                    <a:pt x="88" y="0"/>
                    <a:pt x="55" y="33"/>
                    <a:pt x="55" y="73"/>
                  </a:cubicBezTo>
                  <a:cubicBezTo>
                    <a:pt x="55" y="92"/>
                    <a:pt x="62" y="109"/>
                    <a:pt x="73" y="122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6" y="201"/>
                    <a:pt x="6" y="201"/>
                    <a:pt x="6" y="201"/>
                  </a:cubicBezTo>
                  <a:cubicBezTo>
                    <a:pt x="79" y="128"/>
                    <a:pt x="79" y="128"/>
                    <a:pt x="79" y="128"/>
                  </a:cubicBezTo>
                  <a:cubicBezTo>
                    <a:pt x="92" y="140"/>
                    <a:pt x="109" y="147"/>
                    <a:pt x="129" y="147"/>
                  </a:cubicBezTo>
                  <a:cubicBezTo>
                    <a:pt x="169" y="147"/>
                    <a:pt x="202" y="114"/>
                    <a:pt x="202" y="73"/>
                  </a:cubicBezTo>
                  <a:cubicBezTo>
                    <a:pt x="202" y="33"/>
                    <a:pt x="169" y="0"/>
                    <a:pt x="129" y="0"/>
                  </a:cubicBezTo>
                  <a:close/>
                  <a:moveTo>
                    <a:pt x="129" y="139"/>
                  </a:moveTo>
                  <a:cubicBezTo>
                    <a:pt x="93" y="139"/>
                    <a:pt x="63" y="110"/>
                    <a:pt x="63" y="73"/>
                  </a:cubicBezTo>
                  <a:cubicBezTo>
                    <a:pt x="63" y="37"/>
                    <a:pt x="93" y="8"/>
                    <a:pt x="129" y="8"/>
                  </a:cubicBezTo>
                  <a:cubicBezTo>
                    <a:pt x="165" y="8"/>
                    <a:pt x="194" y="37"/>
                    <a:pt x="194" y="73"/>
                  </a:cubicBezTo>
                  <a:cubicBezTo>
                    <a:pt x="194" y="110"/>
                    <a:pt x="165" y="139"/>
                    <a:pt x="129" y="13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2658" y="-269"/>
              <a:ext cx="224" cy="227"/>
            </a:xfrm>
            <a:custGeom>
              <a:avLst/>
              <a:gdLst>
                <a:gd name="T0" fmla="*/ 123 w 224"/>
                <a:gd name="T1" fmla="*/ 104 h 227"/>
                <a:gd name="T2" fmla="*/ 123 w 224"/>
                <a:gd name="T3" fmla="*/ 0 h 227"/>
                <a:gd name="T4" fmla="*/ 104 w 224"/>
                <a:gd name="T5" fmla="*/ 0 h 227"/>
                <a:gd name="T6" fmla="*/ 104 w 224"/>
                <a:gd name="T7" fmla="*/ 104 h 227"/>
                <a:gd name="T8" fmla="*/ 0 w 224"/>
                <a:gd name="T9" fmla="*/ 104 h 227"/>
                <a:gd name="T10" fmla="*/ 0 w 224"/>
                <a:gd name="T11" fmla="*/ 123 h 227"/>
                <a:gd name="T12" fmla="*/ 104 w 224"/>
                <a:gd name="T13" fmla="*/ 123 h 227"/>
                <a:gd name="T14" fmla="*/ 104 w 224"/>
                <a:gd name="T15" fmla="*/ 227 h 227"/>
                <a:gd name="T16" fmla="*/ 123 w 224"/>
                <a:gd name="T17" fmla="*/ 227 h 227"/>
                <a:gd name="T18" fmla="*/ 123 w 224"/>
                <a:gd name="T19" fmla="*/ 123 h 227"/>
                <a:gd name="T20" fmla="*/ 224 w 224"/>
                <a:gd name="T21" fmla="*/ 123 h 227"/>
                <a:gd name="T22" fmla="*/ 224 w 224"/>
                <a:gd name="T23" fmla="*/ 104 h 227"/>
                <a:gd name="T24" fmla="*/ 123 w 224"/>
                <a:gd name="T25" fmla="*/ 10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4" h="227">
                  <a:moveTo>
                    <a:pt x="123" y="104"/>
                  </a:moveTo>
                  <a:lnTo>
                    <a:pt x="123" y="0"/>
                  </a:lnTo>
                  <a:lnTo>
                    <a:pt x="104" y="0"/>
                  </a:lnTo>
                  <a:lnTo>
                    <a:pt x="104" y="104"/>
                  </a:lnTo>
                  <a:lnTo>
                    <a:pt x="0" y="104"/>
                  </a:lnTo>
                  <a:lnTo>
                    <a:pt x="0" y="123"/>
                  </a:lnTo>
                  <a:lnTo>
                    <a:pt x="104" y="123"/>
                  </a:lnTo>
                  <a:lnTo>
                    <a:pt x="104" y="227"/>
                  </a:lnTo>
                  <a:lnTo>
                    <a:pt x="123" y="227"/>
                  </a:lnTo>
                  <a:lnTo>
                    <a:pt x="123" y="123"/>
                  </a:lnTo>
                  <a:lnTo>
                    <a:pt x="224" y="123"/>
                  </a:lnTo>
                  <a:lnTo>
                    <a:pt x="224" y="104"/>
                  </a:lnTo>
                  <a:lnTo>
                    <a:pt x="123" y="10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3596" y="-328"/>
              <a:ext cx="478" cy="476"/>
            </a:xfrm>
            <a:custGeom>
              <a:avLst/>
              <a:gdLst>
                <a:gd name="T0" fmla="*/ 128 w 202"/>
                <a:gd name="T1" fmla="*/ 0 h 201"/>
                <a:gd name="T2" fmla="*/ 55 w 202"/>
                <a:gd name="T3" fmla="*/ 73 h 201"/>
                <a:gd name="T4" fmla="*/ 73 w 202"/>
                <a:gd name="T5" fmla="*/ 122 h 201"/>
                <a:gd name="T6" fmla="*/ 0 w 202"/>
                <a:gd name="T7" fmla="*/ 195 h 201"/>
                <a:gd name="T8" fmla="*/ 5 w 202"/>
                <a:gd name="T9" fmla="*/ 201 h 201"/>
                <a:gd name="T10" fmla="*/ 79 w 202"/>
                <a:gd name="T11" fmla="*/ 128 h 201"/>
                <a:gd name="T12" fmla="*/ 128 w 202"/>
                <a:gd name="T13" fmla="*/ 147 h 201"/>
                <a:gd name="T14" fmla="*/ 202 w 202"/>
                <a:gd name="T15" fmla="*/ 73 h 201"/>
                <a:gd name="T16" fmla="*/ 128 w 202"/>
                <a:gd name="T17" fmla="*/ 0 h 201"/>
                <a:gd name="T18" fmla="*/ 128 w 202"/>
                <a:gd name="T19" fmla="*/ 139 h 201"/>
                <a:gd name="T20" fmla="*/ 63 w 202"/>
                <a:gd name="T21" fmla="*/ 73 h 201"/>
                <a:gd name="T22" fmla="*/ 128 w 202"/>
                <a:gd name="T23" fmla="*/ 8 h 201"/>
                <a:gd name="T24" fmla="*/ 194 w 202"/>
                <a:gd name="T25" fmla="*/ 73 h 201"/>
                <a:gd name="T26" fmla="*/ 128 w 202"/>
                <a:gd name="T27" fmla="*/ 13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2" h="201">
                  <a:moveTo>
                    <a:pt x="128" y="0"/>
                  </a:moveTo>
                  <a:cubicBezTo>
                    <a:pt x="88" y="0"/>
                    <a:pt x="55" y="33"/>
                    <a:pt x="55" y="73"/>
                  </a:cubicBezTo>
                  <a:cubicBezTo>
                    <a:pt x="55" y="92"/>
                    <a:pt x="62" y="109"/>
                    <a:pt x="73" y="122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79" y="128"/>
                    <a:pt x="79" y="128"/>
                    <a:pt x="79" y="128"/>
                  </a:cubicBezTo>
                  <a:cubicBezTo>
                    <a:pt x="92" y="140"/>
                    <a:pt x="109" y="147"/>
                    <a:pt x="128" y="147"/>
                  </a:cubicBezTo>
                  <a:cubicBezTo>
                    <a:pt x="169" y="147"/>
                    <a:pt x="202" y="114"/>
                    <a:pt x="202" y="73"/>
                  </a:cubicBezTo>
                  <a:cubicBezTo>
                    <a:pt x="202" y="33"/>
                    <a:pt x="169" y="0"/>
                    <a:pt x="128" y="0"/>
                  </a:cubicBezTo>
                  <a:close/>
                  <a:moveTo>
                    <a:pt x="128" y="139"/>
                  </a:moveTo>
                  <a:cubicBezTo>
                    <a:pt x="92" y="139"/>
                    <a:pt x="63" y="110"/>
                    <a:pt x="63" y="73"/>
                  </a:cubicBezTo>
                  <a:cubicBezTo>
                    <a:pt x="63" y="37"/>
                    <a:pt x="92" y="8"/>
                    <a:pt x="128" y="8"/>
                  </a:cubicBezTo>
                  <a:cubicBezTo>
                    <a:pt x="165" y="8"/>
                    <a:pt x="194" y="37"/>
                    <a:pt x="194" y="73"/>
                  </a:cubicBezTo>
                  <a:cubicBezTo>
                    <a:pt x="194" y="110"/>
                    <a:pt x="165" y="139"/>
                    <a:pt x="128" y="13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Rectangle 10"/>
            <p:cNvSpPr>
              <a:spLocks noChangeArrowheads="1"/>
            </p:cNvSpPr>
            <p:nvPr/>
          </p:nvSpPr>
          <p:spPr bwMode="auto">
            <a:xfrm>
              <a:off x="3788" y="-162"/>
              <a:ext cx="224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4712" y="-328"/>
              <a:ext cx="530" cy="530"/>
            </a:xfrm>
            <a:custGeom>
              <a:avLst/>
              <a:gdLst>
                <a:gd name="T0" fmla="*/ 212 w 224"/>
                <a:gd name="T1" fmla="*/ 32 h 224"/>
                <a:gd name="T2" fmla="*/ 182 w 224"/>
                <a:gd name="T3" fmla="*/ 62 h 224"/>
                <a:gd name="T4" fmla="*/ 162 w 224"/>
                <a:gd name="T5" fmla="*/ 62 h 224"/>
                <a:gd name="T6" fmla="*/ 162 w 224"/>
                <a:gd name="T7" fmla="*/ 41 h 224"/>
                <a:gd name="T8" fmla="*/ 192 w 224"/>
                <a:gd name="T9" fmla="*/ 12 h 224"/>
                <a:gd name="T10" fmla="*/ 126 w 224"/>
                <a:gd name="T11" fmla="*/ 21 h 224"/>
                <a:gd name="T12" fmla="*/ 114 w 224"/>
                <a:gd name="T13" fmla="*/ 79 h 224"/>
                <a:gd name="T14" fmla="*/ 9 w 224"/>
                <a:gd name="T15" fmla="*/ 184 h 224"/>
                <a:gd name="T16" fmla="*/ 9 w 224"/>
                <a:gd name="T17" fmla="*/ 215 h 224"/>
                <a:gd name="T18" fmla="*/ 40 w 224"/>
                <a:gd name="T19" fmla="*/ 215 h 224"/>
                <a:gd name="T20" fmla="*/ 145 w 224"/>
                <a:gd name="T21" fmla="*/ 110 h 224"/>
                <a:gd name="T22" fmla="*/ 203 w 224"/>
                <a:gd name="T23" fmla="*/ 98 h 224"/>
                <a:gd name="T24" fmla="*/ 212 w 224"/>
                <a:gd name="T25" fmla="*/ 32 h 224"/>
                <a:gd name="T26" fmla="*/ 198 w 224"/>
                <a:gd name="T27" fmla="*/ 92 h 224"/>
                <a:gd name="T28" fmla="*/ 143 w 224"/>
                <a:gd name="T29" fmla="*/ 101 h 224"/>
                <a:gd name="T30" fmla="*/ 34 w 224"/>
                <a:gd name="T31" fmla="*/ 210 h 224"/>
                <a:gd name="T32" fmla="*/ 14 w 224"/>
                <a:gd name="T33" fmla="*/ 210 h 224"/>
                <a:gd name="T34" fmla="*/ 14 w 224"/>
                <a:gd name="T35" fmla="*/ 189 h 224"/>
                <a:gd name="T36" fmla="*/ 123 w 224"/>
                <a:gd name="T37" fmla="*/ 81 h 224"/>
                <a:gd name="T38" fmla="*/ 132 w 224"/>
                <a:gd name="T39" fmla="*/ 26 h 224"/>
                <a:gd name="T40" fmla="*/ 178 w 224"/>
                <a:gd name="T41" fmla="*/ 15 h 224"/>
                <a:gd name="T42" fmla="*/ 157 w 224"/>
                <a:gd name="T43" fmla="*/ 36 h 224"/>
                <a:gd name="T44" fmla="*/ 157 w 224"/>
                <a:gd name="T45" fmla="*/ 67 h 224"/>
                <a:gd name="T46" fmla="*/ 188 w 224"/>
                <a:gd name="T47" fmla="*/ 67 h 224"/>
                <a:gd name="T48" fmla="*/ 209 w 224"/>
                <a:gd name="T49" fmla="*/ 46 h 224"/>
                <a:gd name="T50" fmla="*/ 198 w 224"/>
                <a:gd name="T51" fmla="*/ 9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4" h="224">
                  <a:moveTo>
                    <a:pt x="212" y="32"/>
                  </a:moveTo>
                  <a:cubicBezTo>
                    <a:pt x="182" y="62"/>
                    <a:pt x="182" y="62"/>
                    <a:pt x="182" y="62"/>
                  </a:cubicBezTo>
                  <a:cubicBezTo>
                    <a:pt x="177" y="67"/>
                    <a:pt x="168" y="67"/>
                    <a:pt x="162" y="62"/>
                  </a:cubicBezTo>
                  <a:cubicBezTo>
                    <a:pt x="157" y="56"/>
                    <a:pt x="157" y="47"/>
                    <a:pt x="162" y="41"/>
                  </a:cubicBezTo>
                  <a:cubicBezTo>
                    <a:pt x="192" y="12"/>
                    <a:pt x="192" y="12"/>
                    <a:pt x="192" y="12"/>
                  </a:cubicBezTo>
                  <a:cubicBezTo>
                    <a:pt x="171" y="0"/>
                    <a:pt x="144" y="3"/>
                    <a:pt x="126" y="21"/>
                  </a:cubicBezTo>
                  <a:cubicBezTo>
                    <a:pt x="110" y="36"/>
                    <a:pt x="106" y="59"/>
                    <a:pt x="114" y="79"/>
                  </a:cubicBezTo>
                  <a:cubicBezTo>
                    <a:pt x="9" y="184"/>
                    <a:pt x="9" y="184"/>
                    <a:pt x="9" y="184"/>
                  </a:cubicBezTo>
                  <a:cubicBezTo>
                    <a:pt x="0" y="192"/>
                    <a:pt x="0" y="207"/>
                    <a:pt x="9" y="215"/>
                  </a:cubicBezTo>
                  <a:cubicBezTo>
                    <a:pt x="17" y="224"/>
                    <a:pt x="31" y="224"/>
                    <a:pt x="40" y="215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65" y="118"/>
                    <a:pt x="188" y="114"/>
                    <a:pt x="203" y="98"/>
                  </a:cubicBezTo>
                  <a:cubicBezTo>
                    <a:pt x="221" y="80"/>
                    <a:pt x="224" y="53"/>
                    <a:pt x="212" y="32"/>
                  </a:cubicBezTo>
                  <a:close/>
                  <a:moveTo>
                    <a:pt x="198" y="92"/>
                  </a:moveTo>
                  <a:cubicBezTo>
                    <a:pt x="183" y="107"/>
                    <a:pt x="161" y="110"/>
                    <a:pt x="143" y="101"/>
                  </a:cubicBezTo>
                  <a:cubicBezTo>
                    <a:pt x="34" y="210"/>
                    <a:pt x="34" y="210"/>
                    <a:pt x="34" y="210"/>
                  </a:cubicBezTo>
                  <a:cubicBezTo>
                    <a:pt x="29" y="215"/>
                    <a:pt x="20" y="215"/>
                    <a:pt x="14" y="210"/>
                  </a:cubicBezTo>
                  <a:cubicBezTo>
                    <a:pt x="9" y="204"/>
                    <a:pt x="9" y="195"/>
                    <a:pt x="14" y="189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14" y="63"/>
                    <a:pt x="117" y="41"/>
                    <a:pt x="132" y="26"/>
                  </a:cubicBezTo>
                  <a:cubicBezTo>
                    <a:pt x="144" y="14"/>
                    <a:pt x="162" y="10"/>
                    <a:pt x="178" y="15"/>
                  </a:cubicBezTo>
                  <a:cubicBezTo>
                    <a:pt x="157" y="36"/>
                    <a:pt x="157" y="36"/>
                    <a:pt x="157" y="36"/>
                  </a:cubicBezTo>
                  <a:cubicBezTo>
                    <a:pt x="148" y="44"/>
                    <a:pt x="148" y="59"/>
                    <a:pt x="157" y="67"/>
                  </a:cubicBezTo>
                  <a:cubicBezTo>
                    <a:pt x="165" y="76"/>
                    <a:pt x="179" y="76"/>
                    <a:pt x="188" y="67"/>
                  </a:cubicBezTo>
                  <a:cubicBezTo>
                    <a:pt x="209" y="46"/>
                    <a:pt x="209" y="46"/>
                    <a:pt x="209" y="46"/>
                  </a:cubicBezTo>
                  <a:cubicBezTo>
                    <a:pt x="214" y="62"/>
                    <a:pt x="210" y="80"/>
                    <a:pt x="198" y="9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4760" y="134"/>
              <a:ext cx="21" cy="21"/>
            </a:xfrm>
            <a:custGeom>
              <a:avLst/>
              <a:gdLst>
                <a:gd name="T0" fmla="*/ 2 w 9"/>
                <a:gd name="T1" fmla="*/ 2 h 9"/>
                <a:gd name="T2" fmla="*/ 2 w 9"/>
                <a:gd name="T3" fmla="*/ 7 h 9"/>
                <a:gd name="T4" fmla="*/ 7 w 9"/>
                <a:gd name="T5" fmla="*/ 7 h 9"/>
                <a:gd name="T6" fmla="*/ 7 w 9"/>
                <a:gd name="T7" fmla="*/ 2 h 9"/>
                <a:gd name="T8" fmla="*/ 2 w 9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0" y="3"/>
                    <a:pt x="0" y="6"/>
                    <a:pt x="2" y="7"/>
                  </a:cubicBezTo>
                  <a:cubicBezTo>
                    <a:pt x="3" y="9"/>
                    <a:pt x="6" y="9"/>
                    <a:pt x="7" y="7"/>
                  </a:cubicBezTo>
                  <a:cubicBezTo>
                    <a:pt x="9" y="6"/>
                    <a:pt x="9" y="3"/>
                    <a:pt x="7" y="2"/>
                  </a:cubicBezTo>
                  <a:cubicBezTo>
                    <a:pt x="6" y="0"/>
                    <a:pt x="3" y="0"/>
                    <a:pt x="2" y="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5849" y="-349"/>
              <a:ext cx="528" cy="527"/>
            </a:xfrm>
            <a:custGeom>
              <a:avLst/>
              <a:gdLst>
                <a:gd name="T0" fmla="*/ 211 w 223"/>
                <a:gd name="T1" fmla="*/ 32 h 223"/>
                <a:gd name="T2" fmla="*/ 182 w 223"/>
                <a:gd name="T3" fmla="*/ 61 h 223"/>
                <a:gd name="T4" fmla="*/ 162 w 223"/>
                <a:gd name="T5" fmla="*/ 61 h 223"/>
                <a:gd name="T6" fmla="*/ 162 w 223"/>
                <a:gd name="T7" fmla="*/ 41 h 223"/>
                <a:gd name="T8" fmla="*/ 191 w 223"/>
                <a:gd name="T9" fmla="*/ 12 h 223"/>
                <a:gd name="T10" fmla="*/ 126 w 223"/>
                <a:gd name="T11" fmla="*/ 20 h 223"/>
                <a:gd name="T12" fmla="*/ 113 w 223"/>
                <a:gd name="T13" fmla="*/ 78 h 223"/>
                <a:gd name="T14" fmla="*/ 8 w 223"/>
                <a:gd name="T15" fmla="*/ 183 h 223"/>
                <a:gd name="T16" fmla="*/ 8 w 223"/>
                <a:gd name="T17" fmla="*/ 215 h 223"/>
                <a:gd name="T18" fmla="*/ 40 w 223"/>
                <a:gd name="T19" fmla="*/ 215 h 223"/>
                <a:gd name="T20" fmla="*/ 145 w 223"/>
                <a:gd name="T21" fmla="*/ 110 h 223"/>
                <a:gd name="T22" fmla="*/ 203 w 223"/>
                <a:gd name="T23" fmla="*/ 97 h 223"/>
                <a:gd name="T24" fmla="*/ 211 w 223"/>
                <a:gd name="T25" fmla="*/ 32 h 223"/>
                <a:gd name="T26" fmla="*/ 27 w 223"/>
                <a:gd name="T27" fmla="*/ 202 h 223"/>
                <a:gd name="T28" fmla="*/ 21 w 223"/>
                <a:gd name="T29" fmla="*/ 202 h 223"/>
                <a:gd name="T30" fmla="*/ 21 w 223"/>
                <a:gd name="T31" fmla="*/ 196 h 223"/>
                <a:gd name="T32" fmla="*/ 27 w 223"/>
                <a:gd name="T33" fmla="*/ 196 h 223"/>
                <a:gd name="T34" fmla="*/ 27 w 223"/>
                <a:gd name="T35" fmla="*/ 202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3" h="223">
                  <a:moveTo>
                    <a:pt x="211" y="32"/>
                  </a:moveTo>
                  <a:cubicBezTo>
                    <a:pt x="182" y="61"/>
                    <a:pt x="182" y="61"/>
                    <a:pt x="182" y="61"/>
                  </a:cubicBezTo>
                  <a:cubicBezTo>
                    <a:pt x="176" y="67"/>
                    <a:pt x="167" y="67"/>
                    <a:pt x="162" y="61"/>
                  </a:cubicBezTo>
                  <a:cubicBezTo>
                    <a:pt x="156" y="56"/>
                    <a:pt x="156" y="47"/>
                    <a:pt x="162" y="41"/>
                  </a:cubicBezTo>
                  <a:cubicBezTo>
                    <a:pt x="191" y="12"/>
                    <a:pt x="191" y="12"/>
                    <a:pt x="191" y="12"/>
                  </a:cubicBezTo>
                  <a:cubicBezTo>
                    <a:pt x="170" y="0"/>
                    <a:pt x="143" y="2"/>
                    <a:pt x="126" y="20"/>
                  </a:cubicBezTo>
                  <a:cubicBezTo>
                    <a:pt x="110" y="36"/>
                    <a:pt x="106" y="59"/>
                    <a:pt x="113" y="78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0" y="192"/>
                    <a:pt x="0" y="206"/>
                    <a:pt x="8" y="215"/>
                  </a:cubicBezTo>
                  <a:cubicBezTo>
                    <a:pt x="17" y="223"/>
                    <a:pt x="31" y="223"/>
                    <a:pt x="40" y="215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64" y="117"/>
                    <a:pt x="187" y="113"/>
                    <a:pt x="203" y="97"/>
                  </a:cubicBezTo>
                  <a:cubicBezTo>
                    <a:pt x="221" y="80"/>
                    <a:pt x="223" y="53"/>
                    <a:pt x="211" y="32"/>
                  </a:cubicBezTo>
                  <a:close/>
                  <a:moveTo>
                    <a:pt x="27" y="202"/>
                  </a:moveTo>
                  <a:cubicBezTo>
                    <a:pt x="25" y="204"/>
                    <a:pt x="23" y="204"/>
                    <a:pt x="21" y="202"/>
                  </a:cubicBezTo>
                  <a:cubicBezTo>
                    <a:pt x="20" y="200"/>
                    <a:pt x="20" y="198"/>
                    <a:pt x="21" y="196"/>
                  </a:cubicBezTo>
                  <a:cubicBezTo>
                    <a:pt x="23" y="195"/>
                    <a:pt x="25" y="195"/>
                    <a:pt x="27" y="196"/>
                  </a:cubicBezTo>
                  <a:cubicBezTo>
                    <a:pt x="28" y="198"/>
                    <a:pt x="28" y="200"/>
                    <a:pt x="27" y="20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7211" y="-181"/>
              <a:ext cx="152" cy="345"/>
            </a:xfrm>
            <a:custGeom>
              <a:avLst/>
              <a:gdLst>
                <a:gd name="T0" fmla="*/ 47 w 64"/>
                <a:gd name="T1" fmla="*/ 0 h 146"/>
                <a:gd name="T2" fmla="*/ 54 w 64"/>
                <a:gd name="T3" fmla="*/ 128 h 146"/>
                <a:gd name="T4" fmla="*/ 32 w 64"/>
                <a:gd name="T5" fmla="*/ 136 h 146"/>
                <a:gd name="T6" fmla="*/ 10 w 64"/>
                <a:gd name="T7" fmla="*/ 128 h 146"/>
                <a:gd name="T8" fmla="*/ 16 w 64"/>
                <a:gd name="T9" fmla="*/ 0 h 146"/>
                <a:gd name="T10" fmla="*/ 7 w 64"/>
                <a:gd name="T11" fmla="*/ 0 h 146"/>
                <a:gd name="T12" fmla="*/ 0 w 64"/>
                <a:gd name="T13" fmla="*/ 133 h 146"/>
                <a:gd name="T14" fmla="*/ 32 w 64"/>
                <a:gd name="T15" fmla="*/ 146 h 146"/>
                <a:gd name="T16" fmla="*/ 64 w 64"/>
                <a:gd name="T17" fmla="*/ 132 h 146"/>
                <a:gd name="T18" fmla="*/ 57 w 64"/>
                <a:gd name="T19" fmla="*/ 0 h 146"/>
                <a:gd name="T20" fmla="*/ 47 w 64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46">
                  <a:moveTo>
                    <a:pt x="47" y="0"/>
                  </a:moveTo>
                  <a:cubicBezTo>
                    <a:pt x="54" y="128"/>
                    <a:pt x="54" y="128"/>
                    <a:pt x="54" y="128"/>
                  </a:cubicBezTo>
                  <a:cubicBezTo>
                    <a:pt x="54" y="136"/>
                    <a:pt x="40" y="136"/>
                    <a:pt x="32" y="136"/>
                  </a:cubicBezTo>
                  <a:cubicBezTo>
                    <a:pt x="24" y="136"/>
                    <a:pt x="10" y="136"/>
                    <a:pt x="10" y="128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2" y="144"/>
                    <a:pt x="20" y="146"/>
                    <a:pt x="32" y="146"/>
                  </a:cubicBezTo>
                  <a:cubicBezTo>
                    <a:pt x="44" y="146"/>
                    <a:pt x="62" y="144"/>
                    <a:pt x="64" y="132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7051" y="-330"/>
              <a:ext cx="401" cy="125"/>
            </a:xfrm>
            <a:custGeom>
              <a:avLst/>
              <a:gdLst>
                <a:gd name="T0" fmla="*/ 75 w 170"/>
                <a:gd name="T1" fmla="*/ 0 h 53"/>
                <a:gd name="T2" fmla="*/ 0 w 170"/>
                <a:gd name="T3" fmla="*/ 53 h 53"/>
                <a:gd name="T4" fmla="*/ 170 w 170"/>
                <a:gd name="T5" fmla="*/ 53 h 53"/>
                <a:gd name="T6" fmla="*/ 170 w 170"/>
                <a:gd name="T7" fmla="*/ 0 h 53"/>
                <a:gd name="T8" fmla="*/ 75 w 170"/>
                <a:gd name="T9" fmla="*/ 0 h 53"/>
                <a:gd name="T10" fmla="*/ 75 w 170"/>
                <a:gd name="T11" fmla="*/ 9 h 53"/>
                <a:gd name="T12" fmla="*/ 132 w 170"/>
                <a:gd name="T13" fmla="*/ 9 h 53"/>
                <a:gd name="T14" fmla="*/ 132 w 170"/>
                <a:gd name="T15" fmla="*/ 44 h 53"/>
                <a:gd name="T16" fmla="*/ 16 w 170"/>
                <a:gd name="T17" fmla="*/ 44 h 53"/>
                <a:gd name="T18" fmla="*/ 75 w 170"/>
                <a:gd name="T19" fmla="*/ 9 h 53"/>
                <a:gd name="T20" fmla="*/ 161 w 170"/>
                <a:gd name="T21" fmla="*/ 44 h 53"/>
                <a:gd name="T22" fmla="*/ 140 w 170"/>
                <a:gd name="T23" fmla="*/ 44 h 53"/>
                <a:gd name="T24" fmla="*/ 140 w 170"/>
                <a:gd name="T25" fmla="*/ 9 h 53"/>
                <a:gd name="T26" fmla="*/ 161 w 170"/>
                <a:gd name="T27" fmla="*/ 9 h 53"/>
                <a:gd name="T28" fmla="*/ 161 w 170"/>
                <a:gd name="T29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0" h="53">
                  <a:moveTo>
                    <a:pt x="75" y="0"/>
                  </a:moveTo>
                  <a:cubicBezTo>
                    <a:pt x="29" y="0"/>
                    <a:pt x="0" y="53"/>
                    <a:pt x="0" y="53"/>
                  </a:cubicBezTo>
                  <a:cubicBezTo>
                    <a:pt x="170" y="53"/>
                    <a:pt x="170" y="53"/>
                    <a:pt x="170" y="53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0"/>
                    <a:pt x="118" y="0"/>
                    <a:pt x="75" y="0"/>
                  </a:cubicBezTo>
                  <a:close/>
                  <a:moveTo>
                    <a:pt x="75" y="9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27" y="30"/>
                    <a:pt x="48" y="9"/>
                    <a:pt x="75" y="9"/>
                  </a:cubicBezTo>
                  <a:close/>
                  <a:moveTo>
                    <a:pt x="161" y="44"/>
                  </a:moveTo>
                  <a:cubicBezTo>
                    <a:pt x="140" y="44"/>
                    <a:pt x="140" y="44"/>
                    <a:pt x="140" y="44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61" y="9"/>
                    <a:pt x="161" y="9"/>
                    <a:pt x="161" y="9"/>
                  </a:cubicBezTo>
                  <a:lnTo>
                    <a:pt x="161" y="4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204" y="794"/>
              <a:ext cx="444" cy="527"/>
            </a:xfrm>
            <a:custGeom>
              <a:avLst/>
              <a:gdLst>
                <a:gd name="T0" fmla="*/ 168 w 188"/>
                <a:gd name="T1" fmla="*/ 101 h 223"/>
                <a:gd name="T2" fmla="*/ 151 w 188"/>
                <a:gd name="T3" fmla="*/ 101 h 223"/>
                <a:gd name="T4" fmla="*/ 151 w 188"/>
                <a:gd name="T5" fmla="*/ 57 h 223"/>
                <a:gd name="T6" fmla="*/ 94 w 188"/>
                <a:gd name="T7" fmla="*/ 0 h 223"/>
                <a:gd name="T8" fmla="*/ 37 w 188"/>
                <a:gd name="T9" fmla="*/ 57 h 223"/>
                <a:gd name="T10" fmla="*/ 37 w 188"/>
                <a:gd name="T11" fmla="*/ 101 h 223"/>
                <a:gd name="T12" fmla="*/ 20 w 188"/>
                <a:gd name="T13" fmla="*/ 101 h 223"/>
                <a:gd name="T14" fmla="*/ 0 w 188"/>
                <a:gd name="T15" fmla="*/ 121 h 223"/>
                <a:gd name="T16" fmla="*/ 0 w 188"/>
                <a:gd name="T17" fmla="*/ 203 h 223"/>
                <a:gd name="T18" fmla="*/ 20 w 188"/>
                <a:gd name="T19" fmla="*/ 223 h 223"/>
                <a:gd name="T20" fmla="*/ 168 w 188"/>
                <a:gd name="T21" fmla="*/ 223 h 223"/>
                <a:gd name="T22" fmla="*/ 188 w 188"/>
                <a:gd name="T23" fmla="*/ 203 h 223"/>
                <a:gd name="T24" fmla="*/ 188 w 188"/>
                <a:gd name="T25" fmla="*/ 121 h 223"/>
                <a:gd name="T26" fmla="*/ 168 w 188"/>
                <a:gd name="T27" fmla="*/ 101 h 223"/>
                <a:gd name="T28" fmla="*/ 45 w 188"/>
                <a:gd name="T29" fmla="*/ 57 h 223"/>
                <a:gd name="T30" fmla="*/ 94 w 188"/>
                <a:gd name="T31" fmla="*/ 8 h 223"/>
                <a:gd name="T32" fmla="*/ 143 w 188"/>
                <a:gd name="T33" fmla="*/ 57 h 223"/>
                <a:gd name="T34" fmla="*/ 143 w 188"/>
                <a:gd name="T35" fmla="*/ 101 h 223"/>
                <a:gd name="T36" fmla="*/ 45 w 188"/>
                <a:gd name="T37" fmla="*/ 101 h 223"/>
                <a:gd name="T38" fmla="*/ 45 w 188"/>
                <a:gd name="T39" fmla="*/ 57 h 223"/>
                <a:gd name="T40" fmla="*/ 180 w 188"/>
                <a:gd name="T41" fmla="*/ 203 h 223"/>
                <a:gd name="T42" fmla="*/ 168 w 188"/>
                <a:gd name="T43" fmla="*/ 215 h 223"/>
                <a:gd name="T44" fmla="*/ 20 w 188"/>
                <a:gd name="T45" fmla="*/ 215 h 223"/>
                <a:gd name="T46" fmla="*/ 8 w 188"/>
                <a:gd name="T47" fmla="*/ 203 h 223"/>
                <a:gd name="T48" fmla="*/ 8 w 188"/>
                <a:gd name="T49" fmla="*/ 121 h 223"/>
                <a:gd name="T50" fmla="*/ 20 w 188"/>
                <a:gd name="T51" fmla="*/ 109 h 223"/>
                <a:gd name="T52" fmla="*/ 168 w 188"/>
                <a:gd name="T53" fmla="*/ 109 h 223"/>
                <a:gd name="T54" fmla="*/ 180 w 188"/>
                <a:gd name="T55" fmla="*/ 121 h 223"/>
                <a:gd name="T56" fmla="*/ 180 w 188"/>
                <a:gd name="T57" fmla="*/ 20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8" h="223">
                  <a:moveTo>
                    <a:pt x="168" y="101"/>
                  </a:moveTo>
                  <a:cubicBezTo>
                    <a:pt x="151" y="101"/>
                    <a:pt x="151" y="101"/>
                    <a:pt x="151" y="101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26"/>
                    <a:pt x="125" y="0"/>
                    <a:pt x="94" y="0"/>
                  </a:cubicBezTo>
                  <a:cubicBezTo>
                    <a:pt x="63" y="0"/>
                    <a:pt x="37" y="26"/>
                    <a:pt x="37" y="57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9" y="101"/>
                    <a:pt x="0" y="110"/>
                    <a:pt x="0" y="12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14"/>
                    <a:pt x="9" y="223"/>
                    <a:pt x="20" y="223"/>
                  </a:cubicBezTo>
                  <a:cubicBezTo>
                    <a:pt x="168" y="223"/>
                    <a:pt x="168" y="223"/>
                    <a:pt x="168" y="223"/>
                  </a:cubicBezTo>
                  <a:cubicBezTo>
                    <a:pt x="179" y="223"/>
                    <a:pt x="188" y="214"/>
                    <a:pt x="188" y="203"/>
                  </a:cubicBezTo>
                  <a:cubicBezTo>
                    <a:pt x="188" y="121"/>
                    <a:pt x="188" y="121"/>
                    <a:pt x="188" y="121"/>
                  </a:cubicBezTo>
                  <a:cubicBezTo>
                    <a:pt x="188" y="110"/>
                    <a:pt x="179" y="101"/>
                    <a:pt x="168" y="101"/>
                  </a:cubicBezTo>
                  <a:close/>
                  <a:moveTo>
                    <a:pt x="45" y="57"/>
                  </a:moveTo>
                  <a:cubicBezTo>
                    <a:pt x="45" y="30"/>
                    <a:pt x="67" y="8"/>
                    <a:pt x="94" y="8"/>
                  </a:cubicBezTo>
                  <a:cubicBezTo>
                    <a:pt x="121" y="8"/>
                    <a:pt x="143" y="30"/>
                    <a:pt x="143" y="57"/>
                  </a:cubicBezTo>
                  <a:cubicBezTo>
                    <a:pt x="143" y="101"/>
                    <a:pt x="143" y="101"/>
                    <a:pt x="143" y="101"/>
                  </a:cubicBezTo>
                  <a:cubicBezTo>
                    <a:pt x="45" y="101"/>
                    <a:pt x="45" y="101"/>
                    <a:pt x="45" y="101"/>
                  </a:cubicBezTo>
                  <a:lnTo>
                    <a:pt x="45" y="57"/>
                  </a:lnTo>
                  <a:close/>
                  <a:moveTo>
                    <a:pt x="180" y="203"/>
                  </a:moveTo>
                  <a:cubicBezTo>
                    <a:pt x="180" y="210"/>
                    <a:pt x="175" y="215"/>
                    <a:pt x="168" y="215"/>
                  </a:cubicBezTo>
                  <a:cubicBezTo>
                    <a:pt x="20" y="215"/>
                    <a:pt x="20" y="215"/>
                    <a:pt x="20" y="215"/>
                  </a:cubicBezTo>
                  <a:cubicBezTo>
                    <a:pt x="13" y="215"/>
                    <a:pt x="8" y="210"/>
                    <a:pt x="8" y="203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8" y="114"/>
                    <a:pt x="13" y="109"/>
                    <a:pt x="20" y="109"/>
                  </a:cubicBezTo>
                  <a:cubicBezTo>
                    <a:pt x="168" y="109"/>
                    <a:pt x="168" y="109"/>
                    <a:pt x="168" y="109"/>
                  </a:cubicBezTo>
                  <a:cubicBezTo>
                    <a:pt x="175" y="109"/>
                    <a:pt x="180" y="114"/>
                    <a:pt x="180" y="121"/>
                  </a:cubicBezTo>
                  <a:lnTo>
                    <a:pt x="180" y="203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407" y="1120"/>
              <a:ext cx="38" cy="83"/>
            </a:xfrm>
            <a:custGeom>
              <a:avLst/>
              <a:gdLst>
                <a:gd name="T0" fmla="*/ 8 w 16"/>
                <a:gd name="T1" fmla="*/ 0 h 35"/>
                <a:gd name="T2" fmla="*/ 0 w 16"/>
                <a:gd name="T3" fmla="*/ 8 h 35"/>
                <a:gd name="T4" fmla="*/ 4 w 16"/>
                <a:gd name="T5" fmla="*/ 15 h 35"/>
                <a:gd name="T6" fmla="*/ 4 w 16"/>
                <a:gd name="T7" fmla="*/ 35 h 35"/>
                <a:gd name="T8" fmla="*/ 12 w 16"/>
                <a:gd name="T9" fmla="*/ 35 h 35"/>
                <a:gd name="T10" fmla="*/ 12 w 16"/>
                <a:gd name="T11" fmla="*/ 15 h 35"/>
                <a:gd name="T12" fmla="*/ 16 w 16"/>
                <a:gd name="T13" fmla="*/ 8 h 35"/>
                <a:gd name="T14" fmla="*/ 8 w 16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35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1"/>
                    <a:pt x="2" y="14"/>
                    <a:pt x="4" y="1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4"/>
                    <a:pt x="16" y="11"/>
                    <a:pt x="16" y="8"/>
                  </a:cubicBezTo>
                  <a:cubicBezTo>
                    <a:pt x="16" y="4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 noEditPoints="1"/>
            </p:cNvSpPr>
            <p:nvPr/>
          </p:nvSpPr>
          <p:spPr bwMode="auto">
            <a:xfrm>
              <a:off x="1339" y="803"/>
              <a:ext cx="444" cy="525"/>
            </a:xfrm>
            <a:custGeom>
              <a:avLst/>
              <a:gdLst>
                <a:gd name="T0" fmla="*/ 168 w 188"/>
                <a:gd name="T1" fmla="*/ 100 h 222"/>
                <a:gd name="T2" fmla="*/ 46 w 188"/>
                <a:gd name="T3" fmla="*/ 100 h 222"/>
                <a:gd name="T4" fmla="*/ 46 w 188"/>
                <a:gd name="T5" fmla="*/ 56 h 222"/>
                <a:gd name="T6" fmla="*/ 94 w 188"/>
                <a:gd name="T7" fmla="*/ 8 h 222"/>
                <a:gd name="T8" fmla="*/ 142 w 188"/>
                <a:gd name="T9" fmla="*/ 47 h 222"/>
                <a:gd name="T10" fmla="*/ 150 w 188"/>
                <a:gd name="T11" fmla="*/ 47 h 222"/>
                <a:gd name="T12" fmla="*/ 94 w 188"/>
                <a:gd name="T13" fmla="*/ 0 h 222"/>
                <a:gd name="T14" fmla="*/ 38 w 188"/>
                <a:gd name="T15" fmla="*/ 56 h 222"/>
                <a:gd name="T16" fmla="*/ 38 w 188"/>
                <a:gd name="T17" fmla="*/ 100 h 222"/>
                <a:gd name="T18" fmla="*/ 20 w 188"/>
                <a:gd name="T19" fmla="*/ 100 h 222"/>
                <a:gd name="T20" fmla="*/ 0 w 188"/>
                <a:gd name="T21" fmla="*/ 120 h 222"/>
                <a:gd name="T22" fmla="*/ 0 w 188"/>
                <a:gd name="T23" fmla="*/ 202 h 222"/>
                <a:gd name="T24" fmla="*/ 20 w 188"/>
                <a:gd name="T25" fmla="*/ 222 h 222"/>
                <a:gd name="T26" fmla="*/ 168 w 188"/>
                <a:gd name="T27" fmla="*/ 222 h 222"/>
                <a:gd name="T28" fmla="*/ 188 w 188"/>
                <a:gd name="T29" fmla="*/ 202 h 222"/>
                <a:gd name="T30" fmla="*/ 188 w 188"/>
                <a:gd name="T31" fmla="*/ 120 h 222"/>
                <a:gd name="T32" fmla="*/ 168 w 188"/>
                <a:gd name="T33" fmla="*/ 100 h 222"/>
                <a:gd name="T34" fmla="*/ 180 w 188"/>
                <a:gd name="T35" fmla="*/ 202 h 222"/>
                <a:gd name="T36" fmla="*/ 168 w 188"/>
                <a:gd name="T37" fmla="*/ 214 h 222"/>
                <a:gd name="T38" fmla="*/ 20 w 188"/>
                <a:gd name="T39" fmla="*/ 214 h 222"/>
                <a:gd name="T40" fmla="*/ 8 w 188"/>
                <a:gd name="T41" fmla="*/ 202 h 222"/>
                <a:gd name="T42" fmla="*/ 8 w 188"/>
                <a:gd name="T43" fmla="*/ 120 h 222"/>
                <a:gd name="T44" fmla="*/ 20 w 188"/>
                <a:gd name="T45" fmla="*/ 108 h 222"/>
                <a:gd name="T46" fmla="*/ 168 w 188"/>
                <a:gd name="T47" fmla="*/ 108 h 222"/>
                <a:gd name="T48" fmla="*/ 180 w 188"/>
                <a:gd name="T49" fmla="*/ 120 h 222"/>
                <a:gd name="T50" fmla="*/ 180 w 188"/>
                <a:gd name="T51" fmla="*/ 20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8" h="222">
                  <a:moveTo>
                    <a:pt x="168" y="100"/>
                  </a:moveTo>
                  <a:cubicBezTo>
                    <a:pt x="46" y="100"/>
                    <a:pt x="46" y="100"/>
                    <a:pt x="46" y="100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6" y="30"/>
                    <a:pt x="67" y="8"/>
                    <a:pt x="94" y="8"/>
                  </a:cubicBezTo>
                  <a:cubicBezTo>
                    <a:pt x="118" y="8"/>
                    <a:pt x="138" y="25"/>
                    <a:pt x="142" y="47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6" y="20"/>
                    <a:pt x="122" y="0"/>
                    <a:pt x="94" y="0"/>
                  </a:cubicBezTo>
                  <a:cubicBezTo>
                    <a:pt x="63" y="0"/>
                    <a:pt x="38" y="25"/>
                    <a:pt x="38" y="56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9" y="100"/>
                    <a:pt x="0" y="109"/>
                    <a:pt x="0" y="120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0" y="213"/>
                    <a:pt x="9" y="222"/>
                    <a:pt x="20" y="222"/>
                  </a:cubicBezTo>
                  <a:cubicBezTo>
                    <a:pt x="168" y="222"/>
                    <a:pt x="168" y="222"/>
                    <a:pt x="168" y="222"/>
                  </a:cubicBezTo>
                  <a:cubicBezTo>
                    <a:pt x="179" y="222"/>
                    <a:pt x="188" y="213"/>
                    <a:pt x="188" y="202"/>
                  </a:cubicBezTo>
                  <a:cubicBezTo>
                    <a:pt x="188" y="120"/>
                    <a:pt x="188" y="120"/>
                    <a:pt x="188" y="120"/>
                  </a:cubicBezTo>
                  <a:cubicBezTo>
                    <a:pt x="188" y="109"/>
                    <a:pt x="179" y="100"/>
                    <a:pt x="168" y="100"/>
                  </a:cubicBezTo>
                  <a:close/>
                  <a:moveTo>
                    <a:pt x="180" y="202"/>
                  </a:moveTo>
                  <a:cubicBezTo>
                    <a:pt x="180" y="209"/>
                    <a:pt x="175" y="214"/>
                    <a:pt x="168" y="214"/>
                  </a:cubicBezTo>
                  <a:cubicBezTo>
                    <a:pt x="20" y="214"/>
                    <a:pt x="20" y="214"/>
                    <a:pt x="20" y="214"/>
                  </a:cubicBezTo>
                  <a:cubicBezTo>
                    <a:pt x="14" y="214"/>
                    <a:pt x="8" y="209"/>
                    <a:pt x="8" y="202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14"/>
                    <a:pt x="14" y="108"/>
                    <a:pt x="20" y="108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75" y="108"/>
                    <a:pt x="180" y="114"/>
                    <a:pt x="180" y="120"/>
                  </a:cubicBezTo>
                  <a:lnTo>
                    <a:pt x="180" y="20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542" y="1130"/>
              <a:ext cx="38" cy="80"/>
            </a:xfrm>
            <a:custGeom>
              <a:avLst/>
              <a:gdLst>
                <a:gd name="T0" fmla="*/ 8 w 16"/>
                <a:gd name="T1" fmla="*/ 0 h 34"/>
                <a:gd name="T2" fmla="*/ 0 w 16"/>
                <a:gd name="T3" fmla="*/ 8 h 34"/>
                <a:gd name="T4" fmla="*/ 4 w 16"/>
                <a:gd name="T5" fmla="*/ 15 h 34"/>
                <a:gd name="T6" fmla="*/ 4 w 16"/>
                <a:gd name="T7" fmla="*/ 34 h 34"/>
                <a:gd name="T8" fmla="*/ 12 w 16"/>
                <a:gd name="T9" fmla="*/ 34 h 34"/>
                <a:gd name="T10" fmla="*/ 12 w 16"/>
                <a:gd name="T11" fmla="*/ 15 h 34"/>
                <a:gd name="T12" fmla="*/ 16 w 16"/>
                <a:gd name="T13" fmla="*/ 8 h 34"/>
                <a:gd name="T14" fmla="*/ 8 w 16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34">
                  <a:moveTo>
                    <a:pt x="8" y="0"/>
                  </a:moveTo>
                  <a:cubicBezTo>
                    <a:pt x="4" y="0"/>
                    <a:pt x="0" y="3"/>
                    <a:pt x="0" y="8"/>
                  </a:cubicBezTo>
                  <a:cubicBezTo>
                    <a:pt x="0" y="11"/>
                    <a:pt x="2" y="13"/>
                    <a:pt x="4" y="1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3"/>
                    <a:pt x="16" y="11"/>
                    <a:pt x="16" y="8"/>
                  </a:cubicBezTo>
                  <a:cubicBezTo>
                    <a:pt x="16" y="3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2471" y="763"/>
              <a:ext cx="445" cy="525"/>
            </a:xfrm>
            <a:custGeom>
              <a:avLst/>
              <a:gdLst>
                <a:gd name="T0" fmla="*/ 168 w 188"/>
                <a:gd name="T1" fmla="*/ 100 h 222"/>
                <a:gd name="T2" fmla="*/ 151 w 188"/>
                <a:gd name="T3" fmla="*/ 100 h 222"/>
                <a:gd name="T4" fmla="*/ 151 w 188"/>
                <a:gd name="T5" fmla="*/ 56 h 222"/>
                <a:gd name="T6" fmla="*/ 94 w 188"/>
                <a:gd name="T7" fmla="*/ 0 h 222"/>
                <a:gd name="T8" fmla="*/ 38 w 188"/>
                <a:gd name="T9" fmla="*/ 56 h 222"/>
                <a:gd name="T10" fmla="*/ 38 w 188"/>
                <a:gd name="T11" fmla="*/ 100 h 222"/>
                <a:gd name="T12" fmla="*/ 20 w 188"/>
                <a:gd name="T13" fmla="*/ 100 h 222"/>
                <a:gd name="T14" fmla="*/ 0 w 188"/>
                <a:gd name="T15" fmla="*/ 120 h 222"/>
                <a:gd name="T16" fmla="*/ 0 w 188"/>
                <a:gd name="T17" fmla="*/ 202 h 222"/>
                <a:gd name="T18" fmla="*/ 20 w 188"/>
                <a:gd name="T19" fmla="*/ 222 h 222"/>
                <a:gd name="T20" fmla="*/ 168 w 188"/>
                <a:gd name="T21" fmla="*/ 222 h 222"/>
                <a:gd name="T22" fmla="*/ 188 w 188"/>
                <a:gd name="T23" fmla="*/ 202 h 222"/>
                <a:gd name="T24" fmla="*/ 188 w 188"/>
                <a:gd name="T25" fmla="*/ 120 h 222"/>
                <a:gd name="T26" fmla="*/ 168 w 188"/>
                <a:gd name="T27" fmla="*/ 100 h 222"/>
                <a:gd name="T28" fmla="*/ 98 w 188"/>
                <a:gd name="T29" fmla="*/ 153 h 222"/>
                <a:gd name="T30" fmla="*/ 98 w 188"/>
                <a:gd name="T31" fmla="*/ 172 h 222"/>
                <a:gd name="T32" fmla="*/ 90 w 188"/>
                <a:gd name="T33" fmla="*/ 172 h 222"/>
                <a:gd name="T34" fmla="*/ 90 w 188"/>
                <a:gd name="T35" fmla="*/ 153 h 222"/>
                <a:gd name="T36" fmla="*/ 86 w 188"/>
                <a:gd name="T37" fmla="*/ 146 h 222"/>
                <a:gd name="T38" fmla="*/ 94 w 188"/>
                <a:gd name="T39" fmla="*/ 138 h 222"/>
                <a:gd name="T40" fmla="*/ 102 w 188"/>
                <a:gd name="T41" fmla="*/ 146 h 222"/>
                <a:gd name="T42" fmla="*/ 98 w 188"/>
                <a:gd name="T43" fmla="*/ 153 h 222"/>
                <a:gd name="T44" fmla="*/ 143 w 188"/>
                <a:gd name="T45" fmla="*/ 100 h 222"/>
                <a:gd name="T46" fmla="*/ 46 w 188"/>
                <a:gd name="T47" fmla="*/ 100 h 222"/>
                <a:gd name="T48" fmla="*/ 46 w 188"/>
                <a:gd name="T49" fmla="*/ 56 h 222"/>
                <a:gd name="T50" fmla="*/ 94 w 188"/>
                <a:gd name="T51" fmla="*/ 8 h 222"/>
                <a:gd name="T52" fmla="*/ 143 w 188"/>
                <a:gd name="T53" fmla="*/ 56 h 222"/>
                <a:gd name="T54" fmla="*/ 143 w 188"/>
                <a:gd name="T55" fmla="*/ 10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8" h="222">
                  <a:moveTo>
                    <a:pt x="168" y="100"/>
                  </a:moveTo>
                  <a:cubicBezTo>
                    <a:pt x="151" y="100"/>
                    <a:pt x="151" y="100"/>
                    <a:pt x="151" y="100"/>
                  </a:cubicBezTo>
                  <a:cubicBezTo>
                    <a:pt x="151" y="56"/>
                    <a:pt x="151" y="56"/>
                    <a:pt x="151" y="56"/>
                  </a:cubicBezTo>
                  <a:cubicBezTo>
                    <a:pt x="151" y="25"/>
                    <a:pt x="126" y="0"/>
                    <a:pt x="94" y="0"/>
                  </a:cubicBezTo>
                  <a:cubicBezTo>
                    <a:pt x="63" y="0"/>
                    <a:pt x="38" y="25"/>
                    <a:pt x="38" y="56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9" y="100"/>
                    <a:pt x="0" y="109"/>
                    <a:pt x="0" y="120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0" y="213"/>
                    <a:pt x="9" y="222"/>
                    <a:pt x="20" y="222"/>
                  </a:cubicBezTo>
                  <a:cubicBezTo>
                    <a:pt x="168" y="222"/>
                    <a:pt x="168" y="222"/>
                    <a:pt x="168" y="222"/>
                  </a:cubicBezTo>
                  <a:cubicBezTo>
                    <a:pt x="179" y="222"/>
                    <a:pt x="188" y="213"/>
                    <a:pt x="188" y="202"/>
                  </a:cubicBezTo>
                  <a:cubicBezTo>
                    <a:pt x="188" y="120"/>
                    <a:pt x="188" y="120"/>
                    <a:pt x="188" y="120"/>
                  </a:cubicBezTo>
                  <a:cubicBezTo>
                    <a:pt x="188" y="109"/>
                    <a:pt x="179" y="100"/>
                    <a:pt x="168" y="100"/>
                  </a:cubicBezTo>
                  <a:close/>
                  <a:moveTo>
                    <a:pt x="98" y="153"/>
                  </a:moveTo>
                  <a:cubicBezTo>
                    <a:pt x="98" y="172"/>
                    <a:pt x="98" y="172"/>
                    <a:pt x="98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53"/>
                    <a:pt x="90" y="153"/>
                    <a:pt x="90" y="153"/>
                  </a:cubicBezTo>
                  <a:cubicBezTo>
                    <a:pt x="88" y="151"/>
                    <a:pt x="86" y="149"/>
                    <a:pt x="86" y="146"/>
                  </a:cubicBezTo>
                  <a:cubicBezTo>
                    <a:pt x="86" y="141"/>
                    <a:pt x="90" y="138"/>
                    <a:pt x="94" y="138"/>
                  </a:cubicBezTo>
                  <a:cubicBezTo>
                    <a:pt x="99" y="138"/>
                    <a:pt x="102" y="141"/>
                    <a:pt x="102" y="146"/>
                  </a:cubicBezTo>
                  <a:cubicBezTo>
                    <a:pt x="102" y="149"/>
                    <a:pt x="101" y="151"/>
                    <a:pt x="98" y="153"/>
                  </a:cubicBezTo>
                  <a:close/>
                  <a:moveTo>
                    <a:pt x="143" y="100"/>
                  </a:moveTo>
                  <a:cubicBezTo>
                    <a:pt x="46" y="100"/>
                    <a:pt x="46" y="100"/>
                    <a:pt x="46" y="100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6" y="30"/>
                    <a:pt x="67" y="8"/>
                    <a:pt x="94" y="8"/>
                  </a:cubicBezTo>
                  <a:cubicBezTo>
                    <a:pt x="121" y="8"/>
                    <a:pt x="143" y="30"/>
                    <a:pt x="143" y="56"/>
                  </a:cubicBezTo>
                  <a:lnTo>
                    <a:pt x="143" y="10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3613" y="765"/>
              <a:ext cx="444" cy="525"/>
            </a:xfrm>
            <a:custGeom>
              <a:avLst/>
              <a:gdLst>
                <a:gd name="T0" fmla="*/ 168 w 188"/>
                <a:gd name="T1" fmla="*/ 100 h 222"/>
                <a:gd name="T2" fmla="*/ 45 w 188"/>
                <a:gd name="T3" fmla="*/ 100 h 222"/>
                <a:gd name="T4" fmla="*/ 45 w 188"/>
                <a:gd name="T5" fmla="*/ 56 h 222"/>
                <a:gd name="T6" fmla="*/ 94 w 188"/>
                <a:gd name="T7" fmla="*/ 8 h 222"/>
                <a:gd name="T8" fmla="*/ 142 w 188"/>
                <a:gd name="T9" fmla="*/ 47 h 222"/>
                <a:gd name="T10" fmla="*/ 150 w 188"/>
                <a:gd name="T11" fmla="*/ 47 h 222"/>
                <a:gd name="T12" fmla="*/ 94 w 188"/>
                <a:gd name="T13" fmla="*/ 0 h 222"/>
                <a:gd name="T14" fmla="*/ 37 w 188"/>
                <a:gd name="T15" fmla="*/ 56 h 222"/>
                <a:gd name="T16" fmla="*/ 37 w 188"/>
                <a:gd name="T17" fmla="*/ 100 h 222"/>
                <a:gd name="T18" fmla="*/ 20 w 188"/>
                <a:gd name="T19" fmla="*/ 100 h 222"/>
                <a:gd name="T20" fmla="*/ 0 w 188"/>
                <a:gd name="T21" fmla="*/ 120 h 222"/>
                <a:gd name="T22" fmla="*/ 0 w 188"/>
                <a:gd name="T23" fmla="*/ 202 h 222"/>
                <a:gd name="T24" fmla="*/ 20 w 188"/>
                <a:gd name="T25" fmla="*/ 222 h 222"/>
                <a:gd name="T26" fmla="*/ 168 w 188"/>
                <a:gd name="T27" fmla="*/ 222 h 222"/>
                <a:gd name="T28" fmla="*/ 188 w 188"/>
                <a:gd name="T29" fmla="*/ 202 h 222"/>
                <a:gd name="T30" fmla="*/ 188 w 188"/>
                <a:gd name="T31" fmla="*/ 120 h 222"/>
                <a:gd name="T32" fmla="*/ 168 w 188"/>
                <a:gd name="T33" fmla="*/ 100 h 222"/>
                <a:gd name="T34" fmla="*/ 98 w 188"/>
                <a:gd name="T35" fmla="*/ 153 h 222"/>
                <a:gd name="T36" fmla="*/ 98 w 188"/>
                <a:gd name="T37" fmla="*/ 172 h 222"/>
                <a:gd name="T38" fmla="*/ 90 w 188"/>
                <a:gd name="T39" fmla="*/ 172 h 222"/>
                <a:gd name="T40" fmla="*/ 90 w 188"/>
                <a:gd name="T41" fmla="*/ 153 h 222"/>
                <a:gd name="T42" fmla="*/ 86 w 188"/>
                <a:gd name="T43" fmla="*/ 146 h 222"/>
                <a:gd name="T44" fmla="*/ 94 w 188"/>
                <a:gd name="T45" fmla="*/ 138 h 222"/>
                <a:gd name="T46" fmla="*/ 102 w 188"/>
                <a:gd name="T47" fmla="*/ 146 h 222"/>
                <a:gd name="T48" fmla="*/ 98 w 188"/>
                <a:gd name="T49" fmla="*/ 153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8" h="222">
                  <a:moveTo>
                    <a:pt x="168" y="100"/>
                  </a:moveTo>
                  <a:cubicBezTo>
                    <a:pt x="45" y="100"/>
                    <a:pt x="45" y="100"/>
                    <a:pt x="45" y="100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30"/>
                    <a:pt x="67" y="8"/>
                    <a:pt x="94" y="8"/>
                  </a:cubicBezTo>
                  <a:cubicBezTo>
                    <a:pt x="118" y="8"/>
                    <a:pt x="137" y="25"/>
                    <a:pt x="142" y="47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5" y="20"/>
                    <a:pt x="122" y="0"/>
                    <a:pt x="94" y="0"/>
                  </a:cubicBezTo>
                  <a:cubicBezTo>
                    <a:pt x="63" y="0"/>
                    <a:pt x="37" y="25"/>
                    <a:pt x="37" y="56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9" y="100"/>
                    <a:pt x="0" y="109"/>
                    <a:pt x="0" y="120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0" y="213"/>
                    <a:pt x="9" y="222"/>
                    <a:pt x="20" y="222"/>
                  </a:cubicBezTo>
                  <a:cubicBezTo>
                    <a:pt x="168" y="222"/>
                    <a:pt x="168" y="222"/>
                    <a:pt x="168" y="222"/>
                  </a:cubicBezTo>
                  <a:cubicBezTo>
                    <a:pt x="179" y="222"/>
                    <a:pt x="188" y="213"/>
                    <a:pt x="188" y="202"/>
                  </a:cubicBezTo>
                  <a:cubicBezTo>
                    <a:pt x="188" y="120"/>
                    <a:pt x="188" y="120"/>
                    <a:pt x="188" y="120"/>
                  </a:cubicBezTo>
                  <a:cubicBezTo>
                    <a:pt x="188" y="109"/>
                    <a:pt x="179" y="100"/>
                    <a:pt x="168" y="100"/>
                  </a:cubicBezTo>
                  <a:close/>
                  <a:moveTo>
                    <a:pt x="98" y="153"/>
                  </a:moveTo>
                  <a:cubicBezTo>
                    <a:pt x="98" y="172"/>
                    <a:pt x="98" y="172"/>
                    <a:pt x="98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53"/>
                    <a:pt x="90" y="153"/>
                    <a:pt x="90" y="153"/>
                  </a:cubicBezTo>
                  <a:cubicBezTo>
                    <a:pt x="88" y="151"/>
                    <a:pt x="86" y="149"/>
                    <a:pt x="86" y="146"/>
                  </a:cubicBezTo>
                  <a:cubicBezTo>
                    <a:pt x="86" y="141"/>
                    <a:pt x="90" y="138"/>
                    <a:pt x="94" y="138"/>
                  </a:cubicBezTo>
                  <a:cubicBezTo>
                    <a:pt x="98" y="138"/>
                    <a:pt x="102" y="141"/>
                    <a:pt x="102" y="146"/>
                  </a:cubicBezTo>
                  <a:cubicBezTo>
                    <a:pt x="102" y="149"/>
                    <a:pt x="100" y="151"/>
                    <a:pt x="98" y="15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4786" y="1073"/>
              <a:ext cx="361" cy="180"/>
            </a:xfrm>
            <a:custGeom>
              <a:avLst/>
              <a:gdLst>
                <a:gd name="T0" fmla="*/ 0 w 361"/>
                <a:gd name="T1" fmla="*/ 180 h 180"/>
                <a:gd name="T2" fmla="*/ 361 w 361"/>
                <a:gd name="T3" fmla="*/ 180 h 180"/>
                <a:gd name="T4" fmla="*/ 177 w 361"/>
                <a:gd name="T5" fmla="*/ 0 h 180"/>
                <a:gd name="T6" fmla="*/ 0 w 361"/>
                <a:gd name="T7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1" h="180">
                  <a:moveTo>
                    <a:pt x="0" y="180"/>
                  </a:moveTo>
                  <a:lnTo>
                    <a:pt x="361" y="180"/>
                  </a:lnTo>
                  <a:lnTo>
                    <a:pt x="177" y="0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4703" y="865"/>
              <a:ext cx="520" cy="331"/>
            </a:xfrm>
            <a:custGeom>
              <a:avLst/>
              <a:gdLst>
                <a:gd name="T0" fmla="*/ 200 w 220"/>
                <a:gd name="T1" fmla="*/ 0 h 140"/>
                <a:gd name="T2" fmla="*/ 20 w 220"/>
                <a:gd name="T3" fmla="*/ 0 h 140"/>
                <a:gd name="T4" fmla="*/ 0 w 220"/>
                <a:gd name="T5" fmla="*/ 20 h 140"/>
                <a:gd name="T6" fmla="*/ 0 w 220"/>
                <a:gd name="T7" fmla="*/ 120 h 140"/>
                <a:gd name="T8" fmla="*/ 20 w 220"/>
                <a:gd name="T9" fmla="*/ 140 h 140"/>
                <a:gd name="T10" fmla="*/ 47 w 220"/>
                <a:gd name="T11" fmla="*/ 140 h 140"/>
                <a:gd name="T12" fmla="*/ 54 w 220"/>
                <a:gd name="T13" fmla="*/ 132 h 140"/>
                <a:gd name="T14" fmla="*/ 20 w 220"/>
                <a:gd name="T15" fmla="*/ 132 h 140"/>
                <a:gd name="T16" fmla="*/ 8 w 220"/>
                <a:gd name="T17" fmla="*/ 120 h 140"/>
                <a:gd name="T18" fmla="*/ 8 w 220"/>
                <a:gd name="T19" fmla="*/ 20 h 140"/>
                <a:gd name="T20" fmla="*/ 20 w 220"/>
                <a:gd name="T21" fmla="*/ 8 h 140"/>
                <a:gd name="T22" fmla="*/ 200 w 220"/>
                <a:gd name="T23" fmla="*/ 8 h 140"/>
                <a:gd name="T24" fmla="*/ 212 w 220"/>
                <a:gd name="T25" fmla="*/ 20 h 140"/>
                <a:gd name="T26" fmla="*/ 212 w 220"/>
                <a:gd name="T27" fmla="*/ 120 h 140"/>
                <a:gd name="T28" fmla="*/ 200 w 220"/>
                <a:gd name="T29" fmla="*/ 132 h 140"/>
                <a:gd name="T30" fmla="*/ 167 w 220"/>
                <a:gd name="T31" fmla="*/ 132 h 140"/>
                <a:gd name="T32" fmla="*/ 175 w 220"/>
                <a:gd name="T33" fmla="*/ 140 h 140"/>
                <a:gd name="T34" fmla="*/ 200 w 220"/>
                <a:gd name="T35" fmla="*/ 140 h 140"/>
                <a:gd name="T36" fmla="*/ 220 w 220"/>
                <a:gd name="T37" fmla="*/ 120 h 140"/>
                <a:gd name="T38" fmla="*/ 220 w 220"/>
                <a:gd name="T39" fmla="*/ 20 h 140"/>
                <a:gd name="T40" fmla="*/ 200 w 220"/>
                <a:gd name="T41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140">
                  <a:moveTo>
                    <a:pt x="20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1"/>
                    <a:pt x="9" y="140"/>
                    <a:pt x="20" y="140"/>
                  </a:cubicBezTo>
                  <a:cubicBezTo>
                    <a:pt x="47" y="140"/>
                    <a:pt x="47" y="140"/>
                    <a:pt x="47" y="140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20" y="132"/>
                    <a:pt x="20" y="132"/>
                    <a:pt x="20" y="132"/>
                  </a:cubicBezTo>
                  <a:cubicBezTo>
                    <a:pt x="14" y="132"/>
                    <a:pt x="8" y="126"/>
                    <a:pt x="8" y="1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4" y="8"/>
                    <a:pt x="20" y="8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12" y="13"/>
                    <a:pt x="212" y="20"/>
                  </a:cubicBezTo>
                  <a:cubicBezTo>
                    <a:pt x="212" y="120"/>
                    <a:pt x="212" y="120"/>
                    <a:pt x="212" y="120"/>
                  </a:cubicBezTo>
                  <a:cubicBezTo>
                    <a:pt x="212" y="126"/>
                    <a:pt x="207" y="132"/>
                    <a:pt x="200" y="132"/>
                  </a:cubicBezTo>
                  <a:cubicBezTo>
                    <a:pt x="167" y="132"/>
                    <a:pt x="167" y="132"/>
                    <a:pt x="167" y="132"/>
                  </a:cubicBezTo>
                  <a:cubicBezTo>
                    <a:pt x="175" y="140"/>
                    <a:pt x="175" y="140"/>
                    <a:pt x="175" y="140"/>
                  </a:cubicBezTo>
                  <a:cubicBezTo>
                    <a:pt x="200" y="140"/>
                    <a:pt x="200" y="140"/>
                    <a:pt x="200" y="140"/>
                  </a:cubicBezTo>
                  <a:cubicBezTo>
                    <a:pt x="212" y="140"/>
                    <a:pt x="220" y="131"/>
                    <a:pt x="220" y="120"/>
                  </a:cubicBezTo>
                  <a:cubicBezTo>
                    <a:pt x="220" y="20"/>
                    <a:pt x="220" y="20"/>
                    <a:pt x="220" y="20"/>
                  </a:cubicBezTo>
                  <a:cubicBezTo>
                    <a:pt x="220" y="9"/>
                    <a:pt x="212" y="0"/>
                    <a:pt x="20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5835" y="940"/>
              <a:ext cx="334" cy="223"/>
            </a:xfrm>
            <a:custGeom>
              <a:avLst/>
              <a:gdLst>
                <a:gd name="T0" fmla="*/ 96 w 141"/>
                <a:gd name="T1" fmla="*/ 85 h 94"/>
                <a:gd name="T2" fmla="*/ 46 w 141"/>
                <a:gd name="T3" fmla="*/ 85 h 94"/>
                <a:gd name="T4" fmla="*/ 20 w 141"/>
                <a:gd name="T5" fmla="*/ 74 h 94"/>
                <a:gd name="T6" fmla="*/ 10 w 141"/>
                <a:gd name="T7" fmla="*/ 48 h 94"/>
                <a:gd name="T8" fmla="*/ 10 w 141"/>
                <a:gd name="T9" fmla="*/ 46 h 94"/>
                <a:gd name="T10" fmla="*/ 20 w 141"/>
                <a:gd name="T11" fmla="*/ 20 h 94"/>
                <a:gd name="T12" fmla="*/ 46 w 141"/>
                <a:gd name="T13" fmla="*/ 9 h 94"/>
                <a:gd name="T14" fmla="*/ 96 w 141"/>
                <a:gd name="T15" fmla="*/ 9 h 94"/>
                <a:gd name="T16" fmla="*/ 121 w 141"/>
                <a:gd name="T17" fmla="*/ 20 h 94"/>
                <a:gd name="T18" fmla="*/ 132 w 141"/>
                <a:gd name="T19" fmla="*/ 46 h 94"/>
                <a:gd name="T20" fmla="*/ 132 w 141"/>
                <a:gd name="T21" fmla="*/ 48 h 94"/>
                <a:gd name="T22" fmla="*/ 131 w 141"/>
                <a:gd name="T23" fmla="*/ 56 h 94"/>
                <a:gd name="T24" fmla="*/ 138 w 141"/>
                <a:gd name="T25" fmla="*/ 64 h 94"/>
                <a:gd name="T26" fmla="*/ 141 w 141"/>
                <a:gd name="T27" fmla="*/ 48 h 94"/>
                <a:gd name="T28" fmla="*/ 141 w 141"/>
                <a:gd name="T29" fmla="*/ 46 h 94"/>
                <a:gd name="T30" fmla="*/ 96 w 141"/>
                <a:gd name="T31" fmla="*/ 0 h 94"/>
                <a:gd name="T32" fmla="*/ 46 w 141"/>
                <a:gd name="T33" fmla="*/ 0 h 94"/>
                <a:gd name="T34" fmla="*/ 14 w 141"/>
                <a:gd name="T35" fmla="*/ 14 h 94"/>
                <a:gd name="T36" fmla="*/ 0 w 141"/>
                <a:gd name="T37" fmla="*/ 46 h 94"/>
                <a:gd name="T38" fmla="*/ 0 w 141"/>
                <a:gd name="T39" fmla="*/ 48 h 94"/>
                <a:gd name="T40" fmla="*/ 46 w 141"/>
                <a:gd name="T41" fmla="*/ 94 h 94"/>
                <a:gd name="T42" fmla="*/ 96 w 141"/>
                <a:gd name="T43" fmla="*/ 94 h 94"/>
                <a:gd name="T44" fmla="*/ 119 w 141"/>
                <a:gd name="T45" fmla="*/ 87 h 94"/>
                <a:gd name="T46" fmla="*/ 112 w 141"/>
                <a:gd name="T47" fmla="*/ 81 h 94"/>
                <a:gd name="T48" fmla="*/ 96 w 141"/>
                <a:gd name="T49" fmla="*/ 8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1" h="94">
                  <a:moveTo>
                    <a:pt x="96" y="85"/>
                  </a:moveTo>
                  <a:cubicBezTo>
                    <a:pt x="46" y="85"/>
                    <a:pt x="46" y="85"/>
                    <a:pt x="46" y="85"/>
                  </a:cubicBezTo>
                  <a:cubicBezTo>
                    <a:pt x="36" y="85"/>
                    <a:pt x="27" y="81"/>
                    <a:pt x="20" y="74"/>
                  </a:cubicBezTo>
                  <a:cubicBezTo>
                    <a:pt x="13" y="67"/>
                    <a:pt x="10" y="58"/>
                    <a:pt x="10" y="48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36"/>
                    <a:pt x="13" y="27"/>
                    <a:pt x="20" y="20"/>
                  </a:cubicBezTo>
                  <a:cubicBezTo>
                    <a:pt x="27" y="13"/>
                    <a:pt x="36" y="9"/>
                    <a:pt x="46" y="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105" y="9"/>
                    <a:pt x="114" y="13"/>
                    <a:pt x="121" y="20"/>
                  </a:cubicBezTo>
                  <a:cubicBezTo>
                    <a:pt x="128" y="27"/>
                    <a:pt x="132" y="36"/>
                    <a:pt x="132" y="46"/>
                  </a:cubicBezTo>
                  <a:cubicBezTo>
                    <a:pt x="132" y="48"/>
                    <a:pt x="132" y="48"/>
                    <a:pt x="132" y="48"/>
                  </a:cubicBezTo>
                  <a:cubicBezTo>
                    <a:pt x="132" y="51"/>
                    <a:pt x="132" y="54"/>
                    <a:pt x="131" y="56"/>
                  </a:cubicBezTo>
                  <a:cubicBezTo>
                    <a:pt x="133" y="59"/>
                    <a:pt x="136" y="61"/>
                    <a:pt x="138" y="64"/>
                  </a:cubicBezTo>
                  <a:cubicBezTo>
                    <a:pt x="140" y="59"/>
                    <a:pt x="141" y="54"/>
                    <a:pt x="141" y="48"/>
                  </a:cubicBezTo>
                  <a:cubicBezTo>
                    <a:pt x="141" y="46"/>
                    <a:pt x="141" y="46"/>
                    <a:pt x="141" y="46"/>
                  </a:cubicBezTo>
                  <a:cubicBezTo>
                    <a:pt x="141" y="21"/>
                    <a:pt x="121" y="0"/>
                    <a:pt x="9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4" y="0"/>
                    <a:pt x="22" y="5"/>
                    <a:pt x="14" y="14"/>
                  </a:cubicBezTo>
                  <a:cubicBezTo>
                    <a:pt x="6" y="22"/>
                    <a:pt x="0" y="33"/>
                    <a:pt x="0" y="46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73"/>
                    <a:pt x="21" y="94"/>
                    <a:pt x="46" y="94"/>
                  </a:cubicBezTo>
                  <a:cubicBezTo>
                    <a:pt x="96" y="94"/>
                    <a:pt x="96" y="94"/>
                    <a:pt x="96" y="94"/>
                  </a:cubicBezTo>
                  <a:cubicBezTo>
                    <a:pt x="104" y="94"/>
                    <a:pt x="112" y="91"/>
                    <a:pt x="119" y="87"/>
                  </a:cubicBezTo>
                  <a:cubicBezTo>
                    <a:pt x="116" y="85"/>
                    <a:pt x="114" y="83"/>
                    <a:pt x="112" y="81"/>
                  </a:cubicBezTo>
                  <a:cubicBezTo>
                    <a:pt x="107" y="83"/>
                    <a:pt x="101" y="85"/>
                    <a:pt x="96" y="8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6050" y="910"/>
              <a:ext cx="334" cy="222"/>
            </a:xfrm>
            <a:custGeom>
              <a:avLst/>
              <a:gdLst>
                <a:gd name="T0" fmla="*/ 95 w 141"/>
                <a:gd name="T1" fmla="*/ 0 h 94"/>
                <a:gd name="T2" fmla="*/ 46 w 141"/>
                <a:gd name="T3" fmla="*/ 0 h 94"/>
                <a:gd name="T4" fmla="*/ 23 w 141"/>
                <a:gd name="T5" fmla="*/ 7 h 94"/>
                <a:gd name="T6" fmla="*/ 30 w 141"/>
                <a:gd name="T7" fmla="*/ 13 h 94"/>
                <a:gd name="T8" fmla="*/ 46 w 141"/>
                <a:gd name="T9" fmla="*/ 9 h 94"/>
                <a:gd name="T10" fmla="*/ 95 w 141"/>
                <a:gd name="T11" fmla="*/ 9 h 94"/>
                <a:gd name="T12" fmla="*/ 121 w 141"/>
                <a:gd name="T13" fmla="*/ 20 h 94"/>
                <a:gd name="T14" fmla="*/ 132 w 141"/>
                <a:gd name="T15" fmla="*/ 46 h 94"/>
                <a:gd name="T16" fmla="*/ 132 w 141"/>
                <a:gd name="T17" fmla="*/ 48 h 94"/>
                <a:gd name="T18" fmla="*/ 121 w 141"/>
                <a:gd name="T19" fmla="*/ 74 h 94"/>
                <a:gd name="T20" fmla="*/ 95 w 141"/>
                <a:gd name="T21" fmla="*/ 84 h 94"/>
                <a:gd name="T22" fmla="*/ 46 w 141"/>
                <a:gd name="T23" fmla="*/ 84 h 94"/>
                <a:gd name="T24" fmla="*/ 9 w 141"/>
                <a:gd name="T25" fmla="*/ 48 h 94"/>
                <a:gd name="T26" fmla="*/ 9 w 141"/>
                <a:gd name="T27" fmla="*/ 46 h 94"/>
                <a:gd name="T28" fmla="*/ 11 w 141"/>
                <a:gd name="T29" fmla="*/ 35 h 94"/>
                <a:gd name="T30" fmla="*/ 4 w 141"/>
                <a:gd name="T31" fmla="*/ 28 h 94"/>
                <a:gd name="T32" fmla="*/ 0 w 141"/>
                <a:gd name="T33" fmla="*/ 46 h 94"/>
                <a:gd name="T34" fmla="*/ 0 w 141"/>
                <a:gd name="T35" fmla="*/ 48 h 94"/>
                <a:gd name="T36" fmla="*/ 46 w 141"/>
                <a:gd name="T37" fmla="*/ 94 h 94"/>
                <a:gd name="T38" fmla="*/ 95 w 141"/>
                <a:gd name="T39" fmla="*/ 94 h 94"/>
                <a:gd name="T40" fmla="*/ 128 w 141"/>
                <a:gd name="T41" fmla="*/ 80 h 94"/>
                <a:gd name="T42" fmla="*/ 141 w 141"/>
                <a:gd name="T43" fmla="*/ 48 h 94"/>
                <a:gd name="T44" fmla="*/ 141 w 141"/>
                <a:gd name="T45" fmla="*/ 46 h 94"/>
                <a:gd name="T46" fmla="*/ 95 w 141"/>
                <a:gd name="T4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94">
                  <a:moveTo>
                    <a:pt x="95" y="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37" y="0"/>
                    <a:pt x="30" y="3"/>
                    <a:pt x="23" y="7"/>
                  </a:cubicBezTo>
                  <a:cubicBezTo>
                    <a:pt x="25" y="9"/>
                    <a:pt x="27" y="11"/>
                    <a:pt x="30" y="13"/>
                  </a:cubicBezTo>
                  <a:cubicBezTo>
                    <a:pt x="35" y="11"/>
                    <a:pt x="40" y="9"/>
                    <a:pt x="46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105" y="9"/>
                    <a:pt x="114" y="13"/>
                    <a:pt x="121" y="20"/>
                  </a:cubicBezTo>
                  <a:cubicBezTo>
                    <a:pt x="128" y="27"/>
                    <a:pt x="132" y="36"/>
                    <a:pt x="132" y="46"/>
                  </a:cubicBezTo>
                  <a:cubicBezTo>
                    <a:pt x="132" y="48"/>
                    <a:pt x="132" y="48"/>
                    <a:pt x="132" y="48"/>
                  </a:cubicBezTo>
                  <a:cubicBezTo>
                    <a:pt x="132" y="58"/>
                    <a:pt x="128" y="67"/>
                    <a:pt x="121" y="74"/>
                  </a:cubicBezTo>
                  <a:cubicBezTo>
                    <a:pt x="114" y="81"/>
                    <a:pt x="105" y="84"/>
                    <a:pt x="95" y="84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26" y="84"/>
                    <a:pt x="9" y="68"/>
                    <a:pt x="9" y="48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2"/>
                    <a:pt x="10" y="39"/>
                    <a:pt x="11" y="35"/>
                  </a:cubicBezTo>
                  <a:cubicBezTo>
                    <a:pt x="9" y="33"/>
                    <a:pt x="6" y="30"/>
                    <a:pt x="4" y="28"/>
                  </a:cubicBezTo>
                  <a:cubicBezTo>
                    <a:pt x="2" y="34"/>
                    <a:pt x="0" y="40"/>
                    <a:pt x="0" y="46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73"/>
                    <a:pt x="21" y="94"/>
                    <a:pt x="46" y="94"/>
                  </a:cubicBezTo>
                  <a:cubicBezTo>
                    <a:pt x="95" y="94"/>
                    <a:pt x="95" y="94"/>
                    <a:pt x="95" y="94"/>
                  </a:cubicBezTo>
                  <a:cubicBezTo>
                    <a:pt x="108" y="94"/>
                    <a:pt x="119" y="88"/>
                    <a:pt x="128" y="80"/>
                  </a:cubicBezTo>
                  <a:cubicBezTo>
                    <a:pt x="136" y="72"/>
                    <a:pt x="141" y="61"/>
                    <a:pt x="141" y="48"/>
                  </a:cubicBezTo>
                  <a:cubicBezTo>
                    <a:pt x="141" y="46"/>
                    <a:pt x="141" y="46"/>
                    <a:pt x="141" y="46"/>
                  </a:cubicBezTo>
                  <a:cubicBezTo>
                    <a:pt x="141" y="21"/>
                    <a:pt x="121" y="0"/>
                    <a:pt x="9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 noEditPoints="1"/>
            </p:cNvSpPr>
            <p:nvPr/>
          </p:nvSpPr>
          <p:spPr bwMode="auto">
            <a:xfrm>
              <a:off x="6994" y="777"/>
              <a:ext cx="513" cy="518"/>
            </a:xfrm>
            <a:custGeom>
              <a:avLst/>
              <a:gdLst>
                <a:gd name="T0" fmla="*/ 109 w 217"/>
                <a:gd name="T1" fmla="*/ 8 h 219"/>
                <a:gd name="T2" fmla="*/ 209 w 217"/>
                <a:gd name="T3" fmla="*/ 99 h 219"/>
                <a:gd name="T4" fmla="*/ 156 w 217"/>
                <a:gd name="T5" fmla="*/ 179 h 219"/>
                <a:gd name="T6" fmla="*/ 149 w 217"/>
                <a:gd name="T7" fmla="*/ 183 h 219"/>
                <a:gd name="T8" fmla="*/ 152 w 217"/>
                <a:gd name="T9" fmla="*/ 190 h 219"/>
                <a:gd name="T10" fmla="*/ 158 w 217"/>
                <a:gd name="T11" fmla="*/ 203 h 219"/>
                <a:gd name="T12" fmla="*/ 164 w 217"/>
                <a:gd name="T13" fmla="*/ 211 h 219"/>
                <a:gd name="T14" fmla="*/ 160 w 217"/>
                <a:gd name="T15" fmla="*/ 211 h 219"/>
                <a:gd name="T16" fmla="*/ 147 w 217"/>
                <a:gd name="T17" fmla="*/ 209 h 219"/>
                <a:gd name="T18" fmla="*/ 125 w 217"/>
                <a:gd name="T19" fmla="*/ 193 h 219"/>
                <a:gd name="T20" fmla="*/ 122 w 217"/>
                <a:gd name="T21" fmla="*/ 189 h 219"/>
                <a:gd name="T22" fmla="*/ 117 w 217"/>
                <a:gd name="T23" fmla="*/ 190 h 219"/>
                <a:gd name="T24" fmla="*/ 109 w 217"/>
                <a:gd name="T25" fmla="*/ 190 h 219"/>
                <a:gd name="T26" fmla="*/ 9 w 217"/>
                <a:gd name="T27" fmla="*/ 99 h 219"/>
                <a:gd name="T28" fmla="*/ 109 w 217"/>
                <a:gd name="T29" fmla="*/ 8 h 219"/>
                <a:gd name="T30" fmla="*/ 109 w 217"/>
                <a:gd name="T31" fmla="*/ 0 h 219"/>
                <a:gd name="T32" fmla="*/ 0 w 217"/>
                <a:gd name="T33" fmla="*/ 99 h 219"/>
                <a:gd name="T34" fmla="*/ 109 w 217"/>
                <a:gd name="T35" fmla="*/ 199 h 219"/>
                <a:gd name="T36" fmla="*/ 118 w 217"/>
                <a:gd name="T37" fmla="*/ 198 h 219"/>
                <a:gd name="T38" fmla="*/ 144 w 217"/>
                <a:gd name="T39" fmla="*/ 216 h 219"/>
                <a:gd name="T40" fmla="*/ 160 w 217"/>
                <a:gd name="T41" fmla="*/ 219 h 219"/>
                <a:gd name="T42" fmla="*/ 183 w 217"/>
                <a:gd name="T43" fmla="*/ 213 h 219"/>
                <a:gd name="T44" fmla="*/ 165 w 217"/>
                <a:gd name="T45" fmla="*/ 199 h 219"/>
                <a:gd name="T46" fmla="*/ 160 w 217"/>
                <a:gd name="T47" fmla="*/ 187 h 219"/>
                <a:gd name="T48" fmla="*/ 217 w 217"/>
                <a:gd name="T49" fmla="*/ 99 h 219"/>
                <a:gd name="T50" fmla="*/ 109 w 217"/>
                <a:gd name="T5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7" h="219">
                  <a:moveTo>
                    <a:pt x="109" y="8"/>
                  </a:moveTo>
                  <a:cubicBezTo>
                    <a:pt x="164" y="8"/>
                    <a:pt x="209" y="49"/>
                    <a:pt x="209" y="99"/>
                  </a:cubicBezTo>
                  <a:cubicBezTo>
                    <a:pt x="209" y="133"/>
                    <a:pt x="189" y="163"/>
                    <a:pt x="156" y="179"/>
                  </a:cubicBezTo>
                  <a:cubicBezTo>
                    <a:pt x="149" y="183"/>
                    <a:pt x="149" y="183"/>
                    <a:pt x="149" y="183"/>
                  </a:cubicBezTo>
                  <a:cubicBezTo>
                    <a:pt x="152" y="190"/>
                    <a:pt x="152" y="190"/>
                    <a:pt x="152" y="190"/>
                  </a:cubicBezTo>
                  <a:cubicBezTo>
                    <a:pt x="153" y="194"/>
                    <a:pt x="155" y="198"/>
                    <a:pt x="158" y="203"/>
                  </a:cubicBezTo>
                  <a:cubicBezTo>
                    <a:pt x="159" y="206"/>
                    <a:pt x="161" y="209"/>
                    <a:pt x="164" y="211"/>
                  </a:cubicBezTo>
                  <a:cubicBezTo>
                    <a:pt x="163" y="211"/>
                    <a:pt x="162" y="211"/>
                    <a:pt x="160" y="211"/>
                  </a:cubicBezTo>
                  <a:cubicBezTo>
                    <a:pt x="156" y="211"/>
                    <a:pt x="151" y="210"/>
                    <a:pt x="147" y="209"/>
                  </a:cubicBezTo>
                  <a:cubicBezTo>
                    <a:pt x="137" y="205"/>
                    <a:pt x="130" y="200"/>
                    <a:pt x="125" y="193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17" y="190"/>
                    <a:pt x="117" y="190"/>
                    <a:pt x="117" y="190"/>
                  </a:cubicBezTo>
                  <a:cubicBezTo>
                    <a:pt x="114" y="190"/>
                    <a:pt x="111" y="190"/>
                    <a:pt x="109" y="190"/>
                  </a:cubicBezTo>
                  <a:cubicBezTo>
                    <a:pt x="53" y="190"/>
                    <a:pt x="9" y="149"/>
                    <a:pt x="9" y="99"/>
                  </a:cubicBezTo>
                  <a:cubicBezTo>
                    <a:pt x="9" y="49"/>
                    <a:pt x="53" y="8"/>
                    <a:pt x="109" y="8"/>
                  </a:cubicBezTo>
                  <a:moveTo>
                    <a:pt x="109" y="0"/>
                  </a:moveTo>
                  <a:cubicBezTo>
                    <a:pt x="49" y="0"/>
                    <a:pt x="0" y="44"/>
                    <a:pt x="0" y="99"/>
                  </a:cubicBezTo>
                  <a:cubicBezTo>
                    <a:pt x="0" y="154"/>
                    <a:pt x="49" y="199"/>
                    <a:pt x="109" y="199"/>
                  </a:cubicBezTo>
                  <a:cubicBezTo>
                    <a:pt x="112" y="199"/>
                    <a:pt x="115" y="198"/>
                    <a:pt x="118" y="198"/>
                  </a:cubicBezTo>
                  <a:cubicBezTo>
                    <a:pt x="123" y="205"/>
                    <a:pt x="131" y="212"/>
                    <a:pt x="144" y="216"/>
                  </a:cubicBezTo>
                  <a:cubicBezTo>
                    <a:pt x="150" y="219"/>
                    <a:pt x="156" y="219"/>
                    <a:pt x="160" y="219"/>
                  </a:cubicBezTo>
                  <a:cubicBezTo>
                    <a:pt x="174" y="219"/>
                    <a:pt x="183" y="213"/>
                    <a:pt x="183" y="213"/>
                  </a:cubicBezTo>
                  <a:cubicBezTo>
                    <a:pt x="183" y="213"/>
                    <a:pt x="170" y="209"/>
                    <a:pt x="165" y="199"/>
                  </a:cubicBezTo>
                  <a:cubicBezTo>
                    <a:pt x="163" y="194"/>
                    <a:pt x="161" y="190"/>
                    <a:pt x="160" y="187"/>
                  </a:cubicBezTo>
                  <a:cubicBezTo>
                    <a:pt x="194" y="170"/>
                    <a:pt x="217" y="137"/>
                    <a:pt x="217" y="99"/>
                  </a:cubicBezTo>
                  <a:cubicBezTo>
                    <a:pt x="217" y="44"/>
                    <a:pt x="169" y="0"/>
                    <a:pt x="10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168" y="1906"/>
              <a:ext cx="535" cy="539"/>
            </a:xfrm>
            <a:custGeom>
              <a:avLst/>
              <a:gdLst>
                <a:gd name="T0" fmla="*/ 226 w 226"/>
                <a:gd name="T1" fmla="*/ 104 h 228"/>
                <a:gd name="T2" fmla="*/ 113 w 226"/>
                <a:gd name="T3" fmla="*/ 0 h 228"/>
                <a:gd name="T4" fmla="*/ 0 w 226"/>
                <a:gd name="T5" fmla="*/ 104 h 228"/>
                <a:gd name="T6" fmla="*/ 113 w 226"/>
                <a:gd name="T7" fmla="*/ 207 h 228"/>
                <a:gd name="T8" fmla="*/ 120 w 226"/>
                <a:gd name="T9" fmla="*/ 207 h 228"/>
                <a:gd name="T10" fmla="*/ 147 w 226"/>
                <a:gd name="T11" fmla="*/ 225 h 228"/>
                <a:gd name="T12" fmla="*/ 165 w 226"/>
                <a:gd name="T13" fmla="*/ 228 h 228"/>
                <a:gd name="T14" fmla="*/ 165 w 226"/>
                <a:gd name="T15" fmla="*/ 228 h 228"/>
                <a:gd name="T16" fmla="*/ 189 w 226"/>
                <a:gd name="T17" fmla="*/ 221 h 228"/>
                <a:gd name="T18" fmla="*/ 196 w 226"/>
                <a:gd name="T19" fmla="*/ 217 h 228"/>
                <a:gd name="T20" fmla="*/ 188 w 226"/>
                <a:gd name="T21" fmla="*/ 214 h 228"/>
                <a:gd name="T22" fmla="*/ 173 w 226"/>
                <a:gd name="T23" fmla="*/ 201 h 228"/>
                <a:gd name="T24" fmla="*/ 169 w 226"/>
                <a:gd name="T25" fmla="*/ 193 h 228"/>
                <a:gd name="T26" fmla="*/ 226 w 226"/>
                <a:gd name="T27" fmla="*/ 10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6" h="228">
                  <a:moveTo>
                    <a:pt x="226" y="104"/>
                  </a:moveTo>
                  <a:cubicBezTo>
                    <a:pt x="226" y="46"/>
                    <a:pt x="175" y="0"/>
                    <a:pt x="113" y="0"/>
                  </a:cubicBezTo>
                  <a:cubicBezTo>
                    <a:pt x="51" y="0"/>
                    <a:pt x="0" y="46"/>
                    <a:pt x="0" y="104"/>
                  </a:cubicBezTo>
                  <a:cubicBezTo>
                    <a:pt x="0" y="161"/>
                    <a:pt x="51" y="207"/>
                    <a:pt x="113" y="207"/>
                  </a:cubicBezTo>
                  <a:cubicBezTo>
                    <a:pt x="115" y="207"/>
                    <a:pt x="118" y="207"/>
                    <a:pt x="120" y="207"/>
                  </a:cubicBezTo>
                  <a:cubicBezTo>
                    <a:pt x="127" y="215"/>
                    <a:pt x="136" y="221"/>
                    <a:pt x="147" y="225"/>
                  </a:cubicBezTo>
                  <a:cubicBezTo>
                    <a:pt x="153" y="227"/>
                    <a:pt x="159" y="228"/>
                    <a:pt x="165" y="228"/>
                  </a:cubicBezTo>
                  <a:cubicBezTo>
                    <a:pt x="165" y="228"/>
                    <a:pt x="165" y="228"/>
                    <a:pt x="165" y="228"/>
                  </a:cubicBezTo>
                  <a:cubicBezTo>
                    <a:pt x="179" y="228"/>
                    <a:pt x="189" y="222"/>
                    <a:pt x="189" y="221"/>
                  </a:cubicBezTo>
                  <a:cubicBezTo>
                    <a:pt x="196" y="217"/>
                    <a:pt x="196" y="217"/>
                    <a:pt x="196" y="217"/>
                  </a:cubicBezTo>
                  <a:cubicBezTo>
                    <a:pt x="188" y="214"/>
                    <a:pt x="188" y="214"/>
                    <a:pt x="188" y="214"/>
                  </a:cubicBezTo>
                  <a:cubicBezTo>
                    <a:pt x="188" y="214"/>
                    <a:pt x="177" y="210"/>
                    <a:pt x="173" y="201"/>
                  </a:cubicBezTo>
                  <a:cubicBezTo>
                    <a:pt x="172" y="199"/>
                    <a:pt x="170" y="196"/>
                    <a:pt x="169" y="193"/>
                  </a:cubicBezTo>
                  <a:cubicBezTo>
                    <a:pt x="204" y="175"/>
                    <a:pt x="226" y="141"/>
                    <a:pt x="226" y="10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1305" y="1922"/>
              <a:ext cx="514" cy="521"/>
            </a:xfrm>
            <a:custGeom>
              <a:avLst/>
              <a:gdLst>
                <a:gd name="T0" fmla="*/ 217 w 217"/>
                <a:gd name="T1" fmla="*/ 100 h 220"/>
                <a:gd name="T2" fmla="*/ 108 w 217"/>
                <a:gd name="T3" fmla="*/ 0 h 220"/>
                <a:gd name="T4" fmla="*/ 0 w 217"/>
                <a:gd name="T5" fmla="*/ 100 h 220"/>
                <a:gd name="T6" fmla="*/ 108 w 217"/>
                <a:gd name="T7" fmla="*/ 199 h 220"/>
                <a:gd name="T8" fmla="*/ 117 w 217"/>
                <a:gd name="T9" fmla="*/ 199 h 220"/>
                <a:gd name="T10" fmla="*/ 143 w 217"/>
                <a:gd name="T11" fmla="*/ 217 h 220"/>
                <a:gd name="T12" fmla="*/ 160 w 217"/>
                <a:gd name="T13" fmla="*/ 220 h 220"/>
                <a:gd name="T14" fmla="*/ 182 w 217"/>
                <a:gd name="T15" fmla="*/ 214 h 220"/>
                <a:gd name="T16" fmla="*/ 164 w 217"/>
                <a:gd name="T17" fmla="*/ 200 h 220"/>
                <a:gd name="T18" fmla="*/ 159 w 217"/>
                <a:gd name="T19" fmla="*/ 188 h 220"/>
                <a:gd name="T20" fmla="*/ 217 w 217"/>
                <a:gd name="T21" fmla="*/ 100 h 220"/>
                <a:gd name="T22" fmla="*/ 156 w 217"/>
                <a:gd name="T23" fmla="*/ 180 h 220"/>
                <a:gd name="T24" fmla="*/ 149 w 217"/>
                <a:gd name="T25" fmla="*/ 184 h 220"/>
                <a:gd name="T26" fmla="*/ 151 w 217"/>
                <a:gd name="T27" fmla="*/ 191 h 220"/>
                <a:gd name="T28" fmla="*/ 157 w 217"/>
                <a:gd name="T29" fmla="*/ 203 h 220"/>
                <a:gd name="T30" fmla="*/ 163 w 217"/>
                <a:gd name="T31" fmla="*/ 212 h 220"/>
                <a:gd name="T32" fmla="*/ 160 w 217"/>
                <a:gd name="T33" fmla="*/ 212 h 220"/>
                <a:gd name="T34" fmla="*/ 146 w 217"/>
                <a:gd name="T35" fmla="*/ 209 h 220"/>
                <a:gd name="T36" fmla="*/ 124 w 217"/>
                <a:gd name="T37" fmla="*/ 194 h 220"/>
                <a:gd name="T38" fmla="*/ 121 w 217"/>
                <a:gd name="T39" fmla="*/ 190 h 220"/>
                <a:gd name="T40" fmla="*/ 117 w 217"/>
                <a:gd name="T41" fmla="*/ 191 h 220"/>
                <a:gd name="T42" fmla="*/ 108 w 217"/>
                <a:gd name="T43" fmla="*/ 191 h 220"/>
                <a:gd name="T44" fmla="*/ 8 w 217"/>
                <a:gd name="T45" fmla="*/ 100 h 220"/>
                <a:gd name="T46" fmla="*/ 108 w 217"/>
                <a:gd name="T47" fmla="*/ 9 h 220"/>
                <a:gd name="T48" fmla="*/ 208 w 217"/>
                <a:gd name="T49" fmla="*/ 100 h 220"/>
                <a:gd name="T50" fmla="*/ 156 w 217"/>
                <a:gd name="T51" fmla="*/ 18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7" h="220">
                  <a:moveTo>
                    <a:pt x="217" y="100"/>
                  </a:moveTo>
                  <a:cubicBezTo>
                    <a:pt x="217" y="45"/>
                    <a:pt x="168" y="0"/>
                    <a:pt x="108" y="0"/>
                  </a:cubicBezTo>
                  <a:cubicBezTo>
                    <a:pt x="48" y="0"/>
                    <a:pt x="0" y="45"/>
                    <a:pt x="0" y="100"/>
                  </a:cubicBezTo>
                  <a:cubicBezTo>
                    <a:pt x="0" y="155"/>
                    <a:pt x="48" y="199"/>
                    <a:pt x="108" y="199"/>
                  </a:cubicBezTo>
                  <a:cubicBezTo>
                    <a:pt x="111" y="199"/>
                    <a:pt x="114" y="199"/>
                    <a:pt x="117" y="199"/>
                  </a:cubicBezTo>
                  <a:cubicBezTo>
                    <a:pt x="123" y="206"/>
                    <a:pt x="131" y="213"/>
                    <a:pt x="143" y="217"/>
                  </a:cubicBezTo>
                  <a:cubicBezTo>
                    <a:pt x="149" y="219"/>
                    <a:pt x="155" y="220"/>
                    <a:pt x="160" y="220"/>
                  </a:cubicBezTo>
                  <a:cubicBezTo>
                    <a:pt x="173" y="220"/>
                    <a:pt x="182" y="214"/>
                    <a:pt x="182" y="214"/>
                  </a:cubicBezTo>
                  <a:cubicBezTo>
                    <a:pt x="182" y="214"/>
                    <a:pt x="170" y="210"/>
                    <a:pt x="164" y="200"/>
                  </a:cubicBezTo>
                  <a:cubicBezTo>
                    <a:pt x="162" y="195"/>
                    <a:pt x="161" y="191"/>
                    <a:pt x="159" y="188"/>
                  </a:cubicBezTo>
                  <a:cubicBezTo>
                    <a:pt x="193" y="171"/>
                    <a:pt x="217" y="138"/>
                    <a:pt x="217" y="100"/>
                  </a:cubicBezTo>
                  <a:close/>
                  <a:moveTo>
                    <a:pt x="156" y="180"/>
                  </a:moveTo>
                  <a:cubicBezTo>
                    <a:pt x="149" y="184"/>
                    <a:pt x="149" y="184"/>
                    <a:pt x="149" y="184"/>
                  </a:cubicBezTo>
                  <a:cubicBezTo>
                    <a:pt x="151" y="191"/>
                    <a:pt x="151" y="191"/>
                    <a:pt x="151" y="191"/>
                  </a:cubicBezTo>
                  <a:cubicBezTo>
                    <a:pt x="153" y="195"/>
                    <a:pt x="155" y="199"/>
                    <a:pt x="157" y="203"/>
                  </a:cubicBezTo>
                  <a:cubicBezTo>
                    <a:pt x="159" y="207"/>
                    <a:pt x="161" y="209"/>
                    <a:pt x="163" y="212"/>
                  </a:cubicBezTo>
                  <a:cubicBezTo>
                    <a:pt x="162" y="212"/>
                    <a:pt x="161" y="212"/>
                    <a:pt x="160" y="212"/>
                  </a:cubicBezTo>
                  <a:cubicBezTo>
                    <a:pt x="155" y="212"/>
                    <a:pt x="151" y="211"/>
                    <a:pt x="146" y="209"/>
                  </a:cubicBezTo>
                  <a:cubicBezTo>
                    <a:pt x="137" y="206"/>
                    <a:pt x="129" y="201"/>
                    <a:pt x="124" y="194"/>
                  </a:cubicBezTo>
                  <a:cubicBezTo>
                    <a:pt x="121" y="190"/>
                    <a:pt x="121" y="190"/>
                    <a:pt x="121" y="190"/>
                  </a:cubicBezTo>
                  <a:cubicBezTo>
                    <a:pt x="117" y="191"/>
                    <a:pt x="117" y="191"/>
                    <a:pt x="117" y="191"/>
                  </a:cubicBezTo>
                  <a:cubicBezTo>
                    <a:pt x="114" y="191"/>
                    <a:pt x="111" y="191"/>
                    <a:pt x="108" y="191"/>
                  </a:cubicBezTo>
                  <a:cubicBezTo>
                    <a:pt x="53" y="191"/>
                    <a:pt x="8" y="150"/>
                    <a:pt x="8" y="100"/>
                  </a:cubicBezTo>
                  <a:cubicBezTo>
                    <a:pt x="8" y="50"/>
                    <a:pt x="53" y="9"/>
                    <a:pt x="108" y="9"/>
                  </a:cubicBezTo>
                  <a:cubicBezTo>
                    <a:pt x="163" y="9"/>
                    <a:pt x="208" y="50"/>
                    <a:pt x="208" y="100"/>
                  </a:cubicBezTo>
                  <a:cubicBezTo>
                    <a:pt x="208" y="134"/>
                    <a:pt x="188" y="164"/>
                    <a:pt x="156" y="18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447" y="2048"/>
              <a:ext cx="227" cy="227"/>
            </a:xfrm>
            <a:custGeom>
              <a:avLst/>
              <a:gdLst>
                <a:gd name="T0" fmla="*/ 123 w 227"/>
                <a:gd name="T1" fmla="*/ 0 h 227"/>
                <a:gd name="T2" fmla="*/ 104 w 227"/>
                <a:gd name="T3" fmla="*/ 0 h 227"/>
                <a:gd name="T4" fmla="*/ 104 w 227"/>
                <a:gd name="T5" fmla="*/ 104 h 227"/>
                <a:gd name="T6" fmla="*/ 0 w 227"/>
                <a:gd name="T7" fmla="*/ 104 h 227"/>
                <a:gd name="T8" fmla="*/ 0 w 227"/>
                <a:gd name="T9" fmla="*/ 123 h 227"/>
                <a:gd name="T10" fmla="*/ 104 w 227"/>
                <a:gd name="T11" fmla="*/ 123 h 227"/>
                <a:gd name="T12" fmla="*/ 104 w 227"/>
                <a:gd name="T13" fmla="*/ 227 h 227"/>
                <a:gd name="T14" fmla="*/ 123 w 227"/>
                <a:gd name="T15" fmla="*/ 227 h 227"/>
                <a:gd name="T16" fmla="*/ 123 w 227"/>
                <a:gd name="T17" fmla="*/ 123 h 227"/>
                <a:gd name="T18" fmla="*/ 227 w 227"/>
                <a:gd name="T19" fmla="*/ 123 h 227"/>
                <a:gd name="T20" fmla="*/ 227 w 227"/>
                <a:gd name="T21" fmla="*/ 104 h 227"/>
                <a:gd name="T22" fmla="*/ 123 w 227"/>
                <a:gd name="T23" fmla="*/ 104 h 227"/>
                <a:gd name="T24" fmla="*/ 123 w 227"/>
                <a:gd name="T25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7" h="227">
                  <a:moveTo>
                    <a:pt x="123" y="0"/>
                  </a:moveTo>
                  <a:lnTo>
                    <a:pt x="104" y="0"/>
                  </a:lnTo>
                  <a:lnTo>
                    <a:pt x="104" y="104"/>
                  </a:lnTo>
                  <a:lnTo>
                    <a:pt x="0" y="104"/>
                  </a:lnTo>
                  <a:lnTo>
                    <a:pt x="0" y="123"/>
                  </a:lnTo>
                  <a:lnTo>
                    <a:pt x="104" y="123"/>
                  </a:lnTo>
                  <a:lnTo>
                    <a:pt x="104" y="227"/>
                  </a:lnTo>
                  <a:lnTo>
                    <a:pt x="123" y="227"/>
                  </a:lnTo>
                  <a:lnTo>
                    <a:pt x="123" y="123"/>
                  </a:lnTo>
                  <a:lnTo>
                    <a:pt x="227" y="123"/>
                  </a:lnTo>
                  <a:lnTo>
                    <a:pt x="227" y="104"/>
                  </a:lnTo>
                  <a:lnTo>
                    <a:pt x="123" y="104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2433" y="1884"/>
              <a:ext cx="516" cy="521"/>
            </a:xfrm>
            <a:custGeom>
              <a:avLst/>
              <a:gdLst>
                <a:gd name="T0" fmla="*/ 218 w 218"/>
                <a:gd name="T1" fmla="*/ 99 h 220"/>
                <a:gd name="T2" fmla="*/ 109 w 218"/>
                <a:gd name="T3" fmla="*/ 0 h 220"/>
                <a:gd name="T4" fmla="*/ 0 w 218"/>
                <a:gd name="T5" fmla="*/ 99 h 220"/>
                <a:gd name="T6" fmla="*/ 109 w 218"/>
                <a:gd name="T7" fmla="*/ 199 h 220"/>
                <a:gd name="T8" fmla="*/ 118 w 218"/>
                <a:gd name="T9" fmla="*/ 198 h 220"/>
                <a:gd name="T10" fmla="*/ 144 w 218"/>
                <a:gd name="T11" fmla="*/ 217 h 220"/>
                <a:gd name="T12" fmla="*/ 161 w 218"/>
                <a:gd name="T13" fmla="*/ 220 h 220"/>
                <a:gd name="T14" fmla="*/ 183 w 218"/>
                <a:gd name="T15" fmla="*/ 214 h 220"/>
                <a:gd name="T16" fmla="*/ 165 w 218"/>
                <a:gd name="T17" fmla="*/ 199 h 220"/>
                <a:gd name="T18" fmla="*/ 160 w 218"/>
                <a:gd name="T19" fmla="*/ 187 h 220"/>
                <a:gd name="T20" fmla="*/ 218 w 218"/>
                <a:gd name="T21" fmla="*/ 99 h 220"/>
                <a:gd name="T22" fmla="*/ 156 w 218"/>
                <a:gd name="T23" fmla="*/ 180 h 220"/>
                <a:gd name="T24" fmla="*/ 149 w 218"/>
                <a:gd name="T25" fmla="*/ 183 h 220"/>
                <a:gd name="T26" fmla="*/ 152 w 218"/>
                <a:gd name="T27" fmla="*/ 190 h 220"/>
                <a:gd name="T28" fmla="*/ 158 w 218"/>
                <a:gd name="T29" fmla="*/ 203 h 220"/>
                <a:gd name="T30" fmla="*/ 164 w 218"/>
                <a:gd name="T31" fmla="*/ 211 h 220"/>
                <a:gd name="T32" fmla="*/ 161 w 218"/>
                <a:gd name="T33" fmla="*/ 211 h 220"/>
                <a:gd name="T34" fmla="*/ 147 w 218"/>
                <a:gd name="T35" fmla="*/ 209 h 220"/>
                <a:gd name="T36" fmla="*/ 125 w 218"/>
                <a:gd name="T37" fmla="*/ 193 h 220"/>
                <a:gd name="T38" fmla="*/ 122 w 218"/>
                <a:gd name="T39" fmla="*/ 190 h 220"/>
                <a:gd name="T40" fmla="*/ 118 w 218"/>
                <a:gd name="T41" fmla="*/ 190 h 220"/>
                <a:gd name="T42" fmla="*/ 109 w 218"/>
                <a:gd name="T43" fmla="*/ 190 h 220"/>
                <a:gd name="T44" fmla="*/ 9 w 218"/>
                <a:gd name="T45" fmla="*/ 99 h 220"/>
                <a:gd name="T46" fmla="*/ 109 w 218"/>
                <a:gd name="T47" fmla="*/ 8 h 220"/>
                <a:gd name="T48" fmla="*/ 209 w 218"/>
                <a:gd name="T49" fmla="*/ 99 h 220"/>
                <a:gd name="T50" fmla="*/ 156 w 218"/>
                <a:gd name="T51" fmla="*/ 18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8" h="220">
                  <a:moveTo>
                    <a:pt x="218" y="99"/>
                  </a:moveTo>
                  <a:cubicBezTo>
                    <a:pt x="218" y="44"/>
                    <a:pt x="169" y="0"/>
                    <a:pt x="109" y="0"/>
                  </a:cubicBezTo>
                  <a:cubicBezTo>
                    <a:pt x="49" y="0"/>
                    <a:pt x="0" y="44"/>
                    <a:pt x="0" y="99"/>
                  </a:cubicBezTo>
                  <a:cubicBezTo>
                    <a:pt x="0" y="154"/>
                    <a:pt x="49" y="199"/>
                    <a:pt x="109" y="199"/>
                  </a:cubicBezTo>
                  <a:cubicBezTo>
                    <a:pt x="112" y="199"/>
                    <a:pt x="115" y="199"/>
                    <a:pt x="118" y="198"/>
                  </a:cubicBezTo>
                  <a:cubicBezTo>
                    <a:pt x="124" y="205"/>
                    <a:pt x="132" y="212"/>
                    <a:pt x="144" y="217"/>
                  </a:cubicBezTo>
                  <a:cubicBezTo>
                    <a:pt x="150" y="219"/>
                    <a:pt x="156" y="220"/>
                    <a:pt x="161" y="220"/>
                  </a:cubicBezTo>
                  <a:cubicBezTo>
                    <a:pt x="174" y="220"/>
                    <a:pt x="183" y="214"/>
                    <a:pt x="183" y="214"/>
                  </a:cubicBezTo>
                  <a:cubicBezTo>
                    <a:pt x="183" y="214"/>
                    <a:pt x="170" y="209"/>
                    <a:pt x="165" y="199"/>
                  </a:cubicBezTo>
                  <a:cubicBezTo>
                    <a:pt x="163" y="195"/>
                    <a:pt x="161" y="191"/>
                    <a:pt x="160" y="187"/>
                  </a:cubicBezTo>
                  <a:cubicBezTo>
                    <a:pt x="194" y="170"/>
                    <a:pt x="218" y="137"/>
                    <a:pt x="218" y="99"/>
                  </a:cubicBezTo>
                  <a:close/>
                  <a:moveTo>
                    <a:pt x="156" y="180"/>
                  </a:moveTo>
                  <a:cubicBezTo>
                    <a:pt x="149" y="183"/>
                    <a:pt x="149" y="183"/>
                    <a:pt x="149" y="183"/>
                  </a:cubicBezTo>
                  <a:cubicBezTo>
                    <a:pt x="152" y="190"/>
                    <a:pt x="152" y="190"/>
                    <a:pt x="152" y="190"/>
                  </a:cubicBezTo>
                  <a:cubicBezTo>
                    <a:pt x="154" y="194"/>
                    <a:pt x="156" y="199"/>
                    <a:pt x="158" y="203"/>
                  </a:cubicBezTo>
                  <a:cubicBezTo>
                    <a:pt x="159" y="206"/>
                    <a:pt x="162" y="209"/>
                    <a:pt x="164" y="211"/>
                  </a:cubicBezTo>
                  <a:cubicBezTo>
                    <a:pt x="163" y="211"/>
                    <a:pt x="162" y="211"/>
                    <a:pt x="161" y="211"/>
                  </a:cubicBezTo>
                  <a:cubicBezTo>
                    <a:pt x="156" y="211"/>
                    <a:pt x="152" y="210"/>
                    <a:pt x="147" y="209"/>
                  </a:cubicBezTo>
                  <a:cubicBezTo>
                    <a:pt x="138" y="205"/>
                    <a:pt x="130" y="200"/>
                    <a:pt x="125" y="193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18" y="190"/>
                    <a:pt x="118" y="190"/>
                    <a:pt x="118" y="190"/>
                  </a:cubicBezTo>
                  <a:cubicBezTo>
                    <a:pt x="114" y="190"/>
                    <a:pt x="112" y="190"/>
                    <a:pt x="109" y="190"/>
                  </a:cubicBezTo>
                  <a:cubicBezTo>
                    <a:pt x="54" y="190"/>
                    <a:pt x="9" y="150"/>
                    <a:pt x="9" y="99"/>
                  </a:cubicBezTo>
                  <a:cubicBezTo>
                    <a:pt x="9" y="49"/>
                    <a:pt x="54" y="8"/>
                    <a:pt x="109" y="8"/>
                  </a:cubicBezTo>
                  <a:cubicBezTo>
                    <a:pt x="164" y="8"/>
                    <a:pt x="209" y="49"/>
                    <a:pt x="209" y="99"/>
                  </a:cubicBezTo>
                  <a:cubicBezTo>
                    <a:pt x="209" y="133"/>
                    <a:pt x="189" y="164"/>
                    <a:pt x="156" y="18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2563" y="2012"/>
              <a:ext cx="258" cy="253"/>
            </a:xfrm>
            <a:custGeom>
              <a:avLst/>
              <a:gdLst>
                <a:gd name="T0" fmla="*/ 79 w 109"/>
                <a:gd name="T1" fmla="*/ 0 h 107"/>
                <a:gd name="T2" fmla="*/ 55 w 109"/>
                <a:gd name="T3" fmla="*/ 13 h 107"/>
                <a:gd name="T4" fmla="*/ 29 w 109"/>
                <a:gd name="T5" fmla="*/ 1 h 107"/>
                <a:gd name="T6" fmla="*/ 0 w 109"/>
                <a:gd name="T7" fmla="*/ 34 h 107"/>
                <a:gd name="T8" fmla="*/ 55 w 109"/>
                <a:gd name="T9" fmla="*/ 107 h 107"/>
                <a:gd name="T10" fmla="*/ 109 w 109"/>
                <a:gd name="T11" fmla="*/ 34 h 107"/>
                <a:gd name="T12" fmla="*/ 79 w 109"/>
                <a:gd name="T13" fmla="*/ 0 h 107"/>
                <a:gd name="T14" fmla="*/ 72 w 109"/>
                <a:gd name="T15" fmla="*/ 74 h 107"/>
                <a:gd name="T16" fmla="*/ 55 w 109"/>
                <a:gd name="T17" fmla="*/ 90 h 107"/>
                <a:gd name="T18" fmla="*/ 38 w 109"/>
                <a:gd name="T19" fmla="*/ 73 h 107"/>
                <a:gd name="T20" fmla="*/ 8 w 109"/>
                <a:gd name="T21" fmla="*/ 34 h 107"/>
                <a:gd name="T22" fmla="*/ 14 w 109"/>
                <a:gd name="T23" fmla="*/ 16 h 107"/>
                <a:gd name="T24" fmla="*/ 29 w 109"/>
                <a:gd name="T25" fmla="*/ 9 h 107"/>
                <a:gd name="T26" fmla="*/ 49 w 109"/>
                <a:gd name="T27" fmla="*/ 19 h 107"/>
                <a:gd name="T28" fmla="*/ 55 w 109"/>
                <a:gd name="T29" fmla="*/ 24 h 107"/>
                <a:gd name="T30" fmla="*/ 61 w 109"/>
                <a:gd name="T31" fmla="*/ 18 h 107"/>
                <a:gd name="T32" fmla="*/ 79 w 109"/>
                <a:gd name="T33" fmla="*/ 8 h 107"/>
                <a:gd name="T34" fmla="*/ 101 w 109"/>
                <a:gd name="T35" fmla="*/ 34 h 107"/>
                <a:gd name="T36" fmla="*/ 72 w 109"/>
                <a:gd name="T37" fmla="*/ 7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9" h="107">
                  <a:moveTo>
                    <a:pt x="79" y="0"/>
                  </a:moveTo>
                  <a:cubicBezTo>
                    <a:pt x="71" y="0"/>
                    <a:pt x="63" y="4"/>
                    <a:pt x="55" y="13"/>
                  </a:cubicBezTo>
                  <a:cubicBezTo>
                    <a:pt x="45" y="4"/>
                    <a:pt x="36" y="1"/>
                    <a:pt x="29" y="1"/>
                  </a:cubicBezTo>
                  <a:cubicBezTo>
                    <a:pt x="12" y="1"/>
                    <a:pt x="0" y="17"/>
                    <a:pt x="0" y="34"/>
                  </a:cubicBezTo>
                  <a:cubicBezTo>
                    <a:pt x="0" y="64"/>
                    <a:pt x="55" y="88"/>
                    <a:pt x="55" y="107"/>
                  </a:cubicBezTo>
                  <a:cubicBezTo>
                    <a:pt x="56" y="88"/>
                    <a:pt x="109" y="65"/>
                    <a:pt x="109" y="34"/>
                  </a:cubicBezTo>
                  <a:cubicBezTo>
                    <a:pt x="109" y="16"/>
                    <a:pt x="95" y="0"/>
                    <a:pt x="79" y="0"/>
                  </a:cubicBezTo>
                  <a:close/>
                  <a:moveTo>
                    <a:pt x="72" y="74"/>
                  </a:moveTo>
                  <a:cubicBezTo>
                    <a:pt x="65" y="79"/>
                    <a:pt x="59" y="84"/>
                    <a:pt x="55" y="90"/>
                  </a:cubicBezTo>
                  <a:cubicBezTo>
                    <a:pt x="50" y="84"/>
                    <a:pt x="44" y="79"/>
                    <a:pt x="38" y="73"/>
                  </a:cubicBezTo>
                  <a:cubicBezTo>
                    <a:pt x="24" y="61"/>
                    <a:pt x="8" y="47"/>
                    <a:pt x="8" y="34"/>
                  </a:cubicBezTo>
                  <a:cubicBezTo>
                    <a:pt x="8" y="27"/>
                    <a:pt x="11" y="21"/>
                    <a:pt x="14" y="16"/>
                  </a:cubicBezTo>
                  <a:cubicBezTo>
                    <a:pt x="17" y="13"/>
                    <a:pt x="22" y="9"/>
                    <a:pt x="29" y="9"/>
                  </a:cubicBezTo>
                  <a:cubicBezTo>
                    <a:pt x="35" y="9"/>
                    <a:pt x="42" y="12"/>
                    <a:pt x="49" y="19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6" y="12"/>
                    <a:pt x="73" y="8"/>
                    <a:pt x="79" y="8"/>
                  </a:cubicBezTo>
                  <a:cubicBezTo>
                    <a:pt x="90" y="8"/>
                    <a:pt x="101" y="21"/>
                    <a:pt x="101" y="34"/>
                  </a:cubicBezTo>
                  <a:cubicBezTo>
                    <a:pt x="101" y="48"/>
                    <a:pt x="85" y="62"/>
                    <a:pt x="72" y="7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3573" y="1887"/>
              <a:ext cx="515" cy="520"/>
            </a:xfrm>
            <a:custGeom>
              <a:avLst/>
              <a:gdLst>
                <a:gd name="T0" fmla="*/ 218 w 218"/>
                <a:gd name="T1" fmla="*/ 99 h 220"/>
                <a:gd name="T2" fmla="*/ 109 w 218"/>
                <a:gd name="T3" fmla="*/ 0 h 220"/>
                <a:gd name="T4" fmla="*/ 0 w 218"/>
                <a:gd name="T5" fmla="*/ 99 h 220"/>
                <a:gd name="T6" fmla="*/ 109 w 218"/>
                <a:gd name="T7" fmla="*/ 199 h 220"/>
                <a:gd name="T8" fmla="*/ 118 w 218"/>
                <a:gd name="T9" fmla="*/ 198 h 220"/>
                <a:gd name="T10" fmla="*/ 144 w 218"/>
                <a:gd name="T11" fmla="*/ 217 h 220"/>
                <a:gd name="T12" fmla="*/ 161 w 218"/>
                <a:gd name="T13" fmla="*/ 220 h 220"/>
                <a:gd name="T14" fmla="*/ 183 w 218"/>
                <a:gd name="T15" fmla="*/ 214 h 220"/>
                <a:gd name="T16" fmla="*/ 165 w 218"/>
                <a:gd name="T17" fmla="*/ 199 h 220"/>
                <a:gd name="T18" fmla="*/ 160 w 218"/>
                <a:gd name="T19" fmla="*/ 187 h 220"/>
                <a:gd name="T20" fmla="*/ 218 w 218"/>
                <a:gd name="T21" fmla="*/ 99 h 220"/>
                <a:gd name="T22" fmla="*/ 156 w 218"/>
                <a:gd name="T23" fmla="*/ 180 h 220"/>
                <a:gd name="T24" fmla="*/ 150 w 218"/>
                <a:gd name="T25" fmla="*/ 183 h 220"/>
                <a:gd name="T26" fmla="*/ 152 w 218"/>
                <a:gd name="T27" fmla="*/ 190 h 220"/>
                <a:gd name="T28" fmla="*/ 158 w 218"/>
                <a:gd name="T29" fmla="*/ 203 h 220"/>
                <a:gd name="T30" fmla="*/ 164 w 218"/>
                <a:gd name="T31" fmla="*/ 211 h 220"/>
                <a:gd name="T32" fmla="*/ 161 w 218"/>
                <a:gd name="T33" fmla="*/ 211 h 220"/>
                <a:gd name="T34" fmla="*/ 147 w 218"/>
                <a:gd name="T35" fmla="*/ 209 h 220"/>
                <a:gd name="T36" fmla="*/ 125 w 218"/>
                <a:gd name="T37" fmla="*/ 193 h 220"/>
                <a:gd name="T38" fmla="*/ 122 w 218"/>
                <a:gd name="T39" fmla="*/ 190 h 220"/>
                <a:gd name="T40" fmla="*/ 118 w 218"/>
                <a:gd name="T41" fmla="*/ 190 h 220"/>
                <a:gd name="T42" fmla="*/ 109 w 218"/>
                <a:gd name="T43" fmla="*/ 190 h 220"/>
                <a:gd name="T44" fmla="*/ 9 w 218"/>
                <a:gd name="T45" fmla="*/ 99 h 220"/>
                <a:gd name="T46" fmla="*/ 109 w 218"/>
                <a:gd name="T47" fmla="*/ 8 h 220"/>
                <a:gd name="T48" fmla="*/ 209 w 218"/>
                <a:gd name="T49" fmla="*/ 99 h 220"/>
                <a:gd name="T50" fmla="*/ 156 w 218"/>
                <a:gd name="T51" fmla="*/ 18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8" h="220">
                  <a:moveTo>
                    <a:pt x="218" y="99"/>
                  </a:moveTo>
                  <a:cubicBezTo>
                    <a:pt x="218" y="44"/>
                    <a:pt x="169" y="0"/>
                    <a:pt x="109" y="0"/>
                  </a:cubicBezTo>
                  <a:cubicBezTo>
                    <a:pt x="49" y="0"/>
                    <a:pt x="0" y="44"/>
                    <a:pt x="0" y="99"/>
                  </a:cubicBezTo>
                  <a:cubicBezTo>
                    <a:pt x="0" y="154"/>
                    <a:pt x="49" y="199"/>
                    <a:pt x="109" y="199"/>
                  </a:cubicBezTo>
                  <a:cubicBezTo>
                    <a:pt x="112" y="199"/>
                    <a:pt x="115" y="199"/>
                    <a:pt x="118" y="198"/>
                  </a:cubicBezTo>
                  <a:cubicBezTo>
                    <a:pt x="124" y="205"/>
                    <a:pt x="132" y="212"/>
                    <a:pt x="144" y="217"/>
                  </a:cubicBezTo>
                  <a:cubicBezTo>
                    <a:pt x="150" y="219"/>
                    <a:pt x="156" y="220"/>
                    <a:pt x="161" y="220"/>
                  </a:cubicBezTo>
                  <a:cubicBezTo>
                    <a:pt x="174" y="220"/>
                    <a:pt x="183" y="214"/>
                    <a:pt x="183" y="214"/>
                  </a:cubicBezTo>
                  <a:cubicBezTo>
                    <a:pt x="183" y="214"/>
                    <a:pt x="171" y="209"/>
                    <a:pt x="165" y="199"/>
                  </a:cubicBezTo>
                  <a:cubicBezTo>
                    <a:pt x="163" y="195"/>
                    <a:pt x="161" y="191"/>
                    <a:pt x="160" y="187"/>
                  </a:cubicBezTo>
                  <a:cubicBezTo>
                    <a:pt x="194" y="170"/>
                    <a:pt x="218" y="137"/>
                    <a:pt x="218" y="99"/>
                  </a:cubicBezTo>
                  <a:close/>
                  <a:moveTo>
                    <a:pt x="156" y="180"/>
                  </a:moveTo>
                  <a:cubicBezTo>
                    <a:pt x="150" y="183"/>
                    <a:pt x="150" y="183"/>
                    <a:pt x="150" y="183"/>
                  </a:cubicBezTo>
                  <a:cubicBezTo>
                    <a:pt x="152" y="190"/>
                    <a:pt x="152" y="190"/>
                    <a:pt x="152" y="190"/>
                  </a:cubicBezTo>
                  <a:cubicBezTo>
                    <a:pt x="154" y="194"/>
                    <a:pt x="156" y="199"/>
                    <a:pt x="158" y="203"/>
                  </a:cubicBezTo>
                  <a:cubicBezTo>
                    <a:pt x="160" y="206"/>
                    <a:pt x="162" y="209"/>
                    <a:pt x="164" y="211"/>
                  </a:cubicBezTo>
                  <a:cubicBezTo>
                    <a:pt x="163" y="211"/>
                    <a:pt x="162" y="211"/>
                    <a:pt x="161" y="211"/>
                  </a:cubicBezTo>
                  <a:cubicBezTo>
                    <a:pt x="156" y="211"/>
                    <a:pt x="152" y="211"/>
                    <a:pt x="147" y="209"/>
                  </a:cubicBezTo>
                  <a:cubicBezTo>
                    <a:pt x="138" y="205"/>
                    <a:pt x="130" y="200"/>
                    <a:pt x="125" y="193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18" y="190"/>
                    <a:pt x="118" y="190"/>
                    <a:pt x="118" y="190"/>
                  </a:cubicBezTo>
                  <a:cubicBezTo>
                    <a:pt x="115" y="190"/>
                    <a:pt x="112" y="190"/>
                    <a:pt x="109" y="190"/>
                  </a:cubicBezTo>
                  <a:cubicBezTo>
                    <a:pt x="54" y="190"/>
                    <a:pt x="9" y="150"/>
                    <a:pt x="9" y="99"/>
                  </a:cubicBezTo>
                  <a:cubicBezTo>
                    <a:pt x="9" y="49"/>
                    <a:pt x="54" y="8"/>
                    <a:pt x="109" y="8"/>
                  </a:cubicBezTo>
                  <a:cubicBezTo>
                    <a:pt x="164" y="8"/>
                    <a:pt x="209" y="49"/>
                    <a:pt x="209" y="99"/>
                  </a:cubicBezTo>
                  <a:cubicBezTo>
                    <a:pt x="209" y="133"/>
                    <a:pt x="189" y="164"/>
                    <a:pt x="156" y="18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3691" y="1998"/>
              <a:ext cx="281" cy="279"/>
            </a:xfrm>
            <a:custGeom>
              <a:avLst/>
              <a:gdLst>
                <a:gd name="T0" fmla="*/ 85 w 119"/>
                <a:gd name="T1" fmla="*/ 0 h 118"/>
                <a:gd name="T2" fmla="*/ 59 w 119"/>
                <a:gd name="T3" fmla="*/ 12 h 118"/>
                <a:gd name="T4" fmla="*/ 33 w 119"/>
                <a:gd name="T5" fmla="*/ 1 h 118"/>
                <a:gd name="T6" fmla="*/ 0 w 119"/>
                <a:gd name="T7" fmla="*/ 39 h 118"/>
                <a:gd name="T8" fmla="*/ 34 w 119"/>
                <a:gd name="T9" fmla="*/ 88 h 118"/>
                <a:gd name="T10" fmla="*/ 56 w 119"/>
                <a:gd name="T11" fmla="*/ 114 h 118"/>
                <a:gd name="T12" fmla="*/ 60 w 119"/>
                <a:gd name="T13" fmla="*/ 118 h 118"/>
                <a:gd name="T14" fmla="*/ 60 w 119"/>
                <a:gd name="T15" fmla="*/ 118 h 118"/>
                <a:gd name="T16" fmla="*/ 63 w 119"/>
                <a:gd name="T17" fmla="*/ 115 h 118"/>
                <a:gd name="T18" fmla="*/ 85 w 119"/>
                <a:gd name="T19" fmla="*/ 89 h 118"/>
                <a:gd name="T20" fmla="*/ 119 w 119"/>
                <a:gd name="T21" fmla="*/ 39 h 118"/>
                <a:gd name="T22" fmla="*/ 85 w 119"/>
                <a:gd name="T2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118">
                  <a:moveTo>
                    <a:pt x="85" y="0"/>
                  </a:moveTo>
                  <a:cubicBezTo>
                    <a:pt x="78" y="0"/>
                    <a:pt x="69" y="2"/>
                    <a:pt x="59" y="12"/>
                  </a:cubicBezTo>
                  <a:cubicBezTo>
                    <a:pt x="50" y="5"/>
                    <a:pt x="42" y="1"/>
                    <a:pt x="33" y="1"/>
                  </a:cubicBezTo>
                  <a:cubicBezTo>
                    <a:pt x="12" y="1"/>
                    <a:pt x="0" y="20"/>
                    <a:pt x="0" y="39"/>
                  </a:cubicBezTo>
                  <a:cubicBezTo>
                    <a:pt x="0" y="58"/>
                    <a:pt x="18" y="74"/>
                    <a:pt x="34" y="88"/>
                  </a:cubicBezTo>
                  <a:cubicBezTo>
                    <a:pt x="45" y="98"/>
                    <a:pt x="56" y="107"/>
                    <a:pt x="56" y="114"/>
                  </a:cubicBezTo>
                  <a:cubicBezTo>
                    <a:pt x="56" y="116"/>
                    <a:pt x="58" y="118"/>
                    <a:pt x="60" y="118"/>
                  </a:cubicBezTo>
                  <a:cubicBezTo>
                    <a:pt x="60" y="118"/>
                    <a:pt x="60" y="118"/>
                    <a:pt x="60" y="118"/>
                  </a:cubicBezTo>
                  <a:cubicBezTo>
                    <a:pt x="62" y="118"/>
                    <a:pt x="63" y="116"/>
                    <a:pt x="63" y="115"/>
                  </a:cubicBezTo>
                  <a:cubicBezTo>
                    <a:pt x="64" y="107"/>
                    <a:pt x="74" y="98"/>
                    <a:pt x="85" y="89"/>
                  </a:cubicBezTo>
                  <a:cubicBezTo>
                    <a:pt x="101" y="75"/>
                    <a:pt x="119" y="59"/>
                    <a:pt x="119" y="39"/>
                  </a:cubicBezTo>
                  <a:cubicBezTo>
                    <a:pt x="119" y="18"/>
                    <a:pt x="103" y="0"/>
                    <a:pt x="8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 noEditPoints="1"/>
            </p:cNvSpPr>
            <p:nvPr/>
          </p:nvSpPr>
          <p:spPr bwMode="auto">
            <a:xfrm>
              <a:off x="4710" y="1915"/>
              <a:ext cx="513" cy="521"/>
            </a:xfrm>
            <a:custGeom>
              <a:avLst/>
              <a:gdLst>
                <a:gd name="T0" fmla="*/ 217 w 217"/>
                <a:gd name="T1" fmla="*/ 100 h 220"/>
                <a:gd name="T2" fmla="*/ 108 w 217"/>
                <a:gd name="T3" fmla="*/ 0 h 220"/>
                <a:gd name="T4" fmla="*/ 0 w 217"/>
                <a:gd name="T5" fmla="*/ 100 h 220"/>
                <a:gd name="T6" fmla="*/ 108 w 217"/>
                <a:gd name="T7" fmla="*/ 199 h 220"/>
                <a:gd name="T8" fmla="*/ 118 w 217"/>
                <a:gd name="T9" fmla="*/ 199 h 220"/>
                <a:gd name="T10" fmla="*/ 144 w 217"/>
                <a:gd name="T11" fmla="*/ 217 h 220"/>
                <a:gd name="T12" fmla="*/ 160 w 217"/>
                <a:gd name="T13" fmla="*/ 220 h 220"/>
                <a:gd name="T14" fmla="*/ 182 w 217"/>
                <a:gd name="T15" fmla="*/ 214 h 220"/>
                <a:gd name="T16" fmla="*/ 164 w 217"/>
                <a:gd name="T17" fmla="*/ 199 h 220"/>
                <a:gd name="T18" fmla="*/ 159 w 217"/>
                <a:gd name="T19" fmla="*/ 187 h 220"/>
                <a:gd name="T20" fmla="*/ 217 w 217"/>
                <a:gd name="T21" fmla="*/ 100 h 220"/>
                <a:gd name="T22" fmla="*/ 156 w 217"/>
                <a:gd name="T23" fmla="*/ 180 h 220"/>
                <a:gd name="T24" fmla="*/ 149 w 217"/>
                <a:gd name="T25" fmla="*/ 183 h 220"/>
                <a:gd name="T26" fmla="*/ 151 w 217"/>
                <a:gd name="T27" fmla="*/ 190 h 220"/>
                <a:gd name="T28" fmla="*/ 157 w 217"/>
                <a:gd name="T29" fmla="*/ 203 h 220"/>
                <a:gd name="T30" fmla="*/ 163 w 217"/>
                <a:gd name="T31" fmla="*/ 211 h 220"/>
                <a:gd name="T32" fmla="*/ 160 w 217"/>
                <a:gd name="T33" fmla="*/ 212 h 220"/>
                <a:gd name="T34" fmla="*/ 146 w 217"/>
                <a:gd name="T35" fmla="*/ 209 h 220"/>
                <a:gd name="T36" fmla="*/ 124 w 217"/>
                <a:gd name="T37" fmla="*/ 194 h 220"/>
                <a:gd name="T38" fmla="*/ 121 w 217"/>
                <a:gd name="T39" fmla="*/ 190 h 220"/>
                <a:gd name="T40" fmla="*/ 117 w 217"/>
                <a:gd name="T41" fmla="*/ 190 h 220"/>
                <a:gd name="T42" fmla="*/ 108 w 217"/>
                <a:gd name="T43" fmla="*/ 191 h 220"/>
                <a:gd name="T44" fmla="*/ 8 w 217"/>
                <a:gd name="T45" fmla="*/ 100 h 220"/>
                <a:gd name="T46" fmla="*/ 108 w 217"/>
                <a:gd name="T47" fmla="*/ 8 h 220"/>
                <a:gd name="T48" fmla="*/ 208 w 217"/>
                <a:gd name="T49" fmla="*/ 100 h 220"/>
                <a:gd name="T50" fmla="*/ 156 w 217"/>
                <a:gd name="T51" fmla="*/ 18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7" h="220">
                  <a:moveTo>
                    <a:pt x="217" y="100"/>
                  </a:moveTo>
                  <a:cubicBezTo>
                    <a:pt x="217" y="45"/>
                    <a:pt x="168" y="0"/>
                    <a:pt x="108" y="0"/>
                  </a:cubicBezTo>
                  <a:cubicBezTo>
                    <a:pt x="48" y="0"/>
                    <a:pt x="0" y="45"/>
                    <a:pt x="0" y="100"/>
                  </a:cubicBezTo>
                  <a:cubicBezTo>
                    <a:pt x="0" y="155"/>
                    <a:pt x="48" y="199"/>
                    <a:pt x="108" y="199"/>
                  </a:cubicBezTo>
                  <a:cubicBezTo>
                    <a:pt x="111" y="199"/>
                    <a:pt x="114" y="199"/>
                    <a:pt x="118" y="199"/>
                  </a:cubicBezTo>
                  <a:cubicBezTo>
                    <a:pt x="123" y="206"/>
                    <a:pt x="131" y="212"/>
                    <a:pt x="144" y="217"/>
                  </a:cubicBezTo>
                  <a:cubicBezTo>
                    <a:pt x="150" y="219"/>
                    <a:pt x="155" y="220"/>
                    <a:pt x="160" y="220"/>
                  </a:cubicBezTo>
                  <a:cubicBezTo>
                    <a:pt x="174" y="220"/>
                    <a:pt x="182" y="214"/>
                    <a:pt x="182" y="214"/>
                  </a:cubicBezTo>
                  <a:cubicBezTo>
                    <a:pt x="182" y="214"/>
                    <a:pt x="170" y="209"/>
                    <a:pt x="164" y="199"/>
                  </a:cubicBezTo>
                  <a:cubicBezTo>
                    <a:pt x="162" y="195"/>
                    <a:pt x="161" y="191"/>
                    <a:pt x="159" y="187"/>
                  </a:cubicBezTo>
                  <a:cubicBezTo>
                    <a:pt x="194" y="171"/>
                    <a:pt x="217" y="138"/>
                    <a:pt x="217" y="100"/>
                  </a:cubicBezTo>
                  <a:close/>
                  <a:moveTo>
                    <a:pt x="156" y="180"/>
                  </a:moveTo>
                  <a:cubicBezTo>
                    <a:pt x="149" y="183"/>
                    <a:pt x="149" y="183"/>
                    <a:pt x="149" y="183"/>
                  </a:cubicBezTo>
                  <a:cubicBezTo>
                    <a:pt x="151" y="190"/>
                    <a:pt x="151" y="190"/>
                    <a:pt x="151" y="190"/>
                  </a:cubicBezTo>
                  <a:cubicBezTo>
                    <a:pt x="153" y="195"/>
                    <a:pt x="155" y="199"/>
                    <a:pt x="157" y="203"/>
                  </a:cubicBezTo>
                  <a:cubicBezTo>
                    <a:pt x="159" y="206"/>
                    <a:pt x="161" y="209"/>
                    <a:pt x="163" y="211"/>
                  </a:cubicBezTo>
                  <a:cubicBezTo>
                    <a:pt x="162" y="212"/>
                    <a:pt x="161" y="212"/>
                    <a:pt x="160" y="212"/>
                  </a:cubicBezTo>
                  <a:cubicBezTo>
                    <a:pt x="155" y="212"/>
                    <a:pt x="151" y="211"/>
                    <a:pt x="146" y="209"/>
                  </a:cubicBezTo>
                  <a:cubicBezTo>
                    <a:pt x="137" y="206"/>
                    <a:pt x="129" y="200"/>
                    <a:pt x="124" y="194"/>
                  </a:cubicBezTo>
                  <a:cubicBezTo>
                    <a:pt x="121" y="190"/>
                    <a:pt x="121" y="190"/>
                    <a:pt x="121" y="190"/>
                  </a:cubicBezTo>
                  <a:cubicBezTo>
                    <a:pt x="117" y="190"/>
                    <a:pt x="117" y="190"/>
                    <a:pt x="117" y="190"/>
                  </a:cubicBezTo>
                  <a:cubicBezTo>
                    <a:pt x="114" y="191"/>
                    <a:pt x="111" y="191"/>
                    <a:pt x="108" y="191"/>
                  </a:cubicBezTo>
                  <a:cubicBezTo>
                    <a:pt x="53" y="191"/>
                    <a:pt x="8" y="150"/>
                    <a:pt x="8" y="100"/>
                  </a:cubicBezTo>
                  <a:cubicBezTo>
                    <a:pt x="8" y="49"/>
                    <a:pt x="53" y="8"/>
                    <a:pt x="108" y="8"/>
                  </a:cubicBezTo>
                  <a:cubicBezTo>
                    <a:pt x="164" y="8"/>
                    <a:pt x="208" y="49"/>
                    <a:pt x="208" y="100"/>
                  </a:cubicBezTo>
                  <a:cubicBezTo>
                    <a:pt x="208" y="133"/>
                    <a:pt x="188" y="164"/>
                    <a:pt x="156" y="18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 noEditPoints="1"/>
            </p:cNvSpPr>
            <p:nvPr/>
          </p:nvSpPr>
          <p:spPr bwMode="auto">
            <a:xfrm>
              <a:off x="4814" y="1996"/>
              <a:ext cx="303" cy="286"/>
            </a:xfrm>
            <a:custGeom>
              <a:avLst/>
              <a:gdLst>
                <a:gd name="T0" fmla="*/ 64 w 128"/>
                <a:gd name="T1" fmla="*/ 18 h 121"/>
                <a:gd name="T2" fmla="*/ 75 w 128"/>
                <a:gd name="T3" fmla="*/ 46 h 121"/>
                <a:gd name="T4" fmla="*/ 77 w 128"/>
                <a:gd name="T5" fmla="*/ 50 h 121"/>
                <a:gd name="T6" fmla="*/ 82 w 128"/>
                <a:gd name="T7" fmla="*/ 51 h 121"/>
                <a:gd name="T8" fmla="*/ 111 w 128"/>
                <a:gd name="T9" fmla="*/ 52 h 121"/>
                <a:gd name="T10" fmla="*/ 87 w 128"/>
                <a:gd name="T11" fmla="*/ 71 h 121"/>
                <a:gd name="T12" fmla="*/ 83 w 128"/>
                <a:gd name="T13" fmla="*/ 74 h 121"/>
                <a:gd name="T14" fmla="*/ 85 w 128"/>
                <a:gd name="T15" fmla="*/ 79 h 121"/>
                <a:gd name="T16" fmla="*/ 92 w 128"/>
                <a:gd name="T17" fmla="*/ 106 h 121"/>
                <a:gd name="T18" fmla="*/ 69 w 128"/>
                <a:gd name="T19" fmla="*/ 91 h 121"/>
                <a:gd name="T20" fmla="*/ 64 w 128"/>
                <a:gd name="T21" fmla="*/ 88 h 121"/>
                <a:gd name="T22" fmla="*/ 60 w 128"/>
                <a:gd name="T23" fmla="*/ 91 h 121"/>
                <a:gd name="T24" fmla="*/ 36 w 128"/>
                <a:gd name="T25" fmla="*/ 106 h 121"/>
                <a:gd name="T26" fmla="*/ 44 w 128"/>
                <a:gd name="T27" fmla="*/ 79 h 121"/>
                <a:gd name="T28" fmla="*/ 46 w 128"/>
                <a:gd name="T29" fmla="*/ 74 h 121"/>
                <a:gd name="T30" fmla="*/ 42 w 128"/>
                <a:gd name="T31" fmla="*/ 71 h 121"/>
                <a:gd name="T32" fmla="*/ 18 w 128"/>
                <a:gd name="T33" fmla="*/ 52 h 121"/>
                <a:gd name="T34" fmla="*/ 47 w 128"/>
                <a:gd name="T35" fmla="*/ 51 h 121"/>
                <a:gd name="T36" fmla="*/ 52 w 128"/>
                <a:gd name="T37" fmla="*/ 50 h 121"/>
                <a:gd name="T38" fmla="*/ 54 w 128"/>
                <a:gd name="T39" fmla="*/ 46 h 121"/>
                <a:gd name="T40" fmla="*/ 64 w 128"/>
                <a:gd name="T41" fmla="*/ 18 h 121"/>
                <a:gd name="T42" fmla="*/ 64 w 128"/>
                <a:gd name="T43" fmla="*/ 0 h 121"/>
                <a:gd name="T44" fmla="*/ 62 w 128"/>
                <a:gd name="T45" fmla="*/ 1 h 121"/>
                <a:gd name="T46" fmla="*/ 46 w 128"/>
                <a:gd name="T47" fmla="*/ 43 h 121"/>
                <a:gd name="T48" fmla="*/ 3 w 128"/>
                <a:gd name="T49" fmla="*/ 45 h 121"/>
                <a:gd name="T50" fmla="*/ 1 w 128"/>
                <a:gd name="T51" fmla="*/ 46 h 121"/>
                <a:gd name="T52" fmla="*/ 1 w 128"/>
                <a:gd name="T53" fmla="*/ 49 h 121"/>
                <a:gd name="T54" fmla="*/ 37 w 128"/>
                <a:gd name="T55" fmla="*/ 77 h 121"/>
                <a:gd name="T56" fmla="*/ 24 w 128"/>
                <a:gd name="T57" fmla="*/ 118 h 121"/>
                <a:gd name="T58" fmla="*/ 25 w 128"/>
                <a:gd name="T59" fmla="*/ 121 h 121"/>
                <a:gd name="T60" fmla="*/ 26 w 128"/>
                <a:gd name="T61" fmla="*/ 121 h 121"/>
                <a:gd name="T62" fmla="*/ 27 w 128"/>
                <a:gd name="T63" fmla="*/ 121 h 121"/>
                <a:gd name="T64" fmla="*/ 64 w 128"/>
                <a:gd name="T65" fmla="*/ 98 h 121"/>
                <a:gd name="T66" fmla="*/ 101 w 128"/>
                <a:gd name="T67" fmla="*/ 121 h 121"/>
                <a:gd name="T68" fmla="*/ 102 w 128"/>
                <a:gd name="T69" fmla="*/ 121 h 121"/>
                <a:gd name="T70" fmla="*/ 104 w 128"/>
                <a:gd name="T71" fmla="*/ 121 h 121"/>
                <a:gd name="T72" fmla="*/ 105 w 128"/>
                <a:gd name="T73" fmla="*/ 118 h 121"/>
                <a:gd name="T74" fmla="*/ 92 w 128"/>
                <a:gd name="T75" fmla="*/ 77 h 121"/>
                <a:gd name="T76" fmla="*/ 127 w 128"/>
                <a:gd name="T77" fmla="*/ 49 h 121"/>
                <a:gd name="T78" fmla="*/ 128 w 128"/>
                <a:gd name="T79" fmla="*/ 46 h 121"/>
                <a:gd name="T80" fmla="*/ 126 w 128"/>
                <a:gd name="T81" fmla="*/ 45 h 121"/>
                <a:gd name="T82" fmla="*/ 82 w 128"/>
                <a:gd name="T83" fmla="*/ 43 h 121"/>
                <a:gd name="T84" fmla="*/ 66 w 128"/>
                <a:gd name="T85" fmla="*/ 1 h 121"/>
                <a:gd name="T86" fmla="*/ 64 w 128"/>
                <a:gd name="T8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8" h="121">
                  <a:moveTo>
                    <a:pt x="64" y="18"/>
                  </a:moveTo>
                  <a:cubicBezTo>
                    <a:pt x="75" y="46"/>
                    <a:pt x="75" y="46"/>
                    <a:pt x="75" y="46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82" y="51"/>
                    <a:pt x="82" y="51"/>
                    <a:pt x="82" y="51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64" y="18"/>
                    <a:pt x="64" y="18"/>
                    <a:pt x="64" y="18"/>
                  </a:cubicBezTo>
                  <a:moveTo>
                    <a:pt x="64" y="0"/>
                  </a:moveTo>
                  <a:cubicBezTo>
                    <a:pt x="63" y="0"/>
                    <a:pt x="63" y="0"/>
                    <a:pt x="62" y="1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2" y="45"/>
                    <a:pt x="1" y="45"/>
                    <a:pt x="1" y="46"/>
                  </a:cubicBezTo>
                  <a:cubicBezTo>
                    <a:pt x="0" y="47"/>
                    <a:pt x="1" y="48"/>
                    <a:pt x="1" y="49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24" y="119"/>
                    <a:pt x="24" y="120"/>
                    <a:pt x="25" y="121"/>
                  </a:cubicBezTo>
                  <a:cubicBezTo>
                    <a:pt x="25" y="121"/>
                    <a:pt x="26" y="121"/>
                    <a:pt x="26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101" y="121"/>
                    <a:pt x="101" y="121"/>
                    <a:pt x="101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3" y="121"/>
                    <a:pt x="103" y="121"/>
                    <a:pt x="104" y="121"/>
                  </a:cubicBezTo>
                  <a:cubicBezTo>
                    <a:pt x="104" y="120"/>
                    <a:pt x="105" y="119"/>
                    <a:pt x="105" y="118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8" y="48"/>
                    <a:pt x="128" y="47"/>
                    <a:pt x="128" y="46"/>
                  </a:cubicBezTo>
                  <a:cubicBezTo>
                    <a:pt x="128" y="45"/>
                    <a:pt x="127" y="45"/>
                    <a:pt x="126" y="45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 noEditPoints="1"/>
            </p:cNvSpPr>
            <p:nvPr/>
          </p:nvSpPr>
          <p:spPr bwMode="auto">
            <a:xfrm>
              <a:off x="5854" y="1894"/>
              <a:ext cx="513" cy="520"/>
            </a:xfrm>
            <a:custGeom>
              <a:avLst/>
              <a:gdLst>
                <a:gd name="T0" fmla="*/ 217 w 217"/>
                <a:gd name="T1" fmla="*/ 100 h 220"/>
                <a:gd name="T2" fmla="*/ 108 w 217"/>
                <a:gd name="T3" fmla="*/ 0 h 220"/>
                <a:gd name="T4" fmla="*/ 0 w 217"/>
                <a:gd name="T5" fmla="*/ 100 h 220"/>
                <a:gd name="T6" fmla="*/ 108 w 217"/>
                <a:gd name="T7" fmla="*/ 199 h 220"/>
                <a:gd name="T8" fmla="*/ 117 w 217"/>
                <a:gd name="T9" fmla="*/ 199 h 220"/>
                <a:gd name="T10" fmla="*/ 144 w 217"/>
                <a:gd name="T11" fmla="*/ 217 h 220"/>
                <a:gd name="T12" fmla="*/ 160 w 217"/>
                <a:gd name="T13" fmla="*/ 220 h 220"/>
                <a:gd name="T14" fmla="*/ 182 w 217"/>
                <a:gd name="T15" fmla="*/ 214 h 220"/>
                <a:gd name="T16" fmla="*/ 164 w 217"/>
                <a:gd name="T17" fmla="*/ 199 h 220"/>
                <a:gd name="T18" fmla="*/ 159 w 217"/>
                <a:gd name="T19" fmla="*/ 188 h 220"/>
                <a:gd name="T20" fmla="*/ 217 w 217"/>
                <a:gd name="T21" fmla="*/ 100 h 220"/>
                <a:gd name="T22" fmla="*/ 156 w 217"/>
                <a:gd name="T23" fmla="*/ 180 h 220"/>
                <a:gd name="T24" fmla="*/ 149 w 217"/>
                <a:gd name="T25" fmla="*/ 183 h 220"/>
                <a:gd name="T26" fmla="*/ 151 w 217"/>
                <a:gd name="T27" fmla="*/ 190 h 220"/>
                <a:gd name="T28" fmla="*/ 157 w 217"/>
                <a:gd name="T29" fmla="*/ 203 h 220"/>
                <a:gd name="T30" fmla="*/ 163 w 217"/>
                <a:gd name="T31" fmla="*/ 212 h 220"/>
                <a:gd name="T32" fmla="*/ 160 w 217"/>
                <a:gd name="T33" fmla="*/ 212 h 220"/>
                <a:gd name="T34" fmla="*/ 146 w 217"/>
                <a:gd name="T35" fmla="*/ 209 h 220"/>
                <a:gd name="T36" fmla="*/ 124 w 217"/>
                <a:gd name="T37" fmla="*/ 194 h 220"/>
                <a:gd name="T38" fmla="*/ 121 w 217"/>
                <a:gd name="T39" fmla="*/ 190 h 220"/>
                <a:gd name="T40" fmla="*/ 117 w 217"/>
                <a:gd name="T41" fmla="*/ 190 h 220"/>
                <a:gd name="T42" fmla="*/ 108 w 217"/>
                <a:gd name="T43" fmla="*/ 191 h 220"/>
                <a:gd name="T44" fmla="*/ 8 w 217"/>
                <a:gd name="T45" fmla="*/ 100 h 220"/>
                <a:gd name="T46" fmla="*/ 108 w 217"/>
                <a:gd name="T47" fmla="*/ 9 h 220"/>
                <a:gd name="T48" fmla="*/ 208 w 217"/>
                <a:gd name="T49" fmla="*/ 100 h 220"/>
                <a:gd name="T50" fmla="*/ 156 w 217"/>
                <a:gd name="T51" fmla="*/ 18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7" h="220">
                  <a:moveTo>
                    <a:pt x="217" y="100"/>
                  </a:moveTo>
                  <a:cubicBezTo>
                    <a:pt x="217" y="45"/>
                    <a:pt x="168" y="0"/>
                    <a:pt x="108" y="0"/>
                  </a:cubicBezTo>
                  <a:cubicBezTo>
                    <a:pt x="48" y="0"/>
                    <a:pt x="0" y="45"/>
                    <a:pt x="0" y="100"/>
                  </a:cubicBezTo>
                  <a:cubicBezTo>
                    <a:pt x="0" y="155"/>
                    <a:pt x="48" y="199"/>
                    <a:pt x="108" y="199"/>
                  </a:cubicBezTo>
                  <a:cubicBezTo>
                    <a:pt x="111" y="199"/>
                    <a:pt x="114" y="199"/>
                    <a:pt x="117" y="199"/>
                  </a:cubicBezTo>
                  <a:cubicBezTo>
                    <a:pt x="123" y="206"/>
                    <a:pt x="131" y="213"/>
                    <a:pt x="144" y="217"/>
                  </a:cubicBezTo>
                  <a:cubicBezTo>
                    <a:pt x="149" y="219"/>
                    <a:pt x="155" y="220"/>
                    <a:pt x="160" y="220"/>
                  </a:cubicBezTo>
                  <a:cubicBezTo>
                    <a:pt x="173" y="220"/>
                    <a:pt x="182" y="214"/>
                    <a:pt x="182" y="214"/>
                  </a:cubicBezTo>
                  <a:cubicBezTo>
                    <a:pt x="182" y="214"/>
                    <a:pt x="170" y="209"/>
                    <a:pt x="164" y="199"/>
                  </a:cubicBezTo>
                  <a:cubicBezTo>
                    <a:pt x="162" y="195"/>
                    <a:pt x="161" y="191"/>
                    <a:pt x="159" y="188"/>
                  </a:cubicBezTo>
                  <a:cubicBezTo>
                    <a:pt x="193" y="171"/>
                    <a:pt x="217" y="138"/>
                    <a:pt x="217" y="100"/>
                  </a:cubicBezTo>
                  <a:close/>
                  <a:moveTo>
                    <a:pt x="156" y="180"/>
                  </a:moveTo>
                  <a:cubicBezTo>
                    <a:pt x="149" y="183"/>
                    <a:pt x="149" y="183"/>
                    <a:pt x="149" y="183"/>
                  </a:cubicBezTo>
                  <a:cubicBezTo>
                    <a:pt x="151" y="190"/>
                    <a:pt x="151" y="190"/>
                    <a:pt x="151" y="190"/>
                  </a:cubicBezTo>
                  <a:cubicBezTo>
                    <a:pt x="153" y="195"/>
                    <a:pt x="155" y="199"/>
                    <a:pt x="157" y="203"/>
                  </a:cubicBezTo>
                  <a:cubicBezTo>
                    <a:pt x="159" y="206"/>
                    <a:pt x="161" y="209"/>
                    <a:pt x="163" y="212"/>
                  </a:cubicBezTo>
                  <a:cubicBezTo>
                    <a:pt x="162" y="212"/>
                    <a:pt x="161" y="212"/>
                    <a:pt x="160" y="212"/>
                  </a:cubicBezTo>
                  <a:cubicBezTo>
                    <a:pt x="155" y="212"/>
                    <a:pt x="151" y="211"/>
                    <a:pt x="146" y="209"/>
                  </a:cubicBezTo>
                  <a:cubicBezTo>
                    <a:pt x="137" y="206"/>
                    <a:pt x="129" y="201"/>
                    <a:pt x="124" y="194"/>
                  </a:cubicBezTo>
                  <a:cubicBezTo>
                    <a:pt x="121" y="190"/>
                    <a:pt x="121" y="190"/>
                    <a:pt x="121" y="190"/>
                  </a:cubicBezTo>
                  <a:cubicBezTo>
                    <a:pt x="117" y="190"/>
                    <a:pt x="117" y="190"/>
                    <a:pt x="117" y="190"/>
                  </a:cubicBezTo>
                  <a:cubicBezTo>
                    <a:pt x="114" y="191"/>
                    <a:pt x="111" y="191"/>
                    <a:pt x="108" y="191"/>
                  </a:cubicBezTo>
                  <a:cubicBezTo>
                    <a:pt x="53" y="191"/>
                    <a:pt x="8" y="150"/>
                    <a:pt x="8" y="100"/>
                  </a:cubicBezTo>
                  <a:cubicBezTo>
                    <a:pt x="8" y="49"/>
                    <a:pt x="53" y="9"/>
                    <a:pt x="108" y="9"/>
                  </a:cubicBezTo>
                  <a:cubicBezTo>
                    <a:pt x="163" y="9"/>
                    <a:pt x="208" y="49"/>
                    <a:pt x="208" y="100"/>
                  </a:cubicBezTo>
                  <a:cubicBezTo>
                    <a:pt x="208" y="133"/>
                    <a:pt x="188" y="164"/>
                    <a:pt x="156" y="18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5958" y="1972"/>
              <a:ext cx="303" cy="289"/>
            </a:xfrm>
            <a:custGeom>
              <a:avLst/>
              <a:gdLst>
                <a:gd name="T0" fmla="*/ 126 w 128"/>
                <a:gd name="T1" fmla="*/ 46 h 122"/>
                <a:gd name="T2" fmla="*/ 82 w 128"/>
                <a:gd name="T3" fmla="*/ 44 h 122"/>
                <a:gd name="T4" fmla="*/ 66 w 128"/>
                <a:gd name="T5" fmla="*/ 2 h 122"/>
                <a:gd name="T6" fmla="*/ 62 w 128"/>
                <a:gd name="T7" fmla="*/ 2 h 122"/>
                <a:gd name="T8" fmla="*/ 46 w 128"/>
                <a:gd name="T9" fmla="*/ 44 h 122"/>
                <a:gd name="T10" fmla="*/ 3 w 128"/>
                <a:gd name="T11" fmla="*/ 46 h 122"/>
                <a:gd name="T12" fmla="*/ 1 w 128"/>
                <a:gd name="T13" fmla="*/ 47 h 122"/>
                <a:gd name="T14" fmla="*/ 1 w 128"/>
                <a:gd name="T15" fmla="*/ 50 h 122"/>
                <a:gd name="T16" fmla="*/ 36 w 128"/>
                <a:gd name="T17" fmla="*/ 78 h 122"/>
                <a:gd name="T18" fmla="*/ 24 w 128"/>
                <a:gd name="T19" fmla="*/ 119 h 122"/>
                <a:gd name="T20" fmla="*/ 25 w 128"/>
                <a:gd name="T21" fmla="*/ 122 h 122"/>
                <a:gd name="T22" fmla="*/ 27 w 128"/>
                <a:gd name="T23" fmla="*/ 122 h 122"/>
                <a:gd name="T24" fmla="*/ 64 w 128"/>
                <a:gd name="T25" fmla="*/ 99 h 122"/>
                <a:gd name="T26" fmla="*/ 101 w 128"/>
                <a:gd name="T27" fmla="*/ 122 h 122"/>
                <a:gd name="T28" fmla="*/ 102 w 128"/>
                <a:gd name="T29" fmla="*/ 122 h 122"/>
                <a:gd name="T30" fmla="*/ 104 w 128"/>
                <a:gd name="T31" fmla="*/ 122 h 122"/>
                <a:gd name="T32" fmla="*/ 105 w 128"/>
                <a:gd name="T33" fmla="*/ 119 h 122"/>
                <a:gd name="T34" fmla="*/ 92 w 128"/>
                <a:gd name="T35" fmla="*/ 78 h 122"/>
                <a:gd name="T36" fmla="*/ 127 w 128"/>
                <a:gd name="T37" fmla="*/ 50 h 122"/>
                <a:gd name="T38" fmla="*/ 128 w 128"/>
                <a:gd name="T39" fmla="*/ 47 h 122"/>
                <a:gd name="T40" fmla="*/ 126 w 128"/>
                <a:gd name="T41" fmla="*/ 4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2">
                  <a:moveTo>
                    <a:pt x="126" y="46"/>
                  </a:moveTo>
                  <a:cubicBezTo>
                    <a:pt x="82" y="44"/>
                    <a:pt x="82" y="44"/>
                    <a:pt x="82" y="44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0"/>
                    <a:pt x="63" y="0"/>
                    <a:pt x="62" y="2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2" y="46"/>
                    <a:pt x="1" y="47"/>
                    <a:pt x="1" y="47"/>
                  </a:cubicBezTo>
                  <a:cubicBezTo>
                    <a:pt x="0" y="48"/>
                    <a:pt x="1" y="49"/>
                    <a:pt x="1" y="50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4" y="120"/>
                    <a:pt x="24" y="121"/>
                    <a:pt x="25" y="122"/>
                  </a:cubicBezTo>
                  <a:cubicBezTo>
                    <a:pt x="26" y="122"/>
                    <a:pt x="27" y="122"/>
                    <a:pt x="27" y="122"/>
                  </a:cubicBezTo>
                  <a:cubicBezTo>
                    <a:pt x="64" y="99"/>
                    <a:pt x="64" y="99"/>
                    <a:pt x="64" y="99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2" y="122"/>
                    <a:pt x="102" y="122"/>
                    <a:pt x="102" y="122"/>
                  </a:cubicBezTo>
                  <a:cubicBezTo>
                    <a:pt x="103" y="122"/>
                    <a:pt x="103" y="122"/>
                    <a:pt x="104" y="122"/>
                  </a:cubicBezTo>
                  <a:cubicBezTo>
                    <a:pt x="104" y="121"/>
                    <a:pt x="105" y="120"/>
                    <a:pt x="105" y="119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8" y="49"/>
                    <a:pt x="128" y="48"/>
                    <a:pt x="128" y="47"/>
                  </a:cubicBezTo>
                  <a:cubicBezTo>
                    <a:pt x="128" y="47"/>
                    <a:pt x="127" y="46"/>
                    <a:pt x="126" y="4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 noEditPoints="1"/>
            </p:cNvSpPr>
            <p:nvPr/>
          </p:nvSpPr>
          <p:spPr bwMode="auto">
            <a:xfrm>
              <a:off x="6991" y="1946"/>
              <a:ext cx="521" cy="416"/>
            </a:xfrm>
            <a:custGeom>
              <a:avLst/>
              <a:gdLst>
                <a:gd name="T0" fmla="*/ 220 w 220"/>
                <a:gd name="T1" fmla="*/ 0 h 176"/>
                <a:gd name="T2" fmla="*/ 0 w 220"/>
                <a:gd name="T3" fmla="*/ 0 h 176"/>
                <a:gd name="T4" fmla="*/ 0 w 220"/>
                <a:gd name="T5" fmla="*/ 41 h 176"/>
                <a:gd name="T6" fmla="*/ 11 w 220"/>
                <a:gd name="T7" fmla="*/ 41 h 176"/>
                <a:gd name="T8" fmla="*/ 11 w 220"/>
                <a:gd name="T9" fmla="*/ 158 h 176"/>
                <a:gd name="T10" fmla="*/ 29 w 220"/>
                <a:gd name="T11" fmla="*/ 176 h 176"/>
                <a:gd name="T12" fmla="*/ 190 w 220"/>
                <a:gd name="T13" fmla="*/ 176 h 176"/>
                <a:gd name="T14" fmla="*/ 208 w 220"/>
                <a:gd name="T15" fmla="*/ 158 h 176"/>
                <a:gd name="T16" fmla="*/ 208 w 220"/>
                <a:gd name="T17" fmla="*/ 41 h 176"/>
                <a:gd name="T18" fmla="*/ 220 w 220"/>
                <a:gd name="T19" fmla="*/ 41 h 176"/>
                <a:gd name="T20" fmla="*/ 220 w 220"/>
                <a:gd name="T21" fmla="*/ 0 h 176"/>
                <a:gd name="T22" fmla="*/ 200 w 220"/>
                <a:gd name="T23" fmla="*/ 158 h 176"/>
                <a:gd name="T24" fmla="*/ 190 w 220"/>
                <a:gd name="T25" fmla="*/ 168 h 176"/>
                <a:gd name="T26" fmla="*/ 29 w 220"/>
                <a:gd name="T27" fmla="*/ 168 h 176"/>
                <a:gd name="T28" fmla="*/ 18 w 220"/>
                <a:gd name="T29" fmla="*/ 158 h 176"/>
                <a:gd name="T30" fmla="*/ 18 w 220"/>
                <a:gd name="T31" fmla="*/ 41 h 176"/>
                <a:gd name="T32" fmla="*/ 200 w 220"/>
                <a:gd name="T33" fmla="*/ 41 h 176"/>
                <a:gd name="T34" fmla="*/ 200 w 220"/>
                <a:gd name="T35" fmla="*/ 158 h 176"/>
                <a:gd name="T36" fmla="*/ 212 w 220"/>
                <a:gd name="T37" fmla="*/ 33 h 176"/>
                <a:gd name="T38" fmla="*/ 8 w 220"/>
                <a:gd name="T39" fmla="*/ 33 h 176"/>
                <a:gd name="T40" fmla="*/ 8 w 220"/>
                <a:gd name="T41" fmla="*/ 8 h 176"/>
                <a:gd name="T42" fmla="*/ 212 w 220"/>
                <a:gd name="T43" fmla="*/ 8 h 176"/>
                <a:gd name="T44" fmla="*/ 212 w 220"/>
                <a:gd name="T45" fmla="*/ 3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0" h="176">
                  <a:moveTo>
                    <a:pt x="2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68"/>
                    <a:pt x="19" y="176"/>
                    <a:pt x="29" y="176"/>
                  </a:cubicBezTo>
                  <a:cubicBezTo>
                    <a:pt x="190" y="176"/>
                    <a:pt x="190" y="176"/>
                    <a:pt x="190" y="176"/>
                  </a:cubicBezTo>
                  <a:cubicBezTo>
                    <a:pt x="200" y="176"/>
                    <a:pt x="208" y="168"/>
                    <a:pt x="208" y="158"/>
                  </a:cubicBezTo>
                  <a:cubicBezTo>
                    <a:pt x="208" y="41"/>
                    <a:pt x="208" y="41"/>
                    <a:pt x="208" y="41"/>
                  </a:cubicBezTo>
                  <a:cubicBezTo>
                    <a:pt x="220" y="41"/>
                    <a:pt x="220" y="41"/>
                    <a:pt x="220" y="41"/>
                  </a:cubicBezTo>
                  <a:lnTo>
                    <a:pt x="220" y="0"/>
                  </a:lnTo>
                  <a:close/>
                  <a:moveTo>
                    <a:pt x="200" y="158"/>
                  </a:moveTo>
                  <a:cubicBezTo>
                    <a:pt x="200" y="164"/>
                    <a:pt x="195" y="168"/>
                    <a:pt x="190" y="168"/>
                  </a:cubicBezTo>
                  <a:cubicBezTo>
                    <a:pt x="29" y="168"/>
                    <a:pt x="29" y="168"/>
                    <a:pt x="29" y="168"/>
                  </a:cubicBezTo>
                  <a:cubicBezTo>
                    <a:pt x="23" y="168"/>
                    <a:pt x="18" y="164"/>
                    <a:pt x="18" y="158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200" y="41"/>
                    <a:pt x="200" y="41"/>
                    <a:pt x="200" y="41"/>
                  </a:cubicBezTo>
                  <a:lnTo>
                    <a:pt x="200" y="158"/>
                  </a:lnTo>
                  <a:close/>
                  <a:moveTo>
                    <a:pt x="212" y="33"/>
                  </a:moveTo>
                  <a:cubicBezTo>
                    <a:pt x="8" y="33"/>
                    <a:pt x="8" y="33"/>
                    <a:pt x="8" y="33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212" y="8"/>
                    <a:pt x="212" y="8"/>
                    <a:pt x="212" y="8"/>
                  </a:cubicBezTo>
                  <a:lnTo>
                    <a:pt x="212" y="33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7138" y="2102"/>
              <a:ext cx="227" cy="73"/>
            </a:xfrm>
            <a:custGeom>
              <a:avLst/>
              <a:gdLst>
                <a:gd name="T0" fmla="*/ 16 w 96"/>
                <a:gd name="T1" fmla="*/ 31 h 31"/>
                <a:gd name="T2" fmla="*/ 80 w 96"/>
                <a:gd name="T3" fmla="*/ 31 h 31"/>
                <a:gd name="T4" fmla="*/ 96 w 96"/>
                <a:gd name="T5" fmla="*/ 16 h 31"/>
                <a:gd name="T6" fmla="*/ 80 w 96"/>
                <a:gd name="T7" fmla="*/ 0 h 31"/>
                <a:gd name="T8" fmla="*/ 16 w 96"/>
                <a:gd name="T9" fmla="*/ 0 h 31"/>
                <a:gd name="T10" fmla="*/ 0 w 96"/>
                <a:gd name="T11" fmla="*/ 16 h 31"/>
                <a:gd name="T12" fmla="*/ 16 w 96"/>
                <a:gd name="T13" fmla="*/ 31 h 31"/>
                <a:gd name="T14" fmla="*/ 16 w 96"/>
                <a:gd name="T15" fmla="*/ 8 h 31"/>
                <a:gd name="T16" fmla="*/ 80 w 96"/>
                <a:gd name="T17" fmla="*/ 8 h 31"/>
                <a:gd name="T18" fmla="*/ 88 w 96"/>
                <a:gd name="T19" fmla="*/ 16 h 31"/>
                <a:gd name="T20" fmla="*/ 80 w 96"/>
                <a:gd name="T21" fmla="*/ 23 h 31"/>
                <a:gd name="T22" fmla="*/ 16 w 96"/>
                <a:gd name="T23" fmla="*/ 23 h 31"/>
                <a:gd name="T24" fmla="*/ 8 w 96"/>
                <a:gd name="T25" fmla="*/ 16 h 31"/>
                <a:gd name="T26" fmla="*/ 16 w 96"/>
                <a:gd name="T2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31">
                  <a:moveTo>
                    <a:pt x="16" y="31"/>
                  </a:moveTo>
                  <a:cubicBezTo>
                    <a:pt x="80" y="31"/>
                    <a:pt x="80" y="31"/>
                    <a:pt x="80" y="31"/>
                  </a:cubicBezTo>
                  <a:cubicBezTo>
                    <a:pt x="89" y="31"/>
                    <a:pt x="96" y="24"/>
                    <a:pt x="96" y="16"/>
                  </a:cubicBezTo>
                  <a:cubicBezTo>
                    <a:pt x="96" y="7"/>
                    <a:pt x="89" y="0"/>
                    <a:pt x="8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7" y="31"/>
                    <a:pt x="16" y="31"/>
                  </a:cubicBezTo>
                  <a:close/>
                  <a:moveTo>
                    <a:pt x="16" y="8"/>
                  </a:moveTo>
                  <a:cubicBezTo>
                    <a:pt x="80" y="8"/>
                    <a:pt x="80" y="8"/>
                    <a:pt x="80" y="8"/>
                  </a:cubicBezTo>
                  <a:cubicBezTo>
                    <a:pt x="84" y="8"/>
                    <a:pt x="88" y="11"/>
                    <a:pt x="88" y="16"/>
                  </a:cubicBezTo>
                  <a:cubicBezTo>
                    <a:pt x="88" y="20"/>
                    <a:pt x="84" y="23"/>
                    <a:pt x="80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1" y="23"/>
                    <a:pt x="8" y="20"/>
                    <a:pt x="8" y="16"/>
                  </a:cubicBezTo>
                  <a:cubicBezTo>
                    <a:pt x="8" y="11"/>
                    <a:pt x="11" y="8"/>
                    <a:pt x="16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 noEditPoints="1"/>
            </p:cNvSpPr>
            <p:nvPr/>
          </p:nvSpPr>
          <p:spPr bwMode="auto">
            <a:xfrm>
              <a:off x="171" y="3126"/>
              <a:ext cx="520" cy="332"/>
            </a:xfrm>
            <a:custGeom>
              <a:avLst/>
              <a:gdLst>
                <a:gd name="T0" fmla="*/ 200 w 220"/>
                <a:gd name="T1" fmla="*/ 0 h 140"/>
                <a:gd name="T2" fmla="*/ 20 w 220"/>
                <a:gd name="T3" fmla="*/ 0 h 140"/>
                <a:gd name="T4" fmla="*/ 0 w 220"/>
                <a:gd name="T5" fmla="*/ 20 h 140"/>
                <a:gd name="T6" fmla="*/ 0 w 220"/>
                <a:gd name="T7" fmla="*/ 120 h 140"/>
                <a:gd name="T8" fmla="*/ 20 w 220"/>
                <a:gd name="T9" fmla="*/ 140 h 140"/>
                <a:gd name="T10" fmla="*/ 200 w 220"/>
                <a:gd name="T11" fmla="*/ 140 h 140"/>
                <a:gd name="T12" fmla="*/ 220 w 220"/>
                <a:gd name="T13" fmla="*/ 120 h 140"/>
                <a:gd name="T14" fmla="*/ 220 w 220"/>
                <a:gd name="T15" fmla="*/ 20 h 140"/>
                <a:gd name="T16" fmla="*/ 200 w 220"/>
                <a:gd name="T17" fmla="*/ 0 h 140"/>
                <a:gd name="T18" fmla="*/ 200 w 220"/>
                <a:gd name="T19" fmla="*/ 8 h 140"/>
                <a:gd name="T20" fmla="*/ 203 w 220"/>
                <a:gd name="T21" fmla="*/ 9 h 140"/>
                <a:gd name="T22" fmla="*/ 110 w 220"/>
                <a:gd name="T23" fmla="*/ 83 h 140"/>
                <a:gd name="T24" fmla="*/ 17 w 220"/>
                <a:gd name="T25" fmla="*/ 9 h 140"/>
                <a:gd name="T26" fmla="*/ 20 w 220"/>
                <a:gd name="T27" fmla="*/ 8 h 140"/>
                <a:gd name="T28" fmla="*/ 200 w 220"/>
                <a:gd name="T29" fmla="*/ 8 h 140"/>
                <a:gd name="T30" fmla="*/ 20 w 220"/>
                <a:gd name="T31" fmla="*/ 132 h 140"/>
                <a:gd name="T32" fmla="*/ 17 w 220"/>
                <a:gd name="T33" fmla="*/ 132 h 140"/>
                <a:gd name="T34" fmla="*/ 80 w 220"/>
                <a:gd name="T35" fmla="*/ 81 h 140"/>
                <a:gd name="T36" fmla="*/ 74 w 220"/>
                <a:gd name="T37" fmla="*/ 76 h 140"/>
                <a:gd name="T38" fmla="*/ 10 w 220"/>
                <a:gd name="T39" fmla="*/ 127 h 140"/>
                <a:gd name="T40" fmla="*/ 8 w 220"/>
                <a:gd name="T41" fmla="*/ 120 h 140"/>
                <a:gd name="T42" fmla="*/ 8 w 220"/>
                <a:gd name="T43" fmla="*/ 20 h 140"/>
                <a:gd name="T44" fmla="*/ 10 w 220"/>
                <a:gd name="T45" fmla="*/ 14 h 140"/>
                <a:gd name="T46" fmla="*/ 110 w 220"/>
                <a:gd name="T47" fmla="*/ 93 h 140"/>
                <a:gd name="T48" fmla="*/ 210 w 220"/>
                <a:gd name="T49" fmla="*/ 14 h 140"/>
                <a:gd name="T50" fmla="*/ 212 w 220"/>
                <a:gd name="T51" fmla="*/ 20 h 140"/>
                <a:gd name="T52" fmla="*/ 212 w 220"/>
                <a:gd name="T53" fmla="*/ 120 h 140"/>
                <a:gd name="T54" fmla="*/ 210 w 220"/>
                <a:gd name="T55" fmla="*/ 127 h 140"/>
                <a:gd name="T56" fmla="*/ 146 w 220"/>
                <a:gd name="T57" fmla="*/ 76 h 140"/>
                <a:gd name="T58" fmla="*/ 139 w 220"/>
                <a:gd name="T59" fmla="*/ 81 h 140"/>
                <a:gd name="T60" fmla="*/ 203 w 220"/>
                <a:gd name="T61" fmla="*/ 132 h 140"/>
                <a:gd name="T62" fmla="*/ 200 w 220"/>
                <a:gd name="T63" fmla="*/ 132 h 140"/>
                <a:gd name="T64" fmla="*/ 20 w 220"/>
                <a:gd name="T65" fmla="*/ 13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0" h="140">
                  <a:moveTo>
                    <a:pt x="20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2"/>
                    <a:pt x="9" y="140"/>
                    <a:pt x="20" y="140"/>
                  </a:cubicBezTo>
                  <a:cubicBezTo>
                    <a:pt x="200" y="140"/>
                    <a:pt x="200" y="140"/>
                    <a:pt x="200" y="140"/>
                  </a:cubicBezTo>
                  <a:cubicBezTo>
                    <a:pt x="211" y="140"/>
                    <a:pt x="220" y="132"/>
                    <a:pt x="220" y="120"/>
                  </a:cubicBezTo>
                  <a:cubicBezTo>
                    <a:pt x="220" y="20"/>
                    <a:pt x="220" y="20"/>
                    <a:pt x="220" y="20"/>
                  </a:cubicBezTo>
                  <a:cubicBezTo>
                    <a:pt x="220" y="9"/>
                    <a:pt x="211" y="0"/>
                    <a:pt x="200" y="0"/>
                  </a:cubicBezTo>
                  <a:close/>
                  <a:moveTo>
                    <a:pt x="200" y="8"/>
                  </a:moveTo>
                  <a:cubicBezTo>
                    <a:pt x="201" y="8"/>
                    <a:pt x="202" y="9"/>
                    <a:pt x="203" y="9"/>
                  </a:cubicBezTo>
                  <a:cubicBezTo>
                    <a:pt x="110" y="83"/>
                    <a:pt x="110" y="83"/>
                    <a:pt x="110" y="8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9" y="8"/>
                    <a:pt x="20" y="8"/>
                  </a:cubicBezTo>
                  <a:lnTo>
                    <a:pt x="200" y="8"/>
                  </a:lnTo>
                  <a:close/>
                  <a:moveTo>
                    <a:pt x="20" y="132"/>
                  </a:moveTo>
                  <a:cubicBezTo>
                    <a:pt x="19" y="132"/>
                    <a:pt x="18" y="132"/>
                    <a:pt x="17" y="13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9" y="125"/>
                    <a:pt x="8" y="123"/>
                    <a:pt x="8" y="1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8"/>
                    <a:pt x="9" y="16"/>
                    <a:pt x="10" y="14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210" y="14"/>
                    <a:pt x="210" y="14"/>
                    <a:pt x="210" y="14"/>
                  </a:cubicBezTo>
                  <a:cubicBezTo>
                    <a:pt x="211" y="16"/>
                    <a:pt x="212" y="18"/>
                    <a:pt x="212" y="20"/>
                  </a:cubicBezTo>
                  <a:cubicBezTo>
                    <a:pt x="212" y="120"/>
                    <a:pt x="212" y="120"/>
                    <a:pt x="212" y="120"/>
                  </a:cubicBezTo>
                  <a:cubicBezTo>
                    <a:pt x="212" y="123"/>
                    <a:pt x="211" y="125"/>
                    <a:pt x="210" y="127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39" y="81"/>
                    <a:pt x="139" y="81"/>
                    <a:pt x="139" y="81"/>
                  </a:cubicBezTo>
                  <a:cubicBezTo>
                    <a:pt x="203" y="132"/>
                    <a:pt x="203" y="132"/>
                    <a:pt x="203" y="132"/>
                  </a:cubicBezTo>
                  <a:cubicBezTo>
                    <a:pt x="202" y="132"/>
                    <a:pt x="201" y="132"/>
                    <a:pt x="200" y="132"/>
                  </a:cubicBezTo>
                  <a:lnTo>
                    <a:pt x="20" y="13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1329" y="3136"/>
              <a:ext cx="473" cy="194"/>
            </a:xfrm>
            <a:custGeom>
              <a:avLst/>
              <a:gdLst>
                <a:gd name="T0" fmla="*/ 200 w 200"/>
                <a:gd name="T1" fmla="*/ 2 h 82"/>
                <a:gd name="T2" fmla="*/ 190 w 200"/>
                <a:gd name="T3" fmla="*/ 0 h 82"/>
                <a:gd name="T4" fmla="*/ 10 w 200"/>
                <a:gd name="T5" fmla="*/ 0 h 82"/>
                <a:gd name="T6" fmla="*/ 0 w 200"/>
                <a:gd name="T7" fmla="*/ 2 h 82"/>
                <a:gd name="T8" fmla="*/ 100 w 200"/>
                <a:gd name="T9" fmla="*/ 82 h 82"/>
                <a:gd name="T10" fmla="*/ 200 w 200"/>
                <a:gd name="T11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0" h="82">
                  <a:moveTo>
                    <a:pt x="200" y="2"/>
                  </a:moveTo>
                  <a:cubicBezTo>
                    <a:pt x="197" y="1"/>
                    <a:pt x="194" y="0"/>
                    <a:pt x="19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0"/>
                    <a:pt x="3" y="1"/>
                    <a:pt x="0" y="2"/>
                  </a:cubicBezTo>
                  <a:cubicBezTo>
                    <a:pt x="100" y="82"/>
                    <a:pt x="100" y="82"/>
                    <a:pt x="100" y="82"/>
                  </a:cubicBezTo>
                  <a:lnTo>
                    <a:pt x="200" y="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1305" y="3155"/>
              <a:ext cx="521" cy="312"/>
            </a:xfrm>
            <a:custGeom>
              <a:avLst/>
              <a:gdLst>
                <a:gd name="T0" fmla="*/ 216 w 220"/>
                <a:gd name="T1" fmla="*/ 0 h 132"/>
                <a:gd name="T2" fmla="*/ 110 w 220"/>
                <a:gd name="T3" fmla="*/ 84 h 132"/>
                <a:gd name="T4" fmla="*/ 4 w 220"/>
                <a:gd name="T5" fmla="*/ 0 h 132"/>
                <a:gd name="T6" fmla="*/ 0 w 220"/>
                <a:gd name="T7" fmla="*/ 12 h 132"/>
                <a:gd name="T8" fmla="*/ 0 w 220"/>
                <a:gd name="T9" fmla="*/ 112 h 132"/>
                <a:gd name="T10" fmla="*/ 4 w 220"/>
                <a:gd name="T11" fmla="*/ 123 h 132"/>
                <a:gd name="T12" fmla="*/ 74 w 220"/>
                <a:gd name="T13" fmla="*/ 67 h 132"/>
                <a:gd name="T14" fmla="*/ 81 w 220"/>
                <a:gd name="T15" fmla="*/ 72 h 132"/>
                <a:gd name="T16" fmla="*/ 10 w 220"/>
                <a:gd name="T17" fmla="*/ 129 h 132"/>
                <a:gd name="T18" fmla="*/ 20 w 220"/>
                <a:gd name="T19" fmla="*/ 132 h 132"/>
                <a:gd name="T20" fmla="*/ 200 w 220"/>
                <a:gd name="T21" fmla="*/ 132 h 132"/>
                <a:gd name="T22" fmla="*/ 211 w 220"/>
                <a:gd name="T23" fmla="*/ 129 h 132"/>
                <a:gd name="T24" fmla="*/ 140 w 220"/>
                <a:gd name="T25" fmla="*/ 72 h 132"/>
                <a:gd name="T26" fmla="*/ 146 w 220"/>
                <a:gd name="T27" fmla="*/ 67 h 132"/>
                <a:gd name="T28" fmla="*/ 217 w 220"/>
                <a:gd name="T29" fmla="*/ 123 h 132"/>
                <a:gd name="T30" fmla="*/ 220 w 220"/>
                <a:gd name="T31" fmla="*/ 112 h 132"/>
                <a:gd name="T32" fmla="*/ 220 w 220"/>
                <a:gd name="T33" fmla="*/ 12 h 132"/>
                <a:gd name="T34" fmla="*/ 216 w 220"/>
                <a:gd name="T3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0" h="132">
                  <a:moveTo>
                    <a:pt x="216" y="0"/>
                  </a:moveTo>
                  <a:cubicBezTo>
                    <a:pt x="110" y="84"/>
                    <a:pt x="110" y="84"/>
                    <a:pt x="110" y="8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3"/>
                    <a:pt x="0" y="7"/>
                    <a:pt x="0" y="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16"/>
                    <a:pt x="2" y="120"/>
                    <a:pt x="4" y="123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13" y="131"/>
                    <a:pt x="17" y="132"/>
                    <a:pt x="20" y="132"/>
                  </a:cubicBezTo>
                  <a:cubicBezTo>
                    <a:pt x="200" y="132"/>
                    <a:pt x="200" y="132"/>
                    <a:pt x="200" y="132"/>
                  </a:cubicBezTo>
                  <a:cubicBezTo>
                    <a:pt x="204" y="132"/>
                    <a:pt x="208" y="131"/>
                    <a:pt x="211" y="129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217" y="123"/>
                    <a:pt x="217" y="123"/>
                    <a:pt x="217" y="123"/>
                  </a:cubicBezTo>
                  <a:cubicBezTo>
                    <a:pt x="219" y="120"/>
                    <a:pt x="220" y="116"/>
                    <a:pt x="220" y="112"/>
                  </a:cubicBezTo>
                  <a:cubicBezTo>
                    <a:pt x="220" y="12"/>
                    <a:pt x="220" y="12"/>
                    <a:pt x="220" y="12"/>
                  </a:cubicBezTo>
                  <a:cubicBezTo>
                    <a:pt x="220" y="7"/>
                    <a:pt x="219" y="3"/>
                    <a:pt x="21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2629" y="3025"/>
              <a:ext cx="140" cy="272"/>
            </a:xfrm>
            <a:custGeom>
              <a:avLst/>
              <a:gdLst>
                <a:gd name="T0" fmla="*/ 140 w 140"/>
                <a:gd name="T1" fmla="*/ 201 h 272"/>
                <a:gd name="T2" fmla="*/ 126 w 140"/>
                <a:gd name="T3" fmla="*/ 189 h 272"/>
                <a:gd name="T4" fmla="*/ 78 w 140"/>
                <a:gd name="T5" fmla="*/ 236 h 272"/>
                <a:gd name="T6" fmla="*/ 78 w 140"/>
                <a:gd name="T7" fmla="*/ 0 h 272"/>
                <a:gd name="T8" fmla="*/ 60 w 140"/>
                <a:gd name="T9" fmla="*/ 0 h 272"/>
                <a:gd name="T10" fmla="*/ 60 w 140"/>
                <a:gd name="T11" fmla="*/ 234 h 272"/>
                <a:gd name="T12" fmla="*/ 12 w 140"/>
                <a:gd name="T13" fmla="*/ 189 h 272"/>
                <a:gd name="T14" fmla="*/ 0 w 140"/>
                <a:gd name="T15" fmla="*/ 201 h 272"/>
                <a:gd name="T16" fmla="*/ 69 w 140"/>
                <a:gd name="T17" fmla="*/ 272 h 272"/>
                <a:gd name="T18" fmla="*/ 140 w 140"/>
                <a:gd name="T19" fmla="*/ 20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272">
                  <a:moveTo>
                    <a:pt x="140" y="201"/>
                  </a:moveTo>
                  <a:lnTo>
                    <a:pt x="126" y="189"/>
                  </a:lnTo>
                  <a:lnTo>
                    <a:pt x="78" y="236"/>
                  </a:lnTo>
                  <a:lnTo>
                    <a:pt x="78" y="0"/>
                  </a:lnTo>
                  <a:lnTo>
                    <a:pt x="60" y="0"/>
                  </a:lnTo>
                  <a:lnTo>
                    <a:pt x="60" y="234"/>
                  </a:lnTo>
                  <a:lnTo>
                    <a:pt x="12" y="189"/>
                  </a:lnTo>
                  <a:lnTo>
                    <a:pt x="0" y="201"/>
                  </a:lnTo>
                  <a:lnTo>
                    <a:pt x="69" y="272"/>
                  </a:lnTo>
                  <a:lnTo>
                    <a:pt x="140" y="20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 noEditPoints="1"/>
            </p:cNvSpPr>
            <p:nvPr/>
          </p:nvSpPr>
          <p:spPr bwMode="auto">
            <a:xfrm>
              <a:off x="2438" y="3169"/>
              <a:ext cx="520" cy="334"/>
            </a:xfrm>
            <a:custGeom>
              <a:avLst/>
              <a:gdLst>
                <a:gd name="T0" fmla="*/ 200 w 220"/>
                <a:gd name="T1" fmla="*/ 0 h 141"/>
                <a:gd name="T2" fmla="*/ 143 w 220"/>
                <a:gd name="T3" fmla="*/ 0 h 141"/>
                <a:gd name="T4" fmla="*/ 143 w 220"/>
                <a:gd name="T5" fmla="*/ 8 h 141"/>
                <a:gd name="T6" fmla="*/ 200 w 220"/>
                <a:gd name="T7" fmla="*/ 8 h 141"/>
                <a:gd name="T8" fmla="*/ 203 w 220"/>
                <a:gd name="T9" fmla="*/ 9 h 141"/>
                <a:gd name="T10" fmla="*/ 110 w 220"/>
                <a:gd name="T11" fmla="*/ 83 h 141"/>
                <a:gd name="T12" fmla="*/ 17 w 220"/>
                <a:gd name="T13" fmla="*/ 9 h 141"/>
                <a:gd name="T14" fmla="*/ 20 w 220"/>
                <a:gd name="T15" fmla="*/ 8 h 141"/>
                <a:gd name="T16" fmla="*/ 77 w 220"/>
                <a:gd name="T17" fmla="*/ 8 h 141"/>
                <a:gd name="T18" fmla="*/ 77 w 220"/>
                <a:gd name="T19" fmla="*/ 0 h 141"/>
                <a:gd name="T20" fmla="*/ 20 w 220"/>
                <a:gd name="T21" fmla="*/ 0 h 141"/>
                <a:gd name="T22" fmla="*/ 0 w 220"/>
                <a:gd name="T23" fmla="*/ 20 h 141"/>
                <a:gd name="T24" fmla="*/ 0 w 220"/>
                <a:gd name="T25" fmla="*/ 121 h 141"/>
                <a:gd name="T26" fmla="*/ 20 w 220"/>
                <a:gd name="T27" fmla="*/ 141 h 141"/>
                <a:gd name="T28" fmla="*/ 200 w 220"/>
                <a:gd name="T29" fmla="*/ 141 h 141"/>
                <a:gd name="T30" fmla="*/ 220 w 220"/>
                <a:gd name="T31" fmla="*/ 121 h 141"/>
                <a:gd name="T32" fmla="*/ 220 w 220"/>
                <a:gd name="T33" fmla="*/ 20 h 141"/>
                <a:gd name="T34" fmla="*/ 200 w 220"/>
                <a:gd name="T35" fmla="*/ 0 h 141"/>
                <a:gd name="T36" fmla="*/ 210 w 220"/>
                <a:gd name="T37" fmla="*/ 127 h 141"/>
                <a:gd name="T38" fmla="*/ 146 w 220"/>
                <a:gd name="T39" fmla="*/ 76 h 141"/>
                <a:gd name="T40" fmla="*/ 140 w 220"/>
                <a:gd name="T41" fmla="*/ 81 h 141"/>
                <a:gd name="T42" fmla="*/ 204 w 220"/>
                <a:gd name="T43" fmla="*/ 132 h 141"/>
                <a:gd name="T44" fmla="*/ 200 w 220"/>
                <a:gd name="T45" fmla="*/ 133 h 141"/>
                <a:gd name="T46" fmla="*/ 20 w 220"/>
                <a:gd name="T47" fmla="*/ 133 h 141"/>
                <a:gd name="T48" fmla="*/ 17 w 220"/>
                <a:gd name="T49" fmla="*/ 132 h 141"/>
                <a:gd name="T50" fmla="*/ 81 w 220"/>
                <a:gd name="T51" fmla="*/ 81 h 141"/>
                <a:gd name="T52" fmla="*/ 74 w 220"/>
                <a:gd name="T53" fmla="*/ 76 h 141"/>
                <a:gd name="T54" fmla="*/ 10 w 220"/>
                <a:gd name="T55" fmla="*/ 127 h 141"/>
                <a:gd name="T56" fmla="*/ 8 w 220"/>
                <a:gd name="T57" fmla="*/ 121 h 141"/>
                <a:gd name="T58" fmla="*/ 8 w 220"/>
                <a:gd name="T59" fmla="*/ 20 h 141"/>
                <a:gd name="T60" fmla="*/ 10 w 220"/>
                <a:gd name="T61" fmla="*/ 14 h 141"/>
                <a:gd name="T62" fmla="*/ 110 w 220"/>
                <a:gd name="T63" fmla="*/ 93 h 141"/>
                <a:gd name="T64" fmla="*/ 210 w 220"/>
                <a:gd name="T65" fmla="*/ 14 h 141"/>
                <a:gd name="T66" fmla="*/ 212 w 220"/>
                <a:gd name="T67" fmla="*/ 20 h 141"/>
                <a:gd name="T68" fmla="*/ 212 w 220"/>
                <a:gd name="T69" fmla="*/ 121 h 141"/>
                <a:gd name="T70" fmla="*/ 210 w 220"/>
                <a:gd name="T71" fmla="*/ 12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0" h="141">
                  <a:moveTo>
                    <a:pt x="200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1" y="8"/>
                    <a:pt x="202" y="9"/>
                    <a:pt x="203" y="9"/>
                  </a:cubicBezTo>
                  <a:cubicBezTo>
                    <a:pt x="110" y="83"/>
                    <a:pt x="110" y="83"/>
                    <a:pt x="110" y="8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9" y="8"/>
                    <a:pt x="20" y="8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32"/>
                    <a:pt x="9" y="141"/>
                    <a:pt x="20" y="141"/>
                  </a:cubicBezTo>
                  <a:cubicBezTo>
                    <a:pt x="200" y="141"/>
                    <a:pt x="200" y="141"/>
                    <a:pt x="200" y="141"/>
                  </a:cubicBezTo>
                  <a:cubicBezTo>
                    <a:pt x="211" y="141"/>
                    <a:pt x="220" y="132"/>
                    <a:pt x="220" y="121"/>
                  </a:cubicBezTo>
                  <a:cubicBezTo>
                    <a:pt x="220" y="20"/>
                    <a:pt x="220" y="20"/>
                    <a:pt x="220" y="20"/>
                  </a:cubicBezTo>
                  <a:cubicBezTo>
                    <a:pt x="220" y="9"/>
                    <a:pt x="211" y="0"/>
                    <a:pt x="200" y="0"/>
                  </a:cubicBezTo>
                  <a:close/>
                  <a:moveTo>
                    <a:pt x="210" y="127"/>
                  </a:moveTo>
                  <a:cubicBezTo>
                    <a:pt x="146" y="76"/>
                    <a:pt x="146" y="76"/>
                    <a:pt x="146" y="76"/>
                  </a:cubicBezTo>
                  <a:cubicBezTo>
                    <a:pt x="140" y="81"/>
                    <a:pt x="140" y="81"/>
                    <a:pt x="140" y="81"/>
                  </a:cubicBezTo>
                  <a:cubicBezTo>
                    <a:pt x="204" y="132"/>
                    <a:pt x="204" y="132"/>
                    <a:pt x="204" y="132"/>
                  </a:cubicBezTo>
                  <a:cubicBezTo>
                    <a:pt x="202" y="132"/>
                    <a:pt x="201" y="133"/>
                    <a:pt x="200" y="133"/>
                  </a:cubicBezTo>
                  <a:cubicBezTo>
                    <a:pt x="20" y="133"/>
                    <a:pt x="20" y="133"/>
                    <a:pt x="20" y="133"/>
                  </a:cubicBezTo>
                  <a:cubicBezTo>
                    <a:pt x="19" y="133"/>
                    <a:pt x="18" y="132"/>
                    <a:pt x="17" y="13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9" y="125"/>
                    <a:pt x="8" y="123"/>
                    <a:pt x="8" y="1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8"/>
                    <a:pt x="9" y="16"/>
                    <a:pt x="10" y="14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210" y="14"/>
                    <a:pt x="210" y="14"/>
                    <a:pt x="210" y="14"/>
                  </a:cubicBezTo>
                  <a:cubicBezTo>
                    <a:pt x="211" y="16"/>
                    <a:pt x="212" y="18"/>
                    <a:pt x="212" y="20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212" y="123"/>
                    <a:pt x="211" y="125"/>
                    <a:pt x="210" y="12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3764" y="3027"/>
              <a:ext cx="140" cy="272"/>
            </a:xfrm>
            <a:custGeom>
              <a:avLst/>
              <a:gdLst>
                <a:gd name="T0" fmla="*/ 59 w 140"/>
                <a:gd name="T1" fmla="*/ 38 h 272"/>
                <a:gd name="T2" fmla="*/ 59 w 140"/>
                <a:gd name="T3" fmla="*/ 272 h 272"/>
                <a:gd name="T4" fmla="*/ 78 w 140"/>
                <a:gd name="T5" fmla="*/ 272 h 272"/>
                <a:gd name="T6" fmla="*/ 78 w 140"/>
                <a:gd name="T7" fmla="*/ 36 h 272"/>
                <a:gd name="T8" fmla="*/ 126 w 140"/>
                <a:gd name="T9" fmla="*/ 83 h 272"/>
                <a:gd name="T10" fmla="*/ 140 w 140"/>
                <a:gd name="T11" fmla="*/ 69 h 272"/>
                <a:gd name="T12" fmla="*/ 69 w 140"/>
                <a:gd name="T13" fmla="*/ 0 h 272"/>
                <a:gd name="T14" fmla="*/ 0 w 140"/>
                <a:gd name="T15" fmla="*/ 69 h 272"/>
                <a:gd name="T16" fmla="*/ 12 w 140"/>
                <a:gd name="T17" fmla="*/ 83 h 272"/>
                <a:gd name="T18" fmla="*/ 59 w 140"/>
                <a:gd name="T19" fmla="*/ 3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272">
                  <a:moveTo>
                    <a:pt x="59" y="38"/>
                  </a:moveTo>
                  <a:lnTo>
                    <a:pt x="59" y="272"/>
                  </a:lnTo>
                  <a:lnTo>
                    <a:pt x="78" y="272"/>
                  </a:lnTo>
                  <a:lnTo>
                    <a:pt x="78" y="36"/>
                  </a:lnTo>
                  <a:lnTo>
                    <a:pt x="126" y="83"/>
                  </a:lnTo>
                  <a:lnTo>
                    <a:pt x="140" y="69"/>
                  </a:lnTo>
                  <a:lnTo>
                    <a:pt x="69" y="0"/>
                  </a:lnTo>
                  <a:lnTo>
                    <a:pt x="0" y="69"/>
                  </a:lnTo>
                  <a:lnTo>
                    <a:pt x="12" y="83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3573" y="3171"/>
              <a:ext cx="520" cy="334"/>
            </a:xfrm>
            <a:custGeom>
              <a:avLst/>
              <a:gdLst>
                <a:gd name="T0" fmla="*/ 200 w 220"/>
                <a:gd name="T1" fmla="*/ 0 h 141"/>
                <a:gd name="T2" fmla="*/ 144 w 220"/>
                <a:gd name="T3" fmla="*/ 0 h 141"/>
                <a:gd name="T4" fmla="*/ 144 w 220"/>
                <a:gd name="T5" fmla="*/ 8 h 141"/>
                <a:gd name="T6" fmla="*/ 200 w 220"/>
                <a:gd name="T7" fmla="*/ 8 h 141"/>
                <a:gd name="T8" fmla="*/ 204 w 220"/>
                <a:gd name="T9" fmla="*/ 9 h 141"/>
                <a:gd name="T10" fmla="*/ 110 w 220"/>
                <a:gd name="T11" fmla="*/ 83 h 141"/>
                <a:gd name="T12" fmla="*/ 17 w 220"/>
                <a:gd name="T13" fmla="*/ 9 h 141"/>
                <a:gd name="T14" fmla="*/ 20 w 220"/>
                <a:gd name="T15" fmla="*/ 8 h 141"/>
                <a:gd name="T16" fmla="*/ 77 w 220"/>
                <a:gd name="T17" fmla="*/ 8 h 141"/>
                <a:gd name="T18" fmla="*/ 77 w 220"/>
                <a:gd name="T19" fmla="*/ 0 h 141"/>
                <a:gd name="T20" fmla="*/ 20 w 220"/>
                <a:gd name="T21" fmla="*/ 0 h 141"/>
                <a:gd name="T22" fmla="*/ 0 w 220"/>
                <a:gd name="T23" fmla="*/ 20 h 141"/>
                <a:gd name="T24" fmla="*/ 0 w 220"/>
                <a:gd name="T25" fmla="*/ 121 h 141"/>
                <a:gd name="T26" fmla="*/ 20 w 220"/>
                <a:gd name="T27" fmla="*/ 141 h 141"/>
                <a:gd name="T28" fmla="*/ 200 w 220"/>
                <a:gd name="T29" fmla="*/ 141 h 141"/>
                <a:gd name="T30" fmla="*/ 220 w 220"/>
                <a:gd name="T31" fmla="*/ 121 h 141"/>
                <a:gd name="T32" fmla="*/ 220 w 220"/>
                <a:gd name="T33" fmla="*/ 20 h 141"/>
                <a:gd name="T34" fmla="*/ 200 w 220"/>
                <a:gd name="T35" fmla="*/ 0 h 141"/>
                <a:gd name="T36" fmla="*/ 20 w 220"/>
                <a:gd name="T37" fmla="*/ 133 h 141"/>
                <a:gd name="T38" fmla="*/ 17 w 220"/>
                <a:gd name="T39" fmla="*/ 132 h 141"/>
                <a:gd name="T40" fmla="*/ 81 w 220"/>
                <a:gd name="T41" fmla="*/ 81 h 141"/>
                <a:gd name="T42" fmla="*/ 74 w 220"/>
                <a:gd name="T43" fmla="*/ 76 h 141"/>
                <a:gd name="T44" fmla="*/ 10 w 220"/>
                <a:gd name="T45" fmla="*/ 127 h 141"/>
                <a:gd name="T46" fmla="*/ 8 w 220"/>
                <a:gd name="T47" fmla="*/ 121 h 141"/>
                <a:gd name="T48" fmla="*/ 8 w 220"/>
                <a:gd name="T49" fmla="*/ 20 h 141"/>
                <a:gd name="T50" fmla="*/ 10 w 220"/>
                <a:gd name="T51" fmla="*/ 14 h 141"/>
                <a:gd name="T52" fmla="*/ 110 w 220"/>
                <a:gd name="T53" fmla="*/ 93 h 141"/>
                <a:gd name="T54" fmla="*/ 210 w 220"/>
                <a:gd name="T55" fmla="*/ 14 h 141"/>
                <a:gd name="T56" fmla="*/ 212 w 220"/>
                <a:gd name="T57" fmla="*/ 20 h 141"/>
                <a:gd name="T58" fmla="*/ 212 w 220"/>
                <a:gd name="T59" fmla="*/ 121 h 141"/>
                <a:gd name="T60" fmla="*/ 210 w 220"/>
                <a:gd name="T61" fmla="*/ 127 h 141"/>
                <a:gd name="T62" fmla="*/ 146 w 220"/>
                <a:gd name="T63" fmla="*/ 76 h 141"/>
                <a:gd name="T64" fmla="*/ 140 w 220"/>
                <a:gd name="T65" fmla="*/ 81 h 141"/>
                <a:gd name="T66" fmla="*/ 204 w 220"/>
                <a:gd name="T67" fmla="*/ 132 h 141"/>
                <a:gd name="T68" fmla="*/ 200 w 220"/>
                <a:gd name="T69" fmla="*/ 133 h 141"/>
                <a:gd name="T70" fmla="*/ 20 w 220"/>
                <a:gd name="T71" fmla="*/ 13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0" h="141">
                  <a:moveTo>
                    <a:pt x="200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1" y="8"/>
                    <a:pt x="202" y="9"/>
                    <a:pt x="204" y="9"/>
                  </a:cubicBezTo>
                  <a:cubicBezTo>
                    <a:pt x="110" y="83"/>
                    <a:pt x="110" y="83"/>
                    <a:pt x="110" y="8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9" y="8"/>
                    <a:pt x="20" y="8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32"/>
                    <a:pt x="9" y="141"/>
                    <a:pt x="20" y="141"/>
                  </a:cubicBezTo>
                  <a:cubicBezTo>
                    <a:pt x="200" y="141"/>
                    <a:pt x="200" y="141"/>
                    <a:pt x="200" y="141"/>
                  </a:cubicBezTo>
                  <a:cubicBezTo>
                    <a:pt x="211" y="141"/>
                    <a:pt x="220" y="132"/>
                    <a:pt x="220" y="121"/>
                  </a:cubicBezTo>
                  <a:cubicBezTo>
                    <a:pt x="220" y="20"/>
                    <a:pt x="220" y="20"/>
                    <a:pt x="220" y="20"/>
                  </a:cubicBezTo>
                  <a:cubicBezTo>
                    <a:pt x="220" y="9"/>
                    <a:pt x="211" y="0"/>
                    <a:pt x="200" y="0"/>
                  </a:cubicBezTo>
                  <a:close/>
                  <a:moveTo>
                    <a:pt x="20" y="133"/>
                  </a:moveTo>
                  <a:cubicBezTo>
                    <a:pt x="19" y="133"/>
                    <a:pt x="18" y="132"/>
                    <a:pt x="17" y="13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9" y="125"/>
                    <a:pt x="8" y="123"/>
                    <a:pt x="8" y="1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8"/>
                    <a:pt x="9" y="16"/>
                    <a:pt x="10" y="14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210" y="14"/>
                    <a:pt x="210" y="14"/>
                    <a:pt x="210" y="14"/>
                  </a:cubicBezTo>
                  <a:cubicBezTo>
                    <a:pt x="211" y="16"/>
                    <a:pt x="212" y="18"/>
                    <a:pt x="212" y="20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212" y="123"/>
                    <a:pt x="212" y="125"/>
                    <a:pt x="210" y="127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40" y="81"/>
                    <a:pt x="140" y="81"/>
                    <a:pt x="140" y="81"/>
                  </a:cubicBezTo>
                  <a:cubicBezTo>
                    <a:pt x="204" y="132"/>
                    <a:pt x="204" y="132"/>
                    <a:pt x="204" y="132"/>
                  </a:cubicBezTo>
                  <a:cubicBezTo>
                    <a:pt x="203" y="132"/>
                    <a:pt x="201" y="133"/>
                    <a:pt x="200" y="133"/>
                  </a:cubicBezTo>
                  <a:lnTo>
                    <a:pt x="20" y="133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4717" y="3015"/>
              <a:ext cx="513" cy="542"/>
            </a:xfrm>
            <a:custGeom>
              <a:avLst/>
              <a:gdLst>
                <a:gd name="T0" fmla="*/ 42 w 217"/>
                <a:gd name="T1" fmla="*/ 227 h 229"/>
                <a:gd name="T2" fmla="*/ 12 w 217"/>
                <a:gd name="T3" fmla="*/ 213 h 229"/>
                <a:gd name="T4" fmla="*/ 0 w 217"/>
                <a:gd name="T5" fmla="*/ 188 h 229"/>
                <a:gd name="T6" fmla="*/ 17 w 217"/>
                <a:gd name="T7" fmla="*/ 155 h 229"/>
                <a:gd name="T8" fmla="*/ 155 w 217"/>
                <a:gd name="T9" fmla="*/ 17 h 229"/>
                <a:gd name="T10" fmla="*/ 200 w 217"/>
                <a:gd name="T11" fmla="*/ 17 h 229"/>
                <a:gd name="T12" fmla="*/ 202 w 217"/>
                <a:gd name="T13" fmla="*/ 61 h 229"/>
                <a:gd name="T14" fmla="*/ 202 w 217"/>
                <a:gd name="T15" fmla="*/ 62 h 229"/>
                <a:gd name="T16" fmla="*/ 84 w 217"/>
                <a:gd name="T17" fmla="*/ 176 h 229"/>
                <a:gd name="T18" fmla="*/ 53 w 217"/>
                <a:gd name="T19" fmla="*/ 175 h 229"/>
                <a:gd name="T20" fmla="*/ 52 w 217"/>
                <a:gd name="T21" fmla="*/ 143 h 229"/>
                <a:gd name="T22" fmla="*/ 140 w 217"/>
                <a:gd name="T23" fmla="*/ 55 h 229"/>
                <a:gd name="T24" fmla="*/ 145 w 217"/>
                <a:gd name="T25" fmla="*/ 60 h 229"/>
                <a:gd name="T26" fmla="*/ 57 w 217"/>
                <a:gd name="T27" fmla="*/ 148 h 229"/>
                <a:gd name="T28" fmla="*/ 58 w 217"/>
                <a:gd name="T29" fmla="*/ 170 h 229"/>
                <a:gd name="T30" fmla="*/ 79 w 217"/>
                <a:gd name="T31" fmla="*/ 171 h 229"/>
                <a:gd name="T32" fmla="*/ 197 w 217"/>
                <a:gd name="T33" fmla="*/ 56 h 229"/>
                <a:gd name="T34" fmla="*/ 195 w 217"/>
                <a:gd name="T35" fmla="*/ 22 h 229"/>
                <a:gd name="T36" fmla="*/ 160 w 217"/>
                <a:gd name="T37" fmla="*/ 23 h 229"/>
                <a:gd name="T38" fmla="*/ 22 w 217"/>
                <a:gd name="T39" fmla="*/ 160 h 229"/>
                <a:gd name="T40" fmla="*/ 8 w 217"/>
                <a:gd name="T41" fmla="*/ 188 h 229"/>
                <a:gd name="T42" fmla="*/ 17 w 217"/>
                <a:gd name="T43" fmla="*/ 207 h 229"/>
                <a:gd name="T44" fmla="*/ 62 w 217"/>
                <a:gd name="T45" fmla="*/ 210 h 229"/>
                <a:gd name="T46" fmla="*/ 64 w 217"/>
                <a:gd name="T47" fmla="*/ 208 h 229"/>
                <a:gd name="T48" fmla="*/ 151 w 217"/>
                <a:gd name="T49" fmla="*/ 121 h 229"/>
                <a:gd name="T50" fmla="*/ 156 w 217"/>
                <a:gd name="T51" fmla="*/ 126 h 229"/>
                <a:gd name="T52" fmla="*/ 69 w 217"/>
                <a:gd name="T53" fmla="*/ 214 h 229"/>
                <a:gd name="T54" fmla="*/ 67 w 217"/>
                <a:gd name="T55" fmla="*/ 216 h 229"/>
                <a:gd name="T56" fmla="*/ 42 w 217"/>
                <a:gd name="T57" fmla="*/ 2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" h="229">
                  <a:moveTo>
                    <a:pt x="42" y="227"/>
                  </a:moveTo>
                  <a:cubicBezTo>
                    <a:pt x="34" y="227"/>
                    <a:pt x="24" y="224"/>
                    <a:pt x="12" y="213"/>
                  </a:cubicBezTo>
                  <a:cubicBezTo>
                    <a:pt x="4" y="206"/>
                    <a:pt x="0" y="197"/>
                    <a:pt x="0" y="188"/>
                  </a:cubicBezTo>
                  <a:cubicBezTo>
                    <a:pt x="0" y="170"/>
                    <a:pt x="16" y="155"/>
                    <a:pt x="17" y="155"/>
                  </a:cubicBezTo>
                  <a:cubicBezTo>
                    <a:pt x="155" y="17"/>
                    <a:pt x="155" y="17"/>
                    <a:pt x="155" y="17"/>
                  </a:cubicBezTo>
                  <a:cubicBezTo>
                    <a:pt x="163" y="10"/>
                    <a:pt x="184" y="0"/>
                    <a:pt x="200" y="17"/>
                  </a:cubicBezTo>
                  <a:cubicBezTo>
                    <a:pt x="217" y="33"/>
                    <a:pt x="209" y="53"/>
                    <a:pt x="202" y="61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84" y="176"/>
                    <a:pt x="84" y="176"/>
                    <a:pt x="84" y="176"/>
                  </a:cubicBezTo>
                  <a:cubicBezTo>
                    <a:pt x="79" y="181"/>
                    <a:pt x="65" y="187"/>
                    <a:pt x="53" y="175"/>
                  </a:cubicBezTo>
                  <a:cubicBezTo>
                    <a:pt x="40" y="162"/>
                    <a:pt x="47" y="149"/>
                    <a:pt x="52" y="143"/>
                  </a:cubicBezTo>
                  <a:cubicBezTo>
                    <a:pt x="140" y="55"/>
                    <a:pt x="140" y="55"/>
                    <a:pt x="140" y="55"/>
                  </a:cubicBezTo>
                  <a:cubicBezTo>
                    <a:pt x="145" y="60"/>
                    <a:pt x="145" y="60"/>
                    <a:pt x="145" y="60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6" y="149"/>
                    <a:pt x="48" y="159"/>
                    <a:pt x="58" y="170"/>
                  </a:cubicBezTo>
                  <a:cubicBezTo>
                    <a:pt x="69" y="180"/>
                    <a:pt x="79" y="171"/>
                    <a:pt x="79" y="171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8" y="55"/>
                    <a:pt x="210" y="37"/>
                    <a:pt x="195" y="22"/>
                  </a:cubicBezTo>
                  <a:cubicBezTo>
                    <a:pt x="179" y="6"/>
                    <a:pt x="161" y="22"/>
                    <a:pt x="160" y="23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2" y="161"/>
                    <a:pt x="8" y="174"/>
                    <a:pt x="8" y="188"/>
                  </a:cubicBezTo>
                  <a:cubicBezTo>
                    <a:pt x="8" y="195"/>
                    <a:pt x="11" y="202"/>
                    <a:pt x="17" y="207"/>
                  </a:cubicBezTo>
                  <a:cubicBezTo>
                    <a:pt x="41" y="229"/>
                    <a:pt x="54" y="217"/>
                    <a:pt x="62" y="210"/>
                  </a:cubicBezTo>
                  <a:cubicBezTo>
                    <a:pt x="63" y="209"/>
                    <a:pt x="63" y="209"/>
                    <a:pt x="64" y="208"/>
                  </a:cubicBezTo>
                  <a:cubicBezTo>
                    <a:pt x="151" y="121"/>
                    <a:pt x="151" y="121"/>
                    <a:pt x="151" y="121"/>
                  </a:cubicBezTo>
                  <a:cubicBezTo>
                    <a:pt x="156" y="126"/>
                    <a:pt x="156" y="126"/>
                    <a:pt x="156" y="126"/>
                  </a:cubicBezTo>
                  <a:cubicBezTo>
                    <a:pt x="69" y="214"/>
                    <a:pt x="69" y="214"/>
                    <a:pt x="69" y="214"/>
                  </a:cubicBezTo>
                  <a:cubicBezTo>
                    <a:pt x="68" y="214"/>
                    <a:pt x="68" y="215"/>
                    <a:pt x="67" y="216"/>
                  </a:cubicBezTo>
                  <a:cubicBezTo>
                    <a:pt x="63" y="220"/>
                    <a:pt x="54" y="227"/>
                    <a:pt x="42" y="22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 noEditPoints="1"/>
            </p:cNvSpPr>
            <p:nvPr/>
          </p:nvSpPr>
          <p:spPr bwMode="auto">
            <a:xfrm>
              <a:off x="5849" y="3041"/>
              <a:ext cx="521" cy="462"/>
            </a:xfrm>
            <a:custGeom>
              <a:avLst/>
              <a:gdLst>
                <a:gd name="T0" fmla="*/ 200 w 220"/>
                <a:gd name="T1" fmla="*/ 60 h 195"/>
                <a:gd name="T2" fmla="*/ 182 w 220"/>
                <a:gd name="T3" fmla="*/ 60 h 195"/>
                <a:gd name="T4" fmla="*/ 182 w 220"/>
                <a:gd name="T5" fmla="*/ 24 h 195"/>
                <a:gd name="T6" fmla="*/ 158 w 220"/>
                <a:gd name="T7" fmla="*/ 0 h 195"/>
                <a:gd name="T8" fmla="*/ 65 w 220"/>
                <a:gd name="T9" fmla="*/ 0 h 195"/>
                <a:gd name="T10" fmla="*/ 41 w 220"/>
                <a:gd name="T11" fmla="*/ 24 h 195"/>
                <a:gd name="T12" fmla="*/ 41 w 220"/>
                <a:gd name="T13" fmla="*/ 60 h 195"/>
                <a:gd name="T14" fmla="*/ 20 w 220"/>
                <a:gd name="T15" fmla="*/ 60 h 195"/>
                <a:gd name="T16" fmla="*/ 0 w 220"/>
                <a:gd name="T17" fmla="*/ 80 h 195"/>
                <a:gd name="T18" fmla="*/ 0 w 220"/>
                <a:gd name="T19" fmla="*/ 162 h 195"/>
                <a:gd name="T20" fmla="*/ 20 w 220"/>
                <a:gd name="T21" fmla="*/ 182 h 195"/>
                <a:gd name="T22" fmla="*/ 41 w 220"/>
                <a:gd name="T23" fmla="*/ 182 h 195"/>
                <a:gd name="T24" fmla="*/ 36 w 220"/>
                <a:gd name="T25" fmla="*/ 195 h 195"/>
                <a:gd name="T26" fmla="*/ 184 w 220"/>
                <a:gd name="T27" fmla="*/ 195 h 195"/>
                <a:gd name="T28" fmla="*/ 179 w 220"/>
                <a:gd name="T29" fmla="*/ 182 h 195"/>
                <a:gd name="T30" fmla="*/ 200 w 220"/>
                <a:gd name="T31" fmla="*/ 182 h 195"/>
                <a:gd name="T32" fmla="*/ 220 w 220"/>
                <a:gd name="T33" fmla="*/ 162 h 195"/>
                <a:gd name="T34" fmla="*/ 220 w 220"/>
                <a:gd name="T35" fmla="*/ 80 h 195"/>
                <a:gd name="T36" fmla="*/ 200 w 220"/>
                <a:gd name="T37" fmla="*/ 60 h 195"/>
                <a:gd name="T38" fmla="*/ 49 w 220"/>
                <a:gd name="T39" fmla="*/ 24 h 195"/>
                <a:gd name="T40" fmla="*/ 65 w 220"/>
                <a:gd name="T41" fmla="*/ 8 h 195"/>
                <a:gd name="T42" fmla="*/ 158 w 220"/>
                <a:gd name="T43" fmla="*/ 8 h 195"/>
                <a:gd name="T44" fmla="*/ 174 w 220"/>
                <a:gd name="T45" fmla="*/ 24 h 195"/>
                <a:gd name="T46" fmla="*/ 174 w 220"/>
                <a:gd name="T47" fmla="*/ 60 h 195"/>
                <a:gd name="T48" fmla="*/ 49 w 220"/>
                <a:gd name="T49" fmla="*/ 60 h 195"/>
                <a:gd name="T50" fmla="*/ 49 w 220"/>
                <a:gd name="T51" fmla="*/ 24 h 195"/>
                <a:gd name="T52" fmla="*/ 187 w 220"/>
                <a:gd name="T53" fmla="*/ 174 h 195"/>
                <a:gd name="T54" fmla="*/ 177 w 220"/>
                <a:gd name="T55" fmla="*/ 174 h 195"/>
                <a:gd name="T56" fmla="*/ 166 w 220"/>
                <a:gd name="T57" fmla="*/ 142 h 195"/>
                <a:gd name="T58" fmla="*/ 157 w 220"/>
                <a:gd name="T59" fmla="*/ 142 h 195"/>
                <a:gd name="T60" fmla="*/ 171 w 220"/>
                <a:gd name="T61" fmla="*/ 187 h 195"/>
                <a:gd name="T62" fmla="*/ 50 w 220"/>
                <a:gd name="T63" fmla="*/ 187 h 195"/>
                <a:gd name="T64" fmla="*/ 64 w 220"/>
                <a:gd name="T65" fmla="*/ 142 h 195"/>
                <a:gd name="T66" fmla="*/ 56 w 220"/>
                <a:gd name="T67" fmla="*/ 142 h 195"/>
                <a:gd name="T68" fmla="*/ 44 w 220"/>
                <a:gd name="T69" fmla="*/ 174 h 195"/>
                <a:gd name="T70" fmla="*/ 34 w 220"/>
                <a:gd name="T71" fmla="*/ 174 h 195"/>
                <a:gd name="T72" fmla="*/ 34 w 220"/>
                <a:gd name="T73" fmla="*/ 146 h 195"/>
                <a:gd name="T74" fmla="*/ 50 w 220"/>
                <a:gd name="T75" fmla="*/ 130 h 195"/>
                <a:gd name="T76" fmla="*/ 171 w 220"/>
                <a:gd name="T77" fmla="*/ 130 h 195"/>
                <a:gd name="T78" fmla="*/ 187 w 220"/>
                <a:gd name="T79" fmla="*/ 146 h 195"/>
                <a:gd name="T80" fmla="*/ 187 w 220"/>
                <a:gd name="T81" fmla="*/ 174 h 195"/>
                <a:gd name="T82" fmla="*/ 212 w 220"/>
                <a:gd name="T83" fmla="*/ 162 h 195"/>
                <a:gd name="T84" fmla="*/ 200 w 220"/>
                <a:gd name="T85" fmla="*/ 174 h 195"/>
                <a:gd name="T86" fmla="*/ 195 w 220"/>
                <a:gd name="T87" fmla="*/ 174 h 195"/>
                <a:gd name="T88" fmla="*/ 195 w 220"/>
                <a:gd name="T89" fmla="*/ 146 h 195"/>
                <a:gd name="T90" fmla="*/ 171 w 220"/>
                <a:gd name="T91" fmla="*/ 122 h 195"/>
                <a:gd name="T92" fmla="*/ 50 w 220"/>
                <a:gd name="T93" fmla="*/ 122 h 195"/>
                <a:gd name="T94" fmla="*/ 26 w 220"/>
                <a:gd name="T95" fmla="*/ 146 h 195"/>
                <a:gd name="T96" fmla="*/ 26 w 220"/>
                <a:gd name="T97" fmla="*/ 174 h 195"/>
                <a:gd name="T98" fmla="*/ 20 w 220"/>
                <a:gd name="T99" fmla="*/ 174 h 195"/>
                <a:gd name="T100" fmla="*/ 8 w 220"/>
                <a:gd name="T101" fmla="*/ 162 h 195"/>
                <a:gd name="T102" fmla="*/ 8 w 220"/>
                <a:gd name="T103" fmla="*/ 80 h 195"/>
                <a:gd name="T104" fmla="*/ 20 w 220"/>
                <a:gd name="T105" fmla="*/ 68 h 195"/>
                <a:gd name="T106" fmla="*/ 200 w 220"/>
                <a:gd name="T107" fmla="*/ 68 h 195"/>
                <a:gd name="T108" fmla="*/ 212 w 220"/>
                <a:gd name="T109" fmla="*/ 80 h 195"/>
                <a:gd name="T110" fmla="*/ 212 w 220"/>
                <a:gd name="T111" fmla="*/ 16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0" h="195">
                  <a:moveTo>
                    <a:pt x="200" y="60"/>
                  </a:moveTo>
                  <a:cubicBezTo>
                    <a:pt x="182" y="60"/>
                    <a:pt x="182" y="60"/>
                    <a:pt x="182" y="60"/>
                  </a:cubicBezTo>
                  <a:cubicBezTo>
                    <a:pt x="182" y="24"/>
                    <a:pt x="182" y="24"/>
                    <a:pt x="182" y="24"/>
                  </a:cubicBezTo>
                  <a:cubicBezTo>
                    <a:pt x="182" y="11"/>
                    <a:pt x="172" y="0"/>
                    <a:pt x="158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52" y="0"/>
                    <a:pt x="41" y="11"/>
                    <a:pt x="41" y="24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9" y="60"/>
                    <a:pt x="0" y="68"/>
                    <a:pt x="0" y="80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173"/>
                    <a:pt x="9" y="182"/>
                    <a:pt x="20" y="182"/>
                  </a:cubicBezTo>
                  <a:cubicBezTo>
                    <a:pt x="41" y="182"/>
                    <a:pt x="41" y="182"/>
                    <a:pt x="41" y="182"/>
                  </a:cubicBezTo>
                  <a:cubicBezTo>
                    <a:pt x="36" y="195"/>
                    <a:pt x="36" y="195"/>
                    <a:pt x="36" y="195"/>
                  </a:cubicBezTo>
                  <a:cubicBezTo>
                    <a:pt x="184" y="195"/>
                    <a:pt x="184" y="195"/>
                    <a:pt x="184" y="195"/>
                  </a:cubicBezTo>
                  <a:cubicBezTo>
                    <a:pt x="179" y="182"/>
                    <a:pt x="179" y="182"/>
                    <a:pt x="179" y="182"/>
                  </a:cubicBezTo>
                  <a:cubicBezTo>
                    <a:pt x="200" y="182"/>
                    <a:pt x="200" y="182"/>
                    <a:pt x="200" y="182"/>
                  </a:cubicBezTo>
                  <a:cubicBezTo>
                    <a:pt x="211" y="182"/>
                    <a:pt x="220" y="173"/>
                    <a:pt x="220" y="162"/>
                  </a:cubicBezTo>
                  <a:cubicBezTo>
                    <a:pt x="220" y="80"/>
                    <a:pt x="220" y="80"/>
                    <a:pt x="220" y="80"/>
                  </a:cubicBezTo>
                  <a:cubicBezTo>
                    <a:pt x="220" y="68"/>
                    <a:pt x="211" y="60"/>
                    <a:pt x="200" y="60"/>
                  </a:cubicBezTo>
                  <a:close/>
                  <a:moveTo>
                    <a:pt x="49" y="24"/>
                  </a:moveTo>
                  <a:cubicBezTo>
                    <a:pt x="49" y="15"/>
                    <a:pt x="56" y="8"/>
                    <a:pt x="65" y="8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67" y="8"/>
                    <a:pt x="174" y="15"/>
                    <a:pt x="174" y="24"/>
                  </a:cubicBezTo>
                  <a:cubicBezTo>
                    <a:pt x="174" y="60"/>
                    <a:pt x="174" y="60"/>
                    <a:pt x="174" y="60"/>
                  </a:cubicBezTo>
                  <a:cubicBezTo>
                    <a:pt x="49" y="60"/>
                    <a:pt x="49" y="60"/>
                    <a:pt x="49" y="60"/>
                  </a:cubicBezTo>
                  <a:lnTo>
                    <a:pt x="49" y="24"/>
                  </a:lnTo>
                  <a:close/>
                  <a:moveTo>
                    <a:pt x="187" y="174"/>
                  </a:moveTo>
                  <a:cubicBezTo>
                    <a:pt x="177" y="174"/>
                    <a:pt x="177" y="174"/>
                    <a:pt x="177" y="174"/>
                  </a:cubicBezTo>
                  <a:cubicBezTo>
                    <a:pt x="166" y="142"/>
                    <a:pt x="166" y="142"/>
                    <a:pt x="166" y="142"/>
                  </a:cubicBezTo>
                  <a:cubicBezTo>
                    <a:pt x="157" y="142"/>
                    <a:pt x="157" y="142"/>
                    <a:pt x="157" y="142"/>
                  </a:cubicBezTo>
                  <a:cubicBezTo>
                    <a:pt x="171" y="187"/>
                    <a:pt x="171" y="187"/>
                    <a:pt x="171" y="187"/>
                  </a:cubicBezTo>
                  <a:cubicBezTo>
                    <a:pt x="50" y="187"/>
                    <a:pt x="50" y="187"/>
                    <a:pt x="50" y="187"/>
                  </a:cubicBezTo>
                  <a:cubicBezTo>
                    <a:pt x="64" y="142"/>
                    <a:pt x="64" y="142"/>
                    <a:pt x="64" y="142"/>
                  </a:cubicBezTo>
                  <a:cubicBezTo>
                    <a:pt x="56" y="142"/>
                    <a:pt x="56" y="142"/>
                    <a:pt x="56" y="142"/>
                  </a:cubicBezTo>
                  <a:cubicBezTo>
                    <a:pt x="44" y="174"/>
                    <a:pt x="44" y="174"/>
                    <a:pt x="4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4" y="137"/>
                    <a:pt x="41" y="130"/>
                    <a:pt x="50" y="130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80" y="130"/>
                    <a:pt x="187" y="137"/>
                    <a:pt x="187" y="146"/>
                  </a:cubicBezTo>
                  <a:lnTo>
                    <a:pt x="187" y="174"/>
                  </a:lnTo>
                  <a:close/>
                  <a:moveTo>
                    <a:pt x="212" y="162"/>
                  </a:moveTo>
                  <a:cubicBezTo>
                    <a:pt x="212" y="169"/>
                    <a:pt x="207" y="174"/>
                    <a:pt x="200" y="174"/>
                  </a:cubicBezTo>
                  <a:cubicBezTo>
                    <a:pt x="195" y="174"/>
                    <a:pt x="195" y="174"/>
                    <a:pt x="195" y="174"/>
                  </a:cubicBezTo>
                  <a:cubicBezTo>
                    <a:pt x="195" y="146"/>
                    <a:pt x="195" y="146"/>
                    <a:pt x="195" y="146"/>
                  </a:cubicBezTo>
                  <a:cubicBezTo>
                    <a:pt x="195" y="133"/>
                    <a:pt x="184" y="122"/>
                    <a:pt x="171" y="122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36" y="122"/>
                    <a:pt x="26" y="133"/>
                    <a:pt x="26" y="146"/>
                  </a:cubicBezTo>
                  <a:cubicBezTo>
                    <a:pt x="26" y="174"/>
                    <a:pt x="26" y="174"/>
                    <a:pt x="26" y="174"/>
                  </a:cubicBezTo>
                  <a:cubicBezTo>
                    <a:pt x="20" y="174"/>
                    <a:pt x="20" y="174"/>
                    <a:pt x="20" y="174"/>
                  </a:cubicBezTo>
                  <a:cubicBezTo>
                    <a:pt x="14" y="174"/>
                    <a:pt x="8" y="169"/>
                    <a:pt x="8" y="162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73"/>
                    <a:pt x="14" y="68"/>
                    <a:pt x="20" y="68"/>
                  </a:cubicBezTo>
                  <a:cubicBezTo>
                    <a:pt x="200" y="68"/>
                    <a:pt x="200" y="68"/>
                    <a:pt x="200" y="68"/>
                  </a:cubicBezTo>
                  <a:cubicBezTo>
                    <a:pt x="207" y="68"/>
                    <a:pt x="212" y="73"/>
                    <a:pt x="212" y="80"/>
                  </a:cubicBezTo>
                  <a:lnTo>
                    <a:pt x="212" y="16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Oval 49"/>
            <p:cNvSpPr>
              <a:spLocks noChangeArrowheads="1"/>
            </p:cNvSpPr>
            <p:nvPr/>
          </p:nvSpPr>
          <p:spPr bwMode="auto">
            <a:xfrm>
              <a:off x="5944" y="3240"/>
              <a:ext cx="40" cy="43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Rectangle 50"/>
            <p:cNvSpPr>
              <a:spLocks noChangeArrowheads="1"/>
            </p:cNvSpPr>
            <p:nvPr/>
          </p:nvSpPr>
          <p:spPr bwMode="auto">
            <a:xfrm>
              <a:off x="6029" y="3396"/>
              <a:ext cx="161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Rectangle 51"/>
            <p:cNvSpPr>
              <a:spLocks noChangeArrowheads="1"/>
            </p:cNvSpPr>
            <p:nvPr/>
          </p:nvSpPr>
          <p:spPr bwMode="auto">
            <a:xfrm>
              <a:off x="6015" y="3434"/>
              <a:ext cx="189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7032" y="3053"/>
              <a:ext cx="439" cy="440"/>
            </a:xfrm>
            <a:custGeom>
              <a:avLst/>
              <a:gdLst>
                <a:gd name="T0" fmla="*/ 231 w 439"/>
                <a:gd name="T1" fmla="*/ 213 h 440"/>
                <a:gd name="T2" fmla="*/ 231 w 439"/>
                <a:gd name="T3" fmla="*/ 0 h 440"/>
                <a:gd name="T4" fmla="*/ 212 w 439"/>
                <a:gd name="T5" fmla="*/ 0 h 440"/>
                <a:gd name="T6" fmla="*/ 212 w 439"/>
                <a:gd name="T7" fmla="*/ 213 h 440"/>
                <a:gd name="T8" fmla="*/ 0 w 439"/>
                <a:gd name="T9" fmla="*/ 213 h 440"/>
                <a:gd name="T10" fmla="*/ 0 w 439"/>
                <a:gd name="T11" fmla="*/ 232 h 440"/>
                <a:gd name="T12" fmla="*/ 212 w 439"/>
                <a:gd name="T13" fmla="*/ 232 h 440"/>
                <a:gd name="T14" fmla="*/ 212 w 439"/>
                <a:gd name="T15" fmla="*/ 440 h 440"/>
                <a:gd name="T16" fmla="*/ 231 w 439"/>
                <a:gd name="T17" fmla="*/ 440 h 440"/>
                <a:gd name="T18" fmla="*/ 231 w 439"/>
                <a:gd name="T19" fmla="*/ 232 h 440"/>
                <a:gd name="T20" fmla="*/ 439 w 439"/>
                <a:gd name="T21" fmla="*/ 232 h 440"/>
                <a:gd name="T22" fmla="*/ 439 w 439"/>
                <a:gd name="T23" fmla="*/ 213 h 440"/>
                <a:gd name="T24" fmla="*/ 231 w 439"/>
                <a:gd name="T25" fmla="*/ 213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9" h="440">
                  <a:moveTo>
                    <a:pt x="231" y="213"/>
                  </a:moveTo>
                  <a:lnTo>
                    <a:pt x="231" y="0"/>
                  </a:lnTo>
                  <a:lnTo>
                    <a:pt x="212" y="0"/>
                  </a:lnTo>
                  <a:lnTo>
                    <a:pt x="212" y="213"/>
                  </a:lnTo>
                  <a:lnTo>
                    <a:pt x="0" y="213"/>
                  </a:lnTo>
                  <a:lnTo>
                    <a:pt x="0" y="232"/>
                  </a:lnTo>
                  <a:lnTo>
                    <a:pt x="212" y="232"/>
                  </a:lnTo>
                  <a:lnTo>
                    <a:pt x="212" y="440"/>
                  </a:lnTo>
                  <a:lnTo>
                    <a:pt x="231" y="440"/>
                  </a:lnTo>
                  <a:lnTo>
                    <a:pt x="231" y="232"/>
                  </a:lnTo>
                  <a:lnTo>
                    <a:pt x="439" y="232"/>
                  </a:lnTo>
                  <a:lnTo>
                    <a:pt x="439" y="213"/>
                  </a:lnTo>
                  <a:lnTo>
                    <a:pt x="231" y="213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268" y="4248"/>
              <a:ext cx="326" cy="326"/>
            </a:xfrm>
            <a:custGeom>
              <a:avLst/>
              <a:gdLst>
                <a:gd name="T0" fmla="*/ 326 w 326"/>
                <a:gd name="T1" fmla="*/ 14 h 326"/>
                <a:gd name="T2" fmla="*/ 314 w 326"/>
                <a:gd name="T3" fmla="*/ 0 h 326"/>
                <a:gd name="T4" fmla="*/ 163 w 326"/>
                <a:gd name="T5" fmla="*/ 151 h 326"/>
                <a:gd name="T6" fmla="*/ 11 w 326"/>
                <a:gd name="T7" fmla="*/ 0 h 326"/>
                <a:gd name="T8" fmla="*/ 0 w 326"/>
                <a:gd name="T9" fmla="*/ 14 h 326"/>
                <a:gd name="T10" fmla="*/ 149 w 326"/>
                <a:gd name="T11" fmla="*/ 166 h 326"/>
                <a:gd name="T12" fmla="*/ 2 w 326"/>
                <a:gd name="T13" fmla="*/ 312 h 326"/>
                <a:gd name="T14" fmla="*/ 16 w 326"/>
                <a:gd name="T15" fmla="*/ 326 h 326"/>
                <a:gd name="T16" fmla="*/ 163 w 326"/>
                <a:gd name="T17" fmla="*/ 177 h 326"/>
                <a:gd name="T18" fmla="*/ 309 w 326"/>
                <a:gd name="T19" fmla="*/ 324 h 326"/>
                <a:gd name="T20" fmla="*/ 323 w 326"/>
                <a:gd name="T21" fmla="*/ 312 h 326"/>
                <a:gd name="T22" fmla="*/ 177 w 326"/>
                <a:gd name="T23" fmla="*/ 166 h 326"/>
                <a:gd name="T24" fmla="*/ 326 w 326"/>
                <a:gd name="T25" fmla="*/ 14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6" h="326">
                  <a:moveTo>
                    <a:pt x="326" y="14"/>
                  </a:moveTo>
                  <a:lnTo>
                    <a:pt x="314" y="0"/>
                  </a:lnTo>
                  <a:lnTo>
                    <a:pt x="163" y="151"/>
                  </a:lnTo>
                  <a:lnTo>
                    <a:pt x="11" y="0"/>
                  </a:lnTo>
                  <a:lnTo>
                    <a:pt x="0" y="14"/>
                  </a:lnTo>
                  <a:lnTo>
                    <a:pt x="149" y="166"/>
                  </a:lnTo>
                  <a:lnTo>
                    <a:pt x="2" y="312"/>
                  </a:lnTo>
                  <a:lnTo>
                    <a:pt x="16" y="326"/>
                  </a:lnTo>
                  <a:lnTo>
                    <a:pt x="163" y="177"/>
                  </a:lnTo>
                  <a:lnTo>
                    <a:pt x="309" y="324"/>
                  </a:lnTo>
                  <a:lnTo>
                    <a:pt x="323" y="312"/>
                  </a:lnTo>
                  <a:lnTo>
                    <a:pt x="177" y="166"/>
                  </a:lnTo>
                  <a:lnTo>
                    <a:pt x="326" y="1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 noEditPoints="1"/>
            </p:cNvSpPr>
            <p:nvPr/>
          </p:nvSpPr>
          <p:spPr bwMode="auto">
            <a:xfrm>
              <a:off x="1301" y="4170"/>
              <a:ext cx="501" cy="494"/>
            </a:xfrm>
            <a:custGeom>
              <a:avLst/>
              <a:gdLst>
                <a:gd name="T0" fmla="*/ 192 w 212"/>
                <a:gd name="T1" fmla="*/ 0 h 209"/>
                <a:gd name="T2" fmla="*/ 122 w 212"/>
                <a:gd name="T3" fmla="*/ 0 h 209"/>
                <a:gd name="T4" fmla="*/ 106 w 212"/>
                <a:gd name="T5" fmla="*/ 9 h 209"/>
                <a:gd name="T6" fmla="*/ 90 w 212"/>
                <a:gd name="T7" fmla="*/ 0 h 209"/>
                <a:gd name="T8" fmla="*/ 20 w 212"/>
                <a:gd name="T9" fmla="*/ 0 h 209"/>
                <a:gd name="T10" fmla="*/ 0 w 212"/>
                <a:gd name="T11" fmla="*/ 20 h 209"/>
                <a:gd name="T12" fmla="*/ 0 w 212"/>
                <a:gd name="T13" fmla="*/ 167 h 209"/>
                <a:gd name="T14" fmla="*/ 20 w 212"/>
                <a:gd name="T15" fmla="*/ 187 h 209"/>
                <a:gd name="T16" fmla="*/ 90 w 212"/>
                <a:gd name="T17" fmla="*/ 187 h 209"/>
                <a:gd name="T18" fmla="*/ 102 w 212"/>
                <a:gd name="T19" fmla="*/ 198 h 209"/>
                <a:gd name="T20" fmla="*/ 103 w 212"/>
                <a:gd name="T21" fmla="*/ 209 h 209"/>
                <a:gd name="T22" fmla="*/ 106 w 212"/>
                <a:gd name="T23" fmla="*/ 208 h 209"/>
                <a:gd name="T24" fmla="*/ 110 w 212"/>
                <a:gd name="T25" fmla="*/ 209 h 209"/>
                <a:gd name="T26" fmla="*/ 110 w 212"/>
                <a:gd name="T27" fmla="*/ 198 h 209"/>
                <a:gd name="T28" fmla="*/ 122 w 212"/>
                <a:gd name="T29" fmla="*/ 187 h 209"/>
                <a:gd name="T30" fmla="*/ 192 w 212"/>
                <a:gd name="T31" fmla="*/ 187 h 209"/>
                <a:gd name="T32" fmla="*/ 212 w 212"/>
                <a:gd name="T33" fmla="*/ 167 h 209"/>
                <a:gd name="T34" fmla="*/ 212 w 212"/>
                <a:gd name="T35" fmla="*/ 20 h 209"/>
                <a:gd name="T36" fmla="*/ 192 w 212"/>
                <a:gd name="T37" fmla="*/ 0 h 209"/>
                <a:gd name="T38" fmla="*/ 102 w 212"/>
                <a:gd name="T39" fmla="*/ 185 h 209"/>
                <a:gd name="T40" fmla="*/ 90 w 212"/>
                <a:gd name="T41" fmla="*/ 179 h 209"/>
                <a:gd name="T42" fmla="*/ 20 w 212"/>
                <a:gd name="T43" fmla="*/ 179 h 209"/>
                <a:gd name="T44" fmla="*/ 8 w 212"/>
                <a:gd name="T45" fmla="*/ 167 h 209"/>
                <a:gd name="T46" fmla="*/ 8 w 212"/>
                <a:gd name="T47" fmla="*/ 20 h 209"/>
                <a:gd name="T48" fmla="*/ 20 w 212"/>
                <a:gd name="T49" fmla="*/ 8 h 209"/>
                <a:gd name="T50" fmla="*/ 90 w 212"/>
                <a:gd name="T51" fmla="*/ 8 h 209"/>
                <a:gd name="T52" fmla="*/ 102 w 212"/>
                <a:gd name="T53" fmla="*/ 20 h 209"/>
                <a:gd name="T54" fmla="*/ 102 w 212"/>
                <a:gd name="T55" fmla="*/ 185 h 209"/>
                <a:gd name="T56" fmla="*/ 204 w 212"/>
                <a:gd name="T57" fmla="*/ 167 h 209"/>
                <a:gd name="T58" fmla="*/ 192 w 212"/>
                <a:gd name="T59" fmla="*/ 179 h 209"/>
                <a:gd name="T60" fmla="*/ 122 w 212"/>
                <a:gd name="T61" fmla="*/ 179 h 209"/>
                <a:gd name="T62" fmla="*/ 110 w 212"/>
                <a:gd name="T63" fmla="*/ 185 h 209"/>
                <a:gd name="T64" fmla="*/ 110 w 212"/>
                <a:gd name="T65" fmla="*/ 20 h 209"/>
                <a:gd name="T66" fmla="*/ 122 w 212"/>
                <a:gd name="T67" fmla="*/ 8 h 209"/>
                <a:gd name="T68" fmla="*/ 192 w 212"/>
                <a:gd name="T69" fmla="*/ 8 h 209"/>
                <a:gd name="T70" fmla="*/ 204 w 212"/>
                <a:gd name="T71" fmla="*/ 20 h 209"/>
                <a:gd name="T72" fmla="*/ 204 w 212"/>
                <a:gd name="T73" fmla="*/ 16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2" h="209">
                  <a:moveTo>
                    <a:pt x="192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6" y="0"/>
                    <a:pt x="110" y="4"/>
                    <a:pt x="106" y="9"/>
                  </a:cubicBezTo>
                  <a:cubicBezTo>
                    <a:pt x="103" y="4"/>
                    <a:pt x="97" y="0"/>
                    <a:pt x="9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78"/>
                    <a:pt x="9" y="187"/>
                    <a:pt x="20" y="187"/>
                  </a:cubicBezTo>
                  <a:cubicBezTo>
                    <a:pt x="90" y="187"/>
                    <a:pt x="90" y="187"/>
                    <a:pt x="90" y="187"/>
                  </a:cubicBezTo>
                  <a:cubicBezTo>
                    <a:pt x="95" y="187"/>
                    <a:pt x="99" y="192"/>
                    <a:pt x="102" y="198"/>
                  </a:cubicBezTo>
                  <a:cubicBezTo>
                    <a:pt x="103" y="209"/>
                    <a:pt x="103" y="209"/>
                    <a:pt x="103" y="209"/>
                  </a:cubicBezTo>
                  <a:cubicBezTo>
                    <a:pt x="106" y="208"/>
                    <a:pt x="106" y="208"/>
                    <a:pt x="106" y="208"/>
                  </a:cubicBezTo>
                  <a:cubicBezTo>
                    <a:pt x="110" y="209"/>
                    <a:pt x="110" y="209"/>
                    <a:pt x="110" y="209"/>
                  </a:cubicBezTo>
                  <a:cubicBezTo>
                    <a:pt x="110" y="198"/>
                    <a:pt x="110" y="198"/>
                    <a:pt x="110" y="198"/>
                  </a:cubicBezTo>
                  <a:cubicBezTo>
                    <a:pt x="114" y="192"/>
                    <a:pt x="118" y="187"/>
                    <a:pt x="122" y="187"/>
                  </a:cubicBezTo>
                  <a:cubicBezTo>
                    <a:pt x="192" y="187"/>
                    <a:pt x="192" y="187"/>
                    <a:pt x="192" y="187"/>
                  </a:cubicBezTo>
                  <a:cubicBezTo>
                    <a:pt x="203" y="187"/>
                    <a:pt x="212" y="178"/>
                    <a:pt x="212" y="167"/>
                  </a:cubicBezTo>
                  <a:cubicBezTo>
                    <a:pt x="212" y="20"/>
                    <a:pt x="212" y="20"/>
                    <a:pt x="212" y="20"/>
                  </a:cubicBezTo>
                  <a:cubicBezTo>
                    <a:pt x="212" y="9"/>
                    <a:pt x="203" y="0"/>
                    <a:pt x="192" y="0"/>
                  </a:cubicBezTo>
                  <a:close/>
                  <a:moveTo>
                    <a:pt x="102" y="185"/>
                  </a:moveTo>
                  <a:cubicBezTo>
                    <a:pt x="99" y="181"/>
                    <a:pt x="95" y="179"/>
                    <a:pt x="90" y="179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14" y="179"/>
                    <a:pt x="8" y="174"/>
                    <a:pt x="8" y="167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4"/>
                    <a:pt x="14" y="8"/>
                    <a:pt x="2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7" y="8"/>
                    <a:pt x="102" y="14"/>
                    <a:pt x="102" y="20"/>
                  </a:cubicBezTo>
                  <a:lnTo>
                    <a:pt x="102" y="185"/>
                  </a:lnTo>
                  <a:close/>
                  <a:moveTo>
                    <a:pt x="204" y="167"/>
                  </a:moveTo>
                  <a:cubicBezTo>
                    <a:pt x="204" y="174"/>
                    <a:pt x="199" y="179"/>
                    <a:pt x="19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18" y="179"/>
                    <a:pt x="114" y="181"/>
                    <a:pt x="110" y="185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0" y="14"/>
                    <a:pt x="116" y="8"/>
                    <a:pt x="122" y="8"/>
                  </a:cubicBezTo>
                  <a:cubicBezTo>
                    <a:pt x="192" y="8"/>
                    <a:pt x="192" y="8"/>
                    <a:pt x="192" y="8"/>
                  </a:cubicBezTo>
                  <a:cubicBezTo>
                    <a:pt x="199" y="8"/>
                    <a:pt x="204" y="14"/>
                    <a:pt x="204" y="20"/>
                  </a:cubicBezTo>
                  <a:lnTo>
                    <a:pt x="204" y="167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 noEditPoints="1"/>
            </p:cNvSpPr>
            <p:nvPr/>
          </p:nvSpPr>
          <p:spPr bwMode="auto">
            <a:xfrm>
              <a:off x="2431" y="4120"/>
              <a:ext cx="520" cy="521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49" y="0"/>
                    <a:pt x="0" y="49"/>
                    <a:pt x="0" y="110"/>
                  </a:cubicBezTo>
                  <a:cubicBezTo>
                    <a:pt x="0" y="171"/>
                    <a:pt x="49" y="220"/>
                    <a:pt x="110" y="220"/>
                  </a:cubicBezTo>
                  <a:cubicBezTo>
                    <a:pt x="171" y="220"/>
                    <a:pt x="220" y="171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7"/>
                    <a:pt x="8" y="110"/>
                  </a:cubicBezTo>
                  <a:cubicBezTo>
                    <a:pt x="8" y="54"/>
                    <a:pt x="54" y="8"/>
                    <a:pt x="110" y="8"/>
                  </a:cubicBezTo>
                  <a:cubicBezTo>
                    <a:pt x="166" y="8"/>
                    <a:pt x="212" y="54"/>
                    <a:pt x="212" y="110"/>
                  </a:cubicBezTo>
                  <a:cubicBezTo>
                    <a:pt x="212" y="167"/>
                    <a:pt x="166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Rectangle 56"/>
            <p:cNvSpPr>
              <a:spLocks noChangeArrowheads="1"/>
            </p:cNvSpPr>
            <p:nvPr/>
          </p:nvSpPr>
          <p:spPr bwMode="auto">
            <a:xfrm>
              <a:off x="2672" y="4317"/>
              <a:ext cx="38" cy="224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Oval 57"/>
            <p:cNvSpPr>
              <a:spLocks noChangeArrowheads="1"/>
            </p:cNvSpPr>
            <p:nvPr/>
          </p:nvSpPr>
          <p:spPr bwMode="auto">
            <a:xfrm>
              <a:off x="2663" y="4220"/>
              <a:ext cx="56" cy="56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 noEditPoints="1"/>
            </p:cNvSpPr>
            <p:nvPr/>
          </p:nvSpPr>
          <p:spPr bwMode="auto">
            <a:xfrm>
              <a:off x="3608" y="4267"/>
              <a:ext cx="331" cy="331"/>
            </a:xfrm>
            <a:custGeom>
              <a:avLst/>
              <a:gdLst>
                <a:gd name="T0" fmla="*/ 120 w 140"/>
                <a:gd name="T1" fmla="*/ 0 h 140"/>
                <a:gd name="T2" fmla="*/ 20 w 140"/>
                <a:gd name="T3" fmla="*/ 0 h 140"/>
                <a:gd name="T4" fmla="*/ 0 w 140"/>
                <a:gd name="T5" fmla="*/ 20 h 140"/>
                <a:gd name="T6" fmla="*/ 0 w 140"/>
                <a:gd name="T7" fmla="*/ 120 h 140"/>
                <a:gd name="T8" fmla="*/ 20 w 140"/>
                <a:gd name="T9" fmla="*/ 140 h 140"/>
                <a:gd name="T10" fmla="*/ 120 w 140"/>
                <a:gd name="T11" fmla="*/ 140 h 140"/>
                <a:gd name="T12" fmla="*/ 140 w 140"/>
                <a:gd name="T13" fmla="*/ 120 h 140"/>
                <a:gd name="T14" fmla="*/ 140 w 140"/>
                <a:gd name="T15" fmla="*/ 20 h 140"/>
                <a:gd name="T16" fmla="*/ 120 w 140"/>
                <a:gd name="T17" fmla="*/ 0 h 140"/>
                <a:gd name="T18" fmla="*/ 132 w 140"/>
                <a:gd name="T19" fmla="*/ 120 h 140"/>
                <a:gd name="T20" fmla="*/ 120 w 140"/>
                <a:gd name="T21" fmla="*/ 132 h 140"/>
                <a:gd name="T22" fmla="*/ 20 w 140"/>
                <a:gd name="T23" fmla="*/ 132 h 140"/>
                <a:gd name="T24" fmla="*/ 8 w 140"/>
                <a:gd name="T25" fmla="*/ 120 h 140"/>
                <a:gd name="T26" fmla="*/ 8 w 140"/>
                <a:gd name="T27" fmla="*/ 20 h 140"/>
                <a:gd name="T28" fmla="*/ 20 w 140"/>
                <a:gd name="T29" fmla="*/ 8 h 140"/>
                <a:gd name="T30" fmla="*/ 120 w 140"/>
                <a:gd name="T31" fmla="*/ 8 h 140"/>
                <a:gd name="T32" fmla="*/ 132 w 140"/>
                <a:gd name="T33" fmla="*/ 20 h 140"/>
                <a:gd name="T34" fmla="*/ 132 w 140"/>
                <a:gd name="T35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0" h="140">
                  <a:moveTo>
                    <a:pt x="1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1"/>
                    <a:pt x="9" y="140"/>
                    <a:pt x="20" y="140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32" y="140"/>
                    <a:pt x="140" y="131"/>
                    <a:pt x="140" y="12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40" y="9"/>
                    <a:pt x="132" y="0"/>
                    <a:pt x="120" y="0"/>
                  </a:cubicBezTo>
                  <a:close/>
                  <a:moveTo>
                    <a:pt x="132" y="120"/>
                  </a:moveTo>
                  <a:cubicBezTo>
                    <a:pt x="132" y="127"/>
                    <a:pt x="127" y="132"/>
                    <a:pt x="120" y="132"/>
                  </a:cubicBezTo>
                  <a:cubicBezTo>
                    <a:pt x="20" y="132"/>
                    <a:pt x="20" y="132"/>
                    <a:pt x="20" y="132"/>
                  </a:cubicBezTo>
                  <a:cubicBezTo>
                    <a:pt x="14" y="132"/>
                    <a:pt x="8" y="127"/>
                    <a:pt x="8" y="1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4"/>
                    <a:pt x="14" y="8"/>
                    <a:pt x="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7" y="8"/>
                    <a:pt x="132" y="14"/>
                    <a:pt x="132" y="20"/>
                  </a:cubicBezTo>
                  <a:lnTo>
                    <a:pt x="132" y="12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3712" y="4168"/>
              <a:ext cx="331" cy="331"/>
            </a:xfrm>
            <a:custGeom>
              <a:avLst/>
              <a:gdLst>
                <a:gd name="T0" fmla="*/ 120 w 140"/>
                <a:gd name="T1" fmla="*/ 0 h 140"/>
                <a:gd name="T2" fmla="*/ 20 w 140"/>
                <a:gd name="T3" fmla="*/ 0 h 140"/>
                <a:gd name="T4" fmla="*/ 0 w 140"/>
                <a:gd name="T5" fmla="*/ 20 h 140"/>
                <a:gd name="T6" fmla="*/ 0 w 140"/>
                <a:gd name="T7" fmla="*/ 33 h 140"/>
                <a:gd name="T8" fmla="*/ 8 w 140"/>
                <a:gd name="T9" fmla="*/ 33 h 140"/>
                <a:gd name="T10" fmla="*/ 8 w 140"/>
                <a:gd name="T11" fmla="*/ 20 h 140"/>
                <a:gd name="T12" fmla="*/ 20 w 140"/>
                <a:gd name="T13" fmla="*/ 8 h 140"/>
                <a:gd name="T14" fmla="*/ 120 w 140"/>
                <a:gd name="T15" fmla="*/ 8 h 140"/>
                <a:gd name="T16" fmla="*/ 132 w 140"/>
                <a:gd name="T17" fmla="*/ 20 h 140"/>
                <a:gd name="T18" fmla="*/ 132 w 140"/>
                <a:gd name="T19" fmla="*/ 120 h 140"/>
                <a:gd name="T20" fmla="*/ 120 w 140"/>
                <a:gd name="T21" fmla="*/ 132 h 140"/>
                <a:gd name="T22" fmla="*/ 106 w 140"/>
                <a:gd name="T23" fmla="*/ 132 h 140"/>
                <a:gd name="T24" fmla="*/ 107 w 140"/>
                <a:gd name="T25" fmla="*/ 140 h 140"/>
                <a:gd name="T26" fmla="*/ 120 w 140"/>
                <a:gd name="T27" fmla="*/ 140 h 140"/>
                <a:gd name="T28" fmla="*/ 140 w 140"/>
                <a:gd name="T29" fmla="*/ 120 h 140"/>
                <a:gd name="T30" fmla="*/ 140 w 140"/>
                <a:gd name="T31" fmla="*/ 20 h 140"/>
                <a:gd name="T32" fmla="*/ 120 w 140"/>
                <a:gd name="T33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0" h="140">
                  <a:moveTo>
                    <a:pt x="1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33"/>
                    <a:pt x="5" y="33"/>
                    <a:pt x="8" y="33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4"/>
                    <a:pt x="13" y="8"/>
                    <a:pt x="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6" y="8"/>
                    <a:pt x="132" y="14"/>
                    <a:pt x="132" y="20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32" y="127"/>
                    <a:pt x="126" y="132"/>
                    <a:pt x="120" y="132"/>
                  </a:cubicBezTo>
                  <a:cubicBezTo>
                    <a:pt x="106" y="132"/>
                    <a:pt x="106" y="132"/>
                    <a:pt x="106" y="132"/>
                  </a:cubicBezTo>
                  <a:cubicBezTo>
                    <a:pt x="107" y="135"/>
                    <a:pt x="107" y="138"/>
                    <a:pt x="107" y="140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31" y="140"/>
                    <a:pt x="140" y="131"/>
                    <a:pt x="140" y="12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40" y="9"/>
                    <a:pt x="131" y="0"/>
                    <a:pt x="12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 noEditPoints="1"/>
            </p:cNvSpPr>
            <p:nvPr/>
          </p:nvSpPr>
          <p:spPr bwMode="auto">
            <a:xfrm>
              <a:off x="4814" y="4170"/>
              <a:ext cx="402" cy="404"/>
            </a:xfrm>
            <a:custGeom>
              <a:avLst/>
              <a:gdLst>
                <a:gd name="T0" fmla="*/ 63 w 170"/>
                <a:gd name="T1" fmla="*/ 39 h 171"/>
                <a:gd name="T2" fmla="*/ 131 w 170"/>
                <a:gd name="T3" fmla="*/ 27 h 171"/>
                <a:gd name="T4" fmla="*/ 138 w 170"/>
                <a:gd name="T5" fmla="*/ 32 h 171"/>
                <a:gd name="T6" fmla="*/ 143 w 170"/>
                <a:gd name="T7" fmla="*/ 38 h 171"/>
                <a:gd name="T8" fmla="*/ 132 w 170"/>
                <a:gd name="T9" fmla="*/ 108 h 171"/>
                <a:gd name="T10" fmla="*/ 87 w 170"/>
                <a:gd name="T11" fmla="*/ 165 h 171"/>
                <a:gd name="T12" fmla="*/ 93 w 170"/>
                <a:gd name="T13" fmla="*/ 171 h 171"/>
                <a:gd name="T14" fmla="*/ 138 w 170"/>
                <a:gd name="T15" fmla="*/ 114 h 171"/>
                <a:gd name="T16" fmla="*/ 149 w 170"/>
                <a:gd name="T17" fmla="*/ 33 h 171"/>
                <a:gd name="T18" fmla="*/ 163 w 170"/>
                <a:gd name="T19" fmla="*/ 29 h 171"/>
                <a:gd name="T20" fmla="*/ 163 w 170"/>
                <a:gd name="T21" fmla="*/ 6 h 171"/>
                <a:gd name="T22" fmla="*/ 163 w 170"/>
                <a:gd name="T23" fmla="*/ 6 h 171"/>
                <a:gd name="T24" fmla="*/ 141 w 170"/>
                <a:gd name="T25" fmla="*/ 6 h 171"/>
                <a:gd name="T26" fmla="*/ 136 w 170"/>
                <a:gd name="T27" fmla="*/ 21 h 171"/>
                <a:gd name="T28" fmla="*/ 57 w 170"/>
                <a:gd name="T29" fmla="*/ 33 h 171"/>
                <a:gd name="T30" fmla="*/ 0 w 170"/>
                <a:gd name="T31" fmla="*/ 78 h 171"/>
                <a:gd name="T32" fmla="*/ 6 w 170"/>
                <a:gd name="T33" fmla="*/ 84 h 171"/>
                <a:gd name="T34" fmla="*/ 63 w 170"/>
                <a:gd name="T35" fmla="*/ 39 h 171"/>
                <a:gd name="T36" fmla="*/ 152 w 170"/>
                <a:gd name="T37" fmla="*/ 10 h 171"/>
                <a:gd name="T38" fmla="*/ 158 w 170"/>
                <a:gd name="T39" fmla="*/ 12 h 171"/>
                <a:gd name="T40" fmla="*/ 158 w 170"/>
                <a:gd name="T41" fmla="*/ 12 h 171"/>
                <a:gd name="T42" fmla="*/ 158 w 170"/>
                <a:gd name="T43" fmla="*/ 23 h 171"/>
                <a:gd name="T44" fmla="*/ 151 w 170"/>
                <a:gd name="T45" fmla="*/ 25 h 171"/>
                <a:gd name="T46" fmla="*/ 145 w 170"/>
                <a:gd name="T47" fmla="*/ 24 h 171"/>
                <a:gd name="T48" fmla="*/ 144 w 170"/>
                <a:gd name="T49" fmla="*/ 19 h 171"/>
                <a:gd name="T50" fmla="*/ 146 w 170"/>
                <a:gd name="T51" fmla="*/ 12 h 171"/>
                <a:gd name="T52" fmla="*/ 152 w 170"/>
                <a:gd name="T53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0" h="171">
                  <a:moveTo>
                    <a:pt x="63" y="39"/>
                  </a:moveTo>
                  <a:cubicBezTo>
                    <a:pt x="83" y="18"/>
                    <a:pt x="108" y="10"/>
                    <a:pt x="131" y="27"/>
                  </a:cubicBezTo>
                  <a:cubicBezTo>
                    <a:pt x="138" y="32"/>
                    <a:pt x="138" y="32"/>
                    <a:pt x="138" y="32"/>
                  </a:cubicBezTo>
                  <a:cubicBezTo>
                    <a:pt x="143" y="38"/>
                    <a:pt x="143" y="38"/>
                    <a:pt x="143" y="38"/>
                  </a:cubicBezTo>
                  <a:cubicBezTo>
                    <a:pt x="160" y="61"/>
                    <a:pt x="153" y="88"/>
                    <a:pt x="132" y="108"/>
                  </a:cubicBezTo>
                  <a:cubicBezTo>
                    <a:pt x="87" y="165"/>
                    <a:pt x="87" y="165"/>
                    <a:pt x="87" y="165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138" y="114"/>
                    <a:pt x="138" y="114"/>
                    <a:pt x="138" y="114"/>
                  </a:cubicBezTo>
                  <a:cubicBezTo>
                    <a:pt x="162" y="90"/>
                    <a:pt x="169" y="59"/>
                    <a:pt x="149" y="33"/>
                  </a:cubicBezTo>
                  <a:cubicBezTo>
                    <a:pt x="154" y="34"/>
                    <a:pt x="160" y="33"/>
                    <a:pt x="163" y="29"/>
                  </a:cubicBezTo>
                  <a:cubicBezTo>
                    <a:pt x="170" y="23"/>
                    <a:pt x="170" y="12"/>
                    <a:pt x="163" y="6"/>
                  </a:cubicBezTo>
                  <a:cubicBezTo>
                    <a:pt x="163" y="6"/>
                    <a:pt x="163" y="6"/>
                    <a:pt x="163" y="6"/>
                  </a:cubicBezTo>
                  <a:cubicBezTo>
                    <a:pt x="157" y="0"/>
                    <a:pt x="147" y="0"/>
                    <a:pt x="141" y="6"/>
                  </a:cubicBezTo>
                  <a:cubicBezTo>
                    <a:pt x="137" y="10"/>
                    <a:pt x="135" y="15"/>
                    <a:pt x="136" y="21"/>
                  </a:cubicBezTo>
                  <a:cubicBezTo>
                    <a:pt x="110" y="2"/>
                    <a:pt x="80" y="10"/>
                    <a:pt x="57" y="33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6" y="84"/>
                    <a:pt x="6" y="84"/>
                    <a:pt x="6" y="84"/>
                  </a:cubicBezTo>
                  <a:lnTo>
                    <a:pt x="63" y="39"/>
                  </a:lnTo>
                  <a:close/>
                  <a:moveTo>
                    <a:pt x="152" y="10"/>
                  </a:moveTo>
                  <a:cubicBezTo>
                    <a:pt x="154" y="10"/>
                    <a:pt x="156" y="10"/>
                    <a:pt x="158" y="12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61" y="15"/>
                    <a:pt x="161" y="20"/>
                    <a:pt x="158" y="23"/>
                  </a:cubicBezTo>
                  <a:cubicBezTo>
                    <a:pt x="156" y="25"/>
                    <a:pt x="153" y="26"/>
                    <a:pt x="151" y="25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4" y="16"/>
                    <a:pt x="145" y="14"/>
                    <a:pt x="146" y="12"/>
                  </a:cubicBezTo>
                  <a:cubicBezTo>
                    <a:pt x="148" y="10"/>
                    <a:pt x="150" y="10"/>
                    <a:pt x="152" y="1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 noEditPoints="1"/>
            </p:cNvSpPr>
            <p:nvPr/>
          </p:nvSpPr>
          <p:spPr bwMode="auto">
            <a:xfrm>
              <a:off x="4734" y="4352"/>
              <a:ext cx="297" cy="298"/>
            </a:xfrm>
            <a:custGeom>
              <a:avLst/>
              <a:gdLst>
                <a:gd name="T0" fmla="*/ 126 w 126"/>
                <a:gd name="T1" fmla="*/ 111 h 126"/>
                <a:gd name="T2" fmla="*/ 121 w 126"/>
                <a:gd name="T3" fmla="*/ 100 h 126"/>
                <a:gd name="T4" fmla="*/ 26 w 126"/>
                <a:gd name="T5" fmla="*/ 5 h 126"/>
                <a:gd name="T6" fmla="*/ 21 w 126"/>
                <a:gd name="T7" fmla="*/ 2 h 126"/>
                <a:gd name="T8" fmla="*/ 5 w 126"/>
                <a:gd name="T9" fmla="*/ 5 h 126"/>
                <a:gd name="T10" fmla="*/ 5 w 126"/>
                <a:gd name="T11" fmla="*/ 26 h 126"/>
                <a:gd name="T12" fmla="*/ 55 w 126"/>
                <a:gd name="T13" fmla="*/ 75 h 126"/>
                <a:gd name="T14" fmla="*/ 46 w 126"/>
                <a:gd name="T15" fmla="*/ 84 h 126"/>
                <a:gd name="T16" fmla="*/ 56 w 126"/>
                <a:gd name="T17" fmla="*/ 107 h 126"/>
                <a:gd name="T18" fmla="*/ 79 w 126"/>
                <a:gd name="T19" fmla="*/ 99 h 126"/>
                <a:gd name="T20" fmla="*/ 101 w 126"/>
                <a:gd name="T21" fmla="*/ 121 h 126"/>
                <a:gd name="T22" fmla="*/ 105 w 126"/>
                <a:gd name="T23" fmla="*/ 124 h 126"/>
                <a:gd name="T24" fmla="*/ 121 w 126"/>
                <a:gd name="T25" fmla="*/ 121 h 126"/>
                <a:gd name="T26" fmla="*/ 126 w 126"/>
                <a:gd name="T27" fmla="*/ 111 h 126"/>
                <a:gd name="T28" fmla="*/ 106 w 126"/>
                <a:gd name="T29" fmla="*/ 116 h 126"/>
                <a:gd name="T30" fmla="*/ 11 w 126"/>
                <a:gd name="T31" fmla="*/ 20 h 126"/>
                <a:gd name="T32" fmla="*/ 11 w 126"/>
                <a:gd name="T33" fmla="*/ 11 h 126"/>
                <a:gd name="T34" fmla="*/ 18 w 126"/>
                <a:gd name="T35" fmla="*/ 9 h 126"/>
                <a:gd name="T36" fmla="*/ 21 w 126"/>
                <a:gd name="T37" fmla="*/ 11 h 126"/>
                <a:gd name="T38" fmla="*/ 116 w 126"/>
                <a:gd name="T39" fmla="*/ 106 h 126"/>
                <a:gd name="T40" fmla="*/ 118 w 126"/>
                <a:gd name="T41" fmla="*/ 111 h 126"/>
                <a:gd name="T42" fmla="*/ 116 w 126"/>
                <a:gd name="T43" fmla="*/ 116 h 126"/>
                <a:gd name="T44" fmla="*/ 106 w 126"/>
                <a:gd name="T45" fmla="*/ 11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6" h="126">
                  <a:moveTo>
                    <a:pt x="126" y="111"/>
                  </a:moveTo>
                  <a:cubicBezTo>
                    <a:pt x="126" y="107"/>
                    <a:pt x="124" y="103"/>
                    <a:pt x="121" y="100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16" y="0"/>
                    <a:pt x="10" y="1"/>
                    <a:pt x="5" y="5"/>
                  </a:cubicBezTo>
                  <a:cubicBezTo>
                    <a:pt x="0" y="11"/>
                    <a:pt x="0" y="20"/>
                    <a:pt x="5" y="26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1" y="77"/>
                    <a:pt x="48" y="80"/>
                    <a:pt x="46" y="84"/>
                  </a:cubicBezTo>
                  <a:cubicBezTo>
                    <a:pt x="42" y="93"/>
                    <a:pt x="47" y="104"/>
                    <a:pt x="56" y="107"/>
                  </a:cubicBezTo>
                  <a:cubicBezTo>
                    <a:pt x="64" y="111"/>
                    <a:pt x="74" y="107"/>
                    <a:pt x="79" y="99"/>
                  </a:cubicBezTo>
                  <a:cubicBezTo>
                    <a:pt x="101" y="121"/>
                    <a:pt x="101" y="121"/>
                    <a:pt x="101" y="121"/>
                  </a:cubicBezTo>
                  <a:cubicBezTo>
                    <a:pt x="102" y="122"/>
                    <a:pt x="104" y="123"/>
                    <a:pt x="105" y="124"/>
                  </a:cubicBezTo>
                  <a:cubicBezTo>
                    <a:pt x="111" y="126"/>
                    <a:pt x="117" y="125"/>
                    <a:pt x="121" y="121"/>
                  </a:cubicBezTo>
                  <a:cubicBezTo>
                    <a:pt x="124" y="118"/>
                    <a:pt x="126" y="115"/>
                    <a:pt x="126" y="111"/>
                  </a:cubicBezTo>
                  <a:close/>
                  <a:moveTo>
                    <a:pt x="106" y="116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8" y="18"/>
                    <a:pt x="8" y="14"/>
                    <a:pt x="11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19" y="10"/>
                    <a:pt x="20" y="10"/>
                    <a:pt x="21" y="11"/>
                  </a:cubicBezTo>
                  <a:cubicBezTo>
                    <a:pt x="116" y="106"/>
                    <a:pt x="116" y="106"/>
                    <a:pt x="116" y="106"/>
                  </a:cubicBezTo>
                  <a:cubicBezTo>
                    <a:pt x="117" y="107"/>
                    <a:pt x="118" y="109"/>
                    <a:pt x="118" y="111"/>
                  </a:cubicBezTo>
                  <a:cubicBezTo>
                    <a:pt x="118" y="113"/>
                    <a:pt x="117" y="114"/>
                    <a:pt x="116" y="116"/>
                  </a:cubicBezTo>
                  <a:cubicBezTo>
                    <a:pt x="113" y="118"/>
                    <a:pt x="109" y="118"/>
                    <a:pt x="106" y="11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 noEditPoints="1"/>
            </p:cNvSpPr>
            <p:nvPr/>
          </p:nvSpPr>
          <p:spPr bwMode="auto">
            <a:xfrm>
              <a:off x="5951" y="4149"/>
              <a:ext cx="400" cy="407"/>
            </a:xfrm>
            <a:custGeom>
              <a:avLst/>
              <a:gdLst>
                <a:gd name="T0" fmla="*/ 91 w 169"/>
                <a:gd name="T1" fmla="*/ 172 h 172"/>
                <a:gd name="T2" fmla="*/ 138 w 169"/>
                <a:gd name="T3" fmla="*/ 114 h 172"/>
                <a:gd name="T4" fmla="*/ 149 w 169"/>
                <a:gd name="T5" fmla="*/ 34 h 172"/>
                <a:gd name="T6" fmla="*/ 163 w 169"/>
                <a:gd name="T7" fmla="*/ 29 h 172"/>
                <a:gd name="T8" fmla="*/ 163 w 169"/>
                <a:gd name="T9" fmla="*/ 7 h 172"/>
                <a:gd name="T10" fmla="*/ 163 w 169"/>
                <a:gd name="T11" fmla="*/ 7 h 172"/>
                <a:gd name="T12" fmla="*/ 140 w 169"/>
                <a:gd name="T13" fmla="*/ 7 h 172"/>
                <a:gd name="T14" fmla="*/ 136 w 169"/>
                <a:gd name="T15" fmla="*/ 21 h 172"/>
                <a:gd name="T16" fmla="*/ 56 w 169"/>
                <a:gd name="T17" fmla="*/ 34 h 172"/>
                <a:gd name="T18" fmla="*/ 0 w 169"/>
                <a:gd name="T19" fmla="*/ 80 h 172"/>
                <a:gd name="T20" fmla="*/ 91 w 169"/>
                <a:gd name="T21" fmla="*/ 172 h 172"/>
                <a:gd name="T22" fmla="*/ 152 w 169"/>
                <a:gd name="T23" fmla="*/ 10 h 172"/>
                <a:gd name="T24" fmla="*/ 157 w 169"/>
                <a:gd name="T25" fmla="*/ 12 h 172"/>
                <a:gd name="T26" fmla="*/ 159 w 169"/>
                <a:gd name="T27" fmla="*/ 18 h 172"/>
                <a:gd name="T28" fmla="*/ 157 w 169"/>
                <a:gd name="T29" fmla="*/ 24 h 172"/>
                <a:gd name="T30" fmla="*/ 150 w 169"/>
                <a:gd name="T31" fmla="*/ 26 h 172"/>
                <a:gd name="T32" fmla="*/ 145 w 169"/>
                <a:gd name="T33" fmla="*/ 25 h 172"/>
                <a:gd name="T34" fmla="*/ 144 w 169"/>
                <a:gd name="T35" fmla="*/ 20 h 172"/>
                <a:gd name="T36" fmla="*/ 146 w 169"/>
                <a:gd name="T37" fmla="*/ 12 h 172"/>
                <a:gd name="T38" fmla="*/ 152 w 169"/>
                <a:gd name="T39" fmla="*/ 1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9" h="172">
                  <a:moveTo>
                    <a:pt x="91" y="172"/>
                  </a:moveTo>
                  <a:cubicBezTo>
                    <a:pt x="138" y="114"/>
                    <a:pt x="138" y="114"/>
                    <a:pt x="138" y="114"/>
                  </a:cubicBezTo>
                  <a:cubicBezTo>
                    <a:pt x="161" y="91"/>
                    <a:pt x="169" y="60"/>
                    <a:pt x="149" y="34"/>
                  </a:cubicBezTo>
                  <a:cubicBezTo>
                    <a:pt x="154" y="35"/>
                    <a:pt x="159" y="33"/>
                    <a:pt x="163" y="29"/>
                  </a:cubicBezTo>
                  <a:cubicBezTo>
                    <a:pt x="169" y="23"/>
                    <a:pt x="169" y="13"/>
                    <a:pt x="163" y="7"/>
                  </a:cubicBezTo>
                  <a:cubicBezTo>
                    <a:pt x="163" y="7"/>
                    <a:pt x="163" y="7"/>
                    <a:pt x="163" y="7"/>
                  </a:cubicBezTo>
                  <a:cubicBezTo>
                    <a:pt x="157" y="0"/>
                    <a:pt x="146" y="0"/>
                    <a:pt x="140" y="7"/>
                  </a:cubicBezTo>
                  <a:cubicBezTo>
                    <a:pt x="136" y="11"/>
                    <a:pt x="135" y="16"/>
                    <a:pt x="136" y="21"/>
                  </a:cubicBezTo>
                  <a:cubicBezTo>
                    <a:pt x="110" y="2"/>
                    <a:pt x="80" y="10"/>
                    <a:pt x="56" y="34"/>
                  </a:cubicBezTo>
                  <a:cubicBezTo>
                    <a:pt x="0" y="80"/>
                    <a:pt x="0" y="80"/>
                    <a:pt x="0" y="80"/>
                  </a:cubicBezTo>
                  <a:lnTo>
                    <a:pt x="91" y="172"/>
                  </a:lnTo>
                  <a:close/>
                  <a:moveTo>
                    <a:pt x="152" y="10"/>
                  </a:moveTo>
                  <a:cubicBezTo>
                    <a:pt x="154" y="10"/>
                    <a:pt x="156" y="11"/>
                    <a:pt x="157" y="12"/>
                  </a:cubicBezTo>
                  <a:cubicBezTo>
                    <a:pt x="159" y="14"/>
                    <a:pt x="159" y="16"/>
                    <a:pt x="159" y="18"/>
                  </a:cubicBezTo>
                  <a:cubicBezTo>
                    <a:pt x="160" y="20"/>
                    <a:pt x="159" y="22"/>
                    <a:pt x="157" y="24"/>
                  </a:cubicBezTo>
                  <a:cubicBezTo>
                    <a:pt x="155" y="25"/>
                    <a:pt x="153" y="26"/>
                    <a:pt x="150" y="26"/>
                  </a:cubicBezTo>
                  <a:cubicBezTo>
                    <a:pt x="145" y="25"/>
                    <a:pt x="145" y="25"/>
                    <a:pt x="145" y="25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3" y="17"/>
                    <a:pt x="144" y="14"/>
                    <a:pt x="146" y="12"/>
                  </a:cubicBezTo>
                  <a:cubicBezTo>
                    <a:pt x="147" y="11"/>
                    <a:pt x="149" y="10"/>
                    <a:pt x="152" y="1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5868" y="4333"/>
              <a:ext cx="298" cy="298"/>
            </a:xfrm>
            <a:custGeom>
              <a:avLst/>
              <a:gdLst>
                <a:gd name="T0" fmla="*/ 124 w 126"/>
                <a:gd name="T1" fmla="*/ 104 h 126"/>
                <a:gd name="T2" fmla="*/ 24 w 126"/>
                <a:gd name="T3" fmla="*/ 3 h 126"/>
                <a:gd name="T4" fmla="*/ 22 w 126"/>
                <a:gd name="T5" fmla="*/ 2 h 126"/>
                <a:gd name="T6" fmla="*/ 6 w 126"/>
                <a:gd name="T7" fmla="*/ 5 h 126"/>
                <a:gd name="T8" fmla="*/ 6 w 126"/>
                <a:gd name="T9" fmla="*/ 26 h 126"/>
                <a:gd name="T10" fmla="*/ 55 w 126"/>
                <a:gd name="T11" fmla="*/ 75 h 126"/>
                <a:gd name="T12" fmla="*/ 47 w 126"/>
                <a:gd name="T13" fmla="*/ 84 h 126"/>
                <a:gd name="T14" fmla="*/ 56 w 126"/>
                <a:gd name="T15" fmla="*/ 107 h 126"/>
                <a:gd name="T16" fmla="*/ 79 w 126"/>
                <a:gd name="T17" fmla="*/ 99 h 126"/>
                <a:gd name="T18" fmla="*/ 101 w 126"/>
                <a:gd name="T19" fmla="*/ 121 h 126"/>
                <a:gd name="T20" fmla="*/ 106 w 126"/>
                <a:gd name="T21" fmla="*/ 124 h 126"/>
                <a:gd name="T22" fmla="*/ 122 w 126"/>
                <a:gd name="T23" fmla="*/ 121 h 126"/>
                <a:gd name="T24" fmla="*/ 126 w 126"/>
                <a:gd name="T25" fmla="*/ 110 h 126"/>
                <a:gd name="T26" fmla="*/ 124 w 126"/>
                <a:gd name="T27" fmla="*/ 10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126">
                  <a:moveTo>
                    <a:pt x="124" y="10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16" y="0"/>
                    <a:pt x="10" y="1"/>
                    <a:pt x="6" y="5"/>
                  </a:cubicBezTo>
                  <a:cubicBezTo>
                    <a:pt x="0" y="11"/>
                    <a:pt x="0" y="20"/>
                    <a:pt x="6" y="26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2" y="77"/>
                    <a:pt x="49" y="80"/>
                    <a:pt x="47" y="84"/>
                  </a:cubicBezTo>
                  <a:cubicBezTo>
                    <a:pt x="43" y="93"/>
                    <a:pt x="47" y="103"/>
                    <a:pt x="56" y="107"/>
                  </a:cubicBezTo>
                  <a:cubicBezTo>
                    <a:pt x="65" y="111"/>
                    <a:pt x="75" y="107"/>
                    <a:pt x="79" y="99"/>
                  </a:cubicBezTo>
                  <a:cubicBezTo>
                    <a:pt x="101" y="121"/>
                    <a:pt x="101" y="121"/>
                    <a:pt x="101" y="121"/>
                  </a:cubicBezTo>
                  <a:cubicBezTo>
                    <a:pt x="103" y="122"/>
                    <a:pt x="104" y="123"/>
                    <a:pt x="106" y="124"/>
                  </a:cubicBezTo>
                  <a:cubicBezTo>
                    <a:pt x="111" y="126"/>
                    <a:pt x="118" y="125"/>
                    <a:pt x="122" y="121"/>
                  </a:cubicBezTo>
                  <a:cubicBezTo>
                    <a:pt x="125" y="118"/>
                    <a:pt x="126" y="114"/>
                    <a:pt x="126" y="110"/>
                  </a:cubicBezTo>
                  <a:cubicBezTo>
                    <a:pt x="126" y="108"/>
                    <a:pt x="125" y="106"/>
                    <a:pt x="124" y="10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 noEditPoints="1"/>
            </p:cNvSpPr>
            <p:nvPr/>
          </p:nvSpPr>
          <p:spPr bwMode="auto">
            <a:xfrm>
              <a:off x="7013" y="4170"/>
              <a:ext cx="477" cy="473"/>
            </a:xfrm>
            <a:custGeom>
              <a:avLst/>
              <a:gdLst>
                <a:gd name="T0" fmla="*/ 182 w 202"/>
                <a:gd name="T1" fmla="*/ 0 h 200"/>
                <a:gd name="T2" fmla="*/ 20 w 202"/>
                <a:gd name="T3" fmla="*/ 0 h 200"/>
                <a:gd name="T4" fmla="*/ 0 w 202"/>
                <a:gd name="T5" fmla="*/ 20 h 200"/>
                <a:gd name="T6" fmla="*/ 0 w 202"/>
                <a:gd name="T7" fmla="*/ 119 h 200"/>
                <a:gd name="T8" fmla="*/ 20 w 202"/>
                <a:gd name="T9" fmla="*/ 139 h 200"/>
                <a:gd name="T10" fmla="*/ 64 w 202"/>
                <a:gd name="T11" fmla="*/ 139 h 200"/>
                <a:gd name="T12" fmla="*/ 49 w 202"/>
                <a:gd name="T13" fmla="*/ 198 h 200"/>
                <a:gd name="T14" fmla="*/ 57 w 202"/>
                <a:gd name="T15" fmla="*/ 200 h 200"/>
                <a:gd name="T16" fmla="*/ 72 w 202"/>
                <a:gd name="T17" fmla="*/ 139 h 200"/>
                <a:gd name="T18" fmla="*/ 130 w 202"/>
                <a:gd name="T19" fmla="*/ 139 h 200"/>
                <a:gd name="T20" fmla="*/ 146 w 202"/>
                <a:gd name="T21" fmla="*/ 200 h 200"/>
                <a:gd name="T22" fmla="*/ 153 w 202"/>
                <a:gd name="T23" fmla="*/ 198 h 200"/>
                <a:gd name="T24" fmla="*/ 138 w 202"/>
                <a:gd name="T25" fmla="*/ 139 h 200"/>
                <a:gd name="T26" fmla="*/ 182 w 202"/>
                <a:gd name="T27" fmla="*/ 139 h 200"/>
                <a:gd name="T28" fmla="*/ 202 w 202"/>
                <a:gd name="T29" fmla="*/ 119 h 200"/>
                <a:gd name="T30" fmla="*/ 202 w 202"/>
                <a:gd name="T31" fmla="*/ 20 h 200"/>
                <a:gd name="T32" fmla="*/ 182 w 202"/>
                <a:gd name="T33" fmla="*/ 0 h 200"/>
                <a:gd name="T34" fmla="*/ 194 w 202"/>
                <a:gd name="T35" fmla="*/ 119 h 200"/>
                <a:gd name="T36" fmla="*/ 182 w 202"/>
                <a:gd name="T37" fmla="*/ 131 h 200"/>
                <a:gd name="T38" fmla="*/ 20 w 202"/>
                <a:gd name="T39" fmla="*/ 131 h 200"/>
                <a:gd name="T40" fmla="*/ 8 w 202"/>
                <a:gd name="T41" fmla="*/ 119 h 200"/>
                <a:gd name="T42" fmla="*/ 8 w 202"/>
                <a:gd name="T43" fmla="*/ 20 h 200"/>
                <a:gd name="T44" fmla="*/ 20 w 202"/>
                <a:gd name="T45" fmla="*/ 8 h 200"/>
                <a:gd name="T46" fmla="*/ 182 w 202"/>
                <a:gd name="T47" fmla="*/ 8 h 200"/>
                <a:gd name="T48" fmla="*/ 194 w 202"/>
                <a:gd name="T49" fmla="*/ 20 h 200"/>
                <a:gd name="T50" fmla="*/ 194 w 202"/>
                <a:gd name="T51" fmla="*/ 11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2" h="200">
                  <a:moveTo>
                    <a:pt x="18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30"/>
                    <a:pt x="9" y="139"/>
                    <a:pt x="20" y="139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49" y="198"/>
                    <a:pt x="49" y="198"/>
                    <a:pt x="49" y="198"/>
                  </a:cubicBezTo>
                  <a:cubicBezTo>
                    <a:pt x="57" y="200"/>
                    <a:pt x="57" y="200"/>
                    <a:pt x="57" y="200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130" y="139"/>
                    <a:pt x="130" y="139"/>
                    <a:pt x="130" y="139"/>
                  </a:cubicBezTo>
                  <a:cubicBezTo>
                    <a:pt x="146" y="200"/>
                    <a:pt x="146" y="200"/>
                    <a:pt x="146" y="200"/>
                  </a:cubicBezTo>
                  <a:cubicBezTo>
                    <a:pt x="153" y="198"/>
                    <a:pt x="153" y="198"/>
                    <a:pt x="153" y="198"/>
                  </a:cubicBezTo>
                  <a:cubicBezTo>
                    <a:pt x="138" y="139"/>
                    <a:pt x="138" y="139"/>
                    <a:pt x="138" y="139"/>
                  </a:cubicBezTo>
                  <a:cubicBezTo>
                    <a:pt x="182" y="139"/>
                    <a:pt x="182" y="139"/>
                    <a:pt x="182" y="139"/>
                  </a:cubicBezTo>
                  <a:cubicBezTo>
                    <a:pt x="193" y="139"/>
                    <a:pt x="202" y="130"/>
                    <a:pt x="202" y="119"/>
                  </a:cubicBezTo>
                  <a:cubicBezTo>
                    <a:pt x="202" y="20"/>
                    <a:pt x="202" y="20"/>
                    <a:pt x="202" y="20"/>
                  </a:cubicBezTo>
                  <a:cubicBezTo>
                    <a:pt x="202" y="9"/>
                    <a:pt x="193" y="0"/>
                    <a:pt x="182" y="0"/>
                  </a:cubicBezTo>
                  <a:close/>
                  <a:moveTo>
                    <a:pt x="194" y="119"/>
                  </a:moveTo>
                  <a:cubicBezTo>
                    <a:pt x="194" y="125"/>
                    <a:pt x="188" y="131"/>
                    <a:pt x="182" y="131"/>
                  </a:cubicBezTo>
                  <a:cubicBezTo>
                    <a:pt x="20" y="131"/>
                    <a:pt x="20" y="131"/>
                    <a:pt x="20" y="131"/>
                  </a:cubicBezTo>
                  <a:cubicBezTo>
                    <a:pt x="13" y="131"/>
                    <a:pt x="8" y="125"/>
                    <a:pt x="8" y="1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4"/>
                    <a:pt x="13" y="8"/>
                    <a:pt x="20" y="8"/>
                  </a:cubicBezTo>
                  <a:cubicBezTo>
                    <a:pt x="182" y="8"/>
                    <a:pt x="182" y="8"/>
                    <a:pt x="182" y="8"/>
                  </a:cubicBezTo>
                  <a:cubicBezTo>
                    <a:pt x="188" y="8"/>
                    <a:pt x="194" y="14"/>
                    <a:pt x="194" y="20"/>
                  </a:cubicBezTo>
                  <a:lnTo>
                    <a:pt x="194" y="119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Rectangle 65"/>
            <p:cNvSpPr>
              <a:spLocks noChangeArrowheads="1"/>
            </p:cNvSpPr>
            <p:nvPr/>
          </p:nvSpPr>
          <p:spPr bwMode="auto">
            <a:xfrm>
              <a:off x="7185" y="4139"/>
              <a:ext cx="133" cy="1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 noEditPoints="1"/>
            </p:cNvSpPr>
            <p:nvPr/>
          </p:nvSpPr>
          <p:spPr bwMode="auto">
            <a:xfrm>
              <a:off x="7131" y="4215"/>
              <a:ext cx="239" cy="239"/>
            </a:xfrm>
            <a:custGeom>
              <a:avLst/>
              <a:gdLst>
                <a:gd name="T0" fmla="*/ 51 w 101"/>
                <a:gd name="T1" fmla="*/ 0 h 101"/>
                <a:gd name="T2" fmla="*/ 0 w 101"/>
                <a:gd name="T3" fmla="*/ 50 h 101"/>
                <a:gd name="T4" fmla="*/ 51 w 101"/>
                <a:gd name="T5" fmla="*/ 101 h 101"/>
                <a:gd name="T6" fmla="*/ 101 w 101"/>
                <a:gd name="T7" fmla="*/ 50 h 101"/>
                <a:gd name="T8" fmla="*/ 51 w 101"/>
                <a:gd name="T9" fmla="*/ 0 h 101"/>
                <a:gd name="T10" fmla="*/ 55 w 101"/>
                <a:gd name="T11" fmla="*/ 8 h 101"/>
                <a:gd name="T12" fmla="*/ 78 w 101"/>
                <a:gd name="T13" fmla="*/ 18 h 101"/>
                <a:gd name="T14" fmla="*/ 55 w 101"/>
                <a:gd name="T15" fmla="*/ 41 h 101"/>
                <a:gd name="T16" fmla="*/ 55 w 101"/>
                <a:gd name="T17" fmla="*/ 8 h 101"/>
                <a:gd name="T18" fmla="*/ 8 w 101"/>
                <a:gd name="T19" fmla="*/ 50 h 101"/>
                <a:gd name="T20" fmla="*/ 47 w 101"/>
                <a:gd name="T21" fmla="*/ 8 h 101"/>
                <a:gd name="T22" fmla="*/ 47 w 101"/>
                <a:gd name="T23" fmla="*/ 50 h 101"/>
                <a:gd name="T24" fmla="*/ 47 w 101"/>
                <a:gd name="T25" fmla="*/ 50 h 101"/>
                <a:gd name="T26" fmla="*/ 67 w 101"/>
                <a:gd name="T27" fmla="*/ 90 h 101"/>
                <a:gd name="T28" fmla="*/ 51 w 101"/>
                <a:gd name="T29" fmla="*/ 93 h 101"/>
                <a:gd name="T30" fmla="*/ 8 w 101"/>
                <a:gd name="T31" fmla="*/ 50 h 101"/>
                <a:gd name="T32" fmla="*/ 74 w 101"/>
                <a:gd name="T33" fmla="*/ 86 h 101"/>
                <a:gd name="T34" fmla="*/ 56 w 101"/>
                <a:gd name="T35" fmla="*/ 51 h 101"/>
                <a:gd name="T36" fmla="*/ 83 w 101"/>
                <a:gd name="T37" fmla="*/ 24 h 101"/>
                <a:gd name="T38" fmla="*/ 93 w 101"/>
                <a:gd name="T39" fmla="*/ 50 h 101"/>
                <a:gd name="T40" fmla="*/ 74 w 101"/>
                <a:gd name="T41" fmla="*/ 8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" h="101">
                  <a:moveTo>
                    <a:pt x="51" y="0"/>
                  </a:moveTo>
                  <a:cubicBezTo>
                    <a:pt x="23" y="0"/>
                    <a:pt x="0" y="23"/>
                    <a:pt x="0" y="50"/>
                  </a:cubicBezTo>
                  <a:cubicBezTo>
                    <a:pt x="0" y="78"/>
                    <a:pt x="23" y="101"/>
                    <a:pt x="51" y="101"/>
                  </a:cubicBezTo>
                  <a:cubicBezTo>
                    <a:pt x="79" y="101"/>
                    <a:pt x="101" y="78"/>
                    <a:pt x="101" y="50"/>
                  </a:cubicBezTo>
                  <a:cubicBezTo>
                    <a:pt x="101" y="23"/>
                    <a:pt x="79" y="0"/>
                    <a:pt x="51" y="0"/>
                  </a:cubicBezTo>
                  <a:close/>
                  <a:moveTo>
                    <a:pt x="55" y="8"/>
                  </a:moveTo>
                  <a:cubicBezTo>
                    <a:pt x="64" y="9"/>
                    <a:pt x="72" y="13"/>
                    <a:pt x="78" y="18"/>
                  </a:cubicBezTo>
                  <a:cubicBezTo>
                    <a:pt x="55" y="41"/>
                    <a:pt x="55" y="41"/>
                    <a:pt x="55" y="41"/>
                  </a:cubicBezTo>
                  <a:lnTo>
                    <a:pt x="55" y="8"/>
                  </a:lnTo>
                  <a:close/>
                  <a:moveTo>
                    <a:pt x="8" y="50"/>
                  </a:moveTo>
                  <a:cubicBezTo>
                    <a:pt x="8" y="28"/>
                    <a:pt x="25" y="10"/>
                    <a:pt x="47" y="8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2" y="92"/>
                    <a:pt x="56" y="93"/>
                    <a:pt x="51" y="93"/>
                  </a:cubicBezTo>
                  <a:cubicBezTo>
                    <a:pt x="27" y="93"/>
                    <a:pt x="8" y="74"/>
                    <a:pt x="8" y="50"/>
                  </a:cubicBezTo>
                  <a:close/>
                  <a:moveTo>
                    <a:pt x="74" y="86"/>
                  </a:moveTo>
                  <a:cubicBezTo>
                    <a:pt x="56" y="51"/>
                    <a:pt x="56" y="51"/>
                    <a:pt x="56" y="51"/>
                  </a:cubicBezTo>
                  <a:cubicBezTo>
                    <a:pt x="83" y="24"/>
                    <a:pt x="83" y="24"/>
                    <a:pt x="83" y="24"/>
                  </a:cubicBezTo>
                  <a:cubicBezTo>
                    <a:pt x="89" y="31"/>
                    <a:pt x="93" y="40"/>
                    <a:pt x="93" y="50"/>
                  </a:cubicBezTo>
                  <a:cubicBezTo>
                    <a:pt x="93" y="65"/>
                    <a:pt x="85" y="78"/>
                    <a:pt x="74" y="8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Oval 67"/>
            <p:cNvSpPr>
              <a:spLocks noChangeArrowheads="1"/>
            </p:cNvSpPr>
            <p:nvPr/>
          </p:nvSpPr>
          <p:spPr bwMode="auto">
            <a:xfrm>
              <a:off x="7398" y="4227"/>
              <a:ext cx="38" cy="3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33055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179513" y="103188"/>
            <a:ext cx="9836150" cy="6724650"/>
            <a:chOff x="743" y="65"/>
            <a:chExt cx="6196" cy="4236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763" y="109"/>
              <a:ext cx="437" cy="411"/>
            </a:xfrm>
            <a:custGeom>
              <a:avLst/>
              <a:gdLst>
                <a:gd name="T0" fmla="*/ 211 w 220"/>
                <a:gd name="T1" fmla="*/ 0 h 207"/>
                <a:gd name="T2" fmla="*/ 9 w 220"/>
                <a:gd name="T3" fmla="*/ 0 h 207"/>
                <a:gd name="T4" fmla="*/ 0 w 220"/>
                <a:gd name="T5" fmla="*/ 12 h 207"/>
                <a:gd name="T6" fmla="*/ 9 w 220"/>
                <a:gd name="T7" fmla="*/ 25 h 207"/>
                <a:gd name="T8" fmla="*/ 13 w 220"/>
                <a:gd name="T9" fmla="*/ 25 h 207"/>
                <a:gd name="T10" fmla="*/ 13 w 220"/>
                <a:gd name="T11" fmla="*/ 161 h 207"/>
                <a:gd name="T12" fmla="*/ 101 w 220"/>
                <a:gd name="T13" fmla="*/ 161 h 207"/>
                <a:gd name="T14" fmla="*/ 61 w 220"/>
                <a:gd name="T15" fmla="*/ 201 h 207"/>
                <a:gd name="T16" fmla="*/ 66 w 220"/>
                <a:gd name="T17" fmla="*/ 207 h 207"/>
                <a:gd name="T18" fmla="*/ 106 w 220"/>
                <a:gd name="T19" fmla="*/ 167 h 207"/>
                <a:gd name="T20" fmla="*/ 106 w 220"/>
                <a:gd name="T21" fmla="*/ 201 h 207"/>
                <a:gd name="T22" fmla="*/ 114 w 220"/>
                <a:gd name="T23" fmla="*/ 201 h 207"/>
                <a:gd name="T24" fmla="*/ 114 w 220"/>
                <a:gd name="T25" fmla="*/ 167 h 207"/>
                <a:gd name="T26" fmla="*/ 154 w 220"/>
                <a:gd name="T27" fmla="*/ 207 h 207"/>
                <a:gd name="T28" fmla="*/ 159 w 220"/>
                <a:gd name="T29" fmla="*/ 201 h 207"/>
                <a:gd name="T30" fmla="*/ 119 w 220"/>
                <a:gd name="T31" fmla="*/ 161 h 207"/>
                <a:gd name="T32" fmla="*/ 206 w 220"/>
                <a:gd name="T33" fmla="*/ 161 h 207"/>
                <a:gd name="T34" fmla="*/ 206 w 220"/>
                <a:gd name="T35" fmla="*/ 25 h 207"/>
                <a:gd name="T36" fmla="*/ 211 w 220"/>
                <a:gd name="T37" fmla="*/ 25 h 207"/>
                <a:gd name="T38" fmla="*/ 220 w 220"/>
                <a:gd name="T39" fmla="*/ 12 h 207"/>
                <a:gd name="T40" fmla="*/ 211 w 220"/>
                <a:gd name="T41" fmla="*/ 0 h 207"/>
                <a:gd name="T42" fmla="*/ 198 w 220"/>
                <a:gd name="T43" fmla="*/ 153 h 207"/>
                <a:gd name="T44" fmla="*/ 21 w 220"/>
                <a:gd name="T45" fmla="*/ 153 h 207"/>
                <a:gd name="T46" fmla="*/ 21 w 220"/>
                <a:gd name="T47" fmla="*/ 25 h 207"/>
                <a:gd name="T48" fmla="*/ 198 w 220"/>
                <a:gd name="T49" fmla="*/ 25 h 207"/>
                <a:gd name="T50" fmla="*/ 198 w 220"/>
                <a:gd name="T51" fmla="*/ 153 h 207"/>
                <a:gd name="T52" fmla="*/ 211 w 220"/>
                <a:gd name="T53" fmla="*/ 17 h 207"/>
                <a:gd name="T54" fmla="*/ 10 w 220"/>
                <a:gd name="T55" fmla="*/ 17 h 207"/>
                <a:gd name="T56" fmla="*/ 8 w 220"/>
                <a:gd name="T57" fmla="*/ 12 h 207"/>
                <a:gd name="T58" fmla="*/ 10 w 220"/>
                <a:gd name="T59" fmla="*/ 8 h 207"/>
                <a:gd name="T60" fmla="*/ 211 w 220"/>
                <a:gd name="T61" fmla="*/ 8 h 207"/>
                <a:gd name="T62" fmla="*/ 212 w 220"/>
                <a:gd name="T63" fmla="*/ 12 h 207"/>
                <a:gd name="T64" fmla="*/ 211 w 220"/>
                <a:gd name="T65" fmla="*/ 1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0" h="207">
                  <a:moveTo>
                    <a:pt x="211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2"/>
                  </a:cubicBezTo>
                  <a:cubicBezTo>
                    <a:pt x="0" y="19"/>
                    <a:pt x="4" y="25"/>
                    <a:pt x="9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101" y="161"/>
                    <a:pt x="101" y="161"/>
                    <a:pt x="101" y="161"/>
                  </a:cubicBezTo>
                  <a:cubicBezTo>
                    <a:pt x="61" y="201"/>
                    <a:pt x="61" y="201"/>
                    <a:pt x="61" y="201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106" y="167"/>
                    <a:pt x="106" y="167"/>
                    <a:pt x="106" y="167"/>
                  </a:cubicBezTo>
                  <a:cubicBezTo>
                    <a:pt x="106" y="201"/>
                    <a:pt x="106" y="201"/>
                    <a:pt x="106" y="201"/>
                  </a:cubicBezTo>
                  <a:cubicBezTo>
                    <a:pt x="114" y="201"/>
                    <a:pt x="114" y="201"/>
                    <a:pt x="114" y="201"/>
                  </a:cubicBezTo>
                  <a:cubicBezTo>
                    <a:pt x="114" y="167"/>
                    <a:pt x="114" y="167"/>
                    <a:pt x="114" y="167"/>
                  </a:cubicBezTo>
                  <a:cubicBezTo>
                    <a:pt x="154" y="207"/>
                    <a:pt x="154" y="207"/>
                    <a:pt x="154" y="207"/>
                  </a:cubicBezTo>
                  <a:cubicBezTo>
                    <a:pt x="159" y="201"/>
                    <a:pt x="159" y="201"/>
                    <a:pt x="159" y="201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206" y="161"/>
                    <a:pt x="206" y="161"/>
                    <a:pt x="206" y="161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11" y="25"/>
                    <a:pt x="211" y="25"/>
                    <a:pt x="211" y="25"/>
                  </a:cubicBezTo>
                  <a:cubicBezTo>
                    <a:pt x="216" y="25"/>
                    <a:pt x="220" y="19"/>
                    <a:pt x="220" y="12"/>
                  </a:cubicBezTo>
                  <a:cubicBezTo>
                    <a:pt x="220" y="5"/>
                    <a:pt x="216" y="0"/>
                    <a:pt x="211" y="0"/>
                  </a:cubicBezTo>
                  <a:close/>
                  <a:moveTo>
                    <a:pt x="198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98" y="25"/>
                    <a:pt x="198" y="25"/>
                    <a:pt x="198" y="25"/>
                  </a:cubicBezTo>
                  <a:lnTo>
                    <a:pt x="198" y="153"/>
                  </a:lnTo>
                  <a:close/>
                  <a:moveTo>
                    <a:pt x="211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8" y="15"/>
                    <a:pt x="8" y="12"/>
                  </a:cubicBezTo>
                  <a:cubicBezTo>
                    <a:pt x="8" y="10"/>
                    <a:pt x="9" y="8"/>
                    <a:pt x="10" y="8"/>
                  </a:cubicBezTo>
                  <a:cubicBezTo>
                    <a:pt x="211" y="8"/>
                    <a:pt x="211" y="8"/>
                    <a:pt x="211" y="8"/>
                  </a:cubicBezTo>
                  <a:cubicBezTo>
                    <a:pt x="211" y="8"/>
                    <a:pt x="212" y="10"/>
                    <a:pt x="212" y="12"/>
                  </a:cubicBezTo>
                  <a:cubicBezTo>
                    <a:pt x="212" y="15"/>
                    <a:pt x="211" y="16"/>
                    <a:pt x="211" y="1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713" y="115"/>
              <a:ext cx="437" cy="411"/>
            </a:xfrm>
            <a:custGeom>
              <a:avLst/>
              <a:gdLst>
                <a:gd name="T0" fmla="*/ 211 w 220"/>
                <a:gd name="T1" fmla="*/ 0 h 207"/>
                <a:gd name="T2" fmla="*/ 9 w 220"/>
                <a:gd name="T3" fmla="*/ 0 h 207"/>
                <a:gd name="T4" fmla="*/ 0 w 220"/>
                <a:gd name="T5" fmla="*/ 12 h 207"/>
                <a:gd name="T6" fmla="*/ 9 w 220"/>
                <a:gd name="T7" fmla="*/ 25 h 207"/>
                <a:gd name="T8" fmla="*/ 13 w 220"/>
                <a:gd name="T9" fmla="*/ 25 h 207"/>
                <a:gd name="T10" fmla="*/ 13 w 220"/>
                <a:gd name="T11" fmla="*/ 161 h 207"/>
                <a:gd name="T12" fmla="*/ 101 w 220"/>
                <a:gd name="T13" fmla="*/ 161 h 207"/>
                <a:gd name="T14" fmla="*/ 61 w 220"/>
                <a:gd name="T15" fmla="*/ 201 h 207"/>
                <a:gd name="T16" fmla="*/ 66 w 220"/>
                <a:gd name="T17" fmla="*/ 207 h 207"/>
                <a:gd name="T18" fmla="*/ 106 w 220"/>
                <a:gd name="T19" fmla="*/ 167 h 207"/>
                <a:gd name="T20" fmla="*/ 106 w 220"/>
                <a:gd name="T21" fmla="*/ 201 h 207"/>
                <a:gd name="T22" fmla="*/ 114 w 220"/>
                <a:gd name="T23" fmla="*/ 201 h 207"/>
                <a:gd name="T24" fmla="*/ 114 w 220"/>
                <a:gd name="T25" fmla="*/ 167 h 207"/>
                <a:gd name="T26" fmla="*/ 154 w 220"/>
                <a:gd name="T27" fmla="*/ 207 h 207"/>
                <a:gd name="T28" fmla="*/ 159 w 220"/>
                <a:gd name="T29" fmla="*/ 201 h 207"/>
                <a:gd name="T30" fmla="*/ 119 w 220"/>
                <a:gd name="T31" fmla="*/ 161 h 207"/>
                <a:gd name="T32" fmla="*/ 206 w 220"/>
                <a:gd name="T33" fmla="*/ 161 h 207"/>
                <a:gd name="T34" fmla="*/ 206 w 220"/>
                <a:gd name="T35" fmla="*/ 25 h 207"/>
                <a:gd name="T36" fmla="*/ 211 w 220"/>
                <a:gd name="T37" fmla="*/ 25 h 207"/>
                <a:gd name="T38" fmla="*/ 220 w 220"/>
                <a:gd name="T39" fmla="*/ 12 h 207"/>
                <a:gd name="T40" fmla="*/ 211 w 220"/>
                <a:gd name="T41" fmla="*/ 0 h 207"/>
                <a:gd name="T42" fmla="*/ 198 w 220"/>
                <a:gd name="T43" fmla="*/ 153 h 207"/>
                <a:gd name="T44" fmla="*/ 21 w 220"/>
                <a:gd name="T45" fmla="*/ 153 h 207"/>
                <a:gd name="T46" fmla="*/ 21 w 220"/>
                <a:gd name="T47" fmla="*/ 25 h 207"/>
                <a:gd name="T48" fmla="*/ 198 w 220"/>
                <a:gd name="T49" fmla="*/ 25 h 207"/>
                <a:gd name="T50" fmla="*/ 198 w 220"/>
                <a:gd name="T51" fmla="*/ 153 h 207"/>
                <a:gd name="T52" fmla="*/ 211 w 220"/>
                <a:gd name="T53" fmla="*/ 17 h 207"/>
                <a:gd name="T54" fmla="*/ 10 w 220"/>
                <a:gd name="T55" fmla="*/ 17 h 207"/>
                <a:gd name="T56" fmla="*/ 8 w 220"/>
                <a:gd name="T57" fmla="*/ 12 h 207"/>
                <a:gd name="T58" fmla="*/ 10 w 220"/>
                <a:gd name="T59" fmla="*/ 8 h 207"/>
                <a:gd name="T60" fmla="*/ 211 w 220"/>
                <a:gd name="T61" fmla="*/ 8 h 207"/>
                <a:gd name="T62" fmla="*/ 212 w 220"/>
                <a:gd name="T63" fmla="*/ 12 h 207"/>
                <a:gd name="T64" fmla="*/ 211 w 220"/>
                <a:gd name="T65" fmla="*/ 1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0" h="207">
                  <a:moveTo>
                    <a:pt x="211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2"/>
                  </a:cubicBezTo>
                  <a:cubicBezTo>
                    <a:pt x="0" y="19"/>
                    <a:pt x="4" y="25"/>
                    <a:pt x="9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101" y="161"/>
                    <a:pt x="101" y="161"/>
                    <a:pt x="101" y="161"/>
                  </a:cubicBezTo>
                  <a:cubicBezTo>
                    <a:pt x="61" y="201"/>
                    <a:pt x="61" y="201"/>
                    <a:pt x="61" y="201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106" y="167"/>
                    <a:pt x="106" y="167"/>
                    <a:pt x="106" y="167"/>
                  </a:cubicBezTo>
                  <a:cubicBezTo>
                    <a:pt x="106" y="201"/>
                    <a:pt x="106" y="201"/>
                    <a:pt x="106" y="201"/>
                  </a:cubicBezTo>
                  <a:cubicBezTo>
                    <a:pt x="114" y="201"/>
                    <a:pt x="114" y="201"/>
                    <a:pt x="114" y="201"/>
                  </a:cubicBezTo>
                  <a:cubicBezTo>
                    <a:pt x="114" y="167"/>
                    <a:pt x="114" y="167"/>
                    <a:pt x="114" y="167"/>
                  </a:cubicBezTo>
                  <a:cubicBezTo>
                    <a:pt x="154" y="207"/>
                    <a:pt x="154" y="207"/>
                    <a:pt x="154" y="207"/>
                  </a:cubicBezTo>
                  <a:cubicBezTo>
                    <a:pt x="159" y="201"/>
                    <a:pt x="159" y="201"/>
                    <a:pt x="159" y="201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206" y="161"/>
                    <a:pt x="206" y="161"/>
                    <a:pt x="206" y="161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11" y="25"/>
                    <a:pt x="211" y="25"/>
                    <a:pt x="211" y="25"/>
                  </a:cubicBezTo>
                  <a:cubicBezTo>
                    <a:pt x="216" y="25"/>
                    <a:pt x="220" y="19"/>
                    <a:pt x="220" y="12"/>
                  </a:cubicBezTo>
                  <a:cubicBezTo>
                    <a:pt x="220" y="5"/>
                    <a:pt x="216" y="0"/>
                    <a:pt x="211" y="0"/>
                  </a:cubicBezTo>
                  <a:close/>
                  <a:moveTo>
                    <a:pt x="198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98" y="25"/>
                    <a:pt x="198" y="25"/>
                    <a:pt x="198" y="25"/>
                  </a:cubicBezTo>
                  <a:lnTo>
                    <a:pt x="198" y="153"/>
                  </a:lnTo>
                  <a:close/>
                  <a:moveTo>
                    <a:pt x="211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8" y="15"/>
                    <a:pt x="8" y="12"/>
                  </a:cubicBezTo>
                  <a:cubicBezTo>
                    <a:pt x="8" y="10"/>
                    <a:pt x="9" y="8"/>
                    <a:pt x="10" y="8"/>
                  </a:cubicBezTo>
                  <a:cubicBezTo>
                    <a:pt x="211" y="8"/>
                    <a:pt x="211" y="8"/>
                    <a:pt x="211" y="8"/>
                  </a:cubicBezTo>
                  <a:cubicBezTo>
                    <a:pt x="211" y="8"/>
                    <a:pt x="212" y="10"/>
                    <a:pt x="212" y="12"/>
                  </a:cubicBezTo>
                  <a:cubicBezTo>
                    <a:pt x="212" y="15"/>
                    <a:pt x="211" y="16"/>
                    <a:pt x="211" y="1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Rectangle 7"/>
            <p:cNvSpPr>
              <a:spLocks noChangeArrowheads="1"/>
            </p:cNvSpPr>
            <p:nvPr/>
          </p:nvSpPr>
          <p:spPr bwMode="auto">
            <a:xfrm>
              <a:off x="1822" y="278"/>
              <a:ext cx="32" cy="91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Rectangle 8"/>
            <p:cNvSpPr>
              <a:spLocks noChangeArrowheads="1"/>
            </p:cNvSpPr>
            <p:nvPr/>
          </p:nvSpPr>
          <p:spPr bwMode="auto">
            <a:xfrm>
              <a:off x="1886" y="206"/>
              <a:ext cx="31" cy="163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Rectangle 9"/>
            <p:cNvSpPr>
              <a:spLocks noChangeArrowheads="1"/>
            </p:cNvSpPr>
            <p:nvPr/>
          </p:nvSpPr>
          <p:spPr bwMode="auto">
            <a:xfrm>
              <a:off x="1949" y="309"/>
              <a:ext cx="32" cy="60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Rectangle 10"/>
            <p:cNvSpPr>
              <a:spLocks noChangeArrowheads="1"/>
            </p:cNvSpPr>
            <p:nvPr/>
          </p:nvSpPr>
          <p:spPr bwMode="auto">
            <a:xfrm>
              <a:off x="2013" y="230"/>
              <a:ext cx="32" cy="13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2667" y="85"/>
              <a:ext cx="437" cy="411"/>
            </a:xfrm>
            <a:custGeom>
              <a:avLst/>
              <a:gdLst>
                <a:gd name="T0" fmla="*/ 211 w 220"/>
                <a:gd name="T1" fmla="*/ 0 h 207"/>
                <a:gd name="T2" fmla="*/ 9 w 220"/>
                <a:gd name="T3" fmla="*/ 0 h 207"/>
                <a:gd name="T4" fmla="*/ 0 w 220"/>
                <a:gd name="T5" fmla="*/ 12 h 207"/>
                <a:gd name="T6" fmla="*/ 9 w 220"/>
                <a:gd name="T7" fmla="*/ 25 h 207"/>
                <a:gd name="T8" fmla="*/ 13 w 220"/>
                <a:gd name="T9" fmla="*/ 25 h 207"/>
                <a:gd name="T10" fmla="*/ 13 w 220"/>
                <a:gd name="T11" fmla="*/ 161 h 207"/>
                <a:gd name="T12" fmla="*/ 101 w 220"/>
                <a:gd name="T13" fmla="*/ 161 h 207"/>
                <a:gd name="T14" fmla="*/ 61 w 220"/>
                <a:gd name="T15" fmla="*/ 201 h 207"/>
                <a:gd name="T16" fmla="*/ 66 w 220"/>
                <a:gd name="T17" fmla="*/ 207 h 207"/>
                <a:gd name="T18" fmla="*/ 106 w 220"/>
                <a:gd name="T19" fmla="*/ 167 h 207"/>
                <a:gd name="T20" fmla="*/ 106 w 220"/>
                <a:gd name="T21" fmla="*/ 201 h 207"/>
                <a:gd name="T22" fmla="*/ 114 w 220"/>
                <a:gd name="T23" fmla="*/ 201 h 207"/>
                <a:gd name="T24" fmla="*/ 114 w 220"/>
                <a:gd name="T25" fmla="*/ 167 h 207"/>
                <a:gd name="T26" fmla="*/ 154 w 220"/>
                <a:gd name="T27" fmla="*/ 207 h 207"/>
                <a:gd name="T28" fmla="*/ 159 w 220"/>
                <a:gd name="T29" fmla="*/ 201 h 207"/>
                <a:gd name="T30" fmla="*/ 119 w 220"/>
                <a:gd name="T31" fmla="*/ 161 h 207"/>
                <a:gd name="T32" fmla="*/ 206 w 220"/>
                <a:gd name="T33" fmla="*/ 161 h 207"/>
                <a:gd name="T34" fmla="*/ 206 w 220"/>
                <a:gd name="T35" fmla="*/ 25 h 207"/>
                <a:gd name="T36" fmla="*/ 211 w 220"/>
                <a:gd name="T37" fmla="*/ 25 h 207"/>
                <a:gd name="T38" fmla="*/ 220 w 220"/>
                <a:gd name="T39" fmla="*/ 12 h 207"/>
                <a:gd name="T40" fmla="*/ 211 w 220"/>
                <a:gd name="T41" fmla="*/ 0 h 207"/>
                <a:gd name="T42" fmla="*/ 198 w 220"/>
                <a:gd name="T43" fmla="*/ 153 h 207"/>
                <a:gd name="T44" fmla="*/ 21 w 220"/>
                <a:gd name="T45" fmla="*/ 153 h 207"/>
                <a:gd name="T46" fmla="*/ 21 w 220"/>
                <a:gd name="T47" fmla="*/ 25 h 207"/>
                <a:gd name="T48" fmla="*/ 198 w 220"/>
                <a:gd name="T49" fmla="*/ 25 h 207"/>
                <a:gd name="T50" fmla="*/ 198 w 220"/>
                <a:gd name="T51" fmla="*/ 153 h 207"/>
                <a:gd name="T52" fmla="*/ 211 w 220"/>
                <a:gd name="T53" fmla="*/ 17 h 207"/>
                <a:gd name="T54" fmla="*/ 10 w 220"/>
                <a:gd name="T55" fmla="*/ 17 h 207"/>
                <a:gd name="T56" fmla="*/ 8 w 220"/>
                <a:gd name="T57" fmla="*/ 12 h 207"/>
                <a:gd name="T58" fmla="*/ 10 w 220"/>
                <a:gd name="T59" fmla="*/ 8 h 207"/>
                <a:gd name="T60" fmla="*/ 211 w 220"/>
                <a:gd name="T61" fmla="*/ 8 h 207"/>
                <a:gd name="T62" fmla="*/ 212 w 220"/>
                <a:gd name="T63" fmla="*/ 12 h 207"/>
                <a:gd name="T64" fmla="*/ 211 w 220"/>
                <a:gd name="T65" fmla="*/ 1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0" h="207">
                  <a:moveTo>
                    <a:pt x="211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2"/>
                  </a:cubicBezTo>
                  <a:cubicBezTo>
                    <a:pt x="0" y="19"/>
                    <a:pt x="4" y="25"/>
                    <a:pt x="9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101" y="161"/>
                    <a:pt x="101" y="161"/>
                    <a:pt x="101" y="161"/>
                  </a:cubicBezTo>
                  <a:cubicBezTo>
                    <a:pt x="61" y="201"/>
                    <a:pt x="61" y="201"/>
                    <a:pt x="61" y="201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106" y="167"/>
                    <a:pt x="106" y="167"/>
                    <a:pt x="106" y="167"/>
                  </a:cubicBezTo>
                  <a:cubicBezTo>
                    <a:pt x="106" y="201"/>
                    <a:pt x="106" y="201"/>
                    <a:pt x="106" y="201"/>
                  </a:cubicBezTo>
                  <a:cubicBezTo>
                    <a:pt x="114" y="201"/>
                    <a:pt x="114" y="201"/>
                    <a:pt x="114" y="201"/>
                  </a:cubicBezTo>
                  <a:cubicBezTo>
                    <a:pt x="114" y="167"/>
                    <a:pt x="114" y="167"/>
                    <a:pt x="114" y="167"/>
                  </a:cubicBezTo>
                  <a:cubicBezTo>
                    <a:pt x="154" y="207"/>
                    <a:pt x="154" y="207"/>
                    <a:pt x="154" y="207"/>
                  </a:cubicBezTo>
                  <a:cubicBezTo>
                    <a:pt x="159" y="201"/>
                    <a:pt x="159" y="201"/>
                    <a:pt x="159" y="201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206" y="161"/>
                    <a:pt x="206" y="161"/>
                    <a:pt x="206" y="161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11" y="25"/>
                    <a:pt x="211" y="25"/>
                    <a:pt x="211" y="25"/>
                  </a:cubicBezTo>
                  <a:cubicBezTo>
                    <a:pt x="216" y="25"/>
                    <a:pt x="220" y="19"/>
                    <a:pt x="220" y="12"/>
                  </a:cubicBezTo>
                  <a:cubicBezTo>
                    <a:pt x="220" y="5"/>
                    <a:pt x="216" y="0"/>
                    <a:pt x="211" y="0"/>
                  </a:cubicBezTo>
                  <a:close/>
                  <a:moveTo>
                    <a:pt x="198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98" y="25"/>
                    <a:pt x="198" y="25"/>
                    <a:pt x="198" y="25"/>
                  </a:cubicBezTo>
                  <a:lnTo>
                    <a:pt x="198" y="153"/>
                  </a:lnTo>
                  <a:close/>
                  <a:moveTo>
                    <a:pt x="211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8" y="15"/>
                    <a:pt x="8" y="12"/>
                  </a:cubicBezTo>
                  <a:cubicBezTo>
                    <a:pt x="8" y="10"/>
                    <a:pt x="9" y="8"/>
                    <a:pt x="10" y="8"/>
                  </a:cubicBezTo>
                  <a:cubicBezTo>
                    <a:pt x="211" y="8"/>
                    <a:pt x="211" y="8"/>
                    <a:pt x="211" y="8"/>
                  </a:cubicBezTo>
                  <a:cubicBezTo>
                    <a:pt x="211" y="8"/>
                    <a:pt x="212" y="10"/>
                    <a:pt x="212" y="12"/>
                  </a:cubicBezTo>
                  <a:cubicBezTo>
                    <a:pt x="212" y="15"/>
                    <a:pt x="211" y="16"/>
                    <a:pt x="211" y="1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2766" y="174"/>
              <a:ext cx="244" cy="153"/>
            </a:xfrm>
            <a:custGeom>
              <a:avLst/>
              <a:gdLst>
                <a:gd name="T0" fmla="*/ 65 w 244"/>
                <a:gd name="T1" fmla="*/ 102 h 153"/>
                <a:gd name="T2" fmla="*/ 143 w 244"/>
                <a:gd name="T3" fmla="*/ 147 h 153"/>
                <a:gd name="T4" fmla="*/ 244 w 244"/>
                <a:gd name="T5" fmla="*/ 20 h 153"/>
                <a:gd name="T6" fmla="*/ 220 w 244"/>
                <a:gd name="T7" fmla="*/ 0 h 153"/>
                <a:gd name="T8" fmla="*/ 135 w 244"/>
                <a:gd name="T9" fmla="*/ 106 h 153"/>
                <a:gd name="T10" fmla="*/ 60 w 244"/>
                <a:gd name="T11" fmla="*/ 60 h 153"/>
                <a:gd name="T12" fmla="*/ 0 w 244"/>
                <a:gd name="T13" fmla="*/ 133 h 153"/>
                <a:gd name="T14" fmla="*/ 24 w 244"/>
                <a:gd name="T15" fmla="*/ 153 h 153"/>
                <a:gd name="T16" fmla="*/ 65 w 244"/>
                <a:gd name="T17" fmla="*/ 10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153">
                  <a:moveTo>
                    <a:pt x="65" y="102"/>
                  </a:moveTo>
                  <a:lnTo>
                    <a:pt x="143" y="147"/>
                  </a:lnTo>
                  <a:lnTo>
                    <a:pt x="244" y="20"/>
                  </a:lnTo>
                  <a:lnTo>
                    <a:pt x="220" y="0"/>
                  </a:lnTo>
                  <a:lnTo>
                    <a:pt x="135" y="106"/>
                  </a:lnTo>
                  <a:lnTo>
                    <a:pt x="60" y="60"/>
                  </a:lnTo>
                  <a:lnTo>
                    <a:pt x="0" y="133"/>
                  </a:lnTo>
                  <a:lnTo>
                    <a:pt x="24" y="153"/>
                  </a:lnTo>
                  <a:lnTo>
                    <a:pt x="65" y="10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3680" y="65"/>
              <a:ext cx="310" cy="453"/>
            </a:xfrm>
            <a:custGeom>
              <a:avLst/>
              <a:gdLst>
                <a:gd name="T0" fmla="*/ 82 w 156"/>
                <a:gd name="T1" fmla="*/ 187 h 228"/>
                <a:gd name="T2" fmla="*/ 82 w 156"/>
                <a:gd name="T3" fmla="*/ 93 h 228"/>
                <a:gd name="T4" fmla="*/ 125 w 156"/>
                <a:gd name="T5" fmla="*/ 47 h 228"/>
                <a:gd name="T6" fmla="*/ 78 w 156"/>
                <a:gd name="T7" fmla="*/ 0 h 228"/>
                <a:gd name="T8" fmla="*/ 31 w 156"/>
                <a:gd name="T9" fmla="*/ 47 h 228"/>
                <a:gd name="T10" fmla="*/ 74 w 156"/>
                <a:gd name="T11" fmla="*/ 93 h 228"/>
                <a:gd name="T12" fmla="*/ 74 w 156"/>
                <a:gd name="T13" fmla="*/ 187 h 228"/>
                <a:gd name="T14" fmla="*/ 0 w 156"/>
                <a:gd name="T15" fmla="*/ 208 h 228"/>
                <a:gd name="T16" fmla="*/ 78 w 156"/>
                <a:gd name="T17" fmla="*/ 228 h 228"/>
                <a:gd name="T18" fmla="*/ 156 w 156"/>
                <a:gd name="T19" fmla="*/ 208 h 228"/>
                <a:gd name="T20" fmla="*/ 82 w 156"/>
                <a:gd name="T21" fmla="*/ 187 h 228"/>
                <a:gd name="T22" fmla="*/ 39 w 156"/>
                <a:gd name="T23" fmla="*/ 47 h 228"/>
                <a:gd name="T24" fmla="*/ 78 w 156"/>
                <a:gd name="T25" fmla="*/ 8 h 228"/>
                <a:gd name="T26" fmla="*/ 117 w 156"/>
                <a:gd name="T27" fmla="*/ 47 h 228"/>
                <a:gd name="T28" fmla="*/ 94 w 156"/>
                <a:gd name="T29" fmla="*/ 82 h 228"/>
                <a:gd name="T30" fmla="*/ 59 w 156"/>
                <a:gd name="T31" fmla="*/ 43 h 228"/>
                <a:gd name="T32" fmla="*/ 51 w 156"/>
                <a:gd name="T33" fmla="*/ 43 h 228"/>
                <a:gd name="T34" fmla="*/ 65 w 156"/>
                <a:gd name="T35" fmla="*/ 83 h 228"/>
                <a:gd name="T36" fmla="*/ 39 w 156"/>
                <a:gd name="T37" fmla="*/ 47 h 228"/>
                <a:gd name="T38" fmla="*/ 78 w 156"/>
                <a:gd name="T39" fmla="*/ 220 h 228"/>
                <a:gd name="T40" fmla="*/ 8 w 156"/>
                <a:gd name="T41" fmla="*/ 208 h 228"/>
                <a:gd name="T42" fmla="*/ 74 w 156"/>
                <a:gd name="T43" fmla="*/ 195 h 228"/>
                <a:gd name="T44" fmla="*/ 74 w 156"/>
                <a:gd name="T45" fmla="*/ 209 h 228"/>
                <a:gd name="T46" fmla="*/ 82 w 156"/>
                <a:gd name="T47" fmla="*/ 209 h 228"/>
                <a:gd name="T48" fmla="*/ 82 w 156"/>
                <a:gd name="T49" fmla="*/ 195 h 228"/>
                <a:gd name="T50" fmla="*/ 148 w 156"/>
                <a:gd name="T51" fmla="*/ 208 h 228"/>
                <a:gd name="T52" fmla="*/ 78 w 156"/>
                <a:gd name="T53" fmla="*/ 22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6" h="228">
                  <a:moveTo>
                    <a:pt x="82" y="187"/>
                  </a:moveTo>
                  <a:cubicBezTo>
                    <a:pt x="82" y="93"/>
                    <a:pt x="82" y="93"/>
                    <a:pt x="82" y="93"/>
                  </a:cubicBezTo>
                  <a:cubicBezTo>
                    <a:pt x="106" y="91"/>
                    <a:pt x="125" y="71"/>
                    <a:pt x="125" y="47"/>
                  </a:cubicBezTo>
                  <a:cubicBezTo>
                    <a:pt x="125" y="21"/>
                    <a:pt x="104" y="0"/>
                    <a:pt x="78" y="0"/>
                  </a:cubicBezTo>
                  <a:cubicBezTo>
                    <a:pt x="52" y="0"/>
                    <a:pt x="31" y="21"/>
                    <a:pt x="31" y="47"/>
                  </a:cubicBezTo>
                  <a:cubicBezTo>
                    <a:pt x="31" y="71"/>
                    <a:pt x="50" y="91"/>
                    <a:pt x="74" y="93"/>
                  </a:cubicBezTo>
                  <a:cubicBezTo>
                    <a:pt x="74" y="187"/>
                    <a:pt x="74" y="187"/>
                    <a:pt x="74" y="187"/>
                  </a:cubicBezTo>
                  <a:cubicBezTo>
                    <a:pt x="46" y="187"/>
                    <a:pt x="0" y="192"/>
                    <a:pt x="0" y="208"/>
                  </a:cubicBezTo>
                  <a:cubicBezTo>
                    <a:pt x="0" y="224"/>
                    <a:pt x="51" y="228"/>
                    <a:pt x="78" y="228"/>
                  </a:cubicBezTo>
                  <a:cubicBezTo>
                    <a:pt x="105" y="228"/>
                    <a:pt x="156" y="224"/>
                    <a:pt x="156" y="208"/>
                  </a:cubicBezTo>
                  <a:cubicBezTo>
                    <a:pt x="156" y="192"/>
                    <a:pt x="110" y="187"/>
                    <a:pt x="82" y="187"/>
                  </a:cubicBezTo>
                  <a:close/>
                  <a:moveTo>
                    <a:pt x="39" y="47"/>
                  </a:moveTo>
                  <a:cubicBezTo>
                    <a:pt x="39" y="25"/>
                    <a:pt x="57" y="8"/>
                    <a:pt x="78" y="8"/>
                  </a:cubicBezTo>
                  <a:cubicBezTo>
                    <a:pt x="100" y="8"/>
                    <a:pt x="117" y="25"/>
                    <a:pt x="117" y="47"/>
                  </a:cubicBezTo>
                  <a:cubicBezTo>
                    <a:pt x="117" y="63"/>
                    <a:pt x="107" y="76"/>
                    <a:pt x="94" y="82"/>
                  </a:cubicBezTo>
                  <a:cubicBezTo>
                    <a:pt x="67" y="82"/>
                    <a:pt x="59" y="73"/>
                    <a:pt x="59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63"/>
                    <a:pt x="55" y="76"/>
                    <a:pt x="65" y="83"/>
                  </a:cubicBezTo>
                  <a:cubicBezTo>
                    <a:pt x="50" y="78"/>
                    <a:pt x="39" y="63"/>
                    <a:pt x="39" y="47"/>
                  </a:cubicBezTo>
                  <a:close/>
                  <a:moveTo>
                    <a:pt x="78" y="220"/>
                  </a:moveTo>
                  <a:cubicBezTo>
                    <a:pt x="34" y="220"/>
                    <a:pt x="8" y="212"/>
                    <a:pt x="8" y="208"/>
                  </a:cubicBezTo>
                  <a:cubicBezTo>
                    <a:pt x="8" y="203"/>
                    <a:pt x="32" y="195"/>
                    <a:pt x="74" y="195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195"/>
                    <a:pt x="82" y="195"/>
                    <a:pt x="82" y="195"/>
                  </a:cubicBezTo>
                  <a:cubicBezTo>
                    <a:pt x="124" y="195"/>
                    <a:pt x="148" y="203"/>
                    <a:pt x="148" y="208"/>
                  </a:cubicBezTo>
                  <a:cubicBezTo>
                    <a:pt x="148" y="212"/>
                    <a:pt x="122" y="220"/>
                    <a:pt x="78" y="2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4862" y="260"/>
              <a:ext cx="46" cy="107"/>
            </a:xfrm>
            <a:custGeom>
              <a:avLst/>
              <a:gdLst>
                <a:gd name="T0" fmla="*/ 6 w 23"/>
                <a:gd name="T1" fmla="*/ 0 h 54"/>
                <a:gd name="T2" fmla="*/ 0 w 23"/>
                <a:gd name="T3" fmla="*/ 6 h 54"/>
                <a:gd name="T4" fmla="*/ 0 w 23"/>
                <a:gd name="T5" fmla="*/ 48 h 54"/>
                <a:gd name="T6" fmla="*/ 6 w 23"/>
                <a:gd name="T7" fmla="*/ 54 h 54"/>
                <a:gd name="T8" fmla="*/ 6 w 2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54">
                  <a:moveTo>
                    <a:pt x="6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4" y="20"/>
                    <a:pt x="14" y="35"/>
                    <a:pt x="0" y="48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23" y="37"/>
                    <a:pt x="23" y="17"/>
                    <a:pt x="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4898" y="224"/>
              <a:ext cx="54" cy="179"/>
            </a:xfrm>
            <a:custGeom>
              <a:avLst/>
              <a:gdLst>
                <a:gd name="T0" fmla="*/ 6 w 27"/>
                <a:gd name="T1" fmla="*/ 0 h 90"/>
                <a:gd name="T2" fmla="*/ 0 w 27"/>
                <a:gd name="T3" fmla="*/ 6 h 90"/>
                <a:gd name="T4" fmla="*/ 19 w 27"/>
                <a:gd name="T5" fmla="*/ 45 h 90"/>
                <a:gd name="T6" fmla="*/ 0 w 27"/>
                <a:gd name="T7" fmla="*/ 85 h 90"/>
                <a:gd name="T8" fmla="*/ 6 w 27"/>
                <a:gd name="T9" fmla="*/ 90 h 90"/>
                <a:gd name="T10" fmla="*/ 27 w 27"/>
                <a:gd name="T11" fmla="*/ 45 h 90"/>
                <a:gd name="T12" fmla="*/ 6 w 27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0">
                  <a:moveTo>
                    <a:pt x="6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8"/>
                    <a:pt x="19" y="32"/>
                    <a:pt x="19" y="45"/>
                  </a:cubicBezTo>
                  <a:cubicBezTo>
                    <a:pt x="19" y="59"/>
                    <a:pt x="13" y="72"/>
                    <a:pt x="0" y="85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20" y="76"/>
                    <a:pt x="27" y="61"/>
                    <a:pt x="27" y="45"/>
                  </a:cubicBezTo>
                  <a:cubicBezTo>
                    <a:pt x="27" y="30"/>
                    <a:pt x="20" y="14"/>
                    <a:pt x="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4936" y="188"/>
              <a:ext cx="69" cy="251"/>
            </a:xfrm>
            <a:custGeom>
              <a:avLst/>
              <a:gdLst>
                <a:gd name="T0" fmla="*/ 6 w 35"/>
                <a:gd name="T1" fmla="*/ 0 h 126"/>
                <a:gd name="T2" fmla="*/ 0 w 35"/>
                <a:gd name="T3" fmla="*/ 6 h 126"/>
                <a:gd name="T4" fmla="*/ 27 w 35"/>
                <a:gd name="T5" fmla="*/ 63 h 126"/>
                <a:gd name="T6" fmla="*/ 0 w 35"/>
                <a:gd name="T7" fmla="*/ 120 h 126"/>
                <a:gd name="T8" fmla="*/ 6 w 35"/>
                <a:gd name="T9" fmla="*/ 126 h 126"/>
                <a:gd name="T10" fmla="*/ 35 w 35"/>
                <a:gd name="T11" fmla="*/ 63 h 126"/>
                <a:gd name="T12" fmla="*/ 6 w 35"/>
                <a:gd name="T1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26">
                  <a:moveTo>
                    <a:pt x="6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8" y="24"/>
                    <a:pt x="27" y="43"/>
                    <a:pt x="27" y="63"/>
                  </a:cubicBezTo>
                  <a:cubicBezTo>
                    <a:pt x="27" y="83"/>
                    <a:pt x="18" y="102"/>
                    <a:pt x="0" y="120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25" y="107"/>
                    <a:pt x="35" y="85"/>
                    <a:pt x="35" y="63"/>
                  </a:cubicBezTo>
                  <a:cubicBezTo>
                    <a:pt x="35" y="42"/>
                    <a:pt x="25" y="20"/>
                    <a:pt x="6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4727" y="252"/>
              <a:ext cx="121" cy="123"/>
            </a:xfrm>
            <a:custGeom>
              <a:avLst/>
              <a:gdLst>
                <a:gd name="T0" fmla="*/ 61 w 61"/>
                <a:gd name="T1" fmla="*/ 34 h 62"/>
                <a:gd name="T2" fmla="*/ 61 w 61"/>
                <a:gd name="T3" fmla="*/ 31 h 62"/>
                <a:gd name="T4" fmla="*/ 61 w 61"/>
                <a:gd name="T5" fmla="*/ 29 h 62"/>
                <a:gd name="T6" fmla="*/ 30 w 61"/>
                <a:gd name="T7" fmla="*/ 0 h 62"/>
                <a:gd name="T8" fmla="*/ 0 w 61"/>
                <a:gd name="T9" fmla="*/ 31 h 62"/>
                <a:gd name="T10" fmla="*/ 0 w 61"/>
                <a:gd name="T11" fmla="*/ 31 h 62"/>
                <a:gd name="T12" fmla="*/ 0 w 61"/>
                <a:gd name="T13" fmla="*/ 31 h 62"/>
                <a:gd name="T14" fmla="*/ 0 w 61"/>
                <a:gd name="T15" fmla="*/ 32 h 62"/>
                <a:gd name="T16" fmla="*/ 30 w 61"/>
                <a:gd name="T17" fmla="*/ 62 h 62"/>
                <a:gd name="T18" fmla="*/ 61 w 61"/>
                <a:gd name="T19" fmla="*/ 35 h 62"/>
                <a:gd name="T20" fmla="*/ 61 w 61"/>
                <a:gd name="T21" fmla="*/ 34 h 62"/>
                <a:gd name="T22" fmla="*/ 61 w 61"/>
                <a:gd name="T23" fmla="*/ 3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62">
                  <a:moveTo>
                    <a:pt x="61" y="34"/>
                  </a:moveTo>
                  <a:cubicBezTo>
                    <a:pt x="61" y="33"/>
                    <a:pt x="61" y="32"/>
                    <a:pt x="61" y="31"/>
                  </a:cubicBezTo>
                  <a:cubicBezTo>
                    <a:pt x="61" y="30"/>
                    <a:pt x="61" y="30"/>
                    <a:pt x="61" y="29"/>
                  </a:cubicBezTo>
                  <a:cubicBezTo>
                    <a:pt x="60" y="13"/>
                    <a:pt x="47" y="0"/>
                    <a:pt x="30" y="0"/>
                  </a:cubicBezTo>
                  <a:cubicBezTo>
                    <a:pt x="13" y="0"/>
                    <a:pt x="0" y="1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0" y="48"/>
                    <a:pt x="14" y="62"/>
                    <a:pt x="30" y="62"/>
                  </a:cubicBezTo>
                  <a:cubicBezTo>
                    <a:pt x="46" y="62"/>
                    <a:pt x="59" y="50"/>
                    <a:pt x="61" y="35"/>
                  </a:cubicBezTo>
                  <a:cubicBezTo>
                    <a:pt x="61" y="35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4676" y="260"/>
              <a:ext cx="37" cy="107"/>
            </a:xfrm>
            <a:custGeom>
              <a:avLst/>
              <a:gdLst>
                <a:gd name="T0" fmla="*/ 13 w 19"/>
                <a:gd name="T1" fmla="*/ 0 h 54"/>
                <a:gd name="T2" fmla="*/ 0 w 19"/>
                <a:gd name="T3" fmla="*/ 27 h 54"/>
                <a:gd name="T4" fmla="*/ 13 w 19"/>
                <a:gd name="T5" fmla="*/ 54 h 54"/>
                <a:gd name="T6" fmla="*/ 19 w 19"/>
                <a:gd name="T7" fmla="*/ 48 h 54"/>
                <a:gd name="T8" fmla="*/ 8 w 19"/>
                <a:gd name="T9" fmla="*/ 27 h 54"/>
                <a:gd name="T10" fmla="*/ 19 w 19"/>
                <a:gd name="T11" fmla="*/ 6 h 54"/>
                <a:gd name="T12" fmla="*/ 13 w 19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54">
                  <a:moveTo>
                    <a:pt x="13" y="0"/>
                  </a:moveTo>
                  <a:cubicBezTo>
                    <a:pt x="5" y="8"/>
                    <a:pt x="0" y="18"/>
                    <a:pt x="0" y="27"/>
                  </a:cubicBezTo>
                  <a:cubicBezTo>
                    <a:pt x="0" y="37"/>
                    <a:pt x="5" y="46"/>
                    <a:pt x="13" y="54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2" y="42"/>
                    <a:pt x="8" y="34"/>
                    <a:pt x="8" y="27"/>
                  </a:cubicBezTo>
                  <a:cubicBezTo>
                    <a:pt x="8" y="20"/>
                    <a:pt x="12" y="13"/>
                    <a:pt x="19" y="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4624" y="224"/>
              <a:ext cx="54" cy="179"/>
            </a:xfrm>
            <a:custGeom>
              <a:avLst/>
              <a:gdLst>
                <a:gd name="T0" fmla="*/ 27 w 27"/>
                <a:gd name="T1" fmla="*/ 6 h 90"/>
                <a:gd name="T2" fmla="*/ 21 w 27"/>
                <a:gd name="T3" fmla="*/ 0 h 90"/>
                <a:gd name="T4" fmla="*/ 0 w 27"/>
                <a:gd name="T5" fmla="*/ 45 h 90"/>
                <a:gd name="T6" fmla="*/ 21 w 27"/>
                <a:gd name="T7" fmla="*/ 90 h 90"/>
                <a:gd name="T8" fmla="*/ 27 w 27"/>
                <a:gd name="T9" fmla="*/ 85 h 90"/>
                <a:gd name="T10" fmla="*/ 8 w 27"/>
                <a:gd name="T11" fmla="*/ 45 h 90"/>
                <a:gd name="T12" fmla="*/ 27 w 27"/>
                <a:gd name="T13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0">
                  <a:moveTo>
                    <a:pt x="27" y="6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7" y="14"/>
                    <a:pt x="0" y="30"/>
                    <a:pt x="0" y="45"/>
                  </a:cubicBezTo>
                  <a:cubicBezTo>
                    <a:pt x="0" y="61"/>
                    <a:pt x="7" y="76"/>
                    <a:pt x="21" y="90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14" y="72"/>
                    <a:pt x="8" y="59"/>
                    <a:pt x="8" y="45"/>
                  </a:cubicBezTo>
                  <a:cubicBezTo>
                    <a:pt x="8" y="32"/>
                    <a:pt x="14" y="18"/>
                    <a:pt x="27" y="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4568" y="188"/>
              <a:ext cx="72" cy="251"/>
            </a:xfrm>
            <a:custGeom>
              <a:avLst/>
              <a:gdLst>
                <a:gd name="T0" fmla="*/ 36 w 36"/>
                <a:gd name="T1" fmla="*/ 6 h 126"/>
                <a:gd name="T2" fmla="*/ 30 w 36"/>
                <a:gd name="T3" fmla="*/ 0 h 126"/>
                <a:gd name="T4" fmla="*/ 0 w 36"/>
                <a:gd name="T5" fmla="*/ 63 h 126"/>
                <a:gd name="T6" fmla="*/ 30 w 36"/>
                <a:gd name="T7" fmla="*/ 126 h 126"/>
                <a:gd name="T8" fmla="*/ 36 w 36"/>
                <a:gd name="T9" fmla="*/ 120 h 126"/>
                <a:gd name="T10" fmla="*/ 8 w 36"/>
                <a:gd name="T11" fmla="*/ 63 h 126"/>
                <a:gd name="T12" fmla="*/ 36 w 36"/>
                <a:gd name="T13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6">
                  <a:moveTo>
                    <a:pt x="36" y="6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1" y="20"/>
                    <a:pt x="0" y="42"/>
                    <a:pt x="0" y="63"/>
                  </a:cubicBezTo>
                  <a:cubicBezTo>
                    <a:pt x="0" y="85"/>
                    <a:pt x="11" y="107"/>
                    <a:pt x="30" y="126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18" y="102"/>
                    <a:pt x="8" y="83"/>
                    <a:pt x="8" y="63"/>
                  </a:cubicBezTo>
                  <a:cubicBezTo>
                    <a:pt x="8" y="43"/>
                    <a:pt x="18" y="24"/>
                    <a:pt x="36" y="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5522" y="180"/>
              <a:ext cx="409" cy="235"/>
            </a:xfrm>
            <a:custGeom>
              <a:avLst/>
              <a:gdLst>
                <a:gd name="T0" fmla="*/ 182 w 206"/>
                <a:gd name="T1" fmla="*/ 0 h 118"/>
                <a:gd name="T2" fmla="*/ 24 w 206"/>
                <a:gd name="T3" fmla="*/ 0 h 118"/>
                <a:gd name="T4" fmla="*/ 0 w 206"/>
                <a:gd name="T5" fmla="*/ 24 h 118"/>
                <a:gd name="T6" fmla="*/ 0 w 206"/>
                <a:gd name="T7" fmla="*/ 94 h 118"/>
                <a:gd name="T8" fmla="*/ 24 w 206"/>
                <a:gd name="T9" fmla="*/ 118 h 118"/>
                <a:gd name="T10" fmla="*/ 182 w 206"/>
                <a:gd name="T11" fmla="*/ 118 h 118"/>
                <a:gd name="T12" fmla="*/ 206 w 206"/>
                <a:gd name="T13" fmla="*/ 94 h 118"/>
                <a:gd name="T14" fmla="*/ 206 w 206"/>
                <a:gd name="T15" fmla="*/ 24 h 118"/>
                <a:gd name="T16" fmla="*/ 182 w 206"/>
                <a:gd name="T17" fmla="*/ 0 h 118"/>
                <a:gd name="T18" fmla="*/ 198 w 206"/>
                <a:gd name="T19" fmla="*/ 94 h 118"/>
                <a:gd name="T20" fmla="*/ 182 w 206"/>
                <a:gd name="T21" fmla="*/ 110 h 118"/>
                <a:gd name="T22" fmla="*/ 24 w 206"/>
                <a:gd name="T23" fmla="*/ 110 h 118"/>
                <a:gd name="T24" fmla="*/ 8 w 206"/>
                <a:gd name="T25" fmla="*/ 94 h 118"/>
                <a:gd name="T26" fmla="*/ 8 w 206"/>
                <a:gd name="T27" fmla="*/ 24 h 118"/>
                <a:gd name="T28" fmla="*/ 24 w 206"/>
                <a:gd name="T29" fmla="*/ 8 h 118"/>
                <a:gd name="T30" fmla="*/ 182 w 206"/>
                <a:gd name="T31" fmla="*/ 8 h 118"/>
                <a:gd name="T32" fmla="*/ 198 w 206"/>
                <a:gd name="T33" fmla="*/ 24 h 118"/>
                <a:gd name="T34" fmla="*/ 198 w 206"/>
                <a:gd name="T35" fmla="*/ 9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6" h="118">
                  <a:moveTo>
                    <a:pt x="18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07"/>
                    <a:pt x="11" y="118"/>
                    <a:pt x="24" y="118"/>
                  </a:cubicBezTo>
                  <a:cubicBezTo>
                    <a:pt x="182" y="118"/>
                    <a:pt x="182" y="118"/>
                    <a:pt x="182" y="118"/>
                  </a:cubicBezTo>
                  <a:cubicBezTo>
                    <a:pt x="195" y="118"/>
                    <a:pt x="206" y="107"/>
                    <a:pt x="206" y="94"/>
                  </a:cubicBezTo>
                  <a:cubicBezTo>
                    <a:pt x="206" y="24"/>
                    <a:pt x="206" y="24"/>
                    <a:pt x="206" y="24"/>
                  </a:cubicBezTo>
                  <a:cubicBezTo>
                    <a:pt x="206" y="11"/>
                    <a:pt x="195" y="0"/>
                    <a:pt x="182" y="0"/>
                  </a:cubicBezTo>
                  <a:close/>
                  <a:moveTo>
                    <a:pt x="198" y="94"/>
                  </a:moveTo>
                  <a:cubicBezTo>
                    <a:pt x="198" y="103"/>
                    <a:pt x="191" y="110"/>
                    <a:pt x="182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15" y="110"/>
                    <a:pt x="8" y="103"/>
                    <a:pt x="8" y="9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ubicBezTo>
                    <a:pt x="182" y="8"/>
                    <a:pt x="182" y="8"/>
                    <a:pt x="182" y="8"/>
                  </a:cubicBezTo>
                  <a:cubicBezTo>
                    <a:pt x="191" y="8"/>
                    <a:pt x="198" y="15"/>
                    <a:pt x="198" y="24"/>
                  </a:cubicBezTo>
                  <a:lnTo>
                    <a:pt x="198" y="9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Rectangle 22"/>
            <p:cNvSpPr>
              <a:spLocks noChangeArrowheads="1"/>
            </p:cNvSpPr>
            <p:nvPr/>
          </p:nvSpPr>
          <p:spPr bwMode="auto">
            <a:xfrm>
              <a:off x="5947" y="258"/>
              <a:ext cx="32" cy="7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5558" y="218"/>
              <a:ext cx="32" cy="161"/>
            </a:xfrm>
            <a:custGeom>
              <a:avLst/>
              <a:gdLst>
                <a:gd name="T0" fmla="*/ 8 w 16"/>
                <a:gd name="T1" fmla="*/ 0 h 81"/>
                <a:gd name="T2" fmla="*/ 0 w 16"/>
                <a:gd name="T3" fmla="*/ 8 h 81"/>
                <a:gd name="T4" fmla="*/ 0 w 16"/>
                <a:gd name="T5" fmla="*/ 73 h 81"/>
                <a:gd name="T6" fmla="*/ 8 w 16"/>
                <a:gd name="T7" fmla="*/ 81 h 81"/>
                <a:gd name="T8" fmla="*/ 16 w 16"/>
                <a:gd name="T9" fmla="*/ 73 h 81"/>
                <a:gd name="T10" fmla="*/ 16 w 16"/>
                <a:gd name="T11" fmla="*/ 8 h 81"/>
                <a:gd name="T12" fmla="*/ 8 w 16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1">
                  <a:moveTo>
                    <a:pt x="8" y="0"/>
                  </a:moveTo>
                  <a:cubicBezTo>
                    <a:pt x="4" y="0"/>
                    <a:pt x="0" y="3"/>
                    <a:pt x="0" y="8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7"/>
                    <a:pt x="4" y="81"/>
                    <a:pt x="8" y="81"/>
                  </a:cubicBezTo>
                  <a:cubicBezTo>
                    <a:pt x="13" y="81"/>
                    <a:pt x="16" y="77"/>
                    <a:pt x="16" y="73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3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 noEditPoints="1"/>
            </p:cNvSpPr>
            <p:nvPr/>
          </p:nvSpPr>
          <p:spPr bwMode="auto">
            <a:xfrm>
              <a:off x="6482" y="180"/>
              <a:ext cx="409" cy="235"/>
            </a:xfrm>
            <a:custGeom>
              <a:avLst/>
              <a:gdLst>
                <a:gd name="T0" fmla="*/ 182 w 206"/>
                <a:gd name="T1" fmla="*/ 0 h 118"/>
                <a:gd name="T2" fmla="*/ 24 w 206"/>
                <a:gd name="T3" fmla="*/ 0 h 118"/>
                <a:gd name="T4" fmla="*/ 0 w 206"/>
                <a:gd name="T5" fmla="*/ 24 h 118"/>
                <a:gd name="T6" fmla="*/ 0 w 206"/>
                <a:gd name="T7" fmla="*/ 94 h 118"/>
                <a:gd name="T8" fmla="*/ 24 w 206"/>
                <a:gd name="T9" fmla="*/ 118 h 118"/>
                <a:gd name="T10" fmla="*/ 182 w 206"/>
                <a:gd name="T11" fmla="*/ 118 h 118"/>
                <a:gd name="T12" fmla="*/ 206 w 206"/>
                <a:gd name="T13" fmla="*/ 94 h 118"/>
                <a:gd name="T14" fmla="*/ 206 w 206"/>
                <a:gd name="T15" fmla="*/ 24 h 118"/>
                <a:gd name="T16" fmla="*/ 182 w 206"/>
                <a:gd name="T17" fmla="*/ 0 h 118"/>
                <a:gd name="T18" fmla="*/ 198 w 206"/>
                <a:gd name="T19" fmla="*/ 94 h 118"/>
                <a:gd name="T20" fmla="*/ 182 w 206"/>
                <a:gd name="T21" fmla="*/ 110 h 118"/>
                <a:gd name="T22" fmla="*/ 24 w 206"/>
                <a:gd name="T23" fmla="*/ 110 h 118"/>
                <a:gd name="T24" fmla="*/ 8 w 206"/>
                <a:gd name="T25" fmla="*/ 94 h 118"/>
                <a:gd name="T26" fmla="*/ 8 w 206"/>
                <a:gd name="T27" fmla="*/ 24 h 118"/>
                <a:gd name="T28" fmla="*/ 24 w 206"/>
                <a:gd name="T29" fmla="*/ 8 h 118"/>
                <a:gd name="T30" fmla="*/ 182 w 206"/>
                <a:gd name="T31" fmla="*/ 8 h 118"/>
                <a:gd name="T32" fmla="*/ 198 w 206"/>
                <a:gd name="T33" fmla="*/ 24 h 118"/>
                <a:gd name="T34" fmla="*/ 198 w 206"/>
                <a:gd name="T35" fmla="*/ 9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6" h="118">
                  <a:moveTo>
                    <a:pt x="18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07"/>
                    <a:pt x="10" y="118"/>
                    <a:pt x="24" y="118"/>
                  </a:cubicBezTo>
                  <a:cubicBezTo>
                    <a:pt x="182" y="118"/>
                    <a:pt x="182" y="118"/>
                    <a:pt x="182" y="118"/>
                  </a:cubicBezTo>
                  <a:cubicBezTo>
                    <a:pt x="195" y="118"/>
                    <a:pt x="206" y="107"/>
                    <a:pt x="206" y="94"/>
                  </a:cubicBezTo>
                  <a:cubicBezTo>
                    <a:pt x="206" y="24"/>
                    <a:pt x="206" y="24"/>
                    <a:pt x="206" y="24"/>
                  </a:cubicBezTo>
                  <a:cubicBezTo>
                    <a:pt x="206" y="11"/>
                    <a:pt x="195" y="0"/>
                    <a:pt x="182" y="0"/>
                  </a:cubicBezTo>
                  <a:close/>
                  <a:moveTo>
                    <a:pt x="198" y="94"/>
                  </a:moveTo>
                  <a:cubicBezTo>
                    <a:pt x="198" y="103"/>
                    <a:pt x="191" y="110"/>
                    <a:pt x="182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15" y="110"/>
                    <a:pt x="8" y="103"/>
                    <a:pt x="8" y="9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ubicBezTo>
                    <a:pt x="182" y="8"/>
                    <a:pt x="182" y="8"/>
                    <a:pt x="182" y="8"/>
                  </a:cubicBezTo>
                  <a:cubicBezTo>
                    <a:pt x="191" y="8"/>
                    <a:pt x="198" y="15"/>
                    <a:pt x="198" y="24"/>
                  </a:cubicBezTo>
                  <a:lnTo>
                    <a:pt x="198" y="9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Rectangle 25"/>
            <p:cNvSpPr>
              <a:spLocks noChangeArrowheads="1"/>
            </p:cNvSpPr>
            <p:nvPr/>
          </p:nvSpPr>
          <p:spPr bwMode="auto">
            <a:xfrm>
              <a:off x="6907" y="258"/>
              <a:ext cx="32" cy="7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Rectangle 26"/>
            <p:cNvSpPr>
              <a:spLocks noChangeArrowheads="1"/>
            </p:cNvSpPr>
            <p:nvPr/>
          </p:nvSpPr>
          <p:spPr bwMode="auto">
            <a:xfrm>
              <a:off x="6520" y="218"/>
              <a:ext cx="333" cy="161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Rectangle 27"/>
            <p:cNvSpPr>
              <a:spLocks noChangeArrowheads="1"/>
            </p:cNvSpPr>
            <p:nvPr/>
          </p:nvSpPr>
          <p:spPr bwMode="auto">
            <a:xfrm>
              <a:off x="817" y="1071"/>
              <a:ext cx="15" cy="364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Rectangle 28"/>
            <p:cNvSpPr>
              <a:spLocks noChangeArrowheads="1"/>
            </p:cNvSpPr>
            <p:nvPr/>
          </p:nvSpPr>
          <p:spPr bwMode="auto">
            <a:xfrm>
              <a:off x="775" y="1099"/>
              <a:ext cx="16" cy="310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 noEditPoints="1"/>
            </p:cNvSpPr>
            <p:nvPr/>
          </p:nvSpPr>
          <p:spPr bwMode="auto">
            <a:xfrm>
              <a:off x="864" y="1035"/>
              <a:ext cx="308" cy="437"/>
            </a:xfrm>
            <a:custGeom>
              <a:avLst/>
              <a:gdLst>
                <a:gd name="T0" fmla="*/ 147 w 155"/>
                <a:gd name="T1" fmla="*/ 37 h 220"/>
                <a:gd name="T2" fmla="*/ 117 w 155"/>
                <a:gd name="T3" fmla="*/ 8 h 220"/>
                <a:gd name="T4" fmla="*/ 109 w 155"/>
                <a:gd name="T5" fmla="*/ 0 h 220"/>
                <a:gd name="T6" fmla="*/ 20 w 155"/>
                <a:gd name="T7" fmla="*/ 0 h 220"/>
                <a:gd name="T8" fmla="*/ 0 w 155"/>
                <a:gd name="T9" fmla="*/ 20 h 220"/>
                <a:gd name="T10" fmla="*/ 0 w 155"/>
                <a:gd name="T11" fmla="*/ 200 h 220"/>
                <a:gd name="T12" fmla="*/ 20 w 155"/>
                <a:gd name="T13" fmla="*/ 220 h 220"/>
                <a:gd name="T14" fmla="*/ 135 w 155"/>
                <a:gd name="T15" fmla="*/ 220 h 220"/>
                <a:gd name="T16" fmla="*/ 155 w 155"/>
                <a:gd name="T17" fmla="*/ 200 h 220"/>
                <a:gd name="T18" fmla="*/ 155 w 155"/>
                <a:gd name="T19" fmla="*/ 45 h 220"/>
                <a:gd name="T20" fmla="*/ 147 w 155"/>
                <a:gd name="T21" fmla="*/ 37 h 220"/>
                <a:gd name="T22" fmla="*/ 112 w 155"/>
                <a:gd name="T23" fmla="*/ 13 h 220"/>
                <a:gd name="T24" fmla="*/ 141 w 155"/>
                <a:gd name="T25" fmla="*/ 43 h 220"/>
                <a:gd name="T26" fmla="*/ 124 w 155"/>
                <a:gd name="T27" fmla="*/ 43 h 220"/>
                <a:gd name="T28" fmla="*/ 112 w 155"/>
                <a:gd name="T29" fmla="*/ 31 h 220"/>
                <a:gd name="T30" fmla="*/ 112 w 155"/>
                <a:gd name="T31" fmla="*/ 13 h 220"/>
                <a:gd name="T32" fmla="*/ 147 w 155"/>
                <a:gd name="T33" fmla="*/ 200 h 220"/>
                <a:gd name="T34" fmla="*/ 135 w 155"/>
                <a:gd name="T35" fmla="*/ 212 h 220"/>
                <a:gd name="T36" fmla="*/ 20 w 155"/>
                <a:gd name="T37" fmla="*/ 212 h 220"/>
                <a:gd name="T38" fmla="*/ 8 w 155"/>
                <a:gd name="T39" fmla="*/ 200 h 220"/>
                <a:gd name="T40" fmla="*/ 8 w 155"/>
                <a:gd name="T41" fmla="*/ 20 h 220"/>
                <a:gd name="T42" fmla="*/ 20 w 155"/>
                <a:gd name="T43" fmla="*/ 8 h 220"/>
                <a:gd name="T44" fmla="*/ 104 w 155"/>
                <a:gd name="T45" fmla="*/ 8 h 220"/>
                <a:gd name="T46" fmla="*/ 104 w 155"/>
                <a:gd name="T47" fmla="*/ 31 h 220"/>
                <a:gd name="T48" fmla="*/ 124 w 155"/>
                <a:gd name="T49" fmla="*/ 51 h 220"/>
                <a:gd name="T50" fmla="*/ 147 w 155"/>
                <a:gd name="T51" fmla="*/ 51 h 220"/>
                <a:gd name="T52" fmla="*/ 147 w 155"/>
                <a:gd name="T53" fmla="*/ 20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" h="220">
                  <a:moveTo>
                    <a:pt x="147" y="37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1"/>
                    <a:pt x="9" y="220"/>
                    <a:pt x="20" y="220"/>
                  </a:cubicBezTo>
                  <a:cubicBezTo>
                    <a:pt x="135" y="220"/>
                    <a:pt x="135" y="220"/>
                    <a:pt x="135" y="220"/>
                  </a:cubicBezTo>
                  <a:cubicBezTo>
                    <a:pt x="146" y="220"/>
                    <a:pt x="155" y="211"/>
                    <a:pt x="155" y="200"/>
                  </a:cubicBezTo>
                  <a:cubicBezTo>
                    <a:pt x="155" y="45"/>
                    <a:pt x="155" y="45"/>
                    <a:pt x="155" y="45"/>
                  </a:cubicBezTo>
                  <a:lnTo>
                    <a:pt x="147" y="37"/>
                  </a:lnTo>
                  <a:close/>
                  <a:moveTo>
                    <a:pt x="112" y="13"/>
                  </a:moveTo>
                  <a:cubicBezTo>
                    <a:pt x="141" y="43"/>
                    <a:pt x="141" y="43"/>
                    <a:pt x="141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18" y="43"/>
                    <a:pt x="112" y="37"/>
                    <a:pt x="112" y="31"/>
                  </a:cubicBezTo>
                  <a:lnTo>
                    <a:pt x="112" y="13"/>
                  </a:lnTo>
                  <a:close/>
                  <a:moveTo>
                    <a:pt x="147" y="200"/>
                  </a:moveTo>
                  <a:cubicBezTo>
                    <a:pt x="147" y="206"/>
                    <a:pt x="141" y="212"/>
                    <a:pt x="135" y="212"/>
                  </a:cubicBezTo>
                  <a:cubicBezTo>
                    <a:pt x="20" y="212"/>
                    <a:pt x="20" y="212"/>
                    <a:pt x="20" y="212"/>
                  </a:cubicBezTo>
                  <a:cubicBezTo>
                    <a:pt x="13" y="212"/>
                    <a:pt x="8" y="206"/>
                    <a:pt x="8" y="20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4" y="42"/>
                    <a:pt x="113" y="51"/>
                    <a:pt x="124" y="51"/>
                  </a:cubicBezTo>
                  <a:cubicBezTo>
                    <a:pt x="147" y="51"/>
                    <a:pt x="147" y="51"/>
                    <a:pt x="147" y="51"/>
                  </a:cubicBezTo>
                  <a:lnTo>
                    <a:pt x="147" y="20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Rectangle 30"/>
            <p:cNvSpPr>
              <a:spLocks noChangeArrowheads="1"/>
            </p:cNvSpPr>
            <p:nvPr/>
          </p:nvSpPr>
          <p:spPr bwMode="auto">
            <a:xfrm>
              <a:off x="938" y="1272"/>
              <a:ext cx="32" cy="91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Rectangle 31"/>
            <p:cNvSpPr>
              <a:spLocks noChangeArrowheads="1"/>
            </p:cNvSpPr>
            <p:nvPr/>
          </p:nvSpPr>
          <p:spPr bwMode="auto">
            <a:xfrm>
              <a:off x="1001" y="1200"/>
              <a:ext cx="32" cy="163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Rectangle 32"/>
            <p:cNvSpPr>
              <a:spLocks noChangeArrowheads="1"/>
            </p:cNvSpPr>
            <p:nvPr/>
          </p:nvSpPr>
          <p:spPr bwMode="auto">
            <a:xfrm>
              <a:off x="1065" y="1303"/>
              <a:ext cx="32" cy="60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Rectangle 33"/>
            <p:cNvSpPr>
              <a:spLocks noChangeArrowheads="1"/>
            </p:cNvSpPr>
            <p:nvPr/>
          </p:nvSpPr>
          <p:spPr bwMode="auto">
            <a:xfrm>
              <a:off x="1770" y="1077"/>
              <a:ext cx="16" cy="364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Rectangle 34"/>
            <p:cNvSpPr>
              <a:spLocks noChangeArrowheads="1"/>
            </p:cNvSpPr>
            <p:nvPr/>
          </p:nvSpPr>
          <p:spPr bwMode="auto">
            <a:xfrm>
              <a:off x="1729" y="1105"/>
              <a:ext cx="16" cy="310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 noEditPoints="1"/>
            </p:cNvSpPr>
            <p:nvPr/>
          </p:nvSpPr>
          <p:spPr bwMode="auto">
            <a:xfrm>
              <a:off x="1818" y="1041"/>
              <a:ext cx="308" cy="437"/>
            </a:xfrm>
            <a:custGeom>
              <a:avLst/>
              <a:gdLst>
                <a:gd name="T0" fmla="*/ 147 w 155"/>
                <a:gd name="T1" fmla="*/ 37 h 220"/>
                <a:gd name="T2" fmla="*/ 117 w 155"/>
                <a:gd name="T3" fmla="*/ 8 h 220"/>
                <a:gd name="T4" fmla="*/ 109 w 155"/>
                <a:gd name="T5" fmla="*/ 0 h 220"/>
                <a:gd name="T6" fmla="*/ 20 w 155"/>
                <a:gd name="T7" fmla="*/ 0 h 220"/>
                <a:gd name="T8" fmla="*/ 0 w 155"/>
                <a:gd name="T9" fmla="*/ 20 h 220"/>
                <a:gd name="T10" fmla="*/ 0 w 155"/>
                <a:gd name="T11" fmla="*/ 200 h 220"/>
                <a:gd name="T12" fmla="*/ 20 w 155"/>
                <a:gd name="T13" fmla="*/ 220 h 220"/>
                <a:gd name="T14" fmla="*/ 135 w 155"/>
                <a:gd name="T15" fmla="*/ 220 h 220"/>
                <a:gd name="T16" fmla="*/ 155 w 155"/>
                <a:gd name="T17" fmla="*/ 200 h 220"/>
                <a:gd name="T18" fmla="*/ 155 w 155"/>
                <a:gd name="T19" fmla="*/ 45 h 220"/>
                <a:gd name="T20" fmla="*/ 147 w 155"/>
                <a:gd name="T21" fmla="*/ 37 h 220"/>
                <a:gd name="T22" fmla="*/ 112 w 155"/>
                <a:gd name="T23" fmla="*/ 13 h 220"/>
                <a:gd name="T24" fmla="*/ 141 w 155"/>
                <a:gd name="T25" fmla="*/ 42 h 220"/>
                <a:gd name="T26" fmla="*/ 124 w 155"/>
                <a:gd name="T27" fmla="*/ 42 h 220"/>
                <a:gd name="T28" fmla="*/ 112 w 155"/>
                <a:gd name="T29" fmla="*/ 30 h 220"/>
                <a:gd name="T30" fmla="*/ 112 w 155"/>
                <a:gd name="T31" fmla="*/ 13 h 220"/>
                <a:gd name="T32" fmla="*/ 147 w 155"/>
                <a:gd name="T33" fmla="*/ 200 h 220"/>
                <a:gd name="T34" fmla="*/ 135 w 155"/>
                <a:gd name="T35" fmla="*/ 212 h 220"/>
                <a:gd name="T36" fmla="*/ 20 w 155"/>
                <a:gd name="T37" fmla="*/ 212 h 220"/>
                <a:gd name="T38" fmla="*/ 8 w 155"/>
                <a:gd name="T39" fmla="*/ 200 h 220"/>
                <a:gd name="T40" fmla="*/ 8 w 155"/>
                <a:gd name="T41" fmla="*/ 20 h 220"/>
                <a:gd name="T42" fmla="*/ 20 w 155"/>
                <a:gd name="T43" fmla="*/ 8 h 220"/>
                <a:gd name="T44" fmla="*/ 104 w 155"/>
                <a:gd name="T45" fmla="*/ 8 h 220"/>
                <a:gd name="T46" fmla="*/ 104 w 155"/>
                <a:gd name="T47" fmla="*/ 30 h 220"/>
                <a:gd name="T48" fmla="*/ 124 w 155"/>
                <a:gd name="T49" fmla="*/ 50 h 220"/>
                <a:gd name="T50" fmla="*/ 147 w 155"/>
                <a:gd name="T51" fmla="*/ 50 h 220"/>
                <a:gd name="T52" fmla="*/ 147 w 155"/>
                <a:gd name="T53" fmla="*/ 20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" h="220">
                  <a:moveTo>
                    <a:pt x="147" y="37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8"/>
                    <a:pt x="0" y="2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1"/>
                    <a:pt x="9" y="220"/>
                    <a:pt x="20" y="220"/>
                  </a:cubicBezTo>
                  <a:cubicBezTo>
                    <a:pt x="135" y="220"/>
                    <a:pt x="135" y="220"/>
                    <a:pt x="135" y="220"/>
                  </a:cubicBezTo>
                  <a:cubicBezTo>
                    <a:pt x="146" y="220"/>
                    <a:pt x="155" y="211"/>
                    <a:pt x="155" y="200"/>
                  </a:cubicBezTo>
                  <a:cubicBezTo>
                    <a:pt x="155" y="45"/>
                    <a:pt x="155" y="45"/>
                    <a:pt x="155" y="45"/>
                  </a:cubicBezTo>
                  <a:lnTo>
                    <a:pt x="147" y="37"/>
                  </a:lnTo>
                  <a:close/>
                  <a:moveTo>
                    <a:pt x="112" y="13"/>
                  </a:moveTo>
                  <a:cubicBezTo>
                    <a:pt x="141" y="42"/>
                    <a:pt x="141" y="42"/>
                    <a:pt x="141" y="42"/>
                  </a:cubicBezTo>
                  <a:cubicBezTo>
                    <a:pt x="124" y="42"/>
                    <a:pt x="124" y="42"/>
                    <a:pt x="124" y="42"/>
                  </a:cubicBezTo>
                  <a:cubicBezTo>
                    <a:pt x="118" y="42"/>
                    <a:pt x="112" y="37"/>
                    <a:pt x="112" y="30"/>
                  </a:cubicBezTo>
                  <a:lnTo>
                    <a:pt x="112" y="13"/>
                  </a:lnTo>
                  <a:close/>
                  <a:moveTo>
                    <a:pt x="147" y="200"/>
                  </a:moveTo>
                  <a:cubicBezTo>
                    <a:pt x="147" y="206"/>
                    <a:pt x="141" y="212"/>
                    <a:pt x="135" y="212"/>
                  </a:cubicBezTo>
                  <a:cubicBezTo>
                    <a:pt x="20" y="212"/>
                    <a:pt x="20" y="212"/>
                    <a:pt x="20" y="212"/>
                  </a:cubicBezTo>
                  <a:cubicBezTo>
                    <a:pt x="13" y="212"/>
                    <a:pt x="8" y="206"/>
                    <a:pt x="8" y="20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42"/>
                    <a:pt x="113" y="50"/>
                    <a:pt x="124" y="50"/>
                  </a:cubicBezTo>
                  <a:cubicBezTo>
                    <a:pt x="147" y="50"/>
                    <a:pt x="147" y="50"/>
                    <a:pt x="147" y="50"/>
                  </a:cubicBezTo>
                  <a:lnTo>
                    <a:pt x="147" y="20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1886" y="1212"/>
              <a:ext cx="176" cy="111"/>
            </a:xfrm>
            <a:custGeom>
              <a:avLst/>
              <a:gdLst>
                <a:gd name="T0" fmla="*/ 95 w 176"/>
                <a:gd name="T1" fmla="*/ 69 h 111"/>
                <a:gd name="T2" fmla="*/ 43 w 176"/>
                <a:gd name="T3" fmla="*/ 38 h 111"/>
                <a:gd name="T4" fmla="*/ 0 w 176"/>
                <a:gd name="T5" fmla="*/ 91 h 111"/>
                <a:gd name="T6" fmla="*/ 23 w 176"/>
                <a:gd name="T7" fmla="*/ 111 h 111"/>
                <a:gd name="T8" fmla="*/ 49 w 176"/>
                <a:gd name="T9" fmla="*/ 79 h 111"/>
                <a:gd name="T10" fmla="*/ 103 w 176"/>
                <a:gd name="T11" fmla="*/ 111 h 111"/>
                <a:gd name="T12" fmla="*/ 176 w 176"/>
                <a:gd name="T13" fmla="*/ 20 h 111"/>
                <a:gd name="T14" fmla="*/ 151 w 176"/>
                <a:gd name="T15" fmla="*/ 0 h 111"/>
                <a:gd name="T16" fmla="*/ 95 w 176"/>
                <a:gd name="T17" fmla="*/ 6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111">
                  <a:moveTo>
                    <a:pt x="95" y="69"/>
                  </a:moveTo>
                  <a:lnTo>
                    <a:pt x="43" y="38"/>
                  </a:lnTo>
                  <a:lnTo>
                    <a:pt x="0" y="91"/>
                  </a:lnTo>
                  <a:lnTo>
                    <a:pt x="23" y="111"/>
                  </a:lnTo>
                  <a:lnTo>
                    <a:pt x="49" y="79"/>
                  </a:lnTo>
                  <a:lnTo>
                    <a:pt x="103" y="111"/>
                  </a:lnTo>
                  <a:lnTo>
                    <a:pt x="176" y="20"/>
                  </a:lnTo>
                  <a:lnTo>
                    <a:pt x="151" y="0"/>
                  </a:lnTo>
                  <a:lnTo>
                    <a:pt x="95" y="69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Rectangle 37"/>
            <p:cNvSpPr>
              <a:spLocks noChangeArrowheads="1"/>
            </p:cNvSpPr>
            <p:nvPr/>
          </p:nvSpPr>
          <p:spPr bwMode="auto">
            <a:xfrm>
              <a:off x="2740" y="1047"/>
              <a:ext cx="16" cy="36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Rectangle 38"/>
            <p:cNvSpPr>
              <a:spLocks noChangeArrowheads="1"/>
            </p:cNvSpPr>
            <p:nvPr/>
          </p:nvSpPr>
          <p:spPr bwMode="auto">
            <a:xfrm>
              <a:off x="2698" y="1075"/>
              <a:ext cx="16" cy="310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2788" y="1011"/>
              <a:ext cx="308" cy="437"/>
            </a:xfrm>
            <a:custGeom>
              <a:avLst/>
              <a:gdLst>
                <a:gd name="T0" fmla="*/ 147 w 155"/>
                <a:gd name="T1" fmla="*/ 37 h 220"/>
                <a:gd name="T2" fmla="*/ 117 w 155"/>
                <a:gd name="T3" fmla="*/ 8 h 220"/>
                <a:gd name="T4" fmla="*/ 109 w 155"/>
                <a:gd name="T5" fmla="*/ 0 h 220"/>
                <a:gd name="T6" fmla="*/ 20 w 155"/>
                <a:gd name="T7" fmla="*/ 0 h 220"/>
                <a:gd name="T8" fmla="*/ 0 w 155"/>
                <a:gd name="T9" fmla="*/ 20 h 220"/>
                <a:gd name="T10" fmla="*/ 0 w 155"/>
                <a:gd name="T11" fmla="*/ 200 h 220"/>
                <a:gd name="T12" fmla="*/ 20 w 155"/>
                <a:gd name="T13" fmla="*/ 220 h 220"/>
                <a:gd name="T14" fmla="*/ 135 w 155"/>
                <a:gd name="T15" fmla="*/ 220 h 220"/>
                <a:gd name="T16" fmla="*/ 155 w 155"/>
                <a:gd name="T17" fmla="*/ 200 h 220"/>
                <a:gd name="T18" fmla="*/ 155 w 155"/>
                <a:gd name="T19" fmla="*/ 45 h 220"/>
                <a:gd name="T20" fmla="*/ 147 w 155"/>
                <a:gd name="T21" fmla="*/ 37 h 220"/>
                <a:gd name="T22" fmla="*/ 112 w 155"/>
                <a:gd name="T23" fmla="*/ 14 h 220"/>
                <a:gd name="T24" fmla="*/ 141 w 155"/>
                <a:gd name="T25" fmla="*/ 43 h 220"/>
                <a:gd name="T26" fmla="*/ 124 w 155"/>
                <a:gd name="T27" fmla="*/ 43 h 220"/>
                <a:gd name="T28" fmla="*/ 112 w 155"/>
                <a:gd name="T29" fmla="*/ 31 h 220"/>
                <a:gd name="T30" fmla="*/ 112 w 155"/>
                <a:gd name="T31" fmla="*/ 14 h 220"/>
                <a:gd name="T32" fmla="*/ 147 w 155"/>
                <a:gd name="T33" fmla="*/ 200 h 220"/>
                <a:gd name="T34" fmla="*/ 135 w 155"/>
                <a:gd name="T35" fmla="*/ 212 h 220"/>
                <a:gd name="T36" fmla="*/ 20 w 155"/>
                <a:gd name="T37" fmla="*/ 212 h 220"/>
                <a:gd name="T38" fmla="*/ 8 w 155"/>
                <a:gd name="T39" fmla="*/ 200 h 220"/>
                <a:gd name="T40" fmla="*/ 8 w 155"/>
                <a:gd name="T41" fmla="*/ 20 h 220"/>
                <a:gd name="T42" fmla="*/ 20 w 155"/>
                <a:gd name="T43" fmla="*/ 8 h 220"/>
                <a:gd name="T44" fmla="*/ 104 w 155"/>
                <a:gd name="T45" fmla="*/ 8 h 220"/>
                <a:gd name="T46" fmla="*/ 104 w 155"/>
                <a:gd name="T47" fmla="*/ 31 h 220"/>
                <a:gd name="T48" fmla="*/ 124 w 155"/>
                <a:gd name="T49" fmla="*/ 51 h 220"/>
                <a:gd name="T50" fmla="*/ 147 w 155"/>
                <a:gd name="T51" fmla="*/ 51 h 220"/>
                <a:gd name="T52" fmla="*/ 147 w 155"/>
                <a:gd name="T53" fmla="*/ 20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" h="220">
                  <a:moveTo>
                    <a:pt x="147" y="37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1"/>
                    <a:pt x="9" y="220"/>
                    <a:pt x="20" y="220"/>
                  </a:cubicBezTo>
                  <a:cubicBezTo>
                    <a:pt x="135" y="220"/>
                    <a:pt x="135" y="220"/>
                    <a:pt x="135" y="220"/>
                  </a:cubicBezTo>
                  <a:cubicBezTo>
                    <a:pt x="146" y="220"/>
                    <a:pt x="155" y="211"/>
                    <a:pt x="155" y="200"/>
                  </a:cubicBezTo>
                  <a:cubicBezTo>
                    <a:pt x="155" y="45"/>
                    <a:pt x="155" y="45"/>
                    <a:pt x="155" y="45"/>
                  </a:cubicBezTo>
                  <a:lnTo>
                    <a:pt x="147" y="37"/>
                  </a:lnTo>
                  <a:close/>
                  <a:moveTo>
                    <a:pt x="112" y="14"/>
                  </a:moveTo>
                  <a:cubicBezTo>
                    <a:pt x="141" y="43"/>
                    <a:pt x="141" y="43"/>
                    <a:pt x="141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18" y="43"/>
                    <a:pt x="112" y="37"/>
                    <a:pt x="112" y="31"/>
                  </a:cubicBezTo>
                  <a:lnTo>
                    <a:pt x="112" y="14"/>
                  </a:lnTo>
                  <a:close/>
                  <a:moveTo>
                    <a:pt x="147" y="200"/>
                  </a:moveTo>
                  <a:cubicBezTo>
                    <a:pt x="147" y="206"/>
                    <a:pt x="141" y="212"/>
                    <a:pt x="135" y="212"/>
                  </a:cubicBezTo>
                  <a:cubicBezTo>
                    <a:pt x="20" y="212"/>
                    <a:pt x="20" y="212"/>
                    <a:pt x="20" y="212"/>
                  </a:cubicBezTo>
                  <a:cubicBezTo>
                    <a:pt x="13" y="212"/>
                    <a:pt x="8" y="206"/>
                    <a:pt x="8" y="20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4" y="42"/>
                    <a:pt x="113" y="51"/>
                    <a:pt x="124" y="51"/>
                  </a:cubicBezTo>
                  <a:cubicBezTo>
                    <a:pt x="147" y="51"/>
                    <a:pt x="147" y="51"/>
                    <a:pt x="147" y="51"/>
                  </a:cubicBezTo>
                  <a:lnTo>
                    <a:pt x="147" y="20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2859" y="1188"/>
              <a:ext cx="179" cy="125"/>
            </a:xfrm>
            <a:custGeom>
              <a:avLst/>
              <a:gdLst>
                <a:gd name="T0" fmla="*/ 78 w 90"/>
                <a:gd name="T1" fmla="*/ 3 h 63"/>
                <a:gd name="T2" fmla="*/ 35 w 90"/>
                <a:gd name="T3" fmla="*/ 47 h 63"/>
                <a:gd name="T4" fmla="*/ 12 w 90"/>
                <a:gd name="T5" fmla="*/ 28 h 63"/>
                <a:gd name="T6" fmla="*/ 3 w 90"/>
                <a:gd name="T7" fmla="*/ 28 h 63"/>
                <a:gd name="T8" fmla="*/ 4 w 90"/>
                <a:gd name="T9" fmla="*/ 38 h 63"/>
                <a:gd name="T10" fmla="*/ 31 w 90"/>
                <a:gd name="T11" fmla="*/ 62 h 63"/>
                <a:gd name="T12" fmla="*/ 35 w 90"/>
                <a:gd name="T13" fmla="*/ 63 h 63"/>
                <a:gd name="T14" fmla="*/ 40 w 90"/>
                <a:gd name="T15" fmla="*/ 61 h 63"/>
                <a:gd name="T16" fmla="*/ 87 w 90"/>
                <a:gd name="T17" fmla="*/ 12 h 63"/>
                <a:gd name="T18" fmla="*/ 87 w 90"/>
                <a:gd name="T19" fmla="*/ 2 h 63"/>
                <a:gd name="T20" fmla="*/ 78 w 90"/>
                <a:gd name="T21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63">
                  <a:moveTo>
                    <a:pt x="78" y="3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0" y="25"/>
                    <a:pt x="5" y="26"/>
                    <a:pt x="3" y="28"/>
                  </a:cubicBezTo>
                  <a:cubicBezTo>
                    <a:pt x="0" y="31"/>
                    <a:pt x="1" y="35"/>
                    <a:pt x="4" y="38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2" y="63"/>
                    <a:pt x="34" y="63"/>
                    <a:pt x="35" y="63"/>
                  </a:cubicBezTo>
                  <a:cubicBezTo>
                    <a:pt x="37" y="63"/>
                    <a:pt x="39" y="63"/>
                    <a:pt x="40" y="61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90" y="9"/>
                    <a:pt x="90" y="5"/>
                    <a:pt x="87" y="2"/>
                  </a:cubicBezTo>
                  <a:cubicBezTo>
                    <a:pt x="85" y="0"/>
                    <a:pt x="80" y="0"/>
                    <a:pt x="78" y="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Rectangle 41"/>
            <p:cNvSpPr>
              <a:spLocks noChangeArrowheads="1"/>
            </p:cNvSpPr>
            <p:nvPr/>
          </p:nvSpPr>
          <p:spPr bwMode="auto">
            <a:xfrm>
              <a:off x="3694" y="1049"/>
              <a:ext cx="16" cy="36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Rectangle 42"/>
            <p:cNvSpPr>
              <a:spLocks noChangeArrowheads="1"/>
            </p:cNvSpPr>
            <p:nvPr/>
          </p:nvSpPr>
          <p:spPr bwMode="auto">
            <a:xfrm>
              <a:off x="3652" y="1077"/>
              <a:ext cx="16" cy="310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3742" y="1013"/>
              <a:ext cx="308" cy="437"/>
            </a:xfrm>
            <a:custGeom>
              <a:avLst/>
              <a:gdLst>
                <a:gd name="T0" fmla="*/ 147 w 155"/>
                <a:gd name="T1" fmla="*/ 37 h 220"/>
                <a:gd name="T2" fmla="*/ 117 w 155"/>
                <a:gd name="T3" fmla="*/ 8 h 220"/>
                <a:gd name="T4" fmla="*/ 109 w 155"/>
                <a:gd name="T5" fmla="*/ 0 h 220"/>
                <a:gd name="T6" fmla="*/ 20 w 155"/>
                <a:gd name="T7" fmla="*/ 0 h 220"/>
                <a:gd name="T8" fmla="*/ 0 w 155"/>
                <a:gd name="T9" fmla="*/ 20 h 220"/>
                <a:gd name="T10" fmla="*/ 0 w 155"/>
                <a:gd name="T11" fmla="*/ 200 h 220"/>
                <a:gd name="T12" fmla="*/ 20 w 155"/>
                <a:gd name="T13" fmla="*/ 220 h 220"/>
                <a:gd name="T14" fmla="*/ 135 w 155"/>
                <a:gd name="T15" fmla="*/ 220 h 220"/>
                <a:gd name="T16" fmla="*/ 155 w 155"/>
                <a:gd name="T17" fmla="*/ 200 h 220"/>
                <a:gd name="T18" fmla="*/ 155 w 155"/>
                <a:gd name="T19" fmla="*/ 45 h 220"/>
                <a:gd name="T20" fmla="*/ 147 w 155"/>
                <a:gd name="T21" fmla="*/ 37 h 220"/>
                <a:gd name="T22" fmla="*/ 112 w 155"/>
                <a:gd name="T23" fmla="*/ 13 h 220"/>
                <a:gd name="T24" fmla="*/ 141 w 155"/>
                <a:gd name="T25" fmla="*/ 43 h 220"/>
                <a:gd name="T26" fmla="*/ 124 w 155"/>
                <a:gd name="T27" fmla="*/ 43 h 220"/>
                <a:gd name="T28" fmla="*/ 112 w 155"/>
                <a:gd name="T29" fmla="*/ 31 h 220"/>
                <a:gd name="T30" fmla="*/ 112 w 155"/>
                <a:gd name="T31" fmla="*/ 13 h 220"/>
                <a:gd name="T32" fmla="*/ 147 w 155"/>
                <a:gd name="T33" fmla="*/ 200 h 220"/>
                <a:gd name="T34" fmla="*/ 135 w 155"/>
                <a:gd name="T35" fmla="*/ 212 h 220"/>
                <a:gd name="T36" fmla="*/ 20 w 155"/>
                <a:gd name="T37" fmla="*/ 212 h 220"/>
                <a:gd name="T38" fmla="*/ 8 w 155"/>
                <a:gd name="T39" fmla="*/ 200 h 220"/>
                <a:gd name="T40" fmla="*/ 8 w 155"/>
                <a:gd name="T41" fmla="*/ 20 h 220"/>
                <a:gd name="T42" fmla="*/ 20 w 155"/>
                <a:gd name="T43" fmla="*/ 8 h 220"/>
                <a:gd name="T44" fmla="*/ 104 w 155"/>
                <a:gd name="T45" fmla="*/ 8 h 220"/>
                <a:gd name="T46" fmla="*/ 104 w 155"/>
                <a:gd name="T47" fmla="*/ 31 h 220"/>
                <a:gd name="T48" fmla="*/ 124 w 155"/>
                <a:gd name="T49" fmla="*/ 51 h 220"/>
                <a:gd name="T50" fmla="*/ 147 w 155"/>
                <a:gd name="T51" fmla="*/ 51 h 220"/>
                <a:gd name="T52" fmla="*/ 147 w 155"/>
                <a:gd name="T53" fmla="*/ 20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" h="220">
                  <a:moveTo>
                    <a:pt x="147" y="37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1"/>
                    <a:pt x="9" y="220"/>
                    <a:pt x="20" y="220"/>
                  </a:cubicBezTo>
                  <a:cubicBezTo>
                    <a:pt x="135" y="220"/>
                    <a:pt x="135" y="220"/>
                    <a:pt x="135" y="220"/>
                  </a:cubicBezTo>
                  <a:cubicBezTo>
                    <a:pt x="146" y="220"/>
                    <a:pt x="155" y="211"/>
                    <a:pt x="155" y="200"/>
                  </a:cubicBezTo>
                  <a:cubicBezTo>
                    <a:pt x="155" y="45"/>
                    <a:pt x="155" y="45"/>
                    <a:pt x="155" y="45"/>
                  </a:cubicBezTo>
                  <a:lnTo>
                    <a:pt x="147" y="37"/>
                  </a:lnTo>
                  <a:close/>
                  <a:moveTo>
                    <a:pt x="112" y="13"/>
                  </a:moveTo>
                  <a:cubicBezTo>
                    <a:pt x="141" y="43"/>
                    <a:pt x="141" y="43"/>
                    <a:pt x="141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18" y="43"/>
                    <a:pt x="112" y="37"/>
                    <a:pt x="112" y="31"/>
                  </a:cubicBezTo>
                  <a:lnTo>
                    <a:pt x="112" y="13"/>
                  </a:lnTo>
                  <a:close/>
                  <a:moveTo>
                    <a:pt x="147" y="200"/>
                  </a:moveTo>
                  <a:cubicBezTo>
                    <a:pt x="147" y="206"/>
                    <a:pt x="141" y="212"/>
                    <a:pt x="135" y="212"/>
                  </a:cubicBezTo>
                  <a:cubicBezTo>
                    <a:pt x="20" y="212"/>
                    <a:pt x="20" y="212"/>
                    <a:pt x="20" y="212"/>
                  </a:cubicBezTo>
                  <a:cubicBezTo>
                    <a:pt x="13" y="212"/>
                    <a:pt x="8" y="206"/>
                    <a:pt x="8" y="20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4" y="42"/>
                    <a:pt x="113" y="51"/>
                    <a:pt x="124" y="51"/>
                  </a:cubicBezTo>
                  <a:cubicBezTo>
                    <a:pt x="147" y="51"/>
                    <a:pt x="147" y="51"/>
                    <a:pt x="147" y="51"/>
                  </a:cubicBezTo>
                  <a:lnTo>
                    <a:pt x="147" y="20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 noEditPoints="1"/>
            </p:cNvSpPr>
            <p:nvPr/>
          </p:nvSpPr>
          <p:spPr bwMode="auto">
            <a:xfrm>
              <a:off x="3805" y="1166"/>
              <a:ext cx="183" cy="181"/>
            </a:xfrm>
            <a:custGeom>
              <a:avLst/>
              <a:gdLst>
                <a:gd name="T0" fmla="*/ 66 w 92"/>
                <a:gd name="T1" fmla="*/ 0 h 91"/>
                <a:gd name="T2" fmla="*/ 46 w 92"/>
                <a:gd name="T3" fmla="*/ 11 h 91"/>
                <a:gd name="T4" fmla="*/ 24 w 92"/>
                <a:gd name="T5" fmla="*/ 1 h 91"/>
                <a:gd name="T6" fmla="*/ 0 w 92"/>
                <a:gd name="T7" fmla="*/ 29 h 91"/>
                <a:gd name="T8" fmla="*/ 46 w 92"/>
                <a:gd name="T9" fmla="*/ 91 h 91"/>
                <a:gd name="T10" fmla="*/ 92 w 92"/>
                <a:gd name="T11" fmla="*/ 29 h 91"/>
                <a:gd name="T12" fmla="*/ 66 w 92"/>
                <a:gd name="T13" fmla="*/ 0 h 91"/>
                <a:gd name="T14" fmla="*/ 54 w 92"/>
                <a:gd name="T15" fmla="*/ 55 h 91"/>
                <a:gd name="T16" fmla="*/ 46 w 92"/>
                <a:gd name="T17" fmla="*/ 63 h 91"/>
                <a:gd name="T18" fmla="*/ 38 w 92"/>
                <a:gd name="T19" fmla="*/ 55 h 91"/>
                <a:gd name="T20" fmla="*/ 16 w 92"/>
                <a:gd name="T21" fmla="*/ 29 h 91"/>
                <a:gd name="T22" fmla="*/ 19 w 92"/>
                <a:gd name="T23" fmla="*/ 19 h 91"/>
                <a:gd name="T24" fmla="*/ 24 w 92"/>
                <a:gd name="T25" fmla="*/ 17 h 91"/>
                <a:gd name="T26" fmla="*/ 24 w 92"/>
                <a:gd name="T27" fmla="*/ 17 h 91"/>
                <a:gd name="T28" fmla="*/ 35 w 92"/>
                <a:gd name="T29" fmla="*/ 23 h 91"/>
                <a:gd name="T30" fmla="*/ 47 w 92"/>
                <a:gd name="T31" fmla="*/ 34 h 91"/>
                <a:gd name="T32" fmla="*/ 58 w 92"/>
                <a:gd name="T33" fmla="*/ 22 h 91"/>
                <a:gd name="T34" fmla="*/ 66 w 92"/>
                <a:gd name="T35" fmla="*/ 16 h 91"/>
                <a:gd name="T36" fmla="*/ 76 w 92"/>
                <a:gd name="T37" fmla="*/ 29 h 91"/>
                <a:gd name="T38" fmla="*/ 54 w 92"/>
                <a:gd name="T39" fmla="*/ 5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" h="91">
                  <a:moveTo>
                    <a:pt x="66" y="0"/>
                  </a:moveTo>
                  <a:cubicBezTo>
                    <a:pt x="60" y="0"/>
                    <a:pt x="52" y="3"/>
                    <a:pt x="46" y="11"/>
                  </a:cubicBezTo>
                  <a:cubicBezTo>
                    <a:pt x="38" y="4"/>
                    <a:pt x="30" y="1"/>
                    <a:pt x="24" y="1"/>
                  </a:cubicBezTo>
                  <a:cubicBezTo>
                    <a:pt x="10" y="1"/>
                    <a:pt x="0" y="14"/>
                    <a:pt x="0" y="29"/>
                  </a:cubicBezTo>
                  <a:cubicBezTo>
                    <a:pt x="0" y="54"/>
                    <a:pt x="46" y="75"/>
                    <a:pt x="46" y="91"/>
                  </a:cubicBezTo>
                  <a:cubicBezTo>
                    <a:pt x="47" y="74"/>
                    <a:pt x="92" y="55"/>
                    <a:pt x="92" y="29"/>
                  </a:cubicBezTo>
                  <a:cubicBezTo>
                    <a:pt x="92" y="14"/>
                    <a:pt x="80" y="0"/>
                    <a:pt x="66" y="0"/>
                  </a:cubicBezTo>
                  <a:close/>
                  <a:moveTo>
                    <a:pt x="54" y="55"/>
                  </a:moveTo>
                  <a:cubicBezTo>
                    <a:pt x="51" y="58"/>
                    <a:pt x="49" y="60"/>
                    <a:pt x="46" y="63"/>
                  </a:cubicBezTo>
                  <a:cubicBezTo>
                    <a:pt x="43" y="60"/>
                    <a:pt x="40" y="57"/>
                    <a:pt x="38" y="55"/>
                  </a:cubicBezTo>
                  <a:cubicBezTo>
                    <a:pt x="29" y="47"/>
                    <a:pt x="16" y="36"/>
                    <a:pt x="16" y="29"/>
                  </a:cubicBezTo>
                  <a:cubicBezTo>
                    <a:pt x="16" y="25"/>
                    <a:pt x="17" y="22"/>
                    <a:pt x="19" y="19"/>
                  </a:cubicBezTo>
                  <a:cubicBezTo>
                    <a:pt x="21" y="17"/>
                    <a:pt x="23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7" y="17"/>
                    <a:pt x="31" y="19"/>
                    <a:pt x="35" y="23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61" y="18"/>
                    <a:pt x="64" y="16"/>
                    <a:pt x="66" y="16"/>
                  </a:cubicBezTo>
                  <a:cubicBezTo>
                    <a:pt x="70" y="16"/>
                    <a:pt x="76" y="22"/>
                    <a:pt x="76" y="29"/>
                  </a:cubicBezTo>
                  <a:cubicBezTo>
                    <a:pt x="76" y="36"/>
                    <a:pt x="63" y="47"/>
                    <a:pt x="54" y="5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 noEditPoints="1"/>
            </p:cNvSpPr>
            <p:nvPr/>
          </p:nvSpPr>
          <p:spPr bwMode="auto">
            <a:xfrm>
              <a:off x="4636" y="1035"/>
              <a:ext cx="308" cy="437"/>
            </a:xfrm>
            <a:custGeom>
              <a:avLst/>
              <a:gdLst>
                <a:gd name="T0" fmla="*/ 109 w 155"/>
                <a:gd name="T1" fmla="*/ 0 h 220"/>
                <a:gd name="T2" fmla="*/ 20 w 155"/>
                <a:gd name="T3" fmla="*/ 0 h 220"/>
                <a:gd name="T4" fmla="*/ 0 w 155"/>
                <a:gd name="T5" fmla="*/ 20 h 220"/>
                <a:gd name="T6" fmla="*/ 0 w 155"/>
                <a:gd name="T7" fmla="*/ 200 h 220"/>
                <a:gd name="T8" fmla="*/ 20 w 155"/>
                <a:gd name="T9" fmla="*/ 220 h 220"/>
                <a:gd name="T10" fmla="*/ 135 w 155"/>
                <a:gd name="T11" fmla="*/ 220 h 220"/>
                <a:gd name="T12" fmla="*/ 155 w 155"/>
                <a:gd name="T13" fmla="*/ 200 h 220"/>
                <a:gd name="T14" fmla="*/ 155 w 155"/>
                <a:gd name="T15" fmla="*/ 45 h 220"/>
                <a:gd name="T16" fmla="*/ 109 w 155"/>
                <a:gd name="T17" fmla="*/ 0 h 220"/>
                <a:gd name="T18" fmla="*/ 112 w 155"/>
                <a:gd name="T19" fmla="*/ 13 h 220"/>
                <a:gd name="T20" fmla="*/ 141 w 155"/>
                <a:gd name="T21" fmla="*/ 43 h 220"/>
                <a:gd name="T22" fmla="*/ 124 w 155"/>
                <a:gd name="T23" fmla="*/ 43 h 220"/>
                <a:gd name="T24" fmla="*/ 112 w 155"/>
                <a:gd name="T25" fmla="*/ 31 h 220"/>
                <a:gd name="T26" fmla="*/ 112 w 155"/>
                <a:gd name="T27" fmla="*/ 13 h 220"/>
                <a:gd name="T28" fmla="*/ 147 w 155"/>
                <a:gd name="T29" fmla="*/ 200 h 220"/>
                <a:gd name="T30" fmla="*/ 135 w 155"/>
                <a:gd name="T31" fmla="*/ 212 h 220"/>
                <a:gd name="T32" fmla="*/ 20 w 155"/>
                <a:gd name="T33" fmla="*/ 212 h 220"/>
                <a:gd name="T34" fmla="*/ 8 w 155"/>
                <a:gd name="T35" fmla="*/ 200 h 220"/>
                <a:gd name="T36" fmla="*/ 8 w 155"/>
                <a:gd name="T37" fmla="*/ 20 h 220"/>
                <a:gd name="T38" fmla="*/ 20 w 155"/>
                <a:gd name="T39" fmla="*/ 8 h 220"/>
                <a:gd name="T40" fmla="*/ 104 w 155"/>
                <a:gd name="T41" fmla="*/ 8 h 220"/>
                <a:gd name="T42" fmla="*/ 104 w 155"/>
                <a:gd name="T43" fmla="*/ 31 h 220"/>
                <a:gd name="T44" fmla="*/ 124 w 155"/>
                <a:gd name="T45" fmla="*/ 51 h 220"/>
                <a:gd name="T46" fmla="*/ 147 w 155"/>
                <a:gd name="T47" fmla="*/ 51 h 220"/>
                <a:gd name="T48" fmla="*/ 147 w 155"/>
                <a:gd name="T49" fmla="*/ 20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5" h="220">
                  <a:moveTo>
                    <a:pt x="109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1"/>
                    <a:pt x="9" y="220"/>
                    <a:pt x="20" y="220"/>
                  </a:cubicBezTo>
                  <a:cubicBezTo>
                    <a:pt x="135" y="220"/>
                    <a:pt x="135" y="220"/>
                    <a:pt x="135" y="220"/>
                  </a:cubicBezTo>
                  <a:cubicBezTo>
                    <a:pt x="146" y="220"/>
                    <a:pt x="155" y="211"/>
                    <a:pt x="155" y="200"/>
                  </a:cubicBezTo>
                  <a:cubicBezTo>
                    <a:pt x="155" y="45"/>
                    <a:pt x="155" y="45"/>
                    <a:pt x="155" y="45"/>
                  </a:cubicBezTo>
                  <a:lnTo>
                    <a:pt x="109" y="0"/>
                  </a:lnTo>
                  <a:close/>
                  <a:moveTo>
                    <a:pt x="112" y="13"/>
                  </a:moveTo>
                  <a:cubicBezTo>
                    <a:pt x="141" y="43"/>
                    <a:pt x="141" y="43"/>
                    <a:pt x="141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18" y="43"/>
                    <a:pt x="112" y="37"/>
                    <a:pt x="112" y="31"/>
                  </a:cubicBezTo>
                  <a:lnTo>
                    <a:pt x="112" y="13"/>
                  </a:lnTo>
                  <a:close/>
                  <a:moveTo>
                    <a:pt x="147" y="200"/>
                  </a:moveTo>
                  <a:cubicBezTo>
                    <a:pt x="147" y="206"/>
                    <a:pt x="141" y="212"/>
                    <a:pt x="135" y="212"/>
                  </a:cubicBezTo>
                  <a:cubicBezTo>
                    <a:pt x="20" y="212"/>
                    <a:pt x="20" y="212"/>
                    <a:pt x="20" y="212"/>
                  </a:cubicBezTo>
                  <a:cubicBezTo>
                    <a:pt x="13" y="212"/>
                    <a:pt x="8" y="206"/>
                    <a:pt x="8" y="20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4" y="42"/>
                    <a:pt x="113" y="51"/>
                    <a:pt x="124" y="51"/>
                  </a:cubicBezTo>
                  <a:cubicBezTo>
                    <a:pt x="147" y="51"/>
                    <a:pt x="147" y="51"/>
                    <a:pt x="147" y="51"/>
                  </a:cubicBezTo>
                  <a:lnTo>
                    <a:pt x="147" y="20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Rectangle 46"/>
            <p:cNvSpPr>
              <a:spLocks noChangeArrowheads="1"/>
            </p:cNvSpPr>
            <p:nvPr/>
          </p:nvSpPr>
          <p:spPr bwMode="auto">
            <a:xfrm>
              <a:off x="4709" y="1285"/>
              <a:ext cx="32" cy="92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Rectangle 47"/>
            <p:cNvSpPr>
              <a:spLocks noChangeArrowheads="1"/>
            </p:cNvSpPr>
            <p:nvPr/>
          </p:nvSpPr>
          <p:spPr bwMode="auto">
            <a:xfrm>
              <a:off x="4773" y="1214"/>
              <a:ext cx="32" cy="163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Rectangle 48"/>
            <p:cNvSpPr>
              <a:spLocks noChangeArrowheads="1"/>
            </p:cNvSpPr>
            <p:nvPr/>
          </p:nvSpPr>
          <p:spPr bwMode="auto">
            <a:xfrm>
              <a:off x="4837" y="1317"/>
              <a:ext cx="31" cy="60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5598" y="1019"/>
              <a:ext cx="308" cy="437"/>
            </a:xfrm>
            <a:custGeom>
              <a:avLst/>
              <a:gdLst>
                <a:gd name="T0" fmla="*/ 109 w 155"/>
                <a:gd name="T1" fmla="*/ 0 h 220"/>
                <a:gd name="T2" fmla="*/ 20 w 155"/>
                <a:gd name="T3" fmla="*/ 0 h 220"/>
                <a:gd name="T4" fmla="*/ 0 w 155"/>
                <a:gd name="T5" fmla="*/ 20 h 220"/>
                <a:gd name="T6" fmla="*/ 0 w 155"/>
                <a:gd name="T7" fmla="*/ 200 h 220"/>
                <a:gd name="T8" fmla="*/ 20 w 155"/>
                <a:gd name="T9" fmla="*/ 220 h 220"/>
                <a:gd name="T10" fmla="*/ 135 w 155"/>
                <a:gd name="T11" fmla="*/ 220 h 220"/>
                <a:gd name="T12" fmla="*/ 155 w 155"/>
                <a:gd name="T13" fmla="*/ 200 h 220"/>
                <a:gd name="T14" fmla="*/ 155 w 155"/>
                <a:gd name="T15" fmla="*/ 45 h 220"/>
                <a:gd name="T16" fmla="*/ 109 w 155"/>
                <a:gd name="T17" fmla="*/ 0 h 220"/>
                <a:gd name="T18" fmla="*/ 112 w 155"/>
                <a:gd name="T19" fmla="*/ 13 h 220"/>
                <a:gd name="T20" fmla="*/ 141 w 155"/>
                <a:gd name="T21" fmla="*/ 43 h 220"/>
                <a:gd name="T22" fmla="*/ 124 w 155"/>
                <a:gd name="T23" fmla="*/ 43 h 220"/>
                <a:gd name="T24" fmla="*/ 112 w 155"/>
                <a:gd name="T25" fmla="*/ 31 h 220"/>
                <a:gd name="T26" fmla="*/ 112 w 155"/>
                <a:gd name="T27" fmla="*/ 13 h 220"/>
                <a:gd name="T28" fmla="*/ 147 w 155"/>
                <a:gd name="T29" fmla="*/ 200 h 220"/>
                <a:gd name="T30" fmla="*/ 135 w 155"/>
                <a:gd name="T31" fmla="*/ 212 h 220"/>
                <a:gd name="T32" fmla="*/ 20 w 155"/>
                <a:gd name="T33" fmla="*/ 212 h 220"/>
                <a:gd name="T34" fmla="*/ 8 w 155"/>
                <a:gd name="T35" fmla="*/ 200 h 220"/>
                <a:gd name="T36" fmla="*/ 8 w 155"/>
                <a:gd name="T37" fmla="*/ 20 h 220"/>
                <a:gd name="T38" fmla="*/ 20 w 155"/>
                <a:gd name="T39" fmla="*/ 8 h 220"/>
                <a:gd name="T40" fmla="*/ 104 w 155"/>
                <a:gd name="T41" fmla="*/ 8 h 220"/>
                <a:gd name="T42" fmla="*/ 104 w 155"/>
                <a:gd name="T43" fmla="*/ 31 h 220"/>
                <a:gd name="T44" fmla="*/ 124 w 155"/>
                <a:gd name="T45" fmla="*/ 51 h 220"/>
                <a:gd name="T46" fmla="*/ 147 w 155"/>
                <a:gd name="T47" fmla="*/ 51 h 220"/>
                <a:gd name="T48" fmla="*/ 147 w 155"/>
                <a:gd name="T49" fmla="*/ 20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5" h="220">
                  <a:moveTo>
                    <a:pt x="109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1"/>
                    <a:pt x="9" y="220"/>
                    <a:pt x="20" y="220"/>
                  </a:cubicBezTo>
                  <a:cubicBezTo>
                    <a:pt x="135" y="220"/>
                    <a:pt x="135" y="220"/>
                    <a:pt x="135" y="220"/>
                  </a:cubicBezTo>
                  <a:cubicBezTo>
                    <a:pt x="146" y="220"/>
                    <a:pt x="155" y="211"/>
                    <a:pt x="155" y="200"/>
                  </a:cubicBezTo>
                  <a:cubicBezTo>
                    <a:pt x="155" y="45"/>
                    <a:pt x="155" y="45"/>
                    <a:pt x="155" y="45"/>
                  </a:cubicBezTo>
                  <a:lnTo>
                    <a:pt x="109" y="0"/>
                  </a:lnTo>
                  <a:close/>
                  <a:moveTo>
                    <a:pt x="112" y="13"/>
                  </a:moveTo>
                  <a:cubicBezTo>
                    <a:pt x="141" y="43"/>
                    <a:pt x="141" y="43"/>
                    <a:pt x="141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17" y="43"/>
                    <a:pt x="112" y="37"/>
                    <a:pt x="112" y="31"/>
                  </a:cubicBezTo>
                  <a:lnTo>
                    <a:pt x="112" y="13"/>
                  </a:lnTo>
                  <a:close/>
                  <a:moveTo>
                    <a:pt x="147" y="200"/>
                  </a:moveTo>
                  <a:cubicBezTo>
                    <a:pt x="147" y="206"/>
                    <a:pt x="141" y="212"/>
                    <a:pt x="135" y="212"/>
                  </a:cubicBezTo>
                  <a:cubicBezTo>
                    <a:pt x="20" y="212"/>
                    <a:pt x="20" y="212"/>
                    <a:pt x="20" y="212"/>
                  </a:cubicBezTo>
                  <a:cubicBezTo>
                    <a:pt x="13" y="212"/>
                    <a:pt x="8" y="206"/>
                    <a:pt x="8" y="20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4" y="42"/>
                    <a:pt x="113" y="51"/>
                    <a:pt x="124" y="51"/>
                  </a:cubicBezTo>
                  <a:cubicBezTo>
                    <a:pt x="147" y="51"/>
                    <a:pt x="147" y="51"/>
                    <a:pt x="147" y="51"/>
                  </a:cubicBezTo>
                  <a:lnTo>
                    <a:pt x="147" y="20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5667" y="1198"/>
              <a:ext cx="177" cy="111"/>
            </a:xfrm>
            <a:custGeom>
              <a:avLst/>
              <a:gdLst>
                <a:gd name="T0" fmla="*/ 96 w 177"/>
                <a:gd name="T1" fmla="*/ 70 h 111"/>
                <a:gd name="T2" fmla="*/ 44 w 177"/>
                <a:gd name="T3" fmla="*/ 38 h 111"/>
                <a:gd name="T4" fmla="*/ 0 w 177"/>
                <a:gd name="T5" fmla="*/ 91 h 111"/>
                <a:gd name="T6" fmla="*/ 24 w 177"/>
                <a:gd name="T7" fmla="*/ 111 h 111"/>
                <a:gd name="T8" fmla="*/ 50 w 177"/>
                <a:gd name="T9" fmla="*/ 80 h 111"/>
                <a:gd name="T10" fmla="*/ 103 w 177"/>
                <a:gd name="T11" fmla="*/ 111 h 111"/>
                <a:gd name="T12" fmla="*/ 177 w 177"/>
                <a:gd name="T13" fmla="*/ 20 h 111"/>
                <a:gd name="T14" fmla="*/ 151 w 177"/>
                <a:gd name="T15" fmla="*/ 0 h 111"/>
                <a:gd name="T16" fmla="*/ 96 w 177"/>
                <a:gd name="T17" fmla="*/ 7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111">
                  <a:moveTo>
                    <a:pt x="96" y="70"/>
                  </a:moveTo>
                  <a:lnTo>
                    <a:pt x="44" y="38"/>
                  </a:lnTo>
                  <a:lnTo>
                    <a:pt x="0" y="91"/>
                  </a:lnTo>
                  <a:lnTo>
                    <a:pt x="24" y="111"/>
                  </a:lnTo>
                  <a:lnTo>
                    <a:pt x="50" y="80"/>
                  </a:lnTo>
                  <a:lnTo>
                    <a:pt x="103" y="111"/>
                  </a:lnTo>
                  <a:lnTo>
                    <a:pt x="177" y="20"/>
                  </a:lnTo>
                  <a:lnTo>
                    <a:pt x="151" y="0"/>
                  </a:lnTo>
                  <a:lnTo>
                    <a:pt x="96" y="7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 noEditPoints="1"/>
            </p:cNvSpPr>
            <p:nvPr/>
          </p:nvSpPr>
          <p:spPr bwMode="auto">
            <a:xfrm>
              <a:off x="6555" y="1019"/>
              <a:ext cx="308" cy="437"/>
            </a:xfrm>
            <a:custGeom>
              <a:avLst/>
              <a:gdLst>
                <a:gd name="T0" fmla="*/ 110 w 155"/>
                <a:gd name="T1" fmla="*/ 0 h 220"/>
                <a:gd name="T2" fmla="*/ 20 w 155"/>
                <a:gd name="T3" fmla="*/ 0 h 220"/>
                <a:gd name="T4" fmla="*/ 0 w 155"/>
                <a:gd name="T5" fmla="*/ 20 h 220"/>
                <a:gd name="T6" fmla="*/ 0 w 155"/>
                <a:gd name="T7" fmla="*/ 200 h 220"/>
                <a:gd name="T8" fmla="*/ 20 w 155"/>
                <a:gd name="T9" fmla="*/ 220 h 220"/>
                <a:gd name="T10" fmla="*/ 135 w 155"/>
                <a:gd name="T11" fmla="*/ 220 h 220"/>
                <a:gd name="T12" fmla="*/ 155 w 155"/>
                <a:gd name="T13" fmla="*/ 200 h 220"/>
                <a:gd name="T14" fmla="*/ 155 w 155"/>
                <a:gd name="T15" fmla="*/ 45 h 220"/>
                <a:gd name="T16" fmla="*/ 110 w 155"/>
                <a:gd name="T17" fmla="*/ 0 h 220"/>
                <a:gd name="T18" fmla="*/ 113 w 155"/>
                <a:gd name="T19" fmla="*/ 13 h 220"/>
                <a:gd name="T20" fmla="*/ 142 w 155"/>
                <a:gd name="T21" fmla="*/ 43 h 220"/>
                <a:gd name="T22" fmla="*/ 125 w 155"/>
                <a:gd name="T23" fmla="*/ 43 h 220"/>
                <a:gd name="T24" fmla="*/ 113 w 155"/>
                <a:gd name="T25" fmla="*/ 31 h 220"/>
                <a:gd name="T26" fmla="*/ 113 w 155"/>
                <a:gd name="T27" fmla="*/ 13 h 220"/>
                <a:gd name="T28" fmla="*/ 147 w 155"/>
                <a:gd name="T29" fmla="*/ 200 h 220"/>
                <a:gd name="T30" fmla="*/ 135 w 155"/>
                <a:gd name="T31" fmla="*/ 212 h 220"/>
                <a:gd name="T32" fmla="*/ 20 w 155"/>
                <a:gd name="T33" fmla="*/ 212 h 220"/>
                <a:gd name="T34" fmla="*/ 8 w 155"/>
                <a:gd name="T35" fmla="*/ 200 h 220"/>
                <a:gd name="T36" fmla="*/ 8 w 155"/>
                <a:gd name="T37" fmla="*/ 20 h 220"/>
                <a:gd name="T38" fmla="*/ 20 w 155"/>
                <a:gd name="T39" fmla="*/ 8 h 220"/>
                <a:gd name="T40" fmla="*/ 105 w 155"/>
                <a:gd name="T41" fmla="*/ 8 h 220"/>
                <a:gd name="T42" fmla="*/ 105 w 155"/>
                <a:gd name="T43" fmla="*/ 31 h 220"/>
                <a:gd name="T44" fmla="*/ 125 w 155"/>
                <a:gd name="T45" fmla="*/ 51 h 220"/>
                <a:gd name="T46" fmla="*/ 147 w 155"/>
                <a:gd name="T47" fmla="*/ 51 h 220"/>
                <a:gd name="T48" fmla="*/ 147 w 155"/>
                <a:gd name="T49" fmla="*/ 20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5" h="220">
                  <a:moveTo>
                    <a:pt x="11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1"/>
                    <a:pt x="9" y="220"/>
                    <a:pt x="20" y="220"/>
                  </a:cubicBezTo>
                  <a:cubicBezTo>
                    <a:pt x="135" y="220"/>
                    <a:pt x="135" y="220"/>
                    <a:pt x="135" y="220"/>
                  </a:cubicBezTo>
                  <a:cubicBezTo>
                    <a:pt x="146" y="220"/>
                    <a:pt x="155" y="211"/>
                    <a:pt x="155" y="200"/>
                  </a:cubicBezTo>
                  <a:cubicBezTo>
                    <a:pt x="155" y="45"/>
                    <a:pt x="155" y="45"/>
                    <a:pt x="155" y="45"/>
                  </a:cubicBezTo>
                  <a:lnTo>
                    <a:pt x="110" y="0"/>
                  </a:lnTo>
                  <a:close/>
                  <a:moveTo>
                    <a:pt x="113" y="13"/>
                  </a:moveTo>
                  <a:cubicBezTo>
                    <a:pt x="142" y="43"/>
                    <a:pt x="142" y="43"/>
                    <a:pt x="142" y="43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18" y="43"/>
                    <a:pt x="113" y="37"/>
                    <a:pt x="113" y="31"/>
                  </a:cubicBezTo>
                  <a:lnTo>
                    <a:pt x="113" y="13"/>
                  </a:lnTo>
                  <a:close/>
                  <a:moveTo>
                    <a:pt x="147" y="200"/>
                  </a:moveTo>
                  <a:cubicBezTo>
                    <a:pt x="147" y="206"/>
                    <a:pt x="142" y="212"/>
                    <a:pt x="135" y="212"/>
                  </a:cubicBezTo>
                  <a:cubicBezTo>
                    <a:pt x="20" y="212"/>
                    <a:pt x="20" y="212"/>
                    <a:pt x="20" y="212"/>
                  </a:cubicBezTo>
                  <a:cubicBezTo>
                    <a:pt x="14" y="212"/>
                    <a:pt x="8" y="206"/>
                    <a:pt x="8" y="20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4" y="8"/>
                    <a:pt x="20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5" y="42"/>
                    <a:pt x="114" y="51"/>
                    <a:pt x="125" y="51"/>
                  </a:cubicBezTo>
                  <a:cubicBezTo>
                    <a:pt x="147" y="51"/>
                    <a:pt x="147" y="51"/>
                    <a:pt x="147" y="51"/>
                  </a:cubicBezTo>
                  <a:lnTo>
                    <a:pt x="147" y="20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6621" y="1204"/>
              <a:ext cx="183" cy="131"/>
            </a:xfrm>
            <a:custGeom>
              <a:avLst/>
              <a:gdLst>
                <a:gd name="T0" fmla="*/ 78 w 92"/>
                <a:gd name="T1" fmla="*/ 3 h 66"/>
                <a:gd name="T2" fmla="*/ 35 w 92"/>
                <a:gd name="T3" fmla="*/ 47 h 66"/>
                <a:gd name="T4" fmla="*/ 14 w 92"/>
                <a:gd name="T5" fmla="*/ 28 h 66"/>
                <a:gd name="T6" fmla="*/ 3 w 92"/>
                <a:gd name="T7" fmla="*/ 29 h 66"/>
                <a:gd name="T8" fmla="*/ 3 w 92"/>
                <a:gd name="T9" fmla="*/ 40 h 66"/>
                <a:gd name="T10" fmla="*/ 31 w 92"/>
                <a:gd name="T11" fmla="*/ 64 h 66"/>
                <a:gd name="T12" fmla="*/ 36 w 92"/>
                <a:gd name="T13" fmla="*/ 66 h 66"/>
                <a:gd name="T14" fmla="*/ 42 w 92"/>
                <a:gd name="T15" fmla="*/ 63 h 66"/>
                <a:gd name="T16" fmla="*/ 89 w 92"/>
                <a:gd name="T17" fmla="*/ 14 h 66"/>
                <a:gd name="T18" fmla="*/ 89 w 92"/>
                <a:gd name="T19" fmla="*/ 3 h 66"/>
                <a:gd name="T20" fmla="*/ 78 w 92"/>
                <a:gd name="T21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66">
                  <a:moveTo>
                    <a:pt x="78" y="3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1" y="25"/>
                    <a:pt x="6" y="26"/>
                    <a:pt x="3" y="29"/>
                  </a:cubicBezTo>
                  <a:cubicBezTo>
                    <a:pt x="0" y="32"/>
                    <a:pt x="0" y="37"/>
                    <a:pt x="3" y="40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2" y="65"/>
                    <a:pt x="34" y="66"/>
                    <a:pt x="36" y="66"/>
                  </a:cubicBezTo>
                  <a:cubicBezTo>
                    <a:pt x="38" y="66"/>
                    <a:pt x="40" y="65"/>
                    <a:pt x="42" y="63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92" y="11"/>
                    <a:pt x="92" y="6"/>
                    <a:pt x="89" y="3"/>
                  </a:cubicBezTo>
                  <a:cubicBezTo>
                    <a:pt x="86" y="0"/>
                    <a:pt x="81" y="0"/>
                    <a:pt x="78" y="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 noEditPoints="1"/>
            </p:cNvSpPr>
            <p:nvPr/>
          </p:nvSpPr>
          <p:spPr bwMode="auto">
            <a:xfrm>
              <a:off x="828" y="1973"/>
              <a:ext cx="306" cy="438"/>
            </a:xfrm>
            <a:custGeom>
              <a:avLst/>
              <a:gdLst>
                <a:gd name="T0" fmla="*/ 109 w 154"/>
                <a:gd name="T1" fmla="*/ 0 h 220"/>
                <a:gd name="T2" fmla="*/ 20 w 154"/>
                <a:gd name="T3" fmla="*/ 0 h 220"/>
                <a:gd name="T4" fmla="*/ 0 w 154"/>
                <a:gd name="T5" fmla="*/ 20 h 220"/>
                <a:gd name="T6" fmla="*/ 0 w 154"/>
                <a:gd name="T7" fmla="*/ 200 h 220"/>
                <a:gd name="T8" fmla="*/ 20 w 154"/>
                <a:gd name="T9" fmla="*/ 220 h 220"/>
                <a:gd name="T10" fmla="*/ 134 w 154"/>
                <a:gd name="T11" fmla="*/ 220 h 220"/>
                <a:gd name="T12" fmla="*/ 154 w 154"/>
                <a:gd name="T13" fmla="*/ 200 h 220"/>
                <a:gd name="T14" fmla="*/ 154 w 154"/>
                <a:gd name="T15" fmla="*/ 46 h 220"/>
                <a:gd name="T16" fmla="*/ 109 w 154"/>
                <a:gd name="T17" fmla="*/ 0 h 220"/>
                <a:gd name="T18" fmla="*/ 112 w 154"/>
                <a:gd name="T19" fmla="*/ 14 h 220"/>
                <a:gd name="T20" fmla="*/ 141 w 154"/>
                <a:gd name="T21" fmla="*/ 43 h 220"/>
                <a:gd name="T22" fmla="*/ 124 w 154"/>
                <a:gd name="T23" fmla="*/ 43 h 220"/>
                <a:gd name="T24" fmla="*/ 112 w 154"/>
                <a:gd name="T25" fmla="*/ 31 h 220"/>
                <a:gd name="T26" fmla="*/ 112 w 154"/>
                <a:gd name="T27" fmla="*/ 14 h 220"/>
                <a:gd name="T28" fmla="*/ 146 w 154"/>
                <a:gd name="T29" fmla="*/ 200 h 220"/>
                <a:gd name="T30" fmla="*/ 134 w 154"/>
                <a:gd name="T31" fmla="*/ 212 h 220"/>
                <a:gd name="T32" fmla="*/ 20 w 154"/>
                <a:gd name="T33" fmla="*/ 212 h 220"/>
                <a:gd name="T34" fmla="*/ 8 w 154"/>
                <a:gd name="T35" fmla="*/ 200 h 220"/>
                <a:gd name="T36" fmla="*/ 8 w 154"/>
                <a:gd name="T37" fmla="*/ 20 h 220"/>
                <a:gd name="T38" fmla="*/ 20 w 154"/>
                <a:gd name="T39" fmla="*/ 8 h 220"/>
                <a:gd name="T40" fmla="*/ 104 w 154"/>
                <a:gd name="T41" fmla="*/ 8 h 220"/>
                <a:gd name="T42" fmla="*/ 104 w 154"/>
                <a:gd name="T43" fmla="*/ 31 h 220"/>
                <a:gd name="T44" fmla="*/ 124 w 154"/>
                <a:gd name="T45" fmla="*/ 51 h 220"/>
                <a:gd name="T46" fmla="*/ 146 w 154"/>
                <a:gd name="T47" fmla="*/ 51 h 220"/>
                <a:gd name="T48" fmla="*/ 146 w 154"/>
                <a:gd name="T49" fmla="*/ 20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4" h="220">
                  <a:moveTo>
                    <a:pt x="109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1"/>
                    <a:pt x="9" y="220"/>
                    <a:pt x="20" y="220"/>
                  </a:cubicBezTo>
                  <a:cubicBezTo>
                    <a:pt x="134" y="220"/>
                    <a:pt x="134" y="220"/>
                    <a:pt x="134" y="220"/>
                  </a:cubicBezTo>
                  <a:cubicBezTo>
                    <a:pt x="146" y="220"/>
                    <a:pt x="154" y="211"/>
                    <a:pt x="154" y="200"/>
                  </a:cubicBezTo>
                  <a:cubicBezTo>
                    <a:pt x="154" y="46"/>
                    <a:pt x="154" y="46"/>
                    <a:pt x="154" y="46"/>
                  </a:cubicBezTo>
                  <a:lnTo>
                    <a:pt x="109" y="0"/>
                  </a:lnTo>
                  <a:close/>
                  <a:moveTo>
                    <a:pt x="112" y="14"/>
                  </a:moveTo>
                  <a:cubicBezTo>
                    <a:pt x="141" y="43"/>
                    <a:pt x="141" y="43"/>
                    <a:pt x="141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17" y="43"/>
                    <a:pt x="112" y="38"/>
                    <a:pt x="112" y="31"/>
                  </a:cubicBezTo>
                  <a:lnTo>
                    <a:pt x="112" y="14"/>
                  </a:lnTo>
                  <a:close/>
                  <a:moveTo>
                    <a:pt x="146" y="200"/>
                  </a:moveTo>
                  <a:cubicBezTo>
                    <a:pt x="146" y="207"/>
                    <a:pt x="141" y="212"/>
                    <a:pt x="134" y="212"/>
                  </a:cubicBezTo>
                  <a:cubicBezTo>
                    <a:pt x="20" y="212"/>
                    <a:pt x="20" y="212"/>
                    <a:pt x="20" y="212"/>
                  </a:cubicBezTo>
                  <a:cubicBezTo>
                    <a:pt x="13" y="212"/>
                    <a:pt x="8" y="207"/>
                    <a:pt x="8" y="20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4" y="42"/>
                    <a:pt x="113" y="51"/>
                    <a:pt x="124" y="51"/>
                  </a:cubicBezTo>
                  <a:cubicBezTo>
                    <a:pt x="146" y="51"/>
                    <a:pt x="146" y="51"/>
                    <a:pt x="146" y="51"/>
                  </a:cubicBezTo>
                  <a:lnTo>
                    <a:pt x="146" y="20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 noEditPoints="1"/>
            </p:cNvSpPr>
            <p:nvPr/>
          </p:nvSpPr>
          <p:spPr bwMode="auto">
            <a:xfrm>
              <a:off x="890" y="2136"/>
              <a:ext cx="183" cy="181"/>
            </a:xfrm>
            <a:custGeom>
              <a:avLst/>
              <a:gdLst>
                <a:gd name="T0" fmla="*/ 66 w 92"/>
                <a:gd name="T1" fmla="*/ 0 h 91"/>
                <a:gd name="T2" fmla="*/ 46 w 92"/>
                <a:gd name="T3" fmla="*/ 11 h 91"/>
                <a:gd name="T4" fmla="*/ 24 w 92"/>
                <a:gd name="T5" fmla="*/ 1 h 91"/>
                <a:gd name="T6" fmla="*/ 0 w 92"/>
                <a:gd name="T7" fmla="*/ 29 h 91"/>
                <a:gd name="T8" fmla="*/ 46 w 92"/>
                <a:gd name="T9" fmla="*/ 91 h 91"/>
                <a:gd name="T10" fmla="*/ 92 w 92"/>
                <a:gd name="T11" fmla="*/ 29 h 91"/>
                <a:gd name="T12" fmla="*/ 66 w 92"/>
                <a:gd name="T13" fmla="*/ 0 h 91"/>
                <a:gd name="T14" fmla="*/ 54 w 92"/>
                <a:gd name="T15" fmla="*/ 55 h 91"/>
                <a:gd name="T16" fmla="*/ 46 w 92"/>
                <a:gd name="T17" fmla="*/ 63 h 91"/>
                <a:gd name="T18" fmla="*/ 38 w 92"/>
                <a:gd name="T19" fmla="*/ 55 h 91"/>
                <a:gd name="T20" fmla="*/ 16 w 92"/>
                <a:gd name="T21" fmla="*/ 29 h 91"/>
                <a:gd name="T22" fmla="*/ 19 w 92"/>
                <a:gd name="T23" fmla="*/ 19 h 91"/>
                <a:gd name="T24" fmla="*/ 24 w 92"/>
                <a:gd name="T25" fmla="*/ 17 h 91"/>
                <a:gd name="T26" fmla="*/ 24 w 92"/>
                <a:gd name="T27" fmla="*/ 17 h 91"/>
                <a:gd name="T28" fmla="*/ 35 w 92"/>
                <a:gd name="T29" fmla="*/ 23 h 91"/>
                <a:gd name="T30" fmla="*/ 47 w 92"/>
                <a:gd name="T31" fmla="*/ 34 h 91"/>
                <a:gd name="T32" fmla="*/ 58 w 92"/>
                <a:gd name="T33" fmla="*/ 22 h 91"/>
                <a:gd name="T34" fmla="*/ 66 w 92"/>
                <a:gd name="T35" fmla="*/ 16 h 91"/>
                <a:gd name="T36" fmla="*/ 76 w 92"/>
                <a:gd name="T37" fmla="*/ 29 h 91"/>
                <a:gd name="T38" fmla="*/ 54 w 92"/>
                <a:gd name="T39" fmla="*/ 5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" h="91">
                  <a:moveTo>
                    <a:pt x="66" y="0"/>
                  </a:moveTo>
                  <a:cubicBezTo>
                    <a:pt x="60" y="0"/>
                    <a:pt x="53" y="4"/>
                    <a:pt x="46" y="11"/>
                  </a:cubicBezTo>
                  <a:cubicBezTo>
                    <a:pt x="38" y="4"/>
                    <a:pt x="31" y="1"/>
                    <a:pt x="24" y="1"/>
                  </a:cubicBezTo>
                  <a:cubicBezTo>
                    <a:pt x="10" y="1"/>
                    <a:pt x="0" y="14"/>
                    <a:pt x="0" y="29"/>
                  </a:cubicBezTo>
                  <a:cubicBezTo>
                    <a:pt x="0" y="54"/>
                    <a:pt x="46" y="75"/>
                    <a:pt x="46" y="91"/>
                  </a:cubicBezTo>
                  <a:cubicBezTo>
                    <a:pt x="47" y="74"/>
                    <a:pt x="92" y="55"/>
                    <a:pt x="92" y="29"/>
                  </a:cubicBezTo>
                  <a:cubicBezTo>
                    <a:pt x="92" y="14"/>
                    <a:pt x="80" y="0"/>
                    <a:pt x="66" y="0"/>
                  </a:cubicBezTo>
                  <a:close/>
                  <a:moveTo>
                    <a:pt x="54" y="55"/>
                  </a:moveTo>
                  <a:cubicBezTo>
                    <a:pt x="52" y="58"/>
                    <a:pt x="49" y="60"/>
                    <a:pt x="46" y="63"/>
                  </a:cubicBezTo>
                  <a:cubicBezTo>
                    <a:pt x="44" y="60"/>
                    <a:pt x="41" y="57"/>
                    <a:pt x="38" y="55"/>
                  </a:cubicBezTo>
                  <a:cubicBezTo>
                    <a:pt x="29" y="47"/>
                    <a:pt x="16" y="36"/>
                    <a:pt x="16" y="29"/>
                  </a:cubicBezTo>
                  <a:cubicBezTo>
                    <a:pt x="16" y="25"/>
                    <a:pt x="17" y="22"/>
                    <a:pt x="19" y="19"/>
                  </a:cubicBezTo>
                  <a:cubicBezTo>
                    <a:pt x="21" y="17"/>
                    <a:pt x="23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7" y="17"/>
                    <a:pt x="31" y="19"/>
                    <a:pt x="35" y="23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61" y="18"/>
                    <a:pt x="64" y="16"/>
                    <a:pt x="66" y="16"/>
                  </a:cubicBezTo>
                  <a:cubicBezTo>
                    <a:pt x="71" y="16"/>
                    <a:pt x="76" y="22"/>
                    <a:pt x="76" y="29"/>
                  </a:cubicBezTo>
                  <a:cubicBezTo>
                    <a:pt x="76" y="37"/>
                    <a:pt x="63" y="47"/>
                    <a:pt x="54" y="5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 noEditPoints="1"/>
            </p:cNvSpPr>
            <p:nvPr/>
          </p:nvSpPr>
          <p:spPr bwMode="auto">
            <a:xfrm>
              <a:off x="1711" y="1975"/>
              <a:ext cx="443" cy="444"/>
            </a:xfrm>
            <a:custGeom>
              <a:avLst/>
              <a:gdLst>
                <a:gd name="T0" fmla="*/ 177 w 223"/>
                <a:gd name="T1" fmla="*/ 0 h 223"/>
                <a:gd name="T2" fmla="*/ 45 w 223"/>
                <a:gd name="T3" fmla="*/ 0 h 223"/>
                <a:gd name="T4" fmla="*/ 0 w 223"/>
                <a:gd name="T5" fmla="*/ 46 h 223"/>
                <a:gd name="T6" fmla="*/ 0 w 223"/>
                <a:gd name="T7" fmla="*/ 178 h 223"/>
                <a:gd name="T8" fmla="*/ 45 w 223"/>
                <a:gd name="T9" fmla="*/ 223 h 223"/>
                <a:gd name="T10" fmla="*/ 177 w 223"/>
                <a:gd name="T11" fmla="*/ 223 h 223"/>
                <a:gd name="T12" fmla="*/ 223 w 223"/>
                <a:gd name="T13" fmla="*/ 178 h 223"/>
                <a:gd name="T14" fmla="*/ 223 w 223"/>
                <a:gd name="T15" fmla="*/ 46 h 223"/>
                <a:gd name="T16" fmla="*/ 177 w 223"/>
                <a:gd name="T17" fmla="*/ 0 h 223"/>
                <a:gd name="T18" fmla="*/ 215 w 223"/>
                <a:gd name="T19" fmla="*/ 178 h 223"/>
                <a:gd name="T20" fmla="*/ 177 w 223"/>
                <a:gd name="T21" fmla="*/ 215 h 223"/>
                <a:gd name="T22" fmla="*/ 45 w 223"/>
                <a:gd name="T23" fmla="*/ 215 h 223"/>
                <a:gd name="T24" fmla="*/ 8 w 223"/>
                <a:gd name="T25" fmla="*/ 178 h 223"/>
                <a:gd name="T26" fmla="*/ 8 w 223"/>
                <a:gd name="T27" fmla="*/ 46 h 223"/>
                <a:gd name="T28" fmla="*/ 45 w 223"/>
                <a:gd name="T29" fmla="*/ 8 h 223"/>
                <a:gd name="T30" fmla="*/ 177 w 223"/>
                <a:gd name="T31" fmla="*/ 8 h 223"/>
                <a:gd name="T32" fmla="*/ 215 w 223"/>
                <a:gd name="T33" fmla="*/ 46 h 223"/>
                <a:gd name="T34" fmla="*/ 215 w 223"/>
                <a:gd name="T35" fmla="*/ 17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3" h="223">
                  <a:moveTo>
                    <a:pt x="177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16" y="0"/>
                    <a:pt x="0" y="25"/>
                    <a:pt x="0" y="46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207"/>
                    <a:pt x="25" y="223"/>
                    <a:pt x="45" y="223"/>
                  </a:cubicBezTo>
                  <a:cubicBezTo>
                    <a:pt x="177" y="223"/>
                    <a:pt x="177" y="223"/>
                    <a:pt x="177" y="223"/>
                  </a:cubicBezTo>
                  <a:cubicBezTo>
                    <a:pt x="198" y="223"/>
                    <a:pt x="223" y="210"/>
                    <a:pt x="223" y="178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25"/>
                    <a:pt x="205" y="0"/>
                    <a:pt x="177" y="0"/>
                  </a:cubicBezTo>
                  <a:close/>
                  <a:moveTo>
                    <a:pt x="215" y="178"/>
                  </a:moveTo>
                  <a:cubicBezTo>
                    <a:pt x="215" y="207"/>
                    <a:pt x="191" y="215"/>
                    <a:pt x="177" y="215"/>
                  </a:cubicBezTo>
                  <a:cubicBezTo>
                    <a:pt x="45" y="215"/>
                    <a:pt x="45" y="215"/>
                    <a:pt x="45" y="215"/>
                  </a:cubicBezTo>
                  <a:cubicBezTo>
                    <a:pt x="30" y="215"/>
                    <a:pt x="8" y="204"/>
                    <a:pt x="8" y="178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31"/>
                    <a:pt x="20" y="8"/>
                    <a:pt x="45" y="8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201" y="8"/>
                    <a:pt x="215" y="30"/>
                    <a:pt x="215" y="46"/>
                  </a:cubicBezTo>
                  <a:lnTo>
                    <a:pt x="215" y="17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 noEditPoints="1"/>
            </p:cNvSpPr>
            <p:nvPr/>
          </p:nvSpPr>
          <p:spPr bwMode="auto">
            <a:xfrm>
              <a:off x="1804" y="2049"/>
              <a:ext cx="252" cy="278"/>
            </a:xfrm>
            <a:custGeom>
              <a:avLst/>
              <a:gdLst>
                <a:gd name="T0" fmla="*/ 67 w 127"/>
                <a:gd name="T1" fmla="*/ 3 h 140"/>
                <a:gd name="T2" fmla="*/ 63 w 127"/>
                <a:gd name="T3" fmla="*/ 0 h 140"/>
                <a:gd name="T4" fmla="*/ 63 w 127"/>
                <a:gd name="T5" fmla="*/ 0 h 140"/>
                <a:gd name="T6" fmla="*/ 60 w 127"/>
                <a:gd name="T7" fmla="*/ 3 h 140"/>
                <a:gd name="T8" fmla="*/ 1 w 127"/>
                <a:gd name="T9" fmla="*/ 134 h 140"/>
                <a:gd name="T10" fmla="*/ 3 w 127"/>
                <a:gd name="T11" fmla="*/ 139 h 140"/>
                <a:gd name="T12" fmla="*/ 5 w 127"/>
                <a:gd name="T13" fmla="*/ 140 h 140"/>
                <a:gd name="T14" fmla="*/ 8 w 127"/>
                <a:gd name="T15" fmla="*/ 137 h 140"/>
                <a:gd name="T16" fmla="*/ 34 w 127"/>
                <a:gd name="T17" fmla="*/ 79 h 140"/>
                <a:gd name="T18" fmla="*/ 36 w 127"/>
                <a:gd name="T19" fmla="*/ 79 h 140"/>
                <a:gd name="T20" fmla="*/ 118 w 127"/>
                <a:gd name="T21" fmla="*/ 137 h 140"/>
                <a:gd name="T22" fmla="*/ 124 w 127"/>
                <a:gd name="T23" fmla="*/ 139 h 140"/>
                <a:gd name="T24" fmla="*/ 126 w 127"/>
                <a:gd name="T25" fmla="*/ 134 h 140"/>
                <a:gd name="T26" fmla="*/ 67 w 127"/>
                <a:gd name="T27" fmla="*/ 3 h 140"/>
                <a:gd name="T28" fmla="*/ 39 w 127"/>
                <a:gd name="T29" fmla="*/ 71 h 140"/>
                <a:gd name="T30" fmla="*/ 38 w 127"/>
                <a:gd name="T31" fmla="*/ 71 h 140"/>
                <a:gd name="T32" fmla="*/ 63 w 127"/>
                <a:gd name="T33" fmla="*/ 14 h 140"/>
                <a:gd name="T34" fmla="*/ 101 w 127"/>
                <a:gd name="T35" fmla="*/ 98 h 140"/>
                <a:gd name="T36" fmla="*/ 39 w 127"/>
                <a:gd name="T37" fmla="*/ 7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7" h="140">
                  <a:moveTo>
                    <a:pt x="67" y="3"/>
                  </a:moveTo>
                  <a:cubicBezTo>
                    <a:pt x="66" y="1"/>
                    <a:pt x="65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2" y="0"/>
                    <a:pt x="60" y="1"/>
                    <a:pt x="60" y="3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0" y="136"/>
                    <a:pt x="1" y="138"/>
                    <a:pt x="3" y="139"/>
                  </a:cubicBezTo>
                  <a:cubicBezTo>
                    <a:pt x="3" y="140"/>
                    <a:pt x="4" y="140"/>
                    <a:pt x="5" y="140"/>
                  </a:cubicBezTo>
                  <a:cubicBezTo>
                    <a:pt x="6" y="140"/>
                    <a:pt x="8" y="139"/>
                    <a:pt x="8" y="137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5" y="79"/>
                    <a:pt x="35" y="79"/>
                    <a:pt x="36" y="79"/>
                  </a:cubicBezTo>
                  <a:cubicBezTo>
                    <a:pt x="38" y="78"/>
                    <a:pt x="87" y="73"/>
                    <a:pt x="118" y="137"/>
                  </a:cubicBezTo>
                  <a:cubicBezTo>
                    <a:pt x="119" y="139"/>
                    <a:pt x="122" y="140"/>
                    <a:pt x="124" y="139"/>
                  </a:cubicBezTo>
                  <a:cubicBezTo>
                    <a:pt x="126" y="138"/>
                    <a:pt x="127" y="136"/>
                    <a:pt x="126" y="134"/>
                  </a:cubicBezTo>
                  <a:cubicBezTo>
                    <a:pt x="109" y="96"/>
                    <a:pt x="67" y="4"/>
                    <a:pt x="67" y="3"/>
                  </a:cubicBezTo>
                  <a:close/>
                  <a:moveTo>
                    <a:pt x="39" y="71"/>
                  </a:moveTo>
                  <a:cubicBezTo>
                    <a:pt x="39" y="71"/>
                    <a:pt x="38" y="71"/>
                    <a:pt x="38" y="71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70" y="30"/>
                    <a:pt x="87" y="67"/>
                    <a:pt x="101" y="98"/>
                  </a:cubicBezTo>
                  <a:cubicBezTo>
                    <a:pt x="77" y="73"/>
                    <a:pt x="50" y="71"/>
                    <a:pt x="39" y="7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2657" y="1943"/>
              <a:ext cx="453" cy="454"/>
            </a:xfrm>
            <a:custGeom>
              <a:avLst/>
              <a:gdLst>
                <a:gd name="T0" fmla="*/ 114 w 228"/>
                <a:gd name="T1" fmla="*/ 0 h 228"/>
                <a:gd name="T2" fmla="*/ 0 w 228"/>
                <a:gd name="T3" fmla="*/ 114 h 228"/>
                <a:gd name="T4" fmla="*/ 114 w 228"/>
                <a:gd name="T5" fmla="*/ 228 h 228"/>
                <a:gd name="T6" fmla="*/ 228 w 228"/>
                <a:gd name="T7" fmla="*/ 114 h 228"/>
                <a:gd name="T8" fmla="*/ 114 w 228"/>
                <a:gd name="T9" fmla="*/ 0 h 228"/>
                <a:gd name="T10" fmla="*/ 118 w 228"/>
                <a:gd name="T11" fmla="*/ 220 h 228"/>
                <a:gd name="T12" fmla="*/ 118 w 228"/>
                <a:gd name="T13" fmla="*/ 194 h 228"/>
                <a:gd name="T14" fmla="*/ 110 w 228"/>
                <a:gd name="T15" fmla="*/ 194 h 228"/>
                <a:gd name="T16" fmla="*/ 110 w 228"/>
                <a:gd name="T17" fmla="*/ 220 h 228"/>
                <a:gd name="T18" fmla="*/ 8 w 228"/>
                <a:gd name="T19" fmla="*/ 117 h 228"/>
                <a:gd name="T20" fmla="*/ 32 w 228"/>
                <a:gd name="T21" fmla="*/ 117 h 228"/>
                <a:gd name="T22" fmla="*/ 32 w 228"/>
                <a:gd name="T23" fmla="*/ 109 h 228"/>
                <a:gd name="T24" fmla="*/ 8 w 228"/>
                <a:gd name="T25" fmla="*/ 109 h 228"/>
                <a:gd name="T26" fmla="*/ 110 w 228"/>
                <a:gd name="T27" fmla="*/ 8 h 228"/>
                <a:gd name="T28" fmla="*/ 110 w 228"/>
                <a:gd name="T29" fmla="*/ 32 h 228"/>
                <a:gd name="T30" fmla="*/ 118 w 228"/>
                <a:gd name="T31" fmla="*/ 32 h 228"/>
                <a:gd name="T32" fmla="*/ 118 w 228"/>
                <a:gd name="T33" fmla="*/ 8 h 228"/>
                <a:gd name="T34" fmla="*/ 220 w 228"/>
                <a:gd name="T35" fmla="*/ 109 h 228"/>
                <a:gd name="T36" fmla="*/ 194 w 228"/>
                <a:gd name="T37" fmla="*/ 109 h 228"/>
                <a:gd name="T38" fmla="*/ 194 w 228"/>
                <a:gd name="T39" fmla="*/ 117 h 228"/>
                <a:gd name="T40" fmla="*/ 220 w 228"/>
                <a:gd name="T41" fmla="*/ 117 h 228"/>
                <a:gd name="T42" fmla="*/ 118 w 228"/>
                <a:gd name="T43" fmla="*/ 22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8" h="228">
                  <a:moveTo>
                    <a:pt x="114" y="0"/>
                  </a:moveTo>
                  <a:cubicBezTo>
                    <a:pt x="51" y="0"/>
                    <a:pt x="0" y="51"/>
                    <a:pt x="0" y="114"/>
                  </a:cubicBezTo>
                  <a:cubicBezTo>
                    <a:pt x="0" y="177"/>
                    <a:pt x="51" y="228"/>
                    <a:pt x="114" y="228"/>
                  </a:cubicBezTo>
                  <a:cubicBezTo>
                    <a:pt x="177" y="228"/>
                    <a:pt x="228" y="177"/>
                    <a:pt x="228" y="114"/>
                  </a:cubicBezTo>
                  <a:cubicBezTo>
                    <a:pt x="228" y="51"/>
                    <a:pt x="177" y="0"/>
                    <a:pt x="114" y="0"/>
                  </a:cubicBezTo>
                  <a:close/>
                  <a:moveTo>
                    <a:pt x="118" y="220"/>
                  </a:moveTo>
                  <a:cubicBezTo>
                    <a:pt x="118" y="194"/>
                    <a:pt x="118" y="194"/>
                    <a:pt x="118" y="194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10" y="220"/>
                    <a:pt x="110" y="220"/>
                    <a:pt x="110" y="220"/>
                  </a:cubicBezTo>
                  <a:cubicBezTo>
                    <a:pt x="55" y="217"/>
                    <a:pt x="10" y="173"/>
                    <a:pt x="8" y="117"/>
                  </a:cubicBezTo>
                  <a:cubicBezTo>
                    <a:pt x="32" y="117"/>
                    <a:pt x="32" y="117"/>
                    <a:pt x="32" y="117"/>
                  </a:cubicBezTo>
                  <a:cubicBezTo>
                    <a:pt x="32" y="109"/>
                    <a:pt x="32" y="109"/>
                    <a:pt x="32" y="109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10" y="54"/>
                    <a:pt x="55" y="10"/>
                    <a:pt x="110" y="8"/>
                  </a:cubicBezTo>
                  <a:cubicBezTo>
                    <a:pt x="110" y="32"/>
                    <a:pt x="110" y="32"/>
                    <a:pt x="110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73" y="10"/>
                    <a:pt x="218" y="54"/>
                    <a:pt x="220" y="109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194" y="117"/>
                    <a:pt x="194" y="117"/>
                    <a:pt x="194" y="117"/>
                  </a:cubicBezTo>
                  <a:cubicBezTo>
                    <a:pt x="220" y="117"/>
                    <a:pt x="220" y="117"/>
                    <a:pt x="220" y="117"/>
                  </a:cubicBezTo>
                  <a:cubicBezTo>
                    <a:pt x="218" y="173"/>
                    <a:pt x="173" y="217"/>
                    <a:pt x="118" y="2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2756" y="2033"/>
              <a:ext cx="252" cy="262"/>
            </a:xfrm>
            <a:custGeom>
              <a:avLst/>
              <a:gdLst>
                <a:gd name="T0" fmla="*/ 135 w 252"/>
                <a:gd name="T1" fmla="*/ 0 h 262"/>
                <a:gd name="T2" fmla="*/ 119 w 252"/>
                <a:gd name="T3" fmla="*/ 0 h 262"/>
                <a:gd name="T4" fmla="*/ 119 w 252"/>
                <a:gd name="T5" fmla="*/ 129 h 262"/>
                <a:gd name="T6" fmla="*/ 0 w 252"/>
                <a:gd name="T7" fmla="*/ 129 h 262"/>
                <a:gd name="T8" fmla="*/ 0 w 252"/>
                <a:gd name="T9" fmla="*/ 145 h 262"/>
                <a:gd name="T10" fmla="*/ 119 w 252"/>
                <a:gd name="T11" fmla="*/ 145 h 262"/>
                <a:gd name="T12" fmla="*/ 119 w 252"/>
                <a:gd name="T13" fmla="*/ 177 h 262"/>
                <a:gd name="T14" fmla="*/ 32 w 252"/>
                <a:gd name="T15" fmla="*/ 177 h 262"/>
                <a:gd name="T16" fmla="*/ 32 w 252"/>
                <a:gd name="T17" fmla="*/ 193 h 262"/>
                <a:gd name="T18" fmla="*/ 119 w 252"/>
                <a:gd name="T19" fmla="*/ 193 h 262"/>
                <a:gd name="T20" fmla="*/ 119 w 252"/>
                <a:gd name="T21" fmla="*/ 224 h 262"/>
                <a:gd name="T22" fmla="*/ 56 w 252"/>
                <a:gd name="T23" fmla="*/ 224 h 262"/>
                <a:gd name="T24" fmla="*/ 56 w 252"/>
                <a:gd name="T25" fmla="*/ 240 h 262"/>
                <a:gd name="T26" fmla="*/ 119 w 252"/>
                <a:gd name="T27" fmla="*/ 240 h 262"/>
                <a:gd name="T28" fmla="*/ 119 w 252"/>
                <a:gd name="T29" fmla="*/ 262 h 262"/>
                <a:gd name="T30" fmla="*/ 135 w 252"/>
                <a:gd name="T31" fmla="*/ 262 h 262"/>
                <a:gd name="T32" fmla="*/ 135 w 252"/>
                <a:gd name="T33" fmla="*/ 240 h 262"/>
                <a:gd name="T34" fmla="*/ 197 w 252"/>
                <a:gd name="T35" fmla="*/ 240 h 262"/>
                <a:gd name="T36" fmla="*/ 197 w 252"/>
                <a:gd name="T37" fmla="*/ 224 h 262"/>
                <a:gd name="T38" fmla="*/ 135 w 252"/>
                <a:gd name="T39" fmla="*/ 224 h 262"/>
                <a:gd name="T40" fmla="*/ 135 w 252"/>
                <a:gd name="T41" fmla="*/ 193 h 262"/>
                <a:gd name="T42" fmla="*/ 221 w 252"/>
                <a:gd name="T43" fmla="*/ 193 h 262"/>
                <a:gd name="T44" fmla="*/ 221 w 252"/>
                <a:gd name="T45" fmla="*/ 177 h 262"/>
                <a:gd name="T46" fmla="*/ 135 w 252"/>
                <a:gd name="T47" fmla="*/ 177 h 262"/>
                <a:gd name="T48" fmla="*/ 135 w 252"/>
                <a:gd name="T49" fmla="*/ 145 h 262"/>
                <a:gd name="T50" fmla="*/ 252 w 252"/>
                <a:gd name="T51" fmla="*/ 145 h 262"/>
                <a:gd name="T52" fmla="*/ 252 w 252"/>
                <a:gd name="T53" fmla="*/ 129 h 262"/>
                <a:gd name="T54" fmla="*/ 135 w 252"/>
                <a:gd name="T55" fmla="*/ 129 h 262"/>
                <a:gd name="T56" fmla="*/ 135 w 252"/>
                <a:gd name="T5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52" h="262">
                  <a:moveTo>
                    <a:pt x="135" y="0"/>
                  </a:moveTo>
                  <a:lnTo>
                    <a:pt x="119" y="0"/>
                  </a:lnTo>
                  <a:lnTo>
                    <a:pt x="119" y="129"/>
                  </a:lnTo>
                  <a:lnTo>
                    <a:pt x="0" y="129"/>
                  </a:lnTo>
                  <a:lnTo>
                    <a:pt x="0" y="145"/>
                  </a:lnTo>
                  <a:lnTo>
                    <a:pt x="119" y="145"/>
                  </a:lnTo>
                  <a:lnTo>
                    <a:pt x="119" y="177"/>
                  </a:lnTo>
                  <a:lnTo>
                    <a:pt x="32" y="177"/>
                  </a:lnTo>
                  <a:lnTo>
                    <a:pt x="32" y="193"/>
                  </a:lnTo>
                  <a:lnTo>
                    <a:pt x="119" y="193"/>
                  </a:lnTo>
                  <a:lnTo>
                    <a:pt x="119" y="224"/>
                  </a:lnTo>
                  <a:lnTo>
                    <a:pt x="56" y="224"/>
                  </a:lnTo>
                  <a:lnTo>
                    <a:pt x="56" y="240"/>
                  </a:lnTo>
                  <a:lnTo>
                    <a:pt x="119" y="240"/>
                  </a:lnTo>
                  <a:lnTo>
                    <a:pt x="119" y="262"/>
                  </a:lnTo>
                  <a:lnTo>
                    <a:pt x="135" y="262"/>
                  </a:lnTo>
                  <a:lnTo>
                    <a:pt x="135" y="240"/>
                  </a:lnTo>
                  <a:lnTo>
                    <a:pt x="197" y="240"/>
                  </a:lnTo>
                  <a:lnTo>
                    <a:pt x="197" y="224"/>
                  </a:lnTo>
                  <a:lnTo>
                    <a:pt x="135" y="224"/>
                  </a:lnTo>
                  <a:lnTo>
                    <a:pt x="135" y="193"/>
                  </a:lnTo>
                  <a:lnTo>
                    <a:pt x="221" y="193"/>
                  </a:lnTo>
                  <a:lnTo>
                    <a:pt x="221" y="177"/>
                  </a:lnTo>
                  <a:lnTo>
                    <a:pt x="135" y="177"/>
                  </a:lnTo>
                  <a:lnTo>
                    <a:pt x="135" y="145"/>
                  </a:lnTo>
                  <a:lnTo>
                    <a:pt x="252" y="145"/>
                  </a:lnTo>
                  <a:lnTo>
                    <a:pt x="252" y="129"/>
                  </a:lnTo>
                  <a:lnTo>
                    <a:pt x="135" y="129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Oval 59"/>
            <p:cNvSpPr>
              <a:spLocks noChangeArrowheads="1"/>
            </p:cNvSpPr>
            <p:nvPr/>
          </p:nvSpPr>
          <p:spPr bwMode="auto">
            <a:xfrm>
              <a:off x="3626" y="1981"/>
              <a:ext cx="48" cy="4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Oval 60"/>
            <p:cNvSpPr>
              <a:spLocks noChangeArrowheads="1"/>
            </p:cNvSpPr>
            <p:nvPr/>
          </p:nvSpPr>
          <p:spPr bwMode="auto">
            <a:xfrm>
              <a:off x="3626" y="2093"/>
              <a:ext cx="48" cy="47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Oval 61"/>
            <p:cNvSpPr>
              <a:spLocks noChangeArrowheads="1"/>
            </p:cNvSpPr>
            <p:nvPr/>
          </p:nvSpPr>
          <p:spPr bwMode="auto">
            <a:xfrm>
              <a:off x="3626" y="2204"/>
              <a:ext cx="48" cy="4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Oval 62"/>
            <p:cNvSpPr>
              <a:spLocks noChangeArrowheads="1"/>
            </p:cNvSpPr>
            <p:nvPr/>
          </p:nvSpPr>
          <p:spPr bwMode="auto">
            <a:xfrm>
              <a:off x="3626" y="2313"/>
              <a:ext cx="48" cy="4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Rectangle 63"/>
            <p:cNvSpPr>
              <a:spLocks noChangeArrowheads="1"/>
            </p:cNvSpPr>
            <p:nvPr/>
          </p:nvSpPr>
          <p:spPr bwMode="auto">
            <a:xfrm>
              <a:off x="3746" y="1997"/>
              <a:ext cx="306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Rectangle 64"/>
            <p:cNvSpPr>
              <a:spLocks noChangeArrowheads="1"/>
            </p:cNvSpPr>
            <p:nvPr/>
          </p:nvSpPr>
          <p:spPr bwMode="auto">
            <a:xfrm>
              <a:off x="3746" y="2108"/>
              <a:ext cx="306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Rectangle 65"/>
            <p:cNvSpPr>
              <a:spLocks noChangeArrowheads="1"/>
            </p:cNvSpPr>
            <p:nvPr/>
          </p:nvSpPr>
          <p:spPr bwMode="auto">
            <a:xfrm>
              <a:off x="3746" y="2220"/>
              <a:ext cx="306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Rectangle 66"/>
            <p:cNvSpPr>
              <a:spLocks noChangeArrowheads="1"/>
            </p:cNvSpPr>
            <p:nvPr/>
          </p:nvSpPr>
          <p:spPr bwMode="auto">
            <a:xfrm>
              <a:off x="3746" y="2329"/>
              <a:ext cx="306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Rectangle 67"/>
            <p:cNvSpPr>
              <a:spLocks noChangeArrowheads="1"/>
            </p:cNvSpPr>
            <p:nvPr/>
          </p:nvSpPr>
          <p:spPr bwMode="auto">
            <a:xfrm>
              <a:off x="4612" y="1965"/>
              <a:ext cx="354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Rectangle 68"/>
            <p:cNvSpPr>
              <a:spLocks noChangeArrowheads="1"/>
            </p:cNvSpPr>
            <p:nvPr/>
          </p:nvSpPr>
          <p:spPr bwMode="auto">
            <a:xfrm>
              <a:off x="4612" y="2403"/>
              <a:ext cx="354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 noEditPoints="1"/>
            </p:cNvSpPr>
            <p:nvPr/>
          </p:nvSpPr>
          <p:spPr bwMode="auto">
            <a:xfrm>
              <a:off x="4644" y="2001"/>
              <a:ext cx="294" cy="382"/>
            </a:xfrm>
            <a:custGeom>
              <a:avLst/>
              <a:gdLst>
                <a:gd name="T0" fmla="*/ 1 w 148"/>
                <a:gd name="T1" fmla="*/ 190 h 192"/>
                <a:gd name="T2" fmla="*/ 4 w 148"/>
                <a:gd name="T3" fmla="*/ 192 h 192"/>
                <a:gd name="T4" fmla="*/ 144 w 148"/>
                <a:gd name="T5" fmla="*/ 192 h 192"/>
                <a:gd name="T6" fmla="*/ 144 w 148"/>
                <a:gd name="T7" fmla="*/ 192 h 192"/>
                <a:gd name="T8" fmla="*/ 147 w 148"/>
                <a:gd name="T9" fmla="*/ 190 h 192"/>
                <a:gd name="T10" fmla="*/ 147 w 148"/>
                <a:gd name="T11" fmla="*/ 186 h 192"/>
                <a:gd name="T12" fmla="*/ 85 w 148"/>
                <a:gd name="T13" fmla="*/ 96 h 192"/>
                <a:gd name="T14" fmla="*/ 147 w 148"/>
                <a:gd name="T15" fmla="*/ 6 h 192"/>
                <a:gd name="T16" fmla="*/ 147 w 148"/>
                <a:gd name="T17" fmla="*/ 2 h 192"/>
                <a:gd name="T18" fmla="*/ 144 w 148"/>
                <a:gd name="T19" fmla="*/ 0 h 192"/>
                <a:gd name="T20" fmla="*/ 5 w 148"/>
                <a:gd name="T21" fmla="*/ 0 h 192"/>
                <a:gd name="T22" fmla="*/ 1 w 148"/>
                <a:gd name="T23" fmla="*/ 2 h 192"/>
                <a:gd name="T24" fmla="*/ 1 w 148"/>
                <a:gd name="T25" fmla="*/ 6 h 192"/>
                <a:gd name="T26" fmla="*/ 59 w 148"/>
                <a:gd name="T27" fmla="*/ 96 h 192"/>
                <a:gd name="T28" fmla="*/ 1 w 148"/>
                <a:gd name="T29" fmla="*/ 186 h 192"/>
                <a:gd name="T30" fmla="*/ 1 w 148"/>
                <a:gd name="T31" fmla="*/ 190 h 192"/>
                <a:gd name="T32" fmla="*/ 125 w 148"/>
                <a:gd name="T33" fmla="*/ 168 h 192"/>
                <a:gd name="T34" fmla="*/ 76 w 148"/>
                <a:gd name="T35" fmla="*/ 168 h 192"/>
                <a:gd name="T36" fmla="*/ 76 w 148"/>
                <a:gd name="T37" fmla="*/ 100 h 192"/>
                <a:gd name="T38" fmla="*/ 78 w 148"/>
                <a:gd name="T39" fmla="*/ 100 h 192"/>
                <a:gd name="T40" fmla="*/ 125 w 148"/>
                <a:gd name="T41" fmla="*/ 168 h 192"/>
                <a:gd name="T42" fmla="*/ 136 w 148"/>
                <a:gd name="T43" fmla="*/ 8 h 192"/>
                <a:gd name="T44" fmla="*/ 129 w 148"/>
                <a:gd name="T45" fmla="*/ 19 h 192"/>
                <a:gd name="T46" fmla="*/ 19 w 148"/>
                <a:gd name="T47" fmla="*/ 19 h 192"/>
                <a:gd name="T48" fmla="*/ 12 w 148"/>
                <a:gd name="T49" fmla="*/ 8 h 192"/>
                <a:gd name="T50" fmla="*/ 136 w 148"/>
                <a:gd name="T51" fmla="*/ 8 h 192"/>
                <a:gd name="T52" fmla="*/ 65 w 148"/>
                <a:gd name="T53" fmla="*/ 100 h 192"/>
                <a:gd name="T54" fmla="*/ 68 w 148"/>
                <a:gd name="T55" fmla="*/ 100 h 192"/>
                <a:gd name="T56" fmla="*/ 68 w 148"/>
                <a:gd name="T57" fmla="*/ 168 h 192"/>
                <a:gd name="T58" fmla="*/ 22 w 148"/>
                <a:gd name="T59" fmla="*/ 168 h 192"/>
                <a:gd name="T60" fmla="*/ 65 w 148"/>
                <a:gd name="T61" fmla="*/ 10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8" h="192">
                  <a:moveTo>
                    <a:pt x="1" y="190"/>
                  </a:moveTo>
                  <a:cubicBezTo>
                    <a:pt x="2" y="191"/>
                    <a:pt x="3" y="192"/>
                    <a:pt x="4" y="192"/>
                  </a:cubicBezTo>
                  <a:cubicBezTo>
                    <a:pt x="144" y="192"/>
                    <a:pt x="144" y="192"/>
                    <a:pt x="144" y="192"/>
                  </a:cubicBezTo>
                  <a:cubicBezTo>
                    <a:pt x="144" y="192"/>
                    <a:pt x="144" y="192"/>
                    <a:pt x="144" y="192"/>
                  </a:cubicBezTo>
                  <a:cubicBezTo>
                    <a:pt x="145" y="192"/>
                    <a:pt x="147" y="191"/>
                    <a:pt x="147" y="190"/>
                  </a:cubicBezTo>
                  <a:cubicBezTo>
                    <a:pt x="148" y="189"/>
                    <a:pt x="148" y="187"/>
                    <a:pt x="147" y="186"/>
                  </a:cubicBezTo>
                  <a:cubicBezTo>
                    <a:pt x="85" y="96"/>
                    <a:pt x="85" y="96"/>
                    <a:pt x="85" y="96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48" y="5"/>
                    <a:pt x="148" y="3"/>
                    <a:pt x="147" y="2"/>
                  </a:cubicBezTo>
                  <a:cubicBezTo>
                    <a:pt x="147" y="1"/>
                    <a:pt x="145" y="0"/>
                    <a:pt x="14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3"/>
                    <a:pt x="1" y="5"/>
                    <a:pt x="1" y="6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1" y="186"/>
                    <a:pt x="1" y="186"/>
                    <a:pt x="1" y="186"/>
                  </a:cubicBezTo>
                  <a:cubicBezTo>
                    <a:pt x="0" y="187"/>
                    <a:pt x="0" y="189"/>
                    <a:pt x="1" y="190"/>
                  </a:cubicBezTo>
                  <a:close/>
                  <a:moveTo>
                    <a:pt x="125" y="168"/>
                  </a:moveTo>
                  <a:cubicBezTo>
                    <a:pt x="76" y="168"/>
                    <a:pt x="76" y="168"/>
                    <a:pt x="76" y="168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8" y="100"/>
                    <a:pt x="78" y="100"/>
                    <a:pt x="78" y="100"/>
                  </a:cubicBezTo>
                  <a:lnTo>
                    <a:pt x="125" y="168"/>
                  </a:lnTo>
                  <a:close/>
                  <a:moveTo>
                    <a:pt x="136" y="8"/>
                  </a:moveTo>
                  <a:cubicBezTo>
                    <a:pt x="129" y="19"/>
                    <a:pt x="129" y="19"/>
                    <a:pt x="12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2" y="8"/>
                    <a:pt x="12" y="8"/>
                    <a:pt x="12" y="8"/>
                  </a:cubicBezTo>
                  <a:lnTo>
                    <a:pt x="136" y="8"/>
                  </a:lnTo>
                  <a:close/>
                  <a:moveTo>
                    <a:pt x="65" y="100"/>
                  </a:moveTo>
                  <a:cubicBezTo>
                    <a:pt x="68" y="100"/>
                    <a:pt x="68" y="100"/>
                    <a:pt x="68" y="100"/>
                  </a:cubicBezTo>
                  <a:cubicBezTo>
                    <a:pt x="68" y="168"/>
                    <a:pt x="68" y="168"/>
                    <a:pt x="68" y="168"/>
                  </a:cubicBezTo>
                  <a:cubicBezTo>
                    <a:pt x="22" y="168"/>
                    <a:pt x="22" y="168"/>
                    <a:pt x="22" y="168"/>
                  </a:cubicBezTo>
                  <a:lnTo>
                    <a:pt x="65" y="10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 noEditPoints="1"/>
            </p:cNvSpPr>
            <p:nvPr/>
          </p:nvSpPr>
          <p:spPr bwMode="auto">
            <a:xfrm>
              <a:off x="5524" y="1951"/>
              <a:ext cx="453" cy="452"/>
            </a:xfrm>
            <a:custGeom>
              <a:avLst/>
              <a:gdLst>
                <a:gd name="T0" fmla="*/ 224 w 228"/>
                <a:gd name="T1" fmla="*/ 138 h 227"/>
                <a:gd name="T2" fmla="*/ 208 w 228"/>
                <a:gd name="T3" fmla="*/ 138 h 227"/>
                <a:gd name="T4" fmla="*/ 186 w 228"/>
                <a:gd name="T5" fmla="*/ 115 h 227"/>
                <a:gd name="T6" fmla="*/ 180 w 228"/>
                <a:gd name="T7" fmla="*/ 115 h 227"/>
                <a:gd name="T8" fmla="*/ 158 w 228"/>
                <a:gd name="T9" fmla="*/ 136 h 227"/>
                <a:gd name="T10" fmla="*/ 137 w 228"/>
                <a:gd name="T11" fmla="*/ 115 h 227"/>
                <a:gd name="T12" fmla="*/ 132 w 228"/>
                <a:gd name="T13" fmla="*/ 115 h 227"/>
                <a:gd name="T14" fmla="*/ 107 w 228"/>
                <a:gd name="T15" fmla="*/ 138 h 227"/>
                <a:gd name="T16" fmla="*/ 71 w 228"/>
                <a:gd name="T17" fmla="*/ 138 h 227"/>
                <a:gd name="T18" fmla="*/ 66 w 228"/>
                <a:gd name="T19" fmla="*/ 3 h 227"/>
                <a:gd name="T20" fmla="*/ 62 w 228"/>
                <a:gd name="T21" fmla="*/ 0 h 227"/>
                <a:gd name="T22" fmla="*/ 40 w 228"/>
                <a:gd name="T23" fmla="*/ 0 h 227"/>
                <a:gd name="T24" fmla="*/ 36 w 228"/>
                <a:gd name="T25" fmla="*/ 3 h 227"/>
                <a:gd name="T26" fmla="*/ 28 w 228"/>
                <a:gd name="T27" fmla="*/ 138 h 227"/>
                <a:gd name="T28" fmla="*/ 4 w 228"/>
                <a:gd name="T29" fmla="*/ 138 h 227"/>
                <a:gd name="T30" fmla="*/ 0 w 228"/>
                <a:gd name="T31" fmla="*/ 142 h 227"/>
                <a:gd name="T32" fmla="*/ 0 w 228"/>
                <a:gd name="T33" fmla="*/ 223 h 227"/>
                <a:gd name="T34" fmla="*/ 4 w 228"/>
                <a:gd name="T35" fmla="*/ 227 h 227"/>
                <a:gd name="T36" fmla="*/ 224 w 228"/>
                <a:gd name="T37" fmla="*/ 227 h 227"/>
                <a:gd name="T38" fmla="*/ 228 w 228"/>
                <a:gd name="T39" fmla="*/ 223 h 227"/>
                <a:gd name="T40" fmla="*/ 228 w 228"/>
                <a:gd name="T41" fmla="*/ 142 h 227"/>
                <a:gd name="T42" fmla="*/ 224 w 228"/>
                <a:gd name="T43" fmla="*/ 138 h 227"/>
                <a:gd name="T44" fmla="*/ 44 w 228"/>
                <a:gd name="T45" fmla="*/ 8 h 227"/>
                <a:gd name="T46" fmla="*/ 58 w 228"/>
                <a:gd name="T47" fmla="*/ 8 h 227"/>
                <a:gd name="T48" fmla="*/ 63 w 228"/>
                <a:gd name="T49" fmla="*/ 138 h 227"/>
                <a:gd name="T50" fmla="*/ 36 w 228"/>
                <a:gd name="T51" fmla="*/ 138 h 227"/>
                <a:gd name="T52" fmla="*/ 44 w 228"/>
                <a:gd name="T53" fmla="*/ 8 h 227"/>
                <a:gd name="T54" fmla="*/ 220 w 228"/>
                <a:gd name="T55" fmla="*/ 219 h 227"/>
                <a:gd name="T56" fmla="*/ 8 w 228"/>
                <a:gd name="T57" fmla="*/ 219 h 227"/>
                <a:gd name="T58" fmla="*/ 8 w 228"/>
                <a:gd name="T59" fmla="*/ 146 h 227"/>
                <a:gd name="T60" fmla="*/ 108 w 228"/>
                <a:gd name="T61" fmla="*/ 146 h 227"/>
                <a:gd name="T62" fmla="*/ 111 w 228"/>
                <a:gd name="T63" fmla="*/ 144 h 227"/>
                <a:gd name="T64" fmla="*/ 134 w 228"/>
                <a:gd name="T65" fmla="*/ 123 h 227"/>
                <a:gd name="T66" fmla="*/ 155 w 228"/>
                <a:gd name="T67" fmla="*/ 144 h 227"/>
                <a:gd name="T68" fmla="*/ 161 w 228"/>
                <a:gd name="T69" fmla="*/ 144 h 227"/>
                <a:gd name="T70" fmla="*/ 183 w 228"/>
                <a:gd name="T71" fmla="*/ 123 h 227"/>
                <a:gd name="T72" fmla="*/ 203 w 228"/>
                <a:gd name="T73" fmla="*/ 144 h 227"/>
                <a:gd name="T74" fmla="*/ 206 w 228"/>
                <a:gd name="T75" fmla="*/ 146 h 227"/>
                <a:gd name="T76" fmla="*/ 220 w 228"/>
                <a:gd name="T77" fmla="*/ 146 h 227"/>
                <a:gd name="T78" fmla="*/ 220 w 228"/>
                <a:gd name="T79" fmla="*/ 21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8" h="227">
                  <a:moveTo>
                    <a:pt x="224" y="138"/>
                  </a:moveTo>
                  <a:cubicBezTo>
                    <a:pt x="208" y="138"/>
                    <a:pt x="208" y="138"/>
                    <a:pt x="208" y="138"/>
                  </a:cubicBezTo>
                  <a:cubicBezTo>
                    <a:pt x="186" y="115"/>
                    <a:pt x="186" y="115"/>
                    <a:pt x="186" y="115"/>
                  </a:cubicBezTo>
                  <a:cubicBezTo>
                    <a:pt x="184" y="113"/>
                    <a:pt x="182" y="113"/>
                    <a:pt x="180" y="115"/>
                  </a:cubicBezTo>
                  <a:cubicBezTo>
                    <a:pt x="158" y="136"/>
                    <a:pt x="158" y="136"/>
                    <a:pt x="158" y="136"/>
                  </a:cubicBezTo>
                  <a:cubicBezTo>
                    <a:pt x="137" y="115"/>
                    <a:pt x="137" y="115"/>
                    <a:pt x="137" y="115"/>
                  </a:cubicBezTo>
                  <a:cubicBezTo>
                    <a:pt x="136" y="113"/>
                    <a:pt x="133" y="113"/>
                    <a:pt x="132" y="115"/>
                  </a:cubicBezTo>
                  <a:cubicBezTo>
                    <a:pt x="107" y="138"/>
                    <a:pt x="107" y="138"/>
                    <a:pt x="107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1"/>
                    <a:pt x="64" y="0"/>
                    <a:pt x="6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8" y="0"/>
                    <a:pt x="36" y="1"/>
                    <a:pt x="36" y="3"/>
                  </a:cubicBezTo>
                  <a:cubicBezTo>
                    <a:pt x="28" y="138"/>
                    <a:pt x="28" y="138"/>
                    <a:pt x="28" y="138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2" y="138"/>
                    <a:pt x="0" y="139"/>
                    <a:pt x="0" y="142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25"/>
                    <a:pt x="2" y="227"/>
                    <a:pt x="4" y="227"/>
                  </a:cubicBezTo>
                  <a:cubicBezTo>
                    <a:pt x="224" y="227"/>
                    <a:pt x="224" y="227"/>
                    <a:pt x="224" y="227"/>
                  </a:cubicBezTo>
                  <a:cubicBezTo>
                    <a:pt x="226" y="227"/>
                    <a:pt x="228" y="225"/>
                    <a:pt x="228" y="22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39"/>
                    <a:pt x="226" y="138"/>
                    <a:pt x="224" y="138"/>
                  </a:cubicBezTo>
                  <a:close/>
                  <a:moveTo>
                    <a:pt x="44" y="8"/>
                  </a:moveTo>
                  <a:cubicBezTo>
                    <a:pt x="58" y="8"/>
                    <a:pt x="58" y="8"/>
                    <a:pt x="58" y="8"/>
                  </a:cubicBezTo>
                  <a:cubicBezTo>
                    <a:pt x="63" y="138"/>
                    <a:pt x="63" y="138"/>
                    <a:pt x="63" y="138"/>
                  </a:cubicBezTo>
                  <a:cubicBezTo>
                    <a:pt x="36" y="138"/>
                    <a:pt x="36" y="138"/>
                    <a:pt x="36" y="138"/>
                  </a:cubicBezTo>
                  <a:lnTo>
                    <a:pt x="44" y="8"/>
                  </a:lnTo>
                  <a:close/>
                  <a:moveTo>
                    <a:pt x="220" y="219"/>
                  </a:moveTo>
                  <a:cubicBezTo>
                    <a:pt x="8" y="219"/>
                    <a:pt x="8" y="219"/>
                    <a:pt x="8" y="219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108" y="146"/>
                    <a:pt x="108" y="146"/>
                    <a:pt x="108" y="146"/>
                  </a:cubicBezTo>
                  <a:cubicBezTo>
                    <a:pt x="109" y="146"/>
                    <a:pt x="110" y="145"/>
                    <a:pt x="111" y="144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55" y="144"/>
                    <a:pt x="155" y="144"/>
                    <a:pt x="155" y="144"/>
                  </a:cubicBezTo>
                  <a:cubicBezTo>
                    <a:pt x="157" y="146"/>
                    <a:pt x="160" y="146"/>
                    <a:pt x="161" y="144"/>
                  </a:cubicBezTo>
                  <a:cubicBezTo>
                    <a:pt x="183" y="123"/>
                    <a:pt x="183" y="123"/>
                    <a:pt x="183" y="123"/>
                  </a:cubicBezTo>
                  <a:cubicBezTo>
                    <a:pt x="203" y="144"/>
                    <a:pt x="203" y="144"/>
                    <a:pt x="203" y="144"/>
                  </a:cubicBezTo>
                  <a:cubicBezTo>
                    <a:pt x="204" y="145"/>
                    <a:pt x="205" y="146"/>
                    <a:pt x="206" y="146"/>
                  </a:cubicBezTo>
                  <a:cubicBezTo>
                    <a:pt x="220" y="146"/>
                    <a:pt x="220" y="146"/>
                    <a:pt x="220" y="146"/>
                  </a:cubicBezTo>
                  <a:lnTo>
                    <a:pt x="220" y="219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Rectangle 71"/>
            <p:cNvSpPr>
              <a:spLocks noChangeArrowheads="1"/>
            </p:cNvSpPr>
            <p:nvPr/>
          </p:nvSpPr>
          <p:spPr bwMode="auto">
            <a:xfrm>
              <a:off x="5568" y="2289"/>
              <a:ext cx="365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Rectangle 72"/>
            <p:cNvSpPr>
              <a:spLocks noChangeArrowheads="1"/>
            </p:cNvSpPr>
            <p:nvPr/>
          </p:nvSpPr>
          <p:spPr bwMode="auto">
            <a:xfrm>
              <a:off x="5568" y="2331"/>
              <a:ext cx="365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6530" y="2087"/>
              <a:ext cx="188" cy="188"/>
            </a:xfrm>
            <a:custGeom>
              <a:avLst/>
              <a:gdLst>
                <a:gd name="T0" fmla="*/ 75 w 95"/>
                <a:gd name="T1" fmla="*/ 0 h 95"/>
                <a:gd name="T2" fmla="*/ 20 w 95"/>
                <a:gd name="T3" fmla="*/ 0 h 95"/>
                <a:gd name="T4" fmla="*/ 0 w 95"/>
                <a:gd name="T5" fmla="*/ 20 h 95"/>
                <a:gd name="T6" fmla="*/ 0 w 95"/>
                <a:gd name="T7" fmla="*/ 75 h 95"/>
                <a:gd name="T8" fmla="*/ 20 w 95"/>
                <a:gd name="T9" fmla="*/ 95 h 95"/>
                <a:gd name="T10" fmla="*/ 75 w 95"/>
                <a:gd name="T11" fmla="*/ 95 h 95"/>
                <a:gd name="T12" fmla="*/ 95 w 95"/>
                <a:gd name="T13" fmla="*/ 75 h 95"/>
                <a:gd name="T14" fmla="*/ 95 w 95"/>
                <a:gd name="T15" fmla="*/ 20 h 95"/>
                <a:gd name="T16" fmla="*/ 75 w 95"/>
                <a:gd name="T1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95">
                  <a:moveTo>
                    <a:pt x="75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86"/>
                    <a:pt x="9" y="95"/>
                    <a:pt x="20" y="9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86" y="95"/>
                    <a:pt x="95" y="86"/>
                    <a:pt x="95" y="75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5" y="9"/>
                    <a:pt x="86" y="0"/>
                    <a:pt x="75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6613" y="1961"/>
              <a:ext cx="105" cy="108"/>
            </a:xfrm>
            <a:custGeom>
              <a:avLst/>
              <a:gdLst>
                <a:gd name="T0" fmla="*/ 42 w 53"/>
                <a:gd name="T1" fmla="*/ 0 h 54"/>
                <a:gd name="T2" fmla="*/ 11 w 53"/>
                <a:gd name="T3" fmla="*/ 0 h 54"/>
                <a:gd name="T4" fmla="*/ 0 w 53"/>
                <a:gd name="T5" fmla="*/ 12 h 54"/>
                <a:gd name="T6" fmla="*/ 0 w 53"/>
                <a:gd name="T7" fmla="*/ 43 h 54"/>
                <a:gd name="T8" fmla="*/ 11 w 53"/>
                <a:gd name="T9" fmla="*/ 54 h 54"/>
                <a:gd name="T10" fmla="*/ 42 w 53"/>
                <a:gd name="T11" fmla="*/ 54 h 54"/>
                <a:gd name="T12" fmla="*/ 53 w 53"/>
                <a:gd name="T13" fmla="*/ 43 h 54"/>
                <a:gd name="T14" fmla="*/ 53 w 53"/>
                <a:gd name="T15" fmla="*/ 12 h 54"/>
                <a:gd name="T16" fmla="*/ 42 w 53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54">
                  <a:moveTo>
                    <a:pt x="4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9"/>
                    <a:pt x="5" y="54"/>
                    <a:pt x="1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4"/>
                    <a:pt x="53" y="49"/>
                    <a:pt x="53" y="4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6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6740" y="2089"/>
              <a:ext cx="131" cy="133"/>
            </a:xfrm>
            <a:custGeom>
              <a:avLst/>
              <a:gdLst>
                <a:gd name="T0" fmla="*/ 14 w 66"/>
                <a:gd name="T1" fmla="*/ 67 h 67"/>
                <a:gd name="T2" fmla="*/ 52 w 66"/>
                <a:gd name="T3" fmla="*/ 67 h 67"/>
                <a:gd name="T4" fmla="*/ 66 w 66"/>
                <a:gd name="T5" fmla="*/ 53 h 67"/>
                <a:gd name="T6" fmla="*/ 66 w 66"/>
                <a:gd name="T7" fmla="*/ 15 h 67"/>
                <a:gd name="T8" fmla="*/ 52 w 66"/>
                <a:gd name="T9" fmla="*/ 0 h 67"/>
                <a:gd name="T10" fmla="*/ 14 w 66"/>
                <a:gd name="T11" fmla="*/ 0 h 67"/>
                <a:gd name="T12" fmla="*/ 0 w 66"/>
                <a:gd name="T13" fmla="*/ 15 h 67"/>
                <a:gd name="T14" fmla="*/ 0 w 66"/>
                <a:gd name="T15" fmla="*/ 53 h 67"/>
                <a:gd name="T16" fmla="*/ 14 w 66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67">
                  <a:moveTo>
                    <a:pt x="14" y="67"/>
                  </a:moveTo>
                  <a:cubicBezTo>
                    <a:pt x="52" y="67"/>
                    <a:pt x="52" y="67"/>
                    <a:pt x="52" y="67"/>
                  </a:cubicBezTo>
                  <a:cubicBezTo>
                    <a:pt x="60" y="67"/>
                    <a:pt x="66" y="61"/>
                    <a:pt x="66" y="53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7"/>
                    <a:pt x="60" y="0"/>
                    <a:pt x="5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61"/>
                    <a:pt x="6" y="67"/>
                    <a:pt x="14" y="6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6740" y="2248"/>
              <a:ext cx="54" cy="55"/>
            </a:xfrm>
            <a:custGeom>
              <a:avLst/>
              <a:gdLst>
                <a:gd name="T0" fmla="*/ 21 w 27"/>
                <a:gd name="T1" fmla="*/ 0 h 28"/>
                <a:gd name="T2" fmla="*/ 5 w 27"/>
                <a:gd name="T3" fmla="*/ 0 h 28"/>
                <a:gd name="T4" fmla="*/ 0 w 27"/>
                <a:gd name="T5" fmla="*/ 6 h 28"/>
                <a:gd name="T6" fmla="*/ 0 w 27"/>
                <a:gd name="T7" fmla="*/ 22 h 28"/>
                <a:gd name="T8" fmla="*/ 5 w 27"/>
                <a:gd name="T9" fmla="*/ 28 h 28"/>
                <a:gd name="T10" fmla="*/ 21 w 27"/>
                <a:gd name="T11" fmla="*/ 28 h 28"/>
                <a:gd name="T12" fmla="*/ 27 w 27"/>
                <a:gd name="T13" fmla="*/ 22 h 28"/>
                <a:gd name="T14" fmla="*/ 27 w 27"/>
                <a:gd name="T15" fmla="*/ 6 h 28"/>
                <a:gd name="T16" fmla="*/ 21 w 27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8">
                  <a:moveTo>
                    <a:pt x="2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5"/>
                    <a:pt x="2" y="28"/>
                    <a:pt x="5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4" y="28"/>
                    <a:pt x="27" y="25"/>
                    <a:pt x="27" y="22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3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6647" y="2295"/>
              <a:ext cx="67" cy="68"/>
            </a:xfrm>
            <a:custGeom>
              <a:avLst/>
              <a:gdLst>
                <a:gd name="T0" fmla="*/ 27 w 34"/>
                <a:gd name="T1" fmla="*/ 0 h 34"/>
                <a:gd name="T2" fmla="*/ 7 w 34"/>
                <a:gd name="T3" fmla="*/ 0 h 34"/>
                <a:gd name="T4" fmla="*/ 0 w 34"/>
                <a:gd name="T5" fmla="*/ 8 h 34"/>
                <a:gd name="T6" fmla="*/ 0 w 34"/>
                <a:gd name="T7" fmla="*/ 27 h 34"/>
                <a:gd name="T8" fmla="*/ 7 w 34"/>
                <a:gd name="T9" fmla="*/ 34 h 34"/>
                <a:gd name="T10" fmla="*/ 27 w 34"/>
                <a:gd name="T11" fmla="*/ 34 h 34"/>
                <a:gd name="T12" fmla="*/ 34 w 34"/>
                <a:gd name="T13" fmla="*/ 27 h 34"/>
                <a:gd name="T14" fmla="*/ 34 w 34"/>
                <a:gd name="T15" fmla="*/ 8 h 34"/>
                <a:gd name="T16" fmla="*/ 27 w 34"/>
                <a:gd name="T1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2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1"/>
                    <a:pt x="3" y="34"/>
                    <a:pt x="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31" y="34"/>
                    <a:pt x="34" y="31"/>
                    <a:pt x="34" y="27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4"/>
                    <a:pt x="31" y="0"/>
                    <a:pt x="2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6846" y="2001"/>
              <a:ext cx="67" cy="68"/>
            </a:xfrm>
            <a:custGeom>
              <a:avLst/>
              <a:gdLst>
                <a:gd name="T0" fmla="*/ 7 w 34"/>
                <a:gd name="T1" fmla="*/ 34 h 34"/>
                <a:gd name="T2" fmla="*/ 27 w 34"/>
                <a:gd name="T3" fmla="*/ 34 h 34"/>
                <a:gd name="T4" fmla="*/ 34 w 34"/>
                <a:gd name="T5" fmla="*/ 27 h 34"/>
                <a:gd name="T6" fmla="*/ 34 w 34"/>
                <a:gd name="T7" fmla="*/ 8 h 34"/>
                <a:gd name="T8" fmla="*/ 27 w 34"/>
                <a:gd name="T9" fmla="*/ 0 h 34"/>
                <a:gd name="T10" fmla="*/ 7 w 34"/>
                <a:gd name="T11" fmla="*/ 0 h 34"/>
                <a:gd name="T12" fmla="*/ 0 w 34"/>
                <a:gd name="T13" fmla="*/ 8 h 34"/>
                <a:gd name="T14" fmla="*/ 0 w 34"/>
                <a:gd name="T15" fmla="*/ 27 h 34"/>
                <a:gd name="T16" fmla="*/ 7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7" y="34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31" y="34"/>
                    <a:pt x="34" y="31"/>
                    <a:pt x="34" y="27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4"/>
                    <a:pt x="31" y="0"/>
                    <a:pt x="2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1"/>
                    <a:pt x="3" y="34"/>
                    <a:pt x="7" y="3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6822" y="2250"/>
              <a:ext cx="95" cy="93"/>
            </a:xfrm>
            <a:custGeom>
              <a:avLst/>
              <a:gdLst>
                <a:gd name="T0" fmla="*/ 38 w 48"/>
                <a:gd name="T1" fmla="*/ 0 h 47"/>
                <a:gd name="T2" fmla="*/ 10 w 48"/>
                <a:gd name="T3" fmla="*/ 0 h 47"/>
                <a:gd name="T4" fmla="*/ 0 w 48"/>
                <a:gd name="T5" fmla="*/ 10 h 47"/>
                <a:gd name="T6" fmla="*/ 0 w 48"/>
                <a:gd name="T7" fmla="*/ 37 h 47"/>
                <a:gd name="T8" fmla="*/ 10 w 48"/>
                <a:gd name="T9" fmla="*/ 47 h 47"/>
                <a:gd name="T10" fmla="*/ 38 w 48"/>
                <a:gd name="T11" fmla="*/ 47 h 47"/>
                <a:gd name="T12" fmla="*/ 48 w 48"/>
                <a:gd name="T13" fmla="*/ 37 h 47"/>
                <a:gd name="T14" fmla="*/ 48 w 48"/>
                <a:gd name="T15" fmla="*/ 10 h 47"/>
                <a:gd name="T16" fmla="*/ 38 w 48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47">
                  <a:moveTo>
                    <a:pt x="38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3"/>
                    <a:pt x="4" y="47"/>
                    <a:pt x="10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43" y="47"/>
                    <a:pt x="48" y="43"/>
                    <a:pt x="48" y="37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4"/>
                    <a:pt x="43" y="0"/>
                    <a:pt x="3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6504" y="2021"/>
              <a:ext cx="47" cy="48"/>
            </a:xfrm>
            <a:custGeom>
              <a:avLst/>
              <a:gdLst>
                <a:gd name="T0" fmla="*/ 5 w 24"/>
                <a:gd name="T1" fmla="*/ 24 h 24"/>
                <a:gd name="T2" fmla="*/ 19 w 24"/>
                <a:gd name="T3" fmla="*/ 24 h 24"/>
                <a:gd name="T4" fmla="*/ 24 w 24"/>
                <a:gd name="T5" fmla="*/ 19 h 24"/>
                <a:gd name="T6" fmla="*/ 24 w 24"/>
                <a:gd name="T7" fmla="*/ 5 h 24"/>
                <a:gd name="T8" fmla="*/ 19 w 24"/>
                <a:gd name="T9" fmla="*/ 0 h 24"/>
                <a:gd name="T10" fmla="*/ 5 w 24"/>
                <a:gd name="T11" fmla="*/ 0 h 24"/>
                <a:gd name="T12" fmla="*/ 0 w 24"/>
                <a:gd name="T13" fmla="*/ 5 h 24"/>
                <a:gd name="T14" fmla="*/ 0 w 24"/>
                <a:gd name="T15" fmla="*/ 19 h 24"/>
                <a:gd name="T16" fmla="*/ 5 w 24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5" y="24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22" y="24"/>
                    <a:pt x="24" y="22"/>
                    <a:pt x="24" y="19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2"/>
                    <a:pt x="22" y="0"/>
                    <a:pt x="1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2"/>
                    <a:pt x="2" y="24"/>
                    <a:pt x="5" y="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6504" y="2291"/>
              <a:ext cx="47" cy="48"/>
            </a:xfrm>
            <a:custGeom>
              <a:avLst/>
              <a:gdLst>
                <a:gd name="T0" fmla="*/ 19 w 24"/>
                <a:gd name="T1" fmla="*/ 0 h 24"/>
                <a:gd name="T2" fmla="*/ 5 w 24"/>
                <a:gd name="T3" fmla="*/ 0 h 24"/>
                <a:gd name="T4" fmla="*/ 0 w 24"/>
                <a:gd name="T5" fmla="*/ 5 h 24"/>
                <a:gd name="T6" fmla="*/ 0 w 24"/>
                <a:gd name="T7" fmla="*/ 19 h 24"/>
                <a:gd name="T8" fmla="*/ 5 w 24"/>
                <a:gd name="T9" fmla="*/ 24 h 24"/>
                <a:gd name="T10" fmla="*/ 19 w 24"/>
                <a:gd name="T11" fmla="*/ 24 h 24"/>
                <a:gd name="T12" fmla="*/ 24 w 24"/>
                <a:gd name="T13" fmla="*/ 19 h 24"/>
                <a:gd name="T14" fmla="*/ 24 w 24"/>
                <a:gd name="T15" fmla="*/ 5 h 24"/>
                <a:gd name="T16" fmla="*/ 19 w 24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2"/>
                    <a:pt x="2" y="24"/>
                    <a:pt x="5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2" y="24"/>
                    <a:pt x="24" y="22"/>
                    <a:pt x="24" y="19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2"/>
                    <a:pt x="22" y="0"/>
                    <a:pt x="1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6742" y="2017"/>
              <a:ext cx="50" cy="50"/>
            </a:xfrm>
            <a:custGeom>
              <a:avLst/>
              <a:gdLst>
                <a:gd name="T0" fmla="*/ 5 w 25"/>
                <a:gd name="T1" fmla="*/ 25 h 25"/>
                <a:gd name="T2" fmla="*/ 20 w 25"/>
                <a:gd name="T3" fmla="*/ 25 h 25"/>
                <a:gd name="T4" fmla="*/ 25 w 25"/>
                <a:gd name="T5" fmla="*/ 20 h 25"/>
                <a:gd name="T6" fmla="*/ 25 w 25"/>
                <a:gd name="T7" fmla="*/ 6 h 25"/>
                <a:gd name="T8" fmla="*/ 20 w 25"/>
                <a:gd name="T9" fmla="*/ 0 h 25"/>
                <a:gd name="T10" fmla="*/ 5 w 25"/>
                <a:gd name="T11" fmla="*/ 0 h 25"/>
                <a:gd name="T12" fmla="*/ 0 w 25"/>
                <a:gd name="T13" fmla="*/ 6 h 25"/>
                <a:gd name="T14" fmla="*/ 0 w 25"/>
                <a:gd name="T15" fmla="*/ 20 h 25"/>
                <a:gd name="T16" fmla="*/ 5 w 25"/>
                <a:gd name="T1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5" y="25"/>
                  </a:move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5" y="23"/>
                    <a:pt x="25" y="20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3"/>
                    <a:pt x="22" y="0"/>
                    <a:pt x="2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3"/>
                    <a:pt x="3" y="25"/>
                    <a:pt x="5" y="2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6887" y="2363"/>
              <a:ext cx="28" cy="28"/>
            </a:xfrm>
            <a:custGeom>
              <a:avLst/>
              <a:gdLst>
                <a:gd name="T0" fmla="*/ 12 w 14"/>
                <a:gd name="T1" fmla="*/ 0 h 14"/>
                <a:gd name="T2" fmla="*/ 3 w 14"/>
                <a:gd name="T3" fmla="*/ 0 h 14"/>
                <a:gd name="T4" fmla="*/ 0 w 14"/>
                <a:gd name="T5" fmla="*/ 3 h 14"/>
                <a:gd name="T6" fmla="*/ 0 w 14"/>
                <a:gd name="T7" fmla="*/ 11 h 14"/>
                <a:gd name="T8" fmla="*/ 3 w 14"/>
                <a:gd name="T9" fmla="*/ 14 h 14"/>
                <a:gd name="T10" fmla="*/ 12 w 14"/>
                <a:gd name="T11" fmla="*/ 14 h 14"/>
                <a:gd name="T12" fmla="*/ 14 w 14"/>
                <a:gd name="T13" fmla="*/ 11 h 14"/>
                <a:gd name="T14" fmla="*/ 14 w 14"/>
                <a:gd name="T15" fmla="*/ 3 h 14"/>
                <a:gd name="T16" fmla="*/ 12 w 1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4">
                  <a:moveTo>
                    <a:pt x="1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4"/>
                    <a:pt x="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4" y="13"/>
                    <a:pt x="14" y="11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6593" y="2331"/>
              <a:ext cx="28" cy="28"/>
            </a:xfrm>
            <a:custGeom>
              <a:avLst/>
              <a:gdLst>
                <a:gd name="T0" fmla="*/ 12 w 14"/>
                <a:gd name="T1" fmla="*/ 0 h 14"/>
                <a:gd name="T2" fmla="*/ 3 w 14"/>
                <a:gd name="T3" fmla="*/ 0 h 14"/>
                <a:gd name="T4" fmla="*/ 0 w 14"/>
                <a:gd name="T5" fmla="*/ 3 h 14"/>
                <a:gd name="T6" fmla="*/ 0 w 14"/>
                <a:gd name="T7" fmla="*/ 11 h 14"/>
                <a:gd name="T8" fmla="*/ 3 w 14"/>
                <a:gd name="T9" fmla="*/ 14 h 14"/>
                <a:gd name="T10" fmla="*/ 12 w 14"/>
                <a:gd name="T11" fmla="*/ 14 h 14"/>
                <a:gd name="T12" fmla="*/ 14 w 14"/>
                <a:gd name="T13" fmla="*/ 11 h 14"/>
                <a:gd name="T14" fmla="*/ 14 w 14"/>
                <a:gd name="T15" fmla="*/ 3 h 14"/>
                <a:gd name="T16" fmla="*/ 12 w 1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4">
                  <a:moveTo>
                    <a:pt x="1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4"/>
                    <a:pt x="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4" y="13"/>
                    <a:pt x="14" y="11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938" y="3255"/>
              <a:ext cx="87" cy="38"/>
            </a:xfrm>
            <a:custGeom>
              <a:avLst/>
              <a:gdLst>
                <a:gd name="T0" fmla="*/ 0 w 44"/>
                <a:gd name="T1" fmla="*/ 13 h 19"/>
                <a:gd name="T2" fmla="*/ 6 w 44"/>
                <a:gd name="T3" fmla="*/ 19 h 19"/>
                <a:gd name="T4" fmla="*/ 38 w 44"/>
                <a:gd name="T5" fmla="*/ 19 h 19"/>
                <a:gd name="T6" fmla="*/ 44 w 44"/>
                <a:gd name="T7" fmla="*/ 13 h 19"/>
                <a:gd name="T8" fmla="*/ 0 w 44"/>
                <a:gd name="T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">
                  <a:moveTo>
                    <a:pt x="0" y="13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16" y="9"/>
                    <a:pt x="28" y="9"/>
                    <a:pt x="38" y="19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30" y="0"/>
                    <a:pt x="14" y="0"/>
                    <a:pt x="0" y="1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886" y="3154"/>
              <a:ext cx="191" cy="70"/>
            </a:xfrm>
            <a:custGeom>
              <a:avLst/>
              <a:gdLst>
                <a:gd name="T0" fmla="*/ 0 w 96"/>
                <a:gd name="T1" fmla="*/ 30 h 35"/>
                <a:gd name="T2" fmla="*/ 6 w 96"/>
                <a:gd name="T3" fmla="*/ 35 h 35"/>
                <a:gd name="T4" fmla="*/ 90 w 96"/>
                <a:gd name="T5" fmla="*/ 35 h 35"/>
                <a:gd name="T6" fmla="*/ 96 w 96"/>
                <a:gd name="T7" fmla="*/ 30 h 35"/>
                <a:gd name="T8" fmla="*/ 0 w 96"/>
                <a:gd name="T9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35">
                  <a:moveTo>
                    <a:pt x="0" y="30"/>
                  </a:moveTo>
                  <a:cubicBezTo>
                    <a:pt x="6" y="35"/>
                    <a:pt x="6" y="35"/>
                    <a:pt x="6" y="35"/>
                  </a:cubicBezTo>
                  <a:cubicBezTo>
                    <a:pt x="33" y="8"/>
                    <a:pt x="63" y="8"/>
                    <a:pt x="90" y="35"/>
                  </a:cubicBezTo>
                  <a:cubicBezTo>
                    <a:pt x="96" y="30"/>
                    <a:pt x="96" y="30"/>
                    <a:pt x="96" y="30"/>
                  </a:cubicBezTo>
                  <a:cubicBezTo>
                    <a:pt x="66" y="0"/>
                    <a:pt x="30" y="0"/>
                    <a:pt x="0" y="3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818" y="3070"/>
              <a:ext cx="326" cy="88"/>
            </a:xfrm>
            <a:custGeom>
              <a:avLst/>
              <a:gdLst>
                <a:gd name="T0" fmla="*/ 0 w 164"/>
                <a:gd name="T1" fmla="*/ 38 h 44"/>
                <a:gd name="T2" fmla="*/ 6 w 164"/>
                <a:gd name="T3" fmla="*/ 44 h 44"/>
                <a:gd name="T4" fmla="*/ 82 w 164"/>
                <a:gd name="T5" fmla="*/ 8 h 44"/>
                <a:gd name="T6" fmla="*/ 158 w 164"/>
                <a:gd name="T7" fmla="*/ 44 h 44"/>
                <a:gd name="T8" fmla="*/ 164 w 164"/>
                <a:gd name="T9" fmla="*/ 38 h 44"/>
                <a:gd name="T10" fmla="*/ 82 w 164"/>
                <a:gd name="T11" fmla="*/ 0 h 44"/>
                <a:gd name="T12" fmla="*/ 0 w 164"/>
                <a:gd name="T13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44">
                  <a:moveTo>
                    <a:pt x="0" y="38"/>
                  </a:moveTo>
                  <a:cubicBezTo>
                    <a:pt x="6" y="44"/>
                    <a:pt x="6" y="44"/>
                    <a:pt x="6" y="44"/>
                  </a:cubicBezTo>
                  <a:cubicBezTo>
                    <a:pt x="30" y="20"/>
                    <a:pt x="56" y="8"/>
                    <a:pt x="82" y="8"/>
                  </a:cubicBezTo>
                  <a:cubicBezTo>
                    <a:pt x="108" y="8"/>
                    <a:pt x="134" y="20"/>
                    <a:pt x="158" y="44"/>
                  </a:cubicBezTo>
                  <a:cubicBezTo>
                    <a:pt x="164" y="38"/>
                    <a:pt x="164" y="38"/>
                    <a:pt x="164" y="38"/>
                  </a:cubicBezTo>
                  <a:cubicBezTo>
                    <a:pt x="138" y="13"/>
                    <a:pt x="110" y="0"/>
                    <a:pt x="82" y="0"/>
                  </a:cubicBezTo>
                  <a:cubicBezTo>
                    <a:pt x="54" y="0"/>
                    <a:pt x="26" y="13"/>
                    <a:pt x="0" y="3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755" y="2969"/>
              <a:ext cx="453" cy="119"/>
            </a:xfrm>
            <a:custGeom>
              <a:avLst/>
              <a:gdLst>
                <a:gd name="T0" fmla="*/ 114 w 228"/>
                <a:gd name="T1" fmla="*/ 0 h 60"/>
                <a:gd name="T2" fmla="*/ 0 w 228"/>
                <a:gd name="T3" fmla="*/ 54 h 60"/>
                <a:gd name="T4" fmla="*/ 5 w 228"/>
                <a:gd name="T5" fmla="*/ 60 h 60"/>
                <a:gd name="T6" fmla="*/ 114 w 228"/>
                <a:gd name="T7" fmla="*/ 8 h 60"/>
                <a:gd name="T8" fmla="*/ 223 w 228"/>
                <a:gd name="T9" fmla="*/ 60 h 60"/>
                <a:gd name="T10" fmla="*/ 228 w 228"/>
                <a:gd name="T11" fmla="*/ 54 h 60"/>
                <a:gd name="T12" fmla="*/ 114 w 228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" h="60">
                  <a:moveTo>
                    <a:pt x="114" y="0"/>
                  </a:moveTo>
                  <a:cubicBezTo>
                    <a:pt x="75" y="0"/>
                    <a:pt x="35" y="19"/>
                    <a:pt x="0" y="54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40" y="25"/>
                    <a:pt x="76" y="8"/>
                    <a:pt x="114" y="8"/>
                  </a:cubicBezTo>
                  <a:cubicBezTo>
                    <a:pt x="152" y="8"/>
                    <a:pt x="188" y="25"/>
                    <a:pt x="223" y="60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193" y="19"/>
                    <a:pt x="153" y="0"/>
                    <a:pt x="11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1907" y="3226"/>
              <a:ext cx="66" cy="31"/>
            </a:xfrm>
            <a:custGeom>
              <a:avLst/>
              <a:gdLst>
                <a:gd name="T0" fmla="*/ 0 w 33"/>
                <a:gd name="T1" fmla="*/ 10 h 16"/>
                <a:gd name="T2" fmla="*/ 6 w 33"/>
                <a:gd name="T3" fmla="*/ 16 h 16"/>
                <a:gd name="T4" fmla="*/ 27 w 33"/>
                <a:gd name="T5" fmla="*/ 16 h 16"/>
                <a:gd name="T6" fmla="*/ 33 w 33"/>
                <a:gd name="T7" fmla="*/ 10 h 16"/>
                <a:gd name="T8" fmla="*/ 0 w 33"/>
                <a:gd name="T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6">
                  <a:moveTo>
                    <a:pt x="0" y="10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13" y="9"/>
                    <a:pt x="20" y="9"/>
                    <a:pt x="27" y="16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23" y="0"/>
                    <a:pt x="10" y="0"/>
                    <a:pt x="0" y="1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1872" y="3154"/>
              <a:ext cx="137" cy="54"/>
            </a:xfrm>
            <a:custGeom>
              <a:avLst/>
              <a:gdLst>
                <a:gd name="T0" fmla="*/ 0 w 69"/>
                <a:gd name="T1" fmla="*/ 22 h 27"/>
                <a:gd name="T2" fmla="*/ 5 w 69"/>
                <a:gd name="T3" fmla="*/ 27 h 27"/>
                <a:gd name="T4" fmla="*/ 63 w 69"/>
                <a:gd name="T5" fmla="*/ 27 h 27"/>
                <a:gd name="T6" fmla="*/ 69 w 69"/>
                <a:gd name="T7" fmla="*/ 22 h 27"/>
                <a:gd name="T8" fmla="*/ 0 w 69"/>
                <a:gd name="T9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7">
                  <a:moveTo>
                    <a:pt x="0" y="22"/>
                  </a:moveTo>
                  <a:cubicBezTo>
                    <a:pt x="5" y="27"/>
                    <a:pt x="5" y="27"/>
                    <a:pt x="5" y="27"/>
                  </a:cubicBezTo>
                  <a:cubicBezTo>
                    <a:pt x="24" y="9"/>
                    <a:pt x="45" y="9"/>
                    <a:pt x="63" y="27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47" y="0"/>
                    <a:pt x="21" y="0"/>
                    <a:pt x="0" y="2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1824" y="3096"/>
              <a:ext cx="232" cy="66"/>
            </a:xfrm>
            <a:custGeom>
              <a:avLst/>
              <a:gdLst>
                <a:gd name="T0" fmla="*/ 0 w 117"/>
                <a:gd name="T1" fmla="*/ 27 h 33"/>
                <a:gd name="T2" fmla="*/ 5 w 117"/>
                <a:gd name="T3" fmla="*/ 33 h 33"/>
                <a:gd name="T4" fmla="*/ 58 w 117"/>
                <a:gd name="T5" fmla="*/ 8 h 33"/>
                <a:gd name="T6" fmla="*/ 111 w 117"/>
                <a:gd name="T7" fmla="*/ 33 h 33"/>
                <a:gd name="T8" fmla="*/ 117 w 117"/>
                <a:gd name="T9" fmla="*/ 27 h 33"/>
                <a:gd name="T10" fmla="*/ 58 w 117"/>
                <a:gd name="T11" fmla="*/ 0 h 33"/>
                <a:gd name="T12" fmla="*/ 0 w 117"/>
                <a:gd name="T13" fmla="*/ 2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33">
                  <a:moveTo>
                    <a:pt x="0" y="27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22" y="16"/>
                    <a:pt x="40" y="8"/>
                    <a:pt x="58" y="8"/>
                  </a:cubicBezTo>
                  <a:cubicBezTo>
                    <a:pt x="77" y="8"/>
                    <a:pt x="95" y="16"/>
                    <a:pt x="111" y="33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99" y="9"/>
                    <a:pt x="79" y="0"/>
                    <a:pt x="58" y="0"/>
                  </a:cubicBezTo>
                  <a:cubicBezTo>
                    <a:pt x="38" y="0"/>
                    <a:pt x="18" y="9"/>
                    <a:pt x="0" y="2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1778" y="3025"/>
              <a:ext cx="324" cy="87"/>
            </a:xfrm>
            <a:custGeom>
              <a:avLst/>
              <a:gdLst>
                <a:gd name="T0" fmla="*/ 81 w 163"/>
                <a:gd name="T1" fmla="*/ 0 h 44"/>
                <a:gd name="T2" fmla="*/ 0 w 163"/>
                <a:gd name="T3" fmla="*/ 38 h 44"/>
                <a:gd name="T4" fmla="*/ 5 w 163"/>
                <a:gd name="T5" fmla="*/ 44 h 44"/>
                <a:gd name="T6" fmla="*/ 81 w 163"/>
                <a:gd name="T7" fmla="*/ 8 h 44"/>
                <a:gd name="T8" fmla="*/ 158 w 163"/>
                <a:gd name="T9" fmla="*/ 44 h 44"/>
                <a:gd name="T10" fmla="*/ 163 w 163"/>
                <a:gd name="T11" fmla="*/ 38 h 44"/>
                <a:gd name="T12" fmla="*/ 81 w 163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3" h="44">
                  <a:moveTo>
                    <a:pt x="81" y="0"/>
                  </a:moveTo>
                  <a:cubicBezTo>
                    <a:pt x="53" y="0"/>
                    <a:pt x="25" y="13"/>
                    <a:pt x="0" y="3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9" y="20"/>
                    <a:pt x="55" y="8"/>
                    <a:pt x="81" y="8"/>
                  </a:cubicBezTo>
                  <a:cubicBezTo>
                    <a:pt x="108" y="8"/>
                    <a:pt x="133" y="20"/>
                    <a:pt x="158" y="44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38" y="13"/>
                    <a:pt x="110" y="0"/>
                    <a:pt x="8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 noEditPoints="1"/>
            </p:cNvSpPr>
            <p:nvPr/>
          </p:nvSpPr>
          <p:spPr bwMode="auto">
            <a:xfrm>
              <a:off x="1715" y="2909"/>
              <a:ext cx="453" cy="454"/>
            </a:xfrm>
            <a:custGeom>
              <a:avLst/>
              <a:gdLst>
                <a:gd name="T0" fmla="*/ 114 w 228"/>
                <a:gd name="T1" fmla="*/ 0 h 228"/>
                <a:gd name="T2" fmla="*/ 0 w 228"/>
                <a:gd name="T3" fmla="*/ 114 h 228"/>
                <a:gd name="T4" fmla="*/ 114 w 228"/>
                <a:gd name="T5" fmla="*/ 228 h 228"/>
                <a:gd name="T6" fmla="*/ 228 w 228"/>
                <a:gd name="T7" fmla="*/ 114 h 228"/>
                <a:gd name="T8" fmla="*/ 114 w 228"/>
                <a:gd name="T9" fmla="*/ 0 h 228"/>
                <a:gd name="T10" fmla="*/ 114 w 228"/>
                <a:gd name="T11" fmla="*/ 220 h 228"/>
                <a:gd name="T12" fmla="*/ 8 w 228"/>
                <a:gd name="T13" fmla="*/ 114 h 228"/>
                <a:gd name="T14" fmla="*/ 114 w 228"/>
                <a:gd name="T15" fmla="*/ 8 h 228"/>
                <a:gd name="T16" fmla="*/ 220 w 228"/>
                <a:gd name="T17" fmla="*/ 114 h 228"/>
                <a:gd name="T18" fmla="*/ 114 w 228"/>
                <a:gd name="T19" fmla="*/ 22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228">
                  <a:moveTo>
                    <a:pt x="114" y="0"/>
                  </a:moveTo>
                  <a:cubicBezTo>
                    <a:pt x="51" y="0"/>
                    <a:pt x="0" y="51"/>
                    <a:pt x="0" y="114"/>
                  </a:cubicBezTo>
                  <a:cubicBezTo>
                    <a:pt x="0" y="177"/>
                    <a:pt x="51" y="228"/>
                    <a:pt x="114" y="228"/>
                  </a:cubicBezTo>
                  <a:cubicBezTo>
                    <a:pt x="177" y="228"/>
                    <a:pt x="228" y="177"/>
                    <a:pt x="228" y="114"/>
                  </a:cubicBezTo>
                  <a:cubicBezTo>
                    <a:pt x="228" y="51"/>
                    <a:pt x="177" y="0"/>
                    <a:pt x="114" y="0"/>
                  </a:cubicBezTo>
                  <a:close/>
                  <a:moveTo>
                    <a:pt x="114" y="220"/>
                  </a:moveTo>
                  <a:cubicBezTo>
                    <a:pt x="55" y="220"/>
                    <a:pt x="8" y="172"/>
                    <a:pt x="8" y="114"/>
                  </a:cubicBezTo>
                  <a:cubicBezTo>
                    <a:pt x="8" y="56"/>
                    <a:pt x="55" y="8"/>
                    <a:pt x="114" y="8"/>
                  </a:cubicBezTo>
                  <a:cubicBezTo>
                    <a:pt x="172" y="8"/>
                    <a:pt x="220" y="56"/>
                    <a:pt x="220" y="114"/>
                  </a:cubicBezTo>
                  <a:cubicBezTo>
                    <a:pt x="220" y="172"/>
                    <a:pt x="172" y="220"/>
                    <a:pt x="114" y="2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/>
            </p:cNvSpPr>
            <p:nvPr/>
          </p:nvSpPr>
          <p:spPr bwMode="auto">
            <a:xfrm>
              <a:off x="2736" y="2907"/>
              <a:ext cx="392" cy="263"/>
            </a:xfrm>
            <a:custGeom>
              <a:avLst/>
              <a:gdLst>
                <a:gd name="T0" fmla="*/ 195 w 197"/>
                <a:gd name="T1" fmla="*/ 2 h 132"/>
                <a:gd name="T2" fmla="*/ 190 w 197"/>
                <a:gd name="T3" fmla="*/ 2 h 132"/>
                <a:gd name="T4" fmla="*/ 72 w 197"/>
                <a:gd name="T5" fmla="*/ 123 h 132"/>
                <a:gd name="T6" fmla="*/ 7 w 197"/>
                <a:gd name="T7" fmla="*/ 65 h 132"/>
                <a:gd name="T8" fmla="*/ 1 w 197"/>
                <a:gd name="T9" fmla="*/ 66 h 132"/>
                <a:gd name="T10" fmla="*/ 2 w 197"/>
                <a:gd name="T11" fmla="*/ 71 h 132"/>
                <a:gd name="T12" fmla="*/ 70 w 197"/>
                <a:gd name="T13" fmla="*/ 131 h 132"/>
                <a:gd name="T14" fmla="*/ 73 w 197"/>
                <a:gd name="T15" fmla="*/ 132 h 132"/>
                <a:gd name="T16" fmla="*/ 76 w 197"/>
                <a:gd name="T17" fmla="*/ 131 h 132"/>
                <a:gd name="T18" fmla="*/ 195 w 197"/>
                <a:gd name="T19" fmla="*/ 7 h 132"/>
                <a:gd name="T20" fmla="*/ 195 w 197"/>
                <a:gd name="T21" fmla="*/ 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7" h="132">
                  <a:moveTo>
                    <a:pt x="195" y="2"/>
                  </a:moveTo>
                  <a:cubicBezTo>
                    <a:pt x="194" y="0"/>
                    <a:pt x="191" y="0"/>
                    <a:pt x="190" y="2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5" y="64"/>
                    <a:pt x="3" y="64"/>
                    <a:pt x="1" y="66"/>
                  </a:cubicBezTo>
                  <a:cubicBezTo>
                    <a:pt x="0" y="68"/>
                    <a:pt x="0" y="70"/>
                    <a:pt x="2" y="7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1" y="132"/>
                    <a:pt x="72" y="132"/>
                    <a:pt x="73" y="132"/>
                  </a:cubicBezTo>
                  <a:cubicBezTo>
                    <a:pt x="74" y="132"/>
                    <a:pt x="75" y="132"/>
                    <a:pt x="76" y="131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7" y="6"/>
                    <a:pt x="197" y="3"/>
                    <a:pt x="195" y="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2674" y="2913"/>
              <a:ext cx="398" cy="396"/>
            </a:xfrm>
            <a:custGeom>
              <a:avLst/>
              <a:gdLst>
                <a:gd name="T0" fmla="*/ 192 w 200"/>
                <a:gd name="T1" fmla="*/ 175 h 199"/>
                <a:gd name="T2" fmla="*/ 175 w 200"/>
                <a:gd name="T3" fmla="*/ 191 h 199"/>
                <a:gd name="T4" fmla="*/ 25 w 200"/>
                <a:gd name="T5" fmla="*/ 191 h 199"/>
                <a:gd name="T6" fmla="*/ 8 w 200"/>
                <a:gd name="T7" fmla="*/ 175 h 199"/>
                <a:gd name="T8" fmla="*/ 8 w 200"/>
                <a:gd name="T9" fmla="*/ 25 h 199"/>
                <a:gd name="T10" fmla="*/ 25 w 200"/>
                <a:gd name="T11" fmla="*/ 8 h 199"/>
                <a:gd name="T12" fmla="*/ 152 w 200"/>
                <a:gd name="T13" fmla="*/ 8 h 199"/>
                <a:gd name="T14" fmla="*/ 152 w 200"/>
                <a:gd name="T15" fmla="*/ 0 h 199"/>
                <a:gd name="T16" fmla="*/ 25 w 200"/>
                <a:gd name="T17" fmla="*/ 0 h 199"/>
                <a:gd name="T18" fmla="*/ 0 w 200"/>
                <a:gd name="T19" fmla="*/ 25 h 199"/>
                <a:gd name="T20" fmla="*/ 0 w 200"/>
                <a:gd name="T21" fmla="*/ 175 h 199"/>
                <a:gd name="T22" fmla="*/ 25 w 200"/>
                <a:gd name="T23" fmla="*/ 199 h 199"/>
                <a:gd name="T24" fmla="*/ 175 w 200"/>
                <a:gd name="T25" fmla="*/ 199 h 199"/>
                <a:gd name="T26" fmla="*/ 200 w 200"/>
                <a:gd name="T27" fmla="*/ 175 h 199"/>
                <a:gd name="T28" fmla="*/ 200 w 200"/>
                <a:gd name="T29" fmla="*/ 68 h 199"/>
                <a:gd name="T30" fmla="*/ 192 w 200"/>
                <a:gd name="T31" fmla="*/ 68 h 199"/>
                <a:gd name="T32" fmla="*/ 192 w 200"/>
                <a:gd name="T33" fmla="*/ 17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0" h="199">
                  <a:moveTo>
                    <a:pt x="192" y="175"/>
                  </a:moveTo>
                  <a:cubicBezTo>
                    <a:pt x="192" y="184"/>
                    <a:pt x="184" y="191"/>
                    <a:pt x="175" y="191"/>
                  </a:cubicBezTo>
                  <a:cubicBezTo>
                    <a:pt x="25" y="191"/>
                    <a:pt x="25" y="191"/>
                    <a:pt x="25" y="191"/>
                  </a:cubicBezTo>
                  <a:cubicBezTo>
                    <a:pt x="16" y="191"/>
                    <a:pt x="8" y="184"/>
                    <a:pt x="8" y="17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15"/>
                    <a:pt x="16" y="8"/>
                    <a:pt x="25" y="8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2" y="0"/>
                    <a:pt x="0" y="11"/>
                    <a:pt x="0" y="2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8"/>
                    <a:pt x="12" y="199"/>
                    <a:pt x="25" y="199"/>
                  </a:cubicBezTo>
                  <a:cubicBezTo>
                    <a:pt x="175" y="199"/>
                    <a:pt x="175" y="199"/>
                    <a:pt x="175" y="199"/>
                  </a:cubicBezTo>
                  <a:cubicBezTo>
                    <a:pt x="189" y="199"/>
                    <a:pt x="200" y="188"/>
                    <a:pt x="200" y="175"/>
                  </a:cubicBezTo>
                  <a:cubicBezTo>
                    <a:pt x="200" y="68"/>
                    <a:pt x="200" y="68"/>
                    <a:pt x="200" y="68"/>
                  </a:cubicBezTo>
                  <a:cubicBezTo>
                    <a:pt x="192" y="68"/>
                    <a:pt x="192" y="68"/>
                    <a:pt x="192" y="68"/>
                  </a:cubicBezTo>
                  <a:lnTo>
                    <a:pt x="192" y="17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 noEditPoints="1"/>
            </p:cNvSpPr>
            <p:nvPr/>
          </p:nvSpPr>
          <p:spPr bwMode="auto">
            <a:xfrm>
              <a:off x="3612" y="2884"/>
              <a:ext cx="453" cy="453"/>
            </a:xfrm>
            <a:custGeom>
              <a:avLst/>
              <a:gdLst>
                <a:gd name="T0" fmla="*/ 224 w 228"/>
                <a:gd name="T1" fmla="*/ 158 h 228"/>
                <a:gd name="T2" fmla="*/ 166 w 228"/>
                <a:gd name="T3" fmla="*/ 158 h 228"/>
                <a:gd name="T4" fmla="*/ 166 w 228"/>
                <a:gd name="T5" fmla="*/ 70 h 228"/>
                <a:gd name="T6" fmla="*/ 224 w 228"/>
                <a:gd name="T7" fmla="*/ 70 h 228"/>
                <a:gd name="T8" fmla="*/ 228 w 228"/>
                <a:gd name="T9" fmla="*/ 66 h 228"/>
                <a:gd name="T10" fmla="*/ 224 w 228"/>
                <a:gd name="T11" fmla="*/ 62 h 228"/>
                <a:gd name="T12" fmla="*/ 166 w 228"/>
                <a:gd name="T13" fmla="*/ 62 h 228"/>
                <a:gd name="T14" fmla="*/ 166 w 228"/>
                <a:gd name="T15" fmla="*/ 4 h 228"/>
                <a:gd name="T16" fmla="*/ 162 w 228"/>
                <a:gd name="T17" fmla="*/ 0 h 228"/>
                <a:gd name="T18" fmla="*/ 158 w 228"/>
                <a:gd name="T19" fmla="*/ 4 h 228"/>
                <a:gd name="T20" fmla="*/ 158 w 228"/>
                <a:gd name="T21" fmla="*/ 62 h 228"/>
                <a:gd name="T22" fmla="*/ 70 w 228"/>
                <a:gd name="T23" fmla="*/ 62 h 228"/>
                <a:gd name="T24" fmla="*/ 70 w 228"/>
                <a:gd name="T25" fmla="*/ 4 h 228"/>
                <a:gd name="T26" fmla="*/ 66 w 228"/>
                <a:gd name="T27" fmla="*/ 0 h 228"/>
                <a:gd name="T28" fmla="*/ 62 w 228"/>
                <a:gd name="T29" fmla="*/ 4 h 228"/>
                <a:gd name="T30" fmla="*/ 62 w 228"/>
                <a:gd name="T31" fmla="*/ 62 h 228"/>
                <a:gd name="T32" fmla="*/ 4 w 228"/>
                <a:gd name="T33" fmla="*/ 62 h 228"/>
                <a:gd name="T34" fmla="*/ 0 w 228"/>
                <a:gd name="T35" fmla="*/ 66 h 228"/>
                <a:gd name="T36" fmla="*/ 4 w 228"/>
                <a:gd name="T37" fmla="*/ 70 h 228"/>
                <a:gd name="T38" fmla="*/ 62 w 228"/>
                <a:gd name="T39" fmla="*/ 70 h 228"/>
                <a:gd name="T40" fmla="*/ 62 w 228"/>
                <a:gd name="T41" fmla="*/ 158 h 228"/>
                <a:gd name="T42" fmla="*/ 4 w 228"/>
                <a:gd name="T43" fmla="*/ 158 h 228"/>
                <a:gd name="T44" fmla="*/ 0 w 228"/>
                <a:gd name="T45" fmla="*/ 162 h 228"/>
                <a:gd name="T46" fmla="*/ 4 w 228"/>
                <a:gd name="T47" fmla="*/ 166 h 228"/>
                <a:gd name="T48" fmla="*/ 62 w 228"/>
                <a:gd name="T49" fmla="*/ 166 h 228"/>
                <a:gd name="T50" fmla="*/ 62 w 228"/>
                <a:gd name="T51" fmla="*/ 224 h 228"/>
                <a:gd name="T52" fmla="*/ 66 w 228"/>
                <a:gd name="T53" fmla="*/ 228 h 228"/>
                <a:gd name="T54" fmla="*/ 70 w 228"/>
                <a:gd name="T55" fmla="*/ 224 h 228"/>
                <a:gd name="T56" fmla="*/ 70 w 228"/>
                <a:gd name="T57" fmla="*/ 166 h 228"/>
                <a:gd name="T58" fmla="*/ 158 w 228"/>
                <a:gd name="T59" fmla="*/ 166 h 228"/>
                <a:gd name="T60" fmla="*/ 158 w 228"/>
                <a:gd name="T61" fmla="*/ 224 h 228"/>
                <a:gd name="T62" fmla="*/ 162 w 228"/>
                <a:gd name="T63" fmla="*/ 228 h 228"/>
                <a:gd name="T64" fmla="*/ 166 w 228"/>
                <a:gd name="T65" fmla="*/ 224 h 228"/>
                <a:gd name="T66" fmla="*/ 166 w 228"/>
                <a:gd name="T67" fmla="*/ 166 h 228"/>
                <a:gd name="T68" fmla="*/ 224 w 228"/>
                <a:gd name="T69" fmla="*/ 166 h 228"/>
                <a:gd name="T70" fmla="*/ 228 w 228"/>
                <a:gd name="T71" fmla="*/ 162 h 228"/>
                <a:gd name="T72" fmla="*/ 224 w 228"/>
                <a:gd name="T73" fmla="*/ 158 h 228"/>
                <a:gd name="T74" fmla="*/ 70 w 228"/>
                <a:gd name="T75" fmla="*/ 158 h 228"/>
                <a:gd name="T76" fmla="*/ 70 w 228"/>
                <a:gd name="T77" fmla="*/ 70 h 228"/>
                <a:gd name="T78" fmla="*/ 158 w 228"/>
                <a:gd name="T79" fmla="*/ 70 h 228"/>
                <a:gd name="T80" fmla="*/ 158 w 228"/>
                <a:gd name="T81" fmla="*/ 158 h 228"/>
                <a:gd name="T82" fmla="*/ 70 w 228"/>
                <a:gd name="T83" fmla="*/ 15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8" h="228">
                  <a:moveTo>
                    <a:pt x="224" y="158"/>
                  </a:moveTo>
                  <a:cubicBezTo>
                    <a:pt x="166" y="158"/>
                    <a:pt x="166" y="158"/>
                    <a:pt x="166" y="158"/>
                  </a:cubicBezTo>
                  <a:cubicBezTo>
                    <a:pt x="166" y="70"/>
                    <a:pt x="166" y="70"/>
                    <a:pt x="166" y="70"/>
                  </a:cubicBezTo>
                  <a:cubicBezTo>
                    <a:pt x="224" y="70"/>
                    <a:pt x="224" y="70"/>
                    <a:pt x="224" y="70"/>
                  </a:cubicBezTo>
                  <a:cubicBezTo>
                    <a:pt x="226" y="70"/>
                    <a:pt x="228" y="69"/>
                    <a:pt x="228" y="66"/>
                  </a:cubicBezTo>
                  <a:cubicBezTo>
                    <a:pt x="228" y="64"/>
                    <a:pt x="226" y="62"/>
                    <a:pt x="224" y="62"/>
                  </a:cubicBezTo>
                  <a:cubicBezTo>
                    <a:pt x="166" y="62"/>
                    <a:pt x="166" y="62"/>
                    <a:pt x="166" y="62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6" y="2"/>
                    <a:pt x="164" y="0"/>
                    <a:pt x="162" y="0"/>
                  </a:cubicBezTo>
                  <a:cubicBezTo>
                    <a:pt x="160" y="0"/>
                    <a:pt x="158" y="2"/>
                    <a:pt x="158" y="4"/>
                  </a:cubicBezTo>
                  <a:cubicBezTo>
                    <a:pt x="158" y="62"/>
                    <a:pt x="158" y="62"/>
                    <a:pt x="158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2"/>
                    <a:pt x="68" y="0"/>
                    <a:pt x="66" y="0"/>
                  </a:cubicBezTo>
                  <a:cubicBezTo>
                    <a:pt x="64" y="0"/>
                    <a:pt x="62" y="2"/>
                    <a:pt x="62" y="4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2" y="62"/>
                    <a:pt x="0" y="64"/>
                    <a:pt x="0" y="66"/>
                  </a:cubicBezTo>
                  <a:cubicBezTo>
                    <a:pt x="0" y="69"/>
                    <a:pt x="2" y="70"/>
                    <a:pt x="4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158"/>
                    <a:pt x="62" y="158"/>
                    <a:pt x="62" y="158"/>
                  </a:cubicBezTo>
                  <a:cubicBezTo>
                    <a:pt x="4" y="158"/>
                    <a:pt x="4" y="158"/>
                    <a:pt x="4" y="158"/>
                  </a:cubicBezTo>
                  <a:cubicBezTo>
                    <a:pt x="2" y="158"/>
                    <a:pt x="0" y="160"/>
                    <a:pt x="0" y="162"/>
                  </a:cubicBezTo>
                  <a:cubicBezTo>
                    <a:pt x="0" y="165"/>
                    <a:pt x="2" y="166"/>
                    <a:pt x="4" y="166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62" y="224"/>
                    <a:pt x="62" y="224"/>
                    <a:pt x="62" y="224"/>
                  </a:cubicBezTo>
                  <a:cubicBezTo>
                    <a:pt x="62" y="226"/>
                    <a:pt x="64" y="228"/>
                    <a:pt x="66" y="228"/>
                  </a:cubicBezTo>
                  <a:cubicBezTo>
                    <a:pt x="68" y="228"/>
                    <a:pt x="70" y="226"/>
                    <a:pt x="70" y="224"/>
                  </a:cubicBezTo>
                  <a:cubicBezTo>
                    <a:pt x="70" y="166"/>
                    <a:pt x="70" y="166"/>
                    <a:pt x="70" y="166"/>
                  </a:cubicBezTo>
                  <a:cubicBezTo>
                    <a:pt x="158" y="166"/>
                    <a:pt x="158" y="166"/>
                    <a:pt x="158" y="166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58" y="226"/>
                    <a:pt x="160" y="228"/>
                    <a:pt x="162" y="228"/>
                  </a:cubicBezTo>
                  <a:cubicBezTo>
                    <a:pt x="164" y="228"/>
                    <a:pt x="166" y="226"/>
                    <a:pt x="166" y="224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6" y="166"/>
                    <a:pt x="228" y="165"/>
                    <a:pt x="228" y="162"/>
                  </a:cubicBezTo>
                  <a:cubicBezTo>
                    <a:pt x="228" y="160"/>
                    <a:pt x="226" y="158"/>
                    <a:pt x="224" y="158"/>
                  </a:cubicBezTo>
                  <a:close/>
                  <a:moveTo>
                    <a:pt x="70" y="158"/>
                  </a:moveTo>
                  <a:cubicBezTo>
                    <a:pt x="70" y="70"/>
                    <a:pt x="70" y="70"/>
                    <a:pt x="70" y="70"/>
                  </a:cubicBezTo>
                  <a:cubicBezTo>
                    <a:pt x="158" y="70"/>
                    <a:pt x="158" y="70"/>
                    <a:pt x="158" y="70"/>
                  </a:cubicBezTo>
                  <a:cubicBezTo>
                    <a:pt x="158" y="158"/>
                    <a:pt x="158" y="158"/>
                    <a:pt x="158" y="158"/>
                  </a:cubicBezTo>
                  <a:lnTo>
                    <a:pt x="70" y="15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 noEditPoints="1"/>
            </p:cNvSpPr>
            <p:nvPr/>
          </p:nvSpPr>
          <p:spPr bwMode="auto">
            <a:xfrm>
              <a:off x="3960" y="2909"/>
              <a:ext cx="82" cy="80"/>
            </a:xfrm>
            <a:custGeom>
              <a:avLst/>
              <a:gdLst>
                <a:gd name="T0" fmla="*/ 21 w 41"/>
                <a:gd name="T1" fmla="*/ 40 h 40"/>
                <a:gd name="T2" fmla="*/ 41 w 41"/>
                <a:gd name="T3" fmla="*/ 20 h 40"/>
                <a:gd name="T4" fmla="*/ 21 w 41"/>
                <a:gd name="T5" fmla="*/ 0 h 40"/>
                <a:gd name="T6" fmla="*/ 0 w 41"/>
                <a:gd name="T7" fmla="*/ 20 h 40"/>
                <a:gd name="T8" fmla="*/ 21 w 41"/>
                <a:gd name="T9" fmla="*/ 40 h 40"/>
                <a:gd name="T10" fmla="*/ 21 w 41"/>
                <a:gd name="T11" fmla="*/ 8 h 40"/>
                <a:gd name="T12" fmla="*/ 33 w 41"/>
                <a:gd name="T13" fmla="*/ 20 h 40"/>
                <a:gd name="T14" fmla="*/ 21 w 41"/>
                <a:gd name="T15" fmla="*/ 32 h 40"/>
                <a:gd name="T16" fmla="*/ 8 w 41"/>
                <a:gd name="T17" fmla="*/ 20 h 40"/>
                <a:gd name="T18" fmla="*/ 21 w 41"/>
                <a:gd name="T19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40">
                  <a:moveTo>
                    <a:pt x="21" y="40"/>
                  </a:moveTo>
                  <a:cubicBezTo>
                    <a:pt x="32" y="40"/>
                    <a:pt x="41" y="31"/>
                    <a:pt x="41" y="20"/>
                  </a:cubicBezTo>
                  <a:cubicBezTo>
                    <a:pt x="41" y="9"/>
                    <a:pt x="32" y="0"/>
                    <a:pt x="21" y="0"/>
                  </a:cubicBezTo>
                  <a:cubicBezTo>
                    <a:pt x="10" y="0"/>
                    <a:pt x="0" y="9"/>
                    <a:pt x="0" y="20"/>
                  </a:cubicBezTo>
                  <a:cubicBezTo>
                    <a:pt x="0" y="31"/>
                    <a:pt x="10" y="40"/>
                    <a:pt x="21" y="40"/>
                  </a:cubicBezTo>
                  <a:close/>
                  <a:moveTo>
                    <a:pt x="21" y="8"/>
                  </a:moveTo>
                  <a:cubicBezTo>
                    <a:pt x="28" y="8"/>
                    <a:pt x="33" y="13"/>
                    <a:pt x="33" y="20"/>
                  </a:cubicBezTo>
                  <a:cubicBezTo>
                    <a:pt x="33" y="27"/>
                    <a:pt x="28" y="32"/>
                    <a:pt x="21" y="32"/>
                  </a:cubicBezTo>
                  <a:cubicBezTo>
                    <a:pt x="14" y="32"/>
                    <a:pt x="8" y="27"/>
                    <a:pt x="8" y="20"/>
                  </a:cubicBezTo>
                  <a:cubicBezTo>
                    <a:pt x="8" y="13"/>
                    <a:pt x="14" y="8"/>
                    <a:pt x="21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3799" y="3070"/>
              <a:ext cx="80" cy="82"/>
            </a:xfrm>
            <a:custGeom>
              <a:avLst/>
              <a:gdLst>
                <a:gd name="T0" fmla="*/ 20 w 40"/>
                <a:gd name="T1" fmla="*/ 0 h 41"/>
                <a:gd name="T2" fmla="*/ 0 w 40"/>
                <a:gd name="T3" fmla="*/ 20 h 41"/>
                <a:gd name="T4" fmla="*/ 20 w 40"/>
                <a:gd name="T5" fmla="*/ 41 h 41"/>
                <a:gd name="T6" fmla="*/ 40 w 40"/>
                <a:gd name="T7" fmla="*/ 20 h 41"/>
                <a:gd name="T8" fmla="*/ 20 w 40"/>
                <a:gd name="T9" fmla="*/ 0 h 41"/>
                <a:gd name="T10" fmla="*/ 20 w 40"/>
                <a:gd name="T11" fmla="*/ 33 h 41"/>
                <a:gd name="T12" fmla="*/ 8 w 40"/>
                <a:gd name="T13" fmla="*/ 20 h 41"/>
                <a:gd name="T14" fmla="*/ 20 w 40"/>
                <a:gd name="T15" fmla="*/ 8 h 41"/>
                <a:gd name="T16" fmla="*/ 32 w 40"/>
                <a:gd name="T17" fmla="*/ 20 h 41"/>
                <a:gd name="T18" fmla="*/ 20 w 40"/>
                <a:gd name="T19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41">
                  <a:moveTo>
                    <a:pt x="20" y="0"/>
                  </a:move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0" y="41"/>
                  </a:cubicBezTo>
                  <a:cubicBezTo>
                    <a:pt x="31" y="41"/>
                    <a:pt x="40" y="32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close/>
                  <a:moveTo>
                    <a:pt x="20" y="33"/>
                  </a:moveTo>
                  <a:cubicBezTo>
                    <a:pt x="13" y="33"/>
                    <a:pt x="8" y="27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27" y="8"/>
                    <a:pt x="32" y="13"/>
                    <a:pt x="32" y="20"/>
                  </a:cubicBezTo>
                  <a:cubicBezTo>
                    <a:pt x="32" y="27"/>
                    <a:pt x="27" y="33"/>
                    <a:pt x="20" y="3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 noEditPoints="1"/>
            </p:cNvSpPr>
            <p:nvPr/>
          </p:nvSpPr>
          <p:spPr bwMode="auto">
            <a:xfrm>
              <a:off x="3799" y="3237"/>
              <a:ext cx="80" cy="80"/>
            </a:xfrm>
            <a:custGeom>
              <a:avLst/>
              <a:gdLst>
                <a:gd name="T0" fmla="*/ 20 w 40"/>
                <a:gd name="T1" fmla="*/ 0 h 40"/>
                <a:gd name="T2" fmla="*/ 0 w 40"/>
                <a:gd name="T3" fmla="*/ 20 h 40"/>
                <a:gd name="T4" fmla="*/ 20 w 40"/>
                <a:gd name="T5" fmla="*/ 40 h 40"/>
                <a:gd name="T6" fmla="*/ 40 w 40"/>
                <a:gd name="T7" fmla="*/ 20 h 40"/>
                <a:gd name="T8" fmla="*/ 20 w 40"/>
                <a:gd name="T9" fmla="*/ 0 h 40"/>
                <a:gd name="T10" fmla="*/ 20 w 40"/>
                <a:gd name="T11" fmla="*/ 32 h 40"/>
                <a:gd name="T12" fmla="*/ 8 w 40"/>
                <a:gd name="T13" fmla="*/ 20 h 40"/>
                <a:gd name="T14" fmla="*/ 20 w 40"/>
                <a:gd name="T15" fmla="*/ 8 h 40"/>
                <a:gd name="T16" fmla="*/ 32 w 40"/>
                <a:gd name="T17" fmla="*/ 20 h 40"/>
                <a:gd name="T18" fmla="*/ 20 w 40"/>
                <a:gd name="T19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9" y="40"/>
                    <a:pt x="20" y="40"/>
                  </a:cubicBezTo>
                  <a:cubicBezTo>
                    <a:pt x="31" y="40"/>
                    <a:pt x="40" y="31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close/>
                  <a:moveTo>
                    <a:pt x="20" y="32"/>
                  </a:moveTo>
                  <a:cubicBezTo>
                    <a:pt x="13" y="32"/>
                    <a:pt x="8" y="27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27" y="8"/>
                    <a:pt x="32" y="13"/>
                    <a:pt x="32" y="20"/>
                  </a:cubicBezTo>
                  <a:cubicBezTo>
                    <a:pt x="32" y="27"/>
                    <a:pt x="27" y="32"/>
                    <a:pt x="20" y="3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 noEditPoints="1"/>
            </p:cNvSpPr>
            <p:nvPr/>
          </p:nvSpPr>
          <p:spPr bwMode="auto">
            <a:xfrm>
              <a:off x="3966" y="3237"/>
              <a:ext cx="80" cy="80"/>
            </a:xfrm>
            <a:custGeom>
              <a:avLst/>
              <a:gdLst>
                <a:gd name="T0" fmla="*/ 20 w 40"/>
                <a:gd name="T1" fmla="*/ 0 h 40"/>
                <a:gd name="T2" fmla="*/ 0 w 40"/>
                <a:gd name="T3" fmla="*/ 20 h 40"/>
                <a:gd name="T4" fmla="*/ 20 w 40"/>
                <a:gd name="T5" fmla="*/ 40 h 40"/>
                <a:gd name="T6" fmla="*/ 40 w 40"/>
                <a:gd name="T7" fmla="*/ 20 h 40"/>
                <a:gd name="T8" fmla="*/ 20 w 40"/>
                <a:gd name="T9" fmla="*/ 0 h 40"/>
                <a:gd name="T10" fmla="*/ 20 w 40"/>
                <a:gd name="T11" fmla="*/ 32 h 40"/>
                <a:gd name="T12" fmla="*/ 8 w 40"/>
                <a:gd name="T13" fmla="*/ 20 h 40"/>
                <a:gd name="T14" fmla="*/ 20 w 40"/>
                <a:gd name="T15" fmla="*/ 8 h 40"/>
                <a:gd name="T16" fmla="*/ 32 w 40"/>
                <a:gd name="T17" fmla="*/ 20 h 40"/>
                <a:gd name="T18" fmla="*/ 20 w 40"/>
                <a:gd name="T19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9" y="40"/>
                    <a:pt x="20" y="40"/>
                  </a:cubicBezTo>
                  <a:cubicBezTo>
                    <a:pt x="31" y="40"/>
                    <a:pt x="40" y="31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close/>
                  <a:moveTo>
                    <a:pt x="20" y="32"/>
                  </a:moveTo>
                  <a:cubicBezTo>
                    <a:pt x="13" y="32"/>
                    <a:pt x="8" y="27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27" y="8"/>
                    <a:pt x="32" y="13"/>
                    <a:pt x="32" y="20"/>
                  </a:cubicBezTo>
                  <a:cubicBezTo>
                    <a:pt x="32" y="27"/>
                    <a:pt x="27" y="32"/>
                    <a:pt x="20" y="3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3636" y="2907"/>
              <a:ext cx="80" cy="80"/>
            </a:xfrm>
            <a:custGeom>
              <a:avLst/>
              <a:gdLst>
                <a:gd name="T0" fmla="*/ 1 w 40"/>
                <a:gd name="T1" fmla="*/ 39 h 40"/>
                <a:gd name="T2" fmla="*/ 4 w 40"/>
                <a:gd name="T3" fmla="*/ 40 h 40"/>
                <a:gd name="T4" fmla="*/ 7 w 40"/>
                <a:gd name="T5" fmla="*/ 39 h 40"/>
                <a:gd name="T6" fmla="*/ 20 w 40"/>
                <a:gd name="T7" fmla="*/ 26 h 40"/>
                <a:gd name="T8" fmla="*/ 33 w 40"/>
                <a:gd name="T9" fmla="*/ 39 h 40"/>
                <a:gd name="T10" fmla="*/ 36 w 40"/>
                <a:gd name="T11" fmla="*/ 40 h 40"/>
                <a:gd name="T12" fmla="*/ 38 w 40"/>
                <a:gd name="T13" fmla="*/ 39 h 40"/>
                <a:gd name="T14" fmla="*/ 38 w 40"/>
                <a:gd name="T15" fmla="*/ 33 h 40"/>
                <a:gd name="T16" fmla="*/ 25 w 40"/>
                <a:gd name="T17" fmla="*/ 20 h 40"/>
                <a:gd name="T18" fmla="*/ 38 w 40"/>
                <a:gd name="T19" fmla="*/ 7 h 40"/>
                <a:gd name="T20" fmla="*/ 38 w 40"/>
                <a:gd name="T21" fmla="*/ 2 h 40"/>
                <a:gd name="T22" fmla="*/ 33 w 40"/>
                <a:gd name="T23" fmla="*/ 2 h 40"/>
                <a:gd name="T24" fmla="*/ 20 w 40"/>
                <a:gd name="T25" fmla="*/ 15 h 40"/>
                <a:gd name="T26" fmla="*/ 7 w 40"/>
                <a:gd name="T27" fmla="*/ 2 h 40"/>
                <a:gd name="T28" fmla="*/ 1 w 40"/>
                <a:gd name="T29" fmla="*/ 2 h 40"/>
                <a:gd name="T30" fmla="*/ 1 w 40"/>
                <a:gd name="T31" fmla="*/ 7 h 40"/>
                <a:gd name="T32" fmla="*/ 14 w 40"/>
                <a:gd name="T33" fmla="*/ 20 h 40"/>
                <a:gd name="T34" fmla="*/ 1 w 40"/>
                <a:gd name="T35" fmla="*/ 33 h 40"/>
                <a:gd name="T36" fmla="*/ 1 w 40"/>
                <a:gd name="T3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0">
                  <a:moveTo>
                    <a:pt x="1" y="39"/>
                  </a:moveTo>
                  <a:cubicBezTo>
                    <a:pt x="2" y="40"/>
                    <a:pt x="3" y="40"/>
                    <a:pt x="4" y="40"/>
                  </a:cubicBezTo>
                  <a:cubicBezTo>
                    <a:pt x="5" y="40"/>
                    <a:pt x="6" y="40"/>
                    <a:pt x="7" y="39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40"/>
                    <a:pt x="35" y="40"/>
                    <a:pt x="36" y="40"/>
                  </a:cubicBezTo>
                  <a:cubicBezTo>
                    <a:pt x="37" y="40"/>
                    <a:pt x="38" y="40"/>
                    <a:pt x="38" y="39"/>
                  </a:cubicBezTo>
                  <a:cubicBezTo>
                    <a:pt x="40" y="37"/>
                    <a:pt x="40" y="35"/>
                    <a:pt x="38" y="33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40" y="6"/>
                    <a:pt x="40" y="3"/>
                    <a:pt x="38" y="2"/>
                  </a:cubicBezTo>
                  <a:cubicBezTo>
                    <a:pt x="37" y="0"/>
                    <a:pt x="34" y="0"/>
                    <a:pt x="33" y="2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6"/>
                    <a:pt x="1" y="7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5"/>
                    <a:pt x="0" y="37"/>
                    <a:pt x="1" y="3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3799" y="2907"/>
              <a:ext cx="80" cy="80"/>
            </a:xfrm>
            <a:custGeom>
              <a:avLst/>
              <a:gdLst>
                <a:gd name="T0" fmla="*/ 1 w 40"/>
                <a:gd name="T1" fmla="*/ 39 h 40"/>
                <a:gd name="T2" fmla="*/ 4 w 40"/>
                <a:gd name="T3" fmla="*/ 40 h 40"/>
                <a:gd name="T4" fmla="*/ 7 w 40"/>
                <a:gd name="T5" fmla="*/ 39 h 40"/>
                <a:gd name="T6" fmla="*/ 20 w 40"/>
                <a:gd name="T7" fmla="*/ 26 h 40"/>
                <a:gd name="T8" fmla="*/ 33 w 40"/>
                <a:gd name="T9" fmla="*/ 39 h 40"/>
                <a:gd name="T10" fmla="*/ 36 w 40"/>
                <a:gd name="T11" fmla="*/ 40 h 40"/>
                <a:gd name="T12" fmla="*/ 39 w 40"/>
                <a:gd name="T13" fmla="*/ 39 h 40"/>
                <a:gd name="T14" fmla="*/ 39 w 40"/>
                <a:gd name="T15" fmla="*/ 33 h 40"/>
                <a:gd name="T16" fmla="*/ 26 w 40"/>
                <a:gd name="T17" fmla="*/ 20 h 40"/>
                <a:gd name="T18" fmla="*/ 39 w 40"/>
                <a:gd name="T19" fmla="*/ 7 h 40"/>
                <a:gd name="T20" fmla="*/ 39 w 40"/>
                <a:gd name="T21" fmla="*/ 2 h 40"/>
                <a:gd name="T22" fmla="*/ 33 w 40"/>
                <a:gd name="T23" fmla="*/ 2 h 40"/>
                <a:gd name="T24" fmla="*/ 20 w 40"/>
                <a:gd name="T25" fmla="*/ 15 h 40"/>
                <a:gd name="T26" fmla="*/ 7 w 40"/>
                <a:gd name="T27" fmla="*/ 2 h 40"/>
                <a:gd name="T28" fmla="*/ 1 w 40"/>
                <a:gd name="T29" fmla="*/ 2 h 40"/>
                <a:gd name="T30" fmla="*/ 1 w 40"/>
                <a:gd name="T31" fmla="*/ 7 h 40"/>
                <a:gd name="T32" fmla="*/ 14 w 40"/>
                <a:gd name="T33" fmla="*/ 20 h 40"/>
                <a:gd name="T34" fmla="*/ 1 w 40"/>
                <a:gd name="T35" fmla="*/ 33 h 40"/>
                <a:gd name="T36" fmla="*/ 1 w 40"/>
                <a:gd name="T3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0">
                  <a:moveTo>
                    <a:pt x="1" y="39"/>
                  </a:moveTo>
                  <a:cubicBezTo>
                    <a:pt x="2" y="40"/>
                    <a:pt x="3" y="40"/>
                    <a:pt x="4" y="40"/>
                  </a:cubicBezTo>
                  <a:cubicBezTo>
                    <a:pt x="5" y="40"/>
                    <a:pt x="6" y="40"/>
                    <a:pt x="7" y="39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40"/>
                    <a:pt x="35" y="40"/>
                    <a:pt x="36" y="40"/>
                  </a:cubicBezTo>
                  <a:cubicBezTo>
                    <a:pt x="37" y="40"/>
                    <a:pt x="38" y="40"/>
                    <a:pt x="39" y="39"/>
                  </a:cubicBezTo>
                  <a:cubicBezTo>
                    <a:pt x="40" y="37"/>
                    <a:pt x="40" y="35"/>
                    <a:pt x="39" y="33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40" y="6"/>
                    <a:pt x="40" y="3"/>
                    <a:pt x="39" y="2"/>
                  </a:cubicBezTo>
                  <a:cubicBezTo>
                    <a:pt x="37" y="0"/>
                    <a:pt x="34" y="0"/>
                    <a:pt x="33" y="2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0"/>
                    <a:pt x="3" y="0"/>
                    <a:pt x="1" y="2"/>
                  </a:cubicBezTo>
                  <a:cubicBezTo>
                    <a:pt x="0" y="3"/>
                    <a:pt x="0" y="6"/>
                    <a:pt x="1" y="7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5"/>
                    <a:pt x="0" y="37"/>
                    <a:pt x="1" y="3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/>
            </p:cNvSpPr>
            <p:nvPr/>
          </p:nvSpPr>
          <p:spPr bwMode="auto">
            <a:xfrm>
              <a:off x="3632" y="3070"/>
              <a:ext cx="80" cy="80"/>
            </a:xfrm>
            <a:custGeom>
              <a:avLst/>
              <a:gdLst>
                <a:gd name="T0" fmla="*/ 1 w 40"/>
                <a:gd name="T1" fmla="*/ 39 h 40"/>
                <a:gd name="T2" fmla="*/ 4 w 40"/>
                <a:gd name="T3" fmla="*/ 40 h 40"/>
                <a:gd name="T4" fmla="*/ 7 w 40"/>
                <a:gd name="T5" fmla="*/ 39 h 40"/>
                <a:gd name="T6" fmla="*/ 20 w 40"/>
                <a:gd name="T7" fmla="*/ 26 h 40"/>
                <a:gd name="T8" fmla="*/ 33 w 40"/>
                <a:gd name="T9" fmla="*/ 39 h 40"/>
                <a:gd name="T10" fmla="*/ 36 w 40"/>
                <a:gd name="T11" fmla="*/ 40 h 40"/>
                <a:gd name="T12" fmla="*/ 39 w 40"/>
                <a:gd name="T13" fmla="*/ 39 h 40"/>
                <a:gd name="T14" fmla="*/ 39 w 40"/>
                <a:gd name="T15" fmla="*/ 33 h 40"/>
                <a:gd name="T16" fmla="*/ 26 w 40"/>
                <a:gd name="T17" fmla="*/ 20 h 40"/>
                <a:gd name="T18" fmla="*/ 39 w 40"/>
                <a:gd name="T19" fmla="*/ 7 h 40"/>
                <a:gd name="T20" fmla="*/ 39 w 40"/>
                <a:gd name="T21" fmla="*/ 2 h 40"/>
                <a:gd name="T22" fmla="*/ 33 w 40"/>
                <a:gd name="T23" fmla="*/ 2 h 40"/>
                <a:gd name="T24" fmla="*/ 20 w 40"/>
                <a:gd name="T25" fmla="*/ 15 h 40"/>
                <a:gd name="T26" fmla="*/ 7 w 40"/>
                <a:gd name="T27" fmla="*/ 2 h 40"/>
                <a:gd name="T28" fmla="*/ 1 w 40"/>
                <a:gd name="T29" fmla="*/ 2 h 40"/>
                <a:gd name="T30" fmla="*/ 1 w 40"/>
                <a:gd name="T31" fmla="*/ 7 h 40"/>
                <a:gd name="T32" fmla="*/ 14 w 40"/>
                <a:gd name="T33" fmla="*/ 20 h 40"/>
                <a:gd name="T34" fmla="*/ 1 w 40"/>
                <a:gd name="T35" fmla="*/ 33 h 40"/>
                <a:gd name="T36" fmla="*/ 1 w 40"/>
                <a:gd name="T3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0">
                  <a:moveTo>
                    <a:pt x="1" y="39"/>
                  </a:moveTo>
                  <a:cubicBezTo>
                    <a:pt x="2" y="40"/>
                    <a:pt x="3" y="40"/>
                    <a:pt x="4" y="40"/>
                  </a:cubicBezTo>
                  <a:cubicBezTo>
                    <a:pt x="5" y="40"/>
                    <a:pt x="6" y="40"/>
                    <a:pt x="7" y="39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40"/>
                    <a:pt x="35" y="40"/>
                    <a:pt x="36" y="40"/>
                  </a:cubicBezTo>
                  <a:cubicBezTo>
                    <a:pt x="37" y="40"/>
                    <a:pt x="38" y="40"/>
                    <a:pt x="39" y="39"/>
                  </a:cubicBezTo>
                  <a:cubicBezTo>
                    <a:pt x="40" y="37"/>
                    <a:pt x="40" y="35"/>
                    <a:pt x="39" y="33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40" y="6"/>
                    <a:pt x="40" y="3"/>
                    <a:pt x="39" y="2"/>
                  </a:cubicBezTo>
                  <a:cubicBezTo>
                    <a:pt x="37" y="0"/>
                    <a:pt x="34" y="0"/>
                    <a:pt x="33" y="2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0"/>
                    <a:pt x="3" y="0"/>
                    <a:pt x="1" y="2"/>
                  </a:cubicBezTo>
                  <a:cubicBezTo>
                    <a:pt x="0" y="3"/>
                    <a:pt x="0" y="6"/>
                    <a:pt x="1" y="7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5"/>
                    <a:pt x="0" y="37"/>
                    <a:pt x="1" y="3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3966" y="3070"/>
              <a:ext cx="80" cy="80"/>
            </a:xfrm>
            <a:custGeom>
              <a:avLst/>
              <a:gdLst>
                <a:gd name="T0" fmla="*/ 1 w 40"/>
                <a:gd name="T1" fmla="*/ 39 h 40"/>
                <a:gd name="T2" fmla="*/ 4 w 40"/>
                <a:gd name="T3" fmla="*/ 40 h 40"/>
                <a:gd name="T4" fmla="*/ 7 w 40"/>
                <a:gd name="T5" fmla="*/ 39 h 40"/>
                <a:gd name="T6" fmla="*/ 20 w 40"/>
                <a:gd name="T7" fmla="*/ 26 h 40"/>
                <a:gd name="T8" fmla="*/ 33 w 40"/>
                <a:gd name="T9" fmla="*/ 39 h 40"/>
                <a:gd name="T10" fmla="*/ 36 w 40"/>
                <a:gd name="T11" fmla="*/ 40 h 40"/>
                <a:gd name="T12" fmla="*/ 39 w 40"/>
                <a:gd name="T13" fmla="*/ 39 h 40"/>
                <a:gd name="T14" fmla="*/ 39 w 40"/>
                <a:gd name="T15" fmla="*/ 33 h 40"/>
                <a:gd name="T16" fmla="*/ 26 w 40"/>
                <a:gd name="T17" fmla="*/ 20 h 40"/>
                <a:gd name="T18" fmla="*/ 39 w 40"/>
                <a:gd name="T19" fmla="*/ 7 h 40"/>
                <a:gd name="T20" fmla="*/ 39 w 40"/>
                <a:gd name="T21" fmla="*/ 2 h 40"/>
                <a:gd name="T22" fmla="*/ 33 w 40"/>
                <a:gd name="T23" fmla="*/ 2 h 40"/>
                <a:gd name="T24" fmla="*/ 20 w 40"/>
                <a:gd name="T25" fmla="*/ 15 h 40"/>
                <a:gd name="T26" fmla="*/ 7 w 40"/>
                <a:gd name="T27" fmla="*/ 2 h 40"/>
                <a:gd name="T28" fmla="*/ 1 w 40"/>
                <a:gd name="T29" fmla="*/ 2 h 40"/>
                <a:gd name="T30" fmla="*/ 1 w 40"/>
                <a:gd name="T31" fmla="*/ 7 h 40"/>
                <a:gd name="T32" fmla="*/ 14 w 40"/>
                <a:gd name="T33" fmla="*/ 20 h 40"/>
                <a:gd name="T34" fmla="*/ 1 w 40"/>
                <a:gd name="T35" fmla="*/ 33 h 40"/>
                <a:gd name="T36" fmla="*/ 1 w 40"/>
                <a:gd name="T3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0">
                  <a:moveTo>
                    <a:pt x="1" y="39"/>
                  </a:moveTo>
                  <a:cubicBezTo>
                    <a:pt x="2" y="40"/>
                    <a:pt x="3" y="40"/>
                    <a:pt x="4" y="40"/>
                  </a:cubicBezTo>
                  <a:cubicBezTo>
                    <a:pt x="5" y="40"/>
                    <a:pt x="6" y="40"/>
                    <a:pt x="7" y="39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40"/>
                    <a:pt x="35" y="40"/>
                    <a:pt x="36" y="40"/>
                  </a:cubicBezTo>
                  <a:cubicBezTo>
                    <a:pt x="37" y="40"/>
                    <a:pt x="38" y="40"/>
                    <a:pt x="39" y="39"/>
                  </a:cubicBezTo>
                  <a:cubicBezTo>
                    <a:pt x="40" y="37"/>
                    <a:pt x="40" y="35"/>
                    <a:pt x="39" y="33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40" y="6"/>
                    <a:pt x="40" y="3"/>
                    <a:pt x="39" y="2"/>
                  </a:cubicBezTo>
                  <a:cubicBezTo>
                    <a:pt x="37" y="0"/>
                    <a:pt x="34" y="0"/>
                    <a:pt x="33" y="2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0"/>
                    <a:pt x="3" y="0"/>
                    <a:pt x="1" y="2"/>
                  </a:cubicBezTo>
                  <a:cubicBezTo>
                    <a:pt x="0" y="3"/>
                    <a:pt x="0" y="6"/>
                    <a:pt x="1" y="7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5"/>
                    <a:pt x="0" y="37"/>
                    <a:pt x="1" y="3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 noEditPoints="1"/>
            </p:cNvSpPr>
            <p:nvPr/>
          </p:nvSpPr>
          <p:spPr bwMode="auto">
            <a:xfrm>
              <a:off x="4580" y="2913"/>
              <a:ext cx="447" cy="436"/>
            </a:xfrm>
            <a:custGeom>
              <a:avLst/>
              <a:gdLst>
                <a:gd name="T0" fmla="*/ 195 w 225"/>
                <a:gd name="T1" fmla="*/ 153 h 219"/>
                <a:gd name="T2" fmla="*/ 182 w 225"/>
                <a:gd name="T3" fmla="*/ 117 h 219"/>
                <a:gd name="T4" fmla="*/ 109 w 225"/>
                <a:gd name="T5" fmla="*/ 102 h 219"/>
                <a:gd name="T6" fmla="*/ 47 w 225"/>
                <a:gd name="T7" fmla="*/ 92 h 219"/>
                <a:gd name="T8" fmla="*/ 38 w 225"/>
                <a:gd name="T9" fmla="*/ 66 h 219"/>
                <a:gd name="T10" fmla="*/ 67 w 225"/>
                <a:gd name="T11" fmla="*/ 33 h 219"/>
                <a:gd name="T12" fmla="*/ 34 w 225"/>
                <a:gd name="T13" fmla="*/ 0 h 219"/>
                <a:gd name="T14" fmla="*/ 0 w 225"/>
                <a:gd name="T15" fmla="*/ 33 h 219"/>
                <a:gd name="T16" fmla="*/ 30 w 225"/>
                <a:gd name="T17" fmla="*/ 66 h 219"/>
                <a:gd name="T18" fmla="*/ 41 w 225"/>
                <a:gd name="T19" fmla="*/ 98 h 219"/>
                <a:gd name="T20" fmla="*/ 109 w 225"/>
                <a:gd name="T21" fmla="*/ 110 h 219"/>
                <a:gd name="T22" fmla="*/ 176 w 225"/>
                <a:gd name="T23" fmla="*/ 122 h 219"/>
                <a:gd name="T24" fmla="*/ 187 w 225"/>
                <a:gd name="T25" fmla="*/ 153 h 219"/>
                <a:gd name="T26" fmla="*/ 158 w 225"/>
                <a:gd name="T27" fmla="*/ 186 h 219"/>
                <a:gd name="T28" fmla="*/ 191 w 225"/>
                <a:gd name="T29" fmla="*/ 219 h 219"/>
                <a:gd name="T30" fmla="*/ 225 w 225"/>
                <a:gd name="T31" fmla="*/ 186 h 219"/>
                <a:gd name="T32" fmla="*/ 195 w 225"/>
                <a:gd name="T33" fmla="*/ 153 h 219"/>
                <a:gd name="T34" fmla="*/ 8 w 225"/>
                <a:gd name="T35" fmla="*/ 33 h 219"/>
                <a:gd name="T36" fmla="*/ 34 w 225"/>
                <a:gd name="T37" fmla="*/ 8 h 219"/>
                <a:gd name="T38" fmla="*/ 59 w 225"/>
                <a:gd name="T39" fmla="*/ 33 h 219"/>
                <a:gd name="T40" fmla="*/ 34 w 225"/>
                <a:gd name="T41" fmla="*/ 58 h 219"/>
                <a:gd name="T42" fmla="*/ 8 w 225"/>
                <a:gd name="T43" fmla="*/ 33 h 219"/>
                <a:gd name="T44" fmla="*/ 191 w 225"/>
                <a:gd name="T45" fmla="*/ 211 h 219"/>
                <a:gd name="T46" fmla="*/ 166 w 225"/>
                <a:gd name="T47" fmla="*/ 186 h 219"/>
                <a:gd name="T48" fmla="*/ 191 w 225"/>
                <a:gd name="T49" fmla="*/ 161 h 219"/>
                <a:gd name="T50" fmla="*/ 217 w 225"/>
                <a:gd name="T51" fmla="*/ 186 h 219"/>
                <a:gd name="T52" fmla="*/ 191 w 225"/>
                <a:gd name="T53" fmla="*/ 211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19">
                  <a:moveTo>
                    <a:pt x="195" y="153"/>
                  </a:moveTo>
                  <a:cubicBezTo>
                    <a:pt x="195" y="137"/>
                    <a:pt x="190" y="125"/>
                    <a:pt x="182" y="117"/>
                  </a:cubicBezTo>
                  <a:cubicBezTo>
                    <a:pt x="165" y="101"/>
                    <a:pt x="136" y="102"/>
                    <a:pt x="109" y="102"/>
                  </a:cubicBezTo>
                  <a:cubicBezTo>
                    <a:pt x="83" y="103"/>
                    <a:pt x="59" y="104"/>
                    <a:pt x="47" y="92"/>
                  </a:cubicBezTo>
                  <a:cubicBezTo>
                    <a:pt x="41" y="86"/>
                    <a:pt x="38" y="78"/>
                    <a:pt x="38" y="66"/>
                  </a:cubicBezTo>
                  <a:cubicBezTo>
                    <a:pt x="54" y="64"/>
                    <a:pt x="67" y="50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0"/>
                    <a:pt x="13" y="64"/>
                    <a:pt x="30" y="66"/>
                  </a:cubicBezTo>
                  <a:cubicBezTo>
                    <a:pt x="30" y="80"/>
                    <a:pt x="34" y="90"/>
                    <a:pt x="41" y="98"/>
                  </a:cubicBezTo>
                  <a:cubicBezTo>
                    <a:pt x="56" y="112"/>
                    <a:pt x="82" y="111"/>
                    <a:pt x="109" y="110"/>
                  </a:cubicBezTo>
                  <a:cubicBezTo>
                    <a:pt x="135" y="110"/>
                    <a:pt x="162" y="109"/>
                    <a:pt x="176" y="122"/>
                  </a:cubicBezTo>
                  <a:cubicBezTo>
                    <a:pt x="183" y="129"/>
                    <a:pt x="187" y="139"/>
                    <a:pt x="187" y="153"/>
                  </a:cubicBezTo>
                  <a:cubicBezTo>
                    <a:pt x="171" y="155"/>
                    <a:pt x="158" y="169"/>
                    <a:pt x="158" y="186"/>
                  </a:cubicBezTo>
                  <a:cubicBezTo>
                    <a:pt x="158" y="204"/>
                    <a:pt x="173" y="219"/>
                    <a:pt x="191" y="219"/>
                  </a:cubicBezTo>
                  <a:cubicBezTo>
                    <a:pt x="210" y="219"/>
                    <a:pt x="225" y="204"/>
                    <a:pt x="225" y="186"/>
                  </a:cubicBezTo>
                  <a:cubicBezTo>
                    <a:pt x="225" y="169"/>
                    <a:pt x="212" y="155"/>
                    <a:pt x="195" y="153"/>
                  </a:cubicBezTo>
                  <a:close/>
                  <a:moveTo>
                    <a:pt x="8" y="33"/>
                  </a:moveTo>
                  <a:cubicBezTo>
                    <a:pt x="8" y="19"/>
                    <a:pt x="20" y="8"/>
                    <a:pt x="34" y="8"/>
                  </a:cubicBezTo>
                  <a:cubicBezTo>
                    <a:pt x="47" y="8"/>
                    <a:pt x="59" y="19"/>
                    <a:pt x="59" y="33"/>
                  </a:cubicBezTo>
                  <a:cubicBezTo>
                    <a:pt x="59" y="47"/>
                    <a:pt x="47" y="58"/>
                    <a:pt x="34" y="58"/>
                  </a:cubicBezTo>
                  <a:cubicBezTo>
                    <a:pt x="20" y="58"/>
                    <a:pt x="8" y="47"/>
                    <a:pt x="8" y="33"/>
                  </a:cubicBezTo>
                  <a:close/>
                  <a:moveTo>
                    <a:pt x="191" y="211"/>
                  </a:moveTo>
                  <a:cubicBezTo>
                    <a:pt x="178" y="211"/>
                    <a:pt x="166" y="200"/>
                    <a:pt x="166" y="186"/>
                  </a:cubicBezTo>
                  <a:cubicBezTo>
                    <a:pt x="166" y="172"/>
                    <a:pt x="178" y="161"/>
                    <a:pt x="191" y="161"/>
                  </a:cubicBezTo>
                  <a:cubicBezTo>
                    <a:pt x="205" y="161"/>
                    <a:pt x="217" y="172"/>
                    <a:pt x="217" y="186"/>
                  </a:cubicBezTo>
                  <a:cubicBezTo>
                    <a:pt x="217" y="200"/>
                    <a:pt x="205" y="211"/>
                    <a:pt x="191" y="21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 noEditPoints="1"/>
            </p:cNvSpPr>
            <p:nvPr/>
          </p:nvSpPr>
          <p:spPr bwMode="auto">
            <a:xfrm>
              <a:off x="4580" y="3218"/>
              <a:ext cx="133" cy="131"/>
            </a:xfrm>
            <a:custGeom>
              <a:avLst/>
              <a:gdLst>
                <a:gd name="T0" fmla="*/ 34 w 67"/>
                <a:gd name="T1" fmla="*/ 0 h 66"/>
                <a:gd name="T2" fmla="*/ 0 w 67"/>
                <a:gd name="T3" fmla="*/ 33 h 66"/>
                <a:gd name="T4" fmla="*/ 34 w 67"/>
                <a:gd name="T5" fmla="*/ 66 h 66"/>
                <a:gd name="T6" fmla="*/ 67 w 67"/>
                <a:gd name="T7" fmla="*/ 33 h 66"/>
                <a:gd name="T8" fmla="*/ 34 w 67"/>
                <a:gd name="T9" fmla="*/ 0 h 66"/>
                <a:gd name="T10" fmla="*/ 34 w 67"/>
                <a:gd name="T11" fmla="*/ 58 h 66"/>
                <a:gd name="T12" fmla="*/ 8 w 67"/>
                <a:gd name="T13" fmla="*/ 33 h 66"/>
                <a:gd name="T14" fmla="*/ 34 w 67"/>
                <a:gd name="T15" fmla="*/ 8 h 66"/>
                <a:gd name="T16" fmla="*/ 59 w 67"/>
                <a:gd name="T17" fmla="*/ 33 h 66"/>
                <a:gd name="T18" fmla="*/ 34 w 67"/>
                <a:gd name="T19" fmla="*/ 5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6">
                  <a:moveTo>
                    <a:pt x="34" y="0"/>
                  </a:moveTo>
                  <a:cubicBezTo>
                    <a:pt x="15" y="0"/>
                    <a:pt x="0" y="14"/>
                    <a:pt x="0" y="33"/>
                  </a:cubicBezTo>
                  <a:cubicBezTo>
                    <a:pt x="0" y="51"/>
                    <a:pt x="15" y="66"/>
                    <a:pt x="34" y="66"/>
                  </a:cubicBezTo>
                  <a:cubicBezTo>
                    <a:pt x="52" y="66"/>
                    <a:pt x="67" y="51"/>
                    <a:pt x="67" y="33"/>
                  </a:cubicBezTo>
                  <a:cubicBezTo>
                    <a:pt x="67" y="14"/>
                    <a:pt x="52" y="0"/>
                    <a:pt x="34" y="0"/>
                  </a:cubicBezTo>
                  <a:close/>
                  <a:moveTo>
                    <a:pt x="34" y="58"/>
                  </a:moveTo>
                  <a:cubicBezTo>
                    <a:pt x="20" y="58"/>
                    <a:pt x="8" y="47"/>
                    <a:pt x="8" y="33"/>
                  </a:cubicBezTo>
                  <a:cubicBezTo>
                    <a:pt x="8" y="19"/>
                    <a:pt x="20" y="8"/>
                    <a:pt x="34" y="8"/>
                  </a:cubicBezTo>
                  <a:cubicBezTo>
                    <a:pt x="47" y="8"/>
                    <a:pt x="59" y="19"/>
                    <a:pt x="59" y="33"/>
                  </a:cubicBezTo>
                  <a:cubicBezTo>
                    <a:pt x="59" y="47"/>
                    <a:pt x="47" y="58"/>
                    <a:pt x="34" y="5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 noEditPoints="1"/>
            </p:cNvSpPr>
            <p:nvPr/>
          </p:nvSpPr>
          <p:spPr bwMode="auto">
            <a:xfrm>
              <a:off x="5528" y="2935"/>
              <a:ext cx="447" cy="362"/>
            </a:xfrm>
            <a:custGeom>
              <a:avLst/>
              <a:gdLst>
                <a:gd name="T0" fmla="*/ 192 w 225"/>
                <a:gd name="T1" fmla="*/ 116 h 182"/>
                <a:gd name="T2" fmla="*/ 160 w 225"/>
                <a:gd name="T3" fmla="*/ 145 h 182"/>
                <a:gd name="T4" fmla="*/ 145 w 225"/>
                <a:gd name="T5" fmla="*/ 145 h 182"/>
                <a:gd name="T6" fmla="*/ 116 w 225"/>
                <a:gd name="T7" fmla="*/ 117 h 182"/>
                <a:gd name="T8" fmla="*/ 116 w 225"/>
                <a:gd name="T9" fmla="*/ 65 h 182"/>
                <a:gd name="T10" fmla="*/ 145 w 225"/>
                <a:gd name="T11" fmla="*/ 33 h 182"/>
                <a:gd name="T12" fmla="*/ 112 w 225"/>
                <a:gd name="T13" fmla="*/ 0 h 182"/>
                <a:gd name="T14" fmla="*/ 80 w 225"/>
                <a:gd name="T15" fmla="*/ 33 h 182"/>
                <a:gd name="T16" fmla="*/ 108 w 225"/>
                <a:gd name="T17" fmla="*/ 65 h 182"/>
                <a:gd name="T18" fmla="*/ 108 w 225"/>
                <a:gd name="T19" fmla="*/ 117 h 182"/>
                <a:gd name="T20" fmla="*/ 80 w 225"/>
                <a:gd name="T21" fmla="*/ 145 h 182"/>
                <a:gd name="T22" fmla="*/ 65 w 225"/>
                <a:gd name="T23" fmla="*/ 145 h 182"/>
                <a:gd name="T24" fmla="*/ 32 w 225"/>
                <a:gd name="T25" fmla="*/ 116 h 182"/>
                <a:gd name="T26" fmla="*/ 0 w 225"/>
                <a:gd name="T27" fmla="*/ 149 h 182"/>
                <a:gd name="T28" fmla="*/ 32 w 225"/>
                <a:gd name="T29" fmla="*/ 182 h 182"/>
                <a:gd name="T30" fmla="*/ 65 w 225"/>
                <a:gd name="T31" fmla="*/ 153 h 182"/>
                <a:gd name="T32" fmla="*/ 80 w 225"/>
                <a:gd name="T33" fmla="*/ 153 h 182"/>
                <a:gd name="T34" fmla="*/ 112 w 225"/>
                <a:gd name="T35" fmla="*/ 182 h 182"/>
                <a:gd name="T36" fmla="*/ 145 w 225"/>
                <a:gd name="T37" fmla="*/ 153 h 182"/>
                <a:gd name="T38" fmla="*/ 160 w 225"/>
                <a:gd name="T39" fmla="*/ 153 h 182"/>
                <a:gd name="T40" fmla="*/ 192 w 225"/>
                <a:gd name="T41" fmla="*/ 182 h 182"/>
                <a:gd name="T42" fmla="*/ 225 w 225"/>
                <a:gd name="T43" fmla="*/ 149 h 182"/>
                <a:gd name="T44" fmla="*/ 192 w 225"/>
                <a:gd name="T45" fmla="*/ 116 h 182"/>
                <a:gd name="T46" fmla="*/ 32 w 225"/>
                <a:gd name="T47" fmla="*/ 174 h 182"/>
                <a:gd name="T48" fmla="*/ 8 w 225"/>
                <a:gd name="T49" fmla="*/ 149 h 182"/>
                <a:gd name="T50" fmla="*/ 32 w 225"/>
                <a:gd name="T51" fmla="*/ 124 h 182"/>
                <a:gd name="T52" fmla="*/ 57 w 225"/>
                <a:gd name="T53" fmla="*/ 149 h 182"/>
                <a:gd name="T54" fmla="*/ 32 w 225"/>
                <a:gd name="T55" fmla="*/ 174 h 182"/>
                <a:gd name="T56" fmla="*/ 112 w 225"/>
                <a:gd name="T57" fmla="*/ 174 h 182"/>
                <a:gd name="T58" fmla="*/ 88 w 225"/>
                <a:gd name="T59" fmla="*/ 149 h 182"/>
                <a:gd name="T60" fmla="*/ 112 w 225"/>
                <a:gd name="T61" fmla="*/ 124 h 182"/>
                <a:gd name="T62" fmla="*/ 137 w 225"/>
                <a:gd name="T63" fmla="*/ 149 h 182"/>
                <a:gd name="T64" fmla="*/ 112 w 225"/>
                <a:gd name="T65" fmla="*/ 174 h 182"/>
                <a:gd name="T66" fmla="*/ 192 w 225"/>
                <a:gd name="T67" fmla="*/ 174 h 182"/>
                <a:gd name="T68" fmla="*/ 168 w 225"/>
                <a:gd name="T69" fmla="*/ 149 h 182"/>
                <a:gd name="T70" fmla="*/ 192 w 225"/>
                <a:gd name="T71" fmla="*/ 124 h 182"/>
                <a:gd name="T72" fmla="*/ 217 w 225"/>
                <a:gd name="T73" fmla="*/ 149 h 182"/>
                <a:gd name="T74" fmla="*/ 192 w 225"/>
                <a:gd name="T75" fmla="*/ 17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5" h="182">
                  <a:moveTo>
                    <a:pt x="192" y="116"/>
                  </a:moveTo>
                  <a:cubicBezTo>
                    <a:pt x="176" y="116"/>
                    <a:pt x="162" y="129"/>
                    <a:pt x="160" y="145"/>
                  </a:cubicBezTo>
                  <a:cubicBezTo>
                    <a:pt x="145" y="145"/>
                    <a:pt x="145" y="145"/>
                    <a:pt x="145" y="145"/>
                  </a:cubicBezTo>
                  <a:cubicBezTo>
                    <a:pt x="143" y="130"/>
                    <a:pt x="131" y="119"/>
                    <a:pt x="116" y="117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32" y="63"/>
                    <a:pt x="145" y="50"/>
                    <a:pt x="145" y="33"/>
                  </a:cubicBezTo>
                  <a:cubicBezTo>
                    <a:pt x="145" y="15"/>
                    <a:pt x="130" y="0"/>
                    <a:pt x="112" y="0"/>
                  </a:cubicBezTo>
                  <a:cubicBezTo>
                    <a:pt x="94" y="0"/>
                    <a:pt x="80" y="15"/>
                    <a:pt x="80" y="33"/>
                  </a:cubicBezTo>
                  <a:cubicBezTo>
                    <a:pt x="80" y="50"/>
                    <a:pt x="92" y="63"/>
                    <a:pt x="108" y="65"/>
                  </a:cubicBezTo>
                  <a:cubicBezTo>
                    <a:pt x="108" y="117"/>
                    <a:pt x="108" y="117"/>
                    <a:pt x="108" y="117"/>
                  </a:cubicBezTo>
                  <a:cubicBezTo>
                    <a:pt x="94" y="118"/>
                    <a:pt x="82" y="130"/>
                    <a:pt x="80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3" y="129"/>
                    <a:pt x="49" y="116"/>
                    <a:pt x="32" y="116"/>
                  </a:cubicBezTo>
                  <a:cubicBezTo>
                    <a:pt x="14" y="116"/>
                    <a:pt x="0" y="131"/>
                    <a:pt x="0" y="149"/>
                  </a:cubicBezTo>
                  <a:cubicBezTo>
                    <a:pt x="0" y="167"/>
                    <a:pt x="14" y="182"/>
                    <a:pt x="32" y="182"/>
                  </a:cubicBezTo>
                  <a:cubicBezTo>
                    <a:pt x="49" y="182"/>
                    <a:pt x="63" y="169"/>
                    <a:pt x="65" y="153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82" y="169"/>
                    <a:pt x="96" y="182"/>
                    <a:pt x="112" y="182"/>
                  </a:cubicBezTo>
                  <a:cubicBezTo>
                    <a:pt x="129" y="182"/>
                    <a:pt x="143" y="169"/>
                    <a:pt x="145" y="153"/>
                  </a:cubicBezTo>
                  <a:cubicBezTo>
                    <a:pt x="160" y="153"/>
                    <a:pt x="160" y="153"/>
                    <a:pt x="160" y="153"/>
                  </a:cubicBezTo>
                  <a:cubicBezTo>
                    <a:pt x="162" y="169"/>
                    <a:pt x="176" y="182"/>
                    <a:pt x="192" y="182"/>
                  </a:cubicBezTo>
                  <a:cubicBezTo>
                    <a:pt x="210" y="182"/>
                    <a:pt x="225" y="167"/>
                    <a:pt x="225" y="149"/>
                  </a:cubicBezTo>
                  <a:cubicBezTo>
                    <a:pt x="225" y="131"/>
                    <a:pt x="210" y="116"/>
                    <a:pt x="192" y="116"/>
                  </a:cubicBezTo>
                  <a:close/>
                  <a:moveTo>
                    <a:pt x="32" y="174"/>
                  </a:moveTo>
                  <a:cubicBezTo>
                    <a:pt x="19" y="174"/>
                    <a:pt x="8" y="163"/>
                    <a:pt x="8" y="149"/>
                  </a:cubicBezTo>
                  <a:cubicBezTo>
                    <a:pt x="8" y="135"/>
                    <a:pt x="19" y="124"/>
                    <a:pt x="32" y="124"/>
                  </a:cubicBezTo>
                  <a:cubicBezTo>
                    <a:pt x="46" y="124"/>
                    <a:pt x="57" y="135"/>
                    <a:pt x="57" y="149"/>
                  </a:cubicBezTo>
                  <a:cubicBezTo>
                    <a:pt x="57" y="163"/>
                    <a:pt x="46" y="174"/>
                    <a:pt x="32" y="174"/>
                  </a:cubicBezTo>
                  <a:close/>
                  <a:moveTo>
                    <a:pt x="112" y="174"/>
                  </a:moveTo>
                  <a:cubicBezTo>
                    <a:pt x="99" y="174"/>
                    <a:pt x="88" y="163"/>
                    <a:pt x="88" y="149"/>
                  </a:cubicBezTo>
                  <a:cubicBezTo>
                    <a:pt x="88" y="135"/>
                    <a:pt x="99" y="124"/>
                    <a:pt x="112" y="124"/>
                  </a:cubicBezTo>
                  <a:cubicBezTo>
                    <a:pt x="126" y="124"/>
                    <a:pt x="137" y="135"/>
                    <a:pt x="137" y="149"/>
                  </a:cubicBezTo>
                  <a:cubicBezTo>
                    <a:pt x="137" y="163"/>
                    <a:pt x="126" y="174"/>
                    <a:pt x="112" y="174"/>
                  </a:cubicBezTo>
                  <a:close/>
                  <a:moveTo>
                    <a:pt x="192" y="174"/>
                  </a:moveTo>
                  <a:cubicBezTo>
                    <a:pt x="179" y="174"/>
                    <a:pt x="168" y="163"/>
                    <a:pt x="168" y="149"/>
                  </a:cubicBezTo>
                  <a:cubicBezTo>
                    <a:pt x="168" y="135"/>
                    <a:pt x="179" y="124"/>
                    <a:pt x="192" y="124"/>
                  </a:cubicBezTo>
                  <a:cubicBezTo>
                    <a:pt x="206" y="124"/>
                    <a:pt x="217" y="135"/>
                    <a:pt x="217" y="149"/>
                  </a:cubicBezTo>
                  <a:cubicBezTo>
                    <a:pt x="217" y="163"/>
                    <a:pt x="206" y="174"/>
                    <a:pt x="192" y="17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Rectangle 108"/>
            <p:cNvSpPr>
              <a:spLocks noChangeArrowheads="1"/>
            </p:cNvSpPr>
            <p:nvPr/>
          </p:nvSpPr>
          <p:spPr bwMode="auto">
            <a:xfrm>
              <a:off x="6545" y="3164"/>
              <a:ext cx="64" cy="10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Rectangle 109"/>
            <p:cNvSpPr>
              <a:spLocks noChangeArrowheads="1"/>
            </p:cNvSpPr>
            <p:nvPr/>
          </p:nvSpPr>
          <p:spPr bwMode="auto">
            <a:xfrm>
              <a:off x="6810" y="3164"/>
              <a:ext cx="63" cy="10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Rectangle 110"/>
            <p:cNvSpPr>
              <a:spLocks noChangeArrowheads="1"/>
            </p:cNvSpPr>
            <p:nvPr/>
          </p:nvSpPr>
          <p:spPr bwMode="auto">
            <a:xfrm>
              <a:off x="6810" y="2949"/>
              <a:ext cx="63" cy="110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Rectangle 111"/>
            <p:cNvSpPr>
              <a:spLocks noChangeArrowheads="1"/>
            </p:cNvSpPr>
            <p:nvPr/>
          </p:nvSpPr>
          <p:spPr bwMode="auto">
            <a:xfrm>
              <a:off x="6677" y="2949"/>
              <a:ext cx="63" cy="110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Rectangle 112"/>
            <p:cNvSpPr>
              <a:spLocks noChangeArrowheads="1"/>
            </p:cNvSpPr>
            <p:nvPr/>
          </p:nvSpPr>
          <p:spPr bwMode="auto">
            <a:xfrm>
              <a:off x="6545" y="2949"/>
              <a:ext cx="64" cy="110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 noEditPoints="1"/>
            </p:cNvSpPr>
            <p:nvPr/>
          </p:nvSpPr>
          <p:spPr bwMode="auto">
            <a:xfrm>
              <a:off x="6484" y="2890"/>
              <a:ext cx="453" cy="453"/>
            </a:xfrm>
            <a:custGeom>
              <a:avLst/>
              <a:gdLst>
                <a:gd name="T0" fmla="*/ 224 w 228"/>
                <a:gd name="T1" fmla="*/ 0 h 228"/>
                <a:gd name="T2" fmla="*/ 4 w 228"/>
                <a:gd name="T3" fmla="*/ 0 h 228"/>
                <a:gd name="T4" fmla="*/ 0 w 228"/>
                <a:gd name="T5" fmla="*/ 4 h 228"/>
                <a:gd name="T6" fmla="*/ 0 w 228"/>
                <a:gd name="T7" fmla="*/ 224 h 228"/>
                <a:gd name="T8" fmla="*/ 4 w 228"/>
                <a:gd name="T9" fmla="*/ 228 h 228"/>
                <a:gd name="T10" fmla="*/ 224 w 228"/>
                <a:gd name="T11" fmla="*/ 228 h 228"/>
                <a:gd name="T12" fmla="*/ 228 w 228"/>
                <a:gd name="T13" fmla="*/ 224 h 228"/>
                <a:gd name="T14" fmla="*/ 228 w 228"/>
                <a:gd name="T15" fmla="*/ 4 h 228"/>
                <a:gd name="T16" fmla="*/ 224 w 228"/>
                <a:gd name="T17" fmla="*/ 0 h 228"/>
                <a:gd name="T18" fmla="*/ 220 w 228"/>
                <a:gd name="T19" fmla="*/ 8 h 228"/>
                <a:gd name="T20" fmla="*/ 220 w 228"/>
                <a:gd name="T21" fmla="*/ 110 h 228"/>
                <a:gd name="T22" fmla="*/ 8 w 228"/>
                <a:gd name="T23" fmla="*/ 110 h 228"/>
                <a:gd name="T24" fmla="*/ 8 w 228"/>
                <a:gd name="T25" fmla="*/ 8 h 228"/>
                <a:gd name="T26" fmla="*/ 220 w 228"/>
                <a:gd name="T27" fmla="*/ 8 h 228"/>
                <a:gd name="T28" fmla="*/ 132 w 228"/>
                <a:gd name="T29" fmla="*/ 220 h 228"/>
                <a:gd name="T30" fmla="*/ 96 w 228"/>
                <a:gd name="T31" fmla="*/ 220 h 228"/>
                <a:gd name="T32" fmla="*/ 96 w 228"/>
                <a:gd name="T33" fmla="*/ 142 h 228"/>
                <a:gd name="T34" fmla="*/ 132 w 228"/>
                <a:gd name="T35" fmla="*/ 142 h 228"/>
                <a:gd name="T36" fmla="*/ 132 w 228"/>
                <a:gd name="T37" fmla="*/ 220 h 228"/>
                <a:gd name="T38" fmla="*/ 140 w 228"/>
                <a:gd name="T39" fmla="*/ 220 h 228"/>
                <a:gd name="T40" fmla="*/ 140 w 228"/>
                <a:gd name="T41" fmla="*/ 138 h 228"/>
                <a:gd name="T42" fmla="*/ 136 w 228"/>
                <a:gd name="T43" fmla="*/ 134 h 228"/>
                <a:gd name="T44" fmla="*/ 92 w 228"/>
                <a:gd name="T45" fmla="*/ 134 h 228"/>
                <a:gd name="T46" fmla="*/ 88 w 228"/>
                <a:gd name="T47" fmla="*/ 138 h 228"/>
                <a:gd name="T48" fmla="*/ 88 w 228"/>
                <a:gd name="T49" fmla="*/ 220 h 228"/>
                <a:gd name="T50" fmla="*/ 8 w 228"/>
                <a:gd name="T51" fmla="*/ 220 h 228"/>
                <a:gd name="T52" fmla="*/ 8 w 228"/>
                <a:gd name="T53" fmla="*/ 118 h 228"/>
                <a:gd name="T54" fmla="*/ 220 w 228"/>
                <a:gd name="T55" fmla="*/ 118 h 228"/>
                <a:gd name="T56" fmla="*/ 220 w 228"/>
                <a:gd name="T57" fmla="*/ 220 h 228"/>
                <a:gd name="T58" fmla="*/ 140 w 228"/>
                <a:gd name="T59" fmla="*/ 22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8" h="228">
                  <a:moveTo>
                    <a:pt x="22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26"/>
                    <a:pt x="2" y="228"/>
                    <a:pt x="4" y="228"/>
                  </a:cubicBezTo>
                  <a:cubicBezTo>
                    <a:pt x="224" y="228"/>
                    <a:pt x="224" y="228"/>
                    <a:pt x="224" y="228"/>
                  </a:cubicBezTo>
                  <a:cubicBezTo>
                    <a:pt x="226" y="228"/>
                    <a:pt x="228" y="226"/>
                    <a:pt x="228" y="224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8" y="2"/>
                    <a:pt x="226" y="0"/>
                    <a:pt x="224" y="0"/>
                  </a:cubicBezTo>
                  <a:close/>
                  <a:moveTo>
                    <a:pt x="220" y="8"/>
                  </a:moveTo>
                  <a:cubicBezTo>
                    <a:pt x="220" y="110"/>
                    <a:pt x="220" y="110"/>
                    <a:pt x="220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220" y="8"/>
                  </a:lnTo>
                  <a:close/>
                  <a:moveTo>
                    <a:pt x="132" y="220"/>
                  </a:moveTo>
                  <a:cubicBezTo>
                    <a:pt x="96" y="220"/>
                    <a:pt x="96" y="220"/>
                    <a:pt x="96" y="220"/>
                  </a:cubicBezTo>
                  <a:cubicBezTo>
                    <a:pt x="96" y="142"/>
                    <a:pt x="96" y="142"/>
                    <a:pt x="96" y="142"/>
                  </a:cubicBezTo>
                  <a:cubicBezTo>
                    <a:pt x="132" y="142"/>
                    <a:pt x="132" y="142"/>
                    <a:pt x="132" y="142"/>
                  </a:cubicBezTo>
                  <a:lnTo>
                    <a:pt x="132" y="220"/>
                  </a:lnTo>
                  <a:close/>
                  <a:moveTo>
                    <a:pt x="140" y="220"/>
                  </a:moveTo>
                  <a:cubicBezTo>
                    <a:pt x="140" y="138"/>
                    <a:pt x="140" y="138"/>
                    <a:pt x="140" y="138"/>
                  </a:cubicBezTo>
                  <a:cubicBezTo>
                    <a:pt x="140" y="136"/>
                    <a:pt x="138" y="134"/>
                    <a:pt x="136" y="134"/>
                  </a:cubicBezTo>
                  <a:cubicBezTo>
                    <a:pt x="92" y="134"/>
                    <a:pt x="92" y="134"/>
                    <a:pt x="92" y="134"/>
                  </a:cubicBezTo>
                  <a:cubicBezTo>
                    <a:pt x="90" y="134"/>
                    <a:pt x="88" y="136"/>
                    <a:pt x="88" y="138"/>
                  </a:cubicBezTo>
                  <a:cubicBezTo>
                    <a:pt x="88" y="220"/>
                    <a:pt x="88" y="220"/>
                    <a:pt x="88" y="220"/>
                  </a:cubicBezTo>
                  <a:cubicBezTo>
                    <a:pt x="8" y="220"/>
                    <a:pt x="8" y="220"/>
                    <a:pt x="8" y="220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220" y="118"/>
                    <a:pt x="220" y="118"/>
                    <a:pt x="220" y="118"/>
                  </a:cubicBezTo>
                  <a:cubicBezTo>
                    <a:pt x="220" y="220"/>
                    <a:pt x="220" y="220"/>
                    <a:pt x="220" y="220"/>
                  </a:cubicBezTo>
                  <a:lnTo>
                    <a:pt x="140" y="22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 noEditPoints="1"/>
            </p:cNvSpPr>
            <p:nvPr/>
          </p:nvSpPr>
          <p:spPr bwMode="auto">
            <a:xfrm>
              <a:off x="743" y="3840"/>
              <a:ext cx="461" cy="461"/>
            </a:xfrm>
            <a:custGeom>
              <a:avLst/>
              <a:gdLst>
                <a:gd name="T0" fmla="*/ 232 w 232"/>
                <a:gd name="T1" fmla="*/ 228 h 232"/>
                <a:gd name="T2" fmla="*/ 232 w 232"/>
                <a:gd name="T3" fmla="*/ 47 h 232"/>
                <a:gd name="T4" fmla="*/ 232 w 232"/>
                <a:gd name="T5" fmla="*/ 45 h 232"/>
                <a:gd name="T6" fmla="*/ 187 w 232"/>
                <a:gd name="T7" fmla="*/ 0 h 232"/>
                <a:gd name="T8" fmla="*/ 185 w 232"/>
                <a:gd name="T9" fmla="*/ 0 h 232"/>
                <a:gd name="T10" fmla="*/ 164 w 232"/>
                <a:gd name="T11" fmla="*/ 0 h 232"/>
                <a:gd name="T12" fmla="*/ 160 w 232"/>
                <a:gd name="T13" fmla="*/ 0 h 232"/>
                <a:gd name="T14" fmla="*/ 160 w 232"/>
                <a:gd name="T15" fmla="*/ 0 h 232"/>
                <a:gd name="T16" fmla="*/ 72 w 232"/>
                <a:gd name="T17" fmla="*/ 0 h 232"/>
                <a:gd name="T18" fmla="*/ 68 w 232"/>
                <a:gd name="T19" fmla="*/ 0 h 232"/>
                <a:gd name="T20" fmla="*/ 0 w 232"/>
                <a:gd name="T21" fmla="*/ 0 h 232"/>
                <a:gd name="T22" fmla="*/ 0 w 232"/>
                <a:gd name="T23" fmla="*/ 232 h 232"/>
                <a:gd name="T24" fmla="*/ 40 w 232"/>
                <a:gd name="T25" fmla="*/ 232 h 232"/>
                <a:gd name="T26" fmla="*/ 44 w 232"/>
                <a:gd name="T27" fmla="*/ 232 h 232"/>
                <a:gd name="T28" fmla="*/ 188 w 232"/>
                <a:gd name="T29" fmla="*/ 232 h 232"/>
                <a:gd name="T30" fmla="*/ 192 w 232"/>
                <a:gd name="T31" fmla="*/ 232 h 232"/>
                <a:gd name="T32" fmla="*/ 232 w 232"/>
                <a:gd name="T33" fmla="*/ 232 h 232"/>
                <a:gd name="T34" fmla="*/ 232 w 232"/>
                <a:gd name="T35" fmla="*/ 228 h 232"/>
                <a:gd name="T36" fmla="*/ 160 w 232"/>
                <a:gd name="T37" fmla="*/ 8 h 232"/>
                <a:gd name="T38" fmla="*/ 160 w 232"/>
                <a:gd name="T39" fmla="*/ 72 h 232"/>
                <a:gd name="T40" fmla="*/ 72 w 232"/>
                <a:gd name="T41" fmla="*/ 72 h 232"/>
                <a:gd name="T42" fmla="*/ 72 w 232"/>
                <a:gd name="T43" fmla="*/ 8 h 232"/>
                <a:gd name="T44" fmla="*/ 160 w 232"/>
                <a:gd name="T45" fmla="*/ 8 h 232"/>
                <a:gd name="T46" fmla="*/ 44 w 232"/>
                <a:gd name="T47" fmla="*/ 224 h 232"/>
                <a:gd name="T48" fmla="*/ 44 w 232"/>
                <a:gd name="T49" fmla="*/ 104 h 232"/>
                <a:gd name="T50" fmla="*/ 188 w 232"/>
                <a:gd name="T51" fmla="*/ 104 h 232"/>
                <a:gd name="T52" fmla="*/ 188 w 232"/>
                <a:gd name="T53" fmla="*/ 224 h 232"/>
                <a:gd name="T54" fmla="*/ 44 w 232"/>
                <a:gd name="T55" fmla="*/ 224 h 232"/>
                <a:gd name="T56" fmla="*/ 196 w 232"/>
                <a:gd name="T57" fmla="*/ 224 h 232"/>
                <a:gd name="T58" fmla="*/ 196 w 232"/>
                <a:gd name="T59" fmla="*/ 96 h 232"/>
                <a:gd name="T60" fmla="*/ 36 w 232"/>
                <a:gd name="T61" fmla="*/ 96 h 232"/>
                <a:gd name="T62" fmla="*/ 36 w 232"/>
                <a:gd name="T63" fmla="*/ 224 h 232"/>
                <a:gd name="T64" fmla="*/ 8 w 232"/>
                <a:gd name="T65" fmla="*/ 224 h 232"/>
                <a:gd name="T66" fmla="*/ 8 w 232"/>
                <a:gd name="T67" fmla="*/ 8 h 232"/>
                <a:gd name="T68" fmla="*/ 64 w 232"/>
                <a:gd name="T69" fmla="*/ 8 h 232"/>
                <a:gd name="T70" fmla="*/ 64 w 232"/>
                <a:gd name="T71" fmla="*/ 80 h 232"/>
                <a:gd name="T72" fmla="*/ 168 w 232"/>
                <a:gd name="T73" fmla="*/ 80 h 232"/>
                <a:gd name="T74" fmla="*/ 168 w 232"/>
                <a:gd name="T75" fmla="*/ 8 h 232"/>
                <a:gd name="T76" fmla="*/ 183 w 232"/>
                <a:gd name="T77" fmla="*/ 8 h 232"/>
                <a:gd name="T78" fmla="*/ 224 w 232"/>
                <a:gd name="T79" fmla="*/ 49 h 232"/>
                <a:gd name="T80" fmla="*/ 224 w 232"/>
                <a:gd name="T81" fmla="*/ 224 h 232"/>
                <a:gd name="T82" fmla="*/ 196 w 232"/>
                <a:gd name="T83" fmla="*/ 22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2" h="232">
                  <a:moveTo>
                    <a:pt x="232" y="228"/>
                  </a:moveTo>
                  <a:cubicBezTo>
                    <a:pt x="232" y="174"/>
                    <a:pt x="232" y="48"/>
                    <a:pt x="232" y="47"/>
                  </a:cubicBezTo>
                  <a:cubicBezTo>
                    <a:pt x="232" y="45"/>
                    <a:pt x="232" y="45"/>
                    <a:pt x="232" y="45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4" y="0"/>
                    <a:pt x="169" y="0"/>
                    <a:pt x="164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40" y="232"/>
                    <a:pt x="40" y="232"/>
                    <a:pt x="40" y="232"/>
                  </a:cubicBezTo>
                  <a:cubicBezTo>
                    <a:pt x="44" y="232"/>
                    <a:pt x="44" y="232"/>
                    <a:pt x="44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92" y="232"/>
                    <a:pt x="192" y="232"/>
                    <a:pt x="192" y="232"/>
                  </a:cubicBezTo>
                  <a:cubicBezTo>
                    <a:pt x="232" y="232"/>
                    <a:pt x="232" y="232"/>
                    <a:pt x="232" y="232"/>
                  </a:cubicBezTo>
                  <a:lnTo>
                    <a:pt x="232" y="228"/>
                  </a:lnTo>
                  <a:close/>
                  <a:moveTo>
                    <a:pt x="160" y="8"/>
                  </a:moveTo>
                  <a:cubicBezTo>
                    <a:pt x="160" y="72"/>
                    <a:pt x="160" y="72"/>
                    <a:pt x="160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8"/>
                    <a:pt x="72" y="8"/>
                    <a:pt x="72" y="8"/>
                  </a:cubicBezTo>
                  <a:lnTo>
                    <a:pt x="160" y="8"/>
                  </a:lnTo>
                  <a:close/>
                  <a:moveTo>
                    <a:pt x="44" y="224"/>
                  </a:moveTo>
                  <a:cubicBezTo>
                    <a:pt x="44" y="104"/>
                    <a:pt x="44" y="104"/>
                    <a:pt x="44" y="104"/>
                  </a:cubicBezTo>
                  <a:cubicBezTo>
                    <a:pt x="188" y="104"/>
                    <a:pt x="188" y="104"/>
                    <a:pt x="188" y="104"/>
                  </a:cubicBezTo>
                  <a:cubicBezTo>
                    <a:pt x="188" y="224"/>
                    <a:pt x="188" y="224"/>
                    <a:pt x="188" y="224"/>
                  </a:cubicBezTo>
                  <a:lnTo>
                    <a:pt x="44" y="224"/>
                  </a:lnTo>
                  <a:close/>
                  <a:moveTo>
                    <a:pt x="196" y="224"/>
                  </a:moveTo>
                  <a:cubicBezTo>
                    <a:pt x="196" y="96"/>
                    <a:pt x="196" y="96"/>
                    <a:pt x="196" y="96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36" y="224"/>
                    <a:pt x="36" y="224"/>
                    <a:pt x="36" y="224"/>
                  </a:cubicBezTo>
                  <a:cubicBezTo>
                    <a:pt x="8" y="224"/>
                    <a:pt x="8" y="224"/>
                    <a:pt x="8" y="224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74" y="8"/>
                    <a:pt x="181" y="8"/>
                    <a:pt x="183" y="8"/>
                  </a:cubicBezTo>
                  <a:cubicBezTo>
                    <a:pt x="224" y="49"/>
                    <a:pt x="224" y="49"/>
                    <a:pt x="224" y="49"/>
                  </a:cubicBezTo>
                  <a:cubicBezTo>
                    <a:pt x="224" y="62"/>
                    <a:pt x="224" y="165"/>
                    <a:pt x="224" y="224"/>
                  </a:cubicBezTo>
                  <a:lnTo>
                    <a:pt x="196" y="22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Rectangle 115"/>
            <p:cNvSpPr>
              <a:spLocks noChangeArrowheads="1"/>
            </p:cNvSpPr>
            <p:nvPr/>
          </p:nvSpPr>
          <p:spPr bwMode="auto">
            <a:xfrm>
              <a:off x="878" y="4086"/>
              <a:ext cx="191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Rectangle 116"/>
            <p:cNvSpPr>
              <a:spLocks noChangeArrowheads="1"/>
            </p:cNvSpPr>
            <p:nvPr/>
          </p:nvSpPr>
          <p:spPr bwMode="auto">
            <a:xfrm>
              <a:off x="878" y="4134"/>
              <a:ext cx="191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Rectangle 117"/>
            <p:cNvSpPr>
              <a:spLocks noChangeArrowheads="1"/>
            </p:cNvSpPr>
            <p:nvPr/>
          </p:nvSpPr>
          <p:spPr bwMode="auto">
            <a:xfrm>
              <a:off x="878" y="4182"/>
              <a:ext cx="191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Rectangle 118"/>
            <p:cNvSpPr>
              <a:spLocks noChangeArrowheads="1"/>
            </p:cNvSpPr>
            <p:nvPr/>
          </p:nvSpPr>
          <p:spPr bwMode="auto">
            <a:xfrm>
              <a:off x="878" y="4229"/>
              <a:ext cx="191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Rectangle 119"/>
            <p:cNvSpPr>
              <a:spLocks noChangeArrowheads="1"/>
            </p:cNvSpPr>
            <p:nvPr/>
          </p:nvSpPr>
          <p:spPr bwMode="auto">
            <a:xfrm>
              <a:off x="1001" y="3874"/>
              <a:ext cx="34" cy="85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Oval 120"/>
            <p:cNvSpPr>
              <a:spLocks noChangeArrowheads="1"/>
            </p:cNvSpPr>
            <p:nvPr/>
          </p:nvSpPr>
          <p:spPr bwMode="auto">
            <a:xfrm>
              <a:off x="1719" y="3850"/>
              <a:ext cx="101" cy="101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Oval 121"/>
            <p:cNvSpPr>
              <a:spLocks noChangeArrowheads="1"/>
            </p:cNvSpPr>
            <p:nvPr/>
          </p:nvSpPr>
          <p:spPr bwMode="auto">
            <a:xfrm>
              <a:off x="1876" y="3850"/>
              <a:ext cx="103" cy="101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Oval 122"/>
            <p:cNvSpPr>
              <a:spLocks noChangeArrowheads="1"/>
            </p:cNvSpPr>
            <p:nvPr/>
          </p:nvSpPr>
          <p:spPr bwMode="auto">
            <a:xfrm>
              <a:off x="2043" y="3850"/>
              <a:ext cx="101" cy="101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Oval 123"/>
            <p:cNvSpPr>
              <a:spLocks noChangeArrowheads="1"/>
            </p:cNvSpPr>
            <p:nvPr/>
          </p:nvSpPr>
          <p:spPr bwMode="auto">
            <a:xfrm>
              <a:off x="1719" y="4025"/>
              <a:ext cx="101" cy="101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Oval 124"/>
            <p:cNvSpPr>
              <a:spLocks noChangeArrowheads="1"/>
            </p:cNvSpPr>
            <p:nvPr/>
          </p:nvSpPr>
          <p:spPr bwMode="auto">
            <a:xfrm>
              <a:off x="1876" y="4025"/>
              <a:ext cx="103" cy="101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Oval 125"/>
            <p:cNvSpPr>
              <a:spLocks noChangeArrowheads="1"/>
            </p:cNvSpPr>
            <p:nvPr/>
          </p:nvSpPr>
          <p:spPr bwMode="auto">
            <a:xfrm>
              <a:off x="2043" y="4025"/>
              <a:ext cx="101" cy="101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Oval 126"/>
            <p:cNvSpPr>
              <a:spLocks noChangeArrowheads="1"/>
            </p:cNvSpPr>
            <p:nvPr/>
          </p:nvSpPr>
          <p:spPr bwMode="auto">
            <a:xfrm>
              <a:off x="1719" y="4200"/>
              <a:ext cx="101" cy="101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Oval 127"/>
            <p:cNvSpPr>
              <a:spLocks noChangeArrowheads="1"/>
            </p:cNvSpPr>
            <p:nvPr/>
          </p:nvSpPr>
          <p:spPr bwMode="auto">
            <a:xfrm>
              <a:off x="1876" y="4200"/>
              <a:ext cx="103" cy="101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Oval 128"/>
            <p:cNvSpPr>
              <a:spLocks noChangeArrowheads="1"/>
            </p:cNvSpPr>
            <p:nvPr/>
          </p:nvSpPr>
          <p:spPr bwMode="auto">
            <a:xfrm>
              <a:off x="2043" y="4200"/>
              <a:ext cx="101" cy="101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Rectangle 129"/>
            <p:cNvSpPr>
              <a:spLocks noChangeArrowheads="1"/>
            </p:cNvSpPr>
            <p:nvPr/>
          </p:nvSpPr>
          <p:spPr bwMode="auto">
            <a:xfrm>
              <a:off x="2826" y="3822"/>
              <a:ext cx="113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 noEditPoints="1"/>
            </p:cNvSpPr>
            <p:nvPr/>
          </p:nvSpPr>
          <p:spPr bwMode="auto">
            <a:xfrm>
              <a:off x="2692" y="3858"/>
              <a:ext cx="380" cy="256"/>
            </a:xfrm>
            <a:custGeom>
              <a:avLst/>
              <a:gdLst>
                <a:gd name="T0" fmla="*/ 187 w 191"/>
                <a:gd name="T1" fmla="*/ 0 h 129"/>
                <a:gd name="T2" fmla="*/ 4 w 191"/>
                <a:gd name="T3" fmla="*/ 0 h 129"/>
                <a:gd name="T4" fmla="*/ 0 w 191"/>
                <a:gd name="T5" fmla="*/ 4 h 129"/>
                <a:gd name="T6" fmla="*/ 0 w 191"/>
                <a:gd name="T7" fmla="*/ 125 h 129"/>
                <a:gd name="T8" fmla="*/ 4 w 191"/>
                <a:gd name="T9" fmla="*/ 129 h 129"/>
                <a:gd name="T10" fmla="*/ 187 w 191"/>
                <a:gd name="T11" fmla="*/ 129 h 129"/>
                <a:gd name="T12" fmla="*/ 191 w 191"/>
                <a:gd name="T13" fmla="*/ 125 h 129"/>
                <a:gd name="T14" fmla="*/ 191 w 191"/>
                <a:gd name="T15" fmla="*/ 4 h 129"/>
                <a:gd name="T16" fmla="*/ 187 w 191"/>
                <a:gd name="T17" fmla="*/ 0 h 129"/>
                <a:gd name="T18" fmla="*/ 111 w 191"/>
                <a:gd name="T19" fmla="*/ 121 h 129"/>
                <a:gd name="T20" fmla="*/ 8 w 191"/>
                <a:gd name="T21" fmla="*/ 121 h 129"/>
                <a:gd name="T22" fmla="*/ 8 w 191"/>
                <a:gd name="T23" fmla="*/ 8 h 129"/>
                <a:gd name="T24" fmla="*/ 111 w 191"/>
                <a:gd name="T25" fmla="*/ 8 h 129"/>
                <a:gd name="T26" fmla="*/ 111 w 191"/>
                <a:gd name="T27" fmla="*/ 121 h 129"/>
                <a:gd name="T28" fmla="*/ 183 w 191"/>
                <a:gd name="T29" fmla="*/ 121 h 129"/>
                <a:gd name="T30" fmla="*/ 139 w 191"/>
                <a:gd name="T31" fmla="*/ 121 h 129"/>
                <a:gd name="T32" fmla="*/ 139 w 191"/>
                <a:gd name="T33" fmla="*/ 8 h 129"/>
                <a:gd name="T34" fmla="*/ 183 w 191"/>
                <a:gd name="T35" fmla="*/ 8 h 129"/>
                <a:gd name="T36" fmla="*/ 183 w 191"/>
                <a:gd name="T37" fmla="*/ 12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1" h="129">
                  <a:moveTo>
                    <a:pt x="18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7"/>
                    <a:pt x="1" y="129"/>
                    <a:pt x="4" y="129"/>
                  </a:cubicBezTo>
                  <a:cubicBezTo>
                    <a:pt x="187" y="129"/>
                    <a:pt x="187" y="129"/>
                    <a:pt x="187" y="129"/>
                  </a:cubicBezTo>
                  <a:cubicBezTo>
                    <a:pt x="190" y="129"/>
                    <a:pt x="191" y="127"/>
                    <a:pt x="191" y="125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91" y="2"/>
                    <a:pt x="190" y="0"/>
                    <a:pt x="187" y="0"/>
                  </a:cubicBezTo>
                  <a:close/>
                  <a:moveTo>
                    <a:pt x="111" y="121"/>
                  </a:moveTo>
                  <a:cubicBezTo>
                    <a:pt x="8" y="121"/>
                    <a:pt x="8" y="121"/>
                    <a:pt x="8" y="12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11" y="8"/>
                    <a:pt x="111" y="8"/>
                    <a:pt x="111" y="8"/>
                  </a:cubicBezTo>
                  <a:lnTo>
                    <a:pt x="111" y="121"/>
                  </a:lnTo>
                  <a:close/>
                  <a:moveTo>
                    <a:pt x="183" y="121"/>
                  </a:moveTo>
                  <a:cubicBezTo>
                    <a:pt x="139" y="121"/>
                    <a:pt x="139" y="121"/>
                    <a:pt x="139" y="121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83" y="8"/>
                    <a:pt x="183" y="8"/>
                    <a:pt x="183" y="8"/>
                  </a:cubicBezTo>
                  <a:lnTo>
                    <a:pt x="183" y="12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/>
            </p:cNvSpPr>
            <p:nvPr/>
          </p:nvSpPr>
          <p:spPr bwMode="auto">
            <a:xfrm>
              <a:off x="2738" y="4140"/>
              <a:ext cx="284" cy="135"/>
            </a:xfrm>
            <a:custGeom>
              <a:avLst/>
              <a:gdLst>
                <a:gd name="T0" fmla="*/ 119 w 143"/>
                <a:gd name="T1" fmla="*/ 8 h 68"/>
                <a:gd name="T2" fmla="*/ 141 w 143"/>
                <a:gd name="T3" fmla="*/ 8 h 68"/>
                <a:gd name="T4" fmla="*/ 141 w 143"/>
                <a:gd name="T5" fmla="*/ 0 h 68"/>
                <a:gd name="T6" fmla="*/ 113 w 143"/>
                <a:gd name="T7" fmla="*/ 0 h 68"/>
                <a:gd name="T8" fmla="*/ 113 w 143"/>
                <a:gd name="T9" fmla="*/ 0 h 68"/>
                <a:gd name="T10" fmla="*/ 4 w 143"/>
                <a:gd name="T11" fmla="*/ 0 h 68"/>
                <a:gd name="T12" fmla="*/ 4 w 143"/>
                <a:gd name="T13" fmla="*/ 8 h 68"/>
                <a:gd name="T14" fmla="*/ 27 w 143"/>
                <a:gd name="T15" fmla="*/ 8 h 68"/>
                <a:gd name="T16" fmla="*/ 1 w 143"/>
                <a:gd name="T17" fmla="*/ 63 h 68"/>
                <a:gd name="T18" fmla="*/ 2 w 143"/>
                <a:gd name="T19" fmla="*/ 68 h 68"/>
                <a:gd name="T20" fmla="*/ 4 w 143"/>
                <a:gd name="T21" fmla="*/ 68 h 68"/>
                <a:gd name="T22" fmla="*/ 8 w 143"/>
                <a:gd name="T23" fmla="*/ 66 h 68"/>
                <a:gd name="T24" fmla="*/ 36 w 143"/>
                <a:gd name="T25" fmla="*/ 8 h 68"/>
                <a:gd name="T26" fmla="*/ 69 w 143"/>
                <a:gd name="T27" fmla="*/ 8 h 68"/>
                <a:gd name="T28" fmla="*/ 69 w 143"/>
                <a:gd name="T29" fmla="*/ 46 h 68"/>
                <a:gd name="T30" fmla="*/ 73 w 143"/>
                <a:gd name="T31" fmla="*/ 50 h 68"/>
                <a:gd name="T32" fmla="*/ 77 w 143"/>
                <a:gd name="T33" fmla="*/ 46 h 68"/>
                <a:gd name="T34" fmla="*/ 77 w 143"/>
                <a:gd name="T35" fmla="*/ 8 h 68"/>
                <a:gd name="T36" fmla="*/ 110 w 143"/>
                <a:gd name="T37" fmla="*/ 8 h 68"/>
                <a:gd name="T38" fmla="*/ 135 w 143"/>
                <a:gd name="T39" fmla="*/ 66 h 68"/>
                <a:gd name="T40" fmla="*/ 138 w 143"/>
                <a:gd name="T41" fmla="*/ 68 h 68"/>
                <a:gd name="T42" fmla="*/ 140 w 143"/>
                <a:gd name="T43" fmla="*/ 68 h 68"/>
                <a:gd name="T44" fmla="*/ 142 w 143"/>
                <a:gd name="T45" fmla="*/ 63 h 68"/>
                <a:gd name="T46" fmla="*/ 119 w 143"/>
                <a:gd name="T47" fmla="*/ 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" h="68">
                  <a:moveTo>
                    <a:pt x="119" y="8"/>
                  </a:moveTo>
                  <a:cubicBezTo>
                    <a:pt x="141" y="8"/>
                    <a:pt x="141" y="8"/>
                    <a:pt x="141" y="8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0" y="65"/>
                    <a:pt x="0" y="67"/>
                    <a:pt x="2" y="68"/>
                  </a:cubicBezTo>
                  <a:cubicBezTo>
                    <a:pt x="3" y="68"/>
                    <a:pt x="4" y="68"/>
                    <a:pt x="4" y="68"/>
                  </a:cubicBezTo>
                  <a:cubicBezTo>
                    <a:pt x="6" y="68"/>
                    <a:pt x="7" y="67"/>
                    <a:pt x="8" y="66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69" y="48"/>
                    <a:pt x="70" y="50"/>
                    <a:pt x="73" y="50"/>
                  </a:cubicBezTo>
                  <a:cubicBezTo>
                    <a:pt x="75" y="50"/>
                    <a:pt x="77" y="48"/>
                    <a:pt x="77" y="46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35" y="66"/>
                    <a:pt x="135" y="66"/>
                    <a:pt x="135" y="66"/>
                  </a:cubicBezTo>
                  <a:cubicBezTo>
                    <a:pt x="135" y="67"/>
                    <a:pt x="137" y="68"/>
                    <a:pt x="138" y="68"/>
                  </a:cubicBezTo>
                  <a:cubicBezTo>
                    <a:pt x="139" y="68"/>
                    <a:pt x="140" y="68"/>
                    <a:pt x="140" y="68"/>
                  </a:cubicBezTo>
                  <a:cubicBezTo>
                    <a:pt x="142" y="67"/>
                    <a:pt x="143" y="65"/>
                    <a:pt x="142" y="63"/>
                  </a:cubicBezTo>
                  <a:lnTo>
                    <a:pt x="119" y="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 noEditPoints="1"/>
            </p:cNvSpPr>
            <p:nvPr/>
          </p:nvSpPr>
          <p:spPr bwMode="auto">
            <a:xfrm>
              <a:off x="3606" y="3882"/>
              <a:ext cx="459" cy="337"/>
            </a:xfrm>
            <a:custGeom>
              <a:avLst/>
              <a:gdLst>
                <a:gd name="T0" fmla="*/ 206 w 231"/>
                <a:gd name="T1" fmla="*/ 31 h 170"/>
                <a:gd name="T2" fmla="*/ 134 w 231"/>
                <a:gd name="T3" fmla="*/ 0 h 170"/>
                <a:gd name="T4" fmla="*/ 112 w 231"/>
                <a:gd name="T5" fmla="*/ 6 h 170"/>
                <a:gd name="T6" fmla="*/ 121 w 231"/>
                <a:gd name="T7" fmla="*/ 20 h 170"/>
                <a:gd name="T8" fmla="*/ 131 w 231"/>
                <a:gd name="T9" fmla="*/ 33 h 170"/>
                <a:gd name="T10" fmla="*/ 128 w 231"/>
                <a:gd name="T11" fmla="*/ 36 h 170"/>
                <a:gd name="T12" fmla="*/ 98 w 231"/>
                <a:gd name="T13" fmla="*/ 33 h 170"/>
                <a:gd name="T14" fmla="*/ 58 w 231"/>
                <a:gd name="T15" fmla="*/ 29 h 170"/>
                <a:gd name="T16" fmla="*/ 35 w 231"/>
                <a:gd name="T17" fmla="*/ 32 h 170"/>
                <a:gd name="T18" fmla="*/ 4 w 231"/>
                <a:gd name="T19" fmla="*/ 94 h 170"/>
                <a:gd name="T20" fmla="*/ 118 w 231"/>
                <a:gd name="T21" fmla="*/ 170 h 170"/>
                <a:gd name="T22" fmla="*/ 231 w 231"/>
                <a:gd name="T23" fmla="*/ 93 h 170"/>
                <a:gd name="T24" fmla="*/ 206 w 231"/>
                <a:gd name="T25" fmla="*/ 31 h 170"/>
                <a:gd name="T26" fmla="*/ 118 w 231"/>
                <a:gd name="T27" fmla="*/ 162 h 170"/>
                <a:gd name="T28" fmla="*/ 12 w 231"/>
                <a:gd name="T29" fmla="*/ 92 h 170"/>
                <a:gd name="T30" fmla="*/ 37 w 231"/>
                <a:gd name="T31" fmla="*/ 40 h 170"/>
                <a:gd name="T32" fmla="*/ 58 w 231"/>
                <a:gd name="T33" fmla="*/ 37 h 170"/>
                <a:gd name="T34" fmla="*/ 96 w 231"/>
                <a:gd name="T35" fmla="*/ 41 h 170"/>
                <a:gd name="T36" fmla="*/ 130 w 231"/>
                <a:gd name="T37" fmla="*/ 44 h 170"/>
                <a:gd name="T38" fmla="*/ 132 w 231"/>
                <a:gd name="T39" fmla="*/ 43 h 170"/>
                <a:gd name="T40" fmla="*/ 139 w 231"/>
                <a:gd name="T41" fmla="*/ 33 h 170"/>
                <a:gd name="T42" fmla="*/ 126 w 231"/>
                <a:gd name="T43" fmla="*/ 14 h 170"/>
                <a:gd name="T44" fmla="*/ 120 w 231"/>
                <a:gd name="T45" fmla="*/ 9 h 170"/>
                <a:gd name="T46" fmla="*/ 134 w 231"/>
                <a:gd name="T47" fmla="*/ 8 h 170"/>
                <a:gd name="T48" fmla="*/ 223 w 231"/>
                <a:gd name="T49" fmla="*/ 93 h 170"/>
                <a:gd name="T50" fmla="*/ 118 w 231"/>
                <a:gd name="T51" fmla="*/ 16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1" h="170">
                  <a:moveTo>
                    <a:pt x="206" y="31"/>
                  </a:moveTo>
                  <a:cubicBezTo>
                    <a:pt x="193" y="17"/>
                    <a:pt x="170" y="0"/>
                    <a:pt x="134" y="0"/>
                  </a:cubicBezTo>
                  <a:cubicBezTo>
                    <a:pt x="119" y="0"/>
                    <a:pt x="113" y="2"/>
                    <a:pt x="112" y="6"/>
                  </a:cubicBezTo>
                  <a:cubicBezTo>
                    <a:pt x="110" y="11"/>
                    <a:pt x="115" y="15"/>
                    <a:pt x="121" y="20"/>
                  </a:cubicBezTo>
                  <a:cubicBezTo>
                    <a:pt x="125" y="24"/>
                    <a:pt x="131" y="29"/>
                    <a:pt x="131" y="33"/>
                  </a:cubicBezTo>
                  <a:cubicBezTo>
                    <a:pt x="131" y="34"/>
                    <a:pt x="129" y="35"/>
                    <a:pt x="128" y="36"/>
                  </a:cubicBezTo>
                  <a:cubicBezTo>
                    <a:pt x="122" y="37"/>
                    <a:pt x="110" y="35"/>
                    <a:pt x="98" y="33"/>
                  </a:cubicBezTo>
                  <a:cubicBezTo>
                    <a:pt x="85" y="32"/>
                    <a:pt x="71" y="29"/>
                    <a:pt x="58" y="29"/>
                  </a:cubicBezTo>
                  <a:cubicBezTo>
                    <a:pt x="49" y="29"/>
                    <a:pt x="41" y="30"/>
                    <a:pt x="35" y="32"/>
                  </a:cubicBezTo>
                  <a:cubicBezTo>
                    <a:pt x="1" y="43"/>
                    <a:pt x="0" y="70"/>
                    <a:pt x="4" y="94"/>
                  </a:cubicBezTo>
                  <a:cubicBezTo>
                    <a:pt x="11" y="139"/>
                    <a:pt x="58" y="170"/>
                    <a:pt x="118" y="170"/>
                  </a:cubicBezTo>
                  <a:cubicBezTo>
                    <a:pt x="180" y="170"/>
                    <a:pt x="231" y="136"/>
                    <a:pt x="231" y="93"/>
                  </a:cubicBezTo>
                  <a:cubicBezTo>
                    <a:pt x="231" y="71"/>
                    <a:pt x="222" y="48"/>
                    <a:pt x="206" y="31"/>
                  </a:cubicBezTo>
                  <a:close/>
                  <a:moveTo>
                    <a:pt x="118" y="162"/>
                  </a:moveTo>
                  <a:cubicBezTo>
                    <a:pt x="62" y="162"/>
                    <a:pt x="18" y="133"/>
                    <a:pt x="12" y="92"/>
                  </a:cubicBezTo>
                  <a:cubicBezTo>
                    <a:pt x="8" y="67"/>
                    <a:pt x="11" y="49"/>
                    <a:pt x="37" y="40"/>
                  </a:cubicBezTo>
                  <a:cubicBezTo>
                    <a:pt x="43" y="38"/>
                    <a:pt x="50" y="37"/>
                    <a:pt x="58" y="37"/>
                  </a:cubicBezTo>
                  <a:cubicBezTo>
                    <a:pt x="70" y="37"/>
                    <a:pt x="84" y="39"/>
                    <a:pt x="96" y="41"/>
                  </a:cubicBezTo>
                  <a:cubicBezTo>
                    <a:pt x="111" y="44"/>
                    <a:pt x="123" y="45"/>
                    <a:pt x="130" y="44"/>
                  </a:cubicBezTo>
                  <a:cubicBezTo>
                    <a:pt x="132" y="43"/>
                    <a:pt x="132" y="43"/>
                    <a:pt x="132" y="43"/>
                  </a:cubicBezTo>
                  <a:cubicBezTo>
                    <a:pt x="136" y="40"/>
                    <a:pt x="138" y="37"/>
                    <a:pt x="139" y="33"/>
                  </a:cubicBezTo>
                  <a:cubicBezTo>
                    <a:pt x="139" y="26"/>
                    <a:pt x="132" y="20"/>
                    <a:pt x="126" y="14"/>
                  </a:cubicBezTo>
                  <a:cubicBezTo>
                    <a:pt x="124" y="13"/>
                    <a:pt x="122" y="11"/>
                    <a:pt x="120" y="9"/>
                  </a:cubicBezTo>
                  <a:cubicBezTo>
                    <a:pt x="122" y="9"/>
                    <a:pt x="126" y="8"/>
                    <a:pt x="134" y="8"/>
                  </a:cubicBezTo>
                  <a:cubicBezTo>
                    <a:pt x="177" y="8"/>
                    <a:pt x="223" y="41"/>
                    <a:pt x="223" y="93"/>
                  </a:cubicBezTo>
                  <a:cubicBezTo>
                    <a:pt x="223" y="131"/>
                    <a:pt x="176" y="162"/>
                    <a:pt x="118" y="16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 noEditPoints="1"/>
            </p:cNvSpPr>
            <p:nvPr/>
          </p:nvSpPr>
          <p:spPr bwMode="auto">
            <a:xfrm>
              <a:off x="3706" y="4078"/>
              <a:ext cx="101" cy="68"/>
            </a:xfrm>
            <a:custGeom>
              <a:avLst/>
              <a:gdLst>
                <a:gd name="T0" fmla="*/ 25 w 51"/>
                <a:gd name="T1" fmla="*/ 0 h 34"/>
                <a:gd name="T2" fmla="*/ 0 w 51"/>
                <a:gd name="T3" fmla="*/ 17 h 34"/>
                <a:gd name="T4" fmla="*/ 25 w 51"/>
                <a:gd name="T5" fmla="*/ 34 h 34"/>
                <a:gd name="T6" fmla="*/ 51 w 51"/>
                <a:gd name="T7" fmla="*/ 17 h 34"/>
                <a:gd name="T8" fmla="*/ 25 w 51"/>
                <a:gd name="T9" fmla="*/ 0 h 34"/>
                <a:gd name="T10" fmla="*/ 25 w 51"/>
                <a:gd name="T11" fmla="*/ 26 h 34"/>
                <a:gd name="T12" fmla="*/ 8 w 51"/>
                <a:gd name="T13" fmla="*/ 17 h 34"/>
                <a:gd name="T14" fmla="*/ 25 w 51"/>
                <a:gd name="T15" fmla="*/ 8 h 34"/>
                <a:gd name="T16" fmla="*/ 43 w 51"/>
                <a:gd name="T17" fmla="*/ 17 h 34"/>
                <a:gd name="T18" fmla="*/ 25 w 51"/>
                <a:gd name="T1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34">
                  <a:moveTo>
                    <a:pt x="25" y="0"/>
                  </a:moveTo>
                  <a:cubicBezTo>
                    <a:pt x="11" y="0"/>
                    <a:pt x="0" y="8"/>
                    <a:pt x="0" y="17"/>
                  </a:cubicBezTo>
                  <a:cubicBezTo>
                    <a:pt x="0" y="27"/>
                    <a:pt x="11" y="34"/>
                    <a:pt x="25" y="34"/>
                  </a:cubicBezTo>
                  <a:cubicBezTo>
                    <a:pt x="40" y="34"/>
                    <a:pt x="51" y="27"/>
                    <a:pt x="51" y="17"/>
                  </a:cubicBezTo>
                  <a:cubicBezTo>
                    <a:pt x="51" y="8"/>
                    <a:pt x="40" y="0"/>
                    <a:pt x="25" y="0"/>
                  </a:cubicBezTo>
                  <a:close/>
                  <a:moveTo>
                    <a:pt x="25" y="26"/>
                  </a:moveTo>
                  <a:cubicBezTo>
                    <a:pt x="15" y="26"/>
                    <a:pt x="8" y="21"/>
                    <a:pt x="8" y="17"/>
                  </a:cubicBezTo>
                  <a:cubicBezTo>
                    <a:pt x="8" y="13"/>
                    <a:pt x="15" y="8"/>
                    <a:pt x="25" y="8"/>
                  </a:cubicBezTo>
                  <a:cubicBezTo>
                    <a:pt x="36" y="8"/>
                    <a:pt x="43" y="13"/>
                    <a:pt x="43" y="17"/>
                  </a:cubicBezTo>
                  <a:cubicBezTo>
                    <a:pt x="43" y="21"/>
                    <a:pt x="36" y="26"/>
                    <a:pt x="25" y="2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 noEditPoints="1"/>
            </p:cNvSpPr>
            <p:nvPr/>
          </p:nvSpPr>
          <p:spPr bwMode="auto">
            <a:xfrm>
              <a:off x="3666" y="3983"/>
              <a:ext cx="101" cy="67"/>
            </a:xfrm>
            <a:custGeom>
              <a:avLst/>
              <a:gdLst>
                <a:gd name="T0" fmla="*/ 51 w 51"/>
                <a:gd name="T1" fmla="*/ 17 h 34"/>
                <a:gd name="T2" fmla="*/ 25 w 51"/>
                <a:gd name="T3" fmla="*/ 0 h 34"/>
                <a:gd name="T4" fmla="*/ 0 w 51"/>
                <a:gd name="T5" fmla="*/ 17 h 34"/>
                <a:gd name="T6" fmla="*/ 25 w 51"/>
                <a:gd name="T7" fmla="*/ 34 h 34"/>
                <a:gd name="T8" fmla="*/ 51 w 51"/>
                <a:gd name="T9" fmla="*/ 17 h 34"/>
                <a:gd name="T10" fmla="*/ 8 w 51"/>
                <a:gd name="T11" fmla="*/ 17 h 34"/>
                <a:gd name="T12" fmla="*/ 25 w 51"/>
                <a:gd name="T13" fmla="*/ 8 h 34"/>
                <a:gd name="T14" fmla="*/ 43 w 51"/>
                <a:gd name="T15" fmla="*/ 17 h 34"/>
                <a:gd name="T16" fmla="*/ 25 w 51"/>
                <a:gd name="T17" fmla="*/ 26 h 34"/>
                <a:gd name="T18" fmla="*/ 8 w 51"/>
                <a:gd name="T19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34">
                  <a:moveTo>
                    <a:pt x="51" y="17"/>
                  </a:moveTo>
                  <a:cubicBezTo>
                    <a:pt x="51" y="8"/>
                    <a:pt x="40" y="0"/>
                    <a:pt x="25" y="0"/>
                  </a:cubicBezTo>
                  <a:cubicBezTo>
                    <a:pt x="11" y="0"/>
                    <a:pt x="0" y="8"/>
                    <a:pt x="0" y="17"/>
                  </a:cubicBezTo>
                  <a:cubicBezTo>
                    <a:pt x="0" y="27"/>
                    <a:pt x="11" y="34"/>
                    <a:pt x="25" y="34"/>
                  </a:cubicBezTo>
                  <a:cubicBezTo>
                    <a:pt x="40" y="34"/>
                    <a:pt x="51" y="27"/>
                    <a:pt x="51" y="17"/>
                  </a:cubicBezTo>
                  <a:close/>
                  <a:moveTo>
                    <a:pt x="8" y="17"/>
                  </a:moveTo>
                  <a:cubicBezTo>
                    <a:pt x="8" y="13"/>
                    <a:pt x="15" y="8"/>
                    <a:pt x="25" y="8"/>
                  </a:cubicBezTo>
                  <a:cubicBezTo>
                    <a:pt x="36" y="8"/>
                    <a:pt x="43" y="13"/>
                    <a:pt x="43" y="17"/>
                  </a:cubicBezTo>
                  <a:cubicBezTo>
                    <a:pt x="43" y="21"/>
                    <a:pt x="36" y="26"/>
                    <a:pt x="25" y="26"/>
                  </a:cubicBezTo>
                  <a:cubicBezTo>
                    <a:pt x="15" y="26"/>
                    <a:pt x="8" y="21"/>
                    <a:pt x="8" y="1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 noEditPoints="1"/>
            </p:cNvSpPr>
            <p:nvPr/>
          </p:nvSpPr>
          <p:spPr bwMode="auto">
            <a:xfrm>
              <a:off x="3928" y="4029"/>
              <a:ext cx="94" cy="63"/>
            </a:xfrm>
            <a:custGeom>
              <a:avLst/>
              <a:gdLst>
                <a:gd name="T0" fmla="*/ 23 w 47"/>
                <a:gd name="T1" fmla="*/ 0 h 32"/>
                <a:gd name="T2" fmla="*/ 0 w 47"/>
                <a:gd name="T3" fmla="*/ 16 h 32"/>
                <a:gd name="T4" fmla="*/ 23 w 47"/>
                <a:gd name="T5" fmla="*/ 32 h 32"/>
                <a:gd name="T6" fmla="*/ 47 w 47"/>
                <a:gd name="T7" fmla="*/ 16 h 32"/>
                <a:gd name="T8" fmla="*/ 23 w 47"/>
                <a:gd name="T9" fmla="*/ 0 h 32"/>
                <a:gd name="T10" fmla="*/ 23 w 47"/>
                <a:gd name="T11" fmla="*/ 24 h 32"/>
                <a:gd name="T12" fmla="*/ 8 w 47"/>
                <a:gd name="T13" fmla="*/ 16 h 32"/>
                <a:gd name="T14" fmla="*/ 23 w 47"/>
                <a:gd name="T15" fmla="*/ 8 h 32"/>
                <a:gd name="T16" fmla="*/ 39 w 47"/>
                <a:gd name="T17" fmla="*/ 16 h 32"/>
                <a:gd name="T18" fmla="*/ 23 w 47"/>
                <a:gd name="T1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32">
                  <a:moveTo>
                    <a:pt x="23" y="0"/>
                  </a:moveTo>
                  <a:cubicBezTo>
                    <a:pt x="10" y="0"/>
                    <a:pt x="0" y="7"/>
                    <a:pt x="0" y="16"/>
                  </a:cubicBezTo>
                  <a:cubicBezTo>
                    <a:pt x="0" y="25"/>
                    <a:pt x="10" y="32"/>
                    <a:pt x="23" y="32"/>
                  </a:cubicBezTo>
                  <a:cubicBezTo>
                    <a:pt x="37" y="32"/>
                    <a:pt x="47" y="25"/>
                    <a:pt x="47" y="16"/>
                  </a:cubicBezTo>
                  <a:cubicBezTo>
                    <a:pt x="47" y="7"/>
                    <a:pt x="37" y="0"/>
                    <a:pt x="23" y="0"/>
                  </a:cubicBezTo>
                  <a:close/>
                  <a:moveTo>
                    <a:pt x="23" y="24"/>
                  </a:moveTo>
                  <a:cubicBezTo>
                    <a:pt x="14" y="24"/>
                    <a:pt x="8" y="20"/>
                    <a:pt x="8" y="16"/>
                  </a:cubicBezTo>
                  <a:cubicBezTo>
                    <a:pt x="8" y="13"/>
                    <a:pt x="14" y="8"/>
                    <a:pt x="23" y="8"/>
                  </a:cubicBezTo>
                  <a:cubicBezTo>
                    <a:pt x="32" y="8"/>
                    <a:pt x="39" y="13"/>
                    <a:pt x="39" y="16"/>
                  </a:cubicBezTo>
                  <a:cubicBezTo>
                    <a:pt x="39" y="20"/>
                    <a:pt x="32" y="24"/>
                    <a:pt x="23" y="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 noEditPoints="1"/>
            </p:cNvSpPr>
            <p:nvPr/>
          </p:nvSpPr>
          <p:spPr bwMode="auto">
            <a:xfrm>
              <a:off x="3912" y="3949"/>
              <a:ext cx="66" cy="46"/>
            </a:xfrm>
            <a:custGeom>
              <a:avLst/>
              <a:gdLst>
                <a:gd name="T0" fmla="*/ 16 w 33"/>
                <a:gd name="T1" fmla="*/ 23 h 23"/>
                <a:gd name="T2" fmla="*/ 33 w 33"/>
                <a:gd name="T3" fmla="*/ 12 h 23"/>
                <a:gd name="T4" fmla="*/ 16 w 33"/>
                <a:gd name="T5" fmla="*/ 0 h 23"/>
                <a:gd name="T6" fmla="*/ 0 w 33"/>
                <a:gd name="T7" fmla="*/ 12 h 23"/>
                <a:gd name="T8" fmla="*/ 16 w 33"/>
                <a:gd name="T9" fmla="*/ 23 h 23"/>
                <a:gd name="T10" fmla="*/ 16 w 33"/>
                <a:gd name="T11" fmla="*/ 8 h 23"/>
                <a:gd name="T12" fmla="*/ 25 w 33"/>
                <a:gd name="T13" fmla="*/ 12 h 23"/>
                <a:gd name="T14" fmla="*/ 16 w 33"/>
                <a:gd name="T15" fmla="*/ 15 h 23"/>
                <a:gd name="T16" fmla="*/ 8 w 33"/>
                <a:gd name="T17" fmla="*/ 12 h 23"/>
                <a:gd name="T18" fmla="*/ 16 w 33"/>
                <a:gd name="T1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3">
                  <a:moveTo>
                    <a:pt x="16" y="23"/>
                  </a:moveTo>
                  <a:cubicBezTo>
                    <a:pt x="25" y="23"/>
                    <a:pt x="33" y="18"/>
                    <a:pt x="33" y="12"/>
                  </a:cubicBezTo>
                  <a:cubicBezTo>
                    <a:pt x="33" y="5"/>
                    <a:pt x="25" y="0"/>
                    <a:pt x="16" y="0"/>
                  </a:cubicBezTo>
                  <a:cubicBezTo>
                    <a:pt x="7" y="0"/>
                    <a:pt x="0" y="5"/>
                    <a:pt x="0" y="12"/>
                  </a:cubicBezTo>
                  <a:cubicBezTo>
                    <a:pt x="0" y="18"/>
                    <a:pt x="7" y="23"/>
                    <a:pt x="16" y="23"/>
                  </a:cubicBezTo>
                  <a:close/>
                  <a:moveTo>
                    <a:pt x="16" y="8"/>
                  </a:moveTo>
                  <a:cubicBezTo>
                    <a:pt x="21" y="8"/>
                    <a:pt x="25" y="11"/>
                    <a:pt x="25" y="12"/>
                  </a:cubicBezTo>
                  <a:cubicBezTo>
                    <a:pt x="25" y="13"/>
                    <a:pt x="21" y="15"/>
                    <a:pt x="16" y="15"/>
                  </a:cubicBezTo>
                  <a:cubicBezTo>
                    <a:pt x="11" y="15"/>
                    <a:pt x="8" y="13"/>
                    <a:pt x="8" y="12"/>
                  </a:cubicBezTo>
                  <a:cubicBezTo>
                    <a:pt x="8" y="11"/>
                    <a:pt x="11" y="8"/>
                    <a:pt x="16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 noEditPoints="1"/>
            </p:cNvSpPr>
            <p:nvPr/>
          </p:nvSpPr>
          <p:spPr bwMode="auto">
            <a:xfrm>
              <a:off x="3841" y="4100"/>
              <a:ext cx="93" cy="64"/>
            </a:xfrm>
            <a:custGeom>
              <a:avLst/>
              <a:gdLst>
                <a:gd name="T0" fmla="*/ 23 w 47"/>
                <a:gd name="T1" fmla="*/ 0 h 32"/>
                <a:gd name="T2" fmla="*/ 0 w 47"/>
                <a:gd name="T3" fmla="*/ 16 h 32"/>
                <a:gd name="T4" fmla="*/ 23 w 47"/>
                <a:gd name="T5" fmla="*/ 32 h 32"/>
                <a:gd name="T6" fmla="*/ 47 w 47"/>
                <a:gd name="T7" fmla="*/ 16 h 32"/>
                <a:gd name="T8" fmla="*/ 23 w 47"/>
                <a:gd name="T9" fmla="*/ 0 h 32"/>
                <a:gd name="T10" fmla="*/ 23 w 47"/>
                <a:gd name="T11" fmla="*/ 24 h 32"/>
                <a:gd name="T12" fmla="*/ 8 w 47"/>
                <a:gd name="T13" fmla="*/ 16 h 32"/>
                <a:gd name="T14" fmla="*/ 23 w 47"/>
                <a:gd name="T15" fmla="*/ 8 h 32"/>
                <a:gd name="T16" fmla="*/ 39 w 47"/>
                <a:gd name="T17" fmla="*/ 16 h 32"/>
                <a:gd name="T18" fmla="*/ 23 w 47"/>
                <a:gd name="T1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32">
                  <a:moveTo>
                    <a:pt x="23" y="0"/>
                  </a:moveTo>
                  <a:cubicBezTo>
                    <a:pt x="10" y="0"/>
                    <a:pt x="0" y="7"/>
                    <a:pt x="0" y="16"/>
                  </a:cubicBezTo>
                  <a:cubicBezTo>
                    <a:pt x="0" y="25"/>
                    <a:pt x="10" y="32"/>
                    <a:pt x="23" y="32"/>
                  </a:cubicBezTo>
                  <a:cubicBezTo>
                    <a:pt x="37" y="32"/>
                    <a:pt x="47" y="25"/>
                    <a:pt x="47" y="16"/>
                  </a:cubicBezTo>
                  <a:cubicBezTo>
                    <a:pt x="47" y="7"/>
                    <a:pt x="37" y="0"/>
                    <a:pt x="23" y="0"/>
                  </a:cubicBezTo>
                  <a:close/>
                  <a:moveTo>
                    <a:pt x="23" y="24"/>
                  </a:moveTo>
                  <a:cubicBezTo>
                    <a:pt x="14" y="24"/>
                    <a:pt x="8" y="20"/>
                    <a:pt x="8" y="16"/>
                  </a:cubicBezTo>
                  <a:cubicBezTo>
                    <a:pt x="8" y="13"/>
                    <a:pt x="14" y="8"/>
                    <a:pt x="23" y="8"/>
                  </a:cubicBezTo>
                  <a:cubicBezTo>
                    <a:pt x="32" y="8"/>
                    <a:pt x="39" y="13"/>
                    <a:pt x="39" y="16"/>
                  </a:cubicBezTo>
                  <a:cubicBezTo>
                    <a:pt x="39" y="20"/>
                    <a:pt x="32" y="24"/>
                    <a:pt x="23" y="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 noEditPoints="1"/>
            </p:cNvSpPr>
            <p:nvPr/>
          </p:nvSpPr>
          <p:spPr bwMode="auto">
            <a:xfrm>
              <a:off x="4592" y="3858"/>
              <a:ext cx="423" cy="423"/>
            </a:xfrm>
            <a:custGeom>
              <a:avLst/>
              <a:gdLst>
                <a:gd name="T0" fmla="*/ 197 w 213"/>
                <a:gd name="T1" fmla="*/ 53 h 213"/>
                <a:gd name="T2" fmla="*/ 213 w 213"/>
                <a:gd name="T3" fmla="*/ 4 h 213"/>
                <a:gd name="T4" fmla="*/ 208 w 213"/>
                <a:gd name="T5" fmla="*/ 0 h 213"/>
                <a:gd name="T6" fmla="*/ 159 w 213"/>
                <a:gd name="T7" fmla="*/ 16 h 213"/>
                <a:gd name="T8" fmla="*/ 128 w 213"/>
                <a:gd name="T9" fmla="*/ 60 h 213"/>
                <a:gd name="T10" fmla="*/ 106 w 213"/>
                <a:gd name="T11" fmla="*/ 71 h 213"/>
                <a:gd name="T12" fmla="*/ 85 w 213"/>
                <a:gd name="T13" fmla="*/ 60 h 213"/>
                <a:gd name="T14" fmla="*/ 54 w 213"/>
                <a:gd name="T15" fmla="*/ 16 h 213"/>
                <a:gd name="T16" fmla="*/ 4 w 213"/>
                <a:gd name="T17" fmla="*/ 0 h 213"/>
                <a:gd name="T18" fmla="*/ 0 w 213"/>
                <a:gd name="T19" fmla="*/ 4 h 213"/>
                <a:gd name="T20" fmla="*/ 16 w 213"/>
                <a:gd name="T21" fmla="*/ 53 h 213"/>
                <a:gd name="T22" fmla="*/ 37 w 213"/>
                <a:gd name="T23" fmla="*/ 64 h 213"/>
                <a:gd name="T24" fmla="*/ 60 w 213"/>
                <a:gd name="T25" fmla="*/ 85 h 213"/>
                <a:gd name="T26" fmla="*/ 59 w 213"/>
                <a:gd name="T27" fmla="*/ 91 h 213"/>
                <a:gd name="T28" fmla="*/ 1 w 213"/>
                <a:gd name="T29" fmla="*/ 208 h 213"/>
                <a:gd name="T30" fmla="*/ 4 w 213"/>
                <a:gd name="T31" fmla="*/ 213 h 213"/>
                <a:gd name="T32" fmla="*/ 106 w 213"/>
                <a:gd name="T33" fmla="*/ 144 h 213"/>
                <a:gd name="T34" fmla="*/ 209 w 213"/>
                <a:gd name="T35" fmla="*/ 213 h 213"/>
                <a:gd name="T36" fmla="*/ 212 w 213"/>
                <a:gd name="T37" fmla="*/ 208 h 213"/>
                <a:gd name="T38" fmla="*/ 154 w 213"/>
                <a:gd name="T39" fmla="*/ 91 h 213"/>
                <a:gd name="T40" fmla="*/ 153 w 213"/>
                <a:gd name="T41" fmla="*/ 85 h 213"/>
                <a:gd name="T42" fmla="*/ 176 w 213"/>
                <a:gd name="T43" fmla="*/ 64 h 213"/>
                <a:gd name="T44" fmla="*/ 171 w 213"/>
                <a:gd name="T45" fmla="*/ 17 h 213"/>
                <a:gd name="T46" fmla="*/ 191 w 213"/>
                <a:gd name="T47" fmla="*/ 48 h 213"/>
                <a:gd name="T48" fmla="*/ 163 w 213"/>
                <a:gd name="T49" fmla="*/ 50 h 213"/>
                <a:gd name="T50" fmla="*/ 165 w 213"/>
                <a:gd name="T51" fmla="*/ 22 h 213"/>
                <a:gd name="T52" fmla="*/ 148 w 213"/>
                <a:gd name="T53" fmla="*/ 79 h 213"/>
                <a:gd name="T54" fmla="*/ 151 w 213"/>
                <a:gd name="T55" fmla="*/ 47 h 213"/>
                <a:gd name="T56" fmla="*/ 166 w 213"/>
                <a:gd name="T57" fmla="*/ 61 h 213"/>
                <a:gd name="T58" fmla="*/ 17 w 213"/>
                <a:gd name="T59" fmla="*/ 42 h 213"/>
                <a:gd name="T60" fmla="*/ 48 w 213"/>
                <a:gd name="T61" fmla="*/ 22 h 213"/>
                <a:gd name="T62" fmla="*/ 50 w 213"/>
                <a:gd name="T63" fmla="*/ 50 h 213"/>
                <a:gd name="T64" fmla="*/ 22 w 213"/>
                <a:gd name="T65" fmla="*/ 48 h 213"/>
                <a:gd name="T66" fmla="*/ 56 w 213"/>
                <a:gd name="T67" fmla="*/ 55 h 213"/>
                <a:gd name="T68" fmla="*/ 79 w 213"/>
                <a:gd name="T69" fmla="*/ 65 h 213"/>
                <a:gd name="T70" fmla="*/ 47 w 213"/>
                <a:gd name="T71" fmla="*/ 61 h 213"/>
                <a:gd name="T72" fmla="*/ 101 w 213"/>
                <a:gd name="T73" fmla="*/ 138 h 213"/>
                <a:gd name="T74" fmla="*/ 75 w 213"/>
                <a:gd name="T75" fmla="*/ 112 h 213"/>
                <a:gd name="T76" fmla="*/ 78 w 213"/>
                <a:gd name="T77" fmla="*/ 103 h 213"/>
                <a:gd name="T78" fmla="*/ 88 w 213"/>
                <a:gd name="T79" fmla="*/ 68 h 213"/>
                <a:gd name="T80" fmla="*/ 135 w 213"/>
                <a:gd name="T81" fmla="*/ 108 h 213"/>
                <a:gd name="T82" fmla="*/ 109 w 213"/>
                <a:gd name="T83" fmla="*/ 135 h 213"/>
                <a:gd name="T84" fmla="*/ 113 w 213"/>
                <a:gd name="T85" fmla="*/ 77 h 213"/>
                <a:gd name="T86" fmla="*/ 142 w 213"/>
                <a:gd name="T87" fmla="*/ 86 h 213"/>
                <a:gd name="T88" fmla="*/ 137 w 213"/>
                <a:gd name="T89" fmla="*/ 10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3" h="213">
                  <a:moveTo>
                    <a:pt x="176" y="64"/>
                  </a:moveTo>
                  <a:cubicBezTo>
                    <a:pt x="183" y="64"/>
                    <a:pt x="190" y="60"/>
                    <a:pt x="197" y="53"/>
                  </a:cubicBezTo>
                  <a:cubicBezTo>
                    <a:pt x="200" y="51"/>
                    <a:pt x="202" y="47"/>
                    <a:pt x="204" y="43"/>
                  </a:cubicBezTo>
                  <a:cubicBezTo>
                    <a:pt x="212" y="27"/>
                    <a:pt x="213" y="5"/>
                    <a:pt x="213" y="4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186" y="1"/>
                    <a:pt x="170" y="9"/>
                  </a:cubicBezTo>
                  <a:cubicBezTo>
                    <a:pt x="166" y="11"/>
                    <a:pt x="162" y="13"/>
                    <a:pt x="159" y="16"/>
                  </a:cubicBezTo>
                  <a:cubicBezTo>
                    <a:pt x="152" y="23"/>
                    <a:pt x="148" y="31"/>
                    <a:pt x="149" y="39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8"/>
                    <a:pt x="124" y="58"/>
                    <a:pt x="123" y="59"/>
                  </a:cubicBezTo>
                  <a:cubicBezTo>
                    <a:pt x="117" y="63"/>
                    <a:pt x="112" y="67"/>
                    <a:pt x="106" y="71"/>
                  </a:cubicBezTo>
                  <a:cubicBezTo>
                    <a:pt x="101" y="67"/>
                    <a:pt x="96" y="63"/>
                    <a:pt x="90" y="59"/>
                  </a:cubicBezTo>
                  <a:cubicBezTo>
                    <a:pt x="89" y="58"/>
                    <a:pt x="87" y="58"/>
                    <a:pt x="85" y="60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4" y="31"/>
                    <a:pt x="61" y="23"/>
                    <a:pt x="54" y="16"/>
                  </a:cubicBezTo>
                  <a:cubicBezTo>
                    <a:pt x="51" y="13"/>
                    <a:pt x="47" y="11"/>
                    <a:pt x="43" y="9"/>
                  </a:cubicBezTo>
                  <a:cubicBezTo>
                    <a:pt x="27" y="1"/>
                    <a:pt x="5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27"/>
                    <a:pt x="9" y="43"/>
                  </a:cubicBezTo>
                  <a:cubicBezTo>
                    <a:pt x="11" y="47"/>
                    <a:pt x="13" y="51"/>
                    <a:pt x="16" y="53"/>
                  </a:cubicBezTo>
                  <a:cubicBezTo>
                    <a:pt x="23" y="60"/>
                    <a:pt x="30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8" y="64"/>
                    <a:pt x="38" y="64"/>
                    <a:pt x="39" y="64"/>
                  </a:cubicBezTo>
                  <a:cubicBezTo>
                    <a:pt x="60" y="85"/>
                    <a:pt x="60" y="85"/>
                    <a:pt x="60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8" y="87"/>
                    <a:pt x="57" y="90"/>
                    <a:pt x="59" y="91"/>
                  </a:cubicBezTo>
                  <a:cubicBezTo>
                    <a:pt x="62" y="96"/>
                    <a:pt x="66" y="101"/>
                    <a:pt x="70" y="105"/>
                  </a:cubicBezTo>
                  <a:cubicBezTo>
                    <a:pt x="24" y="155"/>
                    <a:pt x="1" y="207"/>
                    <a:pt x="1" y="208"/>
                  </a:cubicBezTo>
                  <a:cubicBezTo>
                    <a:pt x="0" y="209"/>
                    <a:pt x="0" y="211"/>
                    <a:pt x="2" y="212"/>
                  </a:cubicBezTo>
                  <a:cubicBezTo>
                    <a:pt x="2" y="213"/>
                    <a:pt x="3" y="213"/>
                    <a:pt x="4" y="213"/>
                  </a:cubicBezTo>
                  <a:cubicBezTo>
                    <a:pt x="5" y="213"/>
                    <a:pt x="5" y="213"/>
                    <a:pt x="6" y="213"/>
                  </a:cubicBezTo>
                  <a:cubicBezTo>
                    <a:pt x="6" y="213"/>
                    <a:pt x="56" y="190"/>
                    <a:pt x="106" y="144"/>
                  </a:cubicBezTo>
                  <a:cubicBezTo>
                    <a:pt x="157" y="190"/>
                    <a:pt x="206" y="213"/>
                    <a:pt x="207" y="213"/>
                  </a:cubicBezTo>
                  <a:cubicBezTo>
                    <a:pt x="207" y="213"/>
                    <a:pt x="208" y="213"/>
                    <a:pt x="209" y="213"/>
                  </a:cubicBezTo>
                  <a:cubicBezTo>
                    <a:pt x="210" y="213"/>
                    <a:pt x="211" y="213"/>
                    <a:pt x="211" y="212"/>
                  </a:cubicBezTo>
                  <a:cubicBezTo>
                    <a:pt x="213" y="211"/>
                    <a:pt x="213" y="209"/>
                    <a:pt x="212" y="208"/>
                  </a:cubicBezTo>
                  <a:cubicBezTo>
                    <a:pt x="212" y="207"/>
                    <a:pt x="189" y="155"/>
                    <a:pt x="143" y="105"/>
                  </a:cubicBezTo>
                  <a:cubicBezTo>
                    <a:pt x="147" y="101"/>
                    <a:pt x="151" y="96"/>
                    <a:pt x="154" y="91"/>
                  </a:cubicBezTo>
                  <a:cubicBezTo>
                    <a:pt x="156" y="90"/>
                    <a:pt x="155" y="87"/>
                    <a:pt x="154" y="86"/>
                  </a:cubicBezTo>
                  <a:cubicBezTo>
                    <a:pt x="153" y="85"/>
                    <a:pt x="153" y="85"/>
                    <a:pt x="153" y="85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5" y="64"/>
                    <a:pt x="175" y="64"/>
                    <a:pt x="176" y="64"/>
                  </a:cubicBezTo>
                  <a:close/>
                  <a:moveTo>
                    <a:pt x="165" y="22"/>
                  </a:moveTo>
                  <a:cubicBezTo>
                    <a:pt x="167" y="20"/>
                    <a:pt x="169" y="19"/>
                    <a:pt x="171" y="17"/>
                  </a:cubicBezTo>
                  <a:cubicBezTo>
                    <a:pt x="196" y="42"/>
                    <a:pt x="196" y="42"/>
                    <a:pt x="196" y="42"/>
                  </a:cubicBezTo>
                  <a:cubicBezTo>
                    <a:pt x="194" y="44"/>
                    <a:pt x="193" y="46"/>
                    <a:pt x="191" y="48"/>
                  </a:cubicBezTo>
                  <a:cubicBezTo>
                    <a:pt x="185" y="54"/>
                    <a:pt x="179" y="57"/>
                    <a:pt x="173" y="56"/>
                  </a:cubicBezTo>
                  <a:cubicBezTo>
                    <a:pt x="170" y="55"/>
                    <a:pt x="166" y="53"/>
                    <a:pt x="163" y="50"/>
                  </a:cubicBezTo>
                  <a:cubicBezTo>
                    <a:pt x="160" y="46"/>
                    <a:pt x="158" y="43"/>
                    <a:pt x="157" y="39"/>
                  </a:cubicBezTo>
                  <a:cubicBezTo>
                    <a:pt x="156" y="34"/>
                    <a:pt x="159" y="28"/>
                    <a:pt x="165" y="22"/>
                  </a:cubicBezTo>
                  <a:close/>
                  <a:moveTo>
                    <a:pt x="166" y="61"/>
                  </a:moveTo>
                  <a:cubicBezTo>
                    <a:pt x="148" y="79"/>
                    <a:pt x="148" y="79"/>
                    <a:pt x="148" y="79"/>
                  </a:cubicBezTo>
                  <a:cubicBezTo>
                    <a:pt x="143" y="75"/>
                    <a:pt x="138" y="70"/>
                    <a:pt x="133" y="65"/>
                  </a:cubicBezTo>
                  <a:cubicBezTo>
                    <a:pt x="151" y="47"/>
                    <a:pt x="151" y="47"/>
                    <a:pt x="151" y="47"/>
                  </a:cubicBezTo>
                  <a:cubicBezTo>
                    <a:pt x="153" y="50"/>
                    <a:pt x="155" y="53"/>
                    <a:pt x="157" y="56"/>
                  </a:cubicBezTo>
                  <a:cubicBezTo>
                    <a:pt x="160" y="58"/>
                    <a:pt x="163" y="60"/>
                    <a:pt x="166" y="61"/>
                  </a:cubicBezTo>
                  <a:close/>
                  <a:moveTo>
                    <a:pt x="22" y="48"/>
                  </a:moveTo>
                  <a:cubicBezTo>
                    <a:pt x="20" y="46"/>
                    <a:pt x="19" y="44"/>
                    <a:pt x="17" y="42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4" y="19"/>
                    <a:pt x="46" y="20"/>
                    <a:pt x="48" y="22"/>
                  </a:cubicBezTo>
                  <a:cubicBezTo>
                    <a:pt x="54" y="28"/>
                    <a:pt x="57" y="34"/>
                    <a:pt x="56" y="39"/>
                  </a:cubicBezTo>
                  <a:cubicBezTo>
                    <a:pt x="55" y="43"/>
                    <a:pt x="53" y="46"/>
                    <a:pt x="50" y="50"/>
                  </a:cubicBezTo>
                  <a:cubicBezTo>
                    <a:pt x="47" y="53"/>
                    <a:pt x="43" y="55"/>
                    <a:pt x="39" y="56"/>
                  </a:cubicBezTo>
                  <a:cubicBezTo>
                    <a:pt x="34" y="57"/>
                    <a:pt x="28" y="54"/>
                    <a:pt x="22" y="48"/>
                  </a:cubicBezTo>
                  <a:close/>
                  <a:moveTo>
                    <a:pt x="47" y="61"/>
                  </a:moveTo>
                  <a:cubicBezTo>
                    <a:pt x="50" y="60"/>
                    <a:pt x="53" y="58"/>
                    <a:pt x="56" y="55"/>
                  </a:cubicBezTo>
                  <a:cubicBezTo>
                    <a:pt x="58" y="53"/>
                    <a:pt x="60" y="50"/>
                    <a:pt x="62" y="47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65" y="79"/>
                    <a:pt x="65" y="79"/>
                    <a:pt x="65" y="79"/>
                  </a:cubicBezTo>
                  <a:lnTo>
                    <a:pt x="47" y="61"/>
                  </a:lnTo>
                  <a:close/>
                  <a:moveTo>
                    <a:pt x="75" y="112"/>
                  </a:moveTo>
                  <a:cubicBezTo>
                    <a:pt x="83" y="121"/>
                    <a:pt x="92" y="130"/>
                    <a:pt x="101" y="138"/>
                  </a:cubicBezTo>
                  <a:cubicBezTo>
                    <a:pt x="65" y="171"/>
                    <a:pt x="30" y="192"/>
                    <a:pt x="13" y="201"/>
                  </a:cubicBezTo>
                  <a:cubicBezTo>
                    <a:pt x="22" y="183"/>
                    <a:pt x="42" y="147"/>
                    <a:pt x="75" y="112"/>
                  </a:cubicBezTo>
                  <a:close/>
                  <a:moveTo>
                    <a:pt x="109" y="135"/>
                  </a:moveTo>
                  <a:cubicBezTo>
                    <a:pt x="98" y="125"/>
                    <a:pt x="88" y="114"/>
                    <a:pt x="78" y="103"/>
                  </a:cubicBezTo>
                  <a:cubicBezTo>
                    <a:pt x="74" y="98"/>
                    <a:pt x="71" y="94"/>
                    <a:pt x="67" y="89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94" y="72"/>
                    <a:pt x="99" y="76"/>
                    <a:pt x="104" y="80"/>
                  </a:cubicBezTo>
                  <a:cubicBezTo>
                    <a:pt x="115" y="88"/>
                    <a:pt x="125" y="98"/>
                    <a:pt x="135" y="108"/>
                  </a:cubicBezTo>
                  <a:cubicBezTo>
                    <a:pt x="169" y="145"/>
                    <a:pt x="191" y="183"/>
                    <a:pt x="200" y="201"/>
                  </a:cubicBezTo>
                  <a:cubicBezTo>
                    <a:pt x="183" y="191"/>
                    <a:pt x="146" y="170"/>
                    <a:pt x="109" y="135"/>
                  </a:cubicBezTo>
                  <a:close/>
                  <a:moveTo>
                    <a:pt x="137" y="100"/>
                  </a:moveTo>
                  <a:cubicBezTo>
                    <a:pt x="130" y="91"/>
                    <a:pt x="121" y="84"/>
                    <a:pt x="113" y="77"/>
                  </a:cubicBezTo>
                  <a:cubicBezTo>
                    <a:pt x="117" y="74"/>
                    <a:pt x="121" y="71"/>
                    <a:pt x="125" y="68"/>
                  </a:cubicBezTo>
                  <a:cubicBezTo>
                    <a:pt x="129" y="73"/>
                    <a:pt x="136" y="79"/>
                    <a:pt x="142" y="86"/>
                  </a:cubicBezTo>
                  <a:cubicBezTo>
                    <a:pt x="146" y="89"/>
                    <a:pt x="146" y="89"/>
                    <a:pt x="146" y="89"/>
                  </a:cubicBezTo>
                  <a:cubicBezTo>
                    <a:pt x="143" y="93"/>
                    <a:pt x="140" y="96"/>
                    <a:pt x="137" y="10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 noEditPoints="1"/>
            </p:cNvSpPr>
            <p:nvPr/>
          </p:nvSpPr>
          <p:spPr bwMode="auto">
            <a:xfrm>
              <a:off x="5520" y="3824"/>
              <a:ext cx="461" cy="463"/>
            </a:xfrm>
            <a:custGeom>
              <a:avLst/>
              <a:gdLst>
                <a:gd name="T0" fmla="*/ 231 w 232"/>
                <a:gd name="T1" fmla="*/ 80 h 233"/>
                <a:gd name="T2" fmla="*/ 227 w 232"/>
                <a:gd name="T3" fmla="*/ 79 h 233"/>
                <a:gd name="T4" fmla="*/ 114 w 232"/>
                <a:gd name="T5" fmla="*/ 124 h 233"/>
                <a:gd name="T6" fmla="*/ 108 w 232"/>
                <a:gd name="T7" fmla="*/ 119 h 233"/>
                <a:gd name="T8" fmla="*/ 154 w 232"/>
                <a:gd name="T9" fmla="*/ 5 h 233"/>
                <a:gd name="T10" fmla="*/ 153 w 232"/>
                <a:gd name="T11" fmla="*/ 2 h 233"/>
                <a:gd name="T12" fmla="*/ 150 w 232"/>
                <a:gd name="T13" fmla="*/ 0 h 233"/>
                <a:gd name="T14" fmla="*/ 109 w 232"/>
                <a:gd name="T15" fmla="*/ 45 h 233"/>
                <a:gd name="T16" fmla="*/ 96 w 232"/>
                <a:gd name="T17" fmla="*/ 117 h 233"/>
                <a:gd name="T18" fmla="*/ 84 w 232"/>
                <a:gd name="T19" fmla="*/ 132 h 233"/>
                <a:gd name="T20" fmla="*/ 84 w 232"/>
                <a:gd name="T21" fmla="*/ 136 h 233"/>
                <a:gd name="T22" fmla="*/ 49 w 232"/>
                <a:gd name="T23" fmla="*/ 149 h 233"/>
                <a:gd name="T24" fmla="*/ 52 w 232"/>
                <a:gd name="T25" fmla="*/ 137 h 233"/>
                <a:gd name="T26" fmla="*/ 26 w 232"/>
                <a:gd name="T27" fmla="*/ 111 h 233"/>
                <a:gd name="T28" fmla="*/ 0 w 232"/>
                <a:gd name="T29" fmla="*/ 137 h 233"/>
                <a:gd name="T30" fmla="*/ 26 w 232"/>
                <a:gd name="T31" fmla="*/ 163 h 233"/>
                <a:gd name="T32" fmla="*/ 36 w 232"/>
                <a:gd name="T33" fmla="*/ 161 h 233"/>
                <a:gd name="T34" fmla="*/ 87 w 232"/>
                <a:gd name="T35" fmla="*/ 142 h 233"/>
                <a:gd name="T36" fmla="*/ 89 w 232"/>
                <a:gd name="T37" fmla="*/ 144 h 233"/>
                <a:gd name="T38" fmla="*/ 70 w 232"/>
                <a:gd name="T39" fmla="*/ 195 h 233"/>
                <a:gd name="T40" fmla="*/ 67 w 232"/>
                <a:gd name="T41" fmla="*/ 207 h 233"/>
                <a:gd name="T42" fmla="*/ 93 w 232"/>
                <a:gd name="T43" fmla="*/ 233 h 233"/>
                <a:gd name="T44" fmla="*/ 118 w 232"/>
                <a:gd name="T45" fmla="*/ 207 h 233"/>
                <a:gd name="T46" fmla="*/ 93 w 232"/>
                <a:gd name="T47" fmla="*/ 182 h 233"/>
                <a:gd name="T48" fmla="*/ 82 w 232"/>
                <a:gd name="T49" fmla="*/ 184 h 233"/>
                <a:gd name="T50" fmla="*/ 95 w 232"/>
                <a:gd name="T51" fmla="*/ 148 h 233"/>
                <a:gd name="T52" fmla="*/ 100 w 232"/>
                <a:gd name="T53" fmla="*/ 148 h 233"/>
                <a:gd name="T54" fmla="*/ 116 w 232"/>
                <a:gd name="T55" fmla="*/ 136 h 233"/>
                <a:gd name="T56" fmla="*/ 117 w 232"/>
                <a:gd name="T57" fmla="*/ 136 h 233"/>
                <a:gd name="T58" fmla="*/ 187 w 232"/>
                <a:gd name="T59" fmla="*/ 124 h 233"/>
                <a:gd name="T60" fmla="*/ 232 w 232"/>
                <a:gd name="T61" fmla="*/ 83 h 233"/>
                <a:gd name="T62" fmla="*/ 231 w 232"/>
                <a:gd name="T63" fmla="*/ 80 h 233"/>
                <a:gd name="T64" fmla="*/ 7 w 232"/>
                <a:gd name="T65" fmla="*/ 137 h 233"/>
                <a:gd name="T66" fmla="*/ 26 w 232"/>
                <a:gd name="T67" fmla="*/ 118 h 233"/>
                <a:gd name="T68" fmla="*/ 45 w 232"/>
                <a:gd name="T69" fmla="*/ 137 h 233"/>
                <a:gd name="T70" fmla="*/ 33 w 232"/>
                <a:gd name="T71" fmla="*/ 154 h 233"/>
                <a:gd name="T72" fmla="*/ 33 w 232"/>
                <a:gd name="T73" fmla="*/ 155 h 233"/>
                <a:gd name="T74" fmla="*/ 26 w 232"/>
                <a:gd name="T75" fmla="*/ 156 h 233"/>
                <a:gd name="T76" fmla="*/ 7 w 232"/>
                <a:gd name="T77" fmla="*/ 137 h 233"/>
                <a:gd name="T78" fmla="*/ 111 w 232"/>
                <a:gd name="T79" fmla="*/ 207 h 233"/>
                <a:gd name="T80" fmla="*/ 93 w 232"/>
                <a:gd name="T81" fmla="*/ 226 h 233"/>
                <a:gd name="T82" fmla="*/ 74 w 232"/>
                <a:gd name="T83" fmla="*/ 207 h 233"/>
                <a:gd name="T84" fmla="*/ 93 w 232"/>
                <a:gd name="T85" fmla="*/ 189 h 233"/>
                <a:gd name="T86" fmla="*/ 111 w 232"/>
                <a:gd name="T87" fmla="*/ 207 h 233"/>
                <a:gd name="T88" fmla="*/ 116 w 232"/>
                <a:gd name="T89" fmla="*/ 47 h 233"/>
                <a:gd name="T90" fmla="*/ 145 w 232"/>
                <a:gd name="T91" fmla="*/ 8 h 233"/>
                <a:gd name="T92" fmla="*/ 104 w 232"/>
                <a:gd name="T93" fmla="*/ 112 h 233"/>
                <a:gd name="T94" fmla="*/ 116 w 232"/>
                <a:gd name="T95" fmla="*/ 47 h 233"/>
                <a:gd name="T96" fmla="*/ 100 w 232"/>
                <a:gd name="T97" fmla="*/ 141 h 233"/>
                <a:gd name="T98" fmla="*/ 91 w 232"/>
                <a:gd name="T99" fmla="*/ 132 h 233"/>
                <a:gd name="T100" fmla="*/ 100 w 232"/>
                <a:gd name="T101" fmla="*/ 123 h 233"/>
                <a:gd name="T102" fmla="*/ 109 w 232"/>
                <a:gd name="T103" fmla="*/ 132 h 233"/>
                <a:gd name="T104" fmla="*/ 109 w 232"/>
                <a:gd name="T105" fmla="*/ 132 h 233"/>
                <a:gd name="T106" fmla="*/ 109 w 232"/>
                <a:gd name="T107" fmla="*/ 133 h 233"/>
                <a:gd name="T108" fmla="*/ 100 w 232"/>
                <a:gd name="T109" fmla="*/ 141 h 233"/>
                <a:gd name="T110" fmla="*/ 185 w 232"/>
                <a:gd name="T111" fmla="*/ 117 h 233"/>
                <a:gd name="T112" fmla="*/ 121 w 232"/>
                <a:gd name="T113" fmla="*/ 129 h 233"/>
                <a:gd name="T114" fmla="*/ 225 w 232"/>
                <a:gd name="T115" fmla="*/ 88 h 233"/>
                <a:gd name="T116" fmla="*/ 185 w 232"/>
                <a:gd name="T117" fmla="*/ 117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2" h="233">
                  <a:moveTo>
                    <a:pt x="231" y="80"/>
                  </a:moveTo>
                  <a:cubicBezTo>
                    <a:pt x="230" y="79"/>
                    <a:pt x="229" y="79"/>
                    <a:pt x="227" y="79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2" y="122"/>
                    <a:pt x="111" y="120"/>
                    <a:pt x="108" y="119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154" y="4"/>
                    <a:pt x="154" y="3"/>
                    <a:pt x="153" y="2"/>
                  </a:cubicBezTo>
                  <a:cubicBezTo>
                    <a:pt x="153" y="1"/>
                    <a:pt x="152" y="0"/>
                    <a:pt x="150" y="0"/>
                  </a:cubicBezTo>
                  <a:cubicBezTo>
                    <a:pt x="134" y="0"/>
                    <a:pt x="120" y="15"/>
                    <a:pt x="109" y="45"/>
                  </a:cubicBezTo>
                  <a:cubicBezTo>
                    <a:pt x="97" y="77"/>
                    <a:pt x="96" y="107"/>
                    <a:pt x="96" y="117"/>
                  </a:cubicBezTo>
                  <a:cubicBezTo>
                    <a:pt x="89" y="118"/>
                    <a:pt x="84" y="125"/>
                    <a:pt x="84" y="132"/>
                  </a:cubicBezTo>
                  <a:cubicBezTo>
                    <a:pt x="84" y="133"/>
                    <a:pt x="84" y="135"/>
                    <a:pt x="84" y="136"/>
                  </a:cubicBezTo>
                  <a:cubicBezTo>
                    <a:pt x="49" y="149"/>
                    <a:pt x="49" y="149"/>
                    <a:pt x="49" y="149"/>
                  </a:cubicBezTo>
                  <a:cubicBezTo>
                    <a:pt x="51" y="145"/>
                    <a:pt x="52" y="141"/>
                    <a:pt x="52" y="137"/>
                  </a:cubicBezTo>
                  <a:cubicBezTo>
                    <a:pt x="52" y="123"/>
                    <a:pt x="40" y="111"/>
                    <a:pt x="26" y="111"/>
                  </a:cubicBezTo>
                  <a:cubicBezTo>
                    <a:pt x="12" y="111"/>
                    <a:pt x="0" y="123"/>
                    <a:pt x="0" y="137"/>
                  </a:cubicBezTo>
                  <a:cubicBezTo>
                    <a:pt x="0" y="151"/>
                    <a:pt x="12" y="163"/>
                    <a:pt x="26" y="163"/>
                  </a:cubicBezTo>
                  <a:cubicBezTo>
                    <a:pt x="30" y="163"/>
                    <a:pt x="33" y="162"/>
                    <a:pt x="36" y="161"/>
                  </a:cubicBezTo>
                  <a:cubicBezTo>
                    <a:pt x="87" y="142"/>
                    <a:pt x="87" y="142"/>
                    <a:pt x="87" y="142"/>
                  </a:cubicBezTo>
                  <a:cubicBezTo>
                    <a:pt x="88" y="143"/>
                    <a:pt x="88" y="143"/>
                    <a:pt x="89" y="144"/>
                  </a:cubicBezTo>
                  <a:cubicBezTo>
                    <a:pt x="70" y="195"/>
                    <a:pt x="70" y="195"/>
                    <a:pt x="70" y="195"/>
                  </a:cubicBezTo>
                  <a:cubicBezTo>
                    <a:pt x="68" y="199"/>
                    <a:pt x="67" y="203"/>
                    <a:pt x="67" y="207"/>
                  </a:cubicBezTo>
                  <a:cubicBezTo>
                    <a:pt x="67" y="221"/>
                    <a:pt x="78" y="233"/>
                    <a:pt x="93" y="233"/>
                  </a:cubicBezTo>
                  <a:cubicBezTo>
                    <a:pt x="107" y="233"/>
                    <a:pt x="118" y="221"/>
                    <a:pt x="118" y="207"/>
                  </a:cubicBezTo>
                  <a:cubicBezTo>
                    <a:pt x="118" y="193"/>
                    <a:pt x="107" y="182"/>
                    <a:pt x="93" y="182"/>
                  </a:cubicBezTo>
                  <a:cubicBezTo>
                    <a:pt x="89" y="182"/>
                    <a:pt x="85" y="182"/>
                    <a:pt x="82" y="184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7" y="148"/>
                    <a:pt x="98" y="148"/>
                    <a:pt x="100" y="148"/>
                  </a:cubicBezTo>
                  <a:cubicBezTo>
                    <a:pt x="108" y="148"/>
                    <a:pt x="114" y="143"/>
                    <a:pt x="116" y="136"/>
                  </a:cubicBezTo>
                  <a:cubicBezTo>
                    <a:pt x="116" y="136"/>
                    <a:pt x="116" y="136"/>
                    <a:pt x="117" y="136"/>
                  </a:cubicBezTo>
                  <a:cubicBezTo>
                    <a:pt x="127" y="136"/>
                    <a:pt x="156" y="135"/>
                    <a:pt x="187" y="124"/>
                  </a:cubicBezTo>
                  <a:cubicBezTo>
                    <a:pt x="217" y="113"/>
                    <a:pt x="232" y="99"/>
                    <a:pt x="232" y="83"/>
                  </a:cubicBezTo>
                  <a:cubicBezTo>
                    <a:pt x="232" y="82"/>
                    <a:pt x="232" y="80"/>
                    <a:pt x="231" y="80"/>
                  </a:cubicBezTo>
                  <a:close/>
                  <a:moveTo>
                    <a:pt x="7" y="137"/>
                  </a:moveTo>
                  <a:cubicBezTo>
                    <a:pt x="7" y="127"/>
                    <a:pt x="16" y="118"/>
                    <a:pt x="26" y="118"/>
                  </a:cubicBezTo>
                  <a:cubicBezTo>
                    <a:pt x="36" y="118"/>
                    <a:pt x="45" y="127"/>
                    <a:pt x="45" y="137"/>
                  </a:cubicBezTo>
                  <a:cubicBezTo>
                    <a:pt x="45" y="145"/>
                    <a:pt x="40" y="151"/>
                    <a:pt x="33" y="154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0" y="155"/>
                    <a:pt x="28" y="156"/>
                    <a:pt x="26" y="156"/>
                  </a:cubicBezTo>
                  <a:cubicBezTo>
                    <a:pt x="16" y="156"/>
                    <a:pt x="7" y="148"/>
                    <a:pt x="7" y="137"/>
                  </a:cubicBezTo>
                  <a:close/>
                  <a:moveTo>
                    <a:pt x="111" y="207"/>
                  </a:moveTo>
                  <a:cubicBezTo>
                    <a:pt x="111" y="218"/>
                    <a:pt x="103" y="226"/>
                    <a:pt x="93" y="226"/>
                  </a:cubicBezTo>
                  <a:cubicBezTo>
                    <a:pt x="82" y="226"/>
                    <a:pt x="74" y="218"/>
                    <a:pt x="74" y="207"/>
                  </a:cubicBezTo>
                  <a:cubicBezTo>
                    <a:pt x="74" y="197"/>
                    <a:pt x="82" y="189"/>
                    <a:pt x="93" y="189"/>
                  </a:cubicBezTo>
                  <a:cubicBezTo>
                    <a:pt x="103" y="189"/>
                    <a:pt x="111" y="197"/>
                    <a:pt x="111" y="207"/>
                  </a:cubicBezTo>
                  <a:close/>
                  <a:moveTo>
                    <a:pt x="116" y="47"/>
                  </a:moveTo>
                  <a:cubicBezTo>
                    <a:pt x="127" y="17"/>
                    <a:pt x="138" y="10"/>
                    <a:pt x="145" y="8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4" y="99"/>
                    <a:pt x="106" y="74"/>
                    <a:pt x="116" y="47"/>
                  </a:cubicBezTo>
                  <a:close/>
                  <a:moveTo>
                    <a:pt x="100" y="141"/>
                  </a:moveTo>
                  <a:cubicBezTo>
                    <a:pt x="95" y="141"/>
                    <a:pt x="91" y="137"/>
                    <a:pt x="91" y="132"/>
                  </a:cubicBezTo>
                  <a:cubicBezTo>
                    <a:pt x="91" y="127"/>
                    <a:pt x="95" y="123"/>
                    <a:pt x="100" y="123"/>
                  </a:cubicBezTo>
                  <a:cubicBezTo>
                    <a:pt x="105" y="123"/>
                    <a:pt x="109" y="127"/>
                    <a:pt x="109" y="132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9" y="132"/>
                    <a:pt x="109" y="133"/>
                  </a:cubicBezTo>
                  <a:cubicBezTo>
                    <a:pt x="109" y="137"/>
                    <a:pt x="105" y="141"/>
                    <a:pt x="100" y="141"/>
                  </a:cubicBezTo>
                  <a:close/>
                  <a:moveTo>
                    <a:pt x="185" y="117"/>
                  </a:moveTo>
                  <a:cubicBezTo>
                    <a:pt x="159" y="127"/>
                    <a:pt x="133" y="128"/>
                    <a:pt x="121" y="129"/>
                  </a:cubicBezTo>
                  <a:cubicBezTo>
                    <a:pt x="225" y="88"/>
                    <a:pt x="225" y="88"/>
                    <a:pt x="225" y="88"/>
                  </a:cubicBezTo>
                  <a:cubicBezTo>
                    <a:pt x="223" y="95"/>
                    <a:pt x="215" y="106"/>
                    <a:pt x="185" y="11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/>
            </p:cNvSpPr>
            <p:nvPr/>
          </p:nvSpPr>
          <p:spPr bwMode="auto">
            <a:xfrm>
              <a:off x="6702" y="3834"/>
              <a:ext cx="16" cy="306"/>
            </a:xfrm>
            <a:custGeom>
              <a:avLst/>
              <a:gdLst>
                <a:gd name="T0" fmla="*/ 4 w 8"/>
                <a:gd name="T1" fmla="*/ 154 h 154"/>
                <a:gd name="T2" fmla="*/ 8 w 8"/>
                <a:gd name="T3" fmla="*/ 150 h 154"/>
                <a:gd name="T4" fmla="*/ 8 w 8"/>
                <a:gd name="T5" fmla="*/ 4 h 154"/>
                <a:gd name="T6" fmla="*/ 4 w 8"/>
                <a:gd name="T7" fmla="*/ 0 h 154"/>
                <a:gd name="T8" fmla="*/ 0 w 8"/>
                <a:gd name="T9" fmla="*/ 4 h 154"/>
                <a:gd name="T10" fmla="*/ 0 w 8"/>
                <a:gd name="T11" fmla="*/ 150 h 154"/>
                <a:gd name="T12" fmla="*/ 4 w 8"/>
                <a:gd name="T13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4">
                  <a:moveTo>
                    <a:pt x="4" y="154"/>
                  </a:moveTo>
                  <a:cubicBezTo>
                    <a:pt x="6" y="154"/>
                    <a:pt x="8" y="152"/>
                    <a:pt x="8" y="15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2"/>
                    <a:pt x="2" y="154"/>
                    <a:pt x="4" y="15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1"/>
            <p:cNvSpPr>
              <a:spLocks/>
            </p:cNvSpPr>
            <p:nvPr/>
          </p:nvSpPr>
          <p:spPr bwMode="auto">
            <a:xfrm>
              <a:off x="6492" y="3905"/>
              <a:ext cx="437" cy="374"/>
            </a:xfrm>
            <a:custGeom>
              <a:avLst/>
              <a:gdLst>
                <a:gd name="T0" fmla="*/ 188 w 220"/>
                <a:gd name="T1" fmla="*/ 0 h 188"/>
                <a:gd name="T2" fmla="*/ 182 w 220"/>
                <a:gd name="T3" fmla="*/ 6 h 188"/>
                <a:gd name="T4" fmla="*/ 212 w 220"/>
                <a:gd name="T5" fmla="*/ 78 h 188"/>
                <a:gd name="T6" fmla="*/ 110 w 220"/>
                <a:gd name="T7" fmla="*/ 180 h 188"/>
                <a:gd name="T8" fmla="*/ 8 w 220"/>
                <a:gd name="T9" fmla="*/ 78 h 188"/>
                <a:gd name="T10" fmla="*/ 38 w 220"/>
                <a:gd name="T11" fmla="*/ 6 h 188"/>
                <a:gd name="T12" fmla="*/ 32 w 220"/>
                <a:gd name="T13" fmla="*/ 0 h 188"/>
                <a:gd name="T14" fmla="*/ 0 w 220"/>
                <a:gd name="T15" fmla="*/ 78 h 188"/>
                <a:gd name="T16" fmla="*/ 110 w 220"/>
                <a:gd name="T17" fmla="*/ 188 h 188"/>
                <a:gd name="T18" fmla="*/ 220 w 220"/>
                <a:gd name="T19" fmla="*/ 78 h 188"/>
                <a:gd name="T20" fmla="*/ 188 w 220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88">
                  <a:moveTo>
                    <a:pt x="188" y="0"/>
                  </a:moveTo>
                  <a:cubicBezTo>
                    <a:pt x="182" y="6"/>
                    <a:pt x="182" y="6"/>
                    <a:pt x="182" y="6"/>
                  </a:cubicBezTo>
                  <a:cubicBezTo>
                    <a:pt x="200" y="24"/>
                    <a:pt x="212" y="49"/>
                    <a:pt x="212" y="78"/>
                  </a:cubicBezTo>
                  <a:cubicBezTo>
                    <a:pt x="212" y="134"/>
                    <a:pt x="166" y="180"/>
                    <a:pt x="110" y="180"/>
                  </a:cubicBezTo>
                  <a:cubicBezTo>
                    <a:pt x="54" y="180"/>
                    <a:pt x="8" y="134"/>
                    <a:pt x="8" y="78"/>
                  </a:cubicBezTo>
                  <a:cubicBezTo>
                    <a:pt x="8" y="50"/>
                    <a:pt x="19" y="24"/>
                    <a:pt x="38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2" y="20"/>
                    <a:pt x="0" y="47"/>
                    <a:pt x="0" y="78"/>
                  </a:cubicBezTo>
                  <a:cubicBezTo>
                    <a:pt x="0" y="138"/>
                    <a:pt x="49" y="188"/>
                    <a:pt x="110" y="188"/>
                  </a:cubicBezTo>
                  <a:cubicBezTo>
                    <a:pt x="171" y="188"/>
                    <a:pt x="220" y="138"/>
                    <a:pt x="220" y="78"/>
                  </a:cubicBezTo>
                  <a:cubicBezTo>
                    <a:pt x="220" y="47"/>
                    <a:pt x="207" y="20"/>
                    <a:pt x="18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16037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组合 65"/>
          <p:cNvGrpSpPr/>
          <p:nvPr/>
        </p:nvGrpSpPr>
        <p:grpSpPr>
          <a:xfrm>
            <a:off x="1346200" y="234671"/>
            <a:ext cx="9499600" cy="6461683"/>
            <a:chOff x="1346200" y="234671"/>
            <a:chExt cx="9499600" cy="6461683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1531407" y="271970"/>
              <a:ext cx="388421" cy="675236"/>
            </a:xfrm>
            <a:custGeom>
              <a:avLst/>
              <a:gdLst>
                <a:gd name="T0" fmla="*/ 125 w 128"/>
                <a:gd name="T1" fmla="*/ 150 h 222"/>
                <a:gd name="T2" fmla="*/ 76 w 128"/>
                <a:gd name="T3" fmla="*/ 111 h 222"/>
                <a:gd name="T4" fmla="*/ 125 w 128"/>
                <a:gd name="T5" fmla="*/ 72 h 222"/>
                <a:gd name="T6" fmla="*/ 128 w 128"/>
                <a:gd name="T7" fmla="*/ 67 h 222"/>
                <a:gd name="T8" fmla="*/ 126 w 128"/>
                <a:gd name="T9" fmla="*/ 61 h 222"/>
                <a:gd name="T10" fmla="*/ 70 w 128"/>
                <a:gd name="T11" fmla="*/ 3 h 222"/>
                <a:gd name="T12" fmla="*/ 62 w 128"/>
                <a:gd name="T13" fmla="*/ 1 h 222"/>
                <a:gd name="T14" fmla="*/ 57 w 128"/>
                <a:gd name="T15" fmla="*/ 8 h 222"/>
                <a:gd name="T16" fmla="*/ 57 w 128"/>
                <a:gd name="T17" fmla="*/ 95 h 222"/>
                <a:gd name="T18" fmla="*/ 13 w 128"/>
                <a:gd name="T19" fmla="*/ 60 h 222"/>
                <a:gd name="T20" fmla="*/ 2 w 128"/>
                <a:gd name="T21" fmla="*/ 61 h 222"/>
                <a:gd name="T22" fmla="*/ 3 w 128"/>
                <a:gd name="T23" fmla="*/ 72 h 222"/>
                <a:gd name="T24" fmla="*/ 52 w 128"/>
                <a:gd name="T25" fmla="*/ 111 h 222"/>
                <a:gd name="T26" fmla="*/ 3 w 128"/>
                <a:gd name="T27" fmla="*/ 150 h 222"/>
                <a:gd name="T28" fmla="*/ 2 w 128"/>
                <a:gd name="T29" fmla="*/ 161 h 222"/>
                <a:gd name="T30" fmla="*/ 13 w 128"/>
                <a:gd name="T31" fmla="*/ 162 h 222"/>
                <a:gd name="T32" fmla="*/ 57 w 128"/>
                <a:gd name="T33" fmla="*/ 127 h 222"/>
                <a:gd name="T34" fmla="*/ 57 w 128"/>
                <a:gd name="T35" fmla="*/ 214 h 222"/>
                <a:gd name="T36" fmla="*/ 62 w 128"/>
                <a:gd name="T37" fmla="*/ 221 h 222"/>
                <a:gd name="T38" fmla="*/ 64 w 128"/>
                <a:gd name="T39" fmla="*/ 222 h 222"/>
                <a:gd name="T40" fmla="*/ 70 w 128"/>
                <a:gd name="T41" fmla="*/ 219 h 222"/>
                <a:gd name="T42" fmla="*/ 126 w 128"/>
                <a:gd name="T43" fmla="*/ 161 h 222"/>
                <a:gd name="T44" fmla="*/ 128 w 128"/>
                <a:gd name="T45" fmla="*/ 156 h 222"/>
                <a:gd name="T46" fmla="*/ 125 w 128"/>
                <a:gd name="T47" fmla="*/ 150 h 222"/>
                <a:gd name="T48" fmla="*/ 72 w 128"/>
                <a:gd name="T49" fmla="*/ 27 h 222"/>
                <a:gd name="T50" fmla="*/ 109 w 128"/>
                <a:gd name="T51" fmla="*/ 65 h 222"/>
                <a:gd name="T52" fmla="*/ 72 w 128"/>
                <a:gd name="T53" fmla="*/ 95 h 222"/>
                <a:gd name="T54" fmla="*/ 72 w 128"/>
                <a:gd name="T55" fmla="*/ 27 h 222"/>
                <a:gd name="T56" fmla="*/ 72 w 128"/>
                <a:gd name="T57" fmla="*/ 196 h 222"/>
                <a:gd name="T58" fmla="*/ 72 w 128"/>
                <a:gd name="T59" fmla="*/ 127 h 222"/>
                <a:gd name="T60" fmla="*/ 110 w 128"/>
                <a:gd name="T61" fmla="*/ 157 h 222"/>
                <a:gd name="T62" fmla="*/ 72 w 128"/>
                <a:gd name="T63" fmla="*/ 19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222">
                  <a:moveTo>
                    <a:pt x="125" y="150"/>
                  </a:moveTo>
                  <a:cubicBezTo>
                    <a:pt x="76" y="111"/>
                    <a:pt x="76" y="111"/>
                    <a:pt x="76" y="111"/>
                  </a:cubicBezTo>
                  <a:cubicBezTo>
                    <a:pt x="125" y="72"/>
                    <a:pt x="125" y="72"/>
                    <a:pt x="125" y="72"/>
                  </a:cubicBezTo>
                  <a:cubicBezTo>
                    <a:pt x="127" y="71"/>
                    <a:pt x="128" y="69"/>
                    <a:pt x="128" y="67"/>
                  </a:cubicBezTo>
                  <a:cubicBezTo>
                    <a:pt x="128" y="65"/>
                    <a:pt x="127" y="63"/>
                    <a:pt x="126" y="61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8" y="1"/>
                    <a:pt x="64" y="0"/>
                    <a:pt x="62" y="1"/>
                  </a:cubicBezTo>
                  <a:cubicBezTo>
                    <a:pt x="59" y="2"/>
                    <a:pt x="57" y="5"/>
                    <a:pt x="57" y="8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0" y="58"/>
                    <a:pt x="5" y="58"/>
                    <a:pt x="2" y="61"/>
                  </a:cubicBezTo>
                  <a:cubicBezTo>
                    <a:pt x="0" y="65"/>
                    <a:pt x="0" y="69"/>
                    <a:pt x="3" y="72"/>
                  </a:cubicBezTo>
                  <a:cubicBezTo>
                    <a:pt x="52" y="111"/>
                    <a:pt x="52" y="111"/>
                    <a:pt x="52" y="111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0" y="153"/>
                    <a:pt x="0" y="158"/>
                    <a:pt x="2" y="161"/>
                  </a:cubicBezTo>
                  <a:cubicBezTo>
                    <a:pt x="5" y="164"/>
                    <a:pt x="9" y="165"/>
                    <a:pt x="13" y="162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57" y="214"/>
                    <a:pt x="57" y="214"/>
                    <a:pt x="57" y="214"/>
                  </a:cubicBezTo>
                  <a:cubicBezTo>
                    <a:pt x="57" y="217"/>
                    <a:pt x="59" y="220"/>
                    <a:pt x="62" y="221"/>
                  </a:cubicBezTo>
                  <a:cubicBezTo>
                    <a:pt x="63" y="222"/>
                    <a:pt x="63" y="222"/>
                    <a:pt x="64" y="222"/>
                  </a:cubicBezTo>
                  <a:cubicBezTo>
                    <a:pt x="66" y="222"/>
                    <a:pt x="68" y="221"/>
                    <a:pt x="70" y="219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8" y="160"/>
                    <a:pt x="128" y="158"/>
                    <a:pt x="128" y="156"/>
                  </a:cubicBezTo>
                  <a:cubicBezTo>
                    <a:pt x="128" y="154"/>
                    <a:pt x="127" y="152"/>
                    <a:pt x="125" y="150"/>
                  </a:cubicBezTo>
                  <a:close/>
                  <a:moveTo>
                    <a:pt x="72" y="27"/>
                  </a:moveTo>
                  <a:cubicBezTo>
                    <a:pt x="109" y="65"/>
                    <a:pt x="109" y="65"/>
                    <a:pt x="109" y="65"/>
                  </a:cubicBezTo>
                  <a:cubicBezTo>
                    <a:pt x="72" y="95"/>
                    <a:pt x="72" y="95"/>
                    <a:pt x="72" y="95"/>
                  </a:cubicBezTo>
                  <a:lnTo>
                    <a:pt x="72" y="27"/>
                  </a:lnTo>
                  <a:close/>
                  <a:moveTo>
                    <a:pt x="72" y="196"/>
                  </a:moveTo>
                  <a:cubicBezTo>
                    <a:pt x="72" y="127"/>
                    <a:pt x="72" y="127"/>
                    <a:pt x="72" y="127"/>
                  </a:cubicBezTo>
                  <a:cubicBezTo>
                    <a:pt x="110" y="157"/>
                    <a:pt x="110" y="157"/>
                    <a:pt x="110" y="157"/>
                  </a:cubicBezTo>
                  <a:lnTo>
                    <a:pt x="72" y="196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2953904" y="289976"/>
              <a:ext cx="367843" cy="654657"/>
            </a:xfrm>
            <a:custGeom>
              <a:avLst/>
              <a:gdLst>
                <a:gd name="T0" fmla="*/ 120 w 121"/>
                <a:gd name="T1" fmla="*/ 150 h 215"/>
                <a:gd name="T2" fmla="*/ 67 w 121"/>
                <a:gd name="T3" fmla="*/ 108 h 215"/>
                <a:gd name="T4" fmla="*/ 119 w 121"/>
                <a:gd name="T5" fmla="*/ 66 h 215"/>
                <a:gd name="T6" fmla="*/ 121 w 121"/>
                <a:gd name="T7" fmla="*/ 63 h 215"/>
                <a:gd name="T8" fmla="*/ 120 w 121"/>
                <a:gd name="T9" fmla="*/ 60 h 215"/>
                <a:gd name="T10" fmla="*/ 64 w 121"/>
                <a:gd name="T11" fmla="*/ 2 h 215"/>
                <a:gd name="T12" fmla="*/ 59 w 121"/>
                <a:gd name="T13" fmla="*/ 1 h 215"/>
                <a:gd name="T14" fmla="*/ 57 w 121"/>
                <a:gd name="T15" fmla="*/ 5 h 215"/>
                <a:gd name="T16" fmla="*/ 57 w 121"/>
                <a:gd name="T17" fmla="*/ 99 h 215"/>
                <a:gd name="T18" fmla="*/ 7 w 121"/>
                <a:gd name="T19" fmla="*/ 59 h 215"/>
                <a:gd name="T20" fmla="*/ 2 w 121"/>
                <a:gd name="T21" fmla="*/ 60 h 215"/>
                <a:gd name="T22" fmla="*/ 2 w 121"/>
                <a:gd name="T23" fmla="*/ 66 h 215"/>
                <a:gd name="T24" fmla="*/ 54 w 121"/>
                <a:gd name="T25" fmla="*/ 108 h 215"/>
                <a:gd name="T26" fmla="*/ 2 w 121"/>
                <a:gd name="T27" fmla="*/ 150 h 215"/>
                <a:gd name="T28" fmla="*/ 1 w 121"/>
                <a:gd name="T29" fmla="*/ 155 h 215"/>
                <a:gd name="T30" fmla="*/ 7 w 121"/>
                <a:gd name="T31" fmla="*/ 156 h 215"/>
                <a:gd name="T32" fmla="*/ 57 w 121"/>
                <a:gd name="T33" fmla="*/ 116 h 215"/>
                <a:gd name="T34" fmla="*/ 57 w 121"/>
                <a:gd name="T35" fmla="*/ 211 h 215"/>
                <a:gd name="T36" fmla="*/ 59 w 121"/>
                <a:gd name="T37" fmla="*/ 214 h 215"/>
                <a:gd name="T38" fmla="*/ 61 w 121"/>
                <a:gd name="T39" fmla="*/ 215 h 215"/>
                <a:gd name="T40" fmla="*/ 64 w 121"/>
                <a:gd name="T41" fmla="*/ 214 h 215"/>
                <a:gd name="T42" fmla="*/ 120 w 121"/>
                <a:gd name="T43" fmla="*/ 155 h 215"/>
                <a:gd name="T44" fmla="*/ 121 w 121"/>
                <a:gd name="T45" fmla="*/ 152 h 215"/>
                <a:gd name="T46" fmla="*/ 120 w 121"/>
                <a:gd name="T47" fmla="*/ 150 h 215"/>
                <a:gd name="T48" fmla="*/ 65 w 121"/>
                <a:gd name="T49" fmla="*/ 15 h 215"/>
                <a:gd name="T50" fmla="*/ 111 w 121"/>
                <a:gd name="T51" fmla="*/ 62 h 215"/>
                <a:gd name="T52" fmla="*/ 65 w 121"/>
                <a:gd name="T53" fmla="*/ 99 h 215"/>
                <a:gd name="T54" fmla="*/ 65 w 121"/>
                <a:gd name="T55" fmla="*/ 15 h 215"/>
                <a:gd name="T56" fmla="*/ 65 w 121"/>
                <a:gd name="T57" fmla="*/ 201 h 215"/>
                <a:gd name="T58" fmla="*/ 65 w 121"/>
                <a:gd name="T59" fmla="*/ 116 h 215"/>
                <a:gd name="T60" fmla="*/ 111 w 121"/>
                <a:gd name="T61" fmla="*/ 153 h 215"/>
                <a:gd name="T62" fmla="*/ 65 w 121"/>
                <a:gd name="T63" fmla="*/ 20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1" h="215">
                  <a:moveTo>
                    <a:pt x="120" y="150"/>
                  </a:moveTo>
                  <a:cubicBezTo>
                    <a:pt x="67" y="108"/>
                    <a:pt x="67" y="108"/>
                    <a:pt x="67" y="108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20" y="65"/>
                    <a:pt x="121" y="64"/>
                    <a:pt x="121" y="63"/>
                  </a:cubicBezTo>
                  <a:cubicBezTo>
                    <a:pt x="121" y="62"/>
                    <a:pt x="120" y="61"/>
                    <a:pt x="120" y="60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3" y="1"/>
                    <a:pt x="61" y="0"/>
                    <a:pt x="59" y="1"/>
                  </a:cubicBezTo>
                  <a:cubicBezTo>
                    <a:pt x="58" y="1"/>
                    <a:pt x="57" y="3"/>
                    <a:pt x="57" y="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5" y="58"/>
                    <a:pt x="3" y="58"/>
                    <a:pt x="2" y="60"/>
                  </a:cubicBezTo>
                  <a:cubicBezTo>
                    <a:pt x="0" y="62"/>
                    <a:pt x="0" y="64"/>
                    <a:pt x="2" y="66"/>
                  </a:cubicBezTo>
                  <a:cubicBezTo>
                    <a:pt x="54" y="108"/>
                    <a:pt x="54" y="108"/>
                    <a:pt x="54" y="108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0" y="151"/>
                    <a:pt x="0" y="153"/>
                    <a:pt x="1" y="155"/>
                  </a:cubicBezTo>
                  <a:cubicBezTo>
                    <a:pt x="3" y="157"/>
                    <a:pt x="5" y="157"/>
                    <a:pt x="7" y="156"/>
                  </a:cubicBezTo>
                  <a:cubicBezTo>
                    <a:pt x="57" y="116"/>
                    <a:pt x="57" y="116"/>
                    <a:pt x="57" y="116"/>
                  </a:cubicBezTo>
                  <a:cubicBezTo>
                    <a:pt x="57" y="211"/>
                    <a:pt x="57" y="211"/>
                    <a:pt x="57" y="211"/>
                  </a:cubicBezTo>
                  <a:cubicBezTo>
                    <a:pt x="57" y="212"/>
                    <a:pt x="58" y="214"/>
                    <a:pt x="59" y="214"/>
                  </a:cubicBezTo>
                  <a:cubicBezTo>
                    <a:pt x="60" y="215"/>
                    <a:pt x="60" y="215"/>
                    <a:pt x="61" y="215"/>
                  </a:cubicBezTo>
                  <a:cubicBezTo>
                    <a:pt x="62" y="215"/>
                    <a:pt x="63" y="214"/>
                    <a:pt x="64" y="214"/>
                  </a:cubicBezTo>
                  <a:cubicBezTo>
                    <a:pt x="120" y="155"/>
                    <a:pt x="120" y="155"/>
                    <a:pt x="120" y="155"/>
                  </a:cubicBezTo>
                  <a:cubicBezTo>
                    <a:pt x="121" y="155"/>
                    <a:pt x="121" y="154"/>
                    <a:pt x="121" y="152"/>
                  </a:cubicBezTo>
                  <a:cubicBezTo>
                    <a:pt x="121" y="151"/>
                    <a:pt x="121" y="150"/>
                    <a:pt x="120" y="150"/>
                  </a:cubicBezTo>
                  <a:close/>
                  <a:moveTo>
                    <a:pt x="65" y="15"/>
                  </a:moveTo>
                  <a:cubicBezTo>
                    <a:pt x="111" y="62"/>
                    <a:pt x="111" y="62"/>
                    <a:pt x="111" y="62"/>
                  </a:cubicBezTo>
                  <a:cubicBezTo>
                    <a:pt x="65" y="99"/>
                    <a:pt x="65" y="99"/>
                    <a:pt x="65" y="99"/>
                  </a:cubicBezTo>
                  <a:lnTo>
                    <a:pt x="65" y="15"/>
                  </a:lnTo>
                  <a:close/>
                  <a:moveTo>
                    <a:pt x="65" y="201"/>
                  </a:moveTo>
                  <a:cubicBezTo>
                    <a:pt x="65" y="116"/>
                    <a:pt x="65" y="116"/>
                    <a:pt x="65" y="116"/>
                  </a:cubicBezTo>
                  <a:cubicBezTo>
                    <a:pt x="111" y="153"/>
                    <a:pt x="111" y="153"/>
                    <a:pt x="111" y="153"/>
                  </a:cubicBezTo>
                  <a:lnTo>
                    <a:pt x="65" y="20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4465145" y="234671"/>
              <a:ext cx="380704" cy="688097"/>
            </a:xfrm>
            <a:custGeom>
              <a:avLst/>
              <a:gdLst>
                <a:gd name="T0" fmla="*/ 121 w 125"/>
                <a:gd name="T1" fmla="*/ 49 h 226"/>
                <a:gd name="T2" fmla="*/ 87 w 125"/>
                <a:gd name="T3" fmla="*/ 49 h 226"/>
                <a:gd name="T4" fmla="*/ 83 w 125"/>
                <a:gd name="T5" fmla="*/ 53 h 226"/>
                <a:gd name="T6" fmla="*/ 83 w 125"/>
                <a:gd name="T7" fmla="*/ 87 h 226"/>
                <a:gd name="T8" fmla="*/ 87 w 125"/>
                <a:gd name="T9" fmla="*/ 91 h 226"/>
                <a:gd name="T10" fmla="*/ 100 w 125"/>
                <a:gd name="T11" fmla="*/ 91 h 226"/>
                <a:gd name="T12" fmla="*/ 100 w 125"/>
                <a:gd name="T13" fmla="*/ 103 h 226"/>
                <a:gd name="T14" fmla="*/ 64 w 125"/>
                <a:gd name="T15" fmla="*/ 126 h 226"/>
                <a:gd name="T16" fmla="*/ 64 w 125"/>
                <a:gd name="T17" fmla="*/ 16 h 226"/>
                <a:gd name="T18" fmla="*/ 78 w 125"/>
                <a:gd name="T19" fmla="*/ 35 h 226"/>
                <a:gd name="T20" fmla="*/ 84 w 125"/>
                <a:gd name="T21" fmla="*/ 30 h 226"/>
                <a:gd name="T22" fmla="*/ 64 w 125"/>
                <a:gd name="T23" fmla="*/ 1 h 226"/>
                <a:gd name="T24" fmla="*/ 61 w 125"/>
                <a:gd name="T25" fmla="*/ 0 h 226"/>
                <a:gd name="T26" fmla="*/ 57 w 125"/>
                <a:gd name="T27" fmla="*/ 1 h 226"/>
                <a:gd name="T28" fmla="*/ 37 w 125"/>
                <a:gd name="T29" fmla="*/ 30 h 226"/>
                <a:gd name="T30" fmla="*/ 43 w 125"/>
                <a:gd name="T31" fmla="*/ 35 h 226"/>
                <a:gd name="T32" fmla="*/ 56 w 125"/>
                <a:gd name="T33" fmla="*/ 16 h 226"/>
                <a:gd name="T34" fmla="*/ 56 w 125"/>
                <a:gd name="T35" fmla="*/ 153 h 226"/>
                <a:gd name="T36" fmla="*/ 25 w 125"/>
                <a:gd name="T37" fmla="*/ 132 h 226"/>
                <a:gd name="T38" fmla="*/ 25 w 125"/>
                <a:gd name="T39" fmla="*/ 119 h 226"/>
                <a:gd name="T40" fmla="*/ 39 w 125"/>
                <a:gd name="T41" fmla="*/ 100 h 226"/>
                <a:gd name="T42" fmla="*/ 20 w 125"/>
                <a:gd name="T43" fmla="*/ 80 h 226"/>
                <a:gd name="T44" fmla="*/ 0 w 125"/>
                <a:gd name="T45" fmla="*/ 100 h 226"/>
                <a:gd name="T46" fmla="*/ 17 w 125"/>
                <a:gd name="T47" fmla="*/ 119 h 226"/>
                <a:gd name="T48" fmla="*/ 17 w 125"/>
                <a:gd name="T49" fmla="*/ 134 h 226"/>
                <a:gd name="T50" fmla="*/ 19 w 125"/>
                <a:gd name="T51" fmla="*/ 137 h 226"/>
                <a:gd name="T52" fmla="*/ 56 w 125"/>
                <a:gd name="T53" fmla="*/ 163 h 226"/>
                <a:gd name="T54" fmla="*/ 56 w 125"/>
                <a:gd name="T55" fmla="*/ 178 h 226"/>
                <a:gd name="T56" fmla="*/ 36 w 125"/>
                <a:gd name="T57" fmla="*/ 202 h 226"/>
                <a:gd name="T58" fmla="*/ 60 w 125"/>
                <a:gd name="T59" fmla="*/ 226 h 226"/>
                <a:gd name="T60" fmla="*/ 85 w 125"/>
                <a:gd name="T61" fmla="*/ 202 h 226"/>
                <a:gd name="T62" fmla="*/ 64 w 125"/>
                <a:gd name="T63" fmla="*/ 178 h 226"/>
                <a:gd name="T64" fmla="*/ 64 w 125"/>
                <a:gd name="T65" fmla="*/ 136 h 226"/>
                <a:gd name="T66" fmla="*/ 106 w 125"/>
                <a:gd name="T67" fmla="*/ 109 h 226"/>
                <a:gd name="T68" fmla="*/ 108 w 125"/>
                <a:gd name="T69" fmla="*/ 106 h 226"/>
                <a:gd name="T70" fmla="*/ 108 w 125"/>
                <a:gd name="T71" fmla="*/ 91 h 226"/>
                <a:gd name="T72" fmla="*/ 121 w 125"/>
                <a:gd name="T73" fmla="*/ 91 h 226"/>
                <a:gd name="T74" fmla="*/ 125 w 125"/>
                <a:gd name="T75" fmla="*/ 87 h 226"/>
                <a:gd name="T76" fmla="*/ 125 w 125"/>
                <a:gd name="T77" fmla="*/ 53 h 226"/>
                <a:gd name="T78" fmla="*/ 121 w 125"/>
                <a:gd name="T79" fmla="*/ 4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5" h="226">
                  <a:moveTo>
                    <a:pt x="121" y="49"/>
                  </a:moveTo>
                  <a:cubicBezTo>
                    <a:pt x="87" y="49"/>
                    <a:pt x="87" y="49"/>
                    <a:pt x="87" y="49"/>
                  </a:cubicBezTo>
                  <a:cubicBezTo>
                    <a:pt x="85" y="49"/>
                    <a:pt x="83" y="51"/>
                    <a:pt x="83" y="53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3" y="89"/>
                    <a:pt x="85" y="91"/>
                    <a:pt x="87" y="91"/>
                  </a:cubicBezTo>
                  <a:cubicBezTo>
                    <a:pt x="100" y="91"/>
                    <a:pt x="100" y="91"/>
                    <a:pt x="100" y="91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94" y="107"/>
                    <a:pt x="75" y="120"/>
                    <a:pt x="64" y="12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3" y="0"/>
                    <a:pt x="62" y="0"/>
                    <a:pt x="61" y="0"/>
                  </a:cubicBezTo>
                  <a:cubicBezTo>
                    <a:pt x="59" y="0"/>
                    <a:pt x="58" y="0"/>
                    <a:pt x="57" y="1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25" y="132"/>
                    <a:pt x="25" y="132"/>
                    <a:pt x="25" y="132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34" y="116"/>
                    <a:pt x="39" y="109"/>
                    <a:pt x="39" y="100"/>
                  </a:cubicBezTo>
                  <a:cubicBezTo>
                    <a:pt x="39" y="89"/>
                    <a:pt x="31" y="80"/>
                    <a:pt x="20" y="80"/>
                  </a:cubicBezTo>
                  <a:cubicBezTo>
                    <a:pt x="9" y="80"/>
                    <a:pt x="0" y="89"/>
                    <a:pt x="0" y="100"/>
                  </a:cubicBezTo>
                  <a:cubicBezTo>
                    <a:pt x="0" y="110"/>
                    <a:pt x="8" y="118"/>
                    <a:pt x="17" y="119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5"/>
                    <a:pt x="18" y="136"/>
                    <a:pt x="19" y="137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78"/>
                    <a:pt x="56" y="178"/>
                    <a:pt x="56" y="178"/>
                  </a:cubicBezTo>
                  <a:cubicBezTo>
                    <a:pt x="45" y="180"/>
                    <a:pt x="36" y="190"/>
                    <a:pt x="36" y="202"/>
                  </a:cubicBezTo>
                  <a:cubicBezTo>
                    <a:pt x="36" y="215"/>
                    <a:pt x="47" y="226"/>
                    <a:pt x="60" y="226"/>
                  </a:cubicBezTo>
                  <a:cubicBezTo>
                    <a:pt x="74" y="226"/>
                    <a:pt x="85" y="215"/>
                    <a:pt x="85" y="202"/>
                  </a:cubicBezTo>
                  <a:cubicBezTo>
                    <a:pt x="85" y="190"/>
                    <a:pt x="76" y="180"/>
                    <a:pt x="64" y="178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73" y="131"/>
                    <a:pt x="105" y="110"/>
                    <a:pt x="106" y="109"/>
                  </a:cubicBezTo>
                  <a:cubicBezTo>
                    <a:pt x="108" y="108"/>
                    <a:pt x="108" y="107"/>
                    <a:pt x="108" y="106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4" y="91"/>
                    <a:pt x="125" y="89"/>
                    <a:pt x="125" y="87"/>
                  </a:cubicBezTo>
                  <a:cubicBezTo>
                    <a:pt x="125" y="53"/>
                    <a:pt x="125" y="53"/>
                    <a:pt x="125" y="53"/>
                  </a:cubicBezTo>
                  <a:cubicBezTo>
                    <a:pt x="125" y="51"/>
                    <a:pt x="124" y="49"/>
                    <a:pt x="121" y="4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5764170" y="365860"/>
              <a:ext cx="693242" cy="432151"/>
            </a:xfrm>
            <a:custGeom>
              <a:avLst/>
              <a:gdLst>
                <a:gd name="T0" fmla="*/ 204 w 228"/>
                <a:gd name="T1" fmla="*/ 0 h 142"/>
                <a:gd name="T2" fmla="*/ 24 w 228"/>
                <a:gd name="T3" fmla="*/ 0 h 142"/>
                <a:gd name="T4" fmla="*/ 0 w 228"/>
                <a:gd name="T5" fmla="*/ 24 h 142"/>
                <a:gd name="T6" fmla="*/ 0 w 228"/>
                <a:gd name="T7" fmla="*/ 118 h 142"/>
                <a:gd name="T8" fmla="*/ 24 w 228"/>
                <a:gd name="T9" fmla="*/ 142 h 142"/>
                <a:gd name="T10" fmla="*/ 204 w 228"/>
                <a:gd name="T11" fmla="*/ 142 h 142"/>
                <a:gd name="T12" fmla="*/ 228 w 228"/>
                <a:gd name="T13" fmla="*/ 118 h 142"/>
                <a:gd name="T14" fmla="*/ 228 w 228"/>
                <a:gd name="T15" fmla="*/ 24 h 142"/>
                <a:gd name="T16" fmla="*/ 204 w 228"/>
                <a:gd name="T17" fmla="*/ 0 h 142"/>
                <a:gd name="T18" fmla="*/ 220 w 228"/>
                <a:gd name="T19" fmla="*/ 118 h 142"/>
                <a:gd name="T20" fmla="*/ 204 w 228"/>
                <a:gd name="T21" fmla="*/ 134 h 142"/>
                <a:gd name="T22" fmla="*/ 24 w 228"/>
                <a:gd name="T23" fmla="*/ 134 h 142"/>
                <a:gd name="T24" fmla="*/ 8 w 228"/>
                <a:gd name="T25" fmla="*/ 118 h 142"/>
                <a:gd name="T26" fmla="*/ 8 w 228"/>
                <a:gd name="T27" fmla="*/ 24 h 142"/>
                <a:gd name="T28" fmla="*/ 24 w 228"/>
                <a:gd name="T29" fmla="*/ 8 h 142"/>
                <a:gd name="T30" fmla="*/ 204 w 228"/>
                <a:gd name="T31" fmla="*/ 8 h 142"/>
                <a:gd name="T32" fmla="*/ 220 w 228"/>
                <a:gd name="T33" fmla="*/ 24 h 142"/>
                <a:gd name="T34" fmla="*/ 220 w 228"/>
                <a:gd name="T35" fmla="*/ 1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8" h="142">
                  <a:moveTo>
                    <a:pt x="20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31"/>
                    <a:pt x="11" y="142"/>
                    <a:pt x="24" y="142"/>
                  </a:cubicBezTo>
                  <a:cubicBezTo>
                    <a:pt x="204" y="142"/>
                    <a:pt x="204" y="142"/>
                    <a:pt x="204" y="142"/>
                  </a:cubicBezTo>
                  <a:cubicBezTo>
                    <a:pt x="217" y="142"/>
                    <a:pt x="228" y="131"/>
                    <a:pt x="228" y="118"/>
                  </a:cubicBezTo>
                  <a:cubicBezTo>
                    <a:pt x="228" y="24"/>
                    <a:pt x="228" y="24"/>
                    <a:pt x="228" y="24"/>
                  </a:cubicBezTo>
                  <a:cubicBezTo>
                    <a:pt x="228" y="11"/>
                    <a:pt x="217" y="0"/>
                    <a:pt x="204" y="0"/>
                  </a:cubicBezTo>
                  <a:close/>
                  <a:moveTo>
                    <a:pt x="220" y="118"/>
                  </a:moveTo>
                  <a:cubicBezTo>
                    <a:pt x="220" y="126"/>
                    <a:pt x="213" y="134"/>
                    <a:pt x="204" y="13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15" y="134"/>
                    <a:pt x="8" y="126"/>
                    <a:pt x="8" y="11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ubicBezTo>
                    <a:pt x="204" y="8"/>
                    <a:pt x="204" y="8"/>
                    <a:pt x="204" y="8"/>
                  </a:cubicBezTo>
                  <a:cubicBezTo>
                    <a:pt x="213" y="8"/>
                    <a:pt x="220" y="15"/>
                    <a:pt x="220" y="24"/>
                  </a:cubicBezTo>
                  <a:lnTo>
                    <a:pt x="220" y="11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5915937" y="479042"/>
              <a:ext cx="158198" cy="203214"/>
            </a:xfrm>
            <a:custGeom>
              <a:avLst/>
              <a:gdLst>
                <a:gd name="T0" fmla="*/ 104 w 123"/>
                <a:gd name="T1" fmla="*/ 61 h 158"/>
                <a:gd name="T2" fmla="*/ 19 w 123"/>
                <a:gd name="T3" fmla="*/ 61 h 158"/>
                <a:gd name="T4" fmla="*/ 19 w 123"/>
                <a:gd name="T5" fmla="*/ 0 h 158"/>
                <a:gd name="T6" fmla="*/ 0 w 123"/>
                <a:gd name="T7" fmla="*/ 0 h 158"/>
                <a:gd name="T8" fmla="*/ 0 w 123"/>
                <a:gd name="T9" fmla="*/ 158 h 158"/>
                <a:gd name="T10" fmla="*/ 19 w 123"/>
                <a:gd name="T11" fmla="*/ 158 h 158"/>
                <a:gd name="T12" fmla="*/ 19 w 123"/>
                <a:gd name="T13" fmla="*/ 80 h 158"/>
                <a:gd name="T14" fmla="*/ 104 w 123"/>
                <a:gd name="T15" fmla="*/ 80 h 158"/>
                <a:gd name="T16" fmla="*/ 104 w 123"/>
                <a:gd name="T17" fmla="*/ 158 h 158"/>
                <a:gd name="T18" fmla="*/ 123 w 123"/>
                <a:gd name="T19" fmla="*/ 158 h 158"/>
                <a:gd name="T20" fmla="*/ 123 w 123"/>
                <a:gd name="T21" fmla="*/ 0 h 158"/>
                <a:gd name="T22" fmla="*/ 104 w 123"/>
                <a:gd name="T23" fmla="*/ 0 h 158"/>
                <a:gd name="T24" fmla="*/ 104 w 123"/>
                <a:gd name="T25" fmla="*/ 6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3" h="158">
                  <a:moveTo>
                    <a:pt x="104" y="61"/>
                  </a:moveTo>
                  <a:lnTo>
                    <a:pt x="19" y="61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19" y="158"/>
                  </a:lnTo>
                  <a:lnTo>
                    <a:pt x="19" y="80"/>
                  </a:lnTo>
                  <a:lnTo>
                    <a:pt x="104" y="80"/>
                  </a:lnTo>
                  <a:lnTo>
                    <a:pt x="104" y="158"/>
                  </a:lnTo>
                  <a:lnTo>
                    <a:pt x="123" y="158"/>
                  </a:lnTo>
                  <a:lnTo>
                    <a:pt x="123" y="0"/>
                  </a:lnTo>
                  <a:lnTo>
                    <a:pt x="104" y="0"/>
                  </a:lnTo>
                  <a:lnTo>
                    <a:pt x="104" y="6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6147447" y="479042"/>
              <a:ext cx="160770" cy="203214"/>
            </a:xfrm>
            <a:custGeom>
              <a:avLst/>
              <a:gdLst>
                <a:gd name="T0" fmla="*/ 25 w 53"/>
                <a:gd name="T1" fmla="*/ 0 h 67"/>
                <a:gd name="T2" fmla="*/ 8 w 53"/>
                <a:gd name="T3" fmla="*/ 0 h 67"/>
                <a:gd name="T4" fmla="*/ 8 w 53"/>
                <a:gd name="T5" fmla="*/ 0 h 67"/>
                <a:gd name="T6" fmla="*/ 0 w 53"/>
                <a:gd name="T7" fmla="*/ 0 h 67"/>
                <a:gd name="T8" fmla="*/ 0 w 53"/>
                <a:gd name="T9" fmla="*/ 67 h 67"/>
                <a:gd name="T10" fmla="*/ 8 w 53"/>
                <a:gd name="T11" fmla="*/ 67 h 67"/>
                <a:gd name="T12" fmla="*/ 8 w 53"/>
                <a:gd name="T13" fmla="*/ 67 h 67"/>
                <a:gd name="T14" fmla="*/ 25 w 53"/>
                <a:gd name="T15" fmla="*/ 67 h 67"/>
                <a:gd name="T16" fmla="*/ 53 w 53"/>
                <a:gd name="T17" fmla="*/ 39 h 67"/>
                <a:gd name="T18" fmla="*/ 53 w 53"/>
                <a:gd name="T19" fmla="*/ 28 h 67"/>
                <a:gd name="T20" fmla="*/ 25 w 53"/>
                <a:gd name="T21" fmla="*/ 0 h 67"/>
                <a:gd name="T22" fmla="*/ 45 w 53"/>
                <a:gd name="T23" fmla="*/ 39 h 67"/>
                <a:gd name="T24" fmla="*/ 25 w 53"/>
                <a:gd name="T25" fmla="*/ 59 h 67"/>
                <a:gd name="T26" fmla="*/ 8 w 53"/>
                <a:gd name="T27" fmla="*/ 59 h 67"/>
                <a:gd name="T28" fmla="*/ 8 w 53"/>
                <a:gd name="T29" fmla="*/ 8 h 67"/>
                <a:gd name="T30" fmla="*/ 25 w 53"/>
                <a:gd name="T31" fmla="*/ 8 h 67"/>
                <a:gd name="T32" fmla="*/ 45 w 53"/>
                <a:gd name="T33" fmla="*/ 28 h 67"/>
                <a:gd name="T34" fmla="*/ 45 w 53"/>
                <a:gd name="T35" fmla="*/ 3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3" h="67">
                  <a:moveTo>
                    <a:pt x="25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36" y="67"/>
                    <a:pt x="53" y="50"/>
                    <a:pt x="53" y="39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17"/>
                    <a:pt x="36" y="0"/>
                    <a:pt x="25" y="0"/>
                  </a:cubicBezTo>
                  <a:close/>
                  <a:moveTo>
                    <a:pt x="45" y="39"/>
                  </a:moveTo>
                  <a:cubicBezTo>
                    <a:pt x="45" y="46"/>
                    <a:pt x="31" y="59"/>
                    <a:pt x="25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31" y="8"/>
                    <a:pt x="45" y="22"/>
                    <a:pt x="45" y="28"/>
                  </a:cubicBezTo>
                  <a:lnTo>
                    <a:pt x="45" y="39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7226537" y="262967"/>
              <a:ext cx="693242" cy="693242"/>
            </a:xfrm>
            <a:custGeom>
              <a:avLst/>
              <a:gdLst>
                <a:gd name="T0" fmla="*/ 114 w 228"/>
                <a:gd name="T1" fmla="*/ 0 h 228"/>
                <a:gd name="T2" fmla="*/ 110 w 228"/>
                <a:gd name="T3" fmla="*/ 0 h 228"/>
                <a:gd name="T4" fmla="*/ 0 w 228"/>
                <a:gd name="T5" fmla="*/ 114 h 228"/>
                <a:gd name="T6" fmla="*/ 110 w 228"/>
                <a:gd name="T7" fmla="*/ 228 h 228"/>
                <a:gd name="T8" fmla="*/ 114 w 228"/>
                <a:gd name="T9" fmla="*/ 228 h 228"/>
                <a:gd name="T10" fmla="*/ 228 w 228"/>
                <a:gd name="T11" fmla="*/ 114 h 228"/>
                <a:gd name="T12" fmla="*/ 114 w 228"/>
                <a:gd name="T13" fmla="*/ 0 h 228"/>
                <a:gd name="T14" fmla="*/ 114 w 228"/>
                <a:gd name="T15" fmla="*/ 220 h 228"/>
                <a:gd name="T16" fmla="*/ 114 w 228"/>
                <a:gd name="T17" fmla="*/ 220 h 228"/>
                <a:gd name="T18" fmla="*/ 114 w 228"/>
                <a:gd name="T19" fmla="*/ 219 h 228"/>
                <a:gd name="T20" fmla="*/ 114 w 228"/>
                <a:gd name="T21" fmla="*/ 10 h 228"/>
                <a:gd name="T22" fmla="*/ 113 w 228"/>
                <a:gd name="T23" fmla="*/ 8 h 228"/>
                <a:gd name="T24" fmla="*/ 114 w 228"/>
                <a:gd name="T25" fmla="*/ 8 h 228"/>
                <a:gd name="T26" fmla="*/ 220 w 228"/>
                <a:gd name="T27" fmla="*/ 114 h 228"/>
                <a:gd name="T28" fmla="*/ 114 w 228"/>
                <a:gd name="T29" fmla="*/ 22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8" h="228">
                  <a:moveTo>
                    <a:pt x="114" y="0"/>
                  </a:moveTo>
                  <a:cubicBezTo>
                    <a:pt x="113" y="0"/>
                    <a:pt x="111" y="0"/>
                    <a:pt x="110" y="0"/>
                  </a:cubicBezTo>
                  <a:cubicBezTo>
                    <a:pt x="48" y="3"/>
                    <a:pt x="0" y="53"/>
                    <a:pt x="0" y="114"/>
                  </a:cubicBezTo>
                  <a:cubicBezTo>
                    <a:pt x="0" y="176"/>
                    <a:pt x="48" y="226"/>
                    <a:pt x="110" y="228"/>
                  </a:cubicBezTo>
                  <a:cubicBezTo>
                    <a:pt x="111" y="228"/>
                    <a:pt x="113" y="228"/>
                    <a:pt x="114" y="228"/>
                  </a:cubicBezTo>
                  <a:cubicBezTo>
                    <a:pt x="177" y="228"/>
                    <a:pt x="228" y="177"/>
                    <a:pt x="228" y="114"/>
                  </a:cubicBezTo>
                  <a:cubicBezTo>
                    <a:pt x="228" y="51"/>
                    <a:pt x="177" y="0"/>
                    <a:pt x="114" y="0"/>
                  </a:cubicBezTo>
                  <a:close/>
                  <a:moveTo>
                    <a:pt x="114" y="220"/>
                  </a:moveTo>
                  <a:cubicBezTo>
                    <a:pt x="114" y="220"/>
                    <a:pt x="114" y="220"/>
                    <a:pt x="114" y="220"/>
                  </a:cubicBezTo>
                  <a:cubicBezTo>
                    <a:pt x="114" y="220"/>
                    <a:pt x="114" y="219"/>
                    <a:pt x="114" y="219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4" y="10"/>
                    <a:pt x="114" y="9"/>
                    <a:pt x="113" y="8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73" y="8"/>
                    <a:pt x="220" y="56"/>
                    <a:pt x="220" y="114"/>
                  </a:cubicBezTo>
                  <a:cubicBezTo>
                    <a:pt x="220" y="173"/>
                    <a:pt x="173" y="220"/>
                    <a:pt x="114" y="2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8690191" y="253963"/>
              <a:ext cx="680380" cy="668805"/>
            </a:xfrm>
            <a:custGeom>
              <a:avLst/>
              <a:gdLst>
                <a:gd name="T0" fmla="*/ 223 w 224"/>
                <a:gd name="T1" fmla="*/ 214 h 220"/>
                <a:gd name="T2" fmla="*/ 116 w 224"/>
                <a:gd name="T3" fmla="*/ 2 h 220"/>
                <a:gd name="T4" fmla="*/ 109 w 224"/>
                <a:gd name="T5" fmla="*/ 2 h 220"/>
                <a:gd name="T6" fmla="*/ 1 w 224"/>
                <a:gd name="T7" fmla="*/ 214 h 220"/>
                <a:gd name="T8" fmla="*/ 1 w 224"/>
                <a:gd name="T9" fmla="*/ 218 h 220"/>
                <a:gd name="T10" fmla="*/ 4 w 224"/>
                <a:gd name="T11" fmla="*/ 220 h 220"/>
                <a:gd name="T12" fmla="*/ 220 w 224"/>
                <a:gd name="T13" fmla="*/ 220 h 220"/>
                <a:gd name="T14" fmla="*/ 220 w 224"/>
                <a:gd name="T15" fmla="*/ 220 h 220"/>
                <a:gd name="T16" fmla="*/ 224 w 224"/>
                <a:gd name="T17" fmla="*/ 216 h 220"/>
                <a:gd name="T18" fmla="*/ 223 w 224"/>
                <a:gd name="T19" fmla="*/ 214 h 220"/>
                <a:gd name="T20" fmla="*/ 11 w 224"/>
                <a:gd name="T21" fmla="*/ 212 h 220"/>
                <a:gd name="T22" fmla="*/ 112 w 224"/>
                <a:gd name="T23" fmla="*/ 13 h 220"/>
                <a:gd name="T24" fmla="*/ 214 w 224"/>
                <a:gd name="T25" fmla="*/ 212 h 220"/>
                <a:gd name="T26" fmla="*/ 11 w 224"/>
                <a:gd name="T27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4" h="220">
                  <a:moveTo>
                    <a:pt x="223" y="214"/>
                  </a:moveTo>
                  <a:cubicBezTo>
                    <a:pt x="116" y="2"/>
                    <a:pt x="116" y="2"/>
                    <a:pt x="116" y="2"/>
                  </a:cubicBezTo>
                  <a:cubicBezTo>
                    <a:pt x="114" y="0"/>
                    <a:pt x="110" y="0"/>
                    <a:pt x="109" y="2"/>
                  </a:cubicBezTo>
                  <a:cubicBezTo>
                    <a:pt x="1" y="214"/>
                    <a:pt x="1" y="214"/>
                    <a:pt x="1" y="214"/>
                  </a:cubicBezTo>
                  <a:cubicBezTo>
                    <a:pt x="0" y="216"/>
                    <a:pt x="0" y="217"/>
                    <a:pt x="1" y="218"/>
                  </a:cubicBezTo>
                  <a:cubicBezTo>
                    <a:pt x="2" y="220"/>
                    <a:pt x="3" y="220"/>
                    <a:pt x="4" y="220"/>
                  </a:cubicBezTo>
                  <a:cubicBezTo>
                    <a:pt x="220" y="220"/>
                    <a:pt x="220" y="220"/>
                    <a:pt x="220" y="220"/>
                  </a:cubicBezTo>
                  <a:cubicBezTo>
                    <a:pt x="220" y="220"/>
                    <a:pt x="220" y="220"/>
                    <a:pt x="220" y="220"/>
                  </a:cubicBezTo>
                  <a:cubicBezTo>
                    <a:pt x="222" y="220"/>
                    <a:pt x="224" y="218"/>
                    <a:pt x="224" y="216"/>
                  </a:cubicBezTo>
                  <a:cubicBezTo>
                    <a:pt x="224" y="215"/>
                    <a:pt x="224" y="214"/>
                    <a:pt x="223" y="214"/>
                  </a:cubicBezTo>
                  <a:close/>
                  <a:moveTo>
                    <a:pt x="11" y="212"/>
                  </a:moveTo>
                  <a:cubicBezTo>
                    <a:pt x="112" y="13"/>
                    <a:pt x="112" y="13"/>
                    <a:pt x="112" y="13"/>
                  </a:cubicBezTo>
                  <a:cubicBezTo>
                    <a:pt x="214" y="212"/>
                    <a:pt x="214" y="212"/>
                    <a:pt x="214" y="212"/>
                  </a:cubicBezTo>
                  <a:lnTo>
                    <a:pt x="11" y="21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9020735" y="448174"/>
              <a:ext cx="24437" cy="273953"/>
            </a:xfrm>
            <a:custGeom>
              <a:avLst/>
              <a:gdLst>
                <a:gd name="T0" fmla="*/ 0 w 8"/>
                <a:gd name="T1" fmla="*/ 4 h 90"/>
                <a:gd name="T2" fmla="*/ 0 w 8"/>
                <a:gd name="T3" fmla="*/ 86 h 90"/>
                <a:gd name="T4" fmla="*/ 4 w 8"/>
                <a:gd name="T5" fmla="*/ 90 h 90"/>
                <a:gd name="T6" fmla="*/ 8 w 8"/>
                <a:gd name="T7" fmla="*/ 86 h 90"/>
                <a:gd name="T8" fmla="*/ 8 w 8"/>
                <a:gd name="T9" fmla="*/ 4 h 90"/>
                <a:gd name="T10" fmla="*/ 4 w 8"/>
                <a:gd name="T11" fmla="*/ 0 h 90"/>
                <a:gd name="T12" fmla="*/ 0 w 8"/>
                <a:gd name="T13" fmla="*/ 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0">
                  <a:moveTo>
                    <a:pt x="0" y="4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88"/>
                    <a:pt x="1" y="90"/>
                    <a:pt x="4" y="90"/>
                  </a:cubicBezTo>
                  <a:cubicBezTo>
                    <a:pt x="6" y="90"/>
                    <a:pt x="8" y="88"/>
                    <a:pt x="8" y="8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Oval 14"/>
            <p:cNvSpPr>
              <a:spLocks noChangeArrowheads="1"/>
            </p:cNvSpPr>
            <p:nvPr/>
          </p:nvSpPr>
          <p:spPr bwMode="auto">
            <a:xfrm>
              <a:off x="8996298" y="764570"/>
              <a:ext cx="73311" cy="73311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0322332" y="238529"/>
              <a:ext cx="353695" cy="203214"/>
            </a:xfrm>
            <a:custGeom>
              <a:avLst/>
              <a:gdLst>
                <a:gd name="T0" fmla="*/ 4 w 116"/>
                <a:gd name="T1" fmla="*/ 67 h 67"/>
                <a:gd name="T2" fmla="*/ 112 w 116"/>
                <a:gd name="T3" fmla="*/ 67 h 67"/>
                <a:gd name="T4" fmla="*/ 116 w 116"/>
                <a:gd name="T5" fmla="*/ 63 h 67"/>
                <a:gd name="T6" fmla="*/ 116 w 116"/>
                <a:gd name="T7" fmla="*/ 9 h 67"/>
                <a:gd name="T8" fmla="*/ 112 w 116"/>
                <a:gd name="T9" fmla="*/ 5 h 67"/>
                <a:gd name="T10" fmla="*/ 92 w 116"/>
                <a:gd name="T11" fmla="*/ 1 h 67"/>
                <a:gd name="T12" fmla="*/ 89 w 116"/>
                <a:gd name="T13" fmla="*/ 2 h 67"/>
                <a:gd name="T14" fmla="*/ 88 w 116"/>
                <a:gd name="T15" fmla="*/ 5 h 67"/>
                <a:gd name="T16" fmla="*/ 88 w 116"/>
                <a:gd name="T17" fmla="*/ 20 h 67"/>
                <a:gd name="T18" fmla="*/ 76 w 116"/>
                <a:gd name="T19" fmla="*/ 20 h 67"/>
                <a:gd name="T20" fmla="*/ 76 w 116"/>
                <a:gd name="T21" fmla="*/ 5 h 67"/>
                <a:gd name="T22" fmla="*/ 72 w 116"/>
                <a:gd name="T23" fmla="*/ 1 h 67"/>
                <a:gd name="T24" fmla="*/ 44 w 116"/>
                <a:gd name="T25" fmla="*/ 1 h 67"/>
                <a:gd name="T26" fmla="*/ 40 w 116"/>
                <a:gd name="T27" fmla="*/ 5 h 67"/>
                <a:gd name="T28" fmla="*/ 40 w 116"/>
                <a:gd name="T29" fmla="*/ 20 h 67"/>
                <a:gd name="T30" fmla="*/ 29 w 116"/>
                <a:gd name="T31" fmla="*/ 20 h 67"/>
                <a:gd name="T32" fmla="*/ 29 w 116"/>
                <a:gd name="T33" fmla="*/ 5 h 67"/>
                <a:gd name="T34" fmla="*/ 27 w 116"/>
                <a:gd name="T35" fmla="*/ 2 h 67"/>
                <a:gd name="T36" fmla="*/ 24 w 116"/>
                <a:gd name="T37" fmla="*/ 1 h 67"/>
                <a:gd name="T38" fmla="*/ 3 w 116"/>
                <a:gd name="T39" fmla="*/ 5 h 67"/>
                <a:gd name="T40" fmla="*/ 0 w 116"/>
                <a:gd name="T41" fmla="*/ 9 h 67"/>
                <a:gd name="T42" fmla="*/ 0 w 116"/>
                <a:gd name="T43" fmla="*/ 63 h 67"/>
                <a:gd name="T44" fmla="*/ 4 w 116"/>
                <a:gd name="T45" fmla="*/ 67 h 67"/>
                <a:gd name="T46" fmla="*/ 8 w 116"/>
                <a:gd name="T47" fmla="*/ 12 h 67"/>
                <a:gd name="T48" fmla="*/ 21 w 116"/>
                <a:gd name="T49" fmla="*/ 9 h 67"/>
                <a:gd name="T50" fmla="*/ 21 w 116"/>
                <a:gd name="T51" fmla="*/ 24 h 67"/>
                <a:gd name="T52" fmla="*/ 25 w 116"/>
                <a:gd name="T53" fmla="*/ 28 h 67"/>
                <a:gd name="T54" fmla="*/ 44 w 116"/>
                <a:gd name="T55" fmla="*/ 28 h 67"/>
                <a:gd name="T56" fmla="*/ 48 w 116"/>
                <a:gd name="T57" fmla="*/ 24 h 67"/>
                <a:gd name="T58" fmla="*/ 48 w 116"/>
                <a:gd name="T59" fmla="*/ 9 h 67"/>
                <a:gd name="T60" fmla="*/ 68 w 116"/>
                <a:gd name="T61" fmla="*/ 9 h 67"/>
                <a:gd name="T62" fmla="*/ 68 w 116"/>
                <a:gd name="T63" fmla="*/ 24 h 67"/>
                <a:gd name="T64" fmla="*/ 72 w 116"/>
                <a:gd name="T65" fmla="*/ 28 h 67"/>
                <a:gd name="T66" fmla="*/ 92 w 116"/>
                <a:gd name="T67" fmla="*/ 28 h 67"/>
                <a:gd name="T68" fmla="*/ 96 w 116"/>
                <a:gd name="T69" fmla="*/ 24 h 67"/>
                <a:gd name="T70" fmla="*/ 96 w 116"/>
                <a:gd name="T71" fmla="*/ 9 h 67"/>
                <a:gd name="T72" fmla="*/ 108 w 116"/>
                <a:gd name="T73" fmla="*/ 12 h 67"/>
                <a:gd name="T74" fmla="*/ 108 w 116"/>
                <a:gd name="T75" fmla="*/ 59 h 67"/>
                <a:gd name="T76" fmla="*/ 8 w 116"/>
                <a:gd name="T77" fmla="*/ 59 h 67"/>
                <a:gd name="T78" fmla="*/ 8 w 116"/>
                <a:gd name="T79" fmla="*/ 1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" h="67">
                  <a:moveTo>
                    <a:pt x="4" y="67"/>
                  </a:moveTo>
                  <a:cubicBezTo>
                    <a:pt x="112" y="67"/>
                    <a:pt x="112" y="67"/>
                    <a:pt x="112" y="67"/>
                  </a:cubicBezTo>
                  <a:cubicBezTo>
                    <a:pt x="114" y="67"/>
                    <a:pt x="116" y="65"/>
                    <a:pt x="116" y="63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7"/>
                    <a:pt x="114" y="5"/>
                    <a:pt x="112" y="5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1" y="0"/>
                    <a:pt x="90" y="1"/>
                    <a:pt x="89" y="2"/>
                  </a:cubicBezTo>
                  <a:cubicBezTo>
                    <a:pt x="88" y="2"/>
                    <a:pt x="88" y="3"/>
                    <a:pt x="88" y="5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2"/>
                    <a:pt x="74" y="1"/>
                    <a:pt x="72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2" y="1"/>
                    <a:pt x="40" y="2"/>
                    <a:pt x="40" y="5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3"/>
                    <a:pt x="28" y="2"/>
                    <a:pt x="27" y="2"/>
                  </a:cubicBezTo>
                  <a:cubicBezTo>
                    <a:pt x="26" y="1"/>
                    <a:pt x="25" y="0"/>
                    <a:pt x="24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7"/>
                    <a:pt x="0" y="9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5"/>
                    <a:pt x="2" y="67"/>
                    <a:pt x="4" y="67"/>
                  </a:cubicBezTo>
                  <a:close/>
                  <a:moveTo>
                    <a:pt x="8" y="12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6"/>
                    <a:pt x="23" y="28"/>
                    <a:pt x="25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7" y="28"/>
                    <a:pt x="48" y="26"/>
                    <a:pt x="48" y="24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6"/>
                    <a:pt x="70" y="28"/>
                    <a:pt x="72" y="28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4" y="28"/>
                    <a:pt x="96" y="26"/>
                    <a:pt x="96" y="24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8" y="59"/>
                    <a:pt x="8" y="59"/>
                    <a:pt x="8" y="59"/>
                  </a:cubicBezTo>
                  <a:lnTo>
                    <a:pt x="8" y="1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Rectangle 16"/>
            <p:cNvSpPr>
              <a:spLocks noChangeArrowheads="1"/>
            </p:cNvSpPr>
            <p:nvPr/>
          </p:nvSpPr>
          <p:spPr bwMode="auto">
            <a:xfrm>
              <a:off x="10350627" y="463608"/>
              <a:ext cx="291959" cy="24437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10261882" y="512482"/>
              <a:ext cx="474594" cy="425720"/>
            </a:xfrm>
            <a:custGeom>
              <a:avLst/>
              <a:gdLst>
                <a:gd name="T0" fmla="*/ 152 w 156"/>
                <a:gd name="T1" fmla="*/ 96 h 140"/>
                <a:gd name="T2" fmla="*/ 136 w 156"/>
                <a:gd name="T3" fmla="*/ 96 h 140"/>
                <a:gd name="T4" fmla="*/ 116 w 156"/>
                <a:gd name="T5" fmla="*/ 63 h 140"/>
                <a:gd name="T6" fmla="*/ 116 w 156"/>
                <a:gd name="T7" fmla="*/ 4 h 140"/>
                <a:gd name="T8" fmla="*/ 112 w 156"/>
                <a:gd name="T9" fmla="*/ 0 h 140"/>
                <a:gd name="T10" fmla="*/ 44 w 156"/>
                <a:gd name="T11" fmla="*/ 0 h 140"/>
                <a:gd name="T12" fmla="*/ 40 w 156"/>
                <a:gd name="T13" fmla="*/ 4 h 140"/>
                <a:gd name="T14" fmla="*/ 40 w 156"/>
                <a:gd name="T15" fmla="*/ 63 h 140"/>
                <a:gd name="T16" fmla="*/ 20 w 156"/>
                <a:gd name="T17" fmla="*/ 96 h 140"/>
                <a:gd name="T18" fmla="*/ 4 w 156"/>
                <a:gd name="T19" fmla="*/ 96 h 140"/>
                <a:gd name="T20" fmla="*/ 0 w 156"/>
                <a:gd name="T21" fmla="*/ 100 h 140"/>
                <a:gd name="T22" fmla="*/ 0 w 156"/>
                <a:gd name="T23" fmla="*/ 136 h 140"/>
                <a:gd name="T24" fmla="*/ 4 w 156"/>
                <a:gd name="T25" fmla="*/ 140 h 140"/>
                <a:gd name="T26" fmla="*/ 152 w 156"/>
                <a:gd name="T27" fmla="*/ 140 h 140"/>
                <a:gd name="T28" fmla="*/ 156 w 156"/>
                <a:gd name="T29" fmla="*/ 136 h 140"/>
                <a:gd name="T30" fmla="*/ 156 w 156"/>
                <a:gd name="T31" fmla="*/ 100 h 140"/>
                <a:gd name="T32" fmla="*/ 152 w 156"/>
                <a:gd name="T33" fmla="*/ 96 h 140"/>
                <a:gd name="T34" fmla="*/ 48 w 156"/>
                <a:gd name="T35" fmla="*/ 8 h 140"/>
                <a:gd name="T36" fmla="*/ 108 w 156"/>
                <a:gd name="T37" fmla="*/ 8 h 140"/>
                <a:gd name="T38" fmla="*/ 108 w 156"/>
                <a:gd name="T39" fmla="*/ 62 h 140"/>
                <a:gd name="T40" fmla="*/ 48 w 156"/>
                <a:gd name="T41" fmla="*/ 62 h 140"/>
                <a:gd name="T42" fmla="*/ 48 w 156"/>
                <a:gd name="T43" fmla="*/ 8 h 140"/>
                <a:gd name="T44" fmla="*/ 43 w 156"/>
                <a:gd name="T45" fmla="*/ 70 h 140"/>
                <a:gd name="T46" fmla="*/ 112 w 156"/>
                <a:gd name="T47" fmla="*/ 70 h 140"/>
                <a:gd name="T48" fmla="*/ 127 w 156"/>
                <a:gd name="T49" fmla="*/ 96 h 140"/>
                <a:gd name="T50" fmla="*/ 28 w 156"/>
                <a:gd name="T51" fmla="*/ 96 h 140"/>
                <a:gd name="T52" fmla="*/ 43 w 156"/>
                <a:gd name="T53" fmla="*/ 70 h 140"/>
                <a:gd name="T54" fmla="*/ 148 w 156"/>
                <a:gd name="T55" fmla="*/ 132 h 140"/>
                <a:gd name="T56" fmla="*/ 8 w 156"/>
                <a:gd name="T57" fmla="*/ 132 h 140"/>
                <a:gd name="T58" fmla="*/ 8 w 156"/>
                <a:gd name="T59" fmla="*/ 104 h 140"/>
                <a:gd name="T60" fmla="*/ 23 w 156"/>
                <a:gd name="T61" fmla="*/ 104 h 140"/>
                <a:gd name="T62" fmla="*/ 132 w 156"/>
                <a:gd name="T63" fmla="*/ 104 h 140"/>
                <a:gd name="T64" fmla="*/ 148 w 156"/>
                <a:gd name="T65" fmla="*/ 104 h 140"/>
                <a:gd name="T66" fmla="*/ 148 w 156"/>
                <a:gd name="T67" fmla="*/ 13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6" h="140">
                  <a:moveTo>
                    <a:pt x="152" y="96"/>
                  </a:moveTo>
                  <a:cubicBezTo>
                    <a:pt x="136" y="96"/>
                    <a:pt x="136" y="96"/>
                    <a:pt x="136" y="96"/>
                  </a:cubicBezTo>
                  <a:cubicBezTo>
                    <a:pt x="133" y="85"/>
                    <a:pt x="127" y="67"/>
                    <a:pt x="116" y="63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2"/>
                    <a:pt x="114" y="0"/>
                    <a:pt x="11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2" y="0"/>
                    <a:pt x="40" y="2"/>
                    <a:pt x="40" y="4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29" y="66"/>
                    <a:pt x="22" y="85"/>
                    <a:pt x="20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2" y="96"/>
                    <a:pt x="0" y="98"/>
                    <a:pt x="0" y="10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8"/>
                    <a:pt x="2" y="140"/>
                    <a:pt x="4" y="140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4" y="140"/>
                    <a:pt x="156" y="138"/>
                    <a:pt x="156" y="136"/>
                  </a:cubicBezTo>
                  <a:cubicBezTo>
                    <a:pt x="156" y="100"/>
                    <a:pt x="156" y="100"/>
                    <a:pt x="156" y="100"/>
                  </a:cubicBezTo>
                  <a:cubicBezTo>
                    <a:pt x="156" y="98"/>
                    <a:pt x="154" y="96"/>
                    <a:pt x="152" y="96"/>
                  </a:cubicBezTo>
                  <a:close/>
                  <a:moveTo>
                    <a:pt x="48" y="8"/>
                  </a:moveTo>
                  <a:cubicBezTo>
                    <a:pt x="108" y="8"/>
                    <a:pt x="108" y="8"/>
                    <a:pt x="108" y="8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48" y="62"/>
                    <a:pt x="48" y="62"/>
                    <a:pt x="48" y="62"/>
                  </a:cubicBezTo>
                  <a:lnTo>
                    <a:pt x="48" y="8"/>
                  </a:lnTo>
                  <a:close/>
                  <a:moveTo>
                    <a:pt x="43" y="70"/>
                  </a:moveTo>
                  <a:cubicBezTo>
                    <a:pt x="112" y="70"/>
                    <a:pt x="112" y="70"/>
                    <a:pt x="112" y="70"/>
                  </a:cubicBezTo>
                  <a:cubicBezTo>
                    <a:pt x="118" y="70"/>
                    <a:pt x="125" y="85"/>
                    <a:pt x="127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30" y="85"/>
                    <a:pt x="38" y="70"/>
                    <a:pt x="43" y="70"/>
                  </a:cubicBezTo>
                  <a:close/>
                  <a:moveTo>
                    <a:pt x="148" y="132"/>
                  </a:moveTo>
                  <a:cubicBezTo>
                    <a:pt x="8" y="132"/>
                    <a:pt x="8" y="132"/>
                    <a:pt x="8" y="132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48" y="104"/>
                    <a:pt x="148" y="104"/>
                    <a:pt x="148" y="104"/>
                  </a:cubicBezTo>
                  <a:lnTo>
                    <a:pt x="148" y="13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 noEditPoints="1"/>
            </p:cNvSpPr>
            <p:nvPr/>
          </p:nvSpPr>
          <p:spPr bwMode="auto">
            <a:xfrm>
              <a:off x="1402791" y="1780639"/>
              <a:ext cx="697100" cy="532471"/>
            </a:xfrm>
            <a:custGeom>
              <a:avLst/>
              <a:gdLst>
                <a:gd name="T0" fmla="*/ 193 w 229"/>
                <a:gd name="T1" fmla="*/ 51 h 175"/>
                <a:gd name="T2" fmla="*/ 162 w 229"/>
                <a:gd name="T3" fmla="*/ 99 h 175"/>
                <a:gd name="T4" fmla="*/ 166 w 229"/>
                <a:gd name="T5" fmla="*/ 18 h 175"/>
                <a:gd name="T6" fmla="*/ 131 w 229"/>
                <a:gd name="T7" fmla="*/ 18 h 175"/>
                <a:gd name="T8" fmla="*/ 113 w 229"/>
                <a:gd name="T9" fmla="*/ 91 h 175"/>
                <a:gd name="T10" fmla="*/ 94 w 229"/>
                <a:gd name="T11" fmla="*/ 18 h 175"/>
                <a:gd name="T12" fmla="*/ 58 w 229"/>
                <a:gd name="T13" fmla="*/ 18 h 175"/>
                <a:gd name="T14" fmla="*/ 66 w 229"/>
                <a:gd name="T15" fmla="*/ 99 h 175"/>
                <a:gd name="T16" fmla="*/ 36 w 229"/>
                <a:gd name="T17" fmla="*/ 51 h 175"/>
                <a:gd name="T18" fmla="*/ 0 w 229"/>
                <a:gd name="T19" fmla="*/ 51 h 175"/>
                <a:gd name="T20" fmla="*/ 20 w 229"/>
                <a:gd name="T21" fmla="*/ 68 h 175"/>
                <a:gd name="T22" fmla="*/ 57 w 229"/>
                <a:gd name="T23" fmla="*/ 175 h 175"/>
                <a:gd name="T24" fmla="*/ 172 w 229"/>
                <a:gd name="T25" fmla="*/ 172 h 175"/>
                <a:gd name="T26" fmla="*/ 211 w 229"/>
                <a:gd name="T27" fmla="*/ 69 h 175"/>
                <a:gd name="T28" fmla="*/ 211 w 229"/>
                <a:gd name="T29" fmla="*/ 33 h 175"/>
                <a:gd name="T30" fmla="*/ 18 w 229"/>
                <a:gd name="T31" fmla="*/ 41 h 175"/>
                <a:gd name="T32" fmla="*/ 18 w 229"/>
                <a:gd name="T33" fmla="*/ 61 h 175"/>
                <a:gd name="T34" fmla="*/ 139 w 229"/>
                <a:gd name="T35" fmla="*/ 18 h 175"/>
                <a:gd name="T36" fmla="*/ 158 w 229"/>
                <a:gd name="T37" fmla="*/ 18 h 175"/>
                <a:gd name="T38" fmla="*/ 139 w 229"/>
                <a:gd name="T39" fmla="*/ 18 h 175"/>
                <a:gd name="T40" fmla="*/ 76 w 229"/>
                <a:gd name="T41" fmla="*/ 8 h 175"/>
                <a:gd name="T42" fmla="*/ 76 w 229"/>
                <a:gd name="T43" fmla="*/ 28 h 175"/>
                <a:gd name="T44" fmla="*/ 166 w 229"/>
                <a:gd name="T45" fmla="*/ 167 h 175"/>
                <a:gd name="T46" fmla="*/ 52 w 229"/>
                <a:gd name="T47" fmla="*/ 141 h 175"/>
                <a:gd name="T48" fmla="*/ 166 w 229"/>
                <a:gd name="T49" fmla="*/ 167 h 175"/>
                <a:gd name="T50" fmla="*/ 175 w 229"/>
                <a:gd name="T51" fmla="*/ 133 h 175"/>
                <a:gd name="T52" fmla="*/ 31 w 229"/>
                <a:gd name="T53" fmla="*/ 77 h 175"/>
                <a:gd name="T54" fmla="*/ 70 w 229"/>
                <a:gd name="T55" fmla="*/ 111 h 175"/>
                <a:gd name="T56" fmla="*/ 79 w 229"/>
                <a:gd name="T57" fmla="*/ 46 h 175"/>
                <a:gd name="T58" fmla="*/ 113 w 229"/>
                <a:gd name="T59" fmla="*/ 104 h 175"/>
                <a:gd name="T60" fmla="*/ 146 w 229"/>
                <a:gd name="T61" fmla="*/ 45 h 175"/>
                <a:gd name="T62" fmla="*/ 158 w 229"/>
                <a:gd name="T63" fmla="*/ 111 h 175"/>
                <a:gd name="T64" fmla="*/ 192 w 229"/>
                <a:gd name="T65" fmla="*/ 79 h 175"/>
                <a:gd name="T66" fmla="*/ 211 w 229"/>
                <a:gd name="T67" fmla="*/ 61 h 175"/>
                <a:gd name="T68" fmla="*/ 211 w 229"/>
                <a:gd name="T69" fmla="*/ 41 h 175"/>
                <a:gd name="T70" fmla="*/ 211 w 229"/>
                <a:gd name="T71" fmla="*/ 6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9" h="175">
                  <a:moveTo>
                    <a:pt x="211" y="33"/>
                  </a:moveTo>
                  <a:cubicBezTo>
                    <a:pt x="201" y="33"/>
                    <a:pt x="193" y="41"/>
                    <a:pt x="193" y="51"/>
                  </a:cubicBezTo>
                  <a:cubicBezTo>
                    <a:pt x="193" y="55"/>
                    <a:pt x="195" y="59"/>
                    <a:pt x="197" y="62"/>
                  </a:cubicBezTo>
                  <a:cubicBezTo>
                    <a:pt x="162" y="99"/>
                    <a:pt x="162" y="99"/>
                    <a:pt x="162" y="99"/>
                  </a:cubicBezTo>
                  <a:cubicBezTo>
                    <a:pt x="153" y="35"/>
                    <a:pt x="153" y="35"/>
                    <a:pt x="153" y="35"/>
                  </a:cubicBezTo>
                  <a:cubicBezTo>
                    <a:pt x="161" y="33"/>
                    <a:pt x="166" y="26"/>
                    <a:pt x="166" y="18"/>
                  </a:cubicBezTo>
                  <a:cubicBezTo>
                    <a:pt x="166" y="8"/>
                    <a:pt x="158" y="0"/>
                    <a:pt x="148" y="0"/>
                  </a:cubicBezTo>
                  <a:cubicBezTo>
                    <a:pt x="139" y="0"/>
                    <a:pt x="131" y="8"/>
                    <a:pt x="131" y="18"/>
                  </a:cubicBezTo>
                  <a:cubicBezTo>
                    <a:pt x="131" y="26"/>
                    <a:pt x="136" y="33"/>
                    <a:pt x="142" y="35"/>
                  </a:cubicBezTo>
                  <a:cubicBezTo>
                    <a:pt x="113" y="91"/>
                    <a:pt x="113" y="91"/>
                    <a:pt x="113" y="91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9" y="32"/>
                    <a:pt x="94" y="26"/>
                    <a:pt x="94" y="18"/>
                  </a:cubicBezTo>
                  <a:cubicBezTo>
                    <a:pt x="94" y="8"/>
                    <a:pt x="86" y="0"/>
                    <a:pt x="76" y="0"/>
                  </a:cubicBezTo>
                  <a:cubicBezTo>
                    <a:pt x="66" y="0"/>
                    <a:pt x="58" y="8"/>
                    <a:pt x="58" y="18"/>
                  </a:cubicBezTo>
                  <a:cubicBezTo>
                    <a:pt x="58" y="27"/>
                    <a:pt x="64" y="34"/>
                    <a:pt x="72" y="36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33" y="61"/>
                    <a:pt x="36" y="56"/>
                    <a:pt x="36" y="51"/>
                  </a:cubicBezTo>
                  <a:cubicBezTo>
                    <a:pt x="36" y="41"/>
                    <a:pt x="28" y="33"/>
                    <a:pt x="18" y="33"/>
                  </a:cubicBezTo>
                  <a:cubicBezTo>
                    <a:pt x="8" y="33"/>
                    <a:pt x="0" y="41"/>
                    <a:pt x="0" y="51"/>
                  </a:cubicBezTo>
                  <a:cubicBezTo>
                    <a:pt x="0" y="61"/>
                    <a:pt x="8" y="69"/>
                    <a:pt x="18" y="69"/>
                  </a:cubicBezTo>
                  <a:cubicBezTo>
                    <a:pt x="18" y="69"/>
                    <a:pt x="19" y="68"/>
                    <a:pt x="20" y="68"/>
                  </a:cubicBezTo>
                  <a:cubicBezTo>
                    <a:pt x="53" y="172"/>
                    <a:pt x="53" y="172"/>
                    <a:pt x="53" y="172"/>
                  </a:cubicBezTo>
                  <a:cubicBezTo>
                    <a:pt x="54" y="174"/>
                    <a:pt x="55" y="175"/>
                    <a:pt x="57" y="175"/>
                  </a:cubicBezTo>
                  <a:cubicBezTo>
                    <a:pt x="169" y="175"/>
                    <a:pt x="169" y="175"/>
                    <a:pt x="169" y="175"/>
                  </a:cubicBezTo>
                  <a:cubicBezTo>
                    <a:pt x="170" y="175"/>
                    <a:pt x="172" y="174"/>
                    <a:pt x="172" y="172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6" y="68"/>
                    <a:pt x="208" y="69"/>
                    <a:pt x="211" y="69"/>
                  </a:cubicBezTo>
                  <a:cubicBezTo>
                    <a:pt x="221" y="69"/>
                    <a:pt x="229" y="61"/>
                    <a:pt x="229" y="51"/>
                  </a:cubicBezTo>
                  <a:cubicBezTo>
                    <a:pt x="229" y="41"/>
                    <a:pt x="221" y="33"/>
                    <a:pt x="211" y="33"/>
                  </a:cubicBezTo>
                  <a:close/>
                  <a:moveTo>
                    <a:pt x="8" y="51"/>
                  </a:moveTo>
                  <a:cubicBezTo>
                    <a:pt x="8" y="45"/>
                    <a:pt x="12" y="41"/>
                    <a:pt x="18" y="41"/>
                  </a:cubicBezTo>
                  <a:cubicBezTo>
                    <a:pt x="23" y="41"/>
                    <a:pt x="28" y="45"/>
                    <a:pt x="28" y="51"/>
                  </a:cubicBezTo>
                  <a:cubicBezTo>
                    <a:pt x="28" y="56"/>
                    <a:pt x="23" y="61"/>
                    <a:pt x="18" y="61"/>
                  </a:cubicBezTo>
                  <a:cubicBezTo>
                    <a:pt x="12" y="61"/>
                    <a:pt x="8" y="56"/>
                    <a:pt x="8" y="51"/>
                  </a:cubicBezTo>
                  <a:close/>
                  <a:moveTo>
                    <a:pt x="139" y="18"/>
                  </a:moveTo>
                  <a:cubicBezTo>
                    <a:pt x="139" y="13"/>
                    <a:pt x="143" y="8"/>
                    <a:pt x="148" y="8"/>
                  </a:cubicBezTo>
                  <a:cubicBezTo>
                    <a:pt x="154" y="8"/>
                    <a:pt x="158" y="13"/>
                    <a:pt x="158" y="18"/>
                  </a:cubicBezTo>
                  <a:cubicBezTo>
                    <a:pt x="158" y="24"/>
                    <a:pt x="154" y="28"/>
                    <a:pt x="148" y="28"/>
                  </a:cubicBezTo>
                  <a:cubicBezTo>
                    <a:pt x="143" y="28"/>
                    <a:pt x="139" y="24"/>
                    <a:pt x="139" y="18"/>
                  </a:cubicBezTo>
                  <a:close/>
                  <a:moveTo>
                    <a:pt x="66" y="18"/>
                  </a:moveTo>
                  <a:cubicBezTo>
                    <a:pt x="66" y="13"/>
                    <a:pt x="71" y="8"/>
                    <a:pt x="76" y="8"/>
                  </a:cubicBezTo>
                  <a:cubicBezTo>
                    <a:pt x="81" y="8"/>
                    <a:pt x="86" y="13"/>
                    <a:pt x="86" y="18"/>
                  </a:cubicBezTo>
                  <a:cubicBezTo>
                    <a:pt x="86" y="24"/>
                    <a:pt x="81" y="28"/>
                    <a:pt x="76" y="28"/>
                  </a:cubicBezTo>
                  <a:cubicBezTo>
                    <a:pt x="71" y="28"/>
                    <a:pt x="66" y="24"/>
                    <a:pt x="66" y="18"/>
                  </a:cubicBezTo>
                  <a:close/>
                  <a:moveTo>
                    <a:pt x="166" y="167"/>
                  </a:moveTo>
                  <a:cubicBezTo>
                    <a:pt x="60" y="167"/>
                    <a:pt x="60" y="167"/>
                    <a:pt x="60" y="167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173" y="141"/>
                    <a:pt x="173" y="141"/>
                    <a:pt x="173" y="141"/>
                  </a:cubicBezTo>
                  <a:lnTo>
                    <a:pt x="166" y="167"/>
                  </a:lnTo>
                  <a:close/>
                  <a:moveTo>
                    <a:pt x="175" y="134"/>
                  </a:moveTo>
                  <a:cubicBezTo>
                    <a:pt x="175" y="133"/>
                    <a:pt x="175" y="133"/>
                    <a:pt x="175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7" y="111"/>
                    <a:pt x="69" y="112"/>
                    <a:pt x="70" y="111"/>
                  </a:cubicBezTo>
                  <a:cubicBezTo>
                    <a:pt x="72" y="110"/>
                    <a:pt x="73" y="109"/>
                    <a:pt x="73" y="108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109" y="102"/>
                    <a:pt x="109" y="102"/>
                    <a:pt x="109" y="102"/>
                  </a:cubicBezTo>
                  <a:cubicBezTo>
                    <a:pt x="110" y="103"/>
                    <a:pt x="111" y="104"/>
                    <a:pt x="113" y="104"/>
                  </a:cubicBezTo>
                  <a:cubicBezTo>
                    <a:pt x="114" y="104"/>
                    <a:pt x="115" y="103"/>
                    <a:pt x="116" y="102"/>
                  </a:cubicBezTo>
                  <a:cubicBezTo>
                    <a:pt x="146" y="45"/>
                    <a:pt x="146" y="45"/>
                    <a:pt x="146" y="45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6" y="109"/>
                    <a:pt x="157" y="111"/>
                    <a:pt x="158" y="111"/>
                  </a:cubicBezTo>
                  <a:cubicBezTo>
                    <a:pt x="160" y="112"/>
                    <a:pt x="161" y="111"/>
                    <a:pt x="162" y="110"/>
                  </a:cubicBezTo>
                  <a:cubicBezTo>
                    <a:pt x="192" y="79"/>
                    <a:pt x="192" y="79"/>
                    <a:pt x="192" y="79"/>
                  </a:cubicBezTo>
                  <a:lnTo>
                    <a:pt x="175" y="134"/>
                  </a:lnTo>
                  <a:close/>
                  <a:moveTo>
                    <a:pt x="211" y="61"/>
                  </a:moveTo>
                  <a:cubicBezTo>
                    <a:pt x="205" y="61"/>
                    <a:pt x="201" y="56"/>
                    <a:pt x="201" y="51"/>
                  </a:cubicBezTo>
                  <a:cubicBezTo>
                    <a:pt x="201" y="45"/>
                    <a:pt x="205" y="41"/>
                    <a:pt x="211" y="41"/>
                  </a:cubicBezTo>
                  <a:cubicBezTo>
                    <a:pt x="216" y="41"/>
                    <a:pt x="221" y="45"/>
                    <a:pt x="221" y="51"/>
                  </a:cubicBezTo>
                  <a:cubicBezTo>
                    <a:pt x="221" y="56"/>
                    <a:pt x="216" y="61"/>
                    <a:pt x="211" y="6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 noEditPoints="1"/>
            </p:cNvSpPr>
            <p:nvPr/>
          </p:nvSpPr>
          <p:spPr bwMode="auto">
            <a:xfrm>
              <a:off x="2905030" y="1713758"/>
              <a:ext cx="596780" cy="681666"/>
            </a:xfrm>
            <a:custGeom>
              <a:avLst/>
              <a:gdLst>
                <a:gd name="T0" fmla="*/ 98 w 196"/>
                <a:gd name="T1" fmla="*/ 0 h 224"/>
                <a:gd name="T2" fmla="*/ 98 w 196"/>
                <a:gd name="T3" fmla="*/ 0 h 224"/>
                <a:gd name="T4" fmla="*/ 0 w 196"/>
                <a:gd name="T5" fmla="*/ 46 h 224"/>
                <a:gd name="T6" fmla="*/ 7 w 196"/>
                <a:gd name="T7" fmla="*/ 117 h 224"/>
                <a:gd name="T8" fmla="*/ 98 w 196"/>
                <a:gd name="T9" fmla="*/ 224 h 224"/>
                <a:gd name="T10" fmla="*/ 105 w 196"/>
                <a:gd name="T11" fmla="*/ 222 h 224"/>
                <a:gd name="T12" fmla="*/ 189 w 196"/>
                <a:gd name="T13" fmla="*/ 117 h 224"/>
                <a:gd name="T14" fmla="*/ 196 w 196"/>
                <a:gd name="T15" fmla="*/ 46 h 224"/>
                <a:gd name="T16" fmla="*/ 98 w 196"/>
                <a:gd name="T17" fmla="*/ 0 h 224"/>
                <a:gd name="T18" fmla="*/ 188 w 196"/>
                <a:gd name="T19" fmla="*/ 46 h 224"/>
                <a:gd name="T20" fmla="*/ 187 w 196"/>
                <a:gd name="T21" fmla="*/ 79 h 224"/>
                <a:gd name="T22" fmla="*/ 102 w 196"/>
                <a:gd name="T23" fmla="*/ 72 h 224"/>
                <a:gd name="T24" fmla="*/ 102 w 196"/>
                <a:gd name="T25" fmla="*/ 8 h 224"/>
                <a:gd name="T26" fmla="*/ 188 w 196"/>
                <a:gd name="T27" fmla="*/ 46 h 224"/>
                <a:gd name="T28" fmla="*/ 94 w 196"/>
                <a:gd name="T29" fmla="*/ 8 h 224"/>
                <a:gd name="T30" fmla="*/ 94 w 196"/>
                <a:gd name="T31" fmla="*/ 72 h 224"/>
                <a:gd name="T32" fmla="*/ 10 w 196"/>
                <a:gd name="T33" fmla="*/ 79 h 224"/>
                <a:gd name="T34" fmla="*/ 8 w 196"/>
                <a:gd name="T35" fmla="*/ 46 h 224"/>
                <a:gd name="T36" fmla="*/ 94 w 196"/>
                <a:gd name="T37" fmla="*/ 8 h 224"/>
                <a:gd name="T38" fmla="*/ 15 w 196"/>
                <a:gd name="T39" fmla="*/ 115 h 224"/>
                <a:gd name="T40" fmla="*/ 11 w 196"/>
                <a:gd name="T41" fmla="*/ 87 h 224"/>
                <a:gd name="T42" fmla="*/ 94 w 196"/>
                <a:gd name="T43" fmla="*/ 80 h 224"/>
                <a:gd name="T44" fmla="*/ 94 w 196"/>
                <a:gd name="T45" fmla="*/ 215 h 224"/>
                <a:gd name="T46" fmla="*/ 15 w 196"/>
                <a:gd name="T47" fmla="*/ 115 h 224"/>
                <a:gd name="T48" fmla="*/ 103 w 196"/>
                <a:gd name="T49" fmla="*/ 215 h 224"/>
                <a:gd name="T50" fmla="*/ 102 w 196"/>
                <a:gd name="T51" fmla="*/ 215 h 224"/>
                <a:gd name="T52" fmla="*/ 102 w 196"/>
                <a:gd name="T53" fmla="*/ 80 h 224"/>
                <a:gd name="T54" fmla="*/ 186 w 196"/>
                <a:gd name="T55" fmla="*/ 87 h 224"/>
                <a:gd name="T56" fmla="*/ 181 w 196"/>
                <a:gd name="T57" fmla="*/ 115 h 224"/>
                <a:gd name="T58" fmla="*/ 103 w 196"/>
                <a:gd name="T59" fmla="*/ 21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6" h="224">
                  <a:moveTo>
                    <a:pt x="98" y="0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49" y="0"/>
                    <a:pt x="0" y="15"/>
                    <a:pt x="0" y="46"/>
                  </a:cubicBezTo>
                  <a:cubicBezTo>
                    <a:pt x="0" y="74"/>
                    <a:pt x="3" y="97"/>
                    <a:pt x="7" y="117"/>
                  </a:cubicBezTo>
                  <a:cubicBezTo>
                    <a:pt x="30" y="217"/>
                    <a:pt x="98" y="224"/>
                    <a:pt x="98" y="224"/>
                  </a:cubicBezTo>
                  <a:cubicBezTo>
                    <a:pt x="98" y="224"/>
                    <a:pt x="101" y="224"/>
                    <a:pt x="105" y="222"/>
                  </a:cubicBezTo>
                  <a:cubicBezTo>
                    <a:pt x="122" y="218"/>
                    <a:pt x="171" y="198"/>
                    <a:pt x="189" y="117"/>
                  </a:cubicBezTo>
                  <a:cubicBezTo>
                    <a:pt x="194" y="97"/>
                    <a:pt x="196" y="73"/>
                    <a:pt x="196" y="46"/>
                  </a:cubicBezTo>
                  <a:cubicBezTo>
                    <a:pt x="196" y="15"/>
                    <a:pt x="147" y="0"/>
                    <a:pt x="98" y="0"/>
                  </a:cubicBezTo>
                  <a:close/>
                  <a:moveTo>
                    <a:pt x="188" y="46"/>
                  </a:moveTo>
                  <a:cubicBezTo>
                    <a:pt x="188" y="57"/>
                    <a:pt x="188" y="68"/>
                    <a:pt x="187" y="79"/>
                  </a:cubicBezTo>
                  <a:cubicBezTo>
                    <a:pt x="175" y="77"/>
                    <a:pt x="139" y="72"/>
                    <a:pt x="102" y="7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45" y="9"/>
                    <a:pt x="188" y="22"/>
                    <a:pt x="188" y="46"/>
                  </a:cubicBezTo>
                  <a:close/>
                  <a:moveTo>
                    <a:pt x="94" y="8"/>
                  </a:moveTo>
                  <a:cubicBezTo>
                    <a:pt x="94" y="72"/>
                    <a:pt x="94" y="72"/>
                    <a:pt x="94" y="72"/>
                  </a:cubicBezTo>
                  <a:cubicBezTo>
                    <a:pt x="57" y="72"/>
                    <a:pt x="20" y="78"/>
                    <a:pt x="10" y="79"/>
                  </a:cubicBezTo>
                  <a:cubicBezTo>
                    <a:pt x="9" y="69"/>
                    <a:pt x="8" y="57"/>
                    <a:pt x="8" y="46"/>
                  </a:cubicBezTo>
                  <a:cubicBezTo>
                    <a:pt x="8" y="22"/>
                    <a:pt x="52" y="9"/>
                    <a:pt x="94" y="8"/>
                  </a:cubicBezTo>
                  <a:close/>
                  <a:moveTo>
                    <a:pt x="15" y="115"/>
                  </a:moveTo>
                  <a:cubicBezTo>
                    <a:pt x="13" y="106"/>
                    <a:pt x="12" y="97"/>
                    <a:pt x="11" y="87"/>
                  </a:cubicBezTo>
                  <a:cubicBezTo>
                    <a:pt x="20" y="86"/>
                    <a:pt x="56" y="80"/>
                    <a:pt x="94" y="80"/>
                  </a:cubicBezTo>
                  <a:cubicBezTo>
                    <a:pt x="94" y="215"/>
                    <a:pt x="94" y="215"/>
                    <a:pt x="94" y="215"/>
                  </a:cubicBezTo>
                  <a:cubicBezTo>
                    <a:pt x="79" y="211"/>
                    <a:pt x="33" y="193"/>
                    <a:pt x="15" y="115"/>
                  </a:cubicBezTo>
                  <a:close/>
                  <a:moveTo>
                    <a:pt x="103" y="215"/>
                  </a:moveTo>
                  <a:cubicBezTo>
                    <a:pt x="103" y="215"/>
                    <a:pt x="102" y="215"/>
                    <a:pt x="102" y="215"/>
                  </a:cubicBezTo>
                  <a:cubicBezTo>
                    <a:pt x="102" y="80"/>
                    <a:pt x="102" y="80"/>
                    <a:pt x="102" y="80"/>
                  </a:cubicBezTo>
                  <a:cubicBezTo>
                    <a:pt x="139" y="80"/>
                    <a:pt x="175" y="85"/>
                    <a:pt x="186" y="87"/>
                  </a:cubicBezTo>
                  <a:cubicBezTo>
                    <a:pt x="185" y="97"/>
                    <a:pt x="183" y="106"/>
                    <a:pt x="181" y="115"/>
                  </a:cubicBezTo>
                  <a:cubicBezTo>
                    <a:pt x="164" y="191"/>
                    <a:pt x="121" y="210"/>
                    <a:pt x="103" y="21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4259359" y="1778067"/>
              <a:ext cx="698387" cy="477166"/>
            </a:xfrm>
            <a:custGeom>
              <a:avLst/>
              <a:gdLst>
                <a:gd name="T0" fmla="*/ 227 w 230"/>
                <a:gd name="T1" fmla="*/ 3 h 157"/>
                <a:gd name="T2" fmla="*/ 216 w 230"/>
                <a:gd name="T3" fmla="*/ 3 h 157"/>
                <a:gd name="T4" fmla="*/ 86 w 230"/>
                <a:gd name="T5" fmla="*/ 138 h 157"/>
                <a:gd name="T6" fmla="*/ 14 w 230"/>
                <a:gd name="T7" fmla="*/ 75 h 157"/>
                <a:gd name="T8" fmla="*/ 3 w 230"/>
                <a:gd name="T9" fmla="*/ 76 h 157"/>
                <a:gd name="T10" fmla="*/ 4 w 230"/>
                <a:gd name="T11" fmla="*/ 87 h 157"/>
                <a:gd name="T12" fmla="*/ 81 w 230"/>
                <a:gd name="T13" fmla="*/ 155 h 157"/>
                <a:gd name="T14" fmla="*/ 86 w 230"/>
                <a:gd name="T15" fmla="*/ 157 h 157"/>
                <a:gd name="T16" fmla="*/ 92 w 230"/>
                <a:gd name="T17" fmla="*/ 154 h 157"/>
                <a:gd name="T18" fmla="*/ 227 w 230"/>
                <a:gd name="T19" fmla="*/ 14 h 157"/>
                <a:gd name="T20" fmla="*/ 227 w 230"/>
                <a:gd name="T21" fmla="*/ 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157">
                  <a:moveTo>
                    <a:pt x="227" y="3"/>
                  </a:moveTo>
                  <a:cubicBezTo>
                    <a:pt x="224" y="0"/>
                    <a:pt x="219" y="0"/>
                    <a:pt x="216" y="3"/>
                  </a:cubicBezTo>
                  <a:cubicBezTo>
                    <a:pt x="86" y="138"/>
                    <a:pt x="86" y="138"/>
                    <a:pt x="86" y="13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1" y="72"/>
                    <a:pt x="6" y="73"/>
                    <a:pt x="3" y="76"/>
                  </a:cubicBezTo>
                  <a:cubicBezTo>
                    <a:pt x="0" y="79"/>
                    <a:pt x="0" y="84"/>
                    <a:pt x="4" y="87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3" y="156"/>
                    <a:pt x="84" y="157"/>
                    <a:pt x="86" y="157"/>
                  </a:cubicBezTo>
                  <a:cubicBezTo>
                    <a:pt x="88" y="157"/>
                    <a:pt x="91" y="156"/>
                    <a:pt x="92" y="154"/>
                  </a:cubicBezTo>
                  <a:cubicBezTo>
                    <a:pt x="227" y="14"/>
                    <a:pt x="227" y="14"/>
                    <a:pt x="227" y="14"/>
                  </a:cubicBezTo>
                  <a:cubicBezTo>
                    <a:pt x="230" y="11"/>
                    <a:pt x="230" y="6"/>
                    <a:pt x="227" y="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5761598" y="1792214"/>
              <a:ext cx="675236" cy="451443"/>
            </a:xfrm>
            <a:custGeom>
              <a:avLst/>
              <a:gdLst>
                <a:gd name="T0" fmla="*/ 220 w 222"/>
                <a:gd name="T1" fmla="*/ 2 h 148"/>
                <a:gd name="T2" fmla="*/ 214 w 222"/>
                <a:gd name="T3" fmla="*/ 2 h 148"/>
                <a:gd name="T4" fmla="*/ 82 w 222"/>
                <a:gd name="T5" fmla="*/ 139 h 148"/>
                <a:gd name="T6" fmla="*/ 8 w 222"/>
                <a:gd name="T7" fmla="*/ 74 h 148"/>
                <a:gd name="T8" fmla="*/ 2 w 222"/>
                <a:gd name="T9" fmla="*/ 74 h 148"/>
                <a:gd name="T10" fmla="*/ 2 w 222"/>
                <a:gd name="T11" fmla="*/ 80 h 148"/>
                <a:gd name="T12" fmla="*/ 80 w 222"/>
                <a:gd name="T13" fmla="*/ 147 h 148"/>
                <a:gd name="T14" fmla="*/ 82 w 222"/>
                <a:gd name="T15" fmla="*/ 148 h 148"/>
                <a:gd name="T16" fmla="*/ 85 w 222"/>
                <a:gd name="T17" fmla="*/ 147 h 148"/>
                <a:gd name="T18" fmla="*/ 220 w 222"/>
                <a:gd name="T19" fmla="*/ 7 h 148"/>
                <a:gd name="T20" fmla="*/ 220 w 222"/>
                <a:gd name="T21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2" h="148">
                  <a:moveTo>
                    <a:pt x="220" y="2"/>
                  </a:moveTo>
                  <a:cubicBezTo>
                    <a:pt x="218" y="0"/>
                    <a:pt x="216" y="0"/>
                    <a:pt x="214" y="2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6" y="72"/>
                    <a:pt x="3" y="73"/>
                    <a:pt x="2" y="74"/>
                  </a:cubicBezTo>
                  <a:cubicBezTo>
                    <a:pt x="0" y="76"/>
                    <a:pt x="1" y="78"/>
                    <a:pt x="2" y="80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8"/>
                    <a:pt x="81" y="148"/>
                    <a:pt x="82" y="148"/>
                  </a:cubicBezTo>
                  <a:cubicBezTo>
                    <a:pt x="83" y="148"/>
                    <a:pt x="84" y="148"/>
                    <a:pt x="85" y="147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22" y="6"/>
                    <a:pt x="222" y="3"/>
                    <a:pt x="220" y="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7223965" y="1713758"/>
              <a:ext cx="668805" cy="668805"/>
            </a:xfrm>
            <a:custGeom>
              <a:avLst/>
              <a:gdLst>
                <a:gd name="T0" fmla="*/ 110 w 220"/>
                <a:gd name="T1" fmla="*/ 0 h 220"/>
                <a:gd name="T2" fmla="*/ 0 w 220"/>
                <a:gd name="T3" fmla="*/ 110 h 220"/>
                <a:gd name="T4" fmla="*/ 110 w 220"/>
                <a:gd name="T5" fmla="*/ 220 h 220"/>
                <a:gd name="T6" fmla="*/ 220 w 220"/>
                <a:gd name="T7" fmla="*/ 110 h 220"/>
                <a:gd name="T8" fmla="*/ 110 w 220"/>
                <a:gd name="T9" fmla="*/ 0 h 220"/>
                <a:gd name="T10" fmla="*/ 110 w 220"/>
                <a:gd name="T11" fmla="*/ 212 h 220"/>
                <a:gd name="T12" fmla="*/ 8 w 220"/>
                <a:gd name="T13" fmla="*/ 110 h 220"/>
                <a:gd name="T14" fmla="*/ 110 w 220"/>
                <a:gd name="T15" fmla="*/ 8 h 220"/>
                <a:gd name="T16" fmla="*/ 212 w 220"/>
                <a:gd name="T17" fmla="*/ 110 h 220"/>
                <a:gd name="T18" fmla="*/ 110 w 220"/>
                <a:gd name="T19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0"/>
                  </a:moveTo>
                  <a:cubicBezTo>
                    <a:pt x="50" y="0"/>
                    <a:pt x="0" y="49"/>
                    <a:pt x="0" y="110"/>
                  </a:cubicBezTo>
                  <a:cubicBezTo>
                    <a:pt x="0" y="170"/>
                    <a:pt x="50" y="220"/>
                    <a:pt x="110" y="220"/>
                  </a:cubicBezTo>
                  <a:cubicBezTo>
                    <a:pt x="171" y="220"/>
                    <a:pt x="220" y="170"/>
                    <a:pt x="220" y="110"/>
                  </a:cubicBezTo>
                  <a:cubicBezTo>
                    <a:pt x="220" y="49"/>
                    <a:pt x="171" y="0"/>
                    <a:pt x="110" y="0"/>
                  </a:cubicBezTo>
                  <a:close/>
                  <a:moveTo>
                    <a:pt x="110" y="212"/>
                  </a:moveTo>
                  <a:cubicBezTo>
                    <a:pt x="54" y="212"/>
                    <a:pt x="8" y="166"/>
                    <a:pt x="8" y="110"/>
                  </a:cubicBezTo>
                  <a:cubicBezTo>
                    <a:pt x="8" y="53"/>
                    <a:pt x="54" y="8"/>
                    <a:pt x="110" y="8"/>
                  </a:cubicBezTo>
                  <a:cubicBezTo>
                    <a:pt x="167" y="8"/>
                    <a:pt x="212" y="53"/>
                    <a:pt x="212" y="110"/>
                  </a:cubicBezTo>
                  <a:cubicBezTo>
                    <a:pt x="212" y="166"/>
                    <a:pt x="167" y="212"/>
                    <a:pt x="110" y="2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7391166" y="1844947"/>
              <a:ext cx="303534" cy="401283"/>
            </a:xfrm>
            <a:custGeom>
              <a:avLst/>
              <a:gdLst>
                <a:gd name="T0" fmla="*/ 48 w 100"/>
                <a:gd name="T1" fmla="*/ 12 h 132"/>
                <a:gd name="T2" fmla="*/ 91 w 100"/>
                <a:gd name="T3" fmla="*/ 32 h 132"/>
                <a:gd name="T4" fmla="*/ 96 w 100"/>
                <a:gd name="T5" fmla="*/ 35 h 132"/>
                <a:gd name="T6" fmla="*/ 99 w 100"/>
                <a:gd name="T7" fmla="*/ 30 h 132"/>
                <a:gd name="T8" fmla="*/ 47 w 100"/>
                <a:gd name="T9" fmla="*/ 4 h 132"/>
                <a:gd name="T10" fmla="*/ 0 w 100"/>
                <a:gd name="T11" fmla="*/ 67 h 132"/>
                <a:gd name="T12" fmla="*/ 50 w 100"/>
                <a:gd name="T13" fmla="*/ 132 h 132"/>
                <a:gd name="T14" fmla="*/ 57 w 100"/>
                <a:gd name="T15" fmla="*/ 132 h 132"/>
                <a:gd name="T16" fmla="*/ 99 w 100"/>
                <a:gd name="T17" fmla="*/ 107 h 132"/>
                <a:gd name="T18" fmla="*/ 96 w 100"/>
                <a:gd name="T19" fmla="*/ 103 h 132"/>
                <a:gd name="T20" fmla="*/ 91 w 100"/>
                <a:gd name="T21" fmla="*/ 106 h 132"/>
                <a:gd name="T22" fmla="*/ 51 w 100"/>
                <a:gd name="T23" fmla="*/ 124 h 132"/>
                <a:gd name="T24" fmla="*/ 8 w 100"/>
                <a:gd name="T25" fmla="*/ 67 h 132"/>
                <a:gd name="T26" fmla="*/ 48 w 100"/>
                <a:gd name="T27" fmla="*/ 1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0" h="132">
                  <a:moveTo>
                    <a:pt x="48" y="12"/>
                  </a:moveTo>
                  <a:cubicBezTo>
                    <a:pt x="68" y="9"/>
                    <a:pt x="87" y="18"/>
                    <a:pt x="91" y="32"/>
                  </a:cubicBezTo>
                  <a:cubicBezTo>
                    <a:pt x="92" y="34"/>
                    <a:pt x="94" y="35"/>
                    <a:pt x="96" y="35"/>
                  </a:cubicBezTo>
                  <a:cubicBezTo>
                    <a:pt x="98" y="34"/>
                    <a:pt x="100" y="32"/>
                    <a:pt x="99" y="30"/>
                  </a:cubicBezTo>
                  <a:cubicBezTo>
                    <a:pt x="94" y="12"/>
                    <a:pt x="71" y="0"/>
                    <a:pt x="47" y="4"/>
                  </a:cubicBezTo>
                  <a:cubicBezTo>
                    <a:pt x="36" y="6"/>
                    <a:pt x="0" y="15"/>
                    <a:pt x="0" y="67"/>
                  </a:cubicBezTo>
                  <a:cubicBezTo>
                    <a:pt x="0" y="122"/>
                    <a:pt x="38" y="130"/>
                    <a:pt x="50" y="132"/>
                  </a:cubicBezTo>
                  <a:cubicBezTo>
                    <a:pt x="52" y="132"/>
                    <a:pt x="54" y="132"/>
                    <a:pt x="57" y="132"/>
                  </a:cubicBezTo>
                  <a:cubicBezTo>
                    <a:pt x="77" y="132"/>
                    <a:pt x="96" y="121"/>
                    <a:pt x="99" y="107"/>
                  </a:cubicBezTo>
                  <a:cubicBezTo>
                    <a:pt x="100" y="105"/>
                    <a:pt x="98" y="103"/>
                    <a:pt x="96" y="103"/>
                  </a:cubicBezTo>
                  <a:cubicBezTo>
                    <a:pt x="94" y="102"/>
                    <a:pt x="92" y="104"/>
                    <a:pt x="91" y="106"/>
                  </a:cubicBezTo>
                  <a:cubicBezTo>
                    <a:pt x="89" y="117"/>
                    <a:pt x="70" y="126"/>
                    <a:pt x="51" y="124"/>
                  </a:cubicBezTo>
                  <a:cubicBezTo>
                    <a:pt x="11" y="119"/>
                    <a:pt x="8" y="79"/>
                    <a:pt x="8" y="67"/>
                  </a:cubicBezTo>
                  <a:cubicBezTo>
                    <a:pt x="8" y="36"/>
                    <a:pt x="23" y="15"/>
                    <a:pt x="48" y="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 noEditPoints="1"/>
            </p:cNvSpPr>
            <p:nvPr/>
          </p:nvSpPr>
          <p:spPr bwMode="auto">
            <a:xfrm>
              <a:off x="8692763" y="1691894"/>
              <a:ext cx="675236" cy="670091"/>
            </a:xfrm>
            <a:custGeom>
              <a:avLst/>
              <a:gdLst>
                <a:gd name="T0" fmla="*/ 182 w 222"/>
                <a:gd name="T1" fmla="*/ 133 h 220"/>
                <a:gd name="T2" fmla="*/ 181 w 222"/>
                <a:gd name="T3" fmla="*/ 76 h 220"/>
                <a:gd name="T4" fmla="*/ 218 w 222"/>
                <a:gd name="T5" fmla="*/ 30 h 220"/>
                <a:gd name="T6" fmla="*/ 159 w 222"/>
                <a:gd name="T7" fmla="*/ 28 h 220"/>
                <a:gd name="T8" fmla="*/ 63 w 222"/>
                <a:gd name="T9" fmla="*/ 0 h 220"/>
                <a:gd name="T10" fmla="*/ 50 w 222"/>
                <a:gd name="T11" fmla="*/ 74 h 220"/>
                <a:gd name="T12" fmla="*/ 2 w 222"/>
                <a:gd name="T13" fmla="*/ 137 h 220"/>
                <a:gd name="T14" fmla="*/ 32 w 222"/>
                <a:gd name="T15" fmla="*/ 183 h 220"/>
                <a:gd name="T16" fmla="*/ 35 w 222"/>
                <a:gd name="T17" fmla="*/ 220 h 220"/>
                <a:gd name="T18" fmla="*/ 40 w 222"/>
                <a:gd name="T19" fmla="*/ 183 h 220"/>
                <a:gd name="T20" fmla="*/ 51 w 222"/>
                <a:gd name="T21" fmla="*/ 167 h 220"/>
                <a:gd name="T22" fmla="*/ 106 w 222"/>
                <a:gd name="T23" fmla="*/ 172 h 220"/>
                <a:gd name="T24" fmla="*/ 127 w 222"/>
                <a:gd name="T25" fmla="*/ 204 h 220"/>
                <a:gd name="T26" fmla="*/ 127 w 222"/>
                <a:gd name="T27" fmla="*/ 167 h 220"/>
                <a:gd name="T28" fmla="*/ 95 w 222"/>
                <a:gd name="T29" fmla="*/ 151 h 220"/>
                <a:gd name="T30" fmla="*/ 59 w 222"/>
                <a:gd name="T31" fmla="*/ 107 h 220"/>
                <a:gd name="T32" fmla="*/ 63 w 222"/>
                <a:gd name="T33" fmla="*/ 75 h 220"/>
                <a:gd name="T34" fmla="*/ 134 w 222"/>
                <a:gd name="T35" fmla="*/ 83 h 220"/>
                <a:gd name="T36" fmla="*/ 167 w 222"/>
                <a:gd name="T37" fmla="*/ 135 h 220"/>
                <a:gd name="T38" fmla="*/ 185 w 222"/>
                <a:gd name="T39" fmla="*/ 151 h 220"/>
                <a:gd name="T40" fmla="*/ 193 w 222"/>
                <a:gd name="T41" fmla="*/ 188 h 220"/>
                <a:gd name="T42" fmla="*/ 195 w 222"/>
                <a:gd name="T43" fmla="*/ 151 h 220"/>
                <a:gd name="T44" fmla="*/ 35 w 222"/>
                <a:gd name="T45" fmla="*/ 212 h 220"/>
                <a:gd name="T46" fmla="*/ 35 w 222"/>
                <a:gd name="T47" fmla="*/ 191 h 220"/>
                <a:gd name="T48" fmla="*/ 148 w 222"/>
                <a:gd name="T49" fmla="*/ 186 h 220"/>
                <a:gd name="T50" fmla="*/ 105 w 222"/>
                <a:gd name="T51" fmla="*/ 186 h 220"/>
                <a:gd name="T52" fmla="*/ 148 w 222"/>
                <a:gd name="T53" fmla="*/ 186 h 220"/>
                <a:gd name="T54" fmla="*/ 51 w 222"/>
                <a:gd name="T55" fmla="*/ 159 h 220"/>
                <a:gd name="T56" fmla="*/ 51 w 222"/>
                <a:gd name="T57" fmla="*/ 115 h 220"/>
                <a:gd name="T58" fmla="*/ 189 w 222"/>
                <a:gd name="T59" fmla="*/ 19 h 220"/>
                <a:gd name="T60" fmla="*/ 189 w 222"/>
                <a:gd name="T61" fmla="*/ 40 h 220"/>
                <a:gd name="T62" fmla="*/ 189 w 222"/>
                <a:gd name="T63" fmla="*/ 19 h 220"/>
                <a:gd name="T64" fmla="*/ 63 w 222"/>
                <a:gd name="T65" fmla="*/ 8 h 220"/>
                <a:gd name="T66" fmla="*/ 63 w 222"/>
                <a:gd name="T67" fmla="*/ 67 h 220"/>
                <a:gd name="T68" fmla="*/ 116 w 222"/>
                <a:gd name="T69" fmla="*/ 57 h 220"/>
                <a:gd name="T70" fmla="*/ 125 w 222"/>
                <a:gd name="T71" fmla="*/ 33 h 220"/>
                <a:gd name="T72" fmla="*/ 183 w 222"/>
                <a:gd name="T73" fmla="*/ 48 h 220"/>
                <a:gd name="T74" fmla="*/ 167 w 222"/>
                <a:gd name="T75" fmla="*/ 75 h 220"/>
                <a:gd name="T76" fmla="*/ 116 w 222"/>
                <a:gd name="T77" fmla="*/ 57 h 220"/>
                <a:gd name="T78" fmla="*/ 167 w 222"/>
                <a:gd name="T79" fmla="*/ 83 h 220"/>
                <a:gd name="T80" fmla="*/ 167 w 222"/>
                <a:gd name="T81" fmla="*/ 127 h 220"/>
                <a:gd name="T82" fmla="*/ 193 w 222"/>
                <a:gd name="T83" fmla="*/ 180 h 220"/>
                <a:gd name="T84" fmla="*/ 193 w 222"/>
                <a:gd name="T85" fmla="*/ 159 h 220"/>
                <a:gd name="T86" fmla="*/ 193 w 222"/>
                <a:gd name="T87" fmla="*/ 18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2" h="220">
                  <a:moveTo>
                    <a:pt x="195" y="151"/>
                  </a:moveTo>
                  <a:cubicBezTo>
                    <a:pt x="182" y="133"/>
                    <a:pt x="182" y="133"/>
                    <a:pt x="182" y="133"/>
                  </a:cubicBezTo>
                  <a:cubicBezTo>
                    <a:pt x="202" y="130"/>
                    <a:pt x="216" y="118"/>
                    <a:pt x="216" y="105"/>
                  </a:cubicBezTo>
                  <a:cubicBezTo>
                    <a:pt x="216" y="91"/>
                    <a:pt x="202" y="80"/>
                    <a:pt x="181" y="76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207" y="47"/>
                    <a:pt x="218" y="40"/>
                    <a:pt x="218" y="30"/>
                  </a:cubicBezTo>
                  <a:cubicBezTo>
                    <a:pt x="218" y="19"/>
                    <a:pt x="205" y="11"/>
                    <a:pt x="189" y="11"/>
                  </a:cubicBezTo>
                  <a:cubicBezTo>
                    <a:pt x="173" y="11"/>
                    <a:pt x="160" y="18"/>
                    <a:pt x="159" y="28"/>
                  </a:cubicBezTo>
                  <a:cubicBezTo>
                    <a:pt x="122" y="25"/>
                    <a:pt x="122" y="25"/>
                    <a:pt x="122" y="25"/>
                  </a:cubicBezTo>
                  <a:cubicBezTo>
                    <a:pt x="114" y="10"/>
                    <a:pt x="91" y="0"/>
                    <a:pt x="63" y="0"/>
                  </a:cubicBezTo>
                  <a:cubicBezTo>
                    <a:pt x="28" y="0"/>
                    <a:pt x="0" y="16"/>
                    <a:pt x="0" y="37"/>
                  </a:cubicBezTo>
                  <a:cubicBezTo>
                    <a:pt x="0" y="56"/>
                    <a:pt x="21" y="71"/>
                    <a:pt x="50" y="74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23" y="107"/>
                    <a:pt x="2" y="120"/>
                    <a:pt x="2" y="137"/>
                  </a:cubicBezTo>
                  <a:cubicBezTo>
                    <a:pt x="2" y="151"/>
                    <a:pt x="17" y="162"/>
                    <a:pt x="38" y="166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17" y="184"/>
                    <a:pt x="5" y="192"/>
                    <a:pt x="5" y="202"/>
                  </a:cubicBezTo>
                  <a:cubicBezTo>
                    <a:pt x="5" y="212"/>
                    <a:pt x="18" y="220"/>
                    <a:pt x="35" y="220"/>
                  </a:cubicBezTo>
                  <a:cubicBezTo>
                    <a:pt x="51" y="220"/>
                    <a:pt x="64" y="212"/>
                    <a:pt x="64" y="202"/>
                  </a:cubicBezTo>
                  <a:cubicBezTo>
                    <a:pt x="64" y="192"/>
                    <a:pt x="54" y="185"/>
                    <a:pt x="40" y="183"/>
                  </a:cubicBezTo>
                  <a:cubicBezTo>
                    <a:pt x="46" y="166"/>
                    <a:pt x="46" y="166"/>
                    <a:pt x="46" y="166"/>
                  </a:cubicBezTo>
                  <a:cubicBezTo>
                    <a:pt x="48" y="167"/>
                    <a:pt x="49" y="167"/>
                    <a:pt x="51" y="167"/>
                  </a:cubicBezTo>
                  <a:cubicBezTo>
                    <a:pt x="66" y="167"/>
                    <a:pt x="80" y="163"/>
                    <a:pt x="89" y="156"/>
                  </a:cubicBezTo>
                  <a:cubicBezTo>
                    <a:pt x="106" y="172"/>
                    <a:pt x="106" y="172"/>
                    <a:pt x="106" y="172"/>
                  </a:cubicBezTo>
                  <a:cubicBezTo>
                    <a:pt x="101" y="175"/>
                    <a:pt x="97" y="180"/>
                    <a:pt x="97" y="186"/>
                  </a:cubicBezTo>
                  <a:cubicBezTo>
                    <a:pt x="97" y="196"/>
                    <a:pt x="110" y="204"/>
                    <a:pt x="127" y="204"/>
                  </a:cubicBezTo>
                  <a:cubicBezTo>
                    <a:pt x="143" y="204"/>
                    <a:pt x="156" y="196"/>
                    <a:pt x="156" y="186"/>
                  </a:cubicBezTo>
                  <a:cubicBezTo>
                    <a:pt x="156" y="175"/>
                    <a:pt x="143" y="167"/>
                    <a:pt x="127" y="167"/>
                  </a:cubicBezTo>
                  <a:cubicBezTo>
                    <a:pt x="122" y="167"/>
                    <a:pt x="118" y="167"/>
                    <a:pt x="115" y="169"/>
                  </a:cubicBezTo>
                  <a:cubicBezTo>
                    <a:pt x="95" y="151"/>
                    <a:pt x="95" y="151"/>
                    <a:pt x="95" y="151"/>
                  </a:cubicBezTo>
                  <a:cubicBezTo>
                    <a:pt x="98" y="147"/>
                    <a:pt x="100" y="142"/>
                    <a:pt x="100" y="137"/>
                  </a:cubicBezTo>
                  <a:cubicBezTo>
                    <a:pt x="100" y="122"/>
                    <a:pt x="82" y="109"/>
                    <a:pt x="59" y="107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60" y="75"/>
                    <a:pt x="61" y="75"/>
                    <a:pt x="63" y="75"/>
                  </a:cubicBezTo>
                  <a:cubicBezTo>
                    <a:pt x="82" y="75"/>
                    <a:pt x="99" y="70"/>
                    <a:pt x="110" y="62"/>
                  </a:cubicBezTo>
                  <a:cubicBezTo>
                    <a:pt x="134" y="83"/>
                    <a:pt x="134" y="83"/>
                    <a:pt x="134" y="83"/>
                  </a:cubicBezTo>
                  <a:cubicBezTo>
                    <a:pt x="124" y="88"/>
                    <a:pt x="118" y="96"/>
                    <a:pt x="118" y="105"/>
                  </a:cubicBezTo>
                  <a:cubicBezTo>
                    <a:pt x="118" y="122"/>
                    <a:pt x="140" y="135"/>
                    <a:pt x="167" y="135"/>
                  </a:cubicBezTo>
                  <a:cubicBezTo>
                    <a:pt x="169" y="135"/>
                    <a:pt x="171" y="135"/>
                    <a:pt x="173" y="134"/>
                  </a:cubicBezTo>
                  <a:cubicBezTo>
                    <a:pt x="185" y="151"/>
                    <a:pt x="185" y="151"/>
                    <a:pt x="185" y="151"/>
                  </a:cubicBezTo>
                  <a:cubicBezTo>
                    <a:pt x="172" y="153"/>
                    <a:pt x="163" y="161"/>
                    <a:pt x="163" y="170"/>
                  </a:cubicBezTo>
                  <a:cubicBezTo>
                    <a:pt x="163" y="180"/>
                    <a:pt x="176" y="188"/>
                    <a:pt x="193" y="188"/>
                  </a:cubicBezTo>
                  <a:cubicBezTo>
                    <a:pt x="209" y="188"/>
                    <a:pt x="222" y="180"/>
                    <a:pt x="222" y="170"/>
                  </a:cubicBezTo>
                  <a:cubicBezTo>
                    <a:pt x="222" y="160"/>
                    <a:pt x="210" y="152"/>
                    <a:pt x="195" y="151"/>
                  </a:cubicBezTo>
                  <a:close/>
                  <a:moveTo>
                    <a:pt x="56" y="202"/>
                  </a:moveTo>
                  <a:cubicBezTo>
                    <a:pt x="56" y="207"/>
                    <a:pt x="48" y="212"/>
                    <a:pt x="35" y="212"/>
                  </a:cubicBezTo>
                  <a:cubicBezTo>
                    <a:pt x="22" y="212"/>
                    <a:pt x="13" y="207"/>
                    <a:pt x="13" y="202"/>
                  </a:cubicBezTo>
                  <a:cubicBezTo>
                    <a:pt x="13" y="197"/>
                    <a:pt x="22" y="191"/>
                    <a:pt x="35" y="191"/>
                  </a:cubicBezTo>
                  <a:cubicBezTo>
                    <a:pt x="48" y="191"/>
                    <a:pt x="56" y="197"/>
                    <a:pt x="56" y="202"/>
                  </a:cubicBezTo>
                  <a:close/>
                  <a:moveTo>
                    <a:pt x="148" y="186"/>
                  </a:moveTo>
                  <a:cubicBezTo>
                    <a:pt x="148" y="191"/>
                    <a:pt x="140" y="196"/>
                    <a:pt x="127" y="196"/>
                  </a:cubicBezTo>
                  <a:cubicBezTo>
                    <a:pt x="114" y="196"/>
                    <a:pt x="105" y="191"/>
                    <a:pt x="105" y="186"/>
                  </a:cubicBezTo>
                  <a:cubicBezTo>
                    <a:pt x="105" y="181"/>
                    <a:pt x="114" y="175"/>
                    <a:pt x="127" y="175"/>
                  </a:cubicBezTo>
                  <a:cubicBezTo>
                    <a:pt x="140" y="175"/>
                    <a:pt x="148" y="181"/>
                    <a:pt x="148" y="186"/>
                  </a:cubicBezTo>
                  <a:close/>
                  <a:moveTo>
                    <a:pt x="92" y="137"/>
                  </a:moveTo>
                  <a:cubicBezTo>
                    <a:pt x="92" y="149"/>
                    <a:pt x="73" y="159"/>
                    <a:pt x="51" y="159"/>
                  </a:cubicBezTo>
                  <a:cubicBezTo>
                    <a:pt x="29" y="159"/>
                    <a:pt x="10" y="149"/>
                    <a:pt x="10" y="137"/>
                  </a:cubicBezTo>
                  <a:cubicBezTo>
                    <a:pt x="10" y="125"/>
                    <a:pt x="29" y="115"/>
                    <a:pt x="51" y="115"/>
                  </a:cubicBezTo>
                  <a:cubicBezTo>
                    <a:pt x="73" y="115"/>
                    <a:pt x="92" y="125"/>
                    <a:pt x="92" y="137"/>
                  </a:cubicBezTo>
                  <a:close/>
                  <a:moveTo>
                    <a:pt x="189" y="19"/>
                  </a:moveTo>
                  <a:cubicBezTo>
                    <a:pt x="201" y="19"/>
                    <a:pt x="210" y="25"/>
                    <a:pt x="210" y="30"/>
                  </a:cubicBezTo>
                  <a:cubicBezTo>
                    <a:pt x="210" y="35"/>
                    <a:pt x="201" y="40"/>
                    <a:pt x="189" y="40"/>
                  </a:cubicBezTo>
                  <a:cubicBezTo>
                    <a:pt x="176" y="40"/>
                    <a:pt x="167" y="35"/>
                    <a:pt x="167" y="30"/>
                  </a:cubicBezTo>
                  <a:cubicBezTo>
                    <a:pt x="167" y="25"/>
                    <a:pt x="176" y="19"/>
                    <a:pt x="189" y="19"/>
                  </a:cubicBezTo>
                  <a:close/>
                  <a:moveTo>
                    <a:pt x="8" y="37"/>
                  </a:moveTo>
                  <a:cubicBezTo>
                    <a:pt x="8" y="21"/>
                    <a:pt x="33" y="8"/>
                    <a:pt x="63" y="8"/>
                  </a:cubicBezTo>
                  <a:cubicBezTo>
                    <a:pt x="93" y="8"/>
                    <a:pt x="118" y="21"/>
                    <a:pt x="118" y="37"/>
                  </a:cubicBezTo>
                  <a:cubicBezTo>
                    <a:pt x="118" y="53"/>
                    <a:pt x="93" y="67"/>
                    <a:pt x="63" y="67"/>
                  </a:cubicBezTo>
                  <a:cubicBezTo>
                    <a:pt x="33" y="67"/>
                    <a:pt x="8" y="53"/>
                    <a:pt x="8" y="37"/>
                  </a:cubicBezTo>
                  <a:close/>
                  <a:moveTo>
                    <a:pt x="116" y="57"/>
                  </a:moveTo>
                  <a:cubicBezTo>
                    <a:pt x="122" y="51"/>
                    <a:pt x="126" y="45"/>
                    <a:pt x="126" y="37"/>
                  </a:cubicBezTo>
                  <a:cubicBezTo>
                    <a:pt x="126" y="36"/>
                    <a:pt x="125" y="35"/>
                    <a:pt x="125" y="33"/>
                  </a:cubicBezTo>
                  <a:cubicBezTo>
                    <a:pt x="161" y="37"/>
                    <a:pt x="161" y="37"/>
                    <a:pt x="161" y="37"/>
                  </a:cubicBezTo>
                  <a:cubicBezTo>
                    <a:pt x="165" y="42"/>
                    <a:pt x="173" y="47"/>
                    <a:pt x="183" y="4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1" y="75"/>
                    <a:pt x="169" y="75"/>
                    <a:pt x="167" y="75"/>
                  </a:cubicBezTo>
                  <a:cubicBezTo>
                    <a:pt x="158" y="75"/>
                    <a:pt x="149" y="76"/>
                    <a:pt x="142" y="79"/>
                  </a:cubicBezTo>
                  <a:lnTo>
                    <a:pt x="116" y="57"/>
                  </a:lnTo>
                  <a:close/>
                  <a:moveTo>
                    <a:pt x="126" y="105"/>
                  </a:moveTo>
                  <a:cubicBezTo>
                    <a:pt x="126" y="93"/>
                    <a:pt x="145" y="83"/>
                    <a:pt x="167" y="83"/>
                  </a:cubicBezTo>
                  <a:cubicBezTo>
                    <a:pt x="190" y="83"/>
                    <a:pt x="208" y="93"/>
                    <a:pt x="208" y="105"/>
                  </a:cubicBezTo>
                  <a:cubicBezTo>
                    <a:pt x="208" y="117"/>
                    <a:pt x="190" y="127"/>
                    <a:pt x="167" y="127"/>
                  </a:cubicBezTo>
                  <a:cubicBezTo>
                    <a:pt x="145" y="127"/>
                    <a:pt x="126" y="117"/>
                    <a:pt x="126" y="105"/>
                  </a:cubicBezTo>
                  <a:close/>
                  <a:moveTo>
                    <a:pt x="193" y="180"/>
                  </a:moveTo>
                  <a:cubicBezTo>
                    <a:pt x="180" y="180"/>
                    <a:pt x="171" y="175"/>
                    <a:pt x="171" y="170"/>
                  </a:cubicBezTo>
                  <a:cubicBezTo>
                    <a:pt x="171" y="165"/>
                    <a:pt x="180" y="159"/>
                    <a:pt x="193" y="159"/>
                  </a:cubicBezTo>
                  <a:cubicBezTo>
                    <a:pt x="205" y="159"/>
                    <a:pt x="214" y="165"/>
                    <a:pt x="214" y="170"/>
                  </a:cubicBezTo>
                  <a:cubicBezTo>
                    <a:pt x="214" y="175"/>
                    <a:pt x="205" y="180"/>
                    <a:pt x="193" y="18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 noEditPoints="1"/>
            </p:cNvSpPr>
            <p:nvPr/>
          </p:nvSpPr>
          <p:spPr bwMode="auto">
            <a:xfrm>
              <a:off x="10355772" y="1704755"/>
              <a:ext cx="286814" cy="644368"/>
            </a:xfrm>
            <a:custGeom>
              <a:avLst/>
              <a:gdLst>
                <a:gd name="T0" fmla="*/ 52 w 94"/>
                <a:gd name="T1" fmla="*/ 43 h 212"/>
                <a:gd name="T2" fmla="*/ 52 w 94"/>
                <a:gd name="T3" fmla="*/ 0 h 212"/>
                <a:gd name="T4" fmla="*/ 44 w 94"/>
                <a:gd name="T5" fmla="*/ 0 h 212"/>
                <a:gd name="T6" fmla="*/ 44 w 94"/>
                <a:gd name="T7" fmla="*/ 43 h 212"/>
                <a:gd name="T8" fmla="*/ 0 w 94"/>
                <a:gd name="T9" fmla="*/ 85 h 212"/>
                <a:gd name="T10" fmla="*/ 0 w 94"/>
                <a:gd name="T11" fmla="*/ 170 h 212"/>
                <a:gd name="T12" fmla="*/ 47 w 94"/>
                <a:gd name="T13" fmla="*/ 212 h 212"/>
                <a:gd name="T14" fmla="*/ 94 w 94"/>
                <a:gd name="T15" fmla="*/ 170 h 212"/>
                <a:gd name="T16" fmla="*/ 94 w 94"/>
                <a:gd name="T17" fmla="*/ 85 h 212"/>
                <a:gd name="T18" fmla="*/ 52 w 94"/>
                <a:gd name="T19" fmla="*/ 43 h 212"/>
                <a:gd name="T20" fmla="*/ 86 w 94"/>
                <a:gd name="T21" fmla="*/ 170 h 212"/>
                <a:gd name="T22" fmla="*/ 47 w 94"/>
                <a:gd name="T23" fmla="*/ 204 h 212"/>
                <a:gd name="T24" fmla="*/ 8 w 94"/>
                <a:gd name="T25" fmla="*/ 170 h 212"/>
                <a:gd name="T26" fmla="*/ 8 w 94"/>
                <a:gd name="T27" fmla="*/ 85 h 212"/>
                <a:gd name="T28" fmla="*/ 47 w 94"/>
                <a:gd name="T29" fmla="*/ 51 h 212"/>
                <a:gd name="T30" fmla="*/ 86 w 94"/>
                <a:gd name="T31" fmla="*/ 85 h 212"/>
                <a:gd name="T32" fmla="*/ 86 w 94"/>
                <a:gd name="T33" fmla="*/ 17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212">
                  <a:moveTo>
                    <a:pt x="52" y="43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19" y="44"/>
                    <a:pt x="0" y="63"/>
                    <a:pt x="0" y="85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93"/>
                    <a:pt x="21" y="212"/>
                    <a:pt x="47" y="212"/>
                  </a:cubicBezTo>
                  <a:cubicBezTo>
                    <a:pt x="73" y="212"/>
                    <a:pt x="94" y="193"/>
                    <a:pt x="94" y="170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63"/>
                    <a:pt x="75" y="45"/>
                    <a:pt x="52" y="43"/>
                  </a:cubicBezTo>
                  <a:close/>
                  <a:moveTo>
                    <a:pt x="86" y="170"/>
                  </a:moveTo>
                  <a:cubicBezTo>
                    <a:pt x="86" y="189"/>
                    <a:pt x="68" y="204"/>
                    <a:pt x="47" y="204"/>
                  </a:cubicBezTo>
                  <a:cubicBezTo>
                    <a:pt x="25" y="204"/>
                    <a:pt x="8" y="189"/>
                    <a:pt x="8" y="170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8" y="66"/>
                    <a:pt x="25" y="51"/>
                    <a:pt x="47" y="51"/>
                  </a:cubicBezTo>
                  <a:cubicBezTo>
                    <a:pt x="68" y="51"/>
                    <a:pt x="86" y="66"/>
                    <a:pt x="86" y="85"/>
                  </a:cubicBezTo>
                  <a:lnTo>
                    <a:pt x="86" y="17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26"/>
            <p:cNvSpPr>
              <a:spLocks noChangeArrowheads="1"/>
            </p:cNvSpPr>
            <p:nvPr/>
          </p:nvSpPr>
          <p:spPr bwMode="auto">
            <a:xfrm>
              <a:off x="10474099" y="1972277"/>
              <a:ext cx="48874" cy="48874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1346200" y="3253296"/>
              <a:ext cx="203214" cy="255946"/>
            </a:xfrm>
            <a:custGeom>
              <a:avLst/>
              <a:gdLst>
                <a:gd name="T0" fmla="*/ 66 w 67"/>
                <a:gd name="T1" fmla="*/ 3 h 84"/>
                <a:gd name="T2" fmla="*/ 59 w 67"/>
                <a:gd name="T3" fmla="*/ 0 h 84"/>
                <a:gd name="T4" fmla="*/ 13 w 67"/>
                <a:gd name="T5" fmla="*/ 22 h 84"/>
                <a:gd name="T6" fmla="*/ 1 w 67"/>
                <a:gd name="T7" fmla="*/ 54 h 84"/>
                <a:gd name="T8" fmla="*/ 9 w 67"/>
                <a:gd name="T9" fmla="*/ 75 h 84"/>
                <a:gd name="T10" fmla="*/ 31 w 67"/>
                <a:gd name="T11" fmla="*/ 84 h 84"/>
                <a:gd name="T12" fmla="*/ 54 w 67"/>
                <a:gd name="T13" fmla="*/ 62 h 84"/>
                <a:gd name="T14" fmla="*/ 38 w 67"/>
                <a:gd name="T15" fmla="*/ 39 h 84"/>
                <a:gd name="T16" fmla="*/ 59 w 67"/>
                <a:gd name="T17" fmla="*/ 13 h 84"/>
                <a:gd name="T18" fmla="*/ 66 w 67"/>
                <a:gd name="T19" fmla="*/ 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84">
                  <a:moveTo>
                    <a:pt x="66" y="3"/>
                  </a:moveTo>
                  <a:cubicBezTo>
                    <a:pt x="65" y="0"/>
                    <a:pt x="60" y="0"/>
                    <a:pt x="59" y="0"/>
                  </a:cubicBezTo>
                  <a:cubicBezTo>
                    <a:pt x="48" y="0"/>
                    <a:pt x="27" y="8"/>
                    <a:pt x="13" y="22"/>
                  </a:cubicBezTo>
                  <a:cubicBezTo>
                    <a:pt x="4" y="31"/>
                    <a:pt x="0" y="43"/>
                    <a:pt x="1" y="54"/>
                  </a:cubicBezTo>
                  <a:cubicBezTo>
                    <a:pt x="1" y="60"/>
                    <a:pt x="3" y="69"/>
                    <a:pt x="9" y="75"/>
                  </a:cubicBezTo>
                  <a:cubicBezTo>
                    <a:pt x="15" y="81"/>
                    <a:pt x="22" y="84"/>
                    <a:pt x="31" y="84"/>
                  </a:cubicBezTo>
                  <a:cubicBezTo>
                    <a:pt x="44" y="84"/>
                    <a:pt x="53" y="73"/>
                    <a:pt x="54" y="62"/>
                  </a:cubicBezTo>
                  <a:cubicBezTo>
                    <a:pt x="55" y="54"/>
                    <a:pt x="51" y="44"/>
                    <a:pt x="38" y="39"/>
                  </a:cubicBezTo>
                  <a:cubicBezTo>
                    <a:pt x="42" y="27"/>
                    <a:pt x="52" y="19"/>
                    <a:pt x="59" y="13"/>
                  </a:cubicBezTo>
                  <a:cubicBezTo>
                    <a:pt x="64" y="9"/>
                    <a:pt x="67" y="7"/>
                    <a:pt x="66" y="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1540411" y="3253296"/>
              <a:ext cx="203214" cy="255946"/>
            </a:xfrm>
            <a:custGeom>
              <a:avLst/>
              <a:gdLst>
                <a:gd name="T0" fmla="*/ 66 w 67"/>
                <a:gd name="T1" fmla="*/ 3 h 84"/>
                <a:gd name="T2" fmla="*/ 59 w 67"/>
                <a:gd name="T3" fmla="*/ 0 h 84"/>
                <a:gd name="T4" fmla="*/ 13 w 67"/>
                <a:gd name="T5" fmla="*/ 22 h 84"/>
                <a:gd name="T6" fmla="*/ 1 w 67"/>
                <a:gd name="T7" fmla="*/ 54 h 84"/>
                <a:gd name="T8" fmla="*/ 9 w 67"/>
                <a:gd name="T9" fmla="*/ 75 h 84"/>
                <a:gd name="T10" fmla="*/ 31 w 67"/>
                <a:gd name="T11" fmla="*/ 84 h 84"/>
                <a:gd name="T12" fmla="*/ 54 w 67"/>
                <a:gd name="T13" fmla="*/ 62 h 84"/>
                <a:gd name="T14" fmla="*/ 38 w 67"/>
                <a:gd name="T15" fmla="*/ 39 h 84"/>
                <a:gd name="T16" fmla="*/ 59 w 67"/>
                <a:gd name="T17" fmla="*/ 13 h 84"/>
                <a:gd name="T18" fmla="*/ 66 w 67"/>
                <a:gd name="T19" fmla="*/ 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84">
                  <a:moveTo>
                    <a:pt x="66" y="3"/>
                  </a:moveTo>
                  <a:cubicBezTo>
                    <a:pt x="65" y="0"/>
                    <a:pt x="60" y="0"/>
                    <a:pt x="59" y="0"/>
                  </a:cubicBezTo>
                  <a:cubicBezTo>
                    <a:pt x="48" y="0"/>
                    <a:pt x="27" y="8"/>
                    <a:pt x="13" y="22"/>
                  </a:cubicBezTo>
                  <a:cubicBezTo>
                    <a:pt x="4" y="31"/>
                    <a:pt x="0" y="43"/>
                    <a:pt x="1" y="54"/>
                  </a:cubicBezTo>
                  <a:cubicBezTo>
                    <a:pt x="1" y="60"/>
                    <a:pt x="3" y="69"/>
                    <a:pt x="9" y="75"/>
                  </a:cubicBezTo>
                  <a:cubicBezTo>
                    <a:pt x="15" y="81"/>
                    <a:pt x="22" y="84"/>
                    <a:pt x="31" y="84"/>
                  </a:cubicBezTo>
                  <a:cubicBezTo>
                    <a:pt x="44" y="84"/>
                    <a:pt x="53" y="73"/>
                    <a:pt x="54" y="62"/>
                  </a:cubicBezTo>
                  <a:cubicBezTo>
                    <a:pt x="55" y="54"/>
                    <a:pt x="51" y="44"/>
                    <a:pt x="38" y="39"/>
                  </a:cubicBezTo>
                  <a:cubicBezTo>
                    <a:pt x="42" y="27"/>
                    <a:pt x="52" y="19"/>
                    <a:pt x="59" y="13"/>
                  </a:cubicBezTo>
                  <a:cubicBezTo>
                    <a:pt x="64" y="9"/>
                    <a:pt x="67" y="7"/>
                    <a:pt x="66" y="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877385" y="3520818"/>
              <a:ext cx="158198" cy="194211"/>
            </a:xfrm>
            <a:custGeom>
              <a:avLst/>
              <a:gdLst>
                <a:gd name="T0" fmla="*/ 51 w 52"/>
                <a:gd name="T1" fmla="*/ 23 h 64"/>
                <a:gd name="T2" fmla="*/ 44 w 52"/>
                <a:gd name="T3" fmla="*/ 6 h 64"/>
                <a:gd name="T4" fmla="*/ 28 w 52"/>
                <a:gd name="T5" fmla="*/ 0 h 64"/>
                <a:gd name="T6" fmla="*/ 10 w 52"/>
                <a:gd name="T7" fmla="*/ 17 h 64"/>
                <a:gd name="T8" fmla="*/ 22 w 52"/>
                <a:gd name="T9" fmla="*/ 35 h 64"/>
                <a:gd name="T10" fmla="*/ 6 w 52"/>
                <a:gd name="T11" fmla="*/ 52 h 64"/>
                <a:gd name="T12" fmla="*/ 1 w 52"/>
                <a:gd name="T13" fmla="*/ 61 h 64"/>
                <a:gd name="T14" fmla="*/ 7 w 52"/>
                <a:gd name="T15" fmla="*/ 64 h 64"/>
                <a:gd name="T16" fmla="*/ 41 w 52"/>
                <a:gd name="T17" fmla="*/ 47 h 64"/>
                <a:gd name="T18" fmla="*/ 51 w 52"/>
                <a:gd name="T19" fmla="*/ 2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64">
                  <a:moveTo>
                    <a:pt x="51" y="23"/>
                  </a:moveTo>
                  <a:cubicBezTo>
                    <a:pt x="51" y="18"/>
                    <a:pt x="49" y="11"/>
                    <a:pt x="44" y="6"/>
                  </a:cubicBezTo>
                  <a:cubicBezTo>
                    <a:pt x="40" y="2"/>
                    <a:pt x="35" y="0"/>
                    <a:pt x="28" y="0"/>
                  </a:cubicBezTo>
                  <a:cubicBezTo>
                    <a:pt x="18" y="0"/>
                    <a:pt x="11" y="8"/>
                    <a:pt x="10" y="17"/>
                  </a:cubicBezTo>
                  <a:cubicBezTo>
                    <a:pt x="9" y="23"/>
                    <a:pt x="12" y="31"/>
                    <a:pt x="22" y="35"/>
                  </a:cubicBezTo>
                  <a:cubicBezTo>
                    <a:pt x="18" y="43"/>
                    <a:pt x="11" y="48"/>
                    <a:pt x="6" y="52"/>
                  </a:cubicBezTo>
                  <a:cubicBezTo>
                    <a:pt x="2" y="55"/>
                    <a:pt x="0" y="57"/>
                    <a:pt x="1" y="61"/>
                  </a:cubicBezTo>
                  <a:cubicBezTo>
                    <a:pt x="2" y="64"/>
                    <a:pt x="6" y="64"/>
                    <a:pt x="7" y="64"/>
                  </a:cubicBezTo>
                  <a:cubicBezTo>
                    <a:pt x="15" y="64"/>
                    <a:pt x="31" y="59"/>
                    <a:pt x="41" y="47"/>
                  </a:cubicBezTo>
                  <a:cubicBezTo>
                    <a:pt x="48" y="40"/>
                    <a:pt x="52" y="32"/>
                    <a:pt x="51" y="2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732049" y="3520818"/>
              <a:ext cx="158198" cy="194211"/>
            </a:xfrm>
            <a:custGeom>
              <a:avLst/>
              <a:gdLst>
                <a:gd name="T0" fmla="*/ 52 w 52"/>
                <a:gd name="T1" fmla="*/ 23 h 64"/>
                <a:gd name="T2" fmla="*/ 45 w 52"/>
                <a:gd name="T3" fmla="*/ 6 h 64"/>
                <a:gd name="T4" fmla="*/ 29 w 52"/>
                <a:gd name="T5" fmla="*/ 0 h 64"/>
                <a:gd name="T6" fmla="*/ 10 w 52"/>
                <a:gd name="T7" fmla="*/ 17 h 64"/>
                <a:gd name="T8" fmla="*/ 22 w 52"/>
                <a:gd name="T9" fmla="*/ 35 h 64"/>
                <a:gd name="T10" fmla="*/ 7 w 52"/>
                <a:gd name="T11" fmla="*/ 52 h 64"/>
                <a:gd name="T12" fmla="*/ 2 w 52"/>
                <a:gd name="T13" fmla="*/ 61 h 64"/>
                <a:gd name="T14" fmla="*/ 8 w 52"/>
                <a:gd name="T15" fmla="*/ 64 h 64"/>
                <a:gd name="T16" fmla="*/ 42 w 52"/>
                <a:gd name="T17" fmla="*/ 47 h 64"/>
                <a:gd name="T18" fmla="*/ 52 w 52"/>
                <a:gd name="T19" fmla="*/ 2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64">
                  <a:moveTo>
                    <a:pt x="52" y="23"/>
                  </a:moveTo>
                  <a:cubicBezTo>
                    <a:pt x="52" y="18"/>
                    <a:pt x="50" y="11"/>
                    <a:pt x="45" y="6"/>
                  </a:cubicBezTo>
                  <a:cubicBezTo>
                    <a:pt x="41" y="2"/>
                    <a:pt x="35" y="0"/>
                    <a:pt x="29" y="0"/>
                  </a:cubicBezTo>
                  <a:cubicBezTo>
                    <a:pt x="18" y="0"/>
                    <a:pt x="11" y="8"/>
                    <a:pt x="10" y="17"/>
                  </a:cubicBezTo>
                  <a:cubicBezTo>
                    <a:pt x="10" y="23"/>
                    <a:pt x="13" y="31"/>
                    <a:pt x="22" y="35"/>
                  </a:cubicBezTo>
                  <a:cubicBezTo>
                    <a:pt x="19" y="43"/>
                    <a:pt x="12" y="48"/>
                    <a:pt x="7" y="52"/>
                  </a:cubicBezTo>
                  <a:cubicBezTo>
                    <a:pt x="3" y="55"/>
                    <a:pt x="0" y="57"/>
                    <a:pt x="2" y="61"/>
                  </a:cubicBezTo>
                  <a:cubicBezTo>
                    <a:pt x="3" y="64"/>
                    <a:pt x="6" y="64"/>
                    <a:pt x="8" y="64"/>
                  </a:cubicBezTo>
                  <a:cubicBezTo>
                    <a:pt x="15" y="64"/>
                    <a:pt x="31" y="59"/>
                    <a:pt x="42" y="47"/>
                  </a:cubicBezTo>
                  <a:cubicBezTo>
                    <a:pt x="49" y="40"/>
                    <a:pt x="52" y="32"/>
                    <a:pt x="52" y="2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2860014" y="3146544"/>
              <a:ext cx="309965" cy="325399"/>
            </a:xfrm>
            <a:custGeom>
              <a:avLst/>
              <a:gdLst>
                <a:gd name="T0" fmla="*/ 98 w 102"/>
                <a:gd name="T1" fmla="*/ 0 h 107"/>
                <a:gd name="T2" fmla="*/ 4 w 102"/>
                <a:gd name="T3" fmla="*/ 0 h 107"/>
                <a:gd name="T4" fmla="*/ 0 w 102"/>
                <a:gd name="T5" fmla="*/ 4 h 107"/>
                <a:gd name="T6" fmla="*/ 0 w 102"/>
                <a:gd name="T7" fmla="*/ 103 h 107"/>
                <a:gd name="T8" fmla="*/ 4 w 102"/>
                <a:gd name="T9" fmla="*/ 107 h 107"/>
                <a:gd name="T10" fmla="*/ 98 w 102"/>
                <a:gd name="T11" fmla="*/ 107 h 107"/>
                <a:gd name="T12" fmla="*/ 102 w 102"/>
                <a:gd name="T13" fmla="*/ 103 h 107"/>
                <a:gd name="T14" fmla="*/ 102 w 102"/>
                <a:gd name="T15" fmla="*/ 4 h 107"/>
                <a:gd name="T16" fmla="*/ 98 w 102"/>
                <a:gd name="T17" fmla="*/ 0 h 107"/>
                <a:gd name="T18" fmla="*/ 94 w 102"/>
                <a:gd name="T19" fmla="*/ 99 h 107"/>
                <a:gd name="T20" fmla="*/ 8 w 102"/>
                <a:gd name="T21" fmla="*/ 99 h 107"/>
                <a:gd name="T22" fmla="*/ 8 w 102"/>
                <a:gd name="T23" fmla="*/ 8 h 107"/>
                <a:gd name="T24" fmla="*/ 94 w 102"/>
                <a:gd name="T25" fmla="*/ 8 h 107"/>
                <a:gd name="T26" fmla="*/ 94 w 102"/>
                <a:gd name="T27" fmla="*/ 9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2" h="107">
                  <a:moveTo>
                    <a:pt x="9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5"/>
                    <a:pt x="2" y="107"/>
                    <a:pt x="4" y="107"/>
                  </a:cubicBezTo>
                  <a:cubicBezTo>
                    <a:pt x="98" y="107"/>
                    <a:pt x="98" y="107"/>
                    <a:pt x="98" y="107"/>
                  </a:cubicBezTo>
                  <a:cubicBezTo>
                    <a:pt x="100" y="107"/>
                    <a:pt x="102" y="105"/>
                    <a:pt x="102" y="103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2" y="2"/>
                    <a:pt x="100" y="0"/>
                    <a:pt x="98" y="0"/>
                  </a:cubicBezTo>
                  <a:close/>
                  <a:moveTo>
                    <a:pt x="94" y="99"/>
                  </a:moveTo>
                  <a:cubicBezTo>
                    <a:pt x="8" y="99"/>
                    <a:pt x="8" y="99"/>
                    <a:pt x="8" y="9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4" y="8"/>
                    <a:pt x="94" y="8"/>
                    <a:pt x="94" y="8"/>
                  </a:cubicBezTo>
                  <a:lnTo>
                    <a:pt x="94" y="99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2860014" y="3511814"/>
              <a:ext cx="309965" cy="322827"/>
            </a:xfrm>
            <a:custGeom>
              <a:avLst/>
              <a:gdLst>
                <a:gd name="T0" fmla="*/ 98 w 102"/>
                <a:gd name="T1" fmla="*/ 0 h 106"/>
                <a:gd name="T2" fmla="*/ 4 w 102"/>
                <a:gd name="T3" fmla="*/ 0 h 106"/>
                <a:gd name="T4" fmla="*/ 0 w 102"/>
                <a:gd name="T5" fmla="*/ 4 h 106"/>
                <a:gd name="T6" fmla="*/ 0 w 102"/>
                <a:gd name="T7" fmla="*/ 102 h 106"/>
                <a:gd name="T8" fmla="*/ 4 w 102"/>
                <a:gd name="T9" fmla="*/ 106 h 106"/>
                <a:gd name="T10" fmla="*/ 98 w 102"/>
                <a:gd name="T11" fmla="*/ 106 h 106"/>
                <a:gd name="T12" fmla="*/ 102 w 102"/>
                <a:gd name="T13" fmla="*/ 102 h 106"/>
                <a:gd name="T14" fmla="*/ 102 w 102"/>
                <a:gd name="T15" fmla="*/ 4 h 106"/>
                <a:gd name="T16" fmla="*/ 98 w 102"/>
                <a:gd name="T17" fmla="*/ 0 h 106"/>
                <a:gd name="T18" fmla="*/ 94 w 102"/>
                <a:gd name="T19" fmla="*/ 98 h 106"/>
                <a:gd name="T20" fmla="*/ 8 w 102"/>
                <a:gd name="T21" fmla="*/ 98 h 106"/>
                <a:gd name="T22" fmla="*/ 8 w 102"/>
                <a:gd name="T23" fmla="*/ 8 h 106"/>
                <a:gd name="T24" fmla="*/ 94 w 102"/>
                <a:gd name="T25" fmla="*/ 8 h 106"/>
                <a:gd name="T26" fmla="*/ 94 w 102"/>
                <a:gd name="T27" fmla="*/ 9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2" h="106">
                  <a:moveTo>
                    <a:pt x="9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4"/>
                    <a:pt x="2" y="106"/>
                    <a:pt x="4" y="106"/>
                  </a:cubicBezTo>
                  <a:cubicBezTo>
                    <a:pt x="98" y="106"/>
                    <a:pt x="98" y="106"/>
                    <a:pt x="98" y="106"/>
                  </a:cubicBezTo>
                  <a:cubicBezTo>
                    <a:pt x="100" y="106"/>
                    <a:pt x="102" y="104"/>
                    <a:pt x="102" y="102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2" y="2"/>
                    <a:pt x="100" y="0"/>
                    <a:pt x="98" y="0"/>
                  </a:cubicBezTo>
                  <a:close/>
                  <a:moveTo>
                    <a:pt x="94" y="98"/>
                  </a:moveTo>
                  <a:cubicBezTo>
                    <a:pt x="8" y="98"/>
                    <a:pt x="8" y="98"/>
                    <a:pt x="8" y="9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4" y="8"/>
                    <a:pt x="94" y="8"/>
                    <a:pt x="94" y="8"/>
                  </a:cubicBezTo>
                  <a:lnTo>
                    <a:pt x="94" y="9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 noEditPoints="1"/>
            </p:cNvSpPr>
            <p:nvPr/>
          </p:nvSpPr>
          <p:spPr bwMode="auto">
            <a:xfrm>
              <a:off x="3207278" y="3511814"/>
              <a:ext cx="309965" cy="322827"/>
            </a:xfrm>
            <a:custGeom>
              <a:avLst/>
              <a:gdLst>
                <a:gd name="T0" fmla="*/ 98 w 102"/>
                <a:gd name="T1" fmla="*/ 0 h 106"/>
                <a:gd name="T2" fmla="*/ 4 w 102"/>
                <a:gd name="T3" fmla="*/ 0 h 106"/>
                <a:gd name="T4" fmla="*/ 0 w 102"/>
                <a:gd name="T5" fmla="*/ 4 h 106"/>
                <a:gd name="T6" fmla="*/ 0 w 102"/>
                <a:gd name="T7" fmla="*/ 102 h 106"/>
                <a:gd name="T8" fmla="*/ 4 w 102"/>
                <a:gd name="T9" fmla="*/ 106 h 106"/>
                <a:gd name="T10" fmla="*/ 98 w 102"/>
                <a:gd name="T11" fmla="*/ 106 h 106"/>
                <a:gd name="T12" fmla="*/ 102 w 102"/>
                <a:gd name="T13" fmla="*/ 102 h 106"/>
                <a:gd name="T14" fmla="*/ 102 w 102"/>
                <a:gd name="T15" fmla="*/ 4 h 106"/>
                <a:gd name="T16" fmla="*/ 98 w 102"/>
                <a:gd name="T17" fmla="*/ 0 h 106"/>
                <a:gd name="T18" fmla="*/ 94 w 102"/>
                <a:gd name="T19" fmla="*/ 98 h 106"/>
                <a:gd name="T20" fmla="*/ 8 w 102"/>
                <a:gd name="T21" fmla="*/ 98 h 106"/>
                <a:gd name="T22" fmla="*/ 8 w 102"/>
                <a:gd name="T23" fmla="*/ 8 h 106"/>
                <a:gd name="T24" fmla="*/ 94 w 102"/>
                <a:gd name="T25" fmla="*/ 8 h 106"/>
                <a:gd name="T26" fmla="*/ 94 w 102"/>
                <a:gd name="T27" fmla="*/ 9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2" h="106">
                  <a:moveTo>
                    <a:pt x="9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4"/>
                    <a:pt x="2" y="106"/>
                    <a:pt x="4" y="106"/>
                  </a:cubicBezTo>
                  <a:cubicBezTo>
                    <a:pt x="98" y="106"/>
                    <a:pt x="98" y="106"/>
                    <a:pt x="98" y="106"/>
                  </a:cubicBezTo>
                  <a:cubicBezTo>
                    <a:pt x="100" y="106"/>
                    <a:pt x="102" y="104"/>
                    <a:pt x="102" y="102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2" y="2"/>
                    <a:pt x="100" y="0"/>
                    <a:pt x="98" y="0"/>
                  </a:cubicBezTo>
                  <a:close/>
                  <a:moveTo>
                    <a:pt x="94" y="98"/>
                  </a:moveTo>
                  <a:cubicBezTo>
                    <a:pt x="8" y="98"/>
                    <a:pt x="8" y="98"/>
                    <a:pt x="8" y="9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4" y="8"/>
                    <a:pt x="94" y="8"/>
                    <a:pt x="94" y="8"/>
                  </a:cubicBezTo>
                  <a:lnTo>
                    <a:pt x="94" y="9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 noEditPoints="1"/>
            </p:cNvSpPr>
            <p:nvPr/>
          </p:nvSpPr>
          <p:spPr bwMode="auto">
            <a:xfrm>
              <a:off x="3207278" y="3146544"/>
              <a:ext cx="309965" cy="325399"/>
            </a:xfrm>
            <a:custGeom>
              <a:avLst/>
              <a:gdLst>
                <a:gd name="T0" fmla="*/ 98 w 102"/>
                <a:gd name="T1" fmla="*/ 0 h 107"/>
                <a:gd name="T2" fmla="*/ 4 w 102"/>
                <a:gd name="T3" fmla="*/ 0 h 107"/>
                <a:gd name="T4" fmla="*/ 0 w 102"/>
                <a:gd name="T5" fmla="*/ 4 h 107"/>
                <a:gd name="T6" fmla="*/ 0 w 102"/>
                <a:gd name="T7" fmla="*/ 103 h 107"/>
                <a:gd name="T8" fmla="*/ 4 w 102"/>
                <a:gd name="T9" fmla="*/ 107 h 107"/>
                <a:gd name="T10" fmla="*/ 98 w 102"/>
                <a:gd name="T11" fmla="*/ 107 h 107"/>
                <a:gd name="T12" fmla="*/ 102 w 102"/>
                <a:gd name="T13" fmla="*/ 103 h 107"/>
                <a:gd name="T14" fmla="*/ 102 w 102"/>
                <a:gd name="T15" fmla="*/ 4 h 107"/>
                <a:gd name="T16" fmla="*/ 98 w 102"/>
                <a:gd name="T17" fmla="*/ 0 h 107"/>
                <a:gd name="T18" fmla="*/ 94 w 102"/>
                <a:gd name="T19" fmla="*/ 99 h 107"/>
                <a:gd name="T20" fmla="*/ 8 w 102"/>
                <a:gd name="T21" fmla="*/ 99 h 107"/>
                <a:gd name="T22" fmla="*/ 8 w 102"/>
                <a:gd name="T23" fmla="*/ 8 h 107"/>
                <a:gd name="T24" fmla="*/ 94 w 102"/>
                <a:gd name="T25" fmla="*/ 8 h 107"/>
                <a:gd name="T26" fmla="*/ 94 w 102"/>
                <a:gd name="T27" fmla="*/ 9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2" h="107">
                  <a:moveTo>
                    <a:pt x="9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5"/>
                    <a:pt x="2" y="107"/>
                    <a:pt x="4" y="107"/>
                  </a:cubicBezTo>
                  <a:cubicBezTo>
                    <a:pt x="98" y="107"/>
                    <a:pt x="98" y="107"/>
                    <a:pt x="98" y="107"/>
                  </a:cubicBezTo>
                  <a:cubicBezTo>
                    <a:pt x="100" y="107"/>
                    <a:pt x="102" y="105"/>
                    <a:pt x="102" y="103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2" y="2"/>
                    <a:pt x="100" y="0"/>
                    <a:pt x="98" y="0"/>
                  </a:cubicBezTo>
                  <a:close/>
                  <a:moveTo>
                    <a:pt x="94" y="99"/>
                  </a:moveTo>
                  <a:cubicBezTo>
                    <a:pt x="8" y="99"/>
                    <a:pt x="8" y="99"/>
                    <a:pt x="8" y="9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4" y="8"/>
                    <a:pt x="94" y="8"/>
                    <a:pt x="94" y="8"/>
                  </a:cubicBezTo>
                  <a:lnTo>
                    <a:pt x="94" y="99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 noEditPoints="1"/>
            </p:cNvSpPr>
            <p:nvPr/>
          </p:nvSpPr>
          <p:spPr bwMode="auto">
            <a:xfrm>
              <a:off x="4292799" y="3231431"/>
              <a:ext cx="686811" cy="447585"/>
            </a:xfrm>
            <a:custGeom>
              <a:avLst/>
              <a:gdLst>
                <a:gd name="T0" fmla="*/ 202 w 226"/>
                <a:gd name="T1" fmla="*/ 0 h 147"/>
                <a:gd name="T2" fmla="*/ 56 w 226"/>
                <a:gd name="T3" fmla="*/ 0 h 147"/>
                <a:gd name="T4" fmla="*/ 1 w 226"/>
                <a:gd name="T5" fmla="*/ 71 h 147"/>
                <a:gd name="T6" fmla="*/ 1 w 226"/>
                <a:gd name="T7" fmla="*/ 76 h 147"/>
                <a:gd name="T8" fmla="*/ 56 w 226"/>
                <a:gd name="T9" fmla="*/ 147 h 147"/>
                <a:gd name="T10" fmla="*/ 202 w 226"/>
                <a:gd name="T11" fmla="*/ 147 h 147"/>
                <a:gd name="T12" fmla="*/ 226 w 226"/>
                <a:gd name="T13" fmla="*/ 123 h 147"/>
                <a:gd name="T14" fmla="*/ 226 w 226"/>
                <a:gd name="T15" fmla="*/ 24 h 147"/>
                <a:gd name="T16" fmla="*/ 202 w 226"/>
                <a:gd name="T17" fmla="*/ 0 h 147"/>
                <a:gd name="T18" fmla="*/ 218 w 226"/>
                <a:gd name="T19" fmla="*/ 123 h 147"/>
                <a:gd name="T20" fmla="*/ 202 w 226"/>
                <a:gd name="T21" fmla="*/ 139 h 147"/>
                <a:gd name="T22" fmla="*/ 57 w 226"/>
                <a:gd name="T23" fmla="*/ 139 h 147"/>
                <a:gd name="T24" fmla="*/ 9 w 226"/>
                <a:gd name="T25" fmla="*/ 74 h 147"/>
                <a:gd name="T26" fmla="*/ 57 w 226"/>
                <a:gd name="T27" fmla="*/ 8 h 147"/>
                <a:gd name="T28" fmla="*/ 202 w 226"/>
                <a:gd name="T29" fmla="*/ 8 h 147"/>
                <a:gd name="T30" fmla="*/ 218 w 226"/>
                <a:gd name="T31" fmla="*/ 24 h 147"/>
                <a:gd name="T32" fmla="*/ 218 w 226"/>
                <a:gd name="T33" fmla="*/ 12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6" h="147">
                  <a:moveTo>
                    <a:pt x="202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4" y="0"/>
                    <a:pt x="49" y="0"/>
                    <a:pt x="1" y="71"/>
                  </a:cubicBezTo>
                  <a:cubicBezTo>
                    <a:pt x="0" y="73"/>
                    <a:pt x="0" y="74"/>
                    <a:pt x="1" y="76"/>
                  </a:cubicBezTo>
                  <a:cubicBezTo>
                    <a:pt x="49" y="147"/>
                    <a:pt x="54" y="147"/>
                    <a:pt x="56" y="147"/>
                  </a:cubicBezTo>
                  <a:cubicBezTo>
                    <a:pt x="202" y="147"/>
                    <a:pt x="202" y="147"/>
                    <a:pt x="202" y="147"/>
                  </a:cubicBezTo>
                  <a:cubicBezTo>
                    <a:pt x="216" y="147"/>
                    <a:pt x="226" y="137"/>
                    <a:pt x="226" y="123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10"/>
                    <a:pt x="216" y="0"/>
                    <a:pt x="202" y="0"/>
                  </a:cubicBezTo>
                  <a:close/>
                  <a:moveTo>
                    <a:pt x="218" y="123"/>
                  </a:moveTo>
                  <a:cubicBezTo>
                    <a:pt x="218" y="132"/>
                    <a:pt x="211" y="139"/>
                    <a:pt x="202" y="139"/>
                  </a:cubicBezTo>
                  <a:cubicBezTo>
                    <a:pt x="57" y="139"/>
                    <a:pt x="57" y="139"/>
                    <a:pt x="57" y="139"/>
                  </a:cubicBezTo>
                  <a:cubicBezTo>
                    <a:pt x="52" y="135"/>
                    <a:pt x="29" y="104"/>
                    <a:pt x="9" y="74"/>
                  </a:cubicBezTo>
                  <a:cubicBezTo>
                    <a:pt x="29" y="44"/>
                    <a:pt x="52" y="12"/>
                    <a:pt x="57" y="8"/>
                  </a:cubicBezTo>
                  <a:cubicBezTo>
                    <a:pt x="202" y="8"/>
                    <a:pt x="202" y="8"/>
                    <a:pt x="202" y="8"/>
                  </a:cubicBezTo>
                  <a:cubicBezTo>
                    <a:pt x="211" y="8"/>
                    <a:pt x="218" y="15"/>
                    <a:pt x="218" y="24"/>
                  </a:cubicBezTo>
                  <a:lnTo>
                    <a:pt x="218" y="123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4584758" y="3344613"/>
              <a:ext cx="221220" cy="225079"/>
            </a:xfrm>
            <a:custGeom>
              <a:avLst/>
              <a:gdLst>
                <a:gd name="T0" fmla="*/ 158 w 172"/>
                <a:gd name="T1" fmla="*/ 0 h 175"/>
                <a:gd name="T2" fmla="*/ 85 w 172"/>
                <a:gd name="T3" fmla="*/ 75 h 175"/>
                <a:gd name="T4" fmla="*/ 11 w 172"/>
                <a:gd name="T5" fmla="*/ 0 h 175"/>
                <a:gd name="T6" fmla="*/ 0 w 172"/>
                <a:gd name="T7" fmla="*/ 14 h 175"/>
                <a:gd name="T8" fmla="*/ 73 w 172"/>
                <a:gd name="T9" fmla="*/ 87 h 175"/>
                <a:gd name="T10" fmla="*/ 0 w 172"/>
                <a:gd name="T11" fmla="*/ 161 h 175"/>
                <a:gd name="T12" fmla="*/ 11 w 172"/>
                <a:gd name="T13" fmla="*/ 175 h 175"/>
                <a:gd name="T14" fmla="*/ 85 w 172"/>
                <a:gd name="T15" fmla="*/ 101 h 175"/>
                <a:gd name="T16" fmla="*/ 158 w 172"/>
                <a:gd name="T17" fmla="*/ 175 h 175"/>
                <a:gd name="T18" fmla="*/ 172 w 172"/>
                <a:gd name="T19" fmla="*/ 161 h 175"/>
                <a:gd name="T20" fmla="*/ 99 w 172"/>
                <a:gd name="T21" fmla="*/ 87 h 175"/>
                <a:gd name="T22" fmla="*/ 172 w 172"/>
                <a:gd name="T23" fmla="*/ 14 h 175"/>
                <a:gd name="T24" fmla="*/ 158 w 172"/>
                <a:gd name="T2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2" h="175">
                  <a:moveTo>
                    <a:pt x="158" y="0"/>
                  </a:moveTo>
                  <a:lnTo>
                    <a:pt x="85" y="75"/>
                  </a:lnTo>
                  <a:lnTo>
                    <a:pt x="11" y="0"/>
                  </a:lnTo>
                  <a:lnTo>
                    <a:pt x="0" y="14"/>
                  </a:lnTo>
                  <a:lnTo>
                    <a:pt x="73" y="87"/>
                  </a:lnTo>
                  <a:lnTo>
                    <a:pt x="0" y="161"/>
                  </a:lnTo>
                  <a:lnTo>
                    <a:pt x="11" y="175"/>
                  </a:lnTo>
                  <a:lnTo>
                    <a:pt x="85" y="101"/>
                  </a:lnTo>
                  <a:lnTo>
                    <a:pt x="158" y="175"/>
                  </a:lnTo>
                  <a:lnTo>
                    <a:pt x="172" y="161"/>
                  </a:lnTo>
                  <a:lnTo>
                    <a:pt x="99" y="87"/>
                  </a:lnTo>
                  <a:lnTo>
                    <a:pt x="172" y="14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 noEditPoints="1"/>
            </p:cNvSpPr>
            <p:nvPr/>
          </p:nvSpPr>
          <p:spPr bwMode="auto">
            <a:xfrm>
              <a:off x="5842626" y="3104101"/>
              <a:ext cx="536330" cy="706103"/>
            </a:xfrm>
            <a:custGeom>
              <a:avLst/>
              <a:gdLst>
                <a:gd name="T0" fmla="*/ 275 w 417"/>
                <a:gd name="T1" fmla="*/ 123 h 549"/>
                <a:gd name="T2" fmla="*/ 275 w 417"/>
                <a:gd name="T3" fmla="*/ 0 h 549"/>
                <a:gd name="T4" fmla="*/ 142 w 417"/>
                <a:gd name="T5" fmla="*/ 0 h 549"/>
                <a:gd name="T6" fmla="*/ 142 w 417"/>
                <a:gd name="T7" fmla="*/ 123 h 549"/>
                <a:gd name="T8" fmla="*/ 0 w 417"/>
                <a:gd name="T9" fmla="*/ 123 h 549"/>
                <a:gd name="T10" fmla="*/ 0 w 417"/>
                <a:gd name="T11" fmla="*/ 255 h 549"/>
                <a:gd name="T12" fmla="*/ 142 w 417"/>
                <a:gd name="T13" fmla="*/ 255 h 549"/>
                <a:gd name="T14" fmla="*/ 142 w 417"/>
                <a:gd name="T15" fmla="*/ 549 h 549"/>
                <a:gd name="T16" fmla="*/ 275 w 417"/>
                <a:gd name="T17" fmla="*/ 549 h 549"/>
                <a:gd name="T18" fmla="*/ 275 w 417"/>
                <a:gd name="T19" fmla="*/ 255 h 549"/>
                <a:gd name="T20" fmla="*/ 417 w 417"/>
                <a:gd name="T21" fmla="*/ 255 h 549"/>
                <a:gd name="T22" fmla="*/ 417 w 417"/>
                <a:gd name="T23" fmla="*/ 123 h 549"/>
                <a:gd name="T24" fmla="*/ 275 w 417"/>
                <a:gd name="T25" fmla="*/ 123 h 549"/>
                <a:gd name="T26" fmla="*/ 398 w 417"/>
                <a:gd name="T27" fmla="*/ 236 h 549"/>
                <a:gd name="T28" fmla="*/ 256 w 417"/>
                <a:gd name="T29" fmla="*/ 236 h 549"/>
                <a:gd name="T30" fmla="*/ 256 w 417"/>
                <a:gd name="T31" fmla="*/ 530 h 549"/>
                <a:gd name="T32" fmla="*/ 161 w 417"/>
                <a:gd name="T33" fmla="*/ 530 h 549"/>
                <a:gd name="T34" fmla="*/ 161 w 417"/>
                <a:gd name="T35" fmla="*/ 236 h 549"/>
                <a:gd name="T36" fmla="*/ 19 w 417"/>
                <a:gd name="T37" fmla="*/ 236 h 549"/>
                <a:gd name="T38" fmla="*/ 19 w 417"/>
                <a:gd name="T39" fmla="*/ 142 h 549"/>
                <a:gd name="T40" fmla="*/ 161 w 417"/>
                <a:gd name="T41" fmla="*/ 142 h 549"/>
                <a:gd name="T42" fmla="*/ 161 w 417"/>
                <a:gd name="T43" fmla="*/ 19 h 549"/>
                <a:gd name="T44" fmla="*/ 256 w 417"/>
                <a:gd name="T45" fmla="*/ 19 h 549"/>
                <a:gd name="T46" fmla="*/ 256 w 417"/>
                <a:gd name="T47" fmla="*/ 142 h 549"/>
                <a:gd name="T48" fmla="*/ 398 w 417"/>
                <a:gd name="T49" fmla="*/ 142 h 549"/>
                <a:gd name="T50" fmla="*/ 398 w 417"/>
                <a:gd name="T51" fmla="*/ 236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7" h="549">
                  <a:moveTo>
                    <a:pt x="275" y="123"/>
                  </a:moveTo>
                  <a:lnTo>
                    <a:pt x="275" y="0"/>
                  </a:lnTo>
                  <a:lnTo>
                    <a:pt x="142" y="0"/>
                  </a:lnTo>
                  <a:lnTo>
                    <a:pt x="142" y="123"/>
                  </a:lnTo>
                  <a:lnTo>
                    <a:pt x="0" y="123"/>
                  </a:lnTo>
                  <a:lnTo>
                    <a:pt x="0" y="255"/>
                  </a:lnTo>
                  <a:lnTo>
                    <a:pt x="142" y="255"/>
                  </a:lnTo>
                  <a:lnTo>
                    <a:pt x="142" y="549"/>
                  </a:lnTo>
                  <a:lnTo>
                    <a:pt x="275" y="549"/>
                  </a:lnTo>
                  <a:lnTo>
                    <a:pt x="275" y="255"/>
                  </a:lnTo>
                  <a:lnTo>
                    <a:pt x="417" y="255"/>
                  </a:lnTo>
                  <a:lnTo>
                    <a:pt x="417" y="123"/>
                  </a:lnTo>
                  <a:lnTo>
                    <a:pt x="275" y="123"/>
                  </a:lnTo>
                  <a:close/>
                  <a:moveTo>
                    <a:pt x="398" y="236"/>
                  </a:moveTo>
                  <a:lnTo>
                    <a:pt x="256" y="236"/>
                  </a:lnTo>
                  <a:lnTo>
                    <a:pt x="256" y="530"/>
                  </a:lnTo>
                  <a:lnTo>
                    <a:pt x="161" y="530"/>
                  </a:lnTo>
                  <a:lnTo>
                    <a:pt x="161" y="236"/>
                  </a:lnTo>
                  <a:lnTo>
                    <a:pt x="19" y="236"/>
                  </a:lnTo>
                  <a:lnTo>
                    <a:pt x="19" y="142"/>
                  </a:lnTo>
                  <a:lnTo>
                    <a:pt x="161" y="142"/>
                  </a:lnTo>
                  <a:lnTo>
                    <a:pt x="161" y="19"/>
                  </a:lnTo>
                  <a:lnTo>
                    <a:pt x="256" y="19"/>
                  </a:lnTo>
                  <a:lnTo>
                    <a:pt x="256" y="142"/>
                  </a:lnTo>
                  <a:lnTo>
                    <a:pt x="398" y="142"/>
                  </a:lnTo>
                  <a:lnTo>
                    <a:pt x="398" y="236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7297276" y="3131110"/>
              <a:ext cx="535044" cy="706103"/>
            </a:xfrm>
            <a:custGeom>
              <a:avLst/>
              <a:gdLst>
                <a:gd name="T0" fmla="*/ 274 w 416"/>
                <a:gd name="T1" fmla="*/ 123 h 549"/>
                <a:gd name="T2" fmla="*/ 274 w 416"/>
                <a:gd name="T3" fmla="*/ 0 h 549"/>
                <a:gd name="T4" fmla="*/ 142 w 416"/>
                <a:gd name="T5" fmla="*/ 0 h 549"/>
                <a:gd name="T6" fmla="*/ 142 w 416"/>
                <a:gd name="T7" fmla="*/ 123 h 549"/>
                <a:gd name="T8" fmla="*/ 0 w 416"/>
                <a:gd name="T9" fmla="*/ 123 h 549"/>
                <a:gd name="T10" fmla="*/ 0 w 416"/>
                <a:gd name="T11" fmla="*/ 256 h 549"/>
                <a:gd name="T12" fmla="*/ 142 w 416"/>
                <a:gd name="T13" fmla="*/ 256 h 549"/>
                <a:gd name="T14" fmla="*/ 142 w 416"/>
                <a:gd name="T15" fmla="*/ 549 h 549"/>
                <a:gd name="T16" fmla="*/ 274 w 416"/>
                <a:gd name="T17" fmla="*/ 549 h 549"/>
                <a:gd name="T18" fmla="*/ 274 w 416"/>
                <a:gd name="T19" fmla="*/ 256 h 549"/>
                <a:gd name="T20" fmla="*/ 416 w 416"/>
                <a:gd name="T21" fmla="*/ 256 h 549"/>
                <a:gd name="T22" fmla="*/ 416 w 416"/>
                <a:gd name="T23" fmla="*/ 123 h 549"/>
                <a:gd name="T24" fmla="*/ 274 w 416"/>
                <a:gd name="T25" fmla="*/ 123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6" h="549">
                  <a:moveTo>
                    <a:pt x="274" y="123"/>
                  </a:moveTo>
                  <a:lnTo>
                    <a:pt x="274" y="0"/>
                  </a:lnTo>
                  <a:lnTo>
                    <a:pt x="142" y="0"/>
                  </a:lnTo>
                  <a:lnTo>
                    <a:pt x="142" y="123"/>
                  </a:lnTo>
                  <a:lnTo>
                    <a:pt x="0" y="123"/>
                  </a:lnTo>
                  <a:lnTo>
                    <a:pt x="0" y="256"/>
                  </a:lnTo>
                  <a:lnTo>
                    <a:pt x="142" y="256"/>
                  </a:lnTo>
                  <a:lnTo>
                    <a:pt x="142" y="549"/>
                  </a:lnTo>
                  <a:lnTo>
                    <a:pt x="274" y="549"/>
                  </a:lnTo>
                  <a:lnTo>
                    <a:pt x="274" y="256"/>
                  </a:lnTo>
                  <a:lnTo>
                    <a:pt x="416" y="256"/>
                  </a:lnTo>
                  <a:lnTo>
                    <a:pt x="416" y="123"/>
                  </a:lnTo>
                  <a:lnTo>
                    <a:pt x="274" y="123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8723631" y="3113104"/>
              <a:ext cx="613500" cy="706103"/>
            </a:xfrm>
            <a:custGeom>
              <a:avLst/>
              <a:gdLst>
                <a:gd name="T0" fmla="*/ 170 w 202"/>
                <a:gd name="T1" fmla="*/ 116 h 232"/>
                <a:gd name="T2" fmla="*/ 201 w 202"/>
                <a:gd name="T3" fmla="*/ 62 h 232"/>
                <a:gd name="T4" fmla="*/ 201 w 202"/>
                <a:gd name="T5" fmla="*/ 58 h 232"/>
                <a:gd name="T6" fmla="*/ 198 w 202"/>
                <a:gd name="T7" fmla="*/ 56 h 232"/>
                <a:gd name="T8" fmla="*/ 136 w 202"/>
                <a:gd name="T9" fmla="*/ 56 h 232"/>
                <a:gd name="T10" fmla="*/ 105 w 202"/>
                <a:gd name="T11" fmla="*/ 2 h 232"/>
                <a:gd name="T12" fmla="*/ 101 w 202"/>
                <a:gd name="T13" fmla="*/ 0 h 232"/>
                <a:gd name="T14" fmla="*/ 98 w 202"/>
                <a:gd name="T15" fmla="*/ 2 h 232"/>
                <a:gd name="T16" fmla="*/ 66 w 202"/>
                <a:gd name="T17" fmla="*/ 56 h 232"/>
                <a:gd name="T18" fmla="*/ 5 w 202"/>
                <a:gd name="T19" fmla="*/ 56 h 232"/>
                <a:gd name="T20" fmla="*/ 1 w 202"/>
                <a:gd name="T21" fmla="*/ 58 h 232"/>
                <a:gd name="T22" fmla="*/ 1 w 202"/>
                <a:gd name="T23" fmla="*/ 62 h 232"/>
                <a:gd name="T24" fmla="*/ 32 w 202"/>
                <a:gd name="T25" fmla="*/ 116 h 232"/>
                <a:gd name="T26" fmla="*/ 1 w 202"/>
                <a:gd name="T27" fmla="*/ 169 h 232"/>
                <a:gd name="T28" fmla="*/ 1 w 202"/>
                <a:gd name="T29" fmla="*/ 173 h 232"/>
                <a:gd name="T30" fmla="*/ 5 w 202"/>
                <a:gd name="T31" fmla="*/ 175 h 232"/>
                <a:gd name="T32" fmla="*/ 66 w 202"/>
                <a:gd name="T33" fmla="*/ 175 h 232"/>
                <a:gd name="T34" fmla="*/ 98 w 202"/>
                <a:gd name="T35" fmla="*/ 230 h 232"/>
                <a:gd name="T36" fmla="*/ 101 w 202"/>
                <a:gd name="T37" fmla="*/ 232 h 232"/>
                <a:gd name="T38" fmla="*/ 105 w 202"/>
                <a:gd name="T39" fmla="*/ 230 h 232"/>
                <a:gd name="T40" fmla="*/ 136 w 202"/>
                <a:gd name="T41" fmla="*/ 175 h 232"/>
                <a:gd name="T42" fmla="*/ 198 w 202"/>
                <a:gd name="T43" fmla="*/ 175 h 232"/>
                <a:gd name="T44" fmla="*/ 201 w 202"/>
                <a:gd name="T45" fmla="*/ 173 h 232"/>
                <a:gd name="T46" fmla="*/ 201 w 202"/>
                <a:gd name="T47" fmla="*/ 169 h 232"/>
                <a:gd name="T48" fmla="*/ 170 w 202"/>
                <a:gd name="T49" fmla="*/ 116 h 232"/>
                <a:gd name="T50" fmla="*/ 191 w 202"/>
                <a:gd name="T51" fmla="*/ 64 h 232"/>
                <a:gd name="T52" fmla="*/ 166 w 202"/>
                <a:gd name="T53" fmla="*/ 108 h 232"/>
                <a:gd name="T54" fmla="*/ 141 w 202"/>
                <a:gd name="T55" fmla="*/ 64 h 232"/>
                <a:gd name="T56" fmla="*/ 191 w 202"/>
                <a:gd name="T57" fmla="*/ 64 h 232"/>
                <a:gd name="T58" fmla="*/ 161 w 202"/>
                <a:gd name="T59" fmla="*/ 116 h 232"/>
                <a:gd name="T60" fmla="*/ 131 w 202"/>
                <a:gd name="T61" fmla="*/ 167 h 232"/>
                <a:gd name="T62" fmla="*/ 71 w 202"/>
                <a:gd name="T63" fmla="*/ 167 h 232"/>
                <a:gd name="T64" fmla="*/ 41 w 202"/>
                <a:gd name="T65" fmla="*/ 116 h 232"/>
                <a:gd name="T66" fmla="*/ 71 w 202"/>
                <a:gd name="T67" fmla="*/ 64 h 232"/>
                <a:gd name="T68" fmla="*/ 131 w 202"/>
                <a:gd name="T69" fmla="*/ 64 h 232"/>
                <a:gd name="T70" fmla="*/ 161 w 202"/>
                <a:gd name="T71" fmla="*/ 116 h 232"/>
                <a:gd name="T72" fmla="*/ 101 w 202"/>
                <a:gd name="T73" fmla="*/ 12 h 232"/>
                <a:gd name="T74" fmla="*/ 127 w 202"/>
                <a:gd name="T75" fmla="*/ 56 h 232"/>
                <a:gd name="T76" fmla="*/ 76 w 202"/>
                <a:gd name="T77" fmla="*/ 56 h 232"/>
                <a:gd name="T78" fmla="*/ 101 w 202"/>
                <a:gd name="T79" fmla="*/ 12 h 232"/>
                <a:gd name="T80" fmla="*/ 11 w 202"/>
                <a:gd name="T81" fmla="*/ 64 h 232"/>
                <a:gd name="T82" fmla="*/ 62 w 202"/>
                <a:gd name="T83" fmla="*/ 64 h 232"/>
                <a:gd name="T84" fmla="*/ 37 w 202"/>
                <a:gd name="T85" fmla="*/ 108 h 232"/>
                <a:gd name="T86" fmla="*/ 11 w 202"/>
                <a:gd name="T87" fmla="*/ 64 h 232"/>
                <a:gd name="T88" fmla="*/ 11 w 202"/>
                <a:gd name="T89" fmla="*/ 167 h 232"/>
                <a:gd name="T90" fmla="*/ 37 w 202"/>
                <a:gd name="T91" fmla="*/ 124 h 232"/>
                <a:gd name="T92" fmla="*/ 62 w 202"/>
                <a:gd name="T93" fmla="*/ 167 h 232"/>
                <a:gd name="T94" fmla="*/ 11 w 202"/>
                <a:gd name="T95" fmla="*/ 167 h 232"/>
                <a:gd name="T96" fmla="*/ 101 w 202"/>
                <a:gd name="T97" fmla="*/ 220 h 232"/>
                <a:gd name="T98" fmla="*/ 76 w 202"/>
                <a:gd name="T99" fmla="*/ 175 h 232"/>
                <a:gd name="T100" fmla="*/ 127 w 202"/>
                <a:gd name="T101" fmla="*/ 175 h 232"/>
                <a:gd name="T102" fmla="*/ 101 w 202"/>
                <a:gd name="T103" fmla="*/ 220 h 232"/>
                <a:gd name="T104" fmla="*/ 141 w 202"/>
                <a:gd name="T105" fmla="*/ 167 h 232"/>
                <a:gd name="T106" fmla="*/ 166 w 202"/>
                <a:gd name="T107" fmla="*/ 124 h 232"/>
                <a:gd name="T108" fmla="*/ 191 w 202"/>
                <a:gd name="T109" fmla="*/ 167 h 232"/>
                <a:gd name="T110" fmla="*/ 141 w 202"/>
                <a:gd name="T111" fmla="*/ 16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2" h="232">
                  <a:moveTo>
                    <a:pt x="170" y="116"/>
                  </a:moveTo>
                  <a:cubicBezTo>
                    <a:pt x="201" y="62"/>
                    <a:pt x="201" y="62"/>
                    <a:pt x="201" y="62"/>
                  </a:cubicBezTo>
                  <a:cubicBezTo>
                    <a:pt x="202" y="61"/>
                    <a:pt x="202" y="59"/>
                    <a:pt x="201" y="58"/>
                  </a:cubicBezTo>
                  <a:cubicBezTo>
                    <a:pt x="201" y="57"/>
                    <a:pt x="199" y="56"/>
                    <a:pt x="198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4" y="0"/>
                    <a:pt x="103" y="0"/>
                    <a:pt x="101" y="0"/>
                  </a:cubicBezTo>
                  <a:cubicBezTo>
                    <a:pt x="100" y="0"/>
                    <a:pt x="98" y="0"/>
                    <a:pt x="98" y="2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3" y="56"/>
                    <a:pt x="2" y="57"/>
                    <a:pt x="1" y="58"/>
                  </a:cubicBezTo>
                  <a:cubicBezTo>
                    <a:pt x="0" y="59"/>
                    <a:pt x="0" y="61"/>
                    <a:pt x="1" y="62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0" y="170"/>
                    <a:pt x="0" y="172"/>
                    <a:pt x="1" y="173"/>
                  </a:cubicBezTo>
                  <a:cubicBezTo>
                    <a:pt x="2" y="174"/>
                    <a:pt x="3" y="175"/>
                    <a:pt x="5" y="175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98" y="230"/>
                    <a:pt x="98" y="230"/>
                    <a:pt x="98" y="230"/>
                  </a:cubicBezTo>
                  <a:cubicBezTo>
                    <a:pt x="98" y="231"/>
                    <a:pt x="100" y="232"/>
                    <a:pt x="101" y="232"/>
                  </a:cubicBezTo>
                  <a:cubicBezTo>
                    <a:pt x="103" y="232"/>
                    <a:pt x="104" y="231"/>
                    <a:pt x="105" y="230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98" y="175"/>
                    <a:pt x="198" y="175"/>
                    <a:pt x="198" y="175"/>
                  </a:cubicBezTo>
                  <a:cubicBezTo>
                    <a:pt x="199" y="175"/>
                    <a:pt x="201" y="174"/>
                    <a:pt x="201" y="173"/>
                  </a:cubicBezTo>
                  <a:cubicBezTo>
                    <a:pt x="202" y="172"/>
                    <a:pt x="202" y="170"/>
                    <a:pt x="201" y="169"/>
                  </a:cubicBezTo>
                  <a:lnTo>
                    <a:pt x="170" y="116"/>
                  </a:lnTo>
                  <a:close/>
                  <a:moveTo>
                    <a:pt x="191" y="64"/>
                  </a:moveTo>
                  <a:cubicBezTo>
                    <a:pt x="166" y="108"/>
                    <a:pt x="166" y="108"/>
                    <a:pt x="166" y="108"/>
                  </a:cubicBezTo>
                  <a:cubicBezTo>
                    <a:pt x="141" y="64"/>
                    <a:pt x="141" y="64"/>
                    <a:pt x="141" y="64"/>
                  </a:cubicBezTo>
                  <a:lnTo>
                    <a:pt x="191" y="64"/>
                  </a:lnTo>
                  <a:close/>
                  <a:moveTo>
                    <a:pt x="161" y="116"/>
                  </a:moveTo>
                  <a:cubicBezTo>
                    <a:pt x="131" y="167"/>
                    <a:pt x="131" y="167"/>
                    <a:pt x="131" y="167"/>
                  </a:cubicBezTo>
                  <a:cubicBezTo>
                    <a:pt x="71" y="167"/>
                    <a:pt x="71" y="167"/>
                    <a:pt x="71" y="167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131" y="64"/>
                    <a:pt x="131" y="64"/>
                    <a:pt x="131" y="64"/>
                  </a:cubicBezTo>
                  <a:lnTo>
                    <a:pt x="161" y="116"/>
                  </a:lnTo>
                  <a:close/>
                  <a:moveTo>
                    <a:pt x="101" y="12"/>
                  </a:moveTo>
                  <a:cubicBezTo>
                    <a:pt x="127" y="56"/>
                    <a:pt x="127" y="56"/>
                    <a:pt x="127" y="56"/>
                  </a:cubicBezTo>
                  <a:cubicBezTo>
                    <a:pt x="76" y="56"/>
                    <a:pt x="76" y="56"/>
                    <a:pt x="76" y="56"/>
                  </a:cubicBezTo>
                  <a:lnTo>
                    <a:pt x="101" y="12"/>
                  </a:lnTo>
                  <a:close/>
                  <a:moveTo>
                    <a:pt x="11" y="64"/>
                  </a:moveTo>
                  <a:cubicBezTo>
                    <a:pt x="62" y="64"/>
                    <a:pt x="62" y="64"/>
                    <a:pt x="62" y="64"/>
                  </a:cubicBezTo>
                  <a:cubicBezTo>
                    <a:pt x="37" y="108"/>
                    <a:pt x="37" y="108"/>
                    <a:pt x="37" y="108"/>
                  </a:cubicBezTo>
                  <a:lnTo>
                    <a:pt x="11" y="64"/>
                  </a:lnTo>
                  <a:close/>
                  <a:moveTo>
                    <a:pt x="11" y="167"/>
                  </a:moveTo>
                  <a:cubicBezTo>
                    <a:pt x="37" y="124"/>
                    <a:pt x="37" y="124"/>
                    <a:pt x="37" y="124"/>
                  </a:cubicBezTo>
                  <a:cubicBezTo>
                    <a:pt x="62" y="167"/>
                    <a:pt x="62" y="167"/>
                    <a:pt x="62" y="167"/>
                  </a:cubicBezTo>
                  <a:lnTo>
                    <a:pt x="11" y="167"/>
                  </a:lnTo>
                  <a:close/>
                  <a:moveTo>
                    <a:pt x="101" y="220"/>
                  </a:moveTo>
                  <a:cubicBezTo>
                    <a:pt x="76" y="175"/>
                    <a:pt x="76" y="175"/>
                    <a:pt x="76" y="175"/>
                  </a:cubicBezTo>
                  <a:cubicBezTo>
                    <a:pt x="127" y="175"/>
                    <a:pt x="127" y="175"/>
                    <a:pt x="127" y="175"/>
                  </a:cubicBezTo>
                  <a:lnTo>
                    <a:pt x="101" y="220"/>
                  </a:lnTo>
                  <a:close/>
                  <a:moveTo>
                    <a:pt x="141" y="167"/>
                  </a:moveTo>
                  <a:cubicBezTo>
                    <a:pt x="166" y="124"/>
                    <a:pt x="166" y="124"/>
                    <a:pt x="166" y="124"/>
                  </a:cubicBezTo>
                  <a:cubicBezTo>
                    <a:pt x="191" y="167"/>
                    <a:pt x="191" y="167"/>
                    <a:pt x="191" y="167"/>
                  </a:cubicBezTo>
                  <a:lnTo>
                    <a:pt x="141" y="167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 noEditPoints="1"/>
            </p:cNvSpPr>
            <p:nvPr/>
          </p:nvSpPr>
          <p:spPr bwMode="auto">
            <a:xfrm>
              <a:off x="10152558" y="3122107"/>
              <a:ext cx="693242" cy="688097"/>
            </a:xfrm>
            <a:custGeom>
              <a:avLst/>
              <a:gdLst>
                <a:gd name="T0" fmla="*/ 204 w 228"/>
                <a:gd name="T1" fmla="*/ 0 h 226"/>
                <a:gd name="T2" fmla="*/ 24 w 228"/>
                <a:gd name="T3" fmla="*/ 0 h 226"/>
                <a:gd name="T4" fmla="*/ 0 w 228"/>
                <a:gd name="T5" fmla="*/ 24 h 226"/>
                <a:gd name="T6" fmla="*/ 0 w 228"/>
                <a:gd name="T7" fmla="*/ 155 h 226"/>
                <a:gd name="T8" fmla="*/ 24 w 228"/>
                <a:gd name="T9" fmla="*/ 179 h 226"/>
                <a:gd name="T10" fmla="*/ 141 w 228"/>
                <a:gd name="T11" fmla="*/ 179 h 226"/>
                <a:gd name="T12" fmla="*/ 136 w 228"/>
                <a:gd name="T13" fmla="*/ 221 h 226"/>
                <a:gd name="T14" fmla="*/ 139 w 228"/>
                <a:gd name="T15" fmla="*/ 225 h 226"/>
                <a:gd name="T16" fmla="*/ 140 w 228"/>
                <a:gd name="T17" fmla="*/ 226 h 226"/>
                <a:gd name="T18" fmla="*/ 143 w 228"/>
                <a:gd name="T19" fmla="*/ 224 h 226"/>
                <a:gd name="T20" fmla="*/ 186 w 228"/>
                <a:gd name="T21" fmla="*/ 179 h 226"/>
                <a:gd name="T22" fmla="*/ 204 w 228"/>
                <a:gd name="T23" fmla="*/ 179 h 226"/>
                <a:gd name="T24" fmla="*/ 228 w 228"/>
                <a:gd name="T25" fmla="*/ 155 h 226"/>
                <a:gd name="T26" fmla="*/ 228 w 228"/>
                <a:gd name="T27" fmla="*/ 24 h 226"/>
                <a:gd name="T28" fmla="*/ 204 w 228"/>
                <a:gd name="T29" fmla="*/ 0 h 226"/>
                <a:gd name="T30" fmla="*/ 220 w 228"/>
                <a:gd name="T31" fmla="*/ 155 h 226"/>
                <a:gd name="T32" fmla="*/ 204 w 228"/>
                <a:gd name="T33" fmla="*/ 171 h 226"/>
                <a:gd name="T34" fmla="*/ 184 w 228"/>
                <a:gd name="T35" fmla="*/ 171 h 226"/>
                <a:gd name="T36" fmla="*/ 181 w 228"/>
                <a:gd name="T37" fmla="*/ 173 h 226"/>
                <a:gd name="T38" fmla="*/ 146 w 228"/>
                <a:gd name="T39" fmla="*/ 210 h 226"/>
                <a:gd name="T40" fmla="*/ 150 w 228"/>
                <a:gd name="T41" fmla="*/ 176 h 226"/>
                <a:gd name="T42" fmla="*/ 149 w 228"/>
                <a:gd name="T43" fmla="*/ 173 h 226"/>
                <a:gd name="T44" fmla="*/ 146 w 228"/>
                <a:gd name="T45" fmla="*/ 171 h 226"/>
                <a:gd name="T46" fmla="*/ 24 w 228"/>
                <a:gd name="T47" fmla="*/ 171 h 226"/>
                <a:gd name="T48" fmla="*/ 8 w 228"/>
                <a:gd name="T49" fmla="*/ 155 h 226"/>
                <a:gd name="T50" fmla="*/ 8 w 228"/>
                <a:gd name="T51" fmla="*/ 24 h 226"/>
                <a:gd name="T52" fmla="*/ 24 w 228"/>
                <a:gd name="T53" fmla="*/ 8 h 226"/>
                <a:gd name="T54" fmla="*/ 204 w 228"/>
                <a:gd name="T55" fmla="*/ 8 h 226"/>
                <a:gd name="T56" fmla="*/ 220 w 228"/>
                <a:gd name="T57" fmla="*/ 24 h 226"/>
                <a:gd name="T58" fmla="*/ 220 w 228"/>
                <a:gd name="T59" fmla="*/ 15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8" h="226">
                  <a:moveTo>
                    <a:pt x="20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69"/>
                    <a:pt x="11" y="179"/>
                    <a:pt x="24" y="179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36" y="221"/>
                    <a:pt x="136" y="221"/>
                    <a:pt x="136" y="221"/>
                  </a:cubicBezTo>
                  <a:cubicBezTo>
                    <a:pt x="136" y="223"/>
                    <a:pt x="137" y="225"/>
                    <a:pt x="139" y="225"/>
                  </a:cubicBezTo>
                  <a:cubicBezTo>
                    <a:pt x="139" y="226"/>
                    <a:pt x="140" y="226"/>
                    <a:pt x="140" y="226"/>
                  </a:cubicBezTo>
                  <a:cubicBezTo>
                    <a:pt x="141" y="226"/>
                    <a:pt x="143" y="225"/>
                    <a:pt x="143" y="224"/>
                  </a:cubicBezTo>
                  <a:cubicBezTo>
                    <a:pt x="186" y="179"/>
                    <a:pt x="186" y="179"/>
                    <a:pt x="186" y="179"/>
                  </a:cubicBezTo>
                  <a:cubicBezTo>
                    <a:pt x="204" y="179"/>
                    <a:pt x="204" y="179"/>
                    <a:pt x="204" y="179"/>
                  </a:cubicBezTo>
                  <a:cubicBezTo>
                    <a:pt x="217" y="179"/>
                    <a:pt x="228" y="169"/>
                    <a:pt x="228" y="155"/>
                  </a:cubicBezTo>
                  <a:cubicBezTo>
                    <a:pt x="228" y="24"/>
                    <a:pt x="228" y="24"/>
                    <a:pt x="228" y="24"/>
                  </a:cubicBezTo>
                  <a:cubicBezTo>
                    <a:pt x="228" y="10"/>
                    <a:pt x="217" y="0"/>
                    <a:pt x="204" y="0"/>
                  </a:cubicBezTo>
                  <a:close/>
                  <a:moveTo>
                    <a:pt x="220" y="155"/>
                  </a:moveTo>
                  <a:cubicBezTo>
                    <a:pt x="220" y="164"/>
                    <a:pt x="212" y="171"/>
                    <a:pt x="204" y="171"/>
                  </a:cubicBezTo>
                  <a:cubicBezTo>
                    <a:pt x="184" y="171"/>
                    <a:pt x="184" y="171"/>
                    <a:pt x="184" y="171"/>
                  </a:cubicBezTo>
                  <a:cubicBezTo>
                    <a:pt x="183" y="171"/>
                    <a:pt x="182" y="172"/>
                    <a:pt x="181" y="173"/>
                  </a:cubicBezTo>
                  <a:cubicBezTo>
                    <a:pt x="146" y="210"/>
                    <a:pt x="146" y="210"/>
                    <a:pt x="146" y="210"/>
                  </a:cubicBezTo>
                  <a:cubicBezTo>
                    <a:pt x="150" y="176"/>
                    <a:pt x="150" y="176"/>
                    <a:pt x="150" y="176"/>
                  </a:cubicBezTo>
                  <a:cubicBezTo>
                    <a:pt x="150" y="175"/>
                    <a:pt x="149" y="174"/>
                    <a:pt x="149" y="173"/>
                  </a:cubicBezTo>
                  <a:cubicBezTo>
                    <a:pt x="148" y="172"/>
                    <a:pt x="147" y="171"/>
                    <a:pt x="146" y="171"/>
                  </a:cubicBezTo>
                  <a:cubicBezTo>
                    <a:pt x="24" y="171"/>
                    <a:pt x="24" y="171"/>
                    <a:pt x="24" y="171"/>
                  </a:cubicBezTo>
                  <a:cubicBezTo>
                    <a:pt x="15" y="171"/>
                    <a:pt x="8" y="164"/>
                    <a:pt x="8" y="15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ubicBezTo>
                    <a:pt x="204" y="8"/>
                    <a:pt x="204" y="8"/>
                    <a:pt x="204" y="8"/>
                  </a:cubicBezTo>
                  <a:cubicBezTo>
                    <a:pt x="212" y="8"/>
                    <a:pt x="220" y="15"/>
                    <a:pt x="220" y="24"/>
                  </a:cubicBezTo>
                  <a:lnTo>
                    <a:pt x="220" y="15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1369351" y="4576757"/>
              <a:ext cx="694528" cy="686811"/>
            </a:xfrm>
            <a:custGeom>
              <a:avLst/>
              <a:gdLst>
                <a:gd name="T0" fmla="*/ 204 w 228"/>
                <a:gd name="T1" fmla="*/ 0 h 226"/>
                <a:gd name="T2" fmla="*/ 24 w 228"/>
                <a:gd name="T3" fmla="*/ 0 h 226"/>
                <a:gd name="T4" fmla="*/ 0 w 228"/>
                <a:gd name="T5" fmla="*/ 24 h 226"/>
                <a:gd name="T6" fmla="*/ 0 w 228"/>
                <a:gd name="T7" fmla="*/ 156 h 226"/>
                <a:gd name="T8" fmla="*/ 24 w 228"/>
                <a:gd name="T9" fmla="*/ 180 h 226"/>
                <a:gd name="T10" fmla="*/ 141 w 228"/>
                <a:gd name="T11" fmla="*/ 180 h 226"/>
                <a:gd name="T12" fmla="*/ 136 w 228"/>
                <a:gd name="T13" fmla="*/ 222 h 226"/>
                <a:gd name="T14" fmla="*/ 139 w 228"/>
                <a:gd name="T15" fmla="*/ 226 h 226"/>
                <a:gd name="T16" fmla="*/ 140 w 228"/>
                <a:gd name="T17" fmla="*/ 226 h 226"/>
                <a:gd name="T18" fmla="*/ 143 w 228"/>
                <a:gd name="T19" fmla="*/ 225 h 226"/>
                <a:gd name="T20" fmla="*/ 186 w 228"/>
                <a:gd name="T21" fmla="*/ 180 h 226"/>
                <a:gd name="T22" fmla="*/ 204 w 228"/>
                <a:gd name="T23" fmla="*/ 180 h 226"/>
                <a:gd name="T24" fmla="*/ 228 w 228"/>
                <a:gd name="T25" fmla="*/ 156 h 226"/>
                <a:gd name="T26" fmla="*/ 228 w 228"/>
                <a:gd name="T27" fmla="*/ 24 h 226"/>
                <a:gd name="T28" fmla="*/ 204 w 228"/>
                <a:gd name="T29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8" h="226">
                  <a:moveTo>
                    <a:pt x="20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9"/>
                    <a:pt x="11" y="180"/>
                    <a:pt x="24" y="180"/>
                  </a:cubicBezTo>
                  <a:cubicBezTo>
                    <a:pt x="141" y="180"/>
                    <a:pt x="141" y="180"/>
                    <a:pt x="141" y="180"/>
                  </a:cubicBezTo>
                  <a:cubicBezTo>
                    <a:pt x="136" y="222"/>
                    <a:pt x="136" y="222"/>
                    <a:pt x="136" y="222"/>
                  </a:cubicBezTo>
                  <a:cubicBezTo>
                    <a:pt x="136" y="224"/>
                    <a:pt x="137" y="225"/>
                    <a:pt x="139" y="226"/>
                  </a:cubicBezTo>
                  <a:cubicBezTo>
                    <a:pt x="139" y="226"/>
                    <a:pt x="140" y="226"/>
                    <a:pt x="140" y="226"/>
                  </a:cubicBezTo>
                  <a:cubicBezTo>
                    <a:pt x="141" y="226"/>
                    <a:pt x="143" y="226"/>
                    <a:pt x="143" y="225"/>
                  </a:cubicBezTo>
                  <a:cubicBezTo>
                    <a:pt x="186" y="180"/>
                    <a:pt x="186" y="180"/>
                    <a:pt x="186" y="180"/>
                  </a:cubicBezTo>
                  <a:cubicBezTo>
                    <a:pt x="204" y="180"/>
                    <a:pt x="204" y="180"/>
                    <a:pt x="204" y="180"/>
                  </a:cubicBezTo>
                  <a:cubicBezTo>
                    <a:pt x="217" y="180"/>
                    <a:pt x="228" y="169"/>
                    <a:pt x="228" y="156"/>
                  </a:cubicBezTo>
                  <a:cubicBezTo>
                    <a:pt x="228" y="24"/>
                    <a:pt x="228" y="24"/>
                    <a:pt x="228" y="24"/>
                  </a:cubicBezTo>
                  <a:cubicBezTo>
                    <a:pt x="228" y="11"/>
                    <a:pt x="217" y="0"/>
                    <a:pt x="204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 noEditPoints="1"/>
            </p:cNvSpPr>
            <p:nvPr/>
          </p:nvSpPr>
          <p:spPr bwMode="auto">
            <a:xfrm>
              <a:off x="2835577" y="4585760"/>
              <a:ext cx="693242" cy="686811"/>
            </a:xfrm>
            <a:custGeom>
              <a:avLst/>
              <a:gdLst>
                <a:gd name="T0" fmla="*/ 204 w 228"/>
                <a:gd name="T1" fmla="*/ 0 h 226"/>
                <a:gd name="T2" fmla="*/ 24 w 228"/>
                <a:gd name="T3" fmla="*/ 0 h 226"/>
                <a:gd name="T4" fmla="*/ 0 w 228"/>
                <a:gd name="T5" fmla="*/ 24 h 226"/>
                <a:gd name="T6" fmla="*/ 0 w 228"/>
                <a:gd name="T7" fmla="*/ 155 h 226"/>
                <a:gd name="T8" fmla="*/ 24 w 228"/>
                <a:gd name="T9" fmla="*/ 179 h 226"/>
                <a:gd name="T10" fmla="*/ 141 w 228"/>
                <a:gd name="T11" fmla="*/ 179 h 226"/>
                <a:gd name="T12" fmla="*/ 137 w 228"/>
                <a:gd name="T13" fmla="*/ 221 h 226"/>
                <a:gd name="T14" fmla="*/ 139 w 228"/>
                <a:gd name="T15" fmla="*/ 225 h 226"/>
                <a:gd name="T16" fmla="*/ 141 w 228"/>
                <a:gd name="T17" fmla="*/ 226 h 226"/>
                <a:gd name="T18" fmla="*/ 144 w 228"/>
                <a:gd name="T19" fmla="*/ 224 h 226"/>
                <a:gd name="T20" fmla="*/ 186 w 228"/>
                <a:gd name="T21" fmla="*/ 179 h 226"/>
                <a:gd name="T22" fmla="*/ 204 w 228"/>
                <a:gd name="T23" fmla="*/ 179 h 226"/>
                <a:gd name="T24" fmla="*/ 228 w 228"/>
                <a:gd name="T25" fmla="*/ 155 h 226"/>
                <a:gd name="T26" fmla="*/ 228 w 228"/>
                <a:gd name="T27" fmla="*/ 24 h 226"/>
                <a:gd name="T28" fmla="*/ 204 w 228"/>
                <a:gd name="T29" fmla="*/ 0 h 226"/>
                <a:gd name="T30" fmla="*/ 220 w 228"/>
                <a:gd name="T31" fmla="*/ 155 h 226"/>
                <a:gd name="T32" fmla="*/ 204 w 228"/>
                <a:gd name="T33" fmla="*/ 171 h 226"/>
                <a:gd name="T34" fmla="*/ 185 w 228"/>
                <a:gd name="T35" fmla="*/ 171 h 226"/>
                <a:gd name="T36" fmla="*/ 182 w 228"/>
                <a:gd name="T37" fmla="*/ 173 h 226"/>
                <a:gd name="T38" fmla="*/ 146 w 228"/>
                <a:gd name="T39" fmla="*/ 210 h 226"/>
                <a:gd name="T40" fmla="*/ 150 w 228"/>
                <a:gd name="T41" fmla="*/ 176 h 226"/>
                <a:gd name="T42" fmla="*/ 149 w 228"/>
                <a:gd name="T43" fmla="*/ 173 h 226"/>
                <a:gd name="T44" fmla="*/ 146 w 228"/>
                <a:gd name="T45" fmla="*/ 171 h 226"/>
                <a:gd name="T46" fmla="*/ 24 w 228"/>
                <a:gd name="T47" fmla="*/ 171 h 226"/>
                <a:gd name="T48" fmla="*/ 8 w 228"/>
                <a:gd name="T49" fmla="*/ 155 h 226"/>
                <a:gd name="T50" fmla="*/ 8 w 228"/>
                <a:gd name="T51" fmla="*/ 24 h 226"/>
                <a:gd name="T52" fmla="*/ 24 w 228"/>
                <a:gd name="T53" fmla="*/ 8 h 226"/>
                <a:gd name="T54" fmla="*/ 204 w 228"/>
                <a:gd name="T55" fmla="*/ 8 h 226"/>
                <a:gd name="T56" fmla="*/ 220 w 228"/>
                <a:gd name="T57" fmla="*/ 24 h 226"/>
                <a:gd name="T58" fmla="*/ 220 w 228"/>
                <a:gd name="T59" fmla="*/ 15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8" h="226">
                  <a:moveTo>
                    <a:pt x="20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69"/>
                    <a:pt x="11" y="179"/>
                    <a:pt x="24" y="179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37" y="221"/>
                    <a:pt x="137" y="221"/>
                    <a:pt x="137" y="221"/>
                  </a:cubicBezTo>
                  <a:cubicBezTo>
                    <a:pt x="137" y="223"/>
                    <a:pt x="138" y="224"/>
                    <a:pt x="139" y="225"/>
                  </a:cubicBezTo>
                  <a:cubicBezTo>
                    <a:pt x="140" y="225"/>
                    <a:pt x="140" y="226"/>
                    <a:pt x="141" y="226"/>
                  </a:cubicBezTo>
                  <a:cubicBezTo>
                    <a:pt x="142" y="226"/>
                    <a:pt x="143" y="225"/>
                    <a:pt x="144" y="224"/>
                  </a:cubicBezTo>
                  <a:cubicBezTo>
                    <a:pt x="186" y="179"/>
                    <a:pt x="186" y="179"/>
                    <a:pt x="186" y="179"/>
                  </a:cubicBezTo>
                  <a:cubicBezTo>
                    <a:pt x="204" y="179"/>
                    <a:pt x="204" y="179"/>
                    <a:pt x="204" y="179"/>
                  </a:cubicBezTo>
                  <a:cubicBezTo>
                    <a:pt x="217" y="179"/>
                    <a:pt x="228" y="169"/>
                    <a:pt x="228" y="155"/>
                  </a:cubicBezTo>
                  <a:cubicBezTo>
                    <a:pt x="228" y="24"/>
                    <a:pt x="228" y="24"/>
                    <a:pt x="228" y="24"/>
                  </a:cubicBezTo>
                  <a:cubicBezTo>
                    <a:pt x="228" y="10"/>
                    <a:pt x="217" y="0"/>
                    <a:pt x="204" y="0"/>
                  </a:cubicBezTo>
                  <a:close/>
                  <a:moveTo>
                    <a:pt x="220" y="155"/>
                  </a:moveTo>
                  <a:cubicBezTo>
                    <a:pt x="220" y="164"/>
                    <a:pt x="213" y="171"/>
                    <a:pt x="204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3" y="171"/>
                    <a:pt x="182" y="172"/>
                    <a:pt x="182" y="173"/>
                  </a:cubicBezTo>
                  <a:cubicBezTo>
                    <a:pt x="146" y="210"/>
                    <a:pt x="146" y="210"/>
                    <a:pt x="146" y="210"/>
                  </a:cubicBezTo>
                  <a:cubicBezTo>
                    <a:pt x="150" y="176"/>
                    <a:pt x="150" y="176"/>
                    <a:pt x="150" y="176"/>
                  </a:cubicBezTo>
                  <a:cubicBezTo>
                    <a:pt x="150" y="175"/>
                    <a:pt x="150" y="174"/>
                    <a:pt x="149" y="173"/>
                  </a:cubicBezTo>
                  <a:cubicBezTo>
                    <a:pt x="148" y="172"/>
                    <a:pt x="147" y="171"/>
                    <a:pt x="146" y="171"/>
                  </a:cubicBezTo>
                  <a:cubicBezTo>
                    <a:pt x="24" y="171"/>
                    <a:pt x="24" y="171"/>
                    <a:pt x="24" y="171"/>
                  </a:cubicBezTo>
                  <a:cubicBezTo>
                    <a:pt x="15" y="171"/>
                    <a:pt x="8" y="164"/>
                    <a:pt x="8" y="15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ubicBezTo>
                    <a:pt x="204" y="8"/>
                    <a:pt x="204" y="8"/>
                    <a:pt x="204" y="8"/>
                  </a:cubicBezTo>
                  <a:cubicBezTo>
                    <a:pt x="213" y="8"/>
                    <a:pt x="220" y="15"/>
                    <a:pt x="220" y="24"/>
                  </a:cubicBezTo>
                  <a:lnTo>
                    <a:pt x="220" y="15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3051652" y="4731097"/>
              <a:ext cx="276525" cy="273953"/>
            </a:xfrm>
            <a:custGeom>
              <a:avLst/>
              <a:gdLst>
                <a:gd name="T0" fmla="*/ 66 w 91"/>
                <a:gd name="T1" fmla="*/ 0 h 90"/>
                <a:gd name="T2" fmla="*/ 46 w 91"/>
                <a:gd name="T3" fmla="*/ 10 h 90"/>
                <a:gd name="T4" fmla="*/ 23 w 91"/>
                <a:gd name="T5" fmla="*/ 0 h 90"/>
                <a:gd name="T6" fmla="*/ 0 w 91"/>
                <a:gd name="T7" fmla="*/ 28 h 90"/>
                <a:gd name="T8" fmla="*/ 46 w 91"/>
                <a:gd name="T9" fmla="*/ 90 h 90"/>
                <a:gd name="T10" fmla="*/ 91 w 91"/>
                <a:gd name="T11" fmla="*/ 28 h 90"/>
                <a:gd name="T12" fmla="*/ 66 w 91"/>
                <a:gd name="T13" fmla="*/ 0 h 90"/>
                <a:gd name="T14" fmla="*/ 59 w 91"/>
                <a:gd name="T15" fmla="*/ 60 h 90"/>
                <a:gd name="T16" fmla="*/ 46 w 91"/>
                <a:gd name="T17" fmla="*/ 73 h 90"/>
                <a:gd name="T18" fmla="*/ 32 w 91"/>
                <a:gd name="T19" fmla="*/ 60 h 90"/>
                <a:gd name="T20" fmla="*/ 8 w 91"/>
                <a:gd name="T21" fmla="*/ 28 h 90"/>
                <a:gd name="T22" fmla="*/ 13 w 91"/>
                <a:gd name="T23" fmla="*/ 14 h 90"/>
                <a:gd name="T24" fmla="*/ 23 w 91"/>
                <a:gd name="T25" fmla="*/ 8 h 90"/>
                <a:gd name="T26" fmla="*/ 40 w 91"/>
                <a:gd name="T27" fmla="*/ 16 h 90"/>
                <a:gd name="T28" fmla="*/ 46 w 91"/>
                <a:gd name="T29" fmla="*/ 21 h 90"/>
                <a:gd name="T30" fmla="*/ 51 w 91"/>
                <a:gd name="T31" fmla="*/ 15 h 90"/>
                <a:gd name="T32" fmla="*/ 66 w 91"/>
                <a:gd name="T33" fmla="*/ 8 h 90"/>
                <a:gd name="T34" fmla="*/ 83 w 91"/>
                <a:gd name="T35" fmla="*/ 28 h 90"/>
                <a:gd name="T36" fmla="*/ 59 w 91"/>
                <a:gd name="T37" fmla="*/ 6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" h="90">
                  <a:moveTo>
                    <a:pt x="66" y="0"/>
                  </a:moveTo>
                  <a:cubicBezTo>
                    <a:pt x="59" y="0"/>
                    <a:pt x="52" y="3"/>
                    <a:pt x="46" y="10"/>
                  </a:cubicBezTo>
                  <a:cubicBezTo>
                    <a:pt x="38" y="3"/>
                    <a:pt x="30" y="0"/>
                    <a:pt x="23" y="0"/>
                  </a:cubicBezTo>
                  <a:cubicBezTo>
                    <a:pt x="9" y="0"/>
                    <a:pt x="0" y="14"/>
                    <a:pt x="0" y="28"/>
                  </a:cubicBezTo>
                  <a:cubicBezTo>
                    <a:pt x="0" y="54"/>
                    <a:pt x="46" y="74"/>
                    <a:pt x="46" y="90"/>
                  </a:cubicBezTo>
                  <a:cubicBezTo>
                    <a:pt x="46" y="73"/>
                    <a:pt x="91" y="54"/>
                    <a:pt x="91" y="28"/>
                  </a:cubicBezTo>
                  <a:cubicBezTo>
                    <a:pt x="91" y="13"/>
                    <a:pt x="80" y="0"/>
                    <a:pt x="66" y="0"/>
                  </a:cubicBezTo>
                  <a:close/>
                  <a:moveTo>
                    <a:pt x="59" y="60"/>
                  </a:moveTo>
                  <a:cubicBezTo>
                    <a:pt x="54" y="65"/>
                    <a:pt x="49" y="69"/>
                    <a:pt x="46" y="73"/>
                  </a:cubicBezTo>
                  <a:cubicBezTo>
                    <a:pt x="42" y="69"/>
                    <a:pt x="37" y="64"/>
                    <a:pt x="32" y="60"/>
                  </a:cubicBezTo>
                  <a:cubicBezTo>
                    <a:pt x="21" y="50"/>
                    <a:pt x="8" y="39"/>
                    <a:pt x="8" y="28"/>
                  </a:cubicBezTo>
                  <a:cubicBezTo>
                    <a:pt x="8" y="23"/>
                    <a:pt x="9" y="17"/>
                    <a:pt x="13" y="14"/>
                  </a:cubicBezTo>
                  <a:cubicBezTo>
                    <a:pt x="15" y="11"/>
                    <a:pt x="18" y="8"/>
                    <a:pt x="23" y="8"/>
                  </a:cubicBezTo>
                  <a:cubicBezTo>
                    <a:pt x="28" y="8"/>
                    <a:pt x="34" y="11"/>
                    <a:pt x="40" y="16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6" y="10"/>
                    <a:pt x="61" y="8"/>
                    <a:pt x="66" y="8"/>
                  </a:cubicBezTo>
                  <a:cubicBezTo>
                    <a:pt x="75" y="8"/>
                    <a:pt x="83" y="17"/>
                    <a:pt x="83" y="28"/>
                  </a:cubicBezTo>
                  <a:cubicBezTo>
                    <a:pt x="83" y="39"/>
                    <a:pt x="70" y="51"/>
                    <a:pt x="59" y="6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 noEditPoints="1"/>
            </p:cNvSpPr>
            <p:nvPr/>
          </p:nvSpPr>
          <p:spPr bwMode="auto">
            <a:xfrm>
              <a:off x="4295372" y="4548462"/>
              <a:ext cx="693242" cy="688097"/>
            </a:xfrm>
            <a:custGeom>
              <a:avLst/>
              <a:gdLst>
                <a:gd name="T0" fmla="*/ 204 w 228"/>
                <a:gd name="T1" fmla="*/ 0 h 226"/>
                <a:gd name="T2" fmla="*/ 24 w 228"/>
                <a:gd name="T3" fmla="*/ 0 h 226"/>
                <a:gd name="T4" fmla="*/ 0 w 228"/>
                <a:gd name="T5" fmla="*/ 24 h 226"/>
                <a:gd name="T6" fmla="*/ 0 w 228"/>
                <a:gd name="T7" fmla="*/ 156 h 226"/>
                <a:gd name="T8" fmla="*/ 24 w 228"/>
                <a:gd name="T9" fmla="*/ 180 h 226"/>
                <a:gd name="T10" fmla="*/ 141 w 228"/>
                <a:gd name="T11" fmla="*/ 180 h 226"/>
                <a:gd name="T12" fmla="*/ 137 w 228"/>
                <a:gd name="T13" fmla="*/ 222 h 226"/>
                <a:gd name="T14" fmla="*/ 139 w 228"/>
                <a:gd name="T15" fmla="*/ 226 h 226"/>
                <a:gd name="T16" fmla="*/ 141 w 228"/>
                <a:gd name="T17" fmla="*/ 226 h 226"/>
                <a:gd name="T18" fmla="*/ 144 w 228"/>
                <a:gd name="T19" fmla="*/ 225 h 226"/>
                <a:gd name="T20" fmla="*/ 186 w 228"/>
                <a:gd name="T21" fmla="*/ 180 h 226"/>
                <a:gd name="T22" fmla="*/ 204 w 228"/>
                <a:gd name="T23" fmla="*/ 180 h 226"/>
                <a:gd name="T24" fmla="*/ 228 w 228"/>
                <a:gd name="T25" fmla="*/ 156 h 226"/>
                <a:gd name="T26" fmla="*/ 228 w 228"/>
                <a:gd name="T27" fmla="*/ 24 h 226"/>
                <a:gd name="T28" fmla="*/ 204 w 228"/>
                <a:gd name="T29" fmla="*/ 0 h 226"/>
                <a:gd name="T30" fmla="*/ 220 w 228"/>
                <a:gd name="T31" fmla="*/ 156 h 226"/>
                <a:gd name="T32" fmla="*/ 204 w 228"/>
                <a:gd name="T33" fmla="*/ 172 h 226"/>
                <a:gd name="T34" fmla="*/ 185 w 228"/>
                <a:gd name="T35" fmla="*/ 172 h 226"/>
                <a:gd name="T36" fmla="*/ 182 w 228"/>
                <a:gd name="T37" fmla="*/ 173 h 226"/>
                <a:gd name="T38" fmla="*/ 146 w 228"/>
                <a:gd name="T39" fmla="*/ 211 h 226"/>
                <a:gd name="T40" fmla="*/ 150 w 228"/>
                <a:gd name="T41" fmla="*/ 177 h 226"/>
                <a:gd name="T42" fmla="*/ 149 w 228"/>
                <a:gd name="T43" fmla="*/ 173 h 226"/>
                <a:gd name="T44" fmla="*/ 146 w 228"/>
                <a:gd name="T45" fmla="*/ 172 h 226"/>
                <a:gd name="T46" fmla="*/ 24 w 228"/>
                <a:gd name="T47" fmla="*/ 172 h 226"/>
                <a:gd name="T48" fmla="*/ 8 w 228"/>
                <a:gd name="T49" fmla="*/ 156 h 226"/>
                <a:gd name="T50" fmla="*/ 8 w 228"/>
                <a:gd name="T51" fmla="*/ 24 h 226"/>
                <a:gd name="T52" fmla="*/ 24 w 228"/>
                <a:gd name="T53" fmla="*/ 8 h 226"/>
                <a:gd name="T54" fmla="*/ 204 w 228"/>
                <a:gd name="T55" fmla="*/ 8 h 226"/>
                <a:gd name="T56" fmla="*/ 220 w 228"/>
                <a:gd name="T57" fmla="*/ 24 h 226"/>
                <a:gd name="T58" fmla="*/ 220 w 228"/>
                <a:gd name="T59" fmla="*/ 15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8" h="226">
                  <a:moveTo>
                    <a:pt x="20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9"/>
                    <a:pt x="11" y="180"/>
                    <a:pt x="24" y="180"/>
                  </a:cubicBezTo>
                  <a:cubicBezTo>
                    <a:pt x="141" y="180"/>
                    <a:pt x="141" y="180"/>
                    <a:pt x="141" y="180"/>
                  </a:cubicBezTo>
                  <a:cubicBezTo>
                    <a:pt x="137" y="222"/>
                    <a:pt x="137" y="222"/>
                    <a:pt x="137" y="222"/>
                  </a:cubicBezTo>
                  <a:cubicBezTo>
                    <a:pt x="137" y="224"/>
                    <a:pt x="138" y="225"/>
                    <a:pt x="139" y="226"/>
                  </a:cubicBezTo>
                  <a:cubicBezTo>
                    <a:pt x="140" y="226"/>
                    <a:pt x="140" y="226"/>
                    <a:pt x="141" y="226"/>
                  </a:cubicBezTo>
                  <a:cubicBezTo>
                    <a:pt x="142" y="226"/>
                    <a:pt x="143" y="226"/>
                    <a:pt x="144" y="225"/>
                  </a:cubicBezTo>
                  <a:cubicBezTo>
                    <a:pt x="186" y="180"/>
                    <a:pt x="186" y="180"/>
                    <a:pt x="186" y="180"/>
                  </a:cubicBezTo>
                  <a:cubicBezTo>
                    <a:pt x="204" y="180"/>
                    <a:pt x="204" y="180"/>
                    <a:pt x="204" y="180"/>
                  </a:cubicBezTo>
                  <a:cubicBezTo>
                    <a:pt x="217" y="180"/>
                    <a:pt x="228" y="169"/>
                    <a:pt x="228" y="156"/>
                  </a:cubicBezTo>
                  <a:cubicBezTo>
                    <a:pt x="228" y="24"/>
                    <a:pt x="228" y="24"/>
                    <a:pt x="228" y="24"/>
                  </a:cubicBezTo>
                  <a:cubicBezTo>
                    <a:pt x="228" y="11"/>
                    <a:pt x="217" y="0"/>
                    <a:pt x="204" y="0"/>
                  </a:cubicBezTo>
                  <a:close/>
                  <a:moveTo>
                    <a:pt x="220" y="156"/>
                  </a:moveTo>
                  <a:cubicBezTo>
                    <a:pt x="220" y="165"/>
                    <a:pt x="213" y="172"/>
                    <a:pt x="204" y="172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3" y="172"/>
                    <a:pt x="182" y="173"/>
                    <a:pt x="182" y="173"/>
                  </a:cubicBezTo>
                  <a:cubicBezTo>
                    <a:pt x="146" y="211"/>
                    <a:pt x="146" y="211"/>
                    <a:pt x="146" y="211"/>
                  </a:cubicBezTo>
                  <a:cubicBezTo>
                    <a:pt x="150" y="177"/>
                    <a:pt x="150" y="177"/>
                    <a:pt x="150" y="177"/>
                  </a:cubicBezTo>
                  <a:cubicBezTo>
                    <a:pt x="150" y="175"/>
                    <a:pt x="150" y="174"/>
                    <a:pt x="149" y="173"/>
                  </a:cubicBezTo>
                  <a:cubicBezTo>
                    <a:pt x="148" y="173"/>
                    <a:pt x="147" y="172"/>
                    <a:pt x="146" y="172"/>
                  </a:cubicBezTo>
                  <a:cubicBezTo>
                    <a:pt x="24" y="172"/>
                    <a:pt x="24" y="172"/>
                    <a:pt x="24" y="172"/>
                  </a:cubicBezTo>
                  <a:cubicBezTo>
                    <a:pt x="15" y="172"/>
                    <a:pt x="8" y="165"/>
                    <a:pt x="8" y="156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6"/>
                    <a:pt x="15" y="8"/>
                    <a:pt x="24" y="8"/>
                  </a:cubicBezTo>
                  <a:cubicBezTo>
                    <a:pt x="204" y="8"/>
                    <a:pt x="204" y="8"/>
                    <a:pt x="204" y="8"/>
                  </a:cubicBezTo>
                  <a:cubicBezTo>
                    <a:pt x="213" y="8"/>
                    <a:pt x="220" y="16"/>
                    <a:pt x="220" y="24"/>
                  </a:cubicBezTo>
                  <a:lnTo>
                    <a:pt x="220" y="156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 noEditPoints="1"/>
            </p:cNvSpPr>
            <p:nvPr/>
          </p:nvSpPr>
          <p:spPr bwMode="auto">
            <a:xfrm>
              <a:off x="4402123" y="4752962"/>
              <a:ext cx="140192" cy="136333"/>
            </a:xfrm>
            <a:custGeom>
              <a:avLst/>
              <a:gdLst>
                <a:gd name="T0" fmla="*/ 23 w 46"/>
                <a:gd name="T1" fmla="*/ 0 h 45"/>
                <a:gd name="T2" fmla="*/ 0 w 46"/>
                <a:gd name="T3" fmla="*/ 23 h 45"/>
                <a:gd name="T4" fmla="*/ 23 w 46"/>
                <a:gd name="T5" fmla="*/ 45 h 45"/>
                <a:gd name="T6" fmla="*/ 46 w 46"/>
                <a:gd name="T7" fmla="*/ 23 h 45"/>
                <a:gd name="T8" fmla="*/ 23 w 46"/>
                <a:gd name="T9" fmla="*/ 0 h 45"/>
                <a:gd name="T10" fmla="*/ 23 w 46"/>
                <a:gd name="T11" fmla="*/ 37 h 45"/>
                <a:gd name="T12" fmla="*/ 8 w 46"/>
                <a:gd name="T13" fmla="*/ 23 h 45"/>
                <a:gd name="T14" fmla="*/ 23 w 46"/>
                <a:gd name="T15" fmla="*/ 8 h 45"/>
                <a:gd name="T16" fmla="*/ 38 w 46"/>
                <a:gd name="T17" fmla="*/ 23 h 45"/>
                <a:gd name="T18" fmla="*/ 23 w 46"/>
                <a:gd name="T19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5">
                  <a:moveTo>
                    <a:pt x="23" y="0"/>
                  </a:moveTo>
                  <a:cubicBezTo>
                    <a:pt x="11" y="0"/>
                    <a:pt x="0" y="10"/>
                    <a:pt x="0" y="23"/>
                  </a:cubicBezTo>
                  <a:cubicBezTo>
                    <a:pt x="0" y="35"/>
                    <a:pt x="11" y="45"/>
                    <a:pt x="23" y="45"/>
                  </a:cubicBezTo>
                  <a:cubicBezTo>
                    <a:pt x="36" y="45"/>
                    <a:pt x="46" y="35"/>
                    <a:pt x="46" y="23"/>
                  </a:cubicBezTo>
                  <a:cubicBezTo>
                    <a:pt x="46" y="10"/>
                    <a:pt x="36" y="0"/>
                    <a:pt x="23" y="0"/>
                  </a:cubicBezTo>
                  <a:close/>
                  <a:moveTo>
                    <a:pt x="23" y="37"/>
                  </a:moveTo>
                  <a:cubicBezTo>
                    <a:pt x="15" y="37"/>
                    <a:pt x="8" y="31"/>
                    <a:pt x="8" y="23"/>
                  </a:cubicBezTo>
                  <a:cubicBezTo>
                    <a:pt x="8" y="14"/>
                    <a:pt x="15" y="8"/>
                    <a:pt x="23" y="8"/>
                  </a:cubicBezTo>
                  <a:cubicBezTo>
                    <a:pt x="31" y="8"/>
                    <a:pt x="38" y="14"/>
                    <a:pt x="38" y="23"/>
                  </a:cubicBezTo>
                  <a:cubicBezTo>
                    <a:pt x="38" y="31"/>
                    <a:pt x="31" y="37"/>
                    <a:pt x="23" y="3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4571897" y="4752962"/>
              <a:ext cx="140192" cy="136333"/>
            </a:xfrm>
            <a:custGeom>
              <a:avLst/>
              <a:gdLst>
                <a:gd name="T0" fmla="*/ 23 w 46"/>
                <a:gd name="T1" fmla="*/ 0 h 45"/>
                <a:gd name="T2" fmla="*/ 0 w 46"/>
                <a:gd name="T3" fmla="*/ 23 h 45"/>
                <a:gd name="T4" fmla="*/ 23 w 46"/>
                <a:gd name="T5" fmla="*/ 45 h 45"/>
                <a:gd name="T6" fmla="*/ 46 w 46"/>
                <a:gd name="T7" fmla="*/ 23 h 45"/>
                <a:gd name="T8" fmla="*/ 23 w 46"/>
                <a:gd name="T9" fmla="*/ 0 h 45"/>
                <a:gd name="T10" fmla="*/ 23 w 46"/>
                <a:gd name="T11" fmla="*/ 37 h 45"/>
                <a:gd name="T12" fmla="*/ 8 w 46"/>
                <a:gd name="T13" fmla="*/ 23 h 45"/>
                <a:gd name="T14" fmla="*/ 23 w 46"/>
                <a:gd name="T15" fmla="*/ 8 h 45"/>
                <a:gd name="T16" fmla="*/ 38 w 46"/>
                <a:gd name="T17" fmla="*/ 23 h 45"/>
                <a:gd name="T18" fmla="*/ 23 w 46"/>
                <a:gd name="T19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5">
                  <a:moveTo>
                    <a:pt x="23" y="0"/>
                  </a:moveTo>
                  <a:cubicBezTo>
                    <a:pt x="11" y="0"/>
                    <a:pt x="0" y="10"/>
                    <a:pt x="0" y="23"/>
                  </a:cubicBezTo>
                  <a:cubicBezTo>
                    <a:pt x="0" y="35"/>
                    <a:pt x="11" y="45"/>
                    <a:pt x="23" y="45"/>
                  </a:cubicBezTo>
                  <a:cubicBezTo>
                    <a:pt x="36" y="45"/>
                    <a:pt x="46" y="35"/>
                    <a:pt x="46" y="23"/>
                  </a:cubicBezTo>
                  <a:cubicBezTo>
                    <a:pt x="46" y="10"/>
                    <a:pt x="36" y="0"/>
                    <a:pt x="23" y="0"/>
                  </a:cubicBezTo>
                  <a:close/>
                  <a:moveTo>
                    <a:pt x="23" y="37"/>
                  </a:moveTo>
                  <a:cubicBezTo>
                    <a:pt x="15" y="37"/>
                    <a:pt x="8" y="31"/>
                    <a:pt x="8" y="23"/>
                  </a:cubicBezTo>
                  <a:cubicBezTo>
                    <a:pt x="8" y="14"/>
                    <a:pt x="15" y="8"/>
                    <a:pt x="23" y="8"/>
                  </a:cubicBezTo>
                  <a:cubicBezTo>
                    <a:pt x="31" y="8"/>
                    <a:pt x="38" y="14"/>
                    <a:pt x="38" y="23"/>
                  </a:cubicBezTo>
                  <a:cubicBezTo>
                    <a:pt x="38" y="31"/>
                    <a:pt x="31" y="37"/>
                    <a:pt x="23" y="3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 noEditPoints="1"/>
            </p:cNvSpPr>
            <p:nvPr/>
          </p:nvSpPr>
          <p:spPr bwMode="auto">
            <a:xfrm>
              <a:off x="4742957" y="4752962"/>
              <a:ext cx="138906" cy="136333"/>
            </a:xfrm>
            <a:custGeom>
              <a:avLst/>
              <a:gdLst>
                <a:gd name="T0" fmla="*/ 23 w 46"/>
                <a:gd name="T1" fmla="*/ 0 h 45"/>
                <a:gd name="T2" fmla="*/ 0 w 46"/>
                <a:gd name="T3" fmla="*/ 23 h 45"/>
                <a:gd name="T4" fmla="*/ 23 w 46"/>
                <a:gd name="T5" fmla="*/ 45 h 45"/>
                <a:gd name="T6" fmla="*/ 46 w 46"/>
                <a:gd name="T7" fmla="*/ 23 h 45"/>
                <a:gd name="T8" fmla="*/ 23 w 46"/>
                <a:gd name="T9" fmla="*/ 0 h 45"/>
                <a:gd name="T10" fmla="*/ 23 w 46"/>
                <a:gd name="T11" fmla="*/ 37 h 45"/>
                <a:gd name="T12" fmla="*/ 8 w 46"/>
                <a:gd name="T13" fmla="*/ 23 h 45"/>
                <a:gd name="T14" fmla="*/ 23 w 46"/>
                <a:gd name="T15" fmla="*/ 8 h 45"/>
                <a:gd name="T16" fmla="*/ 38 w 46"/>
                <a:gd name="T17" fmla="*/ 23 h 45"/>
                <a:gd name="T18" fmla="*/ 23 w 46"/>
                <a:gd name="T19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5">
                  <a:moveTo>
                    <a:pt x="23" y="0"/>
                  </a:moveTo>
                  <a:cubicBezTo>
                    <a:pt x="11" y="0"/>
                    <a:pt x="0" y="10"/>
                    <a:pt x="0" y="23"/>
                  </a:cubicBezTo>
                  <a:cubicBezTo>
                    <a:pt x="0" y="35"/>
                    <a:pt x="11" y="45"/>
                    <a:pt x="23" y="45"/>
                  </a:cubicBezTo>
                  <a:cubicBezTo>
                    <a:pt x="36" y="45"/>
                    <a:pt x="46" y="35"/>
                    <a:pt x="46" y="23"/>
                  </a:cubicBezTo>
                  <a:cubicBezTo>
                    <a:pt x="46" y="10"/>
                    <a:pt x="36" y="0"/>
                    <a:pt x="23" y="0"/>
                  </a:cubicBezTo>
                  <a:close/>
                  <a:moveTo>
                    <a:pt x="23" y="37"/>
                  </a:moveTo>
                  <a:cubicBezTo>
                    <a:pt x="15" y="37"/>
                    <a:pt x="8" y="31"/>
                    <a:pt x="8" y="23"/>
                  </a:cubicBezTo>
                  <a:cubicBezTo>
                    <a:pt x="8" y="14"/>
                    <a:pt x="15" y="8"/>
                    <a:pt x="23" y="8"/>
                  </a:cubicBezTo>
                  <a:cubicBezTo>
                    <a:pt x="31" y="8"/>
                    <a:pt x="38" y="14"/>
                    <a:pt x="38" y="23"/>
                  </a:cubicBezTo>
                  <a:cubicBezTo>
                    <a:pt x="38" y="31"/>
                    <a:pt x="31" y="37"/>
                    <a:pt x="23" y="3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 noEditPoints="1"/>
            </p:cNvSpPr>
            <p:nvPr/>
          </p:nvSpPr>
          <p:spPr bwMode="auto">
            <a:xfrm>
              <a:off x="5782176" y="4603767"/>
              <a:ext cx="668805" cy="583918"/>
            </a:xfrm>
            <a:custGeom>
              <a:avLst/>
              <a:gdLst>
                <a:gd name="T0" fmla="*/ 190 w 220"/>
                <a:gd name="T1" fmla="*/ 74 h 192"/>
                <a:gd name="T2" fmla="*/ 191 w 220"/>
                <a:gd name="T3" fmla="*/ 66 h 192"/>
                <a:gd name="T4" fmla="*/ 124 w 220"/>
                <a:gd name="T5" fmla="*/ 0 h 192"/>
                <a:gd name="T6" fmla="*/ 64 w 220"/>
                <a:gd name="T7" fmla="*/ 36 h 192"/>
                <a:gd name="T8" fmla="*/ 63 w 220"/>
                <a:gd name="T9" fmla="*/ 36 h 192"/>
                <a:gd name="T10" fmla="*/ 14 w 220"/>
                <a:gd name="T11" fmla="*/ 84 h 192"/>
                <a:gd name="T12" fmla="*/ 15 w 220"/>
                <a:gd name="T13" fmla="*/ 95 h 192"/>
                <a:gd name="T14" fmla="*/ 0 w 220"/>
                <a:gd name="T15" fmla="*/ 114 h 192"/>
                <a:gd name="T16" fmla="*/ 19 w 220"/>
                <a:gd name="T17" fmla="*/ 132 h 192"/>
                <a:gd name="T18" fmla="*/ 19 w 220"/>
                <a:gd name="T19" fmla="*/ 132 h 192"/>
                <a:gd name="T20" fmla="*/ 62 w 220"/>
                <a:gd name="T21" fmla="*/ 132 h 192"/>
                <a:gd name="T22" fmla="*/ 63 w 220"/>
                <a:gd name="T23" fmla="*/ 132 h 192"/>
                <a:gd name="T24" fmla="*/ 64 w 220"/>
                <a:gd name="T25" fmla="*/ 132 h 192"/>
                <a:gd name="T26" fmla="*/ 105 w 220"/>
                <a:gd name="T27" fmla="*/ 132 h 192"/>
                <a:gd name="T28" fmla="*/ 105 w 220"/>
                <a:gd name="T29" fmla="*/ 192 h 192"/>
                <a:gd name="T30" fmla="*/ 114 w 220"/>
                <a:gd name="T31" fmla="*/ 192 h 192"/>
                <a:gd name="T32" fmla="*/ 114 w 220"/>
                <a:gd name="T33" fmla="*/ 132 h 192"/>
                <a:gd name="T34" fmla="*/ 123 w 220"/>
                <a:gd name="T35" fmla="*/ 132 h 192"/>
                <a:gd name="T36" fmla="*/ 124 w 220"/>
                <a:gd name="T37" fmla="*/ 132 h 192"/>
                <a:gd name="T38" fmla="*/ 125 w 220"/>
                <a:gd name="T39" fmla="*/ 132 h 192"/>
                <a:gd name="T40" fmla="*/ 190 w 220"/>
                <a:gd name="T41" fmla="*/ 132 h 192"/>
                <a:gd name="T42" fmla="*/ 190 w 220"/>
                <a:gd name="T43" fmla="*/ 132 h 192"/>
                <a:gd name="T44" fmla="*/ 220 w 220"/>
                <a:gd name="T45" fmla="*/ 103 h 192"/>
                <a:gd name="T46" fmla="*/ 190 w 220"/>
                <a:gd name="T47" fmla="*/ 74 h 192"/>
                <a:gd name="T48" fmla="*/ 190 w 220"/>
                <a:gd name="T49" fmla="*/ 124 h 192"/>
                <a:gd name="T50" fmla="*/ 190 w 220"/>
                <a:gd name="T51" fmla="*/ 124 h 192"/>
                <a:gd name="T52" fmla="*/ 125 w 220"/>
                <a:gd name="T53" fmla="*/ 124 h 192"/>
                <a:gd name="T54" fmla="*/ 124 w 220"/>
                <a:gd name="T55" fmla="*/ 124 h 192"/>
                <a:gd name="T56" fmla="*/ 123 w 220"/>
                <a:gd name="T57" fmla="*/ 124 h 192"/>
                <a:gd name="T58" fmla="*/ 114 w 220"/>
                <a:gd name="T59" fmla="*/ 124 h 192"/>
                <a:gd name="T60" fmla="*/ 114 w 220"/>
                <a:gd name="T61" fmla="*/ 72 h 192"/>
                <a:gd name="T62" fmla="*/ 134 w 220"/>
                <a:gd name="T63" fmla="*/ 92 h 192"/>
                <a:gd name="T64" fmla="*/ 139 w 220"/>
                <a:gd name="T65" fmla="*/ 86 h 192"/>
                <a:gd name="T66" fmla="*/ 110 w 220"/>
                <a:gd name="T67" fmla="*/ 56 h 192"/>
                <a:gd name="T68" fmla="*/ 80 w 220"/>
                <a:gd name="T69" fmla="*/ 86 h 192"/>
                <a:gd name="T70" fmla="*/ 86 w 220"/>
                <a:gd name="T71" fmla="*/ 92 h 192"/>
                <a:gd name="T72" fmla="*/ 105 w 220"/>
                <a:gd name="T73" fmla="*/ 72 h 192"/>
                <a:gd name="T74" fmla="*/ 105 w 220"/>
                <a:gd name="T75" fmla="*/ 124 h 192"/>
                <a:gd name="T76" fmla="*/ 64 w 220"/>
                <a:gd name="T77" fmla="*/ 124 h 192"/>
                <a:gd name="T78" fmla="*/ 63 w 220"/>
                <a:gd name="T79" fmla="*/ 124 h 192"/>
                <a:gd name="T80" fmla="*/ 62 w 220"/>
                <a:gd name="T81" fmla="*/ 124 h 192"/>
                <a:gd name="T82" fmla="*/ 19 w 220"/>
                <a:gd name="T83" fmla="*/ 124 h 192"/>
                <a:gd name="T84" fmla="*/ 19 w 220"/>
                <a:gd name="T85" fmla="*/ 124 h 192"/>
                <a:gd name="T86" fmla="*/ 8 w 220"/>
                <a:gd name="T87" fmla="*/ 114 h 192"/>
                <a:gd name="T88" fmla="*/ 17 w 220"/>
                <a:gd name="T89" fmla="*/ 103 h 192"/>
                <a:gd name="T90" fmla="*/ 25 w 220"/>
                <a:gd name="T91" fmla="*/ 102 h 192"/>
                <a:gd name="T92" fmla="*/ 23 w 220"/>
                <a:gd name="T93" fmla="*/ 93 h 192"/>
                <a:gd name="T94" fmla="*/ 22 w 220"/>
                <a:gd name="T95" fmla="*/ 84 h 192"/>
                <a:gd name="T96" fmla="*/ 63 w 220"/>
                <a:gd name="T97" fmla="*/ 44 h 192"/>
                <a:gd name="T98" fmla="*/ 64 w 220"/>
                <a:gd name="T99" fmla="*/ 44 h 192"/>
                <a:gd name="T100" fmla="*/ 69 w 220"/>
                <a:gd name="T101" fmla="*/ 44 h 192"/>
                <a:gd name="T102" fmla="*/ 71 w 220"/>
                <a:gd name="T103" fmla="*/ 40 h 192"/>
                <a:gd name="T104" fmla="*/ 124 w 220"/>
                <a:gd name="T105" fmla="*/ 8 h 192"/>
                <a:gd name="T106" fmla="*/ 183 w 220"/>
                <a:gd name="T107" fmla="*/ 66 h 192"/>
                <a:gd name="T108" fmla="*/ 182 w 220"/>
                <a:gd name="T109" fmla="*/ 73 h 192"/>
                <a:gd name="T110" fmla="*/ 181 w 220"/>
                <a:gd name="T111" fmla="*/ 82 h 192"/>
                <a:gd name="T112" fmla="*/ 190 w 220"/>
                <a:gd name="T113" fmla="*/ 82 h 192"/>
                <a:gd name="T114" fmla="*/ 212 w 220"/>
                <a:gd name="T115" fmla="*/ 103 h 192"/>
                <a:gd name="T116" fmla="*/ 190 w 220"/>
                <a:gd name="T117" fmla="*/ 12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0" h="192">
                  <a:moveTo>
                    <a:pt x="190" y="74"/>
                  </a:moveTo>
                  <a:cubicBezTo>
                    <a:pt x="191" y="71"/>
                    <a:pt x="191" y="69"/>
                    <a:pt x="191" y="66"/>
                  </a:cubicBezTo>
                  <a:cubicBezTo>
                    <a:pt x="191" y="30"/>
                    <a:pt x="166" y="0"/>
                    <a:pt x="124" y="0"/>
                  </a:cubicBezTo>
                  <a:cubicBezTo>
                    <a:pt x="98" y="0"/>
                    <a:pt x="75" y="15"/>
                    <a:pt x="64" y="36"/>
                  </a:cubicBezTo>
                  <a:cubicBezTo>
                    <a:pt x="64" y="36"/>
                    <a:pt x="63" y="36"/>
                    <a:pt x="63" y="36"/>
                  </a:cubicBezTo>
                  <a:cubicBezTo>
                    <a:pt x="30" y="36"/>
                    <a:pt x="14" y="58"/>
                    <a:pt x="14" y="84"/>
                  </a:cubicBezTo>
                  <a:cubicBezTo>
                    <a:pt x="14" y="88"/>
                    <a:pt x="15" y="92"/>
                    <a:pt x="15" y="95"/>
                  </a:cubicBezTo>
                  <a:cubicBezTo>
                    <a:pt x="7" y="97"/>
                    <a:pt x="0" y="104"/>
                    <a:pt x="0" y="114"/>
                  </a:cubicBezTo>
                  <a:cubicBezTo>
                    <a:pt x="0" y="124"/>
                    <a:pt x="9" y="132"/>
                    <a:pt x="19" y="132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2" y="132"/>
                    <a:pt x="63" y="132"/>
                    <a:pt x="63" y="132"/>
                  </a:cubicBezTo>
                  <a:cubicBezTo>
                    <a:pt x="63" y="132"/>
                    <a:pt x="64" y="132"/>
                    <a:pt x="64" y="132"/>
                  </a:cubicBezTo>
                  <a:cubicBezTo>
                    <a:pt x="105" y="132"/>
                    <a:pt x="105" y="132"/>
                    <a:pt x="105" y="132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23" y="132"/>
                    <a:pt x="123" y="132"/>
                    <a:pt x="123" y="132"/>
                  </a:cubicBezTo>
                  <a:cubicBezTo>
                    <a:pt x="123" y="132"/>
                    <a:pt x="123" y="132"/>
                    <a:pt x="124" y="132"/>
                  </a:cubicBezTo>
                  <a:cubicBezTo>
                    <a:pt x="124" y="132"/>
                    <a:pt x="124" y="132"/>
                    <a:pt x="125" y="132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206" y="132"/>
                    <a:pt x="220" y="119"/>
                    <a:pt x="220" y="103"/>
                  </a:cubicBezTo>
                  <a:cubicBezTo>
                    <a:pt x="220" y="87"/>
                    <a:pt x="207" y="74"/>
                    <a:pt x="190" y="74"/>
                  </a:cubicBezTo>
                  <a:close/>
                  <a:moveTo>
                    <a:pt x="190" y="124"/>
                  </a:moveTo>
                  <a:cubicBezTo>
                    <a:pt x="190" y="124"/>
                    <a:pt x="190" y="124"/>
                    <a:pt x="190" y="124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4" y="124"/>
                    <a:pt x="124" y="124"/>
                    <a:pt x="124" y="124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34" y="92"/>
                    <a:pt x="134" y="92"/>
                    <a:pt x="134" y="9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5" y="124"/>
                    <a:pt x="105" y="124"/>
                    <a:pt x="105" y="124"/>
                  </a:cubicBezTo>
                  <a:cubicBezTo>
                    <a:pt x="64" y="124"/>
                    <a:pt x="64" y="124"/>
                    <a:pt x="64" y="124"/>
                  </a:cubicBezTo>
                  <a:cubicBezTo>
                    <a:pt x="64" y="124"/>
                    <a:pt x="63" y="124"/>
                    <a:pt x="63" y="124"/>
                  </a:cubicBezTo>
                  <a:cubicBezTo>
                    <a:pt x="63" y="124"/>
                    <a:pt x="62" y="124"/>
                    <a:pt x="62" y="124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13" y="124"/>
                    <a:pt x="8" y="119"/>
                    <a:pt x="8" y="114"/>
                  </a:cubicBezTo>
                  <a:cubicBezTo>
                    <a:pt x="8" y="108"/>
                    <a:pt x="12" y="104"/>
                    <a:pt x="17" y="103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0"/>
                    <a:pt x="22" y="87"/>
                    <a:pt x="22" y="84"/>
                  </a:cubicBezTo>
                  <a:cubicBezTo>
                    <a:pt x="22" y="59"/>
                    <a:pt x="37" y="44"/>
                    <a:pt x="63" y="44"/>
                  </a:cubicBezTo>
                  <a:cubicBezTo>
                    <a:pt x="63" y="44"/>
                    <a:pt x="63" y="44"/>
                    <a:pt x="64" y="44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81" y="20"/>
                    <a:pt x="101" y="8"/>
                    <a:pt x="124" y="8"/>
                  </a:cubicBezTo>
                  <a:cubicBezTo>
                    <a:pt x="159" y="8"/>
                    <a:pt x="183" y="31"/>
                    <a:pt x="183" y="66"/>
                  </a:cubicBezTo>
                  <a:cubicBezTo>
                    <a:pt x="183" y="68"/>
                    <a:pt x="183" y="71"/>
                    <a:pt x="182" y="73"/>
                  </a:cubicBezTo>
                  <a:cubicBezTo>
                    <a:pt x="181" y="82"/>
                    <a:pt x="181" y="82"/>
                    <a:pt x="181" y="82"/>
                  </a:cubicBezTo>
                  <a:cubicBezTo>
                    <a:pt x="190" y="82"/>
                    <a:pt x="190" y="82"/>
                    <a:pt x="190" y="82"/>
                  </a:cubicBezTo>
                  <a:cubicBezTo>
                    <a:pt x="202" y="82"/>
                    <a:pt x="212" y="92"/>
                    <a:pt x="212" y="103"/>
                  </a:cubicBezTo>
                  <a:cubicBezTo>
                    <a:pt x="212" y="115"/>
                    <a:pt x="202" y="124"/>
                    <a:pt x="190" y="1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7221393" y="4615342"/>
              <a:ext cx="668805" cy="609641"/>
            </a:xfrm>
            <a:custGeom>
              <a:avLst/>
              <a:gdLst>
                <a:gd name="T0" fmla="*/ 191 w 220"/>
                <a:gd name="T1" fmla="*/ 74 h 200"/>
                <a:gd name="T2" fmla="*/ 191 w 220"/>
                <a:gd name="T3" fmla="*/ 66 h 200"/>
                <a:gd name="T4" fmla="*/ 124 w 220"/>
                <a:gd name="T5" fmla="*/ 0 h 200"/>
                <a:gd name="T6" fmla="*/ 64 w 220"/>
                <a:gd name="T7" fmla="*/ 36 h 200"/>
                <a:gd name="T8" fmla="*/ 63 w 220"/>
                <a:gd name="T9" fmla="*/ 36 h 200"/>
                <a:gd name="T10" fmla="*/ 14 w 220"/>
                <a:gd name="T11" fmla="*/ 84 h 200"/>
                <a:gd name="T12" fmla="*/ 16 w 220"/>
                <a:gd name="T13" fmla="*/ 96 h 200"/>
                <a:gd name="T14" fmla="*/ 0 w 220"/>
                <a:gd name="T15" fmla="*/ 114 h 200"/>
                <a:gd name="T16" fmla="*/ 19 w 220"/>
                <a:gd name="T17" fmla="*/ 132 h 200"/>
                <a:gd name="T18" fmla="*/ 20 w 220"/>
                <a:gd name="T19" fmla="*/ 132 h 200"/>
                <a:gd name="T20" fmla="*/ 62 w 220"/>
                <a:gd name="T21" fmla="*/ 132 h 200"/>
                <a:gd name="T22" fmla="*/ 63 w 220"/>
                <a:gd name="T23" fmla="*/ 132 h 200"/>
                <a:gd name="T24" fmla="*/ 64 w 220"/>
                <a:gd name="T25" fmla="*/ 132 h 200"/>
                <a:gd name="T26" fmla="*/ 106 w 220"/>
                <a:gd name="T27" fmla="*/ 132 h 200"/>
                <a:gd name="T28" fmla="*/ 106 w 220"/>
                <a:gd name="T29" fmla="*/ 184 h 200"/>
                <a:gd name="T30" fmla="*/ 86 w 220"/>
                <a:gd name="T31" fmla="*/ 165 h 200"/>
                <a:gd name="T32" fmla="*/ 80 w 220"/>
                <a:gd name="T33" fmla="*/ 170 h 200"/>
                <a:gd name="T34" fmla="*/ 110 w 220"/>
                <a:gd name="T35" fmla="*/ 200 h 200"/>
                <a:gd name="T36" fmla="*/ 140 w 220"/>
                <a:gd name="T37" fmla="*/ 171 h 200"/>
                <a:gd name="T38" fmla="*/ 134 w 220"/>
                <a:gd name="T39" fmla="*/ 165 h 200"/>
                <a:gd name="T40" fmla="*/ 114 w 220"/>
                <a:gd name="T41" fmla="*/ 185 h 200"/>
                <a:gd name="T42" fmla="*/ 114 w 220"/>
                <a:gd name="T43" fmla="*/ 132 h 200"/>
                <a:gd name="T44" fmla="*/ 123 w 220"/>
                <a:gd name="T45" fmla="*/ 132 h 200"/>
                <a:gd name="T46" fmla="*/ 124 w 220"/>
                <a:gd name="T47" fmla="*/ 132 h 200"/>
                <a:gd name="T48" fmla="*/ 125 w 220"/>
                <a:gd name="T49" fmla="*/ 132 h 200"/>
                <a:gd name="T50" fmla="*/ 190 w 220"/>
                <a:gd name="T51" fmla="*/ 132 h 200"/>
                <a:gd name="T52" fmla="*/ 190 w 220"/>
                <a:gd name="T53" fmla="*/ 132 h 200"/>
                <a:gd name="T54" fmla="*/ 220 w 220"/>
                <a:gd name="T55" fmla="*/ 103 h 200"/>
                <a:gd name="T56" fmla="*/ 191 w 220"/>
                <a:gd name="T57" fmla="*/ 74 h 200"/>
                <a:gd name="T58" fmla="*/ 191 w 220"/>
                <a:gd name="T59" fmla="*/ 124 h 200"/>
                <a:gd name="T60" fmla="*/ 190 w 220"/>
                <a:gd name="T61" fmla="*/ 124 h 200"/>
                <a:gd name="T62" fmla="*/ 125 w 220"/>
                <a:gd name="T63" fmla="*/ 124 h 200"/>
                <a:gd name="T64" fmla="*/ 124 w 220"/>
                <a:gd name="T65" fmla="*/ 124 h 200"/>
                <a:gd name="T66" fmla="*/ 123 w 220"/>
                <a:gd name="T67" fmla="*/ 124 h 200"/>
                <a:gd name="T68" fmla="*/ 114 w 220"/>
                <a:gd name="T69" fmla="*/ 124 h 200"/>
                <a:gd name="T70" fmla="*/ 114 w 220"/>
                <a:gd name="T71" fmla="*/ 65 h 200"/>
                <a:gd name="T72" fmla="*/ 106 w 220"/>
                <a:gd name="T73" fmla="*/ 65 h 200"/>
                <a:gd name="T74" fmla="*/ 106 w 220"/>
                <a:gd name="T75" fmla="*/ 124 h 200"/>
                <a:gd name="T76" fmla="*/ 64 w 220"/>
                <a:gd name="T77" fmla="*/ 124 h 200"/>
                <a:gd name="T78" fmla="*/ 63 w 220"/>
                <a:gd name="T79" fmla="*/ 124 h 200"/>
                <a:gd name="T80" fmla="*/ 62 w 220"/>
                <a:gd name="T81" fmla="*/ 124 h 200"/>
                <a:gd name="T82" fmla="*/ 20 w 220"/>
                <a:gd name="T83" fmla="*/ 124 h 200"/>
                <a:gd name="T84" fmla="*/ 19 w 220"/>
                <a:gd name="T85" fmla="*/ 124 h 200"/>
                <a:gd name="T86" fmla="*/ 8 w 220"/>
                <a:gd name="T87" fmla="*/ 114 h 200"/>
                <a:gd name="T88" fmla="*/ 17 w 220"/>
                <a:gd name="T89" fmla="*/ 103 h 200"/>
                <a:gd name="T90" fmla="*/ 26 w 220"/>
                <a:gd name="T91" fmla="*/ 102 h 200"/>
                <a:gd name="T92" fmla="*/ 23 w 220"/>
                <a:gd name="T93" fmla="*/ 94 h 200"/>
                <a:gd name="T94" fmla="*/ 22 w 220"/>
                <a:gd name="T95" fmla="*/ 84 h 200"/>
                <a:gd name="T96" fmla="*/ 63 w 220"/>
                <a:gd name="T97" fmla="*/ 44 h 200"/>
                <a:gd name="T98" fmla="*/ 64 w 220"/>
                <a:gd name="T99" fmla="*/ 44 h 200"/>
                <a:gd name="T100" fmla="*/ 69 w 220"/>
                <a:gd name="T101" fmla="*/ 44 h 200"/>
                <a:gd name="T102" fmla="*/ 71 w 220"/>
                <a:gd name="T103" fmla="*/ 40 h 200"/>
                <a:gd name="T104" fmla="*/ 124 w 220"/>
                <a:gd name="T105" fmla="*/ 8 h 200"/>
                <a:gd name="T106" fmla="*/ 183 w 220"/>
                <a:gd name="T107" fmla="*/ 66 h 200"/>
                <a:gd name="T108" fmla="*/ 183 w 220"/>
                <a:gd name="T109" fmla="*/ 73 h 200"/>
                <a:gd name="T110" fmla="*/ 182 w 220"/>
                <a:gd name="T111" fmla="*/ 82 h 200"/>
                <a:gd name="T112" fmla="*/ 191 w 220"/>
                <a:gd name="T113" fmla="*/ 82 h 200"/>
                <a:gd name="T114" fmla="*/ 212 w 220"/>
                <a:gd name="T115" fmla="*/ 103 h 200"/>
                <a:gd name="T116" fmla="*/ 191 w 220"/>
                <a:gd name="T117" fmla="*/ 12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0" h="200">
                  <a:moveTo>
                    <a:pt x="191" y="74"/>
                  </a:moveTo>
                  <a:cubicBezTo>
                    <a:pt x="191" y="72"/>
                    <a:pt x="191" y="69"/>
                    <a:pt x="191" y="66"/>
                  </a:cubicBezTo>
                  <a:cubicBezTo>
                    <a:pt x="191" y="30"/>
                    <a:pt x="167" y="0"/>
                    <a:pt x="124" y="0"/>
                  </a:cubicBezTo>
                  <a:cubicBezTo>
                    <a:pt x="98" y="0"/>
                    <a:pt x="75" y="15"/>
                    <a:pt x="64" y="36"/>
                  </a:cubicBezTo>
                  <a:cubicBezTo>
                    <a:pt x="64" y="36"/>
                    <a:pt x="63" y="36"/>
                    <a:pt x="63" y="36"/>
                  </a:cubicBezTo>
                  <a:cubicBezTo>
                    <a:pt x="31" y="36"/>
                    <a:pt x="14" y="58"/>
                    <a:pt x="14" y="84"/>
                  </a:cubicBezTo>
                  <a:cubicBezTo>
                    <a:pt x="14" y="88"/>
                    <a:pt x="15" y="92"/>
                    <a:pt x="16" y="96"/>
                  </a:cubicBezTo>
                  <a:cubicBezTo>
                    <a:pt x="7" y="97"/>
                    <a:pt x="0" y="105"/>
                    <a:pt x="0" y="114"/>
                  </a:cubicBezTo>
                  <a:cubicBezTo>
                    <a:pt x="0" y="124"/>
                    <a:pt x="9" y="132"/>
                    <a:pt x="19" y="132"/>
                  </a:cubicBezTo>
                  <a:cubicBezTo>
                    <a:pt x="19" y="132"/>
                    <a:pt x="20" y="132"/>
                    <a:pt x="20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2" y="132"/>
                    <a:pt x="63" y="132"/>
                    <a:pt x="63" y="132"/>
                  </a:cubicBezTo>
                  <a:cubicBezTo>
                    <a:pt x="63" y="132"/>
                    <a:pt x="64" y="132"/>
                    <a:pt x="64" y="132"/>
                  </a:cubicBezTo>
                  <a:cubicBezTo>
                    <a:pt x="106" y="132"/>
                    <a:pt x="106" y="132"/>
                    <a:pt x="106" y="132"/>
                  </a:cubicBezTo>
                  <a:cubicBezTo>
                    <a:pt x="106" y="184"/>
                    <a:pt x="106" y="184"/>
                    <a:pt x="106" y="184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0" y="170"/>
                    <a:pt x="80" y="170"/>
                    <a:pt x="80" y="170"/>
                  </a:cubicBezTo>
                  <a:cubicBezTo>
                    <a:pt x="110" y="200"/>
                    <a:pt x="110" y="200"/>
                    <a:pt x="110" y="200"/>
                  </a:cubicBezTo>
                  <a:cubicBezTo>
                    <a:pt x="140" y="171"/>
                    <a:pt x="140" y="171"/>
                    <a:pt x="140" y="171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14" y="185"/>
                    <a:pt x="114" y="185"/>
                    <a:pt x="114" y="185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23" y="132"/>
                    <a:pt x="123" y="132"/>
                    <a:pt x="123" y="132"/>
                  </a:cubicBezTo>
                  <a:cubicBezTo>
                    <a:pt x="123" y="132"/>
                    <a:pt x="124" y="132"/>
                    <a:pt x="124" y="132"/>
                  </a:cubicBezTo>
                  <a:cubicBezTo>
                    <a:pt x="124" y="132"/>
                    <a:pt x="125" y="132"/>
                    <a:pt x="125" y="132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207" y="132"/>
                    <a:pt x="220" y="119"/>
                    <a:pt x="220" y="103"/>
                  </a:cubicBezTo>
                  <a:cubicBezTo>
                    <a:pt x="220" y="87"/>
                    <a:pt x="207" y="75"/>
                    <a:pt x="191" y="74"/>
                  </a:cubicBezTo>
                  <a:close/>
                  <a:moveTo>
                    <a:pt x="191" y="124"/>
                  </a:moveTo>
                  <a:cubicBezTo>
                    <a:pt x="190" y="124"/>
                    <a:pt x="190" y="124"/>
                    <a:pt x="190" y="124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4"/>
                    <a:pt x="124" y="124"/>
                  </a:cubicBezTo>
                  <a:cubicBezTo>
                    <a:pt x="124" y="124"/>
                    <a:pt x="123" y="124"/>
                    <a:pt x="123" y="124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64" y="124"/>
                    <a:pt x="64" y="124"/>
                    <a:pt x="64" y="124"/>
                  </a:cubicBezTo>
                  <a:cubicBezTo>
                    <a:pt x="64" y="124"/>
                    <a:pt x="63" y="124"/>
                    <a:pt x="63" y="124"/>
                  </a:cubicBezTo>
                  <a:cubicBezTo>
                    <a:pt x="63" y="124"/>
                    <a:pt x="62" y="124"/>
                    <a:pt x="62" y="124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13" y="124"/>
                    <a:pt x="8" y="120"/>
                    <a:pt x="8" y="114"/>
                  </a:cubicBezTo>
                  <a:cubicBezTo>
                    <a:pt x="8" y="109"/>
                    <a:pt x="12" y="104"/>
                    <a:pt x="17" y="103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23" y="91"/>
                    <a:pt x="22" y="87"/>
                    <a:pt x="22" y="84"/>
                  </a:cubicBezTo>
                  <a:cubicBezTo>
                    <a:pt x="22" y="59"/>
                    <a:pt x="37" y="44"/>
                    <a:pt x="63" y="44"/>
                  </a:cubicBezTo>
                  <a:cubicBezTo>
                    <a:pt x="63" y="44"/>
                    <a:pt x="64" y="44"/>
                    <a:pt x="64" y="44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81" y="20"/>
                    <a:pt x="102" y="8"/>
                    <a:pt x="124" y="8"/>
                  </a:cubicBezTo>
                  <a:cubicBezTo>
                    <a:pt x="159" y="8"/>
                    <a:pt x="183" y="32"/>
                    <a:pt x="183" y="66"/>
                  </a:cubicBezTo>
                  <a:cubicBezTo>
                    <a:pt x="183" y="69"/>
                    <a:pt x="183" y="71"/>
                    <a:pt x="183" y="73"/>
                  </a:cubicBezTo>
                  <a:cubicBezTo>
                    <a:pt x="182" y="82"/>
                    <a:pt x="182" y="82"/>
                    <a:pt x="182" y="82"/>
                  </a:cubicBezTo>
                  <a:cubicBezTo>
                    <a:pt x="191" y="82"/>
                    <a:pt x="191" y="82"/>
                    <a:pt x="191" y="82"/>
                  </a:cubicBezTo>
                  <a:cubicBezTo>
                    <a:pt x="202" y="83"/>
                    <a:pt x="212" y="92"/>
                    <a:pt x="212" y="103"/>
                  </a:cubicBezTo>
                  <a:cubicBezTo>
                    <a:pt x="212" y="115"/>
                    <a:pt x="202" y="124"/>
                    <a:pt x="191" y="1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8683760" y="4554893"/>
              <a:ext cx="693242" cy="693242"/>
            </a:xfrm>
            <a:custGeom>
              <a:avLst/>
              <a:gdLst>
                <a:gd name="T0" fmla="*/ 114 w 228"/>
                <a:gd name="T1" fmla="*/ 0 h 228"/>
                <a:gd name="T2" fmla="*/ 0 w 228"/>
                <a:gd name="T3" fmla="*/ 114 h 228"/>
                <a:gd name="T4" fmla="*/ 114 w 228"/>
                <a:gd name="T5" fmla="*/ 228 h 228"/>
                <a:gd name="T6" fmla="*/ 228 w 228"/>
                <a:gd name="T7" fmla="*/ 114 h 228"/>
                <a:gd name="T8" fmla="*/ 114 w 228"/>
                <a:gd name="T9" fmla="*/ 0 h 228"/>
                <a:gd name="T10" fmla="*/ 114 w 228"/>
                <a:gd name="T11" fmla="*/ 8 h 228"/>
                <a:gd name="T12" fmla="*/ 186 w 228"/>
                <a:gd name="T13" fmla="*/ 37 h 228"/>
                <a:gd name="T14" fmla="*/ 114 w 228"/>
                <a:gd name="T15" fmla="*/ 109 h 228"/>
                <a:gd name="T16" fmla="*/ 42 w 228"/>
                <a:gd name="T17" fmla="*/ 37 h 228"/>
                <a:gd name="T18" fmla="*/ 114 w 228"/>
                <a:gd name="T19" fmla="*/ 8 h 228"/>
                <a:gd name="T20" fmla="*/ 8 w 228"/>
                <a:gd name="T21" fmla="*/ 114 h 228"/>
                <a:gd name="T22" fmla="*/ 37 w 228"/>
                <a:gd name="T23" fmla="*/ 42 h 228"/>
                <a:gd name="T24" fmla="*/ 108 w 228"/>
                <a:gd name="T25" fmla="*/ 114 h 228"/>
                <a:gd name="T26" fmla="*/ 36 w 228"/>
                <a:gd name="T27" fmla="*/ 186 h 228"/>
                <a:gd name="T28" fmla="*/ 8 w 228"/>
                <a:gd name="T29" fmla="*/ 114 h 228"/>
                <a:gd name="T30" fmla="*/ 114 w 228"/>
                <a:gd name="T31" fmla="*/ 220 h 228"/>
                <a:gd name="T32" fmla="*/ 42 w 228"/>
                <a:gd name="T33" fmla="*/ 192 h 228"/>
                <a:gd name="T34" fmla="*/ 114 w 228"/>
                <a:gd name="T35" fmla="*/ 120 h 228"/>
                <a:gd name="T36" fmla="*/ 186 w 228"/>
                <a:gd name="T37" fmla="*/ 192 h 228"/>
                <a:gd name="T38" fmla="*/ 114 w 228"/>
                <a:gd name="T39" fmla="*/ 220 h 228"/>
                <a:gd name="T40" fmla="*/ 192 w 228"/>
                <a:gd name="T41" fmla="*/ 186 h 228"/>
                <a:gd name="T42" fmla="*/ 120 w 228"/>
                <a:gd name="T43" fmla="*/ 114 h 228"/>
                <a:gd name="T44" fmla="*/ 192 w 228"/>
                <a:gd name="T45" fmla="*/ 42 h 228"/>
                <a:gd name="T46" fmla="*/ 220 w 228"/>
                <a:gd name="T47" fmla="*/ 114 h 228"/>
                <a:gd name="T48" fmla="*/ 192 w 228"/>
                <a:gd name="T49" fmla="*/ 186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8" h="228">
                  <a:moveTo>
                    <a:pt x="114" y="0"/>
                  </a:moveTo>
                  <a:cubicBezTo>
                    <a:pt x="51" y="0"/>
                    <a:pt x="0" y="51"/>
                    <a:pt x="0" y="114"/>
                  </a:cubicBezTo>
                  <a:cubicBezTo>
                    <a:pt x="0" y="177"/>
                    <a:pt x="51" y="228"/>
                    <a:pt x="114" y="228"/>
                  </a:cubicBezTo>
                  <a:cubicBezTo>
                    <a:pt x="177" y="228"/>
                    <a:pt x="228" y="177"/>
                    <a:pt x="228" y="114"/>
                  </a:cubicBezTo>
                  <a:cubicBezTo>
                    <a:pt x="228" y="51"/>
                    <a:pt x="177" y="0"/>
                    <a:pt x="114" y="0"/>
                  </a:cubicBezTo>
                  <a:close/>
                  <a:moveTo>
                    <a:pt x="114" y="8"/>
                  </a:moveTo>
                  <a:cubicBezTo>
                    <a:pt x="142" y="8"/>
                    <a:pt x="167" y="19"/>
                    <a:pt x="186" y="37"/>
                  </a:cubicBezTo>
                  <a:cubicBezTo>
                    <a:pt x="114" y="109"/>
                    <a:pt x="114" y="109"/>
                    <a:pt x="114" y="109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61" y="19"/>
                    <a:pt x="86" y="8"/>
                    <a:pt x="114" y="8"/>
                  </a:cubicBezTo>
                  <a:close/>
                  <a:moveTo>
                    <a:pt x="8" y="114"/>
                  </a:moveTo>
                  <a:cubicBezTo>
                    <a:pt x="8" y="87"/>
                    <a:pt x="19" y="61"/>
                    <a:pt x="37" y="42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36" y="186"/>
                    <a:pt x="36" y="186"/>
                    <a:pt x="36" y="186"/>
                  </a:cubicBezTo>
                  <a:cubicBezTo>
                    <a:pt x="19" y="167"/>
                    <a:pt x="8" y="142"/>
                    <a:pt x="8" y="114"/>
                  </a:cubicBezTo>
                  <a:close/>
                  <a:moveTo>
                    <a:pt x="114" y="220"/>
                  </a:moveTo>
                  <a:cubicBezTo>
                    <a:pt x="86" y="220"/>
                    <a:pt x="61" y="209"/>
                    <a:pt x="42" y="192"/>
                  </a:cubicBezTo>
                  <a:cubicBezTo>
                    <a:pt x="114" y="120"/>
                    <a:pt x="114" y="120"/>
                    <a:pt x="114" y="120"/>
                  </a:cubicBezTo>
                  <a:cubicBezTo>
                    <a:pt x="186" y="192"/>
                    <a:pt x="186" y="192"/>
                    <a:pt x="186" y="192"/>
                  </a:cubicBezTo>
                  <a:cubicBezTo>
                    <a:pt x="167" y="209"/>
                    <a:pt x="142" y="220"/>
                    <a:pt x="114" y="220"/>
                  </a:cubicBezTo>
                  <a:close/>
                  <a:moveTo>
                    <a:pt x="192" y="186"/>
                  </a:moveTo>
                  <a:cubicBezTo>
                    <a:pt x="120" y="114"/>
                    <a:pt x="120" y="114"/>
                    <a:pt x="120" y="114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209" y="61"/>
                    <a:pt x="220" y="86"/>
                    <a:pt x="220" y="114"/>
                  </a:cubicBezTo>
                  <a:cubicBezTo>
                    <a:pt x="220" y="142"/>
                    <a:pt x="209" y="167"/>
                    <a:pt x="192" y="18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 noEditPoints="1"/>
            </p:cNvSpPr>
            <p:nvPr/>
          </p:nvSpPr>
          <p:spPr bwMode="auto">
            <a:xfrm>
              <a:off x="10152558" y="4554893"/>
              <a:ext cx="693242" cy="693242"/>
            </a:xfrm>
            <a:custGeom>
              <a:avLst/>
              <a:gdLst>
                <a:gd name="T0" fmla="*/ 114 w 228"/>
                <a:gd name="T1" fmla="*/ 0 h 228"/>
                <a:gd name="T2" fmla="*/ 0 w 228"/>
                <a:gd name="T3" fmla="*/ 114 h 228"/>
                <a:gd name="T4" fmla="*/ 114 w 228"/>
                <a:gd name="T5" fmla="*/ 228 h 228"/>
                <a:gd name="T6" fmla="*/ 228 w 228"/>
                <a:gd name="T7" fmla="*/ 114 h 228"/>
                <a:gd name="T8" fmla="*/ 114 w 228"/>
                <a:gd name="T9" fmla="*/ 0 h 228"/>
                <a:gd name="T10" fmla="*/ 114 w 228"/>
                <a:gd name="T11" fmla="*/ 220 h 228"/>
                <a:gd name="T12" fmla="*/ 8 w 228"/>
                <a:gd name="T13" fmla="*/ 114 h 228"/>
                <a:gd name="T14" fmla="*/ 114 w 228"/>
                <a:gd name="T15" fmla="*/ 8 h 228"/>
                <a:gd name="T16" fmla="*/ 220 w 228"/>
                <a:gd name="T17" fmla="*/ 114 h 228"/>
                <a:gd name="T18" fmla="*/ 114 w 228"/>
                <a:gd name="T19" fmla="*/ 22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228">
                  <a:moveTo>
                    <a:pt x="114" y="0"/>
                  </a:moveTo>
                  <a:cubicBezTo>
                    <a:pt x="51" y="0"/>
                    <a:pt x="0" y="51"/>
                    <a:pt x="0" y="114"/>
                  </a:cubicBezTo>
                  <a:cubicBezTo>
                    <a:pt x="0" y="177"/>
                    <a:pt x="51" y="228"/>
                    <a:pt x="114" y="228"/>
                  </a:cubicBezTo>
                  <a:cubicBezTo>
                    <a:pt x="177" y="228"/>
                    <a:pt x="228" y="177"/>
                    <a:pt x="228" y="114"/>
                  </a:cubicBezTo>
                  <a:cubicBezTo>
                    <a:pt x="228" y="51"/>
                    <a:pt x="177" y="0"/>
                    <a:pt x="114" y="0"/>
                  </a:cubicBezTo>
                  <a:close/>
                  <a:moveTo>
                    <a:pt x="114" y="220"/>
                  </a:moveTo>
                  <a:cubicBezTo>
                    <a:pt x="55" y="220"/>
                    <a:pt x="8" y="173"/>
                    <a:pt x="8" y="114"/>
                  </a:cubicBezTo>
                  <a:cubicBezTo>
                    <a:pt x="8" y="56"/>
                    <a:pt x="55" y="8"/>
                    <a:pt x="114" y="8"/>
                  </a:cubicBezTo>
                  <a:cubicBezTo>
                    <a:pt x="172" y="8"/>
                    <a:pt x="220" y="56"/>
                    <a:pt x="220" y="114"/>
                  </a:cubicBezTo>
                  <a:cubicBezTo>
                    <a:pt x="220" y="173"/>
                    <a:pt x="172" y="220"/>
                    <a:pt x="114" y="2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10344196" y="4750389"/>
              <a:ext cx="309965" cy="309965"/>
            </a:xfrm>
            <a:custGeom>
              <a:avLst/>
              <a:gdLst>
                <a:gd name="T0" fmla="*/ 239 w 241"/>
                <a:gd name="T1" fmla="*/ 16 h 241"/>
                <a:gd name="T2" fmla="*/ 224 w 241"/>
                <a:gd name="T3" fmla="*/ 2 h 241"/>
                <a:gd name="T4" fmla="*/ 120 w 241"/>
                <a:gd name="T5" fmla="*/ 106 h 241"/>
                <a:gd name="T6" fmla="*/ 14 w 241"/>
                <a:gd name="T7" fmla="*/ 0 h 241"/>
                <a:gd name="T8" fmla="*/ 0 w 241"/>
                <a:gd name="T9" fmla="*/ 14 h 241"/>
                <a:gd name="T10" fmla="*/ 109 w 241"/>
                <a:gd name="T11" fmla="*/ 120 h 241"/>
                <a:gd name="T12" fmla="*/ 0 w 241"/>
                <a:gd name="T13" fmla="*/ 227 h 241"/>
                <a:gd name="T14" fmla="*/ 14 w 241"/>
                <a:gd name="T15" fmla="*/ 241 h 241"/>
                <a:gd name="T16" fmla="*/ 120 w 241"/>
                <a:gd name="T17" fmla="*/ 132 h 241"/>
                <a:gd name="T18" fmla="*/ 227 w 241"/>
                <a:gd name="T19" fmla="*/ 241 h 241"/>
                <a:gd name="T20" fmla="*/ 241 w 241"/>
                <a:gd name="T21" fmla="*/ 227 h 241"/>
                <a:gd name="T22" fmla="*/ 135 w 241"/>
                <a:gd name="T23" fmla="*/ 120 h 241"/>
                <a:gd name="T24" fmla="*/ 239 w 241"/>
                <a:gd name="T25" fmla="*/ 1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1" h="241">
                  <a:moveTo>
                    <a:pt x="239" y="16"/>
                  </a:moveTo>
                  <a:lnTo>
                    <a:pt x="224" y="2"/>
                  </a:lnTo>
                  <a:lnTo>
                    <a:pt x="120" y="106"/>
                  </a:lnTo>
                  <a:lnTo>
                    <a:pt x="14" y="0"/>
                  </a:lnTo>
                  <a:lnTo>
                    <a:pt x="0" y="14"/>
                  </a:lnTo>
                  <a:lnTo>
                    <a:pt x="109" y="120"/>
                  </a:lnTo>
                  <a:lnTo>
                    <a:pt x="0" y="227"/>
                  </a:lnTo>
                  <a:lnTo>
                    <a:pt x="14" y="241"/>
                  </a:lnTo>
                  <a:lnTo>
                    <a:pt x="120" y="132"/>
                  </a:lnTo>
                  <a:lnTo>
                    <a:pt x="227" y="241"/>
                  </a:lnTo>
                  <a:lnTo>
                    <a:pt x="241" y="227"/>
                  </a:lnTo>
                  <a:lnTo>
                    <a:pt x="135" y="120"/>
                  </a:lnTo>
                  <a:lnTo>
                    <a:pt x="239" y="16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 noEditPoints="1"/>
            </p:cNvSpPr>
            <p:nvPr/>
          </p:nvSpPr>
          <p:spPr bwMode="auto">
            <a:xfrm>
              <a:off x="1369351" y="6125298"/>
              <a:ext cx="694528" cy="465591"/>
            </a:xfrm>
            <a:custGeom>
              <a:avLst/>
              <a:gdLst>
                <a:gd name="T0" fmla="*/ 228 w 228"/>
                <a:gd name="T1" fmla="*/ 21 h 153"/>
                <a:gd name="T2" fmla="*/ 207 w 228"/>
                <a:gd name="T3" fmla="*/ 0 h 153"/>
                <a:gd name="T4" fmla="*/ 20 w 228"/>
                <a:gd name="T5" fmla="*/ 0 h 153"/>
                <a:gd name="T6" fmla="*/ 0 w 228"/>
                <a:gd name="T7" fmla="*/ 21 h 153"/>
                <a:gd name="T8" fmla="*/ 17 w 228"/>
                <a:gd name="T9" fmla="*/ 41 h 153"/>
                <a:gd name="T10" fmla="*/ 38 w 228"/>
                <a:gd name="T11" fmla="*/ 130 h 153"/>
                <a:gd name="T12" fmla="*/ 62 w 228"/>
                <a:gd name="T13" fmla="*/ 153 h 153"/>
                <a:gd name="T14" fmla="*/ 162 w 228"/>
                <a:gd name="T15" fmla="*/ 153 h 153"/>
                <a:gd name="T16" fmla="*/ 186 w 228"/>
                <a:gd name="T17" fmla="*/ 130 h 153"/>
                <a:gd name="T18" fmla="*/ 209 w 228"/>
                <a:gd name="T19" fmla="*/ 41 h 153"/>
                <a:gd name="T20" fmla="*/ 228 w 228"/>
                <a:gd name="T21" fmla="*/ 21 h 153"/>
                <a:gd name="T22" fmla="*/ 178 w 228"/>
                <a:gd name="T23" fmla="*/ 128 h 153"/>
                <a:gd name="T24" fmla="*/ 162 w 228"/>
                <a:gd name="T25" fmla="*/ 145 h 153"/>
                <a:gd name="T26" fmla="*/ 62 w 228"/>
                <a:gd name="T27" fmla="*/ 145 h 153"/>
                <a:gd name="T28" fmla="*/ 46 w 228"/>
                <a:gd name="T29" fmla="*/ 128 h 153"/>
                <a:gd name="T30" fmla="*/ 26 w 228"/>
                <a:gd name="T31" fmla="*/ 41 h 153"/>
                <a:gd name="T32" fmla="*/ 201 w 228"/>
                <a:gd name="T33" fmla="*/ 41 h 153"/>
                <a:gd name="T34" fmla="*/ 178 w 228"/>
                <a:gd name="T35" fmla="*/ 128 h 153"/>
                <a:gd name="T36" fmla="*/ 207 w 228"/>
                <a:gd name="T37" fmla="*/ 33 h 153"/>
                <a:gd name="T38" fmla="*/ 20 w 228"/>
                <a:gd name="T39" fmla="*/ 33 h 153"/>
                <a:gd name="T40" fmla="*/ 8 w 228"/>
                <a:gd name="T41" fmla="*/ 21 h 153"/>
                <a:gd name="T42" fmla="*/ 20 w 228"/>
                <a:gd name="T43" fmla="*/ 8 h 153"/>
                <a:gd name="T44" fmla="*/ 207 w 228"/>
                <a:gd name="T45" fmla="*/ 8 h 153"/>
                <a:gd name="T46" fmla="*/ 220 w 228"/>
                <a:gd name="T47" fmla="*/ 21 h 153"/>
                <a:gd name="T48" fmla="*/ 207 w 228"/>
                <a:gd name="T49" fmla="*/ 3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8" h="153">
                  <a:moveTo>
                    <a:pt x="228" y="21"/>
                  </a:moveTo>
                  <a:cubicBezTo>
                    <a:pt x="228" y="9"/>
                    <a:pt x="218" y="0"/>
                    <a:pt x="207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1"/>
                    <a:pt x="7" y="40"/>
                    <a:pt x="17" y="41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43" y="149"/>
                    <a:pt x="53" y="153"/>
                    <a:pt x="62" y="153"/>
                  </a:cubicBezTo>
                  <a:cubicBezTo>
                    <a:pt x="162" y="153"/>
                    <a:pt x="162" y="153"/>
                    <a:pt x="162" y="153"/>
                  </a:cubicBezTo>
                  <a:cubicBezTo>
                    <a:pt x="170" y="153"/>
                    <a:pt x="180" y="149"/>
                    <a:pt x="186" y="130"/>
                  </a:cubicBezTo>
                  <a:cubicBezTo>
                    <a:pt x="187" y="125"/>
                    <a:pt x="199" y="78"/>
                    <a:pt x="209" y="41"/>
                  </a:cubicBezTo>
                  <a:cubicBezTo>
                    <a:pt x="220" y="40"/>
                    <a:pt x="228" y="31"/>
                    <a:pt x="228" y="21"/>
                  </a:cubicBezTo>
                  <a:close/>
                  <a:moveTo>
                    <a:pt x="178" y="128"/>
                  </a:moveTo>
                  <a:cubicBezTo>
                    <a:pt x="175" y="140"/>
                    <a:pt x="169" y="145"/>
                    <a:pt x="162" y="145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59" y="145"/>
                    <a:pt x="50" y="145"/>
                    <a:pt x="46" y="128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01" y="41"/>
                    <a:pt x="201" y="41"/>
                    <a:pt x="201" y="41"/>
                  </a:cubicBezTo>
                  <a:cubicBezTo>
                    <a:pt x="191" y="77"/>
                    <a:pt x="179" y="123"/>
                    <a:pt x="178" y="128"/>
                  </a:cubicBezTo>
                  <a:close/>
                  <a:moveTo>
                    <a:pt x="207" y="33"/>
                  </a:moveTo>
                  <a:cubicBezTo>
                    <a:pt x="20" y="33"/>
                    <a:pt x="20" y="33"/>
                    <a:pt x="20" y="33"/>
                  </a:cubicBezTo>
                  <a:cubicBezTo>
                    <a:pt x="13" y="33"/>
                    <a:pt x="8" y="28"/>
                    <a:pt x="8" y="21"/>
                  </a:cubicBezTo>
                  <a:cubicBezTo>
                    <a:pt x="8" y="14"/>
                    <a:pt x="13" y="8"/>
                    <a:pt x="2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14" y="8"/>
                    <a:pt x="220" y="14"/>
                    <a:pt x="220" y="21"/>
                  </a:cubicBezTo>
                  <a:cubicBezTo>
                    <a:pt x="220" y="28"/>
                    <a:pt x="214" y="33"/>
                    <a:pt x="207" y="3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3087665" y="6322081"/>
              <a:ext cx="186494" cy="182635"/>
            </a:xfrm>
            <a:custGeom>
              <a:avLst/>
              <a:gdLst>
                <a:gd name="T0" fmla="*/ 142 w 145"/>
                <a:gd name="T1" fmla="*/ 15 h 142"/>
                <a:gd name="T2" fmla="*/ 128 w 145"/>
                <a:gd name="T3" fmla="*/ 3 h 142"/>
                <a:gd name="T4" fmla="*/ 71 w 145"/>
                <a:gd name="T5" fmla="*/ 60 h 142"/>
                <a:gd name="T6" fmla="*/ 15 w 145"/>
                <a:gd name="T7" fmla="*/ 0 h 142"/>
                <a:gd name="T8" fmla="*/ 0 w 145"/>
                <a:gd name="T9" fmla="*/ 15 h 142"/>
                <a:gd name="T10" fmla="*/ 59 w 145"/>
                <a:gd name="T11" fmla="*/ 71 h 142"/>
                <a:gd name="T12" fmla="*/ 0 w 145"/>
                <a:gd name="T13" fmla="*/ 131 h 142"/>
                <a:gd name="T14" fmla="*/ 15 w 145"/>
                <a:gd name="T15" fmla="*/ 142 h 142"/>
                <a:gd name="T16" fmla="*/ 71 w 145"/>
                <a:gd name="T17" fmla="*/ 86 h 142"/>
                <a:gd name="T18" fmla="*/ 130 w 145"/>
                <a:gd name="T19" fmla="*/ 142 h 142"/>
                <a:gd name="T20" fmla="*/ 145 w 145"/>
                <a:gd name="T21" fmla="*/ 131 h 142"/>
                <a:gd name="T22" fmla="*/ 85 w 145"/>
                <a:gd name="T23" fmla="*/ 71 h 142"/>
                <a:gd name="T24" fmla="*/ 142 w 145"/>
                <a:gd name="T25" fmla="*/ 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142">
                  <a:moveTo>
                    <a:pt x="142" y="15"/>
                  </a:moveTo>
                  <a:lnTo>
                    <a:pt x="128" y="3"/>
                  </a:lnTo>
                  <a:lnTo>
                    <a:pt x="71" y="60"/>
                  </a:lnTo>
                  <a:lnTo>
                    <a:pt x="15" y="0"/>
                  </a:lnTo>
                  <a:lnTo>
                    <a:pt x="0" y="15"/>
                  </a:lnTo>
                  <a:lnTo>
                    <a:pt x="59" y="71"/>
                  </a:lnTo>
                  <a:lnTo>
                    <a:pt x="0" y="131"/>
                  </a:lnTo>
                  <a:lnTo>
                    <a:pt x="15" y="142"/>
                  </a:lnTo>
                  <a:lnTo>
                    <a:pt x="71" y="86"/>
                  </a:lnTo>
                  <a:lnTo>
                    <a:pt x="130" y="142"/>
                  </a:lnTo>
                  <a:lnTo>
                    <a:pt x="145" y="131"/>
                  </a:lnTo>
                  <a:lnTo>
                    <a:pt x="85" y="71"/>
                  </a:lnTo>
                  <a:lnTo>
                    <a:pt x="142" y="1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 noEditPoints="1"/>
            </p:cNvSpPr>
            <p:nvPr/>
          </p:nvSpPr>
          <p:spPr bwMode="auto">
            <a:xfrm>
              <a:off x="2835577" y="6125298"/>
              <a:ext cx="693242" cy="477166"/>
            </a:xfrm>
            <a:custGeom>
              <a:avLst/>
              <a:gdLst>
                <a:gd name="T0" fmla="*/ 228 w 228"/>
                <a:gd name="T1" fmla="*/ 21 h 157"/>
                <a:gd name="T2" fmla="*/ 207 w 228"/>
                <a:gd name="T3" fmla="*/ 0 h 157"/>
                <a:gd name="T4" fmla="*/ 21 w 228"/>
                <a:gd name="T5" fmla="*/ 0 h 157"/>
                <a:gd name="T6" fmla="*/ 0 w 228"/>
                <a:gd name="T7" fmla="*/ 21 h 157"/>
                <a:gd name="T8" fmla="*/ 18 w 228"/>
                <a:gd name="T9" fmla="*/ 41 h 157"/>
                <a:gd name="T10" fmla="*/ 38 w 228"/>
                <a:gd name="T11" fmla="*/ 134 h 157"/>
                <a:gd name="T12" fmla="*/ 62 w 228"/>
                <a:gd name="T13" fmla="*/ 157 h 157"/>
                <a:gd name="T14" fmla="*/ 162 w 228"/>
                <a:gd name="T15" fmla="*/ 157 h 157"/>
                <a:gd name="T16" fmla="*/ 186 w 228"/>
                <a:gd name="T17" fmla="*/ 135 h 157"/>
                <a:gd name="T18" fmla="*/ 210 w 228"/>
                <a:gd name="T19" fmla="*/ 41 h 157"/>
                <a:gd name="T20" fmla="*/ 228 w 228"/>
                <a:gd name="T21" fmla="*/ 21 h 157"/>
                <a:gd name="T22" fmla="*/ 178 w 228"/>
                <a:gd name="T23" fmla="*/ 132 h 157"/>
                <a:gd name="T24" fmla="*/ 162 w 228"/>
                <a:gd name="T25" fmla="*/ 149 h 157"/>
                <a:gd name="T26" fmla="*/ 62 w 228"/>
                <a:gd name="T27" fmla="*/ 149 h 157"/>
                <a:gd name="T28" fmla="*/ 46 w 228"/>
                <a:gd name="T29" fmla="*/ 132 h 157"/>
                <a:gd name="T30" fmla="*/ 26 w 228"/>
                <a:gd name="T31" fmla="*/ 41 h 157"/>
                <a:gd name="T32" fmla="*/ 201 w 228"/>
                <a:gd name="T33" fmla="*/ 41 h 157"/>
                <a:gd name="T34" fmla="*/ 178 w 228"/>
                <a:gd name="T35" fmla="*/ 132 h 157"/>
                <a:gd name="T36" fmla="*/ 207 w 228"/>
                <a:gd name="T37" fmla="*/ 33 h 157"/>
                <a:gd name="T38" fmla="*/ 21 w 228"/>
                <a:gd name="T39" fmla="*/ 33 h 157"/>
                <a:gd name="T40" fmla="*/ 8 w 228"/>
                <a:gd name="T41" fmla="*/ 21 h 157"/>
                <a:gd name="T42" fmla="*/ 21 w 228"/>
                <a:gd name="T43" fmla="*/ 8 h 157"/>
                <a:gd name="T44" fmla="*/ 207 w 228"/>
                <a:gd name="T45" fmla="*/ 8 h 157"/>
                <a:gd name="T46" fmla="*/ 220 w 228"/>
                <a:gd name="T47" fmla="*/ 21 h 157"/>
                <a:gd name="T48" fmla="*/ 207 w 228"/>
                <a:gd name="T49" fmla="*/ 3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8" h="157">
                  <a:moveTo>
                    <a:pt x="228" y="21"/>
                  </a:moveTo>
                  <a:cubicBezTo>
                    <a:pt x="228" y="9"/>
                    <a:pt x="219" y="0"/>
                    <a:pt x="207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1"/>
                    <a:pt x="8" y="40"/>
                    <a:pt x="18" y="41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43" y="153"/>
                    <a:pt x="54" y="157"/>
                    <a:pt x="62" y="157"/>
                  </a:cubicBezTo>
                  <a:cubicBezTo>
                    <a:pt x="162" y="157"/>
                    <a:pt x="162" y="157"/>
                    <a:pt x="162" y="157"/>
                  </a:cubicBezTo>
                  <a:cubicBezTo>
                    <a:pt x="170" y="157"/>
                    <a:pt x="180" y="153"/>
                    <a:pt x="186" y="135"/>
                  </a:cubicBezTo>
                  <a:cubicBezTo>
                    <a:pt x="188" y="129"/>
                    <a:pt x="199" y="78"/>
                    <a:pt x="210" y="41"/>
                  </a:cubicBezTo>
                  <a:cubicBezTo>
                    <a:pt x="220" y="40"/>
                    <a:pt x="228" y="31"/>
                    <a:pt x="228" y="21"/>
                  </a:cubicBezTo>
                  <a:close/>
                  <a:moveTo>
                    <a:pt x="178" y="132"/>
                  </a:moveTo>
                  <a:cubicBezTo>
                    <a:pt x="175" y="144"/>
                    <a:pt x="170" y="149"/>
                    <a:pt x="162" y="149"/>
                  </a:cubicBezTo>
                  <a:cubicBezTo>
                    <a:pt x="62" y="149"/>
                    <a:pt x="62" y="149"/>
                    <a:pt x="62" y="149"/>
                  </a:cubicBezTo>
                  <a:cubicBezTo>
                    <a:pt x="59" y="149"/>
                    <a:pt x="50" y="149"/>
                    <a:pt x="46" y="132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01" y="41"/>
                    <a:pt x="201" y="41"/>
                    <a:pt x="201" y="41"/>
                  </a:cubicBezTo>
                  <a:cubicBezTo>
                    <a:pt x="191" y="78"/>
                    <a:pt x="180" y="127"/>
                    <a:pt x="178" y="132"/>
                  </a:cubicBezTo>
                  <a:close/>
                  <a:moveTo>
                    <a:pt x="207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14" y="33"/>
                    <a:pt x="8" y="28"/>
                    <a:pt x="8" y="21"/>
                  </a:cubicBezTo>
                  <a:cubicBezTo>
                    <a:pt x="8" y="14"/>
                    <a:pt x="14" y="8"/>
                    <a:pt x="21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14" y="8"/>
                    <a:pt x="220" y="14"/>
                    <a:pt x="220" y="21"/>
                  </a:cubicBezTo>
                  <a:cubicBezTo>
                    <a:pt x="220" y="28"/>
                    <a:pt x="214" y="33"/>
                    <a:pt x="207" y="3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 noEditPoints="1"/>
            </p:cNvSpPr>
            <p:nvPr/>
          </p:nvSpPr>
          <p:spPr bwMode="auto">
            <a:xfrm>
              <a:off x="4393120" y="5994109"/>
              <a:ext cx="504176" cy="677808"/>
            </a:xfrm>
            <a:custGeom>
              <a:avLst/>
              <a:gdLst>
                <a:gd name="T0" fmla="*/ 148 w 166"/>
                <a:gd name="T1" fmla="*/ 57 h 223"/>
                <a:gd name="T2" fmla="*/ 87 w 166"/>
                <a:gd name="T3" fmla="*/ 57 h 223"/>
                <a:gd name="T4" fmla="*/ 87 w 166"/>
                <a:gd name="T5" fmla="*/ 15 h 223"/>
                <a:gd name="T6" fmla="*/ 111 w 166"/>
                <a:gd name="T7" fmla="*/ 39 h 223"/>
                <a:gd name="T8" fmla="*/ 117 w 166"/>
                <a:gd name="T9" fmla="*/ 33 h 223"/>
                <a:gd name="T10" fmla="*/ 83 w 166"/>
                <a:gd name="T11" fmla="*/ 0 h 223"/>
                <a:gd name="T12" fmla="*/ 49 w 166"/>
                <a:gd name="T13" fmla="*/ 33 h 223"/>
                <a:gd name="T14" fmla="*/ 55 w 166"/>
                <a:gd name="T15" fmla="*/ 39 h 223"/>
                <a:gd name="T16" fmla="*/ 79 w 166"/>
                <a:gd name="T17" fmla="*/ 16 h 223"/>
                <a:gd name="T18" fmla="*/ 79 w 166"/>
                <a:gd name="T19" fmla="*/ 57 h 223"/>
                <a:gd name="T20" fmla="*/ 18 w 166"/>
                <a:gd name="T21" fmla="*/ 57 h 223"/>
                <a:gd name="T22" fmla="*/ 0 w 166"/>
                <a:gd name="T23" fmla="*/ 75 h 223"/>
                <a:gd name="T24" fmla="*/ 0 w 166"/>
                <a:gd name="T25" fmla="*/ 205 h 223"/>
                <a:gd name="T26" fmla="*/ 18 w 166"/>
                <a:gd name="T27" fmla="*/ 223 h 223"/>
                <a:gd name="T28" fmla="*/ 148 w 166"/>
                <a:gd name="T29" fmla="*/ 223 h 223"/>
                <a:gd name="T30" fmla="*/ 166 w 166"/>
                <a:gd name="T31" fmla="*/ 205 h 223"/>
                <a:gd name="T32" fmla="*/ 166 w 166"/>
                <a:gd name="T33" fmla="*/ 75 h 223"/>
                <a:gd name="T34" fmla="*/ 148 w 166"/>
                <a:gd name="T35" fmla="*/ 57 h 223"/>
                <a:gd name="T36" fmla="*/ 158 w 166"/>
                <a:gd name="T37" fmla="*/ 205 h 223"/>
                <a:gd name="T38" fmla="*/ 148 w 166"/>
                <a:gd name="T39" fmla="*/ 215 h 223"/>
                <a:gd name="T40" fmla="*/ 18 w 166"/>
                <a:gd name="T41" fmla="*/ 215 h 223"/>
                <a:gd name="T42" fmla="*/ 7 w 166"/>
                <a:gd name="T43" fmla="*/ 205 h 223"/>
                <a:gd name="T44" fmla="*/ 7 w 166"/>
                <a:gd name="T45" fmla="*/ 75 h 223"/>
                <a:gd name="T46" fmla="*/ 18 w 166"/>
                <a:gd name="T47" fmla="*/ 64 h 223"/>
                <a:gd name="T48" fmla="*/ 79 w 166"/>
                <a:gd name="T49" fmla="*/ 64 h 223"/>
                <a:gd name="T50" fmla="*/ 79 w 166"/>
                <a:gd name="T51" fmla="*/ 135 h 223"/>
                <a:gd name="T52" fmla="*/ 87 w 166"/>
                <a:gd name="T53" fmla="*/ 135 h 223"/>
                <a:gd name="T54" fmla="*/ 87 w 166"/>
                <a:gd name="T55" fmla="*/ 64 h 223"/>
                <a:gd name="T56" fmla="*/ 148 w 166"/>
                <a:gd name="T57" fmla="*/ 64 h 223"/>
                <a:gd name="T58" fmla="*/ 158 w 166"/>
                <a:gd name="T59" fmla="*/ 75 h 223"/>
                <a:gd name="T60" fmla="*/ 158 w 166"/>
                <a:gd name="T61" fmla="*/ 20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6" h="223">
                  <a:moveTo>
                    <a:pt x="148" y="57"/>
                  </a:moveTo>
                  <a:cubicBezTo>
                    <a:pt x="87" y="57"/>
                    <a:pt x="87" y="57"/>
                    <a:pt x="87" y="57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8" y="57"/>
                    <a:pt x="0" y="65"/>
                    <a:pt x="0" y="75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0" y="215"/>
                    <a:pt x="8" y="223"/>
                    <a:pt x="18" y="223"/>
                  </a:cubicBezTo>
                  <a:cubicBezTo>
                    <a:pt x="148" y="223"/>
                    <a:pt x="148" y="223"/>
                    <a:pt x="148" y="223"/>
                  </a:cubicBezTo>
                  <a:cubicBezTo>
                    <a:pt x="158" y="223"/>
                    <a:pt x="166" y="215"/>
                    <a:pt x="166" y="205"/>
                  </a:cubicBezTo>
                  <a:cubicBezTo>
                    <a:pt x="166" y="75"/>
                    <a:pt x="166" y="75"/>
                    <a:pt x="166" y="75"/>
                  </a:cubicBezTo>
                  <a:cubicBezTo>
                    <a:pt x="166" y="65"/>
                    <a:pt x="158" y="57"/>
                    <a:pt x="148" y="57"/>
                  </a:cubicBezTo>
                  <a:close/>
                  <a:moveTo>
                    <a:pt x="158" y="205"/>
                  </a:moveTo>
                  <a:cubicBezTo>
                    <a:pt x="158" y="211"/>
                    <a:pt x="154" y="215"/>
                    <a:pt x="14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2" y="215"/>
                    <a:pt x="7" y="211"/>
                    <a:pt x="7" y="20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7" y="69"/>
                    <a:pt x="12" y="64"/>
                    <a:pt x="18" y="64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79" y="135"/>
                    <a:pt x="79" y="135"/>
                    <a:pt x="79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148" y="64"/>
                    <a:pt x="148" y="64"/>
                    <a:pt x="148" y="64"/>
                  </a:cubicBezTo>
                  <a:cubicBezTo>
                    <a:pt x="154" y="64"/>
                    <a:pt x="158" y="69"/>
                    <a:pt x="158" y="75"/>
                  </a:cubicBezTo>
                  <a:lnTo>
                    <a:pt x="158" y="20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5864491" y="5994109"/>
              <a:ext cx="505462" cy="677808"/>
            </a:xfrm>
            <a:custGeom>
              <a:avLst/>
              <a:gdLst>
                <a:gd name="T0" fmla="*/ 148 w 166"/>
                <a:gd name="T1" fmla="*/ 0 h 223"/>
                <a:gd name="T2" fmla="*/ 18 w 166"/>
                <a:gd name="T3" fmla="*/ 0 h 223"/>
                <a:gd name="T4" fmla="*/ 0 w 166"/>
                <a:gd name="T5" fmla="*/ 18 h 223"/>
                <a:gd name="T6" fmla="*/ 0 w 166"/>
                <a:gd name="T7" fmla="*/ 148 h 223"/>
                <a:gd name="T8" fmla="*/ 18 w 166"/>
                <a:gd name="T9" fmla="*/ 166 h 223"/>
                <a:gd name="T10" fmla="*/ 78 w 166"/>
                <a:gd name="T11" fmla="*/ 166 h 223"/>
                <a:gd name="T12" fmla="*/ 78 w 166"/>
                <a:gd name="T13" fmla="*/ 207 h 223"/>
                <a:gd name="T14" fmla="*/ 55 w 166"/>
                <a:gd name="T15" fmla="*/ 184 h 223"/>
                <a:gd name="T16" fmla="*/ 49 w 166"/>
                <a:gd name="T17" fmla="*/ 189 h 223"/>
                <a:gd name="T18" fmla="*/ 83 w 166"/>
                <a:gd name="T19" fmla="*/ 223 h 223"/>
                <a:gd name="T20" fmla="*/ 117 w 166"/>
                <a:gd name="T21" fmla="*/ 190 h 223"/>
                <a:gd name="T22" fmla="*/ 111 w 166"/>
                <a:gd name="T23" fmla="*/ 184 h 223"/>
                <a:gd name="T24" fmla="*/ 87 w 166"/>
                <a:gd name="T25" fmla="*/ 208 h 223"/>
                <a:gd name="T26" fmla="*/ 87 w 166"/>
                <a:gd name="T27" fmla="*/ 166 h 223"/>
                <a:gd name="T28" fmla="*/ 148 w 166"/>
                <a:gd name="T29" fmla="*/ 166 h 223"/>
                <a:gd name="T30" fmla="*/ 166 w 166"/>
                <a:gd name="T31" fmla="*/ 148 h 223"/>
                <a:gd name="T32" fmla="*/ 166 w 166"/>
                <a:gd name="T33" fmla="*/ 18 h 223"/>
                <a:gd name="T34" fmla="*/ 148 w 166"/>
                <a:gd name="T35" fmla="*/ 0 h 223"/>
                <a:gd name="T36" fmla="*/ 158 w 166"/>
                <a:gd name="T37" fmla="*/ 148 h 223"/>
                <a:gd name="T38" fmla="*/ 148 w 166"/>
                <a:gd name="T39" fmla="*/ 159 h 223"/>
                <a:gd name="T40" fmla="*/ 87 w 166"/>
                <a:gd name="T41" fmla="*/ 159 h 223"/>
                <a:gd name="T42" fmla="*/ 87 w 166"/>
                <a:gd name="T43" fmla="*/ 88 h 223"/>
                <a:gd name="T44" fmla="*/ 78 w 166"/>
                <a:gd name="T45" fmla="*/ 88 h 223"/>
                <a:gd name="T46" fmla="*/ 78 w 166"/>
                <a:gd name="T47" fmla="*/ 159 h 223"/>
                <a:gd name="T48" fmla="*/ 18 w 166"/>
                <a:gd name="T49" fmla="*/ 159 h 223"/>
                <a:gd name="T50" fmla="*/ 7 w 166"/>
                <a:gd name="T51" fmla="*/ 148 h 223"/>
                <a:gd name="T52" fmla="*/ 7 w 166"/>
                <a:gd name="T53" fmla="*/ 18 h 223"/>
                <a:gd name="T54" fmla="*/ 18 w 166"/>
                <a:gd name="T55" fmla="*/ 8 h 223"/>
                <a:gd name="T56" fmla="*/ 148 w 166"/>
                <a:gd name="T57" fmla="*/ 8 h 223"/>
                <a:gd name="T58" fmla="*/ 158 w 166"/>
                <a:gd name="T59" fmla="*/ 18 h 223"/>
                <a:gd name="T60" fmla="*/ 158 w 166"/>
                <a:gd name="T61" fmla="*/ 14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6" h="223">
                  <a:moveTo>
                    <a:pt x="14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8"/>
                    <a:pt x="8" y="166"/>
                    <a:pt x="18" y="166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8" y="207"/>
                    <a:pt x="78" y="207"/>
                    <a:pt x="78" y="207"/>
                  </a:cubicBezTo>
                  <a:cubicBezTo>
                    <a:pt x="55" y="184"/>
                    <a:pt x="55" y="184"/>
                    <a:pt x="55" y="184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117" y="190"/>
                    <a:pt x="117" y="190"/>
                    <a:pt x="117" y="190"/>
                  </a:cubicBezTo>
                  <a:cubicBezTo>
                    <a:pt x="111" y="184"/>
                    <a:pt x="111" y="184"/>
                    <a:pt x="111" y="184"/>
                  </a:cubicBezTo>
                  <a:cubicBezTo>
                    <a:pt x="87" y="208"/>
                    <a:pt x="87" y="208"/>
                    <a:pt x="87" y="208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148" y="166"/>
                    <a:pt x="148" y="166"/>
                    <a:pt x="148" y="166"/>
                  </a:cubicBezTo>
                  <a:cubicBezTo>
                    <a:pt x="158" y="166"/>
                    <a:pt x="166" y="158"/>
                    <a:pt x="166" y="14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8"/>
                    <a:pt x="158" y="0"/>
                    <a:pt x="148" y="0"/>
                  </a:cubicBezTo>
                  <a:close/>
                  <a:moveTo>
                    <a:pt x="158" y="148"/>
                  </a:moveTo>
                  <a:cubicBezTo>
                    <a:pt x="158" y="154"/>
                    <a:pt x="154" y="159"/>
                    <a:pt x="148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78" y="88"/>
                    <a:pt x="78" y="88"/>
                    <a:pt x="78" y="88"/>
                  </a:cubicBezTo>
                  <a:cubicBezTo>
                    <a:pt x="78" y="159"/>
                    <a:pt x="78" y="159"/>
                    <a:pt x="7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2" y="159"/>
                    <a:pt x="7" y="154"/>
                    <a:pt x="7" y="14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2"/>
                    <a:pt x="12" y="8"/>
                    <a:pt x="18" y="8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54" y="8"/>
                    <a:pt x="158" y="12"/>
                    <a:pt x="158" y="18"/>
                  </a:cubicBezTo>
                  <a:lnTo>
                    <a:pt x="158" y="14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 noEditPoints="1"/>
            </p:cNvSpPr>
            <p:nvPr/>
          </p:nvSpPr>
          <p:spPr bwMode="auto">
            <a:xfrm>
              <a:off x="7306279" y="6018546"/>
              <a:ext cx="508034" cy="677808"/>
            </a:xfrm>
            <a:custGeom>
              <a:avLst/>
              <a:gdLst>
                <a:gd name="T0" fmla="*/ 148 w 167"/>
                <a:gd name="T1" fmla="*/ 56 h 223"/>
                <a:gd name="T2" fmla="*/ 87 w 167"/>
                <a:gd name="T3" fmla="*/ 56 h 223"/>
                <a:gd name="T4" fmla="*/ 87 w 167"/>
                <a:gd name="T5" fmla="*/ 0 h 223"/>
                <a:gd name="T6" fmla="*/ 79 w 167"/>
                <a:gd name="T7" fmla="*/ 0 h 223"/>
                <a:gd name="T8" fmla="*/ 79 w 167"/>
                <a:gd name="T9" fmla="*/ 56 h 223"/>
                <a:gd name="T10" fmla="*/ 19 w 167"/>
                <a:gd name="T11" fmla="*/ 56 h 223"/>
                <a:gd name="T12" fmla="*/ 0 w 167"/>
                <a:gd name="T13" fmla="*/ 75 h 223"/>
                <a:gd name="T14" fmla="*/ 0 w 167"/>
                <a:gd name="T15" fmla="*/ 204 h 223"/>
                <a:gd name="T16" fmla="*/ 19 w 167"/>
                <a:gd name="T17" fmla="*/ 223 h 223"/>
                <a:gd name="T18" fmla="*/ 148 w 167"/>
                <a:gd name="T19" fmla="*/ 223 h 223"/>
                <a:gd name="T20" fmla="*/ 167 w 167"/>
                <a:gd name="T21" fmla="*/ 204 h 223"/>
                <a:gd name="T22" fmla="*/ 167 w 167"/>
                <a:gd name="T23" fmla="*/ 75 h 223"/>
                <a:gd name="T24" fmla="*/ 148 w 167"/>
                <a:gd name="T25" fmla="*/ 56 h 223"/>
                <a:gd name="T26" fmla="*/ 159 w 167"/>
                <a:gd name="T27" fmla="*/ 204 h 223"/>
                <a:gd name="T28" fmla="*/ 148 w 167"/>
                <a:gd name="T29" fmla="*/ 215 h 223"/>
                <a:gd name="T30" fmla="*/ 19 w 167"/>
                <a:gd name="T31" fmla="*/ 215 h 223"/>
                <a:gd name="T32" fmla="*/ 8 w 167"/>
                <a:gd name="T33" fmla="*/ 204 h 223"/>
                <a:gd name="T34" fmla="*/ 8 w 167"/>
                <a:gd name="T35" fmla="*/ 75 h 223"/>
                <a:gd name="T36" fmla="*/ 19 w 167"/>
                <a:gd name="T37" fmla="*/ 64 h 223"/>
                <a:gd name="T38" fmla="*/ 79 w 167"/>
                <a:gd name="T39" fmla="*/ 64 h 223"/>
                <a:gd name="T40" fmla="*/ 79 w 167"/>
                <a:gd name="T41" fmla="*/ 120 h 223"/>
                <a:gd name="T42" fmla="*/ 55 w 167"/>
                <a:gd name="T43" fmla="*/ 97 h 223"/>
                <a:gd name="T44" fmla="*/ 50 w 167"/>
                <a:gd name="T45" fmla="*/ 102 h 223"/>
                <a:gd name="T46" fmla="*/ 83 w 167"/>
                <a:gd name="T47" fmla="*/ 136 h 223"/>
                <a:gd name="T48" fmla="*/ 117 w 167"/>
                <a:gd name="T49" fmla="*/ 102 h 223"/>
                <a:gd name="T50" fmla="*/ 111 w 167"/>
                <a:gd name="T51" fmla="*/ 97 h 223"/>
                <a:gd name="T52" fmla="*/ 87 w 167"/>
                <a:gd name="T53" fmla="*/ 121 h 223"/>
                <a:gd name="T54" fmla="*/ 87 w 167"/>
                <a:gd name="T55" fmla="*/ 64 h 223"/>
                <a:gd name="T56" fmla="*/ 148 w 167"/>
                <a:gd name="T57" fmla="*/ 64 h 223"/>
                <a:gd name="T58" fmla="*/ 159 w 167"/>
                <a:gd name="T59" fmla="*/ 75 h 223"/>
                <a:gd name="T60" fmla="*/ 159 w 167"/>
                <a:gd name="T61" fmla="*/ 20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7" h="223">
                  <a:moveTo>
                    <a:pt x="148" y="56"/>
                  </a:moveTo>
                  <a:cubicBezTo>
                    <a:pt x="87" y="56"/>
                    <a:pt x="87" y="56"/>
                    <a:pt x="87" y="56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8" y="56"/>
                    <a:pt x="0" y="65"/>
                    <a:pt x="0" y="75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215"/>
                    <a:pt x="8" y="223"/>
                    <a:pt x="19" y="223"/>
                  </a:cubicBezTo>
                  <a:cubicBezTo>
                    <a:pt x="148" y="223"/>
                    <a:pt x="148" y="223"/>
                    <a:pt x="148" y="223"/>
                  </a:cubicBezTo>
                  <a:cubicBezTo>
                    <a:pt x="158" y="223"/>
                    <a:pt x="167" y="215"/>
                    <a:pt x="167" y="204"/>
                  </a:cubicBezTo>
                  <a:cubicBezTo>
                    <a:pt x="167" y="75"/>
                    <a:pt x="167" y="75"/>
                    <a:pt x="167" y="75"/>
                  </a:cubicBezTo>
                  <a:cubicBezTo>
                    <a:pt x="167" y="65"/>
                    <a:pt x="158" y="56"/>
                    <a:pt x="148" y="56"/>
                  </a:cubicBezTo>
                  <a:close/>
                  <a:moveTo>
                    <a:pt x="159" y="204"/>
                  </a:moveTo>
                  <a:cubicBezTo>
                    <a:pt x="159" y="210"/>
                    <a:pt x="154" y="215"/>
                    <a:pt x="148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13" y="215"/>
                    <a:pt x="8" y="210"/>
                    <a:pt x="8" y="20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69"/>
                    <a:pt x="13" y="64"/>
                    <a:pt x="19" y="64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117" y="102"/>
                    <a:pt x="117" y="102"/>
                    <a:pt x="117" y="102"/>
                  </a:cubicBezTo>
                  <a:cubicBezTo>
                    <a:pt x="111" y="97"/>
                    <a:pt x="111" y="97"/>
                    <a:pt x="111" y="97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148" y="64"/>
                    <a:pt x="148" y="64"/>
                    <a:pt x="148" y="64"/>
                  </a:cubicBezTo>
                  <a:cubicBezTo>
                    <a:pt x="154" y="64"/>
                    <a:pt x="159" y="69"/>
                    <a:pt x="159" y="75"/>
                  </a:cubicBezTo>
                  <a:lnTo>
                    <a:pt x="159" y="20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 noEditPoints="1"/>
            </p:cNvSpPr>
            <p:nvPr/>
          </p:nvSpPr>
          <p:spPr bwMode="auto">
            <a:xfrm>
              <a:off x="8683760" y="5994109"/>
              <a:ext cx="693242" cy="693242"/>
            </a:xfrm>
            <a:custGeom>
              <a:avLst/>
              <a:gdLst>
                <a:gd name="T0" fmla="*/ 114 w 228"/>
                <a:gd name="T1" fmla="*/ 0 h 228"/>
                <a:gd name="T2" fmla="*/ 0 w 228"/>
                <a:gd name="T3" fmla="*/ 114 h 228"/>
                <a:gd name="T4" fmla="*/ 114 w 228"/>
                <a:gd name="T5" fmla="*/ 228 h 228"/>
                <a:gd name="T6" fmla="*/ 228 w 228"/>
                <a:gd name="T7" fmla="*/ 114 h 228"/>
                <a:gd name="T8" fmla="*/ 114 w 228"/>
                <a:gd name="T9" fmla="*/ 0 h 228"/>
                <a:gd name="T10" fmla="*/ 114 w 228"/>
                <a:gd name="T11" fmla="*/ 220 h 228"/>
                <a:gd name="T12" fmla="*/ 8 w 228"/>
                <a:gd name="T13" fmla="*/ 114 h 228"/>
                <a:gd name="T14" fmla="*/ 114 w 228"/>
                <a:gd name="T15" fmla="*/ 8 h 228"/>
                <a:gd name="T16" fmla="*/ 220 w 228"/>
                <a:gd name="T17" fmla="*/ 114 h 228"/>
                <a:gd name="T18" fmla="*/ 114 w 228"/>
                <a:gd name="T19" fmla="*/ 22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228">
                  <a:moveTo>
                    <a:pt x="114" y="0"/>
                  </a:moveTo>
                  <a:cubicBezTo>
                    <a:pt x="51" y="0"/>
                    <a:pt x="0" y="51"/>
                    <a:pt x="0" y="114"/>
                  </a:cubicBezTo>
                  <a:cubicBezTo>
                    <a:pt x="0" y="177"/>
                    <a:pt x="51" y="228"/>
                    <a:pt x="114" y="228"/>
                  </a:cubicBezTo>
                  <a:cubicBezTo>
                    <a:pt x="177" y="228"/>
                    <a:pt x="228" y="177"/>
                    <a:pt x="228" y="114"/>
                  </a:cubicBezTo>
                  <a:cubicBezTo>
                    <a:pt x="228" y="51"/>
                    <a:pt x="177" y="0"/>
                    <a:pt x="114" y="0"/>
                  </a:cubicBezTo>
                  <a:close/>
                  <a:moveTo>
                    <a:pt x="114" y="220"/>
                  </a:moveTo>
                  <a:cubicBezTo>
                    <a:pt x="56" y="220"/>
                    <a:pt x="8" y="172"/>
                    <a:pt x="8" y="114"/>
                  </a:cubicBezTo>
                  <a:cubicBezTo>
                    <a:pt x="8" y="56"/>
                    <a:pt x="56" y="8"/>
                    <a:pt x="114" y="8"/>
                  </a:cubicBezTo>
                  <a:cubicBezTo>
                    <a:pt x="173" y="8"/>
                    <a:pt x="220" y="56"/>
                    <a:pt x="220" y="114"/>
                  </a:cubicBezTo>
                  <a:cubicBezTo>
                    <a:pt x="220" y="172"/>
                    <a:pt x="173" y="220"/>
                    <a:pt x="114" y="2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8893405" y="6158738"/>
              <a:ext cx="327972" cy="230223"/>
            </a:xfrm>
            <a:custGeom>
              <a:avLst/>
              <a:gdLst>
                <a:gd name="T0" fmla="*/ 101 w 108"/>
                <a:gd name="T1" fmla="*/ 2 h 76"/>
                <a:gd name="T2" fmla="*/ 50 w 108"/>
                <a:gd name="T3" fmla="*/ 53 h 76"/>
                <a:gd name="T4" fmla="*/ 45 w 108"/>
                <a:gd name="T5" fmla="*/ 52 h 76"/>
                <a:gd name="T6" fmla="*/ 40 w 108"/>
                <a:gd name="T7" fmla="*/ 53 h 76"/>
                <a:gd name="T8" fmla="*/ 7 w 108"/>
                <a:gd name="T9" fmla="*/ 20 h 76"/>
                <a:gd name="T10" fmla="*/ 2 w 108"/>
                <a:gd name="T11" fmla="*/ 20 h 76"/>
                <a:gd name="T12" fmla="*/ 2 w 108"/>
                <a:gd name="T13" fmla="*/ 26 h 76"/>
                <a:gd name="T14" fmla="*/ 34 w 108"/>
                <a:gd name="T15" fmla="*/ 59 h 76"/>
                <a:gd name="T16" fmla="*/ 33 w 108"/>
                <a:gd name="T17" fmla="*/ 64 h 76"/>
                <a:gd name="T18" fmla="*/ 45 w 108"/>
                <a:gd name="T19" fmla="*/ 76 h 76"/>
                <a:gd name="T20" fmla="*/ 57 w 108"/>
                <a:gd name="T21" fmla="*/ 64 h 76"/>
                <a:gd name="T22" fmla="*/ 56 w 108"/>
                <a:gd name="T23" fmla="*/ 59 h 76"/>
                <a:gd name="T24" fmla="*/ 107 w 108"/>
                <a:gd name="T25" fmla="*/ 8 h 76"/>
                <a:gd name="T26" fmla="*/ 107 w 108"/>
                <a:gd name="T27" fmla="*/ 2 h 76"/>
                <a:gd name="T28" fmla="*/ 101 w 108"/>
                <a:gd name="T29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76">
                  <a:moveTo>
                    <a:pt x="101" y="2"/>
                  </a:moveTo>
                  <a:cubicBezTo>
                    <a:pt x="50" y="53"/>
                    <a:pt x="50" y="53"/>
                    <a:pt x="50" y="53"/>
                  </a:cubicBezTo>
                  <a:cubicBezTo>
                    <a:pt x="49" y="52"/>
                    <a:pt x="47" y="52"/>
                    <a:pt x="45" y="52"/>
                  </a:cubicBezTo>
                  <a:cubicBezTo>
                    <a:pt x="43" y="52"/>
                    <a:pt x="41" y="52"/>
                    <a:pt x="40" y="53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19"/>
                    <a:pt x="3" y="19"/>
                    <a:pt x="2" y="20"/>
                  </a:cubicBezTo>
                  <a:cubicBezTo>
                    <a:pt x="0" y="22"/>
                    <a:pt x="0" y="25"/>
                    <a:pt x="2" y="26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4" y="60"/>
                    <a:pt x="33" y="62"/>
                    <a:pt x="33" y="64"/>
                  </a:cubicBezTo>
                  <a:cubicBezTo>
                    <a:pt x="33" y="71"/>
                    <a:pt x="38" y="76"/>
                    <a:pt x="45" y="76"/>
                  </a:cubicBezTo>
                  <a:cubicBezTo>
                    <a:pt x="52" y="76"/>
                    <a:pt x="57" y="71"/>
                    <a:pt x="57" y="64"/>
                  </a:cubicBezTo>
                  <a:cubicBezTo>
                    <a:pt x="57" y="62"/>
                    <a:pt x="57" y="60"/>
                    <a:pt x="56" y="59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8" y="6"/>
                    <a:pt x="108" y="4"/>
                    <a:pt x="107" y="2"/>
                  </a:cubicBezTo>
                  <a:cubicBezTo>
                    <a:pt x="105" y="0"/>
                    <a:pt x="103" y="0"/>
                    <a:pt x="101" y="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Oval 61"/>
            <p:cNvSpPr>
              <a:spLocks noChangeArrowheads="1"/>
            </p:cNvSpPr>
            <p:nvPr/>
          </p:nvSpPr>
          <p:spPr bwMode="auto">
            <a:xfrm>
              <a:off x="8993725" y="6560021"/>
              <a:ext cx="73311" cy="73311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Oval 62"/>
            <p:cNvSpPr>
              <a:spLocks noChangeArrowheads="1"/>
            </p:cNvSpPr>
            <p:nvPr/>
          </p:nvSpPr>
          <p:spPr bwMode="auto">
            <a:xfrm>
              <a:off x="8993725" y="6060989"/>
              <a:ext cx="73311" cy="73311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63"/>
            <p:cNvSpPr>
              <a:spLocks noChangeArrowheads="1"/>
            </p:cNvSpPr>
            <p:nvPr/>
          </p:nvSpPr>
          <p:spPr bwMode="auto">
            <a:xfrm>
              <a:off x="9249672" y="6316936"/>
              <a:ext cx="72025" cy="72025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Oval 64"/>
            <p:cNvSpPr>
              <a:spLocks noChangeArrowheads="1"/>
            </p:cNvSpPr>
            <p:nvPr/>
          </p:nvSpPr>
          <p:spPr bwMode="auto">
            <a:xfrm>
              <a:off x="8750640" y="6316936"/>
              <a:ext cx="73311" cy="72025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 noEditPoints="1"/>
            </p:cNvSpPr>
            <p:nvPr/>
          </p:nvSpPr>
          <p:spPr bwMode="auto">
            <a:xfrm>
              <a:off x="10268313" y="5996681"/>
              <a:ext cx="461733" cy="688097"/>
            </a:xfrm>
            <a:custGeom>
              <a:avLst/>
              <a:gdLst>
                <a:gd name="T0" fmla="*/ 148 w 152"/>
                <a:gd name="T1" fmla="*/ 33 h 226"/>
                <a:gd name="T2" fmla="*/ 101 w 152"/>
                <a:gd name="T3" fmla="*/ 33 h 226"/>
                <a:gd name="T4" fmla="*/ 101 w 152"/>
                <a:gd name="T5" fmla="*/ 19 h 226"/>
                <a:gd name="T6" fmla="*/ 97 w 152"/>
                <a:gd name="T7" fmla="*/ 15 h 226"/>
                <a:gd name="T8" fmla="*/ 8 w 152"/>
                <a:gd name="T9" fmla="*/ 7 h 226"/>
                <a:gd name="T10" fmla="*/ 8 w 152"/>
                <a:gd name="T11" fmla="*/ 7 h 226"/>
                <a:gd name="T12" fmla="*/ 8 w 152"/>
                <a:gd name="T13" fmla="*/ 0 h 226"/>
                <a:gd name="T14" fmla="*/ 0 w 152"/>
                <a:gd name="T15" fmla="*/ 0 h 226"/>
                <a:gd name="T16" fmla="*/ 0 w 152"/>
                <a:gd name="T17" fmla="*/ 226 h 226"/>
                <a:gd name="T18" fmla="*/ 8 w 152"/>
                <a:gd name="T19" fmla="*/ 226 h 226"/>
                <a:gd name="T20" fmla="*/ 8 w 152"/>
                <a:gd name="T21" fmla="*/ 130 h 226"/>
                <a:gd name="T22" fmla="*/ 93 w 152"/>
                <a:gd name="T23" fmla="*/ 122 h 226"/>
                <a:gd name="T24" fmla="*/ 93 w 152"/>
                <a:gd name="T25" fmla="*/ 139 h 226"/>
                <a:gd name="T26" fmla="*/ 97 w 152"/>
                <a:gd name="T27" fmla="*/ 143 h 226"/>
                <a:gd name="T28" fmla="*/ 148 w 152"/>
                <a:gd name="T29" fmla="*/ 143 h 226"/>
                <a:gd name="T30" fmla="*/ 152 w 152"/>
                <a:gd name="T31" fmla="*/ 139 h 226"/>
                <a:gd name="T32" fmla="*/ 152 w 152"/>
                <a:gd name="T33" fmla="*/ 37 h 226"/>
                <a:gd name="T34" fmla="*/ 148 w 152"/>
                <a:gd name="T35" fmla="*/ 33 h 226"/>
                <a:gd name="T36" fmla="*/ 8 w 152"/>
                <a:gd name="T37" fmla="*/ 15 h 226"/>
                <a:gd name="T38" fmla="*/ 93 w 152"/>
                <a:gd name="T39" fmla="*/ 23 h 226"/>
                <a:gd name="T40" fmla="*/ 93 w 152"/>
                <a:gd name="T41" fmla="*/ 114 h 226"/>
                <a:gd name="T42" fmla="*/ 8 w 152"/>
                <a:gd name="T43" fmla="*/ 122 h 226"/>
                <a:gd name="T44" fmla="*/ 8 w 152"/>
                <a:gd name="T45" fmla="*/ 15 h 226"/>
                <a:gd name="T46" fmla="*/ 144 w 152"/>
                <a:gd name="T47" fmla="*/ 135 h 226"/>
                <a:gd name="T48" fmla="*/ 101 w 152"/>
                <a:gd name="T49" fmla="*/ 135 h 226"/>
                <a:gd name="T50" fmla="*/ 101 w 152"/>
                <a:gd name="T51" fmla="*/ 118 h 226"/>
                <a:gd name="T52" fmla="*/ 101 w 152"/>
                <a:gd name="T53" fmla="*/ 41 h 226"/>
                <a:gd name="T54" fmla="*/ 144 w 152"/>
                <a:gd name="T55" fmla="*/ 41 h 226"/>
                <a:gd name="T56" fmla="*/ 144 w 152"/>
                <a:gd name="T57" fmla="*/ 1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2" h="226">
                  <a:moveTo>
                    <a:pt x="148" y="33"/>
                  </a:moveTo>
                  <a:cubicBezTo>
                    <a:pt x="101" y="33"/>
                    <a:pt x="101" y="33"/>
                    <a:pt x="101" y="33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1" y="17"/>
                    <a:pt x="99" y="15"/>
                    <a:pt x="97" y="1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8" y="226"/>
                    <a:pt x="8" y="226"/>
                    <a:pt x="8" y="226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93" y="122"/>
                    <a:pt x="93" y="122"/>
                    <a:pt x="93" y="122"/>
                  </a:cubicBezTo>
                  <a:cubicBezTo>
                    <a:pt x="93" y="139"/>
                    <a:pt x="93" y="139"/>
                    <a:pt x="93" y="139"/>
                  </a:cubicBezTo>
                  <a:cubicBezTo>
                    <a:pt x="93" y="141"/>
                    <a:pt x="95" y="143"/>
                    <a:pt x="97" y="143"/>
                  </a:cubicBezTo>
                  <a:cubicBezTo>
                    <a:pt x="148" y="143"/>
                    <a:pt x="148" y="143"/>
                    <a:pt x="148" y="143"/>
                  </a:cubicBezTo>
                  <a:cubicBezTo>
                    <a:pt x="150" y="143"/>
                    <a:pt x="152" y="141"/>
                    <a:pt x="152" y="139"/>
                  </a:cubicBezTo>
                  <a:cubicBezTo>
                    <a:pt x="152" y="37"/>
                    <a:pt x="152" y="37"/>
                    <a:pt x="152" y="37"/>
                  </a:cubicBezTo>
                  <a:cubicBezTo>
                    <a:pt x="152" y="35"/>
                    <a:pt x="150" y="33"/>
                    <a:pt x="148" y="33"/>
                  </a:cubicBezTo>
                  <a:close/>
                  <a:moveTo>
                    <a:pt x="8" y="15"/>
                  </a:moveTo>
                  <a:cubicBezTo>
                    <a:pt x="93" y="23"/>
                    <a:pt x="93" y="23"/>
                    <a:pt x="93" y="23"/>
                  </a:cubicBezTo>
                  <a:cubicBezTo>
                    <a:pt x="93" y="114"/>
                    <a:pt x="93" y="114"/>
                    <a:pt x="93" y="114"/>
                  </a:cubicBezTo>
                  <a:cubicBezTo>
                    <a:pt x="8" y="122"/>
                    <a:pt x="8" y="122"/>
                    <a:pt x="8" y="122"/>
                  </a:cubicBezTo>
                  <a:lnTo>
                    <a:pt x="8" y="15"/>
                  </a:lnTo>
                  <a:close/>
                  <a:moveTo>
                    <a:pt x="144" y="135"/>
                  </a:moveTo>
                  <a:cubicBezTo>
                    <a:pt x="101" y="135"/>
                    <a:pt x="101" y="135"/>
                    <a:pt x="101" y="135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44" y="41"/>
                    <a:pt x="144" y="41"/>
                    <a:pt x="144" y="41"/>
                  </a:cubicBezTo>
                  <a:lnTo>
                    <a:pt x="144" y="13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873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482601" y="166688"/>
            <a:ext cx="11215688" cy="6524625"/>
            <a:chOff x="304" y="105"/>
            <a:chExt cx="7065" cy="4110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304" y="105"/>
              <a:ext cx="7065" cy="4110"/>
              <a:chOff x="304" y="105"/>
              <a:chExt cx="7065" cy="4110"/>
            </a:xfrm>
          </p:grpSpPr>
          <p:sp>
            <p:nvSpPr>
              <p:cNvPr id="19" name="Freeform 5"/>
              <p:cNvSpPr>
                <a:spLocks/>
              </p:cNvSpPr>
              <p:nvPr/>
            </p:nvSpPr>
            <p:spPr bwMode="auto">
              <a:xfrm>
                <a:off x="362" y="334"/>
                <a:ext cx="228" cy="84"/>
              </a:xfrm>
              <a:custGeom>
                <a:avLst/>
                <a:gdLst>
                  <a:gd name="T0" fmla="*/ 91 w 128"/>
                  <a:gd name="T1" fmla="*/ 0 h 47"/>
                  <a:gd name="T2" fmla="*/ 60 w 128"/>
                  <a:gd name="T3" fmla="*/ 0 h 47"/>
                  <a:gd name="T4" fmla="*/ 58 w 128"/>
                  <a:gd name="T5" fmla="*/ 8 h 47"/>
                  <a:gd name="T6" fmla="*/ 86 w 128"/>
                  <a:gd name="T7" fmla="*/ 16 h 47"/>
                  <a:gd name="T8" fmla="*/ 52 w 128"/>
                  <a:gd name="T9" fmla="*/ 18 h 47"/>
                  <a:gd name="T10" fmla="*/ 12 w 128"/>
                  <a:gd name="T11" fmla="*/ 4 h 47"/>
                  <a:gd name="T12" fmla="*/ 2 w 128"/>
                  <a:gd name="T13" fmla="*/ 6 h 47"/>
                  <a:gd name="T14" fmla="*/ 4 w 128"/>
                  <a:gd name="T15" fmla="*/ 13 h 47"/>
                  <a:gd name="T16" fmla="*/ 53 w 128"/>
                  <a:gd name="T17" fmla="*/ 41 h 47"/>
                  <a:gd name="T18" fmla="*/ 114 w 128"/>
                  <a:gd name="T19" fmla="*/ 41 h 47"/>
                  <a:gd name="T20" fmla="*/ 120 w 128"/>
                  <a:gd name="T21" fmla="*/ 47 h 47"/>
                  <a:gd name="T22" fmla="*/ 122 w 128"/>
                  <a:gd name="T23" fmla="*/ 47 h 47"/>
                  <a:gd name="T24" fmla="*/ 128 w 128"/>
                  <a:gd name="T25" fmla="*/ 10 h 47"/>
                  <a:gd name="T26" fmla="*/ 91 w 128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8" h="47">
                    <a:moveTo>
                      <a:pt x="91" y="0"/>
                    </a:moveTo>
                    <a:cubicBezTo>
                      <a:pt x="74" y="0"/>
                      <a:pt x="66" y="0"/>
                      <a:pt x="60" y="0"/>
                    </a:cubicBezTo>
                    <a:cubicBezTo>
                      <a:pt x="56" y="0"/>
                      <a:pt x="52" y="6"/>
                      <a:pt x="58" y="8"/>
                    </a:cubicBezTo>
                    <a:cubicBezTo>
                      <a:pt x="58" y="8"/>
                      <a:pt x="84" y="13"/>
                      <a:pt x="86" y="16"/>
                    </a:cubicBezTo>
                    <a:cubicBezTo>
                      <a:pt x="88" y="19"/>
                      <a:pt x="61" y="19"/>
                      <a:pt x="52" y="18"/>
                    </a:cubicBezTo>
                    <a:cubicBezTo>
                      <a:pt x="43" y="17"/>
                      <a:pt x="12" y="4"/>
                      <a:pt x="12" y="4"/>
                    </a:cubicBezTo>
                    <a:cubicBezTo>
                      <a:pt x="12" y="4"/>
                      <a:pt x="6" y="1"/>
                      <a:pt x="2" y="6"/>
                    </a:cubicBezTo>
                    <a:cubicBezTo>
                      <a:pt x="0" y="9"/>
                      <a:pt x="4" y="13"/>
                      <a:pt x="4" y="13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114" y="41"/>
                      <a:pt x="114" y="41"/>
                      <a:pt x="114" y="41"/>
                    </a:cubicBezTo>
                    <a:cubicBezTo>
                      <a:pt x="120" y="47"/>
                      <a:pt x="120" y="47"/>
                      <a:pt x="120" y="47"/>
                    </a:cubicBezTo>
                    <a:cubicBezTo>
                      <a:pt x="122" y="47"/>
                      <a:pt x="122" y="47"/>
                      <a:pt x="122" y="47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0"/>
                      <a:pt x="108" y="0"/>
                      <a:pt x="9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6"/>
              <p:cNvSpPr>
                <a:spLocks/>
              </p:cNvSpPr>
              <p:nvPr/>
            </p:nvSpPr>
            <p:spPr bwMode="auto">
              <a:xfrm>
                <a:off x="586" y="345"/>
                <a:ext cx="64" cy="102"/>
              </a:xfrm>
              <a:custGeom>
                <a:avLst/>
                <a:gdLst>
                  <a:gd name="T0" fmla="*/ 15 w 64"/>
                  <a:gd name="T1" fmla="*/ 0 h 102"/>
                  <a:gd name="T2" fmla="*/ 0 w 64"/>
                  <a:gd name="T3" fmla="*/ 87 h 102"/>
                  <a:gd name="T4" fmla="*/ 64 w 64"/>
                  <a:gd name="T5" fmla="*/ 102 h 102"/>
                  <a:gd name="T6" fmla="*/ 64 w 64"/>
                  <a:gd name="T7" fmla="*/ 7 h 102"/>
                  <a:gd name="T8" fmla="*/ 15 w 64"/>
                  <a:gd name="T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2">
                    <a:moveTo>
                      <a:pt x="15" y="0"/>
                    </a:moveTo>
                    <a:lnTo>
                      <a:pt x="0" y="87"/>
                    </a:lnTo>
                    <a:lnTo>
                      <a:pt x="64" y="102"/>
                    </a:lnTo>
                    <a:lnTo>
                      <a:pt x="64" y="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7"/>
              <p:cNvSpPr>
                <a:spLocks/>
              </p:cNvSpPr>
              <p:nvPr/>
            </p:nvSpPr>
            <p:spPr bwMode="auto">
              <a:xfrm>
                <a:off x="309" y="265"/>
                <a:ext cx="309" cy="46"/>
              </a:xfrm>
              <a:custGeom>
                <a:avLst/>
                <a:gdLst>
                  <a:gd name="T0" fmla="*/ 263 w 309"/>
                  <a:gd name="T1" fmla="*/ 46 h 46"/>
                  <a:gd name="T2" fmla="*/ 263 w 309"/>
                  <a:gd name="T3" fmla="*/ 37 h 46"/>
                  <a:gd name="T4" fmla="*/ 284 w 309"/>
                  <a:gd name="T5" fmla="*/ 37 h 46"/>
                  <a:gd name="T6" fmla="*/ 284 w 309"/>
                  <a:gd name="T7" fmla="*/ 25 h 46"/>
                  <a:gd name="T8" fmla="*/ 309 w 309"/>
                  <a:gd name="T9" fmla="*/ 25 h 46"/>
                  <a:gd name="T10" fmla="*/ 309 w 309"/>
                  <a:gd name="T11" fmla="*/ 0 h 46"/>
                  <a:gd name="T12" fmla="*/ 0 w 309"/>
                  <a:gd name="T13" fmla="*/ 0 h 46"/>
                  <a:gd name="T14" fmla="*/ 0 w 309"/>
                  <a:gd name="T15" fmla="*/ 25 h 46"/>
                  <a:gd name="T16" fmla="*/ 25 w 309"/>
                  <a:gd name="T17" fmla="*/ 25 h 46"/>
                  <a:gd name="T18" fmla="*/ 25 w 309"/>
                  <a:gd name="T19" fmla="*/ 37 h 46"/>
                  <a:gd name="T20" fmla="*/ 46 w 309"/>
                  <a:gd name="T21" fmla="*/ 37 h 46"/>
                  <a:gd name="T22" fmla="*/ 46 w 309"/>
                  <a:gd name="T23" fmla="*/ 46 h 46"/>
                  <a:gd name="T24" fmla="*/ 263 w 309"/>
                  <a:gd name="T2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9" h="46">
                    <a:moveTo>
                      <a:pt x="263" y="46"/>
                    </a:moveTo>
                    <a:lnTo>
                      <a:pt x="263" y="37"/>
                    </a:lnTo>
                    <a:lnTo>
                      <a:pt x="284" y="37"/>
                    </a:lnTo>
                    <a:lnTo>
                      <a:pt x="284" y="25"/>
                    </a:lnTo>
                    <a:lnTo>
                      <a:pt x="309" y="25"/>
                    </a:lnTo>
                    <a:lnTo>
                      <a:pt x="309" y="0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25" y="25"/>
                    </a:lnTo>
                    <a:lnTo>
                      <a:pt x="25" y="37"/>
                    </a:lnTo>
                    <a:lnTo>
                      <a:pt x="46" y="37"/>
                    </a:lnTo>
                    <a:lnTo>
                      <a:pt x="46" y="46"/>
                    </a:lnTo>
                    <a:lnTo>
                      <a:pt x="263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8"/>
              <p:cNvSpPr>
                <a:spLocks/>
              </p:cNvSpPr>
              <p:nvPr/>
            </p:nvSpPr>
            <p:spPr bwMode="auto">
              <a:xfrm>
                <a:off x="329" y="105"/>
                <a:ext cx="266" cy="146"/>
              </a:xfrm>
              <a:custGeom>
                <a:avLst/>
                <a:gdLst>
                  <a:gd name="T0" fmla="*/ 91 w 150"/>
                  <a:gd name="T1" fmla="*/ 15 h 82"/>
                  <a:gd name="T2" fmla="*/ 75 w 150"/>
                  <a:gd name="T3" fmla="*/ 0 h 82"/>
                  <a:gd name="T4" fmla="*/ 60 w 150"/>
                  <a:gd name="T5" fmla="*/ 15 h 82"/>
                  <a:gd name="T6" fmla="*/ 0 w 150"/>
                  <a:gd name="T7" fmla="*/ 82 h 82"/>
                  <a:gd name="T8" fmla="*/ 150 w 150"/>
                  <a:gd name="T9" fmla="*/ 82 h 82"/>
                  <a:gd name="T10" fmla="*/ 91 w 150"/>
                  <a:gd name="T11" fmla="*/ 1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0" h="82">
                    <a:moveTo>
                      <a:pt x="91" y="15"/>
                    </a:moveTo>
                    <a:cubicBezTo>
                      <a:pt x="89" y="6"/>
                      <a:pt x="83" y="0"/>
                      <a:pt x="75" y="0"/>
                    </a:cubicBezTo>
                    <a:cubicBezTo>
                      <a:pt x="68" y="0"/>
                      <a:pt x="61" y="6"/>
                      <a:pt x="60" y="15"/>
                    </a:cubicBezTo>
                    <a:cubicBezTo>
                      <a:pt x="26" y="22"/>
                      <a:pt x="0" y="49"/>
                      <a:pt x="0" y="82"/>
                    </a:cubicBezTo>
                    <a:cubicBezTo>
                      <a:pt x="150" y="82"/>
                      <a:pt x="150" y="82"/>
                      <a:pt x="150" y="82"/>
                    </a:cubicBezTo>
                    <a:cubicBezTo>
                      <a:pt x="150" y="49"/>
                      <a:pt x="125" y="22"/>
                      <a:pt x="91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9"/>
              <p:cNvSpPr>
                <a:spLocks/>
              </p:cNvSpPr>
              <p:nvPr/>
            </p:nvSpPr>
            <p:spPr bwMode="auto">
              <a:xfrm>
                <a:off x="1106" y="112"/>
                <a:ext cx="222" cy="101"/>
              </a:xfrm>
              <a:custGeom>
                <a:avLst/>
                <a:gdLst>
                  <a:gd name="T0" fmla="*/ 100 w 125"/>
                  <a:gd name="T1" fmla="*/ 13 h 57"/>
                  <a:gd name="T2" fmla="*/ 85 w 125"/>
                  <a:gd name="T3" fmla="*/ 18 h 57"/>
                  <a:gd name="T4" fmla="*/ 65 w 125"/>
                  <a:gd name="T5" fmla="*/ 0 h 57"/>
                  <a:gd name="T6" fmla="*/ 47 w 125"/>
                  <a:gd name="T7" fmla="*/ 12 h 57"/>
                  <a:gd name="T8" fmla="*/ 28 w 125"/>
                  <a:gd name="T9" fmla="*/ 2 h 57"/>
                  <a:gd name="T10" fmla="*/ 4 w 125"/>
                  <a:gd name="T11" fmla="*/ 26 h 57"/>
                  <a:gd name="T12" fmla="*/ 5 w 125"/>
                  <a:gd name="T13" fmla="*/ 33 h 57"/>
                  <a:gd name="T14" fmla="*/ 0 w 125"/>
                  <a:gd name="T15" fmla="*/ 45 h 57"/>
                  <a:gd name="T16" fmla="*/ 3 w 125"/>
                  <a:gd name="T17" fmla="*/ 55 h 57"/>
                  <a:gd name="T18" fmla="*/ 6 w 125"/>
                  <a:gd name="T19" fmla="*/ 51 h 57"/>
                  <a:gd name="T20" fmla="*/ 19 w 125"/>
                  <a:gd name="T21" fmla="*/ 45 h 57"/>
                  <a:gd name="T22" fmla="*/ 98 w 125"/>
                  <a:gd name="T23" fmla="*/ 45 h 57"/>
                  <a:gd name="T24" fmla="*/ 112 w 125"/>
                  <a:gd name="T25" fmla="*/ 51 h 57"/>
                  <a:gd name="T26" fmla="*/ 115 w 125"/>
                  <a:gd name="T27" fmla="*/ 57 h 57"/>
                  <a:gd name="T28" fmla="*/ 125 w 125"/>
                  <a:gd name="T29" fmla="*/ 38 h 57"/>
                  <a:gd name="T30" fmla="*/ 100 w 125"/>
                  <a:gd name="T31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5" h="57">
                    <a:moveTo>
                      <a:pt x="100" y="13"/>
                    </a:moveTo>
                    <a:cubicBezTo>
                      <a:pt x="94" y="13"/>
                      <a:pt x="89" y="15"/>
                      <a:pt x="85" y="18"/>
                    </a:cubicBezTo>
                    <a:cubicBezTo>
                      <a:pt x="84" y="8"/>
                      <a:pt x="76" y="0"/>
                      <a:pt x="65" y="0"/>
                    </a:cubicBezTo>
                    <a:cubicBezTo>
                      <a:pt x="57" y="0"/>
                      <a:pt x="50" y="5"/>
                      <a:pt x="47" y="12"/>
                    </a:cubicBezTo>
                    <a:cubicBezTo>
                      <a:pt x="43" y="6"/>
                      <a:pt x="36" y="2"/>
                      <a:pt x="28" y="2"/>
                    </a:cubicBezTo>
                    <a:cubicBezTo>
                      <a:pt x="15" y="2"/>
                      <a:pt x="4" y="13"/>
                      <a:pt x="4" y="26"/>
                    </a:cubicBezTo>
                    <a:cubicBezTo>
                      <a:pt x="4" y="28"/>
                      <a:pt x="5" y="30"/>
                      <a:pt x="5" y="33"/>
                    </a:cubicBezTo>
                    <a:cubicBezTo>
                      <a:pt x="2" y="36"/>
                      <a:pt x="0" y="40"/>
                      <a:pt x="0" y="45"/>
                    </a:cubicBezTo>
                    <a:cubicBezTo>
                      <a:pt x="0" y="49"/>
                      <a:pt x="1" y="52"/>
                      <a:pt x="3" y="55"/>
                    </a:cubicBezTo>
                    <a:cubicBezTo>
                      <a:pt x="4" y="53"/>
                      <a:pt x="5" y="52"/>
                      <a:pt x="6" y="51"/>
                    </a:cubicBezTo>
                    <a:cubicBezTo>
                      <a:pt x="9" y="47"/>
                      <a:pt x="14" y="45"/>
                      <a:pt x="19" y="4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103" y="45"/>
                      <a:pt x="108" y="47"/>
                      <a:pt x="112" y="51"/>
                    </a:cubicBezTo>
                    <a:cubicBezTo>
                      <a:pt x="113" y="53"/>
                      <a:pt x="114" y="55"/>
                      <a:pt x="115" y="57"/>
                    </a:cubicBezTo>
                    <a:cubicBezTo>
                      <a:pt x="121" y="53"/>
                      <a:pt x="125" y="46"/>
                      <a:pt x="125" y="38"/>
                    </a:cubicBezTo>
                    <a:cubicBezTo>
                      <a:pt x="125" y="24"/>
                      <a:pt x="114" y="13"/>
                      <a:pt x="10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10"/>
              <p:cNvSpPr>
                <a:spLocks noEditPoints="1"/>
              </p:cNvSpPr>
              <p:nvPr/>
            </p:nvSpPr>
            <p:spPr bwMode="auto">
              <a:xfrm>
                <a:off x="1122" y="208"/>
                <a:ext cx="232" cy="246"/>
              </a:xfrm>
              <a:custGeom>
                <a:avLst/>
                <a:gdLst>
                  <a:gd name="T0" fmla="*/ 114 w 131"/>
                  <a:gd name="T1" fmla="*/ 25 h 138"/>
                  <a:gd name="T2" fmla="*/ 111 w 131"/>
                  <a:gd name="T3" fmla="*/ 25 h 138"/>
                  <a:gd name="T4" fmla="*/ 97 w 131"/>
                  <a:gd name="T5" fmla="*/ 30 h 138"/>
                  <a:gd name="T6" fmla="*/ 99 w 131"/>
                  <a:gd name="T7" fmla="*/ 10 h 138"/>
                  <a:gd name="T8" fmla="*/ 89 w 131"/>
                  <a:gd name="T9" fmla="*/ 0 h 138"/>
                  <a:gd name="T10" fmla="*/ 10 w 131"/>
                  <a:gd name="T11" fmla="*/ 0 h 138"/>
                  <a:gd name="T12" fmla="*/ 1 w 131"/>
                  <a:gd name="T13" fmla="*/ 10 h 138"/>
                  <a:gd name="T14" fmla="*/ 12 w 131"/>
                  <a:gd name="T15" fmla="*/ 127 h 138"/>
                  <a:gd name="T16" fmla="*/ 24 w 131"/>
                  <a:gd name="T17" fmla="*/ 138 h 138"/>
                  <a:gd name="T18" fmla="*/ 76 w 131"/>
                  <a:gd name="T19" fmla="*/ 138 h 138"/>
                  <a:gd name="T20" fmla="*/ 87 w 131"/>
                  <a:gd name="T21" fmla="*/ 127 h 138"/>
                  <a:gd name="T22" fmla="*/ 91 w 131"/>
                  <a:gd name="T23" fmla="*/ 90 h 138"/>
                  <a:gd name="T24" fmla="*/ 104 w 131"/>
                  <a:gd name="T25" fmla="*/ 98 h 138"/>
                  <a:gd name="T26" fmla="*/ 107 w 131"/>
                  <a:gd name="T27" fmla="*/ 98 h 138"/>
                  <a:gd name="T28" fmla="*/ 109 w 131"/>
                  <a:gd name="T29" fmla="*/ 98 h 138"/>
                  <a:gd name="T30" fmla="*/ 126 w 131"/>
                  <a:gd name="T31" fmla="*/ 82 h 138"/>
                  <a:gd name="T32" fmla="*/ 130 w 131"/>
                  <a:gd name="T33" fmla="*/ 45 h 138"/>
                  <a:gd name="T34" fmla="*/ 114 w 131"/>
                  <a:gd name="T35" fmla="*/ 25 h 138"/>
                  <a:gd name="T36" fmla="*/ 33 w 131"/>
                  <a:gd name="T37" fmla="*/ 67 h 138"/>
                  <a:gd name="T38" fmla="*/ 25 w 131"/>
                  <a:gd name="T39" fmla="*/ 59 h 138"/>
                  <a:gd name="T40" fmla="*/ 33 w 131"/>
                  <a:gd name="T41" fmla="*/ 52 h 138"/>
                  <a:gd name="T42" fmla="*/ 41 w 131"/>
                  <a:gd name="T43" fmla="*/ 59 h 138"/>
                  <a:gd name="T44" fmla="*/ 33 w 131"/>
                  <a:gd name="T45" fmla="*/ 67 h 138"/>
                  <a:gd name="T46" fmla="*/ 55 w 131"/>
                  <a:gd name="T47" fmla="*/ 110 h 138"/>
                  <a:gd name="T48" fmla="*/ 45 w 131"/>
                  <a:gd name="T49" fmla="*/ 100 h 138"/>
                  <a:gd name="T50" fmla="*/ 55 w 131"/>
                  <a:gd name="T51" fmla="*/ 90 h 138"/>
                  <a:gd name="T52" fmla="*/ 65 w 131"/>
                  <a:gd name="T53" fmla="*/ 100 h 138"/>
                  <a:gd name="T54" fmla="*/ 55 w 131"/>
                  <a:gd name="T55" fmla="*/ 110 h 138"/>
                  <a:gd name="T56" fmla="*/ 68 w 131"/>
                  <a:gd name="T57" fmla="*/ 46 h 138"/>
                  <a:gd name="T58" fmla="*/ 58 w 131"/>
                  <a:gd name="T59" fmla="*/ 36 h 138"/>
                  <a:gd name="T60" fmla="*/ 68 w 131"/>
                  <a:gd name="T61" fmla="*/ 26 h 138"/>
                  <a:gd name="T62" fmla="*/ 78 w 131"/>
                  <a:gd name="T63" fmla="*/ 36 h 138"/>
                  <a:gd name="T64" fmla="*/ 68 w 131"/>
                  <a:gd name="T65" fmla="*/ 46 h 138"/>
                  <a:gd name="T66" fmla="*/ 118 w 131"/>
                  <a:gd name="T67" fmla="*/ 81 h 138"/>
                  <a:gd name="T68" fmla="*/ 108 w 131"/>
                  <a:gd name="T69" fmla="*/ 90 h 138"/>
                  <a:gd name="T70" fmla="*/ 105 w 131"/>
                  <a:gd name="T71" fmla="*/ 90 h 138"/>
                  <a:gd name="T72" fmla="*/ 96 w 131"/>
                  <a:gd name="T73" fmla="*/ 79 h 138"/>
                  <a:gd name="T74" fmla="*/ 99 w 131"/>
                  <a:gd name="T75" fmla="*/ 42 h 138"/>
                  <a:gd name="T76" fmla="*/ 109 w 131"/>
                  <a:gd name="T77" fmla="*/ 33 h 138"/>
                  <a:gd name="T78" fmla="*/ 110 w 131"/>
                  <a:gd name="T79" fmla="*/ 33 h 138"/>
                  <a:gd name="T80" fmla="*/ 113 w 131"/>
                  <a:gd name="T81" fmla="*/ 34 h 138"/>
                  <a:gd name="T82" fmla="*/ 122 w 131"/>
                  <a:gd name="T83" fmla="*/ 44 h 138"/>
                  <a:gd name="T84" fmla="*/ 118 w 131"/>
                  <a:gd name="T85" fmla="*/ 8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1" h="138">
                    <a:moveTo>
                      <a:pt x="114" y="25"/>
                    </a:moveTo>
                    <a:cubicBezTo>
                      <a:pt x="111" y="25"/>
                      <a:pt x="111" y="25"/>
                      <a:pt x="111" y="25"/>
                    </a:cubicBezTo>
                    <a:cubicBezTo>
                      <a:pt x="105" y="25"/>
                      <a:pt x="100" y="27"/>
                      <a:pt x="97" y="3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4"/>
                      <a:pt x="95" y="0"/>
                      <a:pt x="8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4"/>
                      <a:pt x="1" y="10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13" y="133"/>
                      <a:pt x="18" y="138"/>
                      <a:pt x="24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81" y="138"/>
                      <a:pt x="86" y="133"/>
                      <a:pt x="87" y="127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94" y="94"/>
                      <a:pt x="98" y="98"/>
                      <a:pt x="104" y="98"/>
                    </a:cubicBezTo>
                    <a:cubicBezTo>
                      <a:pt x="107" y="98"/>
                      <a:pt x="107" y="98"/>
                      <a:pt x="107" y="98"/>
                    </a:cubicBezTo>
                    <a:cubicBezTo>
                      <a:pt x="107" y="98"/>
                      <a:pt x="108" y="98"/>
                      <a:pt x="109" y="98"/>
                    </a:cubicBezTo>
                    <a:cubicBezTo>
                      <a:pt x="118" y="98"/>
                      <a:pt x="126" y="91"/>
                      <a:pt x="126" y="82"/>
                    </a:cubicBezTo>
                    <a:cubicBezTo>
                      <a:pt x="130" y="45"/>
                      <a:pt x="130" y="45"/>
                      <a:pt x="130" y="45"/>
                    </a:cubicBezTo>
                    <a:cubicBezTo>
                      <a:pt x="131" y="35"/>
                      <a:pt x="123" y="26"/>
                      <a:pt x="114" y="25"/>
                    </a:cubicBezTo>
                    <a:close/>
                    <a:moveTo>
                      <a:pt x="33" y="67"/>
                    </a:moveTo>
                    <a:cubicBezTo>
                      <a:pt x="29" y="67"/>
                      <a:pt x="25" y="64"/>
                      <a:pt x="25" y="59"/>
                    </a:cubicBezTo>
                    <a:cubicBezTo>
                      <a:pt x="25" y="55"/>
                      <a:pt x="29" y="52"/>
                      <a:pt x="33" y="52"/>
                    </a:cubicBezTo>
                    <a:cubicBezTo>
                      <a:pt x="38" y="52"/>
                      <a:pt x="41" y="55"/>
                      <a:pt x="41" y="59"/>
                    </a:cubicBezTo>
                    <a:cubicBezTo>
                      <a:pt x="41" y="64"/>
                      <a:pt x="38" y="67"/>
                      <a:pt x="33" y="67"/>
                    </a:cubicBezTo>
                    <a:close/>
                    <a:moveTo>
                      <a:pt x="55" y="110"/>
                    </a:moveTo>
                    <a:cubicBezTo>
                      <a:pt x="50" y="110"/>
                      <a:pt x="45" y="105"/>
                      <a:pt x="45" y="100"/>
                    </a:cubicBezTo>
                    <a:cubicBezTo>
                      <a:pt x="45" y="94"/>
                      <a:pt x="50" y="90"/>
                      <a:pt x="55" y="90"/>
                    </a:cubicBezTo>
                    <a:cubicBezTo>
                      <a:pt x="61" y="90"/>
                      <a:pt x="65" y="94"/>
                      <a:pt x="65" y="100"/>
                    </a:cubicBezTo>
                    <a:cubicBezTo>
                      <a:pt x="65" y="105"/>
                      <a:pt x="61" y="110"/>
                      <a:pt x="55" y="110"/>
                    </a:cubicBezTo>
                    <a:close/>
                    <a:moveTo>
                      <a:pt x="68" y="46"/>
                    </a:moveTo>
                    <a:cubicBezTo>
                      <a:pt x="62" y="46"/>
                      <a:pt x="58" y="42"/>
                      <a:pt x="58" y="36"/>
                    </a:cubicBezTo>
                    <a:cubicBezTo>
                      <a:pt x="58" y="31"/>
                      <a:pt x="62" y="26"/>
                      <a:pt x="68" y="26"/>
                    </a:cubicBezTo>
                    <a:cubicBezTo>
                      <a:pt x="73" y="26"/>
                      <a:pt x="78" y="31"/>
                      <a:pt x="78" y="36"/>
                    </a:cubicBezTo>
                    <a:cubicBezTo>
                      <a:pt x="78" y="42"/>
                      <a:pt x="73" y="46"/>
                      <a:pt x="68" y="46"/>
                    </a:cubicBezTo>
                    <a:close/>
                    <a:moveTo>
                      <a:pt x="118" y="81"/>
                    </a:moveTo>
                    <a:cubicBezTo>
                      <a:pt x="118" y="87"/>
                      <a:pt x="113" y="90"/>
                      <a:pt x="108" y="90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99" y="89"/>
                      <a:pt x="96" y="85"/>
                      <a:pt x="96" y="79"/>
                    </a:cubicBezTo>
                    <a:cubicBezTo>
                      <a:pt x="99" y="42"/>
                      <a:pt x="99" y="42"/>
                      <a:pt x="99" y="42"/>
                    </a:cubicBezTo>
                    <a:cubicBezTo>
                      <a:pt x="100" y="37"/>
                      <a:pt x="104" y="33"/>
                      <a:pt x="109" y="33"/>
                    </a:cubicBezTo>
                    <a:cubicBezTo>
                      <a:pt x="109" y="33"/>
                      <a:pt x="110" y="33"/>
                      <a:pt x="110" y="33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8" y="34"/>
                      <a:pt x="122" y="39"/>
                      <a:pt x="122" y="44"/>
                    </a:cubicBezTo>
                    <a:lnTo>
                      <a:pt x="118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11"/>
              <p:cNvSpPr>
                <a:spLocks/>
              </p:cNvSpPr>
              <p:nvPr/>
            </p:nvSpPr>
            <p:spPr bwMode="auto">
              <a:xfrm>
                <a:off x="1822" y="174"/>
                <a:ext cx="16" cy="66"/>
              </a:xfrm>
              <a:custGeom>
                <a:avLst/>
                <a:gdLst>
                  <a:gd name="T0" fmla="*/ 5 w 9"/>
                  <a:gd name="T1" fmla="*/ 37 h 37"/>
                  <a:gd name="T2" fmla="*/ 9 w 9"/>
                  <a:gd name="T3" fmla="*/ 33 h 37"/>
                  <a:gd name="T4" fmla="*/ 9 w 9"/>
                  <a:gd name="T5" fmla="*/ 4 h 37"/>
                  <a:gd name="T6" fmla="*/ 5 w 9"/>
                  <a:gd name="T7" fmla="*/ 0 h 37"/>
                  <a:gd name="T8" fmla="*/ 0 w 9"/>
                  <a:gd name="T9" fmla="*/ 4 h 37"/>
                  <a:gd name="T10" fmla="*/ 0 w 9"/>
                  <a:gd name="T11" fmla="*/ 33 h 37"/>
                  <a:gd name="T12" fmla="*/ 5 w 9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7">
                    <a:moveTo>
                      <a:pt x="5" y="37"/>
                    </a:moveTo>
                    <a:cubicBezTo>
                      <a:pt x="7" y="37"/>
                      <a:pt x="9" y="35"/>
                      <a:pt x="9" y="3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5"/>
                      <a:pt x="2" y="37"/>
                      <a:pt x="5" y="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12"/>
              <p:cNvSpPr>
                <a:spLocks/>
              </p:cNvSpPr>
              <p:nvPr/>
            </p:nvSpPr>
            <p:spPr bwMode="auto">
              <a:xfrm>
                <a:off x="1797" y="174"/>
                <a:ext cx="66" cy="216"/>
              </a:xfrm>
              <a:custGeom>
                <a:avLst/>
                <a:gdLst>
                  <a:gd name="T0" fmla="*/ 33 w 37"/>
                  <a:gd name="T1" fmla="*/ 0 h 121"/>
                  <a:gd name="T2" fmla="*/ 29 w 37"/>
                  <a:gd name="T3" fmla="*/ 4 h 121"/>
                  <a:gd name="T4" fmla="*/ 29 w 37"/>
                  <a:gd name="T5" fmla="*/ 33 h 121"/>
                  <a:gd name="T6" fmla="*/ 19 w 37"/>
                  <a:gd name="T7" fmla="*/ 43 h 121"/>
                  <a:gd name="T8" fmla="*/ 8 w 37"/>
                  <a:gd name="T9" fmla="*/ 33 h 121"/>
                  <a:gd name="T10" fmla="*/ 8 w 37"/>
                  <a:gd name="T11" fmla="*/ 4 h 121"/>
                  <a:gd name="T12" fmla="*/ 4 w 37"/>
                  <a:gd name="T13" fmla="*/ 0 h 121"/>
                  <a:gd name="T14" fmla="*/ 0 w 37"/>
                  <a:gd name="T15" fmla="*/ 4 h 121"/>
                  <a:gd name="T16" fmla="*/ 0 w 37"/>
                  <a:gd name="T17" fmla="*/ 33 h 121"/>
                  <a:gd name="T18" fmla="*/ 14 w 37"/>
                  <a:gd name="T19" fmla="*/ 51 h 121"/>
                  <a:gd name="T20" fmla="*/ 14 w 37"/>
                  <a:gd name="T21" fmla="*/ 117 h 121"/>
                  <a:gd name="T22" fmla="*/ 19 w 37"/>
                  <a:gd name="T23" fmla="*/ 121 h 121"/>
                  <a:gd name="T24" fmla="*/ 23 w 37"/>
                  <a:gd name="T25" fmla="*/ 117 h 121"/>
                  <a:gd name="T26" fmla="*/ 23 w 37"/>
                  <a:gd name="T27" fmla="*/ 51 h 121"/>
                  <a:gd name="T28" fmla="*/ 37 w 37"/>
                  <a:gd name="T29" fmla="*/ 33 h 121"/>
                  <a:gd name="T30" fmla="*/ 37 w 37"/>
                  <a:gd name="T31" fmla="*/ 4 h 121"/>
                  <a:gd name="T32" fmla="*/ 33 w 37"/>
                  <a:gd name="T3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121">
                    <a:moveTo>
                      <a:pt x="33" y="0"/>
                    </a:moveTo>
                    <a:cubicBezTo>
                      <a:pt x="31" y="0"/>
                      <a:pt x="29" y="2"/>
                      <a:pt x="29" y="4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8"/>
                      <a:pt x="24" y="43"/>
                      <a:pt x="19" y="43"/>
                    </a:cubicBezTo>
                    <a:cubicBezTo>
                      <a:pt x="13" y="43"/>
                      <a:pt x="8" y="38"/>
                      <a:pt x="8" y="3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41"/>
                      <a:pt x="6" y="49"/>
                      <a:pt x="14" y="51"/>
                    </a:cubicBezTo>
                    <a:cubicBezTo>
                      <a:pt x="14" y="117"/>
                      <a:pt x="14" y="117"/>
                      <a:pt x="14" y="117"/>
                    </a:cubicBezTo>
                    <a:cubicBezTo>
                      <a:pt x="14" y="119"/>
                      <a:pt x="16" y="121"/>
                      <a:pt x="19" y="121"/>
                    </a:cubicBezTo>
                    <a:cubicBezTo>
                      <a:pt x="21" y="121"/>
                      <a:pt x="23" y="119"/>
                      <a:pt x="23" y="117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31" y="49"/>
                      <a:pt x="37" y="41"/>
                      <a:pt x="37" y="33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2"/>
                      <a:pt x="35" y="0"/>
                      <a:pt x="3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Oval 13"/>
              <p:cNvSpPr>
                <a:spLocks noChangeArrowheads="1"/>
              </p:cNvSpPr>
              <p:nvPr/>
            </p:nvSpPr>
            <p:spPr bwMode="auto">
              <a:xfrm>
                <a:off x="1923" y="229"/>
                <a:ext cx="105" cy="10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14"/>
              <p:cNvSpPr>
                <a:spLocks noEditPoints="1"/>
              </p:cNvSpPr>
              <p:nvPr/>
            </p:nvSpPr>
            <p:spPr bwMode="auto">
              <a:xfrm>
                <a:off x="1875" y="181"/>
                <a:ext cx="201" cy="201"/>
              </a:xfrm>
              <a:custGeom>
                <a:avLst/>
                <a:gdLst>
                  <a:gd name="T0" fmla="*/ 57 w 113"/>
                  <a:gd name="T1" fmla="*/ 0 h 113"/>
                  <a:gd name="T2" fmla="*/ 0 w 113"/>
                  <a:gd name="T3" fmla="*/ 57 h 113"/>
                  <a:gd name="T4" fmla="*/ 57 w 113"/>
                  <a:gd name="T5" fmla="*/ 113 h 113"/>
                  <a:gd name="T6" fmla="*/ 113 w 113"/>
                  <a:gd name="T7" fmla="*/ 57 h 113"/>
                  <a:gd name="T8" fmla="*/ 57 w 113"/>
                  <a:gd name="T9" fmla="*/ 0 h 113"/>
                  <a:gd name="T10" fmla="*/ 57 w 113"/>
                  <a:gd name="T11" fmla="*/ 94 h 113"/>
                  <a:gd name="T12" fmla="*/ 19 w 113"/>
                  <a:gd name="T13" fmla="*/ 57 h 113"/>
                  <a:gd name="T14" fmla="*/ 57 w 113"/>
                  <a:gd name="T15" fmla="*/ 19 h 113"/>
                  <a:gd name="T16" fmla="*/ 94 w 113"/>
                  <a:gd name="T17" fmla="*/ 57 h 113"/>
                  <a:gd name="T18" fmla="*/ 57 w 113"/>
                  <a:gd name="T19" fmla="*/ 94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3" h="113">
                    <a:moveTo>
                      <a:pt x="57" y="0"/>
                    </a:moveTo>
                    <a:cubicBezTo>
                      <a:pt x="25" y="0"/>
                      <a:pt x="0" y="25"/>
                      <a:pt x="0" y="57"/>
                    </a:cubicBezTo>
                    <a:cubicBezTo>
                      <a:pt x="0" y="88"/>
                      <a:pt x="25" y="113"/>
                      <a:pt x="57" y="113"/>
                    </a:cubicBezTo>
                    <a:cubicBezTo>
                      <a:pt x="88" y="113"/>
                      <a:pt x="113" y="88"/>
                      <a:pt x="113" y="57"/>
                    </a:cubicBezTo>
                    <a:cubicBezTo>
                      <a:pt x="113" y="25"/>
                      <a:pt x="88" y="0"/>
                      <a:pt x="57" y="0"/>
                    </a:cubicBezTo>
                    <a:close/>
                    <a:moveTo>
                      <a:pt x="57" y="94"/>
                    </a:moveTo>
                    <a:cubicBezTo>
                      <a:pt x="36" y="94"/>
                      <a:pt x="19" y="77"/>
                      <a:pt x="19" y="57"/>
                    </a:cubicBezTo>
                    <a:cubicBezTo>
                      <a:pt x="19" y="36"/>
                      <a:pt x="36" y="19"/>
                      <a:pt x="57" y="19"/>
                    </a:cubicBezTo>
                    <a:cubicBezTo>
                      <a:pt x="77" y="19"/>
                      <a:pt x="94" y="36"/>
                      <a:pt x="94" y="57"/>
                    </a:cubicBezTo>
                    <a:cubicBezTo>
                      <a:pt x="94" y="77"/>
                      <a:pt x="77" y="94"/>
                      <a:pt x="57" y="9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15"/>
              <p:cNvSpPr>
                <a:spLocks/>
              </p:cNvSpPr>
              <p:nvPr/>
            </p:nvSpPr>
            <p:spPr bwMode="auto">
              <a:xfrm>
                <a:off x="2099" y="181"/>
                <a:ext cx="40" cy="201"/>
              </a:xfrm>
              <a:custGeom>
                <a:avLst/>
                <a:gdLst>
                  <a:gd name="T0" fmla="*/ 22 w 22"/>
                  <a:gd name="T1" fmla="*/ 0 h 113"/>
                  <a:gd name="T2" fmla="*/ 22 w 22"/>
                  <a:gd name="T3" fmla="*/ 113 h 113"/>
                  <a:gd name="T4" fmla="*/ 8 w 22"/>
                  <a:gd name="T5" fmla="*/ 113 h 113"/>
                  <a:gd name="T6" fmla="*/ 11 w 22"/>
                  <a:gd name="T7" fmla="*/ 80 h 113"/>
                  <a:gd name="T8" fmla="*/ 3 w 22"/>
                  <a:gd name="T9" fmla="*/ 66 h 113"/>
                  <a:gd name="T10" fmla="*/ 22 w 22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13">
                    <a:moveTo>
                      <a:pt x="22" y="0"/>
                    </a:moveTo>
                    <a:cubicBezTo>
                      <a:pt x="22" y="113"/>
                      <a:pt x="22" y="113"/>
                      <a:pt x="22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0"/>
                      <a:pt x="0" y="79"/>
                      <a:pt x="3" y="66"/>
                    </a:cubicBezTo>
                    <a:cubicBezTo>
                      <a:pt x="6" y="53"/>
                      <a:pt x="8" y="4"/>
                      <a:pt x="2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16"/>
              <p:cNvSpPr>
                <a:spLocks/>
              </p:cNvSpPr>
              <p:nvPr/>
            </p:nvSpPr>
            <p:spPr bwMode="auto">
              <a:xfrm>
                <a:off x="355" y="1612"/>
                <a:ext cx="14" cy="96"/>
              </a:xfrm>
              <a:custGeom>
                <a:avLst/>
                <a:gdLst>
                  <a:gd name="T0" fmla="*/ 4 w 8"/>
                  <a:gd name="T1" fmla="*/ 54 h 54"/>
                  <a:gd name="T2" fmla="*/ 8 w 8"/>
                  <a:gd name="T3" fmla="*/ 50 h 54"/>
                  <a:gd name="T4" fmla="*/ 8 w 8"/>
                  <a:gd name="T5" fmla="*/ 4 h 54"/>
                  <a:gd name="T6" fmla="*/ 4 w 8"/>
                  <a:gd name="T7" fmla="*/ 0 h 54"/>
                  <a:gd name="T8" fmla="*/ 0 w 8"/>
                  <a:gd name="T9" fmla="*/ 4 h 54"/>
                  <a:gd name="T10" fmla="*/ 0 w 8"/>
                  <a:gd name="T11" fmla="*/ 50 h 54"/>
                  <a:gd name="T12" fmla="*/ 4 w 8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4">
                    <a:moveTo>
                      <a:pt x="4" y="54"/>
                    </a:moveTo>
                    <a:cubicBezTo>
                      <a:pt x="6" y="54"/>
                      <a:pt x="8" y="52"/>
                      <a:pt x="8" y="5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2"/>
                      <a:pt x="2" y="54"/>
                      <a:pt x="4" y="5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17"/>
              <p:cNvSpPr>
                <a:spLocks/>
              </p:cNvSpPr>
              <p:nvPr/>
            </p:nvSpPr>
            <p:spPr bwMode="auto">
              <a:xfrm>
                <a:off x="314" y="1612"/>
                <a:ext cx="96" cy="342"/>
              </a:xfrm>
              <a:custGeom>
                <a:avLst/>
                <a:gdLst>
                  <a:gd name="T0" fmla="*/ 50 w 54"/>
                  <a:gd name="T1" fmla="*/ 0 h 192"/>
                  <a:gd name="T2" fmla="*/ 46 w 54"/>
                  <a:gd name="T3" fmla="*/ 4 h 192"/>
                  <a:gd name="T4" fmla="*/ 46 w 54"/>
                  <a:gd name="T5" fmla="*/ 50 h 192"/>
                  <a:gd name="T6" fmla="*/ 27 w 54"/>
                  <a:gd name="T7" fmla="*/ 69 h 192"/>
                  <a:gd name="T8" fmla="*/ 8 w 54"/>
                  <a:gd name="T9" fmla="*/ 50 h 192"/>
                  <a:gd name="T10" fmla="*/ 8 w 54"/>
                  <a:gd name="T11" fmla="*/ 4 h 192"/>
                  <a:gd name="T12" fmla="*/ 4 w 54"/>
                  <a:gd name="T13" fmla="*/ 0 h 192"/>
                  <a:gd name="T14" fmla="*/ 0 w 54"/>
                  <a:gd name="T15" fmla="*/ 4 h 192"/>
                  <a:gd name="T16" fmla="*/ 0 w 54"/>
                  <a:gd name="T17" fmla="*/ 50 h 192"/>
                  <a:gd name="T18" fmla="*/ 21 w 54"/>
                  <a:gd name="T19" fmla="*/ 77 h 192"/>
                  <a:gd name="T20" fmla="*/ 21 w 54"/>
                  <a:gd name="T21" fmla="*/ 186 h 192"/>
                  <a:gd name="T22" fmla="*/ 27 w 54"/>
                  <a:gd name="T23" fmla="*/ 192 h 192"/>
                  <a:gd name="T24" fmla="*/ 33 w 54"/>
                  <a:gd name="T25" fmla="*/ 186 h 192"/>
                  <a:gd name="T26" fmla="*/ 33 w 54"/>
                  <a:gd name="T27" fmla="*/ 77 h 192"/>
                  <a:gd name="T28" fmla="*/ 54 w 54"/>
                  <a:gd name="T29" fmla="*/ 50 h 192"/>
                  <a:gd name="T30" fmla="*/ 54 w 54"/>
                  <a:gd name="T31" fmla="*/ 4 h 192"/>
                  <a:gd name="T32" fmla="*/ 50 w 54"/>
                  <a:gd name="T3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92">
                    <a:moveTo>
                      <a:pt x="50" y="0"/>
                    </a:moveTo>
                    <a:cubicBezTo>
                      <a:pt x="48" y="0"/>
                      <a:pt x="46" y="2"/>
                      <a:pt x="46" y="4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61"/>
                      <a:pt x="38" y="69"/>
                      <a:pt x="27" y="69"/>
                    </a:cubicBezTo>
                    <a:cubicBezTo>
                      <a:pt x="17" y="69"/>
                      <a:pt x="8" y="61"/>
                      <a:pt x="8" y="5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63"/>
                      <a:pt x="9" y="74"/>
                      <a:pt x="21" y="77"/>
                    </a:cubicBezTo>
                    <a:cubicBezTo>
                      <a:pt x="21" y="186"/>
                      <a:pt x="21" y="186"/>
                      <a:pt x="21" y="186"/>
                    </a:cubicBezTo>
                    <a:cubicBezTo>
                      <a:pt x="21" y="189"/>
                      <a:pt x="24" y="192"/>
                      <a:pt x="27" y="192"/>
                    </a:cubicBezTo>
                    <a:cubicBezTo>
                      <a:pt x="31" y="192"/>
                      <a:pt x="33" y="189"/>
                      <a:pt x="33" y="186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45" y="74"/>
                      <a:pt x="54" y="63"/>
                      <a:pt x="54" y="50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2"/>
                      <a:pt x="53" y="0"/>
                      <a:pt x="5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18"/>
              <p:cNvSpPr>
                <a:spLocks noEditPoints="1"/>
              </p:cNvSpPr>
              <p:nvPr/>
            </p:nvSpPr>
            <p:spPr bwMode="auto">
              <a:xfrm>
                <a:off x="451" y="1612"/>
                <a:ext cx="96" cy="342"/>
              </a:xfrm>
              <a:custGeom>
                <a:avLst/>
                <a:gdLst>
                  <a:gd name="T0" fmla="*/ 54 w 54"/>
                  <a:gd name="T1" fmla="*/ 25 h 192"/>
                  <a:gd name="T2" fmla="*/ 27 w 54"/>
                  <a:gd name="T3" fmla="*/ 0 h 192"/>
                  <a:gd name="T4" fmla="*/ 0 w 54"/>
                  <a:gd name="T5" fmla="*/ 25 h 192"/>
                  <a:gd name="T6" fmla="*/ 0 w 54"/>
                  <a:gd name="T7" fmla="*/ 25 h 192"/>
                  <a:gd name="T8" fmla="*/ 0 w 54"/>
                  <a:gd name="T9" fmla="*/ 50 h 192"/>
                  <a:gd name="T10" fmla="*/ 21 w 54"/>
                  <a:gd name="T11" fmla="*/ 77 h 192"/>
                  <a:gd name="T12" fmla="*/ 21 w 54"/>
                  <a:gd name="T13" fmla="*/ 186 h 192"/>
                  <a:gd name="T14" fmla="*/ 27 w 54"/>
                  <a:gd name="T15" fmla="*/ 192 h 192"/>
                  <a:gd name="T16" fmla="*/ 33 w 54"/>
                  <a:gd name="T17" fmla="*/ 186 h 192"/>
                  <a:gd name="T18" fmla="*/ 33 w 54"/>
                  <a:gd name="T19" fmla="*/ 77 h 192"/>
                  <a:gd name="T20" fmla="*/ 54 w 54"/>
                  <a:gd name="T21" fmla="*/ 50 h 192"/>
                  <a:gd name="T22" fmla="*/ 54 w 54"/>
                  <a:gd name="T23" fmla="*/ 25 h 192"/>
                  <a:gd name="T24" fmla="*/ 54 w 54"/>
                  <a:gd name="T25" fmla="*/ 25 h 192"/>
                  <a:gd name="T26" fmla="*/ 27 w 54"/>
                  <a:gd name="T27" fmla="*/ 69 h 192"/>
                  <a:gd name="T28" fmla="*/ 8 w 54"/>
                  <a:gd name="T29" fmla="*/ 50 h 192"/>
                  <a:gd name="T30" fmla="*/ 8 w 54"/>
                  <a:gd name="T31" fmla="*/ 27 h 192"/>
                  <a:gd name="T32" fmla="*/ 27 w 54"/>
                  <a:gd name="T33" fmla="*/ 8 h 192"/>
                  <a:gd name="T34" fmla="*/ 46 w 54"/>
                  <a:gd name="T35" fmla="*/ 27 h 192"/>
                  <a:gd name="T36" fmla="*/ 46 w 54"/>
                  <a:gd name="T37" fmla="*/ 50 h 192"/>
                  <a:gd name="T38" fmla="*/ 27 w 54"/>
                  <a:gd name="T39" fmla="*/ 69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192">
                    <a:moveTo>
                      <a:pt x="54" y="25"/>
                    </a:moveTo>
                    <a:cubicBezTo>
                      <a:pt x="53" y="11"/>
                      <a:pt x="41" y="0"/>
                      <a:pt x="27" y="0"/>
                    </a:cubicBezTo>
                    <a:cubicBezTo>
                      <a:pt x="13" y="0"/>
                      <a:pt x="1" y="11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63"/>
                      <a:pt x="9" y="74"/>
                      <a:pt x="21" y="77"/>
                    </a:cubicBezTo>
                    <a:cubicBezTo>
                      <a:pt x="21" y="186"/>
                      <a:pt x="21" y="186"/>
                      <a:pt x="21" y="186"/>
                    </a:cubicBezTo>
                    <a:cubicBezTo>
                      <a:pt x="21" y="189"/>
                      <a:pt x="24" y="192"/>
                      <a:pt x="27" y="192"/>
                    </a:cubicBezTo>
                    <a:cubicBezTo>
                      <a:pt x="30" y="192"/>
                      <a:pt x="33" y="189"/>
                      <a:pt x="33" y="186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45" y="74"/>
                      <a:pt x="54" y="63"/>
                      <a:pt x="54" y="50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5"/>
                      <a:pt x="54" y="25"/>
                      <a:pt x="54" y="25"/>
                    </a:cubicBezTo>
                    <a:close/>
                    <a:moveTo>
                      <a:pt x="27" y="69"/>
                    </a:moveTo>
                    <a:cubicBezTo>
                      <a:pt x="17" y="69"/>
                      <a:pt x="8" y="61"/>
                      <a:pt x="8" y="50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16"/>
                      <a:pt x="17" y="8"/>
                      <a:pt x="27" y="8"/>
                    </a:cubicBezTo>
                    <a:cubicBezTo>
                      <a:pt x="38" y="8"/>
                      <a:pt x="46" y="16"/>
                      <a:pt x="46" y="27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61"/>
                      <a:pt x="38" y="69"/>
                      <a:pt x="27" y="6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19"/>
              <p:cNvSpPr>
                <a:spLocks/>
              </p:cNvSpPr>
              <p:nvPr/>
            </p:nvSpPr>
            <p:spPr bwMode="auto">
              <a:xfrm>
                <a:off x="574" y="1619"/>
                <a:ext cx="64" cy="324"/>
              </a:xfrm>
              <a:custGeom>
                <a:avLst/>
                <a:gdLst>
                  <a:gd name="T0" fmla="*/ 36 w 36"/>
                  <a:gd name="T1" fmla="*/ 0 h 182"/>
                  <a:gd name="T2" fmla="*/ 36 w 36"/>
                  <a:gd name="T3" fmla="*/ 182 h 182"/>
                  <a:gd name="T4" fmla="*/ 13 w 36"/>
                  <a:gd name="T5" fmla="*/ 182 h 182"/>
                  <a:gd name="T6" fmla="*/ 18 w 36"/>
                  <a:gd name="T7" fmla="*/ 128 h 182"/>
                  <a:gd name="T8" fmla="*/ 5 w 36"/>
                  <a:gd name="T9" fmla="*/ 107 h 182"/>
                  <a:gd name="T10" fmla="*/ 36 w 36"/>
                  <a:gd name="T11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82">
                    <a:moveTo>
                      <a:pt x="36" y="0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13" y="182"/>
                      <a:pt x="13" y="182"/>
                      <a:pt x="13" y="182"/>
                    </a:cubicBezTo>
                    <a:cubicBezTo>
                      <a:pt x="18" y="128"/>
                      <a:pt x="18" y="128"/>
                      <a:pt x="18" y="128"/>
                    </a:cubicBezTo>
                    <a:cubicBezTo>
                      <a:pt x="18" y="128"/>
                      <a:pt x="0" y="128"/>
                      <a:pt x="5" y="107"/>
                    </a:cubicBezTo>
                    <a:cubicBezTo>
                      <a:pt x="11" y="86"/>
                      <a:pt x="13" y="7"/>
                      <a:pt x="3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0"/>
              <p:cNvSpPr>
                <a:spLocks noEditPoints="1"/>
              </p:cNvSpPr>
              <p:nvPr/>
            </p:nvSpPr>
            <p:spPr bwMode="auto">
              <a:xfrm>
                <a:off x="7193" y="137"/>
                <a:ext cx="173" cy="238"/>
              </a:xfrm>
              <a:custGeom>
                <a:avLst/>
                <a:gdLst>
                  <a:gd name="T0" fmla="*/ 89 w 97"/>
                  <a:gd name="T1" fmla="*/ 118 h 134"/>
                  <a:gd name="T2" fmla="*/ 77 w 97"/>
                  <a:gd name="T3" fmla="*/ 121 h 134"/>
                  <a:gd name="T4" fmla="*/ 68 w 97"/>
                  <a:gd name="T5" fmla="*/ 81 h 134"/>
                  <a:gd name="T6" fmla="*/ 96 w 97"/>
                  <a:gd name="T7" fmla="*/ 21 h 134"/>
                  <a:gd name="T8" fmla="*/ 96 w 97"/>
                  <a:gd name="T9" fmla="*/ 21 h 134"/>
                  <a:gd name="T10" fmla="*/ 96 w 97"/>
                  <a:gd name="T11" fmla="*/ 20 h 134"/>
                  <a:gd name="T12" fmla="*/ 94 w 97"/>
                  <a:gd name="T13" fmla="*/ 3 h 134"/>
                  <a:gd name="T14" fmla="*/ 92 w 97"/>
                  <a:gd name="T15" fmla="*/ 0 h 134"/>
                  <a:gd name="T16" fmla="*/ 89 w 97"/>
                  <a:gd name="T17" fmla="*/ 0 h 134"/>
                  <a:gd name="T18" fmla="*/ 3 w 97"/>
                  <a:gd name="T19" fmla="*/ 19 h 134"/>
                  <a:gd name="T20" fmla="*/ 1 w 97"/>
                  <a:gd name="T21" fmla="*/ 21 h 134"/>
                  <a:gd name="T22" fmla="*/ 0 w 97"/>
                  <a:gd name="T23" fmla="*/ 24 h 134"/>
                  <a:gd name="T24" fmla="*/ 6 w 97"/>
                  <a:gd name="T25" fmla="*/ 42 h 134"/>
                  <a:gd name="T26" fmla="*/ 55 w 97"/>
                  <a:gd name="T27" fmla="*/ 83 h 134"/>
                  <a:gd name="T28" fmla="*/ 55 w 97"/>
                  <a:gd name="T29" fmla="*/ 83 h 134"/>
                  <a:gd name="T30" fmla="*/ 57 w 97"/>
                  <a:gd name="T31" fmla="*/ 83 h 134"/>
                  <a:gd name="T32" fmla="*/ 67 w 97"/>
                  <a:gd name="T33" fmla="*/ 123 h 134"/>
                  <a:gd name="T34" fmla="*/ 55 w 97"/>
                  <a:gd name="T35" fmla="*/ 126 h 134"/>
                  <a:gd name="T36" fmla="*/ 52 w 97"/>
                  <a:gd name="T37" fmla="*/ 130 h 134"/>
                  <a:gd name="T38" fmla="*/ 56 w 97"/>
                  <a:gd name="T39" fmla="*/ 134 h 134"/>
                  <a:gd name="T40" fmla="*/ 57 w 97"/>
                  <a:gd name="T41" fmla="*/ 133 h 134"/>
                  <a:gd name="T42" fmla="*/ 91 w 97"/>
                  <a:gd name="T43" fmla="*/ 126 h 134"/>
                  <a:gd name="T44" fmla="*/ 94 w 97"/>
                  <a:gd name="T45" fmla="*/ 121 h 134"/>
                  <a:gd name="T46" fmla="*/ 89 w 97"/>
                  <a:gd name="T47" fmla="*/ 118 h 134"/>
                  <a:gd name="T48" fmla="*/ 51 w 97"/>
                  <a:gd name="T49" fmla="*/ 29 h 134"/>
                  <a:gd name="T50" fmla="*/ 38 w 97"/>
                  <a:gd name="T51" fmla="*/ 33 h 134"/>
                  <a:gd name="T52" fmla="*/ 37 w 97"/>
                  <a:gd name="T53" fmla="*/ 34 h 134"/>
                  <a:gd name="T54" fmla="*/ 36 w 97"/>
                  <a:gd name="T55" fmla="*/ 35 h 134"/>
                  <a:gd name="T56" fmla="*/ 27 w 97"/>
                  <a:gd name="T57" fmla="*/ 39 h 134"/>
                  <a:gd name="T58" fmla="*/ 26 w 97"/>
                  <a:gd name="T59" fmla="*/ 39 h 134"/>
                  <a:gd name="T60" fmla="*/ 25 w 97"/>
                  <a:gd name="T61" fmla="*/ 39 h 134"/>
                  <a:gd name="T62" fmla="*/ 19 w 97"/>
                  <a:gd name="T63" fmla="*/ 38 h 134"/>
                  <a:gd name="T64" fmla="*/ 17 w 97"/>
                  <a:gd name="T65" fmla="*/ 37 h 134"/>
                  <a:gd name="T66" fmla="*/ 16 w 97"/>
                  <a:gd name="T67" fmla="*/ 37 h 134"/>
                  <a:gd name="T68" fmla="*/ 13 w 97"/>
                  <a:gd name="T69" fmla="*/ 36 h 134"/>
                  <a:gd name="T70" fmla="*/ 13 w 97"/>
                  <a:gd name="T71" fmla="*/ 36 h 134"/>
                  <a:gd name="T72" fmla="*/ 9 w 97"/>
                  <a:gd name="T73" fmla="*/ 26 h 134"/>
                  <a:gd name="T74" fmla="*/ 87 w 97"/>
                  <a:gd name="T75" fmla="*/ 8 h 134"/>
                  <a:gd name="T76" fmla="*/ 88 w 97"/>
                  <a:gd name="T77" fmla="*/ 16 h 134"/>
                  <a:gd name="T78" fmla="*/ 87 w 97"/>
                  <a:gd name="T79" fmla="*/ 16 h 134"/>
                  <a:gd name="T80" fmla="*/ 85 w 97"/>
                  <a:gd name="T81" fmla="*/ 17 h 134"/>
                  <a:gd name="T82" fmla="*/ 85 w 97"/>
                  <a:gd name="T83" fmla="*/ 17 h 134"/>
                  <a:gd name="T84" fmla="*/ 83 w 97"/>
                  <a:gd name="T85" fmla="*/ 18 h 134"/>
                  <a:gd name="T86" fmla="*/ 83 w 97"/>
                  <a:gd name="T87" fmla="*/ 18 h 134"/>
                  <a:gd name="T88" fmla="*/ 81 w 97"/>
                  <a:gd name="T89" fmla="*/ 19 h 134"/>
                  <a:gd name="T90" fmla="*/ 80 w 97"/>
                  <a:gd name="T91" fmla="*/ 19 h 134"/>
                  <a:gd name="T92" fmla="*/ 79 w 97"/>
                  <a:gd name="T93" fmla="*/ 21 h 134"/>
                  <a:gd name="T94" fmla="*/ 75 w 97"/>
                  <a:gd name="T95" fmla="*/ 25 h 134"/>
                  <a:gd name="T96" fmla="*/ 72 w 97"/>
                  <a:gd name="T97" fmla="*/ 29 h 134"/>
                  <a:gd name="T98" fmla="*/ 66 w 97"/>
                  <a:gd name="T99" fmla="*/ 30 h 134"/>
                  <a:gd name="T100" fmla="*/ 59 w 97"/>
                  <a:gd name="T101" fmla="*/ 30 h 134"/>
                  <a:gd name="T102" fmla="*/ 51 w 97"/>
                  <a:gd name="T103" fmla="*/ 29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7" h="134">
                    <a:moveTo>
                      <a:pt x="89" y="118"/>
                    </a:moveTo>
                    <a:cubicBezTo>
                      <a:pt x="77" y="121"/>
                      <a:pt x="77" y="121"/>
                      <a:pt x="77" y="121"/>
                    </a:cubicBezTo>
                    <a:cubicBezTo>
                      <a:pt x="68" y="81"/>
                      <a:pt x="68" y="81"/>
                      <a:pt x="68" y="81"/>
                    </a:cubicBezTo>
                    <a:cubicBezTo>
                      <a:pt x="86" y="73"/>
                      <a:pt x="97" y="50"/>
                      <a:pt x="96" y="21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14"/>
                      <a:pt x="95" y="8"/>
                      <a:pt x="94" y="3"/>
                    </a:cubicBezTo>
                    <a:cubicBezTo>
                      <a:pt x="93" y="2"/>
                      <a:pt x="93" y="1"/>
                      <a:pt x="92" y="0"/>
                    </a:cubicBezTo>
                    <a:cubicBezTo>
                      <a:pt x="91" y="0"/>
                      <a:pt x="90" y="0"/>
                      <a:pt x="89" y="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20"/>
                      <a:pt x="1" y="20"/>
                      <a:pt x="1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2" y="30"/>
                      <a:pt x="4" y="36"/>
                      <a:pt x="6" y="42"/>
                    </a:cubicBezTo>
                    <a:cubicBezTo>
                      <a:pt x="17" y="67"/>
                      <a:pt x="37" y="83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6" y="83"/>
                      <a:pt x="57" y="83"/>
                      <a:pt x="57" y="83"/>
                    </a:cubicBezTo>
                    <a:cubicBezTo>
                      <a:pt x="67" y="123"/>
                      <a:pt x="67" y="123"/>
                      <a:pt x="67" y="123"/>
                    </a:cubicBezTo>
                    <a:cubicBezTo>
                      <a:pt x="55" y="126"/>
                      <a:pt x="55" y="126"/>
                      <a:pt x="55" y="126"/>
                    </a:cubicBezTo>
                    <a:cubicBezTo>
                      <a:pt x="53" y="126"/>
                      <a:pt x="52" y="128"/>
                      <a:pt x="52" y="130"/>
                    </a:cubicBezTo>
                    <a:cubicBezTo>
                      <a:pt x="53" y="132"/>
                      <a:pt x="54" y="134"/>
                      <a:pt x="56" y="134"/>
                    </a:cubicBezTo>
                    <a:cubicBezTo>
                      <a:pt x="56" y="134"/>
                      <a:pt x="57" y="134"/>
                      <a:pt x="57" y="133"/>
                    </a:cubicBezTo>
                    <a:cubicBezTo>
                      <a:pt x="91" y="126"/>
                      <a:pt x="91" y="126"/>
                      <a:pt x="91" y="126"/>
                    </a:cubicBezTo>
                    <a:cubicBezTo>
                      <a:pt x="93" y="125"/>
                      <a:pt x="94" y="123"/>
                      <a:pt x="94" y="121"/>
                    </a:cubicBezTo>
                    <a:cubicBezTo>
                      <a:pt x="93" y="119"/>
                      <a:pt x="91" y="117"/>
                      <a:pt x="89" y="118"/>
                    </a:cubicBezTo>
                    <a:close/>
                    <a:moveTo>
                      <a:pt x="51" y="29"/>
                    </a:moveTo>
                    <a:cubicBezTo>
                      <a:pt x="46" y="29"/>
                      <a:pt x="42" y="30"/>
                      <a:pt x="38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6" y="34"/>
                      <a:pt x="36" y="35"/>
                      <a:pt x="36" y="35"/>
                    </a:cubicBezTo>
                    <a:cubicBezTo>
                      <a:pt x="33" y="37"/>
                      <a:pt x="30" y="39"/>
                      <a:pt x="27" y="39"/>
                    </a:cubicBezTo>
                    <a:cubicBezTo>
                      <a:pt x="27" y="39"/>
                      <a:pt x="26" y="39"/>
                      <a:pt x="26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4" y="39"/>
                      <a:pt x="22" y="39"/>
                      <a:pt x="19" y="38"/>
                    </a:cubicBezTo>
                    <a:cubicBezTo>
                      <a:pt x="19" y="38"/>
                      <a:pt x="18" y="37"/>
                      <a:pt x="17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5" y="37"/>
                      <a:pt x="14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1" y="33"/>
                      <a:pt x="10" y="30"/>
                      <a:pt x="9" y="26"/>
                    </a:cubicBezTo>
                    <a:cubicBezTo>
                      <a:pt x="87" y="8"/>
                      <a:pt x="87" y="8"/>
                      <a:pt x="87" y="8"/>
                    </a:cubicBezTo>
                    <a:cubicBezTo>
                      <a:pt x="87" y="11"/>
                      <a:pt x="87" y="14"/>
                      <a:pt x="88" y="16"/>
                    </a:cubicBezTo>
                    <a:cubicBezTo>
                      <a:pt x="88" y="16"/>
                      <a:pt x="87" y="16"/>
                      <a:pt x="87" y="16"/>
                    </a:cubicBezTo>
                    <a:cubicBezTo>
                      <a:pt x="87" y="17"/>
                      <a:pt x="86" y="17"/>
                      <a:pt x="85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4" y="17"/>
                      <a:pt x="84" y="18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2" y="18"/>
                      <a:pt x="81" y="19"/>
                      <a:pt x="81" y="19"/>
                    </a:cubicBezTo>
                    <a:cubicBezTo>
                      <a:pt x="81" y="19"/>
                      <a:pt x="80" y="19"/>
                      <a:pt x="80" y="19"/>
                    </a:cubicBezTo>
                    <a:cubicBezTo>
                      <a:pt x="80" y="20"/>
                      <a:pt x="79" y="20"/>
                      <a:pt x="79" y="21"/>
                    </a:cubicBezTo>
                    <a:cubicBezTo>
                      <a:pt x="77" y="22"/>
                      <a:pt x="76" y="24"/>
                      <a:pt x="75" y="25"/>
                    </a:cubicBezTo>
                    <a:cubicBezTo>
                      <a:pt x="74" y="27"/>
                      <a:pt x="73" y="28"/>
                      <a:pt x="72" y="29"/>
                    </a:cubicBezTo>
                    <a:cubicBezTo>
                      <a:pt x="71" y="30"/>
                      <a:pt x="69" y="30"/>
                      <a:pt x="66" y="30"/>
                    </a:cubicBezTo>
                    <a:cubicBezTo>
                      <a:pt x="64" y="30"/>
                      <a:pt x="61" y="30"/>
                      <a:pt x="59" y="30"/>
                    </a:cubicBezTo>
                    <a:cubicBezTo>
                      <a:pt x="56" y="29"/>
                      <a:pt x="54" y="29"/>
                      <a:pt x="51" y="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1"/>
              <p:cNvSpPr>
                <a:spLocks noEditPoints="1"/>
              </p:cNvSpPr>
              <p:nvPr/>
            </p:nvSpPr>
            <p:spPr bwMode="auto">
              <a:xfrm>
                <a:off x="7023" y="199"/>
                <a:ext cx="170" cy="230"/>
              </a:xfrm>
              <a:custGeom>
                <a:avLst/>
                <a:gdLst>
                  <a:gd name="T0" fmla="*/ 96 w 96"/>
                  <a:gd name="T1" fmla="*/ 13 h 129"/>
                  <a:gd name="T2" fmla="*/ 95 w 96"/>
                  <a:gd name="T3" fmla="*/ 10 h 129"/>
                  <a:gd name="T4" fmla="*/ 92 w 96"/>
                  <a:gd name="T5" fmla="*/ 9 h 129"/>
                  <a:gd name="T6" fmla="*/ 5 w 96"/>
                  <a:gd name="T7" fmla="*/ 0 h 129"/>
                  <a:gd name="T8" fmla="*/ 2 w 96"/>
                  <a:gd name="T9" fmla="*/ 1 h 129"/>
                  <a:gd name="T10" fmla="*/ 0 w 96"/>
                  <a:gd name="T11" fmla="*/ 4 h 129"/>
                  <a:gd name="T12" fmla="*/ 0 w 96"/>
                  <a:gd name="T13" fmla="*/ 22 h 129"/>
                  <a:gd name="T14" fmla="*/ 0 w 96"/>
                  <a:gd name="T15" fmla="*/ 22 h 129"/>
                  <a:gd name="T16" fmla="*/ 0 w 96"/>
                  <a:gd name="T17" fmla="*/ 22 h 129"/>
                  <a:gd name="T18" fmla="*/ 36 w 96"/>
                  <a:gd name="T19" fmla="*/ 78 h 129"/>
                  <a:gd name="T20" fmla="*/ 32 w 96"/>
                  <a:gd name="T21" fmla="*/ 118 h 129"/>
                  <a:gd name="T22" fmla="*/ 20 w 96"/>
                  <a:gd name="T23" fmla="*/ 117 h 129"/>
                  <a:gd name="T24" fmla="*/ 16 w 96"/>
                  <a:gd name="T25" fmla="*/ 121 h 129"/>
                  <a:gd name="T26" fmla="*/ 19 w 96"/>
                  <a:gd name="T27" fmla="*/ 125 h 129"/>
                  <a:gd name="T28" fmla="*/ 54 w 96"/>
                  <a:gd name="T29" fmla="*/ 129 h 129"/>
                  <a:gd name="T30" fmla="*/ 54 w 96"/>
                  <a:gd name="T31" fmla="*/ 129 h 129"/>
                  <a:gd name="T32" fmla="*/ 58 w 96"/>
                  <a:gd name="T33" fmla="*/ 125 h 129"/>
                  <a:gd name="T34" fmla="*/ 54 w 96"/>
                  <a:gd name="T35" fmla="*/ 121 h 129"/>
                  <a:gd name="T36" fmla="*/ 43 w 96"/>
                  <a:gd name="T37" fmla="*/ 119 h 129"/>
                  <a:gd name="T38" fmla="*/ 47 w 96"/>
                  <a:gd name="T39" fmla="*/ 79 h 129"/>
                  <a:gd name="T40" fmla="*/ 92 w 96"/>
                  <a:gd name="T41" fmla="*/ 30 h 129"/>
                  <a:gd name="T42" fmla="*/ 92 w 96"/>
                  <a:gd name="T43" fmla="*/ 30 h 129"/>
                  <a:gd name="T44" fmla="*/ 96 w 96"/>
                  <a:gd name="T45" fmla="*/ 13 h 129"/>
                  <a:gd name="T46" fmla="*/ 8 w 96"/>
                  <a:gd name="T47" fmla="*/ 8 h 129"/>
                  <a:gd name="T48" fmla="*/ 87 w 96"/>
                  <a:gd name="T49" fmla="*/ 16 h 129"/>
                  <a:gd name="T50" fmla="*/ 86 w 96"/>
                  <a:gd name="T51" fmla="*/ 24 h 129"/>
                  <a:gd name="T52" fmla="*/ 85 w 96"/>
                  <a:gd name="T53" fmla="*/ 24 h 129"/>
                  <a:gd name="T54" fmla="*/ 84 w 96"/>
                  <a:gd name="T55" fmla="*/ 24 h 129"/>
                  <a:gd name="T56" fmla="*/ 77 w 96"/>
                  <a:gd name="T57" fmla="*/ 25 h 129"/>
                  <a:gd name="T58" fmla="*/ 72 w 96"/>
                  <a:gd name="T59" fmla="*/ 28 h 129"/>
                  <a:gd name="T60" fmla="*/ 68 w 96"/>
                  <a:gd name="T61" fmla="*/ 31 h 129"/>
                  <a:gd name="T62" fmla="*/ 62 w 96"/>
                  <a:gd name="T63" fmla="*/ 30 h 129"/>
                  <a:gd name="T64" fmla="*/ 55 w 96"/>
                  <a:gd name="T65" fmla="*/ 28 h 129"/>
                  <a:gd name="T66" fmla="*/ 40 w 96"/>
                  <a:gd name="T67" fmla="*/ 23 h 129"/>
                  <a:gd name="T68" fmla="*/ 34 w 96"/>
                  <a:gd name="T69" fmla="*/ 24 h 129"/>
                  <a:gd name="T70" fmla="*/ 33 w 96"/>
                  <a:gd name="T71" fmla="*/ 25 h 129"/>
                  <a:gd name="T72" fmla="*/ 20 w 96"/>
                  <a:gd name="T73" fmla="*/ 26 h 129"/>
                  <a:gd name="T74" fmla="*/ 15 w 96"/>
                  <a:gd name="T75" fmla="*/ 23 h 129"/>
                  <a:gd name="T76" fmla="*/ 12 w 96"/>
                  <a:gd name="T77" fmla="*/ 21 h 129"/>
                  <a:gd name="T78" fmla="*/ 11 w 96"/>
                  <a:gd name="T79" fmla="*/ 20 h 129"/>
                  <a:gd name="T80" fmla="*/ 9 w 96"/>
                  <a:gd name="T81" fmla="*/ 19 h 129"/>
                  <a:gd name="T82" fmla="*/ 8 w 96"/>
                  <a:gd name="T83" fmla="*/ 19 h 129"/>
                  <a:gd name="T84" fmla="*/ 8 w 96"/>
                  <a:gd name="T85" fmla="*/ 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6" h="129">
                    <a:moveTo>
                      <a:pt x="96" y="13"/>
                    </a:moveTo>
                    <a:cubicBezTo>
                      <a:pt x="96" y="12"/>
                      <a:pt x="95" y="11"/>
                      <a:pt x="95" y="10"/>
                    </a:cubicBezTo>
                    <a:cubicBezTo>
                      <a:pt x="94" y="9"/>
                      <a:pt x="93" y="9"/>
                      <a:pt x="92" y="9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10"/>
                      <a:pt x="0" y="16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51"/>
                      <a:pt x="17" y="72"/>
                      <a:pt x="36" y="78"/>
                    </a:cubicBezTo>
                    <a:cubicBezTo>
                      <a:pt x="32" y="118"/>
                      <a:pt x="32" y="118"/>
                      <a:pt x="32" y="118"/>
                    </a:cubicBezTo>
                    <a:cubicBezTo>
                      <a:pt x="20" y="117"/>
                      <a:pt x="20" y="117"/>
                      <a:pt x="20" y="117"/>
                    </a:cubicBezTo>
                    <a:cubicBezTo>
                      <a:pt x="18" y="117"/>
                      <a:pt x="16" y="119"/>
                      <a:pt x="16" y="121"/>
                    </a:cubicBezTo>
                    <a:cubicBezTo>
                      <a:pt x="15" y="123"/>
                      <a:pt x="17" y="125"/>
                      <a:pt x="19" y="125"/>
                    </a:cubicBezTo>
                    <a:cubicBezTo>
                      <a:pt x="54" y="129"/>
                      <a:pt x="54" y="129"/>
                      <a:pt x="54" y="129"/>
                    </a:cubicBezTo>
                    <a:cubicBezTo>
                      <a:pt x="54" y="129"/>
                      <a:pt x="54" y="129"/>
                      <a:pt x="54" y="129"/>
                    </a:cubicBezTo>
                    <a:cubicBezTo>
                      <a:pt x="56" y="129"/>
                      <a:pt x="58" y="127"/>
                      <a:pt x="58" y="125"/>
                    </a:cubicBezTo>
                    <a:cubicBezTo>
                      <a:pt x="58" y="123"/>
                      <a:pt x="56" y="121"/>
                      <a:pt x="54" y="121"/>
                    </a:cubicBezTo>
                    <a:cubicBezTo>
                      <a:pt x="43" y="119"/>
                      <a:pt x="43" y="119"/>
                      <a:pt x="43" y="11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66" y="77"/>
                      <a:pt x="85" y="58"/>
                      <a:pt x="92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94" y="24"/>
                      <a:pt x="95" y="19"/>
                      <a:pt x="96" y="13"/>
                    </a:cubicBezTo>
                    <a:close/>
                    <a:moveTo>
                      <a:pt x="8" y="8"/>
                    </a:move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19"/>
                      <a:pt x="86" y="21"/>
                      <a:pt x="86" y="24"/>
                    </a:cubicBezTo>
                    <a:cubicBezTo>
                      <a:pt x="86" y="24"/>
                      <a:pt x="86" y="24"/>
                      <a:pt x="85" y="24"/>
                    </a:cubicBezTo>
                    <a:cubicBezTo>
                      <a:pt x="85" y="24"/>
                      <a:pt x="84" y="24"/>
                      <a:pt x="84" y="24"/>
                    </a:cubicBezTo>
                    <a:cubicBezTo>
                      <a:pt x="81" y="24"/>
                      <a:pt x="79" y="24"/>
                      <a:pt x="77" y="25"/>
                    </a:cubicBezTo>
                    <a:cubicBezTo>
                      <a:pt x="75" y="26"/>
                      <a:pt x="74" y="27"/>
                      <a:pt x="72" y="28"/>
                    </a:cubicBezTo>
                    <a:cubicBezTo>
                      <a:pt x="71" y="29"/>
                      <a:pt x="69" y="31"/>
                      <a:pt x="68" y="31"/>
                    </a:cubicBezTo>
                    <a:cubicBezTo>
                      <a:pt x="66" y="32"/>
                      <a:pt x="64" y="31"/>
                      <a:pt x="62" y="30"/>
                    </a:cubicBezTo>
                    <a:cubicBezTo>
                      <a:pt x="59" y="30"/>
                      <a:pt x="57" y="29"/>
                      <a:pt x="55" y="28"/>
                    </a:cubicBezTo>
                    <a:cubicBezTo>
                      <a:pt x="51" y="25"/>
                      <a:pt x="46" y="23"/>
                      <a:pt x="40" y="23"/>
                    </a:cubicBezTo>
                    <a:cubicBezTo>
                      <a:pt x="38" y="23"/>
                      <a:pt x="36" y="24"/>
                      <a:pt x="34" y="24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28" y="26"/>
                      <a:pt x="23" y="27"/>
                      <a:pt x="20" y="26"/>
                    </a:cubicBezTo>
                    <a:cubicBezTo>
                      <a:pt x="18" y="25"/>
                      <a:pt x="17" y="24"/>
                      <a:pt x="15" y="23"/>
                    </a:cubicBezTo>
                    <a:cubicBezTo>
                      <a:pt x="14" y="22"/>
                      <a:pt x="13" y="22"/>
                      <a:pt x="12" y="21"/>
                    </a:cubicBezTo>
                    <a:cubicBezTo>
                      <a:pt x="12" y="21"/>
                      <a:pt x="12" y="21"/>
                      <a:pt x="11" y="20"/>
                    </a:cubicBezTo>
                    <a:cubicBezTo>
                      <a:pt x="10" y="20"/>
                      <a:pt x="10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2"/>
              <p:cNvSpPr>
                <a:spLocks/>
              </p:cNvSpPr>
              <p:nvPr/>
            </p:nvSpPr>
            <p:spPr bwMode="auto">
              <a:xfrm>
                <a:off x="3522" y="110"/>
                <a:ext cx="18" cy="16"/>
              </a:xfrm>
              <a:custGeom>
                <a:avLst/>
                <a:gdLst>
                  <a:gd name="T0" fmla="*/ 6 w 10"/>
                  <a:gd name="T1" fmla="*/ 1 h 9"/>
                  <a:gd name="T2" fmla="*/ 1 w 10"/>
                  <a:gd name="T3" fmla="*/ 3 h 9"/>
                  <a:gd name="T4" fmla="*/ 0 w 10"/>
                  <a:gd name="T5" fmla="*/ 7 h 9"/>
                  <a:gd name="T6" fmla="*/ 0 w 10"/>
                  <a:gd name="T7" fmla="*/ 7 h 9"/>
                  <a:gd name="T8" fmla="*/ 0 w 10"/>
                  <a:gd name="T9" fmla="*/ 7 h 9"/>
                  <a:gd name="T10" fmla="*/ 8 w 10"/>
                  <a:gd name="T11" fmla="*/ 9 h 9"/>
                  <a:gd name="T12" fmla="*/ 9 w 10"/>
                  <a:gd name="T13" fmla="*/ 6 h 9"/>
                  <a:gd name="T14" fmla="*/ 6 w 10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6" y="1"/>
                    </a:moveTo>
                    <a:cubicBezTo>
                      <a:pt x="4" y="0"/>
                      <a:pt x="2" y="1"/>
                      <a:pt x="1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8"/>
                      <a:pt x="5" y="8"/>
                      <a:pt x="8" y="9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4"/>
                      <a:pt x="9" y="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23"/>
              <p:cNvSpPr>
                <a:spLocks noEditPoints="1"/>
              </p:cNvSpPr>
              <p:nvPr/>
            </p:nvSpPr>
            <p:spPr bwMode="auto">
              <a:xfrm>
                <a:off x="3348" y="137"/>
                <a:ext cx="179" cy="315"/>
              </a:xfrm>
              <a:custGeom>
                <a:avLst/>
                <a:gdLst>
                  <a:gd name="T0" fmla="*/ 101 w 101"/>
                  <a:gd name="T1" fmla="*/ 32 h 177"/>
                  <a:gd name="T2" fmla="*/ 99 w 101"/>
                  <a:gd name="T3" fmla="*/ 0 h 177"/>
                  <a:gd name="T4" fmla="*/ 75 w 101"/>
                  <a:gd name="T5" fmla="*/ 22 h 177"/>
                  <a:gd name="T6" fmla="*/ 86 w 101"/>
                  <a:gd name="T7" fmla="*/ 26 h 177"/>
                  <a:gd name="T8" fmla="*/ 81 w 101"/>
                  <a:gd name="T9" fmla="*/ 39 h 177"/>
                  <a:gd name="T10" fmla="*/ 42 w 101"/>
                  <a:gd name="T11" fmla="*/ 39 h 177"/>
                  <a:gd name="T12" fmla="*/ 23 w 101"/>
                  <a:gd name="T13" fmla="*/ 7 h 177"/>
                  <a:gd name="T14" fmla="*/ 19 w 101"/>
                  <a:gd name="T15" fmla="*/ 6 h 177"/>
                  <a:gd name="T16" fmla="*/ 3 w 101"/>
                  <a:gd name="T17" fmla="*/ 11 h 177"/>
                  <a:gd name="T18" fmla="*/ 1 w 101"/>
                  <a:gd name="T19" fmla="*/ 16 h 177"/>
                  <a:gd name="T20" fmla="*/ 6 w 101"/>
                  <a:gd name="T21" fmla="*/ 19 h 177"/>
                  <a:gd name="T22" fmla="*/ 18 w 101"/>
                  <a:gd name="T23" fmla="*/ 14 h 177"/>
                  <a:gd name="T24" fmla="*/ 32 w 101"/>
                  <a:gd name="T25" fmla="*/ 39 h 177"/>
                  <a:gd name="T26" fmla="*/ 22 w 101"/>
                  <a:gd name="T27" fmla="*/ 39 h 177"/>
                  <a:gd name="T28" fmla="*/ 19 w 101"/>
                  <a:gd name="T29" fmla="*/ 41 h 177"/>
                  <a:gd name="T30" fmla="*/ 18 w 101"/>
                  <a:gd name="T31" fmla="*/ 43 h 177"/>
                  <a:gd name="T32" fmla="*/ 18 w 101"/>
                  <a:gd name="T33" fmla="*/ 80 h 177"/>
                  <a:gd name="T34" fmla="*/ 19 w 101"/>
                  <a:gd name="T35" fmla="*/ 161 h 177"/>
                  <a:gd name="T36" fmla="*/ 36 w 101"/>
                  <a:gd name="T37" fmla="*/ 177 h 177"/>
                  <a:gd name="T38" fmla="*/ 83 w 101"/>
                  <a:gd name="T39" fmla="*/ 177 h 177"/>
                  <a:gd name="T40" fmla="*/ 99 w 101"/>
                  <a:gd name="T41" fmla="*/ 161 h 177"/>
                  <a:gd name="T42" fmla="*/ 100 w 101"/>
                  <a:gd name="T43" fmla="*/ 80 h 177"/>
                  <a:gd name="T44" fmla="*/ 100 w 101"/>
                  <a:gd name="T45" fmla="*/ 43 h 177"/>
                  <a:gd name="T46" fmla="*/ 99 w 101"/>
                  <a:gd name="T47" fmla="*/ 41 h 177"/>
                  <a:gd name="T48" fmla="*/ 96 w 101"/>
                  <a:gd name="T49" fmla="*/ 39 h 177"/>
                  <a:gd name="T50" fmla="*/ 89 w 101"/>
                  <a:gd name="T51" fmla="*/ 39 h 177"/>
                  <a:gd name="T52" fmla="*/ 93 w 101"/>
                  <a:gd name="T53" fmla="*/ 29 h 177"/>
                  <a:gd name="T54" fmla="*/ 101 w 101"/>
                  <a:gd name="T55" fmla="*/ 32 h 177"/>
                  <a:gd name="T56" fmla="*/ 78 w 101"/>
                  <a:gd name="T57" fmla="*/ 47 h 177"/>
                  <a:gd name="T58" fmla="*/ 68 w 101"/>
                  <a:gd name="T59" fmla="*/ 76 h 177"/>
                  <a:gd name="T60" fmla="*/ 62 w 101"/>
                  <a:gd name="T61" fmla="*/ 76 h 177"/>
                  <a:gd name="T62" fmla="*/ 46 w 101"/>
                  <a:gd name="T63" fmla="*/ 47 h 177"/>
                  <a:gd name="T64" fmla="*/ 78 w 101"/>
                  <a:gd name="T65" fmla="*/ 47 h 177"/>
                  <a:gd name="T66" fmla="*/ 26 w 101"/>
                  <a:gd name="T67" fmla="*/ 76 h 177"/>
                  <a:gd name="T68" fmla="*/ 26 w 101"/>
                  <a:gd name="T69" fmla="*/ 47 h 177"/>
                  <a:gd name="T70" fmla="*/ 37 w 101"/>
                  <a:gd name="T71" fmla="*/ 47 h 177"/>
                  <a:gd name="T72" fmla="*/ 53 w 101"/>
                  <a:gd name="T73" fmla="*/ 76 h 177"/>
                  <a:gd name="T74" fmla="*/ 26 w 101"/>
                  <a:gd name="T75" fmla="*/ 76 h 177"/>
                  <a:gd name="T76" fmla="*/ 44 w 101"/>
                  <a:gd name="T77" fmla="*/ 104 h 177"/>
                  <a:gd name="T78" fmla="*/ 60 w 101"/>
                  <a:gd name="T79" fmla="*/ 97 h 177"/>
                  <a:gd name="T80" fmla="*/ 67 w 101"/>
                  <a:gd name="T81" fmla="*/ 113 h 177"/>
                  <a:gd name="T82" fmla="*/ 51 w 101"/>
                  <a:gd name="T83" fmla="*/ 120 h 177"/>
                  <a:gd name="T84" fmla="*/ 44 w 101"/>
                  <a:gd name="T85" fmla="*/ 104 h 177"/>
                  <a:gd name="T86" fmla="*/ 70 w 101"/>
                  <a:gd name="T87" fmla="*/ 156 h 177"/>
                  <a:gd name="T88" fmla="*/ 54 w 101"/>
                  <a:gd name="T89" fmla="*/ 149 h 177"/>
                  <a:gd name="T90" fmla="*/ 60 w 101"/>
                  <a:gd name="T91" fmla="*/ 133 h 177"/>
                  <a:gd name="T92" fmla="*/ 77 w 101"/>
                  <a:gd name="T93" fmla="*/ 140 h 177"/>
                  <a:gd name="T94" fmla="*/ 70 w 101"/>
                  <a:gd name="T95" fmla="*/ 156 h 177"/>
                  <a:gd name="T96" fmla="*/ 92 w 101"/>
                  <a:gd name="T97" fmla="*/ 47 h 177"/>
                  <a:gd name="T98" fmla="*/ 92 w 101"/>
                  <a:gd name="T99" fmla="*/ 76 h 177"/>
                  <a:gd name="T100" fmla="*/ 76 w 101"/>
                  <a:gd name="T101" fmla="*/ 76 h 177"/>
                  <a:gd name="T102" fmla="*/ 87 w 101"/>
                  <a:gd name="T103" fmla="*/ 47 h 177"/>
                  <a:gd name="T104" fmla="*/ 92 w 101"/>
                  <a:gd name="T105" fmla="*/ 4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1" h="177">
                    <a:moveTo>
                      <a:pt x="101" y="32"/>
                    </a:moveTo>
                    <a:cubicBezTo>
                      <a:pt x="99" y="0"/>
                      <a:pt x="99" y="0"/>
                      <a:pt x="99" y="0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6"/>
                      <a:pt x="20" y="5"/>
                      <a:pt x="19" y="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2"/>
                      <a:pt x="0" y="14"/>
                      <a:pt x="1" y="16"/>
                    </a:cubicBezTo>
                    <a:cubicBezTo>
                      <a:pt x="1" y="18"/>
                      <a:pt x="4" y="19"/>
                      <a:pt x="6" y="19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1" y="39"/>
                      <a:pt x="20" y="40"/>
                      <a:pt x="19" y="41"/>
                    </a:cubicBezTo>
                    <a:cubicBezTo>
                      <a:pt x="18" y="41"/>
                      <a:pt x="18" y="42"/>
                      <a:pt x="18" y="43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19" y="161"/>
                      <a:pt x="19" y="161"/>
                      <a:pt x="19" y="161"/>
                    </a:cubicBezTo>
                    <a:cubicBezTo>
                      <a:pt x="19" y="170"/>
                      <a:pt x="27" y="177"/>
                      <a:pt x="36" y="177"/>
                    </a:cubicBezTo>
                    <a:cubicBezTo>
                      <a:pt x="83" y="177"/>
                      <a:pt x="83" y="177"/>
                      <a:pt x="83" y="177"/>
                    </a:cubicBezTo>
                    <a:cubicBezTo>
                      <a:pt x="92" y="177"/>
                      <a:pt x="99" y="170"/>
                      <a:pt x="99" y="161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0" y="43"/>
                      <a:pt x="100" y="43"/>
                      <a:pt x="100" y="43"/>
                    </a:cubicBezTo>
                    <a:cubicBezTo>
                      <a:pt x="100" y="42"/>
                      <a:pt x="100" y="41"/>
                      <a:pt x="99" y="41"/>
                    </a:cubicBezTo>
                    <a:cubicBezTo>
                      <a:pt x="99" y="40"/>
                      <a:pt x="98" y="39"/>
                      <a:pt x="96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93" y="29"/>
                      <a:pt x="93" y="29"/>
                      <a:pt x="93" y="29"/>
                    </a:cubicBezTo>
                    <a:lnTo>
                      <a:pt x="101" y="32"/>
                    </a:lnTo>
                    <a:close/>
                    <a:moveTo>
                      <a:pt x="78" y="47"/>
                    </a:moveTo>
                    <a:cubicBezTo>
                      <a:pt x="68" y="76"/>
                      <a:pt x="68" y="76"/>
                      <a:pt x="68" y="76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46" y="47"/>
                      <a:pt x="46" y="47"/>
                      <a:pt x="46" y="47"/>
                    </a:cubicBezTo>
                    <a:lnTo>
                      <a:pt x="78" y="47"/>
                    </a:lnTo>
                    <a:close/>
                    <a:moveTo>
                      <a:pt x="26" y="76"/>
                    </a:moveTo>
                    <a:cubicBezTo>
                      <a:pt x="26" y="47"/>
                      <a:pt x="26" y="47"/>
                      <a:pt x="26" y="47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53" y="76"/>
                      <a:pt x="53" y="76"/>
                      <a:pt x="53" y="76"/>
                    </a:cubicBezTo>
                    <a:lnTo>
                      <a:pt x="26" y="76"/>
                    </a:lnTo>
                    <a:close/>
                    <a:moveTo>
                      <a:pt x="44" y="104"/>
                    </a:moveTo>
                    <a:cubicBezTo>
                      <a:pt x="60" y="97"/>
                      <a:pt x="60" y="97"/>
                      <a:pt x="60" y="97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51" y="120"/>
                      <a:pt x="51" y="120"/>
                      <a:pt x="51" y="120"/>
                    </a:cubicBezTo>
                    <a:lnTo>
                      <a:pt x="44" y="104"/>
                    </a:lnTo>
                    <a:close/>
                    <a:moveTo>
                      <a:pt x="70" y="156"/>
                    </a:moveTo>
                    <a:cubicBezTo>
                      <a:pt x="54" y="149"/>
                      <a:pt x="54" y="149"/>
                      <a:pt x="54" y="149"/>
                    </a:cubicBezTo>
                    <a:cubicBezTo>
                      <a:pt x="60" y="133"/>
                      <a:pt x="60" y="133"/>
                      <a:pt x="60" y="133"/>
                    </a:cubicBezTo>
                    <a:cubicBezTo>
                      <a:pt x="77" y="140"/>
                      <a:pt x="77" y="140"/>
                      <a:pt x="77" y="140"/>
                    </a:cubicBezTo>
                    <a:lnTo>
                      <a:pt x="70" y="156"/>
                    </a:lnTo>
                    <a:close/>
                    <a:moveTo>
                      <a:pt x="92" y="47"/>
                    </a:moveTo>
                    <a:cubicBezTo>
                      <a:pt x="92" y="76"/>
                      <a:pt x="92" y="76"/>
                      <a:pt x="92" y="76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87" y="47"/>
                      <a:pt x="87" y="47"/>
                      <a:pt x="87" y="47"/>
                    </a:cubicBezTo>
                    <a:lnTo>
                      <a:pt x="92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24"/>
              <p:cNvSpPr>
                <a:spLocks/>
              </p:cNvSpPr>
              <p:nvPr/>
            </p:nvSpPr>
            <p:spPr bwMode="auto">
              <a:xfrm>
                <a:off x="3538" y="128"/>
                <a:ext cx="41" cy="82"/>
              </a:xfrm>
              <a:custGeom>
                <a:avLst/>
                <a:gdLst>
                  <a:gd name="T0" fmla="*/ 0 w 23"/>
                  <a:gd name="T1" fmla="*/ 0 h 46"/>
                  <a:gd name="T2" fmla="*/ 2 w 23"/>
                  <a:gd name="T3" fmla="*/ 40 h 46"/>
                  <a:gd name="T4" fmla="*/ 18 w 23"/>
                  <a:gd name="T5" fmla="*/ 45 h 46"/>
                  <a:gd name="T6" fmla="*/ 19 w 23"/>
                  <a:gd name="T7" fmla="*/ 46 h 46"/>
                  <a:gd name="T8" fmla="*/ 22 w 23"/>
                  <a:gd name="T9" fmla="*/ 43 h 46"/>
                  <a:gd name="T10" fmla="*/ 23 w 23"/>
                  <a:gd name="T11" fmla="*/ 41 h 46"/>
                  <a:gd name="T12" fmla="*/ 0 w 23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46">
                    <a:moveTo>
                      <a:pt x="0" y="0"/>
                    </a:moveTo>
                    <a:cubicBezTo>
                      <a:pt x="2" y="40"/>
                      <a:pt x="2" y="40"/>
                      <a:pt x="2" y="40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6"/>
                      <a:pt x="19" y="46"/>
                    </a:cubicBezTo>
                    <a:cubicBezTo>
                      <a:pt x="20" y="46"/>
                      <a:pt x="22" y="45"/>
                      <a:pt x="22" y="43"/>
                    </a:cubicBezTo>
                    <a:cubicBezTo>
                      <a:pt x="23" y="43"/>
                      <a:pt x="23" y="42"/>
                      <a:pt x="23" y="41"/>
                    </a:cubicBezTo>
                    <a:cubicBezTo>
                      <a:pt x="22" y="21"/>
                      <a:pt x="15" y="7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25"/>
              <p:cNvSpPr>
                <a:spLocks/>
              </p:cNvSpPr>
              <p:nvPr/>
            </p:nvSpPr>
            <p:spPr bwMode="auto">
              <a:xfrm>
                <a:off x="3438" y="114"/>
                <a:ext cx="82" cy="57"/>
              </a:xfrm>
              <a:custGeom>
                <a:avLst/>
                <a:gdLst>
                  <a:gd name="T0" fmla="*/ 3 w 46"/>
                  <a:gd name="T1" fmla="*/ 28 h 32"/>
                  <a:gd name="T2" fmla="*/ 15 w 46"/>
                  <a:gd name="T3" fmla="*/ 32 h 32"/>
                  <a:gd name="T4" fmla="*/ 46 w 46"/>
                  <a:gd name="T5" fmla="*/ 4 h 32"/>
                  <a:gd name="T6" fmla="*/ 1 w 46"/>
                  <a:gd name="T7" fmla="*/ 21 h 32"/>
                  <a:gd name="T8" fmla="*/ 1 w 46"/>
                  <a:gd name="T9" fmla="*/ 23 h 32"/>
                  <a:gd name="T10" fmla="*/ 3 w 46"/>
                  <a:gd name="T11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32">
                    <a:moveTo>
                      <a:pt x="3" y="28"/>
                    </a:moveTo>
                    <a:cubicBezTo>
                      <a:pt x="15" y="32"/>
                      <a:pt x="15" y="32"/>
                      <a:pt x="15" y="32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30" y="0"/>
                      <a:pt x="15" y="6"/>
                      <a:pt x="1" y="21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0" y="25"/>
                      <a:pt x="1" y="27"/>
                      <a:pt x="3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26"/>
              <p:cNvSpPr>
                <a:spLocks/>
              </p:cNvSpPr>
              <p:nvPr/>
            </p:nvSpPr>
            <p:spPr bwMode="auto">
              <a:xfrm>
                <a:off x="6477" y="126"/>
                <a:ext cx="14" cy="50"/>
              </a:xfrm>
              <a:custGeom>
                <a:avLst/>
                <a:gdLst>
                  <a:gd name="T0" fmla="*/ 4 w 8"/>
                  <a:gd name="T1" fmla="*/ 28 h 28"/>
                  <a:gd name="T2" fmla="*/ 0 w 8"/>
                  <a:gd name="T3" fmla="*/ 24 h 28"/>
                  <a:gd name="T4" fmla="*/ 0 w 8"/>
                  <a:gd name="T5" fmla="*/ 4 h 28"/>
                  <a:gd name="T6" fmla="*/ 4 w 8"/>
                  <a:gd name="T7" fmla="*/ 0 h 28"/>
                  <a:gd name="T8" fmla="*/ 8 w 8"/>
                  <a:gd name="T9" fmla="*/ 4 h 28"/>
                  <a:gd name="T10" fmla="*/ 8 w 8"/>
                  <a:gd name="T11" fmla="*/ 24 h 28"/>
                  <a:gd name="T12" fmla="*/ 4 w 8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4" y="28"/>
                    </a:moveTo>
                    <a:cubicBezTo>
                      <a:pt x="2" y="28"/>
                      <a:pt x="0" y="26"/>
                      <a:pt x="0" y="2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6" y="28"/>
                      <a:pt x="4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27"/>
              <p:cNvSpPr>
                <a:spLocks/>
              </p:cNvSpPr>
              <p:nvPr/>
            </p:nvSpPr>
            <p:spPr bwMode="auto">
              <a:xfrm>
                <a:off x="6441" y="112"/>
                <a:ext cx="13" cy="64"/>
              </a:xfrm>
              <a:custGeom>
                <a:avLst/>
                <a:gdLst>
                  <a:gd name="T0" fmla="*/ 4 w 7"/>
                  <a:gd name="T1" fmla="*/ 36 h 36"/>
                  <a:gd name="T2" fmla="*/ 0 w 7"/>
                  <a:gd name="T3" fmla="*/ 32 h 36"/>
                  <a:gd name="T4" fmla="*/ 0 w 7"/>
                  <a:gd name="T5" fmla="*/ 4 h 36"/>
                  <a:gd name="T6" fmla="*/ 4 w 7"/>
                  <a:gd name="T7" fmla="*/ 0 h 36"/>
                  <a:gd name="T8" fmla="*/ 7 w 7"/>
                  <a:gd name="T9" fmla="*/ 4 h 36"/>
                  <a:gd name="T10" fmla="*/ 7 w 7"/>
                  <a:gd name="T11" fmla="*/ 32 h 36"/>
                  <a:gd name="T12" fmla="*/ 4 w 7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6">
                    <a:moveTo>
                      <a:pt x="4" y="36"/>
                    </a:moveTo>
                    <a:cubicBezTo>
                      <a:pt x="1" y="36"/>
                      <a:pt x="0" y="34"/>
                      <a:pt x="0" y="3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4"/>
                      <a:pt x="6" y="36"/>
                      <a:pt x="4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28"/>
              <p:cNvSpPr>
                <a:spLocks/>
              </p:cNvSpPr>
              <p:nvPr/>
            </p:nvSpPr>
            <p:spPr bwMode="auto">
              <a:xfrm>
                <a:off x="6404" y="126"/>
                <a:ext cx="14" cy="50"/>
              </a:xfrm>
              <a:custGeom>
                <a:avLst/>
                <a:gdLst>
                  <a:gd name="T0" fmla="*/ 4 w 8"/>
                  <a:gd name="T1" fmla="*/ 28 h 28"/>
                  <a:gd name="T2" fmla="*/ 0 w 8"/>
                  <a:gd name="T3" fmla="*/ 24 h 28"/>
                  <a:gd name="T4" fmla="*/ 0 w 8"/>
                  <a:gd name="T5" fmla="*/ 4 h 28"/>
                  <a:gd name="T6" fmla="*/ 4 w 8"/>
                  <a:gd name="T7" fmla="*/ 0 h 28"/>
                  <a:gd name="T8" fmla="*/ 8 w 8"/>
                  <a:gd name="T9" fmla="*/ 4 h 28"/>
                  <a:gd name="T10" fmla="*/ 8 w 8"/>
                  <a:gd name="T11" fmla="*/ 24 h 28"/>
                  <a:gd name="T12" fmla="*/ 4 w 8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4" y="28"/>
                    </a:moveTo>
                    <a:cubicBezTo>
                      <a:pt x="2" y="28"/>
                      <a:pt x="0" y="26"/>
                      <a:pt x="0" y="2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6" y="28"/>
                      <a:pt x="4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29"/>
              <p:cNvSpPr>
                <a:spLocks/>
              </p:cNvSpPr>
              <p:nvPr/>
            </p:nvSpPr>
            <p:spPr bwMode="auto">
              <a:xfrm>
                <a:off x="6278" y="190"/>
                <a:ext cx="339" cy="173"/>
              </a:xfrm>
              <a:custGeom>
                <a:avLst/>
                <a:gdLst>
                  <a:gd name="T0" fmla="*/ 189 w 191"/>
                  <a:gd name="T1" fmla="*/ 18 h 97"/>
                  <a:gd name="T2" fmla="*/ 170 w 191"/>
                  <a:gd name="T3" fmla="*/ 15 h 97"/>
                  <a:gd name="T4" fmla="*/ 165 w 191"/>
                  <a:gd name="T5" fmla="*/ 17 h 97"/>
                  <a:gd name="T6" fmla="*/ 165 w 191"/>
                  <a:gd name="T7" fmla="*/ 4 h 97"/>
                  <a:gd name="T8" fmla="*/ 161 w 191"/>
                  <a:gd name="T9" fmla="*/ 0 h 97"/>
                  <a:gd name="T10" fmla="*/ 30 w 191"/>
                  <a:gd name="T11" fmla="*/ 0 h 97"/>
                  <a:gd name="T12" fmla="*/ 26 w 191"/>
                  <a:gd name="T13" fmla="*/ 4 h 97"/>
                  <a:gd name="T14" fmla="*/ 26 w 191"/>
                  <a:gd name="T15" fmla="*/ 17 h 97"/>
                  <a:gd name="T16" fmla="*/ 21 w 191"/>
                  <a:gd name="T17" fmla="*/ 15 h 97"/>
                  <a:gd name="T18" fmla="*/ 2 w 191"/>
                  <a:gd name="T19" fmla="*/ 18 h 97"/>
                  <a:gd name="T20" fmla="*/ 1 w 191"/>
                  <a:gd name="T21" fmla="*/ 23 h 97"/>
                  <a:gd name="T22" fmla="*/ 6 w 191"/>
                  <a:gd name="T23" fmla="*/ 24 h 97"/>
                  <a:gd name="T24" fmla="*/ 18 w 191"/>
                  <a:gd name="T25" fmla="*/ 22 h 97"/>
                  <a:gd name="T26" fmla="*/ 26 w 191"/>
                  <a:gd name="T27" fmla="*/ 32 h 97"/>
                  <a:gd name="T28" fmla="*/ 26 w 191"/>
                  <a:gd name="T29" fmla="*/ 50 h 97"/>
                  <a:gd name="T30" fmla="*/ 75 w 191"/>
                  <a:gd name="T31" fmla="*/ 97 h 97"/>
                  <a:gd name="T32" fmla="*/ 116 w 191"/>
                  <a:gd name="T33" fmla="*/ 97 h 97"/>
                  <a:gd name="T34" fmla="*/ 165 w 191"/>
                  <a:gd name="T35" fmla="*/ 50 h 97"/>
                  <a:gd name="T36" fmla="*/ 165 w 191"/>
                  <a:gd name="T37" fmla="*/ 32 h 97"/>
                  <a:gd name="T38" fmla="*/ 173 w 191"/>
                  <a:gd name="T39" fmla="*/ 22 h 97"/>
                  <a:gd name="T40" fmla="*/ 185 w 191"/>
                  <a:gd name="T41" fmla="*/ 24 h 97"/>
                  <a:gd name="T42" fmla="*/ 190 w 191"/>
                  <a:gd name="T43" fmla="*/ 23 h 97"/>
                  <a:gd name="T44" fmla="*/ 189 w 191"/>
                  <a:gd name="T45" fmla="*/ 1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1" h="97">
                    <a:moveTo>
                      <a:pt x="189" y="18"/>
                    </a:moveTo>
                    <a:cubicBezTo>
                      <a:pt x="189" y="18"/>
                      <a:pt x="179" y="11"/>
                      <a:pt x="170" y="15"/>
                    </a:cubicBezTo>
                    <a:cubicBezTo>
                      <a:pt x="168" y="15"/>
                      <a:pt x="167" y="16"/>
                      <a:pt x="165" y="17"/>
                    </a:cubicBezTo>
                    <a:cubicBezTo>
                      <a:pt x="165" y="4"/>
                      <a:pt x="165" y="4"/>
                      <a:pt x="165" y="4"/>
                    </a:cubicBezTo>
                    <a:cubicBezTo>
                      <a:pt x="165" y="2"/>
                      <a:pt x="163" y="0"/>
                      <a:pt x="161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8" y="0"/>
                      <a:pt x="26" y="2"/>
                      <a:pt x="26" y="4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4" y="16"/>
                      <a:pt x="23" y="15"/>
                      <a:pt x="21" y="15"/>
                    </a:cubicBezTo>
                    <a:cubicBezTo>
                      <a:pt x="12" y="11"/>
                      <a:pt x="2" y="18"/>
                      <a:pt x="2" y="18"/>
                    </a:cubicBezTo>
                    <a:cubicBezTo>
                      <a:pt x="0" y="19"/>
                      <a:pt x="0" y="22"/>
                      <a:pt x="1" y="23"/>
                    </a:cubicBezTo>
                    <a:cubicBezTo>
                      <a:pt x="2" y="25"/>
                      <a:pt x="5" y="26"/>
                      <a:pt x="6" y="24"/>
                    </a:cubicBezTo>
                    <a:cubicBezTo>
                      <a:pt x="7" y="24"/>
                      <a:pt x="13" y="20"/>
                      <a:pt x="18" y="22"/>
                    </a:cubicBezTo>
                    <a:cubicBezTo>
                      <a:pt x="22" y="23"/>
                      <a:pt x="24" y="26"/>
                      <a:pt x="26" y="32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76"/>
                      <a:pt x="48" y="97"/>
                      <a:pt x="75" y="97"/>
                    </a:cubicBezTo>
                    <a:cubicBezTo>
                      <a:pt x="116" y="97"/>
                      <a:pt x="116" y="97"/>
                      <a:pt x="116" y="97"/>
                    </a:cubicBezTo>
                    <a:cubicBezTo>
                      <a:pt x="143" y="97"/>
                      <a:pt x="165" y="76"/>
                      <a:pt x="165" y="50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7" y="26"/>
                      <a:pt x="169" y="23"/>
                      <a:pt x="173" y="22"/>
                    </a:cubicBezTo>
                    <a:cubicBezTo>
                      <a:pt x="178" y="20"/>
                      <a:pt x="184" y="24"/>
                      <a:pt x="185" y="24"/>
                    </a:cubicBezTo>
                    <a:cubicBezTo>
                      <a:pt x="186" y="26"/>
                      <a:pt x="189" y="25"/>
                      <a:pt x="190" y="23"/>
                    </a:cubicBezTo>
                    <a:cubicBezTo>
                      <a:pt x="191" y="22"/>
                      <a:pt x="191" y="19"/>
                      <a:pt x="189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30"/>
              <p:cNvSpPr>
                <a:spLocks/>
              </p:cNvSpPr>
              <p:nvPr/>
            </p:nvSpPr>
            <p:spPr bwMode="auto">
              <a:xfrm>
                <a:off x="6301" y="434"/>
                <a:ext cx="293" cy="20"/>
              </a:xfrm>
              <a:custGeom>
                <a:avLst/>
                <a:gdLst>
                  <a:gd name="T0" fmla="*/ 160 w 165"/>
                  <a:gd name="T1" fmla="*/ 11 h 11"/>
                  <a:gd name="T2" fmla="*/ 5 w 165"/>
                  <a:gd name="T3" fmla="*/ 11 h 11"/>
                  <a:gd name="T4" fmla="*/ 0 w 165"/>
                  <a:gd name="T5" fmla="*/ 6 h 11"/>
                  <a:gd name="T6" fmla="*/ 5 w 165"/>
                  <a:gd name="T7" fmla="*/ 0 h 11"/>
                  <a:gd name="T8" fmla="*/ 160 w 165"/>
                  <a:gd name="T9" fmla="*/ 0 h 11"/>
                  <a:gd name="T10" fmla="*/ 165 w 165"/>
                  <a:gd name="T11" fmla="*/ 6 h 11"/>
                  <a:gd name="T12" fmla="*/ 160 w 165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5" h="11">
                    <a:moveTo>
                      <a:pt x="160" y="11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3" y="0"/>
                      <a:pt x="165" y="3"/>
                      <a:pt x="165" y="6"/>
                    </a:cubicBezTo>
                    <a:cubicBezTo>
                      <a:pt x="165" y="9"/>
                      <a:pt x="163" y="11"/>
                      <a:pt x="160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31"/>
              <p:cNvSpPr>
                <a:spLocks/>
              </p:cNvSpPr>
              <p:nvPr/>
            </p:nvSpPr>
            <p:spPr bwMode="auto">
              <a:xfrm>
                <a:off x="6489" y="384"/>
                <a:ext cx="61" cy="36"/>
              </a:xfrm>
              <a:custGeom>
                <a:avLst/>
                <a:gdLst>
                  <a:gd name="T0" fmla="*/ 34 w 34"/>
                  <a:gd name="T1" fmla="*/ 20 h 20"/>
                  <a:gd name="T2" fmla="*/ 27 w 34"/>
                  <a:gd name="T3" fmla="*/ 12 h 20"/>
                  <a:gd name="T4" fmla="*/ 15 w 34"/>
                  <a:gd name="T5" fmla="*/ 0 h 20"/>
                  <a:gd name="T6" fmla="*/ 4 w 34"/>
                  <a:gd name="T7" fmla="*/ 8 h 20"/>
                  <a:gd name="T8" fmla="*/ 0 w 34"/>
                  <a:gd name="T9" fmla="*/ 20 h 20"/>
                  <a:gd name="T10" fmla="*/ 34 w 34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20">
                    <a:moveTo>
                      <a:pt x="34" y="20"/>
                    </a:moveTo>
                    <a:cubicBezTo>
                      <a:pt x="34" y="16"/>
                      <a:pt x="30" y="14"/>
                      <a:pt x="27" y="12"/>
                    </a:cubicBezTo>
                    <a:cubicBezTo>
                      <a:pt x="22" y="8"/>
                      <a:pt x="19" y="4"/>
                      <a:pt x="15" y="0"/>
                    </a:cubicBezTo>
                    <a:cubicBezTo>
                      <a:pt x="14" y="3"/>
                      <a:pt x="7" y="5"/>
                      <a:pt x="4" y="8"/>
                    </a:cubicBezTo>
                    <a:cubicBezTo>
                      <a:pt x="0" y="11"/>
                      <a:pt x="0" y="15"/>
                      <a:pt x="0" y="20"/>
                    </a:cubicBez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32"/>
              <p:cNvSpPr>
                <a:spLocks/>
              </p:cNvSpPr>
              <p:nvPr/>
            </p:nvSpPr>
            <p:spPr bwMode="auto">
              <a:xfrm>
                <a:off x="6395" y="390"/>
                <a:ext cx="94" cy="30"/>
              </a:xfrm>
              <a:custGeom>
                <a:avLst/>
                <a:gdLst>
                  <a:gd name="T0" fmla="*/ 53 w 53"/>
                  <a:gd name="T1" fmla="*/ 17 h 17"/>
                  <a:gd name="T2" fmla="*/ 47 w 53"/>
                  <a:gd name="T3" fmla="*/ 10 h 17"/>
                  <a:gd name="T4" fmla="*/ 36 w 53"/>
                  <a:gd name="T5" fmla="*/ 0 h 17"/>
                  <a:gd name="T6" fmla="*/ 16 w 53"/>
                  <a:gd name="T7" fmla="*/ 4 h 17"/>
                  <a:gd name="T8" fmla="*/ 4 w 53"/>
                  <a:gd name="T9" fmla="*/ 9 h 17"/>
                  <a:gd name="T10" fmla="*/ 2 w 53"/>
                  <a:gd name="T11" fmla="*/ 14 h 17"/>
                  <a:gd name="T12" fmla="*/ 0 w 53"/>
                  <a:gd name="T13" fmla="*/ 17 h 17"/>
                  <a:gd name="T14" fmla="*/ 53 w 53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17">
                    <a:moveTo>
                      <a:pt x="53" y="17"/>
                    </a:moveTo>
                    <a:cubicBezTo>
                      <a:pt x="52" y="14"/>
                      <a:pt x="49" y="12"/>
                      <a:pt x="47" y="10"/>
                    </a:cubicBezTo>
                    <a:cubicBezTo>
                      <a:pt x="43" y="7"/>
                      <a:pt x="39" y="4"/>
                      <a:pt x="36" y="0"/>
                    </a:cubicBezTo>
                    <a:cubicBezTo>
                      <a:pt x="30" y="4"/>
                      <a:pt x="23" y="3"/>
                      <a:pt x="16" y="4"/>
                    </a:cubicBezTo>
                    <a:cubicBezTo>
                      <a:pt x="12" y="5"/>
                      <a:pt x="7" y="7"/>
                      <a:pt x="4" y="9"/>
                    </a:cubicBezTo>
                    <a:cubicBezTo>
                      <a:pt x="3" y="11"/>
                      <a:pt x="2" y="12"/>
                      <a:pt x="2" y="14"/>
                    </a:cubicBezTo>
                    <a:cubicBezTo>
                      <a:pt x="1" y="15"/>
                      <a:pt x="1" y="16"/>
                      <a:pt x="0" y="17"/>
                    </a:cubicBez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33"/>
              <p:cNvSpPr>
                <a:spLocks/>
              </p:cNvSpPr>
              <p:nvPr/>
            </p:nvSpPr>
            <p:spPr bwMode="auto">
              <a:xfrm>
                <a:off x="6347" y="390"/>
                <a:ext cx="48" cy="30"/>
              </a:xfrm>
              <a:custGeom>
                <a:avLst/>
                <a:gdLst>
                  <a:gd name="T0" fmla="*/ 27 w 27"/>
                  <a:gd name="T1" fmla="*/ 17 h 17"/>
                  <a:gd name="T2" fmla="*/ 11 w 27"/>
                  <a:gd name="T3" fmla="*/ 0 h 17"/>
                  <a:gd name="T4" fmla="*/ 5 w 27"/>
                  <a:gd name="T5" fmla="*/ 9 h 17"/>
                  <a:gd name="T6" fmla="*/ 0 w 27"/>
                  <a:gd name="T7" fmla="*/ 17 h 17"/>
                  <a:gd name="T8" fmla="*/ 27 w 27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7">
                    <a:moveTo>
                      <a:pt x="27" y="17"/>
                    </a:moveTo>
                    <a:cubicBezTo>
                      <a:pt x="27" y="8"/>
                      <a:pt x="18" y="5"/>
                      <a:pt x="11" y="0"/>
                    </a:cubicBezTo>
                    <a:cubicBezTo>
                      <a:pt x="11" y="4"/>
                      <a:pt x="8" y="6"/>
                      <a:pt x="5" y="9"/>
                    </a:cubicBezTo>
                    <a:cubicBezTo>
                      <a:pt x="2" y="11"/>
                      <a:pt x="1" y="14"/>
                      <a:pt x="0" y="17"/>
                    </a:cubicBezTo>
                    <a:lnTo>
                      <a:pt x="27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34"/>
              <p:cNvSpPr>
                <a:spLocks/>
              </p:cNvSpPr>
              <p:nvPr/>
            </p:nvSpPr>
            <p:spPr bwMode="auto">
              <a:xfrm>
                <a:off x="309" y="861"/>
                <a:ext cx="350" cy="342"/>
              </a:xfrm>
              <a:custGeom>
                <a:avLst/>
                <a:gdLst>
                  <a:gd name="T0" fmla="*/ 189 w 197"/>
                  <a:gd name="T1" fmla="*/ 43 h 192"/>
                  <a:gd name="T2" fmla="*/ 126 w 197"/>
                  <a:gd name="T3" fmla="*/ 0 h 192"/>
                  <a:gd name="T4" fmla="*/ 101 w 197"/>
                  <a:gd name="T5" fmla="*/ 4 h 192"/>
                  <a:gd name="T6" fmla="*/ 66 w 197"/>
                  <a:gd name="T7" fmla="*/ 46 h 192"/>
                  <a:gd name="T8" fmla="*/ 54 w 197"/>
                  <a:gd name="T9" fmla="*/ 86 h 192"/>
                  <a:gd name="T10" fmla="*/ 48 w 197"/>
                  <a:gd name="T11" fmla="*/ 109 h 192"/>
                  <a:gd name="T12" fmla="*/ 32 w 197"/>
                  <a:gd name="T13" fmla="*/ 130 h 192"/>
                  <a:gd name="T14" fmla="*/ 23 w 197"/>
                  <a:gd name="T15" fmla="*/ 128 h 192"/>
                  <a:gd name="T16" fmla="*/ 0 w 197"/>
                  <a:gd name="T17" fmla="*/ 150 h 192"/>
                  <a:gd name="T18" fmla="*/ 22 w 197"/>
                  <a:gd name="T19" fmla="*/ 173 h 192"/>
                  <a:gd name="T20" fmla="*/ 44 w 197"/>
                  <a:gd name="T21" fmla="*/ 192 h 192"/>
                  <a:gd name="T22" fmla="*/ 67 w 197"/>
                  <a:gd name="T23" fmla="*/ 169 h 192"/>
                  <a:gd name="T24" fmla="*/ 66 w 197"/>
                  <a:gd name="T25" fmla="*/ 166 h 192"/>
                  <a:gd name="T26" fmla="*/ 66 w 197"/>
                  <a:gd name="T27" fmla="*/ 165 h 192"/>
                  <a:gd name="T28" fmla="*/ 78 w 197"/>
                  <a:gd name="T29" fmla="*/ 143 h 192"/>
                  <a:gd name="T30" fmla="*/ 116 w 197"/>
                  <a:gd name="T31" fmla="*/ 129 h 192"/>
                  <a:gd name="T32" fmla="*/ 162 w 197"/>
                  <a:gd name="T33" fmla="*/ 113 h 192"/>
                  <a:gd name="T34" fmla="*/ 189 w 197"/>
                  <a:gd name="T35" fmla="*/ 4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7" h="192">
                    <a:moveTo>
                      <a:pt x="189" y="43"/>
                    </a:moveTo>
                    <a:cubicBezTo>
                      <a:pt x="181" y="17"/>
                      <a:pt x="156" y="0"/>
                      <a:pt x="126" y="0"/>
                    </a:cubicBezTo>
                    <a:cubicBezTo>
                      <a:pt x="117" y="0"/>
                      <a:pt x="109" y="1"/>
                      <a:pt x="101" y="4"/>
                    </a:cubicBezTo>
                    <a:cubicBezTo>
                      <a:pt x="81" y="12"/>
                      <a:pt x="72" y="30"/>
                      <a:pt x="66" y="46"/>
                    </a:cubicBezTo>
                    <a:cubicBezTo>
                      <a:pt x="62" y="59"/>
                      <a:pt x="58" y="73"/>
                      <a:pt x="54" y="86"/>
                    </a:cubicBezTo>
                    <a:cubicBezTo>
                      <a:pt x="52" y="94"/>
                      <a:pt x="50" y="101"/>
                      <a:pt x="48" y="109"/>
                    </a:cubicBezTo>
                    <a:cubicBezTo>
                      <a:pt x="48" y="109"/>
                      <a:pt x="43" y="129"/>
                      <a:pt x="32" y="130"/>
                    </a:cubicBezTo>
                    <a:cubicBezTo>
                      <a:pt x="29" y="128"/>
                      <a:pt x="26" y="128"/>
                      <a:pt x="23" y="128"/>
                    </a:cubicBezTo>
                    <a:cubicBezTo>
                      <a:pt x="10" y="128"/>
                      <a:pt x="0" y="138"/>
                      <a:pt x="0" y="150"/>
                    </a:cubicBezTo>
                    <a:cubicBezTo>
                      <a:pt x="0" y="163"/>
                      <a:pt x="10" y="173"/>
                      <a:pt x="22" y="173"/>
                    </a:cubicBezTo>
                    <a:cubicBezTo>
                      <a:pt x="24" y="184"/>
                      <a:pt x="33" y="192"/>
                      <a:pt x="44" y="192"/>
                    </a:cubicBezTo>
                    <a:cubicBezTo>
                      <a:pt x="56" y="192"/>
                      <a:pt x="67" y="182"/>
                      <a:pt x="67" y="169"/>
                    </a:cubicBezTo>
                    <a:cubicBezTo>
                      <a:pt x="67" y="168"/>
                      <a:pt x="67" y="167"/>
                      <a:pt x="66" y="166"/>
                    </a:cubicBezTo>
                    <a:cubicBezTo>
                      <a:pt x="66" y="165"/>
                      <a:pt x="66" y="165"/>
                      <a:pt x="66" y="165"/>
                    </a:cubicBezTo>
                    <a:cubicBezTo>
                      <a:pt x="66" y="165"/>
                      <a:pt x="67" y="149"/>
                      <a:pt x="78" y="143"/>
                    </a:cubicBezTo>
                    <a:cubicBezTo>
                      <a:pt x="88" y="137"/>
                      <a:pt x="104" y="132"/>
                      <a:pt x="116" y="129"/>
                    </a:cubicBezTo>
                    <a:cubicBezTo>
                      <a:pt x="134" y="127"/>
                      <a:pt x="151" y="120"/>
                      <a:pt x="162" y="113"/>
                    </a:cubicBezTo>
                    <a:cubicBezTo>
                      <a:pt x="187" y="97"/>
                      <a:pt x="197" y="68"/>
                      <a:pt x="189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35"/>
              <p:cNvSpPr>
                <a:spLocks/>
              </p:cNvSpPr>
              <p:nvPr/>
            </p:nvSpPr>
            <p:spPr bwMode="auto">
              <a:xfrm>
                <a:off x="5590" y="358"/>
                <a:ext cx="92" cy="89"/>
              </a:xfrm>
              <a:custGeom>
                <a:avLst/>
                <a:gdLst>
                  <a:gd name="T0" fmla="*/ 48 w 52"/>
                  <a:gd name="T1" fmla="*/ 42 h 50"/>
                  <a:gd name="T2" fmla="*/ 32 w 52"/>
                  <a:gd name="T3" fmla="*/ 42 h 50"/>
                  <a:gd name="T4" fmla="*/ 32 w 52"/>
                  <a:gd name="T5" fmla="*/ 0 h 50"/>
                  <a:gd name="T6" fmla="*/ 21 w 52"/>
                  <a:gd name="T7" fmla="*/ 0 h 50"/>
                  <a:gd name="T8" fmla="*/ 21 w 52"/>
                  <a:gd name="T9" fmla="*/ 42 h 50"/>
                  <a:gd name="T10" fmla="*/ 5 w 52"/>
                  <a:gd name="T11" fmla="*/ 42 h 50"/>
                  <a:gd name="T12" fmla="*/ 0 w 52"/>
                  <a:gd name="T13" fmla="*/ 46 h 50"/>
                  <a:gd name="T14" fmla="*/ 5 w 52"/>
                  <a:gd name="T15" fmla="*/ 50 h 50"/>
                  <a:gd name="T16" fmla="*/ 48 w 52"/>
                  <a:gd name="T17" fmla="*/ 50 h 50"/>
                  <a:gd name="T18" fmla="*/ 52 w 52"/>
                  <a:gd name="T19" fmla="*/ 46 h 50"/>
                  <a:gd name="T20" fmla="*/ 48 w 52"/>
                  <a:gd name="T21" fmla="*/ 4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50">
                    <a:moveTo>
                      <a:pt x="48" y="42"/>
                    </a:move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2" y="42"/>
                      <a:pt x="0" y="44"/>
                      <a:pt x="0" y="46"/>
                    </a:cubicBezTo>
                    <a:cubicBezTo>
                      <a:pt x="0" y="48"/>
                      <a:pt x="2" y="50"/>
                      <a:pt x="5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50" y="50"/>
                      <a:pt x="52" y="48"/>
                      <a:pt x="52" y="46"/>
                    </a:cubicBezTo>
                    <a:cubicBezTo>
                      <a:pt x="52" y="44"/>
                      <a:pt x="50" y="42"/>
                      <a:pt x="48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36"/>
              <p:cNvSpPr>
                <a:spLocks/>
              </p:cNvSpPr>
              <p:nvPr/>
            </p:nvSpPr>
            <p:spPr bwMode="auto">
              <a:xfrm>
                <a:off x="5550" y="276"/>
                <a:ext cx="171" cy="83"/>
              </a:xfrm>
              <a:custGeom>
                <a:avLst/>
                <a:gdLst>
                  <a:gd name="T0" fmla="*/ 93 w 96"/>
                  <a:gd name="T1" fmla="*/ 6 h 47"/>
                  <a:gd name="T2" fmla="*/ 78 w 96"/>
                  <a:gd name="T3" fmla="*/ 4 h 47"/>
                  <a:gd name="T4" fmla="*/ 71 w 96"/>
                  <a:gd name="T5" fmla="*/ 6 h 47"/>
                  <a:gd name="T6" fmla="*/ 60 w 96"/>
                  <a:gd name="T7" fmla="*/ 7 h 47"/>
                  <a:gd name="T8" fmla="*/ 56 w 96"/>
                  <a:gd name="T9" fmla="*/ 5 h 47"/>
                  <a:gd name="T10" fmla="*/ 45 w 96"/>
                  <a:gd name="T11" fmla="*/ 1 h 47"/>
                  <a:gd name="T12" fmla="*/ 29 w 96"/>
                  <a:gd name="T13" fmla="*/ 2 h 47"/>
                  <a:gd name="T14" fmla="*/ 27 w 96"/>
                  <a:gd name="T15" fmla="*/ 3 h 47"/>
                  <a:gd name="T16" fmla="*/ 16 w 96"/>
                  <a:gd name="T17" fmla="*/ 5 h 47"/>
                  <a:gd name="T18" fmla="*/ 15 w 96"/>
                  <a:gd name="T19" fmla="*/ 5 h 47"/>
                  <a:gd name="T20" fmla="*/ 9 w 96"/>
                  <a:gd name="T21" fmla="*/ 3 h 47"/>
                  <a:gd name="T22" fmla="*/ 8 w 96"/>
                  <a:gd name="T23" fmla="*/ 3 h 47"/>
                  <a:gd name="T24" fmla="*/ 7 w 96"/>
                  <a:gd name="T25" fmla="*/ 1 h 47"/>
                  <a:gd name="T26" fmla="*/ 2 w 96"/>
                  <a:gd name="T27" fmla="*/ 2 h 47"/>
                  <a:gd name="T28" fmla="*/ 0 w 96"/>
                  <a:gd name="T29" fmla="*/ 6 h 47"/>
                  <a:gd name="T30" fmla="*/ 48 w 96"/>
                  <a:gd name="T31" fmla="*/ 47 h 47"/>
                  <a:gd name="T32" fmla="*/ 95 w 96"/>
                  <a:gd name="T33" fmla="*/ 11 h 47"/>
                  <a:gd name="T34" fmla="*/ 93 w 96"/>
                  <a:gd name="T35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6" h="47">
                    <a:moveTo>
                      <a:pt x="93" y="6"/>
                    </a:moveTo>
                    <a:cubicBezTo>
                      <a:pt x="89" y="3"/>
                      <a:pt x="85" y="3"/>
                      <a:pt x="78" y="4"/>
                    </a:cubicBezTo>
                    <a:cubicBezTo>
                      <a:pt x="76" y="4"/>
                      <a:pt x="73" y="5"/>
                      <a:pt x="71" y="6"/>
                    </a:cubicBezTo>
                    <a:cubicBezTo>
                      <a:pt x="67" y="7"/>
                      <a:pt x="63" y="8"/>
                      <a:pt x="60" y="7"/>
                    </a:cubicBezTo>
                    <a:cubicBezTo>
                      <a:pt x="58" y="6"/>
                      <a:pt x="57" y="6"/>
                      <a:pt x="56" y="5"/>
                    </a:cubicBezTo>
                    <a:cubicBezTo>
                      <a:pt x="53" y="3"/>
                      <a:pt x="49" y="2"/>
                      <a:pt x="45" y="1"/>
                    </a:cubicBezTo>
                    <a:cubicBezTo>
                      <a:pt x="40" y="0"/>
                      <a:pt x="35" y="1"/>
                      <a:pt x="29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3" y="4"/>
                      <a:pt x="19" y="5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5"/>
                      <a:pt x="11" y="4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5" y="0"/>
                      <a:pt x="3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6" y="30"/>
                      <a:pt x="26" y="47"/>
                      <a:pt x="48" y="47"/>
                    </a:cubicBezTo>
                    <a:cubicBezTo>
                      <a:pt x="69" y="47"/>
                      <a:pt x="88" y="33"/>
                      <a:pt x="95" y="11"/>
                    </a:cubicBezTo>
                    <a:cubicBezTo>
                      <a:pt x="96" y="9"/>
                      <a:pt x="95" y="7"/>
                      <a:pt x="93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37"/>
              <p:cNvSpPr>
                <a:spLocks noEditPoints="1"/>
              </p:cNvSpPr>
              <p:nvPr/>
            </p:nvSpPr>
            <p:spPr bwMode="auto">
              <a:xfrm>
                <a:off x="5549" y="245"/>
                <a:ext cx="176" cy="59"/>
              </a:xfrm>
              <a:custGeom>
                <a:avLst/>
                <a:gdLst>
                  <a:gd name="T0" fmla="*/ 64 w 99"/>
                  <a:gd name="T1" fmla="*/ 33 h 33"/>
                  <a:gd name="T2" fmla="*/ 57 w 99"/>
                  <a:gd name="T3" fmla="*/ 31 h 33"/>
                  <a:gd name="T4" fmla="*/ 53 w 99"/>
                  <a:gd name="T5" fmla="*/ 30 h 33"/>
                  <a:gd name="T6" fmla="*/ 45 w 99"/>
                  <a:gd name="T7" fmla="*/ 26 h 33"/>
                  <a:gd name="T8" fmla="*/ 32 w 99"/>
                  <a:gd name="T9" fmla="*/ 27 h 33"/>
                  <a:gd name="T10" fmla="*/ 30 w 99"/>
                  <a:gd name="T11" fmla="*/ 28 h 33"/>
                  <a:gd name="T12" fmla="*/ 17 w 99"/>
                  <a:gd name="T13" fmla="*/ 30 h 33"/>
                  <a:gd name="T14" fmla="*/ 16 w 99"/>
                  <a:gd name="T15" fmla="*/ 30 h 33"/>
                  <a:gd name="T16" fmla="*/ 6 w 99"/>
                  <a:gd name="T17" fmla="*/ 27 h 33"/>
                  <a:gd name="T18" fmla="*/ 4 w 99"/>
                  <a:gd name="T19" fmla="*/ 26 h 33"/>
                  <a:gd name="T20" fmla="*/ 3 w 99"/>
                  <a:gd name="T21" fmla="*/ 26 h 33"/>
                  <a:gd name="T22" fmla="*/ 1 w 99"/>
                  <a:gd name="T23" fmla="*/ 23 h 33"/>
                  <a:gd name="T24" fmla="*/ 0 w 99"/>
                  <a:gd name="T25" fmla="*/ 10 h 33"/>
                  <a:gd name="T26" fmla="*/ 0 w 99"/>
                  <a:gd name="T27" fmla="*/ 4 h 33"/>
                  <a:gd name="T28" fmla="*/ 4 w 99"/>
                  <a:gd name="T29" fmla="*/ 0 h 33"/>
                  <a:gd name="T30" fmla="*/ 94 w 99"/>
                  <a:gd name="T31" fmla="*/ 0 h 33"/>
                  <a:gd name="T32" fmla="*/ 98 w 99"/>
                  <a:gd name="T33" fmla="*/ 4 h 33"/>
                  <a:gd name="T34" fmla="*/ 99 w 99"/>
                  <a:gd name="T35" fmla="*/ 10 h 33"/>
                  <a:gd name="T36" fmla="*/ 96 w 99"/>
                  <a:gd name="T37" fmla="*/ 28 h 33"/>
                  <a:gd name="T38" fmla="*/ 94 w 99"/>
                  <a:gd name="T39" fmla="*/ 30 h 33"/>
                  <a:gd name="T40" fmla="*/ 90 w 99"/>
                  <a:gd name="T41" fmla="*/ 30 h 33"/>
                  <a:gd name="T42" fmla="*/ 81 w 99"/>
                  <a:gd name="T43" fmla="*/ 29 h 33"/>
                  <a:gd name="T44" fmla="*/ 74 w 99"/>
                  <a:gd name="T45" fmla="*/ 31 h 33"/>
                  <a:gd name="T46" fmla="*/ 64 w 99"/>
                  <a:gd name="T47" fmla="*/ 33 h 33"/>
                  <a:gd name="T48" fmla="*/ 41 w 99"/>
                  <a:gd name="T49" fmla="*/ 18 h 33"/>
                  <a:gd name="T50" fmla="*/ 46 w 99"/>
                  <a:gd name="T51" fmla="*/ 18 h 33"/>
                  <a:gd name="T52" fmla="*/ 57 w 99"/>
                  <a:gd name="T53" fmla="*/ 22 h 33"/>
                  <a:gd name="T54" fmla="*/ 61 w 99"/>
                  <a:gd name="T55" fmla="*/ 24 h 33"/>
                  <a:gd name="T56" fmla="*/ 72 w 99"/>
                  <a:gd name="T57" fmla="*/ 23 h 33"/>
                  <a:gd name="T58" fmla="*/ 79 w 99"/>
                  <a:gd name="T59" fmla="*/ 21 h 33"/>
                  <a:gd name="T60" fmla="*/ 89 w 99"/>
                  <a:gd name="T61" fmla="*/ 21 h 33"/>
                  <a:gd name="T62" fmla="*/ 90 w 99"/>
                  <a:gd name="T63" fmla="*/ 10 h 33"/>
                  <a:gd name="T64" fmla="*/ 90 w 99"/>
                  <a:gd name="T65" fmla="*/ 8 h 33"/>
                  <a:gd name="T66" fmla="*/ 8 w 99"/>
                  <a:gd name="T67" fmla="*/ 8 h 33"/>
                  <a:gd name="T68" fmla="*/ 8 w 99"/>
                  <a:gd name="T69" fmla="*/ 10 h 33"/>
                  <a:gd name="T70" fmla="*/ 9 w 99"/>
                  <a:gd name="T71" fmla="*/ 19 h 33"/>
                  <a:gd name="T72" fmla="*/ 9 w 99"/>
                  <a:gd name="T73" fmla="*/ 20 h 33"/>
                  <a:gd name="T74" fmla="*/ 10 w 99"/>
                  <a:gd name="T75" fmla="*/ 20 h 33"/>
                  <a:gd name="T76" fmla="*/ 16 w 99"/>
                  <a:gd name="T77" fmla="*/ 22 h 33"/>
                  <a:gd name="T78" fmla="*/ 17 w 99"/>
                  <a:gd name="T79" fmla="*/ 22 h 33"/>
                  <a:gd name="T80" fmla="*/ 28 w 99"/>
                  <a:gd name="T81" fmla="*/ 20 h 33"/>
                  <a:gd name="T82" fmla="*/ 30 w 99"/>
                  <a:gd name="T83" fmla="*/ 19 h 33"/>
                  <a:gd name="T84" fmla="*/ 41 w 99"/>
                  <a:gd name="T85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9" h="33">
                    <a:moveTo>
                      <a:pt x="64" y="33"/>
                    </a:moveTo>
                    <a:cubicBezTo>
                      <a:pt x="62" y="33"/>
                      <a:pt x="59" y="32"/>
                      <a:pt x="57" y="31"/>
                    </a:cubicBezTo>
                    <a:cubicBezTo>
                      <a:pt x="56" y="31"/>
                      <a:pt x="55" y="30"/>
                      <a:pt x="53" y="30"/>
                    </a:cubicBezTo>
                    <a:cubicBezTo>
                      <a:pt x="50" y="28"/>
                      <a:pt x="47" y="27"/>
                      <a:pt x="45" y="26"/>
                    </a:cubicBezTo>
                    <a:cubicBezTo>
                      <a:pt x="41" y="26"/>
                      <a:pt x="37" y="26"/>
                      <a:pt x="32" y="27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26" y="29"/>
                      <a:pt x="22" y="30"/>
                      <a:pt x="17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2" y="30"/>
                      <a:pt x="9" y="29"/>
                      <a:pt x="6" y="27"/>
                    </a:cubicBezTo>
                    <a:cubicBezTo>
                      <a:pt x="5" y="27"/>
                      <a:pt x="5" y="27"/>
                      <a:pt x="4" y="26"/>
                    </a:cubicBezTo>
                    <a:cubicBezTo>
                      <a:pt x="4" y="26"/>
                      <a:pt x="4" y="26"/>
                      <a:pt x="3" y="26"/>
                    </a:cubicBezTo>
                    <a:cubicBezTo>
                      <a:pt x="2" y="25"/>
                      <a:pt x="2" y="24"/>
                      <a:pt x="1" y="23"/>
                    </a:cubicBezTo>
                    <a:cubicBezTo>
                      <a:pt x="0" y="18"/>
                      <a:pt x="0" y="14"/>
                      <a:pt x="0" y="10"/>
                    </a:cubicBezTo>
                    <a:cubicBezTo>
                      <a:pt x="0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7" y="0"/>
                      <a:pt x="98" y="2"/>
                      <a:pt x="98" y="4"/>
                    </a:cubicBezTo>
                    <a:cubicBezTo>
                      <a:pt x="99" y="6"/>
                      <a:pt x="99" y="8"/>
                      <a:pt x="99" y="10"/>
                    </a:cubicBezTo>
                    <a:cubicBezTo>
                      <a:pt x="99" y="16"/>
                      <a:pt x="98" y="22"/>
                      <a:pt x="96" y="28"/>
                    </a:cubicBezTo>
                    <a:cubicBezTo>
                      <a:pt x="96" y="29"/>
                      <a:pt x="95" y="30"/>
                      <a:pt x="94" y="30"/>
                    </a:cubicBezTo>
                    <a:cubicBezTo>
                      <a:pt x="92" y="31"/>
                      <a:pt x="91" y="31"/>
                      <a:pt x="90" y="30"/>
                    </a:cubicBezTo>
                    <a:cubicBezTo>
                      <a:pt x="87" y="29"/>
                      <a:pt x="85" y="28"/>
                      <a:pt x="81" y="29"/>
                    </a:cubicBezTo>
                    <a:cubicBezTo>
                      <a:pt x="79" y="29"/>
                      <a:pt x="77" y="30"/>
                      <a:pt x="74" y="31"/>
                    </a:cubicBezTo>
                    <a:cubicBezTo>
                      <a:pt x="71" y="32"/>
                      <a:pt x="68" y="33"/>
                      <a:pt x="64" y="33"/>
                    </a:cubicBezTo>
                    <a:close/>
                    <a:moveTo>
                      <a:pt x="41" y="18"/>
                    </a:moveTo>
                    <a:cubicBezTo>
                      <a:pt x="43" y="18"/>
                      <a:pt x="45" y="18"/>
                      <a:pt x="46" y="18"/>
                    </a:cubicBezTo>
                    <a:cubicBezTo>
                      <a:pt x="50" y="19"/>
                      <a:pt x="54" y="20"/>
                      <a:pt x="57" y="22"/>
                    </a:cubicBezTo>
                    <a:cubicBezTo>
                      <a:pt x="58" y="23"/>
                      <a:pt x="59" y="23"/>
                      <a:pt x="61" y="24"/>
                    </a:cubicBezTo>
                    <a:cubicBezTo>
                      <a:pt x="64" y="25"/>
                      <a:pt x="68" y="24"/>
                      <a:pt x="72" y="23"/>
                    </a:cubicBezTo>
                    <a:cubicBezTo>
                      <a:pt x="74" y="22"/>
                      <a:pt x="77" y="21"/>
                      <a:pt x="79" y="21"/>
                    </a:cubicBezTo>
                    <a:cubicBezTo>
                      <a:pt x="83" y="20"/>
                      <a:pt x="86" y="20"/>
                      <a:pt x="89" y="21"/>
                    </a:cubicBezTo>
                    <a:cubicBezTo>
                      <a:pt x="90" y="17"/>
                      <a:pt x="90" y="13"/>
                      <a:pt x="90" y="10"/>
                    </a:cubicBezTo>
                    <a:cubicBezTo>
                      <a:pt x="90" y="9"/>
                      <a:pt x="90" y="9"/>
                      <a:pt x="9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13"/>
                      <a:pt x="9" y="16"/>
                      <a:pt x="9" y="19"/>
                    </a:cubicBezTo>
                    <a:cubicBezTo>
                      <a:pt x="9" y="19"/>
                      <a:pt x="9" y="19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2" y="21"/>
                      <a:pt x="14" y="22"/>
                      <a:pt x="16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20" y="22"/>
                      <a:pt x="24" y="21"/>
                      <a:pt x="28" y="20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4" y="18"/>
                      <a:pt x="38" y="18"/>
                      <a:pt x="41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38"/>
              <p:cNvSpPr>
                <a:spLocks/>
              </p:cNvSpPr>
              <p:nvPr/>
            </p:nvSpPr>
            <p:spPr bwMode="auto">
              <a:xfrm>
                <a:off x="5737" y="112"/>
                <a:ext cx="110" cy="342"/>
              </a:xfrm>
              <a:custGeom>
                <a:avLst/>
                <a:gdLst>
                  <a:gd name="T0" fmla="*/ 51 w 62"/>
                  <a:gd name="T1" fmla="*/ 67 h 192"/>
                  <a:gd name="T2" fmla="*/ 45 w 62"/>
                  <a:gd name="T3" fmla="*/ 46 h 192"/>
                  <a:gd name="T4" fmla="*/ 45 w 62"/>
                  <a:gd name="T5" fmla="*/ 22 h 192"/>
                  <a:gd name="T6" fmla="*/ 46 w 62"/>
                  <a:gd name="T7" fmla="*/ 0 h 192"/>
                  <a:gd name="T8" fmla="*/ 31 w 62"/>
                  <a:gd name="T9" fmla="*/ 0 h 192"/>
                  <a:gd name="T10" fmla="*/ 16 w 62"/>
                  <a:gd name="T11" fmla="*/ 0 h 192"/>
                  <a:gd name="T12" fmla="*/ 17 w 62"/>
                  <a:gd name="T13" fmla="*/ 22 h 192"/>
                  <a:gd name="T14" fmla="*/ 17 w 62"/>
                  <a:gd name="T15" fmla="*/ 46 h 192"/>
                  <a:gd name="T16" fmla="*/ 11 w 62"/>
                  <a:gd name="T17" fmla="*/ 67 h 192"/>
                  <a:gd name="T18" fmla="*/ 0 w 62"/>
                  <a:gd name="T19" fmla="*/ 82 h 192"/>
                  <a:gd name="T20" fmla="*/ 0 w 62"/>
                  <a:gd name="T21" fmla="*/ 176 h 192"/>
                  <a:gd name="T22" fmla="*/ 16 w 62"/>
                  <a:gd name="T23" fmla="*/ 192 h 192"/>
                  <a:gd name="T24" fmla="*/ 46 w 62"/>
                  <a:gd name="T25" fmla="*/ 192 h 192"/>
                  <a:gd name="T26" fmla="*/ 62 w 62"/>
                  <a:gd name="T27" fmla="*/ 176 h 192"/>
                  <a:gd name="T28" fmla="*/ 62 w 62"/>
                  <a:gd name="T29" fmla="*/ 82 h 192"/>
                  <a:gd name="T30" fmla="*/ 51 w 62"/>
                  <a:gd name="T31" fmla="*/ 6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2" h="192">
                    <a:moveTo>
                      <a:pt x="51" y="67"/>
                    </a:moveTo>
                    <a:cubicBezTo>
                      <a:pt x="51" y="61"/>
                      <a:pt x="50" y="53"/>
                      <a:pt x="45" y="46"/>
                    </a:cubicBezTo>
                    <a:cubicBezTo>
                      <a:pt x="37" y="36"/>
                      <a:pt x="45" y="22"/>
                      <a:pt x="45" y="2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25" y="36"/>
                      <a:pt x="17" y="46"/>
                    </a:cubicBezTo>
                    <a:cubicBezTo>
                      <a:pt x="12" y="53"/>
                      <a:pt x="11" y="61"/>
                      <a:pt x="11" y="67"/>
                    </a:cubicBezTo>
                    <a:cubicBezTo>
                      <a:pt x="5" y="69"/>
                      <a:pt x="0" y="75"/>
                      <a:pt x="0" y="82"/>
                    </a:cubicBezTo>
                    <a:cubicBezTo>
                      <a:pt x="0" y="176"/>
                      <a:pt x="0" y="176"/>
                      <a:pt x="0" y="176"/>
                    </a:cubicBezTo>
                    <a:cubicBezTo>
                      <a:pt x="0" y="184"/>
                      <a:pt x="7" y="192"/>
                      <a:pt x="16" y="192"/>
                    </a:cubicBezTo>
                    <a:cubicBezTo>
                      <a:pt x="46" y="192"/>
                      <a:pt x="46" y="192"/>
                      <a:pt x="46" y="192"/>
                    </a:cubicBezTo>
                    <a:cubicBezTo>
                      <a:pt x="55" y="192"/>
                      <a:pt x="62" y="184"/>
                      <a:pt x="62" y="176"/>
                    </a:cubicBezTo>
                    <a:cubicBezTo>
                      <a:pt x="62" y="82"/>
                      <a:pt x="62" y="82"/>
                      <a:pt x="62" y="82"/>
                    </a:cubicBezTo>
                    <a:cubicBezTo>
                      <a:pt x="62" y="75"/>
                      <a:pt x="57" y="69"/>
                      <a:pt x="51" y="6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39"/>
              <p:cNvSpPr>
                <a:spLocks/>
              </p:cNvSpPr>
              <p:nvPr/>
            </p:nvSpPr>
            <p:spPr bwMode="auto">
              <a:xfrm>
                <a:off x="2587" y="939"/>
                <a:ext cx="261" cy="141"/>
              </a:xfrm>
              <a:custGeom>
                <a:avLst/>
                <a:gdLst>
                  <a:gd name="T0" fmla="*/ 74 w 147"/>
                  <a:gd name="T1" fmla="*/ 0 h 79"/>
                  <a:gd name="T2" fmla="*/ 0 w 147"/>
                  <a:gd name="T3" fmla="*/ 79 h 79"/>
                  <a:gd name="T4" fmla="*/ 147 w 147"/>
                  <a:gd name="T5" fmla="*/ 79 h 79"/>
                  <a:gd name="T6" fmla="*/ 74 w 147"/>
                  <a:gd name="T7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7" h="79">
                    <a:moveTo>
                      <a:pt x="74" y="0"/>
                    </a:moveTo>
                    <a:cubicBezTo>
                      <a:pt x="33" y="0"/>
                      <a:pt x="0" y="35"/>
                      <a:pt x="0" y="79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7" y="35"/>
                      <a:pt x="114" y="0"/>
                      <a:pt x="7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40"/>
              <p:cNvSpPr>
                <a:spLocks/>
              </p:cNvSpPr>
              <p:nvPr/>
            </p:nvSpPr>
            <p:spPr bwMode="auto">
              <a:xfrm>
                <a:off x="2560" y="1101"/>
                <a:ext cx="315" cy="87"/>
              </a:xfrm>
              <a:custGeom>
                <a:avLst/>
                <a:gdLst>
                  <a:gd name="T0" fmla="*/ 0 w 315"/>
                  <a:gd name="T1" fmla="*/ 0 h 87"/>
                  <a:gd name="T2" fmla="*/ 16 w 315"/>
                  <a:gd name="T3" fmla="*/ 87 h 87"/>
                  <a:gd name="T4" fmla="*/ 299 w 315"/>
                  <a:gd name="T5" fmla="*/ 87 h 87"/>
                  <a:gd name="T6" fmla="*/ 315 w 315"/>
                  <a:gd name="T7" fmla="*/ 0 h 87"/>
                  <a:gd name="T8" fmla="*/ 0 w 315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87">
                    <a:moveTo>
                      <a:pt x="0" y="0"/>
                    </a:moveTo>
                    <a:lnTo>
                      <a:pt x="16" y="87"/>
                    </a:lnTo>
                    <a:lnTo>
                      <a:pt x="299" y="87"/>
                    </a:lnTo>
                    <a:lnTo>
                      <a:pt x="3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41"/>
              <p:cNvSpPr>
                <a:spLocks/>
              </p:cNvSpPr>
              <p:nvPr/>
            </p:nvSpPr>
            <p:spPr bwMode="auto">
              <a:xfrm>
                <a:off x="2745" y="870"/>
                <a:ext cx="12" cy="50"/>
              </a:xfrm>
              <a:custGeom>
                <a:avLst/>
                <a:gdLst>
                  <a:gd name="T0" fmla="*/ 4 w 7"/>
                  <a:gd name="T1" fmla="*/ 28 h 28"/>
                  <a:gd name="T2" fmla="*/ 7 w 7"/>
                  <a:gd name="T3" fmla="*/ 24 h 28"/>
                  <a:gd name="T4" fmla="*/ 7 w 7"/>
                  <a:gd name="T5" fmla="*/ 3 h 28"/>
                  <a:gd name="T6" fmla="*/ 4 w 7"/>
                  <a:gd name="T7" fmla="*/ 0 h 28"/>
                  <a:gd name="T8" fmla="*/ 0 w 7"/>
                  <a:gd name="T9" fmla="*/ 3 h 28"/>
                  <a:gd name="T10" fmla="*/ 0 w 7"/>
                  <a:gd name="T11" fmla="*/ 24 h 28"/>
                  <a:gd name="T12" fmla="*/ 4 w 7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8">
                    <a:moveTo>
                      <a:pt x="4" y="28"/>
                    </a:moveTo>
                    <a:cubicBezTo>
                      <a:pt x="6" y="28"/>
                      <a:pt x="7" y="26"/>
                      <a:pt x="7" y="2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6" y="0"/>
                      <a:pt x="4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1" y="28"/>
                      <a:pt x="4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42"/>
              <p:cNvSpPr>
                <a:spLocks/>
              </p:cNvSpPr>
              <p:nvPr/>
            </p:nvSpPr>
            <p:spPr bwMode="auto">
              <a:xfrm>
                <a:off x="2711" y="847"/>
                <a:ext cx="12" cy="73"/>
              </a:xfrm>
              <a:custGeom>
                <a:avLst/>
                <a:gdLst>
                  <a:gd name="T0" fmla="*/ 4 w 7"/>
                  <a:gd name="T1" fmla="*/ 41 h 41"/>
                  <a:gd name="T2" fmla="*/ 7 w 7"/>
                  <a:gd name="T3" fmla="*/ 37 h 41"/>
                  <a:gd name="T4" fmla="*/ 7 w 7"/>
                  <a:gd name="T5" fmla="*/ 4 h 41"/>
                  <a:gd name="T6" fmla="*/ 4 w 7"/>
                  <a:gd name="T7" fmla="*/ 0 h 41"/>
                  <a:gd name="T8" fmla="*/ 0 w 7"/>
                  <a:gd name="T9" fmla="*/ 4 h 41"/>
                  <a:gd name="T10" fmla="*/ 0 w 7"/>
                  <a:gd name="T11" fmla="*/ 37 h 41"/>
                  <a:gd name="T12" fmla="*/ 4 w 7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1">
                    <a:moveTo>
                      <a:pt x="4" y="41"/>
                    </a:moveTo>
                    <a:cubicBezTo>
                      <a:pt x="6" y="41"/>
                      <a:pt x="7" y="39"/>
                      <a:pt x="7" y="37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9"/>
                      <a:pt x="2" y="41"/>
                      <a:pt x="4" y="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43"/>
              <p:cNvSpPr>
                <a:spLocks/>
              </p:cNvSpPr>
              <p:nvPr/>
            </p:nvSpPr>
            <p:spPr bwMode="auto">
              <a:xfrm>
                <a:off x="2677" y="870"/>
                <a:ext cx="14" cy="50"/>
              </a:xfrm>
              <a:custGeom>
                <a:avLst/>
                <a:gdLst>
                  <a:gd name="T0" fmla="*/ 4 w 8"/>
                  <a:gd name="T1" fmla="*/ 28 h 28"/>
                  <a:gd name="T2" fmla="*/ 8 w 8"/>
                  <a:gd name="T3" fmla="*/ 24 h 28"/>
                  <a:gd name="T4" fmla="*/ 8 w 8"/>
                  <a:gd name="T5" fmla="*/ 3 h 28"/>
                  <a:gd name="T6" fmla="*/ 4 w 8"/>
                  <a:gd name="T7" fmla="*/ 0 h 28"/>
                  <a:gd name="T8" fmla="*/ 0 w 8"/>
                  <a:gd name="T9" fmla="*/ 3 h 28"/>
                  <a:gd name="T10" fmla="*/ 0 w 8"/>
                  <a:gd name="T11" fmla="*/ 24 h 28"/>
                  <a:gd name="T12" fmla="*/ 4 w 8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4" y="28"/>
                    </a:moveTo>
                    <a:cubicBezTo>
                      <a:pt x="6" y="28"/>
                      <a:pt x="8" y="26"/>
                      <a:pt x="8" y="2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1"/>
                      <a:pt x="6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2" y="28"/>
                      <a:pt x="4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44"/>
              <p:cNvSpPr>
                <a:spLocks/>
              </p:cNvSpPr>
              <p:nvPr/>
            </p:nvSpPr>
            <p:spPr bwMode="auto">
              <a:xfrm>
                <a:off x="3292" y="861"/>
                <a:ext cx="342" cy="342"/>
              </a:xfrm>
              <a:custGeom>
                <a:avLst/>
                <a:gdLst>
                  <a:gd name="T0" fmla="*/ 142 w 192"/>
                  <a:gd name="T1" fmla="*/ 70 h 192"/>
                  <a:gd name="T2" fmla="*/ 192 w 192"/>
                  <a:gd name="T3" fmla="*/ 55 h 192"/>
                  <a:gd name="T4" fmla="*/ 137 w 192"/>
                  <a:gd name="T5" fmla="*/ 0 h 192"/>
                  <a:gd name="T6" fmla="*/ 122 w 192"/>
                  <a:gd name="T7" fmla="*/ 50 h 192"/>
                  <a:gd name="T8" fmla="*/ 121 w 192"/>
                  <a:gd name="T9" fmla="*/ 49 h 192"/>
                  <a:gd name="T10" fmla="*/ 91 w 192"/>
                  <a:gd name="T11" fmla="*/ 47 h 192"/>
                  <a:gd name="T12" fmla="*/ 47 w 192"/>
                  <a:gd name="T13" fmla="*/ 91 h 192"/>
                  <a:gd name="T14" fmla="*/ 49 w 192"/>
                  <a:gd name="T15" fmla="*/ 121 h 192"/>
                  <a:gd name="T16" fmla="*/ 51 w 192"/>
                  <a:gd name="T17" fmla="*/ 123 h 192"/>
                  <a:gd name="T18" fmla="*/ 0 w 192"/>
                  <a:gd name="T19" fmla="*/ 137 h 192"/>
                  <a:gd name="T20" fmla="*/ 55 w 192"/>
                  <a:gd name="T21" fmla="*/ 192 h 192"/>
                  <a:gd name="T22" fmla="*/ 70 w 192"/>
                  <a:gd name="T23" fmla="*/ 141 h 192"/>
                  <a:gd name="T24" fmla="*/ 71 w 192"/>
                  <a:gd name="T25" fmla="*/ 142 h 192"/>
                  <a:gd name="T26" fmla="*/ 101 w 192"/>
                  <a:gd name="T27" fmla="*/ 144 h 192"/>
                  <a:gd name="T28" fmla="*/ 145 w 192"/>
                  <a:gd name="T29" fmla="*/ 101 h 192"/>
                  <a:gd name="T30" fmla="*/ 143 w 192"/>
                  <a:gd name="T31" fmla="*/ 71 h 192"/>
                  <a:gd name="T32" fmla="*/ 142 w 192"/>
                  <a:gd name="T33" fmla="*/ 7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2" h="192">
                    <a:moveTo>
                      <a:pt x="142" y="70"/>
                    </a:moveTo>
                    <a:cubicBezTo>
                      <a:pt x="192" y="55"/>
                      <a:pt x="192" y="55"/>
                      <a:pt x="192" y="55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12" y="40"/>
                      <a:pt x="99" y="39"/>
                      <a:pt x="91" y="47"/>
                    </a:cubicBezTo>
                    <a:cubicBezTo>
                      <a:pt x="47" y="91"/>
                      <a:pt x="47" y="91"/>
                      <a:pt x="47" y="91"/>
                    </a:cubicBezTo>
                    <a:cubicBezTo>
                      <a:pt x="40" y="98"/>
                      <a:pt x="41" y="112"/>
                      <a:pt x="49" y="121"/>
                    </a:cubicBezTo>
                    <a:cubicBezTo>
                      <a:pt x="51" y="123"/>
                      <a:pt x="51" y="123"/>
                      <a:pt x="51" y="123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55" y="192"/>
                      <a:pt x="55" y="192"/>
                      <a:pt x="55" y="192"/>
                    </a:cubicBezTo>
                    <a:cubicBezTo>
                      <a:pt x="70" y="141"/>
                      <a:pt x="70" y="141"/>
                      <a:pt x="70" y="141"/>
                    </a:cubicBezTo>
                    <a:cubicBezTo>
                      <a:pt x="71" y="142"/>
                      <a:pt x="71" y="142"/>
                      <a:pt x="71" y="142"/>
                    </a:cubicBezTo>
                    <a:cubicBezTo>
                      <a:pt x="80" y="151"/>
                      <a:pt x="93" y="152"/>
                      <a:pt x="101" y="144"/>
                    </a:cubicBezTo>
                    <a:cubicBezTo>
                      <a:pt x="145" y="101"/>
                      <a:pt x="145" y="101"/>
                      <a:pt x="145" y="101"/>
                    </a:cubicBezTo>
                    <a:cubicBezTo>
                      <a:pt x="153" y="93"/>
                      <a:pt x="152" y="80"/>
                      <a:pt x="143" y="71"/>
                    </a:cubicBez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45"/>
              <p:cNvSpPr>
                <a:spLocks/>
              </p:cNvSpPr>
              <p:nvPr/>
            </p:nvSpPr>
            <p:spPr bwMode="auto">
              <a:xfrm>
                <a:off x="1822" y="954"/>
                <a:ext cx="299" cy="142"/>
              </a:xfrm>
              <a:custGeom>
                <a:avLst/>
                <a:gdLst>
                  <a:gd name="T0" fmla="*/ 84 w 168"/>
                  <a:gd name="T1" fmla="*/ 80 h 80"/>
                  <a:gd name="T2" fmla="*/ 168 w 168"/>
                  <a:gd name="T3" fmla="*/ 0 h 80"/>
                  <a:gd name="T4" fmla="*/ 0 w 168"/>
                  <a:gd name="T5" fmla="*/ 0 h 80"/>
                  <a:gd name="T6" fmla="*/ 84 w 168"/>
                  <a:gd name="T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8" h="80">
                    <a:moveTo>
                      <a:pt x="84" y="80"/>
                    </a:moveTo>
                    <a:cubicBezTo>
                      <a:pt x="131" y="80"/>
                      <a:pt x="168" y="44"/>
                      <a:pt x="16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4"/>
                      <a:pt x="38" y="80"/>
                      <a:pt x="84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46"/>
              <p:cNvSpPr>
                <a:spLocks/>
              </p:cNvSpPr>
              <p:nvPr/>
            </p:nvSpPr>
            <p:spPr bwMode="auto">
              <a:xfrm>
                <a:off x="1850" y="1114"/>
                <a:ext cx="242" cy="76"/>
              </a:xfrm>
              <a:custGeom>
                <a:avLst/>
                <a:gdLst>
                  <a:gd name="T0" fmla="*/ 118 w 136"/>
                  <a:gd name="T1" fmla="*/ 3 h 43"/>
                  <a:gd name="T2" fmla="*/ 113 w 136"/>
                  <a:gd name="T3" fmla="*/ 0 h 43"/>
                  <a:gd name="T4" fmla="*/ 74 w 136"/>
                  <a:gd name="T5" fmla="*/ 0 h 43"/>
                  <a:gd name="T6" fmla="*/ 62 w 136"/>
                  <a:gd name="T7" fmla="*/ 0 h 43"/>
                  <a:gd name="T8" fmla="*/ 23 w 136"/>
                  <a:gd name="T9" fmla="*/ 0 h 43"/>
                  <a:gd name="T10" fmla="*/ 18 w 136"/>
                  <a:gd name="T11" fmla="*/ 3 h 43"/>
                  <a:gd name="T12" fmla="*/ 1 w 136"/>
                  <a:gd name="T13" fmla="*/ 35 h 43"/>
                  <a:gd name="T14" fmla="*/ 3 w 136"/>
                  <a:gd name="T15" fmla="*/ 42 h 43"/>
                  <a:gd name="T16" fmla="*/ 6 w 136"/>
                  <a:gd name="T17" fmla="*/ 43 h 43"/>
                  <a:gd name="T18" fmla="*/ 10 w 136"/>
                  <a:gd name="T19" fmla="*/ 40 h 43"/>
                  <a:gd name="T20" fmla="*/ 26 w 136"/>
                  <a:gd name="T21" fmla="*/ 10 h 43"/>
                  <a:gd name="T22" fmla="*/ 62 w 136"/>
                  <a:gd name="T23" fmla="*/ 10 h 43"/>
                  <a:gd name="T24" fmla="*/ 74 w 136"/>
                  <a:gd name="T25" fmla="*/ 10 h 43"/>
                  <a:gd name="T26" fmla="*/ 110 w 136"/>
                  <a:gd name="T27" fmla="*/ 10 h 43"/>
                  <a:gd name="T28" fmla="*/ 126 w 136"/>
                  <a:gd name="T29" fmla="*/ 40 h 43"/>
                  <a:gd name="T30" fmla="*/ 131 w 136"/>
                  <a:gd name="T31" fmla="*/ 43 h 43"/>
                  <a:gd name="T32" fmla="*/ 133 w 136"/>
                  <a:gd name="T33" fmla="*/ 42 h 43"/>
                  <a:gd name="T34" fmla="*/ 135 w 136"/>
                  <a:gd name="T35" fmla="*/ 35 h 43"/>
                  <a:gd name="T36" fmla="*/ 118 w 136"/>
                  <a:gd name="T37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6" h="43">
                    <a:moveTo>
                      <a:pt x="118" y="3"/>
                    </a:moveTo>
                    <a:cubicBezTo>
                      <a:pt x="117" y="1"/>
                      <a:pt x="115" y="0"/>
                      <a:pt x="113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1" y="0"/>
                      <a:pt x="19" y="1"/>
                      <a:pt x="18" y="3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8"/>
                      <a:pt x="1" y="41"/>
                      <a:pt x="3" y="42"/>
                    </a:cubicBezTo>
                    <a:cubicBezTo>
                      <a:pt x="4" y="42"/>
                      <a:pt x="5" y="43"/>
                      <a:pt x="6" y="43"/>
                    </a:cubicBezTo>
                    <a:cubicBezTo>
                      <a:pt x="7" y="43"/>
                      <a:pt x="9" y="42"/>
                      <a:pt x="10" y="4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7" y="42"/>
                      <a:pt x="129" y="43"/>
                      <a:pt x="131" y="43"/>
                    </a:cubicBezTo>
                    <a:cubicBezTo>
                      <a:pt x="131" y="43"/>
                      <a:pt x="132" y="42"/>
                      <a:pt x="133" y="42"/>
                    </a:cubicBezTo>
                    <a:cubicBezTo>
                      <a:pt x="135" y="41"/>
                      <a:pt x="136" y="38"/>
                      <a:pt x="135" y="35"/>
                    </a:cubicBezTo>
                    <a:lnTo>
                      <a:pt x="11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47"/>
              <p:cNvSpPr>
                <a:spLocks/>
              </p:cNvSpPr>
              <p:nvPr/>
            </p:nvSpPr>
            <p:spPr bwMode="auto">
              <a:xfrm>
                <a:off x="2009" y="877"/>
                <a:ext cx="12" cy="57"/>
              </a:xfrm>
              <a:custGeom>
                <a:avLst/>
                <a:gdLst>
                  <a:gd name="T0" fmla="*/ 4 w 7"/>
                  <a:gd name="T1" fmla="*/ 32 h 32"/>
                  <a:gd name="T2" fmla="*/ 7 w 7"/>
                  <a:gd name="T3" fmla="*/ 28 h 32"/>
                  <a:gd name="T4" fmla="*/ 7 w 7"/>
                  <a:gd name="T5" fmla="*/ 3 h 32"/>
                  <a:gd name="T6" fmla="*/ 4 w 7"/>
                  <a:gd name="T7" fmla="*/ 0 h 32"/>
                  <a:gd name="T8" fmla="*/ 0 w 7"/>
                  <a:gd name="T9" fmla="*/ 3 h 32"/>
                  <a:gd name="T10" fmla="*/ 0 w 7"/>
                  <a:gd name="T11" fmla="*/ 28 h 32"/>
                  <a:gd name="T12" fmla="*/ 4 w 7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2">
                    <a:moveTo>
                      <a:pt x="4" y="32"/>
                    </a:moveTo>
                    <a:cubicBezTo>
                      <a:pt x="6" y="32"/>
                      <a:pt x="7" y="30"/>
                      <a:pt x="7" y="28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6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0"/>
                      <a:pt x="2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48"/>
              <p:cNvSpPr>
                <a:spLocks/>
              </p:cNvSpPr>
              <p:nvPr/>
            </p:nvSpPr>
            <p:spPr bwMode="auto">
              <a:xfrm>
                <a:off x="1964" y="849"/>
                <a:ext cx="15" cy="85"/>
              </a:xfrm>
              <a:custGeom>
                <a:avLst/>
                <a:gdLst>
                  <a:gd name="T0" fmla="*/ 4 w 8"/>
                  <a:gd name="T1" fmla="*/ 48 h 48"/>
                  <a:gd name="T2" fmla="*/ 8 w 8"/>
                  <a:gd name="T3" fmla="*/ 44 h 48"/>
                  <a:gd name="T4" fmla="*/ 8 w 8"/>
                  <a:gd name="T5" fmla="*/ 3 h 48"/>
                  <a:gd name="T6" fmla="*/ 4 w 8"/>
                  <a:gd name="T7" fmla="*/ 0 h 48"/>
                  <a:gd name="T8" fmla="*/ 0 w 8"/>
                  <a:gd name="T9" fmla="*/ 3 h 48"/>
                  <a:gd name="T10" fmla="*/ 0 w 8"/>
                  <a:gd name="T11" fmla="*/ 44 h 48"/>
                  <a:gd name="T12" fmla="*/ 4 w 8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8">
                    <a:moveTo>
                      <a:pt x="4" y="48"/>
                    </a:moveTo>
                    <a:cubicBezTo>
                      <a:pt x="6" y="48"/>
                      <a:pt x="8" y="46"/>
                      <a:pt x="8" y="4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1"/>
                      <a:pt x="6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6"/>
                      <a:pt x="2" y="48"/>
                      <a:pt x="4" y="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49"/>
              <p:cNvSpPr>
                <a:spLocks/>
              </p:cNvSpPr>
              <p:nvPr/>
            </p:nvSpPr>
            <p:spPr bwMode="auto">
              <a:xfrm>
                <a:off x="1922" y="877"/>
                <a:ext cx="12" cy="57"/>
              </a:xfrm>
              <a:custGeom>
                <a:avLst/>
                <a:gdLst>
                  <a:gd name="T0" fmla="*/ 3 w 7"/>
                  <a:gd name="T1" fmla="*/ 32 h 32"/>
                  <a:gd name="T2" fmla="*/ 7 w 7"/>
                  <a:gd name="T3" fmla="*/ 28 h 32"/>
                  <a:gd name="T4" fmla="*/ 7 w 7"/>
                  <a:gd name="T5" fmla="*/ 3 h 32"/>
                  <a:gd name="T6" fmla="*/ 3 w 7"/>
                  <a:gd name="T7" fmla="*/ 0 h 32"/>
                  <a:gd name="T8" fmla="*/ 0 w 7"/>
                  <a:gd name="T9" fmla="*/ 3 h 32"/>
                  <a:gd name="T10" fmla="*/ 0 w 7"/>
                  <a:gd name="T11" fmla="*/ 28 h 32"/>
                  <a:gd name="T12" fmla="*/ 3 w 7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2">
                    <a:moveTo>
                      <a:pt x="3" y="32"/>
                    </a:moveTo>
                    <a:cubicBezTo>
                      <a:pt x="5" y="32"/>
                      <a:pt x="7" y="30"/>
                      <a:pt x="7" y="28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0"/>
                      <a:pt x="1" y="32"/>
                      <a:pt x="3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50"/>
              <p:cNvSpPr>
                <a:spLocks/>
              </p:cNvSpPr>
              <p:nvPr/>
            </p:nvSpPr>
            <p:spPr bwMode="auto">
              <a:xfrm>
                <a:off x="4809" y="945"/>
                <a:ext cx="293" cy="256"/>
              </a:xfrm>
              <a:custGeom>
                <a:avLst/>
                <a:gdLst>
                  <a:gd name="T0" fmla="*/ 149 w 165"/>
                  <a:gd name="T1" fmla="*/ 18 h 144"/>
                  <a:gd name="T2" fmla="*/ 111 w 165"/>
                  <a:gd name="T3" fmla="*/ 2 h 144"/>
                  <a:gd name="T4" fmla="*/ 96 w 165"/>
                  <a:gd name="T5" fmla="*/ 5 h 144"/>
                  <a:gd name="T6" fmla="*/ 82 w 165"/>
                  <a:gd name="T7" fmla="*/ 7 h 144"/>
                  <a:gd name="T8" fmla="*/ 68 w 165"/>
                  <a:gd name="T9" fmla="*/ 5 h 144"/>
                  <a:gd name="T10" fmla="*/ 54 w 165"/>
                  <a:gd name="T11" fmla="*/ 2 h 144"/>
                  <a:gd name="T12" fmla="*/ 16 w 165"/>
                  <a:gd name="T13" fmla="*/ 18 h 144"/>
                  <a:gd name="T14" fmla="*/ 2 w 165"/>
                  <a:gd name="T15" fmla="*/ 65 h 144"/>
                  <a:gd name="T16" fmla="*/ 47 w 165"/>
                  <a:gd name="T17" fmla="*/ 138 h 144"/>
                  <a:gd name="T18" fmla="*/ 65 w 165"/>
                  <a:gd name="T19" fmla="*/ 144 h 144"/>
                  <a:gd name="T20" fmla="*/ 82 w 165"/>
                  <a:gd name="T21" fmla="*/ 140 h 144"/>
                  <a:gd name="T22" fmla="*/ 99 w 165"/>
                  <a:gd name="T23" fmla="*/ 144 h 144"/>
                  <a:gd name="T24" fmla="*/ 117 w 165"/>
                  <a:gd name="T25" fmla="*/ 138 h 144"/>
                  <a:gd name="T26" fmla="*/ 163 w 165"/>
                  <a:gd name="T27" fmla="*/ 65 h 144"/>
                  <a:gd name="T28" fmla="*/ 149 w 165"/>
                  <a:gd name="T29" fmla="*/ 1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5" h="144">
                    <a:moveTo>
                      <a:pt x="149" y="18"/>
                    </a:moveTo>
                    <a:cubicBezTo>
                      <a:pt x="148" y="17"/>
                      <a:pt x="131" y="0"/>
                      <a:pt x="111" y="2"/>
                    </a:cubicBezTo>
                    <a:cubicBezTo>
                      <a:pt x="102" y="3"/>
                      <a:pt x="99" y="4"/>
                      <a:pt x="96" y="5"/>
                    </a:cubicBezTo>
                    <a:cubicBezTo>
                      <a:pt x="94" y="6"/>
                      <a:pt x="92" y="7"/>
                      <a:pt x="82" y="7"/>
                    </a:cubicBezTo>
                    <a:cubicBezTo>
                      <a:pt x="73" y="7"/>
                      <a:pt x="71" y="6"/>
                      <a:pt x="68" y="5"/>
                    </a:cubicBezTo>
                    <a:cubicBezTo>
                      <a:pt x="66" y="4"/>
                      <a:pt x="63" y="3"/>
                      <a:pt x="54" y="2"/>
                    </a:cubicBezTo>
                    <a:cubicBezTo>
                      <a:pt x="34" y="0"/>
                      <a:pt x="17" y="17"/>
                      <a:pt x="16" y="18"/>
                    </a:cubicBezTo>
                    <a:cubicBezTo>
                      <a:pt x="4" y="31"/>
                      <a:pt x="0" y="47"/>
                      <a:pt x="2" y="65"/>
                    </a:cubicBezTo>
                    <a:cubicBezTo>
                      <a:pt x="7" y="100"/>
                      <a:pt x="37" y="131"/>
                      <a:pt x="47" y="138"/>
                    </a:cubicBezTo>
                    <a:cubicBezTo>
                      <a:pt x="53" y="142"/>
                      <a:pt x="59" y="144"/>
                      <a:pt x="65" y="144"/>
                    </a:cubicBezTo>
                    <a:cubicBezTo>
                      <a:pt x="73" y="144"/>
                      <a:pt x="79" y="142"/>
                      <a:pt x="82" y="140"/>
                    </a:cubicBezTo>
                    <a:cubicBezTo>
                      <a:pt x="86" y="142"/>
                      <a:pt x="92" y="144"/>
                      <a:pt x="99" y="144"/>
                    </a:cubicBezTo>
                    <a:cubicBezTo>
                      <a:pt x="106" y="144"/>
                      <a:pt x="112" y="142"/>
                      <a:pt x="117" y="138"/>
                    </a:cubicBezTo>
                    <a:cubicBezTo>
                      <a:pt x="128" y="131"/>
                      <a:pt x="158" y="100"/>
                      <a:pt x="163" y="65"/>
                    </a:cubicBezTo>
                    <a:cubicBezTo>
                      <a:pt x="165" y="47"/>
                      <a:pt x="161" y="31"/>
                      <a:pt x="149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51"/>
              <p:cNvSpPr>
                <a:spLocks/>
              </p:cNvSpPr>
              <p:nvPr/>
            </p:nvSpPr>
            <p:spPr bwMode="auto">
              <a:xfrm>
                <a:off x="4914" y="858"/>
                <a:ext cx="60" cy="112"/>
              </a:xfrm>
              <a:custGeom>
                <a:avLst/>
                <a:gdLst>
                  <a:gd name="T0" fmla="*/ 23 w 34"/>
                  <a:gd name="T1" fmla="*/ 63 h 63"/>
                  <a:gd name="T2" fmla="*/ 23 w 34"/>
                  <a:gd name="T3" fmla="*/ 63 h 63"/>
                  <a:gd name="T4" fmla="*/ 18 w 34"/>
                  <a:gd name="T5" fmla="*/ 57 h 63"/>
                  <a:gd name="T6" fmla="*/ 3 w 34"/>
                  <a:gd name="T7" fmla="*/ 11 h 63"/>
                  <a:gd name="T8" fmla="*/ 2 w 34"/>
                  <a:gd name="T9" fmla="*/ 3 h 63"/>
                  <a:gd name="T10" fmla="*/ 10 w 34"/>
                  <a:gd name="T11" fmla="*/ 3 h 63"/>
                  <a:gd name="T12" fmla="*/ 29 w 34"/>
                  <a:gd name="T13" fmla="*/ 58 h 63"/>
                  <a:gd name="T14" fmla="*/ 23 w 34"/>
                  <a:gd name="T15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63">
                    <a:moveTo>
                      <a:pt x="23" y="63"/>
                    </a:moveTo>
                    <a:cubicBezTo>
                      <a:pt x="23" y="63"/>
                      <a:pt x="23" y="63"/>
                      <a:pt x="23" y="63"/>
                    </a:cubicBezTo>
                    <a:cubicBezTo>
                      <a:pt x="20" y="63"/>
                      <a:pt x="18" y="60"/>
                      <a:pt x="18" y="57"/>
                    </a:cubicBezTo>
                    <a:cubicBezTo>
                      <a:pt x="22" y="29"/>
                      <a:pt x="3" y="11"/>
                      <a:pt x="3" y="11"/>
                    </a:cubicBezTo>
                    <a:cubicBezTo>
                      <a:pt x="0" y="8"/>
                      <a:pt x="0" y="5"/>
                      <a:pt x="2" y="3"/>
                    </a:cubicBezTo>
                    <a:cubicBezTo>
                      <a:pt x="4" y="1"/>
                      <a:pt x="8" y="0"/>
                      <a:pt x="10" y="3"/>
                    </a:cubicBezTo>
                    <a:cubicBezTo>
                      <a:pt x="11" y="3"/>
                      <a:pt x="34" y="25"/>
                      <a:pt x="29" y="58"/>
                    </a:cubicBezTo>
                    <a:cubicBezTo>
                      <a:pt x="28" y="61"/>
                      <a:pt x="26" y="63"/>
                      <a:pt x="23" y="6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52"/>
              <p:cNvSpPr>
                <a:spLocks/>
              </p:cNvSpPr>
              <p:nvPr/>
            </p:nvSpPr>
            <p:spPr bwMode="auto">
              <a:xfrm>
                <a:off x="4953" y="861"/>
                <a:ext cx="110" cy="103"/>
              </a:xfrm>
              <a:custGeom>
                <a:avLst/>
                <a:gdLst>
                  <a:gd name="T0" fmla="*/ 2 w 62"/>
                  <a:gd name="T1" fmla="*/ 37 h 58"/>
                  <a:gd name="T2" fmla="*/ 62 w 62"/>
                  <a:gd name="T3" fmla="*/ 10 h 58"/>
                  <a:gd name="T4" fmla="*/ 2 w 62"/>
                  <a:gd name="T5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2" h="58">
                    <a:moveTo>
                      <a:pt x="2" y="37"/>
                    </a:moveTo>
                    <a:cubicBezTo>
                      <a:pt x="2" y="37"/>
                      <a:pt x="0" y="0"/>
                      <a:pt x="62" y="10"/>
                    </a:cubicBezTo>
                    <a:cubicBezTo>
                      <a:pt x="62" y="10"/>
                      <a:pt x="47" y="58"/>
                      <a:pt x="2" y="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53"/>
              <p:cNvSpPr>
                <a:spLocks noEditPoints="1"/>
              </p:cNvSpPr>
              <p:nvPr/>
            </p:nvSpPr>
            <p:spPr bwMode="auto">
              <a:xfrm>
                <a:off x="5531" y="909"/>
                <a:ext cx="341" cy="255"/>
              </a:xfrm>
              <a:custGeom>
                <a:avLst/>
                <a:gdLst>
                  <a:gd name="T0" fmla="*/ 166 w 192"/>
                  <a:gd name="T1" fmla="*/ 0 h 143"/>
                  <a:gd name="T2" fmla="*/ 26 w 192"/>
                  <a:gd name="T3" fmla="*/ 0 h 143"/>
                  <a:gd name="T4" fmla="*/ 0 w 192"/>
                  <a:gd name="T5" fmla="*/ 26 h 143"/>
                  <a:gd name="T6" fmla="*/ 0 w 192"/>
                  <a:gd name="T7" fmla="*/ 104 h 143"/>
                  <a:gd name="T8" fmla="*/ 26 w 192"/>
                  <a:gd name="T9" fmla="*/ 130 h 143"/>
                  <a:gd name="T10" fmla="*/ 33 w 192"/>
                  <a:gd name="T11" fmla="*/ 130 h 143"/>
                  <a:gd name="T12" fmla="*/ 32 w 192"/>
                  <a:gd name="T13" fmla="*/ 132 h 143"/>
                  <a:gd name="T14" fmla="*/ 32 w 192"/>
                  <a:gd name="T15" fmla="*/ 138 h 143"/>
                  <a:gd name="T16" fmla="*/ 38 w 192"/>
                  <a:gd name="T17" fmla="*/ 143 h 143"/>
                  <a:gd name="T18" fmla="*/ 44 w 192"/>
                  <a:gd name="T19" fmla="*/ 138 h 143"/>
                  <a:gd name="T20" fmla="*/ 44 w 192"/>
                  <a:gd name="T21" fmla="*/ 132 h 143"/>
                  <a:gd name="T22" fmla="*/ 43 w 192"/>
                  <a:gd name="T23" fmla="*/ 130 h 143"/>
                  <a:gd name="T24" fmla="*/ 149 w 192"/>
                  <a:gd name="T25" fmla="*/ 130 h 143"/>
                  <a:gd name="T26" fmla="*/ 148 w 192"/>
                  <a:gd name="T27" fmla="*/ 132 h 143"/>
                  <a:gd name="T28" fmla="*/ 148 w 192"/>
                  <a:gd name="T29" fmla="*/ 138 h 143"/>
                  <a:gd name="T30" fmla="*/ 154 w 192"/>
                  <a:gd name="T31" fmla="*/ 143 h 143"/>
                  <a:gd name="T32" fmla="*/ 160 w 192"/>
                  <a:gd name="T33" fmla="*/ 138 h 143"/>
                  <a:gd name="T34" fmla="*/ 160 w 192"/>
                  <a:gd name="T35" fmla="*/ 132 h 143"/>
                  <a:gd name="T36" fmla="*/ 159 w 192"/>
                  <a:gd name="T37" fmla="*/ 130 h 143"/>
                  <a:gd name="T38" fmla="*/ 166 w 192"/>
                  <a:gd name="T39" fmla="*/ 130 h 143"/>
                  <a:gd name="T40" fmla="*/ 192 w 192"/>
                  <a:gd name="T41" fmla="*/ 104 h 143"/>
                  <a:gd name="T42" fmla="*/ 192 w 192"/>
                  <a:gd name="T43" fmla="*/ 26 h 143"/>
                  <a:gd name="T44" fmla="*/ 166 w 192"/>
                  <a:gd name="T45" fmla="*/ 0 h 143"/>
                  <a:gd name="T46" fmla="*/ 126 w 192"/>
                  <a:gd name="T47" fmla="*/ 102 h 143"/>
                  <a:gd name="T48" fmla="*/ 25 w 192"/>
                  <a:gd name="T49" fmla="*/ 102 h 143"/>
                  <a:gd name="T50" fmla="*/ 25 w 192"/>
                  <a:gd name="T51" fmla="*/ 28 h 143"/>
                  <a:gd name="T52" fmla="*/ 126 w 192"/>
                  <a:gd name="T53" fmla="*/ 28 h 143"/>
                  <a:gd name="T54" fmla="*/ 126 w 192"/>
                  <a:gd name="T55" fmla="*/ 102 h 143"/>
                  <a:gd name="T56" fmla="*/ 159 w 192"/>
                  <a:gd name="T57" fmla="*/ 95 h 143"/>
                  <a:gd name="T58" fmla="*/ 146 w 192"/>
                  <a:gd name="T59" fmla="*/ 83 h 143"/>
                  <a:gd name="T60" fmla="*/ 159 w 192"/>
                  <a:gd name="T61" fmla="*/ 70 h 143"/>
                  <a:gd name="T62" fmla="*/ 172 w 192"/>
                  <a:gd name="T63" fmla="*/ 83 h 143"/>
                  <a:gd name="T64" fmla="*/ 159 w 192"/>
                  <a:gd name="T65" fmla="*/ 95 h 143"/>
                  <a:gd name="T66" fmla="*/ 159 w 192"/>
                  <a:gd name="T67" fmla="*/ 51 h 143"/>
                  <a:gd name="T68" fmla="*/ 146 w 192"/>
                  <a:gd name="T69" fmla="*/ 39 h 143"/>
                  <a:gd name="T70" fmla="*/ 159 w 192"/>
                  <a:gd name="T71" fmla="*/ 26 h 143"/>
                  <a:gd name="T72" fmla="*/ 172 w 192"/>
                  <a:gd name="T73" fmla="*/ 39 h 143"/>
                  <a:gd name="T74" fmla="*/ 159 w 192"/>
                  <a:gd name="T75" fmla="*/ 5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2" h="143">
                    <a:moveTo>
                      <a:pt x="16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1"/>
                      <a:pt x="0" y="26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19"/>
                      <a:pt x="12" y="130"/>
                      <a:pt x="26" y="130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2" y="131"/>
                      <a:pt x="32" y="131"/>
                      <a:pt x="32" y="132"/>
                    </a:cubicBezTo>
                    <a:cubicBezTo>
                      <a:pt x="32" y="138"/>
                      <a:pt x="32" y="138"/>
                      <a:pt x="32" y="138"/>
                    </a:cubicBezTo>
                    <a:cubicBezTo>
                      <a:pt x="32" y="141"/>
                      <a:pt x="35" y="143"/>
                      <a:pt x="38" y="143"/>
                    </a:cubicBezTo>
                    <a:cubicBezTo>
                      <a:pt x="41" y="143"/>
                      <a:pt x="44" y="141"/>
                      <a:pt x="44" y="138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1"/>
                      <a:pt x="44" y="131"/>
                      <a:pt x="43" y="130"/>
                    </a:cubicBezTo>
                    <a:cubicBezTo>
                      <a:pt x="149" y="130"/>
                      <a:pt x="149" y="130"/>
                      <a:pt x="149" y="130"/>
                    </a:cubicBezTo>
                    <a:cubicBezTo>
                      <a:pt x="148" y="131"/>
                      <a:pt x="148" y="131"/>
                      <a:pt x="148" y="132"/>
                    </a:cubicBezTo>
                    <a:cubicBezTo>
                      <a:pt x="148" y="138"/>
                      <a:pt x="148" y="138"/>
                      <a:pt x="148" y="138"/>
                    </a:cubicBezTo>
                    <a:cubicBezTo>
                      <a:pt x="148" y="141"/>
                      <a:pt x="151" y="143"/>
                      <a:pt x="154" y="143"/>
                    </a:cubicBezTo>
                    <a:cubicBezTo>
                      <a:pt x="157" y="143"/>
                      <a:pt x="160" y="141"/>
                      <a:pt x="160" y="138"/>
                    </a:cubicBezTo>
                    <a:cubicBezTo>
                      <a:pt x="160" y="132"/>
                      <a:pt x="160" y="132"/>
                      <a:pt x="160" y="132"/>
                    </a:cubicBezTo>
                    <a:cubicBezTo>
                      <a:pt x="160" y="131"/>
                      <a:pt x="160" y="131"/>
                      <a:pt x="159" y="130"/>
                    </a:cubicBezTo>
                    <a:cubicBezTo>
                      <a:pt x="166" y="130"/>
                      <a:pt x="166" y="130"/>
                      <a:pt x="166" y="130"/>
                    </a:cubicBezTo>
                    <a:cubicBezTo>
                      <a:pt x="180" y="130"/>
                      <a:pt x="192" y="119"/>
                      <a:pt x="192" y="104"/>
                    </a:cubicBezTo>
                    <a:cubicBezTo>
                      <a:pt x="192" y="26"/>
                      <a:pt x="192" y="26"/>
                      <a:pt x="192" y="26"/>
                    </a:cubicBezTo>
                    <a:cubicBezTo>
                      <a:pt x="192" y="11"/>
                      <a:pt x="180" y="0"/>
                      <a:pt x="166" y="0"/>
                    </a:cubicBezTo>
                    <a:close/>
                    <a:moveTo>
                      <a:pt x="126" y="102"/>
                    </a:moveTo>
                    <a:cubicBezTo>
                      <a:pt x="25" y="102"/>
                      <a:pt x="25" y="102"/>
                      <a:pt x="25" y="102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126" y="28"/>
                      <a:pt x="126" y="28"/>
                      <a:pt x="126" y="28"/>
                    </a:cubicBezTo>
                    <a:lnTo>
                      <a:pt x="126" y="102"/>
                    </a:lnTo>
                    <a:close/>
                    <a:moveTo>
                      <a:pt x="159" y="95"/>
                    </a:moveTo>
                    <a:cubicBezTo>
                      <a:pt x="152" y="95"/>
                      <a:pt x="146" y="90"/>
                      <a:pt x="146" y="83"/>
                    </a:cubicBezTo>
                    <a:cubicBezTo>
                      <a:pt x="146" y="76"/>
                      <a:pt x="152" y="70"/>
                      <a:pt x="159" y="70"/>
                    </a:cubicBezTo>
                    <a:cubicBezTo>
                      <a:pt x="166" y="70"/>
                      <a:pt x="172" y="76"/>
                      <a:pt x="172" y="83"/>
                    </a:cubicBezTo>
                    <a:cubicBezTo>
                      <a:pt x="172" y="90"/>
                      <a:pt x="166" y="95"/>
                      <a:pt x="159" y="95"/>
                    </a:cubicBezTo>
                    <a:close/>
                    <a:moveTo>
                      <a:pt x="159" y="51"/>
                    </a:moveTo>
                    <a:cubicBezTo>
                      <a:pt x="152" y="51"/>
                      <a:pt x="146" y="46"/>
                      <a:pt x="146" y="39"/>
                    </a:cubicBezTo>
                    <a:cubicBezTo>
                      <a:pt x="146" y="32"/>
                      <a:pt x="152" y="26"/>
                      <a:pt x="159" y="26"/>
                    </a:cubicBezTo>
                    <a:cubicBezTo>
                      <a:pt x="166" y="26"/>
                      <a:pt x="172" y="32"/>
                      <a:pt x="172" y="39"/>
                    </a:cubicBezTo>
                    <a:cubicBezTo>
                      <a:pt x="172" y="46"/>
                      <a:pt x="166" y="51"/>
                      <a:pt x="159" y="5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54"/>
              <p:cNvSpPr>
                <a:spLocks noEditPoints="1"/>
              </p:cNvSpPr>
              <p:nvPr/>
            </p:nvSpPr>
            <p:spPr bwMode="auto">
              <a:xfrm>
                <a:off x="6345" y="866"/>
                <a:ext cx="205" cy="342"/>
              </a:xfrm>
              <a:custGeom>
                <a:avLst/>
                <a:gdLst>
                  <a:gd name="T0" fmla="*/ 92 w 115"/>
                  <a:gd name="T1" fmla="*/ 0 h 192"/>
                  <a:gd name="T2" fmla="*/ 23 w 115"/>
                  <a:gd name="T3" fmla="*/ 0 h 192"/>
                  <a:gd name="T4" fmla="*/ 0 w 115"/>
                  <a:gd name="T5" fmla="*/ 22 h 192"/>
                  <a:gd name="T6" fmla="*/ 0 w 115"/>
                  <a:gd name="T7" fmla="*/ 79 h 192"/>
                  <a:gd name="T8" fmla="*/ 23 w 115"/>
                  <a:gd name="T9" fmla="*/ 102 h 192"/>
                  <a:gd name="T10" fmla="*/ 52 w 115"/>
                  <a:gd name="T11" fmla="*/ 102 h 192"/>
                  <a:gd name="T12" fmla="*/ 52 w 115"/>
                  <a:gd name="T13" fmla="*/ 131 h 192"/>
                  <a:gd name="T14" fmla="*/ 48 w 115"/>
                  <a:gd name="T15" fmla="*/ 139 h 192"/>
                  <a:gd name="T16" fmla="*/ 48 w 115"/>
                  <a:gd name="T17" fmla="*/ 182 h 192"/>
                  <a:gd name="T18" fmla="*/ 58 w 115"/>
                  <a:gd name="T19" fmla="*/ 192 h 192"/>
                  <a:gd name="T20" fmla="*/ 67 w 115"/>
                  <a:gd name="T21" fmla="*/ 182 h 192"/>
                  <a:gd name="T22" fmla="*/ 67 w 115"/>
                  <a:gd name="T23" fmla="*/ 139 h 192"/>
                  <a:gd name="T24" fmla="*/ 63 w 115"/>
                  <a:gd name="T25" fmla="*/ 131 h 192"/>
                  <a:gd name="T26" fmla="*/ 63 w 115"/>
                  <a:gd name="T27" fmla="*/ 102 h 192"/>
                  <a:gd name="T28" fmla="*/ 92 w 115"/>
                  <a:gd name="T29" fmla="*/ 102 h 192"/>
                  <a:gd name="T30" fmla="*/ 115 w 115"/>
                  <a:gd name="T31" fmla="*/ 79 h 192"/>
                  <a:gd name="T32" fmla="*/ 115 w 115"/>
                  <a:gd name="T33" fmla="*/ 22 h 192"/>
                  <a:gd name="T34" fmla="*/ 92 w 115"/>
                  <a:gd name="T35" fmla="*/ 0 h 192"/>
                  <a:gd name="T36" fmla="*/ 39 w 115"/>
                  <a:gd name="T37" fmla="*/ 71 h 192"/>
                  <a:gd name="T38" fmla="*/ 34 w 115"/>
                  <a:gd name="T39" fmla="*/ 76 h 192"/>
                  <a:gd name="T40" fmla="*/ 28 w 115"/>
                  <a:gd name="T41" fmla="*/ 71 h 192"/>
                  <a:gd name="T42" fmla="*/ 28 w 115"/>
                  <a:gd name="T43" fmla="*/ 31 h 192"/>
                  <a:gd name="T44" fmla="*/ 34 w 115"/>
                  <a:gd name="T45" fmla="*/ 25 h 192"/>
                  <a:gd name="T46" fmla="*/ 39 w 115"/>
                  <a:gd name="T47" fmla="*/ 31 h 192"/>
                  <a:gd name="T48" fmla="*/ 39 w 115"/>
                  <a:gd name="T49" fmla="*/ 71 h 192"/>
                  <a:gd name="T50" fmla="*/ 63 w 115"/>
                  <a:gd name="T51" fmla="*/ 71 h 192"/>
                  <a:gd name="T52" fmla="*/ 58 w 115"/>
                  <a:gd name="T53" fmla="*/ 76 h 192"/>
                  <a:gd name="T54" fmla="*/ 52 w 115"/>
                  <a:gd name="T55" fmla="*/ 71 h 192"/>
                  <a:gd name="T56" fmla="*/ 52 w 115"/>
                  <a:gd name="T57" fmla="*/ 31 h 192"/>
                  <a:gd name="T58" fmla="*/ 58 w 115"/>
                  <a:gd name="T59" fmla="*/ 25 h 192"/>
                  <a:gd name="T60" fmla="*/ 63 w 115"/>
                  <a:gd name="T61" fmla="*/ 31 h 192"/>
                  <a:gd name="T62" fmla="*/ 63 w 115"/>
                  <a:gd name="T63" fmla="*/ 71 h 192"/>
                  <a:gd name="T64" fmla="*/ 87 w 115"/>
                  <a:gd name="T65" fmla="*/ 71 h 192"/>
                  <a:gd name="T66" fmla="*/ 81 w 115"/>
                  <a:gd name="T67" fmla="*/ 76 h 192"/>
                  <a:gd name="T68" fmla="*/ 76 w 115"/>
                  <a:gd name="T69" fmla="*/ 71 h 192"/>
                  <a:gd name="T70" fmla="*/ 76 w 115"/>
                  <a:gd name="T71" fmla="*/ 31 h 192"/>
                  <a:gd name="T72" fmla="*/ 81 w 115"/>
                  <a:gd name="T73" fmla="*/ 25 h 192"/>
                  <a:gd name="T74" fmla="*/ 87 w 115"/>
                  <a:gd name="T75" fmla="*/ 31 h 192"/>
                  <a:gd name="T76" fmla="*/ 87 w 115"/>
                  <a:gd name="T77" fmla="*/ 7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" h="192">
                    <a:moveTo>
                      <a:pt x="92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92"/>
                      <a:pt x="10" y="102"/>
                      <a:pt x="23" y="102"/>
                    </a:cubicBezTo>
                    <a:cubicBezTo>
                      <a:pt x="52" y="102"/>
                      <a:pt x="52" y="102"/>
                      <a:pt x="52" y="102"/>
                    </a:cubicBezTo>
                    <a:cubicBezTo>
                      <a:pt x="52" y="131"/>
                      <a:pt x="52" y="131"/>
                      <a:pt x="52" y="131"/>
                    </a:cubicBezTo>
                    <a:cubicBezTo>
                      <a:pt x="50" y="132"/>
                      <a:pt x="48" y="135"/>
                      <a:pt x="48" y="139"/>
                    </a:cubicBezTo>
                    <a:cubicBezTo>
                      <a:pt x="48" y="182"/>
                      <a:pt x="48" y="182"/>
                      <a:pt x="48" y="182"/>
                    </a:cubicBezTo>
                    <a:cubicBezTo>
                      <a:pt x="48" y="187"/>
                      <a:pt x="52" y="192"/>
                      <a:pt x="58" y="192"/>
                    </a:cubicBezTo>
                    <a:cubicBezTo>
                      <a:pt x="63" y="192"/>
                      <a:pt x="67" y="187"/>
                      <a:pt x="67" y="182"/>
                    </a:cubicBezTo>
                    <a:cubicBezTo>
                      <a:pt x="67" y="139"/>
                      <a:pt x="67" y="139"/>
                      <a:pt x="67" y="139"/>
                    </a:cubicBezTo>
                    <a:cubicBezTo>
                      <a:pt x="67" y="135"/>
                      <a:pt x="65" y="132"/>
                      <a:pt x="63" y="131"/>
                    </a:cubicBezTo>
                    <a:cubicBezTo>
                      <a:pt x="63" y="102"/>
                      <a:pt x="63" y="102"/>
                      <a:pt x="63" y="102"/>
                    </a:cubicBezTo>
                    <a:cubicBezTo>
                      <a:pt x="92" y="102"/>
                      <a:pt x="92" y="102"/>
                      <a:pt x="92" y="102"/>
                    </a:cubicBezTo>
                    <a:cubicBezTo>
                      <a:pt x="105" y="102"/>
                      <a:pt x="115" y="92"/>
                      <a:pt x="115" y="79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10"/>
                      <a:pt x="105" y="0"/>
                      <a:pt x="92" y="0"/>
                    </a:cubicBezTo>
                    <a:close/>
                    <a:moveTo>
                      <a:pt x="39" y="71"/>
                    </a:moveTo>
                    <a:cubicBezTo>
                      <a:pt x="39" y="74"/>
                      <a:pt x="37" y="76"/>
                      <a:pt x="34" y="76"/>
                    </a:cubicBezTo>
                    <a:cubicBezTo>
                      <a:pt x="31" y="76"/>
                      <a:pt x="28" y="74"/>
                      <a:pt x="28" y="7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8"/>
                      <a:pt x="31" y="25"/>
                      <a:pt x="34" y="25"/>
                    </a:cubicBezTo>
                    <a:cubicBezTo>
                      <a:pt x="37" y="25"/>
                      <a:pt x="39" y="28"/>
                      <a:pt x="39" y="31"/>
                    </a:cubicBezTo>
                    <a:lnTo>
                      <a:pt x="39" y="71"/>
                    </a:lnTo>
                    <a:close/>
                    <a:moveTo>
                      <a:pt x="63" y="71"/>
                    </a:moveTo>
                    <a:cubicBezTo>
                      <a:pt x="63" y="74"/>
                      <a:pt x="60" y="76"/>
                      <a:pt x="58" y="76"/>
                    </a:cubicBezTo>
                    <a:cubicBezTo>
                      <a:pt x="55" y="76"/>
                      <a:pt x="52" y="74"/>
                      <a:pt x="52" y="7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28"/>
                      <a:pt x="55" y="25"/>
                      <a:pt x="58" y="25"/>
                    </a:cubicBezTo>
                    <a:cubicBezTo>
                      <a:pt x="60" y="25"/>
                      <a:pt x="63" y="28"/>
                      <a:pt x="63" y="31"/>
                    </a:cubicBezTo>
                    <a:lnTo>
                      <a:pt x="63" y="71"/>
                    </a:lnTo>
                    <a:close/>
                    <a:moveTo>
                      <a:pt x="87" y="71"/>
                    </a:moveTo>
                    <a:cubicBezTo>
                      <a:pt x="87" y="74"/>
                      <a:pt x="84" y="76"/>
                      <a:pt x="81" y="76"/>
                    </a:cubicBezTo>
                    <a:cubicBezTo>
                      <a:pt x="78" y="76"/>
                      <a:pt x="76" y="74"/>
                      <a:pt x="76" y="71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76" y="28"/>
                      <a:pt x="78" y="25"/>
                      <a:pt x="81" y="25"/>
                    </a:cubicBezTo>
                    <a:cubicBezTo>
                      <a:pt x="84" y="25"/>
                      <a:pt x="87" y="28"/>
                      <a:pt x="87" y="31"/>
                    </a:cubicBezTo>
                    <a:lnTo>
                      <a:pt x="87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Oval 55"/>
              <p:cNvSpPr>
                <a:spLocks noChangeArrowheads="1"/>
              </p:cNvSpPr>
              <p:nvPr/>
            </p:nvSpPr>
            <p:spPr bwMode="auto">
              <a:xfrm>
                <a:off x="7099" y="938"/>
                <a:ext cx="188" cy="18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56"/>
              <p:cNvSpPr>
                <a:spLocks noEditPoints="1"/>
              </p:cNvSpPr>
              <p:nvPr/>
            </p:nvSpPr>
            <p:spPr bwMode="auto">
              <a:xfrm>
                <a:off x="7023" y="861"/>
                <a:ext cx="341" cy="342"/>
              </a:xfrm>
              <a:custGeom>
                <a:avLst/>
                <a:gdLst>
                  <a:gd name="T0" fmla="*/ 96 w 192"/>
                  <a:gd name="T1" fmla="*/ 0 h 192"/>
                  <a:gd name="T2" fmla="*/ 0 w 192"/>
                  <a:gd name="T3" fmla="*/ 96 h 192"/>
                  <a:gd name="T4" fmla="*/ 96 w 192"/>
                  <a:gd name="T5" fmla="*/ 192 h 192"/>
                  <a:gd name="T6" fmla="*/ 192 w 192"/>
                  <a:gd name="T7" fmla="*/ 96 h 192"/>
                  <a:gd name="T8" fmla="*/ 96 w 192"/>
                  <a:gd name="T9" fmla="*/ 0 h 192"/>
                  <a:gd name="T10" fmla="*/ 96 w 192"/>
                  <a:gd name="T11" fmla="*/ 157 h 192"/>
                  <a:gd name="T12" fmla="*/ 35 w 192"/>
                  <a:gd name="T13" fmla="*/ 96 h 192"/>
                  <a:gd name="T14" fmla="*/ 96 w 192"/>
                  <a:gd name="T15" fmla="*/ 35 h 192"/>
                  <a:gd name="T16" fmla="*/ 157 w 192"/>
                  <a:gd name="T17" fmla="*/ 96 h 192"/>
                  <a:gd name="T18" fmla="*/ 96 w 192"/>
                  <a:gd name="T19" fmla="*/ 15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92">
                    <a:moveTo>
                      <a:pt x="96" y="0"/>
                    </a:moveTo>
                    <a:cubicBezTo>
                      <a:pt x="43" y="0"/>
                      <a:pt x="0" y="43"/>
                      <a:pt x="0" y="96"/>
                    </a:cubicBezTo>
                    <a:cubicBezTo>
                      <a:pt x="0" y="149"/>
                      <a:pt x="43" y="192"/>
                      <a:pt x="96" y="192"/>
                    </a:cubicBezTo>
                    <a:cubicBezTo>
                      <a:pt x="149" y="192"/>
                      <a:pt x="192" y="149"/>
                      <a:pt x="192" y="96"/>
                    </a:cubicBezTo>
                    <a:cubicBezTo>
                      <a:pt x="192" y="43"/>
                      <a:pt x="149" y="0"/>
                      <a:pt x="96" y="0"/>
                    </a:cubicBezTo>
                    <a:close/>
                    <a:moveTo>
                      <a:pt x="96" y="157"/>
                    </a:moveTo>
                    <a:cubicBezTo>
                      <a:pt x="62" y="157"/>
                      <a:pt x="35" y="130"/>
                      <a:pt x="35" y="96"/>
                    </a:cubicBezTo>
                    <a:cubicBezTo>
                      <a:pt x="35" y="62"/>
                      <a:pt x="62" y="35"/>
                      <a:pt x="96" y="35"/>
                    </a:cubicBezTo>
                    <a:cubicBezTo>
                      <a:pt x="130" y="35"/>
                      <a:pt x="157" y="62"/>
                      <a:pt x="157" y="96"/>
                    </a:cubicBezTo>
                    <a:cubicBezTo>
                      <a:pt x="157" y="130"/>
                      <a:pt x="130" y="157"/>
                      <a:pt x="96" y="15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57"/>
              <p:cNvSpPr>
                <a:spLocks/>
              </p:cNvSpPr>
              <p:nvPr/>
            </p:nvSpPr>
            <p:spPr bwMode="auto">
              <a:xfrm>
                <a:off x="1804" y="1776"/>
                <a:ext cx="336" cy="110"/>
              </a:xfrm>
              <a:custGeom>
                <a:avLst/>
                <a:gdLst>
                  <a:gd name="T0" fmla="*/ 184 w 189"/>
                  <a:gd name="T1" fmla="*/ 24 h 62"/>
                  <a:gd name="T2" fmla="*/ 181 w 189"/>
                  <a:gd name="T3" fmla="*/ 0 h 62"/>
                  <a:gd name="T4" fmla="*/ 0 w 189"/>
                  <a:gd name="T5" fmla="*/ 36 h 62"/>
                  <a:gd name="T6" fmla="*/ 3 w 189"/>
                  <a:gd name="T7" fmla="*/ 62 h 62"/>
                  <a:gd name="T8" fmla="*/ 182 w 189"/>
                  <a:gd name="T9" fmla="*/ 28 h 62"/>
                  <a:gd name="T10" fmla="*/ 184 w 189"/>
                  <a:gd name="T11" fmla="*/ 2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9" h="62">
                    <a:moveTo>
                      <a:pt x="184" y="24"/>
                    </a:moveTo>
                    <a:cubicBezTo>
                      <a:pt x="188" y="17"/>
                      <a:pt x="189" y="8"/>
                      <a:pt x="181" y="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182" y="28"/>
                      <a:pt x="182" y="28"/>
                      <a:pt x="182" y="28"/>
                    </a:cubicBezTo>
                    <a:cubicBezTo>
                      <a:pt x="183" y="27"/>
                      <a:pt x="184" y="26"/>
                      <a:pt x="18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58"/>
              <p:cNvSpPr>
                <a:spLocks/>
              </p:cNvSpPr>
              <p:nvPr/>
            </p:nvSpPr>
            <p:spPr bwMode="auto">
              <a:xfrm>
                <a:off x="1811" y="1841"/>
                <a:ext cx="342" cy="107"/>
              </a:xfrm>
              <a:custGeom>
                <a:avLst/>
                <a:gdLst>
                  <a:gd name="T0" fmla="*/ 177 w 192"/>
                  <a:gd name="T1" fmla="*/ 0 h 60"/>
                  <a:gd name="T2" fmla="*/ 0 w 192"/>
                  <a:gd name="T3" fmla="*/ 33 h 60"/>
                  <a:gd name="T4" fmla="*/ 3 w 192"/>
                  <a:gd name="T5" fmla="*/ 60 h 60"/>
                  <a:gd name="T6" fmla="*/ 159 w 192"/>
                  <a:gd name="T7" fmla="*/ 38 h 60"/>
                  <a:gd name="T8" fmla="*/ 166 w 192"/>
                  <a:gd name="T9" fmla="*/ 37 h 60"/>
                  <a:gd name="T10" fmla="*/ 177 w 192"/>
                  <a:gd name="T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2" h="60">
                    <a:moveTo>
                      <a:pt x="177" y="0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159" y="38"/>
                      <a:pt x="159" y="38"/>
                      <a:pt x="159" y="38"/>
                    </a:cubicBezTo>
                    <a:cubicBezTo>
                      <a:pt x="159" y="38"/>
                      <a:pt x="164" y="37"/>
                      <a:pt x="166" y="37"/>
                    </a:cubicBezTo>
                    <a:cubicBezTo>
                      <a:pt x="181" y="34"/>
                      <a:pt x="192" y="11"/>
                      <a:pt x="1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59"/>
              <p:cNvSpPr>
                <a:spLocks noEditPoints="1"/>
              </p:cNvSpPr>
              <p:nvPr/>
            </p:nvSpPr>
            <p:spPr bwMode="auto">
              <a:xfrm>
                <a:off x="1817" y="1605"/>
                <a:ext cx="293" cy="217"/>
              </a:xfrm>
              <a:custGeom>
                <a:avLst/>
                <a:gdLst>
                  <a:gd name="T0" fmla="*/ 165 w 165"/>
                  <a:gd name="T1" fmla="*/ 89 h 122"/>
                  <a:gd name="T2" fmla="*/ 86 w 165"/>
                  <a:gd name="T3" fmla="*/ 43 h 122"/>
                  <a:gd name="T4" fmla="*/ 84 w 165"/>
                  <a:gd name="T5" fmla="*/ 46 h 122"/>
                  <a:gd name="T6" fmla="*/ 62 w 165"/>
                  <a:gd name="T7" fmla="*/ 34 h 122"/>
                  <a:gd name="T8" fmla="*/ 60 w 165"/>
                  <a:gd name="T9" fmla="*/ 34 h 122"/>
                  <a:gd name="T10" fmla="*/ 41 w 165"/>
                  <a:gd name="T11" fmla="*/ 2 h 122"/>
                  <a:gd name="T12" fmla="*/ 35 w 165"/>
                  <a:gd name="T13" fmla="*/ 3 h 122"/>
                  <a:gd name="T14" fmla="*/ 36 w 165"/>
                  <a:gd name="T15" fmla="*/ 8 h 122"/>
                  <a:gd name="T16" fmla="*/ 52 w 165"/>
                  <a:gd name="T17" fmla="*/ 34 h 122"/>
                  <a:gd name="T18" fmla="*/ 26 w 165"/>
                  <a:gd name="T19" fmla="*/ 64 h 122"/>
                  <a:gd name="T20" fmla="*/ 34 w 165"/>
                  <a:gd name="T21" fmla="*/ 91 h 122"/>
                  <a:gd name="T22" fmla="*/ 0 w 165"/>
                  <a:gd name="T23" fmla="*/ 122 h 122"/>
                  <a:gd name="T24" fmla="*/ 165 w 165"/>
                  <a:gd name="T25" fmla="*/ 89 h 122"/>
                  <a:gd name="T26" fmla="*/ 34 w 165"/>
                  <a:gd name="T27" fmla="*/ 65 h 122"/>
                  <a:gd name="T28" fmla="*/ 58 w 165"/>
                  <a:gd name="T29" fmla="*/ 42 h 122"/>
                  <a:gd name="T30" fmla="*/ 61 w 165"/>
                  <a:gd name="T31" fmla="*/ 42 h 122"/>
                  <a:gd name="T32" fmla="*/ 77 w 165"/>
                  <a:gd name="T33" fmla="*/ 51 h 122"/>
                  <a:gd name="T34" fmla="*/ 83 w 165"/>
                  <a:gd name="T35" fmla="*/ 70 h 122"/>
                  <a:gd name="T36" fmla="*/ 56 w 165"/>
                  <a:gd name="T37" fmla="*/ 93 h 122"/>
                  <a:gd name="T38" fmla="*/ 34 w 165"/>
                  <a:gd name="T39" fmla="*/ 6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122">
                    <a:moveTo>
                      <a:pt x="165" y="89"/>
                    </a:moveTo>
                    <a:cubicBezTo>
                      <a:pt x="86" y="43"/>
                      <a:pt x="86" y="43"/>
                      <a:pt x="86" y="43"/>
                    </a:cubicBezTo>
                    <a:cubicBezTo>
                      <a:pt x="84" y="46"/>
                      <a:pt x="84" y="46"/>
                      <a:pt x="84" y="46"/>
                    </a:cubicBezTo>
                    <a:cubicBezTo>
                      <a:pt x="78" y="39"/>
                      <a:pt x="70" y="35"/>
                      <a:pt x="62" y="34"/>
                    </a:cubicBezTo>
                    <a:cubicBezTo>
                      <a:pt x="61" y="34"/>
                      <a:pt x="61" y="34"/>
                      <a:pt x="60" y="34"/>
                    </a:cubicBezTo>
                    <a:cubicBezTo>
                      <a:pt x="57" y="14"/>
                      <a:pt x="42" y="2"/>
                      <a:pt x="41" y="2"/>
                    </a:cubicBezTo>
                    <a:cubicBezTo>
                      <a:pt x="39" y="0"/>
                      <a:pt x="37" y="1"/>
                      <a:pt x="35" y="3"/>
                    </a:cubicBezTo>
                    <a:cubicBezTo>
                      <a:pt x="34" y="4"/>
                      <a:pt x="34" y="7"/>
                      <a:pt x="36" y="8"/>
                    </a:cubicBezTo>
                    <a:cubicBezTo>
                      <a:pt x="36" y="8"/>
                      <a:pt x="49" y="18"/>
                      <a:pt x="52" y="34"/>
                    </a:cubicBezTo>
                    <a:cubicBezTo>
                      <a:pt x="38" y="37"/>
                      <a:pt x="27" y="49"/>
                      <a:pt x="26" y="64"/>
                    </a:cubicBezTo>
                    <a:cubicBezTo>
                      <a:pt x="25" y="74"/>
                      <a:pt x="28" y="84"/>
                      <a:pt x="34" y="91"/>
                    </a:cubicBezTo>
                    <a:cubicBezTo>
                      <a:pt x="0" y="122"/>
                      <a:pt x="0" y="122"/>
                      <a:pt x="0" y="122"/>
                    </a:cubicBezTo>
                    <a:lnTo>
                      <a:pt x="165" y="89"/>
                    </a:lnTo>
                    <a:close/>
                    <a:moveTo>
                      <a:pt x="34" y="65"/>
                    </a:moveTo>
                    <a:cubicBezTo>
                      <a:pt x="35" y="52"/>
                      <a:pt x="46" y="42"/>
                      <a:pt x="58" y="42"/>
                    </a:cubicBezTo>
                    <a:cubicBezTo>
                      <a:pt x="59" y="42"/>
                      <a:pt x="60" y="42"/>
                      <a:pt x="61" y="42"/>
                    </a:cubicBezTo>
                    <a:cubicBezTo>
                      <a:pt x="67" y="43"/>
                      <a:pt x="73" y="46"/>
                      <a:pt x="77" y="51"/>
                    </a:cubicBezTo>
                    <a:cubicBezTo>
                      <a:pt x="82" y="56"/>
                      <a:pt x="84" y="63"/>
                      <a:pt x="83" y="70"/>
                    </a:cubicBezTo>
                    <a:cubicBezTo>
                      <a:pt x="82" y="84"/>
                      <a:pt x="70" y="95"/>
                      <a:pt x="56" y="93"/>
                    </a:cubicBezTo>
                    <a:cubicBezTo>
                      <a:pt x="42" y="92"/>
                      <a:pt x="33" y="79"/>
                      <a:pt x="34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60"/>
              <p:cNvSpPr>
                <a:spLocks/>
              </p:cNvSpPr>
              <p:nvPr/>
            </p:nvSpPr>
            <p:spPr bwMode="auto">
              <a:xfrm>
                <a:off x="2553" y="1564"/>
                <a:ext cx="322" cy="192"/>
              </a:xfrm>
              <a:custGeom>
                <a:avLst/>
                <a:gdLst>
                  <a:gd name="T0" fmla="*/ 24 w 181"/>
                  <a:gd name="T1" fmla="*/ 108 h 108"/>
                  <a:gd name="T2" fmla="*/ 162 w 181"/>
                  <a:gd name="T3" fmla="*/ 108 h 108"/>
                  <a:gd name="T4" fmla="*/ 169 w 181"/>
                  <a:gd name="T5" fmla="*/ 77 h 108"/>
                  <a:gd name="T6" fmla="*/ 21 w 181"/>
                  <a:gd name="T7" fmla="*/ 69 h 108"/>
                  <a:gd name="T8" fmla="*/ 24 w 181"/>
                  <a:gd name="T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1" h="108">
                    <a:moveTo>
                      <a:pt x="24" y="108"/>
                    </a:moveTo>
                    <a:cubicBezTo>
                      <a:pt x="162" y="108"/>
                      <a:pt x="162" y="108"/>
                      <a:pt x="162" y="108"/>
                    </a:cubicBezTo>
                    <a:cubicBezTo>
                      <a:pt x="162" y="108"/>
                      <a:pt x="181" y="107"/>
                      <a:pt x="169" y="77"/>
                    </a:cubicBezTo>
                    <a:cubicBezTo>
                      <a:pt x="155" y="40"/>
                      <a:pt x="74" y="0"/>
                      <a:pt x="21" y="69"/>
                    </a:cubicBezTo>
                    <a:cubicBezTo>
                      <a:pt x="21" y="69"/>
                      <a:pt x="0" y="100"/>
                      <a:pt x="24" y="10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61"/>
              <p:cNvSpPr>
                <a:spLocks/>
              </p:cNvSpPr>
              <p:nvPr/>
            </p:nvSpPr>
            <p:spPr bwMode="auto">
              <a:xfrm>
                <a:off x="2578" y="1897"/>
                <a:ext cx="281" cy="46"/>
              </a:xfrm>
              <a:custGeom>
                <a:avLst/>
                <a:gdLst>
                  <a:gd name="T0" fmla="*/ 0 w 158"/>
                  <a:gd name="T1" fmla="*/ 3 h 26"/>
                  <a:gd name="T2" fmla="*/ 15 w 158"/>
                  <a:gd name="T3" fmla="*/ 26 h 26"/>
                  <a:gd name="T4" fmla="*/ 143 w 158"/>
                  <a:gd name="T5" fmla="*/ 26 h 26"/>
                  <a:gd name="T6" fmla="*/ 158 w 158"/>
                  <a:gd name="T7" fmla="*/ 3 h 26"/>
                  <a:gd name="T8" fmla="*/ 158 w 158"/>
                  <a:gd name="T9" fmla="*/ 0 h 26"/>
                  <a:gd name="T10" fmla="*/ 0 w 158"/>
                  <a:gd name="T11" fmla="*/ 0 h 26"/>
                  <a:gd name="T12" fmla="*/ 0 w 158"/>
                  <a:gd name="T13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8" h="26">
                    <a:moveTo>
                      <a:pt x="0" y="3"/>
                    </a:moveTo>
                    <a:cubicBezTo>
                      <a:pt x="0" y="15"/>
                      <a:pt x="6" y="26"/>
                      <a:pt x="15" y="26"/>
                    </a:cubicBezTo>
                    <a:cubicBezTo>
                      <a:pt x="143" y="26"/>
                      <a:pt x="143" y="26"/>
                      <a:pt x="143" y="26"/>
                    </a:cubicBezTo>
                    <a:cubicBezTo>
                      <a:pt x="151" y="26"/>
                      <a:pt x="158" y="15"/>
                      <a:pt x="158" y="3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62"/>
              <p:cNvSpPr>
                <a:spLocks/>
              </p:cNvSpPr>
              <p:nvPr/>
            </p:nvSpPr>
            <p:spPr bwMode="auto">
              <a:xfrm>
                <a:off x="2546" y="1781"/>
                <a:ext cx="343" cy="52"/>
              </a:xfrm>
              <a:custGeom>
                <a:avLst/>
                <a:gdLst>
                  <a:gd name="T0" fmla="*/ 98 w 193"/>
                  <a:gd name="T1" fmla="*/ 27 h 29"/>
                  <a:gd name="T2" fmla="*/ 76 w 193"/>
                  <a:gd name="T3" fmla="*/ 19 h 29"/>
                  <a:gd name="T4" fmla="*/ 59 w 193"/>
                  <a:gd name="T5" fmla="*/ 12 h 29"/>
                  <a:gd name="T6" fmla="*/ 59 w 193"/>
                  <a:gd name="T7" fmla="*/ 12 h 29"/>
                  <a:gd name="T8" fmla="*/ 53 w 193"/>
                  <a:gd name="T9" fmla="*/ 13 h 29"/>
                  <a:gd name="T10" fmla="*/ 51 w 193"/>
                  <a:gd name="T11" fmla="*/ 15 h 29"/>
                  <a:gd name="T12" fmla="*/ 47 w 193"/>
                  <a:gd name="T13" fmla="*/ 18 h 29"/>
                  <a:gd name="T14" fmla="*/ 2 w 193"/>
                  <a:gd name="T15" fmla="*/ 11 h 29"/>
                  <a:gd name="T16" fmla="*/ 2 w 193"/>
                  <a:gd name="T17" fmla="*/ 3 h 29"/>
                  <a:gd name="T18" fmla="*/ 10 w 193"/>
                  <a:gd name="T19" fmla="*/ 3 h 29"/>
                  <a:gd name="T20" fmla="*/ 41 w 193"/>
                  <a:gd name="T21" fmla="*/ 9 h 29"/>
                  <a:gd name="T22" fmla="*/ 43 w 193"/>
                  <a:gd name="T23" fmla="*/ 7 h 29"/>
                  <a:gd name="T24" fmla="*/ 47 w 193"/>
                  <a:gd name="T25" fmla="*/ 4 h 29"/>
                  <a:gd name="T26" fmla="*/ 59 w 193"/>
                  <a:gd name="T27" fmla="*/ 1 h 29"/>
                  <a:gd name="T28" fmla="*/ 59 w 193"/>
                  <a:gd name="T29" fmla="*/ 1 h 29"/>
                  <a:gd name="T30" fmla="*/ 82 w 193"/>
                  <a:gd name="T31" fmla="*/ 10 h 29"/>
                  <a:gd name="T32" fmla="*/ 99 w 193"/>
                  <a:gd name="T33" fmla="*/ 16 h 29"/>
                  <a:gd name="T34" fmla="*/ 113 w 193"/>
                  <a:gd name="T35" fmla="*/ 10 h 29"/>
                  <a:gd name="T36" fmla="*/ 121 w 193"/>
                  <a:gd name="T37" fmla="*/ 5 h 29"/>
                  <a:gd name="T38" fmla="*/ 142 w 193"/>
                  <a:gd name="T39" fmla="*/ 6 h 29"/>
                  <a:gd name="T40" fmla="*/ 146 w 193"/>
                  <a:gd name="T41" fmla="*/ 9 h 29"/>
                  <a:gd name="T42" fmla="*/ 155 w 193"/>
                  <a:gd name="T43" fmla="*/ 15 h 29"/>
                  <a:gd name="T44" fmla="*/ 170 w 193"/>
                  <a:gd name="T45" fmla="*/ 12 h 29"/>
                  <a:gd name="T46" fmla="*/ 173 w 193"/>
                  <a:gd name="T47" fmla="*/ 9 h 29"/>
                  <a:gd name="T48" fmla="*/ 187 w 193"/>
                  <a:gd name="T49" fmla="*/ 1 h 29"/>
                  <a:gd name="T50" fmla="*/ 193 w 193"/>
                  <a:gd name="T51" fmla="*/ 7 h 29"/>
                  <a:gd name="T52" fmla="*/ 187 w 193"/>
                  <a:gd name="T53" fmla="*/ 12 h 29"/>
                  <a:gd name="T54" fmla="*/ 181 w 193"/>
                  <a:gd name="T55" fmla="*/ 16 h 29"/>
                  <a:gd name="T56" fmla="*/ 177 w 193"/>
                  <a:gd name="T57" fmla="*/ 20 h 29"/>
                  <a:gd name="T58" fmla="*/ 151 w 193"/>
                  <a:gd name="T59" fmla="*/ 25 h 29"/>
                  <a:gd name="T60" fmla="*/ 140 w 193"/>
                  <a:gd name="T61" fmla="*/ 18 h 29"/>
                  <a:gd name="T62" fmla="*/ 136 w 193"/>
                  <a:gd name="T63" fmla="*/ 15 h 29"/>
                  <a:gd name="T64" fmla="*/ 126 w 193"/>
                  <a:gd name="T65" fmla="*/ 15 h 29"/>
                  <a:gd name="T66" fmla="*/ 119 w 193"/>
                  <a:gd name="T67" fmla="*/ 19 h 29"/>
                  <a:gd name="T68" fmla="*/ 100 w 193"/>
                  <a:gd name="T69" fmla="*/ 27 h 29"/>
                  <a:gd name="T70" fmla="*/ 98 w 193"/>
                  <a:gd name="T71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3" h="29">
                    <a:moveTo>
                      <a:pt x="98" y="27"/>
                    </a:moveTo>
                    <a:cubicBezTo>
                      <a:pt x="91" y="27"/>
                      <a:pt x="83" y="25"/>
                      <a:pt x="76" y="19"/>
                    </a:cubicBezTo>
                    <a:cubicBezTo>
                      <a:pt x="69" y="14"/>
                      <a:pt x="64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6" y="12"/>
                      <a:pt x="54" y="12"/>
                      <a:pt x="53" y="13"/>
                    </a:cubicBezTo>
                    <a:cubicBezTo>
                      <a:pt x="52" y="13"/>
                      <a:pt x="52" y="14"/>
                      <a:pt x="51" y="15"/>
                    </a:cubicBezTo>
                    <a:cubicBezTo>
                      <a:pt x="50" y="16"/>
                      <a:pt x="49" y="17"/>
                      <a:pt x="47" y="18"/>
                    </a:cubicBezTo>
                    <a:cubicBezTo>
                      <a:pt x="32" y="29"/>
                      <a:pt x="16" y="26"/>
                      <a:pt x="2" y="11"/>
                    </a:cubicBezTo>
                    <a:cubicBezTo>
                      <a:pt x="0" y="8"/>
                      <a:pt x="0" y="5"/>
                      <a:pt x="2" y="3"/>
                    </a:cubicBezTo>
                    <a:cubicBezTo>
                      <a:pt x="5" y="1"/>
                      <a:pt x="8" y="1"/>
                      <a:pt x="10" y="3"/>
                    </a:cubicBezTo>
                    <a:cubicBezTo>
                      <a:pt x="24" y="19"/>
                      <a:pt x="34" y="14"/>
                      <a:pt x="41" y="9"/>
                    </a:cubicBezTo>
                    <a:cubicBezTo>
                      <a:pt x="42" y="9"/>
                      <a:pt x="42" y="8"/>
                      <a:pt x="43" y="7"/>
                    </a:cubicBezTo>
                    <a:cubicBezTo>
                      <a:pt x="44" y="6"/>
                      <a:pt x="45" y="5"/>
                      <a:pt x="47" y="4"/>
                    </a:cubicBezTo>
                    <a:cubicBezTo>
                      <a:pt x="51" y="1"/>
                      <a:pt x="55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69" y="1"/>
                      <a:pt x="76" y="6"/>
                      <a:pt x="82" y="10"/>
                    </a:cubicBezTo>
                    <a:cubicBezTo>
                      <a:pt x="88" y="15"/>
                      <a:pt x="94" y="17"/>
                      <a:pt x="99" y="16"/>
                    </a:cubicBezTo>
                    <a:cubicBezTo>
                      <a:pt x="103" y="16"/>
                      <a:pt x="108" y="13"/>
                      <a:pt x="113" y="10"/>
                    </a:cubicBezTo>
                    <a:cubicBezTo>
                      <a:pt x="116" y="8"/>
                      <a:pt x="119" y="6"/>
                      <a:pt x="121" y="5"/>
                    </a:cubicBezTo>
                    <a:cubicBezTo>
                      <a:pt x="131" y="0"/>
                      <a:pt x="138" y="3"/>
                      <a:pt x="142" y="6"/>
                    </a:cubicBezTo>
                    <a:cubicBezTo>
                      <a:pt x="144" y="7"/>
                      <a:pt x="145" y="8"/>
                      <a:pt x="146" y="9"/>
                    </a:cubicBezTo>
                    <a:cubicBezTo>
                      <a:pt x="149" y="12"/>
                      <a:pt x="152" y="14"/>
                      <a:pt x="155" y="15"/>
                    </a:cubicBezTo>
                    <a:cubicBezTo>
                      <a:pt x="160" y="17"/>
                      <a:pt x="165" y="16"/>
                      <a:pt x="170" y="12"/>
                    </a:cubicBezTo>
                    <a:cubicBezTo>
                      <a:pt x="171" y="11"/>
                      <a:pt x="172" y="10"/>
                      <a:pt x="173" y="9"/>
                    </a:cubicBezTo>
                    <a:cubicBezTo>
                      <a:pt x="176" y="5"/>
                      <a:pt x="180" y="2"/>
                      <a:pt x="187" y="1"/>
                    </a:cubicBezTo>
                    <a:cubicBezTo>
                      <a:pt x="190" y="1"/>
                      <a:pt x="193" y="4"/>
                      <a:pt x="193" y="7"/>
                    </a:cubicBezTo>
                    <a:cubicBezTo>
                      <a:pt x="193" y="10"/>
                      <a:pt x="190" y="12"/>
                      <a:pt x="187" y="12"/>
                    </a:cubicBezTo>
                    <a:cubicBezTo>
                      <a:pt x="185" y="12"/>
                      <a:pt x="184" y="13"/>
                      <a:pt x="181" y="16"/>
                    </a:cubicBezTo>
                    <a:cubicBezTo>
                      <a:pt x="180" y="17"/>
                      <a:pt x="179" y="19"/>
                      <a:pt x="177" y="20"/>
                    </a:cubicBezTo>
                    <a:cubicBezTo>
                      <a:pt x="169" y="27"/>
                      <a:pt x="159" y="29"/>
                      <a:pt x="151" y="25"/>
                    </a:cubicBezTo>
                    <a:cubicBezTo>
                      <a:pt x="147" y="23"/>
                      <a:pt x="143" y="21"/>
                      <a:pt x="140" y="18"/>
                    </a:cubicBezTo>
                    <a:cubicBezTo>
                      <a:pt x="138" y="17"/>
                      <a:pt x="137" y="16"/>
                      <a:pt x="136" y="15"/>
                    </a:cubicBezTo>
                    <a:cubicBezTo>
                      <a:pt x="134" y="14"/>
                      <a:pt x="131" y="12"/>
                      <a:pt x="126" y="15"/>
                    </a:cubicBezTo>
                    <a:cubicBezTo>
                      <a:pt x="124" y="16"/>
                      <a:pt x="121" y="17"/>
                      <a:pt x="119" y="19"/>
                    </a:cubicBezTo>
                    <a:cubicBezTo>
                      <a:pt x="113" y="23"/>
                      <a:pt x="107" y="27"/>
                      <a:pt x="100" y="27"/>
                    </a:cubicBezTo>
                    <a:cubicBezTo>
                      <a:pt x="99" y="27"/>
                      <a:pt x="99" y="27"/>
                      <a:pt x="98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63"/>
              <p:cNvSpPr>
                <a:spLocks/>
              </p:cNvSpPr>
              <p:nvPr/>
            </p:nvSpPr>
            <p:spPr bwMode="auto">
              <a:xfrm>
                <a:off x="2553" y="1845"/>
                <a:ext cx="330" cy="20"/>
              </a:xfrm>
              <a:custGeom>
                <a:avLst/>
                <a:gdLst>
                  <a:gd name="T0" fmla="*/ 180 w 186"/>
                  <a:gd name="T1" fmla="*/ 11 h 11"/>
                  <a:gd name="T2" fmla="*/ 5 w 186"/>
                  <a:gd name="T3" fmla="*/ 11 h 11"/>
                  <a:gd name="T4" fmla="*/ 0 w 186"/>
                  <a:gd name="T5" fmla="*/ 6 h 11"/>
                  <a:gd name="T6" fmla="*/ 5 w 186"/>
                  <a:gd name="T7" fmla="*/ 0 h 11"/>
                  <a:gd name="T8" fmla="*/ 180 w 186"/>
                  <a:gd name="T9" fmla="*/ 0 h 11"/>
                  <a:gd name="T10" fmla="*/ 186 w 186"/>
                  <a:gd name="T11" fmla="*/ 6 h 11"/>
                  <a:gd name="T12" fmla="*/ 180 w 186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6" h="11">
                    <a:moveTo>
                      <a:pt x="180" y="11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2" y="11"/>
                      <a:pt x="0" y="9"/>
                      <a:pt x="0" y="6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3" y="0"/>
                      <a:pt x="186" y="3"/>
                      <a:pt x="186" y="6"/>
                    </a:cubicBezTo>
                    <a:cubicBezTo>
                      <a:pt x="186" y="9"/>
                      <a:pt x="183" y="11"/>
                      <a:pt x="180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64"/>
              <p:cNvSpPr>
                <a:spLocks/>
              </p:cNvSpPr>
              <p:nvPr/>
            </p:nvSpPr>
            <p:spPr bwMode="auto">
              <a:xfrm>
                <a:off x="3291" y="1619"/>
                <a:ext cx="345" cy="320"/>
              </a:xfrm>
              <a:custGeom>
                <a:avLst/>
                <a:gdLst>
                  <a:gd name="T0" fmla="*/ 190 w 194"/>
                  <a:gd name="T1" fmla="*/ 162 h 180"/>
                  <a:gd name="T2" fmla="*/ 148 w 194"/>
                  <a:gd name="T3" fmla="*/ 100 h 180"/>
                  <a:gd name="T4" fmla="*/ 132 w 194"/>
                  <a:gd name="T5" fmla="*/ 115 h 180"/>
                  <a:gd name="T6" fmla="*/ 127 w 194"/>
                  <a:gd name="T7" fmla="*/ 118 h 180"/>
                  <a:gd name="T8" fmla="*/ 124 w 194"/>
                  <a:gd name="T9" fmla="*/ 117 h 180"/>
                  <a:gd name="T10" fmla="*/ 122 w 194"/>
                  <a:gd name="T11" fmla="*/ 110 h 180"/>
                  <a:gd name="T12" fmla="*/ 142 w 194"/>
                  <a:gd name="T13" fmla="*/ 91 h 180"/>
                  <a:gd name="T14" fmla="*/ 131 w 194"/>
                  <a:gd name="T15" fmla="*/ 75 h 180"/>
                  <a:gd name="T16" fmla="*/ 108 w 194"/>
                  <a:gd name="T17" fmla="*/ 97 h 180"/>
                  <a:gd name="T18" fmla="*/ 104 w 194"/>
                  <a:gd name="T19" fmla="*/ 99 h 180"/>
                  <a:gd name="T20" fmla="*/ 101 w 194"/>
                  <a:gd name="T21" fmla="*/ 98 h 180"/>
                  <a:gd name="T22" fmla="*/ 99 w 194"/>
                  <a:gd name="T23" fmla="*/ 91 h 180"/>
                  <a:gd name="T24" fmla="*/ 125 w 194"/>
                  <a:gd name="T25" fmla="*/ 66 h 180"/>
                  <a:gd name="T26" fmla="*/ 117 w 194"/>
                  <a:gd name="T27" fmla="*/ 54 h 180"/>
                  <a:gd name="T28" fmla="*/ 87 w 194"/>
                  <a:gd name="T29" fmla="*/ 81 h 180"/>
                  <a:gd name="T30" fmla="*/ 83 w 194"/>
                  <a:gd name="T31" fmla="*/ 83 h 180"/>
                  <a:gd name="T32" fmla="*/ 80 w 194"/>
                  <a:gd name="T33" fmla="*/ 82 h 180"/>
                  <a:gd name="T34" fmla="*/ 78 w 194"/>
                  <a:gd name="T35" fmla="*/ 75 h 180"/>
                  <a:gd name="T36" fmla="*/ 110 w 194"/>
                  <a:gd name="T37" fmla="*/ 45 h 180"/>
                  <a:gd name="T38" fmla="*/ 104 w 194"/>
                  <a:gd name="T39" fmla="*/ 36 h 180"/>
                  <a:gd name="T40" fmla="*/ 88 w 194"/>
                  <a:gd name="T41" fmla="*/ 28 h 180"/>
                  <a:gd name="T42" fmla="*/ 62 w 194"/>
                  <a:gd name="T43" fmla="*/ 41 h 180"/>
                  <a:gd name="T44" fmla="*/ 58 w 194"/>
                  <a:gd name="T45" fmla="*/ 9 h 180"/>
                  <a:gd name="T46" fmla="*/ 56 w 194"/>
                  <a:gd name="T47" fmla="*/ 1 h 180"/>
                  <a:gd name="T48" fmla="*/ 48 w 194"/>
                  <a:gd name="T49" fmla="*/ 3 h 180"/>
                  <a:gd name="T50" fmla="*/ 45 w 194"/>
                  <a:gd name="T51" fmla="*/ 25 h 180"/>
                  <a:gd name="T52" fmla="*/ 8 w 194"/>
                  <a:gd name="T53" fmla="*/ 4 h 180"/>
                  <a:gd name="T54" fmla="*/ 1 w 194"/>
                  <a:gd name="T55" fmla="*/ 7 h 180"/>
                  <a:gd name="T56" fmla="*/ 4 w 194"/>
                  <a:gd name="T57" fmla="*/ 14 h 180"/>
                  <a:gd name="T58" fmla="*/ 39 w 194"/>
                  <a:gd name="T59" fmla="*/ 35 h 180"/>
                  <a:gd name="T60" fmla="*/ 7 w 194"/>
                  <a:gd name="T61" fmla="*/ 40 h 180"/>
                  <a:gd name="T62" fmla="*/ 6 w 194"/>
                  <a:gd name="T63" fmla="*/ 48 h 180"/>
                  <a:gd name="T64" fmla="*/ 14 w 194"/>
                  <a:gd name="T65" fmla="*/ 49 h 180"/>
                  <a:gd name="T66" fmla="*/ 51 w 194"/>
                  <a:gd name="T67" fmla="*/ 52 h 180"/>
                  <a:gd name="T68" fmla="*/ 40 w 194"/>
                  <a:gd name="T69" fmla="*/ 77 h 180"/>
                  <a:gd name="T70" fmla="*/ 49 w 194"/>
                  <a:gd name="T71" fmla="*/ 92 h 180"/>
                  <a:gd name="T72" fmla="*/ 174 w 194"/>
                  <a:gd name="T73" fmla="*/ 178 h 180"/>
                  <a:gd name="T74" fmla="*/ 182 w 194"/>
                  <a:gd name="T75" fmla="*/ 180 h 180"/>
                  <a:gd name="T76" fmla="*/ 190 w 194"/>
                  <a:gd name="T77" fmla="*/ 177 h 180"/>
                  <a:gd name="T78" fmla="*/ 190 w 194"/>
                  <a:gd name="T79" fmla="*/ 16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180">
                    <a:moveTo>
                      <a:pt x="190" y="162"/>
                    </a:moveTo>
                    <a:cubicBezTo>
                      <a:pt x="190" y="161"/>
                      <a:pt x="169" y="131"/>
                      <a:pt x="148" y="100"/>
                    </a:cubicBezTo>
                    <a:cubicBezTo>
                      <a:pt x="138" y="105"/>
                      <a:pt x="132" y="115"/>
                      <a:pt x="132" y="115"/>
                    </a:cubicBezTo>
                    <a:cubicBezTo>
                      <a:pt x="131" y="117"/>
                      <a:pt x="129" y="118"/>
                      <a:pt x="127" y="118"/>
                    </a:cubicBezTo>
                    <a:cubicBezTo>
                      <a:pt x="126" y="118"/>
                      <a:pt x="125" y="118"/>
                      <a:pt x="124" y="117"/>
                    </a:cubicBezTo>
                    <a:cubicBezTo>
                      <a:pt x="122" y="116"/>
                      <a:pt x="121" y="112"/>
                      <a:pt x="122" y="110"/>
                    </a:cubicBezTo>
                    <a:cubicBezTo>
                      <a:pt x="123" y="109"/>
                      <a:pt x="130" y="97"/>
                      <a:pt x="142" y="91"/>
                    </a:cubicBezTo>
                    <a:cubicBezTo>
                      <a:pt x="138" y="85"/>
                      <a:pt x="135" y="80"/>
                      <a:pt x="131" y="75"/>
                    </a:cubicBezTo>
                    <a:cubicBezTo>
                      <a:pt x="118" y="83"/>
                      <a:pt x="108" y="97"/>
                      <a:pt x="108" y="97"/>
                    </a:cubicBezTo>
                    <a:cubicBezTo>
                      <a:pt x="107" y="99"/>
                      <a:pt x="105" y="99"/>
                      <a:pt x="104" y="99"/>
                    </a:cubicBezTo>
                    <a:cubicBezTo>
                      <a:pt x="103" y="99"/>
                      <a:pt x="102" y="99"/>
                      <a:pt x="101" y="98"/>
                    </a:cubicBezTo>
                    <a:cubicBezTo>
                      <a:pt x="98" y="97"/>
                      <a:pt x="97" y="93"/>
                      <a:pt x="99" y="91"/>
                    </a:cubicBezTo>
                    <a:cubicBezTo>
                      <a:pt x="100" y="90"/>
                      <a:pt x="110" y="75"/>
                      <a:pt x="125" y="66"/>
                    </a:cubicBezTo>
                    <a:cubicBezTo>
                      <a:pt x="122" y="62"/>
                      <a:pt x="119" y="58"/>
                      <a:pt x="117" y="54"/>
                    </a:cubicBezTo>
                    <a:cubicBezTo>
                      <a:pt x="99" y="62"/>
                      <a:pt x="87" y="80"/>
                      <a:pt x="87" y="81"/>
                    </a:cubicBezTo>
                    <a:cubicBezTo>
                      <a:pt x="86" y="82"/>
                      <a:pt x="84" y="83"/>
                      <a:pt x="83" y="83"/>
                    </a:cubicBezTo>
                    <a:cubicBezTo>
                      <a:pt x="81" y="83"/>
                      <a:pt x="80" y="83"/>
                      <a:pt x="80" y="82"/>
                    </a:cubicBezTo>
                    <a:cubicBezTo>
                      <a:pt x="77" y="80"/>
                      <a:pt x="76" y="77"/>
                      <a:pt x="78" y="75"/>
                    </a:cubicBezTo>
                    <a:cubicBezTo>
                      <a:pt x="79" y="74"/>
                      <a:pt x="91" y="55"/>
                      <a:pt x="110" y="45"/>
                    </a:cubicBezTo>
                    <a:cubicBezTo>
                      <a:pt x="108" y="41"/>
                      <a:pt x="106" y="38"/>
                      <a:pt x="104" y="36"/>
                    </a:cubicBezTo>
                    <a:cubicBezTo>
                      <a:pt x="100" y="31"/>
                      <a:pt x="95" y="28"/>
                      <a:pt x="88" y="28"/>
                    </a:cubicBezTo>
                    <a:cubicBezTo>
                      <a:pt x="78" y="28"/>
                      <a:pt x="67" y="36"/>
                      <a:pt x="62" y="41"/>
                    </a:cubicBezTo>
                    <a:cubicBezTo>
                      <a:pt x="59" y="36"/>
                      <a:pt x="51" y="20"/>
                      <a:pt x="58" y="9"/>
                    </a:cubicBezTo>
                    <a:cubicBezTo>
                      <a:pt x="59" y="6"/>
                      <a:pt x="59" y="3"/>
                      <a:pt x="56" y="1"/>
                    </a:cubicBezTo>
                    <a:cubicBezTo>
                      <a:pt x="53" y="0"/>
                      <a:pt x="50" y="1"/>
                      <a:pt x="48" y="3"/>
                    </a:cubicBezTo>
                    <a:cubicBezTo>
                      <a:pt x="44" y="10"/>
                      <a:pt x="44" y="18"/>
                      <a:pt x="45" y="25"/>
                    </a:cubicBezTo>
                    <a:cubicBezTo>
                      <a:pt x="27" y="11"/>
                      <a:pt x="9" y="4"/>
                      <a:pt x="8" y="4"/>
                    </a:cubicBezTo>
                    <a:cubicBezTo>
                      <a:pt x="5" y="3"/>
                      <a:pt x="2" y="4"/>
                      <a:pt x="1" y="7"/>
                    </a:cubicBezTo>
                    <a:cubicBezTo>
                      <a:pt x="0" y="10"/>
                      <a:pt x="1" y="13"/>
                      <a:pt x="4" y="14"/>
                    </a:cubicBezTo>
                    <a:cubicBezTo>
                      <a:pt x="4" y="14"/>
                      <a:pt x="22" y="21"/>
                      <a:pt x="39" y="35"/>
                    </a:cubicBezTo>
                    <a:cubicBezTo>
                      <a:pt x="20" y="30"/>
                      <a:pt x="8" y="40"/>
                      <a:pt x="7" y="40"/>
                    </a:cubicBezTo>
                    <a:cubicBezTo>
                      <a:pt x="5" y="42"/>
                      <a:pt x="5" y="46"/>
                      <a:pt x="6" y="48"/>
                    </a:cubicBezTo>
                    <a:cubicBezTo>
                      <a:pt x="8" y="50"/>
                      <a:pt x="12" y="51"/>
                      <a:pt x="14" y="49"/>
                    </a:cubicBezTo>
                    <a:cubicBezTo>
                      <a:pt x="15" y="48"/>
                      <a:pt x="29" y="38"/>
                      <a:pt x="51" y="52"/>
                    </a:cubicBezTo>
                    <a:cubicBezTo>
                      <a:pt x="46" y="58"/>
                      <a:pt x="40" y="67"/>
                      <a:pt x="40" y="77"/>
                    </a:cubicBezTo>
                    <a:cubicBezTo>
                      <a:pt x="40" y="83"/>
                      <a:pt x="43" y="88"/>
                      <a:pt x="49" y="92"/>
                    </a:cubicBezTo>
                    <a:cubicBezTo>
                      <a:pt x="68" y="106"/>
                      <a:pt x="173" y="177"/>
                      <a:pt x="174" y="178"/>
                    </a:cubicBezTo>
                    <a:cubicBezTo>
                      <a:pt x="175" y="178"/>
                      <a:pt x="178" y="180"/>
                      <a:pt x="182" y="180"/>
                    </a:cubicBezTo>
                    <a:cubicBezTo>
                      <a:pt x="185" y="180"/>
                      <a:pt x="188" y="179"/>
                      <a:pt x="190" y="177"/>
                    </a:cubicBezTo>
                    <a:cubicBezTo>
                      <a:pt x="194" y="173"/>
                      <a:pt x="192" y="166"/>
                      <a:pt x="190" y="16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65"/>
              <p:cNvSpPr>
                <a:spLocks noEditPoints="1"/>
              </p:cNvSpPr>
              <p:nvPr/>
            </p:nvSpPr>
            <p:spPr bwMode="auto">
              <a:xfrm>
                <a:off x="4782" y="1610"/>
                <a:ext cx="347" cy="342"/>
              </a:xfrm>
              <a:custGeom>
                <a:avLst/>
                <a:gdLst>
                  <a:gd name="T0" fmla="*/ 192 w 195"/>
                  <a:gd name="T1" fmla="*/ 7 h 192"/>
                  <a:gd name="T2" fmla="*/ 178 w 195"/>
                  <a:gd name="T3" fmla="*/ 0 h 192"/>
                  <a:gd name="T4" fmla="*/ 17 w 195"/>
                  <a:gd name="T5" fmla="*/ 0 h 192"/>
                  <a:gd name="T6" fmla="*/ 2 w 195"/>
                  <a:gd name="T7" fmla="*/ 7 h 192"/>
                  <a:gd name="T8" fmla="*/ 7 w 195"/>
                  <a:gd name="T9" fmla="*/ 25 h 192"/>
                  <a:gd name="T10" fmla="*/ 26 w 195"/>
                  <a:gd name="T11" fmla="*/ 46 h 192"/>
                  <a:gd name="T12" fmla="*/ 78 w 195"/>
                  <a:gd name="T13" fmla="*/ 107 h 192"/>
                  <a:gd name="T14" fmla="*/ 92 w 195"/>
                  <a:gd name="T15" fmla="*/ 115 h 192"/>
                  <a:gd name="T16" fmla="*/ 92 w 195"/>
                  <a:gd name="T17" fmla="*/ 184 h 192"/>
                  <a:gd name="T18" fmla="*/ 73 w 195"/>
                  <a:gd name="T19" fmla="*/ 184 h 192"/>
                  <a:gd name="T20" fmla="*/ 69 w 195"/>
                  <a:gd name="T21" fmla="*/ 188 h 192"/>
                  <a:gd name="T22" fmla="*/ 73 w 195"/>
                  <a:gd name="T23" fmla="*/ 192 h 192"/>
                  <a:gd name="T24" fmla="*/ 121 w 195"/>
                  <a:gd name="T25" fmla="*/ 192 h 192"/>
                  <a:gd name="T26" fmla="*/ 125 w 195"/>
                  <a:gd name="T27" fmla="*/ 188 h 192"/>
                  <a:gd name="T28" fmla="*/ 121 w 195"/>
                  <a:gd name="T29" fmla="*/ 184 h 192"/>
                  <a:gd name="T30" fmla="*/ 103 w 195"/>
                  <a:gd name="T31" fmla="*/ 184 h 192"/>
                  <a:gd name="T32" fmla="*/ 103 w 195"/>
                  <a:gd name="T33" fmla="*/ 115 h 192"/>
                  <a:gd name="T34" fmla="*/ 116 w 195"/>
                  <a:gd name="T35" fmla="*/ 107 h 192"/>
                  <a:gd name="T36" fmla="*/ 172 w 195"/>
                  <a:gd name="T37" fmla="*/ 42 h 192"/>
                  <a:gd name="T38" fmla="*/ 187 w 195"/>
                  <a:gd name="T39" fmla="*/ 25 h 192"/>
                  <a:gd name="T40" fmla="*/ 192 w 195"/>
                  <a:gd name="T41" fmla="*/ 7 h 192"/>
                  <a:gd name="T42" fmla="*/ 181 w 195"/>
                  <a:gd name="T43" fmla="*/ 20 h 192"/>
                  <a:gd name="T44" fmla="*/ 168 w 195"/>
                  <a:gd name="T45" fmla="*/ 35 h 192"/>
                  <a:gd name="T46" fmla="*/ 167 w 195"/>
                  <a:gd name="T47" fmla="*/ 35 h 192"/>
                  <a:gd name="T48" fmla="*/ 167 w 195"/>
                  <a:gd name="T49" fmla="*/ 35 h 192"/>
                  <a:gd name="T50" fmla="*/ 165 w 195"/>
                  <a:gd name="T51" fmla="*/ 35 h 192"/>
                  <a:gd name="T52" fmla="*/ 164 w 195"/>
                  <a:gd name="T53" fmla="*/ 35 h 192"/>
                  <a:gd name="T54" fmla="*/ 163 w 195"/>
                  <a:gd name="T55" fmla="*/ 35 h 192"/>
                  <a:gd name="T56" fmla="*/ 162 w 195"/>
                  <a:gd name="T57" fmla="*/ 35 h 192"/>
                  <a:gd name="T58" fmla="*/ 160 w 195"/>
                  <a:gd name="T59" fmla="*/ 35 h 192"/>
                  <a:gd name="T60" fmla="*/ 150 w 195"/>
                  <a:gd name="T61" fmla="*/ 41 h 192"/>
                  <a:gd name="T62" fmla="*/ 144 w 195"/>
                  <a:gd name="T63" fmla="*/ 44 h 192"/>
                  <a:gd name="T64" fmla="*/ 143 w 195"/>
                  <a:gd name="T65" fmla="*/ 44 h 192"/>
                  <a:gd name="T66" fmla="*/ 135 w 195"/>
                  <a:gd name="T67" fmla="*/ 40 h 192"/>
                  <a:gd name="T68" fmla="*/ 126 w 195"/>
                  <a:gd name="T69" fmla="*/ 35 h 192"/>
                  <a:gd name="T70" fmla="*/ 105 w 195"/>
                  <a:gd name="T71" fmla="*/ 36 h 192"/>
                  <a:gd name="T72" fmla="*/ 89 w 195"/>
                  <a:gd name="T73" fmla="*/ 41 h 192"/>
                  <a:gd name="T74" fmla="*/ 70 w 195"/>
                  <a:gd name="T75" fmla="*/ 45 h 192"/>
                  <a:gd name="T76" fmla="*/ 61 w 195"/>
                  <a:gd name="T77" fmla="*/ 41 h 192"/>
                  <a:gd name="T78" fmla="*/ 50 w 195"/>
                  <a:gd name="T79" fmla="*/ 36 h 192"/>
                  <a:gd name="T80" fmla="*/ 49 w 195"/>
                  <a:gd name="T81" fmla="*/ 36 h 192"/>
                  <a:gd name="T82" fmla="*/ 48 w 195"/>
                  <a:gd name="T83" fmla="*/ 36 h 192"/>
                  <a:gd name="T84" fmla="*/ 48 w 195"/>
                  <a:gd name="T85" fmla="*/ 36 h 192"/>
                  <a:gd name="T86" fmla="*/ 41 w 195"/>
                  <a:gd name="T87" fmla="*/ 38 h 192"/>
                  <a:gd name="T88" fmla="*/ 36 w 195"/>
                  <a:gd name="T89" fmla="*/ 39 h 192"/>
                  <a:gd name="T90" fmla="*/ 33 w 195"/>
                  <a:gd name="T91" fmla="*/ 39 h 192"/>
                  <a:gd name="T92" fmla="*/ 32 w 195"/>
                  <a:gd name="T93" fmla="*/ 39 h 192"/>
                  <a:gd name="T94" fmla="*/ 30 w 195"/>
                  <a:gd name="T95" fmla="*/ 39 h 192"/>
                  <a:gd name="T96" fmla="*/ 13 w 195"/>
                  <a:gd name="T97" fmla="*/ 20 h 192"/>
                  <a:gd name="T98" fmla="*/ 10 w 195"/>
                  <a:gd name="T99" fmla="*/ 11 h 192"/>
                  <a:gd name="T100" fmla="*/ 17 w 195"/>
                  <a:gd name="T101" fmla="*/ 8 h 192"/>
                  <a:gd name="T102" fmla="*/ 178 w 195"/>
                  <a:gd name="T103" fmla="*/ 8 h 192"/>
                  <a:gd name="T104" fmla="*/ 185 w 195"/>
                  <a:gd name="T105" fmla="*/ 11 h 192"/>
                  <a:gd name="T106" fmla="*/ 181 w 195"/>
                  <a:gd name="T107" fmla="*/ 2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5" h="192">
                    <a:moveTo>
                      <a:pt x="192" y="7"/>
                    </a:moveTo>
                    <a:cubicBezTo>
                      <a:pt x="191" y="5"/>
                      <a:pt x="188" y="0"/>
                      <a:pt x="17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7" y="0"/>
                      <a:pt x="4" y="5"/>
                      <a:pt x="2" y="7"/>
                    </a:cubicBezTo>
                    <a:cubicBezTo>
                      <a:pt x="1" y="10"/>
                      <a:pt x="0" y="16"/>
                      <a:pt x="7" y="25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78" y="107"/>
                      <a:pt x="78" y="107"/>
                      <a:pt x="78" y="107"/>
                    </a:cubicBezTo>
                    <a:cubicBezTo>
                      <a:pt x="82" y="111"/>
                      <a:pt x="87" y="114"/>
                      <a:pt x="92" y="115"/>
                    </a:cubicBezTo>
                    <a:cubicBezTo>
                      <a:pt x="92" y="184"/>
                      <a:pt x="92" y="184"/>
                      <a:pt x="92" y="184"/>
                    </a:cubicBezTo>
                    <a:cubicBezTo>
                      <a:pt x="73" y="184"/>
                      <a:pt x="73" y="184"/>
                      <a:pt x="73" y="184"/>
                    </a:cubicBezTo>
                    <a:cubicBezTo>
                      <a:pt x="71" y="184"/>
                      <a:pt x="69" y="186"/>
                      <a:pt x="69" y="188"/>
                    </a:cubicBezTo>
                    <a:cubicBezTo>
                      <a:pt x="69" y="190"/>
                      <a:pt x="71" y="192"/>
                      <a:pt x="73" y="192"/>
                    </a:cubicBezTo>
                    <a:cubicBezTo>
                      <a:pt x="121" y="192"/>
                      <a:pt x="121" y="192"/>
                      <a:pt x="121" y="192"/>
                    </a:cubicBezTo>
                    <a:cubicBezTo>
                      <a:pt x="124" y="192"/>
                      <a:pt x="125" y="190"/>
                      <a:pt x="125" y="188"/>
                    </a:cubicBezTo>
                    <a:cubicBezTo>
                      <a:pt x="125" y="186"/>
                      <a:pt x="124" y="184"/>
                      <a:pt x="121" y="184"/>
                    </a:cubicBezTo>
                    <a:cubicBezTo>
                      <a:pt x="103" y="184"/>
                      <a:pt x="103" y="184"/>
                      <a:pt x="103" y="184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108" y="114"/>
                      <a:pt x="113" y="111"/>
                      <a:pt x="116" y="107"/>
                    </a:cubicBezTo>
                    <a:cubicBezTo>
                      <a:pt x="172" y="42"/>
                      <a:pt x="172" y="42"/>
                      <a:pt x="172" y="42"/>
                    </a:cubicBezTo>
                    <a:cubicBezTo>
                      <a:pt x="187" y="25"/>
                      <a:pt x="187" y="25"/>
                      <a:pt x="187" y="25"/>
                    </a:cubicBezTo>
                    <a:cubicBezTo>
                      <a:pt x="195" y="16"/>
                      <a:pt x="194" y="10"/>
                      <a:pt x="192" y="7"/>
                    </a:cubicBezTo>
                    <a:close/>
                    <a:moveTo>
                      <a:pt x="181" y="20"/>
                    </a:moveTo>
                    <a:cubicBezTo>
                      <a:pt x="168" y="35"/>
                      <a:pt x="168" y="35"/>
                      <a:pt x="168" y="35"/>
                    </a:cubicBezTo>
                    <a:cubicBezTo>
                      <a:pt x="168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6" y="35"/>
                      <a:pt x="166" y="35"/>
                      <a:pt x="165" y="35"/>
                    </a:cubicBezTo>
                    <a:cubicBezTo>
                      <a:pt x="165" y="35"/>
                      <a:pt x="165" y="35"/>
                      <a:pt x="164" y="35"/>
                    </a:cubicBezTo>
                    <a:cubicBezTo>
                      <a:pt x="164" y="35"/>
                      <a:pt x="163" y="35"/>
                      <a:pt x="163" y="35"/>
                    </a:cubicBezTo>
                    <a:cubicBezTo>
                      <a:pt x="162" y="35"/>
                      <a:pt x="162" y="35"/>
                      <a:pt x="162" y="35"/>
                    </a:cubicBezTo>
                    <a:cubicBezTo>
                      <a:pt x="161" y="35"/>
                      <a:pt x="160" y="35"/>
                      <a:pt x="160" y="35"/>
                    </a:cubicBezTo>
                    <a:cubicBezTo>
                      <a:pt x="155" y="36"/>
                      <a:pt x="152" y="39"/>
                      <a:pt x="150" y="41"/>
                    </a:cubicBezTo>
                    <a:cubicBezTo>
                      <a:pt x="148" y="43"/>
                      <a:pt x="146" y="44"/>
                      <a:pt x="144" y="44"/>
                    </a:cubicBezTo>
                    <a:cubicBezTo>
                      <a:pt x="144" y="44"/>
                      <a:pt x="144" y="44"/>
                      <a:pt x="143" y="44"/>
                    </a:cubicBezTo>
                    <a:cubicBezTo>
                      <a:pt x="141" y="44"/>
                      <a:pt x="138" y="42"/>
                      <a:pt x="135" y="40"/>
                    </a:cubicBezTo>
                    <a:cubicBezTo>
                      <a:pt x="132" y="38"/>
                      <a:pt x="129" y="36"/>
                      <a:pt x="126" y="35"/>
                    </a:cubicBezTo>
                    <a:cubicBezTo>
                      <a:pt x="120" y="34"/>
                      <a:pt x="109" y="35"/>
                      <a:pt x="105" y="36"/>
                    </a:cubicBezTo>
                    <a:cubicBezTo>
                      <a:pt x="99" y="37"/>
                      <a:pt x="94" y="39"/>
                      <a:pt x="89" y="41"/>
                    </a:cubicBezTo>
                    <a:cubicBezTo>
                      <a:pt x="83" y="44"/>
                      <a:pt x="77" y="46"/>
                      <a:pt x="70" y="45"/>
                    </a:cubicBezTo>
                    <a:cubicBezTo>
                      <a:pt x="67" y="44"/>
                      <a:pt x="64" y="43"/>
                      <a:pt x="61" y="41"/>
                    </a:cubicBezTo>
                    <a:cubicBezTo>
                      <a:pt x="57" y="39"/>
                      <a:pt x="54" y="37"/>
                      <a:pt x="50" y="36"/>
                    </a:cubicBezTo>
                    <a:cubicBezTo>
                      <a:pt x="50" y="36"/>
                      <a:pt x="49" y="36"/>
                      <a:pt x="49" y="36"/>
                    </a:cubicBezTo>
                    <a:cubicBezTo>
                      <a:pt x="49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6" y="36"/>
                      <a:pt x="43" y="37"/>
                      <a:pt x="41" y="38"/>
                    </a:cubicBezTo>
                    <a:cubicBezTo>
                      <a:pt x="39" y="38"/>
                      <a:pt x="37" y="39"/>
                      <a:pt x="36" y="39"/>
                    </a:cubicBezTo>
                    <a:cubicBezTo>
                      <a:pt x="35" y="39"/>
                      <a:pt x="34" y="39"/>
                      <a:pt x="33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1" y="39"/>
                      <a:pt x="31" y="39"/>
                      <a:pt x="30" y="39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0" y="15"/>
                      <a:pt x="9" y="12"/>
                      <a:pt x="10" y="11"/>
                    </a:cubicBezTo>
                    <a:cubicBezTo>
                      <a:pt x="10" y="9"/>
                      <a:pt x="13" y="8"/>
                      <a:pt x="17" y="8"/>
                    </a:cubicBezTo>
                    <a:cubicBezTo>
                      <a:pt x="178" y="8"/>
                      <a:pt x="178" y="8"/>
                      <a:pt x="178" y="8"/>
                    </a:cubicBezTo>
                    <a:cubicBezTo>
                      <a:pt x="182" y="8"/>
                      <a:pt x="184" y="9"/>
                      <a:pt x="185" y="11"/>
                    </a:cubicBezTo>
                    <a:cubicBezTo>
                      <a:pt x="186" y="12"/>
                      <a:pt x="185" y="15"/>
                      <a:pt x="18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66"/>
              <p:cNvSpPr>
                <a:spLocks/>
              </p:cNvSpPr>
              <p:nvPr/>
            </p:nvSpPr>
            <p:spPr bwMode="auto">
              <a:xfrm>
                <a:off x="5566" y="1703"/>
                <a:ext cx="271" cy="71"/>
              </a:xfrm>
              <a:custGeom>
                <a:avLst/>
                <a:gdLst>
                  <a:gd name="T0" fmla="*/ 152 w 152"/>
                  <a:gd name="T1" fmla="*/ 40 h 40"/>
                  <a:gd name="T2" fmla="*/ 76 w 152"/>
                  <a:gd name="T3" fmla="*/ 0 h 40"/>
                  <a:gd name="T4" fmla="*/ 0 w 152"/>
                  <a:gd name="T5" fmla="*/ 40 h 40"/>
                  <a:gd name="T6" fmla="*/ 152 w 152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" h="40">
                    <a:moveTo>
                      <a:pt x="152" y="40"/>
                    </a:moveTo>
                    <a:cubicBezTo>
                      <a:pt x="143" y="17"/>
                      <a:pt x="112" y="0"/>
                      <a:pt x="76" y="0"/>
                    </a:cubicBezTo>
                    <a:cubicBezTo>
                      <a:pt x="40" y="0"/>
                      <a:pt x="9" y="17"/>
                      <a:pt x="0" y="40"/>
                    </a:cubicBezTo>
                    <a:lnTo>
                      <a:pt x="152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67"/>
              <p:cNvSpPr>
                <a:spLocks/>
              </p:cNvSpPr>
              <p:nvPr/>
            </p:nvSpPr>
            <p:spPr bwMode="auto">
              <a:xfrm>
                <a:off x="5563" y="1793"/>
                <a:ext cx="277" cy="155"/>
              </a:xfrm>
              <a:custGeom>
                <a:avLst/>
                <a:gdLst>
                  <a:gd name="T0" fmla="*/ 0 w 156"/>
                  <a:gd name="T1" fmla="*/ 0 h 87"/>
                  <a:gd name="T2" fmla="*/ 0 w 156"/>
                  <a:gd name="T3" fmla="*/ 60 h 87"/>
                  <a:gd name="T4" fmla="*/ 29 w 156"/>
                  <a:gd name="T5" fmla="*/ 87 h 87"/>
                  <a:gd name="T6" fmla="*/ 127 w 156"/>
                  <a:gd name="T7" fmla="*/ 87 h 87"/>
                  <a:gd name="T8" fmla="*/ 156 w 156"/>
                  <a:gd name="T9" fmla="*/ 60 h 87"/>
                  <a:gd name="T10" fmla="*/ 156 w 156"/>
                  <a:gd name="T11" fmla="*/ 0 h 87"/>
                  <a:gd name="T12" fmla="*/ 0 w 156"/>
                  <a:gd name="T1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6" h="87">
                    <a:moveTo>
                      <a:pt x="0" y="0"/>
                    </a:moveTo>
                    <a:cubicBezTo>
                      <a:pt x="0" y="60"/>
                      <a:pt x="0" y="60"/>
                      <a:pt x="0" y="60"/>
                    </a:cubicBezTo>
                    <a:cubicBezTo>
                      <a:pt x="0" y="75"/>
                      <a:pt x="13" y="87"/>
                      <a:pt x="29" y="87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43" y="87"/>
                      <a:pt x="156" y="75"/>
                      <a:pt x="156" y="60"/>
                    </a:cubicBezTo>
                    <a:cubicBezTo>
                      <a:pt x="156" y="0"/>
                      <a:pt x="156" y="0"/>
                      <a:pt x="15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68"/>
              <p:cNvSpPr>
                <a:spLocks/>
              </p:cNvSpPr>
              <p:nvPr/>
            </p:nvSpPr>
            <p:spPr bwMode="auto">
              <a:xfrm>
                <a:off x="5670" y="1678"/>
                <a:ext cx="64" cy="14"/>
              </a:xfrm>
              <a:custGeom>
                <a:avLst/>
                <a:gdLst>
                  <a:gd name="T0" fmla="*/ 32 w 36"/>
                  <a:gd name="T1" fmla="*/ 8 h 8"/>
                  <a:gd name="T2" fmla="*/ 4 w 36"/>
                  <a:gd name="T3" fmla="*/ 8 h 8"/>
                  <a:gd name="T4" fmla="*/ 0 w 36"/>
                  <a:gd name="T5" fmla="*/ 4 h 8"/>
                  <a:gd name="T6" fmla="*/ 4 w 36"/>
                  <a:gd name="T7" fmla="*/ 0 h 8"/>
                  <a:gd name="T8" fmla="*/ 32 w 36"/>
                  <a:gd name="T9" fmla="*/ 0 h 8"/>
                  <a:gd name="T10" fmla="*/ 36 w 36"/>
                  <a:gd name="T11" fmla="*/ 4 h 8"/>
                  <a:gd name="T12" fmla="*/ 32 w 3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32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4" y="0"/>
                      <a:pt x="36" y="1"/>
                      <a:pt x="36" y="4"/>
                    </a:cubicBezTo>
                    <a:cubicBezTo>
                      <a:pt x="36" y="6"/>
                      <a:pt x="34" y="8"/>
                      <a:pt x="3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69"/>
              <p:cNvSpPr>
                <a:spLocks/>
              </p:cNvSpPr>
              <p:nvPr/>
            </p:nvSpPr>
            <p:spPr bwMode="auto">
              <a:xfrm>
                <a:off x="5723" y="1623"/>
                <a:ext cx="14" cy="44"/>
              </a:xfrm>
              <a:custGeom>
                <a:avLst/>
                <a:gdLst>
                  <a:gd name="T0" fmla="*/ 4 w 8"/>
                  <a:gd name="T1" fmla="*/ 25 h 25"/>
                  <a:gd name="T2" fmla="*/ 0 w 8"/>
                  <a:gd name="T3" fmla="*/ 21 h 25"/>
                  <a:gd name="T4" fmla="*/ 0 w 8"/>
                  <a:gd name="T5" fmla="*/ 4 h 25"/>
                  <a:gd name="T6" fmla="*/ 4 w 8"/>
                  <a:gd name="T7" fmla="*/ 0 h 25"/>
                  <a:gd name="T8" fmla="*/ 8 w 8"/>
                  <a:gd name="T9" fmla="*/ 4 h 25"/>
                  <a:gd name="T10" fmla="*/ 8 w 8"/>
                  <a:gd name="T11" fmla="*/ 21 h 25"/>
                  <a:gd name="T12" fmla="*/ 4 w 8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5">
                    <a:moveTo>
                      <a:pt x="4" y="25"/>
                    </a:moveTo>
                    <a:cubicBezTo>
                      <a:pt x="2" y="25"/>
                      <a:pt x="0" y="23"/>
                      <a:pt x="0" y="2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3"/>
                      <a:pt x="6" y="25"/>
                      <a:pt x="4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70"/>
              <p:cNvSpPr>
                <a:spLocks/>
              </p:cNvSpPr>
              <p:nvPr/>
            </p:nvSpPr>
            <p:spPr bwMode="auto">
              <a:xfrm>
                <a:off x="5694" y="1607"/>
                <a:ext cx="15" cy="60"/>
              </a:xfrm>
              <a:custGeom>
                <a:avLst/>
                <a:gdLst>
                  <a:gd name="T0" fmla="*/ 4 w 8"/>
                  <a:gd name="T1" fmla="*/ 34 h 34"/>
                  <a:gd name="T2" fmla="*/ 0 w 8"/>
                  <a:gd name="T3" fmla="*/ 30 h 34"/>
                  <a:gd name="T4" fmla="*/ 0 w 8"/>
                  <a:gd name="T5" fmla="*/ 4 h 34"/>
                  <a:gd name="T6" fmla="*/ 4 w 8"/>
                  <a:gd name="T7" fmla="*/ 0 h 34"/>
                  <a:gd name="T8" fmla="*/ 8 w 8"/>
                  <a:gd name="T9" fmla="*/ 4 h 34"/>
                  <a:gd name="T10" fmla="*/ 8 w 8"/>
                  <a:gd name="T11" fmla="*/ 30 h 34"/>
                  <a:gd name="T12" fmla="*/ 4 w 8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4">
                    <a:moveTo>
                      <a:pt x="4" y="34"/>
                    </a:moveTo>
                    <a:cubicBezTo>
                      <a:pt x="2" y="34"/>
                      <a:pt x="0" y="32"/>
                      <a:pt x="0" y="3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2"/>
                      <a:pt x="6" y="34"/>
                      <a:pt x="4" y="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71"/>
              <p:cNvSpPr>
                <a:spLocks/>
              </p:cNvSpPr>
              <p:nvPr/>
            </p:nvSpPr>
            <p:spPr bwMode="auto">
              <a:xfrm>
                <a:off x="5666" y="1623"/>
                <a:ext cx="14" cy="44"/>
              </a:xfrm>
              <a:custGeom>
                <a:avLst/>
                <a:gdLst>
                  <a:gd name="T0" fmla="*/ 4 w 8"/>
                  <a:gd name="T1" fmla="*/ 25 h 25"/>
                  <a:gd name="T2" fmla="*/ 0 w 8"/>
                  <a:gd name="T3" fmla="*/ 21 h 25"/>
                  <a:gd name="T4" fmla="*/ 0 w 8"/>
                  <a:gd name="T5" fmla="*/ 4 h 25"/>
                  <a:gd name="T6" fmla="*/ 4 w 8"/>
                  <a:gd name="T7" fmla="*/ 0 h 25"/>
                  <a:gd name="T8" fmla="*/ 8 w 8"/>
                  <a:gd name="T9" fmla="*/ 4 h 25"/>
                  <a:gd name="T10" fmla="*/ 8 w 8"/>
                  <a:gd name="T11" fmla="*/ 21 h 25"/>
                  <a:gd name="T12" fmla="*/ 4 w 8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5">
                    <a:moveTo>
                      <a:pt x="4" y="25"/>
                    </a:moveTo>
                    <a:cubicBezTo>
                      <a:pt x="1" y="25"/>
                      <a:pt x="0" y="23"/>
                      <a:pt x="0" y="2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3"/>
                      <a:pt x="6" y="25"/>
                      <a:pt x="4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72"/>
              <p:cNvSpPr>
                <a:spLocks/>
              </p:cNvSpPr>
              <p:nvPr/>
            </p:nvSpPr>
            <p:spPr bwMode="auto">
              <a:xfrm>
                <a:off x="7021" y="1701"/>
                <a:ext cx="336" cy="254"/>
              </a:xfrm>
              <a:custGeom>
                <a:avLst/>
                <a:gdLst>
                  <a:gd name="T0" fmla="*/ 147 w 189"/>
                  <a:gd name="T1" fmla="*/ 11 h 143"/>
                  <a:gd name="T2" fmla="*/ 129 w 189"/>
                  <a:gd name="T3" fmla="*/ 38 h 143"/>
                  <a:gd name="T4" fmla="*/ 124 w 189"/>
                  <a:gd name="T5" fmla="*/ 5 h 143"/>
                  <a:gd name="T6" fmla="*/ 94 w 189"/>
                  <a:gd name="T7" fmla="*/ 7 h 143"/>
                  <a:gd name="T8" fmla="*/ 48 w 189"/>
                  <a:gd name="T9" fmla="*/ 65 h 143"/>
                  <a:gd name="T10" fmla="*/ 16 w 189"/>
                  <a:gd name="T11" fmla="*/ 114 h 143"/>
                  <a:gd name="T12" fmla="*/ 5 w 189"/>
                  <a:gd name="T13" fmla="*/ 136 h 143"/>
                  <a:gd name="T14" fmla="*/ 45 w 189"/>
                  <a:gd name="T15" fmla="*/ 125 h 143"/>
                  <a:gd name="T16" fmla="*/ 119 w 189"/>
                  <a:gd name="T17" fmla="*/ 95 h 143"/>
                  <a:gd name="T18" fmla="*/ 147 w 189"/>
                  <a:gd name="T19" fmla="*/ 1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9" h="143">
                    <a:moveTo>
                      <a:pt x="147" y="11"/>
                    </a:moveTo>
                    <a:cubicBezTo>
                      <a:pt x="143" y="35"/>
                      <a:pt x="129" y="38"/>
                      <a:pt x="129" y="38"/>
                    </a:cubicBezTo>
                    <a:cubicBezTo>
                      <a:pt x="137" y="26"/>
                      <a:pt x="133" y="10"/>
                      <a:pt x="124" y="5"/>
                    </a:cubicBezTo>
                    <a:cubicBezTo>
                      <a:pt x="115" y="0"/>
                      <a:pt x="94" y="7"/>
                      <a:pt x="94" y="7"/>
                    </a:cubicBezTo>
                    <a:cubicBezTo>
                      <a:pt x="71" y="13"/>
                      <a:pt x="55" y="37"/>
                      <a:pt x="48" y="65"/>
                    </a:cubicBezTo>
                    <a:cubicBezTo>
                      <a:pt x="42" y="93"/>
                      <a:pt x="24" y="107"/>
                      <a:pt x="16" y="114"/>
                    </a:cubicBezTo>
                    <a:cubicBezTo>
                      <a:pt x="9" y="121"/>
                      <a:pt x="0" y="130"/>
                      <a:pt x="5" y="136"/>
                    </a:cubicBezTo>
                    <a:cubicBezTo>
                      <a:pt x="10" y="143"/>
                      <a:pt x="35" y="133"/>
                      <a:pt x="45" y="125"/>
                    </a:cubicBezTo>
                    <a:cubicBezTo>
                      <a:pt x="55" y="117"/>
                      <a:pt x="49" y="129"/>
                      <a:pt x="119" y="95"/>
                    </a:cubicBezTo>
                    <a:cubicBezTo>
                      <a:pt x="189" y="62"/>
                      <a:pt x="147" y="11"/>
                      <a:pt x="147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73"/>
              <p:cNvSpPr>
                <a:spLocks/>
              </p:cNvSpPr>
              <p:nvPr/>
            </p:nvSpPr>
            <p:spPr bwMode="auto">
              <a:xfrm>
                <a:off x="7231" y="1605"/>
                <a:ext cx="138" cy="119"/>
              </a:xfrm>
              <a:custGeom>
                <a:avLst/>
                <a:gdLst>
                  <a:gd name="T0" fmla="*/ 72 w 78"/>
                  <a:gd name="T1" fmla="*/ 0 h 67"/>
                  <a:gd name="T2" fmla="*/ 24 w 78"/>
                  <a:gd name="T3" fmla="*/ 39 h 67"/>
                  <a:gd name="T4" fmla="*/ 7 w 78"/>
                  <a:gd name="T5" fmla="*/ 34 h 67"/>
                  <a:gd name="T6" fmla="*/ 0 w 78"/>
                  <a:gd name="T7" fmla="*/ 39 h 67"/>
                  <a:gd name="T8" fmla="*/ 5 w 78"/>
                  <a:gd name="T9" fmla="*/ 45 h 67"/>
                  <a:gd name="T10" fmla="*/ 39 w 78"/>
                  <a:gd name="T11" fmla="*/ 64 h 67"/>
                  <a:gd name="T12" fmla="*/ 44 w 78"/>
                  <a:gd name="T13" fmla="*/ 67 h 67"/>
                  <a:gd name="T14" fmla="*/ 47 w 78"/>
                  <a:gd name="T15" fmla="*/ 66 h 67"/>
                  <a:gd name="T16" fmla="*/ 48 w 78"/>
                  <a:gd name="T17" fmla="*/ 58 h 67"/>
                  <a:gd name="T18" fmla="*/ 34 w 78"/>
                  <a:gd name="T19" fmla="*/ 45 h 67"/>
                  <a:gd name="T20" fmla="*/ 73 w 78"/>
                  <a:gd name="T21" fmla="*/ 11 h 67"/>
                  <a:gd name="T22" fmla="*/ 78 w 78"/>
                  <a:gd name="T23" fmla="*/ 5 h 67"/>
                  <a:gd name="T24" fmla="*/ 72 w 78"/>
                  <a:gd name="T2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8" h="67">
                    <a:moveTo>
                      <a:pt x="72" y="0"/>
                    </a:moveTo>
                    <a:cubicBezTo>
                      <a:pt x="44" y="2"/>
                      <a:pt x="29" y="29"/>
                      <a:pt x="24" y="39"/>
                    </a:cubicBezTo>
                    <a:cubicBezTo>
                      <a:pt x="15" y="35"/>
                      <a:pt x="7" y="34"/>
                      <a:pt x="7" y="34"/>
                    </a:cubicBezTo>
                    <a:cubicBezTo>
                      <a:pt x="4" y="34"/>
                      <a:pt x="1" y="36"/>
                      <a:pt x="0" y="39"/>
                    </a:cubicBezTo>
                    <a:cubicBezTo>
                      <a:pt x="0" y="42"/>
                      <a:pt x="2" y="45"/>
                      <a:pt x="5" y="45"/>
                    </a:cubicBezTo>
                    <a:cubicBezTo>
                      <a:pt x="6" y="45"/>
                      <a:pt x="27" y="48"/>
                      <a:pt x="39" y="64"/>
                    </a:cubicBezTo>
                    <a:cubicBezTo>
                      <a:pt x="40" y="66"/>
                      <a:pt x="42" y="67"/>
                      <a:pt x="44" y="67"/>
                    </a:cubicBezTo>
                    <a:cubicBezTo>
                      <a:pt x="45" y="67"/>
                      <a:pt x="46" y="66"/>
                      <a:pt x="47" y="66"/>
                    </a:cubicBezTo>
                    <a:cubicBezTo>
                      <a:pt x="49" y="64"/>
                      <a:pt x="50" y="60"/>
                      <a:pt x="48" y="58"/>
                    </a:cubicBezTo>
                    <a:cubicBezTo>
                      <a:pt x="44" y="52"/>
                      <a:pt x="39" y="48"/>
                      <a:pt x="34" y="45"/>
                    </a:cubicBezTo>
                    <a:cubicBezTo>
                      <a:pt x="38" y="37"/>
                      <a:pt x="51" y="13"/>
                      <a:pt x="73" y="11"/>
                    </a:cubicBezTo>
                    <a:cubicBezTo>
                      <a:pt x="76" y="11"/>
                      <a:pt x="78" y="8"/>
                      <a:pt x="78" y="5"/>
                    </a:cubicBezTo>
                    <a:cubicBezTo>
                      <a:pt x="78" y="2"/>
                      <a:pt x="75" y="0"/>
                      <a:pt x="7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74"/>
              <p:cNvSpPr>
                <a:spLocks noEditPoints="1"/>
              </p:cNvSpPr>
              <p:nvPr/>
            </p:nvSpPr>
            <p:spPr bwMode="auto">
              <a:xfrm>
                <a:off x="1111" y="2359"/>
                <a:ext cx="229" cy="342"/>
              </a:xfrm>
              <a:custGeom>
                <a:avLst/>
                <a:gdLst>
                  <a:gd name="T0" fmla="*/ 100 w 129"/>
                  <a:gd name="T1" fmla="*/ 29 h 192"/>
                  <a:gd name="T2" fmla="*/ 98 w 129"/>
                  <a:gd name="T3" fmla="*/ 1 h 192"/>
                  <a:gd name="T4" fmla="*/ 3 w 129"/>
                  <a:gd name="T5" fmla="*/ 29 h 192"/>
                  <a:gd name="T6" fmla="*/ 2 w 129"/>
                  <a:gd name="T7" fmla="*/ 30 h 192"/>
                  <a:gd name="T8" fmla="*/ 1 w 129"/>
                  <a:gd name="T9" fmla="*/ 31 h 192"/>
                  <a:gd name="T10" fmla="*/ 0 w 129"/>
                  <a:gd name="T11" fmla="*/ 32 h 192"/>
                  <a:gd name="T12" fmla="*/ 0 w 129"/>
                  <a:gd name="T13" fmla="*/ 33 h 192"/>
                  <a:gd name="T14" fmla="*/ 4 w 129"/>
                  <a:gd name="T15" fmla="*/ 192 h 192"/>
                  <a:gd name="T16" fmla="*/ 129 w 129"/>
                  <a:gd name="T17" fmla="*/ 188 h 192"/>
                  <a:gd name="T18" fmla="*/ 125 w 129"/>
                  <a:gd name="T19" fmla="*/ 29 h 192"/>
                  <a:gd name="T20" fmla="*/ 41 w 129"/>
                  <a:gd name="T21" fmla="*/ 112 h 192"/>
                  <a:gd name="T22" fmla="*/ 41 w 129"/>
                  <a:gd name="T23" fmla="*/ 102 h 192"/>
                  <a:gd name="T24" fmla="*/ 33 w 129"/>
                  <a:gd name="T25" fmla="*/ 123 h 192"/>
                  <a:gd name="T26" fmla="*/ 27 w 129"/>
                  <a:gd name="T27" fmla="*/ 111 h 192"/>
                  <a:gd name="T28" fmla="*/ 24 w 129"/>
                  <a:gd name="T29" fmla="*/ 102 h 192"/>
                  <a:gd name="T30" fmla="*/ 23 w 129"/>
                  <a:gd name="T31" fmla="*/ 123 h 192"/>
                  <a:gd name="T32" fmla="*/ 22 w 129"/>
                  <a:gd name="T33" fmla="*/ 99 h 192"/>
                  <a:gd name="T34" fmla="*/ 30 w 129"/>
                  <a:gd name="T35" fmla="*/ 110 h 192"/>
                  <a:gd name="T36" fmla="*/ 33 w 129"/>
                  <a:gd name="T37" fmla="*/ 118 h 192"/>
                  <a:gd name="T38" fmla="*/ 39 w 129"/>
                  <a:gd name="T39" fmla="*/ 99 h 192"/>
                  <a:gd name="T40" fmla="*/ 45 w 129"/>
                  <a:gd name="T41" fmla="*/ 123 h 192"/>
                  <a:gd name="T42" fmla="*/ 92 w 129"/>
                  <a:gd name="T43" fmla="*/ 12 h 192"/>
                  <a:gd name="T44" fmla="*/ 45 w 129"/>
                  <a:gd name="T45" fmla="*/ 29 h 192"/>
                  <a:gd name="T46" fmla="*/ 63 w 129"/>
                  <a:gd name="T47" fmla="*/ 123 h 192"/>
                  <a:gd name="T48" fmla="*/ 50 w 129"/>
                  <a:gd name="T49" fmla="*/ 99 h 192"/>
                  <a:gd name="T50" fmla="*/ 63 w 129"/>
                  <a:gd name="T51" fmla="*/ 101 h 192"/>
                  <a:gd name="T52" fmla="*/ 53 w 129"/>
                  <a:gd name="T53" fmla="*/ 109 h 192"/>
                  <a:gd name="T54" fmla="*/ 62 w 129"/>
                  <a:gd name="T55" fmla="*/ 111 h 192"/>
                  <a:gd name="T56" fmla="*/ 53 w 129"/>
                  <a:gd name="T57" fmla="*/ 120 h 192"/>
                  <a:gd name="T58" fmla="*/ 63 w 129"/>
                  <a:gd name="T59" fmla="*/ 123 h 192"/>
                  <a:gd name="T60" fmla="*/ 82 w 129"/>
                  <a:gd name="T61" fmla="*/ 123 h 192"/>
                  <a:gd name="T62" fmla="*/ 70 w 129"/>
                  <a:gd name="T63" fmla="*/ 102 h 192"/>
                  <a:gd name="T64" fmla="*/ 70 w 129"/>
                  <a:gd name="T65" fmla="*/ 112 h 192"/>
                  <a:gd name="T66" fmla="*/ 67 w 129"/>
                  <a:gd name="T67" fmla="*/ 123 h 192"/>
                  <a:gd name="T68" fmla="*/ 71 w 129"/>
                  <a:gd name="T69" fmla="*/ 99 h 192"/>
                  <a:gd name="T70" fmla="*/ 83 w 129"/>
                  <a:gd name="T71" fmla="*/ 119 h 192"/>
                  <a:gd name="T72" fmla="*/ 83 w 129"/>
                  <a:gd name="T73" fmla="*/ 109 h 192"/>
                  <a:gd name="T74" fmla="*/ 86 w 129"/>
                  <a:gd name="T75" fmla="*/ 99 h 192"/>
                  <a:gd name="T76" fmla="*/ 109 w 129"/>
                  <a:gd name="T77" fmla="*/ 113 h 192"/>
                  <a:gd name="T78" fmla="*/ 91 w 129"/>
                  <a:gd name="T79" fmla="*/ 113 h 192"/>
                  <a:gd name="T80" fmla="*/ 94 w 129"/>
                  <a:gd name="T81" fmla="*/ 99 h 192"/>
                  <a:gd name="T82" fmla="*/ 100 w 129"/>
                  <a:gd name="T83" fmla="*/ 121 h 192"/>
                  <a:gd name="T84" fmla="*/ 106 w 129"/>
                  <a:gd name="T85" fmla="*/ 99 h 192"/>
                  <a:gd name="T86" fmla="*/ 109 w 129"/>
                  <a:gd name="T87" fmla="*/ 11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9" h="192">
                    <a:moveTo>
                      <a:pt x="125" y="29"/>
                    </a:moveTo>
                    <a:cubicBezTo>
                      <a:pt x="100" y="29"/>
                      <a:pt x="100" y="29"/>
                      <a:pt x="100" y="29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3"/>
                      <a:pt x="99" y="1"/>
                      <a:pt x="98" y="1"/>
                    </a:cubicBezTo>
                    <a:cubicBezTo>
                      <a:pt x="97" y="0"/>
                      <a:pt x="95" y="0"/>
                      <a:pt x="94" y="1"/>
                    </a:cubicBezTo>
                    <a:cubicBezTo>
                      <a:pt x="74" y="19"/>
                      <a:pt x="4" y="29"/>
                      <a:pt x="3" y="29"/>
                    </a:cubicBezTo>
                    <a:cubicBezTo>
                      <a:pt x="3" y="29"/>
                      <a:pt x="3" y="30"/>
                      <a:pt x="3" y="30"/>
                    </a:cubicBezTo>
                    <a:cubicBezTo>
                      <a:pt x="3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1" y="30"/>
                    </a:cubicBezTo>
                    <a:cubicBezTo>
                      <a:pt x="1" y="30"/>
                      <a:pt x="1" y="31"/>
                      <a:pt x="1" y="31"/>
                    </a:cubicBezTo>
                    <a:cubicBezTo>
                      <a:pt x="1" y="31"/>
                      <a:pt x="1" y="31"/>
                      <a:pt x="0" y="3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0" y="190"/>
                      <a:pt x="2" y="192"/>
                      <a:pt x="4" y="192"/>
                    </a:cubicBezTo>
                    <a:cubicBezTo>
                      <a:pt x="125" y="192"/>
                      <a:pt x="125" y="192"/>
                      <a:pt x="125" y="192"/>
                    </a:cubicBezTo>
                    <a:cubicBezTo>
                      <a:pt x="127" y="192"/>
                      <a:pt x="129" y="190"/>
                      <a:pt x="129" y="188"/>
                    </a:cubicBezTo>
                    <a:cubicBezTo>
                      <a:pt x="129" y="33"/>
                      <a:pt x="129" y="33"/>
                      <a:pt x="129" y="33"/>
                    </a:cubicBezTo>
                    <a:cubicBezTo>
                      <a:pt x="129" y="31"/>
                      <a:pt x="127" y="29"/>
                      <a:pt x="125" y="29"/>
                    </a:cubicBezTo>
                    <a:close/>
                    <a:moveTo>
                      <a:pt x="42" y="123"/>
                    </a:moveTo>
                    <a:cubicBezTo>
                      <a:pt x="41" y="112"/>
                      <a:pt x="41" y="112"/>
                      <a:pt x="41" y="112"/>
                    </a:cubicBezTo>
                    <a:cubicBezTo>
                      <a:pt x="41" y="109"/>
                      <a:pt x="41" y="105"/>
                      <a:pt x="41" y="102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40" y="104"/>
                      <a:pt x="39" y="108"/>
                      <a:pt x="38" y="111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6" y="108"/>
                      <a:pt x="25" y="105"/>
                      <a:pt x="24" y="102"/>
                    </a:cubicBezTo>
                    <a:cubicBezTo>
                      <a:pt x="24" y="102"/>
                      <a:pt x="24" y="102"/>
                      <a:pt x="24" y="102"/>
                    </a:cubicBezTo>
                    <a:cubicBezTo>
                      <a:pt x="24" y="105"/>
                      <a:pt x="24" y="109"/>
                      <a:pt x="24" y="112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0" y="123"/>
                      <a:pt x="20" y="123"/>
                      <a:pt x="20" y="123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6" y="99"/>
                      <a:pt x="26" y="99"/>
                      <a:pt x="26" y="99"/>
                    </a:cubicBezTo>
                    <a:cubicBezTo>
                      <a:pt x="30" y="110"/>
                      <a:pt x="30" y="110"/>
                      <a:pt x="30" y="110"/>
                    </a:cubicBezTo>
                    <a:cubicBezTo>
                      <a:pt x="31" y="113"/>
                      <a:pt x="32" y="116"/>
                      <a:pt x="32" y="118"/>
                    </a:cubicBezTo>
                    <a:cubicBezTo>
                      <a:pt x="33" y="118"/>
                      <a:pt x="33" y="118"/>
                      <a:pt x="33" y="118"/>
                    </a:cubicBezTo>
                    <a:cubicBezTo>
                      <a:pt x="33" y="116"/>
                      <a:pt x="34" y="113"/>
                      <a:pt x="35" y="110"/>
                    </a:cubicBezTo>
                    <a:cubicBezTo>
                      <a:pt x="39" y="99"/>
                      <a:pt x="39" y="99"/>
                      <a:pt x="39" y="99"/>
                    </a:cubicBezTo>
                    <a:cubicBezTo>
                      <a:pt x="43" y="99"/>
                      <a:pt x="43" y="99"/>
                      <a:pt x="43" y="99"/>
                    </a:cubicBezTo>
                    <a:cubicBezTo>
                      <a:pt x="45" y="123"/>
                      <a:pt x="45" y="123"/>
                      <a:pt x="45" y="123"/>
                    </a:cubicBezTo>
                    <a:lnTo>
                      <a:pt x="42" y="123"/>
                    </a:lnTo>
                    <a:close/>
                    <a:moveTo>
                      <a:pt x="92" y="12"/>
                    </a:moveTo>
                    <a:cubicBezTo>
                      <a:pt x="92" y="29"/>
                      <a:pt x="92" y="29"/>
                      <a:pt x="92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62" y="25"/>
                      <a:pt x="80" y="20"/>
                      <a:pt x="92" y="12"/>
                    </a:cubicBezTo>
                    <a:close/>
                    <a:moveTo>
                      <a:pt x="63" y="123"/>
                    </a:moveTo>
                    <a:cubicBezTo>
                      <a:pt x="50" y="123"/>
                      <a:pt x="50" y="123"/>
                      <a:pt x="50" y="123"/>
                    </a:cubicBezTo>
                    <a:cubicBezTo>
                      <a:pt x="50" y="99"/>
                      <a:pt x="50" y="99"/>
                      <a:pt x="50" y="99"/>
                    </a:cubicBezTo>
                    <a:cubicBezTo>
                      <a:pt x="63" y="99"/>
                      <a:pt x="63" y="99"/>
                      <a:pt x="63" y="99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53" y="101"/>
                      <a:pt x="53" y="101"/>
                      <a:pt x="53" y="101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62" y="109"/>
                      <a:pt x="62" y="109"/>
                      <a:pt x="62" y="109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53" y="111"/>
                      <a:pt x="53" y="111"/>
                      <a:pt x="53" y="111"/>
                    </a:cubicBezTo>
                    <a:cubicBezTo>
                      <a:pt x="53" y="120"/>
                      <a:pt x="53" y="120"/>
                      <a:pt x="53" y="120"/>
                    </a:cubicBezTo>
                    <a:cubicBezTo>
                      <a:pt x="63" y="120"/>
                      <a:pt x="63" y="120"/>
                      <a:pt x="63" y="120"/>
                    </a:cubicBezTo>
                    <a:lnTo>
                      <a:pt x="63" y="123"/>
                    </a:lnTo>
                    <a:close/>
                    <a:moveTo>
                      <a:pt x="86" y="123"/>
                    </a:moveTo>
                    <a:cubicBezTo>
                      <a:pt x="82" y="123"/>
                      <a:pt x="82" y="123"/>
                      <a:pt x="82" y="123"/>
                    </a:cubicBezTo>
                    <a:cubicBezTo>
                      <a:pt x="75" y="110"/>
                      <a:pt x="75" y="110"/>
                      <a:pt x="75" y="110"/>
                    </a:cubicBezTo>
                    <a:cubicBezTo>
                      <a:pt x="73" y="108"/>
                      <a:pt x="71" y="105"/>
                      <a:pt x="70" y="102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0" y="105"/>
                      <a:pt x="70" y="108"/>
                      <a:pt x="70" y="112"/>
                    </a:cubicBezTo>
                    <a:cubicBezTo>
                      <a:pt x="70" y="123"/>
                      <a:pt x="70" y="123"/>
                      <a:pt x="70" y="123"/>
                    </a:cubicBezTo>
                    <a:cubicBezTo>
                      <a:pt x="67" y="123"/>
                      <a:pt x="67" y="123"/>
                      <a:pt x="67" y="123"/>
                    </a:cubicBezTo>
                    <a:cubicBezTo>
                      <a:pt x="67" y="99"/>
                      <a:pt x="67" y="99"/>
                      <a:pt x="67" y="99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79" y="111"/>
                      <a:pt x="79" y="111"/>
                      <a:pt x="79" y="111"/>
                    </a:cubicBezTo>
                    <a:cubicBezTo>
                      <a:pt x="80" y="114"/>
                      <a:pt x="82" y="116"/>
                      <a:pt x="83" y="119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83" y="115"/>
                      <a:pt x="83" y="112"/>
                      <a:pt x="83" y="109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6" y="99"/>
                      <a:pt x="86" y="99"/>
                      <a:pt x="86" y="99"/>
                    </a:cubicBezTo>
                    <a:lnTo>
                      <a:pt x="86" y="123"/>
                    </a:lnTo>
                    <a:close/>
                    <a:moveTo>
                      <a:pt x="109" y="113"/>
                    </a:moveTo>
                    <a:cubicBezTo>
                      <a:pt x="109" y="120"/>
                      <a:pt x="105" y="123"/>
                      <a:pt x="100" y="123"/>
                    </a:cubicBezTo>
                    <a:cubicBezTo>
                      <a:pt x="95" y="123"/>
                      <a:pt x="91" y="120"/>
                      <a:pt x="91" y="113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4" y="99"/>
                      <a:pt x="94" y="99"/>
                      <a:pt x="94" y="99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4" y="118"/>
                      <a:pt x="97" y="121"/>
                      <a:pt x="100" y="121"/>
                    </a:cubicBezTo>
                    <a:cubicBezTo>
                      <a:pt x="103" y="121"/>
                      <a:pt x="106" y="118"/>
                      <a:pt x="106" y="113"/>
                    </a:cubicBezTo>
                    <a:cubicBezTo>
                      <a:pt x="106" y="99"/>
                      <a:pt x="106" y="99"/>
                      <a:pt x="106" y="99"/>
                    </a:cubicBezTo>
                    <a:cubicBezTo>
                      <a:pt x="109" y="99"/>
                      <a:pt x="109" y="99"/>
                      <a:pt x="109" y="99"/>
                    </a:cubicBezTo>
                    <a:lnTo>
                      <a:pt x="109" y="1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75"/>
              <p:cNvSpPr>
                <a:spLocks/>
              </p:cNvSpPr>
              <p:nvPr/>
            </p:nvSpPr>
            <p:spPr bwMode="auto">
              <a:xfrm>
                <a:off x="5614" y="2566"/>
                <a:ext cx="68" cy="69"/>
              </a:xfrm>
              <a:custGeom>
                <a:avLst/>
                <a:gdLst>
                  <a:gd name="T0" fmla="*/ 23 w 38"/>
                  <a:gd name="T1" fmla="*/ 2 h 39"/>
                  <a:gd name="T2" fmla="*/ 2 w 38"/>
                  <a:gd name="T3" fmla="*/ 16 h 39"/>
                  <a:gd name="T4" fmla="*/ 16 w 38"/>
                  <a:gd name="T5" fmla="*/ 37 h 39"/>
                  <a:gd name="T6" fmla="*/ 37 w 38"/>
                  <a:gd name="T7" fmla="*/ 23 h 39"/>
                  <a:gd name="T8" fmla="*/ 23 w 3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3" y="2"/>
                    </a:moveTo>
                    <a:cubicBezTo>
                      <a:pt x="13" y="0"/>
                      <a:pt x="4" y="6"/>
                      <a:pt x="2" y="16"/>
                    </a:cubicBezTo>
                    <a:cubicBezTo>
                      <a:pt x="0" y="26"/>
                      <a:pt x="6" y="35"/>
                      <a:pt x="16" y="37"/>
                    </a:cubicBezTo>
                    <a:cubicBezTo>
                      <a:pt x="25" y="39"/>
                      <a:pt x="35" y="32"/>
                      <a:pt x="37" y="23"/>
                    </a:cubicBezTo>
                    <a:cubicBezTo>
                      <a:pt x="38" y="13"/>
                      <a:pt x="32" y="4"/>
                      <a:pt x="2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76"/>
              <p:cNvSpPr>
                <a:spLocks/>
              </p:cNvSpPr>
              <p:nvPr/>
            </p:nvSpPr>
            <p:spPr bwMode="auto">
              <a:xfrm>
                <a:off x="5678" y="2514"/>
                <a:ext cx="68" cy="69"/>
              </a:xfrm>
              <a:custGeom>
                <a:avLst/>
                <a:gdLst>
                  <a:gd name="T0" fmla="*/ 36 w 38"/>
                  <a:gd name="T1" fmla="*/ 23 h 39"/>
                  <a:gd name="T2" fmla="*/ 22 w 38"/>
                  <a:gd name="T3" fmla="*/ 2 h 39"/>
                  <a:gd name="T4" fmla="*/ 2 w 38"/>
                  <a:gd name="T5" fmla="*/ 16 h 39"/>
                  <a:gd name="T6" fmla="*/ 16 w 38"/>
                  <a:gd name="T7" fmla="*/ 37 h 39"/>
                  <a:gd name="T8" fmla="*/ 36 w 38"/>
                  <a:gd name="T9" fmla="*/ 2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36" y="23"/>
                    </a:moveTo>
                    <a:cubicBezTo>
                      <a:pt x="38" y="13"/>
                      <a:pt x="32" y="4"/>
                      <a:pt x="22" y="2"/>
                    </a:cubicBezTo>
                    <a:cubicBezTo>
                      <a:pt x="13" y="0"/>
                      <a:pt x="3" y="7"/>
                      <a:pt x="2" y="16"/>
                    </a:cubicBezTo>
                    <a:cubicBezTo>
                      <a:pt x="0" y="26"/>
                      <a:pt x="6" y="35"/>
                      <a:pt x="16" y="37"/>
                    </a:cubicBezTo>
                    <a:cubicBezTo>
                      <a:pt x="25" y="39"/>
                      <a:pt x="34" y="32"/>
                      <a:pt x="36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77"/>
              <p:cNvSpPr>
                <a:spLocks/>
              </p:cNvSpPr>
              <p:nvPr/>
            </p:nvSpPr>
            <p:spPr bwMode="auto">
              <a:xfrm>
                <a:off x="5741" y="2464"/>
                <a:ext cx="69" cy="68"/>
              </a:xfrm>
              <a:custGeom>
                <a:avLst/>
                <a:gdLst>
                  <a:gd name="T0" fmla="*/ 16 w 39"/>
                  <a:gd name="T1" fmla="*/ 36 h 38"/>
                  <a:gd name="T2" fmla="*/ 37 w 39"/>
                  <a:gd name="T3" fmla="*/ 22 h 38"/>
                  <a:gd name="T4" fmla="*/ 23 w 39"/>
                  <a:gd name="T5" fmla="*/ 1 h 38"/>
                  <a:gd name="T6" fmla="*/ 2 w 39"/>
                  <a:gd name="T7" fmla="*/ 15 h 38"/>
                  <a:gd name="T8" fmla="*/ 16 w 39"/>
                  <a:gd name="T9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6" y="36"/>
                    </a:moveTo>
                    <a:cubicBezTo>
                      <a:pt x="26" y="38"/>
                      <a:pt x="35" y="32"/>
                      <a:pt x="37" y="22"/>
                    </a:cubicBezTo>
                    <a:cubicBezTo>
                      <a:pt x="39" y="13"/>
                      <a:pt x="33" y="3"/>
                      <a:pt x="23" y="1"/>
                    </a:cubicBezTo>
                    <a:cubicBezTo>
                      <a:pt x="13" y="0"/>
                      <a:pt x="4" y="6"/>
                      <a:pt x="2" y="15"/>
                    </a:cubicBezTo>
                    <a:cubicBezTo>
                      <a:pt x="0" y="25"/>
                      <a:pt x="7" y="34"/>
                      <a:pt x="16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78"/>
              <p:cNvSpPr>
                <a:spLocks/>
              </p:cNvSpPr>
              <p:nvPr/>
            </p:nvSpPr>
            <p:spPr bwMode="auto">
              <a:xfrm>
                <a:off x="5696" y="2601"/>
                <a:ext cx="68" cy="70"/>
              </a:xfrm>
              <a:custGeom>
                <a:avLst/>
                <a:gdLst>
                  <a:gd name="T0" fmla="*/ 22 w 38"/>
                  <a:gd name="T1" fmla="*/ 2 h 39"/>
                  <a:gd name="T2" fmla="*/ 2 w 38"/>
                  <a:gd name="T3" fmla="*/ 16 h 39"/>
                  <a:gd name="T4" fmla="*/ 16 w 38"/>
                  <a:gd name="T5" fmla="*/ 37 h 39"/>
                  <a:gd name="T6" fmla="*/ 36 w 38"/>
                  <a:gd name="T7" fmla="*/ 23 h 39"/>
                  <a:gd name="T8" fmla="*/ 22 w 3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2" y="2"/>
                    </a:moveTo>
                    <a:cubicBezTo>
                      <a:pt x="13" y="0"/>
                      <a:pt x="3" y="6"/>
                      <a:pt x="2" y="16"/>
                    </a:cubicBezTo>
                    <a:cubicBezTo>
                      <a:pt x="0" y="26"/>
                      <a:pt x="6" y="35"/>
                      <a:pt x="16" y="37"/>
                    </a:cubicBezTo>
                    <a:cubicBezTo>
                      <a:pt x="25" y="39"/>
                      <a:pt x="34" y="32"/>
                      <a:pt x="36" y="23"/>
                    </a:cubicBezTo>
                    <a:cubicBezTo>
                      <a:pt x="38" y="13"/>
                      <a:pt x="32" y="4"/>
                      <a:pt x="2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79"/>
              <p:cNvSpPr>
                <a:spLocks/>
              </p:cNvSpPr>
              <p:nvPr/>
            </p:nvSpPr>
            <p:spPr bwMode="auto">
              <a:xfrm>
                <a:off x="5758" y="2550"/>
                <a:ext cx="70" cy="69"/>
              </a:xfrm>
              <a:custGeom>
                <a:avLst/>
                <a:gdLst>
                  <a:gd name="T0" fmla="*/ 37 w 39"/>
                  <a:gd name="T1" fmla="*/ 23 h 39"/>
                  <a:gd name="T2" fmla="*/ 23 w 39"/>
                  <a:gd name="T3" fmla="*/ 2 h 39"/>
                  <a:gd name="T4" fmla="*/ 2 w 39"/>
                  <a:gd name="T5" fmla="*/ 16 h 39"/>
                  <a:gd name="T6" fmla="*/ 16 w 39"/>
                  <a:gd name="T7" fmla="*/ 37 h 39"/>
                  <a:gd name="T8" fmla="*/ 37 w 39"/>
                  <a:gd name="T9" fmla="*/ 2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7" y="23"/>
                    </a:moveTo>
                    <a:cubicBezTo>
                      <a:pt x="39" y="13"/>
                      <a:pt x="33" y="4"/>
                      <a:pt x="23" y="2"/>
                    </a:cubicBezTo>
                    <a:cubicBezTo>
                      <a:pt x="13" y="0"/>
                      <a:pt x="4" y="7"/>
                      <a:pt x="2" y="16"/>
                    </a:cubicBezTo>
                    <a:cubicBezTo>
                      <a:pt x="0" y="26"/>
                      <a:pt x="7" y="35"/>
                      <a:pt x="16" y="37"/>
                    </a:cubicBezTo>
                    <a:cubicBezTo>
                      <a:pt x="26" y="39"/>
                      <a:pt x="35" y="33"/>
                      <a:pt x="37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80"/>
              <p:cNvSpPr>
                <a:spLocks/>
              </p:cNvSpPr>
              <p:nvPr/>
            </p:nvSpPr>
            <p:spPr bwMode="auto">
              <a:xfrm>
                <a:off x="5776" y="2635"/>
                <a:ext cx="68" cy="69"/>
              </a:xfrm>
              <a:custGeom>
                <a:avLst/>
                <a:gdLst>
                  <a:gd name="T0" fmla="*/ 22 w 38"/>
                  <a:gd name="T1" fmla="*/ 2 h 39"/>
                  <a:gd name="T2" fmla="*/ 2 w 38"/>
                  <a:gd name="T3" fmla="*/ 16 h 39"/>
                  <a:gd name="T4" fmla="*/ 15 w 38"/>
                  <a:gd name="T5" fmla="*/ 37 h 39"/>
                  <a:gd name="T6" fmla="*/ 36 w 38"/>
                  <a:gd name="T7" fmla="*/ 23 h 39"/>
                  <a:gd name="T8" fmla="*/ 22 w 3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2" y="2"/>
                    </a:moveTo>
                    <a:cubicBezTo>
                      <a:pt x="13" y="0"/>
                      <a:pt x="3" y="7"/>
                      <a:pt x="2" y="16"/>
                    </a:cubicBezTo>
                    <a:cubicBezTo>
                      <a:pt x="0" y="26"/>
                      <a:pt x="6" y="35"/>
                      <a:pt x="15" y="37"/>
                    </a:cubicBezTo>
                    <a:cubicBezTo>
                      <a:pt x="25" y="39"/>
                      <a:pt x="34" y="33"/>
                      <a:pt x="36" y="23"/>
                    </a:cubicBezTo>
                    <a:cubicBezTo>
                      <a:pt x="38" y="13"/>
                      <a:pt x="32" y="4"/>
                      <a:pt x="2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81"/>
              <p:cNvSpPr>
                <a:spLocks/>
              </p:cNvSpPr>
              <p:nvPr/>
            </p:nvSpPr>
            <p:spPr bwMode="auto">
              <a:xfrm>
                <a:off x="5611" y="2359"/>
                <a:ext cx="133" cy="125"/>
              </a:xfrm>
              <a:custGeom>
                <a:avLst/>
                <a:gdLst>
                  <a:gd name="T0" fmla="*/ 43 w 75"/>
                  <a:gd name="T1" fmla="*/ 69 h 70"/>
                  <a:gd name="T2" fmla="*/ 70 w 75"/>
                  <a:gd name="T3" fmla="*/ 37 h 70"/>
                  <a:gd name="T4" fmla="*/ 67 w 75"/>
                  <a:gd name="T5" fmla="*/ 0 h 70"/>
                  <a:gd name="T6" fmla="*/ 43 w 75"/>
                  <a:gd name="T7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70">
                    <a:moveTo>
                      <a:pt x="43" y="69"/>
                    </a:moveTo>
                    <a:cubicBezTo>
                      <a:pt x="43" y="70"/>
                      <a:pt x="75" y="56"/>
                      <a:pt x="70" y="37"/>
                    </a:cubicBezTo>
                    <a:cubicBezTo>
                      <a:pt x="65" y="18"/>
                      <a:pt x="67" y="0"/>
                      <a:pt x="67" y="0"/>
                    </a:cubicBezTo>
                    <a:cubicBezTo>
                      <a:pt x="0" y="36"/>
                      <a:pt x="43" y="69"/>
                      <a:pt x="43" y="6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82"/>
              <p:cNvSpPr>
                <a:spLocks/>
              </p:cNvSpPr>
              <p:nvPr/>
            </p:nvSpPr>
            <p:spPr bwMode="auto">
              <a:xfrm>
                <a:off x="5550" y="2430"/>
                <a:ext cx="139" cy="89"/>
              </a:xfrm>
              <a:custGeom>
                <a:avLst/>
                <a:gdLst>
                  <a:gd name="T0" fmla="*/ 67 w 78"/>
                  <a:gd name="T1" fmla="*/ 48 h 50"/>
                  <a:gd name="T2" fmla="*/ 71 w 78"/>
                  <a:gd name="T3" fmla="*/ 50 h 50"/>
                  <a:gd name="T4" fmla="*/ 75 w 78"/>
                  <a:gd name="T5" fmla="*/ 49 h 50"/>
                  <a:gd name="T6" fmla="*/ 76 w 78"/>
                  <a:gd name="T7" fmla="*/ 41 h 50"/>
                  <a:gd name="T8" fmla="*/ 4 w 78"/>
                  <a:gd name="T9" fmla="*/ 19 h 50"/>
                  <a:gd name="T10" fmla="*/ 1 w 78"/>
                  <a:gd name="T11" fmla="*/ 27 h 50"/>
                  <a:gd name="T12" fmla="*/ 9 w 78"/>
                  <a:gd name="T13" fmla="*/ 29 h 50"/>
                  <a:gd name="T14" fmla="*/ 67 w 78"/>
                  <a:gd name="T15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50">
                    <a:moveTo>
                      <a:pt x="67" y="48"/>
                    </a:moveTo>
                    <a:cubicBezTo>
                      <a:pt x="68" y="49"/>
                      <a:pt x="69" y="50"/>
                      <a:pt x="71" y="50"/>
                    </a:cubicBezTo>
                    <a:cubicBezTo>
                      <a:pt x="72" y="50"/>
                      <a:pt x="74" y="50"/>
                      <a:pt x="75" y="49"/>
                    </a:cubicBezTo>
                    <a:cubicBezTo>
                      <a:pt x="77" y="47"/>
                      <a:pt x="78" y="43"/>
                      <a:pt x="76" y="41"/>
                    </a:cubicBezTo>
                    <a:cubicBezTo>
                      <a:pt x="43" y="0"/>
                      <a:pt x="4" y="19"/>
                      <a:pt x="4" y="19"/>
                    </a:cubicBezTo>
                    <a:cubicBezTo>
                      <a:pt x="1" y="21"/>
                      <a:pt x="0" y="24"/>
                      <a:pt x="1" y="27"/>
                    </a:cubicBezTo>
                    <a:cubicBezTo>
                      <a:pt x="3" y="30"/>
                      <a:pt x="6" y="31"/>
                      <a:pt x="9" y="29"/>
                    </a:cubicBezTo>
                    <a:cubicBezTo>
                      <a:pt x="10" y="29"/>
                      <a:pt x="40" y="14"/>
                      <a:pt x="67" y="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83"/>
              <p:cNvSpPr>
                <a:spLocks/>
              </p:cNvSpPr>
              <p:nvPr/>
            </p:nvSpPr>
            <p:spPr bwMode="auto">
              <a:xfrm>
                <a:off x="7204" y="2391"/>
                <a:ext cx="16" cy="50"/>
              </a:xfrm>
              <a:custGeom>
                <a:avLst/>
                <a:gdLst>
                  <a:gd name="T0" fmla="*/ 4 w 9"/>
                  <a:gd name="T1" fmla="*/ 28 h 28"/>
                  <a:gd name="T2" fmla="*/ 0 w 9"/>
                  <a:gd name="T3" fmla="*/ 24 h 28"/>
                  <a:gd name="T4" fmla="*/ 0 w 9"/>
                  <a:gd name="T5" fmla="*/ 4 h 28"/>
                  <a:gd name="T6" fmla="*/ 4 w 9"/>
                  <a:gd name="T7" fmla="*/ 0 h 28"/>
                  <a:gd name="T8" fmla="*/ 9 w 9"/>
                  <a:gd name="T9" fmla="*/ 4 h 28"/>
                  <a:gd name="T10" fmla="*/ 9 w 9"/>
                  <a:gd name="T11" fmla="*/ 24 h 28"/>
                  <a:gd name="T12" fmla="*/ 4 w 9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8">
                    <a:moveTo>
                      <a:pt x="4" y="28"/>
                    </a:moveTo>
                    <a:cubicBezTo>
                      <a:pt x="2" y="28"/>
                      <a:pt x="0" y="27"/>
                      <a:pt x="0" y="2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9" y="2"/>
                      <a:pt x="9" y="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7"/>
                      <a:pt x="7" y="28"/>
                      <a:pt x="4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84"/>
              <p:cNvSpPr>
                <a:spLocks/>
              </p:cNvSpPr>
              <p:nvPr/>
            </p:nvSpPr>
            <p:spPr bwMode="auto">
              <a:xfrm>
                <a:off x="7161" y="2356"/>
                <a:ext cx="14" cy="85"/>
              </a:xfrm>
              <a:custGeom>
                <a:avLst/>
                <a:gdLst>
                  <a:gd name="T0" fmla="*/ 4 w 8"/>
                  <a:gd name="T1" fmla="*/ 48 h 48"/>
                  <a:gd name="T2" fmla="*/ 0 w 8"/>
                  <a:gd name="T3" fmla="*/ 44 h 48"/>
                  <a:gd name="T4" fmla="*/ 0 w 8"/>
                  <a:gd name="T5" fmla="*/ 4 h 48"/>
                  <a:gd name="T6" fmla="*/ 4 w 8"/>
                  <a:gd name="T7" fmla="*/ 0 h 48"/>
                  <a:gd name="T8" fmla="*/ 8 w 8"/>
                  <a:gd name="T9" fmla="*/ 4 h 48"/>
                  <a:gd name="T10" fmla="*/ 8 w 8"/>
                  <a:gd name="T11" fmla="*/ 44 h 48"/>
                  <a:gd name="T12" fmla="*/ 4 w 8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8">
                    <a:moveTo>
                      <a:pt x="4" y="48"/>
                    </a:moveTo>
                    <a:cubicBezTo>
                      <a:pt x="2" y="48"/>
                      <a:pt x="0" y="47"/>
                      <a:pt x="0" y="4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7"/>
                      <a:pt x="6" y="48"/>
                      <a:pt x="4" y="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85"/>
              <p:cNvSpPr>
                <a:spLocks/>
              </p:cNvSpPr>
              <p:nvPr/>
            </p:nvSpPr>
            <p:spPr bwMode="auto">
              <a:xfrm>
                <a:off x="7117" y="2391"/>
                <a:ext cx="16" cy="50"/>
              </a:xfrm>
              <a:custGeom>
                <a:avLst/>
                <a:gdLst>
                  <a:gd name="T0" fmla="*/ 5 w 9"/>
                  <a:gd name="T1" fmla="*/ 28 h 28"/>
                  <a:gd name="T2" fmla="*/ 0 w 9"/>
                  <a:gd name="T3" fmla="*/ 24 h 28"/>
                  <a:gd name="T4" fmla="*/ 0 w 9"/>
                  <a:gd name="T5" fmla="*/ 4 h 28"/>
                  <a:gd name="T6" fmla="*/ 5 w 9"/>
                  <a:gd name="T7" fmla="*/ 0 h 28"/>
                  <a:gd name="T8" fmla="*/ 9 w 9"/>
                  <a:gd name="T9" fmla="*/ 4 h 28"/>
                  <a:gd name="T10" fmla="*/ 9 w 9"/>
                  <a:gd name="T11" fmla="*/ 24 h 28"/>
                  <a:gd name="T12" fmla="*/ 5 w 9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8">
                    <a:moveTo>
                      <a:pt x="5" y="28"/>
                    </a:moveTo>
                    <a:cubicBezTo>
                      <a:pt x="2" y="28"/>
                      <a:pt x="0" y="27"/>
                      <a:pt x="0" y="2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7" y="0"/>
                      <a:pt x="9" y="2"/>
                      <a:pt x="9" y="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7"/>
                      <a:pt x="7" y="28"/>
                      <a:pt x="5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86"/>
              <p:cNvSpPr>
                <a:spLocks/>
              </p:cNvSpPr>
              <p:nvPr/>
            </p:nvSpPr>
            <p:spPr bwMode="auto">
              <a:xfrm>
                <a:off x="442" y="3238"/>
                <a:ext cx="32" cy="43"/>
              </a:xfrm>
              <a:custGeom>
                <a:avLst/>
                <a:gdLst>
                  <a:gd name="T0" fmla="*/ 18 w 18"/>
                  <a:gd name="T1" fmla="*/ 24 h 24"/>
                  <a:gd name="T2" fmla="*/ 17 w 18"/>
                  <a:gd name="T3" fmla="*/ 0 h 24"/>
                  <a:gd name="T4" fmla="*/ 11 w 18"/>
                  <a:gd name="T5" fmla="*/ 3 h 24"/>
                  <a:gd name="T6" fmla="*/ 0 w 18"/>
                  <a:gd name="T7" fmla="*/ 8 h 24"/>
                  <a:gd name="T8" fmla="*/ 18 w 18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4">
                    <a:moveTo>
                      <a:pt x="18" y="24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1" y="3"/>
                    </a:cubicBezTo>
                    <a:cubicBezTo>
                      <a:pt x="7" y="5"/>
                      <a:pt x="4" y="6"/>
                      <a:pt x="0" y="8"/>
                    </a:cubicBezTo>
                    <a:lnTo>
                      <a:pt x="1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87"/>
              <p:cNvSpPr>
                <a:spLocks/>
              </p:cNvSpPr>
              <p:nvPr/>
            </p:nvSpPr>
            <p:spPr bwMode="auto">
              <a:xfrm>
                <a:off x="519" y="3206"/>
                <a:ext cx="34" cy="37"/>
              </a:xfrm>
              <a:custGeom>
                <a:avLst/>
                <a:gdLst>
                  <a:gd name="T0" fmla="*/ 19 w 19"/>
                  <a:gd name="T1" fmla="*/ 0 h 21"/>
                  <a:gd name="T2" fmla="*/ 0 w 19"/>
                  <a:gd name="T3" fmla="*/ 7 h 21"/>
                  <a:gd name="T4" fmla="*/ 17 w 19"/>
                  <a:gd name="T5" fmla="*/ 21 h 21"/>
                  <a:gd name="T6" fmla="*/ 19 w 19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1">
                    <a:moveTo>
                      <a:pt x="19" y="0"/>
                    </a:moveTo>
                    <a:cubicBezTo>
                      <a:pt x="13" y="2"/>
                      <a:pt x="7" y="4"/>
                      <a:pt x="0" y="7"/>
                    </a:cubicBezTo>
                    <a:cubicBezTo>
                      <a:pt x="17" y="21"/>
                      <a:pt x="17" y="21"/>
                      <a:pt x="17" y="21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88"/>
              <p:cNvSpPr>
                <a:spLocks/>
              </p:cNvSpPr>
              <p:nvPr/>
            </p:nvSpPr>
            <p:spPr bwMode="auto">
              <a:xfrm>
                <a:off x="369" y="3279"/>
                <a:ext cx="31" cy="36"/>
              </a:xfrm>
              <a:custGeom>
                <a:avLst/>
                <a:gdLst>
                  <a:gd name="T0" fmla="*/ 17 w 17"/>
                  <a:gd name="T1" fmla="*/ 20 h 20"/>
                  <a:gd name="T2" fmla="*/ 14 w 17"/>
                  <a:gd name="T3" fmla="*/ 0 h 20"/>
                  <a:gd name="T4" fmla="*/ 0 w 17"/>
                  <a:gd name="T5" fmla="*/ 10 h 20"/>
                  <a:gd name="T6" fmla="*/ 17 w 17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0">
                    <a:moveTo>
                      <a:pt x="17" y="2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9" y="3"/>
                      <a:pt x="4" y="7"/>
                      <a:pt x="0" y="10"/>
                    </a:cubicBezTo>
                    <a:lnTo>
                      <a:pt x="17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89"/>
              <p:cNvSpPr>
                <a:spLocks/>
              </p:cNvSpPr>
              <p:nvPr/>
            </p:nvSpPr>
            <p:spPr bwMode="auto">
              <a:xfrm>
                <a:off x="304" y="3187"/>
                <a:ext cx="355" cy="195"/>
              </a:xfrm>
              <a:custGeom>
                <a:avLst/>
                <a:gdLst>
                  <a:gd name="T0" fmla="*/ 194 w 200"/>
                  <a:gd name="T1" fmla="*/ 6 h 110"/>
                  <a:gd name="T2" fmla="*/ 148 w 200"/>
                  <a:gd name="T3" fmla="*/ 8 h 110"/>
                  <a:gd name="T4" fmla="*/ 148 w 200"/>
                  <a:gd name="T5" fmla="*/ 10 h 110"/>
                  <a:gd name="T6" fmla="*/ 145 w 200"/>
                  <a:gd name="T7" fmla="*/ 41 h 110"/>
                  <a:gd name="T8" fmla="*/ 143 w 200"/>
                  <a:gd name="T9" fmla="*/ 44 h 110"/>
                  <a:gd name="T10" fmla="*/ 141 w 200"/>
                  <a:gd name="T11" fmla="*/ 44 h 110"/>
                  <a:gd name="T12" fmla="*/ 138 w 200"/>
                  <a:gd name="T13" fmla="*/ 43 h 110"/>
                  <a:gd name="T14" fmla="*/ 114 w 200"/>
                  <a:gd name="T15" fmla="*/ 23 h 110"/>
                  <a:gd name="T16" fmla="*/ 113 w 200"/>
                  <a:gd name="T17" fmla="*/ 21 h 110"/>
                  <a:gd name="T18" fmla="*/ 103 w 200"/>
                  <a:gd name="T19" fmla="*/ 26 h 110"/>
                  <a:gd name="T20" fmla="*/ 103 w 200"/>
                  <a:gd name="T21" fmla="*/ 27 h 110"/>
                  <a:gd name="T22" fmla="*/ 105 w 200"/>
                  <a:gd name="T23" fmla="*/ 63 h 110"/>
                  <a:gd name="T24" fmla="*/ 102 w 200"/>
                  <a:gd name="T25" fmla="*/ 67 h 110"/>
                  <a:gd name="T26" fmla="*/ 101 w 200"/>
                  <a:gd name="T27" fmla="*/ 67 h 110"/>
                  <a:gd name="T28" fmla="*/ 98 w 200"/>
                  <a:gd name="T29" fmla="*/ 66 h 110"/>
                  <a:gd name="T30" fmla="*/ 72 w 200"/>
                  <a:gd name="T31" fmla="*/ 42 h 110"/>
                  <a:gd name="T32" fmla="*/ 71 w 200"/>
                  <a:gd name="T33" fmla="*/ 41 h 110"/>
                  <a:gd name="T34" fmla="*/ 58 w 200"/>
                  <a:gd name="T35" fmla="*/ 48 h 110"/>
                  <a:gd name="T36" fmla="*/ 59 w 200"/>
                  <a:gd name="T37" fmla="*/ 49 h 110"/>
                  <a:gd name="T38" fmla="*/ 64 w 200"/>
                  <a:gd name="T39" fmla="*/ 80 h 110"/>
                  <a:gd name="T40" fmla="*/ 62 w 200"/>
                  <a:gd name="T41" fmla="*/ 84 h 110"/>
                  <a:gd name="T42" fmla="*/ 60 w 200"/>
                  <a:gd name="T43" fmla="*/ 85 h 110"/>
                  <a:gd name="T44" fmla="*/ 58 w 200"/>
                  <a:gd name="T45" fmla="*/ 84 h 110"/>
                  <a:gd name="T46" fmla="*/ 31 w 200"/>
                  <a:gd name="T47" fmla="*/ 68 h 110"/>
                  <a:gd name="T48" fmla="*/ 30 w 200"/>
                  <a:gd name="T49" fmla="*/ 67 h 110"/>
                  <a:gd name="T50" fmla="*/ 3 w 200"/>
                  <a:gd name="T51" fmla="*/ 99 h 110"/>
                  <a:gd name="T52" fmla="*/ 109 w 200"/>
                  <a:gd name="T53" fmla="*/ 73 h 110"/>
                  <a:gd name="T54" fmla="*/ 194 w 200"/>
                  <a:gd name="T55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0" h="110">
                    <a:moveTo>
                      <a:pt x="194" y="6"/>
                    </a:moveTo>
                    <a:cubicBezTo>
                      <a:pt x="191" y="0"/>
                      <a:pt x="173" y="1"/>
                      <a:pt x="148" y="8"/>
                    </a:cubicBezTo>
                    <a:cubicBezTo>
                      <a:pt x="148" y="9"/>
                      <a:pt x="148" y="10"/>
                      <a:pt x="148" y="10"/>
                    </a:cubicBezTo>
                    <a:cubicBezTo>
                      <a:pt x="145" y="41"/>
                      <a:pt x="145" y="41"/>
                      <a:pt x="145" y="41"/>
                    </a:cubicBezTo>
                    <a:cubicBezTo>
                      <a:pt x="145" y="42"/>
                      <a:pt x="144" y="44"/>
                      <a:pt x="143" y="44"/>
                    </a:cubicBezTo>
                    <a:cubicBezTo>
                      <a:pt x="142" y="44"/>
                      <a:pt x="142" y="44"/>
                      <a:pt x="141" y="44"/>
                    </a:cubicBezTo>
                    <a:cubicBezTo>
                      <a:pt x="140" y="44"/>
                      <a:pt x="139" y="44"/>
                      <a:pt x="138" y="43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2"/>
                      <a:pt x="113" y="22"/>
                      <a:pt x="113" y="21"/>
                    </a:cubicBezTo>
                    <a:cubicBezTo>
                      <a:pt x="110" y="22"/>
                      <a:pt x="106" y="24"/>
                      <a:pt x="103" y="26"/>
                    </a:cubicBezTo>
                    <a:cubicBezTo>
                      <a:pt x="103" y="26"/>
                      <a:pt x="103" y="26"/>
                      <a:pt x="103" y="27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4"/>
                      <a:pt x="104" y="66"/>
                      <a:pt x="102" y="67"/>
                    </a:cubicBezTo>
                    <a:cubicBezTo>
                      <a:pt x="102" y="67"/>
                      <a:pt x="101" y="67"/>
                      <a:pt x="101" y="67"/>
                    </a:cubicBezTo>
                    <a:cubicBezTo>
                      <a:pt x="100" y="67"/>
                      <a:pt x="99" y="67"/>
                      <a:pt x="98" y="66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1" y="42"/>
                      <a:pt x="71" y="42"/>
                      <a:pt x="71" y="41"/>
                    </a:cubicBezTo>
                    <a:cubicBezTo>
                      <a:pt x="67" y="43"/>
                      <a:pt x="62" y="46"/>
                      <a:pt x="58" y="48"/>
                    </a:cubicBezTo>
                    <a:cubicBezTo>
                      <a:pt x="59" y="48"/>
                      <a:pt x="59" y="49"/>
                      <a:pt x="59" y="49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2"/>
                      <a:pt x="64" y="83"/>
                      <a:pt x="62" y="84"/>
                    </a:cubicBezTo>
                    <a:cubicBezTo>
                      <a:pt x="62" y="85"/>
                      <a:pt x="61" y="85"/>
                      <a:pt x="60" y="85"/>
                    </a:cubicBezTo>
                    <a:cubicBezTo>
                      <a:pt x="59" y="85"/>
                      <a:pt x="58" y="85"/>
                      <a:pt x="58" y="84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11" y="80"/>
                      <a:pt x="0" y="92"/>
                      <a:pt x="3" y="99"/>
                    </a:cubicBezTo>
                    <a:cubicBezTo>
                      <a:pt x="9" y="110"/>
                      <a:pt x="56" y="98"/>
                      <a:pt x="109" y="73"/>
                    </a:cubicBezTo>
                    <a:cubicBezTo>
                      <a:pt x="162" y="48"/>
                      <a:pt x="200" y="18"/>
                      <a:pt x="194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Rectangle 90"/>
              <p:cNvSpPr>
                <a:spLocks noChangeArrowheads="1"/>
              </p:cNvSpPr>
              <p:nvPr/>
            </p:nvSpPr>
            <p:spPr bwMode="auto">
              <a:xfrm>
                <a:off x="2555" y="4183"/>
                <a:ext cx="325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91"/>
              <p:cNvSpPr>
                <a:spLocks/>
              </p:cNvSpPr>
              <p:nvPr/>
            </p:nvSpPr>
            <p:spPr bwMode="auto">
              <a:xfrm>
                <a:off x="2684" y="3859"/>
                <a:ext cx="77" cy="87"/>
              </a:xfrm>
              <a:custGeom>
                <a:avLst/>
                <a:gdLst>
                  <a:gd name="T0" fmla="*/ 5 w 43"/>
                  <a:gd name="T1" fmla="*/ 45 h 49"/>
                  <a:gd name="T2" fmla="*/ 11 w 43"/>
                  <a:gd name="T3" fmla="*/ 45 h 49"/>
                  <a:gd name="T4" fmla="*/ 10 w 43"/>
                  <a:gd name="T5" fmla="*/ 39 h 49"/>
                  <a:gd name="T6" fmla="*/ 8 w 43"/>
                  <a:gd name="T7" fmla="*/ 33 h 49"/>
                  <a:gd name="T8" fmla="*/ 11 w 43"/>
                  <a:gd name="T9" fmla="*/ 27 h 49"/>
                  <a:gd name="T10" fmla="*/ 12 w 43"/>
                  <a:gd name="T11" fmla="*/ 27 h 49"/>
                  <a:gd name="T12" fmla="*/ 19 w 43"/>
                  <a:gd name="T13" fmla="*/ 16 h 49"/>
                  <a:gd name="T14" fmla="*/ 21 w 43"/>
                  <a:gd name="T15" fmla="*/ 13 h 49"/>
                  <a:gd name="T16" fmla="*/ 23 w 43"/>
                  <a:gd name="T17" fmla="*/ 15 h 49"/>
                  <a:gd name="T18" fmla="*/ 33 w 43"/>
                  <a:gd name="T19" fmla="*/ 27 h 49"/>
                  <a:gd name="T20" fmla="*/ 29 w 43"/>
                  <a:gd name="T21" fmla="*/ 42 h 49"/>
                  <a:gd name="T22" fmla="*/ 29 w 43"/>
                  <a:gd name="T23" fmla="*/ 48 h 49"/>
                  <a:gd name="T24" fmla="*/ 32 w 43"/>
                  <a:gd name="T25" fmla="*/ 49 h 49"/>
                  <a:gd name="T26" fmla="*/ 35 w 43"/>
                  <a:gd name="T27" fmla="*/ 48 h 49"/>
                  <a:gd name="T28" fmla="*/ 41 w 43"/>
                  <a:gd name="T29" fmla="*/ 25 h 49"/>
                  <a:gd name="T30" fmla="*/ 28 w 43"/>
                  <a:gd name="T31" fmla="*/ 9 h 49"/>
                  <a:gd name="T32" fmla="*/ 21 w 43"/>
                  <a:gd name="T33" fmla="*/ 2 h 49"/>
                  <a:gd name="T34" fmla="*/ 16 w 43"/>
                  <a:gd name="T35" fmla="*/ 1 h 49"/>
                  <a:gd name="T36" fmla="*/ 14 w 43"/>
                  <a:gd name="T37" fmla="*/ 6 h 49"/>
                  <a:gd name="T38" fmla="*/ 12 w 43"/>
                  <a:gd name="T39" fmla="*/ 13 h 49"/>
                  <a:gd name="T40" fmla="*/ 6 w 43"/>
                  <a:gd name="T41" fmla="*/ 21 h 49"/>
                  <a:gd name="T42" fmla="*/ 5 w 43"/>
                  <a:gd name="T43" fmla="*/ 22 h 49"/>
                  <a:gd name="T44" fmla="*/ 1 w 43"/>
                  <a:gd name="T45" fmla="*/ 34 h 49"/>
                  <a:gd name="T46" fmla="*/ 5 w 43"/>
                  <a:gd name="T47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49">
                    <a:moveTo>
                      <a:pt x="5" y="45"/>
                    </a:moveTo>
                    <a:cubicBezTo>
                      <a:pt x="7" y="47"/>
                      <a:pt x="9" y="46"/>
                      <a:pt x="11" y="45"/>
                    </a:cubicBezTo>
                    <a:cubicBezTo>
                      <a:pt x="12" y="43"/>
                      <a:pt x="12" y="40"/>
                      <a:pt x="10" y="39"/>
                    </a:cubicBezTo>
                    <a:cubicBezTo>
                      <a:pt x="10" y="39"/>
                      <a:pt x="9" y="38"/>
                      <a:pt x="8" y="33"/>
                    </a:cubicBezTo>
                    <a:cubicBezTo>
                      <a:pt x="8" y="31"/>
                      <a:pt x="9" y="30"/>
                      <a:pt x="11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4" y="24"/>
                      <a:pt x="18" y="20"/>
                      <a:pt x="19" y="16"/>
                    </a:cubicBezTo>
                    <a:cubicBezTo>
                      <a:pt x="20" y="15"/>
                      <a:pt x="20" y="14"/>
                      <a:pt x="21" y="13"/>
                    </a:cubicBezTo>
                    <a:cubicBezTo>
                      <a:pt x="22" y="13"/>
                      <a:pt x="22" y="14"/>
                      <a:pt x="23" y="15"/>
                    </a:cubicBezTo>
                    <a:cubicBezTo>
                      <a:pt x="28" y="19"/>
                      <a:pt x="32" y="22"/>
                      <a:pt x="33" y="27"/>
                    </a:cubicBezTo>
                    <a:cubicBezTo>
                      <a:pt x="35" y="33"/>
                      <a:pt x="34" y="38"/>
                      <a:pt x="29" y="42"/>
                    </a:cubicBezTo>
                    <a:cubicBezTo>
                      <a:pt x="28" y="43"/>
                      <a:pt x="28" y="46"/>
                      <a:pt x="29" y="48"/>
                    </a:cubicBezTo>
                    <a:cubicBezTo>
                      <a:pt x="30" y="48"/>
                      <a:pt x="31" y="49"/>
                      <a:pt x="32" y="49"/>
                    </a:cubicBezTo>
                    <a:cubicBezTo>
                      <a:pt x="33" y="49"/>
                      <a:pt x="34" y="49"/>
                      <a:pt x="35" y="48"/>
                    </a:cubicBezTo>
                    <a:cubicBezTo>
                      <a:pt x="41" y="42"/>
                      <a:pt x="43" y="34"/>
                      <a:pt x="41" y="25"/>
                    </a:cubicBezTo>
                    <a:cubicBezTo>
                      <a:pt x="39" y="17"/>
                      <a:pt x="33" y="13"/>
                      <a:pt x="28" y="9"/>
                    </a:cubicBezTo>
                    <a:cubicBezTo>
                      <a:pt x="25" y="6"/>
                      <a:pt x="23" y="4"/>
                      <a:pt x="21" y="2"/>
                    </a:cubicBezTo>
                    <a:cubicBezTo>
                      <a:pt x="20" y="0"/>
                      <a:pt x="18" y="0"/>
                      <a:pt x="16" y="1"/>
                    </a:cubicBezTo>
                    <a:cubicBezTo>
                      <a:pt x="14" y="2"/>
                      <a:pt x="13" y="4"/>
                      <a:pt x="14" y="6"/>
                    </a:cubicBezTo>
                    <a:cubicBezTo>
                      <a:pt x="14" y="6"/>
                      <a:pt x="14" y="9"/>
                      <a:pt x="12" y="13"/>
                    </a:cubicBezTo>
                    <a:cubicBezTo>
                      <a:pt x="11" y="15"/>
                      <a:pt x="8" y="19"/>
                      <a:pt x="6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2" y="26"/>
                      <a:pt x="0" y="28"/>
                      <a:pt x="1" y="34"/>
                    </a:cubicBezTo>
                    <a:cubicBezTo>
                      <a:pt x="1" y="36"/>
                      <a:pt x="1" y="42"/>
                      <a:pt x="5" y="4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92"/>
              <p:cNvSpPr>
                <a:spLocks noEditPoints="1"/>
              </p:cNvSpPr>
              <p:nvPr/>
            </p:nvSpPr>
            <p:spPr bwMode="auto">
              <a:xfrm>
                <a:off x="2565" y="3927"/>
                <a:ext cx="304" cy="233"/>
              </a:xfrm>
              <a:custGeom>
                <a:avLst/>
                <a:gdLst>
                  <a:gd name="T0" fmla="*/ 156 w 171"/>
                  <a:gd name="T1" fmla="*/ 58 h 131"/>
                  <a:gd name="T2" fmla="*/ 99 w 171"/>
                  <a:gd name="T3" fmla="*/ 58 h 131"/>
                  <a:gd name="T4" fmla="*/ 99 w 171"/>
                  <a:gd name="T5" fmla="*/ 19 h 131"/>
                  <a:gd name="T6" fmla="*/ 89 w 171"/>
                  <a:gd name="T7" fmla="*/ 19 h 131"/>
                  <a:gd name="T8" fmla="*/ 90 w 171"/>
                  <a:gd name="T9" fmla="*/ 17 h 131"/>
                  <a:gd name="T10" fmla="*/ 90 w 171"/>
                  <a:gd name="T11" fmla="*/ 4 h 131"/>
                  <a:gd name="T12" fmla="*/ 86 w 171"/>
                  <a:gd name="T13" fmla="*/ 0 h 131"/>
                  <a:gd name="T14" fmla="*/ 82 w 171"/>
                  <a:gd name="T15" fmla="*/ 4 h 131"/>
                  <a:gd name="T16" fmla="*/ 82 w 171"/>
                  <a:gd name="T17" fmla="*/ 17 h 131"/>
                  <a:gd name="T18" fmla="*/ 82 w 171"/>
                  <a:gd name="T19" fmla="*/ 19 h 131"/>
                  <a:gd name="T20" fmla="*/ 72 w 171"/>
                  <a:gd name="T21" fmla="*/ 19 h 131"/>
                  <a:gd name="T22" fmla="*/ 72 w 171"/>
                  <a:gd name="T23" fmla="*/ 58 h 131"/>
                  <a:gd name="T24" fmla="*/ 15 w 171"/>
                  <a:gd name="T25" fmla="*/ 58 h 131"/>
                  <a:gd name="T26" fmla="*/ 0 w 171"/>
                  <a:gd name="T27" fmla="*/ 72 h 131"/>
                  <a:gd name="T28" fmla="*/ 0 w 171"/>
                  <a:gd name="T29" fmla="*/ 118 h 131"/>
                  <a:gd name="T30" fmla="*/ 15 w 171"/>
                  <a:gd name="T31" fmla="*/ 131 h 131"/>
                  <a:gd name="T32" fmla="*/ 156 w 171"/>
                  <a:gd name="T33" fmla="*/ 131 h 131"/>
                  <a:gd name="T34" fmla="*/ 171 w 171"/>
                  <a:gd name="T35" fmla="*/ 118 h 131"/>
                  <a:gd name="T36" fmla="*/ 171 w 171"/>
                  <a:gd name="T37" fmla="*/ 72 h 131"/>
                  <a:gd name="T38" fmla="*/ 156 w 171"/>
                  <a:gd name="T39" fmla="*/ 58 h 131"/>
                  <a:gd name="T40" fmla="*/ 36 w 171"/>
                  <a:gd name="T41" fmla="*/ 111 h 131"/>
                  <a:gd name="T42" fmla="*/ 20 w 171"/>
                  <a:gd name="T43" fmla="*/ 95 h 131"/>
                  <a:gd name="T44" fmla="*/ 36 w 171"/>
                  <a:gd name="T45" fmla="*/ 78 h 131"/>
                  <a:gd name="T46" fmla="*/ 53 w 171"/>
                  <a:gd name="T47" fmla="*/ 95 h 131"/>
                  <a:gd name="T48" fmla="*/ 36 w 171"/>
                  <a:gd name="T49" fmla="*/ 111 h 131"/>
                  <a:gd name="T50" fmla="*/ 86 w 171"/>
                  <a:gd name="T51" fmla="*/ 111 h 131"/>
                  <a:gd name="T52" fmla="*/ 69 w 171"/>
                  <a:gd name="T53" fmla="*/ 95 h 131"/>
                  <a:gd name="T54" fmla="*/ 86 w 171"/>
                  <a:gd name="T55" fmla="*/ 78 h 131"/>
                  <a:gd name="T56" fmla="*/ 102 w 171"/>
                  <a:gd name="T57" fmla="*/ 95 h 131"/>
                  <a:gd name="T58" fmla="*/ 86 w 171"/>
                  <a:gd name="T59" fmla="*/ 111 h 131"/>
                  <a:gd name="T60" fmla="*/ 135 w 171"/>
                  <a:gd name="T61" fmla="*/ 111 h 131"/>
                  <a:gd name="T62" fmla="*/ 118 w 171"/>
                  <a:gd name="T63" fmla="*/ 95 h 131"/>
                  <a:gd name="T64" fmla="*/ 135 w 171"/>
                  <a:gd name="T65" fmla="*/ 78 h 131"/>
                  <a:gd name="T66" fmla="*/ 152 w 171"/>
                  <a:gd name="T67" fmla="*/ 95 h 131"/>
                  <a:gd name="T68" fmla="*/ 135 w 171"/>
                  <a:gd name="T69" fmla="*/ 11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1" h="131">
                    <a:moveTo>
                      <a:pt x="156" y="58"/>
                    </a:moveTo>
                    <a:cubicBezTo>
                      <a:pt x="99" y="58"/>
                      <a:pt x="99" y="58"/>
                      <a:pt x="99" y="58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89" y="19"/>
                      <a:pt x="89" y="19"/>
                      <a:pt x="89" y="19"/>
                    </a:cubicBezTo>
                    <a:cubicBezTo>
                      <a:pt x="89" y="18"/>
                      <a:pt x="90" y="18"/>
                      <a:pt x="90" y="17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0" y="2"/>
                      <a:pt x="88" y="0"/>
                      <a:pt x="86" y="0"/>
                    </a:cubicBezTo>
                    <a:cubicBezTo>
                      <a:pt x="83" y="0"/>
                      <a:pt x="82" y="2"/>
                      <a:pt x="82" y="4"/>
                    </a:cubicBezTo>
                    <a:cubicBezTo>
                      <a:pt x="82" y="17"/>
                      <a:pt x="82" y="17"/>
                      <a:pt x="82" y="17"/>
                    </a:cubicBezTo>
                    <a:cubicBezTo>
                      <a:pt x="82" y="18"/>
                      <a:pt x="82" y="18"/>
                      <a:pt x="82" y="19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2" y="58"/>
                      <a:pt x="72" y="58"/>
                      <a:pt x="72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7" y="58"/>
                      <a:pt x="0" y="64"/>
                      <a:pt x="0" y="72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25"/>
                      <a:pt x="7" y="131"/>
                      <a:pt x="15" y="131"/>
                    </a:cubicBezTo>
                    <a:cubicBezTo>
                      <a:pt x="156" y="131"/>
                      <a:pt x="156" y="131"/>
                      <a:pt x="156" y="131"/>
                    </a:cubicBezTo>
                    <a:cubicBezTo>
                      <a:pt x="164" y="131"/>
                      <a:pt x="171" y="125"/>
                      <a:pt x="171" y="118"/>
                    </a:cubicBezTo>
                    <a:cubicBezTo>
                      <a:pt x="171" y="72"/>
                      <a:pt x="171" y="72"/>
                      <a:pt x="171" y="72"/>
                    </a:cubicBezTo>
                    <a:cubicBezTo>
                      <a:pt x="171" y="64"/>
                      <a:pt x="164" y="58"/>
                      <a:pt x="156" y="58"/>
                    </a:cubicBezTo>
                    <a:close/>
                    <a:moveTo>
                      <a:pt x="36" y="111"/>
                    </a:moveTo>
                    <a:cubicBezTo>
                      <a:pt x="27" y="111"/>
                      <a:pt x="20" y="104"/>
                      <a:pt x="20" y="95"/>
                    </a:cubicBezTo>
                    <a:cubicBezTo>
                      <a:pt x="20" y="86"/>
                      <a:pt x="27" y="78"/>
                      <a:pt x="36" y="78"/>
                    </a:cubicBezTo>
                    <a:cubicBezTo>
                      <a:pt x="46" y="78"/>
                      <a:pt x="53" y="86"/>
                      <a:pt x="53" y="95"/>
                    </a:cubicBezTo>
                    <a:cubicBezTo>
                      <a:pt x="53" y="104"/>
                      <a:pt x="46" y="111"/>
                      <a:pt x="36" y="111"/>
                    </a:cubicBezTo>
                    <a:close/>
                    <a:moveTo>
                      <a:pt x="86" y="111"/>
                    </a:moveTo>
                    <a:cubicBezTo>
                      <a:pt x="76" y="111"/>
                      <a:pt x="69" y="104"/>
                      <a:pt x="69" y="95"/>
                    </a:cubicBezTo>
                    <a:cubicBezTo>
                      <a:pt x="69" y="86"/>
                      <a:pt x="76" y="78"/>
                      <a:pt x="86" y="78"/>
                    </a:cubicBezTo>
                    <a:cubicBezTo>
                      <a:pt x="95" y="78"/>
                      <a:pt x="102" y="86"/>
                      <a:pt x="102" y="95"/>
                    </a:cubicBezTo>
                    <a:cubicBezTo>
                      <a:pt x="102" y="104"/>
                      <a:pt x="95" y="111"/>
                      <a:pt x="86" y="111"/>
                    </a:cubicBezTo>
                    <a:close/>
                    <a:moveTo>
                      <a:pt x="135" y="111"/>
                    </a:moveTo>
                    <a:cubicBezTo>
                      <a:pt x="126" y="111"/>
                      <a:pt x="118" y="104"/>
                      <a:pt x="118" y="95"/>
                    </a:cubicBezTo>
                    <a:cubicBezTo>
                      <a:pt x="118" y="86"/>
                      <a:pt x="126" y="78"/>
                      <a:pt x="135" y="78"/>
                    </a:cubicBezTo>
                    <a:cubicBezTo>
                      <a:pt x="144" y="78"/>
                      <a:pt x="152" y="86"/>
                      <a:pt x="152" y="95"/>
                    </a:cubicBezTo>
                    <a:cubicBezTo>
                      <a:pt x="152" y="104"/>
                      <a:pt x="144" y="111"/>
                      <a:pt x="135" y="1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93"/>
              <p:cNvSpPr>
                <a:spLocks/>
              </p:cNvSpPr>
              <p:nvPr/>
            </p:nvSpPr>
            <p:spPr bwMode="auto">
              <a:xfrm>
                <a:off x="7295" y="4130"/>
                <a:ext cx="74" cy="74"/>
              </a:xfrm>
              <a:custGeom>
                <a:avLst/>
                <a:gdLst>
                  <a:gd name="T0" fmla="*/ 36 w 42"/>
                  <a:gd name="T1" fmla="*/ 42 h 42"/>
                  <a:gd name="T2" fmla="*/ 32 w 42"/>
                  <a:gd name="T3" fmla="*/ 41 h 42"/>
                  <a:gd name="T4" fmla="*/ 2 w 42"/>
                  <a:gd name="T5" fmla="*/ 10 h 42"/>
                  <a:gd name="T6" fmla="*/ 2 w 42"/>
                  <a:gd name="T7" fmla="*/ 2 h 42"/>
                  <a:gd name="T8" fmla="*/ 10 w 42"/>
                  <a:gd name="T9" fmla="*/ 2 h 42"/>
                  <a:gd name="T10" fmla="*/ 40 w 42"/>
                  <a:gd name="T11" fmla="*/ 33 h 42"/>
                  <a:gd name="T12" fmla="*/ 40 w 42"/>
                  <a:gd name="T13" fmla="*/ 41 h 42"/>
                  <a:gd name="T14" fmla="*/ 36 w 42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2">
                    <a:moveTo>
                      <a:pt x="36" y="42"/>
                    </a:moveTo>
                    <a:cubicBezTo>
                      <a:pt x="35" y="42"/>
                      <a:pt x="33" y="42"/>
                      <a:pt x="32" y="4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8"/>
                      <a:pt x="0" y="4"/>
                      <a:pt x="2" y="2"/>
                    </a:cubicBezTo>
                    <a:cubicBezTo>
                      <a:pt x="5" y="0"/>
                      <a:pt x="8" y="0"/>
                      <a:pt x="10" y="2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2" y="35"/>
                      <a:pt x="42" y="39"/>
                      <a:pt x="40" y="41"/>
                    </a:cubicBezTo>
                    <a:cubicBezTo>
                      <a:pt x="39" y="42"/>
                      <a:pt x="38" y="42"/>
                      <a:pt x="36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94"/>
              <p:cNvSpPr>
                <a:spLocks/>
              </p:cNvSpPr>
              <p:nvPr/>
            </p:nvSpPr>
            <p:spPr bwMode="auto">
              <a:xfrm>
                <a:off x="7152" y="4098"/>
                <a:ext cx="105" cy="60"/>
              </a:xfrm>
              <a:custGeom>
                <a:avLst/>
                <a:gdLst>
                  <a:gd name="T0" fmla="*/ 57 w 59"/>
                  <a:gd name="T1" fmla="*/ 11 h 34"/>
                  <a:gd name="T2" fmla="*/ 38 w 59"/>
                  <a:gd name="T3" fmla="*/ 3 h 34"/>
                  <a:gd name="T4" fmla="*/ 0 w 59"/>
                  <a:gd name="T5" fmla="*/ 10 h 34"/>
                  <a:gd name="T6" fmla="*/ 46 w 59"/>
                  <a:gd name="T7" fmla="*/ 27 h 34"/>
                  <a:gd name="T8" fmla="*/ 57 w 59"/>
                  <a:gd name="T9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34">
                    <a:moveTo>
                      <a:pt x="57" y="11"/>
                    </a:moveTo>
                    <a:cubicBezTo>
                      <a:pt x="57" y="11"/>
                      <a:pt x="56" y="0"/>
                      <a:pt x="38" y="3"/>
                    </a:cubicBezTo>
                    <a:cubicBezTo>
                      <a:pt x="21" y="6"/>
                      <a:pt x="17" y="16"/>
                      <a:pt x="0" y="10"/>
                    </a:cubicBezTo>
                    <a:cubicBezTo>
                      <a:pt x="0" y="10"/>
                      <a:pt x="29" y="34"/>
                      <a:pt x="46" y="27"/>
                    </a:cubicBezTo>
                    <a:cubicBezTo>
                      <a:pt x="46" y="27"/>
                      <a:pt x="59" y="24"/>
                      <a:pt x="57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95"/>
              <p:cNvSpPr>
                <a:spLocks/>
              </p:cNvSpPr>
              <p:nvPr/>
            </p:nvSpPr>
            <p:spPr bwMode="auto">
              <a:xfrm>
                <a:off x="7090" y="4033"/>
                <a:ext cx="101" cy="57"/>
              </a:xfrm>
              <a:custGeom>
                <a:avLst/>
                <a:gdLst>
                  <a:gd name="T0" fmla="*/ 57 w 57"/>
                  <a:gd name="T1" fmla="*/ 12 h 32"/>
                  <a:gd name="T2" fmla="*/ 39 w 57"/>
                  <a:gd name="T3" fmla="*/ 2 h 32"/>
                  <a:gd name="T4" fmla="*/ 0 w 57"/>
                  <a:gd name="T5" fmla="*/ 6 h 32"/>
                  <a:gd name="T6" fmla="*/ 44 w 57"/>
                  <a:gd name="T7" fmla="*/ 26 h 32"/>
                  <a:gd name="T8" fmla="*/ 57 w 57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32">
                    <a:moveTo>
                      <a:pt x="57" y="12"/>
                    </a:moveTo>
                    <a:cubicBezTo>
                      <a:pt x="57" y="12"/>
                      <a:pt x="56" y="0"/>
                      <a:pt x="39" y="2"/>
                    </a:cubicBezTo>
                    <a:cubicBezTo>
                      <a:pt x="21" y="4"/>
                      <a:pt x="16" y="13"/>
                      <a:pt x="0" y="6"/>
                    </a:cubicBezTo>
                    <a:cubicBezTo>
                      <a:pt x="0" y="6"/>
                      <a:pt x="27" y="32"/>
                      <a:pt x="44" y="26"/>
                    </a:cubicBezTo>
                    <a:cubicBezTo>
                      <a:pt x="44" y="26"/>
                      <a:pt x="57" y="25"/>
                      <a:pt x="57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96"/>
              <p:cNvSpPr>
                <a:spLocks/>
              </p:cNvSpPr>
              <p:nvPr/>
            </p:nvSpPr>
            <p:spPr bwMode="auto">
              <a:xfrm>
                <a:off x="7028" y="3969"/>
                <a:ext cx="101" cy="56"/>
              </a:xfrm>
              <a:custGeom>
                <a:avLst/>
                <a:gdLst>
                  <a:gd name="T0" fmla="*/ 56 w 57"/>
                  <a:gd name="T1" fmla="*/ 12 h 31"/>
                  <a:gd name="T2" fmla="*/ 39 w 57"/>
                  <a:gd name="T3" fmla="*/ 2 h 31"/>
                  <a:gd name="T4" fmla="*/ 0 w 57"/>
                  <a:gd name="T5" fmla="*/ 5 h 31"/>
                  <a:gd name="T6" fmla="*/ 43 w 57"/>
                  <a:gd name="T7" fmla="*/ 26 h 31"/>
                  <a:gd name="T8" fmla="*/ 56 w 57"/>
                  <a:gd name="T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31">
                    <a:moveTo>
                      <a:pt x="56" y="12"/>
                    </a:moveTo>
                    <a:cubicBezTo>
                      <a:pt x="56" y="12"/>
                      <a:pt x="56" y="0"/>
                      <a:pt x="39" y="2"/>
                    </a:cubicBezTo>
                    <a:cubicBezTo>
                      <a:pt x="21" y="3"/>
                      <a:pt x="16" y="12"/>
                      <a:pt x="0" y="5"/>
                    </a:cubicBezTo>
                    <a:cubicBezTo>
                      <a:pt x="0" y="5"/>
                      <a:pt x="26" y="31"/>
                      <a:pt x="43" y="26"/>
                    </a:cubicBezTo>
                    <a:cubicBezTo>
                      <a:pt x="43" y="26"/>
                      <a:pt x="57" y="25"/>
                      <a:pt x="56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97"/>
              <p:cNvSpPr>
                <a:spLocks/>
              </p:cNvSpPr>
              <p:nvPr/>
            </p:nvSpPr>
            <p:spPr bwMode="auto">
              <a:xfrm>
                <a:off x="7257" y="3993"/>
                <a:ext cx="59" cy="105"/>
              </a:xfrm>
              <a:custGeom>
                <a:avLst/>
                <a:gdLst>
                  <a:gd name="T0" fmla="*/ 11 w 33"/>
                  <a:gd name="T1" fmla="*/ 58 h 59"/>
                  <a:gd name="T2" fmla="*/ 3 w 33"/>
                  <a:gd name="T3" fmla="*/ 38 h 59"/>
                  <a:gd name="T4" fmla="*/ 10 w 33"/>
                  <a:gd name="T5" fmla="*/ 0 h 59"/>
                  <a:gd name="T6" fmla="*/ 26 w 33"/>
                  <a:gd name="T7" fmla="*/ 46 h 59"/>
                  <a:gd name="T8" fmla="*/ 11 w 33"/>
                  <a:gd name="T9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59">
                    <a:moveTo>
                      <a:pt x="11" y="58"/>
                    </a:moveTo>
                    <a:cubicBezTo>
                      <a:pt x="11" y="58"/>
                      <a:pt x="0" y="56"/>
                      <a:pt x="3" y="38"/>
                    </a:cubicBezTo>
                    <a:cubicBezTo>
                      <a:pt x="6" y="20"/>
                      <a:pt x="15" y="16"/>
                      <a:pt x="10" y="0"/>
                    </a:cubicBezTo>
                    <a:cubicBezTo>
                      <a:pt x="10" y="0"/>
                      <a:pt x="33" y="29"/>
                      <a:pt x="26" y="46"/>
                    </a:cubicBezTo>
                    <a:cubicBezTo>
                      <a:pt x="26" y="46"/>
                      <a:pt x="24" y="59"/>
                      <a:pt x="11" y="5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98"/>
              <p:cNvSpPr>
                <a:spLocks/>
              </p:cNvSpPr>
              <p:nvPr/>
            </p:nvSpPr>
            <p:spPr bwMode="auto">
              <a:xfrm>
                <a:off x="7195" y="3927"/>
                <a:ext cx="53" cy="105"/>
              </a:xfrm>
              <a:custGeom>
                <a:avLst/>
                <a:gdLst>
                  <a:gd name="T0" fmla="*/ 11 w 30"/>
                  <a:gd name="T1" fmla="*/ 58 h 59"/>
                  <a:gd name="T2" fmla="*/ 1 w 30"/>
                  <a:gd name="T3" fmla="*/ 40 h 59"/>
                  <a:gd name="T4" fmla="*/ 5 w 30"/>
                  <a:gd name="T5" fmla="*/ 0 h 59"/>
                  <a:gd name="T6" fmla="*/ 25 w 30"/>
                  <a:gd name="T7" fmla="*/ 45 h 59"/>
                  <a:gd name="T8" fmla="*/ 11 w 30"/>
                  <a:gd name="T9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59">
                    <a:moveTo>
                      <a:pt x="11" y="58"/>
                    </a:moveTo>
                    <a:cubicBezTo>
                      <a:pt x="11" y="58"/>
                      <a:pt x="0" y="58"/>
                      <a:pt x="1" y="40"/>
                    </a:cubicBezTo>
                    <a:cubicBezTo>
                      <a:pt x="3" y="22"/>
                      <a:pt x="12" y="17"/>
                      <a:pt x="5" y="0"/>
                    </a:cubicBezTo>
                    <a:cubicBezTo>
                      <a:pt x="5" y="0"/>
                      <a:pt x="30" y="28"/>
                      <a:pt x="25" y="45"/>
                    </a:cubicBezTo>
                    <a:cubicBezTo>
                      <a:pt x="25" y="45"/>
                      <a:pt x="24" y="59"/>
                      <a:pt x="11" y="5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99"/>
              <p:cNvSpPr>
                <a:spLocks/>
              </p:cNvSpPr>
              <p:nvPr/>
            </p:nvSpPr>
            <p:spPr bwMode="auto">
              <a:xfrm>
                <a:off x="7133" y="3864"/>
                <a:ext cx="53" cy="102"/>
              </a:xfrm>
              <a:custGeom>
                <a:avLst/>
                <a:gdLst>
                  <a:gd name="T0" fmla="*/ 11 w 30"/>
                  <a:gd name="T1" fmla="*/ 57 h 57"/>
                  <a:gd name="T2" fmla="*/ 1 w 30"/>
                  <a:gd name="T3" fmla="*/ 39 h 57"/>
                  <a:gd name="T4" fmla="*/ 4 w 30"/>
                  <a:gd name="T5" fmla="*/ 0 h 57"/>
                  <a:gd name="T6" fmla="*/ 25 w 30"/>
                  <a:gd name="T7" fmla="*/ 44 h 57"/>
                  <a:gd name="T8" fmla="*/ 11 w 30"/>
                  <a:gd name="T9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57">
                    <a:moveTo>
                      <a:pt x="11" y="57"/>
                    </a:moveTo>
                    <a:cubicBezTo>
                      <a:pt x="11" y="57"/>
                      <a:pt x="0" y="57"/>
                      <a:pt x="1" y="39"/>
                    </a:cubicBezTo>
                    <a:cubicBezTo>
                      <a:pt x="2" y="21"/>
                      <a:pt x="11" y="16"/>
                      <a:pt x="4" y="0"/>
                    </a:cubicBezTo>
                    <a:cubicBezTo>
                      <a:pt x="4" y="0"/>
                      <a:pt x="30" y="26"/>
                      <a:pt x="25" y="44"/>
                    </a:cubicBezTo>
                    <a:cubicBezTo>
                      <a:pt x="25" y="44"/>
                      <a:pt x="24" y="57"/>
                      <a:pt x="11" y="5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00"/>
              <p:cNvSpPr>
                <a:spLocks/>
              </p:cNvSpPr>
              <p:nvPr/>
            </p:nvSpPr>
            <p:spPr bwMode="auto">
              <a:xfrm>
                <a:off x="7263" y="4096"/>
                <a:ext cx="60" cy="60"/>
              </a:xfrm>
              <a:custGeom>
                <a:avLst/>
                <a:gdLst>
                  <a:gd name="T0" fmla="*/ 6 w 34"/>
                  <a:gd name="T1" fmla="*/ 34 h 34"/>
                  <a:gd name="T2" fmla="*/ 5 w 34"/>
                  <a:gd name="T3" fmla="*/ 34 h 34"/>
                  <a:gd name="T4" fmla="*/ 0 w 34"/>
                  <a:gd name="T5" fmla="*/ 27 h 34"/>
                  <a:gd name="T6" fmla="*/ 26 w 34"/>
                  <a:gd name="T7" fmla="*/ 1 h 34"/>
                  <a:gd name="T8" fmla="*/ 33 w 34"/>
                  <a:gd name="T9" fmla="*/ 5 h 34"/>
                  <a:gd name="T10" fmla="*/ 30 w 34"/>
                  <a:gd name="T11" fmla="*/ 12 h 34"/>
                  <a:gd name="T12" fmla="*/ 11 w 34"/>
                  <a:gd name="T13" fmla="*/ 30 h 34"/>
                  <a:gd name="T14" fmla="*/ 6 w 34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4">
                    <a:moveTo>
                      <a:pt x="6" y="34"/>
                    </a:moveTo>
                    <a:cubicBezTo>
                      <a:pt x="6" y="34"/>
                      <a:pt x="5" y="34"/>
                      <a:pt x="5" y="34"/>
                    </a:cubicBezTo>
                    <a:cubicBezTo>
                      <a:pt x="2" y="33"/>
                      <a:pt x="0" y="30"/>
                      <a:pt x="0" y="27"/>
                    </a:cubicBezTo>
                    <a:cubicBezTo>
                      <a:pt x="1" y="27"/>
                      <a:pt x="4" y="9"/>
                      <a:pt x="26" y="1"/>
                    </a:cubicBezTo>
                    <a:cubicBezTo>
                      <a:pt x="29" y="0"/>
                      <a:pt x="32" y="2"/>
                      <a:pt x="33" y="5"/>
                    </a:cubicBezTo>
                    <a:cubicBezTo>
                      <a:pt x="34" y="7"/>
                      <a:pt x="32" y="11"/>
                      <a:pt x="30" y="12"/>
                    </a:cubicBezTo>
                    <a:cubicBezTo>
                      <a:pt x="14" y="17"/>
                      <a:pt x="11" y="29"/>
                      <a:pt x="11" y="30"/>
                    </a:cubicBezTo>
                    <a:cubicBezTo>
                      <a:pt x="11" y="32"/>
                      <a:pt x="8" y="34"/>
                      <a:pt x="6" y="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01"/>
              <p:cNvSpPr>
                <a:spLocks/>
              </p:cNvSpPr>
              <p:nvPr/>
            </p:nvSpPr>
            <p:spPr bwMode="auto">
              <a:xfrm>
                <a:off x="7033" y="3863"/>
                <a:ext cx="91" cy="90"/>
              </a:xfrm>
              <a:custGeom>
                <a:avLst/>
                <a:gdLst>
                  <a:gd name="T0" fmla="*/ 48 w 51"/>
                  <a:gd name="T1" fmla="*/ 21 h 51"/>
                  <a:gd name="T2" fmla="*/ 8 w 51"/>
                  <a:gd name="T3" fmla="*/ 1 h 51"/>
                  <a:gd name="T4" fmla="*/ 7 w 51"/>
                  <a:gd name="T5" fmla="*/ 0 h 51"/>
                  <a:gd name="T6" fmla="*/ 2 w 51"/>
                  <a:gd name="T7" fmla="*/ 2 h 51"/>
                  <a:gd name="T8" fmla="*/ 0 w 51"/>
                  <a:gd name="T9" fmla="*/ 7 h 51"/>
                  <a:gd name="T10" fmla="*/ 1 w 51"/>
                  <a:gd name="T11" fmla="*/ 8 h 51"/>
                  <a:gd name="T12" fmla="*/ 21 w 51"/>
                  <a:gd name="T13" fmla="*/ 49 h 51"/>
                  <a:gd name="T14" fmla="*/ 25 w 51"/>
                  <a:gd name="T15" fmla="*/ 51 h 51"/>
                  <a:gd name="T16" fmla="*/ 29 w 51"/>
                  <a:gd name="T17" fmla="*/ 49 h 51"/>
                  <a:gd name="T18" fmla="*/ 29 w 51"/>
                  <a:gd name="T19" fmla="*/ 42 h 51"/>
                  <a:gd name="T20" fmla="*/ 13 w 51"/>
                  <a:gd name="T21" fmla="*/ 12 h 51"/>
                  <a:gd name="T22" fmla="*/ 41 w 51"/>
                  <a:gd name="T23" fmla="*/ 30 h 51"/>
                  <a:gd name="T24" fmla="*/ 45 w 51"/>
                  <a:gd name="T25" fmla="*/ 31 h 51"/>
                  <a:gd name="T26" fmla="*/ 49 w 51"/>
                  <a:gd name="T27" fmla="*/ 29 h 51"/>
                  <a:gd name="T28" fmla="*/ 48 w 51"/>
                  <a:gd name="T29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1" h="51">
                    <a:moveTo>
                      <a:pt x="48" y="21"/>
                    </a:moveTo>
                    <a:cubicBezTo>
                      <a:pt x="46" y="19"/>
                      <a:pt x="24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5" y="0"/>
                      <a:pt x="4" y="1"/>
                      <a:pt x="2" y="2"/>
                    </a:cubicBezTo>
                    <a:cubicBezTo>
                      <a:pt x="1" y="3"/>
                      <a:pt x="0" y="5"/>
                      <a:pt x="0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24"/>
                      <a:pt x="19" y="46"/>
                      <a:pt x="21" y="49"/>
                    </a:cubicBezTo>
                    <a:cubicBezTo>
                      <a:pt x="22" y="50"/>
                      <a:pt x="23" y="51"/>
                      <a:pt x="25" y="51"/>
                    </a:cubicBezTo>
                    <a:cubicBezTo>
                      <a:pt x="26" y="51"/>
                      <a:pt x="28" y="50"/>
                      <a:pt x="29" y="49"/>
                    </a:cubicBezTo>
                    <a:cubicBezTo>
                      <a:pt x="31" y="48"/>
                      <a:pt x="31" y="44"/>
                      <a:pt x="29" y="42"/>
                    </a:cubicBezTo>
                    <a:cubicBezTo>
                      <a:pt x="23" y="34"/>
                      <a:pt x="15" y="22"/>
                      <a:pt x="13" y="12"/>
                    </a:cubicBezTo>
                    <a:cubicBezTo>
                      <a:pt x="22" y="15"/>
                      <a:pt x="34" y="24"/>
                      <a:pt x="41" y="30"/>
                    </a:cubicBezTo>
                    <a:cubicBezTo>
                      <a:pt x="42" y="30"/>
                      <a:pt x="43" y="31"/>
                      <a:pt x="45" y="31"/>
                    </a:cubicBezTo>
                    <a:cubicBezTo>
                      <a:pt x="46" y="31"/>
                      <a:pt x="48" y="30"/>
                      <a:pt x="49" y="29"/>
                    </a:cubicBezTo>
                    <a:cubicBezTo>
                      <a:pt x="51" y="27"/>
                      <a:pt x="50" y="23"/>
                      <a:pt x="48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02"/>
              <p:cNvSpPr>
                <a:spLocks noEditPoints="1"/>
              </p:cNvSpPr>
              <p:nvPr/>
            </p:nvSpPr>
            <p:spPr bwMode="auto">
              <a:xfrm>
                <a:off x="6477" y="3893"/>
                <a:ext cx="142" cy="121"/>
              </a:xfrm>
              <a:custGeom>
                <a:avLst/>
                <a:gdLst>
                  <a:gd name="T0" fmla="*/ 49 w 80"/>
                  <a:gd name="T1" fmla="*/ 0 h 68"/>
                  <a:gd name="T2" fmla="*/ 0 w 80"/>
                  <a:gd name="T3" fmla="*/ 63 h 68"/>
                  <a:gd name="T4" fmla="*/ 79 w 80"/>
                  <a:gd name="T5" fmla="*/ 68 h 68"/>
                  <a:gd name="T6" fmla="*/ 80 w 80"/>
                  <a:gd name="T7" fmla="*/ 63 h 68"/>
                  <a:gd name="T8" fmla="*/ 49 w 80"/>
                  <a:gd name="T9" fmla="*/ 0 h 68"/>
                  <a:gd name="T10" fmla="*/ 40 w 80"/>
                  <a:gd name="T11" fmla="*/ 44 h 68"/>
                  <a:gd name="T12" fmla="*/ 35 w 80"/>
                  <a:gd name="T13" fmla="*/ 39 h 68"/>
                  <a:gd name="T14" fmla="*/ 40 w 80"/>
                  <a:gd name="T15" fmla="*/ 34 h 68"/>
                  <a:gd name="T16" fmla="*/ 44 w 80"/>
                  <a:gd name="T17" fmla="*/ 39 h 68"/>
                  <a:gd name="T18" fmla="*/ 40 w 80"/>
                  <a:gd name="T19" fmla="*/ 44 h 68"/>
                  <a:gd name="T20" fmla="*/ 62 w 80"/>
                  <a:gd name="T21" fmla="*/ 55 h 68"/>
                  <a:gd name="T22" fmla="*/ 58 w 80"/>
                  <a:gd name="T23" fmla="*/ 50 h 68"/>
                  <a:gd name="T24" fmla="*/ 62 w 80"/>
                  <a:gd name="T25" fmla="*/ 46 h 68"/>
                  <a:gd name="T26" fmla="*/ 67 w 80"/>
                  <a:gd name="T27" fmla="*/ 50 h 68"/>
                  <a:gd name="T28" fmla="*/ 62 w 80"/>
                  <a:gd name="T29" fmla="*/ 5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68">
                    <a:moveTo>
                      <a:pt x="49" y="0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79" y="68"/>
                      <a:pt x="79" y="68"/>
                      <a:pt x="79" y="68"/>
                    </a:cubicBezTo>
                    <a:cubicBezTo>
                      <a:pt x="79" y="66"/>
                      <a:pt x="80" y="65"/>
                      <a:pt x="80" y="63"/>
                    </a:cubicBezTo>
                    <a:cubicBezTo>
                      <a:pt x="80" y="37"/>
                      <a:pt x="68" y="15"/>
                      <a:pt x="49" y="0"/>
                    </a:cubicBezTo>
                    <a:close/>
                    <a:moveTo>
                      <a:pt x="40" y="44"/>
                    </a:moveTo>
                    <a:cubicBezTo>
                      <a:pt x="37" y="44"/>
                      <a:pt x="35" y="42"/>
                      <a:pt x="35" y="39"/>
                    </a:cubicBezTo>
                    <a:cubicBezTo>
                      <a:pt x="35" y="36"/>
                      <a:pt x="37" y="34"/>
                      <a:pt x="40" y="34"/>
                    </a:cubicBezTo>
                    <a:cubicBezTo>
                      <a:pt x="42" y="34"/>
                      <a:pt x="44" y="36"/>
                      <a:pt x="44" y="39"/>
                    </a:cubicBezTo>
                    <a:cubicBezTo>
                      <a:pt x="44" y="42"/>
                      <a:pt x="42" y="44"/>
                      <a:pt x="40" y="44"/>
                    </a:cubicBezTo>
                    <a:close/>
                    <a:moveTo>
                      <a:pt x="62" y="55"/>
                    </a:moveTo>
                    <a:cubicBezTo>
                      <a:pt x="60" y="55"/>
                      <a:pt x="58" y="53"/>
                      <a:pt x="58" y="50"/>
                    </a:cubicBezTo>
                    <a:cubicBezTo>
                      <a:pt x="58" y="48"/>
                      <a:pt x="60" y="46"/>
                      <a:pt x="62" y="46"/>
                    </a:cubicBezTo>
                    <a:cubicBezTo>
                      <a:pt x="65" y="46"/>
                      <a:pt x="67" y="48"/>
                      <a:pt x="67" y="50"/>
                    </a:cubicBezTo>
                    <a:cubicBezTo>
                      <a:pt x="67" y="53"/>
                      <a:pt x="65" y="55"/>
                      <a:pt x="62" y="5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03"/>
              <p:cNvSpPr>
                <a:spLocks noEditPoints="1"/>
              </p:cNvSpPr>
              <p:nvPr/>
            </p:nvSpPr>
            <p:spPr bwMode="auto">
              <a:xfrm>
                <a:off x="6278" y="3888"/>
                <a:ext cx="282" cy="282"/>
              </a:xfrm>
              <a:custGeom>
                <a:avLst/>
                <a:gdLst>
                  <a:gd name="T0" fmla="*/ 79 w 159"/>
                  <a:gd name="T1" fmla="*/ 80 h 159"/>
                  <a:gd name="T2" fmla="*/ 129 w 159"/>
                  <a:gd name="T3" fmla="*/ 17 h 159"/>
                  <a:gd name="T4" fmla="*/ 79 w 159"/>
                  <a:gd name="T5" fmla="*/ 0 h 159"/>
                  <a:gd name="T6" fmla="*/ 0 w 159"/>
                  <a:gd name="T7" fmla="*/ 80 h 159"/>
                  <a:gd name="T8" fmla="*/ 79 w 159"/>
                  <a:gd name="T9" fmla="*/ 159 h 159"/>
                  <a:gd name="T10" fmla="*/ 159 w 159"/>
                  <a:gd name="T11" fmla="*/ 85 h 159"/>
                  <a:gd name="T12" fmla="*/ 79 w 159"/>
                  <a:gd name="T13" fmla="*/ 80 h 159"/>
                  <a:gd name="T14" fmla="*/ 39 w 159"/>
                  <a:gd name="T15" fmla="*/ 105 h 159"/>
                  <a:gd name="T16" fmla="*/ 35 w 159"/>
                  <a:gd name="T17" fmla="*/ 100 h 159"/>
                  <a:gd name="T18" fmla="*/ 39 w 159"/>
                  <a:gd name="T19" fmla="*/ 96 h 159"/>
                  <a:gd name="T20" fmla="*/ 44 w 159"/>
                  <a:gd name="T21" fmla="*/ 100 h 159"/>
                  <a:gd name="T22" fmla="*/ 39 w 159"/>
                  <a:gd name="T23" fmla="*/ 105 h 159"/>
                  <a:gd name="T24" fmla="*/ 49 w 159"/>
                  <a:gd name="T25" fmla="*/ 63 h 159"/>
                  <a:gd name="T26" fmla="*/ 44 w 159"/>
                  <a:gd name="T27" fmla="*/ 58 h 159"/>
                  <a:gd name="T28" fmla="*/ 49 w 159"/>
                  <a:gd name="T29" fmla="*/ 53 h 159"/>
                  <a:gd name="T30" fmla="*/ 53 w 159"/>
                  <a:gd name="T31" fmla="*/ 58 h 159"/>
                  <a:gd name="T32" fmla="*/ 49 w 159"/>
                  <a:gd name="T33" fmla="*/ 63 h 159"/>
                  <a:gd name="T34" fmla="*/ 73 w 159"/>
                  <a:gd name="T35" fmla="*/ 24 h 159"/>
                  <a:gd name="T36" fmla="*/ 81 w 159"/>
                  <a:gd name="T37" fmla="*/ 16 h 159"/>
                  <a:gd name="T38" fmla="*/ 88 w 159"/>
                  <a:gd name="T39" fmla="*/ 24 h 159"/>
                  <a:gd name="T40" fmla="*/ 81 w 159"/>
                  <a:gd name="T41" fmla="*/ 32 h 159"/>
                  <a:gd name="T42" fmla="*/ 73 w 159"/>
                  <a:gd name="T43" fmla="*/ 24 h 159"/>
                  <a:gd name="T44" fmla="*/ 88 w 159"/>
                  <a:gd name="T45" fmla="*/ 138 h 159"/>
                  <a:gd name="T46" fmla="*/ 76 w 159"/>
                  <a:gd name="T47" fmla="*/ 126 h 159"/>
                  <a:gd name="T48" fmla="*/ 88 w 159"/>
                  <a:gd name="T49" fmla="*/ 114 h 159"/>
                  <a:gd name="T50" fmla="*/ 100 w 159"/>
                  <a:gd name="T51" fmla="*/ 126 h 159"/>
                  <a:gd name="T52" fmla="*/ 88 w 159"/>
                  <a:gd name="T53" fmla="*/ 13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9" h="159">
                    <a:moveTo>
                      <a:pt x="79" y="80"/>
                    </a:moveTo>
                    <a:cubicBezTo>
                      <a:pt x="129" y="17"/>
                      <a:pt x="129" y="17"/>
                      <a:pt x="129" y="17"/>
                    </a:cubicBezTo>
                    <a:cubicBezTo>
                      <a:pt x="115" y="6"/>
                      <a:pt x="98" y="0"/>
                      <a:pt x="79" y="0"/>
                    </a:cubicBezTo>
                    <a:cubicBezTo>
                      <a:pt x="35" y="0"/>
                      <a:pt x="0" y="36"/>
                      <a:pt x="0" y="80"/>
                    </a:cubicBezTo>
                    <a:cubicBezTo>
                      <a:pt x="0" y="124"/>
                      <a:pt x="35" y="159"/>
                      <a:pt x="79" y="159"/>
                    </a:cubicBezTo>
                    <a:cubicBezTo>
                      <a:pt x="121" y="159"/>
                      <a:pt x="156" y="127"/>
                      <a:pt x="159" y="85"/>
                    </a:cubicBezTo>
                    <a:lnTo>
                      <a:pt x="79" y="80"/>
                    </a:lnTo>
                    <a:close/>
                    <a:moveTo>
                      <a:pt x="39" y="105"/>
                    </a:moveTo>
                    <a:cubicBezTo>
                      <a:pt x="37" y="105"/>
                      <a:pt x="35" y="103"/>
                      <a:pt x="35" y="100"/>
                    </a:cubicBezTo>
                    <a:cubicBezTo>
                      <a:pt x="35" y="98"/>
                      <a:pt x="37" y="96"/>
                      <a:pt x="39" y="96"/>
                    </a:cubicBezTo>
                    <a:cubicBezTo>
                      <a:pt x="42" y="96"/>
                      <a:pt x="44" y="98"/>
                      <a:pt x="44" y="100"/>
                    </a:cubicBezTo>
                    <a:cubicBezTo>
                      <a:pt x="44" y="103"/>
                      <a:pt x="42" y="105"/>
                      <a:pt x="39" y="105"/>
                    </a:cubicBezTo>
                    <a:close/>
                    <a:moveTo>
                      <a:pt x="49" y="63"/>
                    </a:moveTo>
                    <a:cubicBezTo>
                      <a:pt x="46" y="63"/>
                      <a:pt x="44" y="61"/>
                      <a:pt x="44" y="58"/>
                    </a:cubicBezTo>
                    <a:cubicBezTo>
                      <a:pt x="44" y="55"/>
                      <a:pt x="46" y="53"/>
                      <a:pt x="49" y="53"/>
                    </a:cubicBezTo>
                    <a:cubicBezTo>
                      <a:pt x="51" y="53"/>
                      <a:pt x="53" y="55"/>
                      <a:pt x="53" y="58"/>
                    </a:cubicBezTo>
                    <a:cubicBezTo>
                      <a:pt x="53" y="61"/>
                      <a:pt x="51" y="63"/>
                      <a:pt x="49" y="63"/>
                    </a:cubicBezTo>
                    <a:close/>
                    <a:moveTo>
                      <a:pt x="73" y="24"/>
                    </a:moveTo>
                    <a:cubicBezTo>
                      <a:pt x="73" y="20"/>
                      <a:pt x="76" y="16"/>
                      <a:pt x="81" y="16"/>
                    </a:cubicBezTo>
                    <a:cubicBezTo>
                      <a:pt x="85" y="16"/>
                      <a:pt x="88" y="20"/>
                      <a:pt x="88" y="24"/>
                    </a:cubicBezTo>
                    <a:cubicBezTo>
                      <a:pt x="88" y="28"/>
                      <a:pt x="85" y="32"/>
                      <a:pt x="81" y="32"/>
                    </a:cubicBezTo>
                    <a:cubicBezTo>
                      <a:pt x="76" y="32"/>
                      <a:pt x="73" y="28"/>
                      <a:pt x="73" y="24"/>
                    </a:cubicBezTo>
                    <a:close/>
                    <a:moveTo>
                      <a:pt x="88" y="138"/>
                    </a:moveTo>
                    <a:cubicBezTo>
                      <a:pt x="81" y="138"/>
                      <a:pt x="76" y="133"/>
                      <a:pt x="76" y="126"/>
                    </a:cubicBezTo>
                    <a:cubicBezTo>
                      <a:pt x="76" y="120"/>
                      <a:pt x="81" y="114"/>
                      <a:pt x="88" y="114"/>
                    </a:cubicBezTo>
                    <a:cubicBezTo>
                      <a:pt x="94" y="114"/>
                      <a:pt x="100" y="120"/>
                      <a:pt x="100" y="126"/>
                    </a:cubicBezTo>
                    <a:cubicBezTo>
                      <a:pt x="100" y="133"/>
                      <a:pt x="94" y="138"/>
                      <a:pt x="88" y="13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04"/>
              <p:cNvSpPr>
                <a:spLocks/>
              </p:cNvSpPr>
              <p:nvPr/>
            </p:nvSpPr>
            <p:spPr bwMode="auto">
              <a:xfrm>
                <a:off x="3349" y="3994"/>
                <a:ext cx="278" cy="63"/>
              </a:xfrm>
              <a:custGeom>
                <a:avLst/>
                <a:gdLst>
                  <a:gd name="T0" fmla="*/ 156 w 156"/>
                  <a:gd name="T1" fmla="*/ 17 h 35"/>
                  <a:gd name="T2" fmla="*/ 78 w 156"/>
                  <a:gd name="T3" fmla="*/ 35 h 35"/>
                  <a:gd name="T4" fmla="*/ 49 w 156"/>
                  <a:gd name="T5" fmla="*/ 34 h 35"/>
                  <a:gd name="T6" fmla="*/ 0 w 156"/>
                  <a:gd name="T7" fmla="*/ 17 h 35"/>
                  <a:gd name="T8" fmla="*/ 78 w 156"/>
                  <a:gd name="T9" fmla="*/ 0 h 35"/>
                  <a:gd name="T10" fmla="*/ 156 w 156"/>
                  <a:gd name="T11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6" h="35">
                    <a:moveTo>
                      <a:pt x="156" y="17"/>
                    </a:moveTo>
                    <a:cubicBezTo>
                      <a:pt x="156" y="27"/>
                      <a:pt x="121" y="35"/>
                      <a:pt x="78" y="35"/>
                    </a:cubicBezTo>
                    <a:cubicBezTo>
                      <a:pt x="68" y="35"/>
                      <a:pt x="58" y="35"/>
                      <a:pt x="49" y="34"/>
                    </a:cubicBezTo>
                    <a:cubicBezTo>
                      <a:pt x="20" y="31"/>
                      <a:pt x="0" y="25"/>
                      <a:pt x="0" y="17"/>
                    </a:cubicBezTo>
                    <a:cubicBezTo>
                      <a:pt x="0" y="8"/>
                      <a:pt x="35" y="0"/>
                      <a:pt x="78" y="0"/>
                    </a:cubicBezTo>
                    <a:cubicBezTo>
                      <a:pt x="121" y="0"/>
                      <a:pt x="156" y="8"/>
                      <a:pt x="156" y="17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05"/>
              <p:cNvSpPr>
                <a:spLocks/>
              </p:cNvSpPr>
              <p:nvPr/>
            </p:nvSpPr>
            <p:spPr bwMode="auto">
              <a:xfrm>
                <a:off x="5531" y="3916"/>
                <a:ext cx="213" cy="98"/>
              </a:xfrm>
              <a:custGeom>
                <a:avLst/>
                <a:gdLst>
                  <a:gd name="T0" fmla="*/ 109 w 120"/>
                  <a:gd name="T1" fmla="*/ 30 h 55"/>
                  <a:gd name="T2" fmla="*/ 55 w 120"/>
                  <a:gd name="T3" fmla="*/ 13 h 55"/>
                  <a:gd name="T4" fmla="*/ 0 w 120"/>
                  <a:gd name="T5" fmla="*/ 9 h 55"/>
                  <a:gd name="T6" fmla="*/ 0 w 120"/>
                  <a:gd name="T7" fmla="*/ 11 h 55"/>
                  <a:gd name="T8" fmla="*/ 63 w 120"/>
                  <a:gd name="T9" fmla="*/ 55 h 55"/>
                  <a:gd name="T10" fmla="*/ 120 w 120"/>
                  <a:gd name="T11" fmla="*/ 29 h 55"/>
                  <a:gd name="T12" fmla="*/ 109 w 120"/>
                  <a:gd name="T13" fmla="*/ 3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55">
                    <a:moveTo>
                      <a:pt x="109" y="30"/>
                    </a:moveTo>
                    <a:cubicBezTo>
                      <a:pt x="93" y="30"/>
                      <a:pt x="74" y="25"/>
                      <a:pt x="55" y="13"/>
                    </a:cubicBezTo>
                    <a:cubicBezTo>
                      <a:pt x="31" y="0"/>
                      <a:pt x="11" y="5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35"/>
                      <a:pt x="28" y="55"/>
                      <a:pt x="63" y="55"/>
                    </a:cubicBezTo>
                    <a:cubicBezTo>
                      <a:pt x="88" y="55"/>
                      <a:pt x="110" y="44"/>
                      <a:pt x="120" y="29"/>
                    </a:cubicBezTo>
                    <a:cubicBezTo>
                      <a:pt x="116" y="30"/>
                      <a:pt x="113" y="30"/>
                      <a:pt x="109" y="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06"/>
              <p:cNvSpPr>
                <a:spLocks/>
              </p:cNvSpPr>
              <p:nvPr/>
            </p:nvSpPr>
            <p:spPr bwMode="auto">
              <a:xfrm>
                <a:off x="5538" y="3859"/>
                <a:ext cx="217" cy="96"/>
              </a:xfrm>
              <a:custGeom>
                <a:avLst/>
                <a:gdLst>
                  <a:gd name="T0" fmla="*/ 56 w 122"/>
                  <a:gd name="T1" fmla="*/ 35 h 54"/>
                  <a:gd name="T2" fmla="*/ 121 w 122"/>
                  <a:gd name="T3" fmla="*/ 47 h 54"/>
                  <a:gd name="T4" fmla="*/ 122 w 122"/>
                  <a:gd name="T5" fmla="*/ 43 h 54"/>
                  <a:gd name="T6" fmla="*/ 59 w 122"/>
                  <a:gd name="T7" fmla="*/ 0 h 54"/>
                  <a:gd name="T8" fmla="*/ 0 w 122"/>
                  <a:gd name="T9" fmla="*/ 27 h 54"/>
                  <a:gd name="T10" fmla="*/ 56 w 122"/>
                  <a:gd name="T11" fmla="*/ 3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2" h="54">
                    <a:moveTo>
                      <a:pt x="56" y="35"/>
                    </a:moveTo>
                    <a:cubicBezTo>
                      <a:pt x="86" y="53"/>
                      <a:pt x="109" y="54"/>
                      <a:pt x="121" y="47"/>
                    </a:cubicBezTo>
                    <a:cubicBezTo>
                      <a:pt x="122" y="46"/>
                      <a:pt x="122" y="44"/>
                      <a:pt x="122" y="43"/>
                    </a:cubicBezTo>
                    <a:cubicBezTo>
                      <a:pt x="122" y="19"/>
                      <a:pt x="94" y="0"/>
                      <a:pt x="59" y="0"/>
                    </a:cubicBezTo>
                    <a:cubicBezTo>
                      <a:pt x="32" y="0"/>
                      <a:pt x="9" y="11"/>
                      <a:pt x="0" y="27"/>
                    </a:cubicBezTo>
                    <a:cubicBezTo>
                      <a:pt x="14" y="24"/>
                      <a:pt x="34" y="22"/>
                      <a:pt x="56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07"/>
              <p:cNvSpPr>
                <a:spLocks/>
              </p:cNvSpPr>
              <p:nvPr/>
            </p:nvSpPr>
            <p:spPr bwMode="auto">
              <a:xfrm>
                <a:off x="5675" y="3993"/>
                <a:ext cx="187" cy="165"/>
              </a:xfrm>
              <a:custGeom>
                <a:avLst/>
                <a:gdLst>
                  <a:gd name="T0" fmla="*/ 50 w 105"/>
                  <a:gd name="T1" fmla="*/ 58 h 93"/>
                  <a:gd name="T2" fmla="*/ 105 w 105"/>
                  <a:gd name="T3" fmla="*/ 19 h 93"/>
                  <a:gd name="T4" fmla="*/ 103 w 105"/>
                  <a:gd name="T5" fmla="*/ 17 h 93"/>
                  <a:gd name="T6" fmla="*/ 29 w 105"/>
                  <a:gd name="T7" fmla="*/ 30 h 93"/>
                  <a:gd name="T8" fmla="*/ 4 w 105"/>
                  <a:gd name="T9" fmla="*/ 93 h 93"/>
                  <a:gd name="T10" fmla="*/ 50 w 105"/>
                  <a:gd name="T11" fmla="*/ 5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93">
                    <a:moveTo>
                      <a:pt x="50" y="58"/>
                    </a:moveTo>
                    <a:cubicBezTo>
                      <a:pt x="84" y="49"/>
                      <a:pt x="101" y="33"/>
                      <a:pt x="105" y="19"/>
                    </a:cubicBezTo>
                    <a:cubicBezTo>
                      <a:pt x="104" y="19"/>
                      <a:pt x="104" y="18"/>
                      <a:pt x="103" y="17"/>
                    </a:cubicBezTo>
                    <a:cubicBezTo>
                      <a:pt x="88" y="0"/>
                      <a:pt x="54" y="5"/>
                      <a:pt x="29" y="30"/>
                    </a:cubicBezTo>
                    <a:cubicBezTo>
                      <a:pt x="9" y="49"/>
                      <a:pt x="0" y="74"/>
                      <a:pt x="4" y="93"/>
                    </a:cubicBezTo>
                    <a:cubicBezTo>
                      <a:pt x="11" y="80"/>
                      <a:pt x="25" y="64"/>
                      <a:pt x="50" y="5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08"/>
              <p:cNvSpPr>
                <a:spLocks/>
              </p:cNvSpPr>
              <p:nvPr/>
            </p:nvSpPr>
            <p:spPr bwMode="auto">
              <a:xfrm>
                <a:off x="5693" y="4053"/>
                <a:ext cx="183" cy="160"/>
              </a:xfrm>
              <a:custGeom>
                <a:avLst/>
                <a:gdLst>
                  <a:gd name="T0" fmla="*/ 43 w 103"/>
                  <a:gd name="T1" fmla="*/ 35 h 90"/>
                  <a:gd name="T2" fmla="*/ 0 w 103"/>
                  <a:gd name="T3" fmla="*/ 72 h 90"/>
                  <a:gd name="T4" fmla="*/ 1 w 103"/>
                  <a:gd name="T5" fmla="*/ 72 h 90"/>
                  <a:gd name="T6" fmla="*/ 75 w 103"/>
                  <a:gd name="T7" fmla="*/ 60 h 90"/>
                  <a:gd name="T8" fmla="*/ 100 w 103"/>
                  <a:gd name="T9" fmla="*/ 0 h 90"/>
                  <a:gd name="T10" fmla="*/ 43 w 103"/>
                  <a:gd name="T11" fmla="*/ 3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3" h="90">
                    <a:moveTo>
                      <a:pt x="43" y="35"/>
                    </a:moveTo>
                    <a:cubicBezTo>
                      <a:pt x="16" y="42"/>
                      <a:pt x="4" y="61"/>
                      <a:pt x="0" y="72"/>
                    </a:cubicBezTo>
                    <a:cubicBezTo>
                      <a:pt x="0" y="72"/>
                      <a:pt x="0" y="72"/>
                      <a:pt x="1" y="72"/>
                    </a:cubicBezTo>
                    <a:cubicBezTo>
                      <a:pt x="16" y="90"/>
                      <a:pt x="49" y="84"/>
                      <a:pt x="75" y="60"/>
                    </a:cubicBezTo>
                    <a:cubicBezTo>
                      <a:pt x="94" y="42"/>
                      <a:pt x="103" y="18"/>
                      <a:pt x="100" y="0"/>
                    </a:cubicBezTo>
                    <a:cubicBezTo>
                      <a:pt x="91" y="15"/>
                      <a:pt x="70" y="28"/>
                      <a:pt x="43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09"/>
              <p:cNvSpPr>
                <a:spLocks noEditPoints="1"/>
              </p:cNvSpPr>
              <p:nvPr/>
            </p:nvSpPr>
            <p:spPr bwMode="auto">
              <a:xfrm>
                <a:off x="4155" y="4007"/>
                <a:ext cx="55" cy="73"/>
              </a:xfrm>
              <a:custGeom>
                <a:avLst/>
                <a:gdLst>
                  <a:gd name="T0" fmla="*/ 24 w 31"/>
                  <a:gd name="T1" fmla="*/ 24 h 41"/>
                  <a:gd name="T2" fmla="*/ 21 w 31"/>
                  <a:gd name="T3" fmla="*/ 25 h 41"/>
                  <a:gd name="T4" fmla="*/ 16 w 31"/>
                  <a:gd name="T5" fmla="*/ 29 h 41"/>
                  <a:gd name="T6" fmla="*/ 14 w 31"/>
                  <a:gd name="T7" fmla="*/ 38 h 41"/>
                  <a:gd name="T8" fmla="*/ 15 w 31"/>
                  <a:gd name="T9" fmla="*/ 38 h 41"/>
                  <a:gd name="T10" fmla="*/ 17 w 31"/>
                  <a:gd name="T11" fmla="*/ 29 h 41"/>
                  <a:gd name="T12" fmla="*/ 21 w 31"/>
                  <a:gd name="T13" fmla="*/ 25 h 41"/>
                  <a:gd name="T14" fmla="*/ 24 w 31"/>
                  <a:gd name="T15" fmla="*/ 25 h 41"/>
                  <a:gd name="T16" fmla="*/ 25 w 31"/>
                  <a:gd name="T17" fmla="*/ 27 h 41"/>
                  <a:gd name="T18" fmla="*/ 25 w 31"/>
                  <a:gd name="T19" fmla="*/ 31 h 41"/>
                  <a:gd name="T20" fmla="*/ 22 w 31"/>
                  <a:gd name="T21" fmla="*/ 36 h 41"/>
                  <a:gd name="T22" fmla="*/ 18 w 31"/>
                  <a:gd name="T23" fmla="*/ 40 h 41"/>
                  <a:gd name="T24" fmla="*/ 14 w 31"/>
                  <a:gd name="T25" fmla="*/ 41 h 41"/>
                  <a:gd name="T26" fmla="*/ 12 w 31"/>
                  <a:gd name="T27" fmla="*/ 39 h 41"/>
                  <a:gd name="T28" fmla="*/ 11 w 31"/>
                  <a:gd name="T29" fmla="*/ 36 h 41"/>
                  <a:gd name="T30" fmla="*/ 12 w 31"/>
                  <a:gd name="T31" fmla="*/ 31 h 41"/>
                  <a:gd name="T32" fmla="*/ 14 w 31"/>
                  <a:gd name="T33" fmla="*/ 25 h 41"/>
                  <a:gd name="T34" fmla="*/ 23 w 31"/>
                  <a:gd name="T35" fmla="*/ 16 h 41"/>
                  <a:gd name="T36" fmla="*/ 29 w 31"/>
                  <a:gd name="T37" fmla="*/ 8 h 41"/>
                  <a:gd name="T38" fmla="*/ 30 w 31"/>
                  <a:gd name="T39" fmla="*/ 2 h 41"/>
                  <a:gd name="T40" fmla="*/ 27 w 31"/>
                  <a:gd name="T41" fmla="*/ 1 h 41"/>
                  <a:gd name="T42" fmla="*/ 23 w 31"/>
                  <a:gd name="T43" fmla="*/ 5 h 41"/>
                  <a:gd name="T44" fmla="*/ 18 w 31"/>
                  <a:gd name="T45" fmla="*/ 11 h 41"/>
                  <a:gd name="T46" fmla="*/ 14 w 31"/>
                  <a:gd name="T47" fmla="*/ 19 h 41"/>
                  <a:gd name="T48" fmla="*/ 11 w 31"/>
                  <a:gd name="T49" fmla="*/ 26 h 41"/>
                  <a:gd name="T50" fmla="*/ 4 w 31"/>
                  <a:gd name="T51" fmla="*/ 27 h 41"/>
                  <a:gd name="T52" fmla="*/ 1 w 31"/>
                  <a:gd name="T53" fmla="*/ 24 h 41"/>
                  <a:gd name="T54" fmla="*/ 0 w 31"/>
                  <a:gd name="T55" fmla="*/ 21 h 41"/>
                  <a:gd name="T56" fmla="*/ 1 w 31"/>
                  <a:gd name="T57" fmla="*/ 17 h 41"/>
                  <a:gd name="T58" fmla="*/ 6 w 31"/>
                  <a:gd name="T59" fmla="*/ 12 h 41"/>
                  <a:gd name="T60" fmla="*/ 15 w 31"/>
                  <a:gd name="T61" fmla="*/ 7 h 41"/>
                  <a:gd name="T62" fmla="*/ 14 w 31"/>
                  <a:gd name="T63" fmla="*/ 7 h 41"/>
                  <a:gd name="T64" fmla="*/ 6 w 31"/>
                  <a:gd name="T65" fmla="*/ 12 h 41"/>
                  <a:gd name="T66" fmla="*/ 1 w 31"/>
                  <a:gd name="T67" fmla="*/ 17 h 41"/>
                  <a:gd name="T68" fmla="*/ 0 w 31"/>
                  <a:gd name="T69" fmla="*/ 21 h 41"/>
                  <a:gd name="T70" fmla="*/ 0 w 31"/>
                  <a:gd name="T71" fmla="*/ 25 h 41"/>
                  <a:gd name="T72" fmla="*/ 4 w 31"/>
                  <a:gd name="T73" fmla="*/ 28 h 41"/>
                  <a:gd name="T74" fmla="*/ 11 w 31"/>
                  <a:gd name="T75" fmla="*/ 26 h 41"/>
                  <a:gd name="T76" fmla="*/ 9 w 31"/>
                  <a:gd name="T77" fmla="*/ 33 h 41"/>
                  <a:gd name="T78" fmla="*/ 10 w 31"/>
                  <a:gd name="T79" fmla="*/ 38 h 41"/>
                  <a:gd name="T80" fmla="*/ 13 w 31"/>
                  <a:gd name="T81" fmla="*/ 41 h 41"/>
                  <a:gd name="T82" fmla="*/ 18 w 31"/>
                  <a:gd name="T83" fmla="*/ 40 h 41"/>
                  <a:gd name="T84" fmla="*/ 21 w 31"/>
                  <a:gd name="T85" fmla="*/ 38 h 41"/>
                  <a:gd name="T86" fmla="*/ 24 w 31"/>
                  <a:gd name="T87" fmla="*/ 34 h 41"/>
                  <a:gd name="T88" fmla="*/ 26 w 31"/>
                  <a:gd name="T89" fmla="*/ 30 h 41"/>
                  <a:gd name="T90" fmla="*/ 26 w 31"/>
                  <a:gd name="T91" fmla="*/ 26 h 41"/>
                  <a:gd name="T92" fmla="*/ 24 w 31"/>
                  <a:gd name="T93" fmla="*/ 24 h 41"/>
                  <a:gd name="T94" fmla="*/ 18 w 31"/>
                  <a:gd name="T95" fmla="*/ 14 h 41"/>
                  <a:gd name="T96" fmla="*/ 22 w 31"/>
                  <a:gd name="T97" fmla="*/ 6 h 41"/>
                  <a:gd name="T98" fmla="*/ 28 w 31"/>
                  <a:gd name="T99" fmla="*/ 1 h 41"/>
                  <a:gd name="T100" fmla="*/ 30 w 31"/>
                  <a:gd name="T101" fmla="*/ 2 h 41"/>
                  <a:gd name="T102" fmla="*/ 30 w 31"/>
                  <a:gd name="T103" fmla="*/ 6 h 41"/>
                  <a:gd name="T104" fmla="*/ 27 w 31"/>
                  <a:gd name="T105" fmla="*/ 11 h 41"/>
                  <a:gd name="T106" fmla="*/ 21 w 31"/>
                  <a:gd name="T107" fmla="*/ 18 h 41"/>
                  <a:gd name="T108" fmla="*/ 14 w 31"/>
                  <a:gd name="T109" fmla="*/ 24 h 41"/>
                  <a:gd name="T110" fmla="*/ 18 w 31"/>
                  <a:gd name="T111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" h="41">
                    <a:moveTo>
                      <a:pt x="24" y="24"/>
                    </a:moveTo>
                    <a:cubicBezTo>
                      <a:pt x="23" y="24"/>
                      <a:pt x="22" y="24"/>
                      <a:pt x="21" y="25"/>
                    </a:cubicBezTo>
                    <a:cubicBezTo>
                      <a:pt x="19" y="25"/>
                      <a:pt x="18" y="27"/>
                      <a:pt x="16" y="29"/>
                    </a:cubicBezTo>
                    <a:cubicBezTo>
                      <a:pt x="15" y="31"/>
                      <a:pt x="15" y="34"/>
                      <a:pt x="14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4"/>
                      <a:pt x="16" y="31"/>
                      <a:pt x="17" y="29"/>
                    </a:cubicBezTo>
                    <a:cubicBezTo>
                      <a:pt x="18" y="27"/>
                      <a:pt x="20" y="26"/>
                      <a:pt x="21" y="25"/>
                    </a:cubicBezTo>
                    <a:cubicBezTo>
                      <a:pt x="22" y="25"/>
                      <a:pt x="23" y="25"/>
                      <a:pt x="24" y="25"/>
                    </a:cubicBezTo>
                    <a:cubicBezTo>
                      <a:pt x="24" y="25"/>
                      <a:pt x="25" y="26"/>
                      <a:pt x="25" y="27"/>
                    </a:cubicBezTo>
                    <a:cubicBezTo>
                      <a:pt x="26" y="28"/>
                      <a:pt x="26" y="29"/>
                      <a:pt x="25" y="31"/>
                    </a:cubicBezTo>
                    <a:cubicBezTo>
                      <a:pt x="25" y="33"/>
                      <a:pt x="24" y="35"/>
                      <a:pt x="22" y="36"/>
                    </a:cubicBezTo>
                    <a:cubicBezTo>
                      <a:pt x="21" y="38"/>
                      <a:pt x="19" y="39"/>
                      <a:pt x="18" y="40"/>
                    </a:cubicBezTo>
                    <a:cubicBezTo>
                      <a:pt x="16" y="41"/>
                      <a:pt x="15" y="41"/>
                      <a:pt x="14" y="41"/>
                    </a:cubicBezTo>
                    <a:cubicBezTo>
                      <a:pt x="13" y="40"/>
                      <a:pt x="12" y="40"/>
                      <a:pt x="12" y="39"/>
                    </a:cubicBezTo>
                    <a:cubicBezTo>
                      <a:pt x="11" y="38"/>
                      <a:pt x="11" y="37"/>
                      <a:pt x="11" y="36"/>
                    </a:cubicBezTo>
                    <a:cubicBezTo>
                      <a:pt x="11" y="34"/>
                      <a:pt x="11" y="33"/>
                      <a:pt x="12" y="31"/>
                    </a:cubicBezTo>
                    <a:cubicBezTo>
                      <a:pt x="12" y="29"/>
                      <a:pt x="13" y="27"/>
                      <a:pt x="14" y="25"/>
                    </a:cubicBezTo>
                    <a:cubicBezTo>
                      <a:pt x="17" y="22"/>
                      <a:pt x="20" y="19"/>
                      <a:pt x="23" y="16"/>
                    </a:cubicBezTo>
                    <a:cubicBezTo>
                      <a:pt x="26" y="13"/>
                      <a:pt x="28" y="10"/>
                      <a:pt x="29" y="8"/>
                    </a:cubicBezTo>
                    <a:cubicBezTo>
                      <a:pt x="30" y="5"/>
                      <a:pt x="31" y="3"/>
                      <a:pt x="30" y="2"/>
                    </a:cubicBezTo>
                    <a:cubicBezTo>
                      <a:pt x="30" y="1"/>
                      <a:pt x="29" y="0"/>
                      <a:pt x="27" y="1"/>
                    </a:cubicBezTo>
                    <a:cubicBezTo>
                      <a:pt x="26" y="2"/>
                      <a:pt x="24" y="3"/>
                      <a:pt x="23" y="5"/>
                    </a:cubicBezTo>
                    <a:cubicBezTo>
                      <a:pt x="21" y="6"/>
                      <a:pt x="20" y="9"/>
                      <a:pt x="18" y="11"/>
                    </a:cubicBezTo>
                    <a:cubicBezTo>
                      <a:pt x="17" y="13"/>
                      <a:pt x="15" y="16"/>
                      <a:pt x="14" y="19"/>
                    </a:cubicBezTo>
                    <a:cubicBezTo>
                      <a:pt x="13" y="21"/>
                      <a:pt x="12" y="24"/>
                      <a:pt x="11" y="26"/>
                    </a:cubicBezTo>
                    <a:cubicBezTo>
                      <a:pt x="8" y="27"/>
                      <a:pt x="6" y="28"/>
                      <a:pt x="4" y="27"/>
                    </a:cubicBezTo>
                    <a:cubicBezTo>
                      <a:pt x="3" y="27"/>
                      <a:pt x="2" y="26"/>
                      <a:pt x="1" y="24"/>
                    </a:cubicBezTo>
                    <a:cubicBezTo>
                      <a:pt x="0" y="24"/>
                      <a:pt x="0" y="23"/>
                      <a:pt x="0" y="21"/>
                    </a:cubicBezTo>
                    <a:cubicBezTo>
                      <a:pt x="0" y="20"/>
                      <a:pt x="1" y="19"/>
                      <a:pt x="1" y="17"/>
                    </a:cubicBezTo>
                    <a:cubicBezTo>
                      <a:pt x="2" y="16"/>
                      <a:pt x="4" y="14"/>
                      <a:pt x="6" y="12"/>
                    </a:cubicBezTo>
                    <a:cubicBezTo>
                      <a:pt x="8" y="10"/>
                      <a:pt x="11" y="9"/>
                      <a:pt x="15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1" y="8"/>
                      <a:pt x="8" y="10"/>
                      <a:pt x="6" y="12"/>
                    </a:cubicBezTo>
                    <a:cubicBezTo>
                      <a:pt x="4" y="13"/>
                      <a:pt x="2" y="15"/>
                      <a:pt x="1" y="17"/>
                    </a:cubicBezTo>
                    <a:cubicBezTo>
                      <a:pt x="0" y="18"/>
                      <a:pt x="0" y="20"/>
                      <a:pt x="0" y="21"/>
                    </a:cubicBezTo>
                    <a:cubicBezTo>
                      <a:pt x="0" y="22"/>
                      <a:pt x="0" y="24"/>
                      <a:pt x="0" y="25"/>
                    </a:cubicBezTo>
                    <a:cubicBezTo>
                      <a:pt x="1" y="26"/>
                      <a:pt x="2" y="27"/>
                      <a:pt x="4" y="28"/>
                    </a:cubicBezTo>
                    <a:cubicBezTo>
                      <a:pt x="6" y="28"/>
                      <a:pt x="8" y="28"/>
                      <a:pt x="11" y="26"/>
                    </a:cubicBezTo>
                    <a:cubicBezTo>
                      <a:pt x="10" y="29"/>
                      <a:pt x="10" y="31"/>
                      <a:pt x="9" y="33"/>
                    </a:cubicBezTo>
                    <a:cubicBezTo>
                      <a:pt x="9" y="35"/>
                      <a:pt x="10" y="36"/>
                      <a:pt x="10" y="38"/>
                    </a:cubicBezTo>
                    <a:cubicBezTo>
                      <a:pt x="11" y="40"/>
                      <a:pt x="12" y="41"/>
                      <a:pt x="13" y="41"/>
                    </a:cubicBezTo>
                    <a:cubicBezTo>
                      <a:pt x="15" y="41"/>
                      <a:pt x="16" y="41"/>
                      <a:pt x="18" y="40"/>
                    </a:cubicBezTo>
                    <a:cubicBezTo>
                      <a:pt x="19" y="40"/>
                      <a:pt x="20" y="39"/>
                      <a:pt x="21" y="38"/>
                    </a:cubicBezTo>
                    <a:cubicBezTo>
                      <a:pt x="23" y="37"/>
                      <a:pt x="24" y="35"/>
                      <a:pt x="24" y="34"/>
                    </a:cubicBezTo>
                    <a:cubicBezTo>
                      <a:pt x="25" y="33"/>
                      <a:pt x="26" y="31"/>
                      <a:pt x="26" y="30"/>
                    </a:cubicBezTo>
                    <a:cubicBezTo>
                      <a:pt x="26" y="28"/>
                      <a:pt x="26" y="27"/>
                      <a:pt x="26" y="26"/>
                    </a:cubicBezTo>
                    <a:cubicBezTo>
                      <a:pt x="25" y="25"/>
                      <a:pt x="25" y="25"/>
                      <a:pt x="24" y="24"/>
                    </a:cubicBezTo>
                    <a:close/>
                    <a:moveTo>
                      <a:pt x="18" y="14"/>
                    </a:moveTo>
                    <a:cubicBezTo>
                      <a:pt x="19" y="11"/>
                      <a:pt x="21" y="9"/>
                      <a:pt x="22" y="6"/>
                    </a:cubicBezTo>
                    <a:cubicBezTo>
                      <a:pt x="24" y="4"/>
                      <a:pt x="26" y="2"/>
                      <a:pt x="28" y="1"/>
                    </a:cubicBezTo>
                    <a:cubicBezTo>
                      <a:pt x="29" y="1"/>
                      <a:pt x="29" y="1"/>
                      <a:pt x="30" y="2"/>
                    </a:cubicBezTo>
                    <a:cubicBezTo>
                      <a:pt x="30" y="3"/>
                      <a:pt x="30" y="4"/>
                      <a:pt x="30" y="6"/>
                    </a:cubicBezTo>
                    <a:cubicBezTo>
                      <a:pt x="29" y="7"/>
                      <a:pt x="28" y="9"/>
                      <a:pt x="27" y="11"/>
                    </a:cubicBezTo>
                    <a:cubicBezTo>
                      <a:pt x="25" y="13"/>
                      <a:pt x="23" y="15"/>
                      <a:pt x="21" y="18"/>
                    </a:cubicBezTo>
                    <a:cubicBezTo>
                      <a:pt x="19" y="20"/>
                      <a:pt x="16" y="22"/>
                      <a:pt x="14" y="24"/>
                    </a:cubicBezTo>
                    <a:cubicBezTo>
                      <a:pt x="15" y="21"/>
                      <a:pt x="16" y="18"/>
                      <a:pt x="18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10"/>
              <p:cNvSpPr>
                <a:spLocks/>
              </p:cNvSpPr>
              <p:nvPr/>
            </p:nvSpPr>
            <p:spPr bwMode="auto">
              <a:xfrm>
                <a:off x="4162" y="4030"/>
                <a:ext cx="14" cy="18"/>
              </a:xfrm>
              <a:custGeom>
                <a:avLst/>
                <a:gdLst>
                  <a:gd name="T0" fmla="*/ 6 w 8"/>
                  <a:gd name="T1" fmla="*/ 1 h 10"/>
                  <a:gd name="T2" fmla="*/ 4 w 8"/>
                  <a:gd name="T3" fmla="*/ 2 h 10"/>
                  <a:gd name="T4" fmla="*/ 1 w 8"/>
                  <a:gd name="T5" fmla="*/ 6 h 10"/>
                  <a:gd name="T6" fmla="*/ 0 w 8"/>
                  <a:gd name="T7" fmla="*/ 8 h 10"/>
                  <a:gd name="T8" fmla="*/ 1 w 8"/>
                  <a:gd name="T9" fmla="*/ 10 h 10"/>
                  <a:gd name="T10" fmla="*/ 1 w 8"/>
                  <a:gd name="T11" fmla="*/ 10 h 10"/>
                  <a:gd name="T12" fmla="*/ 1 w 8"/>
                  <a:gd name="T13" fmla="*/ 10 h 10"/>
                  <a:gd name="T14" fmla="*/ 1 w 8"/>
                  <a:gd name="T15" fmla="*/ 10 h 10"/>
                  <a:gd name="T16" fmla="*/ 2 w 8"/>
                  <a:gd name="T17" fmla="*/ 10 h 10"/>
                  <a:gd name="T18" fmla="*/ 5 w 8"/>
                  <a:gd name="T19" fmla="*/ 6 h 10"/>
                  <a:gd name="T20" fmla="*/ 6 w 8"/>
                  <a:gd name="T21" fmla="*/ 4 h 10"/>
                  <a:gd name="T22" fmla="*/ 7 w 8"/>
                  <a:gd name="T23" fmla="*/ 2 h 10"/>
                  <a:gd name="T24" fmla="*/ 6 w 8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0">
                    <a:moveTo>
                      <a:pt x="6" y="1"/>
                    </a:moveTo>
                    <a:cubicBezTo>
                      <a:pt x="6" y="1"/>
                      <a:pt x="6" y="1"/>
                      <a:pt x="4" y="2"/>
                    </a:cubicBezTo>
                    <a:cubicBezTo>
                      <a:pt x="2" y="4"/>
                      <a:pt x="1" y="5"/>
                      <a:pt x="1" y="6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5" y="8"/>
                      <a:pt x="5" y="6"/>
                    </a:cubicBezTo>
                    <a:cubicBezTo>
                      <a:pt x="5" y="6"/>
                      <a:pt x="5" y="6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7" y="0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11"/>
              <p:cNvSpPr>
                <a:spLocks/>
              </p:cNvSpPr>
              <p:nvPr/>
            </p:nvSpPr>
            <p:spPr bwMode="auto">
              <a:xfrm>
                <a:off x="4190" y="4062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12"/>
              <p:cNvSpPr>
                <a:spLocks noEditPoints="1"/>
              </p:cNvSpPr>
              <p:nvPr/>
            </p:nvSpPr>
            <p:spPr bwMode="auto">
              <a:xfrm>
                <a:off x="4124" y="3856"/>
                <a:ext cx="171" cy="341"/>
              </a:xfrm>
              <a:custGeom>
                <a:avLst/>
                <a:gdLst>
                  <a:gd name="T0" fmla="*/ 89 w 96"/>
                  <a:gd name="T1" fmla="*/ 8 h 192"/>
                  <a:gd name="T2" fmla="*/ 89 w 96"/>
                  <a:gd name="T3" fmla="*/ 0 h 192"/>
                  <a:gd name="T4" fmla="*/ 3 w 96"/>
                  <a:gd name="T5" fmla="*/ 4 h 192"/>
                  <a:gd name="T6" fmla="*/ 15 w 96"/>
                  <a:gd name="T7" fmla="*/ 8 h 192"/>
                  <a:gd name="T8" fmla="*/ 0 w 96"/>
                  <a:gd name="T9" fmla="*/ 176 h 192"/>
                  <a:gd name="T10" fmla="*/ 96 w 96"/>
                  <a:gd name="T11" fmla="*/ 176 h 192"/>
                  <a:gd name="T12" fmla="*/ 81 w 96"/>
                  <a:gd name="T13" fmla="*/ 8 h 192"/>
                  <a:gd name="T14" fmla="*/ 79 w 96"/>
                  <a:gd name="T15" fmla="*/ 106 h 192"/>
                  <a:gd name="T16" fmla="*/ 77 w 96"/>
                  <a:gd name="T17" fmla="*/ 109 h 192"/>
                  <a:gd name="T18" fmla="*/ 73 w 96"/>
                  <a:gd name="T19" fmla="*/ 111 h 192"/>
                  <a:gd name="T20" fmla="*/ 70 w 96"/>
                  <a:gd name="T21" fmla="*/ 113 h 192"/>
                  <a:gd name="T22" fmla="*/ 67 w 96"/>
                  <a:gd name="T23" fmla="*/ 114 h 192"/>
                  <a:gd name="T24" fmla="*/ 63 w 96"/>
                  <a:gd name="T25" fmla="*/ 116 h 192"/>
                  <a:gd name="T26" fmla="*/ 59 w 96"/>
                  <a:gd name="T27" fmla="*/ 117 h 192"/>
                  <a:gd name="T28" fmla="*/ 56 w 96"/>
                  <a:gd name="T29" fmla="*/ 116 h 192"/>
                  <a:gd name="T30" fmla="*/ 50 w 96"/>
                  <a:gd name="T31" fmla="*/ 122 h 192"/>
                  <a:gd name="T32" fmla="*/ 47 w 96"/>
                  <a:gd name="T33" fmla="*/ 122 h 192"/>
                  <a:gd name="T34" fmla="*/ 45 w 96"/>
                  <a:gd name="T35" fmla="*/ 122 h 192"/>
                  <a:gd name="T36" fmla="*/ 41 w 96"/>
                  <a:gd name="T37" fmla="*/ 126 h 192"/>
                  <a:gd name="T38" fmla="*/ 32 w 96"/>
                  <a:gd name="T39" fmla="*/ 130 h 192"/>
                  <a:gd name="T40" fmla="*/ 24 w 96"/>
                  <a:gd name="T41" fmla="*/ 125 h 192"/>
                  <a:gd name="T42" fmla="*/ 22 w 96"/>
                  <a:gd name="T43" fmla="*/ 118 h 192"/>
                  <a:gd name="T44" fmla="*/ 20 w 96"/>
                  <a:gd name="T45" fmla="*/ 117 h 192"/>
                  <a:gd name="T46" fmla="*/ 13 w 96"/>
                  <a:gd name="T47" fmla="*/ 106 h 192"/>
                  <a:gd name="T48" fmla="*/ 20 w 96"/>
                  <a:gd name="T49" fmla="*/ 94 h 192"/>
                  <a:gd name="T50" fmla="*/ 32 w 96"/>
                  <a:gd name="T51" fmla="*/ 87 h 192"/>
                  <a:gd name="T52" fmla="*/ 36 w 96"/>
                  <a:gd name="T53" fmla="*/ 88 h 192"/>
                  <a:gd name="T54" fmla="*/ 43 w 96"/>
                  <a:gd name="T55" fmla="*/ 82 h 192"/>
                  <a:gd name="T56" fmla="*/ 51 w 96"/>
                  <a:gd name="T57" fmla="*/ 85 h 192"/>
                  <a:gd name="T58" fmla="*/ 43 w 96"/>
                  <a:gd name="T59" fmla="*/ 104 h 192"/>
                  <a:gd name="T60" fmla="*/ 42 w 96"/>
                  <a:gd name="T61" fmla="*/ 106 h 192"/>
                  <a:gd name="T62" fmla="*/ 43 w 96"/>
                  <a:gd name="T63" fmla="*/ 106 h 192"/>
                  <a:gd name="T64" fmla="*/ 45 w 96"/>
                  <a:gd name="T65" fmla="*/ 106 h 192"/>
                  <a:gd name="T66" fmla="*/ 52 w 96"/>
                  <a:gd name="T67" fmla="*/ 101 h 192"/>
                  <a:gd name="T68" fmla="*/ 55 w 96"/>
                  <a:gd name="T69" fmla="*/ 98 h 192"/>
                  <a:gd name="T70" fmla="*/ 57 w 96"/>
                  <a:gd name="T71" fmla="*/ 97 h 192"/>
                  <a:gd name="T72" fmla="*/ 62 w 96"/>
                  <a:gd name="T73" fmla="*/ 82 h 192"/>
                  <a:gd name="T74" fmla="*/ 72 w 96"/>
                  <a:gd name="T75" fmla="*/ 84 h 192"/>
                  <a:gd name="T76" fmla="*/ 74 w 96"/>
                  <a:gd name="T77" fmla="*/ 91 h 192"/>
                  <a:gd name="T78" fmla="*/ 79 w 96"/>
                  <a:gd name="T79" fmla="*/ 88 h 192"/>
                  <a:gd name="T80" fmla="*/ 81 w 96"/>
                  <a:gd name="T81" fmla="*/ 89 h 192"/>
                  <a:gd name="T82" fmla="*/ 82 w 96"/>
                  <a:gd name="T83" fmla="*/ 99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6" h="192">
                    <a:moveTo>
                      <a:pt x="81" y="8"/>
                    </a:moveTo>
                    <a:cubicBezTo>
                      <a:pt x="89" y="8"/>
                      <a:pt x="89" y="8"/>
                      <a:pt x="89" y="8"/>
                    </a:cubicBezTo>
                    <a:cubicBezTo>
                      <a:pt x="91" y="8"/>
                      <a:pt x="93" y="6"/>
                      <a:pt x="93" y="4"/>
                    </a:cubicBezTo>
                    <a:cubicBezTo>
                      <a:pt x="93" y="2"/>
                      <a:pt x="91" y="0"/>
                      <a:pt x="8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3" y="2"/>
                      <a:pt x="3" y="4"/>
                    </a:cubicBezTo>
                    <a:cubicBezTo>
                      <a:pt x="3" y="6"/>
                      <a:pt x="4" y="8"/>
                      <a:pt x="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176"/>
                      <a:pt x="0" y="176"/>
                      <a:pt x="0" y="176"/>
                    </a:cubicBezTo>
                    <a:cubicBezTo>
                      <a:pt x="0" y="185"/>
                      <a:pt x="21" y="192"/>
                      <a:pt x="48" y="192"/>
                    </a:cubicBezTo>
                    <a:cubicBezTo>
                      <a:pt x="74" y="192"/>
                      <a:pt x="96" y="185"/>
                      <a:pt x="96" y="176"/>
                    </a:cubicBezTo>
                    <a:cubicBezTo>
                      <a:pt x="96" y="27"/>
                      <a:pt x="96" y="27"/>
                      <a:pt x="96" y="27"/>
                    </a:cubicBezTo>
                    <a:lnTo>
                      <a:pt x="81" y="8"/>
                    </a:lnTo>
                    <a:close/>
                    <a:moveTo>
                      <a:pt x="82" y="99"/>
                    </a:moveTo>
                    <a:cubicBezTo>
                      <a:pt x="82" y="100"/>
                      <a:pt x="80" y="103"/>
                      <a:pt x="79" y="106"/>
                    </a:cubicBezTo>
                    <a:cubicBezTo>
                      <a:pt x="79" y="106"/>
                      <a:pt x="79" y="106"/>
                      <a:pt x="78" y="107"/>
                    </a:cubicBezTo>
                    <a:cubicBezTo>
                      <a:pt x="77" y="109"/>
                      <a:pt x="77" y="109"/>
                      <a:pt x="77" y="109"/>
                    </a:cubicBezTo>
                    <a:cubicBezTo>
                      <a:pt x="76" y="110"/>
                      <a:pt x="74" y="111"/>
                      <a:pt x="74" y="111"/>
                    </a:cubicBezTo>
                    <a:cubicBezTo>
                      <a:pt x="74" y="111"/>
                      <a:pt x="73" y="111"/>
                      <a:pt x="73" y="111"/>
                    </a:cubicBezTo>
                    <a:cubicBezTo>
                      <a:pt x="73" y="111"/>
                      <a:pt x="72" y="111"/>
                      <a:pt x="72" y="111"/>
                    </a:cubicBezTo>
                    <a:cubicBezTo>
                      <a:pt x="72" y="111"/>
                      <a:pt x="71" y="112"/>
                      <a:pt x="70" y="113"/>
                    </a:cubicBezTo>
                    <a:cubicBezTo>
                      <a:pt x="70" y="113"/>
                      <a:pt x="70" y="113"/>
                      <a:pt x="69" y="113"/>
                    </a:cubicBezTo>
                    <a:cubicBezTo>
                      <a:pt x="68" y="114"/>
                      <a:pt x="67" y="114"/>
                      <a:pt x="67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5" y="114"/>
                      <a:pt x="64" y="115"/>
                      <a:pt x="63" y="116"/>
                    </a:cubicBezTo>
                    <a:cubicBezTo>
                      <a:pt x="63" y="116"/>
                      <a:pt x="63" y="116"/>
                      <a:pt x="61" y="117"/>
                    </a:cubicBezTo>
                    <a:cubicBezTo>
                      <a:pt x="60" y="117"/>
                      <a:pt x="60" y="117"/>
                      <a:pt x="59" y="117"/>
                    </a:cubicBezTo>
                    <a:cubicBezTo>
                      <a:pt x="58" y="117"/>
                      <a:pt x="58" y="117"/>
                      <a:pt x="57" y="117"/>
                    </a:cubicBezTo>
                    <a:cubicBezTo>
                      <a:pt x="56" y="116"/>
                      <a:pt x="56" y="116"/>
                      <a:pt x="56" y="116"/>
                    </a:cubicBezTo>
                    <a:cubicBezTo>
                      <a:pt x="56" y="116"/>
                      <a:pt x="54" y="118"/>
                      <a:pt x="52" y="121"/>
                    </a:cubicBezTo>
                    <a:cubicBezTo>
                      <a:pt x="52" y="121"/>
                      <a:pt x="52" y="121"/>
                      <a:pt x="50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8" y="122"/>
                      <a:pt x="47" y="122"/>
                      <a:pt x="47" y="122"/>
                    </a:cubicBezTo>
                    <a:cubicBezTo>
                      <a:pt x="47" y="122"/>
                      <a:pt x="47" y="122"/>
                      <a:pt x="47" y="122"/>
                    </a:cubicBezTo>
                    <a:cubicBezTo>
                      <a:pt x="47" y="122"/>
                      <a:pt x="46" y="122"/>
                      <a:pt x="45" y="122"/>
                    </a:cubicBezTo>
                    <a:cubicBezTo>
                      <a:pt x="45" y="122"/>
                      <a:pt x="44" y="123"/>
                      <a:pt x="43" y="125"/>
                    </a:cubicBezTo>
                    <a:cubicBezTo>
                      <a:pt x="43" y="125"/>
                      <a:pt x="43" y="125"/>
                      <a:pt x="41" y="126"/>
                    </a:cubicBezTo>
                    <a:cubicBezTo>
                      <a:pt x="40" y="127"/>
                      <a:pt x="38" y="128"/>
                      <a:pt x="36" y="129"/>
                    </a:cubicBezTo>
                    <a:cubicBezTo>
                      <a:pt x="35" y="130"/>
                      <a:pt x="33" y="130"/>
                      <a:pt x="32" y="130"/>
                    </a:cubicBezTo>
                    <a:cubicBezTo>
                      <a:pt x="31" y="130"/>
                      <a:pt x="30" y="130"/>
                      <a:pt x="29" y="130"/>
                    </a:cubicBezTo>
                    <a:cubicBezTo>
                      <a:pt x="27" y="129"/>
                      <a:pt x="25" y="128"/>
                      <a:pt x="24" y="125"/>
                    </a:cubicBezTo>
                    <a:cubicBezTo>
                      <a:pt x="23" y="122"/>
                      <a:pt x="22" y="120"/>
                      <a:pt x="22" y="118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2" y="117"/>
                      <a:pt x="22" y="117"/>
                      <a:pt x="21" y="117"/>
                    </a:cubicBezTo>
                    <a:cubicBezTo>
                      <a:pt x="21" y="117"/>
                      <a:pt x="21" y="117"/>
                      <a:pt x="20" y="117"/>
                    </a:cubicBezTo>
                    <a:cubicBezTo>
                      <a:pt x="17" y="116"/>
                      <a:pt x="15" y="114"/>
                      <a:pt x="14" y="111"/>
                    </a:cubicBezTo>
                    <a:cubicBezTo>
                      <a:pt x="13" y="110"/>
                      <a:pt x="13" y="108"/>
                      <a:pt x="13" y="106"/>
                    </a:cubicBezTo>
                    <a:cubicBezTo>
                      <a:pt x="13" y="104"/>
                      <a:pt x="14" y="102"/>
                      <a:pt x="15" y="100"/>
                    </a:cubicBezTo>
                    <a:cubicBezTo>
                      <a:pt x="16" y="98"/>
                      <a:pt x="18" y="96"/>
                      <a:pt x="20" y="94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7" y="90"/>
                      <a:pt x="31" y="88"/>
                      <a:pt x="32" y="87"/>
                    </a:cubicBezTo>
                    <a:cubicBezTo>
                      <a:pt x="33" y="87"/>
                      <a:pt x="34" y="87"/>
                      <a:pt x="34" y="88"/>
                    </a:cubicBezTo>
                    <a:cubicBezTo>
                      <a:pt x="35" y="89"/>
                      <a:pt x="35" y="89"/>
                      <a:pt x="36" y="88"/>
                    </a:cubicBezTo>
                    <a:cubicBezTo>
                      <a:pt x="36" y="88"/>
                      <a:pt x="36" y="88"/>
                      <a:pt x="37" y="87"/>
                    </a:cubicBezTo>
                    <a:cubicBezTo>
                      <a:pt x="39" y="85"/>
                      <a:pt x="41" y="83"/>
                      <a:pt x="43" y="82"/>
                    </a:cubicBezTo>
                    <a:cubicBezTo>
                      <a:pt x="44" y="82"/>
                      <a:pt x="45" y="82"/>
                      <a:pt x="46" y="82"/>
                    </a:cubicBezTo>
                    <a:cubicBezTo>
                      <a:pt x="48" y="82"/>
                      <a:pt x="50" y="83"/>
                      <a:pt x="51" y="85"/>
                    </a:cubicBezTo>
                    <a:cubicBezTo>
                      <a:pt x="52" y="88"/>
                      <a:pt x="52" y="91"/>
                      <a:pt x="50" y="95"/>
                    </a:cubicBezTo>
                    <a:cubicBezTo>
                      <a:pt x="48" y="98"/>
                      <a:pt x="46" y="101"/>
                      <a:pt x="43" y="104"/>
                    </a:cubicBezTo>
                    <a:cubicBezTo>
                      <a:pt x="43" y="104"/>
                      <a:pt x="43" y="104"/>
                      <a:pt x="43" y="104"/>
                    </a:cubicBezTo>
                    <a:cubicBezTo>
                      <a:pt x="42" y="105"/>
                      <a:pt x="42" y="105"/>
                      <a:pt x="42" y="106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3" y="106"/>
                      <a:pt x="43" y="106"/>
                      <a:pt x="43" y="106"/>
                    </a:cubicBezTo>
                    <a:cubicBezTo>
                      <a:pt x="43" y="106"/>
                      <a:pt x="44" y="106"/>
                      <a:pt x="44" y="106"/>
                    </a:cubicBezTo>
                    <a:cubicBezTo>
                      <a:pt x="44" y="106"/>
                      <a:pt x="44" y="106"/>
                      <a:pt x="45" y="106"/>
                    </a:cubicBezTo>
                    <a:cubicBezTo>
                      <a:pt x="46" y="104"/>
                      <a:pt x="48" y="103"/>
                      <a:pt x="49" y="102"/>
                    </a:cubicBezTo>
                    <a:cubicBezTo>
                      <a:pt x="50" y="101"/>
                      <a:pt x="51" y="101"/>
                      <a:pt x="52" y="101"/>
                    </a:cubicBezTo>
                    <a:cubicBezTo>
                      <a:pt x="53" y="101"/>
                      <a:pt x="53" y="101"/>
                      <a:pt x="53" y="101"/>
                    </a:cubicBezTo>
                    <a:cubicBezTo>
                      <a:pt x="53" y="101"/>
                      <a:pt x="54" y="100"/>
                      <a:pt x="55" y="98"/>
                    </a:cubicBezTo>
                    <a:cubicBezTo>
                      <a:pt x="55" y="96"/>
                      <a:pt x="56" y="95"/>
                      <a:pt x="56" y="96"/>
                    </a:cubicBezTo>
                    <a:cubicBezTo>
                      <a:pt x="56" y="97"/>
                      <a:pt x="57" y="97"/>
                      <a:pt x="57" y="97"/>
                    </a:cubicBezTo>
                    <a:cubicBezTo>
                      <a:pt x="57" y="96"/>
                      <a:pt x="58" y="93"/>
                      <a:pt x="59" y="90"/>
                    </a:cubicBezTo>
                    <a:cubicBezTo>
                      <a:pt x="61" y="86"/>
                      <a:pt x="62" y="83"/>
                      <a:pt x="62" y="82"/>
                    </a:cubicBezTo>
                    <a:cubicBezTo>
                      <a:pt x="63" y="81"/>
                      <a:pt x="65" y="79"/>
                      <a:pt x="69" y="77"/>
                    </a:cubicBezTo>
                    <a:cubicBezTo>
                      <a:pt x="72" y="76"/>
                      <a:pt x="73" y="79"/>
                      <a:pt x="72" y="84"/>
                    </a:cubicBezTo>
                    <a:cubicBezTo>
                      <a:pt x="70" y="89"/>
                      <a:pt x="70" y="93"/>
                      <a:pt x="70" y="93"/>
                    </a:cubicBezTo>
                    <a:cubicBezTo>
                      <a:pt x="70" y="93"/>
                      <a:pt x="72" y="92"/>
                      <a:pt x="74" y="91"/>
                    </a:cubicBezTo>
                    <a:cubicBezTo>
                      <a:pt x="77" y="89"/>
                      <a:pt x="79" y="88"/>
                      <a:pt x="79" y="88"/>
                    </a:cubicBezTo>
                    <a:cubicBezTo>
                      <a:pt x="79" y="88"/>
                      <a:pt x="79" y="88"/>
                      <a:pt x="79" y="88"/>
                    </a:cubicBezTo>
                    <a:cubicBezTo>
                      <a:pt x="79" y="88"/>
                      <a:pt x="80" y="88"/>
                      <a:pt x="80" y="87"/>
                    </a:cubicBezTo>
                    <a:cubicBezTo>
                      <a:pt x="81" y="87"/>
                      <a:pt x="81" y="88"/>
                      <a:pt x="81" y="89"/>
                    </a:cubicBezTo>
                    <a:cubicBezTo>
                      <a:pt x="81" y="90"/>
                      <a:pt x="81" y="93"/>
                      <a:pt x="82" y="95"/>
                    </a:cubicBezTo>
                    <a:cubicBezTo>
                      <a:pt x="83" y="96"/>
                      <a:pt x="83" y="98"/>
                      <a:pt x="82" y="9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13"/>
              <p:cNvSpPr>
                <a:spLocks noEditPoints="1"/>
              </p:cNvSpPr>
              <p:nvPr/>
            </p:nvSpPr>
            <p:spPr bwMode="auto">
              <a:xfrm>
                <a:off x="4204" y="4001"/>
                <a:ext cx="61" cy="65"/>
              </a:xfrm>
              <a:custGeom>
                <a:avLst/>
                <a:gdLst>
                  <a:gd name="T0" fmla="*/ 31 w 34"/>
                  <a:gd name="T1" fmla="*/ 21 h 36"/>
                  <a:gd name="T2" fmla="*/ 28 w 34"/>
                  <a:gd name="T3" fmla="*/ 25 h 36"/>
                  <a:gd name="T4" fmla="*/ 29 w 34"/>
                  <a:gd name="T5" fmla="*/ 18 h 36"/>
                  <a:gd name="T6" fmla="*/ 30 w 34"/>
                  <a:gd name="T7" fmla="*/ 14 h 36"/>
                  <a:gd name="T8" fmla="*/ 28 w 34"/>
                  <a:gd name="T9" fmla="*/ 14 h 36"/>
                  <a:gd name="T10" fmla="*/ 27 w 34"/>
                  <a:gd name="T11" fmla="*/ 16 h 36"/>
                  <a:gd name="T12" fmla="*/ 27 w 34"/>
                  <a:gd name="T13" fmla="*/ 16 h 36"/>
                  <a:gd name="T14" fmla="*/ 25 w 34"/>
                  <a:gd name="T15" fmla="*/ 15 h 36"/>
                  <a:gd name="T16" fmla="*/ 20 w 34"/>
                  <a:gd name="T17" fmla="*/ 20 h 36"/>
                  <a:gd name="T18" fmla="*/ 18 w 34"/>
                  <a:gd name="T19" fmla="*/ 25 h 36"/>
                  <a:gd name="T20" fmla="*/ 14 w 34"/>
                  <a:gd name="T21" fmla="*/ 31 h 36"/>
                  <a:gd name="T22" fmla="*/ 15 w 34"/>
                  <a:gd name="T23" fmla="*/ 25 h 36"/>
                  <a:gd name="T24" fmla="*/ 21 w 34"/>
                  <a:gd name="T25" fmla="*/ 1 h 36"/>
                  <a:gd name="T26" fmla="*/ 16 w 34"/>
                  <a:gd name="T27" fmla="*/ 16 h 36"/>
                  <a:gd name="T28" fmla="*/ 11 w 34"/>
                  <a:gd name="T29" fmla="*/ 25 h 36"/>
                  <a:gd name="T30" fmla="*/ 9 w 34"/>
                  <a:gd name="T31" fmla="*/ 28 h 36"/>
                  <a:gd name="T32" fmla="*/ 6 w 34"/>
                  <a:gd name="T33" fmla="*/ 24 h 36"/>
                  <a:gd name="T34" fmla="*/ 0 w 34"/>
                  <a:gd name="T35" fmla="*/ 31 h 36"/>
                  <a:gd name="T36" fmla="*/ 1 w 34"/>
                  <a:gd name="T37" fmla="*/ 36 h 36"/>
                  <a:gd name="T38" fmla="*/ 3 w 34"/>
                  <a:gd name="T39" fmla="*/ 36 h 36"/>
                  <a:gd name="T40" fmla="*/ 9 w 34"/>
                  <a:gd name="T41" fmla="*/ 28 h 36"/>
                  <a:gd name="T42" fmla="*/ 11 w 34"/>
                  <a:gd name="T43" fmla="*/ 26 h 36"/>
                  <a:gd name="T44" fmla="*/ 15 w 34"/>
                  <a:gd name="T45" fmla="*/ 19 h 36"/>
                  <a:gd name="T46" fmla="*/ 13 w 34"/>
                  <a:gd name="T47" fmla="*/ 27 h 36"/>
                  <a:gd name="T48" fmla="*/ 14 w 34"/>
                  <a:gd name="T49" fmla="*/ 31 h 36"/>
                  <a:gd name="T50" fmla="*/ 17 w 34"/>
                  <a:gd name="T51" fmla="*/ 28 h 36"/>
                  <a:gd name="T52" fmla="*/ 19 w 34"/>
                  <a:gd name="T53" fmla="*/ 26 h 36"/>
                  <a:gd name="T54" fmla="*/ 22 w 34"/>
                  <a:gd name="T55" fmla="*/ 27 h 36"/>
                  <a:gd name="T56" fmla="*/ 27 w 34"/>
                  <a:gd name="T57" fmla="*/ 25 h 36"/>
                  <a:gd name="T58" fmla="*/ 30 w 34"/>
                  <a:gd name="T59" fmla="*/ 23 h 36"/>
                  <a:gd name="T60" fmla="*/ 34 w 34"/>
                  <a:gd name="T61" fmla="*/ 16 h 36"/>
                  <a:gd name="T62" fmla="*/ 32 w 34"/>
                  <a:gd name="T63" fmla="*/ 17 h 36"/>
                  <a:gd name="T64" fmla="*/ 6 w 34"/>
                  <a:gd name="T65" fmla="*/ 33 h 36"/>
                  <a:gd name="T66" fmla="*/ 2 w 34"/>
                  <a:gd name="T67" fmla="*/ 36 h 36"/>
                  <a:gd name="T68" fmla="*/ 2 w 34"/>
                  <a:gd name="T69" fmla="*/ 32 h 36"/>
                  <a:gd name="T70" fmla="*/ 6 w 34"/>
                  <a:gd name="T71" fmla="*/ 24 h 36"/>
                  <a:gd name="T72" fmla="*/ 8 w 34"/>
                  <a:gd name="T73" fmla="*/ 24 h 36"/>
                  <a:gd name="T74" fmla="*/ 27 w 34"/>
                  <a:gd name="T75" fmla="*/ 19 h 36"/>
                  <a:gd name="T76" fmla="*/ 22 w 34"/>
                  <a:gd name="T77" fmla="*/ 27 h 36"/>
                  <a:gd name="T78" fmla="*/ 21 w 34"/>
                  <a:gd name="T79" fmla="*/ 27 h 36"/>
                  <a:gd name="T80" fmla="*/ 23 w 34"/>
                  <a:gd name="T81" fmla="*/ 18 h 36"/>
                  <a:gd name="T82" fmla="*/ 27 w 34"/>
                  <a:gd name="T83" fmla="*/ 1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4" h="36">
                    <a:moveTo>
                      <a:pt x="32" y="17"/>
                    </a:moveTo>
                    <a:cubicBezTo>
                      <a:pt x="32" y="19"/>
                      <a:pt x="31" y="20"/>
                      <a:pt x="31" y="21"/>
                    </a:cubicBezTo>
                    <a:cubicBezTo>
                      <a:pt x="30" y="22"/>
                      <a:pt x="29" y="23"/>
                      <a:pt x="29" y="23"/>
                    </a:cubicBezTo>
                    <a:cubicBezTo>
                      <a:pt x="28" y="24"/>
                      <a:pt x="28" y="24"/>
                      <a:pt x="28" y="25"/>
                    </a:cubicBezTo>
                    <a:cubicBezTo>
                      <a:pt x="28" y="25"/>
                      <a:pt x="27" y="25"/>
                      <a:pt x="27" y="24"/>
                    </a:cubicBezTo>
                    <a:cubicBezTo>
                      <a:pt x="27" y="24"/>
                      <a:pt x="28" y="22"/>
                      <a:pt x="29" y="18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6"/>
                      <a:pt x="30" y="15"/>
                      <a:pt x="30" y="14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5"/>
                      <a:pt x="27" y="15"/>
                      <a:pt x="26" y="15"/>
                    </a:cubicBezTo>
                    <a:cubicBezTo>
                      <a:pt x="26" y="15"/>
                      <a:pt x="26" y="15"/>
                      <a:pt x="25" y="15"/>
                    </a:cubicBezTo>
                    <a:cubicBezTo>
                      <a:pt x="24" y="15"/>
                      <a:pt x="23" y="16"/>
                      <a:pt x="22" y="17"/>
                    </a:cubicBezTo>
                    <a:cubicBezTo>
                      <a:pt x="21" y="18"/>
                      <a:pt x="21" y="19"/>
                      <a:pt x="20" y="20"/>
                    </a:cubicBezTo>
                    <a:cubicBezTo>
                      <a:pt x="20" y="21"/>
                      <a:pt x="19" y="22"/>
                      <a:pt x="19" y="22"/>
                    </a:cubicBezTo>
                    <a:cubicBezTo>
                      <a:pt x="19" y="23"/>
                      <a:pt x="19" y="24"/>
                      <a:pt x="18" y="25"/>
                    </a:cubicBezTo>
                    <a:cubicBezTo>
                      <a:pt x="17" y="27"/>
                      <a:pt x="17" y="28"/>
                      <a:pt x="16" y="29"/>
                    </a:cubicBezTo>
                    <a:cubicBezTo>
                      <a:pt x="16" y="30"/>
                      <a:pt x="15" y="30"/>
                      <a:pt x="14" y="31"/>
                    </a:cubicBezTo>
                    <a:cubicBezTo>
                      <a:pt x="14" y="31"/>
                      <a:pt x="14" y="31"/>
                      <a:pt x="14" y="30"/>
                    </a:cubicBezTo>
                    <a:cubicBezTo>
                      <a:pt x="13" y="30"/>
                      <a:pt x="14" y="28"/>
                      <a:pt x="15" y="25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8" y="10"/>
                      <a:pt x="16" y="15"/>
                      <a:pt x="16" y="1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6"/>
                      <a:pt x="10" y="27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6"/>
                      <a:pt x="9" y="25"/>
                      <a:pt x="8" y="24"/>
                    </a:cubicBezTo>
                    <a:cubicBezTo>
                      <a:pt x="8" y="23"/>
                      <a:pt x="7" y="23"/>
                      <a:pt x="6" y="24"/>
                    </a:cubicBezTo>
                    <a:cubicBezTo>
                      <a:pt x="5" y="24"/>
                      <a:pt x="4" y="25"/>
                      <a:pt x="3" y="26"/>
                    </a:cubicBezTo>
                    <a:cubicBezTo>
                      <a:pt x="2" y="28"/>
                      <a:pt x="1" y="29"/>
                      <a:pt x="0" y="31"/>
                    </a:cubicBezTo>
                    <a:cubicBezTo>
                      <a:pt x="0" y="32"/>
                      <a:pt x="0" y="33"/>
                      <a:pt x="0" y="35"/>
                    </a:cubicBezTo>
                    <a:cubicBezTo>
                      <a:pt x="0" y="35"/>
                      <a:pt x="1" y="35"/>
                      <a:pt x="1" y="36"/>
                    </a:cubicBezTo>
                    <a:cubicBezTo>
                      <a:pt x="1" y="36"/>
                      <a:pt x="2" y="36"/>
                      <a:pt x="2" y="36"/>
                    </a:cubicBezTo>
                    <a:cubicBezTo>
                      <a:pt x="2" y="36"/>
                      <a:pt x="3" y="36"/>
                      <a:pt x="3" y="36"/>
                    </a:cubicBezTo>
                    <a:cubicBezTo>
                      <a:pt x="5" y="35"/>
                      <a:pt x="7" y="33"/>
                      <a:pt x="8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0" y="28"/>
                      <a:pt x="11" y="27"/>
                      <a:pt x="11" y="26"/>
                    </a:cubicBezTo>
                    <a:cubicBezTo>
                      <a:pt x="13" y="21"/>
                      <a:pt x="15" y="18"/>
                      <a:pt x="16" y="17"/>
                    </a:cubicBezTo>
                    <a:cubicBezTo>
                      <a:pt x="15" y="18"/>
                      <a:pt x="15" y="19"/>
                      <a:pt x="15" y="19"/>
                    </a:cubicBezTo>
                    <a:cubicBezTo>
                      <a:pt x="15" y="20"/>
                      <a:pt x="15" y="21"/>
                      <a:pt x="14" y="21"/>
                    </a:cubicBezTo>
                    <a:cubicBezTo>
                      <a:pt x="14" y="23"/>
                      <a:pt x="13" y="25"/>
                      <a:pt x="13" y="27"/>
                    </a:cubicBezTo>
                    <a:cubicBezTo>
                      <a:pt x="12" y="28"/>
                      <a:pt x="12" y="29"/>
                      <a:pt x="13" y="30"/>
                    </a:cubicBezTo>
                    <a:cubicBezTo>
                      <a:pt x="13" y="31"/>
                      <a:pt x="13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1"/>
                      <a:pt x="16" y="30"/>
                      <a:pt x="17" y="28"/>
                    </a:cubicBezTo>
                    <a:cubicBezTo>
                      <a:pt x="17" y="27"/>
                      <a:pt x="18" y="26"/>
                      <a:pt x="19" y="24"/>
                    </a:cubicBezTo>
                    <a:cubicBezTo>
                      <a:pt x="19" y="24"/>
                      <a:pt x="19" y="25"/>
                      <a:pt x="19" y="26"/>
                    </a:cubicBezTo>
                    <a:cubicBezTo>
                      <a:pt x="20" y="27"/>
                      <a:pt x="20" y="27"/>
                      <a:pt x="21" y="27"/>
                    </a:cubicBezTo>
                    <a:cubicBezTo>
                      <a:pt x="21" y="28"/>
                      <a:pt x="22" y="28"/>
                      <a:pt x="22" y="27"/>
                    </a:cubicBezTo>
                    <a:cubicBezTo>
                      <a:pt x="23" y="27"/>
                      <a:pt x="25" y="25"/>
                      <a:pt x="26" y="22"/>
                    </a:cubicBezTo>
                    <a:cubicBezTo>
                      <a:pt x="26" y="23"/>
                      <a:pt x="26" y="24"/>
                      <a:pt x="27" y="25"/>
                    </a:cubicBezTo>
                    <a:cubicBezTo>
                      <a:pt x="27" y="25"/>
                      <a:pt x="27" y="25"/>
                      <a:pt x="28" y="25"/>
                    </a:cubicBezTo>
                    <a:cubicBezTo>
                      <a:pt x="28" y="25"/>
                      <a:pt x="29" y="24"/>
                      <a:pt x="30" y="23"/>
                    </a:cubicBezTo>
                    <a:cubicBezTo>
                      <a:pt x="31" y="22"/>
                      <a:pt x="32" y="20"/>
                      <a:pt x="33" y="17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6"/>
                      <a:pt x="32" y="17"/>
                    </a:cubicBezTo>
                    <a:close/>
                    <a:moveTo>
                      <a:pt x="8" y="28"/>
                    </a:moveTo>
                    <a:cubicBezTo>
                      <a:pt x="7" y="30"/>
                      <a:pt x="7" y="31"/>
                      <a:pt x="6" y="33"/>
                    </a:cubicBezTo>
                    <a:cubicBezTo>
                      <a:pt x="5" y="34"/>
                      <a:pt x="4" y="35"/>
                      <a:pt x="3" y="35"/>
                    </a:cubicBezTo>
                    <a:cubicBezTo>
                      <a:pt x="3" y="36"/>
                      <a:pt x="2" y="36"/>
                      <a:pt x="2" y="36"/>
                    </a:cubicBezTo>
                    <a:cubicBezTo>
                      <a:pt x="2" y="36"/>
                      <a:pt x="2" y="35"/>
                      <a:pt x="1" y="35"/>
                    </a:cubicBezTo>
                    <a:cubicBezTo>
                      <a:pt x="1" y="35"/>
                      <a:pt x="1" y="34"/>
                      <a:pt x="2" y="32"/>
                    </a:cubicBezTo>
                    <a:cubicBezTo>
                      <a:pt x="2" y="30"/>
                      <a:pt x="3" y="29"/>
                      <a:pt x="4" y="27"/>
                    </a:cubicBezTo>
                    <a:cubicBezTo>
                      <a:pt x="4" y="25"/>
                      <a:pt x="5" y="24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5"/>
                      <a:pt x="8" y="26"/>
                      <a:pt x="8" y="28"/>
                    </a:cubicBezTo>
                    <a:close/>
                    <a:moveTo>
                      <a:pt x="27" y="19"/>
                    </a:moveTo>
                    <a:cubicBezTo>
                      <a:pt x="26" y="21"/>
                      <a:pt x="25" y="23"/>
                      <a:pt x="24" y="24"/>
                    </a:cubicBezTo>
                    <a:cubicBezTo>
                      <a:pt x="24" y="26"/>
                      <a:pt x="23" y="27"/>
                      <a:pt x="22" y="27"/>
                    </a:cubicBezTo>
                    <a:cubicBezTo>
                      <a:pt x="22" y="27"/>
                      <a:pt x="22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0" y="26"/>
                      <a:pt x="21" y="25"/>
                      <a:pt x="21" y="23"/>
                    </a:cubicBezTo>
                    <a:cubicBezTo>
                      <a:pt x="21" y="22"/>
                      <a:pt x="22" y="20"/>
                      <a:pt x="23" y="18"/>
                    </a:cubicBezTo>
                    <a:cubicBezTo>
                      <a:pt x="24" y="17"/>
                      <a:pt x="24" y="16"/>
                      <a:pt x="25" y="15"/>
                    </a:cubicBezTo>
                    <a:cubicBezTo>
                      <a:pt x="26" y="15"/>
                      <a:pt x="27" y="15"/>
                      <a:pt x="27" y="16"/>
                    </a:cubicBezTo>
                    <a:cubicBezTo>
                      <a:pt x="27" y="17"/>
                      <a:pt x="27" y="18"/>
                      <a:pt x="27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14"/>
              <p:cNvSpPr>
                <a:spLocks noEditPoints="1"/>
              </p:cNvSpPr>
              <p:nvPr/>
            </p:nvSpPr>
            <p:spPr bwMode="auto">
              <a:xfrm>
                <a:off x="3291" y="3110"/>
                <a:ext cx="341" cy="342"/>
              </a:xfrm>
              <a:custGeom>
                <a:avLst/>
                <a:gdLst>
                  <a:gd name="T0" fmla="*/ 192 w 192"/>
                  <a:gd name="T1" fmla="*/ 90 h 192"/>
                  <a:gd name="T2" fmla="*/ 156 w 192"/>
                  <a:gd name="T3" fmla="*/ 53 h 192"/>
                  <a:gd name="T4" fmla="*/ 148 w 192"/>
                  <a:gd name="T5" fmla="*/ 54 h 192"/>
                  <a:gd name="T6" fmla="*/ 136 w 192"/>
                  <a:gd name="T7" fmla="*/ 39 h 192"/>
                  <a:gd name="T8" fmla="*/ 136 w 192"/>
                  <a:gd name="T9" fmla="*/ 35 h 192"/>
                  <a:gd name="T10" fmla="*/ 102 w 192"/>
                  <a:gd name="T11" fmla="*/ 0 h 192"/>
                  <a:gd name="T12" fmla="*/ 72 w 192"/>
                  <a:gd name="T13" fmla="*/ 18 h 192"/>
                  <a:gd name="T14" fmla="*/ 53 w 192"/>
                  <a:gd name="T15" fmla="*/ 13 h 192"/>
                  <a:gd name="T16" fmla="*/ 11 w 192"/>
                  <a:gd name="T17" fmla="*/ 55 h 192"/>
                  <a:gd name="T18" fmla="*/ 29 w 192"/>
                  <a:gd name="T19" fmla="*/ 90 h 192"/>
                  <a:gd name="T20" fmla="*/ 34 w 192"/>
                  <a:gd name="T21" fmla="*/ 108 h 192"/>
                  <a:gd name="T22" fmla="*/ 34 w 192"/>
                  <a:gd name="T23" fmla="*/ 108 h 192"/>
                  <a:gd name="T24" fmla="*/ 2 w 192"/>
                  <a:gd name="T25" fmla="*/ 175 h 192"/>
                  <a:gd name="T26" fmla="*/ 2 w 192"/>
                  <a:gd name="T27" fmla="*/ 182 h 192"/>
                  <a:gd name="T28" fmla="*/ 4 w 192"/>
                  <a:gd name="T29" fmla="*/ 187 h 192"/>
                  <a:gd name="T30" fmla="*/ 6 w 192"/>
                  <a:gd name="T31" fmla="*/ 188 h 192"/>
                  <a:gd name="T32" fmla="*/ 8 w 192"/>
                  <a:gd name="T33" fmla="*/ 191 h 192"/>
                  <a:gd name="T34" fmla="*/ 12 w 192"/>
                  <a:gd name="T35" fmla="*/ 192 h 192"/>
                  <a:gd name="T36" fmla="*/ 16 w 192"/>
                  <a:gd name="T37" fmla="*/ 190 h 192"/>
                  <a:gd name="T38" fmla="*/ 91 w 192"/>
                  <a:gd name="T39" fmla="*/ 163 h 192"/>
                  <a:gd name="T40" fmla="*/ 94 w 192"/>
                  <a:gd name="T41" fmla="*/ 162 h 192"/>
                  <a:gd name="T42" fmla="*/ 102 w 192"/>
                  <a:gd name="T43" fmla="*/ 163 h 192"/>
                  <a:gd name="T44" fmla="*/ 115 w 192"/>
                  <a:gd name="T45" fmla="*/ 160 h 192"/>
                  <a:gd name="T46" fmla="*/ 151 w 192"/>
                  <a:gd name="T47" fmla="*/ 183 h 192"/>
                  <a:gd name="T48" fmla="*/ 191 w 192"/>
                  <a:gd name="T49" fmla="*/ 141 h 192"/>
                  <a:gd name="T50" fmla="*/ 182 w 192"/>
                  <a:gd name="T51" fmla="*/ 116 h 192"/>
                  <a:gd name="T52" fmla="*/ 192 w 192"/>
                  <a:gd name="T53" fmla="*/ 90 h 192"/>
                  <a:gd name="T54" fmla="*/ 69 w 192"/>
                  <a:gd name="T55" fmla="*/ 43 h 192"/>
                  <a:gd name="T56" fmla="*/ 104 w 192"/>
                  <a:gd name="T57" fmla="*/ 70 h 192"/>
                  <a:gd name="T58" fmla="*/ 100 w 192"/>
                  <a:gd name="T59" fmla="*/ 77 h 192"/>
                  <a:gd name="T60" fmla="*/ 99 w 192"/>
                  <a:gd name="T61" fmla="*/ 77 h 192"/>
                  <a:gd name="T62" fmla="*/ 94 w 192"/>
                  <a:gd name="T63" fmla="*/ 73 h 192"/>
                  <a:gd name="T64" fmla="*/ 69 w 192"/>
                  <a:gd name="T65" fmla="*/ 54 h 192"/>
                  <a:gd name="T66" fmla="*/ 69 w 192"/>
                  <a:gd name="T67" fmla="*/ 54 h 192"/>
                  <a:gd name="T68" fmla="*/ 64 w 192"/>
                  <a:gd name="T69" fmla="*/ 48 h 192"/>
                  <a:gd name="T70" fmla="*/ 69 w 192"/>
                  <a:gd name="T71" fmla="*/ 43 h 192"/>
                  <a:gd name="T72" fmla="*/ 42 w 192"/>
                  <a:gd name="T73" fmla="*/ 119 h 192"/>
                  <a:gd name="T74" fmla="*/ 59 w 192"/>
                  <a:gd name="T75" fmla="*/ 130 h 192"/>
                  <a:gd name="T76" fmla="*/ 26 w 192"/>
                  <a:gd name="T77" fmla="*/ 158 h 192"/>
                  <a:gd name="T78" fmla="*/ 42 w 192"/>
                  <a:gd name="T79" fmla="*/ 119 h 192"/>
                  <a:gd name="T80" fmla="*/ 43 w 192"/>
                  <a:gd name="T81" fmla="*/ 158 h 192"/>
                  <a:gd name="T82" fmla="*/ 68 w 192"/>
                  <a:gd name="T83" fmla="*/ 136 h 192"/>
                  <a:gd name="T84" fmla="*/ 76 w 192"/>
                  <a:gd name="T85" fmla="*/ 151 h 192"/>
                  <a:gd name="T86" fmla="*/ 43 w 192"/>
                  <a:gd name="T87" fmla="*/ 158 h 192"/>
                  <a:gd name="T88" fmla="*/ 114 w 192"/>
                  <a:gd name="T89" fmla="*/ 130 h 192"/>
                  <a:gd name="T90" fmla="*/ 114 w 192"/>
                  <a:gd name="T91" fmla="*/ 130 h 192"/>
                  <a:gd name="T92" fmla="*/ 109 w 192"/>
                  <a:gd name="T93" fmla="*/ 125 h 192"/>
                  <a:gd name="T94" fmla="*/ 79 w 192"/>
                  <a:gd name="T95" fmla="*/ 97 h 192"/>
                  <a:gd name="T96" fmla="*/ 74 w 192"/>
                  <a:gd name="T97" fmla="*/ 90 h 192"/>
                  <a:gd name="T98" fmla="*/ 81 w 192"/>
                  <a:gd name="T99" fmla="*/ 86 h 192"/>
                  <a:gd name="T100" fmla="*/ 120 w 192"/>
                  <a:gd name="T101" fmla="*/ 125 h 192"/>
                  <a:gd name="T102" fmla="*/ 114 w 192"/>
                  <a:gd name="T103" fmla="*/ 130 h 192"/>
                  <a:gd name="T104" fmla="*/ 161 w 192"/>
                  <a:gd name="T105" fmla="*/ 146 h 192"/>
                  <a:gd name="T106" fmla="*/ 156 w 192"/>
                  <a:gd name="T107" fmla="*/ 149 h 192"/>
                  <a:gd name="T108" fmla="*/ 154 w 192"/>
                  <a:gd name="T109" fmla="*/ 149 h 192"/>
                  <a:gd name="T110" fmla="*/ 151 w 192"/>
                  <a:gd name="T111" fmla="*/ 142 h 192"/>
                  <a:gd name="T112" fmla="*/ 153 w 192"/>
                  <a:gd name="T113" fmla="*/ 119 h 192"/>
                  <a:gd name="T114" fmla="*/ 135 w 192"/>
                  <a:gd name="T115" fmla="*/ 102 h 192"/>
                  <a:gd name="T116" fmla="*/ 132 w 192"/>
                  <a:gd name="T117" fmla="*/ 95 h 192"/>
                  <a:gd name="T118" fmla="*/ 139 w 192"/>
                  <a:gd name="T119" fmla="*/ 92 h 192"/>
                  <a:gd name="T120" fmla="*/ 163 w 192"/>
                  <a:gd name="T121" fmla="*/ 115 h 192"/>
                  <a:gd name="T122" fmla="*/ 161 w 192"/>
                  <a:gd name="T123" fmla="*/ 14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192">
                    <a:moveTo>
                      <a:pt x="192" y="90"/>
                    </a:moveTo>
                    <a:cubicBezTo>
                      <a:pt x="192" y="70"/>
                      <a:pt x="176" y="53"/>
                      <a:pt x="156" y="53"/>
                    </a:cubicBezTo>
                    <a:cubicBezTo>
                      <a:pt x="153" y="53"/>
                      <a:pt x="151" y="53"/>
                      <a:pt x="148" y="54"/>
                    </a:cubicBezTo>
                    <a:cubicBezTo>
                      <a:pt x="146" y="48"/>
                      <a:pt x="142" y="43"/>
                      <a:pt x="136" y="39"/>
                    </a:cubicBezTo>
                    <a:cubicBezTo>
                      <a:pt x="136" y="38"/>
                      <a:pt x="136" y="37"/>
                      <a:pt x="136" y="35"/>
                    </a:cubicBezTo>
                    <a:cubicBezTo>
                      <a:pt x="136" y="16"/>
                      <a:pt x="121" y="0"/>
                      <a:pt x="102" y="0"/>
                    </a:cubicBezTo>
                    <a:cubicBezTo>
                      <a:pt x="89" y="0"/>
                      <a:pt x="78" y="7"/>
                      <a:pt x="72" y="18"/>
                    </a:cubicBezTo>
                    <a:cubicBezTo>
                      <a:pt x="66" y="15"/>
                      <a:pt x="59" y="13"/>
                      <a:pt x="53" y="13"/>
                    </a:cubicBezTo>
                    <a:cubicBezTo>
                      <a:pt x="30" y="13"/>
                      <a:pt x="11" y="32"/>
                      <a:pt x="11" y="55"/>
                    </a:cubicBezTo>
                    <a:cubicBezTo>
                      <a:pt x="11" y="69"/>
                      <a:pt x="18" y="82"/>
                      <a:pt x="29" y="90"/>
                    </a:cubicBezTo>
                    <a:cubicBezTo>
                      <a:pt x="29" y="97"/>
                      <a:pt x="31" y="103"/>
                      <a:pt x="34" y="108"/>
                    </a:cubicBezTo>
                    <a:cubicBezTo>
                      <a:pt x="34" y="108"/>
                      <a:pt x="34" y="108"/>
                      <a:pt x="34" y="108"/>
                    </a:cubicBezTo>
                    <a:cubicBezTo>
                      <a:pt x="34" y="109"/>
                      <a:pt x="25" y="148"/>
                      <a:pt x="2" y="175"/>
                    </a:cubicBezTo>
                    <a:cubicBezTo>
                      <a:pt x="0" y="177"/>
                      <a:pt x="0" y="180"/>
                      <a:pt x="2" y="182"/>
                    </a:cubicBezTo>
                    <a:cubicBezTo>
                      <a:pt x="2" y="184"/>
                      <a:pt x="3" y="185"/>
                      <a:pt x="4" y="187"/>
                    </a:cubicBezTo>
                    <a:cubicBezTo>
                      <a:pt x="4" y="187"/>
                      <a:pt x="5" y="188"/>
                      <a:pt x="6" y="188"/>
                    </a:cubicBezTo>
                    <a:cubicBezTo>
                      <a:pt x="7" y="189"/>
                      <a:pt x="7" y="190"/>
                      <a:pt x="8" y="191"/>
                    </a:cubicBezTo>
                    <a:cubicBezTo>
                      <a:pt x="9" y="192"/>
                      <a:pt x="10" y="192"/>
                      <a:pt x="12" y="192"/>
                    </a:cubicBezTo>
                    <a:cubicBezTo>
                      <a:pt x="13" y="192"/>
                      <a:pt x="15" y="191"/>
                      <a:pt x="16" y="190"/>
                    </a:cubicBezTo>
                    <a:cubicBezTo>
                      <a:pt x="16" y="190"/>
                      <a:pt x="43" y="157"/>
                      <a:pt x="91" y="163"/>
                    </a:cubicBezTo>
                    <a:cubicBezTo>
                      <a:pt x="92" y="163"/>
                      <a:pt x="93" y="163"/>
                      <a:pt x="94" y="162"/>
                    </a:cubicBezTo>
                    <a:cubicBezTo>
                      <a:pt x="97" y="163"/>
                      <a:pt x="99" y="163"/>
                      <a:pt x="102" y="163"/>
                    </a:cubicBezTo>
                    <a:cubicBezTo>
                      <a:pt x="106" y="163"/>
                      <a:pt x="110" y="162"/>
                      <a:pt x="115" y="160"/>
                    </a:cubicBezTo>
                    <a:cubicBezTo>
                      <a:pt x="122" y="174"/>
                      <a:pt x="135" y="183"/>
                      <a:pt x="151" y="183"/>
                    </a:cubicBezTo>
                    <a:cubicBezTo>
                      <a:pt x="173" y="183"/>
                      <a:pt x="191" y="164"/>
                      <a:pt x="191" y="141"/>
                    </a:cubicBezTo>
                    <a:cubicBezTo>
                      <a:pt x="191" y="132"/>
                      <a:pt x="188" y="123"/>
                      <a:pt x="182" y="116"/>
                    </a:cubicBezTo>
                    <a:cubicBezTo>
                      <a:pt x="189" y="109"/>
                      <a:pt x="192" y="100"/>
                      <a:pt x="192" y="90"/>
                    </a:cubicBezTo>
                    <a:close/>
                    <a:moveTo>
                      <a:pt x="69" y="43"/>
                    </a:moveTo>
                    <a:cubicBezTo>
                      <a:pt x="79" y="43"/>
                      <a:pt x="100" y="48"/>
                      <a:pt x="104" y="70"/>
                    </a:cubicBezTo>
                    <a:cubicBezTo>
                      <a:pt x="105" y="73"/>
                      <a:pt x="103" y="76"/>
                      <a:pt x="100" y="77"/>
                    </a:cubicBezTo>
                    <a:cubicBezTo>
                      <a:pt x="100" y="77"/>
                      <a:pt x="100" y="77"/>
                      <a:pt x="99" y="77"/>
                    </a:cubicBezTo>
                    <a:cubicBezTo>
                      <a:pt x="97" y="77"/>
                      <a:pt x="94" y="75"/>
                      <a:pt x="94" y="73"/>
                    </a:cubicBezTo>
                    <a:cubicBezTo>
                      <a:pt x="90" y="54"/>
                      <a:pt x="70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6" y="54"/>
                      <a:pt x="64" y="51"/>
                      <a:pt x="64" y="48"/>
                    </a:cubicBezTo>
                    <a:cubicBezTo>
                      <a:pt x="64" y="45"/>
                      <a:pt x="66" y="43"/>
                      <a:pt x="69" y="43"/>
                    </a:cubicBezTo>
                    <a:close/>
                    <a:moveTo>
                      <a:pt x="42" y="119"/>
                    </a:moveTo>
                    <a:cubicBezTo>
                      <a:pt x="47" y="124"/>
                      <a:pt x="52" y="127"/>
                      <a:pt x="59" y="130"/>
                    </a:cubicBezTo>
                    <a:cubicBezTo>
                      <a:pt x="47" y="140"/>
                      <a:pt x="36" y="150"/>
                      <a:pt x="26" y="158"/>
                    </a:cubicBezTo>
                    <a:cubicBezTo>
                      <a:pt x="34" y="143"/>
                      <a:pt x="40" y="128"/>
                      <a:pt x="42" y="119"/>
                    </a:cubicBezTo>
                    <a:close/>
                    <a:moveTo>
                      <a:pt x="43" y="158"/>
                    </a:moveTo>
                    <a:cubicBezTo>
                      <a:pt x="51" y="151"/>
                      <a:pt x="59" y="143"/>
                      <a:pt x="68" y="136"/>
                    </a:cubicBezTo>
                    <a:cubicBezTo>
                      <a:pt x="69" y="142"/>
                      <a:pt x="72" y="147"/>
                      <a:pt x="76" y="151"/>
                    </a:cubicBezTo>
                    <a:cubicBezTo>
                      <a:pt x="63" y="152"/>
                      <a:pt x="52" y="154"/>
                      <a:pt x="43" y="158"/>
                    </a:cubicBezTo>
                    <a:close/>
                    <a:moveTo>
                      <a:pt x="114" y="130"/>
                    </a:move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1" y="130"/>
                      <a:pt x="109" y="128"/>
                      <a:pt x="109" y="125"/>
                    </a:cubicBezTo>
                    <a:cubicBezTo>
                      <a:pt x="110" y="103"/>
                      <a:pt x="80" y="97"/>
                      <a:pt x="79" y="97"/>
                    </a:cubicBezTo>
                    <a:cubicBezTo>
                      <a:pt x="76" y="96"/>
                      <a:pt x="74" y="93"/>
                      <a:pt x="74" y="90"/>
                    </a:cubicBezTo>
                    <a:cubicBezTo>
                      <a:pt x="75" y="87"/>
                      <a:pt x="78" y="85"/>
                      <a:pt x="81" y="86"/>
                    </a:cubicBezTo>
                    <a:cubicBezTo>
                      <a:pt x="95" y="89"/>
                      <a:pt x="121" y="100"/>
                      <a:pt x="120" y="125"/>
                    </a:cubicBezTo>
                    <a:cubicBezTo>
                      <a:pt x="120" y="128"/>
                      <a:pt x="117" y="130"/>
                      <a:pt x="114" y="130"/>
                    </a:cubicBezTo>
                    <a:close/>
                    <a:moveTo>
                      <a:pt x="161" y="146"/>
                    </a:moveTo>
                    <a:cubicBezTo>
                      <a:pt x="161" y="148"/>
                      <a:pt x="159" y="149"/>
                      <a:pt x="156" y="149"/>
                    </a:cubicBezTo>
                    <a:cubicBezTo>
                      <a:pt x="156" y="149"/>
                      <a:pt x="155" y="149"/>
                      <a:pt x="154" y="149"/>
                    </a:cubicBezTo>
                    <a:cubicBezTo>
                      <a:pt x="151" y="148"/>
                      <a:pt x="150" y="144"/>
                      <a:pt x="151" y="142"/>
                    </a:cubicBezTo>
                    <a:cubicBezTo>
                      <a:pt x="155" y="133"/>
                      <a:pt x="156" y="126"/>
                      <a:pt x="153" y="119"/>
                    </a:cubicBezTo>
                    <a:cubicBezTo>
                      <a:pt x="148" y="108"/>
                      <a:pt x="135" y="102"/>
                      <a:pt x="135" y="102"/>
                    </a:cubicBezTo>
                    <a:cubicBezTo>
                      <a:pt x="132" y="101"/>
                      <a:pt x="131" y="98"/>
                      <a:pt x="132" y="95"/>
                    </a:cubicBezTo>
                    <a:cubicBezTo>
                      <a:pt x="133" y="92"/>
                      <a:pt x="136" y="91"/>
                      <a:pt x="139" y="92"/>
                    </a:cubicBezTo>
                    <a:cubicBezTo>
                      <a:pt x="139" y="92"/>
                      <a:pt x="157" y="99"/>
                      <a:pt x="163" y="115"/>
                    </a:cubicBezTo>
                    <a:cubicBezTo>
                      <a:pt x="167" y="124"/>
                      <a:pt x="166" y="135"/>
                      <a:pt x="161" y="14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15"/>
              <p:cNvSpPr>
                <a:spLocks/>
              </p:cNvSpPr>
              <p:nvPr/>
            </p:nvSpPr>
            <p:spPr bwMode="auto">
              <a:xfrm>
                <a:off x="4983" y="3165"/>
                <a:ext cx="14" cy="54"/>
              </a:xfrm>
              <a:custGeom>
                <a:avLst/>
                <a:gdLst>
                  <a:gd name="T0" fmla="*/ 4 w 8"/>
                  <a:gd name="T1" fmla="*/ 30 h 30"/>
                  <a:gd name="T2" fmla="*/ 8 w 8"/>
                  <a:gd name="T3" fmla="*/ 26 h 30"/>
                  <a:gd name="T4" fmla="*/ 8 w 8"/>
                  <a:gd name="T5" fmla="*/ 4 h 30"/>
                  <a:gd name="T6" fmla="*/ 4 w 8"/>
                  <a:gd name="T7" fmla="*/ 0 h 30"/>
                  <a:gd name="T8" fmla="*/ 0 w 8"/>
                  <a:gd name="T9" fmla="*/ 4 h 30"/>
                  <a:gd name="T10" fmla="*/ 0 w 8"/>
                  <a:gd name="T11" fmla="*/ 26 h 30"/>
                  <a:gd name="T12" fmla="*/ 4 w 8"/>
                  <a:gd name="T1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0">
                    <a:moveTo>
                      <a:pt x="4" y="30"/>
                    </a:moveTo>
                    <a:cubicBezTo>
                      <a:pt x="6" y="30"/>
                      <a:pt x="8" y="28"/>
                      <a:pt x="8" y="2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2" y="30"/>
                      <a:pt x="4" y="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16"/>
              <p:cNvSpPr>
                <a:spLocks/>
              </p:cNvSpPr>
              <p:nvPr/>
            </p:nvSpPr>
            <p:spPr bwMode="auto">
              <a:xfrm>
                <a:off x="4948" y="3146"/>
                <a:ext cx="14" cy="73"/>
              </a:xfrm>
              <a:custGeom>
                <a:avLst/>
                <a:gdLst>
                  <a:gd name="T0" fmla="*/ 4 w 8"/>
                  <a:gd name="T1" fmla="*/ 41 h 41"/>
                  <a:gd name="T2" fmla="*/ 8 w 8"/>
                  <a:gd name="T3" fmla="*/ 37 h 41"/>
                  <a:gd name="T4" fmla="*/ 8 w 8"/>
                  <a:gd name="T5" fmla="*/ 4 h 41"/>
                  <a:gd name="T6" fmla="*/ 4 w 8"/>
                  <a:gd name="T7" fmla="*/ 0 h 41"/>
                  <a:gd name="T8" fmla="*/ 0 w 8"/>
                  <a:gd name="T9" fmla="*/ 4 h 41"/>
                  <a:gd name="T10" fmla="*/ 0 w 8"/>
                  <a:gd name="T11" fmla="*/ 37 h 41"/>
                  <a:gd name="T12" fmla="*/ 4 w 8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1">
                    <a:moveTo>
                      <a:pt x="4" y="41"/>
                    </a:moveTo>
                    <a:cubicBezTo>
                      <a:pt x="7" y="41"/>
                      <a:pt x="8" y="39"/>
                      <a:pt x="8" y="3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9"/>
                      <a:pt x="2" y="41"/>
                      <a:pt x="4" y="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17"/>
              <p:cNvSpPr>
                <a:spLocks/>
              </p:cNvSpPr>
              <p:nvPr/>
            </p:nvSpPr>
            <p:spPr bwMode="auto">
              <a:xfrm>
                <a:off x="4914" y="3165"/>
                <a:ext cx="14" cy="54"/>
              </a:xfrm>
              <a:custGeom>
                <a:avLst/>
                <a:gdLst>
                  <a:gd name="T0" fmla="*/ 4 w 8"/>
                  <a:gd name="T1" fmla="*/ 30 h 30"/>
                  <a:gd name="T2" fmla="*/ 8 w 8"/>
                  <a:gd name="T3" fmla="*/ 26 h 30"/>
                  <a:gd name="T4" fmla="*/ 8 w 8"/>
                  <a:gd name="T5" fmla="*/ 4 h 30"/>
                  <a:gd name="T6" fmla="*/ 4 w 8"/>
                  <a:gd name="T7" fmla="*/ 0 h 30"/>
                  <a:gd name="T8" fmla="*/ 0 w 8"/>
                  <a:gd name="T9" fmla="*/ 4 h 30"/>
                  <a:gd name="T10" fmla="*/ 0 w 8"/>
                  <a:gd name="T11" fmla="*/ 26 h 30"/>
                  <a:gd name="T12" fmla="*/ 4 w 8"/>
                  <a:gd name="T1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0">
                    <a:moveTo>
                      <a:pt x="4" y="30"/>
                    </a:moveTo>
                    <a:cubicBezTo>
                      <a:pt x="6" y="30"/>
                      <a:pt x="8" y="28"/>
                      <a:pt x="8" y="2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2" y="30"/>
                      <a:pt x="4" y="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18"/>
              <p:cNvSpPr>
                <a:spLocks/>
              </p:cNvSpPr>
              <p:nvPr/>
            </p:nvSpPr>
            <p:spPr bwMode="auto">
              <a:xfrm>
                <a:off x="4821" y="3397"/>
                <a:ext cx="269" cy="19"/>
              </a:xfrm>
              <a:custGeom>
                <a:avLst/>
                <a:gdLst>
                  <a:gd name="T0" fmla="*/ 146 w 151"/>
                  <a:gd name="T1" fmla="*/ 0 h 11"/>
                  <a:gd name="T2" fmla="*/ 5 w 151"/>
                  <a:gd name="T3" fmla="*/ 0 h 11"/>
                  <a:gd name="T4" fmla="*/ 0 w 151"/>
                  <a:gd name="T5" fmla="*/ 6 h 11"/>
                  <a:gd name="T6" fmla="*/ 5 w 151"/>
                  <a:gd name="T7" fmla="*/ 11 h 11"/>
                  <a:gd name="T8" fmla="*/ 146 w 151"/>
                  <a:gd name="T9" fmla="*/ 11 h 11"/>
                  <a:gd name="T10" fmla="*/ 151 w 151"/>
                  <a:gd name="T11" fmla="*/ 6 h 11"/>
                  <a:gd name="T12" fmla="*/ 146 w 15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1" h="11">
                    <a:moveTo>
                      <a:pt x="14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9"/>
                      <a:pt x="2" y="11"/>
                      <a:pt x="5" y="11"/>
                    </a:cubicBezTo>
                    <a:cubicBezTo>
                      <a:pt x="146" y="11"/>
                      <a:pt x="146" y="11"/>
                      <a:pt x="146" y="11"/>
                    </a:cubicBezTo>
                    <a:cubicBezTo>
                      <a:pt x="149" y="11"/>
                      <a:pt x="151" y="9"/>
                      <a:pt x="151" y="6"/>
                    </a:cubicBezTo>
                    <a:cubicBezTo>
                      <a:pt x="151" y="3"/>
                      <a:pt x="149" y="0"/>
                      <a:pt x="14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19"/>
              <p:cNvSpPr>
                <a:spLocks/>
              </p:cNvSpPr>
              <p:nvPr/>
            </p:nvSpPr>
            <p:spPr bwMode="auto">
              <a:xfrm>
                <a:off x="4784" y="3238"/>
                <a:ext cx="341" cy="132"/>
              </a:xfrm>
              <a:custGeom>
                <a:avLst/>
                <a:gdLst>
                  <a:gd name="T0" fmla="*/ 188 w 192"/>
                  <a:gd name="T1" fmla="*/ 8 h 74"/>
                  <a:gd name="T2" fmla="*/ 175 w 192"/>
                  <a:gd name="T3" fmla="*/ 8 h 74"/>
                  <a:gd name="T4" fmla="*/ 176 w 192"/>
                  <a:gd name="T5" fmla="*/ 0 h 74"/>
                  <a:gd name="T6" fmla="*/ 17 w 192"/>
                  <a:gd name="T7" fmla="*/ 0 h 74"/>
                  <a:gd name="T8" fmla="*/ 18 w 192"/>
                  <a:gd name="T9" fmla="*/ 8 h 74"/>
                  <a:gd name="T10" fmla="*/ 4 w 192"/>
                  <a:gd name="T11" fmla="*/ 8 h 74"/>
                  <a:gd name="T12" fmla="*/ 0 w 192"/>
                  <a:gd name="T13" fmla="*/ 12 h 74"/>
                  <a:gd name="T14" fmla="*/ 4 w 192"/>
                  <a:gd name="T15" fmla="*/ 16 h 74"/>
                  <a:gd name="T16" fmla="*/ 19 w 192"/>
                  <a:gd name="T17" fmla="*/ 16 h 74"/>
                  <a:gd name="T18" fmla="*/ 96 w 192"/>
                  <a:gd name="T19" fmla="*/ 74 h 74"/>
                  <a:gd name="T20" fmla="*/ 174 w 192"/>
                  <a:gd name="T21" fmla="*/ 16 h 74"/>
                  <a:gd name="T22" fmla="*/ 188 w 192"/>
                  <a:gd name="T23" fmla="*/ 16 h 74"/>
                  <a:gd name="T24" fmla="*/ 192 w 192"/>
                  <a:gd name="T25" fmla="*/ 12 h 74"/>
                  <a:gd name="T26" fmla="*/ 188 w 192"/>
                  <a:gd name="T27" fmla="*/ 8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74">
                    <a:moveTo>
                      <a:pt x="188" y="8"/>
                    </a:moveTo>
                    <a:cubicBezTo>
                      <a:pt x="175" y="8"/>
                      <a:pt x="175" y="8"/>
                      <a:pt x="175" y="8"/>
                    </a:cubicBezTo>
                    <a:cubicBezTo>
                      <a:pt x="175" y="5"/>
                      <a:pt x="176" y="3"/>
                      <a:pt x="17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3"/>
                      <a:pt x="17" y="5"/>
                      <a:pt x="18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10"/>
                      <a:pt x="0" y="12"/>
                    </a:cubicBezTo>
                    <a:cubicBezTo>
                      <a:pt x="0" y="14"/>
                      <a:pt x="2" y="16"/>
                      <a:pt x="4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7" y="49"/>
                      <a:pt x="59" y="74"/>
                      <a:pt x="96" y="74"/>
                    </a:cubicBezTo>
                    <a:cubicBezTo>
                      <a:pt x="134" y="74"/>
                      <a:pt x="166" y="49"/>
                      <a:pt x="174" y="16"/>
                    </a:cubicBezTo>
                    <a:cubicBezTo>
                      <a:pt x="188" y="16"/>
                      <a:pt x="188" y="16"/>
                      <a:pt x="188" y="16"/>
                    </a:cubicBezTo>
                    <a:cubicBezTo>
                      <a:pt x="191" y="16"/>
                      <a:pt x="192" y="14"/>
                      <a:pt x="192" y="12"/>
                    </a:cubicBezTo>
                    <a:cubicBezTo>
                      <a:pt x="192" y="10"/>
                      <a:pt x="191" y="8"/>
                      <a:pt x="18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20"/>
              <p:cNvSpPr>
                <a:spLocks/>
              </p:cNvSpPr>
              <p:nvPr/>
            </p:nvSpPr>
            <p:spPr bwMode="auto">
              <a:xfrm>
                <a:off x="6299" y="3370"/>
                <a:ext cx="297" cy="80"/>
              </a:xfrm>
              <a:custGeom>
                <a:avLst/>
                <a:gdLst>
                  <a:gd name="T0" fmla="*/ 0 w 167"/>
                  <a:gd name="T1" fmla="*/ 3 h 45"/>
                  <a:gd name="T2" fmla="*/ 33 w 167"/>
                  <a:gd name="T3" fmla="*/ 45 h 45"/>
                  <a:gd name="T4" fmla="*/ 134 w 167"/>
                  <a:gd name="T5" fmla="*/ 45 h 45"/>
                  <a:gd name="T6" fmla="*/ 167 w 167"/>
                  <a:gd name="T7" fmla="*/ 3 h 45"/>
                  <a:gd name="T8" fmla="*/ 167 w 167"/>
                  <a:gd name="T9" fmla="*/ 0 h 45"/>
                  <a:gd name="T10" fmla="*/ 0 w 167"/>
                  <a:gd name="T11" fmla="*/ 0 h 45"/>
                  <a:gd name="T12" fmla="*/ 0 w 167"/>
                  <a:gd name="T13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45">
                    <a:moveTo>
                      <a:pt x="0" y="3"/>
                    </a:moveTo>
                    <a:cubicBezTo>
                      <a:pt x="0" y="26"/>
                      <a:pt x="15" y="45"/>
                      <a:pt x="33" y="45"/>
                    </a:cubicBezTo>
                    <a:cubicBezTo>
                      <a:pt x="134" y="45"/>
                      <a:pt x="134" y="45"/>
                      <a:pt x="134" y="45"/>
                    </a:cubicBezTo>
                    <a:cubicBezTo>
                      <a:pt x="152" y="45"/>
                      <a:pt x="167" y="26"/>
                      <a:pt x="167" y="3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21"/>
              <p:cNvSpPr>
                <a:spLocks/>
              </p:cNvSpPr>
              <p:nvPr/>
            </p:nvSpPr>
            <p:spPr bwMode="auto">
              <a:xfrm>
                <a:off x="6274" y="3256"/>
                <a:ext cx="345" cy="87"/>
              </a:xfrm>
              <a:custGeom>
                <a:avLst/>
                <a:gdLst>
                  <a:gd name="T0" fmla="*/ 193 w 194"/>
                  <a:gd name="T1" fmla="*/ 21 h 49"/>
                  <a:gd name="T2" fmla="*/ 182 w 194"/>
                  <a:gd name="T3" fmla="*/ 10 h 49"/>
                  <a:gd name="T4" fmla="*/ 167 w 194"/>
                  <a:gd name="T5" fmla="*/ 15 h 49"/>
                  <a:gd name="T6" fmla="*/ 153 w 194"/>
                  <a:gd name="T7" fmla="*/ 23 h 49"/>
                  <a:gd name="T8" fmla="*/ 145 w 194"/>
                  <a:gd name="T9" fmla="*/ 13 h 49"/>
                  <a:gd name="T10" fmla="*/ 138 w 194"/>
                  <a:gd name="T11" fmla="*/ 12 h 49"/>
                  <a:gd name="T12" fmla="*/ 134 w 194"/>
                  <a:gd name="T13" fmla="*/ 15 h 49"/>
                  <a:gd name="T14" fmla="*/ 127 w 194"/>
                  <a:gd name="T15" fmla="*/ 15 h 49"/>
                  <a:gd name="T16" fmla="*/ 123 w 194"/>
                  <a:gd name="T17" fmla="*/ 20 h 49"/>
                  <a:gd name="T18" fmla="*/ 114 w 194"/>
                  <a:gd name="T19" fmla="*/ 8 h 49"/>
                  <a:gd name="T20" fmla="*/ 88 w 194"/>
                  <a:gd name="T21" fmla="*/ 16 h 49"/>
                  <a:gd name="T22" fmla="*/ 85 w 194"/>
                  <a:gd name="T23" fmla="*/ 24 h 49"/>
                  <a:gd name="T24" fmla="*/ 77 w 194"/>
                  <a:gd name="T25" fmla="*/ 19 h 49"/>
                  <a:gd name="T26" fmla="*/ 64 w 194"/>
                  <a:gd name="T27" fmla="*/ 17 h 49"/>
                  <a:gd name="T28" fmla="*/ 58 w 194"/>
                  <a:gd name="T29" fmla="*/ 6 h 49"/>
                  <a:gd name="T30" fmla="*/ 48 w 194"/>
                  <a:gd name="T31" fmla="*/ 2 h 49"/>
                  <a:gd name="T32" fmla="*/ 29 w 194"/>
                  <a:gd name="T33" fmla="*/ 7 h 49"/>
                  <a:gd name="T34" fmla="*/ 21 w 194"/>
                  <a:gd name="T35" fmla="*/ 10 h 49"/>
                  <a:gd name="T36" fmla="*/ 12 w 194"/>
                  <a:gd name="T37" fmla="*/ 8 h 49"/>
                  <a:gd name="T38" fmla="*/ 2 w 194"/>
                  <a:gd name="T39" fmla="*/ 28 h 49"/>
                  <a:gd name="T40" fmla="*/ 12 w 194"/>
                  <a:gd name="T41" fmla="*/ 41 h 49"/>
                  <a:gd name="T42" fmla="*/ 27 w 194"/>
                  <a:gd name="T43" fmla="*/ 40 h 49"/>
                  <a:gd name="T44" fmla="*/ 57 w 194"/>
                  <a:gd name="T45" fmla="*/ 42 h 49"/>
                  <a:gd name="T46" fmla="*/ 63 w 194"/>
                  <a:gd name="T47" fmla="*/ 39 h 49"/>
                  <a:gd name="T48" fmla="*/ 72 w 194"/>
                  <a:gd name="T49" fmla="*/ 39 h 49"/>
                  <a:gd name="T50" fmla="*/ 89 w 194"/>
                  <a:gd name="T51" fmla="*/ 42 h 49"/>
                  <a:gd name="T52" fmla="*/ 95 w 194"/>
                  <a:gd name="T53" fmla="*/ 38 h 49"/>
                  <a:gd name="T54" fmla="*/ 105 w 194"/>
                  <a:gd name="T55" fmla="*/ 41 h 49"/>
                  <a:gd name="T56" fmla="*/ 118 w 194"/>
                  <a:gd name="T57" fmla="*/ 43 h 49"/>
                  <a:gd name="T58" fmla="*/ 125 w 194"/>
                  <a:gd name="T59" fmla="*/ 40 h 49"/>
                  <a:gd name="T60" fmla="*/ 140 w 194"/>
                  <a:gd name="T61" fmla="*/ 44 h 49"/>
                  <a:gd name="T62" fmla="*/ 156 w 194"/>
                  <a:gd name="T63" fmla="*/ 42 h 49"/>
                  <a:gd name="T64" fmla="*/ 189 w 194"/>
                  <a:gd name="T65" fmla="*/ 39 h 49"/>
                  <a:gd name="T66" fmla="*/ 193 w 194"/>
                  <a:gd name="T67" fmla="*/ 2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4" h="49">
                    <a:moveTo>
                      <a:pt x="193" y="21"/>
                    </a:moveTo>
                    <a:cubicBezTo>
                      <a:pt x="192" y="15"/>
                      <a:pt x="187" y="12"/>
                      <a:pt x="182" y="10"/>
                    </a:cubicBezTo>
                    <a:cubicBezTo>
                      <a:pt x="176" y="9"/>
                      <a:pt x="172" y="11"/>
                      <a:pt x="167" y="15"/>
                    </a:cubicBezTo>
                    <a:cubicBezTo>
                      <a:pt x="163" y="18"/>
                      <a:pt x="158" y="23"/>
                      <a:pt x="153" y="23"/>
                    </a:cubicBezTo>
                    <a:cubicBezTo>
                      <a:pt x="148" y="23"/>
                      <a:pt x="149" y="16"/>
                      <a:pt x="145" y="13"/>
                    </a:cubicBezTo>
                    <a:cubicBezTo>
                      <a:pt x="142" y="11"/>
                      <a:pt x="141" y="10"/>
                      <a:pt x="138" y="12"/>
                    </a:cubicBezTo>
                    <a:cubicBezTo>
                      <a:pt x="135" y="14"/>
                      <a:pt x="137" y="16"/>
                      <a:pt x="134" y="15"/>
                    </a:cubicBezTo>
                    <a:cubicBezTo>
                      <a:pt x="131" y="15"/>
                      <a:pt x="131" y="11"/>
                      <a:pt x="127" y="15"/>
                    </a:cubicBezTo>
                    <a:cubicBezTo>
                      <a:pt x="125" y="16"/>
                      <a:pt x="125" y="19"/>
                      <a:pt x="123" y="20"/>
                    </a:cubicBezTo>
                    <a:cubicBezTo>
                      <a:pt x="116" y="24"/>
                      <a:pt x="118" y="11"/>
                      <a:pt x="114" y="8"/>
                    </a:cubicBezTo>
                    <a:cubicBezTo>
                      <a:pt x="105" y="2"/>
                      <a:pt x="92" y="2"/>
                      <a:pt x="88" y="16"/>
                    </a:cubicBezTo>
                    <a:cubicBezTo>
                      <a:pt x="87" y="18"/>
                      <a:pt x="87" y="23"/>
                      <a:pt x="85" y="24"/>
                    </a:cubicBezTo>
                    <a:cubicBezTo>
                      <a:pt x="82" y="27"/>
                      <a:pt x="79" y="21"/>
                      <a:pt x="77" y="19"/>
                    </a:cubicBezTo>
                    <a:cubicBezTo>
                      <a:pt x="72" y="17"/>
                      <a:pt x="68" y="20"/>
                      <a:pt x="64" y="17"/>
                    </a:cubicBezTo>
                    <a:cubicBezTo>
                      <a:pt x="62" y="14"/>
                      <a:pt x="61" y="9"/>
                      <a:pt x="58" y="6"/>
                    </a:cubicBezTo>
                    <a:cubicBezTo>
                      <a:pt x="55" y="3"/>
                      <a:pt x="52" y="3"/>
                      <a:pt x="48" y="2"/>
                    </a:cubicBezTo>
                    <a:cubicBezTo>
                      <a:pt x="41" y="0"/>
                      <a:pt x="35" y="1"/>
                      <a:pt x="29" y="7"/>
                    </a:cubicBezTo>
                    <a:cubicBezTo>
                      <a:pt x="26" y="10"/>
                      <a:pt x="25" y="11"/>
                      <a:pt x="21" y="10"/>
                    </a:cubicBezTo>
                    <a:cubicBezTo>
                      <a:pt x="19" y="10"/>
                      <a:pt x="15" y="7"/>
                      <a:pt x="12" y="8"/>
                    </a:cubicBezTo>
                    <a:cubicBezTo>
                      <a:pt x="7" y="11"/>
                      <a:pt x="5" y="23"/>
                      <a:pt x="2" y="28"/>
                    </a:cubicBezTo>
                    <a:cubicBezTo>
                      <a:pt x="0" y="34"/>
                      <a:pt x="7" y="40"/>
                      <a:pt x="12" y="41"/>
                    </a:cubicBezTo>
                    <a:cubicBezTo>
                      <a:pt x="17" y="42"/>
                      <a:pt x="22" y="40"/>
                      <a:pt x="27" y="40"/>
                    </a:cubicBezTo>
                    <a:cubicBezTo>
                      <a:pt x="37" y="38"/>
                      <a:pt x="47" y="46"/>
                      <a:pt x="57" y="42"/>
                    </a:cubicBezTo>
                    <a:cubicBezTo>
                      <a:pt x="59" y="41"/>
                      <a:pt x="60" y="39"/>
                      <a:pt x="63" y="39"/>
                    </a:cubicBezTo>
                    <a:cubicBezTo>
                      <a:pt x="66" y="39"/>
                      <a:pt x="69" y="39"/>
                      <a:pt x="72" y="39"/>
                    </a:cubicBezTo>
                    <a:cubicBezTo>
                      <a:pt x="77" y="40"/>
                      <a:pt x="83" y="44"/>
                      <a:pt x="89" y="42"/>
                    </a:cubicBezTo>
                    <a:cubicBezTo>
                      <a:pt x="91" y="41"/>
                      <a:pt x="93" y="38"/>
                      <a:pt x="95" y="38"/>
                    </a:cubicBezTo>
                    <a:cubicBezTo>
                      <a:pt x="99" y="37"/>
                      <a:pt x="102" y="39"/>
                      <a:pt x="105" y="41"/>
                    </a:cubicBezTo>
                    <a:cubicBezTo>
                      <a:pt x="109" y="42"/>
                      <a:pt x="114" y="43"/>
                      <a:pt x="118" y="43"/>
                    </a:cubicBezTo>
                    <a:cubicBezTo>
                      <a:pt x="121" y="43"/>
                      <a:pt x="122" y="41"/>
                      <a:pt x="125" y="40"/>
                    </a:cubicBezTo>
                    <a:cubicBezTo>
                      <a:pt x="131" y="38"/>
                      <a:pt x="135" y="42"/>
                      <a:pt x="140" y="44"/>
                    </a:cubicBezTo>
                    <a:cubicBezTo>
                      <a:pt x="146" y="46"/>
                      <a:pt x="151" y="43"/>
                      <a:pt x="156" y="42"/>
                    </a:cubicBezTo>
                    <a:cubicBezTo>
                      <a:pt x="166" y="39"/>
                      <a:pt x="179" y="49"/>
                      <a:pt x="189" y="39"/>
                    </a:cubicBezTo>
                    <a:cubicBezTo>
                      <a:pt x="192" y="35"/>
                      <a:pt x="194" y="27"/>
                      <a:pt x="193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22"/>
              <p:cNvSpPr>
                <a:spLocks/>
              </p:cNvSpPr>
              <p:nvPr/>
            </p:nvSpPr>
            <p:spPr bwMode="auto">
              <a:xfrm>
                <a:off x="6299" y="3108"/>
                <a:ext cx="297" cy="119"/>
              </a:xfrm>
              <a:custGeom>
                <a:avLst/>
                <a:gdLst>
                  <a:gd name="T0" fmla="*/ 104 w 167"/>
                  <a:gd name="T1" fmla="*/ 3 h 67"/>
                  <a:gd name="T2" fmla="*/ 104 w 167"/>
                  <a:gd name="T3" fmla="*/ 3 h 67"/>
                  <a:gd name="T4" fmla="*/ 104 w 167"/>
                  <a:gd name="T5" fmla="*/ 3 h 67"/>
                  <a:gd name="T6" fmla="*/ 84 w 167"/>
                  <a:gd name="T7" fmla="*/ 0 h 67"/>
                  <a:gd name="T8" fmla="*/ 0 w 167"/>
                  <a:gd name="T9" fmla="*/ 67 h 67"/>
                  <a:gd name="T10" fmla="*/ 167 w 167"/>
                  <a:gd name="T11" fmla="*/ 67 h 67"/>
                  <a:gd name="T12" fmla="*/ 104 w 167"/>
                  <a:gd name="T13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67">
                    <a:moveTo>
                      <a:pt x="104" y="3"/>
                    </a:moveTo>
                    <a:cubicBezTo>
                      <a:pt x="104" y="3"/>
                      <a:pt x="104" y="3"/>
                      <a:pt x="104" y="3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97" y="1"/>
                      <a:pt x="90" y="0"/>
                      <a:pt x="84" y="0"/>
                    </a:cubicBezTo>
                    <a:cubicBezTo>
                      <a:pt x="45" y="0"/>
                      <a:pt x="12" y="28"/>
                      <a:pt x="0" y="67"/>
                    </a:cubicBezTo>
                    <a:cubicBezTo>
                      <a:pt x="167" y="67"/>
                      <a:pt x="167" y="67"/>
                      <a:pt x="167" y="67"/>
                    </a:cubicBezTo>
                    <a:cubicBezTo>
                      <a:pt x="157" y="35"/>
                      <a:pt x="133" y="11"/>
                      <a:pt x="104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Oval 123"/>
              <p:cNvSpPr>
                <a:spLocks noChangeArrowheads="1"/>
              </p:cNvSpPr>
              <p:nvPr/>
            </p:nvSpPr>
            <p:spPr bwMode="auto">
              <a:xfrm>
                <a:off x="5568" y="3153"/>
                <a:ext cx="93" cy="9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24"/>
              <p:cNvSpPr>
                <a:spLocks/>
              </p:cNvSpPr>
              <p:nvPr/>
            </p:nvSpPr>
            <p:spPr bwMode="auto">
              <a:xfrm>
                <a:off x="5739" y="3160"/>
                <a:ext cx="115" cy="57"/>
              </a:xfrm>
              <a:custGeom>
                <a:avLst/>
                <a:gdLst>
                  <a:gd name="T0" fmla="*/ 33 w 65"/>
                  <a:gd name="T1" fmla="*/ 0 h 32"/>
                  <a:gd name="T2" fmla="*/ 0 w 65"/>
                  <a:gd name="T3" fmla="*/ 32 h 32"/>
                  <a:gd name="T4" fmla="*/ 65 w 65"/>
                  <a:gd name="T5" fmla="*/ 32 h 32"/>
                  <a:gd name="T6" fmla="*/ 33 w 65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32">
                    <a:moveTo>
                      <a:pt x="33" y="0"/>
                    </a:moveTo>
                    <a:cubicBezTo>
                      <a:pt x="15" y="0"/>
                      <a:pt x="0" y="15"/>
                      <a:pt x="0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5" y="15"/>
                      <a:pt x="51" y="0"/>
                      <a:pt x="3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25"/>
              <p:cNvSpPr>
                <a:spLocks/>
              </p:cNvSpPr>
              <p:nvPr/>
            </p:nvSpPr>
            <p:spPr bwMode="auto">
              <a:xfrm>
                <a:off x="5718" y="3236"/>
                <a:ext cx="160" cy="20"/>
              </a:xfrm>
              <a:custGeom>
                <a:avLst/>
                <a:gdLst>
                  <a:gd name="T0" fmla="*/ 84 w 90"/>
                  <a:gd name="T1" fmla="*/ 0 h 11"/>
                  <a:gd name="T2" fmla="*/ 5 w 90"/>
                  <a:gd name="T3" fmla="*/ 0 h 11"/>
                  <a:gd name="T4" fmla="*/ 0 w 90"/>
                  <a:gd name="T5" fmla="*/ 5 h 11"/>
                  <a:gd name="T6" fmla="*/ 5 w 90"/>
                  <a:gd name="T7" fmla="*/ 11 h 11"/>
                  <a:gd name="T8" fmla="*/ 84 w 90"/>
                  <a:gd name="T9" fmla="*/ 11 h 11"/>
                  <a:gd name="T10" fmla="*/ 90 w 90"/>
                  <a:gd name="T11" fmla="*/ 5 h 11"/>
                  <a:gd name="T12" fmla="*/ 84 w 9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11">
                    <a:moveTo>
                      <a:pt x="8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7" y="11"/>
                      <a:pt x="90" y="8"/>
                      <a:pt x="90" y="5"/>
                    </a:cubicBezTo>
                    <a:cubicBezTo>
                      <a:pt x="90" y="2"/>
                      <a:pt x="87" y="0"/>
                      <a:pt x="8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26"/>
              <p:cNvSpPr>
                <a:spLocks/>
              </p:cNvSpPr>
              <p:nvPr/>
            </p:nvSpPr>
            <p:spPr bwMode="auto">
              <a:xfrm>
                <a:off x="5774" y="3117"/>
                <a:ext cx="47" cy="30"/>
              </a:xfrm>
              <a:custGeom>
                <a:avLst/>
                <a:gdLst>
                  <a:gd name="T0" fmla="*/ 4 w 26"/>
                  <a:gd name="T1" fmla="*/ 17 h 17"/>
                  <a:gd name="T2" fmla="*/ 8 w 26"/>
                  <a:gd name="T3" fmla="*/ 13 h 17"/>
                  <a:gd name="T4" fmla="*/ 13 w 26"/>
                  <a:gd name="T5" fmla="*/ 8 h 17"/>
                  <a:gd name="T6" fmla="*/ 18 w 26"/>
                  <a:gd name="T7" fmla="*/ 13 h 17"/>
                  <a:gd name="T8" fmla="*/ 22 w 26"/>
                  <a:gd name="T9" fmla="*/ 17 h 17"/>
                  <a:gd name="T10" fmla="*/ 26 w 26"/>
                  <a:gd name="T11" fmla="*/ 13 h 17"/>
                  <a:gd name="T12" fmla="*/ 13 w 26"/>
                  <a:gd name="T13" fmla="*/ 0 h 17"/>
                  <a:gd name="T14" fmla="*/ 0 w 26"/>
                  <a:gd name="T15" fmla="*/ 13 h 17"/>
                  <a:gd name="T16" fmla="*/ 4 w 26"/>
                  <a:gd name="T1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7">
                    <a:moveTo>
                      <a:pt x="4" y="17"/>
                    </a:moveTo>
                    <a:cubicBezTo>
                      <a:pt x="6" y="17"/>
                      <a:pt x="8" y="15"/>
                      <a:pt x="8" y="13"/>
                    </a:cubicBezTo>
                    <a:cubicBezTo>
                      <a:pt x="8" y="10"/>
                      <a:pt x="10" y="8"/>
                      <a:pt x="13" y="8"/>
                    </a:cubicBezTo>
                    <a:cubicBezTo>
                      <a:pt x="15" y="8"/>
                      <a:pt x="18" y="10"/>
                      <a:pt x="18" y="13"/>
                    </a:cubicBezTo>
                    <a:cubicBezTo>
                      <a:pt x="18" y="15"/>
                      <a:pt x="19" y="17"/>
                      <a:pt x="22" y="17"/>
                    </a:cubicBezTo>
                    <a:cubicBezTo>
                      <a:pt x="24" y="17"/>
                      <a:pt x="26" y="15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15"/>
                      <a:pt x="1" y="17"/>
                      <a:pt x="4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27"/>
              <p:cNvSpPr>
                <a:spLocks/>
              </p:cNvSpPr>
              <p:nvPr/>
            </p:nvSpPr>
            <p:spPr bwMode="auto">
              <a:xfrm>
                <a:off x="5536" y="3263"/>
                <a:ext cx="283" cy="173"/>
              </a:xfrm>
              <a:custGeom>
                <a:avLst/>
                <a:gdLst>
                  <a:gd name="T0" fmla="*/ 154 w 159"/>
                  <a:gd name="T1" fmla="*/ 3 h 97"/>
                  <a:gd name="T2" fmla="*/ 141 w 159"/>
                  <a:gd name="T3" fmla="*/ 5 h 97"/>
                  <a:gd name="T4" fmla="*/ 116 w 159"/>
                  <a:gd name="T5" fmla="*/ 39 h 97"/>
                  <a:gd name="T6" fmla="*/ 74 w 159"/>
                  <a:gd name="T7" fmla="*/ 7 h 97"/>
                  <a:gd name="T8" fmla="*/ 56 w 159"/>
                  <a:gd name="T9" fmla="*/ 2 h 97"/>
                  <a:gd name="T10" fmla="*/ 32 w 159"/>
                  <a:gd name="T11" fmla="*/ 2 h 97"/>
                  <a:gd name="T12" fmla="*/ 0 w 159"/>
                  <a:gd name="T13" fmla="*/ 35 h 97"/>
                  <a:gd name="T14" fmla="*/ 0 w 159"/>
                  <a:gd name="T15" fmla="*/ 85 h 97"/>
                  <a:gd name="T16" fmla="*/ 0 w 159"/>
                  <a:gd name="T17" fmla="*/ 97 h 97"/>
                  <a:gd name="T18" fmla="*/ 89 w 159"/>
                  <a:gd name="T19" fmla="*/ 97 h 97"/>
                  <a:gd name="T20" fmla="*/ 89 w 159"/>
                  <a:gd name="T21" fmla="*/ 97 h 97"/>
                  <a:gd name="T22" fmla="*/ 89 w 159"/>
                  <a:gd name="T23" fmla="*/ 43 h 97"/>
                  <a:gd name="T24" fmla="*/ 112 w 159"/>
                  <a:gd name="T25" fmla="*/ 61 h 97"/>
                  <a:gd name="T26" fmla="*/ 118 w 159"/>
                  <a:gd name="T27" fmla="*/ 63 h 97"/>
                  <a:gd name="T28" fmla="*/ 119 w 159"/>
                  <a:gd name="T29" fmla="*/ 63 h 97"/>
                  <a:gd name="T30" fmla="*/ 126 w 159"/>
                  <a:gd name="T31" fmla="*/ 59 h 97"/>
                  <a:gd name="T32" fmla="*/ 156 w 159"/>
                  <a:gd name="T33" fmla="*/ 17 h 97"/>
                  <a:gd name="T34" fmla="*/ 154 w 159"/>
                  <a:gd name="T35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9" h="97">
                    <a:moveTo>
                      <a:pt x="154" y="3"/>
                    </a:moveTo>
                    <a:cubicBezTo>
                      <a:pt x="150" y="0"/>
                      <a:pt x="144" y="1"/>
                      <a:pt x="141" y="5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3" y="6"/>
                      <a:pt x="61" y="2"/>
                      <a:pt x="56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14" y="2"/>
                      <a:pt x="0" y="17"/>
                      <a:pt x="0" y="3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5"/>
                      <a:pt x="0" y="97"/>
                      <a:pt x="0" y="97"/>
                    </a:cubicBezTo>
                    <a:cubicBezTo>
                      <a:pt x="89" y="97"/>
                      <a:pt x="89" y="97"/>
                      <a:pt x="89" y="97"/>
                    </a:cubicBezTo>
                    <a:cubicBezTo>
                      <a:pt x="89" y="97"/>
                      <a:pt x="89" y="97"/>
                      <a:pt x="89" y="97"/>
                    </a:cubicBezTo>
                    <a:cubicBezTo>
                      <a:pt x="89" y="43"/>
                      <a:pt x="89" y="43"/>
                      <a:pt x="89" y="43"/>
                    </a:cubicBezTo>
                    <a:cubicBezTo>
                      <a:pt x="112" y="61"/>
                      <a:pt x="112" y="61"/>
                      <a:pt x="112" y="61"/>
                    </a:cubicBezTo>
                    <a:cubicBezTo>
                      <a:pt x="114" y="62"/>
                      <a:pt x="116" y="63"/>
                      <a:pt x="118" y="63"/>
                    </a:cubicBezTo>
                    <a:cubicBezTo>
                      <a:pt x="118" y="63"/>
                      <a:pt x="119" y="63"/>
                      <a:pt x="119" y="63"/>
                    </a:cubicBezTo>
                    <a:cubicBezTo>
                      <a:pt x="122" y="62"/>
                      <a:pt x="124" y="61"/>
                      <a:pt x="126" y="59"/>
                    </a:cubicBezTo>
                    <a:cubicBezTo>
                      <a:pt x="156" y="17"/>
                      <a:pt x="156" y="17"/>
                      <a:pt x="156" y="17"/>
                    </a:cubicBezTo>
                    <a:cubicBezTo>
                      <a:pt x="159" y="13"/>
                      <a:pt x="159" y="7"/>
                      <a:pt x="154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Oval 128"/>
              <p:cNvSpPr>
                <a:spLocks noChangeArrowheads="1"/>
              </p:cNvSpPr>
              <p:nvPr/>
            </p:nvSpPr>
            <p:spPr bwMode="auto">
              <a:xfrm>
                <a:off x="506" y="4003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Oval 129"/>
              <p:cNvSpPr>
                <a:spLocks noChangeArrowheads="1"/>
              </p:cNvSpPr>
              <p:nvPr/>
            </p:nvSpPr>
            <p:spPr bwMode="auto">
              <a:xfrm>
                <a:off x="478" y="4021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Oval 130"/>
              <p:cNvSpPr>
                <a:spLocks noChangeArrowheads="1"/>
              </p:cNvSpPr>
              <p:nvPr/>
            </p:nvSpPr>
            <p:spPr bwMode="auto">
              <a:xfrm>
                <a:off x="499" y="4028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Oval 131"/>
              <p:cNvSpPr>
                <a:spLocks noChangeArrowheads="1"/>
              </p:cNvSpPr>
              <p:nvPr/>
            </p:nvSpPr>
            <p:spPr bwMode="auto">
              <a:xfrm>
                <a:off x="481" y="399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32"/>
              <p:cNvSpPr>
                <a:spLocks/>
              </p:cNvSpPr>
              <p:nvPr/>
            </p:nvSpPr>
            <p:spPr bwMode="auto">
              <a:xfrm>
                <a:off x="316" y="4046"/>
                <a:ext cx="325" cy="119"/>
              </a:xfrm>
              <a:custGeom>
                <a:avLst/>
                <a:gdLst>
                  <a:gd name="T0" fmla="*/ 180 w 183"/>
                  <a:gd name="T1" fmla="*/ 0 h 67"/>
                  <a:gd name="T2" fmla="*/ 4 w 183"/>
                  <a:gd name="T3" fmla="*/ 0 h 67"/>
                  <a:gd name="T4" fmla="*/ 0 w 183"/>
                  <a:gd name="T5" fmla="*/ 4 h 67"/>
                  <a:gd name="T6" fmla="*/ 4 w 183"/>
                  <a:gd name="T7" fmla="*/ 7 h 67"/>
                  <a:gd name="T8" fmla="*/ 21 w 183"/>
                  <a:gd name="T9" fmla="*/ 7 h 67"/>
                  <a:gd name="T10" fmla="*/ 92 w 183"/>
                  <a:gd name="T11" fmla="*/ 67 h 67"/>
                  <a:gd name="T12" fmla="*/ 163 w 183"/>
                  <a:gd name="T13" fmla="*/ 7 h 67"/>
                  <a:gd name="T14" fmla="*/ 180 w 183"/>
                  <a:gd name="T15" fmla="*/ 7 h 67"/>
                  <a:gd name="T16" fmla="*/ 183 w 183"/>
                  <a:gd name="T17" fmla="*/ 4 h 67"/>
                  <a:gd name="T18" fmla="*/ 180 w 183"/>
                  <a:gd name="T1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3" h="67">
                    <a:moveTo>
                      <a:pt x="18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7"/>
                      <a:pt x="4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3" y="41"/>
                      <a:pt x="54" y="67"/>
                      <a:pt x="92" y="67"/>
                    </a:cubicBezTo>
                    <a:cubicBezTo>
                      <a:pt x="130" y="67"/>
                      <a:pt x="161" y="41"/>
                      <a:pt x="163" y="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82" y="7"/>
                      <a:pt x="183" y="6"/>
                      <a:pt x="183" y="4"/>
                    </a:cubicBezTo>
                    <a:cubicBezTo>
                      <a:pt x="183" y="2"/>
                      <a:pt x="182" y="0"/>
                      <a:pt x="18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33"/>
              <p:cNvSpPr>
                <a:spLocks/>
              </p:cNvSpPr>
              <p:nvPr/>
            </p:nvSpPr>
            <p:spPr bwMode="auto">
              <a:xfrm>
                <a:off x="405" y="4181"/>
                <a:ext cx="149" cy="34"/>
              </a:xfrm>
              <a:custGeom>
                <a:avLst/>
                <a:gdLst>
                  <a:gd name="T0" fmla="*/ 72 w 84"/>
                  <a:gd name="T1" fmla="*/ 1 h 19"/>
                  <a:gd name="T2" fmla="*/ 68 w 84"/>
                  <a:gd name="T3" fmla="*/ 0 h 19"/>
                  <a:gd name="T4" fmla="*/ 42 w 84"/>
                  <a:gd name="T5" fmla="*/ 0 h 19"/>
                  <a:gd name="T6" fmla="*/ 15 w 84"/>
                  <a:gd name="T7" fmla="*/ 0 h 19"/>
                  <a:gd name="T8" fmla="*/ 12 w 84"/>
                  <a:gd name="T9" fmla="*/ 1 h 19"/>
                  <a:gd name="T10" fmla="*/ 2 w 84"/>
                  <a:gd name="T11" fmla="*/ 10 h 19"/>
                  <a:gd name="T12" fmla="*/ 2 w 84"/>
                  <a:gd name="T13" fmla="*/ 18 h 19"/>
                  <a:gd name="T14" fmla="*/ 6 w 84"/>
                  <a:gd name="T15" fmla="*/ 19 h 19"/>
                  <a:gd name="T16" fmla="*/ 10 w 84"/>
                  <a:gd name="T17" fmla="*/ 18 h 19"/>
                  <a:gd name="T18" fmla="*/ 18 w 84"/>
                  <a:gd name="T19" fmla="*/ 10 h 19"/>
                  <a:gd name="T20" fmla="*/ 42 w 84"/>
                  <a:gd name="T21" fmla="*/ 10 h 19"/>
                  <a:gd name="T22" fmla="*/ 66 w 84"/>
                  <a:gd name="T23" fmla="*/ 10 h 19"/>
                  <a:gd name="T24" fmla="*/ 74 w 84"/>
                  <a:gd name="T25" fmla="*/ 18 h 19"/>
                  <a:gd name="T26" fmla="*/ 78 w 84"/>
                  <a:gd name="T27" fmla="*/ 19 h 19"/>
                  <a:gd name="T28" fmla="*/ 82 w 84"/>
                  <a:gd name="T29" fmla="*/ 18 h 19"/>
                  <a:gd name="T30" fmla="*/ 82 w 84"/>
                  <a:gd name="T31" fmla="*/ 10 h 19"/>
                  <a:gd name="T32" fmla="*/ 72 w 84"/>
                  <a:gd name="T33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4" h="19">
                    <a:moveTo>
                      <a:pt x="72" y="1"/>
                    </a:moveTo>
                    <a:cubicBezTo>
                      <a:pt x="71" y="0"/>
                      <a:pt x="70" y="0"/>
                      <a:pt x="68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3"/>
                      <a:pt x="0" y="16"/>
                      <a:pt x="2" y="18"/>
                    </a:cubicBezTo>
                    <a:cubicBezTo>
                      <a:pt x="3" y="19"/>
                      <a:pt x="5" y="19"/>
                      <a:pt x="6" y="19"/>
                    </a:cubicBezTo>
                    <a:cubicBezTo>
                      <a:pt x="7" y="19"/>
                      <a:pt x="9" y="19"/>
                      <a:pt x="10" y="18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5" y="19"/>
                      <a:pt x="76" y="19"/>
                      <a:pt x="78" y="19"/>
                    </a:cubicBezTo>
                    <a:cubicBezTo>
                      <a:pt x="79" y="19"/>
                      <a:pt x="81" y="19"/>
                      <a:pt x="82" y="18"/>
                    </a:cubicBezTo>
                    <a:cubicBezTo>
                      <a:pt x="84" y="16"/>
                      <a:pt x="84" y="13"/>
                      <a:pt x="82" y="10"/>
                    </a:cubicBez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34"/>
              <p:cNvSpPr>
                <a:spLocks/>
              </p:cNvSpPr>
              <p:nvPr/>
            </p:nvSpPr>
            <p:spPr bwMode="auto">
              <a:xfrm>
                <a:off x="339" y="3872"/>
                <a:ext cx="146" cy="128"/>
              </a:xfrm>
              <a:custGeom>
                <a:avLst/>
                <a:gdLst>
                  <a:gd name="T0" fmla="*/ 5 w 82"/>
                  <a:gd name="T1" fmla="*/ 45 h 72"/>
                  <a:gd name="T2" fmla="*/ 62 w 82"/>
                  <a:gd name="T3" fmla="*/ 71 h 72"/>
                  <a:gd name="T4" fmla="*/ 72 w 82"/>
                  <a:gd name="T5" fmla="*/ 68 h 72"/>
                  <a:gd name="T6" fmla="*/ 80 w 82"/>
                  <a:gd name="T7" fmla="*/ 55 h 72"/>
                  <a:gd name="T8" fmla="*/ 79 w 82"/>
                  <a:gd name="T9" fmla="*/ 45 h 72"/>
                  <a:gd name="T10" fmla="*/ 32 w 82"/>
                  <a:gd name="T11" fmla="*/ 3 h 72"/>
                  <a:gd name="T12" fmla="*/ 23 w 82"/>
                  <a:gd name="T13" fmla="*/ 4 h 72"/>
                  <a:gd name="T14" fmla="*/ 2 w 82"/>
                  <a:gd name="T15" fmla="*/ 36 h 72"/>
                  <a:gd name="T16" fmla="*/ 5 w 82"/>
                  <a:gd name="T17" fmla="*/ 4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72">
                    <a:moveTo>
                      <a:pt x="5" y="45"/>
                    </a:moveTo>
                    <a:cubicBezTo>
                      <a:pt x="62" y="71"/>
                      <a:pt x="62" y="71"/>
                      <a:pt x="62" y="71"/>
                    </a:cubicBezTo>
                    <a:cubicBezTo>
                      <a:pt x="65" y="72"/>
                      <a:pt x="70" y="71"/>
                      <a:pt x="72" y="68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2" y="52"/>
                      <a:pt x="82" y="47"/>
                      <a:pt x="79" y="45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0" y="0"/>
                      <a:pt x="25" y="1"/>
                      <a:pt x="23" y="4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0" y="39"/>
                      <a:pt x="1" y="43"/>
                      <a:pt x="5" y="4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35"/>
              <p:cNvSpPr>
                <a:spLocks/>
              </p:cNvSpPr>
              <p:nvPr/>
            </p:nvSpPr>
            <p:spPr bwMode="auto">
              <a:xfrm>
                <a:off x="7042" y="3201"/>
                <a:ext cx="302" cy="245"/>
              </a:xfrm>
              <a:custGeom>
                <a:avLst/>
                <a:gdLst>
                  <a:gd name="T0" fmla="*/ 136 w 170"/>
                  <a:gd name="T1" fmla="*/ 0 h 138"/>
                  <a:gd name="T2" fmla="*/ 129 w 170"/>
                  <a:gd name="T3" fmla="*/ 0 h 138"/>
                  <a:gd name="T4" fmla="*/ 123 w 170"/>
                  <a:gd name="T5" fmla="*/ 2 h 138"/>
                  <a:gd name="T6" fmla="*/ 142 w 170"/>
                  <a:gd name="T7" fmla="*/ 23 h 138"/>
                  <a:gd name="T8" fmla="*/ 153 w 170"/>
                  <a:gd name="T9" fmla="*/ 39 h 138"/>
                  <a:gd name="T10" fmla="*/ 134 w 170"/>
                  <a:gd name="T11" fmla="*/ 35 h 138"/>
                  <a:gd name="T12" fmla="*/ 113 w 170"/>
                  <a:gd name="T13" fmla="*/ 33 h 138"/>
                  <a:gd name="T14" fmla="*/ 108 w 170"/>
                  <a:gd name="T15" fmla="*/ 33 h 138"/>
                  <a:gd name="T16" fmla="*/ 91 w 170"/>
                  <a:gd name="T17" fmla="*/ 67 h 138"/>
                  <a:gd name="T18" fmla="*/ 87 w 170"/>
                  <a:gd name="T19" fmla="*/ 70 h 138"/>
                  <a:gd name="T20" fmla="*/ 83 w 170"/>
                  <a:gd name="T21" fmla="*/ 68 h 138"/>
                  <a:gd name="T22" fmla="*/ 60 w 170"/>
                  <a:gd name="T23" fmla="*/ 48 h 138"/>
                  <a:gd name="T24" fmla="*/ 42 w 170"/>
                  <a:gd name="T25" fmla="*/ 51 h 138"/>
                  <a:gd name="T26" fmla="*/ 32 w 170"/>
                  <a:gd name="T27" fmla="*/ 49 h 138"/>
                  <a:gd name="T28" fmla="*/ 26 w 170"/>
                  <a:gd name="T29" fmla="*/ 47 h 138"/>
                  <a:gd name="T30" fmla="*/ 26 w 170"/>
                  <a:gd name="T31" fmla="*/ 41 h 138"/>
                  <a:gd name="T32" fmla="*/ 37 w 170"/>
                  <a:gd name="T33" fmla="*/ 14 h 138"/>
                  <a:gd name="T34" fmla="*/ 29 w 170"/>
                  <a:gd name="T35" fmla="*/ 3 h 138"/>
                  <a:gd name="T36" fmla="*/ 0 w 170"/>
                  <a:gd name="T37" fmla="*/ 61 h 138"/>
                  <a:gd name="T38" fmla="*/ 85 w 170"/>
                  <a:gd name="T39" fmla="*/ 138 h 138"/>
                  <a:gd name="T40" fmla="*/ 170 w 170"/>
                  <a:gd name="T41" fmla="*/ 61 h 138"/>
                  <a:gd name="T42" fmla="*/ 136 w 170"/>
                  <a:gd name="T4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0" h="138">
                    <a:moveTo>
                      <a:pt x="136" y="0"/>
                    </a:move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0"/>
                      <a:pt x="126" y="0"/>
                      <a:pt x="123" y="2"/>
                    </a:cubicBezTo>
                    <a:cubicBezTo>
                      <a:pt x="129" y="6"/>
                      <a:pt x="136" y="12"/>
                      <a:pt x="142" y="23"/>
                    </a:cubicBezTo>
                    <a:cubicBezTo>
                      <a:pt x="153" y="39"/>
                      <a:pt x="153" y="39"/>
                      <a:pt x="153" y="39"/>
                    </a:cubicBezTo>
                    <a:cubicBezTo>
                      <a:pt x="134" y="35"/>
                      <a:pt x="134" y="35"/>
                      <a:pt x="134" y="35"/>
                    </a:cubicBezTo>
                    <a:cubicBezTo>
                      <a:pt x="134" y="35"/>
                      <a:pt x="123" y="33"/>
                      <a:pt x="113" y="33"/>
                    </a:cubicBezTo>
                    <a:cubicBezTo>
                      <a:pt x="111" y="33"/>
                      <a:pt x="109" y="33"/>
                      <a:pt x="108" y="33"/>
                    </a:cubicBezTo>
                    <a:cubicBezTo>
                      <a:pt x="107" y="41"/>
                      <a:pt x="104" y="54"/>
                      <a:pt x="91" y="67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2" y="68"/>
                      <a:pt x="66" y="62"/>
                      <a:pt x="60" y="48"/>
                    </a:cubicBezTo>
                    <a:cubicBezTo>
                      <a:pt x="55" y="49"/>
                      <a:pt x="49" y="51"/>
                      <a:pt x="42" y="51"/>
                    </a:cubicBezTo>
                    <a:cubicBezTo>
                      <a:pt x="39" y="51"/>
                      <a:pt x="35" y="50"/>
                      <a:pt x="32" y="49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0"/>
                      <a:pt x="28" y="26"/>
                      <a:pt x="37" y="14"/>
                    </a:cubicBezTo>
                    <a:cubicBezTo>
                      <a:pt x="35" y="11"/>
                      <a:pt x="32" y="7"/>
                      <a:pt x="29" y="3"/>
                    </a:cubicBezTo>
                    <a:cubicBezTo>
                      <a:pt x="11" y="17"/>
                      <a:pt x="0" y="38"/>
                      <a:pt x="0" y="61"/>
                    </a:cubicBezTo>
                    <a:cubicBezTo>
                      <a:pt x="0" y="103"/>
                      <a:pt x="38" y="138"/>
                      <a:pt x="85" y="138"/>
                    </a:cubicBezTo>
                    <a:cubicBezTo>
                      <a:pt x="132" y="138"/>
                      <a:pt x="170" y="103"/>
                      <a:pt x="170" y="61"/>
                    </a:cubicBezTo>
                    <a:cubicBezTo>
                      <a:pt x="170" y="36"/>
                      <a:pt x="157" y="14"/>
                      <a:pt x="13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36"/>
              <p:cNvSpPr>
                <a:spLocks/>
              </p:cNvSpPr>
              <p:nvPr/>
            </p:nvSpPr>
            <p:spPr bwMode="auto">
              <a:xfrm>
                <a:off x="7103" y="3103"/>
                <a:ext cx="181" cy="206"/>
              </a:xfrm>
              <a:custGeom>
                <a:avLst/>
                <a:gdLst>
                  <a:gd name="T0" fmla="*/ 16 w 102"/>
                  <a:gd name="T1" fmla="*/ 67 h 116"/>
                  <a:gd name="T2" fmla="*/ 0 w 102"/>
                  <a:gd name="T3" fmla="*/ 97 h 116"/>
                  <a:gd name="T4" fmla="*/ 31 w 102"/>
                  <a:gd name="T5" fmla="*/ 92 h 116"/>
                  <a:gd name="T6" fmla="*/ 51 w 102"/>
                  <a:gd name="T7" fmla="*/ 116 h 116"/>
                  <a:gd name="T8" fmla="*/ 66 w 102"/>
                  <a:gd name="T9" fmla="*/ 82 h 116"/>
                  <a:gd name="T10" fmla="*/ 102 w 102"/>
                  <a:gd name="T11" fmla="*/ 82 h 116"/>
                  <a:gd name="T12" fmla="*/ 76 w 102"/>
                  <a:gd name="T13" fmla="*/ 59 h 116"/>
                  <a:gd name="T14" fmla="*/ 94 w 102"/>
                  <a:gd name="T15" fmla="*/ 47 h 116"/>
                  <a:gd name="T16" fmla="*/ 50 w 102"/>
                  <a:gd name="T17" fmla="*/ 41 h 116"/>
                  <a:gd name="T18" fmla="*/ 62 w 102"/>
                  <a:gd name="T19" fmla="*/ 10 h 116"/>
                  <a:gd name="T20" fmla="*/ 62 w 102"/>
                  <a:gd name="T21" fmla="*/ 2 h 116"/>
                  <a:gd name="T22" fmla="*/ 54 w 102"/>
                  <a:gd name="T23" fmla="*/ 2 h 116"/>
                  <a:gd name="T24" fmla="*/ 38 w 102"/>
                  <a:gd name="T25" fmla="*/ 42 h 116"/>
                  <a:gd name="T26" fmla="*/ 0 w 102"/>
                  <a:gd name="T27" fmla="*/ 49 h 116"/>
                  <a:gd name="T28" fmla="*/ 16 w 102"/>
                  <a:gd name="T29" fmla="*/ 6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2" h="116">
                    <a:moveTo>
                      <a:pt x="16" y="67"/>
                    </a:moveTo>
                    <a:cubicBezTo>
                      <a:pt x="2" y="79"/>
                      <a:pt x="0" y="97"/>
                      <a:pt x="0" y="97"/>
                    </a:cubicBezTo>
                    <a:cubicBezTo>
                      <a:pt x="14" y="100"/>
                      <a:pt x="31" y="92"/>
                      <a:pt x="31" y="92"/>
                    </a:cubicBezTo>
                    <a:cubicBezTo>
                      <a:pt x="31" y="108"/>
                      <a:pt x="51" y="116"/>
                      <a:pt x="51" y="116"/>
                    </a:cubicBezTo>
                    <a:cubicBezTo>
                      <a:pt x="69" y="99"/>
                      <a:pt x="66" y="82"/>
                      <a:pt x="66" y="82"/>
                    </a:cubicBezTo>
                    <a:cubicBezTo>
                      <a:pt x="74" y="77"/>
                      <a:pt x="102" y="82"/>
                      <a:pt x="102" y="82"/>
                    </a:cubicBezTo>
                    <a:cubicBezTo>
                      <a:pt x="89" y="63"/>
                      <a:pt x="76" y="59"/>
                      <a:pt x="76" y="59"/>
                    </a:cubicBezTo>
                    <a:cubicBezTo>
                      <a:pt x="82" y="48"/>
                      <a:pt x="94" y="47"/>
                      <a:pt x="94" y="47"/>
                    </a:cubicBezTo>
                    <a:cubicBezTo>
                      <a:pt x="73" y="34"/>
                      <a:pt x="58" y="37"/>
                      <a:pt x="50" y="41"/>
                    </a:cubicBezTo>
                    <a:cubicBezTo>
                      <a:pt x="51" y="22"/>
                      <a:pt x="62" y="11"/>
                      <a:pt x="62" y="10"/>
                    </a:cubicBezTo>
                    <a:cubicBezTo>
                      <a:pt x="64" y="8"/>
                      <a:pt x="64" y="4"/>
                      <a:pt x="62" y="2"/>
                    </a:cubicBezTo>
                    <a:cubicBezTo>
                      <a:pt x="60" y="0"/>
                      <a:pt x="56" y="0"/>
                      <a:pt x="54" y="2"/>
                    </a:cubicBezTo>
                    <a:cubicBezTo>
                      <a:pt x="54" y="3"/>
                      <a:pt x="40" y="17"/>
                      <a:pt x="38" y="42"/>
                    </a:cubicBezTo>
                    <a:cubicBezTo>
                      <a:pt x="21" y="36"/>
                      <a:pt x="0" y="49"/>
                      <a:pt x="0" y="49"/>
                    </a:cubicBezTo>
                    <a:cubicBezTo>
                      <a:pt x="5" y="63"/>
                      <a:pt x="16" y="67"/>
                      <a:pt x="16" y="6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37"/>
              <p:cNvSpPr>
                <a:spLocks noEditPoints="1"/>
              </p:cNvSpPr>
              <p:nvPr/>
            </p:nvSpPr>
            <p:spPr bwMode="auto">
              <a:xfrm>
                <a:off x="4091" y="2359"/>
                <a:ext cx="236" cy="342"/>
              </a:xfrm>
              <a:custGeom>
                <a:avLst/>
                <a:gdLst>
                  <a:gd name="T0" fmla="*/ 128 w 133"/>
                  <a:gd name="T1" fmla="*/ 105 h 192"/>
                  <a:gd name="T2" fmla="*/ 108 w 133"/>
                  <a:gd name="T3" fmla="*/ 82 h 192"/>
                  <a:gd name="T4" fmla="*/ 103 w 133"/>
                  <a:gd name="T5" fmla="*/ 69 h 192"/>
                  <a:gd name="T6" fmla="*/ 79 w 133"/>
                  <a:gd name="T7" fmla="*/ 6 h 192"/>
                  <a:gd name="T8" fmla="*/ 24 w 133"/>
                  <a:gd name="T9" fmla="*/ 60 h 192"/>
                  <a:gd name="T10" fmla="*/ 24 w 133"/>
                  <a:gd name="T11" fmla="*/ 60 h 192"/>
                  <a:gd name="T12" fmla="*/ 18 w 133"/>
                  <a:gd name="T13" fmla="*/ 64 h 192"/>
                  <a:gd name="T14" fmla="*/ 4 w 133"/>
                  <a:gd name="T15" fmla="*/ 90 h 192"/>
                  <a:gd name="T16" fmla="*/ 3 w 133"/>
                  <a:gd name="T17" fmla="*/ 93 h 192"/>
                  <a:gd name="T18" fmla="*/ 1 w 133"/>
                  <a:gd name="T19" fmla="*/ 106 h 192"/>
                  <a:gd name="T20" fmla="*/ 3 w 133"/>
                  <a:gd name="T21" fmla="*/ 116 h 192"/>
                  <a:gd name="T22" fmla="*/ 12 w 133"/>
                  <a:gd name="T23" fmla="*/ 108 h 192"/>
                  <a:gd name="T24" fmla="*/ 17 w 133"/>
                  <a:gd name="T25" fmla="*/ 101 h 192"/>
                  <a:gd name="T26" fmla="*/ 19 w 133"/>
                  <a:gd name="T27" fmla="*/ 115 h 192"/>
                  <a:gd name="T28" fmla="*/ 35 w 133"/>
                  <a:gd name="T29" fmla="*/ 172 h 192"/>
                  <a:gd name="T30" fmla="*/ 54 w 133"/>
                  <a:gd name="T31" fmla="*/ 185 h 192"/>
                  <a:gd name="T32" fmla="*/ 56 w 133"/>
                  <a:gd name="T33" fmla="*/ 191 h 192"/>
                  <a:gd name="T34" fmla="*/ 64 w 133"/>
                  <a:gd name="T35" fmla="*/ 192 h 192"/>
                  <a:gd name="T36" fmla="*/ 70 w 133"/>
                  <a:gd name="T37" fmla="*/ 192 h 192"/>
                  <a:gd name="T38" fmla="*/ 80 w 133"/>
                  <a:gd name="T39" fmla="*/ 188 h 192"/>
                  <a:gd name="T40" fmla="*/ 79 w 133"/>
                  <a:gd name="T41" fmla="*/ 182 h 192"/>
                  <a:gd name="T42" fmla="*/ 89 w 133"/>
                  <a:gd name="T43" fmla="*/ 181 h 192"/>
                  <a:gd name="T44" fmla="*/ 107 w 133"/>
                  <a:gd name="T45" fmla="*/ 148 h 192"/>
                  <a:gd name="T46" fmla="*/ 109 w 133"/>
                  <a:gd name="T47" fmla="*/ 134 h 192"/>
                  <a:gd name="T48" fmla="*/ 113 w 133"/>
                  <a:gd name="T49" fmla="*/ 115 h 192"/>
                  <a:gd name="T50" fmla="*/ 121 w 133"/>
                  <a:gd name="T51" fmla="*/ 118 h 192"/>
                  <a:gd name="T52" fmla="*/ 128 w 133"/>
                  <a:gd name="T53" fmla="*/ 121 h 192"/>
                  <a:gd name="T54" fmla="*/ 132 w 133"/>
                  <a:gd name="T55" fmla="*/ 116 h 192"/>
                  <a:gd name="T56" fmla="*/ 59 w 133"/>
                  <a:gd name="T57" fmla="*/ 98 h 192"/>
                  <a:gd name="T58" fmla="*/ 72 w 133"/>
                  <a:gd name="T59" fmla="*/ 91 h 192"/>
                  <a:gd name="T60" fmla="*/ 63 w 133"/>
                  <a:gd name="T61" fmla="*/ 109 h 192"/>
                  <a:gd name="T62" fmla="*/ 55 w 133"/>
                  <a:gd name="T63" fmla="*/ 64 h 192"/>
                  <a:gd name="T64" fmla="*/ 72 w 133"/>
                  <a:gd name="T65" fmla="*/ 83 h 192"/>
                  <a:gd name="T66" fmla="*/ 37 w 133"/>
                  <a:gd name="T67" fmla="*/ 37 h 192"/>
                  <a:gd name="T68" fmla="*/ 47 w 133"/>
                  <a:gd name="T69" fmla="*/ 56 h 192"/>
                  <a:gd name="T70" fmla="*/ 37 w 133"/>
                  <a:gd name="T71" fmla="*/ 37 h 192"/>
                  <a:gd name="T72" fmla="*/ 72 w 133"/>
                  <a:gd name="T73" fmla="*/ 37 h 192"/>
                  <a:gd name="T74" fmla="*/ 55 w 133"/>
                  <a:gd name="T75" fmla="*/ 56 h 192"/>
                  <a:gd name="T76" fmla="*/ 94 w 133"/>
                  <a:gd name="T77" fmla="*/ 56 h 192"/>
                  <a:gd name="T78" fmla="*/ 80 w 133"/>
                  <a:gd name="T79" fmla="*/ 37 h 192"/>
                  <a:gd name="T80" fmla="*/ 94 w 133"/>
                  <a:gd name="T81" fmla="*/ 56 h 192"/>
                  <a:gd name="T82" fmla="*/ 94 w 133"/>
                  <a:gd name="T83" fmla="*/ 64 h 192"/>
                  <a:gd name="T84" fmla="*/ 94 w 133"/>
                  <a:gd name="T85" fmla="*/ 83 h 192"/>
                  <a:gd name="T86" fmla="*/ 80 w 133"/>
                  <a:gd name="T87" fmla="*/ 64 h 192"/>
                  <a:gd name="T88" fmla="*/ 80 w 133"/>
                  <a:gd name="T89" fmla="*/ 29 h 192"/>
                  <a:gd name="T90" fmla="*/ 87 w 133"/>
                  <a:gd name="T91" fmla="*/ 29 h 192"/>
                  <a:gd name="T92" fmla="*/ 72 w 133"/>
                  <a:gd name="T93" fmla="*/ 29 h 192"/>
                  <a:gd name="T94" fmla="*/ 55 w 133"/>
                  <a:gd name="T95" fmla="*/ 11 h 192"/>
                  <a:gd name="T96" fmla="*/ 72 w 133"/>
                  <a:gd name="T97" fmla="*/ 11 h 192"/>
                  <a:gd name="T98" fmla="*/ 47 w 133"/>
                  <a:gd name="T99" fmla="*/ 29 h 192"/>
                  <a:gd name="T100" fmla="*/ 47 w 133"/>
                  <a:gd name="T101" fmla="*/ 18 h 192"/>
                  <a:gd name="T102" fmla="*/ 32 w 133"/>
                  <a:gd name="T103" fmla="*/ 68 h 192"/>
                  <a:gd name="T104" fmla="*/ 47 w 133"/>
                  <a:gd name="T105" fmla="*/ 64 h 192"/>
                  <a:gd name="T106" fmla="*/ 38 w 133"/>
                  <a:gd name="T107" fmla="*/ 71 h 192"/>
                  <a:gd name="T108" fmla="*/ 70 w 133"/>
                  <a:gd name="T109" fmla="*/ 130 h 192"/>
                  <a:gd name="T110" fmla="*/ 69 w 133"/>
                  <a:gd name="T111" fmla="*/ 132 h 192"/>
                  <a:gd name="T112" fmla="*/ 72 w 133"/>
                  <a:gd name="T113" fmla="*/ 117 h 192"/>
                  <a:gd name="T114" fmla="*/ 70 w 133"/>
                  <a:gd name="T115" fmla="*/ 130 h 192"/>
                  <a:gd name="T116" fmla="*/ 80 w 133"/>
                  <a:gd name="T117" fmla="*/ 91 h 192"/>
                  <a:gd name="T118" fmla="*/ 80 w 133"/>
                  <a:gd name="T119" fmla="*/ 10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3" h="192">
                    <a:moveTo>
                      <a:pt x="132" y="116"/>
                    </a:moveTo>
                    <a:cubicBezTo>
                      <a:pt x="131" y="112"/>
                      <a:pt x="130" y="108"/>
                      <a:pt x="128" y="105"/>
                    </a:cubicBezTo>
                    <a:cubicBezTo>
                      <a:pt x="128" y="102"/>
                      <a:pt x="127" y="100"/>
                      <a:pt x="126" y="98"/>
                    </a:cubicBezTo>
                    <a:cubicBezTo>
                      <a:pt x="123" y="89"/>
                      <a:pt x="116" y="83"/>
                      <a:pt x="108" y="82"/>
                    </a:cubicBezTo>
                    <a:cubicBezTo>
                      <a:pt x="106" y="82"/>
                      <a:pt x="104" y="82"/>
                      <a:pt x="102" y="82"/>
                    </a:cubicBezTo>
                    <a:cubicBezTo>
                      <a:pt x="102" y="78"/>
                      <a:pt x="103" y="74"/>
                      <a:pt x="103" y="69"/>
                    </a:cubicBezTo>
                    <a:cubicBezTo>
                      <a:pt x="103" y="41"/>
                      <a:pt x="93" y="17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4" y="2"/>
                      <a:pt x="69" y="0"/>
                      <a:pt x="63" y="0"/>
                    </a:cubicBezTo>
                    <a:cubicBezTo>
                      <a:pt x="43" y="0"/>
                      <a:pt x="27" y="26"/>
                      <a:pt x="24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1"/>
                      <a:pt x="24" y="63"/>
                      <a:pt x="24" y="64"/>
                    </a:cubicBezTo>
                    <a:cubicBezTo>
                      <a:pt x="22" y="64"/>
                      <a:pt x="20" y="64"/>
                      <a:pt x="18" y="64"/>
                    </a:cubicBezTo>
                    <a:cubicBezTo>
                      <a:pt x="15" y="65"/>
                      <a:pt x="13" y="67"/>
                      <a:pt x="11" y="71"/>
                    </a:cubicBezTo>
                    <a:cubicBezTo>
                      <a:pt x="8" y="77"/>
                      <a:pt x="6" y="84"/>
                      <a:pt x="4" y="90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4" y="92"/>
                      <a:pt x="3" y="92"/>
                      <a:pt x="3" y="93"/>
                    </a:cubicBezTo>
                    <a:cubicBezTo>
                      <a:pt x="2" y="95"/>
                      <a:pt x="2" y="98"/>
                      <a:pt x="1" y="101"/>
                    </a:cubicBezTo>
                    <a:cubicBezTo>
                      <a:pt x="1" y="102"/>
                      <a:pt x="1" y="104"/>
                      <a:pt x="1" y="106"/>
                    </a:cubicBezTo>
                    <a:cubicBezTo>
                      <a:pt x="1" y="108"/>
                      <a:pt x="1" y="110"/>
                      <a:pt x="1" y="112"/>
                    </a:cubicBezTo>
                    <a:cubicBezTo>
                      <a:pt x="0" y="114"/>
                      <a:pt x="1" y="115"/>
                      <a:pt x="3" y="116"/>
                    </a:cubicBezTo>
                    <a:cubicBezTo>
                      <a:pt x="4" y="117"/>
                      <a:pt x="6" y="117"/>
                      <a:pt x="7" y="116"/>
                    </a:cubicBezTo>
                    <a:cubicBezTo>
                      <a:pt x="10" y="114"/>
                      <a:pt x="11" y="111"/>
                      <a:pt x="12" y="108"/>
                    </a:cubicBezTo>
                    <a:cubicBezTo>
                      <a:pt x="13" y="107"/>
                      <a:pt x="13" y="106"/>
                      <a:pt x="14" y="105"/>
                    </a:cubicBezTo>
                    <a:cubicBezTo>
                      <a:pt x="15" y="103"/>
                      <a:pt x="16" y="102"/>
                      <a:pt x="17" y="101"/>
                    </a:cubicBezTo>
                    <a:cubicBezTo>
                      <a:pt x="17" y="101"/>
                      <a:pt x="17" y="102"/>
                      <a:pt x="17" y="102"/>
                    </a:cubicBezTo>
                    <a:cubicBezTo>
                      <a:pt x="18" y="106"/>
                      <a:pt x="18" y="111"/>
                      <a:pt x="19" y="115"/>
                    </a:cubicBezTo>
                    <a:cubicBezTo>
                      <a:pt x="20" y="125"/>
                      <a:pt x="21" y="135"/>
                      <a:pt x="23" y="145"/>
                    </a:cubicBezTo>
                    <a:cubicBezTo>
                      <a:pt x="25" y="154"/>
                      <a:pt x="27" y="164"/>
                      <a:pt x="35" y="172"/>
                    </a:cubicBezTo>
                    <a:cubicBezTo>
                      <a:pt x="40" y="177"/>
                      <a:pt x="47" y="181"/>
                      <a:pt x="55" y="182"/>
                    </a:cubicBezTo>
                    <a:cubicBezTo>
                      <a:pt x="55" y="183"/>
                      <a:pt x="54" y="184"/>
                      <a:pt x="54" y="185"/>
                    </a:cubicBezTo>
                    <a:cubicBezTo>
                      <a:pt x="53" y="187"/>
                      <a:pt x="53" y="189"/>
                      <a:pt x="55" y="191"/>
                    </a:cubicBezTo>
                    <a:cubicBezTo>
                      <a:pt x="55" y="191"/>
                      <a:pt x="56" y="191"/>
                      <a:pt x="56" y="191"/>
                    </a:cubicBezTo>
                    <a:cubicBezTo>
                      <a:pt x="56" y="191"/>
                      <a:pt x="56" y="191"/>
                      <a:pt x="56" y="191"/>
                    </a:cubicBezTo>
                    <a:cubicBezTo>
                      <a:pt x="58" y="192"/>
                      <a:pt x="61" y="192"/>
                      <a:pt x="64" y="192"/>
                    </a:cubicBezTo>
                    <a:cubicBezTo>
                      <a:pt x="65" y="192"/>
                      <a:pt x="65" y="192"/>
                      <a:pt x="66" y="192"/>
                    </a:cubicBezTo>
                    <a:cubicBezTo>
                      <a:pt x="67" y="192"/>
                      <a:pt x="69" y="192"/>
                      <a:pt x="70" y="192"/>
                    </a:cubicBezTo>
                    <a:cubicBezTo>
                      <a:pt x="72" y="192"/>
                      <a:pt x="74" y="192"/>
                      <a:pt x="76" y="192"/>
                    </a:cubicBezTo>
                    <a:cubicBezTo>
                      <a:pt x="78" y="192"/>
                      <a:pt x="80" y="190"/>
                      <a:pt x="80" y="188"/>
                    </a:cubicBezTo>
                    <a:cubicBezTo>
                      <a:pt x="80" y="187"/>
                      <a:pt x="80" y="186"/>
                      <a:pt x="80" y="184"/>
                    </a:cubicBezTo>
                    <a:cubicBezTo>
                      <a:pt x="79" y="184"/>
                      <a:pt x="79" y="183"/>
                      <a:pt x="79" y="182"/>
                    </a:cubicBezTo>
                    <a:cubicBezTo>
                      <a:pt x="80" y="182"/>
                      <a:pt x="82" y="182"/>
                      <a:pt x="83" y="182"/>
                    </a:cubicBezTo>
                    <a:cubicBezTo>
                      <a:pt x="85" y="181"/>
                      <a:pt x="87" y="181"/>
                      <a:pt x="89" y="181"/>
                    </a:cubicBezTo>
                    <a:cubicBezTo>
                      <a:pt x="92" y="179"/>
                      <a:pt x="96" y="176"/>
                      <a:pt x="99" y="173"/>
                    </a:cubicBezTo>
                    <a:cubicBezTo>
                      <a:pt x="104" y="166"/>
                      <a:pt x="105" y="156"/>
                      <a:pt x="107" y="148"/>
                    </a:cubicBezTo>
                    <a:cubicBezTo>
                      <a:pt x="107" y="147"/>
                      <a:pt x="107" y="145"/>
                      <a:pt x="108" y="144"/>
                    </a:cubicBezTo>
                    <a:cubicBezTo>
                      <a:pt x="108" y="141"/>
                      <a:pt x="109" y="137"/>
                      <a:pt x="109" y="134"/>
                    </a:cubicBezTo>
                    <a:cubicBezTo>
                      <a:pt x="110" y="128"/>
                      <a:pt x="111" y="123"/>
                      <a:pt x="113" y="117"/>
                    </a:cubicBezTo>
                    <a:cubicBezTo>
                      <a:pt x="113" y="117"/>
                      <a:pt x="113" y="116"/>
                      <a:pt x="113" y="115"/>
                    </a:cubicBezTo>
                    <a:cubicBezTo>
                      <a:pt x="113" y="115"/>
                      <a:pt x="113" y="114"/>
                      <a:pt x="114" y="113"/>
                    </a:cubicBezTo>
                    <a:cubicBezTo>
                      <a:pt x="116" y="114"/>
                      <a:pt x="120" y="117"/>
                      <a:pt x="121" y="118"/>
                    </a:cubicBezTo>
                    <a:cubicBezTo>
                      <a:pt x="122" y="118"/>
                      <a:pt x="122" y="118"/>
                      <a:pt x="123" y="119"/>
                    </a:cubicBezTo>
                    <a:cubicBezTo>
                      <a:pt x="124" y="120"/>
                      <a:pt x="126" y="121"/>
                      <a:pt x="128" y="121"/>
                    </a:cubicBezTo>
                    <a:cubicBezTo>
                      <a:pt x="130" y="122"/>
                      <a:pt x="131" y="121"/>
                      <a:pt x="132" y="120"/>
                    </a:cubicBezTo>
                    <a:cubicBezTo>
                      <a:pt x="133" y="119"/>
                      <a:pt x="133" y="117"/>
                      <a:pt x="132" y="116"/>
                    </a:cubicBezTo>
                    <a:close/>
                    <a:moveTo>
                      <a:pt x="63" y="109"/>
                    </a:moveTo>
                    <a:cubicBezTo>
                      <a:pt x="62" y="106"/>
                      <a:pt x="61" y="102"/>
                      <a:pt x="59" y="98"/>
                    </a:cubicBezTo>
                    <a:cubicBezTo>
                      <a:pt x="59" y="96"/>
                      <a:pt x="57" y="93"/>
                      <a:pt x="56" y="91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72" y="109"/>
                      <a:pt x="72" y="109"/>
                      <a:pt x="72" y="109"/>
                    </a:cubicBezTo>
                    <a:lnTo>
                      <a:pt x="63" y="109"/>
                    </a:lnTo>
                    <a:close/>
                    <a:moveTo>
                      <a:pt x="55" y="83"/>
                    </a:moveTo>
                    <a:cubicBezTo>
                      <a:pt x="55" y="64"/>
                      <a:pt x="55" y="64"/>
                      <a:pt x="55" y="64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2" y="83"/>
                      <a:pt x="72" y="83"/>
                      <a:pt x="72" y="83"/>
                    </a:cubicBezTo>
                    <a:lnTo>
                      <a:pt x="55" y="83"/>
                    </a:lnTo>
                    <a:close/>
                    <a:moveTo>
                      <a:pt x="37" y="37"/>
                    </a:move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49"/>
                      <a:pt x="35" y="43"/>
                      <a:pt x="37" y="37"/>
                    </a:cubicBezTo>
                    <a:close/>
                    <a:moveTo>
                      <a:pt x="55" y="37"/>
                    </a:moveTo>
                    <a:cubicBezTo>
                      <a:pt x="72" y="37"/>
                      <a:pt x="72" y="37"/>
                      <a:pt x="72" y="37"/>
                    </a:cubicBezTo>
                    <a:cubicBezTo>
                      <a:pt x="72" y="56"/>
                      <a:pt x="72" y="56"/>
                      <a:pt x="72" y="56"/>
                    </a:cubicBezTo>
                    <a:cubicBezTo>
                      <a:pt x="55" y="56"/>
                      <a:pt x="55" y="56"/>
                      <a:pt x="55" y="56"/>
                    </a:cubicBezTo>
                    <a:lnTo>
                      <a:pt x="55" y="37"/>
                    </a:lnTo>
                    <a:close/>
                    <a:moveTo>
                      <a:pt x="94" y="56"/>
                    </a:moveTo>
                    <a:cubicBezTo>
                      <a:pt x="80" y="56"/>
                      <a:pt x="80" y="56"/>
                      <a:pt x="80" y="56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90" y="37"/>
                      <a:pt x="90" y="37"/>
                      <a:pt x="90" y="37"/>
                    </a:cubicBezTo>
                    <a:cubicBezTo>
                      <a:pt x="92" y="43"/>
                      <a:pt x="93" y="49"/>
                      <a:pt x="94" y="56"/>
                    </a:cubicBezTo>
                    <a:close/>
                    <a:moveTo>
                      <a:pt x="80" y="64"/>
                    </a:moveTo>
                    <a:cubicBezTo>
                      <a:pt x="94" y="64"/>
                      <a:pt x="94" y="64"/>
                      <a:pt x="94" y="64"/>
                    </a:cubicBezTo>
                    <a:cubicBezTo>
                      <a:pt x="95" y="66"/>
                      <a:pt x="95" y="68"/>
                      <a:pt x="95" y="69"/>
                    </a:cubicBezTo>
                    <a:cubicBezTo>
                      <a:pt x="95" y="74"/>
                      <a:pt x="94" y="78"/>
                      <a:pt x="94" y="83"/>
                    </a:cubicBezTo>
                    <a:cubicBezTo>
                      <a:pt x="80" y="83"/>
                      <a:pt x="80" y="83"/>
                      <a:pt x="80" y="83"/>
                    </a:cubicBezTo>
                    <a:lnTo>
                      <a:pt x="80" y="64"/>
                    </a:lnTo>
                    <a:close/>
                    <a:moveTo>
                      <a:pt x="87" y="29"/>
                    </a:moveTo>
                    <a:cubicBezTo>
                      <a:pt x="80" y="29"/>
                      <a:pt x="80" y="29"/>
                      <a:pt x="80" y="29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83" y="22"/>
                      <a:pt x="85" y="25"/>
                      <a:pt x="87" y="29"/>
                    </a:cubicBezTo>
                    <a:close/>
                    <a:moveTo>
                      <a:pt x="72" y="11"/>
                    </a:moveTo>
                    <a:cubicBezTo>
                      <a:pt x="72" y="29"/>
                      <a:pt x="72" y="29"/>
                      <a:pt x="72" y="29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7" y="9"/>
                      <a:pt x="60" y="8"/>
                      <a:pt x="63" y="8"/>
                    </a:cubicBezTo>
                    <a:cubicBezTo>
                      <a:pt x="66" y="8"/>
                      <a:pt x="69" y="9"/>
                      <a:pt x="72" y="11"/>
                    </a:cubicBezTo>
                    <a:close/>
                    <a:moveTo>
                      <a:pt x="47" y="18"/>
                    </a:moveTo>
                    <a:cubicBezTo>
                      <a:pt x="47" y="29"/>
                      <a:pt x="47" y="29"/>
                      <a:pt x="47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2" y="25"/>
                      <a:pt x="44" y="21"/>
                      <a:pt x="47" y="18"/>
                    </a:cubicBezTo>
                    <a:close/>
                    <a:moveTo>
                      <a:pt x="34" y="69"/>
                    </a:moveTo>
                    <a:cubicBezTo>
                      <a:pt x="33" y="68"/>
                      <a:pt x="33" y="68"/>
                      <a:pt x="32" y="68"/>
                    </a:cubicBezTo>
                    <a:cubicBezTo>
                      <a:pt x="32" y="66"/>
                      <a:pt x="32" y="65"/>
                      <a:pt x="32" y="64"/>
                    </a:cubicBezTo>
                    <a:cubicBezTo>
                      <a:pt x="47" y="64"/>
                      <a:pt x="47" y="64"/>
                      <a:pt x="47" y="64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44" y="74"/>
                      <a:pt x="41" y="73"/>
                      <a:pt x="38" y="71"/>
                    </a:cubicBezTo>
                    <a:cubicBezTo>
                      <a:pt x="37" y="70"/>
                      <a:pt x="35" y="70"/>
                      <a:pt x="34" y="69"/>
                    </a:cubicBezTo>
                    <a:close/>
                    <a:moveTo>
                      <a:pt x="70" y="130"/>
                    </a:moveTo>
                    <a:cubicBezTo>
                      <a:pt x="70" y="131"/>
                      <a:pt x="69" y="132"/>
                      <a:pt x="69" y="133"/>
                    </a:cubicBezTo>
                    <a:cubicBezTo>
                      <a:pt x="69" y="133"/>
                      <a:pt x="69" y="132"/>
                      <a:pt x="69" y="132"/>
                    </a:cubicBezTo>
                    <a:cubicBezTo>
                      <a:pt x="68" y="127"/>
                      <a:pt x="67" y="122"/>
                      <a:pt x="65" y="117"/>
                    </a:cubicBezTo>
                    <a:cubicBezTo>
                      <a:pt x="72" y="117"/>
                      <a:pt x="72" y="117"/>
                      <a:pt x="72" y="117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2" y="125"/>
                      <a:pt x="71" y="127"/>
                      <a:pt x="70" y="130"/>
                    </a:cubicBezTo>
                    <a:close/>
                    <a:moveTo>
                      <a:pt x="80" y="102"/>
                    </a:moveTo>
                    <a:cubicBezTo>
                      <a:pt x="80" y="91"/>
                      <a:pt x="80" y="91"/>
                      <a:pt x="80" y="91"/>
                    </a:cubicBezTo>
                    <a:cubicBezTo>
                      <a:pt x="87" y="91"/>
                      <a:pt x="87" y="91"/>
                      <a:pt x="87" y="91"/>
                    </a:cubicBezTo>
                    <a:cubicBezTo>
                      <a:pt x="85" y="94"/>
                      <a:pt x="82" y="98"/>
                      <a:pt x="80" y="10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38"/>
              <p:cNvSpPr>
                <a:spLocks/>
              </p:cNvSpPr>
              <p:nvPr/>
            </p:nvSpPr>
            <p:spPr bwMode="auto">
              <a:xfrm>
                <a:off x="4096" y="196"/>
                <a:ext cx="224" cy="201"/>
              </a:xfrm>
              <a:custGeom>
                <a:avLst/>
                <a:gdLst>
                  <a:gd name="T0" fmla="*/ 0 w 126"/>
                  <a:gd name="T1" fmla="*/ 0 h 113"/>
                  <a:gd name="T2" fmla="*/ 0 w 126"/>
                  <a:gd name="T3" fmla="*/ 57 h 113"/>
                  <a:gd name="T4" fmla="*/ 54 w 126"/>
                  <a:gd name="T5" fmla="*/ 113 h 113"/>
                  <a:gd name="T6" fmla="*/ 72 w 126"/>
                  <a:gd name="T7" fmla="*/ 113 h 113"/>
                  <a:gd name="T8" fmla="*/ 126 w 126"/>
                  <a:gd name="T9" fmla="*/ 57 h 113"/>
                  <a:gd name="T10" fmla="*/ 126 w 126"/>
                  <a:gd name="T11" fmla="*/ 0 h 113"/>
                  <a:gd name="T12" fmla="*/ 0 w 126"/>
                  <a:gd name="T1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113">
                    <a:moveTo>
                      <a:pt x="0" y="0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0" y="88"/>
                      <a:pt x="25" y="113"/>
                      <a:pt x="54" y="113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102" y="113"/>
                      <a:pt x="126" y="88"/>
                      <a:pt x="126" y="57"/>
                    </a:cubicBezTo>
                    <a:cubicBezTo>
                      <a:pt x="126" y="0"/>
                      <a:pt x="126" y="0"/>
                      <a:pt x="12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39"/>
              <p:cNvSpPr>
                <a:spLocks noEditPoints="1"/>
              </p:cNvSpPr>
              <p:nvPr/>
            </p:nvSpPr>
            <p:spPr bwMode="auto">
              <a:xfrm>
                <a:off x="4313" y="205"/>
                <a:ext cx="71" cy="105"/>
              </a:xfrm>
              <a:custGeom>
                <a:avLst/>
                <a:gdLst>
                  <a:gd name="T0" fmla="*/ 20 w 40"/>
                  <a:gd name="T1" fmla="*/ 59 h 59"/>
                  <a:gd name="T2" fmla="*/ 0 w 40"/>
                  <a:gd name="T3" fmla="*/ 38 h 59"/>
                  <a:gd name="T4" fmla="*/ 0 w 40"/>
                  <a:gd name="T5" fmla="*/ 21 h 59"/>
                  <a:gd name="T6" fmla="*/ 20 w 40"/>
                  <a:gd name="T7" fmla="*/ 0 h 59"/>
                  <a:gd name="T8" fmla="*/ 40 w 40"/>
                  <a:gd name="T9" fmla="*/ 21 h 59"/>
                  <a:gd name="T10" fmla="*/ 40 w 40"/>
                  <a:gd name="T11" fmla="*/ 38 h 59"/>
                  <a:gd name="T12" fmla="*/ 20 w 40"/>
                  <a:gd name="T13" fmla="*/ 59 h 59"/>
                  <a:gd name="T14" fmla="*/ 20 w 40"/>
                  <a:gd name="T15" fmla="*/ 8 h 59"/>
                  <a:gd name="T16" fmla="*/ 8 w 40"/>
                  <a:gd name="T17" fmla="*/ 21 h 59"/>
                  <a:gd name="T18" fmla="*/ 8 w 40"/>
                  <a:gd name="T19" fmla="*/ 38 h 59"/>
                  <a:gd name="T20" fmla="*/ 20 w 40"/>
                  <a:gd name="T21" fmla="*/ 51 h 59"/>
                  <a:gd name="T22" fmla="*/ 32 w 40"/>
                  <a:gd name="T23" fmla="*/ 38 h 59"/>
                  <a:gd name="T24" fmla="*/ 32 w 40"/>
                  <a:gd name="T25" fmla="*/ 21 h 59"/>
                  <a:gd name="T26" fmla="*/ 20 w 40"/>
                  <a:gd name="T27" fmla="*/ 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59">
                    <a:moveTo>
                      <a:pt x="20" y="59"/>
                    </a:moveTo>
                    <a:cubicBezTo>
                      <a:pt x="9" y="59"/>
                      <a:pt x="0" y="50"/>
                      <a:pt x="0" y="3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1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50"/>
                      <a:pt x="31" y="59"/>
                      <a:pt x="20" y="59"/>
                    </a:cubicBezTo>
                    <a:close/>
                    <a:moveTo>
                      <a:pt x="20" y="8"/>
                    </a:moveTo>
                    <a:cubicBezTo>
                      <a:pt x="13" y="8"/>
                      <a:pt x="8" y="14"/>
                      <a:pt x="8" y="21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45"/>
                      <a:pt x="13" y="51"/>
                      <a:pt x="20" y="51"/>
                    </a:cubicBezTo>
                    <a:cubicBezTo>
                      <a:pt x="26" y="51"/>
                      <a:pt x="32" y="45"/>
                      <a:pt x="32" y="38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14"/>
                      <a:pt x="26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40"/>
              <p:cNvSpPr>
                <a:spLocks/>
              </p:cNvSpPr>
              <p:nvPr/>
            </p:nvSpPr>
            <p:spPr bwMode="auto">
              <a:xfrm>
                <a:off x="4236" y="132"/>
                <a:ext cx="15" cy="51"/>
              </a:xfrm>
              <a:custGeom>
                <a:avLst/>
                <a:gdLst>
                  <a:gd name="T0" fmla="*/ 4 w 8"/>
                  <a:gd name="T1" fmla="*/ 29 h 29"/>
                  <a:gd name="T2" fmla="*/ 0 w 8"/>
                  <a:gd name="T3" fmla="*/ 25 h 29"/>
                  <a:gd name="T4" fmla="*/ 0 w 8"/>
                  <a:gd name="T5" fmla="*/ 4 h 29"/>
                  <a:gd name="T6" fmla="*/ 4 w 8"/>
                  <a:gd name="T7" fmla="*/ 0 h 29"/>
                  <a:gd name="T8" fmla="*/ 8 w 8"/>
                  <a:gd name="T9" fmla="*/ 4 h 29"/>
                  <a:gd name="T10" fmla="*/ 8 w 8"/>
                  <a:gd name="T11" fmla="*/ 25 h 29"/>
                  <a:gd name="T12" fmla="*/ 4 w 8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9">
                    <a:moveTo>
                      <a:pt x="4" y="29"/>
                    </a:moveTo>
                    <a:cubicBezTo>
                      <a:pt x="2" y="29"/>
                      <a:pt x="0" y="28"/>
                      <a:pt x="0" y="2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8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41"/>
              <p:cNvSpPr>
                <a:spLocks/>
              </p:cNvSpPr>
              <p:nvPr/>
            </p:nvSpPr>
            <p:spPr bwMode="auto">
              <a:xfrm>
                <a:off x="4201" y="108"/>
                <a:ext cx="14" cy="75"/>
              </a:xfrm>
              <a:custGeom>
                <a:avLst/>
                <a:gdLst>
                  <a:gd name="T0" fmla="*/ 4 w 8"/>
                  <a:gd name="T1" fmla="*/ 42 h 42"/>
                  <a:gd name="T2" fmla="*/ 0 w 8"/>
                  <a:gd name="T3" fmla="*/ 38 h 42"/>
                  <a:gd name="T4" fmla="*/ 0 w 8"/>
                  <a:gd name="T5" fmla="*/ 4 h 42"/>
                  <a:gd name="T6" fmla="*/ 4 w 8"/>
                  <a:gd name="T7" fmla="*/ 0 h 42"/>
                  <a:gd name="T8" fmla="*/ 8 w 8"/>
                  <a:gd name="T9" fmla="*/ 4 h 42"/>
                  <a:gd name="T10" fmla="*/ 8 w 8"/>
                  <a:gd name="T11" fmla="*/ 38 h 42"/>
                  <a:gd name="T12" fmla="*/ 4 w 8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2">
                    <a:moveTo>
                      <a:pt x="4" y="42"/>
                    </a:moveTo>
                    <a:cubicBezTo>
                      <a:pt x="2" y="42"/>
                      <a:pt x="0" y="41"/>
                      <a:pt x="0" y="3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4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41"/>
                      <a:pt x="6" y="42"/>
                      <a:pt x="4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42"/>
              <p:cNvSpPr>
                <a:spLocks/>
              </p:cNvSpPr>
              <p:nvPr/>
            </p:nvSpPr>
            <p:spPr bwMode="auto">
              <a:xfrm>
                <a:off x="4165" y="132"/>
                <a:ext cx="15" cy="51"/>
              </a:xfrm>
              <a:custGeom>
                <a:avLst/>
                <a:gdLst>
                  <a:gd name="T0" fmla="*/ 4 w 8"/>
                  <a:gd name="T1" fmla="*/ 29 h 29"/>
                  <a:gd name="T2" fmla="*/ 0 w 8"/>
                  <a:gd name="T3" fmla="*/ 25 h 29"/>
                  <a:gd name="T4" fmla="*/ 0 w 8"/>
                  <a:gd name="T5" fmla="*/ 4 h 29"/>
                  <a:gd name="T6" fmla="*/ 4 w 8"/>
                  <a:gd name="T7" fmla="*/ 0 h 29"/>
                  <a:gd name="T8" fmla="*/ 8 w 8"/>
                  <a:gd name="T9" fmla="*/ 4 h 29"/>
                  <a:gd name="T10" fmla="*/ 8 w 8"/>
                  <a:gd name="T11" fmla="*/ 25 h 29"/>
                  <a:gd name="T12" fmla="*/ 4 w 8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9">
                    <a:moveTo>
                      <a:pt x="4" y="29"/>
                    </a:moveTo>
                    <a:cubicBezTo>
                      <a:pt x="2" y="29"/>
                      <a:pt x="0" y="28"/>
                      <a:pt x="0" y="2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8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43"/>
              <p:cNvSpPr>
                <a:spLocks/>
              </p:cNvSpPr>
              <p:nvPr/>
            </p:nvSpPr>
            <p:spPr bwMode="auto">
              <a:xfrm>
                <a:off x="4043" y="356"/>
                <a:ext cx="330" cy="94"/>
              </a:xfrm>
              <a:custGeom>
                <a:avLst/>
                <a:gdLst>
                  <a:gd name="T0" fmla="*/ 155 w 186"/>
                  <a:gd name="T1" fmla="*/ 0 h 53"/>
                  <a:gd name="T2" fmla="*/ 102 w 186"/>
                  <a:gd name="T3" fmla="*/ 31 h 53"/>
                  <a:gd name="T4" fmla="*/ 84 w 186"/>
                  <a:gd name="T5" fmla="*/ 31 h 53"/>
                  <a:gd name="T6" fmla="*/ 31 w 186"/>
                  <a:gd name="T7" fmla="*/ 0 h 53"/>
                  <a:gd name="T8" fmla="*/ 0 w 186"/>
                  <a:gd name="T9" fmla="*/ 22 h 53"/>
                  <a:gd name="T10" fmla="*/ 93 w 186"/>
                  <a:gd name="T11" fmla="*/ 53 h 53"/>
                  <a:gd name="T12" fmla="*/ 186 w 186"/>
                  <a:gd name="T13" fmla="*/ 22 h 53"/>
                  <a:gd name="T14" fmla="*/ 155 w 186"/>
                  <a:gd name="T1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53">
                    <a:moveTo>
                      <a:pt x="155" y="0"/>
                    </a:moveTo>
                    <a:cubicBezTo>
                      <a:pt x="144" y="18"/>
                      <a:pt x="125" y="31"/>
                      <a:pt x="102" y="31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62" y="31"/>
                      <a:pt x="42" y="18"/>
                      <a:pt x="31" y="0"/>
                    </a:cubicBezTo>
                    <a:cubicBezTo>
                      <a:pt x="12" y="5"/>
                      <a:pt x="0" y="13"/>
                      <a:pt x="0" y="22"/>
                    </a:cubicBezTo>
                    <a:cubicBezTo>
                      <a:pt x="0" y="39"/>
                      <a:pt x="42" y="53"/>
                      <a:pt x="93" y="53"/>
                    </a:cubicBezTo>
                    <a:cubicBezTo>
                      <a:pt x="145" y="53"/>
                      <a:pt x="186" y="39"/>
                      <a:pt x="186" y="22"/>
                    </a:cubicBezTo>
                    <a:cubicBezTo>
                      <a:pt x="186" y="13"/>
                      <a:pt x="174" y="5"/>
                      <a:pt x="15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44"/>
              <p:cNvSpPr>
                <a:spLocks/>
              </p:cNvSpPr>
              <p:nvPr/>
            </p:nvSpPr>
            <p:spPr bwMode="auto">
              <a:xfrm>
                <a:off x="2754" y="119"/>
                <a:ext cx="37" cy="48"/>
              </a:xfrm>
              <a:custGeom>
                <a:avLst/>
                <a:gdLst>
                  <a:gd name="T0" fmla="*/ 20 w 21"/>
                  <a:gd name="T1" fmla="*/ 27 h 27"/>
                  <a:gd name="T2" fmla="*/ 20 w 21"/>
                  <a:gd name="T3" fmla="*/ 2 h 27"/>
                  <a:gd name="T4" fmla="*/ 21 w 21"/>
                  <a:gd name="T5" fmla="*/ 0 h 27"/>
                  <a:gd name="T6" fmla="*/ 0 w 21"/>
                  <a:gd name="T7" fmla="*/ 9 h 27"/>
                  <a:gd name="T8" fmla="*/ 2 w 21"/>
                  <a:gd name="T9" fmla="*/ 10 h 27"/>
                  <a:gd name="T10" fmla="*/ 20 w 21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7">
                    <a:moveTo>
                      <a:pt x="20" y="27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0"/>
                      <a:pt x="21" y="0"/>
                    </a:cubicBezTo>
                    <a:cubicBezTo>
                      <a:pt x="13" y="0"/>
                      <a:pt x="5" y="4"/>
                      <a:pt x="0" y="9"/>
                    </a:cubicBezTo>
                    <a:cubicBezTo>
                      <a:pt x="1" y="9"/>
                      <a:pt x="1" y="9"/>
                      <a:pt x="2" y="10"/>
                    </a:cubicBezTo>
                    <a:lnTo>
                      <a:pt x="2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45"/>
              <p:cNvSpPr>
                <a:spLocks/>
              </p:cNvSpPr>
              <p:nvPr/>
            </p:nvSpPr>
            <p:spPr bwMode="auto">
              <a:xfrm>
                <a:off x="2802" y="119"/>
                <a:ext cx="37" cy="48"/>
              </a:xfrm>
              <a:custGeom>
                <a:avLst/>
                <a:gdLst>
                  <a:gd name="T0" fmla="*/ 1 w 21"/>
                  <a:gd name="T1" fmla="*/ 27 h 27"/>
                  <a:gd name="T2" fmla="*/ 19 w 21"/>
                  <a:gd name="T3" fmla="*/ 10 h 27"/>
                  <a:gd name="T4" fmla="*/ 21 w 21"/>
                  <a:gd name="T5" fmla="*/ 9 h 27"/>
                  <a:gd name="T6" fmla="*/ 0 w 21"/>
                  <a:gd name="T7" fmla="*/ 0 h 27"/>
                  <a:gd name="T8" fmla="*/ 1 w 21"/>
                  <a:gd name="T9" fmla="*/ 2 h 27"/>
                  <a:gd name="T10" fmla="*/ 1 w 21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7">
                    <a:moveTo>
                      <a:pt x="1" y="27"/>
                    </a:move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9"/>
                      <a:pt x="21" y="9"/>
                      <a:pt x="21" y="9"/>
                    </a:cubicBezTo>
                    <a:cubicBezTo>
                      <a:pt x="16" y="4"/>
                      <a:pt x="8" y="0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46"/>
              <p:cNvSpPr>
                <a:spLocks/>
              </p:cNvSpPr>
              <p:nvPr/>
            </p:nvSpPr>
            <p:spPr bwMode="auto">
              <a:xfrm>
                <a:off x="2816" y="189"/>
                <a:ext cx="46" cy="33"/>
              </a:xfrm>
              <a:custGeom>
                <a:avLst/>
                <a:gdLst>
                  <a:gd name="T0" fmla="*/ 24 w 26"/>
                  <a:gd name="T1" fmla="*/ 1 h 19"/>
                  <a:gd name="T2" fmla="*/ 0 w 26"/>
                  <a:gd name="T3" fmla="*/ 1 h 19"/>
                  <a:gd name="T4" fmla="*/ 18 w 26"/>
                  <a:gd name="T5" fmla="*/ 18 h 19"/>
                  <a:gd name="T6" fmla="*/ 19 w 26"/>
                  <a:gd name="T7" fmla="*/ 19 h 19"/>
                  <a:gd name="T8" fmla="*/ 26 w 26"/>
                  <a:gd name="T9" fmla="*/ 0 h 19"/>
                  <a:gd name="T10" fmla="*/ 24 w 26"/>
                  <a:gd name="T1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9">
                    <a:moveTo>
                      <a:pt x="24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23" y="14"/>
                      <a:pt x="25" y="7"/>
                      <a:pt x="26" y="0"/>
                    </a:cubicBezTo>
                    <a:cubicBezTo>
                      <a:pt x="25" y="1"/>
                      <a:pt x="25" y="1"/>
                      <a:pt x="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47"/>
              <p:cNvSpPr>
                <a:spLocks/>
              </p:cNvSpPr>
              <p:nvPr/>
            </p:nvSpPr>
            <p:spPr bwMode="auto">
              <a:xfrm>
                <a:off x="2814" y="142"/>
                <a:ext cx="48" cy="36"/>
              </a:xfrm>
              <a:custGeom>
                <a:avLst/>
                <a:gdLst>
                  <a:gd name="T0" fmla="*/ 25 w 27"/>
                  <a:gd name="T1" fmla="*/ 19 h 20"/>
                  <a:gd name="T2" fmla="*/ 27 w 27"/>
                  <a:gd name="T3" fmla="*/ 20 h 20"/>
                  <a:gd name="T4" fmla="*/ 19 w 27"/>
                  <a:gd name="T5" fmla="*/ 0 h 20"/>
                  <a:gd name="T6" fmla="*/ 18 w 27"/>
                  <a:gd name="T7" fmla="*/ 3 h 20"/>
                  <a:gd name="T8" fmla="*/ 0 w 27"/>
                  <a:gd name="T9" fmla="*/ 19 h 20"/>
                  <a:gd name="T10" fmla="*/ 25 w 27"/>
                  <a:gd name="T1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0">
                    <a:moveTo>
                      <a:pt x="25" y="19"/>
                    </a:moveTo>
                    <a:cubicBezTo>
                      <a:pt x="26" y="19"/>
                      <a:pt x="26" y="19"/>
                      <a:pt x="27" y="20"/>
                    </a:cubicBezTo>
                    <a:cubicBezTo>
                      <a:pt x="26" y="12"/>
                      <a:pt x="23" y="6"/>
                      <a:pt x="19" y="0"/>
                    </a:cubicBezTo>
                    <a:cubicBezTo>
                      <a:pt x="19" y="1"/>
                      <a:pt x="18" y="2"/>
                      <a:pt x="18" y="3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2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48"/>
              <p:cNvSpPr>
                <a:spLocks noEditPoints="1"/>
              </p:cNvSpPr>
              <p:nvPr/>
            </p:nvSpPr>
            <p:spPr bwMode="auto">
              <a:xfrm>
                <a:off x="2565" y="110"/>
                <a:ext cx="276" cy="344"/>
              </a:xfrm>
              <a:custGeom>
                <a:avLst/>
                <a:gdLst>
                  <a:gd name="T0" fmla="*/ 134 w 155"/>
                  <a:gd name="T1" fmla="*/ 50 h 193"/>
                  <a:gd name="T2" fmla="*/ 134 w 155"/>
                  <a:gd name="T3" fmla="*/ 42 h 193"/>
                  <a:gd name="T4" fmla="*/ 130 w 155"/>
                  <a:gd name="T5" fmla="*/ 39 h 193"/>
                  <a:gd name="T6" fmla="*/ 122 w 155"/>
                  <a:gd name="T7" fmla="*/ 39 h 193"/>
                  <a:gd name="T8" fmla="*/ 103 w 155"/>
                  <a:gd name="T9" fmla="*/ 21 h 193"/>
                  <a:gd name="T10" fmla="*/ 102 w 155"/>
                  <a:gd name="T11" fmla="*/ 18 h 193"/>
                  <a:gd name="T12" fmla="*/ 93 w 155"/>
                  <a:gd name="T13" fmla="*/ 39 h 193"/>
                  <a:gd name="T14" fmla="*/ 41 w 155"/>
                  <a:gd name="T15" fmla="*/ 39 h 193"/>
                  <a:gd name="T16" fmla="*/ 7 w 155"/>
                  <a:gd name="T17" fmla="*/ 2 h 193"/>
                  <a:gd name="T18" fmla="*/ 1 w 155"/>
                  <a:gd name="T19" fmla="*/ 2 h 193"/>
                  <a:gd name="T20" fmla="*/ 1 w 155"/>
                  <a:gd name="T21" fmla="*/ 7 h 193"/>
                  <a:gd name="T22" fmla="*/ 30 w 155"/>
                  <a:gd name="T23" fmla="*/ 39 h 193"/>
                  <a:gd name="T24" fmla="*/ 4 w 155"/>
                  <a:gd name="T25" fmla="*/ 39 h 193"/>
                  <a:gd name="T26" fmla="*/ 1 w 155"/>
                  <a:gd name="T27" fmla="*/ 42 h 193"/>
                  <a:gd name="T28" fmla="*/ 0 w 155"/>
                  <a:gd name="T29" fmla="*/ 50 h 193"/>
                  <a:gd name="T30" fmla="*/ 2 w 155"/>
                  <a:gd name="T31" fmla="*/ 68 h 193"/>
                  <a:gd name="T32" fmla="*/ 61 w 155"/>
                  <a:gd name="T33" fmla="*/ 124 h 193"/>
                  <a:gd name="T34" fmla="*/ 61 w 155"/>
                  <a:gd name="T35" fmla="*/ 185 h 193"/>
                  <a:gd name="T36" fmla="*/ 37 w 155"/>
                  <a:gd name="T37" fmla="*/ 185 h 193"/>
                  <a:gd name="T38" fmla="*/ 33 w 155"/>
                  <a:gd name="T39" fmla="*/ 189 h 193"/>
                  <a:gd name="T40" fmla="*/ 37 w 155"/>
                  <a:gd name="T41" fmla="*/ 193 h 193"/>
                  <a:gd name="T42" fmla="*/ 97 w 155"/>
                  <a:gd name="T43" fmla="*/ 193 h 193"/>
                  <a:gd name="T44" fmla="*/ 101 w 155"/>
                  <a:gd name="T45" fmla="*/ 189 h 193"/>
                  <a:gd name="T46" fmla="*/ 97 w 155"/>
                  <a:gd name="T47" fmla="*/ 185 h 193"/>
                  <a:gd name="T48" fmla="*/ 73 w 155"/>
                  <a:gd name="T49" fmla="*/ 185 h 193"/>
                  <a:gd name="T50" fmla="*/ 73 w 155"/>
                  <a:gd name="T51" fmla="*/ 124 h 193"/>
                  <a:gd name="T52" fmla="*/ 129 w 155"/>
                  <a:gd name="T53" fmla="*/ 79 h 193"/>
                  <a:gd name="T54" fmla="*/ 155 w 155"/>
                  <a:gd name="T55" fmla="*/ 69 h 193"/>
                  <a:gd name="T56" fmla="*/ 154 w 155"/>
                  <a:gd name="T57" fmla="*/ 68 h 193"/>
                  <a:gd name="T58" fmla="*/ 134 w 155"/>
                  <a:gd name="T59" fmla="*/ 50 h 193"/>
                  <a:gd name="T60" fmla="*/ 52 w 155"/>
                  <a:gd name="T61" fmla="*/ 63 h 193"/>
                  <a:gd name="T62" fmla="*/ 47 w 155"/>
                  <a:gd name="T63" fmla="*/ 64 h 193"/>
                  <a:gd name="T64" fmla="*/ 46 w 155"/>
                  <a:gd name="T65" fmla="*/ 64 h 193"/>
                  <a:gd name="T66" fmla="*/ 40 w 155"/>
                  <a:gd name="T67" fmla="*/ 65 h 193"/>
                  <a:gd name="T68" fmla="*/ 39 w 155"/>
                  <a:gd name="T69" fmla="*/ 66 h 193"/>
                  <a:gd name="T70" fmla="*/ 22 w 155"/>
                  <a:gd name="T71" fmla="*/ 69 h 193"/>
                  <a:gd name="T72" fmla="*/ 21 w 155"/>
                  <a:gd name="T73" fmla="*/ 69 h 193"/>
                  <a:gd name="T74" fmla="*/ 13 w 155"/>
                  <a:gd name="T75" fmla="*/ 66 h 193"/>
                  <a:gd name="T76" fmla="*/ 12 w 155"/>
                  <a:gd name="T77" fmla="*/ 65 h 193"/>
                  <a:gd name="T78" fmla="*/ 10 w 155"/>
                  <a:gd name="T79" fmla="*/ 64 h 193"/>
                  <a:gd name="T80" fmla="*/ 10 w 155"/>
                  <a:gd name="T81" fmla="*/ 64 h 193"/>
                  <a:gd name="T82" fmla="*/ 8 w 155"/>
                  <a:gd name="T83" fmla="*/ 50 h 193"/>
                  <a:gd name="T84" fmla="*/ 8 w 155"/>
                  <a:gd name="T85" fmla="*/ 47 h 193"/>
                  <a:gd name="T86" fmla="*/ 37 w 155"/>
                  <a:gd name="T87" fmla="*/ 47 h 193"/>
                  <a:gd name="T88" fmla="*/ 52 w 155"/>
                  <a:gd name="T89" fmla="*/ 63 h 193"/>
                  <a:gd name="T90" fmla="*/ 52 w 155"/>
                  <a:gd name="T91" fmla="*/ 63 h 193"/>
                  <a:gd name="T92" fmla="*/ 124 w 155"/>
                  <a:gd name="T93" fmla="*/ 68 h 193"/>
                  <a:gd name="T94" fmla="*/ 120 w 155"/>
                  <a:gd name="T95" fmla="*/ 67 h 193"/>
                  <a:gd name="T96" fmla="*/ 120 w 155"/>
                  <a:gd name="T97" fmla="*/ 67 h 193"/>
                  <a:gd name="T98" fmla="*/ 113 w 155"/>
                  <a:gd name="T99" fmla="*/ 67 h 193"/>
                  <a:gd name="T100" fmla="*/ 112 w 155"/>
                  <a:gd name="T101" fmla="*/ 67 h 193"/>
                  <a:gd name="T102" fmla="*/ 108 w 155"/>
                  <a:gd name="T103" fmla="*/ 67 h 193"/>
                  <a:gd name="T104" fmla="*/ 98 w 155"/>
                  <a:gd name="T105" fmla="*/ 70 h 193"/>
                  <a:gd name="T106" fmla="*/ 81 w 155"/>
                  <a:gd name="T107" fmla="*/ 72 h 193"/>
                  <a:gd name="T108" fmla="*/ 76 w 155"/>
                  <a:gd name="T109" fmla="*/ 69 h 193"/>
                  <a:gd name="T110" fmla="*/ 64 w 155"/>
                  <a:gd name="T111" fmla="*/ 64 h 193"/>
                  <a:gd name="T112" fmla="*/ 48 w 155"/>
                  <a:gd name="T113" fmla="*/ 47 h 193"/>
                  <a:gd name="T114" fmla="*/ 126 w 155"/>
                  <a:gd name="T115" fmla="*/ 47 h 193"/>
                  <a:gd name="T116" fmla="*/ 126 w 155"/>
                  <a:gd name="T117" fmla="*/ 50 h 193"/>
                  <a:gd name="T118" fmla="*/ 124 w 155"/>
                  <a:gd name="T119" fmla="*/ 68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5" h="193">
                    <a:moveTo>
                      <a:pt x="134" y="50"/>
                    </a:moveTo>
                    <a:cubicBezTo>
                      <a:pt x="134" y="47"/>
                      <a:pt x="134" y="45"/>
                      <a:pt x="134" y="42"/>
                    </a:cubicBezTo>
                    <a:cubicBezTo>
                      <a:pt x="134" y="40"/>
                      <a:pt x="132" y="39"/>
                      <a:pt x="130" y="39"/>
                    </a:cubicBezTo>
                    <a:cubicBezTo>
                      <a:pt x="122" y="39"/>
                      <a:pt x="122" y="39"/>
                      <a:pt x="122" y="39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02" y="20"/>
                      <a:pt x="102" y="19"/>
                      <a:pt x="102" y="18"/>
                    </a:cubicBezTo>
                    <a:cubicBezTo>
                      <a:pt x="97" y="24"/>
                      <a:pt x="94" y="31"/>
                      <a:pt x="93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0"/>
                      <a:pt x="3" y="0"/>
                      <a:pt x="1" y="2"/>
                    </a:cubicBezTo>
                    <a:cubicBezTo>
                      <a:pt x="0" y="3"/>
                      <a:pt x="0" y="6"/>
                      <a:pt x="1" y="7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2" y="39"/>
                      <a:pt x="1" y="40"/>
                      <a:pt x="1" y="42"/>
                    </a:cubicBezTo>
                    <a:cubicBezTo>
                      <a:pt x="0" y="45"/>
                      <a:pt x="0" y="47"/>
                      <a:pt x="0" y="50"/>
                    </a:cubicBezTo>
                    <a:cubicBezTo>
                      <a:pt x="0" y="56"/>
                      <a:pt x="1" y="62"/>
                      <a:pt x="2" y="68"/>
                    </a:cubicBezTo>
                    <a:cubicBezTo>
                      <a:pt x="9" y="99"/>
                      <a:pt x="33" y="121"/>
                      <a:pt x="61" y="124"/>
                    </a:cubicBezTo>
                    <a:cubicBezTo>
                      <a:pt x="61" y="185"/>
                      <a:pt x="61" y="185"/>
                      <a:pt x="61" y="185"/>
                    </a:cubicBezTo>
                    <a:cubicBezTo>
                      <a:pt x="37" y="185"/>
                      <a:pt x="37" y="185"/>
                      <a:pt x="37" y="185"/>
                    </a:cubicBezTo>
                    <a:cubicBezTo>
                      <a:pt x="35" y="185"/>
                      <a:pt x="33" y="186"/>
                      <a:pt x="33" y="189"/>
                    </a:cubicBezTo>
                    <a:cubicBezTo>
                      <a:pt x="33" y="191"/>
                      <a:pt x="35" y="193"/>
                      <a:pt x="37" y="193"/>
                    </a:cubicBezTo>
                    <a:cubicBezTo>
                      <a:pt x="97" y="193"/>
                      <a:pt x="97" y="193"/>
                      <a:pt x="97" y="193"/>
                    </a:cubicBezTo>
                    <a:cubicBezTo>
                      <a:pt x="99" y="193"/>
                      <a:pt x="101" y="191"/>
                      <a:pt x="101" y="189"/>
                    </a:cubicBezTo>
                    <a:cubicBezTo>
                      <a:pt x="101" y="186"/>
                      <a:pt x="99" y="185"/>
                      <a:pt x="97" y="185"/>
                    </a:cubicBezTo>
                    <a:cubicBezTo>
                      <a:pt x="73" y="185"/>
                      <a:pt x="73" y="185"/>
                      <a:pt x="73" y="185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98" y="122"/>
                      <a:pt x="119" y="104"/>
                      <a:pt x="129" y="79"/>
                    </a:cubicBezTo>
                    <a:cubicBezTo>
                      <a:pt x="139" y="79"/>
                      <a:pt x="149" y="75"/>
                      <a:pt x="155" y="69"/>
                    </a:cubicBezTo>
                    <a:cubicBezTo>
                      <a:pt x="155" y="69"/>
                      <a:pt x="154" y="68"/>
                      <a:pt x="154" y="68"/>
                    </a:cubicBezTo>
                    <a:lnTo>
                      <a:pt x="134" y="50"/>
                    </a:lnTo>
                    <a:close/>
                    <a:moveTo>
                      <a:pt x="52" y="63"/>
                    </a:moveTo>
                    <a:cubicBezTo>
                      <a:pt x="50" y="63"/>
                      <a:pt x="49" y="64"/>
                      <a:pt x="47" y="64"/>
                    </a:cubicBezTo>
                    <a:cubicBezTo>
                      <a:pt x="47" y="64"/>
                      <a:pt x="46" y="64"/>
                      <a:pt x="46" y="64"/>
                    </a:cubicBezTo>
                    <a:cubicBezTo>
                      <a:pt x="44" y="64"/>
                      <a:pt x="42" y="65"/>
                      <a:pt x="40" y="65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33" y="67"/>
                      <a:pt x="28" y="69"/>
                      <a:pt x="22" y="69"/>
                    </a:cubicBezTo>
                    <a:cubicBezTo>
                      <a:pt x="21" y="69"/>
                      <a:pt x="21" y="69"/>
                      <a:pt x="21" y="69"/>
                    </a:cubicBezTo>
                    <a:cubicBezTo>
                      <a:pt x="18" y="69"/>
                      <a:pt x="16" y="68"/>
                      <a:pt x="13" y="66"/>
                    </a:cubicBezTo>
                    <a:cubicBezTo>
                      <a:pt x="13" y="66"/>
                      <a:pt x="12" y="66"/>
                      <a:pt x="12" y="65"/>
                    </a:cubicBezTo>
                    <a:cubicBezTo>
                      <a:pt x="11" y="65"/>
                      <a:pt x="10" y="65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59"/>
                      <a:pt x="8" y="55"/>
                      <a:pt x="8" y="50"/>
                    </a:cubicBezTo>
                    <a:cubicBezTo>
                      <a:pt x="8" y="49"/>
                      <a:pt x="8" y="48"/>
                      <a:pt x="8" y="47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52" y="63"/>
                      <a:pt x="52" y="63"/>
                      <a:pt x="52" y="63"/>
                    </a:cubicBezTo>
                    <a:cubicBezTo>
                      <a:pt x="52" y="63"/>
                      <a:pt x="52" y="63"/>
                      <a:pt x="52" y="63"/>
                    </a:cubicBezTo>
                    <a:close/>
                    <a:moveTo>
                      <a:pt x="124" y="68"/>
                    </a:moveTo>
                    <a:cubicBezTo>
                      <a:pt x="123" y="68"/>
                      <a:pt x="122" y="68"/>
                      <a:pt x="120" y="67"/>
                    </a:cubicBezTo>
                    <a:cubicBezTo>
                      <a:pt x="120" y="67"/>
                      <a:pt x="120" y="67"/>
                      <a:pt x="120" y="67"/>
                    </a:cubicBezTo>
                    <a:cubicBezTo>
                      <a:pt x="118" y="67"/>
                      <a:pt x="116" y="67"/>
                      <a:pt x="113" y="67"/>
                    </a:cubicBezTo>
                    <a:cubicBezTo>
                      <a:pt x="113" y="67"/>
                      <a:pt x="112" y="67"/>
                      <a:pt x="112" y="67"/>
                    </a:cubicBezTo>
                    <a:cubicBezTo>
                      <a:pt x="111" y="67"/>
                      <a:pt x="109" y="67"/>
                      <a:pt x="108" y="67"/>
                    </a:cubicBezTo>
                    <a:cubicBezTo>
                      <a:pt x="104" y="68"/>
                      <a:pt x="101" y="69"/>
                      <a:pt x="98" y="70"/>
                    </a:cubicBezTo>
                    <a:cubicBezTo>
                      <a:pt x="92" y="72"/>
                      <a:pt x="86" y="74"/>
                      <a:pt x="81" y="72"/>
                    </a:cubicBezTo>
                    <a:cubicBezTo>
                      <a:pt x="80" y="71"/>
                      <a:pt x="78" y="70"/>
                      <a:pt x="76" y="69"/>
                    </a:cubicBezTo>
                    <a:cubicBezTo>
                      <a:pt x="72" y="67"/>
                      <a:pt x="68" y="65"/>
                      <a:pt x="64" y="64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126" y="47"/>
                      <a:pt x="126" y="47"/>
                      <a:pt x="126" y="47"/>
                    </a:cubicBezTo>
                    <a:cubicBezTo>
                      <a:pt x="126" y="48"/>
                      <a:pt x="126" y="49"/>
                      <a:pt x="126" y="50"/>
                    </a:cubicBezTo>
                    <a:cubicBezTo>
                      <a:pt x="126" y="56"/>
                      <a:pt x="125" y="62"/>
                      <a:pt x="124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49"/>
              <p:cNvSpPr>
                <a:spLocks/>
              </p:cNvSpPr>
              <p:nvPr/>
            </p:nvSpPr>
            <p:spPr bwMode="auto">
              <a:xfrm>
                <a:off x="4784" y="370"/>
                <a:ext cx="341" cy="50"/>
              </a:xfrm>
              <a:custGeom>
                <a:avLst/>
                <a:gdLst>
                  <a:gd name="T0" fmla="*/ 0 w 341"/>
                  <a:gd name="T1" fmla="*/ 0 h 50"/>
                  <a:gd name="T2" fmla="*/ 62 w 341"/>
                  <a:gd name="T3" fmla="*/ 50 h 50"/>
                  <a:gd name="T4" fmla="*/ 281 w 341"/>
                  <a:gd name="T5" fmla="*/ 50 h 50"/>
                  <a:gd name="T6" fmla="*/ 341 w 341"/>
                  <a:gd name="T7" fmla="*/ 0 h 50"/>
                  <a:gd name="T8" fmla="*/ 0 w 341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1" h="50">
                    <a:moveTo>
                      <a:pt x="0" y="0"/>
                    </a:moveTo>
                    <a:lnTo>
                      <a:pt x="62" y="50"/>
                    </a:lnTo>
                    <a:lnTo>
                      <a:pt x="281" y="50"/>
                    </a:lnTo>
                    <a:lnTo>
                      <a:pt x="3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50"/>
              <p:cNvSpPr>
                <a:spLocks/>
              </p:cNvSpPr>
              <p:nvPr/>
            </p:nvSpPr>
            <p:spPr bwMode="auto">
              <a:xfrm>
                <a:off x="4949" y="133"/>
                <a:ext cx="164" cy="194"/>
              </a:xfrm>
              <a:custGeom>
                <a:avLst/>
                <a:gdLst>
                  <a:gd name="T0" fmla="*/ 15 w 92"/>
                  <a:gd name="T1" fmla="*/ 89 h 109"/>
                  <a:gd name="T2" fmla="*/ 62 w 92"/>
                  <a:gd name="T3" fmla="*/ 77 h 109"/>
                  <a:gd name="T4" fmla="*/ 68 w 92"/>
                  <a:gd name="T5" fmla="*/ 33 h 109"/>
                  <a:gd name="T6" fmla="*/ 87 w 92"/>
                  <a:gd name="T7" fmla="*/ 28 h 109"/>
                  <a:gd name="T8" fmla="*/ 88 w 92"/>
                  <a:gd name="T9" fmla="*/ 18 h 109"/>
                  <a:gd name="T10" fmla="*/ 78 w 92"/>
                  <a:gd name="T11" fmla="*/ 15 h 109"/>
                  <a:gd name="T12" fmla="*/ 67 w 92"/>
                  <a:gd name="T13" fmla="*/ 3 h 109"/>
                  <a:gd name="T14" fmla="*/ 62 w 92"/>
                  <a:gd name="T15" fmla="*/ 17 h 109"/>
                  <a:gd name="T16" fmla="*/ 43 w 92"/>
                  <a:gd name="T17" fmla="*/ 35 h 109"/>
                  <a:gd name="T18" fmla="*/ 15 w 92"/>
                  <a:gd name="T19" fmla="*/ 8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" h="109">
                    <a:moveTo>
                      <a:pt x="15" y="89"/>
                    </a:moveTo>
                    <a:cubicBezTo>
                      <a:pt x="27" y="109"/>
                      <a:pt x="56" y="96"/>
                      <a:pt x="62" y="77"/>
                    </a:cubicBezTo>
                    <a:cubicBezTo>
                      <a:pt x="68" y="60"/>
                      <a:pt x="62" y="39"/>
                      <a:pt x="68" y="33"/>
                    </a:cubicBezTo>
                    <a:cubicBezTo>
                      <a:pt x="74" y="26"/>
                      <a:pt x="83" y="29"/>
                      <a:pt x="87" y="28"/>
                    </a:cubicBezTo>
                    <a:cubicBezTo>
                      <a:pt x="91" y="27"/>
                      <a:pt x="92" y="21"/>
                      <a:pt x="88" y="18"/>
                    </a:cubicBezTo>
                    <a:cubicBezTo>
                      <a:pt x="84" y="15"/>
                      <a:pt x="78" y="15"/>
                      <a:pt x="78" y="15"/>
                    </a:cubicBezTo>
                    <a:cubicBezTo>
                      <a:pt x="77" y="13"/>
                      <a:pt x="73" y="0"/>
                      <a:pt x="67" y="3"/>
                    </a:cubicBezTo>
                    <a:cubicBezTo>
                      <a:pt x="61" y="6"/>
                      <a:pt x="63" y="12"/>
                      <a:pt x="62" y="17"/>
                    </a:cubicBezTo>
                    <a:cubicBezTo>
                      <a:pt x="61" y="22"/>
                      <a:pt x="64" y="25"/>
                      <a:pt x="43" y="35"/>
                    </a:cubicBezTo>
                    <a:cubicBezTo>
                      <a:pt x="22" y="46"/>
                      <a:pt x="0" y="65"/>
                      <a:pt x="15" y="8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51"/>
              <p:cNvSpPr>
                <a:spLocks/>
              </p:cNvSpPr>
              <p:nvPr/>
            </p:nvSpPr>
            <p:spPr bwMode="auto">
              <a:xfrm>
                <a:off x="4805" y="192"/>
                <a:ext cx="299" cy="164"/>
              </a:xfrm>
              <a:custGeom>
                <a:avLst/>
                <a:gdLst>
                  <a:gd name="T0" fmla="*/ 149 w 168"/>
                  <a:gd name="T1" fmla="*/ 46 h 92"/>
                  <a:gd name="T2" fmla="*/ 113 w 168"/>
                  <a:gd name="T3" fmla="*/ 73 h 92"/>
                  <a:gd name="T4" fmla="*/ 113 w 168"/>
                  <a:gd name="T5" fmla="*/ 73 h 92"/>
                  <a:gd name="T6" fmla="*/ 90 w 168"/>
                  <a:gd name="T7" fmla="*/ 60 h 92"/>
                  <a:gd name="T8" fmla="*/ 86 w 168"/>
                  <a:gd name="T9" fmla="*/ 32 h 92"/>
                  <a:gd name="T10" fmla="*/ 105 w 168"/>
                  <a:gd name="T11" fmla="*/ 6 h 92"/>
                  <a:gd name="T12" fmla="*/ 63 w 168"/>
                  <a:gd name="T13" fmla="*/ 18 h 92"/>
                  <a:gd name="T14" fmla="*/ 0 w 168"/>
                  <a:gd name="T15" fmla="*/ 56 h 92"/>
                  <a:gd name="T16" fmla="*/ 1 w 168"/>
                  <a:gd name="T17" fmla="*/ 69 h 92"/>
                  <a:gd name="T18" fmla="*/ 36 w 168"/>
                  <a:gd name="T19" fmla="*/ 92 h 92"/>
                  <a:gd name="T20" fmla="*/ 37 w 168"/>
                  <a:gd name="T21" fmla="*/ 92 h 92"/>
                  <a:gd name="T22" fmla="*/ 37 w 168"/>
                  <a:gd name="T23" fmla="*/ 92 h 92"/>
                  <a:gd name="T24" fmla="*/ 156 w 168"/>
                  <a:gd name="T25" fmla="*/ 92 h 92"/>
                  <a:gd name="T26" fmla="*/ 152 w 168"/>
                  <a:gd name="T27" fmla="*/ 34 h 92"/>
                  <a:gd name="T28" fmla="*/ 149 w 168"/>
                  <a:gd name="T29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92">
                    <a:moveTo>
                      <a:pt x="149" y="46"/>
                    </a:moveTo>
                    <a:cubicBezTo>
                      <a:pt x="145" y="61"/>
                      <a:pt x="129" y="73"/>
                      <a:pt x="113" y="73"/>
                    </a:cubicBezTo>
                    <a:cubicBezTo>
                      <a:pt x="113" y="73"/>
                      <a:pt x="113" y="73"/>
                      <a:pt x="113" y="73"/>
                    </a:cubicBezTo>
                    <a:cubicBezTo>
                      <a:pt x="104" y="73"/>
                      <a:pt x="96" y="68"/>
                      <a:pt x="90" y="60"/>
                    </a:cubicBezTo>
                    <a:cubicBezTo>
                      <a:pt x="85" y="51"/>
                      <a:pt x="83" y="41"/>
                      <a:pt x="86" y="32"/>
                    </a:cubicBezTo>
                    <a:cubicBezTo>
                      <a:pt x="89" y="21"/>
                      <a:pt x="97" y="13"/>
                      <a:pt x="105" y="6"/>
                    </a:cubicBezTo>
                    <a:cubicBezTo>
                      <a:pt x="84" y="0"/>
                      <a:pt x="63" y="18"/>
                      <a:pt x="63" y="18"/>
                    </a:cubicBezTo>
                    <a:cubicBezTo>
                      <a:pt x="16" y="60"/>
                      <a:pt x="0" y="56"/>
                      <a:pt x="0" y="56"/>
                    </a:cubicBezTo>
                    <a:cubicBezTo>
                      <a:pt x="1" y="69"/>
                      <a:pt x="1" y="69"/>
                      <a:pt x="1" y="69"/>
                    </a:cubicBezTo>
                    <a:cubicBezTo>
                      <a:pt x="1" y="69"/>
                      <a:pt x="38" y="72"/>
                      <a:pt x="36" y="92"/>
                    </a:cubicBezTo>
                    <a:cubicBezTo>
                      <a:pt x="37" y="92"/>
                      <a:pt x="37" y="92"/>
                      <a:pt x="37" y="92"/>
                    </a:cubicBezTo>
                    <a:cubicBezTo>
                      <a:pt x="37" y="92"/>
                      <a:pt x="37" y="92"/>
                      <a:pt x="37" y="92"/>
                    </a:cubicBezTo>
                    <a:cubicBezTo>
                      <a:pt x="156" y="92"/>
                      <a:pt x="156" y="92"/>
                      <a:pt x="156" y="92"/>
                    </a:cubicBezTo>
                    <a:cubicBezTo>
                      <a:pt x="168" y="68"/>
                      <a:pt x="159" y="45"/>
                      <a:pt x="152" y="34"/>
                    </a:cubicBezTo>
                    <a:cubicBezTo>
                      <a:pt x="151" y="38"/>
                      <a:pt x="151" y="42"/>
                      <a:pt x="149" y="4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52"/>
              <p:cNvSpPr>
                <a:spLocks/>
              </p:cNvSpPr>
              <p:nvPr/>
            </p:nvSpPr>
            <p:spPr bwMode="auto">
              <a:xfrm>
                <a:off x="1056" y="1610"/>
                <a:ext cx="341" cy="228"/>
              </a:xfrm>
              <a:custGeom>
                <a:avLst/>
                <a:gdLst>
                  <a:gd name="T0" fmla="*/ 145 w 192"/>
                  <a:gd name="T1" fmla="*/ 28 h 128"/>
                  <a:gd name="T2" fmla="*/ 133 w 192"/>
                  <a:gd name="T3" fmla="*/ 30 h 128"/>
                  <a:gd name="T4" fmla="*/ 95 w 192"/>
                  <a:gd name="T5" fmla="*/ 0 h 128"/>
                  <a:gd name="T6" fmla="*/ 58 w 192"/>
                  <a:gd name="T7" fmla="*/ 30 h 128"/>
                  <a:gd name="T8" fmla="*/ 46 w 192"/>
                  <a:gd name="T9" fmla="*/ 28 h 128"/>
                  <a:gd name="T10" fmla="*/ 0 w 192"/>
                  <a:gd name="T11" fmla="*/ 72 h 128"/>
                  <a:gd name="T12" fmla="*/ 46 w 192"/>
                  <a:gd name="T13" fmla="*/ 116 h 128"/>
                  <a:gd name="T14" fmla="*/ 64 w 192"/>
                  <a:gd name="T15" fmla="*/ 113 h 128"/>
                  <a:gd name="T16" fmla="*/ 95 w 192"/>
                  <a:gd name="T17" fmla="*/ 128 h 128"/>
                  <a:gd name="T18" fmla="*/ 127 w 192"/>
                  <a:gd name="T19" fmla="*/ 113 h 128"/>
                  <a:gd name="T20" fmla="*/ 145 w 192"/>
                  <a:gd name="T21" fmla="*/ 116 h 128"/>
                  <a:gd name="T22" fmla="*/ 192 w 192"/>
                  <a:gd name="T23" fmla="*/ 72 h 128"/>
                  <a:gd name="T24" fmla="*/ 145 w 192"/>
                  <a:gd name="T25" fmla="*/ 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2" h="128">
                    <a:moveTo>
                      <a:pt x="145" y="28"/>
                    </a:moveTo>
                    <a:cubicBezTo>
                      <a:pt x="141" y="28"/>
                      <a:pt x="137" y="29"/>
                      <a:pt x="133" y="30"/>
                    </a:cubicBezTo>
                    <a:cubicBezTo>
                      <a:pt x="130" y="13"/>
                      <a:pt x="114" y="0"/>
                      <a:pt x="95" y="0"/>
                    </a:cubicBezTo>
                    <a:cubicBezTo>
                      <a:pt x="77" y="0"/>
                      <a:pt x="61" y="13"/>
                      <a:pt x="58" y="30"/>
                    </a:cubicBezTo>
                    <a:cubicBezTo>
                      <a:pt x="54" y="29"/>
                      <a:pt x="50" y="28"/>
                      <a:pt x="46" y="28"/>
                    </a:cubicBezTo>
                    <a:cubicBezTo>
                      <a:pt x="20" y="28"/>
                      <a:pt x="0" y="48"/>
                      <a:pt x="0" y="72"/>
                    </a:cubicBezTo>
                    <a:cubicBezTo>
                      <a:pt x="0" y="96"/>
                      <a:pt x="20" y="116"/>
                      <a:pt x="46" y="116"/>
                    </a:cubicBezTo>
                    <a:cubicBezTo>
                      <a:pt x="52" y="116"/>
                      <a:pt x="58" y="115"/>
                      <a:pt x="64" y="113"/>
                    </a:cubicBezTo>
                    <a:cubicBezTo>
                      <a:pt x="71" y="122"/>
                      <a:pt x="82" y="128"/>
                      <a:pt x="95" y="128"/>
                    </a:cubicBezTo>
                    <a:cubicBezTo>
                      <a:pt x="109" y="128"/>
                      <a:pt x="120" y="122"/>
                      <a:pt x="127" y="113"/>
                    </a:cubicBezTo>
                    <a:cubicBezTo>
                      <a:pt x="133" y="115"/>
                      <a:pt x="139" y="116"/>
                      <a:pt x="145" y="116"/>
                    </a:cubicBezTo>
                    <a:cubicBezTo>
                      <a:pt x="171" y="116"/>
                      <a:pt x="192" y="96"/>
                      <a:pt x="192" y="72"/>
                    </a:cubicBezTo>
                    <a:cubicBezTo>
                      <a:pt x="192" y="48"/>
                      <a:pt x="171" y="28"/>
                      <a:pt x="145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53"/>
              <p:cNvSpPr>
                <a:spLocks/>
              </p:cNvSpPr>
              <p:nvPr/>
            </p:nvSpPr>
            <p:spPr bwMode="auto">
              <a:xfrm>
                <a:off x="1088" y="1822"/>
                <a:ext cx="275" cy="130"/>
              </a:xfrm>
              <a:custGeom>
                <a:avLst/>
                <a:gdLst>
                  <a:gd name="T0" fmla="*/ 113 w 155"/>
                  <a:gd name="T1" fmla="*/ 5 h 73"/>
                  <a:gd name="T2" fmla="*/ 77 w 155"/>
                  <a:gd name="T3" fmla="*/ 20 h 73"/>
                  <a:gd name="T4" fmla="*/ 42 w 155"/>
                  <a:gd name="T5" fmla="*/ 5 h 73"/>
                  <a:gd name="T6" fmla="*/ 28 w 155"/>
                  <a:gd name="T7" fmla="*/ 7 h 73"/>
                  <a:gd name="T8" fmla="*/ 0 w 155"/>
                  <a:gd name="T9" fmla="*/ 0 h 73"/>
                  <a:gd name="T10" fmla="*/ 16 w 155"/>
                  <a:gd name="T11" fmla="*/ 73 h 73"/>
                  <a:gd name="T12" fmla="*/ 139 w 155"/>
                  <a:gd name="T13" fmla="*/ 73 h 73"/>
                  <a:gd name="T14" fmla="*/ 155 w 155"/>
                  <a:gd name="T15" fmla="*/ 0 h 73"/>
                  <a:gd name="T16" fmla="*/ 127 w 155"/>
                  <a:gd name="T17" fmla="*/ 7 h 73"/>
                  <a:gd name="T18" fmla="*/ 113 w 155"/>
                  <a:gd name="T19" fmla="*/ 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73">
                    <a:moveTo>
                      <a:pt x="113" y="5"/>
                    </a:moveTo>
                    <a:cubicBezTo>
                      <a:pt x="104" y="14"/>
                      <a:pt x="91" y="20"/>
                      <a:pt x="77" y="20"/>
                    </a:cubicBezTo>
                    <a:cubicBezTo>
                      <a:pt x="64" y="20"/>
                      <a:pt x="51" y="14"/>
                      <a:pt x="42" y="5"/>
                    </a:cubicBezTo>
                    <a:cubicBezTo>
                      <a:pt x="38" y="7"/>
                      <a:pt x="33" y="7"/>
                      <a:pt x="28" y="7"/>
                    </a:cubicBezTo>
                    <a:cubicBezTo>
                      <a:pt x="18" y="7"/>
                      <a:pt x="9" y="5"/>
                      <a:pt x="0" y="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39" y="73"/>
                      <a:pt x="139" y="73"/>
                      <a:pt x="139" y="73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46" y="5"/>
                      <a:pt x="137" y="7"/>
                      <a:pt x="127" y="7"/>
                    </a:cubicBezTo>
                    <a:cubicBezTo>
                      <a:pt x="122" y="7"/>
                      <a:pt x="117" y="7"/>
                      <a:pt x="11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54"/>
              <p:cNvSpPr>
                <a:spLocks noEditPoints="1"/>
              </p:cNvSpPr>
              <p:nvPr/>
            </p:nvSpPr>
            <p:spPr bwMode="auto">
              <a:xfrm>
                <a:off x="1031" y="893"/>
                <a:ext cx="279" cy="272"/>
              </a:xfrm>
              <a:custGeom>
                <a:avLst/>
                <a:gdLst>
                  <a:gd name="T0" fmla="*/ 114 w 157"/>
                  <a:gd name="T1" fmla="*/ 12 h 153"/>
                  <a:gd name="T2" fmla="*/ 28 w 157"/>
                  <a:gd name="T3" fmla="*/ 17 h 153"/>
                  <a:gd name="T4" fmla="*/ 24 w 157"/>
                  <a:gd name="T5" fmla="*/ 52 h 153"/>
                  <a:gd name="T6" fmla="*/ 24 w 157"/>
                  <a:gd name="T7" fmla="*/ 127 h 153"/>
                  <a:gd name="T8" fmla="*/ 38 w 157"/>
                  <a:gd name="T9" fmla="*/ 143 h 153"/>
                  <a:gd name="T10" fmla="*/ 107 w 157"/>
                  <a:gd name="T11" fmla="*/ 151 h 153"/>
                  <a:gd name="T12" fmla="*/ 121 w 157"/>
                  <a:gd name="T13" fmla="*/ 135 h 153"/>
                  <a:gd name="T14" fmla="*/ 118 w 157"/>
                  <a:gd name="T15" fmla="*/ 62 h 153"/>
                  <a:gd name="T16" fmla="*/ 114 w 157"/>
                  <a:gd name="T17" fmla="*/ 12 h 153"/>
                  <a:gd name="T18" fmla="*/ 51 w 157"/>
                  <a:gd name="T19" fmla="*/ 120 h 153"/>
                  <a:gd name="T20" fmla="*/ 44 w 157"/>
                  <a:gd name="T21" fmla="*/ 113 h 153"/>
                  <a:gd name="T22" fmla="*/ 51 w 157"/>
                  <a:gd name="T23" fmla="*/ 107 h 153"/>
                  <a:gd name="T24" fmla="*/ 58 w 157"/>
                  <a:gd name="T25" fmla="*/ 113 h 153"/>
                  <a:gd name="T26" fmla="*/ 51 w 157"/>
                  <a:gd name="T27" fmla="*/ 120 h 153"/>
                  <a:gd name="T28" fmla="*/ 53 w 157"/>
                  <a:gd name="T29" fmla="*/ 59 h 153"/>
                  <a:gd name="T30" fmla="*/ 46 w 157"/>
                  <a:gd name="T31" fmla="*/ 53 h 153"/>
                  <a:gd name="T32" fmla="*/ 53 w 157"/>
                  <a:gd name="T33" fmla="*/ 46 h 153"/>
                  <a:gd name="T34" fmla="*/ 60 w 157"/>
                  <a:gd name="T35" fmla="*/ 53 h 153"/>
                  <a:gd name="T36" fmla="*/ 53 w 157"/>
                  <a:gd name="T37" fmla="*/ 59 h 153"/>
                  <a:gd name="T38" fmla="*/ 86 w 157"/>
                  <a:gd name="T39" fmla="*/ 95 h 153"/>
                  <a:gd name="T40" fmla="*/ 79 w 157"/>
                  <a:gd name="T41" fmla="*/ 88 h 153"/>
                  <a:gd name="T42" fmla="*/ 86 w 157"/>
                  <a:gd name="T43" fmla="*/ 81 h 153"/>
                  <a:gd name="T44" fmla="*/ 93 w 157"/>
                  <a:gd name="T45" fmla="*/ 88 h 153"/>
                  <a:gd name="T46" fmla="*/ 86 w 157"/>
                  <a:gd name="T47" fmla="*/ 9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7" h="153">
                    <a:moveTo>
                      <a:pt x="114" y="12"/>
                    </a:moveTo>
                    <a:cubicBezTo>
                      <a:pt x="72" y="0"/>
                      <a:pt x="38" y="14"/>
                      <a:pt x="28" y="17"/>
                    </a:cubicBezTo>
                    <a:cubicBezTo>
                      <a:pt x="25" y="18"/>
                      <a:pt x="0" y="31"/>
                      <a:pt x="24" y="52"/>
                    </a:cubicBezTo>
                    <a:cubicBezTo>
                      <a:pt x="24" y="127"/>
                      <a:pt x="24" y="127"/>
                      <a:pt x="24" y="127"/>
                    </a:cubicBezTo>
                    <a:cubicBezTo>
                      <a:pt x="24" y="127"/>
                      <a:pt x="21" y="140"/>
                      <a:pt x="38" y="143"/>
                    </a:cubicBezTo>
                    <a:cubicBezTo>
                      <a:pt x="55" y="146"/>
                      <a:pt x="107" y="151"/>
                      <a:pt x="107" y="151"/>
                    </a:cubicBezTo>
                    <a:cubicBezTo>
                      <a:pt x="107" y="151"/>
                      <a:pt x="121" y="153"/>
                      <a:pt x="121" y="135"/>
                    </a:cubicBezTo>
                    <a:cubicBezTo>
                      <a:pt x="121" y="116"/>
                      <a:pt x="118" y="62"/>
                      <a:pt x="118" y="62"/>
                    </a:cubicBezTo>
                    <a:cubicBezTo>
                      <a:pt x="118" y="62"/>
                      <a:pt x="157" y="25"/>
                      <a:pt x="114" y="12"/>
                    </a:cubicBezTo>
                    <a:close/>
                    <a:moveTo>
                      <a:pt x="51" y="120"/>
                    </a:moveTo>
                    <a:cubicBezTo>
                      <a:pt x="47" y="120"/>
                      <a:pt x="44" y="117"/>
                      <a:pt x="44" y="113"/>
                    </a:cubicBezTo>
                    <a:cubicBezTo>
                      <a:pt x="44" y="110"/>
                      <a:pt x="47" y="107"/>
                      <a:pt x="51" y="107"/>
                    </a:cubicBezTo>
                    <a:cubicBezTo>
                      <a:pt x="55" y="107"/>
                      <a:pt x="58" y="110"/>
                      <a:pt x="58" y="113"/>
                    </a:cubicBezTo>
                    <a:cubicBezTo>
                      <a:pt x="58" y="117"/>
                      <a:pt x="55" y="120"/>
                      <a:pt x="51" y="120"/>
                    </a:cubicBezTo>
                    <a:close/>
                    <a:moveTo>
                      <a:pt x="53" y="59"/>
                    </a:moveTo>
                    <a:cubicBezTo>
                      <a:pt x="49" y="59"/>
                      <a:pt x="46" y="56"/>
                      <a:pt x="46" y="53"/>
                    </a:cubicBezTo>
                    <a:cubicBezTo>
                      <a:pt x="46" y="49"/>
                      <a:pt x="49" y="46"/>
                      <a:pt x="53" y="46"/>
                    </a:cubicBezTo>
                    <a:cubicBezTo>
                      <a:pt x="57" y="46"/>
                      <a:pt x="60" y="49"/>
                      <a:pt x="60" y="53"/>
                    </a:cubicBezTo>
                    <a:cubicBezTo>
                      <a:pt x="60" y="56"/>
                      <a:pt x="57" y="59"/>
                      <a:pt x="53" y="59"/>
                    </a:cubicBezTo>
                    <a:close/>
                    <a:moveTo>
                      <a:pt x="86" y="95"/>
                    </a:moveTo>
                    <a:cubicBezTo>
                      <a:pt x="82" y="95"/>
                      <a:pt x="79" y="92"/>
                      <a:pt x="79" y="88"/>
                    </a:cubicBezTo>
                    <a:cubicBezTo>
                      <a:pt x="79" y="84"/>
                      <a:pt x="82" y="81"/>
                      <a:pt x="86" y="81"/>
                    </a:cubicBezTo>
                    <a:cubicBezTo>
                      <a:pt x="90" y="81"/>
                      <a:pt x="93" y="84"/>
                      <a:pt x="93" y="88"/>
                    </a:cubicBezTo>
                    <a:cubicBezTo>
                      <a:pt x="93" y="92"/>
                      <a:pt x="90" y="95"/>
                      <a:pt x="86" y="9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55"/>
              <p:cNvSpPr>
                <a:spLocks/>
              </p:cNvSpPr>
              <p:nvPr/>
            </p:nvSpPr>
            <p:spPr bwMode="auto">
              <a:xfrm>
                <a:off x="1253" y="902"/>
                <a:ext cx="178" cy="258"/>
              </a:xfrm>
              <a:custGeom>
                <a:avLst/>
                <a:gdLst>
                  <a:gd name="T0" fmla="*/ 58 w 100"/>
                  <a:gd name="T1" fmla="*/ 5 h 145"/>
                  <a:gd name="T2" fmla="*/ 0 w 100"/>
                  <a:gd name="T3" fmla="*/ 0 h 145"/>
                  <a:gd name="T4" fmla="*/ 19 w 100"/>
                  <a:gd name="T5" fmla="*/ 21 h 145"/>
                  <a:gd name="T6" fmla="*/ 4 w 100"/>
                  <a:gd name="T7" fmla="*/ 61 h 145"/>
                  <a:gd name="T8" fmla="*/ 7 w 100"/>
                  <a:gd name="T9" fmla="*/ 130 h 145"/>
                  <a:gd name="T10" fmla="*/ 3 w 100"/>
                  <a:gd name="T11" fmla="*/ 145 h 145"/>
                  <a:gd name="T12" fmla="*/ 59 w 100"/>
                  <a:gd name="T13" fmla="*/ 138 h 145"/>
                  <a:gd name="T14" fmla="*/ 73 w 100"/>
                  <a:gd name="T15" fmla="*/ 121 h 145"/>
                  <a:gd name="T16" fmla="*/ 70 w 100"/>
                  <a:gd name="T17" fmla="*/ 49 h 145"/>
                  <a:gd name="T18" fmla="*/ 58 w 100"/>
                  <a:gd name="T19" fmla="*/ 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45">
                    <a:moveTo>
                      <a:pt x="58" y="5"/>
                    </a:moveTo>
                    <a:cubicBezTo>
                      <a:pt x="41" y="0"/>
                      <a:pt x="20" y="0"/>
                      <a:pt x="0" y="0"/>
                    </a:cubicBezTo>
                    <a:cubicBezTo>
                      <a:pt x="13" y="6"/>
                      <a:pt x="17" y="14"/>
                      <a:pt x="19" y="21"/>
                    </a:cubicBezTo>
                    <a:cubicBezTo>
                      <a:pt x="23" y="37"/>
                      <a:pt x="10" y="53"/>
                      <a:pt x="4" y="61"/>
                    </a:cubicBezTo>
                    <a:cubicBezTo>
                      <a:pt x="5" y="74"/>
                      <a:pt x="7" y="114"/>
                      <a:pt x="7" y="130"/>
                    </a:cubicBezTo>
                    <a:cubicBezTo>
                      <a:pt x="7" y="136"/>
                      <a:pt x="5" y="141"/>
                      <a:pt x="3" y="145"/>
                    </a:cubicBezTo>
                    <a:cubicBezTo>
                      <a:pt x="22" y="143"/>
                      <a:pt x="47" y="140"/>
                      <a:pt x="59" y="138"/>
                    </a:cubicBezTo>
                    <a:cubicBezTo>
                      <a:pt x="64" y="137"/>
                      <a:pt x="73" y="133"/>
                      <a:pt x="73" y="121"/>
                    </a:cubicBezTo>
                    <a:cubicBezTo>
                      <a:pt x="73" y="103"/>
                      <a:pt x="70" y="49"/>
                      <a:pt x="70" y="49"/>
                    </a:cubicBezTo>
                    <a:cubicBezTo>
                      <a:pt x="70" y="49"/>
                      <a:pt x="100" y="18"/>
                      <a:pt x="58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56"/>
              <p:cNvSpPr>
                <a:spLocks noEditPoints="1"/>
              </p:cNvSpPr>
              <p:nvPr/>
            </p:nvSpPr>
            <p:spPr bwMode="auto">
              <a:xfrm>
                <a:off x="4043" y="870"/>
                <a:ext cx="268" cy="286"/>
              </a:xfrm>
              <a:custGeom>
                <a:avLst/>
                <a:gdLst>
                  <a:gd name="T0" fmla="*/ 130 w 151"/>
                  <a:gd name="T1" fmla="*/ 81 h 161"/>
                  <a:gd name="T2" fmla="*/ 130 w 151"/>
                  <a:gd name="T3" fmla="*/ 81 h 161"/>
                  <a:gd name="T4" fmla="*/ 76 w 151"/>
                  <a:gd name="T5" fmla="*/ 0 h 161"/>
                  <a:gd name="T6" fmla="*/ 21 w 151"/>
                  <a:gd name="T7" fmla="*/ 81 h 161"/>
                  <a:gd name="T8" fmla="*/ 21 w 151"/>
                  <a:gd name="T9" fmla="*/ 81 h 161"/>
                  <a:gd name="T10" fmla="*/ 0 w 151"/>
                  <a:gd name="T11" fmla="*/ 141 h 161"/>
                  <a:gd name="T12" fmla="*/ 2 w 151"/>
                  <a:gd name="T13" fmla="*/ 157 h 161"/>
                  <a:gd name="T14" fmla="*/ 6 w 151"/>
                  <a:gd name="T15" fmla="*/ 161 h 161"/>
                  <a:gd name="T16" fmla="*/ 146 w 151"/>
                  <a:gd name="T17" fmla="*/ 161 h 161"/>
                  <a:gd name="T18" fmla="*/ 150 w 151"/>
                  <a:gd name="T19" fmla="*/ 157 h 161"/>
                  <a:gd name="T20" fmla="*/ 151 w 151"/>
                  <a:gd name="T21" fmla="*/ 141 h 161"/>
                  <a:gd name="T22" fmla="*/ 130 w 151"/>
                  <a:gd name="T23" fmla="*/ 81 h 161"/>
                  <a:gd name="T24" fmla="*/ 69 w 151"/>
                  <a:gd name="T25" fmla="*/ 48 h 161"/>
                  <a:gd name="T26" fmla="*/ 76 w 151"/>
                  <a:gd name="T27" fmla="*/ 42 h 161"/>
                  <a:gd name="T28" fmla="*/ 82 w 151"/>
                  <a:gd name="T29" fmla="*/ 48 h 161"/>
                  <a:gd name="T30" fmla="*/ 78 w 151"/>
                  <a:gd name="T31" fmla="*/ 54 h 161"/>
                  <a:gd name="T32" fmla="*/ 76 w 151"/>
                  <a:gd name="T33" fmla="*/ 54 h 161"/>
                  <a:gd name="T34" fmla="*/ 74 w 151"/>
                  <a:gd name="T35" fmla="*/ 54 h 161"/>
                  <a:gd name="T36" fmla="*/ 69 w 151"/>
                  <a:gd name="T37" fmla="*/ 48 h 161"/>
                  <a:gd name="T38" fmla="*/ 89 w 151"/>
                  <a:gd name="T39" fmla="*/ 56 h 161"/>
                  <a:gd name="T40" fmla="*/ 91 w 151"/>
                  <a:gd name="T41" fmla="*/ 48 h 161"/>
                  <a:gd name="T42" fmla="*/ 76 w 151"/>
                  <a:gd name="T43" fmla="*/ 33 h 161"/>
                  <a:gd name="T44" fmla="*/ 61 w 151"/>
                  <a:gd name="T45" fmla="*/ 48 h 161"/>
                  <a:gd name="T46" fmla="*/ 63 w 151"/>
                  <a:gd name="T47" fmla="*/ 56 h 161"/>
                  <a:gd name="T48" fmla="*/ 30 w 151"/>
                  <a:gd name="T49" fmla="*/ 72 h 161"/>
                  <a:gd name="T50" fmla="*/ 76 w 151"/>
                  <a:gd name="T51" fmla="*/ 8 h 161"/>
                  <a:gd name="T52" fmla="*/ 122 w 151"/>
                  <a:gd name="T53" fmla="*/ 72 h 161"/>
                  <a:gd name="T54" fmla="*/ 89 w 151"/>
                  <a:gd name="T55" fmla="*/ 56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1" h="161">
                    <a:moveTo>
                      <a:pt x="130" y="81"/>
                    </a:moveTo>
                    <a:cubicBezTo>
                      <a:pt x="130" y="81"/>
                      <a:pt x="130" y="81"/>
                      <a:pt x="130" y="81"/>
                    </a:cubicBezTo>
                    <a:cubicBezTo>
                      <a:pt x="130" y="42"/>
                      <a:pt x="126" y="0"/>
                      <a:pt x="76" y="0"/>
                    </a:cubicBezTo>
                    <a:cubicBezTo>
                      <a:pt x="28" y="0"/>
                      <a:pt x="21" y="39"/>
                      <a:pt x="21" y="81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8" y="97"/>
                      <a:pt x="0" y="118"/>
                      <a:pt x="0" y="141"/>
                    </a:cubicBezTo>
                    <a:cubicBezTo>
                      <a:pt x="0" y="147"/>
                      <a:pt x="1" y="152"/>
                      <a:pt x="2" y="157"/>
                    </a:cubicBezTo>
                    <a:cubicBezTo>
                      <a:pt x="2" y="159"/>
                      <a:pt x="4" y="161"/>
                      <a:pt x="6" y="161"/>
                    </a:cubicBezTo>
                    <a:cubicBezTo>
                      <a:pt x="146" y="161"/>
                      <a:pt x="146" y="161"/>
                      <a:pt x="146" y="161"/>
                    </a:cubicBezTo>
                    <a:cubicBezTo>
                      <a:pt x="148" y="161"/>
                      <a:pt x="149" y="159"/>
                      <a:pt x="150" y="157"/>
                    </a:cubicBezTo>
                    <a:cubicBezTo>
                      <a:pt x="151" y="152"/>
                      <a:pt x="151" y="147"/>
                      <a:pt x="151" y="141"/>
                    </a:cubicBezTo>
                    <a:cubicBezTo>
                      <a:pt x="151" y="118"/>
                      <a:pt x="143" y="97"/>
                      <a:pt x="130" y="81"/>
                    </a:cubicBezTo>
                    <a:close/>
                    <a:moveTo>
                      <a:pt x="69" y="48"/>
                    </a:moveTo>
                    <a:cubicBezTo>
                      <a:pt x="69" y="44"/>
                      <a:pt x="72" y="42"/>
                      <a:pt x="76" y="42"/>
                    </a:cubicBezTo>
                    <a:cubicBezTo>
                      <a:pt x="79" y="42"/>
                      <a:pt x="82" y="44"/>
                      <a:pt x="82" y="48"/>
                    </a:cubicBezTo>
                    <a:cubicBezTo>
                      <a:pt x="82" y="51"/>
                      <a:pt x="80" y="54"/>
                      <a:pt x="78" y="54"/>
                    </a:cubicBezTo>
                    <a:cubicBezTo>
                      <a:pt x="77" y="54"/>
                      <a:pt x="76" y="54"/>
                      <a:pt x="76" y="54"/>
                    </a:cubicBezTo>
                    <a:cubicBezTo>
                      <a:pt x="75" y="54"/>
                      <a:pt x="74" y="54"/>
                      <a:pt x="74" y="54"/>
                    </a:cubicBezTo>
                    <a:cubicBezTo>
                      <a:pt x="71" y="54"/>
                      <a:pt x="69" y="51"/>
                      <a:pt x="69" y="48"/>
                    </a:cubicBezTo>
                    <a:close/>
                    <a:moveTo>
                      <a:pt x="89" y="56"/>
                    </a:moveTo>
                    <a:cubicBezTo>
                      <a:pt x="90" y="53"/>
                      <a:pt x="91" y="51"/>
                      <a:pt x="91" y="48"/>
                    </a:cubicBezTo>
                    <a:cubicBezTo>
                      <a:pt x="91" y="40"/>
                      <a:pt x="84" y="33"/>
                      <a:pt x="76" y="33"/>
                    </a:cubicBezTo>
                    <a:cubicBezTo>
                      <a:pt x="67" y="33"/>
                      <a:pt x="61" y="40"/>
                      <a:pt x="61" y="48"/>
                    </a:cubicBezTo>
                    <a:cubicBezTo>
                      <a:pt x="61" y="51"/>
                      <a:pt x="62" y="53"/>
                      <a:pt x="63" y="56"/>
                    </a:cubicBezTo>
                    <a:cubicBezTo>
                      <a:pt x="51" y="58"/>
                      <a:pt x="39" y="64"/>
                      <a:pt x="30" y="72"/>
                    </a:cubicBezTo>
                    <a:cubicBezTo>
                      <a:pt x="31" y="34"/>
                      <a:pt x="40" y="8"/>
                      <a:pt x="76" y="8"/>
                    </a:cubicBezTo>
                    <a:cubicBezTo>
                      <a:pt x="112" y="8"/>
                      <a:pt x="121" y="32"/>
                      <a:pt x="122" y="72"/>
                    </a:cubicBezTo>
                    <a:cubicBezTo>
                      <a:pt x="112" y="64"/>
                      <a:pt x="101" y="58"/>
                      <a:pt x="89" y="5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Line 157"/>
              <p:cNvSpPr>
                <a:spLocks noChangeShapeType="1"/>
              </p:cNvSpPr>
              <p:nvPr/>
            </p:nvSpPr>
            <p:spPr bwMode="auto">
              <a:xfrm>
                <a:off x="4039" y="1187"/>
                <a:ext cx="278" cy="0"/>
              </a:xfrm>
              <a:prstGeom prst="line">
                <a:avLst/>
              </a:prstGeom>
              <a:noFill/>
              <a:ln w="301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58"/>
              <p:cNvSpPr>
                <a:spLocks/>
              </p:cNvSpPr>
              <p:nvPr/>
            </p:nvSpPr>
            <p:spPr bwMode="auto">
              <a:xfrm>
                <a:off x="4318" y="984"/>
                <a:ext cx="63" cy="144"/>
              </a:xfrm>
              <a:custGeom>
                <a:avLst/>
                <a:gdLst>
                  <a:gd name="T0" fmla="*/ 35 w 35"/>
                  <a:gd name="T1" fmla="*/ 15 h 81"/>
                  <a:gd name="T2" fmla="*/ 32 w 35"/>
                  <a:gd name="T3" fmla="*/ 0 h 81"/>
                  <a:gd name="T4" fmla="*/ 6 w 35"/>
                  <a:gd name="T5" fmla="*/ 30 h 81"/>
                  <a:gd name="T6" fmla="*/ 0 w 35"/>
                  <a:gd name="T7" fmla="*/ 46 h 81"/>
                  <a:gd name="T8" fmla="*/ 4 w 35"/>
                  <a:gd name="T9" fmla="*/ 77 h 81"/>
                  <a:gd name="T10" fmla="*/ 4 w 35"/>
                  <a:gd name="T11" fmla="*/ 81 h 81"/>
                  <a:gd name="T12" fmla="*/ 19 w 35"/>
                  <a:gd name="T13" fmla="*/ 47 h 81"/>
                  <a:gd name="T14" fmla="*/ 35 w 35"/>
                  <a:gd name="T15" fmla="*/ 1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81">
                    <a:moveTo>
                      <a:pt x="35" y="15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9" y="9"/>
                      <a:pt x="6" y="30"/>
                    </a:cubicBezTo>
                    <a:cubicBezTo>
                      <a:pt x="5" y="38"/>
                      <a:pt x="2" y="43"/>
                      <a:pt x="0" y="46"/>
                    </a:cubicBezTo>
                    <a:cubicBezTo>
                      <a:pt x="3" y="56"/>
                      <a:pt x="4" y="66"/>
                      <a:pt x="4" y="77"/>
                    </a:cubicBezTo>
                    <a:cubicBezTo>
                      <a:pt x="4" y="79"/>
                      <a:pt x="4" y="80"/>
                      <a:pt x="4" y="81"/>
                    </a:cubicBezTo>
                    <a:cubicBezTo>
                      <a:pt x="13" y="78"/>
                      <a:pt x="21" y="69"/>
                      <a:pt x="19" y="47"/>
                    </a:cubicBezTo>
                    <a:cubicBezTo>
                      <a:pt x="15" y="22"/>
                      <a:pt x="35" y="15"/>
                      <a:pt x="35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59"/>
              <p:cNvSpPr>
                <a:spLocks/>
              </p:cNvSpPr>
              <p:nvPr/>
            </p:nvSpPr>
            <p:spPr bwMode="auto">
              <a:xfrm>
                <a:off x="6278" y="1610"/>
                <a:ext cx="341" cy="342"/>
              </a:xfrm>
              <a:custGeom>
                <a:avLst/>
                <a:gdLst>
                  <a:gd name="T0" fmla="*/ 192 w 192"/>
                  <a:gd name="T1" fmla="*/ 58 h 192"/>
                  <a:gd name="T2" fmla="*/ 138 w 192"/>
                  <a:gd name="T3" fmla="*/ 0 h 192"/>
                  <a:gd name="T4" fmla="*/ 96 w 192"/>
                  <a:gd name="T5" fmla="*/ 22 h 192"/>
                  <a:gd name="T6" fmla="*/ 53 w 192"/>
                  <a:gd name="T7" fmla="*/ 0 h 192"/>
                  <a:gd name="T8" fmla="*/ 0 w 192"/>
                  <a:gd name="T9" fmla="*/ 58 h 192"/>
                  <a:gd name="T10" fmla="*/ 27 w 192"/>
                  <a:gd name="T11" fmla="*/ 109 h 192"/>
                  <a:gd name="T12" fmla="*/ 48 w 192"/>
                  <a:gd name="T13" fmla="*/ 112 h 192"/>
                  <a:gd name="T14" fmla="*/ 74 w 192"/>
                  <a:gd name="T15" fmla="*/ 107 h 192"/>
                  <a:gd name="T16" fmla="*/ 80 w 192"/>
                  <a:gd name="T17" fmla="*/ 108 h 192"/>
                  <a:gd name="T18" fmla="*/ 78 w 192"/>
                  <a:gd name="T19" fmla="*/ 114 h 192"/>
                  <a:gd name="T20" fmla="*/ 48 w 192"/>
                  <a:gd name="T21" fmla="*/ 120 h 192"/>
                  <a:gd name="T22" fmla="*/ 35 w 192"/>
                  <a:gd name="T23" fmla="*/ 119 h 192"/>
                  <a:gd name="T24" fmla="*/ 35 w 192"/>
                  <a:gd name="T25" fmla="*/ 192 h 192"/>
                  <a:gd name="T26" fmla="*/ 152 w 192"/>
                  <a:gd name="T27" fmla="*/ 192 h 192"/>
                  <a:gd name="T28" fmla="*/ 152 w 192"/>
                  <a:gd name="T29" fmla="*/ 114 h 192"/>
                  <a:gd name="T30" fmla="*/ 153 w 192"/>
                  <a:gd name="T31" fmla="*/ 114 h 192"/>
                  <a:gd name="T32" fmla="*/ 192 w 192"/>
                  <a:gd name="T33" fmla="*/ 5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2" h="192">
                    <a:moveTo>
                      <a:pt x="192" y="58"/>
                    </a:moveTo>
                    <a:cubicBezTo>
                      <a:pt x="192" y="26"/>
                      <a:pt x="167" y="0"/>
                      <a:pt x="138" y="0"/>
                    </a:cubicBezTo>
                    <a:cubicBezTo>
                      <a:pt x="121" y="0"/>
                      <a:pt x="105" y="8"/>
                      <a:pt x="96" y="22"/>
                    </a:cubicBezTo>
                    <a:cubicBezTo>
                      <a:pt x="86" y="8"/>
                      <a:pt x="70" y="0"/>
                      <a:pt x="53" y="0"/>
                    </a:cubicBezTo>
                    <a:cubicBezTo>
                      <a:pt x="24" y="0"/>
                      <a:pt x="0" y="26"/>
                      <a:pt x="0" y="58"/>
                    </a:cubicBezTo>
                    <a:cubicBezTo>
                      <a:pt x="0" y="80"/>
                      <a:pt x="11" y="99"/>
                      <a:pt x="27" y="109"/>
                    </a:cubicBezTo>
                    <a:cubicBezTo>
                      <a:pt x="34" y="111"/>
                      <a:pt x="40" y="112"/>
                      <a:pt x="48" y="112"/>
                    </a:cubicBezTo>
                    <a:cubicBezTo>
                      <a:pt x="57" y="112"/>
                      <a:pt x="66" y="110"/>
                      <a:pt x="74" y="107"/>
                    </a:cubicBezTo>
                    <a:cubicBezTo>
                      <a:pt x="76" y="106"/>
                      <a:pt x="79" y="106"/>
                      <a:pt x="80" y="108"/>
                    </a:cubicBezTo>
                    <a:cubicBezTo>
                      <a:pt x="82" y="110"/>
                      <a:pt x="81" y="113"/>
                      <a:pt x="78" y="114"/>
                    </a:cubicBezTo>
                    <a:cubicBezTo>
                      <a:pt x="69" y="118"/>
                      <a:pt x="58" y="120"/>
                      <a:pt x="48" y="120"/>
                    </a:cubicBezTo>
                    <a:cubicBezTo>
                      <a:pt x="43" y="120"/>
                      <a:pt x="39" y="120"/>
                      <a:pt x="35" y="119"/>
                    </a:cubicBezTo>
                    <a:cubicBezTo>
                      <a:pt x="35" y="192"/>
                      <a:pt x="35" y="192"/>
                      <a:pt x="35" y="192"/>
                    </a:cubicBezTo>
                    <a:cubicBezTo>
                      <a:pt x="152" y="192"/>
                      <a:pt x="152" y="192"/>
                      <a:pt x="152" y="192"/>
                    </a:cubicBezTo>
                    <a:cubicBezTo>
                      <a:pt x="152" y="114"/>
                      <a:pt x="152" y="114"/>
                      <a:pt x="152" y="114"/>
                    </a:cubicBezTo>
                    <a:cubicBezTo>
                      <a:pt x="153" y="114"/>
                      <a:pt x="153" y="114"/>
                      <a:pt x="153" y="114"/>
                    </a:cubicBezTo>
                    <a:cubicBezTo>
                      <a:pt x="175" y="107"/>
                      <a:pt x="192" y="84"/>
                      <a:pt x="192" y="5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60"/>
              <p:cNvSpPr>
                <a:spLocks noEditPoints="1"/>
              </p:cNvSpPr>
              <p:nvPr/>
            </p:nvSpPr>
            <p:spPr bwMode="auto">
              <a:xfrm>
                <a:off x="4037" y="1633"/>
                <a:ext cx="356" cy="240"/>
              </a:xfrm>
              <a:custGeom>
                <a:avLst/>
                <a:gdLst>
                  <a:gd name="T0" fmla="*/ 127 w 200"/>
                  <a:gd name="T1" fmla="*/ 8 h 135"/>
                  <a:gd name="T2" fmla="*/ 91 w 200"/>
                  <a:gd name="T3" fmla="*/ 0 h 135"/>
                  <a:gd name="T4" fmla="*/ 19 w 200"/>
                  <a:gd name="T5" fmla="*/ 34 h 135"/>
                  <a:gd name="T6" fmla="*/ 18 w 200"/>
                  <a:gd name="T7" fmla="*/ 36 h 135"/>
                  <a:gd name="T8" fmla="*/ 1 w 200"/>
                  <a:gd name="T9" fmla="*/ 77 h 135"/>
                  <a:gd name="T10" fmla="*/ 6 w 200"/>
                  <a:gd name="T11" fmla="*/ 90 h 135"/>
                  <a:gd name="T12" fmla="*/ 26 w 200"/>
                  <a:gd name="T13" fmla="*/ 93 h 135"/>
                  <a:gd name="T14" fmla="*/ 54 w 200"/>
                  <a:gd name="T15" fmla="*/ 91 h 135"/>
                  <a:gd name="T16" fmla="*/ 79 w 200"/>
                  <a:gd name="T17" fmla="*/ 89 h 135"/>
                  <a:gd name="T18" fmla="*/ 95 w 200"/>
                  <a:gd name="T19" fmla="*/ 92 h 135"/>
                  <a:gd name="T20" fmla="*/ 118 w 200"/>
                  <a:gd name="T21" fmla="*/ 110 h 135"/>
                  <a:gd name="T22" fmla="*/ 139 w 200"/>
                  <a:gd name="T23" fmla="*/ 129 h 135"/>
                  <a:gd name="T24" fmla="*/ 160 w 200"/>
                  <a:gd name="T25" fmla="*/ 135 h 135"/>
                  <a:gd name="T26" fmla="*/ 160 w 200"/>
                  <a:gd name="T27" fmla="*/ 135 h 135"/>
                  <a:gd name="T28" fmla="*/ 191 w 200"/>
                  <a:gd name="T29" fmla="*/ 117 h 135"/>
                  <a:gd name="T30" fmla="*/ 127 w 200"/>
                  <a:gd name="T31" fmla="*/ 8 h 135"/>
                  <a:gd name="T32" fmla="*/ 78 w 200"/>
                  <a:gd name="T33" fmla="*/ 44 h 135"/>
                  <a:gd name="T34" fmla="*/ 77 w 200"/>
                  <a:gd name="T35" fmla="*/ 47 h 135"/>
                  <a:gd name="T36" fmla="*/ 76 w 200"/>
                  <a:gd name="T37" fmla="*/ 54 h 135"/>
                  <a:gd name="T38" fmla="*/ 76 w 200"/>
                  <a:gd name="T39" fmla="*/ 56 h 135"/>
                  <a:gd name="T40" fmla="*/ 71 w 200"/>
                  <a:gd name="T41" fmla="*/ 65 h 135"/>
                  <a:gd name="T42" fmla="*/ 61 w 200"/>
                  <a:gd name="T43" fmla="*/ 70 h 135"/>
                  <a:gd name="T44" fmla="*/ 61 w 200"/>
                  <a:gd name="T45" fmla="*/ 70 h 135"/>
                  <a:gd name="T46" fmla="*/ 54 w 200"/>
                  <a:gd name="T47" fmla="*/ 68 h 135"/>
                  <a:gd name="T48" fmla="*/ 51 w 200"/>
                  <a:gd name="T49" fmla="*/ 67 h 135"/>
                  <a:gd name="T50" fmla="*/ 48 w 200"/>
                  <a:gd name="T51" fmla="*/ 67 h 135"/>
                  <a:gd name="T52" fmla="*/ 28 w 200"/>
                  <a:gd name="T53" fmla="*/ 56 h 135"/>
                  <a:gd name="T54" fmla="*/ 29 w 200"/>
                  <a:gd name="T55" fmla="*/ 43 h 135"/>
                  <a:gd name="T56" fmla="*/ 42 w 200"/>
                  <a:gd name="T57" fmla="*/ 34 h 135"/>
                  <a:gd name="T58" fmla="*/ 42 w 200"/>
                  <a:gd name="T59" fmla="*/ 34 h 135"/>
                  <a:gd name="T60" fmla="*/ 43 w 200"/>
                  <a:gd name="T61" fmla="*/ 34 h 135"/>
                  <a:gd name="T62" fmla="*/ 45 w 200"/>
                  <a:gd name="T63" fmla="*/ 34 h 135"/>
                  <a:gd name="T64" fmla="*/ 46 w 200"/>
                  <a:gd name="T65" fmla="*/ 33 h 135"/>
                  <a:gd name="T66" fmla="*/ 58 w 200"/>
                  <a:gd name="T67" fmla="*/ 27 h 135"/>
                  <a:gd name="T68" fmla="*/ 65 w 200"/>
                  <a:gd name="T69" fmla="*/ 27 h 135"/>
                  <a:gd name="T70" fmla="*/ 66 w 200"/>
                  <a:gd name="T71" fmla="*/ 28 h 135"/>
                  <a:gd name="T72" fmla="*/ 73 w 200"/>
                  <a:gd name="T73" fmla="*/ 30 h 135"/>
                  <a:gd name="T74" fmla="*/ 78 w 200"/>
                  <a:gd name="T75" fmla="*/ 4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0" h="135">
                    <a:moveTo>
                      <a:pt x="127" y="8"/>
                    </a:moveTo>
                    <a:cubicBezTo>
                      <a:pt x="115" y="3"/>
                      <a:pt x="103" y="0"/>
                      <a:pt x="91" y="0"/>
                    </a:cubicBezTo>
                    <a:cubicBezTo>
                      <a:pt x="48" y="0"/>
                      <a:pt x="19" y="34"/>
                      <a:pt x="19" y="34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7" y="45"/>
                      <a:pt x="0" y="63"/>
                      <a:pt x="1" y="77"/>
                    </a:cubicBezTo>
                    <a:cubicBezTo>
                      <a:pt x="1" y="82"/>
                      <a:pt x="2" y="87"/>
                      <a:pt x="6" y="90"/>
                    </a:cubicBezTo>
                    <a:cubicBezTo>
                      <a:pt x="9" y="91"/>
                      <a:pt x="14" y="93"/>
                      <a:pt x="26" y="93"/>
                    </a:cubicBezTo>
                    <a:cubicBezTo>
                      <a:pt x="34" y="93"/>
                      <a:pt x="44" y="92"/>
                      <a:pt x="54" y="91"/>
                    </a:cubicBezTo>
                    <a:cubicBezTo>
                      <a:pt x="63" y="90"/>
                      <a:pt x="72" y="89"/>
                      <a:pt x="79" y="89"/>
                    </a:cubicBezTo>
                    <a:cubicBezTo>
                      <a:pt x="86" y="89"/>
                      <a:pt x="91" y="90"/>
                      <a:pt x="95" y="92"/>
                    </a:cubicBezTo>
                    <a:cubicBezTo>
                      <a:pt x="107" y="96"/>
                      <a:pt x="113" y="103"/>
                      <a:pt x="118" y="110"/>
                    </a:cubicBezTo>
                    <a:cubicBezTo>
                      <a:pt x="122" y="115"/>
                      <a:pt x="127" y="122"/>
                      <a:pt x="139" y="129"/>
                    </a:cubicBezTo>
                    <a:cubicBezTo>
                      <a:pt x="145" y="133"/>
                      <a:pt x="152" y="135"/>
                      <a:pt x="160" y="135"/>
                    </a:cubicBezTo>
                    <a:cubicBezTo>
                      <a:pt x="160" y="135"/>
                      <a:pt x="160" y="135"/>
                      <a:pt x="160" y="135"/>
                    </a:cubicBezTo>
                    <a:cubicBezTo>
                      <a:pt x="176" y="135"/>
                      <a:pt x="190" y="127"/>
                      <a:pt x="191" y="117"/>
                    </a:cubicBezTo>
                    <a:cubicBezTo>
                      <a:pt x="194" y="95"/>
                      <a:pt x="200" y="41"/>
                      <a:pt x="127" y="8"/>
                    </a:cubicBezTo>
                    <a:close/>
                    <a:moveTo>
                      <a:pt x="78" y="44"/>
                    </a:moveTo>
                    <a:cubicBezTo>
                      <a:pt x="78" y="45"/>
                      <a:pt x="78" y="46"/>
                      <a:pt x="77" y="47"/>
                    </a:cubicBezTo>
                    <a:cubicBezTo>
                      <a:pt x="77" y="49"/>
                      <a:pt x="77" y="52"/>
                      <a:pt x="76" y="54"/>
                    </a:cubicBezTo>
                    <a:cubicBezTo>
                      <a:pt x="76" y="55"/>
                      <a:pt x="76" y="56"/>
                      <a:pt x="76" y="56"/>
                    </a:cubicBezTo>
                    <a:cubicBezTo>
                      <a:pt x="75" y="59"/>
                      <a:pt x="74" y="63"/>
                      <a:pt x="71" y="65"/>
                    </a:cubicBezTo>
                    <a:cubicBezTo>
                      <a:pt x="69" y="68"/>
                      <a:pt x="65" y="70"/>
                      <a:pt x="61" y="70"/>
                    </a:cubicBezTo>
                    <a:cubicBezTo>
                      <a:pt x="61" y="70"/>
                      <a:pt x="61" y="70"/>
                      <a:pt x="61" y="70"/>
                    </a:cubicBezTo>
                    <a:cubicBezTo>
                      <a:pt x="58" y="70"/>
                      <a:pt x="56" y="69"/>
                      <a:pt x="54" y="68"/>
                    </a:cubicBezTo>
                    <a:cubicBezTo>
                      <a:pt x="53" y="68"/>
                      <a:pt x="52" y="67"/>
                      <a:pt x="51" y="67"/>
                    </a:cubicBezTo>
                    <a:cubicBezTo>
                      <a:pt x="50" y="67"/>
                      <a:pt x="49" y="67"/>
                      <a:pt x="48" y="67"/>
                    </a:cubicBezTo>
                    <a:cubicBezTo>
                      <a:pt x="41" y="67"/>
                      <a:pt x="31" y="67"/>
                      <a:pt x="28" y="56"/>
                    </a:cubicBezTo>
                    <a:cubicBezTo>
                      <a:pt x="27" y="53"/>
                      <a:pt x="27" y="46"/>
                      <a:pt x="29" y="43"/>
                    </a:cubicBezTo>
                    <a:cubicBezTo>
                      <a:pt x="30" y="40"/>
                      <a:pt x="38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4" y="34"/>
                      <a:pt x="45" y="34"/>
                      <a:pt x="45" y="34"/>
                    </a:cubicBezTo>
                    <a:cubicBezTo>
                      <a:pt x="45" y="34"/>
                      <a:pt x="45" y="33"/>
                      <a:pt x="46" y="33"/>
                    </a:cubicBezTo>
                    <a:cubicBezTo>
                      <a:pt x="49" y="28"/>
                      <a:pt x="55" y="27"/>
                      <a:pt x="58" y="27"/>
                    </a:cubicBezTo>
                    <a:cubicBezTo>
                      <a:pt x="61" y="27"/>
                      <a:pt x="63" y="27"/>
                      <a:pt x="65" y="27"/>
                    </a:cubicBezTo>
                    <a:cubicBezTo>
                      <a:pt x="65" y="27"/>
                      <a:pt x="66" y="28"/>
                      <a:pt x="66" y="28"/>
                    </a:cubicBezTo>
                    <a:cubicBezTo>
                      <a:pt x="69" y="28"/>
                      <a:pt x="71" y="28"/>
                      <a:pt x="73" y="30"/>
                    </a:cubicBezTo>
                    <a:cubicBezTo>
                      <a:pt x="79" y="33"/>
                      <a:pt x="78" y="40"/>
                      <a:pt x="78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61"/>
              <p:cNvSpPr>
                <a:spLocks/>
              </p:cNvSpPr>
              <p:nvPr/>
            </p:nvSpPr>
            <p:spPr bwMode="auto">
              <a:xfrm>
                <a:off x="4041" y="1806"/>
                <a:ext cx="338" cy="139"/>
              </a:xfrm>
              <a:custGeom>
                <a:avLst/>
                <a:gdLst>
                  <a:gd name="T0" fmla="*/ 158 w 190"/>
                  <a:gd name="T1" fmla="*/ 46 h 78"/>
                  <a:gd name="T2" fmla="*/ 133 w 190"/>
                  <a:gd name="T3" fmla="*/ 39 h 78"/>
                  <a:gd name="T4" fmla="*/ 109 w 190"/>
                  <a:gd name="T5" fmla="*/ 18 h 78"/>
                  <a:gd name="T6" fmla="*/ 90 w 190"/>
                  <a:gd name="T7" fmla="*/ 2 h 78"/>
                  <a:gd name="T8" fmla="*/ 77 w 190"/>
                  <a:gd name="T9" fmla="*/ 1 h 78"/>
                  <a:gd name="T10" fmla="*/ 53 w 190"/>
                  <a:gd name="T11" fmla="*/ 3 h 78"/>
                  <a:gd name="T12" fmla="*/ 24 w 190"/>
                  <a:gd name="T13" fmla="*/ 5 h 78"/>
                  <a:gd name="T14" fmla="*/ 0 w 190"/>
                  <a:gd name="T15" fmla="*/ 0 h 78"/>
                  <a:gd name="T16" fmla="*/ 9 w 190"/>
                  <a:gd name="T17" fmla="*/ 22 h 78"/>
                  <a:gd name="T18" fmla="*/ 90 w 190"/>
                  <a:gd name="T19" fmla="*/ 25 h 78"/>
                  <a:gd name="T20" fmla="*/ 126 w 190"/>
                  <a:gd name="T21" fmla="*/ 62 h 78"/>
                  <a:gd name="T22" fmla="*/ 190 w 190"/>
                  <a:gd name="T23" fmla="*/ 41 h 78"/>
                  <a:gd name="T24" fmla="*/ 190 w 190"/>
                  <a:gd name="T25" fmla="*/ 35 h 78"/>
                  <a:gd name="T26" fmla="*/ 158 w 190"/>
                  <a:gd name="T27" fmla="*/ 4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0" h="78">
                    <a:moveTo>
                      <a:pt x="158" y="46"/>
                    </a:moveTo>
                    <a:cubicBezTo>
                      <a:pt x="149" y="46"/>
                      <a:pt x="140" y="44"/>
                      <a:pt x="133" y="39"/>
                    </a:cubicBezTo>
                    <a:cubicBezTo>
                      <a:pt x="120" y="31"/>
                      <a:pt x="114" y="24"/>
                      <a:pt x="109" y="18"/>
                    </a:cubicBezTo>
                    <a:cubicBezTo>
                      <a:pt x="104" y="12"/>
                      <a:pt x="100" y="6"/>
                      <a:pt x="90" y="2"/>
                    </a:cubicBezTo>
                    <a:cubicBezTo>
                      <a:pt x="87" y="1"/>
                      <a:pt x="83" y="1"/>
                      <a:pt x="77" y="1"/>
                    </a:cubicBezTo>
                    <a:cubicBezTo>
                      <a:pt x="70" y="1"/>
                      <a:pt x="62" y="2"/>
                      <a:pt x="53" y="3"/>
                    </a:cubicBezTo>
                    <a:cubicBezTo>
                      <a:pt x="43" y="4"/>
                      <a:pt x="33" y="5"/>
                      <a:pt x="24" y="5"/>
                    </a:cubicBezTo>
                    <a:cubicBezTo>
                      <a:pt x="12" y="5"/>
                      <a:pt x="5" y="3"/>
                      <a:pt x="0" y="0"/>
                    </a:cubicBezTo>
                    <a:cubicBezTo>
                      <a:pt x="1" y="10"/>
                      <a:pt x="4" y="18"/>
                      <a:pt x="9" y="22"/>
                    </a:cubicBezTo>
                    <a:cubicBezTo>
                      <a:pt x="27" y="36"/>
                      <a:pt x="74" y="20"/>
                      <a:pt x="90" y="25"/>
                    </a:cubicBezTo>
                    <a:cubicBezTo>
                      <a:pt x="105" y="31"/>
                      <a:pt x="103" y="45"/>
                      <a:pt x="126" y="62"/>
                    </a:cubicBezTo>
                    <a:cubicBezTo>
                      <a:pt x="150" y="78"/>
                      <a:pt x="187" y="66"/>
                      <a:pt x="190" y="41"/>
                    </a:cubicBezTo>
                    <a:cubicBezTo>
                      <a:pt x="190" y="39"/>
                      <a:pt x="190" y="37"/>
                      <a:pt x="190" y="35"/>
                    </a:cubicBezTo>
                    <a:cubicBezTo>
                      <a:pt x="183" y="42"/>
                      <a:pt x="171" y="46"/>
                      <a:pt x="158" y="4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62"/>
              <p:cNvSpPr>
                <a:spLocks/>
              </p:cNvSpPr>
              <p:nvPr/>
            </p:nvSpPr>
            <p:spPr bwMode="auto">
              <a:xfrm>
                <a:off x="380" y="2359"/>
                <a:ext cx="199" cy="153"/>
              </a:xfrm>
              <a:custGeom>
                <a:avLst/>
                <a:gdLst>
                  <a:gd name="T0" fmla="*/ 89 w 112"/>
                  <a:gd name="T1" fmla="*/ 22 h 86"/>
                  <a:gd name="T2" fmla="*/ 64 w 112"/>
                  <a:gd name="T3" fmla="*/ 0 h 86"/>
                  <a:gd name="T4" fmla="*/ 40 w 112"/>
                  <a:gd name="T5" fmla="*/ 19 h 86"/>
                  <a:gd name="T6" fmla="*/ 29 w 112"/>
                  <a:gd name="T7" fmla="*/ 15 h 86"/>
                  <a:gd name="T8" fmla="*/ 9 w 112"/>
                  <a:gd name="T9" fmla="*/ 35 h 86"/>
                  <a:gd name="T10" fmla="*/ 12 w 112"/>
                  <a:gd name="T11" fmla="*/ 45 h 86"/>
                  <a:gd name="T12" fmla="*/ 0 w 112"/>
                  <a:gd name="T13" fmla="*/ 64 h 86"/>
                  <a:gd name="T14" fmla="*/ 21 w 112"/>
                  <a:gd name="T15" fmla="*/ 86 h 86"/>
                  <a:gd name="T16" fmla="*/ 35 w 112"/>
                  <a:gd name="T17" fmla="*/ 80 h 86"/>
                  <a:gd name="T18" fmla="*/ 49 w 112"/>
                  <a:gd name="T19" fmla="*/ 84 h 86"/>
                  <a:gd name="T20" fmla="*/ 68 w 112"/>
                  <a:gd name="T21" fmla="*/ 76 h 86"/>
                  <a:gd name="T22" fmla="*/ 83 w 112"/>
                  <a:gd name="T23" fmla="*/ 80 h 86"/>
                  <a:gd name="T24" fmla="*/ 112 w 112"/>
                  <a:gd name="T25" fmla="*/ 51 h 86"/>
                  <a:gd name="T26" fmla="*/ 89 w 112"/>
                  <a:gd name="T27" fmla="*/ 2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86">
                    <a:moveTo>
                      <a:pt x="89" y="22"/>
                    </a:moveTo>
                    <a:cubicBezTo>
                      <a:pt x="88" y="10"/>
                      <a:pt x="77" y="0"/>
                      <a:pt x="64" y="0"/>
                    </a:cubicBezTo>
                    <a:cubicBezTo>
                      <a:pt x="53" y="0"/>
                      <a:pt x="43" y="8"/>
                      <a:pt x="40" y="19"/>
                    </a:cubicBezTo>
                    <a:cubicBezTo>
                      <a:pt x="37" y="16"/>
                      <a:pt x="33" y="15"/>
                      <a:pt x="29" y="15"/>
                    </a:cubicBezTo>
                    <a:cubicBezTo>
                      <a:pt x="18" y="15"/>
                      <a:pt x="9" y="24"/>
                      <a:pt x="9" y="35"/>
                    </a:cubicBezTo>
                    <a:cubicBezTo>
                      <a:pt x="9" y="39"/>
                      <a:pt x="10" y="42"/>
                      <a:pt x="12" y="45"/>
                    </a:cubicBezTo>
                    <a:cubicBezTo>
                      <a:pt x="4" y="49"/>
                      <a:pt x="0" y="56"/>
                      <a:pt x="0" y="64"/>
                    </a:cubicBezTo>
                    <a:cubicBezTo>
                      <a:pt x="0" y="76"/>
                      <a:pt x="9" y="86"/>
                      <a:pt x="21" y="86"/>
                    </a:cubicBezTo>
                    <a:cubicBezTo>
                      <a:pt x="26" y="86"/>
                      <a:pt x="31" y="83"/>
                      <a:pt x="35" y="80"/>
                    </a:cubicBezTo>
                    <a:cubicBezTo>
                      <a:pt x="39" y="83"/>
                      <a:pt x="44" y="84"/>
                      <a:pt x="49" y="84"/>
                    </a:cubicBezTo>
                    <a:cubicBezTo>
                      <a:pt x="56" y="84"/>
                      <a:pt x="63" y="81"/>
                      <a:pt x="68" y="76"/>
                    </a:cubicBezTo>
                    <a:cubicBezTo>
                      <a:pt x="72" y="78"/>
                      <a:pt x="77" y="80"/>
                      <a:pt x="83" y="80"/>
                    </a:cubicBezTo>
                    <a:cubicBezTo>
                      <a:pt x="99" y="80"/>
                      <a:pt x="112" y="67"/>
                      <a:pt x="112" y="51"/>
                    </a:cubicBezTo>
                    <a:cubicBezTo>
                      <a:pt x="112" y="37"/>
                      <a:pt x="102" y="25"/>
                      <a:pt x="89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63"/>
              <p:cNvSpPr>
                <a:spLocks/>
              </p:cNvSpPr>
              <p:nvPr/>
            </p:nvSpPr>
            <p:spPr bwMode="auto">
              <a:xfrm>
                <a:off x="426" y="2528"/>
                <a:ext cx="98" cy="61"/>
              </a:xfrm>
              <a:custGeom>
                <a:avLst/>
                <a:gdLst>
                  <a:gd name="T0" fmla="*/ 11 w 55"/>
                  <a:gd name="T1" fmla="*/ 24 h 34"/>
                  <a:gd name="T2" fmla="*/ 47 w 55"/>
                  <a:gd name="T3" fmla="*/ 34 h 34"/>
                  <a:gd name="T4" fmla="*/ 49 w 55"/>
                  <a:gd name="T5" fmla="*/ 34 h 34"/>
                  <a:gd name="T6" fmla="*/ 55 w 55"/>
                  <a:gd name="T7" fmla="*/ 17 h 34"/>
                  <a:gd name="T8" fmla="*/ 53 w 55"/>
                  <a:gd name="T9" fmla="*/ 17 h 34"/>
                  <a:gd name="T10" fmla="*/ 1 w 55"/>
                  <a:gd name="T11" fmla="*/ 0 h 34"/>
                  <a:gd name="T12" fmla="*/ 0 w 55"/>
                  <a:gd name="T13" fmla="*/ 0 h 34"/>
                  <a:gd name="T14" fmla="*/ 7 w 55"/>
                  <a:gd name="T15" fmla="*/ 23 h 34"/>
                  <a:gd name="T16" fmla="*/ 11 w 55"/>
                  <a:gd name="T17" fmla="*/ 2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34">
                    <a:moveTo>
                      <a:pt x="11" y="24"/>
                    </a:moveTo>
                    <a:cubicBezTo>
                      <a:pt x="20" y="30"/>
                      <a:pt x="33" y="33"/>
                      <a:pt x="47" y="34"/>
                    </a:cubicBezTo>
                    <a:cubicBezTo>
                      <a:pt x="48" y="34"/>
                      <a:pt x="49" y="34"/>
                      <a:pt x="49" y="34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25" y="17"/>
                      <a:pt x="9" y="7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9" y="23"/>
                      <a:pt x="10" y="23"/>
                      <a:pt x="11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64"/>
              <p:cNvSpPr>
                <a:spLocks/>
              </p:cNvSpPr>
              <p:nvPr/>
            </p:nvSpPr>
            <p:spPr bwMode="auto">
              <a:xfrm>
                <a:off x="444" y="2516"/>
                <a:ext cx="91" cy="28"/>
              </a:xfrm>
              <a:custGeom>
                <a:avLst/>
                <a:gdLst>
                  <a:gd name="T0" fmla="*/ 45 w 51"/>
                  <a:gd name="T1" fmla="*/ 15 h 16"/>
                  <a:gd name="T2" fmla="*/ 47 w 51"/>
                  <a:gd name="T3" fmla="*/ 16 h 16"/>
                  <a:gd name="T4" fmla="*/ 51 w 51"/>
                  <a:gd name="T5" fmla="*/ 2 h 16"/>
                  <a:gd name="T6" fmla="*/ 47 w 51"/>
                  <a:gd name="T7" fmla="*/ 2 h 16"/>
                  <a:gd name="T8" fmla="*/ 33 w 51"/>
                  <a:gd name="T9" fmla="*/ 0 h 16"/>
                  <a:gd name="T10" fmla="*/ 13 w 51"/>
                  <a:gd name="T11" fmla="*/ 6 h 16"/>
                  <a:gd name="T12" fmla="*/ 0 w 51"/>
                  <a:gd name="T13" fmla="*/ 4 h 16"/>
                  <a:gd name="T14" fmla="*/ 45 w 51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6">
                    <a:moveTo>
                      <a:pt x="45" y="15"/>
                    </a:moveTo>
                    <a:cubicBezTo>
                      <a:pt x="46" y="15"/>
                      <a:pt x="46" y="16"/>
                      <a:pt x="47" y="16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48" y="2"/>
                      <a:pt x="47" y="2"/>
                    </a:cubicBezTo>
                    <a:cubicBezTo>
                      <a:pt x="42" y="2"/>
                      <a:pt x="38" y="2"/>
                      <a:pt x="33" y="0"/>
                    </a:cubicBezTo>
                    <a:cubicBezTo>
                      <a:pt x="27" y="4"/>
                      <a:pt x="20" y="6"/>
                      <a:pt x="13" y="6"/>
                    </a:cubicBezTo>
                    <a:cubicBezTo>
                      <a:pt x="8" y="6"/>
                      <a:pt x="4" y="6"/>
                      <a:pt x="0" y="4"/>
                    </a:cubicBezTo>
                    <a:cubicBezTo>
                      <a:pt x="8" y="10"/>
                      <a:pt x="22" y="16"/>
                      <a:pt x="45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65"/>
              <p:cNvSpPr>
                <a:spLocks/>
              </p:cNvSpPr>
              <p:nvPr/>
            </p:nvSpPr>
            <p:spPr bwMode="auto">
              <a:xfrm>
                <a:off x="462" y="2642"/>
                <a:ext cx="34" cy="59"/>
              </a:xfrm>
              <a:custGeom>
                <a:avLst/>
                <a:gdLst>
                  <a:gd name="T0" fmla="*/ 0 w 19"/>
                  <a:gd name="T1" fmla="*/ 0 h 33"/>
                  <a:gd name="T2" fmla="*/ 10 w 19"/>
                  <a:gd name="T3" fmla="*/ 33 h 33"/>
                  <a:gd name="T4" fmla="*/ 19 w 19"/>
                  <a:gd name="T5" fmla="*/ 4 h 33"/>
                  <a:gd name="T6" fmla="*/ 0 w 19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3">
                    <a:moveTo>
                      <a:pt x="0" y="0"/>
                    </a:moveTo>
                    <a:cubicBezTo>
                      <a:pt x="10" y="33"/>
                      <a:pt x="10" y="33"/>
                      <a:pt x="10" y="3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2" y="4"/>
                      <a:pt x="5" y="2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66"/>
              <p:cNvSpPr>
                <a:spLocks/>
              </p:cNvSpPr>
              <p:nvPr/>
            </p:nvSpPr>
            <p:spPr bwMode="auto">
              <a:xfrm>
                <a:off x="444" y="2587"/>
                <a:ext cx="66" cy="48"/>
              </a:xfrm>
              <a:custGeom>
                <a:avLst/>
                <a:gdLst>
                  <a:gd name="T0" fmla="*/ 0 w 37"/>
                  <a:gd name="T1" fmla="*/ 0 h 27"/>
                  <a:gd name="T2" fmla="*/ 7 w 37"/>
                  <a:gd name="T3" fmla="*/ 21 h 27"/>
                  <a:gd name="T4" fmla="*/ 9 w 37"/>
                  <a:gd name="T5" fmla="*/ 22 h 27"/>
                  <a:gd name="T6" fmla="*/ 31 w 37"/>
                  <a:gd name="T7" fmla="*/ 27 h 27"/>
                  <a:gd name="T8" fmla="*/ 31 w 37"/>
                  <a:gd name="T9" fmla="*/ 27 h 27"/>
                  <a:gd name="T10" fmla="*/ 37 w 37"/>
                  <a:gd name="T11" fmla="*/ 9 h 27"/>
                  <a:gd name="T12" fmla="*/ 0 w 3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0" y="0"/>
                    </a:moveTo>
                    <a:cubicBezTo>
                      <a:pt x="7" y="21"/>
                      <a:pt x="7" y="21"/>
                      <a:pt x="7" y="21"/>
                    </a:cubicBezTo>
                    <a:cubicBezTo>
                      <a:pt x="8" y="21"/>
                      <a:pt x="9" y="21"/>
                      <a:pt x="9" y="22"/>
                    </a:cubicBezTo>
                    <a:cubicBezTo>
                      <a:pt x="15" y="25"/>
                      <a:pt x="22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22" y="8"/>
                      <a:pt x="10" y="5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Rectangle 167"/>
              <p:cNvSpPr>
                <a:spLocks noChangeArrowheads="1"/>
              </p:cNvSpPr>
              <p:nvPr/>
            </p:nvSpPr>
            <p:spPr bwMode="auto">
              <a:xfrm>
                <a:off x="1948" y="2359"/>
                <a:ext cx="47" cy="2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68"/>
              <p:cNvSpPr>
                <a:spLocks/>
              </p:cNvSpPr>
              <p:nvPr/>
            </p:nvSpPr>
            <p:spPr bwMode="auto">
              <a:xfrm>
                <a:off x="1916" y="2398"/>
                <a:ext cx="111" cy="303"/>
              </a:xfrm>
              <a:custGeom>
                <a:avLst/>
                <a:gdLst>
                  <a:gd name="T0" fmla="*/ 51 w 62"/>
                  <a:gd name="T1" fmla="*/ 44 h 170"/>
                  <a:gd name="T2" fmla="*/ 41 w 62"/>
                  <a:gd name="T3" fmla="*/ 33 h 170"/>
                  <a:gd name="T4" fmla="*/ 41 w 62"/>
                  <a:gd name="T5" fmla="*/ 0 h 170"/>
                  <a:gd name="T6" fmla="*/ 21 w 62"/>
                  <a:gd name="T7" fmla="*/ 0 h 170"/>
                  <a:gd name="T8" fmla="*/ 21 w 62"/>
                  <a:gd name="T9" fmla="*/ 33 h 170"/>
                  <a:gd name="T10" fmla="*/ 11 w 62"/>
                  <a:gd name="T11" fmla="*/ 44 h 170"/>
                  <a:gd name="T12" fmla="*/ 0 w 62"/>
                  <a:gd name="T13" fmla="*/ 59 h 170"/>
                  <a:gd name="T14" fmla="*/ 0 w 62"/>
                  <a:gd name="T15" fmla="*/ 59 h 170"/>
                  <a:gd name="T16" fmla="*/ 0 w 62"/>
                  <a:gd name="T17" fmla="*/ 170 h 170"/>
                  <a:gd name="T18" fmla="*/ 62 w 62"/>
                  <a:gd name="T19" fmla="*/ 170 h 170"/>
                  <a:gd name="T20" fmla="*/ 62 w 62"/>
                  <a:gd name="T21" fmla="*/ 59 h 170"/>
                  <a:gd name="T22" fmla="*/ 62 w 62"/>
                  <a:gd name="T23" fmla="*/ 59 h 170"/>
                  <a:gd name="T24" fmla="*/ 51 w 62"/>
                  <a:gd name="T25" fmla="*/ 44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170">
                    <a:moveTo>
                      <a:pt x="51" y="44"/>
                    </a:moveTo>
                    <a:cubicBezTo>
                      <a:pt x="40" y="35"/>
                      <a:pt x="41" y="36"/>
                      <a:pt x="41" y="33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6"/>
                      <a:pt x="22" y="35"/>
                      <a:pt x="11" y="44"/>
                    </a:cubicBezTo>
                    <a:cubicBezTo>
                      <a:pt x="0" y="52"/>
                      <a:pt x="0" y="59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62" y="170"/>
                      <a:pt x="62" y="170"/>
                      <a:pt x="62" y="170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2" y="59"/>
                      <a:pt x="62" y="52"/>
                      <a:pt x="51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69"/>
              <p:cNvSpPr>
                <a:spLocks noEditPoints="1"/>
              </p:cNvSpPr>
              <p:nvPr/>
            </p:nvSpPr>
            <p:spPr bwMode="auto">
              <a:xfrm>
                <a:off x="2547" y="2361"/>
                <a:ext cx="342" cy="331"/>
              </a:xfrm>
              <a:custGeom>
                <a:avLst/>
                <a:gdLst>
                  <a:gd name="T0" fmla="*/ 188 w 192"/>
                  <a:gd name="T1" fmla="*/ 30 h 186"/>
                  <a:gd name="T2" fmla="*/ 117 w 192"/>
                  <a:gd name="T3" fmla="*/ 30 h 186"/>
                  <a:gd name="T4" fmla="*/ 96 w 192"/>
                  <a:gd name="T5" fmla="*/ 2 h 186"/>
                  <a:gd name="T6" fmla="*/ 91 w 192"/>
                  <a:gd name="T7" fmla="*/ 1 h 186"/>
                  <a:gd name="T8" fmla="*/ 90 w 192"/>
                  <a:gd name="T9" fmla="*/ 7 h 186"/>
                  <a:gd name="T10" fmla="*/ 107 w 192"/>
                  <a:gd name="T11" fmla="*/ 30 h 186"/>
                  <a:gd name="T12" fmla="*/ 80 w 192"/>
                  <a:gd name="T13" fmla="*/ 30 h 186"/>
                  <a:gd name="T14" fmla="*/ 76 w 192"/>
                  <a:gd name="T15" fmla="*/ 34 h 186"/>
                  <a:gd name="T16" fmla="*/ 80 w 192"/>
                  <a:gd name="T17" fmla="*/ 38 h 186"/>
                  <a:gd name="T18" fmla="*/ 93 w 192"/>
                  <a:gd name="T19" fmla="*/ 38 h 186"/>
                  <a:gd name="T20" fmla="*/ 98 w 192"/>
                  <a:gd name="T21" fmla="*/ 87 h 186"/>
                  <a:gd name="T22" fmla="*/ 103 w 192"/>
                  <a:gd name="T23" fmla="*/ 87 h 186"/>
                  <a:gd name="T24" fmla="*/ 147 w 192"/>
                  <a:gd name="T25" fmla="*/ 122 h 186"/>
                  <a:gd name="T26" fmla="*/ 147 w 192"/>
                  <a:gd name="T27" fmla="*/ 122 h 186"/>
                  <a:gd name="T28" fmla="*/ 139 w 192"/>
                  <a:gd name="T29" fmla="*/ 120 h 186"/>
                  <a:gd name="T30" fmla="*/ 103 w 192"/>
                  <a:gd name="T31" fmla="*/ 94 h 186"/>
                  <a:gd name="T32" fmla="*/ 55 w 192"/>
                  <a:gd name="T33" fmla="*/ 94 h 186"/>
                  <a:gd name="T34" fmla="*/ 20 w 192"/>
                  <a:gd name="T35" fmla="*/ 120 h 186"/>
                  <a:gd name="T36" fmla="*/ 0 w 192"/>
                  <a:gd name="T37" fmla="*/ 141 h 186"/>
                  <a:gd name="T38" fmla="*/ 20 w 192"/>
                  <a:gd name="T39" fmla="*/ 161 h 186"/>
                  <a:gd name="T40" fmla="*/ 55 w 192"/>
                  <a:gd name="T41" fmla="*/ 186 h 186"/>
                  <a:gd name="T42" fmla="*/ 103 w 192"/>
                  <a:gd name="T43" fmla="*/ 186 h 186"/>
                  <a:gd name="T44" fmla="*/ 138 w 192"/>
                  <a:gd name="T45" fmla="*/ 161 h 186"/>
                  <a:gd name="T46" fmla="*/ 147 w 192"/>
                  <a:gd name="T47" fmla="*/ 159 h 186"/>
                  <a:gd name="T48" fmla="*/ 129 w 192"/>
                  <a:gd name="T49" fmla="*/ 186 h 186"/>
                  <a:gd name="T50" fmla="*/ 161 w 192"/>
                  <a:gd name="T51" fmla="*/ 186 h 186"/>
                  <a:gd name="T52" fmla="*/ 174 w 192"/>
                  <a:gd name="T53" fmla="*/ 38 h 186"/>
                  <a:gd name="T54" fmla="*/ 188 w 192"/>
                  <a:gd name="T55" fmla="*/ 38 h 186"/>
                  <a:gd name="T56" fmla="*/ 192 w 192"/>
                  <a:gd name="T57" fmla="*/ 34 h 186"/>
                  <a:gd name="T58" fmla="*/ 188 w 192"/>
                  <a:gd name="T59" fmla="*/ 30 h 186"/>
                  <a:gd name="T60" fmla="*/ 138 w 192"/>
                  <a:gd name="T61" fmla="*/ 153 h 186"/>
                  <a:gd name="T62" fmla="*/ 20 w 192"/>
                  <a:gd name="T63" fmla="*/ 153 h 186"/>
                  <a:gd name="T64" fmla="*/ 8 w 192"/>
                  <a:gd name="T65" fmla="*/ 141 h 186"/>
                  <a:gd name="T66" fmla="*/ 20 w 192"/>
                  <a:gd name="T67" fmla="*/ 128 h 186"/>
                  <a:gd name="T68" fmla="*/ 138 w 192"/>
                  <a:gd name="T69" fmla="*/ 128 h 186"/>
                  <a:gd name="T70" fmla="*/ 151 w 192"/>
                  <a:gd name="T71" fmla="*/ 141 h 186"/>
                  <a:gd name="T72" fmla="*/ 138 w 192"/>
                  <a:gd name="T73" fmla="*/ 15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2" h="186">
                    <a:moveTo>
                      <a:pt x="188" y="30"/>
                    </a:moveTo>
                    <a:cubicBezTo>
                      <a:pt x="117" y="30"/>
                      <a:pt x="117" y="30"/>
                      <a:pt x="117" y="3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5" y="0"/>
                      <a:pt x="92" y="0"/>
                      <a:pt x="91" y="1"/>
                    </a:cubicBezTo>
                    <a:cubicBezTo>
                      <a:pt x="89" y="2"/>
                      <a:pt x="88" y="5"/>
                      <a:pt x="90" y="7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78" y="30"/>
                      <a:pt x="76" y="32"/>
                      <a:pt x="76" y="34"/>
                    </a:cubicBezTo>
                    <a:cubicBezTo>
                      <a:pt x="76" y="36"/>
                      <a:pt x="78" y="38"/>
                      <a:pt x="80" y="38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8" y="87"/>
                      <a:pt x="98" y="87"/>
                      <a:pt x="98" y="87"/>
                    </a:cubicBezTo>
                    <a:cubicBezTo>
                      <a:pt x="103" y="87"/>
                      <a:pt x="103" y="87"/>
                      <a:pt x="103" y="87"/>
                    </a:cubicBezTo>
                    <a:cubicBezTo>
                      <a:pt x="125" y="87"/>
                      <a:pt x="143" y="102"/>
                      <a:pt x="147" y="122"/>
                    </a:cubicBezTo>
                    <a:cubicBezTo>
                      <a:pt x="147" y="122"/>
                      <a:pt x="147" y="122"/>
                      <a:pt x="147" y="122"/>
                    </a:cubicBezTo>
                    <a:cubicBezTo>
                      <a:pt x="145" y="121"/>
                      <a:pt x="142" y="120"/>
                      <a:pt x="139" y="120"/>
                    </a:cubicBezTo>
                    <a:cubicBezTo>
                      <a:pt x="134" y="105"/>
                      <a:pt x="120" y="94"/>
                      <a:pt x="103" y="94"/>
                    </a:cubicBezTo>
                    <a:cubicBezTo>
                      <a:pt x="55" y="94"/>
                      <a:pt x="55" y="94"/>
                      <a:pt x="55" y="94"/>
                    </a:cubicBezTo>
                    <a:cubicBezTo>
                      <a:pt x="38" y="94"/>
                      <a:pt x="24" y="105"/>
                      <a:pt x="20" y="120"/>
                    </a:cubicBezTo>
                    <a:cubicBezTo>
                      <a:pt x="9" y="120"/>
                      <a:pt x="0" y="129"/>
                      <a:pt x="0" y="141"/>
                    </a:cubicBezTo>
                    <a:cubicBezTo>
                      <a:pt x="0" y="152"/>
                      <a:pt x="9" y="161"/>
                      <a:pt x="20" y="161"/>
                    </a:cubicBezTo>
                    <a:cubicBezTo>
                      <a:pt x="25" y="176"/>
                      <a:pt x="39" y="186"/>
                      <a:pt x="55" y="186"/>
                    </a:cubicBezTo>
                    <a:cubicBezTo>
                      <a:pt x="103" y="186"/>
                      <a:pt x="103" y="186"/>
                      <a:pt x="103" y="186"/>
                    </a:cubicBezTo>
                    <a:cubicBezTo>
                      <a:pt x="120" y="186"/>
                      <a:pt x="134" y="176"/>
                      <a:pt x="138" y="161"/>
                    </a:cubicBezTo>
                    <a:cubicBezTo>
                      <a:pt x="142" y="161"/>
                      <a:pt x="145" y="160"/>
                      <a:pt x="147" y="159"/>
                    </a:cubicBezTo>
                    <a:cubicBezTo>
                      <a:pt x="145" y="170"/>
                      <a:pt x="138" y="180"/>
                      <a:pt x="129" y="186"/>
                    </a:cubicBezTo>
                    <a:cubicBezTo>
                      <a:pt x="161" y="186"/>
                      <a:pt x="161" y="186"/>
                      <a:pt x="161" y="186"/>
                    </a:cubicBezTo>
                    <a:cubicBezTo>
                      <a:pt x="174" y="38"/>
                      <a:pt x="174" y="38"/>
                      <a:pt x="174" y="38"/>
                    </a:cubicBezTo>
                    <a:cubicBezTo>
                      <a:pt x="188" y="38"/>
                      <a:pt x="188" y="38"/>
                      <a:pt x="188" y="38"/>
                    </a:cubicBezTo>
                    <a:cubicBezTo>
                      <a:pt x="190" y="38"/>
                      <a:pt x="192" y="36"/>
                      <a:pt x="192" y="34"/>
                    </a:cubicBezTo>
                    <a:cubicBezTo>
                      <a:pt x="192" y="32"/>
                      <a:pt x="190" y="30"/>
                      <a:pt x="188" y="30"/>
                    </a:cubicBezTo>
                    <a:close/>
                    <a:moveTo>
                      <a:pt x="138" y="153"/>
                    </a:moveTo>
                    <a:cubicBezTo>
                      <a:pt x="20" y="153"/>
                      <a:pt x="20" y="153"/>
                      <a:pt x="20" y="153"/>
                    </a:cubicBezTo>
                    <a:cubicBezTo>
                      <a:pt x="13" y="153"/>
                      <a:pt x="8" y="148"/>
                      <a:pt x="8" y="141"/>
                    </a:cubicBezTo>
                    <a:cubicBezTo>
                      <a:pt x="8" y="134"/>
                      <a:pt x="13" y="128"/>
                      <a:pt x="20" y="128"/>
                    </a:cubicBez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45" y="128"/>
                      <a:pt x="151" y="134"/>
                      <a:pt x="151" y="141"/>
                    </a:cubicBezTo>
                    <a:cubicBezTo>
                      <a:pt x="151" y="148"/>
                      <a:pt x="145" y="153"/>
                      <a:pt x="138" y="1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70"/>
              <p:cNvSpPr>
                <a:spLocks/>
              </p:cNvSpPr>
              <p:nvPr/>
            </p:nvSpPr>
            <p:spPr bwMode="auto">
              <a:xfrm>
                <a:off x="3390" y="2631"/>
                <a:ext cx="148" cy="45"/>
              </a:xfrm>
              <a:custGeom>
                <a:avLst/>
                <a:gdLst>
                  <a:gd name="T0" fmla="*/ 75 w 83"/>
                  <a:gd name="T1" fmla="*/ 3 h 25"/>
                  <a:gd name="T2" fmla="*/ 70 w 83"/>
                  <a:gd name="T3" fmla="*/ 0 h 25"/>
                  <a:gd name="T4" fmla="*/ 45 w 83"/>
                  <a:gd name="T5" fmla="*/ 0 h 25"/>
                  <a:gd name="T6" fmla="*/ 37 w 83"/>
                  <a:gd name="T7" fmla="*/ 0 h 25"/>
                  <a:gd name="T8" fmla="*/ 12 w 83"/>
                  <a:gd name="T9" fmla="*/ 0 h 25"/>
                  <a:gd name="T10" fmla="*/ 7 w 83"/>
                  <a:gd name="T11" fmla="*/ 3 h 25"/>
                  <a:gd name="T12" fmla="*/ 1 w 83"/>
                  <a:gd name="T13" fmla="*/ 17 h 25"/>
                  <a:gd name="T14" fmla="*/ 4 w 83"/>
                  <a:gd name="T15" fmla="*/ 25 h 25"/>
                  <a:gd name="T16" fmla="*/ 6 w 83"/>
                  <a:gd name="T17" fmla="*/ 25 h 25"/>
                  <a:gd name="T18" fmla="*/ 11 w 83"/>
                  <a:gd name="T19" fmla="*/ 22 h 25"/>
                  <a:gd name="T20" fmla="*/ 16 w 83"/>
                  <a:gd name="T21" fmla="*/ 11 h 25"/>
                  <a:gd name="T22" fmla="*/ 37 w 83"/>
                  <a:gd name="T23" fmla="*/ 11 h 25"/>
                  <a:gd name="T24" fmla="*/ 45 w 83"/>
                  <a:gd name="T25" fmla="*/ 11 h 25"/>
                  <a:gd name="T26" fmla="*/ 67 w 83"/>
                  <a:gd name="T27" fmla="*/ 11 h 25"/>
                  <a:gd name="T28" fmla="*/ 72 w 83"/>
                  <a:gd name="T29" fmla="*/ 22 h 25"/>
                  <a:gd name="T30" fmla="*/ 77 w 83"/>
                  <a:gd name="T31" fmla="*/ 25 h 25"/>
                  <a:gd name="T32" fmla="*/ 79 w 83"/>
                  <a:gd name="T33" fmla="*/ 25 h 25"/>
                  <a:gd name="T34" fmla="*/ 82 w 83"/>
                  <a:gd name="T35" fmla="*/ 17 h 25"/>
                  <a:gd name="T36" fmla="*/ 75 w 83"/>
                  <a:gd name="T37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" h="25">
                    <a:moveTo>
                      <a:pt x="75" y="3"/>
                    </a:moveTo>
                    <a:cubicBezTo>
                      <a:pt x="74" y="1"/>
                      <a:pt x="72" y="0"/>
                      <a:pt x="70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8" y="1"/>
                      <a:pt x="7" y="3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20"/>
                      <a:pt x="1" y="24"/>
                      <a:pt x="4" y="25"/>
                    </a:cubicBezTo>
                    <a:cubicBezTo>
                      <a:pt x="4" y="25"/>
                      <a:pt x="5" y="25"/>
                      <a:pt x="6" y="25"/>
                    </a:cubicBezTo>
                    <a:cubicBezTo>
                      <a:pt x="8" y="25"/>
                      <a:pt x="10" y="24"/>
                      <a:pt x="11" y="2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2" y="24"/>
                      <a:pt x="74" y="25"/>
                      <a:pt x="77" y="25"/>
                    </a:cubicBezTo>
                    <a:cubicBezTo>
                      <a:pt x="77" y="25"/>
                      <a:pt x="78" y="25"/>
                      <a:pt x="79" y="25"/>
                    </a:cubicBezTo>
                    <a:cubicBezTo>
                      <a:pt x="82" y="24"/>
                      <a:pt x="83" y="20"/>
                      <a:pt x="82" y="17"/>
                    </a:cubicBez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71"/>
              <p:cNvSpPr>
                <a:spLocks/>
              </p:cNvSpPr>
              <p:nvPr/>
            </p:nvSpPr>
            <p:spPr bwMode="auto">
              <a:xfrm>
                <a:off x="3456" y="2454"/>
                <a:ext cx="14" cy="51"/>
              </a:xfrm>
              <a:custGeom>
                <a:avLst/>
                <a:gdLst>
                  <a:gd name="T0" fmla="*/ 4 w 8"/>
                  <a:gd name="T1" fmla="*/ 0 h 29"/>
                  <a:gd name="T2" fmla="*/ 0 w 8"/>
                  <a:gd name="T3" fmla="*/ 4 h 29"/>
                  <a:gd name="T4" fmla="*/ 0 w 8"/>
                  <a:gd name="T5" fmla="*/ 25 h 29"/>
                  <a:gd name="T6" fmla="*/ 4 w 8"/>
                  <a:gd name="T7" fmla="*/ 29 h 29"/>
                  <a:gd name="T8" fmla="*/ 8 w 8"/>
                  <a:gd name="T9" fmla="*/ 25 h 29"/>
                  <a:gd name="T10" fmla="*/ 8 w 8"/>
                  <a:gd name="T11" fmla="*/ 4 h 29"/>
                  <a:gd name="T12" fmla="*/ 4 w 8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9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2" y="29"/>
                      <a:pt x="4" y="29"/>
                    </a:cubicBezTo>
                    <a:cubicBezTo>
                      <a:pt x="6" y="29"/>
                      <a:pt x="8" y="27"/>
                      <a:pt x="8" y="2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72"/>
              <p:cNvSpPr>
                <a:spLocks/>
              </p:cNvSpPr>
              <p:nvPr/>
            </p:nvSpPr>
            <p:spPr bwMode="auto">
              <a:xfrm>
                <a:off x="3429" y="2454"/>
                <a:ext cx="15" cy="51"/>
              </a:xfrm>
              <a:custGeom>
                <a:avLst/>
                <a:gdLst>
                  <a:gd name="T0" fmla="*/ 4 w 8"/>
                  <a:gd name="T1" fmla="*/ 0 h 29"/>
                  <a:gd name="T2" fmla="*/ 0 w 8"/>
                  <a:gd name="T3" fmla="*/ 4 h 29"/>
                  <a:gd name="T4" fmla="*/ 0 w 8"/>
                  <a:gd name="T5" fmla="*/ 25 h 29"/>
                  <a:gd name="T6" fmla="*/ 4 w 8"/>
                  <a:gd name="T7" fmla="*/ 29 h 29"/>
                  <a:gd name="T8" fmla="*/ 8 w 8"/>
                  <a:gd name="T9" fmla="*/ 25 h 29"/>
                  <a:gd name="T10" fmla="*/ 8 w 8"/>
                  <a:gd name="T11" fmla="*/ 4 h 29"/>
                  <a:gd name="T12" fmla="*/ 4 w 8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9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1" y="29"/>
                      <a:pt x="4" y="29"/>
                    </a:cubicBezTo>
                    <a:cubicBezTo>
                      <a:pt x="6" y="29"/>
                      <a:pt x="8" y="27"/>
                      <a:pt x="8" y="2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73"/>
              <p:cNvSpPr>
                <a:spLocks/>
              </p:cNvSpPr>
              <p:nvPr/>
            </p:nvSpPr>
            <p:spPr bwMode="auto">
              <a:xfrm>
                <a:off x="3401" y="2457"/>
                <a:ext cx="14" cy="45"/>
              </a:xfrm>
              <a:custGeom>
                <a:avLst/>
                <a:gdLst>
                  <a:gd name="T0" fmla="*/ 4 w 8"/>
                  <a:gd name="T1" fmla="*/ 0 h 25"/>
                  <a:gd name="T2" fmla="*/ 0 w 8"/>
                  <a:gd name="T3" fmla="*/ 4 h 25"/>
                  <a:gd name="T4" fmla="*/ 0 w 8"/>
                  <a:gd name="T5" fmla="*/ 21 h 25"/>
                  <a:gd name="T6" fmla="*/ 4 w 8"/>
                  <a:gd name="T7" fmla="*/ 25 h 25"/>
                  <a:gd name="T8" fmla="*/ 8 w 8"/>
                  <a:gd name="T9" fmla="*/ 21 h 25"/>
                  <a:gd name="T10" fmla="*/ 8 w 8"/>
                  <a:gd name="T11" fmla="*/ 4 h 25"/>
                  <a:gd name="T12" fmla="*/ 4 w 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5">
                    <a:moveTo>
                      <a:pt x="4" y="0"/>
                    </a:moveTo>
                    <a:cubicBezTo>
                      <a:pt x="2" y="0"/>
                      <a:pt x="0" y="1"/>
                      <a:pt x="0" y="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3"/>
                      <a:pt x="2" y="25"/>
                      <a:pt x="4" y="25"/>
                    </a:cubicBezTo>
                    <a:cubicBezTo>
                      <a:pt x="6" y="25"/>
                      <a:pt x="8" y="23"/>
                      <a:pt x="8" y="2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1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74"/>
              <p:cNvSpPr>
                <a:spLocks/>
              </p:cNvSpPr>
              <p:nvPr/>
            </p:nvSpPr>
            <p:spPr bwMode="auto">
              <a:xfrm>
                <a:off x="3372" y="2461"/>
                <a:ext cx="15" cy="37"/>
              </a:xfrm>
              <a:custGeom>
                <a:avLst/>
                <a:gdLst>
                  <a:gd name="T0" fmla="*/ 4 w 8"/>
                  <a:gd name="T1" fmla="*/ 0 h 21"/>
                  <a:gd name="T2" fmla="*/ 0 w 8"/>
                  <a:gd name="T3" fmla="*/ 4 h 21"/>
                  <a:gd name="T4" fmla="*/ 0 w 8"/>
                  <a:gd name="T5" fmla="*/ 17 h 21"/>
                  <a:gd name="T6" fmla="*/ 4 w 8"/>
                  <a:gd name="T7" fmla="*/ 21 h 21"/>
                  <a:gd name="T8" fmla="*/ 8 w 8"/>
                  <a:gd name="T9" fmla="*/ 17 h 21"/>
                  <a:gd name="T10" fmla="*/ 8 w 8"/>
                  <a:gd name="T11" fmla="*/ 4 h 21"/>
                  <a:gd name="T12" fmla="*/ 4 w 8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1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9"/>
                      <a:pt x="2" y="21"/>
                      <a:pt x="4" y="21"/>
                    </a:cubicBezTo>
                    <a:cubicBezTo>
                      <a:pt x="7" y="21"/>
                      <a:pt x="8" y="19"/>
                      <a:pt x="8" y="1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75"/>
              <p:cNvSpPr>
                <a:spLocks/>
              </p:cNvSpPr>
              <p:nvPr/>
            </p:nvSpPr>
            <p:spPr bwMode="auto">
              <a:xfrm>
                <a:off x="3484" y="2454"/>
                <a:ext cx="15" cy="51"/>
              </a:xfrm>
              <a:custGeom>
                <a:avLst/>
                <a:gdLst>
                  <a:gd name="T0" fmla="*/ 4 w 8"/>
                  <a:gd name="T1" fmla="*/ 0 h 29"/>
                  <a:gd name="T2" fmla="*/ 0 w 8"/>
                  <a:gd name="T3" fmla="*/ 4 h 29"/>
                  <a:gd name="T4" fmla="*/ 0 w 8"/>
                  <a:gd name="T5" fmla="*/ 25 h 29"/>
                  <a:gd name="T6" fmla="*/ 4 w 8"/>
                  <a:gd name="T7" fmla="*/ 29 h 29"/>
                  <a:gd name="T8" fmla="*/ 8 w 8"/>
                  <a:gd name="T9" fmla="*/ 25 h 29"/>
                  <a:gd name="T10" fmla="*/ 8 w 8"/>
                  <a:gd name="T11" fmla="*/ 4 h 29"/>
                  <a:gd name="T12" fmla="*/ 4 w 8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9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2" y="29"/>
                      <a:pt x="4" y="29"/>
                    </a:cubicBezTo>
                    <a:cubicBezTo>
                      <a:pt x="6" y="29"/>
                      <a:pt x="8" y="27"/>
                      <a:pt x="8" y="2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76"/>
              <p:cNvSpPr>
                <a:spLocks/>
              </p:cNvSpPr>
              <p:nvPr/>
            </p:nvSpPr>
            <p:spPr bwMode="auto">
              <a:xfrm>
                <a:off x="3511" y="2457"/>
                <a:ext cx="14" cy="45"/>
              </a:xfrm>
              <a:custGeom>
                <a:avLst/>
                <a:gdLst>
                  <a:gd name="T0" fmla="*/ 4 w 8"/>
                  <a:gd name="T1" fmla="*/ 0 h 25"/>
                  <a:gd name="T2" fmla="*/ 0 w 8"/>
                  <a:gd name="T3" fmla="*/ 4 h 25"/>
                  <a:gd name="T4" fmla="*/ 0 w 8"/>
                  <a:gd name="T5" fmla="*/ 21 h 25"/>
                  <a:gd name="T6" fmla="*/ 4 w 8"/>
                  <a:gd name="T7" fmla="*/ 25 h 25"/>
                  <a:gd name="T8" fmla="*/ 8 w 8"/>
                  <a:gd name="T9" fmla="*/ 21 h 25"/>
                  <a:gd name="T10" fmla="*/ 8 w 8"/>
                  <a:gd name="T11" fmla="*/ 4 h 25"/>
                  <a:gd name="T12" fmla="*/ 4 w 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5">
                    <a:moveTo>
                      <a:pt x="4" y="0"/>
                    </a:moveTo>
                    <a:cubicBezTo>
                      <a:pt x="2" y="0"/>
                      <a:pt x="0" y="1"/>
                      <a:pt x="0" y="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3"/>
                      <a:pt x="2" y="25"/>
                      <a:pt x="4" y="25"/>
                    </a:cubicBezTo>
                    <a:cubicBezTo>
                      <a:pt x="7" y="25"/>
                      <a:pt x="8" y="23"/>
                      <a:pt x="8" y="2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1"/>
                      <a:pt x="7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77"/>
              <p:cNvSpPr>
                <a:spLocks/>
              </p:cNvSpPr>
              <p:nvPr/>
            </p:nvSpPr>
            <p:spPr bwMode="auto">
              <a:xfrm>
                <a:off x="3540" y="2461"/>
                <a:ext cx="14" cy="37"/>
              </a:xfrm>
              <a:custGeom>
                <a:avLst/>
                <a:gdLst>
                  <a:gd name="T0" fmla="*/ 4 w 8"/>
                  <a:gd name="T1" fmla="*/ 0 h 21"/>
                  <a:gd name="T2" fmla="*/ 0 w 8"/>
                  <a:gd name="T3" fmla="*/ 4 h 21"/>
                  <a:gd name="T4" fmla="*/ 0 w 8"/>
                  <a:gd name="T5" fmla="*/ 17 h 21"/>
                  <a:gd name="T6" fmla="*/ 4 w 8"/>
                  <a:gd name="T7" fmla="*/ 21 h 21"/>
                  <a:gd name="T8" fmla="*/ 8 w 8"/>
                  <a:gd name="T9" fmla="*/ 17 h 21"/>
                  <a:gd name="T10" fmla="*/ 8 w 8"/>
                  <a:gd name="T11" fmla="*/ 4 h 21"/>
                  <a:gd name="T12" fmla="*/ 4 w 8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1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9"/>
                      <a:pt x="2" y="21"/>
                      <a:pt x="4" y="21"/>
                    </a:cubicBezTo>
                    <a:cubicBezTo>
                      <a:pt x="6" y="21"/>
                      <a:pt x="8" y="19"/>
                      <a:pt x="8" y="1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78"/>
              <p:cNvSpPr>
                <a:spLocks/>
              </p:cNvSpPr>
              <p:nvPr/>
            </p:nvSpPr>
            <p:spPr bwMode="auto">
              <a:xfrm>
                <a:off x="3484" y="2370"/>
                <a:ext cx="15" cy="46"/>
              </a:xfrm>
              <a:custGeom>
                <a:avLst/>
                <a:gdLst>
                  <a:gd name="T0" fmla="*/ 4 w 8"/>
                  <a:gd name="T1" fmla="*/ 26 h 26"/>
                  <a:gd name="T2" fmla="*/ 8 w 8"/>
                  <a:gd name="T3" fmla="*/ 22 h 26"/>
                  <a:gd name="T4" fmla="*/ 8 w 8"/>
                  <a:gd name="T5" fmla="*/ 4 h 26"/>
                  <a:gd name="T6" fmla="*/ 4 w 8"/>
                  <a:gd name="T7" fmla="*/ 0 h 26"/>
                  <a:gd name="T8" fmla="*/ 0 w 8"/>
                  <a:gd name="T9" fmla="*/ 4 h 26"/>
                  <a:gd name="T10" fmla="*/ 0 w 8"/>
                  <a:gd name="T11" fmla="*/ 22 h 26"/>
                  <a:gd name="T12" fmla="*/ 4 w 8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6">
                    <a:moveTo>
                      <a:pt x="4" y="26"/>
                    </a:moveTo>
                    <a:cubicBezTo>
                      <a:pt x="6" y="26"/>
                      <a:pt x="8" y="24"/>
                      <a:pt x="8" y="2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4"/>
                      <a:pt x="2" y="26"/>
                      <a:pt x="4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79"/>
              <p:cNvSpPr>
                <a:spLocks/>
              </p:cNvSpPr>
              <p:nvPr/>
            </p:nvSpPr>
            <p:spPr bwMode="auto">
              <a:xfrm>
                <a:off x="3456" y="2352"/>
                <a:ext cx="14" cy="64"/>
              </a:xfrm>
              <a:custGeom>
                <a:avLst/>
                <a:gdLst>
                  <a:gd name="T0" fmla="*/ 4 w 8"/>
                  <a:gd name="T1" fmla="*/ 36 h 36"/>
                  <a:gd name="T2" fmla="*/ 8 w 8"/>
                  <a:gd name="T3" fmla="*/ 32 h 36"/>
                  <a:gd name="T4" fmla="*/ 8 w 8"/>
                  <a:gd name="T5" fmla="*/ 4 h 36"/>
                  <a:gd name="T6" fmla="*/ 4 w 8"/>
                  <a:gd name="T7" fmla="*/ 0 h 36"/>
                  <a:gd name="T8" fmla="*/ 0 w 8"/>
                  <a:gd name="T9" fmla="*/ 4 h 36"/>
                  <a:gd name="T10" fmla="*/ 0 w 8"/>
                  <a:gd name="T11" fmla="*/ 32 h 36"/>
                  <a:gd name="T12" fmla="*/ 4 w 8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6">
                    <a:moveTo>
                      <a:pt x="4" y="36"/>
                    </a:moveTo>
                    <a:cubicBezTo>
                      <a:pt x="6" y="36"/>
                      <a:pt x="8" y="34"/>
                      <a:pt x="8" y="3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2" y="36"/>
                      <a:pt x="4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80"/>
              <p:cNvSpPr>
                <a:spLocks/>
              </p:cNvSpPr>
              <p:nvPr/>
            </p:nvSpPr>
            <p:spPr bwMode="auto">
              <a:xfrm>
                <a:off x="3429" y="2370"/>
                <a:ext cx="15" cy="46"/>
              </a:xfrm>
              <a:custGeom>
                <a:avLst/>
                <a:gdLst>
                  <a:gd name="T0" fmla="*/ 4 w 8"/>
                  <a:gd name="T1" fmla="*/ 26 h 26"/>
                  <a:gd name="T2" fmla="*/ 8 w 8"/>
                  <a:gd name="T3" fmla="*/ 22 h 26"/>
                  <a:gd name="T4" fmla="*/ 8 w 8"/>
                  <a:gd name="T5" fmla="*/ 4 h 26"/>
                  <a:gd name="T6" fmla="*/ 4 w 8"/>
                  <a:gd name="T7" fmla="*/ 0 h 26"/>
                  <a:gd name="T8" fmla="*/ 0 w 8"/>
                  <a:gd name="T9" fmla="*/ 4 h 26"/>
                  <a:gd name="T10" fmla="*/ 0 w 8"/>
                  <a:gd name="T11" fmla="*/ 22 h 26"/>
                  <a:gd name="T12" fmla="*/ 4 w 8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6">
                    <a:moveTo>
                      <a:pt x="4" y="26"/>
                    </a:moveTo>
                    <a:cubicBezTo>
                      <a:pt x="6" y="26"/>
                      <a:pt x="8" y="24"/>
                      <a:pt x="8" y="2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4"/>
                      <a:pt x="1" y="26"/>
                      <a:pt x="4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81"/>
              <p:cNvSpPr>
                <a:spLocks noEditPoints="1"/>
              </p:cNvSpPr>
              <p:nvPr/>
            </p:nvSpPr>
            <p:spPr bwMode="auto">
              <a:xfrm>
                <a:off x="3292" y="2429"/>
                <a:ext cx="344" cy="188"/>
              </a:xfrm>
              <a:custGeom>
                <a:avLst/>
                <a:gdLst>
                  <a:gd name="T0" fmla="*/ 192 w 193"/>
                  <a:gd name="T1" fmla="*/ 40 h 106"/>
                  <a:gd name="T2" fmla="*/ 183 w 193"/>
                  <a:gd name="T3" fmla="*/ 30 h 106"/>
                  <a:gd name="T4" fmla="*/ 180 w 193"/>
                  <a:gd name="T5" fmla="*/ 29 h 106"/>
                  <a:gd name="T6" fmla="*/ 172 w 193"/>
                  <a:gd name="T7" fmla="*/ 32 h 106"/>
                  <a:gd name="T8" fmla="*/ 173 w 193"/>
                  <a:gd name="T9" fmla="*/ 28 h 106"/>
                  <a:gd name="T10" fmla="*/ 96 w 193"/>
                  <a:gd name="T11" fmla="*/ 0 h 106"/>
                  <a:gd name="T12" fmla="*/ 20 w 193"/>
                  <a:gd name="T13" fmla="*/ 28 h 106"/>
                  <a:gd name="T14" fmla="*/ 20 w 193"/>
                  <a:gd name="T15" fmla="*/ 32 h 106"/>
                  <a:gd name="T16" fmla="*/ 12 w 193"/>
                  <a:gd name="T17" fmla="*/ 29 h 106"/>
                  <a:gd name="T18" fmla="*/ 9 w 193"/>
                  <a:gd name="T19" fmla="*/ 30 h 106"/>
                  <a:gd name="T20" fmla="*/ 1 w 193"/>
                  <a:gd name="T21" fmla="*/ 40 h 106"/>
                  <a:gd name="T22" fmla="*/ 2 w 193"/>
                  <a:gd name="T23" fmla="*/ 56 h 106"/>
                  <a:gd name="T24" fmla="*/ 20 w 193"/>
                  <a:gd name="T25" fmla="*/ 75 h 106"/>
                  <a:gd name="T26" fmla="*/ 22 w 193"/>
                  <a:gd name="T27" fmla="*/ 74 h 106"/>
                  <a:gd name="T28" fmla="*/ 30 w 193"/>
                  <a:gd name="T29" fmla="*/ 67 h 106"/>
                  <a:gd name="T30" fmla="*/ 96 w 193"/>
                  <a:gd name="T31" fmla="*/ 106 h 106"/>
                  <a:gd name="T32" fmla="*/ 163 w 193"/>
                  <a:gd name="T33" fmla="*/ 67 h 106"/>
                  <a:gd name="T34" fmla="*/ 170 w 193"/>
                  <a:gd name="T35" fmla="*/ 74 h 106"/>
                  <a:gd name="T36" fmla="*/ 173 w 193"/>
                  <a:gd name="T37" fmla="*/ 75 h 106"/>
                  <a:gd name="T38" fmla="*/ 173 w 193"/>
                  <a:gd name="T39" fmla="*/ 75 h 106"/>
                  <a:gd name="T40" fmla="*/ 191 w 193"/>
                  <a:gd name="T41" fmla="*/ 56 h 106"/>
                  <a:gd name="T42" fmla="*/ 192 w 193"/>
                  <a:gd name="T43" fmla="*/ 40 h 106"/>
                  <a:gd name="T44" fmla="*/ 20 w 193"/>
                  <a:gd name="T45" fmla="*/ 66 h 106"/>
                  <a:gd name="T46" fmla="*/ 9 w 193"/>
                  <a:gd name="T47" fmla="*/ 54 h 106"/>
                  <a:gd name="T48" fmla="*/ 9 w 193"/>
                  <a:gd name="T49" fmla="*/ 42 h 106"/>
                  <a:gd name="T50" fmla="*/ 12 w 193"/>
                  <a:gd name="T51" fmla="*/ 37 h 106"/>
                  <a:gd name="T52" fmla="*/ 12 w 193"/>
                  <a:gd name="T53" fmla="*/ 37 h 106"/>
                  <a:gd name="T54" fmla="*/ 22 w 193"/>
                  <a:gd name="T55" fmla="*/ 49 h 106"/>
                  <a:gd name="T56" fmla="*/ 22 w 193"/>
                  <a:gd name="T57" fmla="*/ 50 h 106"/>
                  <a:gd name="T58" fmla="*/ 20 w 193"/>
                  <a:gd name="T59" fmla="*/ 66 h 106"/>
                  <a:gd name="T60" fmla="*/ 96 w 193"/>
                  <a:gd name="T61" fmla="*/ 49 h 106"/>
                  <a:gd name="T62" fmla="*/ 28 w 193"/>
                  <a:gd name="T63" fmla="*/ 28 h 106"/>
                  <a:gd name="T64" fmla="*/ 96 w 193"/>
                  <a:gd name="T65" fmla="*/ 8 h 106"/>
                  <a:gd name="T66" fmla="*/ 165 w 193"/>
                  <a:gd name="T67" fmla="*/ 28 h 106"/>
                  <a:gd name="T68" fmla="*/ 96 w 193"/>
                  <a:gd name="T69" fmla="*/ 49 h 106"/>
                  <a:gd name="T70" fmla="*/ 183 w 193"/>
                  <a:gd name="T71" fmla="*/ 54 h 106"/>
                  <a:gd name="T72" fmla="*/ 172 w 193"/>
                  <a:gd name="T73" fmla="*/ 66 h 106"/>
                  <a:gd name="T74" fmla="*/ 170 w 193"/>
                  <a:gd name="T75" fmla="*/ 51 h 106"/>
                  <a:gd name="T76" fmla="*/ 171 w 193"/>
                  <a:gd name="T77" fmla="*/ 49 h 106"/>
                  <a:gd name="T78" fmla="*/ 180 w 193"/>
                  <a:gd name="T79" fmla="*/ 37 h 106"/>
                  <a:gd name="T80" fmla="*/ 181 w 193"/>
                  <a:gd name="T81" fmla="*/ 37 h 106"/>
                  <a:gd name="T82" fmla="*/ 184 w 193"/>
                  <a:gd name="T83" fmla="*/ 42 h 106"/>
                  <a:gd name="T84" fmla="*/ 183 w 193"/>
                  <a:gd name="T85" fmla="*/ 5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3" h="106">
                    <a:moveTo>
                      <a:pt x="192" y="40"/>
                    </a:moveTo>
                    <a:cubicBezTo>
                      <a:pt x="190" y="35"/>
                      <a:pt x="187" y="31"/>
                      <a:pt x="183" y="30"/>
                    </a:cubicBezTo>
                    <a:cubicBezTo>
                      <a:pt x="182" y="29"/>
                      <a:pt x="181" y="29"/>
                      <a:pt x="180" y="29"/>
                    </a:cubicBezTo>
                    <a:cubicBezTo>
                      <a:pt x="178" y="29"/>
                      <a:pt x="175" y="30"/>
                      <a:pt x="172" y="32"/>
                    </a:cubicBezTo>
                    <a:cubicBezTo>
                      <a:pt x="173" y="31"/>
                      <a:pt x="173" y="30"/>
                      <a:pt x="173" y="28"/>
                    </a:cubicBezTo>
                    <a:cubicBezTo>
                      <a:pt x="173" y="10"/>
                      <a:pt x="133" y="0"/>
                      <a:pt x="96" y="0"/>
                    </a:cubicBezTo>
                    <a:cubicBezTo>
                      <a:pt x="59" y="0"/>
                      <a:pt x="20" y="10"/>
                      <a:pt x="20" y="28"/>
                    </a:cubicBezTo>
                    <a:cubicBezTo>
                      <a:pt x="20" y="30"/>
                      <a:pt x="20" y="31"/>
                      <a:pt x="20" y="32"/>
                    </a:cubicBezTo>
                    <a:cubicBezTo>
                      <a:pt x="18" y="30"/>
                      <a:pt x="15" y="29"/>
                      <a:pt x="12" y="29"/>
                    </a:cubicBezTo>
                    <a:cubicBezTo>
                      <a:pt x="11" y="29"/>
                      <a:pt x="10" y="29"/>
                      <a:pt x="9" y="30"/>
                    </a:cubicBezTo>
                    <a:cubicBezTo>
                      <a:pt x="5" y="31"/>
                      <a:pt x="2" y="35"/>
                      <a:pt x="1" y="40"/>
                    </a:cubicBezTo>
                    <a:cubicBezTo>
                      <a:pt x="0" y="45"/>
                      <a:pt x="0" y="50"/>
                      <a:pt x="2" y="56"/>
                    </a:cubicBezTo>
                    <a:cubicBezTo>
                      <a:pt x="5" y="67"/>
                      <a:pt x="12" y="75"/>
                      <a:pt x="20" y="75"/>
                    </a:cubicBezTo>
                    <a:cubicBezTo>
                      <a:pt x="20" y="75"/>
                      <a:pt x="21" y="74"/>
                      <a:pt x="22" y="74"/>
                    </a:cubicBezTo>
                    <a:cubicBezTo>
                      <a:pt x="26" y="73"/>
                      <a:pt x="28" y="71"/>
                      <a:pt x="30" y="67"/>
                    </a:cubicBezTo>
                    <a:cubicBezTo>
                      <a:pt x="43" y="90"/>
                      <a:pt x="68" y="106"/>
                      <a:pt x="96" y="106"/>
                    </a:cubicBezTo>
                    <a:cubicBezTo>
                      <a:pt x="124" y="106"/>
                      <a:pt x="150" y="90"/>
                      <a:pt x="163" y="67"/>
                    </a:cubicBezTo>
                    <a:cubicBezTo>
                      <a:pt x="164" y="71"/>
                      <a:pt x="167" y="73"/>
                      <a:pt x="170" y="74"/>
                    </a:cubicBezTo>
                    <a:cubicBezTo>
                      <a:pt x="171" y="74"/>
                      <a:pt x="172" y="75"/>
                      <a:pt x="173" y="75"/>
                    </a:cubicBezTo>
                    <a:cubicBezTo>
                      <a:pt x="173" y="75"/>
                      <a:pt x="173" y="75"/>
                      <a:pt x="173" y="75"/>
                    </a:cubicBezTo>
                    <a:cubicBezTo>
                      <a:pt x="180" y="75"/>
                      <a:pt x="188" y="67"/>
                      <a:pt x="191" y="56"/>
                    </a:cubicBezTo>
                    <a:cubicBezTo>
                      <a:pt x="192" y="50"/>
                      <a:pt x="193" y="45"/>
                      <a:pt x="192" y="40"/>
                    </a:cubicBezTo>
                    <a:close/>
                    <a:moveTo>
                      <a:pt x="20" y="66"/>
                    </a:moveTo>
                    <a:cubicBezTo>
                      <a:pt x="17" y="67"/>
                      <a:pt x="12" y="63"/>
                      <a:pt x="9" y="54"/>
                    </a:cubicBezTo>
                    <a:cubicBezTo>
                      <a:pt x="8" y="49"/>
                      <a:pt x="8" y="45"/>
                      <a:pt x="9" y="42"/>
                    </a:cubicBezTo>
                    <a:cubicBezTo>
                      <a:pt x="9" y="39"/>
                      <a:pt x="10" y="38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5" y="37"/>
                      <a:pt x="20" y="41"/>
                      <a:pt x="22" y="49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5" y="59"/>
                      <a:pt x="23" y="66"/>
                      <a:pt x="20" y="66"/>
                    </a:cubicBezTo>
                    <a:close/>
                    <a:moveTo>
                      <a:pt x="96" y="49"/>
                    </a:moveTo>
                    <a:cubicBezTo>
                      <a:pt x="54" y="49"/>
                      <a:pt x="28" y="37"/>
                      <a:pt x="28" y="28"/>
                    </a:cubicBezTo>
                    <a:cubicBezTo>
                      <a:pt x="28" y="20"/>
                      <a:pt x="54" y="8"/>
                      <a:pt x="96" y="8"/>
                    </a:cubicBezTo>
                    <a:cubicBezTo>
                      <a:pt x="139" y="8"/>
                      <a:pt x="165" y="20"/>
                      <a:pt x="165" y="28"/>
                    </a:cubicBezTo>
                    <a:cubicBezTo>
                      <a:pt x="165" y="37"/>
                      <a:pt x="139" y="49"/>
                      <a:pt x="96" y="49"/>
                    </a:cubicBezTo>
                    <a:close/>
                    <a:moveTo>
                      <a:pt x="183" y="54"/>
                    </a:moveTo>
                    <a:cubicBezTo>
                      <a:pt x="180" y="63"/>
                      <a:pt x="175" y="67"/>
                      <a:pt x="172" y="66"/>
                    </a:cubicBezTo>
                    <a:cubicBezTo>
                      <a:pt x="170" y="66"/>
                      <a:pt x="168" y="59"/>
                      <a:pt x="170" y="51"/>
                    </a:cubicBezTo>
                    <a:cubicBezTo>
                      <a:pt x="170" y="50"/>
                      <a:pt x="170" y="49"/>
                      <a:pt x="171" y="49"/>
                    </a:cubicBezTo>
                    <a:cubicBezTo>
                      <a:pt x="173" y="41"/>
                      <a:pt x="178" y="37"/>
                      <a:pt x="180" y="37"/>
                    </a:cubicBezTo>
                    <a:cubicBezTo>
                      <a:pt x="180" y="37"/>
                      <a:pt x="181" y="37"/>
                      <a:pt x="181" y="37"/>
                    </a:cubicBezTo>
                    <a:cubicBezTo>
                      <a:pt x="182" y="38"/>
                      <a:pt x="183" y="39"/>
                      <a:pt x="184" y="42"/>
                    </a:cubicBezTo>
                    <a:cubicBezTo>
                      <a:pt x="185" y="45"/>
                      <a:pt x="184" y="49"/>
                      <a:pt x="183" y="5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82"/>
              <p:cNvSpPr>
                <a:spLocks/>
              </p:cNvSpPr>
              <p:nvPr/>
            </p:nvSpPr>
            <p:spPr bwMode="auto">
              <a:xfrm>
                <a:off x="4839" y="2487"/>
                <a:ext cx="231" cy="210"/>
              </a:xfrm>
              <a:custGeom>
                <a:avLst/>
                <a:gdLst>
                  <a:gd name="T0" fmla="*/ 65 w 130"/>
                  <a:gd name="T1" fmla="*/ 7 h 118"/>
                  <a:gd name="T2" fmla="*/ 0 w 130"/>
                  <a:gd name="T3" fmla="*/ 0 h 118"/>
                  <a:gd name="T4" fmla="*/ 10 w 130"/>
                  <a:gd name="T5" fmla="*/ 93 h 118"/>
                  <a:gd name="T6" fmla="*/ 43 w 130"/>
                  <a:gd name="T7" fmla="*/ 118 h 118"/>
                  <a:gd name="T8" fmla="*/ 88 w 130"/>
                  <a:gd name="T9" fmla="*/ 118 h 118"/>
                  <a:gd name="T10" fmla="*/ 121 w 130"/>
                  <a:gd name="T11" fmla="*/ 94 h 118"/>
                  <a:gd name="T12" fmla="*/ 130 w 130"/>
                  <a:gd name="T13" fmla="*/ 0 h 118"/>
                  <a:gd name="T14" fmla="*/ 65 w 130"/>
                  <a:gd name="T15" fmla="*/ 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118">
                    <a:moveTo>
                      <a:pt x="65" y="7"/>
                    </a:moveTo>
                    <a:cubicBezTo>
                      <a:pt x="50" y="7"/>
                      <a:pt x="21" y="6"/>
                      <a:pt x="0" y="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107"/>
                      <a:pt x="25" y="118"/>
                      <a:pt x="43" y="118"/>
                    </a:cubicBezTo>
                    <a:cubicBezTo>
                      <a:pt x="88" y="118"/>
                      <a:pt x="88" y="118"/>
                      <a:pt x="88" y="118"/>
                    </a:cubicBezTo>
                    <a:cubicBezTo>
                      <a:pt x="106" y="118"/>
                      <a:pt x="121" y="107"/>
                      <a:pt x="121" y="94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09" y="6"/>
                      <a:pt x="81" y="7"/>
                      <a:pt x="65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83"/>
              <p:cNvSpPr>
                <a:spLocks noEditPoints="1"/>
              </p:cNvSpPr>
              <p:nvPr/>
            </p:nvSpPr>
            <p:spPr bwMode="auto">
              <a:xfrm>
                <a:off x="4805" y="2356"/>
                <a:ext cx="301" cy="128"/>
              </a:xfrm>
              <a:custGeom>
                <a:avLst/>
                <a:gdLst>
                  <a:gd name="T0" fmla="*/ 168 w 169"/>
                  <a:gd name="T1" fmla="*/ 50 h 72"/>
                  <a:gd name="T2" fmla="*/ 154 w 169"/>
                  <a:gd name="T3" fmla="*/ 20 h 72"/>
                  <a:gd name="T4" fmla="*/ 153 w 169"/>
                  <a:gd name="T5" fmla="*/ 18 h 72"/>
                  <a:gd name="T6" fmla="*/ 84 w 169"/>
                  <a:gd name="T7" fmla="*/ 0 h 72"/>
                  <a:gd name="T8" fmla="*/ 16 w 169"/>
                  <a:gd name="T9" fmla="*/ 18 h 72"/>
                  <a:gd name="T10" fmla="*/ 14 w 169"/>
                  <a:gd name="T11" fmla="*/ 20 h 72"/>
                  <a:gd name="T12" fmla="*/ 0 w 169"/>
                  <a:gd name="T13" fmla="*/ 50 h 72"/>
                  <a:gd name="T14" fmla="*/ 1 w 169"/>
                  <a:gd name="T15" fmla="*/ 54 h 72"/>
                  <a:gd name="T16" fmla="*/ 84 w 169"/>
                  <a:gd name="T17" fmla="*/ 72 h 72"/>
                  <a:gd name="T18" fmla="*/ 168 w 169"/>
                  <a:gd name="T19" fmla="*/ 54 h 72"/>
                  <a:gd name="T20" fmla="*/ 168 w 169"/>
                  <a:gd name="T21" fmla="*/ 50 h 72"/>
                  <a:gd name="T22" fmla="*/ 84 w 169"/>
                  <a:gd name="T23" fmla="*/ 64 h 72"/>
                  <a:gd name="T24" fmla="*/ 9 w 169"/>
                  <a:gd name="T25" fmla="*/ 51 h 72"/>
                  <a:gd name="T26" fmla="*/ 19 w 169"/>
                  <a:gd name="T27" fmla="*/ 29 h 72"/>
                  <a:gd name="T28" fmla="*/ 84 w 169"/>
                  <a:gd name="T29" fmla="*/ 43 h 72"/>
                  <a:gd name="T30" fmla="*/ 150 w 169"/>
                  <a:gd name="T31" fmla="*/ 29 h 72"/>
                  <a:gd name="T32" fmla="*/ 160 w 169"/>
                  <a:gd name="T33" fmla="*/ 51 h 72"/>
                  <a:gd name="T34" fmla="*/ 84 w 169"/>
                  <a:gd name="T35" fmla="*/ 6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9" h="72">
                    <a:moveTo>
                      <a:pt x="168" y="50"/>
                    </a:moveTo>
                    <a:cubicBezTo>
                      <a:pt x="154" y="20"/>
                      <a:pt x="154" y="20"/>
                      <a:pt x="154" y="20"/>
                    </a:cubicBezTo>
                    <a:cubicBezTo>
                      <a:pt x="154" y="19"/>
                      <a:pt x="154" y="19"/>
                      <a:pt x="153" y="18"/>
                    </a:cubicBezTo>
                    <a:cubicBezTo>
                      <a:pt x="148" y="6"/>
                      <a:pt x="115" y="0"/>
                      <a:pt x="84" y="0"/>
                    </a:cubicBezTo>
                    <a:cubicBezTo>
                      <a:pt x="54" y="0"/>
                      <a:pt x="21" y="6"/>
                      <a:pt x="16" y="18"/>
                    </a:cubicBezTo>
                    <a:cubicBezTo>
                      <a:pt x="15" y="19"/>
                      <a:pt x="15" y="19"/>
                      <a:pt x="14" y="2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1"/>
                      <a:pt x="0" y="53"/>
                      <a:pt x="1" y="54"/>
                    </a:cubicBezTo>
                    <a:cubicBezTo>
                      <a:pt x="7" y="69"/>
                      <a:pt x="55" y="72"/>
                      <a:pt x="84" y="72"/>
                    </a:cubicBezTo>
                    <a:cubicBezTo>
                      <a:pt x="114" y="72"/>
                      <a:pt x="162" y="69"/>
                      <a:pt x="168" y="54"/>
                    </a:cubicBezTo>
                    <a:cubicBezTo>
                      <a:pt x="169" y="53"/>
                      <a:pt x="169" y="51"/>
                      <a:pt x="168" y="50"/>
                    </a:cubicBezTo>
                    <a:close/>
                    <a:moveTo>
                      <a:pt x="84" y="64"/>
                    </a:moveTo>
                    <a:cubicBezTo>
                      <a:pt x="37" y="64"/>
                      <a:pt x="10" y="56"/>
                      <a:pt x="9" y="51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9" y="39"/>
                      <a:pt x="58" y="43"/>
                      <a:pt x="84" y="43"/>
                    </a:cubicBezTo>
                    <a:cubicBezTo>
                      <a:pt x="111" y="43"/>
                      <a:pt x="139" y="39"/>
                      <a:pt x="150" y="29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59" y="56"/>
                      <a:pt x="132" y="64"/>
                      <a:pt x="84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84"/>
              <p:cNvSpPr>
                <a:spLocks noEditPoints="1"/>
              </p:cNvSpPr>
              <p:nvPr/>
            </p:nvSpPr>
            <p:spPr bwMode="auto">
              <a:xfrm>
                <a:off x="7026" y="2459"/>
                <a:ext cx="343" cy="238"/>
              </a:xfrm>
              <a:custGeom>
                <a:avLst/>
                <a:gdLst>
                  <a:gd name="T0" fmla="*/ 192 w 193"/>
                  <a:gd name="T1" fmla="*/ 52 h 134"/>
                  <a:gd name="T2" fmla="*/ 185 w 193"/>
                  <a:gd name="T3" fmla="*/ 42 h 134"/>
                  <a:gd name="T4" fmla="*/ 160 w 193"/>
                  <a:gd name="T5" fmla="*/ 48 h 134"/>
                  <a:gd name="T6" fmla="*/ 160 w 193"/>
                  <a:gd name="T7" fmla="*/ 43 h 134"/>
                  <a:gd name="T8" fmla="*/ 160 w 193"/>
                  <a:gd name="T9" fmla="*/ 43 h 134"/>
                  <a:gd name="T10" fmla="*/ 160 w 193"/>
                  <a:gd name="T11" fmla="*/ 43 h 134"/>
                  <a:gd name="T12" fmla="*/ 160 w 193"/>
                  <a:gd name="T13" fmla="*/ 41 h 134"/>
                  <a:gd name="T14" fmla="*/ 80 w 193"/>
                  <a:gd name="T15" fmla="*/ 0 h 134"/>
                  <a:gd name="T16" fmla="*/ 0 w 193"/>
                  <a:gd name="T17" fmla="*/ 41 h 134"/>
                  <a:gd name="T18" fmla="*/ 0 w 193"/>
                  <a:gd name="T19" fmla="*/ 43 h 134"/>
                  <a:gd name="T20" fmla="*/ 0 w 193"/>
                  <a:gd name="T21" fmla="*/ 43 h 134"/>
                  <a:gd name="T22" fmla="*/ 80 w 193"/>
                  <a:gd name="T23" fmla="*/ 134 h 134"/>
                  <a:gd name="T24" fmla="*/ 136 w 193"/>
                  <a:gd name="T25" fmla="*/ 108 h 134"/>
                  <a:gd name="T26" fmla="*/ 139 w 193"/>
                  <a:gd name="T27" fmla="*/ 109 h 134"/>
                  <a:gd name="T28" fmla="*/ 139 w 193"/>
                  <a:gd name="T29" fmla="*/ 109 h 134"/>
                  <a:gd name="T30" fmla="*/ 180 w 193"/>
                  <a:gd name="T31" fmla="*/ 83 h 134"/>
                  <a:gd name="T32" fmla="*/ 192 w 193"/>
                  <a:gd name="T33" fmla="*/ 52 h 134"/>
                  <a:gd name="T34" fmla="*/ 80 w 193"/>
                  <a:gd name="T35" fmla="*/ 9 h 134"/>
                  <a:gd name="T36" fmla="*/ 152 w 193"/>
                  <a:gd name="T37" fmla="*/ 41 h 134"/>
                  <a:gd name="T38" fmla="*/ 80 w 193"/>
                  <a:gd name="T39" fmla="*/ 74 h 134"/>
                  <a:gd name="T40" fmla="*/ 8 w 193"/>
                  <a:gd name="T41" fmla="*/ 41 h 134"/>
                  <a:gd name="T42" fmla="*/ 80 w 193"/>
                  <a:gd name="T43" fmla="*/ 9 h 134"/>
                  <a:gd name="T44" fmla="*/ 173 w 193"/>
                  <a:gd name="T45" fmla="*/ 78 h 134"/>
                  <a:gd name="T46" fmla="*/ 142 w 193"/>
                  <a:gd name="T47" fmla="*/ 100 h 134"/>
                  <a:gd name="T48" fmla="*/ 159 w 193"/>
                  <a:gd name="T49" fmla="*/ 57 h 134"/>
                  <a:gd name="T50" fmla="*/ 162 w 193"/>
                  <a:gd name="T51" fmla="*/ 56 h 134"/>
                  <a:gd name="T52" fmla="*/ 182 w 193"/>
                  <a:gd name="T53" fmla="*/ 49 h 134"/>
                  <a:gd name="T54" fmla="*/ 184 w 193"/>
                  <a:gd name="T55" fmla="*/ 53 h 134"/>
                  <a:gd name="T56" fmla="*/ 173 w 193"/>
                  <a:gd name="T57" fmla="*/ 7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3" h="134">
                    <a:moveTo>
                      <a:pt x="192" y="52"/>
                    </a:moveTo>
                    <a:cubicBezTo>
                      <a:pt x="191" y="46"/>
                      <a:pt x="188" y="43"/>
                      <a:pt x="185" y="42"/>
                    </a:cubicBezTo>
                    <a:cubicBezTo>
                      <a:pt x="177" y="38"/>
                      <a:pt x="165" y="44"/>
                      <a:pt x="160" y="48"/>
                    </a:cubicBezTo>
                    <a:cubicBezTo>
                      <a:pt x="160" y="46"/>
                      <a:pt x="160" y="44"/>
                      <a:pt x="160" y="43"/>
                    </a:cubicBezTo>
                    <a:cubicBezTo>
                      <a:pt x="160" y="43"/>
                      <a:pt x="160" y="43"/>
                      <a:pt x="160" y="43"/>
                    </a:cubicBezTo>
                    <a:cubicBezTo>
                      <a:pt x="160" y="43"/>
                      <a:pt x="160" y="43"/>
                      <a:pt x="160" y="43"/>
                    </a:cubicBezTo>
                    <a:cubicBezTo>
                      <a:pt x="160" y="42"/>
                      <a:pt x="160" y="42"/>
                      <a:pt x="160" y="41"/>
                    </a:cubicBezTo>
                    <a:cubicBezTo>
                      <a:pt x="160" y="19"/>
                      <a:pt x="124" y="0"/>
                      <a:pt x="80" y="0"/>
                    </a:cubicBezTo>
                    <a:cubicBezTo>
                      <a:pt x="36" y="0"/>
                      <a:pt x="0" y="19"/>
                      <a:pt x="0" y="41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93"/>
                      <a:pt x="36" y="134"/>
                      <a:pt x="80" y="134"/>
                    </a:cubicBezTo>
                    <a:cubicBezTo>
                      <a:pt x="102" y="134"/>
                      <a:pt x="122" y="124"/>
                      <a:pt x="136" y="108"/>
                    </a:cubicBezTo>
                    <a:cubicBezTo>
                      <a:pt x="137" y="108"/>
                      <a:pt x="138" y="109"/>
                      <a:pt x="139" y="109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55" y="107"/>
                      <a:pt x="171" y="95"/>
                      <a:pt x="180" y="83"/>
                    </a:cubicBezTo>
                    <a:cubicBezTo>
                      <a:pt x="189" y="72"/>
                      <a:pt x="193" y="61"/>
                      <a:pt x="192" y="52"/>
                    </a:cubicBezTo>
                    <a:close/>
                    <a:moveTo>
                      <a:pt x="80" y="9"/>
                    </a:moveTo>
                    <a:cubicBezTo>
                      <a:pt x="122" y="9"/>
                      <a:pt x="152" y="26"/>
                      <a:pt x="152" y="41"/>
                    </a:cubicBezTo>
                    <a:cubicBezTo>
                      <a:pt x="152" y="57"/>
                      <a:pt x="122" y="74"/>
                      <a:pt x="80" y="74"/>
                    </a:cubicBezTo>
                    <a:cubicBezTo>
                      <a:pt x="38" y="74"/>
                      <a:pt x="8" y="57"/>
                      <a:pt x="8" y="41"/>
                    </a:cubicBezTo>
                    <a:cubicBezTo>
                      <a:pt x="8" y="26"/>
                      <a:pt x="38" y="9"/>
                      <a:pt x="80" y="9"/>
                    </a:cubicBezTo>
                    <a:close/>
                    <a:moveTo>
                      <a:pt x="173" y="78"/>
                    </a:moveTo>
                    <a:cubicBezTo>
                      <a:pt x="165" y="89"/>
                      <a:pt x="153" y="97"/>
                      <a:pt x="142" y="100"/>
                    </a:cubicBezTo>
                    <a:cubicBezTo>
                      <a:pt x="151" y="88"/>
                      <a:pt x="157" y="73"/>
                      <a:pt x="159" y="57"/>
                    </a:cubicBezTo>
                    <a:cubicBezTo>
                      <a:pt x="160" y="57"/>
                      <a:pt x="161" y="57"/>
                      <a:pt x="162" y="56"/>
                    </a:cubicBezTo>
                    <a:cubicBezTo>
                      <a:pt x="167" y="52"/>
                      <a:pt x="177" y="47"/>
                      <a:pt x="182" y="49"/>
                    </a:cubicBezTo>
                    <a:cubicBezTo>
                      <a:pt x="182" y="49"/>
                      <a:pt x="183" y="50"/>
                      <a:pt x="184" y="53"/>
                    </a:cubicBezTo>
                    <a:cubicBezTo>
                      <a:pt x="185" y="60"/>
                      <a:pt x="181" y="69"/>
                      <a:pt x="173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85"/>
              <p:cNvSpPr>
                <a:spLocks/>
              </p:cNvSpPr>
              <p:nvPr/>
            </p:nvSpPr>
            <p:spPr bwMode="auto">
              <a:xfrm>
                <a:off x="6436" y="2637"/>
                <a:ext cx="60" cy="67"/>
              </a:xfrm>
              <a:custGeom>
                <a:avLst/>
                <a:gdLst>
                  <a:gd name="T0" fmla="*/ 9 w 34"/>
                  <a:gd name="T1" fmla="*/ 0 h 38"/>
                  <a:gd name="T2" fmla="*/ 0 w 34"/>
                  <a:gd name="T3" fmla="*/ 20 h 38"/>
                  <a:gd name="T4" fmla="*/ 7 w 34"/>
                  <a:gd name="T5" fmla="*/ 20 h 38"/>
                  <a:gd name="T6" fmla="*/ 18 w 34"/>
                  <a:gd name="T7" fmla="*/ 19 h 38"/>
                  <a:gd name="T8" fmla="*/ 25 w 34"/>
                  <a:gd name="T9" fmla="*/ 36 h 38"/>
                  <a:gd name="T10" fmla="*/ 29 w 34"/>
                  <a:gd name="T11" fmla="*/ 38 h 38"/>
                  <a:gd name="T12" fmla="*/ 31 w 34"/>
                  <a:gd name="T13" fmla="*/ 38 h 38"/>
                  <a:gd name="T14" fmla="*/ 33 w 34"/>
                  <a:gd name="T15" fmla="*/ 32 h 38"/>
                  <a:gd name="T16" fmla="*/ 26 w 34"/>
                  <a:gd name="T17" fmla="*/ 18 h 38"/>
                  <a:gd name="T18" fmla="*/ 18 w 34"/>
                  <a:gd name="T19" fmla="*/ 19 h 38"/>
                  <a:gd name="T20" fmla="*/ 9 w 34"/>
                  <a:gd name="T2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8">
                    <a:moveTo>
                      <a:pt x="9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2" y="20"/>
                      <a:pt x="4" y="20"/>
                      <a:pt x="7" y="20"/>
                    </a:cubicBezTo>
                    <a:cubicBezTo>
                      <a:pt x="10" y="20"/>
                      <a:pt x="14" y="20"/>
                      <a:pt x="18" y="19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6" y="37"/>
                      <a:pt x="28" y="38"/>
                      <a:pt x="29" y="38"/>
                    </a:cubicBezTo>
                    <a:cubicBezTo>
                      <a:pt x="30" y="38"/>
                      <a:pt x="30" y="38"/>
                      <a:pt x="31" y="38"/>
                    </a:cubicBezTo>
                    <a:cubicBezTo>
                      <a:pt x="33" y="37"/>
                      <a:pt x="34" y="35"/>
                      <a:pt x="33" y="32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3" y="18"/>
                      <a:pt x="21" y="19"/>
                      <a:pt x="18" y="19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86"/>
              <p:cNvSpPr>
                <a:spLocks/>
              </p:cNvSpPr>
              <p:nvPr/>
            </p:nvSpPr>
            <p:spPr bwMode="auto">
              <a:xfrm>
                <a:off x="6477" y="2437"/>
                <a:ext cx="76" cy="93"/>
              </a:xfrm>
              <a:custGeom>
                <a:avLst/>
                <a:gdLst>
                  <a:gd name="T0" fmla="*/ 10 w 43"/>
                  <a:gd name="T1" fmla="*/ 50 h 52"/>
                  <a:gd name="T2" fmla="*/ 10 w 43"/>
                  <a:gd name="T3" fmla="*/ 50 h 52"/>
                  <a:gd name="T4" fmla="*/ 10 w 43"/>
                  <a:gd name="T5" fmla="*/ 50 h 52"/>
                  <a:gd name="T6" fmla="*/ 22 w 43"/>
                  <a:gd name="T7" fmla="*/ 50 h 52"/>
                  <a:gd name="T8" fmla="*/ 31 w 43"/>
                  <a:gd name="T9" fmla="*/ 42 h 52"/>
                  <a:gd name="T10" fmla="*/ 39 w 43"/>
                  <a:gd name="T11" fmla="*/ 23 h 52"/>
                  <a:gd name="T12" fmla="*/ 31 w 43"/>
                  <a:gd name="T13" fmla="*/ 2 h 52"/>
                  <a:gd name="T14" fmla="*/ 19 w 43"/>
                  <a:gd name="T15" fmla="*/ 2 h 52"/>
                  <a:gd name="T16" fmla="*/ 10 w 43"/>
                  <a:gd name="T17" fmla="*/ 10 h 52"/>
                  <a:gd name="T18" fmla="*/ 10 w 43"/>
                  <a:gd name="T19" fmla="*/ 10 h 52"/>
                  <a:gd name="T20" fmla="*/ 2 w 43"/>
                  <a:gd name="T21" fmla="*/ 29 h 52"/>
                  <a:gd name="T22" fmla="*/ 2 w 43"/>
                  <a:gd name="T23" fmla="*/ 29 h 52"/>
                  <a:gd name="T24" fmla="*/ 1 w 43"/>
                  <a:gd name="T25" fmla="*/ 41 h 52"/>
                  <a:gd name="T26" fmla="*/ 10 w 43"/>
                  <a:gd name="T27" fmla="*/ 5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52">
                    <a:moveTo>
                      <a:pt x="10" y="50"/>
                    </a:move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4" y="52"/>
                      <a:pt x="18" y="52"/>
                      <a:pt x="22" y="50"/>
                    </a:cubicBezTo>
                    <a:cubicBezTo>
                      <a:pt x="26" y="49"/>
                      <a:pt x="29" y="46"/>
                      <a:pt x="31" y="42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3" y="15"/>
                      <a:pt x="39" y="6"/>
                      <a:pt x="31" y="2"/>
                    </a:cubicBezTo>
                    <a:cubicBezTo>
                      <a:pt x="28" y="1"/>
                      <a:pt x="23" y="0"/>
                      <a:pt x="19" y="2"/>
                    </a:cubicBezTo>
                    <a:cubicBezTo>
                      <a:pt x="15" y="3"/>
                      <a:pt x="12" y="6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0" y="32"/>
                      <a:pt x="0" y="37"/>
                      <a:pt x="1" y="41"/>
                    </a:cubicBezTo>
                    <a:cubicBezTo>
                      <a:pt x="3" y="45"/>
                      <a:pt x="6" y="48"/>
                      <a:pt x="10" y="5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87"/>
              <p:cNvSpPr>
                <a:spLocks/>
              </p:cNvSpPr>
              <p:nvPr/>
            </p:nvSpPr>
            <p:spPr bwMode="auto">
              <a:xfrm>
                <a:off x="6411" y="2671"/>
                <a:ext cx="25" cy="28"/>
              </a:xfrm>
              <a:custGeom>
                <a:avLst/>
                <a:gdLst>
                  <a:gd name="T0" fmla="*/ 5 w 14"/>
                  <a:gd name="T1" fmla="*/ 0 h 16"/>
                  <a:gd name="T2" fmla="*/ 5 w 14"/>
                  <a:gd name="T3" fmla="*/ 0 h 16"/>
                  <a:gd name="T4" fmla="*/ 1 w 14"/>
                  <a:gd name="T5" fmla="*/ 10 h 16"/>
                  <a:gd name="T6" fmla="*/ 3 w 14"/>
                  <a:gd name="T7" fmla="*/ 16 h 16"/>
                  <a:gd name="T8" fmla="*/ 4 w 14"/>
                  <a:gd name="T9" fmla="*/ 16 h 16"/>
                  <a:gd name="T10" fmla="*/ 8 w 14"/>
                  <a:gd name="T11" fmla="*/ 14 h 16"/>
                  <a:gd name="T12" fmla="*/ 14 w 14"/>
                  <a:gd name="T13" fmla="*/ 1 h 16"/>
                  <a:gd name="T14" fmla="*/ 5 w 14"/>
                  <a:gd name="T15" fmla="*/ 0 h 16"/>
                  <a:gd name="T16" fmla="*/ 5 w 14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2"/>
                      <a:pt x="1" y="15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6" y="16"/>
                      <a:pt x="7" y="15"/>
                      <a:pt x="8" y="1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1" y="1"/>
                      <a:pt x="8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88"/>
              <p:cNvSpPr>
                <a:spLocks noEditPoints="1"/>
              </p:cNvSpPr>
              <p:nvPr/>
            </p:nvSpPr>
            <p:spPr bwMode="auto">
              <a:xfrm>
                <a:off x="6294" y="2363"/>
                <a:ext cx="307" cy="308"/>
              </a:xfrm>
              <a:custGeom>
                <a:avLst/>
                <a:gdLst>
                  <a:gd name="T0" fmla="*/ 173 w 173"/>
                  <a:gd name="T1" fmla="*/ 87 h 173"/>
                  <a:gd name="T2" fmla="*/ 87 w 173"/>
                  <a:gd name="T3" fmla="*/ 0 h 173"/>
                  <a:gd name="T4" fmla="*/ 0 w 173"/>
                  <a:gd name="T5" fmla="*/ 87 h 173"/>
                  <a:gd name="T6" fmla="*/ 71 w 173"/>
                  <a:gd name="T7" fmla="*/ 173 h 173"/>
                  <a:gd name="T8" fmla="*/ 85 w 173"/>
                  <a:gd name="T9" fmla="*/ 144 h 173"/>
                  <a:gd name="T10" fmla="*/ 66 w 173"/>
                  <a:gd name="T11" fmla="*/ 104 h 173"/>
                  <a:gd name="T12" fmla="*/ 60 w 173"/>
                  <a:gd name="T13" fmla="*/ 105 h 173"/>
                  <a:gd name="T14" fmla="*/ 52 w 173"/>
                  <a:gd name="T15" fmla="*/ 103 h 173"/>
                  <a:gd name="T16" fmla="*/ 38 w 173"/>
                  <a:gd name="T17" fmla="*/ 91 h 173"/>
                  <a:gd name="T18" fmla="*/ 38 w 173"/>
                  <a:gd name="T19" fmla="*/ 91 h 173"/>
                  <a:gd name="T20" fmla="*/ 21 w 173"/>
                  <a:gd name="T21" fmla="*/ 54 h 173"/>
                  <a:gd name="T22" fmla="*/ 23 w 173"/>
                  <a:gd name="T23" fmla="*/ 49 h 173"/>
                  <a:gd name="T24" fmla="*/ 29 w 173"/>
                  <a:gd name="T25" fmla="*/ 51 h 173"/>
                  <a:gd name="T26" fmla="*/ 45 w 173"/>
                  <a:gd name="T27" fmla="*/ 87 h 173"/>
                  <a:gd name="T28" fmla="*/ 45 w 173"/>
                  <a:gd name="T29" fmla="*/ 87 h 173"/>
                  <a:gd name="T30" fmla="*/ 54 w 173"/>
                  <a:gd name="T31" fmla="*/ 96 h 173"/>
                  <a:gd name="T32" fmla="*/ 67 w 173"/>
                  <a:gd name="T33" fmla="*/ 95 h 173"/>
                  <a:gd name="T34" fmla="*/ 75 w 173"/>
                  <a:gd name="T35" fmla="*/ 74 h 173"/>
                  <a:gd name="T36" fmla="*/ 75 w 173"/>
                  <a:gd name="T37" fmla="*/ 74 h 173"/>
                  <a:gd name="T38" fmla="*/ 58 w 173"/>
                  <a:gd name="T39" fmla="*/ 37 h 173"/>
                  <a:gd name="T40" fmla="*/ 60 w 173"/>
                  <a:gd name="T41" fmla="*/ 32 h 173"/>
                  <a:gd name="T42" fmla="*/ 65 w 173"/>
                  <a:gd name="T43" fmla="*/ 34 h 173"/>
                  <a:gd name="T44" fmla="*/ 82 w 173"/>
                  <a:gd name="T45" fmla="*/ 71 h 173"/>
                  <a:gd name="T46" fmla="*/ 82 w 173"/>
                  <a:gd name="T47" fmla="*/ 71 h 173"/>
                  <a:gd name="T48" fmla="*/ 74 w 173"/>
                  <a:gd name="T49" fmla="*/ 100 h 173"/>
                  <a:gd name="T50" fmla="*/ 89 w 173"/>
                  <a:gd name="T51" fmla="*/ 134 h 173"/>
                  <a:gd name="T52" fmla="*/ 106 w 173"/>
                  <a:gd name="T53" fmla="*/ 97 h 173"/>
                  <a:gd name="T54" fmla="*/ 97 w 173"/>
                  <a:gd name="T55" fmla="*/ 86 h 173"/>
                  <a:gd name="T56" fmla="*/ 97 w 173"/>
                  <a:gd name="T57" fmla="*/ 67 h 173"/>
                  <a:gd name="T58" fmla="*/ 97 w 173"/>
                  <a:gd name="T59" fmla="*/ 67 h 173"/>
                  <a:gd name="T60" fmla="*/ 106 w 173"/>
                  <a:gd name="T61" fmla="*/ 47 h 173"/>
                  <a:gd name="T62" fmla="*/ 107 w 173"/>
                  <a:gd name="T63" fmla="*/ 46 h 173"/>
                  <a:gd name="T64" fmla="*/ 119 w 173"/>
                  <a:gd name="T65" fmla="*/ 36 h 173"/>
                  <a:gd name="T66" fmla="*/ 138 w 173"/>
                  <a:gd name="T67" fmla="*/ 37 h 173"/>
                  <a:gd name="T68" fmla="*/ 151 w 173"/>
                  <a:gd name="T69" fmla="*/ 67 h 173"/>
                  <a:gd name="T70" fmla="*/ 151 w 173"/>
                  <a:gd name="T71" fmla="*/ 67 h 173"/>
                  <a:gd name="T72" fmla="*/ 141 w 173"/>
                  <a:gd name="T73" fmla="*/ 87 h 173"/>
                  <a:gd name="T74" fmla="*/ 128 w 173"/>
                  <a:gd name="T75" fmla="*/ 100 h 173"/>
                  <a:gd name="T76" fmla="*/ 120 w 173"/>
                  <a:gd name="T77" fmla="*/ 101 h 173"/>
                  <a:gd name="T78" fmla="*/ 113 w 173"/>
                  <a:gd name="T79" fmla="*/ 101 h 173"/>
                  <a:gd name="T80" fmla="*/ 93 w 173"/>
                  <a:gd name="T81" fmla="*/ 144 h 173"/>
                  <a:gd name="T82" fmla="*/ 106 w 173"/>
                  <a:gd name="T83" fmla="*/ 172 h 173"/>
                  <a:gd name="T84" fmla="*/ 173 w 173"/>
                  <a:gd name="T85" fmla="*/ 87 h 173"/>
                  <a:gd name="T86" fmla="*/ 64 w 173"/>
                  <a:gd name="T87" fmla="*/ 79 h 173"/>
                  <a:gd name="T88" fmla="*/ 62 w 173"/>
                  <a:gd name="T89" fmla="*/ 84 h 173"/>
                  <a:gd name="T90" fmla="*/ 60 w 173"/>
                  <a:gd name="T91" fmla="*/ 85 h 173"/>
                  <a:gd name="T92" fmla="*/ 56 w 173"/>
                  <a:gd name="T93" fmla="*/ 82 h 173"/>
                  <a:gd name="T94" fmla="*/ 40 w 173"/>
                  <a:gd name="T95" fmla="*/ 46 h 173"/>
                  <a:gd name="T96" fmla="*/ 42 w 173"/>
                  <a:gd name="T97" fmla="*/ 40 h 173"/>
                  <a:gd name="T98" fmla="*/ 47 w 173"/>
                  <a:gd name="T99" fmla="*/ 42 h 173"/>
                  <a:gd name="T100" fmla="*/ 64 w 173"/>
                  <a:gd name="T101" fmla="*/ 79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3" h="173">
                    <a:moveTo>
                      <a:pt x="173" y="87"/>
                    </a:moveTo>
                    <a:cubicBezTo>
                      <a:pt x="173" y="39"/>
                      <a:pt x="135" y="0"/>
                      <a:pt x="87" y="0"/>
                    </a:cubicBezTo>
                    <a:cubicBezTo>
                      <a:pt x="38" y="0"/>
                      <a:pt x="0" y="39"/>
                      <a:pt x="0" y="87"/>
                    </a:cubicBezTo>
                    <a:cubicBezTo>
                      <a:pt x="0" y="130"/>
                      <a:pt x="31" y="166"/>
                      <a:pt x="71" y="173"/>
                    </a:cubicBezTo>
                    <a:cubicBezTo>
                      <a:pt x="85" y="144"/>
                      <a:pt x="85" y="144"/>
                      <a:pt x="85" y="144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4" y="104"/>
                      <a:pt x="62" y="105"/>
                      <a:pt x="60" y="105"/>
                    </a:cubicBezTo>
                    <a:cubicBezTo>
                      <a:pt x="57" y="105"/>
                      <a:pt x="54" y="104"/>
                      <a:pt x="52" y="103"/>
                    </a:cubicBezTo>
                    <a:cubicBezTo>
                      <a:pt x="46" y="101"/>
                      <a:pt x="41" y="96"/>
                      <a:pt x="38" y="91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0" y="52"/>
                      <a:pt x="21" y="49"/>
                      <a:pt x="23" y="49"/>
                    </a:cubicBezTo>
                    <a:cubicBezTo>
                      <a:pt x="25" y="48"/>
                      <a:pt x="28" y="49"/>
                      <a:pt x="29" y="51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7" y="91"/>
                      <a:pt x="50" y="94"/>
                      <a:pt x="54" y="96"/>
                    </a:cubicBezTo>
                    <a:cubicBezTo>
                      <a:pt x="58" y="97"/>
                      <a:pt x="63" y="97"/>
                      <a:pt x="67" y="95"/>
                    </a:cubicBezTo>
                    <a:cubicBezTo>
                      <a:pt x="75" y="91"/>
                      <a:pt x="78" y="82"/>
                      <a:pt x="75" y="74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57" y="35"/>
                      <a:pt x="58" y="33"/>
                      <a:pt x="60" y="32"/>
                    </a:cubicBezTo>
                    <a:cubicBezTo>
                      <a:pt x="62" y="31"/>
                      <a:pt x="65" y="32"/>
                      <a:pt x="65" y="34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7" y="81"/>
                      <a:pt x="83" y="94"/>
                      <a:pt x="74" y="100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106" y="97"/>
                      <a:pt x="106" y="97"/>
                      <a:pt x="106" y="97"/>
                    </a:cubicBezTo>
                    <a:cubicBezTo>
                      <a:pt x="102" y="94"/>
                      <a:pt x="99" y="90"/>
                      <a:pt x="97" y="86"/>
                    </a:cubicBezTo>
                    <a:cubicBezTo>
                      <a:pt x="94" y="80"/>
                      <a:pt x="95" y="73"/>
                      <a:pt x="97" y="67"/>
                    </a:cubicBezTo>
                    <a:cubicBezTo>
                      <a:pt x="97" y="67"/>
                      <a:pt x="97" y="67"/>
                      <a:pt x="97" y="67"/>
                    </a:cubicBezTo>
                    <a:cubicBezTo>
                      <a:pt x="106" y="47"/>
                      <a:pt x="106" y="47"/>
                      <a:pt x="106" y="47"/>
                    </a:cubicBezTo>
                    <a:cubicBezTo>
                      <a:pt x="107" y="47"/>
                      <a:pt x="107" y="46"/>
                      <a:pt x="107" y="46"/>
                    </a:cubicBezTo>
                    <a:cubicBezTo>
                      <a:pt x="110" y="42"/>
                      <a:pt x="114" y="38"/>
                      <a:pt x="119" y="36"/>
                    </a:cubicBezTo>
                    <a:cubicBezTo>
                      <a:pt x="125" y="34"/>
                      <a:pt x="132" y="34"/>
                      <a:pt x="138" y="37"/>
                    </a:cubicBezTo>
                    <a:cubicBezTo>
                      <a:pt x="149" y="42"/>
                      <a:pt x="155" y="55"/>
                      <a:pt x="151" y="67"/>
                    </a:cubicBezTo>
                    <a:cubicBezTo>
                      <a:pt x="151" y="67"/>
                      <a:pt x="151" y="67"/>
                      <a:pt x="151" y="67"/>
                    </a:cubicBezTo>
                    <a:cubicBezTo>
                      <a:pt x="141" y="87"/>
                      <a:pt x="141" y="87"/>
                      <a:pt x="141" y="87"/>
                    </a:cubicBezTo>
                    <a:cubicBezTo>
                      <a:pt x="139" y="93"/>
                      <a:pt x="134" y="98"/>
                      <a:pt x="128" y="100"/>
                    </a:cubicBezTo>
                    <a:cubicBezTo>
                      <a:pt x="125" y="101"/>
                      <a:pt x="122" y="101"/>
                      <a:pt x="120" y="101"/>
                    </a:cubicBezTo>
                    <a:cubicBezTo>
                      <a:pt x="117" y="101"/>
                      <a:pt x="115" y="101"/>
                      <a:pt x="113" y="101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106" y="172"/>
                      <a:pt x="106" y="172"/>
                      <a:pt x="106" y="172"/>
                    </a:cubicBezTo>
                    <a:cubicBezTo>
                      <a:pt x="145" y="163"/>
                      <a:pt x="173" y="128"/>
                      <a:pt x="173" y="87"/>
                    </a:cubicBezTo>
                    <a:close/>
                    <a:moveTo>
                      <a:pt x="64" y="79"/>
                    </a:moveTo>
                    <a:cubicBezTo>
                      <a:pt x="65" y="81"/>
                      <a:pt x="64" y="83"/>
                      <a:pt x="62" y="84"/>
                    </a:cubicBezTo>
                    <a:cubicBezTo>
                      <a:pt x="61" y="85"/>
                      <a:pt x="61" y="85"/>
                      <a:pt x="60" y="85"/>
                    </a:cubicBezTo>
                    <a:cubicBezTo>
                      <a:pt x="59" y="85"/>
                      <a:pt x="57" y="84"/>
                      <a:pt x="56" y="82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4"/>
                      <a:pt x="40" y="41"/>
                      <a:pt x="42" y="40"/>
                    </a:cubicBezTo>
                    <a:cubicBezTo>
                      <a:pt x="44" y="39"/>
                      <a:pt x="46" y="40"/>
                      <a:pt x="47" y="42"/>
                    </a:cubicBezTo>
                    <a:lnTo>
                      <a:pt x="64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89"/>
              <p:cNvSpPr>
                <a:spLocks noEditPoints="1"/>
              </p:cNvSpPr>
              <p:nvPr/>
            </p:nvSpPr>
            <p:spPr bwMode="auto">
              <a:xfrm>
                <a:off x="4039" y="3089"/>
                <a:ext cx="363" cy="361"/>
              </a:xfrm>
              <a:custGeom>
                <a:avLst/>
                <a:gdLst>
                  <a:gd name="T0" fmla="*/ 188 w 204"/>
                  <a:gd name="T1" fmla="*/ 15 h 203"/>
                  <a:gd name="T2" fmla="*/ 104 w 204"/>
                  <a:gd name="T3" fmla="*/ 31 h 203"/>
                  <a:gd name="T4" fmla="*/ 77 w 204"/>
                  <a:gd name="T5" fmla="*/ 25 h 203"/>
                  <a:gd name="T6" fmla="*/ 35 w 204"/>
                  <a:gd name="T7" fmla="*/ 80 h 203"/>
                  <a:gd name="T8" fmla="*/ 64 w 204"/>
                  <a:gd name="T9" fmla="*/ 84 h 203"/>
                  <a:gd name="T10" fmla="*/ 48 w 204"/>
                  <a:gd name="T11" fmla="*/ 132 h 203"/>
                  <a:gd name="T12" fmla="*/ 0 w 204"/>
                  <a:gd name="T13" fmla="*/ 154 h 203"/>
                  <a:gd name="T14" fmla="*/ 39 w 204"/>
                  <a:gd name="T15" fmla="*/ 165 h 203"/>
                  <a:gd name="T16" fmla="*/ 50 w 204"/>
                  <a:gd name="T17" fmla="*/ 203 h 203"/>
                  <a:gd name="T18" fmla="*/ 71 w 204"/>
                  <a:gd name="T19" fmla="*/ 156 h 203"/>
                  <a:gd name="T20" fmla="*/ 120 w 204"/>
                  <a:gd name="T21" fmla="*/ 139 h 203"/>
                  <a:gd name="T22" fmla="*/ 123 w 204"/>
                  <a:gd name="T23" fmla="*/ 168 h 203"/>
                  <a:gd name="T24" fmla="*/ 178 w 204"/>
                  <a:gd name="T25" fmla="*/ 126 h 203"/>
                  <a:gd name="T26" fmla="*/ 172 w 204"/>
                  <a:gd name="T27" fmla="*/ 100 h 203"/>
                  <a:gd name="T28" fmla="*/ 188 w 204"/>
                  <a:gd name="T29" fmla="*/ 15 h 203"/>
                  <a:gd name="T30" fmla="*/ 165 w 204"/>
                  <a:gd name="T31" fmla="*/ 54 h 203"/>
                  <a:gd name="T32" fmla="*/ 150 w 204"/>
                  <a:gd name="T33" fmla="*/ 54 h 203"/>
                  <a:gd name="T34" fmla="*/ 150 w 204"/>
                  <a:gd name="T35" fmla="*/ 38 h 203"/>
                  <a:gd name="T36" fmla="*/ 165 w 204"/>
                  <a:gd name="T37" fmla="*/ 38 h 203"/>
                  <a:gd name="T38" fmla="*/ 165 w 204"/>
                  <a:gd name="T39" fmla="*/ 5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4" h="203">
                    <a:moveTo>
                      <a:pt x="188" y="15"/>
                    </a:moveTo>
                    <a:cubicBezTo>
                      <a:pt x="188" y="15"/>
                      <a:pt x="144" y="0"/>
                      <a:pt x="104" y="31"/>
                    </a:cubicBezTo>
                    <a:cubicBezTo>
                      <a:pt x="97" y="26"/>
                      <a:pt x="88" y="20"/>
                      <a:pt x="77" y="25"/>
                    </a:cubicBezTo>
                    <a:cubicBezTo>
                      <a:pt x="59" y="33"/>
                      <a:pt x="35" y="80"/>
                      <a:pt x="35" y="80"/>
                    </a:cubicBezTo>
                    <a:cubicBezTo>
                      <a:pt x="64" y="84"/>
                      <a:pt x="64" y="84"/>
                      <a:pt x="64" y="84"/>
                    </a:cubicBezTo>
                    <a:cubicBezTo>
                      <a:pt x="58" y="97"/>
                      <a:pt x="52" y="113"/>
                      <a:pt x="48" y="132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19" y="167"/>
                      <a:pt x="39" y="165"/>
                    </a:cubicBezTo>
                    <a:cubicBezTo>
                      <a:pt x="36" y="184"/>
                      <a:pt x="50" y="203"/>
                      <a:pt x="50" y="203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90" y="151"/>
                      <a:pt x="106" y="145"/>
                      <a:pt x="120" y="139"/>
                    </a:cubicBezTo>
                    <a:cubicBezTo>
                      <a:pt x="123" y="168"/>
                      <a:pt x="123" y="168"/>
                      <a:pt x="123" y="168"/>
                    </a:cubicBezTo>
                    <a:cubicBezTo>
                      <a:pt x="123" y="168"/>
                      <a:pt x="170" y="144"/>
                      <a:pt x="178" y="126"/>
                    </a:cubicBezTo>
                    <a:cubicBezTo>
                      <a:pt x="183" y="115"/>
                      <a:pt x="178" y="106"/>
                      <a:pt x="172" y="100"/>
                    </a:cubicBezTo>
                    <a:cubicBezTo>
                      <a:pt x="204" y="59"/>
                      <a:pt x="188" y="15"/>
                      <a:pt x="188" y="15"/>
                    </a:cubicBezTo>
                    <a:close/>
                    <a:moveTo>
                      <a:pt x="165" y="54"/>
                    </a:moveTo>
                    <a:cubicBezTo>
                      <a:pt x="161" y="58"/>
                      <a:pt x="154" y="58"/>
                      <a:pt x="150" y="54"/>
                    </a:cubicBezTo>
                    <a:cubicBezTo>
                      <a:pt x="145" y="49"/>
                      <a:pt x="145" y="42"/>
                      <a:pt x="150" y="38"/>
                    </a:cubicBezTo>
                    <a:cubicBezTo>
                      <a:pt x="154" y="34"/>
                      <a:pt x="161" y="34"/>
                      <a:pt x="165" y="38"/>
                    </a:cubicBezTo>
                    <a:cubicBezTo>
                      <a:pt x="170" y="42"/>
                      <a:pt x="170" y="49"/>
                      <a:pt x="165" y="5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90"/>
              <p:cNvSpPr>
                <a:spLocks noEditPoints="1"/>
              </p:cNvSpPr>
              <p:nvPr/>
            </p:nvSpPr>
            <p:spPr bwMode="auto">
              <a:xfrm>
                <a:off x="2720" y="3142"/>
                <a:ext cx="131" cy="134"/>
              </a:xfrm>
              <a:custGeom>
                <a:avLst/>
                <a:gdLst>
                  <a:gd name="T0" fmla="*/ 66 w 74"/>
                  <a:gd name="T1" fmla="*/ 9 h 75"/>
                  <a:gd name="T2" fmla="*/ 8 w 74"/>
                  <a:gd name="T3" fmla="*/ 1 h 75"/>
                  <a:gd name="T4" fmla="*/ 2 w 74"/>
                  <a:gd name="T5" fmla="*/ 9 h 75"/>
                  <a:gd name="T6" fmla="*/ 31 w 74"/>
                  <a:gd name="T7" fmla="*/ 69 h 75"/>
                  <a:gd name="T8" fmla="*/ 41 w 74"/>
                  <a:gd name="T9" fmla="*/ 70 h 75"/>
                  <a:gd name="T10" fmla="*/ 71 w 74"/>
                  <a:gd name="T11" fmla="*/ 20 h 75"/>
                  <a:gd name="T12" fmla="*/ 66 w 74"/>
                  <a:gd name="T13" fmla="*/ 9 h 75"/>
                  <a:gd name="T14" fmla="*/ 30 w 74"/>
                  <a:gd name="T15" fmla="*/ 24 h 75"/>
                  <a:gd name="T16" fmla="*/ 27 w 74"/>
                  <a:gd name="T17" fmla="*/ 21 h 75"/>
                  <a:gd name="T18" fmla="*/ 30 w 74"/>
                  <a:gd name="T19" fmla="*/ 17 h 75"/>
                  <a:gd name="T20" fmla="*/ 34 w 74"/>
                  <a:gd name="T21" fmla="*/ 21 h 75"/>
                  <a:gd name="T22" fmla="*/ 30 w 74"/>
                  <a:gd name="T23" fmla="*/ 24 h 75"/>
                  <a:gd name="T24" fmla="*/ 37 w 74"/>
                  <a:gd name="T25" fmla="*/ 46 h 75"/>
                  <a:gd name="T26" fmla="*/ 33 w 74"/>
                  <a:gd name="T27" fmla="*/ 43 h 75"/>
                  <a:gd name="T28" fmla="*/ 37 w 74"/>
                  <a:gd name="T29" fmla="*/ 40 h 75"/>
                  <a:gd name="T30" fmla="*/ 40 w 74"/>
                  <a:gd name="T31" fmla="*/ 43 h 75"/>
                  <a:gd name="T32" fmla="*/ 37 w 74"/>
                  <a:gd name="T33" fmla="*/ 46 h 75"/>
                  <a:gd name="T34" fmla="*/ 45 w 74"/>
                  <a:gd name="T35" fmla="*/ 31 h 75"/>
                  <a:gd name="T36" fmla="*/ 42 w 74"/>
                  <a:gd name="T37" fmla="*/ 27 h 75"/>
                  <a:gd name="T38" fmla="*/ 45 w 74"/>
                  <a:gd name="T39" fmla="*/ 24 h 75"/>
                  <a:gd name="T40" fmla="*/ 48 w 74"/>
                  <a:gd name="T41" fmla="*/ 27 h 75"/>
                  <a:gd name="T42" fmla="*/ 45 w 74"/>
                  <a:gd name="T43" fmla="*/ 3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4" h="75">
                    <a:moveTo>
                      <a:pt x="66" y="9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2" y="0"/>
                      <a:pt x="0" y="4"/>
                      <a:pt x="2" y="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3" y="74"/>
                      <a:pt x="38" y="75"/>
                      <a:pt x="41" y="70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4" y="15"/>
                      <a:pt x="72" y="10"/>
                      <a:pt x="66" y="9"/>
                    </a:cubicBezTo>
                    <a:close/>
                    <a:moveTo>
                      <a:pt x="30" y="24"/>
                    </a:moveTo>
                    <a:cubicBezTo>
                      <a:pt x="29" y="24"/>
                      <a:pt x="27" y="23"/>
                      <a:pt x="27" y="21"/>
                    </a:cubicBezTo>
                    <a:cubicBezTo>
                      <a:pt x="27" y="19"/>
                      <a:pt x="29" y="17"/>
                      <a:pt x="30" y="17"/>
                    </a:cubicBezTo>
                    <a:cubicBezTo>
                      <a:pt x="32" y="17"/>
                      <a:pt x="34" y="19"/>
                      <a:pt x="34" y="21"/>
                    </a:cubicBezTo>
                    <a:cubicBezTo>
                      <a:pt x="34" y="23"/>
                      <a:pt x="32" y="24"/>
                      <a:pt x="30" y="24"/>
                    </a:cubicBezTo>
                    <a:close/>
                    <a:moveTo>
                      <a:pt x="37" y="46"/>
                    </a:moveTo>
                    <a:cubicBezTo>
                      <a:pt x="35" y="46"/>
                      <a:pt x="33" y="45"/>
                      <a:pt x="33" y="43"/>
                    </a:cubicBezTo>
                    <a:cubicBezTo>
                      <a:pt x="33" y="41"/>
                      <a:pt x="35" y="40"/>
                      <a:pt x="37" y="40"/>
                    </a:cubicBezTo>
                    <a:cubicBezTo>
                      <a:pt x="38" y="40"/>
                      <a:pt x="40" y="41"/>
                      <a:pt x="40" y="43"/>
                    </a:cubicBezTo>
                    <a:cubicBezTo>
                      <a:pt x="40" y="45"/>
                      <a:pt x="38" y="46"/>
                      <a:pt x="37" y="46"/>
                    </a:cubicBezTo>
                    <a:close/>
                    <a:moveTo>
                      <a:pt x="45" y="31"/>
                    </a:moveTo>
                    <a:cubicBezTo>
                      <a:pt x="43" y="31"/>
                      <a:pt x="42" y="29"/>
                      <a:pt x="42" y="27"/>
                    </a:cubicBezTo>
                    <a:cubicBezTo>
                      <a:pt x="42" y="26"/>
                      <a:pt x="43" y="24"/>
                      <a:pt x="45" y="24"/>
                    </a:cubicBezTo>
                    <a:cubicBezTo>
                      <a:pt x="47" y="24"/>
                      <a:pt x="48" y="26"/>
                      <a:pt x="48" y="27"/>
                    </a:cubicBezTo>
                    <a:cubicBezTo>
                      <a:pt x="48" y="29"/>
                      <a:pt x="47" y="31"/>
                      <a:pt x="45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91"/>
              <p:cNvSpPr>
                <a:spLocks/>
              </p:cNvSpPr>
              <p:nvPr/>
            </p:nvSpPr>
            <p:spPr bwMode="auto">
              <a:xfrm>
                <a:off x="2547" y="3206"/>
                <a:ext cx="342" cy="100"/>
              </a:xfrm>
              <a:custGeom>
                <a:avLst/>
                <a:gdLst>
                  <a:gd name="T0" fmla="*/ 163 w 192"/>
                  <a:gd name="T1" fmla="*/ 8 h 56"/>
                  <a:gd name="T2" fmla="*/ 145 w 192"/>
                  <a:gd name="T3" fmla="*/ 38 h 56"/>
                  <a:gd name="T4" fmla="*/ 133 w 192"/>
                  <a:gd name="T5" fmla="*/ 46 h 56"/>
                  <a:gd name="T6" fmla="*/ 120 w 192"/>
                  <a:gd name="T7" fmla="*/ 37 h 56"/>
                  <a:gd name="T8" fmla="*/ 103 w 192"/>
                  <a:gd name="T9" fmla="*/ 1 h 56"/>
                  <a:gd name="T10" fmla="*/ 99 w 192"/>
                  <a:gd name="T11" fmla="*/ 0 h 56"/>
                  <a:gd name="T12" fmla="*/ 101 w 192"/>
                  <a:gd name="T13" fmla="*/ 29 h 56"/>
                  <a:gd name="T14" fmla="*/ 98 w 192"/>
                  <a:gd name="T15" fmla="*/ 41 h 56"/>
                  <a:gd name="T16" fmla="*/ 89 w 192"/>
                  <a:gd name="T17" fmla="*/ 45 h 56"/>
                  <a:gd name="T18" fmla="*/ 81 w 192"/>
                  <a:gd name="T19" fmla="*/ 43 h 56"/>
                  <a:gd name="T20" fmla="*/ 22 w 192"/>
                  <a:gd name="T21" fmla="*/ 12 h 56"/>
                  <a:gd name="T22" fmla="*/ 21 w 192"/>
                  <a:gd name="T23" fmla="*/ 11 h 56"/>
                  <a:gd name="T24" fmla="*/ 0 w 192"/>
                  <a:gd name="T25" fmla="*/ 28 h 56"/>
                  <a:gd name="T26" fmla="*/ 96 w 192"/>
                  <a:gd name="T27" fmla="*/ 56 h 56"/>
                  <a:gd name="T28" fmla="*/ 192 w 192"/>
                  <a:gd name="T29" fmla="*/ 28 h 56"/>
                  <a:gd name="T30" fmla="*/ 163 w 192"/>
                  <a:gd name="T31" fmla="*/ 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2" h="56">
                    <a:moveTo>
                      <a:pt x="163" y="8"/>
                    </a:moveTo>
                    <a:cubicBezTo>
                      <a:pt x="145" y="38"/>
                      <a:pt x="145" y="38"/>
                      <a:pt x="145" y="38"/>
                    </a:cubicBezTo>
                    <a:cubicBezTo>
                      <a:pt x="142" y="43"/>
                      <a:pt x="138" y="46"/>
                      <a:pt x="133" y="46"/>
                    </a:cubicBezTo>
                    <a:cubicBezTo>
                      <a:pt x="128" y="46"/>
                      <a:pt x="123" y="42"/>
                      <a:pt x="120" y="37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2" y="0"/>
                      <a:pt x="100" y="0"/>
                      <a:pt x="99" y="0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2" y="34"/>
                      <a:pt x="101" y="38"/>
                      <a:pt x="98" y="41"/>
                    </a:cubicBezTo>
                    <a:cubicBezTo>
                      <a:pt x="96" y="44"/>
                      <a:pt x="92" y="45"/>
                      <a:pt x="89" y="45"/>
                    </a:cubicBezTo>
                    <a:cubicBezTo>
                      <a:pt x="86" y="45"/>
                      <a:pt x="84" y="44"/>
                      <a:pt x="81" y="4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1"/>
                      <a:pt x="21" y="11"/>
                      <a:pt x="21" y="11"/>
                    </a:cubicBezTo>
                    <a:cubicBezTo>
                      <a:pt x="8" y="16"/>
                      <a:pt x="0" y="22"/>
                      <a:pt x="0" y="28"/>
                    </a:cubicBezTo>
                    <a:cubicBezTo>
                      <a:pt x="0" y="44"/>
                      <a:pt x="43" y="56"/>
                      <a:pt x="96" y="56"/>
                    </a:cubicBezTo>
                    <a:cubicBezTo>
                      <a:pt x="149" y="56"/>
                      <a:pt x="192" y="44"/>
                      <a:pt x="192" y="28"/>
                    </a:cubicBezTo>
                    <a:cubicBezTo>
                      <a:pt x="192" y="20"/>
                      <a:pt x="181" y="13"/>
                      <a:pt x="163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92"/>
              <p:cNvSpPr>
                <a:spLocks noEditPoints="1"/>
              </p:cNvSpPr>
              <p:nvPr/>
            </p:nvSpPr>
            <p:spPr bwMode="auto">
              <a:xfrm>
                <a:off x="2585" y="3142"/>
                <a:ext cx="130" cy="132"/>
              </a:xfrm>
              <a:custGeom>
                <a:avLst/>
                <a:gdLst>
                  <a:gd name="T0" fmla="*/ 72 w 73"/>
                  <a:gd name="T1" fmla="*/ 66 h 74"/>
                  <a:gd name="T2" fmla="*/ 67 w 73"/>
                  <a:gd name="T3" fmla="*/ 8 h 74"/>
                  <a:gd name="T4" fmla="*/ 56 w 73"/>
                  <a:gd name="T5" fmla="*/ 3 h 74"/>
                  <a:gd name="T6" fmla="*/ 5 w 73"/>
                  <a:gd name="T7" fmla="*/ 30 h 74"/>
                  <a:gd name="T8" fmla="*/ 5 w 73"/>
                  <a:gd name="T9" fmla="*/ 40 h 74"/>
                  <a:gd name="T10" fmla="*/ 64 w 73"/>
                  <a:gd name="T11" fmla="*/ 72 h 74"/>
                  <a:gd name="T12" fmla="*/ 72 w 73"/>
                  <a:gd name="T13" fmla="*/ 66 h 74"/>
                  <a:gd name="T14" fmla="*/ 33 w 73"/>
                  <a:gd name="T15" fmla="*/ 37 h 74"/>
                  <a:gd name="T16" fmla="*/ 30 w 73"/>
                  <a:gd name="T17" fmla="*/ 34 h 74"/>
                  <a:gd name="T18" fmla="*/ 33 w 73"/>
                  <a:gd name="T19" fmla="*/ 31 h 74"/>
                  <a:gd name="T20" fmla="*/ 37 w 73"/>
                  <a:gd name="T21" fmla="*/ 34 h 74"/>
                  <a:gd name="T22" fmla="*/ 33 w 73"/>
                  <a:gd name="T23" fmla="*/ 37 h 74"/>
                  <a:gd name="T24" fmla="*/ 48 w 73"/>
                  <a:gd name="T25" fmla="*/ 27 h 74"/>
                  <a:gd name="T26" fmla="*/ 52 w 73"/>
                  <a:gd name="T27" fmla="*/ 24 h 74"/>
                  <a:gd name="T28" fmla="*/ 55 w 73"/>
                  <a:gd name="T29" fmla="*/ 27 h 74"/>
                  <a:gd name="T30" fmla="*/ 52 w 73"/>
                  <a:gd name="T31" fmla="*/ 31 h 74"/>
                  <a:gd name="T32" fmla="*/ 48 w 73"/>
                  <a:gd name="T33" fmla="*/ 27 h 74"/>
                  <a:gd name="T34" fmla="*/ 53 w 73"/>
                  <a:gd name="T35" fmla="*/ 50 h 74"/>
                  <a:gd name="T36" fmla="*/ 50 w 73"/>
                  <a:gd name="T37" fmla="*/ 46 h 74"/>
                  <a:gd name="T38" fmla="*/ 53 w 73"/>
                  <a:gd name="T39" fmla="*/ 43 h 74"/>
                  <a:gd name="T40" fmla="*/ 56 w 73"/>
                  <a:gd name="T41" fmla="*/ 46 h 74"/>
                  <a:gd name="T42" fmla="*/ 53 w 73"/>
                  <a:gd name="T43" fmla="*/ 5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3" h="74">
                    <a:moveTo>
                      <a:pt x="72" y="66"/>
                    </a:moveTo>
                    <a:cubicBezTo>
                      <a:pt x="67" y="8"/>
                      <a:pt x="67" y="8"/>
                      <a:pt x="67" y="8"/>
                    </a:cubicBezTo>
                    <a:cubicBezTo>
                      <a:pt x="66" y="2"/>
                      <a:pt x="62" y="0"/>
                      <a:pt x="56" y="3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0" y="33"/>
                      <a:pt x="0" y="38"/>
                      <a:pt x="5" y="40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9" y="74"/>
                      <a:pt x="73" y="72"/>
                      <a:pt x="72" y="66"/>
                    </a:cubicBezTo>
                    <a:close/>
                    <a:moveTo>
                      <a:pt x="33" y="37"/>
                    </a:moveTo>
                    <a:cubicBezTo>
                      <a:pt x="31" y="37"/>
                      <a:pt x="30" y="36"/>
                      <a:pt x="30" y="34"/>
                    </a:cubicBezTo>
                    <a:cubicBezTo>
                      <a:pt x="30" y="32"/>
                      <a:pt x="31" y="31"/>
                      <a:pt x="33" y="31"/>
                    </a:cubicBezTo>
                    <a:cubicBezTo>
                      <a:pt x="35" y="31"/>
                      <a:pt x="37" y="32"/>
                      <a:pt x="37" y="34"/>
                    </a:cubicBezTo>
                    <a:cubicBezTo>
                      <a:pt x="37" y="36"/>
                      <a:pt x="35" y="37"/>
                      <a:pt x="33" y="37"/>
                    </a:cubicBezTo>
                    <a:close/>
                    <a:moveTo>
                      <a:pt x="48" y="27"/>
                    </a:moveTo>
                    <a:cubicBezTo>
                      <a:pt x="48" y="26"/>
                      <a:pt x="50" y="24"/>
                      <a:pt x="52" y="24"/>
                    </a:cubicBezTo>
                    <a:cubicBezTo>
                      <a:pt x="53" y="24"/>
                      <a:pt x="55" y="26"/>
                      <a:pt x="55" y="27"/>
                    </a:cubicBezTo>
                    <a:cubicBezTo>
                      <a:pt x="55" y="29"/>
                      <a:pt x="53" y="31"/>
                      <a:pt x="52" y="31"/>
                    </a:cubicBezTo>
                    <a:cubicBezTo>
                      <a:pt x="50" y="31"/>
                      <a:pt x="48" y="29"/>
                      <a:pt x="48" y="27"/>
                    </a:cubicBezTo>
                    <a:close/>
                    <a:moveTo>
                      <a:pt x="53" y="50"/>
                    </a:moveTo>
                    <a:cubicBezTo>
                      <a:pt x="51" y="50"/>
                      <a:pt x="50" y="48"/>
                      <a:pt x="50" y="46"/>
                    </a:cubicBezTo>
                    <a:cubicBezTo>
                      <a:pt x="50" y="45"/>
                      <a:pt x="51" y="43"/>
                      <a:pt x="53" y="43"/>
                    </a:cubicBezTo>
                    <a:cubicBezTo>
                      <a:pt x="55" y="43"/>
                      <a:pt x="56" y="45"/>
                      <a:pt x="56" y="46"/>
                    </a:cubicBezTo>
                    <a:cubicBezTo>
                      <a:pt x="56" y="48"/>
                      <a:pt x="55" y="50"/>
                      <a:pt x="53" y="5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93"/>
              <p:cNvSpPr>
                <a:spLocks/>
              </p:cNvSpPr>
              <p:nvPr/>
            </p:nvSpPr>
            <p:spPr bwMode="auto">
              <a:xfrm>
                <a:off x="2547" y="3284"/>
                <a:ext cx="338" cy="130"/>
              </a:xfrm>
              <a:custGeom>
                <a:avLst/>
                <a:gdLst>
                  <a:gd name="T0" fmla="*/ 95 w 190"/>
                  <a:gd name="T1" fmla="*/ 20 h 73"/>
                  <a:gd name="T2" fmla="*/ 0 w 190"/>
                  <a:gd name="T3" fmla="*/ 0 h 73"/>
                  <a:gd name="T4" fmla="*/ 95 w 190"/>
                  <a:gd name="T5" fmla="*/ 73 h 73"/>
                  <a:gd name="T6" fmla="*/ 190 w 190"/>
                  <a:gd name="T7" fmla="*/ 0 h 73"/>
                  <a:gd name="T8" fmla="*/ 95 w 190"/>
                  <a:gd name="T9" fmla="*/ 2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0" h="73">
                    <a:moveTo>
                      <a:pt x="95" y="20"/>
                    </a:moveTo>
                    <a:cubicBezTo>
                      <a:pt x="58" y="20"/>
                      <a:pt x="18" y="14"/>
                      <a:pt x="0" y="0"/>
                    </a:cubicBezTo>
                    <a:cubicBezTo>
                      <a:pt x="9" y="42"/>
                      <a:pt x="48" y="73"/>
                      <a:pt x="95" y="73"/>
                    </a:cubicBezTo>
                    <a:cubicBezTo>
                      <a:pt x="142" y="73"/>
                      <a:pt x="181" y="42"/>
                      <a:pt x="190" y="0"/>
                    </a:cubicBezTo>
                    <a:cubicBezTo>
                      <a:pt x="172" y="14"/>
                      <a:pt x="132" y="20"/>
                      <a:pt x="95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94"/>
              <p:cNvSpPr>
                <a:spLocks noEditPoints="1"/>
              </p:cNvSpPr>
              <p:nvPr/>
            </p:nvSpPr>
            <p:spPr bwMode="auto">
              <a:xfrm>
                <a:off x="1872" y="3324"/>
                <a:ext cx="267" cy="122"/>
              </a:xfrm>
              <a:custGeom>
                <a:avLst/>
                <a:gdLst>
                  <a:gd name="T0" fmla="*/ 75 w 150"/>
                  <a:gd name="T1" fmla="*/ 0 h 69"/>
                  <a:gd name="T2" fmla="*/ 0 w 150"/>
                  <a:gd name="T3" fmla="*/ 35 h 69"/>
                  <a:gd name="T4" fmla="*/ 75 w 150"/>
                  <a:gd name="T5" fmla="*/ 69 h 69"/>
                  <a:gd name="T6" fmla="*/ 150 w 150"/>
                  <a:gd name="T7" fmla="*/ 35 h 69"/>
                  <a:gd name="T8" fmla="*/ 75 w 150"/>
                  <a:gd name="T9" fmla="*/ 0 h 69"/>
                  <a:gd name="T10" fmla="*/ 113 w 150"/>
                  <a:gd name="T11" fmla="*/ 31 h 69"/>
                  <a:gd name="T12" fmla="*/ 106 w 150"/>
                  <a:gd name="T13" fmla="*/ 40 h 69"/>
                  <a:gd name="T14" fmla="*/ 74 w 150"/>
                  <a:gd name="T15" fmla="*/ 47 h 69"/>
                  <a:gd name="T16" fmla="*/ 55 w 150"/>
                  <a:gd name="T17" fmla="*/ 47 h 69"/>
                  <a:gd name="T18" fmla="*/ 43 w 150"/>
                  <a:gd name="T19" fmla="*/ 41 h 69"/>
                  <a:gd name="T20" fmla="*/ 38 w 150"/>
                  <a:gd name="T21" fmla="*/ 32 h 69"/>
                  <a:gd name="T22" fmla="*/ 40 w 150"/>
                  <a:gd name="T23" fmla="*/ 22 h 69"/>
                  <a:gd name="T24" fmla="*/ 49 w 150"/>
                  <a:gd name="T25" fmla="*/ 23 h 69"/>
                  <a:gd name="T26" fmla="*/ 55 w 150"/>
                  <a:gd name="T27" fmla="*/ 30 h 69"/>
                  <a:gd name="T28" fmla="*/ 66 w 150"/>
                  <a:gd name="T29" fmla="*/ 24 h 69"/>
                  <a:gd name="T30" fmla="*/ 77 w 150"/>
                  <a:gd name="T31" fmla="*/ 22 h 69"/>
                  <a:gd name="T32" fmla="*/ 88 w 150"/>
                  <a:gd name="T33" fmla="*/ 26 h 69"/>
                  <a:gd name="T34" fmla="*/ 96 w 150"/>
                  <a:gd name="T35" fmla="*/ 30 h 69"/>
                  <a:gd name="T36" fmla="*/ 108 w 150"/>
                  <a:gd name="T37" fmla="*/ 22 h 69"/>
                  <a:gd name="T38" fmla="*/ 111 w 150"/>
                  <a:gd name="T39" fmla="*/ 24 h 69"/>
                  <a:gd name="T40" fmla="*/ 111 w 150"/>
                  <a:gd name="T41" fmla="*/ 24 h 69"/>
                  <a:gd name="T42" fmla="*/ 113 w 150"/>
                  <a:gd name="T43" fmla="*/ 3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0" h="69">
                    <a:moveTo>
                      <a:pt x="75" y="0"/>
                    </a:moveTo>
                    <a:cubicBezTo>
                      <a:pt x="34" y="0"/>
                      <a:pt x="0" y="15"/>
                      <a:pt x="0" y="35"/>
                    </a:cubicBezTo>
                    <a:cubicBezTo>
                      <a:pt x="0" y="54"/>
                      <a:pt x="34" y="69"/>
                      <a:pt x="75" y="69"/>
                    </a:cubicBezTo>
                    <a:cubicBezTo>
                      <a:pt x="116" y="69"/>
                      <a:pt x="150" y="54"/>
                      <a:pt x="150" y="35"/>
                    </a:cubicBezTo>
                    <a:cubicBezTo>
                      <a:pt x="150" y="15"/>
                      <a:pt x="116" y="0"/>
                      <a:pt x="75" y="0"/>
                    </a:cubicBezTo>
                    <a:close/>
                    <a:moveTo>
                      <a:pt x="113" y="31"/>
                    </a:moveTo>
                    <a:cubicBezTo>
                      <a:pt x="112" y="35"/>
                      <a:pt x="110" y="37"/>
                      <a:pt x="106" y="40"/>
                    </a:cubicBezTo>
                    <a:cubicBezTo>
                      <a:pt x="96" y="44"/>
                      <a:pt x="85" y="46"/>
                      <a:pt x="74" y="47"/>
                    </a:cubicBezTo>
                    <a:cubicBezTo>
                      <a:pt x="68" y="48"/>
                      <a:pt x="60" y="48"/>
                      <a:pt x="55" y="47"/>
                    </a:cubicBezTo>
                    <a:cubicBezTo>
                      <a:pt x="50" y="46"/>
                      <a:pt x="46" y="43"/>
                      <a:pt x="43" y="41"/>
                    </a:cubicBezTo>
                    <a:cubicBezTo>
                      <a:pt x="41" y="38"/>
                      <a:pt x="39" y="35"/>
                      <a:pt x="38" y="32"/>
                    </a:cubicBezTo>
                    <a:cubicBezTo>
                      <a:pt x="37" y="29"/>
                      <a:pt x="36" y="25"/>
                      <a:pt x="40" y="22"/>
                    </a:cubicBezTo>
                    <a:cubicBezTo>
                      <a:pt x="42" y="21"/>
                      <a:pt x="47" y="21"/>
                      <a:pt x="49" y="23"/>
                    </a:cubicBezTo>
                    <a:cubicBezTo>
                      <a:pt x="51" y="26"/>
                      <a:pt x="49" y="30"/>
                      <a:pt x="55" y="30"/>
                    </a:cubicBezTo>
                    <a:cubicBezTo>
                      <a:pt x="60" y="30"/>
                      <a:pt x="62" y="25"/>
                      <a:pt x="66" y="24"/>
                    </a:cubicBezTo>
                    <a:cubicBezTo>
                      <a:pt x="69" y="22"/>
                      <a:pt x="73" y="22"/>
                      <a:pt x="77" y="22"/>
                    </a:cubicBezTo>
                    <a:cubicBezTo>
                      <a:pt x="82" y="22"/>
                      <a:pt x="85" y="23"/>
                      <a:pt x="88" y="26"/>
                    </a:cubicBezTo>
                    <a:cubicBezTo>
                      <a:pt x="90" y="28"/>
                      <a:pt x="93" y="30"/>
                      <a:pt x="96" y="30"/>
                    </a:cubicBezTo>
                    <a:cubicBezTo>
                      <a:pt x="103" y="30"/>
                      <a:pt x="101" y="19"/>
                      <a:pt x="108" y="22"/>
                    </a:cubicBezTo>
                    <a:cubicBezTo>
                      <a:pt x="109" y="22"/>
                      <a:pt x="110" y="23"/>
                      <a:pt x="111" y="24"/>
                    </a:cubicBezTo>
                    <a:cubicBezTo>
                      <a:pt x="111" y="24"/>
                      <a:pt x="111" y="24"/>
                      <a:pt x="111" y="24"/>
                    </a:cubicBezTo>
                    <a:cubicBezTo>
                      <a:pt x="113" y="24"/>
                      <a:pt x="113" y="29"/>
                      <a:pt x="113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95"/>
              <p:cNvSpPr>
                <a:spLocks/>
              </p:cNvSpPr>
              <p:nvPr/>
            </p:nvSpPr>
            <p:spPr bwMode="auto">
              <a:xfrm>
                <a:off x="1936" y="3126"/>
                <a:ext cx="16" cy="43"/>
              </a:xfrm>
              <a:custGeom>
                <a:avLst/>
                <a:gdLst>
                  <a:gd name="T0" fmla="*/ 4 w 9"/>
                  <a:gd name="T1" fmla="*/ 24 h 24"/>
                  <a:gd name="T2" fmla="*/ 9 w 9"/>
                  <a:gd name="T3" fmla="*/ 20 h 24"/>
                  <a:gd name="T4" fmla="*/ 9 w 9"/>
                  <a:gd name="T5" fmla="*/ 4 h 24"/>
                  <a:gd name="T6" fmla="*/ 4 w 9"/>
                  <a:gd name="T7" fmla="*/ 0 h 24"/>
                  <a:gd name="T8" fmla="*/ 0 w 9"/>
                  <a:gd name="T9" fmla="*/ 4 h 24"/>
                  <a:gd name="T10" fmla="*/ 0 w 9"/>
                  <a:gd name="T11" fmla="*/ 20 h 24"/>
                  <a:gd name="T12" fmla="*/ 4 w 9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4">
                    <a:moveTo>
                      <a:pt x="4" y="24"/>
                    </a:moveTo>
                    <a:cubicBezTo>
                      <a:pt x="7" y="24"/>
                      <a:pt x="9" y="22"/>
                      <a:pt x="9" y="2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7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2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96"/>
              <p:cNvSpPr>
                <a:spLocks/>
              </p:cNvSpPr>
              <p:nvPr/>
            </p:nvSpPr>
            <p:spPr bwMode="auto">
              <a:xfrm>
                <a:off x="1898" y="3105"/>
                <a:ext cx="15" cy="64"/>
              </a:xfrm>
              <a:custGeom>
                <a:avLst/>
                <a:gdLst>
                  <a:gd name="T0" fmla="*/ 4 w 8"/>
                  <a:gd name="T1" fmla="*/ 36 h 36"/>
                  <a:gd name="T2" fmla="*/ 8 w 8"/>
                  <a:gd name="T3" fmla="*/ 32 h 36"/>
                  <a:gd name="T4" fmla="*/ 8 w 8"/>
                  <a:gd name="T5" fmla="*/ 5 h 36"/>
                  <a:gd name="T6" fmla="*/ 4 w 8"/>
                  <a:gd name="T7" fmla="*/ 0 h 36"/>
                  <a:gd name="T8" fmla="*/ 0 w 8"/>
                  <a:gd name="T9" fmla="*/ 5 h 36"/>
                  <a:gd name="T10" fmla="*/ 0 w 8"/>
                  <a:gd name="T11" fmla="*/ 32 h 36"/>
                  <a:gd name="T12" fmla="*/ 4 w 8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6">
                    <a:moveTo>
                      <a:pt x="4" y="36"/>
                    </a:moveTo>
                    <a:cubicBezTo>
                      <a:pt x="6" y="36"/>
                      <a:pt x="8" y="34"/>
                      <a:pt x="8" y="3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1" y="0"/>
                      <a:pt x="0" y="2"/>
                      <a:pt x="0" y="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1" y="36"/>
                      <a:pt x="4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97"/>
              <p:cNvSpPr>
                <a:spLocks/>
              </p:cNvSpPr>
              <p:nvPr/>
            </p:nvSpPr>
            <p:spPr bwMode="auto">
              <a:xfrm>
                <a:off x="1859" y="3126"/>
                <a:ext cx="15" cy="43"/>
              </a:xfrm>
              <a:custGeom>
                <a:avLst/>
                <a:gdLst>
                  <a:gd name="T0" fmla="*/ 4 w 8"/>
                  <a:gd name="T1" fmla="*/ 24 h 24"/>
                  <a:gd name="T2" fmla="*/ 8 w 8"/>
                  <a:gd name="T3" fmla="*/ 20 h 24"/>
                  <a:gd name="T4" fmla="*/ 8 w 8"/>
                  <a:gd name="T5" fmla="*/ 4 h 24"/>
                  <a:gd name="T6" fmla="*/ 4 w 8"/>
                  <a:gd name="T7" fmla="*/ 0 h 24"/>
                  <a:gd name="T8" fmla="*/ 0 w 8"/>
                  <a:gd name="T9" fmla="*/ 4 h 24"/>
                  <a:gd name="T10" fmla="*/ 0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6" y="24"/>
                      <a:pt x="8" y="22"/>
                      <a:pt x="8" y="2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2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98"/>
              <p:cNvSpPr>
                <a:spLocks noEditPoints="1"/>
              </p:cNvSpPr>
              <p:nvPr/>
            </p:nvSpPr>
            <p:spPr bwMode="auto">
              <a:xfrm>
                <a:off x="1804" y="3190"/>
                <a:ext cx="262" cy="180"/>
              </a:xfrm>
              <a:custGeom>
                <a:avLst/>
                <a:gdLst>
                  <a:gd name="T0" fmla="*/ 113 w 147"/>
                  <a:gd name="T1" fmla="*/ 62 h 101"/>
                  <a:gd name="T2" fmla="*/ 125 w 147"/>
                  <a:gd name="T3" fmla="*/ 66 h 101"/>
                  <a:gd name="T4" fmla="*/ 127 w 147"/>
                  <a:gd name="T5" fmla="*/ 66 h 101"/>
                  <a:gd name="T6" fmla="*/ 147 w 147"/>
                  <a:gd name="T7" fmla="*/ 46 h 101"/>
                  <a:gd name="T8" fmla="*/ 147 w 147"/>
                  <a:gd name="T9" fmla="*/ 22 h 101"/>
                  <a:gd name="T10" fmla="*/ 127 w 147"/>
                  <a:gd name="T11" fmla="*/ 2 h 101"/>
                  <a:gd name="T12" fmla="*/ 125 w 147"/>
                  <a:gd name="T13" fmla="*/ 2 h 101"/>
                  <a:gd name="T14" fmla="*/ 113 w 147"/>
                  <a:gd name="T15" fmla="*/ 6 h 101"/>
                  <a:gd name="T16" fmla="*/ 113 w 147"/>
                  <a:gd name="T17" fmla="*/ 0 h 101"/>
                  <a:gd name="T18" fmla="*/ 0 w 147"/>
                  <a:gd name="T19" fmla="*/ 0 h 101"/>
                  <a:gd name="T20" fmla="*/ 0 w 147"/>
                  <a:gd name="T21" fmla="*/ 58 h 101"/>
                  <a:gd name="T22" fmla="*/ 32 w 147"/>
                  <a:gd name="T23" fmla="*/ 101 h 101"/>
                  <a:gd name="T24" fmla="*/ 112 w 147"/>
                  <a:gd name="T25" fmla="*/ 67 h 101"/>
                  <a:gd name="T26" fmla="*/ 113 w 147"/>
                  <a:gd name="T27" fmla="*/ 62 h 101"/>
                  <a:gd name="T28" fmla="*/ 113 w 147"/>
                  <a:gd name="T29" fmla="*/ 22 h 101"/>
                  <a:gd name="T30" fmla="*/ 125 w 147"/>
                  <a:gd name="T31" fmla="*/ 10 h 101"/>
                  <a:gd name="T32" fmla="*/ 127 w 147"/>
                  <a:gd name="T33" fmla="*/ 10 h 101"/>
                  <a:gd name="T34" fmla="*/ 139 w 147"/>
                  <a:gd name="T35" fmla="*/ 22 h 101"/>
                  <a:gd name="T36" fmla="*/ 139 w 147"/>
                  <a:gd name="T37" fmla="*/ 46 h 101"/>
                  <a:gd name="T38" fmla="*/ 127 w 147"/>
                  <a:gd name="T39" fmla="*/ 58 h 101"/>
                  <a:gd name="T40" fmla="*/ 125 w 147"/>
                  <a:gd name="T41" fmla="*/ 58 h 101"/>
                  <a:gd name="T42" fmla="*/ 113 w 147"/>
                  <a:gd name="T43" fmla="*/ 46 h 101"/>
                  <a:gd name="T44" fmla="*/ 113 w 147"/>
                  <a:gd name="T45" fmla="*/ 2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101">
                    <a:moveTo>
                      <a:pt x="113" y="62"/>
                    </a:moveTo>
                    <a:cubicBezTo>
                      <a:pt x="116" y="64"/>
                      <a:pt x="121" y="66"/>
                      <a:pt x="125" y="66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38" y="66"/>
                      <a:pt x="147" y="57"/>
                      <a:pt x="147" y="46"/>
                    </a:cubicBezTo>
                    <a:cubicBezTo>
                      <a:pt x="147" y="22"/>
                      <a:pt x="147" y="22"/>
                      <a:pt x="147" y="22"/>
                    </a:cubicBezTo>
                    <a:cubicBezTo>
                      <a:pt x="147" y="11"/>
                      <a:pt x="138" y="2"/>
                      <a:pt x="127" y="2"/>
                    </a:cubicBezTo>
                    <a:cubicBezTo>
                      <a:pt x="125" y="2"/>
                      <a:pt x="125" y="2"/>
                      <a:pt x="125" y="2"/>
                    </a:cubicBezTo>
                    <a:cubicBezTo>
                      <a:pt x="121" y="2"/>
                      <a:pt x="117" y="4"/>
                      <a:pt x="113" y="6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77"/>
                      <a:pt x="13" y="94"/>
                      <a:pt x="32" y="101"/>
                    </a:cubicBezTo>
                    <a:cubicBezTo>
                      <a:pt x="39" y="81"/>
                      <a:pt x="71" y="67"/>
                      <a:pt x="112" y="67"/>
                    </a:cubicBezTo>
                    <a:cubicBezTo>
                      <a:pt x="113" y="65"/>
                      <a:pt x="113" y="63"/>
                      <a:pt x="113" y="62"/>
                    </a:cubicBezTo>
                    <a:close/>
                    <a:moveTo>
                      <a:pt x="113" y="22"/>
                    </a:moveTo>
                    <a:cubicBezTo>
                      <a:pt x="113" y="16"/>
                      <a:pt x="119" y="10"/>
                      <a:pt x="125" y="10"/>
                    </a:cubicBezTo>
                    <a:cubicBezTo>
                      <a:pt x="127" y="10"/>
                      <a:pt x="127" y="10"/>
                      <a:pt x="127" y="10"/>
                    </a:cubicBezTo>
                    <a:cubicBezTo>
                      <a:pt x="134" y="10"/>
                      <a:pt x="139" y="16"/>
                      <a:pt x="139" y="22"/>
                    </a:cubicBezTo>
                    <a:cubicBezTo>
                      <a:pt x="139" y="46"/>
                      <a:pt x="139" y="46"/>
                      <a:pt x="139" y="46"/>
                    </a:cubicBezTo>
                    <a:cubicBezTo>
                      <a:pt x="139" y="52"/>
                      <a:pt x="134" y="58"/>
                      <a:pt x="127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19" y="58"/>
                      <a:pt x="113" y="52"/>
                      <a:pt x="113" y="46"/>
                    </a:cubicBezTo>
                    <a:lnTo>
                      <a:pt x="11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99"/>
              <p:cNvSpPr>
                <a:spLocks/>
              </p:cNvSpPr>
              <p:nvPr/>
            </p:nvSpPr>
            <p:spPr bwMode="auto">
              <a:xfrm>
                <a:off x="1193" y="3105"/>
                <a:ext cx="78" cy="80"/>
              </a:xfrm>
              <a:custGeom>
                <a:avLst/>
                <a:gdLst>
                  <a:gd name="T0" fmla="*/ 32 w 44"/>
                  <a:gd name="T1" fmla="*/ 45 h 45"/>
                  <a:gd name="T2" fmla="*/ 29 w 44"/>
                  <a:gd name="T3" fmla="*/ 44 h 45"/>
                  <a:gd name="T4" fmla="*/ 30 w 44"/>
                  <a:gd name="T5" fmla="*/ 38 h 45"/>
                  <a:gd name="T6" fmla="*/ 34 w 44"/>
                  <a:gd name="T7" fmla="*/ 25 h 45"/>
                  <a:gd name="T8" fmla="*/ 23 w 44"/>
                  <a:gd name="T9" fmla="*/ 15 h 45"/>
                  <a:gd name="T10" fmla="*/ 21 w 44"/>
                  <a:gd name="T11" fmla="*/ 13 h 45"/>
                  <a:gd name="T12" fmla="*/ 19 w 44"/>
                  <a:gd name="T13" fmla="*/ 16 h 45"/>
                  <a:gd name="T14" fmla="*/ 11 w 44"/>
                  <a:gd name="T15" fmla="*/ 25 h 45"/>
                  <a:gd name="T16" fmla="*/ 11 w 44"/>
                  <a:gd name="T17" fmla="*/ 26 h 45"/>
                  <a:gd name="T18" fmla="*/ 8 w 44"/>
                  <a:gd name="T19" fmla="*/ 31 h 45"/>
                  <a:gd name="T20" fmla="*/ 9 w 44"/>
                  <a:gd name="T21" fmla="*/ 36 h 45"/>
                  <a:gd name="T22" fmla="*/ 10 w 44"/>
                  <a:gd name="T23" fmla="*/ 41 h 45"/>
                  <a:gd name="T24" fmla="*/ 5 w 44"/>
                  <a:gd name="T25" fmla="*/ 42 h 45"/>
                  <a:gd name="T26" fmla="*/ 0 w 44"/>
                  <a:gd name="T27" fmla="*/ 31 h 45"/>
                  <a:gd name="T28" fmla="*/ 5 w 44"/>
                  <a:gd name="T29" fmla="*/ 20 h 45"/>
                  <a:gd name="T30" fmla="*/ 5 w 44"/>
                  <a:gd name="T31" fmla="*/ 20 h 45"/>
                  <a:gd name="T32" fmla="*/ 12 w 44"/>
                  <a:gd name="T33" fmla="*/ 12 h 45"/>
                  <a:gd name="T34" fmla="*/ 14 w 44"/>
                  <a:gd name="T35" fmla="*/ 6 h 45"/>
                  <a:gd name="T36" fmla="*/ 15 w 44"/>
                  <a:gd name="T37" fmla="*/ 1 h 45"/>
                  <a:gd name="T38" fmla="*/ 21 w 44"/>
                  <a:gd name="T39" fmla="*/ 2 h 45"/>
                  <a:gd name="T40" fmla="*/ 28 w 44"/>
                  <a:gd name="T41" fmla="*/ 8 h 45"/>
                  <a:gd name="T42" fmla="*/ 41 w 44"/>
                  <a:gd name="T43" fmla="*/ 23 h 45"/>
                  <a:gd name="T44" fmla="*/ 35 w 44"/>
                  <a:gd name="T45" fmla="*/ 45 h 45"/>
                  <a:gd name="T46" fmla="*/ 32 w 44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45">
                    <a:moveTo>
                      <a:pt x="32" y="45"/>
                    </a:moveTo>
                    <a:cubicBezTo>
                      <a:pt x="31" y="45"/>
                      <a:pt x="30" y="45"/>
                      <a:pt x="29" y="44"/>
                    </a:cubicBezTo>
                    <a:cubicBezTo>
                      <a:pt x="28" y="42"/>
                      <a:pt x="28" y="40"/>
                      <a:pt x="30" y="38"/>
                    </a:cubicBezTo>
                    <a:cubicBezTo>
                      <a:pt x="34" y="35"/>
                      <a:pt x="35" y="31"/>
                      <a:pt x="34" y="25"/>
                    </a:cubicBezTo>
                    <a:cubicBezTo>
                      <a:pt x="32" y="21"/>
                      <a:pt x="28" y="18"/>
                      <a:pt x="23" y="15"/>
                    </a:cubicBezTo>
                    <a:cubicBezTo>
                      <a:pt x="22" y="14"/>
                      <a:pt x="22" y="13"/>
                      <a:pt x="21" y="13"/>
                    </a:cubicBezTo>
                    <a:cubicBezTo>
                      <a:pt x="20" y="14"/>
                      <a:pt x="20" y="15"/>
                      <a:pt x="19" y="16"/>
                    </a:cubicBezTo>
                    <a:cubicBezTo>
                      <a:pt x="17" y="19"/>
                      <a:pt x="14" y="22"/>
                      <a:pt x="11" y="25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8" y="29"/>
                      <a:pt x="8" y="29"/>
                      <a:pt x="8" y="31"/>
                    </a:cubicBezTo>
                    <a:cubicBezTo>
                      <a:pt x="8" y="35"/>
                      <a:pt x="9" y="35"/>
                      <a:pt x="9" y="36"/>
                    </a:cubicBezTo>
                    <a:cubicBezTo>
                      <a:pt x="11" y="37"/>
                      <a:pt x="12" y="39"/>
                      <a:pt x="10" y="41"/>
                    </a:cubicBezTo>
                    <a:cubicBezTo>
                      <a:pt x="9" y="43"/>
                      <a:pt x="7" y="44"/>
                      <a:pt x="5" y="42"/>
                    </a:cubicBezTo>
                    <a:cubicBezTo>
                      <a:pt x="0" y="39"/>
                      <a:pt x="0" y="34"/>
                      <a:pt x="0" y="31"/>
                    </a:cubicBezTo>
                    <a:cubicBezTo>
                      <a:pt x="0" y="26"/>
                      <a:pt x="2" y="23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8" y="17"/>
                      <a:pt x="11" y="14"/>
                      <a:pt x="12" y="12"/>
                    </a:cubicBezTo>
                    <a:cubicBezTo>
                      <a:pt x="14" y="9"/>
                      <a:pt x="14" y="7"/>
                      <a:pt x="14" y="6"/>
                    </a:cubicBezTo>
                    <a:cubicBezTo>
                      <a:pt x="13" y="4"/>
                      <a:pt x="14" y="2"/>
                      <a:pt x="15" y="1"/>
                    </a:cubicBezTo>
                    <a:cubicBezTo>
                      <a:pt x="17" y="0"/>
                      <a:pt x="19" y="0"/>
                      <a:pt x="21" y="2"/>
                    </a:cubicBezTo>
                    <a:cubicBezTo>
                      <a:pt x="23" y="4"/>
                      <a:pt x="25" y="6"/>
                      <a:pt x="28" y="8"/>
                    </a:cubicBezTo>
                    <a:cubicBezTo>
                      <a:pt x="34" y="12"/>
                      <a:pt x="39" y="16"/>
                      <a:pt x="41" y="23"/>
                    </a:cubicBezTo>
                    <a:cubicBezTo>
                      <a:pt x="44" y="31"/>
                      <a:pt x="42" y="39"/>
                      <a:pt x="35" y="45"/>
                    </a:cubicBezTo>
                    <a:cubicBezTo>
                      <a:pt x="34" y="45"/>
                      <a:pt x="33" y="45"/>
                      <a:pt x="32" y="4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200"/>
              <p:cNvSpPr>
                <a:spLocks noEditPoints="1"/>
              </p:cNvSpPr>
              <p:nvPr/>
            </p:nvSpPr>
            <p:spPr bwMode="auto">
              <a:xfrm>
                <a:off x="1059" y="3167"/>
                <a:ext cx="333" cy="279"/>
              </a:xfrm>
              <a:custGeom>
                <a:avLst/>
                <a:gdLst>
                  <a:gd name="T0" fmla="*/ 147 w 187"/>
                  <a:gd name="T1" fmla="*/ 53 h 157"/>
                  <a:gd name="T2" fmla="*/ 107 w 187"/>
                  <a:gd name="T3" fmla="*/ 17 h 157"/>
                  <a:gd name="T4" fmla="*/ 98 w 187"/>
                  <a:gd name="T5" fmla="*/ 4 h 157"/>
                  <a:gd name="T6" fmla="*/ 89 w 187"/>
                  <a:gd name="T7" fmla="*/ 4 h 157"/>
                  <a:gd name="T8" fmla="*/ 80 w 187"/>
                  <a:gd name="T9" fmla="*/ 17 h 157"/>
                  <a:gd name="T10" fmla="*/ 40 w 187"/>
                  <a:gd name="T11" fmla="*/ 53 h 157"/>
                  <a:gd name="T12" fmla="*/ 0 w 187"/>
                  <a:gd name="T13" fmla="*/ 99 h 157"/>
                  <a:gd name="T14" fmla="*/ 187 w 187"/>
                  <a:gd name="T15" fmla="*/ 157 h 157"/>
                  <a:gd name="T16" fmla="*/ 147 w 187"/>
                  <a:gd name="T17" fmla="*/ 99 h 157"/>
                  <a:gd name="T18" fmla="*/ 28 w 187"/>
                  <a:gd name="T19" fmla="*/ 147 h 157"/>
                  <a:gd name="T20" fmla="*/ 24 w 187"/>
                  <a:gd name="T21" fmla="*/ 119 h 157"/>
                  <a:gd name="T22" fmla="*/ 32 w 187"/>
                  <a:gd name="T23" fmla="*/ 119 h 157"/>
                  <a:gd name="T24" fmla="*/ 65 w 187"/>
                  <a:gd name="T25" fmla="*/ 143 h 157"/>
                  <a:gd name="T26" fmla="*/ 57 w 187"/>
                  <a:gd name="T27" fmla="*/ 143 h 157"/>
                  <a:gd name="T28" fmla="*/ 61 w 187"/>
                  <a:gd name="T29" fmla="*/ 115 h 157"/>
                  <a:gd name="T30" fmla="*/ 65 w 187"/>
                  <a:gd name="T31" fmla="*/ 143 h 157"/>
                  <a:gd name="T32" fmla="*/ 65 w 187"/>
                  <a:gd name="T33" fmla="*/ 81 h 157"/>
                  <a:gd name="T34" fmla="*/ 59 w 187"/>
                  <a:gd name="T35" fmla="*/ 73 h 157"/>
                  <a:gd name="T36" fmla="*/ 68 w 187"/>
                  <a:gd name="T37" fmla="*/ 72 h 157"/>
                  <a:gd name="T38" fmla="*/ 71 w 187"/>
                  <a:gd name="T39" fmla="*/ 80 h 157"/>
                  <a:gd name="T40" fmla="*/ 94 w 187"/>
                  <a:gd name="T41" fmla="*/ 147 h 157"/>
                  <a:gd name="T42" fmla="*/ 89 w 187"/>
                  <a:gd name="T43" fmla="*/ 119 h 157"/>
                  <a:gd name="T44" fmla="*/ 98 w 187"/>
                  <a:gd name="T45" fmla="*/ 119 h 157"/>
                  <a:gd name="T46" fmla="*/ 99 w 187"/>
                  <a:gd name="T47" fmla="*/ 80 h 157"/>
                  <a:gd name="T48" fmla="*/ 87 w 187"/>
                  <a:gd name="T49" fmla="*/ 79 h 157"/>
                  <a:gd name="T50" fmla="*/ 92 w 187"/>
                  <a:gd name="T51" fmla="*/ 73 h 157"/>
                  <a:gd name="T52" fmla="*/ 101 w 187"/>
                  <a:gd name="T53" fmla="*/ 75 h 157"/>
                  <a:gd name="T54" fmla="*/ 115 w 187"/>
                  <a:gd name="T55" fmla="*/ 79 h 157"/>
                  <a:gd name="T56" fmla="*/ 120 w 187"/>
                  <a:gd name="T57" fmla="*/ 73 h 157"/>
                  <a:gd name="T58" fmla="*/ 129 w 187"/>
                  <a:gd name="T59" fmla="*/ 75 h 157"/>
                  <a:gd name="T60" fmla="*/ 120 w 187"/>
                  <a:gd name="T61" fmla="*/ 81 h 157"/>
                  <a:gd name="T62" fmla="*/ 130 w 187"/>
                  <a:gd name="T63" fmla="*/ 143 h 157"/>
                  <a:gd name="T64" fmla="*/ 122 w 187"/>
                  <a:gd name="T65" fmla="*/ 143 h 157"/>
                  <a:gd name="T66" fmla="*/ 126 w 187"/>
                  <a:gd name="T67" fmla="*/ 115 h 157"/>
                  <a:gd name="T68" fmla="*/ 130 w 187"/>
                  <a:gd name="T69" fmla="*/ 143 h 157"/>
                  <a:gd name="T70" fmla="*/ 159 w 187"/>
                  <a:gd name="T71" fmla="*/ 147 h 157"/>
                  <a:gd name="T72" fmla="*/ 155 w 187"/>
                  <a:gd name="T73" fmla="*/ 119 h 157"/>
                  <a:gd name="T74" fmla="*/ 163 w 187"/>
                  <a:gd name="T75" fmla="*/ 119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87" h="157">
                    <a:moveTo>
                      <a:pt x="147" y="99"/>
                    </a:moveTo>
                    <a:cubicBezTo>
                      <a:pt x="147" y="53"/>
                      <a:pt x="147" y="53"/>
                      <a:pt x="147" y="53"/>
                    </a:cubicBezTo>
                    <a:cubicBezTo>
                      <a:pt x="107" y="53"/>
                      <a:pt x="107" y="53"/>
                      <a:pt x="107" y="53"/>
                    </a:cubicBezTo>
                    <a:cubicBezTo>
                      <a:pt x="107" y="17"/>
                      <a:pt x="107" y="17"/>
                      <a:pt x="107" y="17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8" y="4"/>
                      <a:pt x="98" y="4"/>
                      <a:pt x="98" y="4"/>
                    </a:cubicBezTo>
                    <a:cubicBezTo>
                      <a:pt x="98" y="2"/>
                      <a:pt x="96" y="0"/>
                      <a:pt x="94" y="0"/>
                    </a:cubicBezTo>
                    <a:cubicBezTo>
                      <a:pt x="91" y="0"/>
                      <a:pt x="89" y="2"/>
                      <a:pt x="89" y="4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53"/>
                      <a:pt x="80" y="53"/>
                      <a:pt x="8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99"/>
                      <a:pt x="40" y="99"/>
                      <a:pt x="4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187" y="157"/>
                      <a:pt x="187" y="157"/>
                      <a:pt x="187" y="157"/>
                    </a:cubicBezTo>
                    <a:cubicBezTo>
                      <a:pt x="187" y="99"/>
                      <a:pt x="187" y="99"/>
                      <a:pt x="187" y="99"/>
                    </a:cubicBezTo>
                    <a:lnTo>
                      <a:pt x="147" y="99"/>
                    </a:lnTo>
                    <a:close/>
                    <a:moveTo>
                      <a:pt x="32" y="143"/>
                    </a:moveTo>
                    <a:cubicBezTo>
                      <a:pt x="32" y="145"/>
                      <a:pt x="30" y="147"/>
                      <a:pt x="28" y="147"/>
                    </a:cubicBezTo>
                    <a:cubicBezTo>
                      <a:pt x="26" y="147"/>
                      <a:pt x="24" y="145"/>
                      <a:pt x="24" y="143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4" y="117"/>
                      <a:pt x="26" y="115"/>
                      <a:pt x="28" y="115"/>
                    </a:cubicBezTo>
                    <a:cubicBezTo>
                      <a:pt x="30" y="115"/>
                      <a:pt x="32" y="117"/>
                      <a:pt x="32" y="119"/>
                    </a:cubicBezTo>
                    <a:lnTo>
                      <a:pt x="32" y="143"/>
                    </a:lnTo>
                    <a:close/>
                    <a:moveTo>
                      <a:pt x="65" y="143"/>
                    </a:moveTo>
                    <a:cubicBezTo>
                      <a:pt x="65" y="145"/>
                      <a:pt x="63" y="147"/>
                      <a:pt x="61" y="147"/>
                    </a:cubicBezTo>
                    <a:cubicBezTo>
                      <a:pt x="59" y="147"/>
                      <a:pt x="57" y="145"/>
                      <a:pt x="57" y="143"/>
                    </a:cubicBezTo>
                    <a:cubicBezTo>
                      <a:pt x="57" y="119"/>
                      <a:pt x="57" y="119"/>
                      <a:pt x="57" y="119"/>
                    </a:cubicBezTo>
                    <a:cubicBezTo>
                      <a:pt x="57" y="117"/>
                      <a:pt x="59" y="115"/>
                      <a:pt x="61" y="115"/>
                    </a:cubicBezTo>
                    <a:cubicBezTo>
                      <a:pt x="63" y="115"/>
                      <a:pt x="65" y="117"/>
                      <a:pt x="65" y="119"/>
                    </a:cubicBezTo>
                    <a:lnTo>
                      <a:pt x="65" y="143"/>
                    </a:lnTo>
                    <a:close/>
                    <a:moveTo>
                      <a:pt x="71" y="80"/>
                    </a:moveTo>
                    <a:cubicBezTo>
                      <a:pt x="70" y="80"/>
                      <a:pt x="67" y="81"/>
                      <a:pt x="65" y="81"/>
                    </a:cubicBezTo>
                    <a:cubicBezTo>
                      <a:pt x="63" y="81"/>
                      <a:pt x="61" y="80"/>
                      <a:pt x="59" y="79"/>
                    </a:cubicBezTo>
                    <a:cubicBezTo>
                      <a:pt x="58" y="78"/>
                      <a:pt x="57" y="75"/>
                      <a:pt x="59" y="73"/>
                    </a:cubicBezTo>
                    <a:cubicBezTo>
                      <a:pt x="60" y="72"/>
                      <a:pt x="63" y="72"/>
                      <a:pt x="64" y="73"/>
                    </a:cubicBezTo>
                    <a:cubicBezTo>
                      <a:pt x="65" y="73"/>
                      <a:pt x="67" y="73"/>
                      <a:pt x="68" y="72"/>
                    </a:cubicBezTo>
                    <a:cubicBezTo>
                      <a:pt x="70" y="71"/>
                      <a:pt x="73" y="73"/>
                      <a:pt x="73" y="75"/>
                    </a:cubicBezTo>
                    <a:cubicBezTo>
                      <a:pt x="74" y="77"/>
                      <a:pt x="73" y="79"/>
                      <a:pt x="71" y="80"/>
                    </a:cubicBezTo>
                    <a:close/>
                    <a:moveTo>
                      <a:pt x="98" y="143"/>
                    </a:moveTo>
                    <a:cubicBezTo>
                      <a:pt x="98" y="145"/>
                      <a:pt x="96" y="147"/>
                      <a:pt x="94" y="147"/>
                    </a:cubicBezTo>
                    <a:cubicBezTo>
                      <a:pt x="91" y="147"/>
                      <a:pt x="89" y="145"/>
                      <a:pt x="89" y="143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9" y="117"/>
                      <a:pt x="91" y="115"/>
                      <a:pt x="94" y="115"/>
                    </a:cubicBezTo>
                    <a:cubicBezTo>
                      <a:pt x="96" y="115"/>
                      <a:pt x="98" y="117"/>
                      <a:pt x="98" y="119"/>
                    </a:cubicBezTo>
                    <a:lnTo>
                      <a:pt x="98" y="143"/>
                    </a:lnTo>
                    <a:close/>
                    <a:moveTo>
                      <a:pt x="99" y="80"/>
                    </a:moveTo>
                    <a:cubicBezTo>
                      <a:pt x="97" y="80"/>
                      <a:pt x="95" y="81"/>
                      <a:pt x="93" y="81"/>
                    </a:cubicBezTo>
                    <a:cubicBezTo>
                      <a:pt x="91" y="81"/>
                      <a:pt x="89" y="80"/>
                      <a:pt x="87" y="79"/>
                    </a:cubicBezTo>
                    <a:cubicBezTo>
                      <a:pt x="85" y="78"/>
                      <a:pt x="85" y="75"/>
                      <a:pt x="87" y="73"/>
                    </a:cubicBezTo>
                    <a:cubicBezTo>
                      <a:pt x="88" y="72"/>
                      <a:pt x="90" y="72"/>
                      <a:pt x="92" y="73"/>
                    </a:cubicBezTo>
                    <a:cubicBezTo>
                      <a:pt x="93" y="73"/>
                      <a:pt x="95" y="73"/>
                      <a:pt x="96" y="72"/>
                    </a:cubicBezTo>
                    <a:cubicBezTo>
                      <a:pt x="98" y="71"/>
                      <a:pt x="101" y="73"/>
                      <a:pt x="101" y="75"/>
                    </a:cubicBezTo>
                    <a:cubicBezTo>
                      <a:pt x="102" y="77"/>
                      <a:pt x="101" y="79"/>
                      <a:pt x="99" y="80"/>
                    </a:cubicBezTo>
                    <a:close/>
                    <a:moveTo>
                      <a:pt x="115" y="79"/>
                    </a:moveTo>
                    <a:cubicBezTo>
                      <a:pt x="113" y="78"/>
                      <a:pt x="113" y="75"/>
                      <a:pt x="114" y="73"/>
                    </a:cubicBezTo>
                    <a:cubicBezTo>
                      <a:pt x="116" y="72"/>
                      <a:pt x="118" y="72"/>
                      <a:pt x="120" y="73"/>
                    </a:cubicBezTo>
                    <a:cubicBezTo>
                      <a:pt x="121" y="73"/>
                      <a:pt x="123" y="73"/>
                      <a:pt x="124" y="72"/>
                    </a:cubicBezTo>
                    <a:cubicBezTo>
                      <a:pt x="126" y="71"/>
                      <a:pt x="128" y="73"/>
                      <a:pt x="129" y="75"/>
                    </a:cubicBezTo>
                    <a:cubicBezTo>
                      <a:pt x="130" y="77"/>
                      <a:pt x="128" y="79"/>
                      <a:pt x="126" y="80"/>
                    </a:cubicBezTo>
                    <a:cubicBezTo>
                      <a:pt x="125" y="80"/>
                      <a:pt x="123" y="81"/>
                      <a:pt x="120" y="81"/>
                    </a:cubicBezTo>
                    <a:cubicBezTo>
                      <a:pt x="118" y="81"/>
                      <a:pt x="116" y="80"/>
                      <a:pt x="115" y="79"/>
                    </a:cubicBezTo>
                    <a:close/>
                    <a:moveTo>
                      <a:pt x="130" y="143"/>
                    </a:moveTo>
                    <a:cubicBezTo>
                      <a:pt x="130" y="145"/>
                      <a:pt x="128" y="147"/>
                      <a:pt x="126" y="147"/>
                    </a:cubicBezTo>
                    <a:cubicBezTo>
                      <a:pt x="124" y="147"/>
                      <a:pt x="122" y="145"/>
                      <a:pt x="122" y="143"/>
                    </a:cubicBezTo>
                    <a:cubicBezTo>
                      <a:pt x="122" y="119"/>
                      <a:pt x="122" y="119"/>
                      <a:pt x="122" y="119"/>
                    </a:cubicBezTo>
                    <a:cubicBezTo>
                      <a:pt x="122" y="117"/>
                      <a:pt x="124" y="115"/>
                      <a:pt x="126" y="115"/>
                    </a:cubicBezTo>
                    <a:cubicBezTo>
                      <a:pt x="128" y="115"/>
                      <a:pt x="130" y="117"/>
                      <a:pt x="130" y="119"/>
                    </a:cubicBezTo>
                    <a:lnTo>
                      <a:pt x="130" y="143"/>
                    </a:lnTo>
                    <a:close/>
                    <a:moveTo>
                      <a:pt x="163" y="143"/>
                    </a:moveTo>
                    <a:cubicBezTo>
                      <a:pt x="163" y="145"/>
                      <a:pt x="161" y="147"/>
                      <a:pt x="159" y="147"/>
                    </a:cubicBezTo>
                    <a:cubicBezTo>
                      <a:pt x="157" y="147"/>
                      <a:pt x="155" y="145"/>
                      <a:pt x="155" y="143"/>
                    </a:cubicBezTo>
                    <a:cubicBezTo>
                      <a:pt x="155" y="119"/>
                      <a:pt x="155" y="119"/>
                      <a:pt x="155" y="119"/>
                    </a:cubicBezTo>
                    <a:cubicBezTo>
                      <a:pt x="155" y="117"/>
                      <a:pt x="157" y="115"/>
                      <a:pt x="159" y="115"/>
                    </a:cubicBezTo>
                    <a:cubicBezTo>
                      <a:pt x="161" y="115"/>
                      <a:pt x="163" y="117"/>
                      <a:pt x="163" y="119"/>
                    </a:cubicBezTo>
                    <a:lnTo>
                      <a:pt x="163" y="1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201"/>
              <p:cNvSpPr>
                <a:spLocks/>
              </p:cNvSpPr>
              <p:nvPr/>
            </p:nvSpPr>
            <p:spPr bwMode="auto">
              <a:xfrm>
                <a:off x="1797" y="3877"/>
                <a:ext cx="276" cy="139"/>
              </a:xfrm>
              <a:custGeom>
                <a:avLst/>
                <a:gdLst>
                  <a:gd name="T0" fmla="*/ 78 w 155"/>
                  <a:gd name="T1" fmla="*/ 78 h 78"/>
                  <a:gd name="T2" fmla="*/ 100 w 155"/>
                  <a:gd name="T3" fmla="*/ 76 h 78"/>
                  <a:gd name="T4" fmla="*/ 104 w 155"/>
                  <a:gd name="T5" fmla="*/ 73 h 78"/>
                  <a:gd name="T6" fmla="*/ 103 w 155"/>
                  <a:gd name="T7" fmla="*/ 70 h 78"/>
                  <a:gd name="T8" fmla="*/ 83 w 155"/>
                  <a:gd name="T9" fmla="*/ 41 h 78"/>
                  <a:gd name="T10" fmla="*/ 136 w 155"/>
                  <a:gd name="T11" fmla="*/ 63 h 78"/>
                  <a:gd name="T12" fmla="*/ 140 w 155"/>
                  <a:gd name="T13" fmla="*/ 62 h 78"/>
                  <a:gd name="T14" fmla="*/ 155 w 155"/>
                  <a:gd name="T15" fmla="*/ 39 h 78"/>
                  <a:gd name="T16" fmla="*/ 78 w 155"/>
                  <a:gd name="T17" fmla="*/ 0 h 78"/>
                  <a:gd name="T18" fmla="*/ 0 w 155"/>
                  <a:gd name="T19" fmla="*/ 39 h 78"/>
                  <a:gd name="T20" fmla="*/ 78 w 155"/>
                  <a:gd name="T21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5" h="78">
                    <a:moveTo>
                      <a:pt x="78" y="78"/>
                    </a:moveTo>
                    <a:cubicBezTo>
                      <a:pt x="85" y="78"/>
                      <a:pt x="93" y="77"/>
                      <a:pt x="100" y="76"/>
                    </a:cubicBezTo>
                    <a:cubicBezTo>
                      <a:pt x="102" y="76"/>
                      <a:pt x="103" y="75"/>
                      <a:pt x="104" y="73"/>
                    </a:cubicBezTo>
                    <a:cubicBezTo>
                      <a:pt x="104" y="72"/>
                      <a:pt x="104" y="71"/>
                      <a:pt x="103" y="70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136" y="63"/>
                      <a:pt x="136" y="63"/>
                      <a:pt x="136" y="63"/>
                    </a:cubicBezTo>
                    <a:cubicBezTo>
                      <a:pt x="137" y="63"/>
                      <a:pt x="139" y="63"/>
                      <a:pt x="140" y="62"/>
                    </a:cubicBezTo>
                    <a:cubicBezTo>
                      <a:pt x="150" y="55"/>
                      <a:pt x="155" y="47"/>
                      <a:pt x="155" y="39"/>
                    </a:cubicBezTo>
                    <a:cubicBezTo>
                      <a:pt x="155" y="17"/>
                      <a:pt x="121" y="0"/>
                      <a:pt x="78" y="0"/>
                    </a:cubicBezTo>
                    <a:cubicBezTo>
                      <a:pt x="34" y="0"/>
                      <a:pt x="0" y="17"/>
                      <a:pt x="0" y="39"/>
                    </a:cubicBezTo>
                    <a:cubicBezTo>
                      <a:pt x="0" y="60"/>
                      <a:pt x="34" y="78"/>
                      <a:pt x="78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202"/>
              <p:cNvSpPr>
                <a:spLocks/>
              </p:cNvSpPr>
              <p:nvPr/>
            </p:nvSpPr>
            <p:spPr bwMode="auto">
              <a:xfrm>
                <a:off x="2025" y="3984"/>
                <a:ext cx="114" cy="190"/>
              </a:xfrm>
              <a:custGeom>
                <a:avLst/>
                <a:gdLst>
                  <a:gd name="T0" fmla="*/ 27 w 64"/>
                  <a:gd name="T1" fmla="*/ 22 h 107"/>
                  <a:gd name="T2" fmla="*/ 27 w 64"/>
                  <a:gd name="T3" fmla="*/ 0 h 107"/>
                  <a:gd name="T4" fmla="*/ 19 w 64"/>
                  <a:gd name="T5" fmla="*/ 7 h 107"/>
                  <a:gd name="T6" fmla="*/ 19 w 64"/>
                  <a:gd name="T7" fmla="*/ 18 h 107"/>
                  <a:gd name="T8" fmla="*/ 0 w 64"/>
                  <a:gd name="T9" fmla="*/ 11 h 107"/>
                  <a:gd name="T10" fmla="*/ 19 w 64"/>
                  <a:gd name="T11" fmla="*/ 49 h 107"/>
                  <a:gd name="T12" fmla="*/ 19 w 64"/>
                  <a:gd name="T13" fmla="*/ 51 h 107"/>
                  <a:gd name="T14" fmla="*/ 19 w 64"/>
                  <a:gd name="T15" fmla="*/ 107 h 107"/>
                  <a:gd name="T16" fmla="*/ 64 w 64"/>
                  <a:gd name="T17" fmla="*/ 79 h 107"/>
                  <a:gd name="T18" fmla="*/ 64 w 64"/>
                  <a:gd name="T19" fmla="*/ 36 h 107"/>
                  <a:gd name="T20" fmla="*/ 27 w 64"/>
                  <a:gd name="T21" fmla="*/ 2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107">
                    <a:moveTo>
                      <a:pt x="27" y="22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5" y="2"/>
                      <a:pt x="23" y="5"/>
                      <a:pt x="19" y="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50"/>
                      <a:pt x="19" y="50"/>
                      <a:pt x="19" y="51"/>
                    </a:cubicBezTo>
                    <a:cubicBezTo>
                      <a:pt x="19" y="107"/>
                      <a:pt x="19" y="107"/>
                      <a:pt x="19" y="107"/>
                    </a:cubicBezTo>
                    <a:cubicBezTo>
                      <a:pt x="56" y="106"/>
                      <a:pt x="64" y="79"/>
                      <a:pt x="64" y="79"/>
                    </a:cubicBezTo>
                    <a:cubicBezTo>
                      <a:pt x="64" y="36"/>
                      <a:pt x="64" y="36"/>
                      <a:pt x="64" y="36"/>
                    </a:cubicBezTo>
                    <a:lnTo>
                      <a:pt x="27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203"/>
              <p:cNvSpPr>
                <a:spLocks/>
              </p:cNvSpPr>
              <p:nvPr/>
            </p:nvSpPr>
            <p:spPr bwMode="auto">
              <a:xfrm>
                <a:off x="1797" y="3982"/>
                <a:ext cx="247" cy="183"/>
              </a:xfrm>
              <a:custGeom>
                <a:avLst/>
                <a:gdLst>
                  <a:gd name="T0" fmla="*/ 121 w 139"/>
                  <a:gd name="T1" fmla="*/ 48 h 103"/>
                  <a:gd name="T2" fmla="*/ 104 w 139"/>
                  <a:gd name="T3" fmla="*/ 42 h 103"/>
                  <a:gd name="T4" fmla="*/ 104 w 139"/>
                  <a:gd name="T5" fmla="*/ 24 h 103"/>
                  <a:gd name="T6" fmla="*/ 102 w 139"/>
                  <a:gd name="T7" fmla="*/ 25 h 103"/>
                  <a:gd name="T8" fmla="*/ 78 w 139"/>
                  <a:gd name="T9" fmla="*/ 27 h 103"/>
                  <a:gd name="T10" fmla="*/ 0 w 139"/>
                  <a:gd name="T11" fmla="*/ 0 h 103"/>
                  <a:gd name="T12" fmla="*/ 0 w 139"/>
                  <a:gd name="T13" fmla="*/ 43 h 103"/>
                  <a:gd name="T14" fmla="*/ 0 w 139"/>
                  <a:gd name="T15" fmla="*/ 44 h 103"/>
                  <a:gd name="T16" fmla="*/ 0 w 139"/>
                  <a:gd name="T17" fmla="*/ 44 h 103"/>
                  <a:gd name="T18" fmla="*/ 78 w 139"/>
                  <a:gd name="T19" fmla="*/ 83 h 103"/>
                  <a:gd name="T20" fmla="*/ 100 w 139"/>
                  <a:gd name="T21" fmla="*/ 81 h 103"/>
                  <a:gd name="T22" fmla="*/ 104 w 139"/>
                  <a:gd name="T23" fmla="*/ 77 h 103"/>
                  <a:gd name="T24" fmla="*/ 104 w 139"/>
                  <a:gd name="T25" fmla="*/ 50 h 103"/>
                  <a:gd name="T26" fmla="*/ 121 w 139"/>
                  <a:gd name="T27" fmla="*/ 56 h 103"/>
                  <a:gd name="T28" fmla="*/ 121 w 139"/>
                  <a:gd name="T29" fmla="*/ 64 h 103"/>
                  <a:gd name="T30" fmla="*/ 138 w 139"/>
                  <a:gd name="T31" fmla="*/ 103 h 103"/>
                  <a:gd name="T32" fmla="*/ 139 w 139"/>
                  <a:gd name="T33" fmla="*/ 53 h 103"/>
                  <a:gd name="T34" fmla="*/ 121 w 139"/>
                  <a:gd name="T35" fmla="*/ 17 h 103"/>
                  <a:gd name="T36" fmla="*/ 121 w 139"/>
                  <a:gd name="T37" fmla="*/ 4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9" h="103">
                    <a:moveTo>
                      <a:pt x="121" y="48"/>
                    </a:moveTo>
                    <a:cubicBezTo>
                      <a:pt x="104" y="42"/>
                      <a:pt x="104" y="42"/>
                      <a:pt x="104" y="42"/>
                    </a:cubicBezTo>
                    <a:cubicBezTo>
                      <a:pt x="104" y="24"/>
                      <a:pt x="104" y="24"/>
                      <a:pt x="104" y="24"/>
                    </a:cubicBezTo>
                    <a:cubicBezTo>
                      <a:pt x="103" y="25"/>
                      <a:pt x="102" y="25"/>
                      <a:pt x="102" y="25"/>
                    </a:cubicBezTo>
                    <a:cubicBezTo>
                      <a:pt x="94" y="26"/>
                      <a:pt x="86" y="27"/>
                      <a:pt x="78" y="27"/>
                    </a:cubicBezTo>
                    <a:cubicBezTo>
                      <a:pt x="42" y="27"/>
                      <a:pt x="14" y="16"/>
                      <a:pt x="0" y="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66"/>
                      <a:pt x="34" y="83"/>
                      <a:pt x="78" y="83"/>
                    </a:cubicBezTo>
                    <a:cubicBezTo>
                      <a:pt x="86" y="83"/>
                      <a:pt x="93" y="82"/>
                      <a:pt x="100" y="81"/>
                    </a:cubicBezTo>
                    <a:cubicBezTo>
                      <a:pt x="102" y="81"/>
                      <a:pt x="104" y="79"/>
                      <a:pt x="104" y="77"/>
                    </a:cubicBezTo>
                    <a:cubicBezTo>
                      <a:pt x="104" y="50"/>
                      <a:pt x="104" y="50"/>
                      <a:pt x="104" y="50"/>
                    </a:cubicBezTo>
                    <a:cubicBezTo>
                      <a:pt x="121" y="56"/>
                      <a:pt x="121" y="56"/>
                      <a:pt x="121" y="56"/>
                    </a:cubicBezTo>
                    <a:cubicBezTo>
                      <a:pt x="121" y="64"/>
                      <a:pt x="121" y="64"/>
                      <a:pt x="121" y="64"/>
                    </a:cubicBezTo>
                    <a:cubicBezTo>
                      <a:pt x="138" y="103"/>
                      <a:pt x="138" y="103"/>
                      <a:pt x="138" y="103"/>
                    </a:cubicBezTo>
                    <a:cubicBezTo>
                      <a:pt x="139" y="53"/>
                      <a:pt x="139" y="53"/>
                      <a:pt x="139" y="53"/>
                    </a:cubicBezTo>
                    <a:cubicBezTo>
                      <a:pt x="121" y="17"/>
                      <a:pt x="121" y="17"/>
                      <a:pt x="121" y="17"/>
                    </a:cubicBezTo>
                    <a:lnTo>
                      <a:pt x="121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204"/>
              <p:cNvSpPr>
                <a:spLocks/>
              </p:cNvSpPr>
              <p:nvPr/>
            </p:nvSpPr>
            <p:spPr bwMode="auto">
              <a:xfrm>
                <a:off x="1054" y="4106"/>
                <a:ext cx="274" cy="38"/>
              </a:xfrm>
              <a:custGeom>
                <a:avLst/>
                <a:gdLst>
                  <a:gd name="T0" fmla="*/ 79 w 154"/>
                  <a:gd name="T1" fmla="*/ 20 h 21"/>
                  <a:gd name="T2" fmla="*/ 61 w 154"/>
                  <a:gd name="T3" fmla="*/ 13 h 21"/>
                  <a:gd name="T4" fmla="*/ 47 w 154"/>
                  <a:gd name="T5" fmla="*/ 8 h 21"/>
                  <a:gd name="T6" fmla="*/ 42 w 154"/>
                  <a:gd name="T7" fmla="*/ 9 h 21"/>
                  <a:gd name="T8" fmla="*/ 40 w 154"/>
                  <a:gd name="T9" fmla="*/ 10 h 21"/>
                  <a:gd name="T10" fmla="*/ 37 w 154"/>
                  <a:gd name="T11" fmla="*/ 13 h 21"/>
                  <a:gd name="T12" fmla="*/ 2 w 154"/>
                  <a:gd name="T13" fmla="*/ 7 h 21"/>
                  <a:gd name="T14" fmla="*/ 2 w 154"/>
                  <a:gd name="T15" fmla="*/ 1 h 21"/>
                  <a:gd name="T16" fmla="*/ 7 w 154"/>
                  <a:gd name="T17" fmla="*/ 2 h 21"/>
                  <a:gd name="T18" fmla="*/ 33 w 154"/>
                  <a:gd name="T19" fmla="*/ 6 h 21"/>
                  <a:gd name="T20" fmla="*/ 35 w 154"/>
                  <a:gd name="T21" fmla="*/ 4 h 21"/>
                  <a:gd name="T22" fmla="*/ 37 w 154"/>
                  <a:gd name="T23" fmla="*/ 2 h 21"/>
                  <a:gd name="T24" fmla="*/ 47 w 154"/>
                  <a:gd name="T25" fmla="*/ 0 h 21"/>
                  <a:gd name="T26" fmla="*/ 65 w 154"/>
                  <a:gd name="T27" fmla="*/ 7 h 21"/>
                  <a:gd name="T28" fmla="*/ 79 w 154"/>
                  <a:gd name="T29" fmla="*/ 12 h 21"/>
                  <a:gd name="T30" fmla="*/ 90 w 154"/>
                  <a:gd name="T31" fmla="*/ 7 h 21"/>
                  <a:gd name="T32" fmla="*/ 97 w 154"/>
                  <a:gd name="T33" fmla="*/ 3 h 21"/>
                  <a:gd name="T34" fmla="*/ 113 w 154"/>
                  <a:gd name="T35" fmla="*/ 4 h 21"/>
                  <a:gd name="T36" fmla="*/ 117 w 154"/>
                  <a:gd name="T37" fmla="*/ 6 h 21"/>
                  <a:gd name="T38" fmla="*/ 124 w 154"/>
                  <a:gd name="T39" fmla="*/ 11 h 21"/>
                  <a:gd name="T40" fmla="*/ 136 w 154"/>
                  <a:gd name="T41" fmla="*/ 8 h 21"/>
                  <a:gd name="T42" fmla="*/ 139 w 154"/>
                  <a:gd name="T43" fmla="*/ 6 h 21"/>
                  <a:gd name="T44" fmla="*/ 150 w 154"/>
                  <a:gd name="T45" fmla="*/ 0 h 21"/>
                  <a:gd name="T46" fmla="*/ 154 w 154"/>
                  <a:gd name="T47" fmla="*/ 4 h 21"/>
                  <a:gd name="T48" fmla="*/ 150 w 154"/>
                  <a:gd name="T49" fmla="*/ 8 h 21"/>
                  <a:gd name="T50" fmla="*/ 144 w 154"/>
                  <a:gd name="T51" fmla="*/ 11 h 21"/>
                  <a:gd name="T52" fmla="*/ 142 w 154"/>
                  <a:gd name="T53" fmla="*/ 14 h 21"/>
                  <a:gd name="T54" fmla="*/ 121 w 154"/>
                  <a:gd name="T55" fmla="*/ 18 h 21"/>
                  <a:gd name="T56" fmla="*/ 112 w 154"/>
                  <a:gd name="T57" fmla="*/ 13 h 21"/>
                  <a:gd name="T58" fmla="*/ 109 w 154"/>
                  <a:gd name="T59" fmla="*/ 10 h 21"/>
                  <a:gd name="T60" fmla="*/ 101 w 154"/>
                  <a:gd name="T61" fmla="*/ 10 h 21"/>
                  <a:gd name="T62" fmla="*/ 95 w 154"/>
                  <a:gd name="T63" fmla="*/ 13 h 21"/>
                  <a:gd name="T64" fmla="*/ 80 w 154"/>
                  <a:gd name="T65" fmla="*/ 20 h 21"/>
                  <a:gd name="T66" fmla="*/ 79 w 154"/>
                  <a:gd name="T6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4" h="21">
                    <a:moveTo>
                      <a:pt x="79" y="20"/>
                    </a:moveTo>
                    <a:cubicBezTo>
                      <a:pt x="73" y="20"/>
                      <a:pt x="67" y="18"/>
                      <a:pt x="61" y="13"/>
                    </a:cubicBezTo>
                    <a:cubicBezTo>
                      <a:pt x="55" y="10"/>
                      <a:pt x="51" y="8"/>
                      <a:pt x="47" y="8"/>
                    </a:cubicBezTo>
                    <a:cubicBezTo>
                      <a:pt x="44" y="8"/>
                      <a:pt x="43" y="8"/>
                      <a:pt x="42" y="9"/>
                    </a:cubicBezTo>
                    <a:cubicBezTo>
                      <a:pt x="41" y="9"/>
                      <a:pt x="41" y="10"/>
                      <a:pt x="40" y="10"/>
                    </a:cubicBezTo>
                    <a:cubicBezTo>
                      <a:pt x="39" y="11"/>
                      <a:pt x="38" y="12"/>
                      <a:pt x="37" y="13"/>
                    </a:cubicBezTo>
                    <a:cubicBezTo>
                      <a:pt x="25" y="21"/>
                      <a:pt x="13" y="19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0"/>
                      <a:pt x="6" y="0"/>
                      <a:pt x="7" y="2"/>
                    </a:cubicBezTo>
                    <a:cubicBezTo>
                      <a:pt x="16" y="11"/>
                      <a:pt x="24" y="12"/>
                      <a:pt x="33" y="6"/>
                    </a:cubicBezTo>
                    <a:cubicBezTo>
                      <a:pt x="33" y="6"/>
                      <a:pt x="34" y="5"/>
                      <a:pt x="35" y="4"/>
                    </a:cubicBezTo>
                    <a:cubicBezTo>
                      <a:pt x="35" y="4"/>
                      <a:pt x="36" y="3"/>
                      <a:pt x="37" y="2"/>
                    </a:cubicBezTo>
                    <a:cubicBezTo>
                      <a:pt x="41" y="0"/>
                      <a:pt x="44" y="0"/>
                      <a:pt x="47" y="0"/>
                    </a:cubicBezTo>
                    <a:cubicBezTo>
                      <a:pt x="55" y="0"/>
                      <a:pt x="61" y="4"/>
                      <a:pt x="65" y="7"/>
                    </a:cubicBezTo>
                    <a:cubicBezTo>
                      <a:pt x="70" y="10"/>
                      <a:pt x="75" y="12"/>
                      <a:pt x="79" y="12"/>
                    </a:cubicBezTo>
                    <a:cubicBezTo>
                      <a:pt x="83" y="12"/>
                      <a:pt x="87" y="9"/>
                      <a:pt x="90" y="7"/>
                    </a:cubicBezTo>
                    <a:cubicBezTo>
                      <a:pt x="93" y="5"/>
                      <a:pt x="95" y="4"/>
                      <a:pt x="97" y="3"/>
                    </a:cubicBezTo>
                    <a:cubicBezTo>
                      <a:pt x="103" y="0"/>
                      <a:pt x="109" y="0"/>
                      <a:pt x="113" y="4"/>
                    </a:cubicBezTo>
                    <a:cubicBezTo>
                      <a:pt x="115" y="4"/>
                      <a:pt x="116" y="5"/>
                      <a:pt x="117" y="6"/>
                    </a:cubicBezTo>
                    <a:cubicBezTo>
                      <a:pt x="119" y="8"/>
                      <a:pt x="122" y="10"/>
                      <a:pt x="124" y="11"/>
                    </a:cubicBezTo>
                    <a:cubicBezTo>
                      <a:pt x="128" y="12"/>
                      <a:pt x="132" y="11"/>
                      <a:pt x="136" y="8"/>
                    </a:cubicBezTo>
                    <a:cubicBezTo>
                      <a:pt x="137" y="7"/>
                      <a:pt x="138" y="6"/>
                      <a:pt x="139" y="6"/>
                    </a:cubicBezTo>
                    <a:cubicBezTo>
                      <a:pt x="141" y="3"/>
                      <a:pt x="144" y="0"/>
                      <a:pt x="150" y="0"/>
                    </a:cubicBezTo>
                    <a:cubicBezTo>
                      <a:pt x="152" y="0"/>
                      <a:pt x="154" y="2"/>
                      <a:pt x="154" y="4"/>
                    </a:cubicBezTo>
                    <a:cubicBezTo>
                      <a:pt x="154" y="6"/>
                      <a:pt x="152" y="8"/>
                      <a:pt x="150" y="8"/>
                    </a:cubicBezTo>
                    <a:cubicBezTo>
                      <a:pt x="148" y="8"/>
                      <a:pt x="147" y="9"/>
                      <a:pt x="144" y="11"/>
                    </a:cubicBezTo>
                    <a:cubicBezTo>
                      <a:pt x="143" y="12"/>
                      <a:pt x="143" y="13"/>
                      <a:pt x="142" y="14"/>
                    </a:cubicBezTo>
                    <a:cubicBezTo>
                      <a:pt x="135" y="19"/>
                      <a:pt x="127" y="21"/>
                      <a:pt x="121" y="18"/>
                    </a:cubicBezTo>
                    <a:cubicBezTo>
                      <a:pt x="117" y="17"/>
                      <a:pt x="115" y="15"/>
                      <a:pt x="112" y="13"/>
                    </a:cubicBezTo>
                    <a:cubicBezTo>
                      <a:pt x="111" y="12"/>
                      <a:pt x="110" y="11"/>
                      <a:pt x="109" y="10"/>
                    </a:cubicBezTo>
                    <a:cubicBezTo>
                      <a:pt x="106" y="9"/>
                      <a:pt x="104" y="8"/>
                      <a:pt x="101" y="10"/>
                    </a:cubicBezTo>
                    <a:cubicBezTo>
                      <a:pt x="99" y="11"/>
                      <a:pt x="97" y="12"/>
                      <a:pt x="95" y="13"/>
                    </a:cubicBezTo>
                    <a:cubicBezTo>
                      <a:pt x="90" y="16"/>
                      <a:pt x="85" y="19"/>
                      <a:pt x="80" y="20"/>
                    </a:cubicBezTo>
                    <a:cubicBezTo>
                      <a:pt x="79" y="20"/>
                      <a:pt x="79" y="20"/>
                      <a:pt x="79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1079" y="4158"/>
              <a:ext cx="226" cy="36"/>
            </a:xfrm>
            <a:custGeom>
              <a:avLst/>
              <a:gdLst>
                <a:gd name="T0" fmla="*/ 0 w 127"/>
                <a:gd name="T1" fmla="*/ 2 h 20"/>
                <a:gd name="T2" fmla="*/ 12 w 127"/>
                <a:gd name="T3" fmla="*/ 20 h 20"/>
                <a:gd name="T4" fmla="*/ 114 w 127"/>
                <a:gd name="T5" fmla="*/ 20 h 20"/>
                <a:gd name="T6" fmla="*/ 127 w 127"/>
                <a:gd name="T7" fmla="*/ 2 h 20"/>
                <a:gd name="T8" fmla="*/ 127 w 127"/>
                <a:gd name="T9" fmla="*/ 0 h 20"/>
                <a:gd name="T10" fmla="*/ 0 w 127"/>
                <a:gd name="T11" fmla="*/ 0 h 20"/>
                <a:gd name="T12" fmla="*/ 0 w 127"/>
                <a:gd name="T1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20">
                  <a:moveTo>
                    <a:pt x="0" y="2"/>
                  </a:moveTo>
                  <a:cubicBezTo>
                    <a:pt x="0" y="12"/>
                    <a:pt x="5" y="20"/>
                    <a:pt x="12" y="20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21" y="20"/>
                    <a:pt x="127" y="12"/>
                    <a:pt x="127" y="2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 noEditPoints="1"/>
            </p:cNvSpPr>
            <p:nvPr/>
          </p:nvSpPr>
          <p:spPr bwMode="auto">
            <a:xfrm>
              <a:off x="1059" y="3946"/>
              <a:ext cx="258" cy="148"/>
            </a:xfrm>
            <a:custGeom>
              <a:avLst/>
              <a:gdLst>
                <a:gd name="T0" fmla="*/ 19 w 145"/>
                <a:gd name="T1" fmla="*/ 83 h 83"/>
                <a:gd name="T2" fmla="*/ 130 w 145"/>
                <a:gd name="T3" fmla="*/ 83 h 83"/>
                <a:gd name="T4" fmla="*/ 135 w 145"/>
                <a:gd name="T5" fmla="*/ 59 h 83"/>
                <a:gd name="T6" fmla="*/ 17 w 145"/>
                <a:gd name="T7" fmla="*/ 53 h 83"/>
                <a:gd name="T8" fmla="*/ 19 w 145"/>
                <a:gd name="T9" fmla="*/ 83 h 83"/>
                <a:gd name="T10" fmla="*/ 102 w 145"/>
                <a:gd name="T11" fmla="*/ 57 h 83"/>
                <a:gd name="T12" fmla="*/ 107 w 145"/>
                <a:gd name="T13" fmla="*/ 61 h 83"/>
                <a:gd name="T14" fmla="*/ 102 w 145"/>
                <a:gd name="T15" fmla="*/ 66 h 83"/>
                <a:gd name="T16" fmla="*/ 98 w 145"/>
                <a:gd name="T17" fmla="*/ 61 h 83"/>
                <a:gd name="T18" fmla="*/ 102 w 145"/>
                <a:gd name="T19" fmla="*/ 57 h 83"/>
                <a:gd name="T20" fmla="*/ 74 w 145"/>
                <a:gd name="T21" fmla="*/ 39 h 83"/>
                <a:gd name="T22" fmla="*/ 80 w 145"/>
                <a:gd name="T23" fmla="*/ 44 h 83"/>
                <a:gd name="T24" fmla="*/ 74 w 145"/>
                <a:gd name="T25" fmla="*/ 50 h 83"/>
                <a:gd name="T26" fmla="*/ 69 w 145"/>
                <a:gd name="T27" fmla="*/ 44 h 83"/>
                <a:gd name="T28" fmla="*/ 74 w 145"/>
                <a:gd name="T29" fmla="*/ 39 h 83"/>
                <a:gd name="T30" fmla="*/ 43 w 145"/>
                <a:gd name="T31" fmla="*/ 57 h 83"/>
                <a:gd name="T32" fmla="*/ 47 w 145"/>
                <a:gd name="T33" fmla="*/ 61 h 83"/>
                <a:gd name="T34" fmla="*/ 43 w 145"/>
                <a:gd name="T35" fmla="*/ 66 h 83"/>
                <a:gd name="T36" fmla="*/ 39 w 145"/>
                <a:gd name="T37" fmla="*/ 61 h 83"/>
                <a:gd name="T38" fmla="*/ 43 w 145"/>
                <a:gd name="T39" fmla="*/ 5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5" h="83">
                  <a:moveTo>
                    <a:pt x="19" y="83"/>
                  </a:moveTo>
                  <a:cubicBezTo>
                    <a:pt x="130" y="83"/>
                    <a:pt x="130" y="83"/>
                    <a:pt x="130" y="83"/>
                  </a:cubicBezTo>
                  <a:cubicBezTo>
                    <a:pt x="130" y="83"/>
                    <a:pt x="145" y="82"/>
                    <a:pt x="135" y="59"/>
                  </a:cubicBezTo>
                  <a:cubicBezTo>
                    <a:pt x="124" y="31"/>
                    <a:pt x="59" y="0"/>
                    <a:pt x="17" y="53"/>
                  </a:cubicBezTo>
                  <a:cubicBezTo>
                    <a:pt x="17" y="53"/>
                    <a:pt x="0" y="77"/>
                    <a:pt x="19" y="83"/>
                  </a:cubicBezTo>
                  <a:close/>
                  <a:moveTo>
                    <a:pt x="102" y="57"/>
                  </a:moveTo>
                  <a:cubicBezTo>
                    <a:pt x="105" y="57"/>
                    <a:pt x="107" y="59"/>
                    <a:pt x="107" y="61"/>
                  </a:cubicBezTo>
                  <a:cubicBezTo>
                    <a:pt x="107" y="64"/>
                    <a:pt x="105" y="66"/>
                    <a:pt x="102" y="66"/>
                  </a:cubicBezTo>
                  <a:cubicBezTo>
                    <a:pt x="100" y="66"/>
                    <a:pt x="98" y="64"/>
                    <a:pt x="98" y="61"/>
                  </a:cubicBezTo>
                  <a:cubicBezTo>
                    <a:pt x="98" y="59"/>
                    <a:pt x="100" y="57"/>
                    <a:pt x="102" y="57"/>
                  </a:cubicBezTo>
                  <a:close/>
                  <a:moveTo>
                    <a:pt x="74" y="39"/>
                  </a:moveTo>
                  <a:cubicBezTo>
                    <a:pt x="77" y="39"/>
                    <a:pt x="80" y="41"/>
                    <a:pt x="80" y="44"/>
                  </a:cubicBezTo>
                  <a:cubicBezTo>
                    <a:pt x="80" y="47"/>
                    <a:pt x="77" y="50"/>
                    <a:pt x="74" y="50"/>
                  </a:cubicBezTo>
                  <a:cubicBezTo>
                    <a:pt x="71" y="50"/>
                    <a:pt x="69" y="47"/>
                    <a:pt x="69" y="44"/>
                  </a:cubicBezTo>
                  <a:cubicBezTo>
                    <a:pt x="69" y="41"/>
                    <a:pt x="71" y="39"/>
                    <a:pt x="74" y="39"/>
                  </a:cubicBezTo>
                  <a:close/>
                  <a:moveTo>
                    <a:pt x="43" y="57"/>
                  </a:moveTo>
                  <a:cubicBezTo>
                    <a:pt x="45" y="57"/>
                    <a:pt x="47" y="59"/>
                    <a:pt x="47" y="61"/>
                  </a:cubicBezTo>
                  <a:cubicBezTo>
                    <a:pt x="47" y="64"/>
                    <a:pt x="45" y="66"/>
                    <a:pt x="43" y="66"/>
                  </a:cubicBezTo>
                  <a:cubicBezTo>
                    <a:pt x="41" y="66"/>
                    <a:pt x="39" y="64"/>
                    <a:pt x="39" y="61"/>
                  </a:cubicBezTo>
                  <a:cubicBezTo>
                    <a:pt x="39" y="59"/>
                    <a:pt x="41" y="57"/>
                    <a:pt x="43" y="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1191" y="3857"/>
              <a:ext cx="206" cy="335"/>
            </a:xfrm>
            <a:custGeom>
              <a:avLst/>
              <a:gdLst>
                <a:gd name="T0" fmla="*/ 112 w 116"/>
                <a:gd name="T1" fmla="*/ 51 h 188"/>
                <a:gd name="T2" fmla="*/ 60 w 116"/>
                <a:gd name="T3" fmla="*/ 51 h 188"/>
                <a:gd name="T4" fmla="*/ 75 w 116"/>
                <a:gd name="T5" fmla="*/ 8 h 188"/>
                <a:gd name="T6" fmla="*/ 76 w 116"/>
                <a:gd name="T7" fmla="*/ 2 h 188"/>
                <a:gd name="T8" fmla="*/ 70 w 116"/>
                <a:gd name="T9" fmla="*/ 2 h 188"/>
                <a:gd name="T10" fmla="*/ 52 w 116"/>
                <a:gd name="T11" fmla="*/ 51 h 188"/>
                <a:gd name="T12" fmla="*/ 4 w 116"/>
                <a:gd name="T13" fmla="*/ 51 h 188"/>
                <a:gd name="T14" fmla="*/ 0 w 116"/>
                <a:gd name="T15" fmla="*/ 55 h 188"/>
                <a:gd name="T16" fmla="*/ 4 w 116"/>
                <a:gd name="T17" fmla="*/ 59 h 188"/>
                <a:gd name="T18" fmla="*/ 18 w 116"/>
                <a:gd name="T19" fmla="*/ 59 h 188"/>
                <a:gd name="T20" fmla="*/ 19 w 116"/>
                <a:gd name="T21" fmla="*/ 69 h 188"/>
                <a:gd name="T22" fmla="*/ 69 w 116"/>
                <a:gd name="T23" fmla="*/ 106 h 188"/>
                <a:gd name="T24" fmla="*/ 70 w 116"/>
                <a:gd name="T25" fmla="*/ 132 h 188"/>
                <a:gd name="T26" fmla="*/ 72 w 116"/>
                <a:gd name="T27" fmla="*/ 132 h 188"/>
                <a:gd name="T28" fmla="*/ 73 w 116"/>
                <a:gd name="T29" fmla="*/ 132 h 188"/>
                <a:gd name="T30" fmla="*/ 85 w 116"/>
                <a:gd name="T31" fmla="*/ 144 h 188"/>
                <a:gd name="T32" fmla="*/ 82 w 116"/>
                <a:gd name="T33" fmla="*/ 152 h 188"/>
                <a:gd name="T34" fmla="*/ 74 w 116"/>
                <a:gd name="T35" fmla="*/ 156 h 188"/>
                <a:gd name="T36" fmla="*/ 73 w 116"/>
                <a:gd name="T37" fmla="*/ 157 h 188"/>
                <a:gd name="T38" fmla="*/ 70 w 116"/>
                <a:gd name="T39" fmla="*/ 160 h 188"/>
                <a:gd name="T40" fmla="*/ 69 w 116"/>
                <a:gd name="T41" fmla="*/ 161 h 188"/>
                <a:gd name="T42" fmla="*/ 72 w 116"/>
                <a:gd name="T43" fmla="*/ 161 h 188"/>
                <a:gd name="T44" fmla="*/ 72 w 116"/>
                <a:gd name="T45" fmla="*/ 171 h 188"/>
                <a:gd name="T46" fmla="*/ 66 w 116"/>
                <a:gd name="T47" fmla="*/ 188 h 188"/>
                <a:gd name="T48" fmla="*/ 86 w 116"/>
                <a:gd name="T49" fmla="*/ 188 h 188"/>
                <a:gd name="T50" fmla="*/ 98 w 116"/>
                <a:gd name="T51" fmla="*/ 59 h 188"/>
                <a:gd name="T52" fmla="*/ 112 w 116"/>
                <a:gd name="T53" fmla="*/ 59 h 188"/>
                <a:gd name="T54" fmla="*/ 116 w 116"/>
                <a:gd name="T55" fmla="*/ 55 h 188"/>
                <a:gd name="T56" fmla="*/ 112 w 116"/>
                <a:gd name="T57" fmla="*/ 5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88">
                  <a:moveTo>
                    <a:pt x="112" y="51"/>
                  </a:moveTo>
                  <a:cubicBezTo>
                    <a:pt x="60" y="51"/>
                    <a:pt x="60" y="51"/>
                    <a:pt x="60" y="51"/>
                  </a:cubicBezTo>
                  <a:cubicBezTo>
                    <a:pt x="62" y="21"/>
                    <a:pt x="75" y="8"/>
                    <a:pt x="75" y="8"/>
                  </a:cubicBezTo>
                  <a:cubicBezTo>
                    <a:pt x="77" y="6"/>
                    <a:pt x="77" y="4"/>
                    <a:pt x="76" y="2"/>
                  </a:cubicBezTo>
                  <a:cubicBezTo>
                    <a:pt x="74" y="0"/>
                    <a:pt x="72" y="0"/>
                    <a:pt x="70" y="2"/>
                  </a:cubicBezTo>
                  <a:cubicBezTo>
                    <a:pt x="69" y="2"/>
                    <a:pt x="54" y="17"/>
                    <a:pt x="52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" y="51"/>
                    <a:pt x="0" y="52"/>
                    <a:pt x="0" y="55"/>
                  </a:cubicBezTo>
                  <a:cubicBezTo>
                    <a:pt x="0" y="57"/>
                    <a:pt x="2" y="59"/>
                    <a:pt x="4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43" y="75"/>
                    <a:pt x="63" y="91"/>
                    <a:pt x="69" y="106"/>
                  </a:cubicBezTo>
                  <a:cubicBezTo>
                    <a:pt x="73" y="117"/>
                    <a:pt x="74" y="126"/>
                    <a:pt x="70" y="132"/>
                  </a:cubicBezTo>
                  <a:cubicBezTo>
                    <a:pt x="71" y="132"/>
                    <a:pt x="72" y="132"/>
                    <a:pt x="72" y="132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9" y="132"/>
                    <a:pt x="85" y="137"/>
                    <a:pt x="85" y="144"/>
                  </a:cubicBezTo>
                  <a:cubicBezTo>
                    <a:pt x="85" y="147"/>
                    <a:pt x="84" y="150"/>
                    <a:pt x="82" y="152"/>
                  </a:cubicBezTo>
                  <a:cubicBezTo>
                    <a:pt x="80" y="154"/>
                    <a:pt x="77" y="156"/>
                    <a:pt x="74" y="156"/>
                  </a:cubicBezTo>
                  <a:cubicBezTo>
                    <a:pt x="74" y="156"/>
                    <a:pt x="73" y="157"/>
                    <a:pt x="73" y="157"/>
                  </a:cubicBezTo>
                  <a:cubicBezTo>
                    <a:pt x="72" y="158"/>
                    <a:pt x="71" y="159"/>
                    <a:pt x="70" y="160"/>
                  </a:cubicBezTo>
                  <a:cubicBezTo>
                    <a:pt x="69" y="160"/>
                    <a:pt x="69" y="161"/>
                    <a:pt x="69" y="161"/>
                  </a:cubicBezTo>
                  <a:cubicBezTo>
                    <a:pt x="72" y="161"/>
                    <a:pt x="72" y="161"/>
                    <a:pt x="72" y="161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2" y="178"/>
                    <a:pt x="70" y="184"/>
                    <a:pt x="66" y="188"/>
                  </a:cubicBezTo>
                  <a:cubicBezTo>
                    <a:pt x="86" y="188"/>
                    <a:pt x="86" y="188"/>
                    <a:pt x="86" y="18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4" y="59"/>
                    <a:pt x="116" y="57"/>
                    <a:pt x="116" y="55"/>
                  </a:cubicBezTo>
                  <a:cubicBezTo>
                    <a:pt x="116" y="52"/>
                    <a:pt x="114" y="51"/>
                    <a:pt x="112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1239" y="4137"/>
              <a:ext cx="11" cy="7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1 w 6"/>
                <a:gd name="T5" fmla="*/ 4 h 4"/>
                <a:gd name="T6" fmla="*/ 6 w 6"/>
                <a:gd name="T7" fmla="*/ 4 h 4"/>
                <a:gd name="T8" fmla="*/ 3 w 6"/>
                <a:gd name="T9" fmla="*/ 2 h 4"/>
                <a:gd name="T10" fmla="*/ 1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4" y="3"/>
                    <a:pt x="3" y="2"/>
                  </a:cubicBezTo>
                  <a:cubicBezTo>
                    <a:pt x="2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1273" y="4108"/>
              <a:ext cx="16" cy="4"/>
            </a:xfrm>
            <a:custGeom>
              <a:avLst/>
              <a:gdLst>
                <a:gd name="T0" fmla="*/ 4 w 9"/>
                <a:gd name="T1" fmla="*/ 2 h 2"/>
                <a:gd name="T2" fmla="*/ 4 w 9"/>
                <a:gd name="T3" fmla="*/ 2 h 2"/>
                <a:gd name="T4" fmla="*/ 8 w 9"/>
                <a:gd name="T5" fmla="*/ 1 h 2"/>
                <a:gd name="T6" fmla="*/ 9 w 9"/>
                <a:gd name="T7" fmla="*/ 0 h 2"/>
                <a:gd name="T8" fmla="*/ 0 w 9"/>
                <a:gd name="T9" fmla="*/ 0 h 2"/>
                <a:gd name="T10" fmla="*/ 4 w 9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7" y="2"/>
                    <a:pt x="8" y="1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3516" y="3907"/>
              <a:ext cx="15" cy="54"/>
            </a:xfrm>
            <a:custGeom>
              <a:avLst/>
              <a:gdLst>
                <a:gd name="T0" fmla="*/ 4 w 8"/>
                <a:gd name="T1" fmla="*/ 30 h 30"/>
                <a:gd name="T2" fmla="*/ 0 w 8"/>
                <a:gd name="T3" fmla="*/ 26 h 30"/>
                <a:gd name="T4" fmla="*/ 0 w 8"/>
                <a:gd name="T5" fmla="*/ 4 h 30"/>
                <a:gd name="T6" fmla="*/ 4 w 8"/>
                <a:gd name="T7" fmla="*/ 0 h 30"/>
                <a:gd name="T8" fmla="*/ 8 w 8"/>
                <a:gd name="T9" fmla="*/ 4 h 30"/>
                <a:gd name="T10" fmla="*/ 8 w 8"/>
                <a:gd name="T11" fmla="*/ 26 h 30"/>
                <a:gd name="T12" fmla="*/ 4 w 8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0">
                  <a:moveTo>
                    <a:pt x="4" y="30"/>
                  </a:moveTo>
                  <a:cubicBezTo>
                    <a:pt x="2" y="30"/>
                    <a:pt x="0" y="28"/>
                    <a:pt x="0" y="2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8"/>
                    <a:pt x="6" y="30"/>
                    <a:pt x="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3481" y="3882"/>
              <a:ext cx="14" cy="79"/>
            </a:xfrm>
            <a:custGeom>
              <a:avLst/>
              <a:gdLst>
                <a:gd name="T0" fmla="*/ 4 w 8"/>
                <a:gd name="T1" fmla="*/ 44 h 44"/>
                <a:gd name="T2" fmla="*/ 0 w 8"/>
                <a:gd name="T3" fmla="*/ 40 h 44"/>
                <a:gd name="T4" fmla="*/ 0 w 8"/>
                <a:gd name="T5" fmla="*/ 4 h 44"/>
                <a:gd name="T6" fmla="*/ 4 w 8"/>
                <a:gd name="T7" fmla="*/ 0 h 44"/>
                <a:gd name="T8" fmla="*/ 8 w 8"/>
                <a:gd name="T9" fmla="*/ 4 h 44"/>
                <a:gd name="T10" fmla="*/ 8 w 8"/>
                <a:gd name="T11" fmla="*/ 40 h 44"/>
                <a:gd name="T12" fmla="*/ 4 w 8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4">
                  <a:moveTo>
                    <a:pt x="4" y="44"/>
                  </a:moveTo>
                  <a:cubicBezTo>
                    <a:pt x="2" y="44"/>
                    <a:pt x="0" y="42"/>
                    <a:pt x="0" y="4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2"/>
                    <a:pt x="7" y="44"/>
                    <a:pt x="4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/>
            </p:cNvSpPr>
            <p:nvPr/>
          </p:nvSpPr>
          <p:spPr bwMode="auto">
            <a:xfrm>
              <a:off x="3447" y="3907"/>
              <a:ext cx="14" cy="54"/>
            </a:xfrm>
            <a:custGeom>
              <a:avLst/>
              <a:gdLst>
                <a:gd name="T0" fmla="*/ 4 w 8"/>
                <a:gd name="T1" fmla="*/ 30 h 30"/>
                <a:gd name="T2" fmla="*/ 0 w 8"/>
                <a:gd name="T3" fmla="*/ 26 h 30"/>
                <a:gd name="T4" fmla="*/ 0 w 8"/>
                <a:gd name="T5" fmla="*/ 4 h 30"/>
                <a:gd name="T6" fmla="*/ 4 w 8"/>
                <a:gd name="T7" fmla="*/ 0 h 30"/>
                <a:gd name="T8" fmla="*/ 8 w 8"/>
                <a:gd name="T9" fmla="*/ 4 h 30"/>
                <a:gd name="T10" fmla="*/ 8 w 8"/>
                <a:gd name="T11" fmla="*/ 26 h 30"/>
                <a:gd name="T12" fmla="*/ 4 w 8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0">
                  <a:moveTo>
                    <a:pt x="4" y="30"/>
                  </a:moveTo>
                  <a:cubicBezTo>
                    <a:pt x="2" y="30"/>
                    <a:pt x="0" y="28"/>
                    <a:pt x="0" y="2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8"/>
                    <a:pt x="6" y="30"/>
                    <a:pt x="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 noEditPoints="1"/>
            </p:cNvSpPr>
            <p:nvPr/>
          </p:nvSpPr>
          <p:spPr bwMode="auto">
            <a:xfrm>
              <a:off x="3292" y="3971"/>
              <a:ext cx="342" cy="205"/>
            </a:xfrm>
            <a:custGeom>
              <a:avLst/>
              <a:gdLst>
                <a:gd name="T0" fmla="*/ 110 w 192"/>
                <a:gd name="T1" fmla="*/ 9 h 115"/>
                <a:gd name="T2" fmla="*/ 46 w 192"/>
                <a:gd name="T3" fmla="*/ 16 h 115"/>
                <a:gd name="T4" fmla="*/ 6 w 192"/>
                <a:gd name="T5" fmla="*/ 1 h 115"/>
                <a:gd name="T6" fmla="*/ 0 w 192"/>
                <a:gd name="T7" fmla="*/ 3 h 115"/>
                <a:gd name="T8" fmla="*/ 3 w 192"/>
                <a:gd name="T9" fmla="*/ 8 h 115"/>
                <a:gd name="T10" fmla="*/ 35 w 192"/>
                <a:gd name="T11" fmla="*/ 21 h 115"/>
                <a:gd name="T12" fmla="*/ 28 w 192"/>
                <a:gd name="T13" fmla="*/ 30 h 115"/>
                <a:gd name="T14" fmla="*/ 110 w 192"/>
                <a:gd name="T15" fmla="*/ 115 h 115"/>
                <a:gd name="T16" fmla="*/ 192 w 192"/>
                <a:gd name="T17" fmla="*/ 30 h 115"/>
                <a:gd name="T18" fmla="*/ 110 w 192"/>
                <a:gd name="T19" fmla="*/ 9 h 115"/>
                <a:gd name="T20" fmla="*/ 100 w 192"/>
                <a:gd name="T21" fmla="*/ 27 h 115"/>
                <a:gd name="T22" fmla="*/ 100 w 192"/>
                <a:gd name="T23" fmla="*/ 27 h 115"/>
                <a:gd name="T24" fmla="*/ 115 w 192"/>
                <a:gd name="T25" fmla="*/ 33 h 115"/>
                <a:gd name="T26" fmla="*/ 123 w 192"/>
                <a:gd name="T27" fmla="*/ 44 h 115"/>
                <a:gd name="T28" fmla="*/ 110 w 192"/>
                <a:gd name="T29" fmla="*/ 44 h 115"/>
                <a:gd name="T30" fmla="*/ 83 w 192"/>
                <a:gd name="T31" fmla="*/ 43 h 115"/>
                <a:gd name="T32" fmla="*/ 84 w 192"/>
                <a:gd name="T33" fmla="*/ 35 h 115"/>
                <a:gd name="T34" fmla="*/ 91 w 192"/>
                <a:gd name="T35" fmla="*/ 27 h 115"/>
                <a:gd name="T36" fmla="*/ 100 w 192"/>
                <a:gd name="T37" fmla="*/ 27 h 115"/>
                <a:gd name="T38" fmla="*/ 110 w 192"/>
                <a:gd name="T39" fmla="*/ 17 h 115"/>
                <a:gd name="T40" fmla="*/ 164 w 192"/>
                <a:gd name="T41" fmla="*/ 22 h 115"/>
                <a:gd name="T42" fmla="*/ 159 w 192"/>
                <a:gd name="T43" fmla="*/ 22 h 115"/>
                <a:gd name="T44" fmla="*/ 153 w 192"/>
                <a:gd name="T45" fmla="*/ 26 h 115"/>
                <a:gd name="T46" fmla="*/ 151 w 192"/>
                <a:gd name="T47" fmla="*/ 27 h 115"/>
                <a:gd name="T48" fmla="*/ 145 w 192"/>
                <a:gd name="T49" fmla="*/ 28 h 115"/>
                <a:gd name="T50" fmla="*/ 143 w 192"/>
                <a:gd name="T51" fmla="*/ 26 h 115"/>
                <a:gd name="T52" fmla="*/ 140 w 192"/>
                <a:gd name="T53" fmla="*/ 24 h 115"/>
                <a:gd name="T54" fmla="*/ 129 w 192"/>
                <a:gd name="T55" fmla="*/ 21 h 115"/>
                <a:gd name="T56" fmla="*/ 119 w 192"/>
                <a:gd name="T57" fmla="*/ 26 h 115"/>
                <a:gd name="T58" fmla="*/ 118 w 192"/>
                <a:gd name="T59" fmla="*/ 25 h 115"/>
                <a:gd name="T60" fmla="*/ 118 w 192"/>
                <a:gd name="T61" fmla="*/ 25 h 115"/>
                <a:gd name="T62" fmla="*/ 118 w 192"/>
                <a:gd name="T63" fmla="*/ 25 h 115"/>
                <a:gd name="T64" fmla="*/ 102 w 192"/>
                <a:gd name="T65" fmla="*/ 19 h 115"/>
                <a:gd name="T66" fmla="*/ 87 w 192"/>
                <a:gd name="T67" fmla="*/ 20 h 115"/>
                <a:gd name="T68" fmla="*/ 78 w 192"/>
                <a:gd name="T69" fmla="*/ 29 h 115"/>
                <a:gd name="T70" fmla="*/ 59 w 192"/>
                <a:gd name="T71" fmla="*/ 21 h 115"/>
                <a:gd name="T72" fmla="*/ 110 w 192"/>
                <a:gd name="T73" fmla="*/ 17 h 115"/>
                <a:gd name="T74" fmla="*/ 75 w 192"/>
                <a:gd name="T75" fmla="*/ 36 h 115"/>
                <a:gd name="T76" fmla="*/ 75 w 192"/>
                <a:gd name="T77" fmla="*/ 42 h 115"/>
                <a:gd name="T78" fmla="*/ 36 w 192"/>
                <a:gd name="T79" fmla="*/ 30 h 115"/>
                <a:gd name="T80" fmla="*/ 46 w 192"/>
                <a:gd name="T81" fmla="*/ 25 h 115"/>
                <a:gd name="T82" fmla="*/ 75 w 192"/>
                <a:gd name="T83" fmla="*/ 36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2" h="115">
                  <a:moveTo>
                    <a:pt x="110" y="9"/>
                  </a:moveTo>
                  <a:cubicBezTo>
                    <a:pt x="92" y="9"/>
                    <a:pt x="64" y="10"/>
                    <a:pt x="46" y="1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1" y="1"/>
                    <a:pt x="0" y="3"/>
                  </a:cubicBezTo>
                  <a:cubicBezTo>
                    <a:pt x="0" y="5"/>
                    <a:pt x="1" y="8"/>
                    <a:pt x="3" y="8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1" y="23"/>
                    <a:pt x="28" y="27"/>
                    <a:pt x="28" y="30"/>
                  </a:cubicBezTo>
                  <a:cubicBezTo>
                    <a:pt x="28" y="77"/>
                    <a:pt x="65" y="115"/>
                    <a:pt x="110" y="115"/>
                  </a:cubicBezTo>
                  <a:cubicBezTo>
                    <a:pt x="155" y="115"/>
                    <a:pt x="192" y="77"/>
                    <a:pt x="192" y="30"/>
                  </a:cubicBezTo>
                  <a:cubicBezTo>
                    <a:pt x="192" y="13"/>
                    <a:pt x="139" y="9"/>
                    <a:pt x="110" y="9"/>
                  </a:cubicBezTo>
                  <a:close/>
                  <a:moveTo>
                    <a:pt x="100" y="27"/>
                  </a:moveTo>
                  <a:cubicBezTo>
                    <a:pt x="100" y="27"/>
                    <a:pt x="100" y="27"/>
                    <a:pt x="100" y="27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20" y="35"/>
                    <a:pt x="123" y="39"/>
                    <a:pt x="123" y="44"/>
                  </a:cubicBezTo>
                  <a:cubicBezTo>
                    <a:pt x="119" y="44"/>
                    <a:pt x="115" y="44"/>
                    <a:pt x="110" y="44"/>
                  </a:cubicBezTo>
                  <a:cubicBezTo>
                    <a:pt x="101" y="44"/>
                    <a:pt x="92" y="44"/>
                    <a:pt x="83" y="43"/>
                  </a:cubicBezTo>
                  <a:cubicBezTo>
                    <a:pt x="83" y="40"/>
                    <a:pt x="83" y="38"/>
                    <a:pt x="84" y="35"/>
                  </a:cubicBezTo>
                  <a:cubicBezTo>
                    <a:pt x="85" y="31"/>
                    <a:pt x="87" y="29"/>
                    <a:pt x="91" y="27"/>
                  </a:cubicBezTo>
                  <a:cubicBezTo>
                    <a:pt x="93" y="26"/>
                    <a:pt x="97" y="26"/>
                    <a:pt x="100" y="27"/>
                  </a:cubicBezTo>
                  <a:close/>
                  <a:moveTo>
                    <a:pt x="110" y="17"/>
                  </a:moveTo>
                  <a:cubicBezTo>
                    <a:pt x="134" y="17"/>
                    <a:pt x="151" y="19"/>
                    <a:pt x="164" y="22"/>
                  </a:cubicBezTo>
                  <a:cubicBezTo>
                    <a:pt x="162" y="22"/>
                    <a:pt x="160" y="22"/>
                    <a:pt x="159" y="22"/>
                  </a:cubicBezTo>
                  <a:cubicBezTo>
                    <a:pt x="156" y="23"/>
                    <a:pt x="155" y="24"/>
                    <a:pt x="153" y="26"/>
                  </a:cubicBezTo>
                  <a:cubicBezTo>
                    <a:pt x="152" y="26"/>
                    <a:pt x="152" y="27"/>
                    <a:pt x="151" y="27"/>
                  </a:cubicBezTo>
                  <a:cubicBezTo>
                    <a:pt x="150" y="28"/>
                    <a:pt x="147" y="28"/>
                    <a:pt x="145" y="28"/>
                  </a:cubicBezTo>
                  <a:cubicBezTo>
                    <a:pt x="145" y="28"/>
                    <a:pt x="144" y="27"/>
                    <a:pt x="143" y="26"/>
                  </a:cubicBezTo>
                  <a:cubicBezTo>
                    <a:pt x="142" y="25"/>
                    <a:pt x="141" y="25"/>
                    <a:pt x="140" y="24"/>
                  </a:cubicBezTo>
                  <a:cubicBezTo>
                    <a:pt x="137" y="22"/>
                    <a:pt x="133" y="21"/>
                    <a:pt x="129" y="21"/>
                  </a:cubicBezTo>
                  <a:cubicBezTo>
                    <a:pt x="127" y="22"/>
                    <a:pt x="122" y="23"/>
                    <a:pt x="119" y="26"/>
                  </a:cubicBezTo>
                  <a:cubicBezTo>
                    <a:pt x="118" y="25"/>
                    <a:pt x="118" y="25"/>
                    <a:pt x="118" y="25"/>
                  </a:cubicBezTo>
                  <a:cubicBezTo>
                    <a:pt x="118" y="25"/>
                    <a:pt x="118" y="25"/>
                    <a:pt x="118" y="25"/>
                  </a:cubicBezTo>
                  <a:cubicBezTo>
                    <a:pt x="118" y="25"/>
                    <a:pt x="118" y="25"/>
                    <a:pt x="118" y="25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97" y="18"/>
                    <a:pt x="92" y="18"/>
                    <a:pt x="87" y="20"/>
                  </a:cubicBezTo>
                  <a:cubicBezTo>
                    <a:pt x="83" y="22"/>
                    <a:pt x="80" y="25"/>
                    <a:pt x="78" y="29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71" y="19"/>
                    <a:pt x="88" y="17"/>
                    <a:pt x="110" y="17"/>
                  </a:cubicBezTo>
                  <a:close/>
                  <a:moveTo>
                    <a:pt x="75" y="36"/>
                  </a:moveTo>
                  <a:cubicBezTo>
                    <a:pt x="75" y="38"/>
                    <a:pt x="75" y="40"/>
                    <a:pt x="75" y="42"/>
                  </a:cubicBezTo>
                  <a:cubicBezTo>
                    <a:pt x="46" y="39"/>
                    <a:pt x="36" y="32"/>
                    <a:pt x="36" y="30"/>
                  </a:cubicBezTo>
                  <a:cubicBezTo>
                    <a:pt x="36" y="29"/>
                    <a:pt x="40" y="27"/>
                    <a:pt x="46" y="25"/>
                  </a:cubicBezTo>
                  <a:lnTo>
                    <a:pt x="75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4811" y="3907"/>
              <a:ext cx="288" cy="16"/>
            </a:xfrm>
            <a:custGeom>
              <a:avLst/>
              <a:gdLst>
                <a:gd name="T0" fmla="*/ 158 w 162"/>
                <a:gd name="T1" fmla="*/ 9 h 9"/>
                <a:gd name="T2" fmla="*/ 5 w 162"/>
                <a:gd name="T3" fmla="*/ 9 h 9"/>
                <a:gd name="T4" fmla="*/ 0 w 162"/>
                <a:gd name="T5" fmla="*/ 5 h 9"/>
                <a:gd name="T6" fmla="*/ 5 w 162"/>
                <a:gd name="T7" fmla="*/ 0 h 9"/>
                <a:gd name="T8" fmla="*/ 158 w 162"/>
                <a:gd name="T9" fmla="*/ 0 h 9"/>
                <a:gd name="T10" fmla="*/ 162 w 162"/>
                <a:gd name="T11" fmla="*/ 5 h 9"/>
                <a:gd name="T12" fmla="*/ 158 w 162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2" h="9">
                  <a:moveTo>
                    <a:pt x="158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60" y="0"/>
                    <a:pt x="162" y="2"/>
                    <a:pt x="162" y="5"/>
                  </a:cubicBezTo>
                  <a:cubicBezTo>
                    <a:pt x="162" y="7"/>
                    <a:pt x="160" y="9"/>
                    <a:pt x="158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4864" y="3859"/>
              <a:ext cx="183" cy="34"/>
            </a:xfrm>
            <a:custGeom>
              <a:avLst/>
              <a:gdLst>
                <a:gd name="T0" fmla="*/ 183 w 183"/>
                <a:gd name="T1" fmla="*/ 34 h 34"/>
                <a:gd name="T2" fmla="*/ 173 w 183"/>
                <a:gd name="T3" fmla="*/ 0 h 34"/>
                <a:gd name="T4" fmla="*/ 11 w 183"/>
                <a:gd name="T5" fmla="*/ 0 h 34"/>
                <a:gd name="T6" fmla="*/ 0 w 183"/>
                <a:gd name="T7" fmla="*/ 34 h 34"/>
                <a:gd name="T8" fmla="*/ 183 w 183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34">
                  <a:moveTo>
                    <a:pt x="183" y="34"/>
                  </a:moveTo>
                  <a:lnTo>
                    <a:pt x="173" y="0"/>
                  </a:lnTo>
                  <a:lnTo>
                    <a:pt x="11" y="0"/>
                  </a:lnTo>
                  <a:lnTo>
                    <a:pt x="0" y="34"/>
                  </a:lnTo>
                  <a:lnTo>
                    <a:pt x="183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7"/>
            <p:cNvSpPr>
              <a:spLocks noEditPoints="1"/>
            </p:cNvSpPr>
            <p:nvPr/>
          </p:nvSpPr>
          <p:spPr bwMode="auto">
            <a:xfrm>
              <a:off x="4859" y="3937"/>
              <a:ext cx="194" cy="264"/>
            </a:xfrm>
            <a:custGeom>
              <a:avLst/>
              <a:gdLst>
                <a:gd name="T0" fmla="*/ 0 w 194"/>
                <a:gd name="T1" fmla="*/ 0 h 264"/>
                <a:gd name="T2" fmla="*/ 28 w 194"/>
                <a:gd name="T3" fmla="*/ 264 h 264"/>
                <a:gd name="T4" fmla="*/ 165 w 194"/>
                <a:gd name="T5" fmla="*/ 264 h 264"/>
                <a:gd name="T6" fmla="*/ 194 w 194"/>
                <a:gd name="T7" fmla="*/ 0 h 264"/>
                <a:gd name="T8" fmla="*/ 0 w 194"/>
                <a:gd name="T9" fmla="*/ 0 h 264"/>
                <a:gd name="T10" fmla="*/ 96 w 194"/>
                <a:gd name="T11" fmla="*/ 175 h 264"/>
                <a:gd name="T12" fmla="*/ 30 w 194"/>
                <a:gd name="T13" fmla="*/ 109 h 264"/>
                <a:gd name="T14" fmla="*/ 96 w 194"/>
                <a:gd name="T15" fmla="*/ 43 h 264"/>
                <a:gd name="T16" fmla="*/ 163 w 194"/>
                <a:gd name="T17" fmla="*/ 109 h 264"/>
                <a:gd name="T18" fmla="*/ 96 w 194"/>
                <a:gd name="T19" fmla="*/ 175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4" h="264">
                  <a:moveTo>
                    <a:pt x="0" y="0"/>
                  </a:moveTo>
                  <a:lnTo>
                    <a:pt x="28" y="264"/>
                  </a:lnTo>
                  <a:lnTo>
                    <a:pt x="165" y="264"/>
                  </a:lnTo>
                  <a:lnTo>
                    <a:pt x="194" y="0"/>
                  </a:lnTo>
                  <a:lnTo>
                    <a:pt x="0" y="0"/>
                  </a:lnTo>
                  <a:close/>
                  <a:moveTo>
                    <a:pt x="96" y="175"/>
                  </a:moveTo>
                  <a:lnTo>
                    <a:pt x="30" y="109"/>
                  </a:lnTo>
                  <a:lnTo>
                    <a:pt x="96" y="43"/>
                  </a:lnTo>
                  <a:lnTo>
                    <a:pt x="163" y="109"/>
                  </a:lnTo>
                  <a:lnTo>
                    <a:pt x="96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8"/>
            <p:cNvSpPr>
              <a:spLocks/>
            </p:cNvSpPr>
            <p:nvPr/>
          </p:nvSpPr>
          <p:spPr bwMode="auto">
            <a:xfrm>
              <a:off x="460" y="1623"/>
              <a:ext cx="78" cy="113"/>
            </a:xfrm>
            <a:custGeom>
              <a:avLst/>
              <a:gdLst>
                <a:gd name="T0" fmla="*/ 44 w 44"/>
                <a:gd name="T1" fmla="*/ 48 h 64"/>
                <a:gd name="T2" fmla="*/ 28 w 44"/>
                <a:gd name="T3" fmla="*/ 64 h 64"/>
                <a:gd name="T4" fmla="*/ 16 w 44"/>
                <a:gd name="T5" fmla="*/ 64 h 64"/>
                <a:gd name="T6" fmla="*/ 0 w 44"/>
                <a:gd name="T7" fmla="*/ 48 h 64"/>
                <a:gd name="T8" fmla="*/ 0 w 44"/>
                <a:gd name="T9" fmla="*/ 16 h 64"/>
                <a:gd name="T10" fmla="*/ 16 w 44"/>
                <a:gd name="T11" fmla="*/ 0 h 64"/>
                <a:gd name="T12" fmla="*/ 28 w 44"/>
                <a:gd name="T13" fmla="*/ 0 h 64"/>
                <a:gd name="T14" fmla="*/ 44 w 44"/>
                <a:gd name="T15" fmla="*/ 16 h 64"/>
                <a:gd name="T16" fmla="*/ 44 w 44"/>
                <a:gd name="T17" fmla="*/ 4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4" y="48"/>
                  </a:moveTo>
                  <a:cubicBezTo>
                    <a:pt x="44" y="57"/>
                    <a:pt x="37" y="64"/>
                    <a:pt x="28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7" y="64"/>
                    <a:pt x="0" y="57"/>
                    <a:pt x="0" y="4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8"/>
                    <a:pt x="7" y="0"/>
                    <a:pt x="16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7" y="0"/>
                    <a:pt x="44" y="8"/>
                    <a:pt x="44" y="16"/>
                  </a:cubicBezTo>
                  <a:lnTo>
                    <a:pt x="44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3603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123950" y="74613"/>
            <a:ext cx="9934575" cy="6788150"/>
            <a:chOff x="708" y="47"/>
            <a:chExt cx="6258" cy="4276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786" y="63"/>
              <a:ext cx="337" cy="453"/>
            </a:xfrm>
            <a:custGeom>
              <a:avLst/>
              <a:gdLst>
                <a:gd name="T0" fmla="*/ 167 w 168"/>
                <a:gd name="T1" fmla="*/ 137 h 226"/>
                <a:gd name="T2" fmla="*/ 129 w 168"/>
                <a:gd name="T3" fmla="*/ 86 h 226"/>
                <a:gd name="T4" fmla="*/ 167 w 168"/>
                <a:gd name="T5" fmla="*/ 40 h 226"/>
                <a:gd name="T6" fmla="*/ 167 w 168"/>
                <a:gd name="T7" fmla="*/ 36 h 226"/>
                <a:gd name="T8" fmla="*/ 164 w 168"/>
                <a:gd name="T9" fmla="*/ 33 h 226"/>
                <a:gd name="T10" fmla="*/ 101 w 168"/>
                <a:gd name="T11" fmla="*/ 33 h 226"/>
                <a:gd name="T12" fmla="*/ 101 w 168"/>
                <a:gd name="T13" fmla="*/ 19 h 226"/>
                <a:gd name="T14" fmla="*/ 97 w 168"/>
                <a:gd name="T15" fmla="*/ 15 h 226"/>
                <a:gd name="T16" fmla="*/ 8 w 168"/>
                <a:gd name="T17" fmla="*/ 7 h 226"/>
                <a:gd name="T18" fmla="*/ 8 w 168"/>
                <a:gd name="T19" fmla="*/ 7 h 226"/>
                <a:gd name="T20" fmla="*/ 8 w 168"/>
                <a:gd name="T21" fmla="*/ 0 h 226"/>
                <a:gd name="T22" fmla="*/ 0 w 168"/>
                <a:gd name="T23" fmla="*/ 0 h 226"/>
                <a:gd name="T24" fmla="*/ 0 w 168"/>
                <a:gd name="T25" fmla="*/ 226 h 226"/>
                <a:gd name="T26" fmla="*/ 8 w 168"/>
                <a:gd name="T27" fmla="*/ 226 h 226"/>
                <a:gd name="T28" fmla="*/ 8 w 168"/>
                <a:gd name="T29" fmla="*/ 130 h 226"/>
                <a:gd name="T30" fmla="*/ 93 w 168"/>
                <a:gd name="T31" fmla="*/ 123 h 226"/>
                <a:gd name="T32" fmla="*/ 93 w 168"/>
                <a:gd name="T33" fmla="*/ 139 h 226"/>
                <a:gd name="T34" fmla="*/ 97 w 168"/>
                <a:gd name="T35" fmla="*/ 143 h 226"/>
                <a:gd name="T36" fmla="*/ 164 w 168"/>
                <a:gd name="T37" fmla="*/ 143 h 226"/>
                <a:gd name="T38" fmla="*/ 167 w 168"/>
                <a:gd name="T39" fmla="*/ 141 h 226"/>
                <a:gd name="T40" fmla="*/ 167 w 168"/>
                <a:gd name="T41" fmla="*/ 137 h 226"/>
                <a:gd name="T42" fmla="*/ 8 w 168"/>
                <a:gd name="T43" fmla="*/ 15 h 226"/>
                <a:gd name="T44" fmla="*/ 93 w 168"/>
                <a:gd name="T45" fmla="*/ 23 h 226"/>
                <a:gd name="T46" fmla="*/ 93 w 168"/>
                <a:gd name="T47" fmla="*/ 115 h 226"/>
                <a:gd name="T48" fmla="*/ 8 w 168"/>
                <a:gd name="T49" fmla="*/ 122 h 226"/>
                <a:gd name="T50" fmla="*/ 8 w 168"/>
                <a:gd name="T51" fmla="*/ 15 h 226"/>
                <a:gd name="T52" fmla="*/ 101 w 168"/>
                <a:gd name="T53" fmla="*/ 135 h 226"/>
                <a:gd name="T54" fmla="*/ 101 w 168"/>
                <a:gd name="T55" fmla="*/ 118 h 226"/>
                <a:gd name="T56" fmla="*/ 101 w 168"/>
                <a:gd name="T57" fmla="*/ 41 h 226"/>
                <a:gd name="T58" fmla="*/ 155 w 168"/>
                <a:gd name="T59" fmla="*/ 41 h 226"/>
                <a:gd name="T60" fmla="*/ 121 w 168"/>
                <a:gd name="T61" fmla="*/ 83 h 226"/>
                <a:gd name="T62" fmla="*/ 120 w 168"/>
                <a:gd name="T63" fmla="*/ 88 h 226"/>
                <a:gd name="T64" fmla="*/ 156 w 168"/>
                <a:gd name="T65" fmla="*/ 135 h 226"/>
                <a:gd name="T66" fmla="*/ 101 w 168"/>
                <a:gd name="T67" fmla="*/ 1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8" h="226">
                  <a:moveTo>
                    <a:pt x="167" y="137"/>
                  </a:moveTo>
                  <a:cubicBezTo>
                    <a:pt x="129" y="86"/>
                    <a:pt x="129" y="86"/>
                    <a:pt x="129" y="86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8" y="39"/>
                    <a:pt x="168" y="37"/>
                    <a:pt x="167" y="36"/>
                  </a:cubicBezTo>
                  <a:cubicBezTo>
                    <a:pt x="167" y="34"/>
                    <a:pt x="165" y="33"/>
                    <a:pt x="164" y="33"/>
                  </a:cubicBezTo>
                  <a:cubicBezTo>
                    <a:pt x="101" y="33"/>
                    <a:pt x="101" y="33"/>
                    <a:pt x="101" y="33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1" y="17"/>
                    <a:pt x="99" y="16"/>
                    <a:pt x="97" y="1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8" y="226"/>
                    <a:pt x="8" y="226"/>
                    <a:pt x="8" y="226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93" y="139"/>
                    <a:pt x="93" y="139"/>
                    <a:pt x="93" y="139"/>
                  </a:cubicBezTo>
                  <a:cubicBezTo>
                    <a:pt x="93" y="141"/>
                    <a:pt x="95" y="143"/>
                    <a:pt x="97" y="143"/>
                  </a:cubicBezTo>
                  <a:cubicBezTo>
                    <a:pt x="164" y="143"/>
                    <a:pt x="164" y="143"/>
                    <a:pt x="164" y="143"/>
                  </a:cubicBezTo>
                  <a:cubicBezTo>
                    <a:pt x="165" y="143"/>
                    <a:pt x="167" y="142"/>
                    <a:pt x="167" y="141"/>
                  </a:cubicBezTo>
                  <a:cubicBezTo>
                    <a:pt x="168" y="140"/>
                    <a:pt x="168" y="138"/>
                    <a:pt x="167" y="137"/>
                  </a:cubicBezTo>
                  <a:close/>
                  <a:moveTo>
                    <a:pt x="8" y="15"/>
                  </a:moveTo>
                  <a:cubicBezTo>
                    <a:pt x="93" y="23"/>
                    <a:pt x="93" y="23"/>
                    <a:pt x="93" y="23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8" y="122"/>
                    <a:pt x="8" y="122"/>
                    <a:pt x="8" y="122"/>
                  </a:cubicBezTo>
                  <a:lnTo>
                    <a:pt x="8" y="15"/>
                  </a:lnTo>
                  <a:close/>
                  <a:moveTo>
                    <a:pt x="101" y="135"/>
                  </a:moveTo>
                  <a:cubicBezTo>
                    <a:pt x="101" y="118"/>
                    <a:pt x="101" y="118"/>
                    <a:pt x="101" y="118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55" y="41"/>
                    <a:pt x="155" y="41"/>
                    <a:pt x="155" y="41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19" y="85"/>
                    <a:pt x="119" y="87"/>
                    <a:pt x="120" y="88"/>
                  </a:cubicBezTo>
                  <a:cubicBezTo>
                    <a:pt x="156" y="135"/>
                    <a:pt x="156" y="135"/>
                    <a:pt x="156" y="135"/>
                  </a:cubicBezTo>
                  <a:lnTo>
                    <a:pt x="101" y="13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692" y="249"/>
              <a:ext cx="439" cy="85"/>
            </a:xfrm>
            <a:custGeom>
              <a:avLst/>
              <a:gdLst>
                <a:gd name="T0" fmla="*/ 46 w 219"/>
                <a:gd name="T1" fmla="*/ 0 h 42"/>
                <a:gd name="T2" fmla="*/ 26 w 219"/>
                <a:gd name="T3" fmla="*/ 16 h 42"/>
                <a:gd name="T4" fmla="*/ 0 w 219"/>
                <a:gd name="T5" fmla="*/ 16 h 42"/>
                <a:gd name="T6" fmla="*/ 0 w 219"/>
                <a:gd name="T7" fmla="*/ 24 h 42"/>
                <a:gd name="T8" fmla="*/ 26 w 219"/>
                <a:gd name="T9" fmla="*/ 24 h 42"/>
                <a:gd name="T10" fmla="*/ 46 w 219"/>
                <a:gd name="T11" fmla="*/ 42 h 42"/>
                <a:gd name="T12" fmla="*/ 67 w 219"/>
                <a:gd name="T13" fmla="*/ 24 h 42"/>
                <a:gd name="T14" fmla="*/ 219 w 219"/>
                <a:gd name="T15" fmla="*/ 24 h 42"/>
                <a:gd name="T16" fmla="*/ 219 w 219"/>
                <a:gd name="T17" fmla="*/ 16 h 42"/>
                <a:gd name="T18" fmla="*/ 66 w 219"/>
                <a:gd name="T19" fmla="*/ 16 h 42"/>
                <a:gd name="T20" fmla="*/ 46 w 219"/>
                <a:gd name="T21" fmla="*/ 0 h 42"/>
                <a:gd name="T22" fmla="*/ 46 w 219"/>
                <a:gd name="T23" fmla="*/ 34 h 42"/>
                <a:gd name="T24" fmla="*/ 33 w 219"/>
                <a:gd name="T25" fmla="*/ 21 h 42"/>
                <a:gd name="T26" fmla="*/ 46 w 219"/>
                <a:gd name="T27" fmla="*/ 8 h 42"/>
                <a:gd name="T28" fmla="*/ 59 w 219"/>
                <a:gd name="T29" fmla="*/ 21 h 42"/>
                <a:gd name="T30" fmla="*/ 46 w 219"/>
                <a:gd name="T31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9" h="42">
                  <a:moveTo>
                    <a:pt x="46" y="0"/>
                  </a:moveTo>
                  <a:cubicBezTo>
                    <a:pt x="36" y="0"/>
                    <a:pt x="28" y="7"/>
                    <a:pt x="26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34"/>
                    <a:pt x="36" y="42"/>
                    <a:pt x="46" y="42"/>
                  </a:cubicBezTo>
                  <a:cubicBezTo>
                    <a:pt x="56" y="42"/>
                    <a:pt x="65" y="34"/>
                    <a:pt x="67" y="24"/>
                  </a:cubicBezTo>
                  <a:cubicBezTo>
                    <a:pt x="219" y="24"/>
                    <a:pt x="219" y="24"/>
                    <a:pt x="219" y="24"/>
                  </a:cubicBezTo>
                  <a:cubicBezTo>
                    <a:pt x="219" y="16"/>
                    <a:pt x="219" y="16"/>
                    <a:pt x="219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4" y="7"/>
                    <a:pt x="56" y="0"/>
                    <a:pt x="46" y="0"/>
                  </a:cubicBezTo>
                  <a:close/>
                  <a:moveTo>
                    <a:pt x="46" y="34"/>
                  </a:moveTo>
                  <a:cubicBezTo>
                    <a:pt x="39" y="34"/>
                    <a:pt x="33" y="28"/>
                    <a:pt x="33" y="21"/>
                  </a:cubicBezTo>
                  <a:cubicBezTo>
                    <a:pt x="33" y="14"/>
                    <a:pt x="39" y="8"/>
                    <a:pt x="46" y="8"/>
                  </a:cubicBezTo>
                  <a:cubicBezTo>
                    <a:pt x="53" y="8"/>
                    <a:pt x="59" y="14"/>
                    <a:pt x="59" y="21"/>
                  </a:cubicBezTo>
                  <a:cubicBezTo>
                    <a:pt x="59" y="28"/>
                    <a:pt x="53" y="34"/>
                    <a:pt x="46" y="3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1690" y="398"/>
              <a:ext cx="441" cy="84"/>
            </a:xfrm>
            <a:custGeom>
              <a:avLst/>
              <a:gdLst>
                <a:gd name="T0" fmla="*/ 111 w 220"/>
                <a:gd name="T1" fmla="*/ 0 h 42"/>
                <a:gd name="T2" fmla="*/ 91 w 220"/>
                <a:gd name="T3" fmla="*/ 17 h 42"/>
                <a:gd name="T4" fmla="*/ 0 w 220"/>
                <a:gd name="T5" fmla="*/ 17 h 42"/>
                <a:gd name="T6" fmla="*/ 0 w 220"/>
                <a:gd name="T7" fmla="*/ 25 h 42"/>
                <a:gd name="T8" fmla="*/ 91 w 220"/>
                <a:gd name="T9" fmla="*/ 25 h 42"/>
                <a:gd name="T10" fmla="*/ 111 w 220"/>
                <a:gd name="T11" fmla="*/ 42 h 42"/>
                <a:gd name="T12" fmla="*/ 131 w 220"/>
                <a:gd name="T13" fmla="*/ 25 h 42"/>
                <a:gd name="T14" fmla="*/ 220 w 220"/>
                <a:gd name="T15" fmla="*/ 25 h 42"/>
                <a:gd name="T16" fmla="*/ 220 w 220"/>
                <a:gd name="T17" fmla="*/ 17 h 42"/>
                <a:gd name="T18" fmla="*/ 131 w 220"/>
                <a:gd name="T19" fmla="*/ 17 h 42"/>
                <a:gd name="T20" fmla="*/ 111 w 220"/>
                <a:gd name="T21" fmla="*/ 0 h 42"/>
                <a:gd name="T22" fmla="*/ 111 w 220"/>
                <a:gd name="T23" fmla="*/ 34 h 42"/>
                <a:gd name="T24" fmla="*/ 98 w 220"/>
                <a:gd name="T25" fmla="*/ 21 h 42"/>
                <a:gd name="T26" fmla="*/ 111 w 220"/>
                <a:gd name="T27" fmla="*/ 8 h 42"/>
                <a:gd name="T28" fmla="*/ 124 w 220"/>
                <a:gd name="T29" fmla="*/ 21 h 42"/>
                <a:gd name="T30" fmla="*/ 111 w 220"/>
                <a:gd name="T31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0" h="42">
                  <a:moveTo>
                    <a:pt x="111" y="0"/>
                  </a:moveTo>
                  <a:cubicBezTo>
                    <a:pt x="101" y="0"/>
                    <a:pt x="92" y="8"/>
                    <a:pt x="9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2" y="35"/>
                    <a:pt x="101" y="42"/>
                    <a:pt x="111" y="42"/>
                  </a:cubicBezTo>
                  <a:cubicBezTo>
                    <a:pt x="121" y="42"/>
                    <a:pt x="130" y="35"/>
                    <a:pt x="131" y="25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17"/>
                    <a:pt x="220" y="17"/>
                    <a:pt x="220" y="17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0" y="8"/>
                    <a:pt x="121" y="0"/>
                    <a:pt x="111" y="0"/>
                  </a:cubicBezTo>
                  <a:close/>
                  <a:moveTo>
                    <a:pt x="111" y="34"/>
                  </a:moveTo>
                  <a:cubicBezTo>
                    <a:pt x="104" y="34"/>
                    <a:pt x="98" y="28"/>
                    <a:pt x="98" y="21"/>
                  </a:cubicBezTo>
                  <a:cubicBezTo>
                    <a:pt x="98" y="14"/>
                    <a:pt x="104" y="8"/>
                    <a:pt x="111" y="8"/>
                  </a:cubicBezTo>
                  <a:cubicBezTo>
                    <a:pt x="118" y="8"/>
                    <a:pt x="124" y="14"/>
                    <a:pt x="124" y="21"/>
                  </a:cubicBezTo>
                  <a:cubicBezTo>
                    <a:pt x="124" y="28"/>
                    <a:pt x="118" y="34"/>
                    <a:pt x="111" y="3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1690" y="105"/>
              <a:ext cx="441" cy="84"/>
            </a:xfrm>
            <a:custGeom>
              <a:avLst/>
              <a:gdLst>
                <a:gd name="T0" fmla="*/ 183 w 220"/>
                <a:gd name="T1" fmla="*/ 17 h 42"/>
                <a:gd name="T2" fmla="*/ 163 w 220"/>
                <a:gd name="T3" fmla="*/ 0 h 42"/>
                <a:gd name="T4" fmla="*/ 143 w 220"/>
                <a:gd name="T5" fmla="*/ 17 h 42"/>
                <a:gd name="T6" fmla="*/ 0 w 220"/>
                <a:gd name="T7" fmla="*/ 17 h 42"/>
                <a:gd name="T8" fmla="*/ 0 w 220"/>
                <a:gd name="T9" fmla="*/ 25 h 42"/>
                <a:gd name="T10" fmla="*/ 143 w 220"/>
                <a:gd name="T11" fmla="*/ 25 h 42"/>
                <a:gd name="T12" fmla="*/ 163 w 220"/>
                <a:gd name="T13" fmla="*/ 42 h 42"/>
                <a:gd name="T14" fmla="*/ 183 w 220"/>
                <a:gd name="T15" fmla="*/ 25 h 42"/>
                <a:gd name="T16" fmla="*/ 220 w 220"/>
                <a:gd name="T17" fmla="*/ 25 h 42"/>
                <a:gd name="T18" fmla="*/ 220 w 220"/>
                <a:gd name="T19" fmla="*/ 17 h 42"/>
                <a:gd name="T20" fmla="*/ 183 w 220"/>
                <a:gd name="T21" fmla="*/ 17 h 42"/>
                <a:gd name="T22" fmla="*/ 163 w 220"/>
                <a:gd name="T23" fmla="*/ 34 h 42"/>
                <a:gd name="T24" fmla="*/ 150 w 220"/>
                <a:gd name="T25" fmla="*/ 21 h 42"/>
                <a:gd name="T26" fmla="*/ 163 w 220"/>
                <a:gd name="T27" fmla="*/ 8 h 42"/>
                <a:gd name="T28" fmla="*/ 176 w 220"/>
                <a:gd name="T29" fmla="*/ 21 h 42"/>
                <a:gd name="T30" fmla="*/ 163 w 220"/>
                <a:gd name="T31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0" h="42">
                  <a:moveTo>
                    <a:pt x="183" y="17"/>
                  </a:moveTo>
                  <a:cubicBezTo>
                    <a:pt x="182" y="8"/>
                    <a:pt x="173" y="0"/>
                    <a:pt x="163" y="0"/>
                  </a:cubicBezTo>
                  <a:cubicBezTo>
                    <a:pt x="153" y="0"/>
                    <a:pt x="144" y="8"/>
                    <a:pt x="14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43" y="25"/>
                    <a:pt x="143" y="25"/>
                    <a:pt x="143" y="25"/>
                  </a:cubicBezTo>
                  <a:cubicBezTo>
                    <a:pt x="144" y="35"/>
                    <a:pt x="153" y="42"/>
                    <a:pt x="163" y="42"/>
                  </a:cubicBezTo>
                  <a:cubicBezTo>
                    <a:pt x="173" y="42"/>
                    <a:pt x="182" y="35"/>
                    <a:pt x="183" y="25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0" y="17"/>
                    <a:pt x="220" y="17"/>
                    <a:pt x="220" y="17"/>
                  </a:cubicBezTo>
                  <a:lnTo>
                    <a:pt x="183" y="17"/>
                  </a:lnTo>
                  <a:close/>
                  <a:moveTo>
                    <a:pt x="163" y="34"/>
                  </a:moveTo>
                  <a:cubicBezTo>
                    <a:pt x="156" y="34"/>
                    <a:pt x="150" y="28"/>
                    <a:pt x="150" y="21"/>
                  </a:cubicBezTo>
                  <a:cubicBezTo>
                    <a:pt x="150" y="14"/>
                    <a:pt x="156" y="8"/>
                    <a:pt x="163" y="8"/>
                  </a:cubicBezTo>
                  <a:cubicBezTo>
                    <a:pt x="170" y="8"/>
                    <a:pt x="176" y="14"/>
                    <a:pt x="176" y="21"/>
                  </a:cubicBezTo>
                  <a:cubicBezTo>
                    <a:pt x="176" y="28"/>
                    <a:pt x="170" y="34"/>
                    <a:pt x="163" y="3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2646" y="77"/>
              <a:ext cx="440" cy="393"/>
            </a:xfrm>
            <a:custGeom>
              <a:avLst/>
              <a:gdLst>
                <a:gd name="T0" fmla="*/ 0 w 440"/>
                <a:gd name="T1" fmla="*/ 0 h 393"/>
                <a:gd name="T2" fmla="*/ 0 w 440"/>
                <a:gd name="T3" fmla="*/ 393 h 393"/>
                <a:gd name="T4" fmla="*/ 440 w 440"/>
                <a:gd name="T5" fmla="*/ 393 h 393"/>
                <a:gd name="T6" fmla="*/ 440 w 440"/>
                <a:gd name="T7" fmla="*/ 0 h 393"/>
                <a:gd name="T8" fmla="*/ 0 w 440"/>
                <a:gd name="T9" fmla="*/ 0 h 393"/>
                <a:gd name="T10" fmla="*/ 424 w 440"/>
                <a:gd name="T11" fmla="*/ 377 h 393"/>
                <a:gd name="T12" fmla="*/ 16 w 440"/>
                <a:gd name="T13" fmla="*/ 377 h 393"/>
                <a:gd name="T14" fmla="*/ 16 w 440"/>
                <a:gd name="T15" fmla="*/ 16 h 393"/>
                <a:gd name="T16" fmla="*/ 424 w 440"/>
                <a:gd name="T17" fmla="*/ 16 h 393"/>
                <a:gd name="T18" fmla="*/ 424 w 440"/>
                <a:gd name="T19" fmla="*/ 37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0" h="393">
                  <a:moveTo>
                    <a:pt x="0" y="0"/>
                  </a:moveTo>
                  <a:lnTo>
                    <a:pt x="0" y="393"/>
                  </a:lnTo>
                  <a:lnTo>
                    <a:pt x="440" y="393"/>
                  </a:lnTo>
                  <a:lnTo>
                    <a:pt x="440" y="0"/>
                  </a:lnTo>
                  <a:lnTo>
                    <a:pt x="0" y="0"/>
                  </a:lnTo>
                  <a:close/>
                  <a:moveTo>
                    <a:pt x="424" y="377"/>
                  </a:moveTo>
                  <a:lnTo>
                    <a:pt x="16" y="377"/>
                  </a:lnTo>
                  <a:lnTo>
                    <a:pt x="16" y="16"/>
                  </a:lnTo>
                  <a:lnTo>
                    <a:pt x="424" y="16"/>
                  </a:lnTo>
                  <a:lnTo>
                    <a:pt x="424" y="377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Rectangle 10"/>
            <p:cNvSpPr>
              <a:spLocks noChangeArrowheads="1"/>
            </p:cNvSpPr>
            <p:nvPr/>
          </p:nvSpPr>
          <p:spPr bwMode="auto">
            <a:xfrm>
              <a:off x="2710" y="129"/>
              <a:ext cx="312" cy="32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Rectangle 11"/>
            <p:cNvSpPr>
              <a:spLocks noChangeArrowheads="1"/>
            </p:cNvSpPr>
            <p:nvPr/>
          </p:nvSpPr>
          <p:spPr bwMode="auto">
            <a:xfrm>
              <a:off x="2702" y="237"/>
              <a:ext cx="82" cy="17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Rectangle 12"/>
            <p:cNvSpPr>
              <a:spLocks noChangeArrowheads="1"/>
            </p:cNvSpPr>
            <p:nvPr/>
          </p:nvSpPr>
          <p:spPr bwMode="auto">
            <a:xfrm>
              <a:off x="2702" y="205"/>
              <a:ext cx="82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Rectangle 13"/>
            <p:cNvSpPr>
              <a:spLocks noChangeArrowheads="1"/>
            </p:cNvSpPr>
            <p:nvPr/>
          </p:nvSpPr>
          <p:spPr bwMode="auto">
            <a:xfrm>
              <a:off x="2702" y="270"/>
              <a:ext cx="82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Rectangle 14"/>
            <p:cNvSpPr>
              <a:spLocks noChangeArrowheads="1"/>
            </p:cNvSpPr>
            <p:nvPr/>
          </p:nvSpPr>
          <p:spPr bwMode="auto">
            <a:xfrm>
              <a:off x="2702" y="302"/>
              <a:ext cx="82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Rectangle 15"/>
            <p:cNvSpPr>
              <a:spLocks noChangeArrowheads="1"/>
            </p:cNvSpPr>
            <p:nvPr/>
          </p:nvSpPr>
          <p:spPr bwMode="auto">
            <a:xfrm>
              <a:off x="2702" y="334"/>
              <a:ext cx="82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Rectangle 16"/>
            <p:cNvSpPr>
              <a:spLocks noChangeArrowheads="1"/>
            </p:cNvSpPr>
            <p:nvPr/>
          </p:nvSpPr>
          <p:spPr bwMode="auto">
            <a:xfrm>
              <a:off x="2702" y="382"/>
              <a:ext cx="330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Rectangle 17"/>
            <p:cNvSpPr>
              <a:spLocks noChangeArrowheads="1"/>
            </p:cNvSpPr>
            <p:nvPr/>
          </p:nvSpPr>
          <p:spPr bwMode="auto">
            <a:xfrm>
              <a:off x="2702" y="414"/>
              <a:ext cx="330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Rectangle 18"/>
            <p:cNvSpPr>
              <a:spLocks noChangeArrowheads="1"/>
            </p:cNvSpPr>
            <p:nvPr/>
          </p:nvSpPr>
          <p:spPr bwMode="auto">
            <a:xfrm>
              <a:off x="2812" y="211"/>
              <a:ext cx="220" cy="13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 noEditPoints="1"/>
            </p:cNvSpPr>
            <p:nvPr/>
          </p:nvSpPr>
          <p:spPr bwMode="auto">
            <a:xfrm>
              <a:off x="3595" y="47"/>
              <a:ext cx="441" cy="455"/>
            </a:xfrm>
            <a:custGeom>
              <a:avLst/>
              <a:gdLst>
                <a:gd name="T0" fmla="*/ 220 w 220"/>
                <a:gd name="T1" fmla="*/ 109 h 227"/>
                <a:gd name="T2" fmla="*/ 114 w 220"/>
                <a:gd name="T3" fmla="*/ 63 h 227"/>
                <a:gd name="T4" fmla="*/ 114 w 220"/>
                <a:gd name="T5" fmla="*/ 0 h 227"/>
                <a:gd name="T6" fmla="*/ 105 w 220"/>
                <a:gd name="T7" fmla="*/ 0 h 227"/>
                <a:gd name="T8" fmla="*/ 105 w 220"/>
                <a:gd name="T9" fmla="*/ 63 h 227"/>
                <a:gd name="T10" fmla="*/ 0 w 220"/>
                <a:gd name="T11" fmla="*/ 109 h 227"/>
                <a:gd name="T12" fmla="*/ 0 w 220"/>
                <a:gd name="T13" fmla="*/ 109 h 227"/>
                <a:gd name="T14" fmla="*/ 0 w 220"/>
                <a:gd name="T15" fmla="*/ 163 h 227"/>
                <a:gd name="T16" fmla="*/ 110 w 220"/>
                <a:gd name="T17" fmla="*/ 227 h 227"/>
                <a:gd name="T18" fmla="*/ 220 w 220"/>
                <a:gd name="T19" fmla="*/ 163 h 227"/>
                <a:gd name="T20" fmla="*/ 220 w 220"/>
                <a:gd name="T21" fmla="*/ 109 h 227"/>
                <a:gd name="T22" fmla="*/ 220 w 220"/>
                <a:gd name="T23" fmla="*/ 109 h 227"/>
                <a:gd name="T24" fmla="*/ 8 w 220"/>
                <a:gd name="T25" fmla="*/ 158 h 227"/>
                <a:gd name="T26" fmla="*/ 8 w 220"/>
                <a:gd name="T27" fmla="*/ 114 h 227"/>
                <a:gd name="T28" fmla="*/ 9 w 220"/>
                <a:gd name="T29" fmla="*/ 114 h 227"/>
                <a:gd name="T30" fmla="*/ 106 w 220"/>
                <a:gd name="T31" fmla="*/ 169 h 227"/>
                <a:gd name="T32" fmla="*/ 106 w 220"/>
                <a:gd name="T33" fmla="*/ 215 h 227"/>
                <a:gd name="T34" fmla="*/ 8 w 220"/>
                <a:gd name="T35" fmla="*/ 158 h 227"/>
                <a:gd name="T36" fmla="*/ 18 w 220"/>
                <a:gd name="T37" fmla="*/ 110 h 227"/>
                <a:gd name="T38" fmla="*/ 105 w 220"/>
                <a:gd name="T39" fmla="*/ 72 h 227"/>
                <a:gd name="T40" fmla="*/ 105 w 220"/>
                <a:gd name="T41" fmla="*/ 116 h 227"/>
                <a:gd name="T42" fmla="*/ 86 w 220"/>
                <a:gd name="T43" fmla="*/ 96 h 227"/>
                <a:gd name="T44" fmla="*/ 80 w 220"/>
                <a:gd name="T45" fmla="*/ 102 h 227"/>
                <a:gd name="T46" fmla="*/ 110 w 220"/>
                <a:gd name="T47" fmla="*/ 132 h 227"/>
                <a:gd name="T48" fmla="*/ 140 w 220"/>
                <a:gd name="T49" fmla="*/ 102 h 227"/>
                <a:gd name="T50" fmla="*/ 134 w 220"/>
                <a:gd name="T51" fmla="*/ 96 h 227"/>
                <a:gd name="T52" fmla="*/ 114 w 220"/>
                <a:gd name="T53" fmla="*/ 116 h 227"/>
                <a:gd name="T54" fmla="*/ 114 w 220"/>
                <a:gd name="T55" fmla="*/ 71 h 227"/>
                <a:gd name="T56" fmla="*/ 202 w 220"/>
                <a:gd name="T57" fmla="*/ 110 h 227"/>
                <a:gd name="T58" fmla="*/ 110 w 220"/>
                <a:gd name="T59" fmla="*/ 162 h 227"/>
                <a:gd name="T60" fmla="*/ 18 w 220"/>
                <a:gd name="T61" fmla="*/ 110 h 227"/>
                <a:gd name="T62" fmla="*/ 212 w 220"/>
                <a:gd name="T63" fmla="*/ 158 h 227"/>
                <a:gd name="T64" fmla="*/ 114 w 220"/>
                <a:gd name="T65" fmla="*/ 215 h 227"/>
                <a:gd name="T66" fmla="*/ 114 w 220"/>
                <a:gd name="T67" fmla="*/ 169 h 227"/>
                <a:gd name="T68" fmla="*/ 210 w 220"/>
                <a:gd name="T69" fmla="*/ 115 h 227"/>
                <a:gd name="T70" fmla="*/ 212 w 220"/>
                <a:gd name="T71" fmla="*/ 115 h 227"/>
                <a:gd name="T72" fmla="*/ 212 w 220"/>
                <a:gd name="T73" fmla="*/ 158 h 227"/>
                <a:gd name="T74" fmla="*/ 220 w 220"/>
                <a:gd name="T75" fmla="*/ 109 h 227"/>
                <a:gd name="T76" fmla="*/ 220 w 220"/>
                <a:gd name="T77" fmla="*/ 109 h 227"/>
                <a:gd name="T78" fmla="*/ 220 w 220"/>
                <a:gd name="T79" fmla="*/ 109 h 227"/>
                <a:gd name="T80" fmla="*/ 220 w 220"/>
                <a:gd name="T81" fmla="*/ 10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0" h="227">
                  <a:moveTo>
                    <a:pt x="220" y="109"/>
                  </a:moveTo>
                  <a:cubicBezTo>
                    <a:pt x="114" y="63"/>
                    <a:pt x="114" y="63"/>
                    <a:pt x="114" y="63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63"/>
                    <a:pt x="105" y="63"/>
                    <a:pt x="105" y="63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110" y="227"/>
                    <a:pt x="110" y="227"/>
                    <a:pt x="110" y="227"/>
                  </a:cubicBezTo>
                  <a:cubicBezTo>
                    <a:pt x="220" y="163"/>
                    <a:pt x="220" y="163"/>
                    <a:pt x="220" y="163"/>
                  </a:cubicBezTo>
                  <a:cubicBezTo>
                    <a:pt x="220" y="109"/>
                    <a:pt x="220" y="109"/>
                    <a:pt x="220" y="109"/>
                  </a:cubicBezTo>
                  <a:cubicBezTo>
                    <a:pt x="220" y="109"/>
                    <a:pt x="220" y="109"/>
                    <a:pt x="220" y="109"/>
                  </a:cubicBezTo>
                  <a:close/>
                  <a:moveTo>
                    <a:pt x="8" y="158"/>
                  </a:moveTo>
                  <a:cubicBezTo>
                    <a:pt x="8" y="114"/>
                    <a:pt x="8" y="114"/>
                    <a:pt x="8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106" y="169"/>
                    <a:pt x="106" y="169"/>
                    <a:pt x="106" y="169"/>
                  </a:cubicBezTo>
                  <a:cubicBezTo>
                    <a:pt x="106" y="215"/>
                    <a:pt x="106" y="215"/>
                    <a:pt x="106" y="215"/>
                  </a:cubicBezTo>
                  <a:lnTo>
                    <a:pt x="8" y="158"/>
                  </a:lnTo>
                  <a:close/>
                  <a:moveTo>
                    <a:pt x="18" y="110"/>
                  </a:moveTo>
                  <a:cubicBezTo>
                    <a:pt x="105" y="72"/>
                    <a:pt x="105" y="72"/>
                    <a:pt x="105" y="72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0" y="102"/>
                    <a:pt x="80" y="102"/>
                    <a:pt x="80" y="102"/>
                  </a:cubicBezTo>
                  <a:cubicBezTo>
                    <a:pt x="110" y="132"/>
                    <a:pt x="110" y="132"/>
                    <a:pt x="110" y="132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4" y="96"/>
                    <a:pt x="134" y="96"/>
                    <a:pt x="134" y="96"/>
                  </a:cubicBezTo>
                  <a:cubicBezTo>
                    <a:pt x="114" y="116"/>
                    <a:pt x="114" y="116"/>
                    <a:pt x="114" y="116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202" y="110"/>
                    <a:pt x="202" y="110"/>
                    <a:pt x="202" y="110"/>
                  </a:cubicBezTo>
                  <a:cubicBezTo>
                    <a:pt x="110" y="162"/>
                    <a:pt x="110" y="162"/>
                    <a:pt x="110" y="162"/>
                  </a:cubicBezTo>
                  <a:lnTo>
                    <a:pt x="18" y="110"/>
                  </a:lnTo>
                  <a:close/>
                  <a:moveTo>
                    <a:pt x="212" y="158"/>
                  </a:moveTo>
                  <a:cubicBezTo>
                    <a:pt x="114" y="215"/>
                    <a:pt x="114" y="215"/>
                    <a:pt x="114" y="215"/>
                  </a:cubicBezTo>
                  <a:cubicBezTo>
                    <a:pt x="114" y="169"/>
                    <a:pt x="114" y="169"/>
                    <a:pt x="114" y="169"/>
                  </a:cubicBezTo>
                  <a:cubicBezTo>
                    <a:pt x="210" y="115"/>
                    <a:pt x="210" y="115"/>
                    <a:pt x="210" y="115"/>
                  </a:cubicBezTo>
                  <a:cubicBezTo>
                    <a:pt x="212" y="115"/>
                    <a:pt x="212" y="115"/>
                    <a:pt x="212" y="115"/>
                  </a:cubicBezTo>
                  <a:lnTo>
                    <a:pt x="212" y="158"/>
                  </a:lnTo>
                  <a:close/>
                  <a:moveTo>
                    <a:pt x="220" y="109"/>
                  </a:moveTo>
                  <a:cubicBezTo>
                    <a:pt x="220" y="109"/>
                    <a:pt x="220" y="109"/>
                    <a:pt x="220" y="109"/>
                  </a:cubicBezTo>
                  <a:cubicBezTo>
                    <a:pt x="220" y="109"/>
                    <a:pt x="220" y="109"/>
                    <a:pt x="220" y="109"/>
                  </a:cubicBezTo>
                  <a:cubicBezTo>
                    <a:pt x="220" y="109"/>
                    <a:pt x="220" y="109"/>
                    <a:pt x="220" y="10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4557" y="63"/>
              <a:ext cx="441" cy="455"/>
            </a:xfrm>
            <a:custGeom>
              <a:avLst/>
              <a:gdLst>
                <a:gd name="T0" fmla="*/ 110 w 220"/>
                <a:gd name="T1" fmla="*/ 0 h 227"/>
                <a:gd name="T2" fmla="*/ 0 w 220"/>
                <a:gd name="T3" fmla="*/ 64 h 227"/>
                <a:gd name="T4" fmla="*/ 0 w 220"/>
                <a:gd name="T5" fmla="*/ 117 h 227"/>
                <a:gd name="T6" fmla="*/ 0 w 220"/>
                <a:gd name="T7" fmla="*/ 117 h 227"/>
                <a:gd name="T8" fmla="*/ 106 w 220"/>
                <a:gd name="T9" fmla="*/ 164 h 227"/>
                <a:gd name="T10" fmla="*/ 106 w 220"/>
                <a:gd name="T11" fmla="*/ 227 h 227"/>
                <a:gd name="T12" fmla="*/ 114 w 220"/>
                <a:gd name="T13" fmla="*/ 227 h 227"/>
                <a:gd name="T14" fmla="*/ 114 w 220"/>
                <a:gd name="T15" fmla="*/ 164 h 227"/>
                <a:gd name="T16" fmla="*/ 220 w 220"/>
                <a:gd name="T17" fmla="*/ 117 h 227"/>
                <a:gd name="T18" fmla="*/ 220 w 220"/>
                <a:gd name="T19" fmla="*/ 118 h 227"/>
                <a:gd name="T20" fmla="*/ 220 w 220"/>
                <a:gd name="T21" fmla="*/ 64 h 227"/>
                <a:gd name="T22" fmla="*/ 110 w 220"/>
                <a:gd name="T23" fmla="*/ 0 h 227"/>
                <a:gd name="T24" fmla="*/ 8 w 220"/>
                <a:gd name="T25" fmla="*/ 112 h 227"/>
                <a:gd name="T26" fmla="*/ 8 w 220"/>
                <a:gd name="T27" fmla="*/ 69 h 227"/>
                <a:gd name="T28" fmla="*/ 106 w 220"/>
                <a:gd name="T29" fmla="*/ 11 h 227"/>
                <a:gd name="T30" fmla="*/ 106 w 220"/>
                <a:gd name="T31" fmla="*/ 58 h 227"/>
                <a:gd name="T32" fmla="*/ 10 w 220"/>
                <a:gd name="T33" fmla="*/ 112 h 227"/>
                <a:gd name="T34" fmla="*/ 8 w 220"/>
                <a:gd name="T35" fmla="*/ 112 h 227"/>
                <a:gd name="T36" fmla="*/ 114 w 220"/>
                <a:gd name="T37" fmla="*/ 155 h 227"/>
                <a:gd name="T38" fmla="*/ 114 w 220"/>
                <a:gd name="T39" fmla="*/ 110 h 227"/>
                <a:gd name="T40" fmla="*/ 134 w 220"/>
                <a:gd name="T41" fmla="*/ 130 h 227"/>
                <a:gd name="T42" fmla="*/ 140 w 220"/>
                <a:gd name="T43" fmla="*/ 125 h 227"/>
                <a:gd name="T44" fmla="*/ 110 w 220"/>
                <a:gd name="T45" fmla="*/ 95 h 227"/>
                <a:gd name="T46" fmla="*/ 81 w 220"/>
                <a:gd name="T47" fmla="*/ 125 h 227"/>
                <a:gd name="T48" fmla="*/ 86 w 220"/>
                <a:gd name="T49" fmla="*/ 130 h 227"/>
                <a:gd name="T50" fmla="*/ 106 w 220"/>
                <a:gd name="T51" fmla="*/ 111 h 227"/>
                <a:gd name="T52" fmla="*/ 106 w 220"/>
                <a:gd name="T53" fmla="*/ 155 h 227"/>
                <a:gd name="T54" fmla="*/ 18 w 220"/>
                <a:gd name="T55" fmla="*/ 117 h 227"/>
                <a:gd name="T56" fmla="*/ 110 w 220"/>
                <a:gd name="T57" fmla="*/ 65 h 227"/>
                <a:gd name="T58" fmla="*/ 202 w 220"/>
                <a:gd name="T59" fmla="*/ 117 h 227"/>
                <a:gd name="T60" fmla="*/ 114 w 220"/>
                <a:gd name="T61" fmla="*/ 155 h 227"/>
                <a:gd name="T62" fmla="*/ 212 w 220"/>
                <a:gd name="T63" fmla="*/ 112 h 227"/>
                <a:gd name="T64" fmla="*/ 211 w 220"/>
                <a:gd name="T65" fmla="*/ 112 h 227"/>
                <a:gd name="T66" fmla="*/ 114 w 220"/>
                <a:gd name="T67" fmla="*/ 58 h 227"/>
                <a:gd name="T68" fmla="*/ 114 w 220"/>
                <a:gd name="T69" fmla="*/ 11 h 227"/>
                <a:gd name="T70" fmla="*/ 212 w 220"/>
                <a:gd name="T71" fmla="*/ 68 h 227"/>
                <a:gd name="T72" fmla="*/ 212 w 220"/>
                <a:gd name="T73" fmla="*/ 112 h 227"/>
                <a:gd name="T74" fmla="*/ 220 w 220"/>
                <a:gd name="T75" fmla="*/ 117 h 227"/>
                <a:gd name="T76" fmla="*/ 220 w 220"/>
                <a:gd name="T77" fmla="*/ 117 h 227"/>
                <a:gd name="T78" fmla="*/ 220 w 220"/>
                <a:gd name="T79" fmla="*/ 11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0" h="227">
                  <a:moveTo>
                    <a:pt x="110" y="0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6" y="227"/>
                    <a:pt x="106" y="227"/>
                    <a:pt x="106" y="227"/>
                  </a:cubicBezTo>
                  <a:cubicBezTo>
                    <a:pt x="114" y="227"/>
                    <a:pt x="114" y="227"/>
                    <a:pt x="114" y="227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220" y="117"/>
                    <a:pt x="220" y="117"/>
                    <a:pt x="220" y="117"/>
                  </a:cubicBezTo>
                  <a:cubicBezTo>
                    <a:pt x="220" y="118"/>
                    <a:pt x="220" y="118"/>
                    <a:pt x="220" y="118"/>
                  </a:cubicBezTo>
                  <a:cubicBezTo>
                    <a:pt x="220" y="64"/>
                    <a:pt x="220" y="64"/>
                    <a:pt x="220" y="64"/>
                  </a:cubicBezTo>
                  <a:lnTo>
                    <a:pt x="110" y="0"/>
                  </a:lnTo>
                  <a:close/>
                  <a:moveTo>
                    <a:pt x="8" y="112"/>
                  </a:moveTo>
                  <a:cubicBezTo>
                    <a:pt x="8" y="69"/>
                    <a:pt x="8" y="69"/>
                    <a:pt x="8" y="69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0" y="112"/>
                    <a:pt x="10" y="112"/>
                    <a:pt x="10" y="112"/>
                  </a:cubicBezTo>
                  <a:lnTo>
                    <a:pt x="8" y="112"/>
                  </a:lnTo>
                  <a:close/>
                  <a:moveTo>
                    <a:pt x="114" y="155"/>
                  </a:moveTo>
                  <a:cubicBezTo>
                    <a:pt x="114" y="110"/>
                    <a:pt x="114" y="110"/>
                    <a:pt x="114" y="110"/>
                  </a:cubicBezTo>
                  <a:cubicBezTo>
                    <a:pt x="134" y="130"/>
                    <a:pt x="134" y="130"/>
                    <a:pt x="134" y="130"/>
                  </a:cubicBezTo>
                  <a:cubicBezTo>
                    <a:pt x="140" y="125"/>
                    <a:pt x="140" y="125"/>
                    <a:pt x="140" y="125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6" y="130"/>
                    <a:pt x="86" y="130"/>
                    <a:pt x="86" y="130"/>
                  </a:cubicBezTo>
                  <a:cubicBezTo>
                    <a:pt x="106" y="111"/>
                    <a:pt x="106" y="111"/>
                    <a:pt x="106" y="111"/>
                  </a:cubicBezTo>
                  <a:cubicBezTo>
                    <a:pt x="106" y="155"/>
                    <a:pt x="106" y="155"/>
                    <a:pt x="106" y="155"/>
                  </a:cubicBezTo>
                  <a:cubicBezTo>
                    <a:pt x="18" y="117"/>
                    <a:pt x="18" y="117"/>
                    <a:pt x="18" y="117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202" y="117"/>
                    <a:pt x="202" y="117"/>
                    <a:pt x="202" y="117"/>
                  </a:cubicBezTo>
                  <a:lnTo>
                    <a:pt x="114" y="155"/>
                  </a:lnTo>
                  <a:close/>
                  <a:moveTo>
                    <a:pt x="212" y="112"/>
                  </a:moveTo>
                  <a:cubicBezTo>
                    <a:pt x="211" y="112"/>
                    <a:pt x="211" y="112"/>
                    <a:pt x="211" y="112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212" y="68"/>
                    <a:pt x="212" y="68"/>
                    <a:pt x="212" y="68"/>
                  </a:cubicBezTo>
                  <a:lnTo>
                    <a:pt x="212" y="112"/>
                  </a:lnTo>
                  <a:close/>
                  <a:moveTo>
                    <a:pt x="220" y="117"/>
                  </a:moveTo>
                  <a:cubicBezTo>
                    <a:pt x="220" y="117"/>
                    <a:pt x="220" y="117"/>
                    <a:pt x="220" y="117"/>
                  </a:cubicBezTo>
                  <a:cubicBezTo>
                    <a:pt x="220" y="117"/>
                    <a:pt x="220" y="117"/>
                    <a:pt x="220" y="11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5565" y="51"/>
              <a:ext cx="385" cy="455"/>
            </a:xfrm>
            <a:custGeom>
              <a:avLst/>
              <a:gdLst>
                <a:gd name="T0" fmla="*/ 154 w 192"/>
                <a:gd name="T1" fmla="*/ 17 h 227"/>
                <a:gd name="T2" fmla="*/ 146 w 192"/>
                <a:gd name="T3" fmla="*/ 0 h 227"/>
                <a:gd name="T4" fmla="*/ 118 w 192"/>
                <a:gd name="T5" fmla="*/ 17 h 227"/>
                <a:gd name="T6" fmla="*/ 110 w 192"/>
                <a:gd name="T7" fmla="*/ 0 h 227"/>
                <a:gd name="T8" fmla="*/ 82 w 192"/>
                <a:gd name="T9" fmla="*/ 17 h 227"/>
                <a:gd name="T10" fmla="*/ 74 w 192"/>
                <a:gd name="T11" fmla="*/ 0 h 227"/>
                <a:gd name="T12" fmla="*/ 46 w 192"/>
                <a:gd name="T13" fmla="*/ 17 h 227"/>
                <a:gd name="T14" fmla="*/ 38 w 192"/>
                <a:gd name="T15" fmla="*/ 0 h 227"/>
                <a:gd name="T16" fmla="*/ 24 w 192"/>
                <a:gd name="T17" fmla="*/ 17 h 227"/>
                <a:gd name="T18" fmla="*/ 0 w 192"/>
                <a:gd name="T19" fmla="*/ 203 h 227"/>
                <a:gd name="T20" fmla="*/ 168 w 192"/>
                <a:gd name="T21" fmla="*/ 227 h 227"/>
                <a:gd name="T22" fmla="*/ 192 w 192"/>
                <a:gd name="T23" fmla="*/ 41 h 227"/>
                <a:gd name="T24" fmla="*/ 24 w 192"/>
                <a:gd name="T25" fmla="*/ 25 h 227"/>
                <a:gd name="T26" fmla="*/ 38 w 192"/>
                <a:gd name="T27" fmla="*/ 34 h 227"/>
                <a:gd name="T28" fmla="*/ 46 w 192"/>
                <a:gd name="T29" fmla="*/ 25 h 227"/>
                <a:gd name="T30" fmla="*/ 74 w 192"/>
                <a:gd name="T31" fmla="*/ 34 h 227"/>
                <a:gd name="T32" fmla="*/ 82 w 192"/>
                <a:gd name="T33" fmla="*/ 25 h 227"/>
                <a:gd name="T34" fmla="*/ 110 w 192"/>
                <a:gd name="T35" fmla="*/ 34 h 227"/>
                <a:gd name="T36" fmla="*/ 118 w 192"/>
                <a:gd name="T37" fmla="*/ 25 h 227"/>
                <a:gd name="T38" fmla="*/ 146 w 192"/>
                <a:gd name="T39" fmla="*/ 34 h 227"/>
                <a:gd name="T40" fmla="*/ 154 w 192"/>
                <a:gd name="T41" fmla="*/ 25 h 227"/>
                <a:gd name="T42" fmla="*/ 184 w 192"/>
                <a:gd name="T43" fmla="*/ 41 h 227"/>
                <a:gd name="T44" fmla="*/ 8 w 192"/>
                <a:gd name="T45" fmla="*/ 61 h 227"/>
                <a:gd name="T46" fmla="*/ 24 w 192"/>
                <a:gd name="T47" fmla="*/ 25 h 227"/>
                <a:gd name="T48" fmla="*/ 8 w 192"/>
                <a:gd name="T49" fmla="*/ 109 h 227"/>
                <a:gd name="T50" fmla="*/ 184 w 192"/>
                <a:gd name="T51" fmla="*/ 141 h 227"/>
                <a:gd name="T52" fmla="*/ 184 w 192"/>
                <a:gd name="T53" fmla="*/ 149 h 227"/>
                <a:gd name="T54" fmla="*/ 8 w 192"/>
                <a:gd name="T55" fmla="*/ 181 h 227"/>
                <a:gd name="T56" fmla="*/ 184 w 192"/>
                <a:gd name="T57" fmla="*/ 149 h 227"/>
                <a:gd name="T58" fmla="*/ 8 w 192"/>
                <a:gd name="T59" fmla="*/ 69 h 227"/>
                <a:gd name="T60" fmla="*/ 184 w 192"/>
                <a:gd name="T61" fmla="*/ 101 h 227"/>
                <a:gd name="T62" fmla="*/ 168 w 192"/>
                <a:gd name="T63" fmla="*/ 219 h 227"/>
                <a:gd name="T64" fmla="*/ 8 w 192"/>
                <a:gd name="T65" fmla="*/ 203 h 227"/>
                <a:gd name="T66" fmla="*/ 184 w 192"/>
                <a:gd name="T67" fmla="*/ 189 h 227"/>
                <a:gd name="T68" fmla="*/ 168 w 192"/>
                <a:gd name="T69" fmla="*/ 21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2" h="227">
                  <a:moveTo>
                    <a:pt x="168" y="17"/>
                  </a:moveTo>
                  <a:cubicBezTo>
                    <a:pt x="154" y="17"/>
                    <a:pt x="154" y="17"/>
                    <a:pt x="154" y="17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18" y="17"/>
                    <a:pt x="118" y="17"/>
                    <a:pt x="118" y="17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17"/>
                    <a:pt x="110" y="17"/>
                    <a:pt x="110" y="17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11" y="17"/>
                    <a:pt x="0" y="28"/>
                    <a:pt x="0" y="4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16"/>
                    <a:pt x="11" y="227"/>
                    <a:pt x="24" y="227"/>
                  </a:cubicBezTo>
                  <a:cubicBezTo>
                    <a:pt x="168" y="227"/>
                    <a:pt x="168" y="227"/>
                    <a:pt x="168" y="227"/>
                  </a:cubicBezTo>
                  <a:cubicBezTo>
                    <a:pt x="182" y="227"/>
                    <a:pt x="192" y="216"/>
                    <a:pt x="192" y="203"/>
                  </a:cubicBezTo>
                  <a:cubicBezTo>
                    <a:pt x="192" y="41"/>
                    <a:pt x="192" y="41"/>
                    <a:pt x="192" y="41"/>
                  </a:cubicBezTo>
                  <a:cubicBezTo>
                    <a:pt x="192" y="28"/>
                    <a:pt x="182" y="17"/>
                    <a:pt x="168" y="17"/>
                  </a:cubicBezTo>
                  <a:close/>
                  <a:moveTo>
                    <a:pt x="24" y="25"/>
                  </a:moveTo>
                  <a:cubicBezTo>
                    <a:pt x="38" y="25"/>
                    <a:pt x="38" y="25"/>
                    <a:pt x="38" y="25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18" y="34"/>
                    <a:pt x="118" y="34"/>
                    <a:pt x="118" y="34"/>
                  </a:cubicBezTo>
                  <a:cubicBezTo>
                    <a:pt x="118" y="25"/>
                    <a:pt x="118" y="25"/>
                    <a:pt x="118" y="25"/>
                  </a:cubicBezTo>
                  <a:cubicBezTo>
                    <a:pt x="146" y="25"/>
                    <a:pt x="146" y="25"/>
                    <a:pt x="146" y="25"/>
                  </a:cubicBezTo>
                  <a:cubicBezTo>
                    <a:pt x="146" y="34"/>
                    <a:pt x="146" y="34"/>
                    <a:pt x="146" y="34"/>
                  </a:cubicBezTo>
                  <a:cubicBezTo>
                    <a:pt x="154" y="34"/>
                    <a:pt x="154" y="34"/>
                    <a:pt x="154" y="34"/>
                  </a:cubicBezTo>
                  <a:cubicBezTo>
                    <a:pt x="154" y="25"/>
                    <a:pt x="154" y="25"/>
                    <a:pt x="154" y="25"/>
                  </a:cubicBezTo>
                  <a:cubicBezTo>
                    <a:pt x="168" y="25"/>
                    <a:pt x="168" y="25"/>
                    <a:pt x="168" y="25"/>
                  </a:cubicBezTo>
                  <a:cubicBezTo>
                    <a:pt x="177" y="25"/>
                    <a:pt x="184" y="32"/>
                    <a:pt x="184" y="41"/>
                  </a:cubicBezTo>
                  <a:cubicBezTo>
                    <a:pt x="184" y="61"/>
                    <a:pt x="184" y="61"/>
                    <a:pt x="184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32"/>
                    <a:pt x="15" y="25"/>
                    <a:pt x="24" y="25"/>
                  </a:cubicBezTo>
                  <a:close/>
                  <a:moveTo>
                    <a:pt x="8" y="141"/>
                  </a:moveTo>
                  <a:cubicBezTo>
                    <a:pt x="8" y="109"/>
                    <a:pt x="8" y="109"/>
                    <a:pt x="8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41"/>
                    <a:pt x="184" y="141"/>
                    <a:pt x="184" y="141"/>
                  </a:cubicBezTo>
                  <a:lnTo>
                    <a:pt x="8" y="141"/>
                  </a:lnTo>
                  <a:close/>
                  <a:moveTo>
                    <a:pt x="184" y="149"/>
                  </a:moveTo>
                  <a:cubicBezTo>
                    <a:pt x="184" y="181"/>
                    <a:pt x="184" y="181"/>
                    <a:pt x="184" y="181"/>
                  </a:cubicBezTo>
                  <a:cubicBezTo>
                    <a:pt x="8" y="181"/>
                    <a:pt x="8" y="181"/>
                    <a:pt x="8" y="181"/>
                  </a:cubicBezTo>
                  <a:cubicBezTo>
                    <a:pt x="8" y="149"/>
                    <a:pt x="8" y="149"/>
                    <a:pt x="8" y="149"/>
                  </a:cubicBezTo>
                  <a:lnTo>
                    <a:pt x="184" y="149"/>
                  </a:lnTo>
                  <a:close/>
                  <a:moveTo>
                    <a:pt x="8" y="101"/>
                  </a:moveTo>
                  <a:cubicBezTo>
                    <a:pt x="8" y="69"/>
                    <a:pt x="8" y="69"/>
                    <a:pt x="8" y="69"/>
                  </a:cubicBezTo>
                  <a:cubicBezTo>
                    <a:pt x="184" y="69"/>
                    <a:pt x="184" y="69"/>
                    <a:pt x="184" y="69"/>
                  </a:cubicBezTo>
                  <a:cubicBezTo>
                    <a:pt x="184" y="101"/>
                    <a:pt x="184" y="101"/>
                    <a:pt x="184" y="101"/>
                  </a:cubicBezTo>
                  <a:lnTo>
                    <a:pt x="8" y="101"/>
                  </a:lnTo>
                  <a:close/>
                  <a:moveTo>
                    <a:pt x="168" y="219"/>
                  </a:moveTo>
                  <a:cubicBezTo>
                    <a:pt x="24" y="219"/>
                    <a:pt x="24" y="219"/>
                    <a:pt x="24" y="219"/>
                  </a:cubicBezTo>
                  <a:cubicBezTo>
                    <a:pt x="15" y="219"/>
                    <a:pt x="8" y="212"/>
                    <a:pt x="8" y="203"/>
                  </a:cubicBezTo>
                  <a:cubicBezTo>
                    <a:pt x="8" y="189"/>
                    <a:pt x="8" y="189"/>
                    <a:pt x="8" y="189"/>
                  </a:cubicBezTo>
                  <a:cubicBezTo>
                    <a:pt x="184" y="189"/>
                    <a:pt x="184" y="189"/>
                    <a:pt x="184" y="189"/>
                  </a:cubicBezTo>
                  <a:cubicBezTo>
                    <a:pt x="184" y="203"/>
                    <a:pt x="184" y="203"/>
                    <a:pt x="184" y="203"/>
                  </a:cubicBezTo>
                  <a:cubicBezTo>
                    <a:pt x="184" y="212"/>
                    <a:pt x="177" y="219"/>
                    <a:pt x="168" y="21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6497" y="51"/>
              <a:ext cx="457" cy="455"/>
            </a:xfrm>
            <a:custGeom>
              <a:avLst/>
              <a:gdLst>
                <a:gd name="T0" fmla="*/ 204 w 228"/>
                <a:gd name="T1" fmla="*/ 0 h 227"/>
                <a:gd name="T2" fmla="*/ 24 w 228"/>
                <a:gd name="T3" fmla="*/ 0 h 227"/>
                <a:gd name="T4" fmla="*/ 0 w 228"/>
                <a:gd name="T5" fmla="*/ 24 h 227"/>
                <a:gd name="T6" fmla="*/ 0 w 228"/>
                <a:gd name="T7" fmla="*/ 203 h 227"/>
                <a:gd name="T8" fmla="*/ 24 w 228"/>
                <a:gd name="T9" fmla="*/ 227 h 227"/>
                <a:gd name="T10" fmla="*/ 204 w 228"/>
                <a:gd name="T11" fmla="*/ 227 h 227"/>
                <a:gd name="T12" fmla="*/ 228 w 228"/>
                <a:gd name="T13" fmla="*/ 203 h 227"/>
                <a:gd name="T14" fmla="*/ 228 w 228"/>
                <a:gd name="T15" fmla="*/ 24 h 227"/>
                <a:gd name="T16" fmla="*/ 204 w 228"/>
                <a:gd name="T17" fmla="*/ 0 h 227"/>
                <a:gd name="T18" fmla="*/ 220 w 228"/>
                <a:gd name="T19" fmla="*/ 203 h 227"/>
                <a:gd name="T20" fmla="*/ 204 w 228"/>
                <a:gd name="T21" fmla="*/ 219 h 227"/>
                <a:gd name="T22" fmla="*/ 24 w 228"/>
                <a:gd name="T23" fmla="*/ 219 h 227"/>
                <a:gd name="T24" fmla="*/ 8 w 228"/>
                <a:gd name="T25" fmla="*/ 203 h 227"/>
                <a:gd name="T26" fmla="*/ 8 w 228"/>
                <a:gd name="T27" fmla="*/ 70 h 227"/>
                <a:gd name="T28" fmla="*/ 220 w 228"/>
                <a:gd name="T29" fmla="*/ 70 h 227"/>
                <a:gd name="T30" fmla="*/ 220 w 228"/>
                <a:gd name="T31" fmla="*/ 203 h 227"/>
                <a:gd name="T32" fmla="*/ 220 w 228"/>
                <a:gd name="T33" fmla="*/ 62 h 227"/>
                <a:gd name="T34" fmla="*/ 8 w 228"/>
                <a:gd name="T35" fmla="*/ 62 h 227"/>
                <a:gd name="T36" fmla="*/ 8 w 228"/>
                <a:gd name="T37" fmla="*/ 24 h 227"/>
                <a:gd name="T38" fmla="*/ 24 w 228"/>
                <a:gd name="T39" fmla="*/ 8 h 227"/>
                <a:gd name="T40" fmla="*/ 204 w 228"/>
                <a:gd name="T41" fmla="*/ 8 h 227"/>
                <a:gd name="T42" fmla="*/ 220 w 228"/>
                <a:gd name="T43" fmla="*/ 24 h 227"/>
                <a:gd name="T44" fmla="*/ 220 w 228"/>
                <a:gd name="T45" fmla="*/ 6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8" h="227">
                  <a:moveTo>
                    <a:pt x="20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17"/>
                    <a:pt x="11" y="227"/>
                    <a:pt x="24" y="227"/>
                  </a:cubicBezTo>
                  <a:cubicBezTo>
                    <a:pt x="204" y="227"/>
                    <a:pt x="204" y="227"/>
                    <a:pt x="204" y="227"/>
                  </a:cubicBezTo>
                  <a:cubicBezTo>
                    <a:pt x="217" y="227"/>
                    <a:pt x="228" y="217"/>
                    <a:pt x="228" y="203"/>
                  </a:cubicBezTo>
                  <a:cubicBezTo>
                    <a:pt x="228" y="24"/>
                    <a:pt x="228" y="24"/>
                    <a:pt x="228" y="24"/>
                  </a:cubicBezTo>
                  <a:cubicBezTo>
                    <a:pt x="228" y="10"/>
                    <a:pt x="217" y="0"/>
                    <a:pt x="204" y="0"/>
                  </a:cubicBezTo>
                  <a:close/>
                  <a:moveTo>
                    <a:pt x="220" y="203"/>
                  </a:moveTo>
                  <a:cubicBezTo>
                    <a:pt x="220" y="212"/>
                    <a:pt x="212" y="219"/>
                    <a:pt x="204" y="219"/>
                  </a:cubicBezTo>
                  <a:cubicBezTo>
                    <a:pt x="24" y="219"/>
                    <a:pt x="24" y="219"/>
                    <a:pt x="24" y="219"/>
                  </a:cubicBezTo>
                  <a:cubicBezTo>
                    <a:pt x="15" y="219"/>
                    <a:pt x="8" y="212"/>
                    <a:pt x="8" y="203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220" y="70"/>
                    <a:pt x="220" y="70"/>
                    <a:pt x="220" y="70"/>
                  </a:cubicBezTo>
                  <a:lnTo>
                    <a:pt x="220" y="203"/>
                  </a:lnTo>
                  <a:close/>
                  <a:moveTo>
                    <a:pt x="220" y="62"/>
                  </a:moveTo>
                  <a:cubicBezTo>
                    <a:pt x="8" y="62"/>
                    <a:pt x="8" y="62"/>
                    <a:pt x="8" y="6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ubicBezTo>
                    <a:pt x="204" y="8"/>
                    <a:pt x="204" y="8"/>
                    <a:pt x="204" y="8"/>
                  </a:cubicBezTo>
                  <a:cubicBezTo>
                    <a:pt x="212" y="8"/>
                    <a:pt x="220" y="15"/>
                    <a:pt x="220" y="24"/>
                  </a:cubicBezTo>
                  <a:lnTo>
                    <a:pt x="220" y="6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Oval 23"/>
            <p:cNvSpPr>
              <a:spLocks noChangeArrowheads="1"/>
            </p:cNvSpPr>
            <p:nvPr/>
          </p:nvSpPr>
          <p:spPr bwMode="auto">
            <a:xfrm>
              <a:off x="6613" y="107"/>
              <a:ext cx="32" cy="3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Oval 24"/>
            <p:cNvSpPr>
              <a:spLocks noChangeArrowheads="1"/>
            </p:cNvSpPr>
            <p:nvPr/>
          </p:nvSpPr>
          <p:spPr bwMode="auto">
            <a:xfrm>
              <a:off x="6806" y="107"/>
              <a:ext cx="32" cy="3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6685" y="225"/>
              <a:ext cx="86" cy="229"/>
            </a:xfrm>
            <a:custGeom>
              <a:avLst/>
              <a:gdLst>
                <a:gd name="T0" fmla="*/ 86 w 86"/>
                <a:gd name="T1" fmla="*/ 213 h 229"/>
                <a:gd name="T2" fmla="*/ 50 w 86"/>
                <a:gd name="T3" fmla="*/ 213 h 229"/>
                <a:gd name="T4" fmla="*/ 50 w 86"/>
                <a:gd name="T5" fmla="*/ 0 h 229"/>
                <a:gd name="T6" fmla="*/ 2 w 86"/>
                <a:gd name="T7" fmla="*/ 49 h 229"/>
                <a:gd name="T8" fmla="*/ 12 w 86"/>
                <a:gd name="T9" fmla="*/ 61 h 229"/>
                <a:gd name="T10" fmla="*/ 34 w 86"/>
                <a:gd name="T11" fmla="*/ 41 h 229"/>
                <a:gd name="T12" fmla="*/ 34 w 86"/>
                <a:gd name="T13" fmla="*/ 213 h 229"/>
                <a:gd name="T14" fmla="*/ 0 w 86"/>
                <a:gd name="T15" fmla="*/ 213 h 229"/>
                <a:gd name="T16" fmla="*/ 0 w 86"/>
                <a:gd name="T17" fmla="*/ 229 h 229"/>
                <a:gd name="T18" fmla="*/ 86 w 86"/>
                <a:gd name="T19" fmla="*/ 229 h 229"/>
                <a:gd name="T20" fmla="*/ 86 w 86"/>
                <a:gd name="T21" fmla="*/ 21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229">
                  <a:moveTo>
                    <a:pt x="86" y="213"/>
                  </a:moveTo>
                  <a:lnTo>
                    <a:pt x="50" y="213"/>
                  </a:lnTo>
                  <a:lnTo>
                    <a:pt x="50" y="0"/>
                  </a:lnTo>
                  <a:lnTo>
                    <a:pt x="2" y="49"/>
                  </a:lnTo>
                  <a:lnTo>
                    <a:pt x="12" y="61"/>
                  </a:lnTo>
                  <a:lnTo>
                    <a:pt x="34" y="41"/>
                  </a:lnTo>
                  <a:lnTo>
                    <a:pt x="34" y="213"/>
                  </a:lnTo>
                  <a:lnTo>
                    <a:pt x="0" y="213"/>
                  </a:lnTo>
                  <a:lnTo>
                    <a:pt x="0" y="229"/>
                  </a:lnTo>
                  <a:lnTo>
                    <a:pt x="86" y="229"/>
                  </a:lnTo>
                  <a:lnTo>
                    <a:pt x="86" y="213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 noEditPoints="1"/>
            </p:cNvSpPr>
            <p:nvPr/>
          </p:nvSpPr>
          <p:spPr bwMode="auto">
            <a:xfrm>
              <a:off x="708" y="1009"/>
              <a:ext cx="457" cy="455"/>
            </a:xfrm>
            <a:custGeom>
              <a:avLst/>
              <a:gdLst>
                <a:gd name="T0" fmla="*/ 24 w 228"/>
                <a:gd name="T1" fmla="*/ 0 h 227"/>
                <a:gd name="T2" fmla="*/ 0 w 228"/>
                <a:gd name="T3" fmla="*/ 203 h 227"/>
                <a:gd name="T4" fmla="*/ 204 w 228"/>
                <a:gd name="T5" fmla="*/ 227 h 227"/>
                <a:gd name="T6" fmla="*/ 228 w 228"/>
                <a:gd name="T7" fmla="*/ 24 h 227"/>
                <a:gd name="T8" fmla="*/ 96 w 228"/>
                <a:gd name="T9" fmla="*/ 142 h 227"/>
                <a:gd name="T10" fmla="*/ 132 w 228"/>
                <a:gd name="T11" fmla="*/ 108 h 227"/>
                <a:gd name="T12" fmla="*/ 96 w 228"/>
                <a:gd name="T13" fmla="*/ 142 h 227"/>
                <a:gd name="T14" fmla="*/ 132 w 228"/>
                <a:gd name="T15" fmla="*/ 182 h 227"/>
                <a:gd name="T16" fmla="*/ 96 w 228"/>
                <a:gd name="T17" fmla="*/ 148 h 227"/>
                <a:gd name="T18" fmla="*/ 89 w 228"/>
                <a:gd name="T19" fmla="*/ 142 h 227"/>
                <a:gd name="T20" fmla="*/ 52 w 228"/>
                <a:gd name="T21" fmla="*/ 108 h 227"/>
                <a:gd name="T22" fmla="*/ 89 w 228"/>
                <a:gd name="T23" fmla="*/ 142 h 227"/>
                <a:gd name="T24" fmla="*/ 175 w 228"/>
                <a:gd name="T25" fmla="*/ 108 h 227"/>
                <a:gd name="T26" fmla="*/ 139 w 228"/>
                <a:gd name="T27" fmla="*/ 142 h 227"/>
                <a:gd name="T28" fmla="*/ 139 w 228"/>
                <a:gd name="T29" fmla="*/ 102 h 227"/>
                <a:gd name="T30" fmla="*/ 175 w 228"/>
                <a:gd name="T31" fmla="*/ 69 h 227"/>
                <a:gd name="T32" fmla="*/ 139 w 228"/>
                <a:gd name="T33" fmla="*/ 102 h 227"/>
                <a:gd name="T34" fmla="*/ 96 w 228"/>
                <a:gd name="T35" fmla="*/ 102 h 227"/>
                <a:gd name="T36" fmla="*/ 132 w 228"/>
                <a:gd name="T37" fmla="*/ 69 h 227"/>
                <a:gd name="T38" fmla="*/ 89 w 228"/>
                <a:gd name="T39" fmla="*/ 102 h 227"/>
                <a:gd name="T40" fmla="*/ 52 w 228"/>
                <a:gd name="T41" fmla="*/ 69 h 227"/>
                <a:gd name="T42" fmla="*/ 89 w 228"/>
                <a:gd name="T43" fmla="*/ 102 h 227"/>
                <a:gd name="T44" fmla="*/ 8 w 228"/>
                <a:gd name="T45" fmla="*/ 102 h 227"/>
                <a:gd name="T46" fmla="*/ 45 w 228"/>
                <a:gd name="T47" fmla="*/ 69 h 227"/>
                <a:gd name="T48" fmla="*/ 45 w 228"/>
                <a:gd name="T49" fmla="*/ 108 h 227"/>
                <a:gd name="T50" fmla="*/ 8 w 228"/>
                <a:gd name="T51" fmla="*/ 142 h 227"/>
                <a:gd name="T52" fmla="*/ 45 w 228"/>
                <a:gd name="T53" fmla="*/ 108 h 227"/>
                <a:gd name="T54" fmla="*/ 45 w 228"/>
                <a:gd name="T55" fmla="*/ 182 h 227"/>
                <a:gd name="T56" fmla="*/ 8 w 228"/>
                <a:gd name="T57" fmla="*/ 148 h 227"/>
                <a:gd name="T58" fmla="*/ 52 w 228"/>
                <a:gd name="T59" fmla="*/ 148 h 227"/>
                <a:gd name="T60" fmla="*/ 89 w 228"/>
                <a:gd name="T61" fmla="*/ 182 h 227"/>
                <a:gd name="T62" fmla="*/ 52 w 228"/>
                <a:gd name="T63" fmla="*/ 148 h 227"/>
                <a:gd name="T64" fmla="*/ 89 w 228"/>
                <a:gd name="T65" fmla="*/ 219 h 227"/>
                <a:gd name="T66" fmla="*/ 52 w 228"/>
                <a:gd name="T67" fmla="*/ 188 h 227"/>
                <a:gd name="T68" fmla="*/ 96 w 228"/>
                <a:gd name="T69" fmla="*/ 188 h 227"/>
                <a:gd name="T70" fmla="*/ 132 w 228"/>
                <a:gd name="T71" fmla="*/ 219 h 227"/>
                <a:gd name="T72" fmla="*/ 96 w 228"/>
                <a:gd name="T73" fmla="*/ 188 h 227"/>
                <a:gd name="T74" fmla="*/ 175 w 228"/>
                <a:gd name="T75" fmla="*/ 188 h 227"/>
                <a:gd name="T76" fmla="*/ 139 w 228"/>
                <a:gd name="T77" fmla="*/ 219 h 227"/>
                <a:gd name="T78" fmla="*/ 139 w 228"/>
                <a:gd name="T79" fmla="*/ 182 h 227"/>
                <a:gd name="T80" fmla="*/ 175 w 228"/>
                <a:gd name="T81" fmla="*/ 148 h 227"/>
                <a:gd name="T82" fmla="*/ 139 w 228"/>
                <a:gd name="T83" fmla="*/ 182 h 227"/>
                <a:gd name="T84" fmla="*/ 220 w 228"/>
                <a:gd name="T85" fmla="*/ 148 h 227"/>
                <a:gd name="T86" fmla="*/ 182 w 228"/>
                <a:gd name="T87" fmla="*/ 182 h 227"/>
                <a:gd name="T88" fmla="*/ 182 w 228"/>
                <a:gd name="T89" fmla="*/ 142 h 227"/>
                <a:gd name="T90" fmla="*/ 220 w 228"/>
                <a:gd name="T91" fmla="*/ 108 h 227"/>
                <a:gd name="T92" fmla="*/ 182 w 228"/>
                <a:gd name="T93" fmla="*/ 142 h 227"/>
                <a:gd name="T94" fmla="*/ 182 w 228"/>
                <a:gd name="T95" fmla="*/ 69 h 227"/>
                <a:gd name="T96" fmla="*/ 220 w 228"/>
                <a:gd name="T97" fmla="*/ 102 h 227"/>
                <a:gd name="T98" fmla="*/ 24 w 228"/>
                <a:gd name="T99" fmla="*/ 8 h 227"/>
                <a:gd name="T100" fmla="*/ 220 w 228"/>
                <a:gd name="T101" fmla="*/ 24 h 227"/>
                <a:gd name="T102" fmla="*/ 8 w 228"/>
                <a:gd name="T103" fmla="*/ 61 h 227"/>
                <a:gd name="T104" fmla="*/ 24 w 228"/>
                <a:gd name="T105" fmla="*/ 8 h 227"/>
                <a:gd name="T106" fmla="*/ 8 w 228"/>
                <a:gd name="T107" fmla="*/ 188 h 227"/>
                <a:gd name="T108" fmla="*/ 45 w 228"/>
                <a:gd name="T109" fmla="*/ 219 h 227"/>
                <a:gd name="T110" fmla="*/ 8 w 228"/>
                <a:gd name="T111" fmla="*/ 203 h 227"/>
                <a:gd name="T112" fmla="*/ 182 w 228"/>
                <a:gd name="T113" fmla="*/ 219 h 227"/>
                <a:gd name="T114" fmla="*/ 220 w 228"/>
                <a:gd name="T115" fmla="*/ 188 h 227"/>
                <a:gd name="T116" fmla="*/ 204 w 228"/>
                <a:gd name="T117" fmla="*/ 21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8" h="227">
                  <a:moveTo>
                    <a:pt x="20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17"/>
                    <a:pt x="11" y="227"/>
                    <a:pt x="24" y="227"/>
                  </a:cubicBezTo>
                  <a:cubicBezTo>
                    <a:pt x="204" y="227"/>
                    <a:pt x="204" y="227"/>
                    <a:pt x="204" y="227"/>
                  </a:cubicBezTo>
                  <a:cubicBezTo>
                    <a:pt x="217" y="227"/>
                    <a:pt x="228" y="217"/>
                    <a:pt x="228" y="203"/>
                  </a:cubicBezTo>
                  <a:cubicBezTo>
                    <a:pt x="228" y="24"/>
                    <a:pt x="228" y="24"/>
                    <a:pt x="228" y="24"/>
                  </a:cubicBezTo>
                  <a:cubicBezTo>
                    <a:pt x="228" y="10"/>
                    <a:pt x="217" y="0"/>
                    <a:pt x="204" y="0"/>
                  </a:cubicBezTo>
                  <a:close/>
                  <a:moveTo>
                    <a:pt x="96" y="142"/>
                  </a:moveTo>
                  <a:cubicBezTo>
                    <a:pt x="96" y="108"/>
                    <a:pt x="96" y="108"/>
                    <a:pt x="96" y="108"/>
                  </a:cubicBezTo>
                  <a:cubicBezTo>
                    <a:pt x="132" y="108"/>
                    <a:pt x="132" y="108"/>
                    <a:pt x="132" y="108"/>
                  </a:cubicBezTo>
                  <a:cubicBezTo>
                    <a:pt x="132" y="142"/>
                    <a:pt x="132" y="142"/>
                    <a:pt x="132" y="142"/>
                  </a:cubicBezTo>
                  <a:lnTo>
                    <a:pt x="96" y="142"/>
                  </a:lnTo>
                  <a:close/>
                  <a:moveTo>
                    <a:pt x="132" y="148"/>
                  </a:moveTo>
                  <a:cubicBezTo>
                    <a:pt x="132" y="182"/>
                    <a:pt x="132" y="182"/>
                    <a:pt x="132" y="182"/>
                  </a:cubicBezTo>
                  <a:cubicBezTo>
                    <a:pt x="96" y="182"/>
                    <a:pt x="96" y="182"/>
                    <a:pt x="96" y="182"/>
                  </a:cubicBezTo>
                  <a:cubicBezTo>
                    <a:pt x="96" y="148"/>
                    <a:pt x="96" y="148"/>
                    <a:pt x="96" y="148"/>
                  </a:cubicBezTo>
                  <a:lnTo>
                    <a:pt x="132" y="148"/>
                  </a:lnTo>
                  <a:close/>
                  <a:moveTo>
                    <a:pt x="89" y="142"/>
                  </a:moveTo>
                  <a:cubicBezTo>
                    <a:pt x="52" y="142"/>
                    <a:pt x="52" y="142"/>
                    <a:pt x="52" y="142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89" y="108"/>
                    <a:pt x="89" y="108"/>
                    <a:pt x="89" y="108"/>
                  </a:cubicBezTo>
                  <a:lnTo>
                    <a:pt x="89" y="142"/>
                  </a:lnTo>
                  <a:close/>
                  <a:moveTo>
                    <a:pt x="139" y="108"/>
                  </a:moveTo>
                  <a:cubicBezTo>
                    <a:pt x="175" y="108"/>
                    <a:pt x="175" y="108"/>
                    <a:pt x="175" y="108"/>
                  </a:cubicBezTo>
                  <a:cubicBezTo>
                    <a:pt x="175" y="142"/>
                    <a:pt x="175" y="142"/>
                    <a:pt x="175" y="142"/>
                  </a:cubicBezTo>
                  <a:cubicBezTo>
                    <a:pt x="139" y="142"/>
                    <a:pt x="139" y="142"/>
                    <a:pt x="139" y="142"/>
                  </a:cubicBezTo>
                  <a:lnTo>
                    <a:pt x="139" y="108"/>
                  </a:lnTo>
                  <a:close/>
                  <a:moveTo>
                    <a:pt x="139" y="102"/>
                  </a:moveTo>
                  <a:cubicBezTo>
                    <a:pt x="139" y="69"/>
                    <a:pt x="139" y="69"/>
                    <a:pt x="139" y="69"/>
                  </a:cubicBezTo>
                  <a:cubicBezTo>
                    <a:pt x="175" y="69"/>
                    <a:pt x="175" y="69"/>
                    <a:pt x="175" y="69"/>
                  </a:cubicBezTo>
                  <a:cubicBezTo>
                    <a:pt x="175" y="102"/>
                    <a:pt x="175" y="102"/>
                    <a:pt x="175" y="102"/>
                  </a:cubicBezTo>
                  <a:lnTo>
                    <a:pt x="139" y="102"/>
                  </a:lnTo>
                  <a:close/>
                  <a:moveTo>
                    <a:pt x="132" y="102"/>
                  </a:moveTo>
                  <a:cubicBezTo>
                    <a:pt x="96" y="102"/>
                    <a:pt x="96" y="102"/>
                    <a:pt x="96" y="102"/>
                  </a:cubicBezTo>
                  <a:cubicBezTo>
                    <a:pt x="96" y="69"/>
                    <a:pt x="96" y="69"/>
                    <a:pt x="96" y="69"/>
                  </a:cubicBezTo>
                  <a:cubicBezTo>
                    <a:pt x="132" y="69"/>
                    <a:pt x="132" y="69"/>
                    <a:pt x="132" y="69"/>
                  </a:cubicBezTo>
                  <a:lnTo>
                    <a:pt x="132" y="102"/>
                  </a:lnTo>
                  <a:close/>
                  <a:moveTo>
                    <a:pt x="89" y="102"/>
                  </a:moveTo>
                  <a:cubicBezTo>
                    <a:pt x="52" y="102"/>
                    <a:pt x="52" y="102"/>
                    <a:pt x="52" y="102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89" y="69"/>
                    <a:pt x="89" y="69"/>
                    <a:pt x="89" y="69"/>
                  </a:cubicBezTo>
                  <a:lnTo>
                    <a:pt x="89" y="102"/>
                  </a:lnTo>
                  <a:close/>
                  <a:moveTo>
                    <a:pt x="45" y="102"/>
                  </a:moveTo>
                  <a:cubicBezTo>
                    <a:pt x="8" y="102"/>
                    <a:pt x="8" y="102"/>
                    <a:pt x="8" y="10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45" y="69"/>
                    <a:pt x="45" y="69"/>
                    <a:pt x="45" y="69"/>
                  </a:cubicBezTo>
                  <a:lnTo>
                    <a:pt x="45" y="102"/>
                  </a:lnTo>
                  <a:close/>
                  <a:moveTo>
                    <a:pt x="45" y="108"/>
                  </a:moveTo>
                  <a:cubicBezTo>
                    <a:pt x="45" y="142"/>
                    <a:pt x="45" y="142"/>
                    <a:pt x="45" y="142"/>
                  </a:cubicBezTo>
                  <a:cubicBezTo>
                    <a:pt x="8" y="142"/>
                    <a:pt x="8" y="142"/>
                    <a:pt x="8" y="142"/>
                  </a:cubicBezTo>
                  <a:cubicBezTo>
                    <a:pt x="8" y="108"/>
                    <a:pt x="8" y="108"/>
                    <a:pt x="8" y="108"/>
                  </a:cubicBezTo>
                  <a:lnTo>
                    <a:pt x="45" y="108"/>
                  </a:lnTo>
                  <a:close/>
                  <a:moveTo>
                    <a:pt x="45" y="148"/>
                  </a:moveTo>
                  <a:cubicBezTo>
                    <a:pt x="45" y="182"/>
                    <a:pt x="45" y="182"/>
                    <a:pt x="45" y="182"/>
                  </a:cubicBezTo>
                  <a:cubicBezTo>
                    <a:pt x="8" y="182"/>
                    <a:pt x="8" y="182"/>
                    <a:pt x="8" y="182"/>
                  </a:cubicBezTo>
                  <a:cubicBezTo>
                    <a:pt x="8" y="148"/>
                    <a:pt x="8" y="148"/>
                    <a:pt x="8" y="148"/>
                  </a:cubicBezTo>
                  <a:lnTo>
                    <a:pt x="45" y="148"/>
                  </a:lnTo>
                  <a:close/>
                  <a:moveTo>
                    <a:pt x="52" y="148"/>
                  </a:moveTo>
                  <a:cubicBezTo>
                    <a:pt x="89" y="148"/>
                    <a:pt x="89" y="148"/>
                    <a:pt x="89" y="148"/>
                  </a:cubicBezTo>
                  <a:cubicBezTo>
                    <a:pt x="89" y="182"/>
                    <a:pt x="89" y="182"/>
                    <a:pt x="89" y="182"/>
                  </a:cubicBezTo>
                  <a:cubicBezTo>
                    <a:pt x="52" y="182"/>
                    <a:pt x="52" y="182"/>
                    <a:pt x="52" y="182"/>
                  </a:cubicBezTo>
                  <a:lnTo>
                    <a:pt x="52" y="148"/>
                  </a:lnTo>
                  <a:close/>
                  <a:moveTo>
                    <a:pt x="89" y="188"/>
                  </a:moveTo>
                  <a:cubicBezTo>
                    <a:pt x="89" y="219"/>
                    <a:pt x="89" y="219"/>
                    <a:pt x="89" y="219"/>
                  </a:cubicBezTo>
                  <a:cubicBezTo>
                    <a:pt x="52" y="219"/>
                    <a:pt x="52" y="219"/>
                    <a:pt x="52" y="219"/>
                  </a:cubicBezTo>
                  <a:cubicBezTo>
                    <a:pt x="52" y="188"/>
                    <a:pt x="52" y="188"/>
                    <a:pt x="52" y="188"/>
                  </a:cubicBezTo>
                  <a:lnTo>
                    <a:pt x="89" y="188"/>
                  </a:lnTo>
                  <a:close/>
                  <a:moveTo>
                    <a:pt x="96" y="188"/>
                  </a:moveTo>
                  <a:cubicBezTo>
                    <a:pt x="132" y="188"/>
                    <a:pt x="132" y="188"/>
                    <a:pt x="132" y="188"/>
                  </a:cubicBezTo>
                  <a:cubicBezTo>
                    <a:pt x="132" y="219"/>
                    <a:pt x="132" y="219"/>
                    <a:pt x="132" y="219"/>
                  </a:cubicBezTo>
                  <a:cubicBezTo>
                    <a:pt x="96" y="219"/>
                    <a:pt x="96" y="219"/>
                    <a:pt x="96" y="219"/>
                  </a:cubicBezTo>
                  <a:lnTo>
                    <a:pt x="96" y="188"/>
                  </a:lnTo>
                  <a:close/>
                  <a:moveTo>
                    <a:pt x="139" y="188"/>
                  </a:moveTo>
                  <a:cubicBezTo>
                    <a:pt x="175" y="188"/>
                    <a:pt x="175" y="188"/>
                    <a:pt x="175" y="188"/>
                  </a:cubicBezTo>
                  <a:cubicBezTo>
                    <a:pt x="175" y="219"/>
                    <a:pt x="175" y="219"/>
                    <a:pt x="175" y="219"/>
                  </a:cubicBezTo>
                  <a:cubicBezTo>
                    <a:pt x="139" y="219"/>
                    <a:pt x="139" y="219"/>
                    <a:pt x="139" y="219"/>
                  </a:cubicBezTo>
                  <a:lnTo>
                    <a:pt x="139" y="188"/>
                  </a:lnTo>
                  <a:close/>
                  <a:moveTo>
                    <a:pt x="139" y="182"/>
                  </a:moveTo>
                  <a:cubicBezTo>
                    <a:pt x="139" y="148"/>
                    <a:pt x="139" y="148"/>
                    <a:pt x="139" y="148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75" y="182"/>
                    <a:pt x="175" y="182"/>
                    <a:pt x="175" y="182"/>
                  </a:cubicBezTo>
                  <a:lnTo>
                    <a:pt x="139" y="182"/>
                  </a:lnTo>
                  <a:close/>
                  <a:moveTo>
                    <a:pt x="182" y="148"/>
                  </a:moveTo>
                  <a:cubicBezTo>
                    <a:pt x="220" y="148"/>
                    <a:pt x="220" y="148"/>
                    <a:pt x="220" y="148"/>
                  </a:cubicBezTo>
                  <a:cubicBezTo>
                    <a:pt x="220" y="182"/>
                    <a:pt x="220" y="182"/>
                    <a:pt x="220" y="182"/>
                  </a:cubicBezTo>
                  <a:cubicBezTo>
                    <a:pt x="182" y="182"/>
                    <a:pt x="182" y="182"/>
                    <a:pt x="182" y="182"/>
                  </a:cubicBezTo>
                  <a:lnTo>
                    <a:pt x="182" y="148"/>
                  </a:lnTo>
                  <a:close/>
                  <a:moveTo>
                    <a:pt x="182" y="142"/>
                  </a:moveTo>
                  <a:cubicBezTo>
                    <a:pt x="182" y="108"/>
                    <a:pt x="182" y="108"/>
                    <a:pt x="182" y="108"/>
                  </a:cubicBezTo>
                  <a:cubicBezTo>
                    <a:pt x="220" y="108"/>
                    <a:pt x="220" y="108"/>
                    <a:pt x="220" y="108"/>
                  </a:cubicBezTo>
                  <a:cubicBezTo>
                    <a:pt x="220" y="142"/>
                    <a:pt x="220" y="142"/>
                    <a:pt x="220" y="142"/>
                  </a:cubicBezTo>
                  <a:lnTo>
                    <a:pt x="182" y="142"/>
                  </a:lnTo>
                  <a:close/>
                  <a:moveTo>
                    <a:pt x="182" y="102"/>
                  </a:moveTo>
                  <a:cubicBezTo>
                    <a:pt x="182" y="69"/>
                    <a:pt x="182" y="69"/>
                    <a:pt x="182" y="69"/>
                  </a:cubicBezTo>
                  <a:cubicBezTo>
                    <a:pt x="220" y="69"/>
                    <a:pt x="220" y="69"/>
                    <a:pt x="220" y="69"/>
                  </a:cubicBezTo>
                  <a:cubicBezTo>
                    <a:pt x="220" y="102"/>
                    <a:pt x="220" y="102"/>
                    <a:pt x="220" y="102"/>
                  </a:cubicBezTo>
                  <a:lnTo>
                    <a:pt x="182" y="102"/>
                  </a:lnTo>
                  <a:close/>
                  <a:moveTo>
                    <a:pt x="24" y="8"/>
                  </a:moveTo>
                  <a:cubicBezTo>
                    <a:pt x="204" y="8"/>
                    <a:pt x="204" y="8"/>
                    <a:pt x="204" y="8"/>
                  </a:cubicBezTo>
                  <a:cubicBezTo>
                    <a:pt x="212" y="8"/>
                    <a:pt x="220" y="15"/>
                    <a:pt x="220" y="24"/>
                  </a:cubicBezTo>
                  <a:cubicBezTo>
                    <a:pt x="220" y="61"/>
                    <a:pt x="220" y="61"/>
                    <a:pt x="220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lose/>
                  <a:moveTo>
                    <a:pt x="8" y="203"/>
                  </a:moveTo>
                  <a:cubicBezTo>
                    <a:pt x="8" y="188"/>
                    <a:pt x="8" y="188"/>
                    <a:pt x="8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24" y="219"/>
                    <a:pt x="24" y="219"/>
                    <a:pt x="24" y="219"/>
                  </a:cubicBezTo>
                  <a:cubicBezTo>
                    <a:pt x="15" y="219"/>
                    <a:pt x="8" y="212"/>
                    <a:pt x="8" y="203"/>
                  </a:cubicBezTo>
                  <a:close/>
                  <a:moveTo>
                    <a:pt x="204" y="219"/>
                  </a:moveTo>
                  <a:cubicBezTo>
                    <a:pt x="182" y="219"/>
                    <a:pt x="182" y="219"/>
                    <a:pt x="182" y="219"/>
                  </a:cubicBezTo>
                  <a:cubicBezTo>
                    <a:pt x="182" y="188"/>
                    <a:pt x="182" y="188"/>
                    <a:pt x="182" y="188"/>
                  </a:cubicBezTo>
                  <a:cubicBezTo>
                    <a:pt x="220" y="188"/>
                    <a:pt x="220" y="188"/>
                    <a:pt x="220" y="188"/>
                  </a:cubicBezTo>
                  <a:cubicBezTo>
                    <a:pt x="220" y="203"/>
                    <a:pt x="220" y="203"/>
                    <a:pt x="220" y="203"/>
                  </a:cubicBezTo>
                  <a:cubicBezTo>
                    <a:pt x="220" y="212"/>
                    <a:pt x="212" y="219"/>
                    <a:pt x="204" y="21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Oval 27"/>
            <p:cNvSpPr>
              <a:spLocks noChangeArrowheads="1"/>
            </p:cNvSpPr>
            <p:nvPr/>
          </p:nvSpPr>
          <p:spPr bwMode="auto">
            <a:xfrm>
              <a:off x="824" y="1065"/>
              <a:ext cx="32" cy="3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Oval 28"/>
            <p:cNvSpPr>
              <a:spLocks noChangeArrowheads="1"/>
            </p:cNvSpPr>
            <p:nvPr/>
          </p:nvSpPr>
          <p:spPr bwMode="auto">
            <a:xfrm>
              <a:off x="1017" y="1065"/>
              <a:ext cx="32" cy="3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 noEditPoints="1"/>
            </p:cNvSpPr>
            <p:nvPr/>
          </p:nvSpPr>
          <p:spPr bwMode="auto">
            <a:xfrm>
              <a:off x="1688" y="1047"/>
              <a:ext cx="455" cy="385"/>
            </a:xfrm>
            <a:custGeom>
              <a:avLst/>
              <a:gdLst>
                <a:gd name="T0" fmla="*/ 203 w 227"/>
                <a:gd name="T1" fmla="*/ 0 h 192"/>
                <a:gd name="T2" fmla="*/ 24 w 227"/>
                <a:gd name="T3" fmla="*/ 0 h 192"/>
                <a:gd name="T4" fmla="*/ 0 w 227"/>
                <a:gd name="T5" fmla="*/ 24 h 192"/>
                <a:gd name="T6" fmla="*/ 0 w 227"/>
                <a:gd name="T7" fmla="*/ 168 h 192"/>
                <a:gd name="T8" fmla="*/ 24 w 227"/>
                <a:gd name="T9" fmla="*/ 192 h 192"/>
                <a:gd name="T10" fmla="*/ 203 w 227"/>
                <a:gd name="T11" fmla="*/ 192 h 192"/>
                <a:gd name="T12" fmla="*/ 227 w 227"/>
                <a:gd name="T13" fmla="*/ 168 h 192"/>
                <a:gd name="T14" fmla="*/ 227 w 227"/>
                <a:gd name="T15" fmla="*/ 24 h 192"/>
                <a:gd name="T16" fmla="*/ 203 w 227"/>
                <a:gd name="T17" fmla="*/ 0 h 192"/>
                <a:gd name="T18" fmla="*/ 24 w 227"/>
                <a:gd name="T19" fmla="*/ 8 h 192"/>
                <a:gd name="T20" fmla="*/ 203 w 227"/>
                <a:gd name="T21" fmla="*/ 8 h 192"/>
                <a:gd name="T22" fmla="*/ 219 w 227"/>
                <a:gd name="T23" fmla="*/ 24 h 192"/>
                <a:gd name="T24" fmla="*/ 219 w 227"/>
                <a:gd name="T25" fmla="*/ 61 h 192"/>
                <a:gd name="T26" fmla="*/ 8 w 227"/>
                <a:gd name="T27" fmla="*/ 61 h 192"/>
                <a:gd name="T28" fmla="*/ 8 w 227"/>
                <a:gd name="T29" fmla="*/ 24 h 192"/>
                <a:gd name="T30" fmla="*/ 24 w 227"/>
                <a:gd name="T31" fmla="*/ 8 h 192"/>
                <a:gd name="T32" fmla="*/ 203 w 227"/>
                <a:gd name="T33" fmla="*/ 184 h 192"/>
                <a:gd name="T34" fmla="*/ 24 w 227"/>
                <a:gd name="T35" fmla="*/ 184 h 192"/>
                <a:gd name="T36" fmla="*/ 8 w 227"/>
                <a:gd name="T37" fmla="*/ 168 h 192"/>
                <a:gd name="T38" fmla="*/ 8 w 227"/>
                <a:gd name="T39" fmla="*/ 69 h 192"/>
                <a:gd name="T40" fmla="*/ 219 w 227"/>
                <a:gd name="T41" fmla="*/ 69 h 192"/>
                <a:gd name="T42" fmla="*/ 219 w 227"/>
                <a:gd name="T43" fmla="*/ 168 h 192"/>
                <a:gd name="T44" fmla="*/ 203 w 227"/>
                <a:gd name="T45" fmla="*/ 18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7" h="192">
                  <a:moveTo>
                    <a:pt x="203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82"/>
                    <a:pt x="10" y="192"/>
                    <a:pt x="2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17" y="192"/>
                    <a:pt x="227" y="182"/>
                    <a:pt x="227" y="168"/>
                  </a:cubicBezTo>
                  <a:cubicBezTo>
                    <a:pt x="227" y="24"/>
                    <a:pt x="227" y="24"/>
                    <a:pt x="227" y="24"/>
                  </a:cubicBezTo>
                  <a:cubicBezTo>
                    <a:pt x="227" y="11"/>
                    <a:pt x="217" y="0"/>
                    <a:pt x="203" y="0"/>
                  </a:cubicBezTo>
                  <a:close/>
                  <a:moveTo>
                    <a:pt x="24" y="8"/>
                  </a:moveTo>
                  <a:cubicBezTo>
                    <a:pt x="203" y="8"/>
                    <a:pt x="203" y="8"/>
                    <a:pt x="203" y="8"/>
                  </a:cubicBezTo>
                  <a:cubicBezTo>
                    <a:pt x="212" y="8"/>
                    <a:pt x="219" y="16"/>
                    <a:pt x="219" y="24"/>
                  </a:cubicBezTo>
                  <a:cubicBezTo>
                    <a:pt x="219" y="61"/>
                    <a:pt x="219" y="61"/>
                    <a:pt x="219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6"/>
                    <a:pt x="15" y="8"/>
                    <a:pt x="24" y="8"/>
                  </a:cubicBezTo>
                  <a:close/>
                  <a:moveTo>
                    <a:pt x="203" y="184"/>
                  </a:moveTo>
                  <a:cubicBezTo>
                    <a:pt x="24" y="184"/>
                    <a:pt x="24" y="184"/>
                    <a:pt x="24" y="184"/>
                  </a:cubicBezTo>
                  <a:cubicBezTo>
                    <a:pt x="15" y="184"/>
                    <a:pt x="8" y="177"/>
                    <a:pt x="8" y="1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219" y="69"/>
                    <a:pt x="219" y="69"/>
                    <a:pt x="219" y="69"/>
                  </a:cubicBezTo>
                  <a:cubicBezTo>
                    <a:pt x="219" y="168"/>
                    <a:pt x="219" y="168"/>
                    <a:pt x="219" y="168"/>
                  </a:cubicBezTo>
                  <a:cubicBezTo>
                    <a:pt x="219" y="177"/>
                    <a:pt x="212" y="184"/>
                    <a:pt x="203" y="18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1730" y="1085"/>
              <a:ext cx="64" cy="65"/>
            </a:xfrm>
            <a:custGeom>
              <a:avLst/>
              <a:gdLst>
                <a:gd name="T0" fmla="*/ 16 w 32"/>
                <a:gd name="T1" fmla="*/ 32 h 32"/>
                <a:gd name="T2" fmla="*/ 32 w 32"/>
                <a:gd name="T3" fmla="*/ 16 h 32"/>
                <a:gd name="T4" fmla="*/ 16 w 32"/>
                <a:gd name="T5" fmla="*/ 0 h 32"/>
                <a:gd name="T6" fmla="*/ 0 w 32"/>
                <a:gd name="T7" fmla="*/ 16 h 32"/>
                <a:gd name="T8" fmla="*/ 16 w 32"/>
                <a:gd name="T9" fmla="*/ 32 h 32"/>
                <a:gd name="T10" fmla="*/ 16 w 32"/>
                <a:gd name="T11" fmla="*/ 8 h 32"/>
                <a:gd name="T12" fmla="*/ 24 w 32"/>
                <a:gd name="T13" fmla="*/ 16 h 32"/>
                <a:gd name="T14" fmla="*/ 16 w 32"/>
                <a:gd name="T15" fmla="*/ 24 h 32"/>
                <a:gd name="T16" fmla="*/ 8 w 32"/>
                <a:gd name="T17" fmla="*/ 16 h 32"/>
                <a:gd name="T18" fmla="*/ 16 w 32"/>
                <a:gd name="T1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25"/>
                    <a:pt x="8" y="32"/>
                    <a:pt x="16" y="32"/>
                  </a:cubicBezTo>
                  <a:close/>
                  <a:moveTo>
                    <a:pt x="16" y="8"/>
                  </a:moveTo>
                  <a:cubicBezTo>
                    <a:pt x="21" y="8"/>
                    <a:pt x="24" y="11"/>
                    <a:pt x="24" y="16"/>
                  </a:cubicBezTo>
                  <a:cubicBezTo>
                    <a:pt x="24" y="20"/>
                    <a:pt x="21" y="24"/>
                    <a:pt x="16" y="24"/>
                  </a:cubicBezTo>
                  <a:cubicBezTo>
                    <a:pt x="12" y="24"/>
                    <a:pt x="8" y="20"/>
                    <a:pt x="8" y="16"/>
                  </a:cubicBezTo>
                  <a:cubicBezTo>
                    <a:pt x="8" y="11"/>
                    <a:pt x="12" y="8"/>
                    <a:pt x="16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1810" y="1085"/>
              <a:ext cx="64" cy="65"/>
            </a:xfrm>
            <a:custGeom>
              <a:avLst/>
              <a:gdLst>
                <a:gd name="T0" fmla="*/ 16 w 32"/>
                <a:gd name="T1" fmla="*/ 32 h 32"/>
                <a:gd name="T2" fmla="*/ 32 w 32"/>
                <a:gd name="T3" fmla="*/ 16 h 32"/>
                <a:gd name="T4" fmla="*/ 16 w 32"/>
                <a:gd name="T5" fmla="*/ 0 h 32"/>
                <a:gd name="T6" fmla="*/ 0 w 32"/>
                <a:gd name="T7" fmla="*/ 16 h 32"/>
                <a:gd name="T8" fmla="*/ 16 w 32"/>
                <a:gd name="T9" fmla="*/ 32 h 32"/>
                <a:gd name="T10" fmla="*/ 16 w 32"/>
                <a:gd name="T11" fmla="*/ 8 h 32"/>
                <a:gd name="T12" fmla="*/ 24 w 32"/>
                <a:gd name="T13" fmla="*/ 16 h 32"/>
                <a:gd name="T14" fmla="*/ 16 w 32"/>
                <a:gd name="T15" fmla="*/ 24 h 32"/>
                <a:gd name="T16" fmla="*/ 8 w 32"/>
                <a:gd name="T17" fmla="*/ 16 h 32"/>
                <a:gd name="T18" fmla="*/ 16 w 32"/>
                <a:gd name="T1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25"/>
                    <a:pt x="8" y="32"/>
                    <a:pt x="16" y="32"/>
                  </a:cubicBezTo>
                  <a:close/>
                  <a:moveTo>
                    <a:pt x="16" y="8"/>
                  </a:moveTo>
                  <a:cubicBezTo>
                    <a:pt x="21" y="8"/>
                    <a:pt x="24" y="11"/>
                    <a:pt x="24" y="16"/>
                  </a:cubicBezTo>
                  <a:cubicBezTo>
                    <a:pt x="24" y="20"/>
                    <a:pt x="21" y="24"/>
                    <a:pt x="16" y="24"/>
                  </a:cubicBezTo>
                  <a:cubicBezTo>
                    <a:pt x="12" y="24"/>
                    <a:pt x="8" y="20"/>
                    <a:pt x="8" y="16"/>
                  </a:cubicBezTo>
                  <a:cubicBezTo>
                    <a:pt x="8" y="11"/>
                    <a:pt x="12" y="8"/>
                    <a:pt x="16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1890" y="1085"/>
              <a:ext cx="64" cy="65"/>
            </a:xfrm>
            <a:custGeom>
              <a:avLst/>
              <a:gdLst>
                <a:gd name="T0" fmla="*/ 16 w 32"/>
                <a:gd name="T1" fmla="*/ 32 h 32"/>
                <a:gd name="T2" fmla="*/ 32 w 32"/>
                <a:gd name="T3" fmla="*/ 16 h 32"/>
                <a:gd name="T4" fmla="*/ 16 w 32"/>
                <a:gd name="T5" fmla="*/ 0 h 32"/>
                <a:gd name="T6" fmla="*/ 0 w 32"/>
                <a:gd name="T7" fmla="*/ 16 h 32"/>
                <a:gd name="T8" fmla="*/ 16 w 32"/>
                <a:gd name="T9" fmla="*/ 32 h 32"/>
                <a:gd name="T10" fmla="*/ 16 w 32"/>
                <a:gd name="T11" fmla="*/ 8 h 32"/>
                <a:gd name="T12" fmla="*/ 24 w 32"/>
                <a:gd name="T13" fmla="*/ 16 h 32"/>
                <a:gd name="T14" fmla="*/ 16 w 32"/>
                <a:gd name="T15" fmla="*/ 24 h 32"/>
                <a:gd name="T16" fmla="*/ 8 w 32"/>
                <a:gd name="T17" fmla="*/ 16 h 32"/>
                <a:gd name="T18" fmla="*/ 16 w 32"/>
                <a:gd name="T1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25"/>
                    <a:pt x="8" y="32"/>
                    <a:pt x="16" y="32"/>
                  </a:cubicBezTo>
                  <a:close/>
                  <a:moveTo>
                    <a:pt x="16" y="8"/>
                  </a:moveTo>
                  <a:cubicBezTo>
                    <a:pt x="21" y="8"/>
                    <a:pt x="24" y="11"/>
                    <a:pt x="24" y="16"/>
                  </a:cubicBezTo>
                  <a:cubicBezTo>
                    <a:pt x="24" y="20"/>
                    <a:pt x="21" y="24"/>
                    <a:pt x="16" y="24"/>
                  </a:cubicBezTo>
                  <a:cubicBezTo>
                    <a:pt x="12" y="24"/>
                    <a:pt x="8" y="20"/>
                    <a:pt x="8" y="16"/>
                  </a:cubicBezTo>
                  <a:cubicBezTo>
                    <a:pt x="8" y="11"/>
                    <a:pt x="12" y="8"/>
                    <a:pt x="16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Rectangle 33"/>
            <p:cNvSpPr>
              <a:spLocks noChangeArrowheads="1"/>
            </p:cNvSpPr>
            <p:nvPr/>
          </p:nvSpPr>
          <p:spPr bwMode="auto">
            <a:xfrm>
              <a:off x="1762" y="1234"/>
              <a:ext cx="303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Rectangle 34"/>
            <p:cNvSpPr>
              <a:spLocks noChangeArrowheads="1"/>
            </p:cNvSpPr>
            <p:nvPr/>
          </p:nvSpPr>
          <p:spPr bwMode="auto">
            <a:xfrm>
              <a:off x="1762" y="1282"/>
              <a:ext cx="303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Rectangle 35"/>
            <p:cNvSpPr>
              <a:spLocks noChangeArrowheads="1"/>
            </p:cNvSpPr>
            <p:nvPr/>
          </p:nvSpPr>
          <p:spPr bwMode="auto">
            <a:xfrm>
              <a:off x="1762" y="1330"/>
              <a:ext cx="182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 noEditPoints="1"/>
            </p:cNvSpPr>
            <p:nvPr/>
          </p:nvSpPr>
          <p:spPr bwMode="auto">
            <a:xfrm>
              <a:off x="2632" y="1029"/>
              <a:ext cx="457" cy="385"/>
            </a:xfrm>
            <a:custGeom>
              <a:avLst/>
              <a:gdLst>
                <a:gd name="T0" fmla="*/ 204 w 228"/>
                <a:gd name="T1" fmla="*/ 0 h 192"/>
                <a:gd name="T2" fmla="*/ 24 w 228"/>
                <a:gd name="T3" fmla="*/ 0 h 192"/>
                <a:gd name="T4" fmla="*/ 0 w 228"/>
                <a:gd name="T5" fmla="*/ 24 h 192"/>
                <a:gd name="T6" fmla="*/ 0 w 228"/>
                <a:gd name="T7" fmla="*/ 168 h 192"/>
                <a:gd name="T8" fmla="*/ 24 w 228"/>
                <a:gd name="T9" fmla="*/ 192 h 192"/>
                <a:gd name="T10" fmla="*/ 204 w 228"/>
                <a:gd name="T11" fmla="*/ 192 h 192"/>
                <a:gd name="T12" fmla="*/ 228 w 228"/>
                <a:gd name="T13" fmla="*/ 168 h 192"/>
                <a:gd name="T14" fmla="*/ 228 w 228"/>
                <a:gd name="T15" fmla="*/ 24 h 192"/>
                <a:gd name="T16" fmla="*/ 204 w 228"/>
                <a:gd name="T17" fmla="*/ 0 h 192"/>
                <a:gd name="T18" fmla="*/ 24 w 228"/>
                <a:gd name="T19" fmla="*/ 8 h 192"/>
                <a:gd name="T20" fmla="*/ 204 w 228"/>
                <a:gd name="T21" fmla="*/ 8 h 192"/>
                <a:gd name="T22" fmla="*/ 220 w 228"/>
                <a:gd name="T23" fmla="*/ 24 h 192"/>
                <a:gd name="T24" fmla="*/ 220 w 228"/>
                <a:gd name="T25" fmla="*/ 60 h 192"/>
                <a:gd name="T26" fmla="*/ 8 w 228"/>
                <a:gd name="T27" fmla="*/ 60 h 192"/>
                <a:gd name="T28" fmla="*/ 8 w 228"/>
                <a:gd name="T29" fmla="*/ 24 h 192"/>
                <a:gd name="T30" fmla="*/ 24 w 228"/>
                <a:gd name="T31" fmla="*/ 8 h 192"/>
                <a:gd name="T32" fmla="*/ 204 w 228"/>
                <a:gd name="T33" fmla="*/ 184 h 192"/>
                <a:gd name="T34" fmla="*/ 24 w 228"/>
                <a:gd name="T35" fmla="*/ 184 h 192"/>
                <a:gd name="T36" fmla="*/ 8 w 228"/>
                <a:gd name="T37" fmla="*/ 168 h 192"/>
                <a:gd name="T38" fmla="*/ 8 w 228"/>
                <a:gd name="T39" fmla="*/ 68 h 192"/>
                <a:gd name="T40" fmla="*/ 220 w 228"/>
                <a:gd name="T41" fmla="*/ 68 h 192"/>
                <a:gd name="T42" fmla="*/ 220 w 228"/>
                <a:gd name="T43" fmla="*/ 168 h 192"/>
                <a:gd name="T44" fmla="*/ 204 w 228"/>
                <a:gd name="T45" fmla="*/ 18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8" h="192">
                  <a:moveTo>
                    <a:pt x="20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81"/>
                    <a:pt x="11" y="192"/>
                    <a:pt x="24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17" y="192"/>
                    <a:pt x="228" y="181"/>
                    <a:pt x="228" y="168"/>
                  </a:cubicBezTo>
                  <a:cubicBezTo>
                    <a:pt x="228" y="24"/>
                    <a:pt x="228" y="24"/>
                    <a:pt x="228" y="24"/>
                  </a:cubicBezTo>
                  <a:cubicBezTo>
                    <a:pt x="228" y="10"/>
                    <a:pt x="217" y="0"/>
                    <a:pt x="204" y="0"/>
                  </a:cubicBezTo>
                  <a:close/>
                  <a:moveTo>
                    <a:pt x="24" y="8"/>
                  </a:moveTo>
                  <a:cubicBezTo>
                    <a:pt x="204" y="8"/>
                    <a:pt x="204" y="8"/>
                    <a:pt x="204" y="8"/>
                  </a:cubicBezTo>
                  <a:cubicBezTo>
                    <a:pt x="213" y="8"/>
                    <a:pt x="220" y="15"/>
                    <a:pt x="220" y="24"/>
                  </a:cubicBezTo>
                  <a:cubicBezTo>
                    <a:pt x="220" y="60"/>
                    <a:pt x="220" y="60"/>
                    <a:pt x="220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lose/>
                  <a:moveTo>
                    <a:pt x="204" y="184"/>
                  </a:moveTo>
                  <a:cubicBezTo>
                    <a:pt x="24" y="184"/>
                    <a:pt x="24" y="184"/>
                    <a:pt x="24" y="184"/>
                  </a:cubicBezTo>
                  <a:cubicBezTo>
                    <a:pt x="15" y="184"/>
                    <a:pt x="8" y="177"/>
                    <a:pt x="8" y="1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220" y="68"/>
                    <a:pt x="220" y="68"/>
                    <a:pt x="220" y="68"/>
                  </a:cubicBezTo>
                  <a:cubicBezTo>
                    <a:pt x="220" y="168"/>
                    <a:pt x="220" y="168"/>
                    <a:pt x="220" y="168"/>
                  </a:cubicBezTo>
                  <a:cubicBezTo>
                    <a:pt x="220" y="177"/>
                    <a:pt x="213" y="184"/>
                    <a:pt x="204" y="18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 noEditPoints="1"/>
            </p:cNvSpPr>
            <p:nvPr/>
          </p:nvSpPr>
          <p:spPr bwMode="auto">
            <a:xfrm>
              <a:off x="2676" y="1065"/>
              <a:ext cx="64" cy="65"/>
            </a:xfrm>
            <a:custGeom>
              <a:avLst/>
              <a:gdLst>
                <a:gd name="T0" fmla="*/ 16 w 32"/>
                <a:gd name="T1" fmla="*/ 32 h 32"/>
                <a:gd name="T2" fmla="*/ 32 w 32"/>
                <a:gd name="T3" fmla="*/ 16 h 32"/>
                <a:gd name="T4" fmla="*/ 16 w 32"/>
                <a:gd name="T5" fmla="*/ 0 h 32"/>
                <a:gd name="T6" fmla="*/ 0 w 32"/>
                <a:gd name="T7" fmla="*/ 16 h 32"/>
                <a:gd name="T8" fmla="*/ 16 w 32"/>
                <a:gd name="T9" fmla="*/ 32 h 32"/>
                <a:gd name="T10" fmla="*/ 16 w 32"/>
                <a:gd name="T11" fmla="*/ 8 h 32"/>
                <a:gd name="T12" fmla="*/ 24 w 32"/>
                <a:gd name="T13" fmla="*/ 16 h 32"/>
                <a:gd name="T14" fmla="*/ 16 w 32"/>
                <a:gd name="T15" fmla="*/ 24 h 32"/>
                <a:gd name="T16" fmla="*/ 8 w 32"/>
                <a:gd name="T17" fmla="*/ 16 h 32"/>
                <a:gd name="T18" fmla="*/ 16 w 32"/>
                <a:gd name="T1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lose/>
                  <a:moveTo>
                    <a:pt x="16" y="8"/>
                  </a:moveTo>
                  <a:cubicBezTo>
                    <a:pt x="20" y="8"/>
                    <a:pt x="24" y="12"/>
                    <a:pt x="24" y="16"/>
                  </a:cubicBezTo>
                  <a:cubicBezTo>
                    <a:pt x="24" y="20"/>
                    <a:pt x="20" y="24"/>
                    <a:pt x="16" y="24"/>
                  </a:cubicBezTo>
                  <a:cubicBezTo>
                    <a:pt x="12" y="24"/>
                    <a:pt x="8" y="20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 noEditPoints="1"/>
            </p:cNvSpPr>
            <p:nvPr/>
          </p:nvSpPr>
          <p:spPr bwMode="auto">
            <a:xfrm>
              <a:off x="2756" y="1065"/>
              <a:ext cx="64" cy="65"/>
            </a:xfrm>
            <a:custGeom>
              <a:avLst/>
              <a:gdLst>
                <a:gd name="T0" fmla="*/ 16 w 32"/>
                <a:gd name="T1" fmla="*/ 32 h 32"/>
                <a:gd name="T2" fmla="*/ 32 w 32"/>
                <a:gd name="T3" fmla="*/ 16 h 32"/>
                <a:gd name="T4" fmla="*/ 16 w 32"/>
                <a:gd name="T5" fmla="*/ 0 h 32"/>
                <a:gd name="T6" fmla="*/ 0 w 32"/>
                <a:gd name="T7" fmla="*/ 16 h 32"/>
                <a:gd name="T8" fmla="*/ 16 w 32"/>
                <a:gd name="T9" fmla="*/ 32 h 32"/>
                <a:gd name="T10" fmla="*/ 16 w 32"/>
                <a:gd name="T11" fmla="*/ 8 h 32"/>
                <a:gd name="T12" fmla="*/ 24 w 32"/>
                <a:gd name="T13" fmla="*/ 16 h 32"/>
                <a:gd name="T14" fmla="*/ 16 w 32"/>
                <a:gd name="T15" fmla="*/ 24 h 32"/>
                <a:gd name="T16" fmla="*/ 8 w 32"/>
                <a:gd name="T17" fmla="*/ 16 h 32"/>
                <a:gd name="T18" fmla="*/ 16 w 32"/>
                <a:gd name="T1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lose/>
                  <a:moveTo>
                    <a:pt x="16" y="8"/>
                  </a:moveTo>
                  <a:cubicBezTo>
                    <a:pt x="20" y="8"/>
                    <a:pt x="24" y="12"/>
                    <a:pt x="24" y="16"/>
                  </a:cubicBezTo>
                  <a:cubicBezTo>
                    <a:pt x="24" y="20"/>
                    <a:pt x="20" y="24"/>
                    <a:pt x="16" y="24"/>
                  </a:cubicBezTo>
                  <a:cubicBezTo>
                    <a:pt x="12" y="24"/>
                    <a:pt x="8" y="20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2836" y="1065"/>
              <a:ext cx="64" cy="65"/>
            </a:xfrm>
            <a:custGeom>
              <a:avLst/>
              <a:gdLst>
                <a:gd name="T0" fmla="*/ 16 w 32"/>
                <a:gd name="T1" fmla="*/ 32 h 32"/>
                <a:gd name="T2" fmla="*/ 32 w 32"/>
                <a:gd name="T3" fmla="*/ 16 h 32"/>
                <a:gd name="T4" fmla="*/ 16 w 32"/>
                <a:gd name="T5" fmla="*/ 0 h 32"/>
                <a:gd name="T6" fmla="*/ 0 w 32"/>
                <a:gd name="T7" fmla="*/ 16 h 32"/>
                <a:gd name="T8" fmla="*/ 16 w 32"/>
                <a:gd name="T9" fmla="*/ 32 h 32"/>
                <a:gd name="T10" fmla="*/ 16 w 32"/>
                <a:gd name="T11" fmla="*/ 8 h 32"/>
                <a:gd name="T12" fmla="*/ 24 w 32"/>
                <a:gd name="T13" fmla="*/ 16 h 32"/>
                <a:gd name="T14" fmla="*/ 16 w 32"/>
                <a:gd name="T15" fmla="*/ 24 h 32"/>
                <a:gd name="T16" fmla="*/ 8 w 32"/>
                <a:gd name="T17" fmla="*/ 16 h 32"/>
                <a:gd name="T18" fmla="*/ 16 w 32"/>
                <a:gd name="T1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lose/>
                  <a:moveTo>
                    <a:pt x="16" y="8"/>
                  </a:moveTo>
                  <a:cubicBezTo>
                    <a:pt x="20" y="8"/>
                    <a:pt x="24" y="12"/>
                    <a:pt x="24" y="16"/>
                  </a:cubicBezTo>
                  <a:cubicBezTo>
                    <a:pt x="24" y="20"/>
                    <a:pt x="20" y="24"/>
                    <a:pt x="16" y="24"/>
                  </a:cubicBezTo>
                  <a:cubicBezTo>
                    <a:pt x="12" y="24"/>
                    <a:pt x="8" y="20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2736" y="1190"/>
              <a:ext cx="244" cy="166"/>
            </a:xfrm>
            <a:custGeom>
              <a:avLst/>
              <a:gdLst>
                <a:gd name="T0" fmla="*/ 115 w 122"/>
                <a:gd name="T1" fmla="*/ 2 h 83"/>
                <a:gd name="T2" fmla="*/ 45 w 122"/>
                <a:gd name="T3" fmla="*/ 74 h 83"/>
                <a:gd name="T4" fmla="*/ 7 w 122"/>
                <a:gd name="T5" fmla="*/ 40 h 83"/>
                <a:gd name="T6" fmla="*/ 1 w 122"/>
                <a:gd name="T7" fmla="*/ 41 h 83"/>
                <a:gd name="T8" fmla="*/ 2 w 122"/>
                <a:gd name="T9" fmla="*/ 46 h 83"/>
                <a:gd name="T10" fmla="*/ 43 w 122"/>
                <a:gd name="T11" fmla="*/ 82 h 83"/>
                <a:gd name="T12" fmla="*/ 46 w 122"/>
                <a:gd name="T13" fmla="*/ 83 h 83"/>
                <a:gd name="T14" fmla="*/ 48 w 122"/>
                <a:gd name="T15" fmla="*/ 82 h 83"/>
                <a:gd name="T16" fmla="*/ 120 w 122"/>
                <a:gd name="T17" fmla="*/ 8 h 83"/>
                <a:gd name="T18" fmla="*/ 120 w 122"/>
                <a:gd name="T19" fmla="*/ 2 h 83"/>
                <a:gd name="T20" fmla="*/ 115 w 122"/>
                <a:gd name="T21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2" h="83">
                  <a:moveTo>
                    <a:pt x="115" y="2"/>
                  </a:moveTo>
                  <a:cubicBezTo>
                    <a:pt x="45" y="74"/>
                    <a:pt x="45" y="74"/>
                    <a:pt x="45" y="74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5" y="39"/>
                    <a:pt x="3" y="39"/>
                    <a:pt x="1" y="41"/>
                  </a:cubicBezTo>
                  <a:cubicBezTo>
                    <a:pt x="0" y="42"/>
                    <a:pt x="0" y="45"/>
                    <a:pt x="2" y="46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4" y="83"/>
                    <a:pt x="45" y="83"/>
                    <a:pt x="46" y="83"/>
                  </a:cubicBezTo>
                  <a:cubicBezTo>
                    <a:pt x="47" y="83"/>
                    <a:pt x="48" y="83"/>
                    <a:pt x="48" y="82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2" y="6"/>
                    <a:pt x="122" y="3"/>
                    <a:pt x="120" y="2"/>
                  </a:cubicBezTo>
                  <a:cubicBezTo>
                    <a:pt x="119" y="0"/>
                    <a:pt x="116" y="0"/>
                    <a:pt x="115" y="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3752" y="1204"/>
              <a:ext cx="146" cy="140"/>
            </a:xfrm>
            <a:custGeom>
              <a:avLst/>
              <a:gdLst>
                <a:gd name="T0" fmla="*/ 92 w 146"/>
                <a:gd name="T1" fmla="*/ 52 h 140"/>
                <a:gd name="T2" fmla="*/ 72 w 146"/>
                <a:gd name="T3" fmla="*/ 0 h 140"/>
                <a:gd name="T4" fmla="*/ 52 w 146"/>
                <a:gd name="T5" fmla="*/ 52 h 140"/>
                <a:gd name="T6" fmla="*/ 0 w 146"/>
                <a:gd name="T7" fmla="*/ 54 h 140"/>
                <a:gd name="T8" fmla="*/ 42 w 146"/>
                <a:gd name="T9" fmla="*/ 88 h 140"/>
                <a:gd name="T10" fmla="*/ 28 w 146"/>
                <a:gd name="T11" fmla="*/ 140 h 140"/>
                <a:gd name="T12" fmla="*/ 72 w 146"/>
                <a:gd name="T13" fmla="*/ 112 h 140"/>
                <a:gd name="T14" fmla="*/ 118 w 146"/>
                <a:gd name="T15" fmla="*/ 140 h 140"/>
                <a:gd name="T16" fmla="*/ 102 w 146"/>
                <a:gd name="T17" fmla="*/ 88 h 140"/>
                <a:gd name="T18" fmla="*/ 146 w 146"/>
                <a:gd name="T19" fmla="*/ 54 h 140"/>
                <a:gd name="T20" fmla="*/ 92 w 146"/>
                <a:gd name="T21" fmla="*/ 5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6" h="140">
                  <a:moveTo>
                    <a:pt x="92" y="52"/>
                  </a:moveTo>
                  <a:lnTo>
                    <a:pt x="72" y="0"/>
                  </a:lnTo>
                  <a:lnTo>
                    <a:pt x="52" y="52"/>
                  </a:lnTo>
                  <a:lnTo>
                    <a:pt x="0" y="54"/>
                  </a:lnTo>
                  <a:lnTo>
                    <a:pt x="42" y="88"/>
                  </a:lnTo>
                  <a:lnTo>
                    <a:pt x="28" y="140"/>
                  </a:lnTo>
                  <a:lnTo>
                    <a:pt x="72" y="112"/>
                  </a:lnTo>
                  <a:lnTo>
                    <a:pt x="118" y="140"/>
                  </a:lnTo>
                  <a:lnTo>
                    <a:pt x="102" y="88"/>
                  </a:lnTo>
                  <a:lnTo>
                    <a:pt x="146" y="54"/>
                  </a:lnTo>
                  <a:lnTo>
                    <a:pt x="92" y="5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 noEditPoints="1"/>
            </p:cNvSpPr>
            <p:nvPr/>
          </p:nvSpPr>
          <p:spPr bwMode="auto">
            <a:xfrm>
              <a:off x="3599" y="1029"/>
              <a:ext cx="457" cy="385"/>
            </a:xfrm>
            <a:custGeom>
              <a:avLst/>
              <a:gdLst>
                <a:gd name="T0" fmla="*/ 204 w 228"/>
                <a:gd name="T1" fmla="*/ 0 h 192"/>
                <a:gd name="T2" fmla="*/ 24 w 228"/>
                <a:gd name="T3" fmla="*/ 0 h 192"/>
                <a:gd name="T4" fmla="*/ 0 w 228"/>
                <a:gd name="T5" fmla="*/ 24 h 192"/>
                <a:gd name="T6" fmla="*/ 0 w 228"/>
                <a:gd name="T7" fmla="*/ 168 h 192"/>
                <a:gd name="T8" fmla="*/ 24 w 228"/>
                <a:gd name="T9" fmla="*/ 192 h 192"/>
                <a:gd name="T10" fmla="*/ 204 w 228"/>
                <a:gd name="T11" fmla="*/ 192 h 192"/>
                <a:gd name="T12" fmla="*/ 228 w 228"/>
                <a:gd name="T13" fmla="*/ 168 h 192"/>
                <a:gd name="T14" fmla="*/ 228 w 228"/>
                <a:gd name="T15" fmla="*/ 24 h 192"/>
                <a:gd name="T16" fmla="*/ 204 w 228"/>
                <a:gd name="T17" fmla="*/ 0 h 192"/>
                <a:gd name="T18" fmla="*/ 24 w 228"/>
                <a:gd name="T19" fmla="*/ 8 h 192"/>
                <a:gd name="T20" fmla="*/ 204 w 228"/>
                <a:gd name="T21" fmla="*/ 8 h 192"/>
                <a:gd name="T22" fmla="*/ 220 w 228"/>
                <a:gd name="T23" fmla="*/ 24 h 192"/>
                <a:gd name="T24" fmla="*/ 220 w 228"/>
                <a:gd name="T25" fmla="*/ 60 h 192"/>
                <a:gd name="T26" fmla="*/ 8 w 228"/>
                <a:gd name="T27" fmla="*/ 60 h 192"/>
                <a:gd name="T28" fmla="*/ 8 w 228"/>
                <a:gd name="T29" fmla="*/ 24 h 192"/>
                <a:gd name="T30" fmla="*/ 24 w 228"/>
                <a:gd name="T31" fmla="*/ 8 h 192"/>
                <a:gd name="T32" fmla="*/ 204 w 228"/>
                <a:gd name="T33" fmla="*/ 184 h 192"/>
                <a:gd name="T34" fmla="*/ 24 w 228"/>
                <a:gd name="T35" fmla="*/ 184 h 192"/>
                <a:gd name="T36" fmla="*/ 8 w 228"/>
                <a:gd name="T37" fmla="*/ 168 h 192"/>
                <a:gd name="T38" fmla="*/ 8 w 228"/>
                <a:gd name="T39" fmla="*/ 68 h 192"/>
                <a:gd name="T40" fmla="*/ 220 w 228"/>
                <a:gd name="T41" fmla="*/ 68 h 192"/>
                <a:gd name="T42" fmla="*/ 220 w 228"/>
                <a:gd name="T43" fmla="*/ 168 h 192"/>
                <a:gd name="T44" fmla="*/ 204 w 228"/>
                <a:gd name="T45" fmla="*/ 18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8" h="192">
                  <a:moveTo>
                    <a:pt x="20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82"/>
                    <a:pt x="11" y="192"/>
                    <a:pt x="24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17" y="192"/>
                    <a:pt x="228" y="182"/>
                    <a:pt x="228" y="168"/>
                  </a:cubicBezTo>
                  <a:cubicBezTo>
                    <a:pt x="228" y="24"/>
                    <a:pt x="228" y="24"/>
                    <a:pt x="228" y="24"/>
                  </a:cubicBezTo>
                  <a:cubicBezTo>
                    <a:pt x="228" y="11"/>
                    <a:pt x="217" y="0"/>
                    <a:pt x="204" y="0"/>
                  </a:cubicBezTo>
                  <a:close/>
                  <a:moveTo>
                    <a:pt x="24" y="8"/>
                  </a:moveTo>
                  <a:cubicBezTo>
                    <a:pt x="204" y="8"/>
                    <a:pt x="204" y="8"/>
                    <a:pt x="204" y="8"/>
                  </a:cubicBezTo>
                  <a:cubicBezTo>
                    <a:pt x="213" y="8"/>
                    <a:pt x="220" y="15"/>
                    <a:pt x="220" y="24"/>
                  </a:cubicBezTo>
                  <a:cubicBezTo>
                    <a:pt x="220" y="60"/>
                    <a:pt x="220" y="60"/>
                    <a:pt x="220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6" y="8"/>
                    <a:pt x="24" y="8"/>
                  </a:cubicBezTo>
                  <a:close/>
                  <a:moveTo>
                    <a:pt x="204" y="184"/>
                  </a:moveTo>
                  <a:cubicBezTo>
                    <a:pt x="24" y="184"/>
                    <a:pt x="24" y="184"/>
                    <a:pt x="24" y="184"/>
                  </a:cubicBezTo>
                  <a:cubicBezTo>
                    <a:pt x="16" y="184"/>
                    <a:pt x="8" y="177"/>
                    <a:pt x="8" y="1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220" y="68"/>
                    <a:pt x="220" y="68"/>
                    <a:pt x="220" y="68"/>
                  </a:cubicBezTo>
                  <a:cubicBezTo>
                    <a:pt x="220" y="168"/>
                    <a:pt x="220" y="168"/>
                    <a:pt x="220" y="168"/>
                  </a:cubicBezTo>
                  <a:cubicBezTo>
                    <a:pt x="220" y="177"/>
                    <a:pt x="213" y="184"/>
                    <a:pt x="204" y="18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3644" y="1067"/>
              <a:ext cx="64" cy="65"/>
            </a:xfrm>
            <a:custGeom>
              <a:avLst/>
              <a:gdLst>
                <a:gd name="T0" fmla="*/ 16 w 32"/>
                <a:gd name="T1" fmla="*/ 32 h 32"/>
                <a:gd name="T2" fmla="*/ 32 w 32"/>
                <a:gd name="T3" fmla="*/ 16 h 32"/>
                <a:gd name="T4" fmla="*/ 16 w 32"/>
                <a:gd name="T5" fmla="*/ 0 h 32"/>
                <a:gd name="T6" fmla="*/ 0 w 32"/>
                <a:gd name="T7" fmla="*/ 16 h 32"/>
                <a:gd name="T8" fmla="*/ 16 w 32"/>
                <a:gd name="T9" fmla="*/ 32 h 32"/>
                <a:gd name="T10" fmla="*/ 16 w 32"/>
                <a:gd name="T11" fmla="*/ 8 h 32"/>
                <a:gd name="T12" fmla="*/ 24 w 32"/>
                <a:gd name="T13" fmla="*/ 16 h 32"/>
                <a:gd name="T14" fmla="*/ 16 w 32"/>
                <a:gd name="T15" fmla="*/ 24 h 32"/>
                <a:gd name="T16" fmla="*/ 8 w 32"/>
                <a:gd name="T17" fmla="*/ 16 h 32"/>
                <a:gd name="T18" fmla="*/ 16 w 32"/>
                <a:gd name="T1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cubicBezTo>
                    <a:pt x="25" y="32"/>
                    <a:pt x="32" y="24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24"/>
                    <a:pt x="8" y="32"/>
                    <a:pt x="16" y="32"/>
                  </a:cubicBezTo>
                  <a:close/>
                  <a:moveTo>
                    <a:pt x="16" y="8"/>
                  </a:moveTo>
                  <a:cubicBezTo>
                    <a:pt x="21" y="8"/>
                    <a:pt x="24" y="11"/>
                    <a:pt x="24" y="16"/>
                  </a:cubicBezTo>
                  <a:cubicBezTo>
                    <a:pt x="24" y="20"/>
                    <a:pt x="21" y="24"/>
                    <a:pt x="16" y="24"/>
                  </a:cubicBezTo>
                  <a:cubicBezTo>
                    <a:pt x="12" y="24"/>
                    <a:pt x="8" y="20"/>
                    <a:pt x="8" y="16"/>
                  </a:cubicBezTo>
                  <a:cubicBezTo>
                    <a:pt x="8" y="11"/>
                    <a:pt x="12" y="8"/>
                    <a:pt x="16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 noEditPoints="1"/>
            </p:cNvSpPr>
            <p:nvPr/>
          </p:nvSpPr>
          <p:spPr bwMode="auto">
            <a:xfrm>
              <a:off x="3724" y="1067"/>
              <a:ext cx="64" cy="65"/>
            </a:xfrm>
            <a:custGeom>
              <a:avLst/>
              <a:gdLst>
                <a:gd name="T0" fmla="*/ 16 w 32"/>
                <a:gd name="T1" fmla="*/ 32 h 32"/>
                <a:gd name="T2" fmla="*/ 32 w 32"/>
                <a:gd name="T3" fmla="*/ 16 h 32"/>
                <a:gd name="T4" fmla="*/ 16 w 32"/>
                <a:gd name="T5" fmla="*/ 0 h 32"/>
                <a:gd name="T6" fmla="*/ 0 w 32"/>
                <a:gd name="T7" fmla="*/ 16 h 32"/>
                <a:gd name="T8" fmla="*/ 16 w 32"/>
                <a:gd name="T9" fmla="*/ 32 h 32"/>
                <a:gd name="T10" fmla="*/ 16 w 32"/>
                <a:gd name="T11" fmla="*/ 8 h 32"/>
                <a:gd name="T12" fmla="*/ 24 w 32"/>
                <a:gd name="T13" fmla="*/ 16 h 32"/>
                <a:gd name="T14" fmla="*/ 16 w 32"/>
                <a:gd name="T15" fmla="*/ 24 h 32"/>
                <a:gd name="T16" fmla="*/ 8 w 32"/>
                <a:gd name="T17" fmla="*/ 16 h 32"/>
                <a:gd name="T18" fmla="*/ 16 w 32"/>
                <a:gd name="T1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cubicBezTo>
                    <a:pt x="25" y="32"/>
                    <a:pt x="32" y="24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24"/>
                    <a:pt x="8" y="32"/>
                    <a:pt x="16" y="32"/>
                  </a:cubicBezTo>
                  <a:close/>
                  <a:moveTo>
                    <a:pt x="16" y="8"/>
                  </a:moveTo>
                  <a:cubicBezTo>
                    <a:pt x="21" y="8"/>
                    <a:pt x="24" y="11"/>
                    <a:pt x="24" y="16"/>
                  </a:cubicBezTo>
                  <a:cubicBezTo>
                    <a:pt x="24" y="20"/>
                    <a:pt x="21" y="24"/>
                    <a:pt x="16" y="24"/>
                  </a:cubicBezTo>
                  <a:cubicBezTo>
                    <a:pt x="12" y="24"/>
                    <a:pt x="8" y="20"/>
                    <a:pt x="8" y="16"/>
                  </a:cubicBezTo>
                  <a:cubicBezTo>
                    <a:pt x="8" y="11"/>
                    <a:pt x="12" y="8"/>
                    <a:pt x="16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 noEditPoints="1"/>
            </p:cNvSpPr>
            <p:nvPr/>
          </p:nvSpPr>
          <p:spPr bwMode="auto">
            <a:xfrm>
              <a:off x="3804" y="1067"/>
              <a:ext cx="64" cy="65"/>
            </a:xfrm>
            <a:custGeom>
              <a:avLst/>
              <a:gdLst>
                <a:gd name="T0" fmla="*/ 16 w 32"/>
                <a:gd name="T1" fmla="*/ 32 h 32"/>
                <a:gd name="T2" fmla="*/ 32 w 32"/>
                <a:gd name="T3" fmla="*/ 16 h 32"/>
                <a:gd name="T4" fmla="*/ 16 w 32"/>
                <a:gd name="T5" fmla="*/ 0 h 32"/>
                <a:gd name="T6" fmla="*/ 0 w 32"/>
                <a:gd name="T7" fmla="*/ 16 h 32"/>
                <a:gd name="T8" fmla="*/ 16 w 32"/>
                <a:gd name="T9" fmla="*/ 32 h 32"/>
                <a:gd name="T10" fmla="*/ 16 w 32"/>
                <a:gd name="T11" fmla="*/ 8 h 32"/>
                <a:gd name="T12" fmla="*/ 24 w 32"/>
                <a:gd name="T13" fmla="*/ 16 h 32"/>
                <a:gd name="T14" fmla="*/ 16 w 32"/>
                <a:gd name="T15" fmla="*/ 24 h 32"/>
                <a:gd name="T16" fmla="*/ 8 w 32"/>
                <a:gd name="T17" fmla="*/ 16 h 32"/>
                <a:gd name="T18" fmla="*/ 16 w 32"/>
                <a:gd name="T1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cubicBezTo>
                    <a:pt x="25" y="32"/>
                    <a:pt x="32" y="24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24"/>
                    <a:pt x="8" y="32"/>
                    <a:pt x="16" y="32"/>
                  </a:cubicBezTo>
                  <a:close/>
                  <a:moveTo>
                    <a:pt x="16" y="8"/>
                  </a:moveTo>
                  <a:cubicBezTo>
                    <a:pt x="21" y="8"/>
                    <a:pt x="24" y="11"/>
                    <a:pt x="24" y="16"/>
                  </a:cubicBezTo>
                  <a:cubicBezTo>
                    <a:pt x="24" y="20"/>
                    <a:pt x="21" y="24"/>
                    <a:pt x="16" y="24"/>
                  </a:cubicBezTo>
                  <a:cubicBezTo>
                    <a:pt x="12" y="24"/>
                    <a:pt x="8" y="20"/>
                    <a:pt x="8" y="16"/>
                  </a:cubicBezTo>
                  <a:cubicBezTo>
                    <a:pt x="8" y="11"/>
                    <a:pt x="12" y="8"/>
                    <a:pt x="16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Rectangle 46"/>
            <p:cNvSpPr>
              <a:spLocks noChangeArrowheads="1"/>
            </p:cNvSpPr>
            <p:nvPr/>
          </p:nvSpPr>
          <p:spPr bwMode="auto">
            <a:xfrm>
              <a:off x="4615" y="1228"/>
              <a:ext cx="375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 noEditPoints="1"/>
            </p:cNvSpPr>
            <p:nvPr/>
          </p:nvSpPr>
          <p:spPr bwMode="auto">
            <a:xfrm>
              <a:off x="5527" y="1019"/>
              <a:ext cx="463" cy="413"/>
            </a:xfrm>
            <a:custGeom>
              <a:avLst/>
              <a:gdLst>
                <a:gd name="T0" fmla="*/ 228 w 231"/>
                <a:gd name="T1" fmla="*/ 44 h 206"/>
                <a:gd name="T2" fmla="*/ 117 w 231"/>
                <a:gd name="T3" fmla="*/ 1 h 206"/>
                <a:gd name="T4" fmla="*/ 114 w 231"/>
                <a:gd name="T5" fmla="*/ 1 h 206"/>
                <a:gd name="T6" fmla="*/ 2 w 231"/>
                <a:gd name="T7" fmla="*/ 44 h 206"/>
                <a:gd name="T8" fmla="*/ 0 w 231"/>
                <a:gd name="T9" fmla="*/ 48 h 206"/>
                <a:gd name="T10" fmla="*/ 2 w 231"/>
                <a:gd name="T11" fmla="*/ 51 h 206"/>
                <a:gd name="T12" fmla="*/ 37 w 231"/>
                <a:gd name="T13" fmla="*/ 66 h 206"/>
                <a:gd name="T14" fmla="*/ 37 w 231"/>
                <a:gd name="T15" fmla="*/ 131 h 206"/>
                <a:gd name="T16" fmla="*/ 41 w 231"/>
                <a:gd name="T17" fmla="*/ 131 h 206"/>
                <a:gd name="T18" fmla="*/ 113 w 231"/>
                <a:gd name="T19" fmla="*/ 160 h 206"/>
                <a:gd name="T20" fmla="*/ 115 w 231"/>
                <a:gd name="T21" fmla="*/ 162 h 206"/>
                <a:gd name="T22" fmla="*/ 118 w 231"/>
                <a:gd name="T23" fmla="*/ 160 h 206"/>
                <a:gd name="T24" fmla="*/ 160 w 231"/>
                <a:gd name="T25" fmla="*/ 138 h 206"/>
                <a:gd name="T26" fmla="*/ 155 w 231"/>
                <a:gd name="T27" fmla="*/ 202 h 206"/>
                <a:gd name="T28" fmla="*/ 158 w 231"/>
                <a:gd name="T29" fmla="*/ 206 h 206"/>
                <a:gd name="T30" fmla="*/ 163 w 231"/>
                <a:gd name="T31" fmla="*/ 202 h 206"/>
                <a:gd name="T32" fmla="*/ 168 w 231"/>
                <a:gd name="T33" fmla="*/ 142 h 206"/>
                <a:gd name="T34" fmla="*/ 175 w 231"/>
                <a:gd name="T35" fmla="*/ 203 h 206"/>
                <a:gd name="T36" fmla="*/ 179 w 231"/>
                <a:gd name="T37" fmla="*/ 206 h 206"/>
                <a:gd name="T38" fmla="*/ 179 w 231"/>
                <a:gd name="T39" fmla="*/ 206 h 206"/>
                <a:gd name="T40" fmla="*/ 183 w 231"/>
                <a:gd name="T41" fmla="*/ 202 h 206"/>
                <a:gd name="T42" fmla="*/ 175 w 231"/>
                <a:gd name="T43" fmla="*/ 134 h 206"/>
                <a:gd name="T44" fmla="*/ 190 w 231"/>
                <a:gd name="T45" fmla="*/ 134 h 206"/>
                <a:gd name="T46" fmla="*/ 195 w 231"/>
                <a:gd name="T47" fmla="*/ 135 h 206"/>
                <a:gd name="T48" fmla="*/ 195 w 231"/>
                <a:gd name="T49" fmla="*/ 66 h 206"/>
                <a:gd name="T50" fmla="*/ 194 w 231"/>
                <a:gd name="T51" fmla="*/ 66 h 206"/>
                <a:gd name="T52" fmla="*/ 228 w 231"/>
                <a:gd name="T53" fmla="*/ 51 h 206"/>
                <a:gd name="T54" fmla="*/ 231 w 231"/>
                <a:gd name="T55" fmla="*/ 48 h 206"/>
                <a:gd name="T56" fmla="*/ 228 w 231"/>
                <a:gd name="T57" fmla="*/ 44 h 206"/>
                <a:gd name="T58" fmla="*/ 115 w 231"/>
                <a:gd name="T59" fmla="*/ 152 h 206"/>
                <a:gd name="T60" fmla="*/ 45 w 231"/>
                <a:gd name="T61" fmla="*/ 123 h 206"/>
                <a:gd name="T62" fmla="*/ 45 w 231"/>
                <a:gd name="T63" fmla="*/ 70 h 206"/>
                <a:gd name="T64" fmla="*/ 114 w 231"/>
                <a:gd name="T65" fmla="*/ 99 h 206"/>
                <a:gd name="T66" fmla="*/ 115 w 231"/>
                <a:gd name="T67" fmla="*/ 99 h 206"/>
                <a:gd name="T68" fmla="*/ 117 w 231"/>
                <a:gd name="T69" fmla="*/ 99 h 206"/>
                <a:gd name="T70" fmla="*/ 163 w 231"/>
                <a:gd name="T71" fmla="*/ 79 h 206"/>
                <a:gd name="T72" fmla="*/ 163 w 231"/>
                <a:gd name="T73" fmla="*/ 101 h 206"/>
                <a:gd name="T74" fmla="*/ 161 w 231"/>
                <a:gd name="T75" fmla="*/ 129 h 206"/>
                <a:gd name="T76" fmla="*/ 115 w 231"/>
                <a:gd name="T77" fmla="*/ 152 h 206"/>
                <a:gd name="T78" fmla="*/ 187 w 231"/>
                <a:gd name="T79" fmla="*/ 125 h 206"/>
                <a:gd name="T80" fmla="*/ 174 w 231"/>
                <a:gd name="T81" fmla="*/ 126 h 206"/>
                <a:gd name="T82" fmla="*/ 172 w 231"/>
                <a:gd name="T83" fmla="*/ 101 h 206"/>
                <a:gd name="T84" fmla="*/ 172 w 231"/>
                <a:gd name="T85" fmla="*/ 75 h 206"/>
                <a:gd name="T86" fmla="*/ 187 w 231"/>
                <a:gd name="T87" fmla="*/ 69 h 206"/>
                <a:gd name="T88" fmla="*/ 187 w 231"/>
                <a:gd name="T89" fmla="*/ 125 h 206"/>
                <a:gd name="T90" fmla="*/ 169 w 231"/>
                <a:gd name="T91" fmla="*/ 68 h 206"/>
                <a:gd name="T92" fmla="*/ 122 w 231"/>
                <a:gd name="T93" fmla="*/ 47 h 206"/>
                <a:gd name="T94" fmla="*/ 115 w 231"/>
                <a:gd name="T95" fmla="*/ 45 h 206"/>
                <a:gd name="T96" fmla="*/ 106 w 231"/>
                <a:gd name="T97" fmla="*/ 49 h 206"/>
                <a:gd name="T98" fmla="*/ 115 w 231"/>
                <a:gd name="T99" fmla="*/ 53 h 206"/>
                <a:gd name="T100" fmla="*/ 115 w 231"/>
                <a:gd name="T101" fmla="*/ 53 h 206"/>
                <a:gd name="T102" fmla="*/ 159 w 231"/>
                <a:gd name="T103" fmla="*/ 72 h 206"/>
                <a:gd name="T104" fmla="*/ 115 w 231"/>
                <a:gd name="T105" fmla="*/ 90 h 206"/>
                <a:gd name="T106" fmla="*/ 14 w 231"/>
                <a:gd name="T107" fmla="*/ 48 h 206"/>
                <a:gd name="T108" fmla="*/ 115 w 231"/>
                <a:gd name="T109" fmla="*/ 9 h 206"/>
                <a:gd name="T110" fmla="*/ 216 w 231"/>
                <a:gd name="T111" fmla="*/ 48 h 206"/>
                <a:gd name="T112" fmla="*/ 169 w 231"/>
                <a:gd name="T113" fmla="*/ 68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1" h="206">
                  <a:moveTo>
                    <a:pt x="228" y="44"/>
                  </a:moveTo>
                  <a:cubicBezTo>
                    <a:pt x="117" y="1"/>
                    <a:pt x="117" y="1"/>
                    <a:pt x="117" y="1"/>
                  </a:cubicBezTo>
                  <a:cubicBezTo>
                    <a:pt x="116" y="0"/>
                    <a:pt x="115" y="0"/>
                    <a:pt x="114" y="1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1" y="44"/>
                    <a:pt x="0" y="46"/>
                    <a:pt x="0" y="48"/>
                  </a:cubicBezTo>
                  <a:cubicBezTo>
                    <a:pt x="0" y="49"/>
                    <a:pt x="1" y="51"/>
                    <a:pt x="2" y="51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2" y="131"/>
                    <a:pt x="73" y="130"/>
                    <a:pt x="113" y="160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8" y="160"/>
                    <a:pt x="118" y="160"/>
                    <a:pt x="118" y="160"/>
                  </a:cubicBezTo>
                  <a:cubicBezTo>
                    <a:pt x="133" y="148"/>
                    <a:pt x="148" y="141"/>
                    <a:pt x="160" y="138"/>
                  </a:cubicBezTo>
                  <a:cubicBezTo>
                    <a:pt x="155" y="202"/>
                    <a:pt x="155" y="202"/>
                    <a:pt x="155" y="202"/>
                  </a:cubicBezTo>
                  <a:cubicBezTo>
                    <a:pt x="154" y="204"/>
                    <a:pt x="156" y="206"/>
                    <a:pt x="158" y="206"/>
                  </a:cubicBezTo>
                  <a:cubicBezTo>
                    <a:pt x="160" y="206"/>
                    <a:pt x="162" y="205"/>
                    <a:pt x="163" y="202"/>
                  </a:cubicBezTo>
                  <a:cubicBezTo>
                    <a:pt x="168" y="142"/>
                    <a:pt x="168" y="142"/>
                    <a:pt x="168" y="142"/>
                  </a:cubicBezTo>
                  <a:cubicBezTo>
                    <a:pt x="175" y="203"/>
                    <a:pt x="175" y="203"/>
                    <a:pt x="175" y="203"/>
                  </a:cubicBezTo>
                  <a:cubicBezTo>
                    <a:pt x="175" y="205"/>
                    <a:pt x="177" y="206"/>
                    <a:pt x="179" y="206"/>
                  </a:cubicBezTo>
                  <a:cubicBezTo>
                    <a:pt x="179" y="206"/>
                    <a:pt x="179" y="206"/>
                    <a:pt x="179" y="206"/>
                  </a:cubicBezTo>
                  <a:cubicBezTo>
                    <a:pt x="182" y="206"/>
                    <a:pt x="183" y="204"/>
                    <a:pt x="183" y="202"/>
                  </a:cubicBezTo>
                  <a:cubicBezTo>
                    <a:pt x="175" y="134"/>
                    <a:pt x="175" y="134"/>
                    <a:pt x="175" y="134"/>
                  </a:cubicBezTo>
                  <a:cubicBezTo>
                    <a:pt x="185" y="133"/>
                    <a:pt x="190" y="134"/>
                    <a:pt x="190" y="134"/>
                  </a:cubicBezTo>
                  <a:cubicBezTo>
                    <a:pt x="195" y="135"/>
                    <a:pt x="195" y="135"/>
                    <a:pt x="195" y="135"/>
                  </a:cubicBezTo>
                  <a:cubicBezTo>
                    <a:pt x="195" y="66"/>
                    <a:pt x="195" y="66"/>
                    <a:pt x="195" y="66"/>
                  </a:cubicBezTo>
                  <a:cubicBezTo>
                    <a:pt x="194" y="66"/>
                    <a:pt x="194" y="66"/>
                    <a:pt x="194" y="66"/>
                  </a:cubicBezTo>
                  <a:cubicBezTo>
                    <a:pt x="228" y="51"/>
                    <a:pt x="228" y="51"/>
                    <a:pt x="228" y="51"/>
                  </a:cubicBezTo>
                  <a:cubicBezTo>
                    <a:pt x="230" y="51"/>
                    <a:pt x="231" y="49"/>
                    <a:pt x="231" y="48"/>
                  </a:cubicBezTo>
                  <a:cubicBezTo>
                    <a:pt x="231" y="46"/>
                    <a:pt x="230" y="44"/>
                    <a:pt x="228" y="44"/>
                  </a:cubicBezTo>
                  <a:close/>
                  <a:moveTo>
                    <a:pt x="115" y="152"/>
                  </a:moveTo>
                  <a:cubicBezTo>
                    <a:pt x="82" y="128"/>
                    <a:pt x="55" y="123"/>
                    <a:pt x="45" y="123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114" y="99"/>
                    <a:pt x="114" y="99"/>
                    <a:pt x="114" y="99"/>
                  </a:cubicBezTo>
                  <a:cubicBezTo>
                    <a:pt x="114" y="99"/>
                    <a:pt x="115" y="99"/>
                    <a:pt x="115" y="99"/>
                  </a:cubicBezTo>
                  <a:cubicBezTo>
                    <a:pt x="116" y="99"/>
                    <a:pt x="117" y="99"/>
                    <a:pt x="117" y="9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101"/>
                    <a:pt x="163" y="101"/>
                    <a:pt x="163" y="101"/>
                  </a:cubicBezTo>
                  <a:cubicBezTo>
                    <a:pt x="161" y="129"/>
                    <a:pt x="161" y="129"/>
                    <a:pt x="161" y="129"/>
                  </a:cubicBezTo>
                  <a:cubicBezTo>
                    <a:pt x="148" y="132"/>
                    <a:pt x="132" y="139"/>
                    <a:pt x="115" y="152"/>
                  </a:cubicBezTo>
                  <a:close/>
                  <a:moveTo>
                    <a:pt x="187" y="125"/>
                  </a:moveTo>
                  <a:cubicBezTo>
                    <a:pt x="184" y="125"/>
                    <a:pt x="180" y="125"/>
                    <a:pt x="174" y="126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72" y="75"/>
                    <a:pt x="172" y="75"/>
                    <a:pt x="172" y="75"/>
                  </a:cubicBezTo>
                  <a:cubicBezTo>
                    <a:pt x="187" y="69"/>
                    <a:pt x="187" y="69"/>
                    <a:pt x="187" y="69"/>
                  </a:cubicBezTo>
                  <a:lnTo>
                    <a:pt x="187" y="125"/>
                  </a:lnTo>
                  <a:close/>
                  <a:moveTo>
                    <a:pt x="169" y="68"/>
                  </a:moveTo>
                  <a:cubicBezTo>
                    <a:pt x="122" y="47"/>
                    <a:pt x="122" y="47"/>
                    <a:pt x="122" y="47"/>
                  </a:cubicBezTo>
                  <a:cubicBezTo>
                    <a:pt x="120" y="46"/>
                    <a:pt x="118" y="45"/>
                    <a:pt x="115" y="45"/>
                  </a:cubicBezTo>
                  <a:cubicBezTo>
                    <a:pt x="110" y="45"/>
                    <a:pt x="106" y="46"/>
                    <a:pt x="106" y="49"/>
                  </a:cubicBezTo>
                  <a:cubicBezTo>
                    <a:pt x="106" y="51"/>
                    <a:pt x="110" y="53"/>
                    <a:pt x="115" y="53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59" y="72"/>
                    <a:pt x="159" y="72"/>
                    <a:pt x="159" y="72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216" y="48"/>
                    <a:pt x="216" y="48"/>
                    <a:pt x="216" y="48"/>
                  </a:cubicBezTo>
                  <a:lnTo>
                    <a:pt x="169" y="6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 noEditPoints="1"/>
            </p:cNvSpPr>
            <p:nvPr/>
          </p:nvSpPr>
          <p:spPr bwMode="auto">
            <a:xfrm>
              <a:off x="6497" y="997"/>
              <a:ext cx="457" cy="457"/>
            </a:xfrm>
            <a:custGeom>
              <a:avLst/>
              <a:gdLst>
                <a:gd name="T0" fmla="*/ 114 w 228"/>
                <a:gd name="T1" fmla="*/ 0 h 228"/>
                <a:gd name="T2" fmla="*/ 0 w 228"/>
                <a:gd name="T3" fmla="*/ 114 h 228"/>
                <a:gd name="T4" fmla="*/ 34 w 228"/>
                <a:gd name="T5" fmla="*/ 195 h 228"/>
                <a:gd name="T6" fmla="*/ 114 w 228"/>
                <a:gd name="T7" fmla="*/ 228 h 228"/>
                <a:gd name="T8" fmla="*/ 193 w 228"/>
                <a:gd name="T9" fmla="*/ 195 h 228"/>
                <a:gd name="T10" fmla="*/ 228 w 228"/>
                <a:gd name="T11" fmla="*/ 114 h 228"/>
                <a:gd name="T12" fmla="*/ 114 w 228"/>
                <a:gd name="T13" fmla="*/ 0 h 228"/>
                <a:gd name="T14" fmla="*/ 188 w 228"/>
                <a:gd name="T15" fmla="*/ 189 h 228"/>
                <a:gd name="T16" fmla="*/ 181 w 228"/>
                <a:gd name="T17" fmla="*/ 175 h 228"/>
                <a:gd name="T18" fmla="*/ 170 w 228"/>
                <a:gd name="T19" fmla="*/ 161 h 228"/>
                <a:gd name="T20" fmla="*/ 138 w 228"/>
                <a:gd name="T21" fmla="*/ 151 h 228"/>
                <a:gd name="T22" fmla="*/ 130 w 228"/>
                <a:gd name="T23" fmla="*/ 140 h 228"/>
                <a:gd name="T24" fmla="*/ 152 w 228"/>
                <a:gd name="T25" fmla="*/ 93 h 228"/>
                <a:gd name="T26" fmla="*/ 114 w 228"/>
                <a:gd name="T27" fmla="*/ 54 h 228"/>
                <a:gd name="T28" fmla="*/ 76 w 228"/>
                <a:gd name="T29" fmla="*/ 93 h 228"/>
                <a:gd name="T30" fmla="*/ 97 w 228"/>
                <a:gd name="T31" fmla="*/ 140 h 228"/>
                <a:gd name="T32" fmla="*/ 90 w 228"/>
                <a:gd name="T33" fmla="*/ 151 h 228"/>
                <a:gd name="T34" fmla="*/ 57 w 228"/>
                <a:gd name="T35" fmla="*/ 161 h 228"/>
                <a:gd name="T36" fmla="*/ 46 w 228"/>
                <a:gd name="T37" fmla="*/ 175 h 228"/>
                <a:gd name="T38" fmla="*/ 39 w 228"/>
                <a:gd name="T39" fmla="*/ 189 h 228"/>
                <a:gd name="T40" fmla="*/ 8 w 228"/>
                <a:gd name="T41" fmla="*/ 114 h 228"/>
                <a:gd name="T42" fmla="*/ 114 w 228"/>
                <a:gd name="T43" fmla="*/ 8 h 228"/>
                <a:gd name="T44" fmla="*/ 220 w 228"/>
                <a:gd name="T45" fmla="*/ 114 h 228"/>
                <a:gd name="T46" fmla="*/ 188 w 228"/>
                <a:gd name="T47" fmla="*/ 18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8" h="228">
                  <a:moveTo>
                    <a:pt x="114" y="0"/>
                  </a:moveTo>
                  <a:cubicBezTo>
                    <a:pt x="51" y="0"/>
                    <a:pt x="0" y="51"/>
                    <a:pt x="0" y="114"/>
                  </a:cubicBezTo>
                  <a:cubicBezTo>
                    <a:pt x="0" y="145"/>
                    <a:pt x="12" y="174"/>
                    <a:pt x="34" y="195"/>
                  </a:cubicBezTo>
                  <a:cubicBezTo>
                    <a:pt x="55" y="216"/>
                    <a:pt x="84" y="228"/>
                    <a:pt x="114" y="228"/>
                  </a:cubicBezTo>
                  <a:cubicBezTo>
                    <a:pt x="144" y="228"/>
                    <a:pt x="172" y="216"/>
                    <a:pt x="193" y="195"/>
                  </a:cubicBezTo>
                  <a:cubicBezTo>
                    <a:pt x="215" y="174"/>
                    <a:pt x="228" y="145"/>
                    <a:pt x="228" y="114"/>
                  </a:cubicBezTo>
                  <a:cubicBezTo>
                    <a:pt x="228" y="51"/>
                    <a:pt x="177" y="0"/>
                    <a:pt x="114" y="0"/>
                  </a:cubicBezTo>
                  <a:close/>
                  <a:moveTo>
                    <a:pt x="188" y="189"/>
                  </a:moveTo>
                  <a:cubicBezTo>
                    <a:pt x="186" y="186"/>
                    <a:pt x="183" y="181"/>
                    <a:pt x="181" y="175"/>
                  </a:cubicBezTo>
                  <a:cubicBezTo>
                    <a:pt x="179" y="165"/>
                    <a:pt x="170" y="161"/>
                    <a:pt x="170" y="161"/>
                  </a:cubicBezTo>
                  <a:cubicBezTo>
                    <a:pt x="170" y="161"/>
                    <a:pt x="146" y="154"/>
                    <a:pt x="138" y="151"/>
                  </a:cubicBezTo>
                  <a:cubicBezTo>
                    <a:pt x="133" y="149"/>
                    <a:pt x="131" y="144"/>
                    <a:pt x="130" y="140"/>
                  </a:cubicBezTo>
                  <a:cubicBezTo>
                    <a:pt x="143" y="133"/>
                    <a:pt x="152" y="115"/>
                    <a:pt x="152" y="93"/>
                  </a:cubicBezTo>
                  <a:cubicBezTo>
                    <a:pt x="152" y="62"/>
                    <a:pt x="135" y="54"/>
                    <a:pt x="114" y="54"/>
                  </a:cubicBezTo>
                  <a:cubicBezTo>
                    <a:pt x="93" y="54"/>
                    <a:pt x="76" y="62"/>
                    <a:pt x="76" y="93"/>
                  </a:cubicBezTo>
                  <a:cubicBezTo>
                    <a:pt x="76" y="115"/>
                    <a:pt x="85" y="133"/>
                    <a:pt x="97" y="140"/>
                  </a:cubicBezTo>
                  <a:cubicBezTo>
                    <a:pt x="96" y="144"/>
                    <a:pt x="94" y="149"/>
                    <a:pt x="90" y="151"/>
                  </a:cubicBezTo>
                  <a:cubicBezTo>
                    <a:pt x="81" y="154"/>
                    <a:pt x="57" y="161"/>
                    <a:pt x="57" y="161"/>
                  </a:cubicBezTo>
                  <a:cubicBezTo>
                    <a:pt x="57" y="161"/>
                    <a:pt x="49" y="165"/>
                    <a:pt x="46" y="175"/>
                  </a:cubicBezTo>
                  <a:cubicBezTo>
                    <a:pt x="44" y="180"/>
                    <a:pt x="41" y="186"/>
                    <a:pt x="39" y="189"/>
                  </a:cubicBezTo>
                  <a:cubicBezTo>
                    <a:pt x="19" y="169"/>
                    <a:pt x="8" y="143"/>
                    <a:pt x="8" y="114"/>
                  </a:cubicBezTo>
                  <a:cubicBezTo>
                    <a:pt x="8" y="56"/>
                    <a:pt x="55" y="8"/>
                    <a:pt x="114" y="8"/>
                  </a:cubicBezTo>
                  <a:cubicBezTo>
                    <a:pt x="172" y="8"/>
                    <a:pt x="220" y="56"/>
                    <a:pt x="220" y="114"/>
                  </a:cubicBezTo>
                  <a:cubicBezTo>
                    <a:pt x="220" y="143"/>
                    <a:pt x="208" y="169"/>
                    <a:pt x="188" y="18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720" y="1969"/>
              <a:ext cx="447" cy="429"/>
            </a:xfrm>
            <a:custGeom>
              <a:avLst/>
              <a:gdLst>
                <a:gd name="T0" fmla="*/ 210 w 223"/>
                <a:gd name="T1" fmla="*/ 166 h 214"/>
                <a:gd name="T2" fmla="*/ 194 w 223"/>
                <a:gd name="T3" fmla="*/ 146 h 214"/>
                <a:gd name="T4" fmla="*/ 146 w 223"/>
                <a:gd name="T5" fmla="*/ 132 h 214"/>
                <a:gd name="T6" fmla="*/ 138 w 223"/>
                <a:gd name="T7" fmla="*/ 124 h 214"/>
                <a:gd name="T8" fmla="*/ 167 w 223"/>
                <a:gd name="T9" fmla="*/ 57 h 214"/>
                <a:gd name="T10" fmla="*/ 112 w 223"/>
                <a:gd name="T11" fmla="*/ 0 h 214"/>
                <a:gd name="T12" fmla="*/ 56 w 223"/>
                <a:gd name="T13" fmla="*/ 57 h 214"/>
                <a:gd name="T14" fmla="*/ 85 w 223"/>
                <a:gd name="T15" fmla="*/ 123 h 214"/>
                <a:gd name="T16" fmla="*/ 77 w 223"/>
                <a:gd name="T17" fmla="*/ 132 h 214"/>
                <a:gd name="T18" fmla="*/ 30 w 223"/>
                <a:gd name="T19" fmla="*/ 146 h 214"/>
                <a:gd name="T20" fmla="*/ 14 w 223"/>
                <a:gd name="T21" fmla="*/ 166 h 214"/>
                <a:gd name="T22" fmla="*/ 0 w 223"/>
                <a:gd name="T23" fmla="*/ 192 h 214"/>
                <a:gd name="T24" fmla="*/ 112 w 223"/>
                <a:gd name="T25" fmla="*/ 214 h 214"/>
                <a:gd name="T26" fmla="*/ 223 w 223"/>
                <a:gd name="T27" fmla="*/ 192 h 214"/>
                <a:gd name="T28" fmla="*/ 210 w 223"/>
                <a:gd name="T29" fmla="*/ 166 h 214"/>
                <a:gd name="T30" fmla="*/ 12 w 223"/>
                <a:gd name="T31" fmla="*/ 190 h 214"/>
                <a:gd name="T32" fmla="*/ 22 w 223"/>
                <a:gd name="T33" fmla="*/ 169 h 214"/>
                <a:gd name="T34" fmla="*/ 33 w 223"/>
                <a:gd name="T35" fmla="*/ 154 h 214"/>
                <a:gd name="T36" fmla="*/ 80 w 223"/>
                <a:gd name="T37" fmla="*/ 140 h 214"/>
                <a:gd name="T38" fmla="*/ 93 w 223"/>
                <a:gd name="T39" fmla="*/ 128 h 214"/>
                <a:gd name="T40" fmla="*/ 97 w 223"/>
                <a:gd name="T41" fmla="*/ 121 h 214"/>
                <a:gd name="T42" fmla="*/ 90 w 223"/>
                <a:gd name="T43" fmla="*/ 116 h 214"/>
                <a:gd name="T44" fmla="*/ 65 w 223"/>
                <a:gd name="T45" fmla="*/ 57 h 214"/>
                <a:gd name="T46" fmla="*/ 112 w 223"/>
                <a:gd name="T47" fmla="*/ 9 h 214"/>
                <a:gd name="T48" fmla="*/ 158 w 223"/>
                <a:gd name="T49" fmla="*/ 57 h 214"/>
                <a:gd name="T50" fmla="*/ 133 w 223"/>
                <a:gd name="T51" fmla="*/ 116 h 214"/>
                <a:gd name="T52" fmla="*/ 127 w 223"/>
                <a:gd name="T53" fmla="*/ 121 h 214"/>
                <a:gd name="T54" fmla="*/ 131 w 223"/>
                <a:gd name="T55" fmla="*/ 128 h 214"/>
                <a:gd name="T56" fmla="*/ 143 w 223"/>
                <a:gd name="T57" fmla="*/ 140 h 214"/>
                <a:gd name="T58" fmla="*/ 190 w 223"/>
                <a:gd name="T59" fmla="*/ 154 h 214"/>
                <a:gd name="T60" fmla="*/ 201 w 223"/>
                <a:gd name="T61" fmla="*/ 169 h 214"/>
                <a:gd name="T62" fmla="*/ 211 w 223"/>
                <a:gd name="T63" fmla="*/ 190 h 214"/>
                <a:gd name="T64" fmla="*/ 112 w 223"/>
                <a:gd name="T65" fmla="*/ 205 h 214"/>
                <a:gd name="T66" fmla="*/ 12 w 223"/>
                <a:gd name="T67" fmla="*/ 19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3" h="214">
                  <a:moveTo>
                    <a:pt x="210" y="166"/>
                  </a:moveTo>
                  <a:cubicBezTo>
                    <a:pt x="206" y="153"/>
                    <a:pt x="194" y="146"/>
                    <a:pt x="194" y="146"/>
                  </a:cubicBezTo>
                  <a:cubicBezTo>
                    <a:pt x="194" y="146"/>
                    <a:pt x="158" y="137"/>
                    <a:pt x="146" y="132"/>
                  </a:cubicBezTo>
                  <a:cubicBezTo>
                    <a:pt x="143" y="130"/>
                    <a:pt x="140" y="127"/>
                    <a:pt x="138" y="124"/>
                  </a:cubicBezTo>
                  <a:cubicBezTo>
                    <a:pt x="155" y="112"/>
                    <a:pt x="167" y="88"/>
                    <a:pt x="167" y="57"/>
                  </a:cubicBezTo>
                  <a:cubicBezTo>
                    <a:pt x="167" y="12"/>
                    <a:pt x="142" y="0"/>
                    <a:pt x="112" y="0"/>
                  </a:cubicBezTo>
                  <a:cubicBezTo>
                    <a:pt x="81" y="0"/>
                    <a:pt x="56" y="12"/>
                    <a:pt x="56" y="57"/>
                  </a:cubicBezTo>
                  <a:cubicBezTo>
                    <a:pt x="56" y="87"/>
                    <a:pt x="68" y="111"/>
                    <a:pt x="85" y="123"/>
                  </a:cubicBezTo>
                  <a:cubicBezTo>
                    <a:pt x="83" y="127"/>
                    <a:pt x="81" y="130"/>
                    <a:pt x="77" y="132"/>
                  </a:cubicBezTo>
                  <a:cubicBezTo>
                    <a:pt x="65" y="137"/>
                    <a:pt x="30" y="146"/>
                    <a:pt x="30" y="146"/>
                  </a:cubicBezTo>
                  <a:cubicBezTo>
                    <a:pt x="30" y="146"/>
                    <a:pt x="18" y="153"/>
                    <a:pt x="14" y="166"/>
                  </a:cubicBezTo>
                  <a:cubicBezTo>
                    <a:pt x="10" y="179"/>
                    <a:pt x="2" y="190"/>
                    <a:pt x="0" y="192"/>
                  </a:cubicBezTo>
                  <a:cubicBezTo>
                    <a:pt x="15" y="206"/>
                    <a:pt x="63" y="214"/>
                    <a:pt x="112" y="214"/>
                  </a:cubicBezTo>
                  <a:cubicBezTo>
                    <a:pt x="160" y="214"/>
                    <a:pt x="209" y="207"/>
                    <a:pt x="223" y="192"/>
                  </a:cubicBezTo>
                  <a:cubicBezTo>
                    <a:pt x="221" y="190"/>
                    <a:pt x="213" y="179"/>
                    <a:pt x="210" y="166"/>
                  </a:cubicBezTo>
                  <a:close/>
                  <a:moveTo>
                    <a:pt x="12" y="190"/>
                  </a:moveTo>
                  <a:cubicBezTo>
                    <a:pt x="15" y="185"/>
                    <a:pt x="19" y="177"/>
                    <a:pt x="22" y="169"/>
                  </a:cubicBezTo>
                  <a:cubicBezTo>
                    <a:pt x="24" y="161"/>
                    <a:pt x="31" y="156"/>
                    <a:pt x="33" y="154"/>
                  </a:cubicBezTo>
                  <a:cubicBezTo>
                    <a:pt x="40" y="152"/>
                    <a:pt x="69" y="145"/>
                    <a:pt x="80" y="140"/>
                  </a:cubicBezTo>
                  <a:cubicBezTo>
                    <a:pt x="85" y="137"/>
                    <a:pt x="90" y="133"/>
                    <a:pt x="93" y="128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74" y="105"/>
                    <a:pt x="65" y="83"/>
                    <a:pt x="65" y="57"/>
                  </a:cubicBezTo>
                  <a:cubicBezTo>
                    <a:pt x="65" y="23"/>
                    <a:pt x="79" y="9"/>
                    <a:pt x="112" y="9"/>
                  </a:cubicBezTo>
                  <a:cubicBezTo>
                    <a:pt x="145" y="9"/>
                    <a:pt x="158" y="23"/>
                    <a:pt x="158" y="57"/>
                  </a:cubicBezTo>
                  <a:cubicBezTo>
                    <a:pt x="158" y="83"/>
                    <a:pt x="149" y="105"/>
                    <a:pt x="133" y="116"/>
                  </a:cubicBezTo>
                  <a:cubicBezTo>
                    <a:pt x="127" y="121"/>
                    <a:pt x="127" y="121"/>
                    <a:pt x="127" y="121"/>
                  </a:cubicBezTo>
                  <a:cubicBezTo>
                    <a:pt x="131" y="128"/>
                    <a:pt x="131" y="128"/>
                    <a:pt x="131" y="128"/>
                  </a:cubicBezTo>
                  <a:cubicBezTo>
                    <a:pt x="134" y="133"/>
                    <a:pt x="138" y="137"/>
                    <a:pt x="143" y="140"/>
                  </a:cubicBezTo>
                  <a:cubicBezTo>
                    <a:pt x="154" y="145"/>
                    <a:pt x="183" y="152"/>
                    <a:pt x="190" y="154"/>
                  </a:cubicBezTo>
                  <a:cubicBezTo>
                    <a:pt x="192" y="156"/>
                    <a:pt x="199" y="161"/>
                    <a:pt x="201" y="169"/>
                  </a:cubicBezTo>
                  <a:cubicBezTo>
                    <a:pt x="204" y="177"/>
                    <a:pt x="208" y="185"/>
                    <a:pt x="211" y="190"/>
                  </a:cubicBezTo>
                  <a:cubicBezTo>
                    <a:pt x="195" y="199"/>
                    <a:pt x="156" y="205"/>
                    <a:pt x="112" y="205"/>
                  </a:cubicBezTo>
                  <a:cubicBezTo>
                    <a:pt x="67" y="205"/>
                    <a:pt x="29" y="199"/>
                    <a:pt x="12" y="19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1684" y="2022"/>
              <a:ext cx="455" cy="330"/>
            </a:xfrm>
            <a:custGeom>
              <a:avLst/>
              <a:gdLst>
                <a:gd name="T0" fmla="*/ 204 w 227"/>
                <a:gd name="T1" fmla="*/ 113 h 165"/>
                <a:gd name="T2" fmla="*/ 161 w 227"/>
                <a:gd name="T3" fmla="*/ 96 h 165"/>
                <a:gd name="T4" fmla="*/ 141 w 227"/>
                <a:gd name="T5" fmla="*/ 0 h 165"/>
                <a:gd name="T6" fmla="*/ 121 w 227"/>
                <a:gd name="T7" fmla="*/ 95 h 165"/>
                <a:gd name="T8" fmla="*/ 108 w 227"/>
                <a:gd name="T9" fmla="*/ 104 h 165"/>
                <a:gd name="T10" fmla="*/ 78 w 227"/>
                <a:gd name="T11" fmla="*/ 92 h 165"/>
                <a:gd name="T12" fmla="*/ 89 w 227"/>
                <a:gd name="T13" fmla="*/ 52 h 165"/>
                <a:gd name="T14" fmla="*/ 30 w 227"/>
                <a:gd name="T15" fmla="*/ 52 h 165"/>
                <a:gd name="T16" fmla="*/ 41 w 227"/>
                <a:gd name="T17" fmla="*/ 92 h 165"/>
                <a:gd name="T18" fmla="*/ 7 w 227"/>
                <a:gd name="T19" fmla="*/ 111 h 165"/>
                <a:gd name="T20" fmla="*/ 60 w 227"/>
                <a:gd name="T21" fmla="*/ 136 h 165"/>
                <a:gd name="T22" fmla="*/ 55 w 227"/>
                <a:gd name="T23" fmla="*/ 149 h 165"/>
                <a:gd name="T24" fmla="*/ 227 w 227"/>
                <a:gd name="T25" fmla="*/ 149 h 165"/>
                <a:gd name="T26" fmla="*/ 11 w 227"/>
                <a:gd name="T27" fmla="*/ 122 h 165"/>
                <a:gd name="T28" fmla="*/ 19 w 227"/>
                <a:gd name="T29" fmla="*/ 108 h 165"/>
                <a:gd name="T30" fmla="*/ 52 w 227"/>
                <a:gd name="T31" fmla="*/ 92 h 165"/>
                <a:gd name="T32" fmla="*/ 50 w 227"/>
                <a:gd name="T33" fmla="*/ 81 h 165"/>
                <a:gd name="T34" fmla="*/ 59 w 227"/>
                <a:gd name="T35" fmla="*/ 30 h 165"/>
                <a:gd name="T36" fmla="*/ 69 w 227"/>
                <a:gd name="T37" fmla="*/ 81 h 165"/>
                <a:gd name="T38" fmla="*/ 67 w 227"/>
                <a:gd name="T39" fmla="*/ 92 h 165"/>
                <a:gd name="T40" fmla="*/ 99 w 227"/>
                <a:gd name="T41" fmla="*/ 107 h 165"/>
                <a:gd name="T42" fmla="*/ 66 w 227"/>
                <a:gd name="T43" fmla="*/ 128 h 165"/>
                <a:gd name="T44" fmla="*/ 11 w 227"/>
                <a:gd name="T45" fmla="*/ 122 h 165"/>
                <a:gd name="T46" fmla="*/ 66 w 227"/>
                <a:gd name="T47" fmla="*/ 146 h 165"/>
                <a:gd name="T48" fmla="*/ 81 w 227"/>
                <a:gd name="T49" fmla="*/ 120 h 165"/>
                <a:gd name="T50" fmla="*/ 128 w 227"/>
                <a:gd name="T51" fmla="*/ 99 h 165"/>
                <a:gd name="T52" fmla="*/ 125 w 227"/>
                <a:gd name="T53" fmla="*/ 89 h 165"/>
                <a:gd name="T54" fmla="*/ 141 w 227"/>
                <a:gd name="T55" fmla="*/ 8 h 165"/>
                <a:gd name="T56" fmla="*/ 157 w 227"/>
                <a:gd name="T57" fmla="*/ 89 h 165"/>
                <a:gd name="T58" fmla="*/ 155 w 227"/>
                <a:gd name="T59" fmla="*/ 100 h 165"/>
                <a:gd name="T60" fmla="*/ 201 w 227"/>
                <a:gd name="T61" fmla="*/ 120 h 165"/>
                <a:gd name="T62" fmla="*/ 216 w 227"/>
                <a:gd name="T63" fmla="*/ 14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7" h="165">
                  <a:moveTo>
                    <a:pt x="217" y="129"/>
                  </a:moveTo>
                  <a:cubicBezTo>
                    <a:pt x="214" y="118"/>
                    <a:pt x="204" y="113"/>
                    <a:pt x="204" y="113"/>
                  </a:cubicBezTo>
                  <a:cubicBezTo>
                    <a:pt x="204" y="113"/>
                    <a:pt x="177" y="106"/>
                    <a:pt x="168" y="102"/>
                  </a:cubicBezTo>
                  <a:cubicBezTo>
                    <a:pt x="165" y="101"/>
                    <a:pt x="163" y="98"/>
                    <a:pt x="161" y="96"/>
                  </a:cubicBezTo>
                  <a:cubicBezTo>
                    <a:pt x="175" y="86"/>
                    <a:pt x="184" y="68"/>
                    <a:pt x="184" y="44"/>
                  </a:cubicBezTo>
                  <a:cubicBezTo>
                    <a:pt x="184" y="10"/>
                    <a:pt x="165" y="0"/>
                    <a:pt x="141" y="0"/>
                  </a:cubicBezTo>
                  <a:cubicBezTo>
                    <a:pt x="118" y="0"/>
                    <a:pt x="98" y="10"/>
                    <a:pt x="98" y="44"/>
                  </a:cubicBezTo>
                  <a:cubicBezTo>
                    <a:pt x="98" y="68"/>
                    <a:pt x="107" y="86"/>
                    <a:pt x="121" y="95"/>
                  </a:cubicBezTo>
                  <a:cubicBezTo>
                    <a:pt x="119" y="98"/>
                    <a:pt x="117" y="101"/>
                    <a:pt x="114" y="102"/>
                  </a:cubicBezTo>
                  <a:cubicBezTo>
                    <a:pt x="113" y="103"/>
                    <a:pt x="110" y="103"/>
                    <a:pt x="108" y="104"/>
                  </a:cubicBezTo>
                  <a:cubicBezTo>
                    <a:pt x="106" y="102"/>
                    <a:pt x="103" y="100"/>
                    <a:pt x="103" y="100"/>
                  </a:cubicBezTo>
                  <a:cubicBezTo>
                    <a:pt x="103" y="100"/>
                    <a:pt x="84" y="95"/>
                    <a:pt x="78" y="92"/>
                  </a:cubicBezTo>
                  <a:cubicBezTo>
                    <a:pt x="76" y="91"/>
                    <a:pt x="75" y="90"/>
                    <a:pt x="74" y="88"/>
                  </a:cubicBezTo>
                  <a:cubicBezTo>
                    <a:pt x="83" y="82"/>
                    <a:pt x="89" y="69"/>
                    <a:pt x="89" y="52"/>
                  </a:cubicBezTo>
                  <a:cubicBezTo>
                    <a:pt x="89" y="28"/>
                    <a:pt x="76" y="22"/>
                    <a:pt x="59" y="22"/>
                  </a:cubicBezTo>
                  <a:cubicBezTo>
                    <a:pt x="43" y="22"/>
                    <a:pt x="30" y="28"/>
                    <a:pt x="30" y="52"/>
                  </a:cubicBezTo>
                  <a:cubicBezTo>
                    <a:pt x="30" y="69"/>
                    <a:pt x="36" y="82"/>
                    <a:pt x="45" y="88"/>
                  </a:cubicBezTo>
                  <a:cubicBezTo>
                    <a:pt x="44" y="90"/>
                    <a:pt x="43" y="91"/>
                    <a:pt x="41" y="92"/>
                  </a:cubicBezTo>
                  <a:cubicBezTo>
                    <a:pt x="34" y="95"/>
                    <a:pt x="15" y="100"/>
                    <a:pt x="15" y="100"/>
                  </a:cubicBezTo>
                  <a:cubicBezTo>
                    <a:pt x="15" y="100"/>
                    <a:pt x="9" y="104"/>
                    <a:pt x="7" y="111"/>
                  </a:cubicBezTo>
                  <a:cubicBezTo>
                    <a:pt x="5" y="118"/>
                    <a:pt x="1" y="123"/>
                    <a:pt x="0" y="125"/>
                  </a:cubicBezTo>
                  <a:cubicBezTo>
                    <a:pt x="7" y="132"/>
                    <a:pt x="33" y="136"/>
                    <a:pt x="60" y="136"/>
                  </a:cubicBezTo>
                  <a:cubicBezTo>
                    <a:pt x="61" y="136"/>
                    <a:pt x="62" y="136"/>
                    <a:pt x="62" y="136"/>
                  </a:cubicBezTo>
                  <a:cubicBezTo>
                    <a:pt x="60" y="142"/>
                    <a:pt x="56" y="147"/>
                    <a:pt x="55" y="149"/>
                  </a:cubicBezTo>
                  <a:cubicBezTo>
                    <a:pt x="66" y="160"/>
                    <a:pt x="104" y="165"/>
                    <a:pt x="141" y="165"/>
                  </a:cubicBezTo>
                  <a:cubicBezTo>
                    <a:pt x="179" y="165"/>
                    <a:pt x="216" y="160"/>
                    <a:pt x="227" y="149"/>
                  </a:cubicBezTo>
                  <a:cubicBezTo>
                    <a:pt x="226" y="147"/>
                    <a:pt x="220" y="138"/>
                    <a:pt x="217" y="129"/>
                  </a:cubicBezTo>
                  <a:close/>
                  <a:moveTo>
                    <a:pt x="11" y="122"/>
                  </a:moveTo>
                  <a:cubicBezTo>
                    <a:pt x="12" y="120"/>
                    <a:pt x="14" y="117"/>
                    <a:pt x="15" y="113"/>
                  </a:cubicBezTo>
                  <a:cubicBezTo>
                    <a:pt x="15" y="110"/>
                    <a:pt x="18" y="108"/>
                    <a:pt x="19" y="108"/>
                  </a:cubicBezTo>
                  <a:cubicBezTo>
                    <a:pt x="24" y="106"/>
                    <a:pt x="38" y="102"/>
                    <a:pt x="44" y="100"/>
                  </a:cubicBezTo>
                  <a:cubicBezTo>
                    <a:pt x="47" y="98"/>
                    <a:pt x="50" y="96"/>
                    <a:pt x="52" y="92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2" y="76"/>
                    <a:pt x="38" y="65"/>
                    <a:pt x="38" y="52"/>
                  </a:cubicBezTo>
                  <a:cubicBezTo>
                    <a:pt x="38" y="36"/>
                    <a:pt x="44" y="30"/>
                    <a:pt x="59" y="30"/>
                  </a:cubicBezTo>
                  <a:cubicBezTo>
                    <a:pt x="75" y="30"/>
                    <a:pt x="81" y="36"/>
                    <a:pt x="81" y="52"/>
                  </a:cubicBezTo>
                  <a:cubicBezTo>
                    <a:pt x="81" y="65"/>
                    <a:pt x="77" y="76"/>
                    <a:pt x="69" y="81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9" y="96"/>
                    <a:pt x="71" y="98"/>
                    <a:pt x="75" y="100"/>
                  </a:cubicBezTo>
                  <a:cubicBezTo>
                    <a:pt x="80" y="102"/>
                    <a:pt x="93" y="106"/>
                    <a:pt x="99" y="107"/>
                  </a:cubicBezTo>
                  <a:cubicBezTo>
                    <a:pt x="88" y="110"/>
                    <a:pt x="78" y="113"/>
                    <a:pt x="78" y="113"/>
                  </a:cubicBezTo>
                  <a:cubicBezTo>
                    <a:pt x="78" y="113"/>
                    <a:pt x="69" y="118"/>
                    <a:pt x="66" y="128"/>
                  </a:cubicBezTo>
                  <a:cubicBezTo>
                    <a:pt x="64" y="128"/>
                    <a:pt x="62" y="128"/>
                    <a:pt x="60" y="128"/>
                  </a:cubicBezTo>
                  <a:cubicBezTo>
                    <a:pt x="37" y="128"/>
                    <a:pt x="20" y="125"/>
                    <a:pt x="11" y="122"/>
                  </a:cubicBezTo>
                  <a:close/>
                  <a:moveTo>
                    <a:pt x="141" y="157"/>
                  </a:moveTo>
                  <a:cubicBezTo>
                    <a:pt x="105" y="157"/>
                    <a:pt x="78" y="152"/>
                    <a:pt x="66" y="146"/>
                  </a:cubicBezTo>
                  <a:cubicBezTo>
                    <a:pt x="69" y="142"/>
                    <a:pt x="71" y="137"/>
                    <a:pt x="73" y="131"/>
                  </a:cubicBezTo>
                  <a:cubicBezTo>
                    <a:pt x="75" y="125"/>
                    <a:pt x="79" y="122"/>
                    <a:pt x="81" y="120"/>
                  </a:cubicBezTo>
                  <a:cubicBezTo>
                    <a:pt x="87" y="119"/>
                    <a:pt x="109" y="113"/>
                    <a:pt x="118" y="109"/>
                  </a:cubicBezTo>
                  <a:cubicBezTo>
                    <a:pt x="122" y="107"/>
                    <a:pt x="125" y="104"/>
                    <a:pt x="128" y="99"/>
                  </a:cubicBezTo>
                  <a:cubicBezTo>
                    <a:pt x="131" y="93"/>
                    <a:pt x="131" y="93"/>
                    <a:pt x="131" y="93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13" y="81"/>
                    <a:pt x="106" y="64"/>
                    <a:pt x="106" y="44"/>
                  </a:cubicBezTo>
                  <a:cubicBezTo>
                    <a:pt x="106" y="19"/>
                    <a:pt x="117" y="8"/>
                    <a:pt x="141" y="8"/>
                  </a:cubicBezTo>
                  <a:cubicBezTo>
                    <a:pt x="165" y="8"/>
                    <a:pt x="176" y="19"/>
                    <a:pt x="176" y="44"/>
                  </a:cubicBezTo>
                  <a:cubicBezTo>
                    <a:pt x="176" y="64"/>
                    <a:pt x="169" y="81"/>
                    <a:pt x="157" y="89"/>
                  </a:cubicBezTo>
                  <a:cubicBezTo>
                    <a:pt x="151" y="93"/>
                    <a:pt x="151" y="93"/>
                    <a:pt x="151" y="93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7" y="104"/>
                    <a:pt x="160" y="107"/>
                    <a:pt x="165" y="109"/>
                  </a:cubicBezTo>
                  <a:cubicBezTo>
                    <a:pt x="173" y="113"/>
                    <a:pt x="195" y="119"/>
                    <a:pt x="201" y="120"/>
                  </a:cubicBezTo>
                  <a:cubicBezTo>
                    <a:pt x="203" y="122"/>
                    <a:pt x="207" y="125"/>
                    <a:pt x="209" y="131"/>
                  </a:cubicBezTo>
                  <a:cubicBezTo>
                    <a:pt x="211" y="137"/>
                    <a:pt x="214" y="143"/>
                    <a:pt x="216" y="147"/>
                  </a:cubicBezTo>
                  <a:cubicBezTo>
                    <a:pt x="204" y="152"/>
                    <a:pt x="177" y="157"/>
                    <a:pt x="141" y="15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 noEditPoints="1"/>
            </p:cNvSpPr>
            <p:nvPr/>
          </p:nvSpPr>
          <p:spPr bwMode="auto">
            <a:xfrm>
              <a:off x="2624" y="2010"/>
              <a:ext cx="456" cy="318"/>
            </a:xfrm>
            <a:custGeom>
              <a:avLst/>
              <a:gdLst>
                <a:gd name="T0" fmla="*/ 204 w 228"/>
                <a:gd name="T1" fmla="*/ 0 h 159"/>
                <a:gd name="T2" fmla="*/ 24 w 228"/>
                <a:gd name="T3" fmla="*/ 0 h 159"/>
                <a:gd name="T4" fmla="*/ 0 w 228"/>
                <a:gd name="T5" fmla="*/ 24 h 159"/>
                <a:gd name="T6" fmla="*/ 0 w 228"/>
                <a:gd name="T7" fmla="*/ 135 h 159"/>
                <a:gd name="T8" fmla="*/ 24 w 228"/>
                <a:gd name="T9" fmla="*/ 159 h 159"/>
                <a:gd name="T10" fmla="*/ 204 w 228"/>
                <a:gd name="T11" fmla="*/ 159 h 159"/>
                <a:gd name="T12" fmla="*/ 228 w 228"/>
                <a:gd name="T13" fmla="*/ 135 h 159"/>
                <a:gd name="T14" fmla="*/ 228 w 228"/>
                <a:gd name="T15" fmla="*/ 24 h 159"/>
                <a:gd name="T16" fmla="*/ 204 w 228"/>
                <a:gd name="T17" fmla="*/ 0 h 159"/>
                <a:gd name="T18" fmla="*/ 220 w 228"/>
                <a:gd name="T19" fmla="*/ 135 h 159"/>
                <a:gd name="T20" fmla="*/ 204 w 228"/>
                <a:gd name="T21" fmla="*/ 151 h 159"/>
                <a:gd name="T22" fmla="*/ 136 w 228"/>
                <a:gd name="T23" fmla="*/ 151 h 159"/>
                <a:gd name="T24" fmla="*/ 131 w 228"/>
                <a:gd name="T25" fmla="*/ 139 h 159"/>
                <a:gd name="T26" fmla="*/ 121 w 228"/>
                <a:gd name="T27" fmla="*/ 128 h 159"/>
                <a:gd name="T28" fmla="*/ 94 w 228"/>
                <a:gd name="T29" fmla="*/ 119 h 159"/>
                <a:gd name="T30" fmla="*/ 87 w 228"/>
                <a:gd name="T31" fmla="*/ 111 h 159"/>
                <a:gd name="T32" fmla="*/ 106 w 228"/>
                <a:gd name="T33" fmla="*/ 70 h 159"/>
                <a:gd name="T34" fmla="*/ 73 w 228"/>
                <a:gd name="T35" fmla="*/ 37 h 159"/>
                <a:gd name="T36" fmla="*/ 41 w 228"/>
                <a:gd name="T37" fmla="*/ 70 h 159"/>
                <a:gd name="T38" fmla="*/ 60 w 228"/>
                <a:gd name="T39" fmla="*/ 110 h 159"/>
                <a:gd name="T40" fmla="*/ 53 w 228"/>
                <a:gd name="T41" fmla="*/ 119 h 159"/>
                <a:gd name="T42" fmla="*/ 25 w 228"/>
                <a:gd name="T43" fmla="*/ 128 h 159"/>
                <a:gd name="T44" fmla="*/ 16 w 228"/>
                <a:gd name="T45" fmla="*/ 139 h 159"/>
                <a:gd name="T46" fmla="*/ 13 w 228"/>
                <a:gd name="T47" fmla="*/ 147 h 159"/>
                <a:gd name="T48" fmla="*/ 8 w 228"/>
                <a:gd name="T49" fmla="*/ 135 h 159"/>
                <a:gd name="T50" fmla="*/ 8 w 228"/>
                <a:gd name="T51" fmla="*/ 24 h 159"/>
                <a:gd name="T52" fmla="*/ 24 w 228"/>
                <a:gd name="T53" fmla="*/ 8 h 159"/>
                <a:gd name="T54" fmla="*/ 204 w 228"/>
                <a:gd name="T55" fmla="*/ 8 h 159"/>
                <a:gd name="T56" fmla="*/ 220 w 228"/>
                <a:gd name="T57" fmla="*/ 24 h 159"/>
                <a:gd name="T58" fmla="*/ 220 w 228"/>
                <a:gd name="T59" fmla="*/ 13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8" h="159">
                  <a:moveTo>
                    <a:pt x="20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48"/>
                    <a:pt x="11" y="159"/>
                    <a:pt x="24" y="159"/>
                  </a:cubicBezTo>
                  <a:cubicBezTo>
                    <a:pt x="204" y="159"/>
                    <a:pt x="204" y="159"/>
                    <a:pt x="204" y="159"/>
                  </a:cubicBezTo>
                  <a:cubicBezTo>
                    <a:pt x="217" y="159"/>
                    <a:pt x="228" y="148"/>
                    <a:pt x="228" y="135"/>
                  </a:cubicBezTo>
                  <a:cubicBezTo>
                    <a:pt x="228" y="24"/>
                    <a:pt x="228" y="24"/>
                    <a:pt x="228" y="24"/>
                  </a:cubicBezTo>
                  <a:cubicBezTo>
                    <a:pt x="228" y="11"/>
                    <a:pt x="217" y="0"/>
                    <a:pt x="204" y="0"/>
                  </a:cubicBezTo>
                  <a:close/>
                  <a:moveTo>
                    <a:pt x="220" y="135"/>
                  </a:moveTo>
                  <a:cubicBezTo>
                    <a:pt x="220" y="144"/>
                    <a:pt x="213" y="151"/>
                    <a:pt x="204" y="151"/>
                  </a:cubicBezTo>
                  <a:cubicBezTo>
                    <a:pt x="136" y="151"/>
                    <a:pt x="136" y="151"/>
                    <a:pt x="136" y="151"/>
                  </a:cubicBezTo>
                  <a:cubicBezTo>
                    <a:pt x="134" y="148"/>
                    <a:pt x="132" y="144"/>
                    <a:pt x="131" y="139"/>
                  </a:cubicBezTo>
                  <a:cubicBezTo>
                    <a:pt x="128" y="132"/>
                    <a:pt x="121" y="128"/>
                    <a:pt x="121" y="128"/>
                  </a:cubicBezTo>
                  <a:cubicBezTo>
                    <a:pt x="121" y="128"/>
                    <a:pt x="101" y="122"/>
                    <a:pt x="94" y="119"/>
                  </a:cubicBezTo>
                  <a:cubicBezTo>
                    <a:pt x="90" y="118"/>
                    <a:pt x="88" y="114"/>
                    <a:pt x="87" y="111"/>
                  </a:cubicBezTo>
                  <a:cubicBezTo>
                    <a:pt x="98" y="104"/>
                    <a:pt x="106" y="89"/>
                    <a:pt x="106" y="70"/>
                  </a:cubicBezTo>
                  <a:cubicBezTo>
                    <a:pt x="106" y="44"/>
                    <a:pt x="91" y="37"/>
                    <a:pt x="73" y="37"/>
                  </a:cubicBezTo>
                  <a:cubicBezTo>
                    <a:pt x="56" y="37"/>
                    <a:pt x="41" y="44"/>
                    <a:pt x="41" y="70"/>
                  </a:cubicBezTo>
                  <a:cubicBezTo>
                    <a:pt x="41" y="89"/>
                    <a:pt x="49" y="104"/>
                    <a:pt x="60" y="110"/>
                  </a:cubicBezTo>
                  <a:cubicBezTo>
                    <a:pt x="59" y="114"/>
                    <a:pt x="57" y="118"/>
                    <a:pt x="53" y="119"/>
                  </a:cubicBezTo>
                  <a:cubicBezTo>
                    <a:pt x="46" y="122"/>
                    <a:pt x="25" y="128"/>
                    <a:pt x="25" y="128"/>
                  </a:cubicBezTo>
                  <a:cubicBezTo>
                    <a:pt x="25" y="128"/>
                    <a:pt x="18" y="132"/>
                    <a:pt x="16" y="139"/>
                  </a:cubicBezTo>
                  <a:cubicBezTo>
                    <a:pt x="15" y="142"/>
                    <a:pt x="14" y="144"/>
                    <a:pt x="13" y="147"/>
                  </a:cubicBezTo>
                  <a:cubicBezTo>
                    <a:pt x="10" y="144"/>
                    <a:pt x="8" y="140"/>
                    <a:pt x="8" y="13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ubicBezTo>
                    <a:pt x="204" y="8"/>
                    <a:pt x="204" y="8"/>
                    <a:pt x="204" y="8"/>
                  </a:cubicBezTo>
                  <a:cubicBezTo>
                    <a:pt x="213" y="8"/>
                    <a:pt x="220" y="15"/>
                    <a:pt x="220" y="24"/>
                  </a:cubicBezTo>
                  <a:lnTo>
                    <a:pt x="220" y="13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Rectangle 52"/>
            <p:cNvSpPr>
              <a:spLocks noChangeArrowheads="1"/>
            </p:cNvSpPr>
            <p:nvPr/>
          </p:nvSpPr>
          <p:spPr bwMode="auto">
            <a:xfrm>
              <a:off x="2900" y="2082"/>
              <a:ext cx="120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Rectangle 53"/>
            <p:cNvSpPr>
              <a:spLocks noChangeArrowheads="1"/>
            </p:cNvSpPr>
            <p:nvPr/>
          </p:nvSpPr>
          <p:spPr bwMode="auto">
            <a:xfrm>
              <a:off x="2900" y="2138"/>
              <a:ext cx="120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Rectangle 54"/>
            <p:cNvSpPr>
              <a:spLocks noChangeArrowheads="1"/>
            </p:cNvSpPr>
            <p:nvPr/>
          </p:nvSpPr>
          <p:spPr bwMode="auto">
            <a:xfrm>
              <a:off x="2900" y="2194"/>
              <a:ext cx="120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Rectangle 55"/>
            <p:cNvSpPr>
              <a:spLocks noChangeArrowheads="1"/>
            </p:cNvSpPr>
            <p:nvPr/>
          </p:nvSpPr>
          <p:spPr bwMode="auto">
            <a:xfrm>
              <a:off x="2972" y="2250"/>
              <a:ext cx="48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 noEditPoints="1"/>
            </p:cNvSpPr>
            <p:nvPr/>
          </p:nvSpPr>
          <p:spPr bwMode="auto">
            <a:xfrm>
              <a:off x="3646" y="1941"/>
              <a:ext cx="384" cy="457"/>
            </a:xfrm>
            <a:custGeom>
              <a:avLst/>
              <a:gdLst>
                <a:gd name="T0" fmla="*/ 168 w 192"/>
                <a:gd name="T1" fmla="*/ 0 h 228"/>
                <a:gd name="T2" fmla="*/ 24 w 192"/>
                <a:gd name="T3" fmla="*/ 0 h 228"/>
                <a:gd name="T4" fmla="*/ 0 w 192"/>
                <a:gd name="T5" fmla="*/ 24 h 228"/>
                <a:gd name="T6" fmla="*/ 0 w 192"/>
                <a:gd name="T7" fmla="*/ 204 h 228"/>
                <a:gd name="T8" fmla="*/ 24 w 192"/>
                <a:gd name="T9" fmla="*/ 228 h 228"/>
                <a:gd name="T10" fmla="*/ 168 w 192"/>
                <a:gd name="T11" fmla="*/ 228 h 228"/>
                <a:gd name="T12" fmla="*/ 192 w 192"/>
                <a:gd name="T13" fmla="*/ 204 h 228"/>
                <a:gd name="T14" fmla="*/ 192 w 192"/>
                <a:gd name="T15" fmla="*/ 24 h 228"/>
                <a:gd name="T16" fmla="*/ 168 w 192"/>
                <a:gd name="T17" fmla="*/ 0 h 228"/>
                <a:gd name="T18" fmla="*/ 24 w 192"/>
                <a:gd name="T19" fmla="*/ 8 h 228"/>
                <a:gd name="T20" fmla="*/ 168 w 192"/>
                <a:gd name="T21" fmla="*/ 8 h 228"/>
                <a:gd name="T22" fmla="*/ 184 w 192"/>
                <a:gd name="T23" fmla="*/ 24 h 228"/>
                <a:gd name="T24" fmla="*/ 184 w 192"/>
                <a:gd name="T25" fmla="*/ 111 h 228"/>
                <a:gd name="T26" fmla="*/ 8 w 192"/>
                <a:gd name="T27" fmla="*/ 111 h 228"/>
                <a:gd name="T28" fmla="*/ 8 w 192"/>
                <a:gd name="T29" fmla="*/ 24 h 228"/>
                <a:gd name="T30" fmla="*/ 24 w 192"/>
                <a:gd name="T31" fmla="*/ 8 h 228"/>
                <a:gd name="T32" fmla="*/ 168 w 192"/>
                <a:gd name="T33" fmla="*/ 220 h 228"/>
                <a:gd name="T34" fmla="*/ 24 w 192"/>
                <a:gd name="T35" fmla="*/ 220 h 228"/>
                <a:gd name="T36" fmla="*/ 8 w 192"/>
                <a:gd name="T37" fmla="*/ 204 h 228"/>
                <a:gd name="T38" fmla="*/ 8 w 192"/>
                <a:gd name="T39" fmla="*/ 119 h 228"/>
                <a:gd name="T40" fmla="*/ 184 w 192"/>
                <a:gd name="T41" fmla="*/ 119 h 228"/>
                <a:gd name="T42" fmla="*/ 184 w 192"/>
                <a:gd name="T43" fmla="*/ 204 h 228"/>
                <a:gd name="T44" fmla="*/ 168 w 192"/>
                <a:gd name="T45" fmla="*/ 22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2" h="228">
                  <a:moveTo>
                    <a:pt x="16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217"/>
                    <a:pt x="11" y="228"/>
                    <a:pt x="24" y="228"/>
                  </a:cubicBezTo>
                  <a:cubicBezTo>
                    <a:pt x="168" y="228"/>
                    <a:pt x="168" y="228"/>
                    <a:pt x="168" y="228"/>
                  </a:cubicBezTo>
                  <a:cubicBezTo>
                    <a:pt x="181" y="228"/>
                    <a:pt x="192" y="217"/>
                    <a:pt x="192" y="204"/>
                  </a:cubicBezTo>
                  <a:cubicBezTo>
                    <a:pt x="192" y="24"/>
                    <a:pt x="192" y="24"/>
                    <a:pt x="192" y="24"/>
                  </a:cubicBezTo>
                  <a:cubicBezTo>
                    <a:pt x="192" y="11"/>
                    <a:pt x="181" y="0"/>
                    <a:pt x="168" y="0"/>
                  </a:cubicBezTo>
                  <a:close/>
                  <a:moveTo>
                    <a:pt x="24" y="8"/>
                  </a:moveTo>
                  <a:cubicBezTo>
                    <a:pt x="168" y="8"/>
                    <a:pt x="168" y="8"/>
                    <a:pt x="168" y="8"/>
                  </a:cubicBezTo>
                  <a:cubicBezTo>
                    <a:pt x="177" y="8"/>
                    <a:pt x="184" y="15"/>
                    <a:pt x="184" y="24"/>
                  </a:cubicBezTo>
                  <a:cubicBezTo>
                    <a:pt x="184" y="111"/>
                    <a:pt x="184" y="111"/>
                    <a:pt x="184" y="111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lose/>
                  <a:moveTo>
                    <a:pt x="168" y="220"/>
                  </a:moveTo>
                  <a:cubicBezTo>
                    <a:pt x="24" y="220"/>
                    <a:pt x="24" y="220"/>
                    <a:pt x="24" y="220"/>
                  </a:cubicBezTo>
                  <a:cubicBezTo>
                    <a:pt x="15" y="220"/>
                    <a:pt x="8" y="213"/>
                    <a:pt x="8" y="204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184" y="119"/>
                    <a:pt x="184" y="119"/>
                    <a:pt x="184" y="119"/>
                  </a:cubicBezTo>
                  <a:cubicBezTo>
                    <a:pt x="184" y="204"/>
                    <a:pt x="184" y="204"/>
                    <a:pt x="184" y="204"/>
                  </a:cubicBezTo>
                  <a:cubicBezTo>
                    <a:pt x="184" y="213"/>
                    <a:pt x="177" y="220"/>
                    <a:pt x="168" y="2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3762" y="2042"/>
              <a:ext cx="152" cy="34"/>
            </a:xfrm>
            <a:custGeom>
              <a:avLst/>
              <a:gdLst>
                <a:gd name="T0" fmla="*/ 16 w 152"/>
                <a:gd name="T1" fmla="*/ 16 h 34"/>
                <a:gd name="T2" fmla="*/ 134 w 152"/>
                <a:gd name="T3" fmla="*/ 16 h 34"/>
                <a:gd name="T4" fmla="*/ 134 w 152"/>
                <a:gd name="T5" fmla="*/ 34 h 34"/>
                <a:gd name="T6" fmla="*/ 152 w 152"/>
                <a:gd name="T7" fmla="*/ 34 h 34"/>
                <a:gd name="T8" fmla="*/ 152 w 152"/>
                <a:gd name="T9" fmla="*/ 0 h 34"/>
                <a:gd name="T10" fmla="*/ 0 w 152"/>
                <a:gd name="T11" fmla="*/ 0 h 34"/>
                <a:gd name="T12" fmla="*/ 0 w 152"/>
                <a:gd name="T13" fmla="*/ 34 h 34"/>
                <a:gd name="T14" fmla="*/ 16 w 152"/>
                <a:gd name="T15" fmla="*/ 34 h 34"/>
                <a:gd name="T16" fmla="*/ 16 w 152"/>
                <a:gd name="T1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34">
                  <a:moveTo>
                    <a:pt x="16" y="16"/>
                  </a:moveTo>
                  <a:lnTo>
                    <a:pt x="134" y="16"/>
                  </a:lnTo>
                  <a:lnTo>
                    <a:pt x="134" y="34"/>
                  </a:lnTo>
                  <a:lnTo>
                    <a:pt x="152" y="34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6" y="34"/>
                  </a:lnTo>
                  <a:lnTo>
                    <a:pt x="16" y="16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3762" y="2266"/>
              <a:ext cx="152" cy="34"/>
            </a:xfrm>
            <a:custGeom>
              <a:avLst/>
              <a:gdLst>
                <a:gd name="T0" fmla="*/ 0 w 152"/>
                <a:gd name="T1" fmla="*/ 34 h 34"/>
                <a:gd name="T2" fmla="*/ 16 w 152"/>
                <a:gd name="T3" fmla="*/ 34 h 34"/>
                <a:gd name="T4" fmla="*/ 16 w 152"/>
                <a:gd name="T5" fmla="*/ 16 h 34"/>
                <a:gd name="T6" fmla="*/ 134 w 152"/>
                <a:gd name="T7" fmla="*/ 16 h 34"/>
                <a:gd name="T8" fmla="*/ 134 w 152"/>
                <a:gd name="T9" fmla="*/ 34 h 34"/>
                <a:gd name="T10" fmla="*/ 152 w 152"/>
                <a:gd name="T11" fmla="*/ 34 h 34"/>
                <a:gd name="T12" fmla="*/ 152 w 152"/>
                <a:gd name="T13" fmla="*/ 0 h 34"/>
                <a:gd name="T14" fmla="*/ 0 w 152"/>
                <a:gd name="T15" fmla="*/ 0 h 34"/>
                <a:gd name="T16" fmla="*/ 0 w 152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34">
                  <a:moveTo>
                    <a:pt x="0" y="34"/>
                  </a:moveTo>
                  <a:lnTo>
                    <a:pt x="16" y="34"/>
                  </a:lnTo>
                  <a:lnTo>
                    <a:pt x="16" y="16"/>
                  </a:lnTo>
                  <a:lnTo>
                    <a:pt x="134" y="16"/>
                  </a:lnTo>
                  <a:lnTo>
                    <a:pt x="134" y="34"/>
                  </a:lnTo>
                  <a:lnTo>
                    <a:pt x="152" y="34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 noEditPoints="1"/>
            </p:cNvSpPr>
            <p:nvPr/>
          </p:nvSpPr>
          <p:spPr bwMode="auto">
            <a:xfrm>
              <a:off x="4563" y="2236"/>
              <a:ext cx="441" cy="120"/>
            </a:xfrm>
            <a:custGeom>
              <a:avLst/>
              <a:gdLst>
                <a:gd name="T0" fmla="*/ 177 w 441"/>
                <a:gd name="T1" fmla="*/ 0 h 120"/>
                <a:gd name="T2" fmla="*/ 0 w 441"/>
                <a:gd name="T3" fmla="*/ 0 h 120"/>
                <a:gd name="T4" fmla="*/ 0 w 441"/>
                <a:gd name="T5" fmla="*/ 120 h 120"/>
                <a:gd name="T6" fmla="*/ 177 w 441"/>
                <a:gd name="T7" fmla="*/ 120 h 120"/>
                <a:gd name="T8" fmla="*/ 405 w 441"/>
                <a:gd name="T9" fmla="*/ 120 h 120"/>
                <a:gd name="T10" fmla="*/ 441 w 441"/>
                <a:gd name="T11" fmla="*/ 120 h 120"/>
                <a:gd name="T12" fmla="*/ 441 w 441"/>
                <a:gd name="T13" fmla="*/ 0 h 120"/>
                <a:gd name="T14" fmla="*/ 405 w 441"/>
                <a:gd name="T15" fmla="*/ 0 h 120"/>
                <a:gd name="T16" fmla="*/ 177 w 441"/>
                <a:gd name="T17" fmla="*/ 0 h 120"/>
                <a:gd name="T18" fmla="*/ 185 w 441"/>
                <a:gd name="T19" fmla="*/ 16 h 120"/>
                <a:gd name="T20" fmla="*/ 397 w 441"/>
                <a:gd name="T21" fmla="*/ 16 h 120"/>
                <a:gd name="T22" fmla="*/ 397 w 441"/>
                <a:gd name="T23" fmla="*/ 104 h 120"/>
                <a:gd name="T24" fmla="*/ 185 w 441"/>
                <a:gd name="T25" fmla="*/ 104 h 120"/>
                <a:gd name="T26" fmla="*/ 185 w 441"/>
                <a:gd name="T27" fmla="*/ 16 h 120"/>
                <a:gd name="T28" fmla="*/ 16 w 441"/>
                <a:gd name="T29" fmla="*/ 16 h 120"/>
                <a:gd name="T30" fmla="*/ 169 w 441"/>
                <a:gd name="T31" fmla="*/ 16 h 120"/>
                <a:gd name="T32" fmla="*/ 169 w 441"/>
                <a:gd name="T33" fmla="*/ 104 h 120"/>
                <a:gd name="T34" fmla="*/ 16 w 441"/>
                <a:gd name="T35" fmla="*/ 104 h 120"/>
                <a:gd name="T36" fmla="*/ 16 w 441"/>
                <a:gd name="T37" fmla="*/ 1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1" h="120">
                  <a:moveTo>
                    <a:pt x="177" y="0"/>
                  </a:moveTo>
                  <a:lnTo>
                    <a:pt x="0" y="0"/>
                  </a:lnTo>
                  <a:lnTo>
                    <a:pt x="0" y="120"/>
                  </a:lnTo>
                  <a:lnTo>
                    <a:pt x="177" y="120"/>
                  </a:lnTo>
                  <a:lnTo>
                    <a:pt x="405" y="120"/>
                  </a:lnTo>
                  <a:lnTo>
                    <a:pt x="441" y="120"/>
                  </a:lnTo>
                  <a:lnTo>
                    <a:pt x="441" y="0"/>
                  </a:lnTo>
                  <a:lnTo>
                    <a:pt x="405" y="0"/>
                  </a:lnTo>
                  <a:lnTo>
                    <a:pt x="177" y="0"/>
                  </a:lnTo>
                  <a:close/>
                  <a:moveTo>
                    <a:pt x="185" y="16"/>
                  </a:moveTo>
                  <a:lnTo>
                    <a:pt x="397" y="16"/>
                  </a:lnTo>
                  <a:lnTo>
                    <a:pt x="397" y="104"/>
                  </a:lnTo>
                  <a:lnTo>
                    <a:pt x="185" y="104"/>
                  </a:lnTo>
                  <a:lnTo>
                    <a:pt x="185" y="16"/>
                  </a:lnTo>
                  <a:close/>
                  <a:moveTo>
                    <a:pt x="16" y="16"/>
                  </a:moveTo>
                  <a:lnTo>
                    <a:pt x="169" y="16"/>
                  </a:lnTo>
                  <a:lnTo>
                    <a:pt x="169" y="104"/>
                  </a:lnTo>
                  <a:lnTo>
                    <a:pt x="16" y="104"/>
                  </a:lnTo>
                  <a:lnTo>
                    <a:pt x="16" y="16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4956" y="2012"/>
              <a:ext cx="72" cy="206"/>
            </a:xfrm>
            <a:custGeom>
              <a:avLst/>
              <a:gdLst>
                <a:gd name="T0" fmla="*/ 21 w 36"/>
                <a:gd name="T1" fmla="*/ 97 h 103"/>
                <a:gd name="T2" fmla="*/ 22 w 36"/>
                <a:gd name="T3" fmla="*/ 56 h 103"/>
                <a:gd name="T4" fmla="*/ 21 w 36"/>
                <a:gd name="T5" fmla="*/ 0 h 103"/>
                <a:gd name="T6" fmla="*/ 15 w 36"/>
                <a:gd name="T7" fmla="*/ 4 h 103"/>
                <a:gd name="T8" fmla="*/ 14 w 36"/>
                <a:gd name="T9" fmla="*/ 53 h 103"/>
                <a:gd name="T10" fmla="*/ 15 w 36"/>
                <a:gd name="T11" fmla="*/ 103 h 103"/>
                <a:gd name="T12" fmla="*/ 21 w 36"/>
                <a:gd name="T13" fmla="*/ 9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03">
                  <a:moveTo>
                    <a:pt x="21" y="97"/>
                  </a:moveTo>
                  <a:cubicBezTo>
                    <a:pt x="20" y="97"/>
                    <a:pt x="9" y="85"/>
                    <a:pt x="22" y="56"/>
                  </a:cubicBezTo>
                  <a:cubicBezTo>
                    <a:pt x="36" y="23"/>
                    <a:pt x="22" y="1"/>
                    <a:pt x="21" y="0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27" y="23"/>
                    <a:pt x="14" y="53"/>
                  </a:cubicBezTo>
                  <a:cubicBezTo>
                    <a:pt x="0" y="87"/>
                    <a:pt x="15" y="102"/>
                    <a:pt x="15" y="103"/>
                  </a:cubicBezTo>
                  <a:lnTo>
                    <a:pt x="21" y="97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4900" y="2012"/>
              <a:ext cx="72" cy="206"/>
            </a:xfrm>
            <a:custGeom>
              <a:avLst/>
              <a:gdLst>
                <a:gd name="T0" fmla="*/ 21 w 36"/>
                <a:gd name="T1" fmla="*/ 97 h 103"/>
                <a:gd name="T2" fmla="*/ 22 w 36"/>
                <a:gd name="T3" fmla="*/ 56 h 103"/>
                <a:gd name="T4" fmla="*/ 21 w 36"/>
                <a:gd name="T5" fmla="*/ 0 h 103"/>
                <a:gd name="T6" fmla="*/ 15 w 36"/>
                <a:gd name="T7" fmla="*/ 4 h 103"/>
                <a:gd name="T8" fmla="*/ 14 w 36"/>
                <a:gd name="T9" fmla="*/ 53 h 103"/>
                <a:gd name="T10" fmla="*/ 15 w 36"/>
                <a:gd name="T11" fmla="*/ 103 h 103"/>
                <a:gd name="T12" fmla="*/ 21 w 36"/>
                <a:gd name="T13" fmla="*/ 9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03">
                  <a:moveTo>
                    <a:pt x="21" y="97"/>
                  </a:moveTo>
                  <a:cubicBezTo>
                    <a:pt x="20" y="97"/>
                    <a:pt x="9" y="85"/>
                    <a:pt x="22" y="56"/>
                  </a:cubicBezTo>
                  <a:cubicBezTo>
                    <a:pt x="36" y="23"/>
                    <a:pt x="22" y="1"/>
                    <a:pt x="21" y="0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27" y="23"/>
                    <a:pt x="14" y="53"/>
                  </a:cubicBezTo>
                  <a:cubicBezTo>
                    <a:pt x="0" y="87"/>
                    <a:pt x="15" y="102"/>
                    <a:pt x="15" y="103"/>
                  </a:cubicBezTo>
                  <a:lnTo>
                    <a:pt x="21" y="97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 noEditPoints="1"/>
            </p:cNvSpPr>
            <p:nvPr/>
          </p:nvSpPr>
          <p:spPr bwMode="auto">
            <a:xfrm>
              <a:off x="5563" y="1945"/>
              <a:ext cx="389" cy="458"/>
            </a:xfrm>
            <a:custGeom>
              <a:avLst/>
              <a:gdLst>
                <a:gd name="T0" fmla="*/ 186 w 194"/>
                <a:gd name="T1" fmla="*/ 80 h 228"/>
                <a:gd name="T2" fmla="*/ 97 w 194"/>
                <a:gd name="T3" fmla="*/ 0 h 228"/>
                <a:gd name="T4" fmla="*/ 9 w 194"/>
                <a:gd name="T5" fmla="*/ 80 h 228"/>
                <a:gd name="T6" fmla="*/ 0 w 194"/>
                <a:gd name="T7" fmla="*/ 228 h 228"/>
                <a:gd name="T8" fmla="*/ 194 w 194"/>
                <a:gd name="T9" fmla="*/ 228 h 228"/>
                <a:gd name="T10" fmla="*/ 186 w 194"/>
                <a:gd name="T11" fmla="*/ 80 h 228"/>
                <a:gd name="T12" fmla="*/ 146 w 194"/>
                <a:gd name="T13" fmla="*/ 220 h 228"/>
                <a:gd name="T14" fmla="*/ 146 w 194"/>
                <a:gd name="T15" fmla="*/ 183 h 228"/>
                <a:gd name="T16" fmla="*/ 138 w 194"/>
                <a:gd name="T17" fmla="*/ 183 h 228"/>
                <a:gd name="T18" fmla="*/ 138 w 194"/>
                <a:gd name="T19" fmla="*/ 220 h 228"/>
                <a:gd name="T20" fmla="*/ 101 w 194"/>
                <a:gd name="T21" fmla="*/ 220 h 228"/>
                <a:gd name="T22" fmla="*/ 101 w 194"/>
                <a:gd name="T23" fmla="*/ 159 h 228"/>
                <a:gd name="T24" fmla="*/ 93 w 194"/>
                <a:gd name="T25" fmla="*/ 159 h 228"/>
                <a:gd name="T26" fmla="*/ 93 w 194"/>
                <a:gd name="T27" fmla="*/ 220 h 228"/>
                <a:gd name="T28" fmla="*/ 54 w 194"/>
                <a:gd name="T29" fmla="*/ 220 h 228"/>
                <a:gd name="T30" fmla="*/ 54 w 194"/>
                <a:gd name="T31" fmla="*/ 183 h 228"/>
                <a:gd name="T32" fmla="*/ 46 w 194"/>
                <a:gd name="T33" fmla="*/ 183 h 228"/>
                <a:gd name="T34" fmla="*/ 46 w 194"/>
                <a:gd name="T35" fmla="*/ 220 h 228"/>
                <a:gd name="T36" fmla="*/ 9 w 194"/>
                <a:gd name="T37" fmla="*/ 220 h 228"/>
                <a:gd name="T38" fmla="*/ 17 w 194"/>
                <a:gd name="T39" fmla="*/ 80 h 228"/>
                <a:gd name="T40" fmla="*/ 97 w 194"/>
                <a:gd name="T41" fmla="*/ 8 h 228"/>
                <a:gd name="T42" fmla="*/ 178 w 194"/>
                <a:gd name="T43" fmla="*/ 80 h 228"/>
                <a:gd name="T44" fmla="*/ 186 w 194"/>
                <a:gd name="T45" fmla="*/ 220 h 228"/>
                <a:gd name="T46" fmla="*/ 146 w 194"/>
                <a:gd name="T47" fmla="*/ 22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4" h="228">
                  <a:moveTo>
                    <a:pt x="186" y="80"/>
                  </a:moveTo>
                  <a:cubicBezTo>
                    <a:pt x="186" y="34"/>
                    <a:pt x="139" y="0"/>
                    <a:pt x="97" y="0"/>
                  </a:cubicBezTo>
                  <a:cubicBezTo>
                    <a:pt x="55" y="0"/>
                    <a:pt x="9" y="34"/>
                    <a:pt x="9" y="80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94" y="228"/>
                    <a:pt x="194" y="228"/>
                    <a:pt x="194" y="228"/>
                  </a:cubicBezTo>
                  <a:lnTo>
                    <a:pt x="186" y="80"/>
                  </a:lnTo>
                  <a:close/>
                  <a:moveTo>
                    <a:pt x="146" y="220"/>
                  </a:moveTo>
                  <a:cubicBezTo>
                    <a:pt x="146" y="183"/>
                    <a:pt x="146" y="183"/>
                    <a:pt x="146" y="183"/>
                  </a:cubicBezTo>
                  <a:cubicBezTo>
                    <a:pt x="138" y="183"/>
                    <a:pt x="138" y="183"/>
                    <a:pt x="138" y="183"/>
                  </a:cubicBezTo>
                  <a:cubicBezTo>
                    <a:pt x="138" y="220"/>
                    <a:pt x="138" y="220"/>
                    <a:pt x="138" y="220"/>
                  </a:cubicBezTo>
                  <a:cubicBezTo>
                    <a:pt x="101" y="220"/>
                    <a:pt x="101" y="220"/>
                    <a:pt x="101" y="220"/>
                  </a:cubicBezTo>
                  <a:cubicBezTo>
                    <a:pt x="101" y="159"/>
                    <a:pt x="101" y="159"/>
                    <a:pt x="101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220"/>
                    <a:pt x="93" y="220"/>
                    <a:pt x="93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4" y="183"/>
                    <a:pt x="54" y="183"/>
                    <a:pt x="54" y="183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220"/>
                    <a:pt x="46" y="220"/>
                    <a:pt x="46" y="220"/>
                  </a:cubicBezTo>
                  <a:cubicBezTo>
                    <a:pt x="9" y="220"/>
                    <a:pt x="9" y="220"/>
                    <a:pt x="9" y="22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7" y="39"/>
                    <a:pt x="59" y="8"/>
                    <a:pt x="97" y="8"/>
                  </a:cubicBezTo>
                  <a:cubicBezTo>
                    <a:pt x="135" y="8"/>
                    <a:pt x="178" y="39"/>
                    <a:pt x="178" y="80"/>
                  </a:cubicBezTo>
                  <a:cubicBezTo>
                    <a:pt x="186" y="220"/>
                    <a:pt x="186" y="220"/>
                    <a:pt x="186" y="220"/>
                  </a:cubicBezTo>
                  <a:lnTo>
                    <a:pt x="146" y="22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 noEditPoints="1"/>
            </p:cNvSpPr>
            <p:nvPr/>
          </p:nvSpPr>
          <p:spPr bwMode="auto">
            <a:xfrm>
              <a:off x="5776" y="2078"/>
              <a:ext cx="64" cy="64"/>
            </a:xfrm>
            <a:custGeom>
              <a:avLst/>
              <a:gdLst>
                <a:gd name="T0" fmla="*/ 16 w 32"/>
                <a:gd name="T1" fmla="*/ 0 h 32"/>
                <a:gd name="T2" fmla="*/ 0 w 32"/>
                <a:gd name="T3" fmla="*/ 16 h 32"/>
                <a:gd name="T4" fmla="*/ 16 w 32"/>
                <a:gd name="T5" fmla="*/ 32 h 32"/>
                <a:gd name="T6" fmla="*/ 32 w 32"/>
                <a:gd name="T7" fmla="*/ 16 h 32"/>
                <a:gd name="T8" fmla="*/ 16 w 32"/>
                <a:gd name="T9" fmla="*/ 0 h 32"/>
                <a:gd name="T10" fmla="*/ 16 w 32"/>
                <a:gd name="T11" fmla="*/ 24 h 32"/>
                <a:gd name="T12" fmla="*/ 8 w 32"/>
                <a:gd name="T13" fmla="*/ 16 h 32"/>
                <a:gd name="T14" fmla="*/ 16 w 32"/>
                <a:gd name="T15" fmla="*/ 8 h 32"/>
                <a:gd name="T16" fmla="*/ 24 w 32"/>
                <a:gd name="T17" fmla="*/ 16 h 32"/>
                <a:gd name="T18" fmla="*/ 16 w 32"/>
                <a:gd name="T1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  <a:moveTo>
                    <a:pt x="16" y="24"/>
                  </a:moveTo>
                  <a:cubicBezTo>
                    <a:pt x="12" y="24"/>
                    <a:pt x="8" y="21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21" y="8"/>
                    <a:pt x="24" y="12"/>
                    <a:pt x="24" y="16"/>
                  </a:cubicBezTo>
                  <a:cubicBezTo>
                    <a:pt x="24" y="21"/>
                    <a:pt x="21" y="24"/>
                    <a:pt x="16" y="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 noEditPoints="1"/>
            </p:cNvSpPr>
            <p:nvPr/>
          </p:nvSpPr>
          <p:spPr bwMode="auto">
            <a:xfrm>
              <a:off x="5679" y="2078"/>
              <a:ext cx="65" cy="64"/>
            </a:xfrm>
            <a:custGeom>
              <a:avLst/>
              <a:gdLst>
                <a:gd name="T0" fmla="*/ 16 w 32"/>
                <a:gd name="T1" fmla="*/ 0 h 32"/>
                <a:gd name="T2" fmla="*/ 0 w 32"/>
                <a:gd name="T3" fmla="*/ 16 h 32"/>
                <a:gd name="T4" fmla="*/ 16 w 32"/>
                <a:gd name="T5" fmla="*/ 32 h 32"/>
                <a:gd name="T6" fmla="*/ 32 w 32"/>
                <a:gd name="T7" fmla="*/ 16 h 32"/>
                <a:gd name="T8" fmla="*/ 16 w 32"/>
                <a:gd name="T9" fmla="*/ 0 h 32"/>
                <a:gd name="T10" fmla="*/ 16 w 32"/>
                <a:gd name="T11" fmla="*/ 24 h 32"/>
                <a:gd name="T12" fmla="*/ 8 w 32"/>
                <a:gd name="T13" fmla="*/ 16 h 32"/>
                <a:gd name="T14" fmla="*/ 16 w 32"/>
                <a:gd name="T15" fmla="*/ 8 h 32"/>
                <a:gd name="T16" fmla="*/ 24 w 32"/>
                <a:gd name="T17" fmla="*/ 16 h 32"/>
                <a:gd name="T18" fmla="*/ 16 w 32"/>
                <a:gd name="T1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  <a:moveTo>
                    <a:pt x="16" y="24"/>
                  </a:moveTo>
                  <a:cubicBezTo>
                    <a:pt x="12" y="24"/>
                    <a:pt x="8" y="21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21" y="8"/>
                    <a:pt x="24" y="12"/>
                    <a:pt x="24" y="16"/>
                  </a:cubicBezTo>
                  <a:cubicBezTo>
                    <a:pt x="24" y="21"/>
                    <a:pt x="21" y="24"/>
                    <a:pt x="16" y="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 noEditPoints="1"/>
            </p:cNvSpPr>
            <p:nvPr/>
          </p:nvSpPr>
          <p:spPr bwMode="auto">
            <a:xfrm>
              <a:off x="6497" y="2030"/>
              <a:ext cx="457" cy="288"/>
            </a:xfrm>
            <a:custGeom>
              <a:avLst/>
              <a:gdLst>
                <a:gd name="T0" fmla="*/ 0 w 457"/>
                <a:gd name="T1" fmla="*/ 0 h 288"/>
                <a:gd name="T2" fmla="*/ 0 w 457"/>
                <a:gd name="T3" fmla="*/ 288 h 288"/>
                <a:gd name="T4" fmla="*/ 457 w 457"/>
                <a:gd name="T5" fmla="*/ 288 h 288"/>
                <a:gd name="T6" fmla="*/ 457 w 457"/>
                <a:gd name="T7" fmla="*/ 0 h 288"/>
                <a:gd name="T8" fmla="*/ 0 w 457"/>
                <a:gd name="T9" fmla="*/ 0 h 288"/>
                <a:gd name="T10" fmla="*/ 441 w 457"/>
                <a:gd name="T11" fmla="*/ 272 h 288"/>
                <a:gd name="T12" fmla="*/ 16 w 457"/>
                <a:gd name="T13" fmla="*/ 272 h 288"/>
                <a:gd name="T14" fmla="*/ 16 w 457"/>
                <a:gd name="T15" fmla="*/ 16 h 288"/>
                <a:gd name="T16" fmla="*/ 441 w 457"/>
                <a:gd name="T17" fmla="*/ 16 h 288"/>
                <a:gd name="T18" fmla="*/ 441 w 457"/>
                <a:gd name="T19" fmla="*/ 27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7" h="288">
                  <a:moveTo>
                    <a:pt x="0" y="0"/>
                  </a:moveTo>
                  <a:lnTo>
                    <a:pt x="0" y="288"/>
                  </a:lnTo>
                  <a:lnTo>
                    <a:pt x="457" y="288"/>
                  </a:lnTo>
                  <a:lnTo>
                    <a:pt x="457" y="0"/>
                  </a:lnTo>
                  <a:lnTo>
                    <a:pt x="0" y="0"/>
                  </a:lnTo>
                  <a:close/>
                  <a:moveTo>
                    <a:pt x="441" y="272"/>
                  </a:moveTo>
                  <a:lnTo>
                    <a:pt x="16" y="272"/>
                  </a:lnTo>
                  <a:lnTo>
                    <a:pt x="16" y="16"/>
                  </a:lnTo>
                  <a:lnTo>
                    <a:pt x="441" y="16"/>
                  </a:lnTo>
                  <a:lnTo>
                    <a:pt x="441" y="27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Rectangle 66"/>
            <p:cNvSpPr>
              <a:spLocks noChangeArrowheads="1"/>
            </p:cNvSpPr>
            <p:nvPr/>
          </p:nvSpPr>
          <p:spPr bwMode="auto">
            <a:xfrm>
              <a:off x="6541" y="2072"/>
              <a:ext cx="16" cy="202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Rectangle 67"/>
            <p:cNvSpPr>
              <a:spLocks noChangeArrowheads="1"/>
            </p:cNvSpPr>
            <p:nvPr/>
          </p:nvSpPr>
          <p:spPr bwMode="auto">
            <a:xfrm>
              <a:off x="6581" y="2072"/>
              <a:ext cx="16" cy="202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Rectangle 68"/>
            <p:cNvSpPr>
              <a:spLocks noChangeArrowheads="1"/>
            </p:cNvSpPr>
            <p:nvPr/>
          </p:nvSpPr>
          <p:spPr bwMode="auto">
            <a:xfrm>
              <a:off x="6621" y="2072"/>
              <a:ext cx="16" cy="202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Rectangle 69"/>
            <p:cNvSpPr>
              <a:spLocks noChangeArrowheads="1"/>
            </p:cNvSpPr>
            <p:nvPr/>
          </p:nvSpPr>
          <p:spPr bwMode="auto">
            <a:xfrm>
              <a:off x="6814" y="2072"/>
              <a:ext cx="16" cy="202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Rectangle 70"/>
            <p:cNvSpPr>
              <a:spLocks noChangeArrowheads="1"/>
            </p:cNvSpPr>
            <p:nvPr/>
          </p:nvSpPr>
          <p:spPr bwMode="auto">
            <a:xfrm>
              <a:off x="6854" y="2072"/>
              <a:ext cx="16" cy="202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Rectangle 71"/>
            <p:cNvSpPr>
              <a:spLocks noChangeArrowheads="1"/>
            </p:cNvSpPr>
            <p:nvPr/>
          </p:nvSpPr>
          <p:spPr bwMode="auto">
            <a:xfrm>
              <a:off x="6894" y="2072"/>
              <a:ext cx="16" cy="202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Oval 72"/>
            <p:cNvSpPr>
              <a:spLocks noChangeArrowheads="1"/>
            </p:cNvSpPr>
            <p:nvPr/>
          </p:nvSpPr>
          <p:spPr bwMode="auto">
            <a:xfrm>
              <a:off x="6703" y="2082"/>
              <a:ext cx="48" cy="48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Oval 73"/>
            <p:cNvSpPr>
              <a:spLocks noChangeArrowheads="1"/>
            </p:cNvSpPr>
            <p:nvPr/>
          </p:nvSpPr>
          <p:spPr bwMode="auto">
            <a:xfrm>
              <a:off x="6711" y="2176"/>
              <a:ext cx="32" cy="3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Oval 74"/>
            <p:cNvSpPr>
              <a:spLocks noChangeArrowheads="1"/>
            </p:cNvSpPr>
            <p:nvPr/>
          </p:nvSpPr>
          <p:spPr bwMode="auto">
            <a:xfrm>
              <a:off x="6711" y="2232"/>
              <a:ext cx="32" cy="3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 noEditPoints="1"/>
            </p:cNvSpPr>
            <p:nvPr/>
          </p:nvSpPr>
          <p:spPr bwMode="auto">
            <a:xfrm>
              <a:off x="726" y="2930"/>
              <a:ext cx="451" cy="232"/>
            </a:xfrm>
            <a:custGeom>
              <a:avLst/>
              <a:gdLst>
                <a:gd name="T0" fmla="*/ 224 w 225"/>
                <a:gd name="T1" fmla="*/ 110 h 116"/>
                <a:gd name="T2" fmla="*/ 176 w 225"/>
                <a:gd name="T3" fmla="*/ 2 h 116"/>
                <a:gd name="T4" fmla="*/ 173 w 225"/>
                <a:gd name="T5" fmla="*/ 0 h 116"/>
                <a:gd name="T6" fmla="*/ 52 w 225"/>
                <a:gd name="T7" fmla="*/ 0 h 116"/>
                <a:gd name="T8" fmla="*/ 48 w 225"/>
                <a:gd name="T9" fmla="*/ 2 h 116"/>
                <a:gd name="T10" fmla="*/ 0 w 225"/>
                <a:gd name="T11" fmla="*/ 110 h 116"/>
                <a:gd name="T12" fmla="*/ 1 w 225"/>
                <a:gd name="T13" fmla="*/ 114 h 116"/>
                <a:gd name="T14" fmla="*/ 4 w 225"/>
                <a:gd name="T15" fmla="*/ 116 h 116"/>
                <a:gd name="T16" fmla="*/ 221 w 225"/>
                <a:gd name="T17" fmla="*/ 116 h 116"/>
                <a:gd name="T18" fmla="*/ 224 w 225"/>
                <a:gd name="T19" fmla="*/ 114 h 116"/>
                <a:gd name="T20" fmla="*/ 224 w 225"/>
                <a:gd name="T21" fmla="*/ 110 h 116"/>
                <a:gd name="T22" fmla="*/ 10 w 225"/>
                <a:gd name="T23" fmla="*/ 108 h 116"/>
                <a:gd name="T24" fmla="*/ 55 w 225"/>
                <a:gd name="T25" fmla="*/ 8 h 116"/>
                <a:gd name="T26" fmla="*/ 170 w 225"/>
                <a:gd name="T27" fmla="*/ 8 h 116"/>
                <a:gd name="T28" fmla="*/ 214 w 225"/>
                <a:gd name="T29" fmla="*/ 108 h 116"/>
                <a:gd name="T30" fmla="*/ 10 w 225"/>
                <a:gd name="T31" fmla="*/ 10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5" h="116">
                  <a:moveTo>
                    <a:pt x="224" y="110"/>
                  </a:moveTo>
                  <a:cubicBezTo>
                    <a:pt x="176" y="2"/>
                    <a:pt x="176" y="2"/>
                    <a:pt x="176" y="2"/>
                  </a:cubicBezTo>
                  <a:cubicBezTo>
                    <a:pt x="176" y="1"/>
                    <a:pt x="174" y="0"/>
                    <a:pt x="17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0" y="0"/>
                    <a:pt x="49" y="1"/>
                    <a:pt x="48" y="2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1"/>
                    <a:pt x="0" y="113"/>
                    <a:pt x="1" y="114"/>
                  </a:cubicBezTo>
                  <a:cubicBezTo>
                    <a:pt x="1" y="115"/>
                    <a:pt x="3" y="116"/>
                    <a:pt x="4" y="116"/>
                  </a:cubicBezTo>
                  <a:cubicBezTo>
                    <a:pt x="221" y="116"/>
                    <a:pt x="221" y="116"/>
                    <a:pt x="221" y="116"/>
                  </a:cubicBezTo>
                  <a:cubicBezTo>
                    <a:pt x="222" y="116"/>
                    <a:pt x="223" y="115"/>
                    <a:pt x="224" y="114"/>
                  </a:cubicBezTo>
                  <a:cubicBezTo>
                    <a:pt x="225" y="113"/>
                    <a:pt x="225" y="111"/>
                    <a:pt x="224" y="110"/>
                  </a:cubicBezTo>
                  <a:close/>
                  <a:moveTo>
                    <a:pt x="10" y="108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214" y="108"/>
                    <a:pt x="214" y="108"/>
                    <a:pt x="214" y="108"/>
                  </a:cubicBezTo>
                  <a:lnTo>
                    <a:pt x="10" y="10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Rectangle 76"/>
            <p:cNvSpPr>
              <a:spLocks noChangeArrowheads="1"/>
            </p:cNvSpPr>
            <p:nvPr/>
          </p:nvSpPr>
          <p:spPr bwMode="auto">
            <a:xfrm>
              <a:off x="730" y="3204"/>
              <a:ext cx="441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77"/>
            <p:cNvSpPr>
              <a:spLocks noChangeArrowheads="1"/>
            </p:cNvSpPr>
            <p:nvPr/>
          </p:nvSpPr>
          <p:spPr bwMode="auto">
            <a:xfrm>
              <a:off x="730" y="3261"/>
              <a:ext cx="441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Rectangle 78"/>
            <p:cNvSpPr>
              <a:spLocks noChangeArrowheads="1"/>
            </p:cNvSpPr>
            <p:nvPr/>
          </p:nvSpPr>
          <p:spPr bwMode="auto">
            <a:xfrm>
              <a:off x="730" y="3317"/>
              <a:ext cx="441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 noEditPoints="1"/>
            </p:cNvSpPr>
            <p:nvPr/>
          </p:nvSpPr>
          <p:spPr bwMode="auto">
            <a:xfrm>
              <a:off x="1682" y="3076"/>
              <a:ext cx="116" cy="116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50 h 58"/>
                <a:gd name="T12" fmla="*/ 8 w 58"/>
                <a:gd name="T13" fmla="*/ 29 h 58"/>
                <a:gd name="T14" fmla="*/ 29 w 58"/>
                <a:gd name="T15" fmla="*/ 8 h 58"/>
                <a:gd name="T16" fmla="*/ 50 w 58"/>
                <a:gd name="T17" fmla="*/ 29 h 58"/>
                <a:gd name="T18" fmla="*/ 29 w 58"/>
                <a:gd name="T19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50"/>
                  </a:moveTo>
                  <a:cubicBezTo>
                    <a:pt x="18" y="50"/>
                    <a:pt x="8" y="41"/>
                    <a:pt x="8" y="29"/>
                  </a:cubicBezTo>
                  <a:cubicBezTo>
                    <a:pt x="8" y="18"/>
                    <a:pt x="18" y="8"/>
                    <a:pt x="29" y="8"/>
                  </a:cubicBezTo>
                  <a:cubicBezTo>
                    <a:pt x="41" y="8"/>
                    <a:pt x="50" y="18"/>
                    <a:pt x="50" y="29"/>
                  </a:cubicBezTo>
                  <a:cubicBezTo>
                    <a:pt x="50" y="41"/>
                    <a:pt x="41" y="50"/>
                    <a:pt x="29" y="5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 noEditPoints="1"/>
            </p:cNvSpPr>
            <p:nvPr/>
          </p:nvSpPr>
          <p:spPr bwMode="auto">
            <a:xfrm>
              <a:off x="1854" y="3076"/>
              <a:ext cx="114" cy="116"/>
            </a:xfrm>
            <a:custGeom>
              <a:avLst/>
              <a:gdLst>
                <a:gd name="T0" fmla="*/ 28 w 57"/>
                <a:gd name="T1" fmla="*/ 0 h 58"/>
                <a:gd name="T2" fmla="*/ 0 w 57"/>
                <a:gd name="T3" fmla="*/ 29 h 58"/>
                <a:gd name="T4" fmla="*/ 28 w 57"/>
                <a:gd name="T5" fmla="*/ 58 h 58"/>
                <a:gd name="T6" fmla="*/ 57 w 57"/>
                <a:gd name="T7" fmla="*/ 29 h 58"/>
                <a:gd name="T8" fmla="*/ 28 w 57"/>
                <a:gd name="T9" fmla="*/ 0 h 58"/>
                <a:gd name="T10" fmla="*/ 28 w 57"/>
                <a:gd name="T11" fmla="*/ 50 h 58"/>
                <a:gd name="T12" fmla="*/ 8 w 57"/>
                <a:gd name="T13" fmla="*/ 29 h 58"/>
                <a:gd name="T14" fmla="*/ 28 w 57"/>
                <a:gd name="T15" fmla="*/ 8 h 58"/>
                <a:gd name="T16" fmla="*/ 49 w 57"/>
                <a:gd name="T17" fmla="*/ 29 h 58"/>
                <a:gd name="T18" fmla="*/ 28 w 57"/>
                <a:gd name="T19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58">
                  <a:moveTo>
                    <a:pt x="28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8" y="58"/>
                  </a:cubicBezTo>
                  <a:cubicBezTo>
                    <a:pt x="44" y="58"/>
                    <a:pt x="57" y="45"/>
                    <a:pt x="57" y="29"/>
                  </a:cubicBezTo>
                  <a:cubicBezTo>
                    <a:pt x="57" y="13"/>
                    <a:pt x="44" y="0"/>
                    <a:pt x="28" y="0"/>
                  </a:cubicBezTo>
                  <a:close/>
                  <a:moveTo>
                    <a:pt x="28" y="50"/>
                  </a:moveTo>
                  <a:cubicBezTo>
                    <a:pt x="17" y="50"/>
                    <a:pt x="8" y="40"/>
                    <a:pt x="8" y="29"/>
                  </a:cubicBezTo>
                  <a:cubicBezTo>
                    <a:pt x="8" y="18"/>
                    <a:pt x="17" y="8"/>
                    <a:pt x="28" y="8"/>
                  </a:cubicBezTo>
                  <a:cubicBezTo>
                    <a:pt x="40" y="8"/>
                    <a:pt x="49" y="18"/>
                    <a:pt x="49" y="29"/>
                  </a:cubicBezTo>
                  <a:cubicBezTo>
                    <a:pt x="49" y="40"/>
                    <a:pt x="40" y="50"/>
                    <a:pt x="28" y="5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 noEditPoints="1"/>
            </p:cNvSpPr>
            <p:nvPr/>
          </p:nvSpPr>
          <p:spPr bwMode="auto">
            <a:xfrm>
              <a:off x="2024" y="3076"/>
              <a:ext cx="117" cy="116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50 h 58"/>
                <a:gd name="T12" fmla="*/ 8 w 58"/>
                <a:gd name="T13" fmla="*/ 29 h 58"/>
                <a:gd name="T14" fmla="*/ 29 w 58"/>
                <a:gd name="T15" fmla="*/ 8 h 58"/>
                <a:gd name="T16" fmla="*/ 50 w 58"/>
                <a:gd name="T17" fmla="*/ 29 h 58"/>
                <a:gd name="T18" fmla="*/ 29 w 58"/>
                <a:gd name="T19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50"/>
                  </a:moveTo>
                  <a:cubicBezTo>
                    <a:pt x="17" y="50"/>
                    <a:pt x="8" y="41"/>
                    <a:pt x="8" y="29"/>
                  </a:cubicBezTo>
                  <a:cubicBezTo>
                    <a:pt x="8" y="18"/>
                    <a:pt x="17" y="8"/>
                    <a:pt x="29" y="8"/>
                  </a:cubicBezTo>
                  <a:cubicBezTo>
                    <a:pt x="40" y="8"/>
                    <a:pt x="50" y="18"/>
                    <a:pt x="50" y="29"/>
                  </a:cubicBezTo>
                  <a:cubicBezTo>
                    <a:pt x="50" y="41"/>
                    <a:pt x="40" y="50"/>
                    <a:pt x="29" y="5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Oval 82"/>
            <p:cNvSpPr>
              <a:spLocks noChangeArrowheads="1"/>
            </p:cNvSpPr>
            <p:nvPr/>
          </p:nvSpPr>
          <p:spPr bwMode="auto">
            <a:xfrm>
              <a:off x="2638" y="3060"/>
              <a:ext cx="116" cy="114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Oval 83"/>
            <p:cNvSpPr>
              <a:spLocks noChangeArrowheads="1"/>
            </p:cNvSpPr>
            <p:nvPr/>
          </p:nvSpPr>
          <p:spPr bwMode="auto">
            <a:xfrm>
              <a:off x="2808" y="3058"/>
              <a:ext cx="116" cy="116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Oval 84"/>
            <p:cNvSpPr>
              <a:spLocks noChangeArrowheads="1"/>
            </p:cNvSpPr>
            <p:nvPr/>
          </p:nvSpPr>
          <p:spPr bwMode="auto">
            <a:xfrm>
              <a:off x="2980" y="3060"/>
              <a:ext cx="115" cy="114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 noEditPoints="1"/>
            </p:cNvSpPr>
            <p:nvPr/>
          </p:nvSpPr>
          <p:spPr bwMode="auto">
            <a:xfrm>
              <a:off x="3605" y="2906"/>
              <a:ext cx="449" cy="425"/>
            </a:xfrm>
            <a:custGeom>
              <a:avLst/>
              <a:gdLst>
                <a:gd name="T0" fmla="*/ 179 w 224"/>
                <a:gd name="T1" fmla="*/ 80 h 212"/>
                <a:gd name="T2" fmla="*/ 180 w 224"/>
                <a:gd name="T3" fmla="*/ 68 h 212"/>
                <a:gd name="T4" fmla="*/ 112 w 224"/>
                <a:gd name="T5" fmla="*/ 0 h 212"/>
                <a:gd name="T6" fmla="*/ 44 w 224"/>
                <a:gd name="T7" fmla="*/ 68 h 212"/>
                <a:gd name="T8" fmla="*/ 45 w 224"/>
                <a:gd name="T9" fmla="*/ 80 h 212"/>
                <a:gd name="T10" fmla="*/ 0 w 224"/>
                <a:gd name="T11" fmla="*/ 144 h 212"/>
                <a:gd name="T12" fmla="*/ 68 w 224"/>
                <a:gd name="T13" fmla="*/ 212 h 212"/>
                <a:gd name="T14" fmla="*/ 112 w 224"/>
                <a:gd name="T15" fmla="*/ 195 h 212"/>
                <a:gd name="T16" fmla="*/ 156 w 224"/>
                <a:gd name="T17" fmla="*/ 212 h 212"/>
                <a:gd name="T18" fmla="*/ 224 w 224"/>
                <a:gd name="T19" fmla="*/ 144 h 212"/>
                <a:gd name="T20" fmla="*/ 179 w 224"/>
                <a:gd name="T21" fmla="*/ 80 h 212"/>
                <a:gd name="T22" fmla="*/ 52 w 224"/>
                <a:gd name="T23" fmla="*/ 68 h 212"/>
                <a:gd name="T24" fmla="*/ 112 w 224"/>
                <a:gd name="T25" fmla="*/ 8 h 212"/>
                <a:gd name="T26" fmla="*/ 172 w 224"/>
                <a:gd name="T27" fmla="*/ 68 h 212"/>
                <a:gd name="T28" fmla="*/ 171 w 224"/>
                <a:gd name="T29" fmla="*/ 78 h 212"/>
                <a:gd name="T30" fmla="*/ 156 w 224"/>
                <a:gd name="T31" fmla="*/ 76 h 212"/>
                <a:gd name="T32" fmla="*/ 112 w 224"/>
                <a:gd name="T33" fmla="*/ 92 h 212"/>
                <a:gd name="T34" fmla="*/ 68 w 224"/>
                <a:gd name="T35" fmla="*/ 76 h 212"/>
                <a:gd name="T36" fmla="*/ 53 w 224"/>
                <a:gd name="T37" fmla="*/ 78 h 212"/>
                <a:gd name="T38" fmla="*/ 52 w 224"/>
                <a:gd name="T39" fmla="*/ 68 h 212"/>
                <a:gd name="T40" fmla="*/ 128 w 224"/>
                <a:gd name="T41" fmla="*/ 144 h 212"/>
                <a:gd name="T42" fmla="*/ 112 w 224"/>
                <a:gd name="T43" fmla="*/ 184 h 212"/>
                <a:gd name="T44" fmla="*/ 96 w 224"/>
                <a:gd name="T45" fmla="*/ 144 h 212"/>
                <a:gd name="T46" fmla="*/ 97 w 224"/>
                <a:gd name="T47" fmla="*/ 134 h 212"/>
                <a:gd name="T48" fmla="*/ 112 w 224"/>
                <a:gd name="T49" fmla="*/ 136 h 212"/>
                <a:gd name="T50" fmla="*/ 127 w 224"/>
                <a:gd name="T51" fmla="*/ 134 h 212"/>
                <a:gd name="T52" fmla="*/ 128 w 224"/>
                <a:gd name="T53" fmla="*/ 144 h 212"/>
                <a:gd name="T54" fmla="*/ 112 w 224"/>
                <a:gd name="T55" fmla="*/ 128 h 212"/>
                <a:gd name="T56" fmla="*/ 99 w 224"/>
                <a:gd name="T57" fmla="*/ 126 h 212"/>
                <a:gd name="T58" fmla="*/ 112 w 224"/>
                <a:gd name="T59" fmla="*/ 103 h 212"/>
                <a:gd name="T60" fmla="*/ 125 w 224"/>
                <a:gd name="T61" fmla="*/ 126 h 212"/>
                <a:gd name="T62" fmla="*/ 112 w 224"/>
                <a:gd name="T63" fmla="*/ 128 h 212"/>
                <a:gd name="T64" fmla="*/ 91 w 224"/>
                <a:gd name="T65" fmla="*/ 124 h 212"/>
                <a:gd name="T66" fmla="*/ 55 w 224"/>
                <a:gd name="T67" fmla="*/ 85 h 212"/>
                <a:gd name="T68" fmla="*/ 68 w 224"/>
                <a:gd name="T69" fmla="*/ 84 h 212"/>
                <a:gd name="T70" fmla="*/ 106 w 224"/>
                <a:gd name="T71" fmla="*/ 98 h 212"/>
                <a:gd name="T72" fmla="*/ 91 w 224"/>
                <a:gd name="T73" fmla="*/ 124 h 212"/>
                <a:gd name="T74" fmla="*/ 118 w 224"/>
                <a:gd name="T75" fmla="*/ 98 h 212"/>
                <a:gd name="T76" fmla="*/ 156 w 224"/>
                <a:gd name="T77" fmla="*/ 84 h 212"/>
                <a:gd name="T78" fmla="*/ 169 w 224"/>
                <a:gd name="T79" fmla="*/ 85 h 212"/>
                <a:gd name="T80" fmla="*/ 133 w 224"/>
                <a:gd name="T81" fmla="*/ 124 h 212"/>
                <a:gd name="T82" fmla="*/ 118 w 224"/>
                <a:gd name="T83" fmla="*/ 98 h 212"/>
                <a:gd name="T84" fmla="*/ 8 w 224"/>
                <a:gd name="T85" fmla="*/ 144 h 212"/>
                <a:gd name="T86" fmla="*/ 47 w 224"/>
                <a:gd name="T87" fmla="*/ 88 h 212"/>
                <a:gd name="T88" fmla="*/ 89 w 224"/>
                <a:gd name="T89" fmla="*/ 132 h 212"/>
                <a:gd name="T90" fmla="*/ 88 w 224"/>
                <a:gd name="T91" fmla="*/ 144 h 212"/>
                <a:gd name="T92" fmla="*/ 106 w 224"/>
                <a:gd name="T93" fmla="*/ 190 h 212"/>
                <a:gd name="T94" fmla="*/ 68 w 224"/>
                <a:gd name="T95" fmla="*/ 204 h 212"/>
                <a:gd name="T96" fmla="*/ 8 w 224"/>
                <a:gd name="T97" fmla="*/ 144 h 212"/>
                <a:gd name="T98" fmla="*/ 156 w 224"/>
                <a:gd name="T99" fmla="*/ 204 h 212"/>
                <a:gd name="T100" fmla="*/ 118 w 224"/>
                <a:gd name="T101" fmla="*/ 190 h 212"/>
                <a:gd name="T102" fmla="*/ 136 w 224"/>
                <a:gd name="T103" fmla="*/ 144 h 212"/>
                <a:gd name="T104" fmla="*/ 135 w 224"/>
                <a:gd name="T105" fmla="*/ 132 h 212"/>
                <a:gd name="T106" fmla="*/ 177 w 224"/>
                <a:gd name="T107" fmla="*/ 88 h 212"/>
                <a:gd name="T108" fmla="*/ 216 w 224"/>
                <a:gd name="T109" fmla="*/ 144 h 212"/>
                <a:gd name="T110" fmla="*/ 156 w 224"/>
                <a:gd name="T111" fmla="*/ 20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4" h="212">
                  <a:moveTo>
                    <a:pt x="179" y="80"/>
                  </a:moveTo>
                  <a:cubicBezTo>
                    <a:pt x="179" y="76"/>
                    <a:pt x="180" y="72"/>
                    <a:pt x="180" y="68"/>
                  </a:cubicBezTo>
                  <a:cubicBezTo>
                    <a:pt x="180" y="30"/>
                    <a:pt x="149" y="0"/>
                    <a:pt x="112" y="0"/>
                  </a:cubicBezTo>
                  <a:cubicBezTo>
                    <a:pt x="74" y="0"/>
                    <a:pt x="44" y="30"/>
                    <a:pt x="44" y="68"/>
                  </a:cubicBezTo>
                  <a:cubicBezTo>
                    <a:pt x="44" y="72"/>
                    <a:pt x="44" y="76"/>
                    <a:pt x="45" y="80"/>
                  </a:cubicBezTo>
                  <a:cubicBezTo>
                    <a:pt x="19" y="89"/>
                    <a:pt x="0" y="114"/>
                    <a:pt x="0" y="144"/>
                  </a:cubicBezTo>
                  <a:cubicBezTo>
                    <a:pt x="0" y="181"/>
                    <a:pt x="30" y="212"/>
                    <a:pt x="68" y="212"/>
                  </a:cubicBezTo>
                  <a:cubicBezTo>
                    <a:pt x="85" y="212"/>
                    <a:pt x="100" y="206"/>
                    <a:pt x="112" y="195"/>
                  </a:cubicBezTo>
                  <a:cubicBezTo>
                    <a:pt x="124" y="206"/>
                    <a:pt x="139" y="212"/>
                    <a:pt x="156" y="212"/>
                  </a:cubicBezTo>
                  <a:cubicBezTo>
                    <a:pt x="193" y="212"/>
                    <a:pt x="224" y="181"/>
                    <a:pt x="224" y="144"/>
                  </a:cubicBezTo>
                  <a:cubicBezTo>
                    <a:pt x="224" y="114"/>
                    <a:pt x="205" y="89"/>
                    <a:pt x="179" y="80"/>
                  </a:cubicBezTo>
                  <a:close/>
                  <a:moveTo>
                    <a:pt x="52" y="68"/>
                  </a:moveTo>
                  <a:cubicBezTo>
                    <a:pt x="52" y="35"/>
                    <a:pt x="79" y="8"/>
                    <a:pt x="112" y="8"/>
                  </a:cubicBezTo>
                  <a:cubicBezTo>
                    <a:pt x="145" y="8"/>
                    <a:pt x="172" y="35"/>
                    <a:pt x="172" y="68"/>
                  </a:cubicBezTo>
                  <a:cubicBezTo>
                    <a:pt x="172" y="71"/>
                    <a:pt x="171" y="74"/>
                    <a:pt x="171" y="78"/>
                  </a:cubicBezTo>
                  <a:cubicBezTo>
                    <a:pt x="166" y="77"/>
                    <a:pt x="161" y="76"/>
                    <a:pt x="156" y="76"/>
                  </a:cubicBezTo>
                  <a:cubicBezTo>
                    <a:pt x="139" y="76"/>
                    <a:pt x="124" y="82"/>
                    <a:pt x="112" y="92"/>
                  </a:cubicBezTo>
                  <a:cubicBezTo>
                    <a:pt x="100" y="82"/>
                    <a:pt x="85" y="76"/>
                    <a:pt x="68" y="76"/>
                  </a:cubicBezTo>
                  <a:cubicBezTo>
                    <a:pt x="63" y="76"/>
                    <a:pt x="58" y="77"/>
                    <a:pt x="53" y="78"/>
                  </a:cubicBezTo>
                  <a:cubicBezTo>
                    <a:pt x="52" y="74"/>
                    <a:pt x="52" y="71"/>
                    <a:pt x="52" y="68"/>
                  </a:cubicBezTo>
                  <a:close/>
                  <a:moveTo>
                    <a:pt x="128" y="144"/>
                  </a:moveTo>
                  <a:cubicBezTo>
                    <a:pt x="128" y="159"/>
                    <a:pt x="122" y="174"/>
                    <a:pt x="112" y="184"/>
                  </a:cubicBezTo>
                  <a:cubicBezTo>
                    <a:pt x="102" y="174"/>
                    <a:pt x="96" y="159"/>
                    <a:pt x="96" y="144"/>
                  </a:cubicBezTo>
                  <a:cubicBezTo>
                    <a:pt x="96" y="140"/>
                    <a:pt x="96" y="137"/>
                    <a:pt x="97" y="134"/>
                  </a:cubicBezTo>
                  <a:cubicBezTo>
                    <a:pt x="102" y="135"/>
                    <a:pt x="107" y="136"/>
                    <a:pt x="112" y="136"/>
                  </a:cubicBezTo>
                  <a:cubicBezTo>
                    <a:pt x="117" y="136"/>
                    <a:pt x="122" y="135"/>
                    <a:pt x="127" y="134"/>
                  </a:cubicBezTo>
                  <a:cubicBezTo>
                    <a:pt x="127" y="137"/>
                    <a:pt x="128" y="140"/>
                    <a:pt x="128" y="144"/>
                  </a:cubicBezTo>
                  <a:close/>
                  <a:moveTo>
                    <a:pt x="112" y="128"/>
                  </a:moveTo>
                  <a:cubicBezTo>
                    <a:pt x="107" y="128"/>
                    <a:pt x="103" y="127"/>
                    <a:pt x="99" y="126"/>
                  </a:cubicBezTo>
                  <a:cubicBezTo>
                    <a:pt x="101" y="118"/>
                    <a:pt x="106" y="110"/>
                    <a:pt x="112" y="103"/>
                  </a:cubicBezTo>
                  <a:cubicBezTo>
                    <a:pt x="118" y="110"/>
                    <a:pt x="122" y="118"/>
                    <a:pt x="125" y="126"/>
                  </a:cubicBezTo>
                  <a:cubicBezTo>
                    <a:pt x="121" y="127"/>
                    <a:pt x="116" y="128"/>
                    <a:pt x="112" y="128"/>
                  </a:cubicBezTo>
                  <a:close/>
                  <a:moveTo>
                    <a:pt x="91" y="124"/>
                  </a:moveTo>
                  <a:cubicBezTo>
                    <a:pt x="74" y="117"/>
                    <a:pt x="60" y="103"/>
                    <a:pt x="55" y="85"/>
                  </a:cubicBezTo>
                  <a:cubicBezTo>
                    <a:pt x="59" y="84"/>
                    <a:pt x="63" y="84"/>
                    <a:pt x="68" y="84"/>
                  </a:cubicBezTo>
                  <a:cubicBezTo>
                    <a:pt x="82" y="84"/>
                    <a:pt x="96" y="89"/>
                    <a:pt x="106" y="98"/>
                  </a:cubicBezTo>
                  <a:cubicBezTo>
                    <a:pt x="99" y="105"/>
                    <a:pt x="94" y="114"/>
                    <a:pt x="91" y="124"/>
                  </a:cubicBezTo>
                  <a:close/>
                  <a:moveTo>
                    <a:pt x="118" y="98"/>
                  </a:moveTo>
                  <a:cubicBezTo>
                    <a:pt x="128" y="89"/>
                    <a:pt x="141" y="84"/>
                    <a:pt x="156" y="84"/>
                  </a:cubicBezTo>
                  <a:cubicBezTo>
                    <a:pt x="160" y="84"/>
                    <a:pt x="165" y="84"/>
                    <a:pt x="169" y="85"/>
                  </a:cubicBezTo>
                  <a:cubicBezTo>
                    <a:pt x="164" y="103"/>
                    <a:pt x="150" y="117"/>
                    <a:pt x="133" y="124"/>
                  </a:cubicBezTo>
                  <a:cubicBezTo>
                    <a:pt x="130" y="114"/>
                    <a:pt x="124" y="105"/>
                    <a:pt x="118" y="98"/>
                  </a:cubicBezTo>
                  <a:close/>
                  <a:moveTo>
                    <a:pt x="8" y="144"/>
                  </a:moveTo>
                  <a:cubicBezTo>
                    <a:pt x="8" y="118"/>
                    <a:pt x="24" y="96"/>
                    <a:pt x="47" y="88"/>
                  </a:cubicBezTo>
                  <a:cubicBezTo>
                    <a:pt x="53" y="108"/>
                    <a:pt x="69" y="125"/>
                    <a:pt x="89" y="132"/>
                  </a:cubicBezTo>
                  <a:cubicBezTo>
                    <a:pt x="88" y="136"/>
                    <a:pt x="88" y="140"/>
                    <a:pt x="88" y="144"/>
                  </a:cubicBezTo>
                  <a:cubicBezTo>
                    <a:pt x="88" y="162"/>
                    <a:pt x="95" y="178"/>
                    <a:pt x="106" y="190"/>
                  </a:cubicBezTo>
                  <a:cubicBezTo>
                    <a:pt x="96" y="198"/>
                    <a:pt x="82" y="204"/>
                    <a:pt x="68" y="204"/>
                  </a:cubicBezTo>
                  <a:cubicBezTo>
                    <a:pt x="35" y="204"/>
                    <a:pt x="8" y="177"/>
                    <a:pt x="8" y="144"/>
                  </a:cubicBezTo>
                  <a:close/>
                  <a:moveTo>
                    <a:pt x="156" y="204"/>
                  </a:moveTo>
                  <a:cubicBezTo>
                    <a:pt x="141" y="204"/>
                    <a:pt x="128" y="198"/>
                    <a:pt x="118" y="190"/>
                  </a:cubicBezTo>
                  <a:cubicBezTo>
                    <a:pt x="129" y="178"/>
                    <a:pt x="136" y="162"/>
                    <a:pt x="136" y="144"/>
                  </a:cubicBezTo>
                  <a:cubicBezTo>
                    <a:pt x="136" y="140"/>
                    <a:pt x="135" y="136"/>
                    <a:pt x="135" y="132"/>
                  </a:cubicBezTo>
                  <a:cubicBezTo>
                    <a:pt x="155" y="125"/>
                    <a:pt x="170" y="108"/>
                    <a:pt x="177" y="88"/>
                  </a:cubicBezTo>
                  <a:cubicBezTo>
                    <a:pt x="199" y="96"/>
                    <a:pt x="216" y="118"/>
                    <a:pt x="216" y="144"/>
                  </a:cubicBezTo>
                  <a:cubicBezTo>
                    <a:pt x="216" y="177"/>
                    <a:pt x="189" y="204"/>
                    <a:pt x="156" y="20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 noEditPoints="1"/>
            </p:cNvSpPr>
            <p:nvPr/>
          </p:nvSpPr>
          <p:spPr bwMode="auto">
            <a:xfrm>
              <a:off x="4623" y="2902"/>
              <a:ext cx="331" cy="457"/>
            </a:xfrm>
            <a:custGeom>
              <a:avLst/>
              <a:gdLst>
                <a:gd name="T0" fmla="*/ 141 w 165"/>
                <a:gd name="T1" fmla="*/ 0 h 228"/>
                <a:gd name="T2" fmla="*/ 24 w 165"/>
                <a:gd name="T3" fmla="*/ 0 h 228"/>
                <a:gd name="T4" fmla="*/ 0 w 165"/>
                <a:gd name="T5" fmla="*/ 24 h 228"/>
                <a:gd name="T6" fmla="*/ 0 w 165"/>
                <a:gd name="T7" fmla="*/ 204 h 228"/>
                <a:gd name="T8" fmla="*/ 24 w 165"/>
                <a:gd name="T9" fmla="*/ 228 h 228"/>
                <a:gd name="T10" fmla="*/ 141 w 165"/>
                <a:gd name="T11" fmla="*/ 228 h 228"/>
                <a:gd name="T12" fmla="*/ 165 w 165"/>
                <a:gd name="T13" fmla="*/ 204 h 228"/>
                <a:gd name="T14" fmla="*/ 165 w 165"/>
                <a:gd name="T15" fmla="*/ 24 h 228"/>
                <a:gd name="T16" fmla="*/ 141 w 165"/>
                <a:gd name="T17" fmla="*/ 0 h 228"/>
                <a:gd name="T18" fmla="*/ 157 w 165"/>
                <a:gd name="T19" fmla="*/ 204 h 228"/>
                <a:gd name="T20" fmla="*/ 141 w 165"/>
                <a:gd name="T21" fmla="*/ 220 h 228"/>
                <a:gd name="T22" fmla="*/ 24 w 165"/>
                <a:gd name="T23" fmla="*/ 220 h 228"/>
                <a:gd name="T24" fmla="*/ 8 w 165"/>
                <a:gd name="T25" fmla="*/ 204 h 228"/>
                <a:gd name="T26" fmla="*/ 8 w 165"/>
                <a:gd name="T27" fmla="*/ 24 h 228"/>
                <a:gd name="T28" fmla="*/ 24 w 165"/>
                <a:gd name="T29" fmla="*/ 8 h 228"/>
                <a:gd name="T30" fmla="*/ 141 w 165"/>
                <a:gd name="T31" fmla="*/ 8 h 228"/>
                <a:gd name="T32" fmla="*/ 157 w 165"/>
                <a:gd name="T33" fmla="*/ 24 h 228"/>
                <a:gd name="T34" fmla="*/ 157 w 165"/>
                <a:gd name="T35" fmla="*/ 20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5" h="228">
                  <a:moveTo>
                    <a:pt x="141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217"/>
                    <a:pt x="10" y="228"/>
                    <a:pt x="24" y="228"/>
                  </a:cubicBezTo>
                  <a:cubicBezTo>
                    <a:pt x="141" y="228"/>
                    <a:pt x="141" y="228"/>
                    <a:pt x="141" y="228"/>
                  </a:cubicBezTo>
                  <a:cubicBezTo>
                    <a:pt x="154" y="228"/>
                    <a:pt x="165" y="217"/>
                    <a:pt x="165" y="20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5" y="11"/>
                    <a:pt x="154" y="0"/>
                    <a:pt x="141" y="0"/>
                  </a:cubicBezTo>
                  <a:close/>
                  <a:moveTo>
                    <a:pt x="157" y="204"/>
                  </a:moveTo>
                  <a:cubicBezTo>
                    <a:pt x="157" y="213"/>
                    <a:pt x="150" y="220"/>
                    <a:pt x="141" y="220"/>
                  </a:cubicBezTo>
                  <a:cubicBezTo>
                    <a:pt x="24" y="220"/>
                    <a:pt x="24" y="220"/>
                    <a:pt x="24" y="220"/>
                  </a:cubicBezTo>
                  <a:cubicBezTo>
                    <a:pt x="15" y="220"/>
                    <a:pt x="8" y="213"/>
                    <a:pt x="8" y="20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6"/>
                    <a:pt x="15" y="8"/>
                    <a:pt x="24" y="8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50" y="8"/>
                    <a:pt x="157" y="16"/>
                    <a:pt x="157" y="24"/>
                  </a:cubicBezTo>
                  <a:lnTo>
                    <a:pt x="157" y="20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Rectangle 87"/>
            <p:cNvSpPr>
              <a:spLocks noChangeArrowheads="1"/>
            </p:cNvSpPr>
            <p:nvPr/>
          </p:nvSpPr>
          <p:spPr bwMode="auto">
            <a:xfrm>
              <a:off x="4684" y="2966"/>
              <a:ext cx="210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Rectangle 88"/>
            <p:cNvSpPr>
              <a:spLocks noChangeArrowheads="1"/>
            </p:cNvSpPr>
            <p:nvPr/>
          </p:nvSpPr>
          <p:spPr bwMode="auto">
            <a:xfrm>
              <a:off x="4684" y="3022"/>
              <a:ext cx="210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Rectangle 89"/>
            <p:cNvSpPr>
              <a:spLocks noChangeArrowheads="1"/>
            </p:cNvSpPr>
            <p:nvPr/>
          </p:nvSpPr>
          <p:spPr bwMode="auto">
            <a:xfrm>
              <a:off x="4684" y="3078"/>
              <a:ext cx="210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Rectangle 90"/>
            <p:cNvSpPr>
              <a:spLocks noChangeArrowheads="1"/>
            </p:cNvSpPr>
            <p:nvPr/>
          </p:nvSpPr>
          <p:spPr bwMode="auto">
            <a:xfrm>
              <a:off x="4684" y="3134"/>
              <a:ext cx="210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Rectangle 91"/>
            <p:cNvSpPr>
              <a:spLocks noChangeArrowheads="1"/>
            </p:cNvSpPr>
            <p:nvPr/>
          </p:nvSpPr>
          <p:spPr bwMode="auto">
            <a:xfrm>
              <a:off x="4684" y="3190"/>
              <a:ext cx="210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Rectangle 92"/>
            <p:cNvSpPr>
              <a:spLocks noChangeArrowheads="1"/>
            </p:cNvSpPr>
            <p:nvPr/>
          </p:nvSpPr>
          <p:spPr bwMode="auto">
            <a:xfrm>
              <a:off x="4684" y="3246"/>
              <a:ext cx="106" cy="17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 noEditPoints="1"/>
            </p:cNvSpPr>
            <p:nvPr/>
          </p:nvSpPr>
          <p:spPr bwMode="auto">
            <a:xfrm>
              <a:off x="5593" y="2894"/>
              <a:ext cx="331" cy="455"/>
            </a:xfrm>
            <a:custGeom>
              <a:avLst/>
              <a:gdLst>
                <a:gd name="T0" fmla="*/ 141 w 165"/>
                <a:gd name="T1" fmla="*/ 0 h 227"/>
                <a:gd name="T2" fmla="*/ 24 w 165"/>
                <a:gd name="T3" fmla="*/ 0 h 227"/>
                <a:gd name="T4" fmla="*/ 0 w 165"/>
                <a:gd name="T5" fmla="*/ 24 h 227"/>
                <a:gd name="T6" fmla="*/ 0 w 165"/>
                <a:gd name="T7" fmla="*/ 203 h 227"/>
                <a:gd name="T8" fmla="*/ 24 w 165"/>
                <a:gd name="T9" fmla="*/ 227 h 227"/>
                <a:gd name="T10" fmla="*/ 141 w 165"/>
                <a:gd name="T11" fmla="*/ 227 h 227"/>
                <a:gd name="T12" fmla="*/ 165 w 165"/>
                <a:gd name="T13" fmla="*/ 203 h 227"/>
                <a:gd name="T14" fmla="*/ 165 w 165"/>
                <a:gd name="T15" fmla="*/ 24 h 227"/>
                <a:gd name="T16" fmla="*/ 141 w 165"/>
                <a:gd name="T17" fmla="*/ 0 h 227"/>
                <a:gd name="T18" fmla="*/ 157 w 165"/>
                <a:gd name="T19" fmla="*/ 203 h 227"/>
                <a:gd name="T20" fmla="*/ 141 w 165"/>
                <a:gd name="T21" fmla="*/ 219 h 227"/>
                <a:gd name="T22" fmla="*/ 24 w 165"/>
                <a:gd name="T23" fmla="*/ 219 h 227"/>
                <a:gd name="T24" fmla="*/ 8 w 165"/>
                <a:gd name="T25" fmla="*/ 203 h 227"/>
                <a:gd name="T26" fmla="*/ 8 w 165"/>
                <a:gd name="T27" fmla="*/ 24 h 227"/>
                <a:gd name="T28" fmla="*/ 24 w 165"/>
                <a:gd name="T29" fmla="*/ 8 h 227"/>
                <a:gd name="T30" fmla="*/ 141 w 165"/>
                <a:gd name="T31" fmla="*/ 8 h 227"/>
                <a:gd name="T32" fmla="*/ 157 w 165"/>
                <a:gd name="T33" fmla="*/ 24 h 227"/>
                <a:gd name="T34" fmla="*/ 157 w 165"/>
                <a:gd name="T35" fmla="*/ 20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5" h="227">
                  <a:moveTo>
                    <a:pt x="141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0"/>
                    <a:pt x="0" y="24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17"/>
                    <a:pt x="10" y="227"/>
                    <a:pt x="24" y="227"/>
                  </a:cubicBezTo>
                  <a:cubicBezTo>
                    <a:pt x="141" y="227"/>
                    <a:pt x="141" y="227"/>
                    <a:pt x="141" y="227"/>
                  </a:cubicBezTo>
                  <a:cubicBezTo>
                    <a:pt x="154" y="227"/>
                    <a:pt x="165" y="217"/>
                    <a:pt x="165" y="203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5" y="10"/>
                    <a:pt x="154" y="0"/>
                    <a:pt x="141" y="0"/>
                  </a:cubicBezTo>
                  <a:close/>
                  <a:moveTo>
                    <a:pt x="157" y="203"/>
                  </a:moveTo>
                  <a:cubicBezTo>
                    <a:pt x="157" y="212"/>
                    <a:pt x="150" y="219"/>
                    <a:pt x="141" y="219"/>
                  </a:cubicBezTo>
                  <a:cubicBezTo>
                    <a:pt x="24" y="219"/>
                    <a:pt x="24" y="219"/>
                    <a:pt x="24" y="219"/>
                  </a:cubicBezTo>
                  <a:cubicBezTo>
                    <a:pt x="15" y="219"/>
                    <a:pt x="8" y="212"/>
                    <a:pt x="8" y="20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50" y="8"/>
                    <a:pt x="157" y="15"/>
                    <a:pt x="157" y="24"/>
                  </a:cubicBezTo>
                  <a:lnTo>
                    <a:pt x="157" y="203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Rectangle 94"/>
            <p:cNvSpPr>
              <a:spLocks noChangeArrowheads="1"/>
            </p:cNvSpPr>
            <p:nvPr/>
          </p:nvSpPr>
          <p:spPr bwMode="auto">
            <a:xfrm>
              <a:off x="5651" y="3126"/>
              <a:ext cx="211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Rectangle 95"/>
            <p:cNvSpPr>
              <a:spLocks noChangeArrowheads="1"/>
            </p:cNvSpPr>
            <p:nvPr/>
          </p:nvSpPr>
          <p:spPr bwMode="auto">
            <a:xfrm>
              <a:off x="5651" y="3182"/>
              <a:ext cx="211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Rectangle 96"/>
            <p:cNvSpPr>
              <a:spLocks noChangeArrowheads="1"/>
            </p:cNvSpPr>
            <p:nvPr/>
          </p:nvSpPr>
          <p:spPr bwMode="auto">
            <a:xfrm>
              <a:off x="5651" y="3238"/>
              <a:ext cx="107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Rectangle 97"/>
            <p:cNvSpPr>
              <a:spLocks noChangeArrowheads="1"/>
            </p:cNvSpPr>
            <p:nvPr/>
          </p:nvSpPr>
          <p:spPr bwMode="auto">
            <a:xfrm>
              <a:off x="5651" y="2954"/>
              <a:ext cx="211" cy="130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6609" y="2894"/>
              <a:ext cx="331" cy="455"/>
            </a:xfrm>
            <a:custGeom>
              <a:avLst/>
              <a:gdLst>
                <a:gd name="T0" fmla="*/ 141 w 165"/>
                <a:gd name="T1" fmla="*/ 0 h 227"/>
                <a:gd name="T2" fmla="*/ 24 w 165"/>
                <a:gd name="T3" fmla="*/ 0 h 227"/>
                <a:gd name="T4" fmla="*/ 0 w 165"/>
                <a:gd name="T5" fmla="*/ 24 h 227"/>
                <a:gd name="T6" fmla="*/ 0 w 165"/>
                <a:gd name="T7" fmla="*/ 203 h 227"/>
                <a:gd name="T8" fmla="*/ 24 w 165"/>
                <a:gd name="T9" fmla="*/ 227 h 227"/>
                <a:gd name="T10" fmla="*/ 141 w 165"/>
                <a:gd name="T11" fmla="*/ 227 h 227"/>
                <a:gd name="T12" fmla="*/ 165 w 165"/>
                <a:gd name="T13" fmla="*/ 203 h 227"/>
                <a:gd name="T14" fmla="*/ 165 w 165"/>
                <a:gd name="T15" fmla="*/ 24 h 227"/>
                <a:gd name="T16" fmla="*/ 141 w 165"/>
                <a:gd name="T17" fmla="*/ 0 h 227"/>
                <a:gd name="T18" fmla="*/ 157 w 165"/>
                <a:gd name="T19" fmla="*/ 203 h 227"/>
                <a:gd name="T20" fmla="*/ 141 w 165"/>
                <a:gd name="T21" fmla="*/ 219 h 227"/>
                <a:gd name="T22" fmla="*/ 24 w 165"/>
                <a:gd name="T23" fmla="*/ 219 h 227"/>
                <a:gd name="T24" fmla="*/ 8 w 165"/>
                <a:gd name="T25" fmla="*/ 203 h 227"/>
                <a:gd name="T26" fmla="*/ 8 w 165"/>
                <a:gd name="T27" fmla="*/ 24 h 227"/>
                <a:gd name="T28" fmla="*/ 24 w 165"/>
                <a:gd name="T29" fmla="*/ 8 h 227"/>
                <a:gd name="T30" fmla="*/ 141 w 165"/>
                <a:gd name="T31" fmla="*/ 8 h 227"/>
                <a:gd name="T32" fmla="*/ 157 w 165"/>
                <a:gd name="T33" fmla="*/ 24 h 227"/>
                <a:gd name="T34" fmla="*/ 157 w 165"/>
                <a:gd name="T35" fmla="*/ 20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5" h="227">
                  <a:moveTo>
                    <a:pt x="141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0"/>
                    <a:pt x="0" y="24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17"/>
                    <a:pt x="10" y="227"/>
                    <a:pt x="24" y="227"/>
                  </a:cubicBezTo>
                  <a:cubicBezTo>
                    <a:pt x="141" y="227"/>
                    <a:pt x="141" y="227"/>
                    <a:pt x="141" y="227"/>
                  </a:cubicBezTo>
                  <a:cubicBezTo>
                    <a:pt x="154" y="227"/>
                    <a:pt x="165" y="217"/>
                    <a:pt x="165" y="203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5" y="10"/>
                    <a:pt x="154" y="0"/>
                    <a:pt x="141" y="0"/>
                  </a:cubicBezTo>
                  <a:close/>
                  <a:moveTo>
                    <a:pt x="157" y="203"/>
                  </a:moveTo>
                  <a:cubicBezTo>
                    <a:pt x="157" y="212"/>
                    <a:pt x="150" y="219"/>
                    <a:pt x="141" y="219"/>
                  </a:cubicBezTo>
                  <a:cubicBezTo>
                    <a:pt x="24" y="219"/>
                    <a:pt x="24" y="219"/>
                    <a:pt x="24" y="219"/>
                  </a:cubicBezTo>
                  <a:cubicBezTo>
                    <a:pt x="15" y="219"/>
                    <a:pt x="8" y="212"/>
                    <a:pt x="8" y="20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50" y="8"/>
                    <a:pt x="157" y="15"/>
                    <a:pt x="157" y="24"/>
                  </a:cubicBezTo>
                  <a:lnTo>
                    <a:pt x="157" y="203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Rectangle 99"/>
            <p:cNvSpPr>
              <a:spLocks noChangeArrowheads="1"/>
            </p:cNvSpPr>
            <p:nvPr/>
          </p:nvSpPr>
          <p:spPr bwMode="auto">
            <a:xfrm>
              <a:off x="6667" y="2958"/>
              <a:ext cx="211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Rectangle 100"/>
            <p:cNvSpPr>
              <a:spLocks noChangeArrowheads="1"/>
            </p:cNvSpPr>
            <p:nvPr/>
          </p:nvSpPr>
          <p:spPr bwMode="auto">
            <a:xfrm>
              <a:off x="6667" y="3014"/>
              <a:ext cx="211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Rectangle 101"/>
            <p:cNvSpPr>
              <a:spLocks noChangeArrowheads="1"/>
            </p:cNvSpPr>
            <p:nvPr/>
          </p:nvSpPr>
          <p:spPr bwMode="auto">
            <a:xfrm>
              <a:off x="6667" y="3070"/>
              <a:ext cx="211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Rectangle 102"/>
            <p:cNvSpPr>
              <a:spLocks noChangeArrowheads="1"/>
            </p:cNvSpPr>
            <p:nvPr/>
          </p:nvSpPr>
          <p:spPr bwMode="auto">
            <a:xfrm>
              <a:off x="6667" y="3126"/>
              <a:ext cx="211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Rectangle 103"/>
            <p:cNvSpPr>
              <a:spLocks noChangeArrowheads="1"/>
            </p:cNvSpPr>
            <p:nvPr/>
          </p:nvSpPr>
          <p:spPr bwMode="auto">
            <a:xfrm>
              <a:off x="6667" y="3182"/>
              <a:ext cx="211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Rectangle 104"/>
            <p:cNvSpPr>
              <a:spLocks noChangeArrowheads="1"/>
            </p:cNvSpPr>
            <p:nvPr/>
          </p:nvSpPr>
          <p:spPr bwMode="auto">
            <a:xfrm>
              <a:off x="6667" y="3238"/>
              <a:ext cx="107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Rectangle 105"/>
            <p:cNvSpPr>
              <a:spLocks noChangeArrowheads="1"/>
            </p:cNvSpPr>
            <p:nvPr/>
          </p:nvSpPr>
          <p:spPr bwMode="auto">
            <a:xfrm>
              <a:off x="6559" y="2936"/>
              <a:ext cx="16" cy="36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Rectangle 106"/>
            <p:cNvSpPr>
              <a:spLocks noChangeArrowheads="1"/>
            </p:cNvSpPr>
            <p:nvPr/>
          </p:nvSpPr>
          <p:spPr bwMode="auto">
            <a:xfrm>
              <a:off x="6511" y="2968"/>
              <a:ext cx="16" cy="305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 noEditPoints="1"/>
            </p:cNvSpPr>
            <p:nvPr/>
          </p:nvSpPr>
          <p:spPr bwMode="auto">
            <a:xfrm>
              <a:off x="844" y="3850"/>
              <a:ext cx="331" cy="457"/>
            </a:xfrm>
            <a:custGeom>
              <a:avLst/>
              <a:gdLst>
                <a:gd name="T0" fmla="*/ 141 w 165"/>
                <a:gd name="T1" fmla="*/ 0 h 228"/>
                <a:gd name="T2" fmla="*/ 24 w 165"/>
                <a:gd name="T3" fmla="*/ 0 h 228"/>
                <a:gd name="T4" fmla="*/ 0 w 165"/>
                <a:gd name="T5" fmla="*/ 24 h 228"/>
                <a:gd name="T6" fmla="*/ 0 w 165"/>
                <a:gd name="T7" fmla="*/ 204 h 228"/>
                <a:gd name="T8" fmla="*/ 24 w 165"/>
                <a:gd name="T9" fmla="*/ 228 h 228"/>
                <a:gd name="T10" fmla="*/ 141 w 165"/>
                <a:gd name="T11" fmla="*/ 228 h 228"/>
                <a:gd name="T12" fmla="*/ 165 w 165"/>
                <a:gd name="T13" fmla="*/ 204 h 228"/>
                <a:gd name="T14" fmla="*/ 165 w 165"/>
                <a:gd name="T15" fmla="*/ 24 h 228"/>
                <a:gd name="T16" fmla="*/ 141 w 165"/>
                <a:gd name="T17" fmla="*/ 0 h 228"/>
                <a:gd name="T18" fmla="*/ 157 w 165"/>
                <a:gd name="T19" fmla="*/ 204 h 228"/>
                <a:gd name="T20" fmla="*/ 141 w 165"/>
                <a:gd name="T21" fmla="*/ 220 h 228"/>
                <a:gd name="T22" fmla="*/ 24 w 165"/>
                <a:gd name="T23" fmla="*/ 220 h 228"/>
                <a:gd name="T24" fmla="*/ 8 w 165"/>
                <a:gd name="T25" fmla="*/ 204 h 228"/>
                <a:gd name="T26" fmla="*/ 8 w 165"/>
                <a:gd name="T27" fmla="*/ 24 h 228"/>
                <a:gd name="T28" fmla="*/ 24 w 165"/>
                <a:gd name="T29" fmla="*/ 8 h 228"/>
                <a:gd name="T30" fmla="*/ 141 w 165"/>
                <a:gd name="T31" fmla="*/ 8 h 228"/>
                <a:gd name="T32" fmla="*/ 157 w 165"/>
                <a:gd name="T33" fmla="*/ 24 h 228"/>
                <a:gd name="T34" fmla="*/ 157 w 165"/>
                <a:gd name="T35" fmla="*/ 20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5" h="228">
                  <a:moveTo>
                    <a:pt x="141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217"/>
                    <a:pt x="11" y="228"/>
                    <a:pt x="24" y="228"/>
                  </a:cubicBezTo>
                  <a:cubicBezTo>
                    <a:pt x="141" y="228"/>
                    <a:pt x="141" y="228"/>
                    <a:pt x="141" y="228"/>
                  </a:cubicBezTo>
                  <a:cubicBezTo>
                    <a:pt x="155" y="228"/>
                    <a:pt x="165" y="217"/>
                    <a:pt x="165" y="20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5" y="11"/>
                    <a:pt x="155" y="0"/>
                    <a:pt x="141" y="0"/>
                  </a:cubicBezTo>
                  <a:close/>
                  <a:moveTo>
                    <a:pt x="157" y="204"/>
                  </a:moveTo>
                  <a:cubicBezTo>
                    <a:pt x="157" y="212"/>
                    <a:pt x="150" y="220"/>
                    <a:pt x="141" y="220"/>
                  </a:cubicBezTo>
                  <a:cubicBezTo>
                    <a:pt x="24" y="220"/>
                    <a:pt x="24" y="220"/>
                    <a:pt x="24" y="220"/>
                  </a:cubicBezTo>
                  <a:cubicBezTo>
                    <a:pt x="15" y="220"/>
                    <a:pt x="8" y="212"/>
                    <a:pt x="8" y="20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50" y="8"/>
                    <a:pt x="157" y="15"/>
                    <a:pt x="157" y="24"/>
                  </a:cubicBezTo>
                  <a:lnTo>
                    <a:pt x="157" y="20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Rectangle 108"/>
            <p:cNvSpPr>
              <a:spLocks noChangeArrowheads="1"/>
            </p:cNvSpPr>
            <p:nvPr/>
          </p:nvSpPr>
          <p:spPr bwMode="auto">
            <a:xfrm>
              <a:off x="904" y="4082"/>
              <a:ext cx="211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Rectangle 109"/>
            <p:cNvSpPr>
              <a:spLocks noChangeArrowheads="1"/>
            </p:cNvSpPr>
            <p:nvPr/>
          </p:nvSpPr>
          <p:spPr bwMode="auto">
            <a:xfrm>
              <a:off x="904" y="4139"/>
              <a:ext cx="211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Rectangle 110"/>
            <p:cNvSpPr>
              <a:spLocks noChangeArrowheads="1"/>
            </p:cNvSpPr>
            <p:nvPr/>
          </p:nvSpPr>
          <p:spPr bwMode="auto">
            <a:xfrm>
              <a:off x="904" y="4195"/>
              <a:ext cx="107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Rectangle 111"/>
            <p:cNvSpPr>
              <a:spLocks noChangeArrowheads="1"/>
            </p:cNvSpPr>
            <p:nvPr/>
          </p:nvSpPr>
          <p:spPr bwMode="auto">
            <a:xfrm>
              <a:off x="794" y="3894"/>
              <a:ext cx="16" cy="369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Rectangle 112"/>
            <p:cNvSpPr>
              <a:spLocks noChangeArrowheads="1"/>
            </p:cNvSpPr>
            <p:nvPr/>
          </p:nvSpPr>
          <p:spPr bwMode="auto">
            <a:xfrm>
              <a:off x="746" y="3926"/>
              <a:ext cx="16" cy="305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Rectangle 113"/>
            <p:cNvSpPr>
              <a:spLocks noChangeArrowheads="1"/>
            </p:cNvSpPr>
            <p:nvPr/>
          </p:nvSpPr>
          <p:spPr bwMode="auto">
            <a:xfrm>
              <a:off x="904" y="3910"/>
              <a:ext cx="211" cy="130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 noEditPoints="1"/>
            </p:cNvSpPr>
            <p:nvPr/>
          </p:nvSpPr>
          <p:spPr bwMode="auto">
            <a:xfrm>
              <a:off x="1694" y="3838"/>
              <a:ext cx="451" cy="339"/>
            </a:xfrm>
            <a:custGeom>
              <a:avLst/>
              <a:gdLst>
                <a:gd name="T0" fmla="*/ 224 w 225"/>
                <a:gd name="T1" fmla="*/ 164 h 169"/>
                <a:gd name="T2" fmla="*/ 176 w 225"/>
                <a:gd name="T3" fmla="*/ 56 h 169"/>
                <a:gd name="T4" fmla="*/ 173 w 225"/>
                <a:gd name="T5" fmla="*/ 53 h 169"/>
                <a:gd name="T6" fmla="*/ 116 w 225"/>
                <a:gd name="T7" fmla="*/ 53 h 169"/>
                <a:gd name="T8" fmla="*/ 116 w 225"/>
                <a:gd name="T9" fmla="*/ 0 h 169"/>
                <a:gd name="T10" fmla="*/ 108 w 225"/>
                <a:gd name="T11" fmla="*/ 0 h 169"/>
                <a:gd name="T12" fmla="*/ 108 w 225"/>
                <a:gd name="T13" fmla="*/ 53 h 169"/>
                <a:gd name="T14" fmla="*/ 52 w 225"/>
                <a:gd name="T15" fmla="*/ 53 h 169"/>
                <a:gd name="T16" fmla="*/ 48 w 225"/>
                <a:gd name="T17" fmla="*/ 56 h 169"/>
                <a:gd name="T18" fmla="*/ 0 w 225"/>
                <a:gd name="T19" fmla="*/ 164 h 169"/>
                <a:gd name="T20" fmla="*/ 1 w 225"/>
                <a:gd name="T21" fmla="*/ 167 h 169"/>
                <a:gd name="T22" fmla="*/ 4 w 225"/>
                <a:gd name="T23" fmla="*/ 169 h 169"/>
                <a:gd name="T24" fmla="*/ 221 w 225"/>
                <a:gd name="T25" fmla="*/ 169 h 169"/>
                <a:gd name="T26" fmla="*/ 224 w 225"/>
                <a:gd name="T27" fmla="*/ 167 h 169"/>
                <a:gd name="T28" fmla="*/ 224 w 225"/>
                <a:gd name="T29" fmla="*/ 164 h 169"/>
                <a:gd name="T30" fmla="*/ 10 w 225"/>
                <a:gd name="T31" fmla="*/ 161 h 169"/>
                <a:gd name="T32" fmla="*/ 55 w 225"/>
                <a:gd name="T33" fmla="*/ 61 h 169"/>
                <a:gd name="T34" fmla="*/ 108 w 225"/>
                <a:gd name="T35" fmla="*/ 61 h 169"/>
                <a:gd name="T36" fmla="*/ 108 w 225"/>
                <a:gd name="T37" fmla="*/ 112 h 169"/>
                <a:gd name="T38" fmla="*/ 88 w 225"/>
                <a:gd name="T39" fmla="*/ 93 h 169"/>
                <a:gd name="T40" fmla="*/ 83 w 225"/>
                <a:gd name="T41" fmla="*/ 98 h 169"/>
                <a:gd name="T42" fmla="*/ 112 w 225"/>
                <a:gd name="T43" fmla="*/ 128 h 169"/>
                <a:gd name="T44" fmla="*/ 142 w 225"/>
                <a:gd name="T45" fmla="*/ 98 h 169"/>
                <a:gd name="T46" fmla="*/ 136 w 225"/>
                <a:gd name="T47" fmla="*/ 93 h 169"/>
                <a:gd name="T48" fmla="*/ 116 w 225"/>
                <a:gd name="T49" fmla="*/ 113 h 169"/>
                <a:gd name="T50" fmla="*/ 116 w 225"/>
                <a:gd name="T51" fmla="*/ 61 h 169"/>
                <a:gd name="T52" fmla="*/ 170 w 225"/>
                <a:gd name="T53" fmla="*/ 61 h 169"/>
                <a:gd name="T54" fmla="*/ 215 w 225"/>
                <a:gd name="T55" fmla="*/ 161 h 169"/>
                <a:gd name="T56" fmla="*/ 10 w 225"/>
                <a:gd name="T57" fmla="*/ 16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" h="169">
                  <a:moveTo>
                    <a:pt x="224" y="164"/>
                  </a:moveTo>
                  <a:cubicBezTo>
                    <a:pt x="176" y="56"/>
                    <a:pt x="176" y="56"/>
                    <a:pt x="176" y="56"/>
                  </a:cubicBezTo>
                  <a:cubicBezTo>
                    <a:pt x="176" y="54"/>
                    <a:pt x="174" y="53"/>
                    <a:pt x="173" y="53"/>
                  </a:cubicBezTo>
                  <a:cubicBezTo>
                    <a:pt x="116" y="53"/>
                    <a:pt x="116" y="53"/>
                    <a:pt x="116" y="53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1" y="53"/>
                    <a:pt x="49" y="54"/>
                    <a:pt x="48" y="56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5"/>
                    <a:pt x="0" y="166"/>
                    <a:pt x="1" y="167"/>
                  </a:cubicBezTo>
                  <a:cubicBezTo>
                    <a:pt x="2" y="169"/>
                    <a:pt x="3" y="169"/>
                    <a:pt x="4" y="169"/>
                  </a:cubicBezTo>
                  <a:cubicBezTo>
                    <a:pt x="221" y="169"/>
                    <a:pt x="221" y="169"/>
                    <a:pt x="221" y="169"/>
                  </a:cubicBezTo>
                  <a:cubicBezTo>
                    <a:pt x="222" y="169"/>
                    <a:pt x="223" y="169"/>
                    <a:pt x="224" y="167"/>
                  </a:cubicBezTo>
                  <a:cubicBezTo>
                    <a:pt x="225" y="166"/>
                    <a:pt x="225" y="165"/>
                    <a:pt x="224" y="164"/>
                  </a:cubicBezTo>
                  <a:close/>
                  <a:moveTo>
                    <a:pt x="10" y="161"/>
                  </a:moveTo>
                  <a:cubicBezTo>
                    <a:pt x="55" y="61"/>
                    <a:pt x="55" y="61"/>
                    <a:pt x="55" y="61"/>
                  </a:cubicBezTo>
                  <a:cubicBezTo>
                    <a:pt x="108" y="61"/>
                    <a:pt x="108" y="61"/>
                    <a:pt x="108" y="61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112" y="128"/>
                    <a:pt x="112" y="128"/>
                    <a:pt x="112" y="128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16" y="113"/>
                    <a:pt x="116" y="113"/>
                    <a:pt x="116" y="113"/>
                  </a:cubicBezTo>
                  <a:cubicBezTo>
                    <a:pt x="116" y="61"/>
                    <a:pt x="116" y="61"/>
                    <a:pt x="116" y="61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215" y="161"/>
                    <a:pt x="215" y="161"/>
                    <a:pt x="215" y="161"/>
                  </a:cubicBezTo>
                  <a:lnTo>
                    <a:pt x="10" y="16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Rectangle 115"/>
            <p:cNvSpPr>
              <a:spLocks noChangeArrowheads="1"/>
            </p:cNvSpPr>
            <p:nvPr/>
          </p:nvSpPr>
          <p:spPr bwMode="auto">
            <a:xfrm>
              <a:off x="1698" y="4235"/>
              <a:ext cx="441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Rectangle 116"/>
            <p:cNvSpPr>
              <a:spLocks noChangeArrowheads="1"/>
            </p:cNvSpPr>
            <p:nvPr/>
          </p:nvSpPr>
          <p:spPr bwMode="auto">
            <a:xfrm>
              <a:off x="1698" y="4307"/>
              <a:ext cx="441" cy="16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 noEditPoints="1"/>
            </p:cNvSpPr>
            <p:nvPr/>
          </p:nvSpPr>
          <p:spPr bwMode="auto">
            <a:xfrm>
              <a:off x="2650" y="3872"/>
              <a:ext cx="455" cy="385"/>
            </a:xfrm>
            <a:custGeom>
              <a:avLst/>
              <a:gdLst>
                <a:gd name="T0" fmla="*/ 203 w 227"/>
                <a:gd name="T1" fmla="*/ 0 h 192"/>
                <a:gd name="T2" fmla="*/ 24 w 227"/>
                <a:gd name="T3" fmla="*/ 0 h 192"/>
                <a:gd name="T4" fmla="*/ 0 w 227"/>
                <a:gd name="T5" fmla="*/ 24 h 192"/>
                <a:gd name="T6" fmla="*/ 0 w 227"/>
                <a:gd name="T7" fmla="*/ 168 h 192"/>
                <a:gd name="T8" fmla="*/ 24 w 227"/>
                <a:gd name="T9" fmla="*/ 192 h 192"/>
                <a:gd name="T10" fmla="*/ 203 w 227"/>
                <a:gd name="T11" fmla="*/ 192 h 192"/>
                <a:gd name="T12" fmla="*/ 227 w 227"/>
                <a:gd name="T13" fmla="*/ 168 h 192"/>
                <a:gd name="T14" fmla="*/ 227 w 227"/>
                <a:gd name="T15" fmla="*/ 24 h 192"/>
                <a:gd name="T16" fmla="*/ 203 w 227"/>
                <a:gd name="T17" fmla="*/ 0 h 192"/>
                <a:gd name="T18" fmla="*/ 24 w 227"/>
                <a:gd name="T19" fmla="*/ 8 h 192"/>
                <a:gd name="T20" fmla="*/ 203 w 227"/>
                <a:gd name="T21" fmla="*/ 8 h 192"/>
                <a:gd name="T22" fmla="*/ 219 w 227"/>
                <a:gd name="T23" fmla="*/ 24 h 192"/>
                <a:gd name="T24" fmla="*/ 219 w 227"/>
                <a:gd name="T25" fmla="*/ 60 h 192"/>
                <a:gd name="T26" fmla="*/ 8 w 227"/>
                <a:gd name="T27" fmla="*/ 60 h 192"/>
                <a:gd name="T28" fmla="*/ 8 w 227"/>
                <a:gd name="T29" fmla="*/ 24 h 192"/>
                <a:gd name="T30" fmla="*/ 24 w 227"/>
                <a:gd name="T31" fmla="*/ 8 h 192"/>
                <a:gd name="T32" fmla="*/ 203 w 227"/>
                <a:gd name="T33" fmla="*/ 184 h 192"/>
                <a:gd name="T34" fmla="*/ 24 w 227"/>
                <a:gd name="T35" fmla="*/ 184 h 192"/>
                <a:gd name="T36" fmla="*/ 8 w 227"/>
                <a:gd name="T37" fmla="*/ 168 h 192"/>
                <a:gd name="T38" fmla="*/ 8 w 227"/>
                <a:gd name="T39" fmla="*/ 68 h 192"/>
                <a:gd name="T40" fmla="*/ 219 w 227"/>
                <a:gd name="T41" fmla="*/ 68 h 192"/>
                <a:gd name="T42" fmla="*/ 219 w 227"/>
                <a:gd name="T43" fmla="*/ 168 h 192"/>
                <a:gd name="T44" fmla="*/ 203 w 227"/>
                <a:gd name="T45" fmla="*/ 18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7" h="192">
                  <a:moveTo>
                    <a:pt x="203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81"/>
                    <a:pt x="10" y="192"/>
                    <a:pt x="2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17" y="192"/>
                    <a:pt x="227" y="181"/>
                    <a:pt x="227" y="168"/>
                  </a:cubicBezTo>
                  <a:cubicBezTo>
                    <a:pt x="227" y="24"/>
                    <a:pt x="227" y="24"/>
                    <a:pt x="227" y="24"/>
                  </a:cubicBezTo>
                  <a:cubicBezTo>
                    <a:pt x="227" y="11"/>
                    <a:pt x="217" y="0"/>
                    <a:pt x="203" y="0"/>
                  </a:cubicBezTo>
                  <a:close/>
                  <a:moveTo>
                    <a:pt x="24" y="8"/>
                  </a:moveTo>
                  <a:cubicBezTo>
                    <a:pt x="203" y="8"/>
                    <a:pt x="203" y="8"/>
                    <a:pt x="203" y="8"/>
                  </a:cubicBezTo>
                  <a:cubicBezTo>
                    <a:pt x="212" y="8"/>
                    <a:pt x="219" y="15"/>
                    <a:pt x="219" y="24"/>
                  </a:cubicBezTo>
                  <a:cubicBezTo>
                    <a:pt x="219" y="60"/>
                    <a:pt x="219" y="60"/>
                    <a:pt x="219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lose/>
                  <a:moveTo>
                    <a:pt x="203" y="184"/>
                  </a:moveTo>
                  <a:cubicBezTo>
                    <a:pt x="24" y="184"/>
                    <a:pt x="24" y="184"/>
                    <a:pt x="24" y="184"/>
                  </a:cubicBezTo>
                  <a:cubicBezTo>
                    <a:pt x="15" y="184"/>
                    <a:pt x="8" y="177"/>
                    <a:pt x="8" y="1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219" y="68"/>
                    <a:pt x="219" y="68"/>
                    <a:pt x="219" y="68"/>
                  </a:cubicBezTo>
                  <a:cubicBezTo>
                    <a:pt x="219" y="168"/>
                    <a:pt x="219" y="168"/>
                    <a:pt x="219" y="168"/>
                  </a:cubicBezTo>
                  <a:cubicBezTo>
                    <a:pt x="219" y="177"/>
                    <a:pt x="212" y="184"/>
                    <a:pt x="203" y="18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2694" y="3908"/>
              <a:ext cx="64" cy="64"/>
            </a:xfrm>
            <a:custGeom>
              <a:avLst/>
              <a:gdLst>
                <a:gd name="T0" fmla="*/ 16 w 32"/>
                <a:gd name="T1" fmla="*/ 32 h 32"/>
                <a:gd name="T2" fmla="*/ 32 w 32"/>
                <a:gd name="T3" fmla="*/ 16 h 32"/>
                <a:gd name="T4" fmla="*/ 16 w 32"/>
                <a:gd name="T5" fmla="*/ 0 h 32"/>
                <a:gd name="T6" fmla="*/ 0 w 32"/>
                <a:gd name="T7" fmla="*/ 16 h 32"/>
                <a:gd name="T8" fmla="*/ 16 w 32"/>
                <a:gd name="T9" fmla="*/ 32 h 32"/>
                <a:gd name="T10" fmla="*/ 16 w 32"/>
                <a:gd name="T11" fmla="*/ 8 h 32"/>
                <a:gd name="T12" fmla="*/ 24 w 32"/>
                <a:gd name="T13" fmla="*/ 16 h 32"/>
                <a:gd name="T14" fmla="*/ 16 w 32"/>
                <a:gd name="T15" fmla="*/ 24 h 32"/>
                <a:gd name="T16" fmla="*/ 8 w 32"/>
                <a:gd name="T17" fmla="*/ 16 h 32"/>
                <a:gd name="T18" fmla="*/ 16 w 32"/>
                <a:gd name="T1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cubicBezTo>
                    <a:pt x="24" y="32"/>
                    <a:pt x="32" y="25"/>
                    <a:pt x="32" y="16"/>
                  </a:cubicBezTo>
                  <a:cubicBezTo>
                    <a:pt x="32" y="7"/>
                    <a:pt x="24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lose/>
                  <a:moveTo>
                    <a:pt x="16" y="8"/>
                  </a:moveTo>
                  <a:cubicBezTo>
                    <a:pt x="20" y="8"/>
                    <a:pt x="24" y="12"/>
                    <a:pt x="24" y="16"/>
                  </a:cubicBezTo>
                  <a:cubicBezTo>
                    <a:pt x="24" y="21"/>
                    <a:pt x="20" y="24"/>
                    <a:pt x="16" y="24"/>
                  </a:cubicBezTo>
                  <a:cubicBezTo>
                    <a:pt x="11" y="24"/>
                    <a:pt x="8" y="21"/>
                    <a:pt x="8" y="16"/>
                  </a:cubicBezTo>
                  <a:cubicBezTo>
                    <a:pt x="8" y="12"/>
                    <a:pt x="11" y="8"/>
                    <a:pt x="16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 noEditPoints="1"/>
            </p:cNvSpPr>
            <p:nvPr/>
          </p:nvSpPr>
          <p:spPr bwMode="auto">
            <a:xfrm>
              <a:off x="2774" y="3908"/>
              <a:ext cx="64" cy="64"/>
            </a:xfrm>
            <a:custGeom>
              <a:avLst/>
              <a:gdLst>
                <a:gd name="T0" fmla="*/ 16 w 32"/>
                <a:gd name="T1" fmla="*/ 32 h 32"/>
                <a:gd name="T2" fmla="*/ 32 w 32"/>
                <a:gd name="T3" fmla="*/ 16 h 32"/>
                <a:gd name="T4" fmla="*/ 16 w 32"/>
                <a:gd name="T5" fmla="*/ 0 h 32"/>
                <a:gd name="T6" fmla="*/ 0 w 32"/>
                <a:gd name="T7" fmla="*/ 16 h 32"/>
                <a:gd name="T8" fmla="*/ 16 w 32"/>
                <a:gd name="T9" fmla="*/ 32 h 32"/>
                <a:gd name="T10" fmla="*/ 16 w 32"/>
                <a:gd name="T11" fmla="*/ 8 h 32"/>
                <a:gd name="T12" fmla="*/ 24 w 32"/>
                <a:gd name="T13" fmla="*/ 16 h 32"/>
                <a:gd name="T14" fmla="*/ 16 w 32"/>
                <a:gd name="T15" fmla="*/ 24 h 32"/>
                <a:gd name="T16" fmla="*/ 8 w 32"/>
                <a:gd name="T17" fmla="*/ 16 h 32"/>
                <a:gd name="T18" fmla="*/ 16 w 32"/>
                <a:gd name="T1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cubicBezTo>
                    <a:pt x="24" y="32"/>
                    <a:pt x="32" y="25"/>
                    <a:pt x="32" y="16"/>
                  </a:cubicBezTo>
                  <a:cubicBezTo>
                    <a:pt x="32" y="7"/>
                    <a:pt x="24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lose/>
                  <a:moveTo>
                    <a:pt x="16" y="8"/>
                  </a:moveTo>
                  <a:cubicBezTo>
                    <a:pt x="20" y="8"/>
                    <a:pt x="24" y="12"/>
                    <a:pt x="24" y="16"/>
                  </a:cubicBezTo>
                  <a:cubicBezTo>
                    <a:pt x="24" y="21"/>
                    <a:pt x="20" y="24"/>
                    <a:pt x="16" y="24"/>
                  </a:cubicBezTo>
                  <a:cubicBezTo>
                    <a:pt x="11" y="24"/>
                    <a:pt x="8" y="21"/>
                    <a:pt x="8" y="16"/>
                  </a:cubicBezTo>
                  <a:cubicBezTo>
                    <a:pt x="8" y="12"/>
                    <a:pt x="11" y="8"/>
                    <a:pt x="16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 noEditPoints="1"/>
            </p:cNvSpPr>
            <p:nvPr/>
          </p:nvSpPr>
          <p:spPr bwMode="auto">
            <a:xfrm>
              <a:off x="2854" y="3908"/>
              <a:ext cx="64" cy="64"/>
            </a:xfrm>
            <a:custGeom>
              <a:avLst/>
              <a:gdLst>
                <a:gd name="T0" fmla="*/ 16 w 32"/>
                <a:gd name="T1" fmla="*/ 32 h 32"/>
                <a:gd name="T2" fmla="*/ 32 w 32"/>
                <a:gd name="T3" fmla="*/ 16 h 32"/>
                <a:gd name="T4" fmla="*/ 16 w 32"/>
                <a:gd name="T5" fmla="*/ 0 h 32"/>
                <a:gd name="T6" fmla="*/ 0 w 32"/>
                <a:gd name="T7" fmla="*/ 16 h 32"/>
                <a:gd name="T8" fmla="*/ 16 w 32"/>
                <a:gd name="T9" fmla="*/ 32 h 32"/>
                <a:gd name="T10" fmla="*/ 16 w 32"/>
                <a:gd name="T11" fmla="*/ 8 h 32"/>
                <a:gd name="T12" fmla="*/ 24 w 32"/>
                <a:gd name="T13" fmla="*/ 16 h 32"/>
                <a:gd name="T14" fmla="*/ 16 w 32"/>
                <a:gd name="T15" fmla="*/ 24 h 32"/>
                <a:gd name="T16" fmla="*/ 8 w 32"/>
                <a:gd name="T17" fmla="*/ 16 h 32"/>
                <a:gd name="T18" fmla="*/ 16 w 32"/>
                <a:gd name="T1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cubicBezTo>
                    <a:pt x="24" y="32"/>
                    <a:pt x="32" y="25"/>
                    <a:pt x="32" y="16"/>
                  </a:cubicBezTo>
                  <a:cubicBezTo>
                    <a:pt x="32" y="7"/>
                    <a:pt x="24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lose/>
                  <a:moveTo>
                    <a:pt x="16" y="8"/>
                  </a:moveTo>
                  <a:cubicBezTo>
                    <a:pt x="20" y="8"/>
                    <a:pt x="24" y="12"/>
                    <a:pt x="24" y="16"/>
                  </a:cubicBezTo>
                  <a:cubicBezTo>
                    <a:pt x="24" y="21"/>
                    <a:pt x="20" y="24"/>
                    <a:pt x="16" y="24"/>
                  </a:cubicBezTo>
                  <a:cubicBezTo>
                    <a:pt x="11" y="24"/>
                    <a:pt x="8" y="21"/>
                    <a:pt x="8" y="16"/>
                  </a:cubicBezTo>
                  <a:cubicBezTo>
                    <a:pt x="8" y="12"/>
                    <a:pt x="11" y="8"/>
                    <a:pt x="16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2808" y="4064"/>
              <a:ext cx="140" cy="139"/>
            </a:xfrm>
            <a:custGeom>
              <a:avLst/>
              <a:gdLst>
                <a:gd name="T0" fmla="*/ 49 w 70"/>
                <a:gd name="T1" fmla="*/ 0 h 69"/>
                <a:gd name="T2" fmla="*/ 35 w 70"/>
                <a:gd name="T3" fmla="*/ 7 h 69"/>
                <a:gd name="T4" fmla="*/ 19 w 70"/>
                <a:gd name="T5" fmla="*/ 1 h 69"/>
                <a:gd name="T6" fmla="*/ 0 w 70"/>
                <a:gd name="T7" fmla="*/ 23 h 69"/>
                <a:gd name="T8" fmla="*/ 20 w 70"/>
                <a:gd name="T9" fmla="*/ 51 h 69"/>
                <a:gd name="T10" fmla="*/ 33 w 70"/>
                <a:gd name="T11" fmla="*/ 67 h 69"/>
                <a:gd name="T12" fmla="*/ 35 w 70"/>
                <a:gd name="T13" fmla="*/ 69 h 69"/>
                <a:gd name="T14" fmla="*/ 35 w 70"/>
                <a:gd name="T15" fmla="*/ 69 h 69"/>
                <a:gd name="T16" fmla="*/ 37 w 70"/>
                <a:gd name="T17" fmla="*/ 67 h 69"/>
                <a:gd name="T18" fmla="*/ 50 w 70"/>
                <a:gd name="T19" fmla="*/ 52 h 69"/>
                <a:gd name="T20" fmla="*/ 70 w 70"/>
                <a:gd name="T21" fmla="*/ 23 h 69"/>
                <a:gd name="T22" fmla="*/ 49 w 70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69">
                  <a:moveTo>
                    <a:pt x="49" y="0"/>
                  </a:moveTo>
                  <a:cubicBezTo>
                    <a:pt x="46" y="0"/>
                    <a:pt x="40" y="1"/>
                    <a:pt x="35" y="7"/>
                  </a:cubicBezTo>
                  <a:cubicBezTo>
                    <a:pt x="30" y="3"/>
                    <a:pt x="24" y="1"/>
                    <a:pt x="19" y="1"/>
                  </a:cubicBezTo>
                  <a:cubicBezTo>
                    <a:pt x="7" y="1"/>
                    <a:pt x="0" y="12"/>
                    <a:pt x="0" y="23"/>
                  </a:cubicBezTo>
                  <a:cubicBezTo>
                    <a:pt x="0" y="34"/>
                    <a:pt x="11" y="43"/>
                    <a:pt x="20" y="51"/>
                  </a:cubicBezTo>
                  <a:cubicBezTo>
                    <a:pt x="27" y="57"/>
                    <a:pt x="33" y="63"/>
                    <a:pt x="33" y="67"/>
                  </a:cubicBezTo>
                  <a:cubicBezTo>
                    <a:pt x="33" y="68"/>
                    <a:pt x="34" y="69"/>
                    <a:pt x="35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6" y="69"/>
                    <a:pt x="37" y="68"/>
                    <a:pt x="37" y="67"/>
                  </a:cubicBezTo>
                  <a:cubicBezTo>
                    <a:pt x="37" y="63"/>
                    <a:pt x="43" y="57"/>
                    <a:pt x="50" y="52"/>
                  </a:cubicBezTo>
                  <a:cubicBezTo>
                    <a:pt x="59" y="44"/>
                    <a:pt x="70" y="34"/>
                    <a:pt x="70" y="23"/>
                  </a:cubicBezTo>
                  <a:cubicBezTo>
                    <a:pt x="70" y="11"/>
                    <a:pt x="60" y="0"/>
                    <a:pt x="49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/>
            </p:cNvSpPr>
            <p:nvPr/>
          </p:nvSpPr>
          <p:spPr bwMode="auto">
            <a:xfrm>
              <a:off x="3758" y="4064"/>
              <a:ext cx="130" cy="131"/>
            </a:xfrm>
            <a:custGeom>
              <a:avLst/>
              <a:gdLst>
                <a:gd name="T0" fmla="*/ 68 w 130"/>
                <a:gd name="T1" fmla="*/ 65 h 131"/>
                <a:gd name="T2" fmla="*/ 72 w 130"/>
                <a:gd name="T3" fmla="*/ 131 h 131"/>
                <a:gd name="T4" fmla="*/ 130 w 130"/>
                <a:gd name="T5" fmla="*/ 0 h 131"/>
                <a:gd name="T6" fmla="*/ 0 w 130"/>
                <a:gd name="T7" fmla="*/ 59 h 131"/>
                <a:gd name="T8" fmla="*/ 68 w 130"/>
                <a:gd name="T9" fmla="*/ 6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31">
                  <a:moveTo>
                    <a:pt x="68" y="65"/>
                  </a:moveTo>
                  <a:lnTo>
                    <a:pt x="72" y="131"/>
                  </a:lnTo>
                  <a:lnTo>
                    <a:pt x="130" y="0"/>
                  </a:lnTo>
                  <a:lnTo>
                    <a:pt x="0" y="59"/>
                  </a:lnTo>
                  <a:lnTo>
                    <a:pt x="68" y="6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 noEditPoints="1"/>
            </p:cNvSpPr>
            <p:nvPr/>
          </p:nvSpPr>
          <p:spPr bwMode="auto">
            <a:xfrm>
              <a:off x="3607" y="3874"/>
              <a:ext cx="457" cy="385"/>
            </a:xfrm>
            <a:custGeom>
              <a:avLst/>
              <a:gdLst>
                <a:gd name="T0" fmla="*/ 204 w 228"/>
                <a:gd name="T1" fmla="*/ 0 h 192"/>
                <a:gd name="T2" fmla="*/ 24 w 228"/>
                <a:gd name="T3" fmla="*/ 0 h 192"/>
                <a:gd name="T4" fmla="*/ 0 w 228"/>
                <a:gd name="T5" fmla="*/ 24 h 192"/>
                <a:gd name="T6" fmla="*/ 0 w 228"/>
                <a:gd name="T7" fmla="*/ 168 h 192"/>
                <a:gd name="T8" fmla="*/ 24 w 228"/>
                <a:gd name="T9" fmla="*/ 192 h 192"/>
                <a:gd name="T10" fmla="*/ 204 w 228"/>
                <a:gd name="T11" fmla="*/ 192 h 192"/>
                <a:gd name="T12" fmla="*/ 228 w 228"/>
                <a:gd name="T13" fmla="*/ 168 h 192"/>
                <a:gd name="T14" fmla="*/ 228 w 228"/>
                <a:gd name="T15" fmla="*/ 24 h 192"/>
                <a:gd name="T16" fmla="*/ 204 w 228"/>
                <a:gd name="T17" fmla="*/ 0 h 192"/>
                <a:gd name="T18" fmla="*/ 24 w 228"/>
                <a:gd name="T19" fmla="*/ 8 h 192"/>
                <a:gd name="T20" fmla="*/ 204 w 228"/>
                <a:gd name="T21" fmla="*/ 8 h 192"/>
                <a:gd name="T22" fmla="*/ 220 w 228"/>
                <a:gd name="T23" fmla="*/ 24 h 192"/>
                <a:gd name="T24" fmla="*/ 220 w 228"/>
                <a:gd name="T25" fmla="*/ 60 h 192"/>
                <a:gd name="T26" fmla="*/ 8 w 228"/>
                <a:gd name="T27" fmla="*/ 60 h 192"/>
                <a:gd name="T28" fmla="*/ 8 w 228"/>
                <a:gd name="T29" fmla="*/ 24 h 192"/>
                <a:gd name="T30" fmla="*/ 24 w 228"/>
                <a:gd name="T31" fmla="*/ 8 h 192"/>
                <a:gd name="T32" fmla="*/ 204 w 228"/>
                <a:gd name="T33" fmla="*/ 184 h 192"/>
                <a:gd name="T34" fmla="*/ 24 w 228"/>
                <a:gd name="T35" fmla="*/ 184 h 192"/>
                <a:gd name="T36" fmla="*/ 8 w 228"/>
                <a:gd name="T37" fmla="*/ 168 h 192"/>
                <a:gd name="T38" fmla="*/ 8 w 228"/>
                <a:gd name="T39" fmla="*/ 68 h 192"/>
                <a:gd name="T40" fmla="*/ 220 w 228"/>
                <a:gd name="T41" fmla="*/ 68 h 192"/>
                <a:gd name="T42" fmla="*/ 220 w 228"/>
                <a:gd name="T43" fmla="*/ 168 h 192"/>
                <a:gd name="T44" fmla="*/ 204 w 228"/>
                <a:gd name="T45" fmla="*/ 18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8" h="192">
                  <a:moveTo>
                    <a:pt x="20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81"/>
                    <a:pt x="11" y="192"/>
                    <a:pt x="24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17" y="192"/>
                    <a:pt x="228" y="181"/>
                    <a:pt x="228" y="168"/>
                  </a:cubicBezTo>
                  <a:cubicBezTo>
                    <a:pt x="228" y="24"/>
                    <a:pt x="228" y="24"/>
                    <a:pt x="228" y="24"/>
                  </a:cubicBezTo>
                  <a:cubicBezTo>
                    <a:pt x="228" y="10"/>
                    <a:pt x="217" y="0"/>
                    <a:pt x="204" y="0"/>
                  </a:cubicBezTo>
                  <a:close/>
                  <a:moveTo>
                    <a:pt x="24" y="8"/>
                  </a:moveTo>
                  <a:cubicBezTo>
                    <a:pt x="204" y="8"/>
                    <a:pt x="204" y="8"/>
                    <a:pt x="204" y="8"/>
                  </a:cubicBezTo>
                  <a:cubicBezTo>
                    <a:pt x="212" y="8"/>
                    <a:pt x="220" y="15"/>
                    <a:pt x="220" y="24"/>
                  </a:cubicBezTo>
                  <a:cubicBezTo>
                    <a:pt x="220" y="60"/>
                    <a:pt x="220" y="60"/>
                    <a:pt x="220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lose/>
                  <a:moveTo>
                    <a:pt x="204" y="184"/>
                  </a:moveTo>
                  <a:cubicBezTo>
                    <a:pt x="24" y="184"/>
                    <a:pt x="24" y="184"/>
                    <a:pt x="24" y="184"/>
                  </a:cubicBezTo>
                  <a:cubicBezTo>
                    <a:pt x="15" y="184"/>
                    <a:pt x="8" y="176"/>
                    <a:pt x="8" y="1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220" y="68"/>
                    <a:pt x="220" y="68"/>
                    <a:pt x="220" y="68"/>
                  </a:cubicBezTo>
                  <a:cubicBezTo>
                    <a:pt x="220" y="168"/>
                    <a:pt x="220" y="168"/>
                    <a:pt x="220" y="168"/>
                  </a:cubicBezTo>
                  <a:cubicBezTo>
                    <a:pt x="220" y="176"/>
                    <a:pt x="212" y="184"/>
                    <a:pt x="204" y="18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 noEditPoints="1"/>
            </p:cNvSpPr>
            <p:nvPr/>
          </p:nvSpPr>
          <p:spPr bwMode="auto">
            <a:xfrm>
              <a:off x="3652" y="3910"/>
              <a:ext cx="64" cy="64"/>
            </a:xfrm>
            <a:custGeom>
              <a:avLst/>
              <a:gdLst>
                <a:gd name="T0" fmla="*/ 16 w 32"/>
                <a:gd name="T1" fmla="*/ 32 h 32"/>
                <a:gd name="T2" fmla="*/ 32 w 32"/>
                <a:gd name="T3" fmla="*/ 16 h 32"/>
                <a:gd name="T4" fmla="*/ 16 w 32"/>
                <a:gd name="T5" fmla="*/ 0 h 32"/>
                <a:gd name="T6" fmla="*/ 0 w 32"/>
                <a:gd name="T7" fmla="*/ 16 h 32"/>
                <a:gd name="T8" fmla="*/ 16 w 32"/>
                <a:gd name="T9" fmla="*/ 32 h 32"/>
                <a:gd name="T10" fmla="*/ 16 w 32"/>
                <a:gd name="T11" fmla="*/ 8 h 32"/>
                <a:gd name="T12" fmla="*/ 24 w 32"/>
                <a:gd name="T13" fmla="*/ 16 h 32"/>
                <a:gd name="T14" fmla="*/ 16 w 32"/>
                <a:gd name="T15" fmla="*/ 24 h 32"/>
                <a:gd name="T16" fmla="*/ 8 w 32"/>
                <a:gd name="T17" fmla="*/ 16 h 32"/>
                <a:gd name="T18" fmla="*/ 16 w 32"/>
                <a:gd name="T1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lose/>
                  <a:moveTo>
                    <a:pt x="16" y="8"/>
                  </a:moveTo>
                  <a:cubicBezTo>
                    <a:pt x="20" y="8"/>
                    <a:pt x="24" y="11"/>
                    <a:pt x="24" y="16"/>
                  </a:cubicBezTo>
                  <a:cubicBezTo>
                    <a:pt x="24" y="20"/>
                    <a:pt x="20" y="24"/>
                    <a:pt x="16" y="24"/>
                  </a:cubicBezTo>
                  <a:cubicBezTo>
                    <a:pt x="11" y="24"/>
                    <a:pt x="8" y="20"/>
                    <a:pt x="8" y="16"/>
                  </a:cubicBezTo>
                  <a:cubicBezTo>
                    <a:pt x="8" y="11"/>
                    <a:pt x="11" y="8"/>
                    <a:pt x="16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 noEditPoints="1"/>
            </p:cNvSpPr>
            <p:nvPr/>
          </p:nvSpPr>
          <p:spPr bwMode="auto">
            <a:xfrm>
              <a:off x="3732" y="3910"/>
              <a:ext cx="64" cy="64"/>
            </a:xfrm>
            <a:custGeom>
              <a:avLst/>
              <a:gdLst>
                <a:gd name="T0" fmla="*/ 16 w 32"/>
                <a:gd name="T1" fmla="*/ 32 h 32"/>
                <a:gd name="T2" fmla="*/ 32 w 32"/>
                <a:gd name="T3" fmla="*/ 16 h 32"/>
                <a:gd name="T4" fmla="*/ 16 w 32"/>
                <a:gd name="T5" fmla="*/ 0 h 32"/>
                <a:gd name="T6" fmla="*/ 0 w 32"/>
                <a:gd name="T7" fmla="*/ 16 h 32"/>
                <a:gd name="T8" fmla="*/ 16 w 32"/>
                <a:gd name="T9" fmla="*/ 32 h 32"/>
                <a:gd name="T10" fmla="*/ 16 w 32"/>
                <a:gd name="T11" fmla="*/ 8 h 32"/>
                <a:gd name="T12" fmla="*/ 24 w 32"/>
                <a:gd name="T13" fmla="*/ 16 h 32"/>
                <a:gd name="T14" fmla="*/ 16 w 32"/>
                <a:gd name="T15" fmla="*/ 24 h 32"/>
                <a:gd name="T16" fmla="*/ 8 w 32"/>
                <a:gd name="T17" fmla="*/ 16 h 32"/>
                <a:gd name="T18" fmla="*/ 16 w 32"/>
                <a:gd name="T1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lose/>
                  <a:moveTo>
                    <a:pt x="16" y="8"/>
                  </a:moveTo>
                  <a:cubicBezTo>
                    <a:pt x="20" y="8"/>
                    <a:pt x="24" y="11"/>
                    <a:pt x="24" y="16"/>
                  </a:cubicBezTo>
                  <a:cubicBezTo>
                    <a:pt x="24" y="20"/>
                    <a:pt x="20" y="24"/>
                    <a:pt x="16" y="24"/>
                  </a:cubicBezTo>
                  <a:cubicBezTo>
                    <a:pt x="11" y="24"/>
                    <a:pt x="8" y="20"/>
                    <a:pt x="8" y="16"/>
                  </a:cubicBezTo>
                  <a:cubicBezTo>
                    <a:pt x="8" y="11"/>
                    <a:pt x="11" y="8"/>
                    <a:pt x="16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 noEditPoints="1"/>
            </p:cNvSpPr>
            <p:nvPr/>
          </p:nvSpPr>
          <p:spPr bwMode="auto">
            <a:xfrm>
              <a:off x="3812" y="3910"/>
              <a:ext cx="64" cy="64"/>
            </a:xfrm>
            <a:custGeom>
              <a:avLst/>
              <a:gdLst>
                <a:gd name="T0" fmla="*/ 16 w 32"/>
                <a:gd name="T1" fmla="*/ 32 h 32"/>
                <a:gd name="T2" fmla="*/ 32 w 32"/>
                <a:gd name="T3" fmla="*/ 16 h 32"/>
                <a:gd name="T4" fmla="*/ 16 w 32"/>
                <a:gd name="T5" fmla="*/ 0 h 32"/>
                <a:gd name="T6" fmla="*/ 0 w 32"/>
                <a:gd name="T7" fmla="*/ 16 h 32"/>
                <a:gd name="T8" fmla="*/ 16 w 32"/>
                <a:gd name="T9" fmla="*/ 32 h 32"/>
                <a:gd name="T10" fmla="*/ 16 w 32"/>
                <a:gd name="T11" fmla="*/ 8 h 32"/>
                <a:gd name="T12" fmla="*/ 24 w 32"/>
                <a:gd name="T13" fmla="*/ 16 h 32"/>
                <a:gd name="T14" fmla="*/ 16 w 32"/>
                <a:gd name="T15" fmla="*/ 24 h 32"/>
                <a:gd name="T16" fmla="*/ 8 w 32"/>
                <a:gd name="T17" fmla="*/ 16 h 32"/>
                <a:gd name="T18" fmla="*/ 16 w 32"/>
                <a:gd name="T1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lose/>
                  <a:moveTo>
                    <a:pt x="16" y="8"/>
                  </a:moveTo>
                  <a:cubicBezTo>
                    <a:pt x="20" y="8"/>
                    <a:pt x="24" y="11"/>
                    <a:pt x="24" y="16"/>
                  </a:cubicBezTo>
                  <a:cubicBezTo>
                    <a:pt x="24" y="20"/>
                    <a:pt x="20" y="24"/>
                    <a:pt x="16" y="24"/>
                  </a:cubicBezTo>
                  <a:cubicBezTo>
                    <a:pt x="11" y="24"/>
                    <a:pt x="8" y="20"/>
                    <a:pt x="8" y="16"/>
                  </a:cubicBezTo>
                  <a:cubicBezTo>
                    <a:pt x="8" y="11"/>
                    <a:pt x="11" y="8"/>
                    <a:pt x="16" y="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/>
            </p:cNvSpPr>
            <p:nvPr/>
          </p:nvSpPr>
          <p:spPr bwMode="auto">
            <a:xfrm>
              <a:off x="4822" y="3856"/>
              <a:ext cx="126" cy="126"/>
            </a:xfrm>
            <a:custGeom>
              <a:avLst/>
              <a:gdLst>
                <a:gd name="T0" fmla="*/ 126 w 126"/>
                <a:gd name="T1" fmla="*/ 126 h 126"/>
                <a:gd name="T2" fmla="*/ 0 w 126"/>
                <a:gd name="T3" fmla="*/ 126 h 126"/>
                <a:gd name="T4" fmla="*/ 0 w 126"/>
                <a:gd name="T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26">
                  <a:moveTo>
                    <a:pt x="126" y="126"/>
                  </a:moveTo>
                  <a:lnTo>
                    <a:pt x="0" y="126"/>
                  </a:lnTo>
                  <a:lnTo>
                    <a:pt x="0" y="0"/>
                  </a:ln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/>
            </p:cNvSpPr>
            <p:nvPr/>
          </p:nvSpPr>
          <p:spPr bwMode="auto">
            <a:xfrm>
              <a:off x="4629" y="3846"/>
              <a:ext cx="329" cy="463"/>
            </a:xfrm>
            <a:custGeom>
              <a:avLst/>
              <a:gdLst>
                <a:gd name="T0" fmla="*/ 329 w 329"/>
                <a:gd name="T1" fmla="*/ 463 h 463"/>
                <a:gd name="T2" fmla="*/ 0 w 329"/>
                <a:gd name="T3" fmla="*/ 463 h 463"/>
                <a:gd name="T4" fmla="*/ 0 w 329"/>
                <a:gd name="T5" fmla="*/ 0 h 463"/>
                <a:gd name="T6" fmla="*/ 193 w 329"/>
                <a:gd name="T7" fmla="*/ 0 h 463"/>
                <a:gd name="T8" fmla="*/ 329 w 329"/>
                <a:gd name="T9" fmla="*/ 136 h 463"/>
                <a:gd name="T10" fmla="*/ 329 w 329"/>
                <a:gd name="T11" fmla="*/ 463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9" h="463">
                  <a:moveTo>
                    <a:pt x="329" y="463"/>
                  </a:moveTo>
                  <a:lnTo>
                    <a:pt x="0" y="463"/>
                  </a:lnTo>
                  <a:lnTo>
                    <a:pt x="0" y="0"/>
                  </a:lnTo>
                  <a:lnTo>
                    <a:pt x="193" y="0"/>
                  </a:lnTo>
                  <a:lnTo>
                    <a:pt x="329" y="136"/>
                  </a:lnTo>
                  <a:lnTo>
                    <a:pt x="329" y="463"/>
                  </a:lnTo>
                  <a:close/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/>
            </p:cNvSpPr>
            <p:nvPr/>
          </p:nvSpPr>
          <p:spPr bwMode="auto">
            <a:xfrm>
              <a:off x="5685" y="3930"/>
              <a:ext cx="107" cy="104"/>
            </a:xfrm>
            <a:custGeom>
              <a:avLst/>
              <a:gdLst>
                <a:gd name="T0" fmla="*/ 107 w 107"/>
                <a:gd name="T1" fmla="*/ 104 h 104"/>
                <a:gd name="T2" fmla="*/ 0 w 107"/>
                <a:gd name="T3" fmla="*/ 104 h 104"/>
                <a:gd name="T4" fmla="*/ 0 w 107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104">
                  <a:moveTo>
                    <a:pt x="107" y="104"/>
                  </a:moveTo>
                  <a:lnTo>
                    <a:pt x="0" y="104"/>
                  </a:lnTo>
                  <a:lnTo>
                    <a:pt x="0" y="0"/>
                  </a:ln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/>
            </p:cNvSpPr>
            <p:nvPr/>
          </p:nvSpPr>
          <p:spPr bwMode="auto">
            <a:xfrm>
              <a:off x="5523" y="3920"/>
              <a:ext cx="279" cy="385"/>
            </a:xfrm>
            <a:custGeom>
              <a:avLst/>
              <a:gdLst>
                <a:gd name="T0" fmla="*/ 279 w 279"/>
                <a:gd name="T1" fmla="*/ 385 h 385"/>
                <a:gd name="T2" fmla="*/ 0 w 279"/>
                <a:gd name="T3" fmla="*/ 385 h 385"/>
                <a:gd name="T4" fmla="*/ 0 w 279"/>
                <a:gd name="T5" fmla="*/ 0 h 385"/>
                <a:gd name="T6" fmla="*/ 162 w 279"/>
                <a:gd name="T7" fmla="*/ 0 h 385"/>
                <a:gd name="T8" fmla="*/ 279 w 279"/>
                <a:gd name="T9" fmla="*/ 114 h 385"/>
                <a:gd name="T10" fmla="*/ 279 w 279"/>
                <a:gd name="T11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9" h="385">
                  <a:moveTo>
                    <a:pt x="279" y="385"/>
                  </a:moveTo>
                  <a:lnTo>
                    <a:pt x="0" y="385"/>
                  </a:lnTo>
                  <a:lnTo>
                    <a:pt x="0" y="0"/>
                  </a:lnTo>
                  <a:lnTo>
                    <a:pt x="162" y="0"/>
                  </a:lnTo>
                  <a:lnTo>
                    <a:pt x="279" y="114"/>
                  </a:lnTo>
                  <a:lnTo>
                    <a:pt x="279" y="385"/>
                  </a:lnTo>
                  <a:close/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/>
            </p:cNvSpPr>
            <p:nvPr/>
          </p:nvSpPr>
          <p:spPr bwMode="auto">
            <a:xfrm>
              <a:off x="5868" y="3852"/>
              <a:ext cx="106" cy="106"/>
            </a:xfrm>
            <a:custGeom>
              <a:avLst/>
              <a:gdLst>
                <a:gd name="T0" fmla="*/ 106 w 106"/>
                <a:gd name="T1" fmla="*/ 106 h 106"/>
                <a:gd name="T2" fmla="*/ 0 w 106"/>
                <a:gd name="T3" fmla="*/ 106 h 106"/>
                <a:gd name="T4" fmla="*/ 0 w 106"/>
                <a:gd name="T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6" h="106">
                  <a:moveTo>
                    <a:pt x="106" y="106"/>
                  </a:moveTo>
                  <a:lnTo>
                    <a:pt x="0" y="106"/>
                  </a:lnTo>
                  <a:lnTo>
                    <a:pt x="0" y="0"/>
                  </a:lnTo>
                </a:path>
              </a:pathLst>
            </a:custGeom>
            <a:noFill/>
            <a:ln w="254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/>
            </p:cNvSpPr>
            <p:nvPr/>
          </p:nvSpPr>
          <p:spPr bwMode="auto">
            <a:xfrm>
              <a:off x="5695" y="3834"/>
              <a:ext cx="299" cy="403"/>
            </a:xfrm>
            <a:custGeom>
              <a:avLst/>
              <a:gdLst>
                <a:gd name="T0" fmla="*/ 177 w 299"/>
                <a:gd name="T1" fmla="*/ 0 h 403"/>
                <a:gd name="T2" fmla="*/ 0 w 299"/>
                <a:gd name="T3" fmla="*/ 0 h 403"/>
                <a:gd name="T4" fmla="*/ 0 w 299"/>
                <a:gd name="T5" fmla="*/ 56 h 403"/>
                <a:gd name="T6" fmla="*/ 20 w 299"/>
                <a:gd name="T7" fmla="*/ 76 h 403"/>
                <a:gd name="T8" fmla="*/ 20 w 299"/>
                <a:gd name="T9" fmla="*/ 18 h 403"/>
                <a:gd name="T10" fmla="*/ 169 w 299"/>
                <a:gd name="T11" fmla="*/ 18 h 403"/>
                <a:gd name="T12" fmla="*/ 279 w 299"/>
                <a:gd name="T13" fmla="*/ 128 h 403"/>
                <a:gd name="T14" fmla="*/ 279 w 299"/>
                <a:gd name="T15" fmla="*/ 385 h 403"/>
                <a:gd name="T16" fmla="*/ 135 w 299"/>
                <a:gd name="T17" fmla="*/ 385 h 403"/>
                <a:gd name="T18" fmla="*/ 135 w 299"/>
                <a:gd name="T19" fmla="*/ 403 h 403"/>
                <a:gd name="T20" fmla="*/ 299 w 299"/>
                <a:gd name="T21" fmla="*/ 403 h 403"/>
                <a:gd name="T22" fmla="*/ 299 w 299"/>
                <a:gd name="T23" fmla="*/ 120 h 403"/>
                <a:gd name="T24" fmla="*/ 177 w 299"/>
                <a:gd name="T25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9" h="403">
                  <a:moveTo>
                    <a:pt x="177" y="0"/>
                  </a:moveTo>
                  <a:lnTo>
                    <a:pt x="0" y="0"/>
                  </a:lnTo>
                  <a:lnTo>
                    <a:pt x="0" y="56"/>
                  </a:lnTo>
                  <a:lnTo>
                    <a:pt x="20" y="76"/>
                  </a:lnTo>
                  <a:lnTo>
                    <a:pt x="20" y="18"/>
                  </a:lnTo>
                  <a:lnTo>
                    <a:pt x="169" y="18"/>
                  </a:lnTo>
                  <a:lnTo>
                    <a:pt x="279" y="128"/>
                  </a:lnTo>
                  <a:lnTo>
                    <a:pt x="279" y="385"/>
                  </a:lnTo>
                  <a:lnTo>
                    <a:pt x="135" y="385"/>
                  </a:lnTo>
                  <a:lnTo>
                    <a:pt x="135" y="403"/>
                  </a:lnTo>
                  <a:lnTo>
                    <a:pt x="299" y="403"/>
                  </a:lnTo>
                  <a:lnTo>
                    <a:pt x="299" y="120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/>
            </p:cNvSpPr>
            <p:nvPr/>
          </p:nvSpPr>
          <p:spPr bwMode="auto">
            <a:xfrm>
              <a:off x="6485" y="3852"/>
              <a:ext cx="481" cy="433"/>
            </a:xfrm>
            <a:custGeom>
              <a:avLst/>
              <a:gdLst>
                <a:gd name="T0" fmla="*/ 230 w 240"/>
                <a:gd name="T1" fmla="*/ 21 h 216"/>
                <a:gd name="T2" fmla="*/ 85 w 240"/>
                <a:gd name="T3" fmla="*/ 21 h 216"/>
                <a:gd name="T4" fmla="*/ 65 w 240"/>
                <a:gd name="T5" fmla="*/ 0 h 216"/>
                <a:gd name="T6" fmla="*/ 10 w 240"/>
                <a:gd name="T7" fmla="*/ 0 h 216"/>
                <a:gd name="T8" fmla="*/ 0 w 240"/>
                <a:gd name="T9" fmla="*/ 10 h 216"/>
                <a:gd name="T10" fmla="*/ 0 w 240"/>
                <a:gd name="T11" fmla="*/ 31 h 216"/>
                <a:gd name="T12" fmla="*/ 0 w 240"/>
                <a:gd name="T13" fmla="*/ 185 h 216"/>
                <a:gd name="T14" fmla="*/ 0 w 240"/>
                <a:gd name="T15" fmla="*/ 206 h 216"/>
                <a:gd name="T16" fmla="*/ 10 w 240"/>
                <a:gd name="T17" fmla="*/ 216 h 216"/>
                <a:gd name="T18" fmla="*/ 230 w 240"/>
                <a:gd name="T19" fmla="*/ 216 h 216"/>
                <a:gd name="T20" fmla="*/ 240 w 240"/>
                <a:gd name="T21" fmla="*/ 206 h 216"/>
                <a:gd name="T22" fmla="*/ 240 w 240"/>
                <a:gd name="T23" fmla="*/ 31 h 216"/>
                <a:gd name="T24" fmla="*/ 230 w 240"/>
                <a:gd name="T25" fmla="*/ 2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0" h="216">
                  <a:moveTo>
                    <a:pt x="230" y="21"/>
                  </a:moveTo>
                  <a:cubicBezTo>
                    <a:pt x="230" y="21"/>
                    <a:pt x="92" y="21"/>
                    <a:pt x="85" y="21"/>
                  </a:cubicBezTo>
                  <a:cubicBezTo>
                    <a:pt x="77" y="21"/>
                    <a:pt x="72" y="0"/>
                    <a:pt x="6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212"/>
                    <a:pt x="4" y="216"/>
                    <a:pt x="10" y="216"/>
                  </a:cubicBezTo>
                  <a:cubicBezTo>
                    <a:pt x="230" y="216"/>
                    <a:pt x="230" y="216"/>
                    <a:pt x="230" y="216"/>
                  </a:cubicBezTo>
                  <a:cubicBezTo>
                    <a:pt x="235" y="216"/>
                    <a:pt x="240" y="212"/>
                    <a:pt x="240" y="206"/>
                  </a:cubicBezTo>
                  <a:cubicBezTo>
                    <a:pt x="240" y="31"/>
                    <a:pt x="240" y="31"/>
                    <a:pt x="240" y="31"/>
                  </a:cubicBezTo>
                  <a:cubicBezTo>
                    <a:pt x="240" y="25"/>
                    <a:pt x="235" y="21"/>
                    <a:pt x="230" y="21"/>
                  </a:cubicBez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/>
            </p:cNvSpPr>
            <p:nvPr/>
          </p:nvSpPr>
          <p:spPr bwMode="auto">
            <a:xfrm>
              <a:off x="6485" y="3956"/>
              <a:ext cx="481" cy="132"/>
            </a:xfrm>
            <a:custGeom>
              <a:avLst/>
              <a:gdLst>
                <a:gd name="T0" fmla="*/ 0 w 240"/>
                <a:gd name="T1" fmla="*/ 66 h 66"/>
                <a:gd name="T2" fmla="*/ 0 w 240"/>
                <a:gd name="T3" fmla="*/ 10 h 66"/>
                <a:gd name="T4" fmla="*/ 10 w 240"/>
                <a:gd name="T5" fmla="*/ 0 h 66"/>
                <a:gd name="T6" fmla="*/ 230 w 240"/>
                <a:gd name="T7" fmla="*/ 0 h 66"/>
                <a:gd name="T8" fmla="*/ 240 w 240"/>
                <a:gd name="T9" fmla="*/ 10 h 66"/>
                <a:gd name="T10" fmla="*/ 240 w 240"/>
                <a:gd name="T1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0" h="66">
                  <a:moveTo>
                    <a:pt x="0" y="66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5" y="0"/>
                    <a:pt x="240" y="4"/>
                    <a:pt x="240" y="10"/>
                  </a:cubicBezTo>
                  <a:cubicBezTo>
                    <a:pt x="240" y="66"/>
                    <a:pt x="240" y="66"/>
                    <a:pt x="240" y="66"/>
                  </a:cubicBez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31573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554956" y="393845"/>
            <a:ext cx="9082088" cy="6143335"/>
            <a:chOff x="121" y="-358"/>
            <a:chExt cx="7448" cy="5038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182" y="-316"/>
              <a:ext cx="532" cy="502"/>
            </a:xfrm>
            <a:custGeom>
              <a:avLst/>
              <a:gdLst>
                <a:gd name="T0" fmla="*/ 225 w 225"/>
                <a:gd name="T1" fmla="*/ 52 h 212"/>
                <a:gd name="T2" fmla="*/ 225 w 225"/>
                <a:gd name="T3" fmla="*/ 31 h 212"/>
                <a:gd name="T4" fmla="*/ 215 w 225"/>
                <a:gd name="T5" fmla="*/ 21 h 212"/>
                <a:gd name="T6" fmla="*/ 85 w 225"/>
                <a:gd name="T7" fmla="*/ 21 h 212"/>
                <a:gd name="T8" fmla="*/ 65 w 225"/>
                <a:gd name="T9" fmla="*/ 0 h 212"/>
                <a:gd name="T10" fmla="*/ 10 w 225"/>
                <a:gd name="T11" fmla="*/ 0 h 212"/>
                <a:gd name="T12" fmla="*/ 0 w 225"/>
                <a:gd name="T13" fmla="*/ 10 h 212"/>
                <a:gd name="T14" fmla="*/ 0 w 225"/>
                <a:gd name="T15" fmla="*/ 31 h 212"/>
                <a:gd name="T16" fmla="*/ 0 w 225"/>
                <a:gd name="T17" fmla="*/ 181 h 212"/>
                <a:gd name="T18" fmla="*/ 0 w 225"/>
                <a:gd name="T19" fmla="*/ 202 h 212"/>
                <a:gd name="T20" fmla="*/ 10 w 225"/>
                <a:gd name="T21" fmla="*/ 212 h 212"/>
                <a:gd name="T22" fmla="*/ 205 w 225"/>
                <a:gd name="T23" fmla="*/ 212 h 212"/>
                <a:gd name="T24" fmla="*/ 215 w 225"/>
                <a:gd name="T25" fmla="*/ 20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" h="212">
                  <a:moveTo>
                    <a:pt x="225" y="52"/>
                  </a:moveTo>
                  <a:cubicBezTo>
                    <a:pt x="225" y="31"/>
                    <a:pt x="225" y="31"/>
                    <a:pt x="225" y="31"/>
                  </a:cubicBezTo>
                  <a:cubicBezTo>
                    <a:pt x="225" y="25"/>
                    <a:pt x="221" y="21"/>
                    <a:pt x="215" y="21"/>
                  </a:cubicBezTo>
                  <a:cubicBezTo>
                    <a:pt x="215" y="21"/>
                    <a:pt x="92" y="21"/>
                    <a:pt x="85" y="21"/>
                  </a:cubicBezTo>
                  <a:cubicBezTo>
                    <a:pt x="78" y="21"/>
                    <a:pt x="73" y="0"/>
                    <a:pt x="6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0" y="207"/>
                    <a:pt x="5" y="212"/>
                    <a:pt x="10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11" y="212"/>
                    <a:pt x="215" y="207"/>
                    <a:pt x="215" y="202"/>
                  </a:cubicBezTo>
                </a:path>
              </a:pathLst>
            </a:custGeom>
            <a:solidFill>
              <a:srgbClr val="F7F7F7"/>
            </a:solidFill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182" y="-316"/>
              <a:ext cx="532" cy="502"/>
            </a:xfrm>
            <a:custGeom>
              <a:avLst/>
              <a:gdLst>
                <a:gd name="T0" fmla="*/ 225 w 225"/>
                <a:gd name="T1" fmla="*/ 52 h 212"/>
                <a:gd name="T2" fmla="*/ 225 w 225"/>
                <a:gd name="T3" fmla="*/ 31 h 212"/>
                <a:gd name="T4" fmla="*/ 215 w 225"/>
                <a:gd name="T5" fmla="*/ 21 h 212"/>
                <a:gd name="T6" fmla="*/ 85 w 225"/>
                <a:gd name="T7" fmla="*/ 21 h 212"/>
                <a:gd name="T8" fmla="*/ 65 w 225"/>
                <a:gd name="T9" fmla="*/ 0 h 212"/>
                <a:gd name="T10" fmla="*/ 10 w 225"/>
                <a:gd name="T11" fmla="*/ 0 h 212"/>
                <a:gd name="T12" fmla="*/ 0 w 225"/>
                <a:gd name="T13" fmla="*/ 10 h 212"/>
                <a:gd name="T14" fmla="*/ 0 w 225"/>
                <a:gd name="T15" fmla="*/ 31 h 212"/>
                <a:gd name="T16" fmla="*/ 0 w 225"/>
                <a:gd name="T17" fmla="*/ 181 h 212"/>
                <a:gd name="T18" fmla="*/ 0 w 225"/>
                <a:gd name="T19" fmla="*/ 202 h 212"/>
                <a:gd name="T20" fmla="*/ 10 w 225"/>
                <a:gd name="T21" fmla="*/ 212 h 212"/>
                <a:gd name="T22" fmla="*/ 205 w 225"/>
                <a:gd name="T23" fmla="*/ 212 h 212"/>
                <a:gd name="T24" fmla="*/ 215 w 225"/>
                <a:gd name="T25" fmla="*/ 20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" h="212">
                  <a:moveTo>
                    <a:pt x="225" y="52"/>
                  </a:moveTo>
                  <a:cubicBezTo>
                    <a:pt x="225" y="31"/>
                    <a:pt x="225" y="31"/>
                    <a:pt x="225" y="31"/>
                  </a:cubicBezTo>
                  <a:cubicBezTo>
                    <a:pt x="225" y="25"/>
                    <a:pt x="221" y="21"/>
                    <a:pt x="215" y="21"/>
                  </a:cubicBezTo>
                  <a:cubicBezTo>
                    <a:pt x="215" y="21"/>
                    <a:pt x="92" y="21"/>
                    <a:pt x="85" y="21"/>
                  </a:cubicBezTo>
                  <a:cubicBezTo>
                    <a:pt x="78" y="21"/>
                    <a:pt x="73" y="0"/>
                    <a:pt x="6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0" y="207"/>
                    <a:pt x="5" y="212"/>
                    <a:pt x="10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11" y="212"/>
                    <a:pt x="215" y="207"/>
                    <a:pt x="215" y="202"/>
                  </a:cubicBezTo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182" y="-181"/>
              <a:ext cx="568" cy="355"/>
            </a:xfrm>
            <a:custGeom>
              <a:avLst/>
              <a:gdLst>
                <a:gd name="T0" fmla="*/ 0 w 240"/>
                <a:gd name="T1" fmla="*/ 150 h 150"/>
                <a:gd name="T2" fmla="*/ 25 w 240"/>
                <a:gd name="T3" fmla="*/ 10 h 150"/>
                <a:gd name="T4" fmla="*/ 35 w 240"/>
                <a:gd name="T5" fmla="*/ 0 h 150"/>
                <a:gd name="T6" fmla="*/ 230 w 240"/>
                <a:gd name="T7" fmla="*/ 0 h 150"/>
                <a:gd name="T8" fmla="*/ 240 w 240"/>
                <a:gd name="T9" fmla="*/ 10 h 150"/>
                <a:gd name="T10" fmla="*/ 215 w 240"/>
                <a:gd name="T11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0" h="150">
                  <a:moveTo>
                    <a:pt x="0" y="150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5" y="5"/>
                    <a:pt x="30" y="0"/>
                    <a:pt x="35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6" y="0"/>
                    <a:pt x="240" y="5"/>
                    <a:pt x="240" y="10"/>
                  </a:cubicBezTo>
                  <a:cubicBezTo>
                    <a:pt x="215" y="150"/>
                    <a:pt x="215" y="150"/>
                    <a:pt x="215" y="150"/>
                  </a:cubicBezTo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1353" y="-294"/>
              <a:ext cx="487" cy="466"/>
            </a:xfrm>
            <a:custGeom>
              <a:avLst/>
              <a:gdLst>
                <a:gd name="T0" fmla="*/ 243 w 487"/>
                <a:gd name="T1" fmla="*/ 0 h 466"/>
                <a:gd name="T2" fmla="*/ 307 w 487"/>
                <a:gd name="T3" fmla="*/ 168 h 466"/>
                <a:gd name="T4" fmla="*/ 487 w 487"/>
                <a:gd name="T5" fmla="*/ 177 h 466"/>
                <a:gd name="T6" fmla="*/ 347 w 487"/>
                <a:gd name="T7" fmla="*/ 291 h 466"/>
                <a:gd name="T8" fmla="*/ 394 w 487"/>
                <a:gd name="T9" fmla="*/ 466 h 466"/>
                <a:gd name="T10" fmla="*/ 243 w 487"/>
                <a:gd name="T11" fmla="*/ 366 h 466"/>
                <a:gd name="T12" fmla="*/ 92 w 487"/>
                <a:gd name="T13" fmla="*/ 466 h 466"/>
                <a:gd name="T14" fmla="*/ 139 w 487"/>
                <a:gd name="T15" fmla="*/ 291 h 466"/>
                <a:gd name="T16" fmla="*/ 0 w 487"/>
                <a:gd name="T17" fmla="*/ 177 h 466"/>
                <a:gd name="T18" fmla="*/ 179 w 487"/>
                <a:gd name="T19" fmla="*/ 168 h 466"/>
                <a:gd name="T20" fmla="*/ 243 w 487"/>
                <a:gd name="T2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7" h="466">
                  <a:moveTo>
                    <a:pt x="243" y="0"/>
                  </a:moveTo>
                  <a:lnTo>
                    <a:pt x="307" y="168"/>
                  </a:lnTo>
                  <a:lnTo>
                    <a:pt x="487" y="177"/>
                  </a:lnTo>
                  <a:lnTo>
                    <a:pt x="347" y="291"/>
                  </a:lnTo>
                  <a:lnTo>
                    <a:pt x="394" y="466"/>
                  </a:lnTo>
                  <a:lnTo>
                    <a:pt x="243" y="366"/>
                  </a:lnTo>
                  <a:lnTo>
                    <a:pt x="92" y="466"/>
                  </a:lnTo>
                  <a:lnTo>
                    <a:pt x="139" y="291"/>
                  </a:lnTo>
                  <a:lnTo>
                    <a:pt x="0" y="177"/>
                  </a:lnTo>
                  <a:lnTo>
                    <a:pt x="179" y="168"/>
                  </a:lnTo>
                  <a:lnTo>
                    <a:pt x="243" y="0"/>
                  </a:ln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5866" y="-346"/>
              <a:ext cx="544" cy="544"/>
            </a:xfrm>
            <a:custGeom>
              <a:avLst/>
              <a:gdLst>
                <a:gd name="T0" fmla="*/ 115 w 230"/>
                <a:gd name="T1" fmla="*/ 43 h 230"/>
                <a:gd name="T2" fmla="*/ 115 w 230"/>
                <a:gd name="T3" fmla="*/ 0 h 230"/>
                <a:gd name="T4" fmla="*/ 230 w 230"/>
                <a:gd name="T5" fmla="*/ 115 h 230"/>
                <a:gd name="T6" fmla="*/ 115 w 230"/>
                <a:gd name="T7" fmla="*/ 230 h 230"/>
                <a:gd name="T8" fmla="*/ 0 w 230"/>
                <a:gd name="T9" fmla="*/ 115 h 230"/>
                <a:gd name="T10" fmla="*/ 34 w 230"/>
                <a:gd name="T11" fmla="*/ 3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230">
                  <a:moveTo>
                    <a:pt x="115" y="43"/>
                  </a:moveTo>
                  <a:cubicBezTo>
                    <a:pt x="115" y="0"/>
                    <a:pt x="115" y="0"/>
                    <a:pt x="115" y="0"/>
                  </a:cubicBezTo>
                  <a:cubicBezTo>
                    <a:pt x="179" y="0"/>
                    <a:pt x="230" y="51"/>
                    <a:pt x="230" y="115"/>
                  </a:cubicBezTo>
                  <a:cubicBezTo>
                    <a:pt x="230" y="178"/>
                    <a:pt x="179" y="230"/>
                    <a:pt x="115" y="230"/>
                  </a:cubicBezTo>
                  <a:cubicBezTo>
                    <a:pt x="52" y="230"/>
                    <a:pt x="0" y="178"/>
                    <a:pt x="0" y="115"/>
                  </a:cubicBezTo>
                  <a:cubicBezTo>
                    <a:pt x="0" y="83"/>
                    <a:pt x="13" y="54"/>
                    <a:pt x="34" y="33"/>
                  </a:cubicBezTo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5996" y="-216"/>
              <a:ext cx="180" cy="180"/>
            </a:xfrm>
            <a:custGeom>
              <a:avLst/>
              <a:gdLst>
                <a:gd name="T0" fmla="*/ 70 w 76"/>
                <a:gd name="T1" fmla="*/ 70 h 76"/>
                <a:gd name="T2" fmla="*/ 50 w 76"/>
                <a:gd name="T3" fmla="*/ 70 h 76"/>
                <a:gd name="T4" fmla="*/ 0 w 76"/>
                <a:gd name="T5" fmla="*/ 0 h 76"/>
                <a:gd name="T6" fmla="*/ 70 w 76"/>
                <a:gd name="T7" fmla="*/ 50 h 76"/>
                <a:gd name="T8" fmla="*/ 70 w 76"/>
                <a:gd name="T9" fmla="*/ 7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76">
                  <a:moveTo>
                    <a:pt x="70" y="70"/>
                  </a:moveTo>
                  <a:cubicBezTo>
                    <a:pt x="65" y="76"/>
                    <a:pt x="56" y="76"/>
                    <a:pt x="50" y="70"/>
                  </a:cubicBezTo>
                  <a:cubicBezTo>
                    <a:pt x="44" y="64"/>
                    <a:pt x="0" y="0"/>
                    <a:pt x="0" y="0"/>
                  </a:cubicBezTo>
                  <a:cubicBezTo>
                    <a:pt x="0" y="0"/>
                    <a:pt x="65" y="44"/>
                    <a:pt x="70" y="50"/>
                  </a:cubicBezTo>
                  <a:cubicBezTo>
                    <a:pt x="76" y="55"/>
                    <a:pt x="76" y="64"/>
                    <a:pt x="70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Oval 11"/>
            <p:cNvSpPr>
              <a:spLocks noChangeArrowheads="1"/>
            </p:cNvSpPr>
            <p:nvPr/>
          </p:nvSpPr>
          <p:spPr bwMode="auto">
            <a:xfrm>
              <a:off x="3582" y="-351"/>
              <a:ext cx="546" cy="544"/>
            </a:xfrm>
            <a:prstGeom prst="ellips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Oval 12"/>
            <p:cNvSpPr>
              <a:spLocks noChangeArrowheads="1"/>
            </p:cNvSpPr>
            <p:nvPr/>
          </p:nvSpPr>
          <p:spPr bwMode="auto">
            <a:xfrm>
              <a:off x="3719" y="-351"/>
              <a:ext cx="272" cy="544"/>
            </a:xfrm>
            <a:prstGeom prst="ellips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3644" y="46"/>
              <a:ext cx="421" cy="50"/>
            </a:xfrm>
            <a:custGeom>
              <a:avLst/>
              <a:gdLst>
                <a:gd name="T0" fmla="*/ 0 w 178"/>
                <a:gd name="T1" fmla="*/ 21 h 21"/>
                <a:gd name="T2" fmla="*/ 90 w 178"/>
                <a:gd name="T3" fmla="*/ 0 h 21"/>
                <a:gd name="T4" fmla="*/ 178 w 178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8" h="21">
                  <a:moveTo>
                    <a:pt x="0" y="21"/>
                  </a:moveTo>
                  <a:cubicBezTo>
                    <a:pt x="21" y="8"/>
                    <a:pt x="54" y="0"/>
                    <a:pt x="90" y="0"/>
                  </a:cubicBezTo>
                  <a:cubicBezTo>
                    <a:pt x="125" y="0"/>
                    <a:pt x="157" y="8"/>
                    <a:pt x="178" y="21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3646" y="-254"/>
              <a:ext cx="421" cy="50"/>
            </a:xfrm>
            <a:custGeom>
              <a:avLst/>
              <a:gdLst>
                <a:gd name="T0" fmla="*/ 178 w 178"/>
                <a:gd name="T1" fmla="*/ 0 h 21"/>
                <a:gd name="T2" fmla="*/ 89 w 178"/>
                <a:gd name="T3" fmla="*/ 21 h 21"/>
                <a:gd name="T4" fmla="*/ 0 w 178"/>
                <a:gd name="T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8" h="21">
                  <a:moveTo>
                    <a:pt x="178" y="0"/>
                  </a:moveTo>
                  <a:cubicBezTo>
                    <a:pt x="157" y="13"/>
                    <a:pt x="125" y="21"/>
                    <a:pt x="89" y="21"/>
                  </a:cubicBezTo>
                  <a:cubicBezTo>
                    <a:pt x="53" y="21"/>
                    <a:pt x="21" y="13"/>
                    <a:pt x="0" y="1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Line 15"/>
            <p:cNvSpPr>
              <a:spLocks noChangeShapeType="1"/>
            </p:cNvSpPr>
            <p:nvPr/>
          </p:nvSpPr>
          <p:spPr bwMode="auto">
            <a:xfrm>
              <a:off x="3582" y="-79"/>
              <a:ext cx="546" cy="0"/>
            </a:xfrm>
            <a:prstGeom prst="line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Line 16"/>
            <p:cNvSpPr>
              <a:spLocks noChangeShapeType="1"/>
            </p:cNvSpPr>
            <p:nvPr/>
          </p:nvSpPr>
          <p:spPr bwMode="auto">
            <a:xfrm>
              <a:off x="3856" y="-351"/>
              <a:ext cx="0" cy="544"/>
            </a:xfrm>
            <a:prstGeom prst="line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Oval 17"/>
            <p:cNvSpPr>
              <a:spLocks noChangeArrowheads="1"/>
            </p:cNvSpPr>
            <p:nvPr/>
          </p:nvSpPr>
          <p:spPr bwMode="auto">
            <a:xfrm>
              <a:off x="4729" y="-287"/>
              <a:ext cx="501" cy="501"/>
            </a:xfrm>
            <a:prstGeom prst="ellips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Oval 18"/>
            <p:cNvSpPr>
              <a:spLocks noChangeArrowheads="1"/>
            </p:cNvSpPr>
            <p:nvPr/>
          </p:nvSpPr>
          <p:spPr bwMode="auto">
            <a:xfrm>
              <a:off x="4946" y="-69"/>
              <a:ext cx="67" cy="6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Line 19"/>
            <p:cNvSpPr>
              <a:spLocks noChangeShapeType="1"/>
            </p:cNvSpPr>
            <p:nvPr/>
          </p:nvSpPr>
          <p:spPr bwMode="auto">
            <a:xfrm flipV="1">
              <a:off x="4980" y="-219"/>
              <a:ext cx="0" cy="239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Rectangle 20"/>
            <p:cNvSpPr>
              <a:spLocks noChangeArrowheads="1"/>
            </p:cNvSpPr>
            <p:nvPr/>
          </p:nvSpPr>
          <p:spPr bwMode="auto">
            <a:xfrm>
              <a:off x="4956" y="-344"/>
              <a:ext cx="47" cy="5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5162" y="-320"/>
              <a:ext cx="78" cy="80"/>
            </a:xfrm>
            <a:custGeom>
              <a:avLst/>
              <a:gdLst>
                <a:gd name="T0" fmla="*/ 30 w 78"/>
                <a:gd name="T1" fmla="*/ 0 h 80"/>
                <a:gd name="T2" fmla="*/ 0 w 78"/>
                <a:gd name="T3" fmla="*/ 33 h 80"/>
                <a:gd name="T4" fmla="*/ 47 w 78"/>
                <a:gd name="T5" fmla="*/ 80 h 80"/>
                <a:gd name="T6" fmla="*/ 78 w 78"/>
                <a:gd name="T7" fmla="*/ 47 h 80"/>
                <a:gd name="T8" fmla="*/ 30 w 7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80">
                  <a:moveTo>
                    <a:pt x="30" y="0"/>
                  </a:moveTo>
                  <a:lnTo>
                    <a:pt x="0" y="33"/>
                  </a:lnTo>
                  <a:lnTo>
                    <a:pt x="47" y="80"/>
                  </a:lnTo>
                  <a:lnTo>
                    <a:pt x="78" y="47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5159" y="-282"/>
              <a:ext cx="45" cy="45"/>
            </a:xfrm>
            <a:custGeom>
              <a:avLst/>
              <a:gdLst>
                <a:gd name="T0" fmla="*/ 45 w 45"/>
                <a:gd name="T1" fmla="*/ 19 h 45"/>
                <a:gd name="T2" fmla="*/ 26 w 45"/>
                <a:gd name="T3" fmla="*/ 0 h 45"/>
                <a:gd name="T4" fmla="*/ 0 w 45"/>
                <a:gd name="T5" fmla="*/ 26 h 45"/>
                <a:gd name="T6" fmla="*/ 17 w 45"/>
                <a:gd name="T7" fmla="*/ 45 h 45"/>
                <a:gd name="T8" fmla="*/ 45 w 45"/>
                <a:gd name="T9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5" y="19"/>
                  </a:moveTo>
                  <a:lnTo>
                    <a:pt x="26" y="0"/>
                  </a:lnTo>
                  <a:lnTo>
                    <a:pt x="0" y="26"/>
                  </a:lnTo>
                  <a:lnTo>
                    <a:pt x="17" y="45"/>
                  </a:lnTo>
                  <a:lnTo>
                    <a:pt x="45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Oval 23"/>
            <p:cNvSpPr>
              <a:spLocks noChangeArrowheads="1"/>
            </p:cNvSpPr>
            <p:nvPr/>
          </p:nvSpPr>
          <p:spPr bwMode="auto">
            <a:xfrm>
              <a:off x="7020" y="-311"/>
              <a:ext cx="520" cy="521"/>
            </a:xfrm>
            <a:prstGeom prst="ellips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Line 24"/>
            <p:cNvSpPr>
              <a:spLocks noChangeShapeType="1"/>
            </p:cNvSpPr>
            <p:nvPr/>
          </p:nvSpPr>
          <p:spPr bwMode="auto">
            <a:xfrm flipV="1">
              <a:off x="7280" y="-240"/>
              <a:ext cx="0" cy="189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Line 25"/>
            <p:cNvSpPr>
              <a:spLocks noChangeShapeType="1"/>
            </p:cNvSpPr>
            <p:nvPr/>
          </p:nvSpPr>
          <p:spPr bwMode="auto">
            <a:xfrm flipH="1">
              <a:off x="7162" y="-51"/>
              <a:ext cx="118" cy="0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Line 26"/>
            <p:cNvSpPr>
              <a:spLocks noChangeShapeType="1"/>
            </p:cNvSpPr>
            <p:nvPr/>
          </p:nvSpPr>
          <p:spPr bwMode="auto">
            <a:xfrm flipH="1">
              <a:off x="7032" y="143"/>
              <a:ext cx="66" cy="67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Line 27"/>
            <p:cNvSpPr>
              <a:spLocks noChangeShapeType="1"/>
            </p:cNvSpPr>
            <p:nvPr/>
          </p:nvSpPr>
          <p:spPr bwMode="auto">
            <a:xfrm>
              <a:off x="7462" y="143"/>
              <a:ext cx="66" cy="67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7410" y="-358"/>
              <a:ext cx="154" cy="154"/>
            </a:xfrm>
            <a:custGeom>
              <a:avLst/>
              <a:gdLst>
                <a:gd name="T0" fmla="*/ 59 w 65"/>
                <a:gd name="T1" fmla="*/ 65 h 65"/>
                <a:gd name="T2" fmla="*/ 65 w 65"/>
                <a:gd name="T3" fmla="*/ 43 h 65"/>
                <a:gd name="T4" fmla="*/ 21 w 65"/>
                <a:gd name="T5" fmla="*/ 0 h 65"/>
                <a:gd name="T6" fmla="*/ 0 w 65"/>
                <a:gd name="T7" fmla="*/ 6 h 65"/>
                <a:gd name="T8" fmla="*/ 59 w 65"/>
                <a:gd name="T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5">
                  <a:moveTo>
                    <a:pt x="59" y="65"/>
                  </a:moveTo>
                  <a:cubicBezTo>
                    <a:pt x="63" y="59"/>
                    <a:pt x="65" y="51"/>
                    <a:pt x="65" y="43"/>
                  </a:cubicBezTo>
                  <a:cubicBezTo>
                    <a:pt x="65" y="19"/>
                    <a:pt x="45" y="0"/>
                    <a:pt x="21" y="0"/>
                  </a:cubicBezTo>
                  <a:cubicBezTo>
                    <a:pt x="13" y="0"/>
                    <a:pt x="6" y="2"/>
                    <a:pt x="0" y="6"/>
                  </a:cubicBezTo>
                  <a:lnTo>
                    <a:pt x="59" y="65"/>
                  </a:lnTo>
                  <a:close/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6996" y="-358"/>
              <a:ext cx="154" cy="154"/>
            </a:xfrm>
            <a:custGeom>
              <a:avLst/>
              <a:gdLst>
                <a:gd name="T0" fmla="*/ 5 w 65"/>
                <a:gd name="T1" fmla="*/ 65 h 65"/>
                <a:gd name="T2" fmla="*/ 0 w 65"/>
                <a:gd name="T3" fmla="*/ 43 h 65"/>
                <a:gd name="T4" fmla="*/ 43 w 65"/>
                <a:gd name="T5" fmla="*/ 0 h 65"/>
                <a:gd name="T6" fmla="*/ 65 w 65"/>
                <a:gd name="T7" fmla="*/ 6 h 65"/>
                <a:gd name="T8" fmla="*/ 5 w 65"/>
                <a:gd name="T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5">
                  <a:moveTo>
                    <a:pt x="5" y="65"/>
                  </a:moveTo>
                  <a:cubicBezTo>
                    <a:pt x="2" y="59"/>
                    <a:pt x="0" y="51"/>
                    <a:pt x="0" y="43"/>
                  </a:cubicBezTo>
                  <a:cubicBezTo>
                    <a:pt x="0" y="19"/>
                    <a:pt x="19" y="0"/>
                    <a:pt x="43" y="0"/>
                  </a:cubicBezTo>
                  <a:cubicBezTo>
                    <a:pt x="51" y="0"/>
                    <a:pt x="58" y="2"/>
                    <a:pt x="65" y="6"/>
                  </a:cubicBezTo>
                  <a:lnTo>
                    <a:pt x="5" y="65"/>
                  </a:lnTo>
                  <a:close/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Oval 30"/>
            <p:cNvSpPr>
              <a:spLocks noChangeArrowheads="1"/>
            </p:cNvSpPr>
            <p:nvPr/>
          </p:nvSpPr>
          <p:spPr bwMode="auto">
            <a:xfrm>
              <a:off x="128" y="768"/>
              <a:ext cx="567" cy="568"/>
            </a:xfrm>
            <a:prstGeom prst="ellips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Oval 31"/>
            <p:cNvSpPr>
              <a:spLocks noChangeArrowheads="1"/>
            </p:cNvSpPr>
            <p:nvPr/>
          </p:nvSpPr>
          <p:spPr bwMode="auto">
            <a:xfrm>
              <a:off x="376" y="1016"/>
              <a:ext cx="71" cy="71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317" y="827"/>
              <a:ext cx="95" cy="319"/>
            </a:xfrm>
            <a:custGeom>
              <a:avLst/>
              <a:gdLst>
                <a:gd name="T0" fmla="*/ 0 w 95"/>
                <a:gd name="T1" fmla="*/ 319 h 319"/>
                <a:gd name="T2" fmla="*/ 95 w 95"/>
                <a:gd name="T3" fmla="*/ 225 h 319"/>
                <a:gd name="T4" fmla="*/ 95 w 95"/>
                <a:gd name="T5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5" h="319">
                  <a:moveTo>
                    <a:pt x="0" y="319"/>
                  </a:moveTo>
                  <a:lnTo>
                    <a:pt x="95" y="225"/>
                  </a:lnTo>
                  <a:lnTo>
                    <a:pt x="95" y="0"/>
                  </a:lnTo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Rectangle 33"/>
            <p:cNvSpPr>
              <a:spLocks noChangeArrowheads="1"/>
            </p:cNvSpPr>
            <p:nvPr/>
          </p:nvSpPr>
          <p:spPr bwMode="auto">
            <a:xfrm>
              <a:off x="2443" y="-297"/>
              <a:ext cx="567" cy="436"/>
            </a:xfrm>
            <a:prstGeom prst="rect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Line 34"/>
            <p:cNvSpPr>
              <a:spLocks noChangeShapeType="1"/>
            </p:cNvSpPr>
            <p:nvPr/>
          </p:nvSpPr>
          <p:spPr bwMode="auto">
            <a:xfrm>
              <a:off x="2826" y="-72"/>
              <a:ext cx="182" cy="159"/>
            </a:xfrm>
            <a:prstGeom prst="line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Line 35"/>
            <p:cNvSpPr>
              <a:spLocks noChangeShapeType="1"/>
            </p:cNvSpPr>
            <p:nvPr/>
          </p:nvSpPr>
          <p:spPr bwMode="auto">
            <a:xfrm flipV="1">
              <a:off x="2443" y="-79"/>
              <a:ext cx="191" cy="166"/>
            </a:xfrm>
            <a:prstGeom prst="line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2443" y="-245"/>
              <a:ext cx="565" cy="242"/>
            </a:xfrm>
            <a:custGeom>
              <a:avLst/>
              <a:gdLst>
                <a:gd name="T0" fmla="*/ 0 w 239"/>
                <a:gd name="T1" fmla="*/ 0 h 102"/>
                <a:gd name="T2" fmla="*/ 100 w 239"/>
                <a:gd name="T3" fmla="*/ 94 h 102"/>
                <a:gd name="T4" fmla="*/ 120 w 239"/>
                <a:gd name="T5" fmla="*/ 102 h 102"/>
                <a:gd name="T6" fmla="*/ 140 w 239"/>
                <a:gd name="T7" fmla="*/ 94 h 102"/>
                <a:gd name="T8" fmla="*/ 239 w 239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102">
                  <a:moveTo>
                    <a:pt x="0" y="0"/>
                  </a:moveTo>
                  <a:cubicBezTo>
                    <a:pt x="0" y="0"/>
                    <a:pt x="92" y="87"/>
                    <a:pt x="100" y="94"/>
                  </a:cubicBezTo>
                  <a:cubicBezTo>
                    <a:pt x="107" y="101"/>
                    <a:pt x="115" y="102"/>
                    <a:pt x="120" y="102"/>
                  </a:cubicBezTo>
                  <a:cubicBezTo>
                    <a:pt x="125" y="102"/>
                    <a:pt x="132" y="101"/>
                    <a:pt x="140" y="94"/>
                  </a:cubicBezTo>
                  <a:cubicBezTo>
                    <a:pt x="147" y="87"/>
                    <a:pt x="239" y="0"/>
                    <a:pt x="239" y="0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1457" y="955"/>
              <a:ext cx="203" cy="203"/>
            </a:xfrm>
            <a:custGeom>
              <a:avLst/>
              <a:gdLst>
                <a:gd name="T0" fmla="*/ 0 w 203"/>
                <a:gd name="T1" fmla="*/ 203 h 203"/>
                <a:gd name="T2" fmla="*/ 203 w 203"/>
                <a:gd name="T3" fmla="*/ 0 h 203"/>
                <a:gd name="T4" fmla="*/ 0 w 203"/>
                <a:gd name="T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3" h="203">
                  <a:moveTo>
                    <a:pt x="0" y="203"/>
                  </a:moveTo>
                  <a:lnTo>
                    <a:pt x="203" y="0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Line 38"/>
            <p:cNvSpPr>
              <a:spLocks noChangeShapeType="1"/>
            </p:cNvSpPr>
            <p:nvPr/>
          </p:nvSpPr>
          <p:spPr bwMode="auto">
            <a:xfrm flipV="1">
              <a:off x="1457" y="955"/>
              <a:ext cx="203" cy="203"/>
            </a:xfrm>
            <a:prstGeom prst="line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1275" y="1035"/>
              <a:ext cx="316" cy="305"/>
            </a:xfrm>
            <a:custGeom>
              <a:avLst/>
              <a:gdLst>
                <a:gd name="T0" fmla="*/ 116 w 134"/>
                <a:gd name="T1" fmla="*/ 33 h 129"/>
                <a:gd name="T2" fmla="*/ 108 w 134"/>
                <a:gd name="T3" fmla="*/ 78 h 129"/>
                <a:gd name="T4" fmla="*/ 78 w 134"/>
                <a:gd name="T5" fmla="*/ 108 h 129"/>
                <a:gd name="T6" fmla="*/ 50 w 134"/>
                <a:gd name="T7" fmla="*/ 119 h 129"/>
                <a:gd name="T8" fmla="*/ 22 w 134"/>
                <a:gd name="T9" fmla="*/ 108 h 129"/>
                <a:gd name="T10" fmla="*/ 10 w 134"/>
                <a:gd name="T11" fmla="*/ 79 h 129"/>
                <a:gd name="T12" fmla="*/ 22 w 134"/>
                <a:gd name="T13" fmla="*/ 51 h 129"/>
                <a:gd name="T14" fmla="*/ 51 w 134"/>
                <a:gd name="T15" fmla="*/ 21 h 129"/>
                <a:gd name="T16" fmla="*/ 80 w 134"/>
                <a:gd name="T17" fmla="*/ 9 h 129"/>
                <a:gd name="T18" fmla="*/ 96 w 134"/>
                <a:gd name="T19" fmla="*/ 13 h 129"/>
                <a:gd name="T20" fmla="*/ 103 w 134"/>
                <a:gd name="T21" fmla="*/ 5 h 129"/>
                <a:gd name="T22" fmla="*/ 80 w 134"/>
                <a:gd name="T23" fmla="*/ 0 h 129"/>
                <a:gd name="T24" fmla="*/ 44 w 134"/>
                <a:gd name="T25" fmla="*/ 14 h 129"/>
                <a:gd name="T26" fmla="*/ 15 w 134"/>
                <a:gd name="T27" fmla="*/ 44 h 129"/>
                <a:gd name="T28" fmla="*/ 0 w 134"/>
                <a:gd name="T29" fmla="*/ 79 h 129"/>
                <a:gd name="T30" fmla="*/ 15 w 134"/>
                <a:gd name="T31" fmla="*/ 114 h 129"/>
                <a:gd name="T32" fmla="*/ 50 w 134"/>
                <a:gd name="T33" fmla="*/ 129 h 129"/>
                <a:gd name="T34" fmla="*/ 50 w 134"/>
                <a:gd name="T35" fmla="*/ 129 h 129"/>
                <a:gd name="T36" fmla="*/ 85 w 134"/>
                <a:gd name="T37" fmla="*/ 114 h 129"/>
                <a:gd name="T38" fmla="*/ 115 w 134"/>
                <a:gd name="T39" fmla="*/ 85 h 129"/>
                <a:gd name="T40" fmla="*/ 124 w 134"/>
                <a:gd name="T41" fmla="*/ 26 h 129"/>
                <a:gd name="T42" fmla="*/ 116 w 134"/>
                <a:gd name="T43" fmla="*/ 3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4" h="129">
                  <a:moveTo>
                    <a:pt x="116" y="33"/>
                  </a:moveTo>
                  <a:cubicBezTo>
                    <a:pt x="123" y="48"/>
                    <a:pt x="120" y="66"/>
                    <a:pt x="108" y="78"/>
                  </a:cubicBezTo>
                  <a:cubicBezTo>
                    <a:pt x="106" y="80"/>
                    <a:pt x="81" y="105"/>
                    <a:pt x="78" y="108"/>
                  </a:cubicBezTo>
                  <a:cubicBezTo>
                    <a:pt x="71" y="115"/>
                    <a:pt x="61" y="119"/>
                    <a:pt x="50" y="119"/>
                  </a:cubicBezTo>
                  <a:cubicBezTo>
                    <a:pt x="39" y="119"/>
                    <a:pt x="29" y="115"/>
                    <a:pt x="22" y="108"/>
                  </a:cubicBezTo>
                  <a:cubicBezTo>
                    <a:pt x="14" y="100"/>
                    <a:pt x="10" y="90"/>
                    <a:pt x="10" y="79"/>
                  </a:cubicBezTo>
                  <a:cubicBezTo>
                    <a:pt x="10" y="68"/>
                    <a:pt x="14" y="58"/>
                    <a:pt x="22" y="5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9" y="13"/>
                    <a:pt x="69" y="9"/>
                    <a:pt x="80" y="9"/>
                  </a:cubicBezTo>
                  <a:cubicBezTo>
                    <a:pt x="85" y="9"/>
                    <a:pt x="91" y="10"/>
                    <a:pt x="96" y="13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96" y="2"/>
                    <a:pt x="88" y="0"/>
                    <a:pt x="80" y="0"/>
                  </a:cubicBezTo>
                  <a:cubicBezTo>
                    <a:pt x="66" y="0"/>
                    <a:pt x="54" y="5"/>
                    <a:pt x="44" y="1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5" y="53"/>
                    <a:pt x="0" y="66"/>
                    <a:pt x="0" y="79"/>
                  </a:cubicBezTo>
                  <a:cubicBezTo>
                    <a:pt x="0" y="92"/>
                    <a:pt x="5" y="105"/>
                    <a:pt x="15" y="114"/>
                  </a:cubicBezTo>
                  <a:cubicBezTo>
                    <a:pt x="24" y="124"/>
                    <a:pt x="37" y="129"/>
                    <a:pt x="50" y="129"/>
                  </a:cubicBezTo>
                  <a:cubicBezTo>
                    <a:pt x="50" y="129"/>
                    <a:pt x="50" y="129"/>
                    <a:pt x="50" y="129"/>
                  </a:cubicBezTo>
                  <a:cubicBezTo>
                    <a:pt x="63" y="129"/>
                    <a:pt x="76" y="124"/>
                    <a:pt x="85" y="114"/>
                  </a:cubicBezTo>
                  <a:cubicBezTo>
                    <a:pt x="88" y="112"/>
                    <a:pt x="113" y="86"/>
                    <a:pt x="115" y="85"/>
                  </a:cubicBezTo>
                  <a:cubicBezTo>
                    <a:pt x="131" y="69"/>
                    <a:pt x="134" y="45"/>
                    <a:pt x="124" y="26"/>
                  </a:cubicBezTo>
                  <a:lnTo>
                    <a:pt x="116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1528" y="773"/>
              <a:ext cx="314" cy="305"/>
            </a:xfrm>
            <a:custGeom>
              <a:avLst/>
              <a:gdLst>
                <a:gd name="T0" fmla="*/ 17 w 133"/>
                <a:gd name="T1" fmla="*/ 96 h 129"/>
                <a:gd name="T2" fmla="*/ 25 w 133"/>
                <a:gd name="T3" fmla="*/ 51 h 129"/>
                <a:gd name="T4" fmla="*/ 55 w 133"/>
                <a:gd name="T5" fmla="*/ 21 h 129"/>
                <a:gd name="T6" fmla="*/ 83 w 133"/>
                <a:gd name="T7" fmla="*/ 9 h 129"/>
                <a:gd name="T8" fmla="*/ 112 w 133"/>
                <a:gd name="T9" fmla="*/ 21 h 129"/>
                <a:gd name="T10" fmla="*/ 124 w 133"/>
                <a:gd name="T11" fmla="*/ 50 h 129"/>
                <a:gd name="T12" fmla="*/ 112 w 133"/>
                <a:gd name="T13" fmla="*/ 78 h 129"/>
                <a:gd name="T14" fmla="*/ 82 w 133"/>
                <a:gd name="T15" fmla="*/ 108 h 129"/>
                <a:gd name="T16" fmla="*/ 54 w 133"/>
                <a:gd name="T17" fmla="*/ 120 h 129"/>
                <a:gd name="T18" fmla="*/ 37 w 133"/>
                <a:gd name="T19" fmla="*/ 116 h 129"/>
                <a:gd name="T20" fmla="*/ 30 w 133"/>
                <a:gd name="T21" fmla="*/ 123 h 129"/>
                <a:gd name="T22" fmla="*/ 54 w 133"/>
                <a:gd name="T23" fmla="*/ 129 h 129"/>
                <a:gd name="T24" fmla="*/ 89 w 133"/>
                <a:gd name="T25" fmla="*/ 115 h 129"/>
                <a:gd name="T26" fmla="*/ 119 w 133"/>
                <a:gd name="T27" fmla="*/ 85 h 129"/>
                <a:gd name="T28" fmla="*/ 133 w 133"/>
                <a:gd name="T29" fmla="*/ 50 h 129"/>
                <a:gd name="T30" fmla="*/ 119 w 133"/>
                <a:gd name="T31" fmla="*/ 14 h 129"/>
                <a:gd name="T32" fmla="*/ 83 w 133"/>
                <a:gd name="T33" fmla="*/ 0 h 129"/>
                <a:gd name="T34" fmla="*/ 83 w 133"/>
                <a:gd name="T35" fmla="*/ 0 h 129"/>
                <a:gd name="T36" fmla="*/ 48 w 133"/>
                <a:gd name="T37" fmla="*/ 14 h 129"/>
                <a:gd name="T38" fmla="*/ 18 w 133"/>
                <a:gd name="T39" fmla="*/ 44 h 129"/>
                <a:gd name="T40" fmla="*/ 10 w 133"/>
                <a:gd name="T41" fmla="*/ 103 h 129"/>
                <a:gd name="T42" fmla="*/ 17 w 133"/>
                <a:gd name="T43" fmla="*/ 9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9">
                  <a:moveTo>
                    <a:pt x="17" y="96"/>
                  </a:moveTo>
                  <a:cubicBezTo>
                    <a:pt x="10" y="81"/>
                    <a:pt x="13" y="63"/>
                    <a:pt x="25" y="51"/>
                  </a:cubicBezTo>
                  <a:cubicBezTo>
                    <a:pt x="27" y="49"/>
                    <a:pt x="52" y="24"/>
                    <a:pt x="55" y="21"/>
                  </a:cubicBezTo>
                  <a:cubicBezTo>
                    <a:pt x="62" y="14"/>
                    <a:pt x="73" y="9"/>
                    <a:pt x="83" y="9"/>
                  </a:cubicBezTo>
                  <a:cubicBezTo>
                    <a:pt x="94" y="9"/>
                    <a:pt x="104" y="14"/>
                    <a:pt x="112" y="21"/>
                  </a:cubicBezTo>
                  <a:cubicBezTo>
                    <a:pt x="119" y="29"/>
                    <a:pt x="124" y="39"/>
                    <a:pt x="124" y="50"/>
                  </a:cubicBezTo>
                  <a:cubicBezTo>
                    <a:pt x="124" y="60"/>
                    <a:pt x="119" y="71"/>
                    <a:pt x="112" y="7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74" y="116"/>
                    <a:pt x="64" y="120"/>
                    <a:pt x="54" y="120"/>
                  </a:cubicBezTo>
                  <a:cubicBezTo>
                    <a:pt x="48" y="120"/>
                    <a:pt x="42" y="118"/>
                    <a:pt x="37" y="116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37" y="127"/>
                    <a:pt x="45" y="129"/>
                    <a:pt x="54" y="129"/>
                  </a:cubicBezTo>
                  <a:cubicBezTo>
                    <a:pt x="67" y="129"/>
                    <a:pt x="79" y="124"/>
                    <a:pt x="89" y="115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28" y="76"/>
                    <a:pt x="133" y="63"/>
                    <a:pt x="133" y="50"/>
                  </a:cubicBezTo>
                  <a:cubicBezTo>
                    <a:pt x="133" y="36"/>
                    <a:pt x="128" y="24"/>
                    <a:pt x="119" y="14"/>
                  </a:cubicBezTo>
                  <a:cubicBezTo>
                    <a:pt x="109" y="5"/>
                    <a:pt x="97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70" y="0"/>
                    <a:pt x="57" y="5"/>
                    <a:pt x="48" y="14"/>
                  </a:cubicBezTo>
                  <a:cubicBezTo>
                    <a:pt x="46" y="17"/>
                    <a:pt x="20" y="42"/>
                    <a:pt x="18" y="44"/>
                  </a:cubicBezTo>
                  <a:cubicBezTo>
                    <a:pt x="2" y="60"/>
                    <a:pt x="0" y="84"/>
                    <a:pt x="10" y="103"/>
                  </a:cubicBezTo>
                  <a:lnTo>
                    <a:pt x="17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2419" y="1042"/>
              <a:ext cx="305" cy="284"/>
            </a:xfrm>
            <a:custGeom>
              <a:avLst/>
              <a:gdLst>
                <a:gd name="T0" fmla="*/ 108 w 129"/>
                <a:gd name="T1" fmla="*/ 12 h 120"/>
                <a:gd name="T2" fmla="*/ 108 w 129"/>
                <a:gd name="T3" fmla="*/ 58 h 120"/>
                <a:gd name="T4" fmla="*/ 84 w 129"/>
                <a:gd name="T5" fmla="*/ 92 h 120"/>
                <a:gd name="T6" fmla="*/ 58 w 129"/>
                <a:gd name="T7" fmla="*/ 108 h 120"/>
                <a:gd name="T8" fmla="*/ 28 w 129"/>
                <a:gd name="T9" fmla="*/ 102 h 120"/>
                <a:gd name="T10" fmla="*/ 12 w 129"/>
                <a:gd name="T11" fmla="*/ 76 h 120"/>
                <a:gd name="T12" fmla="*/ 18 w 129"/>
                <a:gd name="T13" fmla="*/ 46 h 120"/>
                <a:gd name="T14" fmla="*/ 46 w 129"/>
                <a:gd name="T15" fmla="*/ 6 h 120"/>
                <a:gd name="T16" fmla="*/ 38 w 129"/>
                <a:gd name="T17" fmla="*/ 0 h 120"/>
                <a:gd name="T18" fmla="*/ 10 w 129"/>
                <a:gd name="T19" fmla="*/ 40 h 120"/>
                <a:gd name="T20" fmla="*/ 2 w 129"/>
                <a:gd name="T21" fmla="*/ 77 h 120"/>
                <a:gd name="T22" fmla="*/ 23 w 129"/>
                <a:gd name="T23" fmla="*/ 110 h 120"/>
                <a:gd name="T24" fmla="*/ 60 w 129"/>
                <a:gd name="T25" fmla="*/ 118 h 120"/>
                <a:gd name="T26" fmla="*/ 60 w 129"/>
                <a:gd name="T27" fmla="*/ 118 h 120"/>
                <a:gd name="T28" fmla="*/ 92 w 129"/>
                <a:gd name="T29" fmla="*/ 97 h 120"/>
                <a:gd name="T30" fmla="*/ 116 w 129"/>
                <a:gd name="T31" fmla="*/ 63 h 120"/>
                <a:gd name="T32" fmla="*/ 114 w 129"/>
                <a:gd name="T33" fmla="*/ 4 h 120"/>
                <a:gd name="T34" fmla="*/ 108 w 129"/>
                <a:gd name="T35" fmla="*/ 1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120">
                  <a:moveTo>
                    <a:pt x="108" y="12"/>
                  </a:moveTo>
                  <a:cubicBezTo>
                    <a:pt x="118" y="25"/>
                    <a:pt x="118" y="44"/>
                    <a:pt x="108" y="58"/>
                  </a:cubicBezTo>
                  <a:cubicBezTo>
                    <a:pt x="107" y="60"/>
                    <a:pt x="86" y="89"/>
                    <a:pt x="84" y="92"/>
                  </a:cubicBezTo>
                  <a:cubicBezTo>
                    <a:pt x="78" y="101"/>
                    <a:pt x="69" y="107"/>
                    <a:pt x="58" y="108"/>
                  </a:cubicBezTo>
                  <a:cubicBezTo>
                    <a:pt x="47" y="110"/>
                    <a:pt x="37" y="108"/>
                    <a:pt x="28" y="102"/>
                  </a:cubicBezTo>
                  <a:cubicBezTo>
                    <a:pt x="19" y="96"/>
                    <a:pt x="13" y="86"/>
                    <a:pt x="12" y="76"/>
                  </a:cubicBezTo>
                  <a:cubicBezTo>
                    <a:pt x="10" y="65"/>
                    <a:pt x="12" y="55"/>
                    <a:pt x="18" y="4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3" y="51"/>
                    <a:pt x="0" y="64"/>
                    <a:pt x="2" y="77"/>
                  </a:cubicBezTo>
                  <a:cubicBezTo>
                    <a:pt x="4" y="90"/>
                    <a:pt x="12" y="102"/>
                    <a:pt x="23" y="110"/>
                  </a:cubicBezTo>
                  <a:cubicBezTo>
                    <a:pt x="33" y="117"/>
                    <a:pt x="47" y="120"/>
                    <a:pt x="60" y="118"/>
                  </a:cubicBezTo>
                  <a:cubicBezTo>
                    <a:pt x="60" y="118"/>
                    <a:pt x="60" y="118"/>
                    <a:pt x="60" y="118"/>
                  </a:cubicBezTo>
                  <a:cubicBezTo>
                    <a:pt x="73" y="116"/>
                    <a:pt x="84" y="108"/>
                    <a:pt x="92" y="97"/>
                  </a:cubicBezTo>
                  <a:cubicBezTo>
                    <a:pt x="94" y="95"/>
                    <a:pt x="115" y="65"/>
                    <a:pt x="116" y="63"/>
                  </a:cubicBezTo>
                  <a:cubicBezTo>
                    <a:pt x="129" y="45"/>
                    <a:pt x="128" y="21"/>
                    <a:pt x="114" y="4"/>
                  </a:cubicBezTo>
                  <a:lnTo>
                    <a:pt x="108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2710" y="751"/>
              <a:ext cx="283" cy="305"/>
            </a:xfrm>
            <a:custGeom>
              <a:avLst/>
              <a:gdLst>
                <a:gd name="T0" fmla="*/ 12 w 120"/>
                <a:gd name="T1" fmla="*/ 109 h 129"/>
                <a:gd name="T2" fmla="*/ 57 w 120"/>
                <a:gd name="T3" fmla="*/ 108 h 129"/>
                <a:gd name="T4" fmla="*/ 92 w 120"/>
                <a:gd name="T5" fmla="*/ 84 h 129"/>
                <a:gd name="T6" fmla="*/ 108 w 120"/>
                <a:gd name="T7" fmla="*/ 58 h 129"/>
                <a:gd name="T8" fmla="*/ 101 w 120"/>
                <a:gd name="T9" fmla="*/ 28 h 129"/>
                <a:gd name="T10" fmla="*/ 76 w 120"/>
                <a:gd name="T11" fmla="*/ 12 h 129"/>
                <a:gd name="T12" fmla="*/ 46 w 120"/>
                <a:gd name="T13" fmla="*/ 18 h 129"/>
                <a:gd name="T14" fmla="*/ 6 w 120"/>
                <a:gd name="T15" fmla="*/ 46 h 129"/>
                <a:gd name="T16" fmla="*/ 0 w 120"/>
                <a:gd name="T17" fmla="*/ 39 h 129"/>
                <a:gd name="T18" fmla="*/ 40 w 120"/>
                <a:gd name="T19" fmla="*/ 11 h 129"/>
                <a:gd name="T20" fmla="*/ 77 w 120"/>
                <a:gd name="T21" fmla="*/ 2 h 129"/>
                <a:gd name="T22" fmla="*/ 109 w 120"/>
                <a:gd name="T23" fmla="*/ 23 h 129"/>
                <a:gd name="T24" fmla="*/ 118 w 120"/>
                <a:gd name="T25" fmla="*/ 60 h 129"/>
                <a:gd name="T26" fmla="*/ 118 w 120"/>
                <a:gd name="T27" fmla="*/ 60 h 129"/>
                <a:gd name="T28" fmla="*/ 97 w 120"/>
                <a:gd name="T29" fmla="*/ 92 h 129"/>
                <a:gd name="T30" fmla="*/ 63 w 120"/>
                <a:gd name="T31" fmla="*/ 116 h 129"/>
                <a:gd name="T32" fmla="*/ 4 w 120"/>
                <a:gd name="T33" fmla="*/ 115 h 129"/>
                <a:gd name="T34" fmla="*/ 12 w 120"/>
                <a:gd name="T35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29">
                  <a:moveTo>
                    <a:pt x="12" y="109"/>
                  </a:moveTo>
                  <a:cubicBezTo>
                    <a:pt x="25" y="118"/>
                    <a:pt x="43" y="118"/>
                    <a:pt x="57" y="108"/>
                  </a:cubicBezTo>
                  <a:cubicBezTo>
                    <a:pt x="59" y="107"/>
                    <a:pt x="89" y="86"/>
                    <a:pt x="92" y="84"/>
                  </a:cubicBezTo>
                  <a:cubicBezTo>
                    <a:pt x="100" y="78"/>
                    <a:pt x="106" y="69"/>
                    <a:pt x="108" y="58"/>
                  </a:cubicBezTo>
                  <a:cubicBezTo>
                    <a:pt x="110" y="48"/>
                    <a:pt x="108" y="37"/>
                    <a:pt x="101" y="28"/>
                  </a:cubicBezTo>
                  <a:cubicBezTo>
                    <a:pt x="95" y="19"/>
                    <a:pt x="86" y="14"/>
                    <a:pt x="76" y="12"/>
                  </a:cubicBezTo>
                  <a:cubicBezTo>
                    <a:pt x="65" y="10"/>
                    <a:pt x="54" y="12"/>
                    <a:pt x="46" y="18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51" y="3"/>
                    <a:pt x="64" y="0"/>
                    <a:pt x="77" y="2"/>
                  </a:cubicBezTo>
                  <a:cubicBezTo>
                    <a:pt x="90" y="5"/>
                    <a:pt x="102" y="12"/>
                    <a:pt x="109" y="23"/>
                  </a:cubicBezTo>
                  <a:cubicBezTo>
                    <a:pt x="117" y="34"/>
                    <a:pt x="120" y="47"/>
                    <a:pt x="118" y="60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5" y="73"/>
                    <a:pt x="108" y="84"/>
                    <a:pt x="97" y="92"/>
                  </a:cubicBezTo>
                  <a:cubicBezTo>
                    <a:pt x="94" y="94"/>
                    <a:pt x="65" y="115"/>
                    <a:pt x="63" y="116"/>
                  </a:cubicBezTo>
                  <a:cubicBezTo>
                    <a:pt x="44" y="129"/>
                    <a:pt x="20" y="128"/>
                    <a:pt x="4" y="115"/>
                  </a:cubicBezTo>
                  <a:lnTo>
                    <a:pt x="12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Line 43"/>
            <p:cNvSpPr>
              <a:spLocks noChangeShapeType="1"/>
            </p:cNvSpPr>
            <p:nvPr/>
          </p:nvSpPr>
          <p:spPr bwMode="auto">
            <a:xfrm>
              <a:off x="2445" y="777"/>
              <a:ext cx="147" cy="149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Oval 44"/>
            <p:cNvSpPr>
              <a:spLocks noChangeArrowheads="1"/>
            </p:cNvSpPr>
            <p:nvPr/>
          </p:nvSpPr>
          <p:spPr bwMode="auto">
            <a:xfrm>
              <a:off x="4717" y="768"/>
              <a:ext cx="568" cy="568"/>
            </a:xfrm>
            <a:prstGeom prst="ellips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 noEditPoints="1"/>
            </p:cNvSpPr>
            <p:nvPr/>
          </p:nvSpPr>
          <p:spPr bwMode="auto">
            <a:xfrm>
              <a:off x="4923" y="905"/>
              <a:ext cx="158" cy="293"/>
            </a:xfrm>
            <a:custGeom>
              <a:avLst/>
              <a:gdLst>
                <a:gd name="T0" fmla="*/ 25 w 67"/>
                <a:gd name="T1" fmla="*/ 89 h 124"/>
                <a:gd name="T2" fmla="*/ 25 w 67"/>
                <a:gd name="T3" fmla="*/ 82 h 124"/>
                <a:gd name="T4" fmla="*/ 31 w 67"/>
                <a:gd name="T5" fmla="*/ 66 h 124"/>
                <a:gd name="T6" fmla="*/ 43 w 67"/>
                <a:gd name="T7" fmla="*/ 49 h 124"/>
                <a:gd name="T8" fmla="*/ 51 w 67"/>
                <a:gd name="T9" fmla="*/ 31 h 124"/>
                <a:gd name="T10" fmla="*/ 34 w 67"/>
                <a:gd name="T11" fmla="*/ 14 h 124"/>
                <a:gd name="T12" fmla="*/ 15 w 67"/>
                <a:gd name="T13" fmla="*/ 31 h 124"/>
                <a:gd name="T14" fmla="*/ 13 w 67"/>
                <a:gd name="T15" fmla="*/ 32 h 124"/>
                <a:gd name="T16" fmla="*/ 2 w 67"/>
                <a:gd name="T17" fmla="*/ 30 h 124"/>
                <a:gd name="T18" fmla="*/ 1 w 67"/>
                <a:gd name="T19" fmla="*/ 28 h 124"/>
                <a:gd name="T20" fmla="*/ 34 w 67"/>
                <a:gd name="T21" fmla="*/ 0 h 124"/>
                <a:gd name="T22" fmla="*/ 67 w 67"/>
                <a:gd name="T23" fmla="*/ 30 h 124"/>
                <a:gd name="T24" fmla="*/ 58 w 67"/>
                <a:gd name="T25" fmla="*/ 54 h 124"/>
                <a:gd name="T26" fmla="*/ 46 w 67"/>
                <a:gd name="T27" fmla="*/ 70 h 124"/>
                <a:gd name="T28" fmla="*/ 41 w 67"/>
                <a:gd name="T29" fmla="*/ 84 h 124"/>
                <a:gd name="T30" fmla="*/ 41 w 67"/>
                <a:gd name="T31" fmla="*/ 89 h 124"/>
                <a:gd name="T32" fmla="*/ 39 w 67"/>
                <a:gd name="T33" fmla="*/ 91 h 124"/>
                <a:gd name="T34" fmla="*/ 27 w 67"/>
                <a:gd name="T35" fmla="*/ 91 h 124"/>
                <a:gd name="T36" fmla="*/ 25 w 67"/>
                <a:gd name="T37" fmla="*/ 89 h 124"/>
                <a:gd name="T38" fmla="*/ 25 w 67"/>
                <a:gd name="T39" fmla="*/ 107 h 124"/>
                <a:gd name="T40" fmla="*/ 26 w 67"/>
                <a:gd name="T41" fmla="*/ 105 h 124"/>
                <a:gd name="T42" fmla="*/ 40 w 67"/>
                <a:gd name="T43" fmla="*/ 105 h 124"/>
                <a:gd name="T44" fmla="*/ 42 w 67"/>
                <a:gd name="T45" fmla="*/ 107 h 124"/>
                <a:gd name="T46" fmla="*/ 42 w 67"/>
                <a:gd name="T47" fmla="*/ 122 h 124"/>
                <a:gd name="T48" fmla="*/ 40 w 67"/>
                <a:gd name="T49" fmla="*/ 124 h 124"/>
                <a:gd name="T50" fmla="*/ 26 w 67"/>
                <a:gd name="T51" fmla="*/ 124 h 124"/>
                <a:gd name="T52" fmla="*/ 25 w 67"/>
                <a:gd name="T53" fmla="*/ 122 h 124"/>
                <a:gd name="T54" fmla="*/ 25 w 67"/>
                <a:gd name="T55" fmla="*/ 10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7" h="124">
                  <a:moveTo>
                    <a:pt x="25" y="89"/>
                  </a:moveTo>
                  <a:cubicBezTo>
                    <a:pt x="25" y="82"/>
                    <a:pt x="25" y="82"/>
                    <a:pt x="25" y="82"/>
                  </a:cubicBezTo>
                  <a:cubicBezTo>
                    <a:pt x="25" y="75"/>
                    <a:pt x="27" y="71"/>
                    <a:pt x="31" y="66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9" y="41"/>
                    <a:pt x="51" y="37"/>
                    <a:pt x="51" y="31"/>
                  </a:cubicBezTo>
                  <a:cubicBezTo>
                    <a:pt x="51" y="20"/>
                    <a:pt x="44" y="14"/>
                    <a:pt x="34" y="14"/>
                  </a:cubicBezTo>
                  <a:cubicBezTo>
                    <a:pt x="24" y="14"/>
                    <a:pt x="17" y="20"/>
                    <a:pt x="15" y="31"/>
                  </a:cubicBezTo>
                  <a:cubicBezTo>
                    <a:pt x="15" y="32"/>
                    <a:pt x="14" y="33"/>
                    <a:pt x="13" y="32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0" y="30"/>
                    <a:pt x="1" y="28"/>
                  </a:cubicBezTo>
                  <a:cubicBezTo>
                    <a:pt x="3" y="11"/>
                    <a:pt x="16" y="0"/>
                    <a:pt x="34" y="0"/>
                  </a:cubicBezTo>
                  <a:cubicBezTo>
                    <a:pt x="54" y="0"/>
                    <a:pt x="67" y="13"/>
                    <a:pt x="67" y="30"/>
                  </a:cubicBezTo>
                  <a:cubicBezTo>
                    <a:pt x="67" y="39"/>
                    <a:pt x="64" y="45"/>
                    <a:pt x="58" y="54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2" y="75"/>
                    <a:pt x="41" y="78"/>
                    <a:pt x="41" y="84"/>
                  </a:cubicBezTo>
                  <a:cubicBezTo>
                    <a:pt x="41" y="89"/>
                    <a:pt x="41" y="89"/>
                    <a:pt x="41" y="89"/>
                  </a:cubicBezTo>
                  <a:cubicBezTo>
                    <a:pt x="41" y="91"/>
                    <a:pt x="40" y="91"/>
                    <a:pt x="39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6" y="91"/>
                    <a:pt x="25" y="91"/>
                    <a:pt x="25" y="89"/>
                  </a:cubicBezTo>
                  <a:close/>
                  <a:moveTo>
                    <a:pt x="25" y="107"/>
                  </a:moveTo>
                  <a:cubicBezTo>
                    <a:pt x="25" y="106"/>
                    <a:pt x="25" y="105"/>
                    <a:pt x="26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1" y="105"/>
                    <a:pt x="42" y="106"/>
                    <a:pt x="42" y="107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2" y="123"/>
                    <a:pt x="41" y="124"/>
                    <a:pt x="40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5" y="124"/>
                    <a:pt x="25" y="123"/>
                    <a:pt x="25" y="122"/>
                  </a:cubicBezTo>
                  <a:lnTo>
                    <a:pt x="25" y="1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Oval 46"/>
            <p:cNvSpPr>
              <a:spLocks noChangeArrowheads="1"/>
            </p:cNvSpPr>
            <p:nvPr/>
          </p:nvSpPr>
          <p:spPr bwMode="auto">
            <a:xfrm>
              <a:off x="3580" y="768"/>
              <a:ext cx="546" cy="544"/>
            </a:xfrm>
            <a:prstGeom prst="ellips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 noEditPoints="1"/>
            </p:cNvSpPr>
            <p:nvPr/>
          </p:nvSpPr>
          <p:spPr bwMode="auto">
            <a:xfrm>
              <a:off x="3835" y="903"/>
              <a:ext cx="36" cy="276"/>
            </a:xfrm>
            <a:custGeom>
              <a:avLst/>
              <a:gdLst>
                <a:gd name="T0" fmla="*/ 2 w 15"/>
                <a:gd name="T1" fmla="*/ 16 h 117"/>
                <a:gd name="T2" fmla="*/ 0 w 15"/>
                <a:gd name="T3" fmla="*/ 14 h 117"/>
                <a:gd name="T4" fmla="*/ 0 w 15"/>
                <a:gd name="T5" fmla="*/ 2 h 117"/>
                <a:gd name="T6" fmla="*/ 2 w 15"/>
                <a:gd name="T7" fmla="*/ 0 h 117"/>
                <a:gd name="T8" fmla="*/ 13 w 15"/>
                <a:gd name="T9" fmla="*/ 0 h 117"/>
                <a:gd name="T10" fmla="*/ 15 w 15"/>
                <a:gd name="T11" fmla="*/ 2 h 117"/>
                <a:gd name="T12" fmla="*/ 15 w 15"/>
                <a:gd name="T13" fmla="*/ 14 h 117"/>
                <a:gd name="T14" fmla="*/ 13 w 15"/>
                <a:gd name="T15" fmla="*/ 16 h 117"/>
                <a:gd name="T16" fmla="*/ 2 w 15"/>
                <a:gd name="T17" fmla="*/ 16 h 117"/>
                <a:gd name="T18" fmla="*/ 2 w 15"/>
                <a:gd name="T19" fmla="*/ 117 h 117"/>
                <a:gd name="T20" fmla="*/ 0 w 15"/>
                <a:gd name="T21" fmla="*/ 115 h 117"/>
                <a:gd name="T22" fmla="*/ 0 w 15"/>
                <a:gd name="T23" fmla="*/ 36 h 117"/>
                <a:gd name="T24" fmla="*/ 2 w 15"/>
                <a:gd name="T25" fmla="*/ 35 h 117"/>
                <a:gd name="T26" fmla="*/ 13 w 15"/>
                <a:gd name="T27" fmla="*/ 35 h 117"/>
                <a:gd name="T28" fmla="*/ 15 w 15"/>
                <a:gd name="T29" fmla="*/ 36 h 117"/>
                <a:gd name="T30" fmla="*/ 15 w 15"/>
                <a:gd name="T31" fmla="*/ 115 h 117"/>
                <a:gd name="T32" fmla="*/ 13 w 15"/>
                <a:gd name="T33" fmla="*/ 117 h 117"/>
                <a:gd name="T34" fmla="*/ 2 w 15"/>
                <a:gd name="T35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17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4" y="16"/>
                    <a:pt x="13" y="16"/>
                  </a:cubicBezTo>
                  <a:lnTo>
                    <a:pt x="2" y="16"/>
                  </a:lnTo>
                  <a:close/>
                  <a:moveTo>
                    <a:pt x="2" y="117"/>
                  </a:moveTo>
                  <a:cubicBezTo>
                    <a:pt x="1" y="117"/>
                    <a:pt x="0" y="116"/>
                    <a:pt x="0" y="11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5"/>
                    <a:pt x="1" y="35"/>
                    <a:pt x="2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35"/>
                    <a:pt x="15" y="35"/>
                    <a:pt x="15" y="36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5" y="116"/>
                    <a:pt x="14" y="117"/>
                    <a:pt x="13" y="117"/>
                  </a:cubicBezTo>
                  <a:lnTo>
                    <a:pt x="2" y="1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5944" y="1149"/>
              <a:ext cx="187" cy="125"/>
            </a:xfrm>
            <a:custGeom>
              <a:avLst/>
              <a:gdLst>
                <a:gd name="T0" fmla="*/ 12 w 79"/>
                <a:gd name="T1" fmla="*/ 0 h 53"/>
                <a:gd name="T2" fmla="*/ 79 w 79"/>
                <a:gd name="T3" fmla="*/ 0 h 53"/>
                <a:gd name="T4" fmla="*/ 79 w 79"/>
                <a:gd name="T5" fmla="*/ 53 h 53"/>
                <a:gd name="T6" fmla="*/ 20 w 79"/>
                <a:gd name="T7" fmla="*/ 53 h 53"/>
                <a:gd name="T8" fmla="*/ 0 w 79"/>
                <a:gd name="T9" fmla="*/ 4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53">
                  <a:moveTo>
                    <a:pt x="12" y="0"/>
                  </a:moveTo>
                  <a:cubicBezTo>
                    <a:pt x="79" y="0"/>
                    <a:pt x="79" y="0"/>
                    <a:pt x="79" y="0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10" y="53"/>
                    <a:pt x="4" y="46"/>
                    <a:pt x="0" y="40"/>
                  </a:cubicBezTo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5861" y="976"/>
              <a:ext cx="180" cy="267"/>
            </a:xfrm>
            <a:custGeom>
              <a:avLst/>
              <a:gdLst>
                <a:gd name="T0" fmla="*/ 35 w 76"/>
                <a:gd name="T1" fmla="*/ 113 h 113"/>
                <a:gd name="T2" fmla="*/ 5 w 76"/>
                <a:gd name="T3" fmla="*/ 60 h 113"/>
                <a:gd name="T4" fmla="*/ 4 w 76"/>
                <a:gd name="T5" fmla="*/ 39 h 113"/>
                <a:gd name="T6" fmla="*/ 21 w 76"/>
                <a:gd name="T7" fmla="*/ 11 h 113"/>
                <a:gd name="T8" fmla="*/ 13 w 76"/>
                <a:gd name="T9" fmla="*/ 6 h 113"/>
                <a:gd name="T10" fmla="*/ 58 w 76"/>
                <a:gd name="T11" fmla="*/ 0 h 113"/>
                <a:gd name="T12" fmla="*/ 76 w 76"/>
                <a:gd name="T13" fmla="*/ 42 h 113"/>
                <a:gd name="T14" fmla="*/ 68 w 76"/>
                <a:gd name="T15" fmla="*/ 37 h 113"/>
                <a:gd name="T16" fmla="*/ 37 w 76"/>
                <a:gd name="T17" fmla="*/ 91 h 113"/>
                <a:gd name="T18" fmla="*/ 35 w 76"/>
                <a:gd name="T19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113">
                  <a:moveTo>
                    <a:pt x="35" y="113"/>
                  </a:moveTo>
                  <a:cubicBezTo>
                    <a:pt x="31" y="107"/>
                    <a:pt x="9" y="67"/>
                    <a:pt x="5" y="60"/>
                  </a:cubicBezTo>
                  <a:cubicBezTo>
                    <a:pt x="0" y="53"/>
                    <a:pt x="2" y="44"/>
                    <a:pt x="4" y="39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3" y="97"/>
                    <a:pt x="31" y="107"/>
                    <a:pt x="35" y="113"/>
                  </a:cubicBezTo>
                  <a:close/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Line 50"/>
            <p:cNvSpPr>
              <a:spLocks noChangeShapeType="1"/>
            </p:cNvSpPr>
            <p:nvPr/>
          </p:nvSpPr>
          <p:spPr bwMode="auto">
            <a:xfrm>
              <a:off x="6308" y="1149"/>
              <a:ext cx="0" cy="0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6228" y="948"/>
              <a:ext cx="189" cy="201"/>
            </a:xfrm>
            <a:custGeom>
              <a:avLst/>
              <a:gdLst>
                <a:gd name="T0" fmla="*/ 33 w 80"/>
                <a:gd name="T1" fmla="*/ 85 h 85"/>
                <a:gd name="T2" fmla="*/ 0 w 80"/>
                <a:gd name="T3" fmla="*/ 27 h 85"/>
                <a:gd name="T4" fmla="*/ 46 w 80"/>
                <a:gd name="T5" fmla="*/ 0 h 85"/>
                <a:gd name="T6" fmla="*/ 75 w 80"/>
                <a:gd name="T7" fmla="*/ 51 h 85"/>
                <a:gd name="T8" fmla="*/ 73 w 80"/>
                <a:gd name="T9" fmla="*/ 7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5">
                  <a:moveTo>
                    <a:pt x="33" y="8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80" y="60"/>
                    <a:pt x="76" y="69"/>
                    <a:pt x="73" y="75"/>
                  </a:cubicBezTo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6143" y="1125"/>
              <a:ext cx="258" cy="173"/>
            </a:xfrm>
            <a:custGeom>
              <a:avLst/>
              <a:gdLst>
                <a:gd name="T0" fmla="*/ 109 w 109"/>
                <a:gd name="T1" fmla="*/ 0 h 73"/>
                <a:gd name="T2" fmla="*/ 79 w 109"/>
                <a:gd name="T3" fmla="*/ 53 h 73"/>
                <a:gd name="T4" fmla="*/ 61 w 109"/>
                <a:gd name="T5" fmla="*/ 64 h 73"/>
                <a:gd name="T6" fmla="*/ 28 w 109"/>
                <a:gd name="T7" fmla="*/ 63 h 73"/>
                <a:gd name="T8" fmla="*/ 28 w 109"/>
                <a:gd name="T9" fmla="*/ 73 h 73"/>
                <a:gd name="T10" fmla="*/ 0 w 109"/>
                <a:gd name="T11" fmla="*/ 37 h 73"/>
                <a:gd name="T12" fmla="*/ 28 w 109"/>
                <a:gd name="T13" fmla="*/ 0 h 73"/>
                <a:gd name="T14" fmla="*/ 28 w 109"/>
                <a:gd name="T15" fmla="*/ 10 h 73"/>
                <a:gd name="T16" fmla="*/ 89 w 109"/>
                <a:gd name="T17" fmla="*/ 10 h 73"/>
                <a:gd name="T18" fmla="*/ 109 w 109"/>
                <a:gd name="T1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73">
                  <a:moveTo>
                    <a:pt x="109" y="0"/>
                  </a:moveTo>
                  <a:cubicBezTo>
                    <a:pt x="106" y="7"/>
                    <a:pt x="83" y="46"/>
                    <a:pt x="79" y="53"/>
                  </a:cubicBezTo>
                  <a:cubicBezTo>
                    <a:pt x="75" y="60"/>
                    <a:pt x="66" y="64"/>
                    <a:pt x="61" y="64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97" y="10"/>
                    <a:pt x="106" y="7"/>
                    <a:pt x="109" y="0"/>
                  </a:cubicBezTo>
                  <a:close/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6140" y="787"/>
              <a:ext cx="178" cy="182"/>
            </a:xfrm>
            <a:custGeom>
              <a:avLst/>
              <a:gdLst>
                <a:gd name="T0" fmla="*/ 32 w 75"/>
                <a:gd name="T1" fmla="*/ 1 h 77"/>
                <a:gd name="T2" fmla="*/ 50 w 75"/>
                <a:gd name="T3" fmla="*/ 11 h 77"/>
                <a:gd name="T4" fmla="*/ 66 w 75"/>
                <a:gd name="T5" fmla="*/ 40 h 77"/>
                <a:gd name="T6" fmla="*/ 75 w 75"/>
                <a:gd name="T7" fmla="*/ 35 h 77"/>
                <a:gd name="T8" fmla="*/ 57 w 75"/>
                <a:gd name="T9" fmla="*/ 77 h 77"/>
                <a:gd name="T10" fmla="*/ 12 w 75"/>
                <a:gd name="T11" fmla="*/ 71 h 77"/>
                <a:gd name="T12" fmla="*/ 20 w 75"/>
                <a:gd name="T13" fmla="*/ 67 h 77"/>
                <a:gd name="T14" fmla="*/ 0 w 75"/>
                <a:gd name="T15" fmla="*/ 3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77">
                  <a:moveTo>
                    <a:pt x="32" y="1"/>
                  </a:moveTo>
                  <a:cubicBezTo>
                    <a:pt x="40" y="0"/>
                    <a:pt x="47" y="7"/>
                    <a:pt x="50" y="11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0" y="31"/>
                    <a:pt x="0" y="31"/>
                    <a:pt x="0" y="31"/>
                  </a:cubicBezTo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5951" y="789"/>
              <a:ext cx="265" cy="208"/>
            </a:xfrm>
            <a:custGeom>
              <a:avLst/>
              <a:gdLst>
                <a:gd name="T0" fmla="*/ 51 w 112"/>
                <a:gd name="T1" fmla="*/ 0 h 88"/>
                <a:gd name="T2" fmla="*/ 29 w 112"/>
                <a:gd name="T3" fmla="*/ 10 h 88"/>
                <a:gd name="T4" fmla="*/ 0 w 112"/>
                <a:gd name="T5" fmla="*/ 61 h 88"/>
                <a:gd name="T6" fmla="*/ 46 w 112"/>
                <a:gd name="T7" fmla="*/ 88 h 88"/>
                <a:gd name="T8" fmla="*/ 89 w 112"/>
                <a:gd name="T9" fmla="*/ 13 h 88"/>
                <a:gd name="T10" fmla="*/ 112 w 112"/>
                <a:gd name="T11" fmla="*/ 0 h 88"/>
                <a:gd name="T12" fmla="*/ 51 w 112"/>
                <a:gd name="T1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88">
                  <a:moveTo>
                    <a:pt x="51" y="0"/>
                  </a:moveTo>
                  <a:cubicBezTo>
                    <a:pt x="44" y="0"/>
                    <a:pt x="34" y="2"/>
                    <a:pt x="29" y="1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93" y="7"/>
                    <a:pt x="102" y="0"/>
                    <a:pt x="112" y="0"/>
                  </a:cubicBezTo>
                  <a:cubicBezTo>
                    <a:pt x="101" y="0"/>
                    <a:pt x="78" y="0"/>
                    <a:pt x="51" y="0"/>
                  </a:cubicBezTo>
                  <a:close/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7055" y="766"/>
              <a:ext cx="509" cy="191"/>
            </a:xfrm>
            <a:custGeom>
              <a:avLst/>
              <a:gdLst>
                <a:gd name="T0" fmla="*/ 0 w 509"/>
                <a:gd name="T1" fmla="*/ 106 h 191"/>
                <a:gd name="T2" fmla="*/ 19 w 509"/>
                <a:gd name="T3" fmla="*/ 0 h 191"/>
                <a:gd name="T4" fmla="*/ 509 w 509"/>
                <a:gd name="T5" fmla="*/ 85 h 191"/>
                <a:gd name="T6" fmla="*/ 490 w 509"/>
                <a:gd name="T7" fmla="*/ 191 h 191"/>
                <a:gd name="T8" fmla="*/ 0 w 509"/>
                <a:gd name="T9" fmla="*/ 10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9" h="191">
                  <a:moveTo>
                    <a:pt x="0" y="106"/>
                  </a:moveTo>
                  <a:lnTo>
                    <a:pt x="19" y="0"/>
                  </a:lnTo>
                  <a:lnTo>
                    <a:pt x="509" y="85"/>
                  </a:lnTo>
                  <a:lnTo>
                    <a:pt x="490" y="191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 noEditPoints="1"/>
            </p:cNvSpPr>
            <p:nvPr/>
          </p:nvSpPr>
          <p:spPr bwMode="auto">
            <a:xfrm>
              <a:off x="6996" y="967"/>
              <a:ext cx="454" cy="357"/>
            </a:xfrm>
            <a:custGeom>
              <a:avLst/>
              <a:gdLst>
                <a:gd name="T0" fmla="*/ 0 w 192"/>
                <a:gd name="T1" fmla="*/ 0 h 151"/>
                <a:gd name="T2" fmla="*/ 0 w 192"/>
                <a:gd name="T3" fmla="*/ 151 h 151"/>
                <a:gd name="T4" fmla="*/ 192 w 192"/>
                <a:gd name="T5" fmla="*/ 151 h 151"/>
                <a:gd name="T6" fmla="*/ 192 w 192"/>
                <a:gd name="T7" fmla="*/ 0 h 151"/>
                <a:gd name="T8" fmla="*/ 0 w 192"/>
                <a:gd name="T9" fmla="*/ 0 h 151"/>
                <a:gd name="T10" fmla="*/ 130 w 192"/>
                <a:gd name="T11" fmla="*/ 50 h 151"/>
                <a:gd name="T12" fmla="*/ 61 w 192"/>
                <a:gd name="T13" fmla="*/ 50 h 151"/>
                <a:gd name="T14" fmla="*/ 50 w 192"/>
                <a:gd name="T15" fmla="*/ 39 h 151"/>
                <a:gd name="T16" fmla="*/ 61 w 192"/>
                <a:gd name="T17" fmla="*/ 27 h 151"/>
                <a:gd name="T18" fmla="*/ 130 w 192"/>
                <a:gd name="T19" fmla="*/ 27 h 151"/>
                <a:gd name="T20" fmla="*/ 141 w 192"/>
                <a:gd name="T21" fmla="*/ 39 h 151"/>
                <a:gd name="T22" fmla="*/ 130 w 192"/>
                <a:gd name="T23" fmla="*/ 5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151">
                  <a:moveTo>
                    <a:pt x="0" y="0"/>
                  </a:moveTo>
                  <a:cubicBezTo>
                    <a:pt x="0" y="151"/>
                    <a:pt x="0" y="151"/>
                    <a:pt x="0" y="151"/>
                  </a:cubicBezTo>
                  <a:cubicBezTo>
                    <a:pt x="192" y="151"/>
                    <a:pt x="192" y="151"/>
                    <a:pt x="192" y="151"/>
                  </a:cubicBezTo>
                  <a:cubicBezTo>
                    <a:pt x="192" y="0"/>
                    <a:pt x="192" y="0"/>
                    <a:pt x="192" y="0"/>
                  </a:cubicBezTo>
                  <a:lnTo>
                    <a:pt x="0" y="0"/>
                  </a:lnTo>
                  <a:close/>
                  <a:moveTo>
                    <a:pt x="130" y="50"/>
                  </a:moveTo>
                  <a:cubicBezTo>
                    <a:pt x="61" y="50"/>
                    <a:pt x="61" y="50"/>
                    <a:pt x="61" y="50"/>
                  </a:cubicBezTo>
                  <a:cubicBezTo>
                    <a:pt x="55" y="50"/>
                    <a:pt x="50" y="45"/>
                    <a:pt x="50" y="39"/>
                  </a:cubicBezTo>
                  <a:cubicBezTo>
                    <a:pt x="50" y="32"/>
                    <a:pt x="55" y="27"/>
                    <a:pt x="61" y="27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36" y="27"/>
                    <a:pt x="141" y="32"/>
                    <a:pt x="141" y="39"/>
                  </a:cubicBezTo>
                  <a:cubicBezTo>
                    <a:pt x="141" y="45"/>
                    <a:pt x="136" y="50"/>
                    <a:pt x="130" y="50"/>
                  </a:cubicBezTo>
                  <a:close/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265" y="1887"/>
              <a:ext cx="208" cy="97"/>
            </a:xfrm>
            <a:custGeom>
              <a:avLst/>
              <a:gdLst>
                <a:gd name="T0" fmla="*/ 0 w 208"/>
                <a:gd name="T1" fmla="*/ 97 h 97"/>
                <a:gd name="T2" fmla="*/ 104 w 208"/>
                <a:gd name="T3" fmla="*/ 0 h 97"/>
                <a:gd name="T4" fmla="*/ 208 w 208"/>
                <a:gd name="T5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8" h="97">
                  <a:moveTo>
                    <a:pt x="0" y="97"/>
                  </a:moveTo>
                  <a:lnTo>
                    <a:pt x="104" y="0"/>
                  </a:lnTo>
                  <a:lnTo>
                    <a:pt x="208" y="97"/>
                  </a:lnTo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Line 58"/>
            <p:cNvSpPr>
              <a:spLocks noChangeShapeType="1"/>
            </p:cNvSpPr>
            <p:nvPr/>
          </p:nvSpPr>
          <p:spPr bwMode="auto">
            <a:xfrm flipV="1">
              <a:off x="369" y="1892"/>
              <a:ext cx="0" cy="357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147" y="2067"/>
              <a:ext cx="444" cy="388"/>
            </a:xfrm>
            <a:custGeom>
              <a:avLst/>
              <a:gdLst>
                <a:gd name="T0" fmla="*/ 118 w 444"/>
                <a:gd name="T1" fmla="*/ 0 h 388"/>
                <a:gd name="T2" fmla="*/ 0 w 444"/>
                <a:gd name="T3" fmla="*/ 0 h 388"/>
                <a:gd name="T4" fmla="*/ 0 w 444"/>
                <a:gd name="T5" fmla="*/ 388 h 388"/>
                <a:gd name="T6" fmla="*/ 444 w 444"/>
                <a:gd name="T7" fmla="*/ 388 h 388"/>
                <a:gd name="T8" fmla="*/ 444 w 444"/>
                <a:gd name="T9" fmla="*/ 0 h 388"/>
                <a:gd name="T10" fmla="*/ 326 w 444"/>
                <a:gd name="T11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4" h="388">
                  <a:moveTo>
                    <a:pt x="118" y="0"/>
                  </a:moveTo>
                  <a:lnTo>
                    <a:pt x="0" y="0"/>
                  </a:lnTo>
                  <a:lnTo>
                    <a:pt x="0" y="388"/>
                  </a:lnTo>
                  <a:lnTo>
                    <a:pt x="444" y="388"/>
                  </a:lnTo>
                  <a:lnTo>
                    <a:pt x="444" y="0"/>
                  </a:lnTo>
                  <a:lnTo>
                    <a:pt x="326" y="0"/>
                  </a:lnTo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1421" y="2192"/>
              <a:ext cx="199" cy="97"/>
            </a:xfrm>
            <a:custGeom>
              <a:avLst/>
              <a:gdLst>
                <a:gd name="T0" fmla="*/ 199 w 199"/>
                <a:gd name="T1" fmla="*/ 0 h 97"/>
                <a:gd name="T2" fmla="*/ 99 w 199"/>
                <a:gd name="T3" fmla="*/ 97 h 97"/>
                <a:gd name="T4" fmla="*/ 0 w 199"/>
                <a:gd name="T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9" h="97">
                  <a:moveTo>
                    <a:pt x="199" y="0"/>
                  </a:moveTo>
                  <a:lnTo>
                    <a:pt x="99" y="97"/>
                  </a:lnTo>
                  <a:lnTo>
                    <a:pt x="0" y="0"/>
                  </a:lnTo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Line 61"/>
            <p:cNvSpPr>
              <a:spLocks noChangeShapeType="1"/>
            </p:cNvSpPr>
            <p:nvPr/>
          </p:nvSpPr>
          <p:spPr bwMode="auto">
            <a:xfrm>
              <a:off x="1520" y="1889"/>
              <a:ext cx="0" cy="383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1308" y="2071"/>
              <a:ext cx="425" cy="386"/>
            </a:xfrm>
            <a:custGeom>
              <a:avLst/>
              <a:gdLst>
                <a:gd name="T0" fmla="*/ 113 w 425"/>
                <a:gd name="T1" fmla="*/ 0 h 386"/>
                <a:gd name="T2" fmla="*/ 0 w 425"/>
                <a:gd name="T3" fmla="*/ 0 h 386"/>
                <a:gd name="T4" fmla="*/ 0 w 425"/>
                <a:gd name="T5" fmla="*/ 386 h 386"/>
                <a:gd name="T6" fmla="*/ 425 w 425"/>
                <a:gd name="T7" fmla="*/ 386 h 386"/>
                <a:gd name="T8" fmla="*/ 425 w 425"/>
                <a:gd name="T9" fmla="*/ 0 h 386"/>
                <a:gd name="T10" fmla="*/ 312 w 425"/>
                <a:gd name="T11" fmla="*/ 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5" h="386">
                  <a:moveTo>
                    <a:pt x="113" y="0"/>
                  </a:moveTo>
                  <a:lnTo>
                    <a:pt x="0" y="0"/>
                  </a:lnTo>
                  <a:lnTo>
                    <a:pt x="0" y="386"/>
                  </a:lnTo>
                  <a:lnTo>
                    <a:pt x="425" y="386"/>
                  </a:lnTo>
                  <a:lnTo>
                    <a:pt x="425" y="0"/>
                  </a:lnTo>
                  <a:lnTo>
                    <a:pt x="312" y="0"/>
                  </a:lnTo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2625" y="1884"/>
              <a:ext cx="319" cy="320"/>
            </a:xfrm>
            <a:custGeom>
              <a:avLst/>
              <a:gdLst>
                <a:gd name="T0" fmla="*/ 99 w 135"/>
                <a:gd name="T1" fmla="*/ 80 h 135"/>
                <a:gd name="T2" fmla="*/ 59 w 135"/>
                <a:gd name="T3" fmla="*/ 76 h 135"/>
                <a:gd name="T4" fmla="*/ 56 w 135"/>
                <a:gd name="T5" fmla="*/ 36 h 135"/>
                <a:gd name="T6" fmla="*/ 88 w 135"/>
                <a:gd name="T7" fmla="*/ 4 h 135"/>
                <a:gd name="T8" fmla="*/ 87 w 135"/>
                <a:gd name="T9" fmla="*/ 0 h 135"/>
                <a:gd name="T10" fmla="*/ 24 w 135"/>
                <a:gd name="T11" fmla="*/ 16 h 135"/>
                <a:gd name="T12" fmla="*/ 20 w 135"/>
                <a:gd name="T13" fmla="*/ 19 h 135"/>
                <a:gd name="T14" fmla="*/ 21 w 135"/>
                <a:gd name="T15" fmla="*/ 91 h 135"/>
                <a:gd name="T16" fmla="*/ 45 w 135"/>
                <a:gd name="T17" fmla="*/ 115 h 135"/>
                <a:gd name="T18" fmla="*/ 116 w 135"/>
                <a:gd name="T19" fmla="*/ 115 h 135"/>
                <a:gd name="T20" fmla="*/ 119 w 135"/>
                <a:gd name="T21" fmla="*/ 112 h 135"/>
                <a:gd name="T22" fmla="*/ 135 w 135"/>
                <a:gd name="T23" fmla="*/ 49 h 135"/>
                <a:gd name="T24" fmla="*/ 131 w 135"/>
                <a:gd name="T25" fmla="*/ 48 h 135"/>
                <a:gd name="T26" fmla="*/ 99 w 135"/>
                <a:gd name="T27" fmla="*/ 8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5" h="135">
                  <a:moveTo>
                    <a:pt x="99" y="80"/>
                  </a:moveTo>
                  <a:cubicBezTo>
                    <a:pt x="97" y="82"/>
                    <a:pt x="63" y="79"/>
                    <a:pt x="59" y="76"/>
                  </a:cubicBezTo>
                  <a:cubicBezTo>
                    <a:pt x="56" y="72"/>
                    <a:pt x="53" y="39"/>
                    <a:pt x="56" y="36"/>
                  </a:cubicBezTo>
                  <a:cubicBezTo>
                    <a:pt x="60" y="32"/>
                    <a:pt x="88" y="4"/>
                    <a:pt x="88" y="4"/>
                  </a:cubicBezTo>
                  <a:cubicBezTo>
                    <a:pt x="88" y="4"/>
                    <a:pt x="92" y="0"/>
                    <a:pt x="87" y="0"/>
                  </a:cubicBezTo>
                  <a:cubicBezTo>
                    <a:pt x="71" y="0"/>
                    <a:pt x="39" y="0"/>
                    <a:pt x="24" y="16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0" y="39"/>
                    <a:pt x="1" y="71"/>
                    <a:pt x="21" y="91"/>
                  </a:cubicBezTo>
                  <a:cubicBezTo>
                    <a:pt x="45" y="115"/>
                    <a:pt x="45" y="115"/>
                    <a:pt x="45" y="115"/>
                  </a:cubicBezTo>
                  <a:cubicBezTo>
                    <a:pt x="65" y="135"/>
                    <a:pt x="96" y="135"/>
                    <a:pt x="116" y="115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34" y="97"/>
                    <a:pt x="135" y="65"/>
                    <a:pt x="135" y="49"/>
                  </a:cubicBezTo>
                  <a:cubicBezTo>
                    <a:pt x="135" y="44"/>
                    <a:pt x="131" y="48"/>
                    <a:pt x="131" y="48"/>
                  </a:cubicBezTo>
                  <a:cubicBezTo>
                    <a:pt x="131" y="48"/>
                    <a:pt x="102" y="77"/>
                    <a:pt x="99" y="80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2383" y="2083"/>
              <a:ext cx="360" cy="364"/>
            </a:xfrm>
            <a:custGeom>
              <a:avLst/>
              <a:gdLst>
                <a:gd name="T0" fmla="*/ 118 w 152"/>
                <a:gd name="T1" fmla="*/ 0 h 154"/>
                <a:gd name="T2" fmla="*/ 16 w 152"/>
                <a:gd name="T3" fmla="*/ 94 h 154"/>
                <a:gd name="T4" fmla="*/ 16 w 152"/>
                <a:gd name="T5" fmla="*/ 137 h 154"/>
                <a:gd name="T6" fmla="*/ 60 w 152"/>
                <a:gd name="T7" fmla="*/ 137 h 154"/>
                <a:gd name="T8" fmla="*/ 152 w 152"/>
                <a:gd name="T9" fmla="*/ 3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54">
                  <a:moveTo>
                    <a:pt x="118" y="0"/>
                  </a:moveTo>
                  <a:cubicBezTo>
                    <a:pt x="16" y="94"/>
                    <a:pt x="16" y="94"/>
                    <a:pt x="16" y="94"/>
                  </a:cubicBezTo>
                  <a:cubicBezTo>
                    <a:pt x="9" y="101"/>
                    <a:pt x="0" y="121"/>
                    <a:pt x="16" y="137"/>
                  </a:cubicBezTo>
                  <a:cubicBezTo>
                    <a:pt x="33" y="154"/>
                    <a:pt x="53" y="144"/>
                    <a:pt x="60" y="137"/>
                  </a:cubicBezTo>
                  <a:cubicBezTo>
                    <a:pt x="60" y="137"/>
                    <a:pt x="150" y="35"/>
                    <a:pt x="152" y="36"/>
                  </a:cubicBezTo>
                </a:path>
              </a:pathLst>
            </a:custGeom>
            <a:noFill/>
            <a:ln w="269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Oval 65"/>
            <p:cNvSpPr>
              <a:spLocks noChangeArrowheads="1"/>
            </p:cNvSpPr>
            <p:nvPr/>
          </p:nvSpPr>
          <p:spPr bwMode="auto">
            <a:xfrm>
              <a:off x="4005" y="2090"/>
              <a:ext cx="45" cy="4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3653" y="1887"/>
              <a:ext cx="341" cy="158"/>
            </a:xfrm>
            <a:custGeom>
              <a:avLst/>
              <a:gdLst>
                <a:gd name="T0" fmla="*/ 341 w 341"/>
                <a:gd name="T1" fmla="*/ 158 h 158"/>
                <a:gd name="T2" fmla="*/ 341 w 341"/>
                <a:gd name="T3" fmla="*/ 0 h 158"/>
                <a:gd name="T4" fmla="*/ 0 w 341"/>
                <a:gd name="T5" fmla="*/ 0 h 158"/>
                <a:gd name="T6" fmla="*/ 0 w 341"/>
                <a:gd name="T7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1" h="158">
                  <a:moveTo>
                    <a:pt x="341" y="158"/>
                  </a:moveTo>
                  <a:lnTo>
                    <a:pt x="341" y="0"/>
                  </a:lnTo>
                  <a:lnTo>
                    <a:pt x="0" y="0"/>
                  </a:lnTo>
                  <a:lnTo>
                    <a:pt x="0" y="158"/>
                  </a:lnTo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Rectangle 67"/>
            <p:cNvSpPr>
              <a:spLocks noChangeArrowheads="1"/>
            </p:cNvSpPr>
            <p:nvPr/>
          </p:nvSpPr>
          <p:spPr bwMode="auto">
            <a:xfrm>
              <a:off x="3653" y="2204"/>
              <a:ext cx="341" cy="227"/>
            </a:xfrm>
            <a:prstGeom prst="rect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3551" y="2045"/>
              <a:ext cx="544" cy="284"/>
            </a:xfrm>
            <a:custGeom>
              <a:avLst/>
              <a:gdLst>
                <a:gd name="T0" fmla="*/ 43 w 230"/>
                <a:gd name="T1" fmla="*/ 120 h 120"/>
                <a:gd name="T2" fmla="*/ 9 w 230"/>
                <a:gd name="T3" fmla="*/ 120 h 120"/>
                <a:gd name="T4" fmla="*/ 0 w 230"/>
                <a:gd name="T5" fmla="*/ 110 h 120"/>
                <a:gd name="T6" fmla="*/ 0 w 230"/>
                <a:gd name="T7" fmla="*/ 9 h 120"/>
                <a:gd name="T8" fmla="*/ 9 w 230"/>
                <a:gd name="T9" fmla="*/ 0 h 120"/>
                <a:gd name="T10" fmla="*/ 221 w 230"/>
                <a:gd name="T11" fmla="*/ 0 h 120"/>
                <a:gd name="T12" fmla="*/ 230 w 230"/>
                <a:gd name="T13" fmla="*/ 9 h 120"/>
                <a:gd name="T14" fmla="*/ 230 w 230"/>
                <a:gd name="T15" fmla="*/ 110 h 120"/>
                <a:gd name="T16" fmla="*/ 221 w 230"/>
                <a:gd name="T17" fmla="*/ 120 h 120"/>
                <a:gd name="T18" fmla="*/ 187 w 230"/>
                <a:gd name="T1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0" h="120">
                  <a:moveTo>
                    <a:pt x="43" y="120"/>
                  </a:moveTo>
                  <a:cubicBezTo>
                    <a:pt x="9" y="120"/>
                    <a:pt x="9" y="120"/>
                    <a:pt x="9" y="120"/>
                  </a:cubicBezTo>
                  <a:cubicBezTo>
                    <a:pt x="4" y="120"/>
                    <a:pt x="0" y="115"/>
                    <a:pt x="0" y="1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6" y="0"/>
                    <a:pt x="230" y="4"/>
                    <a:pt x="230" y="9"/>
                  </a:cubicBezTo>
                  <a:cubicBezTo>
                    <a:pt x="230" y="110"/>
                    <a:pt x="230" y="110"/>
                    <a:pt x="230" y="110"/>
                  </a:cubicBezTo>
                  <a:cubicBezTo>
                    <a:pt x="230" y="115"/>
                    <a:pt x="226" y="120"/>
                    <a:pt x="221" y="120"/>
                  </a:cubicBezTo>
                  <a:cubicBezTo>
                    <a:pt x="187" y="120"/>
                    <a:pt x="187" y="120"/>
                    <a:pt x="187" y="120"/>
                  </a:cubicBezTo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Line 69"/>
            <p:cNvSpPr>
              <a:spLocks noChangeShapeType="1"/>
            </p:cNvSpPr>
            <p:nvPr/>
          </p:nvSpPr>
          <p:spPr bwMode="auto">
            <a:xfrm flipH="1">
              <a:off x="3710" y="2272"/>
              <a:ext cx="227" cy="0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Line 70"/>
            <p:cNvSpPr>
              <a:spLocks noChangeShapeType="1"/>
            </p:cNvSpPr>
            <p:nvPr/>
          </p:nvSpPr>
          <p:spPr bwMode="auto">
            <a:xfrm flipH="1">
              <a:off x="3710" y="2317"/>
              <a:ext cx="182" cy="0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Line 71"/>
            <p:cNvSpPr>
              <a:spLocks noChangeShapeType="1"/>
            </p:cNvSpPr>
            <p:nvPr/>
          </p:nvSpPr>
          <p:spPr bwMode="auto">
            <a:xfrm flipH="1">
              <a:off x="3710" y="2362"/>
              <a:ext cx="227" cy="0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4703" y="2003"/>
              <a:ext cx="544" cy="336"/>
            </a:xfrm>
            <a:custGeom>
              <a:avLst/>
              <a:gdLst>
                <a:gd name="T0" fmla="*/ 192 w 230"/>
                <a:gd name="T1" fmla="*/ 66 h 142"/>
                <a:gd name="T2" fmla="*/ 192 w 230"/>
                <a:gd name="T3" fmla="*/ 66 h 142"/>
                <a:gd name="T4" fmla="*/ 192 w 230"/>
                <a:gd name="T5" fmla="*/ 58 h 142"/>
                <a:gd name="T6" fmla="*/ 134 w 230"/>
                <a:gd name="T7" fmla="*/ 0 h 142"/>
                <a:gd name="T8" fmla="*/ 80 w 230"/>
                <a:gd name="T9" fmla="*/ 38 h 142"/>
                <a:gd name="T10" fmla="*/ 59 w 230"/>
                <a:gd name="T11" fmla="*/ 30 h 142"/>
                <a:gd name="T12" fmla="*/ 30 w 230"/>
                <a:gd name="T13" fmla="*/ 59 h 142"/>
                <a:gd name="T14" fmla="*/ 30 w 230"/>
                <a:gd name="T15" fmla="*/ 60 h 142"/>
                <a:gd name="T16" fmla="*/ 0 w 230"/>
                <a:gd name="T17" fmla="*/ 100 h 142"/>
                <a:gd name="T18" fmla="*/ 41 w 230"/>
                <a:gd name="T19" fmla="*/ 142 h 142"/>
                <a:gd name="T20" fmla="*/ 192 w 230"/>
                <a:gd name="T21" fmla="*/ 142 h 142"/>
                <a:gd name="T22" fmla="*/ 230 w 230"/>
                <a:gd name="T23" fmla="*/ 104 h 142"/>
                <a:gd name="T24" fmla="*/ 192 w 230"/>
                <a:gd name="T25" fmla="*/ 6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0" h="142">
                  <a:moveTo>
                    <a:pt x="192" y="66"/>
                  </a:moveTo>
                  <a:cubicBezTo>
                    <a:pt x="192" y="66"/>
                    <a:pt x="192" y="66"/>
                    <a:pt x="192" y="66"/>
                  </a:cubicBezTo>
                  <a:cubicBezTo>
                    <a:pt x="192" y="63"/>
                    <a:pt x="192" y="61"/>
                    <a:pt x="192" y="58"/>
                  </a:cubicBezTo>
                  <a:cubicBezTo>
                    <a:pt x="192" y="26"/>
                    <a:pt x="166" y="0"/>
                    <a:pt x="134" y="0"/>
                  </a:cubicBezTo>
                  <a:cubicBezTo>
                    <a:pt x="109" y="0"/>
                    <a:pt x="88" y="16"/>
                    <a:pt x="80" y="38"/>
                  </a:cubicBezTo>
                  <a:cubicBezTo>
                    <a:pt x="74" y="33"/>
                    <a:pt x="67" y="30"/>
                    <a:pt x="59" y="30"/>
                  </a:cubicBezTo>
                  <a:cubicBezTo>
                    <a:pt x="43" y="30"/>
                    <a:pt x="30" y="43"/>
                    <a:pt x="30" y="59"/>
                  </a:cubicBezTo>
                  <a:cubicBezTo>
                    <a:pt x="30" y="59"/>
                    <a:pt x="30" y="59"/>
                    <a:pt x="30" y="60"/>
                  </a:cubicBezTo>
                  <a:cubicBezTo>
                    <a:pt x="13" y="65"/>
                    <a:pt x="0" y="81"/>
                    <a:pt x="0" y="100"/>
                  </a:cubicBezTo>
                  <a:cubicBezTo>
                    <a:pt x="0" y="123"/>
                    <a:pt x="18" y="142"/>
                    <a:pt x="41" y="142"/>
                  </a:cubicBezTo>
                  <a:cubicBezTo>
                    <a:pt x="53" y="142"/>
                    <a:pt x="183" y="142"/>
                    <a:pt x="192" y="142"/>
                  </a:cubicBezTo>
                  <a:cubicBezTo>
                    <a:pt x="213" y="142"/>
                    <a:pt x="230" y="125"/>
                    <a:pt x="230" y="104"/>
                  </a:cubicBezTo>
                  <a:cubicBezTo>
                    <a:pt x="230" y="83"/>
                    <a:pt x="213" y="66"/>
                    <a:pt x="192" y="66"/>
                  </a:cubicBezTo>
                  <a:close/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5892" y="1873"/>
              <a:ext cx="492" cy="572"/>
            </a:xfrm>
            <a:custGeom>
              <a:avLst/>
              <a:gdLst>
                <a:gd name="T0" fmla="*/ 208 w 208"/>
                <a:gd name="T1" fmla="*/ 12 h 242"/>
                <a:gd name="T2" fmla="*/ 208 w 208"/>
                <a:gd name="T3" fmla="*/ 187 h 242"/>
                <a:gd name="T4" fmla="*/ 172 w 208"/>
                <a:gd name="T5" fmla="*/ 217 h 242"/>
                <a:gd name="T6" fmla="*/ 130 w 208"/>
                <a:gd name="T7" fmla="*/ 187 h 242"/>
                <a:gd name="T8" fmla="*/ 172 w 208"/>
                <a:gd name="T9" fmla="*/ 162 h 242"/>
                <a:gd name="T10" fmla="*/ 193 w 208"/>
                <a:gd name="T11" fmla="*/ 147 h 242"/>
                <a:gd name="T12" fmla="*/ 193 w 208"/>
                <a:gd name="T13" fmla="*/ 63 h 242"/>
                <a:gd name="T14" fmla="*/ 185 w 208"/>
                <a:gd name="T15" fmla="*/ 56 h 242"/>
                <a:gd name="T16" fmla="*/ 83 w 208"/>
                <a:gd name="T17" fmla="*/ 77 h 242"/>
                <a:gd name="T18" fmla="*/ 78 w 208"/>
                <a:gd name="T19" fmla="*/ 86 h 242"/>
                <a:gd name="T20" fmla="*/ 78 w 208"/>
                <a:gd name="T21" fmla="*/ 212 h 242"/>
                <a:gd name="T22" fmla="*/ 37 w 208"/>
                <a:gd name="T23" fmla="*/ 242 h 242"/>
                <a:gd name="T24" fmla="*/ 0 w 208"/>
                <a:gd name="T25" fmla="*/ 212 h 242"/>
                <a:gd name="T26" fmla="*/ 37 w 208"/>
                <a:gd name="T27" fmla="*/ 188 h 242"/>
                <a:gd name="T28" fmla="*/ 63 w 208"/>
                <a:gd name="T29" fmla="*/ 172 h 242"/>
                <a:gd name="T30" fmla="*/ 63 w 208"/>
                <a:gd name="T31" fmla="*/ 37 h 242"/>
                <a:gd name="T32" fmla="*/ 70 w 208"/>
                <a:gd name="T33" fmla="*/ 28 h 242"/>
                <a:gd name="T34" fmla="*/ 199 w 208"/>
                <a:gd name="T35" fmla="*/ 2 h 242"/>
                <a:gd name="T36" fmla="*/ 208 w 208"/>
                <a:gd name="T37" fmla="*/ 1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" h="242">
                  <a:moveTo>
                    <a:pt x="208" y="12"/>
                  </a:moveTo>
                  <a:cubicBezTo>
                    <a:pt x="208" y="187"/>
                    <a:pt x="208" y="187"/>
                    <a:pt x="208" y="187"/>
                  </a:cubicBezTo>
                  <a:cubicBezTo>
                    <a:pt x="208" y="187"/>
                    <a:pt x="208" y="217"/>
                    <a:pt x="172" y="217"/>
                  </a:cubicBezTo>
                  <a:cubicBezTo>
                    <a:pt x="133" y="217"/>
                    <a:pt x="130" y="193"/>
                    <a:pt x="130" y="187"/>
                  </a:cubicBezTo>
                  <a:cubicBezTo>
                    <a:pt x="130" y="175"/>
                    <a:pt x="135" y="162"/>
                    <a:pt x="172" y="162"/>
                  </a:cubicBezTo>
                  <a:cubicBezTo>
                    <a:pt x="189" y="162"/>
                    <a:pt x="193" y="158"/>
                    <a:pt x="193" y="147"/>
                  </a:cubicBezTo>
                  <a:cubicBezTo>
                    <a:pt x="193" y="147"/>
                    <a:pt x="193" y="70"/>
                    <a:pt x="193" y="63"/>
                  </a:cubicBezTo>
                  <a:cubicBezTo>
                    <a:pt x="193" y="57"/>
                    <a:pt x="192" y="54"/>
                    <a:pt x="185" y="56"/>
                  </a:cubicBezTo>
                  <a:cubicBezTo>
                    <a:pt x="172" y="59"/>
                    <a:pt x="86" y="77"/>
                    <a:pt x="83" y="77"/>
                  </a:cubicBezTo>
                  <a:cubicBezTo>
                    <a:pt x="79" y="78"/>
                    <a:pt x="78" y="80"/>
                    <a:pt x="78" y="86"/>
                  </a:cubicBezTo>
                  <a:cubicBezTo>
                    <a:pt x="78" y="96"/>
                    <a:pt x="78" y="201"/>
                    <a:pt x="78" y="212"/>
                  </a:cubicBezTo>
                  <a:cubicBezTo>
                    <a:pt x="78" y="223"/>
                    <a:pt x="69" y="242"/>
                    <a:pt x="37" y="242"/>
                  </a:cubicBezTo>
                  <a:cubicBezTo>
                    <a:pt x="4" y="242"/>
                    <a:pt x="0" y="222"/>
                    <a:pt x="0" y="212"/>
                  </a:cubicBezTo>
                  <a:cubicBezTo>
                    <a:pt x="0" y="197"/>
                    <a:pt x="12" y="188"/>
                    <a:pt x="37" y="188"/>
                  </a:cubicBezTo>
                  <a:cubicBezTo>
                    <a:pt x="60" y="188"/>
                    <a:pt x="63" y="181"/>
                    <a:pt x="63" y="172"/>
                  </a:cubicBezTo>
                  <a:cubicBezTo>
                    <a:pt x="63" y="139"/>
                    <a:pt x="63" y="42"/>
                    <a:pt x="63" y="37"/>
                  </a:cubicBezTo>
                  <a:cubicBezTo>
                    <a:pt x="63" y="32"/>
                    <a:pt x="65" y="29"/>
                    <a:pt x="70" y="28"/>
                  </a:cubicBezTo>
                  <a:cubicBezTo>
                    <a:pt x="78" y="26"/>
                    <a:pt x="199" y="2"/>
                    <a:pt x="199" y="2"/>
                  </a:cubicBezTo>
                  <a:cubicBezTo>
                    <a:pt x="199" y="2"/>
                    <a:pt x="208" y="0"/>
                    <a:pt x="208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6996" y="1941"/>
              <a:ext cx="504" cy="504"/>
            </a:xfrm>
            <a:custGeom>
              <a:avLst/>
              <a:gdLst>
                <a:gd name="T0" fmla="*/ 504 w 504"/>
                <a:gd name="T1" fmla="*/ 69 h 504"/>
                <a:gd name="T2" fmla="*/ 95 w 504"/>
                <a:gd name="T3" fmla="*/ 478 h 504"/>
                <a:gd name="T4" fmla="*/ 0 w 504"/>
                <a:gd name="T5" fmla="*/ 504 h 504"/>
                <a:gd name="T6" fmla="*/ 24 w 504"/>
                <a:gd name="T7" fmla="*/ 409 h 504"/>
                <a:gd name="T8" fmla="*/ 435 w 504"/>
                <a:gd name="T9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4" h="504">
                  <a:moveTo>
                    <a:pt x="504" y="69"/>
                  </a:moveTo>
                  <a:lnTo>
                    <a:pt x="95" y="478"/>
                  </a:lnTo>
                  <a:lnTo>
                    <a:pt x="0" y="504"/>
                  </a:lnTo>
                  <a:lnTo>
                    <a:pt x="24" y="409"/>
                  </a:lnTo>
                  <a:lnTo>
                    <a:pt x="435" y="0"/>
                  </a:lnTo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7448" y="1873"/>
              <a:ext cx="121" cy="120"/>
            </a:xfrm>
            <a:custGeom>
              <a:avLst/>
              <a:gdLst>
                <a:gd name="T0" fmla="*/ 37 w 51"/>
                <a:gd name="T1" fmla="*/ 51 h 51"/>
                <a:gd name="T2" fmla="*/ 41 w 51"/>
                <a:gd name="T3" fmla="*/ 46 h 51"/>
                <a:gd name="T4" fmla="*/ 41 w 51"/>
                <a:gd name="T5" fmla="*/ 10 h 51"/>
                <a:gd name="T6" fmla="*/ 4 w 51"/>
                <a:gd name="T7" fmla="*/ 10 h 51"/>
                <a:gd name="T8" fmla="*/ 0 w 51"/>
                <a:gd name="T9" fmla="*/ 14 h 51"/>
                <a:gd name="T10" fmla="*/ 37 w 51"/>
                <a:gd name="T1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51">
                  <a:moveTo>
                    <a:pt x="37" y="51"/>
                  </a:moveTo>
                  <a:cubicBezTo>
                    <a:pt x="37" y="51"/>
                    <a:pt x="41" y="46"/>
                    <a:pt x="41" y="46"/>
                  </a:cubicBezTo>
                  <a:cubicBezTo>
                    <a:pt x="51" y="36"/>
                    <a:pt x="51" y="20"/>
                    <a:pt x="41" y="10"/>
                  </a:cubicBezTo>
                  <a:cubicBezTo>
                    <a:pt x="31" y="0"/>
                    <a:pt x="15" y="0"/>
                    <a:pt x="4" y="10"/>
                  </a:cubicBezTo>
                  <a:cubicBezTo>
                    <a:pt x="4" y="10"/>
                    <a:pt x="0" y="14"/>
                    <a:pt x="0" y="14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7072" y="2301"/>
              <a:ext cx="66" cy="68"/>
            </a:xfrm>
            <a:custGeom>
              <a:avLst/>
              <a:gdLst>
                <a:gd name="T0" fmla="*/ 17 w 66"/>
                <a:gd name="T1" fmla="*/ 0 h 68"/>
                <a:gd name="T2" fmla="*/ 66 w 66"/>
                <a:gd name="T3" fmla="*/ 52 h 68"/>
                <a:gd name="T4" fmla="*/ 0 w 66"/>
                <a:gd name="T5" fmla="*/ 68 h 68"/>
                <a:gd name="T6" fmla="*/ 17 w 6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68">
                  <a:moveTo>
                    <a:pt x="17" y="0"/>
                  </a:moveTo>
                  <a:lnTo>
                    <a:pt x="66" y="52"/>
                  </a:lnTo>
                  <a:lnTo>
                    <a:pt x="0" y="68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Oval 77"/>
            <p:cNvSpPr>
              <a:spLocks noChangeArrowheads="1"/>
            </p:cNvSpPr>
            <p:nvPr/>
          </p:nvSpPr>
          <p:spPr bwMode="auto">
            <a:xfrm>
              <a:off x="263" y="3141"/>
              <a:ext cx="283" cy="305"/>
            </a:xfrm>
            <a:prstGeom prst="ellips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Oval 78"/>
            <p:cNvSpPr>
              <a:spLocks noChangeArrowheads="1"/>
            </p:cNvSpPr>
            <p:nvPr/>
          </p:nvSpPr>
          <p:spPr bwMode="auto">
            <a:xfrm>
              <a:off x="310" y="3193"/>
              <a:ext cx="189" cy="203"/>
            </a:xfrm>
            <a:prstGeom prst="ellips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121" y="3065"/>
              <a:ext cx="567" cy="445"/>
            </a:xfrm>
            <a:custGeom>
              <a:avLst/>
              <a:gdLst>
                <a:gd name="T0" fmla="*/ 230 w 240"/>
                <a:gd name="T1" fmla="*/ 22 h 188"/>
                <a:gd name="T2" fmla="*/ 180 w 240"/>
                <a:gd name="T3" fmla="*/ 22 h 188"/>
                <a:gd name="T4" fmla="*/ 160 w 240"/>
                <a:gd name="T5" fmla="*/ 0 h 188"/>
                <a:gd name="T6" fmla="*/ 80 w 240"/>
                <a:gd name="T7" fmla="*/ 0 h 188"/>
                <a:gd name="T8" fmla="*/ 60 w 240"/>
                <a:gd name="T9" fmla="*/ 22 h 188"/>
                <a:gd name="T10" fmla="*/ 10 w 240"/>
                <a:gd name="T11" fmla="*/ 22 h 188"/>
                <a:gd name="T12" fmla="*/ 0 w 240"/>
                <a:gd name="T13" fmla="*/ 32 h 188"/>
                <a:gd name="T14" fmla="*/ 0 w 240"/>
                <a:gd name="T15" fmla="*/ 177 h 188"/>
                <a:gd name="T16" fmla="*/ 10 w 240"/>
                <a:gd name="T17" fmla="*/ 188 h 188"/>
                <a:gd name="T18" fmla="*/ 230 w 240"/>
                <a:gd name="T19" fmla="*/ 188 h 188"/>
                <a:gd name="T20" fmla="*/ 240 w 240"/>
                <a:gd name="T21" fmla="*/ 177 h 188"/>
                <a:gd name="T22" fmla="*/ 240 w 240"/>
                <a:gd name="T23" fmla="*/ 32 h 188"/>
                <a:gd name="T24" fmla="*/ 230 w 240"/>
                <a:gd name="T25" fmla="*/ 2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0" h="188">
                  <a:moveTo>
                    <a:pt x="230" y="22"/>
                  </a:moveTo>
                  <a:cubicBezTo>
                    <a:pt x="180" y="22"/>
                    <a:pt x="180" y="22"/>
                    <a:pt x="180" y="22"/>
                  </a:cubicBezTo>
                  <a:cubicBezTo>
                    <a:pt x="173" y="22"/>
                    <a:pt x="167" y="0"/>
                    <a:pt x="16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2" y="0"/>
                    <a:pt x="67" y="22"/>
                    <a:pt x="6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4" y="22"/>
                    <a:pt x="0" y="27"/>
                    <a:pt x="0" y="32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83"/>
                    <a:pt x="4" y="188"/>
                    <a:pt x="10" y="188"/>
                  </a:cubicBezTo>
                  <a:cubicBezTo>
                    <a:pt x="230" y="188"/>
                    <a:pt x="230" y="188"/>
                    <a:pt x="230" y="188"/>
                  </a:cubicBezTo>
                  <a:cubicBezTo>
                    <a:pt x="235" y="188"/>
                    <a:pt x="240" y="183"/>
                    <a:pt x="240" y="177"/>
                  </a:cubicBezTo>
                  <a:cubicBezTo>
                    <a:pt x="240" y="32"/>
                    <a:pt x="240" y="32"/>
                    <a:pt x="240" y="32"/>
                  </a:cubicBezTo>
                  <a:cubicBezTo>
                    <a:pt x="240" y="27"/>
                    <a:pt x="235" y="22"/>
                    <a:pt x="230" y="22"/>
                  </a:cubicBezTo>
                  <a:close/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180" y="3167"/>
              <a:ext cx="59" cy="52"/>
            </a:xfrm>
            <a:custGeom>
              <a:avLst/>
              <a:gdLst>
                <a:gd name="T0" fmla="*/ 15 w 25"/>
                <a:gd name="T1" fmla="*/ 0 h 22"/>
                <a:gd name="T2" fmla="*/ 10 w 25"/>
                <a:gd name="T3" fmla="*/ 0 h 22"/>
                <a:gd name="T4" fmla="*/ 0 w 25"/>
                <a:gd name="T5" fmla="*/ 11 h 22"/>
                <a:gd name="T6" fmla="*/ 10 w 25"/>
                <a:gd name="T7" fmla="*/ 22 h 22"/>
                <a:gd name="T8" fmla="*/ 15 w 25"/>
                <a:gd name="T9" fmla="*/ 22 h 22"/>
                <a:gd name="T10" fmla="*/ 25 w 25"/>
                <a:gd name="T11" fmla="*/ 11 h 22"/>
                <a:gd name="T12" fmla="*/ 15 w 25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2">
                  <a:moveTo>
                    <a:pt x="15" y="0"/>
                  </a:moveTo>
                  <a:cubicBezTo>
                    <a:pt x="15" y="0"/>
                    <a:pt x="11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4" y="22"/>
                    <a:pt x="10" y="22"/>
                  </a:cubicBezTo>
                  <a:cubicBezTo>
                    <a:pt x="11" y="22"/>
                    <a:pt x="14" y="22"/>
                    <a:pt x="15" y="22"/>
                  </a:cubicBezTo>
                  <a:cubicBezTo>
                    <a:pt x="20" y="22"/>
                    <a:pt x="25" y="17"/>
                    <a:pt x="25" y="11"/>
                  </a:cubicBezTo>
                  <a:cubicBezTo>
                    <a:pt x="25" y="5"/>
                    <a:pt x="20" y="0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3611" y="3046"/>
              <a:ext cx="430" cy="461"/>
            </a:xfrm>
            <a:custGeom>
              <a:avLst/>
              <a:gdLst>
                <a:gd name="T0" fmla="*/ 115 w 182"/>
                <a:gd name="T1" fmla="*/ 135 h 195"/>
                <a:gd name="T2" fmla="*/ 114 w 182"/>
                <a:gd name="T3" fmla="*/ 115 h 195"/>
                <a:gd name="T4" fmla="*/ 125 w 182"/>
                <a:gd name="T5" fmla="*/ 91 h 195"/>
                <a:gd name="T6" fmla="*/ 133 w 182"/>
                <a:gd name="T7" fmla="*/ 78 h 195"/>
                <a:gd name="T8" fmla="*/ 130 w 182"/>
                <a:gd name="T9" fmla="*/ 68 h 195"/>
                <a:gd name="T10" fmla="*/ 112 w 182"/>
                <a:gd name="T11" fmla="*/ 9 h 195"/>
                <a:gd name="T12" fmla="*/ 90 w 182"/>
                <a:gd name="T13" fmla="*/ 0 h 195"/>
                <a:gd name="T14" fmla="*/ 52 w 182"/>
                <a:gd name="T15" fmla="*/ 68 h 195"/>
                <a:gd name="T16" fmla="*/ 48 w 182"/>
                <a:gd name="T17" fmla="*/ 78 h 195"/>
                <a:gd name="T18" fmla="*/ 57 w 182"/>
                <a:gd name="T19" fmla="*/ 91 h 195"/>
                <a:gd name="T20" fmla="*/ 68 w 182"/>
                <a:gd name="T21" fmla="*/ 115 h 195"/>
                <a:gd name="T22" fmla="*/ 67 w 182"/>
                <a:gd name="T23" fmla="*/ 135 h 195"/>
                <a:gd name="T24" fmla="*/ 0 w 182"/>
                <a:gd name="T25" fmla="*/ 195 h 195"/>
                <a:gd name="T26" fmla="*/ 182 w 182"/>
                <a:gd name="T27" fmla="*/ 195 h 195"/>
                <a:gd name="T28" fmla="*/ 115 w 182"/>
                <a:gd name="T29" fmla="*/ 13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2" h="195">
                  <a:moveTo>
                    <a:pt x="115" y="135"/>
                  </a:moveTo>
                  <a:cubicBezTo>
                    <a:pt x="114" y="127"/>
                    <a:pt x="114" y="122"/>
                    <a:pt x="114" y="115"/>
                  </a:cubicBezTo>
                  <a:cubicBezTo>
                    <a:pt x="118" y="113"/>
                    <a:pt x="124" y="101"/>
                    <a:pt x="125" y="91"/>
                  </a:cubicBezTo>
                  <a:cubicBezTo>
                    <a:pt x="128" y="91"/>
                    <a:pt x="132" y="89"/>
                    <a:pt x="133" y="78"/>
                  </a:cubicBezTo>
                  <a:cubicBezTo>
                    <a:pt x="134" y="72"/>
                    <a:pt x="131" y="69"/>
                    <a:pt x="130" y="68"/>
                  </a:cubicBezTo>
                  <a:cubicBezTo>
                    <a:pt x="134" y="55"/>
                    <a:pt x="143" y="13"/>
                    <a:pt x="112" y="9"/>
                  </a:cubicBezTo>
                  <a:cubicBezTo>
                    <a:pt x="109" y="3"/>
                    <a:pt x="101" y="0"/>
                    <a:pt x="90" y="0"/>
                  </a:cubicBezTo>
                  <a:cubicBezTo>
                    <a:pt x="48" y="1"/>
                    <a:pt x="43" y="32"/>
                    <a:pt x="52" y="68"/>
                  </a:cubicBezTo>
                  <a:cubicBezTo>
                    <a:pt x="50" y="69"/>
                    <a:pt x="48" y="72"/>
                    <a:pt x="48" y="78"/>
                  </a:cubicBezTo>
                  <a:cubicBezTo>
                    <a:pt x="50" y="89"/>
                    <a:pt x="54" y="91"/>
                    <a:pt x="57" y="91"/>
                  </a:cubicBezTo>
                  <a:cubicBezTo>
                    <a:pt x="58" y="101"/>
                    <a:pt x="64" y="113"/>
                    <a:pt x="68" y="115"/>
                  </a:cubicBezTo>
                  <a:cubicBezTo>
                    <a:pt x="68" y="122"/>
                    <a:pt x="68" y="127"/>
                    <a:pt x="67" y="135"/>
                  </a:cubicBezTo>
                  <a:cubicBezTo>
                    <a:pt x="59" y="158"/>
                    <a:pt x="2" y="151"/>
                    <a:pt x="0" y="195"/>
                  </a:cubicBezTo>
                  <a:cubicBezTo>
                    <a:pt x="182" y="195"/>
                    <a:pt x="182" y="195"/>
                    <a:pt x="182" y="195"/>
                  </a:cubicBezTo>
                  <a:cubicBezTo>
                    <a:pt x="179" y="151"/>
                    <a:pt x="123" y="158"/>
                    <a:pt x="115" y="1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Oval 82"/>
            <p:cNvSpPr>
              <a:spLocks noChangeArrowheads="1"/>
            </p:cNvSpPr>
            <p:nvPr/>
          </p:nvSpPr>
          <p:spPr bwMode="auto">
            <a:xfrm>
              <a:off x="5866" y="3006"/>
              <a:ext cx="544" cy="546"/>
            </a:xfrm>
            <a:prstGeom prst="ellips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5954" y="3079"/>
              <a:ext cx="371" cy="473"/>
            </a:xfrm>
            <a:custGeom>
              <a:avLst/>
              <a:gdLst>
                <a:gd name="T0" fmla="*/ 102 w 157"/>
                <a:gd name="T1" fmla="*/ 135 h 200"/>
                <a:gd name="T2" fmla="*/ 101 w 157"/>
                <a:gd name="T3" fmla="*/ 115 h 200"/>
                <a:gd name="T4" fmla="*/ 112 w 157"/>
                <a:gd name="T5" fmla="*/ 91 h 200"/>
                <a:gd name="T6" fmla="*/ 121 w 157"/>
                <a:gd name="T7" fmla="*/ 78 h 200"/>
                <a:gd name="T8" fmla="*/ 117 w 157"/>
                <a:gd name="T9" fmla="*/ 68 h 200"/>
                <a:gd name="T10" fmla="*/ 100 w 157"/>
                <a:gd name="T11" fmla="*/ 8 h 200"/>
                <a:gd name="T12" fmla="*/ 78 w 157"/>
                <a:gd name="T13" fmla="*/ 0 h 200"/>
                <a:gd name="T14" fmla="*/ 39 w 157"/>
                <a:gd name="T15" fmla="*/ 68 h 200"/>
                <a:gd name="T16" fmla="*/ 36 w 157"/>
                <a:gd name="T17" fmla="*/ 78 h 200"/>
                <a:gd name="T18" fmla="*/ 44 w 157"/>
                <a:gd name="T19" fmla="*/ 91 h 200"/>
                <a:gd name="T20" fmla="*/ 55 w 157"/>
                <a:gd name="T21" fmla="*/ 115 h 200"/>
                <a:gd name="T22" fmla="*/ 55 w 157"/>
                <a:gd name="T23" fmla="*/ 135 h 200"/>
                <a:gd name="T24" fmla="*/ 0 w 157"/>
                <a:gd name="T25" fmla="*/ 168 h 200"/>
                <a:gd name="T26" fmla="*/ 81 w 157"/>
                <a:gd name="T27" fmla="*/ 200 h 200"/>
                <a:gd name="T28" fmla="*/ 157 w 157"/>
                <a:gd name="T29" fmla="*/ 168 h 200"/>
                <a:gd name="T30" fmla="*/ 102 w 157"/>
                <a:gd name="T31" fmla="*/ 13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7" h="200">
                  <a:moveTo>
                    <a:pt x="102" y="135"/>
                  </a:moveTo>
                  <a:cubicBezTo>
                    <a:pt x="101" y="127"/>
                    <a:pt x="101" y="122"/>
                    <a:pt x="101" y="115"/>
                  </a:cubicBezTo>
                  <a:cubicBezTo>
                    <a:pt x="105" y="113"/>
                    <a:pt x="111" y="101"/>
                    <a:pt x="112" y="91"/>
                  </a:cubicBezTo>
                  <a:cubicBezTo>
                    <a:pt x="115" y="91"/>
                    <a:pt x="119" y="88"/>
                    <a:pt x="121" y="78"/>
                  </a:cubicBezTo>
                  <a:cubicBezTo>
                    <a:pt x="121" y="72"/>
                    <a:pt x="119" y="69"/>
                    <a:pt x="117" y="68"/>
                  </a:cubicBezTo>
                  <a:cubicBezTo>
                    <a:pt x="121" y="54"/>
                    <a:pt x="131" y="13"/>
                    <a:pt x="100" y="8"/>
                  </a:cubicBezTo>
                  <a:cubicBezTo>
                    <a:pt x="97" y="3"/>
                    <a:pt x="88" y="0"/>
                    <a:pt x="78" y="0"/>
                  </a:cubicBezTo>
                  <a:cubicBezTo>
                    <a:pt x="35" y="1"/>
                    <a:pt x="30" y="32"/>
                    <a:pt x="39" y="68"/>
                  </a:cubicBezTo>
                  <a:cubicBezTo>
                    <a:pt x="38" y="69"/>
                    <a:pt x="35" y="72"/>
                    <a:pt x="36" y="78"/>
                  </a:cubicBezTo>
                  <a:cubicBezTo>
                    <a:pt x="37" y="88"/>
                    <a:pt x="41" y="91"/>
                    <a:pt x="44" y="91"/>
                  </a:cubicBezTo>
                  <a:cubicBezTo>
                    <a:pt x="45" y="101"/>
                    <a:pt x="52" y="113"/>
                    <a:pt x="55" y="115"/>
                  </a:cubicBezTo>
                  <a:cubicBezTo>
                    <a:pt x="55" y="122"/>
                    <a:pt x="56" y="127"/>
                    <a:pt x="55" y="135"/>
                  </a:cubicBezTo>
                  <a:cubicBezTo>
                    <a:pt x="49" y="151"/>
                    <a:pt x="18" y="152"/>
                    <a:pt x="0" y="168"/>
                  </a:cubicBezTo>
                  <a:cubicBezTo>
                    <a:pt x="18" y="187"/>
                    <a:pt x="49" y="200"/>
                    <a:pt x="81" y="200"/>
                  </a:cubicBezTo>
                  <a:cubicBezTo>
                    <a:pt x="113" y="200"/>
                    <a:pt x="151" y="175"/>
                    <a:pt x="157" y="168"/>
                  </a:cubicBezTo>
                  <a:cubicBezTo>
                    <a:pt x="139" y="152"/>
                    <a:pt x="108" y="151"/>
                    <a:pt x="102" y="1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4750" y="3055"/>
              <a:ext cx="431" cy="464"/>
            </a:xfrm>
            <a:custGeom>
              <a:avLst/>
              <a:gdLst>
                <a:gd name="T0" fmla="*/ 115 w 182"/>
                <a:gd name="T1" fmla="*/ 137 h 196"/>
                <a:gd name="T2" fmla="*/ 115 w 182"/>
                <a:gd name="T3" fmla="*/ 131 h 196"/>
                <a:gd name="T4" fmla="*/ 150 w 182"/>
                <a:gd name="T5" fmla="*/ 118 h 196"/>
                <a:gd name="T6" fmla="*/ 150 w 182"/>
                <a:gd name="T7" fmla="*/ 117 h 196"/>
                <a:gd name="T8" fmla="*/ 109 w 182"/>
                <a:gd name="T9" fmla="*/ 5 h 196"/>
                <a:gd name="T10" fmla="*/ 91 w 182"/>
                <a:gd name="T11" fmla="*/ 0 h 196"/>
                <a:gd name="T12" fmla="*/ 34 w 182"/>
                <a:gd name="T13" fmla="*/ 118 h 196"/>
                <a:gd name="T14" fmla="*/ 34 w 182"/>
                <a:gd name="T15" fmla="*/ 118 h 196"/>
                <a:gd name="T16" fmla="*/ 34 w 182"/>
                <a:gd name="T17" fmla="*/ 118 h 196"/>
                <a:gd name="T18" fmla="*/ 34 w 182"/>
                <a:gd name="T19" fmla="*/ 118 h 196"/>
                <a:gd name="T20" fmla="*/ 34 w 182"/>
                <a:gd name="T21" fmla="*/ 118 h 196"/>
                <a:gd name="T22" fmla="*/ 68 w 182"/>
                <a:gd name="T23" fmla="*/ 131 h 196"/>
                <a:gd name="T24" fmla="*/ 68 w 182"/>
                <a:gd name="T25" fmla="*/ 137 h 196"/>
                <a:gd name="T26" fmla="*/ 0 w 182"/>
                <a:gd name="T27" fmla="*/ 196 h 196"/>
                <a:gd name="T28" fmla="*/ 182 w 182"/>
                <a:gd name="T29" fmla="*/ 196 h 196"/>
                <a:gd name="T30" fmla="*/ 115 w 182"/>
                <a:gd name="T31" fmla="*/ 137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2" h="196">
                  <a:moveTo>
                    <a:pt x="115" y="137"/>
                  </a:moveTo>
                  <a:cubicBezTo>
                    <a:pt x="115" y="135"/>
                    <a:pt x="115" y="133"/>
                    <a:pt x="115" y="131"/>
                  </a:cubicBezTo>
                  <a:cubicBezTo>
                    <a:pt x="135" y="129"/>
                    <a:pt x="150" y="124"/>
                    <a:pt x="150" y="118"/>
                  </a:cubicBezTo>
                  <a:cubicBezTo>
                    <a:pt x="150" y="118"/>
                    <a:pt x="150" y="117"/>
                    <a:pt x="150" y="117"/>
                  </a:cubicBezTo>
                  <a:cubicBezTo>
                    <a:pt x="134" y="103"/>
                    <a:pt x="164" y="3"/>
                    <a:pt x="109" y="5"/>
                  </a:cubicBezTo>
                  <a:cubicBezTo>
                    <a:pt x="106" y="3"/>
                    <a:pt x="100" y="0"/>
                    <a:pt x="91" y="0"/>
                  </a:cubicBezTo>
                  <a:cubicBezTo>
                    <a:pt x="18" y="6"/>
                    <a:pt x="51" y="100"/>
                    <a:pt x="34" y="118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23"/>
                    <a:pt x="48" y="128"/>
                    <a:pt x="68" y="131"/>
                  </a:cubicBezTo>
                  <a:cubicBezTo>
                    <a:pt x="68" y="132"/>
                    <a:pt x="68" y="134"/>
                    <a:pt x="68" y="137"/>
                  </a:cubicBezTo>
                  <a:cubicBezTo>
                    <a:pt x="59" y="159"/>
                    <a:pt x="3" y="153"/>
                    <a:pt x="0" y="196"/>
                  </a:cubicBezTo>
                  <a:cubicBezTo>
                    <a:pt x="182" y="196"/>
                    <a:pt x="182" y="196"/>
                    <a:pt x="182" y="196"/>
                  </a:cubicBezTo>
                  <a:cubicBezTo>
                    <a:pt x="180" y="153"/>
                    <a:pt x="123" y="159"/>
                    <a:pt x="115" y="1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Oval 85"/>
            <p:cNvSpPr>
              <a:spLocks noChangeArrowheads="1"/>
            </p:cNvSpPr>
            <p:nvPr/>
          </p:nvSpPr>
          <p:spPr bwMode="auto">
            <a:xfrm>
              <a:off x="7008" y="3006"/>
              <a:ext cx="544" cy="546"/>
            </a:xfrm>
            <a:prstGeom prst="ellips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7091" y="3077"/>
              <a:ext cx="376" cy="475"/>
            </a:xfrm>
            <a:custGeom>
              <a:avLst/>
              <a:gdLst>
                <a:gd name="T0" fmla="*/ 103 w 159"/>
                <a:gd name="T1" fmla="*/ 136 h 201"/>
                <a:gd name="T2" fmla="*/ 103 w 159"/>
                <a:gd name="T3" fmla="*/ 130 h 201"/>
                <a:gd name="T4" fmla="*/ 139 w 159"/>
                <a:gd name="T5" fmla="*/ 117 h 201"/>
                <a:gd name="T6" fmla="*/ 139 w 159"/>
                <a:gd name="T7" fmla="*/ 117 h 201"/>
                <a:gd name="T8" fmla="*/ 98 w 159"/>
                <a:gd name="T9" fmla="*/ 5 h 201"/>
                <a:gd name="T10" fmla="*/ 80 w 159"/>
                <a:gd name="T11" fmla="*/ 0 h 201"/>
                <a:gd name="T12" fmla="*/ 22 w 159"/>
                <a:gd name="T13" fmla="*/ 117 h 201"/>
                <a:gd name="T14" fmla="*/ 22 w 159"/>
                <a:gd name="T15" fmla="*/ 117 h 201"/>
                <a:gd name="T16" fmla="*/ 22 w 159"/>
                <a:gd name="T17" fmla="*/ 117 h 201"/>
                <a:gd name="T18" fmla="*/ 22 w 159"/>
                <a:gd name="T19" fmla="*/ 117 h 201"/>
                <a:gd name="T20" fmla="*/ 22 w 159"/>
                <a:gd name="T21" fmla="*/ 117 h 201"/>
                <a:gd name="T22" fmla="*/ 57 w 159"/>
                <a:gd name="T23" fmla="*/ 130 h 201"/>
                <a:gd name="T24" fmla="*/ 56 w 159"/>
                <a:gd name="T25" fmla="*/ 136 h 201"/>
                <a:gd name="T26" fmla="*/ 0 w 159"/>
                <a:gd name="T27" fmla="*/ 170 h 201"/>
                <a:gd name="T28" fmla="*/ 80 w 159"/>
                <a:gd name="T29" fmla="*/ 201 h 201"/>
                <a:gd name="T30" fmla="*/ 159 w 159"/>
                <a:gd name="T31" fmla="*/ 170 h 201"/>
                <a:gd name="T32" fmla="*/ 103 w 159"/>
                <a:gd name="T33" fmla="*/ 13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9" h="201">
                  <a:moveTo>
                    <a:pt x="103" y="136"/>
                  </a:moveTo>
                  <a:cubicBezTo>
                    <a:pt x="103" y="135"/>
                    <a:pt x="103" y="132"/>
                    <a:pt x="103" y="130"/>
                  </a:cubicBezTo>
                  <a:cubicBezTo>
                    <a:pt x="124" y="128"/>
                    <a:pt x="139" y="123"/>
                    <a:pt x="139" y="117"/>
                  </a:cubicBezTo>
                  <a:cubicBezTo>
                    <a:pt x="139" y="117"/>
                    <a:pt x="139" y="117"/>
                    <a:pt x="139" y="117"/>
                  </a:cubicBezTo>
                  <a:cubicBezTo>
                    <a:pt x="123" y="103"/>
                    <a:pt x="152" y="3"/>
                    <a:pt x="98" y="5"/>
                  </a:cubicBezTo>
                  <a:cubicBezTo>
                    <a:pt x="95" y="2"/>
                    <a:pt x="89" y="0"/>
                    <a:pt x="80" y="0"/>
                  </a:cubicBezTo>
                  <a:cubicBezTo>
                    <a:pt x="7" y="5"/>
                    <a:pt x="39" y="99"/>
                    <a:pt x="22" y="117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2" y="123"/>
                    <a:pt x="37" y="128"/>
                    <a:pt x="57" y="130"/>
                  </a:cubicBezTo>
                  <a:cubicBezTo>
                    <a:pt x="57" y="131"/>
                    <a:pt x="57" y="133"/>
                    <a:pt x="56" y="136"/>
                  </a:cubicBezTo>
                  <a:cubicBezTo>
                    <a:pt x="50" y="153"/>
                    <a:pt x="18" y="154"/>
                    <a:pt x="0" y="170"/>
                  </a:cubicBezTo>
                  <a:cubicBezTo>
                    <a:pt x="10" y="179"/>
                    <a:pt x="44" y="201"/>
                    <a:pt x="80" y="201"/>
                  </a:cubicBezTo>
                  <a:cubicBezTo>
                    <a:pt x="116" y="201"/>
                    <a:pt x="147" y="184"/>
                    <a:pt x="159" y="170"/>
                  </a:cubicBezTo>
                  <a:cubicBezTo>
                    <a:pt x="141" y="154"/>
                    <a:pt x="110" y="152"/>
                    <a:pt x="103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2398" y="4179"/>
              <a:ext cx="499" cy="430"/>
            </a:xfrm>
            <a:custGeom>
              <a:avLst/>
              <a:gdLst>
                <a:gd name="T0" fmla="*/ 154 w 211"/>
                <a:gd name="T1" fmla="*/ 0 h 182"/>
                <a:gd name="T2" fmla="*/ 106 w 211"/>
                <a:gd name="T3" fmla="*/ 26 h 182"/>
                <a:gd name="T4" fmla="*/ 58 w 211"/>
                <a:gd name="T5" fmla="*/ 0 h 182"/>
                <a:gd name="T6" fmla="*/ 0 w 211"/>
                <a:gd name="T7" fmla="*/ 57 h 182"/>
                <a:gd name="T8" fmla="*/ 106 w 211"/>
                <a:gd name="T9" fmla="*/ 182 h 182"/>
                <a:gd name="T10" fmla="*/ 211 w 211"/>
                <a:gd name="T11" fmla="*/ 57 h 182"/>
                <a:gd name="T12" fmla="*/ 154 w 211"/>
                <a:gd name="T13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182">
                  <a:moveTo>
                    <a:pt x="154" y="0"/>
                  </a:moveTo>
                  <a:cubicBezTo>
                    <a:pt x="134" y="0"/>
                    <a:pt x="116" y="10"/>
                    <a:pt x="106" y="26"/>
                  </a:cubicBezTo>
                  <a:cubicBezTo>
                    <a:pt x="95" y="10"/>
                    <a:pt x="78" y="0"/>
                    <a:pt x="58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125"/>
                    <a:pt x="77" y="158"/>
                    <a:pt x="106" y="182"/>
                  </a:cubicBezTo>
                  <a:cubicBezTo>
                    <a:pt x="135" y="158"/>
                    <a:pt x="211" y="125"/>
                    <a:pt x="211" y="57"/>
                  </a:cubicBezTo>
                  <a:cubicBezTo>
                    <a:pt x="211" y="26"/>
                    <a:pt x="186" y="0"/>
                    <a:pt x="154" y="0"/>
                  </a:cubicBezTo>
                  <a:close/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1296" y="4363"/>
              <a:ext cx="406" cy="317"/>
            </a:xfrm>
            <a:custGeom>
              <a:avLst/>
              <a:gdLst>
                <a:gd name="T0" fmla="*/ 9 w 172"/>
                <a:gd name="T1" fmla="*/ 134 h 134"/>
                <a:gd name="T2" fmla="*/ 0 w 172"/>
                <a:gd name="T3" fmla="*/ 124 h 134"/>
                <a:gd name="T4" fmla="*/ 0 w 172"/>
                <a:gd name="T5" fmla="*/ 9 h 134"/>
                <a:gd name="T6" fmla="*/ 9 w 172"/>
                <a:gd name="T7" fmla="*/ 0 h 134"/>
                <a:gd name="T8" fmla="*/ 163 w 172"/>
                <a:gd name="T9" fmla="*/ 0 h 134"/>
                <a:gd name="T10" fmla="*/ 172 w 172"/>
                <a:gd name="T11" fmla="*/ 9 h 134"/>
                <a:gd name="T12" fmla="*/ 172 w 172"/>
                <a:gd name="T13" fmla="*/ 124 h 134"/>
                <a:gd name="T14" fmla="*/ 163 w 172"/>
                <a:gd name="T15" fmla="*/ 134 h 134"/>
                <a:gd name="T16" fmla="*/ 9 w 172"/>
                <a:gd name="T1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34">
                  <a:moveTo>
                    <a:pt x="9" y="134"/>
                  </a:moveTo>
                  <a:cubicBezTo>
                    <a:pt x="4" y="134"/>
                    <a:pt x="0" y="130"/>
                    <a:pt x="0" y="12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8" y="0"/>
                    <a:pt x="172" y="4"/>
                    <a:pt x="172" y="9"/>
                  </a:cubicBezTo>
                  <a:cubicBezTo>
                    <a:pt x="172" y="124"/>
                    <a:pt x="172" y="124"/>
                    <a:pt x="172" y="124"/>
                  </a:cubicBezTo>
                  <a:cubicBezTo>
                    <a:pt x="172" y="130"/>
                    <a:pt x="168" y="134"/>
                    <a:pt x="163" y="134"/>
                  </a:cubicBezTo>
                  <a:lnTo>
                    <a:pt x="9" y="134"/>
                  </a:lnTo>
                  <a:close/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1334" y="4120"/>
              <a:ext cx="274" cy="243"/>
            </a:xfrm>
            <a:custGeom>
              <a:avLst/>
              <a:gdLst>
                <a:gd name="T0" fmla="*/ 116 w 116"/>
                <a:gd name="T1" fmla="*/ 64 h 103"/>
                <a:gd name="T2" fmla="*/ 110 w 116"/>
                <a:gd name="T3" fmla="*/ 44 h 103"/>
                <a:gd name="T4" fmla="*/ 44 w 116"/>
                <a:gd name="T5" fmla="*/ 9 h 103"/>
                <a:gd name="T6" fmla="*/ 9 w 116"/>
                <a:gd name="T7" fmla="*/ 75 h 103"/>
                <a:gd name="T8" fmla="*/ 17 w 116"/>
                <a:gd name="T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03">
                  <a:moveTo>
                    <a:pt x="116" y="64"/>
                  </a:moveTo>
                  <a:cubicBezTo>
                    <a:pt x="116" y="64"/>
                    <a:pt x="111" y="47"/>
                    <a:pt x="110" y="44"/>
                  </a:cubicBezTo>
                  <a:cubicBezTo>
                    <a:pt x="101" y="16"/>
                    <a:pt x="71" y="0"/>
                    <a:pt x="44" y="9"/>
                  </a:cubicBezTo>
                  <a:cubicBezTo>
                    <a:pt x="16" y="18"/>
                    <a:pt x="0" y="47"/>
                    <a:pt x="9" y="75"/>
                  </a:cubicBezTo>
                  <a:cubicBezTo>
                    <a:pt x="10" y="80"/>
                    <a:pt x="17" y="103"/>
                    <a:pt x="17" y="103"/>
                  </a:cubicBezTo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1466" y="4465"/>
              <a:ext cx="66" cy="114"/>
            </a:xfrm>
            <a:custGeom>
              <a:avLst/>
              <a:gdLst>
                <a:gd name="T0" fmla="*/ 28 w 28"/>
                <a:gd name="T1" fmla="*/ 14 h 48"/>
                <a:gd name="T2" fmla="*/ 14 w 28"/>
                <a:gd name="T3" fmla="*/ 0 h 48"/>
                <a:gd name="T4" fmla="*/ 0 w 28"/>
                <a:gd name="T5" fmla="*/ 14 h 48"/>
                <a:gd name="T6" fmla="*/ 4 w 28"/>
                <a:gd name="T7" fmla="*/ 25 h 48"/>
                <a:gd name="T8" fmla="*/ 4 w 28"/>
                <a:gd name="T9" fmla="*/ 38 h 48"/>
                <a:gd name="T10" fmla="*/ 14 w 28"/>
                <a:gd name="T11" fmla="*/ 48 h 48"/>
                <a:gd name="T12" fmla="*/ 24 w 28"/>
                <a:gd name="T13" fmla="*/ 38 h 48"/>
                <a:gd name="T14" fmla="*/ 24 w 28"/>
                <a:gd name="T15" fmla="*/ 25 h 48"/>
                <a:gd name="T16" fmla="*/ 28 w 28"/>
                <a:gd name="T17" fmla="*/ 1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48">
                  <a:moveTo>
                    <a:pt x="28" y="14"/>
                  </a:moveTo>
                  <a:cubicBezTo>
                    <a:pt x="28" y="6"/>
                    <a:pt x="22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8"/>
                    <a:pt x="2" y="22"/>
                    <a:pt x="4" y="25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43"/>
                    <a:pt x="9" y="48"/>
                    <a:pt x="14" y="48"/>
                  </a:cubicBezTo>
                  <a:cubicBezTo>
                    <a:pt x="19" y="48"/>
                    <a:pt x="24" y="43"/>
                    <a:pt x="24" y="38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7" y="22"/>
                    <a:pt x="28" y="18"/>
                    <a:pt x="28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168" y="4342"/>
              <a:ext cx="409" cy="320"/>
            </a:xfrm>
            <a:custGeom>
              <a:avLst/>
              <a:gdLst>
                <a:gd name="T0" fmla="*/ 10 w 173"/>
                <a:gd name="T1" fmla="*/ 135 h 135"/>
                <a:gd name="T2" fmla="*/ 0 w 173"/>
                <a:gd name="T3" fmla="*/ 125 h 135"/>
                <a:gd name="T4" fmla="*/ 0 w 173"/>
                <a:gd name="T5" fmla="*/ 10 h 135"/>
                <a:gd name="T6" fmla="*/ 10 w 173"/>
                <a:gd name="T7" fmla="*/ 0 h 135"/>
                <a:gd name="T8" fmla="*/ 163 w 173"/>
                <a:gd name="T9" fmla="*/ 0 h 135"/>
                <a:gd name="T10" fmla="*/ 173 w 173"/>
                <a:gd name="T11" fmla="*/ 10 h 135"/>
                <a:gd name="T12" fmla="*/ 173 w 173"/>
                <a:gd name="T13" fmla="*/ 125 h 135"/>
                <a:gd name="T14" fmla="*/ 163 w 173"/>
                <a:gd name="T15" fmla="*/ 135 h 135"/>
                <a:gd name="T16" fmla="*/ 10 w 173"/>
                <a:gd name="T17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3" h="135">
                  <a:moveTo>
                    <a:pt x="10" y="135"/>
                  </a:moveTo>
                  <a:cubicBezTo>
                    <a:pt x="4" y="135"/>
                    <a:pt x="0" y="130"/>
                    <a:pt x="0" y="12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9" y="0"/>
                    <a:pt x="173" y="5"/>
                    <a:pt x="173" y="10"/>
                  </a:cubicBezTo>
                  <a:cubicBezTo>
                    <a:pt x="173" y="125"/>
                    <a:pt x="173" y="125"/>
                    <a:pt x="173" y="125"/>
                  </a:cubicBezTo>
                  <a:cubicBezTo>
                    <a:pt x="173" y="130"/>
                    <a:pt x="169" y="135"/>
                    <a:pt x="163" y="135"/>
                  </a:cubicBezTo>
                  <a:lnTo>
                    <a:pt x="10" y="135"/>
                  </a:lnTo>
                  <a:close/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248" y="4151"/>
              <a:ext cx="249" cy="191"/>
            </a:xfrm>
            <a:custGeom>
              <a:avLst/>
              <a:gdLst>
                <a:gd name="T0" fmla="*/ 105 w 105"/>
                <a:gd name="T1" fmla="*/ 81 h 81"/>
                <a:gd name="T2" fmla="*/ 105 w 105"/>
                <a:gd name="T3" fmla="*/ 52 h 81"/>
                <a:gd name="T4" fmla="*/ 53 w 105"/>
                <a:gd name="T5" fmla="*/ 0 h 81"/>
                <a:gd name="T6" fmla="*/ 0 w 105"/>
                <a:gd name="T7" fmla="*/ 52 h 81"/>
                <a:gd name="T8" fmla="*/ 0 w 105"/>
                <a:gd name="T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1">
                  <a:moveTo>
                    <a:pt x="105" y="81"/>
                  </a:moveTo>
                  <a:cubicBezTo>
                    <a:pt x="105" y="81"/>
                    <a:pt x="105" y="58"/>
                    <a:pt x="105" y="52"/>
                  </a:cubicBezTo>
                  <a:cubicBezTo>
                    <a:pt x="105" y="23"/>
                    <a:pt x="82" y="0"/>
                    <a:pt x="53" y="0"/>
                  </a:cubicBezTo>
                  <a:cubicBezTo>
                    <a:pt x="23" y="0"/>
                    <a:pt x="0" y="23"/>
                    <a:pt x="0" y="52"/>
                  </a:cubicBezTo>
                  <a:cubicBezTo>
                    <a:pt x="0" y="58"/>
                    <a:pt x="0" y="81"/>
                    <a:pt x="0" y="81"/>
                  </a:cubicBezTo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338" y="4444"/>
              <a:ext cx="69" cy="113"/>
            </a:xfrm>
            <a:custGeom>
              <a:avLst/>
              <a:gdLst>
                <a:gd name="T0" fmla="*/ 29 w 29"/>
                <a:gd name="T1" fmla="*/ 15 h 48"/>
                <a:gd name="T2" fmla="*/ 15 w 29"/>
                <a:gd name="T3" fmla="*/ 0 h 48"/>
                <a:gd name="T4" fmla="*/ 0 w 29"/>
                <a:gd name="T5" fmla="*/ 15 h 48"/>
                <a:gd name="T6" fmla="*/ 5 w 29"/>
                <a:gd name="T7" fmla="*/ 25 h 48"/>
                <a:gd name="T8" fmla="*/ 5 w 29"/>
                <a:gd name="T9" fmla="*/ 39 h 48"/>
                <a:gd name="T10" fmla="*/ 15 w 29"/>
                <a:gd name="T11" fmla="*/ 48 h 48"/>
                <a:gd name="T12" fmla="*/ 24 w 29"/>
                <a:gd name="T13" fmla="*/ 39 h 48"/>
                <a:gd name="T14" fmla="*/ 24 w 29"/>
                <a:gd name="T15" fmla="*/ 25 h 48"/>
                <a:gd name="T16" fmla="*/ 29 w 29"/>
                <a:gd name="T1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8">
                  <a:moveTo>
                    <a:pt x="29" y="15"/>
                  </a:moveTo>
                  <a:cubicBezTo>
                    <a:pt x="29" y="7"/>
                    <a:pt x="22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9"/>
                    <a:pt x="2" y="23"/>
                    <a:pt x="5" y="25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4"/>
                    <a:pt x="9" y="48"/>
                    <a:pt x="15" y="48"/>
                  </a:cubicBezTo>
                  <a:cubicBezTo>
                    <a:pt x="20" y="48"/>
                    <a:pt x="24" y="44"/>
                    <a:pt x="24" y="39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7" y="23"/>
                    <a:pt x="29" y="19"/>
                    <a:pt x="2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Rectangle 94"/>
            <p:cNvSpPr>
              <a:spLocks noChangeArrowheads="1"/>
            </p:cNvSpPr>
            <p:nvPr/>
          </p:nvSpPr>
          <p:spPr bwMode="auto">
            <a:xfrm>
              <a:off x="2412" y="3027"/>
              <a:ext cx="546" cy="499"/>
            </a:xfrm>
            <a:prstGeom prst="rect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Line 95"/>
            <p:cNvSpPr>
              <a:spLocks noChangeShapeType="1"/>
            </p:cNvSpPr>
            <p:nvPr/>
          </p:nvSpPr>
          <p:spPr bwMode="auto">
            <a:xfrm>
              <a:off x="2504" y="3275"/>
              <a:ext cx="374" cy="0"/>
            </a:xfrm>
            <a:prstGeom prst="line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Line 96"/>
            <p:cNvSpPr>
              <a:spLocks noChangeShapeType="1"/>
            </p:cNvSpPr>
            <p:nvPr/>
          </p:nvSpPr>
          <p:spPr bwMode="auto">
            <a:xfrm>
              <a:off x="2889" y="3084"/>
              <a:ext cx="57" cy="0"/>
            </a:xfrm>
            <a:prstGeom prst="line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Line 97"/>
            <p:cNvSpPr>
              <a:spLocks noChangeShapeType="1"/>
            </p:cNvSpPr>
            <p:nvPr/>
          </p:nvSpPr>
          <p:spPr bwMode="auto">
            <a:xfrm>
              <a:off x="2889" y="3141"/>
              <a:ext cx="57" cy="0"/>
            </a:xfrm>
            <a:prstGeom prst="line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Line 98"/>
            <p:cNvSpPr>
              <a:spLocks noChangeShapeType="1"/>
            </p:cNvSpPr>
            <p:nvPr/>
          </p:nvSpPr>
          <p:spPr bwMode="auto">
            <a:xfrm>
              <a:off x="2889" y="3197"/>
              <a:ext cx="57" cy="0"/>
            </a:xfrm>
            <a:prstGeom prst="line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Line 99"/>
            <p:cNvSpPr>
              <a:spLocks noChangeShapeType="1"/>
            </p:cNvSpPr>
            <p:nvPr/>
          </p:nvSpPr>
          <p:spPr bwMode="auto">
            <a:xfrm>
              <a:off x="2889" y="3254"/>
              <a:ext cx="57" cy="0"/>
            </a:xfrm>
            <a:prstGeom prst="line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Line 100"/>
            <p:cNvSpPr>
              <a:spLocks noChangeShapeType="1"/>
            </p:cNvSpPr>
            <p:nvPr/>
          </p:nvSpPr>
          <p:spPr bwMode="auto">
            <a:xfrm>
              <a:off x="2889" y="3311"/>
              <a:ext cx="57" cy="0"/>
            </a:xfrm>
            <a:prstGeom prst="line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Line 101"/>
            <p:cNvSpPr>
              <a:spLocks noChangeShapeType="1"/>
            </p:cNvSpPr>
            <p:nvPr/>
          </p:nvSpPr>
          <p:spPr bwMode="auto">
            <a:xfrm>
              <a:off x="2889" y="3368"/>
              <a:ext cx="57" cy="0"/>
            </a:xfrm>
            <a:prstGeom prst="line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Line 102"/>
            <p:cNvSpPr>
              <a:spLocks noChangeShapeType="1"/>
            </p:cNvSpPr>
            <p:nvPr/>
          </p:nvSpPr>
          <p:spPr bwMode="auto">
            <a:xfrm>
              <a:off x="2889" y="3424"/>
              <a:ext cx="57" cy="0"/>
            </a:xfrm>
            <a:prstGeom prst="line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Rectangle 103"/>
            <p:cNvSpPr>
              <a:spLocks noChangeArrowheads="1"/>
            </p:cNvSpPr>
            <p:nvPr/>
          </p:nvSpPr>
          <p:spPr bwMode="auto">
            <a:xfrm>
              <a:off x="2894" y="3067"/>
              <a:ext cx="19" cy="4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Rectangle 104"/>
            <p:cNvSpPr>
              <a:spLocks noChangeArrowheads="1"/>
            </p:cNvSpPr>
            <p:nvPr/>
          </p:nvSpPr>
          <p:spPr bwMode="auto">
            <a:xfrm>
              <a:off x="2856" y="3027"/>
              <a:ext cx="33" cy="4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Line 105"/>
            <p:cNvSpPr>
              <a:spLocks noChangeShapeType="1"/>
            </p:cNvSpPr>
            <p:nvPr/>
          </p:nvSpPr>
          <p:spPr bwMode="auto">
            <a:xfrm flipH="1">
              <a:off x="2469" y="3114"/>
              <a:ext cx="47" cy="0"/>
            </a:xfrm>
            <a:prstGeom prst="line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Line 106"/>
            <p:cNvSpPr>
              <a:spLocks noChangeShapeType="1"/>
            </p:cNvSpPr>
            <p:nvPr/>
          </p:nvSpPr>
          <p:spPr bwMode="auto">
            <a:xfrm flipH="1">
              <a:off x="2469" y="3162"/>
              <a:ext cx="47" cy="0"/>
            </a:xfrm>
            <a:prstGeom prst="line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Line 107"/>
            <p:cNvSpPr>
              <a:spLocks noChangeShapeType="1"/>
            </p:cNvSpPr>
            <p:nvPr/>
          </p:nvSpPr>
          <p:spPr bwMode="auto">
            <a:xfrm flipH="1">
              <a:off x="2469" y="3209"/>
              <a:ext cx="47" cy="0"/>
            </a:xfrm>
            <a:prstGeom prst="line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Line 108"/>
            <p:cNvSpPr>
              <a:spLocks noChangeShapeType="1"/>
            </p:cNvSpPr>
            <p:nvPr/>
          </p:nvSpPr>
          <p:spPr bwMode="auto">
            <a:xfrm flipH="1">
              <a:off x="2469" y="3256"/>
              <a:ext cx="47" cy="0"/>
            </a:xfrm>
            <a:prstGeom prst="line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Line 109"/>
            <p:cNvSpPr>
              <a:spLocks noChangeShapeType="1"/>
            </p:cNvSpPr>
            <p:nvPr/>
          </p:nvSpPr>
          <p:spPr bwMode="auto">
            <a:xfrm flipH="1">
              <a:off x="2469" y="3304"/>
              <a:ext cx="47" cy="0"/>
            </a:xfrm>
            <a:prstGeom prst="line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Line 110"/>
            <p:cNvSpPr>
              <a:spLocks noChangeShapeType="1"/>
            </p:cNvSpPr>
            <p:nvPr/>
          </p:nvSpPr>
          <p:spPr bwMode="auto">
            <a:xfrm flipH="1">
              <a:off x="2469" y="3351"/>
              <a:ext cx="47" cy="0"/>
            </a:xfrm>
            <a:prstGeom prst="line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Line 111"/>
            <p:cNvSpPr>
              <a:spLocks noChangeShapeType="1"/>
            </p:cNvSpPr>
            <p:nvPr/>
          </p:nvSpPr>
          <p:spPr bwMode="auto">
            <a:xfrm flipH="1">
              <a:off x="2469" y="3398"/>
              <a:ext cx="47" cy="0"/>
            </a:xfrm>
            <a:prstGeom prst="line">
              <a:avLst/>
            </a:pr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Rectangle 112"/>
            <p:cNvSpPr>
              <a:spLocks noChangeArrowheads="1"/>
            </p:cNvSpPr>
            <p:nvPr/>
          </p:nvSpPr>
          <p:spPr bwMode="auto">
            <a:xfrm>
              <a:off x="2459" y="3067"/>
              <a:ext cx="19" cy="4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Rectangle 113"/>
            <p:cNvSpPr>
              <a:spLocks noChangeArrowheads="1"/>
            </p:cNvSpPr>
            <p:nvPr/>
          </p:nvSpPr>
          <p:spPr bwMode="auto">
            <a:xfrm>
              <a:off x="2480" y="3027"/>
              <a:ext cx="36" cy="4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Rectangle 114"/>
            <p:cNvSpPr>
              <a:spLocks noChangeArrowheads="1"/>
            </p:cNvSpPr>
            <p:nvPr/>
          </p:nvSpPr>
          <p:spPr bwMode="auto">
            <a:xfrm>
              <a:off x="1260" y="3044"/>
              <a:ext cx="568" cy="492"/>
            </a:xfrm>
            <a:prstGeom prst="rect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Rectangle 115"/>
            <p:cNvSpPr>
              <a:spLocks noChangeArrowheads="1"/>
            </p:cNvSpPr>
            <p:nvPr/>
          </p:nvSpPr>
          <p:spPr bwMode="auto">
            <a:xfrm>
              <a:off x="1308" y="3093"/>
              <a:ext cx="473" cy="395"/>
            </a:xfrm>
            <a:prstGeom prst="rect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Oval 116"/>
            <p:cNvSpPr>
              <a:spLocks noChangeArrowheads="1"/>
            </p:cNvSpPr>
            <p:nvPr/>
          </p:nvSpPr>
          <p:spPr bwMode="auto">
            <a:xfrm>
              <a:off x="1627" y="3122"/>
              <a:ext cx="71" cy="7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1308" y="3216"/>
              <a:ext cx="283" cy="149"/>
            </a:xfrm>
            <a:custGeom>
              <a:avLst/>
              <a:gdLst>
                <a:gd name="T0" fmla="*/ 0 w 283"/>
                <a:gd name="T1" fmla="*/ 149 h 149"/>
                <a:gd name="T2" fmla="*/ 153 w 283"/>
                <a:gd name="T3" fmla="*/ 0 h 149"/>
                <a:gd name="T4" fmla="*/ 283 w 283"/>
                <a:gd name="T5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3" h="149">
                  <a:moveTo>
                    <a:pt x="0" y="149"/>
                  </a:moveTo>
                  <a:lnTo>
                    <a:pt x="153" y="0"/>
                  </a:lnTo>
                  <a:lnTo>
                    <a:pt x="283" y="149"/>
                  </a:lnTo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1556" y="3223"/>
              <a:ext cx="225" cy="135"/>
            </a:xfrm>
            <a:custGeom>
              <a:avLst/>
              <a:gdLst>
                <a:gd name="T0" fmla="*/ 0 w 225"/>
                <a:gd name="T1" fmla="*/ 97 h 135"/>
                <a:gd name="T2" fmla="*/ 94 w 225"/>
                <a:gd name="T3" fmla="*/ 0 h 135"/>
                <a:gd name="T4" fmla="*/ 225 w 225"/>
                <a:gd name="T5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5" h="135">
                  <a:moveTo>
                    <a:pt x="0" y="97"/>
                  </a:moveTo>
                  <a:lnTo>
                    <a:pt x="94" y="0"/>
                  </a:lnTo>
                  <a:lnTo>
                    <a:pt x="225" y="135"/>
                  </a:lnTo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3511" y="4110"/>
              <a:ext cx="568" cy="568"/>
            </a:xfrm>
            <a:custGeom>
              <a:avLst/>
              <a:gdLst>
                <a:gd name="T0" fmla="*/ 568 w 568"/>
                <a:gd name="T1" fmla="*/ 0 h 568"/>
                <a:gd name="T2" fmla="*/ 0 w 568"/>
                <a:gd name="T3" fmla="*/ 244 h 568"/>
                <a:gd name="T4" fmla="*/ 218 w 568"/>
                <a:gd name="T5" fmla="*/ 353 h 568"/>
                <a:gd name="T6" fmla="*/ 324 w 568"/>
                <a:gd name="T7" fmla="*/ 568 h 568"/>
                <a:gd name="T8" fmla="*/ 568 w 568"/>
                <a:gd name="T9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8" h="568">
                  <a:moveTo>
                    <a:pt x="568" y="0"/>
                  </a:moveTo>
                  <a:lnTo>
                    <a:pt x="0" y="244"/>
                  </a:lnTo>
                  <a:lnTo>
                    <a:pt x="218" y="353"/>
                  </a:lnTo>
                  <a:lnTo>
                    <a:pt x="324" y="568"/>
                  </a:lnTo>
                  <a:lnTo>
                    <a:pt x="568" y="0"/>
                  </a:lnTo>
                  <a:close/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Line 120"/>
            <p:cNvSpPr>
              <a:spLocks noChangeShapeType="1"/>
            </p:cNvSpPr>
            <p:nvPr/>
          </p:nvSpPr>
          <p:spPr bwMode="auto">
            <a:xfrm flipV="1">
              <a:off x="3733" y="4129"/>
              <a:ext cx="327" cy="327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4717" y="4224"/>
              <a:ext cx="454" cy="362"/>
            </a:xfrm>
            <a:custGeom>
              <a:avLst/>
              <a:gdLst>
                <a:gd name="T0" fmla="*/ 0 w 454"/>
                <a:gd name="T1" fmla="*/ 135 h 362"/>
                <a:gd name="T2" fmla="*/ 0 w 454"/>
                <a:gd name="T3" fmla="*/ 203 h 362"/>
                <a:gd name="T4" fmla="*/ 454 w 454"/>
                <a:gd name="T5" fmla="*/ 362 h 362"/>
                <a:gd name="T6" fmla="*/ 454 w 454"/>
                <a:gd name="T7" fmla="*/ 0 h 362"/>
                <a:gd name="T8" fmla="*/ 0 w 454"/>
                <a:gd name="T9" fmla="*/ 135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362">
                  <a:moveTo>
                    <a:pt x="0" y="135"/>
                  </a:moveTo>
                  <a:lnTo>
                    <a:pt x="0" y="203"/>
                  </a:lnTo>
                  <a:lnTo>
                    <a:pt x="454" y="362"/>
                  </a:lnTo>
                  <a:lnTo>
                    <a:pt x="454" y="0"/>
                  </a:lnTo>
                  <a:lnTo>
                    <a:pt x="0" y="135"/>
                  </a:lnTo>
                  <a:close/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/>
            </p:cNvSpPr>
            <p:nvPr/>
          </p:nvSpPr>
          <p:spPr bwMode="auto">
            <a:xfrm>
              <a:off x="4812" y="4475"/>
              <a:ext cx="137" cy="99"/>
            </a:xfrm>
            <a:custGeom>
              <a:avLst/>
              <a:gdLst>
                <a:gd name="T0" fmla="*/ 58 w 58"/>
                <a:gd name="T1" fmla="*/ 17 h 42"/>
                <a:gd name="T2" fmla="*/ 54 w 58"/>
                <a:gd name="T3" fmla="*/ 29 h 42"/>
                <a:gd name="T4" fmla="*/ 33 w 58"/>
                <a:gd name="T5" fmla="*/ 39 h 42"/>
                <a:gd name="T6" fmla="*/ 13 w 58"/>
                <a:gd name="T7" fmla="*/ 32 h 42"/>
                <a:gd name="T8" fmla="*/ 2 w 58"/>
                <a:gd name="T9" fmla="*/ 11 h 42"/>
                <a:gd name="T10" fmla="*/ 7 w 58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42">
                  <a:moveTo>
                    <a:pt x="58" y="17"/>
                  </a:moveTo>
                  <a:cubicBezTo>
                    <a:pt x="54" y="29"/>
                    <a:pt x="54" y="29"/>
                    <a:pt x="54" y="29"/>
                  </a:cubicBezTo>
                  <a:cubicBezTo>
                    <a:pt x="51" y="37"/>
                    <a:pt x="41" y="42"/>
                    <a:pt x="33" y="39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4" y="30"/>
                    <a:pt x="0" y="20"/>
                    <a:pt x="2" y="1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/>
            </p:cNvSpPr>
            <p:nvPr/>
          </p:nvSpPr>
          <p:spPr bwMode="auto">
            <a:xfrm>
              <a:off x="5133" y="4236"/>
              <a:ext cx="38" cy="340"/>
            </a:xfrm>
            <a:custGeom>
              <a:avLst/>
              <a:gdLst>
                <a:gd name="T0" fmla="*/ 0 w 16"/>
                <a:gd name="T1" fmla="*/ 136 h 144"/>
                <a:gd name="T2" fmla="*/ 8 w 16"/>
                <a:gd name="T3" fmla="*/ 144 h 144"/>
                <a:gd name="T4" fmla="*/ 16 w 16"/>
                <a:gd name="T5" fmla="*/ 136 h 144"/>
                <a:gd name="T6" fmla="*/ 16 w 16"/>
                <a:gd name="T7" fmla="*/ 8 h 144"/>
                <a:gd name="T8" fmla="*/ 8 w 16"/>
                <a:gd name="T9" fmla="*/ 0 h 144"/>
                <a:gd name="T10" fmla="*/ 0 w 16"/>
                <a:gd name="T11" fmla="*/ 8 h 144"/>
                <a:gd name="T12" fmla="*/ 0 w 16"/>
                <a:gd name="T13" fmla="*/ 13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4">
                  <a:moveTo>
                    <a:pt x="0" y="136"/>
                  </a:moveTo>
                  <a:cubicBezTo>
                    <a:pt x="0" y="140"/>
                    <a:pt x="4" y="144"/>
                    <a:pt x="8" y="144"/>
                  </a:cubicBezTo>
                  <a:cubicBezTo>
                    <a:pt x="12" y="144"/>
                    <a:pt x="16" y="140"/>
                    <a:pt x="16" y="13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lnTo>
                    <a:pt x="0" y="136"/>
                  </a:lnTo>
                  <a:close/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/>
            </p:cNvSpPr>
            <p:nvPr/>
          </p:nvSpPr>
          <p:spPr bwMode="auto">
            <a:xfrm>
              <a:off x="4717" y="4349"/>
              <a:ext cx="38" cy="95"/>
            </a:xfrm>
            <a:custGeom>
              <a:avLst/>
              <a:gdLst>
                <a:gd name="T0" fmla="*/ 0 w 16"/>
                <a:gd name="T1" fmla="*/ 32 h 40"/>
                <a:gd name="T2" fmla="*/ 8 w 16"/>
                <a:gd name="T3" fmla="*/ 40 h 40"/>
                <a:gd name="T4" fmla="*/ 16 w 16"/>
                <a:gd name="T5" fmla="*/ 32 h 40"/>
                <a:gd name="T6" fmla="*/ 16 w 16"/>
                <a:gd name="T7" fmla="*/ 8 h 40"/>
                <a:gd name="T8" fmla="*/ 8 w 16"/>
                <a:gd name="T9" fmla="*/ 0 h 40"/>
                <a:gd name="T10" fmla="*/ 0 w 16"/>
                <a:gd name="T11" fmla="*/ 8 h 40"/>
                <a:gd name="T12" fmla="*/ 0 w 16"/>
                <a:gd name="T13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0">
                  <a:moveTo>
                    <a:pt x="0" y="32"/>
                  </a:moveTo>
                  <a:cubicBezTo>
                    <a:pt x="0" y="36"/>
                    <a:pt x="4" y="40"/>
                    <a:pt x="8" y="40"/>
                  </a:cubicBezTo>
                  <a:cubicBezTo>
                    <a:pt x="12" y="40"/>
                    <a:pt x="16" y="36"/>
                    <a:pt x="16" y="32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lnTo>
                    <a:pt x="0" y="32"/>
                  </a:lnTo>
                  <a:close/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/>
            </p:cNvSpPr>
            <p:nvPr/>
          </p:nvSpPr>
          <p:spPr bwMode="auto">
            <a:xfrm>
              <a:off x="5935" y="4153"/>
              <a:ext cx="409" cy="490"/>
            </a:xfrm>
            <a:custGeom>
              <a:avLst/>
              <a:gdLst>
                <a:gd name="T0" fmla="*/ 173 w 173"/>
                <a:gd name="T1" fmla="*/ 187 h 207"/>
                <a:gd name="T2" fmla="*/ 153 w 173"/>
                <a:gd name="T3" fmla="*/ 207 h 207"/>
                <a:gd name="T4" fmla="*/ 19 w 173"/>
                <a:gd name="T5" fmla="*/ 207 h 207"/>
                <a:gd name="T6" fmla="*/ 0 w 173"/>
                <a:gd name="T7" fmla="*/ 187 h 207"/>
                <a:gd name="T8" fmla="*/ 0 w 173"/>
                <a:gd name="T9" fmla="*/ 19 h 207"/>
                <a:gd name="T10" fmla="*/ 19 w 173"/>
                <a:gd name="T11" fmla="*/ 0 h 207"/>
                <a:gd name="T12" fmla="*/ 153 w 173"/>
                <a:gd name="T13" fmla="*/ 0 h 207"/>
                <a:gd name="T14" fmla="*/ 173 w 173"/>
                <a:gd name="T15" fmla="*/ 19 h 207"/>
                <a:gd name="T16" fmla="*/ 173 w 173"/>
                <a:gd name="T17" fmla="*/ 18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3" h="207">
                  <a:moveTo>
                    <a:pt x="173" y="187"/>
                  </a:moveTo>
                  <a:cubicBezTo>
                    <a:pt x="173" y="198"/>
                    <a:pt x="164" y="207"/>
                    <a:pt x="153" y="207"/>
                  </a:cubicBezTo>
                  <a:cubicBezTo>
                    <a:pt x="19" y="207"/>
                    <a:pt x="19" y="207"/>
                    <a:pt x="19" y="207"/>
                  </a:cubicBezTo>
                  <a:cubicBezTo>
                    <a:pt x="8" y="207"/>
                    <a:pt x="0" y="198"/>
                    <a:pt x="0" y="18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8" y="0"/>
                    <a:pt x="19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64" y="0"/>
                    <a:pt x="173" y="9"/>
                    <a:pt x="173" y="19"/>
                  </a:cubicBezTo>
                  <a:lnTo>
                    <a:pt x="173" y="187"/>
                  </a:lnTo>
                  <a:close/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/>
            </p:cNvSpPr>
            <p:nvPr/>
          </p:nvSpPr>
          <p:spPr bwMode="auto">
            <a:xfrm>
              <a:off x="6081" y="4404"/>
              <a:ext cx="114" cy="21"/>
            </a:xfrm>
            <a:custGeom>
              <a:avLst/>
              <a:gdLst>
                <a:gd name="T0" fmla="*/ 0 w 48"/>
                <a:gd name="T1" fmla="*/ 0 h 9"/>
                <a:gd name="T2" fmla="*/ 10 w 48"/>
                <a:gd name="T3" fmla="*/ 9 h 9"/>
                <a:gd name="T4" fmla="*/ 39 w 48"/>
                <a:gd name="T5" fmla="*/ 9 h 9"/>
                <a:gd name="T6" fmla="*/ 48 w 4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9">
                  <a:moveTo>
                    <a:pt x="0" y="0"/>
                  </a:moveTo>
                  <a:cubicBezTo>
                    <a:pt x="0" y="5"/>
                    <a:pt x="3" y="9"/>
                    <a:pt x="10" y="9"/>
                  </a:cubicBezTo>
                  <a:cubicBezTo>
                    <a:pt x="15" y="9"/>
                    <a:pt x="34" y="9"/>
                    <a:pt x="39" y="9"/>
                  </a:cubicBezTo>
                  <a:cubicBezTo>
                    <a:pt x="46" y="9"/>
                    <a:pt x="48" y="5"/>
                    <a:pt x="48" y="0"/>
                  </a:cubicBezTo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/>
            </p:cNvSpPr>
            <p:nvPr/>
          </p:nvSpPr>
          <p:spPr bwMode="auto">
            <a:xfrm>
              <a:off x="6081" y="4562"/>
              <a:ext cx="114" cy="24"/>
            </a:xfrm>
            <a:custGeom>
              <a:avLst/>
              <a:gdLst>
                <a:gd name="T0" fmla="*/ 0 w 48"/>
                <a:gd name="T1" fmla="*/ 0 h 10"/>
                <a:gd name="T2" fmla="*/ 10 w 48"/>
                <a:gd name="T3" fmla="*/ 10 h 10"/>
                <a:gd name="T4" fmla="*/ 39 w 48"/>
                <a:gd name="T5" fmla="*/ 10 h 10"/>
                <a:gd name="T6" fmla="*/ 48 w 4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0">
                  <a:moveTo>
                    <a:pt x="0" y="0"/>
                  </a:moveTo>
                  <a:cubicBezTo>
                    <a:pt x="0" y="5"/>
                    <a:pt x="3" y="10"/>
                    <a:pt x="10" y="10"/>
                  </a:cubicBezTo>
                  <a:cubicBezTo>
                    <a:pt x="15" y="10"/>
                    <a:pt x="34" y="10"/>
                    <a:pt x="39" y="10"/>
                  </a:cubicBezTo>
                  <a:cubicBezTo>
                    <a:pt x="46" y="10"/>
                    <a:pt x="48" y="5"/>
                    <a:pt x="48" y="0"/>
                  </a:cubicBezTo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Line 128"/>
            <p:cNvSpPr>
              <a:spLocks noChangeShapeType="1"/>
            </p:cNvSpPr>
            <p:nvPr/>
          </p:nvSpPr>
          <p:spPr bwMode="auto">
            <a:xfrm>
              <a:off x="5935" y="4482"/>
              <a:ext cx="409" cy="0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/>
            </p:cNvSpPr>
            <p:nvPr/>
          </p:nvSpPr>
          <p:spPr bwMode="auto">
            <a:xfrm>
              <a:off x="7037" y="4262"/>
              <a:ext cx="487" cy="272"/>
            </a:xfrm>
            <a:custGeom>
              <a:avLst/>
              <a:gdLst>
                <a:gd name="T0" fmla="*/ 206 w 206"/>
                <a:gd name="T1" fmla="*/ 38 h 115"/>
                <a:gd name="T2" fmla="*/ 192 w 206"/>
                <a:gd name="T3" fmla="*/ 38 h 115"/>
                <a:gd name="T4" fmla="*/ 192 w 206"/>
                <a:gd name="T5" fmla="*/ 19 h 115"/>
                <a:gd name="T6" fmla="*/ 172 w 206"/>
                <a:gd name="T7" fmla="*/ 0 h 115"/>
                <a:gd name="T8" fmla="*/ 19 w 206"/>
                <a:gd name="T9" fmla="*/ 0 h 115"/>
                <a:gd name="T10" fmla="*/ 0 w 206"/>
                <a:gd name="T11" fmla="*/ 19 h 115"/>
                <a:gd name="T12" fmla="*/ 0 w 206"/>
                <a:gd name="T13" fmla="*/ 96 h 115"/>
                <a:gd name="T14" fmla="*/ 19 w 206"/>
                <a:gd name="T15" fmla="*/ 115 h 115"/>
                <a:gd name="T16" fmla="*/ 172 w 206"/>
                <a:gd name="T17" fmla="*/ 115 h 115"/>
                <a:gd name="T18" fmla="*/ 192 w 206"/>
                <a:gd name="T19" fmla="*/ 96 h 115"/>
                <a:gd name="T20" fmla="*/ 192 w 206"/>
                <a:gd name="T21" fmla="*/ 77 h 115"/>
                <a:gd name="T22" fmla="*/ 206 w 206"/>
                <a:gd name="T23" fmla="*/ 77 h 115"/>
                <a:gd name="T24" fmla="*/ 206 w 206"/>
                <a:gd name="T25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6" h="115">
                  <a:moveTo>
                    <a:pt x="206" y="38"/>
                  </a:moveTo>
                  <a:cubicBezTo>
                    <a:pt x="192" y="38"/>
                    <a:pt x="192" y="38"/>
                    <a:pt x="192" y="38"/>
                  </a:cubicBezTo>
                  <a:cubicBezTo>
                    <a:pt x="192" y="19"/>
                    <a:pt x="192" y="19"/>
                    <a:pt x="192" y="19"/>
                  </a:cubicBezTo>
                  <a:cubicBezTo>
                    <a:pt x="192" y="8"/>
                    <a:pt x="183" y="0"/>
                    <a:pt x="17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106"/>
                    <a:pt x="8" y="115"/>
                    <a:pt x="19" y="115"/>
                  </a:cubicBezTo>
                  <a:cubicBezTo>
                    <a:pt x="172" y="115"/>
                    <a:pt x="172" y="115"/>
                    <a:pt x="172" y="115"/>
                  </a:cubicBezTo>
                  <a:cubicBezTo>
                    <a:pt x="183" y="115"/>
                    <a:pt x="192" y="106"/>
                    <a:pt x="192" y="96"/>
                  </a:cubicBezTo>
                  <a:cubicBezTo>
                    <a:pt x="192" y="77"/>
                    <a:pt x="192" y="77"/>
                    <a:pt x="192" y="77"/>
                  </a:cubicBezTo>
                  <a:cubicBezTo>
                    <a:pt x="206" y="77"/>
                    <a:pt x="206" y="77"/>
                    <a:pt x="206" y="77"/>
                  </a:cubicBezTo>
                  <a:lnTo>
                    <a:pt x="206" y="38"/>
                  </a:lnTo>
                  <a:close/>
                </a:path>
              </a:pathLst>
            </a:custGeom>
            <a:noFill/>
            <a:ln w="301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Line 130"/>
            <p:cNvSpPr>
              <a:spLocks noChangeShapeType="1"/>
            </p:cNvSpPr>
            <p:nvPr/>
          </p:nvSpPr>
          <p:spPr bwMode="auto">
            <a:xfrm>
              <a:off x="7112" y="4321"/>
              <a:ext cx="0" cy="151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Line 131"/>
            <p:cNvSpPr>
              <a:spLocks noChangeShapeType="1"/>
            </p:cNvSpPr>
            <p:nvPr/>
          </p:nvSpPr>
          <p:spPr bwMode="auto">
            <a:xfrm>
              <a:off x="7126" y="4307"/>
              <a:ext cx="0" cy="182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Line 132"/>
            <p:cNvSpPr>
              <a:spLocks noChangeShapeType="1"/>
            </p:cNvSpPr>
            <p:nvPr/>
          </p:nvSpPr>
          <p:spPr bwMode="auto">
            <a:xfrm>
              <a:off x="7171" y="4307"/>
              <a:ext cx="0" cy="182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Line 133"/>
            <p:cNvSpPr>
              <a:spLocks noChangeShapeType="1"/>
            </p:cNvSpPr>
            <p:nvPr/>
          </p:nvSpPr>
          <p:spPr bwMode="auto">
            <a:xfrm>
              <a:off x="7216" y="4307"/>
              <a:ext cx="0" cy="182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Line 134"/>
            <p:cNvSpPr>
              <a:spLocks noChangeShapeType="1"/>
            </p:cNvSpPr>
            <p:nvPr/>
          </p:nvSpPr>
          <p:spPr bwMode="auto">
            <a:xfrm>
              <a:off x="7264" y="4307"/>
              <a:ext cx="0" cy="182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Line 135"/>
            <p:cNvSpPr>
              <a:spLocks noChangeShapeType="1"/>
            </p:cNvSpPr>
            <p:nvPr/>
          </p:nvSpPr>
          <p:spPr bwMode="auto">
            <a:xfrm>
              <a:off x="7308" y="4307"/>
              <a:ext cx="0" cy="182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Line 136"/>
            <p:cNvSpPr>
              <a:spLocks noChangeShapeType="1"/>
            </p:cNvSpPr>
            <p:nvPr/>
          </p:nvSpPr>
          <p:spPr bwMode="auto">
            <a:xfrm>
              <a:off x="7353" y="4307"/>
              <a:ext cx="0" cy="182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Line 137"/>
            <p:cNvSpPr>
              <a:spLocks noChangeShapeType="1"/>
            </p:cNvSpPr>
            <p:nvPr/>
          </p:nvSpPr>
          <p:spPr bwMode="auto">
            <a:xfrm>
              <a:off x="7398" y="4307"/>
              <a:ext cx="0" cy="182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Line 138"/>
            <p:cNvSpPr>
              <a:spLocks noChangeShapeType="1"/>
            </p:cNvSpPr>
            <p:nvPr/>
          </p:nvSpPr>
          <p:spPr bwMode="auto">
            <a:xfrm>
              <a:off x="7443" y="4307"/>
              <a:ext cx="0" cy="182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35903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978925" y="5090615"/>
            <a:ext cx="54557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51PPT</a:t>
            </a:r>
            <a:r>
              <a:rPr lang="zh-CN" altLang="en-US" dirty="0" smtClean="0"/>
              <a:t>模板网   </a:t>
            </a:r>
            <a:r>
              <a:rPr lang="en-US" altLang="zh-CN" dirty="0" smtClean="0">
                <a:hlinkClick r:id="rId2"/>
              </a:rPr>
              <a:t>www.51pptmoban.com</a:t>
            </a:r>
            <a:r>
              <a:rPr lang="en-US" altLang="zh-CN" dirty="0" smtClean="0"/>
              <a:t>   </a:t>
            </a:r>
            <a:r>
              <a:rPr lang="zh-CN" altLang="en-US" dirty="0" smtClean="0"/>
              <a:t>整理发布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53333193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254000" y="614363"/>
            <a:ext cx="11677650" cy="5584825"/>
            <a:chOff x="160" y="387"/>
            <a:chExt cx="7356" cy="3518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3263" y="441"/>
              <a:ext cx="383" cy="360"/>
            </a:xfrm>
            <a:custGeom>
              <a:avLst/>
              <a:gdLst>
                <a:gd name="T0" fmla="*/ 197 w 207"/>
                <a:gd name="T1" fmla="*/ 50 h 194"/>
                <a:gd name="T2" fmla="*/ 183 w 207"/>
                <a:gd name="T3" fmla="*/ 41 h 194"/>
                <a:gd name="T4" fmla="*/ 184 w 207"/>
                <a:gd name="T5" fmla="*/ 31 h 194"/>
                <a:gd name="T6" fmla="*/ 191 w 207"/>
                <a:gd name="T7" fmla="*/ 12 h 194"/>
                <a:gd name="T8" fmla="*/ 191 w 207"/>
                <a:gd name="T9" fmla="*/ 5 h 194"/>
                <a:gd name="T10" fmla="*/ 184 w 207"/>
                <a:gd name="T11" fmla="*/ 2 h 194"/>
                <a:gd name="T12" fmla="*/ 172 w 207"/>
                <a:gd name="T13" fmla="*/ 0 h 194"/>
                <a:gd name="T14" fmla="*/ 164 w 207"/>
                <a:gd name="T15" fmla="*/ 3 h 194"/>
                <a:gd name="T16" fmla="*/ 164 w 207"/>
                <a:gd name="T17" fmla="*/ 15 h 194"/>
                <a:gd name="T18" fmla="*/ 171 w 207"/>
                <a:gd name="T19" fmla="*/ 40 h 194"/>
                <a:gd name="T20" fmla="*/ 158 w 207"/>
                <a:gd name="T21" fmla="*/ 53 h 194"/>
                <a:gd name="T22" fmla="*/ 31 w 207"/>
                <a:gd name="T23" fmla="*/ 117 h 194"/>
                <a:gd name="T24" fmla="*/ 7 w 207"/>
                <a:gd name="T25" fmla="*/ 122 h 194"/>
                <a:gd name="T26" fmla="*/ 13 w 207"/>
                <a:gd name="T27" fmla="*/ 145 h 194"/>
                <a:gd name="T28" fmla="*/ 137 w 207"/>
                <a:gd name="T29" fmla="*/ 159 h 194"/>
                <a:gd name="T30" fmla="*/ 197 w 207"/>
                <a:gd name="T31" fmla="*/ 5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7" h="194">
                  <a:moveTo>
                    <a:pt x="197" y="50"/>
                  </a:moveTo>
                  <a:cubicBezTo>
                    <a:pt x="183" y="41"/>
                    <a:pt x="183" y="41"/>
                    <a:pt x="183" y="41"/>
                  </a:cubicBezTo>
                  <a:cubicBezTo>
                    <a:pt x="183" y="41"/>
                    <a:pt x="180" y="39"/>
                    <a:pt x="184" y="31"/>
                  </a:cubicBezTo>
                  <a:cubicBezTo>
                    <a:pt x="189" y="22"/>
                    <a:pt x="191" y="12"/>
                    <a:pt x="191" y="12"/>
                  </a:cubicBezTo>
                  <a:cubicBezTo>
                    <a:pt x="191" y="5"/>
                    <a:pt x="191" y="5"/>
                    <a:pt x="191" y="5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4" y="15"/>
                    <a:pt x="164" y="15"/>
                    <a:pt x="164" y="15"/>
                  </a:cubicBezTo>
                  <a:cubicBezTo>
                    <a:pt x="164" y="15"/>
                    <a:pt x="173" y="31"/>
                    <a:pt x="171" y="40"/>
                  </a:cubicBezTo>
                  <a:cubicBezTo>
                    <a:pt x="169" y="50"/>
                    <a:pt x="164" y="47"/>
                    <a:pt x="158" y="53"/>
                  </a:cubicBezTo>
                  <a:cubicBezTo>
                    <a:pt x="152" y="59"/>
                    <a:pt x="129" y="132"/>
                    <a:pt x="31" y="117"/>
                  </a:cubicBezTo>
                  <a:cubicBezTo>
                    <a:pt x="31" y="117"/>
                    <a:pt x="13" y="115"/>
                    <a:pt x="7" y="122"/>
                  </a:cubicBezTo>
                  <a:cubicBezTo>
                    <a:pt x="7" y="122"/>
                    <a:pt x="0" y="132"/>
                    <a:pt x="13" y="145"/>
                  </a:cubicBezTo>
                  <a:cubicBezTo>
                    <a:pt x="13" y="145"/>
                    <a:pt x="68" y="194"/>
                    <a:pt x="137" y="159"/>
                  </a:cubicBezTo>
                  <a:cubicBezTo>
                    <a:pt x="207" y="125"/>
                    <a:pt x="197" y="50"/>
                    <a:pt x="197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5600" y="2796"/>
              <a:ext cx="369" cy="291"/>
            </a:xfrm>
            <a:custGeom>
              <a:avLst/>
              <a:gdLst>
                <a:gd name="T0" fmla="*/ 164 w 199"/>
                <a:gd name="T1" fmla="*/ 30 h 157"/>
                <a:gd name="T2" fmla="*/ 159 w 199"/>
                <a:gd name="T3" fmla="*/ 15 h 157"/>
                <a:gd name="T4" fmla="*/ 122 w 199"/>
                <a:gd name="T5" fmla="*/ 9 h 157"/>
                <a:gd name="T6" fmla="*/ 114 w 199"/>
                <a:gd name="T7" fmla="*/ 43 h 157"/>
                <a:gd name="T8" fmla="*/ 50 w 199"/>
                <a:gd name="T9" fmla="*/ 89 h 157"/>
                <a:gd name="T10" fmla="*/ 15 w 199"/>
                <a:gd name="T11" fmla="*/ 85 h 157"/>
                <a:gd name="T12" fmla="*/ 8 w 199"/>
                <a:gd name="T13" fmla="*/ 122 h 157"/>
                <a:gd name="T14" fmla="*/ 40 w 199"/>
                <a:gd name="T15" fmla="*/ 132 h 157"/>
                <a:gd name="T16" fmla="*/ 44 w 199"/>
                <a:gd name="T17" fmla="*/ 143 h 157"/>
                <a:gd name="T18" fmla="*/ 78 w 199"/>
                <a:gd name="T19" fmla="*/ 149 h 157"/>
                <a:gd name="T20" fmla="*/ 85 w 199"/>
                <a:gd name="T21" fmla="*/ 117 h 157"/>
                <a:gd name="T22" fmla="*/ 153 w 199"/>
                <a:gd name="T23" fmla="*/ 69 h 157"/>
                <a:gd name="T24" fmla="*/ 185 w 199"/>
                <a:gd name="T25" fmla="*/ 73 h 157"/>
                <a:gd name="T26" fmla="*/ 191 w 199"/>
                <a:gd name="T27" fmla="*/ 39 h 157"/>
                <a:gd name="T28" fmla="*/ 164 w 199"/>
                <a:gd name="T29" fmla="*/ 3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9" h="157">
                  <a:moveTo>
                    <a:pt x="164" y="30"/>
                  </a:moveTo>
                  <a:cubicBezTo>
                    <a:pt x="164" y="25"/>
                    <a:pt x="162" y="19"/>
                    <a:pt x="159" y="15"/>
                  </a:cubicBezTo>
                  <a:cubicBezTo>
                    <a:pt x="151" y="3"/>
                    <a:pt x="134" y="0"/>
                    <a:pt x="122" y="9"/>
                  </a:cubicBezTo>
                  <a:cubicBezTo>
                    <a:pt x="111" y="17"/>
                    <a:pt x="107" y="31"/>
                    <a:pt x="114" y="43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41" y="79"/>
                    <a:pt x="26" y="77"/>
                    <a:pt x="15" y="85"/>
                  </a:cubicBezTo>
                  <a:cubicBezTo>
                    <a:pt x="3" y="93"/>
                    <a:pt x="0" y="110"/>
                    <a:pt x="8" y="122"/>
                  </a:cubicBezTo>
                  <a:cubicBezTo>
                    <a:pt x="16" y="132"/>
                    <a:pt x="29" y="136"/>
                    <a:pt x="40" y="132"/>
                  </a:cubicBezTo>
                  <a:cubicBezTo>
                    <a:pt x="40" y="136"/>
                    <a:pt x="42" y="140"/>
                    <a:pt x="44" y="143"/>
                  </a:cubicBezTo>
                  <a:cubicBezTo>
                    <a:pt x="52" y="154"/>
                    <a:pt x="67" y="157"/>
                    <a:pt x="78" y="149"/>
                  </a:cubicBezTo>
                  <a:cubicBezTo>
                    <a:pt x="88" y="142"/>
                    <a:pt x="91" y="128"/>
                    <a:pt x="85" y="117"/>
                  </a:cubicBezTo>
                  <a:cubicBezTo>
                    <a:pt x="153" y="69"/>
                    <a:pt x="153" y="69"/>
                    <a:pt x="153" y="69"/>
                  </a:cubicBezTo>
                  <a:cubicBezTo>
                    <a:pt x="161" y="78"/>
                    <a:pt x="175" y="80"/>
                    <a:pt x="185" y="73"/>
                  </a:cubicBezTo>
                  <a:cubicBezTo>
                    <a:pt x="196" y="65"/>
                    <a:pt x="199" y="50"/>
                    <a:pt x="191" y="39"/>
                  </a:cubicBezTo>
                  <a:cubicBezTo>
                    <a:pt x="185" y="30"/>
                    <a:pt x="174" y="27"/>
                    <a:pt x="16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944" y="3733"/>
              <a:ext cx="347" cy="167"/>
            </a:xfrm>
            <a:custGeom>
              <a:avLst/>
              <a:gdLst>
                <a:gd name="T0" fmla="*/ 0 w 187"/>
                <a:gd name="T1" fmla="*/ 0 h 90"/>
                <a:gd name="T2" fmla="*/ 0 w 187"/>
                <a:gd name="T3" fmla="*/ 2 h 90"/>
                <a:gd name="T4" fmla="*/ 55 w 187"/>
                <a:gd name="T5" fmla="*/ 80 h 90"/>
                <a:gd name="T6" fmla="*/ 55 w 187"/>
                <a:gd name="T7" fmla="*/ 90 h 90"/>
                <a:gd name="T8" fmla="*/ 132 w 187"/>
                <a:gd name="T9" fmla="*/ 90 h 90"/>
                <a:gd name="T10" fmla="*/ 132 w 187"/>
                <a:gd name="T11" fmla="*/ 80 h 90"/>
                <a:gd name="T12" fmla="*/ 187 w 187"/>
                <a:gd name="T13" fmla="*/ 2 h 90"/>
                <a:gd name="T14" fmla="*/ 187 w 187"/>
                <a:gd name="T15" fmla="*/ 0 h 90"/>
                <a:gd name="T16" fmla="*/ 0 w 187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37"/>
                    <a:pt x="22" y="67"/>
                    <a:pt x="55" y="80"/>
                  </a:cubicBezTo>
                  <a:cubicBezTo>
                    <a:pt x="55" y="90"/>
                    <a:pt x="55" y="90"/>
                    <a:pt x="55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65" y="67"/>
                    <a:pt x="187" y="37"/>
                    <a:pt x="187" y="2"/>
                  </a:cubicBezTo>
                  <a:cubicBezTo>
                    <a:pt x="187" y="2"/>
                    <a:pt x="187" y="1"/>
                    <a:pt x="1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987" y="3542"/>
              <a:ext cx="261" cy="170"/>
            </a:xfrm>
            <a:custGeom>
              <a:avLst/>
              <a:gdLst>
                <a:gd name="T0" fmla="*/ 10 w 141"/>
                <a:gd name="T1" fmla="*/ 92 h 92"/>
                <a:gd name="T2" fmla="*/ 52 w 141"/>
                <a:gd name="T3" fmla="*/ 92 h 92"/>
                <a:gd name="T4" fmla="*/ 47 w 141"/>
                <a:gd name="T5" fmla="*/ 74 h 92"/>
                <a:gd name="T6" fmla="*/ 71 w 141"/>
                <a:gd name="T7" fmla="*/ 45 h 92"/>
                <a:gd name="T8" fmla="*/ 94 w 141"/>
                <a:gd name="T9" fmla="*/ 74 h 92"/>
                <a:gd name="T10" fmla="*/ 89 w 141"/>
                <a:gd name="T11" fmla="*/ 92 h 92"/>
                <a:gd name="T12" fmla="*/ 131 w 141"/>
                <a:gd name="T13" fmla="*/ 92 h 92"/>
                <a:gd name="T14" fmla="*/ 141 w 141"/>
                <a:gd name="T15" fmla="*/ 92 h 92"/>
                <a:gd name="T16" fmla="*/ 140 w 141"/>
                <a:gd name="T17" fmla="*/ 89 h 92"/>
                <a:gd name="T18" fmla="*/ 139 w 141"/>
                <a:gd name="T19" fmla="*/ 88 h 92"/>
                <a:gd name="T20" fmla="*/ 127 w 141"/>
                <a:gd name="T21" fmla="*/ 73 h 92"/>
                <a:gd name="T22" fmla="*/ 112 w 141"/>
                <a:gd name="T23" fmla="*/ 65 h 92"/>
                <a:gd name="T24" fmla="*/ 100 w 141"/>
                <a:gd name="T25" fmla="*/ 68 h 92"/>
                <a:gd name="T26" fmla="*/ 76 w 141"/>
                <a:gd name="T27" fmla="*/ 39 h 92"/>
                <a:gd name="T28" fmla="*/ 101 w 141"/>
                <a:gd name="T29" fmla="*/ 7 h 92"/>
                <a:gd name="T30" fmla="*/ 101 w 141"/>
                <a:gd name="T31" fmla="*/ 2 h 92"/>
                <a:gd name="T32" fmla="*/ 95 w 141"/>
                <a:gd name="T33" fmla="*/ 2 h 92"/>
                <a:gd name="T34" fmla="*/ 71 w 141"/>
                <a:gd name="T35" fmla="*/ 32 h 92"/>
                <a:gd name="T36" fmla="*/ 46 w 141"/>
                <a:gd name="T37" fmla="*/ 2 h 92"/>
                <a:gd name="T38" fmla="*/ 40 w 141"/>
                <a:gd name="T39" fmla="*/ 2 h 92"/>
                <a:gd name="T40" fmla="*/ 40 w 141"/>
                <a:gd name="T41" fmla="*/ 7 h 92"/>
                <a:gd name="T42" fmla="*/ 65 w 141"/>
                <a:gd name="T43" fmla="*/ 39 h 92"/>
                <a:gd name="T44" fmla="*/ 41 w 141"/>
                <a:gd name="T45" fmla="*/ 68 h 92"/>
                <a:gd name="T46" fmla="*/ 29 w 141"/>
                <a:gd name="T47" fmla="*/ 65 h 92"/>
                <a:gd name="T48" fmla="*/ 14 w 141"/>
                <a:gd name="T49" fmla="*/ 73 h 92"/>
                <a:gd name="T50" fmla="*/ 2 w 141"/>
                <a:gd name="T51" fmla="*/ 88 h 92"/>
                <a:gd name="T52" fmla="*/ 1 w 141"/>
                <a:gd name="T53" fmla="*/ 89 h 92"/>
                <a:gd name="T54" fmla="*/ 0 w 141"/>
                <a:gd name="T55" fmla="*/ 92 h 92"/>
                <a:gd name="T56" fmla="*/ 10 w 141"/>
                <a:gd name="T57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1" h="92">
                  <a:moveTo>
                    <a:pt x="10" y="92"/>
                  </a:moveTo>
                  <a:cubicBezTo>
                    <a:pt x="52" y="92"/>
                    <a:pt x="52" y="92"/>
                    <a:pt x="52" y="92"/>
                  </a:cubicBezTo>
                  <a:cubicBezTo>
                    <a:pt x="53" y="85"/>
                    <a:pt x="51" y="79"/>
                    <a:pt x="47" y="74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0" y="79"/>
                    <a:pt x="88" y="85"/>
                    <a:pt x="89" y="92"/>
                  </a:cubicBezTo>
                  <a:cubicBezTo>
                    <a:pt x="131" y="92"/>
                    <a:pt x="131" y="92"/>
                    <a:pt x="131" y="92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1" y="91"/>
                    <a:pt x="140" y="90"/>
                    <a:pt x="140" y="89"/>
                  </a:cubicBezTo>
                  <a:cubicBezTo>
                    <a:pt x="140" y="89"/>
                    <a:pt x="139" y="89"/>
                    <a:pt x="139" y="88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23" y="68"/>
                    <a:pt x="118" y="65"/>
                    <a:pt x="112" y="65"/>
                  </a:cubicBezTo>
                  <a:cubicBezTo>
                    <a:pt x="107" y="65"/>
                    <a:pt x="103" y="66"/>
                    <a:pt x="100" y="68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3" y="6"/>
                    <a:pt x="103" y="3"/>
                    <a:pt x="101" y="2"/>
                  </a:cubicBezTo>
                  <a:cubicBezTo>
                    <a:pt x="99" y="0"/>
                    <a:pt x="96" y="1"/>
                    <a:pt x="95" y="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1"/>
                    <a:pt x="42" y="0"/>
                    <a:pt x="40" y="2"/>
                  </a:cubicBezTo>
                  <a:cubicBezTo>
                    <a:pt x="38" y="3"/>
                    <a:pt x="38" y="6"/>
                    <a:pt x="40" y="7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38" y="66"/>
                    <a:pt x="34" y="65"/>
                    <a:pt x="29" y="65"/>
                  </a:cubicBezTo>
                  <a:cubicBezTo>
                    <a:pt x="23" y="65"/>
                    <a:pt x="18" y="68"/>
                    <a:pt x="14" y="73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9"/>
                    <a:pt x="1" y="89"/>
                    <a:pt x="1" y="89"/>
                  </a:cubicBezTo>
                  <a:cubicBezTo>
                    <a:pt x="1" y="90"/>
                    <a:pt x="0" y="91"/>
                    <a:pt x="0" y="92"/>
                  </a:cubicBezTo>
                  <a:lnTo>
                    <a:pt x="10" y="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3285" y="3833"/>
              <a:ext cx="189" cy="30"/>
            </a:xfrm>
            <a:custGeom>
              <a:avLst/>
              <a:gdLst>
                <a:gd name="T0" fmla="*/ 0 w 102"/>
                <a:gd name="T1" fmla="*/ 1 h 16"/>
                <a:gd name="T2" fmla="*/ 10 w 102"/>
                <a:gd name="T3" fmla="*/ 16 h 16"/>
                <a:gd name="T4" fmla="*/ 92 w 102"/>
                <a:gd name="T5" fmla="*/ 16 h 16"/>
                <a:gd name="T6" fmla="*/ 102 w 102"/>
                <a:gd name="T7" fmla="*/ 1 h 16"/>
                <a:gd name="T8" fmla="*/ 102 w 102"/>
                <a:gd name="T9" fmla="*/ 0 h 16"/>
                <a:gd name="T10" fmla="*/ 0 w 102"/>
                <a:gd name="T11" fmla="*/ 0 h 16"/>
                <a:gd name="T12" fmla="*/ 0 w 102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6">
                  <a:moveTo>
                    <a:pt x="0" y="1"/>
                  </a:moveTo>
                  <a:cubicBezTo>
                    <a:pt x="0" y="9"/>
                    <a:pt x="4" y="16"/>
                    <a:pt x="10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7" y="16"/>
                    <a:pt x="102" y="9"/>
                    <a:pt x="102" y="1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3276" y="3786"/>
              <a:ext cx="205" cy="36"/>
            </a:xfrm>
            <a:custGeom>
              <a:avLst/>
              <a:gdLst>
                <a:gd name="T0" fmla="*/ 107 w 111"/>
                <a:gd name="T1" fmla="*/ 1 h 19"/>
                <a:gd name="T2" fmla="*/ 98 w 111"/>
                <a:gd name="T3" fmla="*/ 6 h 19"/>
                <a:gd name="T4" fmla="*/ 96 w 111"/>
                <a:gd name="T5" fmla="*/ 7 h 19"/>
                <a:gd name="T6" fmla="*/ 89 w 111"/>
                <a:gd name="T7" fmla="*/ 10 h 19"/>
                <a:gd name="T8" fmla="*/ 85 w 111"/>
                <a:gd name="T9" fmla="*/ 6 h 19"/>
                <a:gd name="T10" fmla="*/ 82 w 111"/>
                <a:gd name="T11" fmla="*/ 4 h 19"/>
                <a:gd name="T12" fmla="*/ 69 w 111"/>
                <a:gd name="T13" fmla="*/ 3 h 19"/>
                <a:gd name="T14" fmla="*/ 64 w 111"/>
                <a:gd name="T15" fmla="*/ 6 h 19"/>
                <a:gd name="T16" fmla="*/ 57 w 111"/>
                <a:gd name="T17" fmla="*/ 10 h 19"/>
                <a:gd name="T18" fmla="*/ 48 w 111"/>
                <a:gd name="T19" fmla="*/ 7 h 19"/>
                <a:gd name="T20" fmla="*/ 34 w 111"/>
                <a:gd name="T21" fmla="*/ 1 h 19"/>
                <a:gd name="T22" fmla="*/ 27 w 111"/>
                <a:gd name="T23" fmla="*/ 2 h 19"/>
                <a:gd name="T24" fmla="*/ 24 w 111"/>
                <a:gd name="T25" fmla="*/ 5 h 19"/>
                <a:gd name="T26" fmla="*/ 23 w 111"/>
                <a:gd name="T27" fmla="*/ 6 h 19"/>
                <a:gd name="T28" fmla="*/ 7 w 111"/>
                <a:gd name="T29" fmla="*/ 2 h 19"/>
                <a:gd name="T30" fmla="*/ 2 w 111"/>
                <a:gd name="T31" fmla="*/ 2 h 19"/>
                <a:gd name="T32" fmla="*/ 1 w 111"/>
                <a:gd name="T33" fmla="*/ 7 h 19"/>
                <a:gd name="T34" fmla="*/ 28 w 111"/>
                <a:gd name="T35" fmla="*/ 12 h 19"/>
                <a:gd name="T36" fmla="*/ 30 w 111"/>
                <a:gd name="T37" fmla="*/ 10 h 19"/>
                <a:gd name="T38" fmla="*/ 32 w 111"/>
                <a:gd name="T39" fmla="*/ 9 h 19"/>
                <a:gd name="T40" fmla="*/ 34 w 111"/>
                <a:gd name="T41" fmla="*/ 9 h 19"/>
                <a:gd name="T42" fmla="*/ 43 w 111"/>
                <a:gd name="T43" fmla="*/ 13 h 19"/>
                <a:gd name="T44" fmla="*/ 57 w 111"/>
                <a:gd name="T45" fmla="*/ 18 h 19"/>
                <a:gd name="T46" fmla="*/ 57 w 111"/>
                <a:gd name="T47" fmla="*/ 18 h 19"/>
                <a:gd name="T48" fmla="*/ 69 w 111"/>
                <a:gd name="T49" fmla="*/ 13 h 19"/>
                <a:gd name="T50" fmla="*/ 73 w 111"/>
                <a:gd name="T51" fmla="*/ 10 h 19"/>
                <a:gd name="T52" fmla="*/ 77 w 111"/>
                <a:gd name="T53" fmla="*/ 10 h 19"/>
                <a:gd name="T54" fmla="*/ 79 w 111"/>
                <a:gd name="T55" fmla="*/ 12 h 19"/>
                <a:gd name="T56" fmla="*/ 86 w 111"/>
                <a:gd name="T57" fmla="*/ 17 h 19"/>
                <a:gd name="T58" fmla="*/ 102 w 111"/>
                <a:gd name="T59" fmla="*/ 13 h 19"/>
                <a:gd name="T60" fmla="*/ 104 w 111"/>
                <a:gd name="T61" fmla="*/ 11 h 19"/>
                <a:gd name="T62" fmla="*/ 107 w 111"/>
                <a:gd name="T63" fmla="*/ 9 h 19"/>
                <a:gd name="T64" fmla="*/ 111 w 111"/>
                <a:gd name="T65" fmla="*/ 5 h 19"/>
                <a:gd name="T66" fmla="*/ 107 w 111"/>
                <a:gd name="T6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1" h="19">
                  <a:moveTo>
                    <a:pt x="107" y="1"/>
                  </a:moveTo>
                  <a:cubicBezTo>
                    <a:pt x="102" y="1"/>
                    <a:pt x="100" y="4"/>
                    <a:pt x="98" y="6"/>
                  </a:cubicBezTo>
                  <a:cubicBezTo>
                    <a:pt x="98" y="6"/>
                    <a:pt x="97" y="7"/>
                    <a:pt x="96" y="7"/>
                  </a:cubicBezTo>
                  <a:cubicBezTo>
                    <a:pt x="96" y="8"/>
                    <a:pt x="92" y="11"/>
                    <a:pt x="89" y="10"/>
                  </a:cubicBezTo>
                  <a:cubicBezTo>
                    <a:pt x="88" y="9"/>
                    <a:pt x="86" y="7"/>
                    <a:pt x="85" y="6"/>
                  </a:cubicBezTo>
                  <a:cubicBezTo>
                    <a:pt x="84" y="5"/>
                    <a:pt x="83" y="5"/>
                    <a:pt x="82" y="4"/>
                  </a:cubicBezTo>
                  <a:cubicBezTo>
                    <a:pt x="78" y="1"/>
                    <a:pt x="74" y="1"/>
                    <a:pt x="69" y="3"/>
                  </a:cubicBezTo>
                  <a:cubicBezTo>
                    <a:pt x="67" y="4"/>
                    <a:pt x="66" y="5"/>
                    <a:pt x="64" y="6"/>
                  </a:cubicBezTo>
                  <a:cubicBezTo>
                    <a:pt x="62" y="8"/>
                    <a:pt x="59" y="10"/>
                    <a:pt x="57" y="10"/>
                  </a:cubicBezTo>
                  <a:cubicBezTo>
                    <a:pt x="54" y="10"/>
                    <a:pt x="51" y="9"/>
                    <a:pt x="48" y="7"/>
                  </a:cubicBezTo>
                  <a:cubicBezTo>
                    <a:pt x="45" y="4"/>
                    <a:pt x="40" y="1"/>
                    <a:pt x="34" y="1"/>
                  </a:cubicBezTo>
                  <a:cubicBezTo>
                    <a:pt x="32" y="1"/>
                    <a:pt x="29" y="0"/>
                    <a:pt x="27" y="2"/>
                  </a:cubicBezTo>
                  <a:cubicBezTo>
                    <a:pt x="26" y="3"/>
                    <a:pt x="25" y="4"/>
                    <a:pt x="24" y="5"/>
                  </a:cubicBezTo>
                  <a:cubicBezTo>
                    <a:pt x="24" y="5"/>
                    <a:pt x="24" y="5"/>
                    <a:pt x="23" y="6"/>
                  </a:cubicBezTo>
                  <a:cubicBezTo>
                    <a:pt x="20" y="9"/>
                    <a:pt x="14" y="11"/>
                    <a:pt x="7" y="2"/>
                  </a:cubicBezTo>
                  <a:cubicBezTo>
                    <a:pt x="6" y="1"/>
                    <a:pt x="3" y="0"/>
                    <a:pt x="2" y="2"/>
                  </a:cubicBezTo>
                  <a:cubicBezTo>
                    <a:pt x="0" y="3"/>
                    <a:pt x="0" y="6"/>
                    <a:pt x="1" y="7"/>
                  </a:cubicBezTo>
                  <a:cubicBezTo>
                    <a:pt x="9" y="18"/>
                    <a:pt x="19" y="19"/>
                    <a:pt x="28" y="12"/>
                  </a:cubicBezTo>
                  <a:cubicBezTo>
                    <a:pt x="29" y="12"/>
                    <a:pt x="30" y="11"/>
                    <a:pt x="30" y="10"/>
                  </a:cubicBezTo>
                  <a:cubicBezTo>
                    <a:pt x="31" y="10"/>
                    <a:pt x="31" y="9"/>
                    <a:pt x="32" y="9"/>
                  </a:cubicBezTo>
                  <a:cubicBezTo>
                    <a:pt x="32" y="9"/>
                    <a:pt x="33" y="9"/>
                    <a:pt x="34" y="9"/>
                  </a:cubicBezTo>
                  <a:cubicBezTo>
                    <a:pt x="37" y="9"/>
                    <a:pt x="39" y="10"/>
                    <a:pt x="43" y="13"/>
                  </a:cubicBezTo>
                  <a:cubicBezTo>
                    <a:pt x="47" y="16"/>
                    <a:pt x="52" y="18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62" y="18"/>
                    <a:pt x="66" y="15"/>
                    <a:pt x="69" y="13"/>
                  </a:cubicBezTo>
                  <a:cubicBezTo>
                    <a:pt x="70" y="12"/>
                    <a:pt x="72" y="11"/>
                    <a:pt x="73" y="10"/>
                  </a:cubicBezTo>
                  <a:cubicBezTo>
                    <a:pt x="75" y="9"/>
                    <a:pt x="76" y="10"/>
                    <a:pt x="77" y="10"/>
                  </a:cubicBezTo>
                  <a:cubicBezTo>
                    <a:pt x="78" y="11"/>
                    <a:pt x="79" y="12"/>
                    <a:pt x="79" y="12"/>
                  </a:cubicBezTo>
                  <a:cubicBezTo>
                    <a:pt x="81" y="14"/>
                    <a:pt x="83" y="16"/>
                    <a:pt x="86" y="17"/>
                  </a:cubicBezTo>
                  <a:cubicBezTo>
                    <a:pt x="91" y="19"/>
                    <a:pt x="97" y="18"/>
                    <a:pt x="102" y="13"/>
                  </a:cubicBezTo>
                  <a:cubicBezTo>
                    <a:pt x="103" y="13"/>
                    <a:pt x="103" y="12"/>
                    <a:pt x="104" y="11"/>
                  </a:cubicBezTo>
                  <a:cubicBezTo>
                    <a:pt x="106" y="9"/>
                    <a:pt x="106" y="9"/>
                    <a:pt x="107" y="9"/>
                  </a:cubicBezTo>
                  <a:cubicBezTo>
                    <a:pt x="109" y="9"/>
                    <a:pt x="111" y="7"/>
                    <a:pt x="111" y="5"/>
                  </a:cubicBezTo>
                  <a:cubicBezTo>
                    <a:pt x="111" y="2"/>
                    <a:pt x="109" y="1"/>
                    <a:pt x="1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3457" y="3579"/>
              <a:ext cx="174" cy="291"/>
            </a:xfrm>
            <a:custGeom>
              <a:avLst/>
              <a:gdLst>
                <a:gd name="T0" fmla="*/ 90 w 94"/>
                <a:gd name="T1" fmla="*/ 41 h 157"/>
                <a:gd name="T2" fmla="*/ 79 w 94"/>
                <a:gd name="T3" fmla="*/ 41 h 157"/>
                <a:gd name="T4" fmla="*/ 50 w 94"/>
                <a:gd name="T5" fmla="*/ 41 h 157"/>
                <a:gd name="T6" fmla="*/ 62 w 94"/>
                <a:gd name="T7" fmla="*/ 8 h 157"/>
                <a:gd name="T8" fmla="*/ 62 w 94"/>
                <a:gd name="T9" fmla="*/ 2 h 157"/>
                <a:gd name="T10" fmla="*/ 56 w 94"/>
                <a:gd name="T11" fmla="*/ 2 h 157"/>
                <a:gd name="T12" fmla="*/ 42 w 94"/>
                <a:gd name="T13" fmla="*/ 41 h 157"/>
                <a:gd name="T14" fmla="*/ 15 w 94"/>
                <a:gd name="T15" fmla="*/ 41 h 157"/>
                <a:gd name="T16" fmla="*/ 4 w 94"/>
                <a:gd name="T17" fmla="*/ 41 h 157"/>
                <a:gd name="T18" fmla="*/ 0 w 94"/>
                <a:gd name="T19" fmla="*/ 45 h 157"/>
                <a:gd name="T20" fmla="*/ 4 w 94"/>
                <a:gd name="T21" fmla="*/ 49 h 157"/>
                <a:gd name="T22" fmla="*/ 11 w 94"/>
                <a:gd name="T23" fmla="*/ 49 h 157"/>
                <a:gd name="T24" fmla="*/ 21 w 94"/>
                <a:gd name="T25" fmla="*/ 153 h 157"/>
                <a:gd name="T26" fmla="*/ 25 w 94"/>
                <a:gd name="T27" fmla="*/ 157 h 157"/>
                <a:gd name="T28" fmla="*/ 69 w 94"/>
                <a:gd name="T29" fmla="*/ 157 h 157"/>
                <a:gd name="T30" fmla="*/ 73 w 94"/>
                <a:gd name="T31" fmla="*/ 153 h 157"/>
                <a:gd name="T32" fmla="*/ 83 w 94"/>
                <a:gd name="T33" fmla="*/ 49 h 157"/>
                <a:gd name="T34" fmla="*/ 90 w 94"/>
                <a:gd name="T35" fmla="*/ 49 h 157"/>
                <a:gd name="T36" fmla="*/ 94 w 94"/>
                <a:gd name="T37" fmla="*/ 45 h 157"/>
                <a:gd name="T38" fmla="*/ 90 w 94"/>
                <a:gd name="T39" fmla="*/ 4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4" h="157">
                  <a:moveTo>
                    <a:pt x="90" y="41"/>
                  </a:moveTo>
                  <a:cubicBezTo>
                    <a:pt x="79" y="41"/>
                    <a:pt x="79" y="41"/>
                    <a:pt x="7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18"/>
                    <a:pt x="62" y="8"/>
                    <a:pt x="62" y="8"/>
                  </a:cubicBezTo>
                  <a:cubicBezTo>
                    <a:pt x="63" y="6"/>
                    <a:pt x="64" y="4"/>
                    <a:pt x="62" y="2"/>
                  </a:cubicBezTo>
                  <a:cubicBezTo>
                    <a:pt x="61" y="0"/>
                    <a:pt x="58" y="0"/>
                    <a:pt x="56" y="2"/>
                  </a:cubicBezTo>
                  <a:cubicBezTo>
                    <a:pt x="56" y="2"/>
                    <a:pt x="43" y="14"/>
                    <a:pt x="42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2" y="41"/>
                    <a:pt x="0" y="43"/>
                    <a:pt x="0" y="45"/>
                  </a:cubicBezTo>
                  <a:cubicBezTo>
                    <a:pt x="0" y="47"/>
                    <a:pt x="2" y="49"/>
                    <a:pt x="4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5"/>
                    <a:pt x="23" y="157"/>
                    <a:pt x="25" y="157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71" y="157"/>
                    <a:pt x="73" y="155"/>
                    <a:pt x="73" y="153"/>
                  </a:cubicBezTo>
                  <a:cubicBezTo>
                    <a:pt x="83" y="49"/>
                    <a:pt x="83" y="49"/>
                    <a:pt x="83" y="49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92" y="49"/>
                    <a:pt x="94" y="47"/>
                    <a:pt x="94" y="45"/>
                  </a:cubicBezTo>
                  <a:cubicBezTo>
                    <a:pt x="94" y="43"/>
                    <a:pt x="92" y="41"/>
                    <a:pt x="90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3268" y="3649"/>
              <a:ext cx="215" cy="124"/>
            </a:xfrm>
            <a:custGeom>
              <a:avLst/>
              <a:gdLst>
                <a:gd name="T0" fmla="*/ 15 w 116"/>
                <a:gd name="T1" fmla="*/ 67 h 67"/>
                <a:gd name="T2" fmla="*/ 105 w 116"/>
                <a:gd name="T3" fmla="*/ 67 h 67"/>
                <a:gd name="T4" fmla="*/ 109 w 116"/>
                <a:gd name="T5" fmla="*/ 47 h 67"/>
                <a:gd name="T6" fmla="*/ 14 w 116"/>
                <a:gd name="T7" fmla="*/ 42 h 67"/>
                <a:gd name="T8" fmla="*/ 15 w 116"/>
                <a:gd name="T9" fmla="*/ 67 h 67"/>
                <a:gd name="T10" fmla="*/ 82 w 116"/>
                <a:gd name="T11" fmla="*/ 46 h 67"/>
                <a:gd name="T12" fmla="*/ 86 w 116"/>
                <a:gd name="T13" fmla="*/ 49 h 67"/>
                <a:gd name="T14" fmla="*/ 82 w 116"/>
                <a:gd name="T15" fmla="*/ 53 h 67"/>
                <a:gd name="T16" fmla="*/ 78 w 116"/>
                <a:gd name="T17" fmla="*/ 49 h 67"/>
                <a:gd name="T18" fmla="*/ 82 w 116"/>
                <a:gd name="T19" fmla="*/ 46 h 67"/>
                <a:gd name="T20" fmla="*/ 60 w 116"/>
                <a:gd name="T21" fmla="*/ 31 h 67"/>
                <a:gd name="T22" fmla="*/ 64 w 116"/>
                <a:gd name="T23" fmla="*/ 36 h 67"/>
                <a:gd name="T24" fmla="*/ 60 w 116"/>
                <a:gd name="T25" fmla="*/ 40 h 67"/>
                <a:gd name="T26" fmla="*/ 55 w 116"/>
                <a:gd name="T27" fmla="*/ 36 h 67"/>
                <a:gd name="T28" fmla="*/ 60 w 116"/>
                <a:gd name="T29" fmla="*/ 31 h 67"/>
                <a:gd name="T30" fmla="*/ 35 w 116"/>
                <a:gd name="T31" fmla="*/ 46 h 67"/>
                <a:gd name="T32" fmla="*/ 38 w 116"/>
                <a:gd name="T33" fmla="*/ 49 h 67"/>
                <a:gd name="T34" fmla="*/ 35 w 116"/>
                <a:gd name="T35" fmla="*/ 53 h 67"/>
                <a:gd name="T36" fmla="*/ 31 w 116"/>
                <a:gd name="T37" fmla="*/ 49 h 67"/>
                <a:gd name="T38" fmla="*/ 35 w 116"/>
                <a:gd name="T39" fmla="*/ 4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6" h="67">
                  <a:moveTo>
                    <a:pt x="15" y="67"/>
                  </a:moveTo>
                  <a:cubicBezTo>
                    <a:pt x="105" y="67"/>
                    <a:pt x="105" y="67"/>
                    <a:pt x="105" y="67"/>
                  </a:cubicBezTo>
                  <a:cubicBezTo>
                    <a:pt x="105" y="67"/>
                    <a:pt x="116" y="66"/>
                    <a:pt x="109" y="47"/>
                  </a:cubicBezTo>
                  <a:cubicBezTo>
                    <a:pt x="100" y="25"/>
                    <a:pt x="48" y="0"/>
                    <a:pt x="14" y="42"/>
                  </a:cubicBezTo>
                  <a:cubicBezTo>
                    <a:pt x="14" y="42"/>
                    <a:pt x="0" y="62"/>
                    <a:pt x="15" y="67"/>
                  </a:cubicBezTo>
                  <a:close/>
                  <a:moveTo>
                    <a:pt x="82" y="46"/>
                  </a:moveTo>
                  <a:cubicBezTo>
                    <a:pt x="84" y="46"/>
                    <a:pt x="86" y="47"/>
                    <a:pt x="86" y="49"/>
                  </a:cubicBezTo>
                  <a:cubicBezTo>
                    <a:pt x="86" y="51"/>
                    <a:pt x="84" y="53"/>
                    <a:pt x="82" y="53"/>
                  </a:cubicBezTo>
                  <a:cubicBezTo>
                    <a:pt x="80" y="53"/>
                    <a:pt x="78" y="51"/>
                    <a:pt x="78" y="49"/>
                  </a:cubicBezTo>
                  <a:cubicBezTo>
                    <a:pt x="78" y="47"/>
                    <a:pt x="80" y="46"/>
                    <a:pt x="82" y="46"/>
                  </a:cubicBezTo>
                  <a:close/>
                  <a:moveTo>
                    <a:pt x="60" y="31"/>
                  </a:moveTo>
                  <a:cubicBezTo>
                    <a:pt x="62" y="31"/>
                    <a:pt x="64" y="33"/>
                    <a:pt x="64" y="36"/>
                  </a:cubicBezTo>
                  <a:cubicBezTo>
                    <a:pt x="64" y="38"/>
                    <a:pt x="62" y="40"/>
                    <a:pt x="60" y="40"/>
                  </a:cubicBezTo>
                  <a:cubicBezTo>
                    <a:pt x="57" y="40"/>
                    <a:pt x="55" y="38"/>
                    <a:pt x="55" y="36"/>
                  </a:cubicBezTo>
                  <a:cubicBezTo>
                    <a:pt x="55" y="33"/>
                    <a:pt x="57" y="31"/>
                    <a:pt x="60" y="31"/>
                  </a:cubicBezTo>
                  <a:close/>
                  <a:moveTo>
                    <a:pt x="35" y="46"/>
                  </a:moveTo>
                  <a:cubicBezTo>
                    <a:pt x="37" y="46"/>
                    <a:pt x="38" y="47"/>
                    <a:pt x="38" y="49"/>
                  </a:cubicBezTo>
                  <a:cubicBezTo>
                    <a:pt x="38" y="51"/>
                    <a:pt x="37" y="53"/>
                    <a:pt x="35" y="53"/>
                  </a:cubicBezTo>
                  <a:cubicBezTo>
                    <a:pt x="33" y="53"/>
                    <a:pt x="31" y="51"/>
                    <a:pt x="31" y="49"/>
                  </a:cubicBezTo>
                  <a:cubicBezTo>
                    <a:pt x="31" y="47"/>
                    <a:pt x="33" y="46"/>
                    <a:pt x="35" y="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940" y="548"/>
              <a:ext cx="356" cy="190"/>
            </a:xfrm>
            <a:custGeom>
              <a:avLst/>
              <a:gdLst>
                <a:gd name="T0" fmla="*/ 96 w 192"/>
                <a:gd name="T1" fmla="*/ 102 h 102"/>
                <a:gd name="T2" fmla="*/ 0 w 192"/>
                <a:gd name="T3" fmla="*/ 6 h 102"/>
                <a:gd name="T4" fmla="*/ 5 w 192"/>
                <a:gd name="T5" fmla="*/ 0 h 102"/>
                <a:gd name="T6" fmla="*/ 10 w 192"/>
                <a:gd name="T7" fmla="*/ 6 h 102"/>
                <a:gd name="T8" fmla="*/ 96 w 192"/>
                <a:gd name="T9" fmla="*/ 91 h 102"/>
                <a:gd name="T10" fmla="*/ 181 w 192"/>
                <a:gd name="T11" fmla="*/ 6 h 102"/>
                <a:gd name="T12" fmla="*/ 186 w 192"/>
                <a:gd name="T13" fmla="*/ 0 h 102"/>
                <a:gd name="T14" fmla="*/ 192 w 192"/>
                <a:gd name="T15" fmla="*/ 6 h 102"/>
                <a:gd name="T16" fmla="*/ 96 w 192"/>
                <a:gd name="T1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02">
                  <a:moveTo>
                    <a:pt x="96" y="102"/>
                  </a:moveTo>
                  <a:cubicBezTo>
                    <a:pt x="43" y="102"/>
                    <a:pt x="0" y="59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cubicBezTo>
                    <a:pt x="10" y="53"/>
                    <a:pt x="49" y="91"/>
                    <a:pt x="96" y="91"/>
                  </a:cubicBezTo>
                  <a:cubicBezTo>
                    <a:pt x="142" y="91"/>
                    <a:pt x="181" y="53"/>
                    <a:pt x="181" y="6"/>
                  </a:cubicBezTo>
                  <a:cubicBezTo>
                    <a:pt x="181" y="3"/>
                    <a:pt x="183" y="0"/>
                    <a:pt x="186" y="0"/>
                  </a:cubicBezTo>
                  <a:cubicBezTo>
                    <a:pt x="189" y="0"/>
                    <a:pt x="192" y="3"/>
                    <a:pt x="192" y="6"/>
                  </a:cubicBezTo>
                  <a:cubicBezTo>
                    <a:pt x="192" y="59"/>
                    <a:pt x="148" y="102"/>
                    <a:pt x="96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977" y="560"/>
              <a:ext cx="280" cy="139"/>
            </a:xfrm>
            <a:custGeom>
              <a:avLst/>
              <a:gdLst>
                <a:gd name="T0" fmla="*/ 79 w 151"/>
                <a:gd name="T1" fmla="*/ 0 h 75"/>
                <a:gd name="T2" fmla="*/ 61 w 151"/>
                <a:gd name="T3" fmla="*/ 15 h 75"/>
                <a:gd name="T4" fmla="*/ 47 w 151"/>
                <a:gd name="T5" fmla="*/ 8 h 75"/>
                <a:gd name="T6" fmla="*/ 38 w 151"/>
                <a:gd name="T7" fmla="*/ 11 h 75"/>
                <a:gd name="T8" fmla="*/ 22 w 151"/>
                <a:gd name="T9" fmla="*/ 0 h 75"/>
                <a:gd name="T10" fmla="*/ 0 w 151"/>
                <a:gd name="T11" fmla="*/ 0 h 75"/>
                <a:gd name="T12" fmla="*/ 76 w 151"/>
                <a:gd name="T13" fmla="*/ 75 h 75"/>
                <a:gd name="T14" fmla="*/ 151 w 151"/>
                <a:gd name="T15" fmla="*/ 0 h 75"/>
                <a:gd name="T16" fmla="*/ 79 w 151"/>
                <a:gd name="T17" fmla="*/ 0 h 75"/>
                <a:gd name="T18" fmla="*/ 34 w 151"/>
                <a:gd name="T19" fmla="*/ 26 h 75"/>
                <a:gd name="T20" fmla="*/ 26 w 151"/>
                <a:gd name="T21" fmla="*/ 31 h 75"/>
                <a:gd name="T22" fmla="*/ 24 w 151"/>
                <a:gd name="T23" fmla="*/ 32 h 75"/>
                <a:gd name="T24" fmla="*/ 21 w 151"/>
                <a:gd name="T25" fmla="*/ 30 h 75"/>
                <a:gd name="T26" fmla="*/ 22 w 151"/>
                <a:gd name="T27" fmla="*/ 24 h 75"/>
                <a:gd name="T28" fmla="*/ 29 w 151"/>
                <a:gd name="T29" fmla="*/ 20 h 75"/>
                <a:gd name="T30" fmla="*/ 35 w 151"/>
                <a:gd name="T31" fmla="*/ 21 h 75"/>
                <a:gd name="T32" fmla="*/ 34 w 151"/>
                <a:gd name="T33" fmla="*/ 26 h 75"/>
                <a:gd name="T34" fmla="*/ 62 w 151"/>
                <a:gd name="T35" fmla="*/ 37 h 75"/>
                <a:gd name="T36" fmla="*/ 59 w 151"/>
                <a:gd name="T37" fmla="*/ 45 h 75"/>
                <a:gd name="T38" fmla="*/ 55 w 151"/>
                <a:gd name="T39" fmla="*/ 47 h 75"/>
                <a:gd name="T40" fmla="*/ 54 w 151"/>
                <a:gd name="T41" fmla="*/ 47 h 75"/>
                <a:gd name="T42" fmla="*/ 52 w 151"/>
                <a:gd name="T43" fmla="*/ 42 h 75"/>
                <a:gd name="T44" fmla="*/ 55 w 151"/>
                <a:gd name="T45" fmla="*/ 34 h 75"/>
                <a:gd name="T46" fmla="*/ 60 w 151"/>
                <a:gd name="T47" fmla="*/ 32 h 75"/>
                <a:gd name="T48" fmla="*/ 62 w 151"/>
                <a:gd name="T49" fmla="*/ 37 h 75"/>
                <a:gd name="T50" fmla="*/ 92 w 151"/>
                <a:gd name="T51" fmla="*/ 52 h 75"/>
                <a:gd name="T52" fmla="*/ 91 w 151"/>
                <a:gd name="T53" fmla="*/ 52 h 75"/>
                <a:gd name="T54" fmla="*/ 87 w 151"/>
                <a:gd name="T55" fmla="*/ 49 h 75"/>
                <a:gd name="T56" fmla="*/ 84 w 151"/>
                <a:gd name="T57" fmla="*/ 41 h 75"/>
                <a:gd name="T58" fmla="*/ 87 w 151"/>
                <a:gd name="T59" fmla="*/ 36 h 75"/>
                <a:gd name="T60" fmla="*/ 92 w 151"/>
                <a:gd name="T61" fmla="*/ 38 h 75"/>
                <a:gd name="T62" fmla="*/ 95 w 151"/>
                <a:gd name="T63" fmla="*/ 46 h 75"/>
                <a:gd name="T64" fmla="*/ 92 w 151"/>
                <a:gd name="T65" fmla="*/ 52 h 75"/>
                <a:gd name="T66" fmla="*/ 122 w 151"/>
                <a:gd name="T67" fmla="*/ 28 h 75"/>
                <a:gd name="T68" fmla="*/ 119 w 151"/>
                <a:gd name="T69" fmla="*/ 29 h 75"/>
                <a:gd name="T70" fmla="*/ 117 w 151"/>
                <a:gd name="T71" fmla="*/ 29 h 75"/>
                <a:gd name="T72" fmla="*/ 109 w 151"/>
                <a:gd name="T73" fmla="*/ 24 h 75"/>
                <a:gd name="T74" fmla="*/ 108 w 151"/>
                <a:gd name="T75" fmla="*/ 18 h 75"/>
                <a:gd name="T76" fmla="*/ 114 w 151"/>
                <a:gd name="T77" fmla="*/ 17 h 75"/>
                <a:gd name="T78" fmla="*/ 121 w 151"/>
                <a:gd name="T79" fmla="*/ 22 h 75"/>
                <a:gd name="T80" fmla="*/ 122 w 151"/>
                <a:gd name="T81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1" h="75">
                  <a:moveTo>
                    <a:pt x="79" y="0"/>
                  </a:moveTo>
                  <a:cubicBezTo>
                    <a:pt x="78" y="9"/>
                    <a:pt x="71" y="15"/>
                    <a:pt x="61" y="15"/>
                  </a:cubicBezTo>
                  <a:cubicBezTo>
                    <a:pt x="56" y="15"/>
                    <a:pt x="50" y="12"/>
                    <a:pt x="47" y="8"/>
                  </a:cubicBezTo>
                  <a:cubicBezTo>
                    <a:pt x="44" y="10"/>
                    <a:pt x="41" y="11"/>
                    <a:pt x="38" y="11"/>
                  </a:cubicBezTo>
                  <a:cubicBezTo>
                    <a:pt x="30" y="11"/>
                    <a:pt x="24" y="6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2"/>
                    <a:pt x="34" y="75"/>
                    <a:pt x="76" y="75"/>
                  </a:cubicBezTo>
                  <a:cubicBezTo>
                    <a:pt x="117" y="75"/>
                    <a:pt x="151" y="42"/>
                    <a:pt x="151" y="0"/>
                  </a:cubicBezTo>
                  <a:lnTo>
                    <a:pt x="79" y="0"/>
                  </a:lnTo>
                  <a:close/>
                  <a:moveTo>
                    <a:pt x="34" y="26"/>
                  </a:moveTo>
                  <a:cubicBezTo>
                    <a:pt x="26" y="31"/>
                    <a:pt x="26" y="31"/>
                    <a:pt x="26" y="31"/>
                  </a:cubicBezTo>
                  <a:cubicBezTo>
                    <a:pt x="25" y="32"/>
                    <a:pt x="25" y="32"/>
                    <a:pt x="24" y="32"/>
                  </a:cubicBezTo>
                  <a:cubicBezTo>
                    <a:pt x="23" y="32"/>
                    <a:pt x="21" y="31"/>
                    <a:pt x="21" y="30"/>
                  </a:cubicBezTo>
                  <a:cubicBezTo>
                    <a:pt x="19" y="28"/>
                    <a:pt x="20" y="26"/>
                    <a:pt x="22" y="24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1" y="19"/>
                    <a:pt x="34" y="19"/>
                    <a:pt x="35" y="21"/>
                  </a:cubicBezTo>
                  <a:cubicBezTo>
                    <a:pt x="36" y="23"/>
                    <a:pt x="35" y="25"/>
                    <a:pt x="34" y="26"/>
                  </a:cubicBezTo>
                  <a:close/>
                  <a:moveTo>
                    <a:pt x="62" y="37"/>
                  </a:moveTo>
                  <a:cubicBezTo>
                    <a:pt x="59" y="45"/>
                    <a:pt x="59" y="45"/>
                    <a:pt x="59" y="45"/>
                  </a:cubicBezTo>
                  <a:cubicBezTo>
                    <a:pt x="59" y="47"/>
                    <a:pt x="57" y="47"/>
                    <a:pt x="55" y="47"/>
                  </a:cubicBezTo>
                  <a:cubicBezTo>
                    <a:pt x="55" y="47"/>
                    <a:pt x="54" y="47"/>
                    <a:pt x="54" y="47"/>
                  </a:cubicBezTo>
                  <a:cubicBezTo>
                    <a:pt x="52" y="46"/>
                    <a:pt x="51" y="44"/>
                    <a:pt x="52" y="42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6" y="32"/>
                    <a:pt x="58" y="31"/>
                    <a:pt x="60" y="32"/>
                  </a:cubicBezTo>
                  <a:cubicBezTo>
                    <a:pt x="62" y="32"/>
                    <a:pt x="63" y="35"/>
                    <a:pt x="62" y="37"/>
                  </a:cubicBezTo>
                  <a:close/>
                  <a:moveTo>
                    <a:pt x="92" y="52"/>
                  </a:moveTo>
                  <a:cubicBezTo>
                    <a:pt x="92" y="52"/>
                    <a:pt x="91" y="52"/>
                    <a:pt x="91" y="52"/>
                  </a:cubicBezTo>
                  <a:cubicBezTo>
                    <a:pt x="89" y="52"/>
                    <a:pt x="88" y="51"/>
                    <a:pt x="87" y="49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9"/>
                    <a:pt x="85" y="36"/>
                    <a:pt x="87" y="36"/>
                  </a:cubicBezTo>
                  <a:cubicBezTo>
                    <a:pt x="89" y="35"/>
                    <a:pt x="91" y="36"/>
                    <a:pt x="92" y="38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5" y="49"/>
                    <a:pt x="94" y="51"/>
                    <a:pt x="92" y="52"/>
                  </a:cubicBezTo>
                  <a:close/>
                  <a:moveTo>
                    <a:pt x="122" y="28"/>
                  </a:moveTo>
                  <a:cubicBezTo>
                    <a:pt x="121" y="29"/>
                    <a:pt x="120" y="29"/>
                    <a:pt x="119" y="29"/>
                  </a:cubicBezTo>
                  <a:cubicBezTo>
                    <a:pt x="118" y="29"/>
                    <a:pt x="117" y="29"/>
                    <a:pt x="117" y="29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7" y="22"/>
                    <a:pt x="107" y="20"/>
                    <a:pt x="108" y="18"/>
                  </a:cubicBezTo>
                  <a:cubicBezTo>
                    <a:pt x="109" y="16"/>
                    <a:pt x="112" y="16"/>
                    <a:pt x="114" y="17"/>
                  </a:cubicBezTo>
                  <a:cubicBezTo>
                    <a:pt x="121" y="22"/>
                    <a:pt x="121" y="22"/>
                    <a:pt x="121" y="22"/>
                  </a:cubicBezTo>
                  <a:cubicBezTo>
                    <a:pt x="123" y="23"/>
                    <a:pt x="123" y="26"/>
                    <a:pt x="122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1139" y="474"/>
              <a:ext cx="27" cy="34"/>
            </a:xfrm>
            <a:custGeom>
              <a:avLst/>
              <a:gdLst>
                <a:gd name="T0" fmla="*/ 4 w 15"/>
                <a:gd name="T1" fmla="*/ 18 h 18"/>
                <a:gd name="T2" fmla="*/ 2 w 15"/>
                <a:gd name="T3" fmla="*/ 17 h 18"/>
                <a:gd name="T4" fmla="*/ 1 w 15"/>
                <a:gd name="T5" fmla="*/ 12 h 18"/>
                <a:gd name="T6" fmla="*/ 7 w 15"/>
                <a:gd name="T7" fmla="*/ 3 h 18"/>
                <a:gd name="T8" fmla="*/ 13 w 15"/>
                <a:gd name="T9" fmla="*/ 2 h 18"/>
                <a:gd name="T10" fmla="*/ 14 w 15"/>
                <a:gd name="T11" fmla="*/ 7 h 18"/>
                <a:gd name="T12" fmla="*/ 7 w 15"/>
                <a:gd name="T13" fmla="*/ 16 h 18"/>
                <a:gd name="T14" fmla="*/ 4 w 15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4" y="18"/>
                  </a:moveTo>
                  <a:cubicBezTo>
                    <a:pt x="3" y="18"/>
                    <a:pt x="3" y="18"/>
                    <a:pt x="2" y="17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1"/>
                    <a:pt x="11" y="0"/>
                    <a:pt x="13" y="2"/>
                  </a:cubicBezTo>
                  <a:cubicBezTo>
                    <a:pt x="14" y="3"/>
                    <a:pt x="15" y="5"/>
                    <a:pt x="14" y="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5" y="18"/>
                    <a:pt x="4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089" y="465"/>
              <a:ext cx="18" cy="35"/>
            </a:xfrm>
            <a:custGeom>
              <a:avLst/>
              <a:gdLst>
                <a:gd name="T0" fmla="*/ 4 w 10"/>
                <a:gd name="T1" fmla="*/ 19 h 19"/>
                <a:gd name="T2" fmla="*/ 3 w 10"/>
                <a:gd name="T3" fmla="*/ 19 h 19"/>
                <a:gd name="T4" fmla="*/ 0 w 10"/>
                <a:gd name="T5" fmla="*/ 15 h 19"/>
                <a:gd name="T6" fmla="*/ 2 w 10"/>
                <a:gd name="T7" fmla="*/ 4 h 19"/>
                <a:gd name="T8" fmla="*/ 7 w 10"/>
                <a:gd name="T9" fmla="*/ 1 h 19"/>
                <a:gd name="T10" fmla="*/ 10 w 10"/>
                <a:gd name="T11" fmla="*/ 5 h 19"/>
                <a:gd name="T12" fmla="*/ 8 w 10"/>
                <a:gd name="T13" fmla="*/ 16 h 19"/>
                <a:gd name="T14" fmla="*/ 4 w 10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9">
                  <a:moveTo>
                    <a:pt x="4" y="19"/>
                  </a:moveTo>
                  <a:cubicBezTo>
                    <a:pt x="4" y="19"/>
                    <a:pt x="3" y="19"/>
                    <a:pt x="3" y="19"/>
                  </a:cubicBezTo>
                  <a:cubicBezTo>
                    <a:pt x="1" y="19"/>
                    <a:pt x="0" y="17"/>
                    <a:pt x="0" y="1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4" y="0"/>
                    <a:pt x="7" y="1"/>
                  </a:cubicBezTo>
                  <a:cubicBezTo>
                    <a:pt x="9" y="1"/>
                    <a:pt x="10" y="3"/>
                    <a:pt x="10" y="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8"/>
                    <a:pt x="6" y="19"/>
                    <a:pt x="4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1018" y="474"/>
              <a:ext cx="24" cy="35"/>
            </a:xfrm>
            <a:custGeom>
              <a:avLst/>
              <a:gdLst>
                <a:gd name="T0" fmla="*/ 9 w 13"/>
                <a:gd name="T1" fmla="*/ 19 h 19"/>
                <a:gd name="T2" fmla="*/ 5 w 13"/>
                <a:gd name="T3" fmla="*/ 16 h 19"/>
                <a:gd name="T4" fmla="*/ 1 w 13"/>
                <a:gd name="T5" fmla="*/ 6 h 19"/>
                <a:gd name="T6" fmla="*/ 3 w 13"/>
                <a:gd name="T7" fmla="*/ 1 h 19"/>
                <a:gd name="T8" fmla="*/ 8 w 13"/>
                <a:gd name="T9" fmla="*/ 3 h 19"/>
                <a:gd name="T10" fmla="*/ 12 w 13"/>
                <a:gd name="T11" fmla="*/ 13 h 19"/>
                <a:gd name="T12" fmla="*/ 10 w 13"/>
                <a:gd name="T13" fmla="*/ 18 h 19"/>
                <a:gd name="T14" fmla="*/ 9 w 13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9">
                  <a:moveTo>
                    <a:pt x="9" y="19"/>
                  </a:moveTo>
                  <a:cubicBezTo>
                    <a:pt x="7" y="19"/>
                    <a:pt x="6" y="18"/>
                    <a:pt x="5" y="1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5"/>
                    <a:pt x="12" y="18"/>
                    <a:pt x="10" y="18"/>
                  </a:cubicBezTo>
                  <a:cubicBezTo>
                    <a:pt x="10" y="19"/>
                    <a:pt x="9" y="19"/>
                    <a:pt x="9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2492" y="420"/>
              <a:ext cx="163" cy="349"/>
            </a:xfrm>
            <a:custGeom>
              <a:avLst/>
              <a:gdLst>
                <a:gd name="T0" fmla="*/ 35 w 88"/>
                <a:gd name="T1" fmla="*/ 172 h 188"/>
                <a:gd name="T2" fmla="*/ 33 w 88"/>
                <a:gd name="T3" fmla="*/ 78 h 188"/>
                <a:gd name="T4" fmla="*/ 19 w 88"/>
                <a:gd name="T5" fmla="*/ 49 h 188"/>
                <a:gd name="T6" fmla="*/ 38 w 88"/>
                <a:gd name="T7" fmla="*/ 21 h 188"/>
                <a:gd name="T8" fmla="*/ 88 w 88"/>
                <a:gd name="T9" fmla="*/ 1 h 188"/>
                <a:gd name="T10" fmla="*/ 16 w 88"/>
                <a:gd name="T11" fmla="*/ 21 h 188"/>
                <a:gd name="T12" fmla="*/ 2 w 88"/>
                <a:gd name="T13" fmla="*/ 43 h 188"/>
                <a:gd name="T14" fmla="*/ 16 w 88"/>
                <a:gd name="T15" fmla="*/ 65 h 188"/>
                <a:gd name="T16" fmla="*/ 18 w 88"/>
                <a:gd name="T17" fmla="*/ 164 h 188"/>
                <a:gd name="T18" fmla="*/ 34 w 88"/>
                <a:gd name="T19" fmla="*/ 187 h 188"/>
                <a:gd name="T20" fmla="*/ 40 w 88"/>
                <a:gd name="T21" fmla="*/ 188 h 188"/>
                <a:gd name="T22" fmla="*/ 35 w 88"/>
                <a:gd name="T23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188">
                  <a:moveTo>
                    <a:pt x="35" y="172"/>
                  </a:moveTo>
                  <a:cubicBezTo>
                    <a:pt x="33" y="78"/>
                    <a:pt x="33" y="78"/>
                    <a:pt x="33" y="78"/>
                  </a:cubicBezTo>
                  <a:cubicBezTo>
                    <a:pt x="26" y="73"/>
                    <a:pt x="18" y="64"/>
                    <a:pt x="19" y="49"/>
                  </a:cubicBezTo>
                  <a:cubicBezTo>
                    <a:pt x="21" y="31"/>
                    <a:pt x="35" y="23"/>
                    <a:pt x="38" y="21"/>
                  </a:cubicBezTo>
                  <a:cubicBezTo>
                    <a:pt x="54" y="11"/>
                    <a:pt x="71" y="4"/>
                    <a:pt x="88" y="1"/>
                  </a:cubicBezTo>
                  <a:cubicBezTo>
                    <a:pt x="67" y="0"/>
                    <a:pt x="42" y="5"/>
                    <a:pt x="16" y="21"/>
                  </a:cubicBezTo>
                  <a:cubicBezTo>
                    <a:pt x="16" y="21"/>
                    <a:pt x="3" y="27"/>
                    <a:pt x="2" y="43"/>
                  </a:cubicBezTo>
                  <a:cubicBezTo>
                    <a:pt x="0" y="58"/>
                    <a:pt x="13" y="64"/>
                    <a:pt x="16" y="65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18" y="164"/>
                    <a:pt x="18" y="181"/>
                    <a:pt x="34" y="187"/>
                  </a:cubicBezTo>
                  <a:cubicBezTo>
                    <a:pt x="34" y="187"/>
                    <a:pt x="37" y="187"/>
                    <a:pt x="40" y="188"/>
                  </a:cubicBezTo>
                  <a:cubicBezTo>
                    <a:pt x="37" y="183"/>
                    <a:pt x="35" y="176"/>
                    <a:pt x="35" y="1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 noEditPoints="1"/>
            </p:cNvSpPr>
            <p:nvPr/>
          </p:nvSpPr>
          <p:spPr bwMode="auto">
            <a:xfrm>
              <a:off x="2540" y="387"/>
              <a:ext cx="311" cy="393"/>
            </a:xfrm>
            <a:custGeom>
              <a:avLst/>
              <a:gdLst>
                <a:gd name="T0" fmla="*/ 168 w 168"/>
                <a:gd name="T1" fmla="*/ 67 h 212"/>
                <a:gd name="T2" fmla="*/ 151 w 168"/>
                <a:gd name="T3" fmla="*/ 45 h 212"/>
                <a:gd name="T4" fmla="*/ 16 w 168"/>
                <a:gd name="T5" fmla="*/ 46 h 212"/>
                <a:gd name="T6" fmla="*/ 1 w 168"/>
                <a:gd name="T7" fmla="*/ 68 h 212"/>
                <a:gd name="T8" fmla="*/ 15 w 168"/>
                <a:gd name="T9" fmla="*/ 90 h 212"/>
                <a:gd name="T10" fmla="*/ 18 w 168"/>
                <a:gd name="T11" fmla="*/ 189 h 212"/>
                <a:gd name="T12" fmla="*/ 33 w 168"/>
                <a:gd name="T13" fmla="*/ 211 h 212"/>
                <a:gd name="T14" fmla="*/ 136 w 168"/>
                <a:gd name="T15" fmla="*/ 208 h 212"/>
                <a:gd name="T16" fmla="*/ 153 w 168"/>
                <a:gd name="T17" fmla="*/ 190 h 212"/>
                <a:gd name="T18" fmla="*/ 152 w 168"/>
                <a:gd name="T19" fmla="*/ 89 h 212"/>
                <a:gd name="T20" fmla="*/ 168 w 168"/>
                <a:gd name="T21" fmla="*/ 67 h 212"/>
                <a:gd name="T22" fmla="*/ 56 w 168"/>
                <a:gd name="T23" fmla="*/ 176 h 212"/>
                <a:gd name="T24" fmla="*/ 43 w 168"/>
                <a:gd name="T25" fmla="*/ 161 h 212"/>
                <a:gd name="T26" fmla="*/ 56 w 168"/>
                <a:gd name="T27" fmla="*/ 145 h 212"/>
                <a:gd name="T28" fmla="*/ 70 w 168"/>
                <a:gd name="T29" fmla="*/ 161 h 212"/>
                <a:gd name="T30" fmla="*/ 56 w 168"/>
                <a:gd name="T31" fmla="*/ 176 h 212"/>
                <a:gd name="T32" fmla="*/ 74 w 168"/>
                <a:gd name="T33" fmla="*/ 93 h 212"/>
                <a:gd name="T34" fmla="*/ 65 w 168"/>
                <a:gd name="T35" fmla="*/ 83 h 212"/>
                <a:gd name="T36" fmla="*/ 74 w 168"/>
                <a:gd name="T37" fmla="*/ 74 h 212"/>
                <a:gd name="T38" fmla="*/ 82 w 168"/>
                <a:gd name="T39" fmla="*/ 83 h 212"/>
                <a:gd name="T40" fmla="*/ 74 w 168"/>
                <a:gd name="T41" fmla="*/ 93 h 212"/>
                <a:gd name="T42" fmla="*/ 116 w 168"/>
                <a:gd name="T43" fmla="*/ 155 h 212"/>
                <a:gd name="T44" fmla="*/ 102 w 168"/>
                <a:gd name="T45" fmla="*/ 139 h 212"/>
                <a:gd name="T46" fmla="*/ 116 w 168"/>
                <a:gd name="T47" fmla="*/ 124 h 212"/>
                <a:gd name="T48" fmla="*/ 130 w 168"/>
                <a:gd name="T49" fmla="*/ 139 h 212"/>
                <a:gd name="T50" fmla="*/ 116 w 168"/>
                <a:gd name="T51" fmla="*/ 155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8" h="212">
                  <a:moveTo>
                    <a:pt x="168" y="67"/>
                  </a:moveTo>
                  <a:cubicBezTo>
                    <a:pt x="167" y="53"/>
                    <a:pt x="153" y="47"/>
                    <a:pt x="151" y="45"/>
                  </a:cubicBezTo>
                  <a:cubicBezTo>
                    <a:pt x="149" y="44"/>
                    <a:pt x="88" y="0"/>
                    <a:pt x="16" y="46"/>
                  </a:cubicBezTo>
                  <a:cubicBezTo>
                    <a:pt x="16" y="46"/>
                    <a:pt x="3" y="53"/>
                    <a:pt x="1" y="68"/>
                  </a:cubicBezTo>
                  <a:cubicBezTo>
                    <a:pt x="0" y="83"/>
                    <a:pt x="12" y="90"/>
                    <a:pt x="15" y="90"/>
                  </a:cubicBezTo>
                  <a:cubicBezTo>
                    <a:pt x="18" y="189"/>
                    <a:pt x="18" y="189"/>
                    <a:pt x="18" y="189"/>
                  </a:cubicBezTo>
                  <a:cubicBezTo>
                    <a:pt x="18" y="189"/>
                    <a:pt x="19" y="210"/>
                    <a:pt x="33" y="211"/>
                  </a:cubicBezTo>
                  <a:cubicBezTo>
                    <a:pt x="50" y="212"/>
                    <a:pt x="136" y="208"/>
                    <a:pt x="136" y="208"/>
                  </a:cubicBezTo>
                  <a:cubicBezTo>
                    <a:pt x="136" y="208"/>
                    <a:pt x="153" y="209"/>
                    <a:pt x="153" y="190"/>
                  </a:cubicBezTo>
                  <a:cubicBezTo>
                    <a:pt x="154" y="172"/>
                    <a:pt x="152" y="89"/>
                    <a:pt x="152" y="89"/>
                  </a:cubicBezTo>
                  <a:cubicBezTo>
                    <a:pt x="152" y="89"/>
                    <a:pt x="168" y="82"/>
                    <a:pt x="168" y="67"/>
                  </a:cubicBezTo>
                  <a:close/>
                  <a:moveTo>
                    <a:pt x="56" y="176"/>
                  </a:moveTo>
                  <a:cubicBezTo>
                    <a:pt x="49" y="176"/>
                    <a:pt x="43" y="169"/>
                    <a:pt x="43" y="161"/>
                  </a:cubicBezTo>
                  <a:cubicBezTo>
                    <a:pt x="43" y="152"/>
                    <a:pt x="49" y="145"/>
                    <a:pt x="56" y="145"/>
                  </a:cubicBezTo>
                  <a:cubicBezTo>
                    <a:pt x="64" y="145"/>
                    <a:pt x="70" y="152"/>
                    <a:pt x="70" y="161"/>
                  </a:cubicBezTo>
                  <a:cubicBezTo>
                    <a:pt x="70" y="169"/>
                    <a:pt x="64" y="176"/>
                    <a:pt x="56" y="176"/>
                  </a:cubicBezTo>
                  <a:close/>
                  <a:moveTo>
                    <a:pt x="74" y="93"/>
                  </a:moveTo>
                  <a:cubicBezTo>
                    <a:pt x="69" y="93"/>
                    <a:pt x="65" y="88"/>
                    <a:pt x="65" y="83"/>
                  </a:cubicBezTo>
                  <a:cubicBezTo>
                    <a:pt x="65" y="78"/>
                    <a:pt x="69" y="74"/>
                    <a:pt x="74" y="74"/>
                  </a:cubicBezTo>
                  <a:cubicBezTo>
                    <a:pt x="78" y="74"/>
                    <a:pt x="82" y="78"/>
                    <a:pt x="82" y="83"/>
                  </a:cubicBezTo>
                  <a:cubicBezTo>
                    <a:pt x="82" y="88"/>
                    <a:pt x="78" y="93"/>
                    <a:pt x="74" y="93"/>
                  </a:cubicBezTo>
                  <a:close/>
                  <a:moveTo>
                    <a:pt x="116" y="155"/>
                  </a:moveTo>
                  <a:cubicBezTo>
                    <a:pt x="108" y="155"/>
                    <a:pt x="102" y="148"/>
                    <a:pt x="102" y="139"/>
                  </a:cubicBezTo>
                  <a:cubicBezTo>
                    <a:pt x="102" y="131"/>
                    <a:pt x="108" y="124"/>
                    <a:pt x="116" y="124"/>
                  </a:cubicBezTo>
                  <a:cubicBezTo>
                    <a:pt x="123" y="124"/>
                    <a:pt x="130" y="131"/>
                    <a:pt x="130" y="139"/>
                  </a:cubicBezTo>
                  <a:cubicBezTo>
                    <a:pt x="130" y="148"/>
                    <a:pt x="123" y="155"/>
                    <a:pt x="116" y="1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Rectangle 20"/>
            <p:cNvSpPr>
              <a:spLocks noChangeArrowheads="1"/>
            </p:cNvSpPr>
            <p:nvPr/>
          </p:nvSpPr>
          <p:spPr bwMode="auto">
            <a:xfrm>
              <a:off x="5754" y="1196"/>
              <a:ext cx="59" cy="3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5702" y="1249"/>
              <a:ext cx="163" cy="303"/>
            </a:xfrm>
            <a:custGeom>
              <a:avLst/>
              <a:gdLst>
                <a:gd name="T0" fmla="*/ 59 w 88"/>
                <a:gd name="T1" fmla="*/ 0 h 163"/>
                <a:gd name="T2" fmla="*/ 29 w 88"/>
                <a:gd name="T3" fmla="*/ 0 h 163"/>
                <a:gd name="T4" fmla="*/ 0 w 88"/>
                <a:gd name="T5" fmla="*/ 53 h 163"/>
                <a:gd name="T6" fmla="*/ 0 w 88"/>
                <a:gd name="T7" fmla="*/ 144 h 163"/>
                <a:gd name="T8" fmla="*/ 19 w 88"/>
                <a:gd name="T9" fmla="*/ 163 h 163"/>
                <a:gd name="T10" fmla="*/ 68 w 88"/>
                <a:gd name="T11" fmla="*/ 163 h 163"/>
                <a:gd name="T12" fmla="*/ 88 w 88"/>
                <a:gd name="T13" fmla="*/ 144 h 163"/>
                <a:gd name="T14" fmla="*/ 88 w 88"/>
                <a:gd name="T15" fmla="*/ 53 h 163"/>
                <a:gd name="T16" fmla="*/ 59 w 88"/>
                <a:gd name="T17" fmla="*/ 0 h 163"/>
                <a:gd name="T18" fmla="*/ 67 w 88"/>
                <a:gd name="T19" fmla="*/ 117 h 163"/>
                <a:gd name="T20" fmla="*/ 60 w 88"/>
                <a:gd name="T21" fmla="*/ 124 h 163"/>
                <a:gd name="T22" fmla="*/ 28 w 88"/>
                <a:gd name="T23" fmla="*/ 124 h 163"/>
                <a:gd name="T24" fmla="*/ 21 w 88"/>
                <a:gd name="T25" fmla="*/ 117 h 163"/>
                <a:gd name="T26" fmla="*/ 21 w 88"/>
                <a:gd name="T27" fmla="*/ 73 h 163"/>
                <a:gd name="T28" fmla="*/ 28 w 88"/>
                <a:gd name="T29" fmla="*/ 66 h 163"/>
                <a:gd name="T30" fmla="*/ 60 w 88"/>
                <a:gd name="T31" fmla="*/ 66 h 163"/>
                <a:gd name="T32" fmla="*/ 67 w 88"/>
                <a:gd name="T33" fmla="*/ 73 h 163"/>
                <a:gd name="T34" fmla="*/ 67 w 88"/>
                <a:gd name="T35" fmla="*/ 117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8" h="163">
                  <a:moveTo>
                    <a:pt x="5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19" y="0"/>
                    <a:pt x="0" y="42"/>
                    <a:pt x="0" y="53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54"/>
                    <a:pt x="9" y="163"/>
                    <a:pt x="19" y="163"/>
                  </a:cubicBezTo>
                  <a:cubicBezTo>
                    <a:pt x="68" y="163"/>
                    <a:pt x="68" y="163"/>
                    <a:pt x="68" y="163"/>
                  </a:cubicBezTo>
                  <a:cubicBezTo>
                    <a:pt x="79" y="163"/>
                    <a:pt x="88" y="154"/>
                    <a:pt x="88" y="14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8" y="42"/>
                    <a:pt x="69" y="0"/>
                    <a:pt x="59" y="0"/>
                  </a:cubicBezTo>
                  <a:close/>
                  <a:moveTo>
                    <a:pt x="67" y="117"/>
                  </a:moveTo>
                  <a:cubicBezTo>
                    <a:pt x="67" y="121"/>
                    <a:pt x="64" y="124"/>
                    <a:pt x="60" y="124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4" y="124"/>
                    <a:pt x="21" y="121"/>
                    <a:pt x="21" y="117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69"/>
                    <a:pt x="24" y="66"/>
                    <a:pt x="28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4" y="66"/>
                    <a:pt x="67" y="69"/>
                    <a:pt x="67" y="73"/>
                  </a:cubicBezTo>
                  <a:lnTo>
                    <a:pt x="67" y="1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4981" y="1242"/>
              <a:ext cx="217" cy="213"/>
            </a:xfrm>
            <a:custGeom>
              <a:avLst/>
              <a:gdLst>
                <a:gd name="T0" fmla="*/ 95 w 117"/>
                <a:gd name="T1" fmla="*/ 44 h 115"/>
                <a:gd name="T2" fmla="*/ 75 w 117"/>
                <a:gd name="T3" fmla="*/ 35 h 115"/>
                <a:gd name="T4" fmla="*/ 63 w 117"/>
                <a:gd name="T5" fmla="*/ 38 h 115"/>
                <a:gd name="T6" fmla="*/ 48 w 117"/>
                <a:gd name="T7" fmla="*/ 2 h 115"/>
                <a:gd name="T8" fmla="*/ 43 w 117"/>
                <a:gd name="T9" fmla="*/ 2 h 115"/>
                <a:gd name="T10" fmla="*/ 43 w 117"/>
                <a:gd name="T11" fmla="*/ 7 h 115"/>
                <a:gd name="T12" fmla="*/ 55 w 117"/>
                <a:gd name="T13" fmla="*/ 38 h 115"/>
                <a:gd name="T14" fmla="*/ 42 w 117"/>
                <a:gd name="T15" fmla="*/ 35 h 115"/>
                <a:gd name="T16" fmla="*/ 22 w 117"/>
                <a:gd name="T17" fmla="*/ 44 h 115"/>
                <a:gd name="T18" fmla="*/ 40 w 117"/>
                <a:gd name="T19" fmla="*/ 109 h 115"/>
                <a:gd name="T20" fmla="*/ 58 w 117"/>
                <a:gd name="T21" fmla="*/ 110 h 115"/>
                <a:gd name="T22" fmla="*/ 77 w 117"/>
                <a:gd name="T23" fmla="*/ 109 h 115"/>
                <a:gd name="T24" fmla="*/ 95 w 117"/>
                <a:gd name="T25" fmla="*/ 4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115">
                  <a:moveTo>
                    <a:pt x="95" y="44"/>
                  </a:moveTo>
                  <a:cubicBezTo>
                    <a:pt x="95" y="44"/>
                    <a:pt x="86" y="34"/>
                    <a:pt x="75" y="35"/>
                  </a:cubicBezTo>
                  <a:cubicBezTo>
                    <a:pt x="66" y="36"/>
                    <a:pt x="68" y="38"/>
                    <a:pt x="63" y="38"/>
                  </a:cubicBezTo>
                  <a:cubicBezTo>
                    <a:pt x="64" y="16"/>
                    <a:pt x="49" y="2"/>
                    <a:pt x="48" y="2"/>
                  </a:cubicBezTo>
                  <a:cubicBezTo>
                    <a:pt x="47" y="0"/>
                    <a:pt x="44" y="0"/>
                    <a:pt x="43" y="2"/>
                  </a:cubicBezTo>
                  <a:cubicBezTo>
                    <a:pt x="41" y="3"/>
                    <a:pt x="41" y="6"/>
                    <a:pt x="43" y="7"/>
                  </a:cubicBezTo>
                  <a:cubicBezTo>
                    <a:pt x="43" y="7"/>
                    <a:pt x="56" y="19"/>
                    <a:pt x="55" y="38"/>
                  </a:cubicBezTo>
                  <a:cubicBezTo>
                    <a:pt x="48" y="38"/>
                    <a:pt x="51" y="36"/>
                    <a:pt x="42" y="35"/>
                  </a:cubicBezTo>
                  <a:cubicBezTo>
                    <a:pt x="31" y="34"/>
                    <a:pt x="22" y="44"/>
                    <a:pt x="22" y="44"/>
                  </a:cubicBezTo>
                  <a:cubicBezTo>
                    <a:pt x="0" y="69"/>
                    <a:pt x="30" y="103"/>
                    <a:pt x="40" y="109"/>
                  </a:cubicBezTo>
                  <a:cubicBezTo>
                    <a:pt x="48" y="115"/>
                    <a:pt x="57" y="111"/>
                    <a:pt x="58" y="110"/>
                  </a:cubicBezTo>
                  <a:cubicBezTo>
                    <a:pt x="60" y="111"/>
                    <a:pt x="69" y="115"/>
                    <a:pt x="77" y="109"/>
                  </a:cubicBezTo>
                  <a:cubicBezTo>
                    <a:pt x="87" y="103"/>
                    <a:pt x="117" y="69"/>
                    <a:pt x="9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5105" y="1240"/>
              <a:ext cx="67" cy="63"/>
            </a:xfrm>
            <a:custGeom>
              <a:avLst/>
              <a:gdLst>
                <a:gd name="T0" fmla="*/ 1 w 36"/>
                <a:gd name="T1" fmla="*/ 22 h 34"/>
                <a:gd name="T2" fmla="*/ 36 w 36"/>
                <a:gd name="T3" fmla="*/ 6 h 34"/>
                <a:gd name="T4" fmla="*/ 1 w 36"/>
                <a:gd name="T5" fmla="*/ 2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4">
                  <a:moveTo>
                    <a:pt x="1" y="22"/>
                  </a:moveTo>
                  <a:cubicBezTo>
                    <a:pt x="1" y="22"/>
                    <a:pt x="0" y="0"/>
                    <a:pt x="36" y="6"/>
                  </a:cubicBezTo>
                  <a:cubicBezTo>
                    <a:pt x="36" y="6"/>
                    <a:pt x="27" y="34"/>
                    <a:pt x="1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4927" y="1320"/>
              <a:ext cx="56" cy="57"/>
            </a:xfrm>
            <a:custGeom>
              <a:avLst/>
              <a:gdLst>
                <a:gd name="T0" fmla="*/ 1 w 30"/>
                <a:gd name="T1" fmla="*/ 12 h 31"/>
                <a:gd name="T2" fmla="*/ 12 w 30"/>
                <a:gd name="T3" fmla="*/ 29 h 31"/>
                <a:gd name="T4" fmla="*/ 29 w 30"/>
                <a:gd name="T5" fmla="*/ 18 h 31"/>
                <a:gd name="T6" fmla="*/ 18 w 30"/>
                <a:gd name="T7" fmla="*/ 1 h 31"/>
                <a:gd name="T8" fmla="*/ 1 w 30"/>
                <a:gd name="T9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" y="12"/>
                  </a:moveTo>
                  <a:cubicBezTo>
                    <a:pt x="0" y="20"/>
                    <a:pt x="5" y="28"/>
                    <a:pt x="12" y="29"/>
                  </a:cubicBezTo>
                  <a:cubicBezTo>
                    <a:pt x="20" y="31"/>
                    <a:pt x="27" y="26"/>
                    <a:pt x="29" y="18"/>
                  </a:cubicBezTo>
                  <a:cubicBezTo>
                    <a:pt x="30" y="10"/>
                    <a:pt x="25" y="3"/>
                    <a:pt x="18" y="1"/>
                  </a:cubicBezTo>
                  <a:cubicBezTo>
                    <a:pt x="10" y="0"/>
                    <a:pt x="3" y="5"/>
                    <a:pt x="1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4858" y="1376"/>
              <a:ext cx="58" cy="57"/>
            </a:xfrm>
            <a:custGeom>
              <a:avLst/>
              <a:gdLst>
                <a:gd name="T0" fmla="*/ 1 w 31"/>
                <a:gd name="T1" fmla="*/ 12 h 31"/>
                <a:gd name="T2" fmla="*/ 12 w 31"/>
                <a:gd name="T3" fmla="*/ 29 h 31"/>
                <a:gd name="T4" fmla="*/ 29 w 31"/>
                <a:gd name="T5" fmla="*/ 18 h 31"/>
                <a:gd name="T6" fmla="*/ 18 w 31"/>
                <a:gd name="T7" fmla="*/ 1 h 31"/>
                <a:gd name="T8" fmla="*/ 1 w 31"/>
                <a:gd name="T9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1" y="12"/>
                  </a:moveTo>
                  <a:cubicBezTo>
                    <a:pt x="0" y="20"/>
                    <a:pt x="5" y="28"/>
                    <a:pt x="12" y="29"/>
                  </a:cubicBezTo>
                  <a:cubicBezTo>
                    <a:pt x="20" y="31"/>
                    <a:pt x="28" y="26"/>
                    <a:pt x="29" y="18"/>
                  </a:cubicBezTo>
                  <a:cubicBezTo>
                    <a:pt x="31" y="10"/>
                    <a:pt x="25" y="3"/>
                    <a:pt x="18" y="1"/>
                  </a:cubicBezTo>
                  <a:cubicBezTo>
                    <a:pt x="10" y="0"/>
                    <a:pt x="3" y="5"/>
                    <a:pt x="1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4934" y="1401"/>
              <a:ext cx="58" cy="58"/>
            </a:xfrm>
            <a:custGeom>
              <a:avLst/>
              <a:gdLst>
                <a:gd name="T0" fmla="*/ 1 w 31"/>
                <a:gd name="T1" fmla="*/ 13 h 31"/>
                <a:gd name="T2" fmla="*/ 12 w 31"/>
                <a:gd name="T3" fmla="*/ 29 h 31"/>
                <a:gd name="T4" fmla="*/ 29 w 31"/>
                <a:gd name="T5" fmla="*/ 18 h 31"/>
                <a:gd name="T6" fmla="*/ 18 w 31"/>
                <a:gd name="T7" fmla="*/ 1 h 31"/>
                <a:gd name="T8" fmla="*/ 1 w 31"/>
                <a:gd name="T9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1" y="13"/>
                  </a:moveTo>
                  <a:cubicBezTo>
                    <a:pt x="0" y="20"/>
                    <a:pt x="5" y="28"/>
                    <a:pt x="12" y="29"/>
                  </a:cubicBezTo>
                  <a:cubicBezTo>
                    <a:pt x="20" y="31"/>
                    <a:pt x="28" y="26"/>
                    <a:pt x="29" y="18"/>
                  </a:cubicBezTo>
                  <a:cubicBezTo>
                    <a:pt x="31" y="10"/>
                    <a:pt x="26" y="3"/>
                    <a:pt x="18" y="1"/>
                  </a:cubicBezTo>
                  <a:cubicBezTo>
                    <a:pt x="10" y="0"/>
                    <a:pt x="3" y="5"/>
                    <a:pt x="1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 noEditPoints="1"/>
            </p:cNvSpPr>
            <p:nvPr/>
          </p:nvSpPr>
          <p:spPr bwMode="auto">
            <a:xfrm>
              <a:off x="4832" y="1383"/>
              <a:ext cx="351" cy="146"/>
            </a:xfrm>
            <a:custGeom>
              <a:avLst/>
              <a:gdLst>
                <a:gd name="T0" fmla="*/ 176 w 189"/>
                <a:gd name="T1" fmla="*/ 19 h 79"/>
                <a:gd name="T2" fmla="*/ 159 w 189"/>
                <a:gd name="T3" fmla="*/ 37 h 79"/>
                <a:gd name="T4" fmla="*/ 148 w 189"/>
                <a:gd name="T5" fmla="*/ 40 h 79"/>
                <a:gd name="T6" fmla="*/ 138 w 189"/>
                <a:gd name="T7" fmla="*/ 38 h 79"/>
                <a:gd name="T8" fmla="*/ 129 w 189"/>
                <a:gd name="T9" fmla="*/ 40 h 79"/>
                <a:gd name="T10" fmla="*/ 117 w 189"/>
                <a:gd name="T11" fmla="*/ 37 h 79"/>
                <a:gd name="T12" fmla="*/ 92 w 189"/>
                <a:gd name="T13" fmla="*/ 0 h 79"/>
                <a:gd name="T14" fmla="*/ 46 w 189"/>
                <a:gd name="T15" fmla="*/ 6 h 79"/>
                <a:gd name="T16" fmla="*/ 47 w 189"/>
                <a:gd name="T17" fmla="*/ 15 h 79"/>
                <a:gd name="T18" fmla="*/ 29 w 189"/>
                <a:gd name="T19" fmla="*/ 29 h 79"/>
                <a:gd name="T20" fmla="*/ 26 w 189"/>
                <a:gd name="T21" fmla="*/ 29 h 79"/>
                <a:gd name="T22" fmla="*/ 14 w 189"/>
                <a:gd name="T23" fmla="*/ 21 h 79"/>
                <a:gd name="T24" fmla="*/ 13 w 189"/>
                <a:gd name="T25" fmla="*/ 20 h 79"/>
                <a:gd name="T26" fmla="*/ 0 w 189"/>
                <a:gd name="T27" fmla="*/ 40 h 79"/>
                <a:gd name="T28" fmla="*/ 95 w 189"/>
                <a:gd name="T29" fmla="*/ 79 h 79"/>
                <a:gd name="T30" fmla="*/ 189 w 189"/>
                <a:gd name="T31" fmla="*/ 40 h 79"/>
                <a:gd name="T32" fmla="*/ 176 w 189"/>
                <a:gd name="T33" fmla="*/ 19 h 79"/>
                <a:gd name="T34" fmla="*/ 88 w 189"/>
                <a:gd name="T35" fmla="*/ 29 h 79"/>
                <a:gd name="T36" fmla="*/ 70 w 189"/>
                <a:gd name="T37" fmla="*/ 43 h 79"/>
                <a:gd name="T38" fmla="*/ 67 w 189"/>
                <a:gd name="T39" fmla="*/ 43 h 79"/>
                <a:gd name="T40" fmla="*/ 52 w 189"/>
                <a:gd name="T41" fmla="*/ 22 h 79"/>
                <a:gd name="T42" fmla="*/ 70 w 189"/>
                <a:gd name="T43" fmla="*/ 7 h 79"/>
                <a:gd name="T44" fmla="*/ 74 w 189"/>
                <a:gd name="T45" fmla="*/ 8 h 79"/>
                <a:gd name="T46" fmla="*/ 85 w 189"/>
                <a:gd name="T47" fmla="*/ 15 h 79"/>
                <a:gd name="T48" fmla="*/ 88 w 189"/>
                <a:gd name="T49" fmla="*/ 2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9" h="79">
                  <a:moveTo>
                    <a:pt x="176" y="19"/>
                  </a:moveTo>
                  <a:cubicBezTo>
                    <a:pt x="170" y="27"/>
                    <a:pt x="164" y="34"/>
                    <a:pt x="159" y="37"/>
                  </a:cubicBezTo>
                  <a:cubicBezTo>
                    <a:pt x="156" y="39"/>
                    <a:pt x="152" y="40"/>
                    <a:pt x="148" y="40"/>
                  </a:cubicBezTo>
                  <a:cubicBezTo>
                    <a:pt x="144" y="40"/>
                    <a:pt x="141" y="39"/>
                    <a:pt x="138" y="38"/>
                  </a:cubicBezTo>
                  <a:cubicBezTo>
                    <a:pt x="136" y="39"/>
                    <a:pt x="133" y="40"/>
                    <a:pt x="129" y="40"/>
                  </a:cubicBezTo>
                  <a:cubicBezTo>
                    <a:pt x="125" y="40"/>
                    <a:pt x="121" y="39"/>
                    <a:pt x="117" y="37"/>
                  </a:cubicBezTo>
                  <a:cubicBezTo>
                    <a:pt x="110" y="32"/>
                    <a:pt x="97" y="17"/>
                    <a:pt x="92" y="0"/>
                  </a:cubicBezTo>
                  <a:cubicBezTo>
                    <a:pt x="75" y="1"/>
                    <a:pt x="60" y="3"/>
                    <a:pt x="46" y="6"/>
                  </a:cubicBezTo>
                  <a:cubicBezTo>
                    <a:pt x="47" y="9"/>
                    <a:pt x="47" y="12"/>
                    <a:pt x="47" y="15"/>
                  </a:cubicBezTo>
                  <a:cubicBezTo>
                    <a:pt x="45" y="23"/>
                    <a:pt x="38" y="29"/>
                    <a:pt x="29" y="29"/>
                  </a:cubicBezTo>
                  <a:cubicBezTo>
                    <a:pt x="28" y="29"/>
                    <a:pt x="27" y="29"/>
                    <a:pt x="26" y="29"/>
                  </a:cubicBezTo>
                  <a:cubicBezTo>
                    <a:pt x="21" y="28"/>
                    <a:pt x="17" y="25"/>
                    <a:pt x="14" y="21"/>
                  </a:cubicBezTo>
                  <a:cubicBezTo>
                    <a:pt x="14" y="21"/>
                    <a:pt x="13" y="20"/>
                    <a:pt x="13" y="20"/>
                  </a:cubicBezTo>
                  <a:cubicBezTo>
                    <a:pt x="5" y="26"/>
                    <a:pt x="0" y="32"/>
                    <a:pt x="0" y="40"/>
                  </a:cubicBezTo>
                  <a:cubicBezTo>
                    <a:pt x="0" y="61"/>
                    <a:pt x="43" y="79"/>
                    <a:pt x="95" y="79"/>
                  </a:cubicBezTo>
                  <a:cubicBezTo>
                    <a:pt x="147" y="79"/>
                    <a:pt x="189" y="61"/>
                    <a:pt x="189" y="40"/>
                  </a:cubicBezTo>
                  <a:cubicBezTo>
                    <a:pt x="189" y="32"/>
                    <a:pt x="184" y="25"/>
                    <a:pt x="176" y="19"/>
                  </a:cubicBezTo>
                  <a:close/>
                  <a:moveTo>
                    <a:pt x="88" y="29"/>
                  </a:moveTo>
                  <a:cubicBezTo>
                    <a:pt x="86" y="37"/>
                    <a:pt x="79" y="43"/>
                    <a:pt x="70" y="43"/>
                  </a:cubicBezTo>
                  <a:cubicBezTo>
                    <a:pt x="69" y="43"/>
                    <a:pt x="68" y="43"/>
                    <a:pt x="67" y="43"/>
                  </a:cubicBezTo>
                  <a:cubicBezTo>
                    <a:pt x="57" y="41"/>
                    <a:pt x="50" y="32"/>
                    <a:pt x="52" y="22"/>
                  </a:cubicBezTo>
                  <a:cubicBezTo>
                    <a:pt x="54" y="13"/>
                    <a:pt x="61" y="7"/>
                    <a:pt x="70" y="7"/>
                  </a:cubicBezTo>
                  <a:cubicBezTo>
                    <a:pt x="71" y="7"/>
                    <a:pt x="72" y="7"/>
                    <a:pt x="74" y="8"/>
                  </a:cubicBezTo>
                  <a:cubicBezTo>
                    <a:pt x="78" y="8"/>
                    <a:pt x="82" y="11"/>
                    <a:pt x="85" y="15"/>
                  </a:cubicBezTo>
                  <a:cubicBezTo>
                    <a:pt x="88" y="19"/>
                    <a:pt x="89" y="24"/>
                    <a:pt x="88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4862" y="1248"/>
              <a:ext cx="76" cy="68"/>
            </a:xfrm>
            <a:custGeom>
              <a:avLst/>
              <a:gdLst>
                <a:gd name="T0" fmla="*/ 23 w 41"/>
                <a:gd name="T1" fmla="*/ 37 h 37"/>
                <a:gd name="T2" fmla="*/ 38 w 41"/>
                <a:gd name="T3" fmla="*/ 19 h 37"/>
                <a:gd name="T4" fmla="*/ 36 w 41"/>
                <a:gd name="T5" fmla="*/ 0 h 37"/>
                <a:gd name="T6" fmla="*/ 23 w 41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7">
                  <a:moveTo>
                    <a:pt x="23" y="37"/>
                  </a:moveTo>
                  <a:cubicBezTo>
                    <a:pt x="24" y="37"/>
                    <a:pt x="41" y="30"/>
                    <a:pt x="38" y="19"/>
                  </a:cubicBezTo>
                  <a:cubicBezTo>
                    <a:pt x="36" y="9"/>
                    <a:pt x="36" y="0"/>
                    <a:pt x="36" y="0"/>
                  </a:cubicBezTo>
                  <a:cubicBezTo>
                    <a:pt x="0" y="19"/>
                    <a:pt x="23" y="37"/>
                    <a:pt x="23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4827" y="1298"/>
              <a:ext cx="81" cy="53"/>
            </a:xfrm>
            <a:custGeom>
              <a:avLst/>
              <a:gdLst>
                <a:gd name="T0" fmla="*/ 39 w 44"/>
                <a:gd name="T1" fmla="*/ 29 h 29"/>
                <a:gd name="T2" fmla="*/ 36 w 44"/>
                <a:gd name="T3" fmla="*/ 28 h 29"/>
                <a:gd name="T4" fmla="*/ 6 w 44"/>
                <a:gd name="T5" fmla="*/ 18 h 29"/>
                <a:gd name="T6" fmla="*/ 1 w 44"/>
                <a:gd name="T7" fmla="*/ 16 h 29"/>
                <a:gd name="T8" fmla="*/ 3 w 44"/>
                <a:gd name="T9" fmla="*/ 11 h 29"/>
                <a:gd name="T10" fmla="*/ 42 w 44"/>
                <a:gd name="T11" fmla="*/ 23 h 29"/>
                <a:gd name="T12" fmla="*/ 42 w 44"/>
                <a:gd name="T13" fmla="*/ 29 h 29"/>
                <a:gd name="T14" fmla="*/ 39 w 44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9">
                  <a:moveTo>
                    <a:pt x="39" y="29"/>
                  </a:moveTo>
                  <a:cubicBezTo>
                    <a:pt x="38" y="29"/>
                    <a:pt x="37" y="29"/>
                    <a:pt x="36" y="28"/>
                  </a:cubicBezTo>
                  <a:cubicBezTo>
                    <a:pt x="22" y="10"/>
                    <a:pt x="7" y="18"/>
                    <a:pt x="6" y="18"/>
                  </a:cubicBezTo>
                  <a:cubicBezTo>
                    <a:pt x="4" y="19"/>
                    <a:pt x="2" y="18"/>
                    <a:pt x="1" y="16"/>
                  </a:cubicBezTo>
                  <a:cubicBezTo>
                    <a:pt x="0" y="14"/>
                    <a:pt x="1" y="12"/>
                    <a:pt x="3" y="11"/>
                  </a:cubicBezTo>
                  <a:cubicBezTo>
                    <a:pt x="3" y="11"/>
                    <a:pt x="24" y="0"/>
                    <a:pt x="42" y="23"/>
                  </a:cubicBezTo>
                  <a:cubicBezTo>
                    <a:pt x="44" y="25"/>
                    <a:pt x="44" y="27"/>
                    <a:pt x="42" y="29"/>
                  </a:cubicBezTo>
                  <a:cubicBezTo>
                    <a:pt x="41" y="29"/>
                    <a:pt x="40" y="29"/>
                    <a:pt x="39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6404" y="1203"/>
              <a:ext cx="336" cy="356"/>
            </a:xfrm>
            <a:custGeom>
              <a:avLst/>
              <a:gdLst>
                <a:gd name="T0" fmla="*/ 177 w 181"/>
                <a:gd name="T1" fmla="*/ 0 h 192"/>
                <a:gd name="T2" fmla="*/ 4 w 181"/>
                <a:gd name="T3" fmla="*/ 0 h 192"/>
                <a:gd name="T4" fmla="*/ 0 w 181"/>
                <a:gd name="T5" fmla="*/ 4 h 192"/>
                <a:gd name="T6" fmla="*/ 0 w 181"/>
                <a:gd name="T7" fmla="*/ 74 h 192"/>
                <a:gd name="T8" fmla="*/ 4 w 181"/>
                <a:gd name="T9" fmla="*/ 78 h 192"/>
                <a:gd name="T10" fmla="*/ 63 w 181"/>
                <a:gd name="T11" fmla="*/ 78 h 192"/>
                <a:gd name="T12" fmla="*/ 63 w 181"/>
                <a:gd name="T13" fmla="*/ 100 h 192"/>
                <a:gd name="T14" fmla="*/ 67 w 181"/>
                <a:gd name="T15" fmla="*/ 104 h 192"/>
                <a:gd name="T16" fmla="*/ 71 w 181"/>
                <a:gd name="T17" fmla="*/ 100 h 192"/>
                <a:gd name="T18" fmla="*/ 71 w 181"/>
                <a:gd name="T19" fmla="*/ 78 h 192"/>
                <a:gd name="T20" fmla="*/ 127 w 181"/>
                <a:gd name="T21" fmla="*/ 78 h 192"/>
                <a:gd name="T22" fmla="*/ 127 w 181"/>
                <a:gd name="T23" fmla="*/ 161 h 192"/>
                <a:gd name="T24" fmla="*/ 111 w 181"/>
                <a:gd name="T25" fmla="*/ 161 h 192"/>
                <a:gd name="T26" fmla="*/ 111 w 181"/>
                <a:gd name="T27" fmla="*/ 161 h 192"/>
                <a:gd name="T28" fmla="*/ 7 w 181"/>
                <a:gd name="T29" fmla="*/ 161 h 192"/>
                <a:gd name="T30" fmla="*/ 7 w 181"/>
                <a:gd name="T31" fmla="*/ 161 h 192"/>
                <a:gd name="T32" fmla="*/ 4 w 181"/>
                <a:gd name="T33" fmla="*/ 161 h 192"/>
                <a:gd name="T34" fmla="*/ 0 w 181"/>
                <a:gd name="T35" fmla="*/ 165 h 192"/>
                <a:gd name="T36" fmla="*/ 0 w 181"/>
                <a:gd name="T37" fmla="*/ 188 h 192"/>
                <a:gd name="T38" fmla="*/ 4 w 181"/>
                <a:gd name="T39" fmla="*/ 192 h 192"/>
                <a:gd name="T40" fmla="*/ 177 w 181"/>
                <a:gd name="T41" fmla="*/ 192 h 192"/>
                <a:gd name="T42" fmla="*/ 181 w 181"/>
                <a:gd name="T43" fmla="*/ 188 h 192"/>
                <a:gd name="T44" fmla="*/ 181 w 181"/>
                <a:gd name="T45" fmla="*/ 4 h 192"/>
                <a:gd name="T46" fmla="*/ 177 w 181"/>
                <a:gd name="T47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1" h="192">
                  <a:moveTo>
                    <a:pt x="17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6"/>
                    <a:pt x="2" y="78"/>
                    <a:pt x="4" y="78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3" y="102"/>
                    <a:pt x="65" y="104"/>
                    <a:pt x="67" y="104"/>
                  </a:cubicBezTo>
                  <a:cubicBezTo>
                    <a:pt x="69" y="104"/>
                    <a:pt x="71" y="102"/>
                    <a:pt x="71" y="100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7" y="161"/>
                    <a:pt x="127" y="161"/>
                    <a:pt x="127" y="161"/>
                  </a:cubicBezTo>
                  <a:cubicBezTo>
                    <a:pt x="111" y="161"/>
                    <a:pt x="111" y="161"/>
                    <a:pt x="111" y="161"/>
                  </a:cubicBezTo>
                  <a:cubicBezTo>
                    <a:pt x="111" y="161"/>
                    <a:pt x="111" y="161"/>
                    <a:pt x="111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2" y="161"/>
                    <a:pt x="0" y="162"/>
                    <a:pt x="0" y="165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190"/>
                    <a:pt x="2" y="192"/>
                    <a:pt x="4" y="192"/>
                  </a:cubicBezTo>
                  <a:cubicBezTo>
                    <a:pt x="177" y="192"/>
                    <a:pt x="177" y="192"/>
                    <a:pt x="177" y="192"/>
                  </a:cubicBezTo>
                  <a:cubicBezTo>
                    <a:pt x="179" y="192"/>
                    <a:pt x="181" y="190"/>
                    <a:pt x="181" y="188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2"/>
                    <a:pt x="179" y="0"/>
                    <a:pt x="1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6384" y="1368"/>
              <a:ext cx="129" cy="15"/>
            </a:xfrm>
            <a:custGeom>
              <a:avLst/>
              <a:gdLst>
                <a:gd name="T0" fmla="*/ 70 w 70"/>
                <a:gd name="T1" fmla="*/ 4 h 8"/>
                <a:gd name="T2" fmla="*/ 66 w 70"/>
                <a:gd name="T3" fmla="*/ 0 h 8"/>
                <a:gd name="T4" fmla="*/ 4 w 70"/>
                <a:gd name="T5" fmla="*/ 0 h 8"/>
                <a:gd name="T6" fmla="*/ 0 w 70"/>
                <a:gd name="T7" fmla="*/ 4 h 8"/>
                <a:gd name="T8" fmla="*/ 4 w 70"/>
                <a:gd name="T9" fmla="*/ 8 h 8"/>
                <a:gd name="T10" fmla="*/ 66 w 70"/>
                <a:gd name="T11" fmla="*/ 8 h 8"/>
                <a:gd name="T12" fmla="*/ 70 w 70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8">
                  <a:moveTo>
                    <a:pt x="70" y="4"/>
                  </a:moveTo>
                  <a:cubicBezTo>
                    <a:pt x="70" y="2"/>
                    <a:pt x="68" y="0"/>
                    <a:pt x="6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8" y="8"/>
                    <a:pt x="70" y="6"/>
                    <a:pt x="7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6384" y="521"/>
              <a:ext cx="356" cy="241"/>
            </a:xfrm>
            <a:custGeom>
              <a:avLst/>
              <a:gdLst>
                <a:gd name="T0" fmla="*/ 0 w 192"/>
                <a:gd name="T1" fmla="*/ 0 h 130"/>
                <a:gd name="T2" fmla="*/ 0 w 192"/>
                <a:gd name="T3" fmla="*/ 107 h 130"/>
                <a:gd name="T4" fmla="*/ 12 w 192"/>
                <a:gd name="T5" fmla="*/ 122 h 130"/>
                <a:gd name="T6" fmla="*/ 25 w 192"/>
                <a:gd name="T7" fmla="*/ 122 h 130"/>
                <a:gd name="T8" fmla="*/ 25 w 192"/>
                <a:gd name="T9" fmla="*/ 126 h 130"/>
                <a:gd name="T10" fmla="*/ 29 w 192"/>
                <a:gd name="T11" fmla="*/ 130 h 130"/>
                <a:gd name="T12" fmla="*/ 33 w 192"/>
                <a:gd name="T13" fmla="*/ 126 h 130"/>
                <a:gd name="T14" fmla="*/ 33 w 192"/>
                <a:gd name="T15" fmla="*/ 122 h 130"/>
                <a:gd name="T16" fmla="*/ 158 w 192"/>
                <a:gd name="T17" fmla="*/ 122 h 130"/>
                <a:gd name="T18" fmla="*/ 158 w 192"/>
                <a:gd name="T19" fmla="*/ 126 h 130"/>
                <a:gd name="T20" fmla="*/ 162 w 192"/>
                <a:gd name="T21" fmla="*/ 130 h 130"/>
                <a:gd name="T22" fmla="*/ 166 w 192"/>
                <a:gd name="T23" fmla="*/ 126 h 130"/>
                <a:gd name="T24" fmla="*/ 166 w 192"/>
                <a:gd name="T25" fmla="*/ 122 h 130"/>
                <a:gd name="T26" fmla="*/ 179 w 192"/>
                <a:gd name="T27" fmla="*/ 122 h 130"/>
                <a:gd name="T28" fmla="*/ 192 w 192"/>
                <a:gd name="T29" fmla="*/ 107 h 130"/>
                <a:gd name="T30" fmla="*/ 192 w 192"/>
                <a:gd name="T31" fmla="*/ 0 h 130"/>
                <a:gd name="T32" fmla="*/ 0 w 192"/>
                <a:gd name="T33" fmla="*/ 0 h 130"/>
                <a:gd name="T34" fmla="*/ 153 w 192"/>
                <a:gd name="T35" fmla="*/ 73 h 130"/>
                <a:gd name="T36" fmla="*/ 139 w 192"/>
                <a:gd name="T37" fmla="*/ 89 h 130"/>
                <a:gd name="T38" fmla="*/ 52 w 192"/>
                <a:gd name="T39" fmla="*/ 89 h 130"/>
                <a:gd name="T40" fmla="*/ 38 w 192"/>
                <a:gd name="T41" fmla="*/ 73 h 130"/>
                <a:gd name="T42" fmla="*/ 38 w 192"/>
                <a:gd name="T43" fmla="*/ 44 h 130"/>
                <a:gd name="T44" fmla="*/ 52 w 192"/>
                <a:gd name="T45" fmla="*/ 28 h 130"/>
                <a:gd name="T46" fmla="*/ 139 w 192"/>
                <a:gd name="T47" fmla="*/ 28 h 130"/>
                <a:gd name="T48" fmla="*/ 153 w 192"/>
                <a:gd name="T49" fmla="*/ 44 h 130"/>
                <a:gd name="T50" fmla="*/ 153 w 192"/>
                <a:gd name="T51" fmla="*/ 7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2" h="130">
                  <a:moveTo>
                    <a:pt x="0" y="0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0" y="115"/>
                    <a:pt x="5" y="122"/>
                    <a:pt x="12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8"/>
                    <a:pt x="27" y="130"/>
                    <a:pt x="29" y="130"/>
                  </a:cubicBezTo>
                  <a:cubicBezTo>
                    <a:pt x="32" y="130"/>
                    <a:pt x="33" y="128"/>
                    <a:pt x="33" y="126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158" y="122"/>
                    <a:pt x="158" y="122"/>
                    <a:pt x="158" y="122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58" y="128"/>
                    <a:pt x="160" y="130"/>
                    <a:pt x="162" y="130"/>
                  </a:cubicBezTo>
                  <a:cubicBezTo>
                    <a:pt x="164" y="130"/>
                    <a:pt x="166" y="128"/>
                    <a:pt x="166" y="126"/>
                  </a:cubicBezTo>
                  <a:cubicBezTo>
                    <a:pt x="166" y="122"/>
                    <a:pt x="166" y="122"/>
                    <a:pt x="166" y="122"/>
                  </a:cubicBezTo>
                  <a:cubicBezTo>
                    <a:pt x="179" y="122"/>
                    <a:pt x="179" y="122"/>
                    <a:pt x="179" y="122"/>
                  </a:cubicBezTo>
                  <a:cubicBezTo>
                    <a:pt x="186" y="122"/>
                    <a:pt x="192" y="115"/>
                    <a:pt x="192" y="107"/>
                  </a:cubicBezTo>
                  <a:cubicBezTo>
                    <a:pt x="192" y="0"/>
                    <a:pt x="192" y="0"/>
                    <a:pt x="192" y="0"/>
                  </a:cubicBezTo>
                  <a:lnTo>
                    <a:pt x="0" y="0"/>
                  </a:lnTo>
                  <a:close/>
                  <a:moveTo>
                    <a:pt x="153" y="73"/>
                  </a:moveTo>
                  <a:cubicBezTo>
                    <a:pt x="153" y="82"/>
                    <a:pt x="147" y="89"/>
                    <a:pt x="139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4" y="89"/>
                    <a:pt x="38" y="82"/>
                    <a:pt x="38" y="7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35"/>
                    <a:pt x="44" y="28"/>
                    <a:pt x="52" y="28"/>
                  </a:cubicBezTo>
                  <a:cubicBezTo>
                    <a:pt x="139" y="28"/>
                    <a:pt x="139" y="28"/>
                    <a:pt x="139" y="28"/>
                  </a:cubicBezTo>
                  <a:cubicBezTo>
                    <a:pt x="147" y="28"/>
                    <a:pt x="153" y="35"/>
                    <a:pt x="153" y="44"/>
                  </a:cubicBezTo>
                  <a:lnTo>
                    <a:pt x="153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 noEditPoints="1"/>
            </p:cNvSpPr>
            <p:nvPr/>
          </p:nvSpPr>
          <p:spPr bwMode="auto">
            <a:xfrm>
              <a:off x="6384" y="422"/>
              <a:ext cx="356" cy="78"/>
            </a:xfrm>
            <a:custGeom>
              <a:avLst/>
              <a:gdLst>
                <a:gd name="T0" fmla="*/ 192 w 192"/>
                <a:gd name="T1" fmla="*/ 42 h 42"/>
                <a:gd name="T2" fmla="*/ 192 w 192"/>
                <a:gd name="T3" fmla="*/ 15 h 42"/>
                <a:gd name="T4" fmla="*/ 179 w 192"/>
                <a:gd name="T5" fmla="*/ 0 h 42"/>
                <a:gd name="T6" fmla="*/ 12 w 192"/>
                <a:gd name="T7" fmla="*/ 0 h 42"/>
                <a:gd name="T8" fmla="*/ 0 w 192"/>
                <a:gd name="T9" fmla="*/ 15 h 42"/>
                <a:gd name="T10" fmla="*/ 0 w 192"/>
                <a:gd name="T11" fmla="*/ 42 h 42"/>
                <a:gd name="T12" fmla="*/ 192 w 192"/>
                <a:gd name="T13" fmla="*/ 42 h 42"/>
                <a:gd name="T14" fmla="*/ 103 w 192"/>
                <a:gd name="T15" fmla="*/ 21 h 42"/>
                <a:gd name="T16" fmla="*/ 111 w 192"/>
                <a:gd name="T17" fmla="*/ 21 h 42"/>
                <a:gd name="T18" fmla="*/ 117 w 192"/>
                <a:gd name="T19" fmla="*/ 27 h 42"/>
                <a:gd name="T20" fmla="*/ 111 w 192"/>
                <a:gd name="T21" fmla="*/ 33 h 42"/>
                <a:gd name="T22" fmla="*/ 103 w 192"/>
                <a:gd name="T23" fmla="*/ 33 h 42"/>
                <a:gd name="T24" fmla="*/ 97 w 192"/>
                <a:gd name="T25" fmla="*/ 27 h 42"/>
                <a:gd name="T26" fmla="*/ 103 w 192"/>
                <a:gd name="T27" fmla="*/ 21 h 42"/>
                <a:gd name="T28" fmla="*/ 75 w 192"/>
                <a:gd name="T29" fmla="*/ 21 h 42"/>
                <a:gd name="T30" fmla="*/ 84 w 192"/>
                <a:gd name="T31" fmla="*/ 21 h 42"/>
                <a:gd name="T32" fmla="*/ 89 w 192"/>
                <a:gd name="T33" fmla="*/ 27 h 42"/>
                <a:gd name="T34" fmla="*/ 84 w 192"/>
                <a:gd name="T35" fmla="*/ 33 h 42"/>
                <a:gd name="T36" fmla="*/ 75 w 192"/>
                <a:gd name="T37" fmla="*/ 33 h 42"/>
                <a:gd name="T38" fmla="*/ 69 w 192"/>
                <a:gd name="T39" fmla="*/ 27 h 42"/>
                <a:gd name="T40" fmla="*/ 75 w 192"/>
                <a:gd name="T41" fmla="*/ 21 h 42"/>
                <a:gd name="T42" fmla="*/ 48 w 192"/>
                <a:gd name="T43" fmla="*/ 21 h 42"/>
                <a:gd name="T44" fmla="*/ 56 w 192"/>
                <a:gd name="T45" fmla="*/ 21 h 42"/>
                <a:gd name="T46" fmla="*/ 62 w 192"/>
                <a:gd name="T47" fmla="*/ 27 h 42"/>
                <a:gd name="T48" fmla="*/ 56 w 192"/>
                <a:gd name="T49" fmla="*/ 33 h 42"/>
                <a:gd name="T50" fmla="*/ 48 w 192"/>
                <a:gd name="T51" fmla="*/ 33 h 42"/>
                <a:gd name="T52" fmla="*/ 42 w 192"/>
                <a:gd name="T53" fmla="*/ 27 h 42"/>
                <a:gd name="T54" fmla="*/ 48 w 192"/>
                <a:gd name="T55" fmla="*/ 21 h 42"/>
                <a:gd name="T56" fmla="*/ 21 w 192"/>
                <a:gd name="T57" fmla="*/ 21 h 42"/>
                <a:gd name="T58" fmla="*/ 29 w 192"/>
                <a:gd name="T59" fmla="*/ 21 h 42"/>
                <a:gd name="T60" fmla="*/ 35 w 192"/>
                <a:gd name="T61" fmla="*/ 27 h 42"/>
                <a:gd name="T62" fmla="*/ 29 w 192"/>
                <a:gd name="T63" fmla="*/ 33 h 42"/>
                <a:gd name="T64" fmla="*/ 21 w 192"/>
                <a:gd name="T65" fmla="*/ 33 h 42"/>
                <a:gd name="T66" fmla="*/ 15 w 192"/>
                <a:gd name="T67" fmla="*/ 27 h 42"/>
                <a:gd name="T68" fmla="*/ 21 w 192"/>
                <a:gd name="T6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2" h="42">
                  <a:moveTo>
                    <a:pt x="192" y="42"/>
                  </a:moveTo>
                  <a:cubicBezTo>
                    <a:pt x="192" y="15"/>
                    <a:pt x="192" y="15"/>
                    <a:pt x="192" y="15"/>
                  </a:cubicBezTo>
                  <a:cubicBezTo>
                    <a:pt x="192" y="7"/>
                    <a:pt x="186" y="0"/>
                    <a:pt x="17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7"/>
                    <a:pt x="0" y="15"/>
                  </a:cubicBezTo>
                  <a:cubicBezTo>
                    <a:pt x="0" y="42"/>
                    <a:pt x="0" y="42"/>
                    <a:pt x="0" y="42"/>
                  </a:cubicBezTo>
                  <a:lnTo>
                    <a:pt x="192" y="42"/>
                  </a:lnTo>
                  <a:close/>
                  <a:moveTo>
                    <a:pt x="103" y="21"/>
                  </a:moveTo>
                  <a:cubicBezTo>
                    <a:pt x="111" y="21"/>
                    <a:pt x="111" y="21"/>
                    <a:pt x="111" y="21"/>
                  </a:cubicBezTo>
                  <a:cubicBezTo>
                    <a:pt x="114" y="21"/>
                    <a:pt x="117" y="24"/>
                    <a:pt x="117" y="27"/>
                  </a:cubicBezTo>
                  <a:cubicBezTo>
                    <a:pt x="117" y="30"/>
                    <a:pt x="114" y="33"/>
                    <a:pt x="111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99" y="33"/>
                    <a:pt x="97" y="30"/>
                    <a:pt x="97" y="27"/>
                  </a:cubicBezTo>
                  <a:cubicBezTo>
                    <a:pt x="97" y="24"/>
                    <a:pt x="99" y="21"/>
                    <a:pt x="103" y="21"/>
                  </a:cubicBezTo>
                  <a:close/>
                  <a:moveTo>
                    <a:pt x="75" y="21"/>
                  </a:moveTo>
                  <a:cubicBezTo>
                    <a:pt x="84" y="21"/>
                    <a:pt x="84" y="21"/>
                    <a:pt x="84" y="21"/>
                  </a:cubicBezTo>
                  <a:cubicBezTo>
                    <a:pt x="87" y="21"/>
                    <a:pt x="89" y="24"/>
                    <a:pt x="89" y="27"/>
                  </a:cubicBezTo>
                  <a:cubicBezTo>
                    <a:pt x="89" y="30"/>
                    <a:pt x="87" y="33"/>
                    <a:pt x="84" y="33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2" y="33"/>
                    <a:pt x="69" y="30"/>
                    <a:pt x="69" y="27"/>
                  </a:cubicBezTo>
                  <a:cubicBezTo>
                    <a:pt x="69" y="24"/>
                    <a:pt x="72" y="21"/>
                    <a:pt x="75" y="21"/>
                  </a:cubicBezTo>
                  <a:close/>
                  <a:moveTo>
                    <a:pt x="48" y="21"/>
                  </a:moveTo>
                  <a:cubicBezTo>
                    <a:pt x="56" y="21"/>
                    <a:pt x="56" y="21"/>
                    <a:pt x="56" y="21"/>
                  </a:cubicBezTo>
                  <a:cubicBezTo>
                    <a:pt x="60" y="21"/>
                    <a:pt x="62" y="24"/>
                    <a:pt x="62" y="27"/>
                  </a:cubicBezTo>
                  <a:cubicBezTo>
                    <a:pt x="62" y="30"/>
                    <a:pt x="60" y="33"/>
                    <a:pt x="56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5" y="33"/>
                    <a:pt x="42" y="30"/>
                    <a:pt x="42" y="27"/>
                  </a:cubicBezTo>
                  <a:cubicBezTo>
                    <a:pt x="42" y="24"/>
                    <a:pt x="45" y="21"/>
                    <a:pt x="48" y="21"/>
                  </a:cubicBezTo>
                  <a:close/>
                  <a:moveTo>
                    <a:pt x="21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32" y="21"/>
                    <a:pt x="35" y="24"/>
                    <a:pt x="35" y="27"/>
                  </a:cubicBezTo>
                  <a:cubicBezTo>
                    <a:pt x="35" y="30"/>
                    <a:pt x="32" y="33"/>
                    <a:pt x="29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17" y="33"/>
                    <a:pt x="15" y="30"/>
                    <a:pt x="15" y="27"/>
                  </a:cubicBezTo>
                  <a:cubicBezTo>
                    <a:pt x="15" y="24"/>
                    <a:pt x="17" y="21"/>
                    <a:pt x="21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7160" y="630"/>
              <a:ext cx="356" cy="95"/>
            </a:xfrm>
            <a:custGeom>
              <a:avLst/>
              <a:gdLst>
                <a:gd name="T0" fmla="*/ 188 w 192"/>
                <a:gd name="T1" fmla="*/ 0 h 51"/>
                <a:gd name="T2" fmla="*/ 172 w 192"/>
                <a:gd name="T3" fmla="*/ 0 h 51"/>
                <a:gd name="T4" fmla="*/ 20 w 192"/>
                <a:gd name="T5" fmla="*/ 0 h 51"/>
                <a:gd name="T6" fmla="*/ 4 w 192"/>
                <a:gd name="T7" fmla="*/ 0 h 51"/>
                <a:gd name="T8" fmla="*/ 0 w 192"/>
                <a:gd name="T9" fmla="*/ 4 h 51"/>
                <a:gd name="T10" fmla="*/ 4 w 192"/>
                <a:gd name="T11" fmla="*/ 8 h 51"/>
                <a:gd name="T12" fmla="*/ 17 w 192"/>
                <a:gd name="T13" fmla="*/ 8 h 51"/>
                <a:gd name="T14" fmla="*/ 96 w 192"/>
                <a:gd name="T15" fmla="*/ 51 h 51"/>
                <a:gd name="T16" fmla="*/ 175 w 192"/>
                <a:gd name="T17" fmla="*/ 8 h 51"/>
                <a:gd name="T18" fmla="*/ 188 w 192"/>
                <a:gd name="T19" fmla="*/ 8 h 51"/>
                <a:gd name="T20" fmla="*/ 192 w 192"/>
                <a:gd name="T21" fmla="*/ 4 h 51"/>
                <a:gd name="T22" fmla="*/ 188 w 192"/>
                <a:gd name="T2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51">
                  <a:moveTo>
                    <a:pt x="188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25" y="33"/>
                    <a:pt x="58" y="51"/>
                    <a:pt x="96" y="51"/>
                  </a:cubicBezTo>
                  <a:cubicBezTo>
                    <a:pt x="134" y="51"/>
                    <a:pt x="167" y="33"/>
                    <a:pt x="175" y="8"/>
                  </a:cubicBezTo>
                  <a:cubicBezTo>
                    <a:pt x="188" y="8"/>
                    <a:pt x="188" y="8"/>
                    <a:pt x="188" y="8"/>
                  </a:cubicBezTo>
                  <a:cubicBezTo>
                    <a:pt x="190" y="8"/>
                    <a:pt x="192" y="6"/>
                    <a:pt x="192" y="4"/>
                  </a:cubicBezTo>
                  <a:cubicBezTo>
                    <a:pt x="192" y="2"/>
                    <a:pt x="190" y="0"/>
                    <a:pt x="1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7396" y="511"/>
              <a:ext cx="14" cy="89"/>
            </a:xfrm>
            <a:custGeom>
              <a:avLst/>
              <a:gdLst>
                <a:gd name="T0" fmla="*/ 4 w 8"/>
                <a:gd name="T1" fmla="*/ 48 h 48"/>
                <a:gd name="T2" fmla="*/ 8 w 8"/>
                <a:gd name="T3" fmla="*/ 44 h 48"/>
                <a:gd name="T4" fmla="*/ 8 w 8"/>
                <a:gd name="T5" fmla="*/ 4 h 48"/>
                <a:gd name="T6" fmla="*/ 4 w 8"/>
                <a:gd name="T7" fmla="*/ 0 h 48"/>
                <a:gd name="T8" fmla="*/ 0 w 8"/>
                <a:gd name="T9" fmla="*/ 4 h 48"/>
                <a:gd name="T10" fmla="*/ 0 w 8"/>
                <a:gd name="T11" fmla="*/ 44 h 48"/>
                <a:gd name="T12" fmla="*/ 4 w 8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8">
                  <a:moveTo>
                    <a:pt x="4" y="48"/>
                  </a:moveTo>
                  <a:cubicBezTo>
                    <a:pt x="6" y="48"/>
                    <a:pt x="8" y="46"/>
                    <a:pt x="8" y="4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2" y="48"/>
                    <a:pt x="4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7331" y="476"/>
              <a:ext cx="15" cy="124"/>
            </a:xfrm>
            <a:custGeom>
              <a:avLst/>
              <a:gdLst>
                <a:gd name="T0" fmla="*/ 4 w 8"/>
                <a:gd name="T1" fmla="*/ 67 h 67"/>
                <a:gd name="T2" fmla="*/ 8 w 8"/>
                <a:gd name="T3" fmla="*/ 63 h 67"/>
                <a:gd name="T4" fmla="*/ 8 w 8"/>
                <a:gd name="T5" fmla="*/ 4 h 67"/>
                <a:gd name="T6" fmla="*/ 4 w 8"/>
                <a:gd name="T7" fmla="*/ 0 h 67"/>
                <a:gd name="T8" fmla="*/ 0 w 8"/>
                <a:gd name="T9" fmla="*/ 4 h 67"/>
                <a:gd name="T10" fmla="*/ 0 w 8"/>
                <a:gd name="T11" fmla="*/ 63 h 67"/>
                <a:gd name="T12" fmla="*/ 4 w 8"/>
                <a:gd name="T13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7">
                  <a:moveTo>
                    <a:pt x="4" y="67"/>
                  </a:moveTo>
                  <a:cubicBezTo>
                    <a:pt x="6" y="67"/>
                    <a:pt x="8" y="65"/>
                    <a:pt x="8" y="6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5"/>
                    <a:pt x="2" y="67"/>
                    <a:pt x="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7266" y="511"/>
              <a:ext cx="15" cy="89"/>
            </a:xfrm>
            <a:custGeom>
              <a:avLst/>
              <a:gdLst>
                <a:gd name="T0" fmla="*/ 4 w 8"/>
                <a:gd name="T1" fmla="*/ 48 h 48"/>
                <a:gd name="T2" fmla="*/ 8 w 8"/>
                <a:gd name="T3" fmla="*/ 44 h 48"/>
                <a:gd name="T4" fmla="*/ 8 w 8"/>
                <a:gd name="T5" fmla="*/ 4 h 48"/>
                <a:gd name="T6" fmla="*/ 4 w 8"/>
                <a:gd name="T7" fmla="*/ 0 h 48"/>
                <a:gd name="T8" fmla="*/ 0 w 8"/>
                <a:gd name="T9" fmla="*/ 4 h 48"/>
                <a:gd name="T10" fmla="*/ 0 w 8"/>
                <a:gd name="T11" fmla="*/ 44 h 48"/>
                <a:gd name="T12" fmla="*/ 4 w 8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8">
                  <a:moveTo>
                    <a:pt x="4" y="48"/>
                  </a:moveTo>
                  <a:cubicBezTo>
                    <a:pt x="6" y="48"/>
                    <a:pt x="8" y="46"/>
                    <a:pt x="8" y="4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2" y="48"/>
                    <a:pt x="4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 noEditPoints="1"/>
            </p:cNvSpPr>
            <p:nvPr/>
          </p:nvSpPr>
          <p:spPr bwMode="auto">
            <a:xfrm>
              <a:off x="247" y="1207"/>
              <a:ext cx="186" cy="122"/>
            </a:xfrm>
            <a:custGeom>
              <a:avLst/>
              <a:gdLst>
                <a:gd name="T0" fmla="*/ 84 w 100"/>
                <a:gd name="T1" fmla="*/ 0 h 66"/>
                <a:gd name="T2" fmla="*/ 16 w 100"/>
                <a:gd name="T3" fmla="*/ 0 h 66"/>
                <a:gd name="T4" fmla="*/ 0 w 100"/>
                <a:gd name="T5" fmla="*/ 16 h 66"/>
                <a:gd name="T6" fmla="*/ 0 w 100"/>
                <a:gd name="T7" fmla="*/ 66 h 66"/>
                <a:gd name="T8" fmla="*/ 100 w 100"/>
                <a:gd name="T9" fmla="*/ 66 h 66"/>
                <a:gd name="T10" fmla="*/ 100 w 100"/>
                <a:gd name="T11" fmla="*/ 16 h 66"/>
                <a:gd name="T12" fmla="*/ 84 w 100"/>
                <a:gd name="T13" fmla="*/ 0 h 66"/>
                <a:gd name="T14" fmla="*/ 88 w 100"/>
                <a:gd name="T15" fmla="*/ 48 h 66"/>
                <a:gd name="T16" fmla="*/ 84 w 100"/>
                <a:gd name="T17" fmla="*/ 52 h 66"/>
                <a:gd name="T18" fmla="*/ 80 w 100"/>
                <a:gd name="T19" fmla="*/ 48 h 66"/>
                <a:gd name="T20" fmla="*/ 80 w 100"/>
                <a:gd name="T21" fmla="*/ 25 h 66"/>
                <a:gd name="T22" fmla="*/ 84 w 100"/>
                <a:gd name="T23" fmla="*/ 21 h 66"/>
                <a:gd name="T24" fmla="*/ 88 w 100"/>
                <a:gd name="T25" fmla="*/ 25 h 66"/>
                <a:gd name="T26" fmla="*/ 88 w 100"/>
                <a:gd name="T27" fmla="*/ 4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0" h="66">
                  <a:moveTo>
                    <a:pt x="84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100" y="7"/>
                    <a:pt x="93" y="0"/>
                    <a:pt x="84" y="0"/>
                  </a:cubicBezTo>
                  <a:close/>
                  <a:moveTo>
                    <a:pt x="88" y="48"/>
                  </a:moveTo>
                  <a:cubicBezTo>
                    <a:pt x="88" y="50"/>
                    <a:pt x="86" y="52"/>
                    <a:pt x="84" y="52"/>
                  </a:cubicBezTo>
                  <a:cubicBezTo>
                    <a:pt x="82" y="52"/>
                    <a:pt x="80" y="50"/>
                    <a:pt x="80" y="48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3"/>
                    <a:pt x="82" y="21"/>
                    <a:pt x="84" y="21"/>
                  </a:cubicBezTo>
                  <a:cubicBezTo>
                    <a:pt x="86" y="21"/>
                    <a:pt x="88" y="23"/>
                    <a:pt x="88" y="25"/>
                  </a:cubicBezTo>
                  <a:lnTo>
                    <a:pt x="88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247" y="1344"/>
              <a:ext cx="186" cy="219"/>
            </a:xfrm>
            <a:custGeom>
              <a:avLst/>
              <a:gdLst>
                <a:gd name="T0" fmla="*/ 0 w 100"/>
                <a:gd name="T1" fmla="*/ 0 h 118"/>
                <a:gd name="T2" fmla="*/ 0 w 100"/>
                <a:gd name="T3" fmla="*/ 90 h 118"/>
                <a:gd name="T4" fmla="*/ 16 w 100"/>
                <a:gd name="T5" fmla="*/ 105 h 118"/>
                <a:gd name="T6" fmla="*/ 17 w 100"/>
                <a:gd name="T7" fmla="*/ 105 h 118"/>
                <a:gd name="T8" fmla="*/ 17 w 100"/>
                <a:gd name="T9" fmla="*/ 114 h 118"/>
                <a:gd name="T10" fmla="*/ 21 w 100"/>
                <a:gd name="T11" fmla="*/ 118 h 118"/>
                <a:gd name="T12" fmla="*/ 25 w 100"/>
                <a:gd name="T13" fmla="*/ 114 h 118"/>
                <a:gd name="T14" fmla="*/ 25 w 100"/>
                <a:gd name="T15" fmla="*/ 105 h 118"/>
                <a:gd name="T16" fmla="*/ 75 w 100"/>
                <a:gd name="T17" fmla="*/ 105 h 118"/>
                <a:gd name="T18" fmla="*/ 75 w 100"/>
                <a:gd name="T19" fmla="*/ 114 h 118"/>
                <a:gd name="T20" fmla="*/ 79 w 100"/>
                <a:gd name="T21" fmla="*/ 118 h 118"/>
                <a:gd name="T22" fmla="*/ 83 w 100"/>
                <a:gd name="T23" fmla="*/ 114 h 118"/>
                <a:gd name="T24" fmla="*/ 83 w 100"/>
                <a:gd name="T25" fmla="*/ 105 h 118"/>
                <a:gd name="T26" fmla="*/ 84 w 100"/>
                <a:gd name="T27" fmla="*/ 105 h 118"/>
                <a:gd name="T28" fmla="*/ 100 w 100"/>
                <a:gd name="T29" fmla="*/ 90 h 118"/>
                <a:gd name="T30" fmla="*/ 100 w 100"/>
                <a:gd name="T31" fmla="*/ 0 h 118"/>
                <a:gd name="T32" fmla="*/ 0 w 100"/>
                <a:gd name="T33" fmla="*/ 0 h 118"/>
                <a:gd name="T34" fmla="*/ 88 w 100"/>
                <a:gd name="T35" fmla="*/ 39 h 118"/>
                <a:gd name="T36" fmla="*/ 84 w 100"/>
                <a:gd name="T37" fmla="*/ 44 h 118"/>
                <a:gd name="T38" fmla="*/ 80 w 100"/>
                <a:gd name="T39" fmla="*/ 39 h 118"/>
                <a:gd name="T40" fmla="*/ 80 w 100"/>
                <a:gd name="T41" fmla="*/ 17 h 118"/>
                <a:gd name="T42" fmla="*/ 84 w 100"/>
                <a:gd name="T43" fmla="*/ 13 h 118"/>
                <a:gd name="T44" fmla="*/ 88 w 100"/>
                <a:gd name="T45" fmla="*/ 17 h 118"/>
                <a:gd name="T46" fmla="*/ 88 w 100"/>
                <a:gd name="T47" fmla="*/ 3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0" h="118">
                  <a:moveTo>
                    <a:pt x="0" y="0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98"/>
                    <a:pt x="7" y="105"/>
                    <a:pt x="16" y="105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7" y="116"/>
                    <a:pt x="18" y="118"/>
                    <a:pt x="21" y="118"/>
                  </a:cubicBezTo>
                  <a:cubicBezTo>
                    <a:pt x="23" y="118"/>
                    <a:pt x="25" y="116"/>
                    <a:pt x="25" y="114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6"/>
                    <a:pt x="77" y="118"/>
                    <a:pt x="79" y="118"/>
                  </a:cubicBezTo>
                  <a:cubicBezTo>
                    <a:pt x="81" y="118"/>
                    <a:pt x="83" y="116"/>
                    <a:pt x="83" y="114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93" y="105"/>
                    <a:pt x="100" y="98"/>
                    <a:pt x="100" y="90"/>
                  </a:cubicBezTo>
                  <a:cubicBezTo>
                    <a:pt x="100" y="0"/>
                    <a:pt x="100" y="0"/>
                    <a:pt x="100" y="0"/>
                  </a:cubicBezTo>
                  <a:lnTo>
                    <a:pt x="0" y="0"/>
                  </a:lnTo>
                  <a:close/>
                  <a:moveTo>
                    <a:pt x="88" y="39"/>
                  </a:moveTo>
                  <a:cubicBezTo>
                    <a:pt x="88" y="42"/>
                    <a:pt x="86" y="44"/>
                    <a:pt x="84" y="44"/>
                  </a:cubicBezTo>
                  <a:cubicBezTo>
                    <a:pt x="82" y="44"/>
                    <a:pt x="80" y="42"/>
                    <a:pt x="80" y="39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0" y="15"/>
                    <a:pt x="82" y="13"/>
                    <a:pt x="84" y="13"/>
                  </a:cubicBezTo>
                  <a:cubicBezTo>
                    <a:pt x="86" y="13"/>
                    <a:pt x="88" y="15"/>
                    <a:pt x="88" y="17"/>
                  </a:cubicBezTo>
                  <a:lnTo>
                    <a:pt x="88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4908" y="422"/>
              <a:ext cx="180" cy="163"/>
            </a:xfrm>
            <a:custGeom>
              <a:avLst/>
              <a:gdLst>
                <a:gd name="T0" fmla="*/ 32 w 97"/>
                <a:gd name="T1" fmla="*/ 57 h 88"/>
                <a:gd name="T2" fmla="*/ 4 w 97"/>
                <a:gd name="T3" fmla="*/ 51 h 88"/>
                <a:gd name="T4" fmla="*/ 30 w 97"/>
                <a:gd name="T5" fmla="*/ 71 h 88"/>
                <a:gd name="T6" fmla="*/ 23 w 97"/>
                <a:gd name="T7" fmla="*/ 75 h 88"/>
                <a:gd name="T8" fmla="*/ 52 w 97"/>
                <a:gd name="T9" fmla="*/ 88 h 88"/>
                <a:gd name="T10" fmla="*/ 82 w 97"/>
                <a:gd name="T11" fmla="*/ 75 h 88"/>
                <a:gd name="T12" fmla="*/ 67 w 97"/>
                <a:gd name="T13" fmla="*/ 68 h 88"/>
                <a:gd name="T14" fmla="*/ 97 w 97"/>
                <a:gd name="T15" fmla="*/ 57 h 88"/>
                <a:gd name="T16" fmla="*/ 57 w 97"/>
                <a:gd name="T17" fmla="*/ 54 h 88"/>
                <a:gd name="T18" fmla="*/ 78 w 97"/>
                <a:gd name="T19" fmla="*/ 32 h 88"/>
                <a:gd name="T20" fmla="*/ 52 w 97"/>
                <a:gd name="T21" fmla="*/ 40 h 88"/>
                <a:gd name="T22" fmla="*/ 65 w 97"/>
                <a:gd name="T23" fmla="*/ 0 h 88"/>
                <a:gd name="T24" fmla="*/ 40 w 97"/>
                <a:gd name="T25" fmla="*/ 38 h 88"/>
                <a:gd name="T26" fmla="*/ 0 w 97"/>
                <a:gd name="T27" fmla="*/ 13 h 88"/>
                <a:gd name="T28" fmla="*/ 32 w 97"/>
                <a:gd name="T29" fmla="*/ 5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7" h="88">
                  <a:moveTo>
                    <a:pt x="32" y="57"/>
                  </a:moveTo>
                  <a:cubicBezTo>
                    <a:pt x="23" y="48"/>
                    <a:pt x="4" y="51"/>
                    <a:pt x="4" y="51"/>
                  </a:cubicBezTo>
                  <a:cubicBezTo>
                    <a:pt x="18" y="56"/>
                    <a:pt x="27" y="68"/>
                    <a:pt x="30" y="71"/>
                  </a:cubicBezTo>
                  <a:cubicBezTo>
                    <a:pt x="27" y="72"/>
                    <a:pt x="25" y="74"/>
                    <a:pt x="23" y="75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77" y="72"/>
                    <a:pt x="72" y="69"/>
                    <a:pt x="67" y="68"/>
                  </a:cubicBezTo>
                  <a:cubicBezTo>
                    <a:pt x="77" y="56"/>
                    <a:pt x="97" y="57"/>
                    <a:pt x="97" y="57"/>
                  </a:cubicBezTo>
                  <a:cubicBezTo>
                    <a:pt x="79" y="43"/>
                    <a:pt x="57" y="54"/>
                    <a:pt x="57" y="54"/>
                  </a:cubicBezTo>
                  <a:cubicBezTo>
                    <a:pt x="61" y="40"/>
                    <a:pt x="78" y="32"/>
                    <a:pt x="78" y="32"/>
                  </a:cubicBezTo>
                  <a:cubicBezTo>
                    <a:pt x="65" y="34"/>
                    <a:pt x="57" y="37"/>
                    <a:pt x="52" y="40"/>
                  </a:cubicBezTo>
                  <a:cubicBezTo>
                    <a:pt x="51" y="9"/>
                    <a:pt x="65" y="0"/>
                    <a:pt x="65" y="0"/>
                  </a:cubicBezTo>
                  <a:cubicBezTo>
                    <a:pt x="48" y="9"/>
                    <a:pt x="42" y="31"/>
                    <a:pt x="40" y="38"/>
                  </a:cubicBezTo>
                  <a:cubicBezTo>
                    <a:pt x="27" y="17"/>
                    <a:pt x="0" y="13"/>
                    <a:pt x="0" y="13"/>
                  </a:cubicBezTo>
                  <a:cubicBezTo>
                    <a:pt x="27" y="29"/>
                    <a:pt x="32" y="57"/>
                    <a:pt x="32" y="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4907" y="573"/>
              <a:ext cx="79" cy="55"/>
            </a:xfrm>
            <a:custGeom>
              <a:avLst/>
              <a:gdLst>
                <a:gd name="T0" fmla="*/ 17 w 43"/>
                <a:gd name="T1" fmla="*/ 0 h 30"/>
                <a:gd name="T2" fmla="*/ 0 w 43"/>
                <a:gd name="T3" fmla="*/ 30 h 30"/>
                <a:gd name="T4" fmla="*/ 43 w 43"/>
                <a:gd name="T5" fmla="*/ 12 h 30"/>
                <a:gd name="T6" fmla="*/ 17 w 43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30">
                  <a:moveTo>
                    <a:pt x="17" y="0"/>
                  </a:moveTo>
                  <a:cubicBezTo>
                    <a:pt x="9" y="8"/>
                    <a:pt x="3" y="19"/>
                    <a:pt x="0" y="30"/>
                  </a:cubicBezTo>
                  <a:cubicBezTo>
                    <a:pt x="43" y="12"/>
                    <a:pt x="43" y="12"/>
                    <a:pt x="43" y="12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4903" y="602"/>
              <a:ext cx="206" cy="100"/>
            </a:xfrm>
            <a:custGeom>
              <a:avLst/>
              <a:gdLst>
                <a:gd name="T0" fmla="*/ 111 w 111"/>
                <a:gd name="T1" fmla="*/ 30 h 54"/>
                <a:gd name="T2" fmla="*/ 111 w 111"/>
                <a:gd name="T3" fmla="*/ 24 h 54"/>
                <a:gd name="T4" fmla="*/ 55 w 111"/>
                <a:gd name="T5" fmla="*/ 0 h 54"/>
                <a:gd name="T6" fmla="*/ 0 w 111"/>
                <a:gd name="T7" fmla="*/ 24 h 54"/>
                <a:gd name="T8" fmla="*/ 0 w 111"/>
                <a:gd name="T9" fmla="*/ 30 h 54"/>
                <a:gd name="T10" fmla="*/ 55 w 111"/>
                <a:gd name="T11" fmla="*/ 54 h 54"/>
                <a:gd name="T12" fmla="*/ 111 w 111"/>
                <a:gd name="T13" fmla="*/ 3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54">
                  <a:moveTo>
                    <a:pt x="111" y="30"/>
                  </a:moveTo>
                  <a:cubicBezTo>
                    <a:pt x="111" y="28"/>
                    <a:pt x="111" y="26"/>
                    <a:pt x="111" y="24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0" y="28"/>
                    <a:pt x="0" y="30"/>
                  </a:cubicBezTo>
                  <a:cubicBezTo>
                    <a:pt x="55" y="54"/>
                    <a:pt x="55" y="54"/>
                    <a:pt x="55" y="54"/>
                  </a:cubicBezTo>
                  <a:lnTo>
                    <a:pt x="111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4903" y="675"/>
              <a:ext cx="83" cy="63"/>
            </a:xfrm>
            <a:custGeom>
              <a:avLst/>
              <a:gdLst>
                <a:gd name="T0" fmla="*/ 0 w 45"/>
                <a:gd name="T1" fmla="*/ 0 h 34"/>
                <a:gd name="T2" fmla="*/ 13 w 45"/>
                <a:gd name="T3" fmla="*/ 34 h 34"/>
                <a:gd name="T4" fmla="*/ 45 w 45"/>
                <a:gd name="T5" fmla="*/ 20 h 34"/>
                <a:gd name="T6" fmla="*/ 0 w 45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34">
                  <a:moveTo>
                    <a:pt x="0" y="0"/>
                  </a:moveTo>
                  <a:cubicBezTo>
                    <a:pt x="2" y="13"/>
                    <a:pt x="6" y="25"/>
                    <a:pt x="13" y="34"/>
                  </a:cubicBezTo>
                  <a:cubicBezTo>
                    <a:pt x="45" y="20"/>
                    <a:pt x="45" y="20"/>
                    <a:pt x="45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5025" y="573"/>
              <a:ext cx="80" cy="55"/>
            </a:xfrm>
            <a:custGeom>
              <a:avLst/>
              <a:gdLst>
                <a:gd name="T0" fmla="*/ 0 w 43"/>
                <a:gd name="T1" fmla="*/ 12 h 30"/>
                <a:gd name="T2" fmla="*/ 43 w 43"/>
                <a:gd name="T3" fmla="*/ 30 h 30"/>
                <a:gd name="T4" fmla="*/ 26 w 43"/>
                <a:gd name="T5" fmla="*/ 0 h 30"/>
                <a:gd name="T6" fmla="*/ 0 w 43"/>
                <a:gd name="T7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30">
                  <a:moveTo>
                    <a:pt x="0" y="12"/>
                  </a:moveTo>
                  <a:cubicBezTo>
                    <a:pt x="43" y="30"/>
                    <a:pt x="43" y="30"/>
                    <a:pt x="43" y="30"/>
                  </a:cubicBezTo>
                  <a:cubicBezTo>
                    <a:pt x="40" y="19"/>
                    <a:pt x="34" y="8"/>
                    <a:pt x="26" y="0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4938" y="721"/>
              <a:ext cx="135" cy="57"/>
            </a:xfrm>
            <a:custGeom>
              <a:avLst/>
              <a:gdLst>
                <a:gd name="T0" fmla="*/ 0 w 73"/>
                <a:gd name="T1" fmla="*/ 15 h 31"/>
                <a:gd name="T2" fmla="*/ 36 w 73"/>
                <a:gd name="T3" fmla="*/ 31 h 31"/>
                <a:gd name="T4" fmla="*/ 73 w 73"/>
                <a:gd name="T5" fmla="*/ 15 h 31"/>
                <a:gd name="T6" fmla="*/ 36 w 73"/>
                <a:gd name="T7" fmla="*/ 0 h 31"/>
                <a:gd name="T8" fmla="*/ 0 w 73"/>
                <a:gd name="T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1">
                  <a:moveTo>
                    <a:pt x="0" y="15"/>
                  </a:moveTo>
                  <a:cubicBezTo>
                    <a:pt x="10" y="25"/>
                    <a:pt x="22" y="31"/>
                    <a:pt x="36" y="31"/>
                  </a:cubicBezTo>
                  <a:cubicBezTo>
                    <a:pt x="50" y="31"/>
                    <a:pt x="63" y="25"/>
                    <a:pt x="73" y="15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5025" y="675"/>
              <a:ext cx="84" cy="63"/>
            </a:xfrm>
            <a:custGeom>
              <a:avLst/>
              <a:gdLst>
                <a:gd name="T0" fmla="*/ 32 w 45"/>
                <a:gd name="T1" fmla="*/ 34 h 34"/>
                <a:gd name="T2" fmla="*/ 45 w 45"/>
                <a:gd name="T3" fmla="*/ 0 h 34"/>
                <a:gd name="T4" fmla="*/ 0 w 45"/>
                <a:gd name="T5" fmla="*/ 20 h 34"/>
                <a:gd name="T6" fmla="*/ 32 w 45"/>
                <a:gd name="T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34">
                  <a:moveTo>
                    <a:pt x="32" y="34"/>
                  </a:moveTo>
                  <a:cubicBezTo>
                    <a:pt x="39" y="25"/>
                    <a:pt x="43" y="13"/>
                    <a:pt x="45" y="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32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 noEditPoints="1"/>
            </p:cNvSpPr>
            <p:nvPr/>
          </p:nvSpPr>
          <p:spPr bwMode="auto">
            <a:xfrm>
              <a:off x="1806" y="1201"/>
              <a:ext cx="178" cy="358"/>
            </a:xfrm>
            <a:custGeom>
              <a:avLst/>
              <a:gdLst>
                <a:gd name="T0" fmla="*/ 90 w 96"/>
                <a:gd name="T1" fmla="*/ 78 h 193"/>
                <a:gd name="T2" fmla="*/ 94 w 96"/>
                <a:gd name="T3" fmla="*/ 37 h 193"/>
                <a:gd name="T4" fmla="*/ 92 w 96"/>
                <a:gd name="T5" fmla="*/ 30 h 193"/>
                <a:gd name="T6" fmla="*/ 33 w 96"/>
                <a:gd name="T7" fmla="*/ 12 h 193"/>
                <a:gd name="T8" fmla="*/ 14 w 96"/>
                <a:gd name="T9" fmla="*/ 2 h 193"/>
                <a:gd name="T10" fmla="*/ 1 w 96"/>
                <a:gd name="T11" fmla="*/ 14 h 193"/>
                <a:gd name="T12" fmla="*/ 18 w 96"/>
                <a:gd name="T13" fmla="*/ 9 h 193"/>
                <a:gd name="T14" fmla="*/ 26 w 96"/>
                <a:gd name="T15" fmla="*/ 15 h 193"/>
                <a:gd name="T16" fmla="*/ 4 w 96"/>
                <a:gd name="T17" fmla="*/ 30 h 193"/>
                <a:gd name="T18" fmla="*/ 2 w 96"/>
                <a:gd name="T19" fmla="*/ 37 h 193"/>
                <a:gd name="T20" fmla="*/ 10 w 96"/>
                <a:gd name="T21" fmla="*/ 66 h 193"/>
                <a:gd name="T22" fmla="*/ 0 w 96"/>
                <a:gd name="T23" fmla="*/ 101 h 193"/>
                <a:gd name="T24" fmla="*/ 43 w 96"/>
                <a:gd name="T25" fmla="*/ 185 h 193"/>
                <a:gd name="T26" fmla="*/ 29 w 96"/>
                <a:gd name="T27" fmla="*/ 189 h 193"/>
                <a:gd name="T28" fmla="*/ 64 w 96"/>
                <a:gd name="T29" fmla="*/ 193 h 193"/>
                <a:gd name="T30" fmla="*/ 64 w 96"/>
                <a:gd name="T31" fmla="*/ 185 h 193"/>
                <a:gd name="T32" fmla="*/ 54 w 96"/>
                <a:gd name="T33" fmla="*/ 149 h 193"/>
                <a:gd name="T34" fmla="*/ 64 w 96"/>
                <a:gd name="T35" fmla="*/ 120 h 193"/>
                <a:gd name="T36" fmla="*/ 57 w 96"/>
                <a:gd name="T37" fmla="*/ 125 h 193"/>
                <a:gd name="T38" fmla="*/ 50 w 96"/>
                <a:gd name="T39" fmla="*/ 117 h 193"/>
                <a:gd name="T40" fmla="*/ 51 w 96"/>
                <a:gd name="T41" fmla="*/ 113 h 193"/>
                <a:gd name="T42" fmla="*/ 59 w 96"/>
                <a:gd name="T43" fmla="*/ 110 h 193"/>
                <a:gd name="T44" fmla="*/ 64 w 96"/>
                <a:gd name="T45" fmla="*/ 118 h 193"/>
                <a:gd name="T46" fmla="*/ 83 w 96"/>
                <a:gd name="T47" fmla="*/ 38 h 193"/>
                <a:gd name="T48" fmla="*/ 57 w 96"/>
                <a:gd name="T49" fmla="*/ 63 h 193"/>
                <a:gd name="T50" fmla="*/ 83 w 96"/>
                <a:gd name="T51" fmla="*/ 38 h 193"/>
                <a:gd name="T52" fmla="*/ 48 w 96"/>
                <a:gd name="T53" fmla="*/ 63 h 193"/>
                <a:gd name="T54" fmla="*/ 13 w 96"/>
                <a:gd name="T55" fmla="*/ 38 h 193"/>
                <a:gd name="T56" fmla="*/ 38 w 96"/>
                <a:gd name="T57" fmla="*/ 95 h 193"/>
                <a:gd name="T58" fmla="*/ 31 w 96"/>
                <a:gd name="T59" fmla="*/ 87 h 193"/>
                <a:gd name="T60" fmla="*/ 38 w 96"/>
                <a:gd name="T61" fmla="*/ 80 h 193"/>
                <a:gd name="T62" fmla="*/ 45 w 96"/>
                <a:gd name="T63" fmla="*/ 84 h 193"/>
                <a:gd name="T64" fmla="*/ 46 w 96"/>
                <a:gd name="T65" fmla="*/ 89 h 193"/>
                <a:gd name="T66" fmla="*/ 38 w 96"/>
                <a:gd name="T67" fmla="*/ 9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6" h="193">
                  <a:moveTo>
                    <a:pt x="96" y="101"/>
                  </a:moveTo>
                  <a:cubicBezTo>
                    <a:pt x="96" y="93"/>
                    <a:pt x="94" y="85"/>
                    <a:pt x="90" y="78"/>
                  </a:cubicBezTo>
                  <a:cubicBezTo>
                    <a:pt x="90" y="78"/>
                    <a:pt x="88" y="73"/>
                    <a:pt x="86" y="66"/>
                  </a:cubicBezTo>
                  <a:cubicBezTo>
                    <a:pt x="84" y="53"/>
                    <a:pt x="86" y="43"/>
                    <a:pt x="94" y="37"/>
                  </a:cubicBezTo>
                  <a:cubicBezTo>
                    <a:pt x="96" y="36"/>
                    <a:pt x="96" y="34"/>
                    <a:pt x="96" y="32"/>
                  </a:cubicBezTo>
                  <a:cubicBezTo>
                    <a:pt x="95" y="31"/>
                    <a:pt x="94" y="30"/>
                    <a:pt x="92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8" y="22"/>
                    <a:pt x="35" y="16"/>
                    <a:pt x="33" y="12"/>
                  </a:cubicBezTo>
                  <a:cubicBezTo>
                    <a:pt x="30" y="6"/>
                    <a:pt x="27" y="3"/>
                    <a:pt x="23" y="2"/>
                  </a:cubicBezTo>
                  <a:cubicBezTo>
                    <a:pt x="18" y="0"/>
                    <a:pt x="14" y="2"/>
                    <a:pt x="14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9"/>
                    <a:pt x="0" y="12"/>
                    <a:pt x="1" y="14"/>
                  </a:cubicBezTo>
                  <a:cubicBezTo>
                    <a:pt x="2" y="16"/>
                    <a:pt x="4" y="16"/>
                    <a:pt x="6" y="15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9"/>
                    <a:pt x="20" y="9"/>
                  </a:cubicBezTo>
                  <a:cubicBezTo>
                    <a:pt x="22" y="10"/>
                    <a:pt x="24" y="12"/>
                    <a:pt x="26" y="15"/>
                  </a:cubicBezTo>
                  <a:cubicBezTo>
                    <a:pt x="27" y="18"/>
                    <a:pt x="30" y="24"/>
                    <a:pt x="3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2" y="30"/>
                    <a:pt x="1" y="31"/>
                    <a:pt x="0" y="32"/>
                  </a:cubicBezTo>
                  <a:cubicBezTo>
                    <a:pt x="0" y="34"/>
                    <a:pt x="0" y="36"/>
                    <a:pt x="2" y="37"/>
                  </a:cubicBezTo>
                  <a:cubicBezTo>
                    <a:pt x="10" y="43"/>
                    <a:pt x="13" y="53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73"/>
                    <a:pt x="6" y="78"/>
                    <a:pt x="6" y="78"/>
                  </a:cubicBezTo>
                  <a:cubicBezTo>
                    <a:pt x="6" y="80"/>
                    <a:pt x="0" y="93"/>
                    <a:pt x="0" y="101"/>
                  </a:cubicBezTo>
                  <a:cubicBezTo>
                    <a:pt x="0" y="126"/>
                    <a:pt x="19" y="146"/>
                    <a:pt x="43" y="149"/>
                  </a:cubicBezTo>
                  <a:cubicBezTo>
                    <a:pt x="43" y="185"/>
                    <a:pt x="43" y="185"/>
                    <a:pt x="43" y="185"/>
                  </a:cubicBezTo>
                  <a:cubicBezTo>
                    <a:pt x="33" y="185"/>
                    <a:pt x="33" y="185"/>
                    <a:pt x="33" y="185"/>
                  </a:cubicBezTo>
                  <a:cubicBezTo>
                    <a:pt x="30" y="185"/>
                    <a:pt x="29" y="187"/>
                    <a:pt x="29" y="189"/>
                  </a:cubicBezTo>
                  <a:cubicBezTo>
                    <a:pt x="29" y="191"/>
                    <a:pt x="30" y="193"/>
                    <a:pt x="33" y="193"/>
                  </a:cubicBezTo>
                  <a:cubicBezTo>
                    <a:pt x="64" y="193"/>
                    <a:pt x="64" y="193"/>
                    <a:pt x="64" y="193"/>
                  </a:cubicBezTo>
                  <a:cubicBezTo>
                    <a:pt x="66" y="193"/>
                    <a:pt x="68" y="191"/>
                    <a:pt x="68" y="189"/>
                  </a:cubicBezTo>
                  <a:cubicBezTo>
                    <a:pt x="68" y="187"/>
                    <a:pt x="66" y="185"/>
                    <a:pt x="64" y="185"/>
                  </a:cubicBezTo>
                  <a:cubicBezTo>
                    <a:pt x="54" y="185"/>
                    <a:pt x="54" y="185"/>
                    <a:pt x="54" y="185"/>
                  </a:cubicBezTo>
                  <a:cubicBezTo>
                    <a:pt x="54" y="149"/>
                    <a:pt x="54" y="149"/>
                    <a:pt x="54" y="149"/>
                  </a:cubicBezTo>
                  <a:cubicBezTo>
                    <a:pt x="77" y="146"/>
                    <a:pt x="96" y="126"/>
                    <a:pt x="96" y="101"/>
                  </a:cubicBezTo>
                  <a:close/>
                  <a:moveTo>
                    <a:pt x="64" y="120"/>
                  </a:moveTo>
                  <a:cubicBezTo>
                    <a:pt x="64" y="121"/>
                    <a:pt x="64" y="122"/>
                    <a:pt x="63" y="122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5" y="126"/>
                    <a:pt x="53" y="125"/>
                    <a:pt x="53" y="123"/>
                  </a:cubicBezTo>
                  <a:cubicBezTo>
                    <a:pt x="50" y="117"/>
                    <a:pt x="50" y="117"/>
                    <a:pt x="50" y="117"/>
                  </a:cubicBezTo>
                  <a:cubicBezTo>
                    <a:pt x="49" y="116"/>
                    <a:pt x="49" y="116"/>
                    <a:pt x="49" y="115"/>
                  </a:cubicBezTo>
                  <a:cubicBezTo>
                    <a:pt x="50" y="114"/>
                    <a:pt x="50" y="113"/>
                    <a:pt x="51" y="113"/>
                  </a:cubicBezTo>
                  <a:cubicBezTo>
                    <a:pt x="57" y="110"/>
                    <a:pt x="57" y="110"/>
                    <a:pt x="57" y="110"/>
                  </a:cubicBezTo>
                  <a:cubicBezTo>
                    <a:pt x="58" y="110"/>
                    <a:pt x="58" y="110"/>
                    <a:pt x="59" y="110"/>
                  </a:cubicBezTo>
                  <a:cubicBezTo>
                    <a:pt x="60" y="110"/>
                    <a:pt x="61" y="111"/>
                    <a:pt x="61" y="112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5" y="119"/>
                    <a:pt x="65" y="119"/>
                    <a:pt x="64" y="120"/>
                  </a:cubicBezTo>
                  <a:close/>
                  <a:moveTo>
                    <a:pt x="83" y="38"/>
                  </a:moveTo>
                  <a:cubicBezTo>
                    <a:pt x="78" y="44"/>
                    <a:pt x="76" y="53"/>
                    <a:pt x="78" y="63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5" y="59"/>
                    <a:pt x="50" y="48"/>
                    <a:pt x="45" y="38"/>
                  </a:cubicBezTo>
                  <a:lnTo>
                    <a:pt x="83" y="38"/>
                  </a:lnTo>
                  <a:close/>
                  <a:moveTo>
                    <a:pt x="36" y="38"/>
                  </a:moveTo>
                  <a:cubicBezTo>
                    <a:pt x="41" y="47"/>
                    <a:pt x="45" y="57"/>
                    <a:pt x="48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53"/>
                    <a:pt x="18" y="44"/>
                    <a:pt x="13" y="38"/>
                  </a:cubicBezTo>
                  <a:lnTo>
                    <a:pt x="36" y="38"/>
                  </a:lnTo>
                  <a:close/>
                  <a:moveTo>
                    <a:pt x="38" y="95"/>
                  </a:moveTo>
                  <a:cubicBezTo>
                    <a:pt x="32" y="92"/>
                    <a:pt x="32" y="92"/>
                    <a:pt x="32" y="92"/>
                  </a:cubicBezTo>
                  <a:cubicBezTo>
                    <a:pt x="31" y="91"/>
                    <a:pt x="31" y="89"/>
                    <a:pt x="31" y="87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6" y="81"/>
                    <a:pt x="37" y="80"/>
                    <a:pt x="38" y="80"/>
                  </a:cubicBezTo>
                  <a:cubicBezTo>
                    <a:pt x="38" y="80"/>
                    <a:pt x="39" y="80"/>
                    <a:pt x="39" y="81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6" y="85"/>
                    <a:pt x="46" y="86"/>
                    <a:pt x="47" y="86"/>
                  </a:cubicBezTo>
                  <a:cubicBezTo>
                    <a:pt x="47" y="87"/>
                    <a:pt x="47" y="88"/>
                    <a:pt x="46" y="89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42" y="96"/>
                    <a:pt x="40" y="96"/>
                    <a:pt x="38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2549" y="1209"/>
              <a:ext cx="71" cy="107"/>
            </a:xfrm>
            <a:custGeom>
              <a:avLst/>
              <a:gdLst>
                <a:gd name="T0" fmla="*/ 31 w 38"/>
                <a:gd name="T1" fmla="*/ 57 h 58"/>
                <a:gd name="T2" fmla="*/ 34 w 38"/>
                <a:gd name="T3" fmla="*/ 58 h 58"/>
                <a:gd name="T4" fmla="*/ 37 w 38"/>
                <a:gd name="T5" fmla="*/ 56 h 58"/>
                <a:gd name="T6" fmla="*/ 36 w 38"/>
                <a:gd name="T7" fmla="*/ 50 h 58"/>
                <a:gd name="T8" fmla="*/ 9 w 38"/>
                <a:gd name="T9" fmla="*/ 4 h 58"/>
                <a:gd name="T10" fmla="*/ 4 w 38"/>
                <a:gd name="T11" fmla="*/ 0 h 58"/>
                <a:gd name="T12" fmla="*/ 0 w 38"/>
                <a:gd name="T13" fmla="*/ 5 h 58"/>
                <a:gd name="T14" fmla="*/ 31 w 38"/>
                <a:gd name="T15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8">
                  <a:moveTo>
                    <a:pt x="31" y="57"/>
                  </a:moveTo>
                  <a:cubicBezTo>
                    <a:pt x="32" y="57"/>
                    <a:pt x="33" y="58"/>
                    <a:pt x="34" y="58"/>
                  </a:cubicBezTo>
                  <a:cubicBezTo>
                    <a:pt x="35" y="58"/>
                    <a:pt x="36" y="57"/>
                    <a:pt x="37" y="56"/>
                  </a:cubicBezTo>
                  <a:cubicBezTo>
                    <a:pt x="38" y="54"/>
                    <a:pt x="38" y="52"/>
                    <a:pt x="36" y="50"/>
                  </a:cubicBezTo>
                  <a:cubicBezTo>
                    <a:pt x="12" y="29"/>
                    <a:pt x="9" y="4"/>
                    <a:pt x="9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1" y="6"/>
                    <a:pt x="4" y="33"/>
                    <a:pt x="31" y="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2499" y="1199"/>
              <a:ext cx="343" cy="356"/>
            </a:xfrm>
            <a:custGeom>
              <a:avLst/>
              <a:gdLst>
                <a:gd name="T0" fmla="*/ 168 w 185"/>
                <a:gd name="T1" fmla="*/ 82 h 192"/>
                <a:gd name="T2" fmla="*/ 136 w 185"/>
                <a:gd name="T3" fmla="*/ 20 h 192"/>
                <a:gd name="T4" fmla="*/ 111 w 185"/>
                <a:gd name="T5" fmla="*/ 0 h 192"/>
                <a:gd name="T6" fmla="*/ 99 w 185"/>
                <a:gd name="T7" fmla="*/ 4 h 192"/>
                <a:gd name="T8" fmla="*/ 66 w 185"/>
                <a:gd name="T9" fmla="*/ 15 h 192"/>
                <a:gd name="T10" fmla="*/ 59 w 185"/>
                <a:gd name="T11" fmla="*/ 39 h 192"/>
                <a:gd name="T12" fmla="*/ 93 w 185"/>
                <a:gd name="T13" fmla="*/ 13 h 192"/>
                <a:gd name="T14" fmla="*/ 103 w 185"/>
                <a:gd name="T15" fmla="*/ 11 h 192"/>
                <a:gd name="T16" fmla="*/ 86 w 185"/>
                <a:gd name="T17" fmla="*/ 31 h 192"/>
                <a:gd name="T18" fmla="*/ 73 w 185"/>
                <a:gd name="T19" fmla="*/ 39 h 192"/>
                <a:gd name="T20" fmla="*/ 88 w 185"/>
                <a:gd name="T21" fmla="*/ 45 h 192"/>
                <a:gd name="T22" fmla="*/ 118 w 185"/>
                <a:gd name="T23" fmla="*/ 54 h 192"/>
                <a:gd name="T24" fmla="*/ 102 w 185"/>
                <a:gd name="T25" fmla="*/ 66 h 192"/>
                <a:gd name="T26" fmla="*/ 72 w 185"/>
                <a:gd name="T27" fmla="*/ 71 h 192"/>
                <a:gd name="T28" fmla="*/ 65 w 185"/>
                <a:gd name="T29" fmla="*/ 68 h 192"/>
                <a:gd name="T30" fmla="*/ 60 w 185"/>
                <a:gd name="T31" fmla="*/ 92 h 192"/>
                <a:gd name="T32" fmla="*/ 49 w 185"/>
                <a:gd name="T33" fmla="*/ 111 h 192"/>
                <a:gd name="T34" fmla="*/ 43 w 185"/>
                <a:gd name="T35" fmla="*/ 69 h 192"/>
                <a:gd name="T36" fmla="*/ 31 w 185"/>
                <a:gd name="T37" fmla="*/ 74 h 192"/>
                <a:gd name="T38" fmla="*/ 22 w 185"/>
                <a:gd name="T39" fmla="*/ 79 h 192"/>
                <a:gd name="T40" fmla="*/ 13 w 185"/>
                <a:gd name="T41" fmla="*/ 79 h 192"/>
                <a:gd name="T42" fmla="*/ 32 w 185"/>
                <a:gd name="T43" fmla="*/ 57 h 192"/>
                <a:gd name="T44" fmla="*/ 41 w 185"/>
                <a:gd name="T45" fmla="*/ 45 h 192"/>
                <a:gd name="T46" fmla="*/ 24 w 185"/>
                <a:gd name="T47" fmla="*/ 52 h 192"/>
                <a:gd name="T48" fmla="*/ 4 w 185"/>
                <a:gd name="T49" fmla="*/ 79 h 192"/>
                <a:gd name="T50" fmla="*/ 0 w 185"/>
                <a:gd name="T51" fmla="*/ 89 h 192"/>
                <a:gd name="T52" fmla="*/ 15 w 185"/>
                <a:gd name="T53" fmla="*/ 90 h 192"/>
                <a:gd name="T54" fmla="*/ 95 w 185"/>
                <a:gd name="T55" fmla="*/ 175 h 192"/>
                <a:gd name="T56" fmla="*/ 176 w 185"/>
                <a:gd name="T57" fmla="*/ 178 h 192"/>
                <a:gd name="T58" fmla="*/ 74 w 185"/>
                <a:gd name="T59" fmla="*/ 142 h 192"/>
                <a:gd name="T60" fmla="*/ 71 w 185"/>
                <a:gd name="T61" fmla="*/ 130 h 192"/>
                <a:gd name="T62" fmla="*/ 77 w 185"/>
                <a:gd name="T63" fmla="*/ 140 h 192"/>
                <a:gd name="T64" fmla="*/ 96 w 185"/>
                <a:gd name="T65" fmla="*/ 157 h 192"/>
                <a:gd name="T66" fmla="*/ 96 w 185"/>
                <a:gd name="T67" fmla="*/ 146 h 192"/>
                <a:gd name="T68" fmla="*/ 103 w 185"/>
                <a:gd name="T69" fmla="*/ 110 h 192"/>
                <a:gd name="T70" fmla="*/ 93 w 185"/>
                <a:gd name="T71" fmla="*/ 104 h 192"/>
                <a:gd name="T72" fmla="*/ 100 w 185"/>
                <a:gd name="T73" fmla="*/ 99 h 192"/>
                <a:gd name="T74" fmla="*/ 104 w 185"/>
                <a:gd name="T75" fmla="*/ 105 h 192"/>
                <a:gd name="T76" fmla="*/ 115 w 185"/>
                <a:gd name="T77" fmla="*/ 130 h 192"/>
                <a:gd name="T78" fmla="*/ 121 w 185"/>
                <a:gd name="T79" fmla="*/ 125 h 192"/>
                <a:gd name="T80" fmla="*/ 125 w 185"/>
                <a:gd name="T81" fmla="*/ 136 h 192"/>
                <a:gd name="T82" fmla="*/ 115 w 185"/>
                <a:gd name="T83" fmla="*/ 130 h 192"/>
                <a:gd name="T84" fmla="*/ 127 w 185"/>
                <a:gd name="T85" fmla="*/ 171 h 192"/>
                <a:gd name="T86" fmla="*/ 127 w 185"/>
                <a:gd name="T87" fmla="*/ 160 h 192"/>
                <a:gd name="T88" fmla="*/ 140 w 185"/>
                <a:gd name="T89" fmla="*/ 98 h 192"/>
                <a:gd name="T90" fmla="*/ 134 w 185"/>
                <a:gd name="T91" fmla="*/ 88 h 192"/>
                <a:gd name="T92" fmla="*/ 142 w 185"/>
                <a:gd name="T93" fmla="*/ 86 h 192"/>
                <a:gd name="T94" fmla="*/ 140 w 185"/>
                <a:gd name="T95" fmla="*/ 98 h 192"/>
                <a:gd name="T96" fmla="*/ 144 w 185"/>
                <a:gd name="T97" fmla="*/ 124 h 192"/>
                <a:gd name="T98" fmla="*/ 146 w 185"/>
                <a:gd name="T99" fmla="*/ 112 h 192"/>
                <a:gd name="T100" fmla="*/ 151 w 185"/>
                <a:gd name="T101" fmla="*/ 116 h 192"/>
                <a:gd name="T102" fmla="*/ 158 w 185"/>
                <a:gd name="T103" fmla="*/ 163 h 192"/>
                <a:gd name="T104" fmla="*/ 155 w 185"/>
                <a:gd name="T105" fmla="*/ 147 h 192"/>
                <a:gd name="T106" fmla="*/ 162 w 185"/>
                <a:gd name="T107" fmla="*/ 15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5" h="192">
                  <a:moveTo>
                    <a:pt x="182" y="139"/>
                  </a:moveTo>
                  <a:cubicBezTo>
                    <a:pt x="179" y="125"/>
                    <a:pt x="176" y="112"/>
                    <a:pt x="171" y="98"/>
                  </a:cubicBezTo>
                  <a:cubicBezTo>
                    <a:pt x="170" y="93"/>
                    <a:pt x="169" y="88"/>
                    <a:pt x="168" y="82"/>
                  </a:cubicBezTo>
                  <a:cubicBezTo>
                    <a:pt x="166" y="75"/>
                    <a:pt x="168" y="68"/>
                    <a:pt x="166" y="61"/>
                  </a:cubicBezTo>
                  <a:cubicBezTo>
                    <a:pt x="164" y="50"/>
                    <a:pt x="159" y="37"/>
                    <a:pt x="152" y="28"/>
                  </a:cubicBezTo>
                  <a:cubicBezTo>
                    <a:pt x="148" y="24"/>
                    <a:pt x="142" y="21"/>
                    <a:pt x="136" y="20"/>
                  </a:cubicBezTo>
                  <a:cubicBezTo>
                    <a:pt x="132" y="18"/>
                    <a:pt x="120" y="16"/>
                    <a:pt x="110" y="17"/>
                  </a:cubicBezTo>
                  <a:cubicBezTo>
                    <a:pt x="112" y="13"/>
                    <a:pt x="113" y="9"/>
                    <a:pt x="114" y="5"/>
                  </a:cubicBezTo>
                  <a:cubicBezTo>
                    <a:pt x="114" y="3"/>
                    <a:pt x="113" y="1"/>
                    <a:pt x="111" y="0"/>
                  </a:cubicBezTo>
                  <a:cubicBezTo>
                    <a:pt x="110" y="0"/>
                    <a:pt x="108" y="0"/>
                    <a:pt x="107" y="2"/>
                  </a:cubicBezTo>
                  <a:cubicBezTo>
                    <a:pt x="106" y="2"/>
                    <a:pt x="103" y="3"/>
                    <a:pt x="101" y="3"/>
                  </a:cubicBezTo>
                  <a:cubicBezTo>
                    <a:pt x="100" y="4"/>
                    <a:pt x="99" y="4"/>
                    <a:pt x="99" y="4"/>
                  </a:cubicBezTo>
                  <a:cubicBezTo>
                    <a:pt x="97" y="4"/>
                    <a:pt x="94" y="5"/>
                    <a:pt x="92" y="5"/>
                  </a:cubicBezTo>
                  <a:cubicBezTo>
                    <a:pt x="89" y="5"/>
                    <a:pt x="86" y="6"/>
                    <a:pt x="82" y="7"/>
                  </a:cubicBezTo>
                  <a:cubicBezTo>
                    <a:pt x="77" y="8"/>
                    <a:pt x="72" y="11"/>
                    <a:pt x="66" y="15"/>
                  </a:cubicBezTo>
                  <a:cubicBezTo>
                    <a:pt x="59" y="20"/>
                    <a:pt x="55" y="27"/>
                    <a:pt x="52" y="37"/>
                  </a:cubicBezTo>
                  <a:cubicBezTo>
                    <a:pt x="51" y="39"/>
                    <a:pt x="52" y="41"/>
                    <a:pt x="54" y="42"/>
                  </a:cubicBezTo>
                  <a:cubicBezTo>
                    <a:pt x="56" y="43"/>
                    <a:pt x="59" y="42"/>
                    <a:pt x="59" y="39"/>
                  </a:cubicBezTo>
                  <a:cubicBezTo>
                    <a:pt x="62" y="31"/>
                    <a:pt x="66" y="25"/>
                    <a:pt x="71" y="22"/>
                  </a:cubicBezTo>
                  <a:cubicBezTo>
                    <a:pt x="76" y="18"/>
                    <a:pt x="80" y="16"/>
                    <a:pt x="85" y="15"/>
                  </a:cubicBezTo>
                  <a:cubicBezTo>
                    <a:pt x="87" y="14"/>
                    <a:pt x="90" y="13"/>
                    <a:pt x="93" y="13"/>
                  </a:cubicBezTo>
                  <a:cubicBezTo>
                    <a:pt x="95" y="13"/>
                    <a:pt x="98" y="12"/>
                    <a:pt x="101" y="12"/>
                  </a:cubicBezTo>
                  <a:cubicBezTo>
                    <a:pt x="101" y="12"/>
                    <a:pt x="102" y="12"/>
                    <a:pt x="103" y="11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2" y="14"/>
                    <a:pt x="100" y="18"/>
                    <a:pt x="97" y="21"/>
                  </a:cubicBezTo>
                  <a:cubicBezTo>
                    <a:pt x="94" y="24"/>
                    <a:pt x="91" y="27"/>
                    <a:pt x="87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4" y="33"/>
                    <a:pt x="82" y="34"/>
                    <a:pt x="80" y="35"/>
                  </a:cubicBezTo>
                  <a:cubicBezTo>
                    <a:pt x="80" y="35"/>
                    <a:pt x="79" y="36"/>
                    <a:pt x="79" y="36"/>
                  </a:cubicBezTo>
                  <a:cubicBezTo>
                    <a:pt x="77" y="36"/>
                    <a:pt x="74" y="37"/>
                    <a:pt x="73" y="39"/>
                  </a:cubicBezTo>
                  <a:cubicBezTo>
                    <a:pt x="72" y="41"/>
                    <a:pt x="72" y="43"/>
                    <a:pt x="73" y="44"/>
                  </a:cubicBezTo>
                  <a:cubicBezTo>
                    <a:pt x="75" y="46"/>
                    <a:pt x="77" y="46"/>
                    <a:pt x="78" y="45"/>
                  </a:cubicBezTo>
                  <a:cubicBezTo>
                    <a:pt x="80" y="44"/>
                    <a:pt x="85" y="44"/>
                    <a:pt x="88" y="45"/>
                  </a:cubicBezTo>
                  <a:cubicBezTo>
                    <a:pt x="89" y="45"/>
                    <a:pt x="90" y="45"/>
                    <a:pt x="91" y="45"/>
                  </a:cubicBezTo>
                  <a:cubicBezTo>
                    <a:pt x="97" y="45"/>
                    <a:pt x="102" y="45"/>
                    <a:pt x="106" y="47"/>
                  </a:cubicBezTo>
                  <a:cubicBezTo>
                    <a:pt x="111" y="49"/>
                    <a:pt x="116" y="52"/>
                    <a:pt x="118" y="54"/>
                  </a:cubicBezTo>
                  <a:cubicBezTo>
                    <a:pt x="120" y="56"/>
                    <a:pt x="121" y="58"/>
                    <a:pt x="122" y="59"/>
                  </a:cubicBezTo>
                  <a:cubicBezTo>
                    <a:pt x="120" y="59"/>
                    <a:pt x="117" y="59"/>
                    <a:pt x="115" y="60"/>
                  </a:cubicBezTo>
                  <a:cubicBezTo>
                    <a:pt x="110" y="61"/>
                    <a:pt x="106" y="64"/>
                    <a:pt x="102" y="66"/>
                  </a:cubicBezTo>
                  <a:cubicBezTo>
                    <a:pt x="99" y="68"/>
                    <a:pt x="97" y="70"/>
                    <a:pt x="94" y="71"/>
                  </a:cubicBezTo>
                  <a:cubicBezTo>
                    <a:pt x="89" y="74"/>
                    <a:pt x="84" y="75"/>
                    <a:pt x="79" y="74"/>
                  </a:cubicBezTo>
                  <a:cubicBezTo>
                    <a:pt x="77" y="73"/>
                    <a:pt x="74" y="72"/>
                    <a:pt x="72" y="71"/>
                  </a:cubicBezTo>
                  <a:cubicBezTo>
                    <a:pt x="72" y="71"/>
                    <a:pt x="72" y="71"/>
                    <a:pt x="71" y="70"/>
                  </a:cubicBezTo>
                  <a:cubicBezTo>
                    <a:pt x="71" y="70"/>
                    <a:pt x="70" y="69"/>
                    <a:pt x="69" y="69"/>
                  </a:cubicBezTo>
                  <a:cubicBezTo>
                    <a:pt x="68" y="67"/>
                    <a:pt x="67" y="67"/>
                    <a:pt x="65" y="68"/>
                  </a:cubicBezTo>
                  <a:cubicBezTo>
                    <a:pt x="64" y="68"/>
                    <a:pt x="63" y="70"/>
                    <a:pt x="63" y="71"/>
                  </a:cubicBezTo>
                  <a:cubicBezTo>
                    <a:pt x="62" y="73"/>
                    <a:pt x="62" y="75"/>
                    <a:pt x="62" y="77"/>
                  </a:cubicBezTo>
                  <a:cubicBezTo>
                    <a:pt x="62" y="83"/>
                    <a:pt x="62" y="87"/>
                    <a:pt x="60" y="92"/>
                  </a:cubicBezTo>
                  <a:cubicBezTo>
                    <a:pt x="59" y="94"/>
                    <a:pt x="57" y="97"/>
                    <a:pt x="56" y="99"/>
                  </a:cubicBezTo>
                  <a:cubicBezTo>
                    <a:pt x="54" y="101"/>
                    <a:pt x="52" y="104"/>
                    <a:pt x="51" y="106"/>
                  </a:cubicBezTo>
                  <a:cubicBezTo>
                    <a:pt x="50" y="108"/>
                    <a:pt x="49" y="110"/>
                    <a:pt x="49" y="111"/>
                  </a:cubicBezTo>
                  <a:cubicBezTo>
                    <a:pt x="47" y="108"/>
                    <a:pt x="44" y="104"/>
                    <a:pt x="43" y="100"/>
                  </a:cubicBezTo>
                  <a:cubicBezTo>
                    <a:pt x="39" y="92"/>
                    <a:pt x="39" y="81"/>
                    <a:pt x="44" y="74"/>
                  </a:cubicBezTo>
                  <a:cubicBezTo>
                    <a:pt x="45" y="72"/>
                    <a:pt x="45" y="70"/>
                    <a:pt x="43" y="69"/>
                  </a:cubicBezTo>
                  <a:cubicBezTo>
                    <a:pt x="42" y="67"/>
                    <a:pt x="40" y="67"/>
                    <a:pt x="38" y="68"/>
                  </a:cubicBezTo>
                  <a:cubicBezTo>
                    <a:pt x="36" y="69"/>
                    <a:pt x="35" y="71"/>
                    <a:pt x="33" y="72"/>
                  </a:cubicBezTo>
                  <a:cubicBezTo>
                    <a:pt x="32" y="73"/>
                    <a:pt x="32" y="74"/>
                    <a:pt x="31" y="74"/>
                  </a:cubicBezTo>
                  <a:cubicBezTo>
                    <a:pt x="29" y="75"/>
                    <a:pt x="27" y="76"/>
                    <a:pt x="25" y="77"/>
                  </a:cubicBezTo>
                  <a:cubicBezTo>
                    <a:pt x="24" y="78"/>
                    <a:pt x="23" y="78"/>
                    <a:pt x="23" y="78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19" y="80"/>
                    <a:pt x="15" y="82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2" y="81"/>
                    <a:pt x="12" y="80"/>
                    <a:pt x="13" y="79"/>
                  </a:cubicBezTo>
                  <a:cubicBezTo>
                    <a:pt x="16" y="73"/>
                    <a:pt x="18" y="69"/>
                    <a:pt x="22" y="65"/>
                  </a:cubicBezTo>
                  <a:cubicBezTo>
                    <a:pt x="23" y="63"/>
                    <a:pt x="26" y="61"/>
                    <a:pt x="29" y="59"/>
                  </a:cubicBezTo>
                  <a:cubicBezTo>
                    <a:pt x="30" y="58"/>
                    <a:pt x="31" y="58"/>
                    <a:pt x="32" y="57"/>
                  </a:cubicBezTo>
                  <a:cubicBezTo>
                    <a:pt x="35" y="55"/>
                    <a:pt x="37" y="53"/>
                    <a:pt x="41" y="53"/>
                  </a:cubicBezTo>
                  <a:cubicBezTo>
                    <a:pt x="43" y="53"/>
                    <a:pt x="45" y="52"/>
                    <a:pt x="45" y="49"/>
                  </a:cubicBezTo>
                  <a:cubicBezTo>
                    <a:pt x="45" y="47"/>
                    <a:pt x="43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5" y="45"/>
                    <a:pt x="31" y="47"/>
                    <a:pt x="27" y="50"/>
                  </a:cubicBezTo>
                  <a:cubicBezTo>
                    <a:pt x="26" y="51"/>
                    <a:pt x="25" y="52"/>
                    <a:pt x="24" y="52"/>
                  </a:cubicBezTo>
                  <a:cubicBezTo>
                    <a:pt x="21" y="54"/>
                    <a:pt x="18" y="56"/>
                    <a:pt x="15" y="59"/>
                  </a:cubicBezTo>
                  <a:cubicBezTo>
                    <a:pt x="11" y="64"/>
                    <a:pt x="8" y="69"/>
                    <a:pt x="6" y="75"/>
                  </a:cubicBezTo>
                  <a:cubicBezTo>
                    <a:pt x="5" y="77"/>
                    <a:pt x="4" y="78"/>
                    <a:pt x="4" y="79"/>
                  </a:cubicBezTo>
                  <a:cubicBezTo>
                    <a:pt x="4" y="80"/>
                    <a:pt x="3" y="81"/>
                    <a:pt x="3" y="82"/>
                  </a:cubicBezTo>
                  <a:cubicBezTo>
                    <a:pt x="3" y="82"/>
                    <a:pt x="2" y="83"/>
                    <a:pt x="2" y="84"/>
                  </a:cubicBezTo>
                  <a:cubicBezTo>
                    <a:pt x="1" y="85"/>
                    <a:pt x="0" y="87"/>
                    <a:pt x="0" y="89"/>
                  </a:cubicBezTo>
                  <a:cubicBezTo>
                    <a:pt x="0" y="90"/>
                    <a:pt x="0" y="92"/>
                    <a:pt x="1" y="92"/>
                  </a:cubicBezTo>
                  <a:cubicBezTo>
                    <a:pt x="2" y="93"/>
                    <a:pt x="3" y="94"/>
                    <a:pt x="5" y="94"/>
                  </a:cubicBezTo>
                  <a:cubicBezTo>
                    <a:pt x="8" y="93"/>
                    <a:pt x="12" y="92"/>
                    <a:pt x="15" y="90"/>
                  </a:cubicBezTo>
                  <a:cubicBezTo>
                    <a:pt x="11" y="117"/>
                    <a:pt x="17" y="149"/>
                    <a:pt x="42" y="161"/>
                  </a:cubicBezTo>
                  <a:cubicBezTo>
                    <a:pt x="51" y="166"/>
                    <a:pt x="60" y="168"/>
                    <a:pt x="69" y="170"/>
                  </a:cubicBezTo>
                  <a:cubicBezTo>
                    <a:pt x="78" y="171"/>
                    <a:pt x="87" y="171"/>
                    <a:pt x="95" y="175"/>
                  </a:cubicBezTo>
                  <a:cubicBezTo>
                    <a:pt x="110" y="181"/>
                    <a:pt x="126" y="192"/>
                    <a:pt x="142" y="192"/>
                  </a:cubicBezTo>
                  <a:cubicBezTo>
                    <a:pt x="148" y="192"/>
                    <a:pt x="157" y="192"/>
                    <a:pt x="163" y="189"/>
                  </a:cubicBezTo>
                  <a:cubicBezTo>
                    <a:pt x="168" y="186"/>
                    <a:pt x="173" y="183"/>
                    <a:pt x="176" y="178"/>
                  </a:cubicBezTo>
                  <a:cubicBezTo>
                    <a:pt x="184" y="167"/>
                    <a:pt x="185" y="153"/>
                    <a:pt x="182" y="139"/>
                  </a:cubicBezTo>
                  <a:close/>
                  <a:moveTo>
                    <a:pt x="77" y="140"/>
                  </a:moveTo>
                  <a:cubicBezTo>
                    <a:pt x="77" y="141"/>
                    <a:pt x="75" y="142"/>
                    <a:pt x="74" y="142"/>
                  </a:cubicBezTo>
                  <a:cubicBezTo>
                    <a:pt x="73" y="142"/>
                    <a:pt x="72" y="141"/>
                    <a:pt x="72" y="141"/>
                  </a:cubicBezTo>
                  <a:cubicBezTo>
                    <a:pt x="64" y="135"/>
                    <a:pt x="63" y="134"/>
                    <a:pt x="66" y="130"/>
                  </a:cubicBezTo>
                  <a:cubicBezTo>
                    <a:pt x="67" y="129"/>
                    <a:pt x="70" y="128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7" y="134"/>
                    <a:pt x="77" y="134"/>
                    <a:pt x="77" y="134"/>
                  </a:cubicBezTo>
                  <a:cubicBezTo>
                    <a:pt x="79" y="136"/>
                    <a:pt x="79" y="138"/>
                    <a:pt x="77" y="140"/>
                  </a:cubicBezTo>
                  <a:close/>
                  <a:moveTo>
                    <a:pt x="102" y="156"/>
                  </a:moveTo>
                  <a:cubicBezTo>
                    <a:pt x="101" y="157"/>
                    <a:pt x="100" y="158"/>
                    <a:pt x="99" y="158"/>
                  </a:cubicBezTo>
                  <a:cubicBezTo>
                    <a:pt x="98" y="158"/>
                    <a:pt x="97" y="157"/>
                    <a:pt x="96" y="157"/>
                  </a:cubicBezTo>
                  <a:cubicBezTo>
                    <a:pt x="89" y="151"/>
                    <a:pt x="88" y="150"/>
                    <a:pt x="90" y="147"/>
                  </a:cubicBezTo>
                  <a:cubicBezTo>
                    <a:pt x="92" y="145"/>
                    <a:pt x="94" y="145"/>
                    <a:pt x="96" y="146"/>
                  </a:cubicBezTo>
                  <a:cubicBezTo>
                    <a:pt x="96" y="146"/>
                    <a:pt x="96" y="146"/>
                    <a:pt x="96" y="146"/>
                  </a:cubicBezTo>
                  <a:cubicBezTo>
                    <a:pt x="101" y="150"/>
                    <a:pt x="101" y="150"/>
                    <a:pt x="101" y="150"/>
                  </a:cubicBezTo>
                  <a:cubicBezTo>
                    <a:pt x="103" y="152"/>
                    <a:pt x="103" y="154"/>
                    <a:pt x="102" y="156"/>
                  </a:cubicBezTo>
                  <a:close/>
                  <a:moveTo>
                    <a:pt x="103" y="110"/>
                  </a:moveTo>
                  <a:cubicBezTo>
                    <a:pt x="103" y="111"/>
                    <a:pt x="102" y="111"/>
                    <a:pt x="101" y="111"/>
                  </a:cubicBezTo>
                  <a:cubicBezTo>
                    <a:pt x="100" y="111"/>
                    <a:pt x="98" y="111"/>
                    <a:pt x="98" y="110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2" y="100"/>
                    <a:pt x="94" y="98"/>
                  </a:cubicBezTo>
                  <a:cubicBezTo>
                    <a:pt x="96" y="97"/>
                    <a:pt x="98" y="97"/>
                    <a:pt x="100" y="99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100" y="99"/>
                    <a:pt x="100" y="100"/>
                    <a:pt x="100" y="100"/>
                  </a:cubicBezTo>
                  <a:cubicBezTo>
                    <a:pt x="101" y="101"/>
                    <a:pt x="103" y="103"/>
                    <a:pt x="104" y="105"/>
                  </a:cubicBezTo>
                  <a:cubicBezTo>
                    <a:pt x="105" y="106"/>
                    <a:pt x="105" y="109"/>
                    <a:pt x="103" y="110"/>
                  </a:cubicBezTo>
                  <a:close/>
                  <a:moveTo>
                    <a:pt x="115" y="130"/>
                  </a:moveTo>
                  <a:cubicBezTo>
                    <a:pt x="115" y="130"/>
                    <a:pt x="115" y="130"/>
                    <a:pt x="115" y="130"/>
                  </a:cubicBezTo>
                  <a:cubicBezTo>
                    <a:pt x="113" y="128"/>
                    <a:pt x="114" y="125"/>
                    <a:pt x="116" y="124"/>
                  </a:cubicBezTo>
                  <a:cubicBezTo>
                    <a:pt x="118" y="123"/>
                    <a:pt x="119" y="123"/>
                    <a:pt x="121" y="125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21" y="125"/>
                    <a:pt x="122" y="125"/>
                    <a:pt x="122" y="126"/>
                  </a:cubicBezTo>
                  <a:cubicBezTo>
                    <a:pt x="123" y="127"/>
                    <a:pt x="124" y="129"/>
                    <a:pt x="125" y="131"/>
                  </a:cubicBezTo>
                  <a:cubicBezTo>
                    <a:pt x="127" y="132"/>
                    <a:pt x="126" y="135"/>
                    <a:pt x="125" y="136"/>
                  </a:cubicBezTo>
                  <a:cubicBezTo>
                    <a:pt x="124" y="137"/>
                    <a:pt x="123" y="137"/>
                    <a:pt x="122" y="137"/>
                  </a:cubicBezTo>
                  <a:cubicBezTo>
                    <a:pt x="121" y="137"/>
                    <a:pt x="120" y="137"/>
                    <a:pt x="119" y="135"/>
                  </a:cubicBezTo>
                  <a:cubicBezTo>
                    <a:pt x="119" y="135"/>
                    <a:pt x="115" y="130"/>
                    <a:pt x="115" y="130"/>
                  </a:cubicBezTo>
                  <a:close/>
                  <a:moveTo>
                    <a:pt x="133" y="170"/>
                  </a:moveTo>
                  <a:cubicBezTo>
                    <a:pt x="132" y="171"/>
                    <a:pt x="131" y="172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0" y="165"/>
                    <a:pt x="119" y="164"/>
                    <a:pt x="121" y="161"/>
                  </a:cubicBezTo>
                  <a:cubicBezTo>
                    <a:pt x="123" y="159"/>
                    <a:pt x="126" y="159"/>
                    <a:pt x="127" y="160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4" y="166"/>
                    <a:pt x="135" y="169"/>
                    <a:pt x="133" y="170"/>
                  </a:cubicBezTo>
                  <a:close/>
                  <a:moveTo>
                    <a:pt x="140" y="98"/>
                  </a:moveTo>
                  <a:cubicBezTo>
                    <a:pt x="140" y="98"/>
                    <a:pt x="139" y="98"/>
                    <a:pt x="139" y="98"/>
                  </a:cubicBezTo>
                  <a:cubicBezTo>
                    <a:pt x="137" y="98"/>
                    <a:pt x="135" y="97"/>
                    <a:pt x="135" y="95"/>
                  </a:cubicBezTo>
                  <a:cubicBezTo>
                    <a:pt x="134" y="88"/>
                    <a:pt x="134" y="88"/>
                    <a:pt x="134" y="88"/>
                  </a:cubicBezTo>
                  <a:cubicBezTo>
                    <a:pt x="133" y="85"/>
                    <a:pt x="135" y="83"/>
                    <a:pt x="137" y="83"/>
                  </a:cubicBezTo>
                  <a:cubicBezTo>
                    <a:pt x="140" y="82"/>
                    <a:pt x="141" y="83"/>
                    <a:pt x="142" y="86"/>
                  </a:cubicBezTo>
                  <a:cubicBezTo>
                    <a:pt x="142" y="86"/>
                    <a:pt x="142" y="86"/>
                    <a:pt x="142" y="86"/>
                  </a:cubicBezTo>
                  <a:cubicBezTo>
                    <a:pt x="142" y="86"/>
                    <a:pt x="142" y="86"/>
                    <a:pt x="142" y="87"/>
                  </a:cubicBezTo>
                  <a:cubicBezTo>
                    <a:pt x="142" y="88"/>
                    <a:pt x="143" y="90"/>
                    <a:pt x="143" y="93"/>
                  </a:cubicBezTo>
                  <a:cubicBezTo>
                    <a:pt x="144" y="95"/>
                    <a:pt x="142" y="97"/>
                    <a:pt x="140" y="98"/>
                  </a:cubicBezTo>
                  <a:close/>
                  <a:moveTo>
                    <a:pt x="149" y="127"/>
                  </a:moveTo>
                  <a:cubicBezTo>
                    <a:pt x="149" y="127"/>
                    <a:pt x="148" y="127"/>
                    <a:pt x="148" y="127"/>
                  </a:cubicBezTo>
                  <a:cubicBezTo>
                    <a:pt x="146" y="127"/>
                    <a:pt x="144" y="126"/>
                    <a:pt x="144" y="124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2" y="114"/>
                    <a:pt x="144" y="112"/>
                    <a:pt x="146" y="112"/>
                  </a:cubicBezTo>
                  <a:cubicBezTo>
                    <a:pt x="148" y="111"/>
                    <a:pt x="150" y="112"/>
                    <a:pt x="150" y="115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1" y="115"/>
                    <a:pt x="151" y="116"/>
                    <a:pt x="151" y="116"/>
                  </a:cubicBezTo>
                  <a:cubicBezTo>
                    <a:pt x="151" y="117"/>
                    <a:pt x="152" y="119"/>
                    <a:pt x="152" y="122"/>
                  </a:cubicBezTo>
                  <a:cubicBezTo>
                    <a:pt x="152" y="124"/>
                    <a:pt x="151" y="127"/>
                    <a:pt x="149" y="127"/>
                  </a:cubicBezTo>
                  <a:close/>
                  <a:moveTo>
                    <a:pt x="158" y="163"/>
                  </a:moveTo>
                  <a:cubicBezTo>
                    <a:pt x="158" y="163"/>
                    <a:pt x="158" y="163"/>
                    <a:pt x="158" y="163"/>
                  </a:cubicBezTo>
                  <a:cubicBezTo>
                    <a:pt x="156" y="163"/>
                    <a:pt x="154" y="161"/>
                    <a:pt x="154" y="159"/>
                  </a:cubicBezTo>
                  <a:cubicBezTo>
                    <a:pt x="152" y="150"/>
                    <a:pt x="151" y="148"/>
                    <a:pt x="155" y="147"/>
                  </a:cubicBezTo>
                  <a:cubicBezTo>
                    <a:pt x="158" y="147"/>
                    <a:pt x="160" y="148"/>
                    <a:pt x="160" y="151"/>
                  </a:cubicBezTo>
                  <a:cubicBezTo>
                    <a:pt x="160" y="151"/>
                    <a:pt x="160" y="151"/>
                    <a:pt x="160" y="151"/>
                  </a:cubicBezTo>
                  <a:cubicBezTo>
                    <a:pt x="162" y="158"/>
                    <a:pt x="162" y="158"/>
                    <a:pt x="162" y="158"/>
                  </a:cubicBezTo>
                  <a:cubicBezTo>
                    <a:pt x="162" y="160"/>
                    <a:pt x="161" y="162"/>
                    <a:pt x="158" y="1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3272" y="1233"/>
              <a:ext cx="363" cy="311"/>
            </a:xfrm>
            <a:custGeom>
              <a:avLst/>
              <a:gdLst>
                <a:gd name="T0" fmla="*/ 134 w 196"/>
                <a:gd name="T1" fmla="*/ 81 h 168"/>
                <a:gd name="T2" fmla="*/ 180 w 196"/>
                <a:gd name="T3" fmla="*/ 74 h 168"/>
                <a:gd name="T4" fmla="*/ 184 w 196"/>
                <a:gd name="T5" fmla="*/ 25 h 168"/>
                <a:gd name="T6" fmla="*/ 135 w 196"/>
                <a:gd name="T7" fmla="*/ 29 h 168"/>
                <a:gd name="T8" fmla="*/ 129 w 196"/>
                <a:gd name="T9" fmla="*/ 75 h 168"/>
                <a:gd name="T10" fmla="*/ 128 w 196"/>
                <a:gd name="T11" fmla="*/ 75 h 168"/>
                <a:gd name="T12" fmla="*/ 105 w 196"/>
                <a:gd name="T13" fmla="*/ 98 h 168"/>
                <a:gd name="T14" fmla="*/ 81 w 196"/>
                <a:gd name="T15" fmla="*/ 75 h 168"/>
                <a:gd name="T16" fmla="*/ 94 w 196"/>
                <a:gd name="T17" fmla="*/ 62 h 168"/>
                <a:gd name="T18" fmla="*/ 94 w 196"/>
                <a:gd name="T19" fmla="*/ 42 h 168"/>
                <a:gd name="T20" fmla="*/ 51 w 196"/>
                <a:gd name="T21" fmla="*/ 0 h 168"/>
                <a:gd name="T22" fmla="*/ 0 w 196"/>
                <a:gd name="T23" fmla="*/ 51 h 168"/>
                <a:gd name="T24" fmla="*/ 42 w 196"/>
                <a:gd name="T25" fmla="*/ 93 h 168"/>
                <a:gd name="T26" fmla="*/ 63 w 196"/>
                <a:gd name="T27" fmla="*/ 93 h 168"/>
                <a:gd name="T28" fmla="*/ 75 w 196"/>
                <a:gd name="T29" fmla="*/ 81 h 168"/>
                <a:gd name="T30" fmla="*/ 99 w 196"/>
                <a:gd name="T31" fmla="*/ 104 h 168"/>
                <a:gd name="T32" fmla="*/ 75 w 196"/>
                <a:gd name="T33" fmla="*/ 129 h 168"/>
                <a:gd name="T34" fmla="*/ 67 w 196"/>
                <a:gd name="T35" fmla="*/ 131 h 168"/>
                <a:gd name="T36" fmla="*/ 43 w 196"/>
                <a:gd name="T37" fmla="*/ 154 h 168"/>
                <a:gd name="T38" fmla="*/ 43 w 196"/>
                <a:gd name="T39" fmla="*/ 166 h 168"/>
                <a:gd name="T40" fmla="*/ 49 w 196"/>
                <a:gd name="T41" fmla="*/ 168 h 168"/>
                <a:gd name="T42" fmla="*/ 55 w 196"/>
                <a:gd name="T43" fmla="*/ 166 h 168"/>
                <a:gd name="T44" fmla="*/ 78 w 196"/>
                <a:gd name="T45" fmla="*/ 142 h 168"/>
                <a:gd name="T46" fmla="*/ 81 w 196"/>
                <a:gd name="T47" fmla="*/ 134 h 168"/>
                <a:gd name="T48" fmla="*/ 105 w 196"/>
                <a:gd name="T49" fmla="*/ 110 h 168"/>
                <a:gd name="T50" fmla="*/ 129 w 196"/>
                <a:gd name="T51" fmla="*/ 134 h 168"/>
                <a:gd name="T52" fmla="*/ 131 w 196"/>
                <a:gd name="T53" fmla="*/ 142 h 168"/>
                <a:gd name="T54" fmla="*/ 155 w 196"/>
                <a:gd name="T55" fmla="*/ 166 h 168"/>
                <a:gd name="T56" fmla="*/ 160 w 196"/>
                <a:gd name="T57" fmla="*/ 168 h 168"/>
                <a:gd name="T58" fmla="*/ 166 w 196"/>
                <a:gd name="T59" fmla="*/ 166 h 168"/>
                <a:gd name="T60" fmla="*/ 166 w 196"/>
                <a:gd name="T61" fmla="*/ 154 h 168"/>
                <a:gd name="T62" fmla="*/ 143 w 196"/>
                <a:gd name="T63" fmla="*/ 131 h 168"/>
                <a:gd name="T64" fmla="*/ 135 w 196"/>
                <a:gd name="T65" fmla="*/ 129 h 168"/>
                <a:gd name="T66" fmla="*/ 111 w 196"/>
                <a:gd name="T67" fmla="*/ 104 h 168"/>
                <a:gd name="T68" fmla="*/ 134 w 196"/>
                <a:gd name="T69" fmla="*/ 81 h 168"/>
                <a:gd name="T70" fmla="*/ 134 w 196"/>
                <a:gd name="T71" fmla="*/ 81 h 168"/>
                <a:gd name="T72" fmla="*/ 178 w 196"/>
                <a:gd name="T73" fmla="*/ 44 h 168"/>
                <a:gd name="T74" fmla="*/ 178 w 196"/>
                <a:gd name="T75" fmla="*/ 50 h 168"/>
                <a:gd name="T76" fmla="*/ 156 w 196"/>
                <a:gd name="T77" fmla="*/ 72 h 168"/>
                <a:gd name="T78" fmla="*/ 153 w 196"/>
                <a:gd name="T79" fmla="*/ 74 h 168"/>
                <a:gd name="T80" fmla="*/ 150 w 196"/>
                <a:gd name="T81" fmla="*/ 72 h 168"/>
                <a:gd name="T82" fmla="*/ 150 w 196"/>
                <a:gd name="T83" fmla="*/ 66 h 168"/>
                <a:gd name="T84" fmla="*/ 172 w 196"/>
                <a:gd name="T85" fmla="*/ 44 h 168"/>
                <a:gd name="T86" fmla="*/ 178 w 196"/>
                <a:gd name="T87" fmla="*/ 44 h 168"/>
                <a:gd name="T88" fmla="*/ 137 w 196"/>
                <a:gd name="T89" fmla="*/ 53 h 168"/>
                <a:gd name="T90" fmla="*/ 159 w 196"/>
                <a:gd name="T91" fmla="*/ 31 h 168"/>
                <a:gd name="T92" fmla="*/ 165 w 196"/>
                <a:gd name="T93" fmla="*/ 31 h 168"/>
                <a:gd name="T94" fmla="*/ 165 w 196"/>
                <a:gd name="T95" fmla="*/ 37 h 168"/>
                <a:gd name="T96" fmla="*/ 143 w 196"/>
                <a:gd name="T97" fmla="*/ 59 h 168"/>
                <a:gd name="T98" fmla="*/ 140 w 196"/>
                <a:gd name="T99" fmla="*/ 60 h 168"/>
                <a:gd name="T100" fmla="*/ 137 w 196"/>
                <a:gd name="T101" fmla="*/ 59 h 168"/>
                <a:gd name="T102" fmla="*/ 137 w 196"/>
                <a:gd name="T103" fmla="*/ 5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6" h="168">
                  <a:moveTo>
                    <a:pt x="134" y="81"/>
                  </a:moveTo>
                  <a:cubicBezTo>
                    <a:pt x="147" y="90"/>
                    <a:pt x="167" y="88"/>
                    <a:pt x="180" y="74"/>
                  </a:cubicBezTo>
                  <a:cubicBezTo>
                    <a:pt x="195" y="60"/>
                    <a:pt x="196" y="38"/>
                    <a:pt x="184" y="25"/>
                  </a:cubicBezTo>
                  <a:cubicBezTo>
                    <a:pt x="171" y="13"/>
                    <a:pt x="149" y="14"/>
                    <a:pt x="135" y="29"/>
                  </a:cubicBezTo>
                  <a:cubicBezTo>
                    <a:pt x="121" y="42"/>
                    <a:pt x="119" y="62"/>
                    <a:pt x="129" y="75"/>
                  </a:cubicBezTo>
                  <a:cubicBezTo>
                    <a:pt x="128" y="75"/>
                    <a:pt x="128" y="75"/>
                    <a:pt x="128" y="75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9" y="57"/>
                    <a:pt x="99" y="48"/>
                    <a:pt x="94" y="42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48" y="99"/>
                    <a:pt x="57" y="99"/>
                    <a:pt x="63" y="93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2" y="128"/>
                    <a:pt x="69" y="128"/>
                    <a:pt x="67" y="131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0" y="157"/>
                    <a:pt x="40" y="163"/>
                    <a:pt x="43" y="166"/>
                  </a:cubicBezTo>
                  <a:cubicBezTo>
                    <a:pt x="45" y="168"/>
                    <a:pt x="47" y="168"/>
                    <a:pt x="49" y="168"/>
                  </a:cubicBezTo>
                  <a:cubicBezTo>
                    <a:pt x="51" y="168"/>
                    <a:pt x="53" y="168"/>
                    <a:pt x="55" y="166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81" y="140"/>
                    <a:pt x="81" y="137"/>
                    <a:pt x="81" y="134"/>
                  </a:cubicBezTo>
                  <a:cubicBezTo>
                    <a:pt x="105" y="110"/>
                    <a:pt x="105" y="110"/>
                    <a:pt x="105" y="110"/>
                  </a:cubicBezTo>
                  <a:cubicBezTo>
                    <a:pt x="129" y="134"/>
                    <a:pt x="129" y="134"/>
                    <a:pt x="129" y="134"/>
                  </a:cubicBezTo>
                  <a:cubicBezTo>
                    <a:pt x="128" y="137"/>
                    <a:pt x="129" y="140"/>
                    <a:pt x="131" y="142"/>
                  </a:cubicBezTo>
                  <a:cubicBezTo>
                    <a:pt x="155" y="166"/>
                    <a:pt x="155" y="166"/>
                    <a:pt x="155" y="166"/>
                  </a:cubicBezTo>
                  <a:cubicBezTo>
                    <a:pt x="156" y="168"/>
                    <a:pt x="158" y="168"/>
                    <a:pt x="160" y="168"/>
                  </a:cubicBezTo>
                  <a:cubicBezTo>
                    <a:pt x="163" y="168"/>
                    <a:pt x="165" y="168"/>
                    <a:pt x="166" y="166"/>
                  </a:cubicBezTo>
                  <a:cubicBezTo>
                    <a:pt x="170" y="163"/>
                    <a:pt x="170" y="157"/>
                    <a:pt x="166" y="154"/>
                  </a:cubicBezTo>
                  <a:cubicBezTo>
                    <a:pt x="143" y="131"/>
                    <a:pt x="143" y="131"/>
                    <a:pt x="143" y="131"/>
                  </a:cubicBezTo>
                  <a:cubicBezTo>
                    <a:pt x="141" y="128"/>
                    <a:pt x="138" y="128"/>
                    <a:pt x="135" y="129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34" y="81"/>
                    <a:pt x="134" y="81"/>
                    <a:pt x="134" y="81"/>
                  </a:cubicBezTo>
                  <a:cubicBezTo>
                    <a:pt x="134" y="81"/>
                    <a:pt x="134" y="81"/>
                    <a:pt x="134" y="81"/>
                  </a:cubicBezTo>
                  <a:close/>
                  <a:moveTo>
                    <a:pt x="178" y="44"/>
                  </a:moveTo>
                  <a:cubicBezTo>
                    <a:pt x="180" y="46"/>
                    <a:pt x="180" y="48"/>
                    <a:pt x="178" y="50"/>
                  </a:cubicBezTo>
                  <a:cubicBezTo>
                    <a:pt x="156" y="72"/>
                    <a:pt x="156" y="72"/>
                    <a:pt x="156" y="72"/>
                  </a:cubicBezTo>
                  <a:cubicBezTo>
                    <a:pt x="155" y="73"/>
                    <a:pt x="154" y="74"/>
                    <a:pt x="153" y="74"/>
                  </a:cubicBezTo>
                  <a:cubicBezTo>
                    <a:pt x="152" y="74"/>
                    <a:pt x="151" y="73"/>
                    <a:pt x="150" y="72"/>
                  </a:cubicBezTo>
                  <a:cubicBezTo>
                    <a:pt x="148" y="71"/>
                    <a:pt x="148" y="68"/>
                    <a:pt x="150" y="66"/>
                  </a:cubicBezTo>
                  <a:cubicBezTo>
                    <a:pt x="172" y="44"/>
                    <a:pt x="172" y="44"/>
                    <a:pt x="172" y="44"/>
                  </a:cubicBezTo>
                  <a:cubicBezTo>
                    <a:pt x="174" y="43"/>
                    <a:pt x="176" y="43"/>
                    <a:pt x="178" y="44"/>
                  </a:cubicBezTo>
                  <a:close/>
                  <a:moveTo>
                    <a:pt x="137" y="53"/>
                  </a:moveTo>
                  <a:cubicBezTo>
                    <a:pt x="159" y="31"/>
                    <a:pt x="159" y="31"/>
                    <a:pt x="159" y="31"/>
                  </a:cubicBezTo>
                  <a:cubicBezTo>
                    <a:pt x="161" y="29"/>
                    <a:pt x="163" y="29"/>
                    <a:pt x="165" y="31"/>
                  </a:cubicBezTo>
                  <a:cubicBezTo>
                    <a:pt x="167" y="33"/>
                    <a:pt x="167" y="35"/>
                    <a:pt x="165" y="37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2" y="60"/>
                    <a:pt x="141" y="60"/>
                    <a:pt x="140" y="60"/>
                  </a:cubicBezTo>
                  <a:cubicBezTo>
                    <a:pt x="139" y="60"/>
                    <a:pt x="138" y="60"/>
                    <a:pt x="137" y="59"/>
                  </a:cubicBezTo>
                  <a:cubicBezTo>
                    <a:pt x="135" y="58"/>
                    <a:pt x="135" y="55"/>
                    <a:pt x="137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4108" y="1359"/>
              <a:ext cx="239" cy="202"/>
            </a:xfrm>
            <a:custGeom>
              <a:avLst/>
              <a:gdLst>
                <a:gd name="T0" fmla="*/ 129 w 129"/>
                <a:gd name="T1" fmla="*/ 0 h 109"/>
                <a:gd name="T2" fmla="*/ 0 w 129"/>
                <a:gd name="T3" fmla="*/ 0 h 109"/>
                <a:gd name="T4" fmla="*/ 59 w 129"/>
                <a:gd name="T5" fmla="*/ 64 h 109"/>
                <a:gd name="T6" fmla="*/ 59 w 129"/>
                <a:gd name="T7" fmla="*/ 101 h 109"/>
                <a:gd name="T8" fmla="*/ 45 w 129"/>
                <a:gd name="T9" fmla="*/ 101 h 109"/>
                <a:gd name="T10" fmla="*/ 41 w 129"/>
                <a:gd name="T11" fmla="*/ 105 h 109"/>
                <a:gd name="T12" fmla="*/ 45 w 129"/>
                <a:gd name="T13" fmla="*/ 109 h 109"/>
                <a:gd name="T14" fmla="*/ 85 w 129"/>
                <a:gd name="T15" fmla="*/ 109 h 109"/>
                <a:gd name="T16" fmla="*/ 89 w 129"/>
                <a:gd name="T17" fmla="*/ 105 h 109"/>
                <a:gd name="T18" fmla="*/ 85 w 129"/>
                <a:gd name="T19" fmla="*/ 101 h 109"/>
                <a:gd name="T20" fmla="*/ 71 w 129"/>
                <a:gd name="T21" fmla="*/ 101 h 109"/>
                <a:gd name="T22" fmla="*/ 71 w 129"/>
                <a:gd name="T23" fmla="*/ 64 h 109"/>
                <a:gd name="T24" fmla="*/ 129 w 129"/>
                <a:gd name="T2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9" h="109">
                  <a:moveTo>
                    <a:pt x="1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26" y="61"/>
                    <a:pt x="59" y="64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3" y="101"/>
                    <a:pt x="41" y="102"/>
                    <a:pt x="41" y="105"/>
                  </a:cubicBezTo>
                  <a:cubicBezTo>
                    <a:pt x="41" y="107"/>
                    <a:pt x="43" y="109"/>
                    <a:pt x="45" y="109"/>
                  </a:cubicBezTo>
                  <a:cubicBezTo>
                    <a:pt x="85" y="109"/>
                    <a:pt x="85" y="109"/>
                    <a:pt x="85" y="109"/>
                  </a:cubicBezTo>
                  <a:cubicBezTo>
                    <a:pt x="87" y="109"/>
                    <a:pt x="89" y="107"/>
                    <a:pt x="89" y="105"/>
                  </a:cubicBezTo>
                  <a:cubicBezTo>
                    <a:pt x="89" y="102"/>
                    <a:pt x="87" y="101"/>
                    <a:pt x="85" y="101"/>
                  </a:cubicBezTo>
                  <a:cubicBezTo>
                    <a:pt x="71" y="101"/>
                    <a:pt x="71" y="101"/>
                    <a:pt x="71" y="101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103" y="61"/>
                    <a:pt x="129" y="34"/>
                    <a:pt x="1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4228" y="1251"/>
              <a:ext cx="113" cy="91"/>
            </a:xfrm>
            <a:custGeom>
              <a:avLst/>
              <a:gdLst>
                <a:gd name="T0" fmla="*/ 8 w 61"/>
                <a:gd name="T1" fmla="*/ 49 h 49"/>
                <a:gd name="T2" fmla="*/ 56 w 61"/>
                <a:gd name="T3" fmla="*/ 49 h 49"/>
                <a:gd name="T4" fmla="*/ 61 w 61"/>
                <a:gd name="T5" fmla="*/ 32 h 49"/>
                <a:gd name="T6" fmla="*/ 29 w 61"/>
                <a:gd name="T7" fmla="*/ 0 h 49"/>
                <a:gd name="T8" fmla="*/ 0 w 61"/>
                <a:gd name="T9" fmla="*/ 20 h 49"/>
                <a:gd name="T10" fmla="*/ 8 w 61"/>
                <a:gd name="T11" fmla="*/ 44 h 49"/>
                <a:gd name="T12" fmla="*/ 8 w 61"/>
                <a:gd name="T1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9">
                  <a:moveTo>
                    <a:pt x="8" y="49"/>
                  </a:moveTo>
                  <a:cubicBezTo>
                    <a:pt x="56" y="49"/>
                    <a:pt x="56" y="49"/>
                    <a:pt x="56" y="49"/>
                  </a:cubicBezTo>
                  <a:cubicBezTo>
                    <a:pt x="59" y="44"/>
                    <a:pt x="61" y="38"/>
                    <a:pt x="61" y="32"/>
                  </a:cubicBezTo>
                  <a:cubicBezTo>
                    <a:pt x="61" y="14"/>
                    <a:pt x="46" y="0"/>
                    <a:pt x="29" y="0"/>
                  </a:cubicBezTo>
                  <a:cubicBezTo>
                    <a:pt x="16" y="0"/>
                    <a:pt x="5" y="8"/>
                    <a:pt x="0" y="20"/>
                  </a:cubicBezTo>
                  <a:cubicBezTo>
                    <a:pt x="5" y="26"/>
                    <a:pt x="8" y="35"/>
                    <a:pt x="8" y="44"/>
                  </a:cubicBezTo>
                  <a:cubicBezTo>
                    <a:pt x="8" y="45"/>
                    <a:pt x="8" y="47"/>
                    <a:pt x="8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4167" y="1205"/>
              <a:ext cx="106" cy="72"/>
            </a:xfrm>
            <a:custGeom>
              <a:avLst/>
              <a:gdLst>
                <a:gd name="T0" fmla="*/ 3 w 57"/>
                <a:gd name="T1" fmla="*/ 31 h 39"/>
                <a:gd name="T2" fmla="*/ 26 w 57"/>
                <a:gd name="T3" fmla="*/ 39 h 39"/>
                <a:gd name="T4" fmla="*/ 57 w 57"/>
                <a:gd name="T5" fmla="*/ 17 h 39"/>
                <a:gd name="T6" fmla="*/ 30 w 57"/>
                <a:gd name="T7" fmla="*/ 0 h 39"/>
                <a:gd name="T8" fmla="*/ 0 w 57"/>
                <a:gd name="T9" fmla="*/ 30 h 39"/>
                <a:gd name="T10" fmla="*/ 1 w 57"/>
                <a:gd name="T11" fmla="*/ 31 h 39"/>
                <a:gd name="T12" fmla="*/ 3 w 57"/>
                <a:gd name="T13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39">
                  <a:moveTo>
                    <a:pt x="3" y="31"/>
                  </a:moveTo>
                  <a:cubicBezTo>
                    <a:pt x="12" y="31"/>
                    <a:pt x="20" y="34"/>
                    <a:pt x="26" y="39"/>
                  </a:cubicBezTo>
                  <a:cubicBezTo>
                    <a:pt x="32" y="27"/>
                    <a:pt x="44" y="19"/>
                    <a:pt x="57" y="17"/>
                  </a:cubicBezTo>
                  <a:cubicBezTo>
                    <a:pt x="52" y="7"/>
                    <a:pt x="42" y="0"/>
                    <a:pt x="30" y="0"/>
                  </a:cubicBezTo>
                  <a:cubicBezTo>
                    <a:pt x="14" y="0"/>
                    <a:pt x="0" y="13"/>
                    <a:pt x="0" y="30"/>
                  </a:cubicBezTo>
                  <a:cubicBezTo>
                    <a:pt x="0" y="30"/>
                    <a:pt x="1" y="30"/>
                    <a:pt x="1" y="31"/>
                  </a:cubicBezTo>
                  <a:cubicBezTo>
                    <a:pt x="1" y="31"/>
                    <a:pt x="2" y="31"/>
                    <a:pt x="3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4117" y="1277"/>
              <a:ext cx="111" cy="65"/>
            </a:xfrm>
            <a:custGeom>
              <a:avLst/>
              <a:gdLst>
                <a:gd name="T0" fmla="*/ 59 w 60"/>
                <a:gd name="T1" fmla="*/ 35 h 35"/>
                <a:gd name="T2" fmla="*/ 60 w 60"/>
                <a:gd name="T3" fmla="*/ 30 h 35"/>
                <a:gd name="T4" fmla="*/ 30 w 60"/>
                <a:gd name="T5" fmla="*/ 0 h 35"/>
                <a:gd name="T6" fmla="*/ 0 w 60"/>
                <a:gd name="T7" fmla="*/ 30 h 35"/>
                <a:gd name="T8" fmla="*/ 1 w 60"/>
                <a:gd name="T9" fmla="*/ 35 h 35"/>
                <a:gd name="T10" fmla="*/ 59 w 60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35">
                  <a:moveTo>
                    <a:pt x="59" y="35"/>
                  </a:moveTo>
                  <a:cubicBezTo>
                    <a:pt x="59" y="33"/>
                    <a:pt x="60" y="31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ubicBezTo>
                    <a:pt x="14" y="0"/>
                    <a:pt x="0" y="13"/>
                    <a:pt x="0" y="30"/>
                  </a:cubicBezTo>
                  <a:cubicBezTo>
                    <a:pt x="0" y="31"/>
                    <a:pt x="1" y="33"/>
                    <a:pt x="1" y="35"/>
                  </a:cubicBezTo>
                  <a:lnTo>
                    <a:pt x="59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 noEditPoints="1"/>
            </p:cNvSpPr>
            <p:nvPr/>
          </p:nvSpPr>
          <p:spPr bwMode="auto">
            <a:xfrm>
              <a:off x="4050" y="432"/>
              <a:ext cx="360" cy="337"/>
            </a:xfrm>
            <a:custGeom>
              <a:avLst/>
              <a:gdLst>
                <a:gd name="T0" fmla="*/ 191 w 194"/>
                <a:gd name="T1" fmla="*/ 44 h 182"/>
                <a:gd name="T2" fmla="*/ 134 w 194"/>
                <a:gd name="T3" fmla="*/ 0 h 182"/>
                <a:gd name="T4" fmla="*/ 94 w 194"/>
                <a:gd name="T5" fmla="*/ 16 h 182"/>
                <a:gd name="T6" fmla="*/ 68 w 194"/>
                <a:gd name="T7" fmla="*/ 66 h 182"/>
                <a:gd name="T8" fmla="*/ 40 w 194"/>
                <a:gd name="T9" fmla="*/ 117 h 182"/>
                <a:gd name="T10" fmla="*/ 39 w 194"/>
                <a:gd name="T11" fmla="*/ 120 h 182"/>
                <a:gd name="T12" fmla="*/ 41 w 194"/>
                <a:gd name="T13" fmla="*/ 123 h 182"/>
                <a:gd name="T14" fmla="*/ 47 w 194"/>
                <a:gd name="T15" fmla="*/ 128 h 182"/>
                <a:gd name="T16" fmla="*/ 37 w 194"/>
                <a:gd name="T17" fmla="*/ 140 h 182"/>
                <a:gd name="T18" fmla="*/ 19 w 194"/>
                <a:gd name="T19" fmla="*/ 127 h 182"/>
                <a:gd name="T20" fmla="*/ 0 w 194"/>
                <a:gd name="T21" fmla="*/ 146 h 182"/>
                <a:gd name="T22" fmla="*/ 19 w 194"/>
                <a:gd name="T23" fmla="*/ 165 h 182"/>
                <a:gd name="T24" fmla="*/ 24 w 194"/>
                <a:gd name="T25" fmla="*/ 164 h 182"/>
                <a:gd name="T26" fmla="*/ 43 w 194"/>
                <a:gd name="T27" fmla="*/ 182 h 182"/>
                <a:gd name="T28" fmla="*/ 62 w 194"/>
                <a:gd name="T29" fmla="*/ 163 h 182"/>
                <a:gd name="T30" fmla="*/ 44 w 194"/>
                <a:gd name="T31" fmla="*/ 144 h 182"/>
                <a:gd name="T32" fmla="*/ 53 w 194"/>
                <a:gd name="T33" fmla="*/ 132 h 182"/>
                <a:gd name="T34" fmla="*/ 61 w 194"/>
                <a:gd name="T35" fmla="*/ 138 h 182"/>
                <a:gd name="T36" fmla="*/ 63 w 194"/>
                <a:gd name="T37" fmla="*/ 139 h 182"/>
                <a:gd name="T38" fmla="*/ 64 w 194"/>
                <a:gd name="T39" fmla="*/ 139 h 182"/>
                <a:gd name="T40" fmla="*/ 66 w 194"/>
                <a:gd name="T41" fmla="*/ 137 h 182"/>
                <a:gd name="T42" fmla="*/ 122 w 194"/>
                <a:gd name="T43" fmla="*/ 118 h 182"/>
                <a:gd name="T44" fmla="*/ 179 w 194"/>
                <a:gd name="T45" fmla="*/ 92 h 182"/>
                <a:gd name="T46" fmla="*/ 191 w 194"/>
                <a:gd name="T47" fmla="*/ 44 h 182"/>
                <a:gd name="T48" fmla="*/ 19 w 194"/>
                <a:gd name="T49" fmla="*/ 157 h 182"/>
                <a:gd name="T50" fmla="*/ 8 w 194"/>
                <a:gd name="T51" fmla="*/ 146 h 182"/>
                <a:gd name="T52" fmla="*/ 19 w 194"/>
                <a:gd name="T53" fmla="*/ 135 h 182"/>
                <a:gd name="T54" fmla="*/ 30 w 194"/>
                <a:gd name="T55" fmla="*/ 146 h 182"/>
                <a:gd name="T56" fmla="*/ 19 w 194"/>
                <a:gd name="T57" fmla="*/ 157 h 182"/>
                <a:gd name="T58" fmla="*/ 54 w 194"/>
                <a:gd name="T59" fmla="*/ 163 h 182"/>
                <a:gd name="T60" fmla="*/ 43 w 194"/>
                <a:gd name="T61" fmla="*/ 174 h 182"/>
                <a:gd name="T62" fmla="*/ 32 w 194"/>
                <a:gd name="T63" fmla="*/ 163 h 182"/>
                <a:gd name="T64" fmla="*/ 43 w 194"/>
                <a:gd name="T65" fmla="*/ 152 h 182"/>
                <a:gd name="T66" fmla="*/ 54 w 194"/>
                <a:gd name="T67" fmla="*/ 16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4" h="182">
                  <a:moveTo>
                    <a:pt x="191" y="44"/>
                  </a:moveTo>
                  <a:cubicBezTo>
                    <a:pt x="185" y="19"/>
                    <a:pt x="161" y="0"/>
                    <a:pt x="134" y="0"/>
                  </a:cubicBezTo>
                  <a:cubicBezTo>
                    <a:pt x="120" y="0"/>
                    <a:pt x="106" y="5"/>
                    <a:pt x="94" y="16"/>
                  </a:cubicBezTo>
                  <a:cubicBezTo>
                    <a:pt x="83" y="25"/>
                    <a:pt x="76" y="38"/>
                    <a:pt x="68" y="66"/>
                  </a:cubicBezTo>
                  <a:cubicBezTo>
                    <a:pt x="59" y="92"/>
                    <a:pt x="40" y="117"/>
                    <a:pt x="40" y="117"/>
                  </a:cubicBezTo>
                  <a:cubicBezTo>
                    <a:pt x="40" y="118"/>
                    <a:pt x="39" y="119"/>
                    <a:pt x="39" y="120"/>
                  </a:cubicBezTo>
                  <a:cubicBezTo>
                    <a:pt x="40" y="121"/>
                    <a:pt x="40" y="122"/>
                    <a:pt x="41" y="123"/>
                  </a:cubicBezTo>
                  <a:cubicBezTo>
                    <a:pt x="47" y="128"/>
                    <a:pt x="47" y="128"/>
                    <a:pt x="47" y="128"/>
                  </a:cubicBezTo>
                  <a:cubicBezTo>
                    <a:pt x="45" y="131"/>
                    <a:pt x="41" y="136"/>
                    <a:pt x="37" y="140"/>
                  </a:cubicBezTo>
                  <a:cubicBezTo>
                    <a:pt x="34" y="133"/>
                    <a:pt x="27" y="127"/>
                    <a:pt x="19" y="127"/>
                  </a:cubicBezTo>
                  <a:cubicBezTo>
                    <a:pt x="8" y="127"/>
                    <a:pt x="0" y="135"/>
                    <a:pt x="0" y="146"/>
                  </a:cubicBezTo>
                  <a:cubicBezTo>
                    <a:pt x="0" y="156"/>
                    <a:pt x="8" y="165"/>
                    <a:pt x="19" y="165"/>
                  </a:cubicBezTo>
                  <a:cubicBezTo>
                    <a:pt x="21" y="165"/>
                    <a:pt x="23" y="164"/>
                    <a:pt x="24" y="164"/>
                  </a:cubicBezTo>
                  <a:cubicBezTo>
                    <a:pt x="25" y="174"/>
                    <a:pt x="33" y="182"/>
                    <a:pt x="43" y="182"/>
                  </a:cubicBezTo>
                  <a:cubicBezTo>
                    <a:pt x="54" y="182"/>
                    <a:pt x="62" y="174"/>
                    <a:pt x="62" y="163"/>
                  </a:cubicBezTo>
                  <a:cubicBezTo>
                    <a:pt x="62" y="153"/>
                    <a:pt x="54" y="145"/>
                    <a:pt x="44" y="144"/>
                  </a:cubicBezTo>
                  <a:cubicBezTo>
                    <a:pt x="47" y="140"/>
                    <a:pt x="51" y="135"/>
                    <a:pt x="53" y="132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8"/>
                    <a:pt x="62" y="139"/>
                    <a:pt x="63" y="139"/>
                  </a:cubicBezTo>
                  <a:cubicBezTo>
                    <a:pt x="63" y="139"/>
                    <a:pt x="63" y="139"/>
                    <a:pt x="64" y="139"/>
                  </a:cubicBezTo>
                  <a:cubicBezTo>
                    <a:pt x="65" y="139"/>
                    <a:pt x="66" y="138"/>
                    <a:pt x="66" y="137"/>
                  </a:cubicBezTo>
                  <a:cubicBezTo>
                    <a:pt x="66" y="137"/>
                    <a:pt x="79" y="119"/>
                    <a:pt x="122" y="118"/>
                  </a:cubicBezTo>
                  <a:cubicBezTo>
                    <a:pt x="146" y="117"/>
                    <a:pt x="166" y="108"/>
                    <a:pt x="179" y="92"/>
                  </a:cubicBezTo>
                  <a:cubicBezTo>
                    <a:pt x="190" y="78"/>
                    <a:pt x="194" y="61"/>
                    <a:pt x="191" y="44"/>
                  </a:cubicBezTo>
                  <a:close/>
                  <a:moveTo>
                    <a:pt x="19" y="157"/>
                  </a:moveTo>
                  <a:cubicBezTo>
                    <a:pt x="13" y="157"/>
                    <a:pt x="8" y="152"/>
                    <a:pt x="8" y="146"/>
                  </a:cubicBezTo>
                  <a:cubicBezTo>
                    <a:pt x="8" y="140"/>
                    <a:pt x="13" y="135"/>
                    <a:pt x="19" y="135"/>
                  </a:cubicBezTo>
                  <a:cubicBezTo>
                    <a:pt x="25" y="135"/>
                    <a:pt x="30" y="140"/>
                    <a:pt x="30" y="146"/>
                  </a:cubicBezTo>
                  <a:cubicBezTo>
                    <a:pt x="30" y="152"/>
                    <a:pt x="25" y="157"/>
                    <a:pt x="19" y="157"/>
                  </a:cubicBezTo>
                  <a:close/>
                  <a:moveTo>
                    <a:pt x="54" y="163"/>
                  </a:moveTo>
                  <a:cubicBezTo>
                    <a:pt x="54" y="169"/>
                    <a:pt x="49" y="174"/>
                    <a:pt x="43" y="174"/>
                  </a:cubicBezTo>
                  <a:cubicBezTo>
                    <a:pt x="37" y="174"/>
                    <a:pt x="32" y="169"/>
                    <a:pt x="32" y="163"/>
                  </a:cubicBezTo>
                  <a:cubicBezTo>
                    <a:pt x="32" y="157"/>
                    <a:pt x="37" y="152"/>
                    <a:pt x="43" y="152"/>
                  </a:cubicBezTo>
                  <a:cubicBezTo>
                    <a:pt x="49" y="152"/>
                    <a:pt x="54" y="157"/>
                    <a:pt x="54" y="1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 noEditPoints="1"/>
            </p:cNvSpPr>
            <p:nvPr/>
          </p:nvSpPr>
          <p:spPr bwMode="auto">
            <a:xfrm>
              <a:off x="1717" y="2086"/>
              <a:ext cx="382" cy="245"/>
            </a:xfrm>
            <a:custGeom>
              <a:avLst/>
              <a:gdLst>
                <a:gd name="T0" fmla="*/ 189 w 206"/>
                <a:gd name="T1" fmla="*/ 14 h 132"/>
                <a:gd name="T2" fmla="*/ 172 w 206"/>
                <a:gd name="T3" fmla="*/ 2 h 132"/>
                <a:gd name="T4" fmla="*/ 146 w 206"/>
                <a:gd name="T5" fmla="*/ 8 h 132"/>
                <a:gd name="T6" fmla="*/ 145 w 206"/>
                <a:gd name="T7" fmla="*/ 2 h 132"/>
                <a:gd name="T8" fmla="*/ 3 w 206"/>
                <a:gd name="T9" fmla="*/ 2 h 132"/>
                <a:gd name="T10" fmla="*/ 0 w 206"/>
                <a:gd name="T11" fmla="*/ 36 h 132"/>
                <a:gd name="T12" fmla="*/ 31 w 206"/>
                <a:gd name="T13" fmla="*/ 132 h 132"/>
                <a:gd name="T14" fmla="*/ 117 w 206"/>
                <a:gd name="T15" fmla="*/ 132 h 132"/>
                <a:gd name="T16" fmla="*/ 135 w 206"/>
                <a:gd name="T17" fmla="*/ 103 h 132"/>
                <a:gd name="T18" fmla="*/ 135 w 206"/>
                <a:gd name="T19" fmla="*/ 103 h 132"/>
                <a:gd name="T20" fmla="*/ 189 w 206"/>
                <a:gd name="T21" fmla="*/ 14 h 132"/>
                <a:gd name="T22" fmla="*/ 142 w 206"/>
                <a:gd name="T23" fmla="*/ 83 h 132"/>
                <a:gd name="T24" fmla="*/ 148 w 206"/>
                <a:gd name="T25" fmla="*/ 36 h 132"/>
                <a:gd name="T26" fmla="*/ 148 w 206"/>
                <a:gd name="T27" fmla="*/ 19 h 132"/>
                <a:gd name="T28" fmla="*/ 170 w 206"/>
                <a:gd name="T29" fmla="*/ 12 h 132"/>
                <a:gd name="T30" fmla="*/ 180 w 206"/>
                <a:gd name="T31" fmla="*/ 19 h 132"/>
                <a:gd name="T32" fmla="*/ 142 w 206"/>
                <a:gd name="T33" fmla="*/ 8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6" h="132">
                  <a:moveTo>
                    <a:pt x="189" y="14"/>
                  </a:moveTo>
                  <a:cubicBezTo>
                    <a:pt x="185" y="7"/>
                    <a:pt x="179" y="3"/>
                    <a:pt x="172" y="2"/>
                  </a:cubicBezTo>
                  <a:cubicBezTo>
                    <a:pt x="162" y="0"/>
                    <a:pt x="153" y="4"/>
                    <a:pt x="146" y="8"/>
                  </a:cubicBezTo>
                  <a:cubicBezTo>
                    <a:pt x="146" y="6"/>
                    <a:pt x="146" y="4"/>
                    <a:pt x="14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13"/>
                    <a:pt x="0" y="24"/>
                    <a:pt x="0" y="36"/>
                  </a:cubicBezTo>
                  <a:cubicBezTo>
                    <a:pt x="0" y="75"/>
                    <a:pt x="12" y="110"/>
                    <a:pt x="31" y="132"/>
                  </a:cubicBezTo>
                  <a:cubicBezTo>
                    <a:pt x="117" y="132"/>
                    <a:pt x="117" y="132"/>
                    <a:pt x="117" y="132"/>
                  </a:cubicBezTo>
                  <a:cubicBezTo>
                    <a:pt x="124" y="124"/>
                    <a:pt x="130" y="114"/>
                    <a:pt x="135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42" y="98"/>
                    <a:pt x="206" y="42"/>
                    <a:pt x="189" y="14"/>
                  </a:cubicBezTo>
                  <a:close/>
                  <a:moveTo>
                    <a:pt x="142" y="83"/>
                  </a:moveTo>
                  <a:cubicBezTo>
                    <a:pt x="146" y="68"/>
                    <a:pt x="148" y="52"/>
                    <a:pt x="148" y="36"/>
                  </a:cubicBezTo>
                  <a:cubicBezTo>
                    <a:pt x="148" y="30"/>
                    <a:pt x="148" y="25"/>
                    <a:pt x="148" y="19"/>
                  </a:cubicBezTo>
                  <a:cubicBezTo>
                    <a:pt x="152" y="16"/>
                    <a:pt x="162" y="11"/>
                    <a:pt x="170" y="12"/>
                  </a:cubicBezTo>
                  <a:cubicBezTo>
                    <a:pt x="174" y="13"/>
                    <a:pt x="177" y="15"/>
                    <a:pt x="180" y="19"/>
                  </a:cubicBezTo>
                  <a:cubicBezTo>
                    <a:pt x="188" y="32"/>
                    <a:pt x="161" y="65"/>
                    <a:pt x="142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1891" y="2014"/>
              <a:ext cx="13" cy="53"/>
            </a:xfrm>
            <a:custGeom>
              <a:avLst/>
              <a:gdLst>
                <a:gd name="T0" fmla="*/ 4 w 7"/>
                <a:gd name="T1" fmla="*/ 29 h 29"/>
                <a:gd name="T2" fmla="*/ 7 w 7"/>
                <a:gd name="T3" fmla="*/ 25 h 29"/>
                <a:gd name="T4" fmla="*/ 7 w 7"/>
                <a:gd name="T5" fmla="*/ 4 h 29"/>
                <a:gd name="T6" fmla="*/ 4 w 7"/>
                <a:gd name="T7" fmla="*/ 0 h 29"/>
                <a:gd name="T8" fmla="*/ 0 w 7"/>
                <a:gd name="T9" fmla="*/ 4 h 29"/>
                <a:gd name="T10" fmla="*/ 0 w 7"/>
                <a:gd name="T11" fmla="*/ 25 h 29"/>
                <a:gd name="T12" fmla="*/ 4 w 7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9">
                  <a:moveTo>
                    <a:pt x="4" y="29"/>
                  </a:moveTo>
                  <a:cubicBezTo>
                    <a:pt x="6" y="29"/>
                    <a:pt x="7" y="27"/>
                    <a:pt x="7" y="2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4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1847" y="1988"/>
              <a:ext cx="15" cy="79"/>
            </a:xfrm>
            <a:custGeom>
              <a:avLst/>
              <a:gdLst>
                <a:gd name="T0" fmla="*/ 4 w 8"/>
                <a:gd name="T1" fmla="*/ 43 h 43"/>
                <a:gd name="T2" fmla="*/ 8 w 8"/>
                <a:gd name="T3" fmla="*/ 39 h 43"/>
                <a:gd name="T4" fmla="*/ 8 w 8"/>
                <a:gd name="T5" fmla="*/ 4 h 43"/>
                <a:gd name="T6" fmla="*/ 4 w 8"/>
                <a:gd name="T7" fmla="*/ 0 h 43"/>
                <a:gd name="T8" fmla="*/ 0 w 8"/>
                <a:gd name="T9" fmla="*/ 4 h 43"/>
                <a:gd name="T10" fmla="*/ 0 w 8"/>
                <a:gd name="T11" fmla="*/ 39 h 43"/>
                <a:gd name="T12" fmla="*/ 4 w 8"/>
                <a:gd name="T1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3">
                  <a:moveTo>
                    <a:pt x="4" y="43"/>
                  </a:moveTo>
                  <a:cubicBezTo>
                    <a:pt x="6" y="43"/>
                    <a:pt x="8" y="41"/>
                    <a:pt x="8" y="39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1"/>
                    <a:pt x="2" y="43"/>
                    <a:pt x="4" y="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1804" y="2014"/>
              <a:ext cx="15" cy="53"/>
            </a:xfrm>
            <a:custGeom>
              <a:avLst/>
              <a:gdLst>
                <a:gd name="T0" fmla="*/ 4 w 8"/>
                <a:gd name="T1" fmla="*/ 29 h 29"/>
                <a:gd name="T2" fmla="*/ 8 w 8"/>
                <a:gd name="T3" fmla="*/ 25 h 29"/>
                <a:gd name="T4" fmla="*/ 8 w 8"/>
                <a:gd name="T5" fmla="*/ 4 h 29"/>
                <a:gd name="T6" fmla="*/ 4 w 8"/>
                <a:gd name="T7" fmla="*/ 0 h 29"/>
                <a:gd name="T8" fmla="*/ 0 w 8"/>
                <a:gd name="T9" fmla="*/ 4 h 29"/>
                <a:gd name="T10" fmla="*/ 0 w 8"/>
                <a:gd name="T11" fmla="*/ 25 h 29"/>
                <a:gd name="T12" fmla="*/ 4 w 8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9">
                  <a:moveTo>
                    <a:pt x="4" y="29"/>
                  </a:moveTo>
                  <a:cubicBezTo>
                    <a:pt x="6" y="29"/>
                    <a:pt x="8" y="27"/>
                    <a:pt x="8" y="2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4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2495" y="2121"/>
              <a:ext cx="356" cy="156"/>
            </a:xfrm>
            <a:custGeom>
              <a:avLst/>
              <a:gdLst>
                <a:gd name="T0" fmla="*/ 188 w 192"/>
                <a:gd name="T1" fmla="*/ 0 h 84"/>
                <a:gd name="T2" fmla="*/ 4 w 192"/>
                <a:gd name="T3" fmla="*/ 0 h 84"/>
                <a:gd name="T4" fmla="*/ 0 w 192"/>
                <a:gd name="T5" fmla="*/ 4 h 84"/>
                <a:gd name="T6" fmla="*/ 4 w 192"/>
                <a:gd name="T7" fmla="*/ 8 h 84"/>
                <a:gd name="T8" fmla="*/ 65 w 192"/>
                <a:gd name="T9" fmla="*/ 8 h 84"/>
                <a:gd name="T10" fmla="*/ 65 w 192"/>
                <a:gd name="T11" fmla="*/ 66 h 84"/>
                <a:gd name="T12" fmla="*/ 84 w 192"/>
                <a:gd name="T13" fmla="*/ 84 h 84"/>
                <a:gd name="T14" fmla="*/ 159 w 192"/>
                <a:gd name="T15" fmla="*/ 84 h 84"/>
                <a:gd name="T16" fmla="*/ 178 w 192"/>
                <a:gd name="T17" fmla="*/ 66 h 84"/>
                <a:gd name="T18" fmla="*/ 178 w 192"/>
                <a:gd name="T19" fmla="*/ 8 h 84"/>
                <a:gd name="T20" fmla="*/ 188 w 192"/>
                <a:gd name="T21" fmla="*/ 8 h 84"/>
                <a:gd name="T22" fmla="*/ 192 w 192"/>
                <a:gd name="T23" fmla="*/ 4 h 84"/>
                <a:gd name="T24" fmla="*/ 188 w 192"/>
                <a:gd name="T2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" h="84">
                  <a:moveTo>
                    <a:pt x="18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7"/>
                    <a:pt x="1" y="8"/>
                    <a:pt x="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5" y="76"/>
                    <a:pt x="74" y="84"/>
                    <a:pt x="84" y="84"/>
                  </a:cubicBezTo>
                  <a:cubicBezTo>
                    <a:pt x="159" y="84"/>
                    <a:pt x="159" y="84"/>
                    <a:pt x="159" y="84"/>
                  </a:cubicBezTo>
                  <a:cubicBezTo>
                    <a:pt x="170" y="84"/>
                    <a:pt x="178" y="76"/>
                    <a:pt x="178" y="66"/>
                  </a:cubicBezTo>
                  <a:cubicBezTo>
                    <a:pt x="178" y="8"/>
                    <a:pt x="178" y="8"/>
                    <a:pt x="178" y="8"/>
                  </a:cubicBezTo>
                  <a:cubicBezTo>
                    <a:pt x="188" y="8"/>
                    <a:pt x="188" y="8"/>
                    <a:pt x="188" y="8"/>
                  </a:cubicBezTo>
                  <a:cubicBezTo>
                    <a:pt x="190" y="8"/>
                    <a:pt x="192" y="7"/>
                    <a:pt x="192" y="4"/>
                  </a:cubicBezTo>
                  <a:cubicBezTo>
                    <a:pt x="192" y="2"/>
                    <a:pt x="190" y="0"/>
                    <a:pt x="1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2755" y="2058"/>
              <a:ext cx="15" cy="48"/>
            </a:xfrm>
            <a:custGeom>
              <a:avLst/>
              <a:gdLst>
                <a:gd name="T0" fmla="*/ 4 w 8"/>
                <a:gd name="T1" fmla="*/ 26 h 26"/>
                <a:gd name="T2" fmla="*/ 8 w 8"/>
                <a:gd name="T3" fmla="*/ 22 h 26"/>
                <a:gd name="T4" fmla="*/ 8 w 8"/>
                <a:gd name="T5" fmla="*/ 4 h 26"/>
                <a:gd name="T6" fmla="*/ 4 w 8"/>
                <a:gd name="T7" fmla="*/ 0 h 26"/>
                <a:gd name="T8" fmla="*/ 0 w 8"/>
                <a:gd name="T9" fmla="*/ 4 h 26"/>
                <a:gd name="T10" fmla="*/ 0 w 8"/>
                <a:gd name="T11" fmla="*/ 22 h 26"/>
                <a:gd name="T12" fmla="*/ 4 w 8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6">
                  <a:moveTo>
                    <a:pt x="4" y="26"/>
                  </a:moveTo>
                  <a:cubicBezTo>
                    <a:pt x="7" y="26"/>
                    <a:pt x="8" y="24"/>
                    <a:pt x="8" y="2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2" y="26"/>
                    <a:pt x="4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2714" y="2039"/>
              <a:ext cx="15" cy="67"/>
            </a:xfrm>
            <a:custGeom>
              <a:avLst/>
              <a:gdLst>
                <a:gd name="T0" fmla="*/ 4 w 8"/>
                <a:gd name="T1" fmla="*/ 36 h 36"/>
                <a:gd name="T2" fmla="*/ 8 w 8"/>
                <a:gd name="T3" fmla="*/ 32 h 36"/>
                <a:gd name="T4" fmla="*/ 8 w 8"/>
                <a:gd name="T5" fmla="*/ 4 h 36"/>
                <a:gd name="T6" fmla="*/ 4 w 8"/>
                <a:gd name="T7" fmla="*/ 0 h 36"/>
                <a:gd name="T8" fmla="*/ 0 w 8"/>
                <a:gd name="T9" fmla="*/ 4 h 36"/>
                <a:gd name="T10" fmla="*/ 0 w 8"/>
                <a:gd name="T11" fmla="*/ 32 h 36"/>
                <a:gd name="T12" fmla="*/ 4 w 8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6">
                  <a:moveTo>
                    <a:pt x="4" y="36"/>
                  </a:moveTo>
                  <a:cubicBezTo>
                    <a:pt x="6" y="36"/>
                    <a:pt x="8" y="34"/>
                    <a:pt x="8" y="3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4"/>
                    <a:pt x="1" y="36"/>
                    <a:pt x="4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2671" y="2058"/>
              <a:ext cx="15" cy="48"/>
            </a:xfrm>
            <a:custGeom>
              <a:avLst/>
              <a:gdLst>
                <a:gd name="T0" fmla="*/ 4 w 8"/>
                <a:gd name="T1" fmla="*/ 26 h 26"/>
                <a:gd name="T2" fmla="*/ 8 w 8"/>
                <a:gd name="T3" fmla="*/ 22 h 26"/>
                <a:gd name="T4" fmla="*/ 8 w 8"/>
                <a:gd name="T5" fmla="*/ 4 h 26"/>
                <a:gd name="T6" fmla="*/ 4 w 8"/>
                <a:gd name="T7" fmla="*/ 0 h 26"/>
                <a:gd name="T8" fmla="*/ 0 w 8"/>
                <a:gd name="T9" fmla="*/ 4 h 26"/>
                <a:gd name="T10" fmla="*/ 0 w 8"/>
                <a:gd name="T11" fmla="*/ 22 h 26"/>
                <a:gd name="T12" fmla="*/ 4 w 8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6">
                  <a:moveTo>
                    <a:pt x="4" y="26"/>
                  </a:moveTo>
                  <a:cubicBezTo>
                    <a:pt x="6" y="26"/>
                    <a:pt x="8" y="24"/>
                    <a:pt x="8" y="2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2" y="26"/>
                    <a:pt x="4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 noEditPoints="1"/>
            </p:cNvSpPr>
            <p:nvPr/>
          </p:nvSpPr>
          <p:spPr bwMode="auto">
            <a:xfrm>
              <a:off x="4280" y="2225"/>
              <a:ext cx="132" cy="85"/>
            </a:xfrm>
            <a:custGeom>
              <a:avLst/>
              <a:gdLst>
                <a:gd name="T0" fmla="*/ 63 w 71"/>
                <a:gd name="T1" fmla="*/ 5 h 46"/>
                <a:gd name="T2" fmla="*/ 56 w 71"/>
                <a:gd name="T3" fmla="*/ 0 h 46"/>
                <a:gd name="T4" fmla="*/ 46 w 71"/>
                <a:gd name="T5" fmla="*/ 3 h 46"/>
                <a:gd name="T6" fmla="*/ 46 w 71"/>
                <a:gd name="T7" fmla="*/ 2 h 46"/>
                <a:gd name="T8" fmla="*/ 1 w 71"/>
                <a:gd name="T9" fmla="*/ 2 h 46"/>
                <a:gd name="T10" fmla="*/ 0 w 71"/>
                <a:gd name="T11" fmla="*/ 13 h 46"/>
                <a:gd name="T12" fmla="*/ 10 w 71"/>
                <a:gd name="T13" fmla="*/ 46 h 46"/>
                <a:gd name="T14" fmla="*/ 37 w 71"/>
                <a:gd name="T15" fmla="*/ 46 h 46"/>
                <a:gd name="T16" fmla="*/ 42 w 71"/>
                <a:gd name="T17" fmla="*/ 39 h 46"/>
                <a:gd name="T18" fmla="*/ 42 w 71"/>
                <a:gd name="T19" fmla="*/ 39 h 46"/>
                <a:gd name="T20" fmla="*/ 44 w 71"/>
                <a:gd name="T21" fmla="*/ 38 h 46"/>
                <a:gd name="T22" fmla="*/ 63 w 71"/>
                <a:gd name="T23" fmla="*/ 5 h 46"/>
                <a:gd name="T24" fmla="*/ 46 w 71"/>
                <a:gd name="T25" fmla="*/ 28 h 46"/>
                <a:gd name="T26" fmla="*/ 47 w 71"/>
                <a:gd name="T27" fmla="*/ 13 h 46"/>
                <a:gd name="T28" fmla="*/ 47 w 71"/>
                <a:gd name="T29" fmla="*/ 10 h 46"/>
                <a:gd name="T30" fmla="*/ 48 w 71"/>
                <a:gd name="T31" fmla="*/ 10 h 46"/>
                <a:gd name="T32" fmla="*/ 55 w 71"/>
                <a:gd name="T33" fmla="*/ 7 h 46"/>
                <a:gd name="T34" fmla="*/ 58 w 71"/>
                <a:gd name="T35" fmla="*/ 9 h 46"/>
                <a:gd name="T36" fmla="*/ 46 w 71"/>
                <a:gd name="T37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46">
                  <a:moveTo>
                    <a:pt x="63" y="5"/>
                  </a:moveTo>
                  <a:cubicBezTo>
                    <a:pt x="62" y="2"/>
                    <a:pt x="59" y="1"/>
                    <a:pt x="56" y="0"/>
                  </a:cubicBezTo>
                  <a:cubicBezTo>
                    <a:pt x="53" y="0"/>
                    <a:pt x="49" y="1"/>
                    <a:pt x="46" y="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5"/>
                    <a:pt x="0" y="9"/>
                    <a:pt x="0" y="13"/>
                  </a:cubicBezTo>
                  <a:cubicBezTo>
                    <a:pt x="0" y="27"/>
                    <a:pt x="4" y="39"/>
                    <a:pt x="10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9" y="44"/>
                    <a:pt x="41" y="42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3" y="39"/>
                    <a:pt x="44" y="39"/>
                    <a:pt x="44" y="38"/>
                  </a:cubicBezTo>
                  <a:cubicBezTo>
                    <a:pt x="45" y="38"/>
                    <a:pt x="71" y="17"/>
                    <a:pt x="63" y="5"/>
                  </a:cubicBezTo>
                  <a:close/>
                  <a:moveTo>
                    <a:pt x="46" y="28"/>
                  </a:moveTo>
                  <a:cubicBezTo>
                    <a:pt x="47" y="23"/>
                    <a:pt x="47" y="18"/>
                    <a:pt x="47" y="13"/>
                  </a:cubicBezTo>
                  <a:cubicBezTo>
                    <a:pt x="47" y="12"/>
                    <a:pt x="47" y="11"/>
                    <a:pt x="47" y="10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9" y="9"/>
                    <a:pt x="53" y="7"/>
                    <a:pt x="55" y="7"/>
                  </a:cubicBezTo>
                  <a:cubicBezTo>
                    <a:pt x="56" y="7"/>
                    <a:pt x="57" y="7"/>
                    <a:pt x="58" y="9"/>
                  </a:cubicBezTo>
                  <a:cubicBezTo>
                    <a:pt x="59" y="12"/>
                    <a:pt x="52" y="22"/>
                    <a:pt x="46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 noEditPoints="1"/>
            </p:cNvSpPr>
            <p:nvPr/>
          </p:nvSpPr>
          <p:spPr bwMode="auto">
            <a:xfrm>
              <a:off x="4058" y="1993"/>
              <a:ext cx="231" cy="208"/>
            </a:xfrm>
            <a:custGeom>
              <a:avLst/>
              <a:gdLst>
                <a:gd name="T0" fmla="*/ 125 w 125"/>
                <a:gd name="T1" fmla="*/ 75 h 112"/>
                <a:gd name="T2" fmla="*/ 98 w 125"/>
                <a:gd name="T3" fmla="*/ 81 h 112"/>
                <a:gd name="T4" fmla="*/ 87 w 125"/>
                <a:gd name="T5" fmla="*/ 86 h 112"/>
                <a:gd name="T6" fmla="*/ 97 w 125"/>
                <a:gd name="T7" fmla="*/ 58 h 112"/>
                <a:gd name="T8" fmla="*/ 79 w 125"/>
                <a:gd name="T9" fmla="*/ 32 h 112"/>
                <a:gd name="T10" fmla="*/ 86 w 125"/>
                <a:gd name="T11" fmla="*/ 29 h 112"/>
                <a:gd name="T12" fmla="*/ 85 w 125"/>
                <a:gd name="T13" fmla="*/ 17 h 112"/>
                <a:gd name="T14" fmla="*/ 73 w 125"/>
                <a:gd name="T15" fmla="*/ 18 h 112"/>
                <a:gd name="T16" fmla="*/ 72 w 125"/>
                <a:gd name="T17" fmla="*/ 27 h 112"/>
                <a:gd name="T18" fmla="*/ 42 w 125"/>
                <a:gd name="T19" fmla="*/ 16 h 112"/>
                <a:gd name="T20" fmla="*/ 37 w 125"/>
                <a:gd name="T21" fmla="*/ 17 h 112"/>
                <a:gd name="T22" fmla="*/ 37 w 125"/>
                <a:gd name="T23" fmla="*/ 17 h 112"/>
                <a:gd name="T24" fmla="*/ 28 w 125"/>
                <a:gd name="T25" fmla="*/ 2 h 112"/>
                <a:gd name="T26" fmla="*/ 16 w 125"/>
                <a:gd name="T27" fmla="*/ 3 h 112"/>
                <a:gd name="T28" fmla="*/ 4 w 125"/>
                <a:gd name="T29" fmla="*/ 51 h 112"/>
                <a:gd name="T30" fmla="*/ 4 w 125"/>
                <a:gd name="T31" fmla="*/ 54 h 112"/>
                <a:gd name="T32" fmla="*/ 3 w 125"/>
                <a:gd name="T33" fmla="*/ 58 h 112"/>
                <a:gd name="T34" fmla="*/ 1 w 125"/>
                <a:gd name="T35" fmla="*/ 68 h 112"/>
                <a:gd name="T36" fmla="*/ 1 w 125"/>
                <a:gd name="T37" fmla="*/ 69 h 112"/>
                <a:gd name="T38" fmla="*/ 56 w 125"/>
                <a:gd name="T39" fmla="*/ 111 h 112"/>
                <a:gd name="T40" fmla="*/ 57 w 125"/>
                <a:gd name="T41" fmla="*/ 111 h 112"/>
                <a:gd name="T42" fmla="*/ 72 w 125"/>
                <a:gd name="T43" fmla="*/ 104 h 112"/>
                <a:gd name="T44" fmla="*/ 72 w 125"/>
                <a:gd name="T45" fmla="*/ 104 h 112"/>
                <a:gd name="T46" fmla="*/ 94 w 125"/>
                <a:gd name="T47" fmla="*/ 101 h 112"/>
                <a:gd name="T48" fmla="*/ 122 w 125"/>
                <a:gd name="T49" fmla="*/ 82 h 112"/>
                <a:gd name="T50" fmla="*/ 119 w 125"/>
                <a:gd name="T51" fmla="*/ 77 h 112"/>
                <a:gd name="T52" fmla="*/ 125 w 125"/>
                <a:gd name="T53" fmla="*/ 75 h 112"/>
                <a:gd name="T54" fmla="*/ 11 w 125"/>
                <a:gd name="T55" fmla="*/ 45 h 112"/>
                <a:gd name="T56" fmla="*/ 19 w 125"/>
                <a:gd name="T57" fmla="*/ 9 h 112"/>
                <a:gd name="T58" fmla="*/ 25 w 125"/>
                <a:gd name="T59" fmla="*/ 8 h 112"/>
                <a:gd name="T60" fmla="*/ 30 w 125"/>
                <a:gd name="T61" fmla="*/ 21 h 112"/>
                <a:gd name="T62" fmla="*/ 31 w 125"/>
                <a:gd name="T63" fmla="*/ 22 h 112"/>
                <a:gd name="T64" fmla="*/ 11 w 125"/>
                <a:gd name="T65" fmla="*/ 4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5" h="112">
                  <a:moveTo>
                    <a:pt x="125" y="75"/>
                  </a:moveTo>
                  <a:cubicBezTo>
                    <a:pt x="125" y="75"/>
                    <a:pt x="112" y="66"/>
                    <a:pt x="98" y="81"/>
                  </a:cubicBezTo>
                  <a:cubicBezTo>
                    <a:pt x="90" y="90"/>
                    <a:pt x="88" y="88"/>
                    <a:pt x="87" y="86"/>
                  </a:cubicBezTo>
                  <a:cubicBezTo>
                    <a:pt x="93" y="76"/>
                    <a:pt x="97" y="65"/>
                    <a:pt x="97" y="58"/>
                  </a:cubicBezTo>
                  <a:cubicBezTo>
                    <a:pt x="97" y="50"/>
                    <a:pt x="89" y="40"/>
                    <a:pt x="79" y="32"/>
                  </a:cubicBezTo>
                  <a:cubicBezTo>
                    <a:pt x="82" y="32"/>
                    <a:pt x="85" y="31"/>
                    <a:pt x="86" y="29"/>
                  </a:cubicBezTo>
                  <a:cubicBezTo>
                    <a:pt x="89" y="25"/>
                    <a:pt x="89" y="20"/>
                    <a:pt x="85" y="17"/>
                  </a:cubicBezTo>
                  <a:cubicBezTo>
                    <a:pt x="81" y="14"/>
                    <a:pt x="76" y="15"/>
                    <a:pt x="73" y="18"/>
                  </a:cubicBezTo>
                  <a:cubicBezTo>
                    <a:pt x="71" y="21"/>
                    <a:pt x="71" y="24"/>
                    <a:pt x="72" y="27"/>
                  </a:cubicBezTo>
                  <a:cubicBezTo>
                    <a:pt x="61" y="19"/>
                    <a:pt x="49" y="15"/>
                    <a:pt x="42" y="16"/>
                  </a:cubicBezTo>
                  <a:cubicBezTo>
                    <a:pt x="40" y="16"/>
                    <a:pt x="39" y="16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13"/>
                    <a:pt x="34" y="5"/>
                    <a:pt x="28" y="2"/>
                  </a:cubicBezTo>
                  <a:cubicBezTo>
                    <a:pt x="26" y="1"/>
                    <a:pt x="22" y="0"/>
                    <a:pt x="16" y="3"/>
                  </a:cubicBezTo>
                  <a:cubicBezTo>
                    <a:pt x="0" y="10"/>
                    <a:pt x="3" y="36"/>
                    <a:pt x="4" y="51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6"/>
                    <a:pt x="3" y="57"/>
                    <a:pt x="3" y="58"/>
                  </a:cubicBezTo>
                  <a:cubicBezTo>
                    <a:pt x="1" y="62"/>
                    <a:pt x="1" y="66"/>
                    <a:pt x="1" y="68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1"/>
                    <a:pt x="57" y="111"/>
                    <a:pt x="57" y="111"/>
                  </a:cubicBezTo>
                  <a:cubicBezTo>
                    <a:pt x="61" y="111"/>
                    <a:pt x="67" y="108"/>
                    <a:pt x="72" y="104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2" y="104"/>
                    <a:pt x="86" y="112"/>
                    <a:pt x="94" y="101"/>
                  </a:cubicBezTo>
                  <a:cubicBezTo>
                    <a:pt x="103" y="90"/>
                    <a:pt x="115" y="78"/>
                    <a:pt x="122" y="82"/>
                  </a:cubicBezTo>
                  <a:cubicBezTo>
                    <a:pt x="119" y="77"/>
                    <a:pt x="119" y="77"/>
                    <a:pt x="119" y="77"/>
                  </a:cubicBezTo>
                  <a:lnTo>
                    <a:pt x="125" y="75"/>
                  </a:lnTo>
                  <a:close/>
                  <a:moveTo>
                    <a:pt x="11" y="45"/>
                  </a:moveTo>
                  <a:cubicBezTo>
                    <a:pt x="9" y="31"/>
                    <a:pt x="9" y="14"/>
                    <a:pt x="19" y="9"/>
                  </a:cubicBezTo>
                  <a:cubicBezTo>
                    <a:pt x="22" y="7"/>
                    <a:pt x="24" y="8"/>
                    <a:pt x="25" y="8"/>
                  </a:cubicBezTo>
                  <a:cubicBezTo>
                    <a:pt x="29" y="10"/>
                    <a:pt x="30" y="19"/>
                    <a:pt x="30" y="21"/>
                  </a:cubicBezTo>
                  <a:cubicBezTo>
                    <a:pt x="30" y="22"/>
                    <a:pt x="30" y="22"/>
                    <a:pt x="31" y="22"/>
                  </a:cubicBezTo>
                  <a:cubicBezTo>
                    <a:pt x="25" y="28"/>
                    <a:pt x="17" y="37"/>
                    <a:pt x="11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4293" y="2147"/>
              <a:ext cx="50" cy="72"/>
            </a:xfrm>
            <a:custGeom>
              <a:avLst/>
              <a:gdLst>
                <a:gd name="T0" fmla="*/ 21 w 27"/>
                <a:gd name="T1" fmla="*/ 39 h 39"/>
                <a:gd name="T2" fmla="*/ 21 w 27"/>
                <a:gd name="T3" fmla="*/ 39 h 39"/>
                <a:gd name="T4" fmla="*/ 18 w 27"/>
                <a:gd name="T5" fmla="*/ 35 h 39"/>
                <a:gd name="T6" fmla="*/ 3 w 27"/>
                <a:gd name="T7" fmla="*/ 8 h 39"/>
                <a:gd name="T8" fmla="*/ 1 w 27"/>
                <a:gd name="T9" fmla="*/ 3 h 39"/>
                <a:gd name="T10" fmla="*/ 6 w 27"/>
                <a:gd name="T11" fmla="*/ 1 h 39"/>
                <a:gd name="T12" fmla="*/ 25 w 27"/>
                <a:gd name="T13" fmla="*/ 35 h 39"/>
                <a:gd name="T14" fmla="*/ 21 w 27"/>
                <a:gd name="T1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9">
                  <a:moveTo>
                    <a:pt x="21" y="39"/>
                  </a:moveTo>
                  <a:cubicBezTo>
                    <a:pt x="21" y="39"/>
                    <a:pt x="21" y="39"/>
                    <a:pt x="21" y="39"/>
                  </a:cubicBezTo>
                  <a:cubicBezTo>
                    <a:pt x="19" y="39"/>
                    <a:pt x="17" y="37"/>
                    <a:pt x="18" y="35"/>
                  </a:cubicBezTo>
                  <a:cubicBezTo>
                    <a:pt x="19" y="17"/>
                    <a:pt x="3" y="8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7" y="2"/>
                    <a:pt x="27" y="12"/>
                    <a:pt x="25" y="35"/>
                  </a:cubicBezTo>
                  <a:cubicBezTo>
                    <a:pt x="25" y="38"/>
                    <a:pt x="24" y="39"/>
                    <a:pt x="21" y="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4050" y="2318"/>
              <a:ext cx="356" cy="20"/>
            </a:xfrm>
            <a:custGeom>
              <a:avLst/>
              <a:gdLst>
                <a:gd name="T0" fmla="*/ 186 w 192"/>
                <a:gd name="T1" fmla="*/ 11 h 11"/>
                <a:gd name="T2" fmla="*/ 5 w 192"/>
                <a:gd name="T3" fmla="*/ 11 h 11"/>
                <a:gd name="T4" fmla="*/ 0 w 192"/>
                <a:gd name="T5" fmla="*/ 6 h 11"/>
                <a:gd name="T6" fmla="*/ 5 w 192"/>
                <a:gd name="T7" fmla="*/ 0 h 11"/>
                <a:gd name="T8" fmla="*/ 186 w 192"/>
                <a:gd name="T9" fmla="*/ 0 h 11"/>
                <a:gd name="T10" fmla="*/ 192 w 192"/>
                <a:gd name="T11" fmla="*/ 6 h 11"/>
                <a:gd name="T12" fmla="*/ 186 w 192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1">
                  <a:moveTo>
                    <a:pt x="186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9" y="0"/>
                    <a:pt x="192" y="3"/>
                    <a:pt x="192" y="6"/>
                  </a:cubicBezTo>
                  <a:cubicBezTo>
                    <a:pt x="192" y="9"/>
                    <a:pt x="189" y="11"/>
                    <a:pt x="186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 noEditPoints="1"/>
            </p:cNvSpPr>
            <p:nvPr/>
          </p:nvSpPr>
          <p:spPr bwMode="auto">
            <a:xfrm>
              <a:off x="5603" y="1975"/>
              <a:ext cx="358" cy="356"/>
            </a:xfrm>
            <a:custGeom>
              <a:avLst/>
              <a:gdLst>
                <a:gd name="T0" fmla="*/ 182 w 193"/>
                <a:gd name="T1" fmla="*/ 56 h 192"/>
                <a:gd name="T2" fmla="*/ 186 w 193"/>
                <a:gd name="T3" fmla="*/ 21 h 192"/>
                <a:gd name="T4" fmla="*/ 181 w 193"/>
                <a:gd name="T5" fmla="*/ 15 h 192"/>
                <a:gd name="T6" fmla="*/ 175 w 193"/>
                <a:gd name="T7" fmla="*/ 20 h 192"/>
                <a:gd name="T8" fmla="*/ 170 w 193"/>
                <a:gd name="T9" fmla="*/ 61 h 192"/>
                <a:gd name="T10" fmla="*/ 153 w 193"/>
                <a:gd name="T11" fmla="*/ 66 h 192"/>
                <a:gd name="T12" fmla="*/ 155 w 193"/>
                <a:gd name="T13" fmla="*/ 21 h 192"/>
                <a:gd name="T14" fmla="*/ 150 w 193"/>
                <a:gd name="T15" fmla="*/ 15 h 192"/>
                <a:gd name="T16" fmla="*/ 144 w 193"/>
                <a:gd name="T17" fmla="*/ 20 h 192"/>
                <a:gd name="T18" fmla="*/ 142 w 193"/>
                <a:gd name="T19" fmla="*/ 68 h 192"/>
                <a:gd name="T20" fmla="*/ 142 w 193"/>
                <a:gd name="T21" fmla="*/ 69 h 192"/>
                <a:gd name="T22" fmla="*/ 133 w 193"/>
                <a:gd name="T23" fmla="*/ 70 h 192"/>
                <a:gd name="T24" fmla="*/ 133 w 193"/>
                <a:gd name="T25" fmla="*/ 69 h 192"/>
                <a:gd name="T26" fmla="*/ 126 w 193"/>
                <a:gd name="T27" fmla="*/ 6 h 192"/>
                <a:gd name="T28" fmla="*/ 120 w 193"/>
                <a:gd name="T29" fmla="*/ 1 h 192"/>
                <a:gd name="T30" fmla="*/ 115 w 193"/>
                <a:gd name="T31" fmla="*/ 7 h 192"/>
                <a:gd name="T32" fmla="*/ 122 w 193"/>
                <a:gd name="T33" fmla="*/ 71 h 192"/>
                <a:gd name="T34" fmla="*/ 122 w 193"/>
                <a:gd name="T35" fmla="*/ 71 h 192"/>
                <a:gd name="T36" fmla="*/ 103 w 193"/>
                <a:gd name="T37" fmla="*/ 72 h 192"/>
                <a:gd name="T38" fmla="*/ 109 w 193"/>
                <a:gd name="T39" fmla="*/ 29 h 192"/>
                <a:gd name="T40" fmla="*/ 104 w 193"/>
                <a:gd name="T41" fmla="*/ 23 h 192"/>
                <a:gd name="T42" fmla="*/ 98 w 193"/>
                <a:gd name="T43" fmla="*/ 28 h 192"/>
                <a:gd name="T44" fmla="*/ 92 w 193"/>
                <a:gd name="T45" fmla="*/ 72 h 192"/>
                <a:gd name="T46" fmla="*/ 85 w 193"/>
                <a:gd name="T47" fmla="*/ 72 h 192"/>
                <a:gd name="T48" fmla="*/ 89 w 193"/>
                <a:gd name="T49" fmla="*/ 7 h 192"/>
                <a:gd name="T50" fmla="*/ 84 w 193"/>
                <a:gd name="T51" fmla="*/ 1 h 192"/>
                <a:gd name="T52" fmla="*/ 78 w 193"/>
                <a:gd name="T53" fmla="*/ 6 h 192"/>
                <a:gd name="T54" fmla="*/ 73 w 193"/>
                <a:gd name="T55" fmla="*/ 71 h 192"/>
                <a:gd name="T56" fmla="*/ 71 w 193"/>
                <a:gd name="T57" fmla="*/ 71 h 192"/>
                <a:gd name="T58" fmla="*/ 71 w 193"/>
                <a:gd name="T59" fmla="*/ 68 h 192"/>
                <a:gd name="T60" fmla="*/ 58 w 193"/>
                <a:gd name="T61" fmla="*/ 22 h 192"/>
                <a:gd name="T62" fmla="*/ 51 w 193"/>
                <a:gd name="T63" fmla="*/ 18 h 192"/>
                <a:gd name="T64" fmla="*/ 47 w 193"/>
                <a:gd name="T65" fmla="*/ 25 h 192"/>
                <a:gd name="T66" fmla="*/ 60 w 193"/>
                <a:gd name="T67" fmla="*/ 69 h 192"/>
                <a:gd name="T68" fmla="*/ 58 w 193"/>
                <a:gd name="T69" fmla="*/ 69 h 192"/>
                <a:gd name="T70" fmla="*/ 58 w 193"/>
                <a:gd name="T71" fmla="*/ 68 h 192"/>
                <a:gd name="T72" fmla="*/ 40 w 193"/>
                <a:gd name="T73" fmla="*/ 15 h 192"/>
                <a:gd name="T74" fmla="*/ 33 w 193"/>
                <a:gd name="T75" fmla="*/ 11 h 192"/>
                <a:gd name="T76" fmla="*/ 29 w 193"/>
                <a:gd name="T77" fmla="*/ 18 h 192"/>
                <a:gd name="T78" fmla="*/ 45 w 193"/>
                <a:gd name="T79" fmla="*/ 67 h 192"/>
                <a:gd name="T80" fmla="*/ 35 w 193"/>
                <a:gd name="T81" fmla="*/ 64 h 192"/>
                <a:gd name="T82" fmla="*/ 12 w 193"/>
                <a:gd name="T83" fmla="*/ 18 h 192"/>
                <a:gd name="T84" fmla="*/ 4 w 193"/>
                <a:gd name="T85" fmla="*/ 15 h 192"/>
                <a:gd name="T86" fmla="*/ 2 w 193"/>
                <a:gd name="T87" fmla="*/ 23 h 192"/>
                <a:gd name="T88" fmla="*/ 20 w 193"/>
                <a:gd name="T89" fmla="*/ 58 h 192"/>
                <a:gd name="T90" fmla="*/ 3 w 193"/>
                <a:gd name="T91" fmla="*/ 50 h 192"/>
                <a:gd name="T92" fmla="*/ 34 w 193"/>
                <a:gd name="T93" fmla="*/ 192 h 192"/>
                <a:gd name="T94" fmla="*/ 162 w 193"/>
                <a:gd name="T95" fmla="*/ 192 h 192"/>
                <a:gd name="T96" fmla="*/ 193 w 193"/>
                <a:gd name="T97" fmla="*/ 50 h 192"/>
                <a:gd name="T98" fmla="*/ 182 w 193"/>
                <a:gd name="T99" fmla="*/ 56 h 192"/>
                <a:gd name="T100" fmla="*/ 98 w 193"/>
                <a:gd name="T101" fmla="*/ 161 h 192"/>
                <a:gd name="T102" fmla="*/ 68 w 193"/>
                <a:gd name="T103" fmla="*/ 129 h 192"/>
                <a:gd name="T104" fmla="*/ 98 w 193"/>
                <a:gd name="T105" fmla="*/ 98 h 192"/>
                <a:gd name="T106" fmla="*/ 128 w 193"/>
                <a:gd name="T107" fmla="*/ 129 h 192"/>
                <a:gd name="T108" fmla="*/ 98 w 193"/>
                <a:gd name="T109" fmla="*/ 16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3" h="192">
                  <a:moveTo>
                    <a:pt x="182" y="56"/>
                  </a:moveTo>
                  <a:cubicBezTo>
                    <a:pt x="186" y="21"/>
                    <a:pt x="186" y="21"/>
                    <a:pt x="186" y="21"/>
                  </a:cubicBezTo>
                  <a:cubicBezTo>
                    <a:pt x="186" y="18"/>
                    <a:pt x="184" y="15"/>
                    <a:pt x="181" y="15"/>
                  </a:cubicBezTo>
                  <a:cubicBezTo>
                    <a:pt x="178" y="14"/>
                    <a:pt x="175" y="17"/>
                    <a:pt x="175" y="20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64" y="63"/>
                    <a:pt x="159" y="65"/>
                    <a:pt x="153" y="66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5" y="18"/>
                    <a:pt x="153" y="15"/>
                    <a:pt x="150" y="15"/>
                  </a:cubicBezTo>
                  <a:cubicBezTo>
                    <a:pt x="147" y="15"/>
                    <a:pt x="144" y="17"/>
                    <a:pt x="144" y="20"/>
                  </a:cubicBezTo>
                  <a:cubicBezTo>
                    <a:pt x="142" y="68"/>
                    <a:pt x="142" y="68"/>
                    <a:pt x="142" y="68"/>
                  </a:cubicBezTo>
                  <a:cubicBezTo>
                    <a:pt x="142" y="68"/>
                    <a:pt x="142" y="68"/>
                    <a:pt x="142" y="69"/>
                  </a:cubicBezTo>
                  <a:cubicBezTo>
                    <a:pt x="139" y="69"/>
                    <a:pt x="136" y="70"/>
                    <a:pt x="133" y="70"/>
                  </a:cubicBezTo>
                  <a:cubicBezTo>
                    <a:pt x="133" y="70"/>
                    <a:pt x="133" y="70"/>
                    <a:pt x="133" y="69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6" y="3"/>
                    <a:pt x="123" y="0"/>
                    <a:pt x="120" y="1"/>
                  </a:cubicBezTo>
                  <a:cubicBezTo>
                    <a:pt x="117" y="1"/>
                    <a:pt x="114" y="4"/>
                    <a:pt x="115" y="7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16" y="72"/>
                    <a:pt x="110" y="72"/>
                    <a:pt x="103" y="72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10" y="26"/>
                    <a:pt x="107" y="23"/>
                    <a:pt x="104" y="23"/>
                  </a:cubicBezTo>
                  <a:cubicBezTo>
                    <a:pt x="101" y="23"/>
                    <a:pt x="98" y="25"/>
                    <a:pt x="98" y="28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9" y="72"/>
                    <a:pt x="87" y="72"/>
                    <a:pt x="85" y="72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4"/>
                    <a:pt x="87" y="1"/>
                    <a:pt x="84" y="1"/>
                  </a:cubicBezTo>
                  <a:cubicBezTo>
                    <a:pt x="81" y="0"/>
                    <a:pt x="78" y="3"/>
                    <a:pt x="78" y="6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2" y="71"/>
                    <a:pt x="71" y="71"/>
                  </a:cubicBezTo>
                  <a:cubicBezTo>
                    <a:pt x="71" y="70"/>
                    <a:pt x="71" y="69"/>
                    <a:pt x="71" y="68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7" y="19"/>
                    <a:pt x="54" y="17"/>
                    <a:pt x="51" y="18"/>
                  </a:cubicBezTo>
                  <a:cubicBezTo>
                    <a:pt x="48" y="19"/>
                    <a:pt x="46" y="22"/>
                    <a:pt x="47" y="25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59" y="69"/>
                    <a:pt x="58" y="69"/>
                    <a:pt x="58" y="69"/>
                  </a:cubicBezTo>
                  <a:cubicBezTo>
                    <a:pt x="58" y="69"/>
                    <a:pt x="58" y="69"/>
                    <a:pt x="58" y="68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2"/>
                    <a:pt x="36" y="10"/>
                    <a:pt x="33" y="11"/>
                  </a:cubicBezTo>
                  <a:cubicBezTo>
                    <a:pt x="30" y="12"/>
                    <a:pt x="28" y="15"/>
                    <a:pt x="29" y="18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2" y="66"/>
                    <a:pt x="38" y="65"/>
                    <a:pt x="35" y="64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0" y="15"/>
                    <a:pt x="7" y="14"/>
                    <a:pt x="4" y="15"/>
                  </a:cubicBezTo>
                  <a:cubicBezTo>
                    <a:pt x="1" y="17"/>
                    <a:pt x="0" y="20"/>
                    <a:pt x="2" y="2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6"/>
                    <a:pt x="8" y="53"/>
                    <a:pt x="3" y="50"/>
                  </a:cubicBezTo>
                  <a:cubicBezTo>
                    <a:pt x="34" y="192"/>
                    <a:pt x="34" y="192"/>
                    <a:pt x="34" y="192"/>
                  </a:cubicBezTo>
                  <a:cubicBezTo>
                    <a:pt x="162" y="192"/>
                    <a:pt x="162" y="192"/>
                    <a:pt x="162" y="192"/>
                  </a:cubicBezTo>
                  <a:cubicBezTo>
                    <a:pt x="193" y="50"/>
                    <a:pt x="193" y="50"/>
                    <a:pt x="193" y="50"/>
                  </a:cubicBezTo>
                  <a:cubicBezTo>
                    <a:pt x="190" y="52"/>
                    <a:pt x="186" y="54"/>
                    <a:pt x="182" y="56"/>
                  </a:cubicBezTo>
                  <a:close/>
                  <a:moveTo>
                    <a:pt x="98" y="161"/>
                  </a:moveTo>
                  <a:cubicBezTo>
                    <a:pt x="81" y="161"/>
                    <a:pt x="68" y="147"/>
                    <a:pt x="68" y="129"/>
                  </a:cubicBezTo>
                  <a:cubicBezTo>
                    <a:pt x="68" y="112"/>
                    <a:pt x="81" y="98"/>
                    <a:pt x="98" y="98"/>
                  </a:cubicBezTo>
                  <a:cubicBezTo>
                    <a:pt x="115" y="98"/>
                    <a:pt x="128" y="112"/>
                    <a:pt x="128" y="129"/>
                  </a:cubicBezTo>
                  <a:cubicBezTo>
                    <a:pt x="128" y="147"/>
                    <a:pt x="115" y="161"/>
                    <a:pt x="98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 noEditPoints="1"/>
            </p:cNvSpPr>
            <p:nvPr/>
          </p:nvSpPr>
          <p:spPr bwMode="auto">
            <a:xfrm>
              <a:off x="939" y="1984"/>
              <a:ext cx="357" cy="356"/>
            </a:xfrm>
            <a:custGeom>
              <a:avLst/>
              <a:gdLst>
                <a:gd name="T0" fmla="*/ 192 w 193"/>
                <a:gd name="T1" fmla="*/ 49 h 192"/>
                <a:gd name="T2" fmla="*/ 192 w 193"/>
                <a:gd name="T3" fmla="*/ 48 h 192"/>
                <a:gd name="T4" fmla="*/ 192 w 193"/>
                <a:gd name="T5" fmla="*/ 48 h 192"/>
                <a:gd name="T6" fmla="*/ 192 w 193"/>
                <a:gd name="T7" fmla="*/ 47 h 192"/>
                <a:gd name="T8" fmla="*/ 191 w 193"/>
                <a:gd name="T9" fmla="*/ 46 h 192"/>
                <a:gd name="T10" fmla="*/ 191 w 193"/>
                <a:gd name="T11" fmla="*/ 46 h 192"/>
                <a:gd name="T12" fmla="*/ 190 w 193"/>
                <a:gd name="T13" fmla="*/ 45 h 192"/>
                <a:gd name="T14" fmla="*/ 190 w 193"/>
                <a:gd name="T15" fmla="*/ 45 h 192"/>
                <a:gd name="T16" fmla="*/ 56 w 193"/>
                <a:gd name="T17" fmla="*/ 1 h 192"/>
                <a:gd name="T18" fmla="*/ 52 w 193"/>
                <a:gd name="T19" fmla="*/ 1 h 192"/>
                <a:gd name="T20" fmla="*/ 2 w 193"/>
                <a:gd name="T21" fmla="*/ 34 h 192"/>
                <a:gd name="T22" fmla="*/ 1 w 193"/>
                <a:gd name="T23" fmla="*/ 39 h 192"/>
                <a:gd name="T24" fmla="*/ 1 w 193"/>
                <a:gd name="T25" fmla="*/ 41 h 192"/>
                <a:gd name="T26" fmla="*/ 1 w 193"/>
                <a:gd name="T27" fmla="*/ 188 h 192"/>
                <a:gd name="T28" fmla="*/ 2 w 193"/>
                <a:gd name="T29" fmla="*/ 191 h 192"/>
                <a:gd name="T30" fmla="*/ 5 w 193"/>
                <a:gd name="T31" fmla="*/ 192 h 192"/>
                <a:gd name="T32" fmla="*/ 5 w 193"/>
                <a:gd name="T33" fmla="*/ 192 h 192"/>
                <a:gd name="T34" fmla="*/ 189 w 193"/>
                <a:gd name="T35" fmla="*/ 174 h 192"/>
                <a:gd name="T36" fmla="*/ 193 w 193"/>
                <a:gd name="T37" fmla="*/ 170 h 192"/>
                <a:gd name="T38" fmla="*/ 193 w 193"/>
                <a:gd name="T39" fmla="*/ 49 h 192"/>
                <a:gd name="T40" fmla="*/ 192 w 193"/>
                <a:gd name="T41" fmla="*/ 49 h 192"/>
                <a:gd name="T42" fmla="*/ 43 w 193"/>
                <a:gd name="T43" fmla="*/ 81 h 192"/>
                <a:gd name="T44" fmla="*/ 48 w 193"/>
                <a:gd name="T45" fmla="*/ 76 h 192"/>
                <a:gd name="T46" fmla="*/ 52 w 193"/>
                <a:gd name="T47" fmla="*/ 81 h 192"/>
                <a:gd name="T48" fmla="*/ 48 w 193"/>
                <a:gd name="T49" fmla="*/ 87 h 192"/>
                <a:gd name="T50" fmla="*/ 43 w 193"/>
                <a:gd name="T51" fmla="*/ 81 h 192"/>
                <a:gd name="T52" fmla="*/ 69 w 193"/>
                <a:gd name="T53" fmla="*/ 142 h 192"/>
                <a:gd name="T54" fmla="*/ 81 w 193"/>
                <a:gd name="T55" fmla="*/ 128 h 192"/>
                <a:gd name="T56" fmla="*/ 93 w 193"/>
                <a:gd name="T57" fmla="*/ 142 h 192"/>
                <a:gd name="T58" fmla="*/ 81 w 193"/>
                <a:gd name="T59" fmla="*/ 156 h 192"/>
                <a:gd name="T60" fmla="*/ 69 w 193"/>
                <a:gd name="T61" fmla="*/ 142 h 192"/>
                <a:gd name="T62" fmla="*/ 129 w 193"/>
                <a:gd name="T63" fmla="*/ 88 h 192"/>
                <a:gd name="T64" fmla="*/ 138 w 193"/>
                <a:gd name="T65" fmla="*/ 77 h 192"/>
                <a:gd name="T66" fmla="*/ 147 w 193"/>
                <a:gd name="T67" fmla="*/ 88 h 192"/>
                <a:gd name="T68" fmla="*/ 138 w 193"/>
                <a:gd name="T69" fmla="*/ 98 h 192"/>
                <a:gd name="T70" fmla="*/ 129 w 193"/>
                <a:gd name="T71" fmla="*/ 88 h 192"/>
                <a:gd name="T72" fmla="*/ 55 w 193"/>
                <a:gd name="T73" fmla="*/ 9 h 192"/>
                <a:gd name="T74" fmla="*/ 160 w 193"/>
                <a:gd name="T75" fmla="*/ 44 h 192"/>
                <a:gd name="T76" fmla="*/ 13 w 193"/>
                <a:gd name="T77" fmla="*/ 37 h 192"/>
                <a:gd name="T78" fmla="*/ 55 w 193"/>
                <a:gd name="T79" fmla="*/ 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3" h="192">
                  <a:moveTo>
                    <a:pt x="192" y="49"/>
                  </a:moveTo>
                  <a:cubicBezTo>
                    <a:pt x="192" y="49"/>
                    <a:pt x="192" y="48"/>
                    <a:pt x="192" y="48"/>
                  </a:cubicBezTo>
                  <a:cubicBezTo>
                    <a:pt x="192" y="48"/>
                    <a:pt x="192" y="48"/>
                    <a:pt x="192" y="48"/>
                  </a:cubicBezTo>
                  <a:cubicBezTo>
                    <a:pt x="192" y="47"/>
                    <a:pt x="192" y="47"/>
                    <a:pt x="192" y="47"/>
                  </a:cubicBezTo>
                  <a:cubicBezTo>
                    <a:pt x="192" y="47"/>
                    <a:pt x="191" y="46"/>
                    <a:pt x="191" y="46"/>
                  </a:cubicBezTo>
                  <a:cubicBezTo>
                    <a:pt x="191" y="46"/>
                    <a:pt x="191" y="46"/>
                    <a:pt x="191" y="46"/>
                  </a:cubicBezTo>
                  <a:cubicBezTo>
                    <a:pt x="190" y="46"/>
                    <a:pt x="190" y="46"/>
                    <a:pt x="190" y="45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0"/>
                    <a:pt x="53" y="0"/>
                    <a:pt x="52" y="1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5"/>
                    <a:pt x="0" y="37"/>
                    <a:pt x="1" y="39"/>
                  </a:cubicBezTo>
                  <a:cubicBezTo>
                    <a:pt x="1" y="40"/>
                    <a:pt x="1" y="40"/>
                    <a:pt x="1" y="41"/>
                  </a:cubicBezTo>
                  <a:cubicBezTo>
                    <a:pt x="1" y="188"/>
                    <a:pt x="1" y="188"/>
                    <a:pt x="1" y="188"/>
                  </a:cubicBezTo>
                  <a:cubicBezTo>
                    <a:pt x="1" y="189"/>
                    <a:pt x="1" y="191"/>
                    <a:pt x="2" y="191"/>
                  </a:cubicBezTo>
                  <a:cubicBezTo>
                    <a:pt x="3" y="192"/>
                    <a:pt x="4" y="192"/>
                    <a:pt x="5" y="192"/>
                  </a:cubicBezTo>
                  <a:cubicBezTo>
                    <a:pt x="5" y="192"/>
                    <a:pt x="5" y="192"/>
                    <a:pt x="5" y="192"/>
                  </a:cubicBezTo>
                  <a:cubicBezTo>
                    <a:pt x="189" y="174"/>
                    <a:pt x="189" y="174"/>
                    <a:pt x="189" y="174"/>
                  </a:cubicBezTo>
                  <a:cubicBezTo>
                    <a:pt x="191" y="174"/>
                    <a:pt x="193" y="172"/>
                    <a:pt x="193" y="170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2" y="49"/>
                    <a:pt x="192" y="49"/>
                  </a:cubicBezTo>
                  <a:close/>
                  <a:moveTo>
                    <a:pt x="43" y="81"/>
                  </a:moveTo>
                  <a:cubicBezTo>
                    <a:pt x="43" y="78"/>
                    <a:pt x="45" y="76"/>
                    <a:pt x="48" y="76"/>
                  </a:cubicBezTo>
                  <a:cubicBezTo>
                    <a:pt x="50" y="76"/>
                    <a:pt x="52" y="78"/>
                    <a:pt x="52" y="81"/>
                  </a:cubicBezTo>
                  <a:cubicBezTo>
                    <a:pt x="52" y="85"/>
                    <a:pt x="50" y="87"/>
                    <a:pt x="48" y="87"/>
                  </a:cubicBezTo>
                  <a:cubicBezTo>
                    <a:pt x="45" y="87"/>
                    <a:pt x="43" y="85"/>
                    <a:pt x="43" y="81"/>
                  </a:cubicBezTo>
                  <a:close/>
                  <a:moveTo>
                    <a:pt x="69" y="142"/>
                  </a:moveTo>
                  <a:cubicBezTo>
                    <a:pt x="69" y="134"/>
                    <a:pt x="74" y="128"/>
                    <a:pt x="81" y="128"/>
                  </a:cubicBezTo>
                  <a:cubicBezTo>
                    <a:pt x="87" y="128"/>
                    <a:pt x="93" y="134"/>
                    <a:pt x="93" y="142"/>
                  </a:cubicBezTo>
                  <a:cubicBezTo>
                    <a:pt x="93" y="150"/>
                    <a:pt x="87" y="156"/>
                    <a:pt x="81" y="156"/>
                  </a:cubicBezTo>
                  <a:cubicBezTo>
                    <a:pt x="74" y="156"/>
                    <a:pt x="69" y="150"/>
                    <a:pt x="69" y="142"/>
                  </a:cubicBezTo>
                  <a:close/>
                  <a:moveTo>
                    <a:pt x="129" y="88"/>
                  </a:moveTo>
                  <a:cubicBezTo>
                    <a:pt x="129" y="82"/>
                    <a:pt x="133" y="77"/>
                    <a:pt x="138" y="77"/>
                  </a:cubicBezTo>
                  <a:cubicBezTo>
                    <a:pt x="143" y="77"/>
                    <a:pt x="147" y="82"/>
                    <a:pt x="147" y="88"/>
                  </a:cubicBezTo>
                  <a:cubicBezTo>
                    <a:pt x="147" y="93"/>
                    <a:pt x="143" y="98"/>
                    <a:pt x="138" y="98"/>
                  </a:cubicBezTo>
                  <a:cubicBezTo>
                    <a:pt x="133" y="98"/>
                    <a:pt x="129" y="93"/>
                    <a:pt x="129" y="88"/>
                  </a:cubicBezTo>
                  <a:close/>
                  <a:moveTo>
                    <a:pt x="55" y="9"/>
                  </a:moveTo>
                  <a:cubicBezTo>
                    <a:pt x="160" y="44"/>
                    <a:pt x="160" y="44"/>
                    <a:pt x="160" y="44"/>
                  </a:cubicBezTo>
                  <a:cubicBezTo>
                    <a:pt x="13" y="37"/>
                    <a:pt x="13" y="37"/>
                    <a:pt x="13" y="37"/>
                  </a:cubicBezTo>
                  <a:lnTo>
                    <a:pt x="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Oval 70"/>
            <p:cNvSpPr>
              <a:spLocks noChangeArrowheads="1"/>
            </p:cNvSpPr>
            <p:nvPr/>
          </p:nvSpPr>
          <p:spPr bwMode="auto">
            <a:xfrm>
              <a:off x="1027" y="2017"/>
              <a:ext cx="34" cy="1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7334" y="2212"/>
              <a:ext cx="171" cy="128"/>
            </a:xfrm>
            <a:custGeom>
              <a:avLst/>
              <a:gdLst>
                <a:gd name="T0" fmla="*/ 89 w 92"/>
                <a:gd name="T1" fmla="*/ 9 h 69"/>
                <a:gd name="T2" fmla="*/ 68 w 92"/>
                <a:gd name="T3" fmla="*/ 4 h 69"/>
                <a:gd name="T4" fmla="*/ 67 w 92"/>
                <a:gd name="T5" fmla="*/ 4 h 69"/>
                <a:gd name="T6" fmla="*/ 56 w 92"/>
                <a:gd name="T7" fmla="*/ 12 h 69"/>
                <a:gd name="T8" fmla="*/ 56 w 92"/>
                <a:gd name="T9" fmla="*/ 12 h 69"/>
                <a:gd name="T10" fmla="*/ 49 w 92"/>
                <a:gd name="T11" fmla="*/ 22 h 69"/>
                <a:gd name="T12" fmla="*/ 50 w 92"/>
                <a:gd name="T13" fmla="*/ 31 h 69"/>
                <a:gd name="T14" fmla="*/ 2 w 92"/>
                <a:gd name="T15" fmla="*/ 62 h 69"/>
                <a:gd name="T16" fmla="*/ 1 w 92"/>
                <a:gd name="T17" fmla="*/ 68 h 69"/>
                <a:gd name="T18" fmla="*/ 4 w 92"/>
                <a:gd name="T19" fmla="*/ 69 h 69"/>
                <a:gd name="T20" fmla="*/ 6 w 92"/>
                <a:gd name="T21" fmla="*/ 69 h 69"/>
                <a:gd name="T22" fmla="*/ 54 w 92"/>
                <a:gd name="T23" fmla="*/ 37 h 69"/>
                <a:gd name="T24" fmla="*/ 65 w 92"/>
                <a:gd name="T25" fmla="*/ 41 h 69"/>
                <a:gd name="T26" fmla="*/ 74 w 92"/>
                <a:gd name="T27" fmla="*/ 38 h 69"/>
                <a:gd name="T28" fmla="*/ 84 w 92"/>
                <a:gd name="T29" fmla="*/ 31 h 69"/>
                <a:gd name="T30" fmla="*/ 84 w 92"/>
                <a:gd name="T31" fmla="*/ 31 h 69"/>
                <a:gd name="T32" fmla="*/ 85 w 92"/>
                <a:gd name="T33" fmla="*/ 31 h 69"/>
                <a:gd name="T34" fmla="*/ 85 w 92"/>
                <a:gd name="T35" fmla="*/ 31 h 69"/>
                <a:gd name="T36" fmla="*/ 86 w 92"/>
                <a:gd name="T37" fmla="*/ 30 h 69"/>
                <a:gd name="T38" fmla="*/ 91 w 92"/>
                <a:gd name="T39" fmla="*/ 21 h 69"/>
                <a:gd name="T40" fmla="*/ 89 w 92"/>
                <a:gd name="T41" fmla="*/ 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2" h="69">
                  <a:moveTo>
                    <a:pt x="89" y="9"/>
                  </a:moveTo>
                  <a:cubicBezTo>
                    <a:pt x="84" y="2"/>
                    <a:pt x="75" y="0"/>
                    <a:pt x="68" y="4"/>
                  </a:cubicBezTo>
                  <a:cubicBezTo>
                    <a:pt x="68" y="4"/>
                    <a:pt x="67" y="4"/>
                    <a:pt x="67" y="4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2" y="14"/>
                    <a:pt x="50" y="18"/>
                    <a:pt x="49" y="22"/>
                  </a:cubicBezTo>
                  <a:cubicBezTo>
                    <a:pt x="48" y="25"/>
                    <a:pt x="49" y="28"/>
                    <a:pt x="50" y="3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0" y="64"/>
                    <a:pt x="0" y="66"/>
                    <a:pt x="1" y="68"/>
                  </a:cubicBezTo>
                  <a:cubicBezTo>
                    <a:pt x="2" y="69"/>
                    <a:pt x="3" y="69"/>
                    <a:pt x="4" y="69"/>
                  </a:cubicBezTo>
                  <a:cubicBezTo>
                    <a:pt x="5" y="69"/>
                    <a:pt x="6" y="69"/>
                    <a:pt x="6" y="69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7" y="40"/>
                    <a:pt x="61" y="41"/>
                    <a:pt x="65" y="41"/>
                  </a:cubicBezTo>
                  <a:cubicBezTo>
                    <a:pt x="68" y="41"/>
                    <a:pt x="71" y="40"/>
                    <a:pt x="74" y="38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4" y="31"/>
                    <a:pt x="84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0"/>
                    <a:pt x="86" y="30"/>
                  </a:cubicBezTo>
                  <a:cubicBezTo>
                    <a:pt x="89" y="28"/>
                    <a:pt x="91" y="25"/>
                    <a:pt x="91" y="21"/>
                  </a:cubicBezTo>
                  <a:cubicBezTo>
                    <a:pt x="92" y="17"/>
                    <a:pt x="91" y="13"/>
                    <a:pt x="89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 noEditPoints="1"/>
            </p:cNvSpPr>
            <p:nvPr/>
          </p:nvSpPr>
          <p:spPr bwMode="auto">
            <a:xfrm>
              <a:off x="7173" y="2073"/>
              <a:ext cx="297" cy="178"/>
            </a:xfrm>
            <a:custGeom>
              <a:avLst/>
              <a:gdLst>
                <a:gd name="T0" fmla="*/ 160 w 160"/>
                <a:gd name="T1" fmla="*/ 32 h 96"/>
                <a:gd name="T2" fmla="*/ 158 w 160"/>
                <a:gd name="T3" fmla="*/ 18 h 96"/>
                <a:gd name="T4" fmla="*/ 156 w 160"/>
                <a:gd name="T5" fmla="*/ 16 h 96"/>
                <a:gd name="T6" fmla="*/ 79 w 160"/>
                <a:gd name="T7" fmla="*/ 0 h 96"/>
                <a:gd name="T8" fmla="*/ 2 w 160"/>
                <a:gd name="T9" fmla="*/ 16 h 96"/>
                <a:gd name="T10" fmla="*/ 2 w 160"/>
                <a:gd name="T11" fmla="*/ 18 h 96"/>
                <a:gd name="T12" fmla="*/ 0 w 160"/>
                <a:gd name="T13" fmla="*/ 32 h 96"/>
                <a:gd name="T14" fmla="*/ 80 w 160"/>
                <a:gd name="T15" fmla="*/ 96 h 96"/>
                <a:gd name="T16" fmla="*/ 160 w 160"/>
                <a:gd name="T17" fmla="*/ 32 h 96"/>
                <a:gd name="T18" fmla="*/ 79 w 160"/>
                <a:gd name="T19" fmla="*/ 8 h 96"/>
                <a:gd name="T20" fmla="*/ 150 w 160"/>
                <a:gd name="T21" fmla="*/ 20 h 96"/>
                <a:gd name="T22" fmla="*/ 79 w 160"/>
                <a:gd name="T23" fmla="*/ 33 h 96"/>
                <a:gd name="T24" fmla="*/ 9 w 160"/>
                <a:gd name="T25" fmla="*/ 20 h 96"/>
                <a:gd name="T26" fmla="*/ 9 w 160"/>
                <a:gd name="T27" fmla="*/ 20 h 96"/>
                <a:gd name="T28" fmla="*/ 79 w 160"/>
                <a:gd name="T29" fmla="*/ 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0" h="96">
                  <a:moveTo>
                    <a:pt x="160" y="32"/>
                  </a:moveTo>
                  <a:cubicBezTo>
                    <a:pt x="160" y="27"/>
                    <a:pt x="159" y="23"/>
                    <a:pt x="158" y="18"/>
                  </a:cubicBezTo>
                  <a:cubicBezTo>
                    <a:pt x="157" y="17"/>
                    <a:pt x="157" y="16"/>
                    <a:pt x="156" y="16"/>
                  </a:cubicBezTo>
                  <a:cubicBezTo>
                    <a:pt x="147" y="3"/>
                    <a:pt x="103" y="0"/>
                    <a:pt x="79" y="0"/>
                  </a:cubicBezTo>
                  <a:cubicBezTo>
                    <a:pt x="55" y="0"/>
                    <a:pt x="10" y="4"/>
                    <a:pt x="2" y="16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0" y="22"/>
                    <a:pt x="0" y="27"/>
                    <a:pt x="0" y="32"/>
                  </a:cubicBezTo>
                  <a:cubicBezTo>
                    <a:pt x="0" y="67"/>
                    <a:pt x="35" y="96"/>
                    <a:pt x="80" y="96"/>
                  </a:cubicBezTo>
                  <a:cubicBezTo>
                    <a:pt x="124" y="96"/>
                    <a:pt x="160" y="67"/>
                    <a:pt x="160" y="32"/>
                  </a:cubicBezTo>
                  <a:close/>
                  <a:moveTo>
                    <a:pt x="79" y="8"/>
                  </a:moveTo>
                  <a:cubicBezTo>
                    <a:pt x="124" y="8"/>
                    <a:pt x="149" y="16"/>
                    <a:pt x="150" y="20"/>
                  </a:cubicBezTo>
                  <a:cubicBezTo>
                    <a:pt x="149" y="24"/>
                    <a:pt x="127" y="33"/>
                    <a:pt x="79" y="33"/>
                  </a:cubicBezTo>
                  <a:cubicBezTo>
                    <a:pt x="31" y="33"/>
                    <a:pt x="9" y="24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16"/>
                    <a:pt x="36" y="8"/>
                    <a:pt x="79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7349" y="2006"/>
              <a:ext cx="13" cy="48"/>
            </a:xfrm>
            <a:custGeom>
              <a:avLst/>
              <a:gdLst>
                <a:gd name="T0" fmla="*/ 4 w 7"/>
                <a:gd name="T1" fmla="*/ 26 h 26"/>
                <a:gd name="T2" fmla="*/ 7 w 7"/>
                <a:gd name="T3" fmla="*/ 22 h 26"/>
                <a:gd name="T4" fmla="*/ 7 w 7"/>
                <a:gd name="T5" fmla="*/ 4 h 26"/>
                <a:gd name="T6" fmla="*/ 4 w 7"/>
                <a:gd name="T7" fmla="*/ 0 h 26"/>
                <a:gd name="T8" fmla="*/ 0 w 7"/>
                <a:gd name="T9" fmla="*/ 4 h 26"/>
                <a:gd name="T10" fmla="*/ 0 w 7"/>
                <a:gd name="T11" fmla="*/ 22 h 26"/>
                <a:gd name="T12" fmla="*/ 4 w 7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6">
                  <a:moveTo>
                    <a:pt x="4" y="26"/>
                  </a:moveTo>
                  <a:cubicBezTo>
                    <a:pt x="6" y="26"/>
                    <a:pt x="7" y="24"/>
                    <a:pt x="7" y="2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2" y="26"/>
                    <a:pt x="4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7314" y="1984"/>
              <a:ext cx="13" cy="70"/>
            </a:xfrm>
            <a:custGeom>
              <a:avLst/>
              <a:gdLst>
                <a:gd name="T0" fmla="*/ 3 w 7"/>
                <a:gd name="T1" fmla="*/ 38 h 38"/>
                <a:gd name="T2" fmla="*/ 7 w 7"/>
                <a:gd name="T3" fmla="*/ 34 h 38"/>
                <a:gd name="T4" fmla="*/ 7 w 7"/>
                <a:gd name="T5" fmla="*/ 4 h 38"/>
                <a:gd name="T6" fmla="*/ 3 w 7"/>
                <a:gd name="T7" fmla="*/ 0 h 38"/>
                <a:gd name="T8" fmla="*/ 0 w 7"/>
                <a:gd name="T9" fmla="*/ 4 h 38"/>
                <a:gd name="T10" fmla="*/ 0 w 7"/>
                <a:gd name="T11" fmla="*/ 34 h 38"/>
                <a:gd name="T12" fmla="*/ 3 w 7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8">
                  <a:moveTo>
                    <a:pt x="3" y="38"/>
                  </a:moveTo>
                  <a:cubicBezTo>
                    <a:pt x="5" y="38"/>
                    <a:pt x="7" y="36"/>
                    <a:pt x="7" y="3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1" y="38"/>
                    <a:pt x="3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7277" y="2006"/>
              <a:ext cx="15" cy="48"/>
            </a:xfrm>
            <a:custGeom>
              <a:avLst/>
              <a:gdLst>
                <a:gd name="T0" fmla="*/ 4 w 8"/>
                <a:gd name="T1" fmla="*/ 26 h 26"/>
                <a:gd name="T2" fmla="*/ 8 w 8"/>
                <a:gd name="T3" fmla="*/ 22 h 26"/>
                <a:gd name="T4" fmla="*/ 8 w 8"/>
                <a:gd name="T5" fmla="*/ 4 h 26"/>
                <a:gd name="T6" fmla="*/ 4 w 8"/>
                <a:gd name="T7" fmla="*/ 0 h 26"/>
                <a:gd name="T8" fmla="*/ 0 w 8"/>
                <a:gd name="T9" fmla="*/ 4 h 26"/>
                <a:gd name="T10" fmla="*/ 0 w 8"/>
                <a:gd name="T11" fmla="*/ 22 h 26"/>
                <a:gd name="T12" fmla="*/ 4 w 8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6">
                  <a:moveTo>
                    <a:pt x="4" y="26"/>
                  </a:moveTo>
                  <a:cubicBezTo>
                    <a:pt x="6" y="26"/>
                    <a:pt x="8" y="24"/>
                    <a:pt x="8" y="2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2" y="26"/>
                    <a:pt x="4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 noEditPoints="1"/>
            </p:cNvSpPr>
            <p:nvPr/>
          </p:nvSpPr>
          <p:spPr bwMode="auto">
            <a:xfrm>
              <a:off x="253" y="2765"/>
              <a:ext cx="185" cy="358"/>
            </a:xfrm>
            <a:custGeom>
              <a:avLst/>
              <a:gdLst>
                <a:gd name="T0" fmla="*/ 82 w 100"/>
                <a:gd name="T1" fmla="*/ 185 h 193"/>
                <a:gd name="T2" fmla="*/ 61 w 100"/>
                <a:gd name="T3" fmla="*/ 155 h 193"/>
                <a:gd name="T4" fmla="*/ 66 w 100"/>
                <a:gd name="T5" fmla="*/ 138 h 193"/>
                <a:gd name="T6" fmla="*/ 72 w 100"/>
                <a:gd name="T7" fmla="*/ 131 h 193"/>
                <a:gd name="T8" fmla="*/ 91 w 100"/>
                <a:gd name="T9" fmla="*/ 59 h 193"/>
                <a:gd name="T10" fmla="*/ 83 w 100"/>
                <a:gd name="T11" fmla="*/ 38 h 193"/>
                <a:gd name="T12" fmla="*/ 80 w 100"/>
                <a:gd name="T13" fmla="*/ 36 h 193"/>
                <a:gd name="T14" fmla="*/ 40 w 100"/>
                <a:gd name="T15" fmla="*/ 36 h 193"/>
                <a:gd name="T16" fmla="*/ 26 w 100"/>
                <a:gd name="T17" fmla="*/ 3 h 193"/>
                <a:gd name="T18" fmla="*/ 21 w 100"/>
                <a:gd name="T19" fmla="*/ 1 h 193"/>
                <a:gd name="T20" fmla="*/ 3 w 100"/>
                <a:gd name="T21" fmla="*/ 5 h 193"/>
                <a:gd name="T22" fmla="*/ 0 w 100"/>
                <a:gd name="T23" fmla="*/ 10 h 193"/>
                <a:gd name="T24" fmla="*/ 5 w 100"/>
                <a:gd name="T25" fmla="*/ 13 h 193"/>
                <a:gd name="T26" fmla="*/ 20 w 100"/>
                <a:gd name="T27" fmla="*/ 9 h 193"/>
                <a:gd name="T28" fmla="*/ 31 w 100"/>
                <a:gd name="T29" fmla="*/ 36 h 193"/>
                <a:gd name="T30" fmla="*/ 20 w 100"/>
                <a:gd name="T31" fmla="*/ 36 h 193"/>
                <a:gd name="T32" fmla="*/ 17 w 100"/>
                <a:gd name="T33" fmla="*/ 38 h 193"/>
                <a:gd name="T34" fmla="*/ 8 w 100"/>
                <a:gd name="T35" fmla="*/ 63 h 193"/>
                <a:gd name="T36" fmla="*/ 28 w 100"/>
                <a:gd name="T37" fmla="*/ 131 h 193"/>
                <a:gd name="T38" fmla="*/ 34 w 100"/>
                <a:gd name="T39" fmla="*/ 138 h 193"/>
                <a:gd name="T40" fmla="*/ 39 w 100"/>
                <a:gd name="T41" fmla="*/ 155 h 193"/>
                <a:gd name="T42" fmla="*/ 18 w 100"/>
                <a:gd name="T43" fmla="*/ 185 h 193"/>
                <a:gd name="T44" fmla="*/ 17 w 100"/>
                <a:gd name="T45" fmla="*/ 190 h 193"/>
                <a:gd name="T46" fmla="*/ 20 w 100"/>
                <a:gd name="T47" fmla="*/ 193 h 193"/>
                <a:gd name="T48" fmla="*/ 80 w 100"/>
                <a:gd name="T49" fmla="*/ 193 h 193"/>
                <a:gd name="T50" fmla="*/ 83 w 100"/>
                <a:gd name="T51" fmla="*/ 190 h 193"/>
                <a:gd name="T52" fmla="*/ 82 w 100"/>
                <a:gd name="T53" fmla="*/ 185 h 193"/>
                <a:gd name="T54" fmla="*/ 77 w 100"/>
                <a:gd name="T55" fmla="*/ 44 h 193"/>
                <a:gd name="T56" fmla="*/ 81 w 100"/>
                <a:gd name="T57" fmla="*/ 54 h 193"/>
                <a:gd name="T58" fmla="*/ 80 w 100"/>
                <a:gd name="T59" fmla="*/ 54 h 193"/>
                <a:gd name="T60" fmla="*/ 79 w 100"/>
                <a:gd name="T61" fmla="*/ 54 h 193"/>
                <a:gd name="T62" fmla="*/ 68 w 100"/>
                <a:gd name="T63" fmla="*/ 54 h 193"/>
                <a:gd name="T64" fmla="*/ 53 w 100"/>
                <a:gd name="T65" fmla="*/ 58 h 193"/>
                <a:gd name="T66" fmla="*/ 50 w 100"/>
                <a:gd name="T67" fmla="*/ 59 h 193"/>
                <a:gd name="T68" fmla="*/ 43 w 100"/>
                <a:gd name="T69" fmla="*/ 44 h 193"/>
                <a:gd name="T70" fmla="*/ 77 w 100"/>
                <a:gd name="T71" fmla="*/ 44 h 193"/>
                <a:gd name="T72" fmla="*/ 23 w 100"/>
                <a:gd name="T73" fmla="*/ 44 h 193"/>
                <a:gd name="T74" fmla="*/ 35 w 100"/>
                <a:gd name="T75" fmla="*/ 44 h 193"/>
                <a:gd name="T76" fmla="*/ 42 w 100"/>
                <a:gd name="T77" fmla="*/ 62 h 193"/>
                <a:gd name="T78" fmla="*/ 31 w 100"/>
                <a:gd name="T79" fmla="*/ 63 h 193"/>
                <a:gd name="T80" fmla="*/ 28 w 100"/>
                <a:gd name="T81" fmla="*/ 63 h 193"/>
                <a:gd name="T82" fmla="*/ 26 w 100"/>
                <a:gd name="T83" fmla="*/ 62 h 193"/>
                <a:gd name="T84" fmla="*/ 26 w 100"/>
                <a:gd name="T85" fmla="*/ 62 h 193"/>
                <a:gd name="T86" fmla="*/ 23 w 100"/>
                <a:gd name="T87" fmla="*/ 62 h 193"/>
                <a:gd name="T88" fmla="*/ 22 w 100"/>
                <a:gd name="T89" fmla="*/ 62 h 193"/>
                <a:gd name="T90" fmla="*/ 20 w 100"/>
                <a:gd name="T91" fmla="*/ 62 h 193"/>
                <a:gd name="T92" fmla="*/ 19 w 100"/>
                <a:gd name="T93" fmla="*/ 62 h 193"/>
                <a:gd name="T94" fmla="*/ 17 w 100"/>
                <a:gd name="T95" fmla="*/ 61 h 193"/>
                <a:gd name="T96" fmla="*/ 23 w 100"/>
                <a:gd name="T97" fmla="*/ 4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0" h="193">
                  <a:moveTo>
                    <a:pt x="82" y="185"/>
                  </a:moveTo>
                  <a:cubicBezTo>
                    <a:pt x="82" y="185"/>
                    <a:pt x="63" y="172"/>
                    <a:pt x="61" y="155"/>
                  </a:cubicBezTo>
                  <a:cubicBezTo>
                    <a:pt x="60" y="149"/>
                    <a:pt x="62" y="144"/>
                    <a:pt x="66" y="138"/>
                  </a:cubicBezTo>
                  <a:cubicBezTo>
                    <a:pt x="68" y="136"/>
                    <a:pt x="70" y="133"/>
                    <a:pt x="72" y="131"/>
                  </a:cubicBezTo>
                  <a:cubicBezTo>
                    <a:pt x="86" y="112"/>
                    <a:pt x="100" y="95"/>
                    <a:pt x="91" y="59"/>
                  </a:cubicBezTo>
                  <a:cubicBezTo>
                    <a:pt x="89" y="52"/>
                    <a:pt x="86" y="45"/>
                    <a:pt x="83" y="38"/>
                  </a:cubicBezTo>
                  <a:cubicBezTo>
                    <a:pt x="83" y="37"/>
                    <a:pt x="81" y="36"/>
                    <a:pt x="8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1"/>
                    <a:pt x="23" y="0"/>
                    <a:pt x="21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6"/>
                    <a:pt x="0" y="8"/>
                    <a:pt x="0" y="10"/>
                  </a:cubicBezTo>
                  <a:cubicBezTo>
                    <a:pt x="1" y="12"/>
                    <a:pt x="3" y="14"/>
                    <a:pt x="5" y="13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9" y="36"/>
                    <a:pt x="17" y="37"/>
                    <a:pt x="17" y="38"/>
                  </a:cubicBezTo>
                  <a:cubicBezTo>
                    <a:pt x="13" y="47"/>
                    <a:pt x="10" y="55"/>
                    <a:pt x="8" y="63"/>
                  </a:cubicBezTo>
                  <a:cubicBezTo>
                    <a:pt x="1" y="96"/>
                    <a:pt x="14" y="113"/>
                    <a:pt x="28" y="131"/>
                  </a:cubicBezTo>
                  <a:cubicBezTo>
                    <a:pt x="30" y="133"/>
                    <a:pt x="32" y="136"/>
                    <a:pt x="34" y="138"/>
                  </a:cubicBezTo>
                  <a:cubicBezTo>
                    <a:pt x="38" y="144"/>
                    <a:pt x="40" y="149"/>
                    <a:pt x="39" y="155"/>
                  </a:cubicBezTo>
                  <a:cubicBezTo>
                    <a:pt x="37" y="171"/>
                    <a:pt x="18" y="185"/>
                    <a:pt x="18" y="185"/>
                  </a:cubicBezTo>
                  <a:cubicBezTo>
                    <a:pt x="17" y="186"/>
                    <a:pt x="16" y="188"/>
                    <a:pt x="17" y="190"/>
                  </a:cubicBezTo>
                  <a:cubicBezTo>
                    <a:pt x="17" y="191"/>
                    <a:pt x="19" y="193"/>
                    <a:pt x="20" y="193"/>
                  </a:cubicBezTo>
                  <a:cubicBezTo>
                    <a:pt x="80" y="193"/>
                    <a:pt x="80" y="193"/>
                    <a:pt x="80" y="193"/>
                  </a:cubicBezTo>
                  <a:cubicBezTo>
                    <a:pt x="81" y="193"/>
                    <a:pt x="83" y="191"/>
                    <a:pt x="83" y="190"/>
                  </a:cubicBezTo>
                  <a:cubicBezTo>
                    <a:pt x="84" y="188"/>
                    <a:pt x="83" y="186"/>
                    <a:pt x="82" y="185"/>
                  </a:cubicBezTo>
                  <a:close/>
                  <a:moveTo>
                    <a:pt x="77" y="44"/>
                  </a:moveTo>
                  <a:cubicBezTo>
                    <a:pt x="78" y="47"/>
                    <a:pt x="80" y="51"/>
                    <a:pt x="81" y="54"/>
                  </a:cubicBezTo>
                  <a:cubicBezTo>
                    <a:pt x="81" y="54"/>
                    <a:pt x="80" y="54"/>
                    <a:pt x="80" y="54"/>
                  </a:cubicBezTo>
                  <a:cubicBezTo>
                    <a:pt x="80" y="54"/>
                    <a:pt x="79" y="54"/>
                    <a:pt x="79" y="54"/>
                  </a:cubicBezTo>
                  <a:cubicBezTo>
                    <a:pt x="75" y="53"/>
                    <a:pt x="72" y="53"/>
                    <a:pt x="68" y="54"/>
                  </a:cubicBezTo>
                  <a:cubicBezTo>
                    <a:pt x="63" y="54"/>
                    <a:pt x="58" y="56"/>
                    <a:pt x="53" y="58"/>
                  </a:cubicBezTo>
                  <a:cubicBezTo>
                    <a:pt x="52" y="59"/>
                    <a:pt x="51" y="59"/>
                    <a:pt x="50" y="59"/>
                  </a:cubicBezTo>
                  <a:cubicBezTo>
                    <a:pt x="43" y="44"/>
                    <a:pt x="43" y="44"/>
                    <a:pt x="43" y="44"/>
                  </a:cubicBezTo>
                  <a:lnTo>
                    <a:pt x="77" y="44"/>
                  </a:lnTo>
                  <a:close/>
                  <a:moveTo>
                    <a:pt x="23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38" y="62"/>
                    <a:pt x="35" y="63"/>
                    <a:pt x="31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3"/>
                    <a:pt x="27" y="63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5" y="62"/>
                    <a:pt x="24" y="62"/>
                    <a:pt x="23" y="62"/>
                  </a:cubicBezTo>
                  <a:cubicBezTo>
                    <a:pt x="23" y="62"/>
                    <a:pt x="22" y="62"/>
                    <a:pt x="22" y="62"/>
                  </a:cubicBezTo>
                  <a:cubicBezTo>
                    <a:pt x="21" y="62"/>
                    <a:pt x="21" y="62"/>
                    <a:pt x="20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8" y="61"/>
                    <a:pt x="18" y="61"/>
                    <a:pt x="17" y="61"/>
                  </a:cubicBezTo>
                  <a:cubicBezTo>
                    <a:pt x="18" y="56"/>
                    <a:pt x="20" y="50"/>
                    <a:pt x="23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6384" y="2119"/>
              <a:ext cx="356" cy="221"/>
            </a:xfrm>
            <a:custGeom>
              <a:avLst/>
              <a:gdLst>
                <a:gd name="T0" fmla="*/ 0 w 192"/>
                <a:gd name="T1" fmla="*/ 0 h 119"/>
                <a:gd name="T2" fmla="*/ 9 w 192"/>
                <a:gd name="T3" fmla="*/ 85 h 119"/>
                <a:gd name="T4" fmla="*/ 44 w 192"/>
                <a:gd name="T5" fmla="*/ 119 h 119"/>
                <a:gd name="T6" fmla="*/ 147 w 192"/>
                <a:gd name="T7" fmla="*/ 119 h 119"/>
                <a:gd name="T8" fmla="*/ 182 w 192"/>
                <a:gd name="T9" fmla="*/ 85 h 119"/>
                <a:gd name="T10" fmla="*/ 192 w 192"/>
                <a:gd name="T11" fmla="*/ 0 h 119"/>
                <a:gd name="T12" fmla="*/ 0 w 192"/>
                <a:gd name="T1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19">
                  <a:moveTo>
                    <a:pt x="0" y="0"/>
                  </a:moveTo>
                  <a:cubicBezTo>
                    <a:pt x="9" y="85"/>
                    <a:pt x="9" y="85"/>
                    <a:pt x="9" y="85"/>
                  </a:cubicBezTo>
                  <a:cubicBezTo>
                    <a:pt x="9" y="104"/>
                    <a:pt x="25" y="119"/>
                    <a:pt x="44" y="119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66" y="119"/>
                    <a:pt x="182" y="104"/>
                    <a:pt x="182" y="85"/>
                  </a:cubicBezTo>
                  <a:cubicBezTo>
                    <a:pt x="192" y="0"/>
                    <a:pt x="192" y="0"/>
                    <a:pt x="19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6421" y="2047"/>
              <a:ext cx="154" cy="57"/>
            </a:xfrm>
            <a:custGeom>
              <a:avLst/>
              <a:gdLst>
                <a:gd name="T0" fmla="*/ 74 w 83"/>
                <a:gd name="T1" fmla="*/ 31 h 31"/>
                <a:gd name="T2" fmla="*/ 83 w 83"/>
                <a:gd name="T3" fmla="*/ 31 h 31"/>
                <a:gd name="T4" fmla="*/ 41 w 83"/>
                <a:gd name="T5" fmla="*/ 0 h 31"/>
                <a:gd name="T6" fmla="*/ 0 w 83"/>
                <a:gd name="T7" fmla="*/ 31 h 31"/>
                <a:gd name="T8" fmla="*/ 9 w 83"/>
                <a:gd name="T9" fmla="*/ 31 h 31"/>
                <a:gd name="T10" fmla="*/ 41 w 83"/>
                <a:gd name="T11" fmla="*/ 8 h 31"/>
                <a:gd name="T12" fmla="*/ 74 w 83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31">
                  <a:moveTo>
                    <a:pt x="74" y="31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77" y="13"/>
                    <a:pt x="61" y="0"/>
                    <a:pt x="41" y="0"/>
                  </a:cubicBezTo>
                  <a:cubicBezTo>
                    <a:pt x="22" y="0"/>
                    <a:pt x="5" y="13"/>
                    <a:pt x="0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4" y="18"/>
                    <a:pt x="26" y="8"/>
                    <a:pt x="41" y="8"/>
                  </a:cubicBezTo>
                  <a:cubicBezTo>
                    <a:pt x="56" y="8"/>
                    <a:pt x="69" y="18"/>
                    <a:pt x="74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6458" y="2080"/>
              <a:ext cx="80" cy="24"/>
            </a:xfrm>
            <a:custGeom>
              <a:avLst/>
              <a:gdLst>
                <a:gd name="T0" fmla="*/ 0 w 43"/>
                <a:gd name="T1" fmla="*/ 13 h 13"/>
                <a:gd name="T2" fmla="*/ 10 w 43"/>
                <a:gd name="T3" fmla="*/ 13 h 13"/>
                <a:gd name="T4" fmla="*/ 21 w 43"/>
                <a:gd name="T5" fmla="*/ 9 h 13"/>
                <a:gd name="T6" fmla="*/ 32 w 43"/>
                <a:gd name="T7" fmla="*/ 13 h 13"/>
                <a:gd name="T8" fmla="*/ 43 w 43"/>
                <a:gd name="T9" fmla="*/ 13 h 13"/>
                <a:gd name="T10" fmla="*/ 21 w 43"/>
                <a:gd name="T11" fmla="*/ 0 h 13"/>
                <a:gd name="T12" fmla="*/ 0 w 43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3">
                  <a:moveTo>
                    <a:pt x="0" y="13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3" y="10"/>
                    <a:pt x="17" y="9"/>
                    <a:pt x="21" y="9"/>
                  </a:cubicBezTo>
                  <a:cubicBezTo>
                    <a:pt x="25" y="9"/>
                    <a:pt x="29" y="10"/>
                    <a:pt x="32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38" y="5"/>
                    <a:pt x="30" y="0"/>
                    <a:pt x="21" y="0"/>
                  </a:cubicBezTo>
                  <a:cubicBezTo>
                    <a:pt x="12" y="0"/>
                    <a:pt x="4" y="5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6389" y="1984"/>
              <a:ext cx="338" cy="120"/>
            </a:xfrm>
            <a:custGeom>
              <a:avLst/>
              <a:gdLst>
                <a:gd name="T0" fmla="*/ 58 w 182"/>
                <a:gd name="T1" fmla="*/ 26 h 65"/>
                <a:gd name="T2" fmla="*/ 108 w 182"/>
                <a:gd name="T3" fmla="*/ 65 h 65"/>
                <a:gd name="T4" fmla="*/ 117 w 182"/>
                <a:gd name="T5" fmla="*/ 65 h 65"/>
                <a:gd name="T6" fmla="*/ 111 w 182"/>
                <a:gd name="T7" fmla="*/ 48 h 65"/>
                <a:gd name="T8" fmla="*/ 122 w 182"/>
                <a:gd name="T9" fmla="*/ 44 h 65"/>
                <a:gd name="T10" fmla="*/ 139 w 182"/>
                <a:gd name="T11" fmla="*/ 61 h 65"/>
                <a:gd name="T12" fmla="*/ 138 w 182"/>
                <a:gd name="T13" fmla="*/ 65 h 65"/>
                <a:gd name="T14" fmla="*/ 147 w 182"/>
                <a:gd name="T15" fmla="*/ 65 h 65"/>
                <a:gd name="T16" fmla="*/ 147 w 182"/>
                <a:gd name="T17" fmla="*/ 61 h 65"/>
                <a:gd name="T18" fmla="*/ 122 w 182"/>
                <a:gd name="T19" fmla="*/ 35 h 65"/>
                <a:gd name="T20" fmla="*/ 106 w 182"/>
                <a:gd name="T21" fmla="*/ 41 h 65"/>
                <a:gd name="T22" fmla="*/ 100 w 182"/>
                <a:gd name="T23" fmla="*/ 34 h 65"/>
                <a:gd name="T24" fmla="*/ 122 w 182"/>
                <a:gd name="T25" fmla="*/ 26 h 65"/>
                <a:gd name="T26" fmla="*/ 157 w 182"/>
                <a:gd name="T27" fmla="*/ 61 h 65"/>
                <a:gd name="T28" fmla="*/ 157 w 182"/>
                <a:gd name="T29" fmla="*/ 65 h 65"/>
                <a:gd name="T30" fmla="*/ 165 w 182"/>
                <a:gd name="T31" fmla="*/ 65 h 65"/>
                <a:gd name="T32" fmla="*/ 165 w 182"/>
                <a:gd name="T33" fmla="*/ 61 h 65"/>
                <a:gd name="T34" fmla="*/ 122 w 182"/>
                <a:gd name="T35" fmla="*/ 17 h 65"/>
                <a:gd name="T36" fmla="*/ 93 w 182"/>
                <a:gd name="T37" fmla="*/ 29 h 65"/>
                <a:gd name="T38" fmla="*/ 86 w 182"/>
                <a:gd name="T39" fmla="*/ 24 h 65"/>
                <a:gd name="T40" fmla="*/ 122 w 182"/>
                <a:gd name="T41" fmla="*/ 9 h 65"/>
                <a:gd name="T42" fmla="*/ 174 w 182"/>
                <a:gd name="T43" fmla="*/ 61 h 65"/>
                <a:gd name="T44" fmla="*/ 174 w 182"/>
                <a:gd name="T45" fmla="*/ 65 h 65"/>
                <a:gd name="T46" fmla="*/ 182 w 182"/>
                <a:gd name="T47" fmla="*/ 65 h 65"/>
                <a:gd name="T48" fmla="*/ 182 w 182"/>
                <a:gd name="T49" fmla="*/ 61 h 65"/>
                <a:gd name="T50" fmla="*/ 122 w 182"/>
                <a:gd name="T51" fmla="*/ 0 h 65"/>
                <a:gd name="T52" fmla="*/ 78 w 182"/>
                <a:gd name="T53" fmla="*/ 20 h 65"/>
                <a:gd name="T54" fmla="*/ 58 w 182"/>
                <a:gd name="T55" fmla="*/ 17 h 65"/>
                <a:gd name="T56" fmla="*/ 0 w 182"/>
                <a:gd name="T57" fmla="*/ 65 h 65"/>
                <a:gd name="T58" fmla="*/ 8 w 182"/>
                <a:gd name="T59" fmla="*/ 65 h 65"/>
                <a:gd name="T60" fmla="*/ 58 w 182"/>
                <a:gd name="T61" fmla="*/ 2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2" h="65">
                  <a:moveTo>
                    <a:pt x="58" y="26"/>
                  </a:moveTo>
                  <a:cubicBezTo>
                    <a:pt x="82" y="26"/>
                    <a:pt x="103" y="42"/>
                    <a:pt x="108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6" y="59"/>
                    <a:pt x="114" y="53"/>
                    <a:pt x="111" y="48"/>
                  </a:cubicBezTo>
                  <a:cubicBezTo>
                    <a:pt x="114" y="45"/>
                    <a:pt x="118" y="44"/>
                    <a:pt x="122" y="44"/>
                  </a:cubicBezTo>
                  <a:cubicBezTo>
                    <a:pt x="131" y="44"/>
                    <a:pt x="139" y="51"/>
                    <a:pt x="139" y="61"/>
                  </a:cubicBezTo>
                  <a:cubicBezTo>
                    <a:pt x="139" y="62"/>
                    <a:pt x="139" y="63"/>
                    <a:pt x="138" y="65"/>
                  </a:cubicBezTo>
                  <a:cubicBezTo>
                    <a:pt x="147" y="65"/>
                    <a:pt x="147" y="65"/>
                    <a:pt x="147" y="65"/>
                  </a:cubicBezTo>
                  <a:cubicBezTo>
                    <a:pt x="147" y="63"/>
                    <a:pt x="147" y="62"/>
                    <a:pt x="147" y="61"/>
                  </a:cubicBezTo>
                  <a:cubicBezTo>
                    <a:pt x="147" y="47"/>
                    <a:pt x="136" y="35"/>
                    <a:pt x="122" y="35"/>
                  </a:cubicBezTo>
                  <a:cubicBezTo>
                    <a:pt x="116" y="35"/>
                    <a:pt x="111" y="38"/>
                    <a:pt x="106" y="41"/>
                  </a:cubicBezTo>
                  <a:cubicBezTo>
                    <a:pt x="104" y="39"/>
                    <a:pt x="102" y="36"/>
                    <a:pt x="100" y="34"/>
                  </a:cubicBezTo>
                  <a:cubicBezTo>
                    <a:pt x="106" y="29"/>
                    <a:pt x="114" y="26"/>
                    <a:pt x="122" y="26"/>
                  </a:cubicBezTo>
                  <a:cubicBezTo>
                    <a:pt x="141" y="26"/>
                    <a:pt x="157" y="41"/>
                    <a:pt x="157" y="61"/>
                  </a:cubicBezTo>
                  <a:cubicBezTo>
                    <a:pt x="157" y="62"/>
                    <a:pt x="157" y="63"/>
                    <a:pt x="157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3"/>
                    <a:pt x="165" y="62"/>
                    <a:pt x="165" y="61"/>
                  </a:cubicBezTo>
                  <a:cubicBezTo>
                    <a:pt x="165" y="37"/>
                    <a:pt x="146" y="17"/>
                    <a:pt x="122" y="17"/>
                  </a:cubicBezTo>
                  <a:cubicBezTo>
                    <a:pt x="111" y="17"/>
                    <a:pt x="101" y="21"/>
                    <a:pt x="93" y="29"/>
                  </a:cubicBezTo>
                  <a:cubicBezTo>
                    <a:pt x="91" y="27"/>
                    <a:pt x="88" y="25"/>
                    <a:pt x="86" y="24"/>
                  </a:cubicBezTo>
                  <a:cubicBezTo>
                    <a:pt x="95" y="14"/>
                    <a:pt x="108" y="9"/>
                    <a:pt x="122" y="9"/>
                  </a:cubicBezTo>
                  <a:cubicBezTo>
                    <a:pt x="151" y="9"/>
                    <a:pt x="174" y="32"/>
                    <a:pt x="174" y="61"/>
                  </a:cubicBezTo>
                  <a:cubicBezTo>
                    <a:pt x="174" y="62"/>
                    <a:pt x="174" y="63"/>
                    <a:pt x="174" y="65"/>
                  </a:cubicBezTo>
                  <a:cubicBezTo>
                    <a:pt x="182" y="65"/>
                    <a:pt x="182" y="65"/>
                    <a:pt x="182" y="65"/>
                  </a:cubicBezTo>
                  <a:cubicBezTo>
                    <a:pt x="182" y="63"/>
                    <a:pt x="182" y="62"/>
                    <a:pt x="182" y="61"/>
                  </a:cubicBezTo>
                  <a:cubicBezTo>
                    <a:pt x="182" y="27"/>
                    <a:pt x="155" y="0"/>
                    <a:pt x="122" y="0"/>
                  </a:cubicBezTo>
                  <a:cubicBezTo>
                    <a:pt x="105" y="0"/>
                    <a:pt x="89" y="8"/>
                    <a:pt x="78" y="20"/>
                  </a:cubicBezTo>
                  <a:cubicBezTo>
                    <a:pt x="71" y="18"/>
                    <a:pt x="65" y="17"/>
                    <a:pt x="58" y="17"/>
                  </a:cubicBezTo>
                  <a:cubicBezTo>
                    <a:pt x="29" y="17"/>
                    <a:pt x="5" y="38"/>
                    <a:pt x="0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14" y="42"/>
                    <a:pt x="34" y="26"/>
                    <a:pt x="58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 noEditPoints="1"/>
            </p:cNvSpPr>
            <p:nvPr/>
          </p:nvSpPr>
          <p:spPr bwMode="auto">
            <a:xfrm>
              <a:off x="1721" y="2759"/>
              <a:ext cx="348" cy="360"/>
            </a:xfrm>
            <a:custGeom>
              <a:avLst/>
              <a:gdLst>
                <a:gd name="T0" fmla="*/ 182 w 188"/>
                <a:gd name="T1" fmla="*/ 82 h 194"/>
                <a:gd name="T2" fmla="*/ 169 w 188"/>
                <a:gd name="T3" fmla="*/ 82 h 194"/>
                <a:gd name="T4" fmla="*/ 99 w 188"/>
                <a:gd name="T5" fmla="*/ 2 h 194"/>
                <a:gd name="T6" fmla="*/ 62 w 188"/>
                <a:gd name="T7" fmla="*/ 13 h 194"/>
                <a:gd name="T8" fmla="*/ 51 w 188"/>
                <a:gd name="T9" fmla="*/ 30 h 194"/>
                <a:gd name="T10" fmla="*/ 22 w 188"/>
                <a:gd name="T11" fmla="*/ 30 h 194"/>
                <a:gd name="T12" fmla="*/ 0 w 188"/>
                <a:gd name="T13" fmla="*/ 69 h 194"/>
                <a:gd name="T14" fmla="*/ 0 w 188"/>
                <a:gd name="T15" fmla="*/ 194 h 194"/>
                <a:gd name="T16" fmla="*/ 105 w 188"/>
                <a:gd name="T17" fmla="*/ 194 h 194"/>
                <a:gd name="T18" fmla="*/ 105 w 188"/>
                <a:gd name="T19" fmla="*/ 69 h 194"/>
                <a:gd name="T20" fmla="*/ 84 w 188"/>
                <a:gd name="T21" fmla="*/ 30 h 194"/>
                <a:gd name="T22" fmla="*/ 60 w 188"/>
                <a:gd name="T23" fmla="*/ 30 h 194"/>
                <a:gd name="T24" fmla="*/ 67 w 188"/>
                <a:gd name="T25" fmla="*/ 19 h 194"/>
                <a:gd name="T26" fmla="*/ 98 w 188"/>
                <a:gd name="T27" fmla="*/ 10 h 194"/>
                <a:gd name="T28" fmla="*/ 161 w 188"/>
                <a:gd name="T29" fmla="*/ 82 h 194"/>
                <a:gd name="T30" fmla="*/ 154 w 188"/>
                <a:gd name="T31" fmla="*/ 82 h 194"/>
                <a:gd name="T32" fmla="*/ 148 w 188"/>
                <a:gd name="T33" fmla="*/ 88 h 194"/>
                <a:gd name="T34" fmla="*/ 148 w 188"/>
                <a:gd name="T35" fmla="*/ 126 h 194"/>
                <a:gd name="T36" fmla="*/ 154 w 188"/>
                <a:gd name="T37" fmla="*/ 132 h 194"/>
                <a:gd name="T38" fmla="*/ 182 w 188"/>
                <a:gd name="T39" fmla="*/ 132 h 194"/>
                <a:gd name="T40" fmla="*/ 188 w 188"/>
                <a:gd name="T41" fmla="*/ 126 h 194"/>
                <a:gd name="T42" fmla="*/ 188 w 188"/>
                <a:gd name="T43" fmla="*/ 88 h 194"/>
                <a:gd name="T44" fmla="*/ 182 w 188"/>
                <a:gd name="T45" fmla="*/ 82 h 194"/>
                <a:gd name="T46" fmla="*/ 68 w 188"/>
                <a:gd name="T47" fmla="*/ 69 h 194"/>
                <a:gd name="T48" fmla="*/ 53 w 188"/>
                <a:gd name="T49" fmla="*/ 91 h 194"/>
                <a:gd name="T50" fmla="*/ 38 w 188"/>
                <a:gd name="T51" fmla="*/ 69 h 194"/>
                <a:gd name="T52" fmla="*/ 49 w 188"/>
                <a:gd name="T53" fmla="*/ 48 h 194"/>
                <a:gd name="T54" fmla="*/ 49 w 188"/>
                <a:gd name="T55" fmla="*/ 54 h 194"/>
                <a:gd name="T56" fmla="*/ 53 w 188"/>
                <a:gd name="T57" fmla="*/ 57 h 194"/>
                <a:gd name="T58" fmla="*/ 57 w 188"/>
                <a:gd name="T59" fmla="*/ 53 h 194"/>
                <a:gd name="T60" fmla="*/ 57 w 188"/>
                <a:gd name="T61" fmla="*/ 48 h 194"/>
                <a:gd name="T62" fmla="*/ 68 w 188"/>
                <a:gd name="T63" fmla="*/ 6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194">
                  <a:moveTo>
                    <a:pt x="182" y="82"/>
                  </a:moveTo>
                  <a:cubicBezTo>
                    <a:pt x="169" y="82"/>
                    <a:pt x="169" y="82"/>
                    <a:pt x="169" y="82"/>
                  </a:cubicBezTo>
                  <a:cubicBezTo>
                    <a:pt x="166" y="45"/>
                    <a:pt x="144" y="6"/>
                    <a:pt x="99" y="2"/>
                  </a:cubicBezTo>
                  <a:cubicBezTo>
                    <a:pt x="83" y="0"/>
                    <a:pt x="70" y="4"/>
                    <a:pt x="62" y="13"/>
                  </a:cubicBezTo>
                  <a:cubicBezTo>
                    <a:pt x="56" y="18"/>
                    <a:pt x="53" y="24"/>
                    <a:pt x="5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105" y="194"/>
                    <a:pt x="105" y="194"/>
                    <a:pt x="105" y="194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2" y="26"/>
                    <a:pt x="64" y="22"/>
                    <a:pt x="67" y="19"/>
                  </a:cubicBezTo>
                  <a:cubicBezTo>
                    <a:pt x="74" y="12"/>
                    <a:pt x="85" y="9"/>
                    <a:pt x="98" y="10"/>
                  </a:cubicBezTo>
                  <a:cubicBezTo>
                    <a:pt x="143" y="14"/>
                    <a:pt x="158" y="55"/>
                    <a:pt x="161" y="82"/>
                  </a:cubicBezTo>
                  <a:cubicBezTo>
                    <a:pt x="154" y="82"/>
                    <a:pt x="154" y="82"/>
                    <a:pt x="154" y="82"/>
                  </a:cubicBezTo>
                  <a:cubicBezTo>
                    <a:pt x="151" y="82"/>
                    <a:pt x="148" y="85"/>
                    <a:pt x="148" y="88"/>
                  </a:cubicBezTo>
                  <a:cubicBezTo>
                    <a:pt x="148" y="126"/>
                    <a:pt x="148" y="126"/>
                    <a:pt x="148" y="126"/>
                  </a:cubicBezTo>
                  <a:cubicBezTo>
                    <a:pt x="148" y="129"/>
                    <a:pt x="151" y="132"/>
                    <a:pt x="154" y="132"/>
                  </a:cubicBezTo>
                  <a:cubicBezTo>
                    <a:pt x="182" y="132"/>
                    <a:pt x="182" y="132"/>
                    <a:pt x="182" y="132"/>
                  </a:cubicBezTo>
                  <a:cubicBezTo>
                    <a:pt x="185" y="132"/>
                    <a:pt x="188" y="129"/>
                    <a:pt x="188" y="126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88" y="85"/>
                    <a:pt x="185" y="82"/>
                    <a:pt x="182" y="82"/>
                  </a:cubicBezTo>
                  <a:close/>
                  <a:moveTo>
                    <a:pt x="68" y="69"/>
                  </a:moveTo>
                  <a:cubicBezTo>
                    <a:pt x="68" y="81"/>
                    <a:pt x="61" y="91"/>
                    <a:pt x="53" y="91"/>
                  </a:cubicBezTo>
                  <a:cubicBezTo>
                    <a:pt x="44" y="91"/>
                    <a:pt x="38" y="81"/>
                    <a:pt x="38" y="69"/>
                  </a:cubicBezTo>
                  <a:cubicBezTo>
                    <a:pt x="38" y="59"/>
                    <a:pt x="42" y="51"/>
                    <a:pt x="49" y="48"/>
                  </a:cubicBezTo>
                  <a:cubicBezTo>
                    <a:pt x="48" y="51"/>
                    <a:pt x="49" y="53"/>
                    <a:pt x="49" y="54"/>
                  </a:cubicBezTo>
                  <a:cubicBezTo>
                    <a:pt x="49" y="56"/>
                    <a:pt x="51" y="57"/>
                    <a:pt x="53" y="57"/>
                  </a:cubicBezTo>
                  <a:cubicBezTo>
                    <a:pt x="55" y="57"/>
                    <a:pt x="57" y="55"/>
                    <a:pt x="57" y="53"/>
                  </a:cubicBezTo>
                  <a:cubicBezTo>
                    <a:pt x="57" y="53"/>
                    <a:pt x="57" y="51"/>
                    <a:pt x="57" y="48"/>
                  </a:cubicBezTo>
                  <a:cubicBezTo>
                    <a:pt x="63" y="51"/>
                    <a:pt x="68" y="59"/>
                    <a:pt x="68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3268" y="2761"/>
              <a:ext cx="313" cy="111"/>
            </a:xfrm>
            <a:custGeom>
              <a:avLst/>
              <a:gdLst>
                <a:gd name="T0" fmla="*/ 117 w 169"/>
                <a:gd name="T1" fmla="*/ 55 h 60"/>
                <a:gd name="T2" fmla="*/ 117 w 169"/>
                <a:gd name="T3" fmla="*/ 55 h 60"/>
                <a:gd name="T4" fmla="*/ 138 w 169"/>
                <a:gd name="T5" fmla="*/ 59 h 60"/>
                <a:gd name="T6" fmla="*/ 138 w 169"/>
                <a:gd name="T7" fmla="*/ 59 h 60"/>
                <a:gd name="T8" fmla="*/ 138 w 169"/>
                <a:gd name="T9" fmla="*/ 59 h 60"/>
                <a:gd name="T10" fmla="*/ 139 w 169"/>
                <a:gd name="T11" fmla="*/ 60 h 60"/>
                <a:gd name="T12" fmla="*/ 140 w 169"/>
                <a:gd name="T13" fmla="*/ 60 h 60"/>
                <a:gd name="T14" fmla="*/ 140 w 169"/>
                <a:gd name="T15" fmla="*/ 60 h 60"/>
                <a:gd name="T16" fmla="*/ 143 w 169"/>
                <a:gd name="T17" fmla="*/ 60 h 60"/>
                <a:gd name="T18" fmla="*/ 156 w 169"/>
                <a:gd name="T19" fmla="*/ 56 h 60"/>
                <a:gd name="T20" fmla="*/ 166 w 169"/>
                <a:gd name="T21" fmla="*/ 40 h 60"/>
                <a:gd name="T22" fmla="*/ 149 w 169"/>
                <a:gd name="T23" fmla="*/ 11 h 60"/>
                <a:gd name="T24" fmla="*/ 149 w 169"/>
                <a:gd name="T25" fmla="*/ 11 h 60"/>
                <a:gd name="T26" fmla="*/ 147 w 169"/>
                <a:gd name="T27" fmla="*/ 11 h 60"/>
                <a:gd name="T28" fmla="*/ 147 w 169"/>
                <a:gd name="T29" fmla="*/ 11 h 60"/>
                <a:gd name="T30" fmla="*/ 147 w 169"/>
                <a:gd name="T31" fmla="*/ 11 h 60"/>
                <a:gd name="T32" fmla="*/ 127 w 169"/>
                <a:gd name="T33" fmla="*/ 6 h 60"/>
                <a:gd name="T34" fmla="*/ 127 w 169"/>
                <a:gd name="T35" fmla="*/ 6 h 60"/>
                <a:gd name="T36" fmla="*/ 109 w 169"/>
                <a:gd name="T37" fmla="*/ 10 h 60"/>
                <a:gd name="T38" fmla="*/ 99 w 169"/>
                <a:gd name="T39" fmla="*/ 21 h 60"/>
                <a:gd name="T40" fmla="*/ 5 w 169"/>
                <a:gd name="T41" fmla="*/ 1 h 60"/>
                <a:gd name="T42" fmla="*/ 0 w 169"/>
                <a:gd name="T43" fmla="*/ 4 h 60"/>
                <a:gd name="T44" fmla="*/ 3 w 169"/>
                <a:gd name="T45" fmla="*/ 9 h 60"/>
                <a:gd name="T46" fmla="*/ 98 w 169"/>
                <a:gd name="T47" fmla="*/ 29 h 60"/>
                <a:gd name="T48" fmla="*/ 117 w 169"/>
                <a:gd name="T4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60">
                  <a:moveTo>
                    <a:pt x="117" y="55"/>
                  </a:moveTo>
                  <a:cubicBezTo>
                    <a:pt x="117" y="55"/>
                    <a:pt x="117" y="55"/>
                    <a:pt x="117" y="55"/>
                  </a:cubicBezTo>
                  <a:cubicBezTo>
                    <a:pt x="138" y="59"/>
                    <a:pt x="138" y="59"/>
                    <a:pt x="138" y="59"/>
                  </a:cubicBezTo>
                  <a:cubicBezTo>
                    <a:pt x="138" y="59"/>
                    <a:pt x="138" y="59"/>
                    <a:pt x="138" y="59"/>
                  </a:cubicBezTo>
                  <a:cubicBezTo>
                    <a:pt x="138" y="59"/>
                    <a:pt x="138" y="59"/>
                    <a:pt x="138" y="59"/>
                  </a:cubicBezTo>
                  <a:cubicBezTo>
                    <a:pt x="139" y="60"/>
                    <a:pt x="139" y="60"/>
                    <a:pt x="139" y="60"/>
                  </a:cubicBezTo>
                  <a:cubicBezTo>
                    <a:pt x="139" y="60"/>
                    <a:pt x="140" y="60"/>
                    <a:pt x="140" y="60"/>
                  </a:cubicBezTo>
                  <a:cubicBezTo>
                    <a:pt x="140" y="60"/>
                    <a:pt x="140" y="60"/>
                    <a:pt x="140" y="60"/>
                  </a:cubicBezTo>
                  <a:cubicBezTo>
                    <a:pt x="141" y="60"/>
                    <a:pt x="142" y="60"/>
                    <a:pt x="143" y="60"/>
                  </a:cubicBezTo>
                  <a:cubicBezTo>
                    <a:pt x="147" y="60"/>
                    <a:pt x="152" y="58"/>
                    <a:pt x="156" y="56"/>
                  </a:cubicBezTo>
                  <a:cubicBezTo>
                    <a:pt x="161" y="52"/>
                    <a:pt x="165" y="47"/>
                    <a:pt x="166" y="40"/>
                  </a:cubicBezTo>
                  <a:cubicBezTo>
                    <a:pt x="169" y="27"/>
                    <a:pt x="161" y="15"/>
                    <a:pt x="149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1" y="5"/>
                    <a:pt x="114" y="6"/>
                    <a:pt x="109" y="10"/>
                  </a:cubicBezTo>
                  <a:cubicBezTo>
                    <a:pt x="104" y="12"/>
                    <a:pt x="101" y="17"/>
                    <a:pt x="99" y="2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7" y="41"/>
                    <a:pt x="106" y="52"/>
                    <a:pt x="117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3290" y="2907"/>
              <a:ext cx="334" cy="212"/>
            </a:xfrm>
            <a:custGeom>
              <a:avLst/>
              <a:gdLst>
                <a:gd name="T0" fmla="*/ 180 w 180"/>
                <a:gd name="T1" fmla="*/ 1 h 114"/>
                <a:gd name="T2" fmla="*/ 180 w 180"/>
                <a:gd name="T3" fmla="*/ 0 h 114"/>
                <a:gd name="T4" fmla="*/ 0 w 180"/>
                <a:gd name="T5" fmla="*/ 0 h 114"/>
                <a:gd name="T6" fmla="*/ 0 w 180"/>
                <a:gd name="T7" fmla="*/ 1 h 114"/>
                <a:gd name="T8" fmla="*/ 45 w 180"/>
                <a:gd name="T9" fmla="*/ 81 h 114"/>
                <a:gd name="T10" fmla="*/ 45 w 180"/>
                <a:gd name="T11" fmla="*/ 81 h 114"/>
                <a:gd name="T12" fmla="*/ 38 w 180"/>
                <a:gd name="T13" fmla="*/ 92 h 114"/>
                <a:gd name="T14" fmla="*/ 90 w 180"/>
                <a:gd name="T15" fmla="*/ 114 h 114"/>
                <a:gd name="T16" fmla="*/ 142 w 180"/>
                <a:gd name="T17" fmla="*/ 92 h 114"/>
                <a:gd name="T18" fmla="*/ 135 w 180"/>
                <a:gd name="T19" fmla="*/ 81 h 114"/>
                <a:gd name="T20" fmla="*/ 180 w 180"/>
                <a:gd name="T21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0" h="114">
                  <a:moveTo>
                    <a:pt x="180" y="1"/>
                  </a:moveTo>
                  <a:cubicBezTo>
                    <a:pt x="180" y="1"/>
                    <a:pt x="180" y="1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5"/>
                    <a:pt x="18" y="65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1" y="84"/>
                    <a:pt x="38" y="88"/>
                    <a:pt x="38" y="92"/>
                  </a:cubicBezTo>
                  <a:cubicBezTo>
                    <a:pt x="38" y="104"/>
                    <a:pt x="61" y="114"/>
                    <a:pt x="90" y="114"/>
                  </a:cubicBezTo>
                  <a:cubicBezTo>
                    <a:pt x="119" y="114"/>
                    <a:pt x="142" y="104"/>
                    <a:pt x="142" y="92"/>
                  </a:cubicBezTo>
                  <a:cubicBezTo>
                    <a:pt x="142" y="88"/>
                    <a:pt x="139" y="84"/>
                    <a:pt x="135" y="81"/>
                  </a:cubicBezTo>
                  <a:cubicBezTo>
                    <a:pt x="162" y="65"/>
                    <a:pt x="180" y="35"/>
                    <a:pt x="18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4827" y="2766"/>
              <a:ext cx="356" cy="357"/>
            </a:xfrm>
            <a:custGeom>
              <a:avLst/>
              <a:gdLst>
                <a:gd name="T0" fmla="*/ 192 w 192"/>
                <a:gd name="T1" fmla="*/ 57 h 192"/>
                <a:gd name="T2" fmla="*/ 139 w 192"/>
                <a:gd name="T3" fmla="*/ 0 h 192"/>
                <a:gd name="T4" fmla="*/ 96 w 192"/>
                <a:gd name="T5" fmla="*/ 22 h 192"/>
                <a:gd name="T6" fmla="*/ 54 w 192"/>
                <a:gd name="T7" fmla="*/ 0 h 192"/>
                <a:gd name="T8" fmla="*/ 0 w 192"/>
                <a:gd name="T9" fmla="*/ 57 h 192"/>
                <a:gd name="T10" fmla="*/ 43 w 192"/>
                <a:gd name="T11" fmla="*/ 113 h 192"/>
                <a:gd name="T12" fmla="*/ 43 w 192"/>
                <a:gd name="T13" fmla="*/ 192 h 192"/>
                <a:gd name="T14" fmla="*/ 156 w 192"/>
                <a:gd name="T15" fmla="*/ 192 h 192"/>
                <a:gd name="T16" fmla="*/ 156 w 192"/>
                <a:gd name="T17" fmla="*/ 112 h 192"/>
                <a:gd name="T18" fmla="*/ 192 w 192"/>
                <a:gd name="T19" fmla="*/ 5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192">
                  <a:moveTo>
                    <a:pt x="192" y="57"/>
                  </a:moveTo>
                  <a:cubicBezTo>
                    <a:pt x="192" y="25"/>
                    <a:pt x="168" y="0"/>
                    <a:pt x="139" y="0"/>
                  </a:cubicBezTo>
                  <a:cubicBezTo>
                    <a:pt x="122" y="0"/>
                    <a:pt x="106" y="9"/>
                    <a:pt x="96" y="22"/>
                  </a:cubicBezTo>
                  <a:cubicBezTo>
                    <a:pt x="87" y="9"/>
                    <a:pt x="71" y="0"/>
                    <a:pt x="54" y="0"/>
                  </a:cubicBezTo>
                  <a:cubicBezTo>
                    <a:pt x="24" y="0"/>
                    <a:pt x="0" y="25"/>
                    <a:pt x="0" y="57"/>
                  </a:cubicBezTo>
                  <a:cubicBezTo>
                    <a:pt x="0" y="85"/>
                    <a:pt x="19" y="108"/>
                    <a:pt x="43" y="113"/>
                  </a:cubicBezTo>
                  <a:cubicBezTo>
                    <a:pt x="43" y="192"/>
                    <a:pt x="43" y="192"/>
                    <a:pt x="43" y="192"/>
                  </a:cubicBezTo>
                  <a:cubicBezTo>
                    <a:pt x="156" y="192"/>
                    <a:pt x="156" y="192"/>
                    <a:pt x="156" y="192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77" y="104"/>
                    <a:pt x="192" y="83"/>
                    <a:pt x="192" y="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7381" y="2763"/>
              <a:ext cx="94" cy="83"/>
            </a:xfrm>
            <a:custGeom>
              <a:avLst/>
              <a:gdLst>
                <a:gd name="T0" fmla="*/ 51 w 51"/>
                <a:gd name="T1" fmla="*/ 10 h 45"/>
                <a:gd name="T2" fmla="*/ 0 w 51"/>
                <a:gd name="T3" fmla="*/ 36 h 45"/>
                <a:gd name="T4" fmla="*/ 51 w 51"/>
                <a:gd name="T5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45">
                  <a:moveTo>
                    <a:pt x="51" y="10"/>
                  </a:moveTo>
                  <a:cubicBezTo>
                    <a:pt x="12" y="0"/>
                    <a:pt x="0" y="36"/>
                    <a:pt x="0" y="36"/>
                  </a:cubicBezTo>
                  <a:cubicBezTo>
                    <a:pt x="36" y="45"/>
                    <a:pt x="51" y="10"/>
                    <a:pt x="51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7218" y="2763"/>
              <a:ext cx="94" cy="83"/>
            </a:xfrm>
            <a:custGeom>
              <a:avLst/>
              <a:gdLst>
                <a:gd name="T0" fmla="*/ 51 w 51"/>
                <a:gd name="T1" fmla="*/ 36 h 45"/>
                <a:gd name="T2" fmla="*/ 0 w 51"/>
                <a:gd name="T3" fmla="*/ 10 h 45"/>
                <a:gd name="T4" fmla="*/ 51 w 51"/>
                <a:gd name="T5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45">
                  <a:moveTo>
                    <a:pt x="51" y="36"/>
                  </a:moveTo>
                  <a:cubicBezTo>
                    <a:pt x="51" y="36"/>
                    <a:pt x="40" y="0"/>
                    <a:pt x="0" y="10"/>
                  </a:cubicBezTo>
                  <a:cubicBezTo>
                    <a:pt x="0" y="10"/>
                    <a:pt x="15" y="45"/>
                    <a:pt x="51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7201" y="2759"/>
              <a:ext cx="276" cy="358"/>
            </a:xfrm>
            <a:custGeom>
              <a:avLst/>
              <a:gdLst>
                <a:gd name="T0" fmla="*/ 84 w 149"/>
                <a:gd name="T1" fmla="*/ 53 h 193"/>
                <a:gd name="T2" fmla="*/ 77 w 149"/>
                <a:gd name="T3" fmla="*/ 4 h 193"/>
                <a:gd name="T4" fmla="*/ 70 w 149"/>
                <a:gd name="T5" fmla="*/ 2 h 193"/>
                <a:gd name="T6" fmla="*/ 68 w 149"/>
                <a:gd name="T7" fmla="*/ 9 h 193"/>
                <a:gd name="T8" fmla="*/ 73 w 149"/>
                <a:gd name="T9" fmla="*/ 53 h 193"/>
                <a:gd name="T10" fmla="*/ 0 w 149"/>
                <a:gd name="T11" fmla="*/ 123 h 193"/>
                <a:gd name="T12" fmla="*/ 74 w 149"/>
                <a:gd name="T13" fmla="*/ 193 h 193"/>
                <a:gd name="T14" fmla="*/ 149 w 149"/>
                <a:gd name="T15" fmla="*/ 123 h 193"/>
                <a:gd name="T16" fmla="*/ 84 w 149"/>
                <a:gd name="T17" fmla="*/ 5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193">
                  <a:moveTo>
                    <a:pt x="84" y="53"/>
                  </a:moveTo>
                  <a:cubicBezTo>
                    <a:pt x="88" y="22"/>
                    <a:pt x="78" y="4"/>
                    <a:pt x="77" y="4"/>
                  </a:cubicBezTo>
                  <a:cubicBezTo>
                    <a:pt x="76" y="1"/>
                    <a:pt x="72" y="0"/>
                    <a:pt x="70" y="2"/>
                  </a:cubicBezTo>
                  <a:cubicBezTo>
                    <a:pt x="67" y="3"/>
                    <a:pt x="66" y="7"/>
                    <a:pt x="68" y="9"/>
                  </a:cubicBezTo>
                  <a:cubicBezTo>
                    <a:pt x="68" y="9"/>
                    <a:pt x="77" y="25"/>
                    <a:pt x="73" y="53"/>
                  </a:cubicBezTo>
                  <a:cubicBezTo>
                    <a:pt x="24" y="53"/>
                    <a:pt x="0" y="84"/>
                    <a:pt x="0" y="123"/>
                  </a:cubicBezTo>
                  <a:cubicBezTo>
                    <a:pt x="0" y="161"/>
                    <a:pt x="33" y="193"/>
                    <a:pt x="74" y="193"/>
                  </a:cubicBezTo>
                  <a:cubicBezTo>
                    <a:pt x="115" y="193"/>
                    <a:pt x="149" y="161"/>
                    <a:pt x="149" y="123"/>
                  </a:cubicBezTo>
                  <a:cubicBezTo>
                    <a:pt x="149" y="86"/>
                    <a:pt x="133" y="57"/>
                    <a:pt x="84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 noEditPoints="1"/>
            </p:cNvSpPr>
            <p:nvPr/>
          </p:nvSpPr>
          <p:spPr bwMode="auto">
            <a:xfrm>
              <a:off x="162" y="3553"/>
              <a:ext cx="356" cy="343"/>
            </a:xfrm>
            <a:custGeom>
              <a:avLst/>
              <a:gdLst>
                <a:gd name="T0" fmla="*/ 183 w 192"/>
                <a:gd name="T1" fmla="*/ 43 h 185"/>
                <a:gd name="T2" fmla="*/ 177 w 192"/>
                <a:gd name="T3" fmla="*/ 42 h 185"/>
                <a:gd name="T4" fmla="*/ 157 w 192"/>
                <a:gd name="T5" fmla="*/ 33 h 185"/>
                <a:gd name="T6" fmla="*/ 163 w 192"/>
                <a:gd name="T7" fmla="*/ 22 h 185"/>
                <a:gd name="T8" fmla="*/ 150 w 192"/>
                <a:gd name="T9" fmla="*/ 29 h 185"/>
                <a:gd name="T10" fmla="*/ 143 w 192"/>
                <a:gd name="T11" fmla="*/ 8 h 185"/>
                <a:gd name="T12" fmla="*/ 137 w 192"/>
                <a:gd name="T13" fmla="*/ 2 h 185"/>
                <a:gd name="T14" fmla="*/ 125 w 192"/>
                <a:gd name="T15" fmla="*/ 4 h 185"/>
                <a:gd name="T16" fmla="*/ 119 w 192"/>
                <a:gd name="T17" fmla="*/ 8 h 185"/>
                <a:gd name="T18" fmla="*/ 112 w 192"/>
                <a:gd name="T19" fmla="*/ 27 h 185"/>
                <a:gd name="T20" fmla="*/ 102 w 192"/>
                <a:gd name="T21" fmla="*/ 20 h 185"/>
                <a:gd name="T22" fmla="*/ 107 w 192"/>
                <a:gd name="T23" fmla="*/ 33 h 185"/>
                <a:gd name="T24" fmla="*/ 95 w 192"/>
                <a:gd name="T25" fmla="*/ 45 h 185"/>
                <a:gd name="T26" fmla="*/ 85 w 192"/>
                <a:gd name="T27" fmla="*/ 38 h 185"/>
                <a:gd name="T28" fmla="*/ 91 w 192"/>
                <a:gd name="T29" fmla="*/ 52 h 185"/>
                <a:gd name="T30" fmla="*/ 95 w 192"/>
                <a:gd name="T31" fmla="*/ 84 h 185"/>
                <a:gd name="T32" fmla="*/ 1 w 192"/>
                <a:gd name="T33" fmla="*/ 183 h 185"/>
                <a:gd name="T34" fmla="*/ 7 w 192"/>
                <a:gd name="T35" fmla="*/ 183 h 185"/>
                <a:gd name="T36" fmla="*/ 120 w 192"/>
                <a:gd name="T37" fmla="*/ 96 h 185"/>
                <a:gd name="T38" fmla="*/ 138 w 192"/>
                <a:gd name="T39" fmla="*/ 91 h 185"/>
                <a:gd name="T40" fmla="*/ 151 w 192"/>
                <a:gd name="T41" fmla="*/ 125 h 185"/>
                <a:gd name="T42" fmla="*/ 155 w 192"/>
                <a:gd name="T43" fmla="*/ 122 h 185"/>
                <a:gd name="T44" fmla="*/ 144 w 192"/>
                <a:gd name="T45" fmla="*/ 86 h 185"/>
                <a:gd name="T46" fmla="*/ 153 w 192"/>
                <a:gd name="T47" fmla="*/ 87 h 185"/>
                <a:gd name="T48" fmla="*/ 153 w 192"/>
                <a:gd name="T49" fmla="*/ 79 h 185"/>
                <a:gd name="T50" fmla="*/ 162 w 192"/>
                <a:gd name="T51" fmla="*/ 68 h 185"/>
                <a:gd name="T52" fmla="*/ 171 w 192"/>
                <a:gd name="T53" fmla="*/ 69 h 185"/>
                <a:gd name="T54" fmla="*/ 171 w 192"/>
                <a:gd name="T55" fmla="*/ 61 h 185"/>
                <a:gd name="T56" fmla="*/ 179 w 192"/>
                <a:gd name="T57" fmla="*/ 51 h 185"/>
                <a:gd name="T58" fmla="*/ 188 w 192"/>
                <a:gd name="T59" fmla="*/ 52 h 185"/>
                <a:gd name="T60" fmla="*/ 188 w 192"/>
                <a:gd name="T61" fmla="*/ 44 h 185"/>
                <a:gd name="T62" fmla="*/ 144 w 192"/>
                <a:gd name="T63" fmla="*/ 35 h 185"/>
                <a:gd name="T64" fmla="*/ 118 w 192"/>
                <a:gd name="T65" fmla="*/ 33 h 185"/>
                <a:gd name="T66" fmla="*/ 103 w 192"/>
                <a:gd name="T67" fmla="*/ 47 h 185"/>
                <a:gd name="T68" fmla="*/ 127 w 192"/>
                <a:gd name="T69" fmla="*/ 52 h 185"/>
                <a:gd name="T70" fmla="*/ 101 w 192"/>
                <a:gd name="T71" fmla="*/ 51 h 185"/>
                <a:gd name="T72" fmla="*/ 101 w 192"/>
                <a:gd name="T73" fmla="*/ 78 h 185"/>
                <a:gd name="T74" fmla="*/ 97 w 192"/>
                <a:gd name="T75" fmla="*/ 59 h 185"/>
                <a:gd name="T76" fmla="*/ 101 w 192"/>
                <a:gd name="T77" fmla="*/ 78 h 185"/>
                <a:gd name="T78" fmla="*/ 120 w 192"/>
                <a:gd name="T79" fmla="*/ 88 h 185"/>
                <a:gd name="T80" fmla="*/ 116 w 192"/>
                <a:gd name="T81" fmla="*/ 74 h 185"/>
                <a:gd name="T82" fmla="*/ 120 w 192"/>
                <a:gd name="T83" fmla="*/ 88 h 185"/>
                <a:gd name="T84" fmla="*/ 122 w 192"/>
                <a:gd name="T85" fmla="*/ 68 h 185"/>
                <a:gd name="T86" fmla="*/ 153 w 192"/>
                <a:gd name="T87" fmla="*/ 66 h 185"/>
                <a:gd name="T88" fmla="*/ 159 w 192"/>
                <a:gd name="T89" fmla="*/ 59 h 185"/>
                <a:gd name="T90" fmla="*/ 151 w 192"/>
                <a:gd name="T91" fmla="*/ 39 h 185"/>
                <a:gd name="T92" fmla="*/ 159 w 192"/>
                <a:gd name="T93" fmla="*/ 59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2" h="185">
                  <a:moveTo>
                    <a:pt x="188" y="44"/>
                  </a:moveTo>
                  <a:cubicBezTo>
                    <a:pt x="187" y="44"/>
                    <a:pt x="185" y="44"/>
                    <a:pt x="183" y="43"/>
                  </a:cubicBezTo>
                  <a:cubicBezTo>
                    <a:pt x="183" y="43"/>
                    <a:pt x="183" y="42"/>
                    <a:pt x="183" y="42"/>
                  </a:cubicBezTo>
                  <a:cubicBezTo>
                    <a:pt x="181" y="40"/>
                    <a:pt x="178" y="40"/>
                    <a:pt x="177" y="42"/>
                  </a:cubicBezTo>
                  <a:cubicBezTo>
                    <a:pt x="177" y="42"/>
                    <a:pt x="177" y="42"/>
                    <a:pt x="177" y="42"/>
                  </a:cubicBezTo>
                  <a:cubicBezTo>
                    <a:pt x="169" y="40"/>
                    <a:pt x="163" y="37"/>
                    <a:pt x="157" y="33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6"/>
                    <a:pt x="164" y="23"/>
                    <a:pt x="163" y="22"/>
                  </a:cubicBezTo>
                  <a:cubicBezTo>
                    <a:pt x="161" y="20"/>
                    <a:pt x="159" y="20"/>
                    <a:pt x="157" y="22"/>
                  </a:cubicBezTo>
                  <a:cubicBezTo>
                    <a:pt x="150" y="29"/>
                    <a:pt x="150" y="29"/>
                    <a:pt x="150" y="29"/>
                  </a:cubicBezTo>
                  <a:cubicBezTo>
                    <a:pt x="144" y="25"/>
                    <a:pt x="139" y="20"/>
                    <a:pt x="135" y="16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144" y="6"/>
                    <a:pt x="144" y="4"/>
                    <a:pt x="143" y="2"/>
                  </a:cubicBezTo>
                  <a:cubicBezTo>
                    <a:pt x="141" y="0"/>
                    <a:pt x="139" y="0"/>
                    <a:pt x="137" y="2"/>
                  </a:cubicBezTo>
                  <a:cubicBezTo>
                    <a:pt x="130" y="10"/>
                    <a:pt x="130" y="10"/>
                    <a:pt x="130" y="10"/>
                  </a:cubicBezTo>
                  <a:cubicBezTo>
                    <a:pt x="127" y="6"/>
                    <a:pt x="125" y="4"/>
                    <a:pt x="125" y="4"/>
                  </a:cubicBezTo>
                  <a:cubicBezTo>
                    <a:pt x="124" y="2"/>
                    <a:pt x="121" y="2"/>
                    <a:pt x="120" y="3"/>
                  </a:cubicBezTo>
                  <a:cubicBezTo>
                    <a:pt x="118" y="4"/>
                    <a:pt x="117" y="7"/>
                    <a:pt x="119" y="8"/>
                  </a:cubicBezTo>
                  <a:cubicBezTo>
                    <a:pt x="119" y="9"/>
                    <a:pt x="121" y="12"/>
                    <a:pt x="124" y="15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09" y="24"/>
                    <a:pt x="108" y="21"/>
                    <a:pt x="108" y="21"/>
                  </a:cubicBezTo>
                  <a:cubicBezTo>
                    <a:pt x="107" y="20"/>
                    <a:pt x="104" y="19"/>
                    <a:pt x="102" y="20"/>
                  </a:cubicBezTo>
                  <a:cubicBezTo>
                    <a:pt x="100" y="22"/>
                    <a:pt x="100" y="24"/>
                    <a:pt x="101" y="26"/>
                  </a:cubicBezTo>
                  <a:cubicBezTo>
                    <a:pt x="101" y="26"/>
                    <a:pt x="103" y="29"/>
                    <a:pt x="107" y="33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7" y="43"/>
                    <a:pt x="96" y="44"/>
                    <a:pt x="95" y="45"/>
                  </a:cubicBezTo>
                  <a:cubicBezTo>
                    <a:pt x="92" y="41"/>
                    <a:pt x="91" y="39"/>
                    <a:pt x="90" y="39"/>
                  </a:cubicBezTo>
                  <a:cubicBezTo>
                    <a:pt x="89" y="37"/>
                    <a:pt x="87" y="36"/>
                    <a:pt x="85" y="38"/>
                  </a:cubicBezTo>
                  <a:cubicBezTo>
                    <a:pt x="83" y="39"/>
                    <a:pt x="83" y="41"/>
                    <a:pt x="84" y="43"/>
                  </a:cubicBezTo>
                  <a:cubicBezTo>
                    <a:pt x="84" y="44"/>
                    <a:pt x="87" y="47"/>
                    <a:pt x="91" y="52"/>
                  </a:cubicBezTo>
                  <a:cubicBezTo>
                    <a:pt x="89" y="56"/>
                    <a:pt x="88" y="60"/>
                    <a:pt x="88" y="64"/>
                  </a:cubicBezTo>
                  <a:cubicBezTo>
                    <a:pt x="88" y="71"/>
                    <a:pt x="91" y="78"/>
                    <a:pt x="95" y="84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0" y="179"/>
                    <a:pt x="0" y="182"/>
                    <a:pt x="1" y="183"/>
                  </a:cubicBezTo>
                  <a:cubicBezTo>
                    <a:pt x="2" y="184"/>
                    <a:pt x="3" y="185"/>
                    <a:pt x="4" y="185"/>
                  </a:cubicBezTo>
                  <a:cubicBezTo>
                    <a:pt x="5" y="185"/>
                    <a:pt x="6" y="184"/>
                    <a:pt x="7" y="183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6" y="94"/>
                    <a:pt x="113" y="96"/>
                    <a:pt x="120" y="96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27" y="96"/>
                    <a:pt x="133" y="94"/>
                    <a:pt x="138" y="91"/>
                  </a:cubicBezTo>
                  <a:cubicBezTo>
                    <a:pt x="139" y="93"/>
                    <a:pt x="149" y="106"/>
                    <a:pt x="147" y="121"/>
                  </a:cubicBezTo>
                  <a:cubicBezTo>
                    <a:pt x="147" y="123"/>
                    <a:pt x="148" y="125"/>
                    <a:pt x="151" y="125"/>
                  </a:cubicBezTo>
                  <a:cubicBezTo>
                    <a:pt x="151" y="125"/>
                    <a:pt x="151" y="125"/>
                    <a:pt x="151" y="125"/>
                  </a:cubicBezTo>
                  <a:cubicBezTo>
                    <a:pt x="153" y="125"/>
                    <a:pt x="155" y="124"/>
                    <a:pt x="155" y="122"/>
                  </a:cubicBezTo>
                  <a:cubicBezTo>
                    <a:pt x="157" y="104"/>
                    <a:pt x="146" y="88"/>
                    <a:pt x="144" y="86"/>
                  </a:cubicBezTo>
                  <a:cubicBezTo>
                    <a:pt x="144" y="86"/>
                    <a:pt x="144" y="86"/>
                    <a:pt x="144" y="86"/>
                  </a:cubicBezTo>
                  <a:cubicBezTo>
                    <a:pt x="147" y="86"/>
                    <a:pt x="150" y="86"/>
                    <a:pt x="153" y="87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5" y="87"/>
                    <a:pt x="157" y="85"/>
                    <a:pt x="157" y="83"/>
                  </a:cubicBezTo>
                  <a:cubicBezTo>
                    <a:pt x="157" y="81"/>
                    <a:pt x="156" y="79"/>
                    <a:pt x="153" y="79"/>
                  </a:cubicBezTo>
                  <a:cubicBezTo>
                    <a:pt x="153" y="79"/>
                    <a:pt x="152" y="78"/>
                    <a:pt x="151" y="78"/>
                  </a:cubicBezTo>
                  <a:cubicBezTo>
                    <a:pt x="162" y="68"/>
                    <a:pt x="162" y="68"/>
                    <a:pt x="162" y="68"/>
                  </a:cubicBezTo>
                  <a:cubicBezTo>
                    <a:pt x="165" y="69"/>
                    <a:pt x="167" y="69"/>
                    <a:pt x="170" y="69"/>
                  </a:cubicBezTo>
                  <a:cubicBezTo>
                    <a:pt x="170" y="69"/>
                    <a:pt x="171" y="69"/>
                    <a:pt x="171" y="69"/>
                  </a:cubicBezTo>
                  <a:cubicBezTo>
                    <a:pt x="173" y="69"/>
                    <a:pt x="174" y="68"/>
                    <a:pt x="175" y="65"/>
                  </a:cubicBezTo>
                  <a:cubicBezTo>
                    <a:pt x="175" y="63"/>
                    <a:pt x="173" y="61"/>
                    <a:pt x="171" y="61"/>
                  </a:cubicBezTo>
                  <a:cubicBezTo>
                    <a:pt x="170" y="61"/>
                    <a:pt x="169" y="61"/>
                    <a:pt x="169" y="61"/>
                  </a:cubicBezTo>
                  <a:cubicBezTo>
                    <a:pt x="179" y="51"/>
                    <a:pt x="179" y="51"/>
                    <a:pt x="179" y="51"/>
                  </a:cubicBezTo>
                  <a:cubicBezTo>
                    <a:pt x="182" y="51"/>
                    <a:pt x="185" y="52"/>
                    <a:pt x="188" y="52"/>
                  </a:cubicBezTo>
                  <a:cubicBezTo>
                    <a:pt x="188" y="52"/>
                    <a:pt x="188" y="52"/>
                    <a:pt x="188" y="52"/>
                  </a:cubicBezTo>
                  <a:cubicBezTo>
                    <a:pt x="190" y="52"/>
                    <a:pt x="192" y="50"/>
                    <a:pt x="192" y="48"/>
                  </a:cubicBezTo>
                  <a:cubicBezTo>
                    <a:pt x="192" y="46"/>
                    <a:pt x="190" y="44"/>
                    <a:pt x="188" y="44"/>
                  </a:cubicBezTo>
                  <a:close/>
                  <a:moveTo>
                    <a:pt x="129" y="21"/>
                  </a:moveTo>
                  <a:cubicBezTo>
                    <a:pt x="133" y="26"/>
                    <a:pt x="138" y="30"/>
                    <a:pt x="144" y="35"/>
                  </a:cubicBezTo>
                  <a:cubicBezTo>
                    <a:pt x="133" y="46"/>
                    <a:pt x="133" y="46"/>
                    <a:pt x="133" y="46"/>
                  </a:cubicBezTo>
                  <a:cubicBezTo>
                    <a:pt x="127" y="42"/>
                    <a:pt x="122" y="37"/>
                    <a:pt x="118" y="33"/>
                  </a:cubicBezTo>
                  <a:lnTo>
                    <a:pt x="129" y="21"/>
                  </a:lnTo>
                  <a:close/>
                  <a:moveTo>
                    <a:pt x="103" y="47"/>
                  </a:moveTo>
                  <a:cubicBezTo>
                    <a:pt x="112" y="39"/>
                    <a:pt x="112" y="39"/>
                    <a:pt x="112" y="39"/>
                  </a:cubicBezTo>
                  <a:cubicBezTo>
                    <a:pt x="116" y="43"/>
                    <a:pt x="121" y="48"/>
                    <a:pt x="127" y="52"/>
                  </a:cubicBezTo>
                  <a:cubicBezTo>
                    <a:pt x="115" y="64"/>
                    <a:pt x="115" y="64"/>
                    <a:pt x="115" y="64"/>
                  </a:cubicBezTo>
                  <a:cubicBezTo>
                    <a:pt x="109" y="59"/>
                    <a:pt x="104" y="55"/>
                    <a:pt x="101" y="51"/>
                  </a:cubicBezTo>
                  <a:cubicBezTo>
                    <a:pt x="101" y="49"/>
                    <a:pt x="102" y="48"/>
                    <a:pt x="103" y="47"/>
                  </a:cubicBezTo>
                  <a:close/>
                  <a:moveTo>
                    <a:pt x="101" y="78"/>
                  </a:moveTo>
                  <a:cubicBezTo>
                    <a:pt x="98" y="74"/>
                    <a:pt x="96" y="69"/>
                    <a:pt x="96" y="64"/>
                  </a:cubicBezTo>
                  <a:cubicBezTo>
                    <a:pt x="96" y="62"/>
                    <a:pt x="97" y="60"/>
                    <a:pt x="97" y="59"/>
                  </a:cubicBezTo>
                  <a:cubicBezTo>
                    <a:pt x="101" y="62"/>
                    <a:pt x="105" y="66"/>
                    <a:pt x="109" y="69"/>
                  </a:cubicBezTo>
                  <a:lnTo>
                    <a:pt x="101" y="78"/>
                  </a:lnTo>
                  <a:close/>
                  <a:moveTo>
                    <a:pt x="120" y="88"/>
                  </a:moveTo>
                  <a:cubicBezTo>
                    <a:pt x="120" y="88"/>
                    <a:pt x="120" y="88"/>
                    <a:pt x="120" y="88"/>
                  </a:cubicBezTo>
                  <a:cubicBezTo>
                    <a:pt x="115" y="88"/>
                    <a:pt x="111" y="87"/>
                    <a:pt x="106" y="84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122" y="78"/>
                    <a:pt x="128" y="81"/>
                    <a:pt x="135" y="83"/>
                  </a:cubicBezTo>
                  <a:cubicBezTo>
                    <a:pt x="131" y="86"/>
                    <a:pt x="126" y="88"/>
                    <a:pt x="120" y="88"/>
                  </a:cubicBezTo>
                  <a:close/>
                  <a:moveTo>
                    <a:pt x="142" y="77"/>
                  </a:moveTo>
                  <a:cubicBezTo>
                    <a:pt x="135" y="75"/>
                    <a:pt x="128" y="72"/>
                    <a:pt x="122" y="68"/>
                  </a:cubicBezTo>
                  <a:cubicBezTo>
                    <a:pt x="134" y="57"/>
                    <a:pt x="134" y="57"/>
                    <a:pt x="134" y="57"/>
                  </a:cubicBezTo>
                  <a:cubicBezTo>
                    <a:pt x="139" y="60"/>
                    <a:pt x="146" y="64"/>
                    <a:pt x="153" y="66"/>
                  </a:cubicBezTo>
                  <a:lnTo>
                    <a:pt x="142" y="77"/>
                  </a:lnTo>
                  <a:close/>
                  <a:moveTo>
                    <a:pt x="159" y="59"/>
                  </a:moveTo>
                  <a:cubicBezTo>
                    <a:pt x="152" y="58"/>
                    <a:pt x="145" y="55"/>
                    <a:pt x="139" y="51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7" y="43"/>
                    <a:pt x="163" y="46"/>
                    <a:pt x="170" y="49"/>
                  </a:cubicBezTo>
                  <a:lnTo>
                    <a:pt x="159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 noEditPoints="1"/>
            </p:cNvSpPr>
            <p:nvPr/>
          </p:nvSpPr>
          <p:spPr bwMode="auto">
            <a:xfrm>
              <a:off x="4834" y="3525"/>
              <a:ext cx="341" cy="202"/>
            </a:xfrm>
            <a:custGeom>
              <a:avLst/>
              <a:gdLst>
                <a:gd name="T0" fmla="*/ 115 w 184"/>
                <a:gd name="T1" fmla="*/ 9 h 109"/>
                <a:gd name="T2" fmla="*/ 0 w 184"/>
                <a:gd name="T3" fmla="*/ 56 h 109"/>
                <a:gd name="T4" fmla="*/ 184 w 184"/>
                <a:gd name="T5" fmla="*/ 109 h 109"/>
                <a:gd name="T6" fmla="*/ 115 w 184"/>
                <a:gd name="T7" fmla="*/ 9 h 109"/>
                <a:gd name="T8" fmla="*/ 69 w 184"/>
                <a:gd name="T9" fmla="*/ 53 h 109"/>
                <a:gd name="T10" fmla="*/ 61 w 184"/>
                <a:gd name="T11" fmla="*/ 45 h 109"/>
                <a:gd name="T12" fmla="*/ 69 w 184"/>
                <a:gd name="T13" fmla="*/ 37 h 109"/>
                <a:gd name="T14" fmla="*/ 77 w 184"/>
                <a:gd name="T15" fmla="*/ 45 h 109"/>
                <a:gd name="T16" fmla="*/ 69 w 184"/>
                <a:gd name="T17" fmla="*/ 53 h 109"/>
                <a:gd name="T18" fmla="*/ 117 w 184"/>
                <a:gd name="T19" fmla="*/ 73 h 109"/>
                <a:gd name="T20" fmla="*/ 110 w 184"/>
                <a:gd name="T21" fmla="*/ 66 h 109"/>
                <a:gd name="T22" fmla="*/ 117 w 184"/>
                <a:gd name="T23" fmla="*/ 59 h 109"/>
                <a:gd name="T24" fmla="*/ 125 w 184"/>
                <a:gd name="T25" fmla="*/ 66 h 109"/>
                <a:gd name="T26" fmla="*/ 117 w 184"/>
                <a:gd name="T27" fmla="*/ 7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4" h="109">
                  <a:moveTo>
                    <a:pt x="115" y="9"/>
                  </a:moveTo>
                  <a:cubicBezTo>
                    <a:pt x="25" y="0"/>
                    <a:pt x="0" y="56"/>
                    <a:pt x="0" y="56"/>
                  </a:cubicBezTo>
                  <a:cubicBezTo>
                    <a:pt x="184" y="109"/>
                    <a:pt x="184" y="109"/>
                    <a:pt x="184" y="109"/>
                  </a:cubicBezTo>
                  <a:lnTo>
                    <a:pt x="115" y="9"/>
                  </a:lnTo>
                  <a:close/>
                  <a:moveTo>
                    <a:pt x="69" y="53"/>
                  </a:moveTo>
                  <a:cubicBezTo>
                    <a:pt x="65" y="53"/>
                    <a:pt x="61" y="49"/>
                    <a:pt x="61" y="45"/>
                  </a:cubicBezTo>
                  <a:cubicBezTo>
                    <a:pt x="61" y="40"/>
                    <a:pt x="65" y="37"/>
                    <a:pt x="69" y="37"/>
                  </a:cubicBezTo>
                  <a:cubicBezTo>
                    <a:pt x="74" y="37"/>
                    <a:pt x="77" y="40"/>
                    <a:pt x="77" y="45"/>
                  </a:cubicBezTo>
                  <a:cubicBezTo>
                    <a:pt x="77" y="49"/>
                    <a:pt x="74" y="53"/>
                    <a:pt x="69" y="53"/>
                  </a:cubicBezTo>
                  <a:close/>
                  <a:moveTo>
                    <a:pt x="117" y="73"/>
                  </a:moveTo>
                  <a:cubicBezTo>
                    <a:pt x="113" y="73"/>
                    <a:pt x="110" y="70"/>
                    <a:pt x="110" y="66"/>
                  </a:cubicBezTo>
                  <a:cubicBezTo>
                    <a:pt x="110" y="62"/>
                    <a:pt x="113" y="59"/>
                    <a:pt x="117" y="59"/>
                  </a:cubicBezTo>
                  <a:cubicBezTo>
                    <a:pt x="121" y="59"/>
                    <a:pt x="125" y="62"/>
                    <a:pt x="125" y="66"/>
                  </a:cubicBezTo>
                  <a:cubicBezTo>
                    <a:pt x="125" y="70"/>
                    <a:pt x="121" y="73"/>
                    <a:pt x="117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 noEditPoints="1"/>
            </p:cNvSpPr>
            <p:nvPr/>
          </p:nvSpPr>
          <p:spPr bwMode="auto">
            <a:xfrm>
              <a:off x="4834" y="3649"/>
              <a:ext cx="341" cy="247"/>
            </a:xfrm>
            <a:custGeom>
              <a:avLst/>
              <a:gdLst>
                <a:gd name="T0" fmla="*/ 0 w 184"/>
                <a:gd name="T1" fmla="*/ 0 h 133"/>
                <a:gd name="T2" fmla="*/ 0 w 184"/>
                <a:gd name="T3" fmla="*/ 133 h 133"/>
                <a:gd name="T4" fmla="*/ 184 w 184"/>
                <a:gd name="T5" fmla="*/ 124 h 133"/>
                <a:gd name="T6" fmla="*/ 184 w 184"/>
                <a:gd name="T7" fmla="*/ 50 h 133"/>
                <a:gd name="T8" fmla="*/ 0 w 184"/>
                <a:gd name="T9" fmla="*/ 0 h 133"/>
                <a:gd name="T10" fmla="*/ 39 w 184"/>
                <a:gd name="T11" fmla="*/ 56 h 133"/>
                <a:gd name="T12" fmla="*/ 31 w 184"/>
                <a:gd name="T13" fmla="*/ 48 h 133"/>
                <a:gd name="T14" fmla="*/ 39 w 184"/>
                <a:gd name="T15" fmla="*/ 40 h 133"/>
                <a:gd name="T16" fmla="*/ 47 w 184"/>
                <a:gd name="T17" fmla="*/ 48 h 133"/>
                <a:gd name="T18" fmla="*/ 39 w 184"/>
                <a:gd name="T19" fmla="*/ 56 h 133"/>
                <a:gd name="T20" fmla="*/ 61 w 184"/>
                <a:gd name="T21" fmla="*/ 106 h 133"/>
                <a:gd name="T22" fmla="*/ 47 w 184"/>
                <a:gd name="T23" fmla="*/ 92 h 133"/>
                <a:gd name="T24" fmla="*/ 61 w 184"/>
                <a:gd name="T25" fmla="*/ 78 h 133"/>
                <a:gd name="T26" fmla="*/ 75 w 184"/>
                <a:gd name="T27" fmla="*/ 92 h 133"/>
                <a:gd name="T28" fmla="*/ 61 w 184"/>
                <a:gd name="T29" fmla="*/ 106 h 133"/>
                <a:gd name="T30" fmla="*/ 138 w 184"/>
                <a:gd name="T31" fmla="*/ 97 h 133"/>
                <a:gd name="T32" fmla="*/ 119 w 184"/>
                <a:gd name="T33" fmla="*/ 78 h 133"/>
                <a:gd name="T34" fmla="*/ 138 w 184"/>
                <a:gd name="T35" fmla="*/ 60 h 133"/>
                <a:gd name="T36" fmla="*/ 157 w 184"/>
                <a:gd name="T37" fmla="*/ 78 h 133"/>
                <a:gd name="T38" fmla="*/ 138 w 184"/>
                <a:gd name="T39" fmla="*/ 9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133">
                  <a:moveTo>
                    <a:pt x="0" y="0"/>
                  </a:moveTo>
                  <a:cubicBezTo>
                    <a:pt x="0" y="133"/>
                    <a:pt x="0" y="133"/>
                    <a:pt x="0" y="133"/>
                  </a:cubicBezTo>
                  <a:cubicBezTo>
                    <a:pt x="184" y="124"/>
                    <a:pt x="184" y="124"/>
                    <a:pt x="184" y="124"/>
                  </a:cubicBezTo>
                  <a:cubicBezTo>
                    <a:pt x="184" y="50"/>
                    <a:pt x="184" y="50"/>
                    <a:pt x="184" y="50"/>
                  </a:cubicBezTo>
                  <a:lnTo>
                    <a:pt x="0" y="0"/>
                  </a:lnTo>
                  <a:close/>
                  <a:moveTo>
                    <a:pt x="39" y="56"/>
                  </a:moveTo>
                  <a:cubicBezTo>
                    <a:pt x="35" y="56"/>
                    <a:pt x="31" y="53"/>
                    <a:pt x="31" y="48"/>
                  </a:cubicBezTo>
                  <a:cubicBezTo>
                    <a:pt x="31" y="44"/>
                    <a:pt x="35" y="40"/>
                    <a:pt x="39" y="40"/>
                  </a:cubicBezTo>
                  <a:cubicBezTo>
                    <a:pt x="44" y="40"/>
                    <a:pt x="47" y="44"/>
                    <a:pt x="47" y="48"/>
                  </a:cubicBezTo>
                  <a:cubicBezTo>
                    <a:pt x="47" y="53"/>
                    <a:pt x="44" y="56"/>
                    <a:pt x="39" y="56"/>
                  </a:cubicBezTo>
                  <a:close/>
                  <a:moveTo>
                    <a:pt x="61" y="106"/>
                  </a:moveTo>
                  <a:cubicBezTo>
                    <a:pt x="53" y="106"/>
                    <a:pt x="47" y="100"/>
                    <a:pt x="47" y="92"/>
                  </a:cubicBezTo>
                  <a:cubicBezTo>
                    <a:pt x="47" y="84"/>
                    <a:pt x="53" y="78"/>
                    <a:pt x="61" y="78"/>
                  </a:cubicBezTo>
                  <a:cubicBezTo>
                    <a:pt x="69" y="78"/>
                    <a:pt x="75" y="84"/>
                    <a:pt x="75" y="92"/>
                  </a:cubicBezTo>
                  <a:cubicBezTo>
                    <a:pt x="75" y="100"/>
                    <a:pt x="69" y="106"/>
                    <a:pt x="61" y="106"/>
                  </a:cubicBezTo>
                  <a:close/>
                  <a:moveTo>
                    <a:pt x="138" y="97"/>
                  </a:moveTo>
                  <a:cubicBezTo>
                    <a:pt x="128" y="97"/>
                    <a:pt x="119" y="88"/>
                    <a:pt x="119" y="78"/>
                  </a:cubicBezTo>
                  <a:cubicBezTo>
                    <a:pt x="119" y="68"/>
                    <a:pt x="128" y="60"/>
                    <a:pt x="138" y="60"/>
                  </a:cubicBezTo>
                  <a:cubicBezTo>
                    <a:pt x="148" y="60"/>
                    <a:pt x="157" y="68"/>
                    <a:pt x="157" y="78"/>
                  </a:cubicBezTo>
                  <a:cubicBezTo>
                    <a:pt x="157" y="88"/>
                    <a:pt x="148" y="97"/>
                    <a:pt x="138" y="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 noEditPoints="1"/>
            </p:cNvSpPr>
            <p:nvPr/>
          </p:nvSpPr>
          <p:spPr bwMode="auto">
            <a:xfrm>
              <a:off x="7160" y="1203"/>
              <a:ext cx="356" cy="356"/>
            </a:xfrm>
            <a:custGeom>
              <a:avLst/>
              <a:gdLst>
                <a:gd name="T0" fmla="*/ 179 w 192"/>
                <a:gd name="T1" fmla="*/ 104 h 192"/>
                <a:gd name="T2" fmla="*/ 179 w 192"/>
                <a:gd name="T3" fmla="*/ 103 h 192"/>
                <a:gd name="T4" fmla="*/ 179 w 192"/>
                <a:gd name="T5" fmla="*/ 41 h 192"/>
                <a:gd name="T6" fmla="*/ 141 w 192"/>
                <a:gd name="T7" fmla="*/ 0 h 192"/>
                <a:gd name="T8" fmla="*/ 72 w 192"/>
                <a:gd name="T9" fmla="*/ 0 h 192"/>
                <a:gd name="T10" fmla="*/ 35 w 192"/>
                <a:gd name="T11" fmla="*/ 41 h 192"/>
                <a:gd name="T12" fmla="*/ 35 w 192"/>
                <a:gd name="T13" fmla="*/ 100 h 192"/>
                <a:gd name="T14" fmla="*/ 5 w 192"/>
                <a:gd name="T15" fmla="*/ 85 h 192"/>
                <a:gd name="T16" fmla="*/ 0 w 192"/>
                <a:gd name="T17" fmla="*/ 97 h 192"/>
                <a:gd name="T18" fmla="*/ 23 w 192"/>
                <a:gd name="T19" fmla="*/ 127 h 192"/>
                <a:gd name="T20" fmla="*/ 23 w 192"/>
                <a:gd name="T21" fmla="*/ 134 h 192"/>
                <a:gd name="T22" fmla="*/ 107 w 192"/>
                <a:gd name="T23" fmla="*/ 192 h 192"/>
                <a:gd name="T24" fmla="*/ 192 w 192"/>
                <a:gd name="T25" fmla="*/ 134 h 192"/>
                <a:gd name="T26" fmla="*/ 179 w 192"/>
                <a:gd name="T27" fmla="*/ 104 h 192"/>
                <a:gd name="T28" fmla="*/ 162 w 192"/>
                <a:gd name="T29" fmla="*/ 61 h 192"/>
                <a:gd name="T30" fmla="*/ 163 w 192"/>
                <a:gd name="T31" fmla="*/ 48 h 192"/>
                <a:gd name="T32" fmla="*/ 120 w 192"/>
                <a:gd name="T33" fmla="*/ 48 h 192"/>
                <a:gd name="T34" fmla="*/ 128 w 192"/>
                <a:gd name="T35" fmla="*/ 35 h 192"/>
                <a:gd name="T36" fmla="*/ 107 w 192"/>
                <a:gd name="T37" fmla="*/ 18 h 192"/>
                <a:gd name="T38" fmla="*/ 86 w 192"/>
                <a:gd name="T39" fmla="*/ 35 h 192"/>
                <a:gd name="T40" fmla="*/ 93 w 192"/>
                <a:gd name="T41" fmla="*/ 48 h 192"/>
                <a:gd name="T42" fmla="*/ 52 w 192"/>
                <a:gd name="T43" fmla="*/ 48 h 192"/>
                <a:gd name="T44" fmla="*/ 53 w 192"/>
                <a:gd name="T45" fmla="*/ 61 h 192"/>
                <a:gd name="T46" fmla="*/ 45 w 192"/>
                <a:gd name="T47" fmla="*/ 95 h 192"/>
                <a:gd name="T48" fmla="*/ 45 w 192"/>
                <a:gd name="T49" fmla="*/ 95 h 192"/>
                <a:gd name="T50" fmla="*/ 43 w 192"/>
                <a:gd name="T51" fmla="*/ 97 h 192"/>
                <a:gd name="T52" fmla="*/ 43 w 192"/>
                <a:gd name="T53" fmla="*/ 41 h 192"/>
                <a:gd name="T54" fmla="*/ 72 w 192"/>
                <a:gd name="T55" fmla="*/ 8 h 192"/>
                <a:gd name="T56" fmla="*/ 141 w 192"/>
                <a:gd name="T57" fmla="*/ 8 h 192"/>
                <a:gd name="T58" fmla="*/ 171 w 192"/>
                <a:gd name="T59" fmla="*/ 41 h 192"/>
                <a:gd name="T60" fmla="*/ 171 w 192"/>
                <a:gd name="T61" fmla="*/ 96 h 192"/>
                <a:gd name="T62" fmla="*/ 169 w 192"/>
                <a:gd name="T63" fmla="*/ 95 h 192"/>
                <a:gd name="T64" fmla="*/ 169 w 192"/>
                <a:gd name="T65" fmla="*/ 95 h 192"/>
                <a:gd name="T66" fmla="*/ 162 w 192"/>
                <a:gd name="T67" fmla="*/ 6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2" h="192">
                  <a:moveTo>
                    <a:pt x="179" y="104"/>
                  </a:moveTo>
                  <a:cubicBezTo>
                    <a:pt x="179" y="104"/>
                    <a:pt x="179" y="103"/>
                    <a:pt x="179" y="103"/>
                  </a:cubicBezTo>
                  <a:cubicBezTo>
                    <a:pt x="179" y="41"/>
                    <a:pt x="179" y="41"/>
                    <a:pt x="179" y="41"/>
                  </a:cubicBezTo>
                  <a:cubicBezTo>
                    <a:pt x="179" y="18"/>
                    <a:pt x="162" y="0"/>
                    <a:pt x="14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51" y="0"/>
                    <a:pt x="35" y="18"/>
                    <a:pt x="35" y="41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26" y="95"/>
                    <a:pt x="15" y="88"/>
                    <a:pt x="5" y="85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7"/>
                    <a:pt x="12" y="109"/>
                    <a:pt x="23" y="127"/>
                  </a:cubicBezTo>
                  <a:cubicBezTo>
                    <a:pt x="23" y="130"/>
                    <a:pt x="23" y="132"/>
                    <a:pt x="23" y="134"/>
                  </a:cubicBezTo>
                  <a:cubicBezTo>
                    <a:pt x="23" y="166"/>
                    <a:pt x="60" y="192"/>
                    <a:pt x="107" y="192"/>
                  </a:cubicBezTo>
                  <a:cubicBezTo>
                    <a:pt x="154" y="192"/>
                    <a:pt x="192" y="166"/>
                    <a:pt x="192" y="134"/>
                  </a:cubicBezTo>
                  <a:cubicBezTo>
                    <a:pt x="192" y="123"/>
                    <a:pt x="187" y="113"/>
                    <a:pt x="179" y="104"/>
                  </a:cubicBezTo>
                  <a:close/>
                  <a:moveTo>
                    <a:pt x="162" y="61"/>
                  </a:moveTo>
                  <a:cubicBezTo>
                    <a:pt x="163" y="48"/>
                    <a:pt x="163" y="48"/>
                    <a:pt x="163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5" y="45"/>
                    <a:pt x="128" y="40"/>
                    <a:pt x="128" y="35"/>
                  </a:cubicBezTo>
                  <a:cubicBezTo>
                    <a:pt x="128" y="26"/>
                    <a:pt x="118" y="18"/>
                    <a:pt x="107" y="18"/>
                  </a:cubicBezTo>
                  <a:cubicBezTo>
                    <a:pt x="95" y="18"/>
                    <a:pt x="86" y="26"/>
                    <a:pt x="86" y="35"/>
                  </a:cubicBezTo>
                  <a:cubicBezTo>
                    <a:pt x="86" y="40"/>
                    <a:pt x="89" y="45"/>
                    <a:pt x="93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77" y="71"/>
                    <a:pt x="45" y="95"/>
                    <a:pt x="45" y="95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4" y="96"/>
                    <a:pt x="44" y="97"/>
                    <a:pt x="43" y="97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23"/>
                    <a:pt x="56" y="8"/>
                    <a:pt x="72" y="8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58" y="8"/>
                    <a:pt x="171" y="23"/>
                    <a:pt x="171" y="41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0" y="96"/>
                    <a:pt x="170" y="96"/>
                    <a:pt x="169" y="95"/>
                  </a:cubicBezTo>
                  <a:cubicBezTo>
                    <a:pt x="169" y="95"/>
                    <a:pt x="169" y="95"/>
                    <a:pt x="169" y="95"/>
                  </a:cubicBezTo>
                  <a:cubicBezTo>
                    <a:pt x="169" y="95"/>
                    <a:pt x="138" y="71"/>
                    <a:pt x="162" y="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 noEditPoints="1"/>
            </p:cNvSpPr>
            <p:nvPr/>
          </p:nvSpPr>
          <p:spPr bwMode="auto">
            <a:xfrm>
              <a:off x="164" y="2095"/>
              <a:ext cx="352" cy="247"/>
            </a:xfrm>
            <a:custGeom>
              <a:avLst/>
              <a:gdLst>
                <a:gd name="T0" fmla="*/ 186 w 190"/>
                <a:gd name="T1" fmla="*/ 0 h 133"/>
                <a:gd name="T2" fmla="*/ 172 w 190"/>
                <a:gd name="T3" fmla="*/ 0 h 133"/>
                <a:gd name="T4" fmla="*/ 18 w 190"/>
                <a:gd name="T5" fmla="*/ 0 h 133"/>
                <a:gd name="T6" fmla="*/ 4 w 190"/>
                <a:gd name="T7" fmla="*/ 0 h 133"/>
                <a:gd name="T8" fmla="*/ 0 w 190"/>
                <a:gd name="T9" fmla="*/ 4 h 133"/>
                <a:gd name="T10" fmla="*/ 4 w 190"/>
                <a:gd name="T11" fmla="*/ 8 h 133"/>
                <a:gd name="T12" fmla="*/ 14 w 190"/>
                <a:gd name="T13" fmla="*/ 8 h 133"/>
                <a:gd name="T14" fmla="*/ 14 w 190"/>
                <a:gd name="T15" fmla="*/ 8 h 133"/>
                <a:gd name="T16" fmla="*/ 50 w 190"/>
                <a:gd name="T17" fmla="*/ 87 h 133"/>
                <a:gd name="T18" fmla="*/ 50 w 190"/>
                <a:gd name="T19" fmla="*/ 88 h 133"/>
                <a:gd name="T20" fmla="*/ 36 w 190"/>
                <a:gd name="T21" fmla="*/ 122 h 133"/>
                <a:gd name="T22" fmla="*/ 27 w 190"/>
                <a:gd name="T23" fmla="*/ 122 h 133"/>
                <a:gd name="T24" fmla="*/ 21 w 190"/>
                <a:gd name="T25" fmla="*/ 128 h 133"/>
                <a:gd name="T26" fmla="*/ 27 w 190"/>
                <a:gd name="T27" fmla="*/ 133 h 133"/>
                <a:gd name="T28" fmla="*/ 163 w 190"/>
                <a:gd name="T29" fmla="*/ 133 h 133"/>
                <a:gd name="T30" fmla="*/ 169 w 190"/>
                <a:gd name="T31" fmla="*/ 128 h 133"/>
                <a:gd name="T32" fmla="*/ 163 w 190"/>
                <a:gd name="T33" fmla="*/ 122 h 133"/>
                <a:gd name="T34" fmla="*/ 154 w 190"/>
                <a:gd name="T35" fmla="*/ 122 h 133"/>
                <a:gd name="T36" fmla="*/ 140 w 190"/>
                <a:gd name="T37" fmla="*/ 88 h 133"/>
                <a:gd name="T38" fmla="*/ 140 w 190"/>
                <a:gd name="T39" fmla="*/ 87 h 133"/>
                <a:gd name="T40" fmla="*/ 176 w 190"/>
                <a:gd name="T41" fmla="*/ 8 h 133"/>
                <a:gd name="T42" fmla="*/ 176 w 190"/>
                <a:gd name="T43" fmla="*/ 8 h 133"/>
                <a:gd name="T44" fmla="*/ 186 w 190"/>
                <a:gd name="T45" fmla="*/ 8 h 133"/>
                <a:gd name="T46" fmla="*/ 190 w 190"/>
                <a:gd name="T47" fmla="*/ 4 h 133"/>
                <a:gd name="T48" fmla="*/ 186 w 190"/>
                <a:gd name="T49" fmla="*/ 0 h 133"/>
                <a:gd name="T50" fmla="*/ 119 w 190"/>
                <a:gd name="T51" fmla="*/ 122 h 133"/>
                <a:gd name="T52" fmla="*/ 71 w 190"/>
                <a:gd name="T53" fmla="*/ 122 h 133"/>
                <a:gd name="T54" fmla="*/ 59 w 190"/>
                <a:gd name="T55" fmla="*/ 93 h 133"/>
                <a:gd name="T56" fmla="*/ 95 w 190"/>
                <a:gd name="T57" fmla="*/ 103 h 133"/>
                <a:gd name="T58" fmla="*/ 131 w 190"/>
                <a:gd name="T59" fmla="*/ 93 h 133"/>
                <a:gd name="T60" fmla="*/ 119 w 190"/>
                <a:gd name="T61" fmla="*/ 12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0" h="133">
                  <a:moveTo>
                    <a:pt x="186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41"/>
                    <a:pt x="28" y="70"/>
                    <a:pt x="50" y="87"/>
                  </a:cubicBezTo>
                  <a:cubicBezTo>
                    <a:pt x="50" y="87"/>
                    <a:pt x="50" y="88"/>
                    <a:pt x="50" y="88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27" y="122"/>
                    <a:pt x="27" y="122"/>
                    <a:pt x="27" y="122"/>
                  </a:cubicBezTo>
                  <a:cubicBezTo>
                    <a:pt x="24" y="122"/>
                    <a:pt x="21" y="125"/>
                    <a:pt x="21" y="128"/>
                  </a:cubicBezTo>
                  <a:cubicBezTo>
                    <a:pt x="21" y="131"/>
                    <a:pt x="24" y="133"/>
                    <a:pt x="27" y="133"/>
                  </a:cubicBezTo>
                  <a:cubicBezTo>
                    <a:pt x="163" y="133"/>
                    <a:pt x="163" y="133"/>
                    <a:pt x="163" y="133"/>
                  </a:cubicBezTo>
                  <a:cubicBezTo>
                    <a:pt x="166" y="133"/>
                    <a:pt x="169" y="131"/>
                    <a:pt x="169" y="128"/>
                  </a:cubicBezTo>
                  <a:cubicBezTo>
                    <a:pt x="169" y="125"/>
                    <a:pt x="166" y="122"/>
                    <a:pt x="163" y="122"/>
                  </a:cubicBezTo>
                  <a:cubicBezTo>
                    <a:pt x="154" y="122"/>
                    <a:pt x="154" y="122"/>
                    <a:pt x="154" y="122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40" y="88"/>
                    <a:pt x="140" y="87"/>
                    <a:pt x="140" y="87"/>
                  </a:cubicBezTo>
                  <a:cubicBezTo>
                    <a:pt x="162" y="70"/>
                    <a:pt x="176" y="41"/>
                    <a:pt x="176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86" y="8"/>
                    <a:pt x="186" y="8"/>
                    <a:pt x="186" y="8"/>
                  </a:cubicBezTo>
                  <a:cubicBezTo>
                    <a:pt x="188" y="8"/>
                    <a:pt x="190" y="6"/>
                    <a:pt x="190" y="4"/>
                  </a:cubicBezTo>
                  <a:cubicBezTo>
                    <a:pt x="190" y="2"/>
                    <a:pt x="188" y="0"/>
                    <a:pt x="186" y="0"/>
                  </a:cubicBezTo>
                  <a:close/>
                  <a:moveTo>
                    <a:pt x="119" y="122"/>
                  </a:moveTo>
                  <a:cubicBezTo>
                    <a:pt x="71" y="122"/>
                    <a:pt x="71" y="122"/>
                    <a:pt x="71" y="122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70" y="99"/>
                    <a:pt x="82" y="103"/>
                    <a:pt x="95" y="103"/>
                  </a:cubicBezTo>
                  <a:cubicBezTo>
                    <a:pt x="108" y="103"/>
                    <a:pt x="120" y="99"/>
                    <a:pt x="131" y="93"/>
                  </a:cubicBezTo>
                  <a:lnTo>
                    <a:pt x="119" y="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366" y="2010"/>
              <a:ext cx="15" cy="59"/>
            </a:xfrm>
            <a:custGeom>
              <a:avLst/>
              <a:gdLst>
                <a:gd name="T0" fmla="*/ 4 w 8"/>
                <a:gd name="T1" fmla="*/ 32 h 32"/>
                <a:gd name="T2" fmla="*/ 8 w 8"/>
                <a:gd name="T3" fmla="*/ 28 h 32"/>
                <a:gd name="T4" fmla="*/ 8 w 8"/>
                <a:gd name="T5" fmla="*/ 4 h 32"/>
                <a:gd name="T6" fmla="*/ 4 w 8"/>
                <a:gd name="T7" fmla="*/ 0 h 32"/>
                <a:gd name="T8" fmla="*/ 0 w 8"/>
                <a:gd name="T9" fmla="*/ 4 h 32"/>
                <a:gd name="T10" fmla="*/ 0 w 8"/>
                <a:gd name="T11" fmla="*/ 28 h 32"/>
                <a:gd name="T12" fmla="*/ 4 w 8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2">
                  <a:moveTo>
                    <a:pt x="4" y="32"/>
                  </a:moveTo>
                  <a:cubicBezTo>
                    <a:pt x="6" y="32"/>
                    <a:pt x="8" y="30"/>
                    <a:pt x="8" y="2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2" y="32"/>
                    <a:pt x="4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/>
            </p:cNvSpPr>
            <p:nvPr/>
          </p:nvSpPr>
          <p:spPr bwMode="auto">
            <a:xfrm>
              <a:off x="332" y="1986"/>
              <a:ext cx="15" cy="83"/>
            </a:xfrm>
            <a:custGeom>
              <a:avLst/>
              <a:gdLst>
                <a:gd name="T0" fmla="*/ 4 w 8"/>
                <a:gd name="T1" fmla="*/ 45 h 45"/>
                <a:gd name="T2" fmla="*/ 8 w 8"/>
                <a:gd name="T3" fmla="*/ 41 h 45"/>
                <a:gd name="T4" fmla="*/ 8 w 8"/>
                <a:gd name="T5" fmla="*/ 4 h 45"/>
                <a:gd name="T6" fmla="*/ 4 w 8"/>
                <a:gd name="T7" fmla="*/ 0 h 45"/>
                <a:gd name="T8" fmla="*/ 0 w 8"/>
                <a:gd name="T9" fmla="*/ 4 h 45"/>
                <a:gd name="T10" fmla="*/ 0 w 8"/>
                <a:gd name="T11" fmla="*/ 41 h 45"/>
                <a:gd name="T12" fmla="*/ 4 w 8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5">
                  <a:moveTo>
                    <a:pt x="4" y="45"/>
                  </a:moveTo>
                  <a:cubicBezTo>
                    <a:pt x="6" y="45"/>
                    <a:pt x="8" y="43"/>
                    <a:pt x="8" y="4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3"/>
                    <a:pt x="2" y="45"/>
                    <a:pt x="4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299" y="2010"/>
              <a:ext cx="15" cy="59"/>
            </a:xfrm>
            <a:custGeom>
              <a:avLst/>
              <a:gdLst>
                <a:gd name="T0" fmla="*/ 4 w 8"/>
                <a:gd name="T1" fmla="*/ 32 h 32"/>
                <a:gd name="T2" fmla="*/ 8 w 8"/>
                <a:gd name="T3" fmla="*/ 28 h 32"/>
                <a:gd name="T4" fmla="*/ 8 w 8"/>
                <a:gd name="T5" fmla="*/ 4 h 32"/>
                <a:gd name="T6" fmla="*/ 4 w 8"/>
                <a:gd name="T7" fmla="*/ 0 h 32"/>
                <a:gd name="T8" fmla="*/ 0 w 8"/>
                <a:gd name="T9" fmla="*/ 4 h 32"/>
                <a:gd name="T10" fmla="*/ 0 w 8"/>
                <a:gd name="T11" fmla="*/ 28 h 32"/>
                <a:gd name="T12" fmla="*/ 4 w 8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2">
                  <a:moveTo>
                    <a:pt x="4" y="32"/>
                  </a:moveTo>
                  <a:cubicBezTo>
                    <a:pt x="6" y="32"/>
                    <a:pt x="8" y="30"/>
                    <a:pt x="8" y="2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1" y="32"/>
                    <a:pt x="4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6404" y="3536"/>
              <a:ext cx="248" cy="95"/>
            </a:xfrm>
            <a:custGeom>
              <a:avLst/>
              <a:gdLst>
                <a:gd name="T0" fmla="*/ 113 w 134"/>
                <a:gd name="T1" fmla="*/ 17 h 51"/>
                <a:gd name="T2" fmla="*/ 100 w 134"/>
                <a:gd name="T3" fmla="*/ 20 h 51"/>
                <a:gd name="T4" fmla="*/ 79 w 134"/>
                <a:gd name="T5" fmla="*/ 9 h 51"/>
                <a:gd name="T6" fmla="*/ 67 w 134"/>
                <a:gd name="T7" fmla="*/ 12 h 51"/>
                <a:gd name="T8" fmla="*/ 44 w 134"/>
                <a:gd name="T9" fmla="*/ 0 h 51"/>
                <a:gd name="T10" fmla="*/ 18 w 134"/>
                <a:gd name="T11" fmla="*/ 17 h 51"/>
                <a:gd name="T12" fmla="*/ 0 w 134"/>
                <a:gd name="T13" fmla="*/ 34 h 51"/>
                <a:gd name="T14" fmla="*/ 22 w 134"/>
                <a:gd name="T15" fmla="*/ 51 h 51"/>
                <a:gd name="T16" fmla="*/ 113 w 134"/>
                <a:gd name="T17" fmla="*/ 51 h 51"/>
                <a:gd name="T18" fmla="*/ 134 w 134"/>
                <a:gd name="T19" fmla="*/ 34 h 51"/>
                <a:gd name="T20" fmla="*/ 113 w 134"/>
                <a:gd name="T21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4" h="51">
                  <a:moveTo>
                    <a:pt x="113" y="17"/>
                  </a:moveTo>
                  <a:cubicBezTo>
                    <a:pt x="108" y="17"/>
                    <a:pt x="104" y="18"/>
                    <a:pt x="100" y="20"/>
                  </a:cubicBezTo>
                  <a:cubicBezTo>
                    <a:pt x="96" y="14"/>
                    <a:pt x="88" y="9"/>
                    <a:pt x="79" y="9"/>
                  </a:cubicBezTo>
                  <a:cubicBezTo>
                    <a:pt x="75" y="9"/>
                    <a:pt x="71" y="10"/>
                    <a:pt x="67" y="12"/>
                  </a:cubicBezTo>
                  <a:cubicBezTo>
                    <a:pt x="63" y="5"/>
                    <a:pt x="54" y="0"/>
                    <a:pt x="44" y="0"/>
                  </a:cubicBezTo>
                  <a:cubicBezTo>
                    <a:pt x="31" y="0"/>
                    <a:pt x="21" y="7"/>
                    <a:pt x="18" y="17"/>
                  </a:cubicBezTo>
                  <a:cubicBezTo>
                    <a:pt x="8" y="18"/>
                    <a:pt x="0" y="25"/>
                    <a:pt x="0" y="34"/>
                  </a:cubicBezTo>
                  <a:cubicBezTo>
                    <a:pt x="0" y="43"/>
                    <a:pt x="10" y="51"/>
                    <a:pt x="22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25" y="51"/>
                    <a:pt x="134" y="43"/>
                    <a:pt x="134" y="34"/>
                  </a:cubicBezTo>
                  <a:cubicBezTo>
                    <a:pt x="134" y="24"/>
                    <a:pt x="125" y="17"/>
                    <a:pt x="113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 noEditPoints="1"/>
            </p:cNvSpPr>
            <p:nvPr/>
          </p:nvSpPr>
          <p:spPr bwMode="auto">
            <a:xfrm>
              <a:off x="6408" y="3651"/>
              <a:ext cx="317" cy="241"/>
            </a:xfrm>
            <a:custGeom>
              <a:avLst/>
              <a:gdLst>
                <a:gd name="T0" fmla="*/ 150 w 171"/>
                <a:gd name="T1" fmla="*/ 23 h 130"/>
                <a:gd name="T2" fmla="*/ 131 w 171"/>
                <a:gd name="T3" fmla="*/ 23 h 130"/>
                <a:gd name="T4" fmla="*/ 131 w 171"/>
                <a:gd name="T5" fmla="*/ 17 h 130"/>
                <a:gd name="T6" fmla="*/ 110 w 171"/>
                <a:gd name="T7" fmla="*/ 0 h 130"/>
                <a:gd name="T8" fmla="*/ 21 w 171"/>
                <a:gd name="T9" fmla="*/ 0 h 130"/>
                <a:gd name="T10" fmla="*/ 0 w 171"/>
                <a:gd name="T11" fmla="*/ 17 h 130"/>
                <a:gd name="T12" fmla="*/ 0 w 171"/>
                <a:gd name="T13" fmla="*/ 113 h 130"/>
                <a:gd name="T14" fmla="*/ 21 w 171"/>
                <a:gd name="T15" fmla="*/ 130 h 130"/>
                <a:gd name="T16" fmla="*/ 110 w 171"/>
                <a:gd name="T17" fmla="*/ 130 h 130"/>
                <a:gd name="T18" fmla="*/ 131 w 171"/>
                <a:gd name="T19" fmla="*/ 113 h 130"/>
                <a:gd name="T20" fmla="*/ 131 w 171"/>
                <a:gd name="T21" fmla="*/ 90 h 130"/>
                <a:gd name="T22" fmla="*/ 142 w 171"/>
                <a:gd name="T23" fmla="*/ 90 h 130"/>
                <a:gd name="T24" fmla="*/ 163 w 171"/>
                <a:gd name="T25" fmla="*/ 73 h 130"/>
                <a:gd name="T26" fmla="*/ 171 w 171"/>
                <a:gd name="T27" fmla="*/ 41 h 130"/>
                <a:gd name="T28" fmla="*/ 171 w 171"/>
                <a:gd name="T29" fmla="*/ 40 h 130"/>
                <a:gd name="T30" fmla="*/ 150 w 171"/>
                <a:gd name="T31" fmla="*/ 23 h 130"/>
                <a:gd name="T32" fmla="*/ 40 w 171"/>
                <a:gd name="T33" fmla="*/ 104 h 130"/>
                <a:gd name="T34" fmla="*/ 36 w 171"/>
                <a:gd name="T35" fmla="*/ 107 h 130"/>
                <a:gd name="T36" fmla="*/ 32 w 171"/>
                <a:gd name="T37" fmla="*/ 104 h 130"/>
                <a:gd name="T38" fmla="*/ 32 w 171"/>
                <a:gd name="T39" fmla="*/ 27 h 130"/>
                <a:gd name="T40" fmla="*/ 36 w 171"/>
                <a:gd name="T41" fmla="*/ 23 h 130"/>
                <a:gd name="T42" fmla="*/ 40 w 171"/>
                <a:gd name="T43" fmla="*/ 27 h 130"/>
                <a:gd name="T44" fmla="*/ 40 w 171"/>
                <a:gd name="T45" fmla="*/ 104 h 130"/>
                <a:gd name="T46" fmla="*/ 69 w 171"/>
                <a:gd name="T47" fmla="*/ 104 h 130"/>
                <a:gd name="T48" fmla="*/ 65 w 171"/>
                <a:gd name="T49" fmla="*/ 107 h 130"/>
                <a:gd name="T50" fmla="*/ 61 w 171"/>
                <a:gd name="T51" fmla="*/ 104 h 130"/>
                <a:gd name="T52" fmla="*/ 61 w 171"/>
                <a:gd name="T53" fmla="*/ 27 h 130"/>
                <a:gd name="T54" fmla="*/ 65 w 171"/>
                <a:gd name="T55" fmla="*/ 23 h 130"/>
                <a:gd name="T56" fmla="*/ 69 w 171"/>
                <a:gd name="T57" fmla="*/ 27 h 130"/>
                <a:gd name="T58" fmla="*/ 69 w 171"/>
                <a:gd name="T59" fmla="*/ 104 h 130"/>
                <a:gd name="T60" fmla="*/ 98 w 171"/>
                <a:gd name="T61" fmla="*/ 104 h 130"/>
                <a:gd name="T62" fmla="*/ 94 w 171"/>
                <a:gd name="T63" fmla="*/ 107 h 130"/>
                <a:gd name="T64" fmla="*/ 90 w 171"/>
                <a:gd name="T65" fmla="*/ 104 h 130"/>
                <a:gd name="T66" fmla="*/ 90 w 171"/>
                <a:gd name="T67" fmla="*/ 27 h 130"/>
                <a:gd name="T68" fmla="*/ 94 w 171"/>
                <a:gd name="T69" fmla="*/ 23 h 130"/>
                <a:gd name="T70" fmla="*/ 98 w 171"/>
                <a:gd name="T71" fmla="*/ 27 h 130"/>
                <a:gd name="T72" fmla="*/ 98 w 171"/>
                <a:gd name="T73" fmla="*/ 104 h 130"/>
                <a:gd name="T74" fmla="*/ 155 w 171"/>
                <a:gd name="T75" fmla="*/ 72 h 130"/>
                <a:gd name="T76" fmla="*/ 155 w 171"/>
                <a:gd name="T77" fmla="*/ 73 h 130"/>
                <a:gd name="T78" fmla="*/ 142 w 171"/>
                <a:gd name="T79" fmla="*/ 83 h 130"/>
                <a:gd name="T80" fmla="*/ 131 w 171"/>
                <a:gd name="T81" fmla="*/ 83 h 130"/>
                <a:gd name="T82" fmla="*/ 131 w 171"/>
                <a:gd name="T83" fmla="*/ 31 h 130"/>
                <a:gd name="T84" fmla="*/ 150 w 171"/>
                <a:gd name="T85" fmla="*/ 31 h 130"/>
                <a:gd name="T86" fmla="*/ 163 w 171"/>
                <a:gd name="T87" fmla="*/ 40 h 130"/>
                <a:gd name="T88" fmla="*/ 155 w 171"/>
                <a:gd name="T89" fmla="*/ 7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1" h="130">
                  <a:moveTo>
                    <a:pt x="150" y="23"/>
                  </a:moveTo>
                  <a:cubicBezTo>
                    <a:pt x="131" y="23"/>
                    <a:pt x="131" y="23"/>
                    <a:pt x="131" y="23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1" y="8"/>
                    <a:pt x="121" y="0"/>
                    <a:pt x="11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8"/>
                    <a:pt x="0" y="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22"/>
                    <a:pt x="9" y="130"/>
                    <a:pt x="21" y="130"/>
                  </a:cubicBezTo>
                  <a:cubicBezTo>
                    <a:pt x="110" y="130"/>
                    <a:pt x="110" y="130"/>
                    <a:pt x="110" y="130"/>
                  </a:cubicBezTo>
                  <a:cubicBezTo>
                    <a:pt x="121" y="130"/>
                    <a:pt x="131" y="122"/>
                    <a:pt x="131" y="113"/>
                  </a:cubicBezTo>
                  <a:cubicBezTo>
                    <a:pt x="131" y="90"/>
                    <a:pt x="131" y="90"/>
                    <a:pt x="131" y="90"/>
                  </a:cubicBezTo>
                  <a:cubicBezTo>
                    <a:pt x="142" y="90"/>
                    <a:pt x="142" y="90"/>
                    <a:pt x="142" y="90"/>
                  </a:cubicBezTo>
                  <a:cubicBezTo>
                    <a:pt x="153" y="90"/>
                    <a:pt x="162" y="83"/>
                    <a:pt x="163" y="73"/>
                  </a:cubicBezTo>
                  <a:cubicBezTo>
                    <a:pt x="171" y="41"/>
                    <a:pt x="171" y="41"/>
                    <a:pt x="171" y="41"/>
                  </a:cubicBezTo>
                  <a:cubicBezTo>
                    <a:pt x="171" y="41"/>
                    <a:pt x="171" y="41"/>
                    <a:pt x="171" y="40"/>
                  </a:cubicBezTo>
                  <a:cubicBezTo>
                    <a:pt x="171" y="31"/>
                    <a:pt x="161" y="23"/>
                    <a:pt x="150" y="23"/>
                  </a:cubicBezTo>
                  <a:close/>
                  <a:moveTo>
                    <a:pt x="40" y="104"/>
                  </a:moveTo>
                  <a:cubicBezTo>
                    <a:pt x="40" y="106"/>
                    <a:pt x="39" y="107"/>
                    <a:pt x="36" y="107"/>
                  </a:cubicBezTo>
                  <a:cubicBezTo>
                    <a:pt x="34" y="107"/>
                    <a:pt x="32" y="106"/>
                    <a:pt x="32" y="104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5"/>
                    <a:pt x="34" y="23"/>
                    <a:pt x="36" y="23"/>
                  </a:cubicBezTo>
                  <a:cubicBezTo>
                    <a:pt x="39" y="23"/>
                    <a:pt x="40" y="25"/>
                    <a:pt x="40" y="27"/>
                  </a:cubicBezTo>
                  <a:lnTo>
                    <a:pt x="40" y="104"/>
                  </a:lnTo>
                  <a:close/>
                  <a:moveTo>
                    <a:pt x="69" y="104"/>
                  </a:moveTo>
                  <a:cubicBezTo>
                    <a:pt x="69" y="106"/>
                    <a:pt x="67" y="107"/>
                    <a:pt x="65" y="107"/>
                  </a:cubicBezTo>
                  <a:cubicBezTo>
                    <a:pt x="63" y="107"/>
                    <a:pt x="61" y="106"/>
                    <a:pt x="61" y="104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5"/>
                    <a:pt x="63" y="23"/>
                    <a:pt x="65" y="23"/>
                  </a:cubicBezTo>
                  <a:cubicBezTo>
                    <a:pt x="67" y="23"/>
                    <a:pt x="69" y="25"/>
                    <a:pt x="69" y="27"/>
                  </a:cubicBezTo>
                  <a:lnTo>
                    <a:pt x="69" y="104"/>
                  </a:lnTo>
                  <a:close/>
                  <a:moveTo>
                    <a:pt x="98" y="104"/>
                  </a:moveTo>
                  <a:cubicBezTo>
                    <a:pt x="98" y="106"/>
                    <a:pt x="96" y="107"/>
                    <a:pt x="94" y="107"/>
                  </a:cubicBezTo>
                  <a:cubicBezTo>
                    <a:pt x="92" y="107"/>
                    <a:pt x="90" y="106"/>
                    <a:pt x="90" y="104"/>
                  </a:cubicBezTo>
                  <a:cubicBezTo>
                    <a:pt x="90" y="27"/>
                    <a:pt x="90" y="27"/>
                    <a:pt x="90" y="27"/>
                  </a:cubicBezTo>
                  <a:cubicBezTo>
                    <a:pt x="90" y="25"/>
                    <a:pt x="92" y="23"/>
                    <a:pt x="94" y="23"/>
                  </a:cubicBezTo>
                  <a:cubicBezTo>
                    <a:pt x="96" y="23"/>
                    <a:pt x="98" y="25"/>
                    <a:pt x="98" y="27"/>
                  </a:cubicBezTo>
                  <a:lnTo>
                    <a:pt x="98" y="104"/>
                  </a:lnTo>
                  <a:close/>
                  <a:moveTo>
                    <a:pt x="155" y="72"/>
                  </a:moveTo>
                  <a:cubicBezTo>
                    <a:pt x="155" y="72"/>
                    <a:pt x="155" y="73"/>
                    <a:pt x="155" y="73"/>
                  </a:cubicBezTo>
                  <a:cubicBezTo>
                    <a:pt x="155" y="78"/>
                    <a:pt x="149" y="83"/>
                    <a:pt x="142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31"/>
                    <a:pt x="131" y="31"/>
                    <a:pt x="131" y="31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7" y="31"/>
                    <a:pt x="162" y="35"/>
                    <a:pt x="163" y="40"/>
                  </a:cubicBezTo>
                  <a:lnTo>
                    <a:pt x="155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/>
            </p:cNvSpPr>
            <p:nvPr/>
          </p:nvSpPr>
          <p:spPr bwMode="auto">
            <a:xfrm>
              <a:off x="7233" y="3547"/>
              <a:ext cx="211" cy="149"/>
            </a:xfrm>
            <a:custGeom>
              <a:avLst/>
              <a:gdLst>
                <a:gd name="T0" fmla="*/ 12 w 114"/>
                <a:gd name="T1" fmla="*/ 42 h 80"/>
                <a:gd name="T2" fmla="*/ 12 w 114"/>
                <a:gd name="T3" fmla="*/ 33 h 80"/>
                <a:gd name="T4" fmla="*/ 111 w 114"/>
                <a:gd name="T5" fmla="*/ 33 h 80"/>
                <a:gd name="T6" fmla="*/ 110 w 114"/>
                <a:gd name="T7" fmla="*/ 39 h 80"/>
                <a:gd name="T8" fmla="*/ 114 w 114"/>
                <a:gd name="T9" fmla="*/ 27 h 80"/>
                <a:gd name="T10" fmla="*/ 95 w 114"/>
                <a:gd name="T11" fmla="*/ 8 h 80"/>
                <a:gd name="T12" fmla="*/ 84 w 114"/>
                <a:gd name="T13" fmla="*/ 11 h 80"/>
                <a:gd name="T14" fmla="*/ 72 w 114"/>
                <a:gd name="T15" fmla="*/ 6 h 80"/>
                <a:gd name="T16" fmla="*/ 63 w 114"/>
                <a:gd name="T17" fmla="*/ 9 h 80"/>
                <a:gd name="T18" fmla="*/ 46 w 114"/>
                <a:gd name="T19" fmla="*/ 0 h 80"/>
                <a:gd name="T20" fmla="*/ 25 w 114"/>
                <a:gd name="T21" fmla="*/ 17 h 80"/>
                <a:gd name="T22" fmla="*/ 22 w 114"/>
                <a:gd name="T23" fmla="*/ 17 h 80"/>
                <a:gd name="T24" fmla="*/ 8 w 114"/>
                <a:gd name="T25" fmla="*/ 31 h 80"/>
                <a:gd name="T26" fmla="*/ 12 w 114"/>
                <a:gd name="T27" fmla="*/ 40 h 80"/>
                <a:gd name="T28" fmla="*/ 0 w 114"/>
                <a:gd name="T29" fmla="*/ 59 h 80"/>
                <a:gd name="T30" fmla="*/ 17 w 114"/>
                <a:gd name="T31" fmla="*/ 80 h 80"/>
                <a:gd name="T32" fmla="*/ 12 w 114"/>
                <a:gd name="T33" fmla="*/ 4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80">
                  <a:moveTo>
                    <a:pt x="12" y="42"/>
                  </a:moveTo>
                  <a:cubicBezTo>
                    <a:pt x="12" y="33"/>
                    <a:pt x="12" y="33"/>
                    <a:pt x="12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13" y="36"/>
                    <a:pt x="114" y="32"/>
                    <a:pt x="114" y="27"/>
                  </a:cubicBezTo>
                  <a:cubicBezTo>
                    <a:pt x="114" y="17"/>
                    <a:pt x="105" y="8"/>
                    <a:pt x="95" y="8"/>
                  </a:cubicBezTo>
                  <a:cubicBezTo>
                    <a:pt x="91" y="8"/>
                    <a:pt x="87" y="9"/>
                    <a:pt x="84" y="11"/>
                  </a:cubicBezTo>
                  <a:cubicBezTo>
                    <a:pt x="81" y="8"/>
                    <a:pt x="77" y="6"/>
                    <a:pt x="72" y="6"/>
                  </a:cubicBezTo>
                  <a:cubicBezTo>
                    <a:pt x="68" y="6"/>
                    <a:pt x="65" y="7"/>
                    <a:pt x="63" y="9"/>
                  </a:cubicBezTo>
                  <a:cubicBezTo>
                    <a:pt x="59" y="3"/>
                    <a:pt x="53" y="0"/>
                    <a:pt x="46" y="0"/>
                  </a:cubicBezTo>
                  <a:cubicBezTo>
                    <a:pt x="35" y="0"/>
                    <a:pt x="27" y="7"/>
                    <a:pt x="25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15" y="17"/>
                    <a:pt x="8" y="23"/>
                    <a:pt x="8" y="31"/>
                  </a:cubicBezTo>
                  <a:cubicBezTo>
                    <a:pt x="8" y="34"/>
                    <a:pt x="10" y="38"/>
                    <a:pt x="12" y="40"/>
                  </a:cubicBezTo>
                  <a:cubicBezTo>
                    <a:pt x="5" y="43"/>
                    <a:pt x="0" y="51"/>
                    <a:pt x="0" y="59"/>
                  </a:cubicBezTo>
                  <a:cubicBezTo>
                    <a:pt x="0" y="69"/>
                    <a:pt x="7" y="78"/>
                    <a:pt x="17" y="80"/>
                  </a:cubicBezTo>
                  <a:cubicBezTo>
                    <a:pt x="14" y="60"/>
                    <a:pt x="13" y="43"/>
                    <a:pt x="12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 noEditPoints="1"/>
            </p:cNvSpPr>
            <p:nvPr/>
          </p:nvSpPr>
          <p:spPr bwMode="auto">
            <a:xfrm>
              <a:off x="7271" y="3623"/>
              <a:ext cx="151" cy="280"/>
            </a:xfrm>
            <a:custGeom>
              <a:avLst/>
              <a:gdLst>
                <a:gd name="T0" fmla="*/ 65 w 81"/>
                <a:gd name="T1" fmla="*/ 83 h 151"/>
                <a:gd name="T2" fmla="*/ 81 w 81"/>
                <a:gd name="T3" fmla="*/ 0 h 151"/>
                <a:gd name="T4" fmla="*/ 40 w 81"/>
                <a:gd name="T5" fmla="*/ 0 h 151"/>
                <a:gd name="T6" fmla="*/ 0 w 81"/>
                <a:gd name="T7" fmla="*/ 0 h 151"/>
                <a:gd name="T8" fmla="*/ 15 w 81"/>
                <a:gd name="T9" fmla="*/ 83 h 151"/>
                <a:gd name="T10" fmla="*/ 3 w 81"/>
                <a:gd name="T11" fmla="*/ 139 h 151"/>
                <a:gd name="T12" fmla="*/ 15 w 81"/>
                <a:gd name="T13" fmla="*/ 151 h 151"/>
                <a:gd name="T14" fmla="*/ 40 w 81"/>
                <a:gd name="T15" fmla="*/ 151 h 151"/>
                <a:gd name="T16" fmla="*/ 65 w 81"/>
                <a:gd name="T17" fmla="*/ 151 h 151"/>
                <a:gd name="T18" fmla="*/ 77 w 81"/>
                <a:gd name="T19" fmla="*/ 139 h 151"/>
                <a:gd name="T20" fmla="*/ 65 w 81"/>
                <a:gd name="T21" fmla="*/ 83 h 151"/>
                <a:gd name="T22" fmla="*/ 25 w 81"/>
                <a:gd name="T23" fmla="*/ 62 h 151"/>
                <a:gd name="T24" fmla="*/ 33 w 81"/>
                <a:gd name="T25" fmla="*/ 54 h 151"/>
                <a:gd name="T26" fmla="*/ 41 w 81"/>
                <a:gd name="T27" fmla="*/ 62 h 151"/>
                <a:gd name="T28" fmla="*/ 33 w 81"/>
                <a:gd name="T29" fmla="*/ 70 h 151"/>
                <a:gd name="T30" fmla="*/ 25 w 81"/>
                <a:gd name="T31" fmla="*/ 62 h 151"/>
                <a:gd name="T32" fmla="*/ 42 w 81"/>
                <a:gd name="T33" fmla="*/ 89 h 151"/>
                <a:gd name="T34" fmla="*/ 38 w 81"/>
                <a:gd name="T35" fmla="*/ 85 h 151"/>
                <a:gd name="T36" fmla="*/ 42 w 81"/>
                <a:gd name="T37" fmla="*/ 81 h 151"/>
                <a:gd name="T38" fmla="*/ 47 w 81"/>
                <a:gd name="T39" fmla="*/ 85 h 151"/>
                <a:gd name="T40" fmla="*/ 42 w 81"/>
                <a:gd name="T41" fmla="*/ 89 h 151"/>
                <a:gd name="T42" fmla="*/ 50 w 81"/>
                <a:gd name="T43" fmla="*/ 44 h 151"/>
                <a:gd name="T44" fmla="*/ 40 w 81"/>
                <a:gd name="T45" fmla="*/ 34 h 151"/>
                <a:gd name="T46" fmla="*/ 50 w 81"/>
                <a:gd name="T47" fmla="*/ 24 h 151"/>
                <a:gd name="T48" fmla="*/ 61 w 81"/>
                <a:gd name="T49" fmla="*/ 34 h 151"/>
                <a:gd name="T50" fmla="*/ 50 w 81"/>
                <a:gd name="T51" fmla="*/ 4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151">
                  <a:moveTo>
                    <a:pt x="65" y="83"/>
                  </a:moveTo>
                  <a:cubicBezTo>
                    <a:pt x="75" y="57"/>
                    <a:pt x="81" y="0"/>
                    <a:pt x="8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57"/>
                    <a:pt x="15" y="83"/>
                  </a:cubicBezTo>
                  <a:cubicBezTo>
                    <a:pt x="25" y="109"/>
                    <a:pt x="3" y="139"/>
                    <a:pt x="3" y="139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40" y="151"/>
                    <a:pt x="40" y="151"/>
                    <a:pt x="40" y="151"/>
                  </a:cubicBezTo>
                  <a:cubicBezTo>
                    <a:pt x="65" y="151"/>
                    <a:pt x="65" y="151"/>
                    <a:pt x="65" y="151"/>
                  </a:cubicBezTo>
                  <a:cubicBezTo>
                    <a:pt x="77" y="139"/>
                    <a:pt x="77" y="139"/>
                    <a:pt x="77" y="139"/>
                  </a:cubicBezTo>
                  <a:cubicBezTo>
                    <a:pt x="77" y="139"/>
                    <a:pt x="56" y="109"/>
                    <a:pt x="65" y="83"/>
                  </a:cubicBezTo>
                  <a:close/>
                  <a:moveTo>
                    <a:pt x="25" y="62"/>
                  </a:moveTo>
                  <a:cubicBezTo>
                    <a:pt x="25" y="57"/>
                    <a:pt x="28" y="54"/>
                    <a:pt x="33" y="54"/>
                  </a:cubicBezTo>
                  <a:cubicBezTo>
                    <a:pt x="37" y="54"/>
                    <a:pt x="41" y="57"/>
                    <a:pt x="41" y="62"/>
                  </a:cubicBezTo>
                  <a:cubicBezTo>
                    <a:pt x="41" y="66"/>
                    <a:pt x="37" y="70"/>
                    <a:pt x="33" y="70"/>
                  </a:cubicBezTo>
                  <a:cubicBezTo>
                    <a:pt x="28" y="70"/>
                    <a:pt x="25" y="66"/>
                    <a:pt x="25" y="62"/>
                  </a:cubicBezTo>
                  <a:close/>
                  <a:moveTo>
                    <a:pt x="42" y="89"/>
                  </a:moveTo>
                  <a:cubicBezTo>
                    <a:pt x="40" y="89"/>
                    <a:pt x="38" y="87"/>
                    <a:pt x="38" y="85"/>
                  </a:cubicBezTo>
                  <a:cubicBezTo>
                    <a:pt x="38" y="83"/>
                    <a:pt x="40" y="81"/>
                    <a:pt x="42" y="81"/>
                  </a:cubicBezTo>
                  <a:cubicBezTo>
                    <a:pt x="45" y="81"/>
                    <a:pt x="47" y="83"/>
                    <a:pt x="47" y="85"/>
                  </a:cubicBezTo>
                  <a:cubicBezTo>
                    <a:pt x="47" y="87"/>
                    <a:pt x="45" y="89"/>
                    <a:pt x="42" y="89"/>
                  </a:cubicBezTo>
                  <a:close/>
                  <a:moveTo>
                    <a:pt x="50" y="44"/>
                  </a:moveTo>
                  <a:cubicBezTo>
                    <a:pt x="45" y="44"/>
                    <a:pt x="40" y="39"/>
                    <a:pt x="40" y="34"/>
                  </a:cubicBezTo>
                  <a:cubicBezTo>
                    <a:pt x="40" y="28"/>
                    <a:pt x="45" y="24"/>
                    <a:pt x="50" y="24"/>
                  </a:cubicBezTo>
                  <a:cubicBezTo>
                    <a:pt x="56" y="24"/>
                    <a:pt x="61" y="28"/>
                    <a:pt x="61" y="34"/>
                  </a:cubicBezTo>
                  <a:cubicBezTo>
                    <a:pt x="61" y="39"/>
                    <a:pt x="56" y="44"/>
                    <a:pt x="50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5670" y="3540"/>
              <a:ext cx="171" cy="120"/>
            </a:xfrm>
            <a:custGeom>
              <a:avLst/>
              <a:gdLst>
                <a:gd name="T0" fmla="*/ 89 w 92"/>
                <a:gd name="T1" fmla="*/ 51 h 65"/>
                <a:gd name="T2" fmla="*/ 89 w 92"/>
                <a:gd name="T3" fmla="*/ 37 h 65"/>
                <a:gd name="T4" fmla="*/ 74 w 92"/>
                <a:gd name="T5" fmla="*/ 45 h 65"/>
                <a:gd name="T6" fmla="*/ 70 w 92"/>
                <a:gd name="T7" fmla="*/ 55 h 65"/>
                <a:gd name="T8" fmla="*/ 65 w 92"/>
                <a:gd name="T9" fmla="*/ 42 h 65"/>
                <a:gd name="T10" fmla="*/ 64 w 92"/>
                <a:gd name="T11" fmla="*/ 27 h 65"/>
                <a:gd name="T12" fmla="*/ 51 w 92"/>
                <a:gd name="T13" fmla="*/ 15 h 65"/>
                <a:gd name="T14" fmla="*/ 46 w 92"/>
                <a:gd name="T15" fmla="*/ 0 h 65"/>
                <a:gd name="T16" fmla="*/ 37 w 92"/>
                <a:gd name="T17" fmla="*/ 10 h 65"/>
                <a:gd name="T18" fmla="*/ 34 w 92"/>
                <a:gd name="T19" fmla="*/ 23 h 65"/>
                <a:gd name="T20" fmla="*/ 39 w 92"/>
                <a:gd name="T21" fmla="*/ 38 h 65"/>
                <a:gd name="T22" fmla="*/ 33 w 92"/>
                <a:gd name="T23" fmla="*/ 51 h 65"/>
                <a:gd name="T24" fmla="*/ 26 w 92"/>
                <a:gd name="T25" fmla="*/ 41 h 65"/>
                <a:gd name="T26" fmla="*/ 21 w 92"/>
                <a:gd name="T27" fmla="*/ 29 h 65"/>
                <a:gd name="T28" fmla="*/ 11 w 92"/>
                <a:gd name="T29" fmla="*/ 39 h 65"/>
                <a:gd name="T30" fmla="*/ 2 w 92"/>
                <a:gd name="T31" fmla="*/ 53 h 65"/>
                <a:gd name="T32" fmla="*/ 2 w 92"/>
                <a:gd name="T33" fmla="*/ 65 h 65"/>
                <a:gd name="T34" fmla="*/ 92 w 92"/>
                <a:gd name="T35" fmla="*/ 65 h 65"/>
                <a:gd name="T36" fmla="*/ 89 w 92"/>
                <a:gd name="T37" fmla="*/ 5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2" h="65">
                  <a:moveTo>
                    <a:pt x="89" y="51"/>
                  </a:moveTo>
                  <a:cubicBezTo>
                    <a:pt x="87" y="46"/>
                    <a:pt x="85" y="41"/>
                    <a:pt x="89" y="37"/>
                  </a:cubicBezTo>
                  <a:cubicBezTo>
                    <a:pt x="84" y="39"/>
                    <a:pt x="79" y="41"/>
                    <a:pt x="74" y="45"/>
                  </a:cubicBezTo>
                  <a:cubicBezTo>
                    <a:pt x="70" y="48"/>
                    <a:pt x="70" y="51"/>
                    <a:pt x="70" y="55"/>
                  </a:cubicBezTo>
                  <a:cubicBezTo>
                    <a:pt x="66" y="51"/>
                    <a:pt x="63" y="48"/>
                    <a:pt x="65" y="42"/>
                  </a:cubicBezTo>
                  <a:cubicBezTo>
                    <a:pt x="67" y="36"/>
                    <a:pt x="68" y="32"/>
                    <a:pt x="64" y="27"/>
                  </a:cubicBezTo>
                  <a:cubicBezTo>
                    <a:pt x="60" y="22"/>
                    <a:pt x="55" y="19"/>
                    <a:pt x="51" y="15"/>
                  </a:cubicBezTo>
                  <a:cubicBezTo>
                    <a:pt x="48" y="12"/>
                    <a:pt x="44" y="4"/>
                    <a:pt x="46" y="0"/>
                  </a:cubicBezTo>
                  <a:cubicBezTo>
                    <a:pt x="43" y="3"/>
                    <a:pt x="39" y="6"/>
                    <a:pt x="37" y="10"/>
                  </a:cubicBezTo>
                  <a:cubicBezTo>
                    <a:pt x="34" y="14"/>
                    <a:pt x="34" y="18"/>
                    <a:pt x="34" y="23"/>
                  </a:cubicBezTo>
                  <a:cubicBezTo>
                    <a:pt x="34" y="29"/>
                    <a:pt x="37" y="32"/>
                    <a:pt x="39" y="38"/>
                  </a:cubicBezTo>
                  <a:cubicBezTo>
                    <a:pt x="41" y="43"/>
                    <a:pt x="38" y="47"/>
                    <a:pt x="33" y="51"/>
                  </a:cubicBezTo>
                  <a:cubicBezTo>
                    <a:pt x="35" y="45"/>
                    <a:pt x="32" y="44"/>
                    <a:pt x="26" y="41"/>
                  </a:cubicBezTo>
                  <a:cubicBezTo>
                    <a:pt x="23" y="38"/>
                    <a:pt x="20" y="34"/>
                    <a:pt x="21" y="29"/>
                  </a:cubicBezTo>
                  <a:cubicBezTo>
                    <a:pt x="18" y="33"/>
                    <a:pt x="13" y="36"/>
                    <a:pt x="11" y="39"/>
                  </a:cubicBezTo>
                  <a:cubicBezTo>
                    <a:pt x="6" y="44"/>
                    <a:pt x="3" y="48"/>
                    <a:pt x="2" y="53"/>
                  </a:cubicBezTo>
                  <a:cubicBezTo>
                    <a:pt x="0" y="57"/>
                    <a:pt x="0" y="61"/>
                    <a:pt x="2" y="65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92" y="59"/>
                    <a:pt x="91" y="56"/>
                    <a:pt x="8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5635" y="3683"/>
              <a:ext cx="291" cy="76"/>
            </a:xfrm>
            <a:custGeom>
              <a:avLst/>
              <a:gdLst>
                <a:gd name="T0" fmla="*/ 153 w 157"/>
                <a:gd name="T1" fmla="*/ 1 h 41"/>
                <a:gd name="T2" fmla="*/ 129 w 157"/>
                <a:gd name="T3" fmla="*/ 1 h 41"/>
                <a:gd name="T4" fmla="*/ 130 w 157"/>
                <a:gd name="T5" fmla="*/ 0 h 41"/>
                <a:gd name="T6" fmla="*/ 0 w 157"/>
                <a:gd name="T7" fmla="*/ 0 h 41"/>
                <a:gd name="T8" fmla="*/ 36 w 157"/>
                <a:gd name="T9" fmla="*/ 41 h 41"/>
                <a:gd name="T10" fmla="*/ 95 w 157"/>
                <a:gd name="T11" fmla="*/ 41 h 41"/>
                <a:gd name="T12" fmla="*/ 122 w 157"/>
                <a:gd name="T13" fmla="*/ 9 h 41"/>
                <a:gd name="T14" fmla="*/ 153 w 157"/>
                <a:gd name="T15" fmla="*/ 9 h 41"/>
                <a:gd name="T16" fmla="*/ 157 w 157"/>
                <a:gd name="T17" fmla="*/ 5 h 41"/>
                <a:gd name="T18" fmla="*/ 153 w 157"/>
                <a:gd name="T19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7" h="41">
                  <a:moveTo>
                    <a:pt x="153" y="1"/>
                  </a:moveTo>
                  <a:cubicBezTo>
                    <a:pt x="129" y="1"/>
                    <a:pt x="129" y="1"/>
                    <a:pt x="129" y="1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122" y="9"/>
                    <a:pt x="122" y="9"/>
                    <a:pt x="122" y="9"/>
                  </a:cubicBezTo>
                  <a:cubicBezTo>
                    <a:pt x="153" y="9"/>
                    <a:pt x="153" y="9"/>
                    <a:pt x="153" y="9"/>
                  </a:cubicBezTo>
                  <a:cubicBezTo>
                    <a:pt x="155" y="9"/>
                    <a:pt x="157" y="7"/>
                    <a:pt x="157" y="5"/>
                  </a:cubicBezTo>
                  <a:cubicBezTo>
                    <a:pt x="157" y="3"/>
                    <a:pt x="155" y="1"/>
                    <a:pt x="1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5681" y="3811"/>
              <a:ext cx="80" cy="77"/>
            </a:xfrm>
            <a:custGeom>
              <a:avLst/>
              <a:gdLst>
                <a:gd name="T0" fmla="*/ 25 w 43"/>
                <a:gd name="T1" fmla="*/ 22 h 42"/>
                <a:gd name="T2" fmla="*/ 21 w 43"/>
                <a:gd name="T3" fmla="*/ 23 h 42"/>
                <a:gd name="T4" fmla="*/ 19 w 43"/>
                <a:gd name="T5" fmla="*/ 23 h 42"/>
                <a:gd name="T6" fmla="*/ 18 w 43"/>
                <a:gd name="T7" fmla="*/ 17 h 42"/>
                <a:gd name="T8" fmla="*/ 34 w 43"/>
                <a:gd name="T9" fmla="*/ 4 h 42"/>
                <a:gd name="T10" fmla="*/ 21 w 43"/>
                <a:gd name="T11" fmla="*/ 0 h 42"/>
                <a:gd name="T12" fmla="*/ 0 w 43"/>
                <a:gd name="T13" fmla="*/ 21 h 42"/>
                <a:gd name="T14" fmla="*/ 21 w 43"/>
                <a:gd name="T15" fmla="*/ 42 h 42"/>
                <a:gd name="T16" fmla="*/ 43 w 43"/>
                <a:gd name="T17" fmla="*/ 21 h 42"/>
                <a:gd name="T18" fmla="*/ 40 w 43"/>
                <a:gd name="T19" fmla="*/ 9 h 42"/>
                <a:gd name="T20" fmla="*/ 25 w 43"/>
                <a:gd name="T21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42">
                  <a:moveTo>
                    <a:pt x="25" y="22"/>
                  </a:moveTo>
                  <a:cubicBezTo>
                    <a:pt x="24" y="23"/>
                    <a:pt x="23" y="23"/>
                    <a:pt x="21" y="23"/>
                  </a:cubicBezTo>
                  <a:cubicBezTo>
                    <a:pt x="21" y="23"/>
                    <a:pt x="20" y="23"/>
                    <a:pt x="19" y="23"/>
                  </a:cubicBezTo>
                  <a:cubicBezTo>
                    <a:pt x="17" y="21"/>
                    <a:pt x="17" y="19"/>
                    <a:pt x="18" y="17"/>
                  </a:cubicBezTo>
                  <a:cubicBezTo>
                    <a:pt x="18" y="17"/>
                    <a:pt x="24" y="10"/>
                    <a:pt x="34" y="4"/>
                  </a:cubicBezTo>
                  <a:cubicBezTo>
                    <a:pt x="31" y="1"/>
                    <a:pt x="26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34" y="42"/>
                    <a:pt x="43" y="33"/>
                    <a:pt x="43" y="21"/>
                  </a:cubicBezTo>
                  <a:cubicBezTo>
                    <a:pt x="43" y="17"/>
                    <a:pt x="42" y="13"/>
                    <a:pt x="40" y="9"/>
                  </a:cubicBezTo>
                  <a:cubicBezTo>
                    <a:pt x="31" y="15"/>
                    <a:pt x="25" y="21"/>
                    <a:pt x="25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/>
            </p:cNvSpPr>
            <p:nvPr/>
          </p:nvSpPr>
          <p:spPr bwMode="auto">
            <a:xfrm>
              <a:off x="5670" y="3779"/>
              <a:ext cx="202" cy="117"/>
            </a:xfrm>
            <a:custGeom>
              <a:avLst/>
              <a:gdLst>
                <a:gd name="T0" fmla="*/ 109 w 109"/>
                <a:gd name="T1" fmla="*/ 58 h 63"/>
                <a:gd name="T2" fmla="*/ 92 w 109"/>
                <a:gd name="T3" fmla="*/ 3 h 63"/>
                <a:gd name="T4" fmla="*/ 88 w 109"/>
                <a:gd name="T5" fmla="*/ 0 h 63"/>
                <a:gd name="T6" fmla="*/ 4 w 109"/>
                <a:gd name="T7" fmla="*/ 0 h 63"/>
                <a:gd name="T8" fmla="*/ 0 w 109"/>
                <a:gd name="T9" fmla="*/ 4 h 63"/>
                <a:gd name="T10" fmla="*/ 4 w 109"/>
                <a:gd name="T11" fmla="*/ 8 h 63"/>
                <a:gd name="T12" fmla="*/ 85 w 109"/>
                <a:gd name="T13" fmla="*/ 8 h 63"/>
                <a:gd name="T14" fmla="*/ 87 w 109"/>
                <a:gd name="T15" fmla="*/ 15 h 63"/>
                <a:gd name="T16" fmla="*/ 40 w 109"/>
                <a:gd name="T17" fmla="*/ 21 h 63"/>
                <a:gd name="T18" fmla="*/ 46 w 109"/>
                <a:gd name="T19" fmla="*/ 26 h 63"/>
                <a:gd name="T20" fmla="*/ 90 w 109"/>
                <a:gd name="T21" fmla="*/ 25 h 63"/>
                <a:gd name="T22" fmla="*/ 101 w 109"/>
                <a:gd name="T23" fmla="*/ 60 h 63"/>
                <a:gd name="T24" fmla="*/ 105 w 109"/>
                <a:gd name="T25" fmla="*/ 63 h 63"/>
                <a:gd name="T26" fmla="*/ 106 w 109"/>
                <a:gd name="T27" fmla="*/ 63 h 63"/>
                <a:gd name="T28" fmla="*/ 109 w 109"/>
                <a:gd name="T29" fmla="*/ 5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63">
                  <a:moveTo>
                    <a:pt x="109" y="58"/>
                  </a:moveTo>
                  <a:cubicBezTo>
                    <a:pt x="92" y="3"/>
                    <a:pt x="92" y="3"/>
                    <a:pt x="92" y="3"/>
                  </a:cubicBezTo>
                  <a:cubicBezTo>
                    <a:pt x="91" y="1"/>
                    <a:pt x="89" y="0"/>
                    <a:pt x="8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68" y="8"/>
                    <a:pt x="52" y="14"/>
                    <a:pt x="40" y="21"/>
                  </a:cubicBezTo>
                  <a:cubicBezTo>
                    <a:pt x="42" y="22"/>
                    <a:pt x="44" y="24"/>
                    <a:pt x="46" y="26"/>
                  </a:cubicBezTo>
                  <a:cubicBezTo>
                    <a:pt x="56" y="20"/>
                    <a:pt x="72" y="16"/>
                    <a:pt x="90" y="25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62"/>
                    <a:pt x="103" y="63"/>
                    <a:pt x="105" y="63"/>
                  </a:cubicBezTo>
                  <a:cubicBezTo>
                    <a:pt x="105" y="63"/>
                    <a:pt x="106" y="63"/>
                    <a:pt x="106" y="63"/>
                  </a:cubicBezTo>
                  <a:cubicBezTo>
                    <a:pt x="108" y="62"/>
                    <a:pt x="109" y="60"/>
                    <a:pt x="109" y="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 noEditPoints="1"/>
            </p:cNvSpPr>
            <p:nvPr/>
          </p:nvSpPr>
          <p:spPr bwMode="auto">
            <a:xfrm>
              <a:off x="4145" y="3807"/>
              <a:ext cx="185" cy="96"/>
            </a:xfrm>
            <a:custGeom>
              <a:avLst/>
              <a:gdLst>
                <a:gd name="T0" fmla="*/ 80 w 100"/>
                <a:gd name="T1" fmla="*/ 0 h 52"/>
                <a:gd name="T2" fmla="*/ 20 w 100"/>
                <a:gd name="T3" fmla="*/ 0 h 52"/>
                <a:gd name="T4" fmla="*/ 0 w 100"/>
                <a:gd name="T5" fmla="*/ 17 h 52"/>
                <a:gd name="T6" fmla="*/ 0 w 100"/>
                <a:gd name="T7" fmla="*/ 52 h 52"/>
                <a:gd name="T8" fmla="*/ 100 w 100"/>
                <a:gd name="T9" fmla="*/ 52 h 52"/>
                <a:gd name="T10" fmla="*/ 100 w 100"/>
                <a:gd name="T11" fmla="*/ 17 h 52"/>
                <a:gd name="T12" fmla="*/ 80 w 100"/>
                <a:gd name="T13" fmla="*/ 0 h 52"/>
                <a:gd name="T14" fmla="*/ 56 w 100"/>
                <a:gd name="T15" fmla="*/ 30 h 52"/>
                <a:gd name="T16" fmla="*/ 43 w 100"/>
                <a:gd name="T17" fmla="*/ 30 h 52"/>
                <a:gd name="T18" fmla="*/ 39 w 100"/>
                <a:gd name="T19" fmla="*/ 26 h 52"/>
                <a:gd name="T20" fmla="*/ 43 w 100"/>
                <a:gd name="T21" fmla="*/ 22 h 52"/>
                <a:gd name="T22" fmla="*/ 56 w 100"/>
                <a:gd name="T23" fmla="*/ 22 h 52"/>
                <a:gd name="T24" fmla="*/ 60 w 100"/>
                <a:gd name="T25" fmla="*/ 26 h 52"/>
                <a:gd name="T26" fmla="*/ 56 w 100"/>
                <a:gd name="T27" fmla="*/ 3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0" h="52">
                  <a:moveTo>
                    <a:pt x="8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17"/>
                    <a:pt x="100" y="17"/>
                    <a:pt x="100" y="17"/>
                  </a:cubicBezTo>
                  <a:lnTo>
                    <a:pt x="80" y="0"/>
                  </a:lnTo>
                  <a:close/>
                  <a:moveTo>
                    <a:pt x="56" y="30"/>
                  </a:moveTo>
                  <a:cubicBezTo>
                    <a:pt x="43" y="30"/>
                    <a:pt x="43" y="30"/>
                    <a:pt x="43" y="30"/>
                  </a:cubicBezTo>
                  <a:cubicBezTo>
                    <a:pt x="40" y="30"/>
                    <a:pt x="39" y="28"/>
                    <a:pt x="39" y="26"/>
                  </a:cubicBezTo>
                  <a:cubicBezTo>
                    <a:pt x="39" y="24"/>
                    <a:pt x="40" y="22"/>
                    <a:pt x="43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8" y="22"/>
                    <a:pt x="60" y="24"/>
                    <a:pt x="60" y="26"/>
                  </a:cubicBezTo>
                  <a:cubicBezTo>
                    <a:pt x="60" y="28"/>
                    <a:pt x="58" y="30"/>
                    <a:pt x="56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 noEditPoints="1"/>
            </p:cNvSpPr>
            <p:nvPr/>
          </p:nvSpPr>
          <p:spPr bwMode="auto">
            <a:xfrm>
              <a:off x="4097" y="3547"/>
              <a:ext cx="267" cy="247"/>
            </a:xfrm>
            <a:custGeom>
              <a:avLst/>
              <a:gdLst>
                <a:gd name="T0" fmla="*/ 28 w 144"/>
                <a:gd name="T1" fmla="*/ 0 h 133"/>
                <a:gd name="T2" fmla="*/ 28 w 144"/>
                <a:gd name="T3" fmla="*/ 11 h 133"/>
                <a:gd name="T4" fmla="*/ 4 w 144"/>
                <a:gd name="T5" fmla="*/ 11 h 133"/>
                <a:gd name="T6" fmla="*/ 0 w 144"/>
                <a:gd name="T7" fmla="*/ 15 h 133"/>
                <a:gd name="T8" fmla="*/ 0 w 144"/>
                <a:gd name="T9" fmla="*/ 93 h 133"/>
                <a:gd name="T10" fmla="*/ 4 w 144"/>
                <a:gd name="T11" fmla="*/ 97 h 133"/>
                <a:gd name="T12" fmla="*/ 8 w 144"/>
                <a:gd name="T13" fmla="*/ 93 h 133"/>
                <a:gd name="T14" fmla="*/ 8 w 144"/>
                <a:gd name="T15" fmla="*/ 19 h 133"/>
                <a:gd name="T16" fmla="*/ 28 w 144"/>
                <a:gd name="T17" fmla="*/ 19 h 133"/>
                <a:gd name="T18" fmla="*/ 28 w 144"/>
                <a:gd name="T19" fmla="*/ 84 h 133"/>
                <a:gd name="T20" fmla="*/ 52 w 144"/>
                <a:gd name="T21" fmla="*/ 133 h 133"/>
                <a:gd name="T22" fmla="*/ 99 w 144"/>
                <a:gd name="T23" fmla="*/ 133 h 133"/>
                <a:gd name="T24" fmla="*/ 124 w 144"/>
                <a:gd name="T25" fmla="*/ 84 h 133"/>
                <a:gd name="T26" fmla="*/ 124 w 144"/>
                <a:gd name="T27" fmla="*/ 27 h 133"/>
                <a:gd name="T28" fmla="*/ 144 w 144"/>
                <a:gd name="T29" fmla="*/ 0 h 133"/>
                <a:gd name="T30" fmla="*/ 28 w 144"/>
                <a:gd name="T31" fmla="*/ 0 h 133"/>
                <a:gd name="T32" fmla="*/ 91 w 144"/>
                <a:gd name="T33" fmla="*/ 113 h 133"/>
                <a:gd name="T34" fmla="*/ 60 w 144"/>
                <a:gd name="T35" fmla="*/ 113 h 133"/>
                <a:gd name="T36" fmla="*/ 55 w 144"/>
                <a:gd name="T37" fmla="*/ 109 h 133"/>
                <a:gd name="T38" fmla="*/ 60 w 144"/>
                <a:gd name="T39" fmla="*/ 105 h 133"/>
                <a:gd name="T40" fmla="*/ 91 w 144"/>
                <a:gd name="T41" fmla="*/ 105 h 133"/>
                <a:gd name="T42" fmla="*/ 95 w 144"/>
                <a:gd name="T43" fmla="*/ 109 h 133"/>
                <a:gd name="T44" fmla="*/ 91 w 144"/>
                <a:gd name="T45" fmla="*/ 113 h 133"/>
                <a:gd name="T46" fmla="*/ 91 w 144"/>
                <a:gd name="T47" fmla="*/ 87 h 133"/>
                <a:gd name="T48" fmla="*/ 60 w 144"/>
                <a:gd name="T49" fmla="*/ 87 h 133"/>
                <a:gd name="T50" fmla="*/ 55 w 144"/>
                <a:gd name="T51" fmla="*/ 83 h 133"/>
                <a:gd name="T52" fmla="*/ 60 w 144"/>
                <a:gd name="T53" fmla="*/ 78 h 133"/>
                <a:gd name="T54" fmla="*/ 91 w 144"/>
                <a:gd name="T55" fmla="*/ 78 h 133"/>
                <a:gd name="T56" fmla="*/ 95 w 144"/>
                <a:gd name="T57" fmla="*/ 83 h 133"/>
                <a:gd name="T58" fmla="*/ 91 w 144"/>
                <a:gd name="T59" fmla="*/ 87 h 133"/>
                <a:gd name="T60" fmla="*/ 91 w 144"/>
                <a:gd name="T61" fmla="*/ 61 h 133"/>
                <a:gd name="T62" fmla="*/ 60 w 144"/>
                <a:gd name="T63" fmla="*/ 61 h 133"/>
                <a:gd name="T64" fmla="*/ 55 w 144"/>
                <a:gd name="T65" fmla="*/ 57 h 133"/>
                <a:gd name="T66" fmla="*/ 60 w 144"/>
                <a:gd name="T67" fmla="*/ 52 h 133"/>
                <a:gd name="T68" fmla="*/ 91 w 144"/>
                <a:gd name="T69" fmla="*/ 52 h 133"/>
                <a:gd name="T70" fmla="*/ 95 w 144"/>
                <a:gd name="T71" fmla="*/ 57 h 133"/>
                <a:gd name="T72" fmla="*/ 91 w 144"/>
                <a:gd name="T73" fmla="*/ 61 h 133"/>
                <a:gd name="T74" fmla="*/ 91 w 144"/>
                <a:gd name="T75" fmla="*/ 35 h 133"/>
                <a:gd name="T76" fmla="*/ 60 w 144"/>
                <a:gd name="T77" fmla="*/ 35 h 133"/>
                <a:gd name="T78" fmla="*/ 55 w 144"/>
                <a:gd name="T79" fmla="*/ 31 h 133"/>
                <a:gd name="T80" fmla="*/ 60 w 144"/>
                <a:gd name="T81" fmla="*/ 26 h 133"/>
                <a:gd name="T82" fmla="*/ 91 w 144"/>
                <a:gd name="T83" fmla="*/ 26 h 133"/>
                <a:gd name="T84" fmla="*/ 95 w 144"/>
                <a:gd name="T85" fmla="*/ 31 h 133"/>
                <a:gd name="T86" fmla="*/ 91 w 144"/>
                <a:gd name="T87" fmla="*/ 3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" h="133">
                  <a:moveTo>
                    <a:pt x="28" y="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1"/>
                    <a:pt x="0" y="13"/>
                    <a:pt x="0" y="1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5"/>
                    <a:pt x="2" y="97"/>
                    <a:pt x="4" y="97"/>
                  </a:cubicBezTo>
                  <a:cubicBezTo>
                    <a:pt x="6" y="97"/>
                    <a:pt x="8" y="95"/>
                    <a:pt x="8" y="93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8" y="105"/>
                    <a:pt x="38" y="123"/>
                    <a:pt x="52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114" y="123"/>
                    <a:pt x="124" y="105"/>
                    <a:pt x="124" y="84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44" y="0"/>
                    <a:pt x="144" y="0"/>
                    <a:pt x="144" y="0"/>
                  </a:cubicBezTo>
                  <a:lnTo>
                    <a:pt x="28" y="0"/>
                  </a:lnTo>
                  <a:close/>
                  <a:moveTo>
                    <a:pt x="91" y="113"/>
                  </a:moveTo>
                  <a:cubicBezTo>
                    <a:pt x="60" y="113"/>
                    <a:pt x="60" y="113"/>
                    <a:pt x="60" y="113"/>
                  </a:cubicBezTo>
                  <a:cubicBezTo>
                    <a:pt x="57" y="113"/>
                    <a:pt x="55" y="111"/>
                    <a:pt x="55" y="109"/>
                  </a:cubicBezTo>
                  <a:cubicBezTo>
                    <a:pt x="55" y="106"/>
                    <a:pt x="57" y="105"/>
                    <a:pt x="60" y="105"/>
                  </a:cubicBezTo>
                  <a:cubicBezTo>
                    <a:pt x="91" y="105"/>
                    <a:pt x="91" y="105"/>
                    <a:pt x="91" y="105"/>
                  </a:cubicBezTo>
                  <a:cubicBezTo>
                    <a:pt x="93" y="105"/>
                    <a:pt x="95" y="106"/>
                    <a:pt x="95" y="109"/>
                  </a:cubicBezTo>
                  <a:cubicBezTo>
                    <a:pt x="95" y="111"/>
                    <a:pt x="93" y="113"/>
                    <a:pt x="91" y="113"/>
                  </a:cubicBezTo>
                  <a:close/>
                  <a:moveTo>
                    <a:pt x="91" y="87"/>
                  </a:moveTo>
                  <a:cubicBezTo>
                    <a:pt x="60" y="87"/>
                    <a:pt x="60" y="87"/>
                    <a:pt x="60" y="87"/>
                  </a:cubicBezTo>
                  <a:cubicBezTo>
                    <a:pt x="57" y="87"/>
                    <a:pt x="55" y="85"/>
                    <a:pt x="55" y="83"/>
                  </a:cubicBezTo>
                  <a:cubicBezTo>
                    <a:pt x="55" y="80"/>
                    <a:pt x="57" y="78"/>
                    <a:pt x="60" y="78"/>
                  </a:cubicBezTo>
                  <a:cubicBezTo>
                    <a:pt x="91" y="78"/>
                    <a:pt x="91" y="78"/>
                    <a:pt x="91" y="78"/>
                  </a:cubicBezTo>
                  <a:cubicBezTo>
                    <a:pt x="93" y="78"/>
                    <a:pt x="95" y="80"/>
                    <a:pt x="95" y="83"/>
                  </a:cubicBezTo>
                  <a:cubicBezTo>
                    <a:pt x="95" y="85"/>
                    <a:pt x="93" y="87"/>
                    <a:pt x="91" y="87"/>
                  </a:cubicBezTo>
                  <a:close/>
                  <a:moveTo>
                    <a:pt x="91" y="61"/>
                  </a:moveTo>
                  <a:cubicBezTo>
                    <a:pt x="60" y="61"/>
                    <a:pt x="60" y="61"/>
                    <a:pt x="60" y="61"/>
                  </a:cubicBezTo>
                  <a:cubicBezTo>
                    <a:pt x="57" y="61"/>
                    <a:pt x="55" y="59"/>
                    <a:pt x="55" y="57"/>
                  </a:cubicBezTo>
                  <a:cubicBezTo>
                    <a:pt x="55" y="54"/>
                    <a:pt x="57" y="52"/>
                    <a:pt x="60" y="52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3" y="52"/>
                    <a:pt x="95" y="54"/>
                    <a:pt x="95" y="57"/>
                  </a:cubicBezTo>
                  <a:cubicBezTo>
                    <a:pt x="95" y="59"/>
                    <a:pt x="93" y="61"/>
                    <a:pt x="91" y="61"/>
                  </a:cubicBezTo>
                  <a:close/>
                  <a:moveTo>
                    <a:pt x="91" y="35"/>
                  </a:moveTo>
                  <a:cubicBezTo>
                    <a:pt x="60" y="35"/>
                    <a:pt x="60" y="35"/>
                    <a:pt x="60" y="35"/>
                  </a:cubicBezTo>
                  <a:cubicBezTo>
                    <a:pt x="57" y="35"/>
                    <a:pt x="55" y="33"/>
                    <a:pt x="55" y="31"/>
                  </a:cubicBezTo>
                  <a:cubicBezTo>
                    <a:pt x="55" y="28"/>
                    <a:pt x="57" y="26"/>
                    <a:pt x="60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3" y="26"/>
                    <a:pt x="95" y="28"/>
                    <a:pt x="95" y="31"/>
                  </a:cubicBezTo>
                  <a:cubicBezTo>
                    <a:pt x="95" y="33"/>
                    <a:pt x="93" y="35"/>
                    <a:pt x="91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4037" y="2763"/>
              <a:ext cx="373" cy="365"/>
            </a:xfrm>
            <a:custGeom>
              <a:avLst/>
              <a:gdLst>
                <a:gd name="T0" fmla="*/ 198 w 201"/>
                <a:gd name="T1" fmla="*/ 40 h 197"/>
                <a:gd name="T2" fmla="*/ 166 w 201"/>
                <a:gd name="T3" fmla="*/ 41 h 197"/>
                <a:gd name="T4" fmla="*/ 179 w 201"/>
                <a:gd name="T5" fmla="*/ 27 h 197"/>
                <a:gd name="T6" fmla="*/ 179 w 201"/>
                <a:gd name="T7" fmla="*/ 21 h 197"/>
                <a:gd name="T8" fmla="*/ 174 w 201"/>
                <a:gd name="T9" fmla="*/ 21 h 197"/>
                <a:gd name="T10" fmla="*/ 157 w 201"/>
                <a:gd name="T11" fmla="*/ 38 h 197"/>
                <a:gd name="T12" fmla="*/ 160 w 201"/>
                <a:gd name="T13" fmla="*/ 3 h 197"/>
                <a:gd name="T14" fmla="*/ 156 w 201"/>
                <a:gd name="T15" fmla="*/ 0 h 197"/>
                <a:gd name="T16" fmla="*/ 152 w 201"/>
                <a:gd name="T17" fmla="*/ 4 h 197"/>
                <a:gd name="T18" fmla="*/ 141 w 201"/>
                <a:gd name="T19" fmla="*/ 53 h 197"/>
                <a:gd name="T20" fmla="*/ 141 w 201"/>
                <a:gd name="T21" fmla="*/ 54 h 197"/>
                <a:gd name="T22" fmla="*/ 87 w 201"/>
                <a:gd name="T23" fmla="*/ 53 h 197"/>
                <a:gd name="T24" fmla="*/ 61 w 201"/>
                <a:gd name="T25" fmla="*/ 85 h 197"/>
                <a:gd name="T26" fmla="*/ 79 w 201"/>
                <a:gd name="T27" fmla="*/ 104 h 197"/>
                <a:gd name="T28" fmla="*/ 79 w 201"/>
                <a:gd name="T29" fmla="*/ 111 h 197"/>
                <a:gd name="T30" fmla="*/ 75 w 201"/>
                <a:gd name="T31" fmla="*/ 113 h 197"/>
                <a:gd name="T32" fmla="*/ 71 w 201"/>
                <a:gd name="T33" fmla="*/ 111 h 197"/>
                <a:gd name="T34" fmla="*/ 54 w 201"/>
                <a:gd name="T35" fmla="*/ 95 h 197"/>
                <a:gd name="T36" fmla="*/ 11 w 201"/>
                <a:gd name="T37" fmla="*/ 189 h 197"/>
                <a:gd name="T38" fmla="*/ 72 w 201"/>
                <a:gd name="T39" fmla="*/ 168 h 197"/>
                <a:gd name="T40" fmla="*/ 59 w 201"/>
                <a:gd name="T41" fmla="*/ 155 h 197"/>
                <a:gd name="T42" fmla="*/ 59 w 201"/>
                <a:gd name="T43" fmla="*/ 147 h 197"/>
                <a:gd name="T44" fmla="*/ 67 w 201"/>
                <a:gd name="T45" fmla="*/ 147 h 197"/>
                <a:gd name="T46" fmla="*/ 81 w 201"/>
                <a:gd name="T47" fmla="*/ 161 h 197"/>
                <a:gd name="T48" fmla="*/ 82 w 201"/>
                <a:gd name="T49" fmla="*/ 162 h 197"/>
                <a:gd name="T50" fmla="*/ 134 w 201"/>
                <a:gd name="T51" fmla="*/ 125 h 197"/>
                <a:gd name="T52" fmla="*/ 111 w 201"/>
                <a:gd name="T53" fmla="*/ 102 h 197"/>
                <a:gd name="T54" fmla="*/ 111 w 201"/>
                <a:gd name="T55" fmla="*/ 94 h 197"/>
                <a:gd name="T56" fmla="*/ 119 w 201"/>
                <a:gd name="T57" fmla="*/ 94 h 197"/>
                <a:gd name="T58" fmla="*/ 142 w 201"/>
                <a:gd name="T59" fmla="*/ 117 h 197"/>
                <a:gd name="T60" fmla="*/ 143 w 201"/>
                <a:gd name="T61" fmla="*/ 118 h 197"/>
                <a:gd name="T62" fmla="*/ 147 w 201"/>
                <a:gd name="T63" fmla="*/ 114 h 197"/>
                <a:gd name="T64" fmla="*/ 146 w 201"/>
                <a:gd name="T65" fmla="*/ 59 h 197"/>
                <a:gd name="T66" fmla="*/ 147 w 201"/>
                <a:gd name="T67" fmla="*/ 59 h 197"/>
                <a:gd name="T68" fmla="*/ 195 w 201"/>
                <a:gd name="T69" fmla="*/ 48 h 197"/>
                <a:gd name="T70" fmla="*/ 201 w 201"/>
                <a:gd name="T71" fmla="*/ 46 h 197"/>
                <a:gd name="T72" fmla="*/ 198 w 201"/>
                <a:gd name="T73" fmla="*/ 4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1" h="197">
                  <a:moveTo>
                    <a:pt x="198" y="40"/>
                  </a:moveTo>
                  <a:cubicBezTo>
                    <a:pt x="187" y="36"/>
                    <a:pt x="175" y="38"/>
                    <a:pt x="166" y="41"/>
                  </a:cubicBezTo>
                  <a:cubicBezTo>
                    <a:pt x="179" y="27"/>
                    <a:pt x="179" y="27"/>
                    <a:pt x="179" y="27"/>
                  </a:cubicBezTo>
                  <a:cubicBezTo>
                    <a:pt x="181" y="25"/>
                    <a:pt x="181" y="23"/>
                    <a:pt x="179" y="21"/>
                  </a:cubicBezTo>
                  <a:cubicBezTo>
                    <a:pt x="178" y="19"/>
                    <a:pt x="175" y="19"/>
                    <a:pt x="174" y="21"/>
                  </a:cubicBezTo>
                  <a:cubicBezTo>
                    <a:pt x="157" y="38"/>
                    <a:pt x="157" y="38"/>
                    <a:pt x="157" y="38"/>
                  </a:cubicBezTo>
                  <a:cubicBezTo>
                    <a:pt x="161" y="21"/>
                    <a:pt x="160" y="4"/>
                    <a:pt x="160" y="3"/>
                  </a:cubicBezTo>
                  <a:cubicBezTo>
                    <a:pt x="160" y="1"/>
                    <a:pt x="158" y="0"/>
                    <a:pt x="156" y="0"/>
                  </a:cubicBezTo>
                  <a:cubicBezTo>
                    <a:pt x="154" y="0"/>
                    <a:pt x="152" y="2"/>
                    <a:pt x="152" y="4"/>
                  </a:cubicBezTo>
                  <a:cubicBezTo>
                    <a:pt x="152" y="4"/>
                    <a:pt x="154" y="37"/>
                    <a:pt x="141" y="53"/>
                  </a:cubicBezTo>
                  <a:cubicBezTo>
                    <a:pt x="141" y="53"/>
                    <a:pt x="141" y="54"/>
                    <a:pt x="141" y="54"/>
                  </a:cubicBezTo>
                  <a:cubicBezTo>
                    <a:pt x="124" y="40"/>
                    <a:pt x="101" y="39"/>
                    <a:pt x="87" y="53"/>
                  </a:cubicBezTo>
                  <a:cubicBezTo>
                    <a:pt x="82" y="58"/>
                    <a:pt x="72" y="70"/>
                    <a:pt x="61" y="85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1" y="106"/>
                    <a:pt x="81" y="109"/>
                    <a:pt x="79" y="111"/>
                  </a:cubicBezTo>
                  <a:cubicBezTo>
                    <a:pt x="78" y="113"/>
                    <a:pt x="76" y="113"/>
                    <a:pt x="75" y="113"/>
                  </a:cubicBezTo>
                  <a:cubicBezTo>
                    <a:pt x="74" y="113"/>
                    <a:pt x="72" y="113"/>
                    <a:pt x="71" y="111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29" y="131"/>
                    <a:pt x="0" y="178"/>
                    <a:pt x="11" y="189"/>
                  </a:cubicBezTo>
                  <a:cubicBezTo>
                    <a:pt x="19" y="197"/>
                    <a:pt x="45" y="185"/>
                    <a:pt x="72" y="168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7" y="153"/>
                    <a:pt x="57" y="150"/>
                    <a:pt x="59" y="147"/>
                  </a:cubicBezTo>
                  <a:cubicBezTo>
                    <a:pt x="62" y="145"/>
                    <a:pt x="65" y="145"/>
                    <a:pt x="67" y="147"/>
                  </a:cubicBezTo>
                  <a:cubicBezTo>
                    <a:pt x="81" y="161"/>
                    <a:pt x="81" y="161"/>
                    <a:pt x="81" y="161"/>
                  </a:cubicBezTo>
                  <a:cubicBezTo>
                    <a:pt x="81" y="161"/>
                    <a:pt x="82" y="162"/>
                    <a:pt x="82" y="162"/>
                  </a:cubicBezTo>
                  <a:cubicBezTo>
                    <a:pt x="102" y="149"/>
                    <a:pt x="121" y="135"/>
                    <a:pt x="134" y="125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09" y="99"/>
                    <a:pt x="109" y="96"/>
                    <a:pt x="111" y="94"/>
                  </a:cubicBezTo>
                  <a:cubicBezTo>
                    <a:pt x="113" y="91"/>
                    <a:pt x="117" y="91"/>
                    <a:pt x="119" y="94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2" y="117"/>
                    <a:pt x="142" y="118"/>
                    <a:pt x="143" y="118"/>
                  </a:cubicBezTo>
                  <a:cubicBezTo>
                    <a:pt x="145" y="116"/>
                    <a:pt x="146" y="115"/>
                    <a:pt x="147" y="114"/>
                  </a:cubicBezTo>
                  <a:cubicBezTo>
                    <a:pt x="161" y="100"/>
                    <a:pt x="161" y="76"/>
                    <a:pt x="146" y="59"/>
                  </a:cubicBezTo>
                  <a:cubicBezTo>
                    <a:pt x="146" y="59"/>
                    <a:pt x="147" y="59"/>
                    <a:pt x="147" y="59"/>
                  </a:cubicBezTo>
                  <a:cubicBezTo>
                    <a:pt x="147" y="58"/>
                    <a:pt x="173" y="40"/>
                    <a:pt x="195" y="48"/>
                  </a:cubicBezTo>
                  <a:cubicBezTo>
                    <a:pt x="197" y="49"/>
                    <a:pt x="200" y="48"/>
                    <a:pt x="201" y="46"/>
                  </a:cubicBezTo>
                  <a:cubicBezTo>
                    <a:pt x="201" y="43"/>
                    <a:pt x="200" y="41"/>
                    <a:pt x="198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 noEditPoints="1"/>
            </p:cNvSpPr>
            <p:nvPr/>
          </p:nvSpPr>
          <p:spPr bwMode="auto">
            <a:xfrm>
              <a:off x="1824" y="515"/>
              <a:ext cx="249" cy="249"/>
            </a:xfrm>
            <a:custGeom>
              <a:avLst/>
              <a:gdLst>
                <a:gd name="T0" fmla="*/ 67 w 134"/>
                <a:gd name="T1" fmla="*/ 0 h 134"/>
                <a:gd name="T2" fmla="*/ 0 w 134"/>
                <a:gd name="T3" fmla="*/ 67 h 134"/>
                <a:gd name="T4" fmla="*/ 67 w 134"/>
                <a:gd name="T5" fmla="*/ 134 h 134"/>
                <a:gd name="T6" fmla="*/ 134 w 134"/>
                <a:gd name="T7" fmla="*/ 67 h 134"/>
                <a:gd name="T8" fmla="*/ 67 w 134"/>
                <a:gd name="T9" fmla="*/ 0 h 134"/>
                <a:gd name="T10" fmla="*/ 47 w 134"/>
                <a:gd name="T11" fmla="*/ 89 h 134"/>
                <a:gd name="T12" fmla="*/ 38 w 134"/>
                <a:gd name="T13" fmla="*/ 80 h 134"/>
                <a:gd name="T14" fmla="*/ 47 w 134"/>
                <a:gd name="T15" fmla="*/ 71 h 134"/>
                <a:gd name="T16" fmla="*/ 57 w 134"/>
                <a:gd name="T17" fmla="*/ 80 h 134"/>
                <a:gd name="T18" fmla="*/ 47 w 134"/>
                <a:gd name="T19" fmla="*/ 89 h 134"/>
                <a:gd name="T20" fmla="*/ 53 w 134"/>
                <a:gd name="T21" fmla="*/ 43 h 134"/>
                <a:gd name="T22" fmla="*/ 44 w 134"/>
                <a:gd name="T23" fmla="*/ 34 h 134"/>
                <a:gd name="T24" fmla="*/ 53 w 134"/>
                <a:gd name="T25" fmla="*/ 25 h 134"/>
                <a:gd name="T26" fmla="*/ 63 w 134"/>
                <a:gd name="T27" fmla="*/ 34 h 134"/>
                <a:gd name="T28" fmla="*/ 53 w 134"/>
                <a:gd name="T29" fmla="*/ 43 h 134"/>
                <a:gd name="T30" fmla="*/ 91 w 134"/>
                <a:gd name="T31" fmla="*/ 86 h 134"/>
                <a:gd name="T32" fmla="*/ 81 w 134"/>
                <a:gd name="T33" fmla="*/ 76 h 134"/>
                <a:gd name="T34" fmla="*/ 91 w 134"/>
                <a:gd name="T35" fmla="*/ 67 h 134"/>
                <a:gd name="T36" fmla="*/ 100 w 134"/>
                <a:gd name="T37" fmla="*/ 76 h 134"/>
                <a:gd name="T38" fmla="*/ 91 w 134"/>
                <a:gd name="T39" fmla="*/ 8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4" h="134">
                  <a:moveTo>
                    <a:pt x="67" y="0"/>
                  </a:moveTo>
                  <a:cubicBezTo>
                    <a:pt x="30" y="0"/>
                    <a:pt x="0" y="30"/>
                    <a:pt x="0" y="67"/>
                  </a:cubicBezTo>
                  <a:cubicBezTo>
                    <a:pt x="0" y="104"/>
                    <a:pt x="30" y="134"/>
                    <a:pt x="67" y="134"/>
                  </a:cubicBezTo>
                  <a:cubicBezTo>
                    <a:pt x="104" y="134"/>
                    <a:pt x="134" y="104"/>
                    <a:pt x="134" y="67"/>
                  </a:cubicBezTo>
                  <a:cubicBezTo>
                    <a:pt x="134" y="30"/>
                    <a:pt x="104" y="0"/>
                    <a:pt x="67" y="0"/>
                  </a:cubicBezTo>
                  <a:close/>
                  <a:moveTo>
                    <a:pt x="47" y="89"/>
                  </a:moveTo>
                  <a:cubicBezTo>
                    <a:pt x="42" y="89"/>
                    <a:pt x="38" y="85"/>
                    <a:pt x="38" y="80"/>
                  </a:cubicBezTo>
                  <a:cubicBezTo>
                    <a:pt x="38" y="75"/>
                    <a:pt x="42" y="71"/>
                    <a:pt x="47" y="71"/>
                  </a:cubicBezTo>
                  <a:cubicBezTo>
                    <a:pt x="52" y="71"/>
                    <a:pt x="57" y="75"/>
                    <a:pt x="57" y="80"/>
                  </a:cubicBezTo>
                  <a:cubicBezTo>
                    <a:pt x="57" y="85"/>
                    <a:pt x="52" y="89"/>
                    <a:pt x="47" y="89"/>
                  </a:cubicBezTo>
                  <a:close/>
                  <a:moveTo>
                    <a:pt x="53" y="43"/>
                  </a:moveTo>
                  <a:cubicBezTo>
                    <a:pt x="48" y="43"/>
                    <a:pt x="44" y="39"/>
                    <a:pt x="44" y="34"/>
                  </a:cubicBezTo>
                  <a:cubicBezTo>
                    <a:pt x="44" y="29"/>
                    <a:pt x="48" y="25"/>
                    <a:pt x="53" y="25"/>
                  </a:cubicBezTo>
                  <a:cubicBezTo>
                    <a:pt x="58" y="25"/>
                    <a:pt x="63" y="29"/>
                    <a:pt x="63" y="34"/>
                  </a:cubicBezTo>
                  <a:cubicBezTo>
                    <a:pt x="63" y="39"/>
                    <a:pt x="58" y="43"/>
                    <a:pt x="53" y="43"/>
                  </a:cubicBezTo>
                  <a:close/>
                  <a:moveTo>
                    <a:pt x="91" y="86"/>
                  </a:moveTo>
                  <a:cubicBezTo>
                    <a:pt x="85" y="86"/>
                    <a:pt x="81" y="82"/>
                    <a:pt x="81" y="76"/>
                  </a:cubicBezTo>
                  <a:cubicBezTo>
                    <a:pt x="81" y="71"/>
                    <a:pt x="85" y="67"/>
                    <a:pt x="91" y="67"/>
                  </a:cubicBezTo>
                  <a:cubicBezTo>
                    <a:pt x="96" y="67"/>
                    <a:pt x="100" y="71"/>
                    <a:pt x="100" y="76"/>
                  </a:cubicBezTo>
                  <a:cubicBezTo>
                    <a:pt x="100" y="82"/>
                    <a:pt x="96" y="86"/>
                    <a:pt x="91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1717" y="437"/>
              <a:ext cx="232" cy="245"/>
            </a:xfrm>
            <a:custGeom>
              <a:avLst/>
              <a:gdLst>
                <a:gd name="T0" fmla="*/ 125 w 125"/>
                <a:gd name="T1" fmla="*/ 34 h 132"/>
                <a:gd name="T2" fmla="*/ 125 w 125"/>
                <a:gd name="T3" fmla="*/ 34 h 132"/>
                <a:gd name="T4" fmla="*/ 67 w 125"/>
                <a:gd name="T5" fmla="*/ 0 h 132"/>
                <a:gd name="T6" fmla="*/ 0 w 125"/>
                <a:gd name="T7" fmla="*/ 67 h 132"/>
                <a:gd name="T8" fmla="*/ 53 w 125"/>
                <a:gd name="T9" fmla="*/ 132 h 132"/>
                <a:gd name="T10" fmla="*/ 50 w 125"/>
                <a:gd name="T11" fmla="*/ 109 h 132"/>
                <a:gd name="T12" fmla="*/ 125 w 125"/>
                <a:gd name="T13" fmla="*/ 34 h 132"/>
                <a:gd name="T14" fmla="*/ 37 w 125"/>
                <a:gd name="T15" fmla="*/ 76 h 132"/>
                <a:gd name="T16" fmla="*/ 28 w 125"/>
                <a:gd name="T17" fmla="*/ 67 h 132"/>
                <a:gd name="T18" fmla="*/ 37 w 125"/>
                <a:gd name="T19" fmla="*/ 57 h 132"/>
                <a:gd name="T20" fmla="*/ 46 w 125"/>
                <a:gd name="T21" fmla="*/ 67 h 132"/>
                <a:gd name="T22" fmla="*/ 37 w 125"/>
                <a:gd name="T23" fmla="*/ 76 h 132"/>
                <a:gd name="T24" fmla="*/ 46 w 125"/>
                <a:gd name="T25" fmla="*/ 37 h 132"/>
                <a:gd name="T26" fmla="*/ 55 w 125"/>
                <a:gd name="T27" fmla="*/ 28 h 132"/>
                <a:gd name="T28" fmla="*/ 65 w 125"/>
                <a:gd name="T29" fmla="*/ 37 h 132"/>
                <a:gd name="T30" fmla="*/ 55 w 125"/>
                <a:gd name="T31" fmla="*/ 46 h 132"/>
                <a:gd name="T32" fmla="*/ 46 w 125"/>
                <a:gd name="T33" fmla="*/ 3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5" h="132">
                  <a:moveTo>
                    <a:pt x="125" y="34"/>
                  </a:moveTo>
                  <a:cubicBezTo>
                    <a:pt x="125" y="34"/>
                    <a:pt x="125" y="34"/>
                    <a:pt x="125" y="34"/>
                  </a:cubicBezTo>
                  <a:cubicBezTo>
                    <a:pt x="114" y="13"/>
                    <a:pt x="92" y="0"/>
                    <a:pt x="67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99"/>
                    <a:pt x="23" y="126"/>
                    <a:pt x="53" y="132"/>
                  </a:cubicBezTo>
                  <a:cubicBezTo>
                    <a:pt x="51" y="125"/>
                    <a:pt x="50" y="117"/>
                    <a:pt x="50" y="109"/>
                  </a:cubicBezTo>
                  <a:cubicBezTo>
                    <a:pt x="50" y="68"/>
                    <a:pt x="84" y="34"/>
                    <a:pt x="125" y="34"/>
                  </a:cubicBezTo>
                  <a:close/>
                  <a:moveTo>
                    <a:pt x="37" y="76"/>
                  </a:moveTo>
                  <a:cubicBezTo>
                    <a:pt x="32" y="76"/>
                    <a:pt x="28" y="72"/>
                    <a:pt x="28" y="67"/>
                  </a:cubicBezTo>
                  <a:cubicBezTo>
                    <a:pt x="28" y="61"/>
                    <a:pt x="32" y="57"/>
                    <a:pt x="37" y="57"/>
                  </a:cubicBezTo>
                  <a:cubicBezTo>
                    <a:pt x="42" y="57"/>
                    <a:pt x="46" y="61"/>
                    <a:pt x="46" y="67"/>
                  </a:cubicBezTo>
                  <a:cubicBezTo>
                    <a:pt x="46" y="72"/>
                    <a:pt x="42" y="76"/>
                    <a:pt x="37" y="76"/>
                  </a:cubicBezTo>
                  <a:close/>
                  <a:moveTo>
                    <a:pt x="46" y="37"/>
                  </a:moveTo>
                  <a:cubicBezTo>
                    <a:pt x="46" y="32"/>
                    <a:pt x="50" y="28"/>
                    <a:pt x="55" y="28"/>
                  </a:cubicBezTo>
                  <a:cubicBezTo>
                    <a:pt x="60" y="28"/>
                    <a:pt x="65" y="32"/>
                    <a:pt x="65" y="37"/>
                  </a:cubicBezTo>
                  <a:cubicBezTo>
                    <a:pt x="65" y="42"/>
                    <a:pt x="60" y="46"/>
                    <a:pt x="55" y="46"/>
                  </a:cubicBezTo>
                  <a:cubicBezTo>
                    <a:pt x="50" y="46"/>
                    <a:pt x="46" y="42"/>
                    <a:pt x="46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 noEditPoints="1"/>
            </p:cNvSpPr>
            <p:nvPr/>
          </p:nvSpPr>
          <p:spPr bwMode="auto">
            <a:xfrm>
              <a:off x="6411" y="2766"/>
              <a:ext cx="299" cy="357"/>
            </a:xfrm>
            <a:custGeom>
              <a:avLst/>
              <a:gdLst>
                <a:gd name="T0" fmla="*/ 131 w 161"/>
                <a:gd name="T1" fmla="*/ 61 h 192"/>
                <a:gd name="T2" fmla="*/ 125 w 161"/>
                <a:gd name="T3" fmla="*/ 71 h 192"/>
                <a:gd name="T4" fmla="*/ 122 w 161"/>
                <a:gd name="T5" fmla="*/ 69 h 192"/>
                <a:gd name="T6" fmla="*/ 126 w 161"/>
                <a:gd name="T7" fmla="*/ 54 h 192"/>
                <a:gd name="T8" fmla="*/ 108 w 161"/>
                <a:gd name="T9" fmla="*/ 28 h 192"/>
                <a:gd name="T10" fmla="*/ 108 w 161"/>
                <a:gd name="T11" fmla="*/ 27 h 192"/>
                <a:gd name="T12" fmla="*/ 81 w 161"/>
                <a:gd name="T13" fmla="*/ 0 h 192"/>
                <a:gd name="T14" fmla="*/ 53 w 161"/>
                <a:gd name="T15" fmla="*/ 27 h 192"/>
                <a:gd name="T16" fmla="*/ 53 w 161"/>
                <a:gd name="T17" fmla="*/ 28 h 192"/>
                <a:gd name="T18" fmla="*/ 35 w 161"/>
                <a:gd name="T19" fmla="*/ 54 h 192"/>
                <a:gd name="T20" fmla="*/ 39 w 161"/>
                <a:gd name="T21" fmla="*/ 69 h 192"/>
                <a:gd name="T22" fmla="*/ 36 w 161"/>
                <a:gd name="T23" fmla="*/ 71 h 192"/>
                <a:gd name="T24" fmla="*/ 30 w 161"/>
                <a:gd name="T25" fmla="*/ 61 h 192"/>
                <a:gd name="T26" fmla="*/ 77 w 161"/>
                <a:gd name="T27" fmla="*/ 163 h 192"/>
                <a:gd name="T28" fmla="*/ 77 w 161"/>
                <a:gd name="T29" fmla="*/ 188 h 192"/>
                <a:gd name="T30" fmla="*/ 81 w 161"/>
                <a:gd name="T31" fmla="*/ 192 h 192"/>
                <a:gd name="T32" fmla="*/ 85 w 161"/>
                <a:gd name="T33" fmla="*/ 188 h 192"/>
                <a:gd name="T34" fmla="*/ 85 w 161"/>
                <a:gd name="T35" fmla="*/ 163 h 192"/>
                <a:gd name="T36" fmla="*/ 131 w 161"/>
                <a:gd name="T37" fmla="*/ 61 h 192"/>
                <a:gd name="T38" fmla="*/ 81 w 161"/>
                <a:gd name="T39" fmla="*/ 158 h 192"/>
                <a:gd name="T40" fmla="*/ 81 w 161"/>
                <a:gd name="T41" fmla="*/ 158 h 192"/>
                <a:gd name="T42" fmla="*/ 80 w 161"/>
                <a:gd name="T43" fmla="*/ 158 h 192"/>
                <a:gd name="T44" fmla="*/ 39 w 161"/>
                <a:gd name="T45" fmla="*/ 78 h 192"/>
                <a:gd name="T46" fmla="*/ 40 w 161"/>
                <a:gd name="T47" fmla="*/ 78 h 192"/>
                <a:gd name="T48" fmla="*/ 47 w 161"/>
                <a:gd name="T49" fmla="*/ 74 h 192"/>
                <a:gd name="T50" fmla="*/ 49 w 161"/>
                <a:gd name="T51" fmla="*/ 71 h 192"/>
                <a:gd name="T52" fmla="*/ 48 w 161"/>
                <a:gd name="T53" fmla="*/ 67 h 192"/>
                <a:gd name="T54" fmla="*/ 43 w 161"/>
                <a:gd name="T55" fmla="*/ 54 h 192"/>
                <a:gd name="T56" fmla="*/ 59 w 161"/>
                <a:gd name="T57" fmla="*/ 35 h 192"/>
                <a:gd name="T58" fmla="*/ 61 w 161"/>
                <a:gd name="T59" fmla="*/ 34 h 192"/>
                <a:gd name="T60" fmla="*/ 62 w 161"/>
                <a:gd name="T61" fmla="*/ 31 h 192"/>
                <a:gd name="T62" fmla="*/ 61 w 161"/>
                <a:gd name="T63" fmla="*/ 27 h 192"/>
                <a:gd name="T64" fmla="*/ 81 w 161"/>
                <a:gd name="T65" fmla="*/ 8 h 192"/>
                <a:gd name="T66" fmla="*/ 100 w 161"/>
                <a:gd name="T67" fmla="*/ 27 h 192"/>
                <a:gd name="T68" fmla="*/ 99 w 161"/>
                <a:gd name="T69" fmla="*/ 31 h 192"/>
                <a:gd name="T70" fmla="*/ 100 w 161"/>
                <a:gd name="T71" fmla="*/ 34 h 192"/>
                <a:gd name="T72" fmla="*/ 102 w 161"/>
                <a:gd name="T73" fmla="*/ 35 h 192"/>
                <a:gd name="T74" fmla="*/ 118 w 161"/>
                <a:gd name="T75" fmla="*/ 54 h 192"/>
                <a:gd name="T76" fmla="*/ 113 w 161"/>
                <a:gd name="T77" fmla="*/ 67 h 192"/>
                <a:gd name="T78" fmla="*/ 112 w 161"/>
                <a:gd name="T79" fmla="*/ 71 h 192"/>
                <a:gd name="T80" fmla="*/ 114 w 161"/>
                <a:gd name="T81" fmla="*/ 74 h 192"/>
                <a:gd name="T82" fmla="*/ 121 w 161"/>
                <a:gd name="T83" fmla="*/ 78 h 192"/>
                <a:gd name="T84" fmla="*/ 122 w 161"/>
                <a:gd name="T85" fmla="*/ 78 h 192"/>
                <a:gd name="T86" fmla="*/ 81 w 161"/>
                <a:gd name="T87" fmla="*/ 15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1" h="192">
                  <a:moveTo>
                    <a:pt x="131" y="61"/>
                  </a:moveTo>
                  <a:cubicBezTo>
                    <a:pt x="125" y="71"/>
                    <a:pt x="125" y="71"/>
                    <a:pt x="125" y="71"/>
                  </a:cubicBezTo>
                  <a:cubicBezTo>
                    <a:pt x="124" y="70"/>
                    <a:pt x="123" y="69"/>
                    <a:pt x="122" y="69"/>
                  </a:cubicBezTo>
                  <a:cubicBezTo>
                    <a:pt x="124" y="64"/>
                    <a:pt x="126" y="59"/>
                    <a:pt x="126" y="54"/>
                  </a:cubicBezTo>
                  <a:cubicBezTo>
                    <a:pt x="126" y="42"/>
                    <a:pt x="118" y="32"/>
                    <a:pt x="108" y="28"/>
                  </a:cubicBezTo>
                  <a:cubicBezTo>
                    <a:pt x="108" y="28"/>
                    <a:pt x="108" y="27"/>
                    <a:pt x="108" y="27"/>
                  </a:cubicBezTo>
                  <a:cubicBezTo>
                    <a:pt x="108" y="12"/>
                    <a:pt x="96" y="0"/>
                    <a:pt x="81" y="0"/>
                  </a:cubicBezTo>
                  <a:cubicBezTo>
                    <a:pt x="65" y="0"/>
                    <a:pt x="53" y="12"/>
                    <a:pt x="53" y="27"/>
                  </a:cubicBezTo>
                  <a:cubicBezTo>
                    <a:pt x="53" y="27"/>
                    <a:pt x="53" y="28"/>
                    <a:pt x="53" y="28"/>
                  </a:cubicBezTo>
                  <a:cubicBezTo>
                    <a:pt x="43" y="32"/>
                    <a:pt x="35" y="42"/>
                    <a:pt x="35" y="54"/>
                  </a:cubicBezTo>
                  <a:cubicBezTo>
                    <a:pt x="35" y="59"/>
                    <a:pt x="37" y="64"/>
                    <a:pt x="39" y="69"/>
                  </a:cubicBezTo>
                  <a:cubicBezTo>
                    <a:pt x="38" y="69"/>
                    <a:pt x="37" y="70"/>
                    <a:pt x="36" y="7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0" y="160"/>
                    <a:pt x="58" y="164"/>
                    <a:pt x="77" y="163"/>
                  </a:cubicBezTo>
                  <a:cubicBezTo>
                    <a:pt x="77" y="188"/>
                    <a:pt x="77" y="188"/>
                    <a:pt x="77" y="188"/>
                  </a:cubicBezTo>
                  <a:cubicBezTo>
                    <a:pt x="77" y="190"/>
                    <a:pt x="78" y="192"/>
                    <a:pt x="81" y="192"/>
                  </a:cubicBezTo>
                  <a:cubicBezTo>
                    <a:pt x="83" y="192"/>
                    <a:pt x="85" y="190"/>
                    <a:pt x="85" y="188"/>
                  </a:cubicBezTo>
                  <a:cubicBezTo>
                    <a:pt x="85" y="163"/>
                    <a:pt x="85" y="163"/>
                    <a:pt x="85" y="163"/>
                  </a:cubicBezTo>
                  <a:cubicBezTo>
                    <a:pt x="103" y="164"/>
                    <a:pt x="161" y="160"/>
                    <a:pt x="131" y="61"/>
                  </a:cubicBezTo>
                  <a:close/>
                  <a:moveTo>
                    <a:pt x="81" y="158"/>
                  </a:moveTo>
                  <a:cubicBezTo>
                    <a:pt x="81" y="158"/>
                    <a:pt x="81" y="158"/>
                    <a:pt x="81" y="158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2" y="76"/>
                    <a:pt x="44" y="75"/>
                    <a:pt x="47" y="74"/>
                  </a:cubicBezTo>
                  <a:cubicBezTo>
                    <a:pt x="48" y="74"/>
                    <a:pt x="49" y="73"/>
                    <a:pt x="49" y="71"/>
                  </a:cubicBezTo>
                  <a:cubicBezTo>
                    <a:pt x="50" y="70"/>
                    <a:pt x="49" y="68"/>
                    <a:pt x="48" y="67"/>
                  </a:cubicBezTo>
                  <a:cubicBezTo>
                    <a:pt x="45" y="64"/>
                    <a:pt x="43" y="59"/>
                    <a:pt x="43" y="54"/>
                  </a:cubicBezTo>
                  <a:cubicBezTo>
                    <a:pt x="43" y="45"/>
                    <a:pt x="50" y="37"/>
                    <a:pt x="59" y="35"/>
                  </a:cubicBezTo>
                  <a:cubicBezTo>
                    <a:pt x="60" y="35"/>
                    <a:pt x="60" y="34"/>
                    <a:pt x="61" y="34"/>
                  </a:cubicBezTo>
                  <a:cubicBezTo>
                    <a:pt x="62" y="33"/>
                    <a:pt x="62" y="32"/>
                    <a:pt x="62" y="31"/>
                  </a:cubicBezTo>
                  <a:cubicBezTo>
                    <a:pt x="61" y="29"/>
                    <a:pt x="61" y="28"/>
                    <a:pt x="61" y="27"/>
                  </a:cubicBezTo>
                  <a:cubicBezTo>
                    <a:pt x="61" y="16"/>
                    <a:pt x="70" y="8"/>
                    <a:pt x="81" y="8"/>
                  </a:cubicBezTo>
                  <a:cubicBezTo>
                    <a:pt x="91" y="8"/>
                    <a:pt x="100" y="16"/>
                    <a:pt x="100" y="27"/>
                  </a:cubicBezTo>
                  <a:cubicBezTo>
                    <a:pt x="100" y="28"/>
                    <a:pt x="100" y="29"/>
                    <a:pt x="99" y="31"/>
                  </a:cubicBezTo>
                  <a:cubicBezTo>
                    <a:pt x="99" y="32"/>
                    <a:pt x="99" y="33"/>
                    <a:pt x="100" y="34"/>
                  </a:cubicBezTo>
                  <a:cubicBezTo>
                    <a:pt x="101" y="34"/>
                    <a:pt x="101" y="35"/>
                    <a:pt x="102" y="35"/>
                  </a:cubicBezTo>
                  <a:cubicBezTo>
                    <a:pt x="111" y="37"/>
                    <a:pt x="118" y="45"/>
                    <a:pt x="118" y="54"/>
                  </a:cubicBezTo>
                  <a:cubicBezTo>
                    <a:pt x="118" y="59"/>
                    <a:pt x="116" y="64"/>
                    <a:pt x="113" y="67"/>
                  </a:cubicBezTo>
                  <a:cubicBezTo>
                    <a:pt x="112" y="68"/>
                    <a:pt x="111" y="70"/>
                    <a:pt x="112" y="71"/>
                  </a:cubicBezTo>
                  <a:cubicBezTo>
                    <a:pt x="112" y="73"/>
                    <a:pt x="113" y="74"/>
                    <a:pt x="114" y="74"/>
                  </a:cubicBezTo>
                  <a:cubicBezTo>
                    <a:pt x="117" y="75"/>
                    <a:pt x="119" y="76"/>
                    <a:pt x="121" y="78"/>
                  </a:cubicBezTo>
                  <a:cubicBezTo>
                    <a:pt x="121" y="78"/>
                    <a:pt x="121" y="78"/>
                    <a:pt x="122" y="78"/>
                  </a:cubicBezTo>
                  <a:lnTo>
                    <a:pt x="81" y="1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Oval 110"/>
            <p:cNvSpPr>
              <a:spLocks noChangeArrowheads="1"/>
            </p:cNvSpPr>
            <p:nvPr/>
          </p:nvSpPr>
          <p:spPr bwMode="auto">
            <a:xfrm>
              <a:off x="6552" y="2839"/>
              <a:ext cx="17" cy="1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Oval 111"/>
            <p:cNvSpPr>
              <a:spLocks noChangeArrowheads="1"/>
            </p:cNvSpPr>
            <p:nvPr/>
          </p:nvSpPr>
          <p:spPr bwMode="auto">
            <a:xfrm>
              <a:off x="6525" y="2889"/>
              <a:ext cx="18" cy="1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Oval 112"/>
            <p:cNvSpPr>
              <a:spLocks noChangeArrowheads="1"/>
            </p:cNvSpPr>
            <p:nvPr/>
          </p:nvSpPr>
          <p:spPr bwMode="auto">
            <a:xfrm>
              <a:off x="6575" y="2909"/>
              <a:ext cx="18" cy="1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Oval 113"/>
            <p:cNvSpPr>
              <a:spLocks noChangeArrowheads="1"/>
            </p:cNvSpPr>
            <p:nvPr/>
          </p:nvSpPr>
          <p:spPr bwMode="auto">
            <a:xfrm>
              <a:off x="6547" y="2948"/>
              <a:ext cx="18" cy="1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2523" y="3102"/>
              <a:ext cx="267" cy="21"/>
            </a:xfrm>
            <a:custGeom>
              <a:avLst/>
              <a:gdLst>
                <a:gd name="T0" fmla="*/ 138 w 144"/>
                <a:gd name="T1" fmla="*/ 0 h 11"/>
                <a:gd name="T2" fmla="*/ 6 w 144"/>
                <a:gd name="T3" fmla="*/ 0 h 11"/>
                <a:gd name="T4" fmla="*/ 0 w 144"/>
                <a:gd name="T5" fmla="*/ 6 h 11"/>
                <a:gd name="T6" fmla="*/ 6 w 144"/>
                <a:gd name="T7" fmla="*/ 11 h 11"/>
                <a:gd name="T8" fmla="*/ 138 w 144"/>
                <a:gd name="T9" fmla="*/ 11 h 11"/>
                <a:gd name="T10" fmla="*/ 144 w 144"/>
                <a:gd name="T11" fmla="*/ 6 h 11"/>
                <a:gd name="T12" fmla="*/ 138 w 14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1">
                  <a:moveTo>
                    <a:pt x="13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41" y="11"/>
                    <a:pt x="144" y="9"/>
                    <a:pt x="144" y="6"/>
                  </a:cubicBezTo>
                  <a:cubicBezTo>
                    <a:pt x="144" y="3"/>
                    <a:pt x="141" y="0"/>
                    <a:pt x="1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2707" y="2804"/>
              <a:ext cx="14" cy="50"/>
            </a:xfrm>
            <a:custGeom>
              <a:avLst/>
              <a:gdLst>
                <a:gd name="T0" fmla="*/ 4 w 8"/>
                <a:gd name="T1" fmla="*/ 27 h 27"/>
                <a:gd name="T2" fmla="*/ 8 w 8"/>
                <a:gd name="T3" fmla="*/ 23 h 27"/>
                <a:gd name="T4" fmla="*/ 8 w 8"/>
                <a:gd name="T5" fmla="*/ 4 h 27"/>
                <a:gd name="T6" fmla="*/ 4 w 8"/>
                <a:gd name="T7" fmla="*/ 0 h 27"/>
                <a:gd name="T8" fmla="*/ 0 w 8"/>
                <a:gd name="T9" fmla="*/ 4 h 27"/>
                <a:gd name="T10" fmla="*/ 0 w 8"/>
                <a:gd name="T11" fmla="*/ 23 h 27"/>
                <a:gd name="T12" fmla="*/ 4 w 8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7">
                  <a:moveTo>
                    <a:pt x="4" y="27"/>
                  </a:moveTo>
                  <a:cubicBezTo>
                    <a:pt x="6" y="27"/>
                    <a:pt x="8" y="25"/>
                    <a:pt x="8" y="2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2" y="27"/>
                    <a:pt x="4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2649" y="2766"/>
              <a:ext cx="15" cy="88"/>
            </a:xfrm>
            <a:custGeom>
              <a:avLst/>
              <a:gdLst>
                <a:gd name="T0" fmla="*/ 4 w 8"/>
                <a:gd name="T1" fmla="*/ 47 h 47"/>
                <a:gd name="T2" fmla="*/ 8 w 8"/>
                <a:gd name="T3" fmla="*/ 43 h 47"/>
                <a:gd name="T4" fmla="*/ 8 w 8"/>
                <a:gd name="T5" fmla="*/ 4 h 47"/>
                <a:gd name="T6" fmla="*/ 4 w 8"/>
                <a:gd name="T7" fmla="*/ 0 h 47"/>
                <a:gd name="T8" fmla="*/ 0 w 8"/>
                <a:gd name="T9" fmla="*/ 4 h 47"/>
                <a:gd name="T10" fmla="*/ 0 w 8"/>
                <a:gd name="T11" fmla="*/ 43 h 47"/>
                <a:gd name="T12" fmla="*/ 4 w 8"/>
                <a:gd name="T1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7">
                  <a:moveTo>
                    <a:pt x="4" y="47"/>
                  </a:moveTo>
                  <a:cubicBezTo>
                    <a:pt x="6" y="47"/>
                    <a:pt x="8" y="45"/>
                    <a:pt x="8" y="4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2" y="47"/>
                    <a:pt x="4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2592" y="2804"/>
              <a:ext cx="15" cy="50"/>
            </a:xfrm>
            <a:custGeom>
              <a:avLst/>
              <a:gdLst>
                <a:gd name="T0" fmla="*/ 4 w 8"/>
                <a:gd name="T1" fmla="*/ 27 h 27"/>
                <a:gd name="T2" fmla="*/ 8 w 8"/>
                <a:gd name="T3" fmla="*/ 23 h 27"/>
                <a:gd name="T4" fmla="*/ 8 w 8"/>
                <a:gd name="T5" fmla="*/ 4 h 27"/>
                <a:gd name="T6" fmla="*/ 4 w 8"/>
                <a:gd name="T7" fmla="*/ 0 h 27"/>
                <a:gd name="T8" fmla="*/ 0 w 8"/>
                <a:gd name="T9" fmla="*/ 4 h 27"/>
                <a:gd name="T10" fmla="*/ 0 w 8"/>
                <a:gd name="T11" fmla="*/ 23 h 27"/>
                <a:gd name="T12" fmla="*/ 4 w 8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7">
                  <a:moveTo>
                    <a:pt x="4" y="27"/>
                  </a:moveTo>
                  <a:cubicBezTo>
                    <a:pt x="6" y="27"/>
                    <a:pt x="8" y="25"/>
                    <a:pt x="8" y="2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2" y="27"/>
                    <a:pt x="4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2560" y="2878"/>
              <a:ext cx="258" cy="196"/>
            </a:xfrm>
            <a:custGeom>
              <a:avLst/>
              <a:gdLst>
                <a:gd name="T0" fmla="*/ 120 w 139"/>
                <a:gd name="T1" fmla="*/ 9 h 106"/>
                <a:gd name="T2" fmla="*/ 104 w 139"/>
                <a:gd name="T3" fmla="*/ 9 h 106"/>
                <a:gd name="T4" fmla="*/ 103 w 139"/>
                <a:gd name="T5" fmla="*/ 9 h 106"/>
                <a:gd name="T6" fmla="*/ 104 w 139"/>
                <a:gd name="T7" fmla="*/ 0 h 106"/>
                <a:gd name="T8" fmla="*/ 0 w 139"/>
                <a:gd name="T9" fmla="*/ 0 h 106"/>
                <a:gd name="T10" fmla="*/ 10 w 139"/>
                <a:gd name="T11" fmla="*/ 106 h 106"/>
                <a:gd name="T12" fmla="*/ 94 w 139"/>
                <a:gd name="T13" fmla="*/ 106 h 106"/>
                <a:gd name="T14" fmla="*/ 97 w 139"/>
                <a:gd name="T15" fmla="*/ 70 h 106"/>
                <a:gd name="T16" fmla="*/ 97 w 139"/>
                <a:gd name="T17" fmla="*/ 70 h 106"/>
                <a:gd name="T18" fmla="*/ 114 w 139"/>
                <a:gd name="T19" fmla="*/ 70 h 106"/>
                <a:gd name="T20" fmla="*/ 134 w 139"/>
                <a:gd name="T21" fmla="*/ 53 h 106"/>
                <a:gd name="T22" fmla="*/ 139 w 139"/>
                <a:gd name="T23" fmla="*/ 28 h 106"/>
                <a:gd name="T24" fmla="*/ 139 w 139"/>
                <a:gd name="T25" fmla="*/ 27 h 106"/>
                <a:gd name="T26" fmla="*/ 120 w 139"/>
                <a:gd name="T27" fmla="*/ 9 h 106"/>
                <a:gd name="T28" fmla="*/ 126 w 139"/>
                <a:gd name="T29" fmla="*/ 52 h 106"/>
                <a:gd name="T30" fmla="*/ 126 w 139"/>
                <a:gd name="T31" fmla="*/ 53 h 106"/>
                <a:gd name="T32" fmla="*/ 114 w 139"/>
                <a:gd name="T33" fmla="*/ 62 h 106"/>
                <a:gd name="T34" fmla="*/ 98 w 139"/>
                <a:gd name="T35" fmla="*/ 62 h 106"/>
                <a:gd name="T36" fmla="*/ 102 w 139"/>
                <a:gd name="T37" fmla="*/ 17 h 106"/>
                <a:gd name="T38" fmla="*/ 104 w 139"/>
                <a:gd name="T39" fmla="*/ 17 h 106"/>
                <a:gd name="T40" fmla="*/ 120 w 139"/>
                <a:gd name="T41" fmla="*/ 17 h 106"/>
                <a:gd name="T42" fmla="*/ 132 w 139"/>
                <a:gd name="T43" fmla="*/ 26 h 106"/>
                <a:gd name="T44" fmla="*/ 126 w 139"/>
                <a:gd name="T45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9" h="106">
                  <a:moveTo>
                    <a:pt x="120" y="9"/>
                  </a:moveTo>
                  <a:cubicBezTo>
                    <a:pt x="104" y="9"/>
                    <a:pt x="104" y="9"/>
                    <a:pt x="104" y="9"/>
                  </a:cubicBezTo>
                  <a:cubicBezTo>
                    <a:pt x="104" y="9"/>
                    <a:pt x="103" y="9"/>
                    <a:pt x="103" y="9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114" y="70"/>
                    <a:pt x="114" y="70"/>
                    <a:pt x="114" y="70"/>
                  </a:cubicBezTo>
                  <a:cubicBezTo>
                    <a:pt x="125" y="70"/>
                    <a:pt x="134" y="63"/>
                    <a:pt x="134" y="53"/>
                  </a:cubicBezTo>
                  <a:cubicBezTo>
                    <a:pt x="139" y="28"/>
                    <a:pt x="139" y="28"/>
                    <a:pt x="139" y="28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17"/>
                    <a:pt x="131" y="9"/>
                    <a:pt x="120" y="9"/>
                  </a:cubicBezTo>
                  <a:close/>
                  <a:moveTo>
                    <a:pt x="126" y="52"/>
                  </a:moveTo>
                  <a:cubicBezTo>
                    <a:pt x="126" y="52"/>
                    <a:pt x="126" y="53"/>
                    <a:pt x="126" y="53"/>
                  </a:cubicBezTo>
                  <a:cubicBezTo>
                    <a:pt x="126" y="58"/>
                    <a:pt x="121" y="62"/>
                    <a:pt x="114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3" y="17"/>
                    <a:pt x="103" y="17"/>
                    <a:pt x="104" y="17"/>
                  </a:cubicBezTo>
                  <a:cubicBezTo>
                    <a:pt x="120" y="17"/>
                    <a:pt x="120" y="17"/>
                    <a:pt x="120" y="17"/>
                  </a:cubicBezTo>
                  <a:cubicBezTo>
                    <a:pt x="126" y="17"/>
                    <a:pt x="131" y="21"/>
                    <a:pt x="132" y="26"/>
                  </a:cubicBezTo>
                  <a:lnTo>
                    <a:pt x="126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5605" y="415"/>
              <a:ext cx="282" cy="263"/>
            </a:xfrm>
            <a:custGeom>
              <a:avLst/>
              <a:gdLst>
                <a:gd name="T0" fmla="*/ 23 w 152"/>
                <a:gd name="T1" fmla="*/ 133 h 142"/>
                <a:gd name="T2" fmla="*/ 28 w 152"/>
                <a:gd name="T3" fmla="*/ 95 h 142"/>
                <a:gd name="T4" fmla="*/ 27 w 152"/>
                <a:gd name="T5" fmla="*/ 90 h 142"/>
                <a:gd name="T6" fmla="*/ 28 w 152"/>
                <a:gd name="T7" fmla="*/ 69 h 142"/>
                <a:gd name="T8" fmla="*/ 39 w 152"/>
                <a:gd name="T9" fmla="*/ 57 h 142"/>
                <a:gd name="T10" fmla="*/ 45 w 152"/>
                <a:gd name="T11" fmla="*/ 51 h 142"/>
                <a:gd name="T12" fmla="*/ 49 w 152"/>
                <a:gd name="T13" fmla="*/ 46 h 142"/>
                <a:gd name="T14" fmla="*/ 63 w 152"/>
                <a:gd name="T15" fmla="*/ 32 h 142"/>
                <a:gd name="T16" fmla="*/ 101 w 152"/>
                <a:gd name="T17" fmla="*/ 25 h 142"/>
                <a:gd name="T18" fmla="*/ 111 w 152"/>
                <a:gd name="T19" fmla="*/ 25 h 142"/>
                <a:gd name="T20" fmla="*/ 132 w 152"/>
                <a:gd name="T21" fmla="*/ 25 h 142"/>
                <a:gd name="T22" fmla="*/ 152 w 152"/>
                <a:gd name="T23" fmla="*/ 18 h 142"/>
                <a:gd name="T24" fmla="*/ 96 w 152"/>
                <a:gd name="T25" fmla="*/ 0 h 142"/>
                <a:gd name="T26" fmla="*/ 0 w 152"/>
                <a:gd name="T27" fmla="*/ 96 h 142"/>
                <a:gd name="T28" fmla="*/ 12 w 152"/>
                <a:gd name="T29" fmla="*/ 142 h 142"/>
                <a:gd name="T30" fmla="*/ 23 w 152"/>
                <a:gd name="T31" fmla="*/ 13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2" h="142">
                  <a:moveTo>
                    <a:pt x="23" y="133"/>
                  </a:moveTo>
                  <a:cubicBezTo>
                    <a:pt x="29" y="120"/>
                    <a:pt x="29" y="106"/>
                    <a:pt x="28" y="95"/>
                  </a:cubicBezTo>
                  <a:cubicBezTo>
                    <a:pt x="28" y="93"/>
                    <a:pt x="27" y="92"/>
                    <a:pt x="27" y="90"/>
                  </a:cubicBezTo>
                  <a:cubicBezTo>
                    <a:pt x="26" y="83"/>
                    <a:pt x="25" y="75"/>
                    <a:pt x="28" y="69"/>
                  </a:cubicBezTo>
                  <a:cubicBezTo>
                    <a:pt x="30" y="64"/>
                    <a:pt x="35" y="60"/>
                    <a:pt x="39" y="57"/>
                  </a:cubicBezTo>
                  <a:cubicBezTo>
                    <a:pt x="41" y="55"/>
                    <a:pt x="44" y="53"/>
                    <a:pt x="45" y="51"/>
                  </a:cubicBezTo>
                  <a:cubicBezTo>
                    <a:pt x="47" y="49"/>
                    <a:pt x="48" y="48"/>
                    <a:pt x="49" y="46"/>
                  </a:cubicBezTo>
                  <a:cubicBezTo>
                    <a:pt x="53" y="41"/>
                    <a:pt x="57" y="35"/>
                    <a:pt x="63" y="32"/>
                  </a:cubicBezTo>
                  <a:cubicBezTo>
                    <a:pt x="75" y="26"/>
                    <a:pt x="90" y="25"/>
                    <a:pt x="101" y="25"/>
                  </a:cubicBezTo>
                  <a:cubicBezTo>
                    <a:pt x="104" y="25"/>
                    <a:pt x="108" y="25"/>
                    <a:pt x="111" y="25"/>
                  </a:cubicBezTo>
                  <a:cubicBezTo>
                    <a:pt x="118" y="25"/>
                    <a:pt x="126" y="26"/>
                    <a:pt x="132" y="25"/>
                  </a:cubicBezTo>
                  <a:cubicBezTo>
                    <a:pt x="143" y="23"/>
                    <a:pt x="149" y="21"/>
                    <a:pt x="152" y="18"/>
                  </a:cubicBezTo>
                  <a:cubicBezTo>
                    <a:pt x="136" y="7"/>
                    <a:pt x="117" y="0"/>
                    <a:pt x="96" y="0"/>
                  </a:cubicBezTo>
                  <a:cubicBezTo>
                    <a:pt x="43" y="0"/>
                    <a:pt x="0" y="43"/>
                    <a:pt x="0" y="96"/>
                  </a:cubicBezTo>
                  <a:cubicBezTo>
                    <a:pt x="0" y="113"/>
                    <a:pt x="4" y="129"/>
                    <a:pt x="12" y="142"/>
                  </a:cubicBezTo>
                  <a:cubicBezTo>
                    <a:pt x="16" y="141"/>
                    <a:pt x="21" y="137"/>
                    <a:pt x="23" y="1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 noEditPoints="1"/>
            </p:cNvSpPr>
            <p:nvPr/>
          </p:nvSpPr>
          <p:spPr bwMode="auto">
            <a:xfrm>
              <a:off x="5635" y="458"/>
              <a:ext cx="326" cy="313"/>
            </a:xfrm>
            <a:custGeom>
              <a:avLst/>
              <a:gdLst>
                <a:gd name="T0" fmla="*/ 143 w 176"/>
                <a:gd name="T1" fmla="*/ 0 h 169"/>
                <a:gd name="T2" fmla="*/ 117 w 176"/>
                <a:gd name="T3" fmla="*/ 10 h 169"/>
                <a:gd name="T4" fmla="*/ 95 w 176"/>
                <a:gd name="T5" fmla="*/ 10 h 169"/>
                <a:gd name="T6" fmla="*/ 85 w 176"/>
                <a:gd name="T7" fmla="*/ 10 h 169"/>
                <a:gd name="T8" fmla="*/ 50 w 176"/>
                <a:gd name="T9" fmla="*/ 16 h 169"/>
                <a:gd name="T10" fmla="*/ 39 w 176"/>
                <a:gd name="T11" fmla="*/ 28 h 169"/>
                <a:gd name="T12" fmla="*/ 36 w 176"/>
                <a:gd name="T13" fmla="*/ 33 h 169"/>
                <a:gd name="T14" fmla="*/ 28 w 176"/>
                <a:gd name="T15" fmla="*/ 40 h 169"/>
                <a:gd name="T16" fmla="*/ 19 w 176"/>
                <a:gd name="T17" fmla="*/ 49 h 169"/>
                <a:gd name="T18" fmla="*/ 19 w 176"/>
                <a:gd name="T19" fmla="*/ 66 h 169"/>
                <a:gd name="T20" fmla="*/ 20 w 176"/>
                <a:gd name="T21" fmla="*/ 71 h 169"/>
                <a:gd name="T22" fmla="*/ 14 w 176"/>
                <a:gd name="T23" fmla="*/ 113 h 169"/>
                <a:gd name="T24" fmla="*/ 0 w 176"/>
                <a:gd name="T25" fmla="*/ 126 h 169"/>
                <a:gd name="T26" fmla="*/ 80 w 176"/>
                <a:gd name="T27" fmla="*/ 169 h 169"/>
                <a:gd name="T28" fmla="*/ 176 w 176"/>
                <a:gd name="T29" fmla="*/ 73 h 169"/>
                <a:gd name="T30" fmla="*/ 143 w 176"/>
                <a:gd name="T31" fmla="*/ 0 h 169"/>
                <a:gd name="T32" fmla="*/ 80 w 176"/>
                <a:gd name="T33" fmla="*/ 104 h 169"/>
                <a:gd name="T34" fmla="*/ 49 w 176"/>
                <a:gd name="T35" fmla="*/ 73 h 169"/>
                <a:gd name="T36" fmla="*/ 80 w 176"/>
                <a:gd name="T37" fmla="*/ 42 h 169"/>
                <a:gd name="T38" fmla="*/ 111 w 176"/>
                <a:gd name="T39" fmla="*/ 73 h 169"/>
                <a:gd name="T40" fmla="*/ 80 w 176"/>
                <a:gd name="T41" fmla="*/ 10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6" h="169">
                  <a:moveTo>
                    <a:pt x="143" y="0"/>
                  </a:moveTo>
                  <a:cubicBezTo>
                    <a:pt x="137" y="5"/>
                    <a:pt x="129" y="8"/>
                    <a:pt x="117" y="10"/>
                  </a:cubicBezTo>
                  <a:cubicBezTo>
                    <a:pt x="110" y="11"/>
                    <a:pt x="102" y="10"/>
                    <a:pt x="95" y="10"/>
                  </a:cubicBezTo>
                  <a:cubicBezTo>
                    <a:pt x="92" y="10"/>
                    <a:pt x="88" y="10"/>
                    <a:pt x="85" y="10"/>
                  </a:cubicBezTo>
                  <a:cubicBezTo>
                    <a:pt x="75" y="10"/>
                    <a:pt x="62" y="10"/>
                    <a:pt x="50" y="16"/>
                  </a:cubicBezTo>
                  <a:cubicBezTo>
                    <a:pt x="46" y="18"/>
                    <a:pt x="43" y="23"/>
                    <a:pt x="39" y="28"/>
                  </a:cubicBezTo>
                  <a:cubicBezTo>
                    <a:pt x="38" y="30"/>
                    <a:pt x="37" y="31"/>
                    <a:pt x="36" y="33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4" y="43"/>
                    <a:pt x="21" y="46"/>
                    <a:pt x="19" y="49"/>
                  </a:cubicBezTo>
                  <a:cubicBezTo>
                    <a:pt x="17" y="53"/>
                    <a:pt x="18" y="60"/>
                    <a:pt x="19" y="66"/>
                  </a:cubicBezTo>
                  <a:cubicBezTo>
                    <a:pt x="19" y="68"/>
                    <a:pt x="20" y="69"/>
                    <a:pt x="20" y="71"/>
                  </a:cubicBezTo>
                  <a:cubicBezTo>
                    <a:pt x="21" y="83"/>
                    <a:pt x="21" y="99"/>
                    <a:pt x="14" y="113"/>
                  </a:cubicBezTo>
                  <a:cubicBezTo>
                    <a:pt x="11" y="119"/>
                    <a:pt x="6" y="124"/>
                    <a:pt x="0" y="126"/>
                  </a:cubicBezTo>
                  <a:cubicBezTo>
                    <a:pt x="17" y="152"/>
                    <a:pt x="47" y="169"/>
                    <a:pt x="80" y="169"/>
                  </a:cubicBezTo>
                  <a:cubicBezTo>
                    <a:pt x="133" y="169"/>
                    <a:pt x="176" y="126"/>
                    <a:pt x="176" y="73"/>
                  </a:cubicBezTo>
                  <a:cubicBezTo>
                    <a:pt x="176" y="44"/>
                    <a:pt x="163" y="18"/>
                    <a:pt x="143" y="0"/>
                  </a:cubicBezTo>
                  <a:close/>
                  <a:moveTo>
                    <a:pt x="80" y="104"/>
                  </a:moveTo>
                  <a:cubicBezTo>
                    <a:pt x="63" y="104"/>
                    <a:pt x="49" y="90"/>
                    <a:pt x="49" y="73"/>
                  </a:cubicBezTo>
                  <a:cubicBezTo>
                    <a:pt x="49" y="56"/>
                    <a:pt x="63" y="42"/>
                    <a:pt x="80" y="42"/>
                  </a:cubicBezTo>
                  <a:cubicBezTo>
                    <a:pt x="97" y="42"/>
                    <a:pt x="111" y="56"/>
                    <a:pt x="111" y="73"/>
                  </a:cubicBezTo>
                  <a:cubicBezTo>
                    <a:pt x="111" y="90"/>
                    <a:pt x="97" y="104"/>
                    <a:pt x="80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998" y="2770"/>
              <a:ext cx="239" cy="356"/>
            </a:xfrm>
            <a:custGeom>
              <a:avLst/>
              <a:gdLst>
                <a:gd name="T0" fmla="*/ 129 w 129"/>
                <a:gd name="T1" fmla="*/ 30 h 192"/>
                <a:gd name="T2" fmla="*/ 89 w 129"/>
                <a:gd name="T3" fmla="*/ 0 h 192"/>
                <a:gd name="T4" fmla="*/ 40 w 129"/>
                <a:gd name="T5" fmla="*/ 0 h 192"/>
                <a:gd name="T6" fmla="*/ 0 w 129"/>
                <a:gd name="T7" fmla="*/ 30 h 192"/>
                <a:gd name="T8" fmla="*/ 40 w 129"/>
                <a:gd name="T9" fmla="*/ 59 h 192"/>
                <a:gd name="T10" fmla="*/ 60 w 129"/>
                <a:gd name="T11" fmla="*/ 59 h 192"/>
                <a:gd name="T12" fmla="*/ 59 w 129"/>
                <a:gd name="T13" fmla="*/ 62 h 192"/>
                <a:gd name="T14" fmla="*/ 59 w 129"/>
                <a:gd name="T15" fmla="*/ 92 h 192"/>
                <a:gd name="T16" fmla="*/ 63 w 129"/>
                <a:gd name="T17" fmla="*/ 97 h 192"/>
                <a:gd name="T18" fmla="*/ 91 w 129"/>
                <a:gd name="T19" fmla="*/ 112 h 192"/>
                <a:gd name="T20" fmla="*/ 70 w 129"/>
                <a:gd name="T21" fmla="*/ 123 h 192"/>
                <a:gd name="T22" fmla="*/ 41 w 129"/>
                <a:gd name="T23" fmla="*/ 144 h 192"/>
                <a:gd name="T24" fmla="*/ 66 w 129"/>
                <a:gd name="T25" fmla="*/ 165 h 192"/>
                <a:gd name="T26" fmla="*/ 66 w 129"/>
                <a:gd name="T27" fmla="*/ 187 h 192"/>
                <a:gd name="T28" fmla="*/ 71 w 129"/>
                <a:gd name="T29" fmla="*/ 192 h 192"/>
                <a:gd name="T30" fmla="*/ 77 w 129"/>
                <a:gd name="T31" fmla="*/ 187 h 192"/>
                <a:gd name="T32" fmla="*/ 77 w 129"/>
                <a:gd name="T33" fmla="*/ 161 h 192"/>
                <a:gd name="T34" fmla="*/ 73 w 129"/>
                <a:gd name="T35" fmla="*/ 156 h 192"/>
                <a:gd name="T36" fmla="*/ 52 w 129"/>
                <a:gd name="T37" fmla="*/ 145 h 192"/>
                <a:gd name="T38" fmla="*/ 73 w 129"/>
                <a:gd name="T39" fmla="*/ 134 h 192"/>
                <a:gd name="T40" fmla="*/ 102 w 129"/>
                <a:gd name="T41" fmla="*/ 112 h 192"/>
                <a:gd name="T42" fmla="*/ 70 w 129"/>
                <a:gd name="T43" fmla="*/ 88 h 192"/>
                <a:gd name="T44" fmla="*/ 70 w 129"/>
                <a:gd name="T45" fmla="*/ 62 h 192"/>
                <a:gd name="T46" fmla="*/ 69 w 129"/>
                <a:gd name="T47" fmla="*/ 59 h 192"/>
                <a:gd name="T48" fmla="*/ 89 w 129"/>
                <a:gd name="T49" fmla="*/ 59 h 192"/>
                <a:gd name="T50" fmla="*/ 129 w 129"/>
                <a:gd name="T51" fmla="*/ 3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192">
                  <a:moveTo>
                    <a:pt x="129" y="30"/>
                  </a:moveTo>
                  <a:cubicBezTo>
                    <a:pt x="129" y="14"/>
                    <a:pt x="111" y="0"/>
                    <a:pt x="8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4"/>
                    <a:pt x="0" y="30"/>
                  </a:cubicBezTo>
                  <a:cubicBezTo>
                    <a:pt x="0" y="46"/>
                    <a:pt x="18" y="59"/>
                    <a:pt x="40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59" y="60"/>
                    <a:pt x="59" y="61"/>
                    <a:pt x="59" y="62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59" y="95"/>
                    <a:pt x="60" y="97"/>
                    <a:pt x="63" y="97"/>
                  </a:cubicBezTo>
                  <a:cubicBezTo>
                    <a:pt x="76" y="102"/>
                    <a:pt x="89" y="109"/>
                    <a:pt x="91" y="112"/>
                  </a:cubicBezTo>
                  <a:cubicBezTo>
                    <a:pt x="91" y="116"/>
                    <a:pt x="77" y="121"/>
                    <a:pt x="70" y="123"/>
                  </a:cubicBezTo>
                  <a:cubicBezTo>
                    <a:pt x="55" y="128"/>
                    <a:pt x="42" y="133"/>
                    <a:pt x="41" y="144"/>
                  </a:cubicBezTo>
                  <a:cubicBezTo>
                    <a:pt x="40" y="153"/>
                    <a:pt x="53" y="160"/>
                    <a:pt x="66" y="165"/>
                  </a:cubicBezTo>
                  <a:cubicBezTo>
                    <a:pt x="66" y="187"/>
                    <a:pt x="66" y="187"/>
                    <a:pt x="66" y="187"/>
                  </a:cubicBezTo>
                  <a:cubicBezTo>
                    <a:pt x="66" y="190"/>
                    <a:pt x="68" y="192"/>
                    <a:pt x="71" y="192"/>
                  </a:cubicBezTo>
                  <a:cubicBezTo>
                    <a:pt x="74" y="192"/>
                    <a:pt x="77" y="190"/>
                    <a:pt x="77" y="187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7" y="159"/>
                    <a:pt x="75" y="157"/>
                    <a:pt x="73" y="156"/>
                  </a:cubicBezTo>
                  <a:cubicBezTo>
                    <a:pt x="64" y="153"/>
                    <a:pt x="54" y="147"/>
                    <a:pt x="52" y="145"/>
                  </a:cubicBezTo>
                  <a:cubicBezTo>
                    <a:pt x="54" y="141"/>
                    <a:pt x="66" y="137"/>
                    <a:pt x="73" y="134"/>
                  </a:cubicBezTo>
                  <a:cubicBezTo>
                    <a:pt x="87" y="129"/>
                    <a:pt x="102" y="123"/>
                    <a:pt x="102" y="112"/>
                  </a:cubicBezTo>
                  <a:cubicBezTo>
                    <a:pt x="102" y="101"/>
                    <a:pt x="83" y="93"/>
                    <a:pt x="70" y="88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0"/>
                    <a:pt x="69" y="59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111" y="59"/>
                    <a:pt x="129" y="46"/>
                    <a:pt x="129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 noEditPoints="1"/>
            </p:cNvSpPr>
            <p:nvPr/>
          </p:nvSpPr>
          <p:spPr bwMode="auto">
            <a:xfrm>
              <a:off x="160" y="495"/>
              <a:ext cx="375" cy="211"/>
            </a:xfrm>
            <a:custGeom>
              <a:avLst/>
              <a:gdLst>
                <a:gd name="T0" fmla="*/ 131 w 202"/>
                <a:gd name="T1" fmla="*/ 12 h 114"/>
                <a:gd name="T2" fmla="*/ 129 w 202"/>
                <a:gd name="T3" fmla="*/ 11 h 114"/>
                <a:gd name="T4" fmla="*/ 101 w 202"/>
                <a:gd name="T5" fmla="*/ 7 h 114"/>
                <a:gd name="T6" fmla="*/ 78 w 202"/>
                <a:gd name="T7" fmla="*/ 2 h 114"/>
                <a:gd name="T8" fmla="*/ 61 w 202"/>
                <a:gd name="T9" fmla="*/ 23 h 114"/>
                <a:gd name="T10" fmla="*/ 1 w 202"/>
                <a:gd name="T11" fmla="*/ 84 h 114"/>
                <a:gd name="T12" fmla="*/ 13 w 202"/>
                <a:gd name="T13" fmla="*/ 98 h 114"/>
                <a:gd name="T14" fmla="*/ 190 w 202"/>
                <a:gd name="T15" fmla="*/ 61 h 114"/>
                <a:gd name="T16" fmla="*/ 135 w 202"/>
                <a:gd name="T17" fmla="*/ 23 h 114"/>
                <a:gd name="T18" fmla="*/ 135 w 202"/>
                <a:gd name="T19" fmla="*/ 20 h 114"/>
                <a:gd name="T20" fmla="*/ 135 w 202"/>
                <a:gd name="T21" fmla="*/ 20 h 114"/>
                <a:gd name="T22" fmla="*/ 132 w 202"/>
                <a:gd name="T23" fmla="*/ 13 h 114"/>
                <a:gd name="T24" fmla="*/ 135 w 202"/>
                <a:gd name="T25" fmla="*/ 19 h 114"/>
                <a:gd name="T26" fmla="*/ 135 w 202"/>
                <a:gd name="T27" fmla="*/ 19 h 114"/>
                <a:gd name="T28" fmla="*/ 134 w 202"/>
                <a:gd name="T29" fmla="*/ 17 h 114"/>
                <a:gd name="T30" fmla="*/ 134 w 202"/>
                <a:gd name="T31" fmla="*/ 16 h 114"/>
                <a:gd name="T32" fmla="*/ 134 w 202"/>
                <a:gd name="T33" fmla="*/ 16 h 114"/>
                <a:gd name="T34" fmla="*/ 133 w 202"/>
                <a:gd name="T35" fmla="*/ 14 h 114"/>
                <a:gd name="T36" fmla="*/ 62 w 202"/>
                <a:gd name="T37" fmla="*/ 25 h 114"/>
                <a:gd name="T38" fmla="*/ 62 w 202"/>
                <a:gd name="T39" fmla="*/ 25 h 114"/>
                <a:gd name="T40" fmla="*/ 63 w 202"/>
                <a:gd name="T41" fmla="*/ 52 h 114"/>
                <a:gd name="T42" fmla="*/ 50 w 202"/>
                <a:gd name="T43" fmla="*/ 52 h 114"/>
                <a:gd name="T44" fmla="*/ 35 w 202"/>
                <a:gd name="T45" fmla="*/ 72 h 114"/>
                <a:gd name="T46" fmla="*/ 35 w 202"/>
                <a:gd name="T47" fmla="*/ 64 h 114"/>
                <a:gd name="T48" fmla="*/ 35 w 202"/>
                <a:gd name="T49" fmla="*/ 72 h 114"/>
                <a:gd name="T50" fmla="*/ 47 w 202"/>
                <a:gd name="T51" fmla="*/ 78 h 114"/>
                <a:gd name="T52" fmla="*/ 66 w 202"/>
                <a:gd name="T53" fmla="*/ 78 h 114"/>
                <a:gd name="T54" fmla="*/ 138 w 202"/>
                <a:gd name="T55" fmla="*/ 78 h 114"/>
                <a:gd name="T56" fmla="*/ 69 w 202"/>
                <a:gd name="T57" fmla="*/ 23 h 114"/>
                <a:gd name="T58" fmla="*/ 93 w 202"/>
                <a:gd name="T59" fmla="*/ 15 h 114"/>
                <a:gd name="T60" fmla="*/ 125 w 202"/>
                <a:gd name="T61" fmla="*/ 18 h 114"/>
                <a:gd name="T62" fmla="*/ 128 w 202"/>
                <a:gd name="T63" fmla="*/ 30 h 114"/>
                <a:gd name="T64" fmla="*/ 143 w 202"/>
                <a:gd name="T65" fmla="*/ 36 h 114"/>
                <a:gd name="T66" fmla="*/ 140 w 202"/>
                <a:gd name="T67" fmla="*/ 43 h 114"/>
                <a:gd name="T68" fmla="*/ 144 w 202"/>
                <a:gd name="T69" fmla="*/ 48 h 114"/>
                <a:gd name="T70" fmla="*/ 159 w 202"/>
                <a:gd name="T71" fmla="*/ 50 h 114"/>
                <a:gd name="T72" fmla="*/ 149 w 202"/>
                <a:gd name="T73" fmla="*/ 59 h 114"/>
                <a:gd name="T74" fmla="*/ 150 w 202"/>
                <a:gd name="T75" fmla="*/ 65 h 114"/>
                <a:gd name="T76" fmla="*/ 159 w 202"/>
                <a:gd name="T77" fmla="*/ 90 h 114"/>
                <a:gd name="T78" fmla="*/ 138 w 202"/>
                <a:gd name="T79" fmla="*/ 78 h 114"/>
                <a:gd name="T80" fmla="*/ 158 w 202"/>
                <a:gd name="T81" fmla="*/ 9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2" h="114">
                  <a:moveTo>
                    <a:pt x="190" y="61"/>
                  </a:moveTo>
                  <a:cubicBezTo>
                    <a:pt x="180" y="36"/>
                    <a:pt x="155" y="14"/>
                    <a:pt x="131" y="12"/>
                  </a:cubicBezTo>
                  <a:cubicBezTo>
                    <a:pt x="131" y="12"/>
                    <a:pt x="131" y="12"/>
                    <a:pt x="131" y="12"/>
                  </a:cubicBezTo>
                  <a:cubicBezTo>
                    <a:pt x="130" y="11"/>
                    <a:pt x="130" y="11"/>
                    <a:pt x="129" y="11"/>
                  </a:cubicBezTo>
                  <a:cubicBezTo>
                    <a:pt x="123" y="7"/>
                    <a:pt x="107" y="6"/>
                    <a:pt x="103" y="6"/>
                  </a:cubicBezTo>
                  <a:cubicBezTo>
                    <a:pt x="102" y="6"/>
                    <a:pt x="101" y="6"/>
                    <a:pt x="101" y="7"/>
                  </a:cubicBezTo>
                  <a:cubicBezTo>
                    <a:pt x="100" y="7"/>
                    <a:pt x="99" y="8"/>
                    <a:pt x="98" y="8"/>
                  </a:cubicBezTo>
                  <a:cubicBezTo>
                    <a:pt x="91" y="2"/>
                    <a:pt x="84" y="0"/>
                    <a:pt x="78" y="2"/>
                  </a:cubicBezTo>
                  <a:cubicBezTo>
                    <a:pt x="67" y="5"/>
                    <a:pt x="61" y="20"/>
                    <a:pt x="61" y="20"/>
                  </a:cubicBezTo>
                  <a:cubicBezTo>
                    <a:pt x="61" y="21"/>
                    <a:pt x="61" y="22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35" y="25"/>
                    <a:pt x="9" y="41"/>
                    <a:pt x="1" y="84"/>
                  </a:cubicBezTo>
                  <a:cubicBezTo>
                    <a:pt x="1" y="87"/>
                    <a:pt x="0" y="91"/>
                    <a:pt x="3" y="94"/>
                  </a:cubicBezTo>
                  <a:cubicBezTo>
                    <a:pt x="5" y="97"/>
                    <a:pt x="8" y="97"/>
                    <a:pt x="13" y="98"/>
                  </a:cubicBezTo>
                  <a:cubicBezTo>
                    <a:pt x="47" y="100"/>
                    <a:pt x="134" y="103"/>
                    <a:pt x="151" y="107"/>
                  </a:cubicBezTo>
                  <a:cubicBezTo>
                    <a:pt x="172" y="114"/>
                    <a:pt x="202" y="90"/>
                    <a:pt x="190" y="61"/>
                  </a:cubicBezTo>
                  <a:close/>
                  <a:moveTo>
                    <a:pt x="135" y="22"/>
                  </a:moveTo>
                  <a:cubicBezTo>
                    <a:pt x="135" y="22"/>
                    <a:pt x="135" y="23"/>
                    <a:pt x="135" y="23"/>
                  </a:cubicBezTo>
                  <a:cubicBezTo>
                    <a:pt x="135" y="23"/>
                    <a:pt x="135" y="22"/>
                    <a:pt x="135" y="22"/>
                  </a:cubicBezTo>
                  <a:close/>
                  <a:moveTo>
                    <a:pt x="135" y="20"/>
                  </a:moveTo>
                  <a:cubicBezTo>
                    <a:pt x="135" y="20"/>
                    <a:pt x="135" y="21"/>
                    <a:pt x="135" y="21"/>
                  </a:cubicBezTo>
                  <a:cubicBezTo>
                    <a:pt x="135" y="21"/>
                    <a:pt x="135" y="20"/>
                    <a:pt x="135" y="20"/>
                  </a:cubicBezTo>
                  <a:close/>
                  <a:moveTo>
                    <a:pt x="132" y="13"/>
                  </a:moveTo>
                  <a:cubicBezTo>
                    <a:pt x="132" y="13"/>
                    <a:pt x="132" y="13"/>
                    <a:pt x="132" y="13"/>
                  </a:cubicBezTo>
                  <a:cubicBezTo>
                    <a:pt x="132" y="13"/>
                    <a:pt x="132" y="13"/>
                    <a:pt x="132" y="13"/>
                  </a:cubicBezTo>
                  <a:close/>
                  <a:moveTo>
                    <a:pt x="135" y="19"/>
                  </a:moveTo>
                  <a:cubicBezTo>
                    <a:pt x="135" y="19"/>
                    <a:pt x="135" y="19"/>
                    <a:pt x="134" y="18"/>
                  </a:cubicBezTo>
                  <a:cubicBezTo>
                    <a:pt x="135" y="19"/>
                    <a:pt x="135" y="19"/>
                    <a:pt x="135" y="19"/>
                  </a:cubicBezTo>
                  <a:close/>
                  <a:moveTo>
                    <a:pt x="134" y="18"/>
                  </a:moveTo>
                  <a:cubicBezTo>
                    <a:pt x="134" y="17"/>
                    <a:pt x="134" y="17"/>
                    <a:pt x="134" y="17"/>
                  </a:cubicBezTo>
                  <a:cubicBezTo>
                    <a:pt x="134" y="17"/>
                    <a:pt x="134" y="17"/>
                    <a:pt x="134" y="18"/>
                  </a:cubicBezTo>
                  <a:close/>
                  <a:moveTo>
                    <a:pt x="134" y="16"/>
                  </a:moveTo>
                  <a:cubicBezTo>
                    <a:pt x="134" y="16"/>
                    <a:pt x="134" y="16"/>
                    <a:pt x="134" y="15"/>
                  </a:cubicBezTo>
                  <a:cubicBezTo>
                    <a:pt x="134" y="16"/>
                    <a:pt x="134" y="16"/>
                    <a:pt x="134" y="16"/>
                  </a:cubicBezTo>
                  <a:close/>
                  <a:moveTo>
                    <a:pt x="133" y="15"/>
                  </a:moveTo>
                  <a:cubicBezTo>
                    <a:pt x="133" y="14"/>
                    <a:pt x="133" y="14"/>
                    <a:pt x="133" y="14"/>
                  </a:cubicBezTo>
                  <a:cubicBezTo>
                    <a:pt x="133" y="14"/>
                    <a:pt x="133" y="14"/>
                    <a:pt x="133" y="15"/>
                  </a:cubicBezTo>
                  <a:close/>
                  <a:moveTo>
                    <a:pt x="62" y="25"/>
                  </a:move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lose/>
                  <a:moveTo>
                    <a:pt x="56" y="46"/>
                  </a:moveTo>
                  <a:cubicBezTo>
                    <a:pt x="60" y="46"/>
                    <a:pt x="63" y="49"/>
                    <a:pt x="63" y="52"/>
                  </a:cubicBezTo>
                  <a:cubicBezTo>
                    <a:pt x="63" y="56"/>
                    <a:pt x="60" y="59"/>
                    <a:pt x="56" y="59"/>
                  </a:cubicBezTo>
                  <a:cubicBezTo>
                    <a:pt x="52" y="59"/>
                    <a:pt x="50" y="56"/>
                    <a:pt x="50" y="52"/>
                  </a:cubicBezTo>
                  <a:cubicBezTo>
                    <a:pt x="50" y="49"/>
                    <a:pt x="52" y="46"/>
                    <a:pt x="56" y="46"/>
                  </a:cubicBezTo>
                  <a:close/>
                  <a:moveTo>
                    <a:pt x="35" y="72"/>
                  </a:moveTo>
                  <a:cubicBezTo>
                    <a:pt x="33" y="72"/>
                    <a:pt x="31" y="70"/>
                    <a:pt x="31" y="68"/>
                  </a:cubicBezTo>
                  <a:cubicBezTo>
                    <a:pt x="31" y="66"/>
                    <a:pt x="33" y="64"/>
                    <a:pt x="35" y="64"/>
                  </a:cubicBezTo>
                  <a:cubicBezTo>
                    <a:pt x="37" y="64"/>
                    <a:pt x="39" y="66"/>
                    <a:pt x="39" y="68"/>
                  </a:cubicBezTo>
                  <a:cubicBezTo>
                    <a:pt x="39" y="70"/>
                    <a:pt x="37" y="72"/>
                    <a:pt x="35" y="72"/>
                  </a:cubicBezTo>
                  <a:close/>
                  <a:moveTo>
                    <a:pt x="56" y="87"/>
                  </a:moveTo>
                  <a:cubicBezTo>
                    <a:pt x="51" y="87"/>
                    <a:pt x="47" y="83"/>
                    <a:pt x="47" y="78"/>
                  </a:cubicBezTo>
                  <a:cubicBezTo>
                    <a:pt x="47" y="72"/>
                    <a:pt x="51" y="68"/>
                    <a:pt x="56" y="68"/>
                  </a:cubicBezTo>
                  <a:cubicBezTo>
                    <a:pt x="61" y="68"/>
                    <a:pt x="66" y="72"/>
                    <a:pt x="66" y="78"/>
                  </a:cubicBezTo>
                  <a:cubicBezTo>
                    <a:pt x="66" y="83"/>
                    <a:pt x="61" y="87"/>
                    <a:pt x="56" y="87"/>
                  </a:cubicBezTo>
                  <a:close/>
                  <a:moveTo>
                    <a:pt x="138" y="78"/>
                  </a:moveTo>
                  <a:cubicBezTo>
                    <a:pt x="125" y="57"/>
                    <a:pt x="106" y="25"/>
                    <a:pt x="73" y="23"/>
                  </a:cubicBezTo>
                  <a:cubicBezTo>
                    <a:pt x="72" y="23"/>
                    <a:pt x="71" y="23"/>
                    <a:pt x="69" y="23"/>
                  </a:cubicBezTo>
                  <a:cubicBezTo>
                    <a:pt x="70" y="20"/>
                    <a:pt x="74" y="12"/>
                    <a:pt x="80" y="10"/>
                  </a:cubicBezTo>
                  <a:cubicBezTo>
                    <a:pt x="84" y="9"/>
                    <a:pt x="88" y="11"/>
                    <a:pt x="93" y="15"/>
                  </a:cubicBezTo>
                  <a:cubicBezTo>
                    <a:pt x="96" y="18"/>
                    <a:pt x="101" y="17"/>
                    <a:pt x="105" y="14"/>
                  </a:cubicBezTo>
                  <a:cubicBezTo>
                    <a:pt x="112" y="15"/>
                    <a:pt x="122" y="16"/>
                    <a:pt x="125" y="18"/>
                  </a:cubicBezTo>
                  <a:cubicBezTo>
                    <a:pt x="127" y="19"/>
                    <a:pt x="126" y="24"/>
                    <a:pt x="126" y="24"/>
                  </a:cubicBezTo>
                  <a:cubicBezTo>
                    <a:pt x="125" y="26"/>
                    <a:pt x="126" y="29"/>
                    <a:pt x="128" y="30"/>
                  </a:cubicBezTo>
                  <a:cubicBezTo>
                    <a:pt x="128" y="30"/>
                    <a:pt x="137" y="33"/>
                    <a:pt x="141" y="36"/>
                  </a:cubicBezTo>
                  <a:cubicBezTo>
                    <a:pt x="142" y="36"/>
                    <a:pt x="142" y="36"/>
                    <a:pt x="143" y="36"/>
                  </a:cubicBezTo>
                  <a:cubicBezTo>
                    <a:pt x="142" y="36"/>
                    <a:pt x="142" y="36"/>
                    <a:pt x="142" y="36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40" y="44"/>
                    <a:pt x="140" y="46"/>
                    <a:pt x="141" y="47"/>
                  </a:cubicBezTo>
                  <a:cubicBezTo>
                    <a:pt x="142" y="48"/>
                    <a:pt x="143" y="49"/>
                    <a:pt x="144" y="48"/>
                  </a:cubicBezTo>
                  <a:cubicBezTo>
                    <a:pt x="144" y="48"/>
                    <a:pt x="153" y="48"/>
                    <a:pt x="159" y="49"/>
                  </a:cubicBezTo>
                  <a:cubicBezTo>
                    <a:pt x="159" y="49"/>
                    <a:pt x="159" y="49"/>
                    <a:pt x="159" y="50"/>
                  </a:cubicBezTo>
                  <a:cubicBezTo>
                    <a:pt x="159" y="50"/>
                    <a:pt x="159" y="50"/>
                    <a:pt x="159" y="50"/>
                  </a:cubicBezTo>
                  <a:cubicBezTo>
                    <a:pt x="149" y="59"/>
                    <a:pt x="149" y="59"/>
                    <a:pt x="149" y="59"/>
                  </a:cubicBezTo>
                  <a:cubicBezTo>
                    <a:pt x="148" y="59"/>
                    <a:pt x="147" y="61"/>
                    <a:pt x="147" y="62"/>
                  </a:cubicBezTo>
                  <a:cubicBezTo>
                    <a:pt x="148" y="64"/>
                    <a:pt x="148" y="65"/>
                    <a:pt x="150" y="65"/>
                  </a:cubicBezTo>
                  <a:cubicBezTo>
                    <a:pt x="153" y="67"/>
                    <a:pt x="162" y="73"/>
                    <a:pt x="165" y="77"/>
                  </a:cubicBezTo>
                  <a:cubicBezTo>
                    <a:pt x="169" y="83"/>
                    <a:pt x="159" y="90"/>
                    <a:pt x="159" y="90"/>
                  </a:cubicBezTo>
                  <a:cubicBezTo>
                    <a:pt x="158" y="91"/>
                    <a:pt x="157" y="92"/>
                    <a:pt x="157" y="93"/>
                  </a:cubicBezTo>
                  <a:cubicBezTo>
                    <a:pt x="153" y="92"/>
                    <a:pt x="145" y="89"/>
                    <a:pt x="138" y="78"/>
                  </a:cubicBezTo>
                  <a:close/>
                  <a:moveTo>
                    <a:pt x="157" y="94"/>
                  </a:moveTo>
                  <a:cubicBezTo>
                    <a:pt x="157" y="95"/>
                    <a:pt x="157" y="95"/>
                    <a:pt x="158" y="96"/>
                  </a:cubicBezTo>
                  <a:cubicBezTo>
                    <a:pt x="157" y="95"/>
                    <a:pt x="157" y="95"/>
                    <a:pt x="157" y="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/>
            </p:cNvSpPr>
            <p:nvPr/>
          </p:nvSpPr>
          <p:spPr bwMode="auto">
            <a:xfrm>
              <a:off x="388" y="526"/>
              <a:ext cx="7" cy="11"/>
            </a:xfrm>
            <a:custGeom>
              <a:avLst/>
              <a:gdLst>
                <a:gd name="T0" fmla="*/ 2 w 4"/>
                <a:gd name="T1" fmla="*/ 1 h 6"/>
                <a:gd name="T2" fmla="*/ 0 w 4"/>
                <a:gd name="T3" fmla="*/ 0 h 6"/>
                <a:gd name="T4" fmla="*/ 3 w 4"/>
                <a:gd name="T5" fmla="*/ 6 h 6"/>
                <a:gd name="T6" fmla="*/ 2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4" y="2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/>
            </p:cNvSpPr>
            <p:nvPr/>
          </p:nvSpPr>
          <p:spPr bwMode="auto">
            <a:xfrm>
              <a:off x="1096" y="1225"/>
              <a:ext cx="148" cy="158"/>
            </a:xfrm>
            <a:custGeom>
              <a:avLst/>
              <a:gdLst>
                <a:gd name="T0" fmla="*/ 3 w 80"/>
                <a:gd name="T1" fmla="*/ 34 h 85"/>
                <a:gd name="T2" fmla="*/ 80 w 80"/>
                <a:gd name="T3" fmla="*/ 51 h 85"/>
                <a:gd name="T4" fmla="*/ 0 w 80"/>
                <a:gd name="T5" fmla="*/ 26 h 85"/>
                <a:gd name="T6" fmla="*/ 3 w 80"/>
                <a:gd name="T7" fmla="*/ 3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85">
                  <a:moveTo>
                    <a:pt x="3" y="34"/>
                  </a:moveTo>
                  <a:cubicBezTo>
                    <a:pt x="16" y="85"/>
                    <a:pt x="80" y="51"/>
                    <a:pt x="80" y="51"/>
                  </a:cubicBezTo>
                  <a:cubicBezTo>
                    <a:pt x="42" y="0"/>
                    <a:pt x="0" y="26"/>
                    <a:pt x="0" y="26"/>
                  </a:cubicBezTo>
                  <a:lnTo>
                    <a:pt x="3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 noEditPoints="1"/>
            </p:cNvSpPr>
            <p:nvPr/>
          </p:nvSpPr>
          <p:spPr bwMode="auto">
            <a:xfrm>
              <a:off x="961" y="1199"/>
              <a:ext cx="313" cy="362"/>
            </a:xfrm>
            <a:custGeom>
              <a:avLst/>
              <a:gdLst>
                <a:gd name="T0" fmla="*/ 136 w 169"/>
                <a:gd name="T1" fmla="*/ 114 h 195"/>
                <a:gd name="T2" fmla="*/ 101 w 169"/>
                <a:gd name="T3" fmla="*/ 127 h 195"/>
                <a:gd name="T4" fmla="*/ 60 w 169"/>
                <a:gd name="T5" fmla="*/ 43 h 195"/>
                <a:gd name="T6" fmla="*/ 83 w 169"/>
                <a:gd name="T7" fmla="*/ 7 h 195"/>
                <a:gd name="T8" fmla="*/ 83 w 169"/>
                <a:gd name="T9" fmla="*/ 1 h 195"/>
                <a:gd name="T10" fmla="*/ 77 w 169"/>
                <a:gd name="T11" fmla="*/ 1 h 195"/>
                <a:gd name="T12" fmla="*/ 39 w 169"/>
                <a:gd name="T13" fmla="*/ 118 h 195"/>
                <a:gd name="T14" fmla="*/ 39 w 169"/>
                <a:gd name="T15" fmla="*/ 118 h 195"/>
                <a:gd name="T16" fmla="*/ 3 w 169"/>
                <a:gd name="T17" fmla="*/ 148 h 195"/>
                <a:gd name="T18" fmla="*/ 33 w 169"/>
                <a:gd name="T19" fmla="*/ 192 h 195"/>
                <a:gd name="T20" fmla="*/ 76 w 169"/>
                <a:gd name="T21" fmla="*/ 161 h 195"/>
                <a:gd name="T22" fmla="*/ 48 w 169"/>
                <a:gd name="T23" fmla="*/ 119 h 195"/>
                <a:gd name="T24" fmla="*/ 49 w 169"/>
                <a:gd name="T25" fmla="*/ 128 h 195"/>
                <a:gd name="T26" fmla="*/ 45 w 169"/>
                <a:gd name="T27" fmla="*/ 133 h 195"/>
                <a:gd name="T28" fmla="*/ 45 w 169"/>
                <a:gd name="T29" fmla="*/ 133 h 195"/>
                <a:gd name="T30" fmla="*/ 41 w 169"/>
                <a:gd name="T31" fmla="*/ 130 h 195"/>
                <a:gd name="T32" fmla="*/ 39 w 169"/>
                <a:gd name="T33" fmla="*/ 118 h 195"/>
                <a:gd name="T34" fmla="*/ 48 w 169"/>
                <a:gd name="T35" fmla="*/ 119 h 195"/>
                <a:gd name="T36" fmla="*/ 55 w 169"/>
                <a:gd name="T37" fmla="*/ 56 h 195"/>
                <a:gd name="T38" fmla="*/ 96 w 169"/>
                <a:gd name="T39" fmla="*/ 133 h 195"/>
                <a:gd name="T40" fmla="*/ 96 w 169"/>
                <a:gd name="T41" fmla="*/ 133 h 195"/>
                <a:gd name="T42" fmla="*/ 93 w 169"/>
                <a:gd name="T43" fmla="*/ 144 h 195"/>
                <a:gd name="T44" fmla="*/ 123 w 169"/>
                <a:gd name="T45" fmla="*/ 187 h 195"/>
                <a:gd name="T46" fmla="*/ 166 w 169"/>
                <a:gd name="T47" fmla="*/ 157 h 195"/>
                <a:gd name="T48" fmla="*/ 136 w 169"/>
                <a:gd name="T49" fmla="*/ 114 h 195"/>
                <a:gd name="T50" fmla="*/ 114 w 169"/>
                <a:gd name="T51" fmla="*/ 142 h 195"/>
                <a:gd name="T52" fmla="*/ 111 w 169"/>
                <a:gd name="T53" fmla="*/ 144 h 195"/>
                <a:gd name="T54" fmla="*/ 109 w 169"/>
                <a:gd name="T55" fmla="*/ 143 h 195"/>
                <a:gd name="T56" fmla="*/ 96 w 169"/>
                <a:gd name="T57" fmla="*/ 134 h 195"/>
                <a:gd name="T58" fmla="*/ 101 w 169"/>
                <a:gd name="T59" fmla="*/ 127 h 195"/>
                <a:gd name="T60" fmla="*/ 101 w 169"/>
                <a:gd name="T61" fmla="*/ 127 h 195"/>
                <a:gd name="T62" fmla="*/ 113 w 169"/>
                <a:gd name="T63" fmla="*/ 136 h 195"/>
                <a:gd name="T64" fmla="*/ 114 w 169"/>
                <a:gd name="T65" fmla="*/ 14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95">
                  <a:moveTo>
                    <a:pt x="136" y="114"/>
                  </a:moveTo>
                  <a:cubicBezTo>
                    <a:pt x="122" y="112"/>
                    <a:pt x="109" y="117"/>
                    <a:pt x="101" y="127"/>
                  </a:cubicBezTo>
                  <a:cubicBezTo>
                    <a:pt x="74" y="100"/>
                    <a:pt x="62" y="51"/>
                    <a:pt x="60" y="43"/>
                  </a:cubicBezTo>
                  <a:cubicBezTo>
                    <a:pt x="66" y="31"/>
                    <a:pt x="73" y="18"/>
                    <a:pt x="83" y="7"/>
                  </a:cubicBezTo>
                  <a:cubicBezTo>
                    <a:pt x="85" y="5"/>
                    <a:pt x="85" y="3"/>
                    <a:pt x="83" y="1"/>
                  </a:cubicBezTo>
                  <a:cubicBezTo>
                    <a:pt x="81" y="0"/>
                    <a:pt x="79" y="0"/>
                    <a:pt x="77" y="1"/>
                  </a:cubicBezTo>
                  <a:cubicBezTo>
                    <a:pt x="40" y="44"/>
                    <a:pt x="38" y="95"/>
                    <a:pt x="39" y="118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22" y="118"/>
                    <a:pt x="6" y="131"/>
                    <a:pt x="3" y="148"/>
                  </a:cubicBezTo>
                  <a:cubicBezTo>
                    <a:pt x="0" y="169"/>
                    <a:pt x="13" y="188"/>
                    <a:pt x="33" y="192"/>
                  </a:cubicBezTo>
                  <a:cubicBezTo>
                    <a:pt x="54" y="195"/>
                    <a:pt x="73" y="182"/>
                    <a:pt x="76" y="161"/>
                  </a:cubicBezTo>
                  <a:cubicBezTo>
                    <a:pt x="80" y="142"/>
                    <a:pt x="67" y="123"/>
                    <a:pt x="48" y="119"/>
                  </a:cubicBezTo>
                  <a:cubicBezTo>
                    <a:pt x="48" y="125"/>
                    <a:pt x="49" y="128"/>
                    <a:pt x="49" y="128"/>
                  </a:cubicBezTo>
                  <a:cubicBezTo>
                    <a:pt x="49" y="131"/>
                    <a:pt x="47" y="133"/>
                    <a:pt x="45" y="133"/>
                  </a:cubicBezTo>
                  <a:cubicBezTo>
                    <a:pt x="45" y="133"/>
                    <a:pt x="45" y="133"/>
                    <a:pt x="45" y="133"/>
                  </a:cubicBezTo>
                  <a:cubicBezTo>
                    <a:pt x="43" y="133"/>
                    <a:pt x="41" y="132"/>
                    <a:pt x="41" y="130"/>
                  </a:cubicBezTo>
                  <a:cubicBezTo>
                    <a:pt x="40" y="129"/>
                    <a:pt x="40" y="125"/>
                    <a:pt x="39" y="118"/>
                  </a:cubicBezTo>
                  <a:cubicBezTo>
                    <a:pt x="42" y="118"/>
                    <a:pt x="45" y="118"/>
                    <a:pt x="48" y="119"/>
                  </a:cubicBezTo>
                  <a:cubicBezTo>
                    <a:pt x="47" y="106"/>
                    <a:pt x="47" y="82"/>
                    <a:pt x="55" y="56"/>
                  </a:cubicBezTo>
                  <a:cubicBezTo>
                    <a:pt x="61" y="76"/>
                    <a:pt x="73" y="111"/>
                    <a:pt x="96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4" y="137"/>
                    <a:pt x="93" y="140"/>
                    <a:pt x="93" y="144"/>
                  </a:cubicBezTo>
                  <a:cubicBezTo>
                    <a:pt x="89" y="164"/>
                    <a:pt x="102" y="184"/>
                    <a:pt x="123" y="187"/>
                  </a:cubicBezTo>
                  <a:cubicBezTo>
                    <a:pt x="143" y="191"/>
                    <a:pt x="162" y="177"/>
                    <a:pt x="166" y="157"/>
                  </a:cubicBezTo>
                  <a:cubicBezTo>
                    <a:pt x="169" y="137"/>
                    <a:pt x="156" y="118"/>
                    <a:pt x="136" y="114"/>
                  </a:cubicBezTo>
                  <a:close/>
                  <a:moveTo>
                    <a:pt x="114" y="142"/>
                  </a:moveTo>
                  <a:cubicBezTo>
                    <a:pt x="113" y="143"/>
                    <a:pt x="112" y="144"/>
                    <a:pt x="111" y="144"/>
                  </a:cubicBezTo>
                  <a:cubicBezTo>
                    <a:pt x="110" y="144"/>
                    <a:pt x="109" y="144"/>
                    <a:pt x="109" y="143"/>
                  </a:cubicBezTo>
                  <a:cubicBezTo>
                    <a:pt x="104" y="140"/>
                    <a:pt x="100" y="137"/>
                    <a:pt x="96" y="134"/>
                  </a:cubicBezTo>
                  <a:cubicBezTo>
                    <a:pt x="98" y="131"/>
                    <a:pt x="99" y="129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5" y="130"/>
                    <a:pt x="109" y="134"/>
                    <a:pt x="113" y="136"/>
                  </a:cubicBezTo>
                  <a:cubicBezTo>
                    <a:pt x="115" y="137"/>
                    <a:pt x="115" y="140"/>
                    <a:pt x="114" y="1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 noEditPoints="1"/>
            </p:cNvSpPr>
            <p:nvPr/>
          </p:nvSpPr>
          <p:spPr bwMode="auto">
            <a:xfrm>
              <a:off x="3276" y="2060"/>
              <a:ext cx="337" cy="226"/>
            </a:xfrm>
            <a:custGeom>
              <a:avLst/>
              <a:gdLst>
                <a:gd name="T0" fmla="*/ 47 w 182"/>
                <a:gd name="T1" fmla="*/ 18 h 122"/>
                <a:gd name="T2" fmla="*/ 7 w 182"/>
                <a:gd name="T3" fmla="*/ 36 h 122"/>
                <a:gd name="T4" fmla="*/ 7 w 182"/>
                <a:gd name="T5" fmla="*/ 40 h 122"/>
                <a:gd name="T6" fmla="*/ 94 w 182"/>
                <a:gd name="T7" fmla="*/ 122 h 122"/>
                <a:gd name="T8" fmla="*/ 181 w 182"/>
                <a:gd name="T9" fmla="*/ 40 h 122"/>
                <a:gd name="T10" fmla="*/ 122 w 182"/>
                <a:gd name="T11" fmla="*/ 16 h 122"/>
                <a:gd name="T12" fmla="*/ 111 w 182"/>
                <a:gd name="T13" fmla="*/ 8 h 122"/>
                <a:gd name="T14" fmla="*/ 110 w 182"/>
                <a:gd name="T15" fmla="*/ 8 h 122"/>
                <a:gd name="T16" fmla="*/ 95 w 182"/>
                <a:gd name="T17" fmla="*/ 5 h 122"/>
                <a:gd name="T18" fmla="*/ 81 w 182"/>
                <a:gd name="T19" fmla="*/ 7 h 122"/>
                <a:gd name="T20" fmla="*/ 73 w 182"/>
                <a:gd name="T21" fmla="*/ 16 h 122"/>
                <a:gd name="T22" fmla="*/ 1 w 182"/>
                <a:gd name="T23" fmla="*/ 3 h 122"/>
                <a:gd name="T24" fmla="*/ 174 w 182"/>
                <a:gd name="T25" fmla="*/ 37 h 122"/>
                <a:gd name="T26" fmla="*/ 174 w 182"/>
                <a:gd name="T27" fmla="*/ 37 h 122"/>
                <a:gd name="T28" fmla="*/ 163 w 182"/>
                <a:gd name="T29" fmla="*/ 43 h 122"/>
                <a:gd name="T30" fmla="*/ 159 w 182"/>
                <a:gd name="T31" fmla="*/ 44 h 122"/>
                <a:gd name="T32" fmla="*/ 155 w 182"/>
                <a:gd name="T33" fmla="*/ 45 h 122"/>
                <a:gd name="T34" fmla="*/ 150 w 182"/>
                <a:gd name="T35" fmla="*/ 46 h 122"/>
                <a:gd name="T36" fmla="*/ 144 w 182"/>
                <a:gd name="T37" fmla="*/ 47 h 122"/>
                <a:gd name="T38" fmla="*/ 139 w 182"/>
                <a:gd name="T39" fmla="*/ 48 h 122"/>
                <a:gd name="T40" fmla="*/ 132 w 182"/>
                <a:gd name="T41" fmla="*/ 48 h 122"/>
                <a:gd name="T42" fmla="*/ 125 w 182"/>
                <a:gd name="T43" fmla="*/ 49 h 122"/>
                <a:gd name="T44" fmla="*/ 117 w 182"/>
                <a:gd name="T45" fmla="*/ 50 h 122"/>
                <a:gd name="T46" fmla="*/ 108 w 182"/>
                <a:gd name="T47" fmla="*/ 50 h 122"/>
                <a:gd name="T48" fmla="*/ 94 w 182"/>
                <a:gd name="T49" fmla="*/ 50 h 122"/>
                <a:gd name="T50" fmla="*/ 80 w 182"/>
                <a:gd name="T51" fmla="*/ 50 h 122"/>
                <a:gd name="T52" fmla="*/ 71 w 182"/>
                <a:gd name="T53" fmla="*/ 50 h 122"/>
                <a:gd name="T54" fmla="*/ 63 w 182"/>
                <a:gd name="T55" fmla="*/ 49 h 122"/>
                <a:gd name="T56" fmla="*/ 56 w 182"/>
                <a:gd name="T57" fmla="*/ 48 h 122"/>
                <a:gd name="T58" fmla="*/ 15 w 182"/>
                <a:gd name="T59" fmla="*/ 37 h 122"/>
                <a:gd name="T60" fmla="*/ 15 w 182"/>
                <a:gd name="T61" fmla="*/ 37 h 122"/>
                <a:gd name="T62" fmla="*/ 72 w 182"/>
                <a:gd name="T63" fmla="*/ 24 h 122"/>
                <a:gd name="T64" fmla="*/ 103 w 182"/>
                <a:gd name="T65" fmla="*/ 47 h 122"/>
                <a:gd name="T66" fmla="*/ 103 w 182"/>
                <a:gd name="T67" fmla="*/ 47 h 122"/>
                <a:gd name="T68" fmla="*/ 105 w 182"/>
                <a:gd name="T69" fmla="*/ 48 h 122"/>
                <a:gd name="T70" fmla="*/ 107 w 182"/>
                <a:gd name="T71" fmla="*/ 48 h 122"/>
                <a:gd name="T72" fmla="*/ 125 w 182"/>
                <a:gd name="T73" fmla="*/ 32 h 122"/>
                <a:gd name="T74" fmla="*/ 174 w 182"/>
                <a:gd name="T75" fmla="*/ 37 h 122"/>
                <a:gd name="T76" fmla="*/ 94 w 182"/>
                <a:gd name="T77" fmla="*/ 13 h 122"/>
                <a:gd name="T78" fmla="*/ 94 w 182"/>
                <a:gd name="T79" fmla="*/ 13 h 122"/>
                <a:gd name="T80" fmla="*/ 117 w 182"/>
                <a:gd name="T81" fmla="*/ 30 h 122"/>
                <a:gd name="T82" fmla="*/ 104 w 182"/>
                <a:gd name="T83" fmla="*/ 39 h 122"/>
                <a:gd name="T84" fmla="*/ 81 w 182"/>
                <a:gd name="T85" fmla="*/ 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2" h="122">
                  <a:moveTo>
                    <a:pt x="4" y="8"/>
                  </a:moveTo>
                  <a:cubicBezTo>
                    <a:pt x="47" y="18"/>
                    <a:pt x="47" y="18"/>
                    <a:pt x="47" y="18"/>
                  </a:cubicBezTo>
                  <a:cubicBezTo>
                    <a:pt x="28" y="21"/>
                    <a:pt x="8" y="2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7"/>
                    <a:pt x="7" y="37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1" y="118"/>
                    <a:pt x="69" y="122"/>
                    <a:pt x="94" y="122"/>
                  </a:cubicBezTo>
                  <a:cubicBezTo>
                    <a:pt x="120" y="122"/>
                    <a:pt x="168" y="118"/>
                    <a:pt x="168" y="101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2" y="39"/>
                    <a:pt x="182" y="38"/>
                    <a:pt x="182" y="37"/>
                  </a:cubicBezTo>
                  <a:cubicBezTo>
                    <a:pt x="182" y="22"/>
                    <a:pt x="141" y="18"/>
                    <a:pt x="122" y="16"/>
                  </a:cubicBezTo>
                  <a:cubicBezTo>
                    <a:pt x="119" y="13"/>
                    <a:pt x="116" y="10"/>
                    <a:pt x="113" y="9"/>
                  </a:cubicBezTo>
                  <a:cubicBezTo>
                    <a:pt x="112" y="9"/>
                    <a:pt x="112" y="8"/>
                    <a:pt x="111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0" y="4"/>
                    <a:pt x="86" y="4"/>
                    <a:pt x="81" y="7"/>
                  </a:cubicBezTo>
                  <a:cubicBezTo>
                    <a:pt x="78" y="9"/>
                    <a:pt x="76" y="12"/>
                    <a:pt x="74" y="16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1" y="1"/>
                    <a:pt x="1" y="3"/>
                  </a:cubicBezTo>
                  <a:cubicBezTo>
                    <a:pt x="0" y="6"/>
                    <a:pt x="2" y="8"/>
                    <a:pt x="4" y="8"/>
                  </a:cubicBezTo>
                  <a:close/>
                  <a:moveTo>
                    <a:pt x="174" y="37"/>
                  </a:moveTo>
                  <a:cubicBezTo>
                    <a:pt x="174" y="37"/>
                    <a:pt x="174" y="37"/>
                    <a:pt x="174" y="37"/>
                  </a:cubicBezTo>
                  <a:cubicBezTo>
                    <a:pt x="174" y="37"/>
                    <a:pt x="174" y="37"/>
                    <a:pt x="174" y="37"/>
                  </a:cubicBezTo>
                  <a:cubicBezTo>
                    <a:pt x="173" y="39"/>
                    <a:pt x="169" y="41"/>
                    <a:pt x="163" y="42"/>
                  </a:cubicBezTo>
                  <a:cubicBezTo>
                    <a:pt x="163" y="42"/>
                    <a:pt x="163" y="43"/>
                    <a:pt x="163" y="43"/>
                  </a:cubicBezTo>
                  <a:cubicBezTo>
                    <a:pt x="162" y="43"/>
                    <a:pt x="161" y="43"/>
                    <a:pt x="160" y="44"/>
                  </a:cubicBezTo>
                  <a:cubicBezTo>
                    <a:pt x="160" y="44"/>
                    <a:pt x="159" y="44"/>
                    <a:pt x="159" y="44"/>
                  </a:cubicBezTo>
                  <a:cubicBezTo>
                    <a:pt x="158" y="44"/>
                    <a:pt x="157" y="44"/>
                    <a:pt x="156" y="45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3" y="45"/>
                    <a:pt x="152" y="45"/>
                    <a:pt x="151" y="46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48" y="46"/>
                    <a:pt x="147" y="46"/>
                    <a:pt x="145" y="47"/>
                  </a:cubicBezTo>
                  <a:cubicBezTo>
                    <a:pt x="145" y="47"/>
                    <a:pt x="145" y="47"/>
                    <a:pt x="144" y="47"/>
                  </a:cubicBezTo>
                  <a:cubicBezTo>
                    <a:pt x="143" y="47"/>
                    <a:pt x="141" y="47"/>
                    <a:pt x="139" y="48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137" y="48"/>
                    <a:pt x="135" y="48"/>
                    <a:pt x="133" y="48"/>
                  </a:cubicBezTo>
                  <a:cubicBezTo>
                    <a:pt x="133" y="48"/>
                    <a:pt x="132" y="48"/>
                    <a:pt x="132" y="48"/>
                  </a:cubicBezTo>
                  <a:cubicBezTo>
                    <a:pt x="130" y="49"/>
                    <a:pt x="128" y="49"/>
                    <a:pt x="126" y="49"/>
                  </a:cubicBezTo>
                  <a:cubicBezTo>
                    <a:pt x="126" y="49"/>
                    <a:pt x="125" y="49"/>
                    <a:pt x="125" y="49"/>
                  </a:cubicBezTo>
                  <a:cubicBezTo>
                    <a:pt x="123" y="49"/>
                    <a:pt x="121" y="49"/>
                    <a:pt x="119" y="50"/>
                  </a:cubicBezTo>
                  <a:cubicBezTo>
                    <a:pt x="118" y="50"/>
                    <a:pt x="118" y="50"/>
                    <a:pt x="117" y="50"/>
                  </a:cubicBezTo>
                  <a:cubicBezTo>
                    <a:pt x="115" y="50"/>
                    <a:pt x="113" y="50"/>
                    <a:pt x="111" y="50"/>
                  </a:cubicBezTo>
                  <a:cubicBezTo>
                    <a:pt x="110" y="50"/>
                    <a:pt x="109" y="50"/>
                    <a:pt x="108" y="50"/>
                  </a:cubicBezTo>
                  <a:cubicBezTo>
                    <a:pt x="106" y="50"/>
                    <a:pt x="105" y="50"/>
                    <a:pt x="103" y="50"/>
                  </a:cubicBezTo>
                  <a:cubicBezTo>
                    <a:pt x="100" y="50"/>
                    <a:pt x="97" y="50"/>
                    <a:pt x="94" y="50"/>
                  </a:cubicBezTo>
                  <a:cubicBezTo>
                    <a:pt x="91" y="50"/>
                    <a:pt x="88" y="50"/>
                    <a:pt x="85" y="50"/>
                  </a:cubicBezTo>
                  <a:cubicBezTo>
                    <a:pt x="84" y="50"/>
                    <a:pt x="82" y="50"/>
                    <a:pt x="80" y="50"/>
                  </a:cubicBezTo>
                  <a:cubicBezTo>
                    <a:pt x="79" y="50"/>
                    <a:pt x="78" y="50"/>
                    <a:pt x="77" y="50"/>
                  </a:cubicBezTo>
                  <a:cubicBezTo>
                    <a:pt x="75" y="50"/>
                    <a:pt x="73" y="50"/>
                    <a:pt x="71" y="50"/>
                  </a:cubicBezTo>
                  <a:cubicBezTo>
                    <a:pt x="71" y="50"/>
                    <a:pt x="70" y="50"/>
                    <a:pt x="70" y="50"/>
                  </a:cubicBezTo>
                  <a:cubicBezTo>
                    <a:pt x="67" y="49"/>
                    <a:pt x="65" y="49"/>
                    <a:pt x="63" y="49"/>
                  </a:cubicBezTo>
                  <a:cubicBezTo>
                    <a:pt x="63" y="49"/>
                    <a:pt x="63" y="49"/>
                    <a:pt x="62" y="49"/>
                  </a:cubicBezTo>
                  <a:cubicBezTo>
                    <a:pt x="60" y="49"/>
                    <a:pt x="58" y="49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31" y="46"/>
                    <a:pt x="17" y="41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3"/>
                    <a:pt x="34" y="26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33"/>
                    <a:pt x="79" y="42"/>
                    <a:pt x="88" y="44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4" y="48"/>
                    <a:pt x="104" y="48"/>
                    <a:pt x="105" y="48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6" y="48"/>
                    <a:pt x="107" y="48"/>
                  </a:cubicBezTo>
                  <a:cubicBezTo>
                    <a:pt x="110" y="48"/>
                    <a:pt x="114" y="47"/>
                    <a:pt x="117" y="45"/>
                  </a:cubicBezTo>
                  <a:cubicBezTo>
                    <a:pt x="121" y="42"/>
                    <a:pt x="124" y="37"/>
                    <a:pt x="125" y="32"/>
                  </a:cubicBezTo>
                  <a:cubicBezTo>
                    <a:pt x="126" y="29"/>
                    <a:pt x="126" y="27"/>
                    <a:pt x="125" y="25"/>
                  </a:cubicBezTo>
                  <a:cubicBezTo>
                    <a:pt x="158" y="27"/>
                    <a:pt x="173" y="34"/>
                    <a:pt x="174" y="37"/>
                  </a:cubicBezTo>
                  <a:close/>
                  <a:moveTo>
                    <a:pt x="86" y="14"/>
                  </a:moveTo>
                  <a:cubicBezTo>
                    <a:pt x="88" y="12"/>
                    <a:pt x="91" y="12"/>
                    <a:pt x="94" y="13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14" y="17"/>
                    <a:pt x="118" y="24"/>
                    <a:pt x="117" y="30"/>
                  </a:cubicBezTo>
                  <a:cubicBezTo>
                    <a:pt x="116" y="34"/>
                    <a:pt x="115" y="36"/>
                    <a:pt x="112" y="38"/>
                  </a:cubicBezTo>
                  <a:cubicBezTo>
                    <a:pt x="110" y="40"/>
                    <a:pt x="107" y="40"/>
                    <a:pt x="104" y="39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84" y="35"/>
                    <a:pt x="80" y="28"/>
                    <a:pt x="81" y="22"/>
                  </a:cubicBezTo>
                  <a:cubicBezTo>
                    <a:pt x="81" y="18"/>
                    <a:pt x="83" y="16"/>
                    <a:pt x="86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/>
            </p:cNvSpPr>
            <p:nvPr/>
          </p:nvSpPr>
          <p:spPr bwMode="auto">
            <a:xfrm>
              <a:off x="3418" y="1999"/>
              <a:ext cx="15" cy="59"/>
            </a:xfrm>
            <a:custGeom>
              <a:avLst/>
              <a:gdLst>
                <a:gd name="T0" fmla="*/ 4 w 8"/>
                <a:gd name="T1" fmla="*/ 32 h 32"/>
                <a:gd name="T2" fmla="*/ 8 w 8"/>
                <a:gd name="T3" fmla="*/ 27 h 32"/>
                <a:gd name="T4" fmla="*/ 8 w 8"/>
                <a:gd name="T5" fmla="*/ 4 h 32"/>
                <a:gd name="T6" fmla="*/ 4 w 8"/>
                <a:gd name="T7" fmla="*/ 0 h 32"/>
                <a:gd name="T8" fmla="*/ 0 w 8"/>
                <a:gd name="T9" fmla="*/ 4 h 32"/>
                <a:gd name="T10" fmla="*/ 0 w 8"/>
                <a:gd name="T11" fmla="*/ 27 h 32"/>
                <a:gd name="T12" fmla="*/ 4 w 8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2">
                  <a:moveTo>
                    <a:pt x="4" y="32"/>
                  </a:moveTo>
                  <a:cubicBezTo>
                    <a:pt x="6" y="32"/>
                    <a:pt x="8" y="30"/>
                    <a:pt x="8" y="2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2" y="32"/>
                    <a:pt x="4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/>
            </p:cNvSpPr>
            <p:nvPr/>
          </p:nvSpPr>
          <p:spPr bwMode="auto">
            <a:xfrm>
              <a:off x="3454" y="1980"/>
              <a:ext cx="14" cy="78"/>
            </a:xfrm>
            <a:custGeom>
              <a:avLst/>
              <a:gdLst>
                <a:gd name="T0" fmla="*/ 4 w 8"/>
                <a:gd name="T1" fmla="*/ 42 h 42"/>
                <a:gd name="T2" fmla="*/ 8 w 8"/>
                <a:gd name="T3" fmla="*/ 37 h 42"/>
                <a:gd name="T4" fmla="*/ 8 w 8"/>
                <a:gd name="T5" fmla="*/ 4 h 42"/>
                <a:gd name="T6" fmla="*/ 4 w 8"/>
                <a:gd name="T7" fmla="*/ 0 h 42"/>
                <a:gd name="T8" fmla="*/ 0 w 8"/>
                <a:gd name="T9" fmla="*/ 4 h 42"/>
                <a:gd name="T10" fmla="*/ 0 w 8"/>
                <a:gd name="T11" fmla="*/ 37 h 42"/>
                <a:gd name="T12" fmla="*/ 4 w 8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2">
                  <a:moveTo>
                    <a:pt x="4" y="42"/>
                  </a:moveTo>
                  <a:cubicBezTo>
                    <a:pt x="6" y="42"/>
                    <a:pt x="8" y="40"/>
                    <a:pt x="8" y="3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0"/>
                    <a:pt x="2" y="42"/>
                    <a:pt x="4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/>
            </p:cNvSpPr>
            <p:nvPr/>
          </p:nvSpPr>
          <p:spPr bwMode="auto">
            <a:xfrm>
              <a:off x="3489" y="1999"/>
              <a:ext cx="15" cy="59"/>
            </a:xfrm>
            <a:custGeom>
              <a:avLst/>
              <a:gdLst>
                <a:gd name="T0" fmla="*/ 4 w 8"/>
                <a:gd name="T1" fmla="*/ 32 h 32"/>
                <a:gd name="T2" fmla="*/ 8 w 8"/>
                <a:gd name="T3" fmla="*/ 27 h 32"/>
                <a:gd name="T4" fmla="*/ 8 w 8"/>
                <a:gd name="T5" fmla="*/ 4 h 32"/>
                <a:gd name="T6" fmla="*/ 4 w 8"/>
                <a:gd name="T7" fmla="*/ 0 h 32"/>
                <a:gd name="T8" fmla="*/ 0 w 8"/>
                <a:gd name="T9" fmla="*/ 4 h 32"/>
                <a:gd name="T10" fmla="*/ 0 w 8"/>
                <a:gd name="T11" fmla="*/ 27 h 32"/>
                <a:gd name="T12" fmla="*/ 4 w 8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2">
                  <a:moveTo>
                    <a:pt x="4" y="32"/>
                  </a:moveTo>
                  <a:cubicBezTo>
                    <a:pt x="6" y="32"/>
                    <a:pt x="8" y="30"/>
                    <a:pt x="8" y="2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1" y="32"/>
                    <a:pt x="4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/>
            </p:cNvSpPr>
            <p:nvPr/>
          </p:nvSpPr>
          <p:spPr bwMode="auto">
            <a:xfrm>
              <a:off x="3276" y="2225"/>
              <a:ext cx="348" cy="111"/>
            </a:xfrm>
            <a:custGeom>
              <a:avLst/>
              <a:gdLst>
                <a:gd name="T0" fmla="*/ 179 w 188"/>
                <a:gd name="T1" fmla="*/ 0 h 60"/>
                <a:gd name="T2" fmla="*/ 177 w 188"/>
                <a:gd name="T3" fmla="*/ 13 h 60"/>
                <a:gd name="T4" fmla="*/ 94 w 188"/>
                <a:gd name="T5" fmla="*/ 42 h 60"/>
                <a:gd name="T6" fmla="*/ 12 w 188"/>
                <a:gd name="T7" fmla="*/ 13 h 60"/>
                <a:gd name="T8" fmla="*/ 9 w 188"/>
                <a:gd name="T9" fmla="*/ 0 h 60"/>
                <a:gd name="T10" fmla="*/ 0 w 188"/>
                <a:gd name="T11" fmla="*/ 18 h 60"/>
                <a:gd name="T12" fmla="*/ 94 w 188"/>
                <a:gd name="T13" fmla="*/ 60 h 60"/>
                <a:gd name="T14" fmla="*/ 188 w 188"/>
                <a:gd name="T15" fmla="*/ 18 h 60"/>
                <a:gd name="T16" fmla="*/ 179 w 188"/>
                <a:gd name="T1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60">
                  <a:moveTo>
                    <a:pt x="179" y="0"/>
                  </a:moveTo>
                  <a:cubicBezTo>
                    <a:pt x="177" y="13"/>
                    <a:pt x="177" y="13"/>
                    <a:pt x="177" y="13"/>
                  </a:cubicBezTo>
                  <a:cubicBezTo>
                    <a:pt x="174" y="40"/>
                    <a:pt x="113" y="42"/>
                    <a:pt x="94" y="42"/>
                  </a:cubicBezTo>
                  <a:cubicBezTo>
                    <a:pt x="75" y="42"/>
                    <a:pt x="14" y="40"/>
                    <a:pt x="12" y="1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6"/>
                    <a:pt x="0" y="12"/>
                    <a:pt x="0" y="18"/>
                  </a:cubicBezTo>
                  <a:cubicBezTo>
                    <a:pt x="0" y="41"/>
                    <a:pt x="42" y="60"/>
                    <a:pt x="94" y="60"/>
                  </a:cubicBezTo>
                  <a:cubicBezTo>
                    <a:pt x="146" y="60"/>
                    <a:pt x="188" y="41"/>
                    <a:pt x="188" y="18"/>
                  </a:cubicBezTo>
                  <a:cubicBezTo>
                    <a:pt x="188" y="12"/>
                    <a:pt x="185" y="6"/>
                    <a:pt x="17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/>
            </p:cNvSpPr>
            <p:nvPr/>
          </p:nvSpPr>
          <p:spPr bwMode="auto">
            <a:xfrm>
              <a:off x="1735" y="3885"/>
              <a:ext cx="266" cy="20"/>
            </a:xfrm>
            <a:custGeom>
              <a:avLst/>
              <a:gdLst>
                <a:gd name="T0" fmla="*/ 137 w 143"/>
                <a:gd name="T1" fmla="*/ 11 h 11"/>
                <a:gd name="T2" fmla="*/ 5 w 143"/>
                <a:gd name="T3" fmla="*/ 11 h 11"/>
                <a:gd name="T4" fmla="*/ 0 w 143"/>
                <a:gd name="T5" fmla="*/ 5 h 11"/>
                <a:gd name="T6" fmla="*/ 5 w 143"/>
                <a:gd name="T7" fmla="*/ 0 h 11"/>
                <a:gd name="T8" fmla="*/ 137 w 143"/>
                <a:gd name="T9" fmla="*/ 0 h 11"/>
                <a:gd name="T10" fmla="*/ 143 w 143"/>
                <a:gd name="T11" fmla="*/ 5 h 11"/>
                <a:gd name="T12" fmla="*/ 137 w 143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11">
                  <a:moveTo>
                    <a:pt x="137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0" y="0"/>
                    <a:pt x="143" y="2"/>
                    <a:pt x="143" y="5"/>
                  </a:cubicBezTo>
                  <a:cubicBezTo>
                    <a:pt x="143" y="8"/>
                    <a:pt x="140" y="11"/>
                    <a:pt x="137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 noEditPoints="1"/>
            </p:cNvSpPr>
            <p:nvPr/>
          </p:nvSpPr>
          <p:spPr bwMode="auto">
            <a:xfrm>
              <a:off x="1721" y="3627"/>
              <a:ext cx="354" cy="245"/>
            </a:xfrm>
            <a:custGeom>
              <a:avLst/>
              <a:gdLst>
                <a:gd name="T0" fmla="*/ 186 w 191"/>
                <a:gd name="T1" fmla="*/ 19 h 132"/>
                <a:gd name="T2" fmla="*/ 161 w 191"/>
                <a:gd name="T3" fmla="*/ 3 h 132"/>
                <a:gd name="T4" fmla="*/ 133 w 191"/>
                <a:gd name="T5" fmla="*/ 8 h 132"/>
                <a:gd name="T6" fmla="*/ 135 w 191"/>
                <a:gd name="T7" fmla="*/ 2 h 132"/>
                <a:gd name="T8" fmla="*/ 135 w 191"/>
                <a:gd name="T9" fmla="*/ 0 h 132"/>
                <a:gd name="T10" fmla="*/ 136 w 191"/>
                <a:gd name="T11" fmla="*/ 0 h 132"/>
                <a:gd name="T12" fmla="*/ 23 w 191"/>
                <a:gd name="T13" fmla="*/ 0 h 132"/>
                <a:gd name="T14" fmla="*/ 23 w 191"/>
                <a:gd name="T15" fmla="*/ 0 h 132"/>
                <a:gd name="T16" fmla="*/ 2 w 191"/>
                <a:gd name="T17" fmla="*/ 52 h 132"/>
                <a:gd name="T18" fmla="*/ 0 w 191"/>
                <a:gd name="T19" fmla="*/ 56 h 132"/>
                <a:gd name="T20" fmla="*/ 23 w 191"/>
                <a:gd name="T21" fmla="*/ 118 h 132"/>
                <a:gd name="T22" fmla="*/ 17 w 191"/>
                <a:gd name="T23" fmla="*/ 125 h 132"/>
                <a:gd name="T24" fmla="*/ 17 w 191"/>
                <a:gd name="T25" fmla="*/ 129 h 132"/>
                <a:gd name="T26" fmla="*/ 20 w 191"/>
                <a:gd name="T27" fmla="*/ 132 h 132"/>
                <a:gd name="T28" fmla="*/ 138 w 191"/>
                <a:gd name="T29" fmla="*/ 132 h 132"/>
                <a:gd name="T30" fmla="*/ 142 w 191"/>
                <a:gd name="T31" fmla="*/ 129 h 132"/>
                <a:gd name="T32" fmla="*/ 141 w 191"/>
                <a:gd name="T33" fmla="*/ 125 h 132"/>
                <a:gd name="T34" fmla="*/ 135 w 191"/>
                <a:gd name="T35" fmla="*/ 118 h 132"/>
                <a:gd name="T36" fmla="*/ 153 w 191"/>
                <a:gd name="T37" fmla="*/ 92 h 132"/>
                <a:gd name="T38" fmla="*/ 183 w 191"/>
                <a:gd name="T39" fmla="*/ 65 h 132"/>
                <a:gd name="T40" fmla="*/ 186 w 191"/>
                <a:gd name="T41" fmla="*/ 19 h 132"/>
                <a:gd name="T42" fmla="*/ 175 w 191"/>
                <a:gd name="T43" fmla="*/ 63 h 132"/>
                <a:gd name="T44" fmla="*/ 155 w 191"/>
                <a:gd name="T45" fmla="*/ 83 h 132"/>
                <a:gd name="T46" fmla="*/ 159 w 191"/>
                <a:gd name="T47" fmla="*/ 56 h 132"/>
                <a:gd name="T48" fmla="*/ 156 w 191"/>
                <a:gd name="T49" fmla="*/ 52 h 132"/>
                <a:gd name="T50" fmla="*/ 132 w 191"/>
                <a:gd name="T51" fmla="*/ 18 h 132"/>
                <a:gd name="T52" fmla="*/ 159 w 191"/>
                <a:gd name="T53" fmla="*/ 10 h 132"/>
                <a:gd name="T54" fmla="*/ 179 w 191"/>
                <a:gd name="T55" fmla="*/ 23 h 132"/>
                <a:gd name="T56" fmla="*/ 175 w 191"/>
                <a:gd name="T57" fmla="*/ 6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1" h="132">
                  <a:moveTo>
                    <a:pt x="186" y="19"/>
                  </a:moveTo>
                  <a:cubicBezTo>
                    <a:pt x="181" y="11"/>
                    <a:pt x="173" y="5"/>
                    <a:pt x="161" y="3"/>
                  </a:cubicBezTo>
                  <a:cubicBezTo>
                    <a:pt x="152" y="1"/>
                    <a:pt x="143" y="3"/>
                    <a:pt x="133" y="8"/>
                  </a:cubicBezTo>
                  <a:cubicBezTo>
                    <a:pt x="133" y="6"/>
                    <a:pt x="134" y="4"/>
                    <a:pt x="135" y="2"/>
                  </a:cubicBezTo>
                  <a:cubicBezTo>
                    <a:pt x="135" y="1"/>
                    <a:pt x="135" y="1"/>
                    <a:pt x="135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37"/>
                    <a:pt x="4" y="52"/>
                    <a:pt x="2" y="52"/>
                  </a:cubicBezTo>
                  <a:cubicBezTo>
                    <a:pt x="1" y="53"/>
                    <a:pt x="0" y="54"/>
                    <a:pt x="0" y="56"/>
                  </a:cubicBezTo>
                  <a:cubicBezTo>
                    <a:pt x="0" y="95"/>
                    <a:pt x="16" y="112"/>
                    <a:pt x="23" y="118"/>
                  </a:cubicBezTo>
                  <a:cubicBezTo>
                    <a:pt x="17" y="125"/>
                    <a:pt x="17" y="125"/>
                    <a:pt x="17" y="125"/>
                  </a:cubicBezTo>
                  <a:cubicBezTo>
                    <a:pt x="16" y="126"/>
                    <a:pt x="16" y="128"/>
                    <a:pt x="17" y="129"/>
                  </a:cubicBezTo>
                  <a:cubicBezTo>
                    <a:pt x="17" y="131"/>
                    <a:pt x="19" y="132"/>
                    <a:pt x="20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40" y="132"/>
                    <a:pt x="141" y="131"/>
                    <a:pt x="142" y="129"/>
                  </a:cubicBezTo>
                  <a:cubicBezTo>
                    <a:pt x="142" y="128"/>
                    <a:pt x="142" y="126"/>
                    <a:pt x="141" y="125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40" y="114"/>
                    <a:pt x="147" y="106"/>
                    <a:pt x="153" y="92"/>
                  </a:cubicBezTo>
                  <a:cubicBezTo>
                    <a:pt x="166" y="89"/>
                    <a:pt x="177" y="80"/>
                    <a:pt x="183" y="65"/>
                  </a:cubicBezTo>
                  <a:cubicBezTo>
                    <a:pt x="190" y="45"/>
                    <a:pt x="191" y="30"/>
                    <a:pt x="186" y="19"/>
                  </a:cubicBezTo>
                  <a:close/>
                  <a:moveTo>
                    <a:pt x="175" y="63"/>
                  </a:moveTo>
                  <a:cubicBezTo>
                    <a:pt x="171" y="73"/>
                    <a:pt x="164" y="80"/>
                    <a:pt x="155" y="83"/>
                  </a:cubicBezTo>
                  <a:cubicBezTo>
                    <a:pt x="157" y="76"/>
                    <a:pt x="159" y="67"/>
                    <a:pt x="159" y="56"/>
                  </a:cubicBezTo>
                  <a:cubicBezTo>
                    <a:pt x="159" y="54"/>
                    <a:pt x="158" y="53"/>
                    <a:pt x="156" y="52"/>
                  </a:cubicBezTo>
                  <a:cubicBezTo>
                    <a:pt x="155" y="52"/>
                    <a:pt x="132" y="42"/>
                    <a:pt x="132" y="18"/>
                  </a:cubicBezTo>
                  <a:cubicBezTo>
                    <a:pt x="141" y="11"/>
                    <a:pt x="151" y="9"/>
                    <a:pt x="159" y="10"/>
                  </a:cubicBezTo>
                  <a:cubicBezTo>
                    <a:pt x="169" y="13"/>
                    <a:pt x="175" y="17"/>
                    <a:pt x="179" y="23"/>
                  </a:cubicBezTo>
                  <a:cubicBezTo>
                    <a:pt x="183" y="32"/>
                    <a:pt x="182" y="45"/>
                    <a:pt x="175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/>
            </p:cNvSpPr>
            <p:nvPr/>
          </p:nvSpPr>
          <p:spPr bwMode="auto">
            <a:xfrm>
              <a:off x="1717" y="3547"/>
              <a:ext cx="272" cy="67"/>
            </a:xfrm>
            <a:custGeom>
              <a:avLst/>
              <a:gdLst>
                <a:gd name="T0" fmla="*/ 140 w 147"/>
                <a:gd name="T1" fmla="*/ 36 h 36"/>
                <a:gd name="T2" fmla="*/ 147 w 147"/>
                <a:gd name="T3" fmla="*/ 18 h 36"/>
                <a:gd name="T4" fmla="*/ 146 w 147"/>
                <a:gd name="T5" fmla="*/ 14 h 36"/>
                <a:gd name="T6" fmla="*/ 142 w 147"/>
                <a:gd name="T7" fmla="*/ 13 h 36"/>
                <a:gd name="T8" fmla="*/ 96 w 147"/>
                <a:gd name="T9" fmla="*/ 18 h 36"/>
                <a:gd name="T10" fmla="*/ 96 w 147"/>
                <a:gd name="T11" fmla="*/ 18 h 36"/>
                <a:gd name="T12" fmla="*/ 6 w 147"/>
                <a:gd name="T13" fmla="*/ 1 h 36"/>
                <a:gd name="T14" fmla="*/ 2 w 147"/>
                <a:gd name="T15" fmla="*/ 2 h 36"/>
                <a:gd name="T16" fmla="*/ 1 w 147"/>
                <a:gd name="T17" fmla="*/ 7 h 36"/>
                <a:gd name="T18" fmla="*/ 21 w 147"/>
                <a:gd name="T19" fmla="*/ 36 h 36"/>
                <a:gd name="T20" fmla="*/ 140 w 147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" h="36">
                  <a:moveTo>
                    <a:pt x="140" y="36"/>
                  </a:moveTo>
                  <a:cubicBezTo>
                    <a:pt x="147" y="18"/>
                    <a:pt x="147" y="18"/>
                    <a:pt x="147" y="18"/>
                  </a:cubicBezTo>
                  <a:cubicBezTo>
                    <a:pt x="147" y="17"/>
                    <a:pt x="147" y="16"/>
                    <a:pt x="146" y="14"/>
                  </a:cubicBezTo>
                  <a:cubicBezTo>
                    <a:pt x="145" y="13"/>
                    <a:pt x="144" y="13"/>
                    <a:pt x="142" y="13"/>
                  </a:cubicBezTo>
                  <a:cubicBezTo>
                    <a:pt x="127" y="16"/>
                    <a:pt x="112" y="18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44" y="18"/>
                    <a:pt x="7" y="1"/>
                    <a:pt x="6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3"/>
                    <a:pt x="0" y="5"/>
                    <a:pt x="1" y="7"/>
                  </a:cubicBezTo>
                  <a:cubicBezTo>
                    <a:pt x="21" y="36"/>
                    <a:pt x="21" y="36"/>
                    <a:pt x="21" y="36"/>
                  </a:cubicBezTo>
                  <a:lnTo>
                    <a:pt x="14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/>
            </p:cNvSpPr>
            <p:nvPr/>
          </p:nvSpPr>
          <p:spPr bwMode="auto">
            <a:xfrm>
              <a:off x="2538" y="3740"/>
              <a:ext cx="80" cy="110"/>
            </a:xfrm>
            <a:custGeom>
              <a:avLst/>
              <a:gdLst>
                <a:gd name="T0" fmla="*/ 43 w 43"/>
                <a:gd name="T1" fmla="*/ 0 h 59"/>
                <a:gd name="T2" fmla="*/ 0 w 43"/>
                <a:gd name="T3" fmla="*/ 43 h 59"/>
                <a:gd name="T4" fmla="*/ 43 w 43"/>
                <a:gd name="T5" fmla="*/ 58 h 59"/>
                <a:gd name="T6" fmla="*/ 43 w 43"/>
                <a:gd name="T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9">
                  <a:moveTo>
                    <a:pt x="43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13" y="54"/>
                    <a:pt x="28" y="59"/>
                    <a:pt x="43" y="58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/>
            </p:cNvSpPr>
            <p:nvPr/>
          </p:nvSpPr>
          <p:spPr bwMode="auto">
            <a:xfrm>
              <a:off x="2632" y="3751"/>
              <a:ext cx="64" cy="95"/>
            </a:xfrm>
            <a:custGeom>
              <a:avLst/>
              <a:gdLst>
                <a:gd name="T0" fmla="*/ 34 w 34"/>
                <a:gd name="T1" fmla="*/ 34 h 51"/>
                <a:gd name="T2" fmla="*/ 0 w 34"/>
                <a:gd name="T3" fmla="*/ 0 h 51"/>
                <a:gd name="T4" fmla="*/ 1 w 34"/>
                <a:gd name="T5" fmla="*/ 51 h 51"/>
                <a:gd name="T6" fmla="*/ 34 w 34"/>
                <a:gd name="T7" fmla="*/ 3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51">
                  <a:moveTo>
                    <a:pt x="34" y="3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3" y="49"/>
                    <a:pt x="25" y="43"/>
                    <a:pt x="34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/>
            </p:cNvSpPr>
            <p:nvPr/>
          </p:nvSpPr>
          <p:spPr bwMode="auto">
            <a:xfrm>
              <a:off x="2499" y="3651"/>
              <a:ext cx="96" cy="63"/>
            </a:xfrm>
            <a:custGeom>
              <a:avLst/>
              <a:gdLst>
                <a:gd name="T0" fmla="*/ 52 w 52"/>
                <a:gd name="T1" fmla="*/ 34 h 34"/>
                <a:gd name="T2" fmla="*/ 18 w 52"/>
                <a:gd name="T3" fmla="*/ 0 h 34"/>
                <a:gd name="T4" fmla="*/ 0 w 52"/>
                <a:gd name="T5" fmla="*/ 34 h 34"/>
                <a:gd name="T6" fmla="*/ 52 w 52"/>
                <a:gd name="T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4">
                  <a:moveTo>
                    <a:pt x="52" y="34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10"/>
                    <a:pt x="2" y="22"/>
                    <a:pt x="0" y="34"/>
                  </a:cubicBezTo>
                  <a:lnTo>
                    <a:pt x="52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/>
            </p:cNvSpPr>
            <p:nvPr/>
          </p:nvSpPr>
          <p:spPr bwMode="auto">
            <a:xfrm>
              <a:off x="2497" y="3729"/>
              <a:ext cx="110" cy="80"/>
            </a:xfrm>
            <a:custGeom>
              <a:avLst/>
              <a:gdLst>
                <a:gd name="T0" fmla="*/ 59 w 59"/>
                <a:gd name="T1" fmla="*/ 0 h 43"/>
                <a:gd name="T2" fmla="*/ 1 w 59"/>
                <a:gd name="T3" fmla="*/ 1 h 43"/>
                <a:gd name="T4" fmla="*/ 16 w 59"/>
                <a:gd name="T5" fmla="*/ 43 h 43"/>
                <a:gd name="T6" fmla="*/ 59 w 59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43">
                  <a:moveTo>
                    <a:pt x="59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6"/>
                    <a:pt x="6" y="31"/>
                    <a:pt x="16" y="43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 noEditPoints="1"/>
            </p:cNvSpPr>
            <p:nvPr/>
          </p:nvSpPr>
          <p:spPr bwMode="auto">
            <a:xfrm>
              <a:off x="2612" y="3594"/>
              <a:ext cx="243" cy="174"/>
            </a:xfrm>
            <a:custGeom>
              <a:avLst/>
              <a:gdLst>
                <a:gd name="T0" fmla="*/ 80 w 131"/>
                <a:gd name="T1" fmla="*/ 1 h 94"/>
                <a:gd name="T2" fmla="*/ 79 w 131"/>
                <a:gd name="T3" fmla="*/ 1 h 94"/>
                <a:gd name="T4" fmla="*/ 65 w 131"/>
                <a:gd name="T5" fmla="*/ 0 h 94"/>
                <a:gd name="T6" fmla="*/ 20 w 131"/>
                <a:gd name="T7" fmla="*/ 7 h 94"/>
                <a:gd name="T8" fmla="*/ 20 w 131"/>
                <a:gd name="T9" fmla="*/ 7 h 94"/>
                <a:gd name="T10" fmla="*/ 0 w 131"/>
                <a:gd name="T11" fmla="*/ 26 h 94"/>
                <a:gd name="T12" fmla="*/ 65 w 131"/>
                <a:gd name="T13" fmla="*/ 94 h 94"/>
                <a:gd name="T14" fmla="*/ 131 w 131"/>
                <a:gd name="T15" fmla="*/ 26 h 94"/>
                <a:gd name="T16" fmla="*/ 80 w 131"/>
                <a:gd name="T17" fmla="*/ 1 h 94"/>
                <a:gd name="T18" fmla="*/ 77 w 131"/>
                <a:gd name="T19" fmla="*/ 44 h 94"/>
                <a:gd name="T20" fmla="*/ 72 w 131"/>
                <a:gd name="T21" fmla="*/ 31 h 94"/>
                <a:gd name="T22" fmla="*/ 121 w 131"/>
                <a:gd name="T23" fmla="*/ 31 h 94"/>
                <a:gd name="T24" fmla="*/ 77 w 131"/>
                <a:gd name="T25" fmla="*/ 44 h 94"/>
                <a:gd name="T26" fmla="*/ 68 w 131"/>
                <a:gd name="T27" fmla="*/ 45 h 94"/>
                <a:gd name="T28" fmla="*/ 65 w 131"/>
                <a:gd name="T29" fmla="*/ 45 h 94"/>
                <a:gd name="T30" fmla="*/ 29 w 131"/>
                <a:gd name="T31" fmla="*/ 40 h 94"/>
                <a:gd name="T32" fmla="*/ 64 w 131"/>
                <a:gd name="T33" fmla="*/ 31 h 94"/>
                <a:gd name="T34" fmla="*/ 68 w 131"/>
                <a:gd name="T35" fmla="*/ 45 h 94"/>
                <a:gd name="T36" fmla="*/ 121 w 131"/>
                <a:gd name="T37" fmla="*/ 22 h 94"/>
                <a:gd name="T38" fmla="*/ 74 w 131"/>
                <a:gd name="T39" fmla="*/ 22 h 94"/>
                <a:gd name="T40" fmla="*/ 81 w 131"/>
                <a:gd name="T41" fmla="*/ 9 h 94"/>
                <a:gd name="T42" fmla="*/ 121 w 131"/>
                <a:gd name="T43" fmla="*/ 22 h 94"/>
                <a:gd name="T44" fmla="*/ 72 w 131"/>
                <a:gd name="T45" fmla="*/ 8 h 94"/>
                <a:gd name="T46" fmla="*/ 65 w 131"/>
                <a:gd name="T47" fmla="*/ 21 h 94"/>
                <a:gd name="T48" fmla="*/ 35 w 131"/>
                <a:gd name="T49" fmla="*/ 11 h 94"/>
                <a:gd name="T50" fmla="*/ 65 w 131"/>
                <a:gd name="T51" fmla="*/ 8 h 94"/>
                <a:gd name="T52" fmla="*/ 72 w 131"/>
                <a:gd name="T53" fmla="*/ 8 h 94"/>
                <a:gd name="T54" fmla="*/ 22 w 131"/>
                <a:gd name="T55" fmla="*/ 15 h 94"/>
                <a:gd name="T56" fmla="*/ 52 w 131"/>
                <a:gd name="T57" fmla="*/ 26 h 94"/>
                <a:gd name="T58" fmla="*/ 18 w 131"/>
                <a:gd name="T59" fmla="*/ 34 h 94"/>
                <a:gd name="T60" fmla="*/ 17 w 131"/>
                <a:gd name="T61" fmla="*/ 35 h 94"/>
                <a:gd name="T62" fmla="*/ 8 w 131"/>
                <a:gd name="T63" fmla="*/ 26 h 94"/>
                <a:gd name="T64" fmla="*/ 22 w 131"/>
                <a:gd name="T65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94">
                  <a:moveTo>
                    <a:pt x="80" y="1"/>
                  </a:moveTo>
                  <a:cubicBezTo>
                    <a:pt x="80" y="1"/>
                    <a:pt x="79" y="1"/>
                    <a:pt x="79" y="1"/>
                  </a:cubicBezTo>
                  <a:cubicBezTo>
                    <a:pt x="75" y="0"/>
                    <a:pt x="70" y="0"/>
                    <a:pt x="65" y="0"/>
                  </a:cubicBezTo>
                  <a:cubicBezTo>
                    <a:pt x="49" y="0"/>
                    <a:pt x="33" y="2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8" y="12"/>
                    <a:pt x="0" y="18"/>
                    <a:pt x="0" y="26"/>
                  </a:cubicBezTo>
                  <a:cubicBezTo>
                    <a:pt x="0" y="64"/>
                    <a:pt x="29" y="94"/>
                    <a:pt x="65" y="94"/>
                  </a:cubicBezTo>
                  <a:cubicBezTo>
                    <a:pt x="101" y="94"/>
                    <a:pt x="131" y="64"/>
                    <a:pt x="131" y="26"/>
                  </a:cubicBezTo>
                  <a:cubicBezTo>
                    <a:pt x="131" y="12"/>
                    <a:pt x="106" y="3"/>
                    <a:pt x="80" y="1"/>
                  </a:cubicBezTo>
                  <a:close/>
                  <a:moveTo>
                    <a:pt x="77" y="44"/>
                  </a:moveTo>
                  <a:cubicBezTo>
                    <a:pt x="72" y="31"/>
                    <a:pt x="72" y="31"/>
                    <a:pt x="72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15" y="36"/>
                    <a:pt x="100" y="43"/>
                    <a:pt x="77" y="44"/>
                  </a:cubicBezTo>
                  <a:close/>
                  <a:moveTo>
                    <a:pt x="68" y="45"/>
                  </a:moveTo>
                  <a:cubicBezTo>
                    <a:pt x="67" y="45"/>
                    <a:pt x="66" y="45"/>
                    <a:pt x="65" y="45"/>
                  </a:cubicBezTo>
                  <a:cubicBezTo>
                    <a:pt x="51" y="45"/>
                    <a:pt x="38" y="43"/>
                    <a:pt x="29" y="40"/>
                  </a:cubicBezTo>
                  <a:cubicBezTo>
                    <a:pt x="64" y="31"/>
                    <a:pt x="64" y="31"/>
                    <a:pt x="64" y="31"/>
                  </a:cubicBezTo>
                  <a:lnTo>
                    <a:pt x="68" y="45"/>
                  </a:lnTo>
                  <a:close/>
                  <a:moveTo>
                    <a:pt x="121" y="22"/>
                  </a:moveTo>
                  <a:cubicBezTo>
                    <a:pt x="74" y="22"/>
                    <a:pt x="74" y="22"/>
                    <a:pt x="74" y="22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102" y="11"/>
                    <a:pt x="116" y="17"/>
                    <a:pt x="121" y="22"/>
                  </a:cubicBezTo>
                  <a:close/>
                  <a:moveTo>
                    <a:pt x="72" y="8"/>
                  </a:moveTo>
                  <a:cubicBezTo>
                    <a:pt x="65" y="21"/>
                    <a:pt x="65" y="21"/>
                    <a:pt x="65" y="2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44" y="9"/>
                    <a:pt x="54" y="8"/>
                    <a:pt x="65" y="8"/>
                  </a:cubicBezTo>
                  <a:cubicBezTo>
                    <a:pt x="68" y="8"/>
                    <a:pt x="70" y="8"/>
                    <a:pt x="72" y="8"/>
                  </a:cubicBezTo>
                  <a:close/>
                  <a:moveTo>
                    <a:pt x="22" y="15"/>
                  </a:moveTo>
                  <a:cubicBezTo>
                    <a:pt x="52" y="26"/>
                    <a:pt x="52" y="26"/>
                    <a:pt x="52" y="26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5"/>
                    <a:pt x="17" y="35"/>
                    <a:pt x="17" y="35"/>
                  </a:cubicBezTo>
                  <a:cubicBezTo>
                    <a:pt x="11" y="33"/>
                    <a:pt x="8" y="29"/>
                    <a:pt x="8" y="26"/>
                  </a:cubicBezTo>
                  <a:cubicBezTo>
                    <a:pt x="8" y="23"/>
                    <a:pt x="13" y="19"/>
                    <a:pt x="22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 noEditPoints="1"/>
            </p:cNvSpPr>
            <p:nvPr/>
          </p:nvSpPr>
          <p:spPr bwMode="auto">
            <a:xfrm>
              <a:off x="4827" y="1984"/>
              <a:ext cx="356" cy="356"/>
            </a:xfrm>
            <a:custGeom>
              <a:avLst/>
              <a:gdLst>
                <a:gd name="T0" fmla="*/ 190 w 192"/>
                <a:gd name="T1" fmla="*/ 63 h 192"/>
                <a:gd name="T2" fmla="*/ 188 w 192"/>
                <a:gd name="T3" fmla="*/ 60 h 192"/>
                <a:gd name="T4" fmla="*/ 130 w 192"/>
                <a:gd name="T5" fmla="*/ 36 h 192"/>
                <a:gd name="T6" fmla="*/ 137 w 192"/>
                <a:gd name="T7" fmla="*/ 18 h 192"/>
                <a:gd name="T8" fmla="*/ 186 w 192"/>
                <a:gd name="T9" fmla="*/ 8 h 192"/>
                <a:gd name="T10" fmla="*/ 189 w 192"/>
                <a:gd name="T11" fmla="*/ 4 h 192"/>
                <a:gd name="T12" fmla="*/ 185 w 192"/>
                <a:gd name="T13" fmla="*/ 0 h 192"/>
                <a:gd name="T14" fmla="*/ 133 w 192"/>
                <a:gd name="T15" fmla="*/ 11 h 192"/>
                <a:gd name="T16" fmla="*/ 130 w 192"/>
                <a:gd name="T17" fmla="*/ 13 h 192"/>
                <a:gd name="T18" fmla="*/ 122 w 192"/>
                <a:gd name="T19" fmla="*/ 35 h 192"/>
                <a:gd name="T20" fmla="*/ 96 w 192"/>
                <a:gd name="T21" fmla="*/ 34 h 192"/>
                <a:gd name="T22" fmla="*/ 3 w 192"/>
                <a:gd name="T23" fmla="*/ 61 h 192"/>
                <a:gd name="T24" fmla="*/ 3 w 192"/>
                <a:gd name="T25" fmla="*/ 63 h 192"/>
                <a:gd name="T26" fmla="*/ 0 w 192"/>
                <a:gd name="T27" fmla="*/ 86 h 192"/>
                <a:gd name="T28" fmla="*/ 96 w 192"/>
                <a:gd name="T29" fmla="*/ 192 h 192"/>
                <a:gd name="T30" fmla="*/ 192 w 192"/>
                <a:gd name="T31" fmla="*/ 86 h 192"/>
                <a:gd name="T32" fmla="*/ 190 w 192"/>
                <a:gd name="T33" fmla="*/ 63 h 192"/>
                <a:gd name="T34" fmla="*/ 96 w 192"/>
                <a:gd name="T35" fmla="*/ 90 h 192"/>
                <a:gd name="T36" fmla="*/ 10 w 192"/>
                <a:gd name="T37" fmla="*/ 66 h 192"/>
                <a:gd name="T38" fmla="*/ 96 w 192"/>
                <a:gd name="T39" fmla="*/ 42 h 192"/>
                <a:gd name="T40" fmla="*/ 118 w 192"/>
                <a:gd name="T41" fmla="*/ 43 h 192"/>
                <a:gd name="T42" fmla="*/ 107 w 192"/>
                <a:gd name="T43" fmla="*/ 71 h 192"/>
                <a:gd name="T44" fmla="*/ 109 w 192"/>
                <a:gd name="T45" fmla="*/ 76 h 192"/>
                <a:gd name="T46" fmla="*/ 111 w 192"/>
                <a:gd name="T47" fmla="*/ 77 h 192"/>
                <a:gd name="T48" fmla="*/ 114 w 192"/>
                <a:gd name="T49" fmla="*/ 74 h 192"/>
                <a:gd name="T50" fmla="*/ 127 w 192"/>
                <a:gd name="T51" fmla="*/ 43 h 192"/>
                <a:gd name="T52" fmla="*/ 181 w 192"/>
                <a:gd name="T53" fmla="*/ 66 h 192"/>
                <a:gd name="T54" fmla="*/ 96 w 192"/>
                <a:gd name="T55" fmla="*/ 9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2" h="192">
                  <a:moveTo>
                    <a:pt x="190" y="63"/>
                  </a:moveTo>
                  <a:cubicBezTo>
                    <a:pt x="190" y="62"/>
                    <a:pt x="189" y="61"/>
                    <a:pt x="188" y="60"/>
                  </a:cubicBezTo>
                  <a:cubicBezTo>
                    <a:pt x="183" y="48"/>
                    <a:pt x="158" y="39"/>
                    <a:pt x="130" y="36"/>
                  </a:cubicBezTo>
                  <a:cubicBezTo>
                    <a:pt x="137" y="18"/>
                    <a:pt x="137" y="18"/>
                    <a:pt x="137" y="18"/>
                  </a:cubicBezTo>
                  <a:cubicBezTo>
                    <a:pt x="186" y="8"/>
                    <a:pt x="186" y="8"/>
                    <a:pt x="186" y="8"/>
                  </a:cubicBezTo>
                  <a:cubicBezTo>
                    <a:pt x="188" y="8"/>
                    <a:pt x="190" y="6"/>
                    <a:pt x="189" y="4"/>
                  </a:cubicBezTo>
                  <a:cubicBezTo>
                    <a:pt x="189" y="1"/>
                    <a:pt x="187" y="0"/>
                    <a:pt x="185" y="0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2" y="11"/>
                    <a:pt x="131" y="12"/>
                    <a:pt x="130" y="13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13" y="34"/>
                    <a:pt x="105" y="34"/>
                    <a:pt x="96" y="34"/>
                  </a:cubicBezTo>
                  <a:cubicBezTo>
                    <a:pt x="54" y="34"/>
                    <a:pt x="9" y="43"/>
                    <a:pt x="3" y="61"/>
                  </a:cubicBezTo>
                  <a:cubicBezTo>
                    <a:pt x="3" y="62"/>
                    <a:pt x="3" y="62"/>
                    <a:pt x="3" y="63"/>
                  </a:cubicBezTo>
                  <a:cubicBezTo>
                    <a:pt x="1" y="70"/>
                    <a:pt x="0" y="78"/>
                    <a:pt x="0" y="86"/>
                  </a:cubicBezTo>
                  <a:cubicBezTo>
                    <a:pt x="0" y="144"/>
                    <a:pt x="43" y="192"/>
                    <a:pt x="96" y="192"/>
                  </a:cubicBezTo>
                  <a:cubicBezTo>
                    <a:pt x="149" y="192"/>
                    <a:pt x="192" y="144"/>
                    <a:pt x="192" y="86"/>
                  </a:cubicBezTo>
                  <a:cubicBezTo>
                    <a:pt x="192" y="78"/>
                    <a:pt x="192" y="70"/>
                    <a:pt x="190" y="63"/>
                  </a:cubicBezTo>
                  <a:close/>
                  <a:moveTo>
                    <a:pt x="96" y="90"/>
                  </a:moveTo>
                  <a:cubicBezTo>
                    <a:pt x="43" y="90"/>
                    <a:pt x="10" y="76"/>
                    <a:pt x="10" y="66"/>
                  </a:cubicBezTo>
                  <a:cubicBezTo>
                    <a:pt x="10" y="56"/>
                    <a:pt x="43" y="42"/>
                    <a:pt x="96" y="42"/>
                  </a:cubicBezTo>
                  <a:cubicBezTo>
                    <a:pt x="104" y="42"/>
                    <a:pt x="111" y="42"/>
                    <a:pt x="118" y="43"/>
                  </a:cubicBezTo>
                  <a:cubicBezTo>
                    <a:pt x="107" y="71"/>
                    <a:pt x="107" y="71"/>
                    <a:pt x="107" y="71"/>
                  </a:cubicBezTo>
                  <a:cubicBezTo>
                    <a:pt x="106" y="73"/>
                    <a:pt x="107" y="76"/>
                    <a:pt x="109" y="76"/>
                  </a:cubicBezTo>
                  <a:cubicBezTo>
                    <a:pt x="110" y="77"/>
                    <a:pt x="110" y="77"/>
                    <a:pt x="111" y="77"/>
                  </a:cubicBezTo>
                  <a:cubicBezTo>
                    <a:pt x="112" y="77"/>
                    <a:pt x="114" y="76"/>
                    <a:pt x="114" y="74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61" y="47"/>
                    <a:pt x="181" y="58"/>
                    <a:pt x="181" y="66"/>
                  </a:cubicBezTo>
                  <a:cubicBezTo>
                    <a:pt x="181" y="76"/>
                    <a:pt x="149" y="90"/>
                    <a:pt x="96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/>
            </p:cNvSpPr>
            <p:nvPr/>
          </p:nvSpPr>
          <p:spPr bwMode="auto">
            <a:xfrm>
              <a:off x="4886" y="2075"/>
              <a:ext cx="245" cy="63"/>
            </a:xfrm>
            <a:custGeom>
              <a:avLst/>
              <a:gdLst>
                <a:gd name="T0" fmla="*/ 96 w 132"/>
                <a:gd name="T1" fmla="*/ 2 h 34"/>
                <a:gd name="T2" fmla="*/ 86 w 132"/>
                <a:gd name="T3" fmla="*/ 27 h 34"/>
                <a:gd name="T4" fmla="*/ 79 w 132"/>
                <a:gd name="T5" fmla="*/ 32 h 34"/>
                <a:gd name="T6" fmla="*/ 76 w 132"/>
                <a:gd name="T7" fmla="*/ 31 h 34"/>
                <a:gd name="T8" fmla="*/ 71 w 132"/>
                <a:gd name="T9" fmla="*/ 21 h 34"/>
                <a:gd name="T10" fmla="*/ 79 w 132"/>
                <a:gd name="T11" fmla="*/ 1 h 34"/>
                <a:gd name="T12" fmla="*/ 66 w 132"/>
                <a:gd name="T13" fmla="*/ 0 h 34"/>
                <a:gd name="T14" fmla="*/ 0 w 132"/>
                <a:gd name="T15" fmla="*/ 17 h 34"/>
                <a:gd name="T16" fmla="*/ 66 w 132"/>
                <a:gd name="T17" fmla="*/ 34 h 34"/>
                <a:gd name="T18" fmla="*/ 132 w 132"/>
                <a:gd name="T19" fmla="*/ 17 h 34"/>
                <a:gd name="T20" fmla="*/ 96 w 132"/>
                <a:gd name="T21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34">
                  <a:moveTo>
                    <a:pt x="96" y="2"/>
                  </a:moveTo>
                  <a:cubicBezTo>
                    <a:pt x="86" y="27"/>
                    <a:pt x="86" y="27"/>
                    <a:pt x="86" y="27"/>
                  </a:cubicBezTo>
                  <a:cubicBezTo>
                    <a:pt x="85" y="30"/>
                    <a:pt x="82" y="32"/>
                    <a:pt x="79" y="32"/>
                  </a:cubicBezTo>
                  <a:cubicBezTo>
                    <a:pt x="78" y="32"/>
                    <a:pt x="77" y="32"/>
                    <a:pt x="76" y="31"/>
                  </a:cubicBezTo>
                  <a:cubicBezTo>
                    <a:pt x="71" y="30"/>
                    <a:pt x="69" y="25"/>
                    <a:pt x="71" y="2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5" y="0"/>
                    <a:pt x="70" y="0"/>
                    <a:pt x="66" y="0"/>
                  </a:cubicBezTo>
                  <a:cubicBezTo>
                    <a:pt x="29" y="0"/>
                    <a:pt x="0" y="8"/>
                    <a:pt x="0" y="17"/>
                  </a:cubicBezTo>
                  <a:cubicBezTo>
                    <a:pt x="0" y="27"/>
                    <a:pt x="29" y="34"/>
                    <a:pt x="66" y="34"/>
                  </a:cubicBezTo>
                  <a:cubicBezTo>
                    <a:pt x="102" y="34"/>
                    <a:pt x="132" y="27"/>
                    <a:pt x="132" y="17"/>
                  </a:cubicBezTo>
                  <a:cubicBezTo>
                    <a:pt x="132" y="11"/>
                    <a:pt x="117" y="5"/>
                    <a:pt x="9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1"/>
            <p:cNvSpPr>
              <a:spLocks noEditPoints="1"/>
            </p:cNvSpPr>
            <p:nvPr/>
          </p:nvSpPr>
          <p:spPr bwMode="auto">
            <a:xfrm>
              <a:off x="6439" y="1405"/>
              <a:ext cx="147" cy="95"/>
            </a:xfrm>
            <a:custGeom>
              <a:avLst/>
              <a:gdLst>
                <a:gd name="T0" fmla="*/ 17 w 79"/>
                <a:gd name="T1" fmla="*/ 0 h 51"/>
                <a:gd name="T2" fmla="*/ 17 w 79"/>
                <a:gd name="T3" fmla="*/ 7 h 51"/>
                <a:gd name="T4" fmla="*/ 9 w 79"/>
                <a:gd name="T5" fmla="*/ 4 h 51"/>
                <a:gd name="T6" fmla="*/ 1 w 79"/>
                <a:gd name="T7" fmla="*/ 23 h 51"/>
                <a:gd name="T8" fmla="*/ 15 w 79"/>
                <a:gd name="T9" fmla="*/ 39 h 51"/>
                <a:gd name="T10" fmla="*/ 19 w 79"/>
                <a:gd name="T11" fmla="*/ 37 h 51"/>
                <a:gd name="T12" fmla="*/ 41 w 79"/>
                <a:gd name="T13" fmla="*/ 51 h 51"/>
                <a:gd name="T14" fmla="*/ 55 w 79"/>
                <a:gd name="T15" fmla="*/ 51 h 51"/>
                <a:gd name="T16" fmla="*/ 79 w 79"/>
                <a:gd name="T17" fmla="*/ 27 h 51"/>
                <a:gd name="T18" fmla="*/ 79 w 79"/>
                <a:gd name="T19" fmla="*/ 0 h 51"/>
                <a:gd name="T20" fmla="*/ 17 w 79"/>
                <a:gd name="T21" fmla="*/ 0 h 51"/>
                <a:gd name="T22" fmla="*/ 14 w 79"/>
                <a:gd name="T23" fmla="*/ 35 h 51"/>
                <a:gd name="T24" fmla="*/ 5 w 79"/>
                <a:gd name="T25" fmla="*/ 22 h 51"/>
                <a:gd name="T26" fmla="*/ 10 w 79"/>
                <a:gd name="T27" fmla="*/ 8 h 51"/>
                <a:gd name="T28" fmla="*/ 17 w 79"/>
                <a:gd name="T29" fmla="*/ 13 h 51"/>
                <a:gd name="T30" fmla="*/ 17 w 79"/>
                <a:gd name="T31" fmla="*/ 27 h 51"/>
                <a:gd name="T32" fmla="*/ 18 w 79"/>
                <a:gd name="T33" fmla="*/ 32 h 51"/>
                <a:gd name="T34" fmla="*/ 14 w 79"/>
                <a:gd name="T35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9" h="51">
                  <a:moveTo>
                    <a:pt x="17" y="0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5" y="5"/>
                    <a:pt x="12" y="3"/>
                    <a:pt x="9" y="4"/>
                  </a:cubicBezTo>
                  <a:cubicBezTo>
                    <a:pt x="3" y="5"/>
                    <a:pt x="0" y="13"/>
                    <a:pt x="1" y="23"/>
                  </a:cubicBezTo>
                  <a:cubicBezTo>
                    <a:pt x="3" y="33"/>
                    <a:pt x="9" y="40"/>
                    <a:pt x="15" y="39"/>
                  </a:cubicBezTo>
                  <a:cubicBezTo>
                    <a:pt x="17" y="38"/>
                    <a:pt x="18" y="38"/>
                    <a:pt x="19" y="37"/>
                  </a:cubicBezTo>
                  <a:cubicBezTo>
                    <a:pt x="23" y="45"/>
                    <a:pt x="31" y="51"/>
                    <a:pt x="41" y="51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68" y="51"/>
                    <a:pt x="79" y="41"/>
                    <a:pt x="79" y="27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17" y="0"/>
                  </a:lnTo>
                  <a:close/>
                  <a:moveTo>
                    <a:pt x="14" y="35"/>
                  </a:moveTo>
                  <a:cubicBezTo>
                    <a:pt x="11" y="35"/>
                    <a:pt x="6" y="30"/>
                    <a:pt x="5" y="22"/>
                  </a:cubicBezTo>
                  <a:cubicBezTo>
                    <a:pt x="4" y="15"/>
                    <a:pt x="6" y="9"/>
                    <a:pt x="10" y="8"/>
                  </a:cubicBezTo>
                  <a:cubicBezTo>
                    <a:pt x="12" y="7"/>
                    <a:pt x="15" y="10"/>
                    <a:pt x="17" y="13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9"/>
                    <a:pt x="17" y="31"/>
                    <a:pt x="18" y="32"/>
                  </a:cubicBezTo>
                  <a:cubicBezTo>
                    <a:pt x="17" y="33"/>
                    <a:pt x="16" y="34"/>
                    <a:pt x="14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618896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744538" y="712788"/>
            <a:ext cx="11450637" cy="5435600"/>
            <a:chOff x="469" y="449"/>
            <a:chExt cx="7213" cy="3424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3523" y="1259"/>
              <a:ext cx="385" cy="298"/>
            </a:xfrm>
            <a:custGeom>
              <a:avLst/>
              <a:gdLst>
                <a:gd name="T0" fmla="*/ 188 w 212"/>
                <a:gd name="T1" fmla="*/ 32 h 164"/>
                <a:gd name="T2" fmla="*/ 155 w 212"/>
                <a:gd name="T3" fmla="*/ 37 h 164"/>
                <a:gd name="T4" fmla="*/ 62 w 212"/>
                <a:gd name="T5" fmla="*/ 107 h 164"/>
                <a:gd name="T6" fmla="*/ 53 w 212"/>
                <a:gd name="T7" fmla="*/ 131 h 164"/>
                <a:gd name="T8" fmla="*/ 20 w 212"/>
                <a:gd name="T9" fmla="*/ 137 h 164"/>
                <a:gd name="T10" fmla="*/ 6 w 212"/>
                <a:gd name="T11" fmla="*/ 126 h 164"/>
                <a:gd name="T12" fmla="*/ 21 w 212"/>
                <a:gd name="T13" fmla="*/ 94 h 164"/>
                <a:gd name="T14" fmla="*/ 72 w 212"/>
                <a:gd name="T15" fmla="*/ 48 h 164"/>
                <a:gd name="T16" fmla="*/ 140 w 212"/>
                <a:gd name="T17" fmla="*/ 0 h 164"/>
                <a:gd name="T18" fmla="*/ 17 w 212"/>
                <a:gd name="T19" fmla="*/ 76 h 164"/>
                <a:gd name="T20" fmla="*/ 0 w 212"/>
                <a:gd name="T21" fmla="*/ 111 h 164"/>
                <a:gd name="T22" fmla="*/ 5 w 212"/>
                <a:gd name="T23" fmla="*/ 136 h 164"/>
                <a:gd name="T24" fmla="*/ 47 w 212"/>
                <a:gd name="T25" fmla="*/ 156 h 164"/>
                <a:gd name="T26" fmla="*/ 146 w 212"/>
                <a:gd name="T27" fmla="*/ 113 h 164"/>
                <a:gd name="T28" fmla="*/ 188 w 212"/>
                <a:gd name="T29" fmla="*/ 3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2" h="164">
                  <a:moveTo>
                    <a:pt x="188" y="32"/>
                  </a:moveTo>
                  <a:cubicBezTo>
                    <a:pt x="184" y="23"/>
                    <a:pt x="174" y="28"/>
                    <a:pt x="155" y="37"/>
                  </a:cubicBezTo>
                  <a:cubicBezTo>
                    <a:pt x="137" y="46"/>
                    <a:pt x="62" y="107"/>
                    <a:pt x="62" y="107"/>
                  </a:cubicBezTo>
                  <a:cubicBezTo>
                    <a:pt x="62" y="107"/>
                    <a:pt x="59" y="122"/>
                    <a:pt x="53" y="131"/>
                  </a:cubicBezTo>
                  <a:cubicBezTo>
                    <a:pt x="47" y="139"/>
                    <a:pt x="33" y="140"/>
                    <a:pt x="20" y="137"/>
                  </a:cubicBezTo>
                  <a:cubicBezTo>
                    <a:pt x="20" y="137"/>
                    <a:pt x="10" y="131"/>
                    <a:pt x="6" y="126"/>
                  </a:cubicBezTo>
                  <a:cubicBezTo>
                    <a:pt x="6" y="126"/>
                    <a:pt x="7" y="99"/>
                    <a:pt x="21" y="94"/>
                  </a:cubicBezTo>
                  <a:cubicBezTo>
                    <a:pt x="21" y="94"/>
                    <a:pt x="55" y="58"/>
                    <a:pt x="72" y="48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03" y="0"/>
                    <a:pt x="43" y="56"/>
                    <a:pt x="17" y="76"/>
                  </a:cubicBezTo>
                  <a:cubicBezTo>
                    <a:pt x="4" y="85"/>
                    <a:pt x="0" y="99"/>
                    <a:pt x="0" y="111"/>
                  </a:cubicBezTo>
                  <a:cubicBezTo>
                    <a:pt x="0" y="123"/>
                    <a:pt x="4" y="133"/>
                    <a:pt x="5" y="136"/>
                  </a:cubicBezTo>
                  <a:cubicBezTo>
                    <a:pt x="8" y="141"/>
                    <a:pt x="16" y="152"/>
                    <a:pt x="47" y="156"/>
                  </a:cubicBezTo>
                  <a:cubicBezTo>
                    <a:pt x="78" y="161"/>
                    <a:pt x="80" y="164"/>
                    <a:pt x="146" y="113"/>
                  </a:cubicBezTo>
                  <a:cubicBezTo>
                    <a:pt x="212" y="62"/>
                    <a:pt x="188" y="32"/>
                    <a:pt x="188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3565" y="1290"/>
              <a:ext cx="257" cy="211"/>
            </a:xfrm>
            <a:custGeom>
              <a:avLst/>
              <a:gdLst>
                <a:gd name="T0" fmla="*/ 107 w 142"/>
                <a:gd name="T1" fmla="*/ 14 h 116"/>
                <a:gd name="T2" fmla="*/ 105 w 142"/>
                <a:gd name="T3" fmla="*/ 16 h 116"/>
                <a:gd name="T4" fmla="*/ 99 w 142"/>
                <a:gd name="T5" fmla="*/ 19 h 116"/>
                <a:gd name="T6" fmla="*/ 98 w 142"/>
                <a:gd name="T7" fmla="*/ 19 h 116"/>
                <a:gd name="T8" fmla="*/ 76 w 142"/>
                <a:gd name="T9" fmla="*/ 34 h 116"/>
                <a:gd name="T10" fmla="*/ 64 w 142"/>
                <a:gd name="T11" fmla="*/ 45 h 116"/>
                <a:gd name="T12" fmla="*/ 43 w 142"/>
                <a:gd name="T13" fmla="*/ 62 h 116"/>
                <a:gd name="T14" fmla="*/ 29 w 142"/>
                <a:gd name="T15" fmla="*/ 73 h 116"/>
                <a:gd name="T16" fmla="*/ 26 w 142"/>
                <a:gd name="T17" fmla="*/ 73 h 116"/>
                <a:gd name="T18" fmla="*/ 16 w 142"/>
                <a:gd name="T19" fmla="*/ 77 h 116"/>
                <a:gd name="T20" fmla="*/ 10 w 142"/>
                <a:gd name="T21" fmla="*/ 90 h 116"/>
                <a:gd name="T22" fmla="*/ 10 w 142"/>
                <a:gd name="T23" fmla="*/ 91 h 116"/>
                <a:gd name="T24" fmla="*/ 8 w 142"/>
                <a:gd name="T25" fmla="*/ 105 h 116"/>
                <a:gd name="T26" fmla="*/ 6 w 142"/>
                <a:gd name="T27" fmla="*/ 105 h 116"/>
                <a:gd name="T28" fmla="*/ 0 w 142"/>
                <a:gd name="T29" fmla="*/ 112 h 116"/>
                <a:gd name="T30" fmla="*/ 4 w 142"/>
                <a:gd name="T31" fmla="*/ 116 h 116"/>
                <a:gd name="T32" fmla="*/ 4 w 142"/>
                <a:gd name="T33" fmla="*/ 116 h 116"/>
                <a:gd name="T34" fmla="*/ 8 w 142"/>
                <a:gd name="T35" fmla="*/ 114 h 116"/>
                <a:gd name="T36" fmla="*/ 14 w 142"/>
                <a:gd name="T37" fmla="*/ 111 h 116"/>
                <a:gd name="T38" fmla="*/ 18 w 142"/>
                <a:gd name="T39" fmla="*/ 91 h 116"/>
                <a:gd name="T40" fmla="*/ 18 w 142"/>
                <a:gd name="T41" fmla="*/ 90 h 116"/>
                <a:gd name="T42" fmla="*/ 21 w 142"/>
                <a:gd name="T43" fmla="*/ 84 h 116"/>
                <a:gd name="T44" fmla="*/ 28 w 142"/>
                <a:gd name="T45" fmla="*/ 81 h 116"/>
                <a:gd name="T46" fmla="*/ 31 w 142"/>
                <a:gd name="T47" fmla="*/ 81 h 116"/>
                <a:gd name="T48" fmla="*/ 51 w 142"/>
                <a:gd name="T49" fmla="*/ 65 h 116"/>
                <a:gd name="T50" fmla="*/ 65 w 142"/>
                <a:gd name="T51" fmla="*/ 53 h 116"/>
                <a:gd name="T52" fmla="*/ 83 w 142"/>
                <a:gd name="T53" fmla="*/ 37 h 116"/>
                <a:gd name="T54" fmla="*/ 100 w 142"/>
                <a:gd name="T55" fmla="*/ 28 h 116"/>
                <a:gd name="T56" fmla="*/ 101 w 142"/>
                <a:gd name="T57" fmla="*/ 27 h 116"/>
                <a:gd name="T58" fmla="*/ 112 w 142"/>
                <a:gd name="T59" fmla="*/ 22 h 116"/>
                <a:gd name="T60" fmla="*/ 115 w 142"/>
                <a:gd name="T61" fmla="*/ 17 h 116"/>
                <a:gd name="T62" fmla="*/ 118 w 142"/>
                <a:gd name="T63" fmla="*/ 11 h 116"/>
                <a:gd name="T64" fmla="*/ 135 w 142"/>
                <a:gd name="T65" fmla="*/ 8 h 116"/>
                <a:gd name="T66" fmla="*/ 138 w 142"/>
                <a:gd name="T67" fmla="*/ 8 h 116"/>
                <a:gd name="T68" fmla="*/ 142 w 142"/>
                <a:gd name="T69" fmla="*/ 4 h 116"/>
                <a:gd name="T70" fmla="*/ 138 w 142"/>
                <a:gd name="T71" fmla="*/ 0 h 116"/>
                <a:gd name="T72" fmla="*/ 135 w 142"/>
                <a:gd name="T73" fmla="*/ 0 h 116"/>
                <a:gd name="T74" fmla="*/ 113 w 142"/>
                <a:gd name="T75" fmla="*/ 5 h 116"/>
                <a:gd name="T76" fmla="*/ 107 w 142"/>
                <a:gd name="T77" fmla="*/ 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2" h="116">
                  <a:moveTo>
                    <a:pt x="107" y="14"/>
                  </a:moveTo>
                  <a:cubicBezTo>
                    <a:pt x="106" y="15"/>
                    <a:pt x="106" y="16"/>
                    <a:pt x="105" y="16"/>
                  </a:cubicBezTo>
                  <a:cubicBezTo>
                    <a:pt x="105" y="17"/>
                    <a:pt x="103" y="18"/>
                    <a:pt x="99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0" y="21"/>
                    <a:pt x="80" y="24"/>
                    <a:pt x="76" y="34"/>
                  </a:cubicBezTo>
                  <a:cubicBezTo>
                    <a:pt x="72" y="42"/>
                    <a:pt x="70" y="44"/>
                    <a:pt x="64" y="45"/>
                  </a:cubicBezTo>
                  <a:cubicBezTo>
                    <a:pt x="52" y="46"/>
                    <a:pt x="47" y="53"/>
                    <a:pt x="43" y="62"/>
                  </a:cubicBezTo>
                  <a:cubicBezTo>
                    <a:pt x="41" y="68"/>
                    <a:pt x="36" y="71"/>
                    <a:pt x="29" y="73"/>
                  </a:cubicBezTo>
                  <a:cubicBezTo>
                    <a:pt x="28" y="73"/>
                    <a:pt x="27" y="73"/>
                    <a:pt x="26" y="73"/>
                  </a:cubicBezTo>
                  <a:cubicBezTo>
                    <a:pt x="23" y="74"/>
                    <a:pt x="19" y="75"/>
                    <a:pt x="16" y="77"/>
                  </a:cubicBezTo>
                  <a:cubicBezTo>
                    <a:pt x="10" y="81"/>
                    <a:pt x="10" y="87"/>
                    <a:pt x="10" y="90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4"/>
                    <a:pt x="10" y="103"/>
                    <a:pt x="8" y="105"/>
                  </a:cubicBezTo>
                  <a:cubicBezTo>
                    <a:pt x="8" y="105"/>
                    <a:pt x="7" y="105"/>
                    <a:pt x="6" y="105"/>
                  </a:cubicBezTo>
                  <a:cubicBezTo>
                    <a:pt x="3" y="106"/>
                    <a:pt x="0" y="108"/>
                    <a:pt x="0" y="112"/>
                  </a:cubicBezTo>
                  <a:cubicBezTo>
                    <a:pt x="0" y="114"/>
                    <a:pt x="2" y="116"/>
                    <a:pt x="4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6" y="116"/>
                    <a:pt x="7" y="115"/>
                    <a:pt x="8" y="114"/>
                  </a:cubicBezTo>
                  <a:cubicBezTo>
                    <a:pt x="10" y="114"/>
                    <a:pt x="12" y="113"/>
                    <a:pt x="14" y="111"/>
                  </a:cubicBezTo>
                  <a:cubicBezTo>
                    <a:pt x="18" y="107"/>
                    <a:pt x="18" y="99"/>
                    <a:pt x="18" y="91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7"/>
                    <a:pt x="18" y="85"/>
                    <a:pt x="21" y="84"/>
                  </a:cubicBezTo>
                  <a:cubicBezTo>
                    <a:pt x="23" y="82"/>
                    <a:pt x="25" y="82"/>
                    <a:pt x="28" y="81"/>
                  </a:cubicBezTo>
                  <a:cubicBezTo>
                    <a:pt x="29" y="81"/>
                    <a:pt x="30" y="81"/>
                    <a:pt x="31" y="81"/>
                  </a:cubicBezTo>
                  <a:cubicBezTo>
                    <a:pt x="39" y="78"/>
                    <a:pt x="47" y="75"/>
                    <a:pt x="51" y="65"/>
                  </a:cubicBezTo>
                  <a:cubicBezTo>
                    <a:pt x="54" y="58"/>
                    <a:pt x="57" y="54"/>
                    <a:pt x="65" y="53"/>
                  </a:cubicBezTo>
                  <a:cubicBezTo>
                    <a:pt x="75" y="51"/>
                    <a:pt x="79" y="46"/>
                    <a:pt x="83" y="37"/>
                  </a:cubicBezTo>
                  <a:cubicBezTo>
                    <a:pt x="86" y="31"/>
                    <a:pt x="93" y="29"/>
                    <a:pt x="100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4" y="27"/>
                    <a:pt x="109" y="25"/>
                    <a:pt x="112" y="22"/>
                  </a:cubicBezTo>
                  <a:cubicBezTo>
                    <a:pt x="113" y="20"/>
                    <a:pt x="114" y="18"/>
                    <a:pt x="115" y="17"/>
                  </a:cubicBezTo>
                  <a:cubicBezTo>
                    <a:pt x="115" y="15"/>
                    <a:pt x="116" y="13"/>
                    <a:pt x="118" y="11"/>
                  </a:cubicBezTo>
                  <a:cubicBezTo>
                    <a:pt x="122" y="8"/>
                    <a:pt x="129" y="8"/>
                    <a:pt x="135" y="8"/>
                  </a:cubicBezTo>
                  <a:cubicBezTo>
                    <a:pt x="136" y="8"/>
                    <a:pt x="137" y="8"/>
                    <a:pt x="138" y="8"/>
                  </a:cubicBezTo>
                  <a:cubicBezTo>
                    <a:pt x="141" y="8"/>
                    <a:pt x="142" y="7"/>
                    <a:pt x="142" y="4"/>
                  </a:cubicBezTo>
                  <a:cubicBezTo>
                    <a:pt x="142" y="2"/>
                    <a:pt x="141" y="0"/>
                    <a:pt x="138" y="0"/>
                  </a:cubicBezTo>
                  <a:cubicBezTo>
                    <a:pt x="137" y="0"/>
                    <a:pt x="136" y="0"/>
                    <a:pt x="135" y="0"/>
                  </a:cubicBezTo>
                  <a:cubicBezTo>
                    <a:pt x="128" y="0"/>
                    <a:pt x="120" y="0"/>
                    <a:pt x="113" y="5"/>
                  </a:cubicBezTo>
                  <a:cubicBezTo>
                    <a:pt x="109" y="7"/>
                    <a:pt x="108" y="11"/>
                    <a:pt x="107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7350" y="1225"/>
              <a:ext cx="312" cy="352"/>
            </a:xfrm>
            <a:custGeom>
              <a:avLst/>
              <a:gdLst>
                <a:gd name="T0" fmla="*/ 162 w 172"/>
                <a:gd name="T1" fmla="*/ 31 h 194"/>
                <a:gd name="T2" fmla="*/ 132 w 172"/>
                <a:gd name="T3" fmla="*/ 7 h 194"/>
                <a:gd name="T4" fmla="*/ 103 w 172"/>
                <a:gd name="T5" fmla="*/ 10 h 194"/>
                <a:gd name="T6" fmla="*/ 24 w 172"/>
                <a:gd name="T7" fmla="*/ 97 h 194"/>
                <a:gd name="T8" fmla="*/ 27 w 172"/>
                <a:gd name="T9" fmla="*/ 127 h 194"/>
                <a:gd name="T10" fmla="*/ 37 w 172"/>
                <a:gd name="T11" fmla="*/ 136 h 194"/>
                <a:gd name="T12" fmla="*/ 0 w 172"/>
                <a:gd name="T13" fmla="*/ 180 h 194"/>
                <a:gd name="T14" fmla="*/ 17 w 172"/>
                <a:gd name="T15" fmla="*/ 194 h 194"/>
                <a:gd name="T16" fmla="*/ 54 w 172"/>
                <a:gd name="T17" fmla="*/ 150 h 194"/>
                <a:gd name="T18" fmla="*/ 65 w 172"/>
                <a:gd name="T19" fmla="*/ 158 h 194"/>
                <a:gd name="T20" fmla="*/ 94 w 172"/>
                <a:gd name="T21" fmla="*/ 155 h 194"/>
                <a:gd name="T22" fmla="*/ 165 w 172"/>
                <a:gd name="T23" fmla="*/ 61 h 194"/>
                <a:gd name="T24" fmla="*/ 162 w 172"/>
                <a:gd name="T25" fmla="*/ 3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2" h="194">
                  <a:moveTo>
                    <a:pt x="162" y="31"/>
                  </a:moveTo>
                  <a:cubicBezTo>
                    <a:pt x="132" y="7"/>
                    <a:pt x="132" y="7"/>
                    <a:pt x="132" y="7"/>
                  </a:cubicBezTo>
                  <a:cubicBezTo>
                    <a:pt x="123" y="0"/>
                    <a:pt x="110" y="1"/>
                    <a:pt x="103" y="10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16" y="106"/>
                    <a:pt x="18" y="120"/>
                    <a:pt x="27" y="127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17" y="194"/>
                    <a:pt x="17" y="194"/>
                    <a:pt x="17" y="194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65" y="158"/>
                    <a:pt x="65" y="158"/>
                    <a:pt x="65" y="158"/>
                  </a:cubicBezTo>
                  <a:cubicBezTo>
                    <a:pt x="74" y="166"/>
                    <a:pt x="87" y="164"/>
                    <a:pt x="94" y="155"/>
                  </a:cubicBezTo>
                  <a:cubicBezTo>
                    <a:pt x="165" y="61"/>
                    <a:pt x="165" y="61"/>
                    <a:pt x="165" y="61"/>
                  </a:cubicBezTo>
                  <a:cubicBezTo>
                    <a:pt x="172" y="52"/>
                    <a:pt x="171" y="39"/>
                    <a:pt x="162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2717" y="2080"/>
              <a:ext cx="398" cy="176"/>
            </a:xfrm>
            <a:custGeom>
              <a:avLst/>
              <a:gdLst>
                <a:gd name="T0" fmla="*/ 208 w 219"/>
                <a:gd name="T1" fmla="*/ 42 h 97"/>
                <a:gd name="T2" fmla="*/ 168 w 219"/>
                <a:gd name="T3" fmla="*/ 22 h 97"/>
                <a:gd name="T4" fmla="*/ 123 w 219"/>
                <a:gd name="T5" fmla="*/ 0 h 97"/>
                <a:gd name="T6" fmla="*/ 79 w 219"/>
                <a:gd name="T7" fmla="*/ 17 h 97"/>
                <a:gd name="T8" fmla="*/ 40 w 219"/>
                <a:gd name="T9" fmla="*/ 44 h 97"/>
                <a:gd name="T10" fmla="*/ 77 w 219"/>
                <a:gd name="T11" fmla="*/ 96 h 97"/>
                <a:gd name="T12" fmla="*/ 172 w 219"/>
                <a:gd name="T13" fmla="*/ 92 h 97"/>
                <a:gd name="T14" fmla="*/ 215 w 219"/>
                <a:gd name="T15" fmla="*/ 76 h 97"/>
                <a:gd name="T16" fmla="*/ 208 w 219"/>
                <a:gd name="T17" fmla="*/ 42 h 97"/>
                <a:gd name="T18" fmla="*/ 118 w 219"/>
                <a:gd name="T19" fmla="*/ 63 h 97"/>
                <a:gd name="T20" fmla="*/ 84 w 219"/>
                <a:gd name="T21" fmla="*/ 40 h 97"/>
                <a:gd name="T22" fmla="*/ 118 w 219"/>
                <a:gd name="T23" fmla="*/ 17 h 97"/>
                <a:gd name="T24" fmla="*/ 151 w 219"/>
                <a:gd name="T25" fmla="*/ 40 h 97"/>
                <a:gd name="T26" fmla="*/ 118 w 219"/>
                <a:gd name="T27" fmla="*/ 6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9" h="97">
                  <a:moveTo>
                    <a:pt x="208" y="42"/>
                  </a:moveTo>
                  <a:cubicBezTo>
                    <a:pt x="199" y="32"/>
                    <a:pt x="179" y="29"/>
                    <a:pt x="168" y="22"/>
                  </a:cubicBezTo>
                  <a:cubicBezTo>
                    <a:pt x="150" y="11"/>
                    <a:pt x="146" y="0"/>
                    <a:pt x="123" y="0"/>
                  </a:cubicBezTo>
                  <a:cubicBezTo>
                    <a:pt x="104" y="0"/>
                    <a:pt x="92" y="4"/>
                    <a:pt x="79" y="17"/>
                  </a:cubicBezTo>
                  <a:cubicBezTo>
                    <a:pt x="67" y="28"/>
                    <a:pt x="50" y="32"/>
                    <a:pt x="40" y="44"/>
                  </a:cubicBezTo>
                  <a:cubicBezTo>
                    <a:pt x="0" y="71"/>
                    <a:pt x="48" y="96"/>
                    <a:pt x="77" y="96"/>
                  </a:cubicBezTo>
                  <a:cubicBezTo>
                    <a:pt x="109" y="97"/>
                    <a:pt x="140" y="94"/>
                    <a:pt x="172" y="92"/>
                  </a:cubicBezTo>
                  <a:cubicBezTo>
                    <a:pt x="187" y="91"/>
                    <a:pt x="208" y="92"/>
                    <a:pt x="215" y="76"/>
                  </a:cubicBezTo>
                  <a:cubicBezTo>
                    <a:pt x="219" y="67"/>
                    <a:pt x="215" y="49"/>
                    <a:pt x="208" y="42"/>
                  </a:cubicBezTo>
                  <a:close/>
                  <a:moveTo>
                    <a:pt x="118" y="63"/>
                  </a:moveTo>
                  <a:cubicBezTo>
                    <a:pt x="99" y="63"/>
                    <a:pt x="84" y="52"/>
                    <a:pt x="84" y="40"/>
                  </a:cubicBezTo>
                  <a:cubicBezTo>
                    <a:pt x="84" y="27"/>
                    <a:pt x="99" y="17"/>
                    <a:pt x="118" y="17"/>
                  </a:cubicBezTo>
                  <a:cubicBezTo>
                    <a:pt x="136" y="17"/>
                    <a:pt x="151" y="27"/>
                    <a:pt x="151" y="40"/>
                  </a:cubicBezTo>
                  <a:cubicBezTo>
                    <a:pt x="151" y="52"/>
                    <a:pt x="136" y="63"/>
                    <a:pt x="118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2797" y="2876"/>
              <a:ext cx="234" cy="232"/>
            </a:xfrm>
            <a:custGeom>
              <a:avLst/>
              <a:gdLst>
                <a:gd name="T0" fmla="*/ 121 w 129"/>
                <a:gd name="T1" fmla="*/ 68 h 128"/>
                <a:gd name="T2" fmla="*/ 96 w 129"/>
                <a:gd name="T3" fmla="*/ 80 h 128"/>
                <a:gd name="T4" fmla="*/ 91 w 129"/>
                <a:gd name="T5" fmla="*/ 81 h 128"/>
                <a:gd name="T6" fmla="*/ 86 w 129"/>
                <a:gd name="T7" fmla="*/ 80 h 128"/>
                <a:gd name="T8" fmla="*/ 80 w 129"/>
                <a:gd name="T9" fmla="*/ 74 h 128"/>
                <a:gd name="T10" fmla="*/ 46 w 129"/>
                <a:gd name="T11" fmla="*/ 1 h 128"/>
                <a:gd name="T12" fmla="*/ 38 w 129"/>
                <a:gd name="T13" fmla="*/ 0 h 128"/>
                <a:gd name="T14" fmla="*/ 13 w 129"/>
                <a:gd name="T15" fmla="*/ 9 h 128"/>
                <a:gd name="T16" fmla="*/ 0 w 129"/>
                <a:gd name="T17" fmla="*/ 38 h 128"/>
                <a:gd name="T18" fmla="*/ 12 w 129"/>
                <a:gd name="T19" fmla="*/ 63 h 128"/>
                <a:gd name="T20" fmla="*/ 27 w 129"/>
                <a:gd name="T21" fmla="*/ 78 h 128"/>
                <a:gd name="T22" fmla="*/ 25 w 129"/>
                <a:gd name="T23" fmla="*/ 78 h 128"/>
                <a:gd name="T24" fmla="*/ 13 w 129"/>
                <a:gd name="T25" fmla="*/ 92 h 128"/>
                <a:gd name="T26" fmla="*/ 25 w 129"/>
                <a:gd name="T27" fmla="*/ 108 h 128"/>
                <a:gd name="T28" fmla="*/ 26 w 129"/>
                <a:gd name="T29" fmla="*/ 108 h 128"/>
                <a:gd name="T30" fmla="*/ 58 w 129"/>
                <a:gd name="T31" fmla="*/ 109 h 128"/>
                <a:gd name="T32" fmla="*/ 62 w 129"/>
                <a:gd name="T33" fmla="*/ 113 h 128"/>
                <a:gd name="T34" fmla="*/ 62 w 129"/>
                <a:gd name="T35" fmla="*/ 113 h 128"/>
                <a:gd name="T36" fmla="*/ 64 w 129"/>
                <a:gd name="T37" fmla="*/ 115 h 128"/>
                <a:gd name="T38" fmla="*/ 65 w 129"/>
                <a:gd name="T39" fmla="*/ 115 h 128"/>
                <a:gd name="T40" fmla="*/ 76 w 129"/>
                <a:gd name="T41" fmla="*/ 126 h 128"/>
                <a:gd name="T42" fmla="*/ 79 w 129"/>
                <a:gd name="T43" fmla="*/ 128 h 128"/>
                <a:gd name="T44" fmla="*/ 82 w 129"/>
                <a:gd name="T45" fmla="*/ 126 h 128"/>
                <a:gd name="T46" fmla="*/ 127 w 129"/>
                <a:gd name="T47" fmla="*/ 81 h 128"/>
                <a:gd name="T48" fmla="*/ 129 w 129"/>
                <a:gd name="T49" fmla="*/ 78 h 128"/>
                <a:gd name="T50" fmla="*/ 127 w 129"/>
                <a:gd name="T51" fmla="*/ 75 h 128"/>
                <a:gd name="T52" fmla="*/ 121 w 129"/>
                <a:gd name="T53" fmla="*/ 6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9" h="128">
                  <a:moveTo>
                    <a:pt x="121" y="68"/>
                  </a:moveTo>
                  <a:cubicBezTo>
                    <a:pt x="96" y="80"/>
                    <a:pt x="96" y="80"/>
                    <a:pt x="96" y="80"/>
                  </a:cubicBezTo>
                  <a:cubicBezTo>
                    <a:pt x="94" y="81"/>
                    <a:pt x="92" y="81"/>
                    <a:pt x="91" y="81"/>
                  </a:cubicBezTo>
                  <a:cubicBezTo>
                    <a:pt x="89" y="81"/>
                    <a:pt x="88" y="81"/>
                    <a:pt x="86" y="80"/>
                  </a:cubicBezTo>
                  <a:cubicBezTo>
                    <a:pt x="83" y="79"/>
                    <a:pt x="81" y="77"/>
                    <a:pt x="80" y="74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3" y="1"/>
                    <a:pt x="41" y="0"/>
                    <a:pt x="38" y="0"/>
                  </a:cubicBezTo>
                  <a:cubicBezTo>
                    <a:pt x="23" y="0"/>
                    <a:pt x="13" y="9"/>
                    <a:pt x="13" y="9"/>
                  </a:cubicBezTo>
                  <a:cubicBezTo>
                    <a:pt x="4" y="18"/>
                    <a:pt x="0" y="28"/>
                    <a:pt x="0" y="38"/>
                  </a:cubicBezTo>
                  <a:cubicBezTo>
                    <a:pt x="0" y="53"/>
                    <a:pt x="12" y="63"/>
                    <a:pt x="12" y="63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6" y="78"/>
                    <a:pt x="25" y="78"/>
                    <a:pt x="25" y="78"/>
                  </a:cubicBezTo>
                  <a:cubicBezTo>
                    <a:pt x="19" y="79"/>
                    <a:pt x="15" y="84"/>
                    <a:pt x="13" y="92"/>
                  </a:cubicBezTo>
                  <a:cubicBezTo>
                    <a:pt x="12" y="101"/>
                    <a:pt x="20" y="106"/>
                    <a:pt x="25" y="108"/>
                  </a:cubicBezTo>
                  <a:cubicBezTo>
                    <a:pt x="25" y="108"/>
                    <a:pt x="26" y="108"/>
                    <a:pt x="26" y="108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4" y="115"/>
                    <a:pt x="64" y="115"/>
                    <a:pt x="64" y="115"/>
                  </a:cubicBezTo>
                  <a:cubicBezTo>
                    <a:pt x="65" y="115"/>
                    <a:pt x="65" y="115"/>
                    <a:pt x="65" y="115"/>
                  </a:cubicBezTo>
                  <a:cubicBezTo>
                    <a:pt x="76" y="126"/>
                    <a:pt x="76" y="126"/>
                    <a:pt x="76" y="126"/>
                  </a:cubicBezTo>
                  <a:cubicBezTo>
                    <a:pt x="77" y="127"/>
                    <a:pt x="78" y="128"/>
                    <a:pt x="79" y="128"/>
                  </a:cubicBezTo>
                  <a:cubicBezTo>
                    <a:pt x="80" y="128"/>
                    <a:pt x="81" y="127"/>
                    <a:pt x="82" y="126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8" y="80"/>
                    <a:pt x="129" y="79"/>
                    <a:pt x="129" y="78"/>
                  </a:cubicBezTo>
                  <a:cubicBezTo>
                    <a:pt x="129" y="77"/>
                    <a:pt x="128" y="76"/>
                    <a:pt x="127" y="75"/>
                  </a:cubicBezTo>
                  <a:lnTo>
                    <a:pt x="121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2861" y="2759"/>
              <a:ext cx="216" cy="249"/>
            </a:xfrm>
            <a:custGeom>
              <a:avLst/>
              <a:gdLst>
                <a:gd name="T0" fmla="*/ 118 w 119"/>
                <a:gd name="T1" fmla="*/ 50 h 137"/>
                <a:gd name="T2" fmla="*/ 107 w 119"/>
                <a:gd name="T3" fmla="*/ 33 h 137"/>
                <a:gd name="T4" fmla="*/ 102 w 119"/>
                <a:gd name="T5" fmla="*/ 33 h 137"/>
                <a:gd name="T6" fmla="*/ 90 w 119"/>
                <a:gd name="T7" fmla="*/ 39 h 137"/>
                <a:gd name="T8" fmla="*/ 89 w 119"/>
                <a:gd name="T9" fmla="*/ 41 h 137"/>
                <a:gd name="T10" fmla="*/ 81 w 119"/>
                <a:gd name="T11" fmla="*/ 22 h 137"/>
                <a:gd name="T12" fmla="*/ 49 w 119"/>
                <a:gd name="T13" fmla="*/ 0 h 137"/>
                <a:gd name="T14" fmla="*/ 30 w 119"/>
                <a:gd name="T15" fmla="*/ 4 h 137"/>
                <a:gd name="T16" fmla="*/ 15 w 119"/>
                <a:gd name="T17" fmla="*/ 54 h 137"/>
                <a:gd name="T18" fmla="*/ 52 w 119"/>
                <a:gd name="T19" fmla="*/ 135 h 137"/>
                <a:gd name="T20" fmla="*/ 54 w 119"/>
                <a:gd name="T21" fmla="*/ 137 h 137"/>
                <a:gd name="T22" fmla="*/ 56 w 119"/>
                <a:gd name="T23" fmla="*/ 137 h 137"/>
                <a:gd name="T24" fmla="*/ 57 w 119"/>
                <a:gd name="T25" fmla="*/ 137 h 137"/>
                <a:gd name="T26" fmla="*/ 116 w 119"/>
                <a:gd name="T27" fmla="*/ 110 h 137"/>
                <a:gd name="T28" fmla="*/ 118 w 119"/>
                <a:gd name="T29" fmla="*/ 104 h 137"/>
                <a:gd name="T30" fmla="*/ 111 w 119"/>
                <a:gd name="T31" fmla="*/ 90 h 137"/>
                <a:gd name="T32" fmla="*/ 111 w 119"/>
                <a:gd name="T33" fmla="*/ 89 h 137"/>
                <a:gd name="T34" fmla="*/ 107 w 119"/>
                <a:gd name="T35" fmla="*/ 81 h 137"/>
                <a:gd name="T36" fmla="*/ 118 w 119"/>
                <a:gd name="T37" fmla="*/ 51 h 137"/>
                <a:gd name="T38" fmla="*/ 118 w 119"/>
                <a:gd name="T39" fmla="*/ 5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137">
                  <a:moveTo>
                    <a:pt x="118" y="50"/>
                  </a:moveTo>
                  <a:cubicBezTo>
                    <a:pt x="118" y="44"/>
                    <a:pt x="116" y="35"/>
                    <a:pt x="107" y="33"/>
                  </a:cubicBezTo>
                  <a:cubicBezTo>
                    <a:pt x="106" y="33"/>
                    <a:pt x="104" y="33"/>
                    <a:pt x="102" y="33"/>
                  </a:cubicBezTo>
                  <a:cubicBezTo>
                    <a:pt x="95" y="33"/>
                    <a:pt x="92" y="36"/>
                    <a:pt x="90" y="39"/>
                  </a:cubicBezTo>
                  <a:cubicBezTo>
                    <a:pt x="90" y="40"/>
                    <a:pt x="90" y="40"/>
                    <a:pt x="89" y="41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1"/>
                    <a:pt x="72" y="0"/>
                    <a:pt x="49" y="0"/>
                  </a:cubicBezTo>
                  <a:cubicBezTo>
                    <a:pt x="43" y="0"/>
                    <a:pt x="37" y="1"/>
                    <a:pt x="30" y="4"/>
                  </a:cubicBezTo>
                  <a:cubicBezTo>
                    <a:pt x="30" y="4"/>
                    <a:pt x="0" y="21"/>
                    <a:pt x="15" y="54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52" y="136"/>
                    <a:pt x="53" y="136"/>
                    <a:pt x="54" y="137"/>
                  </a:cubicBezTo>
                  <a:cubicBezTo>
                    <a:pt x="55" y="137"/>
                    <a:pt x="55" y="137"/>
                    <a:pt x="56" y="137"/>
                  </a:cubicBezTo>
                  <a:cubicBezTo>
                    <a:pt x="56" y="137"/>
                    <a:pt x="57" y="137"/>
                    <a:pt x="57" y="137"/>
                  </a:cubicBezTo>
                  <a:cubicBezTo>
                    <a:pt x="116" y="110"/>
                    <a:pt x="116" y="110"/>
                    <a:pt x="116" y="110"/>
                  </a:cubicBezTo>
                  <a:cubicBezTo>
                    <a:pt x="118" y="109"/>
                    <a:pt x="119" y="106"/>
                    <a:pt x="118" y="104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18" y="51"/>
                    <a:pt x="118" y="51"/>
                    <a:pt x="118" y="51"/>
                  </a:cubicBezTo>
                  <a:cubicBezTo>
                    <a:pt x="118" y="50"/>
                    <a:pt x="118" y="50"/>
                    <a:pt x="118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4285" y="1306"/>
              <a:ext cx="350" cy="207"/>
            </a:xfrm>
            <a:custGeom>
              <a:avLst/>
              <a:gdLst>
                <a:gd name="T0" fmla="*/ 148 w 193"/>
                <a:gd name="T1" fmla="*/ 18 h 114"/>
                <a:gd name="T2" fmla="*/ 128 w 193"/>
                <a:gd name="T3" fmla="*/ 58 h 114"/>
                <a:gd name="T4" fmla="*/ 135 w 193"/>
                <a:gd name="T5" fmla="*/ 10 h 114"/>
                <a:gd name="T6" fmla="*/ 98 w 193"/>
                <a:gd name="T7" fmla="*/ 0 h 114"/>
                <a:gd name="T8" fmla="*/ 91 w 193"/>
                <a:gd name="T9" fmla="*/ 0 h 114"/>
                <a:gd name="T10" fmla="*/ 94 w 193"/>
                <a:gd name="T11" fmla="*/ 51 h 114"/>
                <a:gd name="T12" fmla="*/ 78 w 193"/>
                <a:gd name="T13" fmla="*/ 4 h 114"/>
                <a:gd name="T14" fmla="*/ 77 w 193"/>
                <a:gd name="T15" fmla="*/ 1 h 114"/>
                <a:gd name="T16" fmla="*/ 39 w 193"/>
                <a:gd name="T17" fmla="*/ 20 h 114"/>
                <a:gd name="T18" fmla="*/ 54 w 193"/>
                <a:gd name="T19" fmla="*/ 68 h 114"/>
                <a:gd name="T20" fmla="*/ 29 w 193"/>
                <a:gd name="T21" fmla="*/ 29 h 114"/>
                <a:gd name="T22" fmla="*/ 0 w 193"/>
                <a:gd name="T23" fmla="*/ 67 h 114"/>
                <a:gd name="T24" fmla="*/ 97 w 193"/>
                <a:gd name="T25" fmla="*/ 104 h 114"/>
                <a:gd name="T26" fmla="*/ 192 w 193"/>
                <a:gd name="T27" fmla="*/ 74 h 114"/>
                <a:gd name="T28" fmla="*/ 148 w 193"/>
                <a:gd name="T29" fmla="*/ 1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114">
                  <a:moveTo>
                    <a:pt x="148" y="18"/>
                  </a:moveTo>
                  <a:cubicBezTo>
                    <a:pt x="148" y="49"/>
                    <a:pt x="115" y="76"/>
                    <a:pt x="128" y="58"/>
                  </a:cubicBezTo>
                  <a:cubicBezTo>
                    <a:pt x="141" y="40"/>
                    <a:pt x="136" y="16"/>
                    <a:pt x="135" y="10"/>
                  </a:cubicBezTo>
                  <a:cubicBezTo>
                    <a:pt x="124" y="5"/>
                    <a:pt x="112" y="1"/>
                    <a:pt x="98" y="0"/>
                  </a:cubicBezTo>
                  <a:cubicBezTo>
                    <a:pt x="95" y="0"/>
                    <a:pt x="93" y="0"/>
                    <a:pt x="91" y="0"/>
                  </a:cubicBezTo>
                  <a:cubicBezTo>
                    <a:pt x="111" y="27"/>
                    <a:pt x="90" y="75"/>
                    <a:pt x="94" y="51"/>
                  </a:cubicBezTo>
                  <a:cubicBezTo>
                    <a:pt x="98" y="27"/>
                    <a:pt x="78" y="4"/>
                    <a:pt x="78" y="4"/>
                  </a:cubicBezTo>
                  <a:cubicBezTo>
                    <a:pt x="78" y="4"/>
                    <a:pt x="78" y="3"/>
                    <a:pt x="77" y="1"/>
                  </a:cubicBezTo>
                  <a:cubicBezTo>
                    <a:pt x="63" y="4"/>
                    <a:pt x="50" y="12"/>
                    <a:pt x="39" y="20"/>
                  </a:cubicBezTo>
                  <a:cubicBezTo>
                    <a:pt x="65" y="42"/>
                    <a:pt x="56" y="92"/>
                    <a:pt x="54" y="68"/>
                  </a:cubicBezTo>
                  <a:cubicBezTo>
                    <a:pt x="52" y="48"/>
                    <a:pt x="36" y="34"/>
                    <a:pt x="29" y="29"/>
                  </a:cubicBezTo>
                  <a:cubicBezTo>
                    <a:pt x="10" y="47"/>
                    <a:pt x="0" y="67"/>
                    <a:pt x="0" y="67"/>
                  </a:cubicBezTo>
                  <a:cubicBezTo>
                    <a:pt x="5" y="111"/>
                    <a:pt x="52" y="94"/>
                    <a:pt x="97" y="104"/>
                  </a:cubicBezTo>
                  <a:cubicBezTo>
                    <a:pt x="142" y="114"/>
                    <a:pt x="190" y="89"/>
                    <a:pt x="192" y="74"/>
                  </a:cubicBezTo>
                  <a:cubicBezTo>
                    <a:pt x="193" y="65"/>
                    <a:pt x="177" y="37"/>
                    <a:pt x="148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4309" y="611"/>
              <a:ext cx="299" cy="201"/>
            </a:xfrm>
            <a:custGeom>
              <a:avLst/>
              <a:gdLst>
                <a:gd name="T0" fmla="*/ 146 w 165"/>
                <a:gd name="T1" fmla="*/ 69 h 111"/>
                <a:gd name="T2" fmla="*/ 115 w 165"/>
                <a:gd name="T3" fmla="*/ 60 h 111"/>
                <a:gd name="T4" fmla="*/ 106 w 165"/>
                <a:gd name="T5" fmla="*/ 78 h 111"/>
                <a:gd name="T6" fmla="*/ 95 w 165"/>
                <a:gd name="T7" fmla="*/ 84 h 111"/>
                <a:gd name="T8" fmla="*/ 90 w 165"/>
                <a:gd name="T9" fmla="*/ 83 h 111"/>
                <a:gd name="T10" fmla="*/ 84 w 165"/>
                <a:gd name="T11" fmla="*/ 76 h 111"/>
                <a:gd name="T12" fmla="*/ 83 w 165"/>
                <a:gd name="T13" fmla="*/ 74 h 111"/>
                <a:gd name="T14" fmla="*/ 77 w 165"/>
                <a:gd name="T15" fmla="*/ 75 h 111"/>
                <a:gd name="T16" fmla="*/ 72 w 165"/>
                <a:gd name="T17" fmla="*/ 74 h 111"/>
                <a:gd name="T18" fmla="*/ 65 w 165"/>
                <a:gd name="T19" fmla="*/ 65 h 111"/>
                <a:gd name="T20" fmla="*/ 59 w 165"/>
                <a:gd name="T21" fmla="*/ 66 h 111"/>
                <a:gd name="T22" fmla="*/ 54 w 165"/>
                <a:gd name="T23" fmla="*/ 65 h 111"/>
                <a:gd name="T24" fmla="*/ 49 w 165"/>
                <a:gd name="T25" fmla="*/ 49 h 111"/>
                <a:gd name="T26" fmla="*/ 59 w 165"/>
                <a:gd name="T27" fmla="*/ 29 h 111"/>
                <a:gd name="T28" fmla="*/ 42 w 165"/>
                <a:gd name="T29" fmla="*/ 10 h 111"/>
                <a:gd name="T30" fmla="*/ 24 w 165"/>
                <a:gd name="T31" fmla="*/ 0 h 111"/>
                <a:gd name="T32" fmla="*/ 13 w 165"/>
                <a:gd name="T33" fmla="*/ 3 h 111"/>
                <a:gd name="T34" fmla="*/ 6 w 165"/>
                <a:gd name="T35" fmla="*/ 32 h 111"/>
                <a:gd name="T36" fmla="*/ 137 w 165"/>
                <a:gd name="T37" fmla="*/ 111 h 111"/>
                <a:gd name="T38" fmla="*/ 142 w 165"/>
                <a:gd name="T39" fmla="*/ 111 h 111"/>
                <a:gd name="T40" fmla="*/ 163 w 165"/>
                <a:gd name="T41" fmla="*/ 94 h 111"/>
                <a:gd name="T42" fmla="*/ 146 w 165"/>
                <a:gd name="T43" fmla="*/ 6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5" h="111">
                  <a:moveTo>
                    <a:pt x="146" y="69"/>
                  </a:moveTo>
                  <a:cubicBezTo>
                    <a:pt x="135" y="67"/>
                    <a:pt x="125" y="64"/>
                    <a:pt x="115" y="60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4" y="82"/>
                    <a:pt x="100" y="84"/>
                    <a:pt x="95" y="84"/>
                  </a:cubicBezTo>
                  <a:cubicBezTo>
                    <a:pt x="93" y="84"/>
                    <a:pt x="91" y="84"/>
                    <a:pt x="90" y="83"/>
                  </a:cubicBezTo>
                  <a:cubicBezTo>
                    <a:pt x="87" y="82"/>
                    <a:pt x="85" y="79"/>
                    <a:pt x="84" y="76"/>
                  </a:cubicBezTo>
                  <a:cubicBezTo>
                    <a:pt x="83" y="75"/>
                    <a:pt x="83" y="75"/>
                    <a:pt x="83" y="74"/>
                  </a:cubicBezTo>
                  <a:cubicBezTo>
                    <a:pt x="81" y="75"/>
                    <a:pt x="79" y="75"/>
                    <a:pt x="77" y="75"/>
                  </a:cubicBezTo>
                  <a:cubicBezTo>
                    <a:pt x="75" y="75"/>
                    <a:pt x="73" y="75"/>
                    <a:pt x="72" y="74"/>
                  </a:cubicBezTo>
                  <a:cubicBezTo>
                    <a:pt x="68" y="72"/>
                    <a:pt x="66" y="69"/>
                    <a:pt x="65" y="65"/>
                  </a:cubicBezTo>
                  <a:cubicBezTo>
                    <a:pt x="63" y="66"/>
                    <a:pt x="61" y="66"/>
                    <a:pt x="59" y="66"/>
                  </a:cubicBezTo>
                  <a:cubicBezTo>
                    <a:pt x="57" y="66"/>
                    <a:pt x="56" y="66"/>
                    <a:pt x="54" y="65"/>
                  </a:cubicBezTo>
                  <a:cubicBezTo>
                    <a:pt x="48" y="62"/>
                    <a:pt x="46" y="55"/>
                    <a:pt x="49" y="4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47" y="19"/>
                    <a:pt x="42" y="11"/>
                    <a:pt x="42" y="10"/>
                  </a:cubicBezTo>
                  <a:cubicBezTo>
                    <a:pt x="38" y="4"/>
                    <a:pt x="31" y="0"/>
                    <a:pt x="24" y="0"/>
                  </a:cubicBezTo>
                  <a:cubicBezTo>
                    <a:pt x="20" y="0"/>
                    <a:pt x="16" y="1"/>
                    <a:pt x="13" y="3"/>
                  </a:cubicBezTo>
                  <a:cubicBezTo>
                    <a:pt x="3" y="9"/>
                    <a:pt x="0" y="22"/>
                    <a:pt x="6" y="32"/>
                  </a:cubicBezTo>
                  <a:cubicBezTo>
                    <a:pt x="7" y="35"/>
                    <a:pt x="41" y="90"/>
                    <a:pt x="137" y="111"/>
                  </a:cubicBezTo>
                  <a:cubicBezTo>
                    <a:pt x="139" y="111"/>
                    <a:pt x="140" y="111"/>
                    <a:pt x="142" y="111"/>
                  </a:cubicBezTo>
                  <a:cubicBezTo>
                    <a:pt x="152" y="111"/>
                    <a:pt x="160" y="104"/>
                    <a:pt x="163" y="94"/>
                  </a:cubicBezTo>
                  <a:cubicBezTo>
                    <a:pt x="165" y="83"/>
                    <a:pt x="158" y="71"/>
                    <a:pt x="146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4409" y="462"/>
              <a:ext cx="177" cy="287"/>
            </a:xfrm>
            <a:custGeom>
              <a:avLst/>
              <a:gdLst>
                <a:gd name="T0" fmla="*/ 3 w 98"/>
                <a:gd name="T1" fmla="*/ 140 h 158"/>
                <a:gd name="T2" fmla="*/ 4 w 98"/>
                <a:gd name="T3" fmla="*/ 140 h 158"/>
                <a:gd name="T4" fmla="*/ 8 w 98"/>
                <a:gd name="T5" fmla="*/ 138 h 158"/>
                <a:gd name="T6" fmla="*/ 26 w 98"/>
                <a:gd name="T7" fmla="*/ 102 h 158"/>
                <a:gd name="T8" fmla="*/ 35 w 98"/>
                <a:gd name="T9" fmla="*/ 95 h 158"/>
                <a:gd name="T10" fmla="*/ 44 w 98"/>
                <a:gd name="T11" fmla="*/ 94 h 158"/>
                <a:gd name="T12" fmla="*/ 19 w 98"/>
                <a:gd name="T13" fmla="*/ 143 h 158"/>
                <a:gd name="T14" fmla="*/ 20 w 98"/>
                <a:gd name="T15" fmla="*/ 149 h 158"/>
                <a:gd name="T16" fmla="*/ 22 w 98"/>
                <a:gd name="T17" fmla="*/ 149 h 158"/>
                <a:gd name="T18" fmla="*/ 26 w 98"/>
                <a:gd name="T19" fmla="*/ 147 h 158"/>
                <a:gd name="T20" fmla="*/ 51 w 98"/>
                <a:gd name="T21" fmla="*/ 98 h 158"/>
                <a:gd name="T22" fmla="*/ 55 w 98"/>
                <a:gd name="T23" fmla="*/ 117 h 158"/>
                <a:gd name="T24" fmla="*/ 36 w 98"/>
                <a:gd name="T25" fmla="*/ 153 h 158"/>
                <a:gd name="T26" fmla="*/ 38 w 98"/>
                <a:gd name="T27" fmla="*/ 158 h 158"/>
                <a:gd name="T28" fmla="*/ 40 w 98"/>
                <a:gd name="T29" fmla="*/ 158 h 158"/>
                <a:gd name="T30" fmla="*/ 44 w 98"/>
                <a:gd name="T31" fmla="*/ 156 h 158"/>
                <a:gd name="T32" fmla="*/ 62 w 98"/>
                <a:gd name="T33" fmla="*/ 120 h 158"/>
                <a:gd name="T34" fmla="*/ 54 w 98"/>
                <a:gd name="T35" fmla="*/ 90 h 158"/>
                <a:gd name="T36" fmla="*/ 97 w 98"/>
                <a:gd name="T37" fmla="*/ 7 h 158"/>
                <a:gd name="T38" fmla="*/ 95 w 98"/>
                <a:gd name="T39" fmla="*/ 1 h 158"/>
                <a:gd name="T40" fmla="*/ 90 w 98"/>
                <a:gd name="T41" fmla="*/ 3 h 158"/>
                <a:gd name="T42" fmla="*/ 47 w 98"/>
                <a:gd name="T43" fmla="*/ 87 h 158"/>
                <a:gd name="T44" fmla="*/ 33 w 98"/>
                <a:gd name="T45" fmla="*/ 87 h 158"/>
                <a:gd name="T46" fmla="*/ 19 w 98"/>
                <a:gd name="T47" fmla="*/ 99 h 158"/>
                <a:gd name="T48" fmla="*/ 1 w 98"/>
                <a:gd name="T49" fmla="*/ 134 h 158"/>
                <a:gd name="T50" fmla="*/ 3 w 98"/>
                <a:gd name="T51" fmla="*/ 14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" h="158">
                  <a:moveTo>
                    <a:pt x="3" y="140"/>
                  </a:moveTo>
                  <a:cubicBezTo>
                    <a:pt x="3" y="140"/>
                    <a:pt x="4" y="140"/>
                    <a:pt x="4" y="140"/>
                  </a:cubicBezTo>
                  <a:cubicBezTo>
                    <a:pt x="6" y="140"/>
                    <a:pt x="7" y="139"/>
                    <a:pt x="8" y="138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8" y="99"/>
                    <a:pt x="31" y="96"/>
                    <a:pt x="35" y="95"/>
                  </a:cubicBezTo>
                  <a:cubicBezTo>
                    <a:pt x="38" y="94"/>
                    <a:pt x="41" y="94"/>
                    <a:pt x="44" y="94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8" y="145"/>
                    <a:pt x="18" y="148"/>
                    <a:pt x="20" y="149"/>
                  </a:cubicBezTo>
                  <a:cubicBezTo>
                    <a:pt x="21" y="149"/>
                    <a:pt x="22" y="149"/>
                    <a:pt x="22" y="149"/>
                  </a:cubicBezTo>
                  <a:cubicBezTo>
                    <a:pt x="24" y="149"/>
                    <a:pt x="25" y="148"/>
                    <a:pt x="26" y="147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6" y="103"/>
                    <a:pt x="58" y="110"/>
                    <a:pt x="55" y="117"/>
                  </a:cubicBezTo>
                  <a:cubicBezTo>
                    <a:pt x="36" y="153"/>
                    <a:pt x="36" y="153"/>
                    <a:pt x="36" y="153"/>
                  </a:cubicBezTo>
                  <a:cubicBezTo>
                    <a:pt x="35" y="155"/>
                    <a:pt x="36" y="157"/>
                    <a:pt x="38" y="158"/>
                  </a:cubicBezTo>
                  <a:cubicBezTo>
                    <a:pt x="39" y="158"/>
                    <a:pt x="39" y="158"/>
                    <a:pt x="40" y="158"/>
                  </a:cubicBezTo>
                  <a:cubicBezTo>
                    <a:pt x="41" y="158"/>
                    <a:pt x="43" y="158"/>
                    <a:pt x="44" y="156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7" y="110"/>
                    <a:pt x="64" y="97"/>
                    <a:pt x="54" y="90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8" y="5"/>
                    <a:pt x="97" y="2"/>
                    <a:pt x="95" y="1"/>
                  </a:cubicBezTo>
                  <a:cubicBezTo>
                    <a:pt x="93" y="0"/>
                    <a:pt x="91" y="1"/>
                    <a:pt x="90" y="3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3" y="85"/>
                    <a:pt x="38" y="85"/>
                    <a:pt x="33" y="87"/>
                  </a:cubicBezTo>
                  <a:cubicBezTo>
                    <a:pt x="27" y="89"/>
                    <a:pt x="22" y="93"/>
                    <a:pt x="19" y="99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0" y="136"/>
                    <a:pt x="1" y="139"/>
                    <a:pt x="3" y="1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1282" y="685"/>
              <a:ext cx="261" cy="127"/>
            </a:xfrm>
            <a:custGeom>
              <a:avLst/>
              <a:gdLst>
                <a:gd name="T0" fmla="*/ 116 w 144"/>
                <a:gd name="T1" fmla="*/ 7 h 70"/>
                <a:gd name="T2" fmla="*/ 108 w 144"/>
                <a:gd name="T3" fmla="*/ 45 h 70"/>
                <a:gd name="T4" fmla="*/ 104 w 144"/>
                <a:gd name="T5" fmla="*/ 49 h 70"/>
                <a:gd name="T6" fmla="*/ 103 w 144"/>
                <a:gd name="T7" fmla="*/ 49 h 70"/>
                <a:gd name="T8" fmla="*/ 100 w 144"/>
                <a:gd name="T9" fmla="*/ 44 h 70"/>
                <a:gd name="T10" fmla="*/ 107 w 144"/>
                <a:gd name="T11" fmla="*/ 8 h 70"/>
                <a:gd name="T12" fmla="*/ 76 w 144"/>
                <a:gd name="T13" fmla="*/ 10 h 70"/>
                <a:gd name="T14" fmla="*/ 76 w 144"/>
                <a:gd name="T15" fmla="*/ 47 h 70"/>
                <a:gd name="T16" fmla="*/ 72 w 144"/>
                <a:gd name="T17" fmla="*/ 51 h 70"/>
                <a:gd name="T18" fmla="*/ 68 w 144"/>
                <a:gd name="T19" fmla="*/ 47 h 70"/>
                <a:gd name="T20" fmla="*/ 68 w 144"/>
                <a:gd name="T21" fmla="*/ 10 h 70"/>
                <a:gd name="T22" fmla="*/ 37 w 144"/>
                <a:gd name="T23" fmla="*/ 8 h 70"/>
                <a:gd name="T24" fmla="*/ 44 w 144"/>
                <a:gd name="T25" fmla="*/ 44 h 70"/>
                <a:gd name="T26" fmla="*/ 41 w 144"/>
                <a:gd name="T27" fmla="*/ 49 h 70"/>
                <a:gd name="T28" fmla="*/ 40 w 144"/>
                <a:gd name="T29" fmla="*/ 49 h 70"/>
                <a:gd name="T30" fmla="*/ 36 w 144"/>
                <a:gd name="T31" fmla="*/ 45 h 70"/>
                <a:gd name="T32" fmla="*/ 29 w 144"/>
                <a:gd name="T33" fmla="*/ 7 h 70"/>
                <a:gd name="T34" fmla="*/ 0 w 144"/>
                <a:gd name="T35" fmla="*/ 0 h 70"/>
                <a:gd name="T36" fmla="*/ 11 w 144"/>
                <a:gd name="T37" fmla="*/ 62 h 70"/>
                <a:gd name="T38" fmla="*/ 72 w 144"/>
                <a:gd name="T39" fmla="*/ 70 h 70"/>
                <a:gd name="T40" fmla="*/ 131 w 144"/>
                <a:gd name="T41" fmla="*/ 62 h 70"/>
                <a:gd name="T42" fmla="*/ 144 w 144"/>
                <a:gd name="T43" fmla="*/ 0 h 70"/>
                <a:gd name="T44" fmla="*/ 116 w 144"/>
                <a:gd name="T45" fmla="*/ 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4" h="70">
                  <a:moveTo>
                    <a:pt x="116" y="7"/>
                  </a:moveTo>
                  <a:cubicBezTo>
                    <a:pt x="108" y="45"/>
                    <a:pt x="108" y="45"/>
                    <a:pt x="108" y="45"/>
                  </a:cubicBezTo>
                  <a:cubicBezTo>
                    <a:pt x="108" y="47"/>
                    <a:pt x="106" y="49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1" y="48"/>
                    <a:pt x="100" y="46"/>
                    <a:pt x="100" y="44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97" y="9"/>
                    <a:pt x="86" y="10"/>
                    <a:pt x="76" y="10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6" y="49"/>
                    <a:pt x="74" y="51"/>
                    <a:pt x="72" y="51"/>
                  </a:cubicBezTo>
                  <a:cubicBezTo>
                    <a:pt x="70" y="51"/>
                    <a:pt x="68" y="49"/>
                    <a:pt x="68" y="47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59" y="10"/>
                    <a:pt x="48" y="9"/>
                    <a:pt x="37" y="8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6"/>
                    <a:pt x="43" y="48"/>
                    <a:pt x="41" y="49"/>
                  </a:cubicBezTo>
                  <a:cubicBezTo>
                    <a:pt x="41" y="49"/>
                    <a:pt x="41" y="49"/>
                    <a:pt x="40" y="49"/>
                  </a:cubicBezTo>
                  <a:cubicBezTo>
                    <a:pt x="38" y="49"/>
                    <a:pt x="37" y="47"/>
                    <a:pt x="36" y="45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19" y="5"/>
                    <a:pt x="9" y="3"/>
                    <a:pt x="0" y="0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5"/>
                    <a:pt x="12" y="70"/>
                    <a:pt x="72" y="70"/>
                  </a:cubicBezTo>
                  <a:cubicBezTo>
                    <a:pt x="129" y="70"/>
                    <a:pt x="130" y="65"/>
                    <a:pt x="131" y="62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35" y="3"/>
                    <a:pt x="126" y="5"/>
                    <a:pt x="11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240" y="464"/>
              <a:ext cx="349" cy="225"/>
            </a:xfrm>
            <a:custGeom>
              <a:avLst/>
              <a:gdLst>
                <a:gd name="T0" fmla="*/ 96 w 192"/>
                <a:gd name="T1" fmla="*/ 0 h 124"/>
                <a:gd name="T2" fmla="*/ 0 w 192"/>
                <a:gd name="T3" fmla="*/ 90 h 124"/>
                <a:gd name="T4" fmla="*/ 0 w 192"/>
                <a:gd name="T5" fmla="*/ 90 h 124"/>
                <a:gd name="T6" fmla="*/ 0 w 192"/>
                <a:gd name="T7" fmla="*/ 92 h 124"/>
                <a:gd name="T8" fmla="*/ 0 w 192"/>
                <a:gd name="T9" fmla="*/ 93 h 124"/>
                <a:gd name="T10" fmla="*/ 95 w 192"/>
                <a:gd name="T11" fmla="*/ 124 h 124"/>
                <a:gd name="T12" fmla="*/ 191 w 192"/>
                <a:gd name="T13" fmla="*/ 94 h 124"/>
                <a:gd name="T14" fmla="*/ 192 w 192"/>
                <a:gd name="T15" fmla="*/ 91 h 124"/>
                <a:gd name="T16" fmla="*/ 96 w 192"/>
                <a:gd name="T17" fmla="*/ 0 h 124"/>
                <a:gd name="T18" fmla="*/ 55 w 192"/>
                <a:gd name="T19" fmla="*/ 59 h 124"/>
                <a:gd name="T20" fmla="*/ 50 w 192"/>
                <a:gd name="T21" fmla="*/ 54 h 124"/>
                <a:gd name="T22" fmla="*/ 55 w 192"/>
                <a:gd name="T23" fmla="*/ 48 h 124"/>
                <a:gd name="T24" fmla="*/ 61 w 192"/>
                <a:gd name="T25" fmla="*/ 54 h 124"/>
                <a:gd name="T26" fmla="*/ 55 w 192"/>
                <a:gd name="T27" fmla="*/ 59 h 124"/>
                <a:gd name="T28" fmla="*/ 88 w 192"/>
                <a:gd name="T29" fmla="*/ 88 h 124"/>
                <a:gd name="T30" fmla="*/ 84 w 192"/>
                <a:gd name="T31" fmla="*/ 83 h 124"/>
                <a:gd name="T32" fmla="*/ 88 w 192"/>
                <a:gd name="T33" fmla="*/ 79 h 124"/>
                <a:gd name="T34" fmla="*/ 93 w 192"/>
                <a:gd name="T35" fmla="*/ 83 h 124"/>
                <a:gd name="T36" fmla="*/ 88 w 192"/>
                <a:gd name="T37" fmla="*/ 88 h 124"/>
                <a:gd name="T38" fmla="*/ 93 w 192"/>
                <a:gd name="T39" fmla="*/ 39 h 124"/>
                <a:gd name="T40" fmla="*/ 88 w 192"/>
                <a:gd name="T41" fmla="*/ 35 h 124"/>
                <a:gd name="T42" fmla="*/ 93 w 192"/>
                <a:gd name="T43" fmla="*/ 30 h 124"/>
                <a:gd name="T44" fmla="*/ 99 w 192"/>
                <a:gd name="T45" fmla="*/ 35 h 124"/>
                <a:gd name="T46" fmla="*/ 93 w 192"/>
                <a:gd name="T47" fmla="*/ 39 h 124"/>
                <a:gd name="T48" fmla="*/ 133 w 192"/>
                <a:gd name="T49" fmla="*/ 71 h 124"/>
                <a:gd name="T50" fmla="*/ 127 w 192"/>
                <a:gd name="T51" fmla="*/ 64 h 124"/>
                <a:gd name="T52" fmla="*/ 133 w 192"/>
                <a:gd name="T53" fmla="*/ 57 h 124"/>
                <a:gd name="T54" fmla="*/ 140 w 192"/>
                <a:gd name="T55" fmla="*/ 64 h 124"/>
                <a:gd name="T56" fmla="*/ 133 w 192"/>
                <a:gd name="T57" fmla="*/ 7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2" h="124">
                  <a:moveTo>
                    <a:pt x="96" y="0"/>
                  </a:moveTo>
                  <a:cubicBezTo>
                    <a:pt x="43" y="0"/>
                    <a:pt x="0" y="4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2" y="113"/>
                    <a:pt x="50" y="124"/>
                    <a:pt x="95" y="124"/>
                  </a:cubicBezTo>
                  <a:cubicBezTo>
                    <a:pt x="140" y="124"/>
                    <a:pt x="186" y="114"/>
                    <a:pt x="191" y="94"/>
                  </a:cubicBezTo>
                  <a:cubicBezTo>
                    <a:pt x="191" y="93"/>
                    <a:pt x="192" y="92"/>
                    <a:pt x="192" y="91"/>
                  </a:cubicBezTo>
                  <a:cubicBezTo>
                    <a:pt x="192" y="41"/>
                    <a:pt x="148" y="0"/>
                    <a:pt x="96" y="0"/>
                  </a:cubicBezTo>
                  <a:close/>
                  <a:moveTo>
                    <a:pt x="55" y="59"/>
                  </a:moveTo>
                  <a:cubicBezTo>
                    <a:pt x="52" y="59"/>
                    <a:pt x="50" y="57"/>
                    <a:pt x="50" y="54"/>
                  </a:cubicBezTo>
                  <a:cubicBezTo>
                    <a:pt x="50" y="50"/>
                    <a:pt x="52" y="48"/>
                    <a:pt x="55" y="48"/>
                  </a:cubicBezTo>
                  <a:cubicBezTo>
                    <a:pt x="58" y="48"/>
                    <a:pt x="61" y="50"/>
                    <a:pt x="61" y="54"/>
                  </a:cubicBezTo>
                  <a:cubicBezTo>
                    <a:pt x="61" y="57"/>
                    <a:pt x="58" y="59"/>
                    <a:pt x="55" y="59"/>
                  </a:cubicBezTo>
                  <a:close/>
                  <a:moveTo>
                    <a:pt x="88" y="88"/>
                  </a:moveTo>
                  <a:cubicBezTo>
                    <a:pt x="86" y="88"/>
                    <a:pt x="84" y="86"/>
                    <a:pt x="84" y="83"/>
                  </a:cubicBezTo>
                  <a:cubicBezTo>
                    <a:pt x="84" y="81"/>
                    <a:pt x="86" y="79"/>
                    <a:pt x="88" y="79"/>
                  </a:cubicBezTo>
                  <a:cubicBezTo>
                    <a:pt x="91" y="79"/>
                    <a:pt x="93" y="81"/>
                    <a:pt x="93" y="83"/>
                  </a:cubicBezTo>
                  <a:cubicBezTo>
                    <a:pt x="93" y="86"/>
                    <a:pt x="91" y="88"/>
                    <a:pt x="88" y="88"/>
                  </a:cubicBezTo>
                  <a:close/>
                  <a:moveTo>
                    <a:pt x="93" y="39"/>
                  </a:moveTo>
                  <a:cubicBezTo>
                    <a:pt x="90" y="39"/>
                    <a:pt x="88" y="37"/>
                    <a:pt x="88" y="35"/>
                  </a:cubicBezTo>
                  <a:cubicBezTo>
                    <a:pt x="88" y="32"/>
                    <a:pt x="90" y="30"/>
                    <a:pt x="93" y="30"/>
                  </a:cubicBezTo>
                  <a:cubicBezTo>
                    <a:pt x="96" y="30"/>
                    <a:pt x="99" y="32"/>
                    <a:pt x="99" y="35"/>
                  </a:cubicBezTo>
                  <a:cubicBezTo>
                    <a:pt x="99" y="37"/>
                    <a:pt x="96" y="39"/>
                    <a:pt x="93" y="39"/>
                  </a:cubicBezTo>
                  <a:close/>
                  <a:moveTo>
                    <a:pt x="133" y="71"/>
                  </a:moveTo>
                  <a:cubicBezTo>
                    <a:pt x="130" y="71"/>
                    <a:pt x="127" y="68"/>
                    <a:pt x="127" y="64"/>
                  </a:cubicBezTo>
                  <a:cubicBezTo>
                    <a:pt x="127" y="60"/>
                    <a:pt x="130" y="57"/>
                    <a:pt x="133" y="57"/>
                  </a:cubicBezTo>
                  <a:cubicBezTo>
                    <a:pt x="137" y="57"/>
                    <a:pt x="140" y="60"/>
                    <a:pt x="140" y="64"/>
                  </a:cubicBezTo>
                  <a:cubicBezTo>
                    <a:pt x="140" y="68"/>
                    <a:pt x="137" y="71"/>
                    <a:pt x="133" y="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2048" y="522"/>
              <a:ext cx="254" cy="276"/>
            </a:xfrm>
            <a:custGeom>
              <a:avLst/>
              <a:gdLst>
                <a:gd name="T0" fmla="*/ 139 w 140"/>
                <a:gd name="T1" fmla="*/ 34 h 152"/>
                <a:gd name="T2" fmla="*/ 123 w 140"/>
                <a:gd name="T3" fmla="*/ 15 h 152"/>
                <a:gd name="T4" fmla="*/ 123 w 140"/>
                <a:gd name="T5" fmla="*/ 4 h 152"/>
                <a:gd name="T6" fmla="*/ 119 w 140"/>
                <a:gd name="T7" fmla="*/ 0 h 152"/>
                <a:gd name="T8" fmla="*/ 21 w 140"/>
                <a:gd name="T9" fmla="*/ 0 h 152"/>
                <a:gd name="T10" fmla="*/ 17 w 140"/>
                <a:gd name="T11" fmla="*/ 4 h 152"/>
                <a:gd name="T12" fmla="*/ 17 w 140"/>
                <a:gd name="T13" fmla="*/ 15 h 152"/>
                <a:gd name="T14" fmla="*/ 1 w 140"/>
                <a:gd name="T15" fmla="*/ 34 h 152"/>
                <a:gd name="T16" fmla="*/ 0 w 140"/>
                <a:gd name="T17" fmla="*/ 36 h 152"/>
                <a:gd name="T18" fmla="*/ 0 w 140"/>
                <a:gd name="T19" fmla="*/ 118 h 152"/>
                <a:gd name="T20" fmla="*/ 2 w 140"/>
                <a:gd name="T21" fmla="*/ 121 h 152"/>
                <a:gd name="T22" fmla="*/ 38 w 140"/>
                <a:gd name="T23" fmla="*/ 151 h 152"/>
                <a:gd name="T24" fmla="*/ 41 w 140"/>
                <a:gd name="T25" fmla="*/ 152 h 152"/>
                <a:gd name="T26" fmla="*/ 99 w 140"/>
                <a:gd name="T27" fmla="*/ 152 h 152"/>
                <a:gd name="T28" fmla="*/ 102 w 140"/>
                <a:gd name="T29" fmla="*/ 151 h 152"/>
                <a:gd name="T30" fmla="*/ 138 w 140"/>
                <a:gd name="T31" fmla="*/ 121 h 152"/>
                <a:gd name="T32" fmla="*/ 140 w 140"/>
                <a:gd name="T33" fmla="*/ 118 h 152"/>
                <a:gd name="T34" fmla="*/ 140 w 140"/>
                <a:gd name="T35" fmla="*/ 36 h 152"/>
                <a:gd name="T36" fmla="*/ 139 w 140"/>
                <a:gd name="T37" fmla="*/ 34 h 152"/>
                <a:gd name="T38" fmla="*/ 58 w 140"/>
                <a:gd name="T39" fmla="*/ 132 h 152"/>
                <a:gd name="T40" fmla="*/ 20 w 140"/>
                <a:gd name="T41" fmla="*/ 107 h 152"/>
                <a:gd name="T42" fmla="*/ 58 w 140"/>
                <a:gd name="T43" fmla="*/ 81 h 152"/>
                <a:gd name="T44" fmla="*/ 96 w 140"/>
                <a:gd name="T45" fmla="*/ 107 h 152"/>
                <a:gd name="T46" fmla="*/ 58 w 140"/>
                <a:gd name="T47" fmla="*/ 132 h 152"/>
                <a:gd name="T48" fmla="*/ 112 w 140"/>
                <a:gd name="T49" fmla="*/ 120 h 152"/>
                <a:gd name="T50" fmla="*/ 98 w 140"/>
                <a:gd name="T51" fmla="*/ 123 h 152"/>
                <a:gd name="T52" fmla="*/ 104 w 140"/>
                <a:gd name="T53" fmla="*/ 107 h 152"/>
                <a:gd name="T54" fmla="*/ 59 w 140"/>
                <a:gd name="T55" fmla="*/ 73 h 152"/>
                <a:gd name="T56" fmla="*/ 67 w 140"/>
                <a:gd name="T57" fmla="*/ 59 h 152"/>
                <a:gd name="T58" fmla="*/ 110 w 140"/>
                <a:gd name="T59" fmla="*/ 74 h 152"/>
                <a:gd name="T60" fmla="*/ 112 w 140"/>
                <a:gd name="T61" fmla="*/ 12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0" h="152">
                  <a:moveTo>
                    <a:pt x="139" y="34"/>
                  </a:moveTo>
                  <a:cubicBezTo>
                    <a:pt x="123" y="15"/>
                    <a:pt x="123" y="15"/>
                    <a:pt x="123" y="15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7" y="2"/>
                    <a:pt x="17" y="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0" y="35"/>
                    <a:pt x="0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9"/>
                    <a:pt x="1" y="120"/>
                    <a:pt x="2" y="121"/>
                  </a:cubicBezTo>
                  <a:cubicBezTo>
                    <a:pt x="38" y="151"/>
                    <a:pt x="38" y="151"/>
                    <a:pt x="38" y="151"/>
                  </a:cubicBezTo>
                  <a:cubicBezTo>
                    <a:pt x="39" y="152"/>
                    <a:pt x="40" y="152"/>
                    <a:pt x="41" y="152"/>
                  </a:cubicBezTo>
                  <a:cubicBezTo>
                    <a:pt x="99" y="152"/>
                    <a:pt x="99" y="152"/>
                    <a:pt x="99" y="152"/>
                  </a:cubicBezTo>
                  <a:cubicBezTo>
                    <a:pt x="100" y="152"/>
                    <a:pt x="101" y="152"/>
                    <a:pt x="102" y="151"/>
                  </a:cubicBezTo>
                  <a:cubicBezTo>
                    <a:pt x="138" y="121"/>
                    <a:pt x="138" y="121"/>
                    <a:pt x="138" y="121"/>
                  </a:cubicBezTo>
                  <a:cubicBezTo>
                    <a:pt x="139" y="120"/>
                    <a:pt x="140" y="119"/>
                    <a:pt x="140" y="118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0" y="35"/>
                    <a:pt x="140" y="34"/>
                    <a:pt x="139" y="34"/>
                  </a:cubicBezTo>
                  <a:close/>
                  <a:moveTo>
                    <a:pt x="58" y="132"/>
                  </a:moveTo>
                  <a:cubicBezTo>
                    <a:pt x="37" y="132"/>
                    <a:pt x="20" y="121"/>
                    <a:pt x="20" y="107"/>
                  </a:cubicBezTo>
                  <a:cubicBezTo>
                    <a:pt x="20" y="93"/>
                    <a:pt x="37" y="81"/>
                    <a:pt x="58" y="81"/>
                  </a:cubicBezTo>
                  <a:cubicBezTo>
                    <a:pt x="79" y="81"/>
                    <a:pt x="96" y="93"/>
                    <a:pt x="96" y="107"/>
                  </a:cubicBezTo>
                  <a:cubicBezTo>
                    <a:pt x="96" y="121"/>
                    <a:pt x="79" y="132"/>
                    <a:pt x="58" y="132"/>
                  </a:cubicBezTo>
                  <a:close/>
                  <a:moveTo>
                    <a:pt x="112" y="120"/>
                  </a:moveTo>
                  <a:cubicBezTo>
                    <a:pt x="108" y="122"/>
                    <a:pt x="103" y="124"/>
                    <a:pt x="98" y="123"/>
                  </a:cubicBezTo>
                  <a:cubicBezTo>
                    <a:pt x="102" y="118"/>
                    <a:pt x="104" y="113"/>
                    <a:pt x="104" y="107"/>
                  </a:cubicBezTo>
                  <a:cubicBezTo>
                    <a:pt x="104" y="88"/>
                    <a:pt x="85" y="74"/>
                    <a:pt x="59" y="73"/>
                  </a:cubicBezTo>
                  <a:cubicBezTo>
                    <a:pt x="60" y="67"/>
                    <a:pt x="63" y="62"/>
                    <a:pt x="67" y="59"/>
                  </a:cubicBezTo>
                  <a:cubicBezTo>
                    <a:pt x="78" y="51"/>
                    <a:pt x="97" y="57"/>
                    <a:pt x="110" y="74"/>
                  </a:cubicBezTo>
                  <a:cubicBezTo>
                    <a:pt x="122" y="91"/>
                    <a:pt x="123" y="111"/>
                    <a:pt x="112" y="1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2062" y="449"/>
              <a:ext cx="225" cy="60"/>
            </a:xfrm>
            <a:custGeom>
              <a:avLst/>
              <a:gdLst>
                <a:gd name="T0" fmla="*/ 4 w 124"/>
                <a:gd name="T1" fmla="*/ 33 h 33"/>
                <a:gd name="T2" fmla="*/ 120 w 124"/>
                <a:gd name="T3" fmla="*/ 33 h 33"/>
                <a:gd name="T4" fmla="*/ 124 w 124"/>
                <a:gd name="T5" fmla="*/ 29 h 33"/>
                <a:gd name="T6" fmla="*/ 124 w 124"/>
                <a:gd name="T7" fmla="*/ 4 h 33"/>
                <a:gd name="T8" fmla="*/ 120 w 124"/>
                <a:gd name="T9" fmla="*/ 0 h 33"/>
                <a:gd name="T10" fmla="*/ 4 w 124"/>
                <a:gd name="T11" fmla="*/ 0 h 33"/>
                <a:gd name="T12" fmla="*/ 0 w 124"/>
                <a:gd name="T13" fmla="*/ 4 h 33"/>
                <a:gd name="T14" fmla="*/ 0 w 124"/>
                <a:gd name="T15" fmla="*/ 29 h 33"/>
                <a:gd name="T16" fmla="*/ 4 w 124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33">
                  <a:moveTo>
                    <a:pt x="4" y="33"/>
                  </a:moveTo>
                  <a:cubicBezTo>
                    <a:pt x="120" y="33"/>
                    <a:pt x="120" y="33"/>
                    <a:pt x="120" y="33"/>
                  </a:cubicBezTo>
                  <a:cubicBezTo>
                    <a:pt x="122" y="33"/>
                    <a:pt x="124" y="31"/>
                    <a:pt x="124" y="29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4" y="2"/>
                    <a:pt x="122" y="0"/>
                    <a:pt x="1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2" y="33"/>
                    <a:pt x="4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 noEditPoints="1"/>
            </p:cNvSpPr>
            <p:nvPr/>
          </p:nvSpPr>
          <p:spPr bwMode="auto">
            <a:xfrm>
              <a:off x="2777" y="462"/>
              <a:ext cx="327" cy="350"/>
            </a:xfrm>
            <a:custGeom>
              <a:avLst/>
              <a:gdLst>
                <a:gd name="T0" fmla="*/ 152 w 180"/>
                <a:gd name="T1" fmla="*/ 88 h 193"/>
                <a:gd name="T2" fmla="*/ 135 w 180"/>
                <a:gd name="T3" fmla="*/ 75 h 193"/>
                <a:gd name="T4" fmla="*/ 85 w 180"/>
                <a:gd name="T5" fmla="*/ 46 h 193"/>
                <a:gd name="T6" fmla="*/ 72 w 180"/>
                <a:gd name="T7" fmla="*/ 44 h 193"/>
                <a:gd name="T8" fmla="*/ 55 w 180"/>
                <a:gd name="T9" fmla="*/ 52 h 193"/>
                <a:gd name="T10" fmla="*/ 40 w 180"/>
                <a:gd name="T11" fmla="*/ 14 h 193"/>
                <a:gd name="T12" fmla="*/ 49 w 180"/>
                <a:gd name="T13" fmla="*/ 9 h 193"/>
                <a:gd name="T14" fmla="*/ 51 w 180"/>
                <a:gd name="T15" fmla="*/ 4 h 193"/>
                <a:gd name="T16" fmla="*/ 46 w 180"/>
                <a:gd name="T17" fmla="*/ 1 h 193"/>
                <a:gd name="T18" fmla="*/ 21 w 180"/>
                <a:gd name="T19" fmla="*/ 55 h 193"/>
                <a:gd name="T20" fmla="*/ 19 w 180"/>
                <a:gd name="T21" fmla="*/ 56 h 193"/>
                <a:gd name="T22" fmla="*/ 1 w 180"/>
                <a:gd name="T23" fmla="*/ 119 h 193"/>
                <a:gd name="T24" fmla="*/ 24 w 180"/>
                <a:gd name="T25" fmla="*/ 193 h 193"/>
                <a:gd name="T26" fmla="*/ 26 w 180"/>
                <a:gd name="T27" fmla="*/ 193 h 193"/>
                <a:gd name="T28" fmla="*/ 26 w 180"/>
                <a:gd name="T29" fmla="*/ 193 h 193"/>
                <a:gd name="T30" fmla="*/ 46 w 180"/>
                <a:gd name="T31" fmla="*/ 155 h 193"/>
                <a:gd name="T32" fmla="*/ 48 w 180"/>
                <a:gd name="T33" fmla="*/ 134 h 193"/>
                <a:gd name="T34" fmla="*/ 46 w 180"/>
                <a:gd name="T35" fmla="*/ 76 h 193"/>
                <a:gd name="T36" fmla="*/ 29 w 180"/>
                <a:gd name="T37" fmla="*/ 54 h 193"/>
                <a:gd name="T38" fmla="*/ 31 w 180"/>
                <a:gd name="T39" fmla="*/ 32 h 193"/>
                <a:gd name="T40" fmla="*/ 54 w 180"/>
                <a:gd name="T41" fmla="*/ 60 h 193"/>
                <a:gd name="T42" fmla="*/ 97 w 180"/>
                <a:gd name="T43" fmla="*/ 107 h 193"/>
                <a:gd name="T44" fmla="*/ 160 w 180"/>
                <a:gd name="T45" fmla="*/ 130 h 193"/>
                <a:gd name="T46" fmla="*/ 160 w 180"/>
                <a:gd name="T47" fmla="*/ 130 h 193"/>
                <a:gd name="T48" fmla="*/ 172 w 180"/>
                <a:gd name="T49" fmla="*/ 127 h 193"/>
                <a:gd name="T50" fmla="*/ 173 w 180"/>
                <a:gd name="T51" fmla="*/ 125 h 193"/>
                <a:gd name="T52" fmla="*/ 152 w 180"/>
                <a:gd name="T53" fmla="*/ 88 h 193"/>
                <a:gd name="T54" fmla="*/ 25 w 180"/>
                <a:gd name="T55" fmla="*/ 157 h 193"/>
                <a:gd name="T56" fmla="*/ 17 w 180"/>
                <a:gd name="T57" fmla="*/ 149 h 193"/>
                <a:gd name="T58" fmla="*/ 25 w 180"/>
                <a:gd name="T59" fmla="*/ 141 h 193"/>
                <a:gd name="T60" fmla="*/ 33 w 180"/>
                <a:gd name="T61" fmla="*/ 149 h 193"/>
                <a:gd name="T62" fmla="*/ 25 w 180"/>
                <a:gd name="T63" fmla="*/ 157 h 193"/>
                <a:gd name="T64" fmla="*/ 26 w 180"/>
                <a:gd name="T65" fmla="*/ 128 h 193"/>
                <a:gd name="T66" fmla="*/ 16 w 180"/>
                <a:gd name="T67" fmla="*/ 118 h 193"/>
                <a:gd name="T68" fmla="*/ 26 w 180"/>
                <a:gd name="T69" fmla="*/ 109 h 193"/>
                <a:gd name="T70" fmla="*/ 36 w 180"/>
                <a:gd name="T71" fmla="*/ 118 h 193"/>
                <a:gd name="T72" fmla="*/ 26 w 180"/>
                <a:gd name="T73" fmla="*/ 128 h 193"/>
                <a:gd name="T74" fmla="*/ 35 w 180"/>
                <a:gd name="T75" fmla="*/ 88 h 193"/>
                <a:gd name="T76" fmla="*/ 27 w 180"/>
                <a:gd name="T77" fmla="*/ 97 h 193"/>
                <a:gd name="T78" fmla="*/ 19 w 180"/>
                <a:gd name="T79" fmla="*/ 88 h 193"/>
                <a:gd name="T80" fmla="*/ 27 w 180"/>
                <a:gd name="T81" fmla="*/ 80 h 193"/>
                <a:gd name="T82" fmla="*/ 35 w 180"/>
                <a:gd name="T83" fmla="*/ 88 h 193"/>
                <a:gd name="T84" fmla="*/ 92 w 180"/>
                <a:gd name="T85" fmla="*/ 74 h 193"/>
                <a:gd name="T86" fmla="*/ 80 w 180"/>
                <a:gd name="T87" fmla="*/ 77 h 193"/>
                <a:gd name="T88" fmla="*/ 77 w 180"/>
                <a:gd name="T89" fmla="*/ 64 h 193"/>
                <a:gd name="T90" fmla="*/ 89 w 180"/>
                <a:gd name="T91" fmla="*/ 62 h 193"/>
                <a:gd name="T92" fmla="*/ 92 w 180"/>
                <a:gd name="T93" fmla="*/ 74 h 193"/>
                <a:gd name="T94" fmla="*/ 117 w 180"/>
                <a:gd name="T95" fmla="*/ 91 h 193"/>
                <a:gd name="T96" fmla="*/ 103 w 180"/>
                <a:gd name="T97" fmla="*/ 95 h 193"/>
                <a:gd name="T98" fmla="*/ 100 w 180"/>
                <a:gd name="T99" fmla="*/ 81 h 193"/>
                <a:gd name="T100" fmla="*/ 114 w 180"/>
                <a:gd name="T101" fmla="*/ 77 h 193"/>
                <a:gd name="T102" fmla="*/ 117 w 180"/>
                <a:gd name="T103" fmla="*/ 91 h 193"/>
                <a:gd name="T104" fmla="*/ 142 w 180"/>
                <a:gd name="T105" fmla="*/ 107 h 193"/>
                <a:gd name="T106" fmla="*/ 131 w 180"/>
                <a:gd name="T107" fmla="*/ 109 h 193"/>
                <a:gd name="T108" fmla="*/ 129 w 180"/>
                <a:gd name="T109" fmla="*/ 98 h 193"/>
                <a:gd name="T110" fmla="*/ 139 w 180"/>
                <a:gd name="T111" fmla="*/ 96 h 193"/>
                <a:gd name="T112" fmla="*/ 142 w 180"/>
                <a:gd name="T113" fmla="*/ 10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0" h="193">
                  <a:moveTo>
                    <a:pt x="152" y="88"/>
                  </a:moveTo>
                  <a:cubicBezTo>
                    <a:pt x="145" y="84"/>
                    <a:pt x="140" y="79"/>
                    <a:pt x="135" y="75"/>
                  </a:cubicBezTo>
                  <a:cubicBezTo>
                    <a:pt x="117" y="62"/>
                    <a:pt x="103" y="52"/>
                    <a:pt x="85" y="46"/>
                  </a:cubicBezTo>
                  <a:cubicBezTo>
                    <a:pt x="80" y="45"/>
                    <a:pt x="76" y="44"/>
                    <a:pt x="72" y="44"/>
                  </a:cubicBezTo>
                  <a:cubicBezTo>
                    <a:pt x="62" y="44"/>
                    <a:pt x="57" y="48"/>
                    <a:pt x="55" y="52"/>
                  </a:cubicBezTo>
                  <a:cubicBezTo>
                    <a:pt x="34" y="43"/>
                    <a:pt x="39" y="19"/>
                    <a:pt x="40" y="14"/>
                  </a:cubicBezTo>
                  <a:cubicBezTo>
                    <a:pt x="42" y="12"/>
                    <a:pt x="45" y="10"/>
                    <a:pt x="49" y="9"/>
                  </a:cubicBezTo>
                  <a:cubicBezTo>
                    <a:pt x="51" y="8"/>
                    <a:pt x="52" y="6"/>
                    <a:pt x="51" y="4"/>
                  </a:cubicBezTo>
                  <a:cubicBezTo>
                    <a:pt x="51" y="2"/>
                    <a:pt x="48" y="0"/>
                    <a:pt x="46" y="1"/>
                  </a:cubicBezTo>
                  <a:cubicBezTo>
                    <a:pt x="21" y="9"/>
                    <a:pt x="20" y="43"/>
                    <a:pt x="21" y="55"/>
                  </a:cubicBezTo>
                  <a:cubicBezTo>
                    <a:pt x="20" y="55"/>
                    <a:pt x="20" y="55"/>
                    <a:pt x="19" y="56"/>
                  </a:cubicBezTo>
                  <a:cubicBezTo>
                    <a:pt x="18" y="56"/>
                    <a:pt x="0" y="77"/>
                    <a:pt x="1" y="119"/>
                  </a:cubicBezTo>
                  <a:cubicBezTo>
                    <a:pt x="3" y="159"/>
                    <a:pt x="11" y="187"/>
                    <a:pt x="24" y="193"/>
                  </a:cubicBezTo>
                  <a:cubicBezTo>
                    <a:pt x="25" y="193"/>
                    <a:pt x="25" y="193"/>
                    <a:pt x="26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8" y="193"/>
                    <a:pt x="44" y="190"/>
                    <a:pt x="46" y="155"/>
                  </a:cubicBezTo>
                  <a:cubicBezTo>
                    <a:pt x="47" y="147"/>
                    <a:pt x="47" y="140"/>
                    <a:pt x="48" y="134"/>
                  </a:cubicBezTo>
                  <a:cubicBezTo>
                    <a:pt x="50" y="112"/>
                    <a:pt x="51" y="95"/>
                    <a:pt x="46" y="76"/>
                  </a:cubicBezTo>
                  <a:cubicBezTo>
                    <a:pt x="42" y="60"/>
                    <a:pt x="35" y="56"/>
                    <a:pt x="29" y="54"/>
                  </a:cubicBezTo>
                  <a:cubicBezTo>
                    <a:pt x="29" y="50"/>
                    <a:pt x="29" y="41"/>
                    <a:pt x="31" y="32"/>
                  </a:cubicBezTo>
                  <a:cubicBezTo>
                    <a:pt x="33" y="43"/>
                    <a:pt x="39" y="54"/>
                    <a:pt x="54" y="60"/>
                  </a:cubicBezTo>
                  <a:cubicBezTo>
                    <a:pt x="56" y="67"/>
                    <a:pt x="66" y="89"/>
                    <a:pt x="97" y="107"/>
                  </a:cubicBezTo>
                  <a:cubicBezTo>
                    <a:pt x="122" y="122"/>
                    <a:pt x="145" y="130"/>
                    <a:pt x="160" y="130"/>
                  </a:cubicBezTo>
                  <a:cubicBezTo>
                    <a:pt x="160" y="130"/>
                    <a:pt x="160" y="130"/>
                    <a:pt x="160" y="130"/>
                  </a:cubicBezTo>
                  <a:cubicBezTo>
                    <a:pt x="165" y="130"/>
                    <a:pt x="169" y="129"/>
                    <a:pt x="172" y="127"/>
                  </a:cubicBezTo>
                  <a:cubicBezTo>
                    <a:pt x="172" y="127"/>
                    <a:pt x="173" y="126"/>
                    <a:pt x="173" y="125"/>
                  </a:cubicBezTo>
                  <a:cubicBezTo>
                    <a:pt x="174" y="124"/>
                    <a:pt x="180" y="109"/>
                    <a:pt x="152" y="88"/>
                  </a:cubicBezTo>
                  <a:close/>
                  <a:moveTo>
                    <a:pt x="25" y="157"/>
                  </a:moveTo>
                  <a:cubicBezTo>
                    <a:pt x="21" y="157"/>
                    <a:pt x="17" y="153"/>
                    <a:pt x="17" y="149"/>
                  </a:cubicBezTo>
                  <a:cubicBezTo>
                    <a:pt x="17" y="145"/>
                    <a:pt x="21" y="141"/>
                    <a:pt x="25" y="141"/>
                  </a:cubicBezTo>
                  <a:cubicBezTo>
                    <a:pt x="30" y="141"/>
                    <a:pt x="33" y="145"/>
                    <a:pt x="33" y="149"/>
                  </a:cubicBezTo>
                  <a:cubicBezTo>
                    <a:pt x="33" y="153"/>
                    <a:pt x="30" y="157"/>
                    <a:pt x="25" y="157"/>
                  </a:cubicBezTo>
                  <a:close/>
                  <a:moveTo>
                    <a:pt x="26" y="128"/>
                  </a:moveTo>
                  <a:cubicBezTo>
                    <a:pt x="21" y="128"/>
                    <a:pt x="16" y="123"/>
                    <a:pt x="16" y="118"/>
                  </a:cubicBezTo>
                  <a:cubicBezTo>
                    <a:pt x="16" y="113"/>
                    <a:pt x="21" y="109"/>
                    <a:pt x="26" y="109"/>
                  </a:cubicBezTo>
                  <a:cubicBezTo>
                    <a:pt x="31" y="109"/>
                    <a:pt x="36" y="113"/>
                    <a:pt x="36" y="118"/>
                  </a:cubicBezTo>
                  <a:cubicBezTo>
                    <a:pt x="36" y="123"/>
                    <a:pt x="31" y="128"/>
                    <a:pt x="26" y="128"/>
                  </a:cubicBezTo>
                  <a:close/>
                  <a:moveTo>
                    <a:pt x="35" y="88"/>
                  </a:moveTo>
                  <a:cubicBezTo>
                    <a:pt x="35" y="93"/>
                    <a:pt x="32" y="97"/>
                    <a:pt x="27" y="97"/>
                  </a:cubicBezTo>
                  <a:cubicBezTo>
                    <a:pt x="23" y="97"/>
                    <a:pt x="19" y="93"/>
                    <a:pt x="19" y="88"/>
                  </a:cubicBezTo>
                  <a:cubicBezTo>
                    <a:pt x="19" y="84"/>
                    <a:pt x="23" y="80"/>
                    <a:pt x="27" y="80"/>
                  </a:cubicBezTo>
                  <a:cubicBezTo>
                    <a:pt x="32" y="80"/>
                    <a:pt x="35" y="84"/>
                    <a:pt x="35" y="88"/>
                  </a:cubicBezTo>
                  <a:close/>
                  <a:moveTo>
                    <a:pt x="92" y="74"/>
                  </a:moveTo>
                  <a:cubicBezTo>
                    <a:pt x="89" y="78"/>
                    <a:pt x="84" y="79"/>
                    <a:pt x="80" y="77"/>
                  </a:cubicBezTo>
                  <a:cubicBezTo>
                    <a:pt x="76" y="74"/>
                    <a:pt x="75" y="69"/>
                    <a:pt x="77" y="64"/>
                  </a:cubicBezTo>
                  <a:cubicBezTo>
                    <a:pt x="80" y="60"/>
                    <a:pt x="85" y="59"/>
                    <a:pt x="89" y="62"/>
                  </a:cubicBezTo>
                  <a:cubicBezTo>
                    <a:pt x="93" y="64"/>
                    <a:pt x="95" y="70"/>
                    <a:pt x="92" y="74"/>
                  </a:cubicBezTo>
                  <a:close/>
                  <a:moveTo>
                    <a:pt x="117" y="91"/>
                  </a:moveTo>
                  <a:cubicBezTo>
                    <a:pt x="114" y="96"/>
                    <a:pt x="108" y="98"/>
                    <a:pt x="103" y="95"/>
                  </a:cubicBezTo>
                  <a:cubicBezTo>
                    <a:pt x="98" y="92"/>
                    <a:pt x="97" y="85"/>
                    <a:pt x="100" y="81"/>
                  </a:cubicBezTo>
                  <a:cubicBezTo>
                    <a:pt x="103" y="76"/>
                    <a:pt x="109" y="74"/>
                    <a:pt x="114" y="77"/>
                  </a:cubicBezTo>
                  <a:cubicBezTo>
                    <a:pt x="118" y="80"/>
                    <a:pt x="120" y="87"/>
                    <a:pt x="117" y="91"/>
                  </a:cubicBezTo>
                  <a:close/>
                  <a:moveTo>
                    <a:pt x="142" y="107"/>
                  </a:moveTo>
                  <a:cubicBezTo>
                    <a:pt x="140" y="110"/>
                    <a:pt x="135" y="111"/>
                    <a:pt x="131" y="109"/>
                  </a:cubicBezTo>
                  <a:cubicBezTo>
                    <a:pt x="127" y="107"/>
                    <a:pt x="126" y="102"/>
                    <a:pt x="129" y="98"/>
                  </a:cubicBezTo>
                  <a:cubicBezTo>
                    <a:pt x="131" y="94"/>
                    <a:pt x="136" y="93"/>
                    <a:pt x="139" y="96"/>
                  </a:cubicBezTo>
                  <a:cubicBezTo>
                    <a:pt x="143" y="98"/>
                    <a:pt x="144" y="103"/>
                    <a:pt x="142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 noEditPoints="1"/>
            </p:cNvSpPr>
            <p:nvPr/>
          </p:nvSpPr>
          <p:spPr bwMode="auto">
            <a:xfrm>
              <a:off x="6570" y="518"/>
              <a:ext cx="352" cy="229"/>
            </a:xfrm>
            <a:custGeom>
              <a:avLst/>
              <a:gdLst>
                <a:gd name="T0" fmla="*/ 190 w 194"/>
                <a:gd name="T1" fmla="*/ 98 h 126"/>
                <a:gd name="T2" fmla="*/ 186 w 194"/>
                <a:gd name="T3" fmla="*/ 83 h 126"/>
                <a:gd name="T4" fmla="*/ 182 w 194"/>
                <a:gd name="T5" fmla="*/ 76 h 126"/>
                <a:gd name="T6" fmla="*/ 180 w 194"/>
                <a:gd name="T7" fmla="*/ 64 h 126"/>
                <a:gd name="T8" fmla="*/ 178 w 194"/>
                <a:gd name="T9" fmla="*/ 57 h 126"/>
                <a:gd name="T10" fmla="*/ 181 w 194"/>
                <a:gd name="T11" fmla="*/ 46 h 126"/>
                <a:gd name="T12" fmla="*/ 183 w 194"/>
                <a:gd name="T13" fmla="*/ 34 h 126"/>
                <a:gd name="T14" fmla="*/ 168 w 194"/>
                <a:gd name="T15" fmla="*/ 31 h 126"/>
                <a:gd name="T16" fmla="*/ 154 w 194"/>
                <a:gd name="T17" fmla="*/ 52 h 126"/>
                <a:gd name="T18" fmla="*/ 150 w 194"/>
                <a:gd name="T19" fmla="*/ 54 h 126"/>
                <a:gd name="T20" fmla="*/ 147 w 194"/>
                <a:gd name="T21" fmla="*/ 28 h 126"/>
                <a:gd name="T22" fmla="*/ 139 w 194"/>
                <a:gd name="T23" fmla="*/ 28 h 126"/>
                <a:gd name="T24" fmla="*/ 139 w 194"/>
                <a:gd name="T25" fmla="*/ 57 h 126"/>
                <a:gd name="T26" fmla="*/ 126 w 194"/>
                <a:gd name="T27" fmla="*/ 57 h 126"/>
                <a:gd name="T28" fmla="*/ 122 w 194"/>
                <a:gd name="T29" fmla="*/ 20 h 126"/>
                <a:gd name="T30" fmla="*/ 117 w 194"/>
                <a:gd name="T31" fmla="*/ 56 h 126"/>
                <a:gd name="T32" fmla="*/ 112 w 194"/>
                <a:gd name="T33" fmla="*/ 55 h 126"/>
                <a:gd name="T34" fmla="*/ 104 w 194"/>
                <a:gd name="T35" fmla="*/ 20 h 126"/>
                <a:gd name="T36" fmla="*/ 96 w 194"/>
                <a:gd name="T37" fmla="*/ 20 h 126"/>
                <a:gd name="T38" fmla="*/ 95 w 194"/>
                <a:gd name="T39" fmla="*/ 50 h 126"/>
                <a:gd name="T40" fmla="*/ 83 w 194"/>
                <a:gd name="T41" fmla="*/ 48 h 126"/>
                <a:gd name="T42" fmla="*/ 79 w 194"/>
                <a:gd name="T43" fmla="*/ 12 h 126"/>
                <a:gd name="T44" fmla="*/ 75 w 194"/>
                <a:gd name="T45" fmla="*/ 48 h 126"/>
                <a:gd name="T46" fmla="*/ 63 w 194"/>
                <a:gd name="T47" fmla="*/ 48 h 126"/>
                <a:gd name="T48" fmla="*/ 60 w 194"/>
                <a:gd name="T49" fmla="*/ 6 h 126"/>
                <a:gd name="T50" fmla="*/ 21 w 194"/>
                <a:gd name="T51" fmla="*/ 65 h 126"/>
                <a:gd name="T52" fmla="*/ 60 w 194"/>
                <a:gd name="T53" fmla="*/ 126 h 126"/>
                <a:gd name="T54" fmla="*/ 61 w 194"/>
                <a:gd name="T55" fmla="*/ 78 h 126"/>
                <a:gd name="T56" fmla="*/ 66 w 194"/>
                <a:gd name="T57" fmla="*/ 76 h 126"/>
                <a:gd name="T58" fmla="*/ 75 w 194"/>
                <a:gd name="T59" fmla="*/ 76 h 126"/>
                <a:gd name="T60" fmla="*/ 79 w 194"/>
                <a:gd name="T61" fmla="*/ 115 h 126"/>
                <a:gd name="T62" fmla="*/ 83 w 194"/>
                <a:gd name="T63" fmla="*/ 76 h 126"/>
                <a:gd name="T64" fmla="*/ 95 w 194"/>
                <a:gd name="T65" fmla="*/ 78 h 126"/>
                <a:gd name="T66" fmla="*/ 96 w 194"/>
                <a:gd name="T67" fmla="*/ 115 h 126"/>
                <a:gd name="T68" fmla="*/ 104 w 194"/>
                <a:gd name="T69" fmla="*/ 115 h 126"/>
                <a:gd name="T70" fmla="*/ 112 w 194"/>
                <a:gd name="T71" fmla="*/ 84 h 126"/>
                <a:gd name="T72" fmla="*/ 117 w 194"/>
                <a:gd name="T73" fmla="*/ 118 h 126"/>
                <a:gd name="T74" fmla="*/ 126 w 194"/>
                <a:gd name="T75" fmla="*/ 118 h 126"/>
                <a:gd name="T76" fmla="*/ 131 w 194"/>
                <a:gd name="T77" fmla="*/ 85 h 126"/>
                <a:gd name="T78" fmla="*/ 139 w 194"/>
                <a:gd name="T79" fmla="*/ 122 h 126"/>
                <a:gd name="T80" fmla="*/ 147 w 194"/>
                <a:gd name="T81" fmla="*/ 122 h 126"/>
                <a:gd name="T82" fmla="*/ 150 w 194"/>
                <a:gd name="T83" fmla="*/ 84 h 126"/>
                <a:gd name="T84" fmla="*/ 165 w 194"/>
                <a:gd name="T85" fmla="*/ 93 h 126"/>
                <a:gd name="T86" fmla="*/ 189 w 194"/>
                <a:gd name="T87" fmla="*/ 103 h 126"/>
                <a:gd name="T88" fmla="*/ 30 w 194"/>
                <a:gd name="T89" fmla="*/ 63 h 126"/>
                <a:gd name="T90" fmla="*/ 51 w 194"/>
                <a:gd name="T91" fmla="*/ 6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4" h="126">
                  <a:moveTo>
                    <a:pt x="189" y="103"/>
                  </a:moveTo>
                  <a:cubicBezTo>
                    <a:pt x="190" y="101"/>
                    <a:pt x="190" y="100"/>
                    <a:pt x="190" y="98"/>
                  </a:cubicBezTo>
                  <a:cubicBezTo>
                    <a:pt x="190" y="95"/>
                    <a:pt x="188" y="95"/>
                    <a:pt x="187" y="93"/>
                  </a:cubicBezTo>
                  <a:cubicBezTo>
                    <a:pt x="185" y="90"/>
                    <a:pt x="187" y="86"/>
                    <a:pt x="186" y="83"/>
                  </a:cubicBezTo>
                  <a:cubicBezTo>
                    <a:pt x="185" y="81"/>
                    <a:pt x="182" y="81"/>
                    <a:pt x="181" y="79"/>
                  </a:cubicBezTo>
                  <a:cubicBezTo>
                    <a:pt x="180" y="77"/>
                    <a:pt x="182" y="78"/>
                    <a:pt x="182" y="76"/>
                  </a:cubicBezTo>
                  <a:cubicBezTo>
                    <a:pt x="184" y="72"/>
                    <a:pt x="183" y="73"/>
                    <a:pt x="179" y="71"/>
                  </a:cubicBezTo>
                  <a:cubicBezTo>
                    <a:pt x="173" y="68"/>
                    <a:pt x="177" y="68"/>
                    <a:pt x="180" y="64"/>
                  </a:cubicBezTo>
                  <a:cubicBezTo>
                    <a:pt x="182" y="62"/>
                    <a:pt x="181" y="60"/>
                    <a:pt x="181" y="57"/>
                  </a:cubicBezTo>
                  <a:cubicBezTo>
                    <a:pt x="180" y="57"/>
                    <a:pt x="179" y="57"/>
                    <a:pt x="178" y="57"/>
                  </a:cubicBezTo>
                  <a:cubicBezTo>
                    <a:pt x="180" y="53"/>
                    <a:pt x="186" y="51"/>
                    <a:pt x="185" y="46"/>
                  </a:cubicBezTo>
                  <a:cubicBezTo>
                    <a:pt x="184" y="46"/>
                    <a:pt x="183" y="46"/>
                    <a:pt x="181" y="46"/>
                  </a:cubicBezTo>
                  <a:cubicBezTo>
                    <a:pt x="186" y="42"/>
                    <a:pt x="189" y="38"/>
                    <a:pt x="188" y="32"/>
                  </a:cubicBezTo>
                  <a:cubicBezTo>
                    <a:pt x="186" y="32"/>
                    <a:pt x="185" y="34"/>
                    <a:pt x="183" y="34"/>
                  </a:cubicBezTo>
                  <a:cubicBezTo>
                    <a:pt x="185" y="28"/>
                    <a:pt x="192" y="25"/>
                    <a:pt x="191" y="18"/>
                  </a:cubicBezTo>
                  <a:cubicBezTo>
                    <a:pt x="184" y="25"/>
                    <a:pt x="176" y="26"/>
                    <a:pt x="168" y="31"/>
                  </a:cubicBezTo>
                  <a:cubicBezTo>
                    <a:pt x="164" y="34"/>
                    <a:pt x="162" y="39"/>
                    <a:pt x="159" y="42"/>
                  </a:cubicBezTo>
                  <a:cubicBezTo>
                    <a:pt x="156" y="45"/>
                    <a:pt x="155" y="49"/>
                    <a:pt x="154" y="52"/>
                  </a:cubicBezTo>
                  <a:cubicBezTo>
                    <a:pt x="153" y="53"/>
                    <a:pt x="152" y="53"/>
                    <a:pt x="151" y="54"/>
                  </a:cubicBezTo>
                  <a:cubicBezTo>
                    <a:pt x="150" y="54"/>
                    <a:pt x="150" y="54"/>
                    <a:pt x="150" y="54"/>
                  </a:cubicBezTo>
                  <a:cubicBezTo>
                    <a:pt x="147" y="55"/>
                    <a:pt x="147" y="55"/>
                    <a:pt x="147" y="55"/>
                  </a:cubicBezTo>
                  <a:cubicBezTo>
                    <a:pt x="147" y="28"/>
                    <a:pt x="147" y="28"/>
                    <a:pt x="147" y="28"/>
                  </a:cubicBezTo>
                  <a:cubicBezTo>
                    <a:pt x="147" y="26"/>
                    <a:pt x="145" y="24"/>
                    <a:pt x="143" y="24"/>
                  </a:cubicBezTo>
                  <a:cubicBezTo>
                    <a:pt x="141" y="24"/>
                    <a:pt x="139" y="26"/>
                    <a:pt x="139" y="28"/>
                  </a:cubicBezTo>
                  <a:cubicBezTo>
                    <a:pt x="139" y="57"/>
                    <a:pt x="139" y="57"/>
                    <a:pt x="139" y="57"/>
                  </a:cubicBezTo>
                  <a:cubicBezTo>
                    <a:pt x="139" y="57"/>
                    <a:pt x="139" y="57"/>
                    <a:pt x="139" y="57"/>
                  </a:cubicBezTo>
                  <a:cubicBezTo>
                    <a:pt x="136" y="57"/>
                    <a:pt x="134" y="57"/>
                    <a:pt x="131" y="57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6" y="24"/>
                    <a:pt x="126" y="24"/>
                    <a:pt x="126" y="24"/>
                  </a:cubicBezTo>
                  <a:cubicBezTo>
                    <a:pt x="126" y="22"/>
                    <a:pt x="124" y="20"/>
                    <a:pt x="122" y="20"/>
                  </a:cubicBezTo>
                  <a:cubicBezTo>
                    <a:pt x="119" y="20"/>
                    <a:pt x="117" y="22"/>
                    <a:pt x="117" y="24"/>
                  </a:cubicBezTo>
                  <a:cubicBezTo>
                    <a:pt x="117" y="56"/>
                    <a:pt x="117" y="56"/>
                    <a:pt x="117" y="56"/>
                  </a:cubicBezTo>
                  <a:cubicBezTo>
                    <a:pt x="117" y="56"/>
                    <a:pt x="116" y="56"/>
                    <a:pt x="116" y="56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18"/>
                    <a:pt x="103" y="16"/>
                    <a:pt x="100" y="16"/>
                  </a:cubicBezTo>
                  <a:cubicBezTo>
                    <a:pt x="98" y="16"/>
                    <a:pt x="96" y="18"/>
                    <a:pt x="96" y="20"/>
                  </a:cubicBezTo>
                  <a:cubicBezTo>
                    <a:pt x="96" y="50"/>
                    <a:pt x="96" y="50"/>
                    <a:pt x="96" y="50"/>
                  </a:cubicBezTo>
                  <a:cubicBezTo>
                    <a:pt x="96" y="50"/>
                    <a:pt x="96" y="50"/>
                    <a:pt x="95" y="50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5" y="48"/>
                    <a:pt x="84" y="48"/>
                    <a:pt x="83" y="48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4"/>
                    <a:pt x="81" y="12"/>
                    <a:pt x="79" y="12"/>
                  </a:cubicBezTo>
                  <a:cubicBezTo>
                    <a:pt x="77" y="12"/>
                    <a:pt x="75" y="14"/>
                    <a:pt x="75" y="16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67" y="48"/>
                    <a:pt x="65" y="48"/>
                    <a:pt x="63" y="48"/>
                  </a:cubicBezTo>
                  <a:cubicBezTo>
                    <a:pt x="62" y="48"/>
                    <a:pt x="61" y="48"/>
                    <a:pt x="60" y="49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6"/>
                    <a:pt x="55" y="0"/>
                    <a:pt x="0" y="56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13" y="111"/>
                    <a:pt x="60" y="126"/>
                  </a:cubicBezTo>
                  <a:cubicBezTo>
                    <a:pt x="60" y="78"/>
                    <a:pt x="60" y="78"/>
                    <a:pt x="60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4" y="77"/>
                    <a:pt x="65" y="76"/>
                    <a:pt x="66" y="76"/>
                  </a:cubicBezTo>
                  <a:cubicBezTo>
                    <a:pt x="67" y="76"/>
                    <a:pt x="68" y="76"/>
                    <a:pt x="69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5" y="113"/>
                    <a:pt x="77" y="115"/>
                    <a:pt x="79" y="115"/>
                  </a:cubicBezTo>
                  <a:cubicBezTo>
                    <a:pt x="81" y="115"/>
                    <a:pt x="83" y="113"/>
                    <a:pt x="83" y="111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4" y="76"/>
                    <a:pt x="85" y="76"/>
                    <a:pt x="86" y="76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6" y="79"/>
                    <a:pt x="96" y="79"/>
                    <a:pt x="96" y="79"/>
                  </a:cubicBezTo>
                  <a:cubicBezTo>
                    <a:pt x="96" y="115"/>
                    <a:pt x="96" y="115"/>
                    <a:pt x="96" y="115"/>
                  </a:cubicBezTo>
                  <a:cubicBezTo>
                    <a:pt x="96" y="117"/>
                    <a:pt x="98" y="119"/>
                    <a:pt x="100" y="119"/>
                  </a:cubicBezTo>
                  <a:cubicBezTo>
                    <a:pt x="103" y="119"/>
                    <a:pt x="104" y="117"/>
                    <a:pt x="104" y="115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114" y="84"/>
                    <a:pt x="116" y="84"/>
                    <a:pt x="117" y="85"/>
                  </a:cubicBezTo>
                  <a:cubicBezTo>
                    <a:pt x="117" y="118"/>
                    <a:pt x="117" y="118"/>
                    <a:pt x="117" y="118"/>
                  </a:cubicBezTo>
                  <a:cubicBezTo>
                    <a:pt x="117" y="121"/>
                    <a:pt x="119" y="123"/>
                    <a:pt x="122" y="123"/>
                  </a:cubicBezTo>
                  <a:cubicBezTo>
                    <a:pt x="124" y="123"/>
                    <a:pt x="126" y="121"/>
                    <a:pt x="126" y="118"/>
                  </a:cubicBezTo>
                  <a:cubicBezTo>
                    <a:pt x="126" y="85"/>
                    <a:pt x="126" y="85"/>
                    <a:pt x="126" y="85"/>
                  </a:cubicBezTo>
                  <a:cubicBezTo>
                    <a:pt x="131" y="85"/>
                    <a:pt x="131" y="85"/>
                    <a:pt x="131" y="85"/>
                  </a:cubicBezTo>
                  <a:cubicBezTo>
                    <a:pt x="134" y="85"/>
                    <a:pt x="136" y="85"/>
                    <a:pt x="139" y="85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39" y="125"/>
                    <a:pt x="141" y="126"/>
                    <a:pt x="143" y="126"/>
                  </a:cubicBezTo>
                  <a:cubicBezTo>
                    <a:pt x="145" y="126"/>
                    <a:pt x="147" y="125"/>
                    <a:pt x="147" y="122"/>
                  </a:cubicBezTo>
                  <a:cubicBezTo>
                    <a:pt x="147" y="84"/>
                    <a:pt x="147" y="84"/>
                    <a:pt x="147" y="84"/>
                  </a:cubicBezTo>
                  <a:cubicBezTo>
                    <a:pt x="150" y="84"/>
                    <a:pt x="150" y="84"/>
                    <a:pt x="150" y="84"/>
                  </a:cubicBezTo>
                  <a:cubicBezTo>
                    <a:pt x="153" y="83"/>
                    <a:pt x="156" y="82"/>
                    <a:pt x="159" y="81"/>
                  </a:cubicBezTo>
                  <a:cubicBezTo>
                    <a:pt x="160" y="85"/>
                    <a:pt x="162" y="89"/>
                    <a:pt x="165" y="93"/>
                  </a:cubicBezTo>
                  <a:cubicBezTo>
                    <a:pt x="173" y="104"/>
                    <a:pt x="189" y="105"/>
                    <a:pt x="189" y="120"/>
                  </a:cubicBezTo>
                  <a:cubicBezTo>
                    <a:pt x="194" y="116"/>
                    <a:pt x="189" y="108"/>
                    <a:pt x="189" y="103"/>
                  </a:cubicBezTo>
                  <a:close/>
                  <a:moveTo>
                    <a:pt x="41" y="74"/>
                  </a:moveTo>
                  <a:cubicBezTo>
                    <a:pt x="35" y="74"/>
                    <a:pt x="30" y="69"/>
                    <a:pt x="30" y="63"/>
                  </a:cubicBezTo>
                  <a:cubicBezTo>
                    <a:pt x="30" y="57"/>
                    <a:pt x="35" y="52"/>
                    <a:pt x="41" y="52"/>
                  </a:cubicBezTo>
                  <a:cubicBezTo>
                    <a:pt x="47" y="52"/>
                    <a:pt x="51" y="57"/>
                    <a:pt x="51" y="63"/>
                  </a:cubicBezTo>
                  <a:cubicBezTo>
                    <a:pt x="51" y="69"/>
                    <a:pt x="47" y="74"/>
                    <a:pt x="41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7377" y="464"/>
              <a:ext cx="243" cy="348"/>
            </a:xfrm>
            <a:custGeom>
              <a:avLst/>
              <a:gdLst>
                <a:gd name="T0" fmla="*/ 57 w 134"/>
                <a:gd name="T1" fmla="*/ 101 h 192"/>
                <a:gd name="T2" fmla="*/ 113 w 134"/>
                <a:gd name="T3" fmla="*/ 154 h 192"/>
                <a:gd name="T4" fmla="*/ 113 w 134"/>
                <a:gd name="T5" fmla="*/ 111 h 192"/>
                <a:gd name="T6" fmla="*/ 119 w 134"/>
                <a:gd name="T7" fmla="*/ 105 h 192"/>
                <a:gd name="T8" fmla="*/ 125 w 134"/>
                <a:gd name="T9" fmla="*/ 75 h 192"/>
                <a:gd name="T10" fmla="*/ 121 w 134"/>
                <a:gd name="T11" fmla="*/ 70 h 192"/>
                <a:gd name="T12" fmla="*/ 116 w 134"/>
                <a:gd name="T13" fmla="*/ 57 h 192"/>
                <a:gd name="T14" fmla="*/ 123 w 134"/>
                <a:gd name="T15" fmla="*/ 37 h 192"/>
                <a:gd name="T16" fmla="*/ 127 w 134"/>
                <a:gd name="T17" fmla="*/ 31 h 192"/>
                <a:gd name="T18" fmla="*/ 131 w 134"/>
                <a:gd name="T19" fmla="*/ 15 h 192"/>
                <a:gd name="T20" fmla="*/ 112 w 134"/>
                <a:gd name="T21" fmla="*/ 8 h 192"/>
                <a:gd name="T22" fmla="*/ 105 w 134"/>
                <a:gd name="T23" fmla="*/ 19 h 192"/>
                <a:gd name="T24" fmla="*/ 95 w 134"/>
                <a:gd name="T25" fmla="*/ 32 h 192"/>
                <a:gd name="T26" fmla="*/ 72 w 134"/>
                <a:gd name="T27" fmla="*/ 47 h 192"/>
                <a:gd name="T28" fmla="*/ 67 w 134"/>
                <a:gd name="T29" fmla="*/ 56 h 192"/>
                <a:gd name="T30" fmla="*/ 62 w 134"/>
                <a:gd name="T31" fmla="*/ 46 h 192"/>
                <a:gd name="T32" fmla="*/ 41 w 134"/>
                <a:gd name="T33" fmla="*/ 28 h 192"/>
                <a:gd name="T34" fmla="*/ 33 w 134"/>
                <a:gd name="T35" fmla="*/ 14 h 192"/>
                <a:gd name="T36" fmla="*/ 28 w 134"/>
                <a:gd name="T37" fmla="*/ 2 h 192"/>
                <a:gd name="T38" fmla="*/ 22 w 134"/>
                <a:gd name="T39" fmla="*/ 0 h 192"/>
                <a:gd name="T40" fmla="*/ 5 w 134"/>
                <a:gd name="T41" fmla="*/ 12 h 192"/>
                <a:gd name="T42" fmla="*/ 10 w 134"/>
                <a:gd name="T43" fmla="*/ 25 h 192"/>
                <a:gd name="T44" fmla="*/ 16 w 134"/>
                <a:gd name="T45" fmla="*/ 39 h 192"/>
                <a:gd name="T46" fmla="*/ 15 w 134"/>
                <a:gd name="T47" fmla="*/ 67 h 192"/>
                <a:gd name="T48" fmla="*/ 16 w 134"/>
                <a:gd name="T49" fmla="*/ 70 h 192"/>
                <a:gd name="T50" fmla="*/ 1 w 134"/>
                <a:gd name="T51" fmla="*/ 71 h 192"/>
                <a:gd name="T52" fmla="*/ 17 w 134"/>
                <a:gd name="T53" fmla="*/ 189 h 192"/>
                <a:gd name="T54" fmla="*/ 104 w 134"/>
                <a:gd name="T55" fmla="*/ 192 h 192"/>
                <a:gd name="T56" fmla="*/ 112 w 134"/>
                <a:gd name="T57" fmla="*/ 162 h 192"/>
                <a:gd name="T58" fmla="*/ 79 w 134"/>
                <a:gd name="T59" fmla="*/ 52 h 192"/>
                <a:gd name="T60" fmla="*/ 89 w 134"/>
                <a:gd name="T61" fmla="*/ 48 h 192"/>
                <a:gd name="T62" fmla="*/ 100 w 134"/>
                <a:gd name="T63" fmla="*/ 39 h 192"/>
                <a:gd name="T64" fmla="*/ 111 w 134"/>
                <a:gd name="T65" fmla="*/ 24 h 192"/>
                <a:gd name="T66" fmla="*/ 116 w 134"/>
                <a:gd name="T67" fmla="*/ 15 h 192"/>
                <a:gd name="T68" fmla="*/ 119 w 134"/>
                <a:gd name="T69" fmla="*/ 28 h 192"/>
                <a:gd name="T70" fmla="*/ 116 w 134"/>
                <a:gd name="T71" fmla="*/ 33 h 192"/>
                <a:gd name="T72" fmla="*/ 108 w 134"/>
                <a:gd name="T73" fmla="*/ 55 h 192"/>
                <a:gd name="T74" fmla="*/ 110 w 134"/>
                <a:gd name="T75" fmla="*/ 70 h 192"/>
                <a:gd name="T76" fmla="*/ 71 w 134"/>
                <a:gd name="T77" fmla="*/ 65 h 192"/>
                <a:gd name="T78" fmla="*/ 22 w 134"/>
                <a:gd name="T79" fmla="*/ 65 h 192"/>
                <a:gd name="T80" fmla="*/ 25 w 134"/>
                <a:gd name="T81" fmla="*/ 54 h 192"/>
                <a:gd name="T82" fmla="*/ 23 w 134"/>
                <a:gd name="T83" fmla="*/ 40 h 192"/>
                <a:gd name="T84" fmla="*/ 18 w 134"/>
                <a:gd name="T85" fmla="*/ 22 h 192"/>
                <a:gd name="T86" fmla="*/ 14 w 134"/>
                <a:gd name="T87" fmla="*/ 13 h 192"/>
                <a:gd name="T88" fmla="*/ 26 w 134"/>
                <a:gd name="T89" fmla="*/ 18 h 192"/>
                <a:gd name="T90" fmla="*/ 28 w 134"/>
                <a:gd name="T91" fmla="*/ 23 h 192"/>
                <a:gd name="T92" fmla="*/ 41 w 134"/>
                <a:gd name="T93" fmla="*/ 42 h 192"/>
                <a:gd name="T94" fmla="*/ 55 w 134"/>
                <a:gd name="T95" fmla="*/ 50 h 192"/>
                <a:gd name="T96" fmla="*/ 64 w 134"/>
                <a:gd name="T97" fmla="*/ 70 h 192"/>
                <a:gd name="T98" fmla="*/ 22 w 134"/>
                <a:gd name="T99" fmla="*/ 6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4" h="192">
                  <a:moveTo>
                    <a:pt x="56" y="106"/>
                  </a:moveTo>
                  <a:cubicBezTo>
                    <a:pt x="55" y="104"/>
                    <a:pt x="55" y="102"/>
                    <a:pt x="57" y="101"/>
                  </a:cubicBezTo>
                  <a:cubicBezTo>
                    <a:pt x="59" y="99"/>
                    <a:pt x="61" y="100"/>
                    <a:pt x="63" y="102"/>
                  </a:cubicBezTo>
                  <a:cubicBezTo>
                    <a:pt x="75" y="120"/>
                    <a:pt x="97" y="146"/>
                    <a:pt x="113" y="154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16" y="115"/>
                    <a:pt x="114" y="112"/>
                    <a:pt x="113" y="111"/>
                  </a:cubicBezTo>
                  <a:cubicBezTo>
                    <a:pt x="111" y="109"/>
                    <a:pt x="112" y="106"/>
                    <a:pt x="113" y="105"/>
                  </a:cubicBezTo>
                  <a:cubicBezTo>
                    <a:pt x="115" y="103"/>
                    <a:pt x="117" y="104"/>
                    <a:pt x="119" y="105"/>
                  </a:cubicBezTo>
                  <a:cubicBezTo>
                    <a:pt x="119" y="106"/>
                    <a:pt x="120" y="106"/>
                    <a:pt x="120" y="107"/>
                  </a:cubicBezTo>
                  <a:cubicBezTo>
                    <a:pt x="125" y="75"/>
                    <a:pt x="125" y="75"/>
                    <a:pt x="125" y="75"/>
                  </a:cubicBezTo>
                  <a:cubicBezTo>
                    <a:pt x="125" y="73"/>
                    <a:pt x="125" y="72"/>
                    <a:pt x="124" y="71"/>
                  </a:cubicBezTo>
                  <a:cubicBezTo>
                    <a:pt x="123" y="71"/>
                    <a:pt x="122" y="70"/>
                    <a:pt x="121" y="70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9" y="66"/>
                    <a:pt x="118" y="61"/>
                    <a:pt x="116" y="57"/>
                  </a:cubicBezTo>
                  <a:cubicBezTo>
                    <a:pt x="118" y="54"/>
                    <a:pt x="119" y="51"/>
                    <a:pt x="119" y="46"/>
                  </a:cubicBezTo>
                  <a:cubicBezTo>
                    <a:pt x="119" y="43"/>
                    <a:pt x="121" y="41"/>
                    <a:pt x="123" y="37"/>
                  </a:cubicBezTo>
                  <a:cubicBezTo>
                    <a:pt x="124" y="36"/>
                    <a:pt x="125" y="34"/>
                    <a:pt x="126" y="32"/>
                  </a:cubicBezTo>
                  <a:cubicBezTo>
                    <a:pt x="126" y="32"/>
                    <a:pt x="127" y="31"/>
                    <a:pt x="127" y="31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4" y="19"/>
                    <a:pt x="133" y="16"/>
                    <a:pt x="131" y="15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5" y="5"/>
                    <a:pt x="113" y="6"/>
                    <a:pt x="112" y="8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4" y="21"/>
                    <a:pt x="103" y="23"/>
                    <a:pt x="102" y="24"/>
                  </a:cubicBezTo>
                  <a:cubicBezTo>
                    <a:pt x="100" y="28"/>
                    <a:pt x="99" y="30"/>
                    <a:pt x="95" y="32"/>
                  </a:cubicBezTo>
                  <a:cubicBezTo>
                    <a:pt x="92" y="34"/>
                    <a:pt x="89" y="37"/>
                    <a:pt x="88" y="40"/>
                  </a:cubicBezTo>
                  <a:cubicBezTo>
                    <a:pt x="81" y="40"/>
                    <a:pt x="75" y="43"/>
                    <a:pt x="72" y="47"/>
                  </a:cubicBezTo>
                  <a:cubicBezTo>
                    <a:pt x="72" y="47"/>
                    <a:pt x="72" y="48"/>
                    <a:pt x="72" y="48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59" y="41"/>
                    <a:pt x="54" y="38"/>
                    <a:pt x="48" y="37"/>
                  </a:cubicBezTo>
                  <a:cubicBezTo>
                    <a:pt x="46" y="34"/>
                    <a:pt x="44" y="31"/>
                    <a:pt x="41" y="28"/>
                  </a:cubicBezTo>
                  <a:cubicBezTo>
                    <a:pt x="38" y="26"/>
                    <a:pt x="37" y="24"/>
                    <a:pt x="35" y="20"/>
                  </a:cubicBezTo>
                  <a:cubicBezTo>
                    <a:pt x="35" y="18"/>
                    <a:pt x="34" y="16"/>
                    <a:pt x="33" y="14"/>
                  </a:cubicBezTo>
                  <a:cubicBezTo>
                    <a:pt x="33" y="14"/>
                    <a:pt x="33" y="14"/>
                    <a:pt x="32" y="1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8"/>
                    <a:pt x="4" y="10"/>
                    <a:pt x="5" y="12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5"/>
                  </a:cubicBezTo>
                  <a:cubicBezTo>
                    <a:pt x="11" y="27"/>
                    <a:pt x="12" y="28"/>
                    <a:pt x="13" y="30"/>
                  </a:cubicBezTo>
                  <a:cubicBezTo>
                    <a:pt x="15" y="34"/>
                    <a:pt x="16" y="36"/>
                    <a:pt x="16" y="39"/>
                  </a:cubicBezTo>
                  <a:cubicBezTo>
                    <a:pt x="15" y="44"/>
                    <a:pt x="16" y="48"/>
                    <a:pt x="17" y="50"/>
                  </a:cubicBezTo>
                  <a:cubicBezTo>
                    <a:pt x="14" y="56"/>
                    <a:pt x="13" y="62"/>
                    <a:pt x="15" y="67"/>
                  </a:cubicBezTo>
                  <a:cubicBezTo>
                    <a:pt x="15" y="67"/>
                    <a:pt x="15" y="68"/>
                    <a:pt x="15" y="68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3" y="70"/>
                    <a:pt x="2" y="71"/>
                    <a:pt x="1" y="71"/>
                  </a:cubicBezTo>
                  <a:cubicBezTo>
                    <a:pt x="1" y="72"/>
                    <a:pt x="0" y="73"/>
                    <a:pt x="0" y="75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7" y="191"/>
                    <a:pt x="19" y="192"/>
                    <a:pt x="21" y="192"/>
                  </a:cubicBezTo>
                  <a:cubicBezTo>
                    <a:pt x="104" y="192"/>
                    <a:pt x="104" y="192"/>
                    <a:pt x="104" y="192"/>
                  </a:cubicBezTo>
                  <a:cubicBezTo>
                    <a:pt x="106" y="192"/>
                    <a:pt x="108" y="191"/>
                    <a:pt x="108" y="189"/>
                  </a:cubicBezTo>
                  <a:cubicBezTo>
                    <a:pt x="112" y="162"/>
                    <a:pt x="112" y="162"/>
                    <a:pt x="112" y="162"/>
                  </a:cubicBezTo>
                  <a:cubicBezTo>
                    <a:pt x="88" y="152"/>
                    <a:pt x="60" y="112"/>
                    <a:pt x="56" y="106"/>
                  </a:cubicBezTo>
                  <a:close/>
                  <a:moveTo>
                    <a:pt x="79" y="52"/>
                  </a:moveTo>
                  <a:cubicBezTo>
                    <a:pt x="79" y="52"/>
                    <a:pt x="79" y="52"/>
                    <a:pt x="79" y="52"/>
                  </a:cubicBezTo>
                  <a:cubicBezTo>
                    <a:pt x="81" y="49"/>
                    <a:pt x="85" y="48"/>
                    <a:pt x="89" y="48"/>
                  </a:cubicBezTo>
                  <a:cubicBezTo>
                    <a:pt x="91" y="48"/>
                    <a:pt x="93" y="47"/>
                    <a:pt x="93" y="46"/>
                  </a:cubicBezTo>
                  <a:cubicBezTo>
                    <a:pt x="94" y="44"/>
                    <a:pt x="96" y="41"/>
                    <a:pt x="100" y="39"/>
                  </a:cubicBezTo>
                  <a:cubicBezTo>
                    <a:pt x="105" y="36"/>
                    <a:pt x="107" y="32"/>
                    <a:pt x="109" y="28"/>
                  </a:cubicBezTo>
                  <a:cubicBezTo>
                    <a:pt x="110" y="27"/>
                    <a:pt x="110" y="26"/>
                    <a:pt x="111" y="24"/>
                  </a:cubicBezTo>
                  <a:cubicBezTo>
                    <a:pt x="111" y="24"/>
                    <a:pt x="111" y="24"/>
                    <a:pt x="112" y="23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19" y="28"/>
                    <a:pt x="119" y="28"/>
                    <a:pt x="119" y="28"/>
                  </a:cubicBezTo>
                  <a:cubicBezTo>
                    <a:pt x="119" y="28"/>
                    <a:pt x="119" y="29"/>
                    <a:pt x="119" y="29"/>
                  </a:cubicBezTo>
                  <a:cubicBezTo>
                    <a:pt x="118" y="30"/>
                    <a:pt x="117" y="31"/>
                    <a:pt x="116" y="33"/>
                  </a:cubicBezTo>
                  <a:cubicBezTo>
                    <a:pt x="114" y="37"/>
                    <a:pt x="111" y="40"/>
                    <a:pt x="111" y="46"/>
                  </a:cubicBezTo>
                  <a:cubicBezTo>
                    <a:pt x="111" y="50"/>
                    <a:pt x="109" y="53"/>
                    <a:pt x="108" y="55"/>
                  </a:cubicBezTo>
                  <a:cubicBezTo>
                    <a:pt x="107" y="56"/>
                    <a:pt x="107" y="58"/>
                    <a:pt x="108" y="59"/>
                  </a:cubicBezTo>
                  <a:cubicBezTo>
                    <a:pt x="111" y="63"/>
                    <a:pt x="111" y="67"/>
                    <a:pt x="110" y="70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71" y="65"/>
                    <a:pt x="71" y="65"/>
                    <a:pt x="71" y="65"/>
                  </a:cubicBezTo>
                  <a:lnTo>
                    <a:pt x="79" y="52"/>
                  </a:lnTo>
                  <a:close/>
                  <a:moveTo>
                    <a:pt x="22" y="65"/>
                  </a:moveTo>
                  <a:cubicBezTo>
                    <a:pt x="22" y="65"/>
                    <a:pt x="22" y="65"/>
                    <a:pt x="22" y="65"/>
                  </a:cubicBezTo>
                  <a:cubicBezTo>
                    <a:pt x="21" y="61"/>
                    <a:pt x="22" y="57"/>
                    <a:pt x="25" y="54"/>
                  </a:cubicBezTo>
                  <a:cubicBezTo>
                    <a:pt x="26" y="52"/>
                    <a:pt x="26" y="51"/>
                    <a:pt x="25" y="49"/>
                  </a:cubicBezTo>
                  <a:cubicBezTo>
                    <a:pt x="25" y="47"/>
                    <a:pt x="23" y="44"/>
                    <a:pt x="23" y="40"/>
                  </a:cubicBezTo>
                  <a:cubicBezTo>
                    <a:pt x="24" y="34"/>
                    <a:pt x="22" y="30"/>
                    <a:pt x="20" y="26"/>
                  </a:cubicBezTo>
                  <a:cubicBezTo>
                    <a:pt x="19" y="25"/>
                    <a:pt x="19" y="24"/>
                    <a:pt x="18" y="22"/>
                  </a:cubicBezTo>
                  <a:cubicBezTo>
                    <a:pt x="18" y="22"/>
                    <a:pt x="18" y="22"/>
                    <a:pt x="18" y="2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9"/>
                  </a:cubicBezTo>
                  <a:cubicBezTo>
                    <a:pt x="27" y="20"/>
                    <a:pt x="27" y="21"/>
                    <a:pt x="28" y="23"/>
                  </a:cubicBezTo>
                  <a:cubicBezTo>
                    <a:pt x="30" y="27"/>
                    <a:pt x="31" y="31"/>
                    <a:pt x="36" y="35"/>
                  </a:cubicBezTo>
                  <a:cubicBezTo>
                    <a:pt x="39" y="37"/>
                    <a:pt x="41" y="40"/>
                    <a:pt x="41" y="42"/>
                  </a:cubicBezTo>
                  <a:cubicBezTo>
                    <a:pt x="42" y="44"/>
                    <a:pt x="43" y="45"/>
                    <a:pt x="45" y="45"/>
                  </a:cubicBezTo>
                  <a:cubicBezTo>
                    <a:pt x="50" y="45"/>
                    <a:pt x="54" y="47"/>
                    <a:pt x="55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25" y="70"/>
                    <a:pt x="25" y="70"/>
                    <a:pt x="25" y="70"/>
                  </a:cubicBezTo>
                  <a:lnTo>
                    <a:pt x="22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7580" y="658"/>
              <a:ext cx="56" cy="103"/>
            </a:xfrm>
            <a:custGeom>
              <a:avLst/>
              <a:gdLst>
                <a:gd name="T0" fmla="*/ 8 w 31"/>
                <a:gd name="T1" fmla="*/ 0 h 57"/>
                <a:gd name="T2" fmla="*/ 6 w 31"/>
                <a:gd name="T3" fmla="*/ 11 h 57"/>
                <a:gd name="T4" fmla="*/ 19 w 31"/>
                <a:gd name="T5" fmla="*/ 42 h 57"/>
                <a:gd name="T6" fmla="*/ 14 w 31"/>
                <a:gd name="T7" fmla="*/ 48 h 57"/>
                <a:gd name="T8" fmla="*/ 1 w 31"/>
                <a:gd name="T9" fmla="*/ 47 h 57"/>
                <a:gd name="T10" fmla="*/ 0 w 31"/>
                <a:gd name="T11" fmla="*/ 55 h 57"/>
                <a:gd name="T12" fmla="*/ 10 w 31"/>
                <a:gd name="T13" fmla="*/ 57 h 57"/>
                <a:gd name="T14" fmla="*/ 17 w 31"/>
                <a:gd name="T15" fmla="*/ 56 h 57"/>
                <a:gd name="T16" fmla="*/ 27 w 31"/>
                <a:gd name="T17" fmla="*/ 44 h 57"/>
                <a:gd name="T18" fmla="*/ 8 w 31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7">
                  <a:moveTo>
                    <a:pt x="8" y="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13" y="20"/>
                    <a:pt x="21" y="34"/>
                    <a:pt x="19" y="42"/>
                  </a:cubicBezTo>
                  <a:cubicBezTo>
                    <a:pt x="19" y="45"/>
                    <a:pt x="17" y="47"/>
                    <a:pt x="14" y="48"/>
                  </a:cubicBezTo>
                  <a:cubicBezTo>
                    <a:pt x="11" y="50"/>
                    <a:pt x="6" y="49"/>
                    <a:pt x="1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6"/>
                    <a:pt x="7" y="57"/>
                    <a:pt x="10" y="57"/>
                  </a:cubicBezTo>
                  <a:cubicBezTo>
                    <a:pt x="13" y="57"/>
                    <a:pt x="15" y="57"/>
                    <a:pt x="17" y="56"/>
                  </a:cubicBezTo>
                  <a:cubicBezTo>
                    <a:pt x="23" y="53"/>
                    <a:pt x="26" y="49"/>
                    <a:pt x="27" y="44"/>
                  </a:cubicBezTo>
                  <a:cubicBezTo>
                    <a:pt x="31" y="28"/>
                    <a:pt x="13" y="6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5807" y="464"/>
              <a:ext cx="349" cy="348"/>
            </a:xfrm>
            <a:custGeom>
              <a:avLst/>
              <a:gdLst>
                <a:gd name="T0" fmla="*/ 188 w 192"/>
                <a:gd name="T1" fmla="*/ 0 h 192"/>
                <a:gd name="T2" fmla="*/ 4 w 192"/>
                <a:gd name="T3" fmla="*/ 0 h 192"/>
                <a:gd name="T4" fmla="*/ 0 w 192"/>
                <a:gd name="T5" fmla="*/ 4 h 192"/>
                <a:gd name="T6" fmla="*/ 5 w 192"/>
                <a:gd name="T7" fmla="*/ 40 h 192"/>
                <a:gd name="T8" fmla="*/ 90 w 192"/>
                <a:gd name="T9" fmla="*/ 122 h 192"/>
                <a:gd name="T10" fmla="*/ 90 w 192"/>
                <a:gd name="T11" fmla="*/ 184 h 192"/>
                <a:gd name="T12" fmla="*/ 44 w 192"/>
                <a:gd name="T13" fmla="*/ 184 h 192"/>
                <a:gd name="T14" fmla="*/ 40 w 192"/>
                <a:gd name="T15" fmla="*/ 188 h 192"/>
                <a:gd name="T16" fmla="*/ 44 w 192"/>
                <a:gd name="T17" fmla="*/ 192 h 192"/>
                <a:gd name="T18" fmla="*/ 148 w 192"/>
                <a:gd name="T19" fmla="*/ 192 h 192"/>
                <a:gd name="T20" fmla="*/ 152 w 192"/>
                <a:gd name="T21" fmla="*/ 188 h 192"/>
                <a:gd name="T22" fmla="*/ 148 w 192"/>
                <a:gd name="T23" fmla="*/ 184 h 192"/>
                <a:gd name="T24" fmla="*/ 101 w 192"/>
                <a:gd name="T25" fmla="*/ 184 h 192"/>
                <a:gd name="T26" fmla="*/ 101 w 192"/>
                <a:gd name="T27" fmla="*/ 122 h 192"/>
                <a:gd name="T28" fmla="*/ 187 w 192"/>
                <a:gd name="T29" fmla="*/ 40 h 192"/>
                <a:gd name="T30" fmla="*/ 192 w 192"/>
                <a:gd name="T31" fmla="*/ 4 h 192"/>
                <a:gd name="T32" fmla="*/ 188 w 192"/>
                <a:gd name="T33" fmla="*/ 0 h 192"/>
                <a:gd name="T34" fmla="*/ 184 w 192"/>
                <a:gd name="T35" fmla="*/ 8 h 192"/>
                <a:gd name="T36" fmla="*/ 180 w 192"/>
                <a:gd name="T37" fmla="*/ 35 h 192"/>
                <a:gd name="T38" fmla="*/ 12 w 192"/>
                <a:gd name="T39" fmla="*/ 35 h 192"/>
                <a:gd name="T40" fmla="*/ 8 w 192"/>
                <a:gd name="T41" fmla="*/ 8 h 192"/>
                <a:gd name="T42" fmla="*/ 184 w 192"/>
                <a:gd name="T43" fmla="*/ 8 h 192"/>
                <a:gd name="T44" fmla="*/ 47 w 192"/>
                <a:gd name="T45" fmla="*/ 65 h 192"/>
                <a:gd name="T46" fmla="*/ 44 w 192"/>
                <a:gd name="T47" fmla="*/ 61 h 192"/>
                <a:gd name="T48" fmla="*/ 47 w 192"/>
                <a:gd name="T49" fmla="*/ 58 h 192"/>
                <a:gd name="T50" fmla="*/ 51 w 192"/>
                <a:gd name="T51" fmla="*/ 61 h 192"/>
                <a:gd name="T52" fmla="*/ 47 w 192"/>
                <a:gd name="T53" fmla="*/ 65 h 192"/>
                <a:gd name="T54" fmla="*/ 84 w 192"/>
                <a:gd name="T55" fmla="*/ 90 h 192"/>
                <a:gd name="T56" fmla="*/ 77 w 192"/>
                <a:gd name="T57" fmla="*/ 83 h 192"/>
                <a:gd name="T58" fmla="*/ 84 w 192"/>
                <a:gd name="T59" fmla="*/ 76 h 192"/>
                <a:gd name="T60" fmla="*/ 91 w 192"/>
                <a:gd name="T61" fmla="*/ 83 h 192"/>
                <a:gd name="T62" fmla="*/ 84 w 192"/>
                <a:gd name="T63" fmla="*/ 90 h 192"/>
                <a:gd name="T64" fmla="*/ 125 w 192"/>
                <a:gd name="T65" fmla="*/ 76 h 192"/>
                <a:gd name="T66" fmla="*/ 119 w 192"/>
                <a:gd name="T67" fmla="*/ 71 h 192"/>
                <a:gd name="T68" fmla="*/ 125 w 192"/>
                <a:gd name="T69" fmla="*/ 66 h 192"/>
                <a:gd name="T70" fmla="*/ 130 w 192"/>
                <a:gd name="T71" fmla="*/ 71 h 192"/>
                <a:gd name="T72" fmla="*/ 125 w 192"/>
                <a:gd name="T73" fmla="*/ 7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192">
                  <a:moveTo>
                    <a:pt x="18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6"/>
                    <a:pt x="1" y="29"/>
                    <a:pt x="5" y="40"/>
                  </a:cubicBezTo>
                  <a:cubicBezTo>
                    <a:pt x="17" y="87"/>
                    <a:pt x="51" y="119"/>
                    <a:pt x="90" y="122"/>
                  </a:cubicBezTo>
                  <a:cubicBezTo>
                    <a:pt x="90" y="184"/>
                    <a:pt x="90" y="184"/>
                    <a:pt x="90" y="184"/>
                  </a:cubicBezTo>
                  <a:cubicBezTo>
                    <a:pt x="44" y="184"/>
                    <a:pt x="44" y="184"/>
                    <a:pt x="44" y="184"/>
                  </a:cubicBezTo>
                  <a:cubicBezTo>
                    <a:pt x="42" y="184"/>
                    <a:pt x="40" y="186"/>
                    <a:pt x="40" y="188"/>
                  </a:cubicBezTo>
                  <a:cubicBezTo>
                    <a:pt x="40" y="190"/>
                    <a:pt x="42" y="192"/>
                    <a:pt x="44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50" y="192"/>
                    <a:pt x="152" y="190"/>
                    <a:pt x="152" y="188"/>
                  </a:cubicBezTo>
                  <a:cubicBezTo>
                    <a:pt x="152" y="186"/>
                    <a:pt x="150" y="184"/>
                    <a:pt x="148" y="184"/>
                  </a:cubicBezTo>
                  <a:cubicBezTo>
                    <a:pt x="101" y="184"/>
                    <a:pt x="101" y="184"/>
                    <a:pt x="101" y="184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41" y="119"/>
                    <a:pt x="175" y="87"/>
                    <a:pt x="187" y="40"/>
                  </a:cubicBezTo>
                  <a:cubicBezTo>
                    <a:pt x="190" y="29"/>
                    <a:pt x="192" y="16"/>
                    <a:pt x="192" y="4"/>
                  </a:cubicBezTo>
                  <a:cubicBezTo>
                    <a:pt x="192" y="2"/>
                    <a:pt x="190" y="0"/>
                    <a:pt x="188" y="0"/>
                  </a:cubicBezTo>
                  <a:close/>
                  <a:moveTo>
                    <a:pt x="184" y="8"/>
                  </a:moveTo>
                  <a:cubicBezTo>
                    <a:pt x="184" y="17"/>
                    <a:pt x="182" y="26"/>
                    <a:pt x="180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9" y="26"/>
                    <a:pt x="8" y="17"/>
                    <a:pt x="8" y="8"/>
                  </a:cubicBezTo>
                  <a:lnTo>
                    <a:pt x="184" y="8"/>
                  </a:lnTo>
                  <a:close/>
                  <a:moveTo>
                    <a:pt x="47" y="65"/>
                  </a:moveTo>
                  <a:cubicBezTo>
                    <a:pt x="46" y="65"/>
                    <a:pt x="44" y="63"/>
                    <a:pt x="44" y="61"/>
                  </a:cubicBezTo>
                  <a:cubicBezTo>
                    <a:pt x="44" y="60"/>
                    <a:pt x="46" y="58"/>
                    <a:pt x="47" y="58"/>
                  </a:cubicBezTo>
                  <a:cubicBezTo>
                    <a:pt x="49" y="58"/>
                    <a:pt x="51" y="60"/>
                    <a:pt x="51" y="61"/>
                  </a:cubicBezTo>
                  <a:cubicBezTo>
                    <a:pt x="51" y="63"/>
                    <a:pt x="49" y="65"/>
                    <a:pt x="47" y="65"/>
                  </a:cubicBezTo>
                  <a:close/>
                  <a:moveTo>
                    <a:pt x="84" y="90"/>
                  </a:moveTo>
                  <a:cubicBezTo>
                    <a:pt x="80" y="90"/>
                    <a:pt x="77" y="87"/>
                    <a:pt x="77" y="83"/>
                  </a:cubicBezTo>
                  <a:cubicBezTo>
                    <a:pt x="77" y="79"/>
                    <a:pt x="80" y="76"/>
                    <a:pt x="84" y="76"/>
                  </a:cubicBezTo>
                  <a:cubicBezTo>
                    <a:pt x="87" y="76"/>
                    <a:pt x="91" y="79"/>
                    <a:pt x="91" y="83"/>
                  </a:cubicBezTo>
                  <a:cubicBezTo>
                    <a:pt x="91" y="87"/>
                    <a:pt x="87" y="90"/>
                    <a:pt x="84" y="90"/>
                  </a:cubicBezTo>
                  <a:close/>
                  <a:moveTo>
                    <a:pt x="125" y="76"/>
                  </a:moveTo>
                  <a:cubicBezTo>
                    <a:pt x="122" y="76"/>
                    <a:pt x="119" y="74"/>
                    <a:pt x="119" y="71"/>
                  </a:cubicBezTo>
                  <a:cubicBezTo>
                    <a:pt x="119" y="68"/>
                    <a:pt x="122" y="66"/>
                    <a:pt x="125" y="66"/>
                  </a:cubicBezTo>
                  <a:cubicBezTo>
                    <a:pt x="127" y="66"/>
                    <a:pt x="130" y="68"/>
                    <a:pt x="130" y="71"/>
                  </a:cubicBezTo>
                  <a:cubicBezTo>
                    <a:pt x="130" y="74"/>
                    <a:pt x="127" y="76"/>
                    <a:pt x="125" y="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475" y="1208"/>
              <a:ext cx="354" cy="206"/>
            </a:xfrm>
            <a:custGeom>
              <a:avLst/>
              <a:gdLst>
                <a:gd name="T0" fmla="*/ 192 w 195"/>
                <a:gd name="T1" fmla="*/ 88 h 113"/>
                <a:gd name="T2" fmla="*/ 163 w 195"/>
                <a:gd name="T3" fmla="*/ 74 h 113"/>
                <a:gd name="T4" fmla="*/ 125 w 195"/>
                <a:gd name="T5" fmla="*/ 87 h 113"/>
                <a:gd name="T6" fmla="*/ 104 w 195"/>
                <a:gd name="T7" fmla="*/ 85 h 113"/>
                <a:gd name="T8" fmla="*/ 113 w 195"/>
                <a:gd name="T9" fmla="*/ 74 h 113"/>
                <a:gd name="T10" fmla="*/ 136 w 195"/>
                <a:gd name="T11" fmla="*/ 65 h 113"/>
                <a:gd name="T12" fmla="*/ 138 w 195"/>
                <a:gd name="T13" fmla="*/ 54 h 113"/>
                <a:gd name="T14" fmla="*/ 132 w 195"/>
                <a:gd name="T15" fmla="*/ 46 h 113"/>
                <a:gd name="T16" fmla="*/ 106 w 195"/>
                <a:gd name="T17" fmla="*/ 28 h 113"/>
                <a:gd name="T18" fmla="*/ 120 w 195"/>
                <a:gd name="T19" fmla="*/ 8 h 113"/>
                <a:gd name="T20" fmla="*/ 42 w 195"/>
                <a:gd name="T21" fmla="*/ 33 h 113"/>
                <a:gd name="T22" fmla="*/ 40 w 195"/>
                <a:gd name="T23" fmla="*/ 47 h 113"/>
                <a:gd name="T24" fmla="*/ 75 w 195"/>
                <a:gd name="T25" fmla="*/ 61 h 113"/>
                <a:gd name="T26" fmla="*/ 67 w 195"/>
                <a:gd name="T27" fmla="*/ 71 h 113"/>
                <a:gd name="T28" fmla="*/ 31 w 195"/>
                <a:gd name="T29" fmla="*/ 65 h 113"/>
                <a:gd name="T30" fmla="*/ 23 w 195"/>
                <a:gd name="T31" fmla="*/ 68 h 113"/>
                <a:gd name="T32" fmla="*/ 14 w 195"/>
                <a:gd name="T33" fmla="*/ 71 h 113"/>
                <a:gd name="T34" fmla="*/ 3 w 195"/>
                <a:gd name="T35" fmla="*/ 82 h 113"/>
                <a:gd name="T36" fmla="*/ 4 w 195"/>
                <a:gd name="T37" fmla="*/ 112 h 113"/>
                <a:gd name="T38" fmla="*/ 175 w 195"/>
                <a:gd name="T39" fmla="*/ 112 h 113"/>
                <a:gd name="T40" fmla="*/ 193 w 195"/>
                <a:gd name="T41" fmla="*/ 102 h 113"/>
                <a:gd name="T42" fmla="*/ 192 w 195"/>
                <a:gd name="T43" fmla="*/ 8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5" h="113">
                  <a:moveTo>
                    <a:pt x="192" y="88"/>
                  </a:moveTo>
                  <a:cubicBezTo>
                    <a:pt x="188" y="77"/>
                    <a:pt x="176" y="72"/>
                    <a:pt x="163" y="74"/>
                  </a:cubicBezTo>
                  <a:cubicBezTo>
                    <a:pt x="149" y="77"/>
                    <a:pt x="139" y="87"/>
                    <a:pt x="125" y="87"/>
                  </a:cubicBezTo>
                  <a:cubicBezTo>
                    <a:pt x="119" y="87"/>
                    <a:pt x="109" y="89"/>
                    <a:pt x="104" y="85"/>
                  </a:cubicBezTo>
                  <a:cubicBezTo>
                    <a:pt x="95" y="79"/>
                    <a:pt x="105" y="74"/>
                    <a:pt x="113" y="74"/>
                  </a:cubicBezTo>
                  <a:cubicBezTo>
                    <a:pt x="122" y="73"/>
                    <a:pt x="130" y="73"/>
                    <a:pt x="136" y="65"/>
                  </a:cubicBezTo>
                  <a:cubicBezTo>
                    <a:pt x="138" y="61"/>
                    <a:pt x="139" y="58"/>
                    <a:pt x="138" y="54"/>
                  </a:cubicBezTo>
                  <a:cubicBezTo>
                    <a:pt x="138" y="49"/>
                    <a:pt x="137" y="48"/>
                    <a:pt x="132" y="46"/>
                  </a:cubicBezTo>
                  <a:cubicBezTo>
                    <a:pt x="123" y="43"/>
                    <a:pt x="108" y="38"/>
                    <a:pt x="106" y="28"/>
                  </a:cubicBezTo>
                  <a:cubicBezTo>
                    <a:pt x="105" y="18"/>
                    <a:pt x="111" y="11"/>
                    <a:pt x="120" y="8"/>
                  </a:cubicBezTo>
                  <a:cubicBezTo>
                    <a:pt x="95" y="0"/>
                    <a:pt x="55" y="11"/>
                    <a:pt x="42" y="33"/>
                  </a:cubicBezTo>
                  <a:cubicBezTo>
                    <a:pt x="41" y="36"/>
                    <a:pt x="38" y="42"/>
                    <a:pt x="40" y="47"/>
                  </a:cubicBezTo>
                  <a:cubicBezTo>
                    <a:pt x="47" y="63"/>
                    <a:pt x="72" y="60"/>
                    <a:pt x="75" y="61"/>
                  </a:cubicBezTo>
                  <a:cubicBezTo>
                    <a:pt x="86" y="66"/>
                    <a:pt x="72" y="71"/>
                    <a:pt x="67" y="71"/>
                  </a:cubicBezTo>
                  <a:cubicBezTo>
                    <a:pt x="54" y="72"/>
                    <a:pt x="44" y="61"/>
                    <a:pt x="31" y="65"/>
                  </a:cubicBezTo>
                  <a:cubicBezTo>
                    <a:pt x="28" y="66"/>
                    <a:pt x="26" y="67"/>
                    <a:pt x="23" y="68"/>
                  </a:cubicBezTo>
                  <a:cubicBezTo>
                    <a:pt x="20" y="69"/>
                    <a:pt x="17" y="70"/>
                    <a:pt x="14" y="71"/>
                  </a:cubicBezTo>
                  <a:cubicBezTo>
                    <a:pt x="8" y="74"/>
                    <a:pt x="5" y="77"/>
                    <a:pt x="3" y="82"/>
                  </a:cubicBezTo>
                  <a:cubicBezTo>
                    <a:pt x="0" y="90"/>
                    <a:pt x="4" y="112"/>
                    <a:pt x="4" y="112"/>
                  </a:cubicBezTo>
                  <a:cubicBezTo>
                    <a:pt x="175" y="112"/>
                    <a:pt x="175" y="112"/>
                    <a:pt x="175" y="112"/>
                  </a:cubicBezTo>
                  <a:cubicBezTo>
                    <a:pt x="181" y="113"/>
                    <a:pt x="191" y="107"/>
                    <a:pt x="193" y="102"/>
                  </a:cubicBezTo>
                  <a:cubicBezTo>
                    <a:pt x="195" y="97"/>
                    <a:pt x="194" y="92"/>
                    <a:pt x="192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484" y="1433"/>
              <a:ext cx="317" cy="133"/>
            </a:xfrm>
            <a:custGeom>
              <a:avLst/>
              <a:gdLst>
                <a:gd name="T0" fmla="*/ 13 w 175"/>
                <a:gd name="T1" fmla="*/ 53 h 73"/>
                <a:gd name="T2" fmla="*/ 30 w 175"/>
                <a:gd name="T3" fmla="*/ 73 h 73"/>
                <a:gd name="T4" fmla="*/ 145 w 175"/>
                <a:gd name="T5" fmla="*/ 73 h 73"/>
                <a:gd name="T6" fmla="*/ 162 w 175"/>
                <a:gd name="T7" fmla="*/ 53 h 73"/>
                <a:gd name="T8" fmla="*/ 175 w 175"/>
                <a:gd name="T9" fmla="*/ 0 h 73"/>
                <a:gd name="T10" fmla="*/ 0 w 175"/>
                <a:gd name="T11" fmla="*/ 0 h 73"/>
                <a:gd name="T12" fmla="*/ 13 w 175"/>
                <a:gd name="T13" fmla="*/ 5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73">
                  <a:moveTo>
                    <a:pt x="13" y="53"/>
                  </a:moveTo>
                  <a:cubicBezTo>
                    <a:pt x="13" y="64"/>
                    <a:pt x="21" y="73"/>
                    <a:pt x="30" y="73"/>
                  </a:cubicBezTo>
                  <a:cubicBezTo>
                    <a:pt x="145" y="73"/>
                    <a:pt x="145" y="73"/>
                    <a:pt x="145" y="73"/>
                  </a:cubicBezTo>
                  <a:cubicBezTo>
                    <a:pt x="154" y="73"/>
                    <a:pt x="162" y="64"/>
                    <a:pt x="162" y="53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3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 noEditPoints="1"/>
            </p:cNvSpPr>
            <p:nvPr/>
          </p:nvSpPr>
          <p:spPr bwMode="auto">
            <a:xfrm>
              <a:off x="2001" y="1228"/>
              <a:ext cx="348" cy="349"/>
            </a:xfrm>
            <a:custGeom>
              <a:avLst/>
              <a:gdLst>
                <a:gd name="T0" fmla="*/ 191 w 192"/>
                <a:gd name="T1" fmla="*/ 136 h 192"/>
                <a:gd name="T2" fmla="*/ 163 w 192"/>
                <a:gd name="T3" fmla="*/ 44 h 192"/>
                <a:gd name="T4" fmla="*/ 154 w 192"/>
                <a:gd name="T5" fmla="*/ 37 h 192"/>
                <a:gd name="T6" fmla="*/ 139 w 192"/>
                <a:gd name="T7" fmla="*/ 37 h 192"/>
                <a:gd name="T8" fmla="*/ 132 w 192"/>
                <a:gd name="T9" fmla="*/ 29 h 192"/>
                <a:gd name="T10" fmla="*/ 132 w 192"/>
                <a:gd name="T11" fmla="*/ 26 h 192"/>
                <a:gd name="T12" fmla="*/ 139 w 192"/>
                <a:gd name="T13" fmla="*/ 19 h 192"/>
                <a:gd name="T14" fmla="*/ 179 w 192"/>
                <a:gd name="T15" fmla="*/ 19 h 192"/>
                <a:gd name="T16" fmla="*/ 186 w 192"/>
                <a:gd name="T17" fmla="*/ 11 h 192"/>
                <a:gd name="T18" fmla="*/ 186 w 192"/>
                <a:gd name="T19" fmla="*/ 8 h 192"/>
                <a:gd name="T20" fmla="*/ 179 w 192"/>
                <a:gd name="T21" fmla="*/ 0 h 192"/>
                <a:gd name="T22" fmla="*/ 13 w 192"/>
                <a:gd name="T23" fmla="*/ 0 h 192"/>
                <a:gd name="T24" fmla="*/ 6 w 192"/>
                <a:gd name="T25" fmla="*/ 8 h 192"/>
                <a:gd name="T26" fmla="*/ 6 w 192"/>
                <a:gd name="T27" fmla="*/ 11 h 192"/>
                <a:gd name="T28" fmla="*/ 13 w 192"/>
                <a:gd name="T29" fmla="*/ 19 h 192"/>
                <a:gd name="T30" fmla="*/ 53 w 192"/>
                <a:gd name="T31" fmla="*/ 19 h 192"/>
                <a:gd name="T32" fmla="*/ 60 w 192"/>
                <a:gd name="T33" fmla="*/ 26 h 192"/>
                <a:gd name="T34" fmla="*/ 60 w 192"/>
                <a:gd name="T35" fmla="*/ 29 h 192"/>
                <a:gd name="T36" fmla="*/ 53 w 192"/>
                <a:gd name="T37" fmla="*/ 37 h 192"/>
                <a:gd name="T38" fmla="*/ 38 w 192"/>
                <a:gd name="T39" fmla="*/ 37 h 192"/>
                <a:gd name="T40" fmla="*/ 29 w 192"/>
                <a:gd name="T41" fmla="*/ 44 h 192"/>
                <a:gd name="T42" fmla="*/ 1 w 192"/>
                <a:gd name="T43" fmla="*/ 136 h 192"/>
                <a:gd name="T44" fmla="*/ 1 w 192"/>
                <a:gd name="T45" fmla="*/ 151 h 192"/>
                <a:gd name="T46" fmla="*/ 11 w 192"/>
                <a:gd name="T47" fmla="*/ 185 h 192"/>
                <a:gd name="T48" fmla="*/ 21 w 192"/>
                <a:gd name="T49" fmla="*/ 192 h 192"/>
                <a:gd name="T50" fmla="*/ 171 w 192"/>
                <a:gd name="T51" fmla="*/ 192 h 192"/>
                <a:gd name="T52" fmla="*/ 181 w 192"/>
                <a:gd name="T53" fmla="*/ 185 h 192"/>
                <a:gd name="T54" fmla="*/ 191 w 192"/>
                <a:gd name="T55" fmla="*/ 151 h 192"/>
                <a:gd name="T56" fmla="*/ 191 w 192"/>
                <a:gd name="T57" fmla="*/ 136 h 192"/>
                <a:gd name="T58" fmla="*/ 96 w 192"/>
                <a:gd name="T59" fmla="*/ 163 h 192"/>
                <a:gd name="T60" fmla="*/ 50 w 192"/>
                <a:gd name="T61" fmla="*/ 115 h 192"/>
                <a:gd name="T62" fmla="*/ 96 w 192"/>
                <a:gd name="T63" fmla="*/ 67 h 192"/>
                <a:gd name="T64" fmla="*/ 142 w 192"/>
                <a:gd name="T65" fmla="*/ 115 h 192"/>
                <a:gd name="T66" fmla="*/ 96 w 192"/>
                <a:gd name="T67" fmla="*/ 16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2" h="192">
                  <a:moveTo>
                    <a:pt x="191" y="136"/>
                  </a:moveTo>
                  <a:cubicBezTo>
                    <a:pt x="163" y="44"/>
                    <a:pt x="163" y="44"/>
                    <a:pt x="163" y="44"/>
                  </a:cubicBezTo>
                  <a:cubicBezTo>
                    <a:pt x="162" y="40"/>
                    <a:pt x="158" y="37"/>
                    <a:pt x="154" y="37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35" y="37"/>
                    <a:pt x="132" y="33"/>
                    <a:pt x="132" y="29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2" y="22"/>
                    <a:pt x="135" y="19"/>
                    <a:pt x="139" y="19"/>
                  </a:cubicBezTo>
                  <a:cubicBezTo>
                    <a:pt x="179" y="19"/>
                    <a:pt x="179" y="19"/>
                    <a:pt x="179" y="19"/>
                  </a:cubicBezTo>
                  <a:cubicBezTo>
                    <a:pt x="183" y="19"/>
                    <a:pt x="186" y="16"/>
                    <a:pt x="186" y="11"/>
                  </a:cubicBezTo>
                  <a:cubicBezTo>
                    <a:pt x="186" y="8"/>
                    <a:pt x="186" y="8"/>
                    <a:pt x="186" y="8"/>
                  </a:cubicBezTo>
                  <a:cubicBezTo>
                    <a:pt x="186" y="4"/>
                    <a:pt x="183" y="0"/>
                    <a:pt x="17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0"/>
                    <a:pt x="6" y="4"/>
                    <a:pt x="6" y="8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6"/>
                    <a:pt x="9" y="19"/>
                    <a:pt x="1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9"/>
                    <a:pt x="60" y="22"/>
                    <a:pt x="60" y="26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33"/>
                    <a:pt x="57" y="37"/>
                    <a:pt x="53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4" y="37"/>
                    <a:pt x="30" y="40"/>
                    <a:pt x="29" y="44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40"/>
                    <a:pt x="0" y="147"/>
                    <a:pt x="1" y="151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13" y="189"/>
                    <a:pt x="17" y="192"/>
                    <a:pt x="21" y="192"/>
                  </a:cubicBezTo>
                  <a:cubicBezTo>
                    <a:pt x="171" y="192"/>
                    <a:pt x="171" y="192"/>
                    <a:pt x="171" y="192"/>
                  </a:cubicBezTo>
                  <a:cubicBezTo>
                    <a:pt x="175" y="192"/>
                    <a:pt x="179" y="189"/>
                    <a:pt x="181" y="185"/>
                  </a:cubicBezTo>
                  <a:cubicBezTo>
                    <a:pt x="191" y="151"/>
                    <a:pt x="191" y="151"/>
                    <a:pt x="191" y="151"/>
                  </a:cubicBezTo>
                  <a:cubicBezTo>
                    <a:pt x="192" y="147"/>
                    <a:pt x="192" y="140"/>
                    <a:pt x="191" y="136"/>
                  </a:cubicBezTo>
                  <a:close/>
                  <a:moveTo>
                    <a:pt x="96" y="163"/>
                  </a:moveTo>
                  <a:cubicBezTo>
                    <a:pt x="71" y="163"/>
                    <a:pt x="50" y="141"/>
                    <a:pt x="50" y="115"/>
                  </a:cubicBezTo>
                  <a:cubicBezTo>
                    <a:pt x="50" y="88"/>
                    <a:pt x="71" y="67"/>
                    <a:pt x="96" y="67"/>
                  </a:cubicBezTo>
                  <a:cubicBezTo>
                    <a:pt x="122" y="67"/>
                    <a:pt x="142" y="88"/>
                    <a:pt x="142" y="115"/>
                  </a:cubicBezTo>
                  <a:cubicBezTo>
                    <a:pt x="142" y="141"/>
                    <a:pt x="122" y="163"/>
                    <a:pt x="96" y="1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2168" y="1368"/>
              <a:ext cx="14" cy="78"/>
            </a:xfrm>
            <a:custGeom>
              <a:avLst/>
              <a:gdLst>
                <a:gd name="T0" fmla="*/ 4 w 8"/>
                <a:gd name="T1" fmla="*/ 0 h 43"/>
                <a:gd name="T2" fmla="*/ 0 w 8"/>
                <a:gd name="T3" fmla="*/ 4 h 43"/>
                <a:gd name="T4" fmla="*/ 0 w 8"/>
                <a:gd name="T5" fmla="*/ 39 h 43"/>
                <a:gd name="T6" fmla="*/ 4 w 8"/>
                <a:gd name="T7" fmla="*/ 43 h 43"/>
                <a:gd name="T8" fmla="*/ 8 w 8"/>
                <a:gd name="T9" fmla="*/ 39 h 43"/>
                <a:gd name="T10" fmla="*/ 8 w 8"/>
                <a:gd name="T11" fmla="*/ 4 h 43"/>
                <a:gd name="T12" fmla="*/ 4 w 8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3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1"/>
                    <a:pt x="2" y="43"/>
                    <a:pt x="4" y="43"/>
                  </a:cubicBezTo>
                  <a:cubicBezTo>
                    <a:pt x="6" y="43"/>
                    <a:pt x="8" y="41"/>
                    <a:pt x="8" y="39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2866" y="1346"/>
              <a:ext cx="140" cy="227"/>
            </a:xfrm>
            <a:custGeom>
              <a:avLst/>
              <a:gdLst>
                <a:gd name="T0" fmla="*/ 63 w 77"/>
                <a:gd name="T1" fmla="*/ 6 h 125"/>
                <a:gd name="T2" fmla="*/ 60 w 77"/>
                <a:gd name="T3" fmla="*/ 0 h 125"/>
                <a:gd name="T4" fmla="*/ 59 w 77"/>
                <a:gd name="T5" fmla="*/ 0 h 125"/>
                <a:gd name="T6" fmla="*/ 19 w 77"/>
                <a:gd name="T7" fmla="*/ 0 h 125"/>
                <a:gd name="T8" fmla="*/ 17 w 77"/>
                <a:gd name="T9" fmla="*/ 0 h 125"/>
                <a:gd name="T10" fmla="*/ 14 w 77"/>
                <a:gd name="T11" fmla="*/ 6 h 125"/>
                <a:gd name="T12" fmla="*/ 0 w 77"/>
                <a:gd name="T13" fmla="*/ 121 h 125"/>
                <a:gd name="T14" fmla="*/ 39 w 77"/>
                <a:gd name="T15" fmla="*/ 125 h 125"/>
                <a:gd name="T16" fmla="*/ 77 w 77"/>
                <a:gd name="T17" fmla="*/ 121 h 125"/>
                <a:gd name="T18" fmla="*/ 63 w 77"/>
                <a:gd name="T19" fmla="*/ 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125">
                  <a:moveTo>
                    <a:pt x="63" y="6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59" y="0"/>
                    <a:pt x="5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22" y="125"/>
                    <a:pt x="39" y="125"/>
                  </a:cubicBezTo>
                  <a:cubicBezTo>
                    <a:pt x="57" y="125"/>
                    <a:pt x="77" y="121"/>
                    <a:pt x="77" y="121"/>
                  </a:cubicBezTo>
                  <a:lnTo>
                    <a:pt x="63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2893" y="1225"/>
              <a:ext cx="88" cy="107"/>
            </a:xfrm>
            <a:custGeom>
              <a:avLst/>
              <a:gdLst>
                <a:gd name="T0" fmla="*/ 44 w 48"/>
                <a:gd name="T1" fmla="*/ 27 h 59"/>
                <a:gd name="T2" fmla="*/ 28 w 48"/>
                <a:gd name="T3" fmla="*/ 27 h 59"/>
                <a:gd name="T4" fmla="*/ 28 w 48"/>
                <a:gd name="T5" fmla="*/ 4 h 59"/>
                <a:gd name="T6" fmla="*/ 24 w 48"/>
                <a:gd name="T7" fmla="*/ 0 h 59"/>
                <a:gd name="T8" fmla="*/ 20 w 48"/>
                <a:gd name="T9" fmla="*/ 4 h 59"/>
                <a:gd name="T10" fmla="*/ 20 w 48"/>
                <a:gd name="T11" fmla="*/ 27 h 59"/>
                <a:gd name="T12" fmla="*/ 4 w 48"/>
                <a:gd name="T13" fmla="*/ 27 h 59"/>
                <a:gd name="T14" fmla="*/ 0 w 48"/>
                <a:gd name="T15" fmla="*/ 31 h 59"/>
                <a:gd name="T16" fmla="*/ 0 w 48"/>
                <a:gd name="T17" fmla="*/ 55 h 59"/>
                <a:gd name="T18" fmla="*/ 4 w 48"/>
                <a:gd name="T19" fmla="*/ 59 h 59"/>
                <a:gd name="T20" fmla="*/ 44 w 48"/>
                <a:gd name="T21" fmla="*/ 59 h 59"/>
                <a:gd name="T22" fmla="*/ 48 w 48"/>
                <a:gd name="T23" fmla="*/ 55 h 59"/>
                <a:gd name="T24" fmla="*/ 48 w 48"/>
                <a:gd name="T25" fmla="*/ 31 h 59"/>
                <a:gd name="T26" fmla="*/ 44 w 48"/>
                <a:gd name="T27" fmla="*/ 27 h 59"/>
                <a:gd name="T28" fmla="*/ 13 w 48"/>
                <a:gd name="T29" fmla="*/ 51 h 59"/>
                <a:gd name="T30" fmla="*/ 8 w 48"/>
                <a:gd name="T31" fmla="*/ 51 h 59"/>
                <a:gd name="T32" fmla="*/ 8 w 48"/>
                <a:gd name="T33" fmla="*/ 35 h 59"/>
                <a:gd name="T34" fmla="*/ 13 w 48"/>
                <a:gd name="T35" fmla="*/ 35 h 59"/>
                <a:gd name="T36" fmla="*/ 13 w 48"/>
                <a:gd name="T37" fmla="*/ 51 h 59"/>
                <a:gd name="T38" fmla="*/ 26 w 48"/>
                <a:gd name="T39" fmla="*/ 51 h 59"/>
                <a:gd name="T40" fmla="*/ 21 w 48"/>
                <a:gd name="T41" fmla="*/ 51 h 59"/>
                <a:gd name="T42" fmla="*/ 21 w 48"/>
                <a:gd name="T43" fmla="*/ 35 h 59"/>
                <a:gd name="T44" fmla="*/ 26 w 48"/>
                <a:gd name="T45" fmla="*/ 35 h 59"/>
                <a:gd name="T46" fmla="*/ 26 w 48"/>
                <a:gd name="T47" fmla="*/ 51 h 59"/>
                <a:gd name="T48" fmla="*/ 40 w 48"/>
                <a:gd name="T49" fmla="*/ 51 h 59"/>
                <a:gd name="T50" fmla="*/ 35 w 48"/>
                <a:gd name="T51" fmla="*/ 51 h 59"/>
                <a:gd name="T52" fmla="*/ 35 w 48"/>
                <a:gd name="T53" fmla="*/ 35 h 59"/>
                <a:gd name="T54" fmla="*/ 40 w 48"/>
                <a:gd name="T55" fmla="*/ 35 h 59"/>
                <a:gd name="T56" fmla="*/ 40 w 48"/>
                <a:gd name="T5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" h="59">
                  <a:moveTo>
                    <a:pt x="44" y="27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21" y="0"/>
                    <a:pt x="20" y="2"/>
                    <a:pt x="20" y="4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1" y="27"/>
                    <a:pt x="0" y="29"/>
                    <a:pt x="0" y="3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7"/>
                    <a:pt x="1" y="59"/>
                    <a:pt x="4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6" y="59"/>
                    <a:pt x="48" y="57"/>
                    <a:pt x="48" y="55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29"/>
                    <a:pt x="46" y="27"/>
                    <a:pt x="44" y="27"/>
                  </a:cubicBezTo>
                  <a:close/>
                  <a:moveTo>
                    <a:pt x="13" y="51"/>
                  </a:moveTo>
                  <a:cubicBezTo>
                    <a:pt x="8" y="51"/>
                    <a:pt x="8" y="51"/>
                    <a:pt x="8" y="51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3" y="35"/>
                    <a:pt x="13" y="35"/>
                    <a:pt x="13" y="35"/>
                  </a:cubicBezTo>
                  <a:lnTo>
                    <a:pt x="13" y="51"/>
                  </a:lnTo>
                  <a:close/>
                  <a:moveTo>
                    <a:pt x="26" y="51"/>
                  </a:moveTo>
                  <a:cubicBezTo>
                    <a:pt x="21" y="51"/>
                    <a:pt x="21" y="51"/>
                    <a:pt x="21" y="51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6" y="35"/>
                    <a:pt x="26" y="35"/>
                    <a:pt x="26" y="35"/>
                  </a:cubicBezTo>
                  <a:lnTo>
                    <a:pt x="26" y="51"/>
                  </a:lnTo>
                  <a:close/>
                  <a:moveTo>
                    <a:pt x="40" y="51"/>
                  </a:moveTo>
                  <a:cubicBezTo>
                    <a:pt x="35" y="51"/>
                    <a:pt x="35" y="51"/>
                    <a:pt x="35" y="51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40" y="35"/>
                    <a:pt x="40" y="35"/>
                    <a:pt x="40" y="35"/>
                  </a:cubicBezTo>
                  <a:lnTo>
                    <a:pt x="40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3697" y="505"/>
              <a:ext cx="180" cy="187"/>
            </a:xfrm>
            <a:custGeom>
              <a:avLst/>
              <a:gdLst>
                <a:gd name="T0" fmla="*/ 3 w 99"/>
                <a:gd name="T1" fmla="*/ 20 h 103"/>
                <a:gd name="T2" fmla="*/ 59 w 99"/>
                <a:gd name="T3" fmla="*/ 102 h 103"/>
                <a:gd name="T4" fmla="*/ 79 w 99"/>
                <a:gd name="T5" fmla="*/ 96 h 103"/>
                <a:gd name="T6" fmla="*/ 96 w 99"/>
                <a:gd name="T7" fmla="*/ 103 h 103"/>
                <a:gd name="T8" fmla="*/ 18 w 99"/>
                <a:gd name="T9" fmla="*/ 1 h 103"/>
                <a:gd name="T10" fmla="*/ 17 w 99"/>
                <a:gd name="T11" fmla="*/ 1 h 103"/>
                <a:gd name="T12" fmla="*/ 5 w 99"/>
                <a:gd name="T13" fmla="*/ 4 h 103"/>
                <a:gd name="T14" fmla="*/ 0 w 99"/>
                <a:gd name="T15" fmla="*/ 20 h 103"/>
                <a:gd name="T16" fmla="*/ 3 w 99"/>
                <a:gd name="T17" fmla="*/ 2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03">
                  <a:moveTo>
                    <a:pt x="3" y="20"/>
                  </a:moveTo>
                  <a:cubicBezTo>
                    <a:pt x="6" y="21"/>
                    <a:pt x="62" y="51"/>
                    <a:pt x="59" y="102"/>
                  </a:cubicBezTo>
                  <a:cubicBezTo>
                    <a:pt x="64" y="98"/>
                    <a:pt x="71" y="95"/>
                    <a:pt x="79" y="96"/>
                  </a:cubicBezTo>
                  <a:cubicBezTo>
                    <a:pt x="86" y="96"/>
                    <a:pt x="91" y="98"/>
                    <a:pt x="96" y="103"/>
                  </a:cubicBezTo>
                  <a:cubicBezTo>
                    <a:pt x="99" y="33"/>
                    <a:pt x="18" y="2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0"/>
                    <a:pt x="8" y="1"/>
                    <a:pt x="5" y="4"/>
                  </a:cubicBezTo>
                  <a:cubicBezTo>
                    <a:pt x="1" y="8"/>
                    <a:pt x="0" y="15"/>
                    <a:pt x="0" y="20"/>
                  </a:cubicBezTo>
                  <a:cubicBezTo>
                    <a:pt x="1" y="19"/>
                    <a:pt x="2" y="19"/>
                    <a:pt x="3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3528" y="692"/>
              <a:ext cx="340" cy="77"/>
            </a:xfrm>
            <a:custGeom>
              <a:avLst/>
              <a:gdLst>
                <a:gd name="T0" fmla="*/ 186 w 187"/>
                <a:gd name="T1" fmla="*/ 9 h 42"/>
                <a:gd name="T2" fmla="*/ 172 w 187"/>
                <a:gd name="T3" fmla="*/ 1 h 42"/>
                <a:gd name="T4" fmla="*/ 152 w 187"/>
                <a:gd name="T5" fmla="*/ 9 h 42"/>
                <a:gd name="T6" fmla="*/ 149 w 187"/>
                <a:gd name="T7" fmla="*/ 10 h 42"/>
                <a:gd name="T8" fmla="*/ 0 w 187"/>
                <a:gd name="T9" fmla="*/ 21 h 42"/>
                <a:gd name="T10" fmla="*/ 8 w 187"/>
                <a:gd name="T11" fmla="*/ 40 h 42"/>
                <a:gd name="T12" fmla="*/ 12 w 187"/>
                <a:gd name="T13" fmla="*/ 42 h 42"/>
                <a:gd name="T14" fmla="*/ 12 w 187"/>
                <a:gd name="T15" fmla="*/ 42 h 42"/>
                <a:gd name="T16" fmla="*/ 177 w 187"/>
                <a:gd name="T17" fmla="*/ 29 h 42"/>
                <a:gd name="T18" fmla="*/ 180 w 187"/>
                <a:gd name="T19" fmla="*/ 27 h 42"/>
                <a:gd name="T20" fmla="*/ 187 w 187"/>
                <a:gd name="T21" fmla="*/ 9 h 42"/>
                <a:gd name="T22" fmla="*/ 186 w 187"/>
                <a:gd name="T23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7" h="42">
                  <a:moveTo>
                    <a:pt x="186" y="9"/>
                  </a:moveTo>
                  <a:cubicBezTo>
                    <a:pt x="182" y="4"/>
                    <a:pt x="177" y="1"/>
                    <a:pt x="172" y="1"/>
                  </a:cubicBezTo>
                  <a:cubicBezTo>
                    <a:pt x="161" y="0"/>
                    <a:pt x="152" y="9"/>
                    <a:pt x="152" y="9"/>
                  </a:cubicBezTo>
                  <a:cubicBezTo>
                    <a:pt x="151" y="10"/>
                    <a:pt x="150" y="10"/>
                    <a:pt x="149" y="1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9" y="41"/>
                    <a:pt x="11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77" y="29"/>
                    <a:pt x="177" y="29"/>
                    <a:pt x="177" y="29"/>
                  </a:cubicBezTo>
                  <a:cubicBezTo>
                    <a:pt x="178" y="29"/>
                    <a:pt x="179" y="28"/>
                    <a:pt x="180" y="27"/>
                  </a:cubicBezTo>
                  <a:cubicBezTo>
                    <a:pt x="187" y="9"/>
                    <a:pt x="187" y="9"/>
                    <a:pt x="187" y="9"/>
                  </a:cubicBezTo>
                  <a:cubicBezTo>
                    <a:pt x="187" y="9"/>
                    <a:pt x="187" y="9"/>
                    <a:pt x="186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3523" y="549"/>
              <a:ext cx="278" cy="167"/>
            </a:xfrm>
            <a:custGeom>
              <a:avLst/>
              <a:gdLst>
                <a:gd name="T0" fmla="*/ 96 w 153"/>
                <a:gd name="T1" fmla="*/ 3 h 92"/>
                <a:gd name="T2" fmla="*/ 94 w 153"/>
                <a:gd name="T3" fmla="*/ 0 h 92"/>
                <a:gd name="T4" fmla="*/ 1 w 153"/>
                <a:gd name="T5" fmla="*/ 90 h 92"/>
                <a:gd name="T6" fmla="*/ 0 w 153"/>
                <a:gd name="T7" fmla="*/ 92 h 92"/>
                <a:gd name="T8" fmla="*/ 147 w 153"/>
                <a:gd name="T9" fmla="*/ 82 h 92"/>
                <a:gd name="T10" fmla="*/ 96 w 153"/>
                <a:gd name="T11" fmla="*/ 3 h 92"/>
                <a:gd name="T12" fmla="*/ 73 w 153"/>
                <a:gd name="T13" fmla="*/ 65 h 92"/>
                <a:gd name="T14" fmla="*/ 67 w 153"/>
                <a:gd name="T15" fmla="*/ 61 h 92"/>
                <a:gd name="T16" fmla="*/ 73 w 153"/>
                <a:gd name="T17" fmla="*/ 56 h 92"/>
                <a:gd name="T18" fmla="*/ 79 w 153"/>
                <a:gd name="T19" fmla="*/ 61 h 92"/>
                <a:gd name="T20" fmla="*/ 73 w 153"/>
                <a:gd name="T21" fmla="*/ 65 h 92"/>
                <a:gd name="T22" fmla="*/ 94 w 153"/>
                <a:gd name="T23" fmla="*/ 32 h 92"/>
                <a:gd name="T24" fmla="*/ 100 w 153"/>
                <a:gd name="T25" fmla="*/ 29 h 92"/>
                <a:gd name="T26" fmla="*/ 107 w 153"/>
                <a:gd name="T27" fmla="*/ 32 h 92"/>
                <a:gd name="T28" fmla="*/ 100 w 153"/>
                <a:gd name="T29" fmla="*/ 35 h 92"/>
                <a:gd name="T30" fmla="*/ 94 w 153"/>
                <a:gd name="T31" fmla="*/ 32 h 92"/>
                <a:gd name="T32" fmla="*/ 111 w 153"/>
                <a:gd name="T33" fmla="*/ 65 h 92"/>
                <a:gd name="T34" fmla="*/ 103 w 153"/>
                <a:gd name="T35" fmla="*/ 59 h 92"/>
                <a:gd name="T36" fmla="*/ 111 w 153"/>
                <a:gd name="T37" fmla="*/ 54 h 92"/>
                <a:gd name="T38" fmla="*/ 118 w 153"/>
                <a:gd name="T39" fmla="*/ 59 h 92"/>
                <a:gd name="T40" fmla="*/ 111 w 153"/>
                <a:gd name="T41" fmla="*/ 6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" h="92">
                  <a:moveTo>
                    <a:pt x="96" y="3"/>
                  </a:moveTo>
                  <a:cubicBezTo>
                    <a:pt x="95" y="2"/>
                    <a:pt x="94" y="1"/>
                    <a:pt x="94" y="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1" y="90"/>
                    <a:pt x="0" y="91"/>
                    <a:pt x="0" y="92"/>
                  </a:cubicBezTo>
                  <a:cubicBezTo>
                    <a:pt x="147" y="82"/>
                    <a:pt x="147" y="82"/>
                    <a:pt x="147" y="82"/>
                  </a:cubicBezTo>
                  <a:cubicBezTo>
                    <a:pt x="153" y="33"/>
                    <a:pt x="96" y="3"/>
                    <a:pt x="96" y="3"/>
                  </a:cubicBezTo>
                  <a:close/>
                  <a:moveTo>
                    <a:pt x="73" y="65"/>
                  </a:moveTo>
                  <a:cubicBezTo>
                    <a:pt x="69" y="65"/>
                    <a:pt x="67" y="63"/>
                    <a:pt x="67" y="61"/>
                  </a:cubicBezTo>
                  <a:cubicBezTo>
                    <a:pt x="67" y="58"/>
                    <a:pt x="69" y="56"/>
                    <a:pt x="73" y="56"/>
                  </a:cubicBezTo>
                  <a:cubicBezTo>
                    <a:pt x="76" y="56"/>
                    <a:pt x="79" y="58"/>
                    <a:pt x="79" y="61"/>
                  </a:cubicBezTo>
                  <a:cubicBezTo>
                    <a:pt x="79" y="63"/>
                    <a:pt x="76" y="65"/>
                    <a:pt x="73" y="65"/>
                  </a:cubicBezTo>
                  <a:close/>
                  <a:moveTo>
                    <a:pt x="94" y="32"/>
                  </a:moveTo>
                  <a:cubicBezTo>
                    <a:pt x="94" y="30"/>
                    <a:pt x="97" y="29"/>
                    <a:pt x="100" y="29"/>
                  </a:cubicBezTo>
                  <a:cubicBezTo>
                    <a:pt x="104" y="29"/>
                    <a:pt x="107" y="30"/>
                    <a:pt x="107" y="32"/>
                  </a:cubicBezTo>
                  <a:cubicBezTo>
                    <a:pt x="107" y="34"/>
                    <a:pt x="104" y="35"/>
                    <a:pt x="100" y="35"/>
                  </a:cubicBezTo>
                  <a:cubicBezTo>
                    <a:pt x="97" y="35"/>
                    <a:pt x="94" y="34"/>
                    <a:pt x="94" y="32"/>
                  </a:cubicBezTo>
                  <a:close/>
                  <a:moveTo>
                    <a:pt x="111" y="65"/>
                  </a:moveTo>
                  <a:cubicBezTo>
                    <a:pt x="107" y="65"/>
                    <a:pt x="103" y="63"/>
                    <a:pt x="103" y="59"/>
                  </a:cubicBezTo>
                  <a:cubicBezTo>
                    <a:pt x="103" y="56"/>
                    <a:pt x="107" y="54"/>
                    <a:pt x="111" y="54"/>
                  </a:cubicBezTo>
                  <a:cubicBezTo>
                    <a:pt x="115" y="54"/>
                    <a:pt x="118" y="56"/>
                    <a:pt x="118" y="59"/>
                  </a:cubicBezTo>
                  <a:cubicBezTo>
                    <a:pt x="118" y="63"/>
                    <a:pt x="115" y="65"/>
                    <a:pt x="111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1999" y="2060"/>
              <a:ext cx="352" cy="216"/>
            </a:xfrm>
            <a:custGeom>
              <a:avLst/>
              <a:gdLst>
                <a:gd name="T0" fmla="*/ 177 w 194"/>
                <a:gd name="T1" fmla="*/ 1 h 119"/>
                <a:gd name="T2" fmla="*/ 161 w 194"/>
                <a:gd name="T3" fmla="*/ 0 h 119"/>
                <a:gd name="T4" fmla="*/ 159 w 194"/>
                <a:gd name="T5" fmla="*/ 0 h 119"/>
                <a:gd name="T6" fmla="*/ 110 w 194"/>
                <a:gd name="T7" fmla="*/ 1 h 119"/>
                <a:gd name="T8" fmla="*/ 61 w 194"/>
                <a:gd name="T9" fmla="*/ 3 h 119"/>
                <a:gd name="T10" fmla="*/ 21 w 194"/>
                <a:gd name="T11" fmla="*/ 25 h 119"/>
                <a:gd name="T12" fmla="*/ 16 w 194"/>
                <a:gd name="T13" fmla="*/ 31 h 119"/>
                <a:gd name="T14" fmla="*/ 14 w 194"/>
                <a:gd name="T15" fmla="*/ 35 h 119"/>
                <a:gd name="T16" fmla="*/ 10 w 194"/>
                <a:gd name="T17" fmla="*/ 39 h 119"/>
                <a:gd name="T18" fmla="*/ 7 w 194"/>
                <a:gd name="T19" fmla="*/ 50 h 119"/>
                <a:gd name="T20" fmla="*/ 5 w 194"/>
                <a:gd name="T21" fmla="*/ 56 h 119"/>
                <a:gd name="T22" fmla="*/ 6 w 194"/>
                <a:gd name="T23" fmla="*/ 64 h 119"/>
                <a:gd name="T24" fmla="*/ 6 w 194"/>
                <a:gd name="T25" fmla="*/ 73 h 119"/>
                <a:gd name="T26" fmla="*/ 2 w 194"/>
                <a:gd name="T27" fmla="*/ 87 h 119"/>
                <a:gd name="T28" fmla="*/ 10 w 194"/>
                <a:gd name="T29" fmla="*/ 101 h 119"/>
                <a:gd name="T30" fmla="*/ 23 w 194"/>
                <a:gd name="T31" fmla="*/ 110 h 119"/>
                <a:gd name="T32" fmla="*/ 36 w 194"/>
                <a:gd name="T33" fmla="*/ 111 h 119"/>
                <a:gd name="T34" fmla="*/ 40 w 194"/>
                <a:gd name="T35" fmla="*/ 112 h 119"/>
                <a:gd name="T36" fmla="*/ 52 w 194"/>
                <a:gd name="T37" fmla="*/ 114 h 119"/>
                <a:gd name="T38" fmla="*/ 57 w 194"/>
                <a:gd name="T39" fmla="*/ 114 h 119"/>
                <a:gd name="T40" fmla="*/ 61 w 194"/>
                <a:gd name="T41" fmla="*/ 117 h 119"/>
                <a:gd name="T42" fmla="*/ 69 w 194"/>
                <a:gd name="T43" fmla="*/ 119 h 119"/>
                <a:gd name="T44" fmla="*/ 88 w 194"/>
                <a:gd name="T45" fmla="*/ 116 h 119"/>
                <a:gd name="T46" fmla="*/ 95 w 194"/>
                <a:gd name="T47" fmla="*/ 114 h 119"/>
                <a:gd name="T48" fmla="*/ 182 w 194"/>
                <a:gd name="T49" fmla="*/ 56 h 119"/>
                <a:gd name="T50" fmla="*/ 193 w 194"/>
                <a:gd name="T51" fmla="*/ 28 h 119"/>
                <a:gd name="T52" fmla="*/ 53 w 194"/>
                <a:gd name="T53" fmla="*/ 24 h 119"/>
                <a:gd name="T54" fmla="*/ 45 w 194"/>
                <a:gd name="T55" fmla="*/ 31 h 119"/>
                <a:gd name="T56" fmla="*/ 34 w 194"/>
                <a:gd name="T57" fmla="*/ 33 h 119"/>
                <a:gd name="T58" fmla="*/ 30 w 194"/>
                <a:gd name="T59" fmla="*/ 30 h 119"/>
                <a:gd name="T60" fmla="*/ 103 w 194"/>
                <a:gd name="T61" fmla="*/ 83 h 119"/>
                <a:gd name="T62" fmla="*/ 97 w 194"/>
                <a:gd name="T63" fmla="*/ 74 h 119"/>
                <a:gd name="T64" fmla="*/ 91 w 194"/>
                <a:gd name="T65" fmla="*/ 72 h 119"/>
                <a:gd name="T66" fmla="*/ 89 w 194"/>
                <a:gd name="T67" fmla="*/ 60 h 119"/>
                <a:gd name="T68" fmla="*/ 81 w 194"/>
                <a:gd name="T69" fmla="*/ 54 h 119"/>
                <a:gd name="T70" fmla="*/ 65 w 194"/>
                <a:gd name="T71" fmla="*/ 58 h 119"/>
                <a:gd name="T72" fmla="*/ 63 w 194"/>
                <a:gd name="T73" fmla="*/ 63 h 119"/>
                <a:gd name="T74" fmla="*/ 60 w 194"/>
                <a:gd name="T75" fmla="*/ 69 h 119"/>
                <a:gd name="T76" fmla="*/ 56 w 194"/>
                <a:gd name="T77" fmla="*/ 78 h 119"/>
                <a:gd name="T78" fmla="*/ 53 w 194"/>
                <a:gd name="T79" fmla="*/ 77 h 119"/>
                <a:gd name="T80" fmla="*/ 43 w 194"/>
                <a:gd name="T81" fmla="*/ 72 h 119"/>
                <a:gd name="T82" fmla="*/ 31 w 194"/>
                <a:gd name="T83" fmla="*/ 69 h 119"/>
                <a:gd name="T84" fmla="*/ 36 w 194"/>
                <a:gd name="T85" fmla="*/ 63 h 119"/>
                <a:gd name="T86" fmla="*/ 39 w 194"/>
                <a:gd name="T87" fmla="*/ 64 h 119"/>
                <a:gd name="T88" fmla="*/ 52 w 194"/>
                <a:gd name="T89" fmla="*/ 60 h 119"/>
                <a:gd name="T90" fmla="*/ 53 w 194"/>
                <a:gd name="T91" fmla="*/ 59 h 119"/>
                <a:gd name="T92" fmla="*/ 60 w 194"/>
                <a:gd name="T93" fmla="*/ 49 h 119"/>
                <a:gd name="T94" fmla="*/ 59 w 194"/>
                <a:gd name="T95" fmla="*/ 45 h 119"/>
                <a:gd name="T96" fmla="*/ 76 w 194"/>
                <a:gd name="T97" fmla="*/ 37 h 119"/>
                <a:gd name="T98" fmla="*/ 69 w 194"/>
                <a:gd name="T99" fmla="*/ 21 h 119"/>
                <a:gd name="T100" fmla="*/ 106 w 194"/>
                <a:gd name="T101" fmla="*/ 42 h 119"/>
                <a:gd name="T102" fmla="*/ 103 w 194"/>
                <a:gd name="T103" fmla="*/ 83 h 119"/>
                <a:gd name="T104" fmla="*/ 87 w 194"/>
                <a:gd name="T105" fmla="*/ 10 h 119"/>
                <a:gd name="T106" fmla="*/ 112 w 194"/>
                <a:gd name="T107" fmla="*/ 1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4" h="119">
                  <a:moveTo>
                    <a:pt x="193" y="28"/>
                  </a:moveTo>
                  <a:cubicBezTo>
                    <a:pt x="191" y="12"/>
                    <a:pt x="178" y="1"/>
                    <a:pt x="177" y="1"/>
                  </a:cubicBezTo>
                  <a:cubicBezTo>
                    <a:pt x="177" y="0"/>
                    <a:pt x="176" y="0"/>
                    <a:pt x="175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0" y="0"/>
                    <a:pt x="160" y="0"/>
                  </a:cubicBezTo>
                  <a:cubicBezTo>
                    <a:pt x="160" y="0"/>
                    <a:pt x="160" y="0"/>
                    <a:pt x="159" y="0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41" y="4"/>
                    <a:pt x="27" y="18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6"/>
                    <a:pt x="19" y="28"/>
                    <a:pt x="18" y="29"/>
                  </a:cubicBezTo>
                  <a:cubicBezTo>
                    <a:pt x="17" y="29"/>
                    <a:pt x="17" y="30"/>
                    <a:pt x="16" y="31"/>
                  </a:cubicBezTo>
                  <a:cubicBezTo>
                    <a:pt x="16" y="31"/>
                    <a:pt x="15" y="32"/>
                    <a:pt x="15" y="33"/>
                  </a:cubicBezTo>
                  <a:cubicBezTo>
                    <a:pt x="14" y="34"/>
                    <a:pt x="14" y="34"/>
                    <a:pt x="14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2" y="36"/>
                    <a:pt x="10" y="37"/>
                    <a:pt x="10" y="39"/>
                  </a:cubicBezTo>
                  <a:cubicBezTo>
                    <a:pt x="8" y="41"/>
                    <a:pt x="8" y="44"/>
                    <a:pt x="8" y="47"/>
                  </a:cubicBezTo>
                  <a:cubicBezTo>
                    <a:pt x="8" y="48"/>
                    <a:pt x="8" y="49"/>
                    <a:pt x="7" y="50"/>
                  </a:cubicBezTo>
                  <a:cubicBezTo>
                    <a:pt x="7" y="51"/>
                    <a:pt x="7" y="51"/>
                    <a:pt x="6" y="52"/>
                  </a:cubicBezTo>
                  <a:cubicBezTo>
                    <a:pt x="6" y="53"/>
                    <a:pt x="5" y="54"/>
                    <a:pt x="5" y="56"/>
                  </a:cubicBezTo>
                  <a:cubicBezTo>
                    <a:pt x="4" y="59"/>
                    <a:pt x="5" y="62"/>
                    <a:pt x="6" y="63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7" y="67"/>
                    <a:pt x="7" y="71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5" y="74"/>
                    <a:pt x="3" y="75"/>
                    <a:pt x="2" y="77"/>
                  </a:cubicBezTo>
                  <a:cubicBezTo>
                    <a:pt x="0" y="79"/>
                    <a:pt x="1" y="83"/>
                    <a:pt x="2" y="87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4" y="94"/>
                    <a:pt x="7" y="98"/>
                    <a:pt x="10" y="101"/>
                  </a:cubicBezTo>
                  <a:cubicBezTo>
                    <a:pt x="11" y="102"/>
                    <a:pt x="12" y="103"/>
                    <a:pt x="13" y="104"/>
                  </a:cubicBezTo>
                  <a:cubicBezTo>
                    <a:pt x="15" y="107"/>
                    <a:pt x="18" y="110"/>
                    <a:pt x="23" y="110"/>
                  </a:cubicBezTo>
                  <a:cubicBezTo>
                    <a:pt x="24" y="110"/>
                    <a:pt x="26" y="109"/>
                    <a:pt x="27" y="109"/>
                  </a:cubicBezTo>
                  <a:cubicBezTo>
                    <a:pt x="30" y="112"/>
                    <a:pt x="34" y="111"/>
                    <a:pt x="36" y="111"/>
                  </a:cubicBezTo>
                  <a:cubicBezTo>
                    <a:pt x="37" y="111"/>
                    <a:pt x="38" y="111"/>
                    <a:pt x="39" y="111"/>
                  </a:cubicBezTo>
                  <a:cubicBezTo>
                    <a:pt x="39" y="111"/>
                    <a:pt x="40" y="111"/>
                    <a:pt x="40" y="112"/>
                  </a:cubicBezTo>
                  <a:cubicBezTo>
                    <a:pt x="41" y="112"/>
                    <a:pt x="42" y="113"/>
                    <a:pt x="43" y="113"/>
                  </a:cubicBezTo>
                  <a:cubicBezTo>
                    <a:pt x="46" y="114"/>
                    <a:pt x="49" y="114"/>
                    <a:pt x="52" y="114"/>
                  </a:cubicBezTo>
                  <a:cubicBezTo>
                    <a:pt x="53" y="114"/>
                    <a:pt x="54" y="114"/>
                    <a:pt x="55" y="114"/>
                  </a:cubicBezTo>
                  <a:cubicBezTo>
                    <a:pt x="55" y="114"/>
                    <a:pt x="57" y="114"/>
                    <a:pt x="57" y="114"/>
                  </a:cubicBezTo>
                  <a:cubicBezTo>
                    <a:pt x="58" y="114"/>
                    <a:pt x="58" y="114"/>
                    <a:pt x="58" y="115"/>
                  </a:cubicBezTo>
                  <a:cubicBezTo>
                    <a:pt x="59" y="115"/>
                    <a:pt x="59" y="116"/>
                    <a:pt x="61" y="117"/>
                  </a:cubicBezTo>
                  <a:cubicBezTo>
                    <a:pt x="63" y="119"/>
                    <a:pt x="65" y="119"/>
                    <a:pt x="68" y="119"/>
                  </a:cubicBezTo>
                  <a:cubicBezTo>
                    <a:pt x="68" y="119"/>
                    <a:pt x="68" y="119"/>
                    <a:pt x="69" y="119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75" y="119"/>
                    <a:pt x="82" y="119"/>
                    <a:pt x="88" y="116"/>
                  </a:cubicBezTo>
                  <a:cubicBezTo>
                    <a:pt x="90" y="116"/>
                    <a:pt x="91" y="115"/>
                    <a:pt x="93" y="114"/>
                  </a:cubicBezTo>
                  <a:cubicBezTo>
                    <a:pt x="94" y="114"/>
                    <a:pt x="94" y="114"/>
                    <a:pt x="95" y="114"/>
                  </a:cubicBezTo>
                  <a:cubicBezTo>
                    <a:pt x="96" y="113"/>
                    <a:pt x="96" y="113"/>
                    <a:pt x="97" y="112"/>
                  </a:cubicBezTo>
                  <a:cubicBezTo>
                    <a:pt x="182" y="56"/>
                    <a:pt x="182" y="56"/>
                    <a:pt x="182" y="56"/>
                  </a:cubicBezTo>
                  <a:cubicBezTo>
                    <a:pt x="182" y="56"/>
                    <a:pt x="183" y="56"/>
                    <a:pt x="183" y="56"/>
                  </a:cubicBezTo>
                  <a:cubicBezTo>
                    <a:pt x="190" y="47"/>
                    <a:pt x="194" y="38"/>
                    <a:pt x="193" y="28"/>
                  </a:cubicBezTo>
                  <a:close/>
                  <a:moveTo>
                    <a:pt x="30" y="28"/>
                  </a:moveTo>
                  <a:cubicBezTo>
                    <a:pt x="53" y="24"/>
                    <a:pt x="53" y="24"/>
                    <a:pt x="53" y="24"/>
                  </a:cubicBezTo>
                  <a:cubicBezTo>
                    <a:pt x="52" y="25"/>
                    <a:pt x="51" y="26"/>
                    <a:pt x="49" y="27"/>
                  </a:cubicBezTo>
                  <a:cubicBezTo>
                    <a:pt x="48" y="29"/>
                    <a:pt x="46" y="31"/>
                    <a:pt x="45" y="31"/>
                  </a:cubicBezTo>
                  <a:cubicBezTo>
                    <a:pt x="44" y="31"/>
                    <a:pt x="43" y="32"/>
                    <a:pt x="42" y="32"/>
                  </a:cubicBezTo>
                  <a:cubicBezTo>
                    <a:pt x="39" y="32"/>
                    <a:pt x="36" y="33"/>
                    <a:pt x="34" y="33"/>
                  </a:cubicBezTo>
                  <a:cubicBezTo>
                    <a:pt x="33" y="33"/>
                    <a:pt x="31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29"/>
                    <a:pt x="30" y="29"/>
                    <a:pt x="30" y="28"/>
                  </a:cubicBezTo>
                  <a:close/>
                  <a:moveTo>
                    <a:pt x="103" y="83"/>
                  </a:moveTo>
                  <a:cubicBezTo>
                    <a:pt x="103" y="82"/>
                    <a:pt x="103" y="82"/>
                    <a:pt x="103" y="82"/>
                  </a:cubicBezTo>
                  <a:cubicBezTo>
                    <a:pt x="102" y="79"/>
                    <a:pt x="101" y="75"/>
                    <a:pt x="97" y="74"/>
                  </a:cubicBezTo>
                  <a:cubicBezTo>
                    <a:pt x="95" y="73"/>
                    <a:pt x="93" y="73"/>
                    <a:pt x="91" y="73"/>
                  </a:cubicBezTo>
                  <a:cubicBezTo>
                    <a:pt x="91" y="73"/>
                    <a:pt x="91" y="73"/>
                    <a:pt x="91" y="72"/>
                  </a:cubicBezTo>
                  <a:cubicBezTo>
                    <a:pt x="92" y="67"/>
                    <a:pt x="92" y="65"/>
                    <a:pt x="89" y="61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7" y="57"/>
                    <a:pt x="86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75" y="54"/>
                    <a:pt x="69" y="54"/>
                    <a:pt x="65" y="58"/>
                  </a:cubicBezTo>
                  <a:cubicBezTo>
                    <a:pt x="64" y="59"/>
                    <a:pt x="64" y="61"/>
                    <a:pt x="64" y="62"/>
                  </a:cubicBezTo>
                  <a:cubicBezTo>
                    <a:pt x="64" y="62"/>
                    <a:pt x="63" y="63"/>
                    <a:pt x="63" y="63"/>
                  </a:cubicBezTo>
                  <a:cubicBezTo>
                    <a:pt x="63" y="64"/>
                    <a:pt x="62" y="65"/>
                    <a:pt x="62" y="66"/>
                  </a:cubicBezTo>
                  <a:cubicBezTo>
                    <a:pt x="61" y="67"/>
                    <a:pt x="61" y="68"/>
                    <a:pt x="60" y="69"/>
                  </a:cubicBezTo>
                  <a:cubicBezTo>
                    <a:pt x="60" y="70"/>
                    <a:pt x="59" y="72"/>
                    <a:pt x="59" y="73"/>
                  </a:cubicBezTo>
                  <a:cubicBezTo>
                    <a:pt x="58" y="75"/>
                    <a:pt x="57" y="78"/>
                    <a:pt x="56" y="78"/>
                  </a:cubicBezTo>
                  <a:cubicBezTo>
                    <a:pt x="56" y="78"/>
                    <a:pt x="54" y="78"/>
                    <a:pt x="54" y="78"/>
                  </a:cubicBezTo>
                  <a:cubicBezTo>
                    <a:pt x="54" y="78"/>
                    <a:pt x="53" y="77"/>
                    <a:pt x="53" y="77"/>
                  </a:cubicBezTo>
                  <a:cubicBezTo>
                    <a:pt x="53" y="76"/>
                    <a:pt x="52" y="74"/>
                    <a:pt x="50" y="73"/>
                  </a:cubicBezTo>
                  <a:cubicBezTo>
                    <a:pt x="48" y="72"/>
                    <a:pt x="45" y="72"/>
                    <a:pt x="43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33" y="72"/>
                    <a:pt x="31" y="70"/>
                    <a:pt x="31" y="69"/>
                  </a:cubicBezTo>
                  <a:cubicBezTo>
                    <a:pt x="31" y="69"/>
                    <a:pt x="30" y="69"/>
                    <a:pt x="31" y="67"/>
                  </a:cubicBezTo>
                  <a:cubicBezTo>
                    <a:pt x="31" y="66"/>
                    <a:pt x="34" y="64"/>
                    <a:pt x="36" y="63"/>
                  </a:cubicBezTo>
                  <a:cubicBezTo>
                    <a:pt x="36" y="63"/>
                    <a:pt x="36" y="63"/>
                    <a:pt x="37" y="64"/>
                  </a:cubicBezTo>
                  <a:cubicBezTo>
                    <a:pt x="38" y="64"/>
                    <a:pt x="39" y="64"/>
                    <a:pt x="39" y="64"/>
                  </a:cubicBezTo>
                  <a:cubicBezTo>
                    <a:pt x="46" y="67"/>
                    <a:pt x="49" y="65"/>
                    <a:pt x="51" y="63"/>
                  </a:cubicBezTo>
                  <a:cubicBezTo>
                    <a:pt x="51" y="62"/>
                    <a:pt x="52" y="61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4" y="59"/>
                    <a:pt x="54" y="58"/>
                  </a:cubicBezTo>
                  <a:cubicBezTo>
                    <a:pt x="56" y="57"/>
                    <a:pt x="61" y="54"/>
                    <a:pt x="60" y="49"/>
                  </a:cubicBezTo>
                  <a:cubicBezTo>
                    <a:pt x="60" y="47"/>
                    <a:pt x="59" y="46"/>
                    <a:pt x="58" y="45"/>
                  </a:cubicBezTo>
                  <a:cubicBezTo>
                    <a:pt x="58" y="45"/>
                    <a:pt x="59" y="45"/>
                    <a:pt x="59" y="45"/>
                  </a:cubicBezTo>
                  <a:cubicBezTo>
                    <a:pt x="60" y="45"/>
                    <a:pt x="60" y="45"/>
                    <a:pt x="61" y="45"/>
                  </a:cubicBezTo>
                  <a:cubicBezTo>
                    <a:pt x="70" y="46"/>
                    <a:pt x="76" y="43"/>
                    <a:pt x="76" y="37"/>
                  </a:cubicBezTo>
                  <a:cubicBezTo>
                    <a:pt x="77" y="34"/>
                    <a:pt x="76" y="27"/>
                    <a:pt x="73" y="23"/>
                  </a:cubicBezTo>
                  <a:cubicBezTo>
                    <a:pt x="72" y="22"/>
                    <a:pt x="70" y="21"/>
                    <a:pt x="69" y="21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92" y="23"/>
                    <a:pt x="99" y="31"/>
                    <a:pt x="106" y="42"/>
                  </a:cubicBezTo>
                  <a:cubicBezTo>
                    <a:pt x="120" y="62"/>
                    <a:pt x="112" y="81"/>
                    <a:pt x="104" y="93"/>
                  </a:cubicBezTo>
                  <a:cubicBezTo>
                    <a:pt x="105" y="89"/>
                    <a:pt x="104" y="86"/>
                    <a:pt x="103" y="83"/>
                  </a:cubicBezTo>
                  <a:close/>
                  <a:moveTo>
                    <a:pt x="95" y="16"/>
                  </a:moveTo>
                  <a:cubicBezTo>
                    <a:pt x="92" y="14"/>
                    <a:pt x="89" y="12"/>
                    <a:pt x="87" y="10"/>
                  </a:cubicBezTo>
                  <a:cubicBezTo>
                    <a:pt x="109" y="9"/>
                    <a:pt x="109" y="9"/>
                    <a:pt x="109" y="9"/>
                  </a:cubicBezTo>
                  <a:cubicBezTo>
                    <a:pt x="110" y="10"/>
                    <a:pt x="111" y="12"/>
                    <a:pt x="112" y="13"/>
                  </a:cubicBezTo>
                  <a:lnTo>
                    <a:pt x="95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 noEditPoints="1"/>
            </p:cNvSpPr>
            <p:nvPr/>
          </p:nvSpPr>
          <p:spPr bwMode="auto">
            <a:xfrm>
              <a:off x="1259" y="1993"/>
              <a:ext cx="310" cy="194"/>
            </a:xfrm>
            <a:custGeom>
              <a:avLst/>
              <a:gdLst>
                <a:gd name="T0" fmla="*/ 171 w 171"/>
                <a:gd name="T1" fmla="*/ 107 h 107"/>
                <a:gd name="T2" fmla="*/ 140 w 171"/>
                <a:gd name="T3" fmla="*/ 75 h 107"/>
                <a:gd name="T4" fmla="*/ 102 w 171"/>
                <a:gd name="T5" fmla="*/ 44 h 107"/>
                <a:gd name="T6" fmla="*/ 75 w 171"/>
                <a:gd name="T7" fmla="*/ 28 h 107"/>
                <a:gd name="T8" fmla="*/ 70 w 171"/>
                <a:gd name="T9" fmla="*/ 29 h 107"/>
                <a:gd name="T10" fmla="*/ 52 w 171"/>
                <a:gd name="T11" fmla="*/ 1 h 107"/>
                <a:gd name="T12" fmla="*/ 46 w 171"/>
                <a:gd name="T13" fmla="*/ 2 h 107"/>
                <a:gd name="T14" fmla="*/ 47 w 171"/>
                <a:gd name="T15" fmla="*/ 8 h 107"/>
                <a:gd name="T16" fmla="*/ 62 w 171"/>
                <a:gd name="T17" fmla="*/ 31 h 107"/>
                <a:gd name="T18" fmla="*/ 45 w 171"/>
                <a:gd name="T19" fmla="*/ 56 h 107"/>
                <a:gd name="T20" fmla="*/ 47 w 171"/>
                <a:gd name="T21" fmla="*/ 65 h 107"/>
                <a:gd name="T22" fmla="*/ 42 w 171"/>
                <a:gd name="T23" fmla="*/ 77 h 107"/>
                <a:gd name="T24" fmla="*/ 0 w 171"/>
                <a:gd name="T25" fmla="*/ 107 h 107"/>
                <a:gd name="T26" fmla="*/ 171 w 171"/>
                <a:gd name="T27" fmla="*/ 107 h 107"/>
                <a:gd name="T28" fmla="*/ 75 w 171"/>
                <a:gd name="T29" fmla="*/ 36 h 107"/>
                <a:gd name="T30" fmla="*/ 96 w 171"/>
                <a:gd name="T31" fmla="*/ 49 h 107"/>
                <a:gd name="T32" fmla="*/ 97 w 171"/>
                <a:gd name="T33" fmla="*/ 52 h 107"/>
                <a:gd name="T34" fmla="*/ 97 w 171"/>
                <a:gd name="T35" fmla="*/ 52 h 107"/>
                <a:gd name="T36" fmla="*/ 97 w 171"/>
                <a:gd name="T37" fmla="*/ 56 h 107"/>
                <a:gd name="T38" fmla="*/ 75 w 171"/>
                <a:gd name="T39" fmla="*/ 76 h 107"/>
                <a:gd name="T40" fmla="*/ 72 w 171"/>
                <a:gd name="T41" fmla="*/ 75 h 107"/>
                <a:gd name="T42" fmla="*/ 72 w 171"/>
                <a:gd name="T43" fmla="*/ 75 h 107"/>
                <a:gd name="T44" fmla="*/ 69 w 171"/>
                <a:gd name="T45" fmla="*/ 75 h 107"/>
                <a:gd name="T46" fmla="*/ 69 w 171"/>
                <a:gd name="T47" fmla="*/ 75 h 107"/>
                <a:gd name="T48" fmla="*/ 66 w 171"/>
                <a:gd name="T49" fmla="*/ 74 h 107"/>
                <a:gd name="T50" fmla="*/ 66 w 171"/>
                <a:gd name="T51" fmla="*/ 74 h 107"/>
                <a:gd name="T52" fmla="*/ 61 w 171"/>
                <a:gd name="T53" fmla="*/ 71 h 107"/>
                <a:gd name="T54" fmla="*/ 61 w 171"/>
                <a:gd name="T55" fmla="*/ 71 h 107"/>
                <a:gd name="T56" fmla="*/ 55 w 171"/>
                <a:gd name="T57" fmla="*/ 64 h 107"/>
                <a:gd name="T58" fmla="*/ 55 w 171"/>
                <a:gd name="T59" fmla="*/ 64 h 107"/>
                <a:gd name="T60" fmla="*/ 53 w 171"/>
                <a:gd name="T61" fmla="*/ 56 h 107"/>
                <a:gd name="T62" fmla="*/ 75 w 171"/>
                <a:gd name="T63" fmla="*/ 3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107">
                  <a:moveTo>
                    <a:pt x="171" y="107"/>
                  </a:moveTo>
                  <a:cubicBezTo>
                    <a:pt x="169" y="91"/>
                    <a:pt x="157" y="78"/>
                    <a:pt x="140" y="75"/>
                  </a:cubicBezTo>
                  <a:cubicBezTo>
                    <a:pt x="134" y="59"/>
                    <a:pt x="120" y="47"/>
                    <a:pt x="102" y="44"/>
                  </a:cubicBezTo>
                  <a:cubicBezTo>
                    <a:pt x="97" y="35"/>
                    <a:pt x="87" y="28"/>
                    <a:pt x="75" y="28"/>
                  </a:cubicBezTo>
                  <a:cubicBezTo>
                    <a:pt x="73" y="28"/>
                    <a:pt x="71" y="29"/>
                    <a:pt x="70" y="29"/>
                  </a:cubicBezTo>
                  <a:cubicBezTo>
                    <a:pt x="67" y="12"/>
                    <a:pt x="52" y="2"/>
                    <a:pt x="52" y="1"/>
                  </a:cubicBezTo>
                  <a:cubicBezTo>
                    <a:pt x="50" y="0"/>
                    <a:pt x="47" y="0"/>
                    <a:pt x="46" y="2"/>
                  </a:cubicBezTo>
                  <a:cubicBezTo>
                    <a:pt x="45" y="4"/>
                    <a:pt x="45" y="6"/>
                    <a:pt x="47" y="8"/>
                  </a:cubicBezTo>
                  <a:cubicBezTo>
                    <a:pt x="47" y="8"/>
                    <a:pt x="60" y="18"/>
                    <a:pt x="62" y="31"/>
                  </a:cubicBezTo>
                  <a:cubicBezTo>
                    <a:pt x="52" y="36"/>
                    <a:pt x="45" y="45"/>
                    <a:pt x="45" y="56"/>
                  </a:cubicBezTo>
                  <a:cubicBezTo>
                    <a:pt x="45" y="59"/>
                    <a:pt x="46" y="63"/>
                    <a:pt x="47" y="65"/>
                  </a:cubicBezTo>
                  <a:cubicBezTo>
                    <a:pt x="45" y="69"/>
                    <a:pt x="43" y="73"/>
                    <a:pt x="42" y="77"/>
                  </a:cubicBezTo>
                  <a:cubicBezTo>
                    <a:pt x="21" y="75"/>
                    <a:pt x="3" y="89"/>
                    <a:pt x="0" y="107"/>
                  </a:cubicBezTo>
                  <a:lnTo>
                    <a:pt x="171" y="107"/>
                  </a:lnTo>
                  <a:close/>
                  <a:moveTo>
                    <a:pt x="75" y="36"/>
                  </a:moveTo>
                  <a:cubicBezTo>
                    <a:pt x="85" y="36"/>
                    <a:pt x="93" y="42"/>
                    <a:pt x="96" y="49"/>
                  </a:cubicBezTo>
                  <a:cubicBezTo>
                    <a:pt x="96" y="50"/>
                    <a:pt x="97" y="51"/>
                    <a:pt x="97" y="52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7" y="54"/>
                    <a:pt x="97" y="55"/>
                    <a:pt x="97" y="56"/>
                  </a:cubicBezTo>
                  <a:cubicBezTo>
                    <a:pt x="97" y="67"/>
                    <a:pt x="87" y="76"/>
                    <a:pt x="75" y="76"/>
                  </a:cubicBezTo>
                  <a:cubicBezTo>
                    <a:pt x="74" y="76"/>
                    <a:pt x="73" y="76"/>
                    <a:pt x="72" y="75"/>
                  </a:cubicBezTo>
                  <a:cubicBezTo>
                    <a:pt x="72" y="75"/>
                    <a:pt x="72" y="75"/>
                    <a:pt x="72" y="75"/>
                  </a:cubicBezTo>
                  <a:cubicBezTo>
                    <a:pt x="71" y="75"/>
                    <a:pt x="70" y="75"/>
                    <a:pt x="69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8" y="75"/>
                    <a:pt x="67" y="74"/>
                    <a:pt x="66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4" y="73"/>
                    <a:pt x="63" y="72"/>
                    <a:pt x="61" y="71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59" y="69"/>
                    <a:pt x="57" y="67"/>
                    <a:pt x="55" y="64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4" y="62"/>
                    <a:pt x="53" y="59"/>
                    <a:pt x="53" y="56"/>
                  </a:cubicBezTo>
                  <a:cubicBezTo>
                    <a:pt x="53" y="45"/>
                    <a:pt x="63" y="36"/>
                    <a:pt x="75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 noEditPoints="1"/>
            </p:cNvSpPr>
            <p:nvPr/>
          </p:nvSpPr>
          <p:spPr bwMode="auto">
            <a:xfrm>
              <a:off x="1240" y="2207"/>
              <a:ext cx="349" cy="135"/>
            </a:xfrm>
            <a:custGeom>
              <a:avLst/>
              <a:gdLst>
                <a:gd name="T0" fmla="*/ 188 w 192"/>
                <a:gd name="T1" fmla="*/ 0 h 74"/>
                <a:gd name="T2" fmla="*/ 169 w 192"/>
                <a:gd name="T3" fmla="*/ 0 h 74"/>
                <a:gd name="T4" fmla="*/ 22 w 192"/>
                <a:gd name="T5" fmla="*/ 0 h 74"/>
                <a:gd name="T6" fmla="*/ 4 w 192"/>
                <a:gd name="T7" fmla="*/ 0 h 74"/>
                <a:gd name="T8" fmla="*/ 0 w 192"/>
                <a:gd name="T9" fmla="*/ 4 h 74"/>
                <a:gd name="T10" fmla="*/ 4 w 192"/>
                <a:gd name="T11" fmla="*/ 8 h 74"/>
                <a:gd name="T12" fmla="*/ 19 w 192"/>
                <a:gd name="T13" fmla="*/ 8 h 74"/>
                <a:gd name="T14" fmla="*/ 45 w 192"/>
                <a:gd name="T15" fmla="*/ 72 h 74"/>
                <a:gd name="T16" fmla="*/ 49 w 192"/>
                <a:gd name="T17" fmla="*/ 74 h 74"/>
                <a:gd name="T18" fmla="*/ 142 w 192"/>
                <a:gd name="T19" fmla="*/ 74 h 74"/>
                <a:gd name="T20" fmla="*/ 146 w 192"/>
                <a:gd name="T21" fmla="*/ 72 h 74"/>
                <a:gd name="T22" fmla="*/ 172 w 192"/>
                <a:gd name="T23" fmla="*/ 8 h 74"/>
                <a:gd name="T24" fmla="*/ 188 w 192"/>
                <a:gd name="T25" fmla="*/ 8 h 74"/>
                <a:gd name="T26" fmla="*/ 192 w 192"/>
                <a:gd name="T27" fmla="*/ 4 h 74"/>
                <a:gd name="T28" fmla="*/ 188 w 192"/>
                <a:gd name="T29" fmla="*/ 0 h 74"/>
                <a:gd name="T30" fmla="*/ 74 w 192"/>
                <a:gd name="T31" fmla="*/ 61 h 74"/>
                <a:gd name="T32" fmla="*/ 73 w 192"/>
                <a:gd name="T33" fmla="*/ 61 h 74"/>
                <a:gd name="T34" fmla="*/ 69 w 192"/>
                <a:gd name="T35" fmla="*/ 58 h 74"/>
                <a:gd name="T36" fmla="*/ 55 w 192"/>
                <a:gd name="T37" fmla="*/ 18 h 74"/>
                <a:gd name="T38" fmla="*/ 58 w 192"/>
                <a:gd name="T39" fmla="*/ 13 h 74"/>
                <a:gd name="T40" fmla="*/ 63 w 192"/>
                <a:gd name="T41" fmla="*/ 16 h 74"/>
                <a:gd name="T42" fmla="*/ 77 w 192"/>
                <a:gd name="T43" fmla="*/ 56 h 74"/>
                <a:gd name="T44" fmla="*/ 74 w 192"/>
                <a:gd name="T45" fmla="*/ 61 h 74"/>
                <a:gd name="T46" fmla="*/ 100 w 192"/>
                <a:gd name="T47" fmla="*/ 57 h 74"/>
                <a:gd name="T48" fmla="*/ 96 w 192"/>
                <a:gd name="T49" fmla="*/ 61 h 74"/>
                <a:gd name="T50" fmla="*/ 92 w 192"/>
                <a:gd name="T51" fmla="*/ 57 h 74"/>
                <a:gd name="T52" fmla="*/ 92 w 192"/>
                <a:gd name="T53" fmla="*/ 17 h 74"/>
                <a:gd name="T54" fmla="*/ 96 w 192"/>
                <a:gd name="T55" fmla="*/ 13 h 74"/>
                <a:gd name="T56" fmla="*/ 100 w 192"/>
                <a:gd name="T57" fmla="*/ 17 h 74"/>
                <a:gd name="T58" fmla="*/ 100 w 192"/>
                <a:gd name="T59" fmla="*/ 57 h 74"/>
                <a:gd name="T60" fmla="*/ 136 w 192"/>
                <a:gd name="T61" fmla="*/ 18 h 74"/>
                <a:gd name="T62" fmla="*/ 122 w 192"/>
                <a:gd name="T63" fmla="*/ 58 h 74"/>
                <a:gd name="T64" fmla="*/ 118 w 192"/>
                <a:gd name="T65" fmla="*/ 61 h 74"/>
                <a:gd name="T66" fmla="*/ 117 w 192"/>
                <a:gd name="T67" fmla="*/ 61 h 74"/>
                <a:gd name="T68" fmla="*/ 114 w 192"/>
                <a:gd name="T69" fmla="*/ 56 h 74"/>
                <a:gd name="T70" fmla="*/ 128 w 192"/>
                <a:gd name="T71" fmla="*/ 16 h 74"/>
                <a:gd name="T72" fmla="*/ 133 w 192"/>
                <a:gd name="T73" fmla="*/ 13 h 74"/>
                <a:gd name="T74" fmla="*/ 136 w 192"/>
                <a:gd name="T75" fmla="*/ 1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2" h="74">
                  <a:moveTo>
                    <a:pt x="188" y="0"/>
                  </a:moveTo>
                  <a:cubicBezTo>
                    <a:pt x="169" y="0"/>
                    <a:pt x="169" y="0"/>
                    <a:pt x="169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6" y="73"/>
                    <a:pt x="48" y="74"/>
                    <a:pt x="49" y="74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3" y="74"/>
                    <a:pt x="145" y="73"/>
                    <a:pt x="146" y="72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88" y="8"/>
                    <a:pt x="188" y="8"/>
                    <a:pt x="188" y="8"/>
                  </a:cubicBezTo>
                  <a:cubicBezTo>
                    <a:pt x="190" y="8"/>
                    <a:pt x="192" y="6"/>
                    <a:pt x="192" y="4"/>
                  </a:cubicBezTo>
                  <a:cubicBezTo>
                    <a:pt x="192" y="1"/>
                    <a:pt x="190" y="0"/>
                    <a:pt x="188" y="0"/>
                  </a:cubicBezTo>
                  <a:close/>
                  <a:moveTo>
                    <a:pt x="74" y="61"/>
                  </a:moveTo>
                  <a:cubicBezTo>
                    <a:pt x="74" y="61"/>
                    <a:pt x="73" y="61"/>
                    <a:pt x="73" y="61"/>
                  </a:cubicBezTo>
                  <a:cubicBezTo>
                    <a:pt x="71" y="61"/>
                    <a:pt x="70" y="60"/>
                    <a:pt x="69" y="5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6"/>
                    <a:pt x="56" y="14"/>
                    <a:pt x="58" y="13"/>
                  </a:cubicBezTo>
                  <a:cubicBezTo>
                    <a:pt x="60" y="12"/>
                    <a:pt x="62" y="14"/>
                    <a:pt x="63" y="1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8"/>
                    <a:pt x="76" y="60"/>
                    <a:pt x="74" y="61"/>
                  </a:cubicBezTo>
                  <a:close/>
                  <a:moveTo>
                    <a:pt x="100" y="57"/>
                  </a:moveTo>
                  <a:cubicBezTo>
                    <a:pt x="100" y="59"/>
                    <a:pt x="98" y="61"/>
                    <a:pt x="96" y="61"/>
                  </a:cubicBezTo>
                  <a:cubicBezTo>
                    <a:pt x="93" y="61"/>
                    <a:pt x="92" y="59"/>
                    <a:pt x="92" y="5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5"/>
                    <a:pt x="93" y="13"/>
                    <a:pt x="96" y="13"/>
                  </a:cubicBezTo>
                  <a:cubicBezTo>
                    <a:pt x="98" y="13"/>
                    <a:pt x="100" y="15"/>
                    <a:pt x="100" y="17"/>
                  </a:cubicBezTo>
                  <a:lnTo>
                    <a:pt x="100" y="57"/>
                  </a:lnTo>
                  <a:close/>
                  <a:moveTo>
                    <a:pt x="136" y="18"/>
                  </a:moveTo>
                  <a:cubicBezTo>
                    <a:pt x="122" y="58"/>
                    <a:pt x="122" y="58"/>
                    <a:pt x="122" y="58"/>
                  </a:cubicBezTo>
                  <a:cubicBezTo>
                    <a:pt x="121" y="60"/>
                    <a:pt x="120" y="61"/>
                    <a:pt x="118" y="61"/>
                  </a:cubicBezTo>
                  <a:cubicBezTo>
                    <a:pt x="118" y="61"/>
                    <a:pt x="117" y="61"/>
                    <a:pt x="117" y="61"/>
                  </a:cubicBezTo>
                  <a:cubicBezTo>
                    <a:pt x="115" y="60"/>
                    <a:pt x="114" y="58"/>
                    <a:pt x="114" y="56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9" y="14"/>
                    <a:pt x="131" y="12"/>
                    <a:pt x="133" y="13"/>
                  </a:cubicBezTo>
                  <a:cubicBezTo>
                    <a:pt x="135" y="14"/>
                    <a:pt x="136" y="16"/>
                    <a:pt x="136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5882" y="1228"/>
              <a:ext cx="194" cy="349"/>
            </a:xfrm>
            <a:custGeom>
              <a:avLst/>
              <a:gdLst>
                <a:gd name="T0" fmla="*/ 89 w 107"/>
                <a:gd name="T1" fmla="*/ 100 h 192"/>
                <a:gd name="T2" fmla="*/ 87 w 107"/>
                <a:gd name="T3" fmla="*/ 98 h 192"/>
                <a:gd name="T4" fmla="*/ 86 w 107"/>
                <a:gd name="T5" fmla="*/ 95 h 192"/>
                <a:gd name="T6" fmla="*/ 78 w 107"/>
                <a:gd name="T7" fmla="*/ 65 h 192"/>
                <a:gd name="T8" fmla="*/ 64 w 107"/>
                <a:gd name="T9" fmla="*/ 40 h 192"/>
                <a:gd name="T10" fmla="*/ 62 w 107"/>
                <a:gd name="T11" fmla="*/ 40 h 192"/>
                <a:gd name="T12" fmla="*/ 61 w 107"/>
                <a:gd name="T13" fmla="*/ 39 h 192"/>
                <a:gd name="T14" fmla="*/ 73 w 107"/>
                <a:gd name="T15" fmla="*/ 7 h 192"/>
                <a:gd name="T16" fmla="*/ 74 w 107"/>
                <a:gd name="T17" fmla="*/ 2 h 192"/>
                <a:gd name="T18" fmla="*/ 68 w 107"/>
                <a:gd name="T19" fmla="*/ 1 h 192"/>
                <a:gd name="T20" fmla="*/ 56 w 107"/>
                <a:gd name="T21" fmla="*/ 18 h 192"/>
                <a:gd name="T22" fmla="*/ 38 w 107"/>
                <a:gd name="T23" fmla="*/ 12 h 192"/>
                <a:gd name="T24" fmla="*/ 10 w 107"/>
                <a:gd name="T25" fmla="*/ 25 h 192"/>
                <a:gd name="T26" fmla="*/ 9 w 107"/>
                <a:gd name="T27" fmla="*/ 28 h 192"/>
                <a:gd name="T28" fmla="*/ 11 w 107"/>
                <a:gd name="T29" fmla="*/ 31 h 192"/>
                <a:gd name="T30" fmla="*/ 38 w 107"/>
                <a:gd name="T31" fmla="*/ 39 h 192"/>
                <a:gd name="T32" fmla="*/ 38 w 107"/>
                <a:gd name="T33" fmla="*/ 39 h 192"/>
                <a:gd name="T34" fmla="*/ 53 w 107"/>
                <a:gd name="T35" fmla="*/ 34 h 192"/>
                <a:gd name="T36" fmla="*/ 53 w 107"/>
                <a:gd name="T37" fmla="*/ 39 h 192"/>
                <a:gd name="T38" fmla="*/ 52 w 107"/>
                <a:gd name="T39" fmla="*/ 39 h 192"/>
                <a:gd name="T40" fmla="*/ 32 w 107"/>
                <a:gd name="T41" fmla="*/ 62 h 192"/>
                <a:gd name="T42" fmla="*/ 14 w 107"/>
                <a:gd name="T43" fmla="*/ 108 h 192"/>
                <a:gd name="T44" fmla="*/ 4 w 107"/>
                <a:gd name="T45" fmla="*/ 157 h 192"/>
                <a:gd name="T46" fmla="*/ 32 w 107"/>
                <a:gd name="T47" fmla="*/ 187 h 192"/>
                <a:gd name="T48" fmla="*/ 55 w 107"/>
                <a:gd name="T49" fmla="*/ 192 h 192"/>
                <a:gd name="T50" fmla="*/ 55 w 107"/>
                <a:gd name="T51" fmla="*/ 192 h 192"/>
                <a:gd name="T52" fmla="*/ 92 w 107"/>
                <a:gd name="T53" fmla="*/ 177 h 192"/>
                <a:gd name="T54" fmla="*/ 107 w 107"/>
                <a:gd name="T55" fmla="*/ 143 h 192"/>
                <a:gd name="T56" fmla="*/ 89 w 107"/>
                <a:gd name="T57" fmla="*/ 10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7" h="192">
                  <a:moveTo>
                    <a:pt x="89" y="100"/>
                  </a:moveTo>
                  <a:cubicBezTo>
                    <a:pt x="88" y="99"/>
                    <a:pt x="87" y="98"/>
                    <a:pt x="87" y="98"/>
                  </a:cubicBezTo>
                  <a:cubicBezTo>
                    <a:pt x="87" y="97"/>
                    <a:pt x="86" y="96"/>
                    <a:pt x="86" y="95"/>
                  </a:cubicBezTo>
                  <a:cubicBezTo>
                    <a:pt x="83" y="89"/>
                    <a:pt x="77" y="76"/>
                    <a:pt x="78" y="65"/>
                  </a:cubicBezTo>
                  <a:cubicBezTo>
                    <a:pt x="79" y="54"/>
                    <a:pt x="71" y="45"/>
                    <a:pt x="64" y="40"/>
                  </a:cubicBezTo>
                  <a:cubicBezTo>
                    <a:pt x="63" y="40"/>
                    <a:pt x="63" y="40"/>
                    <a:pt x="62" y="40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3"/>
                    <a:pt x="62" y="16"/>
                    <a:pt x="73" y="7"/>
                  </a:cubicBezTo>
                  <a:cubicBezTo>
                    <a:pt x="75" y="6"/>
                    <a:pt x="75" y="4"/>
                    <a:pt x="74" y="2"/>
                  </a:cubicBezTo>
                  <a:cubicBezTo>
                    <a:pt x="72" y="0"/>
                    <a:pt x="70" y="0"/>
                    <a:pt x="68" y="1"/>
                  </a:cubicBezTo>
                  <a:cubicBezTo>
                    <a:pt x="62" y="6"/>
                    <a:pt x="58" y="12"/>
                    <a:pt x="56" y="18"/>
                  </a:cubicBezTo>
                  <a:cubicBezTo>
                    <a:pt x="50" y="14"/>
                    <a:pt x="44" y="12"/>
                    <a:pt x="38" y="12"/>
                  </a:cubicBezTo>
                  <a:cubicBezTo>
                    <a:pt x="22" y="12"/>
                    <a:pt x="11" y="24"/>
                    <a:pt x="10" y="25"/>
                  </a:cubicBezTo>
                  <a:cubicBezTo>
                    <a:pt x="9" y="26"/>
                    <a:pt x="9" y="27"/>
                    <a:pt x="9" y="28"/>
                  </a:cubicBezTo>
                  <a:cubicBezTo>
                    <a:pt x="9" y="29"/>
                    <a:pt x="10" y="31"/>
                    <a:pt x="11" y="31"/>
                  </a:cubicBezTo>
                  <a:cubicBezTo>
                    <a:pt x="22" y="36"/>
                    <a:pt x="31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45" y="39"/>
                    <a:pt x="50" y="36"/>
                    <a:pt x="53" y="34"/>
                  </a:cubicBezTo>
                  <a:cubicBezTo>
                    <a:pt x="53" y="35"/>
                    <a:pt x="53" y="37"/>
                    <a:pt x="53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45" y="40"/>
                    <a:pt x="34" y="45"/>
                    <a:pt x="32" y="62"/>
                  </a:cubicBezTo>
                  <a:cubicBezTo>
                    <a:pt x="29" y="81"/>
                    <a:pt x="26" y="93"/>
                    <a:pt x="14" y="108"/>
                  </a:cubicBezTo>
                  <a:cubicBezTo>
                    <a:pt x="6" y="119"/>
                    <a:pt x="0" y="139"/>
                    <a:pt x="4" y="157"/>
                  </a:cubicBezTo>
                  <a:cubicBezTo>
                    <a:pt x="8" y="171"/>
                    <a:pt x="17" y="181"/>
                    <a:pt x="32" y="187"/>
                  </a:cubicBezTo>
                  <a:cubicBezTo>
                    <a:pt x="39" y="190"/>
                    <a:pt x="47" y="192"/>
                    <a:pt x="55" y="192"/>
                  </a:cubicBezTo>
                  <a:cubicBezTo>
                    <a:pt x="55" y="192"/>
                    <a:pt x="55" y="192"/>
                    <a:pt x="55" y="192"/>
                  </a:cubicBezTo>
                  <a:cubicBezTo>
                    <a:pt x="69" y="192"/>
                    <a:pt x="82" y="187"/>
                    <a:pt x="92" y="177"/>
                  </a:cubicBezTo>
                  <a:cubicBezTo>
                    <a:pt x="102" y="168"/>
                    <a:pt x="107" y="156"/>
                    <a:pt x="107" y="143"/>
                  </a:cubicBezTo>
                  <a:cubicBezTo>
                    <a:pt x="107" y="118"/>
                    <a:pt x="94" y="105"/>
                    <a:pt x="89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 noEditPoints="1"/>
            </p:cNvSpPr>
            <p:nvPr/>
          </p:nvSpPr>
          <p:spPr bwMode="auto">
            <a:xfrm>
              <a:off x="5045" y="1281"/>
              <a:ext cx="349" cy="245"/>
            </a:xfrm>
            <a:custGeom>
              <a:avLst/>
              <a:gdLst>
                <a:gd name="T0" fmla="*/ 182 w 192"/>
                <a:gd name="T1" fmla="*/ 52 h 135"/>
                <a:gd name="T2" fmla="*/ 181 w 192"/>
                <a:gd name="T3" fmla="*/ 52 h 135"/>
                <a:gd name="T4" fmla="*/ 97 w 192"/>
                <a:gd name="T5" fmla="*/ 0 h 135"/>
                <a:gd name="T6" fmla="*/ 11 w 192"/>
                <a:gd name="T7" fmla="*/ 59 h 135"/>
                <a:gd name="T8" fmla="*/ 0 w 192"/>
                <a:gd name="T9" fmla="*/ 72 h 135"/>
                <a:gd name="T10" fmla="*/ 12 w 192"/>
                <a:gd name="T11" fmla="*/ 85 h 135"/>
                <a:gd name="T12" fmla="*/ 13 w 192"/>
                <a:gd name="T13" fmla="*/ 85 h 135"/>
                <a:gd name="T14" fmla="*/ 97 w 192"/>
                <a:gd name="T15" fmla="*/ 135 h 135"/>
                <a:gd name="T16" fmla="*/ 182 w 192"/>
                <a:gd name="T17" fmla="*/ 80 h 135"/>
                <a:gd name="T18" fmla="*/ 182 w 192"/>
                <a:gd name="T19" fmla="*/ 80 h 135"/>
                <a:gd name="T20" fmla="*/ 192 w 192"/>
                <a:gd name="T21" fmla="*/ 66 h 135"/>
                <a:gd name="T22" fmla="*/ 182 w 192"/>
                <a:gd name="T23" fmla="*/ 52 h 135"/>
                <a:gd name="T24" fmla="*/ 97 w 192"/>
                <a:gd name="T25" fmla="*/ 85 h 135"/>
                <a:gd name="T26" fmla="*/ 93 w 192"/>
                <a:gd name="T27" fmla="*/ 80 h 135"/>
                <a:gd name="T28" fmla="*/ 97 w 192"/>
                <a:gd name="T29" fmla="*/ 76 h 135"/>
                <a:gd name="T30" fmla="*/ 102 w 192"/>
                <a:gd name="T31" fmla="*/ 80 h 135"/>
                <a:gd name="T32" fmla="*/ 97 w 192"/>
                <a:gd name="T33" fmla="*/ 85 h 135"/>
                <a:gd name="T34" fmla="*/ 108 w 192"/>
                <a:gd name="T35" fmla="*/ 104 h 135"/>
                <a:gd name="T36" fmla="*/ 103 w 192"/>
                <a:gd name="T37" fmla="*/ 99 h 135"/>
                <a:gd name="T38" fmla="*/ 108 w 192"/>
                <a:gd name="T39" fmla="*/ 95 h 135"/>
                <a:gd name="T40" fmla="*/ 113 w 192"/>
                <a:gd name="T41" fmla="*/ 99 h 135"/>
                <a:gd name="T42" fmla="*/ 108 w 192"/>
                <a:gd name="T43" fmla="*/ 104 h 135"/>
                <a:gd name="T44" fmla="*/ 116 w 192"/>
                <a:gd name="T45" fmla="*/ 70 h 135"/>
                <a:gd name="T46" fmla="*/ 113 w 192"/>
                <a:gd name="T47" fmla="*/ 66 h 135"/>
                <a:gd name="T48" fmla="*/ 116 w 192"/>
                <a:gd name="T49" fmla="*/ 62 h 135"/>
                <a:gd name="T50" fmla="*/ 120 w 192"/>
                <a:gd name="T51" fmla="*/ 66 h 135"/>
                <a:gd name="T52" fmla="*/ 116 w 192"/>
                <a:gd name="T53" fmla="*/ 70 h 135"/>
                <a:gd name="T54" fmla="*/ 124 w 192"/>
                <a:gd name="T55" fmla="*/ 91 h 135"/>
                <a:gd name="T56" fmla="*/ 120 w 192"/>
                <a:gd name="T57" fmla="*/ 87 h 135"/>
                <a:gd name="T58" fmla="*/ 124 w 192"/>
                <a:gd name="T59" fmla="*/ 83 h 135"/>
                <a:gd name="T60" fmla="*/ 128 w 192"/>
                <a:gd name="T61" fmla="*/ 87 h 135"/>
                <a:gd name="T62" fmla="*/ 124 w 192"/>
                <a:gd name="T63" fmla="*/ 91 h 135"/>
                <a:gd name="T64" fmla="*/ 133 w 192"/>
                <a:gd name="T65" fmla="*/ 104 h 135"/>
                <a:gd name="T66" fmla="*/ 131 w 192"/>
                <a:gd name="T67" fmla="*/ 102 h 135"/>
                <a:gd name="T68" fmla="*/ 133 w 192"/>
                <a:gd name="T69" fmla="*/ 99 h 135"/>
                <a:gd name="T70" fmla="*/ 136 w 192"/>
                <a:gd name="T71" fmla="*/ 102 h 135"/>
                <a:gd name="T72" fmla="*/ 133 w 192"/>
                <a:gd name="T73" fmla="*/ 104 h 135"/>
                <a:gd name="T74" fmla="*/ 136 w 192"/>
                <a:gd name="T75" fmla="*/ 70 h 135"/>
                <a:gd name="T76" fmla="*/ 133 w 192"/>
                <a:gd name="T77" fmla="*/ 67 h 135"/>
                <a:gd name="T78" fmla="*/ 136 w 192"/>
                <a:gd name="T79" fmla="*/ 64 h 135"/>
                <a:gd name="T80" fmla="*/ 139 w 192"/>
                <a:gd name="T81" fmla="*/ 67 h 135"/>
                <a:gd name="T82" fmla="*/ 136 w 192"/>
                <a:gd name="T83" fmla="*/ 70 h 135"/>
                <a:gd name="T84" fmla="*/ 147 w 192"/>
                <a:gd name="T85" fmla="*/ 91 h 135"/>
                <a:gd name="T86" fmla="*/ 143 w 192"/>
                <a:gd name="T87" fmla="*/ 87 h 135"/>
                <a:gd name="T88" fmla="*/ 147 w 192"/>
                <a:gd name="T89" fmla="*/ 83 h 135"/>
                <a:gd name="T90" fmla="*/ 151 w 192"/>
                <a:gd name="T91" fmla="*/ 87 h 135"/>
                <a:gd name="T92" fmla="*/ 147 w 192"/>
                <a:gd name="T93" fmla="*/ 9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2" h="135">
                  <a:moveTo>
                    <a:pt x="182" y="52"/>
                  </a:moveTo>
                  <a:cubicBezTo>
                    <a:pt x="182" y="52"/>
                    <a:pt x="181" y="52"/>
                    <a:pt x="181" y="52"/>
                  </a:cubicBezTo>
                  <a:cubicBezTo>
                    <a:pt x="172" y="22"/>
                    <a:pt x="138" y="0"/>
                    <a:pt x="97" y="0"/>
                  </a:cubicBezTo>
                  <a:cubicBezTo>
                    <a:pt x="52" y="0"/>
                    <a:pt x="16" y="26"/>
                    <a:pt x="11" y="59"/>
                  </a:cubicBezTo>
                  <a:cubicBezTo>
                    <a:pt x="5" y="60"/>
                    <a:pt x="0" y="65"/>
                    <a:pt x="0" y="72"/>
                  </a:cubicBezTo>
                  <a:cubicBezTo>
                    <a:pt x="0" y="79"/>
                    <a:pt x="6" y="85"/>
                    <a:pt x="12" y="85"/>
                  </a:cubicBezTo>
                  <a:cubicBezTo>
                    <a:pt x="12" y="85"/>
                    <a:pt x="13" y="85"/>
                    <a:pt x="13" y="85"/>
                  </a:cubicBezTo>
                  <a:cubicBezTo>
                    <a:pt x="23" y="113"/>
                    <a:pt x="57" y="135"/>
                    <a:pt x="97" y="135"/>
                  </a:cubicBezTo>
                  <a:cubicBezTo>
                    <a:pt x="139" y="135"/>
                    <a:pt x="174" y="111"/>
                    <a:pt x="182" y="80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88" y="80"/>
                    <a:pt x="192" y="74"/>
                    <a:pt x="192" y="66"/>
                  </a:cubicBezTo>
                  <a:cubicBezTo>
                    <a:pt x="192" y="58"/>
                    <a:pt x="188" y="52"/>
                    <a:pt x="182" y="52"/>
                  </a:cubicBezTo>
                  <a:close/>
                  <a:moveTo>
                    <a:pt x="97" y="85"/>
                  </a:moveTo>
                  <a:cubicBezTo>
                    <a:pt x="95" y="85"/>
                    <a:pt x="93" y="83"/>
                    <a:pt x="93" y="80"/>
                  </a:cubicBezTo>
                  <a:cubicBezTo>
                    <a:pt x="93" y="78"/>
                    <a:pt x="95" y="76"/>
                    <a:pt x="97" y="76"/>
                  </a:cubicBezTo>
                  <a:cubicBezTo>
                    <a:pt x="100" y="76"/>
                    <a:pt x="102" y="78"/>
                    <a:pt x="102" y="80"/>
                  </a:cubicBezTo>
                  <a:cubicBezTo>
                    <a:pt x="102" y="83"/>
                    <a:pt x="100" y="85"/>
                    <a:pt x="97" y="85"/>
                  </a:cubicBezTo>
                  <a:close/>
                  <a:moveTo>
                    <a:pt x="108" y="104"/>
                  </a:moveTo>
                  <a:cubicBezTo>
                    <a:pt x="105" y="104"/>
                    <a:pt x="103" y="102"/>
                    <a:pt x="103" y="99"/>
                  </a:cubicBezTo>
                  <a:cubicBezTo>
                    <a:pt x="103" y="97"/>
                    <a:pt x="105" y="95"/>
                    <a:pt x="108" y="95"/>
                  </a:cubicBezTo>
                  <a:cubicBezTo>
                    <a:pt x="110" y="95"/>
                    <a:pt x="113" y="97"/>
                    <a:pt x="113" y="99"/>
                  </a:cubicBezTo>
                  <a:cubicBezTo>
                    <a:pt x="113" y="102"/>
                    <a:pt x="110" y="104"/>
                    <a:pt x="108" y="104"/>
                  </a:cubicBezTo>
                  <a:close/>
                  <a:moveTo>
                    <a:pt x="116" y="70"/>
                  </a:moveTo>
                  <a:cubicBezTo>
                    <a:pt x="114" y="70"/>
                    <a:pt x="113" y="68"/>
                    <a:pt x="113" y="66"/>
                  </a:cubicBezTo>
                  <a:cubicBezTo>
                    <a:pt x="113" y="64"/>
                    <a:pt x="114" y="62"/>
                    <a:pt x="116" y="62"/>
                  </a:cubicBezTo>
                  <a:cubicBezTo>
                    <a:pt x="118" y="62"/>
                    <a:pt x="120" y="64"/>
                    <a:pt x="120" y="66"/>
                  </a:cubicBezTo>
                  <a:cubicBezTo>
                    <a:pt x="120" y="68"/>
                    <a:pt x="118" y="70"/>
                    <a:pt x="116" y="70"/>
                  </a:cubicBezTo>
                  <a:close/>
                  <a:moveTo>
                    <a:pt x="124" y="91"/>
                  </a:moveTo>
                  <a:cubicBezTo>
                    <a:pt x="122" y="91"/>
                    <a:pt x="120" y="89"/>
                    <a:pt x="120" y="87"/>
                  </a:cubicBezTo>
                  <a:cubicBezTo>
                    <a:pt x="120" y="85"/>
                    <a:pt x="122" y="83"/>
                    <a:pt x="124" y="83"/>
                  </a:cubicBezTo>
                  <a:cubicBezTo>
                    <a:pt x="126" y="83"/>
                    <a:pt x="128" y="85"/>
                    <a:pt x="128" y="87"/>
                  </a:cubicBezTo>
                  <a:cubicBezTo>
                    <a:pt x="128" y="89"/>
                    <a:pt x="126" y="91"/>
                    <a:pt x="124" y="91"/>
                  </a:cubicBezTo>
                  <a:close/>
                  <a:moveTo>
                    <a:pt x="133" y="104"/>
                  </a:moveTo>
                  <a:cubicBezTo>
                    <a:pt x="132" y="104"/>
                    <a:pt x="131" y="103"/>
                    <a:pt x="131" y="102"/>
                  </a:cubicBezTo>
                  <a:cubicBezTo>
                    <a:pt x="131" y="100"/>
                    <a:pt x="132" y="99"/>
                    <a:pt x="133" y="99"/>
                  </a:cubicBezTo>
                  <a:cubicBezTo>
                    <a:pt x="135" y="99"/>
                    <a:pt x="136" y="100"/>
                    <a:pt x="136" y="102"/>
                  </a:cubicBezTo>
                  <a:cubicBezTo>
                    <a:pt x="136" y="103"/>
                    <a:pt x="135" y="104"/>
                    <a:pt x="133" y="104"/>
                  </a:cubicBezTo>
                  <a:close/>
                  <a:moveTo>
                    <a:pt x="136" y="70"/>
                  </a:moveTo>
                  <a:cubicBezTo>
                    <a:pt x="134" y="70"/>
                    <a:pt x="133" y="69"/>
                    <a:pt x="133" y="67"/>
                  </a:cubicBezTo>
                  <a:cubicBezTo>
                    <a:pt x="133" y="65"/>
                    <a:pt x="134" y="64"/>
                    <a:pt x="136" y="64"/>
                  </a:cubicBezTo>
                  <a:cubicBezTo>
                    <a:pt x="138" y="64"/>
                    <a:pt x="139" y="65"/>
                    <a:pt x="139" y="67"/>
                  </a:cubicBezTo>
                  <a:cubicBezTo>
                    <a:pt x="139" y="69"/>
                    <a:pt x="138" y="70"/>
                    <a:pt x="136" y="70"/>
                  </a:cubicBezTo>
                  <a:close/>
                  <a:moveTo>
                    <a:pt x="147" y="91"/>
                  </a:moveTo>
                  <a:cubicBezTo>
                    <a:pt x="145" y="91"/>
                    <a:pt x="143" y="89"/>
                    <a:pt x="143" y="87"/>
                  </a:cubicBezTo>
                  <a:cubicBezTo>
                    <a:pt x="143" y="85"/>
                    <a:pt x="145" y="83"/>
                    <a:pt x="147" y="83"/>
                  </a:cubicBezTo>
                  <a:cubicBezTo>
                    <a:pt x="150" y="83"/>
                    <a:pt x="151" y="85"/>
                    <a:pt x="151" y="87"/>
                  </a:cubicBezTo>
                  <a:cubicBezTo>
                    <a:pt x="151" y="89"/>
                    <a:pt x="150" y="91"/>
                    <a:pt x="147" y="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2111" y="2879"/>
              <a:ext cx="0" cy="2"/>
            </a:xfrm>
            <a:custGeom>
              <a:avLst/>
              <a:gdLst>
                <a:gd name="T0" fmla="*/ 1 h 1"/>
                <a:gd name="T1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2062" y="2759"/>
              <a:ext cx="227" cy="349"/>
            </a:xfrm>
            <a:custGeom>
              <a:avLst/>
              <a:gdLst>
                <a:gd name="T0" fmla="*/ 82 w 125"/>
                <a:gd name="T1" fmla="*/ 111 h 192"/>
                <a:gd name="T2" fmla="*/ 66 w 125"/>
                <a:gd name="T3" fmla="*/ 109 h 192"/>
                <a:gd name="T4" fmla="*/ 30 w 125"/>
                <a:gd name="T5" fmla="*/ 72 h 192"/>
                <a:gd name="T6" fmla="*/ 37 w 125"/>
                <a:gd name="T7" fmla="*/ 43 h 192"/>
                <a:gd name="T8" fmla="*/ 70 w 125"/>
                <a:gd name="T9" fmla="*/ 32 h 192"/>
                <a:gd name="T10" fmla="*/ 98 w 125"/>
                <a:gd name="T11" fmla="*/ 53 h 192"/>
                <a:gd name="T12" fmla="*/ 88 w 125"/>
                <a:gd name="T13" fmla="*/ 80 h 192"/>
                <a:gd name="T14" fmla="*/ 82 w 125"/>
                <a:gd name="T15" fmla="*/ 79 h 192"/>
                <a:gd name="T16" fmla="*/ 83 w 125"/>
                <a:gd name="T17" fmla="*/ 73 h 192"/>
                <a:gd name="T18" fmla="*/ 91 w 125"/>
                <a:gd name="T19" fmla="*/ 55 h 192"/>
                <a:gd name="T20" fmla="*/ 69 w 125"/>
                <a:gd name="T21" fmla="*/ 39 h 192"/>
                <a:gd name="T22" fmla="*/ 42 w 125"/>
                <a:gd name="T23" fmla="*/ 49 h 192"/>
                <a:gd name="T24" fmla="*/ 38 w 125"/>
                <a:gd name="T25" fmla="*/ 71 h 192"/>
                <a:gd name="T26" fmla="*/ 68 w 125"/>
                <a:gd name="T27" fmla="*/ 102 h 192"/>
                <a:gd name="T28" fmla="*/ 117 w 125"/>
                <a:gd name="T29" fmla="*/ 90 h 192"/>
                <a:gd name="T30" fmla="*/ 119 w 125"/>
                <a:gd name="T31" fmla="*/ 88 h 192"/>
                <a:gd name="T32" fmla="*/ 125 w 125"/>
                <a:gd name="T33" fmla="*/ 63 h 192"/>
                <a:gd name="T34" fmla="*/ 62 w 125"/>
                <a:gd name="T35" fmla="*/ 0 h 192"/>
                <a:gd name="T36" fmla="*/ 0 w 125"/>
                <a:gd name="T37" fmla="*/ 63 h 192"/>
                <a:gd name="T38" fmla="*/ 57 w 125"/>
                <a:gd name="T39" fmla="*/ 125 h 192"/>
                <a:gd name="T40" fmla="*/ 57 w 125"/>
                <a:gd name="T41" fmla="*/ 187 h 192"/>
                <a:gd name="T42" fmla="*/ 62 w 125"/>
                <a:gd name="T43" fmla="*/ 192 h 192"/>
                <a:gd name="T44" fmla="*/ 68 w 125"/>
                <a:gd name="T45" fmla="*/ 187 h 192"/>
                <a:gd name="T46" fmla="*/ 68 w 125"/>
                <a:gd name="T47" fmla="*/ 125 h 192"/>
                <a:gd name="T48" fmla="*/ 108 w 125"/>
                <a:gd name="T49" fmla="*/ 106 h 192"/>
                <a:gd name="T50" fmla="*/ 82 w 125"/>
                <a:gd name="T51" fmla="*/ 11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5" h="192">
                  <a:moveTo>
                    <a:pt x="82" y="111"/>
                  </a:moveTo>
                  <a:cubicBezTo>
                    <a:pt x="76" y="111"/>
                    <a:pt x="71" y="111"/>
                    <a:pt x="66" y="109"/>
                  </a:cubicBezTo>
                  <a:cubicBezTo>
                    <a:pt x="47" y="104"/>
                    <a:pt x="34" y="91"/>
                    <a:pt x="30" y="72"/>
                  </a:cubicBezTo>
                  <a:cubicBezTo>
                    <a:pt x="28" y="60"/>
                    <a:pt x="30" y="51"/>
                    <a:pt x="37" y="43"/>
                  </a:cubicBezTo>
                  <a:cubicBezTo>
                    <a:pt x="48" y="31"/>
                    <a:pt x="68" y="31"/>
                    <a:pt x="70" y="32"/>
                  </a:cubicBezTo>
                  <a:cubicBezTo>
                    <a:pt x="84" y="33"/>
                    <a:pt x="95" y="42"/>
                    <a:pt x="98" y="53"/>
                  </a:cubicBezTo>
                  <a:cubicBezTo>
                    <a:pt x="100" y="58"/>
                    <a:pt x="100" y="69"/>
                    <a:pt x="88" y="80"/>
                  </a:cubicBezTo>
                  <a:cubicBezTo>
                    <a:pt x="86" y="81"/>
                    <a:pt x="84" y="81"/>
                    <a:pt x="82" y="79"/>
                  </a:cubicBezTo>
                  <a:cubicBezTo>
                    <a:pt x="81" y="77"/>
                    <a:pt x="81" y="75"/>
                    <a:pt x="83" y="73"/>
                  </a:cubicBezTo>
                  <a:cubicBezTo>
                    <a:pt x="90" y="68"/>
                    <a:pt x="92" y="61"/>
                    <a:pt x="91" y="55"/>
                  </a:cubicBezTo>
                  <a:cubicBezTo>
                    <a:pt x="88" y="48"/>
                    <a:pt x="79" y="41"/>
                    <a:pt x="69" y="39"/>
                  </a:cubicBezTo>
                  <a:cubicBezTo>
                    <a:pt x="67" y="39"/>
                    <a:pt x="51" y="40"/>
                    <a:pt x="42" y="49"/>
                  </a:cubicBezTo>
                  <a:cubicBezTo>
                    <a:pt x="37" y="54"/>
                    <a:pt x="36" y="62"/>
                    <a:pt x="38" y="71"/>
                  </a:cubicBezTo>
                  <a:cubicBezTo>
                    <a:pt x="42" y="92"/>
                    <a:pt x="59" y="99"/>
                    <a:pt x="68" y="102"/>
                  </a:cubicBezTo>
                  <a:cubicBezTo>
                    <a:pt x="86" y="106"/>
                    <a:pt x="107" y="101"/>
                    <a:pt x="117" y="90"/>
                  </a:cubicBezTo>
                  <a:cubicBezTo>
                    <a:pt x="117" y="89"/>
                    <a:pt x="118" y="88"/>
                    <a:pt x="119" y="88"/>
                  </a:cubicBezTo>
                  <a:cubicBezTo>
                    <a:pt x="123" y="80"/>
                    <a:pt x="125" y="72"/>
                    <a:pt x="125" y="63"/>
                  </a:cubicBezTo>
                  <a:cubicBezTo>
                    <a:pt x="125" y="28"/>
                    <a:pt x="97" y="0"/>
                    <a:pt x="62" y="0"/>
                  </a:cubicBezTo>
                  <a:cubicBezTo>
                    <a:pt x="28" y="0"/>
                    <a:pt x="0" y="28"/>
                    <a:pt x="0" y="63"/>
                  </a:cubicBezTo>
                  <a:cubicBezTo>
                    <a:pt x="0" y="96"/>
                    <a:pt x="25" y="122"/>
                    <a:pt x="57" y="125"/>
                  </a:cubicBezTo>
                  <a:cubicBezTo>
                    <a:pt x="57" y="187"/>
                    <a:pt x="57" y="187"/>
                    <a:pt x="57" y="187"/>
                  </a:cubicBezTo>
                  <a:cubicBezTo>
                    <a:pt x="57" y="190"/>
                    <a:pt x="59" y="192"/>
                    <a:pt x="62" y="192"/>
                  </a:cubicBezTo>
                  <a:cubicBezTo>
                    <a:pt x="65" y="192"/>
                    <a:pt x="68" y="190"/>
                    <a:pt x="68" y="187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83" y="124"/>
                    <a:pt x="97" y="117"/>
                    <a:pt x="108" y="106"/>
                  </a:cubicBezTo>
                  <a:cubicBezTo>
                    <a:pt x="100" y="109"/>
                    <a:pt x="91" y="111"/>
                    <a:pt x="82" y="1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6568" y="2160"/>
              <a:ext cx="350" cy="53"/>
            </a:xfrm>
            <a:custGeom>
              <a:avLst/>
              <a:gdLst>
                <a:gd name="T0" fmla="*/ 192 w 193"/>
                <a:gd name="T1" fmla="*/ 9 h 29"/>
                <a:gd name="T2" fmla="*/ 187 w 193"/>
                <a:gd name="T3" fmla="*/ 6 h 29"/>
                <a:gd name="T4" fmla="*/ 185 w 193"/>
                <a:gd name="T5" fmla="*/ 7 h 29"/>
                <a:gd name="T6" fmla="*/ 182 w 193"/>
                <a:gd name="T7" fmla="*/ 8 h 29"/>
                <a:gd name="T8" fmla="*/ 175 w 193"/>
                <a:gd name="T9" fmla="*/ 12 h 29"/>
                <a:gd name="T10" fmla="*/ 161 w 193"/>
                <a:gd name="T11" fmla="*/ 16 h 29"/>
                <a:gd name="T12" fmla="*/ 140 w 193"/>
                <a:gd name="T13" fmla="*/ 15 h 29"/>
                <a:gd name="T14" fmla="*/ 127 w 193"/>
                <a:gd name="T15" fmla="*/ 19 h 29"/>
                <a:gd name="T16" fmla="*/ 120 w 193"/>
                <a:gd name="T17" fmla="*/ 17 h 29"/>
                <a:gd name="T18" fmla="*/ 116 w 193"/>
                <a:gd name="T19" fmla="*/ 15 h 29"/>
                <a:gd name="T20" fmla="*/ 106 w 193"/>
                <a:gd name="T21" fmla="*/ 17 h 29"/>
                <a:gd name="T22" fmla="*/ 96 w 193"/>
                <a:gd name="T23" fmla="*/ 20 h 29"/>
                <a:gd name="T24" fmla="*/ 96 w 193"/>
                <a:gd name="T25" fmla="*/ 20 h 29"/>
                <a:gd name="T26" fmla="*/ 85 w 193"/>
                <a:gd name="T27" fmla="*/ 16 h 29"/>
                <a:gd name="T28" fmla="*/ 75 w 193"/>
                <a:gd name="T29" fmla="*/ 13 h 29"/>
                <a:gd name="T30" fmla="*/ 70 w 193"/>
                <a:gd name="T31" fmla="*/ 15 h 29"/>
                <a:gd name="T32" fmla="*/ 64 w 193"/>
                <a:gd name="T33" fmla="*/ 18 h 29"/>
                <a:gd name="T34" fmla="*/ 53 w 193"/>
                <a:gd name="T35" fmla="*/ 14 h 29"/>
                <a:gd name="T36" fmla="*/ 52 w 193"/>
                <a:gd name="T37" fmla="*/ 14 h 29"/>
                <a:gd name="T38" fmla="*/ 50 w 193"/>
                <a:gd name="T39" fmla="*/ 12 h 29"/>
                <a:gd name="T40" fmla="*/ 43 w 193"/>
                <a:gd name="T41" fmla="*/ 8 h 29"/>
                <a:gd name="T42" fmla="*/ 37 w 193"/>
                <a:gd name="T43" fmla="*/ 11 h 29"/>
                <a:gd name="T44" fmla="*/ 32 w 193"/>
                <a:gd name="T45" fmla="*/ 14 h 29"/>
                <a:gd name="T46" fmla="*/ 19 w 193"/>
                <a:gd name="T47" fmla="*/ 12 h 29"/>
                <a:gd name="T48" fmla="*/ 8 w 193"/>
                <a:gd name="T49" fmla="*/ 3 h 29"/>
                <a:gd name="T50" fmla="*/ 3 w 193"/>
                <a:gd name="T51" fmla="*/ 1 h 29"/>
                <a:gd name="T52" fmla="*/ 1 w 193"/>
                <a:gd name="T53" fmla="*/ 7 h 29"/>
                <a:gd name="T54" fmla="*/ 16 w 193"/>
                <a:gd name="T55" fmla="*/ 19 h 29"/>
                <a:gd name="T56" fmla="*/ 35 w 193"/>
                <a:gd name="T57" fmla="*/ 22 h 29"/>
                <a:gd name="T58" fmla="*/ 42 w 193"/>
                <a:gd name="T59" fmla="*/ 17 h 29"/>
                <a:gd name="T60" fmla="*/ 43 w 193"/>
                <a:gd name="T61" fmla="*/ 17 h 29"/>
                <a:gd name="T62" fmla="*/ 46 w 193"/>
                <a:gd name="T63" fmla="*/ 19 h 29"/>
                <a:gd name="T64" fmla="*/ 47 w 193"/>
                <a:gd name="T65" fmla="*/ 20 h 29"/>
                <a:gd name="T66" fmla="*/ 48 w 193"/>
                <a:gd name="T67" fmla="*/ 20 h 29"/>
                <a:gd name="T68" fmla="*/ 66 w 193"/>
                <a:gd name="T69" fmla="*/ 26 h 29"/>
                <a:gd name="T70" fmla="*/ 74 w 193"/>
                <a:gd name="T71" fmla="*/ 22 h 29"/>
                <a:gd name="T72" fmla="*/ 76 w 193"/>
                <a:gd name="T73" fmla="*/ 20 h 29"/>
                <a:gd name="T74" fmla="*/ 81 w 193"/>
                <a:gd name="T75" fmla="*/ 23 h 29"/>
                <a:gd name="T76" fmla="*/ 96 w 193"/>
                <a:gd name="T77" fmla="*/ 28 h 29"/>
                <a:gd name="T78" fmla="*/ 97 w 193"/>
                <a:gd name="T79" fmla="*/ 28 h 29"/>
                <a:gd name="T80" fmla="*/ 109 w 193"/>
                <a:gd name="T81" fmla="*/ 24 h 29"/>
                <a:gd name="T82" fmla="*/ 114 w 193"/>
                <a:gd name="T83" fmla="*/ 23 h 29"/>
                <a:gd name="T84" fmla="*/ 116 w 193"/>
                <a:gd name="T85" fmla="*/ 24 h 29"/>
                <a:gd name="T86" fmla="*/ 126 w 193"/>
                <a:gd name="T87" fmla="*/ 27 h 29"/>
                <a:gd name="T88" fmla="*/ 144 w 193"/>
                <a:gd name="T89" fmla="*/ 22 h 29"/>
                <a:gd name="T90" fmla="*/ 157 w 193"/>
                <a:gd name="T91" fmla="*/ 23 h 29"/>
                <a:gd name="T92" fmla="*/ 181 w 193"/>
                <a:gd name="T93" fmla="*/ 18 h 29"/>
                <a:gd name="T94" fmla="*/ 185 w 193"/>
                <a:gd name="T95" fmla="*/ 15 h 29"/>
                <a:gd name="T96" fmla="*/ 188 w 193"/>
                <a:gd name="T97" fmla="*/ 14 h 29"/>
                <a:gd name="T98" fmla="*/ 190 w 193"/>
                <a:gd name="T99" fmla="*/ 14 h 29"/>
                <a:gd name="T100" fmla="*/ 192 w 193"/>
                <a:gd name="T101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3" h="29">
                  <a:moveTo>
                    <a:pt x="192" y="9"/>
                  </a:moveTo>
                  <a:cubicBezTo>
                    <a:pt x="192" y="7"/>
                    <a:pt x="189" y="5"/>
                    <a:pt x="187" y="6"/>
                  </a:cubicBezTo>
                  <a:cubicBezTo>
                    <a:pt x="185" y="7"/>
                    <a:pt x="185" y="7"/>
                    <a:pt x="185" y="7"/>
                  </a:cubicBezTo>
                  <a:cubicBezTo>
                    <a:pt x="184" y="7"/>
                    <a:pt x="183" y="7"/>
                    <a:pt x="182" y="8"/>
                  </a:cubicBezTo>
                  <a:cubicBezTo>
                    <a:pt x="180" y="9"/>
                    <a:pt x="177" y="10"/>
                    <a:pt x="175" y="12"/>
                  </a:cubicBezTo>
                  <a:cubicBezTo>
                    <a:pt x="171" y="16"/>
                    <a:pt x="167" y="19"/>
                    <a:pt x="161" y="16"/>
                  </a:cubicBezTo>
                  <a:cubicBezTo>
                    <a:pt x="153" y="11"/>
                    <a:pt x="149" y="10"/>
                    <a:pt x="140" y="15"/>
                  </a:cubicBezTo>
                  <a:cubicBezTo>
                    <a:pt x="136" y="18"/>
                    <a:pt x="132" y="20"/>
                    <a:pt x="127" y="19"/>
                  </a:cubicBezTo>
                  <a:cubicBezTo>
                    <a:pt x="124" y="19"/>
                    <a:pt x="122" y="18"/>
                    <a:pt x="120" y="17"/>
                  </a:cubicBezTo>
                  <a:cubicBezTo>
                    <a:pt x="119" y="16"/>
                    <a:pt x="118" y="15"/>
                    <a:pt x="116" y="15"/>
                  </a:cubicBezTo>
                  <a:cubicBezTo>
                    <a:pt x="112" y="14"/>
                    <a:pt x="109" y="15"/>
                    <a:pt x="106" y="17"/>
                  </a:cubicBezTo>
                  <a:cubicBezTo>
                    <a:pt x="103" y="18"/>
                    <a:pt x="100" y="19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2" y="20"/>
                    <a:pt x="88" y="18"/>
                    <a:pt x="85" y="16"/>
                  </a:cubicBezTo>
                  <a:cubicBezTo>
                    <a:pt x="82" y="14"/>
                    <a:pt x="79" y="12"/>
                    <a:pt x="75" y="13"/>
                  </a:cubicBezTo>
                  <a:cubicBezTo>
                    <a:pt x="73" y="13"/>
                    <a:pt x="71" y="14"/>
                    <a:pt x="70" y="15"/>
                  </a:cubicBezTo>
                  <a:cubicBezTo>
                    <a:pt x="68" y="16"/>
                    <a:pt x="66" y="18"/>
                    <a:pt x="64" y="18"/>
                  </a:cubicBezTo>
                  <a:cubicBezTo>
                    <a:pt x="60" y="19"/>
                    <a:pt x="56" y="16"/>
                    <a:pt x="53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3"/>
                    <a:pt x="51" y="13"/>
                    <a:pt x="50" y="12"/>
                  </a:cubicBezTo>
                  <a:cubicBezTo>
                    <a:pt x="47" y="10"/>
                    <a:pt x="45" y="8"/>
                    <a:pt x="43" y="8"/>
                  </a:cubicBezTo>
                  <a:cubicBezTo>
                    <a:pt x="41" y="8"/>
                    <a:pt x="39" y="10"/>
                    <a:pt x="37" y="11"/>
                  </a:cubicBezTo>
                  <a:cubicBezTo>
                    <a:pt x="36" y="12"/>
                    <a:pt x="34" y="14"/>
                    <a:pt x="32" y="14"/>
                  </a:cubicBezTo>
                  <a:cubicBezTo>
                    <a:pt x="27" y="16"/>
                    <a:pt x="21" y="13"/>
                    <a:pt x="19" y="12"/>
                  </a:cubicBezTo>
                  <a:cubicBezTo>
                    <a:pt x="12" y="8"/>
                    <a:pt x="9" y="5"/>
                    <a:pt x="8" y="3"/>
                  </a:cubicBezTo>
                  <a:cubicBezTo>
                    <a:pt x="7" y="1"/>
                    <a:pt x="5" y="0"/>
                    <a:pt x="3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3" y="11"/>
                    <a:pt x="8" y="16"/>
                    <a:pt x="16" y="19"/>
                  </a:cubicBezTo>
                  <a:cubicBezTo>
                    <a:pt x="18" y="21"/>
                    <a:pt x="27" y="25"/>
                    <a:pt x="35" y="22"/>
                  </a:cubicBezTo>
                  <a:cubicBezTo>
                    <a:pt x="38" y="21"/>
                    <a:pt x="41" y="19"/>
                    <a:pt x="42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4" y="17"/>
                    <a:pt x="45" y="18"/>
                    <a:pt x="46" y="19"/>
                  </a:cubicBezTo>
                  <a:cubicBezTo>
                    <a:pt x="46" y="19"/>
                    <a:pt x="47" y="20"/>
                    <a:pt x="47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2" y="23"/>
                    <a:pt x="58" y="28"/>
                    <a:pt x="66" y="26"/>
                  </a:cubicBezTo>
                  <a:cubicBezTo>
                    <a:pt x="69" y="25"/>
                    <a:pt x="72" y="23"/>
                    <a:pt x="74" y="22"/>
                  </a:cubicBezTo>
                  <a:cubicBezTo>
                    <a:pt x="75" y="21"/>
                    <a:pt x="76" y="21"/>
                    <a:pt x="76" y="20"/>
                  </a:cubicBezTo>
                  <a:cubicBezTo>
                    <a:pt x="77" y="20"/>
                    <a:pt x="78" y="21"/>
                    <a:pt x="81" y="23"/>
                  </a:cubicBezTo>
                  <a:cubicBezTo>
                    <a:pt x="85" y="25"/>
                    <a:pt x="89" y="28"/>
                    <a:pt x="96" y="28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102" y="27"/>
                    <a:pt x="106" y="25"/>
                    <a:pt x="109" y="24"/>
                  </a:cubicBezTo>
                  <a:cubicBezTo>
                    <a:pt x="113" y="22"/>
                    <a:pt x="113" y="22"/>
                    <a:pt x="114" y="23"/>
                  </a:cubicBezTo>
                  <a:cubicBezTo>
                    <a:pt x="115" y="23"/>
                    <a:pt x="115" y="23"/>
                    <a:pt x="116" y="24"/>
                  </a:cubicBezTo>
                  <a:cubicBezTo>
                    <a:pt x="119" y="25"/>
                    <a:pt x="122" y="27"/>
                    <a:pt x="126" y="27"/>
                  </a:cubicBezTo>
                  <a:cubicBezTo>
                    <a:pt x="134" y="28"/>
                    <a:pt x="139" y="25"/>
                    <a:pt x="144" y="22"/>
                  </a:cubicBezTo>
                  <a:cubicBezTo>
                    <a:pt x="150" y="19"/>
                    <a:pt x="150" y="19"/>
                    <a:pt x="157" y="23"/>
                  </a:cubicBezTo>
                  <a:cubicBezTo>
                    <a:pt x="168" y="29"/>
                    <a:pt x="176" y="22"/>
                    <a:pt x="181" y="18"/>
                  </a:cubicBezTo>
                  <a:cubicBezTo>
                    <a:pt x="182" y="17"/>
                    <a:pt x="184" y="16"/>
                    <a:pt x="185" y="15"/>
                  </a:cubicBezTo>
                  <a:cubicBezTo>
                    <a:pt x="186" y="15"/>
                    <a:pt x="187" y="15"/>
                    <a:pt x="188" y="14"/>
                  </a:cubicBezTo>
                  <a:cubicBezTo>
                    <a:pt x="190" y="14"/>
                    <a:pt x="190" y="14"/>
                    <a:pt x="190" y="14"/>
                  </a:cubicBezTo>
                  <a:cubicBezTo>
                    <a:pt x="192" y="13"/>
                    <a:pt x="193" y="11"/>
                    <a:pt x="19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6584" y="2225"/>
              <a:ext cx="316" cy="79"/>
            </a:xfrm>
            <a:custGeom>
              <a:avLst/>
              <a:gdLst>
                <a:gd name="T0" fmla="*/ 172 w 174"/>
                <a:gd name="T1" fmla="*/ 4 h 43"/>
                <a:gd name="T2" fmla="*/ 168 w 174"/>
                <a:gd name="T3" fmla="*/ 4 h 43"/>
                <a:gd name="T4" fmla="*/ 148 w 174"/>
                <a:gd name="T5" fmla="*/ 5 h 43"/>
                <a:gd name="T6" fmla="*/ 141 w 174"/>
                <a:gd name="T7" fmla="*/ 2 h 43"/>
                <a:gd name="T8" fmla="*/ 139 w 174"/>
                <a:gd name="T9" fmla="*/ 3 h 43"/>
                <a:gd name="T10" fmla="*/ 136 w 174"/>
                <a:gd name="T11" fmla="*/ 4 h 43"/>
                <a:gd name="T12" fmla="*/ 119 w 174"/>
                <a:gd name="T13" fmla="*/ 10 h 43"/>
                <a:gd name="T14" fmla="*/ 117 w 174"/>
                <a:gd name="T15" fmla="*/ 10 h 43"/>
                <a:gd name="T16" fmla="*/ 107 w 174"/>
                <a:gd name="T17" fmla="*/ 6 h 43"/>
                <a:gd name="T18" fmla="*/ 106 w 174"/>
                <a:gd name="T19" fmla="*/ 6 h 43"/>
                <a:gd name="T20" fmla="*/ 103 w 174"/>
                <a:gd name="T21" fmla="*/ 6 h 43"/>
                <a:gd name="T22" fmla="*/ 101 w 174"/>
                <a:gd name="T23" fmla="*/ 6 h 43"/>
                <a:gd name="T24" fmla="*/ 88 w 174"/>
                <a:gd name="T25" fmla="*/ 10 h 43"/>
                <a:gd name="T26" fmla="*/ 87 w 174"/>
                <a:gd name="T27" fmla="*/ 10 h 43"/>
                <a:gd name="T28" fmla="*/ 71 w 174"/>
                <a:gd name="T29" fmla="*/ 5 h 43"/>
                <a:gd name="T30" fmla="*/ 70 w 174"/>
                <a:gd name="T31" fmla="*/ 4 h 43"/>
                <a:gd name="T32" fmla="*/ 66 w 174"/>
                <a:gd name="T33" fmla="*/ 4 h 43"/>
                <a:gd name="T34" fmla="*/ 57 w 174"/>
                <a:gd name="T35" fmla="*/ 9 h 43"/>
                <a:gd name="T36" fmla="*/ 53 w 174"/>
                <a:gd name="T37" fmla="*/ 9 h 43"/>
                <a:gd name="T38" fmla="*/ 38 w 174"/>
                <a:gd name="T39" fmla="*/ 3 h 43"/>
                <a:gd name="T40" fmla="*/ 37 w 174"/>
                <a:gd name="T41" fmla="*/ 2 h 43"/>
                <a:gd name="T42" fmla="*/ 32 w 174"/>
                <a:gd name="T43" fmla="*/ 1 h 43"/>
                <a:gd name="T44" fmla="*/ 26 w 174"/>
                <a:gd name="T45" fmla="*/ 4 h 43"/>
                <a:gd name="T46" fmla="*/ 20 w 174"/>
                <a:gd name="T47" fmla="*/ 6 h 43"/>
                <a:gd name="T48" fmla="*/ 6 w 174"/>
                <a:gd name="T49" fmla="*/ 2 h 43"/>
                <a:gd name="T50" fmla="*/ 5 w 174"/>
                <a:gd name="T51" fmla="*/ 2 h 43"/>
                <a:gd name="T52" fmla="*/ 2 w 174"/>
                <a:gd name="T53" fmla="*/ 2 h 43"/>
                <a:gd name="T54" fmla="*/ 0 w 174"/>
                <a:gd name="T55" fmla="*/ 5 h 43"/>
                <a:gd name="T56" fmla="*/ 0 w 174"/>
                <a:gd name="T57" fmla="*/ 7 h 43"/>
                <a:gd name="T58" fmla="*/ 0 w 174"/>
                <a:gd name="T59" fmla="*/ 7 h 43"/>
                <a:gd name="T60" fmla="*/ 8 w 174"/>
                <a:gd name="T61" fmla="*/ 40 h 43"/>
                <a:gd name="T62" fmla="*/ 12 w 174"/>
                <a:gd name="T63" fmla="*/ 43 h 43"/>
                <a:gd name="T64" fmla="*/ 165 w 174"/>
                <a:gd name="T65" fmla="*/ 43 h 43"/>
                <a:gd name="T66" fmla="*/ 169 w 174"/>
                <a:gd name="T67" fmla="*/ 40 h 43"/>
                <a:gd name="T68" fmla="*/ 174 w 174"/>
                <a:gd name="T69" fmla="*/ 8 h 43"/>
                <a:gd name="T70" fmla="*/ 172 w 174"/>
                <a:gd name="T71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4" h="43">
                  <a:moveTo>
                    <a:pt x="172" y="4"/>
                  </a:moveTo>
                  <a:cubicBezTo>
                    <a:pt x="171" y="3"/>
                    <a:pt x="169" y="3"/>
                    <a:pt x="168" y="4"/>
                  </a:cubicBezTo>
                  <a:cubicBezTo>
                    <a:pt x="161" y="8"/>
                    <a:pt x="154" y="9"/>
                    <a:pt x="148" y="5"/>
                  </a:cubicBezTo>
                  <a:cubicBezTo>
                    <a:pt x="143" y="3"/>
                    <a:pt x="142" y="3"/>
                    <a:pt x="141" y="2"/>
                  </a:cubicBezTo>
                  <a:cubicBezTo>
                    <a:pt x="141" y="2"/>
                    <a:pt x="140" y="2"/>
                    <a:pt x="139" y="3"/>
                  </a:cubicBezTo>
                  <a:cubicBezTo>
                    <a:pt x="139" y="3"/>
                    <a:pt x="138" y="3"/>
                    <a:pt x="136" y="4"/>
                  </a:cubicBezTo>
                  <a:cubicBezTo>
                    <a:pt x="131" y="7"/>
                    <a:pt x="126" y="10"/>
                    <a:pt x="119" y="10"/>
                  </a:cubicBezTo>
                  <a:cubicBezTo>
                    <a:pt x="119" y="10"/>
                    <a:pt x="118" y="10"/>
                    <a:pt x="117" y="10"/>
                  </a:cubicBezTo>
                  <a:cubicBezTo>
                    <a:pt x="113" y="9"/>
                    <a:pt x="109" y="7"/>
                    <a:pt x="107" y="6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5" y="5"/>
                    <a:pt x="104" y="5"/>
                    <a:pt x="103" y="6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98" y="8"/>
                    <a:pt x="93" y="10"/>
                    <a:pt x="88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0" y="10"/>
                    <a:pt x="75" y="7"/>
                    <a:pt x="71" y="5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3"/>
                    <a:pt x="67" y="3"/>
                    <a:pt x="66" y="4"/>
                  </a:cubicBezTo>
                  <a:cubicBezTo>
                    <a:pt x="64" y="6"/>
                    <a:pt x="61" y="8"/>
                    <a:pt x="57" y="9"/>
                  </a:cubicBezTo>
                  <a:cubicBezTo>
                    <a:pt x="56" y="9"/>
                    <a:pt x="55" y="9"/>
                    <a:pt x="53" y="9"/>
                  </a:cubicBezTo>
                  <a:cubicBezTo>
                    <a:pt x="47" y="9"/>
                    <a:pt x="41" y="5"/>
                    <a:pt x="38" y="3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5" y="0"/>
                    <a:pt x="33" y="0"/>
                    <a:pt x="32" y="1"/>
                  </a:cubicBezTo>
                  <a:cubicBezTo>
                    <a:pt x="30" y="3"/>
                    <a:pt x="28" y="4"/>
                    <a:pt x="26" y="4"/>
                  </a:cubicBezTo>
                  <a:cubicBezTo>
                    <a:pt x="24" y="5"/>
                    <a:pt x="22" y="6"/>
                    <a:pt x="20" y="6"/>
                  </a:cubicBezTo>
                  <a:cubicBezTo>
                    <a:pt x="14" y="6"/>
                    <a:pt x="9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9" y="42"/>
                    <a:pt x="10" y="43"/>
                    <a:pt x="12" y="43"/>
                  </a:cubicBezTo>
                  <a:cubicBezTo>
                    <a:pt x="165" y="43"/>
                    <a:pt x="165" y="43"/>
                    <a:pt x="165" y="43"/>
                  </a:cubicBezTo>
                  <a:cubicBezTo>
                    <a:pt x="167" y="43"/>
                    <a:pt x="169" y="42"/>
                    <a:pt x="169" y="40"/>
                  </a:cubicBezTo>
                  <a:cubicBezTo>
                    <a:pt x="174" y="8"/>
                    <a:pt x="174" y="8"/>
                    <a:pt x="174" y="8"/>
                  </a:cubicBezTo>
                  <a:cubicBezTo>
                    <a:pt x="174" y="7"/>
                    <a:pt x="173" y="5"/>
                    <a:pt x="17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6588" y="2031"/>
              <a:ext cx="315" cy="127"/>
            </a:xfrm>
            <a:custGeom>
              <a:avLst/>
              <a:gdLst>
                <a:gd name="T0" fmla="*/ 3 w 174"/>
                <a:gd name="T1" fmla="*/ 56 h 70"/>
                <a:gd name="T2" fmla="*/ 8 w 174"/>
                <a:gd name="T3" fmla="*/ 60 h 70"/>
                <a:gd name="T4" fmla="*/ 9 w 174"/>
                <a:gd name="T5" fmla="*/ 61 h 70"/>
                <a:gd name="T6" fmla="*/ 14 w 174"/>
                <a:gd name="T7" fmla="*/ 64 h 70"/>
                <a:gd name="T8" fmla="*/ 15 w 174"/>
                <a:gd name="T9" fmla="*/ 64 h 70"/>
                <a:gd name="T10" fmla="*/ 19 w 174"/>
                <a:gd name="T11" fmla="*/ 64 h 70"/>
                <a:gd name="T12" fmla="*/ 32 w 174"/>
                <a:gd name="T13" fmla="*/ 59 h 70"/>
                <a:gd name="T14" fmla="*/ 47 w 174"/>
                <a:gd name="T15" fmla="*/ 65 h 70"/>
                <a:gd name="T16" fmla="*/ 49 w 174"/>
                <a:gd name="T17" fmla="*/ 66 h 70"/>
                <a:gd name="T18" fmla="*/ 53 w 174"/>
                <a:gd name="T19" fmla="*/ 67 h 70"/>
                <a:gd name="T20" fmla="*/ 61 w 174"/>
                <a:gd name="T21" fmla="*/ 63 h 70"/>
                <a:gd name="T22" fmla="*/ 66 w 174"/>
                <a:gd name="T23" fmla="*/ 63 h 70"/>
                <a:gd name="T24" fmla="*/ 81 w 174"/>
                <a:gd name="T25" fmla="*/ 68 h 70"/>
                <a:gd name="T26" fmla="*/ 83 w 174"/>
                <a:gd name="T27" fmla="*/ 69 h 70"/>
                <a:gd name="T28" fmla="*/ 85 w 174"/>
                <a:gd name="T29" fmla="*/ 70 h 70"/>
                <a:gd name="T30" fmla="*/ 87 w 174"/>
                <a:gd name="T31" fmla="*/ 69 h 70"/>
                <a:gd name="T32" fmla="*/ 89 w 174"/>
                <a:gd name="T33" fmla="*/ 68 h 70"/>
                <a:gd name="T34" fmla="*/ 102 w 174"/>
                <a:gd name="T35" fmla="*/ 65 h 70"/>
                <a:gd name="T36" fmla="*/ 109 w 174"/>
                <a:gd name="T37" fmla="*/ 66 h 70"/>
                <a:gd name="T38" fmla="*/ 115 w 174"/>
                <a:gd name="T39" fmla="*/ 69 h 70"/>
                <a:gd name="T40" fmla="*/ 116 w 174"/>
                <a:gd name="T41" fmla="*/ 69 h 70"/>
                <a:gd name="T42" fmla="*/ 119 w 174"/>
                <a:gd name="T43" fmla="*/ 69 h 70"/>
                <a:gd name="T44" fmla="*/ 123 w 174"/>
                <a:gd name="T45" fmla="*/ 67 h 70"/>
                <a:gd name="T46" fmla="*/ 139 w 174"/>
                <a:gd name="T47" fmla="*/ 62 h 70"/>
                <a:gd name="T48" fmla="*/ 152 w 174"/>
                <a:gd name="T49" fmla="*/ 66 h 70"/>
                <a:gd name="T50" fmla="*/ 157 w 174"/>
                <a:gd name="T51" fmla="*/ 65 h 70"/>
                <a:gd name="T52" fmla="*/ 167 w 174"/>
                <a:gd name="T53" fmla="*/ 59 h 70"/>
                <a:gd name="T54" fmla="*/ 170 w 174"/>
                <a:gd name="T55" fmla="*/ 58 h 70"/>
                <a:gd name="T56" fmla="*/ 171 w 174"/>
                <a:gd name="T57" fmla="*/ 57 h 70"/>
                <a:gd name="T58" fmla="*/ 173 w 174"/>
                <a:gd name="T59" fmla="*/ 55 h 70"/>
                <a:gd name="T60" fmla="*/ 172 w 174"/>
                <a:gd name="T61" fmla="*/ 51 h 70"/>
                <a:gd name="T62" fmla="*/ 83 w 174"/>
                <a:gd name="T63" fmla="*/ 0 h 70"/>
                <a:gd name="T64" fmla="*/ 1 w 174"/>
                <a:gd name="T65" fmla="*/ 50 h 70"/>
                <a:gd name="T66" fmla="*/ 1 w 174"/>
                <a:gd name="T67" fmla="*/ 53 h 70"/>
                <a:gd name="T68" fmla="*/ 3 w 174"/>
                <a:gd name="T69" fmla="*/ 56 h 70"/>
                <a:gd name="T70" fmla="*/ 103 w 174"/>
                <a:gd name="T71" fmla="*/ 19 h 70"/>
                <a:gd name="T72" fmla="*/ 109 w 174"/>
                <a:gd name="T73" fmla="*/ 23 h 70"/>
                <a:gd name="T74" fmla="*/ 109 w 174"/>
                <a:gd name="T75" fmla="*/ 31 h 70"/>
                <a:gd name="T76" fmla="*/ 103 w 174"/>
                <a:gd name="T77" fmla="*/ 28 h 70"/>
                <a:gd name="T78" fmla="*/ 103 w 174"/>
                <a:gd name="T79" fmla="*/ 19 h 70"/>
                <a:gd name="T80" fmla="*/ 87 w 174"/>
                <a:gd name="T81" fmla="*/ 22 h 70"/>
                <a:gd name="T82" fmla="*/ 91 w 174"/>
                <a:gd name="T83" fmla="*/ 30 h 70"/>
                <a:gd name="T84" fmla="*/ 87 w 174"/>
                <a:gd name="T85" fmla="*/ 37 h 70"/>
                <a:gd name="T86" fmla="*/ 83 w 174"/>
                <a:gd name="T87" fmla="*/ 30 h 70"/>
                <a:gd name="T88" fmla="*/ 87 w 174"/>
                <a:gd name="T89" fmla="*/ 22 h 70"/>
                <a:gd name="T90" fmla="*/ 65 w 174"/>
                <a:gd name="T91" fmla="*/ 23 h 70"/>
                <a:gd name="T92" fmla="*/ 71 w 174"/>
                <a:gd name="T93" fmla="*/ 19 h 70"/>
                <a:gd name="T94" fmla="*/ 71 w 174"/>
                <a:gd name="T95" fmla="*/ 28 h 70"/>
                <a:gd name="T96" fmla="*/ 65 w 174"/>
                <a:gd name="T97" fmla="*/ 31 h 70"/>
                <a:gd name="T98" fmla="*/ 65 w 174"/>
                <a:gd name="T99" fmla="*/ 2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4" h="70">
                  <a:moveTo>
                    <a:pt x="3" y="56"/>
                  </a:moveTo>
                  <a:cubicBezTo>
                    <a:pt x="5" y="57"/>
                    <a:pt x="7" y="58"/>
                    <a:pt x="8" y="60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0" y="62"/>
                    <a:pt x="12" y="63"/>
                    <a:pt x="14" y="64"/>
                  </a:cubicBezTo>
                  <a:cubicBezTo>
                    <a:pt x="14" y="64"/>
                    <a:pt x="15" y="64"/>
                    <a:pt x="15" y="64"/>
                  </a:cubicBezTo>
                  <a:cubicBezTo>
                    <a:pt x="16" y="65"/>
                    <a:pt x="18" y="65"/>
                    <a:pt x="19" y="64"/>
                  </a:cubicBezTo>
                  <a:cubicBezTo>
                    <a:pt x="22" y="61"/>
                    <a:pt x="26" y="59"/>
                    <a:pt x="32" y="59"/>
                  </a:cubicBezTo>
                  <a:cubicBezTo>
                    <a:pt x="39" y="59"/>
                    <a:pt x="44" y="63"/>
                    <a:pt x="47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0" y="67"/>
                    <a:pt x="52" y="68"/>
                    <a:pt x="53" y="67"/>
                  </a:cubicBezTo>
                  <a:cubicBezTo>
                    <a:pt x="55" y="65"/>
                    <a:pt x="58" y="64"/>
                    <a:pt x="61" y="63"/>
                  </a:cubicBezTo>
                  <a:cubicBezTo>
                    <a:pt x="63" y="63"/>
                    <a:pt x="64" y="63"/>
                    <a:pt x="66" y="63"/>
                  </a:cubicBezTo>
                  <a:cubicBezTo>
                    <a:pt x="72" y="63"/>
                    <a:pt x="77" y="66"/>
                    <a:pt x="81" y="68"/>
                  </a:cubicBezTo>
                  <a:cubicBezTo>
                    <a:pt x="81" y="68"/>
                    <a:pt x="83" y="69"/>
                    <a:pt x="83" y="69"/>
                  </a:cubicBezTo>
                  <a:cubicBezTo>
                    <a:pt x="84" y="70"/>
                    <a:pt x="85" y="70"/>
                    <a:pt x="85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7" y="69"/>
                    <a:pt x="88" y="69"/>
                    <a:pt x="89" y="68"/>
                  </a:cubicBezTo>
                  <a:cubicBezTo>
                    <a:pt x="93" y="67"/>
                    <a:pt x="97" y="65"/>
                    <a:pt x="102" y="65"/>
                  </a:cubicBezTo>
                  <a:cubicBezTo>
                    <a:pt x="104" y="65"/>
                    <a:pt x="107" y="65"/>
                    <a:pt x="109" y="66"/>
                  </a:cubicBezTo>
                  <a:cubicBezTo>
                    <a:pt x="112" y="66"/>
                    <a:pt x="114" y="68"/>
                    <a:pt x="115" y="69"/>
                  </a:cubicBezTo>
                  <a:cubicBezTo>
                    <a:pt x="116" y="69"/>
                    <a:pt x="116" y="69"/>
                    <a:pt x="116" y="69"/>
                  </a:cubicBezTo>
                  <a:cubicBezTo>
                    <a:pt x="117" y="69"/>
                    <a:pt x="118" y="69"/>
                    <a:pt x="119" y="69"/>
                  </a:cubicBezTo>
                  <a:cubicBezTo>
                    <a:pt x="120" y="69"/>
                    <a:pt x="121" y="69"/>
                    <a:pt x="123" y="67"/>
                  </a:cubicBezTo>
                  <a:cubicBezTo>
                    <a:pt x="129" y="64"/>
                    <a:pt x="134" y="62"/>
                    <a:pt x="139" y="62"/>
                  </a:cubicBezTo>
                  <a:cubicBezTo>
                    <a:pt x="143" y="62"/>
                    <a:pt x="147" y="63"/>
                    <a:pt x="152" y="66"/>
                  </a:cubicBezTo>
                  <a:cubicBezTo>
                    <a:pt x="154" y="66"/>
                    <a:pt x="156" y="66"/>
                    <a:pt x="157" y="65"/>
                  </a:cubicBezTo>
                  <a:cubicBezTo>
                    <a:pt x="159" y="63"/>
                    <a:pt x="163" y="60"/>
                    <a:pt x="167" y="59"/>
                  </a:cubicBezTo>
                  <a:cubicBezTo>
                    <a:pt x="168" y="58"/>
                    <a:pt x="169" y="58"/>
                    <a:pt x="170" y="58"/>
                  </a:cubicBezTo>
                  <a:cubicBezTo>
                    <a:pt x="171" y="57"/>
                    <a:pt x="171" y="57"/>
                    <a:pt x="171" y="57"/>
                  </a:cubicBezTo>
                  <a:cubicBezTo>
                    <a:pt x="172" y="57"/>
                    <a:pt x="173" y="56"/>
                    <a:pt x="173" y="55"/>
                  </a:cubicBezTo>
                  <a:cubicBezTo>
                    <a:pt x="174" y="53"/>
                    <a:pt x="173" y="52"/>
                    <a:pt x="172" y="51"/>
                  </a:cubicBezTo>
                  <a:cubicBezTo>
                    <a:pt x="165" y="43"/>
                    <a:pt x="127" y="0"/>
                    <a:pt x="83" y="0"/>
                  </a:cubicBezTo>
                  <a:cubicBezTo>
                    <a:pt x="41" y="0"/>
                    <a:pt x="10" y="38"/>
                    <a:pt x="1" y="50"/>
                  </a:cubicBezTo>
                  <a:cubicBezTo>
                    <a:pt x="1" y="51"/>
                    <a:pt x="0" y="52"/>
                    <a:pt x="1" y="53"/>
                  </a:cubicBezTo>
                  <a:cubicBezTo>
                    <a:pt x="1" y="54"/>
                    <a:pt x="2" y="55"/>
                    <a:pt x="3" y="56"/>
                  </a:cubicBezTo>
                  <a:close/>
                  <a:moveTo>
                    <a:pt x="103" y="19"/>
                  </a:moveTo>
                  <a:cubicBezTo>
                    <a:pt x="104" y="18"/>
                    <a:pt x="107" y="20"/>
                    <a:pt x="109" y="23"/>
                  </a:cubicBezTo>
                  <a:cubicBezTo>
                    <a:pt x="111" y="26"/>
                    <a:pt x="111" y="30"/>
                    <a:pt x="109" y="31"/>
                  </a:cubicBezTo>
                  <a:cubicBezTo>
                    <a:pt x="107" y="33"/>
                    <a:pt x="104" y="31"/>
                    <a:pt x="103" y="28"/>
                  </a:cubicBezTo>
                  <a:cubicBezTo>
                    <a:pt x="101" y="25"/>
                    <a:pt x="101" y="21"/>
                    <a:pt x="103" y="19"/>
                  </a:cubicBezTo>
                  <a:close/>
                  <a:moveTo>
                    <a:pt x="87" y="22"/>
                  </a:moveTo>
                  <a:cubicBezTo>
                    <a:pt x="89" y="22"/>
                    <a:pt x="91" y="26"/>
                    <a:pt x="91" y="30"/>
                  </a:cubicBezTo>
                  <a:cubicBezTo>
                    <a:pt x="91" y="34"/>
                    <a:pt x="89" y="37"/>
                    <a:pt x="87" y="37"/>
                  </a:cubicBezTo>
                  <a:cubicBezTo>
                    <a:pt x="85" y="37"/>
                    <a:pt x="83" y="34"/>
                    <a:pt x="83" y="30"/>
                  </a:cubicBezTo>
                  <a:cubicBezTo>
                    <a:pt x="83" y="26"/>
                    <a:pt x="85" y="22"/>
                    <a:pt x="87" y="22"/>
                  </a:cubicBezTo>
                  <a:close/>
                  <a:moveTo>
                    <a:pt x="65" y="23"/>
                  </a:moveTo>
                  <a:cubicBezTo>
                    <a:pt x="67" y="20"/>
                    <a:pt x="70" y="18"/>
                    <a:pt x="71" y="19"/>
                  </a:cubicBezTo>
                  <a:cubicBezTo>
                    <a:pt x="73" y="21"/>
                    <a:pt x="73" y="25"/>
                    <a:pt x="71" y="28"/>
                  </a:cubicBezTo>
                  <a:cubicBezTo>
                    <a:pt x="70" y="31"/>
                    <a:pt x="67" y="33"/>
                    <a:pt x="65" y="31"/>
                  </a:cubicBezTo>
                  <a:cubicBezTo>
                    <a:pt x="63" y="30"/>
                    <a:pt x="63" y="26"/>
                    <a:pt x="65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5045" y="2096"/>
              <a:ext cx="267" cy="157"/>
            </a:xfrm>
            <a:custGeom>
              <a:avLst/>
              <a:gdLst>
                <a:gd name="T0" fmla="*/ 112 w 147"/>
                <a:gd name="T1" fmla="*/ 75 h 86"/>
                <a:gd name="T2" fmla="*/ 108 w 147"/>
                <a:gd name="T3" fmla="*/ 70 h 86"/>
                <a:gd name="T4" fmla="*/ 147 w 147"/>
                <a:gd name="T5" fmla="*/ 4 h 86"/>
                <a:gd name="T6" fmla="*/ 143 w 147"/>
                <a:gd name="T7" fmla="*/ 0 h 86"/>
                <a:gd name="T8" fmla="*/ 4 w 147"/>
                <a:gd name="T9" fmla="*/ 0 h 86"/>
                <a:gd name="T10" fmla="*/ 0 w 147"/>
                <a:gd name="T11" fmla="*/ 4 h 86"/>
                <a:gd name="T12" fmla="*/ 39 w 147"/>
                <a:gd name="T13" fmla="*/ 70 h 86"/>
                <a:gd name="T14" fmla="*/ 36 w 147"/>
                <a:gd name="T15" fmla="*/ 75 h 86"/>
                <a:gd name="T16" fmla="*/ 74 w 147"/>
                <a:gd name="T17" fmla="*/ 86 h 86"/>
                <a:gd name="T18" fmla="*/ 112 w 147"/>
                <a:gd name="T19" fmla="*/ 7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7" h="86">
                  <a:moveTo>
                    <a:pt x="112" y="75"/>
                  </a:moveTo>
                  <a:cubicBezTo>
                    <a:pt x="112" y="73"/>
                    <a:pt x="110" y="71"/>
                    <a:pt x="108" y="70"/>
                  </a:cubicBezTo>
                  <a:cubicBezTo>
                    <a:pt x="132" y="57"/>
                    <a:pt x="147" y="31"/>
                    <a:pt x="147" y="4"/>
                  </a:cubicBezTo>
                  <a:cubicBezTo>
                    <a:pt x="147" y="1"/>
                    <a:pt x="145" y="0"/>
                    <a:pt x="14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31"/>
                    <a:pt x="16" y="57"/>
                    <a:pt x="39" y="70"/>
                  </a:cubicBezTo>
                  <a:cubicBezTo>
                    <a:pt x="37" y="71"/>
                    <a:pt x="36" y="73"/>
                    <a:pt x="36" y="75"/>
                  </a:cubicBezTo>
                  <a:cubicBezTo>
                    <a:pt x="36" y="85"/>
                    <a:pt x="60" y="86"/>
                    <a:pt x="74" y="86"/>
                  </a:cubicBezTo>
                  <a:cubicBezTo>
                    <a:pt x="88" y="86"/>
                    <a:pt x="112" y="85"/>
                    <a:pt x="112" y="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5214" y="2024"/>
              <a:ext cx="15" cy="54"/>
            </a:xfrm>
            <a:custGeom>
              <a:avLst/>
              <a:gdLst>
                <a:gd name="T0" fmla="*/ 4 w 8"/>
                <a:gd name="T1" fmla="*/ 30 h 30"/>
                <a:gd name="T2" fmla="*/ 8 w 8"/>
                <a:gd name="T3" fmla="*/ 26 h 30"/>
                <a:gd name="T4" fmla="*/ 8 w 8"/>
                <a:gd name="T5" fmla="*/ 4 h 30"/>
                <a:gd name="T6" fmla="*/ 4 w 8"/>
                <a:gd name="T7" fmla="*/ 0 h 30"/>
                <a:gd name="T8" fmla="*/ 0 w 8"/>
                <a:gd name="T9" fmla="*/ 4 h 30"/>
                <a:gd name="T10" fmla="*/ 0 w 8"/>
                <a:gd name="T11" fmla="*/ 26 h 30"/>
                <a:gd name="T12" fmla="*/ 4 w 8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0">
                  <a:moveTo>
                    <a:pt x="4" y="30"/>
                  </a:moveTo>
                  <a:cubicBezTo>
                    <a:pt x="6" y="30"/>
                    <a:pt x="8" y="28"/>
                    <a:pt x="8" y="2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5172" y="1993"/>
              <a:ext cx="15" cy="85"/>
            </a:xfrm>
            <a:custGeom>
              <a:avLst/>
              <a:gdLst>
                <a:gd name="T0" fmla="*/ 4 w 8"/>
                <a:gd name="T1" fmla="*/ 47 h 47"/>
                <a:gd name="T2" fmla="*/ 8 w 8"/>
                <a:gd name="T3" fmla="*/ 43 h 47"/>
                <a:gd name="T4" fmla="*/ 8 w 8"/>
                <a:gd name="T5" fmla="*/ 4 h 47"/>
                <a:gd name="T6" fmla="*/ 4 w 8"/>
                <a:gd name="T7" fmla="*/ 0 h 47"/>
                <a:gd name="T8" fmla="*/ 0 w 8"/>
                <a:gd name="T9" fmla="*/ 4 h 47"/>
                <a:gd name="T10" fmla="*/ 0 w 8"/>
                <a:gd name="T11" fmla="*/ 43 h 47"/>
                <a:gd name="T12" fmla="*/ 4 w 8"/>
                <a:gd name="T1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7">
                  <a:moveTo>
                    <a:pt x="4" y="47"/>
                  </a:moveTo>
                  <a:cubicBezTo>
                    <a:pt x="6" y="47"/>
                    <a:pt x="8" y="45"/>
                    <a:pt x="8" y="4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2" y="47"/>
                    <a:pt x="4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5129" y="2024"/>
              <a:ext cx="14" cy="54"/>
            </a:xfrm>
            <a:custGeom>
              <a:avLst/>
              <a:gdLst>
                <a:gd name="T0" fmla="*/ 4 w 8"/>
                <a:gd name="T1" fmla="*/ 30 h 30"/>
                <a:gd name="T2" fmla="*/ 8 w 8"/>
                <a:gd name="T3" fmla="*/ 26 h 30"/>
                <a:gd name="T4" fmla="*/ 8 w 8"/>
                <a:gd name="T5" fmla="*/ 4 h 30"/>
                <a:gd name="T6" fmla="*/ 4 w 8"/>
                <a:gd name="T7" fmla="*/ 0 h 30"/>
                <a:gd name="T8" fmla="*/ 0 w 8"/>
                <a:gd name="T9" fmla="*/ 4 h 30"/>
                <a:gd name="T10" fmla="*/ 0 w 8"/>
                <a:gd name="T11" fmla="*/ 26 h 30"/>
                <a:gd name="T12" fmla="*/ 4 w 8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0">
                  <a:moveTo>
                    <a:pt x="4" y="30"/>
                  </a:moveTo>
                  <a:cubicBezTo>
                    <a:pt x="7" y="30"/>
                    <a:pt x="8" y="28"/>
                    <a:pt x="8" y="2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5138" y="2171"/>
              <a:ext cx="258" cy="171"/>
            </a:xfrm>
            <a:custGeom>
              <a:avLst/>
              <a:gdLst>
                <a:gd name="T0" fmla="*/ 141 w 142"/>
                <a:gd name="T1" fmla="*/ 26 h 94"/>
                <a:gd name="T2" fmla="*/ 136 w 142"/>
                <a:gd name="T3" fmla="*/ 24 h 94"/>
                <a:gd name="T4" fmla="*/ 89 w 142"/>
                <a:gd name="T5" fmla="*/ 40 h 94"/>
                <a:gd name="T6" fmla="*/ 130 w 142"/>
                <a:gd name="T7" fmla="*/ 8 h 94"/>
                <a:gd name="T8" fmla="*/ 131 w 142"/>
                <a:gd name="T9" fmla="*/ 3 h 94"/>
                <a:gd name="T10" fmla="*/ 125 w 142"/>
                <a:gd name="T11" fmla="*/ 2 h 94"/>
                <a:gd name="T12" fmla="*/ 65 w 142"/>
                <a:gd name="T13" fmla="*/ 49 h 94"/>
                <a:gd name="T14" fmla="*/ 3 w 142"/>
                <a:gd name="T15" fmla="*/ 71 h 94"/>
                <a:gd name="T16" fmla="*/ 1 w 142"/>
                <a:gd name="T17" fmla="*/ 76 h 94"/>
                <a:gd name="T18" fmla="*/ 4 w 142"/>
                <a:gd name="T19" fmla="*/ 78 h 94"/>
                <a:gd name="T20" fmla="*/ 6 w 142"/>
                <a:gd name="T21" fmla="*/ 78 h 94"/>
                <a:gd name="T22" fmla="*/ 45 w 142"/>
                <a:gd name="T23" fmla="*/ 64 h 94"/>
                <a:gd name="T24" fmla="*/ 16 w 142"/>
                <a:gd name="T25" fmla="*/ 87 h 94"/>
                <a:gd name="T26" fmla="*/ 15 w 142"/>
                <a:gd name="T27" fmla="*/ 93 h 94"/>
                <a:gd name="T28" fmla="*/ 18 w 142"/>
                <a:gd name="T29" fmla="*/ 94 h 94"/>
                <a:gd name="T30" fmla="*/ 21 w 142"/>
                <a:gd name="T31" fmla="*/ 94 h 94"/>
                <a:gd name="T32" fmla="*/ 69 w 142"/>
                <a:gd name="T33" fmla="*/ 56 h 94"/>
                <a:gd name="T34" fmla="*/ 139 w 142"/>
                <a:gd name="T35" fmla="*/ 31 h 94"/>
                <a:gd name="T36" fmla="*/ 141 w 142"/>
                <a:gd name="T37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2" h="94">
                  <a:moveTo>
                    <a:pt x="141" y="26"/>
                  </a:moveTo>
                  <a:cubicBezTo>
                    <a:pt x="140" y="24"/>
                    <a:pt x="138" y="23"/>
                    <a:pt x="136" y="24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7"/>
                    <a:pt x="132" y="4"/>
                    <a:pt x="131" y="3"/>
                  </a:cubicBezTo>
                  <a:cubicBezTo>
                    <a:pt x="129" y="1"/>
                    <a:pt x="127" y="0"/>
                    <a:pt x="125" y="2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1" y="71"/>
                    <a:pt x="0" y="74"/>
                    <a:pt x="1" y="76"/>
                  </a:cubicBezTo>
                  <a:cubicBezTo>
                    <a:pt x="1" y="77"/>
                    <a:pt x="3" y="78"/>
                    <a:pt x="4" y="78"/>
                  </a:cubicBezTo>
                  <a:cubicBezTo>
                    <a:pt x="5" y="78"/>
                    <a:pt x="5" y="78"/>
                    <a:pt x="6" y="78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4" y="89"/>
                    <a:pt x="14" y="91"/>
                    <a:pt x="15" y="93"/>
                  </a:cubicBezTo>
                  <a:cubicBezTo>
                    <a:pt x="16" y="94"/>
                    <a:pt x="17" y="94"/>
                    <a:pt x="18" y="94"/>
                  </a:cubicBezTo>
                  <a:cubicBezTo>
                    <a:pt x="19" y="94"/>
                    <a:pt x="20" y="94"/>
                    <a:pt x="21" y="94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139" y="31"/>
                    <a:pt x="139" y="31"/>
                    <a:pt x="139" y="31"/>
                  </a:cubicBezTo>
                  <a:cubicBezTo>
                    <a:pt x="141" y="30"/>
                    <a:pt x="142" y="28"/>
                    <a:pt x="141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4385" y="1993"/>
              <a:ext cx="149" cy="116"/>
            </a:xfrm>
            <a:custGeom>
              <a:avLst/>
              <a:gdLst>
                <a:gd name="T0" fmla="*/ 82 w 82"/>
                <a:gd name="T1" fmla="*/ 64 h 64"/>
                <a:gd name="T2" fmla="*/ 82 w 82"/>
                <a:gd name="T3" fmla="*/ 59 h 64"/>
                <a:gd name="T4" fmla="*/ 41 w 82"/>
                <a:gd name="T5" fmla="*/ 0 h 64"/>
                <a:gd name="T6" fmla="*/ 0 w 82"/>
                <a:gd name="T7" fmla="*/ 59 h 64"/>
                <a:gd name="T8" fmla="*/ 0 w 82"/>
                <a:gd name="T9" fmla="*/ 64 h 64"/>
                <a:gd name="T10" fmla="*/ 82 w 82"/>
                <a:gd name="T11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64">
                  <a:moveTo>
                    <a:pt x="82" y="64"/>
                  </a:moveTo>
                  <a:cubicBezTo>
                    <a:pt x="82" y="62"/>
                    <a:pt x="82" y="61"/>
                    <a:pt x="82" y="59"/>
                  </a:cubicBezTo>
                  <a:cubicBezTo>
                    <a:pt x="82" y="27"/>
                    <a:pt x="64" y="0"/>
                    <a:pt x="41" y="0"/>
                  </a:cubicBezTo>
                  <a:cubicBezTo>
                    <a:pt x="18" y="0"/>
                    <a:pt x="0" y="27"/>
                    <a:pt x="0" y="59"/>
                  </a:cubicBezTo>
                  <a:cubicBezTo>
                    <a:pt x="0" y="61"/>
                    <a:pt x="0" y="62"/>
                    <a:pt x="0" y="64"/>
                  </a:cubicBezTo>
                  <a:lnTo>
                    <a:pt x="82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4340" y="2136"/>
              <a:ext cx="239" cy="206"/>
            </a:xfrm>
            <a:custGeom>
              <a:avLst/>
              <a:gdLst>
                <a:gd name="T0" fmla="*/ 132 w 132"/>
                <a:gd name="T1" fmla="*/ 4 h 113"/>
                <a:gd name="T2" fmla="*/ 128 w 132"/>
                <a:gd name="T3" fmla="*/ 0 h 113"/>
                <a:gd name="T4" fmla="*/ 4 w 132"/>
                <a:gd name="T5" fmla="*/ 0 h 113"/>
                <a:gd name="T6" fmla="*/ 0 w 132"/>
                <a:gd name="T7" fmla="*/ 4 h 113"/>
                <a:gd name="T8" fmla="*/ 60 w 132"/>
                <a:gd name="T9" fmla="*/ 70 h 113"/>
                <a:gd name="T10" fmla="*/ 60 w 132"/>
                <a:gd name="T11" fmla="*/ 105 h 113"/>
                <a:gd name="T12" fmla="*/ 45 w 132"/>
                <a:gd name="T13" fmla="*/ 105 h 113"/>
                <a:gd name="T14" fmla="*/ 41 w 132"/>
                <a:gd name="T15" fmla="*/ 109 h 113"/>
                <a:gd name="T16" fmla="*/ 45 w 132"/>
                <a:gd name="T17" fmla="*/ 113 h 113"/>
                <a:gd name="T18" fmla="*/ 87 w 132"/>
                <a:gd name="T19" fmla="*/ 113 h 113"/>
                <a:gd name="T20" fmla="*/ 91 w 132"/>
                <a:gd name="T21" fmla="*/ 109 h 113"/>
                <a:gd name="T22" fmla="*/ 87 w 132"/>
                <a:gd name="T23" fmla="*/ 105 h 113"/>
                <a:gd name="T24" fmla="*/ 71 w 132"/>
                <a:gd name="T25" fmla="*/ 105 h 113"/>
                <a:gd name="T26" fmla="*/ 71 w 132"/>
                <a:gd name="T27" fmla="*/ 70 h 113"/>
                <a:gd name="T28" fmla="*/ 132 w 132"/>
                <a:gd name="T29" fmla="*/ 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2" h="113">
                  <a:moveTo>
                    <a:pt x="132" y="4"/>
                  </a:moveTo>
                  <a:cubicBezTo>
                    <a:pt x="132" y="2"/>
                    <a:pt x="130" y="0"/>
                    <a:pt x="12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9"/>
                    <a:pt x="26" y="67"/>
                    <a:pt x="60" y="70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45" y="105"/>
                    <a:pt x="45" y="105"/>
                    <a:pt x="45" y="105"/>
                  </a:cubicBezTo>
                  <a:cubicBezTo>
                    <a:pt x="43" y="105"/>
                    <a:pt x="41" y="107"/>
                    <a:pt x="41" y="109"/>
                  </a:cubicBezTo>
                  <a:cubicBezTo>
                    <a:pt x="41" y="112"/>
                    <a:pt x="43" y="113"/>
                    <a:pt x="45" y="113"/>
                  </a:cubicBezTo>
                  <a:cubicBezTo>
                    <a:pt x="87" y="113"/>
                    <a:pt x="87" y="113"/>
                    <a:pt x="87" y="113"/>
                  </a:cubicBezTo>
                  <a:cubicBezTo>
                    <a:pt x="89" y="113"/>
                    <a:pt x="91" y="112"/>
                    <a:pt x="91" y="109"/>
                  </a:cubicBezTo>
                  <a:cubicBezTo>
                    <a:pt x="91" y="107"/>
                    <a:pt x="89" y="105"/>
                    <a:pt x="87" y="105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105" y="67"/>
                    <a:pt x="132" y="39"/>
                    <a:pt x="13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5807" y="2832"/>
              <a:ext cx="349" cy="202"/>
            </a:xfrm>
            <a:custGeom>
              <a:avLst/>
              <a:gdLst>
                <a:gd name="T0" fmla="*/ 96 w 192"/>
                <a:gd name="T1" fmla="*/ 0 h 111"/>
                <a:gd name="T2" fmla="*/ 0 w 192"/>
                <a:gd name="T3" fmla="*/ 56 h 111"/>
                <a:gd name="T4" fmla="*/ 96 w 192"/>
                <a:gd name="T5" fmla="*/ 111 h 111"/>
                <a:gd name="T6" fmla="*/ 192 w 192"/>
                <a:gd name="T7" fmla="*/ 56 h 111"/>
                <a:gd name="T8" fmla="*/ 96 w 192"/>
                <a:gd name="T9" fmla="*/ 0 h 111"/>
                <a:gd name="T10" fmla="*/ 147 w 192"/>
                <a:gd name="T11" fmla="*/ 49 h 111"/>
                <a:gd name="T12" fmla="*/ 143 w 192"/>
                <a:gd name="T13" fmla="*/ 52 h 111"/>
                <a:gd name="T14" fmla="*/ 146 w 192"/>
                <a:gd name="T15" fmla="*/ 55 h 111"/>
                <a:gd name="T16" fmla="*/ 153 w 192"/>
                <a:gd name="T17" fmla="*/ 72 h 111"/>
                <a:gd name="T18" fmla="*/ 152 w 192"/>
                <a:gd name="T19" fmla="*/ 74 h 111"/>
                <a:gd name="T20" fmla="*/ 128 w 192"/>
                <a:gd name="T21" fmla="*/ 53 h 111"/>
                <a:gd name="T22" fmla="*/ 153 w 192"/>
                <a:gd name="T23" fmla="*/ 35 h 111"/>
                <a:gd name="T24" fmla="*/ 153 w 192"/>
                <a:gd name="T25" fmla="*/ 41 h 111"/>
                <a:gd name="T26" fmla="*/ 147 w 192"/>
                <a:gd name="T27" fmla="*/ 49 h 111"/>
                <a:gd name="T28" fmla="*/ 124 w 192"/>
                <a:gd name="T29" fmla="*/ 53 h 111"/>
                <a:gd name="T30" fmla="*/ 124 w 192"/>
                <a:gd name="T31" fmla="*/ 53 h 111"/>
                <a:gd name="T32" fmla="*/ 70 w 192"/>
                <a:gd name="T33" fmla="*/ 73 h 111"/>
                <a:gd name="T34" fmla="*/ 70 w 192"/>
                <a:gd name="T35" fmla="*/ 73 h 111"/>
                <a:gd name="T36" fmla="*/ 29 w 192"/>
                <a:gd name="T37" fmla="*/ 46 h 111"/>
                <a:gd name="T38" fmla="*/ 68 w 192"/>
                <a:gd name="T39" fmla="*/ 29 h 111"/>
                <a:gd name="T40" fmla="*/ 123 w 192"/>
                <a:gd name="T41" fmla="*/ 53 h 111"/>
                <a:gd name="T42" fmla="*/ 124 w 192"/>
                <a:gd name="T43" fmla="*/ 5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2" h="111">
                  <a:moveTo>
                    <a:pt x="96" y="0"/>
                  </a:moveTo>
                  <a:cubicBezTo>
                    <a:pt x="42" y="0"/>
                    <a:pt x="0" y="24"/>
                    <a:pt x="0" y="56"/>
                  </a:cubicBezTo>
                  <a:cubicBezTo>
                    <a:pt x="0" y="87"/>
                    <a:pt x="42" y="111"/>
                    <a:pt x="96" y="111"/>
                  </a:cubicBezTo>
                  <a:cubicBezTo>
                    <a:pt x="150" y="111"/>
                    <a:pt x="192" y="87"/>
                    <a:pt x="192" y="56"/>
                  </a:cubicBezTo>
                  <a:cubicBezTo>
                    <a:pt x="192" y="24"/>
                    <a:pt x="150" y="0"/>
                    <a:pt x="96" y="0"/>
                  </a:cubicBezTo>
                  <a:close/>
                  <a:moveTo>
                    <a:pt x="147" y="49"/>
                  </a:moveTo>
                  <a:cubicBezTo>
                    <a:pt x="143" y="52"/>
                    <a:pt x="143" y="52"/>
                    <a:pt x="143" y="52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48" y="58"/>
                    <a:pt x="153" y="66"/>
                    <a:pt x="153" y="72"/>
                  </a:cubicBezTo>
                  <a:cubicBezTo>
                    <a:pt x="153" y="73"/>
                    <a:pt x="153" y="73"/>
                    <a:pt x="152" y="74"/>
                  </a:cubicBezTo>
                  <a:cubicBezTo>
                    <a:pt x="128" y="53"/>
                    <a:pt x="128" y="53"/>
                    <a:pt x="128" y="53"/>
                  </a:cubicBezTo>
                  <a:cubicBezTo>
                    <a:pt x="153" y="35"/>
                    <a:pt x="153" y="35"/>
                    <a:pt x="153" y="35"/>
                  </a:cubicBezTo>
                  <a:cubicBezTo>
                    <a:pt x="154" y="36"/>
                    <a:pt x="154" y="39"/>
                    <a:pt x="153" y="41"/>
                  </a:cubicBezTo>
                  <a:cubicBezTo>
                    <a:pt x="153" y="44"/>
                    <a:pt x="150" y="47"/>
                    <a:pt x="147" y="49"/>
                  </a:cubicBezTo>
                  <a:close/>
                  <a:moveTo>
                    <a:pt x="124" y="53"/>
                  </a:moveTo>
                  <a:cubicBezTo>
                    <a:pt x="124" y="53"/>
                    <a:pt x="124" y="53"/>
                    <a:pt x="124" y="53"/>
                  </a:cubicBezTo>
                  <a:cubicBezTo>
                    <a:pt x="123" y="54"/>
                    <a:pt x="96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51" y="73"/>
                    <a:pt x="38" y="64"/>
                    <a:pt x="29" y="46"/>
                  </a:cubicBezTo>
                  <a:cubicBezTo>
                    <a:pt x="33" y="41"/>
                    <a:pt x="47" y="29"/>
                    <a:pt x="68" y="29"/>
                  </a:cubicBezTo>
                  <a:cubicBezTo>
                    <a:pt x="86" y="29"/>
                    <a:pt x="104" y="37"/>
                    <a:pt x="123" y="53"/>
                  </a:cubicBezTo>
                  <a:lnTo>
                    <a:pt x="124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5889" y="2908"/>
              <a:ext cx="16" cy="17"/>
            </a:xfrm>
            <a:custGeom>
              <a:avLst/>
              <a:gdLst>
                <a:gd name="T0" fmla="*/ 3 w 9"/>
                <a:gd name="T1" fmla="*/ 1 h 9"/>
                <a:gd name="T2" fmla="*/ 1 w 9"/>
                <a:gd name="T3" fmla="*/ 6 h 9"/>
                <a:gd name="T4" fmla="*/ 6 w 9"/>
                <a:gd name="T5" fmla="*/ 8 h 9"/>
                <a:gd name="T6" fmla="*/ 8 w 9"/>
                <a:gd name="T7" fmla="*/ 3 h 9"/>
                <a:gd name="T8" fmla="*/ 3 w 9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2" y="8"/>
                    <a:pt x="4" y="9"/>
                    <a:pt x="6" y="8"/>
                  </a:cubicBezTo>
                  <a:cubicBezTo>
                    <a:pt x="8" y="8"/>
                    <a:pt x="9" y="5"/>
                    <a:pt x="8" y="3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 noEditPoints="1"/>
            </p:cNvSpPr>
            <p:nvPr/>
          </p:nvSpPr>
          <p:spPr bwMode="auto">
            <a:xfrm>
              <a:off x="5033" y="2759"/>
              <a:ext cx="212" cy="197"/>
            </a:xfrm>
            <a:custGeom>
              <a:avLst/>
              <a:gdLst>
                <a:gd name="T0" fmla="*/ 90 w 117"/>
                <a:gd name="T1" fmla="*/ 82 h 108"/>
                <a:gd name="T2" fmla="*/ 114 w 117"/>
                <a:gd name="T3" fmla="*/ 42 h 108"/>
                <a:gd name="T4" fmla="*/ 107 w 117"/>
                <a:gd name="T5" fmla="*/ 8 h 108"/>
                <a:gd name="T6" fmla="*/ 85 w 117"/>
                <a:gd name="T7" fmla="*/ 0 h 108"/>
                <a:gd name="T8" fmla="*/ 33 w 117"/>
                <a:gd name="T9" fmla="*/ 25 h 108"/>
                <a:gd name="T10" fmla="*/ 16 w 117"/>
                <a:gd name="T11" fmla="*/ 99 h 108"/>
                <a:gd name="T12" fmla="*/ 38 w 117"/>
                <a:gd name="T13" fmla="*/ 108 h 108"/>
                <a:gd name="T14" fmla="*/ 90 w 117"/>
                <a:gd name="T15" fmla="*/ 82 h 108"/>
                <a:gd name="T16" fmla="*/ 72 w 117"/>
                <a:gd name="T17" fmla="*/ 33 h 108"/>
                <a:gd name="T18" fmla="*/ 80 w 117"/>
                <a:gd name="T19" fmla="*/ 31 h 108"/>
                <a:gd name="T20" fmla="*/ 78 w 117"/>
                <a:gd name="T21" fmla="*/ 38 h 108"/>
                <a:gd name="T22" fmla="*/ 71 w 117"/>
                <a:gd name="T23" fmla="*/ 40 h 108"/>
                <a:gd name="T24" fmla="*/ 72 w 117"/>
                <a:gd name="T25" fmla="*/ 33 h 108"/>
                <a:gd name="T26" fmla="*/ 65 w 117"/>
                <a:gd name="T27" fmla="*/ 59 h 108"/>
                <a:gd name="T28" fmla="*/ 72 w 117"/>
                <a:gd name="T29" fmla="*/ 57 h 108"/>
                <a:gd name="T30" fmla="*/ 71 w 117"/>
                <a:gd name="T31" fmla="*/ 64 h 108"/>
                <a:gd name="T32" fmla="*/ 63 w 117"/>
                <a:gd name="T33" fmla="*/ 66 h 108"/>
                <a:gd name="T34" fmla="*/ 65 w 117"/>
                <a:gd name="T35" fmla="*/ 59 h 108"/>
                <a:gd name="T36" fmla="*/ 44 w 117"/>
                <a:gd name="T37" fmla="*/ 45 h 108"/>
                <a:gd name="T38" fmla="*/ 51 w 117"/>
                <a:gd name="T39" fmla="*/ 44 h 108"/>
                <a:gd name="T40" fmla="*/ 50 w 117"/>
                <a:gd name="T41" fmla="*/ 51 h 108"/>
                <a:gd name="T42" fmla="*/ 42 w 117"/>
                <a:gd name="T43" fmla="*/ 52 h 108"/>
                <a:gd name="T44" fmla="*/ 44 w 117"/>
                <a:gd name="T45" fmla="*/ 45 h 108"/>
                <a:gd name="T46" fmla="*/ 36 w 117"/>
                <a:gd name="T47" fmla="*/ 80 h 108"/>
                <a:gd name="T48" fmla="*/ 38 w 117"/>
                <a:gd name="T49" fmla="*/ 73 h 108"/>
                <a:gd name="T50" fmla="*/ 45 w 117"/>
                <a:gd name="T51" fmla="*/ 71 h 108"/>
                <a:gd name="T52" fmla="*/ 43 w 117"/>
                <a:gd name="T53" fmla="*/ 79 h 108"/>
                <a:gd name="T54" fmla="*/ 36 w 117"/>
                <a:gd name="T55" fmla="*/ 8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7" h="108">
                  <a:moveTo>
                    <a:pt x="90" y="82"/>
                  </a:moveTo>
                  <a:cubicBezTo>
                    <a:pt x="102" y="70"/>
                    <a:pt x="110" y="56"/>
                    <a:pt x="114" y="42"/>
                  </a:cubicBezTo>
                  <a:cubicBezTo>
                    <a:pt x="117" y="28"/>
                    <a:pt x="115" y="16"/>
                    <a:pt x="107" y="8"/>
                  </a:cubicBezTo>
                  <a:cubicBezTo>
                    <a:pt x="102" y="2"/>
                    <a:pt x="94" y="0"/>
                    <a:pt x="85" y="0"/>
                  </a:cubicBezTo>
                  <a:cubicBezTo>
                    <a:pt x="68" y="0"/>
                    <a:pt x="49" y="9"/>
                    <a:pt x="33" y="25"/>
                  </a:cubicBezTo>
                  <a:cubicBezTo>
                    <a:pt x="7" y="51"/>
                    <a:pt x="0" y="83"/>
                    <a:pt x="16" y="99"/>
                  </a:cubicBezTo>
                  <a:cubicBezTo>
                    <a:pt x="21" y="105"/>
                    <a:pt x="29" y="108"/>
                    <a:pt x="38" y="108"/>
                  </a:cubicBezTo>
                  <a:cubicBezTo>
                    <a:pt x="54" y="108"/>
                    <a:pt x="74" y="98"/>
                    <a:pt x="90" y="82"/>
                  </a:cubicBezTo>
                  <a:close/>
                  <a:moveTo>
                    <a:pt x="72" y="33"/>
                  </a:moveTo>
                  <a:cubicBezTo>
                    <a:pt x="75" y="30"/>
                    <a:pt x="78" y="29"/>
                    <a:pt x="80" y="31"/>
                  </a:cubicBezTo>
                  <a:cubicBezTo>
                    <a:pt x="81" y="33"/>
                    <a:pt x="80" y="36"/>
                    <a:pt x="78" y="38"/>
                  </a:cubicBezTo>
                  <a:cubicBezTo>
                    <a:pt x="76" y="41"/>
                    <a:pt x="72" y="42"/>
                    <a:pt x="71" y="40"/>
                  </a:cubicBezTo>
                  <a:cubicBezTo>
                    <a:pt x="69" y="38"/>
                    <a:pt x="70" y="35"/>
                    <a:pt x="72" y="33"/>
                  </a:cubicBezTo>
                  <a:close/>
                  <a:moveTo>
                    <a:pt x="65" y="59"/>
                  </a:moveTo>
                  <a:cubicBezTo>
                    <a:pt x="67" y="56"/>
                    <a:pt x="71" y="56"/>
                    <a:pt x="72" y="57"/>
                  </a:cubicBezTo>
                  <a:cubicBezTo>
                    <a:pt x="74" y="59"/>
                    <a:pt x="73" y="62"/>
                    <a:pt x="71" y="64"/>
                  </a:cubicBezTo>
                  <a:cubicBezTo>
                    <a:pt x="68" y="67"/>
                    <a:pt x="65" y="68"/>
                    <a:pt x="63" y="66"/>
                  </a:cubicBezTo>
                  <a:cubicBezTo>
                    <a:pt x="62" y="64"/>
                    <a:pt x="63" y="61"/>
                    <a:pt x="65" y="59"/>
                  </a:cubicBezTo>
                  <a:close/>
                  <a:moveTo>
                    <a:pt x="44" y="45"/>
                  </a:moveTo>
                  <a:cubicBezTo>
                    <a:pt x="46" y="43"/>
                    <a:pt x="50" y="42"/>
                    <a:pt x="51" y="44"/>
                  </a:cubicBezTo>
                  <a:cubicBezTo>
                    <a:pt x="53" y="45"/>
                    <a:pt x="52" y="48"/>
                    <a:pt x="50" y="51"/>
                  </a:cubicBezTo>
                  <a:cubicBezTo>
                    <a:pt x="47" y="53"/>
                    <a:pt x="44" y="54"/>
                    <a:pt x="42" y="52"/>
                  </a:cubicBezTo>
                  <a:cubicBezTo>
                    <a:pt x="41" y="51"/>
                    <a:pt x="42" y="48"/>
                    <a:pt x="44" y="45"/>
                  </a:cubicBezTo>
                  <a:close/>
                  <a:moveTo>
                    <a:pt x="36" y="80"/>
                  </a:moveTo>
                  <a:cubicBezTo>
                    <a:pt x="34" y="79"/>
                    <a:pt x="35" y="75"/>
                    <a:pt x="38" y="73"/>
                  </a:cubicBezTo>
                  <a:cubicBezTo>
                    <a:pt x="40" y="71"/>
                    <a:pt x="43" y="70"/>
                    <a:pt x="45" y="71"/>
                  </a:cubicBezTo>
                  <a:cubicBezTo>
                    <a:pt x="47" y="73"/>
                    <a:pt x="46" y="76"/>
                    <a:pt x="43" y="79"/>
                  </a:cubicBezTo>
                  <a:cubicBezTo>
                    <a:pt x="41" y="81"/>
                    <a:pt x="38" y="82"/>
                    <a:pt x="36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5091" y="2803"/>
              <a:ext cx="332" cy="305"/>
            </a:xfrm>
            <a:custGeom>
              <a:avLst/>
              <a:gdLst>
                <a:gd name="T0" fmla="*/ 91 w 183"/>
                <a:gd name="T1" fmla="*/ 0 h 168"/>
                <a:gd name="T2" fmla="*/ 89 w 183"/>
                <a:gd name="T3" fmla="*/ 20 h 168"/>
                <a:gd name="T4" fmla="*/ 81 w 183"/>
                <a:gd name="T5" fmla="*/ 41 h 168"/>
                <a:gd name="T6" fmla="*/ 123 w 183"/>
                <a:gd name="T7" fmla="*/ 86 h 168"/>
                <a:gd name="T8" fmla="*/ 122 w 183"/>
                <a:gd name="T9" fmla="*/ 92 h 168"/>
                <a:gd name="T10" fmla="*/ 120 w 183"/>
                <a:gd name="T11" fmla="*/ 92 h 168"/>
                <a:gd name="T12" fmla="*/ 117 w 183"/>
                <a:gd name="T13" fmla="*/ 90 h 168"/>
                <a:gd name="T14" fmla="*/ 76 w 183"/>
                <a:gd name="T15" fmla="*/ 48 h 168"/>
                <a:gd name="T16" fmla="*/ 63 w 183"/>
                <a:gd name="T17" fmla="*/ 64 h 168"/>
                <a:gd name="T18" fmla="*/ 6 w 183"/>
                <a:gd name="T19" fmla="*/ 92 h 168"/>
                <a:gd name="T20" fmla="*/ 0 w 183"/>
                <a:gd name="T21" fmla="*/ 91 h 168"/>
                <a:gd name="T22" fmla="*/ 131 w 183"/>
                <a:gd name="T23" fmla="*/ 167 h 168"/>
                <a:gd name="T24" fmla="*/ 130 w 183"/>
                <a:gd name="T25" fmla="*/ 167 h 168"/>
                <a:gd name="T26" fmla="*/ 61 w 183"/>
                <a:gd name="T27" fmla="*/ 110 h 168"/>
                <a:gd name="T28" fmla="*/ 61 w 183"/>
                <a:gd name="T29" fmla="*/ 104 h 168"/>
                <a:gd name="T30" fmla="*/ 66 w 183"/>
                <a:gd name="T31" fmla="*/ 104 h 168"/>
                <a:gd name="T32" fmla="*/ 134 w 183"/>
                <a:gd name="T33" fmla="*/ 160 h 168"/>
                <a:gd name="T34" fmla="*/ 135 w 183"/>
                <a:gd name="T35" fmla="*/ 165 h 168"/>
                <a:gd name="T36" fmla="*/ 132 w 183"/>
                <a:gd name="T37" fmla="*/ 167 h 168"/>
                <a:gd name="T38" fmla="*/ 136 w 183"/>
                <a:gd name="T39" fmla="*/ 168 h 168"/>
                <a:gd name="T40" fmla="*/ 136 w 183"/>
                <a:gd name="T41" fmla="*/ 168 h 168"/>
                <a:gd name="T42" fmla="*/ 159 w 183"/>
                <a:gd name="T43" fmla="*/ 159 h 168"/>
                <a:gd name="T44" fmla="*/ 91 w 183"/>
                <a:gd name="T4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68">
                  <a:moveTo>
                    <a:pt x="91" y="0"/>
                  </a:moveTo>
                  <a:cubicBezTo>
                    <a:pt x="92" y="7"/>
                    <a:pt x="91" y="13"/>
                    <a:pt x="89" y="20"/>
                  </a:cubicBezTo>
                  <a:cubicBezTo>
                    <a:pt x="88" y="27"/>
                    <a:pt x="85" y="34"/>
                    <a:pt x="81" y="41"/>
                  </a:cubicBezTo>
                  <a:cubicBezTo>
                    <a:pt x="92" y="51"/>
                    <a:pt x="112" y="68"/>
                    <a:pt x="123" y="86"/>
                  </a:cubicBezTo>
                  <a:cubicBezTo>
                    <a:pt x="125" y="88"/>
                    <a:pt x="124" y="91"/>
                    <a:pt x="122" y="92"/>
                  </a:cubicBezTo>
                  <a:cubicBezTo>
                    <a:pt x="121" y="92"/>
                    <a:pt x="121" y="92"/>
                    <a:pt x="120" y="92"/>
                  </a:cubicBezTo>
                  <a:cubicBezTo>
                    <a:pt x="119" y="92"/>
                    <a:pt x="117" y="92"/>
                    <a:pt x="117" y="90"/>
                  </a:cubicBezTo>
                  <a:cubicBezTo>
                    <a:pt x="106" y="74"/>
                    <a:pt x="88" y="57"/>
                    <a:pt x="76" y="48"/>
                  </a:cubicBezTo>
                  <a:cubicBezTo>
                    <a:pt x="73" y="54"/>
                    <a:pt x="68" y="59"/>
                    <a:pt x="63" y="64"/>
                  </a:cubicBezTo>
                  <a:cubicBezTo>
                    <a:pt x="46" y="81"/>
                    <a:pt x="24" y="92"/>
                    <a:pt x="6" y="92"/>
                  </a:cubicBezTo>
                  <a:cubicBezTo>
                    <a:pt x="4" y="92"/>
                    <a:pt x="2" y="91"/>
                    <a:pt x="0" y="91"/>
                  </a:cubicBezTo>
                  <a:cubicBezTo>
                    <a:pt x="49" y="135"/>
                    <a:pt x="99" y="165"/>
                    <a:pt x="131" y="167"/>
                  </a:cubicBezTo>
                  <a:cubicBezTo>
                    <a:pt x="131" y="167"/>
                    <a:pt x="130" y="167"/>
                    <a:pt x="130" y="167"/>
                  </a:cubicBezTo>
                  <a:cubicBezTo>
                    <a:pt x="128" y="166"/>
                    <a:pt x="98" y="147"/>
                    <a:pt x="61" y="110"/>
                  </a:cubicBezTo>
                  <a:cubicBezTo>
                    <a:pt x="59" y="108"/>
                    <a:pt x="59" y="106"/>
                    <a:pt x="61" y="104"/>
                  </a:cubicBezTo>
                  <a:cubicBezTo>
                    <a:pt x="62" y="103"/>
                    <a:pt x="65" y="103"/>
                    <a:pt x="66" y="104"/>
                  </a:cubicBezTo>
                  <a:cubicBezTo>
                    <a:pt x="103" y="141"/>
                    <a:pt x="134" y="160"/>
                    <a:pt x="134" y="160"/>
                  </a:cubicBezTo>
                  <a:cubicBezTo>
                    <a:pt x="136" y="161"/>
                    <a:pt x="136" y="164"/>
                    <a:pt x="135" y="165"/>
                  </a:cubicBezTo>
                  <a:cubicBezTo>
                    <a:pt x="134" y="167"/>
                    <a:pt x="133" y="167"/>
                    <a:pt x="132" y="167"/>
                  </a:cubicBezTo>
                  <a:cubicBezTo>
                    <a:pt x="133" y="167"/>
                    <a:pt x="135" y="168"/>
                    <a:pt x="136" y="168"/>
                  </a:cubicBezTo>
                  <a:cubicBezTo>
                    <a:pt x="136" y="168"/>
                    <a:pt x="136" y="168"/>
                    <a:pt x="136" y="168"/>
                  </a:cubicBezTo>
                  <a:cubicBezTo>
                    <a:pt x="146" y="168"/>
                    <a:pt x="154" y="165"/>
                    <a:pt x="159" y="159"/>
                  </a:cubicBezTo>
                  <a:cubicBezTo>
                    <a:pt x="183" y="136"/>
                    <a:pt x="153" y="68"/>
                    <a:pt x="9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 noEditPoints="1"/>
            </p:cNvSpPr>
            <p:nvPr/>
          </p:nvSpPr>
          <p:spPr bwMode="auto">
            <a:xfrm>
              <a:off x="7330" y="2758"/>
              <a:ext cx="348" cy="350"/>
            </a:xfrm>
            <a:custGeom>
              <a:avLst/>
              <a:gdLst>
                <a:gd name="T0" fmla="*/ 188 w 192"/>
                <a:gd name="T1" fmla="*/ 29 h 193"/>
                <a:gd name="T2" fmla="*/ 123 w 192"/>
                <a:gd name="T3" fmla="*/ 67 h 193"/>
                <a:gd name="T4" fmla="*/ 118 w 192"/>
                <a:gd name="T5" fmla="*/ 70 h 193"/>
                <a:gd name="T6" fmla="*/ 129 w 192"/>
                <a:gd name="T7" fmla="*/ 4 h 193"/>
                <a:gd name="T8" fmla="*/ 125 w 192"/>
                <a:gd name="T9" fmla="*/ 1 h 193"/>
                <a:gd name="T10" fmla="*/ 121 w 192"/>
                <a:gd name="T11" fmla="*/ 5 h 193"/>
                <a:gd name="T12" fmla="*/ 101 w 192"/>
                <a:gd name="T13" fmla="*/ 75 h 193"/>
                <a:gd name="T14" fmla="*/ 101 w 192"/>
                <a:gd name="T15" fmla="*/ 75 h 193"/>
                <a:gd name="T16" fmla="*/ 75 w 192"/>
                <a:gd name="T17" fmla="*/ 69 h 193"/>
                <a:gd name="T18" fmla="*/ 18 w 192"/>
                <a:gd name="T19" fmla="*/ 126 h 193"/>
                <a:gd name="T20" fmla="*/ 27 w 192"/>
                <a:gd name="T21" fmla="*/ 157 h 193"/>
                <a:gd name="T22" fmla="*/ 27 w 192"/>
                <a:gd name="T23" fmla="*/ 159 h 193"/>
                <a:gd name="T24" fmla="*/ 25 w 192"/>
                <a:gd name="T25" fmla="*/ 170 h 193"/>
                <a:gd name="T26" fmla="*/ 3 w 192"/>
                <a:gd name="T27" fmla="*/ 182 h 193"/>
                <a:gd name="T28" fmla="*/ 0 w 192"/>
                <a:gd name="T29" fmla="*/ 185 h 193"/>
                <a:gd name="T30" fmla="*/ 2 w 192"/>
                <a:gd name="T31" fmla="*/ 190 h 193"/>
                <a:gd name="T32" fmla="*/ 16 w 192"/>
                <a:gd name="T33" fmla="*/ 193 h 193"/>
                <a:gd name="T34" fmla="*/ 20 w 192"/>
                <a:gd name="T35" fmla="*/ 193 h 193"/>
                <a:gd name="T36" fmla="*/ 26 w 192"/>
                <a:gd name="T37" fmla="*/ 193 h 193"/>
                <a:gd name="T38" fmla="*/ 44 w 192"/>
                <a:gd name="T39" fmla="*/ 189 h 193"/>
                <a:gd name="T40" fmla="*/ 46 w 192"/>
                <a:gd name="T41" fmla="*/ 188 h 193"/>
                <a:gd name="T42" fmla="*/ 58 w 192"/>
                <a:gd name="T43" fmla="*/ 181 h 193"/>
                <a:gd name="T44" fmla="*/ 75 w 192"/>
                <a:gd name="T45" fmla="*/ 184 h 193"/>
                <a:gd name="T46" fmla="*/ 132 w 192"/>
                <a:gd name="T47" fmla="*/ 126 h 193"/>
                <a:gd name="T48" fmla="*/ 120 w 192"/>
                <a:gd name="T49" fmla="*/ 91 h 193"/>
                <a:gd name="T50" fmla="*/ 129 w 192"/>
                <a:gd name="T51" fmla="*/ 73 h 193"/>
                <a:gd name="T52" fmla="*/ 175 w 192"/>
                <a:gd name="T53" fmla="*/ 76 h 193"/>
                <a:gd name="T54" fmla="*/ 180 w 192"/>
                <a:gd name="T55" fmla="*/ 75 h 193"/>
                <a:gd name="T56" fmla="*/ 179 w 192"/>
                <a:gd name="T57" fmla="*/ 69 h 193"/>
                <a:gd name="T58" fmla="*/ 137 w 192"/>
                <a:gd name="T59" fmla="*/ 62 h 193"/>
                <a:gd name="T60" fmla="*/ 188 w 192"/>
                <a:gd name="T61" fmla="*/ 37 h 193"/>
                <a:gd name="T62" fmla="*/ 192 w 192"/>
                <a:gd name="T63" fmla="*/ 33 h 193"/>
                <a:gd name="T64" fmla="*/ 188 w 192"/>
                <a:gd name="T65" fmla="*/ 29 h 193"/>
                <a:gd name="T66" fmla="*/ 114 w 192"/>
                <a:gd name="T67" fmla="*/ 84 h 193"/>
                <a:gd name="T68" fmla="*/ 114 w 192"/>
                <a:gd name="T69" fmla="*/ 84 h 193"/>
                <a:gd name="T70" fmla="*/ 114 w 192"/>
                <a:gd name="T71" fmla="*/ 83 h 193"/>
                <a:gd name="T72" fmla="*/ 114 w 192"/>
                <a:gd name="T73" fmla="*/ 8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193">
                  <a:moveTo>
                    <a:pt x="188" y="29"/>
                  </a:moveTo>
                  <a:cubicBezTo>
                    <a:pt x="156" y="28"/>
                    <a:pt x="135" y="50"/>
                    <a:pt x="123" y="67"/>
                  </a:cubicBezTo>
                  <a:cubicBezTo>
                    <a:pt x="121" y="68"/>
                    <a:pt x="120" y="69"/>
                    <a:pt x="118" y="70"/>
                  </a:cubicBezTo>
                  <a:cubicBezTo>
                    <a:pt x="133" y="48"/>
                    <a:pt x="129" y="6"/>
                    <a:pt x="129" y="4"/>
                  </a:cubicBezTo>
                  <a:cubicBezTo>
                    <a:pt x="129" y="2"/>
                    <a:pt x="127" y="0"/>
                    <a:pt x="125" y="1"/>
                  </a:cubicBezTo>
                  <a:cubicBezTo>
                    <a:pt x="122" y="1"/>
                    <a:pt x="121" y="3"/>
                    <a:pt x="121" y="5"/>
                  </a:cubicBezTo>
                  <a:cubicBezTo>
                    <a:pt x="121" y="6"/>
                    <a:pt x="127" y="64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93" y="71"/>
                    <a:pt x="85" y="69"/>
                    <a:pt x="75" y="69"/>
                  </a:cubicBezTo>
                  <a:cubicBezTo>
                    <a:pt x="44" y="69"/>
                    <a:pt x="18" y="95"/>
                    <a:pt x="18" y="126"/>
                  </a:cubicBezTo>
                  <a:cubicBezTo>
                    <a:pt x="18" y="137"/>
                    <a:pt x="21" y="148"/>
                    <a:pt x="27" y="157"/>
                  </a:cubicBezTo>
                  <a:cubicBezTo>
                    <a:pt x="27" y="158"/>
                    <a:pt x="27" y="158"/>
                    <a:pt x="27" y="159"/>
                  </a:cubicBezTo>
                  <a:cubicBezTo>
                    <a:pt x="27" y="164"/>
                    <a:pt x="27" y="167"/>
                    <a:pt x="25" y="170"/>
                  </a:cubicBezTo>
                  <a:cubicBezTo>
                    <a:pt x="20" y="178"/>
                    <a:pt x="13" y="181"/>
                    <a:pt x="3" y="182"/>
                  </a:cubicBezTo>
                  <a:cubicBezTo>
                    <a:pt x="2" y="183"/>
                    <a:pt x="1" y="184"/>
                    <a:pt x="0" y="185"/>
                  </a:cubicBezTo>
                  <a:cubicBezTo>
                    <a:pt x="0" y="187"/>
                    <a:pt x="0" y="189"/>
                    <a:pt x="2" y="190"/>
                  </a:cubicBezTo>
                  <a:cubicBezTo>
                    <a:pt x="6" y="192"/>
                    <a:pt x="12" y="193"/>
                    <a:pt x="16" y="193"/>
                  </a:cubicBezTo>
                  <a:cubicBezTo>
                    <a:pt x="18" y="193"/>
                    <a:pt x="19" y="193"/>
                    <a:pt x="20" y="193"/>
                  </a:cubicBezTo>
                  <a:cubicBezTo>
                    <a:pt x="23" y="192"/>
                    <a:pt x="25" y="192"/>
                    <a:pt x="26" y="193"/>
                  </a:cubicBezTo>
                  <a:cubicBezTo>
                    <a:pt x="32" y="193"/>
                    <a:pt x="38" y="193"/>
                    <a:pt x="44" y="189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50" y="185"/>
                    <a:pt x="54" y="182"/>
                    <a:pt x="58" y="181"/>
                  </a:cubicBezTo>
                  <a:cubicBezTo>
                    <a:pt x="64" y="183"/>
                    <a:pt x="69" y="184"/>
                    <a:pt x="75" y="184"/>
                  </a:cubicBezTo>
                  <a:cubicBezTo>
                    <a:pt x="107" y="184"/>
                    <a:pt x="132" y="158"/>
                    <a:pt x="132" y="126"/>
                  </a:cubicBezTo>
                  <a:cubicBezTo>
                    <a:pt x="132" y="113"/>
                    <a:pt x="128" y="100"/>
                    <a:pt x="120" y="91"/>
                  </a:cubicBezTo>
                  <a:cubicBezTo>
                    <a:pt x="121" y="87"/>
                    <a:pt x="124" y="81"/>
                    <a:pt x="129" y="73"/>
                  </a:cubicBezTo>
                  <a:cubicBezTo>
                    <a:pt x="140" y="68"/>
                    <a:pt x="156" y="65"/>
                    <a:pt x="175" y="76"/>
                  </a:cubicBezTo>
                  <a:cubicBezTo>
                    <a:pt x="177" y="77"/>
                    <a:pt x="179" y="77"/>
                    <a:pt x="180" y="75"/>
                  </a:cubicBezTo>
                  <a:cubicBezTo>
                    <a:pt x="181" y="73"/>
                    <a:pt x="181" y="71"/>
                    <a:pt x="179" y="69"/>
                  </a:cubicBezTo>
                  <a:cubicBezTo>
                    <a:pt x="163" y="60"/>
                    <a:pt x="149" y="59"/>
                    <a:pt x="137" y="62"/>
                  </a:cubicBezTo>
                  <a:cubicBezTo>
                    <a:pt x="148" y="49"/>
                    <a:pt x="165" y="36"/>
                    <a:pt x="188" y="37"/>
                  </a:cubicBezTo>
                  <a:cubicBezTo>
                    <a:pt x="190" y="37"/>
                    <a:pt x="192" y="35"/>
                    <a:pt x="192" y="33"/>
                  </a:cubicBezTo>
                  <a:cubicBezTo>
                    <a:pt x="192" y="31"/>
                    <a:pt x="190" y="29"/>
                    <a:pt x="188" y="29"/>
                  </a:cubicBezTo>
                  <a:close/>
                  <a:moveTo>
                    <a:pt x="114" y="84"/>
                  </a:moveTo>
                  <a:cubicBezTo>
                    <a:pt x="114" y="84"/>
                    <a:pt x="114" y="84"/>
                    <a:pt x="114" y="84"/>
                  </a:cubicBezTo>
                  <a:cubicBezTo>
                    <a:pt x="114" y="84"/>
                    <a:pt x="114" y="83"/>
                    <a:pt x="114" y="83"/>
                  </a:cubicBezTo>
                  <a:cubicBezTo>
                    <a:pt x="114" y="84"/>
                    <a:pt x="114" y="84"/>
                    <a:pt x="114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6604" y="1228"/>
              <a:ext cx="278" cy="349"/>
            </a:xfrm>
            <a:custGeom>
              <a:avLst/>
              <a:gdLst>
                <a:gd name="T0" fmla="*/ 117 w 153"/>
                <a:gd name="T1" fmla="*/ 184 h 192"/>
                <a:gd name="T2" fmla="*/ 116 w 153"/>
                <a:gd name="T3" fmla="*/ 181 h 192"/>
                <a:gd name="T4" fmla="*/ 116 w 153"/>
                <a:gd name="T5" fmla="*/ 172 h 192"/>
                <a:gd name="T6" fmla="*/ 126 w 153"/>
                <a:gd name="T7" fmla="*/ 163 h 192"/>
                <a:gd name="T8" fmla="*/ 142 w 153"/>
                <a:gd name="T9" fmla="*/ 101 h 192"/>
                <a:gd name="T10" fmla="*/ 120 w 153"/>
                <a:gd name="T11" fmla="*/ 97 h 192"/>
                <a:gd name="T12" fmla="*/ 128 w 153"/>
                <a:gd name="T13" fmla="*/ 78 h 192"/>
                <a:gd name="T14" fmla="*/ 140 w 153"/>
                <a:gd name="T15" fmla="*/ 14 h 192"/>
                <a:gd name="T16" fmla="*/ 121 w 153"/>
                <a:gd name="T17" fmla="*/ 16 h 192"/>
                <a:gd name="T18" fmla="*/ 120 w 153"/>
                <a:gd name="T19" fmla="*/ 27 h 192"/>
                <a:gd name="T20" fmla="*/ 121 w 153"/>
                <a:gd name="T21" fmla="*/ 46 h 192"/>
                <a:gd name="T22" fmla="*/ 89 w 153"/>
                <a:gd name="T23" fmla="*/ 21 h 192"/>
                <a:gd name="T24" fmla="*/ 83 w 153"/>
                <a:gd name="T25" fmla="*/ 1 h 192"/>
                <a:gd name="T26" fmla="*/ 66 w 153"/>
                <a:gd name="T27" fmla="*/ 3 h 192"/>
                <a:gd name="T28" fmla="*/ 46 w 153"/>
                <a:gd name="T29" fmla="*/ 33 h 192"/>
                <a:gd name="T30" fmla="*/ 32 w 153"/>
                <a:gd name="T31" fmla="*/ 44 h 192"/>
                <a:gd name="T32" fmla="*/ 33 w 153"/>
                <a:gd name="T33" fmla="*/ 19 h 192"/>
                <a:gd name="T34" fmla="*/ 16 w 153"/>
                <a:gd name="T35" fmla="*/ 11 h 192"/>
                <a:gd name="T36" fmla="*/ 24 w 153"/>
                <a:gd name="T37" fmla="*/ 78 h 192"/>
                <a:gd name="T38" fmla="*/ 30 w 153"/>
                <a:gd name="T39" fmla="*/ 78 h 192"/>
                <a:gd name="T40" fmla="*/ 25 w 153"/>
                <a:gd name="T41" fmla="*/ 96 h 192"/>
                <a:gd name="T42" fmla="*/ 6 w 153"/>
                <a:gd name="T43" fmla="*/ 121 h 192"/>
                <a:gd name="T44" fmla="*/ 34 w 153"/>
                <a:gd name="T45" fmla="*/ 170 h 192"/>
                <a:gd name="T46" fmla="*/ 36 w 153"/>
                <a:gd name="T47" fmla="*/ 180 h 192"/>
                <a:gd name="T48" fmla="*/ 35 w 153"/>
                <a:gd name="T49" fmla="*/ 182 h 192"/>
                <a:gd name="T50" fmla="*/ 30 w 153"/>
                <a:gd name="T51" fmla="*/ 184 h 192"/>
                <a:gd name="T52" fmla="*/ 27 w 153"/>
                <a:gd name="T53" fmla="*/ 191 h 192"/>
                <a:gd name="T54" fmla="*/ 38 w 153"/>
                <a:gd name="T55" fmla="*/ 191 h 192"/>
                <a:gd name="T56" fmla="*/ 42 w 153"/>
                <a:gd name="T57" fmla="*/ 191 h 192"/>
                <a:gd name="T58" fmla="*/ 52 w 153"/>
                <a:gd name="T59" fmla="*/ 191 h 192"/>
                <a:gd name="T60" fmla="*/ 50 w 153"/>
                <a:gd name="T61" fmla="*/ 184 h 192"/>
                <a:gd name="T62" fmla="*/ 44 w 153"/>
                <a:gd name="T63" fmla="*/ 182 h 192"/>
                <a:gd name="T64" fmla="*/ 44 w 153"/>
                <a:gd name="T65" fmla="*/ 180 h 192"/>
                <a:gd name="T66" fmla="*/ 46 w 153"/>
                <a:gd name="T67" fmla="*/ 172 h 192"/>
                <a:gd name="T68" fmla="*/ 50 w 153"/>
                <a:gd name="T69" fmla="*/ 166 h 192"/>
                <a:gd name="T70" fmla="*/ 74 w 153"/>
                <a:gd name="T71" fmla="*/ 159 h 192"/>
                <a:gd name="T72" fmla="*/ 79 w 153"/>
                <a:gd name="T73" fmla="*/ 159 h 192"/>
                <a:gd name="T74" fmla="*/ 103 w 153"/>
                <a:gd name="T75" fmla="*/ 166 h 192"/>
                <a:gd name="T76" fmla="*/ 107 w 153"/>
                <a:gd name="T77" fmla="*/ 172 h 192"/>
                <a:gd name="T78" fmla="*/ 108 w 153"/>
                <a:gd name="T79" fmla="*/ 180 h 192"/>
                <a:gd name="T80" fmla="*/ 108 w 153"/>
                <a:gd name="T81" fmla="*/ 182 h 192"/>
                <a:gd name="T82" fmla="*/ 102 w 153"/>
                <a:gd name="T83" fmla="*/ 184 h 192"/>
                <a:gd name="T84" fmla="*/ 99 w 153"/>
                <a:gd name="T85" fmla="*/ 191 h 192"/>
                <a:gd name="T86" fmla="*/ 110 w 153"/>
                <a:gd name="T87" fmla="*/ 191 h 192"/>
                <a:gd name="T88" fmla="*/ 114 w 153"/>
                <a:gd name="T89" fmla="*/ 191 h 192"/>
                <a:gd name="T90" fmla="*/ 124 w 153"/>
                <a:gd name="T91" fmla="*/ 191 h 192"/>
                <a:gd name="T92" fmla="*/ 122 w 153"/>
                <a:gd name="T93" fmla="*/ 18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" h="192">
                  <a:moveTo>
                    <a:pt x="122" y="184"/>
                  </a:moveTo>
                  <a:cubicBezTo>
                    <a:pt x="121" y="184"/>
                    <a:pt x="119" y="184"/>
                    <a:pt x="117" y="184"/>
                  </a:cubicBezTo>
                  <a:cubicBezTo>
                    <a:pt x="117" y="183"/>
                    <a:pt x="116" y="183"/>
                    <a:pt x="116" y="182"/>
                  </a:cubicBezTo>
                  <a:cubicBezTo>
                    <a:pt x="116" y="182"/>
                    <a:pt x="116" y="182"/>
                    <a:pt x="116" y="181"/>
                  </a:cubicBezTo>
                  <a:cubicBezTo>
                    <a:pt x="116" y="181"/>
                    <a:pt x="116" y="181"/>
                    <a:pt x="116" y="180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7" y="172"/>
                    <a:pt x="118" y="171"/>
                    <a:pt x="119" y="170"/>
                  </a:cubicBezTo>
                  <a:cubicBezTo>
                    <a:pt x="121" y="168"/>
                    <a:pt x="123" y="166"/>
                    <a:pt x="126" y="163"/>
                  </a:cubicBezTo>
                  <a:cubicBezTo>
                    <a:pt x="144" y="146"/>
                    <a:pt x="147" y="122"/>
                    <a:pt x="147" y="121"/>
                  </a:cubicBezTo>
                  <a:cubicBezTo>
                    <a:pt x="148" y="112"/>
                    <a:pt x="146" y="106"/>
                    <a:pt x="142" y="101"/>
                  </a:cubicBezTo>
                  <a:cubicBezTo>
                    <a:pt x="139" y="98"/>
                    <a:pt x="134" y="96"/>
                    <a:pt x="128" y="96"/>
                  </a:cubicBezTo>
                  <a:cubicBezTo>
                    <a:pt x="125" y="96"/>
                    <a:pt x="123" y="96"/>
                    <a:pt x="120" y="97"/>
                  </a:cubicBezTo>
                  <a:cubicBezTo>
                    <a:pt x="122" y="90"/>
                    <a:pt x="122" y="83"/>
                    <a:pt x="123" y="78"/>
                  </a:cubicBezTo>
                  <a:cubicBezTo>
                    <a:pt x="125" y="78"/>
                    <a:pt x="128" y="78"/>
                    <a:pt x="128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53" y="69"/>
                    <a:pt x="142" y="20"/>
                    <a:pt x="140" y="14"/>
                  </a:cubicBezTo>
                  <a:cubicBezTo>
                    <a:pt x="140" y="12"/>
                    <a:pt x="138" y="11"/>
                    <a:pt x="136" y="11"/>
                  </a:cubicBezTo>
                  <a:cubicBezTo>
                    <a:pt x="136" y="11"/>
                    <a:pt x="123" y="12"/>
                    <a:pt x="121" y="16"/>
                  </a:cubicBezTo>
                  <a:cubicBezTo>
                    <a:pt x="120" y="17"/>
                    <a:pt x="120" y="18"/>
                    <a:pt x="120" y="19"/>
                  </a:cubicBezTo>
                  <a:cubicBezTo>
                    <a:pt x="120" y="20"/>
                    <a:pt x="120" y="24"/>
                    <a:pt x="120" y="27"/>
                  </a:cubicBezTo>
                  <a:cubicBezTo>
                    <a:pt x="120" y="33"/>
                    <a:pt x="120" y="40"/>
                    <a:pt x="121" y="44"/>
                  </a:cubicBezTo>
                  <a:cubicBezTo>
                    <a:pt x="121" y="45"/>
                    <a:pt x="121" y="46"/>
                    <a:pt x="121" y="46"/>
                  </a:cubicBezTo>
                  <a:cubicBezTo>
                    <a:pt x="117" y="43"/>
                    <a:pt x="111" y="37"/>
                    <a:pt x="107" y="33"/>
                  </a:cubicBezTo>
                  <a:cubicBezTo>
                    <a:pt x="102" y="27"/>
                    <a:pt x="93" y="23"/>
                    <a:pt x="89" y="21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6" y="3"/>
                    <a:pt x="85" y="1"/>
                    <a:pt x="83" y="1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69" y="0"/>
                    <a:pt x="67" y="1"/>
                    <a:pt x="66" y="3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0" y="23"/>
                    <a:pt x="51" y="27"/>
                    <a:pt x="46" y="33"/>
                  </a:cubicBezTo>
                  <a:cubicBezTo>
                    <a:pt x="42" y="37"/>
                    <a:pt x="36" y="43"/>
                    <a:pt x="32" y="46"/>
                  </a:cubicBezTo>
                  <a:cubicBezTo>
                    <a:pt x="32" y="46"/>
                    <a:pt x="32" y="45"/>
                    <a:pt x="32" y="44"/>
                  </a:cubicBezTo>
                  <a:cubicBezTo>
                    <a:pt x="33" y="40"/>
                    <a:pt x="33" y="33"/>
                    <a:pt x="33" y="27"/>
                  </a:cubicBezTo>
                  <a:cubicBezTo>
                    <a:pt x="33" y="24"/>
                    <a:pt x="33" y="20"/>
                    <a:pt x="33" y="19"/>
                  </a:cubicBezTo>
                  <a:cubicBezTo>
                    <a:pt x="33" y="18"/>
                    <a:pt x="33" y="17"/>
                    <a:pt x="32" y="16"/>
                  </a:cubicBezTo>
                  <a:cubicBezTo>
                    <a:pt x="30" y="12"/>
                    <a:pt x="17" y="11"/>
                    <a:pt x="16" y="11"/>
                  </a:cubicBezTo>
                  <a:cubicBezTo>
                    <a:pt x="15" y="11"/>
                    <a:pt x="13" y="12"/>
                    <a:pt x="13" y="14"/>
                  </a:cubicBezTo>
                  <a:cubicBezTo>
                    <a:pt x="11" y="20"/>
                    <a:pt x="0" y="69"/>
                    <a:pt x="24" y="78"/>
                  </a:cubicBezTo>
                  <a:cubicBezTo>
                    <a:pt x="24" y="78"/>
                    <a:pt x="24" y="78"/>
                    <a:pt x="25" y="78"/>
                  </a:cubicBezTo>
                  <a:cubicBezTo>
                    <a:pt x="25" y="78"/>
                    <a:pt x="28" y="78"/>
                    <a:pt x="30" y="78"/>
                  </a:cubicBezTo>
                  <a:cubicBezTo>
                    <a:pt x="31" y="83"/>
                    <a:pt x="31" y="90"/>
                    <a:pt x="33" y="97"/>
                  </a:cubicBezTo>
                  <a:cubicBezTo>
                    <a:pt x="30" y="96"/>
                    <a:pt x="28" y="96"/>
                    <a:pt x="25" y="96"/>
                  </a:cubicBezTo>
                  <a:cubicBezTo>
                    <a:pt x="19" y="96"/>
                    <a:pt x="14" y="98"/>
                    <a:pt x="11" y="101"/>
                  </a:cubicBezTo>
                  <a:cubicBezTo>
                    <a:pt x="7" y="106"/>
                    <a:pt x="5" y="112"/>
                    <a:pt x="6" y="121"/>
                  </a:cubicBezTo>
                  <a:cubicBezTo>
                    <a:pt x="6" y="122"/>
                    <a:pt x="9" y="146"/>
                    <a:pt x="27" y="163"/>
                  </a:cubicBezTo>
                  <a:cubicBezTo>
                    <a:pt x="30" y="166"/>
                    <a:pt x="32" y="168"/>
                    <a:pt x="34" y="170"/>
                  </a:cubicBezTo>
                  <a:cubicBezTo>
                    <a:pt x="34" y="171"/>
                    <a:pt x="35" y="172"/>
                    <a:pt x="36" y="172"/>
                  </a:cubicBezTo>
                  <a:cubicBezTo>
                    <a:pt x="36" y="180"/>
                    <a:pt x="36" y="180"/>
                    <a:pt x="36" y="180"/>
                  </a:cubicBezTo>
                  <a:cubicBezTo>
                    <a:pt x="36" y="180"/>
                    <a:pt x="36" y="180"/>
                    <a:pt x="36" y="181"/>
                  </a:cubicBezTo>
                  <a:cubicBezTo>
                    <a:pt x="36" y="181"/>
                    <a:pt x="36" y="181"/>
                    <a:pt x="35" y="182"/>
                  </a:cubicBezTo>
                  <a:cubicBezTo>
                    <a:pt x="35" y="183"/>
                    <a:pt x="34" y="183"/>
                    <a:pt x="34" y="184"/>
                  </a:cubicBezTo>
                  <a:cubicBezTo>
                    <a:pt x="33" y="184"/>
                    <a:pt x="30" y="184"/>
                    <a:pt x="30" y="184"/>
                  </a:cubicBezTo>
                  <a:cubicBezTo>
                    <a:pt x="28" y="183"/>
                    <a:pt x="25" y="184"/>
                    <a:pt x="25" y="186"/>
                  </a:cubicBezTo>
                  <a:cubicBezTo>
                    <a:pt x="24" y="188"/>
                    <a:pt x="25" y="191"/>
                    <a:pt x="27" y="191"/>
                  </a:cubicBezTo>
                  <a:cubicBezTo>
                    <a:pt x="27" y="191"/>
                    <a:pt x="29" y="192"/>
                    <a:pt x="32" y="192"/>
                  </a:cubicBezTo>
                  <a:cubicBezTo>
                    <a:pt x="34" y="192"/>
                    <a:pt x="36" y="192"/>
                    <a:pt x="38" y="191"/>
                  </a:cubicBezTo>
                  <a:cubicBezTo>
                    <a:pt x="38" y="190"/>
                    <a:pt x="39" y="190"/>
                    <a:pt x="40" y="189"/>
                  </a:cubicBezTo>
                  <a:cubicBezTo>
                    <a:pt x="40" y="190"/>
                    <a:pt x="41" y="190"/>
                    <a:pt x="42" y="191"/>
                  </a:cubicBezTo>
                  <a:cubicBezTo>
                    <a:pt x="44" y="192"/>
                    <a:pt x="45" y="192"/>
                    <a:pt x="47" y="192"/>
                  </a:cubicBezTo>
                  <a:cubicBezTo>
                    <a:pt x="50" y="192"/>
                    <a:pt x="52" y="191"/>
                    <a:pt x="52" y="191"/>
                  </a:cubicBezTo>
                  <a:cubicBezTo>
                    <a:pt x="54" y="191"/>
                    <a:pt x="55" y="188"/>
                    <a:pt x="55" y="186"/>
                  </a:cubicBezTo>
                  <a:cubicBezTo>
                    <a:pt x="54" y="184"/>
                    <a:pt x="52" y="183"/>
                    <a:pt x="50" y="184"/>
                  </a:cubicBezTo>
                  <a:cubicBezTo>
                    <a:pt x="49" y="184"/>
                    <a:pt x="47" y="184"/>
                    <a:pt x="45" y="184"/>
                  </a:cubicBezTo>
                  <a:cubicBezTo>
                    <a:pt x="45" y="183"/>
                    <a:pt x="44" y="183"/>
                    <a:pt x="44" y="182"/>
                  </a:cubicBezTo>
                  <a:cubicBezTo>
                    <a:pt x="44" y="182"/>
                    <a:pt x="44" y="182"/>
                    <a:pt x="44" y="181"/>
                  </a:cubicBezTo>
                  <a:cubicBezTo>
                    <a:pt x="44" y="181"/>
                    <a:pt x="44" y="181"/>
                    <a:pt x="44" y="180"/>
                  </a:cubicBezTo>
                  <a:cubicBezTo>
                    <a:pt x="44" y="172"/>
                    <a:pt x="44" y="172"/>
                    <a:pt x="44" y="172"/>
                  </a:cubicBezTo>
                  <a:cubicBezTo>
                    <a:pt x="46" y="172"/>
                    <a:pt x="46" y="172"/>
                    <a:pt x="46" y="172"/>
                  </a:cubicBezTo>
                  <a:cubicBezTo>
                    <a:pt x="48" y="172"/>
                    <a:pt x="49" y="171"/>
                    <a:pt x="49" y="169"/>
                  </a:cubicBezTo>
                  <a:cubicBezTo>
                    <a:pt x="50" y="168"/>
                    <a:pt x="50" y="167"/>
                    <a:pt x="50" y="166"/>
                  </a:cubicBezTo>
                  <a:cubicBezTo>
                    <a:pt x="52" y="162"/>
                    <a:pt x="53" y="153"/>
                    <a:pt x="52" y="146"/>
                  </a:cubicBezTo>
                  <a:cubicBezTo>
                    <a:pt x="58" y="151"/>
                    <a:pt x="65" y="156"/>
                    <a:pt x="74" y="159"/>
                  </a:cubicBezTo>
                  <a:cubicBezTo>
                    <a:pt x="75" y="159"/>
                    <a:pt x="75" y="159"/>
                    <a:pt x="76" y="160"/>
                  </a:cubicBezTo>
                  <a:cubicBezTo>
                    <a:pt x="77" y="160"/>
                    <a:pt x="78" y="160"/>
                    <a:pt x="79" y="159"/>
                  </a:cubicBezTo>
                  <a:cubicBezTo>
                    <a:pt x="88" y="156"/>
                    <a:pt x="95" y="151"/>
                    <a:pt x="101" y="146"/>
                  </a:cubicBezTo>
                  <a:cubicBezTo>
                    <a:pt x="100" y="153"/>
                    <a:pt x="101" y="162"/>
                    <a:pt x="103" y="166"/>
                  </a:cubicBezTo>
                  <a:cubicBezTo>
                    <a:pt x="103" y="167"/>
                    <a:pt x="103" y="168"/>
                    <a:pt x="104" y="169"/>
                  </a:cubicBezTo>
                  <a:cubicBezTo>
                    <a:pt x="104" y="171"/>
                    <a:pt x="105" y="172"/>
                    <a:pt x="107" y="172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8" y="180"/>
                    <a:pt x="108" y="180"/>
                    <a:pt x="108" y="180"/>
                  </a:cubicBezTo>
                  <a:cubicBezTo>
                    <a:pt x="108" y="180"/>
                    <a:pt x="108" y="180"/>
                    <a:pt x="108" y="181"/>
                  </a:cubicBezTo>
                  <a:cubicBezTo>
                    <a:pt x="108" y="181"/>
                    <a:pt x="108" y="181"/>
                    <a:pt x="108" y="182"/>
                  </a:cubicBezTo>
                  <a:cubicBezTo>
                    <a:pt x="107" y="183"/>
                    <a:pt x="107" y="183"/>
                    <a:pt x="106" y="184"/>
                  </a:cubicBezTo>
                  <a:cubicBezTo>
                    <a:pt x="105" y="184"/>
                    <a:pt x="102" y="184"/>
                    <a:pt x="102" y="184"/>
                  </a:cubicBezTo>
                  <a:cubicBezTo>
                    <a:pt x="100" y="183"/>
                    <a:pt x="97" y="184"/>
                    <a:pt x="97" y="186"/>
                  </a:cubicBezTo>
                  <a:cubicBezTo>
                    <a:pt x="96" y="188"/>
                    <a:pt x="97" y="191"/>
                    <a:pt x="99" y="191"/>
                  </a:cubicBezTo>
                  <a:cubicBezTo>
                    <a:pt x="99" y="191"/>
                    <a:pt x="102" y="192"/>
                    <a:pt x="104" y="192"/>
                  </a:cubicBezTo>
                  <a:cubicBezTo>
                    <a:pt x="106" y="192"/>
                    <a:pt x="108" y="192"/>
                    <a:pt x="110" y="191"/>
                  </a:cubicBezTo>
                  <a:cubicBezTo>
                    <a:pt x="110" y="190"/>
                    <a:pt x="111" y="190"/>
                    <a:pt x="112" y="189"/>
                  </a:cubicBezTo>
                  <a:cubicBezTo>
                    <a:pt x="112" y="190"/>
                    <a:pt x="113" y="190"/>
                    <a:pt x="114" y="191"/>
                  </a:cubicBezTo>
                  <a:cubicBezTo>
                    <a:pt x="116" y="192"/>
                    <a:pt x="118" y="192"/>
                    <a:pt x="119" y="192"/>
                  </a:cubicBezTo>
                  <a:cubicBezTo>
                    <a:pt x="122" y="192"/>
                    <a:pt x="124" y="191"/>
                    <a:pt x="124" y="191"/>
                  </a:cubicBezTo>
                  <a:cubicBezTo>
                    <a:pt x="126" y="191"/>
                    <a:pt x="127" y="188"/>
                    <a:pt x="127" y="186"/>
                  </a:cubicBezTo>
                  <a:cubicBezTo>
                    <a:pt x="126" y="184"/>
                    <a:pt x="124" y="183"/>
                    <a:pt x="122" y="1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 noEditPoints="1"/>
            </p:cNvSpPr>
            <p:nvPr/>
          </p:nvSpPr>
          <p:spPr bwMode="auto">
            <a:xfrm>
              <a:off x="3538" y="3524"/>
              <a:ext cx="333" cy="349"/>
            </a:xfrm>
            <a:custGeom>
              <a:avLst/>
              <a:gdLst>
                <a:gd name="T0" fmla="*/ 155 w 184"/>
                <a:gd name="T1" fmla="*/ 14 h 192"/>
                <a:gd name="T2" fmla="*/ 155 w 184"/>
                <a:gd name="T3" fmla="*/ 8 h 192"/>
                <a:gd name="T4" fmla="*/ 88 w 184"/>
                <a:gd name="T5" fmla="*/ 19 h 192"/>
                <a:gd name="T6" fmla="*/ 15 w 184"/>
                <a:gd name="T7" fmla="*/ 29 h 192"/>
                <a:gd name="T8" fmla="*/ 17 w 184"/>
                <a:gd name="T9" fmla="*/ 36 h 192"/>
                <a:gd name="T10" fmla="*/ 35 w 184"/>
                <a:gd name="T11" fmla="*/ 61 h 192"/>
                <a:gd name="T12" fmla="*/ 30 w 184"/>
                <a:gd name="T13" fmla="*/ 184 h 192"/>
                <a:gd name="T14" fmla="*/ 86 w 184"/>
                <a:gd name="T15" fmla="*/ 192 h 192"/>
                <a:gd name="T16" fmla="*/ 144 w 184"/>
                <a:gd name="T17" fmla="*/ 184 h 192"/>
                <a:gd name="T18" fmla="*/ 139 w 184"/>
                <a:gd name="T19" fmla="*/ 61 h 192"/>
                <a:gd name="T20" fmla="*/ 115 w 184"/>
                <a:gd name="T21" fmla="*/ 80 h 192"/>
                <a:gd name="T22" fmla="*/ 116 w 184"/>
                <a:gd name="T23" fmla="*/ 126 h 192"/>
                <a:gd name="T24" fmla="*/ 108 w 184"/>
                <a:gd name="T25" fmla="*/ 123 h 192"/>
                <a:gd name="T26" fmla="*/ 108 w 184"/>
                <a:gd name="T27" fmla="*/ 97 h 192"/>
                <a:gd name="T28" fmla="*/ 110 w 184"/>
                <a:gd name="T29" fmla="*/ 79 h 192"/>
                <a:gd name="T30" fmla="*/ 83 w 184"/>
                <a:gd name="T31" fmla="*/ 73 h 192"/>
                <a:gd name="T32" fmla="*/ 85 w 184"/>
                <a:gd name="T33" fmla="*/ 55 h 192"/>
                <a:gd name="T34" fmla="*/ 105 w 184"/>
                <a:gd name="T35" fmla="*/ 89 h 192"/>
                <a:gd name="T36" fmla="*/ 91 w 184"/>
                <a:gd name="T37" fmla="*/ 102 h 192"/>
                <a:gd name="T38" fmla="*/ 81 w 184"/>
                <a:gd name="T39" fmla="*/ 85 h 192"/>
                <a:gd name="T40" fmla="*/ 50 w 184"/>
                <a:gd name="T41" fmla="*/ 58 h 192"/>
                <a:gd name="T42" fmla="*/ 79 w 184"/>
                <a:gd name="T43" fmla="*/ 72 h 192"/>
                <a:gd name="T44" fmla="*/ 76 w 184"/>
                <a:gd name="T45" fmla="*/ 79 h 192"/>
                <a:gd name="T46" fmla="*/ 55 w 184"/>
                <a:gd name="T47" fmla="*/ 66 h 192"/>
                <a:gd name="T48" fmla="*/ 65 w 184"/>
                <a:gd name="T49" fmla="*/ 92 h 192"/>
                <a:gd name="T50" fmla="*/ 60 w 184"/>
                <a:gd name="T51" fmla="*/ 91 h 192"/>
                <a:gd name="T52" fmla="*/ 46 w 184"/>
                <a:gd name="T53" fmla="*/ 62 h 192"/>
                <a:gd name="T54" fmla="*/ 40 w 184"/>
                <a:gd name="T55" fmla="*/ 100 h 192"/>
                <a:gd name="T56" fmla="*/ 58 w 184"/>
                <a:gd name="T57" fmla="*/ 98 h 192"/>
                <a:gd name="T58" fmla="*/ 72 w 184"/>
                <a:gd name="T59" fmla="*/ 96 h 192"/>
                <a:gd name="T60" fmla="*/ 74 w 184"/>
                <a:gd name="T61" fmla="*/ 121 h 192"/>
                <a:gd name="T62" fmla="*/ 70 w 184"/>
                <a:gd name="T63" fmla="*/ 121 h 192"/>
                <a:gd name="T64" fmla="*/ 40 w 184"/>
                <a:gd name="T65" fmla="*/ 100 h 192"/>
                <a:gd name="T66" fmla="*/ 94 w 184"/>
                <a:gd name="T67" fmla="*/ 146 h 192"/>
                <a:gd name="T68" fmla="*/ 64 w 184"/>
                <a:gd name="T69" fmla="*/ 125 h 192"/>
                <a:gd name="T70" fmla="*/ 82 w 184"/>
                <a:gd name="T71" fmla="*/ 124 h 192"/>
                <a:gd name="T72" fmla="*/ 96 w 184"/>
                <a:gd name="T73" fmla="*/ 121 h 192"/>
                <a:gd name="T74" fmla="*/ 98 w 184"/>
                <a:gd name="T75" fmla="*/ 145 h 192"/>
                <a:gd name="T76" fmla="*/ 115 w 184"/>
                <a:gd name="T77" fmla="*/ 150 h 192"/>
                <a:gd name="T78" fmla="*/ 111 w 184"/>
                <a:gd name="T79" fmla="*/ 145 h 192"/>
                <a:gd name="T80" fmla="*/ 133 w 184"/>
                <a:gd name="T81" fmla="*/ 130 h 192"/>
                <a:gd name="T82" fmla="*/ 119 w 184"/>
                <a:gd name="T83" fmla="*/ 147 h 192"/>
                <a:gd name="T84" fmla="*/ 148 w 184"/>
                <a:gd name="T85" fmla="*/ 169 h 192"/>
                <a:gd name="T86" fmla="*/ 124 w 184"/>
                <a:gd name="T87" fmla="*/ 147 h 192"/>
                <a:gd name="T88" fmla="*/ 130 w 184"/>
                <a:gd name="T89" fmla="*/ 141 h 192"/>
                <a:gd name="T90" fmla="*/ 150 w 184"/>
                <a:gd name="T91" fmla="*/ 16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4" h="192">
                  <a:moveTo>
                    <a:pt x="139" y="61"/>
                  </a:moveTo>
                  <a:cubicBezTo>
                    <a:pt x="130" y="35"/>
                    <a:pt x="154" y="15"/>
                    <a:pt x="155" y="14"/>
                  </a:cubicBezTo>
                  <a:cubicBezTo>
                    <a:pt x="156" y="13"/>
                    <a:pt x="157" y="12"/>
                    <a:pt x="157" y="11"/>
                  </a:cubicBezTo>
                  <a:cubicBezTo>
                    <a:pt x="157" y="9"/>
                    <a:pt x="156" y="8"/>
                    <a:pt x="155" y="8"/>
                  </a:cubicBezTo>
                  <a:cubicBezTo>
                    <a:pt x="147" y="2"/>
                    <a:pt x="139" y="0"/>
                    <a:pt x="130" y="0"/>
                  </a:cubicBezTo>
                  <a:cubicBezTo>
                    <a:pt x="111" y="0"/>
                    <a:pt x="95" y="13"/>
                    <a:pt x="88" y="19"/>
                  </a:cubicBezTo>
                  <a:cubicBezTo>
                    <a:pt x="81" y="11"/>
                    <a:pt x="72" y="7"/>
                    <a:pt x="61" y="7"/>
                  </a:cubicBezTo>
                  <a:cubicBezTo>
                    <a:pt x="38" y="7"/>
                    <a:pt x="16" y="28"/>
                    <a:pt x="15" y="29"/>
                  </a:cubicBezTo>
                  <a:cubicBezTo>
                    <a:pt x="14" y="30"/>
                    <a:pt x="14" y="32"/>
                    <a:pt x="14" y="33"/>
                  </a:cubicBezTo>
                  <a:cubicBezTo>
                    <a:pt x="15" y="35"/>
                    <a:pt x="16" y="36"/>
                    <a:pt x="17" y="36"/>
                  </a:cubicBezTo>
                  <a:cubicBezTo>
                    <a:pt x="26" y="37"/>
                    <a:pt x="32" y="41"/>
                    <a:pt x="34" y="45"/>
                  </a:cubicBezTo>
                  <a:cubicBezTo>
                    <a:pt x="38" y="52"/>
                    <a:pt x="36" y="59"/>
                    <a:pt x="35" y="61"/>
                  </a:cubicBezTo>
                  <a:cubicBezTo>
                    <a:pt x="10" y="93"/>
                    <a:pt x="0" y="121"/>
                    <a:pt x="4" y="146"/>
                  </a:cubicBezTo>
                  <a:cubicBezTo>
                    <a:pt x="9" y="172"/>
                    <a:pt x="29" y="183"/>
                    <a:pt x="30" y="184"/>
                  </a:cubicBezTo>
                  <a:cubicBezTo>
                    <a:pt x="30" y="184"/>
                    <a:pt x="30" y="184"/>
                    <a:pt x="30" y="184"/>
                  </a:cubicBezTo>
                  <a:cubicBezTo>
                    <a:pt x="31" y="185"/>
                    <a:pt x="53" y="192"/>
                    <a:pt x="86" y="192"/>
                  </a:cubicBezTo>
                  <a:cubicBezTo>
                    <a:pt x="86" y="192"/>
                    <a:pt x="86" y="192"/>
                    <a:pt x="86" y="192"/>
                  </a:cubicBezTo>
                  <a:cubicBezTo>
                    <a:pt x="105" y="192"/>
                    <a:pt x="125" y="189"/>
                    <a:pt x="144" y="184"/>
                  </a:cubicBezTo>
                  <a:cubicBezTo>
                    <a:pt x="158" y="181"/>
                    <a:pt x="167" y="173"/>
                    <a:pt x="171" y="162"/>
                  </a:cubicBezTo>
                  <a:cubicBezTo>
                    <a:pt x="184" y="127"/>
                    <a:pt x="143" y="67"/>
                    <a:pt x="139" y="61"/>
                  </a:cubicBezTo>
                  <a:close/>
                  <a:moveTo>
                    <a:pt x="110" y="79"/>
                  </a:moveTo>
                  <a:cubicBezTo>
                    <a:pt x="111" y="78"/>
                    <a:pt x="113" y="78"/>
                    <a:pt x="115" y="80"/>
                  </a:cubicBezTo>
                  <a:cubicBezTo>
                    <a:pt x="117" y="82"/>
                    <a:pt x="133" y="100"/>
                    <a:pt x="129" y="114"/>
                  </a:cubicBezTo>
                  <a:cubicBezTo>
                    <a:pt x="129" y="118"/>
                    <a:pt x="125" y="126"/>
                    <a:pt x="116" y="126"/>
                  </a:cubicBezTo>
                  <a:cubicBezTo>
                    <a:pt x="115" y="126"/>
                    <a:pt x="115" y="126"/>
                    <a:pt x="115" y="126"/>
                  </a:cubicBezTo>
                  <a:cubicBezTo>
                    <a:pt x="115" y="126"/>
                    <a:pt x="111" y="126"/>
                    <a:pt x="108" y="123"/>
                  </a:cubicBezTo>
                  <a:cubicBezTo>
                    <a:pt x="106" y="119"/>
                    <a:pt x="104" y="115"/>
                    <a:pt x="105" y="109"/>
                  </a:cubicBezTo>
                  <a:cubicBezTo>
                    <a:pt x="105" y="104"/>
                    <a:pt x="107" y="100"/>
                    <a:pt x="108" y="97"/>
                  </a:cubicBezTo>
                  <a:cubicBezTo>
                    <a:pt x="109" y="92"/>
                    <a:pt x="110" y="90"/>
                    <a:pt x="108" y="84"/>
                  </a:cubicBezTo>
                  <a:cubicBezTo>
                    <a:pt x="107" y="82"/>
                    <a:pt x="108" y="80"/>
                    <a:pt x="110" y="79"/>
                  </a:cubicBezTo>
                  <a:close/>
                  <a:moveTo>
                    <a:pt x="81" y="85"/>
                  </a:moveTo>
                  <a:cubicBezTo>
                    <a:pt x="81" y="79"/>
                    <a:pt x="82" y="76"/>
                    <a:pt x="83" y="73"/>
                  </a:cubicBezTo>
                  <a:cubicBezTo>
                    <a:pt x="85" y="68"/>
                    <a:pt x="86" y="65"/>
                    <a:pt x="83" y="59"/>
                  </a:cubicBezTo>
                  <a:cubicBezTo>
                    <a:pt x="83" y="58"/>
                    <a:pt x="83" y="56"/>
                    <a:pt x="85" y="55"/>
                  </a:cubicBezTo>
                  <a:cubicBezTo>
                    <a:pt x="86" y="54"/>
                    <a:pt x="89" y="54"/>
                    <a:pt x="90" y="55"/>
                  </a:cubicBezTo>
                  <a:cubicBezTo>
                    <a:pt x="92" y="57"/>
                    <a:pt x="109" y="75"/>
                    <a:pt x="105" y="89"/>
                  </a:cubicBezTo>
                  <a:cubicBezTo>
                    <a:pt x="105" y="94"/>
                    <a:pt x="101" y="102"/>
                    <a:pt x="92" y="102"/>
                  </a:cubicBezTo>
                  <a:cubicBezTo>
                    <a:pt x="92" y="102"/>
                    <a:pt x="91" y="102"/>
                    <a:pt x="91" y="102"/>
                  </a:cubicBezTo>
                  <a:cubicBezTo>
                    <a:pt x="91" y="102"/>
                    <a:pt x="87" y="101"/>
                    <a:pt x="84" y="98"/>
                  </a:cubicBezTo>
                  <a:cubicBezTo>
                    <a:pt x="81" y="95"/>
                    <a:pt x="80" y="90"/>
                    <a:pt x="81" y="85"/>
                  </a:cubicBezTo>
                  <a:close/>
                  <a:moveTo>
                    <a:pt x="47" y="59"/>
                  </a:moveTo>
                  <a:cubicBezTo>
                    <a:pt x="48" y="58"/>
                    <a:pt x="49" y="57"/>
                    <a:pt x="50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62" y="58"/>
                    <a:pt x="77" y="70"/>
                    <a:pt x="79" y="72"/>
                  </a:cubicBezTo>
                  <a:cubicBezTo>
                    <a:pt x="81" y="73"/>
                    <a:pt x="81" y="76"/>
                    <a:pt x="79" y="77"/>
                  </a:cubicBezTo>
                  <a:cubicBezTo>
                    <a:pt x="78" y="78"/>
                    <a:pt x="77" y="79"/>
                    <a:pt x="76" y="79"/>
                  </a:cubicBezTo>
                  <a:cubicBezTo>
                    <a:pt x="75" y="79"/>
                    <a:pt x="74" y="79"/>
                    <a:pt x="74" y="78"/>
                  </a:cubicBezTo>
                  <a:cubicBezTo>
                    <a:pt x="69" y="74"/>
                    <a:pt x="61" y="68"/>
                    <a:pt x="55" y="66"/>
                  </a:cubicBezTo>
                  <a:cubicBezTo>
                    <a:pt x="56" y="73"/>
                    <a:pt x="62" y="81"/>
                    <a:pt x="66" y="86"/>
                  </a:cubicBezTo>
                  <a:cubicBezTo>
                    <a:pt x="67" y="88"/>
                    <a:pt x="67" y="90"/>
                    <a:pt x="65" y="92"/>
                  </a:cubicBezTo>
                  <a:cubicBezTo>
                    <a:pt x="65" y="92"/>
                    <a:pt x="64" y="93"/>
                    <a:pt x="63" y="93"/>
                  </a:cubicBezTo>
                  <a:cubicBezTo>
                    <a:pt x="62" y="93"/>
                    <a:pt x="61" y="92"/>
                    <a:pt x="60" y="91"/>
                  </a:cubicBezTo>
                  <a:cubicBezTo>
                    <a:pt x="58" y="89"/>
                    <a:pt x="46" y="74"/>
                    <a:pt x="46" y="63"/>
                  </a:cubicBezTo>
                  <a:cubicBezTo>
                    <a:pt x="46" y="63"/>
                    <a:pt x="46" y="62"/>
                    <a:pt x="46" y="62"/>
                  </a:cubicBezTo>
                  <a:cubicBezTo>
                    <a:pt x="46" y="61"/>
                    <a:pt x="46" y="60"/>
                    <a:pt x="47" y="59"/>
                  </a:cubicBezTo>
                  <a:close/>
                  <a:moveTo>
                    <a:pt x="40" y="100"/>
                  </a:moveTo>
                  <a:cubicBezTo>
                    <a:pt x="41" y="98"/>
                    <a:pt x="43" y="98"/>
                    <a:pt x="45" y="99"/>
                  </a:cubicBezTo>
                  <a:cubicBezTo>
                    <a:pt x="50" y="101"/>
                    <a:pt x="53" y="100"/>
                    <a:pt x="58" y="98"/>
                  </a:cubicBezTo>
                  <a:cubicBezTo>
                    <a:pt x="61" y="97"/>
                    <a:pt x="65" y="96"/>
                    <a:pt x="70" y="96"/>
                  </a:cubicBezTo>
                  <a:cubicBezTo>
                    <a:pt x="71" y="96"/>
                    <a:pt x="71" y="96"/>
                    <a:pt x="72" y="96"/>
                  </a:cubicBezTo>
                  <a:cubicBezTo>
                    <a:pt x="83" y="96"/>
                    <a:pt x="86" y="103"/>
                    <a:pt x="86" y="107"/>
                  </a:cubicBezTo>
                  <a:cubicBezTo>
                    <a:pt x="87" y="116"/>
                    <a:pt x="79" y="120"/>
                    <a:pt x="74" y="121"/>
                  </a:cubicBezTo>
                  <a:cubicBezTo>
                    <a:pt x="73" y="121"/>
                    <a:pt x="71" y="121"/>
                    <a:pt x="70" y="121"/>
                  </a:cubicBezTo>
                  <a:cubicBezTo>
                    <a:pt x="70" y="121"/>
                    <a:pt x="70" y="121"/>
                    <a:pt x="70" y="121"/>
                  </a:cubicBezTo>
                  <a:cubicBezTo>
                    <a:pt x="57" y="121"/>
                    <a:pt x="42" y="107"/>
                    <a:pt x="41" y="105"/>
                  </a:cubicBezTo>
                  <a:cubicBezTo>
                    <a:pt x="39" y="104"/>
                    <a:pt x="39" y="102"/>
                    <a:pt x="40" y="100"/>
                  </a:cubicBezTo>
                  <a:close/>
                  <a:moveTo>
                    <a:pt x="98" y="145"/>
                  </a:moveTo>
                  <a:cubicBezTo>
                    <a:pt x="97" y="146"/>
                    <a:pt x="96" y="146"/>
                    <a:pt x="94" y="146"/>
                  </a:cubicBezTo>
                  <a:cubicBezTo>
                    <a:pt x="81" y="146"/>
                    <a:pt x="67" y="132"/>
                    <a:pt x="65" y="130"/>
                  </a:cubicBezTo>
                  <a:cubicBezTo>
                    <a:pt x="64" y="129"/>
                    <a:pt x="63" y="127"/>
                    <a:pt x="64" y="125"/>
                  </a:cubicBezTo>
                  <a:cubicBezTo>
                    <a:pt x="65" y="124"/>
                    <a:pt x="67" y="123"/>
                    <a:pt x="69" y="124"/>
                  </a:cubicBezTo>
                  <a:cubicBezTo>
                    <a:pt x="74" y="126"/>
                    <a:pt x="77" y="125"/>
                    <a:pt x="82" y="124"/>
                  </a:cubicBezTo>
                  <a:cubicBezTo>
                    <a:pt x="85" y="122"/>
                    <a:pt x="89" y="121"/>
                    <a:pt x="94" y="121"/>
                  </a:cubicBezTo>
                  <a:cubicBezTo>
                    <a:pt x="95" y="121"/>
                    <a:pt x="96" y="121"/>
                    <a:pt x="96" y="121"/>
                  </a:cubicBezTo>
                  <a:cubicBezTo>
                    <a:pt x="107" y="121"/>
                    <a:pt x="110" y="128"/>
                    <a:pt x="111" y="131"/>
                  </a:cubicBezTo>
                  <a:cubicBezTo>
                    <a:pt x="111" y="140"/>
                    <a:pt x="104" y="145"/>
                    <a:pt x="98" y="145"/>
                  </a:cubicBezTo>
                  <a:close/>
                  <a:moveTo>
                    <a:pt x="119" y="147"/>
                  </a:moveTo>
                  <a:cubicBezTo>
                    <a:pt x="118" y="149"/>
                    <a:pt x="116" y="150"/>
                    <a:pt x="115" y="150"/>
                  </a:cubicBezTo>
                  <a:cubicBezTo>
                    <a:pt x="114" y="150"/>
                    <a:pt x="114" y="150"/>
                    <a:pt x="114" y="150"/>
                  </a:cubicBezTo>
                  <a:cubicBezTo>
                    <a:pt x="112" y="150"/>
                    <a:pt x="110" y="147"/>
                    <a:pt x="111" y="145"/>
                  </a:cubicBezTo>
                  <a:cubicBezTo>
                    <a:pt x="111" y="145"/>
                    <a:pt x="113" y="133"/>
                    <a:pt x="128" y="127"/>
                  </a:cubicBezTo>
                  <a:cubicBezTo>
                    <a:pt x="130" y="126"/>
                    <a:pt x="132" y="127"/>
                    <a:pt x="133" y="130"/>
                  </a:cubicBezTo>
                  <a:cubicBezTo>
                    <a:pt x="134" y="132"/>
                    <a:pt x="133" y="134"/>
                    <a:pt x="131" y="135"/>
                  </a:cubicBezTo>
                  <a:cubicBezTo>
                    <a:pt x="120" y="139"/>
                    <a:pt x="119" y="147"/>
                    <a:pt x="119" y="147"/>
                  </a:cubicBezTo>
                  <a:close/>
                  <a:moveTo>
                    <a:pt x="150" y="168"/>
                  </a:moveTo>
                  <a:cubicBezTo>
                    <a:pt x="150" y="168"/>
                    <a:pt x="149" y="169"/>
                    <a:pt x="148" y="169"/>
                  </a:cubicBezTo>
                  <a:cubicBezTo>
                    <a:pt x="147" y="169"/>
                    <a:pt x="146" y="168"/>
                    <a:pt x="145" y="168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3" y="145"/>
                    <a:pt x="123" y="143"/>
                    <a:pt x="124" y="141"/>
                  </a:cubicBezTo>
                  <a:cubicBezTo>
                    <a:pt x="126" y="139"/>
                    <a:pt x="129" y="139"/>
                    <a:pt x="130" y="141"/>
                  </a:cubicBezTo>
                  <a:cubicBezTo>
                    <a:pt x="151" y="162"/>
                    <a:pt x="151" y="162"/>
                    <a:pt x="151" y="162"/>
                  </a:cubicBezTo>
                  <a:cubicBezTo>
                    <a:pt x="152" y="163"/>
                    <a:pt x="152" y="166"/>
                    <a:pt x="150" y="1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2059" y="3548"/>
              <a:ext cx="285" cy="61"/>
            </a:xfrm>
            <a:custGeom>
              <a:avLst/>
              <a:gdLst>
                <a:gd name="T0" fmla="*/ 8 w 157"/>
                <a:gd name="T1" fmla="*/ 34 h 34"/>
                <a:gd name="T2" fmla="*/ 10 w 157"/>
                <a:gd name="T3" fmla="*/ 34 h 34"/>
                <a:gd name="T4" fmla="*/ 30 w 157"/>
                <a:gd name="T5" fmla="*/ 25 h 34"/>
                <a:gd name="T6" fmla="*/ 38 w 157"/>
                <a:gd name="T7" fmla="*/ 20 h 34"/>
                <a:gd name="T8" fmla="*/ 38 w 157"/>
                <a:gd name="T9" fmla="*/ 20 h 34"/>
                <a:gd name="T10" fmla="*/ 45 w 157"/>
                <a:gd name="T11" fmla="*/ 23 h 34"/>
                <a:gd name="T12" fmla="*/ 58 w 157"/>
                <a:gd name="T13" fmla="*/ 27 h 34"/>
                <a:gd name="T14" fmla="*/ 63 w 157"/>
                <a:gd name="T15" fmla="*/ 27 h 34"/>
                <a:gd name="T16" fmla="*/ 81 w 157"/>
                <a:gd name="T17" fmla="*/ 23 h 34"/>
                <a:gd name="T18" fmla="*/ 82 w 157"/>
                <a:gd name="T19" fmla="*/ 23 h 34"/>
                <a:gd name="T20" fmla="*/ 93 w 157"/>
                <a:gd name="T21" fmla="*/ 19 h 34"/>
                <a:gd name="T22" fmla="*/ 94 w 157"/>
                <a:gd name="T23" fmla="*/ 19 h 34"/>
                <a:gd name="T24" fmla="*/ 102 w 157"/>
                <a:gd name="T25" fmla="*/ 22 h 34"/>
                <a:gd name="T26" fmla="*/ 111 w 157"/>
                <a:gd name="T27" fmla="*/ 26 h 34"/>
                <a:gd name="T28" fmla="*/ 127 w 157"/>
                <a:gd name="T29" fmla="*/ 28 h 34"/>
                <a:gd name="T30" fmla="*/ 132 w 157"/>
                <a:gd name="T31" fmla="*/ 28 h 34"/>
                <a:gd name="T32" fmla="*/ 147 w 157"/>
                <a:gd name="T33" fmla="*/ 22 h 34"/>
                <a:gd name="T34" fmla="*/ 151 w 157"/>
                <a:gd name="T35" fmla="*/ 19 h 34"/>
                <a:gd name="T36" fmla="*/ 152 w 157"/>
                <a:gd name="T37" fmla="*/ 19 h 34"/>
                <a:gd name="T38" fmla="*/ 156 w 157"/>
                <a:gd name="T39" fmla="*/ 13 h 34"/>
                <a:gd name="T40" fmla="*/ 155 w 157"/>
                <a:gd name="T41" fmla="*/ 6 h 34"/>
                <a:gd name="T42" fmla="*/ 147 w 157"/>
                <a:gd name="T43" fmla="*/ 1 h 34"/>
                <a:gd name="T44" fmla="*/ 142 w 157"/>
                <a:gd name="T45" fmla="*/ 3 h 34"/>
                <a:gd name="T46" fmla="*/ 142 w 157"/>
                <a:gd name="T47" fmla="*/ 3 h 34"/>
                <a:gd name="T48" fmla="*/ 137 w 157"/>
                <a:gd name="T49" fmla="*/ 6 h 34"/>
                <a:gd name="T50" fmla="*/ 130 w 157"/>
                <a:gd name="T51" fmla="*/ 9 h 34"/>
                <a:gd name="T52" fmla="*/ 127 w 157"/>
                <a:gd name="T53" fmla="*/ 9 h 34"/>
                <a:gd name="T54" fmla="*/ 116 w 157"/>
                <a:gd name="T55" fmla="*/ 8 h 34"/>
                <a:gd name="T56" fmla="*/ 110 w 157"/>
                <a:gd name="T57" fmla="*/ 5 h 34"/>
                <a:gd name="T58" fmla="*/ 95 w 157"/>
                <a:gd name="T59" fmla="*/ 1 h 34"/>
                <a:gd name="T60" fmla="*/ 93 w 157"/>
                <a:gd name="T61" fmla="*/ 0 h 34"/>
                <a:gd name="T62" fmla="*/ 74 w 157"/>
                <a:gd name="T63" fmla="*/ 6 h 34"/>
                <a:gd name="T64" fmla="*/ 73 w 157"/>
                <a:gd name="T65" fmla="*/ 6 h 34"/>
                <a:gd name="T66" fmla="*/ 63 w 157"/>
                <a:gd name="T67" fmla="*/ 8 h 34"/>
                <a:gd name="T68" fmla="*/ 60 w 157"/>
                <a:gd name="T69" fmla="*/ 8 h 34"/>
                <a:gd name="T70" fmla="*/ 53 w 157"/>
                <a:gd name="T71" fmla="*/ 6 h 34"/>
                <a:gd name="T72" fmla="*/ 40 w 157"/>
                <a:gd name="T73" fmla="*/ 2 h 34"/>
                <a:gd name="T74" fmla="*/ 37 w 157"/>
                <a:gd name="T75" fmla="*/ 2 h 34"/>
                <a:gd name="T76" fmla="*/ 18 w 157"/>
                <a:gd name="T77" fmla="*/ 11 h 34"/>
                <a:gd name="T78" fmla="*/ 10 w 157"/>
                <a:gd name="T79" fmla="*/ 15 h 34"/>
                <a:gd name="T80" fmla="*/ 9 w 157"/>
                <a:gd name="T81" fmla="*/ 15 h 34"/>
                <a:gd name="T82" fmla="*/ 0 w 157"/>
                <a:gd name="T83" fmla="*/ 24 h 34"/>
                <a:gd name="T84" fmla="*/ 2 w 157"/>
                <a:gd name="T85" fmla="*/ 31 h 34"/>
                <a:gd name="T86" fmla="*/ 8 w 157"/>
                <a:gd name="T8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34">
                  <a:moveTo>
                    <a:pt x="8" y="34"/>
                  </a:moveTo>
                  <a:cubicBezTo>
                    <a:pt x="9" y="34"/>
                    <a:pt x="10" y="34"/>
                    <a:pt x="10" y="34"/>
                  </a:cubicBezTo>
                  <a:cubicBezTo>
                    <a:pt x="19" y="34"/>
                    <a:pt x="25" y="29"/>
                    <a:pt x="30" y="25"/>
                  </a:cubicBezTo>
                  <a:cubicBezTo>
                    <a:pt x="33" y="22"/>
                    <a:pt x="35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40" y="21"/>
                    <a:pt x="43" y="22"/>
                    <a:pt x="45" y="23"/>
                  </a:cubicBezTo>
                  <a:cubicBezTo>
                    <a:pt x="49" y="24"/>
                    <a:pt x="53" y="26"/>
                    <a:pt x="58" y="27"/>
                  </a:cubicBezTo>
                  <a:cubicBezTo>
                    <a:pt x="59" y="27"/>
                    <a:pt x="61" y="27"/>
                    <a:pt x="63" y="27"/>
                  </a:cubicBezTo>
                  <a:cubicBezTo>
                    <a:pt x="70" y="27"/>
                    <a:pt x="76" y="26"/>
                    <a:pt x="81" y="23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7" y="21"/>
                    <a:pt x="90" y="19"/>
                    <a:pt x="93" y="19"/>
                  </a:cubicBezTo>
                  <a:cubicBezTo>
                    <a:pt x="93" y="19"/>
                    <a:pt x="94" y="19"/>
                    <a:pt x="94" y="19"/>
                  </a:cubicBezTo>
                  <a:cubicBezTo>
                    <a:pt x="96" y="19"/>
                    <a:pt x="99" y="21"/>
                    <a:pt x="102" y="22"/>
                  </a:cubicBezTo>
                  <a:cubicBezTo>
                    <a:pt x="105" y="24"/>
                    <a:pt x="108" y="25"/>
                    <a:pt x="111" y="26"/>
                  </a:cubicBezTo>
                  <a:cubicBezTo>
                    <a:pt x="115" y="27"/>
                    <a:pt x="121" y="28"/>
                    <a:pt x="127" y="28"/>
                  </a:cubicBezTo>
                  <a:cubicBezTo>
                    <a:pt x="129" y="28"/>
                    <a:pt x="130" y="28"/>
                    <a:pt x="132" y="28"/>
                  </a:cubicBezTo>
                  <a:cubicBezTo>
                    <a:pt x="139" y="27"/>
                    <a:pt x="143" y="24"/>
                    <a:pt x="147" y="22"/>
                  </a:cubicBezTo>
                  <a:cubicBezTo>
                    <a:pt x="148" y="21"/>
                    <a:pt x="150" y="20"/>
                    <a:pt x="151" y="19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4" y="18"/>
                    <a:pt x="155" y="16"/>
                    <a:pt x="156" y="13"/>
                  </a:cubicBezTo>
                  <a:cubicBezTo>
                    <a:pt x="157" y="11"/>
                    <a:pt x="156" y="8"/>
                    <a:pt x="155" y="6"/>
                  </a:cubicBezTo>
                  <a:cubicBezTo>
                    <a:pt x="153" y="3"/>
                    <a:pt x="150" y="1"/>
                    <a:pt x="147" y="1"/>
                  </a:cubicBezTo>
                  <a:cubicBezTo>
                    <a:pt x="145" y="1"/>
                    <a:pt x="144" y="2"/>
                    <a:pt x="142" y="3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40" y="4"/>
                    <a:pt x="139" y="5"/>
                    <a:pt x="137" y="6"/>
                  </a:cubicBezTo>
                  <a:cubicBezTo>
                    <a:pt x="134" y="8"/>
                    <a:pt x="132" y="9"/>
                    <a:pt x="130" y="9"/>
                  </a:cubicBezTo>
                  <a:cubicBezTo>
                    <a:pt x="129" y="9"/>
                    <a:pt x="128" y="9"/>
                    <a:pt x="127" y="9"/>
                  </a:cubicBezTo>
                  <a:cubicBezTo>
                    <a:pt x="123" y="9"/>
                    <a:pt x="120" y="9"/>
                    <a:pt x="116" y="8"/>
                  </a:cubicBezTo>
                  <a:cubicBezTo>
                    <a:pt x="114" y="7"/>
                    <a:pt x="112" y="6"/>
                    <a:pt x="110" y="5"/>
                  </a:cubicBezTo>
                  <a:cubicBezTo>
                    <a:pt x="106" y="3"/>
                    <a:pt x="101" y="1"/>
                    <a:pt x="95" y="1"/>
                  </a:cubicBezTo>
                  <a:cubicBezTo>
                    <a:pt x="94" y="0"/>
                    <a:pt x="94" y="0"/>
                    <a:pt x="93" y="0"/>
                  </a:cubicBezTo>
                  <a:cubicBezTo>
                    <a:pt x="85" y="0"/>
                    <a:pt x="80" y="3"/>
                    <a:pt x="74" y="6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0" y="8"/>
                    <a:pt x="67" y="8"/>
                    <a:pt x="63" y="8"/>
                  </a:cubicBezTo>
                  <a:cubicBezTo>
                    <a:pt x="62" y="8"/>
                    <a:pt x="61" y="8"/>
                    <a:pt x="60" y="8"/>
                  </a:cubicBezTo>
                  <a:cubicBezTo>
                    <a:pt x="58" y="8"/>
                    <a:pt x="56" y="7"/>
                    <a:pt x="53" y="6"/>
                  </a:cubicBezTo>
                  <a:cubicBezTo>
                    <a:pt x="49" y="4"/>
                    <a:pt x="45" y="2"/>
                    <a:pt x="40" y="2"/>
                  </a:cubicBezTo>
                  <a:cubicBezTo>
                    <a:pt x="39" y="2"/>
                    <a:pt x="38" y="2"/>
                    <a:pt x="37" y="2"/>
                  </a:cubicBezTo>
                  <a:cubicBezTo>
                    <a:pt x="28" y="2"/>
                    <a:pt x="22" y="7"/>
                    <a:pt x="18" y="11"/>
                  </a:cubicBezTo>
                  <a:cubicBezTo>
                    <a:pt x="14" y="14"/>
                    <a:pt x="12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4" y="15"/>
                    <a:pt x="0" y="19"/>
                    <a:pt x="0" y="24"/>
                  </a:cubicBezTo>
                  <a:cubicBezTo>
                    <a:pt x="0" y="27"/>
                    <a:pt x="0" y="29"/>
                    <a:pt x="2" y="31"/>
                  </a:cubicBezTo>
                  <a:cubicBezTo>
                    <a:pt x="4" y="33"/>
                    <a:pt x="6" y="34"/>
                    <a:pt x="8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2001" y="3622"/>
              <a:ext cx="286" cy="69"/>
            </a:xfrm>
            <a:custGeom>
              <a:avLst/>
              <a:gdLst>
                <a:gd name="T0" fmla="*/ 81 w 158"/>
                <a:gd name="T1" fmla="*/ 27 h 38"/>
                <a:gd name="T2" fmla="*/ 82 w 158"/>
                <a:gd name="T3" fmla="*/ 27 h 38"/>
                <a:gd name="T4" fmla="*/ 92 w 158"/>
                <a:gd name="T5" fmla="*/ 25 h 38"/>
                <a:gd name="T6" fmla="*/ 94 w 158"/>
                <a:gd name="T7" fmla="*/ 25 h 38"/>
                <a:gd name="T8" fmla="*/ 102 w 158"/>
                <a:gd name="T9" fmla="*/ 29 h 38"/>
                <a:gd name="T10" fmla="*/ 111 w 158"/>
                <a:gd name="T11" fmla="*/ 34 h 38"/>
                <a:gd name="T12" fmla="*/ 131 w 158"/>
                <a:gd name="T13" fmla="*/ 38 h 38"/>
                <a:gd name="T14" fmla="*/ 131 w 158"/>
                <a:gd name="T15" fmla="*/ 38 h 38"/>
                <a:gd name="T16" fmla="*/ 131 w 158"/>
                <a:gd name="T17" fmla="*/ 38 h 38"/>
                <a:gd name="T18" fmla="*/ 147 w 158"/>
                <a:gd name="T19" fmla="*/ 34 h 38"/>
                <a:gd name="T20" fmla="*/ 150 w 158"/>
                <a:gd name="T21" fmla="*/ 32 h 38"/>
                <a:gd name="T22" fmla="*/ 152 w 158"/>
                <a:gd name="T23" fmla="*/ 32 h 38"/>
                <a:gd name="T24" fmla="*/ 157 w 158"/>
                <a:gd name="T25" fmla="*/ 27 h 38"/>
                <a:gd name="T26" fmla="*/ 157 w 158"/>
                <a:gd name="T27" fmla="*/ 20 h 38"/>
                <a:gd name="T28" fmla="*/ 148 w 158"/>
                <a:gd name="T29" fmla="*/ 14 h 38"/>
                <a:gd name="T30" fmla="*/ 144 w 158"/>
                <a:gd name="T31" fmla="*/ 15 h 38"/>
                <a:gd name="T32" fmla="*/ 139 w 158"/>
                <a:gd name="T33" fmla="*/ 17 h 38"/>
                <a:gd name="T34" fmla="*/ 131 w 158"/>
                <a:gd name="T35" fmla="*/ 19 h 38"/>
                <a:gd name="T36" fmla="*/ 130 w 158"/>
                <a:gd name="T37" fmla="*/ 19 h 38"/>
                <a:gd name="T38" fmla="*/ 118 w 158"/>
                <a:gd name="T39" fmla="*/ 16 h 38"/>
                <a:gd name="T40" fmla="*/ 112 w 158"/>
                <a:gd name="T41" fmla="*/ 13 h 38"/>
                <a:gd name="T42" fmla="*/ 98 w 158"/>
                <a:gd name="T43" fmla="*/ 6 h 38"/>
                <a:gd name="T44" fmla="*/ 92 w 158"/>
                <a:gd name="T45" fmla="*/ 6 h 38"/>
                <a:gd name="T46" fmla="*/ 76 w 158"/>
                <a:gd name="T47" fmla="*/ 9 h 38"/>
                <a:gd name="T48" fmla="*/ 75 w 158"/>
                <a:gd name="T49" fmla="*/ 9 h 38"/>
                <a:gd name="T50" fmla="*/ 69 w 158"/>
                <a:gd name="T51" fmla="*/ 10 h 38"/>
                <a:gd name="T52" fmla="*/ 62 w 158"/>
                <a:gd name="T53" fmla="*/ 9 h 38"/>
                <a:gd name="T54" fmla="*/ 55 w 158"/>
                <a:gd name="T55" fmla="*/ 6 h 38"/>
                <a:gd name="T56" fmla="*/ 43 w 158"/>
                <a:gd name="T57" fmla="*/ 0 h 38"/>
                <a:gd name="T58" fmla="*/ 38 w 158"/>
                <a:gd name="T59" fmla="*/ 0 h 38"/>
                <a:gd name="T60" fmla="*/ 20 w 158"/>
                <a:gd name="T61" fmla="*/ 6 h 38"/>
                <a:gd name="T62" fmla="*/ 12 w 158"/>
                <a:gd name="T63" fmla="*/ 10 h 38"/>
                <a:gd name="T64" fmla="*/ 11 w 158"/>
                <a:gd name="T65" fmla="*/ 10 h 38"/>
                <a:gd name="T66" fmla="*/ 9 w 158"/>
                <a:gd name="T67" fmla="*/ 10 h 38"/>
                <a:gd name="T68" fmla="*/ 0 w 158"/>
                <a:gd name="T69" fmla="*/ 17 h 38"/>
                <a:gd name="T70" fmla="*/ 2 w 158"/>
                <a:gd name="T71" fmla="*/ 24 h 38"/>
                <a:gd name="T72" fmla="*/ 8 w 158"/>
                <a:gd name="T73" fmla="*/ 28 h 38"/>
                <a:gd name="T74" fmla="*/ 12 w 158"/>
                <a:gd name="T75" fmla="*/ 29 h 38"/>
                <a:gd name="T76" fmla="*/ 30 w 158"/>
                <a:gd name="T77" fmla="*/ 22 h 38"/>
                <a:gd name="T78" fmla="*/ 38 w 158"/>
                <a:gd name="T79" fmla="*/ 19 h 38"/>
                <a:gd name="T80" fmla="*/ 39 w 158"/>
                <a:gd name="T81" fmla="*/ 19 h 38"/>
                <a:gd name="T82" fmla="*/ 46 w 158"/>
                <a:gd name="T83" fmla="*/ 22 h 38"/>
                <a:gd name="T84" fmla="*/ 57 w 158"/>
                <a:gd name="T85" fmla="*/ 27 h 38"/>
                <a:gd name="T86" fmla="*/ 69 w 158"/>
                <a:gd name="T87" fmla="*/ 29 h 38"/>
                <a:gd name="T88" fmla="*/ 81 w 158"/>
                <a:gd name="T89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8" h="38">
                  <a:moveTo>
                    <a:pt x="81" y="27"/>
                  </a:moveTo>
                  <a:cubicBezTo>
                    <a:pt x="82" y="27"/>
                    <a:pt x="82" y="27"/>
                    <a:pt x="82" y="27"/>
                  </a:cubicBezTo>
                  <a:cubicBezTo>
                    <a:pt x="86" y="25"/>
                    <a:pt x="89" y="25"/>
                    <a:pt x="92" y="25"/>
                  </a:cubicBezTo>
                  <a:cubicBezTo>
                    <a:pt x="92" y="25"/>
                    <a:pt x="93" y="25"/>
                    <a:pt x="94" y="25"/>
                  </a:cubicBezTo>
                  <a:cubicBezTo>
                    <a:pt x="96" y="25"/>
                    <a:pt x="99" y="27"/>
                    <a:pt x="102" y="29"/>
                  </a:cubicBezTo>
                  <a:cubicBezTo>
                    <a:pt x="104" y="30"/>
                    <a:pt x="107" y="32"/>
                    <a:pt x="111" y="34"/>
                  </a:cubicBezTo>
                  <a:cubicBezTo>
                    <a:pt x="115" y="36"/>
                    <a:pt x="123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8" y="38"/>
                    <a:pt x="142" y="36"/>
                    <a:pt x="147" y="34"/>
                  </a:cubicBezTo>
                  <a:cubicBezTo>
                    <a:pt x="148" y="33"/>
                    <a:pt x="149" y="33"/>
                    <a:pt x="150" y="32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4" y="31"/>
                    <a:pt x="156" y="29"/>
                    <a:pt x="157" y="27"/>
                  </a:cubicBezTo>
                  <a:cubicBezTo>
                    <a:pt x="158" y="24"/>
                    <a:pt x="157" y="22"/>
                    <a:pt x="157" y="20"/>
                  </a:cubicBezTo>
                  <a:cubicBezTo>
                    <a:pt x="155" y="16"/>
                    <a:pt x="152" y="14"/>
                    <a:pt x="148" y="14"/>
                  </a:cubicBezTo>
                  <a:cubicBezTo>
                    <a:pt x="146" y="14"/>
                    <a:pt x="145" y="14"/>
                    <a:pt x="144" y="15"/>
                  </a:cubicBezTo>
                  <a:cubicBezTo>
                    <a:pt x="142" y="15"/>
                    <a:pt x="140" y="16"/>
                    <a:pt x="139" y="17"/>
                  </a:cubicBezTo>
                  <a:cubicBezTo>
                    <a:pt x="136" y="18"/>
                    <a:pt x="133" y="19"/>
                    <a:pt x="131" y="19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27" y="19"/>
                    <a:pt x="122" y="18"/>
                    <a:pt x="118" y="16"/>
                  </a:cubicBezTo>
                  <a:cubicBezTo>
                    <a:pt x="116" y="16"/>
                    <a:pt x="114" y="14"/>
                    <a:pt x="112" y="13"/>
                  </a:cubicBezTo>
                  <a:cubicBezTo>
                    <a:pt x="108" y="10"/>
                    <a:pt x="103" y="7"/>
                    <a:pt x="98" y="6"/>
                  </a:cubicBezTo>
                  <a:cubicBezTo>
                    <a:pt x="96" y="6"/>
                    <a:pt x="94" y="6"/>
                    <a:pt x="92" y="6"/>
                  </a:cubicBezTo>
                  <a:cubicBezTo>
                    <a:pt x="86" y="6"/>
                    <a:pt x="81" y="7"/>
                    <a:pt x="76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3" y="10"/>
                    <a:pt x="71" y="10"/>
                    <a:pt x="69" y="10"/>
                  </a:cubicBezTo>
                  <a:cubicBezTo>
                    <a:pt x="66" y="10"/>
                    <a:pt x="64" y="10"/>
                    <a:pt x="62" y="9"/>
                  </a:cubicBezTo>
                  <a:cubicBezTo>
                    <a:pt x="60" y="9"/>
                    <a:pt x="58" y="7"/>
                    <a:pt x="55" y="6"/>
                  </a:cubicBezTo>
                  <a:cubicBezTo>
                    <a:pt x="52" y="4"/>
                    <a:pt x="48" y="1"/>
                    <a:pt x="43" y="0"/>
                  </a:cubicBezTo>
                  <a:cubicBezTo>
                    <a:pt x="41" y="0"/>
                    <a:pt x="39" y="0"/>
                    <a:pt x="38" y="0"/>
                  </a:cubicBezTo>
                  <a:cubicBezTo>
                    <a:pt x="30" y="0"/>
                    <a:pt x="24" y="3"/>
                    <a:pt x="20" y="6"/>
                  </a:cubicBezTo>
                  <a:cubicBezTo>
                    <a:pt x="17" y="8"/>
                    <a:pt x="14" y="10"/>
                    <a:pt x="12" y="10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5" y="10"/>
                    <a:pt x="1" y="13"/>
                    <a:pt x="0" y="17"/>
                  </a:cubicBezTo>
                  <a:cubicBezTo>
                    <a:pt x="0" y="20"/>
                    <a:pt x="0" y="22"/>
                    <a:pt x="2" y="24"/>
                  </a:cubicBezTo>
                  <a:cubicBezTo>
                    <a:pt x="3" y="27"/>
                    <a:pt x="5" y="28"/>
                    <a:pt x="8" y="28"/>
                  </a:cubicBezTo>
                  <a:cubicBezTo>
                    <a:pt x="9" y="29"/>
                    <a:pt x="11" y="29"/>
                    <a:pt x="12" y="29"/>
                  </a:cubicBezTo>
                  <a:cubicBezTo>
                    <a:pt x="20" y="29"/>
                    <a:pt x="25" y="25"/>
                    <a:pt x="30" y="22"/>
                  </a:cubicBezTo>
                  <a:cubicBezTo>
                    <a:pt x="33" y="20"/>
                    <a:pt x="36" y="19"/>
                    <a:pt x="38" y="19"/>
                  </a:cubicBezTo>
                  <a:cubicBezTo>
                    <a:pt x="38" y="19"/>
                    <a:pt x="38" y="19"/>
                    <a:pt x="39" y="19"/>
                  </a:cubicBezTo>
                  <a:cubicBezTo>
                    <a:pt x="41" y="19"/>
                    <a:pt x="43" y="20"/>
                    <a:pt x="46" y="22"/>
                  </a:cubicBezTo>
                  <a:cubicBezTo>
                    <a:pt x="49" y="24"/>
                    <a:pt x="53" y="26"/>
                    <a:pt x="57" y="27"/>
                  </a:cubicBezTo>
                  <a:cubicBezTo>
                    <a:pt x="61" y="28"/>
                    <a:pt x="65" y="29"/>
                    <a:pt x="69" y="29"/>
                  </a:cubicBezTo>
                  <a:cubicBezTo>
                    <a:pt x="73" y="29"/>
                    <a:pt x="77" y="28"/>
                    <a:pt x="81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2110" y="3664"/>
              <a:ext cx="239" cy="183"/>
            </a:xfrm>
            <a:custGeom>
              <a:avLst/>
              <a:gdLst>
                <a:gd name="T0" fmla="*/ 132 w 132"/>
                <a:gd name="T1" fmla="*/ 7 h 101"/>
                <a:gd name="T2" fmla="*/ 127 w 132"/>
                <a:gd name="T3" fmla="*/ 2 h 101"/>
                <a:gd name="T4" fmla="*/ 123 w 132"/>
                <a:gd name="T5" fmla="*/ 0 h 101"/>
                <a:gd name="T6" fmla="*/ 114 w 132"/>
                <a:gd name="T7" fmla="*/ 5 h 101"/>
                <a:gd name="T8" fmla="*/ 114 w 132"/>
                <a:gd name="T9" fmla="*/ 6 h 101"/>
                <a:gd name="T10" fmla="*/ 111 w 132"/>
                <a:gd name="T11" fmla="*/ 11 h 101"/>
                <a:gd name="T12" fmla="*/ 107 w 132"/>
                <a:gd name="T13" fmla="*/ 17 h 101"/>
                <a:gd name="T14" fmla="*/ 95 w 132"/>
                <a:gd name="T15" fmla="*/ 23 h 101"/>
                <a:gd name="T16" fmla="*/ 88 w 132"/>
                <a:gd name="T17" fmla="*/ 24 h 101"/>
                <a:gd name="T18" fmla="*/ 73 w 132"/>
                <a:gd name="T19" fmla="*/ 27 h 101"/>
                <a:gd name="T20" fmla="*/ 57 w 132"/>
                <a:gd name="T21" fmla="*/ 42 h 101"/>
                <a:gd name="T22" fmla="*/ 57 w 132"/>
                <a:gd name="T23" fmla="*/ 43 h 101"/>
                <a:gd name="T24" fmla="*/ 46 w 132"/>
                <a:gd name="T25" fmla="*/ 52 h 101"/>
                <a:gd name="T26" fmla="*/ 39 w 132"/>
                <a:gd name="T27" fmla="*/ 53 h 101"/>
                <a:gd name="T28" fmla="*/ 26 w 132"/>
                <a:gd name="T29" fmla="*/ 56 h 101"/>
                <a:gd name="T30" fmla="*/ 11 w 132"/>
                <a:gd name="T31" fmla="*/ 75 h 101"/>
                <a:gd name="T32" fmla="*/ 7 w 132"/>
                <a:gd name="T33" fmla="*/ 83 h 101"/>
                <a:gd name="T34" fmla="*/ 2 w 132"/>
                <a:gd name="T35" fmla="*/ 96 h 101"/>
                <a:gd name="T36" fmla="*/ 11 w 132"/>
                <a:gd name="T37" fmla="*/ 101 h 101"/>
                <a:gd name="T38" fmla="*/ 15 w 132"/>
                <a:gd name="T39" fmla="*/ 100 h 101"/>
                <a:gd name="T40" fmla="*/ 29 w 132"/>
                <a:gd name="T41" fmla="*/ 82 h 101"/>
                <a:gd name="T42" fmla="*/ 33 w 132"/>
                <a:gd name="T43" fmla="*/ 73 h 101"/>
                <a:gd name="T44" fmla="*/ 41 w 132"/>
                <a:gd name="T45" fmla="*/ 72 h 101"/>
                <a:gd name="T46" fmla="*/ 54 w 132"/>
                <a:gd name="T47" fmla="*/ 69 h 101"/>
                <a:gd name="T48" fmla="*/ 72 w 132"/>
                <a:gd name="T49" fmla="*/ 54 h 101"/>
                <a:gd name="T50" fmla="*/ 73 w 132"/>
                <a:gd name="T51" fmla="*/ 53 h 101"/>
                <a:gd name="T52" fmla="*/ 81 w 132"/>
                <a:gd name="T53" fmla="*/ 44 h 101"/>
                <a:gd name="T54" fmla="*/ 90 w 132"/>
                <a:gd name="T55" fmla="*/ 43 h 101"/>
                <a:gd name="T56" fmla="*/ 100 w 132"/>
                <a:gd name="T57" fmla="*/ 41 h 101"/>
                <a:gd name="T58" fmla="*/ 119 w 132"/>
                <a:gd name="T59" fmla="*/ 32 h 101"/>
                <a:gd name="T60" fmla="*/ 128 w 132"/>
                <a:gd name="T61" fmla="*/ 19 h 101"/>
                <a:gd name="T62" fmla="*/ 130 w 132"/>
                <a:gd name="T63" fmla="*/ 15 h 101"/>
                <a:gd name="T64" fmla="*/ 131 w 132"/>
                <a:gd name="T65" fmla="*/ 14 h 101"/>
                <a:gd name="T66" fmla="*/ 132 w 132"/>
                <a:gd name="T67" fmla="*/ 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2" h="101">
                  <a:moveTo>
                    <a:pt x="132" y="7"/>
                  </a:moveTo>
                  <a:cubicBezTo>
                    <a:pt x="131" y="5"/>
                    <a:pt x="129" y="3"/>
                    <a:pt x="127" y="2"/>
                  </a:cubicBezTo>
                  <a:cubicBezTo>
                    <a:pt x="126" y="1"/>
                    <a:pt x="124" y="0"/>
                    <a:pt x="123" y="0"/>
                  </a:cubicBezTo>
                  <a:cubicBezTo>
                    <a:pt x="119" y="0"/>
                    <a:pt x="116" y="2"/>
                    <a:pt x="114" y="5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3" y="7"/>
                    <a:pt x="112" y="9"/>
                    <a:pt x="111" y="11"/>
                  </a:cubicBezTo>
                  <a:cubicBezTo>
                    <a:pt x="110" y="14"/>
                    <a:pt x="109" y="16"/>
                    <a:pt x="107" y="17"/>
                  </a:cubicBezTo>
                  <a:cubicBezTo>
                    <a:pt x="104" y="20"/>
                    <a:pt x="100" y="22"/>
                    <a:pt x="95" y="23"/>
                  </a:cubicBezTo>
                  <a:cubicBezTo>
                    <a:pt x="93" y="24"/>
                    <a:pt x="91" y="24"/>
                    <a:pt x="88" y="24"/>
                  </a:cubicBezTo>
                  <a:cubicBezTo>
                    <a:pt x="83" y="24"/>
                    <a:pt x="78" y="25"/>
                    <a:pt x="73" y="27"/>
                  </a:cubicBezTo>
                  <a:cubicBezTo>
                    <a:pt x="65" y="32"/>
                    <a:pt x="61" y="37"/>
                    <a:pt x="57" y="42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4" y="47"/>
                    <a:pt x="51" y="50"/>
                    <a:pt x="46" y="52"/>
                  </a:cubicBezTo>
                  <a:cubicBezTo>
                    <a:pt x="44" y="52"/>
                    <a:pt x="42" y="53"/>
                    <a:pt x="39" y="53"/>
                  </a:cubicBezTo>
                  <a:cubicBezTo>
                    <a:pt x="35" y="54"/>
                    <a:pt x="30" y="54"/>
                    <a:pt x="26" y="56"/>
                  </a:cubicBezTo>
                  <a:cubicBezTo>
                    <a:pt x="16" y="61"/>
                    <a:pt x="13" y="69"/>
                    <a:pt x="11" y="75"/>
                  </a:cubicBezTo>
                  <a:cubicBezTo>
                    <a:pt x="10" y="80"/>
                    <a:pt x="9" y="82"/>
                    <a:pt x="7" y="83"/>
                  </a:cubicBezTo>
                  <a:cubicBezTo>
                    <a:pt x="2" y="86"/>
                    <a:pt x="0" y="91"/>
                    <a:pt x="2" y="96"/>
                  </a:cubicBezTo>
                  <a:cubicBezTo>
                    <a:pt x="4" y="99"/>
                    <a:pt x="7" y="101"/>
                    <a:pt x="11" y="101"/>
                  </a:cubicBezTo>
                  <a:cubicBezTo>
                    <a:pt x="12" y="101"/>
                    <a:pt x="14" y="101"/>
                    <a:pt x="15" y="100"/>
                  </a:cubicBezTo>
                  <a:cubicBezTo>
                    <a:pt x="24" y="96"/>
                    <a:pt x="27" y="88"/>
                    <a:pt x="29" y="82"/>
                  </a:cubicBezTo>
                  <a:cubicBezTo>
                    <a:pt x="30" y="77"/>
                    <a:pt x="31" y="74"/>
                    <a:pt x="33" y="73"/>
                  </a:cubicBezTo>
                  <a:cubicBezTo>
                    <a:pt x="35" y="73"/>
                    <a:pt x="38" y="72"/>
                    <a:pt x="41" y="72"/>
                  </a:cubicBezTo>
                  <a:cubicBezTo>
                    <a:pt x="45" y="71"/>
                    <a:pt x="49" y="71"/>
                    <a:pt x="54" y="69"/>
                  </a:cubicBezTo>
                  <a:cubicBezTo>
                    <a:pt x="61" y="66"/>
                    <a:pt x="68" y="61"/>
                    <a:pt x="72" y="54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6" y="48"/>
                    <a:pt x="78" y="46"/>
                    <a:pt x="81" y="44"/>
                  </a:cubicBezTo>
                  <a:cubicBezTo>
                    <a:pt x="83" y="43"/>
                    <a:pt x="86" y="43"/>
                    <a:pt x="90" y="43"/>
                  </a:cubicBezTo>
                  <a:cubicBezTo>
                    <a:pt x="93" y="42"/>
                    <a:pt x="96" y="42"/>
                    <a:pt x="100" y="41"/>
                  </a:cubicBezTo>
                  <a:cubicBezTo>
                    <a:pt x="104" y="40"/>
                    <a:pt x="112" y="37"/>
                    <a:pt x="119" y="32"/>
                  </a:cubicBezTo>
                  <a:cubicBezTo>
                    <a:pt x="124" y="28"/>
                    <a:pt x="126" y="23"/>
                    <a:pt x="128" y="19"/>
                  </a:cubicBezTo>
                  <a:cubicBezTo>
                    <a:pt x="129" y="18"/>
                    <a:pt x="130" y="17"/>
                    <a:pt x="130" y="15"/>
                  </a:cubicBezTo>
                  <a:cubicBezTo>
                    <a:pt x="131" y="14"/>
                    <a:pt x="131" y="14"/>
                    <a:pt x="131" y="14"/>
                  </a:cubicBezTo>
                  <a:cubicBezTo>
                    <a:pt x="132" y="12"/>
                    <a:pt x="132" y="10"/>
                    <a:pt x="13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5858" y="3668"/>
              <a:ext cx="249" cy="203"/>
            </a:xfrm>
            <a:custGeom>
              <a:avLst/>
              <a:gdLst>
                <a:gd name="T0" fmla="*/ 85 w 137"/>
                <a:gd name="T1" fmla="*/ 60 h 112"/>
                <a:gd name="T2" fmla="*/ 130 w 137"/>
                <a:gd name="T3" fmla="*/ 19 h 112"/>
                <a:gd name="T4" fmla="*/ 135 w 137"/>
                <a:gd name="T5" fmla="*/ 6 h 112"/>
                <a:gd name="T6" fmla="*/ 122 w 137"/>
                <a:gd name="T7" fmla="*/ 0 h 112"/>
                <a:gd name="T8" fmla="*/ 15 w 137"/>
                <a:gd name="T9" fmla="*/ 0 h 112"/>
                <a:gd name="T10" fmla="*/ 1 w 137"/>
                <a:gd name="T11" fmla="*/ 6 h 112"/>
                <a:gd name="T12" fmla="*/ 6 w 137"/>
                <a:gd name="T13" fmla="*/ 19 h 112"/>
                <a:gd name="T14" fmla="*/ 52 w 137"/>
                <a:gd name="T15" fmla="*/ 60 h 112"/>
                <a:gd name="T16" fmla="*/ 63 w 137"/>
                <a:gd name="T17" fmla="*/ 65 h 112"/>
                <a:gd name="T18" fmla="*/ 63 w 137"/>
                <a:gd name="T19" fmla="*/ 104 h 112"/>
                <a:gd name="T20" fmla="*/ 48 w 137"/>
                <a:gd name="T21" fmla="*/ 104 h 112"/>
                <a:gd name="T22" fmla="*/ 44 w 137"/>
                <a:gd name="T23" fmla="*/ 108 h 112"/>
                <a:gd name="T24" fmla="*/ 48 w 137"/>
                <a:gd name="T25" fmla="*/ 112 h 112"/>
                <a:gd name="T26" fmla="*/ 89 w 137"/>
                <a:gd name="T27" fmla="*/ 112 h 112"/>
                <a:gd name="T28" fmla="*/ 93 w 137"/>
                <a:gd name="T29" fmla="*/ 108 h 112"/>
                <a:gd name="T30" fmla="*/ 89 w 137"/>
                <a:gd name="T31" fmla="*/ 104 h 112"/>
                <a:gd name="T32" fmla="*/ 74 w 137"/>
                <a:gd name="T33" fmla="*/ 104 h 112"/>
                <a:gd name="T34" fmla="*/ 74 w 137"/>
                <a:gd name="T35" fmla="*/ 65 h 112"/>
                <a:gd name="T36" fmla="*/ 85 w 137"/>
                <a:gd name="T37" fmla="*/ 6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7" h="112">
                  <a:moveTo>
                    <a:pt x="85" y="60"/>
                  </a:moveTo>
                  <a:cubicBezTo>
                    <a:pt x="130" y="19"/>
                    <a:pt x="130" y="19"/>
                    <a:pt x="130" y="19"/>
                  </a:cubicBezTo>
                  <a:cubicBezTo>
                    <a:pt x="137" y="13"/>
                    <a:pt x="136" y="8"/>
                    <a:pt x="135" y="6"/>
                  </a:cubicBezTo>
                  <a:cubicBezTo>
                    <a:pt x="135" y="4"/>
                    <a:pt x="132" y="0"/>
                    <a:pt x="12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5" y="0"/>
                    <a:pt x="2" y="4"/>
                    <a:pt x="1" y="6"/>
                  </a:cubicBezTo>
                  <a:cubicBezTo>
                    <a:pt x="0" y="8"/>
                    <a:pt x="0" y="13"/>
                    <a:pt x="6" y="19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5" y="63"/>
                    <a:pt x="59" y="64"/>
                    <a:pt x="63" y="65"/>
                  </a:cubicBezTo>
                  <a:cubicBezTo>
                    <a:pt x="63" y="104"/>
                    <a:pt x="63" y="104"/>
                    <a:pt x="63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5" y="104"/>
                    <a:pt x="44" y="106"/>
                    <a:pt x="44" y="108"/>
                  </a:cubicBezTo>
                  <a:cubicBezTo>
                    <a:pt x="44" y="110"/>
                    <a:pt x="45" y="112"/>
                    <a:pt x="48" y="112"/>
                  </a:cubicBezTo>
                  <a:cubicBezTo>
                    <a:pt x="89" y="112"/>
                    <a:pt x="89" y="112"/>
                    <a:pt x="89" y="112"/>
                  </a:cubicBezTo>
                  <a:cubicBezTo>
                    <a:pt x="91" y="112"/>
                    <a:pt x="93" y="110"/>
                    <a:pt x="93" y="108"/>
                  </a:cubicBezTo>
                  <a:cubicBezTo>
                    <a:pt x="93" y="106"/>
                    <a:pt x="91" y="104"/>
                    <a:pt x="89" y="104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8" y="64"/>
                    <a:pt x="82" y="63"/>
                    <a:pt x="85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5924" y="3522"/>
              <a:ext cx="116" cy="51"/>
            </a:xfrm>
            <a:custGeom>
              <a:avLst/>
              <a:gdLst>
                <a:gd name="T0" fmla="*/ 32 w 64"/>
                <a:gd name="T1" fmla="*/ 28 h 28"/>
                <a:gd name="T2" fmla="*/ 32 w 64"/>
                <a:gd name="T3" fmla="*/ 28 h 28"/>
                <a:gd name="T4" fmla="*/ 53 w 64"/>
                <a:gd name="T5" fmla="*/ 22 h 28"/>
                <a:gd name="T6" fmla="*/ 64 w 64"/>
                <a:gd name="T7" fmla="*/ 24 h 28"/>
                <a:gd name="T8" fmla="*/ 32 w 64"/>
                <a:gd name="T9" fmla="*/ 0 h 28"/>
                <a:gd name="T10" fmla="*/ 0 w 64"/>
                <a:gd name="T11" fmla="*/ 24 h 28"/>
                <a:gd name="T12" fmla="*/ 12 w 64"/>
                <a:gd name="T13" fmla="*/ 22 h 28"/>
                <a:gd name="T14" fmla="*/ 32 w 64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28"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9" y="24"/>
                    <a:pt x="46" y="22"/>
                    <a:pt x="53" y="22"/>
                  </a:cubicBezTo>
                  <a:cubicBezTo>
                    <a:pt x="57" y="22"/>
                    <a:pt x="61" y="23"/>
                    <a:pt x="64" y="24"/>
                  </a:cubicBezTo>
                  <a:cubicBezTo>
                    <a:pt x="62" y="10"/>
                    <a:pt x="48" y="0"/>
                    <a:pt x="32" y="0"/>
                  </a:cubicBezTo>
                  <a:cubicBezTo>
                    <a:pt x="16" y="0"/>
                    <a:pt x="3" y="11"/>
                    <a:pt x="0" y="24"/>
                  </a:cubicBezTo>
                  <a:cubicBezTo>
                    <a:pt x="4" y="23"/>
                    <a:pt x="8" y="22"/>
                    <a:pt x="12" y="22"/>
                  </a:cubicBezTo>
                  <a:cubicBezTo>
                    <a:pt x="19" y="22"/>
                    <a:pt x="26" y="24"/>
                    <a:pt x="32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5996" y="3577"/>
              <a:ext cx="84" cy="72"/>
            </a:xfrm>
            <a:custGeom>
              <a:avLst/>
              <a:gdLst>
                <a:gd name="T0" fmla="*/ 0 w 46"/>
                <a:gd name="T1" fmla="*/ 3 h 40"/>
                <a:gd name="T2" fmla="*/ 12 w 46"/>
                <a:gd name="T3" fmla="*/ 29 h 40"/>
                <a:gd name="T4" fmla="*/ 11 w 46"/>
                <a:gd name="T5" fmla="*/ 40 h 40"/>
                <a:gd name="T6" fmla="*/ 44 w 46"/>
                <a:gd name="T7" fmla="*/ 40 h 40"/>
                <a:gd name="T8" fmla="*/ 46 w 46"/>
                <a:gd name="T9" fmla="*/ 29 h 40"/>
                <a:gd name="T10" fmla="*/ 13 w 46"/>
                <a:gd name="T11" fmla="*/ 0 h 40"/>
                <a:gd name="T12" fmla="*/ 0 w 46"/>
                <a:gd name="T13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0">
                  <a:moveTo>
                    <a:pt x="0" y="3"/>
                  </a:moveTo>
                  <a:cubicBezTo>
                    <a:pt x="8" y="10"/>
                    <a:pt x="12" y="19"/>
                    <a:pt x="12" y="29"/>
                  </a:cubicBezTo>
                  <a:cubicBezTo>
                    <a:pt x="12" y="33"/>
                    <a:pt x="12" y="36"/>
                    <a:pt x="11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5" y="36"/>
                    <a:pt x="46" y="33"/>
                    <a:pt x="46" y="29"/>
                  </a:cubicBezTo>
                  <a:cubicBezTo>
                    <a:pt x="46" y="13"/>
                    <a:pt x="31" y="0"/>
                    <a:pt x="13" y="0"/>
                  </a:cubicBezTo>
                  <a:cubicBezTo>
                    <a:pt x="8" y="0"/>
                    <a:pt x="4" y="1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5885" y="3577"/>
              <a:ext cx="118" cy="72"/>
            </a:xfrm>
            <a:custGeom>
              <a:avLst/>
              <a:gdLst>
                <a:gd name="T0" fmla="*/ 63 w 65"/>
                <a:gd name="T1" fmla="*/ 40 h 40"/>
                <a:gd name="T2" fmla="*/ 65 w 65"/>
                <a:gd name="T3" fmla="*/ 29 h 40"/>
                <a:gd name="T4" fmla="*/ 33 w 65"/>
                <a:gd name="T5" fmla="*/ 0 h 40"/>
                <a:gd name="T6" fmla="*/ 0 w 65"/>
                <a:gd name="T7" fmla="*/ 29 h 40"/>
                <a:gd name="T8" fmla="*/ 2 w 65"/>
                <a:gd name="T9" fmla="*/ 40 h 40"/>
                <a:gd name="T10" fmla="*/ 63 w 65"/>
                <a:gd name="T1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40">
                  <a:moveTo>
                    <a:pt x="63" y="40"/>
                  </a:moveTo>
                  <a:cubicBezTo>
                    <a:pt x="65" y="36"/>
                    <a:pt x="65" y="33"/>
                    <a:pt x="65" y="29"/>
                  </a:cubicBezTo>
                  <a:cubicBezTo>
                    <a:pt x="65" y="13"/>
                    <a:pt x="51" y="0"/>
                    <a:pt x="33" y="0"/>
                  </a:cubicBezTo>
                  <a:cubicBezTo>
                    <a:pt x="15" y="0"/>
                    <a:pt x="0" y="13"/>
                    <a:pt x="0" y="29"/>
                  </a:cubicBezTo>
                  <a:cubicBezTo>
                    <a:pt x="0" y="33"/>
                    <a:pt x="1" y="36"/>
                    <a:pt x="2" y="40"/>
                  </a:cubicBezTo>
                  <a:lnTo>
                    <a:pt x="63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4329" y="3588"/>
              <a:ext cx="259" cy="118"/>
            </a:xfrm>
            <a:custGeom>
              <a:avLst/>
              <a:gdLst>
                <a:gd name="T0" fmla="*/ 139 w 143"/>
                <a:gd name="T1" fmla="*/ 65 h 65"/>
                <a:gd name="T2" fmla="*/ 4 w 143"/>
                <a:gd name="T3" fmla="*/ 65 h 65"/>
                <a:gd name="T4" fmla="*/ 1 w 143"/>
                <a:gd name="T5" fmla="*/ 64 h 65"/>
                <a:gd name="T6" fmla="*/ 1 w 143"/>
                <a:gd name="T7" fmla="*/ 61 h 65"/>
                <a:gd name="T8" fmla="*/ 56 w 143"/>
                <a:gd name="T9" fmla="*/ 14 h 65"/>
                <a:gd name="T10" fmla="*/ 56 w 143"/>
                <a:gd name="T11" fmla="*/ 13 h 65"/>
                <a:gd name="T12" fmla="*/ 72 w 143"/>
                <a:gd name="T13" fmla="*/ 0 h 65"/>
                <a:gd name="T14" fmla="*/ 88 w 143"/>
                <a:gd name="T15" fmla="*/ 13 h 65"/>
                <a:gd name="T16" fmla="*/ 88 w 143"/>
                <a:gd name="T17" fmla="*/ 14 h 65"/>
                <a:gd name="T18" fmla="*/ 143 w 143"/>
                <a:gd name="T19" fmla="*/ 61 h 65"/>
                <a:gd name="T20" fmla="*/ 142 w 143"/>
                <a:gd name="T21" fmla="*/ 64 h 65"/>
                <a:gd name="T22" fmla="*/ 139 w 143"/>
                <a:gd name="T2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3" h="65">
                  <a:moveTo>
                    <a:pt x="139" y="65"/>
                  </a:moveTo>
                  <a:cubicBezTo>
                    <a:pt x="4" y="65"/>
                    <a:pt x="4" y="65"/>
                    <a:pt x="4" y="65"/>
                  </a:cubicBezTo>
                  <a:cubicBezTo>
                    <a:pt x="3" y="65"/>
                    <a:pt x="2" y="65"/>
                    <a:pt x="1" y="64"/>
                  </a:cubicBezTo>
                  <a:cubicBezTo>
                    <a:pt x="1" y="63"/>
                    <a:pt x="0" y="62"/>
                    <a:pt x="1" y="61"/>
                  </a:cubicBezTo>
                  <a:cubicBezTo>
                    <a:pt x="4" y="38"/>
                    <a:pt x="27" y="19"/>
                    <a:pt x="56" y="14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6"/>
                    <a:pt x="63" y="0"/>
                    <a:pt x="72" y="0"/>
                  </a:cubicBezTo>
                  <a:cubicBezTo>
                    <a:pt x="81" y="0"/>
                    <a:pt x="88" y="6"/>
                    <a:pt x="88" y="13"/>
                  </a:cubicBezTo>
                  <a:cubicBezTo>
                    <a:pt x="88" y="13"/>
                    <a:pt x="88" y="13"/>
                    <a:pt x="88" y="14"/>
                  </a:cubicBezTo>
                  <a:cubicBezTo>
                    <a:pt x="117" y="19"/>
                    <a:pt x="139" y="38"/>
                    <a:pt x="143" y="61"/>
                  </a:cubicBezTo>
                  <a:cubicBezTo>
                    <a:pt x="143" y="62"/>
                    <a:pt x="143" y="63"/>
                    <a:pt x="142" y="64"/>
                  </a:cubicBezTo>
                  <a:cubicBezTo>
                    <a:pt x="141" y="65"/>
                    <a:pt x="140" y="65"/>
                    <a:pt x="139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4305" y="3720"/>
              <a:ext cx="307" cy="138"/>
            </a:xfrm>
            <a:custGeom>
              <a:avLst/>
              <a:gdLst>
                <a:gd name="T0" fmla="*/ 165 w 169"/>
                <a:gd name="T1" fmla="*/ 0 h 76"/>
                <a:gd name="T2" fmla="*/ 153 w 169"/>
                <a:gd name="T3" fmla="*/ 0 h 76"/>
                <a:gd name="T4" fmla="*/ 17 w 169"/>
                <a:gd name="T5" fmla="*/ 0 h 76"/>
                <a:gd name="T6" fmla="*/ 4 w 169"/>
                <a:gd name="T7" fmla="*/ 0 h 76"/>
                <a:gd name="T8" fmla="*/ 0 w 169"/>
                <a:gd name="T9" fmla="*/ 3 h 76"/>
                <a:gd name="T10" fmla="*/ 4 w 169"/>
                <a:gd name="T11" fmla="*/ 7 h 76"/>
                <a:gd name="T12" fmla="*/ 13 w 169"/>
                <a:gd name="T13" fmla="*/ 7 h 76"/>
                <a:gd name="T14" fmla="*/ 13 w 169"/>
                <a:gd name="T15" fmla="*/ 57 h 76"/>
                <a:gd name="T16" fmla="*/ 35 w 169"/>
                <a:gd name="T17" fmla="*/ 76 h 76"/>
                <a:gd name="T18" fmla="*/ 134 w 169"/>
                <a:gd name="T19" fmla="*/ 76 h 76"/>
                <a:gd name="T20" fmla="*/ 156 w 169"/>
                <a:gd name="T21" fmla="*/ 57 h 76"/>
                <a:gd name="T22" fmla="*/ 156 w 169"/>
                <a:gd name="T23" fmla="*/ 7 h 76"/>
                <a:gd name="T24" fmla="*/ 165 w 169"/>
                <a:gd name="T25" fmla="*/ 7 h 76"/>
                <a:gd name="T26" fmla="*/ 169 w 169"/>
                <a:gd name="T27" fmla="*/ 3 h 76"/>
                <a:gd name="T28" fmla="*/ 165 w 169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9" h="76">
                  <a:moveTo>
                    <a:pt x="165" y="0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67"/>
                    <a:pt x="23" y="76"/>
                    <a:pt x="35" y="76"/>
                  </a:cubicBezTo>
                  <a:cubicBezTo>
                    <a:pt x="134" y="76"/>
                    <a:pt x="134" y="76"/>
                    <a:pt x="134" y="76"/>
                  </a:cubicBezTo>
                  <a:cubicBezTo>
                    <a:pt x="146" y="76"/>
                    <a:pt x="156" y="67"/>
                    <a:pt x="156" y="57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7" y="7"/>
                    <a:pt x="169" y="5"/>
                    <a:pt x="169" y="3"/>
                  </a:cubicBezTo>
                  <a:cubicBezTo>
                    <a:pt x="169" y="1"/>
                    <a:pt x="167" y="0"/>
                    <a:pt x="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4492" y="3526"/>
              <a:ext cx="13" cy="45"/>
            </a:xfrm>
            <a:custGeom>
              <a:avLst/>
              <a:gdLst>
                <a:gd name="T0" fmla="*/ 4 w 7"/>
                <a:gd name="T1" fmla="*/ 25 h 25"/>
                <a:gd name="T2" fmla="*/ 0 w 7"/>
                <a:gd name="T3" fmla="*/ 22 h 25"/>
                <a:gd name="T4" fmla="*/ 0 w 7"/>
                <a:gd name="T5" fmla="*/ 4 h 25"/>
                <a:gd name="T6" fmla="*/ 4 w 7"/>
                <a:gd name="T7" fmla="*/ 0 h 25"/>
                <a:gd name="T8" fmla="*/ 7 w 7"/>
                <a:gd name="T9" fmla="*/ 4 h 25"/>
                <a:gd name="T10" fmla="*/ 7 w 7"/>
                <a:gd name="T11" fmla="*/ 22 h 25"/>
                <a:gd name="T12" fmla="*/ 4 w 7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5">
                  <a:moveTo>
                    <a:pt x="4" y="25"/>
                  </a:moveTo>
                  <a:cubicBezTo>
                    <a:pt x="2" y="25"/>
                    <a:pt x="0" y="24"/>
                    <a:pt x="0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6" y="25"/>
                    <a:pt x="4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4452" y="3510"/>
              <a:ext cx="13" cy="61"/>
            </a:xfrm>
            <a:custGeom>
              <a:avLst/>
              <a:gdLst>
                <a:gd name="T0" fmla="*/ 4 w 7"/>
                <a:gd name="T1" fmla="*/ 34 h 34"/>
                <a:gd name="T2" fmla="*/ 0 w 7"/>
                <a:gd name="T3" fmla="*/ 31 h 34"/>
                <a:gd name="T4" fmla="*/ 0 w 7"/>
                <a:gd name="T5" fmla="*/ 4 h 34"/>
                <a:gd name="T6" fmla="*/ 4 w 7"/>
                <a:gd name="T7" fmla="*/ 0 h 34"/>
                <a:gd name="T8" fmla="*/ 7 w 7"/>
                <a:gd name="T9" fmla="*/ 4 h 34"/>
                <a:gd name="T10" fmla="*/ 7 w 7"/>
                <a:gd name="T11" fmla="*/ 31 h 34"/>
                <a:gd name="T12" fmla="*/ 4 w 7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4">
                  <a:moveTo>
                    <a:pt x="4" y="34"/>
                  </a:moveTo>
                  <a:cubicBezTo>
                    <a:pt x="2" y="34"/>
                    <a:pt x="0" y="33"/>
                    <a:pt x="0" y="3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1"/>
                    <a:pt x="7" y="4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3"/>
                    <a:pt x="6" y="34"/>
                    <a:pt x="4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4412" y="3526"/>
              <a:ext cx="13" cy="45"/>
            </a:xfrm>
            <a:custGeom>
              <a:avLst/>
              <a:gdLst>
                <a:gd name="T0" fmla="*/ 4 w 7"/>
                <a:gd name="T1" fmla="*/ 25 h 25"/>
                <a:gd name="T2" fmla="*/ 0 w 7"/>
                <a:gd name="T3" fmla="*/ 22 h 25"/>
                <a:gd name="T4" fmla="*/ 0 w 7"/>
                <a:gd name="T5" fmla="*/ 4 h 25"/>
                <a:gd name="T6" fmla="*/ 4 w 7"/>
                <a:gd name="T7" fmla="*/ 0 h 25"/>
                <a:gd name="T8" fmla="*/ 7 w 7"/>
                <a:gd name="T9" fmla="*/ 4 h 25"/>
                <a:gd name="T10" fmla="*/ 7 w 7"/>
                <a:gd name="T11" fmla="*/ 22 h 25"/>
                <a:gd name="T12" fmla="*/ 4 w 7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5">
                  <a:moveTo>
                    <a:pt x="4" y="25"/>
                  </a:moveTo>
                  <a:cubicBezTo>
                    <a:pt x="2" y="25"/>
                    <a:pt x="0" y="24"/>
                    <a:pt x="0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6" y="25"/>
                    <a:pt x="4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 noEditPoints="1"/>
            </p:cNvSpPr>
            <p:nvPr/>
          </p:nvSpPr>
          <p:spPr bwMode="auto">
            <a:xfrm>
              <a:off x="478" y="3546"/>
              <a:ext cx="349" cy="241"/>
            </a:xfrm>
            <a:custGeom>
              <a:avLst/>
              <a:gdLst>
                <a:gd name="T0" fmla="*/ 188 w 192"/>
                <a:gd name="T1" fmla="*/ 59 h 133"/>
                <a:gd name="T2" fmla="*/ 167 w 192"/>
                <a:gd name="T3" fmla="*/ 59 h 133"/>
                <a:gd name="T4" fmla="*/ 159 w 192"/>
                <a:gd name="T5" fmla="*/ 47 h 133"/>
                <a:gd name="T6" fmla="*/ 157 w 192"/>
                <a:gd name="T7" fmla="*/ 45 h 133"/>
                <a:gd name="T8" fmla="*/ 150 w 192"/>
                <a:gd name="T9" fmla="*/ 43 h 133"/>
                <a:gd name="T10" fmla="*/ 125 w 192"/>
                <a:gd name="T11" fmla="*/ 17 h 133"/>
                <a:gd name="T12" fmla="*/ 126 w 192"/>
                <a:gd name="T13" fmla="*/ 15 h 133"/>
                <a:gd name="T14" fmla="*/ 126 w 192"/>
                <a:gd name="T15" fmla="*/ 8 h 133"/>
                <a:gd name="T16" fmla="*/ 117 w 192"/>
                <a:gd name="T17" fmla="*/ 1 h 133"/>
                <a:gd name="T18" fmla="*/ 111 w 192"/>
                <a:gd name="T19" fmla="*/ 0 h 133"/>
                <a:gd name="T20" fmla="*/ 100 w 192"/>
                <a:gd name="T21" fmla="*/ 6 h 133"/>
                <a:gd name="T22" fmla="*/ 100 w 192"/>
                <a:gd name="T23" fmla="*/ 9 h 133"/>
                <a:gd name="T24" fmla="*/ 86 w 192"/>
                <a:gd name="T25" fmla="*/ 7 h 133"/>
                <a:gd name="T26" fmla="*/ 61 w 192"/>
                <a:gd name="T27" fmla="*/ 14 h 133"/>
                <a:gd name="T28" fmla="*/ 54 w 192"/>
                <a:gd name="T29" fmla="*/ 12 h 133"/>
                <a:gd name="T30" fmla="*/ 51 w 192"/>
                <a:gd name="T31" fmla="*/ 12 h 133"/>
                <a:gd name="T32" fmla="*/ 30 w 192"/>
                <a:gd name="T33" fmla="*/ 19 h 133"/>
                <a:gd name="T34" fmla="*/ 27 w 192"/>
                <a:gd name="T35" fmla="*/ 23 h 133"/>
                <a:gd name="T36" fmla="*/ 30 w 192"/>
                <a:gd name="T37" fmla="*/ 27 h 133"/>
                <a:gd name="T38" fmla="*/ 130 w 192"/>
                <a:gd name="T39" fmla="*/ 59 h 133"/>
                <a:gd name="T40" fmla="*/ 99 w 192"/>
                <a:gd name="T41" fmla="*/ 59 h 133"/>
                <a:gd name="T42" fmla="*/ 80 w 192"/>
                <a:gd name="T43" fmla="*/ 46 h 133"/>
                <a:gd name="T44" fmla="*/ 61 w 192"/>
                <a:gd name="T45" fmla="*/ 59 h 133"/>
                <a:gd name="T46" fmla="*/ 4 w 192"/>
                <a:gd name="T47" fmla="*/ 59 h 133"/>
                <a:gd name="T48" fmla="*/ 0 w 192"/>
                <a:gd name="T49" fmla="*/ 63 h 133"/>
                <a:gd name="T50" fmla="*/ 0 w 192"/>
                <a:gd name="T51" fmla="*/ 73 h 133"/>
                <a:gd name="T52" fmla="*/ 4 w 192"/>
                <a:gd name="T53" fmla="*/ 77 h 133"/>
                <a:gd name="T54" fmla="*/ 19 w 192"/>
                <a:gd name="T55" fmla="*/ 77 h 133"/>
                <a:gd name="T56" fmla="*/ 19 w 192"/>
                <a:gd name="T57" fmla="*/ 111 h 133"/>
                <a:gd name="T58" fmla="*/ 44 w 192"/>
                <a:gd name="T59" fmla="*/ 133 h 133"/>
                <a:gd name="T60" fmla="*/ 148 w 192"/>
                <a:gd name="T61" fmla="*/ 133 h 133"/>
                <a:gd name="T62" fmla="*/ 173 w 192"/>
                <a:gd name="T63" fmla="*/ 111 h 133"/>
                <a:gd name="T64" fmla="*/ 173 w 192"/>
                <a:gd name="T65" fmla="*/ 77 h 133"/>
                <a:gd name="T66" fmla="*/ 188 w 192"/>
                <a:gd name="T67" fmla="*/ 77 h 133"/>
                <a:gd name="T68" fmla="*/ 192 w 192"/>
                <a:gd name="T69" fmla="*/ 73 h 133"/>
                <a:gd name="T70" fmla="*/ 192 w 192"/>
                <a:gd name="T71" fmla="*/ 63 h 133"/>
                <a:gd name="T72" fmla="*/ 188 w 192"/>
                <a:gd name="T73" fmla="*/ 59 h 133"/>
                <a:gd name="T74" fmla="*/ 70 w 192"/>
                <a:gd name="T75" fmla="*/ 59 h 133"/>
                <a:gd name="T76" fmla="*/ 80 w 192"/>
                <a:gd name="T77" fmla="*/ 54 h 133"/>
                <a:gd name="T78" fmla="*/ 90 w 192"/>
                <a:gd name="T79" fmla="*/ 59 h 133"/>
                <a:gd name="T80" fmla="*/ 70 w 192"/>
                <a:gd name="T81" fmla="*/ 5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2" h="133">
                  <a:moveTo>
                    <a:pt x="188" y="59"/>
                  </a:moveTo>
                  <a:cubicBezTo>
                    <a:pt x="167" y="59"/>
                    <a:pt x="167" y="59"/>
                    <a:pt x="167" y="59"/>
                  </a:cubicBezTo>
                  <a:cubicBezTo>
                    <a:pt x="159" y="47"/>
                    <a:pt x="159" y="47"/>
                    <a:pt x="159" y="47"/>
                  </a:cubicBezTo>
                  <a:cubicBezTo>
                    <a:pt x="159" y="46"/>
                    <a:pt x="158" y="45"/>
                    <a:pt x="157" y="45"/>
                  </a:cubicBezTo>
                  <a:cubicBezTo>
                    <a:pt x="150" y="43"/>
                    <a:pt x="150" y="43"/>
                    <a:pt x="150" y="43"/>
                  </a:cubicBezTo>
                  <a:cubicBezTo>
                    <a:pt x="149" y="33"/>
                    <a:pt x="140" y="24"/>
                    <a:pt x="125" y="17"/>
                  </a:cubicBezTo>
                  <a:cubicBezTo>
                    <a:pt x="126" y="16"/>
                    <a:pt x="126" y="16"/>
                    <a:pt x="126" y="15"/>
                  </a:cubicBezTo>
                  <a:cubicBezTo>
                    <a:pt x="127" y="13"/>
                    <a:pt x="127" y="11"/>
                    <a:pt x="126" y="8"/>
                  </a:cubicBezTo>
                  <a:cubicBezTo>
                    <a:pt x="124" y="5"/>
                    <a:pt x="121" y="2"/>
                    <a:pt x="117" y="1"/>
                  </a:cubicBezTo>
                  <a:cubicBezTo>
                    <a:pt x="115" y="1"/>
                    <a:pt x="113" y="0"/>
                    <a:pt x="111" y="0"/>
                  </a:cubicBezTo>
                  <a:cubicBezTo>
                    <a:pt x="106" y="0"/>
                    <a:pt x="102" y="3"/>
                    <a:pt x="100" y="6"/>
                  </a:cubicBezTo>
                  <a:cubicBezTo>
                    <a:pt x="100" y="7"/>
                    <a:pt x="100" y="8"/>
                    <a:pt x="100" y="9"/>
                  </a:cubicBezTo>
                  <a:cubicBezTo>
                    <a:pt x="95" y="8"/>
                    <a:pt x="90" y="7"/>
                    <a:pt x="86" y="7"/>
                  </a:cubicBezTo>
                  <a:cubicBezTo>
                    <a:pt x="75" y="7"/>
                    <a:pt x="66" y="10"/>
                    <a:pt x="61" y="14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2" y="12"/>
                    <a:pt x="51" y="12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8" y="20"/>
                    <a:pt x="27" y="21"/>
                    <a:pt x="27" y="23"/>
                  </a:cubicBezTo>
                  <a:cubicBezTo>
                    <a:pt x="27" y="25"/>
                    <a:pt x="28" y="26"/>
                    <a:pt x="30" y="27"/>
                  </a:cubicBezTo>
                  <a:cubicBezTo>
                    <a:pt x="130" y="59"/>
                    <a:pt x="130" y="59"/>
                    <a:pt x="130" y="59"/>
                  </a:cubicBezTo>
                  <a:cubicBezTo>
                    <a:pt x="99" y="59"/>
                    <a:pt x="99" y="59"/>
                    <a:pt x="99" y="59"/>
                  </a:cubicBezTo>
                  <a:cubicBezTo>
                    <a:pt x="96" y="51"/>
                    <a:pt x="88" y="46"/>
                    <a:pt x="80" y="46"/>
                  </a:cubicBezTo>
                  <a:cubicBezTo>
                    <a:pt x="71" y="46"/>
                    <a:pt x="64" y="51"/>
                    <a:pt x="61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2" y="59"/>
                    <a:pt x="0" y="60"/>
                    <a:pt x="0" y="6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2" y="77"/>
                    <a:pt x="4" y="77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23"/>
                    <a:pt x="30" y="133"/>
                    <a:pt x="44" y="133"/>
                  </a:cubicBezTo>
                  <a:cubicBezTo>
                    <a:pt x="148" y="133"/>
                    <a:pt x="148" y="133"/>
                    <a:pt x="148" y="133"/>
                  </a:cubicBezTo>
                  <a:cubicBezTo>
                    <a:pt x="162" y="133"/>
                    <a:pt x="173" y="123"/>
                    <a:pt x="173" y="111"/>
                  </a:cubicBezTo>
                  <a:cubicBezTo>
                    <a:pt x="173" y="77"/>
                    <a:pt x="173" y="77"/>
                    <a:pt x="173" y="77"/>
                  </a:cubicBezTo>
                  <a:cubicBezTo>
                    <a:pt x="188" y="77"/>
                    <a:pt x="188" y="77"/>
                    <a:pt x="188" y="77"/>
                  </a:cubicBezTo>
                  <a:cubicBezTo>
                    <a:pt x="190" y="77"/>
                    <a:pt x="192" y="75"/>
                    <a:pt x="192" y="73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192" y="60"/>
                    <a:pt x="190" y="59"/>
                    <a:pt x="188" y="59"/>
                  </a:cubicBezTo>
                  <a:close/>
                  <a:moveTo>
                    <a:pt x="70" y="59"/>
                  </a:moveTo>
                  <a:cubicBezTo>
                    <a:pt x="72" y="56"/>
                    <a:pt x="76" y="54"/>
                    <a:pt x="80" y="54"/>
                  </a:cubicBezTo>
                  <a:cubicBezTo>
                    <a:pt x="84" y="54"/>
                    <a:pt x="87" y="56"/>
                    <a:pt x="90" y="59"/>
                  </a:cubicBezTo>
                  <a:lnTo>
                    <a:pt x="7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573" y="3800"/>
              <a:ext cx="14" cy="31"/>
            </a:xfrm>
            <a:custGeom>
              <a:avLst/>
              <a:gdLst>
                <a:gd name="T0" fmla="*/ 8 w 8"/>
                <a:gd name="T1" fmla="*/ 13 h 17"/>
                <a:gd name="T2" fmla="*/ 8 w 8"/>
                <a:gd name="T3" fmla="*/ 4 h 17"/>
                <a:gd name="T4" fmla="*/ 4 w 8"/>
                <a:gd name="T5" fmla="*/ 0 h 17"/>
                <a:gd name="T6" fmla="*/ 0 w 8"/>
                <a:gd name="T7" fmla="*/ 4 h 17"/>
                <a:gd name="T8" fmla="*/ 0 w 8"/>
                <a:gd name="T9" fmla="*/ 13 h 17"/>
                <a:gd name="T10" fmla="*/ 4 w 8"/>
                <a:gd name="T11" fmla="*/ 17 h 17"/>
                <a:gd name="T12" fmla="*/ 8 w 8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8" y="13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6"/>
                    <a:pt x="2" y="17"/>
                    <a:pt x="4" y="17"/>
                  </a:cubicBezTo>
                  <a:cubicBezTo>
                    <a:pt x="6" y="17"/>
                    <a:pt x="8" y="16"/>
                    <a:pt x="8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602" y="3793"/>
              <a:ext cx="14" cy="38"/>
            </a:xfrm>
            <a:custGeom>
              <a:avLst/>
              <a:gdLst>
                <a:gd name="T0" fmla="*/ 8 w 8"/>
                <a:gd name="T1" fmla="*/ 17 h 21"/>
                <a:gd name="T2" fmla="*/ 8 w 8"/>
                <a:gd name="T3" fmla="*/ 4 h 21"/>
                <a:gd name="T4" fmla="*/ 4 w 8"/>
                <a:gd name="T5" fmla="*/ 0 h 21"/>
                <a:gd name="T6" fmla="*/ 0 w 8"/>
                <a:gd name="T7" fmla="*/ 4 h 21"/>
                <a:gd name="T8" fmla="*/ 0 w 8"/>
                <a:gd name="T9" fmla="*/ 17 h 21"/>
                <a:gd name="T10" fmla="*/ 4 w 8"/>
                <a:gd name="T11" fmla="*/ 21 h 21"/>
                <a:gd name="T12" fmla="*/ 8 w 8"/>
                <a:gd name="T1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1">
                  <a:moveTo>
                    <a:pt x="8" y="17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2" y="21"/>
                    <a:pt x="4" y="21"/>
                  </a:cubicBezTo>
                  <a:cubicBezTo>
                    <a:pt x="6" y="21"/>
                    <a:pt x="8" y="20"/>
                    <a:pt x="8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631" y="3800"/>
              <a:ext cx="14" cy="31"/>
            </a:xfrm>
            <a:custGeom>
              <a:avLst/>
              <a:gdLst>
                <a:gd name="T0" fmla="*/ 8 w 8"/>
                <a:gd name="T1" fmla="*/ 13 h 17"/>
                <a:gd name="T2" fmla="*/ 8 w 8"/>
                <a:gd name="T3" fmla="*/ 4 h 17"/>
                <a:gd name="T4" fmla="*/ 4 w 8"/>
                <a:gd name="T5" fmla="*/ 0 h 17"/>
                <a:gd name="T6" fmla="*/ 0 w 8"/>
                <a:gd name="T7" fmla="*/ 4 h 17"/>
                <a:gd name="T8" fmla="*/ 0 w 8"/>
                <a:gd name="T9" fmla="*/ 13 h 17"/>
                <a:gd name="T10" fmla="*/ 4 w 8"/>
                <a:gd name="T11" fmla="*/ 17 h 17"/>
                <a:gd name="T12" fmla="*/ 8 w 8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8" y="13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6"/>
                    <a:pt x="2" y="17"/>
                    <a:pt x="4" y="17"/>
                  </a:cubicBezTo>
                  <a:cubicBezTo>
                    <a:pt x="6" y="17"/>
                    <a:pt x="8" y="16"/>
                    <a:pt x="8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660" y="3793"/>
              <a:ext cx="14" cy="38"/>
            </a:xfrm>
            <a:custGeom>
              <a:avLst/>
              <a:gdLst>
                <a:gd name="T0" fmla="*/ 8 w 8"/>
                <a:gd name="T1" fmla="*/ 17 h 21"/>
                <a:gd name="T2" fmla="*/ 8 w 8"/>
                <a:gd name="T3" fmla="*/ 4 h 21"/>
                <a:gd name="T4" fmla="*/ 4 w 8"/>
                <a:gd name="T5" fmla="*/ 0 h 21"/>
                <a:gd name="T6" fmla="*/ 0 w 8"/>
                <a:gd name="T7" fmla="*/ 4 h 21"/>
                <a:gd name="T8" fmla="*/ 0 w 8"/>
                <a:gd name="T9" fmla="*/ 17 h 21"/>
                <a:gd name="T10" fmla="*/ 4 w 8"/>
                <a:gd name="T11" fmla="*/ 21 h 21"/>
                <a:gd name="T12" fmla="*/ 8 w 8"/>
                <a:gd name="T1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1">
                  <a:moveTo>
                    <a:pt x="8" y="17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2" y="21"/>
                    <a:pt x="4" y="21"/>
                  </a:cubicBezTo>
                  <a:cubicBezTo>
                    <a:pt x="6" y="21"/>
                    <a:pt x="8" y="20"/>
                    <a:pt x="8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689" y="3800"/>
              <a:ext cx="14" cy="31"/>
            </a:xfrm>
            <a:custGeom>
              <a:avLst/>
              <a:gdLst>
                <a:gd name="T0" fmla="*/ 8 w 8"/>
                <a:gd name="T1" fmla="*/ 13 h 17"/>
                <a:gd name="T2" fmla="*/ 8 w 8"/>
                <a:gd name="T3" fmla="*/ 4 h 17"/>
                <a:gd name="T4" fmla="*/ 4 w 8"/>
                <a:gd name="T5" fmla="*/ 0 h 17"/>
                <a:gd name="T6" fmla="*/ 0 w 8"/>
                <a:gd name="T7" fmla="*/ 4 h 17"/>
                <a:gd name="T8" fmla="*/ 0 w 8"/>
                <a:gd name="T9" fmla="*/ 13 h 17"/>
                <a:gd name="T10" fmla="*/ 4 w 8"/>
                <a:gd name="T11" fmla="*/ 17 h 17"/>
                <a:gd name="T12" fmla="*/ 8 w 8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8" y="13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6"/>
                    <a:pt x="2" y="17"/>
                    <a:pt x="4" y="17"/>
                  </a:cubicBezTo>
                  <a:cubicBezTo>
                    <a:pt x="6" y="17"/>
                    <a:pt x="8" y="16"/>
                    <a:pt x="8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718" y="3793"/>
              <a:ext cx="14" cy="38"/>
            </a:xfrm>
            <a:custGeom>
              <a:avLst/>
              <a:gdLst>
                <a:gd name="T0" fmla="*/ 8 w 8"/>
                <a:gd name="T1" fmla="*/ 17 h 21"/>
                <a:gd name="T2" fmla="*/ 8 w 8"/>
                <a:gd name="T3" fmla="*/ 4 h 21"/>
                <a:gd name="T4" fmla="*/ 4 w 8"/>
                <a:gd name="T5" fmla="*/ 0 h 21"/>
                <a:gd name="T6" fmla="*/ 0 w 8"/>
                <a:gd name="T7" fmla="*/ 4 h 21"/>
                <a:gd name="T8" fmla="*/ 0 w 8"/>
                <a:gd name="T9" fmla="*/ 17 h 21"/>
                <a:gd name="T10" fmla="*/ 4 w 8"/>
                <a:gd name="T11" fmla="*/ 21 h 21"/>
                <a:gd name="T12" fmla="*/ 8 w 8"/>
                <a:gd name="T1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1">
                  <a:moveTo>
                    <a:pt x="8" y="17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2" y="21"/>
                    <a:pt x="4" y="21"/>
                  </a:cubicBezTo>
                  <a:cubicBezTo>
                    <a:pt x="6" y="21"/>
                    <a:pt x="8" y="20"/>
                    <a:pt x="8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518" y="3835"/>
              <a:ext cx="269" cy="14"/>
            </a:xfrm>
            <a:custGeom>
              <a:avLst/>
              <a:gdLst>
                <a:gd name="T0" fmla="*/ 144 w 148"/>
                <a:gd name="T1" fmla="*/ 0 h 8"/>
                <a:gd name="T2" fmla="*/ 4 w 148"/>
                <a:gd name="T3" fmla="*/ 0 h 8"/>
                <a:gd name="T4" fmla="*/ 0 w 148"/>
                <a:gd name="T5" fmla="*/ 4 h 8"/>
                <a:gd name="T6" fmla="*/ 4 w 148"/>
                <a:gd name="T7" fmla="*/ 8 h 8"/>
                <a:gd name="T8" fmla="*/ 144 w 148"/>
                <a:gd name="T9" fmla="*/ 8 h 8"/>
                <a:gd name="T10" fmla="*/ 148 w 148"/>
                <a:gd name="T11" fmla="*/ 4 h 8"/>
                <a:gd name="T12" fmla="*/ 144 w 14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8" h="8">
                  <a:moveTo>
                    <a:pt x="14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6" y="8"/>
                    <a:pt x="148" y="7"/>
                    <a:pt x="148" y="4"/>
                  </a:cubicBezTo>
                  <a:cubicBezTo>
                    <a:pt x="148" y="2"/>
                    <a:pt x="146" y="0"/>
                    <a:pt x="1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 noEditPoints="1"/>
            </p:cNvSpPr>
            <p:nvPr/>
          </p:nvSpPr>
          <p:spPr bwMode="auto">
            <a:xfrm>
              <a:off x="4287" y="2756"/>
              <a:ext cx="343" cy="352"/>
            </a:xfrm>
            <a:custGeom>
              <a:avLst/>
              <a:gdLst>
                <a:gd name="T0" fmla="*/ 185 w 189"/>
                <a:gd name="T1" fmla="*/ 29 h 194"/>
                <a:gd name="T2" fmla="*/ 169 w 189"/>
                <a:gd name="T3" fmla="*/ 29 h 194"/>
                <a:gd name="T4" fmla="*/ 160 w 189"/>
                <a:gd name="T5" fmla="*/ 23 h 194"/>
                <a:gd name="T6" fmla="*/ 132 w 189"/>
                <a:gd name="T7" fmla="*/ 7 h 194"/>
                <a:gd name="T8" fmla="*/ 115 w 189"/>
                <a:gd name="T9" fmla="*/ 24 h 194"/>
                <a:gd name="T10" fmla="*/ 127 w 189"/>
                <a:gd name="T11" fmla="*/ 45 h 194"/>
                <a:gd name="T12" fmla="*/ 126 w 189"/>
                <a:gd name="T13" fmla="*/ 52 h 194"/>
                <a:gd name="T14" fmla="*/ 126 w 189"/>
                <a:gd name="T15" fmla="*/ 60 h 194"/>
                <a:gd name="T16" fmla="*/ 94 w 189"/>
                <a:gd name="T17" fmla="*/ 79 h 194"/>
                <a:gd name="T18" fmla="*/ 85 w 189"/>
                <a:gd name="T19" fmla="*/ 68 h 194"/>
                <a:gd name="T20" fmla="*/ 4 w 189"/>
                <a:gd name="T21" fmla="*/ 42 h 194"/>
                <a:gd name="T22" fmla="*/ 1 w 189"/>
                <a:gd name="T23" fmla="*/ 48 h 194"/>
                <a:gd name="T24" fmla="*/ 20 w 189"/>
                <a:gd name="T25" fmla="*/ 99 h 194"/>
                <a:gd name="T26" fmla="*/ 59 w 189"/>
                <a:gd name="T27" fmla="*/ 153 h 194"/>
                <a:gd name="T28" fmla="*/ 78 w 189"/>
                <a:gd name="T29" fmla="*/ 190 h 194"/>
                <a:gd name="T30" fmla="*/ 86 w 189"/>
                <a:gd name="T31" fmla="*/ 190 h 194"/>
                <a:gd name="T32" fmla="*/ 90 w 189"/>
                <a:gd name="T33" fmla="*/ 160 h 194"/>
                <a:gd name="T34" fmla="*/ 108 w 189"/>
                <a:gd name="T35" fmla="*/ 159 h 194"/>
                <a:gd name="T36" fmla="*/ 108 w 189"/>
                <a:gd name="T37" fmla="*/ 190 h 194"/>
                <a:gd name="T38" fmla="*/ 116 w 189"/>
                <a:gd name="T39" fmla="*/ 190 h 194"/>
                <a:gd name="T40" fmla="*/ 116 w 189"/>
                <a:gd name="T41" fmla="*/ 158 h 194"/>
                <a:gd name="T42" fmla="*/ 165 w 189"/>
                <a:gd name="T43" fmla="*/ 87 h 194"/>
                <a:gd name="T44" fmla="*/ 181 w 189"/>
                <a:gd name="T45" fmla="*/ 45 h 194"/>
                <a:gd name="T46" fmla="*/ 189 w 189"/>
                <a:gd name="T47" fmla="*/ 32 h 194"/>
                <a:gd name="T48" fmla="*/ 76 w 189"/>
                <a:gd name="T49" fmla="*/ 106 h 194"/>
                <a:gd name="T50" fmla="*/ 54 w 189"/>
                <a:gd name="T51" fmla="*/ 91 h 194"/>
                <a:gd name="T52" fmla="*/ 79 w 189"/>
                <a:gd name="T53" fmla="*/ 73 h 194"/>
                <a:gd name="T54" fmla="*/ 92 w 189"/>
                <a:gd name="T55" fmla="*/ 87 h 194"/>
                <a:gd name="T56" fmla="*/ 93 w 189"/>
                <a:gd name="T57" fmla="*/ 100 h 194"/>
                <a:gd name="T58" fmla="*/ 146 w 189"/>
                <a:gd name="T59" fmla="*/ 47 h 194"/>
                <a:gd name="T60" fmla="*/ 146 w 189"/>
                <a:gd name="T61" fmla="*/ 39 h 194"/>
                <a:gd name="T62" fmla="*/ 159 w 189"/>
                <a:gd name="T63" fmla="*/ 4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9" h="194">
                  <a:moveTo>
                    <a:pt x="189" y="32"/>
                  </a:moveTo>
                  <a:cubicBezTo>
                    <a:pt x="188" y="30"/>
                    <a:pt x="187" y="29"/>
                    <a:pt x="185" y="29"/>
                  </a:cubicBezTo>
                  <a:cubicBezTo>
                    <a:pt x="184" y="29"/>
                    <a:pt x="183" y="30"/>
                    <a:pt x="181" y="30"/>
                  </a:cubicBezTo>
                  <a:cubicBezTo>
                    <a:pt x="177" y="30"/>
                    <a:pt x="172" y="30"/>
                    <a:pt x="169" y="29"/>
                  </a:cubicBezTo>
                  <a:cubicBezTo>
                    <a:pt x="167" y="29"/>
                    <a:pt x="166" y="28"/>
                    <a:pt x="164" y="26"/>
                  </a:cubicBezTo>
                  <a:cubicBezTo>
                    <a:pt x="163" y="25"/>
                    <a:pt x="162" y="24"/>
                    <a:pt x="160" y="23"/>
                  </a:cubicBezTo>
                  <a:cubicBezTo>
                    <a:pt x="162" y="17"/>
                    <a:pt x="163" y="10"/>
                    <a:pt x="154" y="5"/>
                  </a:cubicBezTo>
                  <a:cubicBezTo>
                    <a:pt x="147" y="0"/>
                    <a:pt x="138" y="1"/>
                    <a:pt x="132" y="7"/>
                  </a:cubicBezTo>
                  <a:cubicBezTo>
                    <a:pt x="131" y="8"/>
                    <a:pt x="129" y="9"/>
                    <a:pt x="127" y="11"/>
                  </a:cubicBezTo>
                  <a:cubicBezTo>
                    <a:pt x="122" y="15"/>
                    <a:pt x="116" y="19"/>
                    <a:pt x="115" y="24"/>
                  </a:cubicBezTo>
                  <a:cubicBezTo>
                    <a:pt x="113" y="27"/>
                    <a:pt x="114" y="31"/>
                    <a:pt x="115" y="34"/>
                  </a:cubicBezTo>
                  <a:cubicBezTo>
                    <a:pt x="118" y="39"/>
                    <a:pt x="123" y="43"/>
                    <a:pt x="127" y="45"/>
                  </a:cubicBezTo>
                  <a:cubicBezTo>
                    <a:pt x="127" y="45"/>
                    <a:pt x="127" y="46"/>
                    <a:pt x="127" y="46"/>
                  </a:cubicBezTo>
                  <a:cubicBezTo>
                    <a:pt x="126" y="48"/>
                    <a:pt x="126" y="50"/>
                    <a:pt x="126" y="52"/>
                  </a:cubicBezTo>
                  <a:cubicBezTo>
                    <a:pt x="126" y="54"/>
                    <a:pt x="126" y="55"/>
                    <a:pt x="126" y="57"/>
                  </a:cubicBezTo>
                  <a:cubicBezTo>
                    <a:pt x="126" y="58"/>
                    <a:pt x="126" y="59"/>
                    <a:pt x="126" y="60"/>
                  </a:cubicBezTo>
                  <a:cubicBezTo>
                    <a:pt x="125" y="71"/>
                    <a:pt x="119" y="78"/>
                    <a:pt x="108" y="80"/>
                  </a:cubicBezTo>
                  <a:cubicBezTo>
                    <a:pt x="104" y="81"/>
                    <a:pt x="98" y="80"/>
                    <a:pt x="94" y="79"/>
                  </a:cubicBezTo>
                  <a:cubicBezTo>
                    <a:pt x="91" y="78"/>
                    <a:pt x="90" y="76"/>
                    <a:pt x="88" y="73"/>
                  </a:cubicBezTo>
                  <a:cubicBezTo>
                    <a:pt x="87" y="71"/>
                    <a:pt x="86" y="70"/>
                    <a:pt x="85" y="68"/>
                  </a:cubicBezTo>
                  <a:cubicBezTo>
                    <a:pt x="77" y="58"/>
                    <a:pt x="60" y="49"/>
                    <a:pt x="47" y="45"/>
                  </a:cubicBezTo>
                  <a:cubicBezTo>
                    <a:pt x="34" y="41"/>
                    <a:pt x="19" y="41"/>
                    <a:pt x="4" y="42"/>
                  </a:cubicBezTo>
                  <a:cubicBezTo>
                    <a:pt x="3" y="42"/>
                    <a:pt x="2" y="43"/>
                    <a:pt x="1" y="44"/>
                  </a:cubicBezTo>
                  <a:cubicBezTo>
                    <a:pt x="0" y="46"/>
                    <a:pt x="0" y="47"/>
                    <a:pt x="1" y="48"/>
                  </a:cubicBezTo>
                  <a:cubicBezTo>
                    <a:pt x="7" y="59"/>
                    <a:pt x="12" y="69"/>
                    <a:pt x="16" y="82"/>
                  </a:cubicBezTo>
                  <a:cubicBezTo>
                    <a:pt x="18" y="87"/>
                    <a:pt x="19" y="93"/>
                    <a:pt x="20" y="99"/>
                  </a:cubicBezTo>
                  <a:cubicBezTo>
                    <a:pt x="21" y="104"/>
                    <a:pt x="23" y="110"/>
                    <a:pt x="24" y="116"/>
                  </a:cubicBezTo>
                  <a:cubicBezTo>
                    <a:pt x="29" y="130"/>
                    <a:pt x="40" y="142"/>
                    <a:pt x="59" y="153"/>
                  </a:cubicBezTo>
                  <a:cubicBezTo>
                    <a:pt x="65" y="157"/>
                    <a:pt x="72" y="158"/>
                    <a:pt x="78" y="159"/>
                  </a:cubicBezTo>
                  <a:cubicBezTo>
                    <a:pt x="78" y="190"/>
                    <a:pt x="78" y="190"/>
                    <a:pt x="78" y="190"/>
                  </a:cubicBezTo>
                  <a:cubicBezTo>
                    <a:pt x="78" y="192"/>
                    <a:pt x="80" y="194"/>
                    <a:pt x="82" y="194"/>
                  </a:cubicBezTo>
                  <a:cubicBezTo>
                    <a:pt x="85" y="194"/>
                    <a:pt x="86" y="192"/>
                    <a:pt x="86" y="190"/>
                  </a:cubicBezTo>
                  <a:cubicBezTo>
                    <a:pt x="86" y="160"/>
                    <a:pt x="86" y="160"/>
                    <a:pt x="86" y="160"/>
                  </a:cubicBezTo>
                  <a:cubicBezTo>
                    <a:pt x="88" y="160"/>
                    <a:pt x="89" y="160"/>
                    <a:pt x="90" y="160"/>
                  </a:cubicBezTo>
                  <a:cubicBezTo>
                    <a:pt x="95" y="160"/>
                    <a:pt x="100" y="160"/>
                    <a:pt x="104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8" y="190"/>
                    <a:pt x="108" y="190"/>
                    <a:pt x="108" y="190"/>
                  </a:cubicBezTo>
                  <a:cubicBezTo>
                    <a:pt x="108" y="192"/>
                    <a:pt x="110" y="194"/>
                    <a:pt x="112" y="194"/>
                  </a:cubicBezTo>
                  <a:cubicBezTo>
                    <a:pt x="114" y="194"/>
                    <a:pt x="116" y="192"/>
                    <a:pt x="116" y="190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6" y="158"/>
                    <a:pt x="116" y="158"/>
                  </a:cubicBezTo>
                  <a:cubicBezTo>
                    <a:pt x="142" y="153"/>
                    <a:pt x="164" y="128"/>
                    <a:pt x="165" y="99"/>
                  </a:cubicBezTo>
                  <a:cubicBezTo>
                    <a:pt x="165" y="95"/>
                    <a:pt x="165" y="91"/>
                    <a:pt x="165" y="87"/>
                  </a:cubicBezTo>
                  <a:cubicBezTo>
                    <a:pt x="164" y="78"/>
                    <a:pt x="164" y="69"/>
                    <a:pt x="167" y="62"/>
                  </a:cubicBezTo>
                  <a:cubicBezTo>
                    <a:pt x="170" y="56"/>
                    <a:pt x="176" y="50"/>
                    <a:pt x="181" y="45"/>
                  </a:cubicBezTo>
                  <a:cubicBezTo>
                    <a:pt x="183" y="42"/>
                    <a:pt x="186" y="39"/>
                    <a:pt x="188" y="36"/>
                  </a:cubicBezTo>
                  <a:cubicBezTo>
                    <a:pt x="189" y="35"/>
                    <a:pt x="189" y="33"/>
                    <a:pt x="189" y="32"/>
                  </a:cubicBezTo>
                  <a:close/>
                  <a:moveTo>
                    <a:pt x="93" y="100"/>
                  </a:moveTo>
                  <a:cubicBezTo>
                    <a:pt x="88" y="104"/>
                    <a:pt x="82" y="106"/>
                    <a:pt x="76" y="106"/>
                  </a:cubicBezTo>
                  <a:cubicBezTo>
                    <a:pt x="73" y="106"/>
                    <a:pt x="70" y="106"/>
                    <a:pt x="67" y="105"/>
                  </a:cubicBezTo>
                  <a:cubicBezTo>
                    <a:pt x="61" y="103"/>
                    <a:pt x="57" y="98"/>
                    <a:pt x="54" y="91"/>
                  </a:cubicBezTo>
                  <a:cubicBezTo>
                    <a:pt x="50" y="81"/>
                    <a:pt x="51" y="68"/>
                    <a:pt x="54" y="57"/>
                  </a:cubicBezTo>
                  <a:cubicBezTo>
                    <a:pt x="64" y="61"/>
                    <a:pt x="74" y="66"/>
                    <a:pt x="79" y="73"/>
                  </a:cubicBezTo>
                  <a:cubicBezTo>
                    <a:pt x="80" y="74"/>
                    <a:pt x="80" y="76"/>
                    <a:pt x="81" y="77"/>
                  </a:cubicBezTo>
                  <a:cubicBezTo>
                    <a:pt x="83" y="81"/>
                    <a:pt x="86" y="85"/>
                    <a:pt x="92" y="87"/>
                  </a:cubicBezTo>
                  <a:cubicBezTo>
                    <a:pt x="96" y="88"/>
                    <a:pt x="101" y="88"/>
                    <a:pt x="103" y="88"/>
                  </a:cubicBezTo>
                  <a:cubicBezTo>
                    <a:pt x="100" y="93"/>
                    <a:pt x="97" y="97"/>
                    <a:pt x="93" y="100"/>
                  </a:cubicBezTo>
                  <a:close/>
                  <a:moveTo>
                    <a:pt x="155" y="47"/>
                  </a:moveTo>
                  <a:cubicBezTo>
                    <a:pt x="146" y="47"/>
                    <a:pt x="146" y="47"/>
                    <a:pt x="146" y="47"/>
                  </a:cubicBezTo>
                  <a:cubicBezTo>
                    <a:pt x="144" y="47"/>
                    <a:pt x="142" y="45"/>
                    <a:pt x="142" y="43"/>
                  </a:cubicBezTo>
                  <a:cubicBezTo>
                    <a:pt x="142" y="40"/>
                    <a:pt x="144" y="39"/>
                    <a:pt x="146" y="39"/>
                  </a:cubicBezTo>
                  <a:cubicBezTo>
                    <a:pt x="155" y="39"/>
                    <a:pt x="155" y="39"/>
                    <a:pt x="155" y="39"/>
                  </a:cubicBezTo>
                  <a:cubicBezTo>
                    <a:pt x="158" y="39"/>
                    <a:pt x="159" y="40"/>
                    <a:pt x="159" y="43"/>
                  </a:cubicBezTo>
                  <a:cubicBezTo>
                    <a:pt x="159" y="45"/>
                    <a:pt x="158" y="47"/>
                    <a:pt x="155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6697" y="3600"/>
              <a:ext cx="92" cy="93"/>
            </a:xfrm>
            <a:custGeom>
              <a:avLst/>
              <a:gdLst>
                <a:gd name="T0" fmla="*/ 38 w 51"/>
                <a:gd name="T1" fmla="*/ 4 h 51"/>
                <a:gd name="T2" fmla="*/ 38 w 51"/>
                <a:gd name="T3" fmla="*/ 3 h 51"/>
                <a:gd name="T4" fmla="*/ 38 w 51"/>
                <a:gd name="T5" fmla="*/ 3 h 51"/>
                <a:gd name="T6" fmla="*/ 26 w 51"/>
                <a:gd name="T7" fmla="*/ 0 h 51"/>
                <a:gd name="T8" fmla="*/ 13 w 51"/>
                <a:gd name="T9" fmla="*/ 3 h 51"/>
                <a:gd name="T10" fmla="*/ 13 w 51"/>
                <a:gd name="T11" fmla="*/ 3 h 51"/>
                <a:gd name="T12" fmla="*/ 13 w 51"/>
                <a:gd name="T13" fmla="*/ 4 h 51"/>
                <a:gd name="T14" fmla="*/ 0 w 51"/>
                <a:gd name="T15" fmla="*/ 26 h 51"/>
                <a:gd name="T16" fmla="*/ 26 w 51"/>
                <a:gd name="T17" fmla="*/ 51 h 51"/>
                <a:gd name="T18" fmla="*/ 51 w 51"/>
                <a:gd name="T19" fmla="*/ 26 h 51"/>
                <a:gd name="T20" fmla="*/ 38 w 51"/>
                <a:gd name="T21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51">
                  <a:moveTo>
                    <a:pt x="38" y="4"/>
                  </a:move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4" y="1"/>
                    <a:pt x="30" y="0"/>
                    <a:pt x="26" y="0"/>
                  </a:cubicBezTo>
                  <a:cubicBezTo>
                    <a:pt x="21" y="0"/>
                    <a:pt x="17" y="1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5" y="8"/>
                    <a:pt x="0" y="16"/>
                    <a:pt x="0" y="26"/>
                  </a:cubicBezTo>
                  <a:cubicBezTo>
                    <a:pt x="0" y="40"/>
                    <a:pt x="11" y="51"/>
                    <a:pt x="26" y="51"/>
                  </a:cubicBezTo>
                  <a:cubicBezTo>
                    <a:pt x="40" y="51"/>
                    <a:pt x="51" y="40"/>
                    <a:pt x="51" y="26"/>
                  </a:cubicBezTo>
                  <a:cubicBezTo>
                    <a:pt x="51" y="16"/>
                    <a:pt x="46" y="8"/>
                    <a:pt x="38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6628" y="3588"/>
              <a:ext cx="76" cy="54"/>
            </a:xfrm>
            <a:custGeom>
              <a:avLst/>
              <a:gdLst>
                <a:gd name="T0" fmla="*/ 16 w 42"/>
                <a:gd name="T1" fmla="*/ 26 h 30"/>
                <a:gd name="T2" fmla="*/ 30 w 42"/>
                <a:gd name="T3" fmla="*/ 29 h 30"/>
                <a:gd name="T4" fmla="*/ 42 w 42"/>
                <a:gd name="T5" fmla="*/ 6 h 30"/>
                <a:gd name="T6" fmla="*/ 26 w 42"/>
                <a:gd name="T7" fmla="*/ 0 h 30"/>
                <a:gd name="T8" fmla="*/ 0 w 42"/>
                <a:gd name="T9" fmla="*/ 26 h 30"/>
                <a:gd name="T10" fmla="*/ 0 w 42"/>
                <a:gd name="T11" fmla="*/ 30 h 30"/>
                <a:gd name="T12" fmla="*/ 16 w 42"/>
                <a:gd name="T13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30">
                  <a:moveTo>
                    <a:pt x="16" y="26"/>
                  </a:moveTo>
                  <a:cubicBezTo>
                    <a:pt x="21" y="26"/>
                    <a:pt x="25" y="27"/>
                    <a:pt x="30" y="29"/>
                  </a:cubicBezTo>
                  <a:cubicBezTo>
                    <a:pt x="31" y="20"/>
                    <a:pt x="35" y="12"/>
                    <a:pt x="42" y="6"/>
                  </a:cubicBezTo>
                  <a:cubicBezTo>
                    <a:pt x="38" y="2"/>
                    <a:pt x="32" y="0"/>
                    <a:pt x="26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5" y="28"/>
                    <a:pt x="10" y="26"/>
                    <a:pt x="16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6635" y="3753"/>
              <a:ext cx="56" cy="64"/>
            </a:xfrm>
            <a:custGeom>
              <a:avLst/>
              <a:gdLst>
                <a:gd name="T0" fmla="*/ 26 w 31"/>
                <a:gd name="T1" fmla="*/ 0 h 35"/>
                <a:gd name="T2" fmla="*/ 12 w 31"/>
                <a:gd name="T3" fmla="*/ 3 h 35"/>
                <a:gd name="T4" fmla="*/ 2 w 31"/>
                <a:gd name="T5" fmla="*/ 1 h 35"/>
                <a:gd name="T6" fmla="*/ 0 w 31"/>
                <a:gd name="T7" fmla="*/ 10 h 35"/>
                <a:gd name="T8" fmla="*/ 26 w 31"/>
                <a:gd name="T9" fmla="*/ 35 h 35"/>
                <a:gd name="T10" fmla="*/ 26 w 31"/>
                <a:gd name="T11" fmla="*/ 35 h 35"/>
                <a:gd name="T12" fmla="*/ 31 w 31"/>
                <a:gd name="T13" fmla="*/ 19 h 35"/>
                <a:gd name="T14" fmla="*/ 26 w 31"/>
                <a:gd name="T15" fmla="*/ 1 h 35"/>
                <a:gd name="T16" fmla="*/ 26 w 31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5">
                  <a:moveTo>
                    <a:pt x="26" y="0"/>
                  </a:moveTo>
                  <a:cubicBezTo>
                    <a:pt x="21" y="2"/>
                    <a:pt x="17" y="3"/>
                    <a:pt x="12" y="3"/>
                  </a:cubicBezTo>
                  <a:cubicBezTo>
                    <a:pt x="9" y="3"/>
                    <a:pt x="5" y="2"/>
                    <a:pt x="2" y="1"/>
                  </a:cubicBezTo>
                  <a:cubicBezTo>
                    <a:pt x="1" y="4"/>
                    <a:pt x="0" y="7"/>
                    <a:pt x="0" y="10"/>
                  </a:cubicBezTo>
                  <a:cubicBezTo>
                    <a:pt x="0" y="24"/>
                    <a:pt x="11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29"/>
                    <a:pt x="28" y="24"/>
                    <a:pt x="31" y="19"/>
                  </a:cubicBezTo>
                  <a:cubicBezTo>
                    <a:pt x="28" y="13"/>
                    <a:pt x="26" y="7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6611" y="3651"/>
              <a:ext cx="102" cy="95"/>
            </a:xfrm>
            <a:custGeom>
              <a:avLst/>
              <a:gdLst>
                <a:gd name="T0" fmla="*/ 41 w 56"/>
                <a:gd name="T1" fmla="*/ 45 h 52"/>
                <a:gd name="T2" fmla="*/ 56 w 56"/>
                <a:gd name="T3" fmla="*/ 27 h 52"/>
                <a:gd name="T4" fmla="*/ 39 w 56"/>
                <a:gd name="T5" fmla="*/ 4 h 52"/>
                <a:gd name="T6" fmla="*/ 25 w 56"/>
                <a:gd name="T7" fmla="*/ 0 h 52"/>
                <a:gd name="T8" fmla="*/ 0 w 56"/>
                <a:gd name="T9" fmla="*/ 25 h 52"/>
                <a:gd name="T10" fmla="*/ 14 w 56"/>
                <a:gd name="T11" fmla="*/ 48 h 52"/>
                <a:gd name="T12" fmla="*/ 41 w 56"/>
                <a:gd name="T13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2">
                  <a:moveTo>
                    <a:pt x="41" y="45"/>
                  </a:moveTo>
                  <a:cubicBezTo>
                    <a:pt x="44" y="37"/>
                    <a:pt x="49" y="31"/>
                    <a:pt x="56" y="27"/>
                  </a:cubicBezTo>
                  <a:cubicBezTo>
                    <a:pt x="47" y="22"/>
                    <a:pt x="41" y="14"/>
                    <a:pt x="39" y="4"/>
                  </a:cubicBezTo>
                  <a:cubicBezTo>
                    <a:pt x="35" y="1"/>
                    <a:pt x="30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5"/>
                    <a:pt x="5" y="44"/>
                    <a:pt x="14" y="48"/>
                  </a:cubicBezTo>
                  <a:cubicBezTo>
                    <a:pt x="23" y="52"/>
                    <a:pt x="33" y="51"/>
                    <a:pt x="41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6782" y="3588"/>
              <a:ext cx="76" cy="54"/>
            </a:xfrm>
            <a:custGeom>
              <a:avLst/>
              <a:gdLst>
                <a:gd name="T0" fmla="*/ 0 w 42"/>
                <a:gd name="T1" fmla="*/ 6 h 30"/>
                <a:gd name="T2" fmla="*/ 12 w 42"/>
                <a:gd name="T3" fmla="*/ 29 h 30"/>
                <a:gd name="T4" fmla="*/ 26 w 42"/>
                <a:gd name="T5" fmla="*/ 26 h 30"/>
                <a:gd name="T6" fmla="*/ 42 w 42"/>
                <a:gd name="T7" fmla="*/ 30 h 30"/>
                <a:gd name="T8" fmla="*/ 42 w 42"/>
                <a:gd name="T9" fmla="*/ 26 h 30"/>
                <a:gd name="T10" fmla="*/ 16 w 42"/>
                <a:gd name="T11" fmla="*/ 0 h 30"/>
                <a:gd name="T12" fmla="*/ 0 w 42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30">
                  <a:moveTo>
                    <a:pt x="0" y="6"/>
                  </a:moveTo>
                  <a:cubicBezTo>
                    <a:pt x="7" y="12"/>
                    <a:pt x="11" y="20"/>
                    <a:pt x="12" y="29"/>
                  </a:cubicBezTo>
                  <a:cubicBezTo>
                    <a:pt x="17" y="27"/>
                    <a:pt x="21" y="26"/>
                    <a:pt x="26" y="26"/>
                  </a:cubicBezTo>
                  <a:cubicBezTo>
                    <a:pt x="32" y="26"/>
                    <a:pt x="37" y="28"/>
                    <a:pt x="42" y="30"/>
                  </a:cubicBezTo>
                  <a:cubicBezTo>
                    <a:pt x="42" y="29"/>
                    <a:pt x="42" y="27"/>
                    <a:pt x="42" y="26"/>
                  </a:cubicBezTo>
                  <a:cubicBezTo>
                    <a:pt x="42" y="12"/>
                    <a:pt x="31" y="0"/>
                    <a:pt x="16" y="0"/>
                  </a:cubicBezTo>
                  <a:cubicBezTo>
                    <a:pt x="10" y="0"/>
                    <a:pt x="4" y="2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6773" y="3651"/>
              <a:ext cx="101" cy="95"/>
            </a:xfrm>
            <a:custGeom>
              <a:avLst/>
              <a:gdLst>
                <a:gd name="T0" fmla="*/ 31 w 56"/>
                <a:gd name="T1" fmla="*/ 0 h 52"/>
                <a:gd name="T2" fmla="*/ 17 w 56"/>
                <a:gd name="T3" fmla="*/ 4 h 52"/>
                <a:gd name="T4" fmla="*/ 0 w 56"/>
                <a:gd name="T5" fmla="*/ 27 h 52"/>
                <a:gd name="T6" fmla="*/ 15 w 56"/>
                <a:gd name="T7" fmla="*/ 45 h 52"/>
                <a:gd name="T8" fmla="*/ 42 w 56"/>
                <a:gd name="T9" fmla="*/ 48 h 52"/>
                <a:gd name="T10" fmla="*/ 56 w 56"/>
                <a:gd name="T11" fmla="*/ 25 h 52"/>
                <a:gd name="T12" fmla="*/ 31 w 56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2">
                  <a:moveTo>
                    <a:pt x="31" y="0"/>
                  </a:moveTo>
                  <a:cubicBezTo>
                    <a:pt x="26" y="0"/>
                    <a:pt x="21" y="1"/>
                    <a:pt x="17" y="4"/>
                  </a:cubicBezTo>
                  <a:cubicBezTo>
                    <a:pt x="15" y="14"/>
                    <a:pt x="9" y="22"/>
                    <a:pt x="0" y="27"/>
                  </a:cubicBezTo>
                  <a:cubicBezTo>
                    <a:pt x="7" y="31"/>
                    <a:pt x="12" y="37"/>
                    <a:pt x="15" y="45"/>
                  </a:cubicBezTo>
                  <a:cubicBezTo>
                    <a:pt x="23" y="51"/>
                    <a:pt x="33" y="52"/>
                    <a:pt x="42" y="48"/>
                  </a:cubicBezTo>
                  <a:cubicBezTo>
                    <a:pt x="51" y="44"/>
                    <a:pt x="56" y="35"/>
                    <a:pt x="56" y="25"/>
                  </a:cubicBezTo>
                  <a:cubicBezTo>
                    <a:pt x="56" y="11"/>
                    <a:pt x="45" y="0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6795" y="3753"/>
              <a:ext cx="56" cy="64"/>
            </a:xfrm>
            <a:custGeom>
              <a:avLst/>
              <a:gdLst>
                <a:gd name="T0" fmla="*/ 19 w 31"/>
                <a:gd name="T1" fmla="*/ 3 h 35"/>
                <a:gd name="T2" fmla="*/ 5 w 31"/>
                <a:gd name="T3" fmla="*/ 0 h 35"/>
                <a:gd name="T4" fmla="*/ 5 w 31"/>
                <a:gd name="T5" fmla="*/ 1 h 35"/>
                <a:gd name="T6" fmla="*/ 0 w 31"/>
                <a:gd name="T7" fmla="*/ 19 h 35"/>
                <a:gd name="T8" fmla="*/ 5 w 31"/>
                <a:gd name="T9" fmla="*/ 35 h 35"/>
                <a:gd name="T10" fmla="*/ 5 w 31"/>
                <a:gd name="T11" fmla="*/ 35 h 35"/>
                <a:gd name="T12" fmla="*/ 31 w 31"/>
                <a:gd name="T13" fmla="*/ 10 h 35"/>
                <a:gd name="T14" fmla="*/ 29 w 31"/>
                <a:gd name="T15" fmla="*/ 1 h 35"/>
                <a:gd name="T16" fmla="*/ 19 w 31"/>
                <a:gd name="T17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5">
                  <a:moveTo>
                    <a:pt x="19" y="3"/>
                  </a:moveTo>
                  <a:cubicBezTo>
                    <a:pt x="14" y="3"/>
                    <a:pt x="10" y="2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7"/>
                    <a:pt x="4" y="13"/>
                    <a:pt x="0" y="19"/>
                  </a:cubicBezTo>
                  <a:cubicBezTo>
                    <a:pt x="4" y="24"/>
                    <a:pt x="5" y="29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20" y="35"/>
                    <a:pt x="31" y="24"/>
                    <a:pt x="31" y="10"/>
                  </a:cubicBezTo>
                  <a:cubicBezTo>
                    <a:pt x="31" y="7"/>
                    <a:pt x="30" y="4"/>
                    <a:pt x="29" y="1"/>
                  </a:cubicBezTo>
                  <a:cubicBezTo>
                    <a:pt x="26" y="2"/>
                    <a:pt x="22" y="3"/>
                    <a:pt x="1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6697" y="3798"/>
              <a:ext cx="92" cy="68"/>
            </a:xfrm>
            <a:custGeom>
              <a:avLst/>
              <a:gdLst>
                <a:gd name="T0" fmla="*/ 26 w 51"/>
                <a:gd name="T1" fmla="*/ 10 h 37"/>
                <a:gd name="T2" fmla="*/ 2 w 51"/>
                <a:gd name="T3" fmla="*/ 0 h 37"/>
                <a:gd name="T4" fmla="*/ 0 w 51"/>
                <a:gd name="T5" fmla="*/ 11 h 37"/>
                <a:gd name="T6" fmla="*/ 26 w 51"/>
                <a:gd name="T7" fmla="*/ 37 h 37"/>
                <a:gd name="T8" fmla="*/ 51 w 51"/>
                <a:gd name="T9" fmla="*/ 11 h 37"/>
                <a:gd name="T10" fmla="*/ 49 w 51"/>
                <a:gd name="T11" fmla="*/ 0 h 37"/>
                <a:gd name="T12" fmla="*/ 26 w 51"/>
                <a:gd name="T13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7">
                  <a:moveTo>
                    <a:pt x="26" y="10"/>
                  </a:moveTo>
                  <a:cubicBezTo>
                    <a:pt x="17" y="10"/>
                    <a:pt x="9" y="6"/>
                    <a:pt x="2" y="0"/>
                  </a:cubicBezTo>
                  <a:cubicBezTo>
                    <a:pt x="1" y="4"/>
                    <a:pt x="0" y="8"/>
                    <a:pt x="0" y="11"/>
                  </a:cubicBezTo>
                  <a:cubicBezTo>
                    <a:pt x="0" y="25"/>
                    <a:pt x="11" y="37"/>
                    <a:pt x="26" y="37"/>
                  </a:cubicBezTo>
                  <a:cubicBezTo>
                    <a:pt x="40" y="37"/>
                    <a:pt x="51" y="25"/>
                    <a:pt x="51" y="11"/>
                  </a:cubicBezTo>
                  <a:cubicBezTo>
                    <a:pt x="51" y="7"/>
                    <a:pt x="50" y="4"/>
                    <a:pt x="49" y="0"/>
                  </a:cubicBezTo>
                  <a:cubicBezTo>
                    <a:pt x="42" y="6"/>
                    <a:pt x="34" y="10"/>
                    <a:pt x="26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6697" y="3708"/>
              <a:ext cx="92" cy="92"/>
            </a:xfrm>
            <a:custGeom>
              <a:avLst/>
              <a:gdLst>
                <a:gd name="T0" fmla="*/ 49 w 51"/>
                <a:gd name="T1" fmla="*/ 17 h 51"/>
                <a:gd name="T2" fmla="*/ 26 w 51"/>
                <a:gd name="T3" fmla="*/ 0 h 51"/>
                <a:gd name="T4" fmla="*/ 2 w 51"/>
                <a:gd name="T5" fmla="*/ 17 h 51"/>
                <a:gd name="T6" fmla="*/ 1 w 51"/>
                <a:gd name="T7" fmla="*/ 19 h 51"/>
                <a:gd name="T8" fmla="*/ 0 w 51"/>
                <a:gd name="T9" fmla="*/ 26 h 51"/>
                <a:gd name="T10" fmla="*/ 26 w 51"/>
                <a:gd name="T11" fmla="*/ 51 h 51"/>
                <a:gd name="T12" fmla="*/ 45 w 51"/>
                <a:gd name="T13" fmla="*/ 42 h 51"/>
                <a:gd name="T14" fmla="*/ 51 w 51"/>
                <a:gd name="T15" fmla="*/ 26 h 51"/>
                <a:gd name="T16" fmla="*/ 50 w 51"/>
                <a:gd name="T17" fmla="*/ 19 h 51"/>
                <a:gd name="T18" fmla="*/ 49 w 51"/>
                <a:gd name="T19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51">
                  <a:moveTo>
                    <a:pt x="49" y="17"/>
                  </a:moveTo>
                  <a:cubicBezTo>
                    <a:pt x="46" y="7"/>
                    <a:pt x="36" y="0"/>
                    <a:pt x="26" y="0"/>
                  </a:cubicBezTo>
                  <a:cubicBezTo>
                    <a:pt x="15" y="0"/>
                    <a:pt x="5" y="7"/>
                    <a:pt x="2" y="17"/>
                  </a:cubicBezTo>
                  <a:cubicBezTo>
                    <a:pt x="2" y="17"/>
                    <a:pt x="1" y="18"/>
                    <a:pt x="1" y="19"/>
                  </a:cubicBezTo>
                  <a:cubicBezTo>
                    <a:pt x="0" y="21"/>
                    <a:pt x="0" y="23"/>
                    <a:pt x="0" y="26"/>
                  </a:cubicBezTo>
                  <a:cubicBezTo>
                    <a:pt x="0" y="40"/>
                    <a:pt x="11" y="51"/>
                    <a:pt x="26" y="51"/>
                  </a:cubicBezTo>
                  <a:cubicBezTo>
                    <a:pt x="33" y="51"/>
                    <a:pt x="40" y="48"/>
                    <a:pt x="45" y="42"/>
                  </a:cubicBezTo>
                  <a:cubicBezTo>
                    <a:pt x="49" y="37"/>
                    <a:pt x="51" y="32"/>
                    <a:pt x="51" y="26"/>
                  </a:cubicBezTo>
                  <a:cubicBezTo>
                    <a:pt x="51" y="23"/>
                    <a:pt x="51" y="21"/>
                    <a:pt x="50" y="19"/>
                  </a:cubicBezTo>
                  <a:cubicBezTo>
                    <a:pt x="50" y="18"/>
                    <a:pt x="49" y="17"/>
                    <a:pt x="49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6671" y="3520"/>
              <a:ext cx="58" cy="68"/>
            </a:xfrm>
            <a:custGeom>
              <a:avLst/>
              <a:gdLst>
                <a:gd name="T0" fmla="*/ 2 w 32"/>
                <a:gd name="T1" fmla="*/ 8 h 37"/>
                <a:gd name="T2" fmla="*/ 24 w 32"/>
                <a:gd name="T3" fmla="*/ 33 h 37"/>
                <a:gd name="T4" fmla="*/ 28 w 32"/>
                <a:gd name="T5" fmla="*/ 37 h 37"/>
                <a:gd name="T6" fmla="*/ 28 w 32"/>
                <a:gd name="T7" fmla="*/ 37 h 37"/>
                <a:gd name="T8" fmla="*/ 32 w 32"/>
                <a:gd name="T9" fmla="*/ 33 h 37"/>
                <a:gd name="T10" fmla="*/ 6 w 32"/>
                <a:gd name="T11" fmla="*/ 1 h 37"/>
                <a:gd name="T12" fmla="*/ 1 w 32"/>
                <a:gd name="T13" fmla="*/ 3 h 37"/>
                <a:gd name="T14" fmla="*/ 2 w 32"/>
                <a:gd name="T15" fmla="*/ 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7">
                  <a:moveTo>
                    <a:pt x="2" y="8"/>
                  </a:moveTo>
                  <a:cubicBezTo>
                    <a:pt x="8" y="11"/>
                    <a:pt x="23" y="22"/>
                    <a:pt x="24" y="33"/>
                  </a:cubicBezTo>
                  <a:cubicBezTo>
                    <a:pt x="24" y="36"/>
                    <a:pt x="26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0" y="37"/>
                    <a:pt x="32" y="35"/>
                    <a:pt x="32" y="33"/>
                  </a:cubicBezTo>
                  <a:cubicBezTo>
                    <a:pt x="30" y="14"/>
                    <a:pt x="7" y="1"/>
                    <a:pt x="6" y="1"/>
                  </a:cubicBezTo>
                  <a:cubicBezTo>
                    <a:pt x="4" y="0"/>
                    <a:pt x="2" y="1"/>
                    <a:pt x="1" y="3"/>
                  </a:cubicBezTo>
                  <a:cubicBezTo>
                    <a:pt x="0" y="5"/>
                    <a:pt x="0" y="7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6735" y="3515"/>
              <a:ext cx="90" cy="73"/>
            </a:xfrm>
            <a:custGeom>
              <a:avLst/>
              <a:gdLst>
                <a:gd name="T0" fmla="*/ 3 w 50"/>
                <a:gd name="T1" fmla="*/ 40 h 40"/>
                <a:gd name="T2" fmla="*/ 4 w 50"/>
                <a:gd name="T3" fmla="*/ 40 h 40"/>
                <a:gd name="T4" fmla="*/ 8 w 50"/>
                <a:gd name="T5" fmla="*/ 38 h 40"/>
                <a:gd name="T6" fmla="*/ 47 w 50"/>
                <a:gd name="T7" fmla="*/ 9 h 40"/>
                <a:gd name="T8" fmla="*/ 50 w 50"/>
                <a:gd name="T9" fmla="*/ 3 h 40"/>
                <a:gd name="T10" fmla="*/ 44 w 50"/>
                <a:gd name="T11" fmla="*/ 1 h 40"/>
                <a:gd name="T12" fmla="*/ 1 w 50"/>
                <a:gd name="T13" fmla="*/ 35 h 40"/>
                <a:gd name="T14" fmla="*/ 3 w 50"/>
                <a:gd name="T1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0">
                  <a:moveTo>
                    <a:pt x="3" y="40"/>
                  </a:moveTo>
                  <a:cubicBezTo>
                    <a:pt x="3" y="40"/>
                    <a:pt x="4" y="40"/>
                    <a:pt x="4" y="40"/>
                  </a:cubicBezTo>
                  <a:cubicBezTo>
                    <a:pt x="6" y="40"/>
                    <a:pt x="8" y="39"/>
                    <a:pt x="8" y="38"/>
                  </a:cubicBezTo>
                  <a:cubicBezTo>
                    <a:pt x="8" y="37"/>
                    <a:pt x="15" y="21"/>
                    <a:pt x="47" y="9"/>
                  </a:cubicBezTo>
                  <a:cubicBezTo>
                    <a:pt x="49" y="8"/>
                    <a:pt x="50" y="6"/>
                    <a:pt x="50" y="3"/>
                  </a:cubicBezTo>
                  <a:cubicBezTo>
                    <a:pt x="49" y="1"/>
                    <a:pt x="46" y="0"/>
                    <a:pt x="44" y="1"/>
                  </a:cubicBezTo>
                  <a:cubicBezTo>
                    <a:pt x="8" y="15"/>
                    <a:pt x="1" y="34"/>
                    <a:pt x="1" y="35"/>
                  </a:cubicBezTo>
                  <a:cubicBezTo>
                    <a:pt x="0" y="37"/>
                    <a:pt x="1" y="39"/>
                    <a:pt x="3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 noEditPoints="1"/>
            </p:cNvSpPr>
            <p:nvPr/>
          </p:nvSpPr>
          <p:spPr bwMode="auto">
            <a:xfrm>
              <a:off x="5094" y="458"/>
              <a:ext cx="254" cy="349"/>
            </a:xfrm>
            <a:custGeom>
              <a:avLst/>
              <a:gdLst>
                <a:gd name="T0" fmla="*/ 130 w 140"/>
                <a:gd name="T1" fmla="*/ 96 h 192"/>
                <a:gd name="T2" fmla="*/ 112 w 140"/>
                <a:gd name="T3" fmla="*/ 68 h 192"/>
                <a:gd name="T4" fmla="*/ 71 w 140"/>
                <a:gd name="T5" fmla="*/ 44 h 192"/>
                <a:gd name="T6" fmla="*/ 77 w 140"/>
                <a:gd name="T7" fmla="*/ 7 h 192"/>
                <a:gd name="T8" fmla="*/ 71 w 140"/>
                <a:gd name="T9" fmla="*/ 1 h 192"/>
                <a:gd name="T10" fmla="*/ 58 w 140"/>
                <a:gd name="T11" fmla="*/ 44 h 192"/>
                <a:gd name="T12" fmla="*/ 22 w 140"/>
                <a:gd name="T13" fmla="*/ 66 h 192"/>
                <a:gd name="T14" fmla="*/ 9 w 140"/>
                <a:gd name="T15" fmla="*/ 92 h 192"/>
                <a:gd name="T16" fmla="*/ 10 w 140"/>
                <a:gd name="T17" fmla="*/ 100 h 192"/>
                <a:gd name="T18" fmla="*/ 70 w 140"/>
                <a:gd name="T19" fmla="*/ 192 h 192"/>
                <a:gd name="T20" fmla="*/ 124 w 140"/>
                <a:gd name="T21" fmla="*/ 168 h 192"/>
                <a:gd name="T22" fmla="*/ 26 w 140"/>
                <a:gd name="T23" fmla="*/ 77 h 192"/>
                <a:gd name="T24" fmla="*/ 59 w 140"/>
                <a:gd name="T25" fmla="*/ 52 h 192"/>
                <a:gd name="T26" fmla="*/ 105 w 140"/>
                <a:gd name="T27" fmla="*/ 71 h 192"/>
                <a:gd name="T28" fmla="*/ 84 w 140"/>
                <a:gd name="T29" fmla="*/ 72 h 192"/>
                <a:gd name="T30" fmla="*/ 83 w 140"/>
                <a:gd name="T31" fmla="*/ 71 h 192"/>
                <a:gd name="T32" fmla="*/ 80 w 140"/>
                <a:gd name="T33" fmla="*/ 70 h 192"/>
                <a:gd name="T34" fmla="*/ 78 w 140"/>
                <a:gd name="T35" fmla="*/ 71 h 192"/>
                <a:gd name="T36" fmla="*/ 77 w 140"/>
                <a:gd name="T37" fmla="*/ 71 h 192"/>
                <a:gd name="T38" fmla="*/ 69 w 140"/>
                <a:gd name="T39" fmla="*/ 108 h 192"/>
                <a:gd name="T40" fmla="*/ 55 w 140"/>
                <a:gd name="T41" fmla="*/ 82 h 192"/>
                <a:gd name="T42" fmla="*/ 51 w 140"/>
                <a:gd name="T43" fmla="*/ 76 h 192"/>
                <a:gd name="T44" fmla="*/ 51 w 140"/>
                <a:gd name="T45" fmla="*/ 76 h 192"/>
                <a:gd name="T46" fmla="*/ 50 w 140"/>
                <a:gd name="T47" fmla="*/ 76 h 192"/>
                <a:gd name="T48" fmla="*/ 48 w 140"/>
                <a:gd name="T49" fmla="*/ 77 h 192"/>
                <a:gd name="T50" fmla="*/ 45 w 140"/>
                <a:gd name="T51" fmla="*/ 81 h 192"/>
                <a:gd name="T52" fmla="*/ 42 w 140"/>
                <a:gd name="T53" fmla="*/ 84 h 192"/>
                <a:gd name="T54" fmla="*/ 38 w 140"/>
                <a:gd name="T55" fmla="*/ 87 h 192"/>
                <a:gd name="T56" fmla="*/ 34 w 140"/>
                <a:gd name="T57" fmla="*/ 89 h 192"/>
                <a:gd name="T58" fmla="*/ 31 w 140"/>
                <a:gd name="T59" fmla="*/ 90 h 192"/>
                <a:gd name="T60" fmla="*/ 27 w 140"/>
                <a:gd name="T61" fmla="*/ 91 h 192"/>
                <a:gd name="T62" fmla="*/ 23 w 140"/>
                <a:gd name="T63" fmla="*/ 92 h 192"/>
                <a:gd name="T64" fmla="*/ 19 w 140"/>
                <a:gd name="T65" fmla="*/ 92 h 192"/>
                <a:gd name="T66" fmla="*/ 26 w 140"/>
                <a:gd name="T67" fmla="*/ 7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0" h="192">
                  <a:moveTo>
                    <a:pt x="128" y="98"/>
                  </a:moveTo>
                  <a:cubicBezTo>
                    <a:pt x="128" y="98"/>
                    <a:pt x="129" y="97"/>
                    <a:pt x="130" y="96"/>
                  </a:cubicBezTo>
                  <a:cubicBezTo>
                    <a:pt x="130" y="95"/>
                    <a:pt x="130" y="93"/>
                    <a:pt x="129" y="92"/>
                  </a:cubicBezTo>
                  <a:cubicBezTo>
                    <a:pt x="129" y="92"/>
                    <a:pt x="116" y="79"/>
                    <a:pt x="112" y="68"/>
                  </a:cubicBezTo>
                  <a:cubicBezTo>
                    <a:pt x="107" y="54"/>
                    <a:pt x="76" y="44"/>
                    <a:pt x="71" y="44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7" y="17"/>
                    <a:pt x="77" y="7"/>
                    <a:pt x="77" y="7"/>
                  </a:cubicBezTo>
                  <a:cubicBezTo>
                    <a:pt x="78" y="5"/>
                    <a:pt x="78" y="3"/>
                    <a:pt x="77" y="1"/>
                  </a:cubicBezTo>
                  <a:cubicBezTo>
                    <a:pt x="75" y="0"/>
                    <a:pt x="73" y="0"/>
                    <a:pt x="71" y="1"/>
                  </a:cubicBezTo>
                  <a:cubicBezTo>
                    <a:pt x="71" y="2"/>
                    <a:pt x="59" y="14"/>
                    <a:pt x="61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6" y="45"/>
                    <a:pt x="30" y="50"/>
                    <a:pt x="22" y="66"/>
                  </a:cubicBezTo>
                  <a:cubicBezTo>
                    <a:pt x="21" y="69"/>
                    <a:pt x="20" y="71"/>
                    <a:pt x="19" y="74"/>
                  </a:cubicBezTo>
                  <a:cubicBezTo>
                    <a:pt x="16" y="81"/>
                    <a:pt x="11" y="90"/>
                    <a:pt x="9" y="92"/>
                  </a:cubicBezTo>
                  <a:cubicBezTo>
                    <a:pt x="8" y="92"/>
                    <a:pt x="6" y="94"/>
                    <a:pt x="6" y="96"/>
                  </a:cubicBezTo>
                  <a:cubicBezTo>
                    <a:pt x="6" y="98"/>
                    <a:pt x="8" y="99"/>
                    <a:pt x="10" y="100"/>
                  </a:cubicBezTo>
                  <a:cubicBezTo>
                    <a:pt x="6" y="110"/>
                    <a:pt x="0" y="134"/>
                    <a:pt x="14" y="161"/>
                  </a:cubicBezTo>
                  <a:cubicBezTo>
                    <a:pt x="29" y="190"/>
                    <a:pt x="60" y="192"/>
                    <a:pt x="70" y="192"/>
                  </a:cubicBezTo>
                  <a:cubicBezTo>
                    <a:pt x="72" y="192"/>
                    <a:pt x="73" y="192"/>
                    <a:pt x="73" y="192"/>
                  </a:cubicBezTo>
                  <a:cubicBezTo>
                    <a:pt x="97" y="191"/>
                    <a:pt x="114" y="183"/>
                    <a:pt x="124" y="168"/>
                  </a:cubicBezTo>
                  <a:cubicBezTo>
                    <a:pt x="140" y="145"/>
                    <a:pt x="131" y="111"/>
                    <a:pt x="128" y="98"/>
                  </a:cubicBezTo>
                  <a:close/>
                  <a:moveTo>
                    <a:pt x="26" y="77"/>
                  </a:moveTo>
                  <a:cubicBezTo>
                    <a:pt x="27" y="75"/>
                    <a:pt x="29" y="72"/>
                    <a:pt x="30" y="69"/>
                  </a:cubicBezTo>
                  <a:cubicBezTo>
                    <a:pt x="34" y="59"/>
                    <a:pt x="52" y="54"/>
                    <a:pt x="59" y="52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75" y="52"/>
                    <a:pt x="101" y="62"/>
                    <a:pt x="105" y="71"/>
                  </a:cubicBezTo>
                  <a:cubicBezTo>
                    <a:pt x="107" y="78"/>
                    <a:pt x="112" y="85"/>
                    <a:pt x="117" y="90"/>
                  </a:cubicBezTo>
                  <a:cubicBezTo>
                    <a:pt x="91" y="88"/>
                    <a:pt x="84" y="73"/>
                    <a:pt x="84" y="72"/>
                  </a:cubicBezTo>
                  <a:cubicBezTo>
                    <a:pt x="84" y="72"/>
                    <a:pt x="83" y="72"/>
                    <a:pt x="83" y="72"/>
                  </a:cubicBezTo>
                  <a:cubicBezTo>
                    <a:pt x="83" y="72"/>
                    <a:pt x="83" y="71"/>
                    <a:pt x="83" y="71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82" y="70"/>
                    <a:pt x="81" y="70"/>
                    <a:pt x="80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6" y="72"/>
                    <a:pt x="76" y="74"/>
                    <a:pt x="76" y="75"/>
                  </a:cubicBezTo>
                  <a:cubicBezTo>
                    <a:pt x="83" y="92"/>
                    <a:pt x="74" y="103"/>
                    <a:pt x="69" y="108"/>
                  </a:cubicBezTo>
                  <a:cubicBezTo>
                    <a:pt x="67" y="104"/>
                    <a:pt x="64" y="98"/>
                    <a:pt x="58" y="93"/>
                  </a:cubicBezTo>
                  <a:cubicBezTo>
                    <a:pt x="52" y="88"/>
                    <a:pt x="54" y="82"/>
                    <a:pt x="55" y="82"/>
                  </a:cubicBezTo>
                  <a:cubicBezTo>
                    <a:pt x="55" y="80"/>
                    <a:pt x="55" y="77"/>
                    <a:pt x="53" y="77"/>
                  </a:cubicBezTo>
                  <a:cubicBezTo>
                    <a:pt x="52" y="76"/>
                    <a:pt x="52" y="76"/>
                    <a:pt x="51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1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9" y="76"/>
                    <a:pt x="49" y="76"/>
                    <a:pt x="49" y="77"/>
                  </a:cubicBezTo>
                  <a:cubicBezTo>
                    <a:pt x="49" y="77"/>
                    <a:pt x="49" y="77"/>
                    <a:pt x="48" y="77"/>
                  </a:cubicBezTo>
                  <a:cubicBezTo>
                    <a:pt x="48" y="77"/>
                    <a:pt x="48" y="77"/>
                    <a:pt x="48" y="78"/>
                  </a:cubicBezTo>
                  <a:cubicBezTo>
                    <a:pt x="47" y="79"/>
                    <a:pt x="46" y="80"/>
                    <a:pt x="45" y="81"/>
                  </a:cubicBezTo>
                  <a:cubicBezTo>
                    <a:pt x="45" y="81"/>
                    <a:pt x="45" y="82"/>
                    <a:pt x="44" y="82"/>
                  </a:cubicBezTo>
                  <a:cubicBezTo>
                    <a:pt x="44" y="83"/>
                    <a:pt x="43" y="83"/>
                    <a:pt x="42" y="84"/>
                  </a:cubicBezTo>
                  <a:cubicBezTo>
                    <a:pt x="41" y="84"/>
                    <a:pt x="41" y="85"/>
                    <a:pt x="41" y="85"/>
                  </a:cubicBezTo>
                  <a:cubicBezTo>
                    <a:pt x="40" y="85"/>
                    <a:pt x="39" y="86"/>
                    <a:pt x="38" y="87"/>
                  </a:cubicBezTo>
                  <a:cubicBezTo>
                    <a:pt x="38" y="87"/>
                    <a:pt x="37" y="87"/>
                    <a:pt x="37" y="87"/>
                  </a:cubicBezTo>
                  <a:cubicBezTo>
                    <a:pt x="36" y="88"/>
                    <a:pt x="35" y="88"/>
                    <a:pt x="34" y="89"/>
                  </a:cubicBezTo>
                  <a:cubicBezTo>
                    <a:pt x="34" y="89"/>
                    <a:pt x="34" y="89"/>
                    <a:pt x="33" y="89"/>
                  </a:cubicBezTo>
                  <a:cubicBezTo>
                    <a:pt x="32" y="89"/>
                    <a:pt x="32" y="90"/>
                    <a:pt x="31" y="90"/>
                  </a:cubicBezTo>
                  <a:cubicBezTo>
                    <a:pt x="30" y="90"/>
                    <a:pt x="30" y="90"/>
                    <a:pt x="29" y="90"/>
                  </a:cubicBezTo>
                  <a:cubicBezTo>
                    <a:pt x="29" y="90"/>
                    <a:pt x="28" y="91"/>
                    <a:pt x="27" y="91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5" y="91"/>
                    <a:pt x="24" y="91"/>
                    <a:pt x="23" y="92"/>
                  </a:cubicBezTo>
                  <a:cubicBezTo>
                    <a:pt x="23" y="92"/>
                    <a:pt x="22" y="92"/>
                    <a:pt x="22" y="92"/>
                  </a:cubicBezTo>
                  <a:cubicBezTo>
                    <a:pt x="21" y="92"/>
                    <a:pt x="20" y="92"/>
                    <a:pt x="19" y="9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21" y="88"/>
                    <a:pt x="23" y="83"/>
                    <a:pt x="26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 noEditPoints="1"/>
            </p:cNvSpPr>
            <p:nvPr/>
          </p:nvSpPr>
          <p:spPr bwMode="auto">
            <a:xfrm>
              <a:off x="469" y="482"/>
              <a:ext cx="356" cy="305"/>
            </a:xfrm>
            <a:custGeom>
              <a:avLst/>
              <a:gdLst>
                <a:gd name="T0" fmla="*/ 176 w 196"/>
                <a:gd name="T1" fmla="*/ 138 h 168"/>
                <a:gd name="T2" fmla="*/ 163 w 196"/>
                <a:gd name="T3" fmla="*/ 137 h 168"/>
                <a:gd name="T4" fmla="*/ 153 w 196"/>
                <a:gd name="T5" fmla="*/ 137 h 168"/>
                <a:gd name="T6" fmla="*/ 148 w 196"/>
                <a:gd name="T7" fmla="*/ 137 h 168"/>
                <a:gd name="T8" fmla="*/ 140 w 196"/>
                <a:gd name="T9" fmla="*/ 139 h 168"/>
                <a:gd name="T10" fmla="*/ 134 w 196"/>
                <a:gd name="T11" fmla="*/ 132 h 168"/>
                <a:gd name="T12" fmla="*/ 147 w 196"/>
                <a:gd name="T13" fmla="*/ 129 h 168"/>
                <a:gd name="T14" fmla="*/ 153 w 196"/>
                <a:gd name="T15" fmla="*/ 129 h 168"/>
                <a:gd name="T16" fmla="*/ 163 w 196"/>
                <a:gd name="T17" fmla="*/ 129 h 168"/>
                <a:gd name="T18" fmla="*/ 178 w 196"/>
                <a:gd name="T19" fmla="*/ 130 h 168"/>
                <a:gd name="T20" fmla="*/ 193 w 196"/>
                <a:gd name="T21" fmla="*/ 131 h 168"/>
                <a:gd name="T22" fmla="*/ 174 w 196"/>
                <a:gd name="T23" fmla="*/ 122 h 168"/>
                <a:gd name="T24" fmla="*/ 170 w 196"/>
                <a:gd name="T25" fmla="*/ 128 h 168"/>
                <a:gd name="T26" fmla="*/ 166 w 196"/>
                <a:gd name="T27" fmla="*/ 122 h 168"/>
                <a:gd name="T28" fmla="*/ 165 w 196"/>
                <a:gd name="T29" fmla="*/ 108 h 168"/>
                <a:gd name="T30" fmla="*/ 143 w 196"/>
                <a:gd name="T31" fmla="*/ 105 h 168"/>
                <a:gd name="T32" fmla="*/ 124 w 196"/>
                <a:gd name="T33" fmla="*/ 10 h 168"/>
                <a:gd name="T34" fmla="*/ 99 w 196"/>
                <a:gd name="T35" fmla="*/ 7 h 168"/>
                <a:gd name="T36" fmla="*/ 122 w 196"/>
                <a:gd name="T37" fmla="*/ 106 h 168"/>
                <a:gd name="T38" fmla="*/ 130 w 196"/>
                <a:gd name="T39" fmla="*/ 105 h 168"/>
                <a:gd name="T40" fmla="*/ 135 w 196"/>
                <a:gd name="T41" fmla="*/ 105 h 168"/>
                <a:gd name="T42" fmla="*/ 136 w 196"/>
                <a:gd name="T43" fmla="*/ 111 h 168"/>
                <a:gd name="T44" fmla="*/ 145 w 196"/>
                <a:gd name="T45" fmla="*/ 123 h 168"/>
                <a:gd name="T46" fmla="*/ 141 w 196"/>
                <a:gd name="T47" fmla="*/ 127 h 168"/>
                <a:gd name="T48" fmla="*/ 132 w 196"/>
                <a:gd name="T49" fmla="*/ 119 h 168"/>
                <a:gd name="T50" fmla="*/ 121 w 196"/>
                <a:gd name="T51" fmla="*/ 111 h 168"/>
                <a:gd name="T52" fmla="*/ 117 w 196"/>
                <a:gd name="T53" fmla="*/ 107 h 168"/>
                <a:gd name="T54" fmla="*/ 112 w 196"/>
                <a:gd name="T55" fmla="*/ 108 h 168"/>
                <a:gd name="T56" fmla="*/ 20 w 196"/>
                <a:gd name="T57" fmla="*/ 15 h 168"/>
                <a:gd name="T58" fmla="*/ 6 w 196"/>
                <a:gd name="T59" fmla="*/ 41 h 168"/>
                <a:gd name="T60" fmla="*/ 66 w 196"/>
                <a:gd name="T61" fmla="*/ 140 h 168"/>
                <a:gd name="T62" fmla="*/ 76 w 196"/>
                <a:gd name="T63" fmla="*/ 138 h 168"/>
                <a:gd name="T64" fmla="*/ 88 w 196"/>
                <a:gd name="T65" fmla="*/ 138 h 168"/>
                <a:gd name="T66" fmla="*/ 98 w 196"/>
                <a:gd name="T67" fmla="*/ 141 h 168"/>
                <a:gd name="T68" fmla="*/ 88 w 196"/>
                <a:gd name="T69" fmla="*/ 146 h 168"/>
                <a:gd name="T70" fmla="*/ 77 w 196"/>
                <a:gd name="T71" fmla="*/ 147 h 168"/>
                <a:gd name="T72" fmla="*/ 68 w 196"/>
                <a:gd name="T73" fmla="*/ 148 h 168"/>
                <a:gd name="T74" fmla="*/ 64 w 196"/>
                <a:gd name="T75" fmla="*/ 149 h 168"/>
                <a:gd name="T76" fmla="*/ 66 w 196"/>
                <a:gd name="T77" fmla="*/ 161 h 168"/>
                <a:gd name="T78" fmla="*/ 74 w 196"/>
                <a:gd name="T79" fmla="*/ 161 h 168"/>
                <a:gd name="T80" fmla="*/ 79 w 196"/>
                <a:gd name="T81" fmla="*/ 157 h 168"/>
                <a:gd name="T82" fmla="*/ 84 w 196"/>
                <a:gd name="T83" fmla="*/ 154 h 168"/>
                <a:gd name="T84" fmla="*/ 90 w 196"/>
                <a:gd name="T85" fmla="*/ 150 h 168"/>
                <a:gd name="T86" fmla="*/ 97 w 196"/>
                <a:gd name="T87" fmla="*/ 146 h 168"/>
                <a:gd name="T88" fmla="*/ 105 w 196"/>
                <a:gd name="T89" fmla="*/ 142 h 168"/>
                <a:gd name="T90" fmla="*/ 120 w 196"/>
                <a:gd name="T91" fmla="*/ 145 h 168"/>
                <a:gd name="T92" fmla="*/ 105 w 196"/>
                <a:gd name="T93" fmla="*/ 151 h 168"/>
                <a:gd name="T94" fmla="*/ 98 w 196"/>
                <a:gd name="T95" fmla="*/ 155 h 168"/>
                <a:gd name="T96" fmla="*/ 94 w 196"/>
                <a:gd name="T97" fmla="*/ 158 h 168"/>
                <a:gd name="T98" fmla="*/ 86 w 196"/>
                <a:gd name="T99" fmla="*/ 163 h 168"/>
                <a:gd name="T100" fmla="*/ 82 w 196"/>
                <a:gd name="T101" fmla="*/ 165 h 168"/>
                <a:gd name="T102" fmla="*/ 89 w 196"/>
                <a:gd name="T103" fmla="*/ 167 h 168"/>
                <a:gd name="T104" fmla="*/ 149 w 196"/>
                <a:gd name="T105" fmla="*/ 162 h 168"/>
                <a:gd name="T106" fmla="*/ 187 w 196"/>
                <a:gd name="T107" fmla="*/ 139 h 168"/>
                <a:gd name="T108" fmla="*/ 133 w 196"/>
                <a:gd name="T109" fmla="*/ 145 h 168"/>
                <a:gd name="T110" fmla="*/ 133 w 196"/>
                <a:gd name="T111" fmla="*/ 149 h 168"/>
                <a:gd name="T112" fmla="*/ 131 w 196"/>
                <a:gd name="T113" fmla="*/ 140 h 168"/>
                <a:gd name="T114" fmla="*/ 134 w 196"/>
                <a:gd name="T115" fmla="*/ 145 h 168"/>
                <a:gd name="T116" fmla="*/ 129 w 196"/>
                <a:gd name="T117" fmla="*/ 142 h 168"/>
                <a:gd name="T118" fmla="*/ 103 w 196"/>
                <a:gd name="T119" fmla="*/ 11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6" h="168">
                  <a:moveTo>
                    <a:pt x="187" y="139"/>
                  </a:moveTo>
                  <a:cubicBezTo>
                    <a:pt x="183" y="139"/>
                    <a:pt x="180" y="138"/>
                    <a:pt x="176" y="138"/>
                  </a:cubicBezTo>
                  <a:cubicBezTo>
                    <a:pt x="174" y="137"/>
                    <a:pt x="174" y="137"/>
                    <a:pt x="174" y="137"/>
                  </a:cubicBezTo>
                  <a:cubicBezTo>
                    <a:pt x="170" y="137"/>
                    <a:pt x="167" y="137"/>
                    <a:pt x="163" y="137"/>
                  </a:cubicBezTo>
                  <a:cubicBezTo>
                    <a:pt x="162" y="137"/>
                    <a:pt x="161" y="137"/>
                    <a:pt x="160" y="137"/>
                  </a:cubicBezTo>
                  <a:cubicBezTo>
                    <a:pt x="153" y="137"/>
                    <a:pt x="153" y="137"/>
                    <a:pt x="153" y="137"/>
                  </a:cubicBezTo>
                  <a:cubicBezTo>
                    <a:pt x="153" y="137"/>
                    <a:pt x="153" y="137"/>
                    <a:pt x="153" y="137"/>
                  </a:cubicBezTo>
                  <a:cubicBezTo>
                    <a:pt x="151" y="137"/>
                    <a:pt x="150" y="137"/>
                    <a:pt x="148" y="137"/>
                  </a:cubicBezTo>
                  <a:cubicBezTo>
                    <a:pt x="147" y="138"/>
                    <a:pt x="146" y="138"/>
                    <a:pt x="145" y="138"/>
                  </a:cubicBezTo>
                  <a:cubicBezTo>
                    <a:pt x="143" y="138"/>
                    <a:pt x="142" y="138"/>
                    <a:pt x="140" y="139"/>
                  </a:cubicBezTo>
                  <a:cubicBezTo>
                    <a:pt x="139" y="137"/>
                    <a:pt x="137" y="135"/>
                    <a:pt x="137" y="134"/>
                  </a:cubicBezTo>
                  <a:cubicBezTo>
                    <a:pt x="134" y="132"/>
                    <a:pt x="134" y="132"/>
                    <a:pt x="134" y="132"/>
                  </a:cubicBezTo>
                  <a:cubicBezTo>
                    <a:pt x="138" y="131"/>
                    <a:pt x="141" y="130"/>
                    <a:pt x="144" y="130"/>
                  </a:cubicBezTo>
                  <a:cubicBezTo>
                    <a:pt x="145" y="130"/>
                    <a:pt x="146" y="130"/>
                    <a:pt x="147" y="129"/>
                  </a:cubicBezTo>
                  <a:cubicBezTo>
                    <a:pt x="148" y="129"/>
                    <a:pt x="150" y="129"/>
                    <a:pt x="153" y="129"/>
                  </a:cubicBezTo>
                  <a:cubicBezTo>
                    <a:pt x="153" y="129"/>
                    <a:pt x="153" y="129"/>
                    <a:pt x="153" y="129"/>
                  </a:cubicBezTo>
                  <a:cubicBezTo>
                    <a:pt x="160" y="129"/>
                    <a:pt x="160" y="129"/>
                    <a:pt x="160" y="129"/>
                  </a:cubicBezTo>
                  <a:cubicBezTo>
                    <a:pt x="161" y="129"/>
                    <a:pt x="162" y="129"/>
                    <a:pt x="163" y="129"/>
                  </a:cubicBezTo>
                  <a:cubicBezTo>
                    <a:pt x="167" y="129"/>
                    <a:pt x="171" y="129"/>
                    <a:pt x="175" y="129"/>
                  </a:cubicBezTo>
                  <a:cubicBezTo>
                    <a:pt x="178" y="130"/>
                    <a:pt x="178" y="130"/>
                    <a:pt x="178" y="130"/>
                  </a:cubicBezTo>
                  <a:cubicBezTo>
                    <a:pt x="181" y="130"/>
                    <a:pt x="184" y="131"/>
                    <a:pt x="187" y="131"/>
                  </a:cubicBezTo>
                  <a:cubicBezTo>
                    <a:pt x="193" y="131"/>
                    <a:pt x="193" y="131"/>
                    <a:pt x="193" y="131"/>
                  </a:cubicBezTo>
                  <a:cubicBezTo>
                    <a:pt x="191" y="122"/>
                    <a:pt x="182" y="116"/>
                    <a:pt x="173" y="111"/>
                  </a:cubicBezTo>
                  <a:cubicBezTo>
                    <a:pt x="174" y="115"/>
                    <a:pt x="174" y="119"/>
                    <a:pt x="174" y="122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4" y="126"/>
                    <a:pt x="172" y="128"/>
                    <a:pt x="170" y="128"/>
                  </a:cubicBezTo>
                  <a:cubicBezTo>
                    <a:pt x="167" y="128"/>
                    <a:pt x="166" y="126"/>
                    <a:pt x="166" y="124"/>
                  </a:cubicBezTo>
                  <a:cubicBezTo>
                    <a:pt x="166" y="122"/>
                    <a:pt x="166" y="122"/>
                    <a:pt x="166" y="122"/>
                  </a:cubicBezTo>
                  <a:cubicBezTo>
                    <a:pt x="166" y="118"/>
                    <a:pt x="166" y="115"/>
                    <a:pt x="165" y="113"/>
                  </a:cubicBezTo>
                  <a:cubicBezTo>
                    <a:pt x="164" y="111"/>
                    <a:pt x="164" y="109"/>
                    <a:pt x="165" y="108"/>
                  </a:cubicBezTo>
                  <a:cubicBezTo>
                    <a:pt x="163" y="108"/>
                    <a:pt x="161" y="107"/>
                    <a:pt x="160" y="107"/>
                  </a:cubicBezTo>
                  <a:cubicBezTo>
                    <a:pt x="155" y="106"/>
                    <a:pt x="149" y="105"/>
                    <a:pt x="143" y="105"/>
                  </a:cubicBezTo>
                  <a:cubicBezTo>
                    <a:pt x="143" y="105"/>
                    <a:pt x="143" y="104"/>
                    <a:pt x="143" y="104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2" y="3"/>
                    <a:pt x="113" y="0"/>
                    <a:pt x="107" y="1"/>
                  </a:cubicBezTo>
                  <a:cubicBezTo>
                    <a:pt x="104" y="2"/>
                    <a:pt x="101" y="4"/>
                    <a:pt x="99" y="7"/>
                  </a:cubicBezTo>
                  <a:cubicBezTo>
                    <a:pt x="96" y="10"/>
                    <a:pt x="95" y="13"/>
                    <a:pt x="96" y="17"/>
                  </a:cubicBezTo>
                  <a:cubicBezTo>
                    <a:pt x="122" y="106"/>
                    <a:pt x="122" y="106"/>
                    <a:pt x="122" y="106"/>
                  </a:cubicBezTo>
                  <a:cubicBezTo>
                    <a:pt x="122" y="106"/>
                    <a:pt x="122" y="106"/>
                    <a:pt x="122" y="106"/>
                  </a:cubicBezTo>
                  <a:cubicBezTo>
                    <a:pt x="124" y="106"/>
                    <a:pt x="127" y="105"/>
                    <a:pt x="130" y="105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30" y="104"/>
                    <a:pt x="135" y="105"/>
                    <a:pt x="135" y="105"/>
                  </a:cubicBezTo>
                  <a:cubicBezTo>
                    <a:pt x="133" y="105"/>
                    <a:pt x="131" y="105"/>
                    <a:pt x="129" y="105"/>
                  </a:cubicBezTo>
                  <a:cubicBezTo>
                    <a:pt x="131" y="107"/>
                    <a:pt x="133" y="109"/>
                    <a:pt x="136" y="111"/>
                  </a:cubicBezTo>
                  <a:cubicBezTo>
                    <a:pt x="136" y="112"/>
                    <a:pt x="137" y="112"/>
                    <a:pt x="138" y="112"/>
                  </a:cubicBezTo>
                  <a:cubicBezTo>
                    <a:pt x="141" y="115"/>
                    <a:pt x="145" y="118"/>
                    <a:pt x="145" y="123"/>
                  </a:cubicBezTo>
                  <a:cubicBezTo>
                    <a:pt x="145" y="125"/>
                    <a:pt x="144" y="127"/>
                    <a:pt x="141" y="127"/>
                  </a:cubicBezTo>
                  <a:cubicBezTo>
                    <a:pt x="141" y="127"/>
                    <a:pt x="141" y="127"/>
                    <a:pt x="141" y="127"/>
                  </a:cubicBezTo>
                  <a:cubicBezTo>
                    <a:pt x="139" y="127"/>
                    <a:pt x="137" y="126"/>
                    <a:pt x="137" y="124"/>
                  </a:cubicBezTo>
                  <a:cubicBezTo>
                    <a:pt x="137" y="122"/>
                    <a:pt x="134" y="120"/>
                    <a:pt x="132" y="119"/>
                  </a:cubicBezTo>
                  <a:cubicBezTo>
                    <a:pt x="132" y="118"/>
                    <a:pt x="131" y="118"/>
                    <a:pt x="130" y="117"/>
                  </a:cubicBezTo>
                  <a:cubicBezTo>
                    <a:pt x="124" y="111"/>
                    <a:pt x="121" y="111"/>
                    <a:pt x="121" y="111"/>
                  </a:cubicBezTo>
                  <a:cubicBezTo>
                    <a:pt x="119" y="111"/>
                    <a:pt x="117" y="110"/>
                    <a:pt x="116" y="107"/>
                  </a:cubicBezTo>
                  <a:cubicBezTo>
                    <a:pt x="116" y="107"/>
                    <a:pt x="117" y="107"/>
                    <a:pt x="117" y="107"/>
                  </a:cubicBezTo>
                  <a:cubicBezTo>
                    <a:pt x="115" y="107"/>
                    <a:pt x="114" y="107"/>
                    <a:pt x="112" y="108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6" y="16"/>
                    <a:pt x="23" y="15"/>
                    <a:pt x="20" y="15"/>
                  </a:cubicBezTo>
                  <a:cubicBezTo>
                    <a:pt x="16" y="15"/>
                    <a:pt x="11" y="17"/>
                    <a:pt x="8" y="20"/>
                  </a:cubicBezTo>
                  <a:cubicBezTo>
                    <a:pt x="3" y="24"/>
                    <a:pt x="0" y="35"/>
                    <a:pt x="6" y="41"/>
                  </a:cubicBezTo>
                  <a:cubicBezTo>
                    <a:pt x="90" y="117"/>
                    <a:pt x="90" y="117"/>
                    <a:pt x="90" y="117"/>
                  </a:cubicBezTo>
                  <a:cubicBezTo>
                    <a:pt x="80" y="123"/>
                    <a:pt x="72" y="131"/>
                    <a:pt x="66" y="140"/>
                  </a:cubicBezTo>
                  <a:cubicBezTo>
                    <a:pt x="68" y="140"/>
                    <a:pt x="70" y="139"/>
                    <a:pt x="73" y="139"/>
                  </a:cubicBezTo>
                  <a:cubicBezTo>
                    <a:pt x="74" y="139"/>
                    <a:pt x="75" y="139"/>
                    <a:pt x="76" y="138"/>
                  </a:cubicBezTo>
                  <a:cubicBezTo>
                    <a:pt x="78" y="138"/>
                    <a:pt x="80" y="138"/>
                    <a:pt x="82" y="138"/>
                  </a:cubicBezTo>
                  <a:cubicBezTo>
                    <a:pt x="84" y="138"/>
                    <a:pt x="86" y="138"/>
                    <a:pt x="88" y="138"/>
                  </a:cubicBezTo>
                  <a:cubicBezTo>
                    <a:pt x="90" y="137"/>
                    <a:pt x="92" y="137"/>
                    <a:pt x="94" y="137"/>
                  </a:cubicBezTo>
                  <a:cubicBezTo>
                    <a:pt x="96" y="137"/>
                    <a:pt x="98" y="139"/>
                    <a:pt x="98" y="141"/>
                  </a:cubicBezTo>
                  <a:cubicBezTo>
                    <a:pt x="98" y="144"/>
                    <a:pt x="96" y="145"/>
                    <a:pt x="94" y="145"/>
                  </a:cubicBezTo>
                  <a:cubicBezTo>
                    <a:pt x="92" y="145"/>
                    <a:pt x="90" y="146"/>
                    <a:pt x="88" y="146"/>
                  </a:cubicBezTo>
                  <a:cubicBezTo>
                    <a:pt x="86" y="146"/>
                    <a:pt x="84" y="146"/>
                    <a:pt x="83" y="146"/>
                  </a:cubicBezTo>
                  <a:cubicBezTo>
                    <a:pt x="81" y="146"/>
                    <a:pt x="79" y="146"/>
                    <a:pt x="77" y="147"/>
                  </a:cubicBezTo>
                  <a:cubicBezTo>
                    <a:pt x="76" y="147"/>
                    <a:pt x="75" y="147"/>
                    <a:pt x="74" y="147"/>
                  </a:cubicBezTo>
                  <a:cubicBezTo>
                    <a:pt x="70" y="147"/>
                    <a:pt x="69" y="148"/>
                    <a:pt x="68" y="148"/>
                  </a:cubicBezTo>
                  <a:cubicBezTo>
                    <a:pt x="67" y="149"/>
                    <a:pt x="66" y="149"/>
                    <a:pt x="65" y="149"/>
                  </a:cubicBezTo>
                  <a:cubicBezTo>
                    <a:pt x="65" y="149"/>
                    <a:pt x="64" y="149"/>
                    <a:pt x="64" y="149"/>
                  </a:cubicBezTo>
                  <a:cubicBezTo>
                    <a:pt x="63" y="149"/>
                    <a:pt x="62" y="148"/>
                    <a:pt x="61" y="147"/>
                  </a:cubicBezTo>
                  <a:cubicBezTo>
                    <a:pt x="58" y="153"/>
                    <a:pt x="57" y="158"/>
                    <a:pt x="66" y="161"/>
                  </a:cubicBezTo>
                  <a:cubicBezTo>
                    <a:pt x="68" y="162"/>
                    <a:pt x="71" y="162"/>
                    <a:pt x="73" y="163"/>
                  </a:cubicBezTo>
                  <a:cubicBezTo>
                    <a:pt x="73" y="162"/>
                    <a:pt x="73" y="161"/>
                    <a:pt x="74" y="161"/>
                  </a:cubicBezTo>
                  <a:cubicBezTo>
                    <a:pt x="75" y="160"/>
                    <a:pt x="76" y="159"/>
                    <a:pt x="78" y="158"/>
                  </a:cubicBezTo>
                  <a:cubicBezTo>
                    <a:pt x="78" y="158"/>
                    <a:pt x="79" y="158"/>
                    <a:pt x="79" y="157"/>
                  </a:cubicBezTo>
                  <a:cubicBezTo>
                    <a:pt x="80" y="157"/>
                    <a:pt x="81" y="156"/>
                    <a:pt x="82" y="156"/>
                  </a:cubicBezTo>
                  <a:cubicBezTo>
                    <a:pt x="83" y="155"/>
                    <a:pt x="83" y="155"/>
                    <a:pt x="84" y="154"/>
                  </a:cubicBezTo>
                  <a:cubicBezTo>
                    <a:pt x="86" y="153"/>
                    <a:pt x="88" y="152"/>
                    <a:pt x="90" y="151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92" y="149"/>
                    <a:pt x="93" y="149"/>
                    <a:pt x="94" y="148"/>
                  </a:cubicBezTo>
                  <a:cubicBezTo>
                    <a:pt x="95" y="147"/>
                    <a:pt x="96" y="147"/>
                    <a:pt x="97" y="146"/>
                  </a:cubicBezTo>
                  <a:cubicBezTo>
                    <a:pt x="99" y="145"/>
                    <a:pt x="100" y="144"/>
                    <a:pt x="102" y="144"/>
                  </a:cubicBezTo>
                  <a:cubicBezTo>
                    <a:pt x="103" y="143"/>
                    <a:pt x="104" y="143"/>
                    <a:pt x="105" y="142"/>
                  </a:cubicBezTo>
                  <a:cubicBezTo>
                    <a:pt x="107" y="141"/>
                    <a:pt x="110" y="140"/>
                    <a:pt x="113" y="139"/>
                  </a:cubicBezTo>
                  <a:cubicBezTo>
                    <a:pt x="120" y="145"/>
                    <a:pt x="120" y="145"/>
                    <a:pt x="120" y="145"/>
                  </a:cubicBezTo>
                  <a:cubicBezTo>
                    <a:pt x="116" y="146"/>
                    <a:pt x="112" y="148"/>
                    <a:pt x="109" y="150"/>
                  </a:cubicBezTo>
                  <a:cubicBezTo>
                    <a:pt x="107" y="150"/>
                    <a:pt x="106" y="151"/>
                    <a:pt x="105" y="151"/>
                  </a:cubicBezTo>
                  <a:cubicBezTo>
                    <a:pt x="104" y="152"/>
                    <a:pt x="103" y="152"/>
                    <a:pt x="102" y="153"/>
                  </a:cubicBezTo>
                  <a:cubicBezTo>
                    <a:pt x="100" y="154"/>
                    <a:pt x="99" y="154"/>
                    <a:pt x="98" y="155"/>
                  </a:cubicBezTo>
                  <a:cubicBezTo>
                    <a:pt x="97" y="156"/>
                    <a:pt x="96" y="156"/>
                    <a:pt x="95" y="157"/>
                  </a:cubicBezTo>
                  <a:cubicBezTo>
                    <a:pt x="94" y="158"/>
                    <a:pt x="94" y="158"/>
                    <a:pt x="94" y="158"/>
                  </a:cubicBezTo>
                  <a:cubicBezTo>
                    <a:pt x="92" y="159"/>
                    <a:pt x="90" y="160"/>
                    <a:pt x="89" y="161"/>
                  </a:cubicBezTo>
                  <a:cubicBezTo>
                    <a:pt x="88" y="162"/>
                    <a:pt x="87" y="162"/>
                    <a:pt x="86" y="163"/>
                  </a:cubicBezTo>
                  <a:cubicBezTo>
                    <a:pt x="85" y="163"/>
                    <a:pt x="84" y="164"/>
                    <a:pt x="84" y="164"/>
                  </a:cubicBezTo>
                  <a:cubicBezTo>
                    <a:pt x="83" y="164"/>
                    <a:pt x="83" y="165"/>
                    <a:pt x="82" y="165"/>
                  </a:cubicBezTo>
                  <a:cubicBezTo>
                    <a:pt x="81" y="165"/>
                    <a:pt x="81" y="166"/>
                    <a:pt x="81" y="166"/>
                  </a:cubicBezTo>
                  <a:cubicBezTo>
                    <a:pt x="83" y="167"/>
                    <a:pt x="85" y="167"/>
                    <a:pt x="89" y="167"/>
                  </a:cubicBezTo>
                  <a:cubicBezTo>
                    <a:pt x="98" y="167"/>
                    <a:pt x="109" y="168"/>
                    <a:pt x="118" y="166"/>
                  </a:cubicBezTo>
                  <a:cubicBezTo>
                    <a:pt x="128" y="165"/>
                    <a:pt x="138" y="162"/>
                    <a:pt x="149" y="162"/>
                  </a:cubicBezTo>
                  <a:cubicBezTo>
                    <a:pt x="167" y="162"/>
                    <a:pt x="196" y="162"/>
                    <a:pt x="195" y="139"/>
                  </a:cubicBezTo>
                  <a:lnTo>
                    <a:pt x="187" y="139"/>
                  </a:lnTo>
                  <a:close/>
                  <a:moveTo>
                    <a:pt x="133" y="149"/>
                  </a:moveTo>
                  <a:cubicBezTo>
                    <a:pt x="133" y="145"/>
                    <a:pt x="133" y="145"/>
                    <a:pt x="133" y="145"/>
                  </a:cubicBezTo>
                  <a:cubicBezTo>
                    <a:pt x="133" y="145"/>
                    <a:pt x="133" y="145"/>
                    <a:pt x="133" y="145"/>
                  </a:cubicBezTo>
                  <a:cubicBezTo>
                    <a:pt x="133" y="149"/>
                    <a:pt x="133" y="149"/>
                    <a:pt x="133" y="149"/>
                  </a:cubicBezTo>
                  <a:close/>
                  <a:moveTo>
                    <a:pt x="103" y="110"/>
                  </a:moveTo>
                  <a:cubicBezTo>
                    <a:pt x="131" y="140"/>
                    <a:pt x="131" y="140"/>
                    <a:pt x="131" y="140"/>
                  </a:cubicBezTo>
                  <a:cubicBezTo>
                    <a:pt x="134" y="143"/>
                    <a:pt x="134" y="144"/>
                    <a:pt x="134" y="144"/>
                  </a:cubicBezTo>
                  <a:cubicBezTo>
                    <a:pt x="134" y="144"/>
                    <a:pt x="134" y="144"/>
                    <a:pt x="134" y="145"/>
                  </a:cubicBezTo>
                  <a:cubicBezTo>
                    <a:pt x="133" y="145"/>
                    <a:pt x="133" y="145"/>
                    <a:pt x="133" y="145"/>
                  </a:cubicBezTo>
                  <a:cubicBezTo>
                    <a:pt x="133" y="145"/>
                    <a:pt x="132" y="145"/>
                    <a:pt x="129" y="142"/>
                  </a:cubicBezTo>
                  <a:cubicBezTo>
                    <a:pt x="97" y="113"/>
                    <a:pt x="97" y="113"/>
                    <a:pt x="97" y="113"/>
                  </a:cubicBezTo>
                  <a:lnTo>
                    <a:pt x="103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1215" y="1274"/>
              <a:ext cx="388" cy="210"/>
            </a:xfrm>
            <a:custGeom>
              <a:avLst/>
              <a:gdLst>
                <a:gd name="T0" fmla="*/ 138 w 214"/>
                <a:gd name="T1" fmla="*/ 0 h 116"/>
                <a:gd name="T2" fmla="*/ 135 w 214"/>
                <a:gd name="T3" fmla="*/ 3 h 116"/>
                <a:gd name="T4" fmla="*/ 39 w 214"/>
                <a:gd name="T5" fmla="*/ 59 h 116"/>
                <a:gd name="T6" fmla="*/ 18 w 214"/>
                <a:gd name="T7" fmla="*/ 81 h 116"/>
                <a:gd name="T8" fmla="*/ 50 w 214"/>
                <a:gd name="T9" fmla="*/ 115 h 116"/>
                <a:gd name="T10" fmla="*/ 50 w 214"/>
                <a:gd name="T11" fmla="*/ 115 h 116"/>
                <a:gd name="T12" fmla="*/ 51 w 214"/>
                <a:gd name="T13" fmla="*/ 115 h 116"/>
                <a:gd name="T14" fmla="*/ 50 w 214"/>
                <a:gd name="T15" fmla="*/ 115 h 116"/>
                <a:gd name="T16" fmla="*/ 50 w 214"/>
                <a:gd name="T17" fmla="*/ 116 h 116"/>
                <a:gd name="T18" fmla="*/ 138 w 214"/>
                <a:gd name="T1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116">
                  <a:moveTo>
                    <a:pt x="138" y="0"/>
                  </a:move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69" y="99"/>
                    <a:pt x="39" y="59"/>
                  </a:cubicBezTo>
                  <a:cubicBezTo>
                    <a:pt x="39" y="59"/>
                    <a:pt x="0" y="48"/>
                    <a:pt x="18" y="81"/>
                  </a:cubicBezTo>
                  <a:cubicBezTo>
                    <a:pt x="18" y="81"/>
                    <a:pt x="27" y="105"/>
                    <a:pt x="50" y="115"/>
                  </a:cubicBezTo>
                  <a:cubicBezTo>
                    <a:pt x="50" y="116"/>
                    <a:pt x="50" y="115"/>
                    <a:pt x="50" y="115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1" y="115"/>
                    <a:pt x="51" y="115"/>
                    <a:pt x="50" y="115"/>
                  </a:cubicBezTo>
                  <a:cubicBezTo>
                    <a:pt x="50" y="115"/>
                    <a:pt x="50" y="116"/>
                    <a:pt x="50" y="116"/>
                  </a:cubicBezTo>
                  <a:cubicBezTo>
                    <a:pt x="105" y="110"/>
                    <a:pt x="214" y="88"/>
                    <a:pt x="1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1297" y="1254"/>
              <a:ext cx="319" cy="318"/>
            </a:xfrm>
            <a:custGeom>
              <a:avLst/>
              <a:gdLst>
                <a:gd name="T0" fmla="*/ 102 w 176"/>
                <a:gd name="T1" fmla="*/ 0 h 175"/>
                <a:gd name="T2" fmla="*/ 98 w 176"/>
                <a:gd name="T3" fmla="*/ 4 h 175"/>
                <a:gd name="T4" fmla="*/ 99 w 176"/>
                <a:gd name="T5" fmla="*/ 5 h 175"/>
                <a:gd name="T6" fmla="*/ 124 w 176"/>
                <a:gd name="T7" fmla="*/ 81 h 175"/>
                <a:gd name="T8" fmla="*/ 6 w 176"/>
                <a:gd name="T9" fmla="*/ 135 h 175"/>
                <a:gd name="T10" fmla="*/ 3 w 176"/>
                <a:gd name="T11" fmla="*/ 135 h 175"/>
                <a:gd name="T12" fmla="*/ 22 w 176"/>
                <a:gd name="T13" fmla="*/ 156 h 175"/>
                <a:gd name="T14" fmla="*/ 158 w 176"/>
                <a:gd name="T15" fmla="*/ 99 h 175"/>
                <a:gd name="T16" fmla="*/ 102 w 176"/>
                <a:gd name="T1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175">
                  <a:moveTo>
                    <a:pt x="102" y="0"/>
                  </a:moveTo>
                  <a:cubicBezTo>
                    <a:pt x="98" y="4"/>
                    <a:pt x="98" y="4"/>
                    <a:pt x="98" y="4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124" y="34"/>
                    <a:pt x="133" y="60"/>
                    <a:pt x="124" y="81"/>
                  </a:cubicBezTo>
                  <a:cubicBezTo>
                    <a:pt x="110" y="117"/>
                    <a:pt x="52" y="130"/>
                    <a:pt x="6" y="13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0" y="147"/>
                    <a:pt x="22" y="156"/>
                    <a:pt x="22" y="156"/>
                  </a:cubicBezTo>
                  <a:cubicBezTo>
                    <a:pt x="49" y="170"/>
                    <a:pt x="139" y="175"/>
                    <a:pt x="158" y="99"/>
                  </a:cubicBezTo>
                  <a:cubicBezTo>
                    <a:pt x="176" y="24"/>
                    <a:pt x="102" y="0"/>
                    <a:pt x="1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 noEditPoints="1"/>
            </p:cNvSpPr>
            <p:nvPr/>
          </p:nvSpPr>
          <p:spPr bwMode="auto">
            <a:xfrm>
              <a:off x="478" y="2000"/>
              <a:ext cx="349" cy="334"/>
            </a:xfrm>
            <a:custGeom>
              <a:avLst/>
              <a:gdLst>
                <a:gd name="T0" fmla="*/ 192 w 192"/>
                <a:gd name="T1" fmla="*/ 137 h 184"/>
                <a:gd name="T2" fmla="*/ 189 w 192"/>
                <a:gd name="T3" fmla="*/ 134 h 184"/>
                <a:gd name="T4" fmla="*/ 149 w 192"/>
                <a:gd name="T5" fmla="*/ 127 h 184"/>
                <a:gd name="T6" fmla="*/ 150 w 192"/>
                <a:gd name="T7" fmla="*/ 103 h 184"/>
                <a:gd name="T8" fmla="*/ 149 w 192"/>
                <a:gd name="T9" fmla="*/ 100 h 184"/>
                <a:gd name="T10" fmla="*/ 81 w 192"/>
                <a:gd name="T11" fmla="*/ 34 h 184"/>
                <a:gd name="T12" fmla="*/ 78 w 192"/>
                <a:gd name="T13" fmla="*/ 33 h 184"/>
                <a:gd name="T14" fmla="*/ 55 w 192"/>
                <a:gd name="T15" fmla="*/ 39 h 184"/>
                <a:gd name="T16" fmla="*/ 45 w 192"/>
                <a:gd name="T17" fmla="*/ 3 h 184"/>
                <a:gd name="T18" fmla="*/ 42 w 192"/>
                <a:gd name="T19" fmla="*/ 1 h 184"/>
                <a:gd name="T20" fmla="*/ 39 w 192"/>
                <a:gd name="T21" fmla="*/ 2 h 184"/>
                <a:gd name="T22" fmla="*/ 1 w 192"/>
                <a:gd name="T23" fmla="*/ 40 h 184"/>
                <a:gd name="T24" fmla="*/ 0 w 192"/>
                <a:gd name="T25" fmla="*/ 44 h 184"/>
                <a:gd name="T26" fmla="*/ 2 w 192"/>
                <a:gd name="T27" fmla="*/ 47 h 184"/>
                <a:gd name="T28" fmla="*/ 39 w 192"/>
                <a:gd name="T29" fmla="*/ 53 h 184"/>
                <a:gd name="T30" fmla="*/ 43 w 192"/>
                <a:gd name="T31" fmla="*/ 53 h 184"/>
                <a:gd name="T32" fmla="*/ 43 w 192"/>
                <a:gd name="T33" fmla="*/ 74 h 184"/>
                <a:gd name="T34" fmla="*/ 44 w 192"/>
                <a:gd name="T35" fmla="*/ 76 h 184"/>
                <a:gd name="T36" fmla="*/ 107 w 192"/>
                <a:gd name="T37" fmla="*/ 140 h 184"/>
                <a:gd name="T38" fmla="*/ 110 w 192"/>
                <a:gd name="T39" fmla="*/ 142 h 184"/>
                <a:gd name="T40" fmla="*/ 136 w 192"/>
                <a:gd name="T41" fmla="*/ 139 h 184"/>
                <a:gd name="T42" fmla="*/ 143 w 192"/>
                <a:gd name="T43" fmla="*/ 181 h 184"/>
                <a:gd name="T44" fmla="*/ 145 w 192"/>
                <a:gd name="T45" fmla="*/ 184 h 184"/>
                <a:gd name="T46" fmla="*/ 147 w 192"/>
                <a:gd name="T47" fmla="*/ 184 h 184"/>
                <a:gd name="T48" fmla="*/ 150 w 192"/>
                <a:gd name="T49" fmla="*/ 183 h 184"/>
                <a:gd name="T50" fmla="*/ 191 w 192"/>
                <a:gd name="T51" fmla="*/ 141 h 184"/>
                <a:gd name="T52" fmla="*/ 192 w 192"/>
                <a:gd name="T53" fmla="*/ 137 h 184"/>
                <a:gd name="T54" fmla="*/ 135 w 192"/>
                <a:gd name="T55" fmla="*/ 119 h 184"/>
                <a:gd name="T56" fmla="*/ 134 w 192"/>
                <a:gd name="T57" fmla="*/ 119 h 184"/>
                <a:gd name="T58" fmla="*/ 130 w 192"/>
                <a:gd name="T59" fmla="*/ 115 h 184"/>
                <a:gd name="T60" fmla="*/ 116 w 192"/>
                <a:gd name="T61" fmla="*/ 111 h 184"/>
                <a:gd name="T62" fmla="*/ 111 w 192"/>
                <a:gd name="T63" fmla="*/ 111 h 184"/>
                <a:gd name="T64" fmla="*/ 94 w 192"/>
                <a:gd name="T65" fmla="*/ 91 h 184"/>
                <a:gd name="T66" fmla="*/ 87 w 192"/>
                <a:gd name="T67" fmla="*/ 79 h 184"/>
                <a:gd name="T68" fmla="*/ 84 w 192"/>
                <a:gd name="T69" fmla="*/ 78 h 184"/>
                <a:gd name="T70" fmla="*/ 72 w 192"/>
                <a:gd name="T71" fmla="*/ 72 h 184"/>
                <a:gd name="T72" fmla="*/ 67 w 192"/>
                <a:gd name="T73" fmla="*/ 64 h 184"/>
                <a:gd name="T74" fmla="*/ 66 w 192"/>
                <a:gd name="T75" fmla="*/ 60 h 184"/>
                <a:gd name="T76" fmla="*/ 66 w 192"/>
                <a:gd name="T77" fmla="*/ 58 h 184"/>
                <a:gd name="T78" fmla="*/ 68 w 192"/>
                <a:gd name="T79" fmla="*/ 53 h 184"/>
                <a:gd name="T80" fmla="*/ 73 w 192"/>
                <a:gd name="T81" fmla="*/ 54 h 184"/>
                <a:gd name="T82" fmla="*/ 74 w 192"/>
                <a:gd name="T83" fmla="*/ 59 h 184"/>
                <a:gd name="T84" fmla="*/ 75 w 192"/>
                <a:gd name="T85" fmla="*/ 61 h 184"/>
                <a:gd name="T86" fmla="*/ 78 w 192"/>
                <a:gd name="T87" fmla="*/ 66 h 184"/>
                <a:gd name="T88" fmla="*/ 86 w 192"/>
                <a:gd name="T89" fmla="*/ 70 h 184"/>
                <a:gd name="T90" fmla="*/ 89 w 192"/>
                <a:gd name="T91" fmla="*/ 71 h 184"/>
                <a:gd name="T92" fmla="*/ 102 w 192"/>
                <a:gd name="T93" fmla="*/ 91 h 184"/>
                <a:gd name="T94" fmla="*/ 113 w 192"/>
                <a:gd name="T95" fmla="*/ 103 h 184"/>
                <a:gd name="T96" fmla="*/ 117 w 192"/>
                <a:gd name="T97" fmla="*/ 103 h 184"/>
                <a:gd name="T98" fmla="*/ 138 w 192"/>
                <a:gd name="T99" fmla="*/ 115 h 184"/>
                <a:gd name="T100" fmla="*/ 135 w 192"/>
                <a:gd name="T101" fmla="*/ 11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2" h="184">
                  <a:moveTo>
                    <a:pt x="192" y="137"/>
                  </a:moveTo>
                  <a:cubicBezTo>
                    <a:pt x="191" y="135"/>
                    <a:pt x="190" y="134"/>
                    <a:pt x="189" y="134"/>
                  </a:cubicBezTo>
                  <a:cubicBezTo>
                    <a:pt x="149" y="127"/>
                    <a:pt x="149" y="127"/>
                    <a:pt x="149" y="127"/>
                  </a:cubicBezTo>
                  <a:cubicBezTo>
                    <a:pt x="150" y="103"/>
                    <a:pt x="150" y="103"/>
                    <a:pt x="150" y="103"/>
                  </a:cubicBezTo>
                  <a:cubicBezTo>
                    <a:pt x="150" y="102"/>
                    <a:pt x="149" y="101"/>
                    <a:pt x="149" y="100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3"/>
                    <a:pt x="79" y="33"/>
                    <a:pt x="78" y="33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4" y="31"/>
                    <a:pt x="52" y="15"/>
                    <a:pt x="45" y="3"/>
                  </a:cubicBezTo>
                  <a:cubicBezTo>
                    <a:pt x="44" y="1"/>
                    <a:pt x="43" y="1"/>
                    <a:pt x="42" y="1"/>
                  </a:cubicBezTo>
                  <a:cubicBezTo>
                    <a:pt x="41" y="0"/>
                    <a:pt x="39" y="1"/>
                    <a:pt x="39" y="2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1"/>
                    <a:pt x="0" y="43"/>
                    <a:pt x="0" y="44"/>
                  </a:cubicBezTo>
                  <a:cubicBezTo>
                    <a:pt x="0" y="45"/>
                    <a:pt x="1" y="46"/>
                    <a:pt x="2" y="47"/>
                  </a:cubicBezTo>
                  <a:cubicBezTo>
                    <a:pt x="3" y="47"/>
                    <a:pt x="18" y="53"/>
                    <a:pt x="39" y="53"/>
                  </a:cubicBezTo>
                  <a:cubicBezTo>
                    <a:pt x="40" y="53"/>
                    <a:pt x="42" y="53"/>
                    <a:pt x="43" y="53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3" y="75"/>
                    <a:pt x="43" y="76"/>
                    <a:pt x="44" y="76"/>
                  </a:cubicBezTo>
                  <a:cubicBezTo>
                    <a:pt x="107" y="140"/>
                    <a:pt x="107" y="140"/>
                    <a:pt x="107" y="140"/>
                  </a:cubicBezTo>
                  <a:cubicBezTo>
                    <a:pt x="108" y="141"/>
                    <a:pt x="109" y="142"/>
                    <a:pt x="110" y="142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43" y="181"/>
                    <a:pt x="143" y="181"/>
                    <a:pt x="143" y="181"/>
                  </a:cubicBezTo>
                  <a:cubicBezTo>
                    <a:pt x="143" y="182"/>
                    <a:pt x="144" y="184"/>
                    <a:pt x="145" y="184"/>
                  </a:cubicBezTo>
                  <a:cubicBezTo>
                    <a:pt x="146" y="184"/>
                    <a:pt x="146" y="184"/>
                    <a:pt x="147" y="184"/>
                  </a:cubicBezTo>
                  <a:cubicBezTo>
                    <a:pt x="148" y="184"/>
                    <a:pt x="149" y="184"/>
                    <a:pt x="150" y="183"/>
                  </a:cubicBezTo>
                  <a:cubicBezTo>
                    <a:pt x="191" y="141"/>
                    <a:pt x="191" y="141"/>
                    <a:pt x="191" y="141"/>
                  </a:cubicBezTo>
                  <a:cubicBezTo>
                    <a:pt x="192" y="140"/>
                    <a:pt x="192" y="138"/>
                    <a:pt x="192" y="137"/>
                  </a:cubicBezTo>
                  <a:close/>
                  <a:moveTo>
                    <a:pt x="135" y="119"/>
                  </a:moveTo>
                  <a:cubicBezTo>
                    <a:pt x="135" y="119"/>
                    <a:pt x="135" y="119"/>
                    <a:pt x="134" y="119"/>
                  </a:cubicBezTo>
                  <a:cubicBezTo>
                    <a:pt x="132" y="119"/>
                    <a:pt x="131" y="118"/>
                    <a:pt x="130" y="115"/>
                  </a:cubicBezTo>
                  <a:cubicBezTo>
                    <a:pt x="130" y="115"/>
                    <a:pt x="129" y="113"/>
                    <a:pt x="116" y="111"/>
                  </a:cubicBezTo>
                  <a:cubicBezTo>
                    <a:pt x="114" y="111"/>
                    <a:pt x="112" y="111"/>
                    <a:pt x="111" y="111"/>
                  </a:cubicBezTo>
                  <a:cubicBezTo>
                    <a:pt x="101" y="108"/>
                    <a:pt x="94" y="101"/>
                    <a:pt x="94" y="91"/>
                  </a:cubicBezTo>
                  <a:cubicBezTo>
                    <a:pt x="94" y="83"/>
                    <a:pt x="93" y="81"/>
                    <a:pt x="87" y="79"/>
                  </a:cubicBezTo>
                  <a:cubicBezTo>
                    <a:pt x="86" y="79"/>
                    <a:pt x="85" y="78"/>
                    <a:pt x="84" y="78"/>
                  </a:cubicBezTo>
                  <a:cubicBezTo>
                    <a:pt x="80" y="77"/>
                    <a:pt x="76" y="76"/>
                    <a:pt x="72" y="72"/>
                  </a:cubicBezTo>
                  <a:cubicBezTo>
                    <a:pt x="70" y="70"/>
                    <a:pt x="68" y="66"/>
                    <a:pt x="67" y="64"/>
                  </a:cubicBezTo>
                  <a:cubicBezTo>
                    <a:pt x="67" y="62"/>
                    <a:pt x="66" y="61"/>
                    <a:pt x="66" y="60"/>
                  </a:cubicBezTo>
                  <a:cubicBezTo>
                    <a:pt x="66" y="59"/>
                    <a:pt x="66" y="58"/>
                    <a:pt x="66" y="58"/>
                  </a:cubicBezTo>
                  <a:cubicBezTo>
                    <a:pt x="65" y="56"/>
                    <a:pt x="66" y="54"/>
                    <a:pt x="68" y="53"/>
                  </a:cubicBezTo>
                  <a:cubicBezTo>
                    <a:pt x="69" y="52"/>
                    <a:pt x="72" y="52"/>
                    <a:pt x="73" y="54"/>
                  </a:cubicBezTo>
                  <a:cubicBezTo>
                    <a:pt x="74" y="56"/>
                    <a:pt x="74" y="57"/>
                    <a:pt x="74" y="59"/>
                  </a:cubicBezTo>
                  <a:cubicBezTo>
                    <a:pt x="74" y="60"/>
                    <a:pt x="74" y="60"/>
                    <a:pt x="75" y="61"/>
                  </a:cubicBezTo>
                  <a:cubicBezTo>
                    <a:pt x="75" y="63"/>
                    <a:pt x="77" y="65"/>
                    <a:pt x="78" y="66"/>
                  </a:cubicBezTo>
                  <a:cubicBezTo>
                    <a:pt x="80" y="69"/>
                    <a:pt x="83" y="69"/>
                    <a:pt x="86" y="70"/>
                  </a:cubicBezTo>
                  <a:cubicBezTo>
                    <a:pt x="87" y="71"/>
                    <a:pt x="88" y="71"/>
                    <a:pt x="89" y="71"/>
                  </a:cubicBezTo>
                  <a:cubicBezTo>
                    <a:pt x="101" y="75"/>
                    <a:pt x="102" y="83"/>
                    <a:pt x="102" y="91"/>
                  </a:cubicBezTo>
                  <a:cubicBezTo>
                    <a:pt x="102" y="98"/>
                    <a:pt x="108" y="102"/>
                    <a:pt x="113" y="103"/>
                  </a:cubicBezTo>
                  <a:cubicBezTo>
                    <a:pt x="114" y="103"/>
                    <a:pt x="115" y="103"/>
                    <a:pt x="117" y="103"/>
                  </a:cubicBezTo>
                  <a:cubicBezTo>
                    <a:pt x="125" y="104"/>
                    <a:pt x="138" y="106"/>
                    <a:pt x="138" y="115"/>
                  </a:cubicBezTo>
                  <a:cubicBezTo>
                    <a:pt x="139" y="117"/>
                    <a:pt x="137" y="119"/>
                    <a:pt x="135" y="1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 noEditPoints="1"/>
            </p:cNvSpPr>
            <p:nvPr/>
          </p:nvSpPr>
          <p:spPr bwMode="auto">
            <a:xfrm>
              <a:off x="7428" y="2138"/>
              <a:ext cx="254" cy="162"/>
            </a:xfrm>
            <a:custGeom>
              <a:avLst/>
              <a:gdLst>
                <a:gd name="T0" fmla="*/ 136 w 140"/>
                <a:gd name="T1" fmla="*/ 42 h 89"/>
                <a:gd name="T2" fmla="*/ 68 w 140"/>
                <a:gd name="T3" fmla="*/ 11 h 89"/>
                <a:gd name="T4" fmla="*/ 58 w 140"/>
                <a:gd name="T5" fmla="*/ 22 h 89"/>
                <a:gd name="T6" fmla="*/ 55 w 140"/>
                <a:gd name="T7" fmla="*/ 23 h 89"/>
                <a:gd name="T8" fmla="*/ 38 w 140"/>
                <a:gd name="T9" fmla="*/ 37 h 89"/>
                <a:gd name="T10" fmla="*/ 39 w 140"/>
                <a:gd name="T11" fmla="*/ 37 h 89"/>
                <a:gd name="T12" fmla="*/ 44 w 140"/>
                <a:gd name="T13" fmla="*/ 36 h 89"/>
                <a:gd name="T14" fmla="*/ 49 w 140"/>
                <a:gd name="T15" fmla="*/ 39 h 89"/>
                <a:gd name="T16" fmla="*/ 46 w 140"/>
                <a:gd name="T17" fmla="*/ 43 h 89"/>
                <a:gd name="T18" fmla="*/ 41 w 140"/>
                <a:gd name="T19" fmla="*/ 45 h 89"/>
                <a:gd name="T20" fmla="*/ 40 w 140"/>
                <a:gd name="T21" fmla="*/ 45 h 89"/>
                <a:gd name="T22" fmla="*/ 36 w 140"/>
                <a:gd name="T23" fmla="*/ 41 h 89"/>
                <a:gd name="T24" fmla="*/ 36 w 140"/>
                <a:gd name="T25" fmla="*/ 40 h 89"/>
                <a:gd name="T26" fmla="*/ 33 w 140"/>
                <a:gd name="T27" fmla="*/ 47 h 89"/>
                <a:gd name="T28" fmla="*/ 0 w 140"/>
                <a:gd name="T29" fmla="*/ 88 h 89"/>
                <a:gd name="T30" fmla="*/ 5 w 140"/>
                <a:gd name="T31" fmla="*/ 89 h 89"/>
                <a:gd name="T32" fmla="*/ 35 w 140"/>
                <a:gd name="T33" fmla="*/ 81 h 89"/>
                <a:gd name="T34" fmla="*/ 74 w 140"/>
                <a:gd name="T35" fmla="*/ 79 h 89"/>
                <a:gd name="T36" fmla="*/ 75 w 140"/>
                <a:gd name="T37" fmla="*/ 80 h 89"/>
                <a:gd name="T38" fmla="*/ 117 w 140"/>
                <a:gd name="T39" fmla="*/ 64 h 89"/>
                <a:gd name="T40" fmla="*/ 128 w 140"/>
                <a:gd name="T41" fmla="*/ 60 h 89"/>
                <a:gd name="T42" fmla="*/ 137 w 140"/>
                <a:gd name="T43" fmla="*/ 54 h 89"/>
                <a:gd name="T44" fmla="*/ 136 w 140"/>
                <a:gd name="T45" fmla="*/ 42 h 89"/>
                <a:gd name="T46" fmla="*/ 43 w 140"/>
                <a:gd name="T47" fmla="*/ 62 h 89"/>
                <a:gd name="T48" fmla="*/ 38 w 140"/>
                <a:gd name="T49" fmla="*/ 63 h 89"/>
                <a:gd name="T50" fmla="*/ 37 w 140"/>
                <a:gd name="T51" fmla="*/ 64 h 89"/>
                <a:gd name="T52" fmla="*/ 33 w 140"/>
                <a:gd name="T53" fmla="*/ 60 h 89"/>
                <a:gd name="T54" fmla="*/ 37 w 140"/>
                <a:gd name="T55" fmla="*/ 56 h 89"/>
                <a:gd name="T56" fmla="*/ 42 w 140"/>
                <a:gd name="T57" fmla="*/ 55 h 89"/>
                <a:gd name="T58" fmla="*/ 46 w 140"/>
                <a:gd name="T59" fmla="*/ 58 h 89"/>
                <a:gd name="T60" fmla="*/ 43 w 140"/>
                <a:gd name="T61" fmla="*/ 62 h 89"/>
                <a:gd name="T62" fmla="*/ 66 w 140"/>
                <a:gd name="T63" fmla="*/ 32 h 89"/>
                <a:gd name="T64" fmla="*/ 71 w 140"/>
                <a:gd name="T65" fmla="*/ 31 h 89"/>
                <a:gd name="T66" fmla="*/ 76 w 140"/>
                <a:gd name="T67" fmla="*/ 34 h 89"/>
                <a:gd name="T68" fmla="*/ 73 w 140"/>
                <a:gd name="T69" fmla="*/ 38 h 89"/>
                <a:gd name="T70" fmla="*/ 68 w 140"/>
                <a:gd name="T71" fmla="*/ 40 h 89"/>
                <a:gd name="T72" fmla="*/ 67 w 140"/>
                <a:gd name="T73" fmla="*/ 40 h 89"/>
                <a:gd name="T74" fmla="*/ 63 w 140"/>
                <a:gd name="T75" fmla="*/ 37 h 89"/>
                <a:gd name="T76" fmla="*/ 66 w 140"/>
                <a:gd name="T77" fmla="*/ 32 h 89"/>
                <a:gd name="T78" fmla="*/ 73 w 140"/>
                <a:gd name="T79" fmla="*/ 59 h 89"/>
                <a:gd name="T80" fmla="*/ 73 w 140"/>
                <a:gd name="T81" fmla="*/ 59 h 89"/>
                <a:gd name="T82" fmla="*/ 68 w 140"/>
                <a:gd name="T83" fmla="*/ 59 h 89"/>
                <a:gd name="T84" fmla="*/ 64 w 140"/>
                <a:gd name="T85" fmla="*/ 54 h 89"/>
                <a:gd name="T86" fmla="*/ 68 w 140"/>
                <a:gd name="T87" fmla="*/ 51 h 89"/>
                <a:gd name="T88" fmla="*/ 73 w 140"/>
                <a:gd name="T89" fmla="*/ 51 h 89"/>
                <a:gd name="T90" fmla="*/ 77 w 140"/>
                <a:gd name="T91" fmla="*/ 55 h 89"/>
                <a:gd name="T92" fmla="*/ 73 w 140"/>
                <a:gd name="T93" fmla="*/ 59 h 89"/>
                <a:gd name="T94" fmla="*/ 100 w 140"/>
                <a:gd name="T95" fmla="*/ 46 h 89"/>
                <a:gd name="T96" fmla="*/ 100 w 140"/>
                <a:gd name="T97" fmla="*/ 46 h 89"/>
                <a:gd name="T98" fmla="*/ 95 w 140"/>
                <a:gd name="T99" fmla="*/ 46 h 89"/>
                <a:gd name="T100" fmla="*/ 91 w 140"/>
                <a:gd name="T101" fmla="*/ 42 h 89"/>
                <a:gd name="T102" fmla="*/ 95 w 140"/>
                <a:gd name="T103" fmla="*/ 38 h 89"/>
                <a:gd name="T104" fmla="*/ 100 w 140"/>
                <a:gd name="T105" fmla="*/ 38 h 89"/>
                <a:gd name="T106" fmla="*/ 104 w 140"/>
                <a:gd name="T107" fmla="*/ 42 h 89"/>
                <a:gd name="T108" fmla="*/ 100 w 140"/>
                <a:gd name="T109" fmla="*/ 4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0" h="89">
                  <a:moveTo>
                    <a:pt x="136" y="42"/>
                  </a:moveTo>
                  <a:cubicBezTo>
                    <a:pt x="136" y="42"/>
                    <a:pt x="117" y="0"/>
                    <a:pt x="68" y="11"/>
                  </a:cubicBezTo>
                  <a:cubicBezTo>
                    <a:pt x="63" y="17"/>
                    <a:pt x="59" y="21"/>
                    <a:pt x="58" y="22"/>
                  </a:cubicBezTo>
                  <a:cubicBezTo>
                    <a:pt x="57" y="22"/>
                    <a:pt x="56" y="23"/>
                    <a:pt x="55" y="23"/>
                  </a:cubicBezTo>
                  <a:cubicBezTo>
                    <a:pt x="55" y="23"/>
                    <a:pt x="45" y="28"/>
                    <a:pt x="38" y="37"/>
                  </a:cubicBezTo>
                  <a:cubicBezTo>
                    <a:pt x="38" y="37"/>
                    <a:pt x="39" y="37"/>
                    <a:pt x="39" y="37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6" y="35"/>
                    <a:pt x="49" y="36"/>
                    <a:pt x="49" y="39"/>
                  </a:cubicBezTo>
                  <a:cubicBezTo>
                    <a:pt x="50" y="41"/>
                    <a:pt x="48" y="43"/>
                    <a:pt x="46" y="43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0" y="45"/>
                    <a:pt x="40" y="45"/>
                  </a:cubicBezTo>
                  <a:cubicBezTo>
                    <a:pt x="38" y="45"/>
                    <a:pt x="36" y="43"/>
                    <a:pt x="36" y="41"/>
                  </a:cubicBezTo>
                  <a:cubicBezTo>
                    <a:pt x="36" y="41"/>
                    <a:pt x="36" y="41"/>
                    <a:pt x="36" y="40"/>
                  </a:cubicBezTo>
                  <a:cubicBezTo>
                    <a:pt x="35" y="42"/>
                    <a:pt x="34" y="44"/>
                    <a:pt x="33" y="47"/>
                  </a:cubicBezTo>
                  <a:cubicBezTo>
                    <a:pt x="28" y="66"/>
                    <a:pt x="14" y="80"/>
                    <a:pt x="0" y="88"/>
                  </a:cubicBezTo>
                  <a:cubicBezTo>
                    <a:pt x="2" y="89"/>
                    <a:pt x="3" y="89"/>
                    <a:pt x="5" y="89"/>
                  </a:cubicBezTo>
                  <a:cubicBezTo>
                    <a:pt x="14" y="89"/>
                    <a:pt x="24" y="87"/>
                    <a:pt x="35" y="81"/>
                  </a:cubicBezTo>
                  <a:cubicBezTo>
                    <a:pt x="53" y="71"/>
                    <a:pt x="74" y="79"/>
                    <a:pt x="74" y="79"/>
                  </a:cubicBezTo>
                  <a:cubicBezTo>
                    <a:pt x="74" y="79"/>
                    <a:pt x="75" y="80"/>
                    <a:pt x="75" y="80"/>
                  </a:cubicBezTo>
                  <a:cubicBezTo>
                    <a:pt x="76" y="80"/>
                    <a:pt x="98" y="82"/>
                    <a:pt x="117" y="64"/>
                  </a:cubicBezTo>
                  <a:cubicBezTo>
                    <a:pt x="117" y="64"/>
                    <a:pt x="122" y="60"/>
                    <a:pt x="128" y="60"/>
                  </a:cubicBezTo>
                  <a:cubicBezTo>
                    <a:pt x="133" y="59"/>
                    <a:pt x="136" y="56"/>
                    <a:pt x="137" y="54"/>
                  </a:cubicBezTo>
                  <a:cubicBezTo>
                    <a:pt x="140" y="49"/>
                    <a:pt x="137" y="43"/>
                    <a:pt x="136" y="42"/>
                  </a:cubicBezTo>
                  <a:close/>
                  <a:moveTo>
                    <a:pt x="43" y="62"/>
                  </a:moveTo>
                  <a:cubicBezTo>
                    <a:pt x="38" y="63"/>
                    <a:pt x="38" y="63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4"/>
                    <a:pt x="34" y="62"/>
                    <a:pt x="33" y="60"/>
                  </a:cubicBezTo>
                  <a:cubicBezTo>
                    <a:pt x="33" y="58"/>
                    <a:pt x="34" y="56"/>
                    <a:pt x="37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4" y="54"/>
                    <a:pt x="46" y="55"/>
                    <a:pt x="46" y="58"/>
                  </a:cubicBezTo>
                  <a:cubicBezTo>
                    <a:pt x="47" y="60"/>
                    <a:pt x="46" y="62"/>
                    <a:pt x="43" y="62"/>
                  </a:cubicBezTo>
                  <a:close/>
                  <a:moveTo>
                    <a:pt x="66" y="32"/>
                  </a:moveTo>
                  <a:cubicBezTo>
                    <a:pt x="71" y="31"/>
                    <a:pt x="71" y="31"/>
                    <a:pt x="71" y="31"/>
                  </a:cubicBezTo>
                  <a:cubicBezTo>
                    <a:pt x="73" y="30"/>
                    <a:pt x="75" y="32"/>
                    <a:pt x="76" y="34"/>
                  </a:cubicBezTo>
                  <a:cubicBezTo>
                    <a:pt x="76" y="36"/>
                    <a:pt x="75" y="38"/>
                    <a:pt x="73" y="38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5" y="40"/>
                    <a:pt x="63" y="38"/>
                    <a:pt x="63" y="37"/>
                  </a:cubicBezTo>
                  <a:cubicBezTo>
                    <a:pt x="62" y="34"/>
                    <a:pt x="64" y="32"/>
                    <a:pt x="66" y="32"/>
                  </a:cubicBezTo>
                  <a:close/>
                  <a:moveTo>
                    <a:pt x="73" y="59"/>
                  </a:moveTo>
                  <a:cubicBezTo>
                    <a:pt x="73" y="59"/>
                    <a:pt x="73" y="59"/>
                    <a:pt x="73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6" y="59"/>
                    <a:pt x="64" y="57"/>
                    <a:pt x="64" y="54"/>
                  </a:cubicBezTo>
                  <a:cubicBezTo>
                    <a:pt x="64" y="52"/>
                    <a:pt x="66" y="51"/>
                    <a:pt x="68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6" y="51"/>
                    <a:pt x="77" y="53"/>
                    <a:pt x="77" y="55"/>
                  </a:cubicBezTo>
                  <a:cubicBezTo>
                    <a:pt x="77" y="57"/>
                    <a:pt x="76" y="59"/>
                    <a:pt x="73" y="59"/>
                  </a:cubicBezTo>
                  <a:close/>
                  <a:moveTo>
                    <a:pt x="100" y="46"/>
                  </a:moveTo>
                  <a:cubicBezTo>
                    <a:pt x="100" y="46"/>
                    <a:pt x="100" y="46"/>
                    <a:pt x="100" y="46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2" y="46"/>
                    <a:pt x="91" y="44"/>
                    <a:pt x="91" y="42"/>
                  </a:cubicBezTo>
                  <a:cubicBezTo>
                    <a:pt x="91" y="39"/>
                    <a:pt x="93" y="38"/>
                    <a:pt x="95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2" y="38"/>
                    <a:pt x="104" y="40"/>
                    <a:pt x="104" y="42"/>
                  </a:cubicBezTo>
                  <a:cubicBezTo>
                    <a:pt x="104" y="44"/>
                    <a:pt x="102" y="46"/>
                    <a:pt x="100" y="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 noEditPoints="1"/>
            </p:cNvSpPr>
            <p:nvPr/>
          </p:nvSpPr>
          <p:spPr bwMode="auto">
            <a:xfrm>
              <a:off x="7321" y="2033"/>
              <a:ext cx="252" cy="269"/>
            </a:xfrm>
            <a:custGeom>
              <a:avLst/>
              <a:gdLst>
                <a:gd name="T0" fmla="*/ 130 w 139"/>
                <a:gd name="T1" fmla="*/ 4 h 148"/>
                <a:gd name="T2" fmla="*/ 59 w 139"/>
                <a:gd name="T3" fmla="*/ 30 h 148"/>
                <a:gd name="T4" fmla="*/ 31 w 139"/>
                <a:gd name="T5" fmla="*/ 61 h 148"/>
                <a:gd name="T6" fmla="*/ 29 w 139"/>
                <a:gd name="T7" fmla="*/ 148 h 148"/>
                <a:gd name="T8" fmla="*/ 43 w 139"/>
                <a:gd name="T9" fmla="*/ 145 h 148"/>
                <a:gd name="T10" fmla="*/ 111 w 139"/>
                <a:gd name="T11" fmla="*/ 74 h 148"/>
                <a:gd name="T12" fmla="*/ 131 w 139"/>
                <a:gd name="T13" fmla="*/ 33 h 148"/>
                <a:gd name="T14" fmla="*/ 139 w 139"/>
                <a:gd name="T15" fmla="*/ 12 h 148"/>
                <a:gd name="T16" fmla="*/ 37 w 139"/>
                <a:gd name="T17" fmla="*/ 124 h 148"/>
                <a:gd name="T18" fmla="*/ 32 w 139"/>
                <a:gd name="T19" fmla="*/ 125 h 148"/>
                <a:gd name="T20" fmla="*/ 33 w 139"/>
                <a:gd name="T21" fmla="*/ 115 h 148"/>
                <a:gd name="T22" fmla="*/ 40 w 139"/>
                <a:gd name="T23" fmla="*/ 119 h 148"/>
                <a:gd name="T24" fmla="*/ 40 w 139"/>
                <a:gd name="T25" fmla="*/ 97 h 148"/>
                <a:gd name="T26" fmla="*/ 34 w 139"/>
                <a:gd name="T27" fmla="*/ 99 h 148"/>
                <a:gd name="T28" fmla="*/ 35 w 139"/>
                <a:gd name="T29" fmla="*/ 89 h 148"/>
                <a:gd name="T30" fmla="*/ 42 w 139"/>
                <a:gd name="T31" fmla="*/ 93 h 148"/>
                <a:gd name="T32" fmla="*/ 56 w 139"/>
                <a:gd name="T33" fmla="*/ 109 h 148"/>
                <a:gd name="T34" fmla="*/ 50 w 139"/>
                <a:gd name="T35" fmla="*/ 110 h 148"/>
                <a:gd name="T36" fmla="*/ 51 w 139"/>
                <a:gd name="T37" fmla="*/ 101 h 148"/>
                <a:gd name="T38" fmla="*/ 58 w 139"/>
                <a:gd name="T39" fmla="*/ 104 h 148"/>
                <a:gd name="T40" fmla="*/ 54 w 139"/>
                <a:gd name="T41" fmla="*/ 76 h 148"/>
                <a:gd name="T42" fmla="*/ 49 w 139"/>
                <a:gd name="T43" fmla="*/ 76 h 148"/>
                <a:gd name="T44" fmla="*/ 52 w 139"/>
                <a:gd name="T45" fmla="*/ 67 h 148"/>
                <a:gd name="T46" fmla="*/ 58 w 139"/>
                <a:gd name="T47" fmla="*/ 72 h 148"/>
                <a:gd name="T48" fmla="*/ 69 w 139"/>
                <a:gd name="T49" fmla="*/ 89 h 148"/>
                <a:gd name="T50" fmla="*/ 64 w 139"/>
                <a:gd name="T51" fmla="*/ 91 h 148"/>
                <a:gd name="T52" fmla="*/ 65 w 139"/>
                <a:gd name="T53" fmla="*/ 81 h 148"/>
                <a:gd name="T54" fmla="*/ 72 w 139"/>
                <a:gd name="T55" fmla="*/ 85 h 148"/>
                <a:gd name="T56" fmla="*/ 72 w 139"/>
                <a:gd name="T57" fmla="*/ 52 h 148"/>
                <a:gd name="T58" fmla="*/ 75 w 139"/>
                <a:gd name="T59" fmla="*/ 43 h 148"/>
                <a:gd name="T60" fmla="*/ 81 w 139"/>
                <a:gd name="T61" fmla="*/ 49 h 148"/>
                <a:gd name="T62" fmla="*/ 74 w 139"/>
                <a:gd name="T63" fmla="*/ 54 h 148"/>
                <a:gd name="T64" fmla="*/ 87 w 139"/>
                <a:gd name="T65" fmla="*/ 68 h 148"/>
                <a:gd name="T66" fmla="*/ 81 w 139"/>
                <a:gd name="T67" fmla="*/ 68 h 148"/>
                <a:gd name="T68" fmla="*/ 85 w 139"/>
                <a:gd name="T69" fmla="*/ 59 h 148"/>
                <a:gd name="T70" fmla="*/ 91 w 139"/>
                <a:gd name="T71" fmla="*/ 65 h 148"/>
                <a:gd name="T72" fmla="*/ 90 w 139"/>
                <a:gd name="T73" fmla="*/ 34 h 148"/>
                <a:gd name="T74" fmla="*/ 93 w 139"/>
                <a:gd name="T75" fmla="*/ 24 h 148"/>
                <a:gd name="T76" fmla="*/ 99 w 139"/>
                <a:gd name="T77" fmla="*/ 30 h 148"/>
                <a:gd name="T78" fmla="*/ 93 w 139"/>
                <a:gd name="T79" fmla="*/ 35 h 148"/>
                <a:gd name="T80" fmla="*/ 104 w 139"/>
                <a:gd name="T81" fmla="*/ 49 h 148"/>
                <a:gd name="T82" fmla="*/ 99 w 139"/>
                <a:gd name="T83" fmla="*/ 49 h 148"/>
                <a:gd name="T84" fmla="*/ 103 w 139"/>
                <a:gd name="T85" fmla="*/ 39 h 148"/>
                <a:gd name="T86" fmla="*/ 108 w 139"/>
                <a:gd name="T87" fmla="*/ 4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9" h="148">
                  <a:moveTo>
                    <a:pt x="139" y="12"/>
                  </a:moveTo>
                  <a:cubicBezTo>
                    <a:pt x="137" y="6"/>
                    <a:pt x="130" y="4"/>
                    <a:pt x="130" y="4"/>
                  </a:cubicBezTo>
                  <a:cubicBezTo>
                    <a:pt x="129" y="4"/>
                    <a:pt x="121" y="0"/>
                    <a:pt x="110" y="0"/>
                  </a:cubicBezTo>
                  <a:cubicBezTo>
                    <a:pt x="95" y="0"/>
                    <a:pt x="74" y="6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58" y="31"/>
                    <a:pt x="49" y="51"/>
                    <a:pt x="31" y="61"/>
                  </a:cubicBezTo>
                  <a:cubicBezTo>
                    <a:pt x="10" y="73"/>
                    <a:pt x="0" y="114"/>
                    <a:pt x="7" y="132"/>
                  </a:cubicBezTo>
                  <a:cubicBezTo>
                    <a:pt x="11" y="143"/>
                    <a:pt x="1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3" y="148"/>
                    <a:pt x="37" y="147"/>
                    <a:pt x="43" y="145"/>
                  </a:cubicBezTo>
                  <a:cubicBezTo>
                    <a:pt x="58" y="140"/>
                    <a:pt x="78" y="126"/>
                    <a:pt x="85" y="103"/>
                  </a:cubicBezTo>
                  <a:cubicBezTo>
                    <a:pt x="90" y="83"/>
                    <a:pt x="111" y="74"/>
                    <a:pt x="111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3"/>
                    <a:pt x="130" y="59"/>
                    <a:pt x="131" y="33"/>
                  </a:cubicBezTo>
                  <a:cubicBezTo>
                    <a:pt x="131" y="33"/>
                    <a:pt x="132" y="27"/>
                    <a:pt x="136" y="22"/>
                  </a:cubicBezTo>
                  <a:cubicBezTo>
                    <a:pt x="139" y="18"/>
                    <a:pt x="139" y="14"/>
                    <a:pt x="139" y="12"/>
                  </a:cubicBezTo>
                  <a:close/>
                  <a:moveTo>
                    <a:pt x="40" y="119"/>
                  </a:moveTo>
                  <a:cubicBezTo>
                    <a:pt x="37" y="124"/>
                    <a:pt x="37" y="124"/>
                    <a:pt x="37" y="124"/>
                  </a:cubicBezTo>
                  <a:cubicBezTo>
                    <a:pt x="36" y="125"/>
                    <a:pt x="35" y="126"/>
                    <a:pt x="34" y="126"/>
                  </a:cubicBezTo>
                  <a:cubicBezTo>
                    <a:pt x="33" y="126"/>
                    <a:pt x="32" y="126"/>
                    <a:pt x="32" y="125"/>
                  </a:cubicBezTo>
                  <a:cubicBezTo>
                    <a:pt x="30" y="124"/>
                    <a:pt x="29" y="122"/>
                    <a:pt x="30" y="120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34" y="113"/>
                    <a:pt x="36" y="113"/>
                    <a:pt x="38" y="114"/>
                  </a:cubicBezTo>
                  <a:cubicBezTo>
                    <a:pt x="40" y="115"/>
                    <a:pt x="41" y="117"/>
                    <a:pt x="40" y="119"/>
                  </a:cubicBezTo>
                  <a:close/>
                  <a:moveTo>
                    <a:pt x="42" y="93"/>
                  </a:moveTo>
                  <a:cubicBezTo>
                    <a:pt x="40" y="97"/>
                    <a:pt x="40" y="97"/>
                    <a:pt x="40" y="97"/>
                  </a:cubicBezTo>
                  <a:cubicBezTo>
                    <a:pt x="39" y="99"/>
                    <a:pt x="37" y="99"/>
                    <a:pt x="36" y="99"/>
                  </a:cubicBezTo>
                  <a:cubicBezTo>
                    <a:pt x="35" y="99"/>
                    <a:pt x="35" y="99"/>
                    <a:pt x="34" y="99"/>
                  </a:cubicBezTo>
                  <a:cubicBezTo>
                    <a:pt x="32" y="98"/>
                    <a:pt x="31" y="95"/>
                    <a:pt x="33" y="93"/>
                  </a:cubicBezTo>
                  <a:cubicBezTo>
                    <a:pt x="35" y="89"/>
                    <a:pt x="35" y="89"/>
                    <a:pt x="35" y="89"/>
                  </a:cubicBezTo>
                  <a:cubicBezTo>
                    <a:pt x="36" y="87"/>
                    <a:pt x="38" y="86"/>
                    <a:pt x="40" y="87"/>
                  </a:cubicBezTo>
                  <a:cubicBezTo>
                    <a:pt x="42" y="88"/>
                    <a:pt x="43" y="91"/>
                    <a:pt x="42" y="93"/>
                  </a:cubicBezTo>
                  <a:close/>
                  <a:moveTo>
                    <a:pt x="58" y="104"/>
                  </a:moveTo>
                  <a:cubicBezTo>
                    <a:pt x="56" y="109"/>
                    <a:pt x="56" y="109"/>
                    <a:pt x="56" y="109"/>
                  </a:cubicBezTo>
                  <a:cubicBezTo>
                    <a:pt x="55" y="110"/>
                    <a:pt x="54" y="111"/>
                    <a:pt x="52" y="111"/>
                  </a:cubicBezTo>
                  <a:cubicBezTo>
                    <a:pt x="51" y="111"/>
                    <a:pt x="51" y="111"/>
                    <a:pt x="50" y="110"/>
                  </a:cubicBezTo>
                  <a:cubicBezTo>
                    <a:pt x="48" y="109"/>
                    <a:pt x="48" y="107"/>
                    <a:pt x="49" y="105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2" y="99"/>
                    <a:pt x="55" y="98"/>
                    <a:pt x="57" y="99"/>
                  </a:cubicBezTo>
                  <a:cubicBezTo>
                    <a:pt x="58" y="100"/>
                    <a:pt x="59" y="102"/>
                    <a:pt x="58" y="104"/>
                  </a:cubicBezTo>
                  <a:close/>
                  <a:moveTo>
                    <a:pt x="58" y="72"/>
                  </a:moveTo>
                  <a:cubicBezTo>
                    <a:pt x="54" y="76"/>
                    <a:pt x="54" y="76"/>
                    <a:pt x="54" y="76"/>
                  </a:cubicBezTo>
                  <a:cubicBezTo>
                    <a:pt x="54" y="77"/>
                    <a:pt x="53" y="77"/>
                    <a:pt x="52" y="77"/>
                  </a:cubicBezTo>
                  <a:cubicBezTo>
                    <a:pt x="51" y="77"/>
                    <a:pt x="50" y="77"/>
                    <a:pt x="49" y="76"/>
                  </a:cubicBezTo>
                  <a:cubicBezTo>
                    <a:pt x="47" y="74"/>
                    <a:pt x="47" y="72"/>
                    <a:pt x="49" y="70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4" y="65"/>
                    <a:pt x="56" y="65"/>
                    <a:pt x="58" y="67"/>
                  </a:cubicBezTo>
                  <a:cubicBezTo>
                    <a:pt x="60" y="68"/>
                    <a:pt x="60" y="71"/>
                    <a:pt x="58" y="72"/>
                  </a:cubicBezTo>
                  <a:close/>
                  <a:moveTo>
                    <a:pt x="72" y="85"/>
                  </a:moveTo>
                  <a:cubicBezTo>
                    <a:pt x="69" y="89"/>
                    <a:pt x="69" y="89"/>
                    <a:pt x="69" y="89"/>
                  </a:cubicBezTo>
                  <a:cubicBezTo>
                    <a:pt x="69" y="91"/>
                    <a:pt x="67" y="92"/>
                    <a:pt x="66" y="92"/>
                  </a:cubicBezTo>
                  <a:cubicBezTo>
                    <a:pt x="65" y="92"/>
                    <a:pt x="65" y="91"/>
                    <a:pt x="64" y="91"/>
                  </a:cubicBezTo>
                  <a:cubicBezTo>
                    <a:pt x="62" y="90"/>
                    <a:pt x="61" y="88"/>
                    <a:pt x="62" y="86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6" y="79"/>
                    <a:pt x="68" y="78"/>
                    <a:pt x="70" y="79"/>
                  </a:cubicBezTo>
                  <a:cubicBezTo>
                    <a:pt x="72" y="81"/>
                    <a:pt x="73" y="83"/>
                    <a:pt x="72" y="85"/>
                  </a:cubicBezTo>
                  <a:close/>
                  <a:moveTo>
                    <a:pt x="74" y="54"/>
                  </a:moveTo>
                  <a:cubicBezTo>
                    <a:pt x="73" y="54"/>
                    <a:pt x="72" y="53"/>
                    <a:pt x="72" y="52"/>
                  </a:cubicBezTo>
                  <a:cubicBezTo>
                    <a:pt x="70" y="51"/>
                    <a:pt x="70" y="48"/>
                    <a:pt x="72" y="47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7" y="42"/>
                    <a:pt x="79" y="42"/>
                    <a:pt x="81" y="43"/>
                  </a:cubicBezTo>
                  <a:cubicBezTo>
                    <a:pt x="82" y="45"/>
                    <a:pt x="82" y="47"/>
                    <a:pt x="81" y="49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6" y="53"/>
                    <a:pt x="75" y="54"/>
                    <a:pt x="74" y="54"/>
                  </a:cubicBezTo>
                  <a:close/>
                  <a:moveTo>
                    <a:pt x="91" y="65"/>
                  </a:moveTo>
                  <a:cubicBezTo>
                    <a:pt x="87" y="68"/>
                    <a:pt x="87" y="68"/>
                    <a:pt x="87" y="68"/>
                  </a:cubicBezTo>
                  <a:cubicBezTo>
                    <a:pt x="86" y="69"/>
                    <a:pt x="85" y="69"/>
                    <a:pt x="84" y="69"/>
                  </a:cubicBezTo>
                  <a:cubicBezTo>
                    <a:pt x="83" y="69"/>
                    <a:pt x="82" y="69"/>
                    <a:pt x="81" y="68"/>
                  </a:cubicBezTo>
                  <a:cubicBezTo>
                    <a:pt x="80" y="66"/>
                    <a:pt x="80" y="64"/>
                    <a:pt x="81" y="62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7" y="57"/>
                    <a:pt x="89" y="57"/>
                    <a:pt x="91" y="59"/>
                  </a:cubicBezTo>
                  <a:cubicBezTo>
                    <a:pt x="92" y="61"/>
                    <a:pt x="92" y="63"/>
                    <a:pt x="91" y="65"/>
                  </a:cubicBezTo>
                  <a:close/>
                  <a:moveTo>
                    <a:pt x="93" y="35"/>
                  </a:moveTo>
                  <a:cubicBezTo>
                    <a:pt x="92" y="35"/>
                    <a:pt x="91" y="34"/>
                    <a:pt x="90" y="34"/>
                  </a:cubicBezTo>
                  <a:cubicBezTo>
                    <a:pt x="88" y="32"/>
                    <a:pt x="88" y="29"/>
                    <a:pt x="90" y="28"/>
                  </a:cubicBezTo>
                  <a:cubicBezTo>
                    <a:pt x="93" y="24"/>
                    <a:pt x="93" y="24"/>
                    <a:pt x="93" y="24"/>
                  </a:cubicBezTo>
                  <a:cubicBezTo>
                    <a:pt x="95" y="23"/>
                    <a:pt x="98" y="23"/>
                    <a:pt x="99" y="24"/>
                  </a:cubicBezTo>
                  <a:cubicBezTo>
                    <a:pt x="101" y="26"/>
                    <a:pt x="101" y="28"/>
                    <a:pt x="99" y="30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34"/>
                    <a:pt x="94" y="35"/>
                    <a:pt x="93" y="35"/>
                  </a:cubicBezTo>
                  <a:close/>
                  <a:moveTo>
                    <a:pt x="108" y="45"/>
                  </a:moveTo>
                  <a:cubicBezTo>
                    <a:pt x="104" y="49"/>
                    <a:pt x="104" y="49"/>
                    <a:pt x="104" y="49"/>
                  </a:cubicBezTo>
                  <a:cubicBezTo>
                    <a:pt x="103" y="50"/>
                    <a:pt x="102" y="50"/>
                    <a:pt x="102" y="50"/>
                  </a:cubicBezTo>
                  <a:cubicBezTo>
                    <a:pt x="100" y="50"/>
                    <a:pt x="99" y="49"/>
                    <a:pt x="99" y="49"/>
                  </a:cubicBezTo>
                  <a:cubicBezTo>
                    <a:pt x="97" y="47"/>
                    <a:pt x="97" y="44"/>
                    <a:pt x="99" y="43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4" y="38"/>
                    <a:pt x="107" y="38"/>
                    <a:pt x="108" y="40"/>
                  </a:cubicBezTo>
                  <a:cubicBezTo>
                    <a:pt x="110" y="41"/>
                    <a:pt x="110" y="44"/>
                    <a:pt x="108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 noEditPoints="1"/>
            </p:cNvSpPr>
            <p:nvPr/>
          </p:nvSpPr>
          <p:spPr bwMode="auto">
            <a:xfrm>
              <a:off x="5807" y="1993"/>
              <a:ext cx="300" cy="349"/>
            </a:xfrm>
            <a:custGeom>
              <a:avLst/>
              <a:gdLst>
                <a:gd name="T0" fmla="*/ 138 w 165"/>
                <a:gd name="T1" fmla="*/ 30 h 192"/>
                <a:gd name="T2" fmla="*/ 136 w 165"/>
                <a:gd name="T3" fmla="*/ 27 h 192"/>
                <a:gd name="T4" fmla="*/ 111 w 165"/>
                <a:gd name="T5" fmla="*/ 19 h 192"/>
                <a:gd name="T6" fmla="*/ 111 w 165"/>
                <a:gd name="T7" fmla="*/ 17 h 192"/>
                <a:gd name="T8" fmla="*/ 93 w 165"/>
                <a:gd name="T9" fmla="*/ 0 h 192"/>
                <a:gd name="T10" fmla="*/ 75 w 165"/>
                <a:gd name="T11" fmla="*/ 17 h 192"/>
                <a:gd name="T12" fmla="*/ 75 w 165"/>
                <a:gd name="T13" fmla="*/ 18 h 192"/>
                <a:gd name="T14" fmla="*/ 52 w 165"/>
                <a:gd name="T15" fmla="*/ 26 h 192"/>
                <a:gd name="T16" fmla="*/ 50 w 165"/>
                <a:gd name="T17" fmla="*/ 29 h 192"/>
                <a:gd name="T18" fmla="*/ 44 w 165"/>
                <a:gd name="T19" fmla="*/ 40 h 192"/>
                <a:gd name="T20" fmla="*/ 40 w 165"/>
                <a:gd name="T21" fmla="*/ 48 h 192"/>
                <a:gd name="T22" fmla="*/ 23 w 165"/>
                <a:gd name="T23" fmla="*/ 48 h 192"/>
                <a:gd name="T24" fmla="*/ 0 w 165"/>
                <a:gd name="T25" fmla="*/ 67 h 192"/>
                <a:gd name="T26" fmla="*/ 0 w 165"/>
                <a:gd name="T27" fmla="*/ 132 h 192"/>
                <a:gd name="T28" fmla="*/ 21 w 165"/>
                <a:gd name="T29" fmla="*/ 150 h 192"/>
                <a:gd name="T30" fmla="*/ 24 w 165"/>
                <a:gd name="T31" fmla="*/ 150 h 192"/>
                <a:gd name="T32" fmla="*/ 27 w 165"/>
                <a:gd name="T33" fmla="*/ 175 h 192"/>
                <a:gd name="T34" fmla="*/ 52 w 165"/>
                <a:gd name="T35" fmla="*/ 192 h 192"/>
                <a:gd name="T36" fmla="*/ 135 w 165"/>
                <a:gd name="T37" fmla="*/ 192 h 192"/>
                <a:gd name="T38" fmla="*/ 160 w 165"/>
                <a:gd name="T39" fmla="*/ 175 h 192"/>
                <a:gd name="T40" fmla="*/ 165 w 165"/>
                <a:gd name="T41" fmla="*/ 115 h 192"/>
                <a:gd name="T42" fmla="*/ 143 w 165"/>
                <a:gd name="T43" fmla="*/ 40 h 192"/>
                <a:gd name="T44" fmla="*/ 138 w 165"/>
                <a:gd name="T45" fmla="*/ 30 h 192"/>
                <a:gd name="T46" fmla="*/ 22 w 165"/>
                <a:gd name="T47" fmla="*/ 114 h 192"/>
                <a:gd name="T48" fmla="*/ 23 w 165"/>
                <a:gd name="T49" fmla="*/ 142 h 192"/>
                <a:gd name="T50" fmla="*/ 21 w 165"/>
                <a:gd name="T51" fmla="*/ 142 h 192"/>
                <a:gd name="T52" fmla="*/ 8 w 165"/>
                <a:gd name="T53" fmla="*/ 132 h 192"/>
                <a:gd name="T54" fmla="*/ 8 w 165"/>
                <a:gd name="T55" fmla="*/ 67 h 192"/>
                <a:gd name="T56" fmla="*/ 23 w 165"/>
                <a:gd name="T57" fmla="*/ 56 h 192"/>
                <a:gd name="T58" fmla="*/ 36 w 165"/>
                <a:gd name="T59" fmla="*/ 56 h 192"/>
                <a:gd name="T60" fmla="*/ 22 w 165"/>
                <a:gd name="T61" fmla="*/ 114 h 192"/>
                <a:gd name="T62" fmla="*/ 94 w 165"/>
                <a:gd name="T63" fmla="*/ 34 h 192"/>
                <a:gd name="T64" fmla="*/ 62 w 165"/>
                <a:gd name="T65" fmla="*/ 30 h 192"/>
                <a:gd name="T66" fmla="*/ 81 w 165"/>
                <a:gd name="T67" fmla="*/ 26 h 192"/>
                <a:gd name="T68" fmla="*/ 84 w 165"/>
                <a:gd name="T69" fmla="*/ 24 h 192"/>
                <a:gd name="T70" fmla="*/ 84 w 165"/>
                <a:gd name="T71" fmla="*/ 20 h 192"/>
                <a:gd name="T72" fmla="*/ 83 w 165"/>
                <a:gd name="T73" fmla="*/ 17 h 192"/>
                <a:gd name="T74" fmla="*/ 93 w 165"/>
                <a:gd name="T75" fmla="*/ 8 h 192"/>
                <a:gd name="T76" fmla="*/ 103 w 165"/>
                <a:gd name="T77" fmla="*/ 17 h 192"/>
                <a:gd name="T78" fmla="*/ 103 w 165"/>
                <a:gd name="T79" fmla="*/ 21 h 192"/>
                <a:gd name="T80" fmla="*/ 103 w 165"/>
                <a:gd name="T81" fmla="*/ 24 h 192"/>
                <a:gd name="T82" fmla="*/ 106 w 165"/>
                <a:gd name="T83" fmla="*/ 26 h 192"/>
                <a:gd name="T84" fmla="*/ 124 w 165"/>
                <a:gd name="T85" fmla="*/ 31 h 192"/>
                <a:gd name="T86" fmla="*/ 94 w 165"/>
                <a:gd name="T87" fmla="*/ 3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5" h="192">
                  <a:moveTo>
                    <a:pt x="138" y="30"/>
                  </a:moveTo>
                  <a:cubicBezTo>
                    <a:pt x="138" y="29"/>
                    <a:pt x="137" y="28"/>
                    <a:pt x="136" y="27"/>
                  </a:cubicBezTo>
                  <a:cubicBezTo>
                    <a:pt x="130" y="24"/>
                    <a:pt x="122" y="21"/>
                    <a:pt x="111" y="19"/>
                  </a:cubicBezTo>
                  <a:cubicBezTo>
                    <a:pt x="111" y="18"/>
                    <a:pt x="111" y="18"/>
                    <a:pt x="111" y="17"/>
                  </a:cubicBezTo>
                  <a:cubicBezTo>
                    <a:pt x="111" y="8"/>
                    <a:pt x="103" y="0"/>
                    <a:pt x="93" y="0"/>
                  </a:cubicBezTo>
                  <a:cubicBezTo>
                    <a:pt x="83" y="0"/>
                    <a:pt x="75" y="8"/>
                    <a:pt x="75" y="17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67" y="20"/>
                    <a:pt x="60" y="22"/>
                    <a:pt x="52" y="26"/>
                  </a:cubicBezTo>
                  <a:cubicBezTo>
                    <a:pt x="51" y="26"/>
                    <a:pt x="50" y="28"/>
                    <a:pt x="50" y="29"/>
                  </a:cubicBezTo>
                  <a:cubicBezTo>
                    <a:pt x="46" y="32"/>
                    <a:pt x="44" y="36"/>
                    <a:pt x="44" y="40"/>
                  </a:cubicBezTo>
                  <a:cubicBezTo>
                    <a:pt x="43" y="42"/>
                    <a:pt x="41" y="44"/>
                    <a:pt x="40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10" y="48"/>
                    <a:pt x="0" y="57"/>
                    <a:pt x="0" y="67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42"/>
                    <a:pt x="9" y="150"/>
                    <a:pt x="21" y="150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5" y="165"/>
                    <a:pt x="27" y="173"/>
                    <a:pt x="27" y="175"/>
                  </a:cubicBezTo>
                  <a:cubicBezTo>
                    <a:pt x="28" y="184"/>
                    <a:pt x="38" y="192"/>
                    <a:pt x="52" y="192"/>
                  </a:cubicBezTo>
                  <a:cubicBezTo>
                    <a:pt x="135" y="192"/>
                    <a:pt x="135" y="192"/>
                    <a:pt x="135" y="192"/>
                  </a:cubicBezTo>
                  <a:cubicBezTo>
                    <a:pt x="148" y="192"/>
                    <a:pt x="159" y="184"/>
                    <a:pt x="160" y="175"/>
                  </a:cubicBezTo>
                  <a:cubicBezTo>
                    <a:pt x="160" y="171"/>
                    <a:pt x="165" y="154"/>
                    <a:pt x="165" y="115"/>
                  </a:cubicBezTo>
                  <a:cubicBezTo>
                    <a:pt x="165" y="82"/>
                    <a:pt x="146" y="46"/>
                    <a:pt x="143" y="40"/>
                  </a:cubicBezTo>
                  <a:cubicBezTo>
                    <a:pt x="143" y="37"/>
                    <a:pt x="141" y="33"/>
                    <a:pt x="138" y="30"/>
                  </a:cubicBezTo>
                  <a:close/>
                  <a:moveTo>
                    <a:pt x="22" y="114"/>
                  </a:moveTo>
                  <a:cubicBezTo>
                    <a:pt x="22" y="125"/>
                    <a:pt x="23" y="134"/>
                    <a:pt x="23" y="142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14" y="142"/>
                    <a:pt x="8" y="137"/>
                    <a:pt x="8" y="132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1"/>
                    <a:pt x="15" y="56"/>
                    <a:pt x="23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0" y="71"/>
                    <a:pt x="22" y="93"/>
                    <a:pt x="22" y="114"/>
                  </a:cubicBezTo>
                  <a:close/>
                  <a:moveTo>
                    <a:pt x="94" y="34"/>
                  </a:moveTo>
                  <a:cubicBezTo>
                    <a:pt x="79" y="34"/>
                    <a:pt x="68" y="32"/>
                    <a:pt x="62" y="30"/>
                  </a:cubicBezTo>
                  <a:cubicBezTo>
                    <a:pt x="68" y="28"/>
                    <a:pt x="75" y="26"/>
                    <a:pt x="81" y="26"/>
                  </a:cubicBezTo>
                  <a:cubicBezTo>
                    <a:pt x="82" y="25"/>
                    <a:pt x="83" y="25"/>
                    <a:pt x="84" y="24"/>
                  </a:cubicBezTo>
                  <a:cubicBezTo>
                    <a:pt x="84" y="23"/>
                    <a:pt x="84" y="21"/>
                    <a:pt x="84" y="20"/>
                  </a:cubicBezTo>
                  <a:cubicBezTo>
                    <a:pt x="84" y="19"/>
                    <a:pt x="83" y="18"/>
                    <a:pt x="83" y="17"/>
                  </a:cubicBezTo>
                  <a:cubicBezTo>
                    <a:pt x="83" y="12"/>
                    <a:pt x="88" y="8"/>
                    <a:pt x="93" y="8"/>
                  </a:cubicBezTo>
                  <a:cubicBezTo>
                    <a:pt x="99" y="8"/>
                    <a:pt x="103" y="12"/>
                    <a:pt x="103" y="17"/>
                  </a:cubicBezTo>
                  <a:cubicBezTo>
                    <a:pt x="103" y="18"/>
                    <a:pt x="103" y="19"/>
                    <a:pt x="103" y="21"/>
                  </a:cubicBezTo>
                  <a:cubicBezTo>
                    <a:pt x="102" y="22"/>
                    <a:pt x="102" y="23"/>
                    <a:pt x="103" y="24"/>
                  </a:cubicBezTo>
                  <a:cubicBezTo>
                    <a:pt x="103" y="25"/>
                    <a:pt x="104" y="26"/>
                    <a:pt x="106" y="26"/>
                  </a:cubicBezTo>
                  <a:cubicBezTo>
                    <a:pt x="113" y="27"/>
                    <a:pt x="119" y="29"/>
                    <a:pt x="124" y="31"/>
                  </a:cubicBezTo>
                  <a:cubicBezTo>
                    <a:pt x="117" y="33"/>
                    <a:pt x="106" y="34"/>
                    <a:pt x="94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6083" y="2064"/>
              <a:ext cx="73" cy="136"/>
            </a:xfrm>
            <a:custGeom>
              <a:avLst/>
              <a:gdLst>
                <a:gd name="T0" fmla="*/ 39 w 40"/>
                <a:gd name="T1" fmla="*/ 3 h 75"/>
                <a:gd name="T2" fmla="*/ 36 w 40"/>
                <a:gd name="T3" fmla="*/ 2 h 75"/>
                <a:gd name="T4" fmla="*/ 0 w 40"/>
                <a:gd name="T5" fmla="*/ 0 h 75"/>
                <a:gd name="T6" fmla="*/ 0 w 40"/>
                <a:gd name="T7" fmla="*/ 0 h 75"/>
                <a:gd name="T8" fmla="*/ 0 w 40"/>
                <a:gd name="T9" fmla="*/ 2 h 75"/>
                <a:gd name="T10" fmla="*/ 1 w 40"/>
                <a:gd name="T11" fmla="*/ 2 h 75"/>
                <a:gd name="T12" fmla="*/ 18 w 40"/>
                <a:gd name="T13" fmla="*/ 54 h 75"/>
                <a:gd name="T14" fmla="*/ 20 w 40"/>
                <a:gd name="T15" fmla="*/ 75 h 75"/>
                <a:gd name="T16" fmla="*/ 20 w 40"/>
                <a:gd name="T17" fmla="*/ 75 h 75"/>
                <a:gd name="T18" fmla="*/ 40 w 40"/>
                <a:gd name="T19" fmla="*/ 7 h 75"/>
                <a:gd name="T20" fmla="*/ 39 w 40"/>
                <a:gd name="T21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75">
                  <a:moveTo>
                    <a:pt x="39" y="3"/>
                  </a:moveTo>
                  <a:cubicBezTo>
                    <a:pt x="38" y="2"/>
                    <a:pt x="37" y="2"/>
                    <a:pt x="36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5" y="12"/>
                    <a:pt x="14" y="32"/>
                    <a:pt x="18" y="54"/>
                  </a:cubicBezTo>
                  <a:cubicBezTo>
                    <a:pt x="20" y="60"/>
                    <a:pt x="20" y="68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4"/>
                    <a:pt x="3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480" y="2759"/>
              <a:ext cx="209" cy="237"/>
            </a:xfrm>
            <a:custGeom>
              <a:avLst/>
              <a:gdLst>
                <a:gd name="T0" fmla="*/ 109 w 115"/>
                <a:gd name="T1" fmla="*/ 3 h 130"/>
                <a:gd name="T2" fmla="*/ 99 w 115"/>
                <a:gd name="T3" fmla="*/ 0 h 130"/>
                <a:gd name="T4" fmla="*/ 89 w 115"/>
                <a:gd name="T5" fmla="*/ 3 h 130"/>
                <a:gd name="T6" fmla="*/ 6 w 115"/>
                <a:gd name="T7" fmla="*/ 48 h 130"/>
                <a:gd name="T8" fmla="*/ 0 w 115"/>
                <a:gd name="T9" fmla="*/ 61 h 130"/>
                <a:gd name="T10" fmla="*/ 10 w 115"/>
                <a:gd name="T11" fmla="*/ 76 h 130"/>
                <a:gd name="T12" fmla="*/ 11 w 115"/>
                <a:gd name="T13" fmla="*/ 77 h 130"/>
                <a:gd name="T14" fmla="*/ 43 w 115"/>
                <a:gd name="T15" fmla="*/ 98 h 130"/>
                <a:gd name="T16" fmla="*/ 77 w 115"/>
                <a:gd name="T17" fmla="*/ 128 h 130"/>
                <a:gd name="T18" fmla="*/ 80 w 115"/>
                <a:gd name="T19" fmla="*/ 130 h 130"/>
                <a:gd name="T20" fmla="*/ 81 w 115"/>
                <a:gd name="T21" fmla="*/ 129 h 130"/>
                <a:gd name="T22" fmla="*/ 112 w 115"/>
                <a:gd name="T23" fmla="*/ 116 h 130"/>
                <a:gd name="T24" fmla="*/ 115 w 115"/>
                <a:gd name="T25" fmla="*/ 112 h 130"/>
                <a:gd name="T26" fmla="*/ 111 w 115"/>
                <a:gd name="T27" fmla="*/ 6 h 130"/>
                <a:gd name="T28" fmla="*/ 109 w 115"/>
                <a:gd name="T29" fmla="*/ 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5" h="130">
                  <a:moveTo>
                    <a:pt x="109" y="3"/>
                  </a:moveTo>
                  <a:cubicBezTo>
                    <a:pt x="106" y="1"/>
                    <a:pt x="103" y="0"/>
                    <a:pt x="99" y="0"/>
                  </a:cubicBezTo>
                  <a:cubicBezTo>
                    <a:pt x="94" y="0"/>
                    <a:pt x="90" y="2"/>
                    <a:pt x="89" y="3"/>
                  </a:cubicBezTo>
                  <a:cubicBezTo>
                    <a:pt x="83" y="6"/>
                    <a:pt x="18" y="36"/>
                    <a:pt x="6" y="48"/>
                  </a:cubicBezTo>
                  <a:cubicBezTo>
                    <a:pt x="2" y="52"/>
                    <a:pt x="0" y="56"/>
                    <a:pt x="0" y="61"/>
                  </a:cubicBezTo>
                  <a:cubicBezTo>
                    <a:pt x="1" y="70"/>
                    <a:pt x="9" y="76"/>
                    <a:pt x="10" y="76"/>
                  </a:cubicBezTo>
                  <a:cubicBezTo>
                    <a:pt x="10" y="77"/>
                    <a:pt x="11" y="77"/>
                    <a:pt x="11" y="77"/>
                  </a:cubicBezTo>
                  <a:cubicBezTo>
                    <a:pt x="11" y="77"/>
                    <a:pt x="23" y="81"/>
                    <a:pt x="43" y="98"/>
                  </a:cubicBezTo>
                  <a:cubicBezTo>
                    <a:pt x="63" y="114"/>
                    <a:pt x="77" y="128"/>
                    <a:pt x="77" y="128"/>
                  </a:cubicBezTo>
                  <a:cubicBezTo>
                    <a:pt x="78" y="129"/>
                    <a:pt x="79" y="130"/>
                    <a:pt x="80" y="130"/>
                  </a:cubicBezTo>
                  <a:cubicBezTo>
                    <a:pt x="80" y="130"/>
                    <a:pt x="81" y="130"/>
                    <a:pt x="81" y="129"/>
                  </a:cubicBezTo>
                  <a:cubicBezTo>
                    <a:pt x="89" y="126"/>
                    <a:pt x="112" y="116"/>
                    <a:pt x="112" y="116"/>
                  </a:cubicBezTo>
                  <a:cubicBezTo>
                    <a:pt x="114" y="116"/>
                    <a:pt x="115" y="114"/>
                    <a:pt x="115" y="112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1" y="5"/>
                    <a:pt x="110" y="4"/>
                    <a:pt x="10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/>
            </p:cNvSpPr>
            <p:nvPr/>
          </p:nvSpPr>
          <p:spPr bwMode="auto">
            <a:xfrm>
              <a:off x="500" y="3017"/>
              <a:ext cx="96" cy="91"/>
            </a:xfrm>
            <a:custGeom>
              <a:avLst/>
              <a:gdLst>
                <a:gd name="T0" fmla="*/ 47 w 53"/>
                <a:gd name="T1" fmla="*/ 32 h 50"/>
                <a:gd name="T2" fmla="*/ 38 w 53"/>
                <a:gd name="T3" fmla="*/ 6 h 50"/>
                <a:gd name="T4" fmla="*/ 28 w 53"/>
                <a:gd name="T5" fmla="*/ 2 h 50"/>
                <a:gd name="T6" fmla="*/ 22 w 53"/>
                <a:gd name="T7" fmla="*/ 0 h 50"/>
                <a:gd name="T8" fmla="*/ 22 w 53"/>
                <a:gd name="T9" fmla="*/ 1 h 50"/>
                <a:gd name="T10" fmla="*/ 13 w 53"/>
                <a:gd name="T11" fmla="*/ 2 h 50"/>
                <a:gd name="T12" fmla="*/ 0 w 53"/>
                <a:gd name="T13" fmla="*/ 5 h 50"/>
                <a:gd name="T14" fmla="*/ 31 w 53"/>
                <a:gd name="T15" fmla="*/ 47 h 50"/>
                <a:gd name="T16" fmla="*/ 41 w 53"/>
                <a:gd name="T17" fmla="*/ 50 h 50"/>
                <a:gd name="T18" fmla="*/ 41 w 53"/>
                <a:gd name="T19" fmla="*/ 50 h 50"/>
                <a:gd name="T20" fmla="*/ 52 w 53"/>
                <a:gd name="T21" fmla="*/ 43 h 50"/>
                <a:gd name="T22" fmla="*/ 47 w 53"/>
                <a:gd name="T23" fmla="*/ 3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50">
                  <a:moveTo>
                    <a:pt x="47" y="32"/>
                  </a:moveTo>
                  <a:cubicBezTo>
                    <a:pt x="42" y="28"/>
                    <a:pt x="39" y="16"/>
                    <a:pt x="38" y="6"/>
                  </a:cubicBezTo>
                  <a:cubicBezTo>
                    <a:pt x="34" y="5"/>
                    <a:pt x="31" y="4"/>
                    <a:pt x="28" y="2"/>
                  </a:cubicBezTo>
                  <a:cubicBezTo>
                    <a:pt x="26" y="1"/>
                    <a:pt x="24" y="0"/>
                    <a:pt x="22" y="0"/>
                  </a:cubicBezTo>
                  <a:cubicBezTo>
                    <a:pt x="22" y="0"/>
                    <a:pt x="22" y="0"/>
                    <a:pt x="22" y="1"/>
                  </a:cubicBezTo>
                  <a:cubicBezTo>
                    <a:pt x="19" y="1"/>
                    <a:pt x="16" y="2"/>
                    <a:pt x="13" y="2"/>
                  </a:cubicBezTo>
                  <a:cubicBezTo>
                    <a:pt x="9" y="3"/>
                    <a:pt x="4" y="5"/>
                    <a:pt x="0" y="5"/>
                  </a:cubicBezTo>
                  <a:cubicBezTo>
                    <a:pt x="5" y="25"/>
                    <a:pt x="21" y="42"/>
                    <a:pt x="31" y="47"/>
                  </a:cubicBezTo>
                  <a:cubicBezTo>
                    <a:pt x="34" y="49"/>
                    <a:pt x="38" y="50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6" y="50"/>
                    <a:pt x="51" y="47"/>
                    <a:pt x="52" y="43"/>
                  </a:cubicBezTo>
                  <a:cubicBezTo>
                    <a:pt x="53" y="41"/>
                    <a:pt x="53" y="37"/>
                    <a:pt x="47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475" y="2912"/>
              <a:ext cx="127" cy="105"/>
            </a:xfrm>
            <a:custGeom>
              <a:avLst/>
              <a:gdLst>
                <a:gd name="T0" fmla="*/ 11 w 70"/>
                <a:gd name="T1" fmla="*/ 0 h 58"/>
                <a:gd name="T2" fmla="*/ 11 w 70"/>
                <a:gd name="T3" fmla="*/ 0 h 58"/>
                <a:gd name="T4" fmla="*/ 3 w 70"/>
                <a:gd name="T5" fmla="*/ 48 h 58"/>
                <a:gd name="T6" fmla="*/ 25 w 70"/>
                <a:gd name="T7" fmla="*/ 53 h 58"/>
                <a:gd name="T8" fmla="*/ 35 w 70"/>
                <a:gd name="T9" fmla="*/ 51 h 58"/>
                <a:gd name="T10" fmla="*/ 46 w 70"/>
                <a:gd name="T11" fmla="*/ 53 h 58"/>
                <a:gd name="T12" fmla="*/ 55 w 70"/>
                <a:gd name="T13" fmla="*/ 56 h 58"/>
                <a:gd name="T14" fmla="*/ 61 w 70"/>
                <a:gd name="T15" fmla="*/ 54 h 58"/>
                <a:gd name="T16" fmla="*/ 70 w 70"/>
                <a:gd name="T17" fmla="*/ 46 h 58"/>
                <a:gd name="T18" fmla="*/ 41 w 70"/>
                <a:gd name="T19" fmla="*/ 20 h 58"/>
                <a:gd name="T20" fmla="*/ 11 w 70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58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16"/>
                    <a:pt x="0" y="40"/>
                    <a:pt x="3" y="48"/>
                  </a:cubicBezTo>
                  <a:cubicBezTo>
                    <a:pt x="5" y="58"/>
                    <a:pt x="16" y="55"/>
                    <a:pt x="25" y="53"/>
                  </a:cubicBezTo>
                  <a:cubicBezTo>
                    <a:pt x="28" y="52"/>
                    <a:pt x="32" y="51"/>
                    <a:pt x="35" y="51"/>
                  </a:cubicBezTo>
                  <a:cubicBezTo>
                    <a:pt x="39" y="50"/>
                    <a:pt x="42" y="52"/>
                    <a:pt x="46" y="53"/>
                  </a:cubicBezTo>
                  <a:cubicBezTo>
                    <a:pt x="48" y="54"/>
                    <a:pt x="51" y="56"/>
                    <a:pt x="55" y="56"/>
                  </a:cubicBezTo>
                  <a:cubicBezTo>
                    <a:pt x="57" y="56"/>
                    <a:pt x="59" y="55"/>
                    <a:pt x="61" y="54"/>
                  </a:cubicBezTo>
                  <a:cubicBezTo>
                    <a:pt x="65" y="52"/>
                    <a:pt x="68" y="49"/>
                    <a:pt x="70" y="46"/>
                  </a:cubicBezTo>
                  <a:cubicBezTo>
                    <a:pt x="64" y="41"/>
                    <a:pt x="54" y="31"/>
                    <a:pt x="41" y="20"/>
                  </a:cubicBezTo>
                  <a:cubicBezTo>
                    <a:pt x="22" y="5"/>
                    <a:pt x="11" y="1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771" y="2876"/>
              <a:ext cx="70" cy="112"/>
            </a:xfrm>
            <a:custGeom>
              <a:avLst/>
              <a:gdLst>
                <a:gd name="T0" fmla="*/ 18 w 39"/>
                <a:gd name="T1" fmla="*/ 0 h 62"/>
                <a:gd name="T2" fmla="*/ 16 w 39"/>
                <a:gd name="T3" fmla="*/ 5 h 62"/>
                <a:gd name="T4" fmla="*/ 0 w 39"/>
                <a:gd name="T5" fmla="*/ 32 h 62"/>
                <a:gd name="T6" fmla="*/ 10 w 39"/>
                <a:gd name="T7" fmla="*/ 45 h 62"/>
                <a:gd name="T8" fmla="*/ 17 w 39"/>
                <a:gd name="T9" fmla="*/ 60 h 62"/>
                <a:gd name="T10" fmla="*/ 20 w 39"/>
                <a:gd name="T11" fmla="*/ 62 h 62"/>
                <a:gd name="T12" fmla="*/ 21 w 39"/>
                <a:gd name="T13" fmla="*/ 62 h 62"/>
                <a:gd name="T14" fmla="*/ 24 w 39"/>
                <a:gd name="T15" fmla="*/ 61 h 62"/>
                <a:gd name="T16" fmla="*/ 18 w 39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62">
                  <a:moveTo>
                    <a:pt x="18" y="0"/>
                  </a:moveTo>
                  <a:cubicBezTo>
                    <a:pt x="17" y="2"/>
                    <a:pt x="17" y="4"/>
                    <a:pt x="16" y="5"/>
                  </a:cubicBezTo>
                  <a:cubicBezTo>
                    <a:pt x="11" y="14"/>
                    <a:pt x="3" y="27"/>
                    <a:pt x="0" y="32"/>
                  </a:cubicBezTo>
                  <a:cubicBezTo>
                    <a:pt x="4" y="36"/>
                    <a:pt x="8" y="41"/>
                    <a:pt x="10" y="45"/>
                  </a:cubicBezTo>
                  <a:cubicBezTo>
                    <a:pt x="13" y="53"/>
                    <a:pt x="17" y="60"/>
                    <a:pt x="17" y="60"/>
                  </a:cubicBezTo>
                  <a:cubicBezTo>
                    <a:pt x="18" y="61"/>
                    <a:pt x="19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3" y="62"/>
                    <a:pt x="24" y="61"/>
                  </a:cubicBezTo>
                  <a:cubicBezTo>
                    <a:pt x="39" y="43"/>
                    <a:pt x="26" y="15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696" y="2792"/>
              <a:ext cx="104" cy="147"/>
            </a:xfrm>
            <a:custGeom>
              <a:avLst/>
              <a:gdLst>
                <a:gd name="T0" fmla="*/ 52 w 57"/>
                <a:gd name="T1" fmla="*/ 26 h 81"/>
                <a:gd name="T2" fmla="*/ 52 w 57"/>
                <a:gd name="T3" fmla="*/ 25 h 81"/>
                <a:gd name="T4" fmla="*/ 0 w 57"/>
                <a:gd name="T5" fmla="*/ 0 h 81"/>
                <a:gd name="T6" fmla="*/ 3 w 57"/>
                <a:gd name="T7" fmla="*/ 79 h 81"/>
                <a:gd name="T8" fmla="*/ 19 w 57"/>
                <a:gd name="T9" fmla="*/ 80 h 81"/>
                <a:gd name="T10" fmla="*/ 24 w 57"/>
                <a:gd name="T11" fmla="*/ 81 h 81"/>
                <a:gd name="T12" fmla="*/ 33 w 57"/>
                <a:gd name="T13" fmla="*/ 76 h 81"/>
                <a:gd name="T14" fmla="*/ 50 w 57"/>
                <a:gd name="T15" fmla="*/ 47 h 81"/>
                <a:gd name="T16" fmla="*/ 52 w 57"/>
                <a:gd name="T17" fmla="*/ 2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81">
                  <a:moveTo>
                    <a:pt x="52" y="26"/>
                  </a:moveTo>
                  <a:cubicBezTo>
                    <a:pt x="52" y="26"/>
                    <a:pt x="52" y="25"/>
                    <a:pt x="52" y="25"/>
                  </a:cubicBezTo>
                  <a:cubicBezTo>
                    <a:pt x="37" y="6"/>
                    <a:pt x="14" y="1"/>
                    <a:pt x="0" y="0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9" y="79"/>
                    <a:pt x="16" y="80"/>
                    <a:pt x="19" y="80"/>
                  </a:cubicBezTo>
                  <a:cubicBezTo>
                    <a:pt x="21" y="81"/>
                    <a:pt x="22" y="81"/>
                    <a:pt x="24" y="81"/>
                  </a:cubicBezTo>
                  <a:cubicBezTo>
                    <a:pt x="29" y="81"/>
                    <a:pt x="32" y="78"/>
                    <a:pt x="33" y="76"/>
                  </a:cubicBezTo>
                  <a:cubicBezTo>
                    <a:pt x="33" y="76"/>
                    <a:pt x="43" y="58"/>
                    <a:pt x="50" y="47"/>
                  </a:cubicBezTo>
                  <a:cubicBezTo>
                    <a:pt x="57" y="35"/>
                    <a:pt x="53" y="27"/>
                    <a:pt x="52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1293" y="2892"/>
              <a:ext cx="163" cy="156"/>
            </a:xfrm>
            <a:custGeom>
              <a:avLst/>
              <a:gdLst>
                <a:gd name="T0" fmla="*/ 78 w 90"/>
                <a:gd name="T1" fmla="*/ 36 h 86"/>
                <a:gd name="T2" fmla="*/ 53 w 90"/>
                <a:gd name="T3" fmla="*/ 11 h 86"/>
                <a:gd name="T4" fmla="*/ 28 w 90"/>
                <a:gd name="T5" fmla="*/ 0 h 86"/>
                <a:gd name="T6" fmla="*/ 10 w 90"/>
                <a:gd name="T7" fmla="*/ 7 h 86"/>
                <a:gd name="T8" fmla="*/ 15 w 90"/>
                <a:gd name="T9" fmla="*/ 50 h 86"/>
                <a:gd name="T10" fmla="*/ 39 w 90"/>
                <a:gd name="T11" fmla="*/ 74 h 86"/>
                <a:gd name="T12" fmla="*/ 64 w 90"/>
                <a:gd name="T13" fmla="*/ 86 h 86"/>
                <a:gd name="T14" fmla="*/ 82 w 90"/>
                <a:gd name="T15" fmla="*/ 79 h 86"/>
                <a:gd name="T16" fmla="*/ 89 w 90"/>
                <a:gd name="T17" fmla="*/ 58 h 86"/>
                <a:gd name="T18" fmla="*/ 78 w 90"/>
                <a:gd name="T19" fmla="*/ 3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86">
                  <a:moveTo>
                    <a:pt x="78" y="36"/>
                  </a:moveTo>
                  <a:cubicBezTo>
                    <a:pt x="53" y="11"/>
                    <a:pt x="53" y="11"/>
                    <a:pt x="53" y="11"/>
                  </a:cubicBezTo>
                  <a:cubicBezTo>
                    <a:pt x="46" y="4"/>
                    <a:pt x="37" y="0"/>
                    <a:pt x="28" y="0"/>
                  </a:cubicBezTo>
                  <a:cubicBezTo>
                    <a:pt x="21" y="0"/>
                    <a:pt x="15" y="3"/>
                    <a:pt x="10" y="7"/>
                  </a:cubicBezTo>
                  <a:cubicBezTo>
                    <a:pt x="0" y="18"/>
                    <a:pt x="2" y="37"/>
                    <a:pt x="15" y="50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46" y="81"/>
                    <a:pt x="55" y="86"/>
                    <a:pt x="64" y="86"/>
                  </a:cubicBezTo>
                  <a:cubicBezTo>
                    <a:pt x="71" y="86"/>
                    <a:pt x="77" y="83"/>
                    <a:pt x="82" y="79"/>
                  </a:cubicBezTo>
                  <a:cubicBezTo>
                    <a:pt x="87" y="73"/>
                    <a:pt x="90" y="66"/>
                    <a:pt x="89" y="58"/>
                  </a:cubicBezTo>
                  <a:cubicBezTo>
                    <a:pt x="88" y="50"/>
                    <a:pt x="84" y="42"/>
                    <a:pt x="78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/>
            </p:cNvSpPr>
            <p:nvPr/>
          </p:nvSpPr>
          <p:spPr bwMode="auto">
            <a:xfrm>
              <a:off x="1358" y="2759"/>
              <a:ext cx="231" cy="227"/>
            </a:xfrm>
            <a:custGeom>
              <a:avLst/>
              <a:gdLst>
                <a:gd name="T0" fmla="*/ 118 w 127"/>
                <a:gd name="T1" fmla="*/ 8 h 125"/>
                <a:gd name="T2" fmla="*/ 98 w 127"/>
                <a:gd name="T3" fmla="*/ 0 h 125"/>
                <a:gd name="T4" fmla="*/ 79 w 127"/>
                <a:gd name="T5" fmla="*/ 8 h 125"/>
                <a:gd name="T6" fmla="*/ 70 w 127"/>
                <a:gd name="T7" fmla="*/ 28 h 125"/>
                <a:gd name="T8" fmla="*/ 76 w 127"/>
                <a:gd name="T9" fmla="*/ 44 h 125"/>
                <a:gd name="T10" fmla="*/ 60 w 127"/>
                <a:gd name="T11" fmla="*/ 61 h 125"/>
                <a:gd name="T12" fmla="*/ 50 w 127"/>
                <a:gd name="T13" fmla="*/ 51 h 125"/>
                <a:gd name="T14" fmla="*/ 25 w 127"/>
                <a:gd name="T15" fmla="*/ 40 h 125"/>
                <a:gd name="T16" fmla="*/ 8 w 127"/>
                <a:gd name="T17" fmla="*/ 47 h 125"/>
                <a:gd name="T18" fmla="*/ 1 w 127"/>
                <a:gd name="T19" fmla="*/ 66 h 125"/>
                <a:gd name="T20" fmla="*/ 23 w 127"/>
                <a:gd name="T21" fmla="*/ 79 h 125"/>
                <a:gd name="T22" fmla="*/ 47 w 127"/>
                <a:gd name="T23" fmla="*/ 103 h 125"/>
                <a:gd name="T24" fmla="*/ 60 w 127"/>
                <a:gd name="T25" fmla="*/ 125 h 125"/>
                <a:gd name="T26" fmla="*/ 61 w 127"/>
                <a:gd name="T27" fmla="*/ 125 h 125"/>
                <a:gd name="T28" fmla="*/ 79 w 127"/>
                <a:gd name="T29" fmla="*/ 119 h 125"/>
                <a:gd name="T30" fmla="*/ 86 w 127"/>
                <a:gd name="T31" fmla="*/ 98 h 125"/>
                <a:gd name="T32" fmla="*/ 75 w 127"/>
                <a:gd name="T33" fmla="*/ 76 h 125"/>
                <a:gd name="T34" fmla="*/ 65 w 127"/>
                <a:gd name="T35" fmla="*/ 66 h 125"/>
                <a:gd name="T36" fmla="*/ 84 w 127"/>
                <a:gd name="T37" fmla="*/ 47 h 125"/>
                <a:gd name="T38" fmla="*/ 84 w 127"/>
                <a:gd name="T39" fmla="*/ 42 h 125"/>
                <a:gd name="T40" fmla="*/ 78 w 127"/>
                <a:gd name="T41" fmla="*/ 28 h 125"/>
                <a:gd name="T42" fmla="*/ 84 w 127"/>
                <a:gd name="T43" fmla="*/ 13 h 125"/>
                <a:gd name="T44" fmla="*/ 98 w 127"/>
                <a:gd name="T45" fmla="*/ 8 h 125"/>
                <a:gd name="T46" fmla="*/ 113 w 127"/>
                <a:gd name="T47" fmla="*/ 13 h 125"/>
                <a:gd name="T48" fmla="*/ 119 w 127"/>
                <a:gd name="T49" fmla="*/ 28 h 125"/>
                <a:gd name="T50" fmla="*/ 113 w 127"/>
                <a:gd name="T51" fmla="*/ 42 h 125"/>
                <a:gd name="T52" fmla="*/ 113 w 127"/>
                <a:gd name="T53" fmla="*/ 47 h 125"/>
                <a:gd name="T54" fmla="*/ 115 w 127"/>
                <a:gd name="T55" fmla="*/ 49 h 125"/>
                <a:gd name="T56" fmla="*/ 118 w 127"/>
                <a:gd name="T57" fmla="*/ 47 h 125"/>
                <a:gd name="T58" fmla="*/ 127 w 127"/>
                <a:gd name="T59" fmla="*/ 28 h 125"/>
                <a:gd name="T60" fmla="*/ 118 w 127"/>
                <a:gd name="T61" fmla="*/ 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" h="125">
                  <a:moveTo>
                    <a:pt x="118" y="8"/>
                  </a:moveTo>
                  <a:cubicBezTo>
                    <a:pt x="113" y="3"/>
                    <a:pt x="106" y="0"/>
                    <a:pt x="98" y="0"/>
                  </a:cubicBezTo>
                  <a:cubicBezTo>
                    <a:pt x="91" y="0"/>
                    <a:pt x="84" y="3"/>
                    <a:pt x="79" y="8"/>
                  </a:cubicBezTo>
                  <a:cubicBezTo>
                    <a:pt x="73" y="13"/>
                    <a:pt x="70" y="20"/>
                    <a:pt x="70" y="28"/>
                  </a:cubicBezTo>
                  <a:cubicBezTo>
                    <a:pt x="70" y="34"/>
                    <a:pt x="72" y="40"/>
                    <a:pt x="76" y="44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43" y="44"/>
                    <a:pt x="34" y="40"/>
                    <a:pt x="25" y="40"/>
                  </a:cubicBezTo>
                  <a:cubicBezTo>
                    <a:pt x="18" y="40"/>
                    <a:pt x="12" y="43"/>
                    <a:pt x="8" y="47"/>
                  </a:cubicBezTo>
                  <a:cubicBezTo>
                    <a:pt x="3" y="52"/>
                    <a:pt x="0" y="59"/>
                    <a:pt x="1" y="66"/>
                  </a:cubicBezTo>
                  <a:cubicBezTo>
                    <a:pt x="9" y="68"/>
                    <a:pt x="17" y="72"/>
                    <a:pt x="23" y="79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54" y="109"/>
                    <a:pt x="58" y="117"/>
                    <a:pt x="60" y="125"/>
                  </a:cubicBezTo>
                  <a:cubicBezTo>
                    <a:pt x="60" y="125"/>
                    <a:pt x="61" y="125"/>
                    <a:pt x="61" y="125"/>
                  </a:cubicBezTo>
                  <a:cubicBezTo>
                    <a:pt x="68" y="125"/>
                    <a:pt x="74" y="123"/>
                    <a:pt x="79" y="119"/>
                  </a:cubicBezTo>
                  <a:cubicBezTo>
                    <a:pt x="84" y="113"/>
                    <a:pt x="87" y="106"/>
                    <a:pt x="86" y="98"/>
                  </a:cubicBezTo>
                  <a:cubicBezTo>
                    <a:pt x="85" y="90"/>
                    <a:pt x="81" y="82"/>
                    <a:pt x="75" y="76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6" y="46"/>
                    <a:pt x="86" y="43"/>
                    <a:pt x="84" y="42"/>
                  </a:cubicBezTo>
                  <a:cubicBezTo>
                    <a:pt x="80" y="38"/>
                    <a:pt x="78" y="33"/>
                    <a:pt x="78" y="28"/>
                  </a:cubicBezTo>
                  <a:cubicBezTo>
                    <a:pt x="78" y="22"/>
                    <a:pt x="80" y="17"/>
                    <a:pt x="84" y="13"/>
                  </a:cubicBezTo>
                  <a:cubicBezTo>
                    <a:pt x="88" y="10"/>
                    <a:pt x="93" y="8"/>
                    <a:pt x="98" y="8"/>
                  </a:cubicBezTo>
                  <a:cubicBezTo>
                    <a:pt x="104" y="8"/>
                    <a:pt x="109" y="10"/>
                    <a:pt x="113" y="13"/>
                  </a:cubicBezTo>
                  <a:cubicBezTo>
                    <a:pt x="116" y="17"/>
                    <a:pt x="119" y="22"/>
                    <a:pt x="119" y="28"/>
                  </a:cubicBezTo>
                  <a:cubicBezTo>
                    <a:pt x="119" y="33"/>
                    <a:pt x="116" y="38"/>
                    <a:pt x="113" y="42"/>
                  </a:cubicBezTo>
                  <a:cubicBezTo>
                    <a:pt x="111" y="43"/>
                    <a:pt x="111" y="46"/>
                    <a:pt x="113" y="47"/>
                  </a:cubicBezTo>
                  <a:cubicBezTo>
                    <a:pt x="113" y="48"/>
                    <a:pt x="114" y="49"/>
                    <a:pt x="115" y="49"/>
                  </a:cubicBezTo>
                  <a:cubicBezTo>
                    <a:pt x="116" y="49"/>
                    <a:pt x="118" y="48"/>
                    <a:pt x="118" y="47"/>
                  </a:cubicBezTo>
                  <a:cubicBezTo>
                    <a:pt x="124" y="42"/>
                    <a:pt x="127" y="35"/>
                    <a:pt x="127" y="28"/>
                  </a:cubicBezTo>
                  <a:cubicBezTo>
                    <a:pt x="127" y="20"/>
                    <a:pt x="124" y="13"/>
                    <a:pt x="118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1233" y="2952"/>
              <a:ext cx="162" cy="156"/>
            </a:xfrm>
            <a:custGeom>
              <a:avLst/>
              <a:gdLst>
                <a:gd name="T0" fmla="*/ 66 w 89"/>
                <a:gd name="T1" fmla="*/ 47 h 86"/>
                <a:gd name="T2" fmla="*/ 42 w 89"/>
                <a:gd name="T3" fmla="*/ 23 h 86"/>
                <a:gd name="T4" fmla="*/ 30 w 89"/>
                <a:gd name="T5" fmla="*/ 0 h 86"/>
                <a:gd name="T6" fmla="*/ 28 w 89"/>
                <a:gd name="T7" fmla="*/ 0 h 86"/>
                <a:gd name="T8" fmla="*/ 10 w 89"/>
                <a:gd name="T9" fmla="*/ 7 h 86"/>
                <a:gd name="T10" fmla="*/ 15 w 89"/>
                <a:gd name="T11" fmla="*/ 50 h 86"/>
                <a:gd name="T12" fmla="*/ 24 w 89"/>
                <a:gd name="T13" fmla="*/ 60 h 86"/>
                <a:gd name="T14" fmla="*/ 5 w 89"/>
                <a:gd name="T15" fmla="*/ 78 h 86"/>
                <a:gd name="T16" fmla="*/ 5 w 89"/>
                <a:gd name="T17" fmla="*/ 84 h 86"/>
                <a:gd name="T18" fmla="*/ 8 w 89"/>
                <a:gd name="T19" fmla="*/ 85 h 86"/>
                <a:gd name="T20" fmla="*/ 11 w 89"/>
                <a:gd name="T21" fmla="*/ 84 h 86"/>
                <a:gd name="T22" fmla="*/ 30 w 89"/>
                <a:gd name="T23" fmla="*/ 65 h 86"/>
                <a:gd name="T24" fmla="*/ 39 w 89"/>
                <a:gd name="T25" fmla="*/ 74 h 86"/>
                <a:gd name="T26" fmla="*/ 64 w 89"/>
                <a:gd name="T27" fmla="*/ 86 h 86"/>
                <a:gd name="T28" fmla="*/ 82 w 89"/>
                <a:gd name="T29" fmla="*/ 79 h 86"/>
                <a:gd name="T30" fmla="*/ 89 w 89"/>
                <a:gd name="T31" fmla="*/ 60 h 86"/>
                <a:gd name="T32" fmla="*/ 66 w 89"/>
                <a:gd name="T33" fmla="*/ 4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86">
                  <a:moveTo>
                    <a:pt x="66" y="47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36" y="16"/>
                    <a:pt x="31" y="8"/>
                    <a:pt x="30" y="0"/>
                  </a:cubicBezTo>
                  <a:cubicBezTo>
                    <a:pt x="29" y="0"/>
                    <a:pt x="29" y="0"/>
                    <a:pt x="28" y="0"/>
                  </a:cubicBezTo>
                  <a:cubicBezTo>
                    <a:pt x="21" y="0"/>
                    <a:pt x="15" y="3"/>
                    <a:pt x="10" y="7"/>
                  </a:cubicBezTo>
                  <a:cubicBezTo>
                    <a:pt x="0" y="18"/>
                    <a:pt x="2" y="37"/>
                    <a:pt x="15" y="5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4" y="80"/>
                    <a:pt x="4" y="82"/>
                    <a:pt x="5" y="84"/>
                  </a:cubicBezTo>
                  <a:cubicBezTo>
                    <a:pt x="6" y="85"/>
                    <a:pt x="7" y="85"/>
                    <a:pt x="8" y="85"/>
                  </a:cubicBezTo>
                  <a:cubicBezTo>
                    <a:pt x="9" y="85"/>
                    <a:pt x="10" y="85"/>
                    <a:pt x="11" y="84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46" y="82"/>
                    <a:pt x="55" y="86"/>
                    <a:pt x="64" y="86"/>
                  </a:cubicBezTo>
                  <a:cubicBezTo>
                    <a:pt x="71" y="86"/>
                    <a:pt x="77" y="83"/>
                    <a:pt x="82" y="79"/>
                  </a:cubicBezTo>
                  <a:cubicBezTo>
                    <a:pt x="87" y="74"/>
                    <a:pt x="89" y="67"/>
                    <a:pt x="89" y="60"/>
                  </a:cubicBezTo>
                  <a:cubicBezTo>
                    <a:pt x="80" y="58"/>
                    <a:pt x="73" y="53"/>
                    <a:pt x="66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 noEditPoints="1"/>
            </p:cNvSpPr>
            <p:nvPr/>
          </p:nvSpPr>
          <p:spPr bwMode="auto">
            <a:xfrm>
              <a:off x="3523" y="2803"/>
              <a:ext cx="348" cy="200"/>
            </a:xfrm>
            <a:custGeom>
              <a:avLst/>
              <a:gdLst>
                <a:gd name="T0" fmla="*/ 17 w 192"/>
                <a:gd name="T1" fmla="*/ 35 h 110"/>
                <a:gd name="T2" fmla="*/ 21 w 192"/>
                <a:gd name="T3" fmla="*/ 35 h 110"/>
                <a:gd name="T4" fmla="*/ 62 w 192"/>
                <a:gd name="T5" fmla="*/ 46 h 110"/>
                <a:gd name="T6" fmla="*/ 79 w 192"/>
                <a:gd name="T7" fmla="*/ 66 h 110"/>
                <a:gd name="T8" fmla="*/ 113 w 192"/>
                <a:gd name="T9" fmla="*/ 102 h 110"/>
                <a:gd name="T10" fmla="*/ 145 w 192"/>
                <a:gd name="T11" fmla="*/ 110 h 110"/>
                <a:gd name="T12" fmla="*/ 180 w 192"/>
                <a:gd name="T13" fmla="*/ 96 h 110"/>
                <a:gd name="T14" fmla="*/ 181 w 192"/>
                <a:gd name="T15" fmla="*/ 94 h 110"/>
                <a:gd name="T16" fmla="*/ 181 w 192"/>
                <a:gd name="T17" fmla="*/ 94 h 110"/>
                <a:gd name="T18" fmla="*/ 191 w 192"/>
                <a:gd name="T19" fmla="*/ 82 h 110"/>
                <a:gd name="T20" fmla="*/ 192 w 192"/>
                <a:gd name="T21" fmla="*/ 81 h 110"/>
                <a:gd name="T22" fmla="*/ 189 w 192"/>
                <a:gd name="T23" fmla="*/ 62 h 110"/>
                <a:gd name="T24" fmla="*/ 149 w 192"/>
                <a:gd name="T25" fmla="*/ 26 h 110"/>
                <a:gd name="T26" fmla="*/ 119 w 192"/>
                <a:gd name="T27" fmla="*/ 22 h 110"/>
                <a:gd name="T28" fmla="*/ 108 w 192"/>
                <a:gd name="T29" fmla="*/ 22 h 110"/>
                <a:gd name="T30" fmla="*/ 107 w 192"/>
                <a:gd name="T31" fmla="*/ 22 h 110"/>
                <a:gd name="T32" fmla="*/ 99 w 192"/>
                <a:gd name="T33" fmla="*/ 22 h 110"/>
                <a:gd name="T34" fmla="*/ 92 w 192"/>
                <a:gd name="T35" fmla="*/ 22 h 110"/>
                <a:gd name="T36" fmla="*/ 81 w 192"/>
                <a:gd name="T37" fmla="*/ 17 h 110"/>
                <a:gd name="T38" fmla="*/ 27 w 192"/>
                <a:gd name="T39" fmla="*/ 0 h 110"/>
                <a:gd name="T40" fmla="*/ 9 w 192"/>
                <a:gd name="T41" fmla="*/ 6 h 110"/>
                <a:gd name="T42" fmla="*/ 0 w 192"/>
                <a:gd name="T43" fmla="*/ 24 h 110"/>
                <a:gd name="T44" fmla="*/ 0 w 192"/>
                <a:gd name="T45" fmla="*/ 25 h 110"/>
                <a:gd name="T46" fmla="*/ 17 w 192"/>
                <a:gd name="T47" fmla="*/ 35 h 110"/>
                <a:gd name="T48" fmla="*/ 119 w 192"/>
                <a:gd name="T49" fmla="*/ 62 h 110"/>
                <a:gd name="T50" fmla="*/ 120 w 192"/>
                <a:gd name="T51" fmla="*/ 61 h 110"/>
                <a:gd name="T52" fmla="*/ 126 w 192"/>
                <a:gd name="T53" fmla="*/ 54 h 110"/>
                <a:gd name="T54" fmla="*/ 138 w 192"/>
                <a:gd name="T55" fmla="*/ 52 h 110"/>
                <a:gd name="T56" fmla="*/ 150 w 192"/>
                <a:gd name="T57" fmla="*/ 57 h 110"/>
                <a:gd name="T58" fmla="*/ 160 w 192"/>
                <a:gd name="T59" fmla="*/ 69 h 110"/>
                <a:gd name="T60" fmla="*/ 155 w 192"/>
                <a:gd name="T61" fmla="*/ 82 h 110"/>
                <a:gd name="T62" fmla="*/ 141 w 192"/>
                <a:gd name="T63" fmla="*/ 85 h 110"/>
                <a:gd name="T64" fmla="*/ 129 w 192"/>
                <a:gd name="T65" fmla="*/ 83 h 110"/>
                <a:gd name="T66" fmla="*/ 126 w 192"/>
                <a:gd name="T67" fmla="*/ 78 h 110"/>
                <a:gd name="T68" fmla="*/ 118 w 192"/>
                <a:gd name="T69" fmla="*/ 74 h 110"/>
                <a:gd name="T70" fmla="*/ 119 w 192"/>
                <a:gd name="T71" fmla="*/ 6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2" h="110">
                  <a:moveTo>
                    <a:pt x="17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4" y="35"/>
                    <a:pt x="47" y="39"/>
                    <a:pt x="62" y="46"/>
                  </a:cubicBezTo>
                  <a:cubicBezTo>
                    <a:pt x="72" y="52"/>
                    <a:pt x="75" y="58"/>
                    <a:pt x="79" y="66"/>
                  </a:cubicBezTo>
                  <a:cubicBezTo>
                    <a:pt x="84" y="77"/>
                    <a:pt x="90" y="89"/>
                    <a:pt x="113" y="102"/>
                  </a:cubicBezTo>
                  <a:cubicBezTo>
                    <a:pt x="124" y="107"/>
                    <a:pt x="134" y="110"/>
                    <a:pt x="145" y="110"/>
                  </a:cubicBezTo>
                  <a:cubicBezTo>
                    <a:pt x="166" y="110"/>
                    <a:pt x="179" y="97"/>
                    <a:pt x="180" y="96"/>
                  </a:cubicBezTo>
                  <a:cubicBezTo>
                    <a:pt x="181" y="94"/>
                    <a:pt x="181" y="94"/>
                    <a:pt x="181" y="94"/>
                  </a:cubicBezTo>
                  <a:cubicBezTo>
                    <a:pt x="181" y="94"/>
                    <a:pt x="181" y="94"/>
                    <a:pt x="181" y="94"/>
                  </a:cubicBezTo>
                  <a:cubicBezTo>
                    <a:pt x="185" y="90"/>
                    <a:pt x="190" y="83"/>
                    <a:pt x="191" y="82"/>
                  </a:cubicBezTo>
                  <a:cubicBezTo>
                    <a:pt x="192" y="81"/>
                    <a:pt x="192" y="81"/>
                    <a:pt x="192" y="81"/>
                  </a:cubicBezTo>
                  <a:cubicBezTo>
                    <a:pt x="192" y="74"/>
                    <a:pt x="191" y="68"/>
                    <a:pt x="189" y="62"/>
                  </a:cubicBezTo>
                  <a:cubicBezTo>
                    <a:pt x="181" y="40"/>
                    <a:pt x="159" y="30"/>
                    <a:pt x="149" y="26"/>
                  </a:cubicBezTo>
                  <a:cubicBezTo>
                    <a:pt x="143" y="23"/>
                    <a:pt x="134" y="22"/>
                    <a:pt x="119" y="22"/>
                  </a:cubicBezTo>
                  <a:cubicBezTo>
                    <a:pt x="116" y="22"/>
                    <a:pt x="112" y="22"/>
                    <a:pt x="108" y="22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4" y="22"/>
                    <a:pt x="102" y="22"/>
                    <a:pt x="99" y="22"/>
                  </a:cubicBezTo>
                  <a:cubicBezTo>
                    <a:pt x="94" y="22"/>
                    <a:pt x="92" y="22"/>
                    <a:pt x="92" y="22"/>
                  </a:cubicBezTo>
                  <a:cubicBezTo>
                    <a:pt x="91" y="21"/>
                    <a:pt x="85" y="19"/>
                    <a:pt x="81" y="17"/>
                  </a:cubicBezTo>
                  <a:cubicBezTo>
                    <a:pt x="65" y="10"/>
                    <a:pt x="43" y="0"/>
                    <a:pt x="27" y="0"/>
                  </a:cubicBezTo>
                  <a:cubicBezTo>
                    <a:pt x="20" y="0"/>
                    <a:pt x="14" y="2"/>
                    <a:pt x="9" y="6"/>
                  </a:cubicBezTo>
                  <a:cubicBezTo>
                    <a:pt x="3" y="10"/>
                    <a:pt x="0" y="16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3" y="30"/>
                    <a:pt x="12" y="35"/>
                    <a:pt x="17" y="35"/>
                  </a:cubicBezTo>
                  <a:close/>
                  <a:moveTo>
                    <a:pt x="119" y="62"/>
                  </a:moveTo>
                  <a:cubicBezTo>
                    <a:pt x="120" y="61"/>
                    <a:pt x="120" y="61"/>
                    <a:pt x="120" y="61"/>
                  </a:cubicBezTo>
                  <a:cubicBezTo>
                    <a:pt x="122" y="59"/>
                    <a:pt x="124" y="56"/>
                    <a:pt x="126" y="54"/>
                  </a:cubicBezTo>
                  <a:cubicBezTo>
                    <a:pt x="130" y="50"/>
                    <a:pt x="132" y="49"/>
                    <a:pt x="138" y="52"/>
                  </a:cubicBezTo>
                  <a:cubicBezTo>
                    <a:pt x="142" y="54"/>
                    <a:pt x="146" y="56"/>
                    <a:pt x="150" y="57"/>
                  </a:cubicBezTo>
                  <a:cubicBezTo>
                    <a:pt x="157" y="59"/>
                    <a:pt x="160" y="61"/>
                    <a:pt x="160" y="69"/>
                  </a:cubicBezTo>
                  <a:cubicBezTo>
                    <a:pt x="160" y="73"/>
                    <a:pt x="159" y="79"/>
                    <a:pt x="155" y="82"/>
                  </a:cubicBezTo>
                  <a:cubicBezTo>
                    <a:pt x="151" y="84"/>
                    <a:pt x="145" y="84"/>
                    <a:pt x="141" y="85"/>
                  </a:cubicBezTo>
                  <a:cubicBezTo>
                    <a:pt x="136" y="87"/>
                    <a:pt x="133" y="89"/>
                    <a:pt x="129" y="83"/>
                  </a:cubicBezTo>
                  <a:cubicBezTo>
                    <a:pt x="128" y="82"/>
                    <a:pt x="127" y="79"/>
                    <a:pt x="126" y="78"/>
                  </a:cubicBezTo>
                  <a:cubicBezTo>
                    <a:pt x="124" y="76"/>
                    <a:pt x="120" y="76"/>
                    <a:pt x="118" y="74"/>
                  </a:cubicBezTo>
                  <a:cubicBezTo>
                    <a:pt x="115" y="71"/>
                    <a:pt x="115" y="65"/>
                    <a:pt x="119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3523" y="2870"/>
              <a:ext cx="348" cy="193"/>
            </a:xfrm>
            <a:custGeom>
              <a:avLst/>
              <a:gdLst>
                <a:gd name="T0" fmla="*/ 188 w 192"/>
                <a:gd name="T1" fmla="*/ 62 h 106"/>
                <a:gd name="T2" fmla="*/ 187 w 192"/>
                <a:gd name="T3" fmla="*/ 63 h 106"/>
                <a:gd name="T4" fmla="*/ 187 w 192"/>
                <a:gd name="T5" fmla="*/ 63 h 106"/>
                <a:gd name="T6" fmla="*/ 145 w 192"/>
                <a:gd name="T7" fmla="*/ 81 h 106"/>
                <a:gd name="T8" fmla="*/ 108 w 192"/>
                <a:gd name="T9" fmla="*/ 72 h 106"/>
                <a:gd name="T10" fmla="*/ 71 w 192"/>
                <a:gd name="T11" fmla="*/ 32 h 106"/>
                <a:gd name="T12" fmla="*/ 58 w 192"/>
                <a:gd name="T13" fmla="*/ 16 h 106"/>
                <a:gd name="T14" fmla="*/ 21 w 192"/>
                <a:gd name="T15" fmla="*/ 6 h 106"/>
                <a:gd name="T16" fmla="*/ 17 w 192"/>
                <a:gd name="T17" fmla="*/ 6 h 106"/>
                <a:gd name="T18" fmla="*/ 0 w 192"/>
                <a:gd name="T19" fmla="*/ 0 h 106"/>
                <a:gd name="T20" fmla="*/ 0 w 192"/>
                <a:gd name="T21" fmla="*/ 3 h 106"/>
                <a:gd name="T22" fmla="*/ 25 w 192"/>
                <a:gd name="T23" fmla="*/ 31 h 106"/>
                <a:gd name="T24" fmla="*/ 28 w 192"/>
                <a:gd name="T25" fmla="*/ 31 h 106"/>
                <a:gd name="T26" fmla="*/ 59 w 192"/>
                <a:gd name="T27" fmla="*/ 40 h 106"/>
                <a:gd name="T28" fmla="*/ 69 w 192"/>
                <a:gd name="T29" fmla="*/ 54 h 106"/>
                <a:gd name="T30" fmla="*/ 105 w 192"/>
                <a:gd name="T31" fmla="*/ 96 h 106"/>
                <a:gd name="T32" fmla="*/ 141 w 192"/>
                <a:gd name="T33" fmla="*/ 106 h 106"/>
                <a:gd name="T34" fmla="*/ 184 w 192"/>
                <a:gd name="T35" fmla="*/ 86 h 106"/>
                <a:gd name="T36" fmla="*/ 185 w 192"/>
                <a:gd name="T37" fmla="*/ 85 h 106"/>
                <a:gd name="T38" fmla="*/ 186 w 192"/>
                <a:gd name="T39" fmla="*/ 84 h 106"/>
                <a:gd name="T40" fmla="*/ 186 w 192"/>
                <a:gd name="T41" fmla="*/ 83 h 106"/>
                <a:gd name="T42" fmla="*/ 192 w 192"/>
                <a:gd name="T43" fmla="*/ 57 h 106"/>
                <a:gd name="T44" fmla="*/ 188 w 192"/>
                <a:gd name="T45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2" h="106">
                  <a:moveTo>
                    <a:pt x="188" y="62"/>
                  </a:moveTo>
                  <a:cubicBezTo>
                    <a:pt x="187" y="63"/>
                    <a:pt x="187" y="63"/>
                    <a:pt x="187" y="63"/>
                  </a:cubicBezTo>
                  <a:cubicBezTo>
                    <a:pt x="187" y="63"/>
                    <a:pt x="187" y="63"/>
                    <a:pt x="187" y="63"/>
                  </a:cubicBezTo>
                  <a:cubicBezTo>
                    <a:pt x="187" y="64"/>
                    <a:pt x="172" y="81"/>
                    <a:pt x="145" y="81"/>
                  </a:cubicBezTo>
                  <a:cubicBezTo>
                    <a:pt x="133" y="81"/>
                    <a:pt x="121" y="78"/>
                    <a:pt x="108" y="72"/>
                  </a:cubicBezTo>
                  <a:cubicBezTo>
                    <a:pt x="83" y="58"/>
                    <a:pt x="76" y="43"/>
                    <a:pt x="71" y="32"/>
                  </a:cubicBezTo>
                  <a:cubicBezTo>
                    <a:pt x="67" y="25"/>
                    <a:pt x="65" y="20"/>
                    <a:pt x="58" y="16"/>
                  </a:cubicBezTo>
                  <a:cubicBezTo>
                    <a:pt x="44" y="10"/>
                    <a:pt x="32" y="6"/>
                    <a:pt x="21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2" y="6"/>
                    <a:pt x="6" y="4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16"/>
                    <a:pt x="11" y="31"/>
                    <a:pt x="25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37" y="31"/>
                    <a:pt x="48" y="34"/>
                    <a:pt x="59" y="40"/>
                  </a:cubicBezTo>
                  <a:cubicBezTo>
                    <a:pt x="64" y="43"/>
                    <a:pt x="65" y="47"/>
                    <a:pt x="69" y="54"/>
                  </a:cubicBezTo>
                  <a:cubicBezTo>
                    <a:pt x="74" y="65"/>
                    <a:pt x="80" y="81"/>
                    <a:pt x="105" y="96"/>
                  </a:cubicBezTo>
                  <a:cubicBezTo>
                    <a:pt x="117" y="103"/>
                    <a:pt x="129" y="106"/>
                    <a:pt x="141" y="106"/>
                  </a:cubicBezTo>
                  <a:cubicBezTo>
                    <a:pt x="168" y="106"/>
                    <a:pt x="183" y="88"/>
                    <a:pt x="184" y="86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5" y="84"/>
                    <a:pt x="186" y="84"/>
                    <a:pt x="186" y="84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90" y="74"/>
                    <a:pt x="192" y="65"/>
                    <a:pt x="192" y="57"/>
                  </a:cubicBezTo>
                  <a:cubicBezTo>
                    <a:pt x="191" y="59"/>
                    <a:pt x="189" y="61"/>
                    <a:pt x="188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 noEditPoints="1"/>
            </p:cNvSpPr>
            <p:nvPr/>
          </p:nvSpPr>
          <p:spPr bwMode="auto">
            <a:xfrm>
              <a:off x="6568" y="2759"/>
              <a:ext cx="350" cy="349"/>
            </a:xfrm>
            <a:custGeom>
              <a:avLst/>
              <a:gdLst>
                <a:gd name="T0" fmla="*/ 167 w 193"/>
                <a:gd name="T1" fmla="*/ 66 h 192"/>
                <a:gd name="T2" fmla="*/ 126 w 193"/>
                <a:gd name="T3" fmla="*/ 25 h 192"/>
                <a:gd name="T4" fmla="*/ 67 w 193"/>
                <a:gd name="T5" fmla="*/ 25 h 192"/>
                <a:gd name="T6" fmla="*/ 26 w 193"/>
                <a:gd name="T7" fmla="*/ 66 h 192"/>
                <a:gd name="T8" fmla="*/ 26 w 193"/>
                <a:gd name="T9" fmla="*/ 125 h 192"/>
                <a:gd name="T10" fmla="*/ 67 w 193"/>
                <a:gd name="T11" fmla="*/ 167 h 192"/>
                <a:gd name="T12" fmla="*/ 126 w 193"/>
                <a:gd name="T13" fmla="*/ 167 h 192"/>
                <a:gd name="T14" fmla="*/ 167 w 193"/>
                <a:gd name="T15" fmla="*/ 125 h 192"/>
                <a:gd name="T16" fmla="*/ 45 w 193"/>
                <a:gd name="T17" fmla="*/ 96 h 192"/>
                <a:gd name="T18" fmla="*/ 59 w 193"/>
                <a:gd name="T19" fmla="*/ 91 h 192"/>
                <a:gd name="T20" fmla="*/ 59 w 193"/>
                <a:gd name="T21" fmla="*/ 100 h 192"/>
                <a:gd name="T22" fmla="*/ 45 w 193"/>
                <a:gd name="T23" fmla="*/ 96 h 192"/>
                <a:gd name="T24" fmla="*/ 66 w 193"/>
                <a:gd name="T25" fmla="*/ 132 h 192"/>
                <a:gd name="T26" fmla="*/ 60 w 193"/>
                <a:gd name="T27" fmla="*/ 132 h 192"/>
                <a:gd name="T28" fmla="*/ 67 w 193"/>
                <a:gd name="T29" fmla="*/ 119 h 192"/>
                <a:gd name="T30" fmla="*/ 73 w 193"/>
                <a:gd name="T31" fmla="*/ 125 h 192"/>
                <a:gd name="T32" fmla="*/ 70 w 193"/>
                <a:gd name="T33" fmla="*/ 73 h 192"/>
                <a:gd name="T34" fmla="*/ 60 w 193"/>
                <a:gd name="T35" fmla="*/ 65 h 192"/>
                <a:gd name="T36" fmla="*/ 66 w 193"/>
                <a:gd name="T37" fmla="*/ 60 h 192"/>
                <a:gd name="T38" fmla="*/ 73 w 193"/>
                <a:gd name="T39" fmla="*/ 72 h 192"/>
                <a:gd name="T40" fmla="*/ 97 w 193"/>
                <a:gd name="T41" fmla="*/ 45 h 192"/>
                <a:gd name="T42" fmla="*/ 101 w 193"/>
                <a:gd name="T43" fmla="*/ 58 h 192"/>
                <a:gd name="T44" fmla="*/ 92 w 193"/>
                <a:gd name="T45" fmla="*/ 58 h 192"/>
                <a:gd name="T46" fmla="*/ 101 w 193"/>
                <a:gd name="T47" fmla="*/ 142 h 192"/>
                <a:gd name="T48" fmla="*/ 92 w 193"/>
                <a:gd name="T49" fmla="*/ 142 h 192"/>
                <a:gd name="T50" fmla="*/ 97 w 193"/>
                <a:gd name="T51" fmla="*/ 129 h 192"/>
                <a:gd name="T52" fmla="*/ 101 w 193"/>
                <a:gd name="T53" fmla="*/ 142 h 192"/>
                <a:gd name="T54" fmla="*/ 78 w 193"/>
                <a:gd name="T55" fmla="*/ 96 h 192"/>
                <a:gd name="T56" fmla="*/ 115 w 193"/>
                <a:gd name="T57" fmla="*/ 96 h 192"/>
                <a:gd name="T58" fmla="*/ 120 w 193"/>
                <a:gd name="T59" fmla="*/ 66 h 192"/>
                <a:gd name="T60" fmla="*/ 133 w 193"/>
                <a:gd name="T61" fmla="*/ 60 h 192"/>
                <a:gd name="T62" fmla="*/ 126 w 193"/>
                <a:gd name="T63" fmla="*/ 72 h 192"/>
                <a:gd name="T64" fmla="*/ 120 w 193"/>
                <a:gd name="T65" fmla="*/ 72 h 192"/>
                <a:gd name="T66" fmla="*/ 133 w 193"/>
                <a:gd name="T67" fmla="*/ 132 h 192"/>
                <a:gd name="T68" fmla="*/ 127 w 193"/>
                <a:gd name="T69" fmla="*/ 132 h 192"/>
                <a:gd name="T70" fmla="*/ 120 w 193"/>
                <a:gd name="T71" fmla="*/ 119 h 192"/>
                <a:gd name="T72" fmla="*/ 133 w 193"/>
                <a:gd name="T73" fmla="*/ 126 h 192"/>
                <a:gd name="T74" fmla="*/ 143 w 193"/>
                <a:gd name="T75" fmla="*/ 100 h 192"/>
                <a:gd name="T76" fmla="*/ 130 w 193"/>
                <a:gd name="T77" fmla="*/ 96 h 192"/>
                <a:gd name="T78" fmla="*/ 143 w 193"/>
                <a:gd name="T79" fmla="*/ 91 h 192"/>
                <a:gd name="T80" fmla="*/ 143 w 193"/>
                <a:gd name="T81" fmla="*/ 10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3" h="192">
                  <a:moveTo>
                    <a:pt x="193" y="96"/>
                  </a:moveTo>
                  <a:cubicBezTo>
                    <a:pt x="192" y="81"/>
                    <a:pt x="182" y="69"/>
                    <a:pt x="167" y="66"/>
                  </a:cubicBezTo>
                  <a:cubicBezTo>
                    <a:pt x="176" y="55"/>
                    <a:pt x="175" y="38"/>
                    <a:pt x="164" y="28"/>
                  </a:cubicBezTo>
                  <a:cubicBezTo>
                    <a:pt x="154" y="17"/>
                    <a:pt x="138" y="16"/>
                    <a:pt x="126" y="25"/>
                  </a:cubicBezTo>
                  <a:cubicBezTo>
                    <a:pt x="124" y="10"/>
                    <a:pt x="111" y="0"/>
                    <a:pt x="96" y="0"/>
                  </a:cubicBezTo>
                  <a:cubicBezTo>
                    <a:pt x="82" y="0"/>
                    <a:pt x="69" y="10"/>
                    <a:pt x="67" y="25"/>
                  </a:cubicBezTo>
                  <a:cubicBezTo>
                    <a:pt x="55" y="16"/>
                    <a:pt x="39" y="17"/>
                    <a:pt x="29" y="28"/>
                  </a:cubicBezTo>
                  <a:cubicBezTo>
                    <a:pt x="18" y="38"/>
                    <a:pt x="17" y="55"/>
                    <a:pt x="26" y="66"/>
                  </a:cubicBezTo>
                  <a:cubicBezTo>
                    <a:pt x="11" y="68"/>
                    <a:pt x="0" y="81"/>
                    <a:pt x="1" y="96"/>
                  </a:cubicBezTo>
                  <a:cubicBezTo>
                    <a:pt x="1" y="110"/>
                    <a:pt x="11" y="123"/>
                    <a:pt x="26" y="125"/>
                  </a:cubicBezTo>
                  <a:cubicBezTo>
                    <a:pt x="17" y="137"/>
                    <a:pt x="18" y="153"/>
                    <a:pt x="29" y="163"/>
                  </a:cubicBezTo>
                  <a:cubicBezTo>
                    <a:pt x="39" y="174"/>
                    <a:pt x="55" y="175"/>
                    <a:pt x="67" y="167"/>
                  </a:cubicBezTo>
                  <a:cubicBezTo>
                    <a:pt x="69" y="181"/>
                    <a:pt x="82" y="192"/>
                    <a:pt x="96" y="192"/>
                  </a:cubicBezTo>
                  <a:cubicBezTo>
                    <a:pt x="111" y="192"/>
                    <a:pt x="124" y="181"/>
                    <a:pt x="126" y="167"/>
                  </a:cubicBezTo>
                  <a:cubicBezTo>
                    <a:pt x="138" y="175"/>
                    <a:pt x="154" y="174"/>
                    <a:pt x="164" y="163"/>
                  </a:cubicBezTo>
                  <a:cubicBezTo>
                    <a:pt x="175" y="153"/>
                    <a:pt x="176" y="137"/>
                    <a:pt x="167" y="125"/>
                  </a:cubicBezTo>
                  <a:cubicBezTo>
                    <a:pt x="182" y="123"/>
                    <a:pt x="193" y="110"/>
                    <a:pt x="193" y="96"/>
                  </a:cubicBezTo>
                  <a:close/>
                  <a:moveTo>
                    <a:pt x="45" y="96"/>
                  </a:moveTo>
                  <a:cubicBezTo>
                    <a:pt x="45" y="93"/>
                    <a:pt x="47" y="91"/>
                    <a:pt x="50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62" y="91"/>
                    <a:pt x="63" y="93"/>
                    <a:pt x="63" y="96"/>
                  </a:cubicBezTo>
                  <a:cubicBezTo>
                    <a:pt x="63" y="98"/>
                    <a:pt x="62" y="100"/>
                    <a:pt x="59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7" y="100"/>
                    <a:pt x="45" y="98"/>
                    <a:pt x="45" y="96"/>
                  </a:cubicBezTo>
                  <a:close/>
                  <a:moveTo>
                    <a:pt x="73" y="125"/>
                  </a:moveTo>
                  <a:cubicBezTo>
                    <a:pt x="66" y="132"/>
                    <a:pt x="66" y="132"/>
                    <a:pt x="66" y="132"/>
                  </a:cubicBezTo>
                  <a:cubicBezTo>
                    <a:pt x="66" y="133"/>
                    <a:pt x="64" y="133"/>
                    <a:pt x="63" y="133"/>
                  </a:cubicBezTo>
                  <a:cubicBezTo>
                    <a:pt x="62" y="133"/>
                    <a:pt x="61" y="133"/>
                    <a:pt x="60" y="132"/>
                  </a:cubicBezTo>
                  <a:cubicBezTo>
                    <a:pt x="59" y="130"/>
                    <a:pt x="59" y="127"/>
                    <a:pt x="60" y="126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9" y="117"/>
                    <a:pt x="71" y="117"/>
                    <a:pt x="73" y="119"/>
                  </a:cubicBezTo>
                  <a:cubicBezTo>
                    <a:pt x="75" y="121"/>
                    <a:pt x="75" y="123"/>
                    <a:pt x="73" y="125"/>
                  </a:cubicBezTo>
                  <a:close/>
                  <a:moveTo>
                    <a:pt x="73" y="72"/>
                  </a:moveTo>
                  <a:cubicBezTo>
                    <a:pt x="72" y="73"/>
                    <a:pt x="71" y="73"/>
                    <a:pt x="70" y="73"/>
                  </a:cubicBezTo>
                  <a:cubicBezTo>
                    <a:pt x="69" y="73"/>
                    <a:pt x="68" y="73"/>
                    <a:pt x="67" y="72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59" y="64"/>
                    <a:pt x="59" y="61"/>
                    <a:pt x="60" y="60"/>
                  </a:cubicBezTo>
                  <a:cubicBezTo>
                    <a:pt x="62" y="58"/>
                    <a:pt x="65" y="58"/>
                    <a:pt x="66" y="60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5" y="68"/>
                    <a:pt x="75" y="71"/>
                    <a:pt x="73" y="72"/>
                  </a:cubicBezTo>
                  <a:close/>
                  <a:moveTo>
                    <a:pt x="92" y="49"/>
                  </a:moveTo>
                  <a:cubicBezTo>
                    <a:pt x="92" y="46"/>
                    <a:pt x="94" y="45"/>
                    <a:pt x="97" y="45"/>
                  </a:cubicBezTo>
                  <a:cubicBezTo>
                    <a:pt x="99" y="45"/>
                    <a:pt x="101" y="46"/>
                    <a:pt x="101" y="49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1" y="61"/>
                    <a:pt x="99" y="63"/>
                    <a:pt x="97" y="63"/>
                  </a:cubicBezTo>
                  <a:cubicBezTo>
                    <a:pt x="94" y="63"/>
                    <a:pt x="92" y="61"/>
                    <a:pt x="92" y="58"/>
                  </a:cubicBezTo>
                  <a:lnTo>
                    <a:pt x="92" y="49"/>
                  </a:lnTo>
                  <a:close/>
                  <a:moveTo>
                    <a:pt x="101" y="142"/>
                  </a:moveTo>
                  <a:cubicBezTo>
                    <a:pt x="101" y="145"/>
                    <a:pt x="99" y="147"/>
                    <a:pt x="97" y="147"/>
                  </a:cubicBezTo>
                  <a:cubicBezTo>
                    <a:pt x="94" y="147"/>
                    <a:pt x="92" y="145"/>
                    <a:pt x="92" y="14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2" y="131"/>
                    <a:pt x="94" y="129"/>
                    <a:pt x="97" y="129"/>
                  </a:cubicBezTo>
                  <a:cubicBezTo>
                    <a:pt x="99" y="129"/>
                    <a:pt x="101" y="131"/>
                    <a:pt x="101" y="133"/>
                  </a:cubicBezTo>
                  <a:lnTo>
                    <a:pt x="101" y="142"/>
                  </a:lnTo>
                  <a:close/>
                  <a:moveTo>
                    <a:pt x="97" y="115"/>
                  </a:moveTo>
                  <a:cubicBezTo>
                    <a:pt x="86" y="115"/>
                    <a:pt x="78" y="106"/>
                    <a:pt x="78" y="96"/>
                  </a:cubicBezTo>
                  <a:cubicBezTo>
                    <a:pt x="78" y="85"/>
                    <a:pt x="86" y="77"/>
                    <a:pt x="97" y="77"/>
                  </a:cubicBezTo>
                  <a:cubicBezTo>
                    <a:pt x="107" y="77"/>
                    <a:pt x="115" y="85"/>
                    <a:pt x="115" y="96"/>
                  </a:cubicBezTo>
                  <a:cubicBezTo>
                    <a:pt x="115" y="106"/>
                    <a:pt x="107" y="115"/>
                    <a:pt x="97" y="115"/>
                  </a:cubicBezTo>
                  <a:close/>
                  <a:moveTo>
                    <a:pt x="120" y="66"/>
                  </a:moveTo>
                  <a:cubicBezTo>
                    <a:pt x="127" y="60"/>
                    <a:pt x="127" y="60"/>
                    <a:pt x="127" y="60"/>
                  </a:cubicBezTo>
                  <a:cubicBezTo>
                    <a:pt x="128" y="58"/>
                    <a:pt x="131" y="58"/>
                    <a:pt x="133" y="60"/>
                  </a:cubicBezTo>
                  <a:cubicBezTo>
                    <a:pt x="134" y="61"/>
                    <a:pt x="134" y="64"/>
                    <a:pt x="133" y="65"/>
                  </a:cubicBezTo>
                  <a:cubicBezTo>
                    <a:pt x="126" y="72"/>
                    <a:pt x="126" y="72"/>
                    <a:pt x="126" y="72"/>
                  </a:cubicBezTo>
                  <a:cubicBezTo>
                    <a:pt x="125" y="73"/>
                    <a:pt x="124" y="73"/>
                    <a:pt x="123" y="73"/>
                  </a:cubicBezTo>
                  <a:cubicBezTo>
                    <a:pt x="122" y="73"/>
                    <a:pt x="121" y="73"/>
                    <a:pt x="120" y="72"/>
                  </a:cubicBezTo>
                  <a:cubicBezTo>
                    <a:pt x="118" y="71"/>
                    <a:pt x="118" y="68"/>
                    <a:pt x="120" y="66"/>
                  </a:cubicBezTo>
                  <a:close/>
                  <a:moveTo>
                    <a:pt x="133" y="132"/>
                  </a:moveTo>
                  <a:cubicBezTo>
                    <a:pt x="132" y="133"/>
                    <a:pt x="131" y="133"/>
                    <a:pt x="130" y="133"/>
                  </a:cubicBezTo>
                  <a:cubicBezTo>
                    <a:pt x="129" y="133"/>
                    <a:pt x="127" y="133"/>
                    <a:pt x="127" y="132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18" y="123"/>
                    <a:pt x="118" y="121"/>
                    <a:pt x="120" y="119"/>
                  </a:cubicBezTo>
                  <a:cubicBezTo>
                    <a:pt x="122" y="117"/>
                    <a:pt x="124" y="117"/>
                    <a:pt x="126" y="119"/>
                  </a:cubicBezTo>
                  <a:cubicBezTo>
                    <a:pt x="133" y="126"/>
                    <a:pt x="133" y="126"/>
                    <a:pt x="133" y="126"/>
                  </a:cubicBezTo>
                  <a:cubicBezTo>
                    <a:pt x="134" y="127"/>
                    <a:pt x="134" y="130"/>
                    <a:pt x="133" y="132"/>
                  </a:cubicBezTo>
                  <a:close/>
                  <a:moveTo>
                    <a:pt x="143" y="100"/>
                  </a:moveTo>
                  <a:cubicBezTo>
                    <a:pt x="134" y="100"/>
                    <a:pt x="134" y="100"/>
                    <a:pt x="134" y="100"/>
                  </a:cubicBezTo>
                  <a:cubicBezTo>
                    <a:pt x="131" y="100"/>
                    <a:pt x="130" y="98"/>
                    <a:pt x="130" y="96"/>
                  </a:cubicBezTo>
                  <a:cubicBezTo>
                    <a:pt x="130" y="93"/>
                    <a:pt x="131" y="91"/>
                    <a:pt x="134" y="91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46" y="91"/>
                    <a:pt x="148" y="93"/>
                    <a:pt x="148" y="96"/>
                  </a:cubicBezTo>
                  <a:cubicBezTo>
                    <a:pt x="148" y="98"/>
                    <a:pt x="146" y="100"/>
                    <a:pt x="143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1282" y="3622"/>
              <a:ext cx="307" cy="182"/>
            </a:xfrm>
            <a:custGeom>
              <a:avLst/>
              <a:gdLst>
                <a:gd name="T0" fmla="*/ 155 w 169"/>
                <a:gd name="T1" fmla="*/ 9 h 100"/>
                <a:gd name="T2" fmla="*/ 151 w 169"/>
                <a:gd name="T3" fmla="*/ 9 h 100"/>
                <a:gd name="T4" fmla="*/ 140 w 169"/>
                <a:gd name="T5" fmla="*/ 13 h 100"/>
                <a:gd name="T6" fmla="*/ 139 w 169"/>
                <a:gd name="T7" fmla="*/ 4 h 100"/>
                <a:gd name="T8" fmla="*/ 135 w 169"/>
                <a:gd name="T9" fmla="*/ 0 h 100"/>
                <a:gd name="T10" fmla="*/ 6 w 169"/>
                <a:gd name="T11" fmla="*/ 0 h 100"/>
                <a:gd name="T12" fmla="*/ 2 w 169"/>
                <a:gd name="T13" fmla="*/ 4 h 100"/>
                <a:gd name="T14" fmla="*/ 0 w 169"/>
                <a:gd name="T15" fmla="*/ 21 h 100"/>
                <a:gd name="T16" fmla="*/ 70 w 169"/>
                <a:gd name="T17" fmla="*/ 100 h 100"/>
                <a:gd name="T18" fmla="*/ 130 w 169"/>
                <a:gd name="T19" fmla="*/ 62 h 100"/>
                <a:gd name="T20" fmla="*/ 138 w 169"/>
                <a:gd name="T21" fmla="*/ 68 h 100"/>
                <a:gd name="T22" fmla="*/ 142 w 169"/>
                <a:gd name="T23" fmla="*/ 69 h 100"/>
                <a:gd name="T24" fmla="*/ 164 w 169"/>
                <a:gd name="T25" fmla="*/ 45 h 100"/>
                <a:gd name="T26" fmla="*/ 155 w 169"/>
                <a:gd name="T27" fmla="*/ 9 h 100"/>
                <a:gd name="T28" fmla="*/ 156 w 169"/>
                <a:gd name="T29" fmla="*/ 43 h 100"/>
                <a:gd name="T30" fmla="*/ 140 w 169"/>
                <a:gd name="T31" fmla="*/ 61 h 100"/>
                <a:gd name="T32" fmla="*/ 135 w 169"/>
                <a:gd name="T33" fmla="*/ 52 h 100"/>
                <a:gd name="T34" fmla="*/ 140 w 169"/>
                <a:gd name="T35" fmla="*/ 25 h 100"/>
                <a:gd name="T36" fmla="*/ 151 w 169"/>
                <a:gd name="T37" fmla="*/ 17 h 100"/>
                <a:gd name="T38" fmla="*/ 152 w 169"/>
                <a:gd name="T39" fmla="*/ 17 h 100"/>
                <a:gd name="T40" fmla="*/ 156 w 169"/>
                <a:gd name="T41" fmla="*/ 4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9" h="100">
                  <a:moveTo>
                    <a:pt x="155" y="9"/>
                  </a:moveTo>
                  <a:cubicBezTo>
                    <a:pt x="153" y="9"/>
                    <a:pt x="152" y="9"/>
                    <a:pt x="151" y="9"/>
                  </a:cubicBezTo>
                  <a:cubicBezTo>
                    <a:pt x="147" y="9"/>
                    <a:pt x="143" y="10"/>
                    <a:pt x="140" y="13"/>
                  </a:cubicBezTo>
                  <a:cubicBezTo>
                    <a:pt x="140" y="10"/>
                    <a:pt x="139" y="7"/>
                    <a:pt x="139" y="4"/>
                  </a:cubicBezTo>
                  <a:cubicBezTo>
                    <a:pt x="138" y="2"/>
                    <a:pt x="136" y="0"/>
                    <a:pt x="13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3" y="2"/>
                    <a:pt x="2" y="4"/>
                  </a:cubicBezTo>
                  <a:cubicBezTo>
                    <a:pt x="1" y="10"/>
                    <a:pt x="0" y="16"/>
                    <a:pt x="0" y="21"/>
                  </a:cubicBezTo>
                  <a:cubicBezTo>
                    <a:pt x="0" y="65"/>
                    <a:pt x="32" y="100"/>
                    <a:pt x="70" y="100"/>
                  </a:cubicBezTo>
                  <a:cubicBezTo>
                    <a:pt x="96" y="100"/>
                    <a:pt x="118" y="85"/>
                    <a:pt x="130" y="62"/>
                  </a:cubicBezTo>
                  <a:cubicBezTo>
                    <a:pt x="132" y="65"/>
                    <a:pt x="135" y="67"/>
                    <a:pt x="138" y="68"/>
                  </a:cubicBezTo>
                  <a:cubicBezTo>
                    <a:pt x="139" y="69"/>
                    <a:pt x="141" y="69"/>
                    <a:pt x="142" y="69"/>
                  </a:cubicBezTo>
                  <a:cubicBezTo>
                    <a:pt x="151" y="69"/>
                    <a:pt x="160" y="59"/>
                    <a:pt x="164" y="45"/>
                  </a:cubicBezTo>
                  <a:cubicBezTo>
                    <a:pt x="169" y="29"/>
                    <a:pt x="165" y="13"/>
                    <a:pt x="155" y="9"/>
                  </a:cubicBezTo>
                  <a:close/>
                  <a:moveTo>
                    <a:pt x="156" y="43"/>
                  </a:moveTo>
                  <a:cubicBezTo>
                    <a:pt x="153" y="55"/>
                    <a:pt x="145" y="62"/>
                    <a:pt x="140" y="61"/>
                  </a:cubicBezTo>
                  <a:cubicBezTo>
                    <a:pt x="138" y="60"/>
                    <a:pt x="136" y="56"/>
                    <a:pt x="135" y="52"/>
                  </a:cubicBezTo>
                  <a:cubicBezTo>
                    <a:pt x="138" y="43"/>
                    <a:pt x="140" y="35"/>
                    <a:pt x="140" y="25"/>
                  </a:cubicBezTo>
                  <a:cubicBezTo>
                    <a:pt x="143" y="20"/>
                    <a:pt x="147" y="17"/>
                    <a:pt x="151" y="17"/>
                  </a:cubicBezTo>
                  <a:cubicBezTo>
                    <a:pt x="151" y="17"/>
                    <a:pt x="152" y="17"/>
                    <a:pt x="152" y="17"/>
                  </a:cubicBezTo>
                  <a:cubicBezTo>
                    <a:pt x="157" y="19"/>
                    <a:pt x="160" y="30"/>
                    <a:pt x="156" y="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/>
          </p:nvSpPr>
          <p:spPr bwMode="auto">
            <a:xfrm>
              <a:off x="1435" y="3551"/>
              <a:ext cx="14" cy="57"/>
            </a:xfrm>
            <a:custGeom>
              <a:avLst/>
              <a:gdLst>
                <a:gd name="T0" fmla="*/ 4 w 8"/>
                <a:gd name="T1" fmla="*/ 31 h 31"/>
                <a:gd name="T2" fmla="*/ 8 w 8"/>
                <a:gd name="T3" fmla="*/ 27 h 31"/>
                <a:gd name="T4" fmla="*/ 8 w 8"/>
                <a:gd name="T5" fmla="*/ 4 h 31"/>
                <a:gd name="T6" fmla="*/ 4 w 8"/>
                <a:gd name="T7" fmla="*/ 0 h 31"/>
                <a:gd name="T8" fmla="*/ 0 w 8"/>
                <a:gd name="T9" fmla="*/ 4 h 31"/>
                <a:gd name="T10" fmla="*/ 0 w 8"/>
                <a:gd name="T11" fmla="*/ 27 h 31"/>
                <a:gd name="T12" fmla="*/ 4 w 8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1">
                  <a:moveTo>
                    <a:pt x="4" y="31"/>
                  </a:moveTo>
                  <a:cubicBezTo>
                    <a:pt x="7" y="31"/>
                    <a:pt x="8" y="29"/>
                    <a:pt x="8" y="2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1402" y="3520"/>
              <a:ext cx="14" cy="88"/>
            </a:xfrm>
            <a:custGeom>
              <a:avLst/>
              <a:gdLst>
                <a:gd name="T0" fmla="*/ 4 w 8"/>
                <a:gd name="T1" fmla="*/ 48 h 48"/>
                <a:gd name="T2" fmla="*/ 8 w 8"/>
                <a:gd name="T3" fmla="*/ 44 h 48"/>
                <a:gd name="T4" fmla="*/ 8 w 8"/>
                <a:gd name="T5" fmla="*/ 4 h 48"/>
                <a:gd name="T6" fmla="*/ 4 w 8"/>
                <a:gd name="T7" fmla="*/ 0 h 48"/>
                <a:gd name="T8" fmla="*/ 0 w 8"/>
                <a:gd name="T9" fmla="*/ 4 h 48"/>
                <a:gd name="T10" fmla="*/ 0 w 8"/>
                <a:gd name="T11" fmla="*/ 44 h 48"/>
                <a:gd name="T12" fmla="*/ 4 w 8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8">
                  <a:moveTo>
                    <a:pt x="4" y="48"/>
                  </a:moveTo>
                  <a:cubicBezTo>
                    <a:pt x="7" y="48"/>
                    <a:pt x="8" y="46"/>
                    <a:pt x="8" y="4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2" y="48"/>
                    <a:pt x="4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1369" y="3551"/>
              <a:ext cx="15" cy="57"/>
            </a:xfrm>
            <a:custGeom>
              <a:avLst/>
              <a:gdLst>
                <a:gd name="T0" fmla="*/ 4 w 8"/>
                <a:gd name="T1" fmla="*/ 31 h 31"/>
                <a:gd name="T2" fmla="*/ 8 w 8"/>
                <a:gd name="T3" fmla="*/ 27 h 31"/>
                <a:gd name="T4" fmla="*/ 8 w 8"/>
                <a:gd name="T5" fmla="*/ 4 h 31"/>
                <a:gd name="T6" fmla="*/ 4 w 8"/>
                <a:gd name="T7" fmla="*/ 0 h 31"/>
                <a:gd name="T8" fmla="*/ 0 w 8"/>
                <a:gd name="T9" fmla="*/ 4 h 31"/>
                <a:gd name="T10" fmla="*/ 0 w 8"/>
                <a:gd name="T11" fmla="*/ 27 h 31"/>
                <a:gd name="T12" fmla="*/ 4 w 8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1">
                  <a:moveTo>
                    <a:pt x="4" y="31"/>
                  </a:moveTo>
                  <a:cubicBezTo>
                    <a:pt x="7" y="31"/>
                    <a:pt x="8" y="29"/>
                    <a:pt x="8" y="2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1244" y="3775"/>
              <a:ext cx="332" cy="94"/>
            </a:xfrm>
            <a:custGeom>
              <a:avLst/>
              <a:gdLst>
                <a:gd name="T0" fmla="*/ 146 w 183"/>
                <a:gd name="T1" fmla="*/ 0 h 52"/>
                <a:gd name="T2" fmla="*/ 91 w 183"/>
                <a:gd name="T3" fmla="*/ 24 h 52"/>
                <a:gd name="T4" fmla="*/ 37 w 183"/>
                <a:gd name="T5" fmla="*/ 0 h 52"/>
                <a:gd name="T6" fmla="*/ 0 w 183"/>
                <a:gd name="T7" fmla="*/ 23 h 52"/>
                <a:gd name="T8" fmla="*/ 91 w 183"/>
                <a:gd name="T9" fmla="*/ 52 h 52"/>
                <a:gd name="T10" fmla="*/ 183 w 183"/>
                <a:gd name="T11" fmla="*/ 23 h 52"/>
                <a:gd name="T12" fmla="*/ 146 w 183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3" h="52">
                  <a:moveTo>
                    <a:pt x="146" y="0"/>
                  </a:moveTo>
                  <a:cubicBezTo>
                    <a:pt x="132" y="15"/>
                    <a:pt x="113" y="24"/>
                    <a:pt x="91" y="24"/>
                  </a:cubicBezTo>
                  <a:cubicBezTo>
                    <a:pt x="70" y="24"/>
                    <a:pt x="51" y="15"/>
                    <a:pt x="37" y="0"/>
                  </a:cubicBezTo>
                  <a:cubicBezTo>
                    <a:pt x="14" y="5"/>
                    <a:pt x="0" y="13"/>
                    <a:pt x="0" y="23"/>
                  </a:cubicBezTo>
                  <a:cubicBezTo>
                    <a:pt x="0" y="39"/>
                    <a:pt x="41" y="52"/>
                    <a:pt x="91" y="52"/>
                  </a:cubicBezTo>
                  <a:cubicBezTo>
                    <a:pt x="142" y="52"/>
                    <a:pt x="183" y="39"/>
                    <a:pt x="183" y="23"/>
                  </a:cubicBezTo>
                  <a:cubicBezTo>
                    <a:pt x="183" y="13"/>
                    <a:pt x="168" y="5"/>
                    <a:pt x="1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2942" y="3520"/>
              <a:ext cx="40" cy="59"/>
            </a:xfrm>
            <a:custGeom>
              <a:avLst/>
              <a:gdLst>
                <a:gd name="T0" fmla="*/ 8 w 22"/>
                <a:gd name="T1" fmla="*/ 32 h 32"/>
                <a:gd name="T2" fmla="*/ 20 w 22"/>
                <a:gd name="T3" fmla="*/ 8 h 32"/>
                <a:gd name="T4" fmla="*/ 21 w 22"/>
                <a:gd name="T5" fmla="*/ 2 h 32"/>
                <a:gd name="T6" fmla="*/ 15 w 22"/>
                <a:gd name="T7" fmla="*/ 2 h 32"/>
                <a:gd name="T8" fmla="*/ 0 w 22"/>
                <a:gd name="T9" fmla="*/ 32 h 32"/>
                <a:gd name="T10" fmla="*/ 8 w 22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2">
                  <a:moveTo>
                    <a:pt x="8" y="32"/>
                  </a:moveTo>
                  <a:cubicBezTo>
                    <a:pt x="10" y="18"/>
                    <a:pt x="20" y="8"/>
                    <a:pt x="20" y="8"/>
                  </a:cubicBezTo>
                  <a:cubicBezTo>
                    <a:pt x="22" y="7"/>
                    <a:pt x="22" y="4"/>
                    <a:pt x="21" y="2"/>
                  </a:cubicBezTo>
                  <a:cubicBezTo>
                    <a:pt x="19" y="1"/>
                    <a:pt x="17" y="0"/>
                    <a:pt x="15" y="2"/>
                  </a:cubicBezTo>
                  <a:cubicBezTo>
                    <a:pt x="14" y="3"/>
                    <a:pt x="2" y="15"/>
                    <a:pt x="0" y="32"/>
                  </a:cubicBezTo>
                  <a:cubicBezTo>
                    <a:pt x="3" y="32"/>
                    <a:pt x="6" y="31"/>
                    <a:pt x="8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2957" y="3595"/>
              <a:ext cx="76" cy="218"/>
            </a:xfrm>
            <a:custGeom>
              <a:avLst/>
              <a:gdLst>
                <a:gd name="T0" fmla="*/ 0 w 42"/>
                <a:gd name="T1" fmla="*/ 0 h 120"/>
                <a:gd name="T2" fmla="*/ 0 w 42"/>
                <a:gd name="T3" fmla="*/ 120 h 120"/>
                <a:gd name="T4" fmla="*/ 41 w 42"/>
                <a:gd name="T5" fmla="*/ 83 h 120"/>
                <a:gd name="T6" fmla="*/ 41 w 42"/>
                <a:gd name="T7" fmla="*/ 83 h 120"/>
                <a:gd name="T8" fmla="*/ 41 w 42"/>
                <a:gd name="T9" fmla="*/ 83 h 120"/>
                <a:gd name="T10" fmla="*/ 42 w 42"/>
                <a:gd name="T11" fmla="*/ 69 h 120"/>
                <a:gd name="T12" fmla="*/ 0 w 42"/>
                <a:gd name="T1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20">
                  <a:moveTo>
                    <a:pt x="0" y="0"/>
                  </a:moveTo>
                  <a:cubicBezTo>
                    <a:pt x="0" y="120"/>
                    <a:pt x="0" y="120"/>
                    <a:pt x="0" y="120"/>
                  </a:cubicBezTo>
                  <a:cubicBezTo>
                    <a:pt x="20" y="115"/>
                    <a:pt x="36" y="101"/>
                    <a:pt x="41" y="83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2" y="78"/>
                    <a:pt x="42" y="74"/>
                    <a:pt x="42" y="69"/>
                  </a:cubicBezTo>
                  <a:cubicBezTo>
                    <a:pt x="42" y="33"/>
                    <a:pt x="24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2765" y="3579"/>
              <a:ext cx="344" cy="292"/>
            </a:xfrm>
            <a:custGeom>
              <a:avLst/>
              <a:gdLst>
                <a:gd name="T0" fmla="*/ 106 w 190"/>
                <a:gd name="T1" fmla="*/ 1 h 161"/>
                <a:gd name="T2" fmla="*/ 106 w 190"/>
                <a:gd name="T3" fmla="*/ 1 h 161"/>
                <a:gd name="T4" fmla="*/ 156 w 190"/>
                <a:gd name="T5" fmla="*/ 78 h 161"/>
                <a:gd name="T6" fmla="*/ 155 w 190"/>
                <a:gd name="T7" fmla="*/ 92 h 161"/>
                <a:gd name="T8" fmla="*/ 167 w 190"/>
                <a:gd name="T9" fmla="*/ 92 h 161"/>
                <a:gd name="T10" fmla="*/ 159 w 190"/>
                <a:gd name="T11" fmla="*/ 116 h 161"/>
                <a:gd name="T12" fmla="*/ 159 w 190"/>
                <a:gd name="T13" fmla="*/ 117 h 161"/>
                <a:gd name="T14" fmla="*/ 87 w 190"/>
                <a:gd name="T15" fmla="*/ 153 h 161"/>
                <a:gd name="T16" fmla="*/ 8 w 190"/>
                <a:gd name="T17" fmla="*/ 92 h 161"/>
                <a:gd name="T18" fmla="*/ 27 w 190"/>
                <a:gd name="T19" fmla="*/ 92 h 161"/>
                <a:gd name="T20" fmla="*/ 41 w 190"/>
                <a:gd name="T21" fmla="*/ 115 h 161"/>
                <a:gd name="T22" fmla="*/ 60 w 190"/>
                <a:gd name="T23" fmla="*/ 127 h 161"/>
                <a:gd name="T24" fmla="*/ 48 w 190"/>
                <a:gd name="T25" fmla="*/ 78 h 161"/>
                <a:gd name="T26" fmla="*/ 98 w 190"/>
                <a:gd name="T27" fmla="*/ 1 h 161"/>
                <a:gd name="T28" fmla="*/ 98 w 190"/>
                <a:gd name="T29" fmla="*/ 0 h 161"/>
                <a:gd name="T30" fmla="*/ 14 w 190"/>
                <a:gd name="T31" fmla="*/ 73 h 161"/>
                <a:gd name="T32" fmla="*/ 16 w 190"/>
                <a:gd name="T33" fmla="*/ 84 h 161"/>
                <a:gd name="T34" fmla="*/ 4 w 190"/>
                <a:gd name="T35" fmla="*/ 84 h 161"/>
                <a:gd name="T36" fmla="*/ 0 w 190"/>
                <a:gd name="T37" fmla="*/ 88 h 161"/>
                <a:gd name="T38" fmla="*/ 87 w 190"/>
                <a:gd name="T39" fmla="*/ 161 h 161"/>
                <a:gd name="T40" fmla="*/ 165 w 190"/>
                <a:gd name="T41" fmla="*/ 121 h 161"/>
                <a:gd name="T42" fmla="*/ 167 w 190"/>
                <a:gd name="T43" fmla="*/ 121 h 161"/>
                <a:gd name="T44" fmla="*/ 169 w 190"/>
                <a:gd name="T45" fmla="*/ 120 h 161"/>
                <a:gd name="T46" fmla="*/ 190 w 190"/>
                <a:gd name="T47" fmla="*/ 73 h 161"/>
                <a:gd name="T48" fmla="*/ 106 w 190"/>
                <a:gd name="T49" fmla="*/ 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0" h="161">
                  <a:moveTo>
                    <a:pt x="106" y="1"/>
                  </a:moveTo>
                  <a:cubicBezTo>
                    <a:pt x="106" y="1"/>
                    <a:pt x="106" y="1"/>
                    <a:pt x="106" y="1"/>
                  </a:cubicBezTo>
                  <a:cubicBezTo>
                    <a:pt x="134" y="4"/>
                    <a:pt x="156" y="37"/>
                    <a:pt x="156" y="78"/>
                  </a:cubicBezTo>
                  <a:cubicBezTo>
                    <a:pt x="156" y="83"/>
                    <a:pt x="156" y="88"/>
                    <a:pt x="155" y="92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6" y="101"/>
                    <a:pt x="163" y="108"/>
                    <a:pt x="159" y="116"/>
                  </a:cubicBezTo>
                  <a:cubicBezTo>
                    <a:pt x="159" y="116"/>
                    <a:pt x="159" y="117"/>
                    <a:pt x="159" y="117"/>
                  </a:cubicBezTo>
                  <a:cubicBezTo>
                    <a:pt x="146" y="138"/>
                    <a:pt x="119" y="153"/>
                    <a:pt x="87" y="153"/>
                  </a:cubicBezTo>
                  <a:cubicBezTo>
                    <a:pt x="45" y="153"/>
                    <a:pt x="10" y="126"/>
                    <a:pt x="8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30" y="101"/>
                    <a:pt x="35" y="109"/>
                    <a:pt x="41" y="115"/>
                  </a:cubicBezTo>
                  <a:cubicBezTo>
                    <a:pt x="47" y="120"/>
                    <a:pt x="53" y="124"/>
                    <a:pt x="60" y="127"/>
                  </a:cubicBezTo>
                  <a:cubicBezTo>
                    <a:pt x="53" y="113"/>
                    <a:pt x="48" y="96"/>
                    <a:pt x="48" y="78"/>
                  </a:cubicBezTo>
                  <a:cubicBezTo>
                    <a:pt x="48" y="37"/>
                    <a:pt x="70" y="4"/>
                    <a:pt x="98" y="1"/>
                  </a:cubicBezTo>
                  <a:cubicBezTo>
                    <a:pt x="98" y="1"/>
                    <a:pt x="98" y="1"/>
                    <a:pt x="98" y="0"/>
                  </a:cubicBezTo>
                  <a:cubicBezTo>
                    <a:pt x="52" y="2"/>
                    <a:pt x="14" y="34"/>
                    <a:pt x="14" y="73"/>
                  </a:cubicBezTo>
                  <a:cubicBezTo>
                    <a:pt x="14" y="77"/>
                    <a:pt x="15" y="81"/>
                    <a:pt x="16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1" y="84"/>
                    <a:pt x="0" y="86"/>
                    <a:pt x="0" y="88"/>
                  </a:cubicBezTo>
                  <a:cubicBezTo>
                    <a:pt x="0" y="128"/>
                    <a:pt x="39" y="161"/>
                    <a:pt x="87" y="161"/>
                  </a:cubicBezTo>
                  <a:cubicBezTo>
                    <a:pt x="121" y="161"/>
                    <a:pt x="151" y="145"/>
                    <a:pt x="165" y="121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67" y="121"/>
                    <a:pt x="168" y="121"/>
                    <a:pt x="169" y="120"/>
                  </a:cubicBezTo>
                  <a:cubicBezTo>
                    <a:pt x="182" y="107"/>
                    <a:pt x="190" y="90"/>
                    <a:pt x="190" y="73"/>
                  </a:cubicBezTo>
                  <a:cubicBezTo>
                    <a:pt x="190" y="34"/>
                    <a:pt x="153" y="2"/>
                    <a:pt x="10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2866" y="3595"/>
              <a:ext cx="76" cy="223"/>
            </a:xfrm>
            <a:custGeom>
              <a:avLst/>
              <a:gdLst>
                <a:gd name="T0" fmla="*/ 16 w 42"/>
                <a:gd name="T1" fmla="*/ 121 h 123"/>
                <a:gd name="T2" fmla="*/ 16 w 42"/>
                <a:gd name="T3" fmla="*/ 121 h 123"/>
                <a:gd name="T4" fmla="*/ 31 w 42"/>
                <a:gd name="T5" fmla="*/ 123 h 123"/>
                <a:gd name="T6" fmla="*/ 42 w 42"/>
                <a:gd name="T7" fmla="*/ 122 h 123"/>
                <a:gd name="T8" fmla="*/ 42 w 42"/>
                <a:gd name="T9" fmla="*/ 0 h 123"/>
                <a:gd name="T10" fmla="*/ 0 w 42"/>
                <a:gd name="T11" fmla="*/ 69 h 123"/>
                <a:gd name="T12" fmla="*/ 16 w 42"/>
                <a:gd name="T13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23">
                  <a:moveTo>
                    <a:pt x="16" y="121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21" y="122"/>
                    <a:pt x="26" y="123"/>
                    <a:pt x="31" y="123"/>
                  </a:cubicBezTo>
                  <a:cubicBezTo>
                    <a:pt x="35" y="123"/>
                    <a:pt x="39" y="123"/>
                    <a:pt x="42" y="12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4"/>
                    <a:pt x="0" y="33"/>
                    <a:pt x="0" y="69"/>
                  </a:cubicBezTo>
                  <a:cubicBezTo>
                    <a:pt x="0" y="89"/>
                    <a:pt x="6" y="108"/>
                    <a:pt x="16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 noEditPoints="1"/>
            </p:cNvSpPr>
            <p:nvPr/>
          </p:nvSpPr>
          <p:spPr bwMode="auto">
            <a:xfrm>
              <a:off x="5045" y="3582"/>
              <a:ext cx="351" cy="233"/>
            </a:xfrm>
            <a:custGeom>
              <a:avLst/>
              <a:gdLst>
                <a:gd name="T0" fmla="*/ 191 w 193"/>
                <a:gd name="T1" fmla="*/ 63 h 128"/>
                <a:gd name="T2" fmla="*/ 166 w 193"/>
                <a:gd name="T3" fmla="*/ 27 h 128"/>
                <a:gd name="T4" fmla="*/ 159 w 193"/>
                <a:gd name="T5" fmla="*/ 26 h 128"/>
                <a:gd name="T6" fmla="*/ 156 w 193"/>
                <a:gd name="T7" fmla="*/ 24 h 128"/>
                <a:gd name="T8" fmla="*/ 136 w 193"/>
                <a:gd name="T9" fmla="*/ 18 h 128"/>
                <a:gd name="T10" fmla="*/ 127 w 193"/>
                <a:gd name="T11" fmla="*/ 17 h 128"/>
                <a:gd name="T12" fmla="*/ 115 w 193"/>
                <a:gd name="T13" fmla="*/ 15 h 128"/>
                <a:gd name="T14" fmla="*/ 108 w 193"/>
                <a:gd name="T15" fmla="*/ 14 h 128"/>
                <a:gd name="T16" fmla="*/ 88 w 193"/>
                <a:gd name="T17" fmla="*/ 1 h 128"/>
                <a:gd name="T18" fmla="*/ 65 w 193"/>
                <a:gd name="T19" fmla="*/ 14 h 128"/>
                <a:gd name="T20" fmla="*/ 46 w 193"/>
                <a:gd name="T21" fmla="*/ 16 h 128"/>
                <a:gd name="T22" fmla="*/ 43 w 193"/>
                <a:gd name="T23" fmla="*/ 18 h 128"/>
                <a:gd name="T24" fmla="*/ 37 w 193"/>
                <a:gd name="T25" fmla="*/ 19 h 128"/>
                <a:gd name="T26" fmla="*/ 0 w 193"/>
                <a:gd name="T27" fmla="*/ 56 h 128"/>
                <a:gd name="T28" fmla="*/ 27 w 193"/>
                <a:gd name="T29" fmla="*/ 111 h 128"/>
                <a:gd name="T30" fmla="*/ 31 w 193"/>
                <a:gd name="T31" fmla="*/ 33 h 128"/>
                <a:gd name="T32" fmla="*/ 65 w 193"/>
                <a:gd name="T33" fmla="*/ 23 h 128"/>
                <a:gd name="T34" fmla="*/ 36 w 193"/>
                <a:gd name="T35" fmla="*/ 40 h 128"/>
                <a:gd name="T36" fmla="*/ 35 w 193"/>
                <a:gd name="T37" fmla="*/ 108 h 128"/>
                <a:gd name="T38" fmla="*/ 34 w 193"/>
                <a:gd name="T39" fmla="*/ 114 h 128"/>
                <a:gd name="T40" fmla="*/ 62 w 193"/>
                <a:gd name="T41" fmla="*/ 121 h 128"/>
                <a:gd name="T42" fmla="*/ 55 w 193"/>
                <a:gd name="T43" fmla="*/ 46 h 128"/>
                <a:gd name="T44" fmla="*/ 84 w 193"/>
                <a:gd name="T45" fmla="*/ 40 h 128"/>
                <a:gd name="T46" fmla="*/ 54 w 193"/>
                <a:gd name="T47" fmla="*/ 81 h 128"/>
                <a:gd name="T48" fmla="*/ 70 w 193"/>
                <a:gd name="T49" fmla="*/ 121 h 128"/>
                <a:gd name="T50" fmla="*/ 77 w 193"/>
                <a:gd name="T51" fmla="*/ 126 h 128"/>
                <a:gd name="T52" fmla="*/ 95 w 193"/>
                <a:gd name="T53" fmla="*/ 127 h 128"/>
                <a:gd name="T54" fmla="*/ 102 w 193"/>
                <a:gd name="T55" fmla="*/ 124 h 128"/>
                <a:gd name="T56" fmla="*/ 104 w 193"/>
                <a:gd name="T57" fmla="*/ 52 h 128"/>
                <a:gd name="T58" fmla="*/ 110 w 193"/>
                <a:gd name="T59" fmla="*/ 123 h 128"/>
                <a:gd name="T60" fmla="*/ 120 w 193"/>
                <a:gd name="T61" fmla="*/ 127 h 128"/>
                <a:gd name="T62" fmla="*/ 139 w 193"/>
                <a:gd name="T63" fmla="*/ 123 h 128"/>
                <a:gd name="T64" fmla="*/ 151 w 193"/>
                <a:gd name="T65" fmla="*/ 117 h 128"/>
                <a:gd name="T66" fmla="*/ 144 w 193"/>
                <a:gd name="T67" fmla="*/ 50 h 128"/>
                <a:gd name="T68" fmla="*/ 118 w 193"/>
                <a:gd name="T69" fmla="*/ 36 h 128"/>
                <a:gd name="T70" fmla="*/ 158 w 193"/>
                <a:gd name="T71" fmla="*/ 117 h 128"/>
                <a:gd name="T72" fmla="*/ 181 w 193"/>
                <a:gd name="T73" fmla="*/ 115 h 128"/>
                <a:gd name="T74" fmla="*/ 188 w 193"/>
                <a:gd name="T75" fmla="*/ 101 h 128"/>
                <a:gd name="T76" fmla="*/ 191 w 193"/>
                <a:gd name="T77" fmla="*/ 90 h 128"/>
                <a:gd name="T78" fmla="*/ 82 w 193"/>
                <a:gd name="T79" fmla="*/ 8 h 128"/>
                <a:gd name="T80" fmla="*/ 82 w 193"/>
                <a:gd name="T81" fmla="*/ 8 h 128"/>
                <a:gd name="T82" fmla="*/ 78 w 193"/>
                <a:gd name="T83" fmla="*/ 24 h 128"/>
                <a:gd name="T84" fmla="*/ 111 w 193"/>
                <a:gd name="T85" fmla="*/ 3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3" h="128">
                  <a:moveTo>
                    <a:pt x="191" y="68"/>
                  </a:moveTo>
                  <a:cubicBezTo>
                    <a:pt x="191" y="66"/>
                    <a:pt x="191" y="65"/>
                    <a:pt x="191" y="63"/>
                  </a:cubicBezTo>
                  <a:cubicBezTo>
                    <a:pt x="190" y="58"/>
                    <a:pt x="189" y="52"/>
                    <a:pt x="187" y="46"/>
                  </a:cubicBezTo>
                  <a:cubicBezTo>
                    <a:pt x="184" y="37"/>
                    <a:pt x="172" y="30"/>
                    <a:pt x="166" y="27"/>
                  </a:cubicBezTo>
                  <a:cubicBezTo>
                    <a:pt x="165" y="27"/>
                    <a:pt x="163" y="27"/>
                    <a:pt x="161" y="26"/>
                  </a:cubicBezTo>
                  <a:cubicBezTo>
                    <a:pt x="160" y="26"/>
                    <a:pt x="160" y="26"/>
                    <a:pt x="159" y="26"/>
                  </a:cubicBezTo>
                  <a:cubicBezTo>
                    <a:pt x="158" y="25"/>
                    <a:pt x="158" y="25"/>
                    <a:pt x="157" y="25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2" y="20"/>
                    <a:pt x="147" y="18"/>
                    <a:pt x="142" y="18"/>
                  </a:cubicBezTo>
                  <a:cubicBezTo>
                    <a:pt x="140" y="18"/>
                    <a:pt x="138" y="18"/>
                    <a:pt x="136" y="18"/>
                  </a:cubicBezTo>
                  <a:cubicBezTo>
                    <a:pt x="134" y="18"/>
                    <a:pt x="132" y="19"/>
                    <a:pt x="130" y="18"/>
                  </a:cubicBezTo>
                  <a:cubicBezTo>
                    <a:pt x="129" y="18"/>
                    <a:pt x="128" y="18"/>
                    <a:pt x="127" y="17"/>
                  </a:cubicBezTo>
                  <a:cubicBezTo>
                    <a:pt x="125" y="16"/>
                    <a:pt x="123" y="15"/>
                    <a:pt x="120" y="15"/>
                  </a:cubicBezTo>
                  <a:cubicBezTo>
                    <a:pt x="118" y="15"/>
                    <a:pt x="117" y="15"/>
                    <a:pt x="115" y="15"/>
                  </a:cubicBezTo>
                  <a:cubicBezTo>
                    <a:pt x="113" y="15"/>
                    <a:pt x="111" y="15"/>
                    <a:pt x="110" y="15"/>
                  </a:cubicBezTo>
                  <a:cubicBezTo>
                    <a:pt x="109" y="15"/>
                    <a:pt x="109" y="14"/>
                    <a:pt x="108" y="14"/>
                  </a:cubicBezTo>
                  <a:cubicBezTo>
                    <a:pt x="106" y="13"/>
                    <a:pt x="104" y="12"/>
                    <a:pt x="100" y="13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7" y="0"/>
                    <a:pt x="86" y="0"/>
                    <a:pt x="85" y="0"/>
                  </a:cubicBezTo>
                  <a:cubicBezTo>
                    <a:pt x="83" y="0"/>
                    <a:pt x="70" y="0"/>
                    <a:pt x="65" y="14"/>
                  </a:cubicBezTo>
                  <a:cubicBezTo>
                    <a:pt x="65" y="14"/>
                    <a:pt x="64" y="14"/>
                    <a:pt x="64" y="14"/>
                  </a:cubicBezTo>
                  <a:cubicBezTo>
                    <a:pt x="58" y="13"/>
                    <a:pt x="52" y="13"/>
                    <a:pt x="46" y="16"/>
                  </a:cubicBezTo>
                  <a:cubicBezTo>
                    <a:pt x="45" y="17"/>
                    <a:pt x="44" y="17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0" y="18"/>
                    <a:pt x="38" y="18"/>
                    <a:pt x="37" y="19"/>
                  </a:cubicBezTo>
                  <a:cubicBezTo>
                    <a:pt x="36" y="19"/>
                    <a:pt x="35" y="19"/>
                    <a:pt x="34" y="19"/>
                  </a:cubicBezTo>
                  <a:cubicBezTo>
                    <a:pt x="15" y="20"/>
                    <a:pt x="0" y="39"/>
                    <a:pt x="0" y="56"/>
                  </a:cubicBezTo>
                  <a:cubicBezTo>
                    <a:pt x="0" y="74"/>
                    <a:pt x="2" y="96"/>
                    <a:pt x="16" y="107"/>
                  </a:cubicBezTo>
                  <a:cubicBezTo>
                    <a:pt x="18" y="109"/>
                    <a:pt x="22" y="111"/>
                    <a:pt x="27" y="111"/>
                  </a:cubicBezTo>
                  <a:cubicBezTo>
                    <a:pt x="14" y="94"/>
                    <a:pt x="15" y="73"/>
                    <a:pt x="15" y="72"/>
                  </a:cubicBezTo>
                  <a:cubicBezTo>
                    <a:pt x="15" y="55"/>
                    <a:pt x="20" y="42"/>
                    <a:pt x="31" y="33"/>
                  </a:cubicBezTo>
                  <a:cubicBezTo>
                    <a:pt x="41" y="25"/>
                    <a:pt x="55" y="23"/>
                    <a:pt x="64" y="22"/>
                  </a:cubicBezTo>
                  <a:cubicBezTo>
                    <a:pt x="64" y="23"/>
                    <a:pt x="64" y="23"/>
                    <a:pt x="65" y="23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0" y="30"/>
                    <a:pt x="50" y="28"/>
                    <a:pt x="36" y="40"/>
                  </a:cubicBezTo>
                  <a:cubicBezTo>
                    <a:pt x="27" y="47"/>
                    <a:pt x="23" y="58"/>
                    <a:pt x="23" y="73"/>
                  </a:cubicBezTo>
                  <a:cubicBezTo>
                    <a:pt x="23" y="73"/>
                    <a:pt x="22" y="93"/>
                    <a:pt x="35" y="108"/>
                  </a:cubicBezTo>
                  <a:cubicBezTo>
                    <a:pt x="36" y="110"/>
                    <a:pt x="36" y="112"/>
                    <a:pt x="34" y="114"/>
                  </a:cubicBezTo>
                  <a:cubicBezTo>
                    <a:pt x="34" y="114"/>
                    <a:pt x="34" y="114"/>
                    <a:pt x="34" y="114"/>
                  </a:cubicBezTo>
                  <a:cubicBezTo>
                    <a:pt x="41" y="119"/>
                    <a:pt x="52" y="125"/>
                    <a:pt x="61" y="121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49" y="107"/>
                    <a:pt x="46" y="83"/>
                    <a:pt x="46" y="82"/>
                  </a:cubicBezTo>
                  <a:cubicBezTo>
                    <a:pt x="44" y="67"/>
                    <a:pt x="47" y="55"/>
                    <a:pt x="55" y="46"/>
                  </a:cubicBezTo>
                  <a:cubicBezTo>
                    <a:pt x="61" y="38"/>
                    <a:pt x="70" y="35"/>
                    <a:pt x="76" y="33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1" y="40"/>
                    <a:pt x="69" y="42"/>
                    <a:pt x="61" y="51"/>
                  </a:cubicBezTo>
                  <a:cubicBezTo>
                    <a:pt x="55" y="58"/>
                    <a:pt x="52" y="69"/>
                    <a:pt x="54" y="81"/>
                  </a:cubicBezTo>
                  <a:cubicBezTo>
                    <a:pt x="54" y="82"/>
                    <a:pt x="57" y="104"/>
                    <a:pt x="69" y="117"/>
                  </a:cubicBezTo>
                  <a:cubicBezTo>
                    <a:pt x="70" y="118"/>
                    <a:pt x="70" y="120"/>
                    <a:pt x="70" y="121"/>
                  </a:cubicBezTo>
                  <a:cubicBezTo>
                    <a:pt x="70" y="121"/>
                    <a:pt x="70" y="122"/>
                    <a:pt x="71" y="122"/>
                  </a:cubicBezTo>
                  <a:cubicBezTo>
                    <a:pt x="73" y="123"/>
                    <a:pt x="75" y="125"/>
                    <a:pt x="77" y="126"/>
                  </a:cubicBezTo>
                  <a:cubicBezTo>
                    <a:pt x="80" y="127"/>
                    <a:pt x="83" y="128"/>
                    <a:pt x="87" y="128"/>
                  </a:cubicBezTo>
                  <a:cubicBezTo>
                    <a:pt x="89" y="128"/>
                    <a:pt x="92" y="127"/>
                    <a:pt x="95" y="127"/>
                  </a:cubicBezTo>
                  <a:cubicBezTo>
                    <a:pt x="97" y="126"/>
                    <a:pt x="99" y="125"/>
                    <a:pt x="100" y="124"/>
                  </a:cubicBezTo>
                  <a:cubicBezTo>
                    <a:pt x="101" y="124"/>
                    <a:pt x="101" y="124"/>
                    <a:pt x="102" y="124"/>
                  </a:cubicBezTo>
                  <a:cubicBezTo>
                    <a:pt x="102" y="123"/>
                    <a:pt x="102" y="123"/>
                    <a:pt x="102" y="122"/>
                  </a:cubicBezTo>
                  <a:cubicBezTo>
                    <a:pt x="109" y="93"/>
                    <a:pt x="105" y="62"/>
                    <a:pt x="104" y="52"/>
                  </a:cubicBezTo>
                  <a:cubicBezTo>
                    <a:pt x="107" y="52"/>
                    <a:pt x="109" y="51"/>
                    <a:pt x="112" y="49"/>
                  </a:cubicBezTo>
                  <a:cubicBezTo>
                    <a:pt x="113" y="56"/>
                    <a:pt x="117" y="90"/>
                    <a:pt x="110" y="123"/>
                  </a:cubicBezTo>
                  <a:cubicBezTo>
                    <a:pt x="110" y="124"/>
                    <a:pt x="111" y="124"/>
                    <a:pt x="112" y="124"/>
                  </a:cubicBezTo>
                  <a:cubicBezTo>
                    <a:pt x="114" y="125"/>
                    <a:pt x="117" y="127"/>
                    <a:pt x="120" y="127"/>
                  </a:cubicBezTo>
                  <a:cubicBezTo>
                    <a:pt x="126" y="128"/>
                    <a:pt x="132" y="126"/>
                    <a:pt x="136" y="124"/>
                  </a:cubicBezTo>
                  <a:cubicBezTo>
                    <a:pt x="139" y="123"/>
                    <a:pt x="139" y="123"/>
                    <a:pt x="139" y="123"/>
                  </a:cubicBezTo>
                  <a:cubicBezTo>
                    <a:pt x="142" y="122"/>
                    <a:pt x="145" y="121"/>
                    <a:pt x="149" y="119"/>
                  </a:cubicBezTo>
                  <a:cubicBezTo>
                    <a:pt x="149" y="118"/>
                    <a:pt x="150" y="118"/>
                    <a:pt x="151" y="117"/>
                  </a:cubicBezTo>
                  <a:cubicBezTo>
                    <a:pt x="151" y="117"/>
                    <a:pt x="150" y="116"/>
                    <a:pt x="151" y="115"/>
                  </a:cubicBezTo>
                  <a:cubicBezTo>
                    <a:pt x="157" y="83"/>
                    <a:pt x="155" y="60"/>
                    <a:pt x="144" y="50"/>
                  </a:cubicBezTo>
                  <a:cubicBezTo>
                    <a:pt x="134" y="41"/>
                    <a:pt x="119" y="44"/>
                    <a:pt x="115" y="45"/>
                  </a:cubicBezTo>
                  <a:cubicBezTo>
                    <a:pt x="117" y="43"/>
                    <a:pt x="118" y="40"/>
                    <a:pt x="118" y="36"/>
                  </a:cubicBezTo>
                  <a:cubicBezTo>
                    <a:pt x="126" y="35"/>
                    <a:pt x="139" y="35"/>
                    <a:pt x="149" y="44"/>
                  </a:cubicBezTo>
                  <a:cubicBezTo>
                    <a:pt x="163" y="56"/>
                    <a:pt x="166" y="81"/>
                    <a:pt x="158" y="117"/>
                  </a:cubicBezTo>
                  <a:cubicBezTo>
                    <a:pt x="158" y="118"/>
                    <a:pt x="158" y="118"/>
                    <a:pt x="158" y="118"/>
                  </a:cubicBezTo>
                  <a:cubicBezTo>
                    <a:pt x="165" y="122"/>
                    <a:pt x="176" y="121"/>
                    <a:pt x="181" y="115"/>
                  </a:cubicBezTo>
                  <a:cubicBezTo>
                    <a:pt x="184" y="112"/>
                    <a:pt x="186" y="106"/>
                    <a:pt x="188" y="102"/>
                  </a:cubicBezTo>
                  <a:cubicBezTo>
                    <a:pt x="188" y="101"/>
                    <a:pt x="188" y="101"/>
                    <a:pt x="188" y="101"/>
                  </a:cubicBezTo>
                  <a:cubicBezTo>
                    <a:pt x="189" y="98"/>
                    <a:pt x="190" y="95"/>
                    <a:pt x="191" y="92"/>
                  </a:cubicBezTo>
                  <a:cubicBezTo>
                    <a:pt x="191" y="90"/>
                    <a:pt x="191" y="90"/>
                    <a:pt x="191" y="90"/>
                  </a:cubicBezTo>
                  <a:cubicBezTo>
                    <a:pt x="193" y="83"/>
                    <a:pt x="192" y="76"/>
                    <a:pt x="191" y="68"/>
                  </a:cubicBezTo>
                  <a:close/>
                  <a:moveTo>
                    <a:pt x="82" y="8"/>
                  </a:moveTo>
                  <a:cubicBezTo>
                    <a:pt x="81" y="14"/>
                    <a:pt x="76" y="17"/>
                    <a:pt x="72" y="18"/>
                  </a:cubicBezTo>
                  <a:cubicBezTo>
                    <a:pt x="74" y="11"/>
                    <a:pt x="79" y="9"/>
                    <a:pt x="82" y="8"/>
                  </a:cubicBezTo>
                  <a:close/>
                  <a:moveTo>
                    <a:pt x="102" y="4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83" y="22"/>
                    <a:pt x="87" y="18"/>
                    <a:pt x="89" y="1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0" y="42"/>
                    <a:pt x="106" y="44"/>
                    <a:pt x="102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7462" y="3570"/>
              <a:ext cx="84" cy="283"/>
            </a:xfrm>
            <a:custGeom>
              <a:avLst/>
              <a:gdLst>
                <a:gd name="T0" fmla="*/ 42 w 46"/>
                <a:gd name="T1" fmla="*/ 0 h 156"/>
                <a:gd name="T2" fmla="*/ 42 w 46"/>
                <a:gd name="T3" fmla="*/ 0 h 156"/>
                <a:gd name="T4" fmla="*/ 38 w 46"/>
                <a:gd name="T5" fmla="*/ 4 h 156"/>
                <a:gd name="T6" fmla="*/ 38 w 46"/>
                <a:gd name="T7" fmla="*/ 41 h 156"/>
                <a:gd name="T8" fmla="*/ 27 w 46"/>
                <a:gd name="T9" fmla="*/ 56 h 156"/>
                <a:gd name="T10" fmla="*/ 27 w 46"/>
                <a:gd name="T11" fmla="*/ 4 h 156"/>
                <a:gd name="T12" fmla="*/ 23 w 46"/>
                <a:gd name="T13" fmla="*/ 0 h 156"/>
                <a:gd name="T14" fmla="*/ 23 w 46"/>
                <a:gd name="T15" fmla="*/ 0 h 156"/>
                <a:gd name="T16" fmla="*/ 19 w 46"/>
                <a:gd name="T17" fmla="*/ 4 h 156"/>
                <a:gd name="T18" fmla="*/ 19 w 46"/>
                <a:gd name="T19" fmla="*/ 56 h 156"/>
                <a:gd name="T20" fmla="*/ 8 w 46"/>
                <a:gd name="T21" fmla="*/ 42 h 156"/>
                <a:gd name="T22" fmla="*/ 8 w 46"/>
                <a:gd name="T23" fmla="*/ 4 h 156"/>
                <a:gd name="T24" fmla="*/ 4 w 46"/>
                <a:gd name="T25" fmla="*/ 0 h 156"/>
                <a:gd name="T26" fmla="*/ 4 w 46"/>
                <a:gd name="T27" fmla="*/ 0 h 156"/>
                <a:gd name="T28" fmla="*/ 0 w 46"/>
                <a:gd name="T29" fmla="*/ 4 h 156"/>
                <a:gd name="T30" fmla="*/ 0 w 46"/>
                <a:gd name="T31" fmla="*/ 42 h 156"/>
                <a:gd name="T32" fmla="*/ 0 w 46"/>
                <a:gd name="T33" fmla="*/ 42 h 156"/>
                <a:gd name="T34" fmla="*/ 19 w 46"/>
                <a:gd name="T35" fmla="*/ 64 h 156"/>
                <a:gd name="T36" fmla="*/ 19 w 46"/>
                <a:gd name="T37" fmla="*/ 152 h 156"/>
                <a:gd name="T38" fmla="*/ 23 w 46"/>
                <a:gd name="T39" fmla="*/ 156 h 156"/>
                <a:gd name="T40" fmla="*/ 23 w 46"/>
                <a:gd name="T41" fmla="*/ 156 h 156"/>
                <a:gd name="T42" fmla="*/ 27 w 46"/>
                <a:gd name="T43" fmla="*/ 152 h 156"/>
                <a:gd name="T44" fmla="*/ 27 w 46"/>
                <a:gd name="T45" fmla="*/ 64 h 156"/>
                <a:gd name="T46" fmla="*/ 46 w 46"/>
                <a:gd name="T47" fmla="*/ 41 h 156"/>
                <a:gd name="T48" fmla="*/ 46 w 46"/>
                <a:gd name="T49" fmla="*/ 4 h 156"/>
                <a:gd name="T50" fmla="*/ 42 w 46"/>
                <a:gd name="T5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6" h="156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8" y="2"/>
                    <a:pt x="38" y="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8"/>
                    <a:pt x="33" y="54"/>
                    <a:pt x="27" y="56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2"/>
                    <a:pt x="25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1" y="0"/>
                    <a:pt x="19" y="2"/>
                    <a:pt x="19" y="4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3" y="54"/>
                    <a:pt x="8" y="48"/>
                    <a:pt x="8" y="4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53"/>
                    <a:pt x="9" y="62"/>
                    <a:pt x="19" y="64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4"/>
                    <a:pt x="21" y="156"/>
                    <a:pt x="23" y="156"/>
                  </a:cubicBezTo>
                  <a:cubicBezTo>
                    <a:pt x="23" y="156"/>
                    <a:pt x="23" y="156"/>
                    <a:pt x="23" y="156"/>
                  </a:cubicBezTo>
                  <a:cubicBezTo>
                    <a:pt x="26" y="156"/>
                    <a:pt x="27" y="154"/>
                    <a:pt x="27" y="152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38" y="62"/>
                    <a:pt x="46" y="53"/>
                    <a:pt x="46" y="41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2"/>
                    <a:pt x="44" y="0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7328" y="3544"/>
              <a:ext cx="352" cy="140"/>
            </a:xfrm>
            <a:custGeom>
              <a:avLst/>
              <a:gdLst>
                <a:gd name="T0" fmla="*/ 192 w 194"/>
                <a:gd name="T1" fmla="*/ 46 h 77"/>
                <a:gd name="T2" fmla="*/ 186 w 194"/>
                <a:gd name="T3" fmla="*/ 44 h 77"/>
                <a:gd name="T4" fmla="*/ 183 w 194"/>
                <a:gd name="T5" fmla="*/ 44 h 77"/>
                <a:gd name="T6" fmla="*/ 179 w 194"/>
                <a:gd name="T7" fmla="*/ 44 h 77"/>
                <a:gd name="T8" fmla="*/ 177 w 194"/>
                <a:gd name="T9" fmla="*/ 44 h 77"/>
                <a:gd name="T10" fmla="*/ 168 w 194"/>
                <a:gd name="T11" fmla="*/ 24 h 77"/>
                <a:gd name="T12" fmla="*/ 96 w 194"/>
                <a:gd name="T13" fmla="*/ 0 h 77"/>
                <a:gd name="T14" fmla="*/ 25 w 194"/>
                <a:gd name="T15" fmla="*/ 26 h 77"/>
                <a:gd name="T16" fmla="*/ 17 w 194"/>
                <a:gd name="T17" fmla="*/ 44 h 77"/>
                <a:gd name="T18" fmla="*/ 15 w 194"/>
                <a:gd name="T19" fmla="*/ 44 h 77"/>
                <a:gd name="T20" fmla="*/ 11 w 194"/>
                <a:gd name="T21" fmla="*/ 44 h 77"/>
                <a:gd name="T22" fmla="*/ 8 w 194"/>
                <a:gd name="T23" fmla="*/ 44 h 77"/>
                <a:gd name="T24" fmla="*/ 2 w 194"/>
                <a:gd name="T25" fmla="*/ 46 h 77"/>
                <a:gd name="T26" fmla="*/ 3 w 194"/>
                <a:gd name="T27" fmla="*/ 54 h 77"/>
                <a:gd name="T28" fmla="*/ 3 w 194"/>
                <a:gd name="T29" fmla="*/ 55 h 77"/>
                <a:gd name="T30" fmla="*/ 8 w 194"/>
                <a:gd name="T31" fmla="*/ 61 h 77"/>
                <a:gd name="T32" fmla="*/ 9 w 194"/>
                <a:gd name="T33" fmla="*/ 63 h 77"/>
                <a:gd name="T34" fmla="*/ 11 w 194"/>
                <a:gd name="T35" fmla="*/ 65 h 77"/>
                <a:gd name="T36" fmla="*/ 16 w 194"/>
                <a:gd name="T37" fmla="*/ 69 h 77"/>
                <a:gd name="T38" fmla="*/ 19 w 194"/>
                <a:gd name="T39" fmla="*/ 72 h 77"/>
                <a:gd name="T40" fmla="*/ 21 w 194"/>
                <a:gd name="T41" fmla="*/ 74 h 77"/>
                <a:gd name="T42" fmla="*/ 29 w 194"/>
                <a:gd name="T43" fmla="*/ 77 h 77"/>
                <a:gd name="T44" fmla="*/ 33 w 194"/>
                <a:gd name="T45" fmla="*/ 75 h 77"/>
                <a:gd name="T46" fmla="*/ 34 w 194"/>
                <a:gd name="T47" fmla="*/ 71 h 77"/>
                <a:gd name="T48" fmla="*/ 34 w 194"/>
                <a:gd name="T49" fmla="*/ 70 h 77"/>
                <a:gd name="T50" fmla="*/ 35 w 194"/>
                <a:gd name="T51" fmla="*/ 66 h 77"/>
                <a:gd name="T52" fmla="*/ 35 w 194"/>
                <a:gd name="T53" fmla="*/ 63 h 77"/>
                <a:gd name="T54" fmla="*/ 35 w 194"/>
                <a:gd name="T55" fmla="*/ 62 h 77"/>
                <a:gd name="T56" fmla="*/ 53 w 194"/>
                <a:gd name="T57" fmla="*/ 58 h 77"/>
                <a:gd name="T58" fmla="*/ 66 w 194"/>
                <a:gd name="T59" fmla="*/ 49 h 77"/>
                <a:gd name="T60" fmla="*/ 66 w 194"/>
                <a:gd name="T61" fmla="*/ 18 h 77"/>
                <a:gd name="T62" fmla="*/ 78 w 194"/>
                <a:gd name="T63" fmla="*/ 6 h 77"/>
                <a:gd name="T64" fmla="*/ 88 w 194"/>
                <a:gd name="T65" fmla="*/ 10 h 77"/>
                <a:gd name="T66" fmla="*/ 88 w 194"/>
                <a:gd name="T67" fmla="*/ 9 h 77"/>
                <a:gd name="T68" fmla="*/ 97 w 194"/>
                <a:gd name="T69" fmla="*/ 6 h 77"/>
                <a:gd name="T70" fmla="*/ 106 w 194"/>
                <a:gd name="T71" fmla="*/ 10 h 77"/>
                <a:gd name="T72" fmla="*/ 116 w 194"/>
                <a:gd name="T73" fmla="*/ 6 h 77"/>
                <a:gd name="T74" fmla="*/ 128 w 194"/>
                <a:gd name="T75" fmla="*/ 18 h 77"/>
                <a:gd name="T76" fmla="*/ 128 w 194"/>
                <a:gd name="T77" fmla="*/ 50 h 77"/>
                <a:gd name="T78" fmla="*/ 143 w 194"/>
                <a:gd name="T79" fmla="*/ 59 h 77"/>
                <a:gd name="T80" fmla="*/ 160 w 194"/>
                <a:gd name="T81" fmla="*/ 63 h 77"/>
                <a:gd name="T82" fmla="*/ 160 w 194"/>
                <a:gd name="T83" fmla="*/ 63 h 77"/>
                <a:gd name="T84" fmla="*/ 160 w 194"/>
                <a:gd name="T85" fmla="*/ 66 h 77"/>
                <a:gd name="T86" fmla="*/ 160 w 194"/>
                <a:gd name="T87" fmla="*/ 70 h 77"/>
                <a:gd name="T88" fmla="*/ 160 w 194"/>
                <a:gd name="T89" fmla="*/ 71 h 77"/>
                <a:gd name="T90" fmla="*/ 161 w 194"/>
                <a:gd name="T91" fmla="*/ 75 h 77"/>
                <a:gd name="T92" fmla="*/ 165 w 194"/>
                <a:gd name="T93" fmla="*/ 77 h 77"/>
                <a:gd name="T94" fmla="*/ 173 w 194"/>
                <a:gd name="T95" fmla="*/ 74 h 77"/>
                <a:gd name="T96" fmla="*/ 175 w 194"/>
                <a:gd name="T97" fmla="*/ 72 h 77"/>
                <a:gd name="T98" fmla="*/ 179 w 194"/>
                <a:gd name="T99" fmla="*/ 69 h 77"/>
                <a:gd name="T100" fmla="*/ 183 w 194"/>
                <a:gd name="T101" fmla="*/ 65 h 77"/>
                <a:gd name="T102" fmla="*/ 185 w 194"/>
                <a:gd name="T103" fmla="*/ 63 h 77"/>
                <a:gd name="T104" fmla="*/ 186 w 194"/>
                <a:gd name="T105" fmla="*/ 61 h 77"/>
                <a:gd name="T106" fmla="*/ 191 w 194"/>
                <a:gd name="T107" fmla="*/ 55 h 77"/>
                <a:gd name="T108" fmla="*/ 191 w 194"/>
                <a:gd name="T109" fmla="*/ 54 h 77"/>
                <a:gd name="T110" fmla="*/ 192 w 194"/>
                <a:gd name="T111" fmla="*/ 4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" h="77">
                  <a:moveTo>
                    <a:pt x="192" y="46"/>
                  </a:moveTo>
                  <a:cubicBezTo>
                    <a:pt x="191" y="44"/>
                    <a:pt x="189" y="44"/>
                    <a:pt x="186" y="44"/>
                  </a:cubicBezTo>
                  <a:cubicBezTo>
                    <a:pt x="185" y="44"/>
                    <a:pt x="184" y="44"/>
                    <a:pt x="183" y="44"/>
                  </a:cubicBezTo>
                  <a:cubicBezTo>
                    <a:pt x="182" y="44"/>
                    <a:pt x="180" y="44"/>
                    <a:pt x="179" y="44"/>
                  </a:cubicBezTo>
                  <a:cubicBezTo>
                    <a:pt x="178" y="44"/>
                    <a:pt x="177" y="44"/>
                    <a:pt x="177" y="44"/>
                  </a:cubicBezTo>
                  <a:cubicBezTo>
                    <a:pt x="177" y="36"/>
                    <a:pt x="174" y="29"/>
                    <a:pt x="168" y="24"/>
                  </a:cubicBezTo>
                  <a:cubicBezTo>
                    <a:pt x="145" y="8"/>
                    <a:pt x="121" y="0"/>
                    <a:pt x="96" y="0"/>
                  </a:cubicBezTo>
                  <a:cubicBezTo>
                    <a:pt x="65" y="0"/>
                    <a:pt x="39" y="13"/>
                    <a:pt x="25" y="26"/>
                  </a:cubicBezTo>
                  <a:cubicBezTo>
                    <a:pt x="19" y="30"/>
                    <a:pt x="17" y="37"/>
                    <a:pt x="17" y="44"/>
                  </a:cubicBezTo>
                  <a:cubicBezTo>
                    <a:pt x="17" y="44"/>
                    <a:pt x="16" y="44"/>
                    <a:pt x="15" y="44"/>
                  </a:cubicBezTo>
                  <a:cubicBezTo>
                    <a:pt x="14" y="44"/>
                    <a:pt x="13" y="44"/>
                    <a:pt x="11" y="44"/>
                  </a:cubicBezTo>
                  <a:cubicBezTo>
                    <a:pt x="10" y="44"/>
                    <a:pt x="9" y="44"/>
                    <a:pt x="8" y="44"/>
                  </a:cubicBezTo>
                  <a:cubicBezTo>
                    <a:pt x="6" y="44"/>
                    <a:pt x="3" y="44"/>
                    <a:pt x="2" y="46"/>
                  </a:cubicBezTo>
                  <a:cubicBezTo>
                    <a:pt x="0" y="49"/>
                    <a:pt x="2" y="53"/>
                    <a:pt x="3" y="54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5" y="58"/>
                    <a:pt x="6" y="60"/>
                    <a:pt x="8" y="61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0" y="63"/>
                    <a:pt x="10" y="64"/>
                    <a:pt x="11" y="65"/>
                  </a:cubicBezTo>
                  <a:cubicBezTo>
                    <a:pt x="12" y="66"/>
                    <a:pt x="14" y="68"/>
                    <a:pt x="16" y="69"/>
                  </a:cubicBezTo>
                  <a:cubicBezTo>
                    <a:pt x="17" y="71"/>
                    <a:pt x="18" y="71"/>
                    <a:pt x="19" y="72"/>
                  </a:cubicBezTo>
                  <a:cubicBezTo>
                    <a:pt x="20" y="73"/>
                    <a:pt x="21" y="73"/>
                    <a:pt x="21" y="74"/>
                  </a:cubicBezTo>
                  <a:cubicBezTo>
                    <a:pt x="22" y="74"/>
                    <a:pt x="25" y="77"/>
                    <a:pt x="29" y="77"/>
                  </a:cubicBezTo>
                  <a:cubicBezTo>
                    <a:pt x="30" y="77"/>
                    <a:pt x="32" y="76"/>
                    <a:pt x="33" y="75"/>
                  </a:cubicBezTo>
                  <a:cubicBezTo>
                    <a:pt x="34" y="73"/>
                    <a:pt x="34" y="72"/>
                    <a:pt x="34" y="71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4" y="69"/>
                    <a:pt x="34" y="68"/>
                    <a:pt x="35" y="66"/>
                  </a:cubicBezTo>
                  <a:cubicBezTo>
                    <a:pt x="35" y="65"/>
                    <a:pt x="35" y="64"/>
                    <a:pt x="35" y="63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41" y="64"/>
                    <a:pt x="48" y="62"/>
                    <a:pt x="53" y="58"/>
                  </a:cubicBezTo>
                  <a:cubicBezTo>
                    <a:pt x="53" y="58"/>
                    <a:pt x="58" y="53"/>
                    <a:pt x="66" y="49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1"/>
                    <a:pt x="72" y="6"/>
                    <a:pt x="78" y="6"/>
                  </a:cubicBezTo>
                  <a:cubicBezTo>
                    <a:pt x="82" y="6"/>
                    <a:pt x="85" y="8"/>
                    <a:pt x="88" y="10"/>
                  </a:cubicBezTo>
                  <a:cubicBezTo>
                    <a:pt x="88" y="10"/>
                    <a:pt x="88" y="10"/>
                    <a:pt x="88" y="9"/>
                  </a:cubicBezTo>
                  <a:cubicBezTo>
                    <a:pt x="91" y="7"/>
                    <a:pt x="94" y="6"/>
                    <a:pt x="97" y="6"/>
                  </a:cubicBezTo>
                  <a:cubicBezTo>
                    <a:pt x="101" y="6"/>
                    <a:pt x="104" y="8"/>
                    <a:pt x="106" y="10"/>
                  </a:cubicBezTo>
                  <a:cubicBezTo>
                    <a:pt x="109" y="8"/>
                    <a:pt x="112" y="6"/>
                    <a:pt x="116" y="6"/>
                  </a:cubicBezTo>
                  <a:cubicBezTo>
                    <a:pt x="122" y="6"/>
                    <a:pt x="128" y="11"/>
                    <a:pt x="128" y="18"/>
                  </a:cubicBezTo>
                  <a:cubicBezTo>
                    <a:pt x="128" y="50"/>
                    <a:pt x="128" y="50"/>
                    <a:pt x="128" y="50"/>
                  </a:cubicBezTo>
                  <a:cubicBezTo>
                    <a:pt x="133" y="52"/>
                    <a:pt x="138" y="55"/>
                    <a:pt x="143" y="59"/>
                  </a:cubicBezTo>
                  <a:cubicBezTo>
                    <a:pt x="148" y="62"/>
                    <a:pt x="154" y="64"/>
                    <a:pt x="160" y="63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60" y="64"/>
                    <a:pt x="160" y="65"/>
                    <a:pt x="160" y="66"/>
                  </a:cubicBezTo>
                  <a:cubicBezTo>
                    <a:pt x="160" y="68"/>
                    <a:pt x="160" y="69"/>
                    <a:pt x="160" y="70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0" y="72"/>
                    <a:pt x="160" y="73"/>
                    <a:pt x="161" y="75"/>
                  </a:cubicBezTo>
                  <a:cubicBezTo>
                    <a:pt x="162" y="76"/>
                    <a:pt x="164" y="77"/>
                    <a:pt x="165" y="77"/>
                  </a:cubicBezTo>
                  <a:cubicBezTo>
                    <a:pt x="169" y="77"/>
                    <a:pt x="172" y="74"/>
                    <a:pt x="173" y="74"/>
                  </a:cubicBezTo>
                  <a:cubicBezTo>
                    <a:pt x="173" y="73"/>
                    <a:pt x="174" y="73"/>
                    <a:pt x="175" y="72"/>
                  </a:cubicBezTo>
                  <a:cubicBezTo>
                    <a:pt x="176" y="71"/>
                    <a:pt x="177" y="71"/>
                    <a:pt x="179" y="69"/>
                  </a:cubicBezTo>
                  <a:cubicBezTo>
                    <a:pt x="180" y="68"/>
                    <a:pt x="182" y="66"/>
                    <a:pt x="183" y="65"/>
                  </a:cubicBezTo>
                  <a:cubicBezTo>
                    <a:pt x="184" y="64"/>
                    <a:pt x="184" y="63"/>
                    <a:pt x="185" y="63"/>
                  </a:cubicBezTo>
                  <a:cubicBezTo>
                    <a:pt x="186" y="61"/>
                    <a:pt x="186" y="61"/>
                    <a:pt x="186" y="61"/>
                  </a:cubicBezTo>
                  <a:cubicBezTo>
                    <a:pt x="188" y="60"/>
                    <a:pt x="190" y="58"/>
                    <a:pt x="191" y="55"/>
                  </a:cubicBezTo>
                  <a:cubicBezTo>
                    <a:pt x="191" y="54"/>
                    <a:pt x="191" y="54"/>
                    <a:pt x="191" y="54"/>
                  </a:cubicBezTo>
                  <a:cubicBezTo>
                    <a:pt x="192" y="53"/>
                    <a:pt x="194" y="49"/>
                    <a:pt x="192" y="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/>
            </p:cNvSpPr>
            <p:nvPr/>
          </p:nvSpPr>
          <p:spPr bwMode="auto">
            <a:xfrm>
              <a:off x="3599" y="2265"/>
              <a:ext cx="198" cy="42"/>
            </a:xfrm>
            <a:custGeom>
              <a:avLst/>
              <a:gdLst>
                <a:gd name="T0" fmla="*/ 54 w 109"/>
                <a:gd name="T1" fmla="*/ 4 h 23"/>
                <a:gd name="T2" fmla="*/ 23 w 109"/>
                <a:gd name="T3" fmla="*/ 0 h 23"/>
                <a:gd name="T4" fmla="*/ 0 w 109"/>
                <a:gd name="T5" fmla="*/ 11 h 23"/>
                <a:gd name="T6" fmla="*/ 2 w 109"/>
                <a:gd name="T7" fmla="*/ 12 h 23"/>
                <a:gd name="T8" fmla="*/ 54 w 109"/>
                <a:gd name="T9" fmla="*/ 23 h 23"/>
                <a:gd name="T10" fmla="*/ 99 w 109"/>
                <a:gd name="T11" fmla="*/ 15 h 23"/>
                <a:gd name="T12" fmla="*/ 109 w 109"/>
                <a:gd name="T13" fmla="*/ 11 h 23"/>
                <a:gd name="T14" fmla="*/ 85 w 109"/>
                <a:gd name="T15" fmla="*/ 0 h 23"/>
                <a:gd name="T16" fmla="*/ 54 w 109"/>
                <a:gd name="T1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23">
                  <a:moveTo>
                    <a:pt x="54" y="4"/>
                  </a:moveTo>
                  <a:cubicBezTo>
                    <a:pt x="43" y="4"/>
                    <a:pt x="33" y="3"/>
                    <a:pt x="23" y="0"/>
                  </a:cubicBezTo>
                  <a:cubicBezTo>
                    <a:pt x="16" y="4"/>
                    <a:pt x="9" y="7"/>
                    <a:pt x="0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7" y="19"/>
                    <a:pt x="36" y="23"/>
                    <a:pt x="54" y="23"/>
                  </a:cubicBezTo>
                  <a:cubicBezTo>
                    <a:pt x="70" y="23"/>
                    <a:pt x="85" y="20"/>
                    <a:pt x="99" y="15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00" y="7"/>
                    <a:pt x="92" y="4"/>
                    <a:pt x="85" y="0"/>
                  </a:cubicBezTo>
                  <a:cubicBezTo>
                    <a:pt x="76" y="3"/>
                    <a:pt x="65" y="4"/>
                    <a:pt x="5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3528" y="2024"/>
              <a:ext cx="218" cy="221"/>
            </a:xfrm>
            <a:custGeom>
              <a:avLst/>
              <a:gdLst>
                <a:gd name="T0" fmla="*/ 14 w 120"/>
                <a:gd name="T1" fmla="*/ 122 h 122"/>
                <a:gd name="T2" fmla="*/ 32 w 120"/>
                <a:gd name="T3" fmla="*/ 114 h 122"/>
                <a:gd name="T4" fmla="*/ 30 w 120"/>
                <a:gd name="T5" fmla="*/ 111 h 122"/>
                <a:gd name="T6" fmla="*/ 19 w 120"/>
                <a:gd name="T7" fmla="*/ 74 h 122"/>
                <a:gd name="T8" fmla="*/ 60 w 120"/>
                <a:gd name="T9" fmla="*/ 18 h 122"/>
                <a:gd name="T10" fmla="*/ 99 w 120"/>
                <a:gd name="T11" fmla="*/ 56 h 122"/>
                <a:gd name="T12" fmla="*/ 97 w 120"/>
                <a:gd name="T13" fmla="*/ 71 h 122"/>
                <a:gd name="T14" fmla="*/ 96 w 120"/>
                <a:gd name="T15" fmla="*/ 73 h 122"/>
                <a:gd name="T16" fmla="*/ 107 w 120"/>
                <a:gd name="T17" fmla="*/ 86 h 122"/>
                <a:gd name="T18" fmla="*/ 110 w 120"/>
                <a:gd name="T19" fmla="*/ 88 h 122"/>
                <a:gd name="T20" fmla="*/ 114 w 120"/>
                <a:gd name="T21" fmla="*/ 80 h 122"/>
                <a:gd name="T22" fmla="*/ 117 w 120"/>
                <a:gd name="T23" fmla="*/ 52 h 122"/>
                <a:gd name="T24" fmla="*/ 60 w 120"/>
                <a:gd name="T25" fmla="*/ 0 h 122"/>
                <a:gd name="T26" fmla="*/ 0 w 120"/>
                <a:gd name="T27" fmla="*/ 74 h 122"/>
                <a:gd name="T28" fmla="*/ 14 w 120"/>
                <a:gd name="T29" fmla="*/ 121 h 122"/>
                <a:gd name="T30" fmla="*/ 14 w 120"/>
                <a:gd name="T31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122">
                  <a:moveTo>
                    <a:pt x="14" y="122"/>
                  </a:moveTo>
                  <a:cubicBezTo>
                    <a:pt x="21" y="119"/>
                    <a:pt x="26" y="117"/>
                    <a:pt x="32" y="114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23" y="101"/>
                    <a:pt x="19" y="88"/>
                    <a:pt x="19" y="74"/>
                  </a:cubicBezTo>
                  <a:cubicBezTo>
                    <a:pt x="19" y="43"/>
                    <a:pt x="37" y="18"/>
                    <a:pt x="60" y="18"/>
                  </a:cubicBezTo>
                  <a:cubicBezTo>
                    <a:pt x="78" y="18"/>
                    <a:pt x="93" y="34"/>
                    <a:pt x="99" y="56"/>
                  </a:cubicBezTo>
                  <a:cubicBezTo>
                    <a:pt x="99" y="57"/>
                    <a:pt x="100" y="63"/>
                    <a:pt x="97" y="71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9" y="77"/>
                    <a:pt x="102" y="81"/>
                    <a:pt x="107" y="86"/>
                  </a:cubicBezTo>
                  <a:cubicBezTo>
                    <a:pt x="108" y="86"/>
                    <a:pt x="109" y="87"/>
                    <a:pt x="110" y="88"/>
                  </a:cubicBezTo>
                  <a:cubicBezTo>
                    <a:pt x="114" y="80"/>
                    <a:pt x="114" y="80"/>
                    <a:pt x="114" y="80"/>
                  </a:cubicBezTo>
                  <a:cubicBezTo>
                    <a:pt x="120" y="65"/>
                    <a:pt x="118" y="54"/>
                    <a:pt x="117" y="52"/>
                  </a:cubicBezTo>
                  <a:cubicBezTo>
                    <a:pt x="110" y="21"/>
                    <a:pt x="87" y="0"/>
                    <a:pt x="60" y="0"/>
                  </a:cubicBezTo>
                  <a:cubicBezTo>
                    <a:pt x="27" y="0"/>
                    <a:pt x="0" y="33"/>
                    <a:pt x="0" y="74"/>
                  </a:cubicBezTo>
                  <a:cubicBezTo>
                    <a:pt x="0" y="92"/>
                    <a:pt x="5" y="108"/>
                    <a:pt x="14" y="121"/>
                  </a:cubicBezTo>
                  <a:lnTo>
                    <a:pt x="14" y="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/>
            </p:cNvSpPr>
            <p:nvPr/>
          </p:nvSpPr>
          <p:spPr bwMode="auto">
            <a:xfrm>
              <a:off x="3523" y="2196"/>
              <a:ext cx="165" cy="100"/>
            </a:xfrm>
            <a:custGeom>
              <a:avLst/>
              <a:gdLst>
                <a:gd name="T0" fmla="*/ 91 w 91"/>
                <a:gd name="T1" fmla="*/ 14 h 55"/>
                <a:gd name="T2" fmla="*/ 78 w 91"/>
                <a:gd name="T3" fmla="*/ 0 h 55"/>
                <a:gd name="T4" fmla="*/ 73 w 91"/>
                <a:gd name="T5" fmla="*/ 4 h 55"/>
                <a:gd name="T6" fmla="*/ 6 w 91"/>
                <a:gd name="T7" fmla="*/ 37 h 55"/>
                <a:gd name="T8" fmla="*/ 1 w 91"/>
                <a:gd name="T9" fmla="*/ 42 h 55"/>
                <a:gd name="T10" fmla="*/ 1 w 91"/>
                <a:gd name="T11" fmla="*/ 49 h 55"/>
                <a:gd name="T12" fmla="*/ 10 w 91"/>
                <a:gd name="T13" fmla="*/ 55 h 55"/>
                <a:gd name="T14" fmla="*/ 13 w 91"/>
                <a:gd name="T15" fmla="*/ 55 h 55"/>
                <a:gd name="T16" fmla="*/ 86 w 91"/>
                <a:gd name="T17" fmla="*/ 19 h 55"/>
                <a:gd name="T18" fmla="*/ 91 w 91"/>
                <a:gd name="T19" fmla="*/ 1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55">
                  <a:moveTo>
                    <a:pt x="91" y="14"/>
                  </a:moveTo>
                  <a:cubicBezTo>
                    <a:pt x="86" y="10"/>
                    <a:pt x="81" y="5"/>
                    <a:pt x="78" y="0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55" y="17"/>
                    <a:pt x="37" y="26"/>
                    <a:pt x="6" y="37"/>
                  </a:cubicBezTo>
                  <a:cubicBezTo>
                    <a:pt x="4" y="38"/>
                    <a:pt x="2" y="40"/>
                    <a:pt x="1" y="42"/>
                  </a:cubicBezTo>
                  <a:cubicBezTo>
                    <a:pt x="0" y="44"/>
                    <a:pt x="0" y="47"/>
                    <a:pt x="1" y="49"/>
                  </a:cubicBezTo>
                  <a:cubicBezTo>
                    <a:pt x="2" y="53"/>
                    <a:pt x="6" y="55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46" y="42"/>
                    <a:pt x="66" y="33"/>
                    <a:pt x="86" y="19"/>
                  </a:cubicBezTo>
                  <a:lnTo>
                    <a:pt x="91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/>
            </p:cNvSpPr>
            <p:nvPr/>
          </p:nvSpPr>
          <p:spPr bwMode="auto">
            <a:xfrm>
              <a:off x="3706" y="2024"/>
              <a:ext cx="162" cy="221"/>
            </a:xfrm>
            <a:custGeom>
              <a:avLst/>
              <a:gdLst>
                <a:gd name="T0" fmla="*/ 13 w 89"/>
                <a:gd name="T1" fmla="*/ 23 h 122"/>
                <a:gd name="T2" fmla="*/ 15 w 89"/>
                <a:gd name="T3" fmla="*/ 22 h 122"/>
                <a:gd name="T4" fmla="*/ 29 w 89"/>
                <a:gd name="T5" fmla="*/ 19 h 122"/>
                <a:gd name="T6" fmla="*/ 70 w 89"/>
                <a:gd name="T7" fmla="*/ 74 h 122"/>
                <a:gd name="T8" fmla="*/ 60 w 89"/>
                <a:gd name="T9" fmla="*/ 110 h 122"/>
                <a:gd name="T10" fmla="*/ 57 w 89"/>
                <a:gd name="T11" fmla="*/ 115 h 122"/>
                <a:gd name="T12" fmla="*/ 75 w 89"/>
                <a:gd name="T13" fmla="*/ 122 h 122"/>
                <a:gd name="T14" fmla="*/ 76 w 89"/>
                <a:gd name="T15" fmla="*/ 119 h 122"/>
                <a:gd name="T16" fmla="*/ 89 w 89"/>
                <a:gd name="T17" fmla="*/ 74 h 122"/>
                <a:gd name="T18" fmla="*/ 29 w 89"/>
                <a:gd name="T19" fmla="*/ 0 h 122"/>
                <a:gd name="T20" fmla="*/ 6 w 89"/>
                <a:gd name="T21" fmla="*/ 5 h 122"/>
                <a:gd name="T22" fmla="*/ 0 w 89"/>
                <a:gd name="T23" fmla="*/ 9 h 122"/>
                <a:gd name="T24" fmla="*/ 13 w 89"/>
                <a:gd name="T25" fmla="*/ 2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122">
                  <a:moveTo>
                    <a:pt x="13" y="23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20" y="20"/>
                    <a:pt x="24" y="19"/>
                    <a:pt x="29" y="19"/>
                  </a:cubicBezTo>
                  <a:cubicBezTo>
                    <a:pt x="51" y="19"/>
                    <a:pt x="70" y="44"/>
                    <a:pt x="70" y="74"/>
                  </a:cubicBezTo>
                  <a:cubicBezTo>
                    <a:pt x="70" y="87"/>
                    <a:pt x="66" y="100"/>
                    <a:pt x="60" y="110"/>
                  </a:cubicBezTo>
                  <a:cubicBezTo>
                    <a:pt x="57" y="115"/>
                    <a:pt x="57" y="115"/>
                    <a:pt x="57" y="115"/>
                  </a:cubicBezTo>
                  <a:cubicBezTo>
                    <a:pt x="62" y="117"/>
                    <a:pt x="68" y="119"/>
                    <a:pt x="75" y="122"/>
                  </a:cubicBezTo>
                  <a:cubicBezTo>
                    <a:pt x="76" y="119"/>
                    <a:pt x="76" y="119"/>
                    <a:pt x="76" y="119"/>
                  </a:cubicBezTo>
                  <a:cubicBezTo>
                    <a:pt x="84" y="106"/>
                    <a:pt x="89" y="90"/>
                    <a:pt x="89" y="74"/>
                  </a:cubicBezTo>
                  <a:cubicBezTo>
                    <a:pt x="89" y="33"/>
                    <a:pt x="62" y="0"/>
                    <a:pt x="29" y="0"/>
                  </a:cubicBezTo>
                  <a:cubicBezTo>
                    <a:pt x="21" y="0"/>
                    <a:pt x="13" y="2"/>
                    <a:pt x="6" y="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13"/>
                    <a:pt x="9" y="18"/>
                    <a:pt x="13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/>
            </p:cNvSpPr>
            <p:nvPr/>
          </p:nvSpPr>
          <p:spPr bwMode="auto">
            <a:xfrm>
              <a:off x="3643" y="2080"/>
              <a:ext cx="228" cy="216"/>
            </a:xfrm>
            <a:custGeom>
              <a:avLst/>
              <a:gdLst>
                <a:gd name="T0" fmla="*/ 125 w 126"/>
                <a:gd name="T1" fmla="*/ 106 h 119"/>
                <a:gd name="T2" fmla="*/ 120 w 126"/>
                <a:gd name="T3" fmla="*/ 101 h 119"/>
                <a:gd name="T4" fmla="*/ 50 w 126"/>
                <a:gd name="T5" fmla="*/ 66 h 119"/>
                <a:gd name="T6" fmla="*/ 49 w 126"/>
                <a:gd name="T7" fmla="*/ 66 h 119"/>
                <a:gd name="T8" fmla="*/ 46 w 126"/>
                <a:gd name="T9" fmla="*/ 63 h 119"/>
                <a:gd name="T10" fmla="*/ 43 w 126"/>
                <a:gd name="T11" fmla="*/ 61 h 119"/>
                <a:gd name="T12" fmla="*/ 41 w 126"/>
                <a:gd name="T13" fmla="*/ 59 h 119"/>
                <a:gd name="T14" fmla="*/ 41 w 126"/>
                <a:gd name="T15" fmla="*/ 59 h 119"/>
                <a:gd name="T16" fmla="*/ 37 w 126"/>
                <a:gd name="T17" fmla="*/ 56 h 119"/>
                <a:gd name="T18" fmla="*/ 37 w 126"/>
                <a:gd name="T19" fmla="*/ 55 h 119"/>
                <a:gd name="T20" fmla="*/ 34 w 126"/>
                <a:gd name="T21" fmla="*/ 53 h 119"/>
                <a:gd name="T22" fmla="*/ 33 w 126"/>
                <a:gd name="T23" fmla="*/ 52 h 119"/>
                <a:gd name="T24" fmla="*/ 31 w 126"/>
                <a:gd name="T25" fmla="*/ 49 h 119"/>
                <a:gd name="T26" fmla="*/ 31 w 126"/>
                <a:gd name="T27" fmla="*/ 48 h 119"/>
                <a:gd name="T28" fmla="*/ 28 w 126"/>
                <a:gd name="T29" fmla="*/ 45 h 119"/>
                <a:gd name="T30" fmla="*/ 28 w 126"/>
                <a:gd name="T31" fmla="*/ 45 h 119"/>
                <a:gd name="T32" fmla="*/ 27 w 126"/>
                <a:gd name="T33" fmla="*/ 42 h 119"/>
                <a:gd name="T34" fmla="*/ 27 w 126"/>
                <a:gd name="T35" fmla="*/ 42 h 119"/>
                <a:gd name="T36" fmla="*/ 25 w 126"/>
                <a:gd name="T37" fmla="*/ 26 h 119"/>
                <a:gd name="T38" fmla="*/ 27 w 126"/>
                <a:gd name="T39" fmla="*/ 18 h 119"/>
                <a:gd name="T40" fmla="*/ 27 w 126"/>
                <a:gd name="T41" fmla="*/ 18 h 119"/>
                <a:gd name="T42" fmla="*/ 14 w 126"/>
                <a:gd name="T43" fmla="*/ 0 h 119"/>
                <a:gd name="T44" fmla="*/ 11 w 126"/>
                <a:gd name="T45" fmla="*/ 9 h 119"/>
                <a:gd name="T46" fmla="*/ 6 w 126"/>
                <a:gd name="T47" fmla="*/ 22 h 119"/>
                <a:gd name="T48" fmla="*/ 29 w 126"/>
                <a:gd name="T49" fmla="*/ 74 h 119"/>
                <a:gd name="T50" fmla="*/ 114 w 126"/>
                <a:gd name="T51" fmla="*/ 119 h 119"/>
                <a:gd name="T52" fmla="*/ 117 w 126"/>
                <a:gd name="T53" fmla="*/ 119 h 119"/>
                <a:gd name="T54" fmla="*/ 126 w 126"/>
                <a:gd name="T55" fmla="*/ 113 h 119"/>
                <a:gd name="T56" fmla="*/ 125 w 126"/>
                <a:gd name="T57" fmla="*/ 10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6" h="119">
                  <a:moveTo>
                    <a:pt x="125" y="106"/>
                  </a:moveTo>
                  <a:cubicBezTo>
                    <a:pt x="124" y="104"/>
                    <a:pt x="122" y="102"/>
                    <a:pt x="120" y="101"/>
                  </a:cubicBezTo>
                  <a:cubicBezTo>
                    <a:pt x="88" y="89"/>
                    <a:pt x="69" y="80"/>
                    <a:pt x="50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8" y="64"/>
                    <a:pt x="46" y="63"/>
                  </a:cubicBezTo>
                  <a:cubicBezTo>
                    <a:pt x="45" y="62"/>
                    <a:pt x="44" y="61"/>
                    <a:pt x="43" y="61"/>
                  </a:cubicBezTo>
                  <a:cubicBezTo>
                    <a:pt x="42" y="60"/>
                    <a:pt x="41" y="59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0" y="58"/>
                    <a:pt x="38" y="57"/>
                    <a:pt x="37" y="56"/>
                  </a:cubicBezTo>
                  <a:cubicBezTo>
                    <a:pt x="37" y="56"/>
                    <a:pt x="37" y="55"/>
                    <a:pt x="37" y="55"/>
                  </a:cubicBezTo>
                  <a:cubicBezTo>
                    <a:pt x="36" y="54"/>
                    <a:pt x="35" y="53"/>
                    <a:pt x="34" y="53"/>
                  </a:cubicBezTo>
                  <a:cubicBezTo>
                    <a:pt x="34" y="52"/>
                    <a:pt x="34" y="52"/>
                    <a:pt x="33" y="52"/>
                  </a:cubicBezTo>
                  <a:cubicBezTo>
                    <a:pt x="32" y="51"/>
                    <a:pt x="32" y="50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0" y="47"/>
                    <a:pt x="29" y="46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3" y="33"/>
                    <a:pt x="25" y="26"/>
                    <a:pt x="25" y="26"/>
                  </a:cubicBezTo>
                  <a:cubicBezTo>
                    <a:pt x="25" y="24"/>
                    <a:pt x="26" y="21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4" y="10"/>
                    <a:pt x="20" y="4"/>
                    <a:pt x="14" y="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13"/>
                    <a:pt x="7" y="18"/>
                    <a:pt x="6" y="22"/>
                  </a:cubicBezTo>
                  <a:cubicBezTo>
                    <a:pt x="6" y="23"/>
                    <a:pt x="0" y="51"/>
                    <a:pt x="29" y="74"/>
                  </a:cubicBezTo>
                  <a:cubicBezTo>
                    <a:pt x="54" y="93"/>
                    <a:pt x="75" y="104"/>
                    <a:pt x="114" y="119"/>
                  </a:cubicBezTo>
                  <a:cubicBezTo>
                    <a:pt x="115" y="119"/>
                    <a:pt x="116" y="119"/>
                    <a:pt x="117" y="119"/>
                  </a:cubicBezTo>
                  <a:cubicBezTo>
                    <a:pt x="121" y="119"/>
                    <a:pt x="124" y="117"/>
                    <a:pt x="126" y="113"/>
                  </a:cubicBezTo>
                  <a:cubicBezTo>
                    <a:pt x="126" y="111"/>
                    <a:pt x="126" y="108"/>
                    <a:pt x="125" y="1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289521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25413" y="600075"/>
            <a:ext cx="11917363" cy="5657850"/>
            <a:chOff x="79" y="378"/>
            <a:chExt cx="7507" cy="3564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6671" y="2840"/>
              <a:ext cx="38" cy="285"/>
            </a:xfrm>
            <a:custGeom>
              <a:avLst/>
              <a:gdLst>
                <a:gd name="T0" fmla="*/ 38 w 38"/>
                <a:gd name="T1" fmla="*/ 0 h 285"/>
                <a:gd name="T2" fmla="*/ 0 w 38"/>
                <a:gd name="T3" fmla="*/ 25 h 285"/>
                <a:gd name="T4" fmla="*/ 0 w 38"/>
                <a:gd name="T5" fmla="*/ 285 h 285"/>
                <a:gd name="T6" fmla="*/ 38 w 38"/>
                <a:gd name="T7" fmla="*/ 251 h 285"/>
                <a:gd name="T8" fmla="*/ 38 w 38"/>
                <a:gd name="T9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85">
                  <a:moveTo>
                    <a:pt x="38" y="0"/>
                  </a:moveTo>
                  <a:lnTo>
                    <a:pt x="0" y="25"/>
                  </a:lnTo>
                  <a:lnTo>
                    <a:pt x="0" y="285"/>
                  </a:lnTo>
                  <a:lnTo>
                    <a:pt x="38" y="25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6671" y="2816"/>
              <a:ext cx="32" cy="28"/>
            </a:xfrm>
            <a:custGeom>
              <a:avLst/>
              <a:gdLst>
                <a:gd name="T0" fmla="*/ 32 w 32"/>
                <a:gd name="T1" fmla="*/ 9 h 28"/>
                <a:gd name="T2" fmla="*/ 4 w 32"/>
                <a:gd name="T3" fmla="*/ 0 h 28"/>
                <a:gd name="T4" fmla="*/ 0 w 32"/>
                <a:gd name="T5" fmla="*/ 28 h 28"/>
                <a:gd name="T6" fmla="*/ 32 w 32"/>
                <a:gd name="T7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8">
                  <a:moveTo>
                    <a:pt x="32" y="9"/>
                  </a:moveTo>
                  <a:lnTo>
                    <a:pt x="4" y="0"/>
                  </a:lnTo>
                  <a:lnTo>
                    <a:pt x="0" y="28"/>
                  </a:lnTo>
                  <a:lnTo>
                    <a:pt x="3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6507" y="2868"/>
              <a:ext cx="147" cy="268"/>
            </a:xfrm>
            <a:custGeom>
              <a:avLst/>
              <a:gdLst>
                <a:gd name="T0" fmla="*/ 147 w 147"/>
                <a:gd name="T1" fmla="*/ 0 h 268"/>
                <a:gd name="T2" fmla="*/ 0 w 147"/>
                <a:gd name="T3" fmla="*/ 0 h 268"/>
                <a:gd name="T4" fmla="*/ 6 w 147"/>
                <a:gd name="T5" fmla="*/ 263 h 268"/>
                <a:gd name="T6" fmla="*/ 147 w 147"/>
                <a:gd name="T7" fmla="*/ 268 h 268"/>
                <a:gd name="T8" fmla="*/ 147 w 147"/>
                <a:gd name="T9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268">
                  <a:moveTo>
                    <a:pt x="147" y="0"/>
                  </a:moveTo>
                  <a:lnTo>
                    <a:pt x="0" y="0"/>
                  </a:lnTo>
                  <a:lnTo>
                    <a:pt x="6" y="263"/>
                  </a:lnTo>
                  <a:lnTo>
                    <a:pt x="147" y="268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6513" y="2774"/>
              <a:ext cx="147" cy="77"/>
            </a:xfrm>
            <a:custGeom>
              <a:avLst/>
              <a:gdLst>
                <a:gd name="T0" fmla="*/ 19 w 78"/>
                <a:gd name="T1" fmla="*/ 0 h 41"/>
                <a:gd name="T2" fmla="*/ 19 w 78"/>
                <a:gd name="T3" fmla="*/ 15 h 41"/>
                <a:gd name="T4" fmla="*/ 18 w 78"/>
                <a:gd name="T5" fmla="*/ 18 h 41"/>
                <a:gd name="T6" fmla="*/ 0 w 78"/>
                <a:gd name="T7" fmla="*/ 41 h 41"/>
                <a:gd name="T8" fmla="*/ 75 w 78"/>
                <a:gd name="T9" fmla="*/ 41 h 41"/>
                <a:gd name="T10" fmla="*/ 78 w 78"/>
                <a:gd name="T11" fmla="*/ 15 h 41"/>
                <a:gd name="T12" fmla="*/ 78 w 78"/>
                <a:gd name="T13" fmla="*/ 0 h 41"/>
                <a:gd name="T14" fmla="*/ 19 w 78"/>
                <a:gd name="T1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41">
                  <a:moveTo>
                    <a:pt x="19" y="0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7"/>
                    <a:pt x="18" y="1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0"/>
                    <a:pt x="78" y="0"/>
                    <a:pt x="78" y="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5636" y="1978"/>
              <a:ext cx="362" cy="362"/>
            </a:xfrm>
            <a:custGeom>
              <a:avLst/>
              <a:gdLst>
                <a:gd name="T0" fmla="*/ 126 w 192"/>
                <a:gd name="T1" fmla="*/ 68 h 192"/>
                <a:gd name="T2" fmla="*/ 126 w 192"/>
                <a:gd name="T3" fmla="*/ 68 h 192"/>
                <a:gd name="T4" fmla="*/ 104 w 192"/>
                <a:gd name="T5" fmla="*/ 48 h 192"/>
                <a:gd name="T6" fmla="*/ 109 w 192"/>
                <a:gd name="T7" fmla="*/ 5 h 192"/>
                <a:gd name="T8" fmla="*/ 96 w 192"/>
                <a:gd name="T9" fmla="*/ 0 h 192"/>
                <a:gd name="T10" fmla="*/ 85 w 192"/>
                <a:gd name="T11" fmla="*/ 50 h 192"/>
                <a:gd name="T12" fmla="*/ 58 w 192"/>
                <a:gd name="T13" fmla="*/ 70 h 192"/>
                <a:gd name="T14" fmla="*/ 58 w 192"/>
                <a:gd name="T15" fmla="*/ 70 h 192"/>
                <a:gd name="T16" fmla="*/ 0 w 192"/>
                <a:gd name="T17" fmla="*/ 131 h 192"/>
                <a:gd name="T18" fmla="*/ 59 w 192"/>
                <a:gd name="T19" fmla="*/ 192 h 192"/>
                <a:gd name="T20" fmla="*/ 37 w 192"/>
                <a:gd name="T21" fmla="*/ 111 h 192"/>
                <a:gd name="T22" fmla="*/ 104 w 192"/>
                <a:gd name="T23" fmla="*/ 191 h 192"/>
                <a:gd name="T24" fmla="*/ 115 w 192"/>
                <a:gd name="T25" fmla="*/ 121 h 192"/>
                <a:gd name="T26" fmla="*/ 115 w 192"/>
                <a:gd name="T27" fmla="*/ 121 h 192"/>
                <a:gd name="T28" fmla="*/ 115 w 192"/>
                <a:gd name="T29" fmla="*/ 119 h 192"/>
                <a:gd name="T30" fmla="*/ 115 w 192"/>
                <a:gd name="T31" fmla="*/ 121 h 192"/>
                <a:gd name="T32" fmla="*/ 118 w 192"/>
                <a:gd name="T33" fmla="*/ 192 h 192"/>
                <a:gd name="T34" fmla="*/ 145 w 192"/>
                <a:gd name="T35" fmla="*/ 109 h 192"/>
                <a:gd name="T36" fmla="*/ 156 w 192"/>
                <a:gd name="T37" fmla="*/ 183 h 192"/>
                <a:gd name="T38" fmla="*/ 192 w 192"/>
                <a:gd name="T39" fmla="*/ 131 h 192"/>
                <a:gd name="T40" fmla="*/ 126 w 192"/>
                <a:gd name="T41" fmla="*/ 6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2" h="192">
                  <a:moveTo>
                    <a:pt x="126" y="68"/>
                  </a:moveTo>
                  <a:cubicBezTo>
                    <a:pt x="126" y="68"/>
                    <a:pt x="126" y="68"/>
                    <a:pt x="126" y="68"/>
                  </a:cubicBezTo>
                  <a:cubicBezTo>
                    <a:pt x="104" y="61"/>
                    <a:pt x="104" y="48"/>
                    <a:pt x="104" y="48"/>
                  </a:cubicBezTo>
                  <a:cubicBezTo>
                    <a:pt x="98" y="26"/>
                    <a:pt x="109" y="5"/>
                    <a:pt x="109" y="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80" y="29"/>
                    <a:pt x="88" y="37"/>
                    <a:pt x="85" y="50"/>
                  </a:cubicBezTo>
                  <a:cubicBezTo>
                    <a:pt x="81" y="63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24" y="80"/>
                    <a:pt x="0" y="104"/>
                    <a:pt x="0" y="131"/>
                  </a:cubicBezTo>
                  <a:cubicBezTo>
                    <a:pt x="0" y="159"/>
                    <a:pt x="24" y="182"/>
                    <a:pt x="59" y="192"/>
                  </a:cubicBezTo>
                  <a:cubicBezTo>
                    <a:pt x="25" y="165"/>
                    <a:pt x="37" y="111"/>
                    <a:pt x="37" y="111"/>
                  </a:cubicBezTo>
                  <a:cubicBezTo>
                    <a:pt x="33" y="176"/>
                    <a:pt x="104" y="191"/>
                    <a:pt x="104" y="191"/>
                  </a:cubicBezTo>
                  <a:cubicBezTo>
                    <a:pt x="111" y="179"/>
                    <a:pt x="115" y="131"/>
                    <a:pt x="115" y="121"/>
                  </a:cubicBezTo>
                  <a:cubicBezTo>
                    <a:pt x="115" y="121"/>
                    <a:pt x="115" y="120"/>
                    <a:pt x="115" y="121"/>
                  </a:cubicBezTo>
                  <a:cubicBezTo>
                    <a:pt x="115" y="121"/>
                    <a:pt x="115" y="119"/>
                    <a:pt x="115" y="119"/>
                  </a:cubicBezTo>
                  <a:cubicBezTo>
                    <a:pt x="115" y="119"/>
                    <a:pt x="115" y="120"/>
                    <a:pt x="115" y="121"/>
                  </a:cubicBezTo>
                  <a:cubicBezTo>
                    <a:pt x="122" y="169"/>
                    <a:pt x="118" y="192"/>
                    <a:pt x="118" y="192"/>
                  </a:cubicBezTo>
                  <a:cubicBezTo>
                    <a:pt x="171" y="166"/>
                    <a:pt x="145" y="109"/>
                    <a:pt x="145" y="109"/>
                  </a:cubicBezTo>
                  <a:cubicBezTo>
                    <a:pt x="170" y="139"/>
                    <a:pt x="162" y="169"/>
                    <a:pt x="156" y="183"/>
                  </a:cubicBezTo>
                  <a:cubicBezTo>
                    <a:pt x="178" y="171"/>
                    <a:pt x="192" y="152"/>
                    <a:pt x="192" y="131"/>
                  </a:cubicBezTo>
                  <a:cubicBezTo>
                    <a:pt x="192" y="102"/>
                    <a:pt x="164" y="77"/>
                    <a:pt x="126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4844" y="2772"/>
              <a:ext cx="364" cy="364"/>
            </a:xfrm>
            <a:custGeom>
              <a:avLst/>
              <a:gdLst>
                <a:gd name="T0" fmla="*/ 191 w 193"/>
                <a:gd name="T1" fmla="*/ 2 h 193"/>
                <a:gd name="T2" fmla="*/ 187 w 193"/>
                <a:gd name="T3" fmla="*/ 1 h 193"/>
                <a:gd name="T4" fmla="*/ 3 w 193"/>
                <a:gd name="T5" fmla="*/ 56 h 193"/>
                <a:gd name="T6" fmla="*/ 0 w 193"/>
                <a:gd name="T7" fmla="*/ 61 h 193"/>
                <a:gd name="T8" fmla="*/ 136 w 193"/>
                <a:gd name="T9" fmla="*/ 193 h 193"/>
                <a:gd name="T10" fmla="*/ 136 w 193"/>
                <a:gd name="T11" fmla="*/ 193 h 193"/>
                <a:gd name="T12" fmla="*/ 140 w 193"/>
                <a:gd name="T13" fmla="*/ 190 h 193"/>
                <a:gd name="T14" fmla="*/ 192 w 193"/>
                <a:gd name="T15" fmla="*/ 6 h 193"/>
                <a:gd name="T16" fmla="*/ 191 w 193"/>
                <a:gd name="T17" fmla="*/ 2 h 193"/>
                <a:gd name="T18" fmla="*/ 67 w 193"/>
                <a:gd name="T19" fmla="*/ 90 h 193"/>
                <a:gd name="T20" fmla="*/ 59 w 193"/>
                <a:gd name="T21" fmla="*/ 82 h 193"/>
                <a:gd name="T22" fmla="*/ 68 w 193"/>
                <a:gd name="T23" fmla="*/ 74 h 193"/>
                <a:gd name="T24" fmla="*/ 76 w 193"/>
                <a:gd name="T25" fmla="*/ 82 h 193"/>
                <a:gd name="T26" fmla="*/ 67 w 193"/>
                <a:gd name="T27" fmla="*/ 90 h 193"/>
                <a:gd name="T28" fmla="*/ 113 w 193"/>
                <a:gd name="T29" fmla="*/ 131 h 193"/>
                <a:gd name="T30" fmla="*/ 102 w 193"/>
                <a:gd name="T31" fmla="*/ 119 h 193"/>
                <a:gd name="T32" fmla="*/ 114 w 193"/>
                <a:gd name="T33" fmla="*/ 108 h 193"/>
                <a:gd name="T34" fmla="*/ 125 w 193"/>
                <a:gd name="T35" fmla="*/ 120 h 193"/>
                <a:gd name="T36" fmla="*/ 113 w 193"/>
                <a:gd name="T37" fmla="*/ 131 h 193"/>
                <a:gd name="T38" fmla="*/ 129 w 193"/>
                <a:gd name="T39" fmla="*/ 67 h 193"/>
                <a:gd name="T40" fmla="*/ 122 w 193"/>
                <a:gd name="T41" fmla="*/ 60 h 193"/>
                <a:gd name="T42" fmla="*/ 129 w 193"/>
                <a:gd name="T43" fmla="*/ 53 h 193"/>
                <a:gd name="T44" fmla="*/ 136 w 193"/>
                <a:gd name="T45" fmla="*/ 60 h 193"/>
                <a:gd name="T46" fmla="*/ 129 w 193"/>
                <a:gd name="T47" fmla="*/ 6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3" h="193">
                  <a:moveTo>
                    <a:pt x="191" y="2"/>
                  </a:moveTo>
                  <a:cubicBezTo>
                    <a:pt x="190" y="1"/>
                    <a:pt x="189" y="0"/>
                    <a:pt x="187" y="1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1" y="57"/>
                    <a:pt x="0" y="59"/>
                    <a:pt x="0" y="61"/>
                  </a:cubicBezTo>
                  <a:cubicBezTo>
                    <a:pt x="19" y="174"/>
                    <a:pt x="135" y="192"/>
                    <a:pt x="136" y="193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8" y="193"/>
                    <a:pt x="140" y="192"/>
                    <a:pt x="140" y="190"/>
                  </a:cubicBezTo>
                  <a:cubicBezTo>
                    <a:pt x="192" y="6"/>
                    <a:pt x="192" y="6"/>
                    <a:pt x="192" y="6"/>
                  </a:cubicBezTo>
                  <a:cubicBezTo>
                    <a:pt x="193" y="4"/>
                    <a:pt x="192" y="3"/>
                    <a:pt x="191" y="2"/>
                  </a:cubicBezTo>
                  <a:close/>
                  <a:moveTo>
                    <a:pt x="67" y="90"/>
                  </a:moveTo>
                  <a:cubicBezTo>
                    <a:pt x="63" y="90"/>
                    <a:pt x="59" y="86"/>
                    <a:pt x="59" y="82"/>
                  </a:cubicBezTo>
                  <a:cubicBezTo>
                    <a:pt x="59" y="77"/>
                    <a:pt x="63" y="74"/>
                    <a:pt x="68" y="74"/>
                  </a:cubicBezTo>
                  <a:cubicBezTo>
                    <a:pt x="72" y="74"/>
                    <a:pt x="76" y="78"/>
                    <a:pt x="76" y="82"/>
                  </a:cubicBezTo>
                  <a:cubicBezTo>
                    <a:pt x="76" y="87"/>
                    <a:pt x="72" y="91"/>
                    <a:pt x="67" y="90"/>
                  </a:cubicBezTo>
                  <a:close/>
                  <a:moveTo>
                    <a:pt x="113" y="131"/>
                  </a:moveTo>
                  <a:cubicBezTo>
                    <a:pt x="107" y="131"/>
                    <a:pt x="102" y="125"/>
                    <a:pt x="102" y="119"/>
                  </a:cubicBezTo>
                  <a:cubicBezTo>
                    <a:pt x="102" y="112"/>
                    <a:pt x="107" y="107"/>
                    <a:pt x="114" y="108"/>
                  </a:cubicBezTo>
                  <a:cubicBezTo>
                    <a:pt x="120" y="108"/>
                    <a:pt x="125" y="113"/>
                    <a:pt x="125" y="120"/>
                  </a:cubicBezTo>
                  <a:cubicBezTo>
                    <a:pt x="125" y="126"/>
                    <a:pt x="120" y="131"/>
                    <a:pt x="113" y="131"/>
                  </a:cubicBezTo>
                  <a:close/>
                  <a:moveTo>
                    <a:pt x="129" y="67"/>
                  </a:moveTo>
                  <a:cubicBezTo>
                    <a:pt x="125" y="67"/>
                    <a:pt x="121" y="64"/>
                    <a:pt x="122" y="60"/>
                  </a:cubicBezTo>
                  <a:cubicBezTo>
                    <a:pt x="122" y="56"/>
                    <a:pt x="125" y="53"/>
                    <a:pt x="129" y="53"/>
                  </a:cubicBezTo>
                  <a:cubicBezTo>
                    <a:pt x="133" y="53"/>
                    <a:pt x="137" y="56"/>
                    <a:pt x="136" y="60"/>
                  </a:cubicBezTo>
                  <a:cubicBezTo>
                    <a:pt x="136" y="64"/>
                    <a:pt x="133" y="68"/>
                    <a:pt x="129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7282" y="2036"/>
              <a:ext cx="236" cy="161"/>
            </a:xfrm>
            <a:custGeom>
              <a:avLst/>
              <a:gdLst>
                <a:gd name="T0" fmla="*/ 124 w 125"/>
                <a:gd name="T1" fmla="*/ 17 h 85"/>
                <a:gd name="T2" fmla="*/ 123 w 125"/>
                <a:gd name="T3" fmla="*/ 14 h 85"/>
                <a:gd name="T4" fmla="*/ 120 w 125"/>
                <a:gd name="T5" fmla="*/ 13 h 85"/>
                <a:gd name="T6" fmla="*/ 116 w 125"/>
                <a:gd name="T7" fmla="*/ 14 h 85"/>
                <a:gd name="T8" fmla="*/ 95 w 125"/>
                <a:gd name="T9" fmla="*/ 8 h 85"/>
                <a:gd name="T10" fmla="*/ 82 w 125"/>
                <a:gd name="T11" fmla="*/ 4 h 85"/>
                <a:gd name="T12" fmla="*/ 79 w 125"/>
                <a:gd name="T13" fmla="*/ 3 h 85"/>
                <a:gd name="T14" fmla="*/ 67 w 125"/>
                <a:gd name="T15" fmla="*/ 1 h 85"/>
                <a:gd name="T16" fmla="*/ 42 w 125"/>
                <a:gd name="T17" fmla="*/ 7 h 85"/>
                <a:gd name="T18" fmla="*/ 36 w 125"/>
                <a:gd name="T19" fmla="*/ 9 h 85"/>
                <a:gd name="T20" fmla="*/ 6 w 125"/>
                <a:gd name="T21" fmla="*/ 10 h 85"/>
                <a:gd name="T22" fmla="*/ 2 w 125"/>
                <a:gd name="T23" fmla="*/ 10 h 85"/>
                <a:gd name="T24" fmla="*/ 0 w 125"/>
                <a:gd name="T25" fmla="*/ 13 h 85"/>
                <a:gd name="T26" fmla="*/ 0 w 125"/>
                <a:gd name="T27" fmla="*/ 22 h 85"/>
                <a:gd name="T28" fmla="*/ 62 w 125"/>
                <a:gd name="T29" fmla="*/ 85 h 85"/>
                <a:gd name="T30" fmla="*/ 125 w 125"/>
                <a:gd name="T31" fmla="*/ 22 h 85"/>
                <a:gd name="T32" fmla="*/ 124 w 125"/>
                <a:gd name="T33" fmla="*/ 1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5" h="85">
                  <a:moveTo>
                    <a:pt x="124" y="17"/>
                  </a:moveTo>
                  <a:cubicBezTo>
                    <a:pt x="124" y="16"/>
                    <a:pt x="124" y="15"/>
                    <a:pt x="123" y="14"/>
                  </a:cubicBezTo>
                  <a:cubicBezTo>
                    <a:pt x="122" y="13"/>
                    <a:pt x="121" y="13"/>
                    <a:pt x="120" y="13"/>
                  </a:cubicBezTo>
                  <a:cubicBezTo>
                    <a:pt x="118" y="13"/>
                    <a:pt x="117" y="14"/>
                    <a:pt x="116" y="14"/>
                  </a:cubicBezTo>
                  <a:cubicBezTo>
                    <a:pt x="109" y="14"/>
                    <a:pt x="102" y="11"/>
                    <a:pt x="95" y="8"/>
                  </a:cubicBezTo>
                  <a:cubicBezTo>
                    <a:pt x="91" y="7"/>
                    <a:pt x="87" y="5"/>
                    <a:pt x="82" y="4"/>
                  </a:cubicBezTo>
                  <a:cubicBezTo>
                    <a:pt x="81" y="4"/>
                    <a:pt x="80" y="3"/>
                    <a:pt x="79" y="3"/>
                  </a:cubicBezTo>
                  <a:cubicBezTo>
                    <a:pt x="75" y="2"/>
                    <a:pt x="71" y="0"/>
                    <a:pt x="67" y="1"/>
                  </a:cubicBezTo>
                  <a:cubicBezTo>
                    <a:pt x="58" y="1"/>
                    <a:pt x="50" y="4"/>
                    <a:pt x="42" y="7"/>
                  </a:cubicBezTo>
                  <a:cubicBezTo>
                    <a:pt x="40" y="7"/>
                    <a:pt x="38" y="8"/>
                    <a:pt x="36" y="9"/>
                  </a:cubicBezTo>
                  <a:cubicBezTo>
                    <a:pt x="23" y="12"/>
                    <a:pt x="14" y="13"/>
                    <a:pt x="6" y="10"/>
                  </a:cubicBezTo>
                  <a:cubicBezTo>
                    <a:pt x="4" y="9"/>
                    <a:pt x="3" y="10"/>
                    <a:pt x="2" y="10"/>
                  </a:cubicBezTo>
                  <a:cubicBezTo>
                    <a:pt x="1" y="11"/>
                    <a:pt x="1" y="12"/>
                    <a:pt x="0" y="13"/>
                  </a:cubicBezTo>
                  <a:cubicBezTo>
                    <a:pt x="0" y="16"/>
                    <a:pt x="0" y="20"/>
                    <a:pt x="0" y="22"/>
                  </a:cubicBezTo>
                  <a:cubicBezTo>
                    <a:pt x="0" y="57"/>
                    <a:pt x="28" y="85"/>
                    <a:pt x="62" y="85"/>
                  </a:cubicBezTo>
                  <a:cubicBezTo>
                    <a:pt x="97" y="85"/>
                    <a:pt x="125" y="57"/>
                    <a:pt x="125" y="22"/>
                  </a:cubicBezTo>
                  <a:cubicBezTo>
                    <a:pt x="125" y="21"/>
                    <a:pt x="124" y="19"/>
                    <a:pt x="124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7241" y="1978"/>
              <a:ext cx="316" cy="362"/>
            </a:xfrm>
            <a:custGeom>
              <a:avLst/>
              <a:gdLst>
                <a:gd name="T0" fmla="*/ 168 w 168"/>
                <a:gd name="T1" fmla="*/ 53 h 192"/>
                <a:gd name="T2" fmla="*/ 150 w 168"/>
                <a:gd name="T3" fmla="*/ 2 h 192"/>
                <a:gd name="T4" fmla="*/ 145 w 168"/>
                <a:gd name="T5" fmla="*/ 2 h 192"/>
                <a:gd name="T6" fmla="*/ 144 w 168"/>
                <a:gd name="T7" fmla="*/ 7 h 192"/>
                <a:gd name="T8" fmla="*/ 160 w 168"/>
                <a:gd name="T9" fmla="*/ 53 h 192"/>
                <a:gd name="T10" fmla="*/ 84 w 168"/>
                <a:gd name="T11" fmla="*/ 129 h 192"/>
                <a:gd name="T12" fmla="*/ 8 w 168"/>
                <a:gd name="T13" fmla="*/ 53 h 192"/>
                <a:gd name="T14" fmla="*/ 24 w 168"/>
                <a:gd name="T15" fmla="*/ 7 h 192"/>
                <a:gd name="T16" fmla="*/ 24 w 168"/>
                <a:gd name="T17" fmla="*/ 1 h 192"/>
                <a:gd name="T18" fmla="*/ 18 w 168"/>
                <a:gd name="T19" fmla="*/ 2 h 192"/>
                <a:gd name="T20" fmla="*/ 0 w 168"/>
                <a:gd name="T21" fmla="*/ 53 h 192"/>
                <a:gd name="T22" fmla="*/ 79 w 168"/>
                <a:gd name="T23" fmla="*/ 137 h 192"/>
                <a:gd name="T24" fmla="*/ 79 w 168"/>
                <a:gd name="T25" fmla="*/ 184 h 192"/>
                <a:gd name="T26" fmla="*/ 45 w 168"/>
                <a:gd name="T27" fmla="*/ 184 h 192"/>
                <a:gd name="T28" fmla="*/ 41 w 168"/>
                <a:gd name="T29" fmla="*/ 188 h 192"/>
                <a:gd name="T30" fmla="*/ 45 w 168"/>
                <a:gd name="T31" fmla="*/ 192 h 192"/>
                <a:gd name="T32" fmla="*/ 123 w 168"/>
                <a:gd name="T33" fmla="*/ 192 h 192"/>
                <a:gd name="T34" fmla="*/ 127 w 168"/>
                <a:gd name="T35" fmla="*/ 188 h 192"/>
                <a:gd name="T36" fmla="*/ 123 w 168"/>
                <a:gd name="T37" fmla="*/ 184 h 192"/>
                <a:gd name="T38" fmla="*/ 90 w 168"/>
                <a:gd name="T39" fmla="*/ 184 h 192"/>
                <a:gd name="T40" fmla="*/ 90 w 168"/>
                <a:gd name="T41" fmla="*/ 137 h 192"/>
                <a:gd name="T42" fmla="*/ 168 w 168"/>
                <a:gd name="T43" fmla="*/ 5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8" h="192">
                  <a:moveTo>
                    <a:pt x="168" y="53"/>
                  </a:moveTo>
                  <a:cubicBezTo>
                    <a:pt x="168" y="35"/>
                    <a:pt x="162" y="17"/>
                    <a:pt x="150" y="2"/>
                  </a:cubicBezTo>
                  <a:cubicBezTo>
                    <a:pt x="149" y="1"/>
                    <a:pt x="146" y="0"/>
                    <a:pt x="145" y="2"/>
                  </a:cubicBezTo>
                  <a:cubicBezTo>
                    <a:pt x="143" y="3"/>
                    <a:pt x="143" y="5"/>
                    <a:pt x="144" y="7"/>
                  </a:cubicBezTo>
                  <a:cubicBezTo>
                    <a:pt x="154" y="21"/>
                    <a:pt x="160" y="37"/>
                    <a:pt x="160" y="53"/>
                  </a:cubicBezTo>
                  <a:cubicBezTo>
                    <a:pt x="160" y="95"/>
                    <a:pt x="126" y="129"/>
                    <a:pt x="84" y="129"/>
                  </a:cubicBezTo>
                  <a:cubicBezTo>
                    <a:pt x="42" y="129"/>
                    <a:pt x="8" y="95"/>
                    <a:pt x="8" y="53"/>
                  </a:cubicBezTo>
                  <a:cubicBezTo>
                    <a:pt x="8" y="36"/>
                    <a:pt x="14" y="20"/>
                    <a:pt x="24" y="7"/>
                  </a:cubicBezTo>
                  <a:cubicBezTo>
                    <a:pt x="26" y="5"/>
                    <a:pt x="25" y="3"/>
                    <a:pt x="24" y="1"/>
                  </a:cubicBezTo>
                  <a:cubicBezTo>
                    <a:pt x="22" y="0"/>
                    <a:pt x="19" y="0"/>
                    <a:pt x="18" y="2"/>
                  </a:cubicBezTo>
                  <a:cubicBezTo>
                    <a:pt x="7" y="17"/>
                    <a:pt x="0" y="35"/>
                    <a:pt x="0" y="53"/>
                  </a:cubicBezTo>
                  <a:cubicBezTo>
                    <a:pt x="0" y="98"/>
                    <a:pt x="35" y="134"/>
                    <a:pt x="79" y="137"/>
                  </a:cubicBezTo>
                  <a:cubicBezTo>
                    <a:pt x="79" y="184"/>
                    <a:pt x="79" y="184"/>
                    <a:pt x="79" y="184"/>
                  </a:cubicBezTo>
                  <a:cubicBezTo>
                    <a:pt x="45" y="184"/>
                    <a:pt x="45" y="184"/>
                    <a:pt x="45" y="184"/>
                  </a:cubicBezTo>
                  <a:cubicBezTo>
                    <a:pt x="43" y="184"/>
                    <a:pt x="41" y="186"/>
                    <a:pt x="41" y="188"/>
                  </a:cubicBezTo>
                  <a:cubicBezTo>
                    <a:pt x="41" y="191"/>
                    <a:pt x="43" y="192"/>
                    <a:pt x="45" y="192"/>
                  </a:cubicBezTo>
                  <a:cubicBezTo>
                    <a:pt x="123" y="192"/>
                    <a:pt x="123" y="192"/>
                    <a:pt x="123" y="192"/>
                  </a:cubicBezTo>
                  <a:cubicBezTo>
                    <a:pt x="125" y="192"/>
                    <a:pt x="127" y="191"/>
                    <a:pt x="127" y="188"/>
                  </a:cubicBezTo>
                  <a:cubicBezTo>
                    <a:pt x="127" y="186"/>
                    <a:pt x="125" y="184"/>
                    <a:pt x="123" y="184"/>
                  </a:cubicBezTo>
                  <a:cubicBezTo>
                    <a:pt x="90" y="184"/>
                    <a:pt x="90" y="184"/>
                    <a:pt x="90" y="184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133" y="134"/>
                    <a:pt x="168" y="98"/>
                    <a:pt x="168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3243" y="2012"/>
              <a:ext cx="245" cy="190"/>
            </a:xfrm>
            <a:custGeom>
              <a:avLst/>
              <a:gdLst>
                <a:gd name="T0" fmla="*/ 91 w 130"/>
                <a:gd name="T1" fmla="*/ 91 h 101"/>
                <a:gd name="T2" fmla="*/ 123 w 130"/>
                <a:gd name="T3" fmla="*/ 58 h 101"/>
                <a:gd name="T4" fmla="*/ 123 w 130"/>
                <a:gd name="T5" fmla="*/ 20 h 101"/>
                <a:gd name="T6" fmla="*/ 84 w 130"/>
                <a:gd name="T7" fmla="*/ 0 h 101"/>
                <a:gd name="T8" fmla="*/ 45 w 130"/>
                <a:gd name="T9" fmla="*/ 11 h 101"/>
                <a:gd name="T10" fmla="*/ 13 w 130"/>
                <a:gd name="T11" fmla="*/ 82 h 101"/>
                <a:gd name="T12" fmla="*/ 52 w 130"/>
                <a:gd name="T13" fmla="*/ 101 h 101"/>
                <a:gd name="T14" fmla="*/ 91 w 130"/>
                <a:gd name="T15" fmla="*/ 91 h 101"/>
                <a:gd name="T16" fmla="*/ 91 w 130"/>
                <a:gd name="T17" fmla="*/ 41 h 101"/>
                <a:gd name="T18" fmla="*/ 99 w 130"/>
                <a:gd name="T19" fmla="*/ 41 h 101"/>
                <a:gd name="T20" fmla="*/ 96 w 130"/>
                <a:gd name="T21" fmla="*/ 49 h 101"/>
                <a:gd name="T22" fmla="*/ 88 w 130"/>
                <a:gd name="T23" fmla="*/ 48 h 101"/>
                <a:gd name="T24" fmla="*/ 91 w 130"/>
                <a:gd name="T25" fmla="*/ 41 h 101"/>
                <a:gd name="T26" fmla="*/ 69 w 130"/>
                <a:gd name="T27" fmla="*/ 71 h 101"/>
                <a:gd name="T28" fmla="*/ 63 w 130"/>
                <a:gd name="T29" fmla="*/ 71 h 101"/>
                <a:gd name="T30" fmla="*/ 66 w 130"/>
                <a:gd name="T31" fmla="*/ 65 h 101"/>
                <a:gd name="T32" fmla="*/ 72 w 130"/>
                <a:gd name="T33" fmla="*/ 66 h 101"/>
                <a:gd name="T34" fmla="*/ 69 w 130"/>
                <a:gd name="T35" fmla="*/ 71 h 101"/>
                <a:gd name="T36" fmla="*/ 64 w 130"/>
                <a:gd name="T37" fmla="*/ 27 h 101"/>
                <a:gd name="T38" fmla="*/ 72 w 130"/>
                <a:gd name="T39" fmla="*/ 27 h 101"/>
                <a:gd name="T40" fmla="*/ 68 w 130"/>
                <a:gd name="T41" fmla="*/ 34 h 101"/>
                <a:gd name="T42" fmla="*/ 59 w 130"/>
                <a:gd name="T43" fmla="*/ 34 h 101"/>
                <a:gd name="T44" fmla="*/ 64 w 130"/>
                <a:gd name="T45" fmla="*/ 27 h 101"/>
                <a:gd name="T46" fmla="*/ 45 w 130"/>
                <a:gd name="T47" fmla="*/ 59 h 101"/>
                <a:gd name="T48" fmla="*/ 37 w 130"/>
                <a:gd name="T49" fmla="*/ 59 h 101"/>
                <a:gd name="T50" fmla="*/ 41 w 130"/>
                <a:gd name="T51" fmla="*/ 52 h 101"/>
                <a:gd name="T52" fmla="*/ 49 w 130"/>
                <a:gd name="T53" fmla="*/ 52 h 101"/>
                <a:gd name="T54" fmla="*/ 45 w 130"/>
                <a:gd name="T55" fmla="*/ 5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" h="101">
                  <a:moveTo>
                    <a:pt x="91" y="91"/>
                  </a:moveTo>
                  <a:cubicBezTo>
                    <a:pt x="105" y="83"/>
                    <a:pt x="117" y="71"/>
                    <a:pt x="123" y="58"/>
                  </a:cubicBezTo>
                  <a:cubicBezTo>
                    <a:pt x="129" y="45"/>
                    <a:pt x="130" y="31"/>
                    <a:pt x="123" y="20"/>
                  </a:cubicBezTo>
                  <a:cubicBezTo>
                    <a:pt x="116" y="8"/>
                    <a:pt x="102" y="0"/>
                    <a:pt x="84" y="0"/>
                  </a:cubicBezTo>
                  <a:cubicBezTo>
                    <a:pt x="71" y="0"/>
                    <a:pt x="58" y="4"/>
                    <a:pt x="45" y="11"/>
                  </a:cubicBezTo>
                  <a:cubicBezTo>
                    <a:pt x="15" y="28"/>
                    <a:pt x="0" y="60"/>
                    <a:pt x="13" y="82"/>
                  </a:cubicBezTo>
                  <a:cubicBezTo>
                    <a:pt x="20" y="94"/>
                    <a:pt x="34" y="101"/>
                    <a:pt x="52" y="101"/>
                  </a:cubicBezTo>
                  <a:cubicBezTo>
                    <a:pt x="65" y="101"/>
                    <a:pt x="78" y="98"/>
                    <a:pt x="91" y="91"/>
                  </a:cubicBezTo>
                  <a:close/>
                  <a:moveTo>
                    <a:pt x="91" y="41"/>
                  </a:moveTo>
                  <a:cubicBezTo>
                    <a:pt x="95" y="39"/>
                    <a:pt x="98" y="39"/>
                    <a:pt x="99" y="41"/>
                  </a:cubicBezTo>
                  <a:cubicBezTo>
                    <a:pt x="101" y="44"/>
                    <a:pt x="99" y="47"/>
                    <a:pt x="96" y="49"/>
                  </a:cubicBezTo>
                  <a:cubicBezTo>
                    <a:pt x="93" y="51"/>
                    <a:pt x="89" y="50"/>
                    <a:pt x="88" y="48"/>
                  </a:cubicBezTo>
                  <a:cubicBezTo>
                    <a:pt x="87" y="46"/>
                    <a:pt x="88" y="43"/>
                    <a:pt x="91" y="41"/>
                  </a:cubicBezTo>
                  <a:close/>
                  <a:moveTo>
                    <a:pt x="69" y="71"/>
                  </a:moveTo>
                  <a:cubicBezTo>
                    <a:pt x="67" y="73"/>
                    <a:pt x="64" y="72"/>
                    <a:pt x="63" y="71"/>
                  </a:cubicBezTo>
                  <a:cubicBezTo>
                    <a:pt x="63" y="69"/>
                    <a:pt x="64" y="67"/>
                    <a:pt x="66" y="65"/>
                  </a:cubicBezTo>
                  <a:cubicBezTo>
                    <a:pt x="68" y="64"/>
                    <a:pt x="71" y="64"/>
                    <a:pt x="72" y="66"/>
                  </a:cubicBezTo>
                  <a:cubicBezTo>
                    <a:pt x="73" y="68"/>
                    <a:pt x="71" y="70"/>
                    <a:pt x="69" y="71"/>
                  </a:cubicBezTo>
                  <a:close/>
                  <a:moveTo>
                    <a:pt x="64" y="27"/>
                  </a:moveTo>
                  <a:cubicBezTo>
                    <a:pt x="67" y="25"/>
                    <a:pt x="71" y="25"/>
                    <a:pt x="72" y="27"/>
                  </a:cubicBezTo>
                  <a:cubicBezTo>
                    <a:pt x="73" y="29"/>
                    <a:pt x="71" y="32"/>
                    <a:pt x="68" y="34"/>
                  </a:cubicBezTo>
                  <a:cubicBezTo>
                    <a:pt x="64" y="36"/>
                    <a:pt x="60" y="36"/>
                    <a:pt x="59" y="34"/>
                  </a:cubicBezTo>
                  <a:cubicBezTo>
                    <a:pt x="58" y="32"/>
                    <a:pt x="60" y="29"/>
                    <a:pt x="64" y="27"/>
                  </a:cubicBezTo>
                  <a:close/>
                  <a:moveTo>
                    <a:pt x="45" y="59"/>
                  </a:moveTo>
                  <a:cubicBezTo>
                    <a:pt x="42" y="61"/>
                    <a:pt x="38" y="61"/>
                    <a:pt x="37" y="59"/>
                  </a:cubicBezTo>
                  <a:cubicBezTo>
                    <a:pt x="36" y="57"/>
                    <a:pt x="38" y="54"/>
                    <a:pt x="41" y="52"/>
                  </a:cubicBezTo>
                  <a:cubicBezTo>
                    <a:pt x="44" y="50"/>
                    <a:pt x="48" y="50"/>
                    <a:pt x="49" y="52"/>
                  </a:cubicBezTo>
                  <a:cubicBezTo>
                    <a:pt x="50" y="54"/>
                    <a:pt x="48" y="57"/>
                    <a:pt x="45" y="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3422" y="2240"/>
              <a:ext cx="172" cy="70"/>
            </a:xfrm>
            <a:custGeom>
              <a:avLst/>
              <a:gdLst>
                <a:gd name="T0" fmla="*/ 68 w 91"/>
                <a:gd name="T1" fmla="*/ 21 h 37"/>
                <a:gd name="T2" fmla="*/ 18 w 91"/>
                <a:gd name="T3" fmla="*/ 2 h 37"/>
                <a:gd name="T4" fmla="*/ 16 w 91"/>
                <a:gd name="T5" fmla="*/ 0 h 37"/>
                <a:gd name="T6" fmla="*/ 14 w 91"/>
                <a:gd name="T7" fmla="*/ 1 h 37"/>
                <a:gd name="T8" fmla="*/ 0 w 91"/>
                <a:gd name="T9" fmla="*/ 8 h 37"/>
                <a:gd name="T10" fmla="*/ 8 w 91"/>
                <a:gd name="T11" fmla="*/ 15 h 37"/>
                <a:gd name="T12" fmla="*/ 91 w 91"/>
                <a:gd name="T13" fmla="*/ 16 h 37"/>
                <a:gd name="T14" fmla="*/ 68 w 91"/>
                <a:gd name="T15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37">
                  <a:moveTo>
                    <a:pt x="68" y="21"/>
                  </a:moveTo>
                  <a:cubicBezTo>
                    <a:pt x="51" y="21"/>
                    <a:pt x="33" y="14"/>
                    <a:pt x="18" y="2"/>
                  </a:cubicBezTo>
                  <a:cubicBezTo>
                    <a:pt x="17" y="2"/>
                    <a:pt x="16" y="1"/>
                    <a:pt x="16" y="0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9" y="4"/>
                    <a:pt x="5" y="6"/>
                    <a:pt x="0" y="8"/>
                  </a:cubicBezTo>
                  <a:cubicBezTo>
                    <a:pt x="3" y="10"/>
                    <a:pt x="5" y="13"/>
                    <a:pt x="8" y="15"/>
                  </a:cubicBezTo>
                  <a:cubicBezTo>
                    <a:pt x="36" y="37"/>
                    <a:pt x="73" y="37"/>
                    <a:pt x="91" y="16"/>
                  </a:cubicBezTo>
                  <a:cubicBezTo>
                    <a:pt x="84" y="19"/>
                    <a:pt x="76" y="21"/>
                    <a:pt x="68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3281" y="2074"/>
              <a:ext cx="354" cy="202"/>
            </a:xfrm>
            <a:custGeom>
              <a:avLst/>
              <a:gdLst>
                <a:gd name="T0" fmla="*/ 152 w 188"/>
                <a:gd name="T1" fmla="*/ 16 h 107"/>
                <a:gd name="T2" fmla="*/ 120 w 188"/>
                <a:gd name="T3" fmla="*/ 0 h 107"/>
                <a:gd name="T4" fmla="*/ 114 w 188"/>
                <a:gd name="T5" fmla="*/ 30 h 107"/>
                <a:gd name="T6" fmla="*/ 77 w 188"/>
                <a:gd name="T7" fmla="*/ 69 h 107"/>
                <a:gd name="T8" fmla="*/ 32 w 188"/>
                <a:gd name="T9" fmla="*/ 81 h 107"/>
                <a:gd name="T10" fmla="*/ 0 w 188"/>
                <a:gd name="T11" fmla="*/ 73 h 107"/>
                <a:gd name="T12" fmla="*/ 45 w 188"/>
                <a:gd name="T13" fmla="*/ 93 h 107"/>
                <a:gd name="T14" fmla="*/ 45 w 188"/>
                <a:gd name="T15" fmla="*/ 93 h 107"/>
                <a:gd name="T16" fmla="*/ 85 w 188"/>
                <a:gd name="T17" fmla="*/ 82 h 107"/>
                <a:gd name="T18" fmla="*/ 91 w 188"/>
                <a:gd name="T19" fmla="*/ 78 h 107"/>
                <a:gd name="T20" fmla="*/ 98 w 188"/>
                <a:gd name="T21" fmla="*/ 84 h 107"/>
                <a:gd name="T22" fmla="*/ 173 w 188"/>
                <a:gd name="T23" fmla="*/ 88 h 107"/>
                <a:gd name="T24" fmla="*/ 152 w 188"/>
                <a:gd name="T25" fmla="*/ 16 h 107"/>
                <a:gd name="T26" fmla="*/ 147 w 188"/>
                <a:gd name="T27" fmla="*/ 73 h 107"/>
                <a:gd name="T28" fmla="*/ 139 w 188"/>
                <a:gd name="T29" fmla="*/ 72 h 107"/>
                <a:gd name="T30" fmla="*/ 137 w 188"/>
                <a:gd name="T31" fmla="*/ 65 h 107"/>
                <a:gd name="T32" fmla="*/ 145 w 188"/>
                <a:gd name="T33" fmla="*/ 65 h 107"/>
                <a:gd name="T34" fmla="*/ 147 w 188"/>
                <a:gd name="T35" fmla="*/ 73 h 107"/>
                <a:gd name="T36" fmla="*/ 150 w 188"/>
                <a:gd name="T37" fmla="*/ 42 h 107"/>
                <a:gd name="T38" fmla="*/ 142 w 188"/>
                <a:gd name="T39" fmla="*/ 41 h 107"/>
                <a:gd name="T40" fmla="*/ 138 w 188"/>
                <a:gd name="T41" fmla="*/ 33 h 107"/>
                <a:gd name="T42" fmla="*/ 147 w 188"/>
                <a:gd name="T43" fmla="*/ 34 h 107"/>
                <a:gd name="T44" fmla="*/ 150 w 188"/>
                <a:gd name="T45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8" h="107">
                  <a:moveTo>
                    <a:pt x="152" y="16"/>
                  </a:moveTo>
                  <a:cubicBezTo>
                    <a:pt x="142" y="8"/>
                    <a:pt x="131" y="3"/>
                    <a:pt x="120" y="0"/>
                  </a:cubicBezTo>
                  <a:cubicBezTo>
                    <a:pt x="121" y="10"/>
                    <a:pt x="119" y="20"/>
                    <a:pt x="114" y="30"/>
                  </a:cubicBezTo>
                  <a:cubicBezTo>
                    <a:pt x="107" y="46"/>
                    <a:pt x="93" y="59"/>
                    <a:pt x="77" y="69"/>
                  </a:cubicBezTo>
                  <a:cubicBezTo>
                    <a:pt x="62" y="76"/>
                    <a:pt x="47" y="81"/>
                    <a:pt x="32" y="81"/>
                  </a:cubicBezTo>
                  <a:cubicBezTo>
                    <a:pt x="20" y="81"/>
                    <a:pt x="9" y="78"/>
                    <a:pt x="0" y="73"/>
                  </a:cubicBezTo>
                  <a:cubicBezTo>
                    <a:pt x="10" y="85"/>
                    <a:pt x="26" y="93"/>
                    <a:pt x="45" y="93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59" y="93"/>
                    <a:pt x="72" y="89"/>
                    <a:pt x="85" y="82"/>
                  </a:cubicBezTo>
                  <a:cubicBezTo>
                    <a:pt x="87" y="81"/>
                    <a:pt x="89" y="80"/>
                    <a:pt x="91" y="78"/>
                  </a:cubicBezTo>
                  <a:cubicBezTo>
                    <a:pt x="94" y="80"/>
                    <a:pt x="96" y="82"/>
                    <a:pt x="98" y="84"/>
                  </a:cubicBezTo>
                  <a:cubicBezTo>
                    <a:pt x="125" y="105"/>
                    <a:pt x="158" y="107"/>
                    <a:pt x="173" y="88"/>
                  </a:cubicBezTo>
                  <a:cubicBezTo>
                    <a:pt x="188" y="69"/>
                    <a:pt x="179" y="37"/>
                    <a:pt x="152" y="16"/>
                  </a:cubicBezTo>
                  <a:close/>
                  <a:moveTo>
                    <a:pt x="147" y="73"/>
                  </a:moveTo>
                  <a:cubicBezTo>
                    <a:pt x="145" y="75"/>
                    <a:pt x="142" y="75"/>
                    <a:pt x="139" y="72"/>
                  </a:cubicBezTo>
                  <a:cubicBezTo>
                    <a:pt x="136" y="70"/>
                    <a:pt x="135" y="67"/>
                    <a:pt x="137" y="65"/>
                  </a:cubicBezTo>
                  <a:cubicBezTo>
                    <a:pt x="138" y="63"/>
                    <a:pt x="142" y="63"/>
                    <a:pt x="145" y="65"/>
                  </a:cubicBezTo>
                  <a:cubicBezTo>
                    <a:pt x="148" y="67"/>
                    <a:pt x="149" y="71"/>
                    <a:pt x="147" y="73"/>
                  </a:cubicBezTo>
                  <a:close/>
                  <a:moveTo>
                    <a:pt x="150" y="42"/>
                  </a:moveTo>
                  <a:cubicBezTo>
                    <a:pt x="149" y="44"/>
                    <a:pt x="145" y="43"/>
                    <a:pt x="142" y="41"/>
                  </a:cubicBezTo>
                  <a:cubicBezTo>
                    <a:pt x="138" y="38"/>
                    <a:pt x="137" y="35"/>
                    <a:pt x="138" y="33"/>
                  </a:cubicBezTo>
                  <a:cubicBezTo>
                    <a:pt x="140" y="31"/>
                    <a:pt x="144" y="32"/>
                    <a:pt x="147" y="34"/>
                  </a:cubicBezTo>
                  <a:cubicBezTo>
                    <a:pt x="150" y="37"/>
                    <a:pt x="152" y="40"/>
                    <a:pt x="150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4158" y="3714"/>
              <a:ext cx="151" cy="228"/>
            </a:xfrm>
            <a:custGeom>
              <a:avLst/>
              <a:gdLst>
                <a:gd name="T0" fmla="*/ 80 w 80"/>
                <a:gd name="T1" fmla="*/ 3 h 121"/>
                <a:gd name="T2" fmla="*/ 77 w 80"/>
                <a:gd name="T3" fmla="*/ 0 h 121"/>
                <a:gd name="T4" fmla="*/ 4 w 80"/>
                <a:gd name="T5" fmla="*/ 0 h 121"/>
                <a:gd name="T6" fmla="*/ 0 w 80"/>
                <a:gd name="T7" fmla="*/ 3 h 121"/>
                <a:gd name="T8" fmla="*/ 0 w 80"/>
                <a:gd name="T9" fmla="*/ 4 h 121"/>
                <a:gd name="T10" fmla="*/ 0 w 80"/>
                <a:gd name="T11" fmla="*/ 5 h 121"/>
                <a:gd name="T12" fmla="*/ 16 w 80"/>
                <a:gd name="T13" fmla="*/ 36 h 121"/>
                <a:gd name="T14" fmla="*/ 37 w 80"/>
                <a:gd name="T15" fmla="*/ 118 h 121"/>
                <a:gd name="T16" fmla="*/ 40 w 80"/>
                <a:gd name="T17" fmla="*/ 121 h 121"/>
                <a:gd name="T18" fmla="*/ 44 w 80"/>
                <a:gd name="T19" fmla="*/ 118 h 121"/>
                <a:gd name="T20" fmla="*/ 65 w 80"/>
                <a:gd name="T21" fmla="*/ 36 h 121"/>
                <a:gd name="T22" fmla="*/ 80 w 80"/>
                <a:gd name="T23" fmla="*/ 5 h 121"/>
                <a:gd name="T24" fmla="*/ 80 w 80"/>
                <a:gd name="T25" fmla="*/ 4 h 121"/>
                <a:gd name="T26" fmla="*/ 80 w 80"/>
                <a:gd name="T27" fmla="*/ 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121">
                  <a:moveTo>
                    <a:pt x="80" y="3"/>
                  </a:moveTo>
                  <a:cubicBezTo>
                    <a:pt x="80" y="1"/>
                    <a:pt x="79" y="0"/>
                    <a:pt x="7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7"/>
                    <a:pt x="6" y="29"/>
                    <a:pt x="16" y="36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20"/>
                    <a:pt x="39" y="121"/>
                    <a:pt x="40" y="121"/>
                  </a:cubicBezTo>
                  <a:cubicBezTo>
                    <a:pt x="42" y="121"/>
                    <a:pt x="43" y="120"/>
                    <a:pt x="44" y="118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75" y="29"/>
                    <a:pt x="80" y="17"/>
                    <a:pt x="80" y="5"/>
                  </a:cubicBezTo>
                  <a:cubicBezTo>
                    <a:pt x="80" y="4"/>
                    <a:pt x="80" y="4"/>
                    <a:pt x="80" y="4"/>
                  </a:cubicBezTo>
                  <a:lnTo>
                    <a:pt x="8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4180" y="3580"/>
              <a:ext cx="83" cy="54"/>
            </a:xfrm>
            <a:custGeom>
              <a:avLst/>
              <a:gdLst>
                <a:gd name="T0" fmla="*/ 34 w 44"/>
                <a:gd name="T1" fmla="*/ 25 h 29"/>
                <a:gd name="T2" fmla="*/ 43 w 44"/>
                <a:gd name="T3" fmla="*/ 15 h 29"/>
                <a:gd name="T4" fmla="*/ 43 w 44"/>
                <a:gd name="T5" fmla="*/ 14 h 29"/>
                <a:gd name="T6" fmla="*/ 24 w 44"/>
                <a:gd name="T7" fmla="*/ 0 h 29"/>
                <a:gd name="T8" fmla="*/ 21 w 44"/>
                <a:gd name="T9" fmla="*/ 1 h 29"/>
                <a:gd name="T10" fmla="*/ 20 w 44"/>
                <a:gd name="T11" fmla="*/ 5 h 29"/>
                <a:gd name="T12" fmla="*/ 20 w 44"/>
                <a:gd name="T13" fmla="*/ 7 h 29"/>
                <a:gd name="T14" fmla="*/ 16 w 44"/>
                <a:gd name="T15" fmla="*/ 10 h 29"/>
                <a:gd name="T16" fmla="*/ 1 w 44"/>
                <a:gd name="T17" fmla="*/ 24 h 29"/>
                <a:gd name="T18" fmla="*/ 1 w 44"/>
                <a:gd name="T19" fmla="*/ 29 h 29"/>
                <a:gd name="T20" fmla="*/ 0 w 44"/>
                <a:gd name="T21" fmla="*/ 29 h 29"/>
                <a:gd name="T22" fmla="*/ 34 w 44"/>
                <a:gd name="T2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29">
                  <a:moveTo>
                    <a:pt x="34" y="25"/>
                  </a:moveTo>
                  <a:cubicBezTo>
                    <a:pt x="44" y="24"/>
                    <a:pt x="43" y="16"/>
                    <a:pt x="43" y="15"/>
                  </a:cubicBezTo>
                  <a:cubicBezTo>
                    <a:pt x="43" y="15"/>
                    <a:pt x="43" y="14"/>
                    <a:pt x="43" y="14"/>
                  </a:cubicBezTo>
                  <a:cubicBezTo>
                    <a:pt x="42" y="9"/>
                    <a:pt x="37" y="2"/>
                    <a:pt x="24" y="0"/>
                  </a:cubicBezTo>
                  <a:cubicBezTo>
                    <a:pt x="23" y="0"/>
                    <a:pt x="22" y="0"/>
                    <a:pt x="21" y="1"/>
                  </a:cubicBezTo>
                  <a:cubicBezTo>
                    <a:pt x="20" y="3"/>
                    <a:pt x="20" y="4"/>
                    <a:pt x="20" y="5"/>
                  </a:cubicBezTo>
                  <a:cubicBezTo>
                    <a:pt x="20" y="5"/>
                    <a:pt x="21" y="6"/>
                    <a:pt x="20" y="7"/>
                  </a:cubicBezTo>
                  <a:cubicBezTo>
                    <a:pt x="20" y="8"/>
                    <a:pt x="18" y="10"/>
                    <a:pt x="16" y="10"/>
                  </a:cubicBezTo>
                  <a:cubicBezTo>
                    <a:pt x="9" y="13"/>
                    <a:pt x="3" y="18"/>
                    <a:pt x="1" y="24"/>
                  </a:cubicBezTo>
                  <a:cubicBezTo>
                    <a:pt x="1" y="25"/>
                    <a:pt x="1" y="27"/>
                    <a:pt x="1" y="29"/>
                  </a:cubicBezTo>
                  <a:cubicBezTo>
                    <a:pt x="1" y="29"/>
                    <a:pt x="0" y="29"/>
                    <a:pt x="0" y="29"/>
                  </a:cubicBezTo>
                  <a:cubicBezTo>
                    <a:pt x="6" y="28"/>
                    <a:pt x="23" y="26"/>
                    <a:pt x="34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4158" y="3649"/>
              <a:ext cx="154" cy="44"/>
            </a:xfrm>
            <a:custGeom>
              <a:avLst/>
              <a:gdLst>
                <a:gd name="T0" fmla="*/ 81 w 82"/>
                <a:gd name="T1" fmla="*/ 11 h 23"/>
                <a:gd name="T2" fmla="*/ 73 w 82"/>
                <a:gd name="T3" fmla="*/ 0 h 23"/>
                <a:gd name="T4" fmla="*/ 73 w 82"/>
                <a:gd name="T5" fmla="*/ 1 h 23"/>
                <a:gd name="T6" fmla="*/ 52 w 82"/>
                <a:gd name="T7" fmla="*/ 12 h 23"/>
                <a:gd name="T8" fmla="*/ 29 w 82"/>
                <a:gd name="T9" fmla="*/ 13 h 23"/>
                <a:gd name="T10" fmla="*/ 9 w 82"/>
                <a:gd name="T11" fmla="*/ 15 h 23"/>
                <a:gd name="T12" fmla="*/ 7 w 82"/>
                <a:gd name="T13" fmla="*/ 15 h 23"/>
                <a:gd name="T14" fmla="*/ 4 w 82"/>
                <a:gd name="T15" fmla="*/ 13 h 23"/>
                <a:gd name="T16" fmla="*/ 0 w 82"/>
                <a:gd name="T17" fmla="*/ 23 h 23"/>
                <a:gd name="T18" fmla="*/ 80 w 82"/>
                <a:gd name="T19" fmla="*/ 23 h 23"/>
                <a:gd name="T20" fmla="*/ 81 w 82"/>
                <a:gd name="T2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23">
                  <a:moveTo>
                    <a:pt x="81" y="11"/>
                  </a:moveTo>
                  <a:cubicBezTo>
                    <a:pt x="80" y="6"/>
                    <a:pt x="77" y="3"/>
                    <a:pt x="73" y="0"/>
                  </a:cubicBezTo>
                  <a:cubicBezTo>
                    <a:pt x="73" y="0"/>
                    <a:pt x="73" y="0"/>
                    <a:pt x="73" y="1"/>
                  </a:cubicBezTo>
                  <a:cubicBezTo>
                    <a:pt x="72" y="2"/>
                    <a:pt x="68" y="9"/>
                    <a:pt x="52" y="12"/>
                  </a:cubicBezTo>
                  <a:cubicBezTo>
                    <a:pt x="46" y="13"/>
                    <a:pt x="37" y="13"/>
                    <a:pt x="29" y="13"/>
                  </a:cubicBezTo>
                  <a:cubicBezTo>
                    <a:pt x="21" y="13"/>
                    <a:pt x="13" y="13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6" y="15"/>
                    <a:pt x="5" y="14"/>
                    <a:pt x="4" y="13"/>
                  </a:cubicBezTo>
                  <a:cubicBezTo>
                    <a:pt x="2" y="16"/>
                    <a:pt x="0" y="19"/>
                    <a:pt x="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19"/>
                    <a:pt x="82" y="15"/>
                    <a:pt x="81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4167" y="3612"/>
              <a:ext cx="123" cy="51"/>
            </a:xfrm>
            <a:custGeom>
              <a:avLst/>
              <a:gdLst>
                <a:gd name="T0" fmla="*/ 24 w 65"/>
                <a:gd name="T1" fmla="*/ 26 h 27"/>
                <a:gd name="T2" fmla="*/ 46 w 65"/>
                <a:gd name="T3" fmla="*/ 25 h 27"/>
                <a:gd name="T4" fmla="*/ 61 w 65"/>
                <a:gd name="T5" fmla="*/ 17 h 27"/>
                <a:gd name="T6" fmla="*/ 65 w 65"/>
                <a:gd name="T7" fmla="*/ 15 h 27"/>
                <a:gd name="T8" fmla="*/ 62 w 65"/>
                <a:gd name="T9" fmla="*/ 5 h 27"/>
                <a:gd name="T10" fmla="*/ 58 w 65"/>
                <a:gd name="T11" fmla="*/ 0 h 27"/>
                <a:gd name="T12" fmla="*/ 41 w 65"/>
                <a:gd name="T13" fmla="*/ 15 h 27"/>
                <a:gd name="T14" fmla="*/ 6 w 65"/>
                <a:gd name="T15" fmla="*/ 20 h 27"/>
                <a:gd name="T16" fmla="*/ 5 w 65"/>
                <a:gd name="T17" fmla="*/ 20 h 27"/>
                <a:gd name="T18" fmla="*/ 2 w 65"/>
                <a:gd name="T19" fmla="*/ 18 h 27"/>
                <a:gd name="T20" fmla="*/ 1 w 65"/>
                <a:gd name="T21" fmla="*/ 20 h 27"/>
                <a:gd name="T22" fmla="*/ 1 w 65"/>
                <a:gd name="T23" fmla="*/ 27 h 27"/>
                <a:gd name="T24" fmla="*/ 24 w 65"/>
                <a:gd name="T25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27">
                  <a:moveTo>
                    <a:pt x="24" y="26"/>
                  </a:moveTo>
                  <a:cubicBezTo>
                    <a:pt x="32" y="26"/>
                    <a:pt x="40" y="26"/>
                    <a:pt x="46" y="25"/>
                  </a:cubicBezTo>
                  <a:cubicBezTo>
                    <a:pt x="58" y="23"/>
                    <a:pt x="61" y="17"/>
                    <a:pt x="61" y="17"/>
                  </a:cubicBezTo>
                  <a:cubicBezTo>
                    <a:pt x="62" y="16"/>
                    <a:pt x="63" y="15"/>
                    <a:pt x="65" y="15"/>
                  </a:cubicBezTo>
                  <a:cubicBezTo>
                    <a:pt x="65" y="12"/>
                    <a:pt x="64" y="9"/>
                    <a:pt x="62" y="5"/>
                  </a:cubicBezTo>
                  <a:cubicBezTo>
                    <a:pt x="61" y="3"/>
                    <a:pt x="60" y="2"/>
                    <a:pt x="58" y="0"/>
                  </a:cubicBezTo>
                  <a:cubicBezTo>
                    <a:pt x="57" y="5"/>
                    <a:pt x="54" y="14"/>
                    <a:pt x="41" y="15"/>
                  </a:cubicBezTo>
                  <a:cubicBezTo>
                    <a:pt x="28" y="17"/>
                    <a:pt x="6" y="20"/>
                    <a:pt x="6" y="20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4" y="20"/>
                    <a:pt x="3" y="19"/>
                    <a:pt x="2" y="18"/>
                  </a:cubicBezTo>
                  <a:cubicBezTo>
                    <a:pt x="2" y="19"/>
                    <a:pt x="1" y="19"/>
                    <a:pt x="1" y="20"/>
                  </a:cubicBezTo>
                  <a:cubicBezTo>
                    <a:pt x="0" y="22"/>
                    <a:pt x="0" y="24"/>
                    <a:pt x="1" y="27"/>
                  </a:cubicBezTo>
                  <a:cubicBezTo>
                    <a:pt x="7" y="25"/>
                    <a:pt x="15" y="26"/>
                    <a:pt x="24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4844" y="1214"/>
              <a:ext cx="221" cy="307"/>
            </a:xfrm>
            <a:custGeom>
              <a:avLst/>
              <a:gdLst>
                <a:gd name="T0" fmla="*/ 102 w 117"/>
                <a:gd name="T1" fmla="*/ 62 h 163"/>
                <a:gd name="T2" fmla="*/ 100 w 117"/>
                <a:gd name="T3" fmla="*/ 61 h 163"/>
                <a:gd name="T4" fmla="*/ 97 w 117"/>
                <a:gd name="T5" fmla="*/ 58 h 163"/>
                <a:gd name="T6" fmla="*/ 97 w 117"/>
                <a:gd name="T7" fmla="*/ 55 h 163"/>
                <a:gd name="T8" fmla="*/ 113 w 117"/>
                <a:gd name="T9" fmla="*/ 39 h 163"/>
                <a:gd name="T10" fmla="*/ 115 w 117"/>
                <a:gd name="T11" fmla="*/ 19 h 163"/>
                <a:gd name="T12" fmla="*/ 109 w 117"/>
                <a:gd name="T13" fmla="*/ 11 h 163"/>
                <a:gd name="T14" fmla="*/ 59 w 117"/>
                <a:gd name="T15" fmla="*/ 1 h 163"/>
                <a:gd name="T16" fmla="*/ 55 w 117"/>
                <a:gd name="T17" fmla="*/ 2 h 163"/>
                <a:gd name="T18" fmla="*/ 54 w 117"/>
                <a:gd name="T19" fmla="*/ 2 h 163"/>
                <a:gd name="T20" fmla="*/ 38 w 117"/>
                <a:gd name="T21" fmla="*/ 4 h 163"/>
                <a:gd name="T22" fmla="*/ 24 w 117"/>
                <a:gd name="T23" fmla="*/ 6 h 163"/>
                <a:gd name="T24" fmla="*/ 24 w 117"/>
                <a:gd name="T25" fmla="*/ 6 h 163"/>
                <a:gd name="T26" fmla="*/ 24 w 117"/>
                <a:gd name="T27" fmla="*/ 6 h 163"/>
                <a:gd name="T28" fmla="*/ 24 w 117"/>
                <a:gd name="T29" fmla="*/ 6 h 163"/>
                <a:gd name="T30" fmla="*/ 1 w 117"/>
                <a:gd name="T31" fmla="*/ 24 h 163"/>
                <a:gd name="T32" fmla="*/ 0 w 117"/>
                <a:gd name="T33" fmla="*/ 26 h 163"/>
                <a:gd name="T34" fmla="*/ 0 w 117"/>
                <a:gd name="T35" fmla="*/ 27 h 163"/>
                <a:gd name="T36" fmla="*/ 11 w 117"/>
                <a:gd name="T37" fmla="*/ 53 h 163"/>
                <a:gd name="T38" fmla="*/ 4 w 117"/>
                <a:gd name="T39" fmla="*/ 61 h 163"/>
                <a:gd name="T40" fmla="*/ 0 w 117"/>
                <a:gd name="T41" fmla="*/ 115 h 163"/>
                <a:gd name="T42" fmla="*/ 20 w 117"/>
                <a:gd name="T43" fmla="*/ 155 h 163"/>
                <a:gd name="T44" fmla="*/ 68 w 117"/>
                <a:gd name="T45" fmla="*/ 163 h 163"/>
                <a:gd name="T46" fmla="*/ 92 w 117"/>
                <a:gd name="T47" fmla="*/ 163 h 163"/>
                <a:gd name="T48" fmla="*/ 103 w 117"/>
                <a:gd name="T49" fmla="*/ 162 h 163"/>
                <a:gd name="T50" fmla="*/ 105 w 117"/>
                <a:gd name="T51" fmla="*/ 159 h 163"/>
                <a:gd name="T52" fmla="*/ 108 w 117"/>
                <a:gd name="T53" fmla="*/ 139 h 163"/>
                <a:gd name="T54" fmla="*/ 109 w 117"/>
                <a:gd name="T55" fmla="*/ 68 h 163"/>
                <a:gd name="T56" fmla="*/ 102 w 117"/>
                <a:gd name="T57" fmla="*/ 62 h 163"/>
                <a:gd name="T58" fmla="*/ 34 w 117"/>
                <a:gd name="T59" fmla="*/ 109 h 163"/>
                <a:gd name="T60" fmla="*/ 26 w 117"/>
                <a:gd name="T61" fmla="*/ 100 h 163"/>
                <a:gd name="T62" fmla="*/ 34 w 117"/>
                <a:gd name="T63" fmla="*/ 92 h 163"/>
                <a:gd name="T64" fmla="*/ 42 w 117"/>
                <a:gd name="T65" fmla="*/ 100 h 163"/>
                <a:gd name="T66" fmla="*/ 34 w 117"/>
                <a:gd name="T67" fmla="*/ 109 h 163"/>
                <a:gd name="T68" fmla="*/ 39 w 117"/>
                <a:gd name="T69" fmla="*/ 63 h 163"/>
                <a:gd name="T70" fmla="*/ 34 w 117"/>
                <a:gd name="T71" fmla="*/ 58 h 163"/>
                <a:gd name="T72" fmla="*/ 39 w 117"/>
                <a:gd name="T73" fmla="*/ 53 h 163"/>
                <a:gd name="T74" fmla="*/ 44 w 117"/>
                <a:gd name="T75" fmla="*/ 58 h 163"/>
                <a:gd name="T76" fmla="*/ 39 w 117"/>
                <a:gd name="T77" fmla="*/ 63 h 163"/>
                <a:gd name="T78" fmla="*/ 72 w 117"/>
                <a:gd name="T79" fmla="*/ 27 h 163"/>
                <a:gd name="T80" fmla="*/ 77 w 117"/>
                <a:gd name="T81" fmla="*/ 33 h 163"/>
                <a:gd name="T82" fmla="*/ 72 w 117"/>
                <a:gd name="T83" fmla="*/ 38 h 163"/>
                <a:gd name="T84" fmla="*/ 66 w 117"/>
                <a:gd name="T85" fmla="*/ 33 h 163"/>
                <a:gd name="T86" fmla="*/ 72 w 117"/>
                <a:gd name="T87" fmla="*/ 27 h 163"/>
                <a:gd name="T88" fmla="*/ 74 w 117"/>
                <a:gd name="T89" fmla="*/ 134 h 163"/>
                <a:gd name="T90" fmla="*/ 66 w 117"/>
                <a:gd name="T91" fmla="*/ 126 h 163"/>
                <a:gd name="T92" fmla="*/ 74 w 117"/>
                <a:gd name="T93" fmla="*/ 119 h 163"/>
                <a:gd name="T94" fmla="*/ 81 w 117"/>
                <a:gd name="T95" fmla="*/ 126 h 163"/>
                <a:gd name="T96" fmla="*/ 74 w 117"/>
                <a:gd name="T97" fmla="*/ 134 h 163"/>
                <a:gd name="T98" fmla="*/ 74 w 117"/>
                <a:gd name="T99" fmla="*/ 88 h 163"/>
                <a:gd name="T100" fmla="*/ 66 w 117"/>
                <a:gd name="T101" fmla="*/ 80 h 163"/>
                <a:gd name="T102" fmla="*/ 74 w 117"/>
                <a:gd name="T103" fmla="*/ 72 h 163"/>
                <a:gd name="T104" fmla="*/ 82 w 117"/>
                <a:gd name="T105" fmla="*/ 80 h 163"/>
                <a:gd name="T106" fmla="*/ 74 w 117"/>
                <a:gd name="T107" fmla="*/ 8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163">
                  <a:moveTo>
                    <a:pt x="102" y="62"/>
                  </a:moveTo>
                  <a:cubicBezTo>
                    <a:pt x="101" y="62"/>
                    <a:pt x="100" y="61"/>
                    <a:pt x="100" y="61"/>
                  </a:cubicBezTo>
                  <a:cubicBezTo>
                    <a:pt x="98" y="61"/>
                    <a:pt x="97" y="60"/>
                    <a:pt x="97" y="58"/>
                  </a:cubicBezTo>
                  <a:cubicBezTo>
                    <a:pt x="96" y="57"/>
                    <a:pt x="96" y="56"/>
                    <a:pt x="97" y="55"/>
                  </a:cubicBezTo>
                  <a:cubicBezTo>
                    <a:pt x="98" y="54"/>
                    <a:pt x="107" y="44"/>
                    <a:pt x="113" y="39"/>
                  </a:cubicBezTo>
                  <a:cubicBezTo>
                    <a:pt x="115" y="37"/>
                    <a:pt x="117" y="32"/>
                    <a:pt x="115" y="19"/>
                  </a:cubicBezTo>
                  <a:cubicBezTo>
                    <a:pt x="115" y="18"/>
                    <a:pt x="113" y="16"/>
                    <a:pt x="109" y="11"/>
                  </a:cubicBezTo>
                  <a:cubicBezTo>
                    <a:pt x="86" y="0"/>
                    <a:pt x="71" y="1"/>
                    <a:pt x="59" y="1"/>
                  </a:cubicBezTo>
                  <a:cubicBezTo>
                    <a:pt x="58" y="1"/>
                    <a:pt x="56" y="2"/>
                    <a:pt x="55" y="2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49" y="2"/>
                    <a:pt x="43" y="3"/>
                    <a:pt x="38" y="4"/>
                  </a:cubicBezTo>
                  <a:cubicBezTo>
                    <a:pt x="33" y="4"/>
                    <a:pt x="28" y="5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11" y="9"/>
                    <a:pt x="2" y="18"/>
                    <a:pt x="1" y="24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1"/>
                    <a:pt x="0" y="41"/>
                    <a:pt x="11" y="53"/>
                  </a:cubicBezTo>
                  <a:cubicBezTo>
                    <a:pt x="8" y="55"/>
                    <a:pt x="5" y="58"/>
                    <a:pt x="4" y="61"/>
                  </a:cubicBezTo>
                  <a:cubicBezTo>
                    <a:pt x="2" y="66"/>
                    <a:pt x="1" y="103"/>
                    <a:pt x="0" y="115"/>
                  </a:cubicBezTo>
                  <a:cubicBezTo>
                    <a:pt x="0" y="116"/>
                    <a:pt x="0" y="149"/>
                    <a:pt x="20" y="155"/>
                  </a:cubicBezTo>
                  <a:cubicBezTo>
                    <a:pt x="38" y="160"/>
                    <a:pt x="66" y="163"/>
                    <a:pt x="68" y="163"/>
                  </a:cubicBezTo>
                  <a:cubicBezTo>
                    <a:pt x="92" y="163"/>
                    <a:pt x="92" y="163"/>
                    <a:pt x="92" y="163"/>
                  </a:cubicBezTo>
                  <a:cubicBezTo>
                    <a:pt x="95" y="163"/>
                    <a:pt x="99" y="162"/>
                    <a:pt x="103" y="162"/>
                  </a:cubicBezTo>
                  <a:cubicBezTo>
                    <a:pt x="104" y="161"/>
                    <a:pt x="104" y="160"/>
                    <a:pt x="105" y="159"/>
                  </a:cubicBezTo>
                  <a:cubicBezTo>
                    <a:pt x="107" y="152"/>
                    <a:pt x="109" y="142"/>
                    <a:pt x="108" y="139"/>
                  </a:cubicBezTo>
                  <a:cubicBezTo>
                    <a:pt x="108" y="123"/>
                    <a:pt x="109" y="69"/>
                    <a:pt x="109" y="68"/>
                  </a:cubicBezTo>
                  <a:cubicBezTo>
                    <a:pt x="108" y="67"/>
                    <a:pt x="108" y="61"/>
                    <a:pt x="102" y="62"/>
                  </a:cubicBezTo>
                  <a:close/>
                  <a:moveTo>
                    <a:pt x="34" y="109"/>
                  </a:moveTo>
                  <a:cubicBezTo>
                    <a:pt x="29" y="109"/>
                    <a:pt x="26" y="105"/>
                    <a:pt x="26" y="100"/>
                  </a:cubicBezTo>
                  <a:cubicBezTo>
                    <a:pt x="26" y="96"/>
                    <a:pt x="29" y="92"/>
                    <a:pt x="34" y="92"/>
                  </a:cubicBezTo>
                  <a:cubicBezTo>
                    <a:pt x="39" y="92"/>
                    <a:pt x="42" y="96"/>
                    <a:pt x="42" y="100"/>
                  </a:cubicBezTo>
                  <a:cubicBezTo>
                    <a:pt x="42" y="105"/>
                    <a:pt x="39" y="109"/>
                    <a:pt x="34" y="109"/>
                  </a:cubicBezTo>
                  <a:close/>
                  <a:moveTo>
                    <a:pt x="39" y="63"/>
                  </a:moveTo>
                  <a:cubicBezTo>
                    <a:pt x="36" y="63"/>
                    <a:pt x="34" y="61"/>
                    <a:pt x="34" y="58"/>
                  </a:cubicBezTo>
                  <a:cubicBezTo>
                    <a:pt x="34" y="56"/>
                    <a:pt x="36" y="53"/>
                    <a:pt x="39" y="53"/>
                  </a:cubicBezTo>
                  <a:cubicBezTo>
                    <a:pt x="42" y="53"/>
                    <a:pt x="44" y="56"/>
                    <a:pt x="44" y="58"/>
                  </a:cubicBezTo>
                  <a:cubicBezTo>
                    <a:pt x="44" y="61"/>
                    <a:pt x="42" y="63"/>
                    <a:pt x="39" y="63"/>
                  </a:cubicBezTo>
                  <a:close/>
                  <a:moveTo>
                    <a:pt x="72" y="27"/>
                  </a:moveTo>
                  <a:cubicBezTo>
                    <a:pt x="75" y="27"/>
                    <a:pt x="77" y="29"/>
                    <a:pt x="77" y="33"/>
                  </a:cubicBezTo>
                  <a:cubicBezTo>
                    <a:pt x="77" y="36"/>
                    <a:pt x="75" y="38"/>
                    <a:pt x="72" y="38"/>
                  </a:cubicBezTo>
                  <a:cubicBezTo>
                    <a:pt x="69" y="38"/>
                    <a:pt x="66" y="36"/>
                    <a:pt x="66" y="33"/>
                  </a:cubicBezTo>
                  <a:cubicBezTo>
                    <a:pt x="66" y="29"/>
                    <a:pt x="69" y="27"/>
                    <a:pt x="72" y="27"/>
                  </a:cubicBezTo>
                  <a:close/>
                  <a:moveTo>
                    <a:pt x="74" y="134"/>
                  </a:moveTo>
                  <a:cubicBezTo>
                    <a:pt x="69" y="134"/>
                    <a:pt x="66" y="131"/>
                    <a:pt x="66" y="126"/>
                  </a:cubicBezTo>
                  <a:cubicBezTo>
                    <a:pt x="66" y="122"/>
                    <a:pt x="69" y="119"/>
                    <a:pt x="74" y="119"/>
                  </a:cubicBezTo>
                  <a:cubicBezTo>
                    <a:pt x="78" y="119"/>
                    <a:pt x="81" y="122"/>
                    <a:pt x="81" y="126"/>
                  </a:cubicBezTo>
                  <a:cubicBezTo>
                    <a:pt x="81" y="131"/>
                    <a:pt x="78" y="134"/>
                    <a:pt x="74" y="134"/>
                  </a:cubicBezTo>
                  <a:close/>
                  <a:moveTo>
                    <a:pt x="74" y="88"/>
                  </a:moveTo>
                  <a:cubicBezTo>
                    <a:pt x="70" y="88"/>
                    <a:pt x="66" y="84"/>
                    <a:pt x="66" y="80"/>
                  </a:cubicBezTo>
                  <a:cubicBezTo>
                    <a:pt x="66" y="76"/>
                    <a:pt x="70" y="72"/>
                    <a:pt x="74" y="72"/>
                  </a:cubicBezTo>
                  <a:cubicBezTo>
                    <a:pt x="78" y="72"/>
                    <a:pt x="82" y="76"/>
                    <a:pt x="82" y="80"/>
                  </a:cubicBezTo>
                  <a:cubicBezTo>
                    <a:pt x="82" y="84"/>
                    <a:pt x="78" y="88"/>
                    <a:pt x="74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5029" y="1210"/>
              <a:ext cx="188" cy="304"/>
            </a:xfrm>
            <a:custGeom>
              <a:avLst/>
              <a:gdLst>
                <a:gd name="T0" fmla="*/ 91 w 100"/>
                <a:gd name="T1" fmla="*/ 70 h 161"/>
                <a:gd name="T2" fmla="*/ 80 w 100"/>
                <a:gd name="T3" fmla="*/ 53 h 161"/>
                <a:gd name="T4" fmla="*/ 85 w 100"/>
                <a:gd name="T5" fmla="*/ 46 h 161"/>
                <a:gd name="T6" fmla="*/ 94 w 100"/>
                <a:gd name="T7" fmla="*/ 27 h 161"/>
                <a:gd name="T8" fmla="*/ 82 w 100"/>
                <a:gd name="T9" fmla="*/ 8 h 161"/>
                <a:gd name="T10" fmla="*/ 22 w 100"/>
                <a:gd name="T11" fmla="*/ 0 h 161"/>
                <a:gd name="T12" fmla="*/ 0 w 100"/>
                <a:gd name="T13" fmla="*/ 0 h 161"/>
                <a:gd name="T14" fmla="*/ 15 w 100"/>
                <a:gd name="T15" fmla="*/ 6 h 161"/>
                <a:gd name="T16" fmla="*/ 16 w 100"/>
                <a:gd name="T17" fmla="*/ 7 h 161"/>
                <a:gd name="T18" fmla="*/ 25 w 100"/>
                <a:gd name="T19" fmla="*/ 20 h 161"/>
                <a:gd name="T20" fmla="*/ 20 w 100"/>
                <a:gd name="T21" fmla="*/ 47 h 161"/>
                <a:gd name="T22" fmla="*/ 10 w 100"/>
                <a:gd name="T23" fmla="*/ 57 h 161"/>
                <a:gd name="T24" fmla="*/ 19 w 100"/>
                <a:gd name="T25" fmla="*/ 70 h 161"/>
                <a:gd name="T26" fmla="*/ 18 w 100"/>
                <a:gd name="T27" fmla="*/ 141 h 161"/>
                <a:gd name="T28" fmla="*/ 15 w 100"/>
                <a:gd name="T29" fmla="*/ 161 h 161"/>
                <a:gd name="T30" fmla="*/ 24 w 100"/>
                <a:gd name="T31" fmla="*/ 158 h 161"/>
                <a:gd name="T32" fmla="*/ 81 w 100"/>
                <a:gd name="T33" fmla="*/ 144 h 161"/>
                <a:gd name="T34" fmla="*/ 91 w 100"/>
                <a:gd name="T35" fmla="*/ 73 h 161"/>
                <a:gd name="T36" fmla="*/ 91 w 100"/>
                <a:gd name="T37" fmla="*/ 7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161">
                  <a:moveTo>
                    <a:pt x="91" y="70"/>
                  </a:moveTo>
                  <a:cubicBezTo>
                    <a:pt x="89" y="59"/>
                    <a:pt x="84" y="55"/>
                    <a:pt x="80" y="53"/>
                  </a:cubicBezTo>
                  <a:cubicBezTo>
                    <a:pt x="81" y="51"/>
                    <a:pt x="83" y="49"/>
                    <a:pt x="85" y="46"/>
                  </a:cubicBezTo>
                  <a:cubicBezTo>
                    <a:pt x="90" y="41"/>
                    <a:pt x="95" y="34"/>
                    <a:pt x="94" y="27"/>
                  </a:cubicBezTo>
                  <a:cubicBezTo>
                    <a:pt x="94" y="20"/>
                    <a:pt x="90" y="14"/>
                    <a:pt x="82" y="8"/>
                  </a:cubicBezTo>
                  <a:cubicBezTo>
                    <a:pt x="73" y="1"/>
                    <a:pt x="44" y="0"/>
                    <a:pt x="22" y="0"/>
                  </a:cubicBezTo>
                  <a:cubicBezTo>
                    <a:pt x="15" y="0"/>
                    <a:pt x="8" y="0"/>
                    <a:pt x="0" y="0"/>
                  </a:cubicBezTo>
                  <a:cubicBezTo>
                    <a:pt x="5" y="2"/>
                    <a:pt x="10" y="4"/>
                    <a:pt x="15" y="6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21" y="12"/>
                    <a:pt x="24" y="16"/>
                    <a:pt x="25" y="20"/>
                  </a:cubicBezTo>
                  <a:cubicBezTo>
                    <a:pt x="27" y="33"/>
                    <a:pt x="25" y="42"/>
                    <a:pt x="20" y="47"/>
                  </a:cubicBezTo>
                  <a:cubicBezTo>
                    <a:pt x="17" y="49"/>
                    <a:pt x="13" y="53"/>
                    <a:pt x="10" y="57"/>
                  </a:cubicBezTo>
                  <a:cubicBezTo>
                    <a:pt x="16" y="60"/>
                    <a:pt x="18" y="66"/>
                    <a:pt x="19" y="70"/>
                  </a:cubicBezTo>
                  <a:cubicBezTo>
                    <a:pt x="19" y="71"/>
                    <a:pt x="18" y="125"/>
                    <a:pt x="18" y="141"/>
                  </a:cubicBezTo>
                  <a:cubicBezTo>
                    <a:pt x="19" y="145"/>
                    <a:pt x="17" y="154"/>
                    <a:pt x="15" y="161"/>
                  </a:cubicBezTo>
                  <a:cubicBezTo>
                    <a:pt x="20" y="160"/>
                    <a:pt x="23" y="158"/>
                    <a:pt x="24" y="158"/>
                  </a:cubicBezTo>
                  <a:cubicBezTo>
                    <a:pt x="44" y="153"/>
                    <a:pt x="70" y="147"/>
                    <a:pt x="81" y="144"/>
                  </a:cubicBezTo>
                  <a:cubicBezTo>
                    <a:pt x="100" y="137"/>
                    <a:pt x="94" y="95"/>
                    <a:pt x="91" y="73"/>
                  </a:cubicBezTo>
                  <a:lnTo>
                    <a:pt x="91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680" y="493"/>
              <a:ext cx="364" cy="211"/>
            </a:xfrm>
            <a:custGeom>
              <a:avLst/>
              <a:gdLst>
                <a:gd name="T0" fmla="*/ 192 w 193"/>
                <a:gd name="T1" fmla="*/ 3 h 112"/>
                <a:gd name="T2" fmla="*/ 186 w 193"/>
                <a:gd name="T3" fmla="*/ 1 h 112"/>
                <a:gd name="T4" fmla="*/ 147 w 193"/>
                <a:gd name="T5" fmla="*/ 23 h 112"/>
                <a:gd name="T6" fmla="*/ 146 w 193"/>
                <a:gd name="T7" fmla="*/ 22 h 112"/>
                <a:gd name="T8" fmla="*/ 141 w 193"/>
                <a:gd name="T9" fmla="*/ 17 h 112"/>
                <a:gd name="T10" fmla="*/ 124 w 193"/>
                <a:gd name="T11" fmla="*/ 14 h 112"/>
                <a:gd name="T12" fmla="*/ 117 w 193"/>
                <a:gd name="T13" fmla="*/ 29 h 112"/>
                <a:gd name="T14" fmla="*/ 117 w 193"/>
                <a:gd name="T15" fmla="*/ 38 h 112"/>
                <a:gd name="T16" fmla="*/ 117 w 193"/>
                <a:gd name="T17" fmla="*/ 40 h 112"/>
                <a:gd name="T18" fmla="*/ 116 w 193"/>
                <a:gd name="T19" fmla="*/ 40 h 112"/>
                <a:gd name="T20" fmla="*/ 112 w 193"/>
                <a:gd name="T21" fmla="*/ 34 h 112"/>
                <a:gd name="T22" fmla="*/ 103 w 193"/>
                <a:gd name="T23" fmla="*/ 32 h 112"/>
                <a:gd name="T24" fmla="*/ 97 w 193"/>
                <a:gd name="T25" fmla="*/ 37 h 112"/>
                <a:gd name="T26" fmla="*/ 98 w 193"/>
                <a:gd name="T27" fmla="*/ 46 h 112"/>
                <a:gd name="T28" fmla="*/ 98 w 193"/>
                <a:gd name="T29" fmla="*/ 45 h 112"/>
                <a:gd name="T30" fmla="*/ 92 w 193"/>
                <a:gd name="T31" fmla="*/ 40 h 112"/>
                <a:gd name="T32" fmla="*/ 76 w 193"/>
                <a:gd name="T33" fmla="*/ 38 h 112"/>
                <a:gd name="T34" fmla="*/ 69 w 193"/>
                <a:gd name="T35" fmla="*/ 52 h 112"/>
                <a:gd name="T36" fmla="*/ 68 w 193"/>
                <a:gd name="T37" fmla="*/ 61 h 112"/>
                <a:gd name="T38" fmla="*/ 69 w 193"/>
                <a:gd name="T39" fmla="*/ 66 h 112"/>
                <a:gd name="T40" fmla="*/ 65 w 193"/>
                <a:gd name="T41" fmla="*/ 59 h 112"/>
                <a:gd name="T42" fmla="*/ 56 w 193"/>
                <a:gd name="T43" fmla="*/ 58 h 112"/>
                <a:gd name="T44" fmla="*/ 50 w 193"/>
                <a:gd name="T45" fmla="*/ 63 h 112"/>
                <a:gd name="T46" fmla="*/ 53 w 193"/>
                <a:gd name="T47" fmla="*/ 75 h 112"/>
                <a:gd name="T48" fmla="*/ 53 w 193"/>
                <a:gd name="T49" fmla="*/ 76 h 112"/>
                <a:gd name="T50" fmla="*/ 53 w 193"/>
                <a:gd name="T51" fmla="*/ 76 h 112"/>
                <a:gd name="T52" fmla="*/ 50 w 193"/>
                <a:gd name="T53" fmla="*/ 72 h 112"/>
                <a:gd name="T54" fmla="*/ 44 w 193"/>
                <a:gd name="T55" fmla="*/ 67 h 112"/>
                <a:gd name="T56" fmla="*/ 28 w 193"/>
                <a:gd name="T57" fmla="*/ 64 h 112"/>
                <a:gd name="T58" fmla="*/ 21 w 193"/>
                <a:gd name="T59" fmla="*/ 79 h 112"/>
                <a:gd name="T60" fmla="*/ 20 w 193"/>
                <a:gd name="T61" fmla="*/ 88 h 112"/>
                <a:gd name="T62" fmla="*/ 22 w 193"/>
                <a:gd name="T63" fmla="*/ 93 h 112"/>
                <a:gd name="T64" fmla="*/ 2 w 193"/>
                <a:gd name="T65" fmla="*/ 104 h 112"/>
                <a:gd name="T66" fmla="*/ 1 w 193"/>
                <a:gd name="T67" fmla="*/ 109 h 112"/>
                <a:gd name="T68" fmla="*/ 4 w 193"/>
                <a:gd name="T69" fmla="*/ 112 h 112"/>
                <a:gd name="T70" fmla="*/ 6 w 193"/>
                <a:gd name="T71" fmla="*/ 111 h 112"/>
                <a:gd name="T72" fmla="*/ 25 w 193"/>
                <a:gd name="T73" fmla="*/ 100 h 112"/>
                <a:gd name="T74" fmla="*/ 34 w 193"/>
                <a:gd name="T75" fmla="*/ 106 h 112"/>
                <a:gd name="T76" fmla="*/ 48 w 193"/>
                <a:gd name="T77" fmla="*/ 106 h 112"/>
                <a:gd name="T78" fmla="*/ 56 w 193"/>
                <a:gd name="T79" fmla="*/ 91 h 112"/>
                <a:gd name="T80" fmla="*/ 56 w 193"/>
                <a:gd name="T81" fmla="*/ 83 h 112"/>
                <a:gd name="T82" fmla="*/ 57 w 193"/>
                <a:gd name="T83" fmla="*/ 82 h 112"/>
                <a:gd name="T84" fmla="*/ 61 w 193"/>
                <a:gd name="T85" fmla="*/ 86 h 112"/>
                <a:gd name="T86" fmla="*/ 71 w 193"/>
                <a:gd name="T87" fmla="*/ 88 h 112"/>
                <a:gd name="T88" fmla="*/ 73 w 193"/>
                <a:gd name="T89" fmla="*/ 74 h 112"/>
                <a:gd name="T90" fmla="*/ 73 w 193"/>
                <a:gd name="T91" fmla="*/ 74 h 112"/>
                <a:gd name="T92" fmla="*/ 82 w 193"/>
                <a:gd name="T93" fmla="*/ 80 h 112"/>
                <a:gd name="T94" fmla="*/ 96 w 193"/>
                <a:gd name="T95" fmla="*/ 80 h 112"/>
                <a:gd name="T96" fmla="*/ 103 w 193"/>
                <a:gd name="T97" fmla="*/ 65 h 112"/>
                <a:gd name="T98" fmla="*/ 104 w 193"/>
                <a:gd name="T99" fmla="*/ 56 h 112"/>
                <a:gd name="T100" fmla="*/ 104 w 193"/>
                <a:gd name="T101" fmla="*/ 56 h 112"/>
                <a:gd name="T102" fmla="*/ 108 w 193"/>
                <a:gd name="T103" fmla="*/ 60 h 112"/>
                <a:gd name="T104" fmla="*/ 118 w 193"/>
                <a:gd name="T105" fmla="*/ 62 h 112"/>
                <a:gd name="T106" fmla="*/ 120 w 193"/>
                <a:gd name="T107" fmla="*/ 48 h 112"/>
                <a:gd name="T108" fmla="*/ 120 w 193"/>
                <a:gd name="T109" fmla="*/ 48 h 112"/>
                <a:gd name="T110" fmla="*/ 120 w 193"/>
                <a:gd name="T111" fmla="*/ 47 h 112"/>
                <a:gd name="T112" fmla="*/ 120 w 193"/>
                <a:gd name="T113" fmla="*/ 48 h 112"/>
                <a:gd name="T114" fmla="*/ 130 w 193"/>
                <a:gd name="T115" fmla="*/ 56 h 112"/>
                <a:gd name="T116" fmla="*/ 144 w 193"/>
                <a:gd name="T117" fmla="*/ 56 h 112"/>
                <a:gd name="T118" fmla="*/ 152 w 193"/>
                <a:gd name="T119" fmla="*/ 41 h 112"/>
                <a:gd name="T120" fmla="*/ 151 w 193"/>
                <a:gd name="T121" fmla="*/ 30 h 112"/>
                <a:gd name="T122" fmla="*/ 190 w 193"/>
                <a:gd name="T123" fmla="*/ 8 h 112"/>
                <a:gd name="T124" fmla="*/ 192 w 193"/>
                <a:gd name="T125" fmla="*/ 3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3" h="112">
                  <a:moveTo>
                    <a:pt x="192" y="3"/>
                  </a:moveTo>
                  <a:cubicBezTo>
                    <a:pt x="190" y="1"/>
                    <a:pt x="188" y="0"/>
                    <a:pt x="186" y="1"/>
                  </a:cubicBezTo>
                  <a:cubicBezTo>
                    <a:pt x="147" y="23"/>
                    <a:pt x="147" y="23"/>
                    <a:pt x="147" y="23"/>
                  </a:cubicBezTo>
                  <a:cubicBezTo>
                    <a:pt x="147" y="22"/>
                    <a:pt x="147" y="22"/>
                    <a:pt x="146" y="22"/>
                  </a:cubicBezTo>
                  <a:cubicBezTo>
                    <a:pt x="145" y="20"/>
                    <a:pt x="142" y="18"/>
                    <a:pt x="141" y="17"/>
                  </a:cubicBezTo>
                  <a:cubicBezTo>
                    <a:pt x="137" y="13"/>
                    <a:pt x="129" y="12"/>
                    <a:pt x="124" y="14"/>
                  </a:cubicBezTo>
                  <a:cubicBezTo>
                    <a:pt x="119" y="17"/>
                    <a:pt x="118" y="23"/>
                    <a:pt x="117" y="29"/>
                  </a:cubicBezTo>
                  <a:cubicBezTo>
                    <a:pt x="117" y="31"/>
                    <a:pt x="116" y="35"/>
                    <a:pt x="117" y="38"/>
                  </a:cubicBezTo>
                  <a:cubicBezTo>
                    <a:pt x="117" y="38"/>
                    <a:pt x="117" y="39"/>
                    <a:pt x="117" y="40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5" y="38"/>
                    <a:pt x="113" y="35"/>
                    <a:pt x="112" y="34"/>
                  </a:cubicBezTo>
                  <a:cubicBezTo>
                    <a:pt x="109" y="31"/>
                    <a:pt x="106" y="31"/>
                    <a:pt x="103" y="32"/>
                  </a:cubicBezTo>
                  <a:cubicBezTo>
                    <a:pt x="100" y="33"/>
                    <a:pt x="98" y="34"/>
                    <a:pt x="97" y="37"/>
                  </a:cubicBezTo>
                  <a:cubicBezTo>
                    <a:pt x="97" y="40"/>
                    <a:pt x="97" y="43"/>
                    <a:pt x="98" y="46"/>
                  </a:cubicBezTo>
                  <a:cubicBezTo>
                    <a:pt x="98" y="46"/>
                    <a:pt x="98" y="45"/>
                    <a:pt x="98" y="45"/>
                  </a:cubicBezTo>
                  <a:cubicBezTo>
                    <a:pt x="96" y="43"/>
                    <a:pt x="94" y="42"/>
                    <a:pt x="92" y="40"/>
                  </a:cubicBezTo>
                  <a:cubicBezTo>
                    <a:pt x="88" y="37"/>
                    <a:pt x="81" y="35"/>
                    <a:pt x="76" y="38"/>
                  </a:cubicBezTo>
                  <a:cubicBezTo>
                    <a:pt x="71" y="41"/>
                    <a:pt x="69" y="47"/>
                    <a:pt x="69" y="52"/>
                  </a:cubicBezTo>
                  <a:cubicBezTo>
                    <a:pt x="68" y="55"/>
                    <a:pt x="68" y="58"/>
                    <a:pt x="68" y="61"/>
                  </a:cubicBezTo>
                  <a:cubicBezTo>
                    <a:pt x="68" y="63"/>
                    <a:pt x="69" y="64"/>
                    <a:pt x="69" y="66"/>
                  </a:cubicBezTo>
                  <a:cubicBezTo>
                    <a:pt x="68" y="63"/>
                    <a:pt x="66" y="61"/>
                    <a:pt x="65" y="59"/>
                  </a:cubicBezTo>
                  <a:cubicBezTo>
                    <a:pt x="62" y="57"/>
                    <a:pt x="59" y="57"/>
                    <a:pt x="56" y="58"/>
                  </a:cubicBezTo>
                  <a:cubicBezTo>
                    <a:pt x="53" y="58"/>
                    <a:pt x="51" y="60"/>
                    <a:pt x="50" y="63"/>
                  </a:cubicBezTo>
                  <a:cubicBezTo>
                    <a:pt x="49" y="67"/>
                    <a:pt x="51" y="72"/>
                    <a:pt x="53" y="75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2" y="74"/>
                    <a:pt x="51" y="72"/>
                    <a:pt x="50" y="72"/>
                  </a:cubicBezTo>
                  <a:cubicBezTo>
                    <a:pt x="49" y="70"/>
                    <a:pt x="46" y="68"/>
                    <a:pt x="44" y="67"/>
                  </a:cubicBezTo>
                  <a:cubicBezTo>
                    <a:pt x="40" y="63"/>
                    <a:pt x="33" y="62"/>
                    <a:pt x="28" y="64"/>
                  </a:cubicBezTo>
                  <a:cubicBezTo>
                    <a:pt x="23" y="67"/>
                    <a:pt x="22" y="73"/>
                    <a:pt x="21" y="79"/>
                  </a:cubicBezTo>
                  <a:cubicBezTo>
                    <a:pt x="20" y="81"/>
                    <a:pt x="20" y="85"/>
                    <a:pt x="20" y="88"/>
                  </a:cubicBezTo>
                  <a:cubicBezTo>
                    <a:pt x="21" y="89"/>
                    <a:pt x="21" y="91"/>
                    <a:pt x="22" y="93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0" y="105"/>
                    <a:pt x="0" y="108"/>
                    <a:pt x="1" y="109"/>
                  </a:cubicBezTo>
                  <a:cubicBezTo>
                    <a:pt x="1" y="111"/>
                    <a:pt x="3" y="112"/>
                    <a:pt x="4" y="112"/>
                  </a:cubicBezTo>
                  <a:cubicBezTo>
                    <a:pt x="5" y="112"/>
                    <a:pt x="5" y="111"/>
                    <a:pt x="6" y="111"/>
                  </a:cubicBezTo>
                  <a:cubicBezTo>
                    <a:pt x="25" y="100"/>
                    <a:pt x="25" y="100"/>
                    <a:pt x="25" y="100"/>
                  </a:cubicBezTo>
                  <a:cubicBezTo>
                    <a:pt x="27" y="103"/>
                    <a:pt x="31" y="106"/>
                    <a:pt x="34" y="106"/>
                  </a:cubicBezTo>
                  <a:cubicBezTo>
                    <a:pt x="38" y="107"/>
                    <a:pt x="45" y="108"/>
                    <a:pt x="48" y="106"/>
                  </a:cubicBezTo>
                  <a:cubicBezTo>
                    <a:pt x="53" y="103"/>
                    <a:pt x="56" y="97"/>
                    <a:pt x="56" y="91"/>
                  </a:cubicBezTo>
                  <a:cubicBezTo>
                    <a:pt x="56" y="89"/>
                    <a:pt x="56" y="86"/>
                    <a:pt x="56" y="83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8" y="83"/>
                    <a:pt x="59" y="84"/>
                    <a:pt x="61" y="86"/>
                  </a:cubicBezTo>
                  <a:cubicBezTo>
                    <a:pt x="64" y="88"/>
                    <a:pt x="67" y="90"/>
                    <a:pt x="71" y="88"/>
                  </a:cubicBezTo>
                  <a:cubicBezTo>
                    <a:pt x="75" y="85"/>
                    <a:pt x="74" y="78"/>
                    <a:pt x="73" y="74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75" y="77"/>
                    <a:pt x="78" y="79"/>
                    <a:pt x="82" y="80"/>
                  </a:cubicBezTo>
                  <a:cubicBezTo>
                    <a:pt x="86" y="81"/>
                    <a:pt x="92" y="82"/>
                    <a:pt x="96" y="80"/>
                  </a:cubicBezTo>
                  <a:cubicBezTo>
                    <a:pt x="101" y="76"/>
                    <a:pt x="103" y="71"/>
                    <a:pt x="103" y="65"/>
                  </a:cubicBezTo>
                  <a:cubicBezTo>
                    <a:pt x="103" y="63"/>
                    <a:pt x="104" y="59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5" y="58"/>
                    <a:pt x="106" y="59"/>
                    <a:pt x="108" y="60"/>
                  </a:cubicBezTo>
                  <a:cubicBezTo>
                    <a:pt x="111" y="63"/>
                    <a:pt x="114" y="64"/>
                    <a:pt x="118" y="62"/>
                  </a:cubicBezTo>
                  <a:cubicBezTo>
                    <a:pt x="122" y="59"/>
                    <a:pt x="121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7"/>
                    <a:pt x="120" y="48"/>
                    <a:pt x="120" y="48"/>
                  </a:cubicBezTo>
                  <a:cubicBezTo>
                    <a:pt x="122" y="52"/>
                    <a:pt x="126" y="55"/>
                    <a:pt x="130" y="56"/>
                  </a:cubicBezTo>
                  <a:cubicBezTo>
                    <a:pt x="134" y="57"/>
                    <a:pt x="141" y="58"/>
                    <a:pt x="144" y="56"/>
                  </a:cubicBezTo>
                  <a:cubicBezTo>
                    <a:pt x="149" y="53"/>
                    <a:pt x="152" y="47"/>
                    <a:pt x="152" y="41"/>
                  </a:cubicBezTo>
                  <a:cubicBezTo>
                    <a:pt x="152" y="38"/>
                    <a:pt x="153" y="33"/>
                    <a:pt x="151" y="30"/>
                  </a:cubicBezTo>
                  <a:cubicBezTo>
                    <a:pt x="190" y="8"/>
                    <a:pt x="190" y="8"/>
                    <a:pt x="190" y="8"/>
                  </a:cubicBezTo>
                  <a:cubicBezTo>
                    <a:pt x="192" y="7"/>
                    <a:pt x="193" y="5"/>
                    <a:pt x="19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889" y="437"/>
              <a:ext cx="27" cy="71"/>
            </a:xfrm>
            <a:custGeom>
              <a:avLst/>
              <a:gdLst>
                <a:gd name="T0" fmla="*/ 2 w 14"/>
                <a:gd name="T1" fmla="*/ 35 h 38"/>
                <a:gd name="T2" fmla="*/ 6 w 14"/>
                <a:gd name="T3" fmla="*/ 38 h 38"/>
                <a:gd name="T4" fmla="*/ 6 w 14"/>
                <a:gd name="T5" fmla="*/ 38 h 38"/>
                <a:gd name="T6" fmla="*/ 10 w 14"/>
                <a:gd name="T7" fmla="*/ 34 h 38"/>
                <a:gd name="T8" fmla="*/ 9 w 14"/>
                <a:gd name="T9" fmla="*/ 30 h 38"/>
                <a:gd name="T10" fmla="*/ 8 w 14"/>
                <a:gd name="T11" fmla="*/ 28 h 38"/>
                <a:gd name="T12" fmla="*/ 10 w 14"/>
                <a:gd name="T13" fmla="*/ 25 h 38"/>
                <a:gd name="T14" fmla="*/ 10 w 14"/>
                <a:gd name="T15" fmla="*/ 24 h 38"/>
                <a:gd name="T16" fmla="*/ 10 w 14"/>
                <a:gd name="T17" fmla="*/ 8 h 38"/>
                <a:gd name="T18" fmla="*/ 8 w 14"/>
                <a:gd name="T19" fmla="*/ 3 h 38"/>
                <a:gd name="T20" fmla="*/ 3 w 14"/>
                <a:gd name="T21" fmla="*/ 1 h 38"/>
                <a:gd name="T22" fmla="*/ 1 w 14"/>
                <a:gd name="T23" fmla="*/ 6 h 38"/>
                <a:gd name="T24" fmla="*/ 3 w 14"/>
                <a:gd name="T25" fmla="*/ 11 h 38"/>
                <a:gd name="T26" fmla="*/ 3 w 14"/>
                <a:gd name="T27" fmla="*/ 20 h 38"/>
                <a:gd name="T28" fmla="*/ 3 w 14"/>
                <a:gd name="T29" fmla="*/ 21 h 38"/>
                <a:gd name="T30" fmla="*/ 0 w 14"/>
                <a:gd name="T31" fmla="*/ 28 h 38"/>
                <a:gd name="T32" fmla="*/ 1 w 14"/>
                <a:gd name="T33" fmla="*/ 33 h 38"/>
                <a:gd name="T34" fmla="*/ 2 w 14"/>
                <a:gd name="T35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38">
                  <a:moveTo>
                    <a:pt x="2" y="35"/>
                  </a:moveTo>
                  <a:cubicBezTo>
                    <a:pt x="2" y="37"/>
                    <a:pt x="4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9" y="38"/>
                    <a:pt x="10" y="36"/>
                    <a:pt x="10" y="34"/>
                  </a:cubicBezTo>
                  <a:cubicBezTo>
                    <a:pt x="10" y="32"/>
                    <a:pt x="9" y="31"/>
                    <a:pt x="9" y="30"/>
                  </a:cubicBezTo>
                  <a:cubicBezTo>
                    <a:pt x="8" y="29"/>
                    <a:pt x="8" y="29"/>
                    <a:pt x="8" y="28"/>
                  </a:cubicBezTo>
                  <a:cubicBezTo>
                    <a:pt x="8" y="27"/>
                    <a:pt x="9" y="26"/>
                    <a:pt x="10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4" y="17"/>
                    <a:pt x="12" y="12"/>
                    <a:pt x="10" y="8"/>
                  </a:cubicBezTo>
                  <a:cubicBezTo>
                    <a:pt x="9" y="6"/>
                    <a:pt x="9" y="5"/>
                    <a:pt x="8" y="3"/>
                  </a:cubicBezTo>
                  <a:cubicBezTo>
                    <a:pt x="8" y="1"/>
                    <a:pt x="5" y="0"/>
                    <a:pt x="3" y="1"/>
                  </a:cubicBezTo>
                  <a:cubicBezTo>
                    <a:pt x="1" y="1"/>
                    <a:pt x="0" y="4"/>
                    <a:pt x="1" y="6"/>
                  </a:cubicBezTo>
                  <a:cubicBezTo>
                    <a:pt x="1" y="8"/>
                    <a:pt x="2" y="9"/>
                    <a:pt x="3" y="11"/>
                  </a:cubicBezTo>
                  <a:cubicBezTo>
                    <a:pt x="4" y="15"/>
                    <a:pt x="5" y="17"/>
                    <a:pt x="3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3"/>
                    <a:pt x="1" y="25"/>
                    <a:pt x="0" y="28"/>
                  </a:cubicBezTo>
                  <a:cubicBezTo>
                    <a:pt x="0" y="30"/>
                    <a:pt x="1" y="32"/>
                    <a:pt x="1" y="33"/>
                  </a:cubicBezTo>
                  <a:cubicBezTo>
                    <a:pt x="2" y="34"/>
                    <a:pt x="2" y="34"/>
                    <a:pt x="2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1821" y="457"/>
              <a:ext cx="27" cy="89"/>
            </a:xfrm>
            <a:custGeom>
              <a:avLst/>
              <a:gdLst>
                <a:gd name="T0" fmla="*/ 5 w 14"/>
                <a:gd name="T1" fmla="*/ 43 h 47"/>
                <a:gd name="T2" fmla="*/ 9 w 14"/>
                <a:gd name="T3" fmla="*/ 47 h 47"/>
                <a:gd name="T4" fmla="*/ 13 w 14"/>
                <a:gd name="T5" fmla="*/ 43 h 47"/>
                <a:gd name="T6" fmla="*/ 10 w 14"/>
                <a:gd name="T7" fmla="*/ 32 h 47"/>
                <a:gd name="T8" fmla="*/ 9 w 14"/>
                <a:gd name="T9" fmla="*/ 27 h 47"/>
                <a:gd name="T10" fmla="*/ 11 w 14"/>
                <a:gd name="T11" fmla="*/ 21 h 47"/>
                <a:gd name="T12" fmla="*/ 13 w 14"/>
                <a:gd name="T13" fmla="*/ 16 h 47"/>
                <a:gd name="T14" fmla="*/ 11 w 14"/>
                <a:gd name="T15" fmla="*/ 7 h 47"/>
                <a:gd name="T16" fmla="*/ 10 w 14"/>
                <a:gd name="T17" fmla="*/ 4 h 47"/>
                <a:gd name="T18" fmla="*/ 6 w 14"/>
                <a:gd name="T19" fmla="*/ 0 h 47"/>
                <a:gd name="T20" fmla="*/ 2 w 14"/>
                <a:gd name="T21" fmla="*/ 4 h 47"/>
                <a:gd name="T22" fmla="*/ 4 w 14"/>
                <a:gd name="T23" fmla="*/ 11 h 47"/>
                <a:gd name="T24" fmla="*/ 5 w 14"/>
                <a:gd name="T25" fmla="*/ 14 h 47"/>
                <a:gd name="T26" fmla="*/ 3 w 14"/>
                <a:gd name="T27" fmla="*/ 18 h 47"/>
                <a:gd name="T28" fmla="*/ 1 w 14"/>
                <a:gd name="T29" fmla="*/ 26 h 47"/>
                <a:gd name="T30" fmla="*/ 4 w 14"/>
                <a:gd name="T31" fmla="*/ 36 h 47"/>
                <a:gd name="T32" fmla="*/ 5 w 14"/>
                <a:gd name="T33" fmla="*/ 4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47">
                  <a:moveTo>
                    <a:pt x="5" y="43"/>
                  </a:moveTo>
                  <a:cubicBezTo>
                    <a:pt x="5" y="45"/>
                    <a:pt x="7" y="47"/>
                    <a:pt x="9" y="47"/>
                  </a:cubicBezTo>
                  <a:cubicBezTo>
                    <a:pt x="11" y="47"/>
                    <a:pt x="13" y="45"/>
                    <a:pt x="13" y="43"/>
                  </a:cubicBezTo>
                  <a:cubicBezTo>
                    <a:pt x="13" y="39"/>
                    <a:pt x="13" y="36"/>
                    <a:pt x="10" y="32"/>
                  </a:cubicBezTo>
                  <a:cubicBezTo>
                    <a:pt x="9" y="30"/>
                    <a:pt x="9" y="28"/>
                    <a:pt x="9" y="27"/>
                  </a:cubicBezTo>
                  <a:cubicBezTo>
                    <a:pt x="9" y="25"/>
                    <a:pt x="10" y="23"/>
                    <a:pt x="11" y="21"/>
                  </a:cubicBezTo>
                  <a:cubicBezTo>
                    <a:pt x="11" y="20"/>
                    <a:pt x="12" y="18"/>
                    <a:pt x="13" y="16"/>
                  </a:cubicBezTo>
                  <a:cubicBezTo>
                    <a:pt x="14" y="12"/>
                    <a:pt x="12" y="9"/>
                    <a:pt x="11" y="7"/>
                  </a:cubicBezTo>
                  <a:cubicBezTo>
                    <a:pt x="10" y="6"/>
                    <a:pt x="10" y="5"/>
                    <a:pt x="10" y="4"/>
                  </a:cubicBezTo>
                  <a:cubicBezTo>
                    <a:pt x="10" y="2"/>
                    <a:pt x="8" y="0"/>
                    <a:pt x="6" y="0"/>
                  </a:cubicBezTo>
                  <a:cubicBezTo>
                    <a:pt x="4" y="0"/>
                    <a:pt x="2" y="2"/>
                    <a:pt x="2" y="4"/>
                  </a:cubicBezTo>
                  <a:cubicBezTo>
                    <a:pt x="2" y="7"/>
                    <a:pt x="3" y="9"/>
                    <a:pt x="4" y="11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4" y="15"/>
                    <a:pt x="4" y="17"/>
                    <a:pt x="3" y="18"/>
                  </a:cubicBezTo>
                  <a:cubicBezTo>
                    <a:pt x="2" y="21"/>
                    <a:pt x="1" y="23"/>
                    <a:pt x="1" y="26"/>
                  </a:cubicBezTo>
                  <a:cubicBezTo>
                    <a:pt x="0" y="30"/>
                    <a:pt x="2" y="33"/>
                    <a:pt x="4" y="36"/>
                  </a:cubicBezTo>
                  <a:cubicBezTo>
                    <a:pt x="5" y="38"/>
                    <a:pt x="5" y="39"/>
                    <a:pt x="5" y="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1759" y="482"/>
              <a:ext cx="30" cy="98"/>
            </a:xfrm>
            <a:custGeom>
              <a:avLst/>
              <a:gdLst>
                <a:gd name="T0" fmla="*/ 2 w 16"/>
                <a:gd name="T1" fmla="*/ 21 h 52"/>
                <a:gd name="T2" fmla="*/ 1 w 16"/>
                <a:gd name="T3" fmla="*/ 31 h 52"/>
                <a:gd name="T4" fmla="*/ 3 w 16"/>
                <a:gd name="T5" fmla="*/ 36 h 52"/>
                <a:gd name="T6" fmla="*/ 5 w 16"/>
                <a:gd name="T7" fmla="*/ 47 h 52"/>
                <a:gd name="T8" fmla="*/ 8 w 16"/>
                <a:gd name="T9" fmla="*/ 52 h 52"/>
                <a:gd name="T10" fmla="*/ 9 w 16"/>
                <a:gd name="T11" fmla="*/ 52 h 52"/>
                <a:gd name="T12" fmla="*/ 13 w 16"/>
                <a:gd name="T13" fmla="*/ 49 h 52"/>
                <a:gd name="T14" fmla="*/ 10 w 16"/>
                <a:gd name="T15" fmla="*/ 31 h 52"/>
                <a:gd name="T16" fmla="*/ 8 w 16"/>
                <a:gd name="T17" fmla="*/ 29 h 52"/>
                <a:gd name="T18" fmla="*/ 10 w 16"/>
                <a:gd name="T19" fmla="*/ 24 h 52"/>
                <a:gd name="T20" fmla="*/ 11 w 16"/>
                <a:gd name="T21" fmla="*/ 20 h 52"/>
                <a:gd name="T22" fmla="*/ 9 w 16"/>
                <a:gd name="T23" fmla="*/ 3 h 52"/>
                <a:gd name="T24" fmla="*/ 4 w 16"/>
                <a:gd name="T25" fmla="*/ 1 h 52"/>
                <a:gd name="T26" fmla="*/ 1 w 16"/>
                <a:gd name="T27" fmla="*/ 6 h 52"/>
                <a:gd name="T28" fmla="*/ 3 w 16"/>
                <a:gd name="T29" fmla="*/ 18 h 52"/>
                <a:gd name="T30" fmla="*/ 2 w 16"/>
                <a:gd name="T31" fmla="*/ 2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52">
                  <a:moveTo>
                    <a:pt x="2" y="21"/>
                  </a:moveTo>
                  <a:cubicBezTo>
                    <a:pt x="1" y="24"/>
                    <a:pt x="0" y="27"/>
                    <a:pt x="1" y="31"/>
                  </a:cubicBezTo>
                  <a:cubicBezTo>
                    <a:pt x="1" y="33"/>
                    <a:pt x="2" y="34"/>
                    <a:pt x="3" y="36"/>
                  </a:cubicBezTo>
                  <a:cubicBezTo>
                    <a:pt x="5" y="39"/>
                    <a:pt x="7" y="41"/>
                    <a:pt x="5" y="47"/>
                  </a:cubicBezTo>
                  <a:cubicBezTo>
                    <a:pt x="4" y="49"/>
                    <a:pt x="6" y="51"/>
                    <a:pt x="8" y="52"/>
                  </a:cubicBezTo>
                  <a:cubicBezTo>
                    <a:pt x="8" y="52"/>
                    <a:pt x="9" y="52"/>
                    <a:pt x="9" y="52"/>
                  </a:cubicBezTo>
                  <a:cubicBezTo>
                    <a:pt x="11" y="52"/>
                    <a:pt x="12" y="51"/>
                    <a:pt x="13" y="49"/>
                  </a:cubicBezTo>
                  <a:cubicBezTo>
                    <a:pt x="16" y="40"/>
                    <a:pt x="12" y="34"/>
                    <a:pt x="10" y="31"/>
                  </a:cubicBezTo>
                  <a:cubicBezTo>
                    <a:pt x="9" y="30"/>
                    <a:pt x="9" y="29"/>
                    <a:pt x="8" y="29"/>
                  </a:cubicBezTo>
                  <a:cubicBezTo>
                    <a:pt x="8" y="28"/>
                    <a:pt x="9" y="26"/>
                    <a:pt x="10" y="24"/>
                  </a:cubicBezTo>
                  <a:cubicBezTo>
                    <a:pt x="10" y="23"/>
                    <a:pt x="11" y="21"/>
                    <a:pt x="11" y="20"/>
                  </a:cubicBezTo>
                  <a:cubicBezTo>
                    <a:pt x="12" y="14"/>
                    <a:pt x="11" y="10"/>
                    <a:pt x="9" y="3"/>
                  </a:cubicBezTo>
                  <a:cubicBezTo>
                    <a:pt x="8" y="1"/>
                    <a:pt x="6" y="0"/>
                    <a:pt x="4" y="1"/>
                  </a:cubicBezTo>
                  <a:cubicBezTo>
                    <a:pt x="2" y="1"/>
                    <a:pt x="1" y="4"/>
                    <a:pt x="1" y="6"/>
                  </a:cubicBezTo>
                  <a:cubicBezTo>
                    <a:pt x="3" y="12"/>
                    <a:pt x="4" y="15"/>
                    <a:pt x="3" y="18"/>
                  </a:cubicBezTo>
                  <a:cubicBezTo>
                    <a:pt x="3" y="19"/>
                    <a:pt x="2" y="20"/>
                    <a:pt x="2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708" y="514"/>
              <a:ext cx="27" cy="74"/>
            </a:xfrm>
            <a:custGeom>
              <a:avLst/>
              <a:gdLst>
                <a:gd name="T0" fmla="*/ 4 w 14"/>
                <a:gd name="T1" fmla="*/ 22 h 39"/>
                <a:gd name="T2" fmla="*/ 6 w 14"/>
                <a:gd name="T3" fmla="*/ 25 h 39"/>
                <a:gd name="T4" fmla="*/ 5 w 14"/>
                <a:gd name="T5" fmla="*/ 30 h 39"/>
                <a:gd name="T6" fmla="*/ 5 w 14"/>
                <a:gd name="T7" fmla="*/ 35 h 39"/>
                <a:gd name="T8" fmla="*/ 9 w 14"/>
                <a:gd name="T9" fmla="*/ 39 h 39"/>
                <a:gd name="T10" fmla="*/ 9 w 14"/>
                <a:gd name="T11" fmla="*/ 39 h 39"/>
                <a:gd name="T12" fmla="*/ 13 w 14"/>
                <a:gd name="T13" fmla="*/ 35 h 39"/>
                <a:gd name="T14" fmla="*/ 13 w 14"/>
                <a:gd name="T15" fmla="*/ 31 h 39"/>
                <a:gd name="T16" fmla="*/ 13 w 14"/>
                <a:gd name="T17" fmla="*/ 24 h 39"/>
                <a:gd name="T18" fmla="*/ 11 w 14"/>
                <a:gd name="T19" fmla="*/ 17 h 39"/>
                <a:gd name="T20" fmla="*/ 9 w 14"/>
                <a:gd name="T21" fmla="*/ 15 h 39"/>
                <a:gd name="T22" fmla="*/ 9 w 14"/>
                <a:gd name="T23" fmla="*/ 7 h 39"/>
                <a:gd name="T24" fmla="*/ 9 w 14"/>
                <a:gd name="T25" fmla="*/ 4 h 39"/>
                <a:gd name="T26" fmla="*/ 5 w 14"/>
                <a:gd name="T27" fmla="*/ 0 h 39"/>
                <a:gd name="T28" fmla="*/ 1 w 14"/>
                <a:gd name="T29" fmla="*/ 4 h 39"/>
                <a:gd name="T30" fmla="*/ 1 w 14"/>
                <a:gd name="T31" fmla="*/ 7 h 39"/>
                <a:gd name="T32" fmla="*/ 1 w 14"/>
                <a:gd name="T33" fmla="*/ 17 h 39"/>
                <a:gd name="T34" fmla="*/ 4 w 14"/>
                <a:gd name="T35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39">
                  <a:moveTo>
                    <a:pt x="4" y="22"/>
                  </a:moveTo>
                  <a:cubicBezTo>
                    <a:pt x="5" y="23"/>
                    <a:pt x="5" y="24"/>
                    <a:pt x="6" y="25"/>
                  </a:cubicBezTo>
                  <a:cubicBezTo>
                    <a:pt x="6" y="27"/>
                    <a:pt x="6" y="28"/>
                    <a:pt x="5" y="30"/>
                  </a:cubicBezTo>
                  <a:cubicBezTo>
                    <a:pt x="5" y="32"/>
                    <a:pt x="5" y="33"/>
                    <a:pt x="5" y="35"/>
                  </a:cubicBezTo>
                  <a:cubicBezTo>
                    <a:pt x="5" y="37"/>
                    <a:pt x="7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1" y="39"/>
                    <a:pt x="13" y="37"/>
                    <a:pt x="13" y="35"/>
                  </a:cubicBezTo>
                  <a:cubicBezTo>
                    <a:pt x="13" y="34"/>
                    <a:pt x="13" y="33"/>
                    <a:pt x="13" y="31"/>
                  </a:cubicBezTo>
                  <a:cubicBezTo>
                    <a:pt x="14" y="29"/>
                    <a:pt x="14" y="26"/>
                    <a:pt x="13" y="24"/>
                  </a:cubicBezTo>
                  <a:cubicBezTo>
                    <a:pt x="13" y="21"/>
                    <a:pt x="12" y="19"/>
                    <a:pt x="11" y="17"/>
                  </a:cubicBezTo>
                  <a:cubicBezTo>
                    <a:pt x="10" y="16"/>
                    <a:pt x="9" y="15"/>
                    <a:pt x="9" y="15"/>
                  </a:cubicBezTo>
                  <a:cubicBezTo>
                    <a:pt x="8" y="13"/>
                    <a:pt x="8" y="10"/>
                    <a:pt x="9" y="7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1" y="2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0" y="10"/>
                    <a:pt x="0" y="14"/>
                    <a:pt x="1" y="17"/>
                  </a:cubicBezTo>
                  <a:cubicBezTo>
                    <a:pt x="2" y="19"/>
                    <a:pt x="3" y="20"/>
                    <a:pt x="4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2476" y="382"/>
              <a:ext cx="366" cy="364"/>
            </a:xfrm>
            <a:custGeom>
              <a:avLst/>
              <a:gdLst>
                <a:gd name="T0" fmla="*/ 125 w 194"/>
                <a:gd name="T1" fmla="*/ 78 h 193"/>
                <a:gd name="T2" fmla="*/ 132 w 194"/>
                <a:gd name="T3" fmla="*/ 76 h 193"/>
                <a:gd name="T4" fmla="*/ 190 w 194"/>
                <a:gd name="T5" fmla="*/ 18 h 193"/>
                <a:gd name="T6" fmla="*/ 190 w 194"/>
                <a:gd name="T7" fmla="*/ 4 h 193"/>
                <a:gd name="T8" fmla="*/ 176 w 194"/>
                <a:gd name="T9" fmla="*/ 4 h 193"/>
                <a:gd name="T10" fmla="*/ 118 w 194"/>
                <a:gd name="T11" fmla="*/ 62 h 193"/>
                <a:gd name="T12" fmla="*/ 116 w 194"/>
                <a:gd name="T13" fmla="*/ 72 h 193"/>
                <a:gd name="T14" fmla="*/ 104 w 194"/>
                <a:gd name="T15" fmla="*/ 84 h 193"/>
                <a:gd name="T16" fmla="*/ 79 w 194"/>
                <a:gd name="T17" fmla="*/ 62 h 193"/>
                <a:gd name="T18" fmla="*/ 75 w 194"/>
                <a:gd name="T19" fmla="*/ 65 h 193"/>
                <a:gd name="T20" fmla="*/ 78 w 194"/>
                <a:gd name="T21" fmla="*/ 70 h 193"/>
                <a:gd name="T22" fmla="*/ 98 w 194"/>
                <a:gd name="T23" fmla="*/ 90 h 193"/>
                <a:gd name="T24" fmla="*/ 86 w 194"/>
                <a:gd name="T25" fmla="*/ 102 h 193"/>
                <a:gd name="T26" fmla="*/ 82 w 194"/>
                <a:gd name="T27" fmla="*/ 98 h 193"/>
                <a:gd name="T28" fmla="*/ 78 w 194"/>
                <a:gd name="T29" fmla="*/ 93 h 193"/>
                <a:gd name="T30" fmla="*/ 68 w 194"/>
                <a:gd name="T31" fmla="*/ 82 h 193"/>
                <a:gd name="T32" fmla="*/ 56 w 194"/>
                <a:gd name="T33" fmla="*/ 81 h 193"/>
                <a:gd name="T34" fmla="*/ 50 w 194"/>
                <a:gd name="T35" fmla="*/ 90 h 193"/>
                <a:gd name="T36" fmla="*/ 57 w 194"/>
                <a:gd name="T37" fmla="*/ 114 h 193"/>
                <a:gd name="T38" fmla="*/ 64 w 194"/>
                <a:gd name="T39" fmla="*/ 124 h 193"/>
                <a:gd name="T40" fmla="*/ 60 w 194"/>
                <a:gd name="T41" fmla="*/ 128 h 193"/>
                <a:gd name="T42" fmla="*/ 50 w 194"/>
                <a:gd name="T43" fmla="*/ 124 h 193"/>
                <a:gd name="T44" fmla="*/ 37 w 194"/>
                <a:gd name="T45" fmla="*/ 121 h 193"/>
                <a:gd name="T46" fmla="*/ 19 w 194"/>
                <a:gd name="T47" fmla="*/ 135 h 193"/>
                <a:gd name="T48" fmla="*/ 21 w 194"/>
                <a:gd name="T49" fmla="*/ 161 h 193"/>
                <a:gd name="T50" fmla="*/ 23 w 194"/>
                <a:gd name="T51" fmla="*/ 165 h 193"/>
                <a:gd name="T52" fmla="*/ 2 w 194"/>
                <a:gd name="T53" fmla="*/ 186 h 193"/>
                <a:gd name="T54" fmla="*/ 2 w 194"/>
                <a:gd name="T55" fmla="*/ 192 h 193"/>
                <a:gd name="T56" fmla="*/ 5 w 194"/>
                <a:gd name="T57" fmla="*/ 193 h 193"/>
                <a:gd name="T58" fmla="*/ 7 w 194"/>
                <a:gd name="T59" fmla="*/ 192 h 193"/>
                <a:gd name="T60" fmla="*/ 28 w 194"/>
                <a:gd name="T61" fmla="*/ 172 h 193"/>
                <a:gd name="T62" fmla="*/ 41 w 194"/>
                <a:gd name="T63" fmla="*/ 181 h 193"/>
                <a:gd name="T64" fmla="*/ 73 w 194"/>
                <a:gd name="T65" fmla="*/ 164 h 193"/>
                <a:gd name="T66" fmla="*/ 66 w 194"/>
                <a:gd name="T67" fmla="*/ 133 h 193"/>
                <a:gd name="T68" fmla="*/ 70 w 194"/>
                <a:gd name="T69" fmla="*/ 129 h 193"/>
                <a:gd name="T70" fmla="*/ 76 w 194"/>
                <a:gd name="T71" fmla="*/ 134 h 193"/>
                <a:gd name="T72" fmla="*/ 93 w 194"/>
                <a:gd name="T73" fmla="*/ 140 h 193"/>
                <a:gd name="T74" fmla="*/ 102 w 194"/>
                <a:gd name="T75" fmla="*/ 141 h 193"/>
                <a:gd name="T76" fmla="*/ 106 w 194"/>
                <a:gd name="T77" fmla="*/ 132 h 193"/>
                <a:gd name="T78" fmla="*/ 101 w 194"/>
                <a:gd name="T79" fmla="*/ 114 h 193"/>
                <a:gd name="T80" fmla="*/ 92 w 194"/>
                <a:gd name="T81" fmla="*/ 107 h 193"/>
                <a:gd name="T82" fmla="*/ 102 w 194"/>
                <a:gd name="T83" fmla="*/ 97 h 193"/>
                <a:gd name="T84" fmla="*/ 135 w 194"/>
                <a:gd name="T85" fmla="*/ 117 h 193"/>
                <a:gd name="T86" fmla="*/ 136 w 194"/>
                <a:gd name="T87" fmla="*/ 117 h 193"/>
                <a:gd name="T88" fmla="*/ 140 w 194"/>
                <a:gd name="T89" fmla="*/ 114 h 193"/>
                <a:gd name="T90" fmla="*/ 137 w 194"/>
                <a:gd name="T91" fmla="*/ 109 h 193"/>
                <a:gd name="T92" fmla="*/ 108 w 194"/>
                <a:gd name="T93" fmla="*/ 93 h 193"/>
                <a:gd name="T94" fmla="*/ 108 w 194"/>
                <a:gd name="T95" fmla="*/ 92 h 193"/>
                <a:gd name="T96" fmla="*/ 121 w 194"/>
                <a:gd name="T97" fmla="*/ 78 h 193"/>
                <a:gd name="T98" fmla="*/ 125 w 194"/>
                <a:gd name="T99" fmla="*/ 7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4" h="193">
                  <a:moveTo>
                    <a:pt x="125" y="78"/>
                  </a:moveTo>
                  <a:cubicBezTo>
                    <a:pt x="127" y="78"/>
                    <a:pt x="130" y="78"/>
                    <a:pt x="132" y="76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4" y="14"/>
                    <a:pt x="194" y="8"/>
                    <a:pt x="190" y="4"/>
                  </a:cubicBezTo>
                  <a:cubicBezTo>
                    <a:pt x="186" y="0"/>
                    <a:pt x="180" y="0"/>
                    <a:pt x="176" y="4"/>
                  </a:cubicBezTo>
                  <a:cubicBezTo>
                    <a:pt x="118" y="62"/>
                    <a:pt x="118" y="62"/>
                    <a:pt x="118" y="62"/>
                  </a:cubicBezTo>
                  <a:cubicBezTo>
                    <a:pt x="115" y="65"/>
                    <a:pt x="115" y="69"/>
                    <a:pt x="116" y="72"/>
                  </a:cubicBezTo>
                  <a:cubicBezTo>
                    <a:pt x="104" y="84"/>
                    <a:pt x="104" y="84"/>
                    <a:pt x="104" y="84"/>
                  </a:cubicBezTo>
                  <a:cubicBezTo>
                    <a:pt x="99" y="75"/>
                    <a:pt x="92" y="65"/>
                    <a:pt x="79" y="62"/>
                  </a:cubicBezTo>
                  <a:cubicBezTo>
                    <a:pt x="77" y="62"/>
                    <a:pt x="75" y="63"/>
                    <a:pt x="75" y="65"/>
                  </a:cubicBezTo>
                  <a:cubicBezTo>
                    <a:pt x="74" y="67"/>
                    <a:pt x="75" y="69"/>
                    <a:pt x="78" y="70"/>
                  </a:cubicBezTo>
                  <a:cubicBezTo>
                    <a:pt x="88" y="72"/>
                    <a:pt x="93" y="81"/>
                    <a:pt x="98" y="90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1"/>
                    <a:pt x="83" y="99"/>
                    <a:pt x="82" y="98"/>
                  </a:cubicBezTo>
                  <a:cubicBezTo>
                    <a:pt x="80" y="96"/>
                    <a:pt x="79" y="94"/>
                    <a:pt x="78" y="93"/>
                  </a:cubicBezTo>
                  <a:cubicBezTo>
                    <a:pt x="75" y="89"/>
                    <a:pt x="73" y="84"/>
                    <a:pt x="68" y="82"/>
                  </a:cubicBezTo>
                  <a:cubicBezTo>
                    <a:pt x="65" y="81"/>
                    <a:pt x="59" y="80"/>
                    <a:pt x="56" y="81"/>
                  </a:cubicBezTo>
                  <a:cubicBezTo>
                    <a:pt x="52" y="82"/>
                    <a:pt x="51" y="86"/>
                    <a:pt x="50" y="90"/>
                  </a:cubicBezTo>
                  <a:cubicBezTo>
                    <a:pt x="48" y="99"/>
                    <a:pt x="52" y="107"/>
                    <a:pt x="57" y="114"/>
                  </a:cubicBezTo>
                  <a:cubicBezTo>
                    <a:pt x="59" y="118"/>
                    <a:pt x="62" y="121"/>
                    <a:pt x="64" y="124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58" y="126"/>
                    <a:pt x="53" y="125"/>
                    <a:pt x="50" y="124"/>
                  </a:cubicBezTo>
                  <a:cubicBezTo>
                    <a:pt x="46" y="122"/>
                    <a:pt x="42" y="121"/>
                    <a:pt x="37" y="121"/>
                  </a:cubicBezTo>
                  <a:cubicBezTo>
                    <a:pt x="28" y="122"/>
                    <a:pt x="23" y="128"/>
                    <a:pt x="19" y="135"/>
                  </a:cubicBezTo>
                  <a:cubicBezTo>
                    <a:pt x="14" y="144"/>
                    <a:pt x="15" y="153"/>
                    <a:pt x="21" y="161"/>
                  </a:cubicBezTo>
                  <a:cubicBezTo>
                    <a:pt x="22" y="162"/>
                    <a:pt x="23" y="163"/>
                    <a:pt x="23" y="165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0" y="188"/>
                    <a:pt x="0" y="190"/>
                    <a:pt x="2" y="192"/>
                  </a:cubicBezTo>
                  <a:cubicBezTo>
                    <a:pt x="3" y="193"/>
                    <a:pt x="4" y="193"/>
                    <a:pt x="5" y="193"/>
                  </a:cubicBezTo>
                  <a:cubicBezTo>
                    <a:pt x="6" y="193"/>
                    <a:pt x="7" y="193"/>
                    <a:pt x="7" y="192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31" y="176"/>
                    <a:pt x="35" y="181"/>
                    <a:pt x="41" y="181"/>
                  </a:cubicBezTo>
                  <a:cubicBezTo>
                    <a:pt x="54" y="183"/>
                    <a:pt x="68" y="178"/>
                    <a:pt x="73" y="164"/>
                  </a:cubicBezTo>
                  <a:cubicBezTo>
                    <a:pt x="76" y="154"/>
                    <a:pt x="72" y="142"/>
                    <a:pt x="66" y="133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2" y="131"/>
                    <a:pt x="74" y="133"/>
                    <a:pt x="76" y="134"/>
                  </a:cubicBezTo>
                  <a:cubicBezTo>
                    <a:pt x="81" y="137"/>
                    <a:pt x="87" y="139"/>
                    <a:pt x="93" y="140"/>
                  </a:cubicBezTo>
                  <a:cubicBezTo>
                    <a:pt x="95" y="140"/>
                    <a:pt x="100" y="142"/>
                    <a:pt x="102" y="141"/>
                  </a:cubicBezTo>
                  <a:cubicBezTo>
                    <a:pt x="105" y="139"/>
                    <a:pt x="105" y="135"/>
                    <a:pt x="106" y="132"/>
                  </a:cubicBezTo>
                  <a:cubicBezTo>
                    <a:pt x="106" y="125"/>
                    <a:pt x="105" y="119"/>
                    <a:pt x="101" y="114"/>
                  </a:cubicBezTo>
                  <a:cubicBezTo>
                    <a:pt x="99" y="111"/>
                    <a:pt x="95" y="108"/>
                    <a:pt x="92" y="107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9" y="109"/>
                    <a:pt x="122" y="114"/>
                    <a:pt x="135" y="117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8" y="117"/>
                    <a:pt x="140" y="116"/>
                    <a:pt x="140" y="114"/>
                  </a:cubicBezTo>
                  <a:cubicBezTo>
                    <a:pt x="140" y="112"/>
                    <a:pt x="139" y="110"/>
                    <a:pt x="137" y="109"/>
                  </a:cubicBezTo>
                  <a:cubicBezTo>
                    <a:pt x="125" y="106"/>
                    <a:pt x="114" y="103"/>
                    <a:pt x="108" y="93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123" y="78"/>
                    <a:pt x="124" y="78"/>
                    <a:pt x="125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886" y="389"/>
              <a:ext cx="366" cy="363"/>
            </a:xfrm>
            <a:custGeom>
              <a:avLst/>
              <a:gdLst>
                <a:gd name="T0" fmla="*/ 167 w 194"/>
                <a:gd name="T1" fmla="*/ 28 h 192"/>
                <a:gd name="T2" fmla="*/ 145 w 194"/>
                <a:gd name="T3" fmla="*/ 0 h 192"/>
                <a:gd name="T4" fmla="*/ 128 w 194"/>
                <a:gd name="T5" fmla="*/ 39 h 192"/>
                <a:gd name="T6" fmla="*/ 126 w 194"/>
                <a:gd name="T7" fmla="*/ 64 h 192"/>
                <a:gd name="T8" fmla="*/ 118 w 194"/>
                <a:gd name="T9" fmla="*/ 57 h 192"/>
                <a:gd name="T10" fmla="*/ 113 w 194"/>
                <a:gd name="T11" fmla="*/ 59 h 192"/>
                <a:gd name="T12" fmla="*/ 111 w 194"/>
                <a:gd name="T13" fmla="*/ 54 h 192"/>
                <a:gd name="T14" fmla="*/ 98 w 194"/>
                <a:gd name="T15" fmla="*/ 45 h 192"/>
                <a:gd name="T16" fmla="*/ 96 w 194"/>
                <a:gd name="T17" fmla="*/ 59 h 192"/>
                <a:gd name="T18" fmla="*/ 48 w 194"/>
                <a:gd name="T19" fmla="*/ 88 h 192"/>
                <a:gd name="T20" fmla="*/ 2 w 194"/>
                <a:gd name="T21" fmla="*/ 144 h 192"/>
                <a:gd name="T22" fmla="*/ 56 w 194"/>
                <a:gd name="T23" fmla="*/ 192 h 192"/>
                <a:gd name="T24" fmla="*/ 104 w 194"/>
                <a:gd name="T25" fmla="*/ 144 h 192"/>
                <a:gd name="T26" fmla="*/ 108 w 194"/>
                <a:gd name="T27" fmla="*/ 133 h 192"/>
                <a:gd name="T28" fmla="*/ 123 w 194"/>
                <a:gd name="T29" fmla="*/ 105 h 192"/>
                <a:gd name="T30" fmla="*/ 136 w 194"/>
                <a:gd name="T31" fmla="*/ 104 h 192"/>
                <a:gd name="T32" fmla="*/ 146 w 194"/>
                <a:gd name="T33" fmla="*/ 99 h 192"/>
                <a:gd name="T34" fmla="*/ 137 w 194"/>
                <a:gd name="T35" fmla="*/ 84 h 192"/>
                <a:gd name="T36" fmla="*/ 135 w 194"/>
                <a:gd name="T37" fmla="*/ 81 h 192"/>
                <a:gd name="T38" fmla="*/ 131 w 194"/>
                <a:gd name="T39" fmla="*/ 70 h 192"/>
                <a:gd name="T40" fmla="*/ 155 w 194"/>
                <a:gd name="T41" fmla="*/ 66 h 192"/>
                <a:gd name="T42" fmla="*/ 171 w 194"/>
                <a:gd name="T43" fmla="*/ 73 h 192"/>
                <a:gd name="T44" fmla="*/ 171 w 194"/>
                <a:gd name="T45" fmla="*/ 28 h 192"/>
                <a:gd name="T46" fmla="*/ 154 w 194"/>
                <a:gd name="T47" fmla="*/ 34 h 192"/>
                <a:gd name="T48" fmla="*/ 145 w 194"/>
                <a:gd name="T49" fmla="*/ 42 h 192"/>
                <a:gd name="T50" fmla="*/ 134 w 194"/>
                <a:gd name="T51" fmla="*/ 33 h 192"/>
                <a:gd name="T52" fmla="*/ 145 w 194"/>
                <a:gd name="T53" fmla="*/ 8 h 192"/>
                <a:gd name="T54" fmla="*/ 155 w 194"/>
                <a:gd name="T55" fmla="*/ 34 h 192"/>
                <a:gd name="T56" fmla="*/ 171 w 194"/>
                <a:gd name="T57" fmla="*/ 65 h 192"/>
                <a:gd name="T58" fmla="*/ 171 w 194"/>
                <a:gd name="T59" fmla="*/ 65 h 192"/>
                <a:gd name="T60" fmla="*/ 156 w 194"/>
                <a:gd name="T61" fmla="*/ 50 h 192"/>
                <a:gd name="T62" fmla="*/ 185 w 194"/>
                <a:gd name="T63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192">
                  <a:moveTo>
                    <a:pt x="171" y="28"/>
                  </a:moveTo>
                  <a:cubicBezTo>
                    <a:pt x="169" y="28"/>
                    <a:pt x="168" y="28"/>
                    <a:pt x="167" y="28"/>
                  </a:cubicBezTo>
                  <a:cubicBezTo>
                    <a:pt x="167" y="26"/>
                    <a:pt x="167" y="25"/>
                    <a:pt x="167" y="23"/>
                  </a:cubicBezTo>
                  <a:cubicBezTo>
                    <a:pt x="167" y="10"/>
                    <a:pt x="157" y="0"/>
                    <a:pt x="145" y="0"/>
                  </a:cubicBezTo>
                  <a:cubicBezTo>
                    <a:pt x="132" y="0"/>
                    <a:pt x="122" y="10"/>
                    <a:pt x="122" y="23"/>
                  </a:cubicBezTo>
                  <a:cubicBezTo>
                    <a:pt x="122" y="29"/>
                    <a:pt x="124" y="35"/>
                    <a:pt x="128" y="39"/>
                  </a:cubicBezTo>
                  <a:cubicBezTo>
                    <a:pt x="132" y="43"/>
                    <a:pt x="138" y="45"/>
                    <a:pt x="143" y="46"/>
                  </a:cubicBezTo>
                  <a:cubicBezTo>
                    <a:pt x="126" y="64"/>
                    <a:pt x="126" y="64"/>
                    <a:pt x="126" y="64"/>
                  </a:cubicBezTo>
                  <a:cubicBezTo>
                    <a:pt x="125" y="63"/>
                    <a:pt x="125" y="62"/>
                    <a:pt x="124" y="61"/>
                  </a:cubicBezTo>
                  <a:cubicBezTo>
                    <a:pt x="122" y="58"/>
                    <a:pt x="120" y="57"/>
                    <a:pt x="118" y="57"/>
                  </a:cubicBezTo>
                  <a:cubicBezTo>
                    <a:pt x="116" y="57"/>
                    <a:pt x="115" y="58"/>
                    <a:pt x="114" y="58"/>
                  </a:cubicBezTo>
                  <a:cubicBezTo>
                    <a:pt x="113" y="58"/>
                    <a:pt x="113" y="58"/>
                    <a:pt x="113" y="59"/>
                  </a:cubicBezTo>
                  <a:cubicBezTo>
                    <a:pt x="112" y="58"/>
                    <a:pt x="112" y="58"/>
                    <a:pt x="112" y="57"/>
                  </a:cubicBezTo>
                  <a:cubicBezTo>
                    <a:pt x="112" y="56"/>
                    <a:pt x="111" y="55"/>
                    <a:pt x="111" y="54"/>
                  </a:cubicBezTo>
                  <a:cubicBezTo>
                    <a:pt x="109" y="51"/>
                    <a:pt x="106" y="47"/>
                    <a:pt x="102" y="45"/>
                  </a:cubicBezTo>
                  <a:cubicBezTo>
                    <a:pt x="101" y="44"/>
                    <a:pt x="99" y="44"/>
                    <a:pt x="98" y="45"/>
                  </a:cubicBezTo>
                  <a:cubicBezTo>
                    <a:pt x="97" y="46"/>
                    <a:pt x="96" y="48"/>
                    <a:pt x="96" y="49"/>
                  </a:cubicBezTo>
                  <a:cubicBezTo>
                    <a:pt x="97" y="52"/>
                    <a:pt x="97" y="56"/>
                    <a:pt x="96" y="59"/>
                  </a:cubicBezTo>
                  <a:cubicBezTo>
                    <a:pt x="91" y="77"/>
                    <a:pt x="69" y="82"/>
                    <a:pt x="52" y="87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5" y="89"/>
                    <a:pt x="41" y="90"/>
                    <a:pt x="37" y="92"/>
                  </a:cubicBezTo>
                  <a:cubicBezTo>
                    <a:pt x="14" y="99"/>
                    <a:pt x="0" y="120"/>
                    <a:pt x="2" y="144"/>
                  </a:cubicBezTo>
                  <a:cubicBezTo>
                    <a:pt x="4" y="171"/>
                    <a:pt x="26" y="192"/>
                    <a:pt x="52" y="192"/>
                  </a:cubicBezTo>
                  <a:cubicBezTo>
                    <a:pt x="54" y="192"/>
                    <a:pt x="55" y="192"/>
                    <a:pt x="56" y="192"/>
                  </a:cubicBezTo>
                  <a:cubicBezTo>
                    <a:pt x="80" y="190"/>
                    <a:pt x="99" y="172"/>
                    <a:pt x="103" y="149"/>
                  </a:cubicBezTo>
                  <a:cubicBezTo>
                    <a:pt x="103" y="147"/>
                    <a:pt x="104" y="146"/>
                    <a:pt x="104" y="144"/>
                  </a:cubicBezTo>
                  <a:cubicBezTo>
                    <a:pt x="104" y="143"/>
                    <a:pt x="105" y="142"/>
                    <a:pt x="105" y="142"/>
                  </a:cubicBezTo>
                  <a:cubicBezTo>
                    <a:pt x="106" y="139"/>
                    <a:pt x="107" y="136"/>
                    <a:pt x="108" y="133"/>
                  </a:cubicBezTo>
                  <a:cubicBezTo>
                    <a:pt x="109" y="129"/>
                    <a:pt x="110" y="125"/>
                    <a:pt x="111" y="122"/>
                  </a:cubicBezTo>
                  <a:cubicBezTo>
                    <a:pt x="114" y="114"/>
                    <a:pt x="116" y="109"/>
                    <a:pt x="123" y="105"/>
                  </a:cubicBezTo>
                  <a:cubicBezTo>
                    <a:pt x="126" y="104"/>
                    <a:pt x="130" y="104"/>
                    <a:pt x="134" y="104"/>
                  </a:cubicBezTo>
                  <a:cubicBezTo>
                    <a:pt x="136" y="104"/>
                    <a:pt x="136" y="104"/>
                    <a:pt x="136" y="104"/>
                  </a:cubicBezTo>
                  <a:cubicBezTo>
                    <a:pt x="138" y="104"/>
                    <a:pt x="140" y="104"/>
                    <a:pt x="143" y="104"/>
                  </a:cubicBezTo>
                  <a:cubicBezTo>
                    <a:pt x="145" y="103"/>
                    <a:pt x="146" y="102"/>
                    <a:pt x="146" y="99"/>
                  </a:cubicBezTo>
                  <a:cubicBezTo>
                    <a:pt x="146" y="96"/>
                    <a:pt x="146" y="92"/>
                    <a:pt x="143" y="88"/>
                  </a:cubicBezTo>
                  <a:cubicBezTo>
                    <a:pt x="141" y="86"/>
                    <a:pt x="139" y="85"/>
                    <a:pt x="137" y="84"/>
                  </a:cubicBezTo>
                  <a:cubicBezTo>
                    <a:pt x="136" y="84"/>
                    <a:pt x="135" y="84"/>
                    <a:pt x="135" y="83"/>
                  </a:cubicBezTo>
                  <a:cubicBezTo>
                    <a:pt x="135" y="83"/>
                    <a:pt x="135" y="82"/>
                    <a:pt x="135" y="81"/>
                  </a:cubicBezTo>
                  <a:cubicBezTo>
                    <a:pt x="136" y="79"/>
                    <a:pt x="137" y="75"/>
                    <a:pt x="133" y="72"/>
                  </a:cubicBezTo>
                  <a:cubicBezTo>
                    <a:pt x="132" y="71"/>
                    <a:pt x="132" y="71"/>
                    <a:pt x="131" y="70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49" y="57"/>
                    <a:pt x="151" y="63"/>
                    <a:pt x="155" y="66"/>
                  </a:cubicBezTo>
                  <a:cubicBezTo>
                    <a:pt x="159" y="71"/>
                    <a:pt x="165" y="73"/>
                    <a:pt x="171" y="73"/>
                  </a:cubicBezTo>
                  <a:cubicBezTo>
                    <a:pt x="171" y="73"/>
                    <a:pt x="171" y="73"/>
                    <a:pt x="171" y="73"/>
                  </a:cubicBezTo>
                  <a:cubicBezTo>
                    <a:pt x="183" y="73"/>
                    <a:pt x="193" y="63"/>
                    <a:pt x="193" y="51"/>
                  </a:cubicBezTo>
                  <a:cubicBezTo>
                    <a:pt x="194" y="38"/>
                    <a:pt x="184" y="28"/>
                    <a:pt x="171" y="28"/>
                  </a:cubicBezTo>
                  <a:close/>
                  <a:moveTo>
                    <a:pt x="155" y="34"/>
                  </a:moveTo>
                  <a:cubicBezTo>
                    <a:pt x="154" y="34"/>
                    <a:pt x="154" y="34"/>
                    <a:pt x="154" y="34"/>
                  </a:cubicBezTo>
                  <a:cubicBezTo>
                    <a:pt x="152" y="36"/>
                    <a:pt x="148" y="38"/>
                    <a:pt x="145" y="38"/>
                  </a:cubicBezTo>
                  <a:cubicBezTo>
                    <a:pt x="145" y="42"/>
                    <a:pt x="145" y="42"/>
                    <a:pt x="145" y="42"/>
                  </a:cubicBezTo>
                  <a:cubicBezTo>
                    <a:pt x="145" y="38"/>
                    <a:pt x="145" y="38"/>
                    <a:pt x="145" y="38"/>
                  </a:cubicBezTo>
                  <a:cubicBezTo>
                    <a:pt x="141" y="38"/>
                    <a:pt x="137" y="36"/>
                    <a:pt x="134" y="33"/>
                  </a:cubicBezTo>
                  <a:cubicBezTo>
                    <a:pt x="131" y="31"/>
                    <a:pt x="130" y="27"/>
                    <a:pt x="130" y="23"/>
                  </a:cubicBezTo>
                  <a:cubicBezTo>
                    <a:pt x="130" y="15"/>
                    <a:pt x="137" y="8"/>
                    <a:pt x="145" y="8"/>
                  </a:cubicBezTo>
                  <a:cubicBezTo>
                    <a:pt x="153" y="8"/>
                    <a:pt x="159" y="15"/>
                    <a:pt x="159" y="23"/>
                  </a:cubicBezTo>
                  <a:cubicBezTo>
                    <a:pt x="159" y="27"/>
                    <a:pt x="158" y="31"/>
                    <a:pt x="155" y="34"/>
                  </a:cubicBezTo>
                  <a:cubicBezTo>
                    <a:pt x="155" y="34"/>
                    <a:pt x="155" y="34"/>
                    <a:pt x="155" y="34"/>
                  </a:cubicBezTo>
                  <a:close/>
                  <a:moveTo>
                    <a:pt x="171" y="65"/>
                  </a:moveTo>
                  <a:cubicBezTo>
                    <a:pt x="171" y="69"/>
                    <a:pt x="171" y="69"/>
                    <a:pt x="171" y="69"/>
                  </a:cubicBezTo>
                  <a:cubicBezTo>
                    <a:pt x="171" y="65"/>
                    <a:pt x="171" y="65"/>
                    <a:pt x="171" y="65"/>
                  </a:cubicBezTo>
                  <a:cubicBezTo>
                    <a:pt x="167" y="65"/>
                    <a:pt x="163" y="64"/>
                    <a:pt x="160" y="61"/>
                  </a:cubicBezTo>
                  <a:cubicBezTo>
                    <a:pt x="158" y="58"/>
                    <a:pt x="156" y="54"/>
                    <a:pt x="156" y="50"/>
                  </a:cubicBezTo>
                  <a:cubicBezTo>
                    <a:pt x="156" y="42"/>
                    <a:pt x="163" y="36"/>
                    <a:pt x="171" y="36"/>
                  </a:cubicBezTo>
                  <a:cubicBezTo>
                    <a:pt x="179" y="36"/>
                    <a:pt x="186" y="42"/>
                    <a:pt x="185" y="51"/>
                  </a:cubicBezTo>
                  <a:cubicBezTo>
                    <a:pt x="185" y="59"/>
                    <a:pt x="179" y="65"/>
                    <a:pt x="171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 noEditPoints="1"/>
            </p:cNvSpPr>
            <p:nvPr/>
          </p:nvSpPr>
          <p:spPr bwMode="auto">
            <a:xfrm>
              <a:off x="4197" y="623"/>
              <a:ext cx="219" cy="129"/>
            </a:xfrm>
            <a:custGeom>
              <a:avLst/>
              <a:gdLst>
                <a:gd name="T0" fmla="*/ 114 w 116"/>
                <a:gd name="T1" fmla="*/ 13 h 68"/>
                <a:gd name="T2" fmla="*/ 91 w 116"/>
                <a:gd name="T3" fmla="*/ 2 h 68"/>
                <a:gd name="T4" fmla="*/ 90 w 116"/>
                <a:gd name="T5" fmla="*/ 3 h 68"/>
                <a:gd name="T6" fmla="*/ 75 w 116"/>
                <a:gd name="T7" fmla="*/ 10 h 68"/>
                <a:gd name="T8" fmla="*/ 75 w 116"/>
                <a:gd name="T9" fmla="*/ 10 h 68"/>
                <a:gd name="T10" fmla="*/ 66 w 116"/>
                <a:gd name="T11" fmla="*/ 20 h 68"/>
                <a:gd name="T12" fmla="*/ 65 w 116"/>
                <a:gd name="T13" fmla="*/ 31 h 68"/>
                <a:gd name="T14" fmla="*/ 3 w 116"/>
                <a:gd name="T15" fmla="*/ 60 h 68"/>
                <a:gd name="T16" fmla="*/ 1 w 116"/>
                <a:gd name="T17" fmla="*/ 66 h 68"/>
                <a:gd name="T18" fmla="*/ 5 w 116"/>
                <a:gd name="T19" fmla="*/ 68 h 68"/>
                <a:gd name="T20" fmla="*/ 6 w 116"/>
                <a:gd name="T21" fmla="*/ 68 h 68"/>
                <a:gd name="T22" fmla="*/ 69 w 116"/>
                <a:gd name="T23" fmla="*/ 38 h 68"/>
                <a:gd name="T24" fmla="*/ 84 w 116"/>
                <a:gd name="T25" fmla="*/ 46 h 68"/>
                <a:gd name="T26" fmla="*/ 92 w 116"/>
                <a:gd name="T27" fmla="*/ 44 h 68"/>
                <a:gd name="T28" fmla="*/ 92 w 116"/>
                <a:gd name="T29" fmla="*/ 44 h 68"/>
                <a:gd name="T30" fmla="*/ 105 w 116"/>
                <a:gd name="T31" fmla="*/ 38 h 68"/>
                <a:gd name="T32" fmla="*/ 105 w 116"/>
                <a:gd name="T33" fmla="*/ 38 h 68"/>
                <a:gd name="T34" fmla="*/ 105 w 116"/>
                <a:gd name="T35" fmla="*/ 38 h 68"/>
                <a:gd name="T36" fmla="*/ 106 w 116"/>
                <a:gd name="T37" fmla="*/ 37 h 68"/>
                <a:gd name="T38" fmla="*/ 107 w 116"/>
                <a:gd name="T39" fmla="*/ 37 h 68"/>
                <a:gd name="T40" fmla="*/ 115 w 116"/>
                <a:gd name="T41" fmla="*/ 27 h 68"/>
                <a:gd name="T42" fmla="*/ 114 w 116"/>
                <a:gd name="T43" fmla="*/ 13 h 68"/>
                <a:gd name="T44" fmla="*/ 74 w 116"/>
                <a:gd name="T45" fmla="*/ 31 h 68"/>
                <a:gd name="T46" fmla="*/ 73 w 116"/>
                <a:gd name="T47" fmla="*/ 23 h 68"/>
                <a:gd name="T48" fmla="*/ 79 w 116"/>
                <a:gd name="T49" fmla="*/ 17 h 68"/>
                <a:gd name="T50" fmla="*/ 79 w 116"/>
                <a:gd name="T51" fmla="*/ 17 h 68"/>
                <a:gd name="T52" fmla="*/ 92 w 116"/>
                <a:gd name="T53" fmla="*/ 10 h 68"/>
                <a:gd name="T54" fmla="*/ 107 w 116"/>
                <a:gd name="T55" fmla="*/ 16 h 68"/>
                <a:gd name="T56" fmla="*/ 107 w 116"/>
                <a:gd name="T57" fmla="*/ 25 h 68"/>
                <a:gd name="T58" fmla="*/ 102 w 116"/>
                <a:gd name="T59" fmla="*/ 31 h 68"/>
                <a:gd name="T60" fmla="*/ 88 w 116"/>
                <a:gd name="T61" fmla="*/ 37 h 68"/>
                <a:gd name="T62" fmla="*/ 88 w 116"/>
                <a:gd name="T63" fmla="*/ 37 h 68"/>
                <a:gd name="T64" fmla="*/ 74 w 116"/>
                <a:gd name="T65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68">
                  <a:moveTo>
                    <a:pt x="114" y="13"/>
                  </a:moveTo>
                  <a:cubicBezTo>
                    <a:pt x="110" y="4"/>
                    <a:pt x="100" y="0"/>
                    <a:pt x="91" y="2"/>
                  </a:cubicBezTo>
                  <a:cubicBezTo>
                    <a:pt x="91" y="3"/>
                    <a:pt x="90" y="3"/>
                    <a:pt x="90" y="3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1" y="12"/>
                    <a:pt x="67" y="15"/>
                    <a:pt x="66" y="20"/>
                  </a:cubicBezTo>
                  <a:cubicBezTo>
                    <a:pt x="64" y="24"/>
                    <a:pt x="64" y="27"/>
                    <a:pt x="65" y="31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61"/>
                    <a:pt x="0" y="64"/>
                    <a:pt x="1" y="66"/>
                  </a:cubicBezTo>
                  <a:cubicBezTo>
                    <a:pt x="2" y="67"/>
                    <a:pt x="3" y="68"/>
                    <a:pt x="5" y="68"/>
                  </a:cubicBezTo>
                  <a:cubicBezTo>
                    <a:pt x="5" y="68"/>
                    <a:pt x="6" y="68"/>
                    <a:pt x="6" y="6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72" y="43"/>
                    <a:pt x="78" y="46"/>
                    <a:pt x="84" y="46"/>
                  </a:cubicBezTo>
                  <a:cubicBezTo>
                    <a:pt x="86" y="46"/>
                    <a:pt x="89" y="45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11" y="35"/>
                    <a:pt x="113" y="31"/>
                    <a:pt x="115" y="27"/>
                  </a:cubicBezTo>
                  <a:cubicBezTo>
                    <a:pt x="116" y="22"/>
                    <a:pt x="116" y="17"/>
                    <a:pt x="114" y="13"/>
                  </a:cubicBezTo>
                  <a:close/>
                  <a:moveTo>
                    <a:pt x="74" y="31"/>
                  </a:moveTo>
                  <a:cubicBezTo>
                    <a:pt x="72" y="29"/>
                    <a:pt x="72" y="26"/>
                    <a:pt x="73" y="23"/>
                  </a:cubicBezTo>
                  <a:cubicBezTo>
                    <a:pt x="74" y="20"/>
                    <a:pt x="76" y="18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98" y="8"/>
                    <a:pt x="104" y="10"/>
                    <a:pt x="107" y="16"/>
                  </a:cubicBezTo>
                  <a:cubicBezTo>
                    <a:pt x="108" y="19"/>
                    <a:pt x="108" y="22"/>
                    <a:pt x="107" y="25"/>
                  </a:cubicBezTo>
                  <a:cubicBezTo>
                    <a:pt x="106" y="27"/>
                    <a:pt x="104" y="29"/>
                    <a:pt x="102" y="31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3" y="39"/>
                    <a:pt x="76" y="37"/>
                    <a:pt x="74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4046" y="386"/>
              <a:ext cx="321" cy="292"/>
            </a:xfrm>
            <a:custGeom>
              <a:avLst/>
              <a:gdLst>
                <a:gd name="T0" fmla="*/ 165 w 170"/>
                <a:gd name="T1" fmla="*/ 49 h 155"/>
                <a:gd name="T2" fmla="*/ 115 w 170"/>
                <a:gd name="T3" fmla="*/ 2 h 155"/>
                <a:gd name="T4" fmla="*/ 75 w 170"/>
                <a:gd name="T5" fmla="*/ 13 h 155"/>
                <a:gd name="T6" fmla="*/ 42 w 170"/>
                <a:gd name="T7" fmla="*/ 33 h 155"/>
                <a:gd name="T8" fmla="*/ 40 w 170"/>
                <a:gd name="T9" fmla="*/ 32 h 155"/>
                <a:gd name="T10" fmla="*/ 36 w 170"/>
                <a:gd name="T11" fmla="*/ 26 h 155"/>
                <a:gd name="T12" fmla="*/ 42 w 170"/>
                <a:gd name="T13" fmla="*/ 22 h 155"/>
                <a:gd name="T14" fmla="*/ 62 w 170"/>
                <a:gd name="T15" fmla="*/ 12 h 155"/>
                <a:gd name="T16" fmla="*/ 27 w 170"/>
                <a:gd name="T17" fmla="*/ 15 h 155"/>
                <a:gd name="T18" fmla="*/ 4 w 170"/>
                <a:gd name="T19" fmla="*/ 51 h 155"/>
                <a:gd name="T20" fmla="*/ 32 w 170"/>
                <a:gd name="T21" fmla="*/ 106 h 155"/>
                <a:gd name="T22" fmla="*/ 32 w 170"/>
                <a:gd name="T23" fmla="*/ 151 h 155"/>
                <a:gd name="T24" fmla="*/ 36 w 170"/>
                <a:gd name="T25" fmla="*/ 155 h 155"/>
                <a:gd name="T26" fmla="*/ 131 w 170"/>
                <a:gd name="T27" fmla="*/ 155 h 155"/>
                <a:gd name="T28" fmla="*/ 135 w 170"/>
                <a:gd name="T29" fmla="*/ 151 h 155"/>
                <a:gd name="T30" fmla="*/ 135 w 170"/>
                <a:gd name="T31" fmla="*/ 106 h 155"/>
                <a:gd name="T32" fmla="*/ 165 w 170"/>
                <a:gd name="T33" fmla="*/ 49 h 155"/>
                <a:gd name="T34" fmla="*/ 69 w 170"/>
                <a:gd name="T35" fmla="*/ 114 h 155"/>
                <a:gd name="T36" fmla="*/ 69 w 170"/>
                <a:gd name="T37" fmla="*/ 117 h 155"/>
                <a:gd name="T38" fmla="*/ 66 w 170"/>
                <a:gd name="T39" fmla="*/ 126 h 155"/>
                <a:gd name="T40" fmla="*/ 65 w 170"/>
                <a:gd name="T41" fmla="*/ 130 h 155"/>
                <a:gd name="T42" fmla="*/ 61 w 170"/>
                <a:gd name="T43" fmla="*/ 132 h 155"/>
                <a:gd name="T44" fmla="*/ 60 w 170"/>
                <a:gd name="T45" fmla="*/ 132 h 155"/>
                <a:gd name="T46" fmla="*/ 57 w 170"/>
                <a:gd name="T47" fmla="*/ 127 h 155"/>
                <a:gd name="T48" fmla="*/ 59 w 170"/>
                <a:gd name="T49" fmla="*/ 122 h 155"/>
                <a:gd name="T50" fmla="*/ 61 w 170"/>
                <a:gd name="T51" fmla="*/ 116 h 155"/>
                <a:gd name="T52" fmla="*/ 61 w 170"/>
                <a:gd name="T53" fmla="*/ 113 h 155"/>
                <a:gd name="T54" fmla="*/ 62 w 170"/>
                <a:gd name="T55" fmla="*/ 102 h 155"/>
                <a:gd name="T56" fmla="*/ 63 w 170"/>
                <a:gd name="T57" fmla="*/ 97 h 155"/>
                <a:gd name="T58" fmla="*/ 69 w 170"/>
                <a:gd name="T59" fmla="*/ 99 h 155"/>
                <a:gd name="T60" fmla="*/ 69 w 170"/>
                <a:gd name="T61" fmla="*/ 114 h 155"/>
                <a:gd name="T62" fmla="*/ 101 w 170"/>
                <a:gd name="T63" fmla="*/ 119 h 155"/>
                <a:gd name="T64" fmla="*/ 102 w 170"/>
                <a:gd name="T65" fmla="*/ 127 h 155"/>
                <a:gd name="T66" fmla="*/ 99 w 170"/>
                <a:gd name="T67" fmla="*/ 131 h 155"/>
                <a:gd name="T68" fmla="*/ 98 w 170"/>
                <a:gd name="T69" fmla="*/ 131 h 155"/>
                <a:gd name="T70" fmla="*/ 94 w 170"/>
                <a:gd name="T71" fmla="*/ 127 h 155"/>
                <a:gd name="T72" fmla="*/ 93 w 170"/>
                <a:gd name="T73" fmla="*/ 120 h 155"/>
                <a:gd name="T74" fmla="*/ 96 w 170"/>
                <a:gd name="T75" fmla="*/ 100 h 155"/>
                <a:gd name="T76" fmla="*/ 102 w 170"/>
                <a:gd name="T77" fmla="*/ 100 h 155"/>
                <a:gd name="T78" fmla="*/ 102 w 170"/>
                <a:gd name="T79" fmla="*/ 105 h 155"/>
                <a:gd name="T80" fmla="*/ 101 w 170"/>
                <a:gd name="T81" fmla="*/ 1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0" h="155">
                  <a:moveTo>
                    <a:pt x="165" y="49"/>
                  </a:moveTo>
                  <a:cubicBezTo>
                    <a:pt x="159" y="3"/>
                    <a:pt x="119" y="2"/>
                    <a:pt x="115" y="2"/>
                  </a:cubicBezTo>
                  <a:cubicBezTo>
                    <a:pt x="112" y="2"/>
                    <a:pt x="93" y="0"/>
                    <a:pt x="75" y="13"/>
                  </a:cubicBezTo>
                  <a:cubicBezTo>
                    <a:pt x="58" y="30"/>
                    <a:pt x="47" y="33"/>
                    <a:pt x="42" y="33"/>
                  </a:cubicBezTo>
                  <a:cubicBezTo>
                    <a:pt x="41" y="33"/>
                    <a:pt x="40" y="32"/>
                    <a:pt x="40" y="32"/>
                  </a:cubicBezTo>
                  <a:cubicBezTo>
                    <a:pt x="37" y="32"/>
                    <a:pt x="36" y="29"/>
                    <a:pt x="36" y="26"/>
                  </a:cubicBezTo>
                  <a:cubicBezTo>
                    <a:pt x="37" y="23"/>
                    <a:pt x="39" y="22"/>
                    <a:pt x="42" y="22"/>
                  </a:cubicBezTo>
                  <a:cubicBezTo>
                    <a:pt x="42" y="22"/>
                    <a:pt x="49" y="23"/>
                    <a:pt x="62" y="12"/>
                  </a:cubicBezTo>
                  <a:cubicBezTo>
                    <a:pt x="53" y="9"/>
                    <a:pt x="39" y="9"/>
                    <a:pt x="27" y="15"/>
                  </a:cubicBezTo>
                  <a:cubicBezTo>
                    <a:pt x="18" y="20"/>
                    <a:pt x="7" y="30"/>
                    <a:pt x="4" y="51"/>
                  </a:cubicBezTo>
                  <a:cubicBezTo>
                    <a:pt x="0" y="91"/>
                    <a:pt x="23" y="103"/>
                    <a:pt x="32" y="106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3"/>
                    <a:pt x="33" y="155"/>
                    <a:pt x="36" y="155"/>
                  </a:cubicBezTo>
                  <a:cubicBezTo>
                    <a:pt x="131" y="155"/>
                    <a:pt x="131" y="155"/>
                    <a:pt x="131" y="155"/>
                  </a:cubicBezTo>
                  <a:cubicBezTo>
                    <a:pt x="133" y="155"/>
                    <a:pt x="135" y="153"/>
                    <a:pt x="135" y="151"/>
                  </a:cubicBezTo>
                  <a:cubicBezTo>
                    <a:pt x="135" y="106"/>
                    <a:pt x="135" y="106"/>
                    <a:pt x="135" y="106"/>
                  </a:cubicBezTo>
                  <a:cubicBezTo>
                    <a:pt x="144" y="103"/>
                    <a:pt x="170" y="89"/>
                    <a:pt x="165" y="49"/>
                  </a:cubicBezTo>
                  <a:close/>
                  <a:moveTo>
                    <a:pt x="69" y="114"/>
                  </a:moveTo>
                  <a:cubicBezTo>
                    <a:pt x="69" y="115"/>
                    <a:pt x="69" y="116"/>
                    <a:pt x="69" y="117"/>
                  </a:cubicBezTo>
                  <a:cubicBezTo>
                    <a:pt x="69" y="121"/>
                    <a:pt x="67" y="123"/>
                    <a:pt x="66" y="126"/>
                  </a:cubicBezTo>
                  <a:cubicBezTo>
                    <a:pt x="66" y="127"/>
                    <a:pt x="65" y="128"/>
                    <a:pt x="65" y="130"/>
                  </a:cubicBezTo>
                  <a:cubicBezTo>
                    <a:pt x="64" y="131"/>
                    <a:pt x="62" y="132"/>
                    <a:pt x="61" y="132"/>
                  </a:cubicBezTo>
                  <a:cubicBezTo>
                    <a:pt x="60" y="132"/>
                    <a:pt x="60" y="132"/>
                    <a:pt x="60" y="132"/>
                  </a:cubicBezTo>
                  <a:cubicBezTo>
                    <a:pt x="57" y="132"/>
                    <a:pt x="56" y="129"/>
                    <a:pt x="57" y="127"/>
                  </a:cubicBezTo>
                  <a:cubicBezTo>
                    <a:pt x="58" y="125"/>
                    <a:pt x="58" y="124"/>
                    <a:pt x="59" y="122"/>
                  </a:cubicBezTo>
                  <a:cubicBezTo>
                    <a:pt x="60" y="120"/>
                    <a:pt x="61" y="119"/>
                    <a:pt x="61" y="116"/>
                  </a:cubicBezTo>
                  <a:cubicBezTo>
                    <a:pt x="61" y="115"/>
                    <a:pt x="61" y="114"/>
                    <a:pt x="61" y="113"/>
                  </a:cubicBezTo>
                  <a:cubicBezTo>
                    <a:pt x="62" y="110"/>
                    <a:pt x="63" y="104"/>
                    <a:pt x="62" y="102"/>
                  </a:cubicBezTo>
                  <a:cubicBezTo>
                    <a:pt x="61" y="100"/>
                    <a:pt x="61" y="98"/>
                    <a:pt x="63" y="97"/>
                  </a:cubicBezTo>
                  <a:cubicBezTo>
                    <a:pt x="65" y="96"/>
                    <a:pt x="68" y="97"/>
                    <a:pt x="69" y="99"/>
                  </a:cubicBezTo>
                  <a:cubicBezTo>
                    <a:pt x="71" y="103"/>
                    <a:pt x="70" y="109"/>
                    <a:pt x="69" y="114"/>
                  </a:cubicBezTo>
                  <a:close/>
                  <a:moveTo>
                    <a:pt x="101" y="119"/>
                  </a:moveTo>
                  <a:cubicBezTo>
                    <a:pt x="102" y="121"/>
                    <a:pt x="102" y="124"/>
                    <a:pt x="102" y="127"/>
                  </a:cubicBezTo>
                  <a:cubicBezTo>
                    <a:pt x="103" y="129"/>
                    <a:pt x="101" y="131"/>
                    <a:pt x="99" y="131"/>
                  </a:cubicBezTo>
                  <a:cubicBezTo>
                    <a:pt x="99" y="131"/>
                    <a:pt x="99" y="131"/>
                    <a:pt x="98" y="131"/>
                  </a:cubicBezTo>
                  <a:cubicBezTo>
                    <a:pt x="96" y="131"/>
                    <a:pt x="95" y="129"/>
                    <a:pt x="94" y="127"/>
                  </a:cubicBezTo>
                  <a:cubicBezTo>
                    <a:pt x="94" y="125"/>
                    <a:pt x="94" y="123"/>
                    <a:pt x="93" y="120"/>
                  </a:cubicBezTo>
                  <a:cubicBezTo>
                    <a:pt x="92" y="114"/>
                    <a:pt x="90" y="106"/>
                    <a:pt x="96" y="100"/>
                  </a:cubicBezTo>
                  <a:cubicBezTo>
                    <a:pt x="97" y="98"/>
                    <a:pt x="100" y="98"/>
                    <a:pt x="102" y="100"/>
                  </a:cubicBezTo>
                  <a:cubicBezTo>
                    <a:pt x="103" y="101"/>
                    <a:pt x="103" y="104"/>
                    <a:pt x="102" y="105"/>
                  </a:cubicBezTo>
                  <a:cubicBezTo>
                    <a:pt x="99" y="108"/>
                    <a:pt x="100" y="112"/>
                    <a:pt x="101" y="1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5057" y="503"/>
              <a:ext cx="100" cy="137"/>
            </a:xfrm>
            <a:custGeom>
              <a:avLst/>
              <a:gdLst>
                <a:gd name="T0" fmla="*/ 26 w 53"/>
                <a:gd name="T1" fmla="*/ 73 h 73"/>
                <a:gd name="T2" fmla="*/ 53 w 53"/>
                <a:gd name="T3" fmla="*/ 43 h 73"/>
                <a:gd name="T4" fmla="*/ 26 w 53"/>
                <a:gd name="T5" fmla="*/ 0 h 73"/>
                <a:gd name="T6" fmla="*/ 0 w 53"/>
                <a:gd name="T7" fmla="*/ 43 h 73"/>
                <a:gd name="T8" fmla="*/ 26 w 53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73">
                  <a:moveTo>
                    <a:pt x="26" y="73"/>
                  </a:moveTo>
                  <a:cubicBezTo>
                    <a:pt x="39" y="73"/>
                    <a:pt x="53" y="65"/>
                    <a:pt x="53" y="43"/>
                  </a:cubicBezTo>
                  <a:cubicBezTo>
                    <a:pt x="53" y="24"/>
                    <a:pt x="38" y="0"/>
                    <a:pt x="26" y="0"/>
                  </a:cubicBezTo>
                  <a:cubicBezTo>
                    <a:pt x="14" y="0"/>
                    <a:pt x="0" y="24"/>
                    <a:pt x="0" y="43"/>
                  </a:cubicBezTo>
                  <a:cubicBezTo>
                    <a:pt x="0" y="65"/>
                    <a:pt x="14" y="73"/>
                    <a:pt x="26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4895" y="503"/>
              <a:ext cx="100" cy="137"/>
            </a:xfrm>
            <a:custGeom>
              <a:avLst/>
              <a:gdLst>
                <a:gd name="T0" fmla="*/ 26 w 53"/>
                <a:gd name="T1" fmla="*/ 73 h 73"/>
                <a:gd name="T2" fmla="*/ 53 w 53"/>
                <a:gd name="T3" fmla="*/ 43 h 73"/>
                <a:gd name="T4" fmla="*/ 26 w 53"/>
                <a:gd name="T5" fmla="*/ 0 h 73"/>
                <a:gd name="T6" fmla="*/ 0 w 53"/>
                <a:gd name="T7" fmla="*/ 43 h 73"/>
                <a:gd name="T8" fmla="*/ 26 w 53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73">
                  <a:moveTo>
                    <a:pt x="26" y="73"/>
                  </a:moveTo>
                  <a:cubicBezTo>
                    <a:pt x="39" y="73"/>
                    <a:pt x="53" y="65"/>
                    <a:pt x="53" y="43"/>
                  </a:cubicBezTo>
                  <a:cubicBezTo>
                    <a:pt x="53" y="24"/>
                    <a:pt x="39" y="0"/>
                    <a:pt x="26" y="0"/>
                  </a:cubicBezTo>
                  <a:cubicBezTo>
                    <a:pt x="14" y="0"/>
                    <a:pt x="0" y="24"/>
                    <a:pt x="0" y="43"/>
                  </a:cubicBezTo>
                  <a:cubicBezTo>
                    <a:pt x="0" y="65"/>
                    <a:pt x="14" y="73"/>
                    <a:pt x="26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4976" y="389"/>
              <a:ext cx="100" cy="138"/>
            </a:xfrm>
            <a:custGeom>
              <a:avLst/>
              <a:gdLst>
                <a:gd name="T0" fmla="*/ 26 w 53"/>
                <a:gd name="T1" fmla="*/ 73 h 73"/>
                <a:gd name="T2" fmla="*/ 53 w 53"/>
                <a:gd name="T3" fmla="*/ 43 h 73"/>
                <a:gd name="T4" fmla="*/ 26 w 53"/>
                <a:gd name="T5" fmla="*/ 0 h 73"/>
                <a:gd name="T6" fmla="*/ 0 w 53"/>
                <a:gd name="T7" fmla="*/ 43 h 73"/>
                <a:gd name="T8" fmla="*/ 26 w 53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73">
                  <a:moveTo>
                    <a:pt x="26" y="73"/>
                  </a:moveTo>
                  <a:cubicBezTo>
                    <a:pt x="39" y="73"/>
                    <a:pt x="53" y="65"/>
                    <a:pt x="53" y="43"/>
                  </a:cubicBezTo>
                  <a:cubicBezTo>
                    <a:pt x="53" y="23"/>
                    <a:pt x="38" y="0"/>
                    <a:pt x="26" y="0"/>
                  </a:cubicBezTo>
                  <a:cubicBezTo>
                    <a:pt x="14" y="0"/>
                    <a:pt x="0" y="23"/>
                    <a:pt x="0" y="43"/>
                  </a:cubicBezTo>
                  <a:cubicBezTo>
                    <a:pt x="0" y="65"/>
                    <a:pt x="14" y="73"/>
                    <a:pt x="26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4844" y="601"/>
              <a:ext cx="362" cy="151"/>
            </a:xfrm>
            <a:custGeom>
              <a:avLst/>
              <a:gdLst>
                <a:gd name="T0" fmla="*/ 188 w 192"/>
                <a:gd name="T1" fmla="*/ 0 h 80"/>
                <a:gd name="T2" fmla="*/ 177 w 192"/>
                <a:gd name="T3" fmla="*/ 0 h 80"/>
                <a:gd name="T4" fmla="*/ 174 w 192"/>
                <a:gd name="T5" fmla="*/ 1 h 80"/>
                <a:gd name="T6" fmla="*/ 173 w 192"/>
                <a:gd name="T7" fmla="*/ 4 h 80"/>
                <a:gd name="T8" fmla="*/ 173 w 192"/>
                <a:gd name="T9" fmla="*/ 8 h 80"/>
                <a:gd name="T10" fmla="*/ 140 w 192"/>
                <a:gd name="T11" fmla="*/ 42 h 80"/>
                <a:gd name="T12" fmla="*/ 106 w 192"/>
                <a:gd name="T13" fmla="*/ 8 h 80"/>
                <a:gd name="T14" fmla="*/ 106 w 192"/>
                <a:gd name="T15" fmla="*/ 4 h 80"/>
                <a:gd name="T16" fmla="*/ 105 w 192"/>
                <a:gd name="T17" fmla="*/ 1 h 80"/>
                <a:gd name="T18" fmla="*/ 102 w 192"/>
                <a:gd name="T19" fmla="*/ 0 h 80"/>
                <a:gd name="T20" fmla="*/ 91 w 192"/>
                <a:gd name="T21" fmla="*/ 0 h 80"/>
                <a:gd name="T22" fmla="*/ 88 w 192"/>
                <a:gd name="T23" fmla="*/ 1 h 80"/>
                <a:gd name="T24" fmla="*/ 87 w 192"/>
                <a:gd name="T25" fmla="*/ 4 h 80"/>
                <a:gd name="T26" fmla="*/ 87 w 192"/>
                <a:gd name="T27" fmla="*/ 8 h 80"/>
                <a:gd name="T28" fmla="*/ 53 w 192"/>
                <a:gd name="T29" fmla="*/ 42 h 80"/>
                <a:gd name="T30" fmla="*/ 19 w 192"/>
                <a:gd name="T31" fmla="*/ 8 h 80"/>
                <a:gd name="T32" fmla="*/ 20 w 192"/>
                <a:gd name="T33" fmla="*/ 4 h 80"/>
                <a:gd name="T34" fmla="*/ 19 w 192"/>
                <a:gd name="T35" fmla="*/ 1 h 80"/>
                <a:gd name="T36" fmla="*/ 16 w 192"/>
                <a:gd name="T37" fmla="*/ 0 h 80"/>
                <a:gd name="T38" fmla="*/ 4 w 192"/>
                <a:gd name="T39" fmla="*/ 0 h 80"/>
                <a:gd name="T40" fmla="*/ 0 w 192"/>
                <a:gd name="T41" fmla="*/ 4 h 80"/>
                <a:gd name="T42" fmla="*/ 0 w 192"/>
                <a:gd name="T43" fmla="*/ 76 h 80"/>
                <a:gd name="T44" fmla="*/ 4 w 192"/>
                <a:gd name="T45" fmla="*/ 80 h 80"/>
                <a:gd name="T46" fmla="*/ 188 w 192"/>
                <a:gd name="T47" fmla="*/ 80 h 80"/>
                <a:gd name="T48" fmla="*/ 192 w 192"/>
                <a:gd name="T49" fmla="*/ 76 h 80"/>
                <a:gd name="T50" fmla="*/ 192 w 192"/>
                <a:gd name="T51" fmla="*/ 4 h 80"/>
                <a:gd name="T52" fmla="*/ 188 w 192"/>
                <a:gd name="T5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2" h="80">
                  <a:moveTo>
                    <a:pt x="188" y="0"/>
                  </a:moveTo>
                  <a:cubicBezTo>
                    <a:pt x="177" y="0"/>
                    <a:pt x="177" y="0"/>
                    <a:pt x="177" y="0"/>
                  </a:cubicBezTo>
                  <a:cubicBezTo>
                    <a:pt x="176" y="0"/>
                    <a:pt x="175" y="0"/>
                    <a:pt x="174" y="1"/>
                  </a:cubicBezTo>
                  <a:cubicBezTo>
                    <a:pt x="173" y="2"/>
                    <a:pt x="173" y="3"/>
                    <a:pt x="173" y="4"/>
                  </a:cubicBezTo>
                  <a:cubicBezTo>
                    <a:pt x="173" y="5"/>
                    <a:pt x="173" y="6"/>
                    <a:pt x="173" y="8"/>
                  </a:cubicBezTo>
                  <a:cubicBezTo>
                    <a:pt x="173" y="26"/>
                    <a:pt x="158" y="42"/>
                    <a:pt x="140" y="42"/>
                  </a:cubicBezTo>
                  <a:cubicBezTo>
                    <a:pt x="121" y="42"/>
                    <a:pt x="106" y="26"/>
                    <a:pt x="106" y="8"/>
                  </a:cubicBezTo>
                  <a:cubicBezTo>
                    <a:pt x="106" y="6"/>
                    <a:pt x="106" y="5"/>
                    <a:pt x="106" y="4"/>
                  </a:cubicBezTo>
                  <a:cubicBezTo>
                    <a:pt x="106" y="3"/>
                    <a:pt x="106" y="2"/>
                    <a:pt x="105" y="1"/>
                  </a:cubicBezTo>
                  <a:cubicBezTo>
                    <a:pt x="104" y="0"/>
                    <a:pt x="103" y="0"/>
                    <a:pt x="102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9" y="0"/>
                    <a:pt x="88" y="0"/>
                    <a:pt x="88" y="1"/>
                  </a:cubicBezTo>
                  <a:cubicBezTo>
                    <a:pt x="87" y="2"/>
                    <a:pt x="86" y="3"/>
                    <a:pt x="87" y="4"/>
                  </a:cubicBezTo>
                  <a:cubicBezTo>
                    <a:pt x="87" y="5"/>
                    <a:pt x="87" y="6"/>
                    <a:pt x="87" y="8"/>
                  </a:cubicBezTo>
                  <a:cubicBezTo>
                    <a:pt x="87" y="26"/>
                    <a:pt x="72" y="42"/>
                    <a:pt x="53" y="42"/>
                  </a:cubicBezTo>
                  <a:cubicBezTo>
                    <a:pt x="35" y="42"/>
                    <a:pt x="19" y="26"/>
                    <a:pt x="19" y="8"/>
                  </a:cubicBezTo>
                  <a:cubicBezTo>
                    <a:pt x="19" y="6"/>
                    <a:pt x="20" y="5"/>
                    <a:pt x="20" y="4"/>
                  </a:cubicBezTo>
                  <a:cubicBezTo>
                    <a:pt x="20" y="3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8"/>
                    <a:pt x="2" y="80"/>
                    <a:pt x="4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91" y="80"/>
                    <a:pt x="192" y="78"/>
                    <a:pt x="192" y="76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2"/>
                    <a:pt x="191" y="0"/>
                    <a:pt x="1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 noEditPoints="1"/>
            </p:cNvSpPr>
            <p:nvPr/>
          </p:nvSpPr>
          <p:spPr bwMode="auto">
            <a:xfrm>
              <a:off x="6428" y="1184"/>
              <a:ext cx="362" cy="362"/>
            </a:xfrm>
            <a:custGeom>
              <a:avLst/>
              <a:gdLst>
                <a:gd name="T0" fmla="*/ 188 w 192"/>
                <a:gd name="T1" fmla="*/ 66 h 192"/>
                <a:gd name="T2" fmla="*/ 154 w 192"/>
                <a:gd name="T3" fmla="*/ 66 h 192"/>
                <a:gd name="T4" fmla="*/ 154 w 192"/>
                <a:gd name="T5" fmla="*/ 66 h 192"/>
                <a:gd name="T6" fmla="*/ 138 w 192"/>
                <a:gd name="T7" fmla="*/ 56 h 192"/>
                <a:gd name="T8" fmla="*/ 129 w 192"/>
                <a:gd name="T9" fmla="*/ 34 h 192"/>
                <a:gd name="T10" fmla="*/ 129 w 192"/>
                <a:gd name="T11" fmla="*/ 32 h 192"/>
                <a:gd name="T12" fmla="*/ 96 w 192"/>
                <a:gd name="T13" fmla="*/ 0 h 192"/>
                <a:gd name="T14" fmla="*/ 62 w 192"/>
                <a:gd name="T15" fmla="*/ 32 h 192"/>
                <a:gd name="T16" fmla="*/ 62 w 192"/>
                <a:gd name="T17" fmla="*/ 34 h 192"/>
                <a:gd name="T18" fmla="*/ 53 w 192"/>
                <a:gd name="T19" fmla="*/ 56 h 192"/>
                <a:gd name="T20" fmla="*/ 37 w 192"/>
                <a:gd name="T21" fmla="*/ 66 h 192"/>
                <a:gd name="T22" fmla="*/ 37 w 192"/>
                <a:gd name="T23" fmla="*/ 66 h 192"/>
                <a:gd name="T24" fmla="*/ 4 w 192"/>
                <a:gd name="T25" fmla="*/ 66 h 192"/>
                <a:gd name="T26" fmla="*/ 0 w 192"/>
                <a:gd name="T27" fmla="*/ 70 h 192"/>
                <a:gd name="T28" fmla="*/ 4 w 192"/>
                <a:gd name="T29" fmla="*/ 74 h 192"/>
                <a:gd name="T30" fmla="*/ 35 w 192"/>
                <a:gd name="T31" fmla="*/ 74 h 192"/>
                <a:gd name="T32" fmla="*/ 35 w 192"/>
                <a:gd name="T33" fmla="*/ 188 h 192"/>
                <a:gd name="T34" fmla="*/ 39 w 192"/>
                <a:gd name="T35" fmla="*/ 192 h 192"/>
                <a:gd name="T36" fmla="*/ 152 w 192"/>
                <a:gd name="T37" fmla="*/ 192 h 192"/>
                <a:gd name="T38" fmla="*/ 156 w 192"/>
                <a:gd name="T39" fmla="*/ 188 h 192"/>
                <a:gd name="T40" fmla="*/ 156 w 192"/>
                <a:gd name="T41" fmla="*/ 74 h 192"/>
                <a:gd name="T42" fmla="*/ 188 w 192"/>
                <a:gd name="T43" fmla="*/ 74 h 192"/>
                <a:gd name="T44" fmla="*/ 192 w 192"/>
                <a:gd name="T45" fmla="*/ 70 h 192"/>
                <a:gd name="T46" fmla="*/ 188 w 192"/>
                <a:gd name="T47" fmla="*/ 66 h 192"/>
                <a:gd name="T48" fmla="*/ 96 w 192"/>
                <a:gd name="T49" fmla="*/ 8 h 192"/>
                <a:gd name="T50" fmla="*/ 121 w 192"/>
                <a:gd name="T51" fmla="*/ 28 h 192"/>
                <a:gd name="T52" fmla="*/ 70 w 192"/>
                <a:gd name="T53" fmla="*/ 28 h 192"/>
                <a:gd name="T54" fmla="*/ 96 w 192"/>
                <a:gd name="T55" fmla="*/ 8 h 192"/>
                <a:gd name="T56" fmla="*/ 96 w 192"/>
                <a:gd name="T57" fmla="*/ 157 h 192"/>
                <a:gd name="T58" fmla="*/ 72 w 192"/>
                <a:gd name="T59" fmla="*/ 127 h 192"/>
                <a:gd name="T60" fmla="*/ 96 w 192"/>
                <a:gd name="T61" fmla="*/ 98 h 192"/>
                <a:gd name="T62" fmla="*/ 119 w 192"/>
                <a:gd name="T63" fmla="*/ 127 h 192"/>
                <a:gd name="T64" fmla="*/ 96 w 192"/>
                <a:gd name="T65" fmla="*/ 15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2" h="192">
                  <a:moveTo>
                    <a:pt x="188" y="66"/>
                  </a:moveTo>
                  <a:cubicBezTo>
                    <a:pt x="154" y="66"/>
                    <a:pt x="154" y="66"/>
                    <a:pt x="154" y="66"/>
                  </a:cubicBezTo>
                  <a:cubicBezTo>
                    <a:pt x="154" y="66"/>
                    <a:pt x="154" y="66"/>
                    <a:pt x="154" y="66"/>
                  </a:cubicBezTo>
                  <a:cubicBezTo>
                    <a:pt x="151" y="64"/>
                    <a:pt x="142" y="59"/>
                    <a:pt x="138" y="56"/>
                  </a:cubicBezTo>
                  <a:cubicBezTo>
                    <a:pt x="134" y="52"/>
                    <a:pt x="131" y="42"/>
                    <a:pt x="129" y="34"/>
                  </a:cubicBezTo>
                  <a:cubicBezTo>
                    <a:pt x="129" y="34"/>
                    <a:pt x="129" y="33"/>
                    <a:pt x="129" y="32"/>
                  </a:cubicBezTo>
                  <a:cubicBezTo>
                    <a:pt x="129" y="15"/>
                    <a:pt x="114" y="0"/>
                    <a:pt x="96" y="0"/>
                  </a:cubicBezTo>
                  <a:cubicBezTo>
                    <a:pt x="77" y="0"/>
                    <a:pt x="62" y="15"/>
                    <a:pt x="62" y="32"/>
                  </a:cubicBezTo>
                  <a:cubicBezTo>
                    <a:pt x="62" y="33"/>
                    <a:pt x="62" y="34"/>
                    <a:pt x="62" y="34"/>
                  </a:cubicBezTo>
                  <a:cubicBezTo>
                    <a:pt x="60" y="42"/>
                    <a:pt x="57" y="52"/>
                    <a:pt x="53" y="56"/>
                  </a:cubicBezTo>
                  <a:cubicBezTo>
                    <a:pt x="49" y="59"/>
                    <a:pt x="40" y="64"/>
                    <a:pt x="37" y="66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1" y="66"/>
                    <a:pt x="0" y="68"/>
                    <a:pt x="0" y="70"/>
                  </a:cubicBezTo>
                  <a:cubicBezTo>
                    <a:pt x="0" y="72"/>
                    <a:pt x="1" y="74"/>
                    <a:pt x="4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188"/>
                    <a:pt x="35" y="188"/>
                    <a:pt x="35" y="188"/>
                  </a:cubicBezTo>
                  <a:cubicBezTo>
                    <a:pt x="35" y="190"/>
                    <a:pt x="36" y="192"/>
                    <a:pt x="39" y="192"/>
                  </a:cubicBezTo>
                  <a:cubicBezTo>
                    <a:pt x="152" y="192"/>
                    <a:pt x="152" y="192"/>
                    <a:pt x="152" y="192"/>
                  </a:cubicBezTo>
                  <a:cubicBezTo>
                    <a:pt x="155" y="192"/>
                    <a:pt x="156" y="190"/>
                    <a:pt x="156" y="188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90" y="74"/>
                    <a:pt x="192" y="72"/>
                    <a:pt x="192" y="70"/>
                  </a:cubicBezTo>
                  <a:cubicBezTo>
                    <a:pt x="192" y="68"/>
                    <a:pt x="190" y="66"/>
                    <a:pt x="188" y="66"/>
                  </a:cubicBezTo>
                  <a:close/>
                  <a:moveTo>
                    <a:pt x="96" y="8"/>
                  </a:moveTo>
                  <a:cubicBezTo>
                    <a:pt x="108" y="8"/>
                    <a:pt x="119" y="17"/>
                    <a:pt x="12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2" y="17"/>
                    <a:pt x="83" y="8"/>
                    <a:pt x="96" y="8"/>
                  </a:cubicBezTo>
                  <a:close/>
                  <a:moveTo>
                    <a:pt x="96" y="157"/>
                  </a:moveTo>
                  <a:cubicBezTo>
                    <a:pt x="82" y="157"/>
                    <a:pt x="72" y="144"/>
                    <a:pt x="72" y="127"/>
                  </a:cubicBezTo>
                  <a:cubicBezTo>
                    <a:pt x="72" y="111"/>
                    <a:pt x="82" y="98"/>
                    <a:pt x="96" y="98"/>
                  </a:cubicBezTo>
                  <a:cubicBezTo>
                    <a:pt x="109" y="98"/>
                    <a:pt x="119" y="111"/>
                    <a:pt x="119" y="127"/>
                  </a:cubicBezTo>
                  <a:cubicBezTo>
                    <a:pt x="119" y="144"/>
                    <a:pt x="109" y="157"/>
                    <a:pt x="96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 noEditPoints="1"/>
            </p:cNvSpPr>
            <p:nvPr/>
          </p:nvSpPr>
          <p:spPr bwMode="auto">
            <a:xfrm>
              <a:off x="1075" y="1978"/>
              <a:ext cx="177" cy="313"/>
            </a:xfrm>
            <a:custGeom>
              <a:avLst/>
              <a:gdLst>
                <a:gd name="T0" fmla="*/ 92 w 94"/>
                <a:gd name="T1" fmla="*/ 2 h 166"/>
                <a:gd name="T2" fmla="*/ 90 w 94"/>
                <a:gd name="T3" fmla="*/ 0 h 166"/>
                <a:gd name="T4" fmla="*/ 5 w 94"/>
                <a:gd name="T5" fmla="*/ 0 h 166"/>
                <a:gd name="T6" fmla="*/ 1 w 94"/>
                <a:gd name="T7" fmla="*/ 4 h 166"/>
                <a:gd name="T8" fmla="*/ 0 w 94"/>
                <a:gd name="T9" fmla="*/ 19 h 166"/>
                <a:gd name="T10" fmla="*/ 20 w 94"/>
                <a:gd name="T11" fmla="*/ 19 h 166"/>
                <a:gd name="T12" fmla="*/ 29 w 94"/>
                <a:gd name="T13" fmla="*/ 23 h 166"/>
                <a:gd name="T14" fmla="*/ 32 w 94"/>
                <a:gd name="T15" fmla="*/ 31 h 166"/>
                <a:gd name="T16" fmla="*/ 17 w 94"/>
                <a:gd name="T17" fmla="*/ 113 h 166"/>
                <a:gd name="T18" fmla="*/ 4 w 94"/>
                <a:gd name="T19" fmla="*/ 166 h 166"/>
                <a:gd name="T20" fmla="*/ 60 w 94"/>
                <a:gd name="T21" fmla="*/ 166 h 166"/>
                <a:gd name="T22" fmla="*/ 64 w 94"/>
                <a:gd name="T23" fmla="*/ 162 h 166"/>
                <a:gd name="T24" fmla="*/ 78 w 94"/>
                <a:gd name="T25" fmla="*/ 84 h 166"/>
                <a:gd name="T26" fmla="*/ 93 w 94"/>
                <a:gd name="T27" fmla="*/ 5 h 166"/>
                <a:gd name="T28" fmla="*/ 92 w 94"/>
                <a:gd name="T29" fmla="*/ 2 h 166"/>
                <a:gd name="T30" fmla="*/ 36 w 94"/>
                <a:gd name="T31" fmla="*/ 84 h 166"/>
                <a:gd name="T32" fmla="*/ 24 w 94"/>
                <a:gd name="T33" fmla="*/ 136 h 166"/>
                <a:gd name="T34" fmla="*/ 20 w 94"/>
                <a:gd name="T35" fmla="*/ 139 h 166"/>
                <a:gd name="T36" fmla="*/ 19 w 94"/>
                <a:gd name="T37" fmla="*/ 139 h 166"/>
                <a:gd name="T38" fmla="*/ 16 w 94"/>
                <a:gd name="T39" fmla="*/ 135 h 166"/>
                <a:gd name="T40" fmla="*/ 28 w 94"/>
                <a:gd name="T41" fmla="*/ 82 h 166"/>
                <a:gd name="T42" fmla="*/ 41 w 94"/>
                <a:gd name="T43" fmla="*/ 30 h 166"/>
                <a:gd name="T44" fmla="*/ 45 w 94"/>
                <a:gd name="T45" fmla="*/ 27 h 166"/>
                <a:gd name="T46" fmla="*/ 48 w 94"/>
                <a:gd name="T47" fmla="*/ 32 h 166"/>
                <a:gd name="T48" fmla="*/ 36 w 94"/>
                <a:gd name="T49" fmla="*/ 8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66">
                  <a:moveTo>
                    <a:pt x="92" y="2"/>
                  </a:moveTo>
                  <a:cubicBezTo>
                    <a:pt x="92" y="1"/>
                    <a:pt x="91" y="0"/>
                    <a:pt x="9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2"/>
                    <a:pt x="1" y="4"/>
                  </a:cubicBezTo>
                  <a:cubicBezTo>
                    <a:pt x="1" y="9"/>
                    <a:pt x="0" y="14"/>
                    <a:pt x="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3" y="19"/>
                    <a:pt x="26" y="20"/>
                    <a:pt x="29" y="23"/>
                  </a:cubicBezTo>
                  <a:cubicBezTo>
                    <a:pt x="31" y="25"/>
                    <a:pt x="32" y="28"/>
                    <a:pt x="32" y="31"/>
                  </a:cubicBezTo>
                  <a:cubicBezTo>
                    <a:pt x="31" y="59"/>
                    <a:pt x="24" y="86"/>
                    <a:pt x="17" y="113"/>
                  </a:cubicBezTo>
                  <a:cubicBezTo>
                    <a:pt x="12" y="130"/>
                    <a:pt x="7" y="148"/>
                    <a:pt x="4" y="166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62" y="166"/>
                    <a:pt x="64" y="164"/>
                    <a:pt x="64" y="162"/>
                  </a:cubicBezTo>
                  <a:cubicBezTo>
                    <a:pt x="64" y="136"/>
                    <a:pt x="72" y="110"/>
                    <a:pt x="78" y="84"/>
                  </a:cubicBezTo>
                  <a:cubicBezTo>
                    <a:pt x="86" y="58"/>
                    <a:pt x="93" y="31"/>
                    <a:pt x="93" y="5"/>
                  </a:cubicBezTo>
                  <a:cubicBezTo>
                    <a:pt x="94" y="3"/>
                    <a:pt x="93" y="2"/>
                    <a:pt x="92" y="2"/>
                  </a:cubicBezTo>
                  <a:close/>
                  <a:moveTo>
                    <a:pt x="36" y="84"/>
                  </a:moveTo>
                  <a:cubicBezTo>
                    <a:pt x="32" y="101"/>
                    <a:pt x="27" y="119"/>
                    <a:pt x="24" y="136"/>
                  </a:cubicBezTo>
                  <a:cubicBezTo>
                    <a:pt x="24" y="138"/>
                    <a:pt x="22" y="139"/>
                    <a:pt x="20" y="139"/>
                  </a:cubicBezTo>
                  <a:cubicBezTo>
                    <a:pt x="20" y="139"/>
                    <a:pt x="20" y="139"/>
                    <a:pt x="19" y="139"/>
                  </a:cubicBezTo>
                  <a:cubicBezTo>
                    <a:pt x="17" y="139"/>
                    <a:pt x="16" y="137"/>
                    <a:pt x="16" y="135"/>
                  </a:cubicBezTo>
                  <a:cubicBezTo>
                    <a:pt x="19" y="117"/>
                    <a:pt x="24" y="99"/>
                    <a:pt x="28" y="82"/>
                  </a:cubicBezTo>
                  <a:cubicBezTo>
                    <a:pt x="33" y="65"/>
                    <a:pt x="38" y="48"/>
                    <a:pt x="41" y="30"/>
                  </a:cubicBezTo>
                  <a:cubicBezTo>
                    <a:pt x="41" y="28"/>
                    <a:pt x="43" y="27"/>
                    <a:pt x="45" y="27"/>
                  </a:cubicBezTo>
                  <a:cubicBezTo>
                    <a:pt x="47" y="27"/>
                    <a:pt x="49" y="29"/>
                    <a:pt x="48" y="32"/>
                  </a:cubicBezTo>
                  <a:cubicBezTo>
                    <a:pt x="46" y="49"/>
                    <a:pt x="41" y="67"/>
                    <a:pt x="36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 noEditPoints="1"/>
            </p:cNvSpPr>
            <p:nvPr/>
          </p:nvSpPr>
          <p:spPr bwMode="auto">
            <a:xfrm>
              <a:off x="888" y="2029"/>
              <a:ext cx="232" cy="311"/>
            </a:xfrm>
            <a:custGeom>
              <a:avLst/>
              <a:gdLst>
                <a:gd name="T0" fmla="*/ 123 w 123"/>
                <a:gd name="T1" fmla="*/ 4 h 165"/>
                <a:gd name="T2" fmla="*/ 122 w 123"/>
                <a:gd name="T3" fmla="*/ 1 h 165"/>
                <a:gd name="T4" fmla="*/ 119 w 123"/>
                <a:gd name="T5" fmla="*/ 0 h 165"/>
                <a:gd name="T6" fmla="*/ 34 w 123"/>
                <a:gd name="T7" fmla="*/ 0 h 165"/>
                <a:gd name="T8" fmla="*/ 30 w 123"/>
                <a:gd name="T9" fmla="*/ 4 h 165"/>
                <a:gd name="T10" fmla="*/ 16 w 123"/>
                <a:gd name="T11" fmla="*/ 82 h 165"/>
                <a:gd name="T12" fmla="*/ 1 w 123"/>
                <a:gd name="T13" fmla="*/ 161 h 165"/>
                <a:gd name="T14" fmla="*/ 2 w 123"/>
                <a:gd name="T15" fmla="*/ 164 h 165"/>
                <a:gd name="T16" fmla="*/ 5 w 123"/>
                <a:gd name="T17" fmla="*/ 165 h 165"/>
                <a:gd name="T18" fmla="*/ 89 w 123"/>
                <a:gd name="T19" fmla="*/ 165 h 165"/>
                <a:gd name="T20" fmla="*/ 93 w 123"/>
                <a:gd name="T21" fmla="*/ 162 h 165"/>
                <a:gd name="T22" fmla="*/ 108 w 123"/>
                <a:gd name="T23" fmla="*/ 84 h 165"/>
                <a:gd name="T24" fmla="*/ 123 w 123"/>
                <a:gd name="T25" fmla="*/ 4 h 165"/>
                <a:gd name="T26" fmla="*/ 66 w 123"/>
                <a:gd name="T27" fmla="*/ 84 h 165"/>
                <a:gd name="T28" fmla="*/ 53 w 123"/>
                <a:gd name="T29" fmla="*/ 136 h 165"/>
                <a:gd name="T30" fmla="*/ 50 w 123"/>
                <a:gd name="T31" fmla="*/ 139 h 165"/>
                <a:gd name="T32" fmla="*/ 49 w 123"/>
                <a:gd name="T33" fmla="*/ 139 h 165"/>
                <a:gd name="T34" fmla="*/ 46 w 123"/>
                <a:gd name="T35" fmla="*/ 134 h 165"/>
                <a:gd name="T36" fmla="*/ 58 w 123"/>
                <a:gd name="T37" fmla="*/ 82 h 165"/>
                <a:gd name="T38" fmla="*/ 70 w 123"/>
                <a:gd name="T39" fmla="*/ 30 h 165"/>
                <a:gd name="T40" fmla="*/ 75 w 123"/>
                <a:gd name="T41" fmla="*/ 27 h 165"/>
                <a:gd name="T42" fmla="*/ 78 w 123"/>
                <a:gd name="T43" fmla="*/ 31 h 165"/>
                <a:gd name="T44" fmla="*/ 66 w 123"/>
                <a:gd name="T45" fmla="*/ 8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3" h="165">
                  <a:moveTo>
                    <a:pt x="123" y="4"/>
                  </a:moveTo>
                  <a:cubicBezTo>
                    <a:pt x="123" y="3"/>
                    <a:pt x="123" y="2"/>
                    <a:pt x="122" y="1"/>
                  </a:cubicBezTo>
                  <a:cubicBezTo>
                    <a:pt x="121" y="0"/>
                    <a:pt x="120" y="0"/>
                    <a:pt x="11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2" y="0"/>
                    <a:pt x="30" y="2"/>
                    <a:pt x="30" y="4"/>
                  </a:cubicBezTo>
                  <a:cubicBezTo>
                    <a:pt x="30" y="30"/>
                    <a:pt x="22" y="56"/>
                    <a:pt x="16" y="82"/>
                  </a:cubicBezTo>
                  <a:cubicBezTo>
                    <a:pt x="8" y="108"/>
                    <a:pt x="1" y="135"/>
                    <a:pt x="1" y="161"/>
                  </a:cubicBezTo>
                  <a:cubicBezTo>
                    <a:pt x="0" y="162"/>
                    <a:pt x="1" y="163"/>
                    <a:pt x="2" y="164"/>
                  </a:cubicBezTo>
                  <a:cubicBezTo>
                    <a:pt x="2" y="165"/>
                    <a:pt x="3" y="165"/>
                    <a:pt x="5" y="165"/>
                  </a:cubicBezTo>
                  <a:cubicBezTo>
                    <a:pt x="89" y="165"/>
                    <a:pt x="89" y="165"/>
                    <a:pt x="89" y="165"/>
                  </a:cubicBezTo>
                  <a:cubicBezTo>
                    <a:pt x="91" y="165"/>
                    <a:pt x="93" y="164"/>
                    <a:pt x="93" y="162"/>
                  </a:cubicBezTo>
                  <a:cubicBezTo>
                    <a:pt x="94" y="136"/>
                    <a:pt x="101" y="109"/>
                    <a:pt x="108" y="84"/>
                  </a:cubicBezTo>
                  <a:cubicBezTo>
                    <a:pt x="115" y="58"/>
                    <a:pt x="122" y="31"/>
                    <a:pt x="123" y="4"/>
                  </a:cubicBezTo>
                  <a:close/>
                  <a:moveTo>
                    <a:pt x="66" y="84"/>
                  </a:moveTo>
                  <a:cubicBezTo>
                    <a:pt x="61" y="101"/>
                    <a:pt x="56" y="118"/>
                    <a:pt x="53" y="136"/>
                  </a:cubicBezTo>
                  <a:cubicBezTo>
                    <a:pt x="53" y="138"/>
                    <a:pt x="51" y="139"/>
                    <a:pt x="50" y="139"/>
                  </a:cubicBezTo>
                  <a:cubicBezTo>
                    <a:pt x="49" y="139"/>
                    <a:pt x="49" y="139"/>
                    <a:pt x="49" y="139"/>
                  </a:cubicBezTo>
                  <a:cubicBezTo>
                    <a:pt x="47" y="138"/>
                    <a:pt x="45" y="136"/>
                    <a:pt x="46" y="134"/>
                  </a:cubicBezTo>
                  <a:cubicBezTo>
                    <a:pt x="48" y="117"/>
                    <a:pt x="53" y="99"/>
                    <a:pt x="58" y="82"/>
                  </a:cubicBezTo>
                  <a:cubicBezTo>
                    <a:pt x="62" y="65"/>
                    <a:pt x="67" y="47"/>
                    <a:pt x="70" y="30"/>
                  </a:cubicBezTo>
                  <a:cubicBezTo>
                    <a:pt x="70" y="28"/>
                    <a:pt x="72" y="26"/>
                    <a:pt x="75" y="27"/>
                  </a:cubicBezTo>
                  <a:cubicBezTo>
                    <a:pt x="77" y="27"/>
                    <a:pt x="78" y="29"/>
                    <a:pt x="78" y="31"/>
                  </a:cubicBezTo>
                  <a:cubicBezTo>
                    <a:pt x="75" y="49"/>
                    <a:pt x="70" y="67"/>
                    <a:pt x="66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 noEditPoints="1"/>
            </p:cNvSpPr>
            <p:nvPr/>
          </p:nvSpPr>
          <p:spPr bwMode="auto">
            <a:xfrm>
              <a:off x="6488" y="389"/>
              <a:ext cx="240" cy="363"/>
            </a:xfrm>
            <a:custGeom>
              <a:avLst/>
              <a:gdLst>
                <a:gd name="T0" fmla="*/ 64 w 127"/>
                <a:gd name="T1" fmla="*/ 0 h 192"/>
                <a:gd name="T2" fmla="*/ 0 w 127"/>
                <a:gd name="T3" fmla="*/ 54 h 192"/>
                <a:gd name="T4" fmla="*/ 40 w 127"/>
                <a:gd name="T5" fmla="*/ 105 h 192"/>
                <a:gd name="T6" fmla="*/ 40 w 127"/>
                <a:gd name="T7" fmla="*/ 174 h 192"/>
                <a:gd name="T8" fmla="*/ 58 w 127"/>
                <a:gd name="T9" fmla="*/ 192 h 192"/>
                <a:gd name="T10" fmla="*/ 69 w 127"/>
                <a:gd name="T11" fmla="*/ 192 h 192"/>
                <a:gd name="T12" fmla="*/ 87 w 127"/>
                <a:gd name="T13" fmla="*/ 174 h 192"/>
                <a:gd name="T14" fmla="*/ 87 w 127"/>
                <a:gd name="T15" fmla="*/ 105 h 192"/>
                <a:gd name="T16" fmla="*/ 127 w 127"/>
                <a:gd name="T17" fmla="*/ 54 h 192"/>
                <a:gd name="T18" fmla="*/ 64 w 127"/>
                <a:gd name="T19" fmla="*/ 0 h 192"/>
                <a:gd name="T20" fmla="*/ 85 w 127"/>
                <a:gd name="T21" fmla="*/ 72 h 192"/>
                <a:gd name="T22" fmla="*/ 76 w 127"/>
                <a:gd name="T23" fmla="*/ 71 h 192"/>
                <a:gd name="T24" fmla="*/ 64 w 127"/>
                <a:gd name="T25" fmla="*/ 68 h 192"/>
                <a:gd name="T26" fmla="*/ 52 w 127"/>
                <a:gd name="T27" fmla="*/ 71 h 192"/>
                <a:gd name="T28" fmla="*/ 43 w 127"/>
                <a:gd name="T29" fmla="*/ 72 h 192"/>
                <a:gd name="T30" fmla="*/ 30 w 127"/>
                <a:gd name="T31" fmla="*/ 54 h 192"/>
                <a:gd name="T32" fmla="*/ 64 w 127"/>
                <a:gd name="T33" fmla="*/ 30 h 192"/>
                <a:gd name="T34" fmla="*/ 97 w 127"/>
                <a:gd name="T35" fmla="*/ 54 h 192"/>
                <a:gd name="T36" fmla="*/ 85 w 127"/>
                <a:gd name="T37" fmla="*/ 7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7" h="192">
                  <a:moveTo>
                    <a:pt x="64" y="0"/>
                  </a:moveTo>
                  <a:cubicBezTo>
                    <a:pt x="29" y="0"/>
                    <a:pt x="0" y="24"/>
                    <a:pt x="0" y="54"/>
                  </a:cubicBezTo>
                  <a:cubicBezTo>
                    <a:pt x="0" y="76"/>
                    <a:pt x="16" y="96"/>
                    <a:pt x="40" y="105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84"/>
                    <a:pt x="48" y="192"/>
                    <a:pt x="58" y="192"/>
                  </a:cubicBezTo>
                  <a:cubicBezTo>
                    <a:pt x="69" y="192"/>
                    <a:pt x="69" y="192"/>
                    <a:pt x="69" y="192"/>
                  </a:cubicBezTo>
                  <a:cubicBezTo>
                    <a:pt x="79" y="192"/>
                    <a:pt x="87" y="184"/>
                    <a:pt x="87" y="174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111" y="96"/>
                    <a:pt x="127" y="76"/>
                    <a:pt x="127" y="54"/>
                  </a:cubicBezTo>
                  <a:cubicBezTo>
                    <a:pt x="127" y="24"/>
                    <a:pt x="98" y="0"/>
                    <a:pt x="64" y="0"/>
                  </a:cubicBezTo>
                  <a:close/>
                  <a:moveTo>
                    <a:pt x="85" y="72"/>
                  </a:moveTo>
                  <a:cubicBezTo>
                    <a:pt x="83" y="73"/>
                    <a:pt x="79" y="72"/>
                    <a:pt x="76" y="71"/>
                  </a:cubicBezTo>
                  <a:cubicBezTo>
                    <a:pt x="72" y="69"/>
                    <a:pt x="68" y="68"/>
                    <a:pt x="64" y="68"/>
                  </a:cubicBezTo>
                  <a:cubicBezTo>
                    <a:pt x="59" y="68"/>
                    <a:pt x="55" y="69"/>
                    <a:pt x="52" y="71"/>
                  </a:cubicBezTo>
                  <a:cubicBezTo>
                    <a:pt x="48" y="72"/>
                    <a:pt x="45" y="73"/>
                    <a:pt x="43" y="72"/>
                  </a:cubicBezTo>
                  <a:cubicBezTo>
                    <a:pt x="35" y="68"/>
                    <a:pt x="30" y="61"/>
                    <a:pt x="30" y="54"/>
                  </a:cubicBezTo>
                  <a:cubicBezTo>
                    <a:pt x="30" y="40"/>
                    <a:pt x="45" y="30"/>
                    <a:pt x="64" y="30"/>
                  </a:cubicBezTo>
                  <a:cubicBezTo>
                    <a:pt x="82" y="30"/>
                    <a:pt x="97" y="40"/>
                    <a:pt x="97" y="54"/>
                  </a:cubicBezTo>
                  <a:cubicBezTo>
                    <a:pt x="97" y="61"/>
                    <a:pt x="93" y="68"/>
                    <a:pt x="85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5636" y="448"/>
              <a:ext cx="362" cy="238"/>
            </a:xfrm>
            <a:custGeom>
              <a:avLst/>
              <a:gdLst>
                <a:gd name="T0" fmla="*/ 177 w 192"/>
                <a:gd name="T1" fmla="*/ 67 h 126"/>
                <a:gd name="T2" fmla="*/ 191 w 192"/>
                <a:gd name="T3" fmla="*/ 24 h 126"/>
                <a:gd name="T4" fmla="*/ 191 w 192"/>
                <a:gd name="T5" fmla="*/ 19 h 126"/>
                <a:gd name="T6" fmla="*/ 187 w 192"/>
                <a:gd name="T7" fmla="*/ 18 h 126"/>
                <a:gd name="T8" fmla="*/ 147 w 192"/>
                <a:gd name="T9" fmla="*/ 43 h 126"/>
                <a:gd name="T10" fmla="*/ 88 w 192"/>
                <a:gd name="T11" fmla="*/ 15 h 126"/>
                <a:gd name="T12" fmla="*/ 113 w 192"/>
                <a:gd name="T13" fmla="*/ 14 h 126"/>
                <a:gd name="T14" fmla="*/ 118 w 192"/>
                <a:gd name="T15" fmla="*/ 11 h 126"/>
                <a:gd name="T16" fmla="*/ 115 w 192"/>
                <a:gd name="T17" fmla="*/ 7 h 126"/>
                <a:gd name="T18" fmla="*/ 75 w 192"/>
                <a:gd name="T19" fmla="*/ 13 h 126"/>
                <a:gd name="T20" fmla="*/ 49 w 192"/>
                <a:gd name="T21" fmla="*/ 16 h 126"/>
                <a:gd name="T22" fmla="*/ 0 w 192"/>
                <a:gd name="T23" fmla="*/ 64 h 126"/>
                <a:gd name="T24" fmla="*/ 0 w 192"/>
                <a:gd name="T25" fmla="*/ 64 h 126"/>
                <a:gd name="T26" fmla="*/ 0 w 192"/>
                <a:gd name="T27" fmla="*/ 65 h 126"/>
                <a:gd name="T28" fmla="*/ 0 w 192"/>
                <a:gd name="T29" fmla="*/ 66 h 126"/>
                <a:gd name="T30" fmla="*/ 0 w 192"/>
                <a:gd name="T31" fmla="*/ 66 h 126"/>
                <a:gd name="T32" fmla="*/ 49 w 192"/>
                <a:gd name="T33" fmla="*/ 114 h 126"/>
                <a:gd name="T34" fmla="*/ 71 w 192"/>
                <a:gd name="T35" fmla="*/ 117 h 126"/>
                <a:gd name="T36" fmla="*/ 75 w 192"/>
                <a:gd name="T37" fmla="*/ 117 h 126"/>
                <a:gd name="T38" fmla="*/ 100 w 192"/>
                <a:gd name="T39" fmla="*/ 126 h 126"/>
                <a:gd name="T40" fmla="*/ 115 w 192"/>
                <a:gd name="T41" fmla="*/ 124 h 126"/>
                <a:gd name="T42" fmla="*/ 118 w 192"/>
                <a:gd name="T43" fmla="*/ 119 h 126"/>
                <a:gd name="T44" fmla="*/ 113 w 192"/>
                <a:gd name="T45" fmla="*/ 116 h 126"/>
                <a:gd name="T46" fmla="*/ 88 w 192"/>
                <a:gd name="T47" fmla="*/ 115 h 126"/>
                <a:gd name="T48" fmla="*/ 147 w 192"/>
                <a:gd name="T49" fmla="*/ 87 h 126"/>
                <a:gd name="T50" fmla="*/ 187 w 192"/>
                <a:gd name="T51" fmla="*/ 112 h 126"/>
                <a:gd name="T52" fmla="*/ 191 w 192"/>
                <a:gd name="T53" fmla="*/ 111 h 126"/>
                <a:gd name="T54" fmla="*/ 191 w 192"/>
                <a:gd name="T55" fmla="*/ 106 h 126"/>
                <a:gd name="T56" fmla="*/ 177 w 192"/>
                <a:gd name="T57" fmla="*/ 67 h 126"/>
                <a:gd name="T58" fmla="*/ 49 w 192"/>
                <a:gd name="T59" fmla="*/ 72 h 126"/>
                <a:gd name="T60" fmla="*/ 41 w 192"/>
                <a:gd name="T61" fmla="*/ 65 h 126"/>
                <a:gd name="T62" fmla="*/ 49 w 192"/>
                <a:gd name="T63" fmla="*/ 58 h 126"/>
                <a:gd name="T64" fmla="*/ 56 w 192"/>
                <a:gd name="T65" fmla="*/ 65 h 126"/>
                <a:gd name="T66" fmla="*/ 49 w 192"/>
                <a:gd name="T67" fmla="*/ 7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2" h="126">
                  <a:moveTo>
                    <a:pt x="177" y="67"/>
                  </a:moveTo>
                  <a:cubicBezTo>
                    <a:pt x="177" y="46"/>
                    <a:pt x="191" y="24"/>
                    <a:pt x="191" y="24"/>
                  </a:cubicBezTo>
                  <a:cubicBezTo>
                    <a:pt x="192" y="22"/>
                    <a:pt x="192" y="21"/>
                    <a:pt x="191" y="19"/>
                  </a:cubicBezTo>
                  <a:cubicBezTo>
                    <a:pt x="190" y="18"/>
                    <a:pt x="188" y="17"/>
                    <a:pt x="187" y="18"/>
                  </a:cubicBezTo>
                  <a:cubicBezTo>
                    <a:pt x="178" y="21"/>
                    <a:pt x="155" y="37"/>
                    <a:pt x="147" y="43"/>
                  </a:cubicBezTo>
                  <a:cubicBezTo>
                    <a:pt x="126" y="28"/>
                    <a:pt x="106" y="18"/>
                    <a:pt x="88" y="15"/>
                  </a:cubicBezTo>
                  <a:cubicBezTo>
                    <a:pt x="93" y="13"/>
                    <a:pt x="101" y="11"/>
                    <a:pt x="113" y="14"/>
                  </a:cubicBezTo>
                  <a:cubicBezTo>
                    <a:pt x="115" y="15"/>
                    <a:pt x="117" y="14"/>
                    <a:pt x="118" y="11"/>
                  </a:cubicBezTo>
                  <a:cubicBezTo>
                    <a:pt x="119" y="9"/>
                    <a:pt x="117" y="7"/>
                    <a:pt x="115" y="7"/>
                  </a:cubicBezTo>
                  <a:cubicBezTo>
                    <a:pt x="90" y="0"/>
                    <a:pt x="78" y="11"/>
                    <a:pt x="75" y="13"/>
                  </a:cubicBezTo>
                  <a:cubicBezTo>
                    <a:pt x="66" y="13"/>
                    <a:pt x="58" y="13"/>
                    <a:pt x="49" y="16"/>
                  </a:cubicBezTo>
                  <a:cubicBezTo>
                    <a:pt x="14" y="27"/>
                    <a:pt x="1" y="62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" y="68"/>
                    <a:pt x="14" y="103"/>
                    <a:pt x="49" y="114"/>
                  </a:cubicBezTo>
                  <a:cubicBezTo>
                    <a:pt x="56" y="116"/>
                    <a:pt x="63" y="117"/>
                    <a:pt x="71" y="117"/>
                  </a:cubicBezTo>
                  <a:cubicBezTo>
                    <a:pt x="72" y="117"/>
                    <a:pt x="74" y="117"/>
                    <a:pt x="75" y="117"/>
                  </a:cubicBezTo>
                  <a:cubicBezTo>
                    <a:pt x="77" y="119"/>
                    <a:pt x="85" y="126"/>
                    <a:pt x="100" y="126"/>
                  </a:cubicBezTo>
                  <a:cubicBezTo>
                    <a:pt x="104" y="126"/>
                    <a:pt x="109" y="125"/>
                    <a:pt x="115" y="124"/>
                  </a:cubicBezTo>
                  <a:cubicBezTo>
                    <a:pt x="117" y="123"/>
                    <a:pt x="119" y="121"/>
                    <a:pt x="118" y="119"/>
                  </a:cubicBezTo>
                  <a:cubicBezTo>
                    <a:pt x="117" y="117"/>
                    <a:pt x="115" y="115"/>
                    <a:pt x="113" y="116"/>
                  </a:cubicBezTo>
                  <a:cubicBezTo>
                    <a:pt x="101" y="119"/>
                    <a:pt x="93" y="117"/>
                    <a:pt x="88" y="115"/>
                  </a:cubicBezTo>
                  <a:cubicBezTo>
                    <a:pt x="106" y="112"/>
                    <a:pt x="126" y="102"/>
                    <a:pt x="147" y="87"/>
                  </a:cubicBezTo>
                  <a:cubicBezTo>
                    <a:pt x="155" y="93"/>
                    <a:pt x="178" y="110"/>
                    <a:pt x="187" y="112"/>
                  </a:cubicBezTo>
                  <a:cubicBezTo>
                    <a:pt x="188" y="113"/>
                    <a:pt x="190" y="112"/>
                    <a:pt x="191" y="111"/>
                  </a:cubicBezTo>
                  <a:cubicBezTo>
                    <a:pt x="192" y="109"/>
                    <a:pt x="192" y="107"/>
                    <a:pt x="191" y="106"/>
                  </a:cubicBezTo>
                  <a:cubicBezTo>
                    <a:pt x="191" y="106"/>
                    <a:pt x="177" y="88"/>
                    <a:pt x="177" y="67"/>
                  </a:cubicBezTo>
                  <a:close/>
                  <a:moveTo>
                    <a:pt x="49" y="72"/>
                  </a:moveTo>
                  <a:cubicBezTo>
                    <a:pt x="45" y="72"/>
                    <a:pt x="41" y="69"/>
                    <a:pt x="41" y="65"/>
                  </a:cubicBezTo>
                  <a:cubicBezTo>
                    <a:pt x="41" y="61"/>
                    <a:pt x="45" y="58"/>
                    <a:pt x="49" y="58"/>
                  </a:cubicBezTo>
                  <a:cubicBezTo>
                    <a:pt x="53" y="58"/>
                    <a:pt x="56" y="61"/>
                    <a:pt x="56" y="65"/>
                  </a:cubicBezTo>
                  <a:cubicBezTo>
                    <a:pt x="56" y="69"/>
                    <a:pt x="53" y="72"/>
                    <a:pt x="49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4054" y="1978"/>
              <a:ext cx="362" cy="362"/>
            </a:xfrm>
            <a:custGeom>
              <a:avLst/>
              <a:gdLst>
                <a:gd name="T0" fmla="*/ 188 w 192"/>
                <a:gd name="T1" fmla="*/ 0 h 192"/>
                <a:gd name="T2" fmla="*/ 4 w 192"/>
                <a:gd name="T3" fmla="*/ 0 h 192"/>
                <a:gd name="T4" fmla="*/ 0 w 192"/>
                <a:gd name="T5" fmla="*/ 4 h 192"/>
                <a:gd name="T6" fmla="*/ 0 w 192"/>
                <a:gd name="T7" fmla="*/ 36 h 192"/>
                <a:gd name="T8" fmla="*/ 4 w 192"/>
                <a:gd name="T9" fmla="*/ 40 h 192"/>
                <a:gd name="T10" fmla="*/ 60 w 192"/>
                <a:gd name="T11" fmla="*/ 40 h 192"/>
                <a:gd name="T12" fmla="*/ 60 w 192"/>
                <a:gd name="T13" fmla="*/ 67 h 192"/>
                <a:gd name="T14" fmla="*/ 64 w 192"/>
                <a:gd name="T15" fmla="*/ 71 h 192"/>
                <a:gd name="T16" fmla="*/ 68 w 192"/>
                <a:gd name="T17" fmla="*/ 67 h 192"/>
                <a:gd name="T18" fmla="*/ 68 w 192"/>
                <a:gd name="T19" fmla="*/ 40 h 192"/>
                <a:gd name="T20" fmla="*/ 129 w 192"/>
                <a:gd name="T21" fmla="*/ 40 h 192"/>
                <a:gd name="T22" fmla="*/ 129 w 192"/>
                <a:gd name="T23" fmla="*/ 153 h 192"/>
                <a:gd name="T24" fmla="*/ 4 w 192"/>
                <a:gd name="T25" fmla="*/ 153 h 192"/>
                <a:gd name="T26" fmla="*/ 0 w 192"/>
                <a:gd name="T27" fmla="*/ 157 h 192"/>
                <a:gd name="T28" fmla="*/ 0 w 192"/>
                <a:gd name="T29" fmla="*/ 188 h 192"/>
                <a:gd name="T30" fmla="*/ 4 w 192"/>
                <a:gd name="T31" fmla="*/ 192 h 192"/>
                <a:gd name="T32" fmla="*/ 188 w 192"/>
                <a:gd name="T33" fmla="*/ 192 h 192"/>
                <a:gd name="T34" fmla="*/ 192 w 192"/>
                <a:gd name="T35" fmla="*/ 188 h 192"/>
                <a:gd name="T36" fmla="*/ 192 w 192"/>
                <a:gd name="T37" fmla="*/ 4 h 192"/>
                <a:gd name="T38" fmla="*/ 188 w 192"/>
                <a:gd name="T3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2" h="192">
                  <a:moveTo>
                    <a:pt x="18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2" y="40"/>
                    <a:pt x="4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70"/>
                    <a:pt x="61" y="71"/>
                    <a:pt x="64" y="71"/>
                  </a:cubicBezTo>
                  <a:cubicBezTo>
                    <a:pt x="66" y="71"/>
                    <a:pt x="68" y="70"/>
                    <a:pt x="68" y="67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29" y="153"/>
                    <a:pt x="129" y="153"/>
                    <a:pt x="129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2" y="153"/>
                    <a:pt x="0" y="155"/>
                    <a:pt x="0" y="157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191"/>
                    <a:pt x="2" y="192"/>
                    <a:pt x="4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90" y="192"/>
                    <a:pt x="192" y="191"/>
                    <a:pt x="192" y="188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2"/>
                    <a:pt x="190" y="0"/>
                    <a:pt x="1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4063" y="2136"/>
              <a:ext cx="221" cy="119"/>
            </a:xfrm>
            <a:custGeom>
              <a:avLst/>
              <a:gdLst>
                <a:gd name="T0" fmla="*/ 0 w 117"/>
                <a:gd name="T1" fmla="*/ 4 h 63"/>
                <a:gd name="T2" fmla="*/ 59 w 117"/>
                <a:gd name="T3" fmla="*/ 63 h 63"/>
                <a:gd name="T4" fmla="*/ 117 w 117"/>
                <a:gd name="T5" fmla="*/ 4 h 63"/>
                <a:gd name="T6" fmla="*/ 113 w 117"/>
                <a:gd name="T7" fmla="*/ 0 h 63"/>
                <a:gd name="T8" fmla="*/ 4 w 117"/>
                <a:gd name="T9" fmla="*/ 0 h 63"/>
                <a:gd name="T10" fmla="*/ 0 w 117"/>
                <a:gd name="T11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63">
                  <a:moveTo>
                    <a:pt x="0" y="4"/>
                  </a:moveTo>
                  <a:cubicBezTo>
                    <a:pt x="0" y="37"/>
                    <a:pt x="26" y="63"/>
                    <a:pt x="59" y="63"/>
                  </a:cubicBezTo>
                  <a:cubicBezTo>
                    <a:pt x="91" y="63"/>
                    <a:pt x="117" y="37"/>
                    <a:pt x="117" y="4"/>
                  </a:cubicBezTo>
                  <a:cubicBezTo>
                    <a:pt x="117" y="1"/>
                    <a:pt x="115" y="0"/>
                    <a:pt x="11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4054" y="2084"/>
              <a:ext cx="104" cy="15"/>
            </a:xfrm>
            <a:custGeom>
              <a:avLst/>
              <a:gdLst>
                <a:gd name="T0" fmla="*/ 51 w 55"/>
                <a:gd name="T1" fmla="*/ 0 h 8"/>
                <a:gd name="T2" fmla="*/ 4 w 55"/>
                <a:gd name="T3" fmla="*/ 0 h 8"/>
                <a:gd name="T4" fmla="*/ 0 w 55"/>
                <a:gd name="T5" fmla="*/ 4 h 8"/>
                <a:gd name="T6" fmla="*/ 4 w 55"/>
                <a:gd name="T7" fmla="*/ 8 h 8"/>
                <a:gd name="T8" fmla="*/ 51 w 55"/>
                <a:gd name="T9" fmla="*/ 8 h 8"/>
                <a:gd name="T10" fmla="*/ 55 w 55"/>
                <a:gd name="T11" fmla="*/ 4 h 8"/>
                <a:gd name="T12" fmla="*/ 51 w 5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8">
                  <a:moveTo>
                    <a:pt x="5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4" y="8"/>
                    <a:pt x="55" y="6"/>
                    <a:pt x="55" y="4"/>
                  </a:cubicBezTo>
                  <a:cubicBezTo>
                    <a:pt x="55" y="2"/>
                    <a:pt x="54" y="0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6428" y="1978"/>
              <a:ext cx="362" cy="211"/>
            </a:xfrm>
            <a:custGeom>
              <a:avLst/>
              <a:gdLst>
                <a:gd name="T0" fmla="*/ 188 w 192"/>
                <a:gd name="T1" fmla="*/ 71 h 112"/>
                <a:gd name="T2" fmla="*/ 175 w 192"/>
                <a:gd name="T3" fmla="*/ 71 h 112"/>
                <a:gd name="T4" fmla="*/ 116 w 192"/>
                <a:gd name="T5" fmla="*/ 26 h 112"/>
                <a:gd name="T6" fmla="*/ 116 w 192"/>
                <a:gd name="T7" fmla="*/ 4 h 112"/>
                <a:gd name="T8" fmla="*/ 112 w 192"/>
                <a:gd name="T9" fmla="*/ 0 h 112"/>
                <a:gd name="T10" fmla="*/ 79 w 192"/>
                <a:gd name="T11" fmla="*/ 0 h 112"/>
                <a:gd name="T12" fmla="*/ 75 w 192"/>
                <a:gd name="T13" fmla="*/ 4 h 112"/>
                <a:gd name="T14" fmla="*/ 75 w 192"/>
                <a:gd name="T15" fmla="*/ 26 h 112"/>
                <a:gd name="T16" fmla="*/ 16 w 192"/>
                <a:gd name="T17" fmla="*/ 71 h 112"/>
                <a:gd name="T18" fmla="*/ 4 w 192"/>
                <a:gd name="T19" fmla="*/ 71 h 112"/>
                <a:gd name="T20" fmla="*/ 0 w 192"/>
                <a:gd name="T21" fmla="*/ 75 h 112"/>
                <a:gd name="T22" fmla="*/ 0 w 192"/>
                <a:gd name="T23" fmla="*/ 108 h 112"/>
                <a:gd name="T24" fmla="*/ 4 w 192"/>
                <a:gd name="T25" fmla="*/ 112 h 112"/>
                <a:gd name="T26" fmla="*/ 188 w 192"/>
                <a:gd name="T27" fmla="*/ 112 h 112"/>
                <a:gd name="T28" fmla="*/ 192 w 192"/>
                <a:gd name="T29" fmla="*/ 108 h 112"/>
                <a:gd name="T30" fmla="*/ 192 w 192"/>
                <a:gd name="T31" fmla="*/ 75 h 112"/>
                <a:gd name="T32" fmla="*/ 188 w 192"/>
                <a:gd name="T33" fmla="*/ 7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2" h="112">
                  <a:moveTo>
                    <a:pt x="188" y="71"/>
                  </a:moveTo>
                  <a:cubicBezTo>
                    <a:pt x="175" y="71"/>
                    <a:pt x="175" y="71"/>
                    <a:pt x="175" y="71"/>
                  </a:cubicBezTo>
                  <a:cubicBezTo>
                    <a:pt x="167" y="49"/>
                    <a:pt x="144" y="32"/>
                    <a:pt x="116" y="26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2"/>
                    <a:pt x="114" y="0"/>
                    <a:pt x="112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7" y="0"/>
                    <a:pt x="75" y="2"/>
                    <a:pt x="75" y="4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47" y="32"/>
                    <a:pt x="24" y="49"/>
                    <a:pt x="16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1" y="71"/>
                    <a:pt x="0" y="73"/>
                    <a:pt x="0" y="75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0"/>
                    <a:pt x="1" y="112"/>
                    <a:pt x="4" y="112"/>
                  </a:cubicBezTo>
                  <a:cubicBezTo>
                    <a:pt x="188" y="112"/>
                    <a:pt x="188" y="112"/>
                    <a:pt x="188" y="112"/>
                  </a:cubicBezTo>
                  <a:cubicBezTo>
                    <a:pt x="190" y="112"/>
                    <a:pt x="192" y="110"/>
                    <a:pt x="192" y="108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3"/>
                    <a:pt x="190" y="71"/>
                    <a:pt x="188" y="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 noEditPoints="1"/>
            </p:cNvSpPr>
            <p:nvPr/>
          </p:nvSpPr>
          <p:spPr bwMode="auto">
            <a:xfrm>
              <a:off x="6443" y="2227"/>
              <a:ext cx="85" cy="113"/>
            </a:xfrm>
            <a:custGeom>
              <a:avLst/>
              <a:gdLst>
                <a:gd name="T0" fmla="*/ 25 w 45"/>
                <a:gd name="T1" fmla="*/ 1 h 60"/>
                <a:gd name="T2" fmla="*/ 22 w 45"/>
                <a:gd name="T3" fmla="*/ 0 h 60"/>
                <a:gd name="T4" fmla="*/ 22 w 45"/>
                <a:gd name="T5" fmla="*/ 0 h 60"/>
                <a:gd name="T6" fmla="*/ 19 w 45"/>
                <a:gd name="T7" fmla="*/ 1 h 60"/>
                <a:gd name="T8" fmla="*/ 2 w 45"/>
                <a:gd name="T9" fmla="*/ 25 h 60"/>
                <a:gd name="T10" fmla="*/ 2 w 45"/>
                <a:gd name="T11" fmla="*/ 30 h 60"/>
                <a:gd name="T12" fmla="*/ 5 w 45"/>
                <a:gd name="T13" fmla="*/ 31 h 60"/>
                <a:gd name="T14" fmla="*/ 8 w 45"/>
                <a:gd name="T15" fmla="*/ 29 h 60"/>
                <a:gd name="T16" fmla="*/ 19 w 45"/>
                <a:gd name="T17" fmla="*/ 15 h 60"/>
                <a:gd name="T18" fmla="*/ 19 w 45"/>
                <a:gd name="T19" fmla="*/ 56 h 60"/>
                <a:gd name="T20" fmla="*/ 23 w 45"/>
                <a:gd name="T21" fmla="*/ 60 h 60"/>
                <a:gd name="T22" fmla="*/ 27 w 45"/>
                <a:gd name="T23" fmla="*/ 56 h 60"/>
                <a:gd name="T24" fmla="*/ 27 w 45"/>
                <a:gd name="T25" fmla="*/ 16 h 60"/>
                <a:gd name="T26" fmla="*/ 37 w 45"/>
                <a:gd name="T27" fmla="*/ 29 h 60"/>
                <a:gd name="T28" fmla="*/ 43 w 45"/>
                <a:gd name="T29" fmla="*/ 30 h 60"/>
                <a:gd name="T30" fmla="*/ 44 w 45"/>
                <a:gd name="T31" fmla="*/ 24 h 60"/>
                <a:gd name="T32" fmla="*/ 25 w 45"/>
                <a:gd name="T33" fmla="*/ 1 h 60"/>
                <a:gd name="T34" fmla="*/ 22 w 45"/>
                <a:gd name="T35" fmla="*/ 10 h 60"/>
                <a:gd name="T36" fmla="*/ 22 w 45"/>
                <a:gd name="T37" fmla="*/ 10 h 60"/>
                <a:gd name="T38" fmla="*/ 22 w 45"/>
                <a:gd name="T39" fmla="*/ 10 h 60"/>
                <a:gd name="T40" fmla="*/ 22 w 45"/>
                <a:gd name="T41" fmla="*/ 1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60">
                  <a:moveTo>
                    <a:pt x="25" y="1"/>
                  </a:moveTo>
                  <a:cubicBezTo>
                    <a:pt x="25" y="0"/>
                    <a:pt x="24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0"/>
                    <a:pt x="19" y="1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0" y="26"/>
                    <a:pt x="1" y="29"/>
                    <a:pt x="2" y="30"/>
                  </a:cubicBezTo>
                  <a:cubicBezTo>
                    <a:pt x="3" y="31"/>
                    <a:pt x="4" y="31"/>
                    <a:pt x="5" y="31"/>
                  </a:cubicBezTo>
                  <a:cubicBezTo>
                    <a:pt x="6" y="31"/>
                    <a:pt x="7" y="30"/>
                    <a:pt x="8" y="29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9"/>
                    <a:pt x="20" y="60"/>
                    <a:pt x="23" y="60"/>
                  </a:cubicBezTo>
                  <a:cubicBezTo>
                    <a:pt x="25" y="60"/>
                    <a:pt x="27" y="59"/>
                    <a:pt x="27" y="5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9" y="31"/>
                    <a:pt x="41" y="31"/>
                    <a:pt x="43" y="30"/>
                  </a:cubicBezTo>
                  <a:cubicBezTo>
                    <a:pt x="45" y="29"/>
                    <a:pt x="45" y="26"/>
                    <a:pt x="44" y="24"/>
                  </a:cubicBezTo>
                  <a:lnTo>
                    <a:pt x="25" y="1"/>
                  </a:lnTo>
                  <a:close/>
                  <a:moveTo>
                    <a:pt x="22" y="1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 noEditPoints="1"/>
            </p:cNvSpPr>
            <p:nvPr/>
          </p:nvSpPr>
          <p:spPr bwMode="auto">
            <a:xfrm>
              <a:off x="6566" y="2227"/>
              <a:ext cx="84" cy="113"/>
            </a:xfrm>
            <a:custGeom>
              <a:avLst/>
              <a:gdLst>
                <a:gd name="T0" fmla="*/ 25 w 45"/>
                <a:gd name="T1" fmla="*/ 1 h 60"/>
                <a:gd name="T2" fmla="*/ 22 w 45"/>
                <a:gd name="T3" fmla="*/ 0 h 60"/>
                <a:gd name="T4" fmla="*/ 22 w 45"/>
                <a:gd name="T5" fmla="*/ 0 h 60"/>
                <a:gd name="T6" fmla="*/ 19 w 45"/>
                <a:gd name="T7" fmla="*/ 1 h 60"/>
                <a:gd name="T8" fmla="*/ 2 w 45"/>
                <a:gd name="T9" fmla="*/ 25 h 60"/>
                <a:gd name="T10" fmla="*/ 2 w 45"/>
                <a:gd name="T11" fmla="*/ 30 h 60"/>
                <a:gd name="T12" fmla="*/ 5 w 45"/>
                <a:gd name="T13" fmla="*/ 31 h 60"/>
                <a:gd name="T14" fmla="*/ 8 w 45"/>
                <a:gd name="T15" fmla="*/ 29 h 60"/>
                <a:gd name="T16" fmla="*/ 19 w 45"/>
                <a:gd name="T17" fmla="*/ 15 h 60"/>
                <a:gd name="T18" fmla="*/ 19 w 45"/>
                <a:gd name="T19" fmla="*/ 56 h 60"/>
                <a:gd name="T20" fmla="*/ 23 w 45"/>
                <a:gd name="T21" fmla="*/ 60 h 60"/>
                <a:gd name="T22" fmla="*/ 27 w 45"/>
                <a:gd name="T23" fmla="*/ 56 h 60"/>
                <a:gd name="T24" fmla="*/ 27 w 45"/>
                <a:gd name="T25" fmla="*/ 16 h 60"/>
                <a:gd name="T26" fmla="*/ 37 w 45"/>
                <a:gd name="T27" fmla="*/ 29 h 60"/>
                <a:gd name="T28" fmla="*/ 43 w 45"/>
                <a:gd name="T29" fmla="*/ 30 h 60"/>
                <a:gd name="T30" fmla="*/ 43 w 45"/>
                <a:gd name="T31" fmla="*/ 24 h 60"/>
                <a:gd name="T32" fmla="*/ 25 w 45"/>
                <a:gd name="T33" fmla="*/ 1 h 60"/>
                <a:gd name="T34" fmla="*/ 22 w 45"/>
                <a:gd name="T35" fmla="*/ 10 h 60"/>
                <a:gd name="T36" fmla="*/ 22 w 45"/>
                <a:gd name="T37" fmla="*/ 10 h 60"/>
                <a:gd name="T38" fmla="*/ 22 w 45"/>
                <a:gd name="T39" fmla="*/ 10 h 60"/>
                <a:gd name="T40" fmla="*/ 22 w 45"/>
                <a:gd name="T41" fmla="*/ 1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60">
                  <a:moveTo>
                    <a:pt x="25" y="1"/>
                  </a:moveTo>
                  <a:cubicBezTo>
                    <a:pt x="25" y="0"/>
                    <a:pt x="23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0"/>
                    <a:pt x="19" y="1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0" y="26"/>
                    <a:pt x="1" y="29"/>
                    <a:pt x="2" y="30"/>
                  </a:cubicBezTo>
                  <a:cubicBezTo>
                    <a:pt x="3" y="31"/>
                    <a:pt x="4" y="31"/>
                    <a:pt x="5" y="31"/>
                  </a:cubicBezTo>
                  <a:cubicBezTo>
                    <a:pt x="6" y="31"/>
                    <a:pt x="7" y="30"/>
                    <a:pt x="8" y="29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9"/>
                    <a:pt x="20" y="60"/>
                    <a:pt x="23" y="60"/>
                  </a:cubicBezTo>
                  <a:cubicBezTo>
                    <a:pt x="25" y="60"/>
                    <a:pt x="27" y="59"/>
                    <a:pt x="27" y="5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31"/>
                    <a:pt x="41" y="31"/>
                    <a:pt x="43" y="30"/>
                  </a:cubicBezTo>
                  <a:cubicBezTo>
                    <a:pt x="44" y="29"/>
                    <a:pt x="45" y="26"/>
                    <a:pt x="43" y="24"/>
                  </a:cubicBezTo>
                  <a:lnTo>
                    <a:pt x="25" y="1"/>
                  </a:lnTo>
                  <a:close/>
                  <a:moveTo>
                    <a:pt x="22" y="1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6688" y="2227"/>
              <a:ext cx="85" cy="113"/>
            </a:xfrm>
            <a:custGeom>
              <a:avLst/>
              <a:gdLst>
                <a:gd name="T0" fmla="*/ 25 w 45"/>
                <a:gd name="T1" fmla="*/ 1 h 60"/>
                <a:gd name="T2" fmla="*/ 22 w 45"/>
                <a:gd name="T3" fmla="*/ 0 h 60"/>
                <a:gd name="T4" fmla="*/ 22 w 45"/>
                <a:gd name="T5" fmla="*/ 0 h 60"/>
                <a:gd name="T6" fmla="*/ 19 w 45"/>
                <a:gd name="T7" fmla="*/ 1 h 60"/>
                <a:gd name="T8" fmla="*/ 1 w 45"/>
                <a:gd name="T9" fmla="*/ 25 h 60"/>
                <a:gd name="T10" fmla="*/ 2 w 45"/>
                <a:gd name="T11" fmla="*/ 30 h 60"/>
                <a:gd name="T12" fmla="*/ 5 w 45"/>
                <a:gd name="T13" fmla="*/ 31 h 60"/>
                <a:gd name="T14" fmla="*/ 8 w 45"/>
                <a:gd name="T15" fmla="*/ 29 h 60"/>
                <a:gd name="T16" fmla="*/ 18 w 45"/>
                <a:gd name="T17" fmla="*/ 15 h 60"/>
                <a:gd name="T18" fmla="*/ 18 w 45"/>
                <a:gd name="T19" fmla="*/ 56 h 60"/>
                <a:gd name="T20" fmla="*/ 22 w 45"/>
                <a:gd name="T21" fmla="*/ 60 h 60"/>
                <a:gd name="T22" fmla="*/ 26 w 45"/>
                <a:gd name="T23" fmla="*/ 56 h 60"/>
                <a:gd name="T24" fmla="*/ 26 w 45"/>
                <a:gd name="T25" fmla="*/ 16 h 60"/>
                <a:gd name="T26" fmla="*/ 37 w 45"/>
                <a:gd name="T27" fmla="*/ 29 h 60"/>
                <a:gd name="T28" fmla="*/ 43 w 45"/>
                <a:gd name="T29" fmla="*/ 30 h 60"/>
                <a:gd name="T30" fmla="*/ 43 w 45"/>
                <a:gd name="T31" fmla="*/ 24 h 60"/>
                <a:gd name="T32" fmla="*/ 25 w 45"/>
                <a:gd name="T33" fmla="*/ 1 h 60"/>
                <a:gd name="T34" fmla="*/ 22 w 45"/>
                <a:gd name="T35" fmla="*/ 10 h 60"/>
                <a:gd name="T36" fmla="*/ 22 w 45"/>
                <a:gd name="T37" fmla="*/ 10 h 60"/>
                <a:gd name="T38" fmla="*/ 22 w 45"/>
                <a:gd name="T39" fmla="*/ 10 h 60"/>
                <a:gd name="T40" fmla="*/ 22 w 45"/>
                <a:gd name="T41" fmla="*/ 1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60">
                  <a:moveTo>
                    <a:pt x="25" y="1"/>
                  </a:moveTo>
                  <a:cubicBezTo>
                    <a:pt x="25" y="0"/>
                    <a:pt x="23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0"/>
                    <a:pt x="19" y="1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6"/>
                    <a:pt x="0" y="29"/>
                    <a:pt x="2" y="30"/>
                  </a:cubicBezTo>
                  <a:cubicBezTo>
                    <a:pt x="3" y="31"/>
                    <a:pt x="4" y="31"/>
                    <a:pt x="5" y="31"/>
                  </a:cubicBezTo>
                  <a:cubicBezTo>
                    <a:pt x="6" y="31"/>
                    <a:pt x="7" y="30"/>
                    <a:pt x="8" y="29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9"/>
                    <a:pt x="20" y="60"/>
                    <a:pt x="22" y="60"/>
                  </a:cubicBezTo>
                  <a:cubicBezTo>
                    <a:pt x="25" y="60"/>
                    <a:pt x="26" y="59"/>
                    <a:pt x="26" y="5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31"/>
                    <a:pt x="41" y="31"/>
                    <a:pt x="43" y="30"/>
                  </a:cubicBezTo>
                  <a:cubicBezTo>
                    <a:pt x="44" y="29"/>
                    <a:pt x="45" y="26"/>
                    <a:pt x="43" y="24"/>
                  </a:cubicBezTo>
                  <a:lnTo>
                    <a:pt x="25" y="1"/>
                  </a:lnTo>
                  <a:close/>
                  <a:moveTo>
                    <a:pt x="22" y="1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98" y="1346"/>
              <a:ext cx="58" cy="38"/>
            </a:xfrm>
            <a:custGeom>
              <a:avLst/>
              <a:gdLst>
                <a:gd name="T0" fmla="*/ 0 w 31"/>
                <a:gd name="T1" fmla="*/ 10 h 20"/>
                <a:gd name="T2" fmla="*/ 10 w 31"/>
                <a:gd name="T3" fmla="*/ 20 h 20"/>
                <a:gd name="T4" fmla="*/ 31 w 31"/>
                <a:gd name="T5" fmla="*/ 18 h 20"/>
                <a:gd name="T6" fmla="*/ 31 w 31"/>
                <a:gd name="T7" fmla="*/ 2 h 20"/>
                <a:gd name="T8" fmla="*/ 10 w 31"/>
                <a:gd name="T9" fmla="*/ 0 h 20"/>
                <a:gd name="T10" fmla="*/ 0 w 31"/>
                <a:gd name="T1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0">
                  <a:moveTo>
                    <a:pt x="0" y="10"/>
                  </a:moveTo>
                  <a:cubicBezTo>
                    <a:pt x="0" y="16"/>
                    <a:pt x="5" y="20"/>
                    <a:pt x="10" y="20"/>
                  </a:cubicBezTo>
                  <a:cubicBezTo>
                    <a:pt x="13" y="20"/>
                    <a:pt x="22" y="19"/>
                    <a:pt x="31" y="18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2" y="1"/>
                    <a:pt x="13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402" y="1346"/>
              <a:ext cx="58" cy="38"/>
            </a:xfrm>
            <a:custGeom>
              <a:avLst/>
              <a:gdLst>
                <a:gd name="T0" fmla="*/ 20 w 31"/>
                <a:gd name="T1" fmla="*/ 0 h 20"/>
                <a:gd name="T2" fmla="*/ 0 w 31"/>
                <a:gd name="T3" fmla="*/ 2 h 20"/>
                <a:gd name="T4" fmla="*/ 0 w 31"/>
                <a:gd name="T5" fmla="*/ 18 h 20"/>
                <a:gd name="T6" fmla="*/ 20 w 31"/>
                <a:gd name="T7" fmla="*/ 20 h 20"/>
                <a:gd name="T8" fmla="*/ 31 w 31"/>
                <a:gd name="T9" fmla="*/ 10 h 20"/>
                <a:gd name="T10" fmla="*/ 20 w 31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0">
                  <a:moveTo>
                    <a:pt x="20" y="0"/>
                  </a:moveTo>
                  <a:cubicBezTo>
                    <a:pt x="18" y="0"/>
                    <a:pt x="9" y="1"/>
                    <a:pt x="0" y="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9"/>
                    <a:pt x="18" y="20"/>
                    <a:pt x="20" y="20"/>
                  </a:cubicBezTo>
                  <a:cubicBezTo>
                    <a:pt x="26" y="20"/>
                    <a:pt x="31" y="16"/>
                    <a:pt x="31" y="10"/>
                  </a:cubicBezTo>
                  <a:cubicBezTo>
                    <a:pt x="31" y="5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172" y="1312"/>
              <a:ext cx="214" cy="106"/>
            </a:xfrm>
            <a:custGeom>
              <a:avLst/>
              <a:gdLst>
                <a:gd name="T0" fmla="*/ 95 w 114"/>
                <a:gd name="T1" fmla="*/ 0 h 56"/>
                <a:gd name="T2" fmla="*/ 19 w 114"/>
                <a:gd name="T3" fmla="*/ 0 h 56"/>
                <a:gd name="T4" fmla="*/ 0 w 114"/>
                <a:gd name="T5" fmla="*/ 19 h 56"/>
                <a:gd name="T6" fmla="*/ 0 w 114"/>
                <a:gd name="T7" fmla="*/ 37 h 56"/>
                <a:gd name="T8" fmla="*/ 19 w 114"/>
                <a:gd name="T9" fmla="*/ 56 h 56"/>
                <a:gd name="T10" fmla="*/ 95 w 114"/>
                <a:gd name="T11" fmla="*/ 56 h 56"/>
                <a:gd name="T12" fmla="*/ 114 w 114"/>
                <a:gd name="T13" fmla="*/ 37 h 56"/>
                <a:gd name="T14" fmla="*/ 114 w 114"/>
                <a:gd name="T15" fmla="*/ 19 h 56"/>
                <a:gd name="T16" fmla="*/ 95 w 114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56">
                  <a:moveTo>
                    <a:pt x="95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9"/>
                    <a:pt x="0" y="19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8"/>
                    <a:pt x="8" y="56"/>
                    <a:pt x="19" y="56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105" y="56"/>
                    <a:pt x="114" y="48"/>
                    <a:pt x="114" y="37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4" y="9"/>
                    <a:pt x="105" y="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6430" y="3617"/>
              <a:ext cx="362" cy="282"/>
            </a:xfrm>
            <a:custGeom>
              <a:avLst/>
              <a:gdLst>
                <a:gd name="T0" fmla="*/ 166 w 192"/>
                <a:gd name="T1" fmla="*/ 0 h 149"/>
                <a:gd name="T2" fmla="*/ 25 w 192"/>
                <a:gd name="T3" fmla="*/ 0 h 149"/>
                <a:gd name="T4" fmla="*/ 0 w 192"/>
                <a:gd name="T5" fmla="*/ 26 h 149"/>
                <a:gd name="T6" fmla="*/ 0 w 192"/>
                <a:gd name="T7" fmla="*/ 114 h 149"/>
                <a:gd name="T8" fmla="*/ 25 w 192"/>
                <a:gd name="T9" fmla="*/ 140 h 149"/>
                <a:gd name="T10" fmla="*/ 35 w 192"/>
                <a:gd name="T11" fmla="*/ 140 h 149"/>
                <a:gd name="T12" fmla="*/ 35 w 192"/>
                <a:gd name="T13" fmla="*/ 145 h 149"/>
                <a:gd name="T14" fmla="*/ 39 w 192"/>
                <a:gd name="T15" fmla="*/ 149 h 149"/>
                <a:gd name="T16" fmla="*/ 43 w 192"/>
                <a:gd name="T17" fmla="*/ 145 h 149"/>
                <a:gd name="T18" fmla="*/ 43 w 192"/>
                <a:gd name="T19" fmla="*/ 140 h 149"/>
                <a:gd name="T20" fmla="*/ 146 w 192"/>
                <a:gd name="T21" fmla="*/ 140 h 149"/>
                <a:gd name="T22" fmla="*/ 146 w 192"/>
                <a:gd name="T23" fmla="*/ 145 h 149"/>
                <a:gd name="T24" fmla="*/ 150 w 192"/>
                <a:gd name="T25" fmla="*/ 149 h 149"/>
                <a:gd name="T26" fmla="*/ 154 w 192"/>
                <a:gd name="T27" fmla="*/ 145 h 149"/>
                <a:gd name="T28" fmla="*/ 154 w 192"/>
                <a:gd name="T29" fmla="*/ 140 h 149"/>
                <a:gd name="T30" fmla="*/ 166 w 192"/>
                <a:gd name="T31" fmla="*/ 140 h 149"/>
                <a:gd name="T32" fmla="*/ 192 w 192"/>
                <a:gd name="T33" fmla="*/ 114 h 149"/>
                <a:gd name="T34" fmla="*/ 192 w 192"/>
                <a:gd name="T35" fmla="*/ 26 h 149"/>
                <a:gd name="T36" fmla="*/ 166 w 192"/>
                <a:gd name="T37" fmla="*/ 0 h 149"/>
                <a:gd name="T38" fmla="*/ 27 w 192"/>
                <a:gd name="T39" fmla="*/ 23 h 149"/>
                <a:gd name="T40" fmla="*/ 147 w 192"/>
                <a:gd name="T41" fmla="*/ 23 h 149"/>
                <a:gd name="T42" fmla="*/ 147 w 192"/>
                <a:gd name="T43" fmla="*/ 116 h 149"/>
                <a:gd name="T44" fmla="*/ 27 w 192"/>
                <a:gd name="T45" fmla="*/ 116 h 149"/>
                <a:gd name="T46" fmla="*/ 27 w 192"/>
                <a:gd name="T47" fmla="*/ 23 h 149"/>
                <a:gd name="T48" fmla="*/ 172 w 192"/>
                <a:gd name="T49" fmla="*/ 85 h 149"/>
                <a:gd name="T50" fmla="*/ 168 w 192"/>
                <a:gd name="T51" fmla="*/ 89 h 149"/>
                <a:gd name="T52" fmla="*/ 163 w 192"/>
                <a:gd name="T53" fmla="*/ 85 h 149"/>
                <a:gd name="T54" fmla="*/ 163 w 192"/>
                <a:gd name="T55" fmla="*/ 77 h 149"/>
                <a:gd name="T56" fmla="*/ 168 w 192"/>
                <a:gd name="T57" fmla="*/ 73 h 149"/>
                <a:gd name="T58" fmla="*/ 172 w 192"/>
                <a:gd name="T59" fmla="*/ 77 h 149"/>
                <a:gd name="T60" fmla="*/ 172 w 192"/>
                <a:gd name="T61" fmla="*/ 85 h 149"/>
                <a:gd name="T62" fmla="*/ 172 w 192"/>
                <a:gd name="T63" fmla="*/ 59 h 149"/>
                <a:gd name="T64" fmla="*/ 168 w 192"/>
                <a:gd name="T65" fmla="*/ 64 h 149"/>
                <a:gd name="T66" fmla="*/ 163 w 192"/>
                <a:gd name="T67" fmla="*/ 59 h 149"/>
                <a:gd name="T68" fmla="*/ 163 w 192"/>
                <a:gd name="T69" fmla="*/ 52 h 149"/>
                <a:gd name="T70" fmla="*/ 168 w 192"/>
                <a:gd name="T71" fmla="*/ 47 h 149"/>
                <a:gd name="T72" fmla="*/ 172 w 192"/>
                <a:gd name="T73" fmla="*/ 52 h 149"/>
                <a:gd name="T74" fmla="*/ 172 w 192"/>
                <a:gd name="T75" fmla="*/ 59 h 149"/>
                <a:gd name="T76" fmla="*/ 172 w 192"/>
                <a:gd name="T77" fmla="*/ 34 h 149"/>
                <a:gd name="T78" fmla="*/ 168 w 192"/>
                <a:gd name="T79" fmla="*/ 38 h 149"/>
                <a:gd name="T80" fmla="*/ 163 w 192"/>
                <a:gd name="T81" fmla="*/ 34 h 149"/>
                <a:gd name="T82" fmla="*/ 163 w 192"/>
                <a:gd name="T83" fmla="*/ 26 h 149"/>
                <a:gd name="T84" fmla="*/ 168 w 192"/>
                <a:gd name="T85" fmla="*/ 22 h 149"/>
                <a:gd name="T86" fmla="*/ 172 w 192"/>
                <a:gd name="T87" fmla="*/ 26 h 149"/>
                <a:gd name="T88" fmla="*/ 172 w 192"/>
                <a:gd name="T89" fmla="*/ 3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2" h="149">
                  <a:moveTo>
                    <a:pt x="166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28"/>
                    <a:pt x="11" y="140"/>
                    <a:pt x="25" y="140"/>
                  </a:cubicBezTo>
                  <a:cubicBezTo>
                    <a:pt x="35" y="140"/>
                    <a:pt x="35" y="140"/>
                    <a:pt x="35" y="140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5" y="147"/>
                    <a:pt x="37" y="149"/>
                    <a:pt x="39" y="149"/>
                  </a:cubicBezTo>
                  <a:cubicBezTo>
                    <a:pt x="42" y="149"/>
                    <a:pt x="43" y="147"/>
                    <a:pt x="43" y="145"/>
                  </a:cubicBezTo>
                  <a:cubicBezTo>
                    <a:pt x="43" y="140"/>
                    <a:pt x="43" y="140"/>
                    <a:pt x="43" y="140"/>
                  </a:cubicBezTo>
                  <a:cubicBezTo>
                    <a:pt x="146" y="140"/>
                    <a:pt x="146" y="140"/>
                    <a:pt x="146" y="140"/>
                  </a:cubicBezTo>
                  <a:cubicBezTo>
                    <a:pt x="146" y="145"/>
                    <a:pt x="146" y="145"/>
                    <a:pt x="146" y="145"/>
                  </a:cubicBezTo>
                  <a:cubicBezTo>
                    <a:pt x="146" y="147"/>
                    <a:pt x="147" y="149"/>
                    <a:pt x="150" y="149"/>
                  </a:cubicBezTo>
                  <a:cubicBezTo>
                    <a:pt x="152" y="149"/>
                    <a:pt x="154" y="147"/>
                    <a:pt x="154" y="145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66" y="140"/>
                    <a:pt x="166" y="140"/>
                    <a:pt x="166" y="140"/>
                  </a:cubicBezTo>
                  <a:cubicBezTo>
                    <a:pt x="180" y="140"/>
                    <a:pt x="192" y="128"/>
                    <a:pt x="192" y="114"/>
                  </a:cubicBezTo>
                  <a:cubicBezTo>
                    <a:pt x="192" y="26"/>
                    <a:pt x="192" y="26"/>
                    <a:pt x="192" y="26"/>
                  </a:cubicBezTo>
                  <a:cubicBezTo>
                    <a:pt x="192" y="12"/>
                    <a:pt x="180" y="0"/>
                    <a:pt x="166" y="0"/>
                  </a:cubicBezTo>
                  <a:close/>
                  <a:moveTo>
                    <a:pt x="27" y="23"/>
                  </a:moveTo>
                  <a:cubicBezTo>
                    <a:pt x="147" y="23"/>
                    <a:pt x="147" y="23"/>
                    <a:pt x="147" y="23"/>
                  </a:cubicBezTo>
                  <a:cubicBezTo>
                    <a:pt x="147" y="116"/>
                    <a:pt x="147" y="116"/>
                    <a:pt x="147" y="116"/>
                  </a:cubicBezTo>
                  <a:cubicBezTo>
                    <a:pt x="27" y="116"/>
                    <a:pt x="27" y="116"/>
                    <a:pt x="27" y="116"/>
                  </a:cubicBezTo>
                  <a:lnTo>
                    <a:pt x="27" y="23"/>
                  </a:lnTo>
                  <a:close/>
                  <a:moveTo>
                    <a:pt x="172" y="85"/>
                  </a:moveTo>
                  <a:cubicBezTo>
                    <a:pt x="172" y="87"/>
                    <a:pt x="170" y="89"/>
                    <a:pt x="168" y="89"/>
                  </a:cubicBezTo>
                  <a:cubicBezTo>
                    <a:pt x="165" y="89"/>
                    <a:pt x="163" y="87"/>
                    <a:pt x="163" y="85"/>
                  </a:cubicBezTo>
                  <a:cubicBezTo>
                    <a:pt x="163" y="77"/>
                    <a:pt x="163" y="77"/>
                    <a:pt x="163" y="77"/>
                  </a:cubicBezTo>
                  <a:cubicBezTo>
                    <a:pt x="163" y="75"/>
                    <a:pt x="165" y="73"/>
                    <a:pt x="168" y="73"/>
                  </a:cubicBezTo>
                  <a:cubicBezTo>
                    <a:pt x="170" y="73"/>
                    <a:pt x="172" y="75"/>
                    <a:pt x="172" y="77"/>
                  </a:cubicBezTo>
                  <a:lnTo>
                    <a:pt x="172" y="85"/>
                  </a:lnTo>
                  <a:close/>
                  <a:moveTo>
                    <a:pt x="172" y="59"/>
                  </a:moveTo>
                  <a:cubicBezTo>
                    <a:pt x="172" y="62"/>
                    <a:pt x="170" y="64"/>
                    <a:pt x="168" y="64"/>
                  </a:cubicBezTo>
                  <a:cubicBezTo>
                    <a:pt x="165" y="64"/>
                    <a:pt x="163" y="62"/>
                    <a:pt x="163" y="59"/>
                  </a:cubicBezTo>
                  <a:cubicBezTo>
                    <a:pt x="163" y="52"/>
                    <a:pt x="163" y="52"/>
                    <a:pt x="163" y="52"/>
                  </a:cubicBezTo>
                  <a:cubicBezTo>
                    <a:pt x="163" y="49"/>
                    <a:pt x="165" y="47"/>
                    <a:pt x="168" y="47"/>
                  </a:cubicBezTo>
                  <a:cubicBezTo>
                    <a:pt x="170" y="47"/>
                    <a:pt x="172" y="49"/>
                    <a:pt x="172" y="52"/>
                  </a:cubicBezTo>
                  <a:lnTo>
                    <a:pt x="172" y="59"/>
                  </a:lnTo>
                  <a:close/>
                  <a:moveTo>
                    <a:pt x="172" y="34"/>
                  </a:moveTo>
                  <a:cubicBezTo>
                    <a:pt x="172" y="37"/>
                    <a:pt x="170" y="38"/>
                    <a:pt x="168" y="38"/>
                  </a:cubicBezTo>
                  <a:cubicBezTo>
                    <a:pt x="165" y="38"/>
                    <a:pt x="163" y="37"/>
                    <a:pt x="163" y="34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3" y="24"/>
                    <a:pt x="165" y="22"/>
                    <a:pt x="168" y="22"/>
                  </a:cubicBezTo>
                  <a:cubicBezTo>
                    <a:pt x="170" y="22"/>
                    <a:pt x="172" y="24"/>
                    <a:pt x="172" y="26"/>
                  </a:cubicBezTo>
                  <a:lnTo>
                    <a:pt x="172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2487" y="3895"/>
              <a:ext cx="245" cy="21"/>
            </a:xfrm>
            <a:custGeom>
              <a:avLst/>
              <a:gdLst>
                <a:gd name="T0" fmla="*/ 124 w 130"/>
                <a:gd name="T1" fmla="*/ 0 h 11"/>
                <a:gd name="T2" fmla="*/ 6 w 130"/>
                <a:gd name="T3" fmla="*/ 0 h 11"/>
                <a:gd name="T4" fmla="*/ 0 w 130"/>
                <a:gd name="T5" fmla="*/ 6 h 11"/>
                <a:gd name="T6" fmla="*/ 6 w 130"/>
                <a:gd name="T7" fmla="*/ 11 h 11"/>
                <a:gd name="T8" fmla="*/ 124 w 130"/>
                <a:gd name="T9" fmla="*/ 11 h 11"/>
                <a:gd name="T10" fmla="*/ 130 w 130"/>
                <a:gd name="T11" fmla="*/ 6 h 11"/>
                <a:gd name="T12" fmla="*/ 124 w 130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11">
                  <a:moveTo>
                    <a:pt x="124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7" y="11"/>
                    <a:pt x="130" y="9"/>
                    <a:pt x="130" y="6"/>
                  </a:cubicBezTo>
                  <a:cubicBezTo>
                    <a:pt x="130" y="3"/>
                    <a:pt x="127" y="0"/>
                    <a:pt x="1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2472" y="3693"/>
              <a:ext cx="275" cy="168"/>
            </a:xfrm>
            <a:custGeom>
              <a:avLst/>
              <a:gdLst>
                <a:gd name="T0" fmla="*/ 146 w 146"/>
                <a:gd name="T1" fmla="*/ 4 h 89"/>
                <a:gd name="T2" fmla="*/ 142 w 146"/>
                <a:gd name="T3" fmla="*/ 0 h 89"/>
                <a:gd name="T4" fmla="*/ 4 w 146"/>
                <a:gd name="T5" fmla="*/ 0 h 89"/>
                <a:gd name="T6" fmla="*/ 0 w 146"/>
                <a:gd name="T7" fmla="*/ 4 h 89"/>
                <a:gd name="T8" fmla="*/ 0 w 146"/>
                <a:gd name="T9" fmla="*/ 4 h 89"/>
                <a:gd name="T10" fmla="*/ 0 w 146"/>
                <a:gd name="T11" fmla="*/ 6 h 89"/>
                <a:gd name="T12" fmla="*/ 73 w 146"/>
                <a:gd name="T13" fmla="*/ 89 h 89"/>
                <a:gd name="T14" fmla="*/ 146 w 146"/>
                <a:gd name="T15" fmla="*/ 6 h 89"/>
                <a:gd name="T16" fmla="*/ 146 w 146"/>
                <a:gd name="T17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89">
                  <a:moveTo>
                    <a:pt x="146" y="4"/>
                  </a:moveTo>
                  <a:cubicBezTo>
                    <a:pt x="146" y="2"/>
                    <a:pt x="144" y="0"/>
                    <a:pt x="14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51"/>
                    <a:pt x="33" y="89"/>
                    <a:pt x="73" y="89"/>
                  </a:cubicBezTo>
                  <a:cubicBezTo>
                    <a:pt x="113" y="89"/>
                    <a:pt x="146" y="51"/>
                    <a:pt x="146" y="6"/>
                  </a:cubicBezTo>
                  <a:cubicBezTo>
                    <a:pt x="146" y="5"/>
                    <a:pt x="146" y="5"/>
                    <a:pt x="14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2760" y="3693"/>
              <a:ext cx="74" cy="47"/>
            </a:xfrm>
            <a:custGeom>
              <a:avLst/>
              <a:gdLst>
                <a:gd name="T0" fmla="*/ 35 w 39"/>
                <a:gd name="T1" fmla="*/ 0 h 25"/>
                <a:gd name="T2" fmla="*/ 4 w 39"/>
                <a:gd name="T3" fmla="*/ 0 h 25"/>
                <a:gd name="T4" fmla="*/ 0 w 39"/>
                <a:gd name="T5" fmla="*/ 4 h 25"/>
                <a:gd name="T6" fmla="*/ 0 w 39"/>
                <a:gd name="T7" fmla="*/ 21 h 25"/>
                <a:gd name="T8" fmla="*/ 4 w 39"/>
                <a:gd name="T9" fmla="*/ 25 h 25"/>
                <a:gd name="T10" fmla="*/ 8 w 39"/>
                <a:gd name="T11" fmla="*/ 21 h 25"/>
                <a:gd name="T12" fmla="*/ 8 w 39"/>
                <a:gd name="T13" fmla="*/ 8 h 25"/>
                <a:gd name="T14" fmla="*/ 35 w 39"/>
                <a:gd name="T15" fmla="*/ 8 h 25"/>
                <a:gd name="T16" fmla="*/ 39 w 39"/>
                <a:gd name="T17" fmla="*/ 4 h 25"/>
                <a:gd name="T18" fmla="*/ 35 w 39"/>
                <a:gd name="T1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25">
                  <a:moveTo>
                    <a:pt x="3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2" y="25"/>
                    <a:pt x="4" y="25"/>
                  </a:cubicBezTo>
                  <a:cubicBezTo>
                    <a:pt x="6" y="25"/>
                    <a:pt x="8" y="23"/>
                    <a:pt x="8" y="2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7" y="8"/>
                    <a:pt x="39" y="6"/>
                    <a:pt x="39" y="4"/>
                  </a:cubicBezTo>
                  <a:cubicBezTo>
                    <a:pt x="39" y="2"/>
                    <a:pt x="37" y="0"/>
                    <a:pt x="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2559" y="3610"/>
              <a:ext cx="15" cy="58"/>
            </a:xfrm>
            <a:custGeom>
              <a:avLst/>
              <a:gdLst>
                <a:gd name="T0" fmla="*/ 4 w 8"/>
                <a:gd name="T1" fmla="*/ 31 h 31"/>
                <a:gd name="T2" fmla="*/ 8 w 8"/>
                <a:gd name="T3" fmla="*/ 27 h 31"/>
                <a:gd name="T4" fmla="*/ 8 w 8"/>
                <a:gd name="T5" fmla="*/ 4 h 31"/>
                <a:gd name="T6" fmla="*/ 4 w 8"/>
                <a:gd name="T7" fmla="*/ 0 h 31"/>
                <a:gd name="T8" fmla="*/ 0 w 8"/>
                <a:gd name="T9" fmla="*/ 4 h 31"/>
                <a:gd name="T10" fmla="*/ 0 w 8"/>
                <a:gd name="T11" fmla="*/ 27 h 31"/>
                <a:gd name="T12" fmla="*/ 4 w 8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1">
                  <a:moveTo>
                    <a:pt x="4" y="31"/>
                  </a:moveTo>
                  <a:cubicBezTo>
                    <a:pt x="7" y="31"/>
                    <a:pt x="8" y="29"/>
                    <a:pt x="8" y="2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2602" y="3585"/>
              <a:ext cx="15" cy="83"/>
            </a:xfrm>
            <a:custGeom>
              <a:avLst/>
              <a:gdLst>
                <a:gd name="T0" fmla="*/ 4 w 8"/>
                <a:gd name="T1" fmla="*/ 44 h 44"/>
                <a:gd name="T2" fmla="*/ 8 w 8"/>
                <a:gd name="T3" fmla="*/ 40 h 44"/>
                <a:gd name="T4" fmla="*/ 8 w 8"/>
                <a:gd name="T5" fmla="*/ 4 h 44"/>
                <a:gd name="T6" fmla="*/ 4 w 8"/>
                <a:gd name="T7" fmla="*/ 0 h 44"/>
                <a:gd name="T8" fmla="*/ 0 w 8"/>
                <a:gd name="T9" fmla="*/ 4 h 44"/>
                <a:gd name="T10" fmla="*/ 0 w 8"/>
                <a:gd name="T11" fmla="*/ 40 h 44"/>
                <a:gd name="T12" fmla="*/ 4 w 8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4">
                  <a:moveTo>
                    <a:pt x="4" y="44"/>
                  </a:moveTo>
                  <a:cubicBezTo>
                    <a:pt x="6" y="44"/>
                    <a:pt x="8" y="42"/>
                    <a:pt x="8" y="4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2"/>
                    <a:pt x="2" y="44"/>
                    <a:pt x="4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2645" y="3610"/>
              <a:ext cx="16" cy="58"/>
            </a:xfrm>
            <a:custGeom>
              <a:avLst/>
              <a:gdLst>
                <a:gd name="T0" fmla="*/ 4 w 8"/>
                <a:gd name="T1" fmla="*/ 31 h 31"/>
                <a:gd name="T2" fmla="*/ 8 w 8"/>
                <a:gd name="T3" fmla="*/ 27 h 31"/>
                <a:gd name="T4" fmla="*/ 8 w 8"/>
                <a:gd name="T5" fmla="*/ 4 h 31"/>
                <a:gd name="T6" fmla="*/ 4 w 8"/>
                <a:gd name="T7" fmla="*/ 0 h 31"/>
                <a:gd name="T8" fmla="*/ 0 w 8"/>
                <a:gd name="T9" fmla="*/ 4 h 31"/>
                <a:gd name="T10" fmla="*/ 0 w 8"/>
                <a:gd name="T11" fmla="*/ 27 h 31"/>
                <a:gd name="T12" fmla="*/ 4 w 8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1">
                  <a:moveTo>
                    <a:pt x="4" y="31"/>
                  </a:moveTo>
                  <a:cubicBezTo>
                    <a:pt x="6" y="31"/>
                    <a:pt x="8" y="29"/>
                    <a:pt x="8" y="2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1" y="31"/>
                    <a:pt x="4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1013" y="3023"/>
              <a:ext cx="156" cy="127"/>
            </a:xfrm>
            <a:custGeom>
              <a:avLst/>
              <a:gdLst>
                <a:gd name="T0" fmla="*/ 83 w 83"/>
                <a:gd name="T1" fmla="*/ 47 h 67"/>
                <a:gd name="T2" fmla="*/ 70 w 83"/>
                <a:gd name="T3" fmla="*/ 3 h 67"/>
                <a:gd name="T4" fmla="*/ 66 w 83"/>
                <a:gd name="T5" fmla="*/ 0 h 67"/>
                <a:gd name="T6" fmla="*/ 17 w 83"/>
                <a:gd name="T7" fmla="*/ 0 h 67"/>
                <a:gd name="T8" fmla="*/ 13 w 83"/>
                <a:gd name="T9" fmla="*/ 3 h 67"/>
                <a:gd name="T10" fmla="*/ 0 w 83"/>
                <a:gd name="T11" fmla="*/ 47 h 67"/>
                <a:gd name="T12" fmla="*/ 0 w 83"/>
                <a:gd name="T13" fmla="*/ 49 h 67"/>
                <a:gd name="T14" fmla="*/ 3 w 83"/>
                <a:gd name="T15" fmla="*/ 64 h 67"/>
                <a:gd name="T16" fmla="*/ 7 w 83"/>
                <a:gd name="T17" fmla="*/ 67 h 67"/>
                <a:gd name="T18" fmla="*/ 76 w 83"/>
                <a:gd name="T19" fmla="*/ 67 h 67"/>
                <a:gd name="T20" fmla="*/ 80 w 83"/>
                <a:gd name="T21" fmla="*/ 64 h 67"/>
                <a:gd name="T22" fmla="*/ 83 w 83"/>
                <a:gd name="T23" fmla="*/ 49 h 67"/>
                <a:gd name="T24" fmla="*/ 83 w 83"/>
                <a:gd name="T25" fmla="*/ 47 h 67"/>
                <a:gd name="T26" fmla="*/ 41 w 83"/>
                <a:gd name="T27" fmla="*/ 45 h 67"/>
                <a:gd name="T28" fmla="*/ 32 w 83"/>
                <a:gd name="T29" fmla="*/ 36 h 67"/>
                <a:gd name="T30" fmla="*/ 41 w 83"/>
                <a:gd name="T31" fmla="*/ 26 h 67"/>
                <a:gd name="T32" fmla="*/ 51 w 83"/>
                <a:gd name="T33" fmla="*/ 36 h 67"/>
                <a:gd name="T34" fmla="*/ 41 w 83"/>
                <a:gd name="T35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67">
                  <a:moveTo>
                    <a:pt x="83" y="47"/>
                  </a:moveTo>
                  <a:cubicBezTo>
                    <a:pt x="70" y="3"/>
                    <a:pt x="70" y="3"/>
                    <a:pt x="70" y="3"/>
                  </a:cubicBezTo>
                  <a:cubicBezTo>
                    <a:pt x="69" y="1"/>
                    <a:pt x="68" y="0"/>
                    <a:pt x="6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4" y="1"/>
                    <a:pt x="13" y="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8"/>
                    <a:pt x="0" y="48"/>
                    <a:pt x="0" y="49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4" y="66"/>
                    <a:pt x="5" y="67"/>
                    <a:pt x="7" y="67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8" y="67"/>
                    <a:pt x="79" y="66"/>
                    <a:pt x="80" y="64"/>
                  </a:cubicBezTo>
                  <a:cubicBezTo>
                    <a:pt x="83" y="49"/>
                    <a:pt x="83" y="49"/>
                    <a:pt x="83" y="49"/>
                  </a:cubicBezTo>
                  <a:cubicBezTo>
                    <a:pt x="83" y="48"/>
                    <a:pt x="83" y="48"/>
                    <a:pt x="83" y="47"/>
                  </a:cubicBezTo>
                  <a:close/>
                  <a:moveTo>
                    <a:pt x="41" y="45"/>
                  </a:moveTo>
                  <a:cubicBezTo>
                    <a:pt x="36" y="45"/>
                    <a:pt x="32" y="41"/>
                    <a:pt x="32" y="36"/>
                  </a:cubicBezTo>
                  <a:cubicBezTo>
                    <a:pt x="32" y="31"/>
                    <a:pt x="36" y="26"/>
                    <a:pt x="41" y="26"/>
                  </a:cubicBezTo>
                  <a:cubicBezTo>
                    <a:pt x="46" y="26"/>
                    <a:pt x="51" y="31"/>
                    <a:pt x="51" y="36"/>
                  </a:cubicBezTo>
                  <a:cubicBezTo>
                    <a:pt x="51" y="41"/>
                    <a:pt x="46" y="45"/>
                    <a:pt x="41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 noEditPoints="1"/>
            </p:cNvSpPr>
            <p:nvPr/>
          </p:nvSpPr>
          <p:spPr bwMode="auto">
            <a:xfrm>
              <a:off x="969" y="2787"/>
              <a:ext cx="200" cy="225"/>
            </a:xfrm>
            <a:custGeom>
              <a:avLst/>
              <a:gdLst>
                <a:gd name="T0" fmla="*/ 37 w 106"/>
                <a:gd name="T1" fmla="*/ 116 h 119"/>
                <a:gd name="T2" fmla="*/ 41 w 106"/>
                <a:gd name="T3" fmla="*/ 119 h 119"/>
                <a:gd name="T4" fmla="*/ 90 w 106"/>
                <a:gd name="T5" fmla="*/ 119 h 119"/>
                <a:gd name="T6" fmla="*/ 94 w 106"/>
                <a:gd name="T7" fmla="*/ 116 h 119"/>
                <a:gd name="T8" fmla="*/ 105 w 106"/>
                <a:gd name="T9" fmla="*/ 22 h 119"/>
                <a:gd name="T10" fmla="*/ 104 w 106"/>
                <a:gd name="T11" fmla="*/ 20 h 119"/>
                <a:gd name="T12" fmla="*/ 104 w 106"/>
                <a:gd name="T13" fmla="*/ 20 h 119"/>
                <a:gd name="T14" fmla="*/ 65 w 106"/>
                <a:gd name="T15" fmla="*/ 0 h 119"/>
                <a:gd name="T16" fmla="*/ 26 w 106"/>
                <a:gd name="T17" fmla="*/ 20 h 119"/>
                <a:gd name="T18" fmla="*/ 26 w 106"/>
                <a:gd name="T19" fmla="*/ 20 h 119"/>
                <a:gd name="T20" fmla="*/ 25 w 106"/>
                <a:gd name="T21" fmla="*/ 22 h 119"/>
                <a:gd name="T22" fmla="*/ 26 w 106"/>
                <a:gd name="T23" fmla="*/ 28 h 119"/>
                <a:gd name="T24" fmla="*/ 14 w 106"/>
                <a:gd name="T25" fmla="*/ 28 h 119"/>
                <a:gd name="T26" fmla="*/ 11 w 106"/>
                <a:gd name="T27" fmla="*/ 30 h 119"/>
                <a:gd name="T28" fmla="*/ 1 w 106"/>
                <a:gd name="T29" fmla="*/ 41 h 119"/>
                <a:gd name="T30" fmla="*/ 0 w 106"/>
                <a:gd name="T31" fmla="*/ 44 h 119"/>
                <a:gd name="T32" fmla="*/ 16 w 106"/>
                <a:gd name="T33" fmla="*/ 97 h 119"/>
                <a:gd name="T34" fmla="*/ 19 w 106"/>
                <a:gd name="T35" fmla="*/ 99 h 119"/>
                <a:gd name="T36" fmla="*/ 35 w 106"/>
                <a:gd name="T37" fmla="*/ 99 h 119"/>
                <a:gd name="T38" fmla="*/ 37 w 106"/>
                <a:gd name="T39" fmla="*/ 116 h 119"/>
                <a:gd name="T40" fmla="*/ 76 w 106"/>
                <a:gd name="T41" fmla="*/ 99 h 119"/>
                <a:gd name="T42" fmla="*/ 55 w 106"/>
                <a:gd name="T43" fmla="*/ 99 h 119"/>
                <a:gd name="T44" fmla="*/ 51 w 106"/>
                <a:gd name="T45" fmla="*/ 96 h 119"/>
                <a:gd name="T46" fmla="*/ 55 w 106"/>
                <a:gd name="T47" fmla="*/ 92 h 119"/>
                <a:gd name="T48" fmla="*/ 76 w 106"/>
                <a:gd name="T49" fmla="*/ 92 h 119"/>
                <a:gd name="T50" fmla="*/ 80 w 106"/>
                <a:gd name="T51" fmla="*/ 96 h 119"/>
                <a:gd name="T52" fmla="*/ 76 w 106"/>
                <a:gd name="T53" fmla="*/ 99 h 119"/>
                <a:gd name="T54" fmla="*/ 76 w 106"/>
                <a:gd name="T55" fmla="*/ 73 h 119"/>
                <a:gd name="T56" fmla="*/ 55 w 106"/>
                <a:gd name="T57" fmla="*/ 73 h 119"/>
                <a:gd name="T58" fmla="*/ 51 w 106"/>
                <a:gd name="T59" fmla="*/ 70 h 119"/>
                <a:gd name="T60" fmla="*/ 55 w 106"/>
                <a:gd name="T61" fmla="*/ 66 h 119"/>
                <a:gd name="T62" fmla="*/ 76 w 106"/>
                <a:gd name="T63" fmla="*/ 66 h 119"/>
                <a:gd name="T64" fmla="*/ 80 w 106"/>
                <a:gd name="T65" fmla="*/ 70 h 119"/>
                <a:gd name="T66" fmla="*/ 76 w 106"/>
                <a:gd name="T67" fmla="*/ 73 h 119"/>
                <a:gd name="T68" fmla="*/ 76 w 106"/>
                <a:gd name="T69" fmla="*/ 47 h 119"/>
                <a:gd name="T70" fmla="*/ 55 w 106"/>
                <a:gd name="T71" fmla="*/ 47 h 119"/>
                <a:gd name="T72" fmla="*/ 51 w 106"/>
                <a:gd name="T73" fmla="*/ 43 h 119"/>
                <a:gd name="T74" fmla="*/ 55 w 106"/>
                <a:gd name="T75" fmla="*/ 40 h 119"/>
                <a:gd name="T76" fmla="*/ 76 w 106"/>
                <a:gd name="T77" fmla="*/ 40 h 119"/>
                <a:gd name="T78" fmla="*/ 80 w 106"/>
                <a:gd name="T79" fmla="*/ 43 h 119"/>
                <a:gd name="T80" fmla="*/ 76 w 106"/>
                <a:gd name="T81" fmla="*/ 47 h 119"/>
                <a:gd name="T82" fmla="*/ 22 w 106"/>
                <a:gd name="T83" fmla="*/ 92 h 119"/>
                <a:gd name="T84" fmla="*/ 8 w 106"/>
                <a:gd name="T85" fmla="*/ 44 h 119"/>
                <a:gd name="T86" fmla="*/ 15 w 106"/>
                <a:gd name="T87" fmla="*/ 36 h 119"/>
                <a:gd name="T88" fmla="*/ 27 w 106"/>
                <a:gd name="T89" fmla="*/ 36 h 119"/>
                <a:gd name="T90" fmla="*/ 34 w 106"/>
                <a:gd name="T91" fmla="*/ 92 h 119"/>
                <a:gd name="T92" fmla="*/ 22 w 106"/>
                <a:gd name="T93" fmla="*/ 92 h 119"/>
                <a:gd name="T94" fmla="*/ 65 w 106"/>
                <a:gd name="T95" fmla="*/ 7 h 119"/>
                <a:gd name="T96" fmla="*/ 96 w 106"/>
                <a:gd name="T97" fmla="*/ 18 h 119"/>
                <a:gd name="T98" fmla="*/ 34 w 106"/>
                <a:gd name="T99" fmla="*/ 18 h 119"/>
                <a:gd name="T100" fmla="*/ 65 w 106"/>
                <a:gd name="T101" fmla="*/ 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" h="119">
                  <a:moveTo>
                    <a:pt x="37" y="116"/>
                  </a:moveTo>
                  <a:cubicBezTo>
                    <a:pt x="37" y="118"/>
                    <a:pt x="39" y="119"/>
                    <a:pt x="41" y="119"/>
                  </a:cubicBezTo>
                  <a:cubicBezTo>
                    <a:pt x="90" y="119"/>
                    <a:pt x="90" y="119"/>
                    <a:pt x="90" y="119"/>
                  </a:cubicBezTo>
                  <a:cubicBezTo>
                    <a:pt x="92" y="119"/>
                    <a:pt x="93" y="118"/>
                    <a:pt x="94" y="116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1"/>
                    <a:pt x="105" y="20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2" y="6"/>
                    <a:pt x="84" y="0"/>
                    <a:pt x="65" y="0"/>
                  </a:cubicBezTo>
                  <a:cubicBezTo>
                    <a:pt x="47" y="0"/>
                    <a:pt x="28" y="6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5" y="20"/>
                    <a:pt x="25" y="21"/>
                    <a:pt x="25" y="22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2" y="28"/>
                    <a:pt x="11" y="29"/>
                    <a:pt x="11" y="3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2"/>
                    <a:pt x="0" y="43"/>
                    <a:pt x="0" y="44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8"/>
                    <a:pt x="18" y="99"/>
                    <a:pt x="19" y="99"/>
                  </a:cubicBezTo>
                  <a:cubicBezTo>
                    <a:pt x="35" y="99"/>
                    <a:pt x="35" y="99"/>
                    <a:pt x="35" y="99"/>
                  </a:cubicBezTo>
                  <a:lnTo>
                    <a:pt x="37" y="116"/>
                  </a:lnTo>
                  <a:close/>
                  <a:moveTo>
                    <a:pt x="76" y="99"/>
                  </a:moveTo>
                  <a:cubicBezTo>
                    <a:pt x="55" y="99"/>
                    <a:pt x="55" y="99"/>
                    <a:pt x="55" y="99"/>
                  </a:cubicBezTo>
                  <a:cubicBezTo>
                    <a:pt x="53" y="99"/>
                    <a:pt x="51" y="98"/>
                    <a:pt x="51" y="96"/>
                  </a:cubicBezTo>
                  <a:cubicBezTo>
                    <a:pt x="51" y="94"/>
                    <a:pt x="53" y="92"/>
                    <a:pt x="55" y="92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8" y="92"/>
                    <a:pt x="80" y="94"/>
                    <a:pt x="80" y="96"/>
                  </a:cubicBezTo>
                  <a:cubicBezTo>
                    <a:pt x="80" y="98"/>
                    <a:pt x="78" y="99"/>
                    <a:pt x="76" y="99"/>
                  </a:cubicBezTo>
                  <a:close/>
                  <a:moveTo>
                    <a:pt x="76" y="73"/>
                  </a:moveTo>
                  <a:cubicBezTo>
                    <a:pt x="55" y="73"/>
                    <a:pt x="55" y="73"/>
                    <a:pt x="55" y="73"/>
                  </a:cubicBezTo>
                  <a:cubicBezTo>
                    <a:pt x="53" y="73"/>
                    <a:pt x="51" y="72"/>
                    <a:pt x="51" y="70"/>
                  </a:cubicBezTo>
                  <a:cubicBezTo>
                    <a:pt x="51" y="67"/>
                    <a:pt x="53" y="66"/>
                    <a:pt x="55" y="66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78" y="66"/>
                    <a:pt x="80" y="67"/>
                    <a:pt x="80" y="70"/>
                  </a:cubicBezTo>
                  <a:cubicBezTo>
                    <a:pt x="80" y="72"/>
                    <a:pt x="78" y="73"/>
                    <a:pt x="76" y="73"/>
                  </a:cubicBezTo>
                  <a:close/>
                  <a:moveTo>
                    <a:pt x="76" y="47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3" y="47"/>
                    <a:pt x="51" y="45"/>
                    <a:pt x="51" y="43"/>
                  </a:cubicBezTo>
                  <a:cubicBezTo>
                    <a:pt x="51" y="41"/>
                    <a:pt x="53" y="40"/>
                    <a:pt x="55" y="40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8" y="40"/>
                    <a:pt x="80" y="41"/>
                    <a:pt x="80" y="43"/>
                  </a:cubicBezTo>
                  <a:cubicBezTo>
                    <a:pt x="80" y="45"/>
                    <a:pt x="78" y="47"/>
                    <a:pt x="76" y="47"/>
                  </a:cubicBezTo>
                  <a:close/>
                  <a:moveTo>
                    <a:pt x="22" y="92"/>
                  </a:moveTo>
                  <a:cubicBezTo>
                    <a:pt x="8" y="44"/>
                    <a:pt x="8" y="44"/>
                    <a:pt x="8" y="44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34" y="92"/>
                    <a:pt x="34" y="92"/>
                    <a:pt x="34" y="92"/>
                  </a:cubicBezTo>
                  <a:lnTo>
                    <a:pt x="22" y="92"/>
                  </a:lnTo>
                  <a:close/>
                  <a:moveTo>
                    <a:pt x="65" y="7"/>
                  </a:moveTo>
                  <a:cubicBezTo>
                    <a:pt x="79" y="7"/>
                    <a:pt x="93" y="11"/>
                    <a:pt x="96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8" y="11"/>
                    <a:pt x="52" y="7"/>
                    <a:pt x="65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926" y="1255"/>
              <a:ext cx="213" cy="57"/>
            </a:xfrm>
            <a:custGeom>
              <a:avLst/>
              <a:gdLst>
                <a:gd name="T0" fmla="*/ 56 w 113"/>
                <a:gd name="T1" fmla="*/ 0 h 30"/>
                <a:gd name="T2" fmla="*/ 0 w 113"/>
                <a:gd name="T3" fmla="*/ 30 h 30"/>
                <a:gd name="T4" fmla="*/ 113 w 113"/>
                <a:gd name="T5" fmla="*/ 30 h 30"/>
                <a:gd name="T6" fmla="*/ 56 w 113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30">
                  <a:moveTo>
                    <a:pt x="56" y="0"/>
                  </a:moveTo>
                  <a:cubicBezTo>
                    <a:pt x="28" y="0"/>
                    <a:pt x="5" y="13"/>
                    <a:pt x="0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08" y="13"/>
                    <a:pt x="85" y="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992" y="1195"/>
              <a:ext cx="15" cy="43"/>
            </a:xfrm>
            <a:custGeom>
              <a:avLst/>
              <a:gdLst>
                <a:gd name="T0" fmla="*/ 4 w 8"/>
                <a:gd name="T1" fmla="*/ 23 h 23"/>
                <a:gd name="T2" fmla="*/ 8 w 8"/>
                <a:gd name="T3" fmla="*/ 18 h 23"/>
                <a:gd name="T4" fmla="*/ 8 w 8"/>
                <a:gd name="T5" fmla="*/ 4 h 23"/>
                <a:gd name="T6" fmla="*/ 4 w 8"/>
                <a:gd name="T7" fmla="*/ 0 h 23"/>
                <a:gd name="T8" fmla="*/ 0 w 8"/>
                <a:gd name="T9" fmla="*/ 4 h 23"/>
                <a:gd name="T10" fmla="*/ 0 w 8"/>
                <a:gd name="T11" fmla="*/ 18 h 23"/>
                <a:gd name="T12" fmla="*/ 4 w 8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3">
                  <a:moveTo>
                    <a:pt x="4" y="23"/>
                  </a:moveTo>
                  <a:cubicBezTo>
                    <a:pt x="7" y="23"/>
                    <a:pt x="8" y="21"/>
                    <a:pt x="8" y="1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2" y="23"/>
                    <a:pt x="4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1024" y="1178"/>
              <a:ext cx="15" cy="60"/>
            </a:xfrm>
            <a:custGeom>
              <a:avLst/>
              <a:gdLst>
                <a:gd name="T0" fmla="*/ 4 w 8"/>
                <a:gd name="T1" fmla="*/ 32 h 32"/>
                <a:gd name="T2" fmla="*/ 8 w 8"/>
                <a:gd name="T3" fmla="*/ 27 h 32"/>
                <a:gd name="T4" fmla="*/ 8 w 8"/>
                <a:gd name="T5" fmla="*/ 4 h 32"/>
                <a:gd name="T6" fmla="*/ 4 w 8"/>
                <a:gd name="T7" fmla="*/ 0 h 32"/>
                <a:gd name="T8" fmla="*/ 0 w 8"/>
                <a:gd name="T9" fmla="*/ 4 h 32"/>
                <a:gd name="T10" fmla="*/ 0 w 8"/>
                <a:gd name="T11" fmla="*/ 27 h 32"/>
                <a:gd name="T12" fmla="*/ 4 w 8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2">
                  <a:moveTo>
                    <a:pt x="4" y="32"/>
                  </a:moveTo>
                  <a:cubicBezTo>
                    <a:pt x="7" y="32"/>
                    <a:pt x="8" y="30"/>
                    <a:pt x="8" y="2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2" y="32"/>
                    <a:pt x="4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1056" y="1195"/>
              <a:ext cx="15" cy="43"/>
            </a:xfrm>
            <a:custGeom>
              <a:avLst/>
              <a:gdLst>
                <a:gd name="T0" fmla="*/ 4 w 8"/>
                <a:gd name="T1" fmla="*/ 23 h 23"/>
                <a:gd name="T2" fmla="*/ 8 w 8"/>
                <a:gd name="T3" fmla="*/ 18 h 23"/>
                <a:gd name="T4" fmla="*/ 8 w 8"/>
                <a:gd name="T5" fmla="*/ 4 h 23"/>
                <a:gd name="T6" fmla="*/ 4 w 8"/>
                <a:gd name="T7" fmla="*/ 0 h 23"/>
                <a:gd name="T8" fmla="*/ 0 w 8"/>
                <a:gd name="T9" fmla="*/ 4 h 23"/>
                <a:gd name="T10" fmla="*/ 0 w 8"/>
                <a:gd name="T11" fmla="*/ 18 h 23"/>
                <a:gd name="T12" fmla="*/ 4 w 8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3">
                  <a:moveTo>
                    <a:pt x="4" y="23"/>
                  </a:moveTo>
                  <a:cubicBezTo>
                    <a:pt x="7" y="23"/>
                    <a:pt x="8" y="21"/>
                    <a:pt x="8" y="1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2" y="23"/>
                    <a:pt x="4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890" y="1320"/>
              <a:ext cx="362" cy="154"/>
            </a:xfrm>
            <a:custGeom>
              <a:avLst/>
              <a:gdLst>
                <a:gd name="T0" fmla="*/ 188 w 192"/>
                <a:gd name="T1" fmla="*/ 0 h 82"/>
                <a:gd name="T2" fmla="*/ 135 w 192"/>
                <a:gd name="T3" fmla="*/ 0 h 82"/>
                <a:gd name="T4" fmla="*/ 16 w 192"/>
                <a:gd name="T5" fmla="*/ 0 h 82"/>
                <a:gd name="T6" fmla="*/ 4 w 192"/>
                <a:gd name="T7" fmla="*/ 0 h 82"/>
                <a:gd name="T8" fmla="*/ 0 w 192"/>
                <a:gd name="T9" fmla="*/ 5 h 82"/>
                <a:gd name="T10" fmla="*/ 4 w 192"/>
                <a:gd name="T11" fmla="*/ 9 h 82"/>
                <a:gd name="T12" fmla="*/ 12 w 192"/>
                <a:gd name="T13" fmla="*/ 9 h 82"/>
                <a:gd name="T14" fmla="*/ 12 w 192"/>
                <a:gd name="T15" fmla="*/ 64 h 82"/>
                <a:gd name="T16" fmla="*/ 31 w 192"/>
                <a:gd name="T17" fmla="*/ 82 h 82"/>
                <a:gd name="T18" fmla="*/ 120 w 192"/>
                <a:gd name="T19" fmla="*/ 82 h 82"/>
                <a:gd name="T20" fmla="*/ 139 w 192"/>
                <a:gd name="T21" fmla="*/ 64 h 82"/>
                <a:gd name="T22" fmla="*/ 139 w 192"/>
                <a:gd name="T23" fmla="*/ 9 h 82"/>
                <a:gd name="T24" fmla="*/ 188 w 192"/>
                <a:gd name="T25" fmla="*/ 9 h 82"/>
                <a:gd name="T26" fmla="*/ 192 w 192"/>
                <a:gd name="T27" fmla="*/ 5 h 82"/>
                <a:gd name="T28" fmla="*/ 188 w 192"/>
                <a:gd name="T2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2" h="82">
                  <a:moveTo>
                    <a:pt x="188" y="0"/>
                  </a:moveTo>
                  <a:cubicBezTo>
                    <a:pt x="135" y="0"/>
                    <a:pt x="135" y="0"/>
                    <a:pt x="13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5"/>
                  </a:cubicBezTo>
                  <a:cubicBezTo>
                    <a:pt x="0" y="7"/>
                    <a:pt x="1" y="9"/>
                    <a:pt x="4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74"/>
                    <a:pt x="21" y="82"/>
                    <a:pt x="31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30" y="82"/>
                    <a:pt x="139" y="74"/>
                    <a:pt x="139" y="64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88" y="9"/>
                    <a:pt x="188" y="9"/>
                    <a:pt x="188" y="9"/>
                  </a:cubicBezTo>
                  <a:cubicBezTo>
                    <a:pt x="190" y="9"/>
                    <a:pt x="192" y="7"/>
                    <a:pt x="192" y="5"/>
                  </a:cubicBezTo>
                  <a:cubicBezTo>
                    <a:pt x="192" y="2"/>
                    <a:pt x="190" y="0"/>
                    <a:pt x="1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896" y="1520"/>
              <a:ext cx="275" cy="20"/>
            </a:xfrm>
            <a:custGeom>
              <a:avLst/>
              <a:gdLst>
                <a:gd name="T0" fmla="*/ 141 w 146"/>
                <a:gd name="T1" fmla="*/ 0 h 11"/>
                <a:gd name="T2" fmla="*/ 5 w 146"/>
                <a:gd name="T3" fmla="*/ 0 h 11"/>
                <a:gd name="T4" fmla="*/ 0 w 146"/>
                <a:gd name="T5" fmla="*/ 5 h 11"/>
                <a:gd name="T6" fmla="*/ 5 w 146"/>
                <a:gd name="T7" fmla="*/ 11 h 11"/>
                <a:gd name="T8" fmla="*/ 141 w 146"/>
                <a:gd name="T9" fmla="*/ 11 h 11"/>
                <a:gd name="T10" fmla="*/ 146 w 146"/>
                <a:gd name="T11" fmla="*/ 5 h 11"/>
                <a:gd name="T12" fmla="*/ 141 w 14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6" h="11">
                  <a:moveTo>
                    <a:pt x="14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2" y="11"/>
                    <a:pt x="5" y="11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4" y="11"/>
                    <a:pt x="146" y="9"/>
                    <a:pt x="146" y="5"/>
                  </a:cubicBezTo>
                  <a:cubicBezTo>
                    <a:pt x="146" y="2"/>
                    <a:pt x="144" y="0"/>
                    <a:pt x="14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948" y="1484"/>
              <a:ext cx="15" cy="28"/>
            </a:xfrm>
            <a:custGeom>
              <a:avLst/>
              <a:gdLst>
                <a:gd name="T0" fmla="*/ 8 w 8"/>
                <a:gd name="T1" fmla="*/ 11 h 15"/>
                <a:gd name="T2" fmla="*/ 8 w 8"/>
                <a:gd name="T3" fmla="*/ 4 h 15"/>
                <a:gd name="T4" fmla="*/ 4 w 8"/>
                <a:gd name="T5" fmla="*/ 0 h 15"/>
                <a:gd name="T6" fmla="*/ 0 w 8"/>
                <a:gd name="T7" fmla="*/ 4 h 15"/>
                <a:gd name="T8" fmla="*/ 0 w 8"/>
                <a:gd name="T9" fmla="*/ 11 h 15"/>
                <a:gd name="T10" fmla="*/ 4 w 8"/>
                <a:gd name="T11" fmla="*/ 15 h 15"/>
                <a:gd name="T12" fmla="*/ 8 w 8"/>
                <a:gd name="T13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8" y="11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1" y="15"/>
                    <a:pt x="4" y="15"/>
                  </a:cubicBezTo>
                  <a:cubicBezTo>
                    <a:pt x="6" y="15"/>
                    <a:pt x="8" y="14"/>
                    <a:pt x="8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979" y="1484"/>
              <a:ext cx="15" cy="28"/>
            </a:xfrm>
            <a:custGeom>
              <a:avLst/>
              <a:gdLst>
                <a:gd name="T0" fmla="*/ 8 w 8"/>
                <a:gd name="T1" fmla="*/ 11 h 15"/>
                <a:gd name="T2" fmla="*/ 8 w 8"/>
                <a:gd name="T3" fmla="*/ 4 h 15"/>
                <a:gd name="T4" fmla="*/ 4 w 8"/>
                <a:gd name="T5" fmla="*/ 0 h 15"/>
                <a:gd name="T6" fmla="*/ 0 w 8"/>
                <a:gd name="T7" fmla="*/ 4 h 15"/>
                <a:gd name="T8" fmla="*/ 0 w 8"/>
                <a:gd name="T9" fmla="*/ 11 h 15"/>
                <a:gd name="T10" fmla="*/ 4 w 8"/>
                <a:gd name="T11" fmla="*/ 15 h 15"/>
                <a:gd name="T12" fmla="*/ 8 w 8"/>
                <a:gd name="T13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8" y="11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2" y="15"/>
                    <a:pt x="4" y="15"/>
                  </a:cubicBezTo>
                  <a:cubicBezTo>
                    <a:pt x="6" y="15"/>
                    <a:pt x="8" y="14"/>
                    <a:pt x="8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1009" y="1484"/>
              <a:ext cx="15" cy="28"/>
            </a:xfrm>
            <a:custGeom>
              <a:avLst/>
              <a:gdLst>
                <a:gd name="T0" fmla="*/ 8 w 8"/>
                <a:gd name="T1" fmla="*/ 11 h 15"/>
                <a:gd name="T2" fmla="*/ 8 w 8"/>
                <a:gd name="T3" fmla="*/ 4 h 15"/>
                <a:gd name="T4" fmla="*/ 4 w 8"/>
                <a:gd name="T5" fmla="*/ 0 h 15"/>
                <a:gd name="T6" fmla="*/ 0 w 8"/>
                <a:gd name="T7" fmla="*/ 4 h 15"/>
                <a:gd name="T8" fmla="*/ 0 w 8"/>
                <a:gd name="T9" fmla="*/ 11 h 15"/>
                <a:gd name="T10" fmla="*/ 4 w 8"/>
                <a:gd name="T11" fmla="*/ 15 h 15"/>
                <a:gd name="T12" fmla="*/ 8 w 8"/>
                <a:gd name="T13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8" y="11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2" y="15"/>
                    <a:pt x="4" y="15"/>
                  </a:cubicBezTo>
                  <a:cubicBezTo>
                    <a:pt x="6" y="15"/>
                    <a:pt x="8" y="14"/>
                    <a:pt x="8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1039" y="1484"/>
              <a:ext cx="15" cy="28"/>
            </a:xfrm>
            <a:custGeom>
              <a:avLst/>
              <a:gdLst>
                <a:gd name="T0" fmla="*/ 8 w 8"/>
                <a:gd name="T1" fmla="*/ 11 h 15"/>
                <a:gd name="T2" fmla="*/ 8 w 8"/>
                <a:gd name="T3" fmla="*/ 4 h 15"/>
                <a:gd name="T4" fmla="*/ 4 w 8"/>
                <a:gd name="T5" fmla="*/ 0 h 15"/>
                <a:gd name="T6" fmla="*/ 0 w 8"/>
                <a:gd name="T7" fmla="*/ 4 h 15"/>
                <a:gd name="T8" fmla="*/ 0 w 8"/>
                <a:gd name="T9" fmla="*/ 11 h 15"/>
                <a:gd name="T10" fmla="*/ 4 w 8"/>
                <a:gd name="T11" fmla="*/ 15 h 15"/>
                <a:gd name="T12" fmla="*/ 8 w 8"/>
                <a:gd name="T13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8" y="11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2" y="15"/>
                    <a:pt x="4" y="15"/>
                  </a:cubicBezTo>
                  <a:cubicBezTo>
                    <a:pt x="7" y="15"/>
                    <a:pt x="8" y="14"/>
                    <a:pt x="8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1071" y="1484"/>
              <a:ext cx="15" cy="28"/>
            </a:xfrm>
            <a:custGeom>
              <a:avLst/>
              <a:gdLst>
                <a:gd name="T0" fmla="*/ 8 w 8"/>
                <a:gd name="T1" fmla="*/ 11 h 15"/>
                <a:gd name="T2" fmla="*/ 8 w 8"/>
                <a:gd name="T3" fmla="*/ 4 h 15"/>
                <a:gd name="T4" fmla="*/ 4 w 8"/>
                <a:gd name="T5" fmla="*/ 0 h 15"/>
                <a:gd name="T6" fmla="*/ 0 w 8"/>
                <a:gd name="T7" fmla="*/ 4 h 15"/>
                <a:gd name="T8" fmla="*/ 0 w 8"/>
                <a:gd name="T9" fmla="*/ 11 h 15"/>
                <a:gd name="T10" fmla="*/ 4 w 8"/>
                <a:gd name="T11" fmla="*/ 15 h 15"/>
                <a:gd name="T12" fmla="*/ 8 w 8"/>
                <a:gd name="T13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8" y="11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1" y="15"/>
                    <a:pt x="4" y="15"/>
                  </a:cubicBezTo>
                  <a:cubicBezTo>
                    <a:pt x="6" y="15"/>
                    <a:pt x="8" y="14"/>
                    <a:pt x="8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1101" y="1484"/>
              <a:ext cx="15" cy="28"/>
            </a:xfrm>
            <a:custGeom>
              <a:avLst/>
              <a:gdLst>
                <a:gd name="T0" fmla="*/ 8 w 8"/>
                <a:gd name="T1" fmla="*/ 11 h 15"/>
                <a:gd name="T2" fmla="*/ 8 w 8"/>
                <a:gd name="T3" fmla="*/ 4 h 15"/>
                <a:gd name="T4" fmla="*/ 4 w 8"/>
                <a:gd name="T5" fmla="*/ 0 h 15"/>
                <a:gd name="T6" fmla="*/ 0 w 8"/>
                <a:gd name="T7" fmla="*/ 4 h 15"/>
                <a:gd name="T8" fmla="*/ 0 w 8"/>
                <a:gd name="T9" fmla="*/ 11 h 15"/>
                <a:gd name="T10" fmla="*/ 4 w 8"/>
                <a:gd name="T11" fmla="*/ 15 h 15"/>
                <a:gd name="T12" fmla="*/ 8 w 8"/>
                <a:gd name="T13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8" y="11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2" y="15"/>
                    <a:pt x="4" y="15"/>
                  </a:cubicBezTo>
                  <a:cubicBezTo>
                    <a:pt x="6" y="15"/>
                    <a:pt x="8" y="14"/>
                    <a:pt x="8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 noEditPoints="1"/>
            </p:cNvSpPr>
            <p:nvPr/>
          </p:nvSpPr>
          <p:spPr bwMode="auto">
            <a:xfrm>
              <a:off x="1678" y="1370"/>
              <a:ext cx="111" cy="108"/>
            </a:xfrm>
            <a:custGeom>
              <a:avLst/>
              <a:gdLst>
                <a:gd name="T0" fmla="*/ 23 w 59"/>
                <a:gd name="T1" fmla="*/ 0 h 57"/>
                <a:gd name="T2" fmla="*/ 10 w 59"/>
                <a:gd name="T3" fmla="*/ 3 h 57"/>
                <a:gd name="T4" fmla="*/ 1 w 59"/>
                <a:gd name="T5" fmla="*/ 19 h 57"/>
                <a:gd name="T6" fmla="*/ 38 w 59"/>
                <a:gd name="T7" fmla="*/ 57 h 57"/>
                <a:gd name="T8" fmla="*/ 59 w 59"/>
                <a:gd name="T9" fmla="*/ 14 h 57"/>
                <a:gd name="T10" fmla="*/ 23 w 59"/>
                <a:gd name="T11" fmla="*/ 0 h 57"/>
                <a:gd name="T12" fmla="*/ 29 w 59"/>
                <a:gd name="T13" fmla="*/ 26 h 57"/>
                <a:gd name="T14" fmla="*/ 25 w 59"/>
                <a:gd name="T15" fmla="*/ 22 h 57"/>
                <a:gd name="T16" fmla="*/ 29 w 59"/>
                <a:gd name="T17" fmla="*/ 18 h 57"/>
                <a:gd name="T18" fmla="*/ 33 w 59"/>
                <a:gd name="T19" fmla="*/ 22 h 57"/>
                <a:gd name="T20" fmla="*/ 29 w 59"/>
                <a:gd name="T21" fmla="*/ 2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7">
                  <a:moveTo>
                    <a:pt x="23" y="0"/>
                  </a:moveTo>
                  <a:cubicBezTo>
                    <a:pt x="18" y="0"/>
                    <a:pt x="14" y="1"/>
                    <a:pt x="10" y="3"/>
                  </a:cubicBezTo>
                  <a:cubicBezTo>
                    <a:pt x="6" y="5"/>
                    <a:pt x="0" y="11"/>
                    <a:pt x="1" y="19"/>
                  </a:cubicBezTo>
                  <a:cubicBezTo>
                    <a:pt x="3" y="28"/>
                    <a:pt x="15" y="40"/>
                    <a:pt x="38" y="57"/>
                  </a:cubicBezTo>
                  <a:cubicBezTo>
                    <a:pt x="39" y="48"/>
                    <a:pt x="43" y="32"/>
                    <a:pt x="59" y="14"/>
                  </a:cubicBezTo>
                  <a:cubicBezTo>
                    <a:pt x="49" y="7"/>
                    <a:pt x="35" y="0"/>
                    <a:pt x="23" y="0"/>
                  </a:cubicBezTo>
                  <a:close/>
                  <a:moveTo>
                    <a:pt x="29" y="26"/>
                  </a:moveTo>
                  <a:cubicBezTo>
                    <a:pt x="27" y="26"/>
                    <a:pt x="25" y="24"/>
                    <a:pt x="25" y="22"/>
                  </a:cubicBezTo>
                  <a:cubicBezTo>
                    <a:pt x="25" y="20"/>
                    <a:pt x="27" y="18"/>
                    <a:pt x="29" y="18"/>
                  </a:cubicBezTo>
                  <a:cubicBezTo>
                    <a:pt x="31" y="18"/>
                    <a:pt x="33" y="20"/>
                    <a:pt x="33" y="22"/>
                  </a:cubicBezTo>
                  <a:cubicBezTo>
                    <a:pt x="33" y="24"/>
                    <a:pt x="31" y="26"/>
                    <a:pt x="29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1846" y="1380"/>
              <a:ext cx="96" cy="119"/>
            </a:xfrm>
            <a:custGeom>
              <a:avLst/>
              <a:gdLst>
                <a:gd name="T0" fmla="*/ 24 w 51"/>
                <a:gd name="T1" fmla="*/ 0 h 63"/>
                <a:gd name="T2" fmla="*/ 13 w 51"/>
                <a:gd name="T3" fmla="*/ 4 h 63"/>
                <a:gd name="T4" fmla="*/ 4 w 51"/>
                <a:gd name="T5" fmla="*/ 7 h 63"/>
                <a:gd name="T6" fmla="*/ 10 w 51"/>
                <a:gd name="T7" fmla="*/ 63 h 63"/>
                <a:gd name="T8" fmla="*/ 51 w 51"/>
                <a:gd name="T9" fmla="*/ 48 h 63"/>
                <a:gd name="T10" fmla="*/ 24 w 51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63">
                  <a:moveTo>
                    <a:pt x="24" y="0"/>
                  </a:moveTo>
                  <a:cubicBezTo>
                    <a:pt x="21" y="1"/>
                    <a:pt x="17" y="3"/>
                    <a:pt x="13" y="4"/>
                  </a:cubicBezTo>
                  <a:cubicBezTo>
                    <a:pt x="10" y="5"/>
                    <a:pt x="7" y="6"/>
                    <a:pt x="4" y="7"/>
                  </a:cubicBezTo>
                  <a:cubicBezTo>
                    <a:pt x="3" y="16"/>
                    <a:pt x="0" y="39"/>
                    <a:pt x="10" y="63"/>
                  </a:cubicBezTo>
                  <a:cubicBezTo>
                    <a:pt x="25" y="61"/>
                    <a:pt x="42" y="56"/>
                    <a:pt x="51" y="48"/>
                  </a:cubicBezTo>
                  <a:cubicBezTo>
                    <a:pt x="36" y="36"/>
                    <a:pt x="28" y="13"/>
                    <a:pt x="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1763" y="1399"/>
              <a:ext cx="87" cy="105"/>
            </a:xfrm>
            <a:custGeom>
              <a:avLst/>
              <a:gdLst>
                <a:gd name="T0" fmla="*/ 40 w 46"/>
                <a:gd name="T1" fmla="*/ 0 h 56"/>
                <a:gd name="T2" fmla="*/ 29 w 46"/>
                <a:gd name="T3" fmla="*/ 1 h 56"/>
                <a:gd name="T4" fmla="*/ 23 w 46"/>
                <a:gd name="T5" fmla="*/ 2 h 56"/>
                <a:gd name="T6" fmla="*/ 0 w 46"/>
                <a:gd name="T7" fmla="*/ 48 h 56"/>
                <a:gd name="T8" fmla="*/ 31 w 46"/>
                <a:gd name="T9" fmla="*/ 56 h 56"/>
                <a:gd name="T10" fmla="*/ 46 w 46"/>
                <a:gd name="T11" fmla="*/ 54 h 56"/>
                <a:gd name="T12" fmla="*/ 40 w 46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6">
                  <a:moveTo>
                    <a:pt x="40" y="0"/>
                  </a:moveTo>
                  <a:cubicBezTo>
                    <a:pt x="37" y="0"/>
                    <a:pt x="33" y="1"/>
                    <a:pt x="29" y="1"/>
                  </a:cubicBezTo>
                  <a:cubicBezTo>
                    <a:pt x="27" y="1"/>
                    <a:pt x="25" y="2"/>
                    <a:pt x="23" y="2"/>
                  </a:cubicBezTo>
                  <a:cubicBezTo>
                    <a:pt x="1" y="24"/>
                    <a:pt x="0" y="45"/>
                    <a:pt x="0" y="48"/>
                  </a:cubicBezTo>
                  <a:cubicBezTo>
                    <a:pt x="10" y="54"/>
                    <a:pt x="21" y="56"/>
                    <a:pt x="31" y="56"/>
                  </a:cubicBezTo>
                  <a:cubicBezTo>
                    <a:pt x="37" y="56"/>
                    <a:pt x="42" y="55"/>
                    <a:pt x="46" y="54"/>
                  </a:cubicBezTo>
                  <a:cubicBezTo>
                    <a:pt x="37" y="32"/>
                    <a:pt x="38" y="11"/>
                    <a:pt x="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1876" y="1223"/>
              <a:ext cx="166" cy="129"/>
            </a:xfrm>
            <a:custGeom>
              <a:avLst/>
              <a:gdLst>
                <a:gd name="T0" fmla="*/ 87 w 88"/>
                <a:gd name="T1" fmla="*/ 2 h 68"/>
                <a:gd name="T2" fmla="*/ 47 w 88"/>
                <a:gd name="T3" fmla="*/ 30 h 68"/>
                <a:gd name="T4" fmla="*/ 6 w 88"/>
                <a:gd name="T5" fmla="*/ 12 h 68"/>
                <a:gd name="T6" fmla="*/ 2 w 88"/>
                <a:gd name="T7" fmla="*/ 13 h 68"/>
                <a:gd name="T8" fmla="*/ 0 w 88"/>
                <a:gd name="T9" fmla="*/ 17 h 68"/>
                <a:gd name="T10" fmla="*/ 14 w 88"/>
                <a:gd name="T11" fmla="*/ 52 h 68"/>
                <a:gd name="T12" fmla="*/ 49 w 88"/>
                <a:gd name="T13" fmla="*/ 67 h 68"/>
                <a:gd name="T14" fmla="*/ 66 w 88"/>
                <a:gd name="T15" fmla="*/ 60 h 68"/>
                <a:gd name="T16" fmla="*/ 88 w 88"/>
                <a:gd name="T17" fmla="*/ 6 h 68"/>
                <a:gd name="T18" fmla="*/ 88 w 88"/>
                <a:gd name="T19" fmla="*/ 6 h 68"/>
                <a:gd name="T20" fmla="*/ 87 w 88"/>
                <a:gd name="T21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68">
                  <a:moveTo>
                    <a:pt x="87" y="2"/>
                  </a:moveTo>
                  <a:cubicBezTo>
                    <a:pt x="83" y="0"/>
                    <a:pt x="83" y="0"/>
                    <a:pt x="47" y="30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12"/>
                    <a:pt x="3" y="12"/>
                    <a:pt x="2" y="13"/>
                  </a:cubicBezTo>
                  <a:cubicBezTo>
                    <a:pt x="1" y="14"/>
                    <a:pt x="0" y="15"/>
                    <a:pt x="0" y="17"/>
                  </a:cubicBezTo>
                  <a:cubicBezTo>
                    <a:pt x="3" y="30"/>
                    <a:pt x="7" y="42"/>
                    <a:pt x="14" y="52"/>
                  </a:cubicBezTo>
                  <a:cubicBezTo>
                    <a:pt x="26" y="63"/>
                    <a:pt x="38" y="68"/>
                    <a:pt x="49" y="67"/>
                  </a:cubicBezTo>
                  <a:cubicBezTo>
                    <a:pt x="56" y="66"/>
                    <a:pt x="62" y="63"/>
                    <a:pt x="66" y="60"/>
                  </a:cubicBezTo>
                  <a:cubicBezTo>
                    <a:pt x="77" y="43"/>
                    <a:pt x="85" y="23"/>
                    <a:pt x="88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5"/>
                    <a:pt x="88" y="3"/>
                    <a:pt x="8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1904" y="1350"/>
              <a:ext cx="87" cy="111"/>
            </a:xfrm>
            <a:custGeom>
              <a:avLst/>
              <a:gdLst>
                <a:gd name="T0" fmla="*/ 36 w 46"/>
                <a:gd name="T1" fmla="*/ 8 h 59"/>
                <a:gd name="T2" fmla="*/ 35 w 46"/>
                <a:gd name="T3" fmla="*/ 8 h 59"/>
                <a:gd name="T4" fmla="*/ 6 w 46"/>
                <a:gd name="T5" fmla="*/ 0 h 59"/>
                <a:gd name="T6" fmla="*/ 3 w 46"/>
                <a:gd name="T7" fmla="*/ 5 h 59"/>
                <a:gd name="T8" fmla="*/ 0 w 46"/>
                <a:gd name="T9" fmla="*/ 9 h 59"/>
                <a:gd name="T10" fmla="*/ 26 w 46"/>
                <a:gd name="T11" fmla="*/ 59 h 59"/>
                <a:gd name="T12" fmla="*/ 44 w 46"/>
                <a:gd name="T13" fmla="*/ 6 h 59"/>
                <a:gd name="T14" fmla="*/ 36 w 46"/>
                <a:gd name="T15" fmla="*/ 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59">
                  <a:moveTo>
                    <a:pt x="36" y="8"/>
                  </a:moveTo>
                  <a:cubicBezTo>
                    <a:pt x="36" y="8"/>
                    <a:pt x="35" y="8"/>
                    <a:pt x="35" y="8"/>
                  </a:cubicBezTo>
                  <a:cubicBezTo>
                    <a:pt x="26" y="9"/>
                    <a:pt x="16" y="6"/>
                    <a:pt x="6" y="0"/>
                  </a:cubicBezTo>
                  <a:cubicBezTo>
                    <a:pt x="5" y="2"/>
                    <a:pt x="4" y="4"/>
                    <a:pt x="3" y="5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3" y="21"/>
                    <a:pt x="11" y="46"/>
                    <a:pt x="26" y="59"/>
                  </a:cubicBezTo>
                  <a:cubicBezTo>
                    <a:pt x="39" y="45"/>
                    <a:pt x="46" y="23"/>
                    <a:pt x="44" y="6"/>
                  </a:cubicBezTo>
                  <a:cubicBezTo>
                    <a:pt x="41" y="7"/>
                    <a:pt x="39" y="7"/>
                    <a:pt x="3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1831" y="1284"/>
              <a:ext cx="43" cy="79"/>
            </a:xfrm>
            <a:custGeom>
              <a:avLst/>
              <a:gdLst>
                <a:gd name="T0" fmla="*/ 13 w 23"/>
                <a:gd name="T1" fmla="*/ 18 h 42"/>
                <a:gd name="T2" fmla="*/ 15 w 23"/>
                <a:gd name="T3" fmla="*/ 39 h 42"/>
                <a:gd name="T4" fmla="*/ 19 w 23"/>
                <a:gd name="T5" fmla="*/ 42 h 42"/>
                <a:gd name="T6" fmla="*/ 19 w 23"/>
                <a:gd name="T7" fmla="*/ 42 h 42"/>
                <a:gd name="T8" fmla="*/ 23 w 23"/>
                <a:gd name="T9" fmla="*/ 38 h 42"/>
                <a:gd name="T10" fmla="*/ 21 w 23"/>
                <a:gd name="T11" fmla="*/ 15 h 42"/>
                <a:gd name="T12" fmla="*/ 20 w 23"/>
                <a:gd name="T13" fmla="*/ 13 h 42"/>
                <a:gd name="T14" fmla="*/ 8 w 23"/>
                <a:gd name="T15" fmla="*/ 2 h 42"/>
                <a:gd name="T16" fmla="*/ 2 w 23"/>
                <a:gd name="T17" fmla="*/ 2 h 42"/>
                <a:gd name="T18" fmla="*/ 2 w 23"/>
                <a:gd name="T19" fmla="*/ 8 h 42"/>
                <a:gd name="T20" fmla="*/ 13 w 23"/>
                <a:gd name="T21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42">
                  <a:moveTo>
                    <a:pt x="13" y="18"/>
                  </a:moveTo>
                  <a:cubicBezTo>
                    <a:pt x="15" y="39"/>
                    <a:pt x="15" y="39"/>
                    <a:pt x="15" y="39"/>
                  </a:cubicBezTo>
                  <a:cubicBezTo>
                    <a:pt x="15" y="41"/>
                    <a:pt x="17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1" y="42"/>
                    <a:pt x="23" y="40"/>
                    <a:pt x="23" y="38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0" y="13"/>
                    <a:pt x="20" y="1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0"/>
                    <a:pt x="3" y="1"/>
                    <a:pt x="2" y="2"/>
                  </a:cubicBezTo>
                  <a:cubicBezTo>
                    <a:pt x="0" y="4"/>
                    <a:pt x="1" y="6"/>
                    <a:pt x="2" y="8"/>
                  </a:cubicBezTo>
                  <a:lnTo>
                    <a:pt x="13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1797" y="1299"/>
              <a:ext cx="34" cy="85"/>
            </a:xfrm>
            <a:custGeom>
              <a:avLst/>
              <a:gdLst>
                <a:gd name="T0" fmla="*/ 10 w 18"/>
                <a:gd name="T1" fmla="*/ 19 h 45"/>
                <a:gd name="T2" fmla="*/ 7 w 18"/>
                <a:gd name="T3" fmla="*/ 40 h 45"/>
                <a:gd name="T4" fmla="*/ 10 w 18"/>
                <a:gd name="T5" fmla="*/ 45 h 45"/>
                <a:gd name="T6" fmla="*/ 11 w 18"/>
                <a:gd name="T7" fmla="*/ 45 h 45"/>
                <a:gd name="T8" fmla="*/ 14 w 18"/>
                <a:gd name="T9" fmla="*/ 41 h 45"/>
                <a:gd name="T10" fmla="*/ 18 w 18"/>
                <a:gd name="T11" fmla="*/ 19 h 45"/>
                <a:gd name="T12" fmla="*/ 17 w 18"/>
                <a:gd name="T13" fmla="*/ 16 h 45"/>
                <a:gd name="T14" fmla="*/ 8 w 18"/>
                <a:gd name="T15" fmla="*/ 3 h 45"/>
                <a:gd name="T16" fmla="*/ 2 w 18"/>
                <a:gd name="T17" fmla="*/ 2 h 45"/>
                <a:gd name="T18" fmla="*/ 1 w 18"/>
                <a:gd name="T19" fmla="*/ 7 h 45"/>
                <a:gd name="T20" fmla="*/ 10 w 18"/>
                <a:gd name="T21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45">
                  <a:moveTo>
                    <a:pt x="10" y="19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6" y="42"/>
                    <a:pt x="8" y="44"/>
                    <a:pt x="10" y="45"/>
                  </a:cubicBezTo>
                  <a:cubicBezTo>
                    <a:pt x="10" y="45"/>
                    <a:pt x="10" y="45"/>
                    <a:pt x="11" y="45"/>
                  </a:cubicBezTo>
                  <a:cubicBezTo>
                    <a:pt x="12" y="45"/>
                    <a:pt x="14" y="43"/>
                    <a:pt x="14" y="41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7"/>
                    <a:pt x="17" y="16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1"/>
                    <a:pt x="4" y="0"/>
                    <a:pt x="2" y="2"/>
                  </a:cubicBezTo>
                  <a:cubicBezTo>
                    <a:pt x="1" y="3"/>
                    <a:pt x="0" y="5"/>
                    <a:pt x="1" y="7"/>
                  </a:cubicBezTo>
                  <a:lnTo>
                    <a:pt x="1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5747" y="2825"/>
              <a:ext cx="138" cy="85"/>
            </a:xfrm>
            <a:custGeom>
              <a:avLst/>
              <a:gdLst>
                <a:gd name="T0" fmla="*/ 73 w 73"/>
                <a:gd name="T1" fmla="*/ 22 h 45"/>
                <a:gd name="T2" fmla="*/ 71 w 73"/>
                <a:gd name="T3" fmla="*/ 16 h 45"/>
                <a:gd name="T4" fmla="*/ 73 w 73"/>
                <a:gd name="T5" fmla="*/ 10 h 45"/>
                <a:gd name="T6" fmla="*/ 62 w 73"/>
                <a:gd name="T7" fmla="*/ 0 h 45"/>
                <a:gd name="T8" fmla="*/ 12 w 73"/>
                <a:gd name="T9" fmla="*/ 0 h 45"/>
                <a:gd name="T10" fmla="*/ 0 w 73"/>
                <a:gd name="T11" fmla="*/ 10 h 45"/>
                <a:gd name="T12" fmla="*/ 3 w 73"/>
                <a:gd name="T13" fmla="*/ 16 h 45"/>
                <a:gd name="T14" fmla="*/ 0 w 73"/>
                <a:gd name="T15" fmla="*/ 22 h 45"/>
                <a:gd name="T16" fmla="*/ 0 w 73"/>
                <a:gd name="T17" fmla="*/ 45 h 45"/>
                <a:gd name="T18" fmla="*/ 73 w 73"/>
                <a:gd name="T19" fmla="*/ 45 h 45"/>
                <a:gd name="T20" fmla="*/ 73 w 73"/>
                <a:gd name="T2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5">
                  <a:moveTo>
                    <a:pt x="73" y="22"/>
                  </a:moveTo>
                  <a:cubicBezTo>
                    <a:pt x="73" y="20"/>
                    <a:pt x="73" y="17"/>
                    <a:pt x="71" y="16"/>
                  </a:cubicBezTo>
                  <a:cubicBezTo>
                    <a:pt x="73" y="14"/>
                    <a:pt x="73" y="12"/>
                    <a:pt x="73" y="10"/>
                  </a:cubicBezTo>
                  <a:cubicBezTo>
                    <a:pt x="73" y="4"/>
                    <a:pt x="68" y="0"/>
                    <a:pt x="6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1" y="17"/>
                    <a:pt x="0" y="20"/>
                    <a:pt x="0" y="22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73" y="45"/>
                    <a:pt x="73" y="45"/>
                    <a:pt x="73" y="45"/>
                  </a:cubicBezTo>
                  <a:lnTo>
                    <a:pt x="73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 noEditPoints="1"/>
            </p:cNvSpPr>
            <p:nvPr/>
          </p:nvSpPr>
          <p:spPr bwMode="auto">
            <a:xfrm>
              <a:off x="5704" y="2929"/>
              <a:ext cx="226" cy="192"/>
            </a:xfrm>
            <a:custGeom>
              <a:avLst/>
              <a:gdLst>
                <a:gd name="T0" fmla="*/ 98 w 120"/>
                <a:gd name="T1" fmla="*/ 0 h 102"/>
                <a:gd name="T2" fmla="*/ 21 w 120"/>
                <a:gd name="T3" fmla="*/ 0 h 102"/>
                <a:gd name="T4" fmla="*/ 0 w 120"/>
                <a:gd name="T5" fmla="*/ 19 h 102"/>
                <a:gd name="T6" fmla="*/ 0 w 120"/>
                <a:gd name="T7" fmla="*/ 73 h 102"/>
                <a:gd name="T8" fmla="*/ 21 w 120"/>
                <a:gd name="T9" fmla="*/ 93 h 102"/>
                <a:gd name="T10" fmla="*/ 26 w 120"/>
                <a:gd name="T11" fmla="*/ 93 h 102"/>
                <a:gd name="T12" fmla="*/ 26 w 120"/>
                <a:gd name="T13" fmla="*/ 98 h 102"/>
                <a:gd name="T14" fmla="*/ 30 w 120"/>
                <a:gd name="T15" fmla="*/ 102 h 102"/>
                <a:gd name="T16" fmla="*/ 33 w 120"/>
                <a:gd name="T17" fmla="*/ 98 h 102"/>
                <a:gd name="T18" fmla="*/ 33 w 120"/>
                <a:gd name="T19" fmla="*/ 93 h 102"/>
                <a:gd name="T20" fmla="*/ 87 w 120"/>
                <a:gd name="T21" fmla="*/ 93 h 102"/>
                <a:gd name="T22" fmla="*/ 87 w 120"/>
                <a:gd name="T23" fmla="*/ 98 h 102"/>
                <a:gd name="T24" fmla="*/ 90 w 120"/>
                <a:gd name="T25" fmla="*/ 102 h 102"/>
                <a:gd name="T26" fmla="*/ 94 w 120"/>
                <a:gd name="T27" fmla="*/ 98 h 102"/>
                <a:gd name="T28" fmla="*/ 94 w 120"/>
                <a:gd name="T29" fmla="*/ 93 h 102"/>
                <a:gd name="T30" fmla="*/ 98 w 120"/>
                <a:gd name="T31" fmla="*/ 93 h 102"/>
                <a:gd name="T32" fmla="*/ 120 w 120"/>
                <a:gd name="T33" fmla="*/ 73 h 102"/>
                <a:gd name="T34" fmla="*/ 120 w 120"/>
                <a:gd name="T35" fmla="*/ 19 h 102"/>
                <a:gd name="T36" fmla="*/ 98 w 120"/>
                <a:gd name="T37" fmla="*/ 0 h 102"/>
                <a:gd name="T38" fmla="*/ 86 w 120"/>
                <a:gd name="T39" fmla="*/ 62 h 102"/>
                <a:gd name="T40" fmla="*/ 34 w 120"/>
                <a:gd name="T41" fmla="*/ 62 h 102"/>
                <a:gd name="T42" fmla="*/ 30 w 120"/>
                <a:gd name="T43" fmla="*/ 58 h 102"/>
                <a:gd name="T44" fmla="*/ 34 w 120"/>
                <a:gd name="T45" fmla="*/ 55 h 102"/>
                <a:gd name="T46" fmla="*/ 86 w 120"/>
                <a:gd name="T47" fmla="*/ 55 h 102"/>
                <a:gd name="T48" fmla="*/ 90 w 120"/>
                <a:gd name="T49" fmla="*/ 58 h 102"/>
                <a:gd name="T50" fmla="*/ 86 w 120"/>
                <a:gd name="T51" fmla="*/ 62 h 102"/>
                <a:gd name="T52" fmla="*/ 86 w 120"/>
                <a:gd name="T53" fmla="*/ 38 h 102"/>
                <a:gd name="T54" fmla="*/ 34 w 120"/>
                <a:gd name="T55" fmla="*/ 38 h 102"/>
                <a:gd name="T56" fmla="*/ 30 w 120"/>
                <a:gd name="T57" fmla="*/ 34 h 102"/>
                <a:gd name="T58" fmla="*/ 34 w 120"/>
                <a:gd name="T59" fmla="*/ 31 h 102"/>
                <a:gd name="T60" fmla="*/ 86 w 120"/>
                <a:gd name="T61" fmla="*/ 31 h 102"/>
                <a:gd name="T62" fmla="*/ 90 w 120"/>
                <a:gd name="T63" fmla="*/ 34 h 102"/>
                <a:gd name="T64" fmla="*/ 86 w 120"/>
                <a:gd name="T65" fmla="*/ 3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0" h="102">
                  <a:moveTo>
                    <a:pt x="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0" y="0"/>
                    <a:pt x="0" y="8"/>
                    <a:pt x="0" y="19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4"/>
                    <a:pt x="10" y="93"/>
                    <a:pt x="21" y="93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100"/>
                    <a:pt x="28" y="102"/>
                    <a:pt x="30" y="102"/>
                  </a:cubicBezTo>
                  <a:cubicBezTo>
                    <a:pt x="32" y="102"/>
                    <a:pt x="33" y="100"/>
                    <a:pt x="33" y="98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100"/>
                    <a:pt x="88" y="102"/>
                    <a:pt x="90" y="102"/>
                  </a:cubicBezTo>
                  <a:cubicBezTo>
                    <a:pt x="92" y="102"/>
                    <a:pt x="94" y="100"/>
                    <a:pt x="94" y="98"/>
                  </a:cubicBezTo>
                  <a:cubicBezTo>
                    <a:pt x="94" y="93"/>
                    <a:pt x="94" y="93"/>
                    <a:pt x="94" y="93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110" y="93"/>
                    <a:pt x="120" y="84"/>
                    <a:pt x="120" y="73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20" y="8"/>
                    <a:pt x="110" y="0"/>
                    <a:pt x="98" y="0"/>
                  </a:cubicBezTo>
                  <a:close/>
                  <a:moveTo>
                    <a:pt x="86" y="62"/>
                  </a:moveTo>
                  <a:cubicBezTo>
                    <a:pt x="34" y="62"/>
                    <a:pt x="34" y="62"/>
                    <a:pt x="34" y="62"/>
                  </a:cubicBezTo>
                  <a:cubicBezTo>
                    <a:pt x="32" y="62"/>
                    <a:pt x="30" y="60"/>
                    <a:pt x="30" y="58"/>
                  </a:cubicBezTo>
                  <a:cubicBezTo>
                    <a:pt x="30" y="56"/>
                    <a:pt x="32" y="55"/>
                    <a:pt x="34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8" y="55"/>
                    <a:pt x="90" y="56"/>
                    <a:pt x="90" y="58"/>
                  </a:cubicBezTo>
                  <a:cubicBezTo>
                    <a:pt x="90" y="60"/>
                    <a:pt x="88" y="62"/>
                    <a:pt x="86" y="62"/>
                  </a:cubicBezTo>
                  <a:close/>
                  <a:moveTo>
                    <a:pt x="86" y="38"/>
                  </a:moveTo>
                  <a:cubicBezTo>
                    <a:pt x="34" y="38"/>
                    <a:pt x="34" y="38"/>
                    <a:pt x="34" y="38"/>
                  </a:cubicBezTo>
                  <a:cubicBezTo>
                    <a:pt x="32" y="38"/>
                    <a:pt x="30" y="36"/>
                    <a:pt x="30" y="34"/>
                  </a:cubicBezTo>
                  <a:cubicBezTo>
                    <a:pt x="30" y="32"/>
                    <a:pt x="32" y="31"/>
                    <a:pt x="34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8" y="31"/>
                    <a:pt x="90" y="32"/>
                    <a:pt x="90" y="34"/>
                  </a:cubicBezTo>
                  <a:cubicBezTo>
                    <a:pt x="90" y="36"/>
                    <a:pt x="88" y="38"/>
                    <a:pt x="86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5655" y="2929"/>
              <a:ext cx="41" cy="34"/>
            </a:xfrm>
            <a:custGeom>
              <a:avLst/>
              <a:gdLst>
                <a:gd name="T0" fmla="*/ 19 w 22"/>
                <a:gd name="T1" fmla="*/ 0 h 18"/>
                <a:gd name="T2" fmla="*/ 4 w 22"/>
                <a:gd name="T3" fmla="*/ 0 h 18"/>
                <a:gd name="T4" fmla="*/ 0 w 22"/>
                <a:gd name="T5" fmla="*/ 3 h 18"/>
                <a:gd name="T6" fmla="*/ 4 w 22"/>
                <a:gd name="T7" fmla="*/ 7 h 18"/>
                <a:gd name="T8" fmla="*/ 15 w 22"/>
                <a:gd name="T9" fmla="*/ 7 h 18"/>
                <a:gd name="T10" fmla="*/ 15 w 22"/>
                <a:gd name="T11" fmla="*/ 14 h 18"/>
                <a:gd name="T12" fmla="*/ 19 w 22"/>
                <a:gd name="T13" fmla="*/ 18 h 18"/>
                <a:gd name="T14" fmla="*/ 22 w 22"/>
                <a:gd name="T15" fmla="*/ 14 h 18"/>
                <a:gd name="T16" fmla="*/ 22 w 22"/>
                <a:gd name="T17" fmla="*/ 3 h 18"/>
                <a:gd name="T18" fmla="*/ 19 w 2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8">
                  <a:moveTo>
                    <a:pt x="1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6"/>
                    <a:pt x="17" y="18"/>
                    <a:pt x="19" y="18"/>
                  </a:cubicBezTo>
                  <a:cubicBezTo>
                    <a:pt x="21" y="18"/>
                    <a:pt x="22" y="16"/>
                    <a:pt x="22" y="1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1"/>
                    <a:pt x="21" y="0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5938" y="2929"/>
              <a:ext cx="41" cy="34"/>
            </a:xfrm>
            <a:custGeom>
              <a:avLst/>
              <a:gdLst>
                <a:gd name="T0" fmla="*/ 18 w 22"/>
                <a:gd name="T1" fmla="*/ 0 h 18"/>
                <a:gd name="T2" fmla="*/ 3 w 22"/>
                <a:gd name="T3" fmla="*/ 0 h 18"/>
                <a:gd name="T4" fmla="*/ 0 w 22"/>
                <a:gd name="T5" fmla="*/ 3 h 18"/>
                <a:gd name="T6" fmla="*/ 0 w 22"/>
                <a:gd name="T7" fmla="*/ 14 h 18"/>
                <a:gd name="T8" fmla="*/ 3 w 22"/>
                <a:gd name="T9" fmla="*/ 18 h 18"/>
                <a:gd name="T10" fmla="*/ 7 w 22"/>
                <a:gd name="T11" fmla="*/ 14 h 18"/>
                <a:gd name="T12" fmla="*/ 7 w 22"/>
                <a:gd name="T13" fmla="*/ 7 h 18"/>
                <a:gd name="T14" fmla="*/ 18 w 22"/>
                <a:gd name="T15" fmla="*/ 7 h 18"/>
                <a:gd name="T16" fmla="*/ 22 w 22"/>
                <a:gd name="T17" fmla="*/ 3 h 18"/>
                <a:gd name="T18" fmla="*/ 18 w 2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8">
                  <a:moveTo>
                    <a:pt x="1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1" y="18"/>
                    <a:pt x="3" y="18"/>
                  </a:cubicBezTo>
                  <a:cubicBezTo>
                    <a:pt x="5" y="18"/>
                    <a:pt x="7" y="16"/>
                    <a:pt x="7" y="14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0" y="7"/>
                    <a:pt x="22" y="5"/>
                    <a:pt x="22" y="3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5779" y="2772"/>
              <a:ext cx="14" cy="40"/>
            </a:xfrm>
            <a:custGeom>
              <a:avLst/>
              <a:gdLst>
                <a:gd name="T0" fmla="*/ 4 w 7"/>
                <a:gd name="T1" fmla="*/ 21 h 21"/>
                <a:gd name="T2" fmla="*/ 7 w 7"/>
                <a:gd name="T3" fmla="*/ 17 h 21"/>
                <a:gd name="T4" fmla="*/ 7 w 7"/>
                <a:gd name="T5" fmla="*/ 4 h 21"/>
                <a:gd name="T6" fmla="*/ 4 w 7"/>
                <a:gd name="T7" fmla="*/ 0 h 21"/>
                <a:gd name="T8" fmla="*/ 0 w 7"/>
                <a:gd name="T9" fmla="*/ 4 h 21"/>
                <a:gd name="T10" fmla="*/ 0 w 7"/>
                <a:gd name="T11" fmla="*/ 17 h 21"/>
                <a:gd name="T12" fmla="*/ 4 w 7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1">
                  <a:moveTo>
                    <a:pt x="4" y="21"/>
                  </a:moveTo>
                  <a:cubicBezTo>
                    <a:pt x="6" y="21"/>
                    <a:pt x="7" y="19"/>
                    <a:pt x="7" y="17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2" y="21"/>
                    <a:pt x="4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5809" y="2759"/>
              <a:ext cx="16" cy="53"/>
            </a:xfrm>
            <a:custGeom>
              <a:avLst/>
              <a:gdLst>
                <a:gd name="T0" fmla="*/ 4 w 8"/>
                <a:gd name="T1" fmla="*/ 28 h 28"/>
                <a:gd name="T2" fmla="*/ 8 w 8"/>
                <a:gd name="T3" fmla="*/ 24 h 28"/>
                <a:gd name="T4" fmla="*/ 8 w 8"/>
                <a:gd name="T5" fmla="*/ 3 h 28"/>
                <a:gd name="T6" fmla="*/ 4 w 8"/>
                <a:gd name="T7" fmla="*/ 0 h 28"/>
                <a:gd name="T8" fmla="*/ 0 w 8"/>
                <a:gd name="T9" fmla="*/ 3 h 28"/>
                <a:gd name="T10" fmla="*/ 0 w 8"/>
                <a:gd name="T11" fmla="*/ 24 h 28"/>
                <a:gd name="T12" fmla="*/ 4 w 8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8">
                  <a:moveTo>
                    <a:pt x="4" y="28"/>
                  </a:moveTo>
                  <a:cubicBezTo>
                    <a:pt x="6" y="28"/>
                    <a:pt x="8" y="26"/>
                    <a:pt x="8" y="2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2" y="28"/>
                    <a:pt x="4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5840" y="2772"/>
              <a:ext cx="15" cy="40"/>
            </a:xfrm>
            <a:custGeom>
              <a:avLst/>
              <a:gdLst>
                <a:gd name="T0" fmla="*/ 4 w 8"/>
                <a:gd name="T1" fmla="*/ 21 h 21"/>
                <a:gd name="T2" fmla="*/ 8 w 8"/>
                <a:gd name="T3" fmla="*/ 17 h 21"/>
                <a:gd name="T4" fmla="*/ 8 w 8"/>
                <a:gd name="T5" fmla="*/ 4 h 21"/>
                <a:gd name="T6" fmla="*/ 4 w 8"/>
                <a:gd name="T7" fmla="*/ 0 h 21"/>
                <a:gd name="T8" fmla="*/ 0 w 8"/>
                <a:gd name="T9" fmla="*/ 4 h 21"/>
                <a:gd name="T10" fmla="*/ 0 w 8"/>
                <a:gd name="T11" fmla="*/ 17 h 21"/>
                <a:gd name="T12" fmla="*/ 4 w 8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1">
                  <a:moveTo>
                    <a:pt x="4" y="21"/>
                  </a:moveTo>
                  <a:cubicBezTo>
                    <a:pt x="6" y="21"/>
                    <a:pt x="8" y="19"/>
                    <a:pt x="8" y="1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2" y="21"/>
                    <a:pt x="4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4063" y="3059"/>
              <a:ext cx="353" cy="77"/>
            </a:xfrm>
            <a:custGeom>
              <a:avLst/>
              <a:gdLst>
                <a:gd name="T0" fmla="*/ 186 w 187"/>
                <a:gd name="T1" fmla="*/ 2 h 41"/>
                <a:gd name="T2" fmla="*/ 183 w 187"/>
                <a:gd name="T3" fmla="*/ 0 h 41"/>
                <a:gd name="T4" fmla="*/ 4 w 187"/>
                <a:gd name="T5" fmla="*/ 0 h 41"/>
                <a:gd name="T6" fmla="*/ 1 w 187"/>
                <a:gd name="T7" fmla="*/ 2 h 41"/>
                <a:gd name="T8" fmla="*/ 1 w 187"/>
                <a:gd name="T9" fmla="*/ 6 h 41"/>
                <a:gd name="T10" fmla="*/ 93 w 187"/>
                <a:gd name="T11" fmla="*/ 41 h 41"/>
                <a:gd name="T12" fmla="*/ 186 w 187"/>
                <a:gd name="T13" fmla="*/ 6 h 41"/>
                <a:gd name="T14" fmla="*/ 186 w 187"/>
                <a:gd name="T15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41">
                  <a:moveTo>
                    <a:pt x="186" y="2"/>
                  </a:moveTo>
                  <a:cubicBezTo>
                    <a:pt x="186" y="0"/>
                    <a:pt x="184" y="0"/>
                    <a:pt x="18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15" y="27"/>
                    <a:pt x="52" y="41"/>
                    <a:pt x="93" y="41"/>
                  </a:cubicBezTo>
                  <a:cubicBezTo>
                    <a:pt x="135" y="41"/>
                    <a:pt x="172" y="27"/>
                    <a:pt x="186" y="6"/>
                  </a:cubicBezTo>
                  <a:cubicBezTo>
                    <a:pt x="187" y="5"/>
                    <a:pt x="187" y="3"/>
                    <a:pt x="18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4173" y="2799"/>
              <a:ext cx="15" cy="60"/>
            </a:xfrm>
            <a:custGeom>
              <a:avLst/>
              <a:gdLst>
                <a:gd name="T0" fmla="*/ 4 w 8"/>
                <a:gd name="T1" fmla="*/ 32 h 32"/>
                <a:gd name="T2" fmla="*/ 8 w 8"/>
                <a:gd name="T3" fmla="*/ 28 h 32"/>
                <a:gd name="T4" fmla="*/ 8 w 8"/>
                <a:gd name="T5" fmla="*/ 4 h 32"/>
                <a:gd name="T6" fmla="*/ 4 w 8"/>
                <a:gd name="T7" fmla="*/ 0 h 32"/>
                <a:gd name="T8" fmla="*/ 0 w 8"/>
                <a:gd name="T9" fmla="*/ 4 h 32"/>
                <a:gd name="T10" fmla="*/ 0 w 8"/>
                <a:gd name="T11" fmla="*/ 28 h 32"/>
                <a:gd name="T12" fmla="*/ 4 w 8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2">
                  <a:moveTo>
                    <a:pt x="4" y="32"/>
                  </a:moveTo>
                  <a:cubicBezTo>
                    <a:pt x="6" y="32"/>
                    <a:pt x="8" y="30"/>
                    <a:pt x="8" y="2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1" y="32"/>
                    <a:pt x="4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4231" y="2774"/>
              <a:ext cx="15" cy="85"/>
            </a:xfrm>
            <a:custGeom>
              <a:avLst/>
              <a:gdLst>
                <a:gd name="T0" fmla="*/ 4 w 8"/>
                <a:gd name="T1" fmla="*/ 45 h 45"/>
                <a:gd name="T2" fmla="*/ 8 w 8"/>
                <a:gd name="T3" fmla="*/ 41 h 45"/>
                <a:gd name="T4" fmla="*/ 8 w 8"/>
                <a:gd name="T5" fmla="*/ 4 h 45"/>
                <a:gd name="T6" fmla="*/ 4 w 8"/>
                <a:gd name="T7" fmla="*/ 0 h 45"/>
                <a:gd name="T8" fmla="*/ 0 w 8"/>
                <a:gd name="T9" fmla="*/ 4 h 45"/>
                <a:gd name="T10" fmla="*/ 0 w 8"/>
                <a:gd name="T11" fmla="*/ 41 h 45"/>
                <a:gd name="T12" fmla="*/ 4 w 8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5">
                  <a:moveTo>
                    <a:pt x="4" y="45"/>
                  </a:moveTo>
                  <a:cubicBezTo>
                    <a:pt x="7" y="45"/>
                    <a:pt x="8" y="43"/>
                    <a:pt x="8" y="4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3"/>
                    <a:pt x="2" y="45"/>
                    <a:pt x="4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4292" y="2799"/>
              <a:ext cx="15" cy="60"/>
            </a:xfrm>
            <a:custGeom>
              <a:avLst/>
              <a:gdLst>
                <a:gd name="T0" fmla="*/ 4 w 8"/>
                <a:gd name="T1" fmla="*/ 32 h 32"/>
                <a:gd name="T2" fmla="*/ 8 w 8"/>
                <a:gd name="T3" fmla="*/ 28 h 32"/>
                <a:gd name="T4" fmla="*/ 8 w 8"/>
                <a:gd name="T5" fmla="*/ 4 h 32"/>
                <a:gd name="T6" fmla="*/ 4 w 8"/>
                <a:gd name="T7" fmla="*/ 0 h 32"/>
                <a:gd name="T8" fmla="*/ 0 w 8"/>
                <a:gd name="T9" fmla="*/ 4 h 32"/>
                <a:gd name="T10" fmla="*/ 0 w 8"/>
                <a:gd name="T11" fmla="*/ 28 h 32"/>
                <a:gd name="T12" fmla="*/ 4 w 8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2">
                  <a:moveTo>
                    <a:pt x="4" y="32"/>
                  </a:moveTo>
                  <a:cubicBezTo>
                    <a:pt x="7" y="32"/>
                    <a:pt x="8" y="30"/>
                    <a:pt x="8" y="2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2" y="32"/>
                    <a:pt x="4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 noEditPoints="1"/>
            </p:cNvSpPr>
            <p:nvPr/>
          </p:nvSpPr>
          <p:spPr bwMode="auto">
            <a:xfrm>
              <a:off x="4052" y="2891"/>
              <a:ext cx="330" cy="151"/>
            </a:xfrm>
            <a:custGeom>
              <a:avLst/>
              <a:gdLst>
                <a:gd name="T0" fmla="*/ 58 w 175"/>
                <a:gd name="T1" fmla="*/ 67 h 80"/>
                <a:gd name="T2" fmla="*/ 99 w 175"/>
                <a:gd name="T3" fmla="*/ 80 h 80"/>
                <a:gd name="T4" fmla="*/ 175 w 175"/>
                <a:gd name="T5" fmla="*/ 4 h 80"/>
                <a:gd name="T6" fmla="*/ 171 w 175"/>
                <a:gd name="T7" fmla="*/ 0 h 80"/>
                <a:gd name="T8" fmla="*/ 28 w 175"/>
                <a:gd name="T9" fmla="*/ 0 h 80"/>
                <a:gd name="T10" fmla="*/ 24 w 175"/>
                <a:gd name="T11" fmla="*/ 4 h 80"/>
                <a:gd name="T12" fmla="*/ 25 w 175"/>
                <a:gd name="T13" fmla="*/ 11 h 80"/>
                <a:gd name="T14" fmla="*/ 5 w 175"/>
                <a:gd name="T15" fmla="*/ 13 h 80"/>
                <a:gd name="T16" fmla="*/ 1 w 175"/>
                <a:gd name="T17" fmla="*/ 29 h 80"/>
                <a:gd name="T18" fmla="*/ 58 w 175"/>
                <a:gd name="T19" fmla="*/ 67 h 80"/>
                <a:gd name="T20" fmla="*/ 10 w 175"/>
                <a:gd name="T21" fmla="*/ 19 h 80"/>
                <a:gd name="T22" fmla="*/ 24 w 175"/>
                <a:gd name="T23" fmla="*/ 19 h 80"/>
                <a:gd name="T24" fmla="*/ 26 w 175"/>
                <a:gd name="T25" fmla="*/ 19 h 80"/>
                <a:gd name="T26" fmla="*/ 47 w 175"/>
                <a:gd name="T27" fmla="*/ 58 h 80"/>
                <a:gd name="T28" fmla="*/ 9 w 175"/>
                <a:gd name="T29" fmla="*/ 27 h 80"/>
                <a:gd name="T30" fmla="*/ 10 w 175"/>
                <a:gd name="T31" fmla="*/ 1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5" h="80">
                  <a:moveTo>
                    <a:pt x="58" y="67"/>
                  </a:moveTo>
                  <a:cubicBezTo>
                    <a:pt x="70" y="75"/>
                    <a:pt x="84" y="80"/>
                    <a:pt x="99" y="80"/>
                  </a:cubicBezTo>
                  <a:cubicBezTo>
                    <a:pt x="141" y="80"/>
                    <a:pt x="175" y="46"/>
                    <a:pt x="175" y="4"/>
                  </a:cubicBezTo>
                  <a:cubicBezTo>
                    <a:pt x="175" y="2"/>
                    <a:pt x="173" y="0"/>
                    <a:pt x="17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0"/>
                    <a:pt x="24" y="2"/>
                    <a:pt x="24" y="4"/>
                  </a:cubicBezTo>
                  <a:cubicBezTo>
                    <a:pt x="24" y="6"/>
                    <a:pt x="24" y="9"/>
                    <a:pt x="25" y="11"/>
                  </a:cubicBezTo>
                  <a:cubicBezTo>
                    <a:pt x="20" y="10"/>
                    <a:pt x="11" y="8"/>
                    <a:pt x="5" y="13"/>
                  </a:cubicBezTo>
                  <a:cubicBezTo>
                    <a:pt x="1" y="17"/>
                    <a:pt x="0" y="22"/>
                    <a:pt x="1" y="29"/>
                  </a:cubicBezTo>
                  <a:cubicBezTo>
                    <a:pt x="6" y="51"/>
                    <a:pt x="29" y="67"/>
                    <a:pt x="58" y="67"/>
                  </a:cubicBezTo>
                  <a:close/>
                  <a:moveTo>
                    <a:pt x="10" y="19"/>
                  </a:moveTo>
                  <a:cubicBezTo>
                    <a:pt x="13" y="17"/>
                    <a:pt x="21" y="18"/>
                    <a:pt x="24" y="19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9" y="34"/>
                    <a:pt x="36" y="48"/>
                    <a:pt x="47" y="58"/>
                  </a:cubicBezTo>
                  <a:cubicBezTo>
                    <a:pt x="27" y="55"/>
                    <a:pt x="12" y="43"/>
                    <a:pt x="9" y="27"/>
                  </a:cubicBezTo>
                  <a:cubicBezTo>
                    <a:pt x="9" y="25"/>
                    <a:pt x="8" y="21"/>
                    <a:pt x="10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5636" y="3565"/>
              <a:ext cx="362" cy="358"/>
            </a:xfrm>
            <a:custGeom>
              <a:avLst/>
              <a:gdLst>
                <a:gd name="T0" fmla="*/ 192 w 192"/>
                <a:gd name="T1" fmla="*/ 55 h 190"/>
                <a:gd name="T2" fmla="*/ 187 w 192"/>
                <a:gd name="T3" fmla="*/ 53 h 190"/>
                <a:gd name="T4" fmla="*/ 111 w 192"/>
                <a:gd name="T5" fmla="*/ 47 h 190"/>
                <a:gd name="T6" fmla="*/ 106 w 192"/>
                <a:gd name="T7" fmla="*/ 44 h 190"/>
                <a:gd name="T8" fmla="*/ 153 w 192"/>
                <a:gd name="T9" fmla="*/ 7 h 190"/>
                <a:gd name="T10" fmla="*/ 89 w 192"/>
                <a:gd name="T11" fmla="*/ 37 h 190"/>
                <a:gd name="T12" fmla="*/ 4 w 192"/>
                <a:gd name="T13" fmla="*/ 26 h 190"/>
                <a:gd name="T14" fmla="*/ 0 w 192"/>
                <a:gd name="T15" fmla="*/ 30 h 190"/>
                <a:gd name="T16" fmla="*/ 4 w 192"/>
                <a:gd name="T17" fmla="*/ 34 h 190"/>
                <a:gd name="T18" fmla="*/ 4 w 192"/>
                <a:gd name="T19" fmla="*/ 34 h 190"/>
                <a:gd name="T20" fmla="*/ 39 w 192"/>
                <a:gd name="T21" fmla="*/ 36 h 190"/>
                <a:gd name="T22" fmla="*/ 41 w 192"/>
                <a:gd name="T23" fmla="*/ 63 h 190"/>
                <a:gd name="T24" fmla="*/ 41 w 192"/>
                <a:gd name="T25" fmla="*/ 65 h 190"/>
                <a:gd name="T26" fmla="*/ 4 w 192"/>
                <a:gd name="T27" fmla="*/ 111 h 190"/>
                <a:gd name="T28" fmla="*/ 42 w 192"/>
                <a:gd name="T29" fmla="*/ 158 h 190"/>
                <a:gd name="T30" fmla="*/ 81 w 192"/>
                <a:gd name="T31" fmla="*/ 111 h 190"/>
                <a:gd name="T32" fmla="*/ 49 w 192"/>
                <a:gd name="T33" fmla="*/ 65 h 190"/>
                <a:gd name="T34" fmla="*/ 49 w 192"/>
                <a:gd name="T35" fmla="*/ 37 h 190"/>
                <a:gd name="T36" fmla="*/ 106 w 192"/>
                <a:gd name="T37" fmla="*/ 54 h 190"/>
                <a:gd name="T38" fmla="*/ 138 w 192"/>
                <a:gd name="T39" fmla="*/ 65 h 190"/>
                <a:gd name="T40" fmla="*/ 136 w 192"/>
                <a:gd name="T41" fmla="*/ 81 h 190"/>
                <a:gd name="T42" fmla="*/ 136 w 192"/>
                <a:gd name="T43" fmla="*/ 83 h 190"/>
                <a:gd name="T44" fmla="*/ 96 w 192"/>
                <a:gd name="T45" fmla="*/ 136 h 190"/>
                <a:gd name="T46" fmla="*/ 140 w 192"/>
                <a:gd name="T47" fmla="*/ 190 h 190"/>
                <a:gd name="T48" fmla="*/ 184 w 192"/>
                <a:gd name="T49" fmla="*/ 136 h 190"/>
                <a:gd name="T50" fmla="*/ 144 w 192"/>
                <a:gd name="T51" fmla="*/ 83 h 190"/>
                <a:gd name="T52" fmla="*/ 146 w 192"/>
                <a:gd name="T53" fmla="*/ 66 h 190"/>
                <a:gd name="T54" fmla="*/ 152 w 192"/>
                <a:gd name="T55" fmla="*/ 66 h 190"/>
                <a:gd name="T56" fmla="*/ 189 w 192"/>
                <a:gd name="T57" fmla="*/ 60 h 190"/>
                <a:gd name="T58" fmla="*/ 192 w 192"/>
                <a:gd name="T59" fmla="*/ 5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190">
                  <a:moveTo>
                    <a:pt x="192" y="55"/>
                  </a:moveTo>
                  <a:cubicBezTo>
                    <a:pt x="191" y="53"/>
                    <a:pt x="189" y="52"/>
                    <a:pt x="187" y="53"/>
                  </a:cubicBezTo>
                  <a:cubicBezTo>
                    <a:pt x="186" y="53"/>
                    <a:pt x="142" y="68"/>
                    <a:pt x="111" y="47"/>
                  </a:cubicBezTo>
                  <a:cubicBezTo>
                    <a:pt x="109" y="46"/>
                    <a:pt x="108" y="45"/>
                    <a:pt x="106" y="44"/>
                  </a:cubicBezTo>
                  <a:cubicBezTo>
                    <a:pt x="148" y="47"/>
                    <a:pt x="153" y="7"/>
                    <a:pt x="153" y="7"/>
                  </a:cubicBezTo>
                  <a:cubicBezTo>
                    <a:pt x="105" y="0"/>
                    <a:pt x="92" y="27"/>
                    <a:pt x="89" y="37"/>
                  </a:cubicBezTo>
                  <a:cubicBezTo>
                    <a:pt x="53" y="25"/>
                    <a:pt x="6" y="26"/>
                    <a:pt x="4" y="26"/>
                  </a:cubicBezTo>
                  <a:cubicBezTo>
                    <a:pt x="2" y="26"/>
                    <a:pt x="0" y="28"/>
                    <a:pt x="0" y="30"/>
                  </a:cubicBezTo>
                  <a:cubicBezTo>
                    <a:pt x="0" y="32"/>
                    <a:pt x="2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20" y="34"/>
                    <a:pt x="39" y="36"/>
                  </a:cubicBezTo>
                  <a:cubicBezTo>
                    <a:pt x="40" y="37"/>
                    <a:pt x="47" y="48"/>
                    <a:pt x="41" y="63"/>
                  </a:cubicBezTo>
                  <a:cubicBezTo>
                    <a:pt x="41" y="64"/>
                    <a:pt x="41" y="64"/>
                    <a:pt x="41" y="65"/>
                  </a:cubicBezTo>
                  <a:cubicBezTo>
                    <a:pt x="20" y="66"/>
                    <a:pt x="4" y="86"/>
                    <a:pt x="4" y="111"/>
                  </a:cubicBezTo>
                  <a:cubicBezTo>
                    <a:pt x="4" y="137"/>
                    <a:pt x="21" y="158"/>
                    <a:pt x="42" y="158"/>
                  </a:cubicBezTo>
                  <a:cubicBezTo>
                    <a:pt x="64" y="158"/>
                    <a:pt x="81" y="137"/>
                    <a:pt x="81" y="111"/>
                  </a:cubicBezTo>
                  <a:cubicBezTo>
                    <a:pt x="81" y="88"/>
                    <a:pt x="67" y="69"/>
                    <a:pt x="49" y="65"/>
                  </a:cubicBezTo>
                  <a:cubicBezTo>
                    <a:pt x="53" y="53"/>
                    <a:pt x="51" y="43"/>
                    <a:pt x="49" y="37"/>
                  </a:cubicBezTo>
                  <a:cubicBezTo>
                    <a:pt x="69" y="39"/>
                    <a:pt x="92" y="44"/>
                    <a:pt x="106" y="54"/>
                  </a:cubicBezTo>
                  <a:cubicBezTo>
                    <a:pt x="116" y="60"/>
                    <a:pt x="127" y="64"/>
                    <a:pt x="138" y="65"/>
                  </a:cubicBezTo>
                  <a:cubicBezTo>
                    <a:pt x="139" y="67"/>
                    <a:pt x="140" y="73"/>
                    <a:pt x="136" y="81"/>
                  </a:cubicBezTo>
                  <a:cubicBezTo>
                    <a:pt x="136" y="82"/>
                    <a:pt x="136" y="82"/>
                    <a:pt x="136" y="83"/>
                  </a:cubicBezTo>
                  <a:cubicBezTo>
                    <a:pt x="114" y="85"/>
                    <a:pt x="96" y="108"/>
                    <a:pt x="96" y="136"/>
                  </a:cubicBezTo>
                  <a:cubicBezTo>
                    <a:pt x="96" y="166"/>
                    <a:pt x="116" y="190"/>
                    <a:pt x="140" y="190"/>
                  </a:cubicBezTo>
                  <a:cubicBezTo>
                    <a:pt x="165" y="190"/>
                    <a:pt x="184" y="166"/>
                    <a:pt x="184" y="136"/>
                  </a:cubicBezTo>
                  <a:cubicBezTo>
                    <a:pt x="184" y="108"/>
                    <a:pt x="167" y="85"/>
                    <a:pt x="144" y="83"/>
                  </a:cubicBezTo>
                  <a:cubicBezTo>
                    <a:pt x="147" y="76"/>
                    <a:pt x="147" y="70"/>
                    <a:pt x="146" y="66"/>
                  </a:cubicBezTo>
                  <a:cubicBezTo>
                    <a:pt x="148" y="66"/>
                    <a:pt x="150" y="66"/>
                    <a:pt x="152" y="66"/>
                  </a:cubicBezTo>
                  <a:cubicBezTo>
                    <a:pt x="172" y="66"/>
                    <a:pt x="188" y="61"/>
                    <a:pt x="189" y="60"/>
                  </a:cubicBezTo>
                  <a:cubicBezTo>
                    <a:pt x="191" y="60"/>
                    <a:pt x="192" y="57"/>
                    <a:pt x="192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2527" y="2184"/>
              <a:ext cx="250" cy="152"/>
            </a:xfrm>
            <a:custGeom>
              <a:avLst/>
              <a:gdLst>
                <a:gd name="T0" fmla="*/ 0 w 133"/>
                <a:gd name="T1" fmla="*/ 0 h 81"/>
                <a:gd name="T2" fmla="*/ 0 w 133"/>
                <a:gd name="T3" fmla="*/ 73 h 81"/>
                <a:gd name="T4" fmla="*/ 8 w 133"/>
                <a:gd name="T5" fmla="*/ 81 h 81"/>
                <a:gd name="T6" fmla="*/ 125 w 133"/>
                <a:gd name="T7" fmla="*/ 81 h 81"/>
                <a:gd name="T8" fmla="*/ 133 w 133"/>
                <a:gd name="T9" fmla="*/ 73 h 81"/>
                <a:gd name="T10" fmla="*/ 133 w 133"/>
                <a:gd name="T11" fmla="*/ 0 h 81"/>
                <a:gd name="T12" fmla="*/ 0 w 133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1">
                  <a:moveTo>
                    <a:pt x="0" y="0"/>
                  </a:moveTo>
                  <a:cubicBezTo>
                    <a:pt x="0" y="73"/>
                    <a:pt x="0" y="73"/>
                    <a:pt x="0" y="73"/>
                  </a:cubicBezTo>
                  <a:cubicBezTo>
                    <a:pt x="0" y="78"/>
                    <a:pt x="4" y="81"/>
                    <a:pt x="8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30" y="81"/>
                    <a:pt x="133" y="78"/>
                    <a:pt x="133" y="73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2512" y="2031"/>
              <a:ext cx="243" cy="153"/>
            </a:xfrm>
            <a:custGeom>
              <a:avLst/>
              <a:gdLst>
                <a:gd name="T0" fmla="*/ 122 w 129"/>
                <a:gd name="T1" fmla="*/ 9 h 81"/>
                <a:gd name="T2" fmla="*/ 112 w 129"/>
                <a:gd name="T3" fmla="*/ 5 h 81"/>
                <a:gd name="T4" fmla="*/ 68 w 129"/>
                <a:gd name="T5" fmla="*/ 26 h 81"/>
                <a:gd name="T6" fmla="*/ 68 w 129"/>
                <a:gd name="T7" fmla="*/ 12 h 81"/>
                <a:gd name="T8" fmla="*/ 45 w 129"/>
                <a:gd name="T9" fmla="*/ 4 h 81"/>
                <a:gd name="T10" fmla="*/ 37 w 129"/>
                <a:gd name="T11" fmla="*/ 26 h 81"/>
                <a:gd name="T12" fmla="*/ 48 w 129"/>
                <a:gd name="T13" fmla="*/ 35 h 81"/>
                <a:gd name="T14" fmla="*/ 5 w 129"/>
                <a:gd name="T15" fmla="*/ 55 h 81"/>
                <a:gd name="T16" fmla="*/ 1 w 129"/>
                <a:gd name="T17" fmla="*/ 66 h 81"/>
                <a:gd name="T18" fmla="*/ 8 w 129"/>
                <a:gd name="T19" fmla="*/ 81 h 81"/>
                <a:gd name="T20" fmla="*/ 129 w 129"/>
                <a:gd name="T21" fmla="*/ 24 h 81"/>
                <a:gd name="T22" fmla="*/ 122 w 129"/>
                <a:gd name="T23" fmla="*/ 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81">
                  <a:moveTo>
                    <a:pt x="122" y="9"/>
                  </a:moveTo>
                  <a:cubicBezTo>
                    <a:pt x="121" y="5"/>
                    <a:pt x="116" y="4"/>
                    <a:pt x="112" y="5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70" y="22"/>
                    <a:pt x="70" y="17"/>
                    <a:pt x="68" y="12"/>
                  </a:cubicBezTo>
                  <a:cubicBezTo>
                    <a:pt x="64" y="3"/>
                    <a:pt x="54" y="0"/>
                    <a:pt x="45" y="4"/>
                  </a:cubicBezTo>
                  <a:cubicBezTo>
                    <a:pt x="37" y="8"/>
                    <a:pt x="33" y="18"/>
                    <a:pt x="37" y="26"/>
                  </a:cubicBezTo>
                  <a:cubicBezTo>
                    <a:pt x="39" y="31"/>
                    <a:pt x="43" y="34"/>
                    <a:pt x="48" y="3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1" y="57"/>
                    <a:pt x="0" y="62"/>
                    <a:pt x="1" y="66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129" y="24"/>
                    <a:pt x="129" y="24"/>
                    <a:pt x="129" y="24"/>
                  </a:cubicBezTo>
                  <a:lnTo>
                    <a:pt x="12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2474" y="2184"/>
              <a:ext cx="36" cy="41"/>
            </a:xfrm>
            <a:custGeom>
              <a:avLst/>
              <a:gdLst>
                <a:gd name="T0" fmla="*/ 15 w 19"/>
                <a:gd name="T1" fmla="*/ 0 h 22"/>
                <a:gd name="T2" fmla="*/ 5 w 19"/>
                <a:gd name="T3" fmla="*/ 0 h 22"/>
                <a:gd name="T4" fmla="*/ 0 w 19"/>
                <a:gd name="T5" fmla="*/ 4 h 22"/>
                <a:gd name="T6" fmla="*/ 5 w 19"/>
                <a:gd name="T7" fmla="*/ 8 h 22"/>
                <a:gd name="T8" fmla="*/ 11 w 19"/>
                <a:gd name="T9" fmla="*/ 8 h 22"/>
                <a:gd name="T10" fmla="*/ 11 w 19"/>
                <a:gd name="T11" fmla="*/ 18 h 22"/>
                <a:gd name="T12" fmla="*/ 15 w 19"/>
                <a:gd name="T13" fmla="*/ 22 h 22"/>
                <a:gd name="T14" fmla="*/ 19 w 19"/>
                <a:gd name="T15" fmla="*/ 18 h 22"/>
                <a:gd name="T16" fmla="*/ 19 w 19"/>
                <a:gd name="T17" fmla="*/ 4 h 22"/>
                <a:gd name="T18" fmla="*/ 15 w 19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2">
                  <a:moveTo>
                    <a:pt x="1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20"/>
                    <a:pt x="13" y="22"/>
                    <a:pt x="15" y="22"/>
                  </a:cubicBezTo>
                  <a:cubicBezTo>
                    <a:pt x="18" y="22"/>
                    <a:pt x="19" y="20"/>
                    <a:pt x="19" y="18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1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/>
            </p:cNvSpPr>
            <p:nvPr/>
          </p:nvSpPr>
          <p:spPr bwMode="auto">
            <a:xfrm>
              <a:off x="2794" y="2184"/>
              <a:ext cx="36" cy="41"/>
            </a:xfrm>
            <a:custGeom>
              <a:avLst/>
              <a:gdLst>
                <a:gd name="T0" fmla="*/ 15 w 19"/>
                <a:gd name="T1" fmla="*/ 0 h 22"/>
                <a:gd name="T2" fmla="*/ 4 w 19"/>
                <a:gd name="T3" fmla="*/ 0 h 22"/>
                <a:gd name="T4" fmla="*/ 0 w 19"/>
                <a:gd name="T5" fmla="*/ 4 h 22"/>
                <a:gd name="T6" fmla="*/ 0 w 19"/>
                <a:gd name="T7" fmla="*/ 18 h 22"/>
                <a:gd name="T8" fmla="*/ 4 w 19"/>
                <a:gd name="T9" fmla="*/ 22 h 22"/>
                <a:gd name="T10" fmla="*/ 8 w 19"/>
                <a:gd name="T11" fmla="*/ 18 h 22"/>
                <a:gd name="T12" fmla="*/ 8 w 19"/>
                <a:gd name="T13" fmla="*/ 8 h 22"/>
                <a:gd name="T14" fmla="*/ 15 w 19"/>
                <a:gd name="T15" fmla="*/ 8 h 22"/>
                <a:gd name="T16" fmla="*/ 19 w 19"/>
                <a:gd name="T17" fmla="*/ 4 h 22"/>
                <a:gd name="T18" fmla="*/ 15 w 19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2">
                  <a:moveTo>
                    <a:pt x="1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0"/>
                    <a:pt x="2" y="22"/>
                    <a:pt x="4" y="22"/>
                  </a:cubicBezTo>
                  <a:cubicBezTo>
                    <a:pt x="6" y="22"/>
                    <a:pt x="8" y="20"/>
                    <a:pt x="8" y="1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7" y="8"/>
                    <a:pt x="19" y="6"/>
                    <a:pt x="19" y="4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2711" y="2008"/>
              <a:ext cx="82" cy="151"/>
            </a:xfrm>
            <a:custGeom>
              <a:avLst/>
              <a:gdLst>
                <a:gd name="T0" fmla="*/ 21 w 43"/>
                <a:gd name="T1" fmla="*/ 54 h 80"/>
                <a:gd name="T2" fmla="*/ 15 w 43"/>
                <a:gd name="T3" fmla="*/ 59 h 80"/>
                <a:gd name="T4" fmla="*/ 12 w 43"/>
                <a:gd name="T5" fmla="*/ 61 h 80"/>
                <a:gd name="T6" fmla="*/ 1 w 43"/>
                <a:gd name="T7" fmla="*/ 76 h 80"/>
                <a:gd name="T8" fmla="*/ 5 w 43"/>
                <a:gd name="T9" fmla="*/ 80 h 80"/>
                <a:gd name="T10" fmla="*/ 6 w 43"/>
                <a:gd name="T11" fmla="*/ 80 h 80"/>
                <a:gd name="T12" fmla="*/ 9 w 43"/>
                <a:gd name="T13" fmla="*/ 75 h 80"/>
                <a:gd name="T14" fmla="*/ 17 w 43"/>
                <a:gd name="T15" fmla="*/ 68 h 80"/>
                <a:gd name="T16" fmla="*/ 21 w 43"/>
                <a:gd name="T17" fmla="*/ 65 h 80"/>
                <a:gd name="T18" fmla="*/ 26 w 43"/>
                <a:gd name="T19" fmla="*/ 61 h 80"/>
                <a:gd name="T20" fmla="*/ 39 w 43"/>
                <a:gd name="T21" fmla="*/ 48 h 80"/>
                <a:gd name="T22" fmla="*/ 43 w 43"/>
                <a:gd name="T23" fmla="*/ 28 h 80"/>
                <a:gd name="T24" fmla="*/ 41 w 43"/>
                <a:gd name="T25" fmla="*/ 15 h 80"/>
                <a:gd name="T26" fmla="*/ 39 w 43"/>
                <a:gd name="T27" fmla="*/ 4 h 80"/>
                <a:gd name="T28" fmla="*/ 35 w 43"/>
                <a:gd name="T29" fmla="*/ 0 h 80"/>
                <a:gd name="T30" fmla="*/ 35 w 43"/>
                <a:gd name="T31" fmla="*/ 0 h 80"/>
                <a:gd name="T32" fmla="*/ 31 w 43"/>
                <a:gd name="T33" fmla="*/ 5 h 80"/>
                <a:gd name="T34" fmla="*/ 33 w 43"/>
                <a:gd name="T35" fmla="*/ 18 h 80"/>
                <a:gd name="T36" fmla="*/ 35 w 43"/>
                <a:gd name="T37" fmla="*/ 28 h 80"/>
                <a:gd name="T38" fmla="*/ 32 w 43"/>
                <a:gd name="T39" fmla="*/ 44 h 80"/>
                <a:gd name="T40" fmla="*/ 21 w 43"/>
                <a:gd name="T41" fmla="*/ 5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80">
                  <a:moveTo>
                    <a:pt x="21" y="54"/>
                  </a:moveTo>
                  <a:cubicBezTo>
                    <a:pt x="19" y="56"/>
                    <a:pt x="17" y="57"/>
                    <a:pt x="15" y="59"/>
                  </a:cubicBezTo>
                  <a:cubicBezTo>
                    <a:pt x="15" y="59"/>
                    <a:pt x="13" y="60"/>
                    <a:pt x="12" y="61"/>
                  </a:cubicBezTo>
                  <a:cubicBezTo>
                    <a:pt x="7" y="64"/>
                    <a:pt x="0" y="69"/>
                    <a:pt x="1" y="76"/>
                  </a:cubicBezTo>
                  <a:cubicBezTo>
                    <a:pt x="1" y="78"/>
                    <a:pt x="3" y="80"/>
                    <a:pt x="5" y="80"/>
                  </a:cubicBezTo>
                  <a:cubicBezTo>
                    <a:pt x="5" y="80"/>
                    <a:pt x="6" y="80"/>
                    <a:pt x="6" y="80"/>
                  </a:cubicBezTo>
                  <a:cubicBezTo>
                    <a:pt x="8" y="79"/>
                    <a:pt x="9" y="77"/>
                    <a:pt x="9" y="75"/>
                  </a:cubicBezTo>
                  <a:cubicBezTo>
                    <a:pt x="9" y="73"/>
                    <a:pt x="14" y="70"/>
                    <a:pt x="17" y="68"/>
                  </a:cubicBezTo>
                  <a:cubicBezTo>
                    <a:pt x="18" y="67"/>
                    <a:pt x="20" y="66"/>
                    <a:pt x="21" y="65"/>
                  </a:cubicBezTo>
                  <a:cubicBezTo>
                    <a:pt x="22" y="63"/>
                    <a:pt x="24" y="62"/>
                    <a:pt x="26" y="61"/>
                  </a:cubicBezTo>
                  <a:cubicBezTo>
                    <a:pt x="31" y="58"/>
                    <a:pt x="36" y="54"/>
                    <a:pt x="39" y="48"/>
                  </a:cubicBezTo>
                  <a:cubicBezTo>
                    <a:pt x="43" y="41"/>
                    <a:pt x="43" y="34"/>
                    <a:pt x="43" y="28"/>
                  </a:cubicBezTo>
                  <a:cubicBezTo>
                    <a:pt x="43" y="23"/>
                    <a:pt x="42" y="19"/>
                    <a:pt x="41" y="15"/>
                  </a:cubicBezTo>
                  <a:cubicBezTo>
                    <a:pt x="40" y="12"/>
                    <a:pt x="39" y="8"/>
                    <a:pt x="39" y="4"/>
                  </a:cubicBezTo>
                  <a:cubicBezTo>
                    <a:pt x="39" y="2"/>
                    <a:pt x="37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3" y="0"/>
                    <a:pt x="31" y="2"/>
                    <a:pt x="31" y="5"/>
                  </a:cubicBezTo>
                  <a:cubicBezTo>
                    <a:pt x="31" y="9"/>
                    <a:pt x="32" y="14"/>
                    <a:pt x="33" y="18"/>
                  </a:cubicBezTo>
                  <a:cubicBezTo>
                    <a:pt x="34" y="21"/>
                    <a:pt x="35" y="24"/>
                    <a:pt x="35" y="28"/>
                  </a:cubicBezTo>
                  <a:cubicBezTo>
                    <a:pt x="35" y="34"/>
                    <a:pt x="35" y="39"/>
                    <a:pt x="32" y="44"/>
                  </a:cubicBezTo>
                  <a:cubicBezTo>
                    <a:pt x="30" y="48"/>
                    <a:pt x="26" y="51"/>
                    <a:pt x="21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2770" y="2078"/>
              <a:ext cx="51" cy="68"/>
            </a:xfrm>
            <a:custGeom>
              <a:avLst/>
              <a:gdLst>
                <a:gd name="T0" fmla="*/ 27 w 27"/>
                <a:gd name="T1" fmla="*/ 4 h 36"/>
                <a:gd name="T2" fmla="*/ 23 w 27"/>
                <a:gd name="T3" fmla="*/ 0 h 36"/>
                <a:gd name="T4" fmla="*/ 19 w 27"/>
                <a:gd name="T5" fmla="*/ 4 h 36"/>
                <a:gd name="T6" fmla="*/ 4 w 27"/>
                <a:gd name="T7" fmla="*/ 28 h 36"/>
                <a:gd name="T8" fmla="*/ 1 w 27"/>
                <a:gd name="T9" fmla="*/ 32 h 36"/>
                <a:gd name="T10" fmla="*/ 5 w 27"/>
                <a:gd name="T11" fmla="*/ 36 h 36"/>
                <a:gd name="T12" fmla="*/ 6 w 27"/>
                <a:gd name="T13" fmla="*/ 35 h 36"/>
                <a:gd name="T14" fmla="*/ 27 w 27"/>
                <a:gd name="T1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6">
                  <a:moveTo>
                    <a:pt x="27" y="4"/>
                  </a:moveTo>
                  <a:cubicBezTo>
                    <a:pt x="27" y="2"/>
                    <a:pt x="25" y="0"/>
                    <a:pt x="23" y="0"/>
                  </a:cubicBezTo>
                  <a:cubicBezTo>
                    <a:pt x="21" y="0"/>
                    <a:pt x="19" y="2"/>
                    <a:pt x="19" y="4"/>
                  </a:cubicBezTo>
                  <a:cubicBezTo>
                    <a:pt x="19" y="18"/>
                    <a:pt x="15" y="25"/>
                    <a:pt x="4" y="28"/>
                  </a:cubicBezTo>
                  <a:cubicBezTo>
                    <a:pt x="2" y="28"/>
                    <a:pt x="0" y="30"/>
                    <a:pt x="1" y="32"/>
                  </a:cubicBezTo>
                  <a:cubicBezTo>
                    <a:pt x="1" y="34"/>
                    <a:pt x="3" y="36"/>
                    <a:pt x="5" y="36"/>
                  </a:cubicBezTo>
                  <a:cubicBezTo>
                    <a:pt x="5" y="36"/>
                    <a:pt x="6" y="36"/>
                    <a:pt x="6" y="35"/>
                  </a:cubicBezTo>
                  <a:cubicBezTo>
                    <a:pt x="25" y="31"/>
                    <a:pt x="27" y="16"/>
                    <a:pt x="2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2723" y="1974"/>
              <a:ext cx="39" cy="64"/>
            </a:xfrm>
            <a:custGeom>
              <a:avLst/>
              <a:gdLst>
                <a:gd name="T0" fmla="*/ 14 w 21"/>
                <a:gd name="T1" fmla="*/ 33 h 34"/>
                <a:gd name="T2" fmla="*/ 16 w 21"/>
                <a:gd name="T3" fmla="*/ 34 h 34"/>
                <a:gd name="T4" fmla="*/ 20 w 21"/>
                <a:gd name="T5" fmla="*/ 32 h 34"/>
                <a:gd name="T6" fmla="*/ 19 w 21"/>
                <a:gd name="T7" fmla="*/ 26 h 34"/>
                <a:gd name="T8" fmla="*/ 9 w 21"/>
                <a:gd name="T9" fmla="*/ 4 h 34"/>
                <a:gd name="T10" fmla="*/ 4 w 21"/>
                <a:gd name="T11" fmla="*/ 0 h 34"/>
                <a:gd name="T12" fmla="*/ 0 w 21"/>
                <a:gd name="T13" fmla="*/ 5 h 34"/>
                <a:gd name="T14" fmla="*/ 14 w 21"/>
                <a:gd name="T15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4">
                  <a:moveTo>
                    <a:pt x="14" y="33"/>
                  </a:moveTo>
                  <a:cubicBezTo>
                    <a:pt x="15" y="33"/>
                    <a:pt x="16" y="34"/>
                    <a:pt x="16" y="34"/>
                  </a:cubicBezTo>
                  <a:cubicBezTo>
                    <a:pt x="18" y="34"/>
                    <a:pt x="19" y="33"/>
                    <a:pt x="20" y="32"/>
                  </a:cubicBezTo>
                  <a:cubicBezTo>
                    <a:pt x="21" y="30"/>
                    <a:pt x="20" y="27"/>
                    <a:pt x="19" y="26"/>
                  </a:cubicBezTo>
                  <a:cubicBezTo>
                    <a:pt x="12" y="22"/>
                    <a:pt x="9" y="12"/>
                    <a:pt x="9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1"/>
                    <a:pt x="0" y="2"/>
                    <a:pt x="0" y="5"/>
                  </a:cubicBezTo>
                  <a:cubicBezTo>
                    <a:pt x="1" y="10"/>
                    <a:pt x="2" y="26"/>
                    <a:pt x="14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/>
            </p:cNvSpPr>
            <p:nvPr/>
          </p:nvSpPr>
          <p:spPr bwMode="auto">
            <a:xfrm>
              <a:off x="7218" y="2853"/>
              <a:ext cx="364" cy="229"/>
            </a:xfrm>
            <a:custGeom>
              <a:avLst/>
              <a:gdLst>
                <a:gd name="T0" fmla="*/ 192 w 193"/>
                <a:gd name="T1" fmla="*/ 3 h 121"/>
                <a:gd name="T2" fmla="*/ 186 w 193"/>
                <a:gd name="T3" fmla="*/ 1 h 121"/>
                <a:gd name="T4" fmla="*/ 146 w 193"/>
                <a:gd name="T5" fmla="*/ 20 h 121"/>
                <a:gd name="T6" fmla="*/ 145 w 193"/>
                <a:gd name="T7" fmla="*/ 21 h 121"/>
                <a:gd name="T8" fmla="*/ 120 w 193"/>
                <a:gd name="T9" fmla="*/ 47 h 121"/>
                <a:gd name="T10" fmla="*/ 120 w 193"/>
                <a:gd name="T11" fmla="*/ 44 h 121"/>
                <a:gd name="T12" fmla="*/ 116 w 193"/>
                <a:gd name="T13" fmla="*/ 40 h 121"/>
                <a:gd name="T14" fmla="*/ 4 w 193"/>
                <a:gd name="T15" fmla="*/ 40 h 121"/>
                <a:gd name="T16" fmla="*/ 0 w 193"/>
                <a:gd name="T17" fmla="*/ 44 h 121"/>
                <a:gd name="T18" fmla="*/ 0 w 193"/>
                <a:gd name="T19" fmla="*/ 98 h 121"/>
                <a:gd name="T20" fmla="*/ 23 w 193"/>
                <a:gd name="T21" fmla="*/ 121 h 121"/>
                <a:gd name="T22" fmla="*/ 97 w 193"/>
                <a:gd name="T23" fmla="*/ 121 h 121"/>
                <a:gd name="T24" fmla="*/ 120 w 193"/>
                <a:gd name="T25" fmla="*/ 98 h 121"/>
                <a:gd name="T26" fmla="*/ 120 w 193"/>
                <a:gd name="T27" fmla="*/ 59 h 121"/>
                <a:gd name="T28" fmla="*/ 150 w 193"/>
                <a:gd name="T29" fmla="*/ 27 h 121"/>
                <a:gd name="T30" fmla="*/ 190 w 193"/>
                <a:gd name="T31" fmla="*/ 8 h 121"/>
                <a:gd name="T32" fmla="*/ 192 w 193"/>
                <a:gd name="T33" fmla="*/ 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3" h="121">
                  <a:moveTo>
                    <a:pt x="192" y="3"/>
                  </a:moveTo>
                  <a:cubicBezTo>
                    <a:pt x="191" y="1"/>
                    <a:pt x="188" y="0"/>
                    <a:pt x="186" y="1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46" y="20"/>
                    <a:pt x="145" y="21"/>
                    <a:pt x="145" y="21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2"/>
                    <a:pt x="118" y="40"/>
                    <a:pt x="116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2" y="40"/>
                    <a:pt x="0" y="42"/>
                    <a:pt x="0" y="44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11"/>
                    <a:pt x="10" y="121"/>
                    <a:pt x="23" y="121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21"/>
                    <a:pt x="120" y="111"/>
                    <a:pt x="120" y="98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90" y="8"/>
                    <a:pt x="190" y="8"/>
                    <a:pt x="190" y="8"/>
                  </a:cubicBezTo>
                  <a:cubicBezTo>
                    <a:pt x="192" y="8"/>
                    <a:pt x="193" y="5"/>
                    <a:pt x="19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7365" y="2846"/>
              <a:ext cx="15" cy="53"/>
            </a:xfrm>
            <a:custGeom>
              <a:avLst/>
              <a:gdLst>
                <a:gd name="T0" fmla="*/ 4 w 8"/>
                <a:gd name="T1" fmla="*/ 28 h 28"/>
                <a:gd name="T2" fmla="*/ 8 w 8"/>
                <a:gd name="T3" fmla="*/ 24 h 28"/>
                <a:gd name="T4" fmla="*/ 8 w 8"/>
                <a:gd name="T5" fmla="*/ 4 h 28"/>
                <a:gd name="T6" fmla="*/ 4 w 8"/>
                <a:gd name="T7" fmla="*/ 0 h 28"/>
                <a:gd name="T8" fmla="*/ 0 w 8"/>
                <a:gd name="T9" fmla="*/ 4 h 28"/>
                <a:gd name="T10" fmla="*/ 0 w 8"/>
                <a:gd name="T11" fmla="*/ 24 h 28"/>
                <a:gd name="T12" fmla="*/ 4 w 8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8">
                  <a:moveTo>
                    <a:pt x="4" y="28"/>
                  </a:moveTo>
                  <a:cubicBezTo>
                    <a:pt x="6" y="28"/>
                    <a:pt x="8" y="26"/>
                    <a:pt x="8" y="2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2" y="28"/>
                    <a:pt x="4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7324" y="2827"/>
              <a:ext cx="15" cy="72"/>
            </a:xfrm>
            <a:custGeom>
              <a:avLst/>
              <a:gdLst>
                <a:gd name="T0" fmla="*/ 4 w 8"/>
                <a:gd name="T1" fmla="*/ 38 h 38"/>
                <a:gd name="T2" fmla="*/ 8 w 8"/>
                <a:gd name="T3" fmla="*/ 34 h 38"/>
                <a:gd name="T4" fmla="*/ 8 w 8"/>
                <a:gd name="T5" fmla="*/ 4 h 38"/>
                <a:gd name="T6" fmla="*/ 4 w 8"/>
                <a:gd name="T7" fmla="*/ 0 h 38"/>
                <a:gd name="T8" fmla="*/ 0 w 8"/>
                <a:gd name="T9" fmla="*/ 4 h 38"/>
                <a:gd name="T10" fmla="*/ 0 w 8"/>
                <a:gd name="T11" fmla="*/ 34 h 38"/>
                <a:gd name="T12" fmla="*/ 4 w 8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8">
                  <a:moveTo>
                    <a:pt x="4" y="38"/>
                  </a:moveTo>
                  <a:cubicBezTo>
                    <a:pt x="6" y="38"/>
                    <a:pt x="8" y="36"/>
                    <a:pt x="8" y="3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2" y="38"/>
                    <a:pt x="4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7282" y="2846"/>
              <a:ext cx="15" cy="53"/>
            </a:xfrm>
            <a:custGeom>
              <a:avLst/>
              <a:gdLst>
                <a:gd name="T0" fmla="*/ 4 w 8"/>
                <a:gd name="T1" fmla="*/ 28 h 28"/>
                <a:gd name="T2" fmla="*/ 8 w 8"/>
                <a:gd name="T3" fmla="*/ 24 h 28"/>
                <a:gd name="T4" fmla="*/ 8 w 8"/>
                <a:gd name="T5" fmla="*/ 4 h 28"/>
                <a:gd name="T6" fmla="*/ 4 w 8"/>
                <a:gd name="T7" fmla="*/ 0 h 28"/>
                <a:gd name="T8" fmla="*/ 0 w 8"/>
                <a:gd name="T9" fmla="*/ 4 h 28"/>
                <a:gd name="T10" fmla="*/ 0 w 8"/>
                <a:gd name="T11" fmla="*/ 24 h 28"/>
                <a:gd name="T12" fmla="*/ 4 w 8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8">
                  <a:moveTo>
                    <a:pt x="4" y="28"/>
                  </a:moveTo>
                  <a:cubicBezTo>
                    <a:pt x="6" y="28"/>
                    <a:pt x="8" y="26"/>
                    <a:pt x="8" y="2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1" y="28"/>
                    <a:pt x="4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4052" y="1184"/>
              <a:ext cx="364" cy="362"/>
            </a:xfrm>
            <a:custGeom>
              <a:avLst/>
              <a:gdLst>
                <a:gd name="T0" fmla="*/ 193 w 193"/>
                <a:gd name="T1" fmla="*/ 187 h 192"/>
                <a:gd name="T2" fmla="*/ 183 w 193"/>
                <a:gd name="T3" fmla="*/ 167 h 192"/>
                <a:gd name="T4" fmla="*/ 174 w 193"/>
                <a:gd name="T5" fmla="*/ 147 h 192"/>
                <a:gd name="T6" fmla="*/ 175 w 193"/>
                <a:gd name="T7" fmla="*/ 126 h 192"/>
                <a:gd name="T8" fmla="*/ 178 w 193"/>
                <a:gd name="T9" fmla="*/ 111 h 192"/>
                <a:gd name="T10" fmla="*/ 179 w 193"/>
                <a:gd name="T11" fmla="*/ 110 h 192"/>
                <a:gd name="T12" fmla="*/ 179 w 193"/>
                <a:gd name="T13" fmla="*/ 109 h 192"/>
                <a:gd name="T14" fmla="*/ 179 w 193"/>
                <a:gd name="T15" fmla="*/ 108 h 192"/>
                <a:gd name="T16" fmla="*/ 163 w 193"/>
                <a:gd name="T17" fmla="*/ 60 h 192"/>
                <a:gd name="T18" fmla="*/ 118 w 193"/>
                <a:gd name="T19" fmla="*/ 38 h 192"/>
                <a:gd name="T20" fmla="*/ 75 w 193"/>
                <a:gd name="T21" fmla="*/ 50 h 192"/>
                <a:gd name="T22" fmla="*/ 74 w 193"/>
                <a:gd name="T23" fmla="*/ 13 h 192"/>
                <a:gd name="T24" fmla="*/ 72 w 193"/>
                <a:gd name="T25" fmla="*/ 8 h 192"/>
                <a:gd name="T26" fmla="*/ 67 w 193"/>
                <a:gd name="T27" fmla="*/ 10 h 192"/>
                <a:gd name="T28" fmla="*/ 64 w 193"/>
                <a:gd name="T29" fmla="*/ 32 h 192"/>
                <a:gd name="T30" fmla="*/ 46 w 193"/>
                <a:gd name="T31" fmla="*/ 2 h 192"/>
                <a:gd name="T32" fmla="*/ 40 w 193"/>
                <a:gd name="T33" fmla="*/ 1 h 192"/>
                <a:gd name="T34" fmla="*/ 39 w 193"/>
                <a:gd name="T35" fmla="*/ 6 h 192"/>
                <a:gd name="T36" fmla="*/ 57 w 193"/>
                <a:gd name="T37" fmla="*/ 36 h 192"/>
                <a:gd name="T38" fmla="*/ 3 w 193"/>
                <a:gd name="T39" fmla="*/ 30 h 192"/>
                <a:gd name="T40" fmla="*/ 1 w 193"/>
                <a:gd name="T41" fmla="*/ 35 h 192"/>
                <a:gd name="T42" fmla="*/ 6 w 193"/>
                <a:gd name="T43" fmla="*/ 37 h 192"/>
                <a:gd name="T44" fmla="*/ 68 w 193"/>
                <a:gd name="T45" fmla="*/ 56 h 192"/>
                <a:gd name="T46" fmla="*/ 48 w 193"/>
                <a:gd name="T47" fmla="*/ 98 h 192"/>
                <a:gd name="T48" fmla="*/ 64 w 193"/>
                <a:gd name="T49" fmla="*/ 146 h 192"/>
                <a:gd name="T50" fmla="*/ 109 w 193"/>
                <a:gd name="T51" fmla="*/ 168 h 192"/>
                <a:gd name="T52" fmla="*/ 115 w 193"/>
                <a:gd name="T53" fmla="*/ 169 h 192"/>
                <a:gd name="T54" fmla="*/ 129 w 193"/>
                <a:gd name="T55" fmla="*/ 170 h 192"/>
                <a:gd name="T56" fmla="*/ 142 w 193"/>
                <a:gd name="T57" fmla="*/ 172 h 192"/>
                <a:gd name="T58" fmla="*/ 152 w 193"/>
                <a:gd name="T59" fmla="*/ 176 h 192"/>
                <a:gd name="T60" fmla="*/ 163 w 193"/>
                <a:gd name="T61" fmla="*/ 181 h 192"/>
                <a:gd name="T62" fmla="*/ 170 w 193"/>
                <a:gd name="T63" fmla="*/ 185 h 192"/>
                <a:gd name="T64" fmla="*/ 188 w 193"/>
                <a:gd name="T65" fmla="*/ 192 h 192"/>
                <a:gd name="T66" fmla="*/ 189 w 193"/>
                <a:gd name="T67" fmla="*/ 192 h 192"/>
                <a:gd name="T68" fmla="*/ 192 w 193"/>
                <a:gd name="T69" fmla="*/ 191 h 192"/>
                <a:gd name="T70" fmla="*/ 193 w 193"/>
                <a:gd name="T71" fmla="*/ 18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3" h="192">
                  <a:moveTo>
                    <a:pt x="193" y="187"/>
                  </a:moveTo>
                  <a:cubicBezTo>
                    <a:pt x="191" y="180"/>
                    <a:pt x="187" y="173"/>
                    <a:pt x="183" y="167"/>
                  </a:cubicBezTo>
                  <a:cubicBezTo>
                    <a:pt x="179" y="160"/>
                    <a:pt x="176" y="154"/>
                    <a:pt x="174" y="147"/>
                  </a:cubicBezTo>
                  <a:cubicBezTo>
                    <a:pt x="173" y="140"/>
                    <a:pt x="174" y="132"/>
                    <a:pt x="175" y="126"/>
                  </a:cubicBezTo>
                  <a:cubicBezTo>
                    <a:pt x="177" y="121"/>
                    <a:pt x="178" y="116"/>
                    <a:pt x="178" y="111"/>
                  </a:cubicBezTo>
                  <a:cubicBezTo>
                    <a:pt x="179" y="110"/>
                    <a:pt x="179" y="110"/>
                    <a:pt x="179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9"/>
                    <a:pt x="179" y="108"/>
                    <a:pt x="179" y="108"/>
                  </a:cubicBezTo>
                  <a:cubicBezTo>
                    <a:pt x="180" y="90"/>
                    <a:pt x="175" y="73"/>
                    <a:pt x="163" y="60"/>
                  </a:cubicBezTo>
                  <a:cubicBezTo>
                    <a:pt x="152" y="47"/>
                    <a:pt x="136" y="39"/>
                    <a:pt x="118" y="38"/>
                  </a:cubicBezTo>
                  <a:cubicBezTo>
                    <a:pt x="102" y="37"/>
                    <a:pt x="87" y="41"/>
                    <a:pt x="75" y="50"/>
                  </a:cubicBezTo>
                  <a:cubicBezTo>
                    <a:pt x="73" y="44"/>
                    <a:pt x="69" y="30"/>
                    <a:pt x="74" y="13"/>
                  </a:cubicBezTo>
                  <a:cubicBezTo>
                    <a:pt x="75" y="10"/>
                    <a:pt x="74" y="8"/>
                    <a:pt x="72" y="8"/>
                  </a:cubicBezTo>
                  <a:cubicBezTo>
                    <a:pt x="70" y="7"/>
                    <a:pt x="67" y="8"/>
                    <a:pt x="67" y="10"/>
                  </a:cubicBezTo>
                  <a:cubicBezTo>
                    <a:pt x="64" y="18"/>
                    <a:pt x="63" y="25"/>
                    <a:pt x="64" y="3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4" y="0"/>
                    <a:pt x="42" y="0"/>
                    <a:pt x="40" y="1"/>
                  </a:cubicBezTo>
                  <a:cubicBezTo>
                    <a:pt x="38" y="2"/>
                    <a:pt x="38" y="4"/>
                    <a:pt x="39" y="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43" y="27"/>
                    <a:pt x="25" y="20"/>
                    <a:pt x="3" y="30"/>
                  </a:cubicBezTo>
                  <a:cubicBezTo>
                    <a:pt x="1" y="31"/>
                    <a:pt x="0" y="33"/>
                    <a:pt x="1" y="35"/>
                  </a:cubicBezTo>
                  <a:cubicBezTo>
                    <a:pt x="2" y="37"/>
                    <a:pt x="4" y="38"/>
                    <a:pt x="6" y="37"/>
                  </a:cubicBezTo>
                  <a:cubicBezTo>
                    <a:pt x="37" y="24"/>
                    <a:pt x="61" y="48"/>
                    <a:pt x="68" y="56"/>
                  </a:cubicBezTo>
                  <a:cubicBezTo>
                    <a:pt x="57" y="67"/>
                    <a:pt x="49" y="82"/>
                    <a:pt x="48" y="98"/>
                  </a:cubicBezTo>
                  <a:cubicBezTo>
                    <a:pt x="47" y="116"/>
                    <a:pt x="53" y="133"/>
                    <a:pt x="64" y="146"/>
                  </a:cubicBezTo>
                  <a:cubicBezTo>
                    <a:pt x="75" y="159"/>
                    <a:pt x="91" y="167"/>
                    <a:pt x="109" y="168"/>
                  </a:cubicBezTo>
                  <a:cubicBezTo>
                    <a:pt x="111" y="169"/>
                    <a:pt x="113" y="169"/>
                    <a:pt x="115" y="169"/>
                  </a:cubicBezTo>
                  <a:cubicBezTo>
                    <a:pt x="119" y="169"/>
                    <a:pt x="124" y="170"/>
                    <a:pt x="129" y="170"/>
                  </a:cubicBezTo>
                  <a:cubicBezTo>
                    <a:pt x="134" y="171"/>
                    <a:pt x="139" y="171"/>
                    <a:pt x="142" y="172"/>
                  </a:cubicBezTo>
                  <a:cubicBezTo>
                    <a:pt x="145" y="174"/>
                    <a:pt x="149" y="175"/>
                    <a:pt x="152" y="176"/>
                  </a:cubicBezTo>
                  <a:cubicBezTo>
                    <a:pt x="156" y="178"/>
                    <a:pt x="159" y="179"/>
                    <a:pt x="163" y="181"/>
                  </a:cubicBezTo>
                  <a:cubicBezTo>
                    <a:pt x="165" y="181"/>
                    <a:pt x="168" y="183"/>
                    <a:pt x="170" y="185"/>
                  </a:cubicBezTo>
                  <a:cubicBezTo>
                    <a:pt x="176" y="188"/>
                    <a:pt x="182" y="192"/>
                    <a:pt x="188" y="192"/>
                  </a:cubicBezTo>
                  <a:cubicBezTo>
                    <a:pt x="188" y="192"/>
                    <a:pt x="189" y="192"/>
                    <a:pt x="189" y="192"/>
                  </a:cubicBezTo>
                  <a:cubicBezTo>
                    <a:pt x="190" y="192"/>
                    <a:pt x="191" y="192"/>
                    <a:pt x="192" y="191"/>
                  </a:cubicBezTo>
                  <a:cubicBezTo>
                    <a:pt x="193" y="190"/>
                    <a:pt x="193" y="188"/>
                    <a:pt x="193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 noEditPoints="1"/>
            </p:cNvSpPr>
            <p:nvPr/>
          </p:nvSpPr>
          <p:spPr bwMode="auto">
            <a:xfrm>
              <a:off x="7186" y="1182"/>
              <a:ext cx="390" cy="396"/>
            </a:xfrm>
            <a:custGeom>
              <a:avLst/>
              <a:gdLst>
                <a:gd name="T0" fmla="*/ 153 w 207"/>
                <a:gd name="T1" fmla="*/ 53 h 210"/>
                <a:gd name="T2" fmla="*/ 151 w 207"/>
                <a:gd name="T3" fmla="*/ 0 h 210"/>
                <a:gd name="T4" fmla="*/ 145 w 207"/>
                <a:gd name="T5" fmla="*/ 49 h 210"/>
                <a:gd name="T6" fmla="*/ 30 w 207"/>
                <a:gd name="T7" fmla="*/ 181 h 210"/>
                <a:gd name="T8" fmla="*/ 158 w 207"/>
                <a:gd name="T9" fmla="*/ 61 h 210"/>
                <a:gd name="T10" fmla="*/ 207 w 207"/>
                <a:gd name="T11" fmla="*/ 56 h 210"/>
                <a:gd name="T12" fmla="*/ 58 w 207"/>
                <a:gd name="T13" fmla="*/ 132 h 210"/>
                <a:gd name="T14" fmla="*/ 49 w 207"/>
                <a:gd name="T15" fmla="*/ 145 h 210"/>
                <a:gd name="T16" fmla="*/ 45 w 207"/>
                <a:gd name="T17" fmla="*/ 139 h 210"/>
                <a:gd name="T18" fmla="*/ 56 w 207"/>
                <a:gd name="T19" fmla="*/ 127 h 210"/>
                <a:gd name="T20" fmla="*/ 78 w 207"/>
                <a:gd name="T21" fmla="*/ 70 h 210"/>
                <a:gd name="T22" fmla="*/ 90 w 207"/>
                <a:gd name="T23" fmla="*/ 58 h 210"/>
                <a:gd name="T24" fmla="*/ 86 w 207"/>
                <a:gd name="T25" fmla="*/ 74 h 210"/>
                <a:gd name="T26" fmla="*/ 80 w 207"/>
                <a:gd name="T27" fmla="*/ 75 h 210"/>
                <a:gd name="T28" fmla="*/ 62 w 207"/>
                <a:gd name="T29" fmla="*/ 110 h 210"/>
                <a:gd name="T30" fmla="*/ 66 w 207"/>
                <a:gd name="T31" fmla="*/ 94 h 210"/>
                <a:gd name="T32" fmla="*/ 73 w 207"/>
                <a:gd name="T33" fmla="*/ 98 h 210"/>
                <a:gd name="T34" fmla="*/ 64 w 207"/>
                <a:gd name="T35" fmla="*/ 111 h 210"/>
                <a:gd name="T36" fmla="*/ 82 w 207"/>
                <a:gd name="T37" fmla="*/ 160 h 210"/>
                <a:gd name="T38" fmla="*/ 69 w 207"/>
                <a:gd name="T39" fmla="*/ 166 h 210"/>
                <a:gd name="T40" fmla="*/ 67 w 207"/>
                <a:gd name="T41" fmla="*/ 158 h 210"/>
                <a:gd name="T42" fmla="*/ 83 w 207"/>
                <a:gd name="T43" fmla="*/ 154 h 210"/>
                <a:gd name="T44" fmla="*/ 87 w 207"/>
                <a:gd name="T45" fmla="*/ 127 h 210"/>
                <a:gd name="T46" fmla="*/ 84 w 207"/>
                <a:gd name="T47" fmla="*/ 120 h 210"/>
                <a:gd name="T48" fmla="*/ 99 w 207"/>
                <a:gd name="T49" fmla="*/ 111 h 210"/>
                <a:gd name="T50" fmla="*/ 90 w 207"/>
                <a:gd name="T51" fmla="*/ 126 h 210"/>
                <a:gd name="T52" fmla="*/ 116 w 207"/>
                <a:gd name="T53" fmla="*/ 144 h 210"/>
                <a:gd name="T54" fmla="*/ 103 w 207"/>
                <a:gd name="T55" fmla="*/ 151 h 210"/>
                <a:gd name="T56" fmla="*/ 101 w 207"/>
                <a:gd name="T57" fmla="*/ 143 h 210"/>
                <a:gd name="T58" fmla="*/ 118 w 207"/>
                <a:gd name="T59" fmla="*/ 139 h 210"/>
                <a:gd name="T60" fmla="*/ 130 w 207"/>
                <a:gd name="T61" fmla="*/ 86 h 210"/>
                <a:gd name="T62" fmla="*/ 117 w 207"/>
                <a:gd name="T63" fmla="*/ 97 h 210"/>
                <a:gd name="T64" fmla="*/ 115 w 207"/>
                <a:gd name="T65" fmla="*/ 90 h 210"/>
                <a:gd name="T66" fmla="*/ 130 w 207"/>
                <a:gd name="T67" fmla="*/ 81 h 210"/>
                <a:gd name="T68" fmla="*/ 151 w 207"/>
                <a:gd name="T69" fmla="*/ 126 h 210"/>
                <a:gd name="T70" fmla="*/ 138 w 207"/>
                <a:gd name="T71" fmla="*/ 132 h 210"/>
                <a:gd name="T72" fmla="*/ 136 w 207"/>
                <a:gd name="T73" fmla="*/ 125 h 210"/>
                <a:gd name="T74" fmla="*/ 153 w 207"/>
                <a:gd name="T75" fmla="*/ 12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7" h="210">
                  <a:moveTo>
                    <a:pt x="203" y="52"/>
                  </a:moveTo>
                  <a:cubicBezTo>
                    <a:pt x="153" y="53"/>
                    <a:pt x="153" y="53"/>
                    <a:pt x="153" y="53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2"/>
                    <a:pt x="153" y="0"/>
                    <a:pt x="151" y="0"/>
                  </a:cubicBezTo>
                  <a:cubicBezTo>
                    <a:pt x="149" y="0"/>
                    <a:pt x="147" y="2"/>
                    <a:pt x="147" y="4"/>
                  </a:cubicBezTo>
                  <a:cubicBezTo>
                    <a:pt x="145" y="49"/>
                    <a:pt x="145" y="49"/>
                    <a:pt x="145" y="49"/>
                  </a:cubicBezTo>
                  <a:cubicBezTo>
                    <a:pt x="116" y="26"/>
                    <a:pt x="79" y="23"/>
                    <a:pt x="59" y="44"/>
                  </a:cubicBezTo>
                  <a:cubicBezTo>
                    <a:pt x="36" y="67"/>
                    <a:pt x="0" y="151"/>
                    <a:pt x="30" y="181"/>
                  </a:cubicBezTo>
                  <a:cubicBezTo>
                    <a:pt x="59" y="210"/>
                    <a:pt x="143" y="174"/>
                    <a:pt x="166" y="152"/>
                  </a:cubicBezTo>
                  <a:cubicBezTo>
                    <a:pt x="188" y="130"/>
                    <a:pt x="184" y="91"/>
                    <a:pt x="158" y="61"/>
                  </a:cubicBezTo>
                  <a:cubicBezTo>
                    <a:pt x="203" y="60"/>
                    <a:pt x="203" y="60"/>
                    <a:pt x="203" y="60"/>
                  </a:cubicBezTo>
                  <a:cubicBezTo>
                    <a:pt x="205" y="60"/>
                    <a:pt x="207" y="58"/>
                    <a:pt x="207" y="56"/>
                  </a:cubicBezTo>
                  <a:cubicBezTo>
                    <a:pt x="207" y="54"/>
                    <a:pt x="205" y="52"/>
                    <a:pt x="203" y="52"/>
                  </a:cubicBezTo>
                  <a:close/>
                  <a:moveTo>
                    <a:pt x="58" y="132"/>
                  </a:moveTo>
                  <a:cubicBezTo>
                    <a:pt x="52" y="143"/>
                    <a:pt x="52" y="143"/>
                    <a:pt x="52" y="143"/>
                  </a:cubicBezTo>
                  <a:cubicBezTo>
                    <a:pt x="51" y="145"/>
                    <a:pt x="50" y="145"/>
                    <a:pt x="49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5" y="144"/>
                    <a:pt x="44" y="141"/>
                    <a:pt x="45" y="139"/>
                  </a:cubicBezTo>
                  <a:cubicBezTo>
                    <a:pt x="51" y="129"/>
                    <a:pt x="51" y="129"/>
                    <a:pt x="51" y="129"/>
                  </a:cubicBezTo>
                  <a:cubicBezTo>
                    <a:pt x="52" y="127"/>
                    <a:pt x="54" y="126"/>
                    <a:pt x="56" y="127"/>
                  </a:cubicBezTo>
                  <a:cubicBezTo>
                    <a:pt x="58" y="128"/>
                    <a:pt x="59" y="130"/>
                    <a:pt x="58" y="132"/>
                  </a:cubicBezTo>
                  <a:close/>
                  <a:moveTo>
                    <a:pt x="78" y="70"/>
                  </a:moveTo>
                  <a:cubicBezTo>
                    <a:pt x="84" y="59"/>
                    <a:pt x="84" y="59"/>
                    <a:pt x="84" y="59"/>
                  </a:cubicBezTo>
                  <a:cubicBezTo>
                    <a:pt x="85" y="57"/>
                    <a:pt x="88" y="56"/>
                    <a:pt x="90" y="58"/>
                  </a:cubicBezTo>
                  <a:cubicBezTo>
                    <a:pt x="92" y="59"/>
                    <a:pt x="92" y="61"/>
                    <a:pt x="91" y="63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85" y="75"/>
                    <a:pt x="83" y="76"/>
                    <a:pt x="82" y="76"/>
                  </a:cubicBezTo>
                  <a:cubicBezTo>
                    <a:pt x="81" y="76"/>
                    <a:pt x="81" y="76"/>
                    <a:pt x="80" y="75"/>
                  </a:cubicBezTo>
                  <a:cubicBezTo>
                    <a:pt x="78" y="74"/>
                    <a:pt x="77" y="72"/>
                    <a:pt x="78" y="70"/>
                  </a:cubicBezTo>
                  <a:close/>
                  <a:moveTo>
                    <a:pt x="62" y="110"/>
                  </a:moveTo>
                  <a:cubicBezTo>
                    <a:pt x="60" y="109"/>
                    <a:pt x="59" y="107"/>
                    <a:pt x="60" y="105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7" y="92"/>
                    <a:pt x="69" y="92"/>
                    <a:pt x="71" y="93"/>
                  </a:cubicBezTo>
                  <a:cubicBezTo>
                    <a:pt x="73" y="94"/>
                    <a:pt x="74" y="96"/>
                    <a:pt x="73" y="98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6" y="110"/>
                    <a:pt x="65" y="111"/>
                    <a:pt x="64" y="111"/>
                  </a:cubicBezTo>
                  <a:cubicBezTo>
                    <a:pt x="63" y="111"/>
                    <a:pt x="62" y="111"/>
                    <a:pt x="62" y="110"/>
                  </a:cubicBezTo>
                  <a:close/>
                  <a:moveTo>
                    <a:pt x="82" y="160"/>
                  </a:moveTo>
                  <a:cubicBezTo>
                    <a:pt x="71" y="165"/>
                    <a:pt x="71" y="165"/>
                    <a:pt x="71" y="165"/>
                  </a:cubicBezTo>
                  <a:cubicBezTo>
                    <a:pt x="70" y="166"/>
                    <a:pt x="70" y="166"/>
                    <a:pt x="69" y="166"/>
                  </a:cubicBezTo>
                  <a:cubicBezTo>
                    <a:pt x="68" y="166"/>
                    <a:pt x="66" y="165"/>
                    <a:pt x="65" y="164"/>
                  </a:cubicBezTo>
                  <a:cubicBezTo>
                    <a:pt x="64" y="162"/>
                    <a:pt x="65" y="159"/>
                    <a:pt x="67" y="158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80" y="151"/>
                    <a:pt x="82" y="152"/>
                    <a:pt x="83" y="154"/>
                  </a:cubicBezTo>
                  <a:cubicBezTo>
                    <a:pt x="84" y="156"/>
                    <a:pt x="84" y="158"/>
                    <a:pt x="82" y="160"/>
                  </a:cubicBezTo>
                  <a:close/>
                  <a:moveTo>
                    <a:pt x="87" y="127"/>
                  </a:moveTo>
                  <a:cubicBezTo>
                    <a:pt x="86" y="127"/>
                    <a:pt x="85" y="127"/>
                    <a:pt x="84" y="126"/>
                  </a:cubicBezTo>
                  <a:cubicBezTo>
                    <a:pt x="83" y="125"/>
                    <a:pt x="83" y="122"/>
                    <a:pt x="84" y="120"/>
                  </a:cubicBezTo>
                  <a:cubicBezTo>
                    <a:pt x="94" y="111"/>
                    <a:pt x="94" y="111"/>
                    <a:pt x="94" y="111"/>
                  </a:cubicBezTo>
                  <a:cubicBezTo>
                    <a:pt x="95" y="109"/>
                    <a:pt x="98" y="109"/>
                    <a:pt x="99" y="111"/>
                  </a:cubicBezTo>
                  <a:cubicBezTo>
                    <a:pt x="101" y="113"/>
                    <a:pt x="101" y="115"/>
                    <a:pt x="99" y="117"/>
                  </a:cubicBezTo>
                  <a:cubicBezTo>
                    <a:pt x="90" y="126"/>
                    <a:pt x="90" y="126"/>
                    <a:pt x="90" y="126"/>
                  </a:cubicBezTo>
                  <a:cubicBezTo>
                    <a:pt x="89" y="127"/>
                    <a:pt x="88" y="127"/>
                    <a:pt x="87" y="127"/>
                  </a:cubicBezTo>
                  <a:close/>
                  <a:moveTo>
                    <a:pt x="116" y="144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1"/>
                    <a:pt x="104" y="151"/>
                    <a:pt x="103" y="151"/>
                  </a:cubicBezTo>
                  <a:cubicBezTo>
                    <a:pt x="102" y="151"/>
                    <a:pt x="100" y="150"/>
                    <a:pt x="100" y="149"/>
                  </a:cubicBezTo>
                  <a:cubicBezTo>
                    <a:pt x="99" y="147"/>
                    <a:pt x="99" y="144"/>
                    <a:pt x="101" y="143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4" y="136"/>
                    <a:pt x="117" y="137"/>
                    <a:pt x="118" y="139"/>
                  </a:cubicBezTo>
                  <a:cubicBezTo>
                    <a:pt x="119" y="141"/>
                    <a:pt x="118" y="143"/>
                    <a:pt x="116" y="144"/>
                  </a:cubicBezTo>
                  <a:close/>
                  <a:moveTo>
                    <a:pt x="130" y="86"/>
                  </a:moveTo>
                  <a:cubicBezTo>
                    <a:pt x="120" y="96"/>
                    <a:pt x="120" y="96"/>
                    <a:pt x="120" y="96"/>
                  </a:cubicBezTo>
                  <a:cubicBezTo>
                    <a:pt x="120" y="97"/>
                    <a:pt x="118" y="97"/>
                    <a:pt x="117" y="97"/>
                  </a:cubicBezTo>
                  <a:cubicBezTo>
                    <a:pt x="116" y="97"/>
                    <a:pt x="115" y="97"/>
                    <a:pt x="115" y="96"/>
                  </a:cubicBezTo>
                  <a:cubicBezTo>
                    <a:pt x="113" y="94"/>
                    <a:pt x="113" y="92"/>
                    <a:pt x="115" y="90"/>
                  </a:cubicBezTo>
                  <a:cubicBezTo>
                    <a:pt x="124" y="81"/>
                    <a:pt x="124" y="81"/>
                    <a:pt x="124" y="81"/>
                  </a:cubicBezTo>
                  <a:cubicBezTo>
                    <a:pt x="126" y="79"/>
                    <a:pt x="128" y="79"/>
                    <a:pt x="130" y="81"/>
                  </a:cubicBezTo>
                  <a:cubicBezTo>
                    <a:pt x="131" y="82"/>
                    <a:pt x="131" y="85"/>
                    <a:pt x="130" y="86"/>
                  </a:cubicBezTo>
                  <a:close/>
                  <a:moveTo>
                    <a:pt x="151" y="126"/>
                  </a:moveTo>
                  <a:cubicBezTo>
                    <a:pt x="140" y="132"/>
                    <a:pt x="140" y="132"/>
                    <a:pt x="140" y="132"/>
                  </a:cubicBezTo>
                  <a:cubicBezTo>
                    <a:pt x="140" y="132"/>
                    <a:pt x="139" y="132"/>
                    <a:pt x="138" y="132"/>
                  </a:cubicBezTo>
                  <a:cubicBezTo>
                    <a:pt x="137" y="132"/>
                    <a:pt x="136" y="132"/>
                    <a:pt x="135" y="130"/>
                  </a:cubicBezTo>
                  <a:cubicBezTo>
                    <a:pt x="134" y="128"/>
                    <a:pt x="134" y="126"/>
                    <a:pt x="136" y="125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9" y="118"/>
                    <a:pt x="152" y="119"/>
                    <a:pt x="153" y="121"/>
                  </a:cubicBezTo>
                  <a:cubicBezTo>
                    <a:pt x="154" y="123"/>
                    <a:pt x="153" y="125"/>
                    <a:pt x="151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7491" y="1218"/>
              <a:ext cx="49" cy="49"/>
            </a:xfrm>
            <a:custGeom>
              <a:avLst/>
              <a:gdLst>
                <a:gd name="T0" fmla="*/ 4 w 26"/>
                <a:gd name="T1" fmla="*/ 26 h 26"/>
                <a:gd name="T2" fmla="*/ 7 w 26"/>
                <a:gd name="T3" fmla="*/ 25 h 26"/>
                <a:gd name="T4" fmla="*/ 24 w 26"/>
                <a:gd name="T5" fmla="*/ 8 h 26"/>
                <a:gd name="T6" fmla="*/ 24 w 26"/>
                <a:gd name="T7" fmla="*/ 2 h 26"/>
                <a:gd name="T8" fmla="*/ 18 w 26"/>
                <a:gd name="T9" fmla="*/ 2 h 26"/>
                <a:gd name="T10" fmla="*/ 1 w 26"/>
                <a:gd name="T11" fmla="*/ 19 h 26"/>
                <a:gd name="T12" fmla="*/ 1 w 26"/>
                <a:gd name="T13" fmla="*/ 25 h 26"/>
                <a:gd name="T14" fmla="*/ 4 w 26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6">
                  <a:moveTo>
                    <a:pt x="4" y="26"/>
                  </a:moveTo>
                  <a:cubicBezTo>
                    <a:pt x="5" y="26"/>
                    <a:pt x="6" y="25"/>
                    <a:pt x="7" y="25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6"/>
                    <a:pt x="26" y="3"/>
                    <a:pt x="24" y="2"/>
                  </a:cubicBezTo>
                  <a:cubicBezTo>
                    <a:pt x="22" y="0"/>
                    <a:pt x="20" y="0"/>
                    <a:pt x="18" y="2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0" y="23"/>
                    <a:pt x="1" y="25"/>
                  </a:cubicBezTo>
                  <a:cubicBezTo>
                    <a:pt x="2" y="25"/>
                    <a:pt x="3" y="26"/>
                    <a:pt x="4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 noEditPoints="1"/>
            </p:cNvSpPr>
            <p:nvPr/>
          </p:nvSpPr>
          <p:spPr bwMode="auto">
            <a:xfrm>
              <a:off x="228" y="523"/>
              <a:ext cx="232" cy="229"/>
            </a:xfrm>
            <a:custGeom>
              <a:avLst/>
              <a:gdLst>
                <a:gd name="T0" fmla="*/ 123 w 123"/>
                <a:gd name="T1" fmla="*/ 20 h 121"/>
                <a:gd name="T2" fmla="*/ 99 w 123"/>
                <a:gd name="T3" fmla="*/ 0 h 121"/>
                <a:gd name="T4" fmla="*/ 24 w 123"/>
                <a:gd name="T5" fmla="*/ 0 h 121"/>
                <a:gd name="T6" fmla="*/ 0 w 123"/>
                <a:gd name="T7" fmla="*/ 20 h 121"/>
                <a:gd name="T8" fmla="*/ 6 w 123"/>
                <a:gd name="T9" fmla="*/ 34 h 121"/>
                <a:gd name="T10" fmla="*/ 0 w 123"/>
                <a:gd name="T11" fmla="*/ 50 h 121"/>
                <a:gd name="T12" fmla="*/ 0 w 123"/>
                <a:gd name="T13" fmla="*/ 97 h 121"/>
                <a:gd name="T14" fmla="*/ 24 w 123"/>
                <a:gd name="T15" fmla="*/ 121 h 121"/>
                <a:gd name="T16" fmla="*/ 99 w 123"/>
                <a:gd name="T17" fmla="*/ 121 h 121"/>
                <a:gd name="T18" fmla="*/ 123 w 123"/>
                <a:gd name="T19" fmla="*/ 97 h 121"/>
                <a:gd name="T20" fmla="*/ 123 w 123"/>
                <a:gd name="T21" fmla="*/ 50 h 121"/>
                <a:gd name="T22" fmla="*/ 117 w 123"/>
                <a:gd name="T23" fmla="*/ 34 h 121"/>
                <a:gd name="T24" fmla="*/ 123 w 123"/>
                <a:gd name="T25" fmla="*/ 20 h 121"/>
                <a:gd name="T26" fmla="*/ 33 w 123"/>
                <a:gd name="T27" fmla="*/ 22 h 121"/>
                <a:gd name="T28" fmla="*/ 37 w 123"/>
                <a:gd name="T29" fmla="*/ 25 h 121"/>
                <a:gd name="T30" fmla="*/ 33 w 123"/>
                <a:gd name="T31" fmla="*/ 29 h 121"/>
                <a:gd name="T32" fmla="*/ 30 w 123"/>
                <a:gd name="T33" fmla="*/ 25 h 121"/>
                <a:gd name="T34" fmla="*/ 33 w 123"/>
                <a:gd name="T35" fmla="*/ 22 h 121"/>
                <a:gd name="T36" fmla="*/ 32 w 123"/>
                <a:gd name="T37" fmla="*/ 98 h 121"/>
                <a:gd name="T38" fmla="*/ 28 w 123"/>
                <a:gd name="T39" fmla="*/ 94 h 121"/>
                <a:gd name="T40" fmla="*/ 32 w 123"/>
                <a:gd name="T41" fmla="*/ 89 h 121"/>
                <a:gd name="T42" fmla="*/ 36 w 123"/>
                <a:gd name="T43" fmla="*/ 94 h 121"/>
                <a:gd name="T44" fmla="*/ 32 w 123"/>
                <a:gd name="T45" fmla="*/ 98 h 121"/>
                <a:gd name="T46" fmla="*/ 38 w 123"/>
                <a:gd name="T47" fmla="*/ 57 h 121"/>
                <a:gd name="T48" fmla="*/ 35 w 123"/>
                <a:gd name="T49" fmla="*/ 54 h 121"/>
                <a:gd name="T50" fmla="*/ 38 w 123"/>
                <a:gd name="T51" fmla="*/ 51 h 121"/>
                <a:gd name="T52" fmla="*/ 41 w 123"/>
                <a:gd name="T53" fmla="*/ 54 h 121"/>
                <a:gd name="T54" fmla="*/ 38 w 123"/>
                <a:gd name="T55" fmla="*/ 57 h 121"/>
                <a:gd name="T56" fmla="*/ 64 w 123"/>
                <a:gd name="T57" fmla="*/ 82 h 121"/>
                <a:gd name="T58" fmla="*/ 59 w 123"/>
                <a:gd name="T59" fmla="*/ 76 h 121"/>
                <a:gd name="T60" fmla="*/ 64 w 123"/>
                <a:gd name="T61" fmla="*/ 70 h 121"/>
                <a:gd name="T62" fmla="*/ 70 w 123"/>
                <a:gd name="T63" fmla="*/ 76 h 121"/>
                <a:gd name="T64" fmla="*/ 64 w 123"/>
                <a:gd name="T65" fmla="*/ 82 h 121"/>
                <a:gd name="T66" fmla="*/ 79 w 123"/>
                <a:gd name="T67" fmla="*/ 30 h 121"/>
                <a:gd name="T68" fmla="*/ 75 w 123"/>
                <a:gd name="T69" fmla="*/ 27 h 121"/>
                <a:gd name="T70" fmla="*/ 79 w 123"/>
                <a:gd name="T71" fmla="*/ 23 h 121"/>
                <a:gd name="T72" fmla="*/ 83 w 123"/>
                <a:gd name="T73" fmla="*/ 27 h 121"/>
                <a:gd name="T74" fmla="*/ 79 w 123"/>
                <a:gd name="T75" fmla="*/ 30 h 121"/>
                <a:gd name="T76" fmla="*/ 88 w 123"/>
                <a:gd name="T77" fmla="*/ 58 h 121"/>
                <a:gd name="T78" fmla="*/ 92 w 123"/>
                <a:gd name="T79" fmla="*/ 54 h 121"/>
                <a:gd name="T80" fmla="*/ 96 w 123"/>
                <a:gd name="T81" fmla="*/ 58 h 121"/>
                <a:gd name="T82" fmla="*/ 92 w 123"/>
                <a:gd name="T83" fmla="*/ 63 h 121"/>
                <a:gd name="T84" fmla="*/ 88 w 123"/>
                <a:gd name="T85" fmla="*/ 58 h 121"/>
                <a:gd name="T86" fmla="*/ 96 w 123"/>
                <a:gd name="T87" fmla="*/ 100 h 121"/>
                <a:gd name="T88" fmla="*/ 92 w 123"/>
                <a:gd name="T89" fmla="*/ 97 h 121"/>
                <a:gd name="T90" fmla="*/ 96 w 123"/>
                <a:gd name="T91" fmla="*/ 93 h 121"/>
                <a:gd name="T92" fmla="*/ 99 w 123"/>
                <a:gd name="T93" fmla="*/ 97 h 121"/>
                <a:gd name="T94" fmla="*/ 96 w 123"/>
                <a:gd name="T95" fmla="*/ 10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3" h="121">
                  <a:moveTo>
                    <a:pt x="123" y="20"/>
                  </a:moveTo>
                  <a:cubicBezTo>
                    <a:pt x="123" y="9"/>
                    <a:pt x="112" y="0"/>
                    <a:pt x="99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9"/>
                    <a:pt x="0" y="20"/>
                  </a:cubicBezTo>
                  <a:cubicBezTo>
                    <a:pt x="0" y="25"/>
                    <a:pt x="2" y="30"/>
                    <a:pt x="6" y="34"/>
                  </a:cubicBezTo>
                  <a:cubicBezTo>
                    <a:pt x="2" y="38"/>
                    <a:pt x="0" y="44"/>
                    <a:pt x="0" y="50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10"/>
                    <a:pt x="11" y="121"/>
                    <a:pt x="24" y="121"/>
                  </a:cubicBezTo>
                  <a:cubicBezTo>
                    <a:pt x="99" y="121"/>
                    <a:pt x="99" y="121"/>
                    <a:pt x="99" y="121"/>
                  </a:cubicBezTo>
                  <a:cubicBezTo>
                    <a:pt x="112" y="121"/>
                    <a:pt x="123" y="110"/>
                    <a:pt x="123" y="97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44"/>
                    <a:pt x="121" y="38"/>
                    <a:pt x="117" y="34"/>
                  </a:cubicBezTo>
                  <a:cubicBezTo>
                    <a:pt x="121" y="30"/>
                    <a:pt x="123" y="25"/>
                    <a:pt x="123" y="20"/>
                  </a:cubicBezTo>
                  <a:close/>
                  <a:moveTo>
                    <a:pt x="33" y="22"/>
                  </a:moveTo>
                  <a:cubicBezTo>
                    <a:pt x="35" y="22"/>
                    <a:pt x="37" y="24"/>
                    <a:pt x="37" y="25"/>
                  </a:cubicBezTo>
                  <a:cubicBezTo>
                    <a:pt x="37" y="27"/>
                    <a:pt x="35" y="29"/>
                    <a:pt x="33" y="29"/>
                  </a:cubicBezTo>
                  <a:cubicBezTo>
                    <a:pt x="32" y="29"/>
                    <a:pt x="30" y="27"/>
                    <a:pt x="30" y="25"/>
                  </a:cubicBezTo>
                  <a:cubicBezTo>
                    <a:pt x="30" y="24"/>
                    <a:pt x="32" y="22"/>
                    <a:pt x="33" y="22"/>
                  </a:cubicBezTo>
                  <a:close/>
                  <a:moveTo>
                    <a:pt x="32" y="98"/>
                  </a:moveTo>
                  <a:cubicBezTo>
                    <a:pt x="30" y="98"/>
                    <a:pt x="28" y="96"/>
                    <a:pt x="28" y="94"/>
                  </a:cubicBezTo>
                  <a:cubicBezTo>
                    <a:pt x="28" y="91"/>
                    <a:pt x="30" y="89"/>
                    <a:pt x="32" y="89"/>
                  </a:cubicBezTo>
                  <a:cubicBezTo>
                    <a:pt x="35" y="89"/>
                    <a:pt x="36" y="91"/>
                    <a:pt x="36" y="94"/>
                  </a:cubicBezTo>
                  <a:cubicBezTo>
                    <a:pt x="36" y="96"/>
                    <a:pt x="35" y="98"/>
                    <a:pt x="32" y="98"/>
                  </a:cubicBezTo>
                  <a:close/>
                  <a:moveTo>
                    <a:pt x="38" y="57"/>
                  </a:moveTo>
                  <a:cubicBezTo>
                    <a:pt x="37" y="57"/>
                    <a:pt x="35" y="56"/>
                    <a:pt x="35" y="54"/>
                  </a:cubicBezTo>
                  <a:cubicBezTo>
                    <a:pt x="35" y="53"/>
                    <a:pt x="37" y="51"/>
                    <a:pt x="38" y="51"/>
                  </a:cubicBezTo>
                  <a:cubicBezTo>
                    <a:pt x="40" y="51"/>
                    <a:pt x="41" y="53"/>
                    <a:pt x="41" y="54"/>
                  </a:cubicBezTo>
                  <a:cubicBezTo>
                    <a:pt x="41" y="56"/>
                    <a:pt x="40" y="57"/>
                    <a:pt x="38" y="57"/>
                  </a:cubicBezTo>
                  <a:close/>
                  <a:moveTo>
                    <a:pt x="64" y="82"/>
                  </a:moveTo>
                  <a:cubicBezTo>
                    <a:pt x="61" y="82"/>
                    <a:pt x="59" y="79"/>
                    <a:pt x="59" y="76"/>
                  </a:cubicBezTo>
                  <a:cubicBezTo>
                    <a:pt x="59" y="73"/>
                    <a:pt x="61" y="70"/>
                    <a:pt x="64" y="70"/>
                  </a:cubicBezTo>
                  <a:cubicBezTo>
                    <a:pt x="68" y="70"/>
                    <a:pt x="70" y="73"/>
                    <a:pt x="70" y="76"/>
                  </a:cubicBezTo>
                  <a:cubicBezTo>
                    <a:pt x="70" y="79"/>
                    <a:pt x="68" y="82"/>
                    <a:pt x="64" y="82"/>
                  </a:cubicBezTo>
                  <a:close/>
                  <a:moveTo>
                    <a:pt x="79" y="30"/>
                  </a:moveTo>
                  <a:cubicBezTo>
                    <a:pt x="77" y="30"/>
                    <a:pt x="75" y="29"/>
                    <a:pt x="75" y="27"/>
                  </a:cubicBezTo>
                  <a:cubicBezTo>
                    <a:pt x="75" y="25"/>
                    <a:pt x="77" y="23"/>
                    <a:pt x="79" y="23"/>
                  </a:cubicBezTo>
                  <a:cubicBezTo>
                    <a:pt x="81" y="23"/>
                    <a:pt x="83" y="25"/>
                    <a:pt x="83" y="27"/>
                  </a:cubicBezTo>
                  <a:cubicBezTo>
                    <a:pt x="83" y="29"/>
                    <a:pt x="81" y="30"/>
                    <a:pt x="79" y="30"/>
                  </a:cubicBezTo>
                  <a:close/>
                  <a:moveTo>
                    <a:pt x="88" y="58"/>
                  </a:moveTo>
                  <a:cubicBezTo>
                    <a:pt x="88" y="56"/>
                    <a:pt x="90" y="54"/>
                    <a:pt x="92" y="54"/>
                  </a:cubicBezTo>
                  <a:cubicBezTo>
                    <a:pt x="94" y="54"/>
                    <a:pt x="96" y="56"/>
                    <a:pt x="96" y="58"/>
                  </a:cubicBezTo>
                  <a:cubicBezTo>
                    <a:pt x="96" y="61"/>
                    <a:pt x="94" y="63"/>
                    <a:pt x="92" y="63"/>
                  </a:cubicBezTo>
                  <a:cubicBezTo>
                    <a:pt x="90" y="63"/>
                    <a:pt x="88" y="61"/>
                    <a:pt x="88" y="58"/>
                  </a:cubicBezTo>
                  <a:close/>
                  <a:moveTo>
                    <a:pt x="96" y="100"/>
                  </a:moveTo>
                  <a:cubicBezTo>
                    <a:pt x="94" y="100"/>
                    <a:pt x="92" y="99"/>
                    <a:pt x="92" y="97"/>
                  </a:cubicBezTo>
                  <a:cubicBezTo>
                    <a:pt x="92" y="95"/>
                    <a:pt x="94" y="93"/>
                    <a:pt x="96" y="93"/>
                  </a:cubicBezTo>
                  <a:cubicBezTo>
                    <a:pt x="98" y="93"/>
                    <a:pt x="99" y="95"/>
                    <a:pt x="99" y="97"/>
                  </a:cubicBezTo>
                  <a:cubicBezTo>
                    <a:pt x="99" y="99"/>
                    <a:pt x="98" y="100"/>
                    <a:pt x="96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 noEditPoints="1"/>
            </p:cNvSpPr>
            <p:nvPr/>
          </p:nvSpPr>
          <p:spPr bwMode="auto">
            <a:xfrm>
              <a:off x="92" y="388"/>
              <a:ext cx="266" cy="275"/>
            </a:xfrm>
            <a:custGeom>
              <a:avLst/>
              <a:gdLst>
                <a:gd name="T0" fmla="*/ 96 w 141"/>
                <a:gd name="T1" fmla="*/ 64 h 146"/>
                <a:gd name="T2" fmla="*/ 141 w 141"/>
                <a:gd name="T3" fmla="*/ 64 h 146"/>
                <a:gd name="T4" fmla="*/ 129 w 141"/>
                <a:gd name="T5" fmla="*/ 39 h 146"/>
                <a:gd name="T6" fmla="*/ 117 w 141"/>
                <a:gd name="T7" fmla="*/ 27 h 146"/>
                <a:gd name="T8" fmla="*/ 118 w 141"/>
                <a:gd name="T9" fmla="*/ 12 h 146"/>
                <a:gd name="T10" fmla="*/ 108 w 141"/>
                <a:gd name="T11" fmla="*/ 3 h 146"/>
                <a:gd name="T12" fmla="*/ 88 w 141"/>
                <a:gd name="T13" fmla="*/ 3 h 146"/>
                <a:gd name="T14" fmla="*/ 19 w 141"/>
                <a:gd name="T15" fmla="*/ 33 h 146"/>
                <a:gd name="T16" fmla="*/ 4 w 141"/>
                <a:gd name="T17" fmla="*/ 60 h 146"/>
                <a:gd name="T18" fmla="*/ 15 w 141"/>
                <a:gd name="T19" fmla="*/ 70 h 146"/>
                <a:gd name="T20" fmla="*/ 15 w 141"/>
                <a:gd name="T21" fmla="*/ 87 h 146"/>
                <a:gd name="T22" fmla="*/ 34 w 141"/>
                <a:gd name="T23" fmla="*/ 131 h 146"/>
                <a:gd name="T24" fmla="*/ 47 w 141"/>
                <a:gd name="T25" fmla="*/ 144 h 146"/>
                <a:gd name="T26" fmla="*/ 56 w 141"/>
                <a:gd name="T27" fmla="*/ 146 h 146"/>
                <a:gd name="T28" fmla="*/ 64 w 141"/>
                <a:gd name="T29" fmla="*/ 144 h 146"/>
                <a:gd name="T30" fmla="*/ 64 w 141"/>
                <a:gd name="T31" fmla="*/ 122 h 146"/>
                <a:gd name="T32" fmla="*/ 64 w 141"/>
                <a:gd name="T33" fmla="*/ 119 h 146"/>
                <a:gd name="T34" fmla="*/ 64 w 141"/>
                <a:gd name="T35" fmla="*/ 119 h 146"/>
                <a:gd name="T36" fmla="*/ 58 w 141"/>
                <a:gd name="T37" fmla="*/ 117 h 146"/>
                <a:gd name="T38" fmla="*/ 61 w 141"/>
                <a:gd name="T39" fmla="*/ 111 h 146"/>
                <a:gd name="T40" fmla="*/ 65 w 141"/>
                <a:gd name="T41" fmla="*/ 112 h 146"/>
                <a:gd name="T42" fmla="*/ 68 w 141"/>
                <a:gd name="T43" fmla="*/ 106 h 146"/>
                <a:gd name="T44" fmla="*/ 64 w 141"/>
                <a:gd name="T45" fmla="*/ 92 h 146"/>
                <a:gd name="T46" fmla="*/ 96 w 141"/>
                <a:gd name="T47" fmla="*/ 64 h 146"/>
                <a:gd name="T48" fmla="*/ 100 w 141"/>
                <a:gd name="T49" fmla="*/ 52 h 146"/>
                <a:gd name="T50" fmla="*/ 106 w 141"/>
                <a:gd name="T51" fmla="*/ 58 h 146"/>
                <a:gd name="T52" fmla="*/ 100 w 141"/>
                <a:gd name="T53" fmla="*/ 64 h 146"/>
                <a:gd name="T54" fmla="*/ 94 w 141"/>
                <a:gd name="T55" fmla="*/ 58 h 146"/>
                <a:gd name="T56" fmla="*/ 100 w 141"/>
                <a:gd name="T57" fmla="*/ 52 h 146"/>
                <a:gd name="T58" fmla="*/ 78 w 141"/>
                <a:gd name="T59" fmla="*/ 32 h 146"/>
                <a:gd name="T60" fmla="*/ 83 w 141"/>
                <a:gd name="T61" fmla="*/ 34 h 146"/>
                <a:gd name="T62" fmla="*/ 81 w 141"/>
                <a:gd name="T63" fmla="*/ 39 h 146"/>
                <a:gd name="T64" fmla="*/ 76 w 141"/>
                <a:gd name="T65" fmla="*/ 37 h 146"/>
                <a:gd name="T66" fmla="*/ 78 w 141"/>
                <a:gd name="T67" fmla="*/ 32 h 146"/>
                <a:gd name="T68" fmla="*/ 38 w 141"/>
                <a:gd name="T69" fmla="*/ 55 h 146"/>
                <a:gd name="T70" fmla="*/ 34 w 141"/>
                <a:gd name="T71" fmla="*/ 53 h 146"/>
                <a:gd name="T72" fmla="*/ 36 w 141"/>
                <a:gd name="T73" fmla="*/ 49 h 146"/>
                <a:gd name="T74" fmla="*/ 40 w 141"/>
                <a:gd name="T75" fmla="*/ 51 h 146"/>
                <a:gd name="T76" fmla="*/ 38 w 141"/>
                <a:gd name="T77" fmla="*/ 55 h 146"/>
                <a:gd name="T78" fmla="*/ 54 w 141"/>
                <a:gd name="T79" fmla="*/ 79 h 146"/>
                <a:gd name="T80" fmla="*/ 50 w 141"/>
                <a:gd name="T81" fmla="*/ 78 h 146"/>
                <a:gd name="T82" fmla="*/ 51 w 141"/>
                <a:gd name="T83" fmla="*/ 74 h 146"/>
                <a:gd name="T84" fmla="*/ 55 w 141"/>
                <a:gd name="T85" fmla="*/ 75 h 146"/>
                <a:gd name="T86" fmla="*/ 54 w 141"/>
                <a:gd name="T87" fmla="*/ 7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1" h="146">
                  <a:moveTo>
                    <a:pt x="96" y="64"/>
                  </a:moveTo>
                  <a:cubicBezTo>
                    <a:pt x="141" y="64"/>
                    <a:pt x="141" y="64"/>
                    <a:pt x="141" y="64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7" y="34"/>
                    <a:pt x="122" y="29"/>
                    <a:pt x="117" y="27"/>
                  </a:cubicBezTo>
                  <a:cubicBezTo>
                    <a:pt x="119" y="22"/>
                    <a:pt x="120" y="17"/>
                    <a:pt x="118" y="12"/>
                  </a:cubicBezTo>
                  <a:cubicBezTo>
                    <a:pt x="116" y="8"/>
                    <a:pt x="112" y="5"/>
                    <a:pt x="108" y="3"/>
                  </a:cubicBezTo>
                  <a:cubicBezTo>
                    <a:pt x="102" y="0"/>
                    <a:pt x="94" y="0"/>
                    <a:pt x="88" y="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6" y="38"/>
                    <a:pt x="0" y="50"/>
                    <a:pt x="4" y="60"/>
                  </a:cubicBezTo>
                  <a:cubicBezTo>
                    <a:pt x="6" y="65"/>
                    <a:pt x="10" y="68"/>
                    <a:pt x="15" y="70"/>
                  </a:cubicBezTo>
                  <a:cubicBezTo>
                    <a:pt x="13" y="76"/>
                    <a:pt x="13" y="82"/>
                    <a:pt x="15" y="87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36" y="137"/>
                    <a:pt x="41" y="141"/>
                    <a:pt x="47" y="144"/>
                  </a:cubicBezTo>
                  <a:cubicBezTo>
                    <a:pt x="50" y="145"/>
                    <a:pt x="53" y="146"/>
                    <a:pt x="56" y="146"/>
                  </a:cubicBezTo>
                  <a:cubicBezTo>
                    <a:pt x="59" y="146"/>
                    <a:pt x="61" y="145"/>
                    <a:pt x="64" y="144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4" y="121"/>
                    <a:pt x="64" y="120"/>
                    <a:pt x="64" y="119"/>
                  </a:cubicBezTo>
                  <a:cubicBezTo>
                    <a:pt x="64" y="119"/>
                    <a:pt x="64" y="119"/>
                    <a:pt x="64" y="119"/>
                  </a:cubicBezTo>
                  <a:cubicBezTo>
                    <a:pt x="62" y="120"/>
                    <a:pt x="59" y="119"/>
                    <a:pt x="58" y="117"/>
                  </a:cubicBezTo>
                  <a:cubicBezTo>
                    <a:pt x="57" y="115"/>
                    <a:pt x="58" y="112"/>
                    <a:pt x="61" y="111"/>
                  </a:cubicBezTo>
                  <a:cubicBezTo>
                    <a:pt x="62" y="110"/>
                    <a:pt x="64" y="111"/>
                    <a:pt x="65" y="112"/>
                  </a:cubicBezTo>
                  <a:cubicBezTo>
                    <a:pt x="66" y="110"/>
                    <a:pt x="67" y="108"/>
                    <a:pt x="68" y="106"/>
                  </a:cubicBezTo>
                  <a:cubicBezTo>
                    <a:pt x="65" y="102"/>
                    <a:pt x="64" y="97"/>
                    <a:pt x="64" y="92"/>
                  </a:cubicBezTo>
                  <a:cubicBezTo>
                    <a:pt x="64" y="77"/>
                    <a:pt x="78" y="64"/>
                    <a:pt x="96" y="64"/>
                  </a:cubicBezTo>
                  <a:close/>
                  <a:moveTo>
                    <a:pt x="100" y="52"/>
                  </a:moveTo>
                  <a:cubicBezTo>
                    <a:pt x="103" y="52"/>
                    <a:pt x="106" y="55"/>
                    <a:pt x="106" y="58"/>
                  </a:cubicBezTo>
                  <a:cubicBezTo>
                    <a:pt x="106" y="61"/>
                    <a:pt x="103" y="64"/>
                    <a:pt x="100" y="64"/>
                  </a:cubicBezTo>
                  <a:cubicBezTo>
                    <a:pt x="97" y="64"/>
                    <a:pt x="94" y="61"/>
                    <a:pt x="94" y="58"/>
                  </a:cubicBezTo>
                  <a:cubicBezTo>
                    <a:pt x="94" y="55"/>
                    <a:pt x="97" y="52"/>
                    <a:pt x="100" y="52"/>
                  </a:cubicBezTo>
                  <a:close/>
                  <a:moveTo>
                    <a:pt x="78" y="32"/>
                  </a:moveTo>
                  <a:cubicBezTo>
                    <a:pt x="80" y="31"/>
                    <a:pt x="82" y="32"/>
                    <a:pt x="83" y="34"/>
                  </a:cubicBezTo>
                  <a:cubicBezTo>
                    <a:pt x="84" y="36"/>
                    <a:pt x="83" y="38"/>
                    <a:pt x="81" y="39"/>
                  </a:cubicBezTo>
                  <a:cubicBezTo>
                    <a:pt x="79" y="39"/>
                    <a:pt x="77" y="38"/>
                    <a:pt x="76" y="37"/>
                  </a:cubicBezTo>
                  <a:cubicBezTo>
                    <a:pt x="76" y="35"/>
                    <a:pt x="76" y="33"/>
                    <a:pt x="78" y="32"/>
                  </a:cubicBezTo>
                  <a:close/>
                  <a:moveTo>
                    <a:pt x="38" y="55"/>
                  </a:moveTo>
                  <a:cubicBezTo>
                    <a:pt x="37" y="56"/>
                    <a:pt x="35" y="55"/>
                    <a:pt x="34" y="53"/>
                  </a:cubicBezTo>
                  <a:cubicBezTo>
                    <a:pt x="33" y="51"/>
                    <a:pt x="34" y="49"/>
                    <a:pt x="36" y="49"/>
                  </a:cubicBezTo>
                  <a:cubicBezTo>
                    <a:pt x="38" y="48"/>
                    <a:pt x="40" y="49"/>
                    <a:pt x="40" y="51"/>
                  </a:cubicBezTo>
                  <a:cubicBezTo>
                    <a:pt x="41" y="52"/>
                    <a:pt x="40" y="54"/>
                    <a:pt x="38" y="55"/>
                  </a:cubicBezTo>
                  <a:close/>
                  <a:moveTo>
                    <a:pt x="54" y="79"/>
                  </a:moveTo>
                  <a:cubicBezTo>
                    <a:pt x="52" y="80"/>
                    <a:pt x="50" y="79"/>
                    <a:pt x="50" y="78"/>
                  </a:cubicBezTo>
                  <a:cubicBezTo>
                    <a:pt x="49" y="76"/>
                    <a:pt x="50" y="74"/>
                    <a:pt x="51" y="74"/>
                  </a:cubicBezTo>
                  <a:cubicBezTo>
                    <a:pt x="53" y="73"/>
                    <a:pt x="55" y="74"/>
                    <a:pt x="55" y="75"/>
                  </a:cubicBezTo>
                  <a:cubicBezTo>
                    <a:pt x="56" y="77"/>
                    <a:pt x="55" y="79"/>
                    <a:pt x="54" y="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 noEditPoints="1"/>
            </p:cNvSpPr>
            <p:nvPr/>
          </p:nvSpPr>
          <p:spPr bwMode="auto">
            <a:xfrm>
              <a:off x="79" y="2799"/>
              <a:ext cx="383" cy="279"/>
            </a:xfrm>
            <a:custGeom>
              <a:avLst/>
              <a:gdLst>
                <a:gd name="T0" fmla="*/ 200 w 203"/>
                <a:gd name="T1" fmla="*/ 20 h 148"/>
                <a:gd name="T2" fmla="*/ 188 w 203"/>
                <a:gd name="T3" fmla="*/ 3 h 148"/>
                <a:gd name="T4" fmla="*/ 177 w 203"/>
                <a:gd name="T5" fmla="*/ 0 h 148"/>
                <a:gd name="T6" fmla="*/ 163 w 203"/>
                <a:gd name="T7" fmla="*/ 2 h 148"/>
                <a:gd name="T8" fmla="*/ 152 w 203"/>
                <a:gd name="T9" fmla="*/ 7 h 148"/>
                <a:gd name="T10" fmla="*/ 137 w 203"/>
                <a:gd name="T11" fmla="*/ 14 h 148"/>
                <a:gd name="T12" fmla="*/ 135 w 203"/>
                <a:gd name="T13" fmla="*/ 14 h 148"/>
                <a:gd name="T14" fmla="*/ 110 w 203"/>
                <a:gd name="T15" fmla="*/ 20 h 148"/>
                <a:gd name="T16" fmla="*/ 104 w 203"/>
                <a:gd name="T17" fmla="*/ 21 h 148"/>
                <a:gd name="T18" fmla="*/ 103 w 203"/>
                <a:gd name="T19" fmla="*/ 21 h 148"/>
                <a:gd name="T20" fmla="*/ 88 w 203"/>
                <a:gd name="T21" fmla="*/ 22 h 148"/>
                <a:gd name="T22" fmla="*/ 48 w 203"/>
                <a:gd name="T23" fmla="*/ 39 h 148"/>
                <a:gd name="T24" fmla="*/ 18 w 203"/>
                <a:gd name="T25" fmla="*/ 129 h 148"/>
                <a:gd name="T26" fmla="*/ 59 w 203"/>
                <a:gd name="T27" fmla="*/ 148 h 148"/>
                <a:gd name="T28" fmla="*/ 112 w 203"/>
                <a:gd name="T29" fmla="*/ 130 h 148"/>
                <a:gd name="T30" fmla="*/ 149 w 203"/>
                <a:gd name="T31" fmla="*/ 89 h 148"/>
                <a:gd name="T32" fmla="*/ 161 w 203"/>
                <a:gd name="T33" fmla="*/ 76 h 148"/>
                <a:gd name="T34" fmla="*/ 167 w 203"/>
                <a:gd name="T35" fmla="*/ 70 h 148"/>
                <a:gd name="T36" fmla="*/ 177 w 203"/>
                <a:gd name="T37" fmla="*/ 61 h 148"/>
                <a:gd name="T38" fmla="*/ 184 w 203"/>
                <a:gd name="T39" fmla="*/ 55 h 148"/>
                <a:gd name="T40" fmla="*/ 187 w 203"/>
                <a:gd name="T41" fmla="*/ 53 h 148"/>
                <a:gd name="T42" fmla="*/ 190 w 203"/>
                <a:gd name="T43" fmla="*/ 50 h 148"/>
                <a:gd name="T44" fmla="*/ 197 w 203"/>
                <a:gd name="T45" fmla="*/ 44 h 148"/>
                <a:gd name="T46" fmla="*/ 200 w 203"/>
                <a:gd name="T47" fmla="*/ 20 h 148"/>
                <a:gd name="T48" fmla="*/ 97 w 203"/>
                <a:gd name="T49" fmla="*/ 99 h 148"/>
                <a:gd name="T50" fmla="*/ 72 w 203"/>
                <a:gd name="T51" fmla="*/ 107 h 148"/>
                <a:gd name="T52" fmla="*/ 56 w 203"/>
                <a:gd name="T53" fmla="*/ 100 h 148"/>
                <a:gd name="T54" fmla="*/ 71 w 203"/>
                <a:gd name="T55" fmla="*/ 62 h 148"/>
                <a:gd name="T56" fmla="*/ 95 w 203"/>
                <a:gd name="T57" fmla="*/ 54 h 148"/>
                <a:gd name="T58" fmla="*/ 111 w 203"/>
                <a:gd name="T59" fmla="*/ 61 h 148"/>
                <a:gd name="T60" fmla="*/ 97 w 203"/>
                <a:gd name="T61" fmla="*/ 9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3" h="148">
                  <a:moveTo>
                    <a:pt x="200" y="20"/>
                  </a:moveTo>
                  <a:cubicBezTo>
                    <a:pt x="198" y="15"/>
                    <a:pt x="194" y="8"/>
                    <a:pt x="188" y="3"/>
                  </a:cubicBezTo>
                  <a:cubicBezTo>
                    <a:pt x="185" y="1"/>
                    <a:pt x="181" y="0"/>
                    <a:pt x="177" y="0"/>
                  </a:cubicBezTo>
                  <a:cubicBezTo>
                    <a:pt x="171" y="0"/>
                    <a:pt x="166" y="1"/>
                    <a:pt x="163" y="2"/>
                  </a:cubicBezTo>
                  <a:cubicBezTo>
                    <a:pt x="159" y="4"/>
                    <a:pt x="156" y="6"/>
                    <a:pt x="152" y="7"/>
                  </a:cubicBezTo>
                  <a:cubicBezTo>
                    <a:pt x="147" y="10"/>
                    <a:pt x="142" y="12"/>
                    <a:pt x="137" y="14"/>
                  </a:cubicBezTo>
                  <a:cubicBezTo>
                    <a:pt x="135" y="14"/>
                    <a:pt x="135" y="14"/>
                    <a:pt x="135" y="14"/>
                  </a:cubicBezTo>
                  <a:cubicBezTo>
                    <a:pt x="126" y="17"/>
                    <a:pt x="118" y="20"/>
                    <a:pt x="110" y="20"/>
                  </a:cubicBezTo>
                  <a:cubicBezTo>
                    <a:pt x="108" y="21"/>
                    <a:pt x="106" y="21"/>
                    <a:pt x="104" y="21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99" y="21"/>
                    <a:pt x="89" y="22"/>
                    <a:pt x="88" y="22"/>
                  </a:cubicBezTo>
                  <a:cubicBezTo>
                    <a:pt x="75" y="25"/>
                    <a:pt x="61" y="31"/>
                    <a:pt x="48" y="39"/>
                  </a:cubicBezTo>
                  <a:cubicBezTo>
                    <a:pt x="14" y="64"/>
                    <a:pt x="0" y="104"/>
                    <a:pt x="18" y="129"/>
                  </a:cubicBezTo>
                  <a:cubicBezTo>
                    <a:pt x="26" y="141"/>
                    <a:pt x="41" y="148"/>
                    <a:pt x="59" y="148"/>
                  </a:cubicBezTo>
                  <a:cubicBezTo>
                    <a:pt x="77" y="148"/>
                    <a:pt x="96" y="142"/>
                    <a:pt x="112" y="130"/>
                  </a:cubicBezTo>
                  <a:cubicBezTo>
                    <a:pt x="123" y="122"/>
                    <a:pt x="138" y="103"/>
                    <a:pt x="149" y="89"/>
                  </a:cubicBezTo>
                  <a:cubicBezTo>
                    <a:pt x="154" y="83"/>
                    <a:pt x="159" y="77"/>
                    <a:pt x="161" y="76"/>
                  </a:cubicBezTo>
                  <a:cubicBezTo>
                    <a:pt x="163" y="74"/>
                    <a:pt x="165" y="72"/>
                    <a:pt x="167" y="70"/>
                  </a:cubicBezTo>
                  <a:cubicBezTo>
                    <a:pt x="170" y="67"/>
                    <a:pt x="173" y="64"/>
                    <a:pt x="177" y="61"/>
                  </a:cubicBezTo>
                  <a:cubicBezTo>
                    <a:pt x="180" y="59"/>
                    <a:pt x="182" y="57"/>
                    <a:pt x="184" y="55"/>
                  </a:cubicBezTo>
                  <a:cubicBezTo>
                    <a:pt x="185" y="54"/>
                    <a:pt x="186" y="53"/>
                    <a:pt x="187" y="53"/>
                  </a:cubicBezTo>
                  <a:cubicBezTo>
                    <a:pt x="188" y="52"/>
                    <a:pt x="189" y="51"/>
                    <a:pt x="190" y="50"/>
                  </a:cubicBezTo>
                  <a:cubicBezTo>
                    <a:pt x="192" y="48"/>
                    <a:pt x="195" y="47"/>
                    <a:pt x="197" y="44"/>
                  </a:cubicBezTo>
                  <a:cubicBezTo>
                    <a:pt x="202" y="37"/>
                    <a:pt x="203" y="30"/>
                    <a:pt x="200" y="20"/>
                  </a:cubicBezTo>
                  <a:close/>
                  <a:moveTo>
                    <a:pt x="97" y="99"/>
                  </a:moveTo>
                  <a:cubicBezTo>
                    <a:pt x="89" y="104"/>
                    <a:pt x="80" y="107"/>
                    <a:pt x="72" y="107"/>
                  </a:cubicBezTo>
                  <a:cubicBezTo>
                    <a:pt x="65" y="107"/>
                    <a:pt x="59" y="105"/>
                    <a:pt x="56" y="100"/>
                  </a:cubicBezTo>
                  <a:cubicBezTo>
                    <a:pt x="49" y="90"/>
                    <a:pt x="55" y="73"/>
                    <a:pt x="71" y="62"/>
                  </a:cubicBezTo>
                  <a:cubicBezTo>
                    <a:pt x="78" y="57"/>
                    <a:pt x="87" y="54"/>
                    <a:pt x="95" y="54"/>
                  </a:cubicBezTo>
                  <a:cubicBezTo>
                    <a:pt x="102" y="54"/>
                    <a:pt x="108" y="56"/>
                    <a:pt x="111" y="61"/>
                  </a:cubicBezTo>
                  <a:cubicBezTo>
                    <a:pt x="118" y="71"/>
                    <a:pt x="112" y="88"/>
                    <a:pt x="97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177" y="2929"/>
              <a:ext cx="240" cy="183"/>
            </a:xfrm>
            <a:custGeom>
              <a:avLst/>
              <a:gdLst>
                <a:gd name="T0" fmla="*/ 114 w 127"/>
                <a:gd name="T1" fmla="*/ 13 h 97"/>
                <a:gd name="T2" fmla="*/ 104 w 127"/>
                <a:gd name="T3" fmla="*/ 25 h 97"/>
                <a:gd name="T4" fmla="*/ 65 w 127"/>
                <a:gd name="T5" fmla="*/ 67 h 97"/>
                <a:gd name="T6" fmla="*/ 7 w 127"/>
                <a:gd name="T7" fmla="*/ 87 h 97"/>
                <a:gd name="T8" fmla="*/ 0 w 127"/>
                <a:gd name="T9" fmla="*/ 87 h 97"/>
                <a:gd name="T10" fmla="*/ 37 w 127"/>
                <a:gd name="T11" fmla="*/ 97 h 97"/>
                <a:gd name="T12" fmla="*/ 76 w 127"/>
                <a:gd name="T13" fmla="*/ 83 h 97"/>
                <a:gd name="T14" fmla="*/ 121 w 127"/>
                <a:gd name="T15" fmla="*/ 17 h 97"/>
                <a:gd name="T16" fmla="*/ 127 w 127"/>
                <a:gd name="T17" fmla="*/ 0 h 97"/>
                <a:gd name="T18" fmla="*/ 121 w 127"/>
                <a:gd name="T19" fmla="*/ 6 h 97"/>
                <a:gd name="T20" fmla="*/ 114 w 127"/>
                <a:gd name="T21" fmla="*/ 1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7" h="97">
                  <a:moveTo>
                    <a:pt x="114" y="13"/>
                  </a:moveTo>
                  <a:cubicBezTo>
                    <a:pt x="113" y="14"/>
                    <a:pt x="108" y="20"/>
                    <a:pt x="104" y="25"/>
                  </a:cubicBezTo>
                  <a:cubicBezTo>
                    <a:pt x="92" y="39"/>
                    <a:pt x="77" y="59"/>
                    <a:pt x="65" y="67"/>
                  </a:cubicBezTo>
                  <a:cubicBezTo>
                    <a:pt x="47" y="80"/>
                    <a:pt x="27" y="87"/>
                    <a:pt x="7" y="87"/>
                  </a:cubicBezTo>
                  <a:cubicBezTo>
                    <a:pt x="5" y="87"/>
                    <a:pt x="3" y="87"/>
                    <a:pt x="0" y="87"/>
                  </a:cubicBezTo>
                  <a:cubicBezTo>
                    <a:pt x="10" y="92"/>
                    <a:pt x="23" y="97"/>
                    <a:pt x="37" y="97"/>
                  </a:cubicBezTo>
                  <a:cubicBezTo>
                    <a:pt x="51" y="97"/>
                    <a:pt x="64" y="92"/>
                    <a:pt x="76" y="83"/>
                  </a:cubicBezTo>
                  <a:cubicBezTo>
                    <a:pt x="104" y="61"/>
                    <a:pt x="113" y="38"/>
                    <a:pt x="121" y="17"/>
                  </a:cubicBezTo>
                  <a:cubicBezTo>
                    <a:pt x="123" y="11"/>
                    <a:pt x="125" y="6"/>
                    <a:pt x="127" y="0"/>
                  </a:cubicBezTo>
                  <a:cubicBezTo>
                    <a:pt x="125" y="2"/>
                    <a:pt x="123" y="4"/>
                    <a:pt x="121" y="6"/>
                  </a:cubicBezTo>
                  <a:cubicBezTo>
                    <a:pt x="119" y="8"/>
                    <a:pt x="116" y="10"/>
                    <a:pt x="114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/>
          </p:nvSpPr>
          <p:spPr bwMode="auto">
            <a:xfrm>
              <a:off x="2489" y="1291"/>
              <a:ext cx="328" cy="236"/>
            </a:xfrm>
            <a:custGeom>
              <a:avLst/>
              <a:gdLst>
                <a:gd name="T0" fmla="*/ 167 w 174"/>
                <a:gd name="T1" fmla="*/ 95 h 125"/>
                <a:gd name="T2" fmla="*/ 162 w 174"/>
                <a:gd name="T3" fmla="*/ 90 h 125"/>
                <a:gd name="T4" fmla="*/ 159 w 174"/>
                <a:gd name="T5" fmla="*/ 80 h 125"/>
                <a:gd name="T6" fmla="*/ 159 w 174"/>
                <a:gd name="T7" fmla="*/ 66 h 125"/>
                <a:gd name="T8" fmla="*/ 159 w 174"/>
                <a:gd name="T9" fmla="*/ 58 h 125"/>
                <a:gd name="T10" fmla="*/ 159 w 174"/>
                <a:gd name="T11" fmla="*/ 45 h 125"/>
                <a:gd name="T12" fmla="*/ 159 w 174"/>
                <a:gd name="T13" fmla="*/ 17 h 125"/>
                <a:gd name="T14" fmla="*/ 159 w 174"/>
                <a:gd name="T15" fmla="*/ 14 h 125"/>
                <a:gd name="T16" fmla="*/ 157 w 174"/>
                <a:gd name="T17" fmla="*/ 3 h 125"/>
                <a:gd name="T18" fmla="*/ 154 w 174"/>
                <a:gd name="T19" fmla="*/ 1 h 125"/>
                <a:gd name="T20" fmla="*/ 150 w 174"/>
                <a:gd name="T21" fmla="*/ 1 h 125"/>
                <a:gd name="T22" fmla="*/ 121 w 174"/>
                <a:gd name="T23" fmla="*/ 7 h 125"/>
                <a:gd name="T24" fmla="*/ 100 w 174"/>
                <a:gd name="T25" fmla="*/ 7 h 125"/>
                <a:gd name="T26" fmla="*/ 80 w 174"/>
                <a:gd name="T27" fmla="*/ 7 h 125"/>
                <a:gd name="T28" fmla="*/ 46 w 174"/>
                <a:gd name="T29" fmla="*/ 4 h 125"/>
                <a:gd name="T30" fmla="*/ 45 w 174"/>
                <a:gd name="T31" fmla="*/ 4 h 125"/>
                <a:gd name="T32" fmla="*/ 35 w 174"/>
                <a:gd name="T33" fmla="*/ 3 h 125"/>
                <a:gd name="T34" fmla="*/ 29 w 174"/>
                <a:gd name="T35" fmla="*/ 3 h 125"/>
                <a:gd name="T36" fmla="*/ 23 w 174"/>
                <a:gd name="T37" fmla="*/ 2 h 125"/>
                <a:gd name="T38" fmla="*/ 18 w 174"/>
                <a:gd name="T39" fmla="*/ 1 h 125"/>
                <a:gd name="T40" fmla="*/ 15 w 174"/>
                <a:gd name="T41" fmla="*/ 2 h 125"/>
                <a:gd name="T42" fmla="*/ 14 w 174"/>
                <a:gd name="T43" fmla="*/ 4 h 125"/>
                <a:gd name="T44" fmla="*/ 10 w 174"/>
                <a:gd name="T45" fmla="*/ 60 h 125"/>
                <a:gd name="T46" fmla="*/ 10 w 174"/>
                <a:gd name="T47" fmla="*/ 65 h 125"/>
                <a:gd name="T48" fmla="*/ 10 w 174"/>
                <a:gd name="T49" fmla="*/ 72 h 125"/>
                <a:gd name="T50" fmla="*/ 10 w 174"/>
                <a:gd name="T51" fmla="*/ 86 h 125"/>
                <a:gd name="T52" fmla="*/ 6 w 174"/>
                <a:gd name="T53" fmla="*/ 95 h 125"/>
                <a:gd name="T54" fmla="*/ 2 w 174"/>
                <a:gd name="T55" fmla="*/ 105 h 125"/>
                <a:gd name="T56" fmla="*/ 4 w 174"/>
                <a:gd name="T57" fmla="*/ 118 h 125"/>
                <a:gd name="T58" fmla="*/ 40 w 174"/>
                <a:gd name="T59" fmla="*/ 122 h 125"/>
                <a:gd name="T60" fmla="*/ 86 w 174"/>
                <a:gd name="T61" fmla="*/ 120 h 125"/>
                <a:gd name="T62" fmla="*/ 94 w 174"/>
                <a:gd name="T63" fmla="*/ 120 h 125"/>
                <a:gd name="T64" fmla="*/ 122 w 174"/>
                <a:gd name="T65" fmla="*/ 121 h 125"/>
                <a:gd name="T66" fmla="*/ 138 w 174"/>
                <a:gd name="T67" fmla="*/ 122 h 125"/>
                <a:gd name="T68" fmla="*/ 145 w 174"/>
                <a:gd name="T69" fmla="*/ 123 h 125"/>
                <a:gd name="T70" fmla="*/ 156 w 174"/>
                <a:gd name="T71" fmla="*/ 124 h 125"/>
                <a:gd name="T72" fmla="*/ 170 w 174"/>
                <a:gd name="T73" fmla="*/ 118 h 125"/>
                <a:gd name="T74" fmla="*/ 167 w 174"/>
                <a:gd name="T75" fmla="*/ 9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4" h="125">
                  <a:moveTo>
                    <a:pt x="167" y="95"/>
                  </a:moveTo>
                  <a:cubicBezTo>
                    <a:pt x="165" y="93"/>
                    <a:pt x="163" y="91"/>
                    <a:pt x="162" y="90"/>
                  </a:cubicBezTo>
                  <a:cubicBezTo>
                    <a:pt x="159" y="87"/>
                    <a:pt x="159" y="87"/>
                    <a:pt x="159" y="80"/>
                  </a:cubicBezTo>
                  <a:cubicBezTo>
                    <a:pt x="159" y="75"/>
                    <a:pt x="159" y="70"/>
                    <a:pt x="159" y="66"/>
                  </a:cubicBezTo>
                  <a:cubicBezTo>
                    <a:pt x="159" y="63"/>
                    <a:pt x="159" y="61"/>
                    <a:pt x="159" y="58"/>
                  </a:cubicBezTo>
                  <a:cubicBezTo>
                    <a:pt x="159" y="54"/>
                    <a:pt x="159" y="50"/>
                    <a:pt x="159" y="45"/>
                  </a:cubicBezTo>
                  <a:cubicBezTo>
                    <a:pt x="160" y="36"/>
                    <a:pt x="160" y="26"/>
                    <a:pt x="159" y="17"/>
                  </a:cubicBezTo>
                  <a:cubicBezTo>
                    <a:pt x="159" y="16"/>
                    <a:pt x="159" y="15"/>
                    <a:pt x="159" y="14"/>
                  </a:cubicBezTo>
                  <a:cubicBezTo>
                    <a:pt x="158" y="9"/>
                    <a:pt x="158" y="6"/>
                    <a:pt x="157" y="3"/>
                  </a:cubicBezTo>
                  <a:cubicBezTo>
                    <a:pt x="156" y="2"/>
                    <a:pt x="155" y="1"/>
                    <a:pt x="154" y="1"/>
                  </a:cubicBezTo>
                  <a:cubicBezTo>
                    <a:pt x="153" y="1"/>
                    <a:pt x="151" y="0"/>
                    <a:pt x="150" y="1"/>
                  </a:cubicBezTo>
                  <a:cubicBezTo>
                    <a:pt x="140" y="5"/>
                    <a:pt x="131" y="7"/>
                    <a:pt x="121" y="7"/>
                  </a:cubicBezTo>
                  <a:cubicBezTo>
                    <a:pt x="114" y="7"/>
                    <a:pt x="107" y="7"/>
                    <a:pt x="100" y="7"/>
                  </a:cubicBezTo>
                  <a:cubicBezTo>
                    <a:pt x="94" y="7"/>
                    <a:pt x="87" y="7"/>
                    <a:pt x="80" y="7"/>
                  </a:cubicBezTo>
                  <a:cubicBezTo>
                    <a:pt x="68" y="7"/>
                    <a:pt x="58" y="5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2" y="3"/>
                    <a:pt x="39" y="3"/>
                    <a:pt x="35" y="3"/>
                  </a:cubicBezTo>
                  <a:cubicBezTo>
                    <a:pt x="33" y="3"/>
                    <a:pt x="31" y="3"/>
                    <a:pt x="29" y="3"/>
                  </a:cubicBezTo>
                  <a:cubicBezTo>
                    <a:pt x="27" y="3"/>
                    <a:pt x="25" y="2"/>
                    <a:pt x="23" y="2"/>
                  </a:cubicBezTo>
                  <a:cubicBezTo>
                    <a:pt x="22" y="1"/>
                    <a:pt x="20" y="1"/>
                    <a:pt x="18" y="1"/>
                  </a:cubicBezTo>
                  <a:cubicBezTo>
                    <a:pt x="17" y="0"/>
                    <a:pt x="16" y="1"/>
                    <a:pt x="15" y="2"/>
                  </a:cubicBezTo>
                  <a:cubicBezTo>
                    <a:pt x="14" y="2"/>
                    <a:pt x="14" y="3"/>
                    <a:pt x="14" y="4"/>
                  </a:cubicBezTo>
                  <a:cubicBezTo>
                    <a:pt x="10" y="25"/>
                    <a:pt x="10" y="42"/>
                    <a:pt x="10" y="60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7"/>
                    <a:pt x="10" y="81"/>
                    <a:pt x="10" y="86"/>
                  </a:cubicBezTo>
                  <a:cubicBezTo>
                    <a:pt x="10" y="90"/>
                    <a:pt x="8" y="92"/>
                    <a:pt x="6" y="95"/>
                  </a:cubicBezTo>
                  <a:cubicBezTo>
                    <a:pt x="4" y="98"/>
                    <a:pt x="3" y="101"/>
                    <a:pt x="2" y="105"/>
                  </a:cubicBezTo>
                  <a:cubicBezTo>
                    <a:pt x="0" y="110"/>
                    <a:pt x="1" y="114"/>
                    <a:pt x="4" y="118"/>
                  </a:cubicBezTo>
                  <a:cubicBezTo>
                    <a:pt x="10" y="125"/>
                    <a:pt x="26" y="124"/>
                    <a:pt x="40" y="122"/>
                  </a:cubicBezTo>
                  <a:cubicBezTo>
                    <a:pt x="55" y="120"/>
                    <a:pt x="70" y="120"/>
                    <a:pt x="86" y="120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106" y="120"/>
                    <a:pt x="113" y="120"/>
                    <a:pt x="122" y="121"/>
                  </a:cubicBezTo>
                  <a:cubicBezTo>
                    <a:pt x="127" y="121"/>
                    <a:pt x="132" y="122"/>
                    <a:pt x="138" y="122"/>
                  </a:cubicBezTo>
                  <a:cubicBezTo>
                    <a:pt x="140" y="122"/>
                    <a:pt x="143" y="122"/>
                    <a:pt x="145" y="123"/>
                  </a:cubicBezTo>
                  <a:cubicBezTo>
                    <a:pt x="149" y="123"/>
                    <a:pt x="153" y="124"/>
                    <a:pt x="156" y="124"/>
                  </a:cubicBezTo>
                  <a:cubicBezTo>
                    <a:pt x="162" y="124"/>
                    <a:pt x="167" y="123"/>
                    <a:pt x="170" y="118"/>
                  </a:cubicBezTo>
                  <a:cubicBezTo>
                    <a:pt x="174" y="111"/>
                    <a:pt x="173" y="102"/>
                    <a:pt x="167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 noEditPoints="1"/>
            </p:cNvSpPr>
            <p:nvPr/>
          </p:nvSpPr>
          <p:spPr bwMode="auto">
            <a:xfrm>
              <a:off x="2530" y="1159"/>
              <a:ext cx="236" cy="121"/>
            </a:xfrm>
            <a:custGeom>
              <a:avLst/>
              <a:gdLst>
                <a:gd name="T0" fmla="*/ 3 w 125"/>
                <a:gd name="T1" fmla="*/ 59 h 64"/>
                <a:gd name="T2" fmla="*/ 7 w 125"/>
                <a:gd name="T3" fmla="*/ 59 h 64"/>
                <a:gd name="T4" fmla="*/ 13 w 125"/>
                <a:gd name="T5" fmla="*/ 60 h 64"/>
                <a:gd name="T6" fmla="*/ 22 w 125"/>
                <a:gd name="T7" fmla="*/ 60 h 64"/>
                <a:gd name="T8" fmla="*/ 23 w 125"/>
                <a:gd name="T9" fmla="*/ 60 h 64"/>
                <a:gd name="T10" fmla="*/ 58 w 125"/>
                <a:gd name="T11" fmla="*/ 63 h 64"/>
                <a:gd name="T12" fmla="*/ 78 w 125"/>
                <a:gd name="T13" fmla="*/ 64 h 64"/>
                <a:gd name="T14" fmla="*/ 99 w 125"/>
                <a:gd name="T15" fmla="*/ 64 h 64"/>
                <a:gd name="T16" fmla="*/ 122 w 125"/>
                <a:gd name="T17" fmla="*/ 60 h 64"/>
                <a:gd name="T18" fmla="*/ 124 w 125"/>
                <a:gd name="T19" fmla="*/ 58 h 64"/>
                <a:gd name="T20" fmla="*/ 123 w 125"/>
                <a:gd name="T21" fmla="*/ 55 h 64"/>
                <a:gd name="T22" fmla="*/ 111 w 125"/>
                <a:gd name="T23" fmla="*/ 42 h 64"/>
                <a:gd name="T24" fmla="*/ 86 w 125"/>
                <a:gd name="T25" fmla="*/ 13 h 64"/>
                <a:gd name="T26" fmla="*/ 55 w 125"/>
                <a:gd name="T27" fmla="*/ 2 h 64"/>
                <a:gd name="T28" fmla="*/ 28 w 125"/>
                <a:gd name="T29" fmla="*/ 21 h 64"/>
                <a:gd name="T30" fmla="*/ 24 w 125"/>
                <a:gd name="T31" fmla="*/ 24 h 64"/>
                <a:gd name="T32" fmla="*/ 0 w 125"/>
                <a:gd name="T33" fmla="*/ 54 h 64"/>
                <a:gd name="T34" fmla="*/ 0 w 125"/>
                <a:gd name="T35" fmla="*/ 57 h 64"/>
                <a:gd name="T36" fmla="*/ 3 w 125"/>
                <a:gd name="T37" fmla="*/ 59 h 64"/>
                <a:gd name="T38" fmla="*/ 81 w 125"/>
                <a:gd name="T39" fmla="*/ 43 h 64"/>
                <a:gd name="T40" fmla="*/ 85 w 125"/>
                <a:gd name="T41" fmla="*/ 47 h 64"/>
                <a:gd name="T42" fmla="*/ 81 w 125"/>
                <a:gd name="T43" fmla="*/ 51 h 64"/>
                <a:gd name="T44" fmla="*/ 76 w 125"/>
                <a:gd name="T45" fmla="*/ 47 h 64"/>
                <a:gd name="T46" fmla="*/ 81 w 125"/>
                <a:gd name="T47" fmla="*/ 43 h 64"/>
                <a:gd name="T48" fmla="*/ 57 w 125"/>
                <a:gd name="T49" fmla="*/ 19 h 64"/>
                <a:gd name="T50" fmla="*/ 62 w 125"/>
                <a:gd name="T51" fmla="*/ 23 h 64"/>
                <a:gd name="T52" fmla="*/ 57 w 125"/>
                <a:gd name="T53" fmla="*/ 26 h 64"/>
                <a:gd name="T54" fmla="*/ 52 w 125"/>
                <a:gd name="T55" fmla="*/ 23 h 64"/>
                <a:gd name="T56" fmla="*/ 57 w 125"/>
                <a:gd name="T57" fmla="*/ 19 h 64"/>
                <a:gd name="T58" fmla="*/ 38 w 125"/>
                <a:gd name="T59" fmla="*/ 40 h 64"/>
                <a:gd name="T60" fmla="*/ 43 w 125"/>
                <a:gd name="T61" fmla="*/ 43 h 64"/>
                <a:gd name="T62" fmla="*/ 38 w 125"/>
                <a:gd name="T63" fmla="*/ 47 h 64"/>
                <a:gd name="T64" fmla="*/ 33 w 125"/>
                <a:gd name="T65" fmla="*/ 43 h 64"/>
                <a:gd name="T66" fmla="*/ 38 w 125"/>
                <a:gd name="T67" fmla="*/ 4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5" h="64">
                  <a:moveTo>
                    <a:pt x="3" y="59"/>
                  </a:moveTo>
                  <a:cubicBezTo>
                    <a:pt x="4" y="59"/>
                    <a:pt x="5" y="59"/>
                    <a:pt x="7" y="59"/>
                  </a:cubicBezTo>
                  <a:cubicBezTo>
                    <a:pt x="9" y="60"/>
                    <a:pt x="11" y="60"/>
                    <a:pt x="13" y="60"/>
                  </a:cubicBezTo>
                  <a:cubicBezTo>
                    <a:pt x="16" y="60"/>
                    <a:pt x="19" y="60"/>
                    <a:pt x="22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35" y="62"/>
                    <a:pt x="46" y="63"/>
                    <a:pt x="58" y="63"/>
                  </a:cubicBezTo>
                  <a:cubicBezTo>
                    <a:pt x="64" y="63"/>
                    <a:pt x="71" y="63"/>
                    <a:pt x="78" y="64"/>
                  </a:cubicBezTo>
                  <a:cubicBezTo>
                    <a:pt x="85" y="64"/>
                    <a:pt x="92" y="64"/>
                    <a:pt x="99" y="64"/>
                  </a:cubicBezTo>
                  <a:cubicBezTo>
                    <a:pt x="107" y="64"/>
                    <a:pt x="114" y="63"/>
                    <a:pt x="122" y="60"/>
                  </a:cubicBezTo>
                  <a:cubicBezTo>
                    <a:pt x="123" y="60"/>
                    <a:pt x="124" y="59"/>
                    <a:pt x="124" y="58"/>
                  </a:cubicBezTo>
                  <a:cubicBezTo>
                    <a:pt x="125" y="57"/>
                    <a:pt x="124" y="56"/>
                    <a:pt x="123" y="55"/>
                  </a:cubicBezTo>
                  <a:cubicBezTo>
                    <a:pt x="120" y="51"/>
                    <a:pt x="116" y="47"/>
                    <a:pt x="111" y="42"/>
                  </a:cubicBezTo>
                  <a:cubicBezTo>
                    <a:pt x="101" y="30"/>
                    <a:pt x="88" y="16"/>
                    <a:pt x="86" y="13"/>
                  </a:cubicBezTo>
                  <a:cubicBezTo>
                    <a:pt x="79" y="4"/>
                    <a:pt x="68" y="0"/>
                    <a:pt x="55" y="2"/>
                  </a:cubicBezTo>
                  <a:cubicBezTo>
                    <a:pt x="45" y="4"/>
                    <a:pt x="35" y="14"/>
                    <a:pt x="28" y="21"/>
                  </a:cubicBezTo>
                  <a:cubicBezTo>
                    <a:pt x="26" y="22"/>
                    <a:pt x="25" y="24"/>
                    <a:pt x="24" y="24"/>
                  </a:cubicBezTo>
                  <a:cubicBezTo>
                    <a:pt x="14" y="34"/>
                    <a:pt x="5" y="43"/>
                    <a:pt x="0" y="54"/>
                  </a:cubicBezTo>
                  <a:cubicBezTo>
                    <a:pt x="0" y="55"/>
                    <a:pt x="0" y="56"/>
                    <a:pt x="0" y="57"/>
                  </a:cubicBezTo>
                  <a:cubicBezTo>
                    <a:pt x="1" y="58"/>
                    <a:pt x="2" y="59"/>
                    <a:pt x="3" y="59"/>
                  </a:cubicBezTo>
                  <a:close/>
                  <a:moveTo>
                    <a:pt x="81" y="43"/>
                  </a:moveTo>
                  <a:cubicBezTo>
                    <a:pt x="83" y="43"/>
                    <a:pt x="85" y="45"/>
                    <a:pt x="85" y="47"/>
                  </a:cubicBezTo>
                  <a:cubicBezTo>
                    <a:pt x="85" y="49"/>
                    <a:pt x="83" y="51"/>
                    <a:pt x="81" y="51"/>
                  </a:cubicBezTo>
                  <a:cubicBezTo>
                    <a:pt x="78" y="51"/>
                    <a:pt x="76" y="49"/>
                    <a:pt x="76" y="47"/>
                  </a:cubicBezTo>
                  <a:cubicBezTo>
                    <a:pt x="76" y="45"/>
                    <a:pt x="78" y="43"/>
                    <a:pt x="81" y="43"/>
                  </a:cubicBezTo>
                  <a:close/>
                  <a:moveTo>
                    <a:pt x="57" y="19"/>
                  </a:moveTo>
                  <a:cubicBezTo>
                    <a:pt x="60" y="19"/>
                    <a:pt x="62" y="20"/>
                    <a:pt x="62" y="23"/>
                  </a:cubicBezTo>
                  <a:cubicBezTo>
                    <a:pt x="62" y="25"/>
                    <a:pt x="60" y="26"/>
                    <a:pt x="57" y="26"/>
                  </a:cubicBezTo>
                  <a:cubicBezTo>
                    <a:pt x="55" y="26"/>
                    <a:pt x="52" y="25"/>
                    <a:pt x="52" y="23"/>
                  </a:cubicBezTo>
                  <a:cubicBezTo>
                    <a:pt x="52" y="20"/>
                    <a:pt x="55" y="19"/>
                    <a:pt x="57" y="19"/>
                  </a:cubicBezTo>
                  <a:close/>
                  <a:moveTo>
                    <a:pt x="38" y="40"/>
                  </a:moveTo>
                  <a:cubicBezTo>
                    <a:pt x="41" y="40"/>
                    <a:pt x="43" y="41"/>
                    <a:pt x="43" y="43"/>
                  </a:cubicBezTo>
                  <a:cubicBezTo>
                    <a:pt x="43" y="45"/>
                    <a:pt x="41" y="47"/>
                    <a:pt x="38" y="47"/>
                  </a:cubicBezTo>
                  <a:cubicBezTo>
                    <a:pt x="36" y="47"/>
                    <a:pt x="33" y="45"/>
                    <a:pt x="33" y="43"/>
                  </a:cubicBezTo>
                  <a:cubicBezTo>
                    <a:pt x="33" y="41"/>
                    <a:pt x="36" y="40"/>
                    <a:pt x="38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7309" y="495"/>
              <a:ext cx="181" cy="245"/>
            </a:xfrm>
            <a:custGeom>
              <a:avLst/>
              <a:gdLst>
                <a:gd name="T0" fmla="*/ 84 w 96"/>
                <a:gd name="T1" fmla="*/ 0 h 130"/>
                <a:gd name="T2" fmla="*/ 12 w 96"/>
                <a:gd name="T3" fmla="*/ 0 h 130"/>
                <a:gd name="T4" fmla="*/ 1 w 96"/>
                <a:gd name="T5" fmla="*/ 12 h 130"/>
                <a:gd name="T6" fmla="*/ 7 w 96"/>
                <a:gd name="T7" fmla="*/ 118 h 130"/>
                <a:gd name="T8" fmla="*/ 20 w 96"/>
                <a:gd name="T9" fmla="*/ 130 h 130"/>
                <a:gd name="T10" fmla="*/ 76 w 96"/>
                <a:gd name="T11" fmla="*/ 130 h 130"/>
                <a:gd name="T12" fmla="*/ 89 w 96"/>
                <a:gd name="T13" fmla="*/ 118 h 130"/>
                <a:gd name="T14" fmla="*/ 96 w 96"/>
                <a:gd name="T15" fmla="*/ 12 h 130"/>
                <a:gd name="T16" fmla="*/ 84 w 96"/>
                <a:gd name="T17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30">
                  <a:moveTo>
                    <a:pt x="8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1" y="12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7" y="125"/>
                    <a:pt x="13" y="130"/>
                    <a:pt x="20" y="130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83" y="130"/>
                    <a:pt x="89" y="125"/>
                    <a:pt x="89" y="118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6" y="5"/>
                    <a:pt x="91" y="0"/>
                    <a:pt x="8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7310" y="378"/>
              <a:ext cx="180" cy="106"/>
            </a:xfrm>
            <a:custGeom>
              <a:avLst/>
              <a:gdLst>
                <a:gd name="T0" fmla="*/ 11 w 95"/>
                <a:gd name="T1" fmla="*/ 50 h 56"/>
                <a:gd name="T2" fmla="*/ 83 w 95"/>
                <a:gd name="T3" fmla="*/ 50 h 56"/>
                <a:gd name="T4" fmla="*/ 93 w 95"/>
                <a:gd name="T5" fmla="*/ 56 h 56"/>
                <a:gd name="T6" fmla="*/ 95 w 95"/>
                <a:gd name="T7" fmla="*/ 56 h 56"/>
                <a:gd name="T8" fmla="*/ 66 w 95"/>
                <a:gd name="T9" fmla="*/ 22 h 56"/>
                <a:gd name="T10" fmla="*/ 47 w 95"/>
                <a:gd name="T11" fmla="*/ 0 h 56"/>
                <a:gd name="T12" fmla="*/ 28 w 95"/>
                <a:gd name="T13" fmla="*/ 22 h 56"/>
                <a:gd name="T14" fmla="*/ 0 w 95"/>
                <a:gd name="T15" fmla="*/ 56 h 56"/>
                <a:gd name="T16" fmla="*/ 1 w 95"/>
                <a:gd name="T17" fmla="*/ 56 h 56"/>
                <a:gd name="T18" fmla="*/ 11 w 95"/>
                <a:gd name="T19" fmla="*/ 5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56">
                  <a:moveTo>
                    <a:pt x="11" y="50"/>
                  </a:moveTo>
                  <a:cubicBezTo>
                    <a:pt x="83" y="50"/>
                    <a:pt x="83" y="50"/>
                    <a:pt x="83" y="50"/>
                  </a:cubicBezTo>
                  <a:cubicBezTo>
                    <a:pt x="88" y="50"/>
                    <a:pt x="91" y="52"/>
                    <a:pt x="93" y="56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95" y="41"/>
                    <a:pt x="83" y="28"/>
                    <a:pt x="66" y="22"/>
                  </a:cubicBezTo>
                  <a:cubicBezTo>
                    <a:pt x="66" y="10"/>
                    <a:pt x="57" y="0"/>
                    <a:pt x="47" y="0"/>
                  </a:cubicBezTo>
                  <a:cubicBezTo>
                    <a:pt x="37" y="0"/>
                    <a:pt x="29" y="10"/>
                    <a:pt x="28" y="22"/>
                  </a:cubicBezTo>
                  <a:cubicBezTo>
                    <a:pt x="11" y="28"/>
                    <a:pt x="0" y="41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3" y="52"/>
                    <a:pt x="6" y="50"/>
                    <a:pt x="11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3368" y="597"/>
              <a:ext cx="222" cy="117"/>
            </a:xfrm>
            <a:custGeom>
              <a:avLst/>
              <a:gdLst>
                <a:gd name="T0" fmla="*/ 0 w 118"/>
                <a:gd name="T1" fmla="*/ 62 h 62"/>
                <a:gd name="T2" fmla="*/ 118 w 118"/>
                <a:gd name="T3" fmla="*/ 62 h 62"/>
                <a:gd name="T4" fmla="*/ 59 w 118"/>
                <a:gd name="T5" fmla="*/ 0 h 62"/>
                <a:gd name="T6" fmla="*/ 0 w 118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62">
                  <a:moveTo>
                    <a:pt x="0" y="62"/>
                  </a:moveTo>
                  <a:cubicBezTo>
                    <a:pt x="118" y="62"/>
                    <a:pt x="118" y="62"/>
                    <a:pt x="118" y="62"/>
                  </a:cubicBezTo>
                  <a:cubicBezTo>
                    <a:pt x="118" y="28"/>
                    <a:pt x="92" y="0"/>
                    <a:pt x="59" y="0"/>
                  </a:cubicBezTo>
                  <a:cubicBezTo>
                    <a:pt x="26" y="0"/>
                    <a:pt x="0" y="28"/>
                    <a:pt x="0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3330" y="737"/>
              <a:ext cx="300" cy="20"/>
            </a:xfrm>
            <a:custGeom>
              <a:avLst/>
              <a:gdLst>
                <a:gd name="T0" fmla="*/ 153 w 159"/>
                <a:gd name="T1" fmla="*/ 0 h 11"/>
                <a:gd name="T2" fmla="*/ 6 w 159"/>
                <a:gd name="T3" fmla="*/ 0 h 11"/>
                <a:gd name="T4" fmla="*/ 0 w 159"/>
                <a:gd name="T5" fmla="*/ 5 h 11"/>
                <a:gd name="T6" fmla="*/ 6 w 159"/>
                <a:gd name="T7" fmla="*/ 11 h 11"/>
                <a:gd name="T8" fmla="*/ 153 w 159"/>
                <a:gd name="T9" fmla="*/ 11 h 11"/>
                <a:gd name="T10" fmla="*/ 159 w 159"/>
                <a:gd name="T11" fmla="*/ 5 h 11"/>
                <a:gd name="T12" fmla="*/ 153 w 159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9" h="11">
                  <a:moveTo>
                    <a:pt x="153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11"/>
                    <a:pt x="6" y="11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56" y="11"/>
                    <a:pt x="159" y="8"/>
                    <a:pt x="159" y="5"/>
                  </a:cubicBezTo>
                  <a:cubicBezTo>
                    <a:pt x="159" y="2"/>
                    <a:pt x="156" y="0"/>
                    <a:pt x="1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3507" y="480"/>
              <a:ext cx="15" cy="62"/>
            </a:xfrm>
            <a:custGeom>
              <a:avLst/>
              <a:gdLst>
                <a:gd name="T0" fmla="*/ 4 w 8"/>
                <a:gd name="T1" fmla="*/ 33 h 33"/>
                <a:gd name="T2" fmla="*/ 8 w 8"/>
                <a:gd name="T3" fmla="*/ 29 h 33"/>
                <a:gd name="T4" fmla="*/ 8 w 8"/>
                <a:gd name="T5" fmla="*/ 4 h 33"/>
                <a:gd name="T6" fmla="*/ 4 w 8"/>
                <a:gd name="T7" fmla="*/ 0 h 33"/>
                <a:gd name="T8" fmla="*/ 0 w 8"/>
                <a:gd name="T9" fmla="*/ 4 h 33"/>
                <a:gd name="T10" fmla="*/ 0 w 8"/>
                <a:gd name="T11" fmla="*/ 29 h 33"/>
                <a:gd name="T12" fmla="*/ 4 w 8"/>
                <a:gd name="T1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3">
                  <a:moveTo>
                    <a:pt x="4" y="33"/>
                  </a:moveTo>
                  <a:cubicBezTo>
                    <a:pt x="6" y="33"/>
                    <a:pt x="8" y="31"/>
                    <a:pt x="8" y="29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1" y="33"/>
                    <a:pt x="4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3471" y="463"/>
              <a:ext cx="15" cy="79"/>
            </a:xfrm>
            <a:custGeom>
              <a:avLst/>
              <a:gdLst>
                <a:gd name="T0" fmla="*/ 4 w 8"/>
                <a:gd name="T1" fmla="*/ 42 h 42"/>
                <a:gd name="T2" fmla="*/ 8 w 8"/>
                <a:gd name="T3" fmla="*/ 38 h 42"/>
                <a:gd name="T4" fmla="*/ 8 w 8"/>
                <a:gd name="T5" fmla="*/ 4 h 42"/>
                <a:gd name="T6" fmla="*/ 4 w 8"/>
                <a:gd name="T7" fmla="*/ 0 h 42"/>
                <a:gd name="T8" fmla="*/ 0 w 8"/>
                <a:gd name="T9" fmla="*/ 4 h 42"/>
                <a:gd name="T10" fmla="*/ 0 w 8"/>
                <a:gd name="T11" fmla="*/ 38 h 42"/>
                <a:gd name="T12" fmla="*/ 4 w 8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2">
                  <a:moveTo>
                    <a:pt x="4" y="42"/>
                  </a:moveTo>
                  <a:cubicBezTo>
                    <a:pt x="6" y="42"/>
                    <a:pt x="8" y="40"/>
                    <a:pt x="8" y="3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2" y="42"/>
                    <a:pt x="4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3436" y="480"/>
              <a:ext cx="15" cy="62"/>
            </a:xfrm>
            <a:custGeom>
              <a:avLst/>
              <a:gdLst>
                <a:gd name="T0" fmla="*/ 4 w 8"/>
                <a:gd name="T1" fmla="*/ 33 h 33"/>
                <a:gd name="T2" fmla="*/ 8 w 8"/>
                <a:gd name="T3" fmla="*/ 29 h 33"/>
                <a:gd name="T4" fmla="*/ 8 w 8"/>
                <a:gd name="T5" fmla="*/ 4 h 33"/>
                <a:gd name="T6" fmla="*/ 4 w 8"/>
                <a:gd name="T7" fmla="*/ 0 h 33"/>
                <a:gd name="T8" fmla="*/ 0 w 8"/>
                <a:gd name="T9" fmla="*/ 4 h 33"/>
                <a:gd name="T10" fmla="*/ 0 w 8"/>
                <a:gd name="T11" fmla="*/ 29 h 33"/>
                <a:gd name="T12" fmla="*/ 4 w 8"/>
                <a:gd name="T1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3">
                  <a:moveTo>
                    <a:pt x="4" y="33"/>
                  </a:moveTo>
                  <a:cubicBezTo>
                    <a:pt x="6" y="33"/>
                    <a:pt x="8" y="31"/>
                    <a:pt x="8" y="29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2" y="33"/>
                    <a:pt x="4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3268" y="395"/>
              <a:ext cx="132" cy="132"/>
            </a:xfrm>
            <a:custGeom>
              <a:avLst/>
              <a:gdLst>
                <a:gd name="T0" fmla="*/ 70 w 70"/>
                <a:gd name="T1" fmla="*/ 35 h 70"/>
                <a:gd name="T2" fmla="*/ 35 w 70"/>
                <a:gd name="T3" fmla="*/ 0 h 70"/>
                <a:gd name="T4" fmla="*/ 0 w 70"/>
                <a:gd name="T5" fmla="*/ 35 h 70"/>
                <a:gd name="T6" fmla="*/ 35 w 70"/>
                <a:gd name="T7" fmla="*/ 70 h 70"/>
                <a:gd name="T8" fmla="*/ 70 w 70"/>
                <a:gd name="T9" fmla="*/ 35 h 70"/>
                <a:gd name="T10" fmla="*/ 31 w 70"/>
                <a:gd name="T11" fmla="*/ 37 h 70"/>
                <a:gd name="T12" fmla="*/ 31 w 70"/>
                <a:gd name="T13" fmla="*/ 11 h 70"/>
                <a:gd name="T14" fmla="*/ 35 w 70"/>
                <a:gd name="T15" fmla="*/ 7 h 70"/>
                <a:gd name="T16" fmla="*/ 39 w 70"/>
                <a:gd name="T17" fmla="*/ 11 h 70"/>
                <a:gd name="T18" fmla="*/ 39 w 70"/>
                <a:gd name="T19" fmla="*/ 33 h 70"/>
                <a:gd name="T20" fmla="*/ 46 w 70"/>
                <a:gd name="T21" fmla="*/ 33 h 70"/>
                <a:gd name="T22" fmla="*/ 50 w 70"/>
                <a:gd name="T23" fmla="*/ 37 h 70"/>
                <a:gd name="T24" fmla="*/ 46 w 70"/>
                <a:gd name="T25" fmla="*/ 41 h 70"/>
                <a:gd name="T26" fmla="*/ 35 w 70"/>
                <a:gd name="T27" fmla="*/ 41 h 70"/>
                <a:gd name="T28" fmla="*/ 31 w 70"/>
                <a:gd name="T29" fmla="*/ 3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70">
                  <a:moveTo>
                    <a:pt x="70" y="35"/>
                  </a:moveTo>
                  <a:cubicBezTo>
                    <a:pt x="70" y="15"/>
                    <a:pt x="55" y="0"/>
                    <a:pt x="35" y="0"/>
                  </a:cubicBezTo>
                  <a:cubicBezTo>
                    <a:pt x="16" y="0"/>
                    <a:pt x="0" y="15"/>
                    <a:pt x="0" y="35"/>
                  </a:cubicBezTo>
                  <a:cubicBezTo>
                    <a:pt x="0" y="54"/>
                    <a:pt x="16" y="70"/>
                    <a:pt x="35" y="70"/>
                  </a:cubicBezTo>
                  <a:cubicBezTo>
                    <a:pt x="55" y="70"/>
                    <a:pt x="70" y="54"/>
                    <a:pt x="70" y="35"/>
                  </a:cubicBezTo>
                  <a:close/>
                  <a:moveTo>
                    <a:pt x="31" y="37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8"/>
                    <a:pt x="33" y="7"/>
                    <a:pt x="35" y="7"/>
                  </a:cubicBezTo>
                  <a:cubicBezTo>
                    <a:pt x="37" y="7"/>
                    <a:pt x="39" y="8"/>
                    <a:pt x="39" y="11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3"/>
                    <a:pt x="50" y="35"/>
                    <a:pt x="50" y="37"/>
                  </a:cubicBezTo>
                  <a:cubicBezTo>
                    <a:pt x="50" y="39"/>
                    <a:pt x="48" y="41"/>
                    <a:pt x="46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3" y="41"/>
                    <a:pt x="31" y="39"/>
                    <a:pt x="31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3449" y="565"/>
              <a:ext cx="60" cy="23"/>
            </a:xfrm>
            <a:custGeom>
              <a:avLst/>
              <a:gdLst>
                <a:gd name="T0" fmla="*/ 16 w 32"/>
                <a:gd name="T1" fmla="*/ 10 h 12"/>
                <a:gd name="T2" fmla="*/ 32 w 32"/>
                <a:gd name="T3" fmla="*/ 12 h 12"/>
                <a:gd name="T4" fmla="*/ 16 w 32"/>
                <a:gd name="T5" fmla="*/ 0 h 12"/>
                <a:gd name="T6" fmla="*/ 0 w 32"/>
                <a:gd name="T7" fmla="*/ 12 h 12"/>
                <a:gd name="T8" fmla="*/ 16 w 32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2">
                  <a:moveTo>
                    <a:pt x="16" y="10"/>
                  </a:moveTo>
                  <a:cubicBezTo>
                    <a:pt x="22" y="10"/>
                    <a:pt x="27" y="11"/>
                    <a:pt x="32" y="12"/>
                  </a:cubicBezTo>
                  <a:cubicBezTo>
                    <a:pt x="30" y="5"/>
                    <a:pt x="23" y="0"/>
                    <a:pt x="16" y="0"/>
                  </a:cubicBezTo>
                  <a:cubicBezTo>
                    <a:pt x="8" y="0"/>
                    <a:pt x="2" y="5"/>
                    <a:pt x="0" y="12"/>
                  </a:cubicBezTo>
                  <a:cubicBezTo>
                    <a:pt x="5" y="11"/>
                    <a:pt x="10" y="10"/>
                    <a:pt x="16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/>
            </p:cNvSpPr>
            <p:nvPr/>
          </p:nvSpPr>
          <p:spPr bwMode="auto">
            <a:xfrm>
              <a:off x="5732" y="1314"/>
              <a:ext cx="170" cy="215"/>
            </a:xfrm>
            <a:custGeom>
              <a:avLst/>
              <a:gdLst>
                <a:gd name="T0" fmla="*/ 72 w 90"/>
                <a:gd name="T1" fmla="*/ 0 h 114"/>
                <a:gd name="T2" fmla="*/ 18 w 90"/>
                <a:gd name="T3" fmla="*/ 0 h 114"/>
                <a:gd name="T4" fmla="*/ 0 w 90"/>
                <a:gd name="T5" fmla="*/ 17 h 114"/>
                <a:gd name="T6" fmla="*/ 0 w 90"/>
                <a:gd name="T7" fmla="*/ 96 h 114"/>
                <a:gd name="T8" fmla="*/ 18 w 90"/>
                <a:gd name="T9" fmla="*/ 114 h 114"/>
                <a:gd name="T10" fmla="*/ 72 w 90"/>
                <a:gd name="T11" fmla="*/ 114 h 114"/>
                <a:gd name="T12" fmla="*/ 90 w 90"/>
                <a:gd name="T13" fmla="*/ 96 h 114"/>
                <a:gd name="T14" fmla="*/ 90 w 90"/>
                <a:gd name="T15" fmla="*/ 17 h 114"/>
                <a:gd name="T16" fmla="*/ 72 w 90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14">
                  <a:moveTo>
                    <a:pt x="72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106"/>
                    <a:pt x="8" y="114"/>
                    <a:pt x="18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82" y="114"/>
                    <a:pt x="90" y="106"/>
                    <a:pt x="90" y="96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0" y="8"/>
                    <a:pt x="82" y="0"/>
                    <a:pt x="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5757" y="1167"/>
              <a:ext cx="120" cy="120"/>
            </a:xfrm>
            <a:custGeom>
              <a:avLst/>
              <a:gdLst>
                <a:gd name="T0" fmla="*/ 56 w 64"/>
                <a:gd name="T1" fmla="*/ 64 h 64"/>
                <a:gd name="T2" fmla="*/ 64 w 64"/>
                <a:gd name="T3" fmla="*/ 64 h 64"/>
                <a:gd name="T4" fmla="*/ 64 w 64"/>
                <a:gd name="T5" fmla="*/ 58 h 64"/>
                <a:gd name="T6" fmla="*/ 64 w 64"/>
                <a:gd name="T7" fmla="*/ 55 h 64"/>
                <a:gd name="T8" fmla="*/ 46 w 64"/>
                <a:gd name="T9" fmla="*/ 38 h 64"/>
                <a:gd name="T10" fmla="*/ 36 w 64"/>
                <a:gd name="T11" fmla="*/ 38 h 64"/>
                <a:gd name="T12" fmla="*/ 36 w 64"/>
                <a:gd name="T13" fmla="*/ 4 h 64"/>
                <a:gd name="T14" fmla="*/ 32 w 64"/>
                <a:gd name="T15" fmla="*/ 0 h 64"/>
                <a:gd name="T16" fmla="*/ 28 w 64"/>
                <a:gd name="T17" fmla="*/ 4 h 64"/>
                <a:gd name="T18" fmla="*/ 28 w 64"/>
                <a:gd name="T19" fmla="*/ 38 h 64"/>
                <a:gd name="T20" fmla="*/ 18 w 64"/>
                <a:gd name="T21" fmla="*/ 38 h 64"/>
                <a:gd name="T22" fmla="*/ 0 w 64"/>
                <a:gd name="T23" fmla="*/ 55 h 64"/>
                <a:gd name="T24" fmla="*/ 0 w 64"/>
                <a:gd name="T25" fmla="*/ 58 h 64"/>
                <a:gd name="T26" fmla="*/ 0 w 64"/>
                <a:gd name="T27" fmla="*/ 64 h 64"/>
                <a:gd name="T28" fmla="*/ 8 w 64"/>
                <a:gd name="T29" fmla="*/ 64 h 64"/>
                <a:gd name="T30" fmla="*/ 56 w 64"/>
                <a:gd name="T31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64">
                  <a:moveTo>
                    <a:pt x="56" y="64"/>
                  </a:moveTo>
                  <a:cubicBezTo>
                    <a:pt x="64" y="64"/>
                    <a:pt x="64" y="64"/>
                    <a:pt x="64" y="64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46"/>
                    <a:pt x="56" y="38"/>
                    <a:pt x="4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2"/>
                    <a:pt x="34" y="0"/>
                    <a:pt x="32" y="0"/>
                  </a:cubicBezTo>
                  <a:cubicBezTo>
                    <a:pt x="30" y="0"/>
                    <a:pt x="28" y="2"/>
                    <a:pt x="28" y="4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8" y="38"/>
                    <a:pt x="0" y="46"/>
                    <a:pt x="0" y="55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8" y="64"/>
                    <a:pt x="8" y="64"/>
                    <a:pt x="8" y="64"/>
                  </a:cubicBezTo>
                  <a:lnTo>
                    <a:pt x="56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Oval 122"/>
            <p:cNvSpPr>
              <a:spLocks noChangeArrowheads="1"/>
            </p:cNvSpPr>
            <p:nvPr/>
          </p:nvSpPr>
          <p:spPr bwMode="auto">
            <a:xfrm>
              <a:off x="3332" y="1325"/>
              <a:ext cx="19" cy="21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 noEditPoints="1"/>
            </p:cNvSpPr>
            <p:nvPr/>
          </p:nvSpPr>
          <p:spPr bwMode="auto">
            <a:xfrm>
              <a:off x="3247" y="1184"/>
              <a:ext cx="379" cy="362"/>
            </a:xfrm>
            <a:custGeom>
              <a:avLst/>
              <a:gdLst>
                <a:gd name="T0" fmla="*/ 199 w 201"/>
                <a:gd name="T1" fmla="*/ 185 h 192"/>
                <a:gd name="T2" fmla="*/ 152 w 201"/>
                <a:gd name="T3" fmla="*/ 138 h 192"/>
                <a:gd name="T4" fmla="*/ 149 w 201"/>
                <a:gd name="T5" fmla="*/ 24 h 192"/>
                <a:gd name="T6" fmla="*/ 91 w 201"/>
                <a:gd name="T7" fmla="*/ 0 h 192"/>
                <a:gd name="T8" fmla="*/ 32 w 201"/>
                <a:gd name="T9" fmla="*/ 24 h 192"/>
                <a:gd name="T10" fmla="*/ 32 w 201"/>
                <a:gd name="T11" fmla="*/ 141 h 192"/>
                <a:gd name="T12" fmla="*/ 91 w 201"/>
                <a:gd name="T13" fmla="*/ 165 h 192"/>
                <a:gd name="T14" fmla="*/ 146 w 201"/>
                <a:gd name="T15" fmla="*/ 144 h 192"/>
                <a:gd name="T16" fmla="*/ 193 w 201"/>
                <a:gd name="T17" fmla="*/ 191 h 192"/>
                <a:gd name="T18" fmla="*/ 196 w 201"/>
                <a:gd name="T19" fmla="*/ 192 h 192"/>
                <a:gd name="T20" fmla="*/ 199 w 201"/>
                <a:gd name="T21" fmla="*/ 191 h 192"/>
                <a:gd name="T22" fmla="*/ 199 w 201"/>
                <a:gd name="T23" fmla="*/ 185 h 192"/>
                <a:gd name="T24" fmla="*/ 58 w 201"/>
                <a:gd name="T25" fmla="*/ 116 h 192"/>
                <a:gd name="T26" fmla="*/ 35 w 201"/>
                <a:gd name="T27" fmla="*/ 101 h 192"/>
                <a:gd name="T28" fmla="*/ 30 w 201"/>
                <a:gd name="T29" fmla="*/ 95 h 192"/>
                <a:gd name="T30" fmla="*/ 21 w 201"/>
                <a:gd name="T31" fmla="*/ 83 h 192"/>
                <a:gd name="T32" fmla="*/ 21 w 201"/>
                <a:gd name="T33" fmla="*/ 79 h 192"/>
                <a:gd name="T34" fmla="*/ 56 w 201"/>
                <a:gd name="T35" fmla="*/ 45 h 192"/>
                <a:gd name="T36" fmla="*/ 56 w 201"/>
                <a:gd name="T37" fmla="*/ 45 h 192"/>
                <a:gd name="T38" fmla="*/ 62 w 201"/>
                <a:gd name="T39" fmla="*/ 83 h 192"/>
                <a:gd name="T40" fmla="*/ 58 w 201"/>
                <a:gd name="T41" fmla="*/ 116 h 192"/>
                <a:gd name="T42" fmla="*/ 148 w 201"/>
                <a:gd name="T43" fmla="*/ 105 h 192"/>
                <a:gd name="T44" fmla="*/ 134 w 201"/>
                <a:gd name="T45" fmla="*/ 92 h 192"/>
                <a:gd name="T46" fmla="*/ 81 w 201"/>
                <a:gd name="T47" fmla="*/ 119 h 192"/>
                <a:gd name="T48" fmla="*/ 66 w 201"/>
                <a:gd name="T49" fmla="*/ 118 h 192"/>
                <a:gd name="T50" fmla="*/ 70 w 201"/>
                <a:gd name="T51" fmla="*/ 82 h 192"/>
                <a:gd name="T52" fmla="*/ 64 w 201"/>
                <a:gd name="T53" fmla="*/ 43 h 192"/>
                <a:gd name="T54" fmla="*/ 64 w 201"/>
                <a:gd name="T55" fmla="*/ 43 h 192"/>
                <a:gd name="T56" fmla="*/ 76 w 201"/>
                <a:gd name="T57" fmla="*/ 42 h 192"/>
                <a:gd name="T58" fmla="*/ 133 w 201"/>
                <a:gd name="T59" fmla="*/ 64 h 192"/>
                <a:gd name="T60" fmla="*/ 148 w 201"/>
                <a:gd name="T61" fmla="*/ 52 h 192"/>
                <a:gd name="T62" fmla="*/ 151 w 201"/>
                <a:gd name="T63" fmla="*/ 52 h 192"/>
                <a:gd name="T64" fmla="*/ 154 w 201"/>
                <a:gd name="T65" fmla="*/ 55 h 192"/>
                <a:gd name="T66" fmla="*/ 154 w 201"/>
                <a:gd name="T67" fmla="*/ 103 h 192"/>
                <a:gd name="T68" fmla="*/ 152 w 201"/>
                <a:gd name="T69" fmla="*/ 106 h 192"/>
                <a:gd name="T70" fmla="*/ 148 w 201"/>
                <a:gd name="T71" fmla="*/ 10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1" h="192">
                  <a:moveTo>
                    <a:pt x="199" y="185"/>
                  </a:moveTo>
                  <a:cubicBezTo>
                    <a:pt x="152" y="138"/>
                    <a:pt x="152" y="138"/>
                    <a:pt x="152" y="138"/>
                  </a:cubicBezTo>
                  <a:cubicBezTo>
                    <a:pt x="181" y="106"/>
                    <a:pt x="180" y="56"/>
                    <a:pt x="149" y="24"/>
                  </a:cubicBezTo>
                  <a:cubicBezTo>
                    <a:pt x="134" y="9"/>
                    <a:pt x="113" y="0"/>
                    <a:pt x="91" y="0"/>
                  </a:cubicBezTo>
                  <a:cubicBezTo>
                    <a:pt x="69" y="0"/>
                    <a:pt x="48" y="9"/>
                    <a:pt x="32" y="24"/>
                  </a:cubicBezTo>
                  <a:cubicBezTo>
                    <a:pt x="0" y="57"/>
                    <a:pt x="0" y="109"/>
                    <a:pt x="32" y="141"/>
                  </a:cubicBezTo>
                  <a:cubicBezTo>
                    <a:pt x="48" y="157"/>
                    <a:pt x="69" y="165"/>
                    <a:pt x="91" y="165"/>
                  </a:cubicBezTo>
                  <a:cubicBezTo>
                    <a:pt x="111" y="165"/>
                    <a:pt x="131" y="158"/>
                    <a:pt x="146" y="144"/>
                  </a:cubicBezTo>
                  <a:cubicBezTo>
                    <a:pt x="193" y="191"/>
                    <a:pt x="193" y="191"/>
                    <a:pt x="193" y="191"/>
                  </a:cubicBezTo>
                  <a:cubicBezTo>
                    <a:pt x="194" y="192"/>
                    <a:pt x="195" y="192"/>
                    <a:pt x="196" y="192"/>
                  </a:cubicBezTo>
                  <a:cubicBezTo>
                    <a:pt x="197" y="192"/>
                    <a:pt x="198" y="192"/>
                    <a:pt x="199" y="191"/>
                  </a:cubicBezTo>
                  <a:cubicBezTo>
                    <a:pt x="201" y="190"/>
                    <a:pt x="201" y="187"/>
                    <a:pt x="199" y="185"/>
                  </a:cubicBezTo>
                  <a:close/>
                  <a:moveTo>
                    <a:pt x="58" y="116"/>
                  </a:moveTo>
                  <a:cubicBezTo>
                    <a:pt x="49" y="112"/>
                    <a:pt x="42" y="107"/>
                    <a:pt x="35" y="101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7" y="91"/>
                    <a:pt x="24" y="87"/>
                    <a:pt x="21" y="83"/>
                  </a:cubicBezTo>
                  <a:cubicBezTo>
                    <a:pt x="20" y="81"/>
                    <a:pt x="20" y="80"/>
                    <a:pt x="21" y="79"/>
                  </a:cubicBezTo>
                  <a:cubicBezTo>
                    <a:pt x="30" y="62"/>
                    <a:pt x="42" y="51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60" y="59"/>
                    <a:pt x="61" y="71"/>
                    <a:pt x="62" y="83"/>
                  </a:cubicBezTo>
                  <a:cubicBezTo>
                    <a:pt x="62" y="95"/>
                    <a:pt x="61" y="106"/>
                    <a:pt x="58" y="116"/>
                  </a:cubicBezTo>
                  <a:close/>
                  <a:moveTo>
                    <a:pt x="148" y="105"/>
                  </a:moveTo>
                  <a:cubicBezTo>
                    <a:pt x="134" y="92"/>
                    <a:pt x="134" y="92"/>
                    <a:pt x="134" y="92"/>
                  </a:cubicBezTo>
                  <a:cubicBezTo>
                    <a:pt x="122" y="109"/>
                    <a:pt x="103" y="119"/>
                    <a:pt x="81" y="119"/>
                  </a:cubicBezTo>
                  <a:cubicBezTo>
                    <a:pt x="76" y="119"/>
                    <a:pt x="71" y="119"/>
                    <a:pt x="66" y="118"/>
                  </a:cubicBezTo>
                  <a:cubicBezTo>
                    <a:pt x="69" y="107"/>
                    <a:pt x="70" y="95"/>
                    <a:pt x="70" y="82"/>
                  </a:cubicBezTo>
                  <a:cubicBezTo>
                    <a:pt x="69" y="70"/>
                    <a:pt x="67" y="57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8" y="43"/>
                    <a:pt x="72" y="42"/>
                    <a:pt x="76" y="42"/>
                  </a:cubicBezTo>
                  <a:cubicBezTo>
                    <a:pt x="98" y="42"/>
                    <a:pt x="122" y="51"/>
                    <a:pt x="133" y="64"/>
                  </a:cubicBezTo>
                  <a:cubicBezTo>
                    <a:pt x="139" y="58"/>
                    <a:pt x="147" y="53"/>
                    <a:pt x="148" y="52"/>
                  </a:cubicBezTo>
                  <a:cubicBezTo>
                    <a:pt x="149" y="52"/>
                    <a:pt x="150" y="51"/>
                    <a:pt x="151" y="52"/>
                  </a:cubicBezTo>
                  <a:cubicBezTo>
                    <a:pt x="152" y="52"/>
                    <a:pt x="153" y="53"/>
                    <a:pt x="154" y="55"/>
                  </a:cubicBezTo>
                  <a:cubicBezTo>
                    <a:pt x="158" y="69"/>
                    <a:pt x="158" y="85"/>
                    <a:pt x="154" y="103"/>
                  </a:cubicBezTo>
                  <a:cubicBezTo>
                    <a:pt x="154" y="105"/>
                    <a:pt x="153" y="106"/>
                    <a:pt x="152" y="106"/>
                  </a:cubicBezTo>
                  <a:cubicBezTo>
                    <a:pt x="150" y="107"/>
                    <a:pt x="149" y="106"/>
                    <a:pt x="148" y="1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 noEditPoints="1"/>
            </p:cNvSpPr>
            <p:nvPr/>
          </p:nvSpPr>
          <p:spPr bwMode="auto">
            <a:xfrm>
              <a:off x="96" y="2016"/>
              <a:ext cx="364" cy="286"/>
            </a:xfrm>
            <a:custGeom>
              <a:avLst/>
              <a:gdLst>
                <a:gd name="T0" fmla="*/ 103 w 193"/>
                <a:gd name="T1" fmla="*/ 33 h 152"/>
                <a:gd name="T2" fmla="*/ 74 w 193"/>
                <a:gd name="T3" fmla="*/ 35 h 152"/>
                <a:gd name="T4" fmla="*/ 33 w 193"/>
                <a:gd name="T5" fmla="*/ 2 h 152"/>
                <a:gd name="T6" fmla="*/ 27 w 193"/>
                <a:gd name="T7" fmla="*/ 3 h 152"/>
                <a:gd name="T8" fmla="*/ 28 w 193"/>
                <a:gd name="T9" fmla="*/ 8 h 152"/>
                <a:gd name="T10" fmla="*/ 63 w 193"/>
                <a:gd name="T11" fmla="*/ 36 h 152"/>
                <a:gd name="T12" fmla="*/ 44 w 193"/>
                <a:gd name="T13" fmla="*/ 40 h 152"/>
                <a:gd name="T14" fmla="*/ 7 w 193"/>
                <a:gd name="T15" fmla="*/ 12 h 152"/>
                <a:gd name="T16" fmla="*/ 2 w 193"/>
                <a:gd name="T17" fmla="*/ 12 h 152"/>
                <a:gd name="T18" fmla="*/ 2 w 193"/>
                <a:gd name="T19" fmla="*/ 18 h 152"/>
                <a:gd name="T20" fmla="*/ 34 w 193"/>
                <a:gd name="T21" fmla="*/ 43 h 152"/>
                <a:gd name="T22" fmla="*/ 14 w 193"/>
                <a:gd name="T23" fmla="*/ 62 h 152"/>
                <a:gd name="T24" fmla="*/ 103 w 193"/>
                <a:gd name="T25" fmla="*/ 152 h 152"/>
                <a:gd name="T26" fmla="*/ 193 w 193"/>
                <a:gd name="T27" fmla="*/ 62 h 152"/>
                <a:gd name="T28" fmla="*/ 103 w 193"/>
                <a:gd name="T29" fmla="*/ 33 h 152"/>
                <a:gd name="T30" fmla="*/ 42 w 193"/>
                <a:gd name="T31" fmla="*/ 49 h 152"/>
                <a:gd name="T32" fmla="*/ 75 w 193"/>
                <a:gd name="T33" fmla="*/ 75 h 152"/>
                <a:gd name="T34" fmla="*/ 78 w 193"/>
                <a:gd name="T35" fmla="*/ 76 h 152"/>
                <a:gd name="T36" fmla="*/ 81 w 193"/>
                <a:gd name="T37" fmla="*/ 74 h 152"/>
                <a:gd name="T38" fmla="*/ 80 w 193"/>
                <a:gd name="T39" fmla="*/ 69 h 152"/>
                <a:gd name="T40" fmla="*/ 52 w 193"/>
                <a:gd name="T41" fmla="*/ 46 h 152"/>
                <a:gd name="T42" fmla="*/ 72 w 193"/>
                <a:gd name="T43" fmla="*/ 43 h 152"/>
                <a:gd name="T44" fmla="*/ 101 w 193"/>
                <a:gd name="T45" fmla="*/ 65 h 152"/>
                <a:gd name="T46" fmla="*/ 103 w 193"/>
                <a:gd name="T47" fmla="*/ 66 h 152"/>
                <a:gd name="T48" fmla="*/ 106 w 193"/>
                <a:gd name="T49" fmla="*/ 65 h 152"/>
                <a:gd name="T50" fmla="*/ 106 w 193"/>
                <a:gd name="T51" fmla="*/ 59 h 152"/>
                <a:gd name="T52" fmla="*/ 84 w 193"/>
                <a:gd name="T53" fmla="*/ 42 h 152"/>
                <a:gd name="T54" fmla="*/ 103 w 193"/>
                <a:gd name="T55" fmla="*/ 41 h 152"/>
                <a:gd name="T56" fmla="*/ 185 w 193"/>
                <a:gd name="T57" fmla="*/ 62 h 152"/>
                <a:gd name="T58" fmla="*/ 103 w 193"/>
                <a:gd name="T59" fmla="*/ 83 h 152"/>
                <a:gd name="T60" fmla="*/ 22 w 193"/>
                <a:gd name="T61" fmla="*/ 62 h 152"/>
                <a:gd name="T62" fmla="*/ 42 w 193"/>
                <a:gd name="T63" fmla="*/ 4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3" h="152">
                  <a:moveTo>
                    <a:pt x="103" y="33"/>
                  </a:moveTo>
                  <a:cubicBezTo>
                    <a:pt x="93" y="33"/>
                    <a:pt x="84" y="34"/>
                    <a:pt x="74" y="35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1" y="0"/>
                    <a:pt x="28" y="1"/>
                    <a:pt x="27" y="3"/>
                  </a:cubicBezTo>
                  <a:cubicBezTo>
                    <a:pt x="26" y="4"/>
                    <a:pt x="26" y="7"/>
                    <a:pt x="28" y="8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56" y="37"/>
                    <a:pt x="50" y="38"/>
                    <a:pt x="44" y="4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0"/>
                    <a:pt x="3" y="10"/>
                    <a:pt x="2" y="12"/>
                  </a:cubicBezTo>
                  <a:cubicBezTo>
                    <a:pt x="0" y="14"/>
                    <a:pt x="1" y="16"/>
                    <a:pt x="2" y="18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22" y="48"/>
                    <a:pt x="14" y="54"/>
                    <a:pt x="14" y="62"/>
                  </a:cubicBezTo>
                  <a:cubicBezTo>
                    <a:pt x="14" y="112"/>
                    <a:pt x="54" y="152"/>
                    <a:pt x="103" y="152"/>
                  </a:cubicBezTo>
                  <a:cubicBezTo>
                    <a:pt x="153" y="152"/>
                    <a:pt x="193" y="112"/>
                    <a:pt x="193" y="62"/>
                  </a:cubicBezTo>
                  <a:cubicBezTo>
                    <a:pt x="193" y="43"/>
                    <a:pt x="148" y="33"/>
                    <a:pt x="103" y="33"/>
                  </a:cubicBezTo>
                  <a:close/>
                  <a:moveTo>
                    <a:pt x="42" y="49"/>
                  </a:moveTo>
                  <a:cubicBezTo>
                    <a:pt x="75" y="75"/>
                    <a:pt x="75" y="75"/>
                    <a:pt x="75" y="75"/>
                  </a:cubicBezTo>
                  <a:cubicBezTo>
                    <a:pt x="76" y="76"/>
                    <a:pt x="77" y="76"/>
                    <a:pt x="78" y="76"/>
                  </a:cubicBezTo>
                  <a:cubicBezTo>
                    <a:pt x="79" y="76"/>
                    <a:pt x="80" y="75"/>
                    <a:pt x="81" y="74"/>
                  </a:cubicBezTo>
                  <a:cubicBezTo>
                    <a:pt x="82" y="73"/>
                    <a:pt x="82" y="70"/>
                    <a:pt x="80" y="6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8" y="45"/>
                    <a:pt x="65" y="44"/>
                    <a:pt x="72" y="43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01" y="66"/>
                    <a:pt x="102" y="66"/>
                    <a:pt x="103" y="66"/>
                  </a:cubicBezTo>
                  <a:cubicBezTo>
                    <a:pt x="104" y="66"/>
                    <a:pt x="106" y="66"/>
                    <a:pt x="106" y="65"/>
                  </a:cubicBezTo>
                  <a:cubicBezTo>
                    <a:pt x="108" y="63"/>
                    <a:pt x="107" y="60"/>
                    <a:pt x="106" y="59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90" y="41"/>
                    <a:pt x="96" y="41"/>
                    <a:pt x="103" y="41"/>
                  </a:cubicBezTo>
                  <a:cubicBezTo>
                    <a:pt x="154" y="41"/>
                    <a:pt x="185" y="53"/>
                    <a:pt x="185" y="62"/>
                  </a:cubicBezTo>
                  <a:cubicBezTo>
                    <a:pt x="185" y="71"/>
                    <a:pt x="154" y="83"/>
                    <a:pt x="103" y="83"/>
                  </a:cubicBezTo>
                  <a:cubicBezTo>
                    <a:pt x="53" y="83"/>
                    <a:pt x="22" y="71"/>
                    <a:pt x="22" y="62"/>
                  </a:cubicBezTo>
                  <a:cubicBezTo>
                    <a:pt x="22" y="58"/>
                    <a:pt x="29" y="53"/>
                    <a:pt x="42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/>
            </p:cNvSpPr>
            <p:nvPr/>
          </p:nvSpPr>
          <p:spPr bwMode="auto">
            <a:xfrm>
              <a:off x="300" y="2101"/>
              <a:ext cx="92" cy="58"/>
            </a:xfrm>
            <a:custGeom>
              <a:avLst/>
              <a:gdLst>
                <a:gd name="T0" fmla="*/ 4 w 49"/>
                <a:gd name="T1" fmla="*/ 31 h 31"/>
                <a:gd name="T2" fmla="*/ 5 w 49"/>
                <a:gd name="T3" fmla="*/ 30 h 31"/>
                <a:gd name="T4" fmla="*/ 12 w 49"/>
                <a:gd name="T5" fmla="*/ 30 h 31"/>
                <a:gd name="T6" fmla="*/ 21 w 49"/>
                <a:gd name="T7" fmla="*/ 29 h 31"/>
                <a:gd name="T8" fmla="*/ 24 w 49"/>
                <a:gd name="T9" fmla="*/ 27 h 31"/>
                <a:gd name="T10" fmla="*/ 24 w 49"/>
                <a:gd name="T11" fmla="*/ 25 h 31"/>
                <a:gd name="T12" fmla="*/ 35 w 49"/>
                <a:gd name="T13" fmla="*/ 22 h 31"/>
                <a:gd name="T14" fmla="*/ 46 w 49"/>
                <a:gd name="T15" fmla="*/ 19 h 31"/>
                <a:gd name="T16" fmla="*/ 49 w 49"/>
                <a:gd name="T17" fmla="*/ 14 h 31"/>
                <a:gd name="T18" fmla="*/ 31 w 49"/>
                <a:gd name="T19" fmla="*/ 2 h 31"/>
                <a:gd name="T20" fmla="*/ 23 w 49"/>
                <a:gd name="T21" fmla="*/ 1 h 31"/>
                <a:gd name="T22" fmla="*/ 18 w 49"/>
                <a:gd name="T23" fmla="*/ 2 h 31"/>
                <a:gd name="T24" fmla="*/ 19 w 49"/>
                <a:gd name="T25" fmla="*/ 8 h 31"/>
                <a:gd name="T26" fmla="*/ 30 w 49"/>
                <a:gd name="T27" fmla="*/ 10 h 31"/>
                <a:gd name="T28" fmla="*/ 39 w 49"/>
                <a:gd name="T29" fmla="*/ 13 h 31"/>
                <a:gd name="T30" fmla="*/ 34 w 49"/>
                <a:gd name="T31" fmla="*/ 14 h 31"/>
                <a:gd name="T32" fmla="*/ 16 w 49"/>
                <a:gd name="T33" fmla="*/ 22 h 31"/>
                <a:gd name="T34" fmla="*/ 15 w 49"/>
                <a:gd name="T35" fmla="*/ 22 h 31"/>
                <a:gd name="T36" fmla="*/ 12 w 49"/>
                <a:gd name="T37" fmla="*/ 22 h 31"/>
                <a:gd name="T38" fmla="*/ 3 w 49"/>
                <a:gd name="T39" fmla="*/ 23 h 31"/>
                <a:gd name="T40" fmla="*/ 0 w 49"/>
                <a:gd name="T41" fmla="*/ 27 h 31"/>
                <a:gd name="T42" fmla="*/ 4 w 49"/>
                <a:gd name="T4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31">
                  <a:moveTo>
                    <a:pt x="4" y="31"/>
                  </a:moveTo>
                  <a:cubicBezTo>
                    <a:pt x="4" y="31"/>
                    <a:pt x="5" y="30"/>
                    <a:pt x="5" y="30"/>
                  </a:cubicBezTo>
                  <a:cubicBezTo>
                    <a:pt x="7" y="30"/>
                    <a:pt x="9" y="30"/>
                    <a:pt x="12" y="30"/>
                  </a:cubicBezTo>
                  <a:cubicBezTo>
                    <a:pt x="15" y="30"/>
                    <a:pt x="18" y="30"/>
                    <a:pt x="21" y="29"/>
                  </a:cubicBezTo>
                  <a:cubicBezTo>
                    <a:pt x="22" y="29"/>
                    <a:pt x="23" y="28"/>
                    <a:pt x="24" y="27"/>
                  </a:cubicBezTo>
                  <a:cubicBezTo>
                    <a:pt x="24" y="26"/>
                    <a:pt x="24" y="25"/>
                    <a:pt x="24" y="25"/>
                  </a:cubicBezTo>
                  <a:cubicBezTo>
                    <a:pt x="27" y="23"/>
                    <a:pt x="31" y="22"/>
                    <a:pt x="35" y="22"/>
                  </a:cubicBezTo>
                  <a:cubicBezTo>
                    <a:pt x="39" y="21"/>
                    <a:pt x="43" y="20"/>
                    <a:pt x="46" y="19"/>
                  </a:cubicBezTo>
                  <a:cubicBezTo>
                    <a:pt x="48" y="18"/>
                    <a:pt x="49" y="16"/>
                    <a:pt x="49" y="14"/>
                  </a:cubicBezTo>
                  <a:cubicBezTo>
                    <a:pt x="46" y="4"/>
                    <a:pt x="37" y="3"/>
                    <a:pt x="31" y="2"/>
                  </a:cubicBezTo>
                  <a:cubicBezTo>
                    <a:pt x="28" y="2"/>
                    <a:pt x="25" y="2"/>
                    <a:pt x="23" y="1"/>
                  </a:cubicBezTo>
                  <a:cubicBezTo>
                    <a:pt x="21" y="0"/>
                    <a:pt x="19" y="0"/>
                    <a:pt x="18" y="2"/>
                  </a:cubicBezTo>
                  <a:cubicBezTo>
                    <a:pt x="17" y="4"/>
                    <a:pt x="17" y="7"/>
                    <a:pt x="19" y="8"/>
                  </a:cubicBezTo>
                  <a:cubicBezTo>
                    <a:pt x="23" y="10"/>
                    <a:pt x="27" y="10"/>
                    <a:pt x="30" y="10"/>
                  </a:cubicBezTo>
                  <a:cubicBezTo>
                    <a:pt x="35" y="11"/>
                    <a:pt x="38" y="11"/>
                    <a:pt x="39" y="13"/>
                  </a:cubicBezTo>
                  <a:cubicBezTo>
                    <a:pt x="38" y="13"/>
                    <a:pt x="36" y="13"/>
                    <a:pt x="34" y="14"/>
                  </a:cubicBezTo>
                  <a:cubicBezTo>
                    <a:pt x="28" y="15"/>
                    <a:pt x="20" y="16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9" y="22"/>
                    <a:pt x="6" y="22"/>
                    <a:pt x="3" y="23"/>
                  </a:cubicBezTo>
                  <a:cubicBezTo>
                    <a:pt x="1" y="23"/>
                    <a:pt x="0" y="25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/>
            </p:cNvSpPr>
            <p:nvPr/>
          </p:nvSpPr>
          <p:spPr bwMode="auto">
            <a:xfrm>
              <a:off x="2517" y="2759"/>
              <a:ext cx="281" cy="240"/>
            </a:xfrm>
            <a:custGeom>
              <a:avLst/>
              <a:gdLst>
                <a:gd name="T0" fmla="*/ 134 w 149"/>
                <a:gd name="T1" fmla="*/ 64 h 127"/>
                <a:gd name="T2" fmla="*/ 49 w 149"/>
                <a:gd name="T3" fmla="*/ 10 h 127"/>
                <a:gd name="T4" fmla="*/ 2 w 149"/>
                <a:gd name="T5" fmla="*/ 94 h 127"/>
                <a:gd name="T6" fmla="*/ 13 w 149"/>
                <a:gd name="T7" fmla="*/ 119 h 127"/>
                <a:gd name="T8" fmla="*/ 72 w 149"/>
                <a:gd name="T9" fmla="*/ 109 h 127"/>
                <a:gd name="T10" fmla="*/ 123 w 149"/>
                <a:gd name="T11" fmla="*/ 114 h 127"/>
                <a:gd name="T12" fmla="*/ 134 w 149"/>
                <a:gd name="T13" fmla="*/ 6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127">
                  <a:moveTo>
                    <a:pt x="134" y="64"/>
                  </a:moveTo>
                  <a:cubicBezTo>
                    <a:pt x="119" y="28"/>
                    <a:pt x="87" y="0"/>
                    <a:pt x="49" y="10"/>
                  </a:cubicBezTo>
                  <a:cubicBezTo>
                    <a:pt x="10" y="20"/>
                    <a:pt x="2" y="93"/>
                    <a:pt x="2" y="94"/>
                  </a:cubicBezTo>
                  <a:cubicBezTo>
                    <a:pt x="0" y="108"/>
                    <a:pt x="2" y="112"/>
                    <a:pt x="13" y="119"/>
                  </a:cubicBezTo>
                  <a:cubicBezTo>
                    <a:pt x="23" y="127"/>
                    <a:pt x="56" y="111"/>
                    <a:pt x="72" y="109"/>
                  </a:cubicBezTo>
                  <a:cubicBezTo>
                    <a:pt x="88" y="108"/>
                    <a:pt x="105" y="118"/>
                    <a:pt x="123" y="114"/>
                  </a:cubicBezTo>
                  <a:cubicBezTo>
                    <a:pt x="142" y="109"/>
                    <a:pt x="149" y="100"/>
                    <a:pt x="134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/>
            </p:cNvSpPr>
            <p:nvPr/>
          </p:nvSpPr>
          <p:spPr bwMode="auto">
            <a:xfrm>
              <a:off x="2596" y="2989"/>
              <a:ext cx="157" cy="147"/>
            </a:xfrm>
            <a:custGeom>
              <a:avLst/>
              <a:gdLst>
                <a:gd name="T0" fmla="*/ 57 w 83"/>
                <a:gd name="T1" fmla="*/ 4 h 78"/>
                <a:gd name="T2" fmla="*/ 49 w 83"/>
                <a:gd name="T3" fmla="*/ 2 h 78"/>
                <a:gd name="T4" fmla="*/ 34 w 83"/>
                <a:gd name="T5" fmla="*/ 0 h 78"/>
                <a:gd name="T6" fmla="*/ 31 w 83"/>
                <a:gd name="T7" fmla="*/ 0 h 78"/>
                <a:gd name="T8" fmla="*/ 12 w 83"/>
                <a:gd name="T9" fmla="*/ 5 h 78"/>
                <a:gd name="T10" fmla="*/ 9 w 83"/>
                <a:gd name="T11" fmla="*/ 6 h 78"/>
                <a:gd name="T12" fmla="*/ 3 w 83"/>
                <a:gd name="T13" fmla="*/ 46 h 78"/>
                <a:gd name="T14" fmla="*/ 42 w 83"/>
                <a:gd name="T15" fmla="*/ 78 h 78"/>
                <a:gd name="T16" fmla="*/ 73 w 83"/>
                <a:gd name="T17" fmla="*/ 34 h 78"/>
                <a:gd name="T18" fmla="*/ 57 w 83"/>
                <a:gd name="T19" fmla="*/ 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78">
                  <a:moveTo>
                    <a:pt x="57" y="4"/>
                  </a:moveTo>
                  <a:cubicBezTo>
                    <a:pt x="54" y="3"/>
                    <a:pt x="52" y="3"/>
                    <a:pt x="49" y="2"/>
                  </a:cubicBezTo>
                  <a:cubicBezTo>
                    <a:pt x="44" y="1"/>
                    <a:pt x="38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7" y="0"/>
                    <a:pt x="19" y="3"/>
                    <a:pt x="12" y="5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7" y="16"/>
                    <a:pt x="5" y="31"/>
                    <a:pt x="3" y="46"/>
                  </a:cubicBezTo>
                  <a:cubicBezTo>
                    <a:pt x="0" y="73"/>
                    <a:pt x="31" y="78"/>
                    <a:pt x="42" y="78"/>
                  </a:cubicBezTo>
                  <a:cubicBezTo>
                    <a:pt x="54" y="78"/>
                    <a:pt x="83" y="56"/>
                    <a:pt x="73" y="34"/>
                  </a:cubicBezTo>
                  <a:cubicBezTo>
                    <a:pt x="68" y="22"/>
                    <a:pt x="61" y="12"/>
                    <a:pt x="5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 noEditPoints="1"/>
            </p:cNvSpPr>
            <p:nvPr/>
          </p:nvSpPr>
          <p:spPr bwMode="auto">
            <a:xfrm>
              <a:off x="1684" y="1982"/>
              <a:ext cx="354" cy="98"/>
            </a:xfrm>
            <a:custGeom>
              <a:avLst/>
              <a:gdLst>
                <a:gd name="T0" fmla="*/ 179 w 188"/>
                <a:gd name="T1" fmla="*/ 0 h 52"/>
                <a:gd name="T2" fmla="*/ 9 w 188"/>
                <a:gd name="T3" fmla="*/ 0 h 52"/>
                <a:gd name="T4" fmla="*/ 0 w 188"/>
                <a:gd name="T5" fmla="*/ 12 h 52"/>
                <a:gd name="T6" fmla="*/ 0 w 188"/>
                <a:gd name="T7" fmla="*/ 52 h 52"/>
                <a:gd name="T8" fmla="*/ 188 w 188"/>
                <a:gd name="T9" fmla="*/ 52 h 52"/>
                <a:gd name="T10" fmla="*/ 188 w 188"/>
                <a:gd name="T11" fmla="*/ 12 h 52"/>
                <a:gd name="T12" fmla="*/ 179 w 188"/>
                <a:gd name="T13" fmla="*/ 0 h 52"/>
                <a:gd name="T14" fmla="*/ 30 w 188"/>
                <a:gd name="T15" fmla="*/ 36 h 52"/>
                <a:gd name="T16" fmla="*/ 22 w 188"/>
                <a:gd name="T17" fmla="*/ 27 h 52"/>
                <a:gd name="T18" fmla="*/ 30 w 188"/>
                <a:gd name="T19" fmla="*/ 18 h 52"/>
                <a:gd name="T20" fmla="*/ 37 w 188"/>
                <a:gd name="T21" fmla="*/ 27 h 52"/>
                <a:gd name="T22" fmla="*/ 30 w 188"/>
                <a:gd name="T23" fmla="*/ 36 h 52"/>
                <a:gd name="T24" fmla="*/ 94 w 188"/>
                <a:gd name="T25" fmla="*/ 36 h 52"/>
                <a:gd name="T26" fmla="*/ 86 w 188"/>
                <a:gd name="T27" fmla="*/ 27 h 52"/>
                <a:gd name="T28" fmla="*/ 94 w 188"/>
                <a:gd name="T29" fmla="*/ 18 h 52"/>
                <a:gd name="T30" fmla="*/ 102 w 188"/>
                <a:gd name="T31" fmla="*/ 27 h 52"/>
                <a:gd name="T32" fmla="*/ 94 w 188"/>
                <a:gd name="T33" fmla="*/ 36 h 52"/>
                <a:gd name="T34" fmla="*/ 159 w 188"/>
                <a:gd name="T35" fmla="*/ 36 h 52"/>
                <a:gd name="T36" fmla="*/ 151 w 188"/>
                <a:gd name="T37" fmla="*/ 27 h 52"/>
                <a:gd name="T38" fmla="*/ 159 w 188"/>
                <a:gd name="T39" fmla="*/ 18 h 52"/>
                <a:gd name="T40" fmla="*/ 166 w 188"/>
                <a:gd name="T41" fmla="*/ 27 h 52"/>
                <a:gd name="T42" fmla="*/ 159 w 188"/>
                <a:gd name="T43" fmla="*/ 3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8" h="52">
                  <a:moveTo>
                    <a:pt x="17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6"/>
                    <a:pt x="0" y="1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88" y="52"/>
                    <a:pt x="188" y="52"/>
                    <a:pt x="188" y="52"/>
                  </a:cubicBezTo>
                  <a:cubicBezTo>
                    <a:pt x="188" y="12"/>
                    <a:pt x="188" y="12"/>
                    <a:pt x="188" y="12"/>
                  </a:cubicBezTo>
                  <a:cubicBezTo>
                    <a:pt x="188" y="6"/>
                    <a:pt x="184" y="0"/>
                    <a:pt x="179" y="0"/>
                  </a:cubicBezTo>
                  <a:close/>
                  <a:moveTo>
                    <a:pt x="30" y="36"/>
                  </a:moveTo>
                  <a:cubicBezTo>
                    <a:pt x="25" y="36"/>
                    <a:pt x="22" y="32"/>
                    <a:pt x="22" y="27"/>
                  </a:cubicBezTo>
                  <a:cubicBezTo>
                    <a:pt x="22" y="22"/>
                    <a:pt x="25" y="18"/>
                    <a:pt x="30" y="18"/>
                  </a:cubicBezTo>
                  <a:cubicBezTo>
                    <a:pt x="34" y="18"/>
                    <a:pt x="37" y="22"/>
                    <a:pt x="37" y="27"/>
                  </a:cubicBezTo>
                  <a:cubicBezTo>
                    <a:pt x="37" y="32"/>
                    <a:pt x="34" y="36"/>
                    <a:pt x="30" y="36"/>
                  </a:cubicBezTo>
                  <a:close/>
                  <a:moveTo>
                    <a:pt x="94" y="36"/>
                  </a:moveTo>
                  <a:cubicBezTo>
                    <a:pt x="90" y="36"/>
                    <a:pt x="86" y="32"/>
                    <a:pt x="86" y="27"/>
                  </a:cubicBezTo>
                  <a:cubicBezTo>
                    <a:pt x="86" y="22"/>
                    <a:pt x="90" y="18"/>
                    <a:pt x="94" y="18"/>
                  </a:cubicBezTo>
                  <a:cubicBezTo>
                    <a:pt x="98" y="18"/>
                    <a:pt x="102" y="22"/>
                    <a:pt x="102" y="27"/>
                  </a:cubicBezTo>
                  <a:cubicBezTo>
                    <a:pt x="102" y="32"/>
                    <a:pt x="98" y="36"/>
                    <a:pt x="94" y="36"/>
                  </a:cubicBezTo>
                  <a:close/>
                  <a:moveTo>
                    <a:pt x="159" y="36"/>
                  </a:moveTo>
                  <a:cubicBezTo>
                    <a:pt x="154" y="36"/>
                    <a:pt x="151" y="32"/>
                    <a:pt x="151" y="27"/>
                  </a:cubicBezTo>
                  <a:cubicBezTo>
                    <a:pt x="151" y="22"/>
                    <a:pt x="154" y="18"/>
                    <a:pt x="159" y="18"/>
                  </a:cubicBezTo>
                  <a:cubicBezTo>
                    <a:pt x="163" y="18"/>
                    <a:pt x="166" y="22"/>
                    <a:pt x="166" y="27"/>
                  </a:cubicBezTo>
                  <a:cubicBezTo>
                    <a:pt x="166" y="32"/>
                    <a:pt x="163" y="36"/>
                    <a:pt x="159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 noEditPoints="1"/>
            </p:cNvSpPr>
            <p:nvPr/>
          </p:nvSpPr>
          <p:spPr bwMode="auto">
            <a:xfrm>
              <a:off x="1684" y="2095"/>
              <a:ext cx="354" cy="249"/>
            </a:xfrm>
            <a:custGeom>
              <a:avLst/>
              <a:gdLst>
                <a:gd name="T0" fmla="*/ 0 w 188"/>
                <a:gd name="T1" fmla="*/ 108 h 132"/>
                <a:gd name="T2" fmla="*/ 9 w 188"/>
                <a:gd name="T3" fmla="*/ 120 h 132"/>
                <a:gd name="T4" fmla="*/ 13 w 188"/>
                <a:gd name="T5" fmla="*/ 120 h 132"/>
                <a:gd name="T6" fmla="*/ 13 w 188"/>
                <a:gd name="T7" fmla="*/ 128 h 132"/>
                <a:gd name="T8" fmla="*/ 17 w 188"/>
                <a:gd name="T9" fmla="*/ 132 h 132"/>
                <a:gd name="T10" fmla="*/ 21 w 188"/>
                <a:gd name="T11" fmla="*/ 128 h 132"/>
                <a:gd name="T12" fmla="*/ 21 w 188"/>
                <a:gd name="T13" fmla="*/ 120 h 132"/>
                <a:gd name="T14" fmla="*/ 167 w 188"/>
                <a:gd name="T15" fmla="*/ 120 h 132"/>
                <a:gd name="T16" fmla="*/ 167 w 188"/>
                <a:gd name="T17" fmla="*/ 128 h 132"/>
                <a:gd name="T18" fmla="*/ 171 w 188"/>
                <a:gd name="T19" fmla="*/ 132 h 132"/>
                <a:gd name="T20" fmla="*/ 175 w 188"/>
                <a:gd name="T21" fmla="*/ 128 h 132"/>
                <a:gd name="T22" fmla="*/ 175 w 188"/>
                <a:gd name="T23" fmla="*/ 120 h 132"/>
                <a:gd name="T24" fmla="*/ 179 w 188"/>
                <a:gd name="T25" fmla="*/ 120 h 132"/>
                <a:gd name="T26" fmla="*/ 188 w 188"/>
                <a:gd name="T27" fmla="*/ 108 h 132"/>
                <a:gd name="T28" fmla="*/ 188 w 188"/>
                <a:gd name="T29" fmla="*/ 0 h 132"/>
                <a:gd name="T30" fmla="*/ 0 w 188"/>
                <a:gd name="T31" fmla="*/ 0 h 132"/>
                <a:gd name="T32" fmla="*/ 0 w 188"/>
                <a:gd name="T33" fmla="*/ 108 h 132"/>
                <a:gd name="T34" fmla="*/ 35 w 188"/>
                <a:gd name="T35" fmla="*/ 40 h 132"/>
                <a:gd name="T36" fmla="*/ 43 w 188"/>
                <a:gd name="T37" fmla="*/ 30 h 132"/>
                <a:gd name="T38" fmla="*/ 145 w 188"/>
                <a:gd name="T39" fmla="*/ 30 h 132"/>
                <a:gd name="T40" fmla="*/ 154 w 188"/>
                <a:gd name="T41" fmla="*/ 40 h 132"/>
                <a:gd name="T42" fmla="*/ 154 w 188"/>
                <a:gd name="T43" fmla="*/ 74 h 132"/>
                <a:gd name="T44" fmla="*/ 145 w 188"/>
                <a:gd name="T45" fmla="*/ 85 h 132"/>
                <a:gd name="T46" fmla="*/ 43 w 188"/>
                <a:gd name="T47" fmla="*/ 85 h 132"/>
                <a:gd name="T48" fmla="*/ 35 w 188"/>
                <a:gd name="T49" fmla="*/ 74 h 132"/>
                <a:gd name="T50" fmla="*/ 35 w 188"/>
                <a:gd name="T51" fmla="*/ 4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8" h="132">
                  <a:moveTo>
                    <a:pt x="0" y="108"/>
                  </a:moveTo>
                  <a:cubicBezTo>
                    <a:pt x="0" y="115"/>
                    <a:pt x="4" y="120"/>
                    <a:pt x="9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31"/>
                    <a:pt x="15" y="132"/>
                    <a:pt x="17" y="132"/>
                  </a:cubicBezTo>
                  <a:cubicBezTo>
                    <a:pt x="19" y="132"/>
                    <a:pt x="21" y="131"/>
                    <a:pt x="21" y="128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167" y="120"/>
                    <a:pt x="167" y="120"/>
                    <a:pt x="167" y="120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67" y="131"/>
                    <a:pt x="169" y="132"/>
                    <a:pt x="171" y="132"/>
                  </a:cubicBezTo>
                  <a:cubicBezTo>
                    <a:pt x="174" y="132"/>
                    <a:pt x="175" y="131"/>
                    <a:pt x="175" y="128"/>
                  </a:cubicBezTo>
                  <a:cubicBezTo>
                    <a:pt x="175" y="120"/>
                    <a:pt x="175" y="120"/>
                    <a:pt x="175" y="120"/>
                  </a:cubicBezTo>
                  <a:cubicBezTo>
                    <a:pt x="179" y="120"/>
                    <a:pt x="179" y="120"/>
                    <a:pt x="179" y="120"/>
                  </a:cubicBezTo>
                  <a:cubicBezTo>
                    <a:pt x="184" y="120"/>
                    <a:pt x="188" y="115"/>
                    <a:pt x="188" y="108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8"/>
                  </a:lnTo>
                  <a:close/>
                  <a:moveTo>
                    <a:pt x="35" y="40"/>
                  </a:moveTo>
                  <a:cubicBezTo>
                    <a:pt x="35" y="35"/>
                    <a:pt x="39" y="30"/>
                    <a:pt x="43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50" y="30"/>
                    <a:pt x="154" y="35"/>
                    <a:pt x="154" y="40"/>
                  </a:cubicBezTo>
                  <a:cubicBezTo>
                    <a:pt x="154" y="74"/>
                    <a:pt x="154" y="74"/>
                    <a:pt x="154" y="74"/>
                  </a:cubicBezTo>
                  <a:cubicBezTo>
                    <a:pt x="154" y="80"/>
                    <a:pt x="150" y="85"/>
                    <a:pt x="145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9" y="85"/>
                    <a:pt x="35" y="80"/>
                    <a:pt x="35" y="74"/>
                  </a:cubicBezTo>
                  <a:lnTo>
                    <a:pt x="35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/>
            </p:cNvSpPr>
            <p:nvPr/>
          </p:nvSpPr>
          <p:spPr bwMode="auto">
            <a:xfrm>
              <a:off x="4848" y="2167"/>
              <a:ext cx="354" cy="169"/>
            </a:xfrm>
            <a:custGeom>
              <a:avLst/>
              <a:gdLst>
                <a:gd name="T0" fmla="*/ 183 w 188"/>
                <a:gd name="T1" fmla="*/ 12 h 90"/>
                <a:gd name="T2" fmla="*/ 183 w 188"/>
                <a:gd name="T3" fmla="*/ 12 h 90"/>
                <a:gd name="T4" fmla="*/ 130 w 188"/>
                <a:gd name="T5" fmla="*/ 66 h 90"/>
                <a:gd name="T6" fmla="*/ 82 w 188"/>
                <a:gd name="T7" fmla="*/ 35 h 90"/>
                <a:gd name="T8" fmla="*/ 74 w 188"/>
                <a:gd name="T9" fmla="*/ 33 h 90"/>
                <a:gd name="T10" fmla="*/ 66 w 188"/>
                <a:gd name="T11" fmla="*/ 35 h 90"/>
                <a:gd name="T12" fmla="*/ 60 w 188"/>
                <a:gd name="T13" fmla="*/ 36 h 90"/>
                <a:gd name="T14" fmla="*/ 15 w 188"/>
                <a:gd name="T15" fmla="*/ 0 h 90"/>
                <a:gd name="T16" fmla="*/ 0 w 188"/>
                <a:gd name="T17" fmla="*/ 31 h 90"/>
                <a:gd name="T18" fmla="*/ 94 w 188"/>
                <a:gd name="T19" fmla="*/ 90 h 90"/>
                <a:gd name="T20" fmla="*/ 188 w 188"/>
                <a:gd name="T21" fmla="*/ 31 h 90"/>
                <a:gd name="T22" fmla="*/ 183 w 188"/>
                <a:gd name="T23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" h="90">
                  <a:moveTo>
                    <a:pt x="183" y="12"/>
                  </a:moveTo>
                  <a:cubicBezTo>
                    <a:pt x="183" y="12"/>
                    <a:pt x="183" y="12"/>
                    <a:pt x="183" y="12"/>
                  </a:cubicBezTo>
                  <a:cubicBezTo>
                    <a:pt x="183" y="42"/>
                    <a:pt x="159" y="66"/>
                    <a:pt x="130" y="66"/>
                  </a:cubicBezTo>
                  <a:cubicBezTo>
                    <a:pt x="109" y="66"/>
                    <a:pt x="91" y="53"/>
                    <a:pt x="82" y="35"/>
                  </a:cubicBezTo>
                  <a:cubicBezTo>
                    <a:pt x="79" y="35"/>
                    <a:pt x="77" y="34"/>
                    <a:pt x="74" y="33"/>
                  </a:cubicBezTo>
                  <a:cubicBezTo>
                    <a:pt x="71" y="34"/>
                    <a:pt x="69" y="35"/>
                    <a:pt x="66" y="35"/>
                  </a:cubicBezTo>
                  <a:cubicBezTo>
                    <a:pt x="64" y="36"/>
                    <a:pt x="62" y="36"/>
                    <a:pt x="60" y="36"/>
                  </a:cubicBezTo>
                  <a:cubicBezTo>
                    <a:pt x="41" y="36"/>
                    <a:pt x="23" y="21"/>
                    <a:pt x="15" y="0"/>
                  </a:cubicBezTo>
                  <a:cubicBezTo>
                    <a:pt x="6" y="9"/>
                    <a:pt x="0" y="20"/>
                    <a:pt x="0" y="31"/>
                  </a:cubicBezTo>
                  <a:cubicBezTo>
                    <a:pt x="0" y="64"/>
                    <a:pt x="42" y="90"/>
                    <a:pt x="94" y="90"/>
                  </a:cubicBezTo>
                  <a:cubicBezTo>
                    <a:pt x="146" y="90"/>
                    <a:pt x="188" y="64"/>
                    <a:pt x="188" y="31"/>
                  </a:cubicBezTo>
                  <a:cubicBezTo>
                    <a:pt x="188" y="25"/>
                    <a:pt x="186" y="18"/>
                    <a:pt x="18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/>
            </p:cNvSpPr>
            <p:nvPr/>
          </p:nvSpPr>
          <p:spPr bwMode="auto">
            <a:xfrm>
              <a:off x="4876" y="1974"/>
              <a:ext cx="209" cy="245"/>
            </a:xfrm>
            <a:custGeom>
              <a:avLst/>
              <a:gdLst>
                <a:gd name="T0" fmla="*/ 45 w 111"/>
                <a:gd name="T1" fmla="*/ 130 h 130"/>
                <a:gd name="T2" fmla="*/ 49 w 111"/>
                <a:gd name="T3" fmla="*/ 129 h 130"/>
                <a:gd name="T4" fmla="*/ 59 w 111"/>
                <a:gd name="T5" fmla="*/ 126 h 130"/>
                <a:gd name="T6" fmla="*/ 64 w 111"/>
                <a:gd name="T7" fmla="*/ 128 h 130"/>
                <a:gd name="T8" fmla="*/ 62 w 111"/>
                <a:gd name="T9" fmla="*/ 114 h 130"/>
                <a:gd name="T10" fmla="*/ 111 w 111"/>
                <a:gd name="T11" fmla="*/ 61 h 130"/>
                <a:gd name="T12" fmla="*/ 104 w 111"/>
                <a:gd name="T13" fmla="*/ 44 h 130"/>
                <a:gd name="T14" fmla="*/ 85 w 111"/>
                <a:gd name="T15" fmla="*/ 32 h 130"/>
                <a:gd name="T16" fmla="*/ 64 w 111"/>
                <a:gd name="T17" fmla="*/ 36 h 130"/>
                <a:gd name="T18" fmla="*/ 63 w 111"/>
                <a:gd name="T19" fmla="*/ 26 h 130"/>
                <a:gd name="T20" fmla="*/ 103 w 111"/>
                <a:gd name="T21" fmla="*/ 7 h 130"/>
                <a:gd name="T22" fmla="*/ 62 w 111"/>
                <a:gd name="T23" fmla="*/ 18 h 130"/>
                <a:gd name="T24" fmla="*/ 55 w 111"/>
                <a:gd name="T25" fmla="*/ 2 h 130"/>
                <a:gd name="T26" fmla="*/ 49 w 111"/>
                <a:gd name="T27" fmla="*/ 1 h 130"/>
                <a:gd name="T28" fmla="*/ 48 w 111"/>
                <a:gd name="T29" fmla="*/ 7 h 130"/>
                <a:gd name="T30" fmla="*/ 56 w 111"/>
                <a:gd name="T31" fmla="*/ 37 h 130"/>
                <a:gd name="T32" fmla="*/ 33 w 111"/>
                <a:gd name="T33" fmla="*/ 32 h 130"/>
                <a:gd name="T34" fmla="*/ 4 w 111"/>
                <a:gd name="T35" fmla="*/ 87 h 130"/>
                <a:gd name="T36" fmla="*/ 45 w 111"/>
                <a:gd name="T37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30">
                  <a:moveTo>
                    <a:pt x="45" y="130"/>
                  </a:moveTo>
                  <a:cubicBezTo>
                    <a:pt x="46" y="130"/>
                    <a:pt x="48" y="130"/>
                    <a:pt x="49" y="129"/>
                  </a:cubicBezTo>
                  <a:cubicBezTo>
                    <a:pt x="53" y="129"/>
                    <a:pt x="56" y="128"/>
                    <a:pt x="59" y="126"/>
                  </a:cubicBezTo>
                  <a:cubicBezTo>
                    <a:pt x="60" y="127"/>
                    <a:pt x="62" y="127"/>
                    <a:pt x="64" y="128"/>
                  </a:cubicBezTo>
                  <a:cubicBezTo>
                    <a:pt x="62" y="124"/>
                    <a:pt x="62" y="119"/>
                    <a:pt x="62" y="114"/>
                  </a:cubicBezTo>
                  <a:cubicBezTo>
                    <a:pt x="62" y="86"/>
                    <a:pt x="83" y="63"/>
                    <a:pt x="111" y="61"/>
                  </a:cubicBezTo>
                  <a:cubicBezTo>
                    <a:pt x="109" y="51"/>
                    <a:pt x="105" y="45"/>
                    <a:pt x="104" y="44"/>
                  </a:cubicBezTo>
                  <a:cubicBezTo>
                    <a:pt x="99" y="37"/>
                    <a:pt x="92" y="33"/>
                    <a:pt x="85" y="32"/>
                  </a:cubicBezTo>
                  <a:cubicBezTo>
                    <a:pt x="78" y="31"/>
                    <a:pt x="70" y="32"/>
                    <a:pt x="64" y="36"/>
                  </a:cubicBezTo>
                  <a:cubicBezTo>
                    <a:pt x="64" y="33"/>
                    <a:pt x="64" y="29"/>
                    <a:pt x="63" y="26"/>
                  </a:cubicBezTo>
                  <a:cubicBezTo>
                    <a:pt x="89" y="35"/>
                    <a:pt x="103" y="7"/>
                    <a:pt x="103" y="7"/>
                  </a:cubicBezTo>
                  <a:cubicBezTo>
                    <a:pt x="75" y="5"/>
                    <a:pt x="65" y="12"/>
                    <a:pt x="62" y="18"/>
                  </a:cubicBezTo>
                  <a:cubicBezTo>
                    <a:pt x="59" y="9"/>
                    <a:pt x="55" y="3"/>
                    <a:pt x="55" y="2"/>
                  </a:cubicBezTo>
                  <a:cubicBezTo>
                    <a:pt x="54" y="0"/>
                    <a:pt x="51" y="0"/>
                    <a:pt x="49" y="1"/>
                  </a:cubicBezTo>
                  <a:cubicBezTo>
                    <a:pt x="47" y="2"/>
                    <a:pt x="47" y="5"/>
                    <a:pt x="48" y="7"/>
                  </a:cubicBezTo>
                  <a:cubicBezTo>
                    <a:pt x="48" y="7"/>
                    <a:pt x="57" y="20"/>
                    <a:pt x="56" y="37"/>
                  </a:cubicBezTo>
                  <a:cubicBezTo>
                    <a:pt x="48" y="33"/>
                    <a:pt x="41" y="31"/>
                    <a:pt x="33" y="32"/>
                  </a:cubicBezTo>
                  <a:cubicBezTo>
                    <a:pt x="13" y="35"/>
                    <a:pt x="0" y="60"/>
                    <a:pt x="4" y="87"/>
                  </a:cubicBezTo>
                  <a:cubicBezTo>
                    <a:pt x="9" y="111"/>
                    <a:pt x="26" y="130"/>
                    <a:pt x="45" y="1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 noEditPoints="1"/>
            </p:cNvSpPr>
            <p:nvPr/>
          </p:nvSpPr>
          <p:spPr bwMode="auto">
            <a:xfrm>
              <a:off x="5008" y="2104"/>
              <a:ext cx="170" cy="172"/>
            </a:xfrm>
            <a:custGeom>
              <a:avLst/>
              <a:gdLst>
                <a:gd name="T0" fmla="*/ 0 w 90"/>
                <a:gd name="T1" fmla="*/ 45 h 91"/>
                <a:gd name="T2" fmla="*/ 45 w 90"/>
                <a:gd name="T3" fmla="*/ 91 h 91"/>
                <a:gd name="T4" fmla="*/ 90 w 90"/>
                <a:gd name="T5" fmla="*/ 45 h 91"/>
                <a:gd name="T6" fmla="*/ 45 w 90"/>
                <a:gd name="T7" fmla="*/ 0 h 91"/>
                <a:gd name="T8" fmla="*/ 0 w 90"/>
                <a:gd name="T9" fmla="*/ 45 h 91"/>
                <a:gd name="T10" fmla="*/ 20 w 90"/>
                <a:gd name="T11" fmla="*/ 30 h 91"/>
                <a:gd name="T12" fmla="*/ 20 w 90"/>
                <a:gd name="T13" fmla="*/ 24 h 91"/>
                <a:gd name="T14" fmla="*/ 25 w 90"/>
                <a:gd name="T15" fmla="*/ 24 h 91"/>
                <a:gd name="T16" fmla="*/ 43 w 90"/>
                <a:gd name="T17" fmla="*/ 39 h 91"/>
                <a:gd name="T18" fmla="*/ 56 w 90"/>
                <a:gd name="T19" fmla="*/ 19 h 91"/>
                <a:gd name="T20" fmla="*/ 62 w 90"/>
                <a:gd name="T21" fmla="*/ 18 h 91"/>
                <a:gd name="T22" fmla="*/ 63 w 90"/>
                <a:gd name="T23" fmla="*/ 23 h 91"/>
                <a:gd name="T24" fmla="*/ 51 w 90"/>
                <a:gd name="T25" fmla="*/ 42 h 91"/>
                <a:gd name="T26" fmla="*/ 72 w 90"/>
                <a:gd name="T27" fmla="*/ 46 h 91"/>
                <a:gd name="T28" fmla="*/ 76 w 90"/>
                <a:gd name="T29" fmla="*/ 51 h 91"/>
                <a:gd name="T30" fmla="*/ 72 w 90"/>
                <a:gd name="T31" fmla="*/ 54 h 91"/>
                <a:gd name="T32" fmla="*/ 71 w 90"/>
                <a:gd name="T33" fmla="*/ 54 h 91"/>
                <a:gd name="T34" fmla="*/ 50 w 90"/>
                <a:gd name="T35" fmla="*/ 50 h 91"/>
                <a:gd name="T36" fmla="*/ 55 w 90"/>
                <a:gd name="T37" fmla="*/ 71 h 91"/>
                <a:gd name="T38" fmla="*/ 52 w 90"/>
                <a:gd name="T39" fmla="*/ 76 h 91"/>
                <a:gd name="T40" fmla="*/ 51 w 90"/>
                <a:gd name="T41" fmla="*/ 76 h 91"/>
                <a:gd name="T42" fmla="*/ 47 w 90"/>
                <a:gd name="T43" fmla="*/ 73 h 91"/>
                <a:gd name="T44" fmla="*/ 42 w 90"/>
                <a:gd name="T45" fmla="*/ 52 h 91"/>
                <a:gd name="T46" fmla="*/ 25 w 90"/>
                <a:gd name="T47" fmla="*/ 65 h 91"/>
                <a:gd name="T48" fmla="*/ 22 w 90"/>
                <a:gd name="T49" fmla="*/ 66 h 91"/>
                <a:gd name="T50" fmla="*/ 19 w 90"/>
                <a:gd name="T51" fmla="*/ 65 h 91"/>
                <a:gd name="T52" fmla="*/ 20 w 90"/>
                <a:gd name="T53" fmla="*/ 59 h 91"/>
                <a:gd name="T54" fmla="*/ 38 w 90"/>
                <a:gd name="T55" fmla="*/ 45 h 91"/>
                <a:gd name="T56" fmla="*/ 20 w 90"/>
                <a:gd name="T57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91">
                  <a:moveTo>
                    <a:pt x="0" y="45"/>
                  </a:moveTo>
                  <a:cubicBezTo>
                    <a:pt x="0" y="70"/>
                    <a:pt x="20" y="91"/>
                    <a:pt x="45" y="91"/>
                  </a:cubicBezTo>
                  <a:cubicBezTo>
                    <a:pt x="70" y="91"/>
                    <a:pt x="90" y="70"/>
                    <a:pt x="90" y="45"/>
                  </a:cubicBezTo>
                  <a:cubicBezTo>
                    <a:pt x="90" y="21"/>
                    <a:pt x="70" y="0"/>
                    <a:pt x="45" y="0"/>
                  </a:cubicBezTo>
                  <a:cubicBezTo>
                    <a:pt x="20" y="0"/>
                    <a:pt x="0" y="21"/>
                    <a:pt x="0" y="45"/>
                  </a:cubicBezTo>
                  <a:close/>
                  <a:moveTo>
                    <a:pt x="20" y="30"/>
                  </a:moveTo>
                  <a:cubicBezTo>
                    <a:pt x="18" y="29"/>
                    <a:pt x="18" y="26"/>
                    <a:pt x="20" y="24"/>
                  </a:cubicBezTo>
                  <a:cubicBezTo>
                    <a:pt x="21" y="22"/>
                    <a:pt x="24" y="22"/>
                    <a:pt x="25" y="24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7" y="17"/>
                    <a:pt x="60" y="17"/>
                    <a:pt x="62" y="18"/>
                  </a:cubicBezTo>
                  <a:cubicBezTo>
                    <a:pt x="63" y="19"/>
                    <a:pt x="64" y="22"/>
                    <a:pt x="63" y="2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5" y="46"/>
                    <a:pt x="76" y="49"/>
                    <a:pt x="76" y="51"/>
                  </a:cubicBezTo>
                  <a:cubicBezTo>
                    <a:pt x="75" y="53"/>
                    <a:pt x="74" y="54"/>
                    <a:pt x="72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5" y="73"/>
                    <a:pt x="54" y="76"/>
                    <a:pt x="52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49" y="76"/>
                    <a:pt x="47" y="75"/>
                    <a:pt x="47" y="73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4" y="66"/>
                    <a:pt x="23" y="66"/>
                    <a:pt x="22" y="66"/>
                  </a:cubicBezTo>
                  <a:cubicBezTo>
                    <a:pt x="21" y="66"/>
                    <a:pt x="20" y="66"/>
                    <a:pt x="19" y="65"/>
                  </a:cubicBezTo>
                  <a:cubicBezTo>
                    <a:pt x="17" y="63"/>
                    <a:pt x="18" y="60"/>
                    <a:pt x="20" y="59"/>
                  </a:cubicBezTo>
                  <a:cubicBezTo>
                    <a:pt x="38" y="45"/>
                    <a:pt x="38" y="45"/>
                    <a:pt x="38" y="45"/>
                  </a:cubicBez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 noEditPoints="1"/>
            </p:cNvSpPr>
            <p:nvPr/>
          </p:nvSpPr>
          <p:spPr bwMode="auto">
            <a:xfrm>
              <a:off x="121" y="3568"/>
              <a:ext cx="354" cy="363"/>
            </a:xfrm>
            <a:custGeom>
              <a:avLst/>
              <a:gdLst>
                <a:gd name="T0" fmla="*/ 178 w 188"/>
                <a:gd name="T1" fmla="*/ 50 h 192"/>
                <a:gd name="T2" fmla="*/ 161 w 188"/>
                <a:gd name="T3" fmla="*/ 28 h 192"/>
                <a:gd name="T4" fmla="*/ 129 w 188"/>
                <a:gd name="T5" fmla="*/ 37 h 192"/>
                <a:gd name="T6" fmla="*/ 117 w 188"/>
                <a:gd name="T7" fmla="*/ 24 h 192"/>
                <a:gd name="T8" fmla="*/ 77 w 188"/>
                <a:gd name="T9" fmla="*/ 0 h 192"/>
                <a:gd name="T10" fmla="*/ 36 w 188"/>
                <a:gd name="T11" fmla="*/ 23 h 192"/>
                <a:gd name="T12" fmla="*/ 36 w 188"/>
                <a:gd name="T13" fmla="*/ 23 h 192"/>
                <a:gd name="T14" fmla="*/ 1 w 188"/>
                <a:gd name="T15" fmla="*/ 121 h 192"/>
                <a:gd name="T16" fmla="*/ 2 w 188"/>
                <a:gd name="T17" fmla="*/ 169 h 192"/>
                <a:gd name="T18" fmla="*/ 2 w 188"/>
                <a:gd name="T19" fmla="*/ 170 h 192"/>
                <a:gd name="T20" fmla="*/ 25 w 188"/>
                <a:gd name="T21" fmla="*/ 185 h 192"/>
                <a:gd name="T22" fmla="*/ 26 w 188"/>
                <a:gd name="T23" fmla="*/ 186 h 192"/>
                <a:gd name="T24" fmla="*/ 64 w 188"/>
                <a:gd name="T25" fmla="*/ 192 h 192"/>
                <a:gd name="T26" fmla="*/ 65 w 188"/>
                <a:gd name="T27" fmla="*/ 192 h 192"/>
                <a:gd name="T28" fmla="*/ 65 w 188"/>
                <a:gd name="T29" fmla="*/ 192 h 192"/>
                <a:gd name="T30" fmla="*/ 69 w 188"/>
                <a:gd name="T31" fmla="*/ 192 h 192"/>
                <a:gd name="T32" fmla="*/ 76 w 188"/>
                <a:gd name="T33" fmla="*/ 192 h 192"/>
                <a:gd name="T34" fmla="*/ 76 w 188"/>
                <a:gd name="T35" fmla="*/ 188 h 192"/>
                <a:gd name="T36" fmla="*/ 77 w 188"/>
                <a:gd name="T37" fmla="*/ 192 h 192"/>
                <a:gd name="T38" fmla="*/ 80 w 188"/>
                <a:gd name="T39" fmla="*/ 192 h 192"/>
                <a:gd name="T40" fmla="*/ 84 w 188"/>
                <a:gd name="T41" fmla="*/ 192 h 192"/>
                <a:gd name="T42" fmla="*/ 88 w 188"/>
                <a:gd name="T43" fmla="*/ 192 h 192"/>
                <a:gd name="T44" fmla="*/ 88 w 188"/>
                <a:gd name="T45" fmla="*/ 192 h 192"/>
                <a:gd name="T46" fmla="*/ 89 w 188"/>
                <a:gd name="T47" fmla="*/ 192 h 192"/>
                <a:gd name="T48" fmla="*/ 127 w 188"/>
                <a:gd name="T49" fmla="*/ 186 h 192"/>
                <a:gd name="T50" fmla="*/ 128 w 188"/>
                <a:gd name="T51" fmla="*/ 185 h 192"/>
                <a:gd name="T52" fmla="*/ 151 w 188"/>
                <a:gd name="T53" fmla="*/ 170 h 192"/>
                <a:gd name="T54" fmla="*/ 151 w 188"/>
                <a:gd name="T55" fmla="*/ 169 h 192"/>
                <a:gd name="T56" fmla="*/ 153 w 188"/>
                <a:gd name="T57" fmla="*/ 145 h 192"/>
                <a:gd name="T58" fmla="*/ 178 w 188"/>
                <a:gd name="T59" fmla="*/ 50 h 192"/>
                <a:gd name="T60" fmla="*/ 76 w 188"/>
                <a:gd name="T61" fmla="*/ 31 h 192"/>
                <a:gd name="T62" fmla="*/ 45 w 188"/>
                <a:gd name="T63" fmla="*/ 25 h 192"/>
                <a:gd name="T64" fmla="*/ 77 w 188"/>
                <a:gd name="T65" fmla="*/ 8 h 192"/>
                <a:gd name="T66" fmla="*/ 108 w 188"/>
                <a:gd name="T67" fmla="*/ 25 h 192"/>
                <a:gd name="T68" fmla="*/ 76 w 188"/>
                <a:gd name="T69" fmla="*/ 31 h 192"/>
                <a:gd name="T70" fmla="*/ 159 w 188"/>
                <a:gd name="T71" fmla="*/ 36 h 192"/>
                <a:gd name="T72" fmla="*/ 170 w 188"/>
                <a:gd name="T73" fmla="*/ 52 h 192"/>
                <a:gd name="T74" fmla="*/ 152 w 188"/>
                <a:gd name="T75" fmla="*/ 130 h 192"/>
                <a:gd name="T76" fmla="*/ 152 w 188"/>
                <a:gd name="T77" fmla="*/ 121 h 192"/>
                <a:gd name="T78" fmla="*/ 152 w 188"/>
                <a:gd name="T79" fmla="*/ 119 h 192"/>
                <a:gd name="T80" fmla="*/ 133 w 188"/>
                <a:gd name="T81" fmla="*/ 44 h 192"/>
                <a:gd name="T82" fmla="*/ 159 w 188"/>
                <a:gd name="T83" fmla="*/ 3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8" h="192">
                  <a:moveTo>
                    <a:pt x="178" y="50"/>
                  </a:moveTo>
                  <a:cubicBezTo>
                    <a:pt x="175" y="38"/>
                    <a:pt x="169" y="31"/>
                    <a:pt x="161" y="28"/>
                  </a:cubicBezTo>
                  <a:cubicBezTo>
                    <a:pt x="149" y="24"/>
                    <a:pt x="135" y="33"/>
                    <a:pt x="129" y="37"/>
                  </a:cubicBezTo>
                  <a:cubicBezTo>
                    <a:pt x="125" y="32"/>
                    <a:pt x="121" y="28"/>
                    <a:pt x="117" y="24"/>
                  </a:cubicBezTo>
                  <a:cubicBezTo>
                    <a:pt x="110" y="9"/>
                    <a:pt x="94" y="0"/>
                    <a:pt x="77" y="0"/>
                  </a:cubicBezTo>
                  <a:cubicBezTo>
                    <a:pt x="59" y="0"/>
                    <a:pt x="43" y="9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1" y="63"/>
                    <a:pt x="1" y="119"/>
                    <a:pt x="1" y="121"/>
                  </a:cubicBezTo>
                  <a:cubicBezTo>
                    <a:pt x="0" y="147"/>
                    <a:pt x="2" y="168"/>
                    <a:pt x="2" y="169"/>
                  </a:cubicBezTo>
                  <a:cubicBezTo>
                    <a:pt x="2" y="169"/>
                    <a:pt x="2" y="170"/>
                    <a:pt x="2" y="170"/>
                  </a:cubicBezTo>
                  <a:cubicBezTo>
                    <a:pt x="3" y="171"/>
                    <a:pt x="8" y="179"/>
                    <a:pt x="25" y="185"/>
                  </a:cubicBezTo>
                  <a:cubicBezTo>
                    <a:pt x="25" y="185"/>
                    <a:pt x="26" y="186"/>
                    <a:pt x="26" y="186"/>
                  </a:cubicBezTo>
                  <a:cubicBezTo>
                    <a:pt x="36" y="189"/>
                    <a:pt x="49" y="191"/>
                    <a:pt x="64" y="192"/>
                  </a:cubicBezTo>
                  <a:cubicBezTo>
                    <a:pt x="64" y="192"/>
                    <a:pt x="65" y="192"/>
                    <a:pt x="65" y="192"/>
                  </a:cubicBezTo>
                  <a:cubicBezTo>
                    <a:pt x="65" y="192"/>
                    <a:pt x="65" y="192"/>
                    <a:pt x="65" y="192"/>
                  </a:cubicBezTo>
                  <a:cubicBezTo>
                    <a:pt x="66" y="192"/>
                    <a:pt x="68" y="192"/>
                    <a:pt x="69" y="192"/>
                  </a:cubicBezTo>
                  <a:cubicBezTo>
                    <a:pt x="71" y="192"/>
                    <a:pt x="74" y="192"/>
                    <a:pt x="76" y="192"/>
                  </a:cubicBezTo>
                  <a:cubicBezTo>
                    <a:pt x="76" y="188"/>
                    <a:pt x="76" y="188"/>
                    <a:pt x="76" y="188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8" y="192"/>
                    <a:pt x="79" y="192"/>
                    <a:pt x="80" y="192"/>
                  </a:cubicBezTo>
                  <a:cubicBezTo>
                    <a:pt x="81" y="192"/>
                    <a:pt x="83" y="192"/>
                    <a:pt x="84" y="192"/>
                  </a:cubicBezTo>
                  <a:cubicBezTo>
                    <a:pt x="85" y="192"/>
                    <a:pt x="86" y="192"/>
                    <a:pt x="88" y="192"/>
                  </a:cubicBezTo>
                  <a:cubicBezTo>
                    <a:pt x="88" y="192"/>
                    <a:pt x="88" y="192"/>
                    <a:pt x="88" y="192"/>
                  </a:cubicBezTo>
                  <a:cubicBezTo>
                    <a:pt x="88" y="192"/>
                    <a:pt x="89" y="192"/>
                    <a:pt x="89" y="192"/>
                  </a:cubicBezTo>
                  <a:cubicBezTo>
                    <a:pt x="104" y="191"/>
                    <a:pt x="116" y="189"/>
                    <a:pt x="127" y="186"/>
                  </a:cubicBezTo>
                  <a:cubicBezTo>
                    <a:pt x="127" y="186"/>
                    <a:pt x="128" y="185"/>
                    <a:pt x="128" y="185"/>
                  </a:cubicBezTo>
                  <a:cubicBezTo>
                    <a:pt x="145" y="179"/>
                    <a:pt x="150" y="171"/>
                    <a:pt x="151" y="170"/>
                  </a:cubicBezTo>
                  <a:cubicBezTo>
                    <a:pt x="151" y="170"/>
                    <a:pt x="151" y="169"/>
                    <a:pt x="151" y="169"/>
                  </a:cubicBezTo>
                  <a:cubicBezTo>
                    <a:pt x="151" y="168"/>
                    <a:pt x="152" y="159"/>
                    <a:pt x="153" y="145"/>
                  </a:cubicBezTo>
                  <a:cubicBezTo>
                    <a:pt x="158" y="136"/>
                    <a:pt x="188" y="88"/>
                    <a:pt x="178" y="50"/>
                  </a:cubicBezTo>
                  <a:close/>
                  <a:moveTo>
                    <a:pt x="76" y="31"/>
                  </a:moveTo>
                  <a:cubicBezTo>
                    <a:pt x="63" y="31"/>
                    <a:pt x="51" y="29"/>
                    <a:pt x="45" y="25"/>
                  </a:cubicBezTo>
                  <a:cubicBezTo>
                    <a:pt x="51" y="15"/>
                    <a:pt x="63" y="8"/>
                    <a:pt x="77" y="8"/>
                  </a:cubicBezTo>
                  <a:cubicBezTo>
                    <a:pt x="90" y="8"/>
                    <a:pt x="102" y="15"/>
                    <a:pt x="108" y="25"/>
                  </a:cubicBezTo>
                  <a:cubicBezTo>
                    <a:pt x="102" y="29"/>
                    <a:pt x="90" y="31"/>
                    <a:pt x="76" y="31"/>
                  </a:cubicBezTo>
                  <a:close/>
                  <a:moveTo>
                    <a:pt x="159" y="36"/>
                  </a:moveTo>
                  <a:cubicBezTo>
                    <a:pt x="164" y="38"/>
                    <a:pt x="168" y="43"/>
                    <a:pt x="170" y="52"/>
                  </a:cubicBezTo>
                  <a:cubicBezTo>
                    <a:pt x="177" y="79"/>
                    <a:pt x="162" y="112"/>
                    <a:pt x="152" y="130"/>
                  </a:cubicBezTo>
                  <a:cubicBezTo>
                    <a:pt x="152" y="127"/>
                    <a:pt x="152" y="124"/>
                    <a:pt x="152" y="121"/>
                  </a:cubicBezTo>
                  <a:cubicBezTo>
                    <a:pt x="152" y="119"/>
                    <a:pt x="152" y="119"/>
                    <a:pt x="152" y="119"/>
                  </a:cubicBezTo>
                  <a:cubicBezTo>
                    <a:pt x="149" y="87"/>
                    <a:pt x="143" y="62"/>
                    <a:pt x="133" y="44"/>
                  </a:cubicBezTo>
                  <a:cubicBezTo>
                    <a:pt x="138" y="40"/>
                    <a:pt x="150" y="33"/>
                    <a:pt x="159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/>
            </p:cNvSpPr>
            <p:nvPr/>
          </p:nvSpPr>
          <p:spPr bwMode="auto">
            <a:xfrm>
              <a:off x="96" y="3621"/>
              <a:ext cx="60" cy="89"/>
            </a:xfrm>
            <a:custGeom>
              <a:avLst/>
              <a:gdLst>
                <a:gd name="T0" fmla="*/ 25 w 32"/>
                <a:gd name="T1" fmla="*/ 0 h 47"/>
                <a:gd name="T2" fmla="*/ 21 w 32"/>
                <a:gd name="T3" fmla="*/ 0 h 47"/>
                <a:gd name="T4" fmla="*/ 3 w 32"/>
                <a:gd name="T5" fmla="*/ 8 h 47"/>
                <a:gd name="T6" fmla="*/ 1 w 32"/>
                <a:gd name="T7" fmla="*/ 13 h 47"/>
                <a:gd name="T8" fmla="*/ 13 w 32"/>
                <a:gd name="T9" fmla="*/ 47 h 47"/>
                <a:gd name="T10" fmla="*/ 32 w 32"/>
                <a:gd name="T11" fmla="*/ 4 h 47"/>
                <a:gd name="T12" fmla="*/ 25 w 32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7">
                  <a:moveTo>
                    <a:pt x="25" y="0"/>
                  </a:moveTo>
                  <a:cubicBezTo>
                    <a:pt x="23" y="0"/>
                    <a:pt x="22" y="0"/>
                    <a:pt x="21" y="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9"/>
                    <a:pt x="0" y="11"/>
                    <a:pt x="1" y="1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7" y="34"/>
                    <a:pt x="23" y="19"/>
                    <a:pt x="32" y="4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/>
            </p:cNvSpPr>
            <p:nvPr/>
          </p:nvSpPr>
          <p:spPr bwMode="auto">
            <a:xfrm>
              <a:off x="3262" y="3568"/>
              <a:ext cx="375" cy="363"/>
            </a:xfrm>
            <a:custGeom>
              <a:avLst/>
              <a:gdLst>
                <a:gd name="T0" fmla="*/ 176 w 199"/>
                <a:gd name="T1" fmla="*/ 163 h 192"/>
                <a:gd name="T2" fmla="*/ 172 w 199"/>
                <a:gd name="T3" fmla="*/ 163 h 192"/>
                <a:gd name="T4" fmla="*/ 174 w 199"/>
                <a:gd name="T5" fmla="*/ 44 h 192"/>
                <a:gd name="T6" fmla="*/ 175 w 199"/>
                <a:gd name="T7" fmla="*/ 44 h 192"/>
                <a:gd name="T8" fmla="*/ 171 w 199"/>
                <a:gd name="T9" fmla="*/ 6 h 192"/>
                <a:gd name="T10" fmla="*/ 154 w 199"/>
                <a:gd name="T11" fmla="*/ 0 h 192"/>
                <a:gd name="T12" fmla="*/ 134 w 199"/>
                <a:gd name="T13" fmla="*/ 10 h 192"/>
                <a:gd name="T14" fmla="*/ 134 w 199"/>
                <a:gd name="T15" fmla="*/ 11 h 192"/>
                <a:gd name="T16" fmla="*/ 99 w 199"/>
                <a:gd name="T17" fmla="*/ 4 h 192"/>
                <a:gd name="T18" fmla="*/ 26 w 199"/>
                <a:gd name="T19" fmla="*/ 41 h 192"/>
                <a:gd name="T20" fmla="*/ 26 w 199"/>
                <a:gd name="T21" fmla="*/ 42 h 192"/>
                <a:gd name="T22" fmla="*/ 26 w 199"/>
                <a:gd name="T23" fmla="*/ 47 h 192"/>
                <a:gd name="T24" fmla="*/ 164 w 199"/>
                <a:gd name="T25" fmla="*/ 163 h 192"/>
                <a:gd name="T26" fmla="*/ 4 w 199"/>
                <a:gd name="T27" fmla="*/ 163 h 192"/>
                <a:gd name="T28" fmla="*/ 0 w 199"/>
                <a:gd name="T29" fmla="*/ 167 h 192"/>
                <a:gd name="T30" fmla="*/ 0 w 199"/>
                <a:gd name="T31" fmla="*/ 188 h 192"/>
                <a:gd name="T32" fmla="*/ 4 w 199"/>
                <a:gd name="T33" fmla="*/ 192 h 192"/>
                <a:gd name="T34" fmla="*/ 176 w 199"/>
                <a:gd name="T35" fmla="*/ 192 h 192"/>
                <a:gd name="T36" fmla="*/ 180 w 199"/>
                <a:gd name="T37" fmla="*/ 188 h 192"/>
                <a:gd name="T38" fmla="*/ 180 w 199"/>
                <a:gd name="T39" fmla="*/ 167 h 192"/>
                <a:gd name="T40" fmla="*/ 176 w 199"/>
                <a:gd name="T41" fmla="*/ 16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9" h="192">
                  <a:moveTo>
                    <a:pt x="176" y="163"/>
                  </a:moveTo>
                  <a:cubicBezTo>
                    <a:pt x="172" y="163"/>
                    <a:pt x="172" y="163"/>
                    <a:pt x="172" y="163"/>
                  </a:cubicBezTo>
                  <a:cubicBezTo>
                    <a:pt x="198" y="128"/>
                    <a:pt x="199" y="80"/>
                    <a:pt x="174" y="44"/>
                  </a:cubicBezTo>
                  <a:cubicBezTo>
                    <a:pt x="174" y="44"/>
                    <a:pt x="174" y="44"/>
                    <a:pt x="175" y="44"/>
                  </a:cubicBezTo>
                  <a:cubicBezTo>
                    <a:pt x="183" y="32"/>
                    <a:pt x="182" y="15"/>
                    <a:pt x="171" y="6"/>
                  </a:cubicBezTo>
                  <a:cubicBezTo>
                    <a:pt x="166" y="2"/>
                    <a:pt x="160" y="0"/>
                    <a:pt x="154" y="0"/>
                  </a:cubicBezTo>
                  <a:cubicBezTo>
                    <a:pt x="146" y="0"/>
                    <a:pt x="139" y="4"/>
                    <a:pt x="134" y="10"/>
                  </a:cubicBezTo>
                  <a:cubicBezTo>
                    <a:pt x="134" y="10"/>
                    <a:pt x="134" y="11"/>
                    <a:pt x="134" y="11"/>
                  </a:cubicBezTo>
                  <a:cubicBezTo>
                    <a:pt x="123" y="6"/>
                    <a:pt x="111" y="4"/>
                    <a:pt x="99" y="4"/>
                  </a:cubicBezTo>
                  <a:cubicBezTo>
                    <a:pt x="71" y="4"/>
                    <a:pt x="44" y="18"/>
                    <a:pt x="26" y="41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4" y="44"/>
                    <a:pt x="25" y="46"/>
                    <a:pt x="26" y="47"/>
                  </a:cubicBezTo>
                  <a:cubicBezTo>
                    <a:pt x="164" y="163"/>
                    <a:pt x="164" y="163"/>
                    <a:pt x="164" y="163"/>
                  </a:cubicBezTo>
                  <a:cubicBezTo>
                    <a:pt x="4" y="163"/>
                    <a:pt x="4" y="163"/>
                    <a:pt x="4" y="163"/>
                  </a:cubicBezTo>
                  <a:cubicBezTo>
                    <a:pt x="2" y="163"/>
                    <a:pt x="0" y="165"/>
                    <a:pt x="0" y="167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190"/>
                    <a:pt x="2" y="192"/>
                    <a:pt x="4" y="192"/>
                  </a:cubicBezTo>
                  <a:cubicBezTo>
                    <a:pt x="176" y="192"/>
                    <a:pt x="176" y="192"/>
                    <a:pt x="176" y="192"/>
                  </a:cubicBezTo>
                  <a:cubicBezTo>
                    <a:pt x="178" y="192"/>
                    <a:pt x="180" y="190"/>
                    <a:pt x="180" y="188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80" y="165"/>
                    <a:pt x="178" y="163"/>
                    <a:pt x="176" y="1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/>
            </p:cNvSpPr>
            <p:nvPr/>
          </p:nvSpPr>
          <p:spPr bwMode="auto">
            <a:xfrm>
              <a:off x="3275" y="3710"/>
              <a:ext cx="121" cy="151"/>
            </a:xfrm>
            <a:custGeom>
              <a:avLst/>
              <a:gdLst>
                <a:gd name="T0" fmla="*/ 4 w 64"/>
                <a:gd name="T1" fmla="*/ 20 h 80"/>
                <a:gd name="T2" fmla="*/ 17 w 64"/>
                <a:gd name="T3" fmla="*/ 24 h 80"/>
                <a:gd name="T4" fmla="*/ 21 w 64"/>
                <a:gd name="T5" fmla="*/ 56 h 80"/>
                <a:gd name="T6" fmla="*/ 54 w 64"/>
                <a:gd name="T7" fmla="*/ 65 h 80"/>
                <a:gd name="T8" fmla="*/ 34 w 64"/>
                <a:gd name="T9" fmla="*/ 25 h 80"/>
                <a:gd name="T10" fmla="*/ 21 w 64"/>
                <a:gd name="T11" fmla="*/ 12 h 80"/>
                <a:gd name="T12" fmla="*/ 18 w 64"/>
                <a:gd name="T13" fmla="*/ 2 h 80"/>
                <a:gd name="T14" fmla="*/ 10 w 64"/>
                <a:gd name="T15" fmla="*/ 11 h 80"/>
                <a:gd name="T16" fmla="*/ 3 w 64"/>
                <a:gd name="T17" fmla="*/ 13 h 80"/>
                <a:gd name="T18" fmla="*/ 4 w 64"/>
                <a:gd name="T19" fmla="*/ 2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80">
                  <a:moveTo>
                    <a:pt x="4" y="20"/>
                  </a:moveTo>
                  <a:cubicBezTo>
                    <a:pt x="6" y="21"/>
                    <a:pt x="13" y="19"/>
                    <a:pt x="17" y="24"/>
                  </a:cubicBezTo>
                  <a:cubicBezTo>
                    <a:pt x="21" y="28"/>
                    <a:pt x="17" y="43"/>
                    <a:pt x="21" y="56"/>
                  </a:cubicBezTo>
                  <a:cubicBezTo>
                    <a:pt x="25" y="70"/>
                    <a:pt x="45" y="80"/>
                    <a:pt x="54" y="65"/>
                  </a:cubicBezTo>
                  <a:cubicBezTo>
                    <a:pt x="64" y="47"/>
                    <a:pt x="49" y="33"/>
                    <a:pt x="34" y="25"/>
                  </a:cubicBezTo>
                  <a:cubicBezTo>
                    <a:pt x="20" y="18"/>
                    <a:pt x="22" y="16"/>
                    <a:pt x="21" y="12"/>
                  </a:cubicBezTo>
                  <a:cubicBezTo>
                    <a:pt x="21" y="9"/>
                    <a:pt x="22" y="4"/>
                    <a:pt x="18" y="2"/>
                  </a:cubicBezTo>
                  <a:cubicBezTo>
                    <a:pt x="14" y="0"/>
                    <a:pt x="11" y="9"/>
                    <a:pt x="10" y="11"/>
                  </a:cubicBezTo>
                  <a:cubicBezTo>
                    <a:pt x="10" y="11"/>
                    <a:pt x="6" y="11"/>
                    <a:pt x="3" y="13"/>
                  </a:cubicBezTo>
                  <a:cubicBezTo>
                    <a:pt x="0" y="15"/>
                    <a:pt x="1" y="19"/>
                    <a:pt x="4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/>
            </p:cNvSpPr>
            <p:nvPr/>
          </p:nvSpPr>
          <p:spPr bwMode="auto">
            <a:xfrm>
              <a:off x="3285" y="3759"/>
              <a:ext cx="226" cy="104"/>
            </a:xfrm>
            <a:custGeom>
              <a:avLst/>
              <a:gdLst>
                <a:gd name="T0" fmla="*/ 37 w 120"/>
                <a:gd name="T1" fmla="*/ 54 h 55"/>
                <a:gd name="T2" fmla="*/ 9 w 120"/>
                <a:gd name="T3" fmla="*/ 32 h 55"/>
                <a:gd name="T4" fmla="*/ 7 w 120"/>
                <a:gd name="T5" fmla="*/ 22 h 55"/>
                <a:gd name="T6" fmla="*/ 4 w 120"/>
                <a:gd name="T7" fmla="*/ 26 h 55"/>
                <a:gd name="T8" fmla="*/ 0 w 120"/>
                <a:gd name="T9" fmla="*/ 46 h 55"/>
                <a:gd name="T10" fmla="*/ 1 w 120"/>
                <a:gd name="T11" fmla="*/ 55 h 55"/>
                <a:gd name="T12" fmla="*/ 104 w 120"/>
                <a:gd name="T13" fmla="*/ 55 h 55"/>
                <a:gd name="T14" fmla="*/ 106 w 120"/>
                <a:gd name="T15" fmla="*/ 55 h 55"/>
                <a:gd name="T16" fmla="*/ 108 w 120"/>
                <a:gd name="T17" fmla="*/ 54 h 55"/>
                <a:gd name="T18" fmla="*/ 118 w 120"/>
                <a:gd name="T19" fmla="*/ 50 h 55"/>
                <a:gd name="T20" fmla="*/ 117 w 120"/>
                <a:gd name="T21" fmla="*/ 39 h 55"/>
                <a:gd name="T22" fmla="*/ 117 w 120"/>
                <a:gd name="T23" fmla="*/ 39 h 55"/>
                <a:gd name="T24" fmla="*/ 113 w 120"/>
                <a:gd name="T25" fmla="*/ 36 h 55"/>
                <a:gd name="T26" fmla="*/ 99 w 120"/>
                <a:gd name="T27" fmla="*/ 27 h 55"/>
                <a:gd name="T28" fmla="*/ 84 w 120"/>
                <a:gd name="T29" fmla="*/ 13 h 55"/>
                <a:gd name="T30" fmla="*/ 46 w 120"/>
                <a:gd name="T31" fmla="*/ 1 h 55"/>
                <a:gd name="T32" fmla="*/ 59 w 120"/>
                <a:gd name="T33" fmla="*/ 20 h 55"/>
                <a:gd name="T34" fmla="*/ 55 w 120"/>
                <a:gd name="T35" fmla="*/ 43 h 55"/>
                <a:gd name="T36" fmla="*/ 37 w 120"/>
                <a:gd name="T37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0" h="55">
                  <a:moveTo>
                    <a:pt x="37" y="54"/>
                  </a:moveTo>
                  <a:cubicBezTo>
                    <a:pt x="24" y="54"/>
                    <a:pt x="12" y="44"/>
                    <a:pt x="9" y="32"/>
                  </a:cubicBezTo>
                  <a:cubicBezTo>
                    <a:pt x="7" y="29"/>
                    <a:pt x="7" y="25"/>
                    <a:pt x="7" y="22"/>
                  </a:cubicBezTo>
                  <a:cubicBezTo>
                    <a:pt x="6" y="23"/>
                    <a:pt x="5" y="25"/>
                    <a:pt x="4" y="26"/>
                  </a:cubicBezTo>
                  <a:cubicBezTo>
                    <a:pt x="2" y="32"/>
                    <a:pt x="0" y="39"/>
                    <a:pt x="0" y="46"/>
                  </a:cubicBezTo>
                  <a:cubicBezTo>
                    <a:pt x="0" y="50"/>
                    <a:pt x="1" y="53"/>
                    <a:pt x="1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5" y="55"/>
                    <a:pt x="106" y="55"/>
                  </a:cubicBezTo>
                  <a:cubicBezTo>
                    <a:pt x="106" y="55"/>
                    <a:pt x="107" y="55"/>
                    <a:pt x="108" y="54"/>
                  </a:cubicBezTo>
                  <a:cubicBezTo>
                    <a:pt x="113" y="53"/>
                    <a:pt x="116" y="53"/>
                    <a:pt x="118" y="50"/>
                  </a:cubicBezTo>
                  <a:cubicBezTo>
                    <a:pt x="120" y="47"/>
                    <a:pt x="118" y="43"/>
                    <a:pt x="117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6" y="38"/>
                    <a:pt x="115" y="37"/>
                    <a:pt x="113" y="36"/>
                  </a:cubicBezTo>
                  <a:cubicBezTo>
                    <a:pt x="107" y="36"/>
                    <a:pt x="105" y="33"/>
                    <a:pt x="99" y="27"/>
                  </a:cubicBezTo>
                  <a:cubicBezTo>
                    <a:pt x="95" y="23"/>
                    <a:pt x="90" y="18"/>
                    <a:pt x="84" y="13"/>
                  </a:cubicBezTo>
                  <a:cubicBezTo>
                    <a:pt x="73" y="4"/>
                    <a:pt x="60" y="0"/>
                    <a:pt x="46" y="1"/>
                  </a:cubicBezTo>
                  <a:cubicBezTo>
                    <a:pt x="51" y="6"/>
                    <a:pt x="56" y="12"/>
                    <a:pt x="59" y="20"/>
                  </a:cubicBezTo>
                  <a:cubicBezTo>
                    <a:pt x="61" y="28"/>
                    <a:pt x="60" y="35"/>
                    <a:pt x="55" y="43"/>
                  </a:cubicBezTo>
                  <a:cubicBezTo>
                    <a:pt x="51" y="50"/>
                    <a:pt x="44" y="54"/>
                    <a:pt x="37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/>
            </p:cNvSpPr>
            <p:nvPr/>
          </p:nvSpPr>
          <p:spPr bwMode="auto">
            <a:xfrm>
              <a:off x="3362" y="2895"/>
              <a:ext cx="166" cy="175"/>
            </a:xfrm>
            <a:custGeom>
              <a:avLst/>
              <a:gdLst>
                <a:gd name="T0" fmla="*/ 67 w 88"/>
                <a:gd name="T1" fmla="*/ 5 h 93"/>
                <a:gd name="T2" fmla="*/ 57 w 88"/>
                <a:gd name="T3" fmla="*/ 0 h 93"/>
                <a:gd name="T4" fmla="*/ 43 w 88"/>
                <a:gd name="T5" fmla="*/ 2 h 93"/>
                <a:gd name="T6" fmla="*/ 28 w 88"/>
                <a:gd name="T7" fmla="*/ 1 h 93"/>
                <a:gd name="T8" fmla="*/ 19 w 88"/>
                <a:gd name="T9" fmla="*/ 6 h 93"/>
                <a:gd name="T10" fmla="*/ 1 w 88"/>
                <a:gd name="T11" fmla="*/ 78 h 93"/>
                <a:gd name="T12" fmla="*/ 6 w 88"/>
                <a:gd name="T13" fmla="*/ 87 h 93"/>
                <a:gd name="T14" fmla="*/ 44 w 88"/>
                <a:gd name="T15" fmla="*/ 93 h 93"/>
                <a:gd name="T16" fmla="*/ 82 w 88"/>
                <a:gd name="T17" fmla="*/ 86 h 93"/>
                <a:gd name="T18" fmla="*/ 87 w 88"/>
                <a:gd name="T19" fmla="*/ 77 h 93"/>
                <a:gd name="T20" fmla="*/ 67 w 88"/>
                <a:gd name="T21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93">
                  <a:moveTo>
                    <a:pt x="67" y="5"/>
                  </a:moveTo>
                  <a:cubicBezTo>
                    <a:pt x="66" y="2"/>
                    <a:pt x="62" y="0"/>
                    <a:pt x="57" y="0"/>
                  </a:cubicBezTo>
                  <a:cubicBezTo>
                    <a:pt x="53" y="1"/>
                    <a:pt x="48" y="1"/>
                    <a:pt x="43" y="2"/>
                  </a:cubicBezTo>
                  <a:cubicBezTo>
                    <a:pt x="38" y="2"/>
                    <a:pt x="33" y="1"/>
                    <a:pt x="28" y="1"/>
                  </a:cubicBezTo>
                  <a:cubicBezTo>
                    <a:pt x="24" y="0"/>
                    <a:pt x="20" y="2"/>
                    <a:pt x="19" y="6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82"/>
                    <a:pt x="2" y="86"/>
                    <a:pt x="6" y="87"/>
                  </a:cubicBezTo>
                  <a:cubicBezTo>
                    <a:pt x="18" y="91"/>
                    <a:pt x="31" y="93"/>
                    <a:pt x="44" y="93"/>
                  </a:cubicBezTo>
                  <a:cubicBezTo>
                    <a:pt x="58" y="93"/>
                    <a:pt x="70" y="91"/>
                    <a:pt x="82" y="86"/>
                  </a:cubicBezTo>
                  <a:cubicBezTo>
                    <a:pt x="86" y="85"/>
                    <a:pt x="88" y="80"/>
                    <a:pt x="87" y="77"/>
                  </a:cubicBezTo>
                  <a:lnTo>
                    <a:pt x="67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/>
            </p:cNvSpPr>
            <p:nvPr/>
          </p:nvSpPr>
          <p:spPr bwMode="auto">
            <a:xfrm>
              <a:off x="3262" y="2836"/>
              <a:ext cx="58" cy="106"/>
            </a:xfrm>
            <a:custGeom>
              <a:avLst/>
              <a:gdLst>
                <a:gd name="T0" fmla="*/ 31 w 31"/>
                <a:gd name="T1" fmla="*/ 29 h 56"/>
                <a:gd name="T2" fmla="*/ 7 w 31"/>
                <a:gd name="T3" fmla="*/ 5 h 56"/>
                <a:gd name="T4" fmla="*/ 0 w 31"/>
                <a:gd name="T5" fmla="*/ 5 h 56"/>
                <a:gd name="T6" fmla="*/ 3 w 31"/>
                <a:gd name="T7" fmla="*/ 32 h 56"/>
                <a:gd name="T8" fmla="*/ 12 w 31"/>
                <a:gd name="T9" fmla="*/ 56 h 56"/>
                <a:gd name="T10" fmla="*/ 30 w 31"/>
                <a:gd name="T11" fmla="*/ 30 h 56"/>
                <a:gd name="T12" fmla="*/ 31 w 31"/>
                <a:gd name="T13" fmla="*/ 2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6">
                  <a:moveTo>
                    <a:pt x="31" y="29"/>
                  </a:moveTo>
                  <a:cubicBezTo>
                    <a:pt x="22" y="22"/>
                    <a:pt x="12" y="12"/>
                    <a:pt x="7" y="5"/>
                  </a:cubicBezTo>
                  <a:cubicBezTo>
                    <a:pt x="4" y="0"/>
                    <a:pt x="1" y="0"/>
                    <a:pt x="0" y="5"/>
                  </a:cubicBezTo>
                  <a:cubicBezTo>
                    <a:pt x="0" y="13"/>
                    <a:pt x="1" y="23"/>
                    <a:pt x="3" y="32"/>
                  </a:cubicBezTo>
                  <a:cubicBezTo>
                    <a:pt x="4" y="40"/>
                    <a:pt x="8" y="48"/>
                    <a:pt x="12" y="56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1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/>
            </p:cNvSpPr>
            <p:nvPr/>
          </p:nvSpPr>
          <p:spPr bwMode="auto">
            <a:xfrm>
              <a:off x="3288" y="2895"/>
              <a:ext cx="95" cy="136"/>
            </a:xfrm>
            <a:custGeom>
              <a:avLst/>
              <a:gdLst>
                <a:gd name="T0" fmla="*/ 33 w 50"/>
                <a:gd name="T1" fmla="*/ 1 h 72"/>
                <a:gd name="T2" fmla="*/ 23 w 50"/>
                <a:gd name="T3" fmla="*/ 4 h 72"/>
                <a:gd name="T4" fmla="*/ 2 w 50"/>
                <a:gd name="T5" fmla="*/ 34 h 72"/>
                <a:gd name="T6" fmla="*/ 2 w 50"/>
                <a:gd name="T7" fmla="*/ 45 h 72"/>
                <a:gd name="T8" fmla="*/ 33 w 50"/>
                <a:gd name="T9" fmla="*/ 72 h 72"/>
                <a:gd name="T10" fmla="*/ 50 w 50"/>
                <a:gd name="T11" fmla="*/ 6 h 72"/>
                <a:gd name="T12" fmla="*/ 33 w 50"/>
                <a:gd name="T13" fmla="*/ 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2">
                  <a:moveTo>
                    <a:pt x="33" y="1"/>
                  </a:moveTo>
                  <a:cubicBezTo>
                    <a:pt x="30" y="0"/>
                    <a:pt x="25" y="1"/>
                    <a:pt x="23" y="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0" y="38"/>
                    <a:pt x="0" y="43"/>
                    <a:pt x="2" y="45"/>
                  </a:cubicBezTo>
                  <a:cubicBezTo>
                    <a:pt x="11" y="54"/>
                    <a:pt x="21" y="65"/>
                    <a:pt x="33" y="72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4" y="5"/>
                    <a:pt x="38" y="3"/>
                    <a:pt x="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1"/>
            <p:cNvSpPr>
              <a:spLocks/>
            </p:cNvSpPr>
            <p:nvPr/>
          </p:nvSpPr>
          <p:spPr bwMode="auto">
            <a:xfrm>
              <a:off x="3568" y="2836"/>
              <a:ext cx="58" cy="106"/>
            </a:xfrm>
            <a:custGeom>
              <a:avLst/>
              <a:gdLst>
                <a:gd name="T0" fmla="*/ 30 w 31"/>
                <a:gd name="T1" fmla="*/ 5 h 56"/>
                <a:gd name="T2" fmla="*/ 23 w 31"/>
                <a:gd name="T3" fmla="*/ 5 h 56"/>
                <a:gd name="T4" fmla="*/ 0 w 31"/>
                <a:gd name="T5" fmla="*/ 29 h 56"/>
                <a:gd name="T6" fmla="*/ 1 w 31"/>
                <a:gd name="T7" fmla="*/ 30 h 56"/>
                <a:gd name="T8" fmla="*/ 18 w 31"/>
                <a:gd name="T9" fmla="*/ 56 h 56"/>
                <a:gd name="T10" fmla="*/ 28 w 31"/>
                <a:gd name="T11" fmla="*/ 32 h 56"/>
                <a:gd name="T12" fmla="*/ 30 w 31"/>
                <a:gd name="T13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6">
                  <a:moveTo>
                    <a:pt x="30" y="5"/>
                  </a:moveTo>
                  <a:cubicBezTo>
                    <a:pt x="30" y="0"/>
                    <a:pt x="27" y="0"/>
                    <a:pt x="23" y="5"/>
                  </a:cubicBezTo>
                  <a:cubicBezTo>
                    <a:pt x="18" y="12"/>
                    <a:pt x="8" y="22"/>
                    <a:pt x="0" y="29"/>
                  </a:cubicBezTo>
                  <a:cubicBezTo>
                    <a:pt x="0" y="30"/>
                    <a:pt x="0" y="30"/>
                    <a:pt x="1" y="30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22" y="48"/>
                    <a:pt x="26" y="40"/>
                    <a:pt x="28" y="32"/>
                  </a:cubicBezTo>
                  <a:cubicBezTo>
                    <a:pt x="30" y="23"/>
                    <a:pt x="31" y="13"/>
                    <a:pt x="3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2"/>
            <p:cNvSpPr>
              <a:spLocks/>
            </p:cNvSpPr>
            <p:nvPr/>
          </p:nvSpPr>
          <p:spPr bwMode="auto">
            <a:xfrm>
              <a:off x="3505" y="2895"/>
              <a:ext cx="95" cy="134"/>
            </a:xfrm>
            <a:custGeom>
              <a:avLst/>
              <a:gdLst>
                <a:gd name="T0" fmla="*/ 27 w 50"/>
                <a:gd name="T1" fmla="*/ 4 h 71"/>
                <a:gd name="T2" fmla="*/ 16 w 50"/>
                <a:gd name="T3" fmla="*/ 1 h 71"/>
                <a:gd name="T4" fmla="*/ 0 w 50"/>
                <a:gd name="T5" fmla="*/ 6 h 71"/>
                <a:gd name="T6" fmla="*/ 18 w 50"/>
                <a:gd name="T7" fmla="*/ 71 h 71"/>
                <a:gd name="T8" fmla="*/ 47 w 50"/>
                <a:gd name="T9" fmla="*/ 45 h 71"/>
                <a:gd name="T10" fmla="*/ 48 w 50"/>
                <a:gd name="T11" fmla="*/ 34 h 71"/>
                <a:gd name="T12" fmla="*/ 27 w 50"/>
                <a:gd name="T13" fmla="*/ 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1">
                  <a:moveTo>
                    <a:pt x="27" y="4"/>
                  </a:moveTo>
                  <a:cubicBezTo>
                    <a:pt x="25" y="1"/>
                    <a:pt x="20" y="0"/>
                    <a:pt x="16" y="1"/>
                  </a:cubicBezTo>
                  <a:cubicBezTo>
                    <a:pt x="12" y="3"/>
                    <a:pt x="5" y="5"/>
                    <a:pt x="0" y="6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29" y="64"/>
                    <a:pt x="39" y="54"/>
                    <a:pt x="47" y="45"/>
                  </a:cubicBezTo>
                  <a:cubicBezTo>
                    <a:pt x="50" y="43"/>
                    <a:pt x="50" y="38"/>
                    <a:pt x="48" y="34"/>
                  </a:cubicBezTo>
                  <a:lnTo>
                    <a:pt x="2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/>
            </p:cNvSpPr>
            <p:nvPr/>
          </p:nvSpPr>
          <p:spPr bwMode="auto">
            <a:xfrm>
              <a:off x="1763" y="2774"/>
              <a:ext cx="196" cy="260"/>
            </a:xfrm>
            <a:custGeom>
              <a:avLst/>
              <a:gdLst>
                <a:gd name="T0" fmla="*/ 97 w 104"/>
                <a:gd name="T1" fmla="*/ 7 h 138"/>
                <a:gd name="T2" fmla="*/ 79 w 104"/>
                <a:gd name="T3" fmla="*/ 0 h 138"/>
                <a:gd name="T4" fmla="*/ 25 w 104"/>
                <a:gd name="T5" fmla="*/ 0 h 138"/>
                <a:gd name="T6" fmla="*/ 7 w 104"/>
                <a:gd name="T7" fmla="*/ 7 h 138"/>
                <a:gd name="T8" fmla="*/ 1 w 104"/>
                <a:gd name="T9" fmla="*/ 26 h 138"/>
                <a:gd name="T10" fmla="*/ 7 w 104"/>
                <a:gd name="T11" fmla="*/ 112 h 138"/>
                <a:gd name="T12" fmla="*/ 35 w 104"/>
                <a:gd name="T13" fmla="*/ 138 h 138"/>
                <a:gd name="T14" fmla="*/ 69 w 104"/>
                <a:gd name="T15" fmla="*/ 138 h 138"/>
                <a:gd name="T16" fmla="*/ 97 w 104"/>
                <a:gd name="T17" fmla="*/ 112 h 138"/>
                <a:gd name="T18" fmla="*/ 103 w 104"/>
                <a:gd name="T19" fmla="*/ 26 h 138"/>
                <a:gd name="T20" fmla="*/ 97 w 104"/>
                <a:gd name="T21" fmla="*/ 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38">
                  <a:moveTo>
                    <a:pt x="97" y="7"/>
                  </a:moveTo>
                  <a:cubicBezTo>
                    <a:pt x="92" y="2"/>
                    <a:pt x="86" y="0"/>
                    <a:pt x="79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8" y="0"/>
                    <a:pt x="12" y="2"/>
                    <a:pt x="7" y="7"/>
                  </a:cubicBezTo>
                  <a:cubicBezTo>
                    <a:pt x="3" y="12"/>
                    <a:pt x="0" y="19"/>
                    <a:pt x="1" y="26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8" y="126"/>
                    <a:pt x="21" y="138"/>
                    <a:pt x="35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84" y="138"/>
                    <a:pt x="96" y="126"/>
                    <a:pt x="97" y="112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4" y="19"/>
                    <a:pt x="101" y="12"/>
                    <a:pt x="9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/>
            </p:cNvSpPr>
            <p:nvPr/>
          </p:nvSpPr>
          <p:spPr bwMode="auto">
            <a:xfrm>
              <a:off x="1853" y="3108"/>
              <a:ext cx="16" cy="28"/>
            </a:xfrm>
            <a:custGeom>
              <a:avLst/>
              <a:gdLst>
                <a:gd name="T0" fmla="*/ 4 w 8"/>
                <a:gd name="T1" fmla="*/ 0 h 15"/>
                <a:gd name="T2" fmla="*/ 0 w 8"/>
                <a:gd name="T3" fmla="*/ 4 h 15"/>
                <a:gd name="T4" fmla="*/ 0 w 8"/>
                <a:gd name="T5" fmla="*/ 11 h 15"/>
                <a:gd name="T6" fmla="*/ 4 w 8"/>
                <a:gd name="T7" fmla="*/ 15 h 15"/>
                <a:gd name="T8" fmla="*/ 8 w 8"/>
                <a:gd name="T9" fmla="*/ 11 h 15"/>
                <a:gd name="T10" fmla="*/ 8 w 8"/>
                <a:gd name="T11" fmla="*/ 4 h 15"/>
                <a:gd name="T12" fmla="*/ 4 w 8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  <a:cubicBezTo>
                    <a:pt x="6" y="15"/>
                    <a:pt x="8" y="13"/>
                    <a:pt x="8" y="1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/>
            </p:cNvSpPr>
            <p:nvPr/>
          </p:nvSpPr>
          <p:spPr bwMode="auto">
            <a:xfrm>
              <a:off x="1816" y="3102"/>
              <a:ext cx="17" cy="27"/>
            </a:xfrm>
            <a:custGeom>
              <a:avLst/>
              <a:gdLst>
                <a:gd name="T0" fmla="*/ 6 w 9"/>
                <a:gd name="T1" fmla="*/ 0 h 14"/>
                <a:gd name="T2" fmla="*/ 1 w 9"/>
                <a:gd name="T3" fmla="*/ 3 h 14"/>
                <a:gd name="T4" fmla="*/ 0 w 9"/>
                <a:gd name="T5" fmla="*/ 10 h 14"/>
                <a:gd name="T6" fmla="*/ 4 w 9"/>
                <a:gd name="T7" fmla="*/ 14 h 14"/>
                <a:gd name="T8" fmla="*/ 4 w 9"/>
                <a:gd name="T9" fmla="*/ 14 h 14"/>
                <a:gd name="T10" fmla="*/ 8 w 9"/>
                <a:gd name="T11" fmla="*/ 11 h 14"/>
                <a:gd name="T12" fmla="*/ 9 w 9"/>
                <a:gd name="T13" fmla="*/ 4 h 14"/>
                <a:gd name="T14" fmla="*/ 6 w 9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6" y="0"/>
                  </a:moveTo>
                  <a:cubicBezTo>
                    <a:pt x="4" y="0"/>
                    <a:pt x="1" y="1"/>
                    <a:pt x="1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1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6" y="14"/>
                    <a:pt x="8" y="13"/>
                    <a:pt x="8" y="11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2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/>
            </p:cNvSpPr>
            <p:nvPr/>
          </p:nvSpPr>
          <p:spPr bwMode="auto">
            <a:xfrm>
              <a:off x="1889" y="3102"/>
              <a:ext cx="17" cy="27"/>
            </a:xfrm>
            <a:custGeom>
              <a:avLst/>
              <a:gdLst>
                <a:gd name="T0" fmla="*/ 3 w 9"/>
                <a:gd name="T1" fmla="*/ 0 h 14"/>
                <a:gd name="T2" fmla="*/ 0 w 9"/>
                <a:gd name="T3" fmla="*/ 4 h 14"/>
                <a:gd name="T4" fmla="*/ 1 w 9"/>
                <a:gd name="T5" fmla="*/ 11 h 14"/>
                <a:gd name="T6" fmla="*/ 5 w 9"/>
                <a:gd name="T7" fmla="*/ 14 h 14"/>
                <a:gd name="T8" fmla="*/ 6 w 9"/>
                <a:gd name="T9" fmla="*/ 14 h 14"/>
                <a:gd name="T10" fmla="*/ 9 w 9"/>
                <a:gd name="T11" fmla="*/ 10 h 14"/>
                <a:gd name="T12" fmla="*/ 8 w 9"/>
                <a:gd name="T13" fmla="*/ 3 h 14"/>
                <a:gd name="T14" fmla="*/ 3 w 9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3"/>
                    <a:pt x="3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8" y="14"/>
                    <a:pt x="9" y="12"/>
                    <a:pt x="9" y="1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6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/>
            </p:cNvSpPr>
            <p:nvPr/>
          </p:nvSpPr>
          <p:spPr bwMode="auto">
            <a:xfrm>
              <a:off x="1793" y="3038"/>
              <a:ext cx="136" cy="53"/>
            </a:xfrm>
            <a:custGeom>
              <a:avLst/>
              <a:gdLst>
                <a:gd name="T0" fmla="*/ 19 w 72"/>
                <a:gd name="T1" fmla="*/ 6 h 28"/>
                <a:gd name="T2" fmla="*/ 0 w 72"/>
                <a:gd name="T3" fmla="*/ 0 h 28"/>
                <a:gd name="T4" fmla="*/ 36 w 72"/>
                <a:gd name="T5" fmla="*/ 28 h 28"/>
                <a:gd name="T6" fmla="*/ 72 w 72"/>
                <a:gd name="T7" fmla="*/ 0 h 28"/>
                <a:gd name="T8" fmla="*/ 53 w 72"/>
                <a:gd name="T9" fmla="*/ 6 h 28"/>
                <a:gd name="T10" fmla="*/ 19 w 72"/>
                <a:gd name="T11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28">
                  <a:moveTo>
                    <a:pt x="19" y="6"/>
                  </a:moveTo>
                  <a:cubicBezTo>
                    <a:pt x="12" y="6"/>
                    <a:pt x="5" y="4"/>
                    <a:pt x="0" y="0"/>
                  </a:cubicBezTo>
                  <a:cubicBezTo>
                    <a:pt x="4" y="16"/>
                    <a:pt x="19" y="28"/>
                    <a:pt x="36" y="28"/>
                  </a:cubicBezTo>
                  <a:cubicBezTo>
                    <a:pt x="53" y="28"/>
                    <a:pt x="68" y="16"/>
                    <a:pt x="72" y="0"/>
                  </a:cubicBezTo>
                  <a:cubicBezTo>
                    <a:pt x="67" y="4"/>
                    <a:pt x="60" y="6"/>
                    <a:pt x="53" y="6"/>
                  </a:cubicBezTo>
                  <a:lnTo>
                    <a:pt x="1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8"/>
            <p:cNvSpPr>
              <a:spLocks noEditPoints="1"/>
            </p:cNvSpPr>
            <p:nvPr/>
          </p:nvSpPr>
          <p:spPr bwMode="auto">
            <a:xfrm>
              <a:off x="1678" y="3697"/>
              <a:ext cx="375" cy="154"/>
            </a:xfrm>
            <a:custGeom>
              <a:avLst/>
              <a:gdLst>
                <a:gd name="T0" fmla="*/ 191 w 199"/>
                <a:gd name="T1" fmla="*/ 13 h 82"/>
                <a:gd name="T2" fmla="*/ 181 w 199"/>
                <a:gd name="T3" fmla="*/ 2 h 82"/>
                <a:gd name="T4" fmla="*/ 160 w 199"/>
                <a:gd name="T5" fmla="*/ 4 h 82"/>
                <a:gd name="T6" fmla="*/ 160 w 199"/>
                <a:gd name="T7" fmla="*/ 2 h 82"/>
                <a:gd name="T8" fmla="*/ 0 w 199"/>
                <a:gd name="T9" fmla="*/ 2 h 82"/>
                <a:gd name="T10" fmla="*/ 80 w 199"/>
                <a:gd name="T11" fmla="*/ 82 h 82"/>
                <a:gd name="T12" fmla="*/ 122 w 199"/>
                <a:gd name="T13" fmla="*/ 71 h 82"/>
                <a:gd name="T14" fmla="*/ 123 w 199"/>
                <a:gd name="T15" fmla="*/ 71 h 82"/>
                <a:gd name="T16" fmla="*/ 125 w 199"/>
                <a:gd name="T17" fmla="*/ 70 h 82"/>
                <a:gd name="T18" fmla="*/ 191 w 199"/>
                <a:gd name="T19" fmla="*/ 13 h 82"/>
                <a:gd name="T20" fmla="*/ 141 w 199"/>
                <a:gd name="T21" fmla="*/ 54 h 82"/>
                <a:gd name="T22" fmla="*/ 159 w 199"/>
                <a:gd name="T23" fmla="*/ 14 h 82"/>
                <a:gd name="T24" fmla="*/ 178 w 199"/>
                <a:gd name="T25" fmla="*/ 10 h 82"/>
                <a:gd name="T26" fmla="*/ 183 w 199"/>
                <a:gd name="T27" fmla="*/ 16 h 82"/>
                <a:gd name="T28" fmla="*/ 141 w 199"/>
                <a:gd name="T29" fmla="*/ 5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9" h="82">
                  <a:moveTo>
                    <a:pt x="191" y="13"/>
                  </a:moveTo>
                  <a:cubicBezTo>
                    <a:pt x="189" y="8"/>
                    <a:pt x="185" y="4"/>
                    <a:pt x="181" y="2"/>
                  </a:cubicBezTo>
                  <a:cubicBezTo>
                    <a:pt x="174" y="0"/>
                    <a:pt x="165" y="2"/>
                    <a:pt x="160" y="4"/>
                  </a:cubicBezTo>
                  <a:cubicBezTo>
                    <a:pt x="160" y="4"/>
                    <a:pt x="160" y="3"/>
                    <a:pt x="16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6"/>
                    <a:pt x="36" y="82"/>
                    <a:pt x="80" y="82"/>
                  </a:cubicBezTo>
                  <a:cubicBezTo>
                    <a:pt x="95" y="82"/>
                    <a:pt x="109" y="78"/>
                    <a:pt x="122" y="71"/>
                  </a:cubicBezTo>
                  <a:cubicBezTo>
                    <a:pt x="122" y="71"/>
                    <a:pt x="123" y="71"/>
                    <a:pt x="123" y="71"/>
                  </a:cubicBezTo>
                  <a:cubicBezTo>
                    <a:pt x="124" y="71"/>
                    <a:pt x="124" y="71"/>
                    <a:pt x="125" y="70"/>
                  </a:cubicBezTo>
                  <a:cubicBezTo>
                    <a:pt x="162" y="54"/>
                    <a:pt x="199" y="35"/>
                    <a:pt x="191" y="13"/>
                  </a:cubicBezTo>
                  <a:close/>
                  <a:moveTo>
                    <a:pt x="141" y="54"/>
                  </a:moveTo>
                  <a:cubicBezTo>
                    <a:pt x="151" y="43"/>
                    <a:pt x="157" y="29"/>
                    <a:pt x="159" y="14"/>
                  </a:cubicBezTo>
                  <a:cubicBezTo>
                    <a:pt x="163" y="12"/>
                    <a:pt x="172" y="8"/>
                    <a:pt x="178" y="10"/>
                  </a:cubicBezTo>
                  <a:cubicBezTo>
                    <a:pt x="180" y="11"/>
                    <a:pt x="182" y="13"/>
                    <a:pt x="183" y="16"/>
                  </a:cubicBezTo>
                  <a:cubicBezTo>
                    <a:pt x="188" y="28"/>
                    <a:pt x="162" y="44"/>
                    <a:pt x="141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9"/>
            <p:cNvSpPr>
              <a:spLocks/>
            </p:cNvSpPr>
            <p:nvPr/>
          </p:nvSpPr>
          <p:spPr bwMode="auto">
            <a:xfrm>
              <a:off x="1746" y="3846"/>
              <a:ext cx="168" cy="54"/>
            </a:xfrm>
            <a:custGeom>
              <a:avLst/>
              <a:gdLst>
                <a:gd name="T0" fmla="*/ 44 w 89"/>
                <a:gd name="T1" fmla="*/ 12 h 29"/>
                <a:gd name="T2" fmla="*/ 1 w 89"/>
                <a:gd name="T3" fmla="*/ 0 h 29"/>
                <a:gd name="T4" fmla="*/ 0 w 89"/>
                <a:gd name="T5" fmla="*/ 5 h 29"/>
                <a:gd name="T6" fmla="*/ 44 w 89"/>
                <a:gd name="T7" fmla="*/ 29 h 29"/>
                <a:gd name="T8" fmla="*/ 89 w 89"/>
                <a:gd name="T9" fmla="*/ 5 h 29"/>
                <a:gd name="T10" fmla="*/ 88 w 89"/>
                <a:gd name="T11" fmla="*/ 0 h 29"/>
                <a:gd name="T12" fmla="*/ 44 w 89"/>
                <a:gd name="T13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29">
                  <a:moveTo>
                    <a:pt x="44" y="12"/>
                  </a:moveTo>
                  <a:cubicBezTo>
                    <a:pt x="28" y="12"/>
                    <a:pt x="14" y="7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19"/>
                    <a:pt x="20" y="29"/>
                    <a:pt x="44" y="29"/>
                  </a:cubicBezTo>
                  <a:cubicBezTo>
                    <a:pt x="69" y="29"/>
                    <a:pt x="89" y="19"/>
                    <a:pt x="89" y="5"/>
                  </a:cubicBezTo>
                  <a:cubicBezTo>
                    <a:pt x="89" y="3"/>
                    <a:pt x="88" y="2"/>
                    <a:pt x="88" y="0"/>
                  </a:cubicBezTo>
                  <a:cubicBezTo>
                    <a:pt x="75" y="7"/>
                    <a:pt x="60" y="12"/>
                    <a:pt x="4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50"/>
            <p:cNvSpPr>
              <a:spLocks/>
            </p:cNvSpPr>
            <p:nvPr/>
          </p:nvSpPr>
          <p:spPr bwMode="auto">
            <a:xfrm>
              <a:off x="1691" y="3587"/>
              <a:ext cx="259" cy="98"/>
            </a:xfrm>
            <a:custGeom>
              <a:avLst/>
              <a:gdLst>
                <a:gd name="T0" fmla="*/ 68 w 137"/>
                <a:gd name="T1" fmla="*/ 41 h 52"/>
                <a:gd name="T2" fmla="*/ 83 w 137"/>
                <a:gd name="T3" fmla="*/ 47 h 52"/>
                <a:gd name="T4" fmla="*/ 91 w 137"/>
                <a:gd name="T5" fmla="*/ 52 h 52"/>
                <a:gd name="T6" fmla="*/ 137 w 137"/>
                <a:gd name="T7" fmla="*/ 52 h 52"/>
                <a:gd name="T8" fmla="*/ 132 w 137"/>
                <a:gd name="T9" fmla="*/ 46 h 52"/>
                <a:gd name="T10" fmla="*/ 123 w 137"/>
                <a:gd name="T11" fmla="*/ 36 h 52"/>
                <a:gd name="T12" fmla="*/ 118 w 137"/>
                <a:gd name="T13" fmla="*/ 35 h 52"/>
                <a:gd name="T14" fmla="*/ 116 w 137"/>
                <a:gd name="T15" fmla="*/ 31 h 52"/>
                <a:gd name="T16" fmla="*/ 107 w 137"/>
                <a:gd name="T17" fmla="*/ 21 h 52"/>
                <a:gd name="T18" fmla="*/ 74 w 137"/>
                <a:gd name="T19" fmla="*/ 8 h 52"/>
                <a:gd name="T20" fmla="*/ 68 w 137"/>
                <a:gd name="T21" fmla="*/ 16 h 52"/>
                <a:gd name="T22" fmla="*/ 63 w 137"/>
                <a:gd name="T23" fmla="*/ 14 h 52"/>
                <a:gd name="T24" fmla="*/ 48 w 137"/>
                <a:gd name="T25" fmla="*/ 19 h 52"/>
                <a:gd name="T26" fmla="*/ 27 w 137"/>
                <a:gd name="T27" fmla="*/ 18 h 52"/>
                <a:gd name="T28" fmla="*/ 22 w 137"/>
                <a:gd name="T29" fmla="*/ 29 h 52"/>
                <a:gd name="T30" fmla="*/ 15 w 137"/>
                <a:gd name="T31" fmla="*/ 31 h 52"/>
                <a:gd name="T32" fmla="*/ 0 w 137"/>
                <a:gd name="T33" fmla="*/ 52 h 52"/>
                <a:gd name="T34" fmla="*/ 34 w 137"/>
                <a:gd name="T35" fmla="*/ 52 h 52"/>
                <a:gd name="T36" fmla="*/ 68 w 137"/>
                <a:gd name="T37" fmla="*/ 4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7" h="52">
                  <a:moveTo>
                    <a:pt x="68" y="41"/>
                  </a:moveTo>
                  <a:cubicBezTo>
                    <a:pt x="74" y="42"/>
                    <a:pt x="78" y="44"/>
                    <a:pt x="83" y="47"/>
                  </a:cubicBezTo>
                  <a:cubicBezTo>
                    <a:pt x="85" y="49"/>
                    <a:pt x="88" y="50"/>
                    <a:pt x="91" y="52"/>
                  </a:cubicBezTo>
                  <a:cubicBezTo>
                    <a:pt x="137" y="52"/>
                    <a:pt x="137" y="52"/>
                    <a:pt x="137" y="52"/>
                  </a:cubicBezTo>
                  <a:cubicBezTo>
                    <a:pt x="136" y="50"/>
                    <a:pt x="133" y="48"/>
                    <a:pt x="132" y="46"/>
                  </a:cubicBezTo>
                  <a:cubicBezTo>
                    <a:pt x="129" y="43"/>
                    <a:pt x="127" y="39"/>
                    <a:pt x="123" y="36"/>
                  </a:cubicBezTo>
                  <a:cubicBezTo>
                    <a:pt x="122" y="35"/>
                    <a:pt x="119" y="36"/>
                    <a:pt x="118" y="35"/>
                  </a:cubicBezTo>
                  <a:cubicBezTo>
                    <a:pt x="117" y="35"/>
                    <a:pt x="117" y="32"/>
                    <a:pt x="116" y="31"/>
                  </a:cubicBezTo>
                  <a:cubicBezTo>
                    <a:pt x="113" y="27"/>
                    <a:pt x="109" y="25"/>
                    <a:pt x="107" y="21"/>
                  </a:cubicBezTo>
                  <a:cubicBezTo>
                    <a:pt x="101" y="12"/>
                    <a:pt x="86" y="0"/>
                    <a:pt x="74" y="8"/>
                  </a:cubicBezTo>
                  <a:cubicBezTo>
                    <a:pt x="71" y="10"/>
                    <a:pt x="72" y="16"/>
                    <a:pt x="68" y="16"/>
                  </a:cubicBezTo>
                  <a:cubicBezTo>
                    <a:pt x="67" y="17"/>
                    <a:pt x="65" y="14"/>
                    <a:pt x="63" y="14"/>
                  </a:cubicBezTo>
                  <a:cubicBezTo>
                    <a:pt x="58" y="14"/>
                    <a:pt x="50" y="12"/>
                    <a:pt x="48" y="19"/>
                  </a:cubicBezTo>
                  <a:cubicBezTo>
                    <a:pt x="45" y="18"/>
                    <a:pt x="31" y="15"/>
                    <a:pt x="27" y="18"/>
                  </a:cubicBezTo>
                  <a:cubicBezTo>
                    <a:pt x="23" y="20"/>
                    <a:pt x="25" y="26"/>
                    <a:pt x="22" y="29"/>
                  </a:cubicBezTo>
                  <a:cubicBezTo>
                    <a:pt x="20" y="32"/>
                    <a:pt x="18" y="30"/>
                    <a:pt x="15" y="31"/>
                  </a:cubicBezTo>
                  <a:cubicBezTo>
                    <a:pt x="5" y="35"/>
                    <a:pt x="1" y="42"/>
                    <a:pt x="0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40" y="43"/>
                    <a:pt x="60" y="40"/>
                    <a:pt x="68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1"/>
            <p:cNvSpPr>
              <a:spLocks noEditPoints="1"/>
            </p:cNvSpPr>
            <p:nvPr/>
          </p:nvSpPr>
          <p:spPr bwMode="auto">
            <a:xfrm>
              <a:off x="7218" y="3683"/>
              <a:ext cx="368" cy="248"/>
            </a:xfrm>
            <a:custGeom>
              <a:avLst/>
              <a:gdLst>
                <a:gd name="T0" fmla="*/ 192 w 195"/>
                <a:gd name="T1" fmla="*/ 28 h 131"/>
                <a:gd name="T2" fmla="*/ 183 w 195"/>
                <a:gd name="T3" fmla="*/ 13 h 131"/>
                <a:gd name="T4" fmla="*/ 153 w 195"/>
                <a:gd name="T5" fmla="*/ 14 h 131"/>
                <a:gd name="T6" fmla="*/ 149 w 195"/>
                <a:gd name="T7" fmla="*/ 2 h 131"/>
                <a:gd name="T8" fmla="*/ 145 w 195"/>
                <a:gd name="T9" fmla="*/ 0 h 131"/>
                <a:gd name="T10" fmla="*/ 11 w 195"/>
                <a:gd name="T11" fmla="*/ 0 h 131"/>
                <a:gd name="T12" fmla="*/ 7 w 195"/>
                <a:gd name="T13" fmla="*/ 2 h 131"/>
                <a:gd name="T14" fmla="*/ 0 w 195"/>
                <a:gd name="T15" fmla="*/ 34 h 131"/>
                <a:gd name="T16" fmla="*/ 30 w 195"/>
                <a:gd name="T17" fmla="*/ 95 h 131"/>
                <a:gd name="T18" fmla="*/ 25 w 195"/>
                <a:gd name="T19" fmla="*/ 106 h 131"/>
                <a:gd name="T20" fmla="*/ 78 w 195"/>
                <a:gd name="T21" fmla="*/ 131 h 131"/>
                <a:gd name="T22" fmla="*/ 130 w 195"/>
                <a:gd name="T23" fmla="*/ 106 h 131"/>
                <a:gd name="T24" fmla="*/ 125 w 195"/>
                <a:gd name="T25" fmla="*/ 95 h 131"/>
                <a:gd name="T26" fmla="*/ 133 w 195"/>
                <a:gd name="T27" fmla="*/ 88 h 131"/>
                <a:gd name="T28" fmla="*/ 192 w 195"/>
                <a:gd name="T29" fmla="*/ 28 h 131"/>
                <a:gd name="T30" fmla="*/ 59 w 195"/>
                <a:gd name="T31" fmla="*/ 28 h 131"/>
                <a:gd name="T32" fmla="*/ 96 w 195"/>
                <a:gd name="T33" fmla="*/ 40 h 131"/>
                <a:gd name="T34" fmla="*/ 104 w 195"/>
                <a:gd name="T35" fmla="*/ 63 h 131"/>
                <a:gd name="T36" fmla="*/ 102 w 195"/>
                <a:gd name="T37" fmla="*/ 63 h 131"/>
                <a:gd name="T38" fmla="*/ 80 w 195"/>
                <a:gd name="T39" fmla="*/ 55 h 131"/>
                <a:gd name="T40" fmla="*/ 76 w 195"/>
                <a:gd name="T41" fmla="*/ 49 h 131"/>
                <a:gd name="T42" fmla="*/ 54 w 195"/>
                <a:gd name="T43" fmla="*/ 34 h 131"/>
                <a:gd name="T44" fmla="*/ 59 w 195"/>
                <a:gd name="T45" fmla="*/ 28 h 131"/>
                <a:gd name="T46" fmla="*/ 52 w 195"/>
                <a:gd name="T47" fmla="*/ 42 h 131"/>
                <a:gd name="T48" fmla="*/ 54 w 195"/>
                <a:gd name="T49" fmla="*/ 42 h 131"/>
                <a:gd name="T50" fmla="*/ 69 w 195"/>
                <a:gd name="T51" fmla="*/ 54 h 131"/>
                <a:gd name="T52" fmla="*/ 74 w 195"/>
                <a:gd name="T53" fmla="*/ 60 h 131"/>
                <a:gd name="T54" fmla="*/ 102 w 195"/>
                <a:gd name="T55" fmla="*/ 71 h 131"/>
                <a:gd name="T56" fmla="*/ 102 w 195"/>
                <a:gd name="T57" fmla="*/ 71 h 131"/>
                <a:gd name="T58" fmla="*/ 97 w 195"/>
                <a:gd name="T59" fmla="*/ 78 h 131"/>
                <a:gd name="T60" fmla="*/ 60 w 195"/>
                <a:gd name="T61" fmla="*/ 67 h 131"/>
                <a:gd name="T62" fmla="*/ 52 w 195"/>
                <a:gd name="T63" fmla="*/ 42 h 131"/>
                <a:gd name="T64" fmla="*/ 119 w 195"/>
                <a:gd name="T65" fmla="*/ 99 h 131"/>
                <a:gd name="T66" fmla="*/ 122 w 195"/>
                <a:gd name="T67" fmla="*/ 106 h 131"/>
                <a:gd name="T68" fmla="*/ 78 w 195"/>
                <a:gd name="T69" fmla="*/ 123 h 131"/>
                <a:gd name="T70" fmla="*/ 33 w 195"/>
                <a:gd name="T71" fmla="*/ 106 h 131"/>
                <a:gd name="T72" fmla="*/ 37 w 195"/>
                <a:gd name="T73" fmla="*/ 99 h 131"/>
                <a:gd name="T74" fmla="*/ 41 w 195"/>
                <a:gd name="T75" fmla="*/ 102 h 131"/>
                <a:gd name="T76" fmla="*/ 41 w 195"/>
                <a:gd name="T77" fmla="*/ 102 h 131"/>
                <a:gd name="T78" fmla="*/ 47 w 195"/>
                <a:gd name="T79" fmla="*/ 105 h 131"/>
                <a:gd name="T80" fmla="*/ 48 w 195"/>
                <a:gd name="T81" fmla="*/ 105 h 131"/>
                <a:gd name="T82" fmla="*/ 54 w 195"/>
                <a:gd name="T83" fmla="*/ 107 h 131"/>
                <a:gd name="T84" fmla="*/ 55 w 195"/>
                <a:gd name="T85" fmla="*/ 108 h 131"/>
                <a:gd name="T86" fmla="*/ 62 w 195"/>
                <a:gd name="T87" fmla="*/ 109 h 131"/>
                <a:gd name="T88" fmla="*/ 63 w 195"/>
                <a:gd name="T89" fmla="*/ 109 h 131"/>
                <a:gd name="T90" fmla="*/ 69 w 195"/>
                <a:gd name="T91" fmla="*/ 110 h 131"/>
                <a:gd name="T92" fmla="*/ 71 w 195"/>
                <a:gd name="T93" fmla="*/ 111 h 131"/>
                <a:gd name="T94" fmla="*/ 78 w 195"/>
                <a:gd name="T95" fmla="*/ 111 h 131"/>
                <a:gd name="T96" fmla="*/ 85 w 195"/>
                <a:gd name="T97" fmla="*/ 111 h 131"/>
                <a:gd name="T98" fmla="*/ 87 w 195"/>
                <a:gd name="T99" fmla="*/ 110 h 131"/>
                <a:gd name="T100" fmla="*/ 93 w 195"/>
                <a:gd name="T101" fmla="*/ 109 h 131"/>
                <a:gd name="T102" fmla="*/ 94 w 195"/>
                <a:gd name="T103" fmla="*/ 109 h 131"/>
                <a:gd name="T104" fmla="*/ 100 w 195"/>
                <a:gd name="T105" fmla="*/ 108 h 131"/>
                <a:gd name="T106" fmla="*/ 102 w 195"/>
                <a:gd name="T107" fmla="*/ 107 h 131"/>
                <a:gd name="T108" fmla="*/ 108 w 195"/>
                <a:gd name="T109" fmla="*/ 105 h 131"/>
                <a:gd name="T110" fmla="*/ 108 w 195"/>
                <a:gd name="T111" fmla="*/ 105 h 131"/>
                <a:gd name="T112" fmla="*/ 119 w 195"/>
                <a:gd name="T113" fmla="*/ 99 h 131"/>
                <a:gd name="T114" fmla="*/ 144 w 195"/>
                <a:gd name="T115" fmla="*/ 75 h 131"/>
                <a:gd name="T116" fmla="*/ 155 w 195"/>
                <a:gd name="T117" fmla="*/ 34 h 131"/>
                <a:gd name="T118" fmla="*/ 154 w 195"/>
                <a:gd name="T119" fmla="*/ 22 h 131"/>
                <a:gd name="T120" fmla="*/ 179 w 195"/>
                <a:gd name="T121" fmla="*/ 20 h 131"/>
                <a:gd name="T122" fmla="*/ 184 w 195"/>
                <a:gd name="T123" fmla="*/ 29 h 131"/>
                <a:gd name="T124" fmla="*/ 144 w 195"/>
                <a:gd name="T125" fmla="*/ 7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5" h="131">
                  <a:moveTo>
                    <a:pt x="192" y="28"/>
                  </a:moveTo>
                  <a:cubicBezTo>
                    <a:pt x="191" y="19"/>
                    <a:pt x="186" y="15"/>
                    <a:pt x="183" y="13"/>
                  </a:cubicBezTo>
                  <a:cubicBezTo>
                    <a:pt x="173" y="8"/>
                    <a:pt x="159" y="12"/>
                    <a:pt x="153" y="14"/>
                  </a:cubicBezTo>
                  <a:cubicBezTo>
                    <a:pt x="152" y="10"/>
                    <a:pt x="150" y="6"/>
                    <a:pt x="149" y="2"/>
                  </a:cubicBezTo>
                  <a:cubicBezTo>
                    <a:pt x="148" y="1"/>
                    <a:pt x="147" y="0"/>
                    <a:pt x="14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8" y="1"/>
                    <a:pt x="7" y="2"/>
                  </a:cubicBezTo>
                  <a:cubicBezTo>
                    <a:pt x="2" y="12"/>
                    <a:pt x="0" y="23"/>
                    <a:pt x="0" y="34"/>
                  </a:cubicBezTo>
                  <a:cubicBezTo>
                    <a:pt x="0" y="59"/>
                    <a:pt x="12" y="81"/>
                    <a:pt x="30" y="95"/>
                  </a:cubicBezTo>
                  <a:cubicBezTo>
                    <a:pt x="26" y="99"/>
                    <a:pt x="25" y="103"/>
                    <a:pt x="25" y="106"/>
                  </a:cubicBezTo>
                  <a:cubicBezTo>
                    <a:pt x="25" y="120"/>
                    <a:pt x="48" y="131"/>
                    <a:pt x="78" y="131"/>
                  </a:cubicBezTo>
                  <a:cubicBezTo>
                    <a:pt x="108" y="131"/>
                    <a:pt x="130" y="120"/>
                    <a:pt x="130" y="106"/>
                  </a:cubicBezTo>
                  <a:cubicBezTo>
                    <a:pt x="130" y="103"/>
                    <a:pt x="129" y="99"/>
                    <a:pt x="125" y="95"/>
                  </a:cubicBezTo>
                  <a:cubicBezTo>
                    <a:pt x="128" y="93"/>
                    <a:pt x="131" y="90"/>
                    <a:pt x="133" y="88"/>
                  </a:cubicBezTo>
                  <a:cubicBezTo>
                    <a:pt x="174" y="72"/>
                    <a:pt x="195" y="51"/>
                    <a:pt x="192" y="28"/>
                  </a:cubicBezTo>
                  <a:close/>
                  <a:moveTo>
                    <a:pt x="59" y="28"/>
                  </a:moveTo>
                  <a:cubicBezTo>
                    <a:pt x="69" y="21"/>
                    <a:pt x="85" y="26"/>
                    <a:pt x="96" y="40"/>
                  </a:cubicBezTo>
                  <a:cubicBezTo>
                    <a:pt x="101" y="47"/>
                    <a:pt x="104" y="56"/>
                    <a:pt x="104" y="63"/>
                  </a:cubicBezTo>
                  <a:cubicBezTo>
                    <a:pt x="103" y="63"/>
                    <a:pt x="103" y="63"/>
                    <a:pt x="102" y="63"/>
                  </a:cubicBezTo>
                  <a:cubicBezTo>
                    <a:pt x="91" y="63"/>
                    <a:pt x="85" y="61"/>
                    <a:pt x="80" y="55"/>
                  </a:cubicBezTo>
                  <a:cubicBezTo>
                    <a:pt x="79" y="53"/>
                    <a:pt x="77" y="51"/>
                    <a:pt x="76" y="49"/>
                  </a:cubicBezTo>
                  <a:cubicBezTo>
                    <a:pt x="71" y="42"/>
                    <a:pt x="65" y="33"/>
                    <a:pt x="54" y="34"/>
                  </a:cubicBezTo>
                  <a:cubicBezTo>
                    <a:pt x="55" y="32"/>
                    <a:pt x="57" y="30"/>
                    <a:pt x="59" y="28"/>
                  </a:cubicBezTo>
                  <a:close/>
                  <a:moveTo>
                    <a:pt x="52" y="42"/>
                  </a:moveTo>
                  <a:cubicBezTo>
                    <a:pt x="53" y="42"/>
                    <a:pt x="53" y="42"/>
                    <a:pt x="54" y="42"/>
                  </a:cubicBezTo>
                  <a:cubicBezTo>
                    <a:pt x="60" y="41"/>
                    <a:pt x="64" y="46"/>
                    <a:pt x="69" y="54"/>
                  </a:cubicBezTo>
                  <a:cubicBezTo>
                    <a:pt x="71" y="56"/>
                    <a:pt x="72" y="58"/>
                    <a:pt x="74" y="60"/>
                  </a:cubicBezTo>
                  <a:cubicBezTo>
                    <a:pt x="82" y="70"/>
                    <a:pt x="93" y="71"/>
                    <a:pt x="102" y="71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1" y="74"/>
                    <a:pt x="99" y="76"/>
                    <a:pt x="97" y="78"/>
                  </a:cubicBezTo>
                  <a:cubicBezTo>
                    <a:pt x="87" y="86"/>
                    <a:pt x="70" y="81"/>
                    <a:pt x="60" y="67"/>
                  </a:cubicBezTo>
                  <a:cubicBezTo>
                    <a:pt x="54" y="59"/>
                    <a:pt x="51" y="50"/>
                    <a:pt x="52" y="42"/>
                  </a:cubicBezTo>
                  <a:close/>
                  <a:moveTo>
                    <a:pt x="119" y="99"/>
                  </a:moveTo>
                  <a:cubicBezTo>
                    <a:pt x="121" y="101"/>
                    <a:pt x="122" y="103"/>
                    <a:pt x="122" y="106"/>
                  </a:cubicBezTo>
                  <a:cubicBezTo>
                    <a:pt x="122" y="114"/>
                    <a:pt x="104" y="123"/>
                    <a:pt x="78" y="123"/>
                  </a:cubicBezTo>
                  <a:cubicBezTo>
                    <a:pt x="52" y="123"/>
                    <a:pt x="33" y="114"/>
                    <a:pt x="33" y="106"/>
                  </a:cubicBezTo>
                  <a:cubicBezTo>
                    <a:pt x="33" y="103"/>
                    <a:pt x="35" y="101"/>
                    <a:pt x="37" y="99"/>
                  </a:cubicBezTo>
                  <a:cubicBezTo>
                    <a:pt x="38" y="100"/>
                    <a:pt x="39" y="101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3" y="103"/>
                    <a:pt x="45" y="104"/>
                    <a:pt x="47" y="105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50" y="106"/>
                    <a:pt x="52" y="107"/>
                    <a:pt x="54" y="107"/>
                  </a:cubicBezTo>
                  <a:cubicBezTo>
                    <a:pt x="54" y="107"/>
                    <a:pt x="55" y="107"/>
                    <a:pt x="55" y="108"/>
                  </a:cubicBezTo>
                  <a:cubicBezTo>
                    <a:pt x="57" y="108"/>
                    <a:pt x="60" y="109"/>
                    <a:pt x="62" y="109"/>
                  </a:cubicBezTo>
                  <a:cubicBezTo>
                    <a:pt x="62" y="109"/>
                    <a:pt x="62" y="109"/>
                    <a:pt x="63" y="109"/>
                  </a:cubicBezTo>
                  <a:cubicBezTo>
                    <a:pt x="65" y="110"/>
                    <a:pt x="67" y="110"/>
                    <a:pt x="69" y="110"/>
                  </a:cubicBezTo>
                  <a:cubicBezTo>
                    <a:pt x="70" y="110"/>
                    <a:pt x="70" y="111"/>
                    <a:pt x="71" y="111"/>
                  </a:cubicBezTo>
                  <a:cubicBezTo>
                    <a:pt x="73" y="111"/>
                    <a:pt x="75" y="111"/>
                    <a:pt x="78" y="111"/>
                  </a:cubicBezTo>
                  <a:cubicBezTo>
                    <a:pt x="80" y="111"/>
                    <a:pt x="83" y="111"/>
                    <a:pt x="85" y="111"/>
                  </a:cubicBezTo>
                  <a:cubicBezTo>
                    <a:pt x="85" y="111"/>
                    <a:pt x="86" y="110"/>
                    <a:pt x="87" y="110"/>
                  </a:cubicBezTo>
                  <a:cubicBezTo>
                    <a:pt x="89" y="110"/>
                    <a:pt x="91" y="110"/>
                    <a:pt x="93" y="109"/>
                  </a:cubicBezTo>
                  <a:cubicBezTo>
                    <a:pt x="93" y="109"/>
                    <a:pt x="93" y="109"/>
                    <a:pt x="94" y="109"/>
                  </a:cubicBezTo>
                  <a:cubicBezTo>
                    <a:pt x="96" y="109"/>
                    <a:pt x="98" y="108"/>
                    <a:pt x="100" y="108"/>
                  </a:cubicBezTo>
                  <a:cubicBezTo>
                    <a:pt x="101" y="107"/>
                    <a:pt x="101" y="107"/>
                    <a:pt x="102" y="107"/>
                  </a:cubicBezTo>
                  <a:cubicBezTo>
                    <a:pt x="104" y="107"/>
                    <a:pt x="106" y="106"/>
                    <a:pt x="108" y="105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12" y="103"/>
                    <a:pt x="115" y="102"/>
                    <a:pt x="119" y="99"/>
                  </a:cubicBezTo>
                  <a:close/>
                  <a:moveTo>
                    <a:pt x="144" y="75"/>
                  </a:moveTo>
                  <a:cubicBezTo>
                    <a:pt x="151" y="63"/>
                    <a:pt x="155" y="49"/>
                    <a:pt x="155" y="34"/>
                  </a:cubicBezTo>
                  <a:cubicBezTo>
                    <a:pt x="155" y="30"/>
                    <a:pt x="155" y="26"/>
                    <a:pt x="154" y="22"/>
                  </a:cubicBezTo>
                  <a:cubicBezTo>
                    <a:pt x="160" y="20"/>
                    <a:pt x="172" y="16"/>
                    <a:pt x="179" y="20"/>
                  </a:cubicBezTo>
                  <a:cubicBezTo>
                    <a:pt x="182" y="22"/>
                    <a:pt x="183" y="25"/>
                    <a:pt x="184" y="29"/>
                  </a:cubicBezTo>
                  <a:cubicBezTo>
                    <a:pt x="186" y="46"/>
                    <a:pt x="172" y="62"/>
                    <a:pt x="144" y="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2"/>
            <p:cNvSpPr>
              <a:spLocks/>
            </p:cNvSpPr>
            <p:nvPr/>
          </p:nvSpPr>
          <p:spPr bwMode="auto">
            <a:xfrm>
              <a:off x="7405" y="3599"/>
              <a:ext cx="15" cy="64"/>
            </a:xfrm>
            <a:custGeom>
              <a:avLst/>
              <a:gdLst>
                <a:gd name="T0" fmla="*/ 4 w 8"/>
                <a:gd name="T1" fmla="*/ 34 h 34"/>
                <a:gd name="T2" fmla="*/ 8 w 8"/>
                <a:gd name="T3" fmla="*/ 30 h 34"/>
                <a:gd name="T4" fmla="*/ 8 w 8"/>
                <a:gd name="T5" fmla="*/ 4 h 34"/>
                <a:gd name="T6" fmla="*/ 4 w 8"/>
                <a:gd name="T7" fmla="*/ 0 h 34"/>
                <a:gd name="T8" fmla="*/ 0 w 8"/>
                <a:gd name="T9" fmla="*/ 4 h 34"/>
                <a:gd name="T10" fmla="*/ 0 w 8"/>
                <a:gd name="T11" fmla="*/ 30 h 34"/>
                <a:gd name="T12" fmla="*/ 4 w 8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4">
                  <a:moveTo>
                    <a:pt x="4" y="34"/>
                  </a:moveTo>
                  <a:cubicBezTo>
                    <a:pt x="6" y="34"/>
                    <a:pt x="8" y="33"/>
                    <a:pt x="8" y="3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3"/>
                    <a:pt x="2" y="34"/>
                    <a:pt x="4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3"/>
            <p:cNvSpPr>
              <a:spLocks/>
            </p:cNvSpPr>
            <p:nvPr/>
          </p:nvSpPr>
          <p:spPr bwMode="auto">
            <a:xfrm>
              <a:off x="7358" y="3568"/>
              <a:ext cx="15" cy="95"/>
            </a:xfrm>
            <a:custGeom>
              <a:avLst/>
              <a:gdLst>
                <a:gd name="T0" fmla="*/ 4 w 8"/>
                <a:gd name="T1" fmla="*/ 50 h 50"/>
                <a:gd name="T2" fmla="*/ 8 w 8"/>
                <a:gd name="T3" fmla="*/ 46 h 50"/>
                <a:gd name="T4" fmla="*/ 8 w 8"/>
                <a:gd name="T5" fmla="*/ 4 h 50"/>
                <a:gd name="T6" fmla="*/ 4 w 8"/>
                <a:gd name="T7" fmla="*/ 0 h 50"/>
                <a:gd name="T8" fmla="*/ 0 w 8"/>
                <a:gd name="T9" fmla="*/ 4 h 50"/>
                <a:gd name="T10" fmla="*/ 0 w 8"/>
                <a:gd name="T11" fmla="*/ 46 h 50"/>
                <a:gd name="T12" fmla="*/ 4 w 8"/>
                <a:gd name="T1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0">
                  <a:moveTo>
                    <a:pt x="4" y="50"/>
                  </a:moveTo>
                  <a:cubicBezTo>
                    <a:pt x="6" y="50"/>
                    <a:pt x="8" y="49"/>
                    <a:pt x="8" y="4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9"/>
                    <a:pt x="2" y="50"/>
                    <a:pt x="4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4"/>
            <p:cNvSpPr>
              <a:spLocks/>
            </p:cNvSpPr>
            <p:nvPr/>
          </p:nvSpPr>
          <p:spPr bwMode="auto">
            <a:xfrm>
              <a:off x="7310" y="3599"/>
              <a:ext cx="16" cy="64"/>
            </a:xfrm>
            <a:custGeom>
              <a:avLst/>
              <a:gdLst>
                <a:gd name="T0" fmla="*/ 4 w 8"/>
                <a:gd name="T1" fmla="*/ 34 h 34"/>
                <a:gd name="T2" fmla="*/ 8 w 8"/>
                <a:gd name="T3" fmla="*/ 30 h 34"/>
                <a:gd name="T4" fmla="*/ 8 w 8"/>
                <a:gd name="T5" fmla="*/ 4 h 34"/>
                <a:gd name="T6" fmla="*/ 4 w 8"/>
                <a:gd name="T7" fmla="*/ 0 h 34"/>
                <a:gd name="T8" fmla="*/ 0 w 8"/>
                <a:gd name="T9" fmla="*/ 4 h 34"/>
                <a:gd name="T10" fmla="*/ 0 w 8"/>
                <a:gd name="T11" fmla="*/ 30 h 34"/>
                <a:gd name="T12" fmla="*/ 4 w 8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4">
                  <a:moveTo>
                    <a:pt x="4" y="34"/>
                  </a:moveTo>
                  <a:cubicBezTo>
                    <a:pt x="6" y="34"/>
                    <a:pt x="8" y="33"/>
                    <a:pt x="8" y="3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3"/>
                    <a:pt x="1" y="34"/>
                    <a:pt x="4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5"/>
            <p:cNvSpPr>
              <a:spLocks/>
            </p:cNvSpPr>
            <p:nvPr/>
          </p:nvSpPr>
          <p:spPr bwMode="auto">
            <a:xfrm>
              <a:off x="4908" y="3816"/>
              <a:ext cx="100" cy="58"/>
            </a:xfrm>
            <a:custGeom>
              <a:avLst/>
              <a:gdLst>
                <a:gd name="T0" fmla="*/ 52 w 53"/>
                <a:gd name="T1" fmla="*/ 2 h 31"/>
                <a:gd name="T2" fmla="*/ 46 w 53"/>
                <a:gd name="T3" fmla="*/ 1 h 31"/>
                <a:gd name="T4" fmla="*/ 3 w 53"/>
                <a:gd name="T5" fmla="*/ 24 h 31"/>
                <a:gd name="T6" fmla="*/ 1 w 53"/>
                <a:gd name="T7" fmla="*/ 29 h 31"/>
                <a:gd name="T8" fmla="*/ 5 w 53"/>
                <a:gd name="T9" fmla="*/ 31 h 31"/>
                <a:gd name="T10" fmla="*/ 7 w 53"/>
                <a:gd name="T11" fmla="*/ 31 h 31"/>
                <a:gd name="T12" fmla="*/ 50 w 53"/>
                <a:gd name="T13" fmla="*/ 8 h 31"/>
                <a:gd name="T14" fmla="*/ 52 w 5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31">
                  <a:moveTo>
                    <a:pt x="52" y="2"/>
                  </a:moveTo>
                  <a:cubicBezTo>
                    <a:pt x="51" y="1"/>
                    <a:pt x="48" y="0"/>
                    <a:pt x="46" y="1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" y="25"/>
                    <a:pt x="0" y="27"/>
                    <a:pt x="1" y="29"/>
                  </a:cubicBezTo>
                  <a:cubicBezTo>
                    <a:pt x="2" y="30"/>
                    <a:pt x="3" y="31"/>
                    <a:pt x="5" y="31"/>
                  </a:cubicBezTo>
                  <a:cubicBezTo>
                    <a:pt x="5" y="31"/>
                    <a:pt x="6" y="31"/>
                    <a:pt x="7" y="31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2" y="7"/>
                    <a:pt x="53" y="4"/>
                    <a:pt x="5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6"/>
            <p:cNvSpPr>
              <a:spLocks noEditPoints="1"/>
            </p:cNvSpPr>
            <p:nvPr/>
          </p:nvSpPr>
          <p:spPr bwMode="auto">
            <a:xfrm>
              <a:off x="4893" y="3617"/>
              <a:ext cx="249" cy="125"/>
            </a:xfrm>
            <a:custGeom>
              <a:avLst/>
              <a:gdLst>
                <a:gd name="T0" fmla="*/ 5 w 132"/>
                <a:gd name="T1" fmla="*/ 39 h 66"/>
                <a:gd name="T2" fmla="*/ 57 w 132"/>
                <a:gd name="T3" fmla="*/ 64 h 66"/>
                <a:gd name="T4" fmla="*/ 65 w 132"/>
                <a:gd name="T5" fmla="*/ 66 h 66"/>
                <a:gd name="T6" fmla="*/ 72 w 132"/>
                <a:gd name="T7" fmla="*/ 64 h 66"/>
                <a:gd name="T8" fmla="*/ 125 w 132"/>
                <a:gd name="T9" fmla="*/ 39 h 66"/>
                <a:gd name="T10" fmla="*/ 129 w 132"/>
                <a:gd name="T11" fmla="*/ 33 h 66"/>
                <a:gd name="T12" fmla="*/ 125 w 132"/>
                <a:gd name="T13" fmla="*/ 26 h 66"/>
                <a:gd name="T14" fmla="*/ 118 w 132"/>
                <a:gd name="T15" fmla="*/ 23 h 66"/>
                <a:gd name="T16" fmla="*/ 129 w 132"/>
                <a:gd name="T17" fmla="*/ 18 h 66"/>
                <a:gd name="T18" fmla="*/ 131 w 132"/>
                <a:gd name="T19" fmla="*/ 12 h 66"/>
                <a:gd name="T20" fmla="*/ 125 w 132"/>
                <a:gd name="T21" fmla="*/ 11 h 66"/>
                <a:gd name="T22" fmla="*/ 109 w 132"/>
                <a:gd name="T23" fmla="*/ 19 h 66"/>
                <a:gd name="T24" fmla="*/ 72 w 132"/>
                <a:gd name="T25" fmla="*/ 2 h 66"/>
                <a:gd name="T26" fmla="*/ 57 w 132"/>
                <a:gd name="T27" fmla="*/ 2 h 66"/>
                <a:gd name="T28" fmla="*/ 5 w 132"/>
                <a:gd name="T29" fmla="*/ 26 h 66"/>
                <a:gd name="T30" fmla="*/ 0 w 132"/>
                <a:gd name="T31" fmla="*/ 33 h 66"/>
                <a:gd name="T32" fmla="*/ 5 w 132"/>
                <a:gd name="T33" fmla="*/ 39 h 66"/>
                <a:gd name="T34" fmla="*/ 59 w 132"/>
                <a:gd name="T35" fmla="*/ 17 h 66"/>
                <a:gd name="T36" fmla="*/ 64 w 132"/>
                <a:gd name="T37" fmla="*/ 15 h 66"/>
                <a:gd name="T38" fmla="*/ 96 w 132"/>
                <a:gd name="T39" fmla="*/ 29 h 66"/>
                <a:gd name="T40" fmla="*/ 98 w 132"/>
                <a:gd name="T41" fmla="*/ 34 h 66"/>
                <a:gd name="T42" fmla="*/ 94 w 132"/>
                <a:gd name="T43" fmla="*/ 37 h 66"/>
                <a:gd name="T44" fmla="*/ 92 w 132"/>
                <a:gd name="T45" fmla="*/ 36 h 66"/>
                <a:gd name="T46" fmla="*/ 61 w 132"/>
                <a:gd name="T47" fmla="*/ 22 h 66"/>
                <a:gd name="T48" fmla="*/ 59 w 132"/>
                <a:gd name="T49" fmla="*/ 17 h 66"/>
                <a:gd name="T50" fmla="*/ 46 w 132"/>
                <a:gd name="T51" fmla="*/ 24 h 66"/>
                <a:gd name="T52" fmla="*/ 51 w 132"/>
                <a:gd name="T53" fmla="*/ 22 h 66"/>
                <a:gd name="T54" fmla="*/ 82 w 132"/>
                <a:gd name="T55" fmla="*/ 36 h 66"/>
                <a:gd name="T56" fmla="*/ 84 w 132"/>
                <a:gd name="T57" fmla="*/ 42 h 66"/>
                <a:gd name="T58" fmla="*/ 80 w 132"/>
                <a:gd name="T59" fmla="*/ 44 h 66"/>
                <a:gd name="T60" fmla="*/ 79 w 132"/>
                <a:gd name="T61" fmla="*/ 44 h 66"/>
                <a:gd name="T62" fmla="*/ 48 w 132"/>
                <a:gd name="T63" fmla="*/ 29 h 66"/>
                <a:gd name="T64" fmla="*/ 46 w 132"/>
                <a:gd name="T65" fmla="*/ 24 h 66"/>
                <a:gd name="T66" fmla="*/ 32 w 132"/>
                <a:gd name="T67" fmla="*/ 31 h 66"/>
                <a:gd name="T68" fmla="*/ 37 w 132"/>
                <a:gd name="T69" fmla="*/ 29 h 66"/>
                <a:gd name="T70" fmla="*/ 69 w 132"/>
                <a:gd name="T71" fmla="*/ 43 h 66"/>
                <a:gd name="T72" fmla="*/ 71 w 132"/>
                <a:gd name="T73" fmla="*/ 49 h 66"/>
                <a:gd name="T74" fmla="*/ 67 w 132"/>
                <a:gd name="T75" fmla="*/ 51 h 66"/>
                <a:gd name="T76" fmla="*/ 65 w 132"/>
                <a:gd name="T77" fmla="*/ 51 h 66"/>
                <a:gd name="T78" fmla="*/ 34 w 132"/>
                <a:gd name="T79" fmla="*/ 36 h 66"/>
                <a:gd name="T80" fmla="*/ 32 w 132"/>
                <a:gd name="T81" fmla="*/ 3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2" h="66">
                  <a:moveTo>
                    <a:pt x="5" y="39"/>
                  </a:moveTo>
                  <a:cubicBezTo>
                    <a:pt x="57" y="64"/>
                    <a:pt x="57" y="64"/>
                    <a:pt x="57" y="64"/>
                  </a:cubicBezTo>
                  <a:cubicBezTo>
                    <a:pt x="59" y="65"/>
                    <a:pt x="62" y="66"/>
                    <a:pt x="65" y="66"/>
                  </a:cubicBezTo>
                  <a:cubicBezTo>
                    <a:pt x="68" y="66"/>
                    <a:pt x="70" y="65"/>
                    <a:pt x="72" y="64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9" y="37"/>
                    <a:pt x="129" y="34"/>
                    <a:pt x="129" y="33"/>
                  </a:cubicBezTo>
                  <a:cubicBezTo>
                    <a:pt x="129" y="32"/>
                    <a:pt x="129" y="28"/>
                    <a:pt x="125" y="26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1" y="17"/>
                    <a:pt x="132" y="14"/>
                    <a:pt x="131" y="12"/>
                  </a:cubicBezTo>
                  <a:cubicBezTo>
                    <a:pt x="130" y="10"/>
                    <a:pt x="127" y="9"/>
                    <a:pt x="125" y="11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68" y="0"/>
                    <a:pt x="61" y="0"/>
                    <a:pt x="57" y="2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1" y="28"/>
                    <a:pt x="0" y="32"/>
                    <a:pt x="0" y="33"/>
                  </a:cubicBezTo>
                  <a:cubicBezTo>
                    <a:pt x="0" y="34"/>
                    <a:pt x="1" y="37"/>
                    <a:pt x="5" y="39"/>
                  </a:cubicBezTo>
                  <a:close/>
                  <a:moveTo>
                    <a:pt x="59" y="17"/>
                  </a:moveTo>
                  <a:cubicBezTo>
                    <a:pt x="60" y="15"/>
                    <a:pt x="62" y="14"/>
                    <a:pt x="64" y="15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8" y="30"/>
                    <a:pt x="98" y="32"/>
                    <a:pt x="98" y="34"/>
                  </a:cubicBezTo>
                  <a:cubicBezTo>
                    <a:pt x="97" y="36"/>
                    <a:pt x="95" y="37"/>
                    <a:pt x="94" y="37"/>
                  </a:cubicBezTo>
                  <a:cubicBezTo>
                    <a:pt x="93" y="37"/>
                    <a:pt x="93" y="37"/>
                    <a:pt x="92" y="36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59" y="21"/>
                    <a:pt x="58" y="19"/>
                    <a:pt x="59" y="17"/>
                  </a:cubicBezTo>
                  <a:close/>
                  <a:moveTo>
                    <a:pt x="46" y="24"/>
                  </a:moveTo>
                  <a:cubicBezTo>
                    <a:pt x="47" y="22"/>
                    <a:pt x="49" y="21"/>
                    <a:pt x="51" y="22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4" y="37"/>
                    <a:pt x="85" y="40"/>
                    <a:pt x="84" y="42"/>
                  </a:cubicBezTo>
                  <a:cubicBezTo>
                    <a:pt x="83" y="43"/>
                    <a:pt x="82" y="44"/>
                    <a:pt x="80" y="44"/>
                  </a:cubicBezTo>
                  <a:cubicBezTo>
                    <a:pt x="80" y="44"/>
                    <a:pt x="79" y="44"/>
                    <a:pt x="79" y="44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6" y="28"/>
                    <a:pt x="45" y="26"/>
                    <a:pt x="46" y="24"/>
                  </a:cubicBezTo>
                  <a:close/>
                  <a:moveTo>
                    <a:pt x="32" y="31"/>
                  </a:moveTo>
                  <a:cubicBezTo>
                    <a:pt x="33" y="29"/>
                    <a:pt x="35" y="28"/>
                    <a:pt x="37" y="29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71" y="44"/>
                    <a:pt x="71" y="47"/>
                    <a:pt x="71" y="49"/>
                  </a:cubicBezTo>
                  <a:cubicBezTo>
                    <a:pt x="70" y="50"/>
                    <a:pt x="68" y="51"/>
                    <a:pt x="67" y="51"/>
                  </a:cubicBezTo>
                  <a:cubicBezTo>
                    <a:pt x="66" y="51"/>
                    <a:pt x="66" y="51"/>
                    <a:pt x="65" y="51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2" y="36"/>
                    <a:pt x="31" y="33"/>
                    <a:pt x="32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7"/>
            <p:cNvSpPr>
              <a:spLocks/>
            </p:cNvSpPr>
            <p:nvPr/>
          </p:nvSpPr>
          <p:spPr bwMode="auto">
            <a:xfrm>
              <a:off x="4844" y="3702"/>
              <a:ext cx="364" cy="180"/>
            </a:xfrm>
            <a:custGeom>
              <a:avLst/>
              <a:gdLst>
                <a:gd name="T0" fmla="*/ 192 w 193"/>
                <a:gd name="T1" fmla="*/ 9 h 95"/>
                <a:gd name="T2" fmla="*/ 186 w 193"/>
                <a:gd name="T3" fmla="*/ 8 h 95"/>
                <a:gd name="T4" fmla="*/ 155 w 193"/>
                <a:gd name="T5" fmla="*/ 24 h 95"/>
                <a:gd name="T6" fmla="*/ 155 w 193"/>
                <a:gd name="T7" fmla="*/ 0 h 95"/>
                <a:gd name="T8" fmla="*/ 103 w 193"/>
                <a:gd name="T9" fmla="*/ 28 h 95"/>
                <a:gd name="T10" fmla="*/ 90 w 193"/>
                <a:gd name="T11" fmla="*/ 31 h 95"/>
                <a:gd name="T12" fmla="*/ 76 w 193"/>
                <a:gd name="T13" fmla="*/ 28 h 95"/>
                <a:gd name="T14" fmla="*/ 26 w 193"/>
                <a:gd name="T15" fmla="*/ 4 h 95"/>
                <a:gd name="T16" fmla="*/ 27 w 193"/>
                <a:gd name="T17" fmla="*/ 28 h 95"/>
                <a:gd name="T18" fmla="*/ 2 w 193"/>
                <a:gd name="T19" fmla="*/ 41 h 95"/>
                <a:gd name="T20" fmla="*/ 1 w 193"/>
                <a:gd name="T21" fmla="*/ 46 h 95"/>
                <a:gd name="T22" fmla="*/ 4 w 193"/>
                <a:gd name="T23" fmla="*/ 48 h 95"/>
                <a:gd name="T24" fmla="*/ 6 w 193"/>
                <a:gd name="T25" fmla="*/ 48 h 95"/>
                <a:gd name="T26" fmla="*/ 27 w 193"/>
                <a:gd name="T27" fmla="*/ 37 h 95"/>
                <a:gd name="T28" fmla="*/ 28 w 193"/>
                <a:gd name="T29" fmla="*/ 61 h 95"/>
                <a:gd name="T30" fmla="*/ 30 w 193"/>
                <a:gd name="T31" fmla="*/ 64 h 95"/>
                <a:gd name="T32" fmla="*/ 47 w 193"/>
                <a:gd name="T33" fmla="*/ 74 h 95"/>
                <a:gd name="T34" fmla="*/ 78 w 193"/>
                <a:gd name="T35" fmla="*/ 57 h 95"/>
                <a:gd name="T36" fmla="*/ 82 w 193"/>
                <a:gd name="T37" fmla="*/ 56 h 95"/>
                <a:gd name="T38" fmla="*/ 89 w 193"/>
                <a:gd name="T39" fmla="*/ 60 h 95"/>
                <a:gd name="T40" fmla="*/ 90 w 193"/>
                <a:gd name="T41" fmla="*/ 66 h 95"/>
                <a:gd name="T42" fmla="*/ 86 w 193"/>
                <a:gd name="T43" fmla="*/ 71 h 95"/>
                <a:gd name="T44" fmla="*/ 63 w 193"/>
                <a:gd name="T45" fmla="*/ 83 h 95"/>
                <a:gd name="T46" fmla="*/ 78 w 193"/>
                <a:gd name="T47" fmla="*/ 91 h 95"/>
                <a:gd name="T48" fmla="*/ 91 w 193"/>
                <a:gd name="T49" fmla="*/ 95 h 95"/>
                <a:gd name="T50" fmla="*/ 103 w 193"/>
                <a:gd name="T51" fmla="*/ 91 h 95"/>
                <a:gd name="T52" fmla="*/ 153 w 193"/>
                <a:gd name="T53" fmla="*/ 65 h 95"/>
                <a:gd name="T54" fmla="*/ 155 w 193"/>
                <a:gd name="T55" fmla="*/ 62 h 95"/>
                <a:gd name="T56" fmla="*/ 155 w 193"/>
                <a:gd name="T57" fmla="*/ 33 h 95"/>
                <a:gd name="T58" fmla="*/ 190 w 193"/>
                <a:gd name="T59" fmla="*/ 15 h 95"/>
                <a:gd name="T60" fmla="*/ 192 w 193"/>
                <a:gd name="T61" fmla="*/ 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3" h="95">
                  <a:moveTo>
                    <a:pt x="192" y="9"/>
                  </a:moveTo>
                  <a:cubicBezTo>
                    <a:pt x="191" y="7"/>
                    <a:pt x="188" y="7"/>
                    <a:pt x="186" y="8"/>
                  </a:cubicBezTo>
                  <a:cubicBezTo>
                    <a:pt x="155" y="24"/>
                    <a:pt x="155" y="24"/>
                    <a:pt x="155" y="24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48" y="4"/>
                    <a:pt x="113" y="22"/>
                    <a:pt x="103" y="28"/>
                  </a:cubicBezTo>
                  <a:cubicBezTo>
                    <a:pt x="98" y="30"/>
                    <a:pt x="94" y="31"/>
                    <a:pt x="90" y="31"/>
                  </a:cubicBezTo>
                  <a:cubicBezTo>
                    <a:pt x="82" y="31"/>
                    <a:pt x="77" y="28"/>
                    <a:pt x="76" y="28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42"/>
                    <a:pt x="0" y="44"/>
                    <a:pt x="1" y="46"/>
                  </a:cubicBezTo>
                  <a:cubicBezTo>
                    <a:pt x="1" y="47"/>
                    <a:pt x="3" y="48"/>
                    <a:pt x="4" y="48"/>
                  </a:cubicBezTo>
                  <a:cubicBezTo>
                    <a:pt x="5" y="48"/>
                    <a:pt x="5" y="48"/>
                    <a:pt x="6" y="4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3"/>
                    <a:pt x="30" y="6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80" y="56"/>
                    <a:pt x="81" y="56"/>
                    <a:pt x="82" y="56"/>
                  </a:cubicBezTo>
                  <a:cubicBezTo>
                    <a:pt x="85" y="56"/>
                    <a:pt x="88" y="58"/>
                    <a:pt x="89" y="60"/>
                  </a:cubicBezTo>
                  <a:cubicBezTo>
                    <a:pt x="90" y="62"/>
                    <a:pt x="90" y="64"/>
                    <a:pt x="90" y="66"/>
                  </a:cubicBezTo>
                  <a:cubicBezTo>
                    <a:pt x="89" y="69"/>
                    <a:pt x="88" y="70"/>
                    <a:pt x="86" y="71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9" y="92"/>
                    <a:pt x="84" y="95"/>
                    <a:pt x="91" y="95"/>
                  </a:cubicBezTo>
                  <a:cubicBezTo>
                    <a:pt x="95" y="95"/>
                    <a:pt x="99" y="93"/>
                    <a:pt x="103" y="91"/>
                  </a:cubicBezTo>
                  <a:cubicBezTo>
                    <a:pt x="113" y="85"/>
                    <a:pt x="153" y="65"/>
                    <a:pt x="153" y="65"/>
                  </a:cubicBezTo>
                  <a:cubicBezTo>
                    <a:pt x="154" y="64"/>
                    <a:pt x="155" y="63"/>
                    <a:pt x="155" y="62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92" y="14"/>
                    <a:pt x="193" y="11"/>
                    <a:pt x="19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8"/>
            <p:cNvSpPr>
              <a:spLocks/>
            </p:cNvSpPr>
            <p:nvPr/>
          </p:nvSpPr>
          <p:spPr bwMode="auto">
            <a:xfrm>
              <a:off x="1060" y="3846"/>
              <a:ext cx="41" cy="41"/>
            </a:xfrm>
            <a:custGeom>
              <a:avLst/>
              <a:gdLst>
                <a:gd name="T0" fmla="*/ 17 w 22"/>
                <a:gd name="T1" fmla="*/ 1 h 22"/>
                <a:gd name="T2" fmla="*/ 1 w 22"/>
                <a:gd name="T3" fmla="*/ 17 h 22"/>
                <a:gd name="T4" fmla="*/ 1 w 22"/>
                <a:gd name="T5" fmla="*/ 21 h 22"/>
                <a:gd name="T6" fmla="*/ 3 w 22"/>
                <a:gd name="T7" fmla="*/ 22 h 22"/>
                <a:gd name="T8" fmla="*/ 5 w 22"/>
                <a:gd name="T9" fmla="*/ 21 h 22"/>
                <a:gd name="T10" fmla="*/ 21 w 22"/>
                <a:gd name="T11" fmla="*/ 5 h 22"/>
                <a:gd name="T12" fmla="*/ 21 w 22"/>
                <a:gd name="T13" fmla="*/ 1 h 22"/>
                <a:gd name="T14" fmla="*/ 17 w 22"/>
                <a:gd name="T15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2">
                  <a:moveTo>
                    <a:pt x="17" y="1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20"/>
                    <a:pt x="1" y="21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4" y="22"/>
                    <a:pt x="5" y="22"/>
                    <a:pt x="5" y="21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59"/>
            <p:cNvSpPr>
              <a:spLocks/>
            </p:cNvSpPr>
            <p:nvPr/>
          </p:nvSpPr>
          <p:spPr bwMode="auto">
            <a:xfrm>
              <a:off x="1122" y="3827"/>
              <a:ext cx="58" cy="34"/>
            </a:xfrm>
            <a:custGeom>
              <a:avLst/>
              <a:gdLst>
                <a:gd name="T0" fmla="*/ 11 w 31"/>
                <a:gd name="T1" fmla="*/ 2 h 18"/>
                <a:gd name="T2" fmla="*/ 1 w 31"/>
                <a:gd name="T3" fmla="*/ 6 h 18"/>
                <a:gd name="T4" fmla="*/ 7 w 31"/>
                <a:gd name="T5" fmla="*/ 14 h 18"/>
                <a:gd name="T6" fmla="*/ 31 w 31"/>
                <a:gd name="T7" fmla="*/ 6 h 18"/>
                <a:gd name="T8" fmla="*/ 11 w 31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8">
                  <a:moveTo>
                    <a:pt x="11" y="2"/>
                  </a:moveTo>
                  <a:cubicBezTo>
                    <a:pt x="2" y="0"/>
                    <a:pt x="1" y="6"/>
                    <a:pt x="1" y="6"/>
                  </a:cubicBezTo>
                  <a:cubicBezTo>
                    <a:pt x="0" y="13"/>
                    <a:pt x="7" y="14"/>
                    <a:pt x="7" y="14"/>
                  </a:cubicBezTo>
                  <a:cubicBezTo>
                    <a:pt x="16" y="18"/>
                    <a:pt x="31" y="6"/>
                    <a:pt x="31" y="6"/>
                  </a:cubicBezTo>
                  <a:cubicBezTo>
                    <a:pt x="22" y="8"/>
                    <a:pt x="20" y="3"/>
                    <a:pt x="1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0"/>
            <p:cNvSpPr>
              <a:spLocks/>
            </p:cNvSpPr>
            <p:nvPr/>
          </p:nvSpPr>
          <p:spPr bwMode="auto">
            <a:xfrm>
              <a:off x="1160" y="3791"/>
              <a:ext cx="56" cy="32"/>
            </a:xfrm>
            <a:custGeom>
              <a:avLst/>
              <a:gdLst>
                <a:gd name="T0" fmla="*/ 10 w 30"/>
                <a:gd name="T1" fmla="*/ 1 h 17"/>
                <a:gd name="T2" fmla="*/ 0 w 30"/>
                <a:gd name="T3" fmla="*/ 6 h 17"/>
                <a:gd name="T4" fmla="*/ 7 w 30"/>
                <a:gd name="T5" fmla="*/ 14 h 17"/>
                <a:gd name="T6" fmla="*/ 30 w 30"/>
                <a:gd name="T7" fmla="*/ 3 h 17"/>
                <a:gd name="T8" fmla="*/ 10 w 30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10" y="1"/>
                  </a:moveTo>
                  <a:cubicBezTo>
                    <a:pt x="0" y="0"/>
                    <a:pt x="0" y="6"/>
                    <a:pt x="0" y="6"/>
                  </a:cubicBezTo>
                  <a:cubicBezTo>
                    <a:pt x="0" y="13"/>
                    <a:pt x="7" y="14"/>
                    <a:pt x="7" y="14"/>
                  </a:cubicBezTo>
                  <a:cubicBezTo>
                    <a:pt x="16" y="17"/>
                    <a:pt x="30" y="3"/>
                    <a:pt x="30" y="3"/>
                  </a:cubicBezTo>
                  <a:cubicBezTo>
                    <a:pt x="21" y="7"/>
                    <a:pt x="19" y="2"/>
                    <a:pt x="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1"/>
            <p:cNvSpPr>
              <a:spLocks/>
            </p:cNvSpPr>
            <p:nvPr/>
          </p:nvSpPr>
          <p:spPr bwMode="auto">
            <a:xfrm>
              <a:off x="1194" y="3755"/>
              <a:ext cx="58" cy="32"/>
            </a:xfrm>
            <a:custGeom>
              <a:avLst/>
              <a:gdLst>
                <a:gd name="T0" fmla="*/ 8 w 31"/>
                <a:gd name="T1" fmla="*/ 14 h 17"/>
                <a:gd name="T2" fmla="*/ 31 w 31"/>
                <a:gd name="T3" fmla="*/ 3 h 17"/>
                <a:gd name="T4" fmla="*/ 10 w 31"/>
                <a:gd name="T5" fmla="*/ 1 h 17"/>
                <a:gd name="T6" fmla="*/ 1 w 31"/>
                <a:gd name="T7" fmla="*/ 6 h 17"/>
                <a:gd name="T8" fmla="*/ 8 w 31"/>
                <a:gd name="T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7">
                  <a:moveTo>
                    <a:pt x="8" y="14"/>
                  </a:moveTo>
                  <a:cubicBezTo>
                    <a:pt x="17" y="17"/>
                    <a:pt x="31" y="3"/>
                    <a:pt x="31" y="3"/>
                  </a:cubicBezTo>
                  <a:cubicBezTo>
                    <a:pt x="22" y="6"/>
                    <a:pt x="19" y="2"/>
                    <a:pt x="10" y="1"/>
                  </a:cubicBezTo>
                  <a:cubicBezTo>
                    <a:pt x="1" y="0"/>
                    <a:pt x="1" y="6"/>
                    <a:pt x="1" y="6"/>
                  </a:cubicBezTo>
                  <a:cubicBezTo>
                    <a:pt x="0" y="13"/>
                    <a:pt x="8" y="14"/>
                    <a:pt x="8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62"/>
            <p:cNvSpPr>
              <a:spLocks/>
            </p:cNvSpPr>
            <p:nvPr/>
          </p:nvSpPr>
          <p:spPr bwMode="auto">
            <a:xfrm>
              <a:off x="1090" y="3768"/>
              <a:ext cx="32" cy="59"/>
            </a:xfrm>
            <a:custGeom>
              <a:avLst/>
              <a:gdLst>
                <a:gd name="T0" fmla="*/ 12 w 17"/>
                <a:gd name="T1" fmla="*/ 0 h 31"/>
                <a:gd name="T2" fmla="*/ 3 w 17"/>
                <a:gd name="T3" fmla="*/ 24 h 31"/>
                <a:gd name="T4" fmla="*/ 11 w 17"/>
                <a:gd name="T5" fmla="*/ 30 h 31"/>
                <a:gd name="T6" fmla="*/ 16 w 17"/>
                <a:gd name="T7" fmla="*/ 20 h 31"/>
                <a:gd name="T8" fmla="*/ 12 w 17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1">
                  <a:moveTo>
                    <a:pt x="12" y="0"/>
                  </a:moveTo>
                  <a:cubicBezTo>
                    <a:pt x="12" y="0"/>
                    <a:pt x="0" y="15"/>
                    <a:pt x="3" y="24"/>
                  </a:cubicBezTo>
                  <a:cubicBezTo>
                    <a:pt x="3" y="24"/>
                    <a:pt x="5" y="31"/>
                    <a:pt x="11" y="30"/>
                  </a:cubicBezTo>
                  <a:cubicBezTo>
                    <a:pt x="11" y="30"/>
                    <a:pt x="17" y="30"/>
                    <a:pt x="16" y="20"/>
                  </a:cubicBezTo>
                  <a:cubicBezTo>
                    <a:pt x="14" y="11"/>
                    <a:pt x="9" y="9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3"/>
            <p:cNvSpPr>
              <a:spLocks/>
            </p:cNvSpPr>
            <p:nvPr/>
          </p:nvSpPr>
          <p:spPr bwMode="auto">
            <a:xfrm>
              <a:off x="1128" y="3733"/>
              <a:ext cx="30" cy="56"/>
            </a:xfrm>
            <a:custGeom>
              <a:avLst/>
              <a:gdLst>
                <a:gd name="T0" fmla="*/ 15 w 16"/>
                <a:gd name="T1" fmla="*/ 20 h 30"/>
                <a:gd name="T2" fmla="*/ 13 w 16"/>
                <a:gd name="T3" fmla="*/ 0 h 30"/>
                <a:gd name="T4" fmla="*/ 3 w 16"/>
                <a:gd name="T5" fmla="*/ 23 h 30"/>
                <a:gd name="T6" fmla="*/ 10 w 16"/>
                <a:gd name="T7" fmla="*/ 30 h 30"/>
                <a:gd name="T8" fmla="*/ 15 w 16"/>
                <a:gd name="T9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0">
                  <a:moveTo>
                    <a:pt x="15" y="20"/>
                  </a:moveTo>
                  <a:cubicBezTo>
                    <a:pt x="14" y="11"/>
                    <a:pt x="9" y="8"/>
                    <a:pt x="13" y="0"/>
                  </a:cubicBezTo>
                  <a:cubicBezTo>
                    <a:pt x="13" y="0"/>
                    <a:pt x="0" y="14"/>
                    <a:pt x="3" y="23"/>
                  </a:cubicBezTo>
                  <a:cubicBezTo>
                    <a:pt x="3" y="23"/>
                    <a:pt x="3" y="30"/>
                    <a:pt x="10" y="30"/>
                  </a:cubicBezTo>
                  <a:cubicBezTo>
                    <a:pt x="10" y="30"/>
                    <a:pt x="16" y="30"/>
                    <a:pt x="15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4"/>
            <p:cNvSpPr>
              <a:spLocks/>
            </p:cNvSpPr>
            <p:nvPr/>
          </p:nvSpPr>
          <p:spPr bwMode="auto">
            <a:xfrm>
              <a:off x="1161" y="3697"/>
              <a:ext cx="31" cy="56"/>
            </a:xfrm>
            <a:custGeom>
              <a:avLst/>
              <a:gdLst>
                <a:gd name="T0" fmla="*/ 11 w 16"/>
                <a:gd name="T1" fmla="*/ 30 h 30"/>
                <a:gd name="T2" fmla="*/ 16 w 16"/>
                <a:gd name="T3" fmla="*/ 20 h 30"/>
                <a:gd name="T4" fmla="*/ 14 w 16"/>
                <a:gd name="T5" fmla="*/ 0 h 30"/>
                <a:gd name="T6" fmla="*/ 3 w 16"/>
                <a:gd name="T7" fmla="*/ 23 h 30"/>
                <a:gd name="T8" fmla="*/ 11 w 16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0">
                  <a:moveTo>
                    <a:pt x="11" y="30"/>
                  </a:moveTo>
                  <a:cubicBezTo>
                    <a:pt x="11" y="30"/>
                    <a:pt x="16" y="30"/>
                    <a:pt x="16" y="20"/>
                  </a:cubicBezTo>
                  <a:cubicBezTo>
                    <a:pt x="15" y="11"/>
                    <a:pt x="10" y="8"/>
                    <a:pt x="14" y="0"/>
                  </a:cubicBezTo>
                  <a:cubicBezTo>
                    <a:pt x="14" y="0"/>
                    <a:pt x="0" y="14"/>
                    <a:pt x="3" y="23"/>
                  </a:cubicBezTo>
                  <a:cubicBezTo>
                    <a:pt x="3" y="23"/>
                    <a:pt x="4" y="30"/>
                    <a:pt x="11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5"/>
            <p:cNvSpPr>
              <a:spLocks/>
            </p:cNvSpPr>
            <p:nvPr/>
          </p:nvSpPr>
          <p:spPr bwMode="auto">
            <a:xfrm>
              <a:off x="1086" y="3827"/>
              <a:ext cx="34" cy="34"/>
            </a:xfrm>
            <a:custGeom>
              <a:avLst/>
              <a:gdLst>
                <a:gd name="T0" fmla="*/ 4 w 18"/>
                <a:gd name="T1" fmla="*/ 0 h 18"/>
                <a:gd name="T2" fmla="*/ 0 w 18"/>
                <a:gd name="T3" fmla="*/ 2 h 18"/>
                <a:gd name="T4" fmla="*/ 2 w 18"/>
                <a:gd name="T5" fmla="*/ 6 h 18"/>
                <a:gd name="T6" fmla="*/ 12 w 18"/>
                <a:gd name="T7" fmla="*/ 15 h 18"/>
                <a:gd name="T8" fmla="*/ 15 w 18"/>
                <a:gd name="T9" fmla="*/ 18 h 18"/>
                <a:gd name="T10" fmla="*/ 15 w 18"/>
                <a:gd name="T11" fmla="*/ 18 h 18"/>
                <a:gd name="T12" fmla="*/ 17 w 18"/>
                <a:gd name="T13" fmla="*/ 14 h 18"/>
                <a:gd name="T14" fmla="*/ 4 w 18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8">
                  <a:moveTo>
                    <a:pt x="4" y="0"/>
                  </a:moveTo>
                  <a:cubicBezTo>
                    <a:pt x="3" y="0"/>
                    <a:pt x="1" y="0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10" y="9"/>
                    <a:pt x="12" y="15"/>
                    <a:pt x="12" y="15"/>
                  </a:cubicBezTo>
                  <a:cubicBezTo>
                    <a:pt x="12" y="17"/>
                    <a:pt x="13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7" y="17"/>
                    <a:pt x="18" y="16"/>
                    <a:pt x="17" y="14"/>
                  </a:cubicBezTo>
                  <a:cubicBezTo>
                    <a:pt x="17" y="14"/>
                    <a:pt x="15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6"/>
            <p:cNvSpPr>
              <a:spLocks/>
            </p:cNvSpPr>
            <p:nvPr/>
          </p:nvSpPr>
          <p:spPr bwMode="auto">
            <a:xfrm>
              <a:off x="1197" y="3695"/>
              <a:ext cx="51" cy="51"/>
            </a:xfrm>
            <a:custGeom>
              <a:avLst/>
              <a:gdLst>
                <a:gd name="T0" fmla="*/ 3 w 27"/>
                <a:gd name="T1" fmla="*/ 17 h 27"/>
                <a:gd name="T2" fmla="*/ 5 w 27"/>
                <a:gd name="T3" fmla="*/ 16 h 27"/>
                <a:gd name="T4" fmla="*/ 20 w 27"/>
                <a:gd name="T5" fmla="*/ 7 h 27"/>
                <a:gd name="T6" fmla="*/ 11 w 27"/>
                <a:gd name="T7" fmla="*/ 22 h 27"/>
                <a:gd name="T8" fmla="*/ 12 w 27"/>
                <a:gd name="T9" fmla="*/ 26 h 27"/>
                <a:gd name="T10" fmla="*/ 14 w 27"/>
                <a:gd name="T11" fmla="*/ 27 h 27"/>
                <a:gd name="T12" fmla="*/ 16 w 27"/>
                <a:gd name="T13" fmla="*/ 26 h 27"/>
                <a:gd name="T14" fmla="*/ 27 w 27"/>
                <a:gd name="T15" fmla="*/ 4 h 27"/>
                <a:gd name="T16" fmla="*/ 27 w 27"/>
                <a:gd name="T17" fmla="*/ 4 h 27"/>
                <a:gd name="T18" fmla="*/ 26 w 27"/>
                <a:gd name="T19" fmla="*/ 1 h 27"/>
                <a:gd name="T20" fmla="*/ 23 w 27"/>
                <a:gd name="T21" fmla="*/ 0 h 27"/>
                <a:gd name="T22" fmla="*/ 23 w 27"/>
                <a:gd name="T23" fmla="*/ 1 h 27"/>
                <a:gd name="T24" fmla="*/ 1 w 27"/>
                <a:gd name="T25" fmla="*/ 11 h 27"/>
                <a:gd name="T26" fmla="*/ 1 w 27"/>
                <a:gd name="T27" fmla="*/ 16 h 27"/>
                <a:gd name="T28" fmla="*/ 3 w 27"/>
                <a:gd name="T29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7">
                  <a:moveTo>
                    <a:pt x="3" y="17"/>
                  </a:moveTo>
                  <a:cubicBezTo>
                    <a:pt x="4" y="17"/>
                    <a:pt x="5" y="16"/>
                    <a:pt x="5" y="16"/>
                  </a:cubicBezTo>
                  <a:cubicBezTo>
                    <a:pt x="9" y="13"/>
                    <a:pt x="15" y="8"/>
                    <a:pt x="20" y="7"/>
                  </a:cubicBezTo>
                  <a:cubicBezTo>
                    <a:pt x="19" y="12"/>
                    <a:pt x="14" y="19"/>
                    <a:pt x="11" y="22"/>
                  </a:cubicBezTo>
                  <a:cubicBezTo>
                    <a:pt x="10" y="24"/>
                    <a:pt x="11" y="25"/>
                    <a:pt x="12" y="26"/>
                  </a:cubicBezTo>
                  <a:cubicBezTo>
                    <a:pt x="12" y="27"/>
                    <a:pt x="13" y="27"/>
                    <a:pt x="14" y="27"/>
                  </a:cubicBezTo>
                  <a:cubicBezTo>
                    <a:pt x="14" y="27"/>
                    <a:pt x="15" y="27"/>
                    <a:pt x="16" y="26"/>
                  </a:cubicBezTo>
                  <a:cubicBezTo>
                    <a:pt x="17" y="25"/>
                    <a:pt x="26" y="13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6" y="1"/>
                  </a:cubicBezTo>
                  <a:cubicBezTo>
                    <a:pt x="25" y="1"/>
                    <a:pt x="24" y="0"/>
                    <a:pt x="23" y="0"/>
                  </a:cubicBezTo>
                  <a:cubicBezTo>
                    <a:pt x="23" y="0"/>
                    <a:pt x="23" y="1"/>
                    <a:pt x="23" y="1"/>
                  </a:cubicBezTo>
                  <a:cubicBezTo>
                    <a:pt x="14" y="1"/>
                    <a:pt x="3" y="10"/>
                    <a:pt x="1" y="11"/>
                  </a:cubicBezTo>
                  <a:cubicBezTo>
                    <a:pt x="0" y="12"/>
                    <a:pt x="0" y="14"/>
                    <a:pt x="1" y="16"/>
                  </a:cubicBezTo>
                  <a:cubicBezTo>
                    <a:pt x="2" y="16"/>
                    <a:pt x="3" y="17"/>
                    <a:pt x="3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67"/>
            <p:cNvSpPr>
              <a:spLocks noEditPoints="1"/>
            </p:cNvSpPr>
            <p:nvPr/>
          </p:nvSpPr>
          <p:spPr bwMode="auto">
            <a:xfrm>
              <a:off x="869" y="3604"/>
              <a:ext cx="226" cy="221"/>
            </a:xfrm>
            <a:custGeom>
              <a:avLst/>
              <a:gdLst>
                <a:gd name="T0" fmla="*/ 87 w 120"/>
                <a:gd name="T1" fmla="*/ 9 h 117"/>
                <a:gd name="T2" fmla="*/ 21 w 120"/>
                <a:gd name="T3" fmla="*/ 13 h 117"/>
                <a:gd name="T4" fmla="*/ 18 w 120"/>
                <a:gd name="T5" fmla="*/ 40 h 117"/>
                <a:gd name="T6" fmla="*/ 18 w 120"/>
                <a:gd name="T7" fmla="*/ 97 h 117"/>
                <a:gd name="T8" fmla="*/ 29 w 120"/>
                <a:gd name="T9" fmla="*/ 109 h 117"/>
                <a:gd name="T10" fmla="*/ 82 w 120"/>
                <a:gd name="T11" fmla="*/ 115 h 117"/>
                <a:gd name="T12" fmla="*/ 92 w 120"/>
                <a:gd name="T13" fmla="*/ 103 h 117"/>
                <a:gd name="T14" fmla="*/ 90 w 120"/>
                <a:gd name="T15" fmla="*/ 47 h 117"/>
                <a:gd name="T16" fmla="*/ 87 w 120"/>
                <a:gd name="T17" fmla="*/ 9 h 117"/>
                <a:gd name="T18" fmla="*/ 39 w 120"/>
                <a:gd name="T19" fmla="*/ 91 h 117"/>
                <a:gd name="T20" fmla="*/ 34 w 120"/>
                <a:gd name="T21" fmla="*/ 86 h 117"/>
                <a:gd name="T22" fmla="*/ 39 w 120"/>
                <a:gd name="T23" fmla="*/ 81 h 117"/>
                <a:gd name="T24" fmla="*/ 44 w 120"/>
                <a:gd name="T25" fmla="*/ 86 h 117"/>
                <a:gd name="T26" fmla="*/ 39 w 120"/>
                <a:gd name="T27" fmla="*/ 91 h 117"/>
                <a:gd name="T28" fmla="*/ 41 w 120"/>
                <a:gd name="T29" fmla="*/ 45 h 117"/>
                <a:gd name="T30" fmla="*/ 35 w 120"/>
                <a:gd name="T31" fmla="*/ 40 h 117"/>
                <a:gd name="T32" fmla="*/ 41 w 120"/>
                <a:gd name="T33" fmla="*/ 35 h 117"/>
                <a:gd name="T34" fmla="*/ 46 w 120"/>
                <a:gd name="T35" fmla="*/ 40 h 117"/>
                <a:gd name="T36" fmla="*/ 41 w 120"/>
                <a:gd name="T37" fmla="*/ 45 h 117"/>
                <a:gd name="T38" fmla="*/ 66 w 120"/>
                <a:gd name="T39" fmla="*/ 72 h 117"/>
                <a:gd name="T40" fmla="*/ 60 w 120"/>
                <a:gd name="T41" fmla="*/ 67 h 117"/>
                <a:gd name="T42" fmla="*/ 66 w 120"/>
                <a:gd name="T43" fmla="*/ 62 h 117"/>
                <a:gd name="T44" fmla="*/ 71 w 120"/>
                <a:gd name="T45" fmla="*/ 67 h 117"/>
                <a:gd name="T46" fmla="*/ 66 w 120"/>
                <a:gd name="T47" fmla="*/ 7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0" h="117">
                  <a:moveTo>
                    <a:pt x="87" y="9"/>
                  </a:moveTo>
                  <a:cubicBezTo>
                    <a:pt x="55" y="0"/>
                    <a:pt x="29" y="11"/>
                    <a:pt x="21" y="13"/>
                  </a:cubicBezTo>
                  <a:cubicBezTo>
                    <a:pt x="20" y="14"/>
                    <a:pt x="0" y="24"/>
                    <a:pt x="18" y="40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8" y="97"/>
                    <a:pt x="16" y="106"/>
                    <a:pt x="29" y="109"/>
                  </a:cubicBezTo>
                  <a:cubicBezTo>
                    <a:pt x="42" y="111"/>
                    <a:pt x="82" y="115"/>
                    <a:pt x="82" y="115"/>
                  </a:cubicBezTo>
                  <a:cubicBezTo>
                    <a:pt x="82" y="115"/>
                    <a:pt x="92" y="117"/>
                    <a:pt x="92" y="103"/>
                  </a:cubicBezTo>
                  <a:cubicBezTo>
                    <a:pt x="92" y="89"/>
                    <a:pt x="90" y="47"/>
                    <a:pt x="90" y="47"/>
                  </a:cubicBezTo>
                  <a:cubicBezTo>
                    <a:pt x="90" y="47"/>
                    <a:pt x="120" y="19"/>
                    <a:pt x="87" y="9"/>
                  </a:cubicBezTo>
                  <a:close/>
                  <a:moveTo>
                    <a:pt x="39" y="91"/>
                  </a:moveTo>
                  <a:cubicBezTo>
                    <a:pt x="36" y="91"/>
                    <a:pt x="34" y="89"/>
                    <a:pt x="34" y="86"/>
                  </a:cubicBezTo>
                  <a:cubicBezTo>
                    <a:pt x="34" y="83"/>
                    <a:pt x="36" y="81"/>
                    <a:pt x="39" y="81"/>
                  </a:cubicBezTo>
                  <a:cubicBezTo>
                    <a:pt x="42" y="81"/>
                    <a:pt x="44" y="83"/>
                    <a:pt x="44" y="86"/>
                  </a:cubicBezTo>
                  <a:cubicBezTo>
                    <a:pt x="44" y="89"/>
                    <a:pt x="42" y="91"/>
                    <a:pt x="39" y="91"/>
                  </a:cubicBezTo>
                  <a:close/>
                  <a:moveTo>
                    <a:pt x="41" y="45"/>
                  </a:moveTo>
                  <a:cubicBezTo>
                    <a:pt x="38" y="45"/>
                    <a:pt x="35" y="43"/>
                    <a:pt x="35" y="40"/>
                  </a:cubicBezTo>
                  <a:cubicBezTo>
                    <a:pt x="35" y="37"/>
                    <a:pt x="38" y="35"/>
                    <a:pt x="41" y="35"/>
                  </a:cubicBezTo>
                  <a:cubicBezTo>
                    <a:pt x="44" y="35"/>
                    <a:pt x="46" y="37"/>
                    <a:pt x="46" y="40"/>
                  </a:cubicBezTo>
                  <a:cubicBezTo>
                    <a:pt x="46" y="43"/>
                    <a:pt x="44" y="45"/>
                    <a:pt x="41" y="45"/>
                  </a:cubicBezTo>
                  <a:close/>
                  <a:moveTo>
                    <a:pt x="66" y="72"/>
                  </a:moveTo>
                  <a:cubicBezTo>
                    <a:pt x="63" y="72"/>
                    <a:pt x="60" y="70"/>
                    <a:pt x="60" y="67"/>
                  </a:cubicBezTo>
                  <a:cubicBezTo>
                    <a:pt x="60" y="64"/>
                    <a:pt x="63" y="62"/>
                    <a:pt x="66" y="62"/>
                  </a:cubicBezTo>
                  <a:cubicBezTo>
                    <a:pt x="68" y="62"/>
                    <a:pt x="71" y="64"/>
                    <a:pt x="71" y="67"/>
                  </a:cubicBezTo>
                  <a:cubicBezTo>
                    <a:pt x="71" y="70"/>
                    <a:pt x="68" y="72"/>
                    <a:pt x="66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68"/>
            <p:cNvSpPr>
              <a:spLocks/>
            </p:cNvSpPr>
            <p:nvPr/>
          </p:nvSpPr>
          <p:spPr bwMode="auto">
            <a:xfrm>
              <a:off x="1129" y="3795"/>
              <a:ext cx="19" cy="15"/>
            </a:xfrm>
            <a:custGeom>
              <a:avLst/>
              <a:gdLst>
                <a:gd name="T0" fmla="*/ 0 w 10"/>
                <a:gd name="T1" fmla="*/ 0 h 8"/>
                <a:gd name="T2" fmla="*/ 1 w 10"/>
                <a:gd name="T3" fmla="*/ 5 h 8"/>
                <a:gd name="T4" fmla="*/ 1 w 10"/>
                <a:gd name="T5" fmla="*/ 8 h 8"/>
                <a:gd name="T6" fmla="*/ 2 w 10"/>
                <a:gd name="T7" fmla="*/ 8 h 8"/>
                <a:gd name="T8" fmla="*/ 10 w 10"/>
                <a:gd name="T9" fmla="*/ 4 h 8"/>
                <a:gd name="T10" fmla="*/ 10 w 10"/>
                <a:gd name="T11" fmla="*/ 3 h 8"/>
                <a:gd name="T12" fmla="*/ 9 w 10"/>
                <a:gd name="T13" fmla="*/ 3 h 8"/>
                <a:gd name="T14" fmla="*/ 9 w 10"/>
                <a:gd name="T15" fmla="*/ 4 h 8"/>
                <a:gd name="T16" fmla="*/ 0 w 10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0" y="2"/>
                    <a:pt x="1" y="3"/>
                    <a:pt x="1" y="5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7" y="6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5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69"/>
            <p:cNvSpPr>
              <a:spLocks/>
            </p:cNvSpPr>
            <p:nvPr/>
          </p:nvSpPr>
          <p:spPr bwMode="auto">
            <a:xfrm>
              <a:off x="1048" y="3612"/>
              <a:ext cx="144" cy="207"/>
            </a:xfrm>
            <a:custGeom>
              <a:avLst/>
              <a:gdLst>
                <a:gd name="T0" fmla="*/ 19 w 76"/>
                <a:gd name="T1" fmla="*/ 108 h 110"/>
                <a:gd name="T2" fmla="*/ 29 w 76"/>
                <a:gd name="T3" fmla="*/ 79 h 110"/>
                <a:gd name="T4" fmla="*/ 38 w 76"/>
                <a:gd name="T5" fmla="*/ 83 h 110"/>
                <a:gd name="T6" fmla="*/ 50 w 76"/>
                <a:gd name="T7" fmla="*/ 59 h 110"/>
                <a:gd name="T8" fmla="*/ 55 w 76"/>
                <a:gd name="T9" fmla="*/ 62 h 110"/>
                <a:gd name="T10" fmla="*/ 54 w 76"/>
                <a:gd name="T11" fmla="*/ 37 h 110"/>
                <a:gd name="T12" fmla="*/ 44 w 76"/>
                <a:gd name="T13" fmla="*/ 4 h 110"/>
                <a:gd name="T14" fmla="*/ 0 w 76"/>
                <a:gd name="T15" fmla="*/ 0 h 110"/>
                <a:gd name="T16" fmla="*/ 15 w 76"/>
                <a:gd name="T17" fmla="*/ 15 h 110"/>
                <a:gd name="T18" fmla="*/ 3 w 76"/>
                <a:gd name="T19" fmla="*/ 46 h 110"/>
                <a:gd name="T20" fmla="*/ 5 w 76"/>
                <a:gd name="T21" fmla="*/ 99 h 110"/>
                <a:gd name="T22" fmla="*/ 3 w 76"/>
                <a:gd name="T23" fmla="*/ 110 h 110"/>
                <a:gd name="T24" fmla="*/ 19 w 76"/>
                <a:gd name="T25" fmla="*/ 10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10">
                  <a:moveTo>
                    <a:pt x="19" y="108"/>
                  </a:moveTo>
                  <a:cubicBezTo>
                    <a:pt x="16" y="97"/>
                    <a:pt x="27" y="82"/>
                    <a:pt x="29" y="79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8" y="73"/>
                    <a:pt x="48" y="62"/>
                    <a:pt x="50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49"/>
                    <a:pt x="54" y="37"/>
                    <a:pt x="54" y="37"/>
                  </a:cubicBezTo>
                  <a:cubicBezTo>
                    <a:pt x="54" y="37"/>
                    <a:pt x="76" y="13"/>
                    <a:pt x="44" y="4"/>
                  </a:cubicBezTo>
                  <a:cubicBezTo>
                    <a:pt x="32" y="0"/>
                    <a:pt x="16" y="0"/>
                    <a:pt x="0" y="0"/>
                  </a:cubicBezTo>
                  <a:cubicBezTo>
                    <a:pt x="10" y="4"/>
                    <a:pt x="14" y="11"/>
                    <a:pt x="15" y="15"/>
                  </a:cubicBezTo>
                  <a:cubicBezTo>
                    <a:pt x="18" y="28"/>
                    <a:pt x="8" y="40"/>
                    <a:pt x="3" y="46"/>
                  </a:cubicBezTo>
                  <a:cubicBezTo>
                    <a:pt x="4" y="56"/>
                    <a:pt x="5" y="87"/>
                    <a:pt x="5" y="99"/>
                  </a:cubicBezTo>
                  <a:cubicBezTo>
                    <a:pt x="5" y="103"/>
                    <a:pt x="4" y="107"/>
                    <a:pt x="3" y="110"/>
                  </a:cubicBezTo>
                  <a:cubicBezTo>
                    <a:pt x="8" y="110"/>
                    <a:pt x="14" y="109"/>
                    <a:pt x="19" y="1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253541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238125" y="650875"/>
            <a:ext cx="11722100" cy="5556250"/>
            <a:chOff x="150" y="410"/>
            <a:chExt cx="7384" cy="3500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4177" y="2766"/>
              <a:ext cx="103" cy="357"/>
            </a:xfrm>
            <a:custGeom>
              <a:avLst/>
              <a:gdLst>
                <a:gd name="T0" fmla="*/ 54 w 55"/>
                <a:gd name="T1" fmla="*/ 79 h 192"/>
                <a:gd name="T2" fmla="*/ 37 w 55"/>
                <a:gd name="T3" fmla="*/ 38 h 192"/>
                <a:gd name="T4" fmla="*/ 37 w 55"/>
                <a:gd name="T5" fmla="*/ 21 h 192"/>
                <a:gd name="T6" fmla="*/ 41 w 55"/>
                <a:gd name="T7" fmla="*/ 16 h 192"/>
                <a:gd name="T8" fmla="*/ 41 w 55"/>
                <a:gd name="T9" fmla="*/ 1 h 192"/>
                <a:gd name="T10" fmla="*/ 41 w 55"/>
                <a:gd name="T11" fmla="*/ 1 h 192"/>
                <a:gd name="T12" fmla="*/ 41 w 55"/>
                <a:gd name="T13" fmla="*/ 1 h 192"/>
                <a:gd name="T14" fmla="*/ 28 w 55"/>
                <a:gd name="T15" fmla="*/ 0 h 192"/>
                <a:gd name="T16" fmla="*/ 15 w 55"/>
                <a:gd name="T17" fmla="*/ 1 h 192"/>
                <a:gd name="T18" fmla="*/ 15 w 55"/>
                <a:gd name="T19" fmla="*/ 1 h 192"/>
                <a:gd name="T20" fmla="*/ 15 w 55"/>
                <a:gd name="T21" fmla="*/ 1 h 192"/>
                <a:gd name="T22" fmla="*/ 15 w 55"/>
                <a:gd name="T23" fmla="*/ 16 h 192"/>
                <a:gd name="T24" fmla="*/ 19 w 55"/>
                <a:gd name="T25" fmla="*/ 21 h 192"/>
                <a:gd name="T26" fmla="*/ 19 w 55"/>
                <a:gd name="T27" fmla="*/ 38 h 192"/>
                <a:gd name="T28" fmla="*/ 2 w 55"/>
                <a:gd name="T29" fmla="*/ 79 h 192"/>
                <a:gd name="T30" fmla="*/ 2 w 55"/>
                <a:gd name="T31" fmla="*/ 136 h 192"/>
                <a:gd name="T32" fmla="*/ 7 w 55"/>
                <a:gd name="T33" fmla="*/ 155 h 192"/>
                <a:gd name="T34" fmla="*/ 2 w 55"/>
                <a:gd name="T35" fmla="*/ 164 h 192"/>
                <a:gd name="T36" fmla="*/ 2 w 55"/>
                <a:gd name="T37" fmla="*/ 182 h 192"/>
                <a:gd name="T38" fmla="*/ 10 w 55"/>
                <a:gd name="T39" fmla="*/ 192 h 192"/>
                <a:gd name="T40" fmla="*/ 27 w 55"/>
                <a:gd name="T41" fmla="*/ 192 h 192"/>
                <a:gd name="T42" fmla="*/ 28 w 55"/>
                <a:gd name="T43" fmla="*/ 192 h 192"/>
                <a:gd name="T44" fmla="*/ 46 w 55"/>
                <a:gd name="T45" fmla="*/ 192 h 192"/>
                <a:gd name="T46" fmla="*/ 53 w 55"/>
                <a:gd name="T47" fmla="*/ 182 h 192"/>
                <a:gd name="T48" fmla="*/ 53 w 55"/>
                <a:gd name="T49" fmla="*/ 164 h 192"/>
                <a:gd name="T50" fmla="*/ 48 w 55"/>
                <a:gd name="T51" fmla="*/ 155 h 192"/>
                <a:gd name="T52" fmla="*/ 54 w 55"/>
                <a:gd name="T53" fmla="*/ 136 h 192"/>
                <a:gd name="T54" fmla="*/ 54 w 55"/>
                <a:gd name="T55" fmla="*/ 7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5" h="192">
                  <a:moveTo>
                    <a:pt x="54" y="79"/>
                  </a:moveTo>
                  <a:cubicBezTo>
                    <a:pt x="54" y="79"/>
                    <a:pt x="53" y="62"/>
                    <a:pt x="37" y="38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0"/>
                    <a:pt x="35" y="0"/>
                    <a:pt x="28" y="0"/>
                  </a:cubicBezTo>
                  <a:cubicBezTo>
                    <a:pt x="21" y="0"/>
                    <a:pt x="15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" y="62"/>
                    <a:pt x="2" y="79"/>
                    <a:pt x="2" y="79"/>
                  </a:cubicBezTo>
                  <a:cubicBezTo>
                    <a:pt x="2" y="79"/>
                    <a:pt x="0" y="131"/>
                    <a:pt x="2" y="136"/>
                  </a:cubicBezTo>
                  <a:cubicBezTo>
                    <a:pt x="3" y="141"/>
                    <a:pt x="10" y="151"/>
                    <a:pt x="7" y="155"/>
                  </a:cubicBezTo>
                  <a:cubicBezTo>
                    <a:pt x="5" y="159"/>
                    <a:pt x="2" y="164"/>
                    <a:pt x="2" y="164"/>
                  </a:cubicBezTo>
                  <a:cubicBezTo>
                    <a:pt x="2" y="164"/>
                    <a:pt x="1" y="171"/>
                    <a:pt x="2" y="182"/>
                  </a:cubicBezTo>
                  <a:cubicBezTo>
                    <a:pt x="4" y="192"/>
                    <a:pt x="10" y="192"/>
                    <a:pt x="10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6" y="192"/>
                    <a:pt x="46" y="192"/>
                    <a:pt x="46" y="192"/>
                  </a:cubicBezTo>
                  <a:cubicBezTo>
                    <a:pt x="46" y="192"/>
                    <a:pt x="52" y="192"/>
                    <a:pt x="53" y="182"/>
                  </a:cubicBezTo>
                  <a:cubicBezTo>
                    <a:pt x="55" y="171"/>
                    <a:pt x="53" y="164"/>
                    <a:pt x="53" y="164"/>
                  </a:cubicBezTo>
                  <a:cubicBezTo>
                    <a:pt x="53" y="164"/>
                    <a:pt x="51" y="159"/>
                    <a:pt x="48" y="155"/>
                  </a:cubicBezTo>
                  <a:cubicBezTo>
                    <a:pt x="46" y="151"/>
                    <a:pt x="52" y="141"/>
                    <a:pt x="54" y="136"/>
                  </a:cubicBezTo>
                  <a:cubicBezTo>
                    <a:pt x="55" y="131"/>
                    <a:pt x="54" y="79"/>
                    <a:pt x="54" y="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3473" y="3752"/>
              <a:ext cx="152" cy="152"/>
            </a:xfrm>
            <a:custGeom>
              <a:avLst/>
              <a:gdLst>
                <a:gd name="T0" fmla="*/ 41 w 82"/>
                <a:gd name="T1" fmla="*/ 0 h 82"/>
                <a:gd name="T2" fmla="*/ 35 w 82"/>
                <a:gd name="T3" fmla="*/ 1 h 82"/>
                <a:gd name="T4" fmla="*/ 38 w 82"/>
                <a:gd name="T5" fmla="*/ 20 h 82"/>
                <a:gd name="T6" fmla="*/ 34 w 82"/>
                <a:gd name="T7" fmla="*/ 24 h 82"/>
                <a:gd name="T8" fmla="*/ 34 w 82"/>
                <a:gd name="T9" fmla="*/ 24 h 82"/>
                <a:gd name="T10" fmla="*/ 30 w 82"/>
                <a:gd name="T11" fmla="*/ 20 h 82"/>
                <a:gd name="T12" fmla="*/ 27 w 82"/>
                <a:gd name="T13" fmla="*/ 3 h 82"/>
                <a:gd name="T14" fmla="*/ 0 w 82"/>
                <a:gd name="T15" fmla="*/ 41 h 82"/>
                <a:gd name="T16" fmla="*/ 41 w 82"/>
                <a:gd name="T17" fmla="*/ 82 h 82"/>
                <a:gd name="T18" fmla="*/ 82 w 82"/>
                <a:gd name="T19" fmla="*/ 41 h 82"/>
                <a:gd name="T20" fmla="*/ 41 w 82"/>
                <a:gd name="T2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82">
                  <a:moveTo>
                    <a:pt x="41" y="0"/>
                  </a:moveTo>
                  <a:cubicBezTo>
                    <a:pt x="39" y="0"/>
                    <a:pt x="37" y="0"/>
                    <a:pt x="35" y="1"/>
                  </a:cubicBezTo>
                  <a:cubicBezTo>
                    <a:pt x="37" y="7"/>
                    <a:pt x="38" y="13"/>
                    <a:pt x="38" y="20"/>
                  </a:cubicBezTo>
                  <a:cubicBezTo>
                    <a:pt x="38" y="22"/>
                    <a:pt x="36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4"/>
                    <a:pt x="30" y="22"/>
                    <a:pt x="30" y="20"/>
                  </a:cubicBezTo>
                  <a:cubicBezTo>
                    <a:pt x="29" y="14"/>
                    <a:pt x="28" y="8"/>
                    <a:pt x="27" y="3"/>
                  </a:cubicBezTo>
                  <a:cubicBezTo>
                    <a:pt x="11" y="8"/>
                    <a:pt x="0" y="23"/>
                    <a:pt x="0" y="41"/>
                  </a:cubicBezTo>
                  <a:cubicBezTo>
                    <a:pt x="0" y="64"/>
                    <a:pt x="18" y="82"/>
                    <a:pt x="41" y="82"/>
                  </a:cubicBezTo>
                  <a:cubicBezTo>
                    <a:pt x="64" y="82"/>
                    <a:pt x="82" y="64"/>
                    <a:pt x="82" y="41"/>
                  </a:cubicBezTo>
                  <a:cubicBezTo>
                    <a:pt x="82" y="19"/>
                    <a:pt x="64" y="0"/>
                    <a:pt x="4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3294" y="3752"/>
              <a:ext cx="153" cy="152"/>
            </a:xfrm>
            <a:custGeom>
              <a:avLst/>
              <a:gdLst>
                <a:gd name="T0" fmla="*/ 53 w 82"/>
                <a:gd name="T1" fmla="*/ 21 h 82"/>
                <a:gd name="T2" fmla="*/ 51 w 82"/>
                <a:gd name="T3" fmla="*/ 21 h 82"/>
                <a:gd name="T4" fmla="*/ 50 w 82"/>
                <a:gd name="T5" fmla="*/ 15 h 82"/>
                <a:gd name="T6" fmla="*/ 56 w 82"/>
                <a:gd name="T7" fmla="*/ 3 h 82"/>
                <a:gd name="T8" fmla="*/ 41 w 82"/>
                <a:gd name="T9" fmla="*/ 0 h 82"/>
                <a:gd name="T10" fmla="*/ 0 w 82"/>
                <a:gd name="T11" fmla="*/ 41 h 82"/>
                <a:gd name="T12" fmla="*/ 41 w 82"/>
                <a:gd name="T13" fmla="*/ 82 h 82"/>
                <a:gd name="T14" fmla="*/ 82 w 82"/>
                <a:gd name="T15" fmla="*/ 41 h 82"/>
                <a:gd name="T16" fmla="*/ 63 w 82"/>
                <a:gd name="T17" fmla="*/ 7 h 82"/>
                <a:gd name="T18" fmla="*/ 57 w 82"/>
                <a:gd name="T19" fmla="*/ 19 h 82"/>
                <a:gd name="T20" fmla="*/ 53 w 82"/>
                <a:gd name="T21" fmla="*/ 2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82">
                  <a:moveTo>
                    <a:pt x="53" y="21"/>
                  </a:moveTo>
                  <a:cubicBezTo>
                    <a:pt x="52" y="21"/>
                    <a:pt x="52" y="21"/>
                    <a:pt x="51" y="21"/>
                  </a:cubicBezTo>
                  <a:cubicBezTo>
                    <a:pt x="49" y="19"/>
                    <a:pt x="48" y="17"/>
                    <a:pt x="50" y="15"/>
                  </a:cubicBezTo>
                  <a:cubicBezTo>
                    <a:pt x="52" y="11"/>
                    <a:pt x="54" y="7"/>
                    <a:pt x="56" y="3"/>
                  </a:cubicBezTo>
                  <a:cubicBezTo>
                    <a:pt x="51" y="1"/>
                    <a:pt x="46" y="0"/>
                    <a:pt x="41" y="0"/>
                  </a:cubicBezTo>
                  <a:cubicBezTo>
                    <a:pt x="19" y="0"/>
                    <a:pt x="0" y="19"/>
                    <a:pt x="0" y="41"/>
                  </a:cubicBezTo>
                  <a:cubicBezTo>
                    <a:pt x="0" y="64"/>
                    <a:pt x="19" y="82"/>
                    <a:pt x="41" y="82"/>
                  </a:cubicBezTo>
                  <a:cubicBezTo>
                    <a:pt x="64" y="82"/>
                    <a:pt x="82" y="64"/>
                    <a:pt x="82" y="41"/>
                  </a:cubicBezTo>
                  <a:cubicBezTo>
                    <a:pt x="82" y="27"/>
                    <a:pt x="75" y="14"/>
                    <a:pt x="63" y="7"/>
                  </a:cubicBezTo>
                  <a:cubicBezTo>
                    <a:pt x="61" y="11"/>
                    <a:pt x="59" y="15"/>
                    <a:pt x="57" y="19"/>
                  </a:cubicBezTo>
                  <a:cubicBezTo>
                    <a:pt x="56" y="20"/>
                    <a:pt x="55" y="21"/>
                    <a:pt x="53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3270" y="3549"/>
              <a:ext cx="357" cy="216"/>
            </a:xfrm>
            <a:custGeom>
              <a:avLst/>
              <a:gdLst>
                <a:gd name="T0" fmla="*/ 128 w 192"/>
                <a:gd name="T1" fmla="*/ 67 h 116"/>
                <a:gd name="T2" fmla="*/ 192 w 192"/>
                <a:gd name="T3" fmla="*/ 12 h 116"/>
                <a:gd name="T4" fmla="*/ 122 w 192"/>
                <a:gd name="T5" fmla="*/ 56 h 116"/>
                <a:gd name="T6" fmla="*/ 75 w 192"/>
                <a:gd name="T7" fmla="*/ 1 h 116"/>
                <a:gd name="T8" fmla="*/ 69 w 192"/>
                <a:gd name="T9" fmla="*/ 2 h 116"/>
                <a:gd name="T10" fmla="*/ 69 w 192"/>
                <a:gd name="T11" fmla="*/ 8 h 116"/>
                <a:gd name="T12" fmla="*/ 87 w 192"/>
                <a:gd name="T13" fmla="*/ 25 h 116"/>
                <a:gd name="T14" fmla="*/ 87 w 192"/>
                <a:gd name="T15" fmla="*/ 27 h 116"/>
                <a:gd name="T16" fmla="*/ 85 w 192"/>
                <a:gd name="T17" fmla="*/ 56 h 116"/>
                <a:gd name="T18" fmla="*/ 0 w 192"/>
                <a:gd name="T19" fmla="*/ 62 h 116"/>
                <a:gd name="T20" fmla="*/ 84 w 192"/>
                <a:gd name="T21" fmla="*/ 67 h 116"/>
                <a:gd name="T22" fmla="*/ 69 w 192"/>
                <a:gd name="T23" fmla="*/ 112 h 116"/>
                <a:gd name="T24" fmla="*/ 76 w 192"/>
                <a:gd name="T25" fmla="*/ 116 h 116"/>
                <a:gd name="T26" fmla="*/ 95 w 192"/>
                <a:gd name="T27" fmla="*/ 34 h 116"/>
                <a:gd name="T28" fmla="*/ 136 w 192"/>
                <a:gd name="T29" fmla="*/ 112 h 116"/>
                <a:gd name="T30" fmla="*/ 144 w 192"/>
                <a:gd name="T31" fmla="*/ 110 h 116"/>
                <a:gd name="T32" fmla="*/ 128 w 192"/>
                <a:gd name="T33" fmla="*/ 6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2" h="116">
                  <a:moveTo>
                    <a:pt x="128" y="67"/>
                  </a:moveTo>
                  <a:cubicBezTo>
                    <a:pt x="181" y="81"/>
                    <a:pt x="192" y="12"/>
                    <a:pt x="192" y="12"/>
                  </a:cubicBezTo>
                  <a:cubicBezTo>
                    <a:pt x="132" y="12"/>
                    <a:pt x="123" y="41"/>
                    <a:pt x="122" y="56"/>
                  </a:cubicBezTo>
                  <a:cubicBezTo>
                    <a:pt x="102" y="24"/>
                    <a:pt x="76" y="3"/>
                    <a:pt x="75" y="1"/>
                  </a:cubicBezTo>
                  <a:cubicBezTo>
                    <a:pt x="73" y="0"/>
                    <a:pt x="70" y="0"/>
                    <a:pt x="69" y="2"/>
                  </a:cubicBezTo>
                  <a:cubicBezTo>
                    <a:pt x="67" y="4"/>
                    <a:pt x="68" y="6"/>
                    <a:pt x="69" y="8"/>
                  </a:cubicBezTo>
                  <a:cubicBezTo>
                    <a:pt x="70" y="8"/>
                    <a:pt x="77" y="14"/>
                    <a:pt x="87" y="25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7"/>
                    <a:pt x="88" y="39"/>
                    <a:pt x="85" y="56"/>
                  </a:cubicBezTo>
                  <a:cubicBezTo>
                    <a:pt x="77" y="45"/>
                    <a:pt x="52" y="21"/>
                    <a:pt x="0" y="62"/>
                  </a:cubicBezTo>
                  <a:cubicBezTo>
                    <a:pt x="0" y="62"/>
                    <a:pt x="51" y="108"/>
                    <a:pt x="84" y="67"/>
                  </a:cubicBezTo>
                  <a:cubicBezTo>
                    <a:pt x="81" y="80"/>
                    <a:pt x="77" y="96"/>
                    <a:pt x="69" y="112"/>
                  </a:cubicBezTo>
                  <a:cubicBezTo>
                    <a:pt x="72" y="113"/>
                    <a:pt x="74" y="114"/>
                    <a:pt x="76" y="116"/>
                  </a:cubicBezTo>
                  <a:cubicBezTo>
                    <a:pt x="93" y="82"/>
                    <a:pt x="95" y="49"/>
                    <a:pt x="95" y="34"/>
                  </a:cubicBezTo>
                  <a:cubicBezTo>
                    <a:pt x="111" y="53"/>
                    <a:pt x="129" y="80"/>
                    <a:pt x="136" y="112"/>
                  </a:cubicBezTo>
                  <a:cubicBezTo>
                    <a:pt x="139" y="111"/>
                    <a:pt x="142" y="110"/>
                    <a:pt x="144" y="110"/>
                  </a:cubicBezTo>
                  <a:cubicBezTo>
                    <a:pt x="141" y="94"/>
                    <a:pt x="135" y="80"/>
                    <a:pt x="128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931" y="440"/>
              <a:ext cx="357" cy="305"/>
            </a:xfrm>
            <a:custGeom>
              <a:avLst/>
              <a:gdLst>
                <a:gd name="T0" fmla="*/ 162 w 192"/>
                <a:gd name="T1" fmla="*/ 0 h 164"/>
                <a:gd name="T2" fmla="*/ 29 w 192"/>
                <a:gd name="T3" fmla="*/ 0 h 164"/>
                <a:gd name="T4" fmla="*/ 0 w 192"/>
                <a:gd name="T5" fmla="*/ 32 h 164"/>
                <a:gd name="T6" fmla="*/ 0 w 192"/>
                <a:gd name="T7" fmla="*/ 133 h 164"/>
                <a:gd name="T8" fmla="*/ 29 w 192"/>
                <a:gd name="T9" fmla="*/ 164 h 164"/>
                <a:gd name="T10" fmla="*/ 162 w 192"/>
                <a:gd name="T11" fmla="*/ 164 h 164"/>
                <a:gd name="T12" fmla="*/ 192 w 192"/>
                <a:gd name="T13" fmla="*/ 133 h 164"/>
                <a:gd name="T14" fmla="*/ 192 w 192"/>
                <a:gd name="T15" fmla="*/ 32 h 164"/>
                <a:gd name="T16" fmla="*/ 162 w 192"/>
                <a:gd name="T17" fmla="*/ 0 h 164"/>
                <a:gd name="T18" fmla="*/ 46 w 192"/>
                <a:gd name="T19" fmla="*/ 150 h 164"/>
                <a:gd name="T20" fmla="*/ 19 w 192"/>
                <a:gd name="T21" fmla="*/ 123 h 164"/>
                <a:gd name="T22" fmla="*/ 46 w 192"/>
                <a:gd name="T23" fmla="*/ 96 h 164"/>
                <a:gd name="T24" fmla="*/ 73 w 192"/>
                <a:gd name="T25" fmla="*/ 123 h 164"/>
                <a:gd name="T26" fmla="*/ 46 w 192"/>
                <a:gd name="T27" fmla="*/ 150 h 164"/>
                <a:gd name="T28" fmla="*/ 46 w 192"/>
                <a:gd name="T29" fmla="*/ 68 h 164"/>
                <a:gd name="T30" fmla="*/ 19 w 192"/>
                <a:gd name="T31" fmla="*/ 41 h 164"/>
                <a:gd name="T32" fmla="*/ 46 w 192"/>
                <a:gd name="T33" fmla="*/ 14 h 164"/>
                <a:gd name="T34" fmla="*/ 73 w 192"/>
                <a:gd name="T35" fmla="*/ 41 h 164"/>
                <a:gd name="T36" fmla="*/ 46 w 192"/>
                <a:gd name="T37" fmla="*/ 68 h 164"/>
                <a:gd name="T38" fmla="*/ 100 w 192"/>
                <a:gd name="T39" fmla="*/ 135 h 164"/>
                <a:gd name="T40" fmla="*/ 96 w 192"/>
                <a:gd name="T41" fmla="*/ 139 h 164"/>
                <a:gd name="T42" fmla="*/ 91 w 192"/>
                <a:gd name="T43" fmla="*/ 135 h 164"/>
                <a:gd name="T44" fmla="*/ 91 w 192"/>
                <a:gd name="T45" fmla="*/ 127 h 164"/>
                <a:gd name="T46" fmla="*/ 96 w 192"/>
                <a:gd name="T47" fmla="*/ 123 h 164"/>
                <a:gd name="T48" fmla="*/ 100 w 192"/>
                <a:gd name="T49" fmla="*/ 127 h 164"/>
                <a:gd name="T50" fmla="*/ 100 w 192"/>
                <a:gd name="T51" fmla="*/ 135 h 164"/>
                <a:gd name="T52" fmla="*/ 100 w 192"/>
                <a:gd name="T53" fmla="*/ 102 h 164"/>
                <a:gd name="T54" fmla="*/ 96 w 192"/>
                <a:gd name="T55" fmla="*/ 107 h 164"/>
                <a:gd name="T56" fmla="*/ 91 w 192"/>
                <a:gd name="T57" fmla="*/ 102 h 164"/>
                <a:gd name="T58" fmla="*/ 91 w 192"/>
                <a:gd name="T59" fmla="*/ 94 h 164"/>
                <a:gd name="T60" fmla="*/ 96 w 192"/>
                <a:gd name="T61" fmla="*/ 90 h 164"/>
                <a:gd name="T62" fmla="*/ 100 w 192"/>
                <a:gd name="T63" fmla="*/ 94 h 164"/>
                <a:gd name="T64" fmla="*/ 100 w 192"/>
                <a:gd name="T65" fmla="*/ 102 h 164"/>
                <a:gd name="T66" fmla="*/ 100 w 192"/>
                <a:gd name="T67" fmla="*/ 70 h 164"/>
                <a:gd name="T68" fmla="*/ 96 w 192"/>
                <a:gd name="T69" fmla="*/ 74 h 164"/>
                <a:gd name="T70" fmla="*/ 91 w 192"/>
                <a:gd name="T71" fmla="*/ 70 h 164"/>
                <a:gd name="T72" fmla="*/ 91 w 192"/>
                <a:gd name="T73" fmla="*/ 62 h 164"/>
                <a:gd name="T74" fmla="*/ 96 w 192"/>
                <a:gd name="T75" fmla="*/ 58 h 164"/>
                <a:gd name="T76" fmla="*/ 100 w 192"/>
                <a:gd name="T77" fmla="*/ 62 h 164"/>
                <a:gd name="T78" fmla="*/ 100 w 192"/>
                <a:gd name="T79" fmla="*/ 70 h 164"/>
                <a:gd name="T80" fmla="*/ 100 w 192"/>
                <a:gd name="T81" fmla="*/ 37 h 164"/>
                <a:gd name="T82" fmla="*/ 96 w 192"/>
                <a:gd name="T83" fmla="*/ 41 h 164"/>
                <a:gd name="T84" fmla="*/ 91 w 192"/>
                <a:gd name="T85" fmla="*/ 37 h 164"/>
                <a:gd name="T86" fmla="*/ 91 w 192"/>
                <a:gd name="T87" fmla="*/ 29 h 164"/>
                <a:gd name="T88" fmla="*/ 96 w 192"/>
                <a:gd name="T89" fmla="*/ 25 h 164"/>
                <a:gd name="T90" fmla="*/ 100 w 192"/>
                <a:gd name="T91" fmla="*/ 29 h 164"/>
                <a:gd name="T92" fmla="*/ 100 w 192"/>
                <a:gd name="T93" fmla="*/ 37 h 164"/>
                <a:gd name="T94" fmla="*/ 145 w 192"/>
                <a:gd name="T95" fmla="*/ 150 h 164"/>
                <a:gd name="T96" fmla="*/ 118 w 192"/>
                <a:gd name="T97" fmla="*/ 123 h 164"/>
                <a:gd name="T98" fmla="*/ 145 w 192"/>
                <a:gd name="T99" fmla="*/ 96 h 164"/>
                <a:gd name="T100" fmla="*/ 172 w 192"/>
                <a:gd name="T101" fmla="*/ 123 h 164"/>
                <a:gd name="T102" fmla="*/ 145 w 192"/>
                <a:gd name="T103" fmla="*/ 150 h 164"/>
                <a:gd name="T104" fmla="*/ 145 w 192"/>
                <a:gd name="T105" fmla="*/ 68 h 164"/>
                <a:gd name="T106" fmla="*/ 118 w 192"/>
                <a:gd name="T107" fmla="*/ 41 h 164"/>
                <a:gd name="T108" fmla="*/ 145 w 192"/>
                <a:gd name="T109" fmla="*/ 14 h 164"/>
                <a:gd name="T110" fmla="*/ 172 w 192"/>
                <a:gd name="T111" fmla="*/ 41 h 164"/>
                <a:gd name="T112" fmla="*/ 145 w 192"/>
                <a:gd name="T113" fmla="*/ 6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2" h="164">
                  <a:moveTo>
                    <a:pt x="162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4"/>
                    <a:pt x="0" y="32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50"/>
                    <a:pt x="13" y="164"/>
                    <a:pt x="29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78" y="164"/>
                    <a:pt x="192" y="150"/>
                    <a:pt x="192" y="133"/>
                  </a:cubicBezTo>
                  <a:cubicBezTo>
                    <a:pt x="192" y="32"/>
                    <a:pt x="192" y="32"/>
                    <a:pt x="192" y="32"/>
                  </a:cubicBezTo>
                  <a:cubicBezTo>
                    <a:pt x="192" y="14"/>
                    <a:pt x="178" y="0"/>
                    <a:pt x="162" y="0"/>
                  </a:cubicBezTo>
                  <a:close/>
                  <a:moveTo>
                    <a:pt x="46" y="150"/>
                  </a:moveTo>
                  <a:cubicBezTo>
                    <a:pt x="31" y="150"/>
                    <a:pt x="19" y="138"/>
                    <a:pt x="19" y="123"/>
                  </a:cubicBezTo>
                  <a:cubicBezTo>
                    <a:pt x="19" y="108"/>
                    <a:pt x="31" y="96"/>
                    <a:pt x="46" y="96"/>
                  </a:cubicBezTo>
                  <a:cubicBezTo>
                    <a:pt x="61" y="96"/>
                    <a:pt x="73" y="108"/>
                    <a:pt x="73" y="123"/>
                  </a:cubicBezTo>
                  <a:cubicBezTo>
                    <a:pt x="73" y="138"/>
                    <a:pt x="61" y="150"/>
                    <a:pt x="46" y="150"/>
                  </a:cubicBezTo>
                  <a:close/>
                  <a:moveTo>
                    <a:pt x="46" y="68"/>
                  </a:moveTo>
                  <a:cubicBezTo>
                    <a:pt x="31" y="68"/>
                    <a:pt x="19" y="56"/>
                    <a:pt x="19" y="41"/>
                  </a:cubicBezTo>
                  <a:cubicBezTo>
                    <a:pt x="19" y="26"/>
                    <a:pt x="31" y="14"/>
                    <a:pt x="46" y="14"/>
                  </a:cubicBezTo>
                  <a:cubicBezTo>
                    <a:pt x="61" y="14"/>
                    <a:pt x="73" y="26"/>
                    <a:pt x="73" y="41"/>
                  </a:cubicBezTo>
                  <a:cubicBezTo>
                    <a:pt x="73" y="56"/>
                    <a:pt x="61" y="68"/>
                    <a:pt x="46" y="68"/>
                  </a:cubicBezTo>
                  <a:close/>
                  <a:moveTo>
                    <a:pt x="100" y="135"/>
                  </a:moveTo>
                  <a:cubicBezTo>
                    <a:pt x="100" y="137"/>
                    <a:pt x="98" y="139"/>
                    <a:pt x="96" y="139"/>
                  </a:cubicBezTo>
                  <a:cubicBezTo>
                    <a:pt x="93" y="139"/>
                    <a:pt x="91" y="137"/>
                    <a:pt x="91" y="135"/>
                  </a:cubicBezTo>
                  <a:cubicBezTo>
                    <a:pt x="91" y="127"/>
                    <a:pt x="91" y="127"/>
                    <a:pt x="91" y="127"/>
                  </a:cubicBezTo>
                  <a:cubicBezTo>
                    <a:pt x="91" y="125"/>
                    <a:pt x="93" y="123"/>
                    <a:pt x="96" y="123"/>
                  </a:cubicBezTo>
                  <a:cubicBezTo>
                    <a:pt x="98" y="123"/>
                    <a:pt x="100" y="125"/>
                    <a:pt x="100" y="127"/>
                  </a:cubicBezTo>
                  <a:lnTo>
                    <a:pt x="100" y="135"/>
                  </a:lnTo>
                  <a:close/>
                  <a:moveTo>
                    <a:pt x="100" y="102"/>
                  </a:moveTo>
                  <a:cubicBezTo>
                    <a:pt x="100" y="105"/>
                    <a:pt x="98" y="107"/>
                    <a:pt x="96" y="107"/>
                  </a:cubicBezTo>
                  <a:cubicBezTo>
                    <a:pt x="93" y="107"/>
                    <a:pt x="91" y="105"/>
                    <a:pt x="91" y="102"/>
                  </a:cubicBezTo>
                  <a:cubicBezTo>
                    <a:pt x="91" y="94"/>
                    <a:pt x="91" y="94"/>
                    <a:pt x="91" y="94"/>
                  </a:cubicBezTo>
                  <a:cubicBezTo>
                    <a:pt x="91" y="92"/>
                    <a:pt x="93" y="90"/>
                    <a:pt x="96" y="90"/>
                  </a:cubicBezTo>
                  <a:cubicBezTo>
                    <a:pt x="98" y="90"/>
                    <a:pt x="100" y="92"/>
                    <a:pt x="100" y="94"/>
                  </a:cubicBezTo>
                  <a:lnTo>
                    <a:pt x="100" y="102"/>
                  </a:lnTo>
                  <a:close/>
                  <a:moveTo>
                    <a:pt x="100" y="70"/>
                  </a:moveTo>
                  <a:cubicBezTo>
                    <a:pt x="100" y="72"/>
                    <a:pt x="98" y="74"/>
                    <a:pt x="96" y="74"/>
                  </a:cubicBezTo>
                  <a:cubicBezTo>
                    <a:pt x="93" y="74"/>
                    <a:pt x="91" y="72"/>
                    <a:pt x="91" y="70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1" y="60"/>
                    <a:pt x="93" y="58"/>
                    <a:pt x="96" y="58"/>
                  </a:cubicBezTo>
                  <a:cubicBezTo>
                    <a:pt x="98" y="58"/>
                    <a:pt x="100" y="60"/>
                    <a:pt x="100" y="62"/>
                  </a:cubicBezTo>
                  <a:lnTo>
                    <a:pt x="100" y="70"/>
                  </a:lnTo>
                  <a:close/>
                  <a:moveTo>
                    <a:pt x="100" y="37"/>
                  </a:moveTo>
                  <a:cubicBezTo>
                    <a:pt x="100" y="40"/>
                    <a:pt x="98" y="41"/>
                    <a:pt x="96" y="41"/>
                  </a:cubicBezTo>
                  <a:cubicBezTo>
                    <a:pt x="93" y="41"/>
                    <a:pt x="91" y="40"/>
                    <a:pt x="91" y="37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27"/>
                    <a:pt x="93" y="25"/>
                    <a:pt x="96" y="25"/>
                  </a:cubicBezTo>
                  <a:cubicBezTo>
                    <a:pt x="98" y="25"/>
                    <a:pt x="100" y="27"/>
                    <a:pt x="100" y="29"/>
                  </a:cubicBezTo>
                  <a:lnTo>
                    <a:pt x="100" y="37"/>
                  </a:lnTo>
                  <a:close/>
                  <a:moveTo>
                    <a:pt x="145" y="150"/>
                  </a:moveTo>
                  <a:cubicBezTo>
                    <a:pt x="130" y="150"/>
                    <a:pt x="118" y="138"/>
                    <a:pt x="118" y="123"/>
                  </a:cubicBezTo>
                  <a:cubicBezTo>
                    <a:pt x="118" y="108"/>
                    <a:pt x="130" y="96"/>
                    <a:pt x="145" y="96"/>
                  </a:cubicBezTo>
                  <a:cubicBezTo>
                    <a:pt x="160" y="96"/>
                    <a:pt x="172" y="108"/>
                    <a:pt x="172" y="123"/>
                  </a:cubicBezTo>
                  <a:cubicBezTo>
                    <a:pt x="172" y="138"/>
                    <a:pt x="160" y="150"/>
                    <a:pt x="145" y="150"/>
                  </a:cubicBezTo>
                  <a:close/>
                  <a:moveTo>
                    <a:pt x="145" y="68"/>
                  </a:moveTo>
                  <a:cubicBezTo>
                    <a:pt x="130" y="68"/>
                    <a:pt x="118" y="56"/>
                    <a:pt x="118" y="41"/>
                  </a:cubicBezTo>
                  <a:cubicBezTo>
                    <a:pt x="118" y="26"/>
                    <a:pt x="130" y="14"/>
                    <a:pt x="145" y="14"/>
                  </a:cubicBezTo>
                  <a:cubicBezTo>
                    <a:pt x="160" y="14"/>
                    <a:pt x="172" y="26"/>
                    <a:pt x="172" y="41"/>
                  </a:cubicBezTo>
                  <a:cubicBezTo>
                    <a:pt x="172" y="56"/>
                    <a:pt x="160" y="68"/>
                    <a:pt x="145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7171" y="434"/>
              <a:ext cx="357" cy="186"/>
            </a:xfrm>
            <a:custGeom>
              <a:avLst/>
              <a:gdLst>
                <a:gd name="T0" fmla="*/ 96 w 192"/>
                <a:gd name="T1" fmla="*/ 0 h 100"/>
                <a:gd name="T2" fmla="*/ 0 w 192"/>
                <a:gd name="T3" fmla="*/ 96 h 100"/>
                <a:gd name="T4" fmla="*/ 4 w 192"/>
                <a:gd name="T5" fmla="*/ 100 h 100"/>
                <a:gd name="T6" fmla="*/ 8 w 192"/>
                <a:gd name="T7" fmla="*/ 96 h 100"/>
                <a:gd name="T8" fmla="*/ 96 w 192"/>
                <a:gd name="T9" fmla="*/ 8 h 100"/>
                <a:gd name="T10" fmla="*/ 184 w 192"/>
                <a:gd name="T11" fmla="*/ 96 h 100"/>
                <a:gd name="T12" fmla="*/ 188 w 192"/>
                <a:gd name="T13" fmla="*/ 100 h 100"/>
                <a:gd name="T14" fmla="*/ 192 w 192"/>
                <a:gd name="T15" fmla="*/ 96 h 100"/>
                <a:gd name="T16" fmla="*/ 96 w 192"/>
                <a:gd name="T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00">
                  <a:moveTo>
                    <a:pt x="96" y="0"/>
                  </a:moveTo>
                  <a:cubicBezTo>
                    <a:pt x="43" y="0"/>
                    <a:pt x="0" y="43"/>
                    <a:pt x="0" y="96"/>
                  </a:cubicBezTo>
                  <a:cubicBezTo>
                    <a:pt x="0" y="99"/>
                    <a:pt x="2" y="100"/>
                    <a:pt x="4" y="100"/>
                  </a:cubicBezTo>
                  <a:cubicBezTo>
                    <a:pt x="6" y="100"/>
                    <a:pt x="8" y="99"/>
                    <a:pt x="8" y="96"/>
                  </a:cubicBezTo>
                  <a:cubicBezTo>
                    <a:pt x="8" y="48"/>
                    <a:pt x="48" y="8"/>
                    <a:pt x="96" y="8"/>
                  </a:cubicBezTo>
                  <a:cubicBezTo>
                    <a:pt x="145" y="8"/>
                    <a:pt x="184" y="48"/>
                    <a:pt x="184" y="96"/>
                  </a:cubicBezTo>
                  <a:cubicBezTo>
                    <a:pt x="184" y="99"/>
                    <a:pt x="186" y="100"/>
                    <a:pt x="188" y="100"/>
                  </a:cubicBezTo>
                  <a:cubicBezTo>
                    <a:pt x="190" y="100"/>
                    <a:pt x="192" y="99"/>
                    <a:pt x="192" y="96"/>
                  </a:cubicBezTo>
                  <a:cubicBezTo>
                    <a:pt x="192" y="43"/>
                    <a:pt x="149" y="0"/>
                    <a:pt x="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7214" y="477"/>
              <a:ext cx="273" cy="273"/>
            </a:xfrm>
            <a:custGeom>
              <a:avLst/>
              <a:gdLst>
                <a:gd name="T0" fmla="*/ 73 w 147"/>
                <a:gd name="T1" fmla="*/ 0 h 147"/>
                <a:gd name="T2" fmla="*/ 0 w 147"/>
                <a:gd name="T3" fmla="*/ 73 h 147"/>
                <a:gd name="T4" fmla="*/ 73 w 147"/>
                <a:gd name="T5" fmla="*/ 147 h 147"/>
                <a:gd name="T6" fmla="*/ 147 w 147"/>
                <a:gd name="T7" fmla="*/ 73 h 147"/>
                <a:gd name="T8" fmla="*/ 73 w 147"/>
                <a:gd name="T9" fmla="*/ 0 h 147"/>
                <a:gd name="T10" fmla="*/ 77 w 147"/>
                <a:gd name="T11" fmla="*/ 73 h 147"/>
                <a:gd name="T12" fmla="*/ 73 w 147"/>
                <a:gd name="T13" fmla="*/ 77 h 147"/>
                <a:gd name="T14" fmla="*/ 69 w 147"/>
                <a:gd name="T15" fmla="*/ 73 h 147"/>
                <a:gd name="T16" fmla="*/ 69 w 147"/>
                <a:gd name="T17" fmla="*/ 13 h 147"/>
                <a:gd name="T18" fmla="*/ 73 w 147"/>
                <a:gd name="T19" fmla="*/ 9 h 147"/>
                <a:gd name="T20" fmla="*/ 77 w 147"/>
                <a:gd name="T21" fmla="*/ 13 h 147"/>
                <a:gd name="T22" fmla="*/ 77 w 147"/>
                <a:gd name="T23" fmla="*/ 7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7" h="147">
                  <a:moveTo>
                    <a:pt x="73" y="0"/>
                  </a:moveTo>
                  <a:cubicBezTo>
                    <a:pt x="33" y="0"/>
                    <a:pt x="0" y="33"/>
                    <a:pt x="0" y="73"/>
                  </a:cubicBezTo>
                  <a:cubicBezTo>
                    <a:pt x="0" y="114"/>
                    <a:pt x="33" y="147"/>
                    <a:pt x="73" y="147"/>
                  </a:cubicBezTo>
                  <a:cubicBezTo>
                    <a:pt x="114" y="147"/>
                    <a:pt x="147" y="114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lose/>
                  <a:moveTo>
                    <a:pt x="77" y="73"/>
                  </a:moveTo>
                  <a:cubicBezTo>
                    <a:pt x="77" y="76"/>
                    <a:pt x="75" y="77"/>
                    <a:pt x="73" y="77"/>
                  </a:cubicBezTo>
                  <a:cubicBezTo>
                    <a:pt x="71" y="77"/>
                    <a:pt x="69" y="76"/>
                    <a:pt x="69" y="7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0"/>
                    <a:pt x="71" y="9"/>
                    <a:pt x="73" y="9"/>
                  </a:cubicBezTo>
                  <a:cubicBezTo>
                    <a:pt x="75" y="9"/>
                    <a:pt x="77" y="10"/>
                    <a:pt x="77" y="13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5622" y="661"/>
              <a:ext cx="335" cy="121"/>
            </a:xfrm>
            <a:custGeom>
              <a:avLst/>
              <a:gdLst>
                <a:gd name="T0" fmla="*/ 180 w 180"/>
                <a:gd name="T1" fmla="*/ 3 h 65"/>
                <a:gd name="T2" fmla="*/ 176 w 180"/>
                <a:gd name="T3" fmla="*/ 0 h 65"/>
                <a:gd name="T4" fmla="*/ 4 w 180"/>
                <a:gd name="T5" fmla="*/ 0 h 65"/>
                <a:gd name="T6" fmla="*/ 0 w 180"/>
                <a:gd name="T7" fmla="*/ 3 h 65"/>
                <a:gd name="T8" fmla="*/ 0 w 180"/>
                <a:gd name="T9" fmla="*/ 6 h 65"/>
                <a:gd name="T10" fmla="*/ 0 w 180"/>
                <a:gd name="T11" fmla="*/ 29 h 65"/>
                <a:gd name="T12" fmla="*/ 37 w 180"/>
                <a:gd name="T13" fmla="*/ 65 h 65"/>
                <a:gd name="T14" fmla="*/ 143 w 180"/>
                <a:gd name="T15" fmla="*/ 65 h 65"/>
                <a:gd name="T16" fmla="*/ 180 w 180"/>
                <a:gd name="T17" fmla="*/ 29 h 65"/>
                <a:gd name="T18" fmla="*/ 180 w 180"/>
                <a:gd name="T19" fmla="*/ 6 h 65"/>
                <a:gd name="T20" fmla="*/ 180 w 180"/>
                <a:gd name="T21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0" h="65">
                  <a:moveTo>
                    <a:pt x="180" y="3"/>
                  </a:moveTo>
                  <a:cubicBezTo>
                    <a:pt x="179" y="2"/>
                    <a:pt x="178" y="0"/>
                    <a:pt x="17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49"/>
                    <a:pt x="17" y="65"/>
                    <a:pt x="37" y="65"/>
                  </a:cubicBezTo>
                  <a:cubicBezTo>
                    <a:pt x="143" y="65"/>
                    <a:pt x="143" y="65"/>
                    <a:pt x="143" y="65"/>
                  </a:cubicBezTo>
                  <a:cubicBezTo>
                    <a:pt x="163" y="65"/>
                    <a:pt x="180" y="49"/>
                    <a:pt x="180" y="29"/>
                  </a:cubicBezTo>
                  <a:cubicBezTo>
                    <a:pt x="180" y="6"/>
                    <a:pt x="180" y="6"/>
                    <a:pt x="180" y="6"/>
                  </a:cubicBezTo>
                  <a:cubicBezTo>
                    <a:pt x="180" y="5"/>
                    <a:pt x="180" y="4"/>
                    <a:pt x="18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5624" y="425"/>
              <a:ext cx="331" cy="216"/>
            </a:xfrm>
            <a:custGeom>
              <a:avLst/>
              <a:gdLst>
                <a:gd name="T0" fmla="*/ 178 w 178"/>
                <a:gd name="T1" fmla="*/ 116 h 116"/>
                <a:gd name="T2" fmla="*/ 108 w 178"/>
                <a:gd name="T3" fmla="*/ 86 h 116"/>
                <a:gd name="T4" fmla="*/ 93 w 178"/>
                <a:gd name="T5" fmla="*/ 86 h 116"/>
                <a:gd name="T6" fmla="*/ 93 w 178"/>
                <a:gd name="T7" fmla="*/ 32 h 116"/>
                <a:gd name="T8" fmla="*/ 119 w 178"/>
                <a:gd name="T9" fmla="*/ 8 h 116"/>
                <a:gd name="T10" fmla="*/ 145 w 178"/>
                <a:gd name="T11" fmla="*/ 32 h 116"/>
                <a:gd name="T12" fmla="*/ 149 w 178"/>
                <a:gd name="T13" fmla="*/ 36 h 116"/>
                <a:gd name="T14" fmla="*/ 153 w 178"/>
                <a:gd name="T15" fmla="*/ 32 h 116"/>
                <a:gd name="T16" fmla="*/ 119 w 178"/>
                <a:gd name="T17" fmla="*/ 0 h 116"/>
                <a:gd name="T18" fmla="*/ 85 w 178"/>
                <a:gd name="T19" fmla="*/ 32 h 116"/>
                <a:gd name="T20" fmla="*/ 85 w 178"/>
                <a:gd name="T21" fmla="*/ 86 h 116"/>
                <a:gd name="T22" fmla="*/ 70 w 178"/>
                <a:gd name="T23" fmla="*/ 86 h 116"/>
                <a:gd name="T24" fmla="*/ 0 w 178"/>
                <a:gd name="T25" fmla="*/ 116 h 116"/>
                <a:gd name="T26" fmla="*/ 178 w 178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8" h="116">
                  <a:moveTo>
                    <a:pt x="178" y="116"/>
                  </a:moveTo>
                  <a:cubicBezTo>
                    <a:pt x="170" y="98"/>
                    <a:pt x="123" y="86"/>
                    <a:pt x="108" y="86"/>
                  </a:cubicBezTo>
                  <a:cubicBezTo>
                    <a:pt x="93" y="86"/>
                    <a:pt x="93" y="86"/>
                    <a:pt x="93" y="86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3" y="19"/>
                    <a:pt x="104" y="8"/>
                    <a:pt x="119" y="8"/>
                  </a:cubicBezTo>
                  <a:cubicBezTo>
                    <a:pt x="133" y="8"/>
                    <a:pt x="145" y="19"/>
                    <a:pt x="145" y="32"/>
                  </a:cubicBezTo>
                  <a:cubicBezTo>
                    <a:pt x="145" y="35"/>
                    <a:pt x="147" y="36"/>
                    <a:pt x="149" y="36"/>
                  </a:cubicBezTo>
                  <a:cubicBezTo>
                    <a:pt x="151" y="36"/>
                    <a:pt x="153" y="35"/>
                    <a:pt x="153" y="32"/>
                  </a:cubicBezTo>
                  <a:cubicBezTo>
                    <a:pt x="153" y="15"/>
                    <a:pt x="137" y="0"/>
                    <a:pt x="119" y="0"/>
                  </a:cubicBezTo>
                  <a:cubicBezTo>
                    <a:pt x="100" y="0"/>
                    <a:pt x="85" y="15"/>
                    <a:pt x="85" y="32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55" y="86"/>
                    <a:pt x="8" y="98"/>
                    <a:pt x="0" y="116"/>
                  </a:cubicBezTo>
                  <a:lnTo>
                    <a:pt x="178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5734" y="497"/>
              <a:ext cx="15" cy="64"/>
            </a:xfrm>
            <a:custGeom>
              <a:avLst/>
              <a:gdLst>
                <a:gd name="T0" fmla="*/ 4 w 8"/>
                <a:gd name="T1" fmla="*/ 34 h 34"/>
                <a:gd name="T2" fmla="*/ 8 w 8"/>
                <a:gd name="T3" fmla="*/ 30 h 34"/>
                <a:gd name="T4" fmla="*/ 8 w 8"/>
                <a:gd name="T5" fmla="*/ 4 h 34"/>
                <a:gd name="T6" fmla="*/ 4 w 8"/>
                <a:gd name="T7" fmla="*/ 0 h 34"/>
                <a:gd name="T8" fmla="*/ 0 w 8"/>
                <a:gd name="T9" fmla="*/ 4 h 34"/>
                <a:gd name="T10" fmla="*/ 0 w 8"/>
                <a:gd name="T11" fmla="*/ 30 h 34"/>
                <a:gd name="T12" fmla="*/ 4 w 8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4">
                  <a:moveTo>
                    <a:pt x="4" y="34"/>
                  </a:moveTo>
                  <a:cubicBezTo>
                    <a:pt x="6" y="34"/>
                    <a:pt x="8" y="33"/>
                    <a:pt x="8" y="3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3"/>
                    <a:pt x="2" y="34"/>
                    <a:pt x="4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5830" y="497"/>
              <a:ext cx="15" cy="64"/>
            </a:xfrm>
            <a:custGeom>
              <a:avLst/>
              <a:gdLst>
                <a:gd name="T0" fmla="*/ 0 w 8"/>
                <a:gd name="T1" fmla="*/ 4 h 34"/>
                <a:gd name="T2" fmla="*/ 0 w 8"/>
                <a:gd name="T3" fmla="*/ 30 h 34"/>
                <a:gd name="T4" fmla="*/ 4 w 8"/>
                <a:gd name="T5" fmla="*/ 34 h 34"/>
                <a:gd name="T6" fmla="*/ 8 w 8"/>
                <a:gd name="T7" fmla="*/ 30 h 34"/>
                <a:gd name="T8" fmla="*/ 8 w 8"/>
                <a:gd name="T9" fmla="*/ 4 h 34"/>
                <a:gd name="T10" fmla="*/ 4 w 8"/>
                <a:gd name="T11" fmla="*/ 0 h 34"/>
                <a:gd name="T12" fmla="*/ 0 w 8"/>
                <a:gd name="T13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4">
                  <a:moveTo>
                    <a:pt x="0" y="4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3"/>
                    <a:pt x="2" y="34"/>
                    <a:pt x="4" y="34"/>
                  </a:cubicBezTo>
                  <a:cubicBezTo>
                    <a:pt x="6" y="34"/>
                    <a:pt x="8" y="33"/>
                    <a:pt x="8" y="3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4825" y="477"/>
              <a:ext cx="306" cy="301"/>
            </a:xfrm>
            <a:custGeom>
              <a:avLst/>
              <a:gdLst>
                <a:gd name="T0" fmla="*/ 152 w 165"/>
                <a:gd name="T1" fmla="*/ 41 h 162"/>
                <a:gd name="T2" fmla="*/ 134 w 165"/>
                <a:gd name="T3" fmla="*/ 46 h 162"/>
                <a:gd name="T4" fmla="*/ 123 w 165"/>
                <a:gd name="T5" fmla="*/ 44 h 162"/>
                <a:gd name="T6" fmla="*/ 116 w 165"/>
                <a:gd name="T7" fmla="*/ 42 h 162"/>
                <a:gd name="T8" fmla="*/ 117 w 165"/>
                <a:gd name="T9" fmla="*/ 35 h 162"/>
                <a:gd name="T10" fmla="*/ 127 w 165"/>
                <a:gd name="T11" fmla="*/ 9 h 162"/>
                <a:gd name="T12" fmla="*/ 114 w 165"/>
                <a:gd name="T13" fmla="*/ 0 h 162"/>
                <a:gd name="T14" fmla="*/ 21 w 165"/>
                <a:gd name="T15" fmla="*/ 76 h 162"/>
                <a:gd name="T16" fmla="*/ 18 w 165"/>
                <a:gd name="T17" fmla="*/ 144 h 162"/>
                <a:gd name="T18" fmla="*/ 89 w 165"/>
                <a:gd name="T19" fmla="*/ 141 h 162"/>
                <a:gd name="T20" fmla="*/ 165 w 165"/>
                <a:gd name="T21" fmla="*/ 53 h 162"/>
                <a:gd name="T22" fmla="*/ 152 w 165"/>
                <a:gd name="T23" fmla="*/ 4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5" h="162">
                  <a:moveTo>
                    <a:pt x="152" y="41"/>
                  </a:moveTo>
                  <a:cubicBezTo>
                    <a:pt x="147" y="43"/>
                    <a:pt x="141" y="46"/>
                    <a:pt x="134" y="46"/>
                  </a:cubicBezTo>
                  <a:cubicBezTo>
                    <a:pt x="130" y="46"/>
                    <a:pt x="127" y="45"/>
                    <a:pt x="123" y="44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7" y="35"/>
                    <a:pt x="117" y="35"/>
                    <a:pt x="117" y="35"/>
                  </a:cubicBezTo>
                  <a:cubicBezTo>
                    <a:pt x="118" y="33"/>
                    <a:pt x="120" y="20"/>
                    <a:pt x="127" y="9"/>
                  </a:cubicBezTo>
                  <a:cubicBezTo>
                    <a:pt x="123" y="7"/>
                    <a:pt x="118" y="4"/>
                    <a:pt x="114" y="0"/>
                  </a:cubicBezTo>
                  <a:cubicBezTo>
                    <a:pt x="75" y="20"/>
                    <a:pt x="33" y="64"/>
                    <a:pt x="21" y="76"/>
                  </a:cubicBezTo>
                  <a:cubicBezTo>
                    <a:pt x="2" y="94"/>
                    <a:pt x="0" y="125"/>
                    <a:pt x="18" y="144"/>
                  </a:cubicBezTo>
                  <a:cubicBezTo>
                    <a:pt x="37" y="162"/>
                    <a:pt x="70" y="160"/>
                    <a:pt x="89" y="141"/>
                  </a:cubicBezTo>
                  <a:cubicBezTo>
                    <a:pt x="102" y="130"/>
                    <a:pt x="144" y="90"/>
                    <a:pt x="165" y="53"/>
                  </a:cubicBezTo>
                  <a:cubicBezTo>
                    <a:pt x="160" y="51"/>
                    <a:pt x="156" y="47"/>
                    <a:pt x="152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5042" y="410"/>
              <a:ext cx="151" cy="154"/>
            </a:xfrm>
            <a:custGeom>
              <a:avLst/>
              <a:gdLst>
                <a:gd name="T0" fmla="*/ 80 w 81"/>
                <a:gd name="T1" fmla="*/ 6 h 83"/>
                <a:gd name="T2" fmla="*/ 78 w 81"/>
                <a:gd name="T3" fmla="*/ 1 h 83"/>
                <a:gd name="T4" fmla="*/ 73 w 81"/>
                <a:gd name="T5" fmla="*/ 2 h 83"/>
                <a:gd name="T6" fmla="*/ 53 w 81"/>
                <a:gd name="T7" fmla="*/ 29 h 83"/>
                <a:gd name="T8" fmla="*/ 47 w 81"/>
                <a:gd name="T9" fmla="*/ 24 h 83"/>
                <a:gd name="T10" fmla="*/ 0 w 81"/>
                <a:gd name="T11" fmla="*/ 26 h 83"/>
                <a:gd name="T12" fmla="*/ 27 w 81"/>
                <a:gd name="T13" fmla="*/ 40 h 83"/>
                <a:gd name="T14" fmla="*/ 9 w 81"/>
                <a:gd name="T15" fmla="*/ 72 h 83"/>
                <a:gd name="T16" fmla="*/ 39 w 81"/>
                <a:gd name="T17" fmla="*/ 65 h 83"/>
                <a:gd name="T18" fmla="*/ 58 w 81"/>
                <a:gd name="T19" fmla="*/ 83 h 83"/>
                <a:gd name="T20" fmla="*/ 65 w 81"/>
                <a:gd name="T21" fmla="*/ 40 h 83"/>
                <a:gd name="T22" fmla="*/ 59 w 81"/>
                <a:gd name="T23" fmla="*/ 34 h 83"/>
                <a:gd name="T24" fmla="*/ 80 w 81"/>
                <a:gd name="T25" fmla="*/ 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83">
                  <a:moveTo>
                    <a:pt x="80" y="6"/>
                  </a:moveTo>
                  <a:cubicBezTo>
                    <a:pt x="81" y="4"/>
                    <a:pt x="80" y="2"/>
                    <a:pt x="78" y="1"/>
                  </a:cubicBezTo>
                  <a:cubicBezTo>
                    <a:pt x="76" y="0"/>
                    <a:pt x="74" y="0"/>
                    <a:pt x="73" y="2"/>
                  </a:cubicBezTo>
                  <a:cubicBezTo>
                    <a:pt x="65" y="17"/>
                    <a:pt x="56" y="26"/>
                    <a:pt x="53" y="29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33" y="7"/>
                    <a:pt x="0" y="26"/>
                    <a:pt x="0" y="26"/>
                  </a:cubicBezTo>
                  <a:cubicBezTo>
                    <a:pt x="8" y="41"/>
                    <a:pt x="27" y="40"/>
                    <a:pt x="27" y="40"/>
                  </a:cubicBezTo>
                  <a:cubicBezTo>
                    <a:pt x="13" y="45"/>
                    <a:pt x="9" y="72"/>
                    <a:pt x="9" y="72"/>
                  </a:cubicBezTo>
                  <a:cubicBezTo>
                    <a:pt x="25" y="77"/>
                    <a:pt x="39" y="65"/>
                    <a:pt x="39" y="65"/>
                  </a:cubicBezTo>
                  <a:cubicBezTo>
                    <a:pt x="43" y="83"/>
                    <a:pt x="58" y="83"/>
                    <a:pt x="58" y="83"/>
                  </a:cubicBezTo>
                  <a:cubicBezTo>
                    <a:pt x="74" y="59"/>
                    <a:pt x="65" y="40"/>
                    <a:pt x="65" y="40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64" y="30"/>
                    <a:pt x="73" y="21"/>
                    <a:pt x="8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1710" y="589"/>
              <a:ext cx="214" cy="182"/>
            </a:xfrm>
            <a:custGeom>
              <a:avLst/>
              <a:gdLst>
                <a:gd name="T0" fmla="*/ 111 w 115"/>
                <a:gd name="T1" fmla="*/ 0 h 98"/>
                <a:gd name="T2" fmla="*/ 4 w 115"/>
                <a:gd name="T3" fmla="*/ 0 h 98"/>
                <a:gd name="T4" fmla="*/ 0 w 115"/>
                <a:gd name="T5" fmla="*/ 4 h 98"/>
                <a:gd name="T6" fmla="*/ 52 w 115"/>
                <a:gd name="T7" fmla="*/ 60 h 98"/>
                <a:gd name="T8" fmla="*/ 52 w 115"/>
                <a:gd name="T9" fmla="*/ 90 h 98"/>
                <a:gd name="T10" fmla="*/ 38 w 115"/>
                <a:gd name="T11" fmla="*/ 90 h 98"/>
                <a:gd name="T12" fmla="*/ 34 w 115"/>
                <a:gd name="T13" fmla="*/ 94 h 98"/>
                <a:gd name="T14" fmla="*/ 38 w 115"/>
                <a:gd name="T15" fmla="*/ 98 h 98"/>
                <a:gd name="T16" fmla="*/ 77 w 115"/>
                <a:gd name="T17" fmla="*/ 98 h 98"/>
                <a:gd name="T18" fmla="*/ 81 w 115"/>
                <a:gd name="T19" fmla="*/ 94 h 98"/>
                <a:gd name="T20" fmla="*/ 77 w 115"/>
                <a:gd name="T21" fmla="*/ 90 h 98"/>
                <a:gd name="T22" fmla="*/ 63 w 115"/>
                <a:gd name="T23" fmla="*/ 90 h 98"/>
                <a:gd name="T24" fmla="*/ 63 w 115"/>
                <a:gd name="T25" fmla="*/ 60 h 98"/>
                <a:gd name="T26" fmla="*/ 115 w 115"/>
                <a:gd name="T27" fmla="*/ 4 h 98"/>
                <a:gd name="T28" fmla="*/ 111 w 115"/>
                <a:gd name="T2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5" h="98">
                  <a:moveTo>
                    <a:pt x="11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3"/>
                    <a:pt x="23" y="58"/>
                    <a:pt x="52" y="6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6" y="90"/>
                    <a:pt x="34" y="92"/>
                    <a:pt x="34" y="94"/>
                  </a:cubicBezTo>
                  <a:cubicBezTo>
                    <a:pt x="34" y="96"/>
                    <a:pt x="36" y="98"/>
                    <a:pt x="38" y="98"/>
                  </a:cubicBezTo>
                  <a:cubicBezTo>
                    <a:pt x="77" y="98"/>
                    <a:pt x="77" y="98"/>
                    <a:pt x="77" y="98"/>
                  </a:cubicBezTo>
                  <a:cubicBezTo>
                    <a:pt x="79" y="98"/>
                    <a:pt x="81" y="96"/>
                    <a:pt x="81" y="94"/>
                  </a:cubicBezTo>
                  <a:cubicBezTo>
                    <a:pt x="81" y="92"/>
                    <a:pt x="79" y="90"/>
                    <a:pt x="77" y="90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92" y="58"/>
                    <a:pt x="115" y="33"/>
                    <a:pt x="115" y="4"/>
                  </a:cubicBezTo>
                  <a:cubicBezTo>
                    <a:pt x="115" y="2"/>
                    <a:pt x="113" y="0"/>
                    <a:pt x="1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937" y="414"/>
              <a:ext cx="130" cy="357"/>
            </a:xfrm>
            <a:custGeom>
              <a:avLst/>
              <a:gdLst>
                <a:gd name="T0" fmla="*/ 68 w 70"/>
                <a:gd name="T1" fmla="*/ 74 h 192"/>
                <a:gd name="T2" fmla="*/ 66 w 70"/>
                <a:gd name="T3" fmla="*/ 73 h 192"/>
                <a:gd name="T4" fmla="*/ 50 w 70"/>
                <a:gd name="T5" fmla="*/ 23 h 192"/>
                <a:gd name="T6" fmla="*/ 50 w 70"/>
                <a:gd name="T7" fmla="*/ 4 h 192"/>
                <a:gd name="T8" fmla="*/ 46 w 70"/>
                <a:gd name="T9" fmla="*/ 0 h 192"/>
                <a:gd name="T10" fmla="*/ 24 w 70"/>
                <a:gd name="T11" fmla="*/ 0 h 192"/>
                <a:gd name="T12" fmla="*/ 20 w 70"/>
                <a:gd name="T13" fmla="*/ 4 h 192"/>
                <a:gd name="T14" fmla="*/ 20 w 70"/>
                <a:gd name="T15" fmla="*/ 23 h 192"/>
                <a:gd name="T16" fmla="*/ 3 w 70"/>
                <a:gd name="T17" fmla="*/ 73 h 192"/>
                <a:gd name="T18" fmla="*/ 3 w 70"/>
                <a:gd name="T19" fmla="*/ 74 h 192"/>
                <a:gd name="T20" fmla="*/ 0 w 70"/>
                <a:gd name="T21" fmla="*/ 82 h 192"/>
                <a:gd name="T22" fmla="*/ 0 w 70"/>
                <a:gd name="T23" fmla="*/ 178 h 192"/>
                <a:gd name="T24" fmla="*/ 15 w 70"/>
                <a:gd name="T25" fmla="*/ 192 h 192"/>
                <a:gd name="T26" fmla="*/ 55 w 70"/>
                <a:gd name="T27" fmla="*/ 192 h 192"/>
                <a:gd name="T28" fmla="*/ 70 w 70"/>
                <a:gd name="T29" fmla="*/ 178 h 192"/>
                <a:gd name="T30" fmla="*/ 70 w 70"/>
                <a:gd name="T31" fmla="*/ 82 h 192"/>
                <a:gd name="T32" fmla="*/ 68 w 70"/>
                <a:gd name="T33" fmla="*/ 7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192">
                  <a:moveTo>
                    <a:pt x="68" y="74"/>
                  </a:moveTo>
                  <a:cubicBezTo>
                    <a:pt x="67" y="74"/>
                    <a:pt x="67" y="73"/>
                    <a:pt x="66" y="73"/>
                  </a:cubicBezTo>
                  <a:cubicBezTo>
                    <a:pt x="55" y="59"/>
                    <a:pt x="50" y="26"/>
                    <a:pt x="50" y="23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2"/>
                    <a:pt x="48" y="0"/>
                    <a:pt x="4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0" y="2"/>
                    <a:pt x="20" y="4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6"/>
                    <a:pt x="15" y="60"/>
                    <a:pt x="3" y="73"/>
                  </a:cubicBezTo>
                  <a:cubicBezTo>
                    <a:pt x="3" y="73"/>
                    <a:pt x="3" y="74"/>
                    <a:pt x="3" y="74"/>
                  </a:cubicBezTo>
                  <a:cubicBezTo>
                    <a:pt x="1" y="76"/>
                    <a:pt x="0" y="79"/>
                    <a:pt x="0" y="82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86"/>
                    <a:pt x="7" y="192"/>
                    <a:pt x="15" y="192"/>
                  </a:cubicBezTo>
                  <a:cubicBezTo>
                    <a:pt x="55" y="192"/>
                    <a:pt x="55" y="192"/>
                    <a:pt x="55" y="192"/>
                  </a:cubicBezTo>
                  <a:cubicBezTo>
                    <a:pt x="64" y="192"/>
                    <a:pt x="70" y="186"/>
                    <a:pt x="70" y="178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0" y="79"/>
                    <a:pt x="69" y="77"/>
                    <a:pt x="68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325" y="414"/>
              <a:ext cx="98" cy="87"/>
            </a:xfrm>
            <a:custGeom>
              <a:avLst/>
              <a:gdLst>
                <a:gd name="T0" fmla="*/ 5 w 53"/>
                <a:gd name="T1" fmla="*/ 47 h 47"/>
                <a:gd name="T2" fmla="*/ 2 w 53"/>
                <a:gd name="T3" fmla="*/ 45 h 47"/>
                <a:gd name="T4" fmla="*/ 2 w 53"/>
                <a:gd name="T5" fmla="*/ 40 h 47"/>
                <a:gd name="T6" fmla="*/ 46 w 53"/>
                <a:gd name="T7" fmla="*/ 1 h 47"/>
                <a:gd name="T8" fmla="*/ 52 w 53"/>
                <a:gd name="T9" fmla="*/ 1 h 47"/>
                <a:gd name="T10" fmla="*/ 52 w 53"/>
                <a:gd name="T11" fmla="*/ 7 h 47"/>
                <a:gd name="T12" fmla="*/ 7 w 53"/>
                <a:gd name="T13" fmla="*/ 46 h 47"/>
                <a:gd name="T14" fmla="*/ 5 w 53"/>
                <a:gd name="T1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7">
                  <a:moveTo>
                    <a:pt x="5" y="47"/>
                  </a:moveTo>
                  <a:cubicBezTo>
                    <a:pt x="4" y="47"/>
                    <a:pt x="3" y="46"/>
                    <a:pt x="2" y="45"/>
                  </a:cubicBezTo>
                  <a:cubicBezTo>
                    <a:pt x="0" y="44"/>
                    <a:pt x="0" y="41"/>
                    <a:pt x="2" y="4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8" y="0"/>
                    <a:pt x="51" y="0"/>
                    <a:pt x="52" y="1"/>
                  </a:cubicBezTo>
                  <a:cubicBezTo>
                    <a:pt x="53" y="3"/>
                    <a:pt x="53" y="6"/>
                    <a:pt x="52" y="7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6" y="47"/>
                    <a:pt x="5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297" y="453"/>
              <a:ext cx="74" cy="80"/>
            </a:xfrm>
            <a:custGeom>
              <a:avLst/>
              <a:gdLst>
                <a:gd name="T0" fmla="*/ 35 w 40"/>
                <a:gd name="T1" fmla="*/ 43 h 43"/>
                <a:gd name="T2" fmla="*/ 32 w 40"/>
                <a:gd name="T3" fmla="*/ 42 h 43"/>
                <a:gd name="T4" fmla="*/ 1 w 40"/>
                <a:gd name="T5" fmla="*/ 7 h 43"/>
                <a:gd name="T6" fmla="*/ 2 w 40"/>
                <a:gd name="T7" fmla="*/ 1 h 43"/>
                <a:gd name="T8" fmla="*/ 7 w 40"/>
                <a:gd name="T9" fmla="*/ 1 h 43"/>
                <a:gd name="T10" fmla="*/ 38 w 40"/>
                <a:gd name="T11" fmla="*/ 37 h 43"/>
                <a:gd name="T12" fmla="*/ 38 w 40"/>
                <a:gd name="T13" fmla="*/ 42 h 43"/>
                <a:gd name="T14" fmla="*/ 35 w 40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43">
                  <a:moveTo>
                    <a:pt x="35" y="43"/>
                  </a:moveTo>
                  <a:cubicBezTo>
                    <a:pt x="34" y="43"/>
                    <a:pt x="33" y="43"/>
                    <a:pt x="32" y="4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3" y="0"/>
                    <a:pt x="6" y="0"/>
                    <a:pt x="7" y="1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40" y="38"/>
                    <a:pt x="39" y="41"/>
                    <a:pt x="38" y="42"/>
                  </a:cubicBezTo>
                  <a:cubicBezTo>
                    <a:pt x="37" y="43"/>
                    <a:pt x="36" y="43"/>
                    <a:pt x="35" y="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254" y="468"/>
              <a:ext cx="95" cy="104"/>
            </a:xfrm>
            <a:custGeom>
              <a:avLst/>
              <a:gdLst>
                <a:gd name="T0" fmla="*/ 47 w 51"/>
                <a:gd name="T1" fmla="*/ 56 h 56"/>
                <a:gd name="T2" fmla="*/ 44 w 51"/>
                <a:gd name="T3" fmla="*/ 55 h 56"/>
                <a:gd name="T4" fmla="*/ 2 w 51"/>
                <a:gd name="T5" fmla="*/ 7 h 56"/>
                <a:gd name="T6" fmla="*/ 2 w 51"/>
                <a:gd name="T7" fmla="*/ 2 h 56"/>
                <a:gd name="T8" fmla="*/ 8 w 51"/>
                <a:gd name="T9" fmla="*/ 2 h 56"/>
                <a:gd name="T10" fmla="*/ 50 w 51"/>
                <a:gd name="T11" fmla="*/ 50 h 56"/>
                <a:gd name="T12" fmla="*/ 49 w 51"/>
                <a:gd name="T13" fmla="*/ 55 h 56"/>
                <a:gd name="T14" fmla="*/ 47 w 51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6">
                  <a:moveTo>
                    <a:pt x="47" y="56"/>
                  </a:moveTo>
                  <a:cubicBezTo>
                    <a:pt x="45" y="56"/>
                    <a:pt x="44" y="56"/>
                    <a:pt x="44" y="5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6"/>
                    <a:pt x="1" y="3"/>
                    <a:pt x="2" y="2"/>
                  </a:cubicBezTo>
                  <a:cubicBezTo>
                    <a:pt x="4" y="0"/>
                    <a:pt x="6" y="0"/>
                    <a:pt x="8" y="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1" y="51"/>
                    <a:pt x="51" y="54"/>
                    <a:pt x="49" y="55"/>
                  </a:cubicBezTo>
                  <a:cubicBezTo>
                    <a:pt x="48" y="56"/>
                    <a:pt x="48" y="56"/>
                    <a:pt x="47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213" y="484"/>
              <a:ext cx="116" cy="129"/>
            </a:xfrm>
            <a:custGeom>
              <a:avLst/>
              <a:gdLst>
                <a:gd name="T0" fmla="*/ 57 w 62"/>
                <a:gd name="T1" fmla="*/ 69 h 69"/>
                <a:gd name="T2" fmla="*/ 54 w 62"/>
                <a:gd name="T3" fmla="*/ 67 h 69"/>
                <a:gd name="T4" fmla="*/ 1 w 62"/>
                <a:gd name="T5" fmla="*/ 7 h 69"/>
                <a:gd name="T6" fmla="*/ 2 w 62"/>
                <a:gd name="T7" fmla="*/ 1 h 69"/>
                <a:gd name="T8" fmla="*/ 7 w 62"/>
                <a:gd name="T9" fmla="*/ 2 h 69"/>
                <a:gd name="T10" fmla="*/ 60 w 62"/>
                <a:gd name="T11" fmla="*/ 62 h 69"/>
                <a:gd name="T12" fmla="*/ 60 w 62"/>
                <a:gd name="T13" fmla="*/ 68 h 69"/>
                <a:gd name="T14" fmla="*/ 57 w 62"/>
                <a:gd name="T1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69">
                  <a:moveTo>
                    <a:pt x="57" y="69"/>
                  </a:moveTo>
                  <a:cubicBezTo>
                    <a:pt x="56" y="69"/>
                    <a:pt x="55" y="68"/>
                    <a:pt x="54" y="6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4" y="0"/>
                    <a:pt x="6" y="0"/>
                    <a:pt x="7" y="2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2" y="64"/>
                    <a:pt x="61" y="66"/>
                    <a:pt x="60" y="68"/>
                  </a:cubicBezTo>
                  <a:cubicBezTo>
                    <a:pt x="59" y="68"/>
                    <a:pt x="58" y="69"/>
                    <a:pt x="57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189" y="520"/>
              <a:ext cx="100" cy="111"/>
            </a:xfrm>
            <a:custGeom>
              <a:avLst/>
              <a:gdLst>
                <a:gd name="T0" fmla="*/ 49 w 54"/>
                <a:gd name="T1" fmla="*/ 60 h 60"/>
                <a:gd name="T2" fmla="*/ 46 w 54"/>
                <a:gd name="T3" fmla="*/ 58 h 60"/>
                <a:gd name="T4" fmla="*/ 1 w 54"/>
                <a:gd name="T5" fmla="*/ 7 h 60"/>
                <a:gd name="T6" fmla="*/ 2 w 54"/>
                <a:gd name="T7" fmla="*/ 2 h 60"/>
                <a:gd name="T8" fmla="*/ 7 w 54"/>
                <a:gd name="T9" fmla="*/ 2 h 60"/>
                <a:gd name="T10" fmla="*/ 52 w 54"/>
                <a:gd name="T11" fmla="*/ 53 h 60"/>
                <a:gd name="T12" fmla="*/ 52 w 54"/>
                <a:gd name="T13" fmla="*/ 59 h 60"/>
                <a:gd name="T14" fmla="*/ 49 w 54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60">
                  <a:moveTo>
                    <a:pt x="49" y="60"/>
                  </a:moveTo>
                  <a:cubicBezTo>
                    <a:pt x="48" y="60"/>
                    <a:pt x="47" y="59"/>
                    <a:pt x="46" y="5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3"/>
                    <a:pt x="2" y="2"/>
                  </a:cubicBezTo>
                  <a:cubicBezTo>
                    <a:pt x="3" y="0"/>
                    <a:pt x="6" y="0"/>
                    <a:pt x="7" y="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4" y="55"/>
                    <a:pt x="53" y="57"/>
                    <a:pt x="52" y="59"/>
                  </a:cubicBezTo>
                  <a:cubicBezTo>
                    <a:pt x="51" y="60"/>
                    <a:pt x="50" y="60"/>
                    <a:pt x="49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170" y="563"/>
              <a:ext cx="75" cy="81"/>
            </a:xfrm>
            <a:custGeom>
              <a:avLst/>
              <a:gdLst>
                <a:gd name="T0" fmla="*/ 35 w 40"/>
                <a:gd name="T1" fmla="*/ 44 h 44"/>
                <a:gd name="T2" fmla="*/ 32 w 40"/>
                <a:gd name="T3" fmla="*/ 42 h 44"/>
                <a:gd name="T4" fmla="*/ 1 w 40"/>
                <a:gd name="T5" fmla="*/ 7 h 44"/>
                <a:gd name="T6" fmla="*/ 2 w 40"/>
                <a:gd name="T7" fmla="*/ 1 h 44"/>
                <a:gd name="T8" fmla="*/ 7 w 40"/>
                <a:gd name="T9" fmla="*/ 2 h 44"/>
                <a:gd name="T10" fmla="*/ 38 w 40"/>
                <a:gd name="T11" fmla="*/ 37 h 44"/>
                <a:gd name="T12" fmla="*/ 38 w 40"/>
                <a:gd name="T13" fmla="*/ 43 h 44"/>
                <a:gd name="T14" fmla="*/ 35 w 40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44">
                  <a:moveTo>
                    <a:pt x="35" y="44"/>
                  </a:moveTo>
                  <a:cubicBezTo>
                    <a:pt x="34" y="44"/>
                    <a:pt x="33" y="43"/>
                    <a:pt x="32" y="4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3" y="0"/>
                    <a:pt x="6" y="0"/>
                    <a:pt x="7" y="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40" y="39"/>
                    <a:pt x="39" y="41"/>
                    <a:pt x="38" y="43"/>
                  </a:cubicBezTo>
                  <a:cubicBezTo>
                    <a:pt x="37" y="43"/>
                    <a:pt x="36" y="44"/>
                    <a:pt x="3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4058" y="1508"/>
              <a:ext cx="341" cy="76"/>
            </a:xfrm>
            <a:custGeom>
              <a:avLst/>
              <a:gdLst>
                <a:gd name="T0" fmla="*/ 0 w 183"/>
                <a:gd name="T1" fmla="*/ 0 h 41"/>
                <a:gd name="T2" fmla="*/ 92 w 183"/>
                <a:gd name="T3" fmla="*/ 41 h 41"/>
                <a:gd name="T4" fmla="*/ 183 w 183"/>
                <a:gd name="T5" fmla="*/ 0 h 41"/>
                <a:gd name="T6" fmla="*/ 0 w 183"/>
                <a:gd name="T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" h="41">
                  <a:moveTo>
                    <a:pt x="0" y="0"/>
                  </a:moveTo>
                  <a:cubicBezTo>
                    <a:pt x="11" y="24"/>
                    <a:pt x="48" y="41"/>
                    <a:pt x="92" y="41"/>
                  </a:cubicBezTo>
                  <a:cubicBezTo>
                    <a:pt x="136" y="41"/>
                    <a:pt x="173" y="24"/>
                    <a:pt x="18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 noEditPoints="1"/>
            </p:cNvSpPr>
            <p:nvPr/>
          </p:nvSpPr>
          <p:spPr bwMode="auto">
            <a:xfrm>
              <a:off x="4062" y="1225"/>
              <a:ext cx="275" cy="175"/>
            </a:xfrm>
            <a:custGeom>
              <a:avLst/>
              <a:gdLst>
                <a:gd name="T0" fmla="*/ 6 w 148"/>
                <a:gd name="T1" fmla="*/ 52 h 94"/>
                <a:gd name="T2" fmla="*/ 15 w 148"/>
                <a:gd name="T3" fmla="*/ 60 h 94"/>
                <a:gd name="T4" fmla="*/ 8 w 148"/>
                <a:gd name="T5" fmla="*/ 67 h 94"/>
                <a:gd name="T6" fmla="*/ 13 w 148"/>
                <a:gd name="T7" fmla="*/ 69 h 94"/>
                <a:gd name="T8" fmla="*/ 17 w 148"/>
                <a:gd name="T9" fmla="*/ 80 h 94"/>
                <a:gd name="T10" fmla="*/ 16 w 148"/>
                <a:gd name="T11" fmla="*/ 86 h 94"/>
                <a:gd name="T12" fmla="*/ 18 w 148"/>
                <a:gd name="T13" fmla="*/ 93 h 94"/>
                <a:gd name="T14" fmla="*/ 23 w 148"/>
                <a:gd name="T15" fmla="*/ 91 h 94"/>
                <a:gd name="T16" fmla="*/ 30 w 148"/>
                <a:gd name="T17" fmla="*/ 83 h 94"/>
                <a:gd name="T18" fmla="*/ 34 w 148"/>
                <a:gd name="T19" fmla="*/ 87 h 94"/>
                <a:gd name="T20" fmla="*/ 39 w 148"/>
                <a:gd name="T21" fmla="*/ 79 h 94"/>
                <a:gd name="T22" fmla="*/ 47 w 148"/>
                <a:gd name="T23" fmla="*/ 80 h 94"/>
                <a:gd name="T24" fmla="*/ 52 w 148"/>
                <a:gd name="T25" fmla="*/ 77 h 94"/>
                <a:gd name="T26" fmla="*/ 71 w 148"/>
                <a:gd name="T27" fmla="*/ 88 h 94"/>
                <a:gd name="T28" fmla="*/ 76 w 148"/>
                <a:gd name="T29" fmla="*/ 85 h 94"/>
                <a:gd name="T30" fmla="*/ 59 w 148"/>
                <a:gd name="T31" fmla="*/ 68 h 94"/>
                <a:gd name="T32" fmla="*/ 145 w 148"/>
                <a:gd name="T33" fmla="*/ 8 h 94"/>
                <a:gd name="T34" fmla="*/ 141 w 148"/>
                <a:gd name="T35" fmla="*/ 1 h 94"/>
                <a:gd name="T36" fmla="*/ 53 w 148"/>
                <a:gd name="T37" fmla="*/ 28 h 94"/>
                <a:gd name="T38" fmla="*/ 42 w 148"/>
                <a:gd name="T39" fmla="*/ 21 h 94"/>
                <a:gd name="T40" fmla="*/ 36 w 148"/>
                <a:gd name="T41" fmla="*/ 25 h 94"/>
                <a:gd name="T42" fmla="*/ 36 w 148"/>
                <a:gd name="T43" fmla="*/ 29 h 94"/>
                <a:gd name="T44" fmla="*/ 28 w 148"/>
                <a:gd name="T45" fmla="*/ 28 h 94"/>
                <a:gd name="T46" fmla="*/ 21 w 148"/>
                <a:gd name="T47" fmla="*/ 32 h 94"/>
                <a:gd name="T48" fmla="*/ 15 w 148"/>
                <a:gd name="T49" fmla="*/ 39 h 94"/>
                <a:gd name="T50" fmla="*/ 7 w 148"/>
                <a:gd name="T51" fmla="*/ 33 h 94"/>
                <a:gd name="T52" fmla="*/ 8 w 148"/>
                <a:gd name="T53" fmla="*/ 42 h 94"/>
                <a:gd name="T54" fmla="*/ 1 w 148"/>
                <a:gd name="T55" fmla="*/ 50 h 94"/>
                <a:gd name="T56" fmla="*/ 55 w 148"/>
                <a:gd name="T57" fmla="*/ 62 h 94"/>
                <a:gd name="T58" fmla="*/ 59 w 148"/>
                <a:gd name="T59" fmla="*/ 48 h 94"/>
                <a:gd name="T60" fmla="*/ 50 w 148"/>
                <a:gd name="T61" fmla="*/ 36 h 94"/>
                <a:gd name="T62" fmla="*/ 52 w 148"/>
                <a:gd name="T63" fmla="*/ 43 h 94"/>
                <a:gd name="T64" fmla="*/ 50 w 148"/>
                <a:gd name="T65" fmla="*/ 36 h 94"/>
                <a:gd name="T66" fmla="*/ 46 w 148"/>
                <a:gd name="T67" fmla="*/ 66 h 94"/>
                <a:gd name="T68" fmla="*/ 39 w 148"/>
                <a:gd name="T69" fmla="*/ 58 h 94"/>
                <a:gd name="T70" fmla="*/ 40 w 148"/>
                <a:gd name="T71" fmla="*/ 36 h 94"/>
                <a:gd name="T72" fmla="*/ 44 w 148"/>
                <a:gd name="T73" fmla="*/ 46 h 94"/>
                <a:gd name="T74" fmla="*/ 33 w 148"/>
                <a:gd name="T75" fmla="*/ 39 h 94"/>
                <a:gd name="T76" fmla="*/ 31 w 148"/>
                <a:gd name="T77" fmla="*/ 61 h 94"/>
                <a:gd name="T78" fmla="*/ 25 w 148"/>
                <a:gd name="T79" fmla="*/ 76 h 94"/>
                <a:gd name="T80" fmla="*/ 31 w 148"/>
                <a:gd name="T81" fmla="*/ 61 h 94"/>
                <a:gd name="T82" fmla="*/ 30 w 148"/>
                <a:gd name="T83" fmla="*/ 53 h 94"/>
                <a:gd name="T84" fmla="*/ 19 w 148"/>
                <a:gd name="T85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" h="94">
                  <a:moveTo>
                    <a:pt x="5" y="52"/>
                  </a:moveTo>
                  <a:cubicBezTo>
                    <a:pt x="5" y="52"/>
                    <a:pt x="6" y="52"/>
                    <a:pt x="6" y="52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3" y="52"/>
                    <a:pt x="14" y="56"/>
                    <a:pt x="15" y="60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8" y="63"/>
                    <a:pt x="7" y="65"/>
                    <a:pt x="8" y="67"/>
                  </a:cubicBezTo>
                  <a:cubicBezTo>
                    <a:pt x="9" y="69"/>
                    <a:pt x="10" y="70"/>
                    <a:pt x="12" y="70"/>
                  </a:cubicBezTo>
                  <a:cubicBezTo>
                    <a:pt x="12" y="70"/>
                    <a:pt x="13" y="70"/>
                    <a:pt x="13" y="69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7" y="72"/>
                    <a:pt x="18" y="76"/>
                    <a:pt x="17" y="80"/>
                  </a:cubicBezTo>
                  <a:cubicBezTo>
                    <a:pt x="15" y="81"/>
                    <a:pt x="15" y="83"/>
                    <a:pt x="16" y="85"/>
                  </a:cubicBezTo>
                  <a:cubicBezTo>
                    <a:pt x="16" y="85"/>
                    <a:pt x="16" y="86"/>
                    <a:pt x="16" y="86"/>
                  </a:cubicBezTo>
                  <a:cubicBezTo>
                    <a:pt x="16" y="87"/>
                    <a:pt x="16" y="88"/>
                    <a:pt x="15" y="88"/>
                  </a:cubicBezTo>
                  <a:cubicBezTo>
                    <a:pt x="15" y="90"/>
                    <a:pt x="16" y="93"/>
                    <a:pt x="18" y="93"/>
                  </a:cubicBezTo>
                  <a:cubicBezTo>
                    <a:pt x="18" y="93"/>
                    <a:pt x="19" y="94"/>
                    <a:pt x="19" y="94"/>
                  </a:cubicBezTo>
                  <a:cubicBezTo>
                    <a:pt x="21" y="94"/>
                    <a:pt x="22" y="92"/>
                    <a:pt x="23" y="91"/>
                  </a:cubicBezTo>
                  <a:cubicBezTo>
                    <a:pt x="24" y="89"/>
                    <a:pt x="24" y="87"/>
                    <a:pt x="24" y="85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0" y="84"/>
                    <a:pt x="31" y="86"/>
                    <a:pt x="33" y="87"/>
                  </a:cubicBezTo>
                  <a:cubicBezTo>
                    <a:pt x="33" y="87"/>
                    <a:pt x="33" y="87"/>
                    <a:pt x="34" y="87"/>
                  </a:cubicBezTo>
                  <a:cubicBezTo>
                    <a:pt x="36" y="87"/>
                    <a:pt x="37" y="86"/>
                    <a:pt x="38" y="84"/>
                  </a:cubicBezTo>
                  <a:cubicBezTo>
                    <a:pt x="38" y="82"/>
                    <a:pt x="39" y="80"/>
                    <a:pt x="39" y="79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8"/>
                    <a:pt x="46" y="79"/>
                    <a:pt x="47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50" y="80"/>
                    <a:pt x="52" y="79"/>
                    <a:pt x="52" y="77"/>
                  </a:cubicBezTo>
                  <a:cubicBezTo>
                    <a:pt x="53" y="76"/>
                    <a:pt x="53" y="75"/>
                    <a:pt x="53" y="74"/>
                  </a:cubicBezTo>
                  <a:cubicBezTo>
                    <a:pt x="56" y="78"/>
                    <a:pt x="62" y="86"/>
                    <a:pt x="71" y="88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74" y="88"/>
                    <a:pt x="76" y="87"/>
                    <a:pt x="76" y="85"/>
                  </a:cubicBezTo>
                  <a:cubicBezTo>
                    <a:pt x="77" y="83"/>
                    <a:pt x="76" y="81"/>
                    <a:pt x="74" y="80"/>
                  </a:cubicBezTo>
                  <a:cubicBezTo>
                    <a:pt x="66" y="78"/>
                    <a:pt x="61" y="71"/>
                    <a:pt x="59" y="68"/>
                  </a:cubicBezTo>
                  <a:cubicBezTo>
                    <a:pt x="66" y="63"/>
                    <a:pt x="69" y="54"/>
                    <a:pt x="67" y="45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7" y="8"/>
                    <a:pt x="148" y="5"/>
                    <a:pt x="147" y="3"/>
                  </a:cubicBezTo>
                  <a:cubicBezTo>
                    <a:pt x="146" y="1"/>
                    <a:pt x="143" y="0"/>
                    <a:pt x="141" y="1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1" y="33"/>
                    <a:pt x="57" y="30"/>
                    <a:pt x="53" y="28"/>
                  </a:cubicBezTo>
                  <a:cubicBezTo>
                    <a:pt x="50" y="28"/>
                    <a:pt x="48" y="27"/>
                    <a:pt x="46" y="27"/>
                  </a:cubicBezTo>
                  <a:cubicBezTo>
                    <a:pt x="44" y="24"/>
                    <a:pt x="42" y="21"/>
                    <a:pt x="42" y="21"/>
                  </a:cubicBezTo>
                  <a:cubicBezTo>
                    <a:pt x="41" y="19"/>
                    <a:pt x="39" y="19"/>
                    <a:pt x="37" y="20"/>
                  </a:cubicBezTo>
                  <a:cubicBezTo>
                    <a:pt x="35" y="21"/>
                    <a:pt x="34" y="23"/>
                    <a:pt x="36" y="25"/>
                  </a:cubicBezTo>
                  <a:cubicBezTo>
                    <a:pt x="36" y="25"/>
                    <a:pt x="36" y="27"/>
                    <a:pt x="37" y="29"/>
                  </a:cubicBezTo>
                  <a:cubicBezTo>
                    <a:pt x="37" y="29"/>
                    <a:pt x="37" y="29"/>
                    <a:pt x="36" y="29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0"/>
                    <a:pt x="28" y="28"/>
                    <a:pt x="28" y="28"/>
                  </a:cubicBezTo>
                  <a:cubicBezTo>
                    <a:pt x="26" y="26"/>
                    <a:pt x="24" y="25"/>
                    <a:pt x="22" y="27"/>
                  </a:cubicBezTo>
                  <a:cubicBezTo>
                    <a:pt x="20" y="28"/>
                    <a:pt x="20" y="30"/>
                    <a:pt x="21" y="32"/>
                  </a:cubicBezTo>
                  <a:cubicBezTo>
                    <a:pt x="21" y="32"/>
                    <a:pt x="22" y="33"/>
                    <a:pt x="23" y="35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36"/>
                    <a:pt x="13" y="35"/>
                    <a:pt x="13" y="35"/>
                  </a:cubicBezTo>
                  <a:cubicBezTo>
                    <a:pt x="12" y="33"/>
                    <a:pt x="9" y="32"/>
                    <a:pt x="7" y="33"/>
                  </a:cubicBezTo>
                  <a:cubicBezTo>
                    <a:pt x="6" y="35"/>
                    <a:pt x="5" y="37"/>
                    <a:pt x="6" y="39"/>
                  </a:cubicBezTo>
                  <a:cubicBezTo>
                    <a:pt x="6" y="39"/>
                    <a:pt x="7" y="40"/>
                    <a:pt x="8" y="42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1" y="45"/>
                    <a:pt x="0" y="48"/>
                    <a:pt x="1" y="50"/>
                  </a:cubicBezTo>
                  <a:cubicBezTo>
                    <a:pt x="2" y="51"/>
                    <a:pt x="3" y="52"/>
                    <a:pt x="5" y="52"/>
                  </a:cubicBezTo>
                  <a:close/>
                  <a:moveTo>
                    <a:pt x="55" y="62"/>
                  </a:moveTo>
                  <a:cubicBezTo>
                    <a:pt x="55" y="58"/>
                    <a:pt x="54" y="54"/>
                    <a:pt x="54" y="51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60" y="53"/>
                    <a:pt x="58" y="58"/>
                    <a:pt x="55" y="62"/>
                  </a:cubicBezTo>
                  <a:close/>
                  <a:moveTo>
                    <a:pt x="50" y="36"/>
                  </a:moveTo>
                  <a:cubicBezTo>
                    <a:pt x="52" y="37"/>
                    <a:pt x="55" y="39"/>
                    <a:pt x="56" y="41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1" y="40"/>
                    <a:pt x="50" y="38"/>
                    <a:pt x="49" y="36"/>
                  </a:cubicBezTo>
                  <a:cubicBezTo>
                    <a:pt x="50" y="36"/>
                    <a:pt x="50" y="36"/>
                    <a:pt x="50" y="36"/>
                  </a:cubicBezTo>
                  <a:close/>
                  <a:moveTo>
                    <a:pt x="46" y="54"/>
                  </a:moveTo>
                  <a:cubicBezTo>
                    <a:pt x="47" y="58"/>
                    <a:pt x="47" y="62"/>
                    <a:pt x="46" y="66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65"/>
                    <a:pt x="40" y="61"/>
                    <a:pt x="39" y="58"/>
                  </a:cubicBezTo>
                  <a:lnTo>
                    <a:pt x="46" y="54"/>
                  </a:lnTo>
                  <a:close/>
                  <a:moveTo>
                    <a:pt x="40" y="36"/>
                  </a:moveTo>
                  <a:cubicBezTo>
                    <a:pt x="40" y="36"/>
                    <a:pt x="40" y="36"/>
                    <a:pt x="41" y="36"/>
                  </a:cubicBezTo>
                  <a:cubicBezTo>
                    <a:pt x="42" y="39"/>
                    <a:pt x="43" y="42"/>
                    <a:pt x="44" y="46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6" y="46"/>
                    <a:pt x="35" y="42"/>
                    <a:pt x="33" y="39"/>
                  </a:cubicBezTo>
                  <a:lnTo>
                    <a:pt x="40" y="36"/>
                  </a:lnTo>
                  <a:close/>
                  <a:moveTo>
                    <a:pt x="31" y="61"/>
                  </a:moveTo>
                  <a:cubicBezTo>
                    <a:pt x="32" y="65"/>
                    <a:pt x="32" y="69"/>
                    <a:pt x="32" y="73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5" y="72"/>
                    <a:pt x="25" y="68"/>
                    <a:pt x="24" y="64"/>
                  </a:cubicBezTo>
                  <a:lnTo>
                    <a:pt x="31" y="61"/>
                  </a:lnTo>
                  <a:close/>
                  <a:moveTo>
                    <a:pt x="26" y="42"/>
                  </a:moveTo>
                  <a:cubicBezTo>
                    <a:pt x="27" y="45"/>
                    <a:pt x="29" y="49"/>
                    <a:pt x="30" y="53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1" y="52"/>
                    <a:pt x="20" y="49"/>
                    <a:pt x="19" y="46"/>
                  </a:cubicBezTo>
                  <a:lnTo>
                    <a:pt x="2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4140" y="1459"/>
              <a:ext cx="50" cy="30"/>
            </a:xfrm>
            <a:custGeom>
              <a:avLst/>
              <a:gdLst>
                <a:gd name="T0" fmla="*/ 18 w 27"/>
                <a:gd name="T1" fmla="*/ 16 h 16"/>
                <a:gd name="T2" fmla="*/ 26 w 27"/>
                <a:gd name="T3" fmla="*/ 16 h 16"/>
                <a:gd name="T4" fmla="*/ 27 w 27"/>
                <a:gd name="T5" fmla="*/ 14 h 16"/>
                <a:gd name="T6" fmla="*/ 13 w 27"/>
                <a:gd name="T7" fmla="*/ 0 h 16"/>
                <a:gd name="T8" fmla="*/ 0 w 27"/>
                <a:gd name="T9" fmla="*/ 14 h 16"/>
                <a:gd name="T10" fmla="*/ 0 w 27"/>
                <a:gd name="T11" fmla="*/ 16 h 16"/>
                <a:gd name="T12" fmla="*/ 8 w 27"/>
                <a:gd name="T13" fmla="*/ 16 h 16"/>
                <a:gd name="T14" fmla="*/ 8 w 27"/>
                <a:gd name="T15" fmla="*/ 15 h 16"/>
                <a:gd name="T16" fmla="*/ 8 w 27"/>
                <a:gd name="T17" fmla="*/ 14 h 16"/>
                <a:gd name="T18" fmla="*/ 13 w 27"/>
                <a:gd name="T19" fmla="*/ 8 h 16"/>
                <a:gd name="T20" fmla="*/ 19 w 27"/>
                <a:gd name="T21" fmla="*/ 14 h 16"/>
                <a:gd name="T22" fmla="*/ 18 w 27"/>
                <a:gd name="T23" fmla="*/ 15 h 16"/>
                <a:gd name="T24" fmla="*/ 18 w 27"/>
                <a:gd name="T2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">
                  <a:moveTo>
                    <a:pt x="18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7" y="6"/>
                    <a:pt x="21" y="0"/>
                    <a:pt x="13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8" y="11"/>
                    <a:pt x="10" y="8"/>
                    <a:pt x="13" y="8"/>
                  </a:cubicBezTo>
                  <a:cubicBezTo>
                    <a:pt x="16" y="8"/>
                    <a:pt x="19" y="11"/>
                    <a:pt x="19" y="14"/>
                  </a:cubicBezTo>
                  <a:cubicBezTo>
                    <a:pt x="19" y="14"/>
                    <a:pt x="19" y="15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4109" y="1428"/>
              <a:ext cx="113" cy="61"/>
            </a:xfrm>
            <a:custGeom>
              <a:avLst/>
              <a:gdLst>
                <a:gd name="T0" fmla="*/ 61 w 61"/>
                <a:gd name="T1" fmla="*/ 33 h 33"/>
                <a:gd name="T2" fmla="*/ 61 w 61"/>
                <a:gd name="T3" fmla="*/ 32 h 33"/>
                <a:gd name="T4" fmla="*/ 30 w 61"/>
                <a:gd name="T5" fmla="*/ 0 h 33"/>
                <a:gd name="T6" fmla="*/ 0 w 61"/>
                <a:gd name="T7" fmla="*/ 32 h 33"/>
                <a:gd name="T8" fmla="*/ 0 w 61"/>
                <a:gd name="T9" fmla="*/ 33 h 33"/>
                <a:gd name="T10" fmla="*/ 8 w 61"/>
                <a:gd name="T11" fmla="*/ 33 h 33"/>
                <a:gd name="T12" fmla="*/ 8 w 61"/>
                <a:gd name="T13" fmla="*/ 32 h 33"/>
                <a:gd name="T14" fmla="*/ 30 w 61"/>
                <a:gd name="T15" fmla="*/ 8 h 33"/>
                <a:gd name="T16" fmla="*/ 53 w 61"/>
                <a:gd name="T17" fmla="*/ 32 h 33"/>
                <a:gd name="T18" fmla="*/ 53 w 61"/>
                <a:gd name="T19" fmla="*/ 33 h 33"/>
                <a:gd name="T20" fmla="*/ 61 w 61"/>
                <a:gd name="T2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33">
                  <a:moveTo>
                    <a:pt x="61" y="33"/>
                  </a:moveTo>
                  <a:cubicBezTo>
                    <a:pt x="61" y="33"/>
                    <a:pt x="61" y="32"/>
                    <a:pt x="61" y="32"/>
                  </a:cubicBezTo>
                  <a:cubicBezTo>
                    <a:pt x="61" y="14"/>
                    <a:pt x="47" y="0"/>
                    <a:pt x="30" y="0"/>
                  </a:cubicBezTo>
                  <a:cubicBezTo>
                    <a:pt x="13" y="0"/>
                    <a:pt x="0" y="14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2"/>
                    <a:pt x="8" y="32"/>
                  </a:cubicBezTo>
                  <a:cubicBezTo>
                    <a:pt x="8" y="19"/>
                    <a:pt x="18" y="8"/>
                    <a:pt x="30" y="8"/>
                  </a:cubicBezTo>
                  <a:cubicBezTo>
                    <a:pt x="43" y="8"/>
                    <a:pt x="53" y="19"/>
                    <a:pt x="53" y="32"/>
                  </a:cubicBezTo>
                  <a:cubicBezTo>
                    <a:pt x="53" y="32"/>
                    <a:pt x="53" y="33"/>
                    <a:pt x="53" y="33"/>
                  </a:cubicBezTo>
                  <a:lnTo>
                    <a:pt x="61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4278" y="1420"/>
              <a:ext cx="43" cy="43"/>
            </a:xfrm>
            <a:custGeom>
              <a:avLst/>
              <a:gdLst>
                <a:gd name="T0" fmla="*/ 12 w 23"/>
                <a:gd name="T1" fmla="*/ 0 h 23"/>
                <a:gd name="T2" fmla="*/ 0 w 23"/>
                <a:gd name="T3" fmla="*/ 12 h 23"/>
                <a:gd name="T4" fmla="*/ 12 w 23"/>
                <a:gd name="T5" fmla="*/ 23 h 23"/>
                <a:gd name="T6" fmla="*/ 23 w 23"/>
                <a:gd name="T7" fmla="*/ 12 h 23"/>
                <a:gd name="T8" fmla="*/ 12 w 23"/>
                <a:gd name="T9" fmla="*/ 0 h 23"/>
                <a:gd name="T10" fmla="*/ 12 w 23"/>
                <a:gd name="T11" fmla="*/ 15 h 23"/>
                <a:gd name="T12" fmla="*/ 8 w 23"/>
                <a:gd name="T13" fmla="*/ 12 h 23"/>
                <a:gd name="T14" fmla="*/ 12 w 23"/>
                <a:gd name="T15" fmla="*/ 8 h 23"/>
                <a:gd name="T16" fmla="*/ 15 w 23"/>
                <a:gd name="T17" fmla="*/ 12 h 23"/>
                <a:gd name="T18" fmla="*/ 12 w 23"/>
                <a:gd name="T1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3">
                  <a:moveTo>
                    <a:pt x="12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6" y="23"/>
                    <a:pt x="12" y="23"/>
                  </a:cubicBezTo>
                  <a:cubicBezTo>
                    <a:pt x="18" y="23"/>
                    <a:pt x="23" y="18"/>
                    <a:pt x="23" y="12"/>
                  </a:cubicBezTo>
                  <a:cubicBezTo>
                    <a:pt x="23" y="5"/>
                    <a:pt x="18" y="0"/>
                    <a:pt x="12" y="0"/>
                  </a:cubicBezTo>
                  <a:close/>
                  <a:moveTo>
                    <a:pt x="12" y="15"/>
                  </a:moveTo>
                  <a:cubicBezTo>
                    <a:pt x="10" y="15"/>
                    <a:pt x="8" y="14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4" y="8"/>
                    <a:pt x="15" y="10"/>
                    <a:pt x="15" y="12"/>
                  </a:cubicBezTo>
                  <a:cubicBezTo>
                    <a:pt x="15" y="14"/>
                    <a:pt x="14" y="15"/>
                    <a:pt x="12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4246" y="1387"/>
              <a:ext cx="106" cy="102"/>
            </a:xfrm>
            <a:custGeom>
              <a:avLst/>
              <a:gdLst>
                <a:gd name="T0" fmla="*/ 29 w 57"/>
                <a:gd name="T1" fmla="*/ 0 h 55"/>
                <a:gd name="T2" fmla="*/ 0 w 57"/>
                <a:gd name="T3" fmla="*/ 30 h 55"/>
                <a:gd name="T4" fmla="*/ 13 w 57"/>
                <a:gd name="T5" fmla="*/ 55 h 55"/>
                <a:gd name="T6" fmla="*/ 44 w 57"/>
                <a:gd name="T7" fmla="*/ 55 h 55"/>
                <a:gd name="T8" fmla="*/ 57 w 57"/>
                <a:gd name="T9" fmla="*/ 30 h 55"/>
                <a:gd name="T10" fmla="*/ 29 w 57"/>
                <a:gd name="T11" fmla="*/ 0 h 55"/>
                <a:gd name="T12" fmla="*/ 29 w 57"/>
                <a:gd name="T13" fmla="*/ 52 h 55"/>
                <a:gd name="T14" fmla="*/ 8 w 57"/>
                <a:gd name="T15" fmla="*/ 30 h 55"/>
                <a:gd name="T16" fmla="*/ 29 w 57"/>
                <a:gd name="T17" fmla="*/ 8 h 55"/>
                <a:gd name="T18" fmla="*/ 50 w 57"/>
                <a:gd name="T19" fmla="*/ 30 h 55"/>
                <a:gd name="T20" fmla="*/ 29 w 57"/>
                <a:gd name="T21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55">
                  <a:moveTo>
                    <a:pt x="29" y="0"/>
                  </a:moveTo>
                  <a:cubicBezTo>
                    <a:pt x="13" y="0"/>
                    <a:pt x="0" y="13"/>
                    <a:pt x="0" y="30"/>
                  </a:cubicBezTo>
                  <a:cubicBezTo>
                    <a:pt x="0" y="40"/>
                    <a:pt x="5" y="50"/>
                    <a:pt x="13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52" y="50"/>
                    <a:pt x="57" y="40"/>
                    <a:pt x="57" y="30"/>
                  </a:cubicBezTo>
                  <a:cubicBezTo>
                    <a:pt x="57" y="13"/>
                    <a:pt x="45" y="0"/>
                    <a:pt x="29" y="0"/>
                  </a:cubicBezTo>
                  <a:close/>
                  <a:moveTo>
                    <a:pt x="29" y="52"/>
                  </a:moveTo>
                  <a:cubicBezTo>
                    <a:pt x="17" y="52"/>
                    <a:pt x="8" y="42"/>
                    <a:pt x="8" y="30"/>
                  </a:cubicBezTo>
                  <a:cubicBezTo>
                    <a:pt x="8" y="17"/>
                    <a:pt x="17" y="8"/>
                    <a:pt x="29" y="8"/>
                  </a:cubicBezTo>
                  <a:cubicBezTo>
                    <a:pt x="40" y="8"/>
                    <a:pt x="50" y="17"/>
                    <a:pt x="50" y="30"/>
                  </a:cubicBezTo>
                  <a:cubicBezTo>
                    <a:pt x="50" y="42"/>
                    <a:pt x="40" y="52"/>
                    <a:pt x="29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4077" y="1350"/>
              <a:ext cx="311" cy="139"/>
            </a:xfrm>
            <a:custGeom>
              <a:avLst/>
              <a:gdLst>
                <a:gd name="T0" fmla="*/ 75 w 167"/>
                <a:gd name="T1" fmla="*/ 35 h 75"/>
                <a:gd name="T2" fmla="*/ 47 w 167"/>
                <a:gd name="T3" fmla="*/ 26 h 75"/>
                <a:gd name="T4" fmla="*/ 0 w 167"/>
                <a:gd name="T5" fmla="*/ 75 h 75"/>
                <a:gd name="T6" fmla="*/ 8 w 167"/>
                <a:gd name="T7" fmla="*/ 75 h 75"/>
                <a:gd name="T8" fmla="*/ 47 w 167"/>
                <a:gd name="T9" fmla="*/ 34 h 75"/>
                <a:gd name="T10" fmla="*/ 87 w 167"/>
                <a:gd name="T11" fmla="*/ 75 h 75"/>
                <a:gd name="T12" fmla="*/ 95 w 167"/>
                <a:gd name="T13" fmla="*/ 75 h 75"/>
                <a:gd name="T14" fmla="*/ 81 w 167"/>
                <a:gd name="T15" fmla="*/ 41 h 75"/>
                <a:gd name="T16" fmla="*/ 120 w 167"/>
                <a:gd name="T17" fmla="*/ 8 h 75"/>
                <a:gd name="T18" fmla="*/ 159 w 167"/>
                <a:gd name="T19" fmla="*/ 50 h 75"/>
                <a:gd name="T20" fmla="*/ 151 w 167"/>
                <a:gd name="T21" fmla="*/ 75 h 75"/>
                <a:gd name="T22" fmla="*/ 160 w 167"/>
                <a:gd name="T23" fmla="*/ 75 h 75"/>
                <a:gd name="T24" fmla="*/ 167 w 167"/>
                <a:gd name="T25" fmla="*/ 50 h 75"/>
                <a:gd name="T26" fmla="*/ 120 w 167"/>
                <a:gd name="T27" fmla="*/ 0 h 75"/>
                <a:gd name="T28" fmla="*/ 75 w 167"/>
                <a:gd name="T29" fmla="*/ 3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7" h="75">
                  <a:moveTo>
                    <a:pt x="75" y="35"/>
                  </a:moveTo>
                  <a:cubicBezTo>
                    <a:pt x="67" y="29"/>
                    <a:pt x="58" y="26"/>
                    <a:pt x="47" y="26"/>
                  </a:cubicBezTo>
                  <a:cubicBezTo>
                    <a:pt x="21" y="26"/>
                    <a:pt x="0" y="48"/>
                    <a:pt x="0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52"/>
                    <a:pt x="26" y="34"/>
                    <a:pt x="47" y="34"/>
                  </a:cubicBezTo>
                  <a:cubicBezTo>
                    <a:pt x="69" y="34"/>
                    <a:pt x="86" y="52"/>
                    <a:pt x="87" y="75"/>
                  </a:cubicBezTo>
                  <a:cubicBezTo>
                    <a:pt x="95" y="75"/>
                    <a:pt x="95" y="75"/>
                    <a:pt x="95" y="75"/>
                  </a:cubicBezTo>
                  <a:cubicBezTo>
                    <a:pt x="94" y="62"/>
                    <a:pt x="89" y="50"/>
                    <a:pt x="81" y="41"/>
                  </a:cubicBezTo>
                  <a:cubicBezTo>
                    <a:pt x="85" y="22"/>
                    <a:pt x="101" y="8"/>
                    <a:pt x="120" y="8"/>
                  </a:cubicBezTo>
                  <a:cubicBezTo>
                    <a:pt x="141" y="8"/>
                    <a:pt x="159" y="27"/>
                    <a:pt x="159" y="50"/>
                  </a:cubicBezTo>
                  <a:cubicBezTo>
                    <a:pt x="159" y="59"/>
                    <a:pt x="156" y="68"/>
                    <a:pt x="151" y="75"/>
                  </a:cubicBezTo>
                  <a:cubicBezTo>
                    <a:pt x="160" y="75"/>
                    <a:pt x="160" y="75"/>
                    <a:pt x="160" y="75"/>
                  </a:cubicBezTo>
                  <a:cubicBezTo>
                    <a:pt x="165" y="67"/>
                    <a:pt x="167" y="59"/>
                    <a:pt x="167" y="50"/>
                  </a:cubicBezTo>
                  <a:cubicBezTo>
                    <a:pt x="167" y="22"/>
                    <a:pt x="146" y="0"/>
                    <a:pt x="120" y="0"/>
                  </a:cubicBezTo>
                  <a:cubicBezTo>
                    <a:pt x="99" y="0"/>
                    <a:pt x="81" y="14"/>
                    <a:pt x="75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4847" y="1493"/>
              <a:ext cx="15" cy="15"/>
            </a:xfrm>
            <a:custGeom>
              <a:avLst/>
              <a:gdLst>
                <a:gd name="T0" fmla="*/ 4 w 8"/>
                <a:gd name="T1" fmla="*/ 0 h 8"/>
                <a:gd name="T2" fmla="*/ 0 w 8"/>
                <a:gd name="T3" fmla="*/ 4 h 8"/>
                <a:gd name="T4" fmla="*/ 4 w 8"/>
                <a:gd name="T5" fmla="*/ 8 h 8"/>
                <a:gd name="T6" fmla="*/ 8 w 8"/>
                <a:gd name="T7" fmla="*/ 4 h 8"/>
                <a:gd name="T8" fmla="*/ 4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6" y="8"/>
                    <a:pt x="8" y="6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4877" y="1536"/>
              <a:ext cx="16" cy="15"/>
            </a:xfrm>
            <a:custGeom>
              <a:avLst/>
              <a:gdLst>
                <a:gd name="T0" fmla="*/ 5 w 9"/>
                <a:gd name="T1" fmla="*/ 0 h 8"/>
                <a:gd name="T2" fmla="*/ 0 w 9"/>
                <a:gd name="T3" fmla="*/ 4 h 8"/>
                <a:gd name="T4" fmla="*/ 5 w 9"/>
                <a:gd name="T5" fmla="*/ 8 h 8"/>
                <a:gd name="T6" fmla="*/ 9 w 9"/>
                <a:gd name="T7" fmla="*/ 4 h 8"/>
                <a:gd name="T8" fmla="*/ 5 w 9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6"/>
                    <a:pt x="3" y="8"/>
                    <a:pt x="5" y="8"/>
                  </a:cubicBezTo>
                  <a:cubicBezTo>
                    <a:pt x="7" y="8"/>
                    <a:pt x="9" y="6"/>
                    <a:pt x="9" y="4"/>
                  </a:cubicBezTo>
                  <a:cubicBezTo>
                    <a:pt x="9" y="1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4830" y="1539"/>
              <a:ext cx="17" cy="15"/>
            </a:xfrm>
            <a:custGeom>
              <a:avLst/>
              <a:gdLst>
                <a:gd name="T0" fmla="*/ 4 w 9"/>
                <a:gd name="T1" fmla="*/ 0 h 8"/>
                <a:gd name="T2" fmla="*/ 0 w 9"/>
                <a:gd name="T3" fmla="*/ 4 h 8"/>
                <a:gd name="T4" fmla="*/ 5 w 9"/>
                <a:gd name="T5" fmla="*/ 8 h 8"/>
                <a:gd name="T6" fmla="*/ 9 w 9"/>
                <a:gd name="T7" fmla="*/ 4 h 8"/>
                <a:gd name="T8" fmla="*/ 4 w 9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7" y="8"/>
                    <a:pt x="9" y="6"/>
                    <a:pt x="9" y="4"/>
                  </a:cubicBezTo>
                  <a:cubicBezTo>
                    <a:pt x="9" y="1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4895" y="1195"/>
              <a:ext cx="296" cy="296"/>
            </a:xfrm>
            <a:custGeom>
              <a:avLst/>
              <a:gdLst>
                <a:gd name="T0" fmla="*/ 154 w 159"/>
                <a:gd name="T1" fmla="*/ 63 h 159"/>
                <a:gd name="T2" fmla="*/ 96 w 159"/>
                <a:gd name="T3" fmla="*/ 5 h 159"/>
                <a:gd name="T4" fmla="*/ 80 w 159"/>
                <a:gd name="T5" fmla="*/ 6 h 159"/>
                <a:gd name="T6" fmla="*/ 2 w 159"/>
                <a:gd name="T7" fmla="*/ 107 h 159"/>
                <a:gd name="T8" fmla="*/ 0 w 159"/>
                <a:gd name="T9" fmla="*/ 112 h 159"/>
                <a:gd name="T10" fmla="*/ 4 w 159"/>
                <a:gd name="T11" fmla="*/ 120 h 159"/>
                <a:gd name="T12" fmla="*/ 39 w 159"/>
                <a:gd name="T13" fmla="*/ 155 h 159"/>
                <a:gd name="T14" fmla="*/ 47 w 159"/>
                <a:gd name="T15" fmla="*/ 159 h 159"/>
                <a:gd name="T16" fmla="*/ 52 w 159"/>
                <a:gd name="T17" fmla="*/ 157 h 159"/>
                <a:gd name="T18" fmla="*/ 153 w 159"/>
                <a:gd name="T19" fmla="*/ 79 h 159"/>
                <a:gd name="T20" fmla="*/ 154 w 159"/>
                <a:gd name="T21" fmla="*/ 6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9" h="159">
                  <a:moveTo>
                    <a:pt x="154" y="63"/>
                  </a:moveTo>
                  <a:cubicBezTo>
                    <a:pt x="96" y="5"/>
                    <a:pt x="96" y="5"/>
                    <a:pt x="96" y="5"/>
                  </a:cubicBezTo>
                  <a:cubicBezTo>
                    <a:pt x="91" y="0"/>
                    <a:pt x="84" y="1"/>
                    <a:pt x="80" y="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1" y="108"/>
                    <a:pt x="1" y="110"/>
                    <a:pt x="0" y="112"/>
                  </a:cubicBezTo>
                  <a:cubicBezTo>
                    <a:pt x="0" y="114"/>
                    <a:pt x="2" y="117"/>
                    <a:pt x="4" y="120"/>
                  </a:cubicBezTo>
                  <a:cubicBezTo>
                    <a:pt x="39" y="155"/>
                    <a:pt x="39" y="155"/>
                    <a:pt x="39" y="155"/>
                  </a:cubicBezTo>
                  <a:cubicBezTo>
                    <a:pt x="42" y="157"/>
                    <a:pt x="45" y="159"/>
                    <a:pt x="47" y="159"/>
                  </a:cubicBezTo>
                  <a:cubicBezTo>
                    <a:pt x="49" y="158"/>
                    <a:pt x="51" y="158"/>
                    <a:pt x="52" y="157"/>
                  </a:cubicBezTo>
                  <a:cubicBezTo>
                    <a:pt x="153" y="79"/>
                    <a:pt x="153" y="79"/>
                    <a:pt x="153" y="79"/>
                  </a:cubicBezTo>
                  <a:cubicBezTo>
                    <a:pt x="158" y="75"/>
                    <a:pt x="159" y="68"/>
                    <a:pt x="154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4869" y="1420"/>
              <a:ext cx="97" cy="97"/>
            </a:xfrm>
            <a:custGeom>
              <a:avLst/>
              <a:gdLst>
                <a:gd name="T0" fmla="*/ 12 w 52"/>
                <a:gd name="T1" fmla="*/ 5 h 52"/>
                <a:gd name="T2" fmla="*/ 9 w 52"/>
                <a:gd name="T3" fmla="*/ 0 h 52"/>
                <a:gd name="T4" fmla="*/ 12 w 52"/>
                <a:gd name="T5" fmla="*/ 40 h 52"/>
                <a:gd name="T6" fmla="*/ 52 w 52"/>
                <a:gd name="T7" fmla="*/ 43 h 52"/>
                <a:gd name="T8" fmla="*/ 47 w 52"/>
                <a:gd name="T9" fmla="*/ 40 h 52"/>
                <a:gd name="T10" fmla="*/ 12 w 52"/>
                <a:gd name="T11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52">
                  <a:moveTo>
                    <a:pt x="12" y="5"/>
                  </a:moveTo>
                  <a:cubicBezTo>
                    <a:pt x="11" y="3"/>
                    <a:pt x="10" y="2"/>
                    <a:pt x="9" y="0"/>
                  </a:cubicBezTo>
                  <a:cubicBezTo>
                    <a:pt x="0" y="12"/>
                    <a:pt x="2" y="29"/>
                    <a:pt x="12" y="40"/>
                  </a:cubicBezTo>
                  <a:cubicBezTo>
                    <a:pt x="23" y="50"/>
                    <a:pt x="40" y="52"/>
                    <a:pt x="52" y="43"/>
                  </a:cubicBezTo>
                  <a:cubicBezTo>
                    <a:pt x="50" y="42"/>
                    <a:pt x="49" y="41"/>
                    <a:pt x="47" y="40"/>
                  </a:cubicBezTo>
                  <a:lnTo>
                    <a:pt x="1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 noEditPoints="1"/>
            </p:cNvSpPr>
            <p:nvPr/>
          </p:nvSpPr>
          <p:spPr bwMode="auto">
            <a:xfrm>
              <a:off x="3313" y="1197"/>
              <a:ext cx="271" cy="357"/>
            </a:xfrm>
            <a:custGeom>
              <a:avLst/>
              <a:gdLst>
                <a:gd name="T0" fmla="*/ 103 w 146"/>
                <a:gd name="T1" fmla="*/ 53 h 192"/>
                <a:gd name="T2" fmla="*/ 121 w 146"/>
                <a:gd name="T3" fmla="*/ 22 h 192"/>
                <a:gd name="T4" fmla="*/ 123 w 146"/>
                <a:gd name="T5" fmla="*/ 17 h 192"/>
                <a:gd name="T6" fmla="*/ 119 w 146"/>
                <a:gd name="T7" fmla="*/ 14 h 192"/>
                <a:gd name="T8" fmla="*/ 87 w 146"/>
                <a:gd name="T9" fmla="*/ 23 h 192"/>
                <a:gd name="T10" fmla="*/ 76 w 146"/>
                <a:gd name="T11" fmla="*/ 1 h 192"/>
                <a:gd name="T12" fmla="*/ 75 w 146"/>
                <a:gd name="T13" fmla="*/ 1 h 192"/>
                <a:gd name="T14" fmla="*/ 75 w 146"/>
                <a:gd name="T15" fmla="*/ 1 h 192"/>
                <a:gd name="T16" fmla="*/ 74 w 146"/>
                <a:gd name="T17" fmla="*/ 0 h 192"/>
                <a:gd name="T18" fmla="*/ 73 w 146"/>
                <a:gd name="T19" fmla="*/ 0 h 192"/>
                <a:gd name="T20" fmla="*/ 72 w 146"/>
                <a:gd name="T21" fmla="*/ 0 h 192"/>
                <a:gd name="T22" fmla="*/ 72 w 146"/>
                <a:gd name="T23" fmla="*/ 1 h 192"/>
                <a:gd name="T24" fmla="*/ 71 w 146"/>
                <a:gd name="T25" fmla="*/ 1 h 192"/>
                <a:gd name="T26" fmla="*/ 71 w 146"/>
                <a:gd name="T27" fmla="*/ 1 h 192"/>
                <a:gd name="T28" fmla="*/ 59 w 146"/>
                <a:gd name="T29" fmla="*/ 23 h 192"/>
                <a:gd name="T30" fmla="*/ 27 w 146"/>
                <a:gd name="T31" fmla="*/ 14 h 192"/>
                <a:gd name="T32" fmla="*/ 23 w 146"/>
                <a:gd name="T33" fmla="*/ 17 h 192"/>
                <a:gd name="T34" fmla="*/ 25 w 146"/>
                <a:gd name="T35" fmla="*/ 22 h 192"/>
                <a:gd name="T36" fmla="*/ 44 w 146"/>
                <a:gd name="T37" fmla="*/ 53 h 192"/>
                <a:gd name="T38" fmla="*/ 0 w 146"/>
                <a:gd name="T39" fmla="*/ 119 h 192"/>
                <a:gd name="T40" fmla="*/ 73 w 146"/>
                <a:gd name="T41" fmla="*/ 192 h 192"/>
                <a:gd name="T42" fmla="*/ 146 w 146"/>
                <a:gd name="T43" fmla="*/ 119 h 192"/>
                <a:gd name="T44" fmla="*/ 103 w 146"/>
                <a:gd name="T45" fmla="*/ 53 h 192"/>
                <a:gd name="T46" fmla="*/ 44 w 146"/>
                <a:gd name="T47" fmla="*/ 131 h 192"/>
                <a:gd name="T48" fmla="*/ 39 w 146"/>
                <a:gd name="T49" fmla="*/ 125 h 192"/>
                <a:gd name="T50" fmla="*/ 44 w 146"/>
                <a:gd name="T51" fmla="*/ 120 h 192"/>
                <a:gd name="T52" fmla="*/ 50 w 146"/>
                <a:gd name="T53" fmla="*/ 125 h 192"/>
                <a:gd name="T54" fmla="*/ 44 w 146"/>
                <a:gd name="T55" fmla="*/ 131 h 192"/>
                <a:gd name="T56" fmla="*/ 73 w 146"/>
                <a:gd name="T57" fmla="*/ 165 h 192"/>
                <a:gd name="T58" fmla="*/ 68 w 146"/>
                <a:gd name="T59" fmla="*/ 160 h 192"/>
                <a:gd name="T60" fmla="*/ 73 w 146"/>
                <a:gd name="T61" fmla="*/ 154 h 192"/>
                <a:gd name="T62" fmla="*/ 79 w 146"/>
                <a:gd name="T63" fmla="*/ 160 h 192"/>
                <a:gd name="T64" fmla="*/ 73 w 146"/>
                <a:gd name="T65" fmla="*/ 165 h 192"/>
                <a:gd name="T66" fmla="*/ 73 w 146"/>
                <a:gd name="T67" fmla="*/ 97 h 192"/>
                <a:gd name="T68" fmla="*/ 68 w 146"/>
                <a:gd name="T69" fmla="*/ 91 h 192"/>
                <a:gd name="T70" fmla="*/ 73 w 146"/>
                <a:gd name="T71" fmla="*/ 85 h 192"/>
                <a:gd name="T72" fmla="*/ 79 w 146"/>
                <a:gd name="T73" fmla="*/ 91 h 192"/>
                <a:gd name="T74" fmla="*/ 73 w 146"/>
                <a:gd name="T75" fmla="*/ 97 h 192"/>
                <a:gd name="T76" fmla="*/ 102 w 146"/>
                <a:gd name="T77" fmla="*/ 131 h 192"/>
                <a:gd name="T78" fmla="*/ 96 w 146"/>
                <a:gd name="T79" fmla="*/ 125 h 192"/>
                <a:gd name="T80" fmla="*/ 102 w 146"/>
                <a:gd name="T81" fmla="*/ 120 h 192"/>
                <a:gd name="T82" fmla="*/ 108 w 146"/>
                <a:gd name="T83" fmla="*/ 125 h 192"/>
                <a:gd name="T84" fmla="*/ 102 w 146"/>
                <a:gd name="T85" fmla="*/ 13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6" h="192">
                  <a:moveTo>
                    <a:pt x="103" y="53"/>
                  </a:moveTo>
                  <a:cubicBezTo>
                    <a:pt x="105" y="44"/>
                    <a:pt x="111" y="27"/>
                    <a:pt x="121" y="22"/>
                  </a:cubicBezTo>
                  <a:cubicBezTo>
                    <a:pt x="123" y="21"/>
                    <a:pt x="124" y="19"/>
                    <a:pt x="123" y="17"/>
                  </a:cubicBezTo>
                  <a:cubicBezTo>
                    <a:pt x="122" y="15"/>
                    <a:pt x="121" y="14"/>
                    <a:pt x="119" y="14"/>
                  </a:cubicBezTo>
                  <a:cubicBezTo>
                    <a:pt x="117" y="14"/>
                    <a:pt x="99" y="16"/>
                    <a:pt x="87" y="23"/>
                  </a:cubicBezTo>
                  <a:cubicBezTo>
                    <a:pt x="86" y="17"/>
                    <a:pt x="83" y="7"/>
                    <a:pt x="76" y="1"/>
                  </a:cubicBezTo>
                  <a:cubicBezTo>
                    <a:pt x="76" y="1"/>
                    <a:pt x="76" y="1"/>
                    <a:pt x="75" y="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4" y="1"/>
                    <a:pt x="74" y="0"/>
                    <a:pt x="74" y="0"/>
                  </a:cubicBezTo>
                  <a:cubicBezTo>
                    <a:pt x="74" y="0"/>
                    <a:pt x="73" y="0"/>
                    <a:pt x="73" y="0"/>
                  </a:cubicBezTo>
                  <a:cubicBezTo>
                    <a:pt x="73" y="0"/>
                    <a:pt x="73" y="0"/>
                    <a:pt x="72" y="0"/>
                  </a:cubicBezTo>
                  <a:cubicBezTo>
                    <a:pt x="72" y="0"/>
                    <a:pt x="72" y="1"/>
                    <a:pt x="72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64" y="7"/>
                    <a:pt x="61" y="17"/>
                    <a:pt x="59" y="23"/>
                  </a:cubicBezTo>
                  <a:cubicBezTo>
                    <a:pt x="48" y="16"/>
                    <a:pt x="30" y="14"/>
                    <a:pt x="27" y="14"/>
                  </a:cubicBezTo>
                  <a:cubicBezTo>
                    <a:pt x="26" y="14"/>
                    <a:pt x="24" y="15"/>
                    <a:pt x="23" y="17"/>
                  </a:cubicBezTo>
                  <a:cubicBezTo>
                    <a:pt x="23" y="19"/>
                    <a:pt x="24" y="21"/>
                    <a:pt x="25" y="22"/>
                  </a:cubicBezTo>
                  <a:cubicBezTo>
                    <a:pt x="36" y="28"/>
                    <a:pt x="41" y="45"/>
                    <a:pt x="44" y="53"/>
                  </a:cubicBezTo>
                  <a:cubicBezTo>
                    <a:pt x="17" y="64"/>
                    <a:pt x="0" y="90"/>
                    <a:pt x="0" y="119"/>
                  </a:cubicBezTo>
                  <a:cubicBezTo>
                    <a:pt x="0" y="160"/>
                    <a:pt x="33" y="192"/>
                    <a:pt x="73" y="192"/>
                  </a:cubicBezTo>
                  <a:cubicBezTo>
                    <a:pt x="113" y="192"/>
                    <a:pt x="146" y="160"/>
                    <a:pt x="146" y="119"/>
                  </a:cubicBezTo>
                  <a:cubicBezTo>
                    <a:pt x="146" y="90"/>
                    <a:pt x="129" y="64"/>
                    <a:pt x="103" y="53"/>
                  </a:cubicBezTo>
                  <a:close/>
                  <a:moveTo>
                    <a:pt x="44" y="131"/>
                  </a:moveTo>
                  <a:cubicBezTo>
                    <a:pt x="41" y="131"/>
                    <a:pt x="39" y="128"/>
                    <a:pt x="39" y="125"/>
                  </a:cubicBezTo>
                  <a:cubicBezTo>
                    <a:pt x="39" y="122"/>
                    <a:pt x="41" y="120"/>
                    <a:pt x="44" y="120"/>
                  </a:cubicBezTo>
                  <a:cubicBezTo>
                    <a:pt x="47" y="120"/>
                    <a:pt x="50" y="122"/>
                    <a:pt x="50" y="125"/>
                  </a:cubicBezTo>
                  <a:cubicBezTo>
                    <a:pt x="50" y="128"/>
                    <a:pt x="47" y="131"/>
                    <a:pt x="44" y="131"/>
                  </a:cubicBezTo>
                  <a:close/>
                  <a:moveTo>
                    <a:pt x="73" y="165"/>
                  </a:moveTo>
                  <a:cubicBezTo>
                    <a:pt x="70" y="165"/>
                    <a:pt x="68" y="163"/>
                    <a:pt x="68" y="160"/>
                  </a:cubicBezTo>
                  <a:cubicBezTo>
                    <a:pt x="68" y="156"/>
                    <a:pt x="70" y="154"/>
                    <a:pt x="73" y="154"/>
                  </a:cubicBezTo>
                  <a:cubicBezTo>
                    <a:pt x="76" y="154"/>
                    <a:pt x="79" y="156"/>
                    <a:pt x="79" y="160"/>
                  </a:cubicBezTo>
                  <a:cubicBezTo>
                    <a:pt x="79" y="163"/>
                    <a:pt x="76" y="165"/>
                    <a:pt x="73" y="165"/>
                  </a:cubicBezTo>
                  <a:close/>
                  <a:moveTo>
                    <a:pt x="73" y="97"/>
                  </a:moveTo>
                  <a:cubicBezTo>
                    <a:pt x="70" y="97"/>
                    <a:pt x="68" y="94"/>
                    <a:pt x="68" y="91"/>
                  </a:cubicBezTo>
                  <a:cubicBezTo>
                    <a:pt x="68" y="88"/>
                    <a:pt x="70" y="85"/>
                    <a:pt x="73" y="85"/>
                  </a:cubicBezTo>
                  <a:cubicBezTo>
                    <a:pt x="76" y="85"/>
                    <a:pt x="79" y="88"/>
                    <a:pt x="79" y="91"/>
                  </a:cubicBezTo>
                  <a:cubicBezTo>
                    <a:pt x="79" y="94"/>
                    <a:pt x="76" y="97"/>
                    <a:pt x="73" y="97"/>
                  </a:cubicBezTo>
                  <a:close/>
                  <a:moveTo>
                    <a:pt x="102" y="131"/>
                  </a:moveTo>
                  <a:cubicBezTo>
                    <a:pt x="99" y="131"/>
                    <a:pt x="96" y="128"/>
                    <a:pt x="96" y="125"/>
                  </a:cubicBezTo>
                  <a:cubicBezTo>
                    <a:pt x="96" y="122"/>
                    <a:pt x="99" y="120"/>
                    <a:pt x="102" y="120"/>
                  </a:cubicBezTo>
                  <a:cubicBezTo>
                    <a:pt x="105" y="120"/>
                    <a:pt x="108" y="122"/>
                    <a:pt x="108" y="125"/>
                  </a:cubicBezTo>
                  <a:cubicBezTo>
                    <a:pt x="108" y="128"/>
                    <a:pt x="105" y="131"/>
                    <a:pt x="102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6405" y="1377"/>
              <a:ext cx="331" cy="138"/>
            </a:xfrm>
            <a:custGeom>
              <a:avLst/>
              <a:gdLst>
                <a:gd name="T0" fmla="*/ 89 w 178"/>
                <a:gd name="T1" fmla="*/ 74 h 74"/>
                <a:gd name="T2" fmla="*/ 178 w 178"/>
                <a:gd name="T3" fmla="*/ 0 h 74"/>
                <a:gd name="T4" fmla="*/ 0 w 178"/>
                <a:gd name="T5" fmla="*/ 0 h 74"/>
                <a:gd name="T6" fmla="*/ 89 w 178"/>
                <a:gd name="T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8" h="74">
                  <a:moveTo>
                    <a:pt x="89" y="74"/>
                  </a:moveTo>
                  <a:cubicBezTo>
                    <a:pt x="133" y="74"/>
                    <a:pt x="170" y="42"/>
                    <a:pt x="17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42"/>
                    <a:pt x="44" y="74"/>
                    <a:pt x="89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6455" y="1264"/>
              <a:ext cx="156" cy="97"/>
            </a:xfrm>
            <a:custGeom>
              <a:avLst/>
              <a:gdLst>
                <a:gd name="T0" fmla="*/ 26 w 84"/>
                <a:gd name="T1" fmla="*/ 18 h 52"/>
                <a:gd name="T2" fmla="*/ 0 w 84"/>
                <a:gd name="T3" fmla="*/ 52 h 52"/>
                <a:gd name="T4" fmla="*/ 26 w 84"/>
                <a:gd name="T5" fmla="*/ 52 h 52"/>
                <a:gd name="T6" fmla="*/ 84 w 84"/>
                <a:gd name="T7" fmla="*/ 11 h 52"/>
                <a:gd name="T8" fmla="*/ 26 w 84"/>
                <a:gd name="T9" fmla="*/ 1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2">
                  <a:moveTo>
                    <a:pt x="26" y="18"/>
                  </a:moveTo>
                  <a:cubicBezTo>
                    <a:pt x="12" y="27"/>
                    <a:pt x="3" y="40"/>
                    <a:pt x="0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72" y="0"/>
                    <a:pt x="47" y="2"/>
                    <a:pt x="26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6530" y="1296"/>
              <a:ext cx="98" cy="65"/>
            </a:xfrm>
            <a:custGeom>
              <a:avLst/>
              <a:gdLst>
                <a:gd name="T0" fmla="*/ 41 w 53"/>
                <a:gd name="T1" fmla="*/ 35 h 35"/>
                <a:gd name="T2" fmla="*/ 48 w 53"/>
                <a:gd name="T3" fmla="*/ 0 h 35"/>
                <a:gd name="T4" fmla="*/ 0 w 53"/>
                <a:gd name="T5" fmla="*/ 35 h 35"/>
                <a:gd name="T6" fmla="*/ 41 w 53"/>
                <a:gd name="T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35">
                  <a:moveTo>
                    <a:pt x="41" y="35"/>
                  </a:moveTo>
                  <a:cubicBezTo>
                    <a:pt x="50" y="23"/>
                    <a:pt x="53" y="10"/>
                    <a:pt x="48" y="0"/>
                  </a:cubicBezTo>
                  <a:cubicBezTo>
                    <a:pt x="0" y="35"/>
                    <a:pt x="0" y="35"/>
                    <a:pt x="0" y="35"/>
                  </a:cubicBezTo>
                  <a:lnTo>
                    <a:pt x="41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6611" y="1191"/>
              <a:ext cx="134" cy="105"/>
            </a:xfrm>
            <a:custGeom>
              <a:avLst/>
              <a:gdLst>
                <a:gd name="T0" fmla="*/ 69 w 72"/>
                <a:gd name="T1" fmla="*/ 5 h 56"/>
                <a:gd name="T2" fmla="*/ 57 w 72"/>
                <a:gd name="T3" fmla="*/ 3 h 56"/>
                <a:gd name="T4" fmla="*/ 16 w 72"/>
                <a:gd name="T5" fmla="*/ 32 h 56"/>
                <a:gd name="T6" fmla="*/ 13 w 72"/>
                <a:gd name="T7" fmla="*/ 41 h 56"/>
                <a:gd name="T8" fmla="*/ 0 w 72"/>
                <a:gd name="T9" fmla="*/ 50 h 56"/>
                <a:gd name="T10" fmla="*/ 2 w 72"/>
                <a:gd name="T11" fmla="*/ 53 h 56"/>
                <a:gd name="T12" fmla="*/ 4 w 72"/>
                <a:gd name="T13" fmla="*/ 56 h 56"/>
                <a:gd name="T14" fmla="*/ 17 w 72"/>
                <a:gd name="T15" fmla="*/ 47 h 56"/>
                <a:gd name="T16" fmla="*/ 21 w 72"/>
                <a:gd name="T17" fmla="*/ 48 h 56"/>
                <a:gd name="T18" fmla="*/ 26 w 72"/>
                <a:gd name="T19" fmla="*/ 46 h 56"/>
                <a:gd name="T20" fmla="*/ 67 w 72"/>
                <a:gd name="T21" fmla="*/ 17 h 56"/>
                <a:gd name="T22" fmla="*/ 69 w 72"/>
                <a:gd name="T23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56">
                  <a:moveTo>
                    <a:pt x="69" y="5"/>
                  </a:moveTo>
                  <a:cubicBezTo>
                    <a:pt x="66" y="1"/>
                    <a:pt x="61" y="0"/>
                    <a:pt x="57" y="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3" y="34"/>
                    <a:pt x="12" y="37"/>
                    <a:pt x="13" y="41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51"/>
                    <a:pt x="2" y="52"/>
                    <a:pt x="2" y="53"/>
                  </a:cubicBezTo>
                  <a:cubicBezTo>
                    <a:pt x="3" y="54"/>
                    <a:pt x="4" y="55"/>
                    <a:pt x="4" y="56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8" y="48"/>
                    <a:pt x="20" y="48"/>
                    <a:pt x="21" y="48"/>
                  </a:cubicBezTo>
                  <a:cubicBezTo>
                    <a:pt x="23" y="48"/>
                    <a:pt x="25" y="47"/>
                    <a:pt x="26" y="46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71" y="15"/>
                    <a:pt x="72" y="9"/>
                    <a:pt x="69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6420" y="1532"/>
              <a:ext cx="299" cy="20"/>
            </a:xfrm>
            <a:custGeom>
              <a:avLst/>
              <a:gdLst>
                <a:gd name="T0" fmla="*/ 156 w 161"/>
                <a:gd name="T1" fmla="*/ 0 h 11"/>
                <a:gd name="T2" fmla="*/ 6 w 161"/>
                <a:gd name="T3" fmla="*/ 0 h 11"/>
                <a:gd name="T4" fmla="*/ 0 w 161"/>
                <a:gd name="T5" fmla="*/ 5 h 11"/>
                <a:gd name="T6" fmla="*/ 6 w 161"/>
                <a:gd name="T7" fmla="*/ 11 h 11"/>
                <a:gd name="T8" fmla="*/ 156 w 161"/>
                <a:gd name="T9" fmla="*/ 11 h 11"/>
                <a:gd name="T10" fmla="*/ 161 w 161"/>
                <a:gd name="T11" fmla="*/ 5 h 11"/>
                <a:gd name="T12" fmla="*/ 156 w 161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1" h="11">
                  <a:moveTo>
                    <a:pt x="15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11"/>
                    <a:pt x="6" y="11"/>
                  </a:cubicBezTo>
                  <a:cubicBezTo>
                    <a:pt x="156" y="11"/>
                    <a:pt x="156" y="11"/>
                    <a:pt x="156" y="11"/>
                  </a:cubicBezTo>
                  <a:cubicBezTo>
                    <a:pt x="159" y="11"/>
                    <a:pt x="161" y="8"/>
                    <a:pt x="161" y="5"/>
                  </a:cubicBezTo>
                  <a:cubicBezTo>
                    <a:pt x="161" y="2"/>
                    <a:pt x="159" y="0"/>
                    <a:pt x="15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6407" y="1271"/>
              <a:ext cx="39" cy="53"/>
            </a:xfrm>
            <a:custGeom>
              <a:avLst/>
              <a:gdLst>
                <a:gd name="T0" fmla="*/ 3 w 21"/>
                <a:gd name="T1" fmla="*/ 7 h 28"/>
                <a:gd name="T2" fmla="*/ 11 w 21"/>
                <a:gd name="T3" fmla="*/ 24 h 28"/>
                <a:gd name="T4" fmla="*/ 14 w 21"/>
                <a:gd name="T5" fmla="*/ 28 h 28"/>
                <a:gd name="T6" fmla="*/ 15 w 21"/>
                <a:gd name="T7" fmla="*/ 28 h 28"/>
                <a:gd name="T8" fmla="*/ 19 w 21"/>
                <a:gd name="T9" fmla="*/ 25 h 28"/>
                <a:gd name="T10" fmla="*/ 7 w 21"/>
                <a:gd name="T11" fmla="*/ 1 h 28"/>
                <a:gd name="T12" fmla="*/ 1 w 21"/>
                <a:gd name="T13" fmla="*/ 2 h 28"/>
                <a:gd name="T14" fmla="*/ 3 w 21"/>
                <a:gd name="T15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8">
                  <a:moveTo>
                    <a:pt x="3" y="7"/>
                  </a:moveTo>
                  <a:cubicBezTo>
                    <a:pt x="3" y="8"/>
                    <a:pt x="13" y="14"/>
                    <a:pt x="11" y="24"/>
                  </a:cubicBezTo>
                  <a:cubicBezTo>
                    <a:pt x="11" y="26"/>
                    <a:pt x="12" y="28"/>
                    <a:pt x="14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8"/>
                    <a:pt x="18" y="27"/>
                    <a:pt x="19" y="25"/>
                  </a:cubicBezTo>
                  <a:cubicBezTo>
                    <a:pt x="21" y="10"/>
                    <a:pt x="7" y="1"/>
                    <a:pt x="7" y="1"/>
                  </a:cubicBezTo>
                  <a:cubicBezTo>
                    <a:pt x="5" y="0"/>
                    <a:pt x="2" y="0"/>
                    <a:pt x="1" y="2"/>
                  </a:cubicBezTo>
                  <a:cubicBezTo>
                    <a:pt x="0" y="4"/>
                    <a:pt x="1" y="6"/>
                    <a:pt x="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6446" y="1238"/>
              <a:ext cx="22" cy="33"/>
            </a:xfrm>
            <a:custGeom>
              <a:avLst/>
              <a:gdLst>
                <a:gd name="T0" fmla="*/ 4 w 12"/>
                <a:gd name="T1" fmla="*/ 14 h 18"/>
                <a:gd name="T2" fmla="*/ 8 w 12"/>
                <a:gd name="T3" fmla="*/ 18 h 18"/>
                <a:gd name="T4" fmla="*/ 8 w 12"/>
                <a:gd name="T5" fmla="*/ 18 h 18"/>
                <a:gd name="T6" fmla="*/ 12 w 12"/>
                <a:gd name="T7" fmla="*/ 14 h 18"/>
                <a:gd name="T8" fmla="*/ 6 w 12"/>
                <a:gd name="T9" fmla="*/ 1 h 18"/>
                <a:gd name="T10" fmla="*/ 1 w 12"/>
                <a:gd name="T11" fmla="*/ 2 h 18"/>
                <a:gd name="T12" fmla="*/ 2 w 12"/>
                <a:gd name="T13" fmla="*/ 7 h 18"/>
                <a:gd name="T14" fmla="*/ 4 w 12"/>
                <a:gd name="T15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4" y="14"/>
                  </a:moveTo>
                  <a:cubicBezTo>
                    <a:pt x="4" y="16"/>
                    <a:pt x="6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0" y="18"/>
                    <a:pt x="12" y="16"/>
                    <a:pt x="12" y="14"/>
                  </a:cubicBezTo>
                  <a:cubicBezTo>
                    <a:pt x="12" y="7"/>
                    <a:pt x="9" y="2"/>
                    <a:pt x="6" y="1"/>
                  </a:cubicBezTo>
                  <a:cubicBezTo>
                    <a:pt x="5" y="0"/>
                    <a:pt x="2" y="0"/>
                    <a:pt x="1" y="2"/>
                  </a:cubicBezTo>
                  <a:cubicBezTo>
                    <a:pt x="0" y="3"/>
                    <a:pt x="0" y="6"/>
                    <a:pt x="2" y="7"/>
                  </a:cubicBezTo>
                  <a:cubicBezTo>
                    <a:pt x="2" y="7"/>
                    <a:pt x="4" y="9"/>
                    <a:pt x="4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7171" y="1348"/>
              <a:ext cx="357" cy="178"/>
            </a:xfrm>
            <a:custGeom>
              <a:avLst/>
              <a:gdLst>
                <a:gd name="T0" fmla="*/ 188 w 192"/>
                <a:gd name="T1" fmla="*/ 5 h 96"/>
                <a:gd name="T2" fmla="*/ 182 w 192"/>
                <a:gd name="T3" fmla="*/ 5 h 96"/>
                <a:gd name="T4" fmla="*/ 182 w 192"/>
                <a:gd name="T5" fmla="*/ 0 h 96"/>
                <a:gd name="T6" fmla="*/ 8 w 192"/>
                <a:gd name="T7" fmla="*/ 0 h 96"/>
                <a:gd name="T8" fmla="*/ 8 w 192"/>
                <a:gd name="T9" fmla="*/ 5 h 96"/>
                <a:gd name="T10" fmla="*/ 4 w 192"/>
                <a:gd name="T11" fmla="*/ 5 h 96"/>
                <a:gd name="T12" fmla="*/ 0 w 192"/>
                <a:gd name="T13" fmla="*/ 9 h 96"/>
                <a:gd name="T14" fmla="*/ 0 w 192"/>
                <a:gd name="T15" fmla="*/ 19 h 96"/>
                <a:gd name="T16" fmla="*/ 1 w 192"/>
                <a:gd name="T17" fmla="*/ 22 h 96"/>
                <a:gd name="T18" fmla="*/ 8 w 192"/>
                <a:gd name="T19" fmla="*/ 29 h 96"/>
                <a:gd name="T20" fmla="*/ 17 w 192"/>
                <a:gd name="T21" fmla="*/ 73 h 96"/>
                <a:gd name="T22" fmla="*/ 40 w 192"/>
                <a:gd name="T23" fmla="*/ 96 h 96"/>
                <a:gd name="T24" fmla="*/ 150 w 192"/>
                <a:gd name="T25" fmla="*/ 96 h 96"/>
                <a:gd name="T26" fmla="*/ 173 w 192"/>
                <a:gd name="T27" fmla="*/ 73 h 96"/>
                <a:gd name="T28" fmla="*/ 182 w 192"/>
                <a:gd name="T29" fmla="*/ 28 h 96"/>
                <a:gd name="T30" fmla="*/ 190 w 192"/>
                <a:gd name="T31" fmla="*/ 22 h 96"/>
                <a:gd name="T32" fmla="*/ 192 w 192"/>
                <a:gd name="T33" fmla="*/ 19 h 96"/>
                <a:gd name="T34" fmla="*/ 192 w 192"/>
                <a:gd name="T35" fmla="*/ 9 h 96"/>
                <a:gd name="T36" fmla="*/ 188 w 192"/>
                <a:gd name="T37" fmla="*/ 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2" h="96">
                  <a:moveTo>
                    <a:pt x="188" y="5"/>
                  </a:moveTo>
                  <a:cubicBezTo>
                    <a:pt x="182" y="5"/>
                    <a:pt x="182" y="5"/>
                    <a:pt x="182" y="5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5"/>
                    <a:pt x="0" y="7"/>
                    <a:pt x="0" y="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1"/>
                    <a:pt x="1" y="22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7" y="85"/>
                    <a:pt x="27" y="96"/>
                    <a:pt x="40" y="96"/>
                  </a:cubicBezTo>
                  <a:cubicBezTo>
                    <a:pt x="150" y="96"/>
                    <a:pt x="150" y="96"/>
                    <a:pt x="150" y="96"/>
                  </a:cubicBezTo>
                  <a:cubicBezTo>
                    <a:pt x="163" y="96"/>
                    <a:pt x="173" y="85"/>
                    <a:pt x="173" y="73"/>
                  </a:cubicBezTo>
                  <a:cubicBezTo>
                    <a:pt x="182" y="28"/>
                    <a:pt x="182" y="28"/>
                    <a:pt x="182" y="28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91" y="21"/>
                    <a:pt x="192" y="20"/>
                    <a:pt x="192" y="19"/>
                  </a:cubicBezTo>
                  <a:cubicBezTo>
                    <a:pt x="192" y="9"/>
                    <a:pt x="192" y="9"/>
                    <a:pt x="192" y="9"/>
                  </a:cubicBezTo>
                  <a:cubicBezTo>
                    <a:pt x="192" y="7"/>
                    <a:pt x="190" y="5"/>
                    <a:pt x="188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7208" y="1212"/>
              <a:ext cx="285" cy="117"/>
            </a:xfrm>
            <a:custGeom>
              <a:avLst/>
              <a:gdLst>
                <a:gd name="T0" fmla="*/ 0 w 153"/>
                <a:gd name="T1" fmla="*/ 63 h 63"/>
                <a:gd name="T2" fmla="*/ 0 w 153"/>
                <a:gd name="T3" fmla="*/ 63 h 63"/>
                <a:gd name="T4" fmla="*/ 153 w 153"/>
                <a:gd name="T5" fmla="*/ 63 h 63"/>
                <a:gd name="T6" fmla="*/ 153 w 153"/>
                <a:gd name="T7" fmla="*/ 63 h 63"/>
                <a:gd name="T8" fmla="*/ 96 w 153"/>
                <a:gd name="T9" fmla="*/ 25 h 63"/>
                <a:gd name="T10" fmla="*/ 96 w 153"/>
                <a:gd name="T11" fmla="*/ 24 h 63"/>
                <a:gd name="T12" fmla="*/ 76 w 153"/>
                <a:gd name="T13" fmla="*/ 0 h 63"/>
                <a:gd name="T14" fmla="*/ 56 w 153"/>
                <a:gd name="T15" fmla="*/ 24 h 63"/>
                <a:gd name="T16" fmla="*/ 56 w 153"/>
                <a:gd name="T17" fmla="*/ 25 h 63"/>
                <a:gd name="T18" fmla="*/ 0 w 153"/>
                <a:gd name="T1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63">
                  <a:moveTo>
                    <a:pt x="0" y="63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153" y="63"/>
                    <a:pt x="153" y="63"/>
                    <a:pt x="153" y="63"/>
                  </a:cubicBezTo>
                  <a:cubicBezTo>
                    <a:pt x="153" y="63"/>
                    <a:pt x="153" y="63"/>
                    <a:pt x="153" y="63"/>
                  </a:cubicBezTo>
                  <a:cubicBezTo>
                    <a:pt x="145" y="44"/>
                    <a:pt x="123" y="30"/>
                    <a:pt x="96" y="25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11"/>
                    <a:pt x="87" y="0"/>
                    <a:pt x="76" y="0"/>
                  </a:cubicBezTo>
                  <a:cubicBezTo>
                    <a:pt x="65" y="0"/>
                    <a:pt x="56" y="11"/>
                    <a:pt x="56" y="24"/>
                  </a:cubicBezTo>
                  <a:cubicBezTo>
                    <a:pt x="56" y="24"/>
                    <a:pt x="56" y="24"/>
                    <a:pt x="56" y="25"/>
                  </a:cubicBezTo>
                  <a:cubicBezTo>
                    <a:pt x="29" y="30"/>
                    <a:pt x="8" y="44"/>
                    <a:pt x="0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7208" y="1234"/>
              <a:ext cx="15" cy="54"/>
            </a:xfrm>
            <a:custGeom>
              <a:avLst/>
              <a:gdLst>
                <a:gd name="T0" fmla="*/ 4 w 8"/>
                <a:gd name="T1" fmla="*/ 29 h 29"/>
                <a:gd name="T2" fmla="*/ 8 w 8"/>
                <a:gd name="T3" fmla="*/ 25 h 29"/>
                <a:gd name="T4" fmla="*/ 8 w 8"/>
                <a:gd name="T5" fmla="*/ 4 h 29"/>
                <a:gd name="T6" fmla="*/ 4 w 8"/>
                <a:gd name="T7" fmla="*/ 0 h 29"/>
                <a:gd name="T8" fmla="*/ 0 w 8"/>
                <a:gd name="T9" fmla="*/ 4 h 29"/>
                <a:gd name="T10" fmla="*/ 0 w 8"/>
                <a:gd name="T11" fmla="*/ 25 h 29"/>
                <a:gd name="T12" fmla="*/ 4 w 8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9">
                  <a:moveTo>
                    <a:pt x="4" y="29"/>
                  </a:moveTo>
                  <a:cubicBezTo>
                    <a:pt x="6" y="29"/>
                    <a:pt x="8" y="28"/>
                    <a:pt x="8" y="2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8"/>
                    <a:pt x="1" y="29"/>
                    <a:pt x="4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7179" y="1255"/>
              <a:ext cx="14" cy="54"/>
            </a:xfrm>
            <a:custGeom>
              <a:avLst/>
              <a:gdLst>
                <a:gd name="T0" fmla="*/ 4 w 8"/>
                <a:gd name="T1" fmla="*/ 29 h 29"/>
                <a:gd name="T2" fmla="*/ 8 w 8"/>
                <a:gd name="T3" fmla="*/ 25 h 29"/>
                <a:gd name="T4" fmla="*/ 8 w 8"/>
                <a:gd name="T5" fmla="*/ 4 h 29"/>
                <a:gd name="T6" fmla="*/ 4 w 8"/>
                <a:gd name="T7" fmla="*/ 0 h 29"/>
                <a:gd name="T8" fmla="*/ 0 w 8"/>
                <a:gd name="T9" fmla="*/ 4 h 29"/>
                <a:gd name="T10" fmla="*/ 0 w 8"/>
                <a:gd name="T11" fmla="*/ 25 h 29"/>
                <a:gd name="T12" fmla="*/ 4 w 8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9">
                  <a:moveTo>
                    <a:pt x="4" y="29"/>
                  </a:moveTo>
                  <a:cubicBezTo>
                    <a:pt x="7" y="29"/>
                    <a:pt x="8" y="27"/>
                    <a:pt x="8" y="2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7478" y="1234"/>
              <a:ext cx="15" cy="54"/>
            </a:xfrm>
            <a:custGeom>
              <a:avLst/>
              <a:gdLst>
                <a:gd name="T0" fmla="*/ 4 w 8"/>
                <a:gd name="T1" fmla="*/ 29 h 29"/>
                <a:gd name="T2" fmla="*/ 8 w 8"/>
                <a:gd name="T3" fmla="*/ 25 h 29"/>
                <a:gd name="T4" fmla="*/ 8 w 8"/>
                <a:gd name="T5" fmla="*/ 4 h 29"/>
                <a:gd name="T6" fmla="*/ 4 w 8"/>
                <a:gd name="T7" fmla="*/ 0 h 29"/>
                <a:gd name="T8" fmla="*/ 0 w 8"/>
                <a:gd name="T9" fmla="*/ 4 h 29"/>
                <a:gd name="T10" fmla="*/ 0 w 8"/>
                <a:gd name="T11" fmla="*/ 25 h 29"/>
                <a:gd name="T12" fmla="*/ 4 w 8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9">
                  <a:moveTo>
                    <a:pt x="4" y="29"/>
                  </a:moveTo>
                  <a:cubicBezTo>
                    <a:pt x="6" y="29"/>
                    <a:pt x="8" y="28"/>
                    <a:pt x="8" y="2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8"/>
                    <a:pt x="1" y="29"/>
                    <a:pt x="4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7506" y="1255"/>
              <a:ext cx="15" cy="54"/>
            </a:xfrm>
            <a:custGeom>
              <a:avLst/>
              <a:gdLst>
                <a:gd name="T0" fmla="*/ 4 w 8"/>
                <a:gd name="T1" fmla="*/ 29 h 29"/>
                <a:gd name="T2" fmla="*/ 8 w 8"/>
                <a:gd name="T3" fmla="*/ 25 h 29"/>
                <a:gd name="T4" fmla="*/ 8 w 8"/>
                <a:gd name="T5" fmla="*/ 4 h 29"/>
                <a:gd name="T6" fmla="*/ 4 w 8"/>
                <a:gd name="T7" fmla="*/ 0 h 29"/>
                <a:gd name="T8" fmla="*/ 0 w 8"/>
                <a:gd name="T9" fmla="*/ 4 h 29"/>
                <a:gd name="T10" fmla="*/ 0 w 8"/>
                <a:gd name="T11" fmla="*/ 25 h 29"/>
                <a:gd name="T12" fmla="*/ 4 w 8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9">
                  <a:moveTo>
                    <a:pt x="4" y="29"/>
                  </a:moveTo>
                  <a:cubicBezTo>
                    <a:pt x="6" y="29"/>
                    <a:pt x="8" y="27"/>
                    <a:pt x="8" y="2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4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1786" y="1967"/>
              <a:ext cx="201" cy="71"/>
            </a:xfrm>
            <a:custGeom>
              <a:avLst/>
              <a:gdLst>
                <a:gd name="T0" fmla="*/ 4 w 108"/>
                <a:gd name="T1" fmla="*/ 38 h 38"/>
                <a:gd name="T2" fmla="*/ 104 w 108"/>
                <a:gd name="T3" fmla="*/ 38 h 38"/>
                <a:gd name="T4" fmla="*/ 108 w 108"/>
                <a:gd name="T5" fmla="*/ 36 h 38"/>
                <a:gd name="T6" fmla="*/ 108 w 108"/>
                <a:gd name="T7" fmla="*/ 32 h 38"/>
                <a:gd name="T8" fmla="*/ 81 w 108"/>
                <a:gd name="T9" fmla="*/ 13 h 38"/>
                <a:gd name="T10" fmla="*/ 74 w 108"/>
                <a:gd name="T11" fmla="*/ 14 h 38"/>
                <a:gd name="T12" fmla="*/ 65 w 108"/>
                <a:gd name="T13" fmla="*/ 15 h 38"/>
                <a:gd name="T14" fmla="*/ 65 w 108"/>
                <a:gd name="T15" fmla="*/ 15 h 38"/>
                <a:gd name="T16" fmla="*/ 63 w 108"/>
                <a:gd name="T17" fmla="*/ 3 h 38"/>
                <a:gd name="T18" fmla="*/ 54 w 108"/>
                <a:gd name="T19" fmla="*/ 1 h 38"/>
                <a:gd name="T20" fmla="*/ 46 w 108"/>
                <a:gd name="T21" fmla="*/ 3 h 38"/>
                <a:gd name="T22" fmla="*/ 44 w 108"/>
                <a:gd name="T23" fmla="*/ 15 h 38"/>
                <a:gd name="T24" fmla="*/ 44 w 108"/>
                <a:gd name="T25" fmla="*/ 15 h 38"/>
                <a:gd name="T26" fmla="*/ 34 w 108"/>
                <a:gd name="T27" fmla="*/ 14 h 38"/>
                <a:gd name="T28" fmla="*/ 28 w 108"/>
                <a:gd name="T29" fmla="*/ 13 h 38"/>
                <a:gd name="T30" fmla="*/ 1 w 108"/>
                <a:gd name="T31" fmla="*/ 32 h 38"/>
                <a:gd name="T32" fmla="*/ 1 w 108"/>
                <a:gd name="T33" fmla="*/ 36 h 38"/>
                <a:gd name="T34" fmla="*/ 4 w 108"/>
                <a:gd name="T3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8" h="38">
                  <a:moveTo>
                    <a:pt x="4" y="38"/>
                  </a:moveTo>
                  <a:cubicBezTo>
                    <a:pt x="104" y="38"/>
                    <a:pt x="104" y="38"/>
                    <a:pt x="104" y="38"/>
                  </a:cubicBezTo>
                  <a:cubicBezTo>
                    <a:pt x="106" y="38"/>
                    <a:pt x="107" y="37"/>
                    <a:pt x="108" y="36"/>
                  </a:cubicBezTo>
                  <a:cubicBezTo>
                    <a:pt x="108" y="35"/>
                    <a:pt x="108" y="33"/>
                    <a:pt x="108" y="32"/>
                  </a:cubicBezTo>
                  <a:cubicBezTo>
                    <a:pt x="107" y="32"/>
                    <a:pt x="97" y="13"/>
                    <a:pt x="81" y="13"/>
                  </a:cubicBezTo>
                  <a:cubicBezTo>
                    <a:pt x="79" y="13"/>
                    <a:pt x="77" y="13"/>
                    <a:pt x="74" y="14"/>
                  </a:cubicBezTo>
                  <a:cubicBezTo>
                    <a:pt x="67" y="16"/>
                    <a:pt x="65" y="15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5" y="14"/>
                    <a:pt x="66" y="7"/>
                    <a:pt x="63" y="3"/>
                  </a:cubicBezTo>
                  <a:cubicBezTo>
                    <a:pt x="61" y="1"/>
                    <a:pt x="58" y="0"/>
                    <a:pt x="54" y="1"/>
                  </a:cubicBezTo>
                  <a:cubicBezTo>
                    <a:pt x="51" y="0"/>
                    <a:pt x="48" y="1"/>
                    <a:pt x="46" y="3"/>
                  </a:cubicBezTo>
                  <a:cubicBezTo>
                    <a:pt x="43" y="7"/>
                    <a:pt x="43" y="14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3" y="15"/>
                    <a:pt x="42" y="16"/>
                    <a:pt x="34" y="14"/>
                  </a:cubicBezTo>
                  <a:cubicBezTo>
                    <a:pt x="32" y="13"/>
                    <a:pt x="30" y="13"/>
                    <a:pt x="28" y="13"/>
                  </a:cubicBezTo>
                  <a:cubicBezTo>
                    <a:pt x="12" y="13"/>
                    <a:pt x="1" y="32"/>
                    <a:pt x="1" y="32"/>
                  </a:cubicBezTo>
                  <a:cubicBezTo>
                    <a:pt x="0" y="33"/>
                    <a:pt x="0" y="35"/>
                    <a:pt x="1" y="36"/>
                  </a:cubicBezTo>
                  <a:cubicBezTo>
                    <a:pt x="2" y="37"/>
                    <a:pt x="3" y="38"/>
                    <a:pt x="4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1710" y="2068"/>
              <a:ext cx="84" cy="128"/>
            </a:xfrm>
            <a:custGeom>
              <a:avLst/>
              <a:gdLst>
                <a:gd name="T0" fmla="*/ 5 w 45"/>
                <a:gd name="T1" fmla="*/ 1 h 69"/>
                <a:gd name="T2" fmla="*/ 1 w 45"/>
                <a:gd name="T3" fmla="*/ 3 h 69"/>
                <a:gd name="T4" fmla="*/ 1 w 45"/>
                <a:gd name="T5" fmla="*/ 7 h 69"/>
                <a:gd name="T6" fmla="*/ 45 w 45"/>
                <a:gd name="T7" fmla="*/ 69 h 69"/>
                <a:gd name="T8" fmla="*/ 36 w 45"/>
                <a:gd name="T9" fmla="*/ 0 h 69"/>
                <a:gd name="T10" fmla="*/ 5 w 45"/>
                <a:gd name="T11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69">
                  <a:moveTo>
                    <a:pt x="5" y="1"/>
                  </a:moveTo>
                  <a:cubicBezTo>
                    <a:pt x="3" y="1"/>
                    <a:pt x="2" y="1"/>
                    <a:pt x="1" y="3"/>
                  </a:cubicBezTo>
                  <a:cubicBezTo>
                    <a:pt x="0" y="4"/>
                    <a:pt x="0" y="5"/>
                    <a:pt x="1" y="7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6" y="3"/>
                    <a:pt x="11" y="2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1796" y="2312"/>
              <a:ext cx="186" cy="14"/>
            </a:xfrm>
            <a:custGeom>
              <a:avLst/>
              <a:gdLst>
                <a:gd name="T0" fmla="*/ 96 w 100"/>
                <a:gd name="T1" fmla="*/ 0 h 8"/>
                <a:gd name="T2" fmla="*/ 4 w 100"/>
                <a:gd name="T3" fmla="*/ 0 h 8"/>
                <a:gd name="T4" fmla="*/ 0 w 100"/>
                <a:gd name="T5" fmla="*/ 4 h 8"/>
                <a:gd name="T6" fmla="*/ 4 w 100"/>
                <a:gd name="T7" fmla="*/ 8 h 8"/>
                <a:gd name="T8" fmla="*/ 96 w 100"/>
                <a:gd name="T9" fmla="*/ 8 h 8"/>
                <a:gd name="T10" fmla="*/ 100 w 100"/>
                <a:gd name="T11" fmla="*/ 4 h 8"/>
                <a:gd name="T12" fmla="*/ 96 w 10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8">
                  <a:moveTo>
                    <a:pt x="9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9" y="8"/>
                    <a:pt x="100" y="6"/>
                    <a:pt x="100" y="4"/>
                  </a:cubicBezTo>
                  <a:cubicBezTo>
                    <a:pt x="100" y="2"/>
                    <a:pt x="99" y="0"/>
                    <a:pt x="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1784" y="2049"/>
              <a:ext cx="283" cy="248"/>
            </a:xfrm>
            <a:custGeom>
              <a:avLst/>
              <a:gdLst>
                <a:gd name="T0" fmla="*/ 150 w 152"/>
                <a:gd name="T1" fmla="*/ 22 h 133"/>
                <a:gd name="T2" fmla="*/ 132 w 152"/>
                <a:gd name="T3" fmla="*/ 12 h 133"/>
                <a:gd name="T4" fmla="*/ 130 w 152"/>
                <a:gd name="T5" fmla="*/ 11 h 133"/>
                <a:gd name="T6" fmla="*/ 110 w 152"/>
                <a:gd name="T7" fmla="*/ 11 h 133"/>
                <a:gd name="T8" fmla="*/ 111 w 152"/>
                <a:gd name="T9" fmla="*/ 4 h 133"/>
                <a:gd name="T10" fmla="*/ 110 w 152"/>
                <a:gd name="T11" fmla="*/ 1 h 133"/>
                <a:gd name="T12" fmla="*/ 107 w 152"/>
                <a:gd name="T13" fmla="*/ 0 h 133"/>
                <a:gd name="T14" fmla="*/ 4 w 152"/>
                <a:gd name="T15" fmla="*/ 0 h 133"/>
                <a:gd name="T16" fmla="*/ 1 w 152"/>
                <a:gd name="T17" fmla="*/ 1 h 133"/>
                <a:gd name="T18" fmla="*/ 0 w 152"/>
                <a:gd name="T19" fmla="*/ 4 h 133"/>
                <a:gd name="T20" fmla="*/ 15 w 152"/>
                <a:gd name="T21" fmla="*/ 130 h 133"/>
                <a:gd name="T22" fmla="*/ 19 w 152"/>
                <a:gd name="T23" fmla="*/ 133 h 133"/>
                <a:gd name="T24" fmla="*/ 92 w 152"/>
                <a:gd name="T25" fmla="*/ 133 h 133"/>
                <a:gd name="T26" fmla="*/ 96 w 152"/>
                <a:gd name="T27" fmla="*/ 130 h 133"/>
                <a:gd name="T28" fmla="*/ 109 w 152"/>
                <a:gd name="T29" fmla="*/ 19 h 133"/>
                <a:gd name="T30" fmla="*/ 128 w 152"/>
                <a:gd name="T31" fmla="*/ 19 h 133"/>
                <a:gd name="T32" fmla="*/ 144 w 152"/>
                <a:gd name="T33" fmla="*/ 27 h 133"/>
                <a:gd name="T34" fmla="*/ 132 w 152"/>
                <a:gd name="T35" fmla="*/ 95 h 133"/>
                <a:gd name="T36" fmla="*/ 135 w 152"/>
                <a:gd name="T37" fmla="*/ 99 h 133"/>
                <a:gd name="T38" fmla="*/ 135 w 152"/>
                <a:gd name="T39" fmla="*/ 99 h 133"/>
                <a:gd name="T40" fmla="*/ 139 w 152"/>
                <a:gd name="T41" fmla="*/ 96 h 133"/>
                <a:gd name="T42" fmla="*/ 152 w 152"/>
                <a:gd name="T43" fmla="*/ 26 h 133"/>
                <a:gd name="T44" fmla="*/ 150 w 152"/>
                <a:gd name="T45" fmla="*/ 2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2" h="133">
                  <a:moveTo>
                    <a:pt x="150" y="22"/>
                  </a:moveTo>
                  <a:cubicBezTo>
                    <a:pt x="132" y="12"/>
                    <a:pt x="132" y="12"/>
                    <a:pt x="132" y="12"/>
                  </a:cubicBezTo>
                  <a:cubicBezTo>
                    <a:pt x="131" y="11"/>
                    <a:pt x="130" y="11"/>
                    <a:pt x="13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1" y="3"/>
                    <a:pt x="111" y="2"/>
                    <a:pt x="110" y="1"/>
                  </a:cubicBezTo>
                  <a:cubicBezTo>
                    <a:pt x="109" y="0"/>
                    <a:pt x="108" y="0"/>
                    <a:pt x="10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2"/>
                    <a:pt x="16" y="133"/>
                    <a:pt x="19" y="133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4" y="133"/>
                    <a:pt x="96" y="132"/>
                    <a:pt x="96" y="13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32" y="95"/>
                    <a:pt x="132" y="95"/>
                    <a:pt x="132" y="95"/>
                  </a:cubicBezTo>
                  <a:cubicBezTo>
                    <a:pt x="131" y="97"/>
                    <a:pt x="133" y="99"/>
                    <a:pt x="135" y="99"/>
                  </a:cubicBezTo>
                  <a:cubicBezTo>
                    <a:pt x="135" y="99"/>
                    <a:pt x="135" y="99"/>
                    <a:pt x="135" y="99"/>
                  </a:cubicBezTo>
                  <a:cubicBezTo>
                    <a:pt x="137" y="99"/>
                    <a:pt x="139" y="98"/>
                    <a:pt x="139" y="96"/>
                  </a:cubicBezTo>
                  <a:cubicBezTo>
                    <a:pt x="152" y="26"/>
                    <a:pt x="152" y="26"/>
                    <a:pt x="152" y="26"/>
                  </a:cubicBezTo>
                  <a:cubicBezTo>
                    <a:pt x="152" y="24"/>
                    <a:pt x="152" y="23"/>
                    <a:pt x="150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 noEditPoints="1"/>
            </p:cNvSpPr>
            <p:nvPr/>
          </p:nvSpPr>
          <p:spPr bwMode="auto">
            <a:xfrm>
              <a:off x="4830" y="1980"/>
              <a:ext cx="359" cy="359"/>
            </a:xfrm>
            <a:custGeom>
              <a:avLst/>
              <a:gdLst>
                <a:gd name="T0" fmla="*/ 170 w 193"/>
                <a:gd name="T1" fmla="*/ 123 h 193"/>
                <a:gd name="T2" fmla="*/ 155 w 193"/>
                <a:gd name="T3" fmla="*/ 125 h 193"/>
                <a:gd name="T4" fmla="*/ 138 w 193"/>
                <a:gd name="T5" fmla="*/ 115 h 193"/>
                <a:gd name="T6" fmla="*/ 154 w 193"/>
                <a:gd name="T7" fmla="*/ 115 h 193"/>
                <a:gd name="T8" fmla="*/ 175 w 193"/>
                <a:gd name="T9" fmla="*/ 98 h 193"/>
                <a:gd name="T10" fmla="*/ 173 w 193"/>
                <a:gd name="T11" fmla="*/ 86 h 193"/>
                <a:gd name="T12" fmla="*/ 161 w 193"/>
                <a:gd name="T13" fmla="*/ 103 h 193"/>
                <a:gd name="T14" fmla="*/ 138 w 193"/>
                <a:gd name="T15" fmla="*/ 107 h 193"/>
                <a:gd name="T16" fmla="*/ 146 w 193"/>
                <a:gd name="T17" fmla="*/ 43 h 193"/>
                <a:gd name="T18" fmla="*/ 130 w 193"/>
                <a:gd name="T19" fmla="*/ 1 h 193"/>
                <a:gd name="T20" fmla="*/ 110 w 193"/>
                <a:gd name="T21" fmla="*/ 21 h 193"/>
                <a:gd name="T22" fmla="*/ 139 w 193"/>
                <a:gd name="T23" fmla="*/ 48 h 193"/>
                <a:gd name="T24" fmla="*/ 63 w 193"/>
                <a:gd name="T25" fmla="*/ 91 h 193"/>
                <a:gd name="T26" fmla="*/ 87 w 193"/>
                <a:gd name="T27" fmla="*/ 17 h 193"/>
                <a:gd name="T28" fmla="*/ 65 w 193"/>
                <a:gd name="T29" fmla="*/ 7 h 193"/>
                <a:gd name="T30" fmla="*/ 47 w 193"/>
                <a:gd name="T31" fmla="*/ 43 h 193"/>
                <a:gd name="T32" fmla="*/ 56 w 193"/>
                <a:gd name="T33" fmla="*/ 107 h 193"/>
                <a:gd name="T34" fmla="*/ 40 w 193"/>
                <a:gd name="T35" fmla="*/ 107 h 193"/>
                <a:gd name="T36" fmla="*/ 24 w 193"/>
                <a:gd name="T37" fmla="*/ 94 h 193"/>
                <a:gd name="T38" fmla="*/ 12 w 193"/>
                <a:gd name="T39" fmla="*/ 85 h 193"/>
                <a:gd name="T40" fmla="*/ 26 w 193"/>
                <a:gd name="T41" fmla="*/ 110 h 193"/>
                <a:gd name="T42" fmla="*/ 49 w 193"/>
                <a:gd name="T43" fmla="*/ 116 h 193"/>
                <a:gd name="T44" fmla="*/ 38 w 193"/>
                <a:gd name="T45" fmla="*/ 125 h 193"/>
                <a:gd name="T46" fmla="*/ 24 w 193"/>
                <a:gd name="T47" fmla="*/ 123 h 193"/>
                <a:gd name="T48" fmla="*/ 2 w 193"/>
                <a:gd name="T49" fmla="*/ 115 h 193"/>
                <a:gd name="T50" fmla="*/ 22 w 193"/>
                <a:gd name="T51" fmla="*/ 131 h 193"/>
                <a:gd name="T52" fmla="*/ 38 w 193"/>
                <a:gd name="T53" fmla="*/ 133 h 193"/>
                <a:gd name="T54" fmla="*/ 42 w 193"/>
                <a:gd name="T55" fmla="*/ 139 h 193"/>
                <a:gd name="T56" fmla="*/ 19 w 193"/>
                <a:gd name="T57" fmla="*/ 150 h 193"/>
                <a:gd name="T58" fmla="*/ 10 w 193"/>
                <a:gd name="T59" fmla="*/ 170 h 193"/>
                <a:gd name="T60" fmla="*/ 31 w 193"/>
                <a:gd name="T61" fmla="*/ 150 h 193"/>
                <a:gd name="T62" fmla="*/ 53 w 193"/>
                <a:gd name="T63" fmla="*/ 146 h 193"/>
                <a:gd name="T64" fmla="*/ 46 w 193"/>
                <a:gd name="T65" fmla="*/ 157 h 193"/>
                <a:gd name="T66" fmla="*/ 28 w 193"/>
                <a:gd name="T67" fmla="*/ 176 h 193"/>
                <a:gd name="T68" fmla="*/ 27 w 193"/>
                <a:gd name="T69" fmla="*/ 188 h 193"/>
                <a:gd name="T70" fmla="*/ 36 w 193"/>
                <a:gd name="T71" fmla="*/ 178 h 193"/>
                <a:gd name="T72" fmla="*/ 52 w 193"/>
                <a:gd name="T73" fmla="*/ 162 h 193"/>
                <a:gd name="T74" fmla="*/ 135 w 193"/>
                <a:gd name="T75" fmla="*/ 160 h 193"/>
                <a:gd name="T76" fmla="*/ 150 w 193"/>
                <a:gd name="T77" fmla="*/ 168 h 193"/>
                <a:gd name="T78" fmla="*/ 164 w 193"/>
                <a:gd name="T79" fmla="*/ 187 h 193"/>
                <a:gd name="T80" fmla="*/ 168 w 193"/>
                <a:gd name="T81" fmla="*/ 180 h 193"/>
                <a:gd name="T82" fmla="*/ 155 w 193"/>
                <a:gd name="T83" fmla="*/ 162 h 193"/>
                <a:gd name="T84" fmla="*/ 137 w 193"/>
                <a:gd name="T85" fmla="*/ 152 h 193"/>
                <a:gd name="T86" fmla="*/ 154 w 193"/>
                <a:gd name="T87" fmla="*/ 147 h 193"/>
                <a:gd name="T88" fmla="*/ 179 w 193"/>
                <a:gd name="T89" fmla="*/ 168 h 193"/>
                <a:gd name="T90" fmla="*/ 186 w 193"/>
                <a:gd name="T91" fmla="*/ 163 h 193"/>
                <a:gd name="T92" fmla="*/ 154 w 193"/>
                <a:gd name="T93" fmla="*/ 139 h 193"/>
                <a:gd name="T94" fmla="*/ 140 w 193"/>
                <a:gd name="T95" fmla="*/ 133 h 193"/>
                <a:gd name="T96" fmla="*/ 167 w 193"/>
                <a:gd name="T97" fmla="*/ 131 h 193"/>
                <a:gd name="T98" fmla="*/ 192 w 193"/>
                <a:gd name="T99" fmla="*/ 121 h 193"/>
                <a:gd name="T100" fmla="*/ 78 w 193"/>
                <a:gd name="T101" fmla="*/ 106 h 193"/>
                <a:gd name="T102" fmla="*/ 83 w 193"/>
                <a:gd name="T103" fmla="*/ 113 h 193"/>
                <a:gd name="T104" fmla="*/ 109 w 193"/>
                <a:gd name="T105" fmla="*/ 9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3" h="193">
                  <a:moveTo>
                    <a:pt x="191" y="115"/>
                  </a:moveTo>
                  <a:cubicBezTo>
                    <a:pt x="189" y="114"/>
                    <a:pt x="186" y="115"/>
                    <a:pt x="185" y="116"/>
                  </a:cubicBezTo>
                  <a:cubicBezTo>
                    <a:pt x="182" y="121"/>
                    <a:pt x="175" y="122"/>
                    <a:pt x="170" y="123"/>
                  </a:cubicBezTo>
                  <a:cubicBezTo>
                    <a:pt x="169" y="123"/>
                    <a:pt x="169" y="123"/>
                    <a:pt x="169" y="123"/>
                  </a:cubicBezTo>
                  <a:cubicBezTo>
                    <a:pt x="168" y="123"/>
                    <a:pt x="167" y="123"/>
                    <a:pt x="166" y="124"/>
                  </a:cubicBezTo>
                  <a:cubicBezTo>
                    <a:pt x="162" y="124"/>
                    <a:pt x="159" y="125"/>
                    <a:pt x="155" y="125"/>
                  </a:cubicBezTo>
                  <a:cubicBezTo>
                    <a:pt x="155" y="125"/>
                    <a:pt x="155" y="125"/>
                    <a:pt x="155" y="125"/>
                  </a:cubicBezTo>
                  <a:cubicBezTo>
                    <a:pt x="140" y="125"/>
                    <a:pt x="140" y="125"/>
                    <a:pt x="140" y="125"/>
                  </a:cubicBezTo>
                  <a:cubicBezTo>
                    <a:pt x="139" y="122"/>
                    <a:pt x="139" y="118"/>
                    <a:pt x="138" y="115"/>
                  </a:cubicBezTo>
                  <a:cubicBezTo>
                    <a:pt x="140" y="115"/>
                    <a:pt x="142" y="116"/>
                    <a:pt x="144" y="116"/>
                  </a:cubicBezTo>
                  <a:cubicBezTo>
                    <a:pt x="147" y="116"/>
                    <a:pt x="150" y="115"/>
                    <a:pt x="153" y="115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9" y="114"/>
                    <a:pt x="162" y="113"/>
                    <a:pt x="166" y="110"/>
                  </a:cubicBezTo>
                  <a:cubicBezTo>
                    <a:pt x="169" y="107"/>
                    <a:pt x="171" y="105"/>
                    <a:pt x="173" y="101"/>
                  </a:cubicBezTo>
                  <a:cubicBezTo>
                    <a:pt x="174" y="100"/>
                    <a:pt x="174" y="99"/>
                    <a:pt x="175" y="98"/>
                  </a:cubicBezTo>
                  <a:cubicBezTo>
                    <a:pt x="178" y="94"/>
                    <a:pt x="181" y="90"/>
                    <a:pt x="181" y="85"/>
                  </a:cubicBezTo>
                  <a:cubicBezTo>
                    <a:pt x="180" y="83"/>
                    <a:pt x="178" y="81"/>
                    <a:pt x="176" y="81"/>
                  </a:cubicBezTo>
                  <a:cubicBezTo>
                    <a:pt x="174" y="82"/>
                    <a:pt x="172" y="84"/>
                    <a:pt x="173" y="86"/>
                  </a:cubicBezTo>
                  <a:cubicBezTo>
                    <a:pt x="173" y="87"/>
                    <a:pt x="170" y="92"/>
                    <a:pt x="169" y="94"/>
                  </a:cubicBezTo>
                  <a:cubicBezTo>
                    <a:pt x="168" y="95"/>
                    <a:pt x="167" y="96"/>
                    <a:pt x="166" y="97"/>
                  </a:cubicBezTo>
                  <a:cubicBezTo>
                    <a:pt x="165" y="100"/>
                    <a:pt x="163" y="102"/>
                    <a:pt x="161" y="103"/>
                  </a:cubicBezTo>
                  <a:cubicBezTo>
                    <a:pt x="159" y="105"/>
                    <a:pt x="156" y="106"/>
                    <a:pt x="153" y="107"/>
                  </a:cubicBezTo>
                  <a:cubicBezTo>
                    <a:pt x="152" y="107"/>
                    <a:pt x="152" y="107"/>
                    <a:pt x="152" y="107"/>
                  </a:cubicBezTo>
                  <a:cubicBezTo>
                    <a:pt x="146" y="108"/>
                    <a:pt x="142" y="108"/>
                    <a:pt x="138" y="107"/>
                  </a:cubicBezTo>
                  <a:cubicBezTo>
                    <a:pt x="137" y="107"/>
                    <a:pt x="137" y="106"/>
                    <a:pt x="136" y="107"/>
                  </a:cubicBezTo>
                  <a:cubicBezTo>
                    <a:pt x="135" y="104"/>
                    <a:pt x="135" y="102"/>
                    <a:pt x="134" y="100"/>
                  </a:cubicBezTo>
                  <a:cubicBezTo>
                    <a:pt x="157" y="71"/>
                    <a:pt x="146" y="44"/>
                    <a:pt x="146" y="43"/>
                  </a:cubicBezTo>
                  <a:cubicBezTo>
                    <a:pt x="145" y="43"/>
                    <a:pt x="145" y="43"/>
                    <a:pt x="145" y="43"/>
                  </a:cubicBezTo>
                  <a:cubicBezTo>
                    <a:pt x="148" y="25"/>
                    <a:pt x="136" y="3"/>
                    <a:pt x="135" y="3"/>
                  </a:cubicBezTo>
                  <a:cubicBezTo>
                    <a:pt x="134" y="1"/>
                    <a:pt x="131" y="0"/>
                    <a:pt x="130" y="1"/>
                  </a:cubicBezTo>
                  <a:cubicBezTo>
                    <a:pt x="128" y="2"/>
                    <a:pt x="127" y="5"/>
                    <a:pt x="128" y="7"/>
                  </a:cubicBezTo>
                  <a:cubicBezTo>
                    <a:pt x="131" y="12"/>
                    <a:pt x="139" y="28"/>
                    <a:pt x="138" y="40"/>
                  </a:cubicBezTo>
                  <a:cubicBezTo>
                    <a:pt x="128" y="37"/>
                    <a:pt x="112" y="31"/>
                    <a:pt x="110" y="21"/>
                  </a:cubicBezTo>
                  <a:cubicBezTo>
                    <a:pt x="110" y="19"/>
                    <a:pt x="108" y="17"/>
                    <a:pt x="106" y="17"/>
                  </a:cubicBezTo>
                  <a:cubicBezTo>
                    <a:pt x="104" y="18"/>
                    <a:pt x="102" y="20"/>
                    <a:pt x="102" y="22"/>
                  </a:cubicBezTo>
                  <a:cubicBezTo>
                    <a:pt x="105" y="40"/>
                    <a:pt x="133" y="47"/>
                    <a:pt x="139" y="48"/>
                  </a:cubicBezTo>
                  <a:cubicBezTo>
                    <a:pt x="141" y="54"/>
                    <a:pt x="144" y="72"/>
                    <a:pt x="130" y="92"/>
                  </a:cubicBezTo>
                  <a:cubicBezTo>
                    <a:pt x="122" y="78"/>
                    <a:pt x="110" y="70"/>
                    <a:pt x="96" y="70"/>
                  </a:cubicBezTo>
                  <a:cubicBezTo>
                    <a:pt x="83" y="70"/>
                    <a:pt x="71" y="78"/>
                    <a:pt x="63" y="91"/>
                  </a:cubicBezTo>
                  <a:cubicBezTo>
                    <a:pt x="49" y="72"/>
                    <a:pt x="52" y="54"/>
                    <a:pt x="54" y="48"/>
                  </a:cubicBezTo>
                  <a:cubicBezTo>
                    <a:pt x="60" y="47"/>
                    <a:pt x="88" y="40"/>
                    <a:pt x="90" y="22"/>
                  </a:cubicBezTo>
                  <a:cubicBezTo>
                    <a:pt x="91" y="20"/>
                    <a:pt x="89" y="18"/>
                    <a:pt x="87" y="17"/>
                  </a:cubicBezTo>
                  <a:cubicBezTo>
                    <a:pt x="85" y="17"/>
                    <a:pt x="83" y="19"/>
                    <a:pt x="82" y="21"/>
                  </a:cubicBezTo>
                  <a:cubicBezTo>
                    <a:pt x="81" y="31"/>
                    <a:pt x="65" y="37"/>
                    <a:pt x="55" y="40"/>
                  </a:cubicBezTo>
                  <a:cubicBezTo>
                    <a:pt x="53" y="26"/>
                    <a:pt x="64" y="7"/>
                    <a:pt x="65" y="7"/>
                  </a:cubicBezTo>
                  <a:cubicBezTo>
                    <a:pt x="66" y="5"/>
                    <a:pt x="65" y="2"/>
                    <a:pt x="63" y="1"/>
                  </a:cubicBezTo>
                  <a:cubicBezTo>
                    <a:pt x="61" y="0"/>
                    <a:pt x="59" y="1"/>
                    <a:pt x="58" y="3"/>
                  </a:cubicBezTo>
                  <a:cubicBezTo>
                    <a:pt x="57" y="3"/>
                    <a:pt x="44" y="25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4"/>
                    <a:pt x="36" y="71"/>
                    <a:pt x="59" y="99"/>
                  </a:cubicBezTo>
                  <a:cubicBezTo>
                    <a:pt x="58" y="102"/>
                    <a:pt x="57" y="104"/>
                    <a:pt x="56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0" y="108"/>
                    <a:pt x="46" y="108"/>
                    <a:pt x="41" y="107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36" y="106"/>
                    <a:pt x="34" y="105"/>
                    <a:pt x="31" y="103"/>
                  </a:cubicBezTo>
                  <a:cubicBezTo>
                    <a:pt x="29" y="102"/>
                    <a:pt x="28" y="100"/>
                    <a:pt x="26" y="97"/>
                  </a:cubicBezTo>
                  <a:cubicBezTo>
                    <a:pt x="26" y="96"/>
                    <a:pt x="25" y="95"/>
                    <a:pt x="24" y="94"/>
                  </a:cubicBezTo>
                  <a:cubicBezTo>
                    <a:pt x="23" y="92"/>
                    <a:pt x="20" y="87"/>
                    <a:pt x="20" y="86"/>
                  </a:cubicBezTo>
                  <a:cubicBezTo>
                    <a:pt x="20" y="84"/>
                    <a:pt x="19" y="82"/>
                    <a:pt x="16" y="81"/>
                  </a:cubicBezTo>
                  <a:cubicBezTo>
                    <a:pt x="14" y="81"/>
                    <a:pt x="12" y="83"/>
                    <a:pt x="12" y="85"/>
                  </a:cubicBezTo>
                  <a:cubicBezTo>
                    <a:pt x="12" y="90"/>
                    <a:pt x="15" y="94"/>
                    <a:pt x="18" y="98"/>
                  </a:cubicBezTo>
                  <a:cubicBezTo>
                    <a:pt x="18" y="99"/>
                    <a:pt x="19" y="100"/>
                    <a:pt x="19" y="101"/>
                  </a:cubicBezTo>
                  <a:cubicBezTo>
                    <a:pt x="21" y="105"/>
                    <a:pt x="24" y="107"/>
                    <a:pt x="26" y="110"/>
                  </a:cubicBezTo>
                  <a:cubicBezTo>
                    <a:pt x="30" y="113"/>
                    <a:pt x="34" y="114"/>
                    <a:pt x="39" y="115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43" y="115"/>
                    <a:pt x="46" y="116"/>
                    <a:pt x="49" y="116"/>
                  </a:cubicBezTo>
                  <a:cubicBezTo>
                    <a:pt x="50" y="116"/>
                    <a:pt x="52" y="115"/>
                    <a:pt x="54" y="115"/>
                  </a:cubicBezTo>
                  <a:cubicBezTo>
                    <a:pt x="53" y="118"/>
                    <a:pt x="53" y="122"/>
                    <a:pt x="52" y="125"/>
                  </a:cubicBezTo>
                  <a:cubicBezTo>
                    <a:pt x="38" y="125"/>
                    <a:pt x="38" y="125"/>
                    <a:pt x="38" y="125"/>
                  </a:cubicBezTo>
                  <a:cubicBezTo>
                    <a:pt x="38" y="125"/>
                    <a:pt x="38" y="125"/>
                    <a:pt x="38" y="125"/>
                  </a:cubicBezTo>
                  <a:cubicBezTo>
                    <a:pt x="34" y="125"/>
                    <a:pt x="31" y="124"/>
                    <a:pt x="27" y="124"/>
                  </a:cubicBezTo>
                  <a:cubicBezTo>
                    <a:pt x="26" y="123"/>
                    <a:pt x="25" y="123"/>
                    <a:pt x="24" y="123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17" y="122"/>
                    <a:pt x="11" y="121"/>
                    <a:pt x="8" y="116"/>
                  </a:cubicBezTo>
                  <a:cubicBezTo>
                    <a:pt x="7" y="115"/>
                    <a:pt x="4" y="114"/>
                    <a:pt x="2" y="115"/>
                  </a:cubicBezTo>
                  <a:cubicBezTo>
                    <a:pt x="0" y="116"/>
                    <a:pt x="0" y="119"/>
                    <a:pt x="1" y="121"/>
                  </a:cubicBezTo>
                  <a:cubicBezTo>
                    <a:pt x="6" y="128"/>
                    <a:pt x="15" y="130"/>
                    <a:pt x="21" y="131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3" y="131"/>
                    <a:pt x="24" y="131"/>
                    <a:pt x="25" y="131"/>
                  </a:cubicBezTo>
                  <a:cubicBezTo>
                    <a:pt x="29" y="132"/>
                    <a:pt x="33" y="133"/>
                    <a:pt x="38" y="133"/>
                  </a:cubicBezTo>
                  <a:cubicBezTo>
                    <a:pt x="38" y="133"/>
                    <a:pt x="38" y="133"/>
                    <a:pt x="38" y="13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2" y="135"/>
                    <a:pt x="52" y="136"/>
                    <a:pt x="52" y="138"/>
                  </a:cubicBezTo>
                  <a:cubicBezTo>
                    <a:pt x="49" y="138"/>
                    <a:pt x="46" y="138"/>
                    <a:pt x="42" y="139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35" y="139"/>
                    <a:pt x="30" y="140"/>
                    <a:pt x="25" y="145"/>
                  </a:cubicBezTo>
                  <a:cubicBezTo>
                    <a:pt x="23" y="146"/>
                    <a:pt x="21" y="148"/>
                    <a:pt x="19" y="150"/>
                  </a:cubicBezTo>
                  <a:cubicBezTo>
                    <a:pt x="14" y="154"/>
                    <a:pt x="10" y="158"/>
                    <a:pt x="6" y="163"/>
                  </a:cubicBezTo>
                  <a:cubicBezTo>
                    <a:pt x="5" y="165"/>
                    <a:pt x="6" y="168"/>
                    <a:pt x="8" y="169"/>
                  </a:cubicBezTo>
                  <a:cubicBezTo>
                    <a:pt x="9" y="169"/>
                    <a:pt x="9" y="170"/>
                    <a:pt x="10" y="170"/>
                  </a:cubicBezTo>
                  <a:cubicBezTo>
                    <a:pt x="11" y="170"/>
                    <a:pt x="13" y="169"/>
                    <a:pt x="13" y="168"/>
                  </a:cubicBezTo>
                  <a:cubicBezTo>
                    <a:pt x="16" y="163"/>
                    <a:pt x="20" y="160"/>
                    <a:pt x="24" y="156"/>
                  </a:cubicBezTo>
                  <a:cubicBezTo>
                    <a:pt x="26" y="154"/>
                    <a:pt x="29" y="152"/>
                    <a:pt x="31" y="150"/>
                  </a:cubicBezTo>
                  <a:cubicBezTo>
                    <a:pt x="33" y="148"/>
                    <a:pt x="35" y="147"/>
                    <a:pt x="39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7" y="146"/>
                    <a:pt x="50" y="146"/>
                    <a:pt x="53" y="146"/>
                  </a:cubicBezTo>
                  <a:cubicBezTo>
                    <a:pt x="54" y="148"/>
                    <a:pt x="54" y="150"/>
                    <a:pt x="55" y="153"/>
                  </a:cubicBezTo>
                  <a:cubicBezTo>
                    <a:pt x="53" y="153"/>
                    <a:pt x="50" y="154"/>
                    <a:pt x="48" y="155"/>
                  </a:cubicBezTo>
                  <a:cubicBezTo>
                    <a:pt x="47" y="156"/>
                    <a:pt x="46" y="156"/>
                    <a:pt x="46" y="157"/>
                  </a:cubicBezTo>
                  <a:cubicBezTo>
                    <a:pt x="43" y="158"/>
                    <a:pt x="40" y="160"/>
                    <a:pt x="37" y="162"/>
                  </a:cubicBezTo>
                  <a:cubicBezTo>
                    <a:pt x="34" y="165"/>
                    <a:pt x="32" y="169"/>
                    <a:pt x="29" y="174"/>
                  </a:cubicBezTo>
                  <a:cubicBezTo>
                    <a:pt x="28" y="174"/>
                    <a:pt x="28" y="175"/>
                    <a:pt x="28" y="176"/>
                  </a:cubicBezTo>
                  <a:cubicBezTo>
                    <a:pt x="27" y="177"/>
                    <a:pt x="26" y="180"/>
                    <a:pt x="25" y="180"/>
                  </a:cubicBezTo>
                  <a:cubicBezTo>
                    <a:pt x="23" y="182"/>
                    <a:pt x="22" y="184"/>
                    <a:pt x="24" y="186"/>
                  </a:cubicBezTo>
                  <a:cubicBezTo>
                    <a:pt x="24" y="187"/>
                    <a:pt x="26" y="188"/>
                    <a:pt x="27" y="188"/>
                  </a:cubicBezTo>
                  <a:cubicBezTo>
                    <a:pt x="28" y="188"/>
                    <a:pt x="28" y="188"/>
                    <a:pt x="29" y="187"/>
                  </a:cubicBezTo>
                  <a:cubicBezTo>
                    <a:pt x="32" y="185"/>
                    <a:pt x="33" y="182"/>
                    <a:pt x="35" y="180"/>
                  </a:cubicBezTo>
                  <a:cubicBezTo>
                    <a:pt x="35" y="179"/>
                    <a:pt x="35" y="178"/>
                    <a:pt x="36" y="178"/>
                  </a:cubicBezTo>
                  <a:cubicBezTo>
                    <a:pt x="38" y="174"/>
                    <a:pt x="40" y="171"/>
                    <a:pt x="43" y="168"/>
                  </a:cubicBezTo>
                  <a:cubicBezTo>
                    <a:pt x="45" y="166"/>
                    <a:pt x="47" y="165"/>
                    <a:pt x="49" y="164"/>
                  </a:cubicBezTo>
                  <a:cubicBezTo>
                    <a:pt x="50" y="163"/>
                    <a:pt x="51" y="163"/>
                    <a:pt x="52" y="162"/>
                  </a:cubicBezTo>
                  <a:cubicBezTo>
                    <a:pt x="54" y="161"/>
                    <a:pt x="56" y="160"/>
                    <a:pt x="57" y="160"/>
                  </a:cubicBezTo>
                  <a:cubicBezTo>
                    <a:pt x="65" y="179"/>
                    <a:pt x="79" y="193"/>
                    <a:pt x="96" y="193"/>
                  </a:cubicBezTo>
                  <a:cubicBezTo>
                    <a:pt x="113" y="193"/>
                    <a:pt x="127" y="179"/>
                    <a:pt x="135" y="160"/>
                  </a:cubicBezTo>
                  <a:cubicBezTo>
                    <a:pt x="136" y="160"/>
                    <a:pt x="138" y="161"/>
                    <a:pt x="141" y="162"/>
                  </a:cubicBezTo>
                  <a:cubicBezTo>
                    <a:pt x="142" y="163"/>
                    <a:pt x="142" y="163"/>
                    <a:pt x="143" y="164"/>
                  </a:cubicBezTo>
                  <a:cubicBezTo>
                    <a:pt x="146" y="165"/>
                    <a:pt x="148" y="166"/>
                    <a:pt x="150" y="168"/>
                  </a:cubicBezTo>
                  <a:cubicBezTo>
                    <a:pt x="152" y="171"/>
                    <a:pt x="155" y="174"/>
                    <a:pt x="157" y="178"/>
                  </a:cubicBezTo>
                  <a:cubicBezTo>
                    <a:pt x="157" y="178"/>
                    <a:pt x="158" y="179"/>
                    <a:pt x="158" y="180"/>
                  </a:cubicBezTo>
                  <a:cubicBezTo>
                    <a:pt x="159" y="182"/>
                    <a:pt x="161" y="185"/>
                    <a:pt x="164" y="187"/>
                  </a:cubicBezTo>
                  <a:cubicBezTo>
                    <a:pt x="164" y="188"/>
                    <a:pt x="165" y="188"/>
                    <a:pt x="166" y="188"/>
                  </a:cubicBezTo>
                  <a:cubicBezTo>
                    <a:pt x="167" y="188"/>
                    <a:pt x="168" y="187"/>
                    <a:pt x="169" y="186"/>
                  </a:cubicBezTo>
                  <a:cubicBezTo>
                    <a:pt x="170" y="184"/>
                    <a:pt x="170" y="182"/>
                    <a:pt x="168" y="180"/>
                  </a:cubicBezTo>
                  <a:cubicBezTo>
                    <a:pt x="167" y="180"/>
                    <a:pt x="166" y="177"/>
                    <a:pt x="165" y="176"/>
                  </a:cubicBezTo>
                  <a:cubicBezTo>
                    <a:pt x="165" y="175"/>
                    <a:pt x="164" y="174"/>
                    <a:pt x="164" y="174"/>
                  </a:cubicBezTo>
                  <a:cubicBezTo>
                    <a:pt x="161" y="169"/>
                    <a:pt x="158" y="165"/>
                    <a:pt x="155" y="162"/>
                  </a:cubicBezTo>
                  <a:cubicBezTo>
                    <a:pt x="153" y="160"/>
                    <a:pt x="150" y="158"/>
                    <a:pt x="147" y="157"/>
                  </a:cubicBezTo>
                  <a:cubicBezTo>
                    <a:pt x="146" y="156"/>
                    <a:pt x="146" y="156"/>
                    <a:pt x="145" y="155"/>
                  </a:cubicBezTo>
                  <a:cubicBezTo>
                    <a:pt x="142" y="154"/>
                    <a:pt x="140" y="153"/>
                    <a:pt x="137" y="152"/>
                  </a:cubicBezTo>
                  <a:cubicBezTo>
                    <a:pt x="138" y="150"/>
                    <a:pt x="138" y="148"/>
                    <a:pt x="139" y="146"/>
                  </a:cubicBezTo>
                  <a:cubicBezTo>
                    <a:pt x="142" y="146"/>
                    <a:pt x="146" y="146"/>
                    <a:pt x="150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8" y="147"/>
                    <a:pt x="160" y="148"/>
                    <a:pt x="162" y="150"/>
                  </a:cubicBezTo>
                  <a:cubicBezTo>
                    <a:pt x="164" y="152"/>
                    <a:pt x="166" y="154"/>
                    <a:pt x="169" y="156"/>
                  </a:cubicBezTo>
                  <a:cubicBezTo>
                    <a:pt x="173" y="160"/>
                    <a:pt x="177" y="163"/>
                    <a:pt x="179" y="168"/>
                  </a:cubicBezTo>
                  <a:cubicBezTo>
                    <a:pt x="180" y="169"/>
                    <a:pt x="181" y="170"/>
                    <a:pt x="183" y="170"/>
                  </a:cubicBezTo>
                  <a:cubicBezTo>
                    <a:pt x="183" y="170"/>
                    <a:pt x="184" y="169"/>
                    <a:pt x="185" y="169"/>
                  </a:cubicBezTo>
                  <a:cubicBezTo>
                    <a:pt x="187" y="168"/>
                    <a:pt x="187" y="165"/>
                    <a:pt x="186" y="163"/>
                  </a:cubicBezTo>
                  <a:cubicBezTo>
                    <a:pt x="183" y="158"/>
                    <a:pt x="178" y="154"/>
                    <a:pt x="174" y="150"/>
                  </a:cubicBezTo>
                  <a:cubicBezTo>
                    <a:pt x="172" y="148"/>
                    <a:pt x="170" y="146"/>
                    <a:pt x="168" y="145"/>
                  </a:cubicBezTo>
                  <a:cubicBezTo>
                    <a:pt x="163" y="140"/>
                    <a:pt x="158" y="139"/>
                    <a:pt x="154" y="139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47" y="138"/>
                    <a:pt x="143" y="138"/>
                    <a:pt x="140" y="138"/>
                  </a:cubicBezTo>
                  <a:cubicBezTo>
                    <a:pt x="140" y="136"/>
                    <a:pt x="140" y="135"/>
                    <a:pt x="140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9" y="133"/>
                    <a:pt x="163" y="132"/>
                    <a:pt x="167" y="131"/>
                  </a:cubicBezTo>
                  <a:cubicBezTo>
                    <a:pt x="168" y="131"/>
                    <a:pt x="169" y="131"/>
                    <a:pt x="171" y="131"/>
                  </a:cubicBezTo>
                  <a:cubicBezTo>
                    <a:pt x="171" y="131"/>
                    <a:pt x="171" y="131"/>
                    <a:pt x="171" y="131"/>
                  </a:cubicBezTo>
                  <a:cubicBezTo>
                    <a:pt x="178" y="130"/>
                    <a:pt x="187" y="128"/>
                    <a:pt x="192" y="121"/>
                  </a:cubicBezTo>
                  <a:cubicBezTo>
                    <a:pt x="193" y="119"/>
                    <a:pt x="192" y="116"/>
                    <a:pt x="191" y="115"/>
                  </a:cubicBezTo>
                  <a:close/>
                  <a:moveTo>
                    <a:pt x="83" y="113"/>
                  </a:moveTo>
                  <a:cubicBezTo>
                    <a:pt x="80" y="113"/>
                    <a:pt x="78" y="110"/>
                    <a:pt x="78" y="106"/>
                  </a:cubicBezTo>
                  <a:cubicBezTo>
                    <a:pt x="78" y="102"/>
                    <a:pt x="80" y="98"/>
                    <a:pt x="83" y="98"/>
                  </a:cubicBezTo>
                  <a:cubicBezTo>
                    <a:pt x="85" y="98"/>
                    <a:pt x="87" y="102"/>
                    <a:pt x="87" y="106"/>
                  </a:cubicBezTo>
                  <a:cubicBezTo>
                    <a:pt x="87" y="110"/>
                    <a:pt x="85" y="113"/>
                    <a:pt x="83" y="113"/>
                  </a:cubicBezTo>
                  <a:close/>
                  <a:moveTo>
                    <a:pt x="109" y="113"/>
                  </a:moveTo>
                  <a:cubicBezTo>
                    <a:pt x="107" y="113"/>
                    <a:pt x="105" y="110"/>
                    <a:pt x="105" y="106"/>
                  </a:cubicBezTo>
                  <a:cubicBezTo>
                    <a:pt x="105" y="102"/>
                    <a:pt x="107" y="98"/>
                    <a:pt x="109" y="98"/>
                  </a:cubicBezTo>
                  <a:cubicBezTo>
                    <a:pt x="112" y="98"/>
                    <a:pt x="114" y="102"/>
                    <a:pt x="114" y="106"/>
                  </a:cubicBezTo>
                  <a:cubicBezTo>
                    <a:pt x="114" y="110"/>
                    <a:pt x="112" y="113"/>
                    <a:pt x="109" y="1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5611" y="1982"/>
              <a:ext cx="357" cy="348"/>
            </a:xfrm>
            <a:custGeom>
              <a:avLst/>
              <a:gdLst>
                <a:gd name="T0" fmla="*/ 96 w 192"/>
                <a:gd name="T1" fmla="*/ 0 h 187"/>
                <a:gd name="T2" fmla="*/ 0 w 192"/>
                <a:gd name="T3" fmla="*/ 70 h 187"/>
                <a:gd name="T4" fmla="*/ 79 w 192"/>
                <a:gd name="T5" fmla="*/ 184 h 187"/>
                <a:gd name="T6" fmla="*/ 50 w 192"/>
                <a:gd name="T7" fmla="*/ 100 h 187"/>
                <a:gd name="T8" fmla="*/ 54 w 192"/>
                <a:gd name="T9" fmla="*/ 96 h 187"/>
                <a:gd name="T10" fmla="*/ 54 w 192"/>
                <a:gd name="T11" fmla="*/ 96 h 187"/>
                <a:gd name="T12" fmla="*/ 58 w 192"/>
                <a:gd name="T13" fmla="*/ 100 h 187"/>
                <a:gd name="T14" fmla="*/ 87 w 192"/>
                <a:gd name="T15" fmla="*/ 181 h 187"/>
                <a:gd name="T16" fmla="*/ 79 w 192"/>
                <a:gd name="T17" fmla="*/ 73 h 187"/>
                <a:gd name="T18" fmla="*/ 83 w 192"/>
                <a:gd name="T19" fmla="*/ 69 h 187"/>
                <a:gd name="T20" fmla="*/ 87 w 192"/>
                <a:gd name="T21" fmla="*/ 74 h 187"/>
                <a:gd name="T22" fmla="*/ 96 w 192"/>
                <a:gd name="T23" fmla="*/ 181 h 187"/>
                <a:gd name="T24" fmla="*/ 105 w 192"/>
                <a:gd name="T25" fmla="*/ 74 h 187"/>
                <a:gd name="T26" fmla="*/ 109 w 192"/>
                <a:gd name="T27" fmla="*/ 69 h 187"/>
                <a:gd name="T28" fmla="*/ 113 w 192"/>
                <a:gd name="T29" fmla="*/ 73 h 187"/>
                <a:gd name="T30" fmla="*/ 105 w 192"/>
                <a:gd name="T31" fmla="*/ 181 h 187"/>
                <a:gd name="T32" fmla="*/ 134 w 192"/>
                <a:gd name="T33" fmla="*/ 100 h 187"/>
                <a:gd name="T34" fmla="*/ 138 w 192"/>
                <a:gd name="T35" fmla="*/ 96 h 187"/>
                <a:gd name="T36" fmla="*/ 142 w 192"/>
                <a:gd name="T37" fmla="*/ 100 h 187"/>
                <a:gd name="T38" fmla="*/ 111 w 192"/>
                <a:gd name="T39" fmla="*/ 187 h 187"/>
                <a:gd name="T40" fmla="*/ 192 w 192"/>
                <a:gd name="T41" fmla="*/ 70 h 187"/>
                <a:gd name="T42" fmla="*/ 96 w 192"/>
                <a:gd name="T43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2" h="187">
                  <a:moveTo>
                    <a:pt x="96" y="0"/>
                  </a:moveTo>
                  <a:cubicBezTo>
                    <a:pt x="43" y="0"/>
                    <a:pt x="0" y="31"/>
                    <a:pt x="0" y="70"/>
                  </a:cubicBezTo>
                  <a:cubicBezTo>
                    <a:pt x="0" y="102"/>
                    <a:pt x="48" y="164"/>
                    <a:pt x="79" y="184"/>
                  </a:cubicBezTo>
                  <a:cubicBezTo>
                    <a:pt x="51" y="145"/>
                    <a:pt x="50" y="102"/>
                    <a:pt x="50" y="100"/>
                  </a:cubicBezTo>
                  <a:cubicBezTo>
                    <a:pt x="50" y="98"/>
                    <a:pt x="51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6" y="96"/>
                    <a:pt x="58" y="98"/>
                    <a:pt x="58" y="100"/>
                  </a:cubicBezTo>
                  <a:cubicBezTo>
                    <a:pt x="58" y="100"/>
                    <a:pt x="59" y="144"/>
                    <a:pt x="87" y="181"/>
                  </a:cubicBezTo>
                  <a:cubicBezTo>
                    <a:pt x="74" y="141"/>
                    <a:pt x="78" y="76"/>
                    <a:pt x="79" y="73"/>
                  </a:cubicBezTo>
                  <a:cubicBezTo>
                    <a:pt x="79" y="71"/>
                    <a:pt x="81" y="69"/>
                    <a:pt x="83" y="69"/>
                  </a:cubicBezTo>
                  <a:cubicBezTo>
                    <a:pt x="85" y="69"/>
                    <a:pt x="87" y="71"/>
                    <a:pt x="87" y="74"/>
                  </a:cubicBezTo>
                  <a:cubicBezTo>
                    <a:pt x="87" y="74"/>
                    <a:pt x="82" y="144"/>
                    <a:pt x="96" y="181"/>
                  </a:cubicBezTo>
                  <a:cubicBezTo>
                    <a:pt x="110" y="144"/>
                    <a:pt x="105" y="74"/>
                    <a:pt x="105" y="74"/>
                  </a:cubicBezTo>
                  <a:cubicBezTo>
                    <a:pt x="105" y="71"/>
                    <a:pt x="106" y="69"/>
                    <a:pt x="109" y="69"/>
                  </a:cubicBezTo>
                  <a:cubicBezTo>
                    <a:pt x="111" y="69"/>
                    <a:pt x="113" y="71"/>
                    <a:pt x="113" y="73"/>
                  </a:cubicBezTo>
                  <a:cubicBezTo>
                    <a:pt x="113" y="76"/>
                    <a:pt x="118" y="141"/>
                    <a:pt x="105" y="181"/>
                  </a:cubicBezTo>
                  <a:cubicBezTo>
                    <a:pt x="133" y="143"/>
                    <a:pt x="134" y="100"/>
                    <a:pt x="134" y="100"/>
                  </a:cubicBezTo>
                  <a:cubicBezTo>
                    <a:pt x="134" y="98"/>
                    <a:pt x="136" y="96"/>
                    <a:pt x="138" y="96"/>
                  </a:cubicBezTo>
                  <a:cubicBezTo>
                    <a:pt x="141" y="96"/>
                    <a:pt x="142" y="98"/>
                    <a:pt x="142" y="100"/>
                  </a:cubicBezTo>
                  <a:cubicBezTo>
                    <a:pt x="142" y="102"/>
                    <a:pt x="141" y="147"/>
                    <a:pt x="111" y="187"/>
                  </a:cubicBezTo>
                  <a:cubicBezTo>
                    <a:pt x="144" y="169"/>
                    <a:pt x="192" y="103"/>
                    <a:pt x="192" y="70"/>
                  </a:cubicBezTo>
                  <a:cubicBezTo>
                    <a:pt x="192" y="31"/>
                    <a:pt x="149" y="0"/>
                    <a:pt x="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 noEditPoints="1"/>
            </p:cNvSpPr>
            <p:nvPr/>
          </p:nvSpPr>
          <p:spPr bwMode="auto">
            <a:xfrm>
              <a:off x="2491" y="1982"/>
              <a:ext cx="357" cy="357"/>
            </a:xfrm>
            <a:custGeom>
              <a:avLst/>
              <a:gdLst>
                <a:gd name="T0" fmla="*/ 96 w 192"/>
                <a:gd name="T1" fmla="*/ 0 h 192"/>
                <a:gd name="T2" fmla="*/ 0 w 192"/>
                <a:gd name="T3" fmla="*/ 96 h 192"/>
                <a:gd name="T4" fmla="*/ 96 w 192"/>
                <a:gd name="T5" fmla="*/ 192 h 192"/>
                <a:gd name="T6" fmla="*/ 192 w 192"/>
                <a:gd name="T7" fmla="*/ 96 h 192"/>
                <a:gd name="T8" fmla="*/ 96 w 192"/>
                <a:gd name="T9" fmla="*/ 0 h 192"/>
                <a:gd name="T10" fmla="*/ 96 w 192"/>
                <a:gd name="T11" fmla="*/ 176 h 192"/>
                <a:gd name="T12" fmla="*/ 15 w 192"/>
                <a:gd name="T13" fmla="*/ 96 h 192"/>
                <a:gd name="T14" fmla="*/ 96 w 192"/>
                <a:gd name="T15" fmla="*/ 15 h 192"/>
                <a:gd name="T16" fmla="*/ 176 w 192"/>
                <a:gd name="T17" fmla="*/ 96 h 192"/>
                <a:gd name="T18" fmla="*/ 96 w 192"/>
                <a:gd name="T19" fmla="*/ 17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192">
                  <a:moveTo>
                    <a:pt x="96" y="0"/>
                  </a:moveTo>
                  <a:cubicBezTo>
                    <a:pt x="43" y="0"/>
                    <a:pt x="0" y="43"/>
                    <a:pt x="0" y="96"/>
                  </a:cubicBezTo>
                  <a:cubicBezTo>
                    <a:pt x="0" y="149"/>
                    <a:pt x="43" y="192"/>
                    <a:pt x="96" y="192"/>
                  </a:cubicBezTo>
                  <a:cubicBezTo>
                    <a:pt x="149" y="192"/>
                    <a:pt x="192" y="149"/>
                    <a:pt x="192" y="96"/>
                  </a:cubicBezTo>
                  <a:cubicBezTo>
                    <a:pt x="192" y="43"/>
                    <a:pt x="149" y="0"/>
                    <a:pt x="96" y="0"/>
                  </a:cubicBezTo>
                  <a:close/>
                  <a:moveTo>
                    <a:pt x="96" y="176"/>
                  </a:moveTo>
                  <a:cubicBezTo>
                    <a:pt x="51" y="176"/>
                    <a:pt x="15" y="140"/>
                    <a:pt x="15" y="96"/>
                  </a:cubicBezTo>
                  <a:cubicBezTo>
                    <a:pt x="15" y="51"/>
                    <a:pt x="51" y="15"/>
                    <a:pt x="96" y="15"/>
                  </a:cubicBezTo>
                  <a:cubicBezTo>
                    <a:pt x="140" y="15"/>
                    <a:pt x="176" y="51"/>
                    <a:pt x="176" y="96"/>
                  </a:cubicBezTo>
                  <a:cubicBezTo>
                    <a:pt x="176" y="140"/>
                    <a:pt x="140" y="176"/>
                    <a:pt x="96" y="1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2547" y="2025"/>
              <a:ext cx="113" cy="123"/>
            </a:xfrm>
            <a:custGeom>
              <a:avLst/>
              <a:gdLst>
                <a:gd name="T0" fmla="*/ 61 w 61"/>
                <a:gd name="T1" fmla="*/ 0 h 66"/>
                <a:gd name="T2" fmla="*/ 0 w 61"/>
                <a:gd name="T3" fmla="*/ 42 h 66"/>
                <a:gd name="T4" fmla="*/ 61 w 61"/>
                <a:gd name="T5" fmla="*/ 66 h 66"/>
                <a:gd name="T6" fmla="*/ 61 w 61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66">
                  <a:moveTo>
                    <a:pt x="61" y="0"/>
                  </a:moveTo>
                  <a:cubicBezTo>
                    <a:pt x="34" y="2"/>
                    <a:pt x="11" y="19"/>
                    <a:pt x="0" y="42"/>
                  </a:cubicBezTo>
                  <a:cubicBezTo>
                    <a:pt x="61" y="66"/>
                    <a:pt x="61" y="66"/>
                    <a:pt x="61" y="66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2677" y="2025"/>
              <a:ext cx="117" cy="125"/>
            </a:xfrm>
            <a:custGeom>
              <a:avLst/>
              <a:gdLst>
                <a:gd name="T0" fmla="*/ 0 w 63"/>
                <a:gd name="T1" fmla="*/ 0 h 67"/>
                <a:gd name="T2" fmla="*/ 0 w 63"/>
                <a:gd name="T3" fmla="*/ 67 h 67"/>
                <a:gd name="T4" fmla="*/ 63 w 63"/>
                <a:gd name="T5" fmla="*/ 47 h 67"/>
                <a:gd name="T6" fmla="*/ 0 w 63"/>
                <a:gd name="T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67">
                  <a:moveTo>
                    <a:pt x="0" y="0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54" y="21"/>
                    <a:pt x="29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2590" y="2174"/>
              <a:ext cx="132" cy="121"/>
            </a:xfrm>
            <a:custGeom>
              <a:avLst/>
              <a:gdLst>
                <a:gd name="T0" fmla="*/ 0 w 71"/>
                <a:gd name="T1" fmla="*/ 51 h 65"/>
                <a:gd name="T2" fmla="*/ 43 w 71"/>
                <a:gd name="T3" fmla="*/ 65 h 65"/>
                <a:gd name="T4" fmla="*/ 71 w 71"/>
                <a:gd name="T5" fmla="*/ 59 h 65"/>
                <a:gd name="T6" fmla="*/ 42 w 71"/>
                <a:gd name="T7" fmla="*/ 0 h 65"/>
                <a:gd name="T8" fmla="*/ 0 w 71"/>
                <a:gd name="T9" fmla="*/ 5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5">
                  <a:moveTo>
                    <a:pt x="0" y="51"/>
                  </a:moveTo>
                  <a:cubicBezTo>
                    <a:pt x="12" y="60"/>
                    <a:pt x="27" y="65"/>
                    <a:pt x="43" y="65"/>
                  </a:cubicBezTo>
                  <a:cubicBezTo>
                    <a:pt x="53" y="65"/>
                    <a:pt x="62" y="63"/>
                    <a:pt x="71" y="59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0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2534" y="2118"/>
              <a:ext cx="122" cy="141"/>
            </a:xfrm>
            <a:custGeom>
              <a:avLst/>
              <a:gdLst>
                <a:gd name="T0" fmla="*/ 4 w 66"/>
                <a:gd name="T1" fmla="*/ 0 h 76"/>
                <a:gd name="T2" fmla="*/ 0 w 66"/>
                <a:gd name="T3" fmla="*/ 23 h 76"/>
                <a:gd name="T4" fmla="*/ 24 w 66"/>
                <a:gd name="T5" fmla="*/ 76 h 76"/>
                <a:gd name="T6" fmla="*/ 66 w 66"/>
                <a:gd name="T7" fmla="*/ 24 h 76"/>
                <a:gd name="T8" fmla="*/ 4 w 6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76">
                  <a:moveTo>
                    <a:pt x="4" y="0"/>
                  </a:moveTo>
                  <a:cubicBezTo>
                    <a:pt x="2" y="7"/>
                    <a:pt x="0" y="15"/>
                    <a:pt x="0" y="23"/>
                  </a:cubicBezTo>
                  <a:cubicBezTo>
                    <a:pt x="0" y="43"/>
                    <a:pt x="9" y="62"/>
                    <a:pt x="24" y="76"/>
                  </a:cubicBezTo>
                  <a:cubicBezTo>
                    <a:pt x="66" y="24"/>
                    <a:pt x="66" y="24"/>
                    <a:pt x="66" y="24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2681" y="2127"/>
              <a:ext cx="122" cy="149"/>
            </a:xfrm>
            <a:custGeom>
              <a:avLst/>
              <a:gdLst>
                <a:gd name="T0" fmla="*/ 64 w 66"/>
                <a:gd name="T1" fmla="*/ 0 h 80"/>
                <a:gd name="T2" fmla="*/ 0 w 66"/>
                <a:gd name="T3" fmla="*/ 20 h 80"/>
                <a:gd name="T4" fmla="*/ 30 w 66"/>
                <a:gd name="T5" fmla="*/ 80 h 80"/>
                <a:gd name="T6" fmla="*/ 66 w 66"/>
                <a:gd name="T7" fmla="*/ 18 h 80"/>
                <a:gd name="T8" fmla="*/ 64 w 6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80">
                  <a:moveTo>
                    <a:pt x="6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51" y="68"/>
                    <a:pt x="66" y="44"/>
                    <a:pt x="66" y="18"/>
                  </a:cubicBezTo>
                  <a:cubicBezTo>
                    <a:pt x="66" y="12"/>
                    <a:pt x="65" y="6"/>
                    <a:pt x="6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7366" y="2174"/>
              <a:ext cx="168" cy="169"/>
            </a:xfrm>
            <a:custGeom>
              <a:avLst/>
              <a:gdLst>
                <a:gd name="T0" fmla="*/ 83 w 90"/>
                <a:gd name="T1" fmla="*/ 32 h 91"/>
                <a:gd name="T2" fmla="*/ 44 w 90"/>
                <a:gd name="T3" fmla="*/ 0 h 91"/>
                <a:gd name="T4" fmla="*/ 66 w 90"/>
                <a:gd name="T5" fmla="*/ 23 h 91"/>
                <a:gd name="T6" fmla="*/ 65 w 90"/>
                <a:gd name="T7" fmla="*/ 28 h 91"/>
                <a:gd name="T8" fmla="*/ 60 w 90"/>
                <a:gd name="T9" fmla="*/ 27 h 91"/>
                <a:gd name="T10" fmla="*/ 36 w 90"/>
                <a:gd name="T11" fmla="*/ 6 h 91"/>
                <a:gd name="T12" fmla="*/ 40 w 90"/>
                <a:gd name="T13" fmla="*/ 42 h 91"/>
                <a:gd name="T14" fmla="*/ 36 w 90"/>
                <a:gd name="T15" fmla="*/ 45 h 91"/>
                <a:gd name="T16" fmla="*/ 35 w 90"/>
                <a:gd name="T17" fmla="*/ 45 h 91"/>
                <a:gd name="T18" fmla="*/ 32 w 90"/>
                <a:gd name="T19" fmla="*/ 41 h 91"/>
                <a:gd name="T20" fmla="*/ 27 w 90"/>
                <a:gd name="T21" fmla="*/ 4 h 91"/>
                <a:gd name="T22" fmla="*/ 6 w 90"/>
                <a:gd name="T23" fmla="*/ 55 h 91"/>
                <a:gd name="T24" fmla="*/ 57 w 90"/>
                <a:gd name="T25" fmla="*/ 85 h 91"/>
                <a:gd name="T26" fmla="*/ 83 w 90"/>
                <a:gd name="T27" fmla="*/ 3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91">
                  <a:moveTo>
                    <a:pt x="83" y="32"/>
                  </a:moveTo>
                  <a:cubicBezTo>
                    <a:pt x="78" y="13"/>
                    <a:pt x="61" y="1"/>
                    <a:pt x="44" y="0"/>
                  </a:cubicBezTo>
                  <a:cubicBezTo>
                    <a:pt x="57" y="8"/>
                    <a:pt x="66" y="22"/>
                    <a:pt x="66" y="23"/>
                  </a:cubicBezTo>
                  <a:cubicBezTo>
                    <a:pt x="68" y="25"/>
                    <a:pt x="67" y="27"/>
                    <a:pt x="65" y="28"/>
                  </a:cubicBezTo>
                  <a:cubicBezTo>
                    <a:pt x="63" y="30"/>
                    <a:pt x="61" y="29"/>
                    <a:pt x="60" y="27"/>
                  </a:cubicBezTo>
                  <a:cubicBezTo>
                    <a:pt x="56" y="22"/>
                    <a:pt x="46" y="10"/>
                    <a:pt x="36" y="6"/>
                  </a:cubicBezTo>
                  <a:cubicBezTo>
                    <a:pt x="39" y="14"/>
                    <a:pt x="43" y="28"/>
                    <a:pt x="40" y="42"/>
                  </a:cubicBezTo>
                  <a:cubicBezTo>
                    <a:pt x="40" y="44"/>
                    <a:pt x="38" y="45"/>
                    <a:pt x="36" y="45"/>
                  </a:cubicBezTo>
                  <a:cubicBezTo>
                    <a:pt x="36" y="45"/>
                    <a:pt x="35" y="45"/>
                    <a:pt x="35" y="45"/>
                  </a:cubicBezTo>
                  <a:cubicBezTo>
                    <a:pt x="33" y="45"/>
                    <a:pt x="31" y="43"/>
                    <a:pt x="32" y="41"/>
                  </a:cubicBezTo>
                  <a:cubicBezTo>
                    <a:pt x="35" y="26"/>
                    <a:pt x="29" y="10"/>
                    <a:pt x="27" y="4"/>
                  </a:cubicBezTo>
                  <a:cubicBezTo>
                    <a:pt x="9" y="12"/>
                    <a:pt x="0" y="34"/>
                    <a:pt x="6" y="55"/>
                  </a:cubicBezTo>
                  <a:cubicBezTo>
                    <a:pt x="13" y="78"/>
                    <a:pt x="35" y="91"/>
                    <a:pt x="57" y="85"/>
                  </a:cubicBezTo>
                  <a:cubicBezTo>
                    <a:pt x="78" y="78"/>
                    <a:pt x="90" y="55"/>
                    <a:pt x="83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7175" y="1977"/>
              <a:ext cx="329" cy="359"/>
            </a:xfrm>
            <a:custGeom>
              <a:avLst/>
              <a:gdLst>
                <a:gd name="T0" fmla="*/ 51 w 177"/>
                <a:gd name="T1" fmla="*/ 104 h 193"/>
                <a:gd name="T2" fmla="*/ 82 w 177"/>
                <a:gd name="T3" fmla="*/ 30 h 193"/>
                <a:gd name="T4" fmla="*/ 82 w 177"/>
                <a:gd name="T5" fmla="*/ 30 h 193"/>
                <a:gd name="T6" fmla="*/ 128 w 177"/>
                <a:gd name="T7" fmla="*/ 106 h 193"/>
                <a:gd name="T8" fmla="*/ 130 w 177"/>
                <a:gd name="T9" fmla="*/ 110 h 193"/>
                <a:gd name="T10" fmla="*/ 131 w 177"/>
                <a:gd name="T11" fmla="*/ 110 h 193"/>
                <a:gd name="T12" fmla="*/ 131 w 177"/>
                <a:gd name="T13" fmla="*/ 109 h 193"/>
                <a:gd name="T14" fmla="*/ 136 w 177"/>
                <a:gd name="T15" fmla="*/ 107 h 193"/>
                <a:gd name="T16" fmla="*/ 136 w 177"/>
                <a:gd name="T17" fmla="*/ 106 h 193"/>
                <a:gd name="T18" fmla="*/ 123 w 177"/>
                <a:gd name="T19" fmla="*/ 64 h 193"/>
                <a:gd name="T20" fmla="*/ 177 w 177"/>
                <a:gd name="T21" fmla="*/ 49 h 193"/>
                <a:gd name="T22" fmla="*/ 119 w 177"/>
                <a:gd name="T23" fmla="*/ 56 h 193"/>
                <a:gd name="T24" fmla="*/ 88 w 177"/>
                <a:gd name="T25" fmla="*/ 23 h 193"/>
                <a:gd name="T26" fmla="*/ 108 w 177"/>
                <a:gd name="T27" fmla="*/ 8 h 193"/>
                <a:gd name="T28" fmla="*/ 111 w 177"/>
                <a:gd name="T29" fmla="*/ 3 h 193"/>
                <a:gd name="T30" fmla="*/ 105 w 177"/>
                <a:gd name="T31" fmla="*/ 1 h 193"/>
                <a:gd name="T32" fmla="*/ 77 w 177"/>
                <a:gd name="T33" fmla="*/ 23 h 193"/>
                <a:gd name="T34" fmla="*/ 57 w 177"/>
                <a:gd name="T35" fmla="*/ 58 h 193"/>
                <a:gd name="T36" fmla="*/ 0 w 177"/>
                <a:gd name="T37" fmla="*/ 68 h 193"/>
                <a:gd name="T38" fmla="*/ 54 w 177"/>
                <a:gd name="T39" fmla="*/ 66 h 193"/>
                <a:gd name="T40" fmla="*/ 43 w 177"/>
                <a:gd name="T41" fmla="*/ 103 h 193"/>
                <a:gd name="T42" fmla="*/ 44 w 177"/>
                <a:gd name="T43" fmla="*/ 106 h 193"/>
                <a:gd name="T44" fmla="*/ 45 w 177"/>
                <a:gd name="T45" fmla="*/ 106 h 193"/>
                <a:gd name="T46" fmla="*/ 48 w 177"/>
                <a:gd name="T47" fmla="*/ 107 h 193"/>
                <a:gd name="T48" fmla="*/ 48 w 177"/>
                <a:gd name="T49" fmla="*/ 107 h 193"/>
                <a:gd name="T50" fmla="*/ 48 w 177"/>
                <a:gd name="T51" fmla="*/ 107 h 193"/>
                <a:gd name="T52" fmla="*/ 48 w 177"/>
                <a:gd name="T53" fmla="*/ 108 h 193"/>
                <a:gd name="T54" fmla="*/ 53 w 177"/>
                <a:gd name="T55" fmla="*/ 143 h 193"/>
                <a:gd name="T56" fmla="*/ 51 w 177"/>
                <a:gd name="T57" fmla="*/ 149 h 193"/>
                <a:gd name="T58" fmla="*/ 50 w 177"/>
                <a:gd name="T59" fmla="*/ 149 h 193"/>
                <a:gd name="T60" fmla="*/ 46 w 177"/>
                <a:gd name="T61" fmla="*/ 147 h 193"/>
                <a:gd name="T62" fmla="*/ 40 w 177"/>
                <a:gd name="T63" fmla="*/ 115 h 193"/>
                <a:gd name="T64" fmla="*/ 25 w 177"/>
                <a:gd name="T65" fmla="*/ 139 h 193"/>
                <a:gd name="T66" fmla="*/ 20 w 177"/>
                <a:gd name="T67" fmla="*/ 142 h 193"/>
                <a:gd name="T68" fmla="*/ 18 w 177"/>
                <a:gd name="T69" fmla="*/ 137 h 193"/>
                <a:gd name="T70" fmla="*/ 37 w 177"/>
                <a:gd name="T71" fmla="*/ 107 h 193"/>
                <a:gd name="T72" fmla="*/ 4 w 177"/>
                <a:gd name="T73" fmla="*/ 149 h 193"/>
                <a:gd name="T74" fmla="*/ 44 w 177"/>
                <a:gd name="T75" fmla="*/ 193 h 193"/>
                <a:gd name="T76" fmla="*/ 85 w 177"/>
                <a:gd name="T77" fmla="*/ 149 h 193"/>
                <a:gd name="T78" fmla="*/ 49 w 177"/>
                <a:gd name="T79" fmla="*/ 107 h 193"/>
                <a:gd name="T80" fmla="*/ 51 w 177"/>
                <a:gd name="T81" fmla="*/ 10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7" h="193">
                  <a:moveTo>
                    <a:pt x="51" y="104"/>
                  </a:moveTo>
                  <a:cubicBezTo>
                    <a:pt x="51" y="104"/>
                    <a:pt x="60" y="59"/>
                    <a:pt x="82" y="30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3" y="30"/>
                    <a:pt x="124" y="58"/>
                    <a:pt x="128" y="106"/>
                  </a:cubicBezTo>
                  <a:cubicBezTo>
                    <a:pt x="128" y="108"/>
                    <a:pt x="129" y="109"/>
                    <a:pt x="130" y="110"/>
                  </a:cubicBezTo>
                  <a:cubicBezTo>
                    <a:pt x="130" y="110"/>
                    <a:pt x="131" y="110"/>
                    <a:pt x="131" y="110"/>
                  </a:cubicBezTo>
                  <a:cubicBezTo>
                    <a:pt x="131" y="110"/>
                    <a:pt x="131" y="109"/>
                    <a:pt x="131" y="109"/>
                  </a:cubicBezTo>
                  <a:cubicBezTo>
                    <a:pt x="133" y="109"/>
                    <a:pt x="135" y="108"/>
                    <a:pt x="136" y="107"/>
                  </a:cubicBezTo>
                  <a:cubicBezTo>
                    <a:pt x="136" y="107"/>
                    <a:pt x="136" y="106"/>
                    <a:pt x="136" y="106"/>
                  </a:cubicBezTo>
                  <a:cubicBezTo>
                    <a:pt x="135" y="89"/>
                    <a:pt x="130" y="75"/>
                    <a:pt x="123" y="64"/>
                  </a:cubicBezTo>
                  <a:cubicBezTo>
                    <a:pt x="132" y="69"/>
                    <a:pt x="150" y="73"/>
                    <a:pt x="177" y="49"/>
                  </a:cubicBezTo>
                  <a:cubicBezTo>
                    <a:pt x="177" y="49"/>
                    <a:pt x="129" y="25"/>
                    <a:pt x="119" y="56"/>
                  </a:cubicBezTo>
                  <a:cubicBezTo>
                    <a:pt x="106" y="37"/>
                    <a:pt x="91" y="26"/>
                    <a:pt x="88" y="23"/>
                  </a:cubicBezTo>
                  <a:cubicBezTo>
                    <a:pt x="94" y="16"/>
                    <a:pt x="101" y="11"/>
                    <a:pt x="108" y="8"/>
                  </a:cubicBezTo>
                  <a:cubicBezTo>
                    <a:pt x="110" y="8"/>
                    <a:pt x="112" y="5"/>
                    <a:pt x="111" y="3"/>
                  </a:cubicBezTo>
                  <a:cubicBezTo>
                    <a:pt x="110" y="1"/>
                    <a:pt x="107" y="0"/>
                    <a:pt x="105" y="1"/>
                  </a:cubicBezTo>
                  <a:cubicBezTo>
                    <a:pt x="95" y="5"/>
                    <a:pt x="86" y="12"/>
                    <a:pt x="77" y="23"/>
                  </a:cubicBezTo>
                  <a:cubicBezTo>
                    <a:pt x="69" y="34"/>
                    <a:pt x="62" y="46"/>
                    <a:pt x="57" y="58"/>
                  </a:cubicBezTo>
                  <a:cubicBezTo>
                    <a:pt x="38" y="31"/>
                    <a:pt x="0" y="68"/>
                    <a:pt x="0" y="68"/>
                  </a:cubicBezTo>
                  <a:cubicBezTo>
                    <a:pt x="31" y="82"/>
                    <a:pt x="47" y="73"/>
                    <a:pt x="54" y="66"/>
                  </a:cubicBezTo>
                  <a:cubicBezTo>
                    <a:pt x="46" y="85"/>
                    <a:pt x="43" y="101"/>
                    <a:pt x="43" y="103"/>
                  </a:cubicBezTo>
                  <a:cubicBezTo>
                    <a:pt x="43" y="104"/>
                    <a:pt x="43" y="105"/>
                    <a:pt x="44" y="106"/>
                  </a:cubicBezTo>
                  <a:cubicBezTo>
                    <a:pt x="44" y="106"/>
                    <a:pt x="44" y="106"/>
                    <a:pt x="45" y="106"/>
                  </a:cubicBezTo>
                  <a:cubicBezTo>
                    <a:pt x="46" y="106"/>
                    <a:pt x="47" y="106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8" y="107"/>
                    <a:pt x="49" y="108"/>
                    <a:pt x="48" y="108"/>
                  </a:cubicBezTo>
                  <a:cubicBezTo>
                    <a:pt x="48" y="109"/>
                    <a:pt x="45" y="128"/>
                    <a:pt x="53" y="143"/>
                  </a:cubicBezTo>
                  <a:cubicBezTo>
                    <a:pt x="54" y="145"/>
                    <a:pt x="53" y="148"/>
                    <a:pt x="51" y="149"/>
                  </a:cubicBezTo>
                  <a:cubicBezTo>
                    <a:pt x="51" y="149"/>
                    <a:pt x="50" y="149"/>
                    <a:pt x="50" y="149"/>
                  </a:cubicBezTo>
                  <a:cubicBezTo>
                    <a:pt x="48" y="149"/>
                    <a:pt x="47" y="148"/>
                    <a:pt x="46" y="147"/>
                  </a:cubicBezTo>
                  <a:cubicBezTo>
                    <a:pt x="40" y="136"/>
                    <a:pt x="39" y="123"/>
                    <a:pt x="40" y="115"/>
                  </a:cubicBezTo>
                  <a:cubicBezTo>
                    <a:pt x="32" y="122"/>
                    <a:pt x="27" y="134"/>
                    <a:pt x="25" y="139"/>
                  </a:cubicBezTo>
                  <a:cubicBezTo>
                    <a:pt x="25" y="141"/>
                    <a:pt x="22" y="142"/>
                    <a:pt x="20" y="142"/>
                  </a:cubicBezTo>
                  <a:cubicBezTo>
                    <a:pt x="18" y="141"/>
                    <a:pt x="17" y="139"/>
                    <a:pt x="18" y="137"/>
                  </a:cubicBezTo>
                  <a:cubicBezTo>
                    <a:pt x="18" y="136"/>
                    <a:pt x="24" y="116"/>
                    <a:pt x="37" y="107"/>
                  </a:cubicBezTo>
                  <a:cubicBezTo>
                    <a:pt x="18" y="111"/>
                    <a:pt x="4" y="128"/>
                    <a:pt x="4" y="149"/>
                  </a:cubicBezTo>
                  <a:cubicBezTo>
                    <a:pt x="4" y="173"/>
                    <a:pt x="22" y="193"/>
                    <a:pt x="44" y="193"/>
                  </a:cubicBezTo>
                  <a:cubicBezTo>
                    <a:pt x="67" y="193"/>
                    <a:pt x="85" y="173"/>
                    <a:pt x="85" y="149"/>
                  </a:cubicBezTo>
                  <a:cubicBezTo>
                    <a:pt x="85" y="127"/>
                    <a:pt x="69" y="109"/>
                    <a:pt x="49" y="107"/>
                  </a:cubicBezTo>
                  <a:cubicBezTo>
                    <a:pt x="50" y="106"/>
                    <a:pt x="51" y="105"/>
                    <a:pt x="51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 noEditPoints="1"/>
            </p:cNvSpPr>
            <p:nvPr/>
          </p:nvSpPr>
          <p:spPr bwMode="auto">
            <a:xfrm>
              <a:off x="6396" y="1977"/>
              <a:ext cx="375" cy="403"/>
            </a:xfrm>
            <a:custGeom>
              <a:avLst/>
              <a:gdLst>
                <a:gd name="T0" fmla="*/ 180 w 202"/>
                <a:gd name="T1" fmla="*/ 54 h 217"/>
                <a:gd name="T2" fmla="*/ 180 w 202"/>
                <a:gd name="T3" fmla="*/ 53 h 217"/>
                <a:gd name="T4" fmla="*/ 141 w 202"/>
                <a:gd name="T5" fmla="*/ 14 h 217"/>
                <a:gd name="T6" fmla="*/ 150 w 202"/>
                <a:gd name="T7" fmla="*/ 8 h 217"/>
                <a:gd name="T8" fmla="*/ 152 w 202"/>
                <a:gd name="T9" fmla="*/ 3 h 217"/>
                <a:gd name="T10" fmla="*/ 146 w 202"/>
                <a:gd name="T11" fmla="*/ 1 h 217"/>
                <a:gd name="T12" fmla="*/ 110 w 202"/>
                <a:gd name="T13" fmla="*/ 37 h 217"/>
                <a:gd name="T14" fmla="*/ 30 w 202"/>
                <a:gd name="T15" fmla="*/ 65 h 217"/>
                <a:gd name="T16" fmla="*/ 0 w 202"/>
                <a:gd name="T17" fmla="*/ 174 h 217"/>
                <a:gd name="T18" fmla="*/ 112 w 202"/>
                <a:gd name="T19" fmla="*/ 173 h 217"/>
                <a:gd name="T20" fmla="*/ 129 w 202"/>
                <a:gd name="T21" fmla="*/ 157 h 217"/>
                <a:gd name="T22" fmla="*/ 126 w 202"/>
                <a:gd name="T23" fmla="*/ 162 h 217"/>
                <a:gd name="T24" fmla="*/ 118 w 202"/>
                <a:gd name="T25" fmla="*/ 182 h 217"/>
                <a:gd name="T26" fmla="*/ 122 w 202"/>
                <a:gd name="T27" fmla="*/ 184 h 217"/>
                <a:gd name="T28" fmla="*/ 125 w 202"/>
                <a:gd name="T29" fmla="*/ 184 h 217"/>
                <a:gd name="T30" fmla="*/ 127 w 202"/>
                <a:gd name="T31" fmla="*/ 184 h 217"/>
                <a:gd name="T32" fmla="*/ 176 w 202"/>
                <a:gd name="T33" fmla="*/ 144 h 217"/>
                <a:gd name="T34" fmla="*/ 180 w 202"/>
                <a:gd name="T35" fmla="*/ 54 h 217"/>
                <a:gd name="T36" fmla="*/ 117 w 202"/>
                <a:gd name="T37" fmla="*/ 40 h 217"/>
                <a:gd name="T38" fmla="*/ 125 w 202"/>
                <a:gd name="T39" fmla="*/ 29 h 217"/>
                <a:gd name="T40" fmla="*/ 129 w 202"/>
                <a:gd name="T41" fmla="*/ 47 h 217"/>
                <a:gd name="T42" fmla="*/ 117 w 202"/>
                <a:gd name="T43" fmla="*/ 40 h 217"/>
                <a:gd name="T44" fmla="*/ 169 w 202"/>
                <a:gd name="T45" fmla="*/ 139 h 217"/>
                <a:gd name="T46" fmla="*/ 128 w 202"/>
                <a:gd name="T47" fmla="*/ 175 h 217"/>
                <a:gd name="T48" fmla="*/ 133 w 202"/>
                <a:gd name="T49" fmla="*/ 167 h 217"/>
                <a:gd name="T50" fmla="*/ 146 w 202"/>
                <a:gd name="T51" fmla="*/ 143 h 217"/>
                <a:gd name="T52" fmla="*/ 156 w 202"/>
                <a:gd name="T53" fmla="*/ 107 h 217"/>
                <a:gd name="T54" fmla="*/ 144 w 202"/>
                <a:gd name="T55" fmla="*/ 59 h 217"/>
                <a:gd name="T56" fmla="*/ 133 w 202"/>
                <a:gd name="T57" fmla="*/ 25 h 217"/>
                <a:gd name="T58" fmla="*/ 133 w 202"/>
                <a:gd name="T59" fmla="*/ 21 h 217"/>
                <a:gd name="T60" fmla="*/ 172 w 202"/>
                <a:gd name="T61" fmla="*/ 56 h 217"/>
                <a:gd name="T62" fmla="*/ 173 w 202"/>
                <a:gd name="T63" fmla="*/ 57 h 217"/>
                <a:gd name="T64" fmla="*/ 169 w 202"/>
                <a:gd name="T65" fmla="*/ 13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2" h="217">
                  <a:moveTo>
                    <a:pt x="180" y="54"/>
                  </a:moveTo>
                  <a:cubicBezTo>
                    <a:pt x="180" y="53"/>
                    <a:pt x="180" y="53"/>
                    <a:pt x="180" y="53"/>
                  </a:cubicBezTo>
                  <a:cubicBezTo>
                    <a:pt x="169" y="26"/>
                    <a:pt x="151" y="17"/>
                    <a:pt x="141" y="14"/>
                  </a:cubicBezTo>
                  <a:cubicBezTo>
                    <a:pt x="143" y="12"/>
                    <a:pt x="147" y="10"/>
                    <a:pt x="150" y="8"/>
                  </a:cubicBezTo>
                  <a:cubicBezTo>
                    <a:pt x="152" y="7"/>
                    <a:pt x="153" y="5"/>
                    <a:pt x="152" y="3"/>
                  </a:cubicBezTo>
                  <a:cubicBezTo>
                    <a:pt x="151" y="1"/>
                    <a:pt x="148" y="0"/>
                    <a:pt x="146" y="1"/>
                  </a:cubicBezTo>
                  <a:cubicBezTo>
                    <a:pt x="126" y="12"/>
                    <a:pt x="115" y="27"/>
                    <a:pt x="110" y="37"/>
                  </a:cubicBezTo>
                  <a:cubicBezTo>
                    <a:pt x="97" y="32"/>
                    <a:pt x="54" y="22"/>
                    <a:pt x="30" y="65"/>
                  </a:cubicBezTo>
                  <a:cubicBezTo>
                    <a:pt x="8" y="104"/>
                    <a:pt x="37" y="141"/>
                    <a:pt x="0" y="174"/>
                  </a:cubicBezTo>
                  <a:cubicBezTo>
                    <a:pt x="0" y="174"/>
                    <a:pt x="51" y="217"/>
                    <a:pt x="112" y="173"/>
                  </a:cubicBezTo>
                  <a:cubicBezTo>
                    <a:pt x="119" y="168"/>
                    <a:pt x="124" y="163"/>
                    <a:pt x="129" y="157"/>
                  </a:cubicBezTo>
                  <a:cubicBezTo>
                    <a:pt x="128" y="159"/>
                    <a:pt x="127" y="161"/>
                    <a:pt x="126" y="162"/>
                  </a:cubicBezTo>
                  <a:cubicBezTo>
                    <a:pt x="118" y="174"/>
                    <a:pt x="116" y="178"/>
                    <a:pt x="118" y="182"/>
                  </a:cubicBezTo>
                  <a:cubicBezTo>
                    <a:pt x="119" y="183"/>
                    <a:pt x="120" y="184"/>
                    <a:pt x="122" y="184"/>
                  </a:cubicBezTo>
                  <a:cubicBezTo>
                    <a:pt x="123" y="184"/>
                    <a:pt x="124" y="184"/>
                    <a:pt x="125" y="184"/>
                  </a:cubicBezTo>
                  <a:cubicBezTo>
                    <a:pt x="127" y="184"/>
                    <a:pt x="127" y="184"/>
                    <a:pt x="127" y="184"/>
                  </a:cubicBezTo>
                  <a:cubicBezTo>
                    <a:pt x="138" y="180"/>
                    <a:pt x="152" y="174"/>
                    <a:pt x="176" y="144"/>
                  </a:cubicBezTo>
                  <a:cubicBezTo>
                    <a:pt x="202" y="109"/>
                    <a:pt x="190" y="77"/>
                    <a:pt x="180" y="54"/>
                  </a:cubicBezTo>
                  <a:close/>
                  <a:moveTo>
                    <a:pt x="117" y="40"/>
                  </a:moveTo>
                  <a:cubicBezTo>
                    <a:pt x="119" y="37"/>
                    <a:pt x="122" y="33"/>
                    <a:pt x="125" y="29"/>
                  </a:cubicBezTo>
                  <a:cubicBezTo>
                    <a:pt x="125" y="34"/>
                    <a:pt x="127" y="41"/>
                    <a:pt x="129" y="47"/>
                  </a:cubicBezTo>
                  <a:cubicBezTo>
                    <a:pt x="126" y="44"/>
                    <a:pt x="122" y="42"/>
                    <a:pt x="117" y="40"/>
                  </a:cubicBezTo>
                  <a:close/>
                  <a:moveTo>
                    <a:pt x="169" y="139"/>
                  </a:moveTo>
                  <a:cubicBezTo>
                    <a:pt x="148" y="166"/>
                    <a:pt x="136" y="172"/>
                    <a:pt x="128" y="175"/>
                  </a:cubicBezTo>
                  <a:cubicBezTo>
                    <a:pt x="129" y="172"/>
                    <a:pt x="131" y="169"/>
                    <a:pt x="133" y="167"/>
                  </a:cubicBezTo>
                  <a:cubicBezTo>
                    <a:pt x="138" y="159"/>
                    <a:pt x="144" y="151"/>
                    <a:pt x="146" y="143"/>
                  </a:cubicBezTo>
                  <a:cubicBezTo>
                    <a:pt x="153" y="127"/>
                    <a:pt x="154" y="116"/>
                    <a:pt x="156" y="107"/>
                  </a:cubicBezTo>
                  <a:cubicBezTo>
                    <a:pt x="157" y="95"/>
                    <a:pt x="152" y="71"/>
                    <a:pt x="144" y="59"/>
                  </a:cubicBezTo>
                  <a:cubicBezTo>
                    <a:pt x="137" y="48"/>
                    <a:pt x="132" y="30"/>
                    <a:pt x="133" y="25"/>
                  </a:cubicBezTo>
                  <a:cubicBezTo>
                    <a:pt x="133" y="23"/>
                    <a:pt x="133" y="22"/>
                    <a:pt x="133" y="21"/>
                  </a:cubicBezTo>
                  <a:cubicBezTo>
                    <a:pt x="140" y="22"/>
                    <a:pt x="161" y="28"/>
                    <a:pt x="172" y="56"/>
                  </a:cubicBezTo>
                  <a:cubicBezTo>
                    <a:pt x="173" y="57"/>
                    <a:pt x="173" y="57"/>
                    <a:pt x="173" y="57"/>
                  </a:cubicBezTo>
                  <a:cubicBezTo>
                    <a:pt x="182" y="80"/>
                    <a:pt x="193" y="107"/>
                    <a:pt x="169" y="1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 noEditPoints="1"/>
            </p:cNvSpPr>
            <p:nvPr/>
          </p:nvSpPr>
          <p:spPr bwMode="auto">
            <a:xfrm>
              <a:off x="1749" y="2762"/>
              <a:ext cx="281" cy="361"/>
            </a:xfrm>
            <a:custGeom>
              <a:avLst/>
              <a:gdLst>
                <a:gd name="T0" fmla="*/ 148 w 151"/>
                <a:gd name="T1" fmla="*/ 73 h 194"/>
                <a:gd name="T2" fmla="*/ 97 w 151"/>
                <a:gd name="T3" fmla="*/ 4 h 194"/>
                <a:gd name="T4" fmla="*/ 73 w 151"/>
                <a:gd name="T5" fmla="*/ 7 h 194"/>
                <a:gd name="T6" fmla="*/ 66 w 151"/>
                <a:gd name="T7" fmla="*/ 47 h 194"/>
                <a:gd name="T8" fmla="*/ 82 w 151"/>
                <a:gd name="T9" fmla="*/ 84 h 194"/>
                <a:gd name="T10" fmla="*/ 74 w 151"/>
                <a:gd name="T11" fmla="*/ 84 h 194"/>
                <a:gd name="T12" fmla="*/ 0 w 151"/>
                <a:gd name="T13" fmla="*/ 104 h 194"/>
                <a:gd name="T14" fmla="*/ 74 w 151"/>
                <a:gd name="T15" fmla="*/ 124 h 194"/>
                <a:gd name="T16" fmla="*/ 91 w 151"/>
                <a:gd name="T17" fmla="*/ 124 h 194"/>
                <a:gd name="T18" fmla="*/ 74 w 151"/>
                <a:gd name="T19" fmla="*/ 130 h 194"/>
                <a:gd name="T20" fmla="*/ 74 w 151"/>
                <a:gd name="T21" fmla="*/ 146 h 194"/>
                <a:gd name="T22" fmla="*/ 74 w 151"/>
                <a:gd name="T23" fmla="*/ 146 h 194"/>
                <a:gd name="T24" fmla="*/ 74 w 151"/>
                <a:gd name="T25" fmla="*/ 171 h 194"/>
                <a:gd name="T26" fmla="*/ 71 w 151"/>
                <a:gd name="T27" fmla="*/ 175 h 194"/>
                <a:gd name="T28" fmla="*/ 63 w 151"/>
                <a:gd name="T29" fmla="*/ 175 h 194"/>
                <a:gd name="T30" fmla="*/ 24 w 151"/>
                <a:gd name="T31" fmla="*/ 166 h 194"/>
                <a:gd name="T32" fmla="*/ 22 w 151"/>
                <a:gd name="T33" fmla="*/ 161 h 194"/>
                <a:gd name="T34" fmla="*/ 66 w 151"/>
                <a:gd name="T35" fmla="*/ 142 h 194"/>
                <a:gd name="T36" fmla="*/ 66 w 151"/>
                <a:gd name="T37" fmla="*/ 128 h 194"/>
                <a:gd name="T38" fmla="*/ 4 w 151"/>
                <a:gd name="T39" fmla="*/ 155 h 194"/>
                <a:gd name="T40" fmla="*/ 4 w 151"/>
                <a:gd name="T41" fmla="*/ 157 h 194"/>
                <a:gd name="T42" fmla="*/ 4 w 151"/>
                <a:gd name="T43" fmla="*/ 172 h 194"/>
                <a:gd name="T44" fmla="*/ 5 w 151"/>
                <a:gd name="T45" fmla="*/ 175 h 194"/>
                <a:gd name="T46" fmla="*/ 63 w 151"/>
                <a:gd name="T47" fmla="*/ 194 h 194"/>
                <a:gd name="T48" fmla="*/ 144 w 151"/>
                <a:gd name="T49" fmla="*/ 178 h 194"/>
                <a:gd name="T50" fmla="*/ 147 w 151"/>
                <a:gd name="T51" fmla="*/ 174 h 194"/>
                <a:gd name="T52" fmla="*/ 147 w 151"/>
                <a:gd name="T53" fmla="*/ 105 h 194"/>
                <a:gd name="T54" fmla="*/ 147 w 151"/>
                <a:gd name="T55" fmla="*/ 105 h 194"/>
                <a:gd name="T56" fmla="*/ 148 w 151"/>
                <a:gd name="T57" fmla="*/ 73 h 194"/>
                <a:gd name="T58" fmla="*/ 52 w 151"/>
                <a:gd name="T59" fmla="*/ 103 h 194"/>
                <a:gd name="T60" fmla="*/ 76 w 151"/>
                <a:gd name="T61" fmla="*/ 99 h 194"/>
                <a:gd name="T62" fmla="*/ 100 w 151"/>
                <a:gd name="T63" fmla="*/ 103 h 194"/>
                <a:gd name="T64" fmla="*/ 76 w 151"/>
                <a:gd name="T65" fmla="*/ 107 h 194"/>
                <a:gd name="T66" fmla="*/ 52 w 151"/>
                <a:gd name="T67" fmla="*/ 10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1" h="194">
                  <a:moveTo>
                    <a:pt x="148" y="73"/>
                  </a:moveTo>
                  <a:cubicBezTo>
                    <a:pt x="141" y="42"/>
                    <a:pt x="119" y="12"/>
                    <a:pt x="97" y="4"/>
                  </a:cubicBezTo>
                  <a:cubicBezTo>
                    <a:pt x="87" y="0"/>
                    <a:pt x="79" y="1"/>
                    <a:pt x="73" y="7"/>
                  </a:cubicBezTo>
                  <a:cubicBezTo>
                    <a:pt x="64" y="14"/>
                    <a:pt x="62" y="29"/>
                    <a:pt x="66" y="47"/>
                  </a:cubicBezTo>
                  <a:cubicBezTo>
                    <a:pt x="68" y="60"/>
                    <a:pt x="74" y="73"/>
                    <a:pt x="82" y="84"/>
                  </a:cubicBezTo>
                  <a:cubicBezTo>
                    <a:pt x="79" y="84"/>
                    <a:pt x="76" y="84"/>
                    <a:pt x="74" y="84"/>
                  </a:cubicBezTo>
                  <a:cubicBezTo>
                    <a:pt x="46" y="84"/>
                    <a:pt x="0" y="88"/>
                    <a:pt x="0" y="104"/>
                  </a:cubicBezTo>
                  <a:cubicBezTo>
                    <a:pt x="0" y="120"/>
                    <a:pt x="46" y="124"/>
                    <a:pt x="74" y="124"/>
                  </a:cubicBezTo>
                  <a:cubicBezTo>
                    <a:pt x="79" y="124"/>
                    <a:pt x="85" y="124"/>
                    <a:pt x="91" y="124"/>
                  </a:cubicBezTo>
                  <a:cubicBezTo>
                    <a:pt x="74" y="130"/>
                    <a:pt x="74" y="130"/>
                    <a:pt x="74" y="130"/>
                  </a:cubicBezTo>
                  <a:cubicBezTo>
                    <a:pt x="74" y="146"/>
                    <a:pt x="74" y="146"/>
                    <a:pt x="74" y="146"/>
                  </a:cubicBezTo>
                  <a:cubicBezTo>
                    <a:pt x="74" y="146"/>
                    <a:pt x="74" y="146"/>
                    <a:pt x="74" y="146"/>
                  </a:cubicBezTo>
                  <a:cubicBezTo>
                    <a:pt x="74" y="171"/>
                    <a:pt x="74" y="171"/>
                    <a:pt x="74" y="171"/>
                  </a:cubicBezTo>
                  <a:cubicBezTo>
                    <a:pt x="74" y="173"/>
                    <a:pt x="73" y="174"/>
                    <a:pt x="71" y="175"/>
                  </a:cubicBezTo>
                  <a:cubicBezTo>
                    <a:pt x="70" y="175"/>
                    <a:pt x="67" y="175"/>
                    <a:pt x="63" y="175"/>
                  </a:cubicBezTo>
                  <a:cubicBezTo>
                    <a:pt x="54" y="175"/>
                    <a:pt x="38" y="174"/>
                    <a:pt x="24" y="166"/>
                  </a:cubicBezTo>
                  <a:cubicBezTo>
                    <a:pt x="22" y="165"/>
                    <a:pt x="21" y="163"/>
                    <a:pt x="22" y="161"/>
                  </a:cubicBezTo>
                  <a:cubicBezTo>
                    <a:pt x="22" y="159"/>
                    <a:pt x="29" y="144"/>
                    <a:pt x="66" y="142"/>
                  </a:cubicBezTo>
                  <a:cubicBezTo>
                    <a:pt x="66" y="128"/>
                    <a:pt x="66" y="128"/>
                    <a:pt x="66" y="128"/>
                  </a:cubicBezTo>
                  <a:cubicBezTo>
                    <a:pt x="15" y="131"/>
                    <a:pt x="4" y="154"/>
                    <a:pt x="4" y="155"/>
                  </a:cubicBezTo>
                  <a:cubicBezTo>
                    <a:pt x="4" y="156"/>
                    <a:pt x="4" y="156"/>
                    <a:pt x="4" y="157"/>
                  </a:cubicBezTo>
                  <a:cubicBezTo>
                    <a:pt x="4" y="172"/>
                    <a:pt x="4" y="172"/>
                    <a:pt x="4" y="172"/>
                  </a:cubicBezTo>
                  <a:cubicBezTo>
                    <a:pt x="4" y="174"/>
                    <a:pt x="4" y="175"/>
                    <a:pt x="5" y="175"/>
                  </a:cubicBezTo>
                  <a:cubicBezTo>
                    <a:pt x="20" y="189"/>
                    <a:pt x="41" y="194"/>
                    <a:pt x="63" y="194"/>
                  </a:cubicBezTo>
                  <a:cubicBezTo>
                    <a:pt x="102" y="194"/>
                    <a:pt x="142" y="179"/>
                    <a:pt x="144" y="178"/>
                  </a:cubicBezTo>
                  <a:cubicBezTo>
                    <a:pt x="146" y="177"/>
                    <a:pt x="147" y="176"/>
                    <a:pt x="147" y="174"/>
                  </a:cubicBezTo>
                  <a:cubicBezTo>
                    <a:pt x="147" y="105"/>
                    <a:pt x="147" y="105"/>
                    <a:pt x="147" y="105"/>
                  </a:cubicBezTo>
                  <a:cubicBezTo>
                    <a:pt x="147" y="105"/>
                    <a:pt x="147" y="105"/>
                    <a:pt x="147" y="105"/>
                  </a:cubicBezTo>
                  <a:cubicBezTo>
                    <a:pt x="150" y="96"/>
                    <a:pt x="151" y="85"/>
                    <a:pt x="148" y="73"/>
                  </a:cubicBezTo>
                  <a:close/>
                  <a:moveTo>
                    <a:pt x="52" y="103"/>
                  </a:moveTo>
                  <a:cubicBezTo>
                    <a:pt x="52" y="101"/>
                    <a:pt x="63" y="99"/>
                    <a:pt x="76" y="99"/>
                  </a:cubicBezTo>
                  <a:cubicBezTo>
                    <a:pt x="89" y="99"/>
                    <a:pt x="100" y="101"/>
                    <a:pt x="100" y="103"/>
                  </a:cubicBezTo>
                  <a:cubicBezTo>
                    <a:pt x="100" y="105"/>
                    <a:pt x="89" y="107"/>
                    <a:pt x="76" y="107"/>
                  </a:cubicBezTo>
                  <a:cubicBezTo>
                    <a:pt x="63" y="107"/>
                    <a:pt x="52" y="105"/>
                    <a:pt x="52" y="1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1163" y="2790"/>
              <a:ext cx="15" cy="56"/>
            </a:xfrm>
            <a:custGeom>
              <a:avLst/>
              <a:gdLst>
                <a:gd name="T0" fmla="*/ 4 w 8"/>
                <a:gd name="T1" fmla="*/ 30 h 30"/>
                <a:gd name="T2" fmla="*/ 8 w 8"/>
                <a:gd name="T3" fmla="*/ 26 h 30"/>
                <a:gd name="T4" fmla="*/ 8 w 8"/>
                <a:gd name="T5" fmla="*/ 4 h 30"/>
                <a:gd name="T6" fmla="*/ 4 w 8"/>
                <a:gd name="T7" fmla="*/ 0 h 30"/>
                <a:gd name="T8" fmla="*/ 0 w 8"/>
                <a:gd name="T9" fmla="*/ 4 h 30"/>
                <a:gd name="T10" fmla="*/ 0 w 8"/>
                <a:gd name="T11" fmla="*/ 26 h 30"/>
                <a:gd name="T12" fmla="*/ 4 w 8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0">
                  <a:moveTo>
                    <a:pt x="4" y="30"/>
                  </a:moveTo>
                  <a:cubicBezTo>
                    <a:pt x="6" y="30"/>
                    <a:pt x="8" y="28"/>
                    <a:pt x="8" y="2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30"/>
                    <a:pt x="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1128" y="2766"/>
              <a:ext cx="15" cy="80"/>
            </a:xfrm>
            <a:custGeom>
              <a:avLst/>
              <a:gdLst>
                <a:gd name="T0" fmla="*/ 4 w 8"/>
                <a:gd name="T1" fmla="*/ 43 h 43"/>
                <a:gd name="T2" fmla="*/ 8 w 8"/>
                <a:gd name="T3" fmla="*/ 39 h 43"/>
                <a:gd name="T4" fmla="*/ 8 w 8"/>
                <a:gd name="T5" fmla="*/ 4 h 43"/>
                <a:gd name="T6" fmla="*/ 4 w 8"/>
                <a:gd name="T7" fmla="*/ 0 h 43"/>
                <a:gd name="T8" fmla="*/ 0 w 8"/>
                <a:gd name="T9" fmla="*/ 4 h 43"/>
                <a:gd name="T10" fmla="*/ 0 w 8"/>
                <a:gd name="T11" fmla="*/ 39 h 43"/>
                <a:gd name="T12" fmla="*/ 4 w 8"/>
                <a:gd name="T1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3">
                  <a:moveTo>
                    <a:pt x="4" y="43"/>
                  </a:moveTo>
                  <a:cubicBezTo>
                    <a:pt x="6" y="43"/>
                    <a:pt x="8" y="41"/>
                    <a:pt x="8" y="39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1"/>
                    <a:pt x="2" y="43"/>
                    <a:pt x="4" y="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1093" y="2790"/>
              <a:ext cx="15" cy="56"/>
            </a:xfrm>
            <a:custGeom>
              <a:avLst/>
              <a:gdLst>
                <a:gd name="T0" fmla="*/ 4 w 8"/>
                <a:gd name="T1" fmla="*/ 30 h 30"/>
                <a:gd name="T2" fmla="*/ 8 w 8"/>
                <a:gd name="T3" fmla="*/ 26 h 30"/>
                <a:gd name="T4" fmla="*/ 8 w 8"/>
                <a:gd name="T5" fmla="*/ 4 h 30"/>
                <a:gd name="T6" fmla="*/ 4 w 8"/>
                <a:gd name="T7" fmla="*/ 0 h 30"/>
                <a:gd name="T8" fmla="*/ 0 w 8"/>
                <a:gd name="T9" fmla="*/ 4 h 30"/>
                <a:gd name="T10" fmla="*/ 0 w 8"/>
                <a:gd name="T11" fmla="*/ 26 h 30"/>
                <a:gd name="T12" fmla="*/ 4 w 8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0">
                  <a:moveTo>
                    <a:pt x="4" y="30"/>
                  </a:moveTo>
                  <a:cubicBezTo>
                    <a:pt x="6" y="30"/>
                    <a:pt x="8" y="28"/>
                    <a:pt x="8" y="2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 noEditPoints="1"/>
            </p:cNvSpPr>
            <p:nvPr/>
          </p:nvSpPr>
          <p:spPr bwMode="auto">
            <a:xfrm>
              <a:off x="929" y="2834"/>
              <a:ext cx="361" cy="289"/>
            </a:xfrm>
            <a:custGeom>
              <a:avLst/>
              <a:gdLst>
                <a:gd name="T0" fmla="*/ 173 w 194"/>
                <a:gd name="T1" fmla="*/ 44 h 155"/>
                <a:gd name="T2" fmla="*/ 160 w 194"/>
                <a:gd name="T3" fmla="*/ 48 h 155"/>
                <a:gd name="T4" fmla="*/ 161 w 194"/>
                <a:gd name="T5" fmla="*/ 33 h 155"/>
                <a:gd name="T6" fmla="*/ 160 w 194"/>
                <a:gd name="T7" fmla="*/ 30 h 155"/>
                <a:gd name="T8" fmla="*/ 157 w 194"/>
                <a:gd name="T9" fmla="*/ 29 h 155"/>
                <a:gd name="T10" fmla="*/ 90 w 194"/>
                <a:gd name="T11" fmla="*/ 29 h 155"/>
                <a:gd name="T12" fmla="*/ 89 w 194"/>
                <a:gd name="T13" fmla="*/ 27 h 155"/>
                <a:gd name="T14" fmla="*/ 67 w 194"/>
                <a:gd name="T15" fmla="*/ 1 h 155"/>
                <a:gd name="T16" fmla="*/ 63 w 194"/>
                <a:gd name="T17" fmla="*/ 0 h 155"/>
                <a:gd name="T18" fmla="*/ 60 w 194"/>
                <a:gd name="T19" fmla="*/ 3 h 155"/>
                <a:gd name="T20" fmla="*/ 37 w 194"/>
                <a:gd name="T21" fmla="*/ 69 h 155"/>
                <a:gd name="T22" fmla="*/ 37 w 194"/>
                <a:gd name="T23" fmla="*/ 70 h 155"/>
                <a:gd name="T24" fmla="*/ 18 w 194"/>
                <a:gd name="T25" fmla="*/ 77 h 155"/>
                <a:gd name="T26" fmla="*/ 15 w 194"/>
                <a:gd name="T27" fmla="*/ 79 h 155"/>
                <a:gd name="T28" fmla="*/ 1 w 194"/>
                <a:gd name="T29" fmla="*/ 130 h 155"/>
                <a:gd name="T30" fmla="*/ 3 w 194"/>
                <a:gd name="T31" fmla="*/ 135 h 155"/>
                <a:gd name="T32" fmla="*/ 38 w 194"/>
                <a:gd name="T33" fmla="*/ 146 h 155"/>
                <a:gd name="T34" fmla="*/ 39 w 194"/>
                <a:gd name="T35" fmla="*/ 146 h 155"/>
                <a:gd name="T36" fmla="*/ 41 w 194"/>
                <a:gd name="T37" fmla="*/ 146 h 155"/>
                <a:gd name="T38" fmla="*/ 43 w 194"/>
                <a:gd name="T39" fmla="*/ 143 h 155"/>
                <a:gd name="T40" fmla="*/ 58 w 194"/>
                <a:gd name="T41" fmla="*/ 93 h 155"/>
                <a:gd name="T42" fmla="*/ 57 w 194"/>
                <a:gd name="T43" fmla="*/ 89 h 155"/>
                <a:gd name="T44" fmla="*/ 44 w 194"/>
                <a:gd name="T45" fmla="*/ 72 h 155"/>
                <a:gd name="T46" fmla="*/ 45 w 194"/>
                <a:gd name="T47" fmla="*/ 71 h 155"/>
                <a:gd name="T48" fmla="*/ 65 w 194"/>
                <a:gd name="T49" fmla="*/ 12 h 155"/>
                <a:gd name="T50" fmla="*/ 80 w 194"/>
                <a:gd name="T51" fmla="*/ 29 h 155"/>
                <a:gd name="T52" fmla="*/ 64 w 194"/>
                <a:gd name="T53" fmla="*/ 29 h 155"/>
                <a:gd name="T54" fmla="*/ 61 w 194"/>
                <a:gd name="T55" fmla="*/ 30 h 155"/>
                <a:gd name="T56" fmla="*/ 60 w 194"/>
                <a:gd name="T57" fmla="*/ 33 h 155"/>
                <a:gd name="T58" fmla="*/ 72 w 194"/>
                <a:gd name="T59" fmla="*/ 151 h 155"/>
                <a:gd name="T60" fmla="*/ 76 w 194"/>
                <a:gd name="T61" fmla="*/ 155 h 155"/>
                <a:gd name="T62" fmla="*/ 145 w 194"/>
                <a:gd name="T63" fmla="*/ 155 h 155"/>
                <a:gd name="T64" fmla="*/ 149 w 194"/>
                <a:gd name="T65" fmla="*/ 151 h 155"/>
                <a:gd name="T66" fmla="*/ 153 w 194"/>
                <a:gd name="T67" fmla="*/ 112 h 155"/>
                <a:gd name="T68" fmla="*/ 166 w 194"/>
                <a:gd name="T69" fmla="*/ 120 h 155"/>
                <a:gd name="T70" fmla="*/ 168 w 194"/>
                <a:gd name="T71" fmla="*/ 120 h 155"/>
                <a:gd name="T72" fmla="*/ 191 w 194"/>
                <a:gd name="T73" fmla="*/ 93 h 155"/>
                <a:gd name="T74" fmla="*/ 192 w 194"/>
                <a:gd name="T75" fmla="*/ 75 h 155"/>
                <a:gd name="T76" fmla="*/ 173 w 194"/>
                <a:gd name="T77" fmla="*/ 44 h 155"/>
                <a:gd name="T78" fmla="*/ 184 w 194"/>
                <a:gd name="T79" fmla="*/ 74 h 155"/>
                <a:gd name="T80" fmla="*/ 183 w 194"/>
                <a:gd name="T81" fmla="*/ 92 h 155"/>
                <a:gd name="T82" fmla="*/ 167 w 194"/>
                <a:gd name="T83" fmla="*/ 112 h 155"/>
                <a:gd name="T84" fmla="*/ 155 w 194"/>
                <a:gd name="T85" fmla="*/ 93 h 155"/>
                <a:gd name="T86" fmla="*/ 158 w 194"/>
                <a:gd name="T87" fmla="*/ 66 h 155"/>
                <a:gd name="T88" fmla="*/ 172 w 194"/>
                <a:gd name="T89" fmla="*/ 52 h 155"/>
                <a:gd name="T90" fmla="*/ 172 w 194"/>
                <a:gd name="T91" fmla="*/ 52 h 155"/>
                <a:gd name="T92" fmla="*/ 184 w 194"/>
                <a:gd name="T93" fmla="*/ 7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" h="155">
                  <a:moveTo>
                    <a:pt x="173" y="44"/>
                  </a:moveTo>
                  <a:cubicBezTo>
                    <a:pt x="168" y="43"/>
                    <a:pt x="164" y="45"/>
                    <a:pt x="160" y="48"/>
                  </a:cubicBezTo>
                  <a:cubicBezTo>
                    <a:pt x="161" y="33"/>
                    <a:pt x="161" y="33"/>
                    <a:pt x="161" y="33"/>
                  </a:cubicBezTo>
                  <a:cubicBezTo>
                    <a:pt x="161" y="32"/>
                    <a:pt x="161" y="31"/>
                    <a:pt x="160" y="30"/>
                  </a:cubicBezTo>
                  <a:cubicBezTo>
                    <a:pt x="159" y="29"/>
                    <a:pt x="158" y="29"/>
                    <a:pt x="157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0" y="28"/>
                    <a:pt x="90" y="28"/>
                    <a:pt x="89" y="27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0"/>
                    <a:pt x="64" y="0"/>
                    <a:pt x="63" y="0"/>
                  </a:cubicBezTo>
                  <a:cubicBezTo>
                    <a:pt x="61" y="0"/>
                    <a:pt x="60" y="1"/>
                    <a:pt x="60" y="3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37" y="70"/>
                    <a:pt x="37" y="70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7" y="77"/>
                    <a:pt x="16" y="78"/>
                    <a:pt x="15" y="79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2"/>
                    <a:pt x="1" y="134"/>
                    <a:pt x="3" y="135"/>
                  </a:cubicBezTo>
                  <a:cubicBezTo>
                    <a:pt x="38" y="146"/>
                    <a:pt x="38" y="146"/>
                    <a:pt x="38" y="146"/>
                  </a:cubicBezTo>
                  <a:cubicBezTo>
                    <a:pt x="38" y="146"/>
                    <a:pt x="39" y="146"/>
                    <a:pt x="39" y="146"/>
                  </a:cubicBezTo>
                  <a:cubicBezTo>
                    <a:pt x="40" y="146"/>
                    <a:pt x="40" y="146"/>
                    <a:pt x="41" y="146"/>
                  </a:cubicBezTo>
                  <a:cubicBezTo>
                    <a:pt x="42" y="145"/>
                    <a:pt x="43" y="144"/>
                    <a:pt x="43" y="143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8" y="92"/>
                    <a:pt x="58" y="90"/>
                    <a:pt x="57" y="89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5" y="72"/>
                    <a:pt x="45" y="71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3" y="29"/>
                    <a:pt x="62" y="29"/>
                    <a:pt x="61" y="30"/>
                  </a:cubicBezTo>
                  <a:cubicBezTo>
                    <a:pt x="61" y="31"/>
                    <a:pt x="60" y="32"/>
                    <a:pt x="60" y="33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3"/>
                    <a:pt x="74" y="155"/>
                    <a:pt x="76" y="155"/>
                  </a:cubicBezTo>
                  <a:cubicBezTo>
                    <a:pt x="145" y="155"/>
                    <a:pt x="145" y="155"/>
                    <a:pt x="145" y="155"/>
                  </a:cubicBezTo>
                  <a:cubicBezTo>
                    <a:pt x="147" y="155"/>
                    <a:pt x="149" y="153"/>
                    <a:pt x="149" y="151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7" y="117"/>
                    <a:pt x="161" y="119"/>
                    <a:pt x="166" y="120"/>
                  </a:cubicBezTo>
                  <a:cubicBezTo>
                    <a:pt x="167" y="120"/>
                    <a:pt x="167" y="120"/>
                    <a:pt x="168" y="120"/>
                  </a:cubicBezTo>
                  <a:cubicBezTo>
                    <a:pt x="179" y="120"/>
                    <a:pt x="189" y="108"/>
                    <a:pt x="191" y="93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4" y="59"/>
                    <a:pt x="185" y="45"/>
                    <a:pt x="173" y="44"/>
                  </a:cubicBezTo>
                  <a:close/>
                  <a:moveTo>
                    <a:pt x="184" y="74"/>
                  </a:moveTo>
                  <a:cubicBezTo>
                    <a:pt x="183" y="92"/>
                    <a:pt x="183" y="92"/>
                    <a:pt x="183" y="92"/>
                  </a:cubicBezTo>
                  <a:cubicBezTo>
                    <a:pt x="182" y="104"/>
                    <a:pt x="175" y="113"/>
                    <a:pt x="167" y="112"/>
                  </a:cubicBezTo>
                  <a:cubicBezTo>
                    <a:pt x="160" y="111"/>
                    <a:pt x="155" y="103"/>
                    <a:pt x="155" y="93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60" y="58"/>
                    <a:pt x="166" y="52"/>
                    <a:pt x="172" y="52"/>
                  </a:cubicBezTo>
                  <a:cubicBezTo>
                    <a:pt x="172" y="52"/>
                    <a:pt x="172" y="52"/>
                    <a:pt x="172" y="52"/>
                  </a:cubicBezTo>
                  <a:cubicBezTo>
                    <a:pt x="180" y="52"/>
                    <a:pt x="185" y="63"/>
                    <a:pt x="184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 noEditPoints="1"/>
            </p:cNvSpPr>
            <p:nvPr/>
          </p:nvSpPr>
          <p:spPr bwMode="auto">
            <a:xfrm>
              <a:off x="5609" y="2766"/>
              <a:ext cx="361" cy="349"/>
            </a:xfrm>
            <a:custGeom>
              <a:avLst/>
              <a:gdLst>
                <a:gd name="T0" fmla="*/ 147 w 194"/>
                <a:gd name="T1" fmla="*/ 28 h 188"/>
                <a:gd name="T2" fmla="*/ 88 w 194"/>
                <a:gd name="T3" fmla="*/ 29 h 188"/>
                <a:gd name="T4" fmla="*/ 72 w 194"/>
                <a:gd name="T5" fmla="*/ 47 h 188"/>
                <a:gd name="T6" fmla="*/ 52 w 194"/>
                <a:gd name="T7" fmla="*/ 65 h 188"/>
                <a:gd name="T8" fmla="*/ 45 w 194"/>
                <a:gd name="T9" fmla="*/ 73 h 188"/>
                <a:gd name="T10" fmla="*/ 28 w 194"/>
                <a:gd name="T11" fmla="*/ 94 h 188"/>
                <a:gd name="T12" fmla="*/ 5 w 194"/>
                <a:gd name="T13" fmla="*/ 111 h 188"/>
                <a:gd name="T14" fmla="*/ 9 w 194"/>
                <a:gd name="T15" fmla="*/ 133 h 188"/>
                <a:gd name="T16" fmla="*/ 59 w 194"/>
                <a:gd name="T17" fmla="*/ 180 h 188"/>
                <a:gd name="T18" fmla="*/ 82 w 194"/>
                <a:gd name="T19" fmla="*/ 182 h 188"/>
                <a:gd name="T20" fmla="*/ 97 w 194"/>
                <a:gd name="T21" fmla="*/ 159 h 188"/>
                <a:gd name="T22" fmla="*/ 117 w 194"/>
                <a:gd name="T23" fmla="*/ 140 h 188"/>
                <a:gd name="T24" fmla="*/ 124 w 194"/>
                <a:gd name="T25" fmla="*/ 132 h 188"/>
                <a:gd name="T26" fmla="*/ 140 w 194"/>
                <a:gd name="T27" fmla="*/ 111 h 188"/>
                <a:gd name="T28" fmla="*/ 158 w 194"/>
                <a:gd name="T29" fmla="*/ 94 h 188"/>
                <a:gd name="T30" fmla="*/ 154 w 194"/>
                <a:gd name="T31" fmla="*/ 33 h 188"/>
                <a:gd name="T32" fmla="*/ 193 w 194"/>
                <a:gd name="T33" fmla="*/ 9 h 188"/>
                <a:gd name="T34" fmla="*/ 37 w 194"/>
                <a:gd name="T35" fmla="*/ 117 h 188"/>
                <a:gd name="T36" fmla="*/ 42 w 194"/>
                <a:gd name="T37" fmla="*/ 106 h 188"/>
                <a:gd name="T38" fmla="*/ 48 w 194"/>
                <a:gd name="T39" fmla="*/ 112 h 188"/>
                <a:gd name="T40" fmla="*/ 40 w 194"/>
                <a:gd name="T41" fmla="*/ 118 h 188"/>
                <a:gd name="T42" fmla="*/ 53 w 194"/>
                <a:gd name="T43" fmla="*/ 142 h 188"/>
                <a:gd name="T44" fmla="*/ 45 w 194"/>
                <a:gd name="T45" fmla="*/ 149 h 188"/>
                <a:gd name="T46" fmla="*/ 42 w 194"/>
                <a:gd name="T47" fmla="*/ 141 h 188"/>
                <a:gd name="T48" fmla="*/ 53 w 194"/>
                <a:gd name="T49" fmla="*/ 136 h 188"/>
                <a:gd name="T50" fmla="*/ 63 w 194"/>
                <a:gd name="T51" fmla="*/ 89 h 188"/>
                <a:gd name="T52" fmla="*/ 60 w 194"/>
                <a:gd name="T53" fmla="*/ 82 h 188"/>
                <a:gd name="T54" fmla="*/ 70 w 194"/>
                <a:gd name="T55" fmla="*/ 76 h 188"/>
                <a:gd name="T56" fmla="*/ 66 w 194"/>
                <a:gd name="T57" fmla="*/ 88 h 188"/>
                <a:gd name="T58" fmla="*/ 69 w 194"/>
                <a:gd name="T59" fmla="*/ 113 h 188"/>
                <a:gd name="T60" fmla="*/ 80 w 194"/>
                <a:gd name="T61" fmla="*/ 108 h 188"/>
                <a:gd name="T62" fmla="*/ 75 w 194"/>
                <a:gd name="T63" fmla="*/ 119 h 188"/>
                <a:gd name="T64" fmla="*/ 69 w 194"/>
                <a:gd name="T65" fmla="*/ 119 h 188"/>
                <a:gd name="T66" fmla="*/ 84 w 194"/>
                <a:gd name="T67" fmla="*/ 145 h 188"/>
                <a:gd name="T68" fmla="*/ 76 w 194"/>
                <a:gd name="T69" fmla="*/ 152 h 188"/>
                <a:gd name="T70" fmla="*/ 73 w 194"/>
                <a:gd name="T71" fmla="*/ 144 h 188"/>
                <a:gd name="T72" fmla="*/ 84 w 194"/>
                <a:gd name="T73" fmla="*/ 139 h 188"/>
                <a:gd name="T74" fmla="*/ 90 w 194"/>
                <a:gd name="T75" fmla="*/ 61 h 188"/>
                <a:gd name="T76" fmla="*/ 95 w 194"/>
                <a:gd name="T77" fmla="*/ 50 h 188"/>
                <a:gd name="T78" fmla="*/ 101 w 194"/>
                <a:gd name="T79" fmla="*/ 56 h 188"/>
                <a:gd name="T80" fmla="*/ 93 w 194"/>
                <a:gd name="T81" fmla="*/ 62 h 188"/>
                <a:gd name="T82" fmla="*/ 95 w 194"/>
                <a:gd name="T83" fmla="*/ 91 h 188"/>
                <a:gd name="T84" fmla="*/ 100 w 194"/>
                <a:gd name="T85" fmla="*/ 80 h 188"/>
                <a:gd name="T86" fmla="*/ 106 w 194"/>
                <a:gd name="T87" fmla="*/ 86 h 188"/>
                <a:gd name="T88" fmla="*/ 98 w 194"/>
                <a:gd name="T89" fmla="*/ 92 h 188"/>
                <a:gd name="T90" fmla="*/ 112 w 194"/>
                <a:gd name="T91" fmla="*/ 121 h 188"/>
                <a:gd name="T92" fmla="*/ 104 w 194"/>
                <a:gd name="T93" fmla="*/ 127 h 188"/>
                <a:gd name="T94" fmla="*/ 101 w 194"/>
                <a:gd name="T95" fmla="*/ 120 h 188"/>
                <a:gd name="T96" fmla="*/ 112 w 194"/>
                <a:gd name="T97" fmla="*/ 115 h 188"/>
                <a:gd name="T98" fmla="*/ 121 w 194"/>
                <a:gd name="T99" fmla="*/ 57 h 188"/>
                <a:gd name="T100" fmla="*/ 132 w 194"/>
                <a:gd name="T101" fmla="*/ 51 h 188"/>
                <a:gd name="T102" fmla="*/ 128 w 194"/>
                <a:gd name="T103" fmla="*/ 63 h 188"/>
                <a:gd name="T104" fmla="*/ 122 w 194"/>
                <a:gd name="T105" fmla="*/ 63 h 188"/>
                <a:gd name="T106" fmla="*/ 136 w 194"/>
                <a:gd name="T107" fmla="*/ 89 h 188"/>
                <a:gd name="T108" fmla="*/ 128 w 194"/>
                <a:gd name="T109" fmla="*/ 96 h 188"/>
                <a:gd name="T110" fmla="*/ 125 w 194"/>
                <a:gd name="T111" fmla="*/ 88 h 188"/>
                <a:gd name="T112" fmla="*/ 136 w 194"/>
                <a:gd name="T113" fmla="*/ 8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4" h="188">
                  <a:moveTo>
                    <a:pt x="190" y="4"/>
                  </a:moveTo>
                  <a:cubicBezTo>
                    <a:pt x="169" y="0"/>
                    <a:pt x="152" y="21"/>
                    <a:pt x="147" y="28"/>
                  </a:cubicBezTo>
                  <a:cubicBezTo>
                    <a:pt x="137" y="22"/>
                    <a:pt x="123" y="22"/>
                    <a:pt x="108" y="28"/>
                  </a:cubicBezTo>
                  <a:cubicBezTo>
                    <a:pt x="102" y="23"/>
                    <a:pt x="94" y="23"/>
                    <a:pt x="88" y="29"/>
                  </a:cubicBezTo>
                  <a:cubicBezTo>
                    <a:pt x="86" y="32"/>
                    <a:pt x="84" y="35"/>
                    <a:pt x="85" y="39"/>
                  </a:cubicBezTo>
                  <a:cubicBezTo>
                    <a:pt x="81" y="42"/>
                    <a:pt x="76" y="44"/>
                    <a:pt x="72" y="47"/>
                  </a:cubicBezTo>
                  <a:cubicBezTo>
                    <a:pt x="67" y="44"/>
                    <a:pt x="60" y="45"/>
                    <a:pt x="55" y="50"/>
                  </a:cubicBezTo>
                  <a:cubicBezTo>
                    <a:pt x="51" y="54"/>
                    <a:pt x="50" y="60"/>
                    <a:pt x="52" y="65"/>
                  </a:cubicBezTo>
                  <a:cubicBezTo>
                    <a:pt x="51" y="67"/>
                    <a:pt x="49" y="68"/>
                    <a:pt x="47" y="70"/>
                  </a:cubicBezTo>
                  <a:cubicBezTo>
                    <a:pt x="46" y="71"/>
                    <a:pt x="46" y="72"/>
                    <a:pt x="45" y="73"/>
                  </a:cubicBezTo>
                  <a:cubicBezTo>
                    <a:pt x="39" y="70"/>
                    <a:pt x="33" y="71"/>
                    <a:pt x="28" y="76"/>
                  </a:cubicBezTo>
                  <a:cubicBezTo>
                    <a:pt x="23" y="81"/>
                    <a:pt x="23" y="89"/>
                    <a:pt x="28" y="94"/>
                  </a:cubicBezTo>
                  <a:cubicBezTo>
                    <a:pt x="25" y="99"/>
                    <a:pt x="22" y="103"/>
                    <a:pt x="20" y="107"/>
                  </a:cubicBezTo>
                  <a:cubicBezTo>
                    <a:pt x="15" y="105"/>
                    <a:pt x="9" y="107"/>
                    <a:pt x="5" y="111"/>
                  </a:cubicBezTo>
                  <a:cubicBezTo>
                    <a:pt x="0" y="116"/>
                    <a:pt x="0" y="125"/>
                    <a:pt x="6" y="131"/>
                  </a:cubicBezTo>
                  <a:cubicBezTo>
                    <a:pt x="7" y="132"/>
                    <a:pt x="8" y="132"/>
                    <a:pt x="9" y="133"/>
                  </a:cubicBezTo>
                  <a:cubicBezTo>
                    <a:pt x="4" y="152"/>
                    <a:pt x="5" y="168"/>
                    <a:pt x="15" y="177"/>
                  </a:cubicBezTo>
                  <a:cubicBezTo>
                    <a:pt x="25" y="186"/>
                    <a:pt x="41" y="186"/>
                    <a:pt x="59" y="180"/>
                  </a:cubicBezTo>
                  <a:cubicBezTo>
                    <a:pt x="60" y="181"/>
                    <a:pt x="61" y="182"/>
                    <a:pt x="62" y="183"/>
                  </a:cubicBezTo>
                  <a:cubicBezTo>
                    <a:pt x="68" y="188"/>
                    <a:pt x="76" y="188"/>
                    <a:pt x="82" y="182"/>
                  </a:cubicBezTo>
                  <a:cubicBezTo>
                    <a:pt x="86" y="178"/>
                    <a:pt x="86" y="172"/>
                    <a:pt x="84" y="167"/>
                  </a:cubicBezTo>
                  <a:cubicBezTo>
                    <a:pt x="88" y="165"/>
                    <a:pt x="93" y="162"/>
                    <a:pt x="97" y="159"/>
                  </a:cubicBezTo>
                  <a:cubicBezTo>
                    <a:pt x="102" y="163"/>
                    <a:pt x="110" y="162"/>
                    <a:pt x="115" y="157"/>
                  </a:cubicBezTo>
                  <a:cubicBezTo>
                    <a:pt x="120" y="152"/>
                    <a:pt x="120" y="145"/>
                    <a:pt x="117" y="140"/>
                  </a:cubicBezTo>
                  <a:cubicBezTo>
                    <a:pt x="118" y="139"/>
                    <a:pt x="119" y="138"/>
                    <a:pt x="119" y="138"/>
                  </a:cubicBezTo>
                  <a:cubicBezTo>
                    <a:pt x="121" y="136"/>
                    <a:pt x="123" y="134"/>
                    <a:pt x="124" y="132"/>
                  </a:cubicBezTo>
                  <a:cubicBezTo>
                    <a:pt x="129" y="134"/>
                    <a:pt x="135" y="132"/>
                    <a:pt x="139" y="128"/>
                  </a:cubicBezTo>
                  <a:cubicBezTo>
                    <a:pt x="144" y="123"/>
                    <a:pt x="144" y="116"/>
                    <a:pt x="140" y="111"/>
                  </a:cubicBezTo>
                  <a:cubicBezTo>
                    <a:pt x="143" y="107"/>
                    <a:pt x="146" y="102"/>
                    <a:pt x="148" y="98"/>
                  </a:cubicBezTo>
                  <a:cubicBezTo>
                    <a:pt x="151" y="98"/>
                    <a:pt x="155" y="96"/>
                    <a:pt x="158" y="94"/>
                  </a:cubicBezTo>
                  <a:cubicBezTo>
                    <a:pt x="163" y="88"/>
                    <a:pt x="163" y="80"/>
                    <a:pt x="157" y="74"/>
                  </a:cubicBezTo>
                  <a:cubicBezTo>
                    <a:pt x="162" y="57"/>
                    <a:pt x="161" y="43"/>
                    <a:pt x="154" y="33"/>
                  </a:cubicBezTo>
                  <a:cubicBezTo>
                    <a:pt x="157" y="29"/>
                    <a:pt x="171" y="9"/>
                    <a:pt x="188" y="12"/>
                  </a:cubicBezTo>
                  <a:cubicBezTo>
                    <a:pt x="191" y="13"/>
                    <a:pt x="193" y="11"/>
                    <a:pt x="193" y="9"/>
                  </a:cubicBezTo>
                  <a:cubicBezTo>
                    <a:pt x="194" y="6"/>
                    <a:pt x="192" y="4"/>
                    <a:pt x="190" y="4"/>
                  </a:cubicBezTo>
                  <a:close/>
                  <a:moveTo>
                    <a:pt x="37" y="117"/>
                  </a:moveTo>
                  <a:cubicBezTo>
                    <a:pt x="36" y="116"/>
                    <a:pt x="36" y="113"/>
                    <a:pt x="37" y="111"/>
                  </a:cubicBezTo>
                  <a:cubicBezTo>
                    <a:pt x="42" y="106"/>
                    <a:pt x="42" y="106"/>
                    <a:pt x="42" y="106"/>
                  </a:cubicBezTo>
                  <a:cubicBezTo>
                    <a:pt x="44" y="104"/>
                    <a:pt x="46" y="104"/>
                    <a:pt x="48" y="106"/>
                  </a:cubicBezTo>
                  <a:cubicBezTo>
                    <a:pt x="50" y="107"/>
                    <a:pt x="50" y="110"/>
                    <a:pt x="48" y="112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8"/>
                    <a:pt x="42" y="118"/>
                    <a:pt x="40" y="118"/>
                  </a:cubicBezTo>
                  <a:cubicBezTo>
                    <a:pt x="39" y="118"/>
                    <a:pt x="38" y="118"/>
                    <a:pt x="37" y="117"/>
                  </a:cubicBezTo>
                  <a:close/>
                  <a:moveTo>
                    <a:pt x="53" y="142"/>
                  </a:moveTo>
                  <a:cubicBezTo>
                    <a:pt x="49" y="147"/>
                    <a:pt x="49" y="147"/>
                    <a:pt x="49" y="147"/>
                  </a:cubicBezTo>
                  <a:cubicBezTo>
                    <a:pt x="48" y="148"/>
                    <a:pt x="47" y="149"/>
                    <a:pt x="45" y="149"/>
                  </a:cubicBezTo>
                  <a:cubicBezTo>
                    <a:pt x="44" y="149"/>
                    <a:pt x="43" y="148"/>
                    <a:pt x="43" y="147"/>
                  </a:cubicBezTo>
                  <a:cubicBezTo>
                    <a:pt x="41" y="146"/>
                    <a:pt x="41" y="143"/>
                    <a:pt x="42" y="141"/>
                  </a:cubicBezTo>
                  <a:cubicBezTo>
                    <a:pt x="47" y="136"/>
                    <a:pt x="47" y="136"/>
                    <a:pt x="47" y="136"/>
                  </a:cubicBezTo>
                  <a:cubicBezTo>
                    <a:pt x="49" y="135"/>
                    <a:pt x="52" y="134"/>
                    <a:pt x="53" y="136"/>
                  </a:cubicBezTo>
                  <a:cubicBezTo>
                    <a:pt x="55" y="138"/>
                    <a:pt x="55" y="140"/>
                    <a:pt x="53" y="142"/>
                  </a:cubicBezTo>
                  <a:close/>
                  <a:moveTo>
                    <a:pt x="63" y="89"/>
                  </a:moveTo>
                  <a:cubicBezTo>
                    <a:pt x="62" y="89"/>
                    <a:pt x="61" y="89"/>
                    <a:pt x="60" y="88"/>
                  </a:cubicBezTo>
                  <a:cubicBezTo>
                    <a:pt x="58" y="86"/>
                    <a:pt x="58" y="84"/>
                    <a:pt x="60" y="82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6" y="75"/>
                    <a:pt x="69" y="75"/>
                    <a:pt x="70" y="76"/>
                  </a:cubicBezTo>
                  <a:cubicBezTo>
                    <a:pt x="72" y="78"/>
                    <a:pt x="72" y="81"/>
                    <a:pt x="71" y="82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5" y="88"/>
                    <a:pt x="64" y="89"/>
                    <a:pt x="63" y="89"/>
                  </a:cubicBezTo>
                  <a:close/>
                  <a:moveTo>
                    <a:pt x="69" y="113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5" y="106"/>
                    <a:pt x="78" y="106"/>
                    <a:pt x="80" y="108"/>
                  </a:cubicBezTo>
                  <a:cubicBezTo>
                    <a:pt x="81" y="109"/>
                    <a:pt x="81" y="112"/>
                    <a:pt x="80" y="114"/>
                  </a:cubicBezTo>
                  <a:cubicBezTo>
                    <a:pt x="75" y="119"/>
                    <a:pt x="75" y="119"/>
                    <a:pt x="75" y="119"/>
                  </a:cubicBezTo>
                  <a:cubicBezTo>
                    <a:pt x="74" y="120"/>
                    <a:pt x="73" y="120"/>
                    <a:pt x="72" y="120"/>
                  </a:cubicBezTo>
                  <a:cubicBezTo>
                    <a:pt x="71" y="120"/>
                    <a:pt x="70" y="120"/>
                    <a:pt x="69" y="119"/>
                  </a:cubicBezTo>
                  <a:cubicBezTo>
                    <a:pt x="67" y="118"/>
                    <a:pt x="67" y="115"/>
                    <a:pt x="69" y="113"/>
                  </a:cubicBezTo>
                  <a:close/>
                  <a:moveTo>
                    <a:pt x="84" y="145"/>
                  </a:moveTo>
                  <a:cubicBezTo>
                    <a:pt x="79" y="150"/>
                    <a:pt x="79" y="150"/>
                    <a:pt x="79" y="150"/>
                  </a:cubicBezTo>
                  <a:cubicBezTo>
                    <a:pt x="78" y="151"/>
                    <a:pt x="77" y="152"/>
                    <a:pt x="76" y="152"/>
                  </a:cubicBezTo>
                  <a:cubicBezTo>
                    <a:pt x="75" y="152"/>
                    <a:pt x="74" y="151"/>
                    <a:pt x="73" y="150"/>
                  </a:cubicBezTo>
                  <a:cubicBezTo>
                    <a:pt x="71" y="149"/>
                    <a:pt x="71" y="146"/>
                    <a:pt x="73" y="144"/>
                  </a:cubicBezTo>
                  <a:cubicBezTo>
                    <a:pt x="78" y="139"/>
                    <a:pt x="78" y="139"/>
                    <a:pt x="78" y="139"/>
                  </a:cubicBezTo>
                  <a:cubicBezTo>
                    <a:pt x="79" y="138"/>
                    <a:pt x="82" y="137"/>
                    <a:pt x="84" y="139"/>
                  </a:cubicBezTo>
                  <a:cubicBezTo>
                    <a:pt x="85" y="141"/>
                    <a:pt x="85" y="143"/>
                    <a:pt x="84" y="145"/>
                  </a:cubicBezTo>
                  <a:close/>
                  <a:moveTo>
                    <a:pt x="90" y="61"/>
                  </a:moveTo>
                  <a:cubicBezTo>
                    <a:pt x="88" y="60"/>
                    <a:pt x="88" y="57"/>
                    <a:pt x="90" y="55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96" y="48"/>
                    <a:pt x="99" y="48"/>
                    <a:pt x="100" y="50"/>
                  </a:cubicBezTo>
                  <a:cubicBezTo>
                    <a:pt x="102" y="51"/>
                    <a:pt x="102" y="54"/>
                    <a:pt x="101" y="56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5" y="62"/>
                    <a:pt x="94" y="62"/>
                    <a:pt x="93" y="62"/>
                  </a:cubicBezTo>
                  <a:cubicBezTo>
                    <a:pt x="92" y="62"/>
                    <a:pt x="91" y="62"/>
                    <a:pt x="90" y="61"/>
                  </a:cubicBezTo>
                  <a:close/>
                  <a:moveTo>
                    <a:pt x="95" y="91"/>
                  </a:moveTo>
                  <a:cubicBezTo>
                    <a:pt x="94" y="89"/>
                    <a:pt x="93" y="87"/>
                    <a:pt x="95" y="85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102" y="78"/>
                    <a:pt x="104" y="78"/>
                    <a:pt x="106" y="80"/>
                  </a:cubicBezTo>
                  <a:cubicBezTo>
                    <a:pt x="108" y="81"/>
                    <a:pt x="108" y="84"/>
                    <a:pt x="106" y="86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100" y="92"/>
                    <a:pt x="99" y="92"/>
                    <a:pt x="98" y="92"/>
                  </a:cubicBezTo>
                  <a:cubicBezTo>
                    <a:pt x="97" y="92"/>
                    <a:pt x="96" y="92"/>
                    <a:pt x="95" y="91"/>
                  </a:cubicBezTo>
                  <a:close/>
                  <a:moveTo>
                    <a:pt x="112" y="121"/>
                  </a:moveTo>
                  <a:cubicBezTo>
                    <a:pt x="107" y="126"/>
                    <a:pt x="107" y="126"/>
                    <a:pt x="107" y="126"/>
                  </a:cubicBezTo>
                  <a:cubicBezTo>
                    <a:pt x="106" y="127"/>
                    <a:pt x="105" y="127"/>
                    <a:pt x="104" y="127"/>
                  </a:cubicBezTo>
                  <a:cubicBezTo>
                    <a:pt x="103" y="127"/>
                    <a:pt x="102" y="127"/>
                    <a:pt x="101" y="126"/>
                  </a:cubicBezTo>
                  <a:cubicBezTo>
                    <a:pt x="99" y="125"/>
                    <a:pt x="99" y="122"/>
                    <a:pt x="101" y="120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7" y="113"/>
                    <a:pt x="110" y="113"/>
                    <a:pt x="112" y="115"/>
                  </a:cubicBezTo>
                  <a:cubicBezTo>
                    <a:pt x="113" y="116"/>
                    <a:pt x="113" y="119"/>
                    <a:pt x="112" y="121"/>
                  </a:cubicBezTo>
                  <a:close/>
                  <a:moveTo>
                    <a:pt x="121" y="57"/>
                  </a:moveTo>
                  <a:cubicBezTo>
                    <a:pt x="126" y="52"/>
                    <a:pt x="126" y="52"/>
                    <a:pt x="126" y="52"/>
                  </a:cubicBezTo>
                  <a:cubicBezTo>
                    <a:pt x="128" y="50"/>
                    <a:pt x="131" y="50"/>
                    <a:pt x="132" y="51"/>
                  </a:cubicBezTo>
                  <a:cubicBezTo>
                    <a:pt x="134" y="53"/>
                    <a:pt x="134" y="56"/>
                    <a:pt x="132" y="57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27" y="64"/>
                    <a:pt x="126" y="64"/>
                    <a:pt x="124" y="64"/>
                  </a:cubicBezTo>
                  <a:cubicBezTo>
                    <a:pt x="123" y="64"/>
                    <a:pt x="122" y="64"/>
                    <a:pt x="122" y="63"/>
                  </a:cubicBezTo>
                  <a:cubicBezTo>
                    <a:pt x="120" y="61"/>
                    <a:pt x="120" y="59"/>
                    <a:pt x="121" y="57"/>
                  </a:cubicBezTo>
                  <a:close/>
                  <a:moveTo>
                    <a:pt x="136" y="89"/>
                  </a:moveTo>
                  <a:cubicBezTo>
                    <a:pt x="131" y="94"/>
                    <a:pt x="131" y="94"/>
                    <a:pt x="131" y="94"/>
                  </a:cubicBezTo>
                  <a:cubicBezTo>
                    <a:pt x="131" y="95"/>
                    <a:pt x="129" y="96"/>
                    <a:pt x="128" y="96"/>
                  </a:cubicBezTo>
                  <a:cubicBezTo>
                    <a:pt x="127" y="96"/>
                    <a:pt x="126" y="95"/>
                    <a:pt x="125" y="94"/>
                  </a:cubicBezTo>
                  <a:cubicBezTo>
                    <a:pt x="124" y="93"/>
                    <a:pt x="124" y="90"/>
                    <a:pt x="125" y="88"/>
                  </a:cubicBezTo>
                  <a:cubicBezTo>
                    <a:pt x="130" y="83"/>
                    <a:pt x="130" y="83"/>
                    <a:pt x="130" y="83"/>
                  </a:cubicBezTo>
                  <a:cubicBezTo>
                    <a:pt x="132" y="81"/>
                    <a:pt x="134" y="81"/>
                    <a:pt x="136" y="83"/>
                  </a:cubicBezTo>
                  <a:cubicBezTo>
                    <a:pt x="138" y="85"/>
                    <a:pt x="138" y="87"/>
                    <a:pt x="136" y="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929" y="3545"/>
              <a:ext cx="359" cy="361"/>
            </a:xfrm>
            <a:custGeom>
              <a:avLst/>
              <a:gdLst>
                <a:gd name="T0" fmla="*/ 191 w 193"/>
                <a:gd name="T1" fmla="*/ 55 h 194"/>
                <a:gd name="T2" fmla="*/ 175 w 193"/>
                <a:gd name="T3" fmla="*/ 45 h 194"/>
                <a:gd name="T4" fmla="*/ 169 w 193"/>
                <a:gd name="T5" fmla="*/ 46 h 194"/>
                <a:gd name="T6" fmla="*/ 124 w 193"/>
                <a:gd name="T7" fmla="*/ 70 h 194"/>
                <a:gd name="T8" fmla="*/ 148 w 193"/>
                <a:gd name="T9" fmla="*/ 25 h 194"/>
                <a:gd name="T10" fmla="*/ 148 w 193"/>
                <a:gd name="T11" fmla="*/ 13 h 194"/>
                <a:gd name="T12" fmla="*/ 139 w 193"/>
                <a:gd name="T13" fmla="*/ 4 h 194"/>
                <a:gd name="T14" fmla="*/ 117 w 193"/>
                <a:gd name="T15" fmla="*/ 11 h 194"/>
                <a:gd name="T16" fmla="*/ 87 w 193"/>
                <a:gd name="T17" fmla="*/ 91 h 194"/>
                <a:gd name="T18" fmla="*/ 3 w 193"/>
                <a:gd name="T19" fmla="*/ 137 h 194"/>
                <a:gd name="T20" fmla="*/ 1 w 193"/>
                <a:gd name="T21" fmla="*/ 142 h 194"/>
                <a:gd name="T22" fmla="*/ 5 w 193"/>
                <a:gd name="T23" fmla="*/ 144 h 194"/>
                <a:gd name="T24" fmla="*/ 6 w 193"/>
                <a:gd name="T25" fmla="*/ 144 h 194"/>
                <a:gd name="T26" fmla="*/ 77 w 193"/>
                <a:gd name="T27" fmla="*/ 118 h 194"/>
                <a:gd name="T28" fmla="*/ 50 w 193"/>
                <a:gd name="T29" fmla="*/ 189 h 194"/>
                <a:gd name="T30" fmla="*/ 52 w 193"/>
                <a:gd name="T31" fmla="*/ 194 h 194"/>
                <a:gd name="T32" fmla="*/ 54 w 193"/>
                <a:gd name="T33" fmla="*/ 194 h 194"/>
                <a:gd name="T34" fmla="*/ 58 w 193"/>
                <a:gd name="T35" fmla="*/ 192 h 194"/>
                <a:gd name="T36" fmla="*/ 104 w 193"/>
                <a:gd name="T37" fmla="*/ 108 h 194"/>
                <a:gd name="T38" fmla="*/ 184 w 193"/>
                <a:gd name="T39" fmla="*/ 77 h 194"/>
                <a:gd name="T40" fmla="*/ 192 w 193"/>
                <a:gd name="T41" fmla="*/ 68 h 194"/>
                <a:gd name="T42" fmla="*/ 191 w 193"/>
                <a:gd name="T43" fmla="*/ 5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3" h="194">
                  <a:moveTo>
                    <a:pt x="191" y="55"/>
                  </a:moveTo>
                  <a:cubicBezTo>
                    <a:pt x="188" y="49"/>
                    <a:pt x="182" y="45"/>
                    <a:pt x="175" y="45"/>
                  </a:cubicBezTo>
                  <a:cubicBezTo>
                    <a:pt x="173" y="45"/>
                    <a:pt x="171" y="45"/>
                    <a:pt x="169" y="46"/>
                  </a:cubicBezTo>
                  <a:cubicBezTo>
                    <a:pt x="167" y="47"/>
                    <a:pt x="148" y="57"/>
                    <a:pt x="124" y="70"/>
                  </a:cubicBezTo>
                  <a:cubicBezTo>
                    <a:pt x="147" y="28"/>
                    <a:pt x="148" y="26"/>
                    <a:pt x="148" y="25"/>
                  </a:cubicBezTo>
                  <a:cubicBezTo>
                    <a:pt x="150" y="21"/>
                    <a:pt x="150" y="17"/>
                    <a:pt x="148" y="13"/>
                  </a:cubicBezTo>
                  <a:cubicBezTo>
                    <a:pt x="147" y="9"/>
                    <a:pt x="143" y="6"/>
                    <a:pt x="139" y="4"/>
                  </a:cubicBezTo>
                  <a:cubicBezTo>
                    <a:pt x="130" y="0"/>
                    <a:pt x="120" y="3"/>
                    <a:pt x="117" y="11"/>
                  </a:cubicBezTo>
                  <a:cubicBezTo>
                    <a:pt x="116" y="12"/>
                    <a:pt x="115" y="14"/>
                    <a:pt x="87" y="91"/>
                  </a:cubicBezTo>
                  <a:cubicBezTo>
                    <a:pt x="46" y="113"/>
                    <a:pt x="6" y="135"/>
                    <a:pt x="3" y="137"/>
                  </a:cubicBezTo>
                  <a:cubicBezTo>
                    <a:pt x="1" y="138"/>
                    <a:pt x="0" y="140"/>
                    <a:pt x="1" y="142"/>
                  </a:cubicBezTo>
                  <a:cubicBezTo>
                    <a:pt x="2" y="144"/>
                    <a:pt x="3" y="144"/>
                    <a:pt x="5" y="144"/>
                  </a:cubicBezTo>
                  <a:cubicBezTo>
                    <a:pt x="5" y="144"/>
                    <a:pt x="5" y="144"/>
                    <a:pt x="6" y="144"/>
                  </a:cubicBezTo>
                  <a:cubicBezTo>
                    <a:pt x="9" y="143"/>
                    <a:pt x="41" y="131"/>
                    <a:pt x="77" y="118"/>
                  </a:cubicBezTo>
                  <a:cubicBezTo>
                    <a:pt x="63" y="155"/>
                    <a:pt x="50" y="189"/>
                    <a:pt x="50" y="189"/>
                  </a:cubicBezTo>
                  <a:cubicBezTo>
                    <a:pt x="50" y="191"/>
                    <a:pt x="51" y="193"/>
                    <a:pt x="52" y="194"/>
                  </a:cubicBezTo>
                  <a:cubicBezTo>
                    <a:pt x="53" y="194"/>
                    <a:pt x="54" y="194"/>
                    <a:pt x="54" y="194"/>
                  </a:cubicBezTo>
                  <a:cubicBezTo>
                    <a:pt x="55" y="194"/>
                    <a:pt x="57" y="193"/>
                    <a:pt x="58" y="192"/>
                  </a:cubicBezTo>
                  <a:cubicBezTo>
                    <a:pt x="58" y="192"/>
                    <a:pt x="81" y="150"/>
                    <a:pt x="104" y="108"/>
                  </a:cubicBezTo>
                  <a:cubicBezTo>
                    <a:pt x="143" y="93"/>
                    <a:pt x="181" y="79"/>
                    <a:pt x="184" y="77"/>
                  </a:cubicBezTo>
                  <a:cubicBezTo>
                    <a:pt x="188" y="76"/>
                    <a:pt x="190" y="72"/>
                    <a:pt x="192" y="68"/>
                  </a:cubicBezTo>
                  <a:cubicBezTo>
                    <a:pt x="193" y="64"/>
                    <a:pt x="193" y="59"/>
                    <a:pt x="191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7303" y="3545"/>
              <a:ext cx="93" cy="54"/>
            </a:xfrm>
            <a:custGeom>
              <a:avLst/>
              <a:gdLst>
                <a:gd name="T0" fmla="*/ 4 w 50"/>
                <a:gd name="T1" fmla="*/ 29 h 29"/>
                <a:gd name="T2" fmla="*/ 8 w 50"/>
                <a:gd name="T3" fmla="*/ 25 h 29"/>
                <a:gd name="T4" fmla="*/ 25 w 50"/>
                <a:gd name="T5" fmla="*/ 8 h 29"/>
                <a:gd name="T6" fmla="*/ 42 w 50"/>
                <a:gd name="T7" fmla="*/ 25 h 29"/>
                <a:gd name="T8" fmla="*/ 46 w 50"/>
                <a:gd name="T9" fmla="*/ 29 h 29"/>
                <a:gd name="T10" fmla="*/ 50 w 50"/>
                <a:gd name="T11" fmla="*/ 25 h 29"/>
                <a:gd name="T12" fmla="*/ 25 w 50"/>
                <a:gd name="T13" fmla="*/ 0 h 29"/>
                <a:gd name="T14" fmla="*/ 0 w 50"/>
                <a:gd name="T15" fmla="*/ 25 h 29"/>
                <a:gd name="T16" fmla="*/ 4 w 50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9">
                  <a:moveTo>
                    <a:pt x="4" y="29"/>
                  </a:moveTo>
                  <a:cubicBezTo>
                    <a:pt x="7" y="29"/>
                    <a:pt x="8" y="27"/>
                    <a:pt x="8" y="25"/>
                  </a:cubicBezTo>
                  <a:cubicBezTo>
                    <a:pt x="8" y="16"/>
                    <a:pt x="16" y="8"/>
                    <a:pt x="25" y="8"/>
                  </a:cubicBezTo>
                  <a:cubicBezTo>
                    <a:pt x="34" y="8"/>
                    <a:pt x="42" y="16"/>
                    <a:pt x="42" y="25"/>
                  </a:cubicBezTo>
                  <a:cubicBezTo>
                    <a:pt x="42" y="27"/>
                    <a:pt x="44" y="29"/>
                    <a:pt x="46" y="29"/>
                  </a:cubicBezTo>
                  <a:cubicBezTo>
                    <a:pt x="48" y="29"/>
                    <a:pt x="50" y="27"/>
                    <a:pt x="50" y="25"/>
                  </a:cubicBezTo>
                  <a:cubicBezTo>
                    <a:pt x="50" y="11"/>
                    <a:pt x="39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 noEditPoints="1"/>
            </p:cNvSpPr>
            <p:nvPr/>
          </p:nvSpPr>
          <p:spPr bwMode="auto">
            <a:xfrm>
              <a:off x="7247" y="3607"/>
              <a:ext cx="207" cy="295"/>
            </a:xfrm>
            <a:custGeom>
              <a:avLst/>
              <a:gdLst>
                <a:gd name="T0" fmla="*/ 102 w 111"/>
                <a:gd name="T1" fmla="*/ 82 h 159"/>
                <a:gd name="T2" fmla="*/ 102 w 111"/>
                <a:gd name="T3" fmla="*/ 81 h 159"/>
                <a:gd name="T4" fmla="*/ 92 w 111"/>
                <a:gd name="T5" fmla="*/ 67 h 159"/>
                <a:gd name="T6" fmla="*/ 102 w 111"/>
                <a:gd name="T7" fmla="*/ 53 h 159"/>
                <a:gd name="T8" fmla="*/ 102 w 111"/>
                <a:gd name="T9" fmla="*/ 40 h 159"/>
                <a:gd name="T10" fmla="*/ 92 w 111"/>
                <a:gd name="T11" fmla="*/ 27 h 159"/>
                <a:gd name="T12" fmla="*/ 67 w 111"/>
                <a:gd name="T13" fmla="*/ 0 h 159"/>
                <a:gd name="T14" fmla="*/ 43 w 111"/>
                <a:gd name="T15" fmla="*/ 0 h 159"/>
                <a:gd name="T16" fmla="*/ 18 w 111"/>
                <a:gd name="T17" fmla="*/ 27 h 159"/>
                <a:gd name="T18" fmla="*/ 8 w 111"/>
                <a:gd name="T19" fmla="*/ 40 h 159"/>
                <a:gd name="T20" fmla="*/ 8 w 111"/>
                <a:gd name="T21" fmla="*/ 53 h 159"/>
                <a:gd name="T22" fmla="*/ 18 w 111"/>
                <a:gd name="T23" fmla="*/ 67 h 159"/>
                <a:gd name="T24" fmla="*/ 8 w 111"/>
                <a:gd name="T25" fmla="*/ 81 h 159"/>
                <a:gd name="T26" fmla="*/ 8 w 111"/>
                <a:gd name="T27" fmla="*/ 82 h 159"/>
                <a:gd name="T28" fmla="*/ 0 w 111"/>
                <a:gd name="T29" fmla="*/ 93 h 159"/>
                <a:gd name="T30" fmla="*/ 8 w 111"/>
                <a:gd name="T31" fmla="*/ 103 h 159"/>
                <a:gd name="T32" fmla="*/ 8 w 111"/>
                <a:gd name="T33" fmla="*/ 146 h 159"/>
                <a:gd name="T34" fmla="*/ 21 w 111"/>
                <a:gd name="T35" fmla="*/ 159 h 159"/>
                <a:gd name="T36" fmla="*/ 89 w 111"/>
                <a:gd name="T37" fmla="*/ 159 h 159"/>
                <a:gd name="T38" fmla="*/ 102 w 111"/>
                <a:gd name="T39" fmla="*/ 146 h 159"/>
                <a:gd name="T40" fmla="*/ 102 w 111"/>
                <a:gd name="T41" fmla="*/ 103 h 159"/>
                <a:gd name="T42" fmla="*/ 111 w 111"/>
                <a:gd name="T43" fmla="*/ 93 h 159"/>
                <a:gd name="T44" fmla="*/ 102 w 111"/>
                <a:gd name="T45" fmla="*/ 82 h 159"/>
                <a:gd name="T46" fmla="*/ 72 w 111"/>
                <a:gd name="T47" fmla="*/ 125 h 159"/>
                <a:gd name="T48" fmla="*/ 38 w 111"/>
                <a:gd name="T49" fmla="*/ 125 h 159"/>
                <a:gd name="T50" fmla="*/ 34 w 111"/>
                <a:gd name="T51" fmla="*/ 121 h 159"/>
                <a:gd name="T52" fmla="*/ 38 w 111"/>
                <a:gd name="T53" fmla="*/ 116 h 159"/>
                <a:gd name="T54" fmla="*/ 72 w 111"/>
                <a:gd name="T55" fmla="*/ 116 h 159"/>
                <a:gd name="T56" fmla="*/ 76 w 111"/>
                <a:gd name="T57" fmla="*/ 121 h 159"/>
                <a:gd name="T58" fmla="*/ 72 w 111"/>
                <a:gd name="T59" fmla="*/ 125 h 159"/>
                <a:gd name="T60" fmla="*/ 72 w 111"/>
                <a:gd name="T61" fmla="*/ 101 h 159"/>
                <a:gd name="T62" fmla="*/ 38 w 111"/>
                <a:gd name="T63" fmla="*/ 101 h 159"/>
                <a:gd name="T64" fmla="*/ 34 w 111"/>
                <a:gd name="T65" fmla="*/ 97 h 159"/>
                <a:gd name="T66" fmla="*/ 38 w 111"/>
                <a:gd name="T67" fmla="*/ 93 h 159"/>
                <a:gd name="T68" fmla="*/ 72 w 111"/>
                <a:gd name="T69" fmla="*/ 93 h 159"/>
                <a:gd name="T70" fmla="*/ 76 w 111"/>
                <a:gd name="T71" fmla="*/ 97 h 159"/>
                <a:gd name="T72" fmla="*/ 72 w 111"/>
                <a:gd name="T73" fmla="*/ 10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1" h="159">
                  <a:moveTo>
                    <a:pt x="102" y="82"/>
                  </a:moveTo>
                  <a:cubicBezTo>
                    <a:pt x="102" y="81"/>
                    <a:pt x="102" y="81"/>
                    <a:pt x="102" y="81"/>
                  </a:cubicBezTo>
                  <a:cubicBezTo>
                    <a:pt x="96" y="79"/>
                    <a:pt x="92" y="74"/>
                    <a:pt x="92" y="67"/>
                  </a:cubicBezTo>
                  <a:cubicBezTo>
                    <a:pt x="92" y="61"/>
                    <a:pt x="96" y="55"/>
                    <a:pt x="102" y="53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33"/>
                    <a:pt x="98" y="28"/>
                    <a:pt x="92" y="27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2" y="28"/>
                    <a:pt x="8" y="33"/>
                    <a:pt x="8" y="40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14" y="55"/>
                    <a:pt x="18" y="61"/>
                    <a:pt x="18" y="67"/>
                  </a:cubicBezTo>
                  <a:cubicBezTo>
                    <a:pt x="18" y="74"/>
                    <a:pt x="14" y="79"/>
                    <a:pt x="8" y="81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3" y="83"/>
                    <a:pt x="0" y="88"/>
                    <a:pt x="0" y="93"/>
                  </a:cubicBezTo>
                  <a:cubicBezTo>
                    <a:pt x="0" y="98"/>
                    <a:pt x="3" y="102"/>
                    <a:pt x="8" y="103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53"/>
                    <a:pt x="14" y="159"/>
                    <a:pt x="21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96" y="159"/>
                    <a:pt x="102" y="153"/>
                    <a:pt x="102" y="146"/>
                  </a:cubicBezTo>
                  <a:cubicBezTo>
                    <a:pt x="102" y="103"/>
                    <a:pt x="102" y="103"/>
                    <a:pt x="102" y="103"/>
                  </a:cubicBezTo>
                  <a:cubicBezTo>
                    <a:pt x="107" y="102"/>
                    <a:pt x="111" y="98"/>
                    <a:pt x="111" y="93"/>
                  </a:cubicBezTo>
                  <a:cubicBezTo>
                    <a:pt x="111" y="88"/>
                    <a:pt x="107" y="83"/>
                    <a:pt x="102" y="82"/>
                  </a:cubicBezTo>
                  <a:close/>
                  <a:moveTo>
                    <a:pt x="72" y="125"/>
                  </a:moveTo>
                  <a:cubicBezTo>
                    <a:pt x="38" y="125"/>
                    <a:pt x="38" y="125"/>
                    <a:pt x="38" y="125"/>
                  </a:cubicBezTo>
                  <a:cubicBezTo>
                    <a:pt x="36" y="125"/>
                    <a:pt x="34" y="123"/>
                    <a:pt x="34" y="121"/>
                  </a:cubicBezTo>
                  <a:cubicBezTo>
                    <a:pt x="34" y="118"/>
                    <a:pt x="36" y="116"/>
                    <a:pt x="38" y="116"/>
                  </a:cubicBezTo>
                  <a:cubicBezTo>
                    <a:pt x="72" y="116"/>
                    <a:pt x="72" y="116"/>
                    <a:pt x="72" y="116"/>
                  </a:cubicBezTo>
                  <a:cubicBezTo>
                    <a:pt x="75" y="116"/>
                    <a:pt x="76" y="118"/>
                    <a:pt x="76" y="121"/>
                  </a:cubicBezTo>
                  <a:cubicBezTo>
                    <a:pt x="76" y="123"/>
                    <a:pt x="75" y="125"/>
                    <a:pt x="72" y="125"/>
                  </a:cubicBezTo>
                  <a:close/>
                  <a:moveTo>
                    <a:pt x="72" y="101"/>
                  </a:moveTo>
                  <a:cubicBezTo>
                    <a:pt x="38" y="101"/>
                    <a:pt x="38" y="101"/>
                    <a:pt x="38" y="101"/>
                  </a:cubicBezTo>
                  <a:cubicBezTo>
                    <a:pt x="36" y="101"/>
                    <a:pt x="34" y="99"/>
                    <a:pt x="34" y="97"/>
                  </a:cubicBezTo>
                  <a:cubicBezTo>
                    <a:pt x="34" y="95"/>
                    <a:pt x="36" y="93"/>
                    <a:pt x="38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5" y="93"/>
                    <a:pt x="76" y="95"/>
                    <a:pt x="76" y="97"/>
                  </a:cubicBezTo>
                  <a:cubicBezTo>
                    <a:pt x="76" y="99"/>
                    <a:pt x="75" y="101"/>
                    <a:pt x="7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6392" y="3549"/>
              <a:ext cx="357" cy="357"/>
            </a:xfrm>
            <a:custGeom>
              <a:avLst/>
              <a:gdLst>
                <a:gd name="T0" fmla="*/ 188 w 192"/>
                <a:gd name="T1" fmla="*/ 0 h 192"/>
                <a:gd name="T2" fmla="*/ 184 w 192"/>
                <a:gd name="T3" fmla="*/ 4 h 192"/>
                <a:gd name="T4" fmla="*/ 184 w 192"/>
                <a:gd name="T5" fmla="*/ 110 h 192"/>
                <a:gd name="T6" fmla="*/ 151 w 192"/>
                <a:gd name="T7" fmla="*/ 110 h 192"/>
                <a:gd name="T8" fmla="*/ 151 w 192"/>
                <a:gd name="T9" fmla="*/ 83 h 192"/>
                <a:gd name="T10" fmla="*/ 166 w 192"/>
                <a:gd name="T11" fmla="*/ 83 h 192"/>
                <a:gd name="T12" fmla="*/ 170 w 192"/>
                <a:gd name="T13" fmla="*/ 79 h 192"/>
                <a:gd name="T14" fmla="*/ 166 w 192"/>
                <a:gd name="T15" fmla="*/ 75 h 192"/>
                <a:gd name="T16" fmla="*/ 147 w 192"/>
                <a:gd name="T17" fmla="*/ 75 h 192"/>
                <a:gd name="T18" fmla="*/ 43 w 192"/>
                <a:gd name="T19" fmla="*/ 75 h 192"/>
                <a:gd name="T20" fmla="*/ 23 w 192"/>
                <a:gd name="T21" fmla="*/ 75 h 192"/>
                <a:gd name="T22" fmla="*/ 19 w 192"/>
                <a:gd name="T23" fmla="*/ 79 h 192"/>
                <a:gd name="T24" fmla="*/ 23 w 192"/>
                <a:gd name="T25" fmla="*/ 83 h 192"/>
                <a:gd name="T26" fmla="*/ 39 w 192"/>
                <a:gd name="T27" fmla="*/ 83 h 192"/>
                <a:gd name="T28" fmla="*/ 39 w 192"/>
                <a:gd name="T29" fmla="*/ 110 h 192"/>
                <a:gd name="T30" fmla="*/ 8 w 192"/>
                <a:gd name="T31" fmla="*/ 110 h 192"/>
                <a:gd name="T32" fmla="*/ 8 w 192"/>
                <a:gd name="T33" fmla="*/ 4 h 192"/>
                <a:gd name="T34" fmla="*/ 4 w 192"/>
                <a:gd name="T35" fmla="*/ 0 h 192"/>
                <a:gd name="T36" fmla="*/ 0 w 192"/>
                <a:gd name="T37" fmla="*/ 4 h 192"/>
                <a:gd name="T38" fmla="*/ 0 w 192"/>
                <a:gd name="T39" fmla="*/ 188 h 192"/>
                <a:gd name="T40" fmla="*/ 4 w 192"/>
                <a:gd name="T41" fmla="*/ 192 h 192"/>
                <a:gd name="T42" fmla="*/ 8 w 192"/>
                <a:gd name="T43" fmla="*/ 188 h 192"/>
                <a:gd name="T44" fmla="*/ 8 w 192"/>
                <a:gd name="T45" fmla="*/ 118 h 192"/>
                <a:gd name="T46" fmla="*/ 39 w 192"/>
                <a:gd name="T47" fmla="*/ 118 h 192"/>
                <a:gd name="T48" fmla="*/ 39 w 192"/>
                <a:gd name="T49" fmla="*/ 188 h 192"/>
                <a:gd name="T50" fmla="*/ 43 w 192"/>
                <a:gd name="T51" fmla="*/ 192 h 192"/>
                <a:gd name="T52" fmla="*/ 47 w 192"/>
                <a:gd name="T53" fmla="*/ 188 h 192"/>
                <a:gd name="T54" fmla="*/ 47 w 192"/>
                <a:gd name="T55" fmla="*/ 118 h 192"/>
                <a:gd name="T56" fmla="*/ 66 w 192"/>
                <a:gd name="T57" fmla="*/ 118 h 192"/>
                <a:gd name="T58" fmla="*/ 66 w 192"/>
                <a:gd name="T59" fmla="*/ 188 h 192"/>
                <a:gd name="T60" fmla="*/ 70 w 192"/>
                <a:gd name="T61" fmla="*/ 192 h 192"/>
                <a:gd name="T62" fmla="*/ 74 w 192"/>
                <a:gd name="T63" fmla="*/ 188 h 192"/>
                <a:gd name="T64" fmla="*/ 74 w 192"/>
                <a:gd name="T65" fmla="*/ 114 h 192"/>
                <a:gd name="T66" fmla="*/ 70 w 192"/>
                <a:gd name="T67" fmla="*/ 110 h 192"/>
                <a:gd name="T68" fmla="*/ 47 w 192"/>
                <a:gd name="T69" fmla="*/ 110 h 192"/>
                <a:gd name="T70" fmla="*/ 47 w 192"/>
                <a:gd name="T71" fmla="*/ 83 h 192"/>
                <a:gd name="T72" fmla="*/ 143 w 192"/>
                <a:gd name="T73" fmla="*/ 83 h 192"/>
                <a:gd name="T74" fmla="*/ 143 w 192"/>
                <a:gd name="T75" fmla="*/ 110 h 192"/>
                <a:gd name="T76" fmla="*/ 121 w 192"/>
                <a:gd name="T77" fmla="*/ 110 h 192"/>
                <a:gd name="T78" fmla="*/ 117 w 192"/>
                <a:gd name="T79" fmla="*/ 114 h 192"/>
                <a:gd name="T80" fmla="*/ 117 w 192"/>
                <a:gd name="T81" fmla="*/ 188 h 192"/>
                <a:gd name="T82" fmla="*/ 121 w 192"/>
                <a:gd name="T83" fmla="*/ 192 h 192"/>
                <a:gd name="T84" fmla="*/ 125 w 192"/>
                <a:gd name="T85" fmla="*/ 188 h 192"/>
                <a:gd name="T86" fmla="*/ 125 w 192"/>
                <a:gd name="T87" fmla="*/ 118 h 192"/>
                <a:gd name="T88" fmla="*/ 143 w 192"/>
                <a:gd name="T89" fmla="*/ 118 h 192"/>
                <a:gd name="T90" fmla="*/ 143 w 192"/>
                <a:gd name="T91" fmla="*/ 188 h 192"/>
                <a:gd name="T92" fmla="*/ 147 w 192"/>
                <a:gd name="T93" fmla="*/ 192 h 192"/>
                <a:gd name="T94" fmla="*/ 151 w 192"/>
                <a:gd name="T95" fmla="*/ 188 h 192"/>
                <a:gd name="T96" fmla="*/ 151 w 192"/>
                <a:gd name="T97" fmla="*/ 118 h 192"/>
                <a:gd name="T98" fmla="*/ 184 w 192"/>
                <a:gd name="T99" fmla="*/ 118 h 192"/>
                <a:gd name="T100" fmla="*/ 184 w 192"/>
                <a:gd name="T101" fmla="*/ 188 h 192"/>
                <a:gd name="T102" fmla="*/ 188 w 192"/>
                <a:gd name="T103" fmla="*/ 192 h 192"/>
                <a:gd name="T104" fmla="*/ 192 w 192"/>
                <a:gd name="T105" fmla="*/ 188 h 192"/>
                <a:gd name="T106" fmla="*/ 192 w 192"/>
                <a:gd name="T107" fmla="*/ 4 h 192"/>
                <a:gd name="T108" fmla="*/ 188 w 192"/>
                <a:gd name="T10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2" h="192">
                  <a:moveTo>
                    <a:pt x="188" y="0"/>
                  </a:moveTo>
                  <a:cubicBezTo>
                    <a:pt x="185" y="0"/>
                    <a:pt x="184" y="2"/>
                    <a:pt x="184" y="4"/>
                  </a:cubicBezTo>
                  <a:cubicBezTo>
                    <a:pt x="184" y="110"/>
                    <a:pt x="184" y="110"/>
                    <a:pt x="184" y="110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8" y="83"/>
                    <a:pt x="170" y="81"/>
                    <a:pt x="170" y="79"/>
                  </a:cubicBezTo>
                  <a:cubicBezTo>
                    <a:pt x="170" y="77"/>
                    <a:pt x="168" y="75"/>
                    <a:pt x="166" y="75"/>
                  </a:cubicBezTo>
                  <a:cubicBezTo>
                    <a:pt x="147" y="75"/>
                    <a:pt x="147" y="75"/>
                    <a:pt x="147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1" y="75"/>
                    <a:pt x="19" y="77"/>
                    <a:pt x="19" y="79"/>
                  </a:cubicBezTo>
                  <a:cubicBezTo>
                    <a:pt x="19" y="81"/>
                    <a:pt x="21" y="83"/>
                    <a:pt x="23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110"/>
                    <a:pt x="39" y="110"/>
                    <a:pt x="39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190"/>
                    <a:pt x="1" y="192"/>
                    <a:pt x="4" y="192"/>
                  </a:cubicBezTo>
                  <a:cubicBezTo>
                    <a:pt x="6" y="192"/>
                    <a:pt x="8" y="190"/>
                    <a:pt x="8" y="18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90"/>
                    <a:pt x="41" y="192"/>
                    <a:pt x="43" y="192"/>
                  </a:cubicBezTo>
                  <a:cubicBezTo>
                    <a:pt x="45" y="192"/>
                    <a:pt x="47" y="190"/>
                    <a:pt x="47" y="188"/>
                  </a:cubicBezTo>
                  <a:cubicBezTo>
                    <a:pt x="47" y="118"/>
                    <a:pt x="47" y="118"/>
                    <a:pt x="47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6" y="190"/>
                    <a:pt x="67" y="192"/>
                    <a:pt x="70" y="192"/>
                  </a:cubicBezTo>
                  <a:cubicBezTo>
                    <a:pt x="72" y="192"/>
                    <a:pt x="74" y="190"/>
                    <a:pt x="74" y="188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11"/>
                    <a:pt x="72" y="110"/>
                    <a:pt x="70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110"/>
                    <a:pt x="143" y="110"/>
                    <a:pt x="143" y="110"/>
                  </a:cubicBezTo>
                  <a:cubicBezTo>
                    <a:pt x="121" y="110"/>
                    <a:pt x="121" y="110"/>
                    <a:pt x="121" y="110"/>
                  </a:cubicBezTo>
                  <a:cubicBezTo>
                    <a:pt x="119" y="110"/>
                    <a:pt x="117" y="111"/>
                    <a:pt x="117" y="114"/>
                  </a:cubicBezTo>
                  <a:cubicBezTo>
                    <a:pt x="117" y="188"/>
                    <a:pt x="117" y="188"/>
                    <a:pt x="117" y="188"/>
                  </a:cubicBezTo>
                  <a:cubicBezTo>
                    <a:pt x="117" y="190"/>
                    <a:pt x="119" y="192"/>
                    <a:pt x="121" y="192"/>
                  </a:cubicBezTo>
                  <a:cubicBezTo>
                    <a:pt x="124" y="192"/>
                    <a:pt x="125" y="190"/>
                    <a:pt x="125" y="188"/>
                  </a:cubicBezTo>
                  <a:cubicBezTo>
                    <a:pt x="125" y="118"/>
                    <a:pt x="125" y="118"/>
                    <a:pt x="125" y="118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90"/>
                    <a:pt x="144" y="192"/>
                    <a:pt x="147" y="192"/>
                  </a:cubicBezTo>
                  <a:cubicBezTo>
                    <a:pt x="149" y="192"/>
                    <a:pt x="151" y="190"/>
                    <a:pt x="151" y="188"/>
                  </a:cubicBezTo>
                  <a:cubicBezTo>
                    <a:pt x="151" y="118"/>
                    <a:pt x="151" y="118"/>
                    <a:pt x="151" y="118"/>
                  </a:cubicBezTo>
                  <a:cubicBezTo>
                    <a:pt x="184" y="118"/>
                    <a:pt x="184" y="118"/>
                    <a:pt x="184" y="118"/>
                  </a:cubicBezTo>
                  <a:cubicBezTo>
                    <a:pt x="184" y="188"/>
                    <a:pt x="184" y="188"/>
                    <a:pt x="184" y="188"/>
                  </a:cubicBezTo>
                  <a:cubicBezTo>
                    <a:pt x="184" y="190"/>
                    <a:pt x="185" y="192"/>
                    <a:pt x="188" y="192"/>
                  </a:cubicBezTo>
                  <a:cubicBezTo>
                    <a:pt x="190" y="192"/>
                    <a:pt x="192" y="190"/>
                    <a:pt x="192" y="188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2"/>
                    <a:pt x="190" y="0"/>
                    <a:pt x="1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6465" y="3640"/>
              <a:ext cx="85" cy="15"/>
            </a:xfrm>
            <a:custGeom>
              <a:avLst/>
              <a:gdLst>
                <a:gd name="T0" fmla="*/ 4 w 46"/>
                <a:gd name="T1" fmla="*/ 8 h 8"/>
                <a:gd name="T2" fmla="*/ 42 w 46"/>
                <a:gd name="T3" fmla="*/ 8 h 8"/>
                <a:gd name="T4" fmla="*/ 46 w 46"/>
                <a:gd name="T5" fmla="*/ 4 h 8"/>
                <a:gd name="T6" fmla="*/ 42 w 46"/>
                <a:gd name="T7" fmla="*/ 0 h 8"/>
                <a:gd name="T8" fmla="*/ 4 w 46"/>
                <a:gd name="T9" fmla="*/ 0 h 8"/>
                <a:gd name="T10" fmla="*/ 0 w 46"/>
                <a:gd name="T11" fmla="*/ 4 h 8"/>
                <a:gd name="T12" fmla="*/ 4 w 4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8">
                  <a:moveTo>
                    <a:pt x="4" y="8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4" y="8"/>
                    <a:pt x="46" y="6"/>
                    <a:pt x="46" y="4"/>
                  </a:cubicBezTo>
                  <a:cubicBezTo>
                    <a:pt x="46" y="2"/>
                    <a:pt x="44" y="0"/>
                    <a:pt x="4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6598" y="3640"/>
              <a:ext cx="86" cy="15"/>
            </a:xfrm>
            <a:custGeom>
              <a:avLst/>
              <a:gdLst>
                <a:gd name="T0" fmla="*/ 4 w 46"/>
                <a:gd name="T1" fmla="*/ 8 h 8"/>
                <a:gd name="T2" fmla="*/ 42 w 46"/>
                <a:gd name="T3" fmla="*/ 8 h 8"/>
                <a:gd name="T4" fmla="*/ 46 w 46"/>
                <a:gd name="T5" fmla="*/ 4 h 8"/>
                <a:gd name="T6" fmla="*/ 42 w 46"/>
                <a:gd name="T7" fmla="*/ 0 h 8"/>
                <a:gd name="T8" fmla="*/ 4 w 46"/>
                <a:gd name="T9" fmla="*/ 0 h 8"/>
                <a:gd name="T10" fmla="*/ 0 w 46"/>
                <a:gd name="T11" fmla="*/ 4 h 8"/>
                <a:gd name="T12" fmla="*/ 4 w 4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8">
                  <a:moveTo>
                    <a:pt x="4" y="8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4" y="8"/>
                    <a:pt x="46" y="6"/>
                    <a:pt x="46" y="4"/>
                  </a:cubicBezTo>
                  <a:cubicBezTo>
                    <a:pt x="46" y="2"/>
                    <a:pt x="44" y="0"/>
                    <a:pt x="4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5496" y="3549"/>
              <a:ext cx="561" cy="357"/>
            </a:xfrm>
            <a:custGeom>
              <a:avLst/>
              <a:gdLst>
                <a:gd name="T0" fmla="*/ 139 w 302"/>
                <a:gd name="T1" fmla="*/ 192 h 192"/>
                <a:gd name="T2" fmla="*/ 160 w 302"/>
                <a:gd name="T3" fmla="*/ 0 h 192"/>
                <a:gd name="T4" fmla="*/ 190 w 302"/>
                <a:gd name="T5" fmla="*/ 192 h 192"/>
                <a:gd name="T6" fmla="*/ 158 w 302"/>
                <a:gd name="T7" fmla="*/ 96 h 192"/>
                <a:gd name="T8" fmla="*/ 139 w 302"/>
                <a:gd name="T9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" h="192">
                  <a:moveTo>
                    <a:pt x="139" y="192"/>
                  </a:moveTo>
                  <a:cubicBezTo>
                    <a:pt x="139" y="192"/>
                    <a:pt x="0" y="156"/>
                    <a:pt x="160" y="0"/>
                  </a:cubicBezTo>
                  <a:cubicBezTo>
                    <a:pt x="160" y="0"/>
                    <a:pt x="302" y="120"/>
                    <a:pt x="190" y="192"/>
                  </a:cubicBezTo>
                  <a:cubicBezTo>
                    <a:pt x="190" y="192"/>
                    <a:pt x="220" y="145"/>
                    <a:pt x="158" y="96"/>
                  </a:cubicBezTo>
                  <a:cubicBezTo>
                    <a:pt x="158" y="96"/>
                    <a:pt x="98" y="157"/>
                    <a:pt x="139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 noEditPoints="1"/>
            </p:cNvSpPr>
            <p:nvPr/>
          </p:nvSpPr>
          <p:spPr bwMode="auto">
            <a:xfrm>
              <a:off x="4828" y="3607"/>
              <a:ext cx="370" cy="253"/>
            </a:xfrm>
            <a:custGeom>
              <a:avLst/>
              <a:gdLst>
                <a:gd name="T0" fmla="*/ 180 w 199"/>
                <a:gd name="T1" fmla="*/ 64 h 136"/>
                <a:gd name="T2" fmla="*/ 137 w 199"/>
                <a:gd name="T3" fmla="*/ 26 h 136"/>
                <a:gd name="T4" fmla="*/ 123 w 199"/>
                <a:gd name="T5" fmla="*/ 8 h 136"/>
                <a:gd name="T6" fmla="*/ 104 w 199"/>
                <a:gd name="T7" fmla="*/ 0 h 136"/>
                <a:gd name="T8" fmla="*/ 101 w 199"/>
                <a:gd name="T9" fmla="*/ 0 h 136"/>
                <a:gd name="T10" fmla="*/ 56 w 199"/>
                <a:gd name="T11" fmla="*/ 14 h 136"/>
                <a:gd name="T12" fmla="*/ 38 w 199"/>
                <a:gd name="T13" fmla="*/ 26 h 136"/>
                <a:gd name="T14" fmla="*/ 27 w 199"/>
                <a:gd name="T15" fmla="*/ 40 h 136"/>
                <a:gd name="T16" fmla="*/ 6 w 199"/>
                <a:gd name="T17" fmla="*/ 66 h 136"/>
                <a:gd name="T18" fmla="*/ 3 w 199"/>
                <a:gd name="T19" fmla="*/ 95 h 136"/>
                <a:gd name="T20" fmla="*/ 59 w 199"/>
                <a:gd name="T21" fmla="*/ 123 h 136"/>
                <a:gd name="T22" fmla="*/ 132 w 199"/>
                <a:gd name="T23" fmla="*/ 125 h 136"/>
                <a:gd name="T24" fmla="*/ 186 w 199"/>
                <a:gd name="T25" fmla="*/ 121 h 136"/>
                <a:gd name="T26" fmla="*/ 180 w 199"/>
                <a:gd name="T27" fmla="*/ 64 h 136"/>
                <a:gd name="T28" fmla="*/ 97 w 199"/>
                <a:gd name="T29" fmla="*/ 98 h 136"/>
                <a:gd name="T30" fmla="*/ 61 w 199"/>
                <a:gd name="T31" fmla="*/ 65 h 136"/>
                <a:gd name="T32" fmla="*/ 97 w 199"/>
                <a:gd name="T33" fmla="*/ 32 h 136"/>
                <a:gd name="T34" fmla="*/ 134 w 199"/>
                <a:gd name="T35" fmla="*/ 65 h 136"/>
                <a:gd name="T36" fmla="*/ 97 w 199"/>
                <a:gd name="T37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9" h="136">
                  <a:moveTo>
                    <a:pt x="180" y="64"/>
                  </a:moveTo>
                  <a:cubicBezTo>
                    <a:pt x="168" y="49"/>
                    <a:pt x="150" y="40"/>
                    <a:pt x="137" y="26"/>
                  </a:cubicBezTo>
                  <a:cubicBezTo>
                    <a:pt x="133" y="20"/>
                    <a:pt x="129" y="13"/>
                    <a:pt x="123" y="8"/>
                  </a:cubicBezTo>
                  <a:cubicBezTo>
                    <a:pt x="117" y="3"/>
                    <a:pt x="111" y="3"/>
                    <a:pt x="104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82" y="0"/>
                    <a:pt x="72" y="3"/>
                    <a:pt x="56" y="14"/>
                  </a:cubicBezTo>
                  <a:cubicBezTo>
                    <a:pt x="50" y="17"/>
                    <a:pt x="42" y="20"/>
                    <a:pt x="38" y="26"/>
                  </a:cubicBezTo>
                  <a:cubicBezTo>
                    <a:pt x="34" y="30"/>
                    <a:pt x="31" y="36"/>
                    <a:pt x="27" y="40"/>
                  </a:cubicBezTo>
                  <a:cubicBezTo>
                    <a:pt x="18" y="50"/>
                    <a:pt x="10" y="53"/>
                    <a:pt x="6" y="66"/>
                  </a:cubicBezTo>
                  <a:cubicBezTo>
                    <a:pt x="3" y="74"/>
                    <a:pt x="0" y="86"/>
                    <a:pt x="3" y="95"/>
                  </a:cubicBezTo>
                  <a:cubicBezTo>
                    <a:pt x="11" y="118"/>
                    <a:pt x="38" y="123"/>
                    <a:pt x="59" y="123"/>
                  </a:cubicBezTo>
                  <a:cubicBezTo>
                    <a:pt x="83" y="122"/>
                    <a:pt x="108" y="120"/>
                    <a:pt x="132" y="125"/>
                  </a:cubicBezTo>
                  <a:cubicBezTo>
                    <a:pt x="147" y="127"/>
                    <a:pt x="176" y="136"/>
                    <a:pt x="186" y="121"/>
                  </a:cubicBezTo>
                  <a:cubicBezTo>
                    <a:pt x="199" y="102"/>
                    <a:pt x="193" y="81"/>
                    <a:pt x="180" y="64"/>
                  </a:cubicBezTo>
                  <a:close/>
                  <a:moveTo>
                    <a:pt x="97" y="98"/>
                  </a:moveTo>
                  <a:cubicBezTo>
                    <a:pt x="77" y="98"/>
                    <a:pt x="61" y="83"/>
                    <a:pt x="61" y="65"/>
                  </a:cubicBezTo>
                  <a:cubicBezTo>
                    <a:pt x="61" y="47"/>
                    <a:pt x="77" y="32"/>
                    <a:pt x="97" y="32"/>
                  </a:cubicBezTo>
                  <a:cubicBezTo>
                    <a:pt x="118" y="32"/>
                    <a:pt x="134" y="47"/>
                    <a:pt x="134" y="65"/>
                  </a:cubicBezTo>
                  <a:cubicBezTo>
                    <a:pt x="134" y="83"/>
                    <a:pt x="118" y="98"/>
                    <a:pt x="97" y="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 noEditPoints="1"/>
            </p:cNvSpPr>
            <p:nvPr/>
          </p:nvSpPr>
          <p:spPr bwMode="auto">
            <a:xfrm>
              <a:off x="3270" y="414"/>
              <a:ext cx="357" cy="357"/>
            </a:xfrm>
            <a:custGeom>
              <a:avLst/>
              <a:gdLst>
                <a:gd name="T0" fmla="*/ 177 w 192"/>
                <a:gd name="T1" fmla="*/ 28 h 192"/>
                <a:gd name="T2" fmla="*/ 153 w 192"/>
                <a:gd name="T3" fmla="*/ 28 h 192"/>
                <a:gd name="T4" fmla="*/ 154 w 192"/>
                <a:gd name="T5" fmla="*/ 4 h 192"/>
                <a:gd name="T6" fmla="*/ 150 w 192"/>
                <a:gd name="T7" fmla="*/ 0 h 192"/>
                <a:gd name="T8" fmla="*/ 68 w 192"/>
                <a:gd name="T9" fmla="*/ 0 h 192"/>
                <a:gd name="T10" fmla="*/ 68 w 192"/>
                <a:gd name="T11" fmla="*/ 43 h 192"/>
                <a:gd name="T12" fmla="*/ 90 w 192"/>
                <a:gd name="T13" fmla="*/ 58 h 192"/>
                <a:gd name="T14" fmla="*/ 91 w 192"/>
                <a:gd name="T15" fmla="*/ 61 h 192"/>
                <a:gd name="T16" fmla="*/ 91 w 192"/>
                <a:gd name="T17" fmla="*/ 120 h 192"/>
                <a:gd name="T18" fmla="*/ 87 w 192"/>
                <a:gd name="T19" fmla="*/ 124 h 192"/>
                <a:gd name="T20" fmla="*/ 41 w 192"/>
                <a:gd name="T21" fmla="*/ 124 h 192"/>
                <a:gd name="T22" fmla="*/ 37 w 192"/>
                <a:gd name="T23" fmla="*/ 120 h 192"/>
                <a:gd name="T24" fmla="*/ 37 w 192"/>
                <a:gd name="T25" fmla="*/ 61 h 192"/>
                <a:gd name="T26" fmla="*/ 39 w 192"/>
                <a:gd name="T27" fmla="*/ 58 h 192"/>
                <a:gd name="T28" fmla="*/ 60 w 192"/>
                <a:gd name="T29" fmla="*/ 43 h 192"/>
                <a:gd name="T30" fmla="*/ 60 w 192"/>
                <a:gd name="T31" fmla="*/ 0 h 192"/>
                <a:gd name="T32" fmla="*/ 4 w 192"/>
                <a:gd name="T33" fmla="*/ 0 h 192"/>
                <a:gd name="T34" fmla="*/ 0 w 192"/>
                <a:gd name="T35" fmla="*/ 4 h 192"/>
                <a:gd name="T36" fmla="*/ 36 w 192"/>
                <a:gd name="T37" fmla="*/ 190 h 192"/>
                <a:gd name="T38" fmla="*/ 39 w 192"/>
                <a:gd name="T39" fmla="*/ 192 h 192"/>
                <a:gd name="T40" fmla="*/ 115 w 192"/>
                <a:gd name="T41" fmla="*/ 192 h 192"/>
                <a:gd name="T42" fmla="*/ 118 w 192"/>
                <a:gd name="T43" fmla="*/ 190 h 192"/>
                <a:gd name="T44" fmla="*/ 133 w 192"/>
                <a:gd name="T45" fmla="*/ 156 h 192"/>
                <a:gd name="T46" fmla="*/ 192 w 192"/>
                <a:gd name="T47" fmla="*/ 67 h 192"/>
                <a:gd name="T48" fmla="*/ 177 w 192"/>
                <a:gd name="T49" fmla="*/ 28 h 192"/>
                <a:gd name="T50" fmla="*/ 136 w 192"/>
                <a:gd name="T51" fmla="*/ 145 h 192"/>
                <a:gd name="T52" fmla="*/ 153 w 192"/>
                <a:gd name="T53" fmla="*/ 36 h 192"/>
                <a:gd name="T54" fmla="*/ 173 w 192"/>
                <a:gd name="T55" fmla="*/ 35 h 192"/>
                <a:gd name="T56" fmla="*/ 184 w 192"/>
                <a:gd name="T57" fmla="*/ 67 h 192"/>
                <a:gd name="T58" fmla="*/ 136 w 192"/>
                <a:gd name="T59" fmla="*/ 14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192">
                  <a:moveTo>
                    <a:pt x="177" y="28"/>
                  </a:moveTo>
                  <a:cubicBezTo>
                    <a:pt x="169" y="23"/>
                    <a:pt x="159" y="25"/>
                    <a:pt x="153" y="28"/>
                  </a:cubicBezTo>
                  <a:cubicBezTo>
                    <a:pt x="154" y="20"/>
                    <a:pt x="154" y="12"/>
                    <a:pt x="154" y="4"/>
                  </a:cubicBezTo>
                  <a:cubicBezTo>
                    <a:pt x="154" y="2"/>
                    <a:pt x="152" y="0"/>
                    <a:pt x="150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1" y="59"/>
                    <a:pt x="91" y="60"/>
                    <a:pt x="91" y="61"/>
                  </a:cubicBezTo>
                  <a:cubicBezTo>
                    <a:pt x="91" y="120"/>
                    <a:pt x="91" y="120"/>
                    <a:pt x="91" y="120"/>
                  </a:cubicBezTo>
                  <a:cubicBezTo>
                    <a:pt x="91" y="122"/>
                    <a:pt x="90" y="124"/>
                    <a:pt x="87" y="124"/>
                  </a:cubicBezTo>
                  <a:cubicBezTo>
                    <a:pt x="41" y="124"/>
                    <a:pt x="41" y="124"/>
                    <a:pt x="41" y="124"/>
                  </a:cubicBezTo>
                  <a:cubicBezTo>
                    <a:pt x="39" y="124"/>
                    <a:pt x="37" y="122"/>
                    <a:pt x="37" y="12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0"/>
                    <a:pt x="38" y="59"/>
                    <a:pt x="39" y="58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81"/>
                    <a:pt x="14" y="150"/>
                    <a:pt x="36" y="190"/>
                  </a:cubicBezTo>
                  <a:cubicBezTo>
                    <a:pt x="36" y="191"/>
                    <a:pt x="38" y="192"/>
                    <a:pt x="39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6" y="192"/>
                    <a:pt x="118" y="191"/>
                    <a:pt x="118" y="190"/>
                  </a:cubicBezTo>
                  <a:cubicBezTo>
                    <a:pt x="124" y="180"/>
                    <a:pt x="128" y="169"/>
                    <a:pt x="133" y="156"/>
                  </a:cubicBezTo>
                  <a:cubicBezTo>
                    <a:pt x="142" y="151"/>
                    <a:pt x="192" y="121"/>
                    <a:pt x="192" y="67"/>
                  </a:cubicBezTo>
                  <a:cubicBezTo>
                    <a:pt x="192" y="47"/>
                    <a:pt x="187" y="34"/>
                    <a:pt x="177" y="28"/>
                  </a:cubicBezTo>
                  <a:close/>
                  <a:moveTo>
                    <a:pt x="136" y="145"/>
                  </a:moveTo>
                  <a:cubicBezTo>
                    <a:pt x="145" y="114"/>
                    <a:pt x="151" y="77"/>
                    <a:pt x="153" y="36"/>
                  </a:cubicBezTo>
                  <a:cubicBezTo>
                    <a:pt x="156" y="35"/>
                    <a:pt x="166" y="31"/>
                    <a:pt x="173" y="35"/>
                  </a:cubicBezTo>
                  <a:cubicBezTo>
                    <a:pt x="180" y="39"/>
                    <a:pt x="184" y="50"/>
                    <a:pt x="184" y="67"/>
                  </a:cubicBezTo>
                  <a:cubicBezTo>
                    <a:pt x="184" y="108"/>
                    <a:pt x="152" y="134"/>
                    <a:pt x="136" y="1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 noEditPoints="1"/>
            </p:cNvSpPr>
            <p:nvPr/>
          </p:nvSpPr>
          <p:spPr bwMode="auto">
            <a:xfrm>
              <a:off x="1784" y="3551"/>
              <a:ext cx="209" cy="359"/>
            </a:xfrm>
            <a:custGeom>
              <a:avLst/>
              <a:gdLst>
                <a:gd name="T0" fmla="*/ 109 w 112"/>
                <a:gd name="T1" fmla="*/ 11 h 193"/>
                <a:gd name="T2" fmla="*/ 85 w 112"/>
                <a:gd name="T3" fmla="*/ 1 h 193"/>
                <a:gd name="T4" fmla="*/ 80 w 112"/>
                <a:gd name="T5" fmla="*/ 3 h 193"/>
                <a:gd name="T6" fmla="*/ 67 w 112"/>
                <a:gd name="T7" fmla="*/ 30 h 193"/>
                <a:gd name="T8" fmla="*/ 5 w 112"/>
                <a:gd name="T9" fmla="*/ 30 h 193"/>
                <a:gd name="T10" fmla="*/ 1 w 112"/>
                <a:gd name="T11" fmla="*/ 32 h 193"/>
                <a:gd name="T12" fmla="*/ 1 w 112"/>
                <a:gd name="T13" fmla="*/ 36 h 193"/>
                <a:gd name="T14" fmla="*/ 22 w 112"/>
                <a:gd name="T15" fmla="*/ 88 h 193"/>
                <a:gd name="T16" fmla="*/ 22 w 112"/>
                <a:gd name="T17" fmla="*/ 88 h 193"/>
                <a:gd name="T18" fmla="*/ 22 w 112"/>
                <a:gd name="T19" fmla="*/ 88 h 193"/>
                <a:gd name="T20" fmla="*/ 41 w 112"/>
                <a:gd name="T21" fmla="*/ 164 h 193"/>
                <a:gd name="T22" fmla="*/ 18 w 112"/>
                <a:gd name="T23" fmla="*/ 178 h 193"/>
                <a:gd name="T24" fmla="*/ 47 w 112"/>
                <a:gd name="T25" fmla="*/ 193 h 193"/>
                <a:gd name="T26" fmla="*/ 76 w 112"/>
                <a:gd name="T27" fmla="*/ 178 h 193"/>
                <a:gd name="T28" fmla="*/ 52 w 112"/>
                <a:gd name="T29" fmla="*/ 164 h 193"/>
                <a:gd name="T30" fmla="*/ 71 w 112"/>
                <a:gd name="T31" fmla="*/ 88 h 193"/>
                <a:gd name="T32" fmla="*/ 71 w 112"/>
                <a:gd name="T33" fmla="*/ 88 h 193"/>
                <a:gd name="T34" fmla="*/ 71 w 112"/>
                <a:gd name="T35" fmla="*/ 88 h 193"/>
                <a:gd name="T36" fmla="*/ 93 w 112"/>
                <a:gd name="T37" fmla="*/ 36 h 193"/>
                <a:gd name="T38" fmla="*/ 92 w 112"/>
                <a:gd name="T39" fmla="*/ 32 h 193"/>
                <a:gd name="T40" fmla="*/ 89 w 112"/>
                <a:gd name="T41" fmla="*/ 30 h 193"/>
                <a:gd name="T42" fmla="*/ 76 w 112"/>
                <a:gd name="T43" fmla="*/ 30 h 193"/>
                <a:gd name="T44" fmla="*/ 86 w 112"/>
                <a:gd name="T45" fmla="*/ 10 h 193"/>
                <a:gd name="T46" fmla="*/ 106 w 112"/>
                <a:gd name="T47" fmla="*/ 18 h 193"/>
                <a:gd name="T48" fmla="*/ 111 w 112"/>
                <a:gd name="T49" fmla="*/ 16 h 193"/>
                <a:gd name="T50" fmla="*/ 109 w 112"/>
                <a:gd name="T51" fmla="*/ 11 h 193"/>
                <a:gd name="T52" fmla="*/ 11 w 112"/>
                <a:gd name="T53" fmla="*/ 38 h 193"/>
                <a:gd name="T54" fmla="*/ 63 w 112"/>
                <a:gd name="T55" fmla="*/ 38 h 193"/>
                <a:gd name="T56" fmla="*/ 42 w 112"/>
                <a:gd name="T57" fmla="*/ 82 h 193"/>
                <a:gd name="T58" fmla="*/ 29 w 112"/>
                <a:gd name="T59" fmla="*/ 82 h 193"/>
                <a:gd name="T60" fmla="*/ 11 w 112"/>
                <a:gd name="T61" fmla="*/ 38 h 193"/>
                <a:gd name="T62" fmla="*/ 68 w 112"/>
                <a:gd name="T63" fmla="*/ 178 h 193"/>
                <a:gd name="T64" fmla="*/ 47 w 112"/>
                <a:gd name="T65" fmla="*/ 185 h 193"/>
                <a:gd name="T66" fmla="*/ 26 w 112"/>
                <a:gd name="T67" fmla="*/ 178 h 193"/>
                <a:gd name="T68" fmla="*/ 42 w 112"/>
                <a:gd name="T69" fmla="*/ 172 h 193"/>
                <a:gd name="T70" fmla="*/ 42 w 112"/>
                <a:gd name="T71" fmla="*/ 180 h 193"/>
                <a:gd name="T72" fmla="*/ 47 w 112"/>
                <a:gd name="T73" fmla="*/ 184 h 193"/>
                <a:gd name="T74" fmla="*/ 51 w 112"/>
                <a:gd name="T75" fmla="*/ 180 h 193"/>
                <a:gd name="T76" fmla="*/ 52 w 112"/>
                <a:gd name="T77" fmla="*/ 172 h 193"/>
                <a:gd name="T78" fmla="*/ 68 w 112"/>
                <a:gd name="T79" fmla="*/ 178 h 193"/>
                <a:gd name="T80" fmla="*/ 83 w 112"/>
                <a:gd name="T81" fmla="*/ 38 h 193"/>
                <a:gd name="T82" fmla="*/ 65 w 112"/>
                <a:gd name="T83" fmla="*/ 82 h 193"/>
                <a:gd name="T84" fmla="*/ 50 w 112"/>
                <a:gd name="T85" fmla="*/ 82 h 193"/>
                <a:gd name="T86" fmla="*/ 72 w 112"/>
                <a:gd name="T87" fmla="*/ 38 h 193"/>
                <a:gd name="T88" fmla="*/ 83 w 112"/>
                <a:gd name="T89" fmla="*/ 3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2" h="193">
                  <a:moveTo>
                    <a:pt x="109" y="11"/>
                  </a:moveTo>
                  <a:cubicBezTo>
                    <a:pt x="85" y="1"/>
                    <a:pt x="85" y="1"/>
                    <a:pt x="85" y="1"/>
                  </a:cubicBezTo>
                  <a:cubicBezTo>
                    <a:pt x="83" y="0"/>
                    <a:pt x="81" y="1"/>
                    <a:pt x="80" y="3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30"/>
                    <a:pt x="2" y="31"/>
                    <a:pt x="1" y="32"/>
                  </a:cubicBezTo>
                  <a:cubicBezTo>
                    <a:pt x="0" y="33"/>
                    <a:pt x="0" y="35"/>
                    <a:pt x="1" y="36"/>
                  </a:cubicBezTo>
                  <a:cubicBezTo>
                    <a:pt x="1" y="36"/>
                    <a:pt x="12" y="59"/>
                    <a:pt x="22" y="88"/>
                  </a:cubicBezTo>
                  <a:cubicBezTo>
                    <a:pt x="22" y="88"/>
                    <a:pt x="22" y="88"/>
                    <a:pt x="22" y="88"/>
                  </a:cubicBezTo>
                  <a:cubicBezTo>
                    <a:pt x="22" y="88"/>
                    <a:pt x="22" y="88"/>
                    <a:pt x="22" y="88"/>
                  </a:cubicBezTo>
                  <a:cubicBezTo>
                    <a:pt x="33" y="118"/>
                    <a:pt x="39" y="143"/>
                    <a:pt x="41" y="164"/>
                  </a:cubicBezTo>
                  <a:cubicBezTo>
                    <a:pt x="29" y="165"/>
                    <a:pt x="18" y="170"/>
                    <a:pt x="18" y="178"/>
                  </a:cubicBezTo>
                  <a:cubicBezTo>
                    <a:pt x="18" y="188"/>
                    <a:pt x="32" y="193"/>
                    <a:pt x="47" y="193"/>
                  </a:cubicBezTo>
                  <a:cubicBezTo>
                    <a:pt x="61" y="193"/>
                    <a:pt x="76" y="188"/>
                    <a:pt x="76" y="178"/>
                  </a:cubicBezTo>
                  <a:cubicBezTo>
                    <a:pt x="76" y="170"/>
                    <a:pt x="65" y="165"/>
                    <a:pt x="52" y="164"/>
                  </a:cubicBezTo>
                  <a:cubicBezTo>
                    <a:pt x="54" y="143"/>
                    <a:pt x="61" y="11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82" y="59"/>
                    <a:pt x="93" y="36"/>
                    <a:pt x="93" y="36"/>
                  </a:cubicBezTo>
                  <a:cubicBezTo>
                    <a:pt x="93" y="35"/>
                    <a:pt x="93" y="33"/>
                    <a:pt x="92" y="32"/>
                  </a:cubicBezTo>
                  <a:cubicBezTo>
                    <a:pt x="92" y="31"/>
                    <a:pt x="90" y="30"/>
                    <a:pt x="89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8" y="19"/>
                    <a:pt x="110" y="18"/>
                    <a:pt x="111" y="16"/>
                  </a:cubicBezTo>
                  <a:cubicBezTo>
                    <a:pt x="112" y="14"/>
                    <a:pt x="111" y="12"/>
                    <a:pt x="109" y="11"/>
                  </a:cubicBezTo>
                  <a:close/>
                  <a:moveTo>
                    <a:pt x="11" y="38"/>
                  </a:moveTo>
                  <a:cubicBezTo>
                    <a:pt x="63" y="38"/>
                    <a:pt x="63" y="38"/>
                    <a:pt x="63" y="38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2" y="63"/>
                    <a:pt x="14" y="46"/>
                    <a:pt x="11" y="38"/>
                  </a:cubicBezTo>
                  <a:close/>
                  <a:moveTo>
                    <a:pt x="68" y="178"/>
                  </a:moveTo>
                  <a:cubicBezTo>
                    <a:pt x="68" y="180"/>
                    <a:pt x="61" y="185"/>
                    <a:pt x="47" y="185"/>
                  </a:cubicBezTo>
                  <a:cubicBezTo>
                    <a:pt x="33" y="185"/>
                    <a:pt x="26" y="180"/>
                    <a:pt x="26" y="178"/>
                  </a:cubicBezTo>
                  <a:cubicBezTo>
                    <a:pt x="26" y="177"/>
                    <a:pt x="31" y="173"/>
                    <a:pt x="42" y="172"/>
                  </a:cubicBezTo>
                  <a:cubicBezTo>
                    <a:pt x="42" y="174"/>
                    <a:pt x="42" y="177"/>
                    <a:pt x="42" y="180"/>
                  </a:cubicBezTo>
                  <a:cubicBezTo>
                    <a:pt x="42" y="182"/>
                    <a:pt x="44" y="184"/>
                    <a:pt x="47" y="184"/>
                  </a:cubicBezTo>
                  <a:cubicBezTo>
                    <a:pt x="49" y="184"/>
                    <a:pt x="51" y="182"/>
                    <a:pt x="51" y="180"/>
                  </a:cubicBezTo>
                  <a:cubicBezTo>
                    <a:pt x="51" y="177"/>
                    <a:pt x="51" y="174"/>
                    <a:pt x="52" y="172"/>
                  </a:cubicBezTo>
                  <a:cubicBezTo>
                    <a:pt x="62" y="173"/>
                    <a:pt x="68" y="177"/>
                    <a:pt x="68" y="178"/>
                  </a:cubicBezTo>
                  <a:close/>
                  <a:moveTo>
                    <a:pt x="83" y="38"/>
                  </a:moveTo>
                  <a:cubicBezTo>
                    <a:pt x="79" y="46"/>
                    <a:pt x="72" y="63"/>
                    <a:pt x="65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72" y="38"/>
                    <a:pt x="72" y="38"/>
                    <a:pt x="72" y="38"/>
                  </a:cubicBezTo>
                  <a:lnTo>
                    <a:pt x="83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4183" y="3549"/>
              <a:ext cx="93" cy="171"/>
            </a:xfrm>
            <a:custGeom>
              <a:avLst/>
              <a:gdLst>
                <a:gd name="T0" fmla="*/ 9 w 50"/>
                <a:gd name="T1" fmla="*/ 72 h 92"/>
                <a:gd name="T2" fmla="*/ 0 w 50"/>
                <a:gd name="T3" fmla="*/ 92 h 92"/>
                <a:gd name="T4" fmla="*/ 50 w 50"/>
                <a:gd name="T5" fmla="*/ 92 h 92"/>
                <a:gd name="T6" fmla="*/ 40 w 50"/>
                <a:gd name="T7" fmla="*/ 72 h 92"/>
                <a:gd name="T8" fmla="*/ 40 w 50"/>
                <a:gd name="T9" fmla="*/ 11 h 92"/>
                <a:gd name="T10" fmla="*/ 27 w 50"/>
                <a:gd name="T11" fmla="*/ 0 h 92"/>
                <a:gd name="T12" fmla="*/ 27 w 50"/>
                <a:gd name="T13" fmla="*/ 0 h 92"/>
                <a:gd name="T14" fmla="*/ 25 w 50"/>
                <a:gd name="T15" fmla="*/ 0 h 92"/>
                <a:gd name="T16" fmla="*/ 23 w 50"/>
                <a:gd name="T17" fmla="*/ 0 h 92"/>
                <a:gd name="T18" fmla="*/ 23 w 50"/>
                <a:gd name="T19" fmla="*/ 0 h 92"/>
                <a:gd name="T20" fmla="*/ 10 w 50"/>
                <a:gd name="T21" fmla="*/ 11 h 92"/>
                <a:gd name="T22" fmla="*/ 9 w 50"/>
                <a:gd name="T23" fmla="*/ 7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2">
                  <a:moveTo>
                    <a:pt x="9" y="72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9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1"/>
                    <a:pt x="10" y="11"/>
                    <a:pt x="10" y="11"/>
                  </a:cubicBezTo>
                  <a:lnTo>
                    <a:pt x="9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4146" y="3735"/>
              <a:ext cx="167" cy="171"/>
            </a:xfrm>
            <a:custGeom>
              <a:avLst/>
              <a:gdLst>
                <a:gd name="T0" fmla="*/ 28 w 167"/>
                <a:gd name="T1" fmla="*/ 0 h 171"/>
                <a:gd name="T2" fmla="*/ 28 w 167"/>
                <a:gd name="T3" fmla="*/ 2 h 171"/>
                <a:gd name="T4" fmla="*/ 0 w 167"/>
                <a:gd name="T5" fmla="*/ 56 h 171"/>
                <a:gd name="T6" fmla="*/ 0 w 167"/>
                <a:gd name="T7" fmla="*/ 171 h 171"/>
                <a:gd name="T8" fmla="*/ 167 w 167"/>
                <a:gd name="T9" fmla="*/ 171 h 171"/>
                <a:gd name="T10" fmla="*/ 167 w 167"/>
                <a:gd name="T11" fmla="*/ 56 h 171"/>
                <a:gd name="T12" fmla="*/ 137 w 167"/>
                <a:gd name="T13" fmla="*/ 0 h 171"/>
                <a:gd name="T14" fmla="*/ 28 w 167"/>
                <a:gd name="T1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71">
                  <a:moveTo>
                    <a:pt x="28" y="0"/>
                  </a:moveTo>
                  <a:lnTo>
                    <a:pt x="28" y="2"/>
                  </a:lnTo>
                  <a:lnTo>
                    <a:pt x="0" y="56"/>
                  </a:lnTo>
                  <a:lnTo>
                    <a:pt x="0" y="171"/>
                  </a:lnTo>
                  <a:lnTo>
                    <a:pt x="167" y="171"/>
                  </a:lnTo>
                  <a:lnTo>
                    <a:pt x="167" y="56"/>
                  </a:lnTo>
                  <a:lnTo>
                    <a:pt x="137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289" y="561"/>
              <a:ext cx="67" cy="87"/>
            </a:xfrm>
            <a:custGeom>
              <a:avLst/>
              <a:gdLst>
                <a:gd name="T0" fmla="*/ 36 w 36"/>
                <a:gd name="T1" fmla="*/ 32 h 47"/>
                <a:gd name="T2" fmla="*/ 36 w 36"/>
                <a:gd name="T3" fmla="*/ 3 h 47"/>
                <a:gd name="T4" fmla="*/ 33 w 36"/>
                <a:gd name="T5" fmla="*/ 0 h 47"/>
                <a:gd name="T6" fmla="*/ 32 w 36"/>
                <a:gd name="T7" fmla="*/ 0 h 47"/>
                <a:gd name="T8" fmla="*/ 0 w 36"/>
                <a:gd name="T9" fmla="*/ 42 h 47"/>
                <a:gd name="T10" fmla="*/ 9 w 36"/>
                <a:gd name="T11" fmla="*/ 47 h 47"/>
                <a:gd name="T12" fmla="*/ 36 w 36"/>
                <a:gd name="T13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7">
                  <a:moveTo>
                    <a:pt x="36" y="32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9" y="47"/>
                    <a:pt x="9" y="47"/>
                    <a:pt x="9" y="47"/>
                  </a:cubicBezTo>
                  <a:lnTo>
                    <a:pt x="36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315" y="635"/>
              <a:ext cx="99" cy="110"/>
            </a:xfrm>
            <a:custGeom>
              <a:avLst/>
              <a:gdLst>
                <a:gd name="T0" fmla="*/ 99 w 99"/>
                <a:gd name="T1" fmla="*/ 82 h 110"/>
                <a:gd name="T2" fmla="*/ 99 w 99"/>
                <a:gd name="T3" fmla="*/ 28 h 110"/>
                <a:gd name="T4" fmla="*/ 51 w 99"/>
                <a:gd name="T5" fmla="*/ 0 h 110"/>
                <a:gd name="T6" fmla="*/ 0 w 99"/>
                <a:gd name="T7" fmla="*/ 28 h 110"/>
                <a:gd name="T8" fmla="*/ 0 w 99"/>
                <a:gd name="T9" fmla="*/ 82 h 110"/>
                <a:gd name="T10" fmla="*/ 49 w 99"/>
                <a:gd name="T11" fmla="*/ 110 h 110"/>
                <a:gd name="T12" fmla="*/ 99 w 99"/>
                <a:gd name="T13" fmla="*/ 8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110">
                  <a:moveTo>
                    <a:pt x="99" y="82"/>
                  </a:moveTo>
                  <a:lnTo>
                    <a:pt x="99" y="28"/>
                  </a:lnTo>
                  <a:lnTo>
                    <a:pt x="51" y="0"/>
                  </a:lnTo>
                  <a:lnTo>
                    <a:pt x="0" y="28"/>
                  </a:lnTo>
                  <a:lnTo>
                    <a:pt x="0" y="82"/>
                  </a:lnTo>
                  <a:lnTo>
                    <a:pt x="49" y="110"/>
                  </a:lnTo>
                  <a:lnTo>
                    <a:pt x="99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373" y="538"/>
              <a:ext cx="97" cy="112"/>
            </a:xfrm>
            <a:custGeom>
              <a:avLst/>
              <a:gdLst>
                <a:gd name="T0" fmla="*/ 97 w 97"/>
                <a:gd name="T1" fmla="*/ 28 h 112"/>
                <a:gd name="T2" fmla="*/ 48 w 97"/>
                <a:gd name="T3" fmla="*/ 0 h 112"/>
                <a:gd name="T4" fmla="*/ 0 w 97"/>
                <a:gd name="T5" fmla="*/ 28 h 112"/>
                <a:gd name="T6" fmla="*/ 0 w 97"/>
                <a:gd name="T7" fmla="*/ 82 h 112"/>
                <a:gd name="T8" fmla="*/ 50 w 97"/>
                <a:gd name="T9" fmla="*/ 112 h 112"/>
                <a:gd name="T10" fmla="*/ 97 w 97"/>
                <a:gd name="T11" fmla="*/ 84 h 112"/>
                <a:gd name="T12" fmla="*/ 97 w 97"/>
                <a:gd name="T13" fmla="*/ 2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12">
                  <a:moveTo>
                    <a:pt x="97" y="28"/>
                  </a:moveTo>
                  <a:lnTo>
                    <a:pt x="48" y="0"/>
                  </a:lnTo>
                  <a:lnTo>
                    <a:pt x="0" y="28"/>
                  </a:lnTo>
                  <a:lnTo>
                    <a:pt x="0" y="82"/>
                  </a:lnTo>
                  <a:lnTo>
                    <a:pt x="50" y="112"/>
                  </a:lnTo>
                  <a:lnTo>
                    <a:pt x="97" y="84"/>
                  </a:lnTo>
                  <a:lnTo>
                    <a:pt x="97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183" y="641"/>
              <a:ext cx="97" cy="130"/>
            </a:xfrm>
            <a:custGeom>
              <a:avLst/>
              <a:gdLst>
                <a:gd name="T0" fmla="*/ 48 w 52"/>
                <a:gd name="T1" fmla="*/ 29 h 70"/>
                <a:gd name="T2" fmla="*/ 50 w 52"/>
                <a:gd name="T3" fmla="*/ 12 h 70"/>
                <a:gd name="T4" fmla="*/ 49 w 52"/>
                <a:gd name="T5" fmla="*/ 6 h 70"/>
                <a:gd name="T6" fmla="*/ 46 w 52"/>
                <a:gd name="T7" fmla="*/ 6 h 70"/>
                <a:gd name="T8" fmla="*/ 45 w 52"/>
                <a:gd name="T9" fmla="*/ 6 h 70"/>
                <a:gd name="T10" fmla="*/ 12 w 52"/>
                <a:gd name="T11" fmla="*/ 1 h 70"/>
                <a:gd name="T12" fmla="*/ 7 w 52"/>
                <a:gd name="T13" fmla="*/ 3 h 70"/>
                <a:gd name="T14" fmla="*/ 7 w 52"/>
                <a:gd name="T15" fmla="*/ 7 h 70"/>
                <a:gd name="T16" fmla="*/ 8 w 52"/>
                <a:gd name="T17" fmla="*/ 8 h 70"/>
                <a:gd name="T18" fmla="*/ 7 w 52"/>
                <a:gd name="T19" fmla="*/ 31 h 70"/>
                <a:gd name="T20" fmla="*/ 5 w 52"/>
                <a:gd name="T21" fmla="*/ 59 h 70"/>
                <a:gd name="T22" fmla="*/ 28 w 52"/>
                <a:gd name="T23" fmla="*/ 70 h 70"/>
                <a:gd name="T24" fmla="*/ 28 w 52"/>
                <a:gd name="T25" fmla="*/ 70 h 70"/>
                <a:gd name="T26" fmla="*/ 50 w 52"/>
                <a:gd name="T27" fmla="*/ 52 h 70"/>
                <a:gd name="T28" fmla="*/ 49 w 52"/>
                <a:gd name="T29" fmla="*/ 36 h 70"/>
                <a:gd name="T30" fmla="*/ 48 w 52"/>
                <a:gd name="T31" fmla="*/ 2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70">
                  <a:moveTo>
                    <a:pt x="48" y="29"/>
                  </a:moveTo>
                  <a:cubicBezTo>
                    <a:pt x="47" y="23"/>
                    <a:pt x="47" y="18"/>
                    <a:pt x="50" y="12"/>
                  </a:cubicBezTo>
                  <a:cubicBezTo>
                    <a:pt x="52" y="10"/>
                    <a:pt x="51" y="7"/>
                    <a:pt x="49" y="6"/>
                  </a:cubicBezTo>
                  <a:cubicBezTo>
                    <a:pt x="48" y="6"/>
                    <a:pt x="47" y="5"/>
                    <a:pt x="46" y="6"/>
                  </a:cubicBezTo>
                  <a:cubicBezTo>
                    <a:pt x="46" y="6"/>
                    <a:pt x="45" y="6"/>
                    <a:pt x="45" y="6"/>
                  </a:cubicBezTo>
                  <a:cubicBezTo>
                    <a:pt x="33" y="11"/>
                    <a:pt x="12" y="1"/>
                    <a:pt x="12" y="1"/>
                  </a:cubicBezTo>
                  <a:cubicBezTo>
                    <a:pt x="10" y="0"/>
                    <a:pt x="8" y="1"/>
                    <a:pt x="7" y="3"/>
                  </a:cubicBezTo>
                  <a:cubicBezTo>
                    <a:pt x="6" y="4"/>
                    <a:pt x="6" y="6"/>
                    <a:pt x="7" y="7"/>
                  </a:cubicBezTo>
                  <a:cubicBezTo>
                    <a:pt x="7" y="7"/>
                    <a:pt x="7" y="8"/>
                    <a:pt x="8" y="8"/>
                  </a:cubicBezTo>
                  <a:cubicBezTo>
                    <a:pt x="13" y="15"/>
                    <a:pt x="10" y="23"/>
                    <a:pt x="7" y="31"/>
                  </a:cubicBezTo>
                  <a:cubicBezTo>
                    <a:pt x="3" y="40"/>
                    <a:pt x="0" y="50"/>
                    <a:pt x="5" y="59"/>
                  </a:cubicBezTo>
                  <a:cubicBezTo>
                    <a:pt x="9" y="66"/>
                    <a:pt x="16" y="70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38" y="70"/>
                    <a:pt x="46" y="63"/>
                    <a:pt x="50" y="52"/>
                  </a:cubicBezTo>
                  <a:cubicBezTo>
                    <a:pt x="52" y="47"/>
                    <a:pt x="50" y="41"/>
                    <a:pt x="49" y="36"/>
                  </a:cubicBezTo>
                  <a:cubicBezTo>
                    <a:pt x="48" y="33"/>
                    <a:pt x="48" y="31"/>
                    <a:pt x="48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2491" y="414"/>
              <a:ext cx="199" cy="357"/>
            </a:xfrm>
            <a:custGeom>
              <a:avLst/>
              <a:gdLst>
                <a:gd name="T0" fmla="*/ 57 w 107"/>
                <a:gd name="T1" fmla="*/ 150 h 192"/>
                <a:gd name="T2" fmla="*/ 57 w 107"/>
                <a:gd name="T3" fmla="*/ 105 h 192"/>
                <a:gd name="T4" fmla="*/ 86 w 107"/>
                <a:gd name="T5" fmla="*/ 76 h 192"/>
                <a:gd name="T6" fmla="*/ 99 w 107"/>
                <a:gd name="T7" fmla="*/ 74 h 192"/>
                <a:gd name="T8" fmla="*/ 107 w 107"/>
                <a:gd name="T9" fmla="*/ 75 h 192"/>
                <a:gd name="T10" fmla="*/ 107 w 107"/>
                <a:gd name="T11" fmla="*/ 59 h 192"/>
                <a:gd name="T12" fmla="*/ 90 w 107"/>
                <a:gd name="T13" fmla="*/ 40 h 192"/>
                <a:gd name="T14" fmla="*/ 90 w 107"/>
                <a:gd name="T15" fmla="*/ 35 h 192"/>
                <a:gd name="T16" fmla="*/ 96 w 107"/>
                <a:gd name="T17" fmla="*/ 35 h 192"/>
                <a:gd name="T18" fmla="*/ 100 w 107"/>
                <a:gd name="T19" fmla="*/ 31 h 192"/>
                <a:gd name="T20" fmla="*/ 100 w 107"/>
                <a:gd name="T21" fmla="*/ 4 h 192"/>
                <a:gd name="T22" fmla="*/ 96 w 107"/>
                <a:gd name="T23" fmla="*/ 0 h 192"/>
                <a:gd name="T24" fmla="*/ 11 w 107"/>
                <a:gd name="T25" fmla="*/ 0 h 192"/>
                <a:gd name="T26" fmla="*/ 7 w 107"/>
                <a:gd name="T27" fmla="*/ 4 h 192"/>
                <a:gd name="T28" fmla="*/ 7 w 107"/>
                <a:gd name="T29" fmla="*/ 31 h 192"/>
                <a:gd name="T30" fmla="*/ 11 w 107"/>
                <a:gd name="T31" fmla="*/ 35 h 192"/>
                <a:gd name="T32" fmla="*/ 17 w 107"/>
                <a:gd name="T33" fmla="*/ 35 h 192"/>
                <a:gd name="T34" fmla="*/ 17 w 107"/>
                <a:gd name="T35" fmla="*/ 40 h 192"/>
                <a:gd name="T36" fmla="*/ 0 w 107"/>
                <a:gd name="T37" fmla="*/ 59 h 192"/>
                <a:gd name="T38" fmla="*/ 0 w 107"/>
                <a:gd name="T39" fmla="*/ 173 h 192"/>
                <a:gd name="T40" fmla="*/ 17 w 107"/>
                <a:gd name="T41" fmla="*/ 192 h 192"/>
                <a:gd name="T42" fmla="*/ 90 w 107"/>
                <a:gd name="T43" fmla="*/ 192 h 192"/>
                <a:gd name="T44" fmla="*/ 92 w 107"/>
                <a:gd name="T45" fmla="*/ 192 h 192"/>
                <a:gd name="T46" fmla="*/ 57 w 107"/>
                <a:gd name="T47" fmla="*/ 1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7" h="192">
                  <a:moveTo>
                    <a:pt x="57" y="150"/>
                  </a:moveTo>
                  <a:cubicBezTo>
                    <a:pt x="52" y="135"/>
                    <a:pt x="52" y="119"/>
                    <a:pt x="57" y="105"/>
                  </a:cubicBezTo>
                  <a:cubicBezTo>
                    <a:pt x="63" y="91"/>
                    <a:pt x="73" y="80"/>
                    <a:pt x="86" y="76"/>
                  </a:cubicBezTo>
                  <a:cubicBezTo>
                    <a:pt x="90" y="75"/>
                    <a:pt x="94" y="74"/>
                    <a:pt x="99" y="74"/>
                  </a:cubicBezTo>
                  <a:cubicBezTo>
                    <a:pt x="101" y="74"/>
                    <a:pt x="104" y="74"/>
                    <a:pt x="107" y="75"/>
                  </a:cubicBezTo>
                  <a:cubicBezTo>
                    <a:pt x="107" y="59"/>
                    <a:pt x="107" y="59"/>
                    <a:pt x="107" y="59"/>
                  </a:cubicBezTo>
                  <a:cubicBezTo>
                    <a:pt x="107" y="48"/>
                    <a:pt x="100" y="40"/>
                    <a:pt x="90" y="4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8" y="35"/>
                    <a:pt x="100" y="33"/>
                    <a:pt x="100" y="31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2"/>
                    <a:pt x="98" y="0"/>
                    <a:pt x="96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7" y="2"/>
                    <a:pt x="7" y="4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3"/>
                    <a:pt x="9" y="35"/>
                    <a:pt x="11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7" y="40"/>
                    <a:pt x="0" y="48"/>
                    <a:pt x="0" y="59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84"/>
                    <a:pt x="7" y="192"/>
                    <a:pt x="17" y="192"/>
                  </a:cubicBezTo>
                  <a:cubicBezTo>
                    <a:pt x="90" y="192"/>
                    <a:pt x="90" y="192"/>
                    <a:pt x="90" y="192"/>
                  </a:cubicBezTo>
                  <a:cubicBezTo>
                    <a:pt x="91" y="192"/>
                    <a:pt x="91" y="192"/>
                    <a:pt x="92" y="192"/>
                  </a:cubicBezTo>
                  <a:cubicBezTo>
                    <a:pt x="76" y="185"/>
                    <a:pt x="63" y="170"/>
                    <a:pt x="57" y="1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2603" y="507"/>
              <a:ext cx="247" cy="256"/>
            </a:xfrm>
            <a:custGeom>
              <a:avLst/>
              <a:gdLst>
                <a:gd name="T0" fmla="*/ 128 w 133"/>
                <a:gd name="T1" fmla="*/ 58 h 138"/>
                <a:gd name="T2" fmla="*/ 104 w 133"/>
                <a:gd name="T3" fmla="*/ 34 h 138"/>
                <a:gd name="T4" fmla="*/ 71 w 133"/>
                <a:gd name="T5" fmla="*/ 40 h 138"/>
                <a:gd name="T6" fmla="*/ 70 w 133"/>
                <a:gd name="T7" fmla="*/ 25 h 138"/>
                <a:gd name="T8" fmla="*/ 99 w 133"/>
                <a:gd name="T9" fmla="*/ 6 h 138"/>
                <a:gd name="T10" fmla="*/ 67 w 133"/>
                <a:gd name="T11" fmla="*/ 15 h 138"/>
                <a:gd name="T12" fmla="*/ 60 w 133"/>
                <a:gd name="T13" fmla="*/ 2 h 138"/>
                <a:gd name="T14" fmla="*/ 54 w 133"/>
                <a:gd name="T15" fmla="*/ 1 h 138"/>
                <a:gd name="T16" fmla="*/ 54 w 133"/>
                <a:gd name="T17" fmla="*/ 7 h 138"/>
                <a:gd name="T18" fmla="*/ 63 w 133"/>
                <a:gd name="T19" fmla="*/ 41 h 138"/>
                <a:gd name="T20" fmla="*/ 29 w 133"/>
                <a:gd name="T21" fmla="*/ 34 h 138"/>
                <a:gd name="T22" fmla="*/ 5 w 133"/>
                <a:gd name="T23" fmla="*/ 58 h 138"/>
                <a:gd name="T24" fmla="*/ 5 w 133"/>
                <a:gd name="T25" fmla="*/ 98 h 138"/>
                <a:gd name="T26" fmla="*/ 51 w 133"/>
                <a:gd name="T27" fmla="*/ 138 h 138"/>
                <a:gd name="T28" fmla="*/ 61 w 133"/>
                <a:gd name="T29" fmla="*/ 137 h 138"/>
                <a:gd name="T30" fmla="*/ 67 w 133"/>
                <a:gd name="T31" fmla="*/ 134 h 138"/>
                <a:gd name="T32" fmla="*/ 72 w 133"/>
                <a:gd name="T33" fmla="*/ 137 h 138"/>
                <a:gd name="T34" fmla="*/ 82 w 133"/>
                <a:gd name="T35" fmla="*/ 138 h 138"/>
                <a:gd name="T36" fmla="*/ 82 w 133"/>
                <a:gd name="T37" fmla="*/ 138 h 138"/>
                <a:gd name="T38" fmla="*/ 129 w 133"/>
                <a:gd name="T39" fmla="*/ 98 h 138"/>
                <a:gd name="T40" fmla="*/ 128 w 133"/>
                <a:gd name="T41" fmla="*/ 5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38">
                  <a:moveTo>
                    <a:pt x="128" y="58"/>
                  </a:moveTo>
                  <a:cubicBezTo>
                    <a:pt x="124" y="46"/>
                    <a:pt x="115" y="37"/>
                    <a:pt x="104" y="34"/>
                  </a:cubicBezTo>
                  <a:cubicBezTo>
                    <a:pt x="94" y="30"/>
                    <a:pt x="81" y="33"/>
                    <a:pt x="71" y="40"/>
                  </a:cubicBezTo>
                  <a:cubicBezTo>
                    <a:pt x="71" y="35"/>
                    <a:pt x="71" y="30"/>
                    <a:pt x="70" y="25"/>
                  </a:cubicBezTo>
                  <a:cubicBezTo>
                    <a:pt x="88" y="33"/>
                    <a:pt x="99" y="6"/>
                    <a:pt x="99" y="6"/>
                  </a:cubicBezTo>
                  <a:cubicBezTo>
                    <a:pt x="77" y="1"/>
                    <a:pt x="70" y="9"/>
                    <a:pt x="67" y="15"/>
                  </a:cubicBezTo>
                  <a:cubicBezTo>
                    <a:pt x="64" y="7"/>
                    <a:pt x="60" y="2"/>
                    <a:pt x="60" y="2"/>
                  </a:cubicBezTo>
                  <a:cubicBezTo>
                    <a:pt x="59" y="0"/>
                    <a:pt x="56" y="0"/>
                    <a:pt x="54" y="1"/>
                  </a:cubicBezTo>
                  <a:cubicBezTo>
                    <a:pt x="53" y="3"/>
                    <a:pt x="53" y="5"/>
                    <a:pt x="54" y="7"/>
                  </a:cubicBezTo>
                  <a:cubicBezTo>
                    <a:pt x="54" y="8"/>
                    <a:pt x="64" y="19"/>
                    <a:pt x="63" y="41"/>
                  </a:cubicBezTo>
                  <a:cubicBezTo>
                    <a:pt x="52" y="33"/>
                    <a:pt x="40" y="30"/>
                    <a:pt x="29" y="34"/>
                  </a:cubicBezTo>
                  <a:cubicBezTo>
                    <a:pt x="18" y="37"/>
                    <a:pt x="9" y="46"/>
                    <a:pt x="5" y="58"/>
                  </a:cubicBezTo>
                  <a:cubicBezTo>
                    <a:pt x="0" y="70"/>
                    <a:pt x="0" y="84"/>
                    <a:pt x="5" y="98"/>
                  </a:cubicBezTo>
                  <a:cubicBezTo>
                    <a:pt x="12" y="122"/>
                    <a:pt x="31" y="138"/>
                    <a:pt x="51" y="138"/>
                  </a:cubicBezTo>
                  <a:cubicBezTo>
                    <a:pt x="54" y="138"/>
                    <a:pt x="58" y="138"/>
                    <a:pt x="61" y="137"/>
                  </a:cubicBezTo>
                  <a:cubicBezTo>
                    <a:pt x="63" y="136"/>
                    <a:pt x="65" y="135"/>
                    <a:pt x="67" y="134"/>
                  </a:cubicBezTo>
                  <a:cubicBezTo>
                    <a:pt x="68" y="135"/>
                    <a:pt x="70" y="136"/>
                    <a:pt x="72" y="137"/>
                  </a:cubicBezTo>
                  <a:cubicBezTo>
                    <a:pt x="76" y="138"/>
                    <a:pt x="79" y="138"/>
                    <a:pt x="82" y="138"/>
                  </a:cubicBezTo>
                  <a:cubicBezTo>
                    <a:pt x="82" y="138"/>
                    <a:pt x="82" y="138"/>
                    <a:pt x="82" y="138"/>
                  </a:cubicBezTo>
                  <a:cubicBezTo>
                    <a:pt x="102" y="138"/>
                    <a:pt x="121" y="122"/>
                    <a:pt x="129" y="98"/>
                  </a:cubicBezTo>
                  <a:cubicBezTo>
                    <a:pt x="133" y="84"/>
                    <a:pt x="133" y="70"/>
                    <a:pt x="128" y="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2528" y="1201"/>
              <a:ext cx="283" cy="225"/>
            </a:xfrm>
            <a:custGeom>
              <a:avLst/>
              <a:gdLst>
                <a:gd name="T0" fmla="*/ 76 w 152"/>
                <a:gd name="T1" fmla="*/ 0 h 121"/>
                <a:gd name="T2" fmla="*/ 0 w 152"/>
                <a:gd name="T3" fmla="*/ 116 h 121"/>
                <a:gd name="T4" fmla="*/ 1 w 152"/>
                <a:gd name="T5" fmla="*/ 119 h 121"/>
                <a:gd name="T6" fmla="*/ 4 w 152"/>
                <a:gd name="T7" fmla="*/ 120 h 121"/>
                <a:gd name="T8" fmla="*/ 52 w 152"/>
                <a:gd name="T9" fmla="*/ 120 h 121"/>
                <a:gd name="T10" fmla="*/ 52 w 152"/>
                <a:gd name="T11" fmla="*/ 121 h 121"/>
                <a:gd name="T12" fmla="*/ 60 w 152"/>
                <a:gd name="T13" fmla="*/ 121 h 121"/>
                <a:gd name="T14" fmla="*/ 60 w 152"/>
                <a:gd name="T15" fmla="*/ 120 h 121"/>
                <a:gd name="T16" fmla="*/ 91 w 152"/>
                <a:gd name="T17" fmla="*/ 120 h 121"/>
                <a:gd name="T18" fmla="*/ 91 w 152"/>
                <a:gd name="T19" fmla="*/ 121 h 121"/>
                <a:gd name="T20" fmla="*/ 99 w 152"/>
                <a:gd name="T21" fmla="*/ 121 h 121"/>
                <a:gd name="T22" fmla="*/ 99 w 152"/>
                <a:gd name="T23" fmla="*/ 120 h 121"/>
                <a:gd name="T24" fmla="*/ 148 w 152"/>
                <a:gd name="T25" fmla="*/ 120 h 121"/>
                <a:gd name="T26" fmla="*/ 150 w 152"/>
                <a:gd name="T27" fmla="*/ 119 h 121"/>
                <a:gd name="T28" fmla="*/ 152 w 152"/>
                <a:gd name="T29" fmla="*/ 116 h 121"/>
                <a:gd name="T30" fmla="*/ 76 w 152"/>
                <a:gd name="T3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2" h="121">
                  <a:moveTo>
                    <a:pt x="76" y="0"/>
                  </a:moveTo>
                  <a:cubicBezTo>
                    <a:pt x="2" y="0"/>
                    <a:pt x="0" y="115"/>
                    <a:pt x="0" y="116"/>
                  </a:cubicBezTo>
                  <a:cubicBezTo>
                    <a:pt x="0" y="117"/>
                    <a:pt x="0" y="118"/>
                    <a:pt x="1" y="119"/>
                  </a:cubicBezTo>
                  <a:cubicBezTo>
                    <a:pt x="2" y="120"/>
                    <a:pt x="3" y="120"/>
                    <a:pt x="4" y="120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91" y="120"/>
                    <a:pt x="91" y="120"/>
                    <a:pt x="91" y="120"/>
                  </a:cubicBezTo>
                  <a:cubicBezTo>
                    <a:pt x="91" y="120"/>
                    <a:pt x="91" y="120"/>
                    <a:pt x="91" y="121"/>
                  </a:cubicBezTo>
                  <a:cubicBezTo>
                    <a:pt x="99" y="121"/>
                    <a:pt x="99" y="121"/>
                    <a:pt x="99" y="121"/>
                  </a:cubicBezTo>
                  <a:cubicBezTo>
                    <a:pt x="99" y="120"/>
                    <a:pt x="99" y="120"/>
                    <a:pt x="99" y="120"/>
                  </a:cubicBezTo>
                  <a:cubicBezTo>
                    <a:pt x="148" y="120"/>
                    <a:pt x="148" y="120"/>
                    <a:pt x="148" y="120"/>
                  </a:cubicBezTo>
                  <a:cubicBezTo>
                    <a:pt x="149" y="120"/>
                    <a:pt x="150" y="120"/>
                    <a:pt x="150" y="119"/>
                  </a:cubicBezTo>
                  <a:cubicBezTo>
                    <a:pt x="151" y="118"/>
                    <a:pt x="152" y="117"/>
                    <a:pt x="152" y="116"/>
                  </a:cubicBezTo>
                  <a:cubicBezTo>
                    <a:pt x="152" y="115"/>
                    <a:pt x="149" y="0"/>
                    <a:pt x="7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2586" y="1448"/>
              <a:ext cx="167" cy="110"/>
            </a:xfrm>
            <a:custGeom>
              <a:avLst/>
              <a:gdLst>
                <a:gd name="T0" fmla="*/ 72 w 90"/>
                <a:gd name="T1" fmla="*/ 0 h 59"/>
                <a:gd name="T2" fmla="*/ 64 w 90"/>
                <a:gd name="T3" fmla="*/ 0 h 59"/>
                <a:gd name="T4" fmla="*/ 26 w 90"/>
                <a:gd name="T5" fmla="*/ 0 h 59"/>
                <a:gd name="T6" fmla="*/ 18 w 90"/>
                <a:gd name="T7" fmla="*/ 0 h 59"/>
                <a:gd name="T8" fmla="*/ 17 w 90"/>
                <a:gd name="T9" fmla="*/ 0 h 59"/>
                <a:gd name="T10" fmla="*/ 1 w 90"/>
                <a:gd name="T11" fmla="*/ 50 h 59"/>
                <a:gd name="T12" fmla="*/ 0 w 90"/>
                <a:gd name="T13" fmla="*/ 56 h 59"/>
                <a:gd name="T14" fmla="*/ 4 w 90"/>
                <a:gd name="T15" fmla="*/ 59 h 59"/>
                <a:gd name="T16" fmla="*/ 85 w 90"/>
                <a:gd name="T17" fmla="*/ 59 h 59"/>
                <a:gd name="T18" fmla="*/ 89 w 90"/>
                <a:gd name="T19" fmla="*/ 56 h 59"/>
                <a:gd name="T20" fmla="*/ 88 w 90"/>
                <a:gd name="T21" fmla="*/ 50 h 59"/>
                <a:gd name="T22" fmla="*/ 72 w 90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59">
                  <a:moveTo>
                    <a:pt x="7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18"/>
                    <a:pt x="10" y="36"/>
                    <a:pt x="1" y="50"/>
                  </a:cubicBezTo>
                  <a:cubicBezTo>
                    <a:pt x="0" y="51"/>
                    <a:pt x="0" y="54"/>
                    <a:pt x="0" y="56"/>
                  </a:cubicBezTo>
                  <a:cubicBezTo>
                    <a:pt x="1" y="58"/>
                    <a:pt x="2" y="59"/>
                    <a:pt x="4" y="59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7" y="59"/>
                    <a:pt x="88" y="58"/>
                    <a:pt x="89" y="56"/>
                  </a:cubicBezTo>
                  <a:cubicBezTo>
                    <a:pt x="90" y="54"/>
                    <a:pt x="89" y="51"/>
                    <a:pt x="88" y="50"/>
                  </a:cubicBezTo>
                  <a:cubicBezTo>
                    <a:pt x="80" y="36"/>
                    <a:pt x="75" y="18"/>
                    <a:pt x="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1755" y="1424"/>
              <a:ext cx="91" cy="80"/>
            </a:xfrm>
            <a:custGeom>
              <a:avLst/>
              <a:gdLst>
                <a:gd name="T0" fmla="*/ 19 w 49"/>
                <a:gd name="T1" fmla="*/ 0 h 43"/>
                <a:gd name="T2" fmla="*/ 8 w 49"/>
                <a:gd name="T3" fmla="*/ 5 h 43"/>
                <a:gd name="T4" fmla="*/ 12 w 49"/>
                <a:gd name="T5" fmla="*/ 35 h 43"/>
                <a:gd name="T6" fmla="*/ 31 w 49"/>
                <a:gd name="T7" fmla="*/ 43 h 43"/>
                <a:gd name="T8" fmla="*/ 42 w 49"/>
                <a:gd name="T9" fmla="*/ 39 h 43"/>
                <a:gd name="T10" fmla="*/ 38 w 49"/>
                <a:gd name="T11" fmla="*/ 9 h 43"/>
                <a:gd name="T12" fmla="*/ 19 w 49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43">
                  <a:moveTo>
                    <a:pt x="19" y="0"/>
                  </a:moveTo>
                  <a:cubicBezTo>
                    <a:pt x="14" y="0"/>
                    <a:pt x="10" y="2"/>
                    <a:pt x="8" y="5"/>
                  </a:cubicBezTo>
                  <a:cubicBezTo>
                    <a:pt x="0" y="12"/>
                    <a:pt x="2" y="25"/>
                    <a:pt x="12" y="35"/>
                  </a:cubicBezTo>
                  <a:cubicBezTo>
                    <a:pt x="17" y="40"/>
                    <a:pt x="24" y="43"/>
                    <a:pt x="31" y="43"/>
                  </a:cubicBezTo>
                  <a:cubicBezTo>
                    <a:pt x="35" y="43"/>
                    <a:pt x="39" y="42"/>
                    <a:pt x="42" y="39"/>
                  </a:cubicBezTo>
                  <a:cubicBezTo>
                    <a:pt x="49" y="32"/>
                    <a:pt x="47" y="18"/>
                    <a:pt x="38" y="9"/>
                  </a:cubicBezTo>
                  <a:cubicBezTo>
                    <a:pt x="32" y="3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 noEditPoints="1"/>
            </p:cNvSpPr>
            <p:nvPr/>
          </p:nvSpPr>
          <p:spPr bwMode="auto">
            <a:xfrm>
              <a:off x="1708" y="1197"/>
              <a:ext cx="361" cy="357"/>
            </a:xfrm>
            <a:custGeom>
              <a:avLst/>
              <a:gdLst>
                <a:gd name="T0" fmla="*/ 193 w 194"/>
                <a:gd name="T1" fmla="*/ 28 h 192"/>
                <a:gd name="T2" fmla="*/ 179 w 194"/>
                <a:gd name="T3" fmla="*/ 17 h 192"/>
                <a:gd name="T4" fmla="*/ 176 w 194"/>
                <a:gd name="T5" fmla="*/ 17 h 192"/>
                <a:gd name="T6" fmla="*/ 176 w 194"/>
                <a:gd name="T7" fmla="*/ 14 h 192"/>
                <a:gd name="T8" fmla="*/ 165 w 194"/>
                <a:gd name="T9" fmla="*/ 1 h 192"/>
                <a:gd name="T10" fmla="*/ 160 w 194"/>
                <a:gd name="T11" fmla="*/ 2 h 192"/>
                <a:gd name="T12" fmla="*/ 161 w 194"/>
                <a:gd name="T13" fmla="*/ 8 h 192"/>
                <a:gd name="T14" fmla="*/ 168 w 194"/>
                <a:gd name="T15" fmla="*/ 16 h 192"/>
                <a:gd name="T16" fmla="*/ 166 w 194"/>
                <a:gd name="T17" fmla="*/ 21 h 192"/>
                <a:gd name="T18" fmla="*/ 165 w 194"/>
                <a:gd name="T19" fmla="*/ 22 h 192"/>
                <a:gd name="T20" fmla="*/ 165 w 194"/>
                <a:gd name="T21" fmla="*/ 23 h 192"/>
                <a:gd name="T22" fmla="*/ 149 w 194"/>
                <a:gd name="T23" fmla="*/ 39 h 192"/>
                <a:gd name="T24" fmla="*/ 148 w 194"/>
                <a:gd name="T25" fmla="*/ 38 h 192"/>
                <a:gd name="T26" fmla="*/ 145 w 194"/>
                <a:gd name="T27" fmla="*/ 37 h 192"/>
                <a:gd name="T28" fmla="*/ 15 w 194"/>
                <a:gd name="T29" fmla="*/ 100 h 192"/>
                <a:gd name="T30" fmla="*/ 10 w 194"/>
                <a:gd name="T31" fmla="*/ 104 h 192"/>
                <a:gd name="T32" fmla="*/ 2 w 194"/>
                <a:gd name="T33" fmla="*/ 137 h 192"/>
                <a:gd name="T34" fmla="*/ 21 w 194"/>
                <a:gd name="T35" fmla="*/ 172 h 192"/>
                <a:gd name="T36" fmla="*/ 65 w 194"/>
                <a:gd name="T37" fmla="*/ 192 h 192"/>
                <a:gd name="T38" fmla="*/ 89 w 194"/>
                <a:gd name="T39" fmla="*/ 183 h 192"/>
                <a:gd name="T40" fmla="*/ 93 w 194"/>
                <a:gd name="T41" fmla="*/ 178 h 192"/>
                <a:gd name="T42" fmla="*/ 93 w 194"/>
                <a:gd name="T43" fmla="*/ 178 h 192"/>
                <a:gd name="T44" fmla="*/ 157 w 194"/>
                <a:gd name="T45" fmla="*/ 48 h 192"/>
                <a:gd name="T46" fmla="*/ 156 w 194"/>
                <a:gd name="T47" fmla="*/ 45 h 192"/>
                <a:gd name="T48" fmla="*/ 155 w 194"/>
                <a:gd name="T49" fmla="*/ 44 h 192"/>
                <a:gd name="T50" fmla="*/ 171 w 194"/>
                <a:gd name="T51" fmla="*/ 28 h 192"/>
                <a:gd name="T52" fmla="*/ 171 w 194"/>
                <a:gd name="T53" fmla="*/ 28 h 192"/>
                <a:gd name="T54" fmla="*/ 173 w 194"/>
                <a:gd name="T55" fmla="*/ 27 h 192"/>
                <a:gd name="T56" fmla="*/ 178 w 194"/>
                <a:gd name="T57" fmla="*/ 25 h 192"/>
                <a:gd name="T58" fmla="*/ 186 w 194"/>
                <a:gd name="T59" fmla="*/ 32 h 192"/>
                <a:gd name="T60" fmla="*/ 189 w 194"/>
                <a:gd name="T61" fmla="*/ 34 h 192"/>
                <a:gd name="T62" fmla="*/ 191 w 194"/>
                <a:gd name="T63" fmla="*/ 34 h 192"/>
                <a:gd name="T64" fmla="*/ 193 w 194"/>
                <a:gd name="T65" fmla="*/ 28 h 192"/>
                <a:gd name="T66" fmla="*/ 65 w 194"/>
                <a:gd name="T67" fmla="*/ 184 h 192"/>
                <a:gd name="T68" fmla="*/ 27 w 194"/>
                <a:gd name="T69" fmla="*/ 166 h 192"/>
                <a:gd name="T70" fmla="*/ 10 w 194"/>
                <a:gd name="T71" fmla="*/ 135 h 192"/>
                <a:gd name="T72" fmla="*/ 16 w 194"/>
                <a:gd name="T73" fmla="*/ 110 h 192"/>
                <a:gd name="T74" fmla="*/ 20 w 194"/>
                <a:gd name="T75" fmla="*/ 107 h 192"/>
                <a:gd name="T76" fmla="*/ 20 w 194"/>
                <a:gd name="T77" fmla="*/ 107 h 192"/>
                <a:gd name="T78" fmla="*/ 21 w 194"/>
                <a:gd name="T79" fmla="*/ 106 h 192"/>
                <a:gd name="T80" fmla="*/ 23 w 194"/>
                <a:gd name="T81" fmla="*/ 105 h 192"/>
                <a:gd name="T82" fmla="*/ 26 w 194"/>
                <a:gd name="T83" fmla="*/ 104 h 192"/>
                <a:gd name="T84" fmla="*/ 28 w 194"/>
                <a:gd name="T85" fmla="*/ 104 h 192"/>
                <a:gd name="T86" fmla="*/ 30 w 194"/>
                <a:gd name="T87" fmla="*/ 103 h 192"/>
                <a:gd name="T88" fmla="*/ 33 w 194"/>
                <a:gd name="T89" fmla="*/ 103 h 192"/>
                <a:gd name="T90" fmla="*/ 34 w 194"/>
                <a:gd name="T91" fmla="*/ 103 h 192"/>
                <a:gd name="T92" fmla="*/ 72 w 194"/>
                <a:gd name="T93" fmla="*/ 121 h 192"/>
                <a:gd name="T94" fmla="*/ 76 w 194"/>
                <a:gd name="T95" fmla="*/ 124 h 192"/>
                <a:gd name="T96" fmla="*/ 77 w 194"/>
                <a:gd name="T97" fmla="*/ 126 h 192"/>
                <a:gd name="T98" fmla="*/ 78 w 194"/>
                <a:gd name="T99" fmla="*/ 127 h 192"/>
                <a:gd name="T100" fmla="*/ 87 w 194"/>
                <a:gd name="T101" fmla="*/ 173 h 192"/>
                <a:gd name="T102" fmla="*/ 87 w 194"/>
                <a:gd name="T103" fmla="*/ 173 h 192"/>
                <a:gd name="T104" fmla="*/ 83 w 194"/>
                <a:gd name="T105" fmla="*/ 177 h 192"/>
                <a:gd name="T106" fmla="*/ 65 w 194"/>
                <a:gd name="T107" fmla="*/ 18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4" h="192">
                  <a:moveTo>
                    <a:pt x="193" y="28"/>
                  </a:moveTo>
                  <a:cubicBezTo>
                    <a:pt x="192" y="27"/>
                    <a:pt x="187" y="19"/>
                    <a:pt x="179" y="17"/>
                  </a:cubicBezTo>
                  <a:cubicBezTo>
                    <a:pt x="178" y="17"/>
                    <a:pt x="177" y="17"/>
                    <a:pt x="176" y="17"/>
                  </a:cubicBezTo>
                  <a:cubicBezTo>
                    <a:pt x="177" y="16"/>
                    <a:pt x="176" y="15"/>
                    <a:pt x="176" y="14"/>
                  </a:cubicBezTo>
                  <a:cubicBezTo>
                    <a:pt x="175" y="6"/>
                    <a:pt x="166" y="1"/>
                    <a:pt x="165" y="1"/>
                  </a:cubicBezTo>
                  <a:cubicBezTo>
                    <a:pt x="163" y="0"/>
                    <a:pt x="161" y="1"/>
                    <a:pt x="160" y="2"/>
                  </a:cubicBezTo>
                  <a:cubicBezTo>
                    <a:pt x="159" y="4"/>
                    <a:pt x="160" y="7"/>
                    <a:pt x="161" y="8"/>
                  </a:cubicBezTo>
                  <a:cubicBezTo>
                    <a:pt x="163" y="9"/>
                    <a:pt x="168" y="12"/>
                    <a:pt x="168" y="16"/>
                  </a:cubicBezTo>
                  <a:cubicBezTo>
                    <a:pt x="169" y="16"/>
                    <a:pt x="169" y="18"/>
                    <a:pt x="166" y="21"/>
                  </a:cubicBezTo>
                  <a:cubicBezTo>
                    <a:pt x="166" y="21"/>
                    <a:pt x="166" y="22"/>
                    <a:pt x="165" y="22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49" y="39"/>
                    <a:pt x="149" y="39"/>
                    <a:pt x="149" y="39"/>
                  </a:cubicBezTo>
                  <a:cubicBezTo>
                    <a:pt x="148" y="38"/>
                    <a:pt x="148" y="38"/>
                    <a:pt x="148" y="38"/>
                  </a:cubicBezTo>
                  <a:cubicBezTo>
                    <a:pt x="147" y="37"/>
                    <a:pt x="146" y="37"/>
                    <a:pt x="145" y="37"/>
                  </a:cubicBezTo>
                  <a:cubicBezTo>
                    <a:pt x="72" y="40"/>
                    <a:pt x="18" y="97"/>
                    <a:pt x="15" y="100"/>
                  </a:cubicBezTo>
                  <a:cubicBezTo>
                    <a:pt x="13" y="102"/>
                    <a:pt x="12" y="103"/>
                    <a:pt x="10" y="104"/>
                  </a:cubicBezTo>
                  <a:cubicBezTo>
                    <a:pt x="3" y="112"/>
                    <a:pt x="0" y="124"/>
                    <a:pt x="2" y="137"/>
                  </a:cubicBezTo>
                  <a:cubicBezTo>
                    <a:pt x="4" y="149"/>
                    <a:pt x="11" y="162"/>
                    <a:pt x="21" y="172"/>
                  </a:cubicBezTo>
                  <a:cubicBezTo>
                    <a:pt x="34" y="185"/>
                    <a:pt x="50" y="192"/>
                    <a:pt x="65" y="192"/>
                  </a:cubicBezTo>
                  <a:cubicBezTo>
                    <a:pt x="75" y="192"/>
                    <a:pt x="83" y="189"/>
                    <a:pt x="89" y="183"/>
                  </a:cubicBezTo>
                  <a:cubicBezTo>
                    <a:pt x="91" y="182"/>
                    <a:pt x="92" y="180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5" y="176"/>
                    <a:pt x="153" y="122"/>
                    <a:pt x="157" y="48"/>
                  </a:cubicBezTo>
                  <a:cubicBezTo>
                    <a:pt x="157" y="47"/>
                    <a:pt x="156" y="46"/>
                    <a:pt x="156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2" y="28"/>
                    <a:pt x="172" y="27"/>
                    <a:pt x="173" y="27"/>
                  </a:cubicBezTo>
                  <a:cubicBezTo>
                    <a:pt x="175" y="25"/>
                    <a:pt x="177" y="25"/>
                    <a:pt x="178" y="25"/>
                  </a:cubicBezTo>
                  <a:cubicBezTo>
                    <a:pt x="181" y="26"/>
                    <a:pt x="185" y="30"/>
                    <a:pt x="186" y="32"/>
                  </a:cubicBezTo>
                  <a:cubicBezTo>
                    <a:pt x="186" y="33"/>
                    <a:pt x="188" y="34"/>
                    <a:pt x="189" y="34"/>
                  </a:cubicBezTo>
                  <a:cubicBezTo>
                    <a:pt x="190" y="34"/>
                    <a:pt x="190" y="34"/>
                    <a:pt x="191" y="34"/>
                  </a:cubicBezTo>
                  <a:cubicBezTo>
                    <a:pt x="193" y="33"/>
                    <a:pt x="194" y="30"/>
                    <a:pt x="193" y="28"/>
                  </a:cubicBezTo>
                  <a:close/>
                  <a:moveTo>
                    <a:pt x="65" y="184"/>
                  </a:moveTo>
                  <a:cubicBezTo>
                    <a:pt x="52" y="184"/>
                    <a:pt x="38" y="178"/>
                    <a:pt x="27" y="166"/>
                  </a:cubicBezTo>
                  <a:cubicBezTo>
                    <a:pt x="18" y="157"/>
                    <a:pt x="12" y="146"/>
                    <a:pt x="10" y="135"/>
                  </a:cubicBezTo>
                  <a:cubicBezTo>
                    <a:pt x="8" y="125"/>
                    <a:pt x="10" y="116"/>
                    <a:pt x="16" y="110"/>
                  </a:cubicBezTo>
                  <a:cubicBezTo>
                    <a:pt x="17" y="109"/>
                    <a:pt x="19" y="108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1" y="107"/>
                    <a:pt x="21" y="106"/>
                  </a:cubicBezTo>
                  <a:cubicBezTo>
                    <a:pt x="22" y="106"/>
                    <a:pt x="23" y="105"/>
                    <a:pt x="23" y="105"/>
                  </a:cubicBezTo>
                  <a:cubicBezTo>
                    <a:pt x="24" y="105"/>
                    <a:pt x="25" y="105"/>
                    <a:pt x="26" y="104"/>
                  </a:cubicBezTo>
                  <a:cubicBezTo>
                    <a:pt x="26" y="104"/>
                    <a:pt x="27" y="104"/>
                    <a:pt x="28" y="104"/>
                  </a:cubicBezTo>
                  <a:cubicBezTo>
                    <a:pt x="28" y="104"/>
                    <a:pt x="29" y="104"/>
                    <a:pt x="30" y="103"/>
                  </a:cubicBezTo>
                  <a:cubicBezTo>
                    <a:pt x="31" y="103"/>
                    <a:pt x="32" y="103"/>
                    <a:pt x="33" y="103"/>
                  </a:cubicBezTo>
                  <a:cubicBezTo>
                    <a:pt x="33" y="103"/>
                    <a:pt x="34" y="103"/>
                    <a:pt x="34" y="103"/>
                  </a:cubicBezTo>
                  <a:cubicBezTo>
                    <a:pt x="47" y="103"/>
                    <a:pt x="61" y="110"/>
                    <a:pt x="72" y="121"/>
                  </a:cubicBezTo>
                  <a:cubicBezTo>
                    <a:pt x="74" y="122"/>
                    <a:pt x="75" y="123"/>
                    <a:pt x="76" y="124"/>
                  </a:cubicBezTo>
                  <a:cubicBezTo>
                    <a:pt x="76" y="125"/>
                    <a:pt x="77" y="126"/>
                    <a:pt x="77" y="126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90" y="143"/>
                    <a:pt x="94" y="161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6" y="175"/>
                    <a:pt x="85" y="176"/>
                    <a:pt x="83" y="177"/>
                  </a:cubicBezTo>
                  <a:cubicBezTo>
                    <a:pt x="79" y="182"/>
                    <a:pt x="73" y="184"/>
                    <a:pt x="65" y="1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6619" y="486"/>
              <a:ext cx="132" cy="229"/>
            </a:xfrm>
            <a:custGeom>
              <a:avLst/>
              <a:gdLst>
                <a:gd name="T0" fmla="*/ 69 w 71"/>
                <a:gd name="T1" fmla="*/ 87 h 123"/>
                <a:gd name="T2" fmla="*/ 45 w 71"/>
                <a:gd name="T3" fmla="*/ 52 h 123"/>
                <a:gd name="T4" fmla="*/ 36 w 71"/>
                <a:gd name="T5" fmla="*/ 44 h 123"/>
                <a:gd name="T6" fmla="*/ 0 w 71"/>
                <a:gd name="T7" fmla="*/ 0 h 123"/>
                <a:gd name="T8" fmla="*/ 35 w 71"/>
                <a:gd name="T9" fmla="*/ 69 h 123"/>
                <a:gd name="T10" fmla="*/ 37 w 71"/>
                <a:gd name="T11" fmla="*/ 71 h 123"/>
                <a:gd name="T12" fmla="*/ 38 w 71"/>
                <a:gd name="T13" fmla="*/ 73 h 123"/>
                <a:gd name="T14" fmla="*/ 40 w 71"/>
                <a:gd name="T15" fmla="*/ 75 h 123"/>
                <a:gd name="T16" fmla="*/ 42 w 71"/>
                <a:gd name="T17" fmla="*/ 77 h 123"/>
                <a:gd name="T18" fmla="*/ 43 w 71"/>
                <a:gd name="T19" fmla="*/ 79 h 123"/>
                <a:gd name="T20" fmla="*/ 45 w 71"/>
                <a:gd name="T21" fmla="*/ 81 h 123"/>
                <a:gd name="T22" fmla="*/ 46 w 71"/>
                <a:gd name="T23" fmla="*/ 83 h 123"/>
                <a:gd name="T24" fmla="*/ 47 w 71"/>
                <a:gd name="T25" fmla="*/ 85 h 123"/>
                <a:gd name="T26" fmla="*/ 48 w 71"/>
                <a:gd name="T27" fmla="*/ 87 h 123"/>
                <a:gd name="T28" fmla="*/ 49 w 71"/>
                <a:gd name="T29" fmla="*/ 89 h 123"/>
                <a:gd name="T30" fmla="*/ 50 w 71"/>
                <a:gd name="T31" fmla="*/ 92 h 123"/>
                <a:gd name="T32" fmla="*/ 51 w 71"/>
                <a:gd name="T33" fmla="*/ 94 h 123"/>
                <a:gd name="T34" fmla="*/ 52 w 71"/>
                <a:gd name="T35" fmla="*/ 97 h 123"/>
                <a:gd name="T36" fmla="*/ 52 w 71"/>
                <a:gd name="T37" fmla="*/ 99 h 123"/>
                <a:gd name="T38" fmla="*/ 53 w 71"/>
                <a:gd name="T39" fmla="*/ 104 h 123"/>
                <a:gd name="T40" fmla="*/ 54 w 71"/>
                <a:gd name="T41" fmla="*/ 109 h 123"/>
                <a:gd name="T42" fmla="*/ 54 w 71"/>
                <a:gd name="T43" fmla="*/ 109 h 123"/>
                <a:gd name="T44" fmla="*/ 52 w 71"/>
                <a:gd name="T45" fmla="*/ 123 h 123"/>
                <a:gd name="T46" fmla="*/ 69 w 71"/>
                <a:gd name="T47" fmla="*/ 8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1" h="123">
                  <a:moveTo>
                    <a:pt x="69" y="87"/>
                  </a:moveTo>
                  <a:cubicBezTo>
                    <a:pt x="67" y="73"/>
                    <a:pt x="58" y="59"/>
                    <a:pt x="45" y="52"/>
                  </a:cubicBezTo>
                  <a:cubicBezTo>
                    <a:pt x="43" y="50"/>
                    <a:pt x="38" y="46"/>
                    <a:pt x="36" y="44"/>
                  </a:cubicBezTo>
                  <a:cubicBezTo>
                    <a:pt x="22" y="35"/>
                    <a:pt x="9" y="16"/>
                    <a:pt x="0" y="0"/>
                  </a:cubicBezTo>
                  <a:cubicBezTo>
                    <a:pt x="10" y="36"/>
                    <a:pt x="33" y="66"/>
                    <a:pt x="35" y="69"/>
                  </a:cubicBezTo>
                  <a:cubicBezTo>
                    <a:pt x="36" y="70"/>
                    <a:pt x="36" y="70"/>
                    <a:pt x="37" y="71"/>
                  </a:cubicBezTo>
                  <a:cubicBezTo>
                    <a:pt x="37" y="72"/>
                    <a:pt x="38" y="72"/>
                    <a:pt x="38" y="73"/>
                  </a:cubicBezTo>
                  <a:cubicBezTo>
                    <a:pt x="39" y="73"/>
                    <a:pt x="40" y="74"/>
                    <a:pt x="40" y="75"/>
                  </a:cubicBezTo>
                  <a:cubicBezTo>
                    <a:pt x="41" y="75"/>
                    <a:pt x="41" y="76"/>
                    <a:pt x="42" y="77"/>
                  </a:cubicBezTo>
                  <a:cubicBezTo>
                    <a:pt x="42" y="77"/>
                    <a:pt x="43" y="78"/>
                    <a:pt x="43" y="79"/>
                  </a:cubicBezTo>
                  <a:cubicBezTo>
                    <a:pt x="44" y="79"/>
                    <a:pt x="44" y="80"/>
                    <a:pt x="45" y="81"/>
                  </a:cubicBezTo>
                  <a:cubicBezTo>
                    <a:pt x="45" y="81"/>
                    <a:pt x="46" y="82"/>
                    <a:pt x="46" y="83"/>
                  </a:cubicBezTo>
                  <a:cubicBezTo>
                    <a:pt x="46" y="84"/>
                    <a:pt x="47" y="84"/>
                    <a:pt x="47" y="85"/>
                  </a:cubicBezTo>
                  <a:cubicBezTo>
                    <a:pt x="48" y="86"/>
                    <a:pt x="48" y="86"/>
                    <a:pt x="48" y="87"/>
                  </a:cubicBezTo>
                  <a:cubicBezTo>
                    <a:pt x="49" y="88"/>
                    <a:pt x="49" y="89"/>
                    <a:pt x="49" y="89"/>
                  </a:cubicBezTo>
                  <a:cubicBezTo>
                    <a:pt x="50" y="90"/>
                    <a:pt x="50" y="91"/>
                    <a:pt x="50" y="92"/>
                  </a:cubicBezTo>
                  <a:cubicBezTo>
                    <a:pt x="51" y="93"/>
                    <a:pt x="51" y="93"/>
                    <a:pt x="51" y="94"/>
                  </a:cubicBezTo>
                  <a:cubicBezTo>
                    <a:pt x="51" y="95"/>
                    <a:pt x="52" y="96"/>
                    <a:pt x="52" y="97"/>
                  </a:cubicBezTo>
                  <a:cubicBezTo>
                    <a:pt x="52" y="97"/>
                    <a:pt x="52" y="98"/>
                    <a:pt x="52" y="99"/>
                  </a:cubicBezTo>
                  <a:cubicBezTo>
                    <a:pt x="53" y="101"/>
                    <a:pt x="53" y="102"/>
                    <a:pt x="53" y="104"/>
                  </a:cubicBezTo>
                  <a:cubicBezTo>
                    <a:pt x="53" y="105"/>
                    <a:pt x="54" y="107"/>
                    <a:pt x="54" y="109"/>
                  </a:cubicBezTo>
                  <a:cubicBezTo>
                    <a:pt x="54" y="109"/>
                    <a:pt x="54" y="109"/>
                    <a:pt x="54" y="109"/>
                  </a:cubicBezTo>
                  <a:cubicBezTo>
                    <a:pt x="54" y="114"/>
                    <a:pt x="53" y="119"/>
                    <a:pt x="52" y="123"/>
                  </a:cubicBezTo>
                  <a:cubicBezTo>
                    <a:pt x="64" y="117"/>
                    <a:pt x="71" y="103"/>
                    <a:pt x="69" y="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6587" y="468"/>
              <a:ext cx="116" cy="290"/>
            </a:xfrm>
            <a:custGeom>
              <a:avLst/>
              <a:gdLst>
                <a:gd name="T0" fmla="*/ 61 w 62"/>
                <a:gd name="T1" fmla="*/ 127 h 156"/>
                <a:gd name="T2" fmla="*/ 61 w 62"/>
                <a:gd name="T3" fmla="*/ 125 h 156"/>
                <a:gd name="T4" fmla="*/ 62 w 62"/>
                <a:gd name="T5" fmla="*/ 124 h 156"/>
                <a:gd name="T6" fmla="*/ 62 w 62"/>
                <a:gd name="T7" fmla="*/ 122 h 156"/>
                <a:gd name="T8" fmla="*/ 62 w 62"/>
                <a:gd name="T9" fmla="*/ 120 h 156"/>
                <a:gd name="T10" fmla="*/ 62 w 62"/>
                <a:gd name="T11" fmla="*/ 119 h 156"/>
                <a:gd name="T12" fmla="*/ 62 w 62"/>
                <a:gd name="T13" fmla="*/ 115 h 156"/>
                <a:gd name="T14" fmla="*/ 46 w 62"/>
                <a:gd name="T15" fmla="*/ 85 h 156"/>
                <a:gd name="T16" fmla="*/ 45 w 62"/>
                <a:gd name="T17" fmla="*/ 85 h 156"/>
                <a:gd name="T18" fmla="*/ 5 w 62"/>
                <a:gd name="T19" fmla="*/ 0 h 156"/>
                <a:gd name="T20" fmla="*/ 2 w 62"/>
                <a:gd name="T21" fmla="*/ 12 h 156"/>
                <a:gd name="T22" fmla="*/ 8 w 62"/>
                <a:gd name="T23" fmla="*/ 107 h 156"/>
                <a:gd name="T24" fmla="*/ 11 w 62"/>
                <a:gd name="T25" fmla="*/ 118 h 156"/>
                <a:gd name="T26" fmla="*/ 11 w 62"/>
                <a:gd name="T27" fmla="*/ 122 h 156"/>
                <a:gd name="T28" fmla="*/ 11 w 62"/>
                <a:gd name="T29" fmla="*/ 124 h 156"/>
                <a:gd name="T30" fmla="*/ 11 w 62"/>
                <a:gd name="T31" fmla="*/ 127 h 156"/>
                <a:gd name="T32" fmla="*/ 11 w 62"/>
                <a:gd name="T33" fmla="*/ 129 h 156"/>
                <a:gd name="T34" fmla="*/ 11 w 62"/>
                <a:gd name="T35" fmla="*/ 131 h 156"/>
                <a:gd name="T36" fmla="*/ 10 w 62"/>
                <a:gd name="T37" fmla="*/ 133 h 156"/>
                <a:gd name="T38" fmla="*/ 10 w 62"/>
                <a:gd name="T39" fmla="*/ 136 h 156"/>
                <a:gd name="T40" fmla="*/ 9 w 62"/>
                <a:gd name="T41" fmla="*/ 138 h 156"/>
                <a:gd name="T42" fmla="*/ 8 w 62"/>
                <a:gd name="T43" fmla="*/ 140 h 156"/>
                <a:gd name="T44" fmla="*/ 8 w 62"/>
                <a:gd name="T45" fmla="*/ 142 h 156"/>
                <a:gd name="T46" fmla="*/ 6 w 62"/>
                <a:gd name="T47" fmla="*/ 144 h 156"/>
                <a:gd name="T48" fmla="*/ 6 w 62"/>
                <a:gd name="T49" fmla="*/ 146 h 156"/>
                <a:gd name="T50" fmla="*/ 3 w 62"/>
                <a:gd name="T51" fmla="*/ 149 h 156"/>
                <a:gd name="T52" fmla="*/ 26 w 62"/>
                <a:gd name="T53" fmla="*/ 156 h 156"/>
                <a:gd name="T54" fmla="*/ 53 w 62"/>
                <a:gd name="T55" fmla="*/ 144 h 156"/>
                <a:gd name="T56" fmla="*/ 57 w 62"/>
                <a:gd name="T57" fmla="*/ 139 h 156"/>
                <a:gd name="T58" fmla="*/ 57 w 62"/>
                <a:gd name="T59" fmla="*/ 139 h 156"/>
                <a:gd name="T60" fmla="*/ 61 w 62"/>
                <a:gd name="T61" fmla="*/ 128 h 156"/>
                <a:gd name="T62" fmla="*/ 61 w 62"/>
                <a:gd name="T63" fmla="*/ 12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2" h="156">
                  <a:moveTo>
                    <a:pt x="61" y="127"/>
                  </a:moveTo>
                  <a:cubicBezTo>
                    <a:pt x="61" y="127"/>
                    <a:pt x="61" y="126"/>
                    <a:pt x="61" y="125"/>
                  </a:cubicBezTo>
                  <a:cubicBezTo>
                    <a:pt x="62" y="125"/>
                    <a:pt x="62" y="124"/>
                    <a:pt x="62" y="124"/>
                  </a:cubicBezTo>
                  <a:cubicBezTo>
                    <a:pt x="62" y="123"/>
                    <a:pt x="62" y="123"/>
                    <a:pt x="62" y="122"/>
                  </a:cubicBezTo>
                  <a:cubicBezTo>
                    <a:pt x="62" y="121"/>
                    <a:pt x="62" y="121"/>
                    <a:pt x="62" y="120"/>
                  </a:cubicBezTo>
                  <a:cubicBezTo>
                    <a:pt x="62" y="119"/>
                    <a:pt x="62" y="119"/>
                    <a:pt x="62" y="119"/>
                  </a:cubicBezTo>
                  <a:cubicBezTo>
                    <a:pt x="62" y="117"/>
                    <a:pt x="62" y="116"/>
                    <a:pt x="62" y="115"/>
                  </a:cubicBezTo>
                  <a:cubicBezTo>
                    <a:pt x="60" y="104"/>
                    <a:pt x="55" y="93"/>
                    <a:pt x="46" y="85"/>
                  </a:cubicBezTo>
                  <a:cubicBezTo>
                    <a:pt x="46" y="85"/>
                    <a:pt x="45" y="85"/>
                    <a:pt x="45" y="85"/>
                  </a:cubicBezTo>
                  <a:cubicBezTo>
                    <a:pt x="44" y="83"/>
                    <a:pt x="14" y="45"/>
                    <a:pt x="5" y="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39"/>
                    <a:pt x="6" y="91"/>
                    <a:pt x="8" y="107"/>
                  </a:cubicBezTo>
                  <a:cubicBezTo>
                    <a:pt x="10" y="111"/>
                    <a:pt x="10" y="114"/>
                    <a:pt x="11" y="118"/>
                  </a:cubicBezTo>
                  <a:cubicBezTo>
                    <a:pt x="11" y="119"/>
                    <a:pt x="11" y="121"/>
                    <a:pt x="11" y="122"/>
                  </a:cubicBezTo>
                  <a:cubicBezTo>
                    <a:pt x="11" y="123"/>
                    <a:pt x="11" y="123"/>
                    <a:pt x="11" y="124"/>
                  </a:cubicBezTo>
                  <a:cubicBezTo>
                    <a:pt x="11" y="125"/>
                    <a:pt x="11" y="126"/>
                    <a:pt x="11" y="127"/>
                  </a:cubicBezTo>
                  <a:cubicBezTo>
                    <a:pt x="11" y="128"/>
                    <a:pt x="11" y="128"/>
                    <a:pt x="11" y="129"/>
                  </a:cubicBezTo>
                  <a:cubicBezTo>
                    <a:pt x="11" y="130"/>
                    <a:pt x="11" y="131"/>
                    <a:pt x="11" y="131"/>
                  </a:cubicBezTo>
                  <a:cubicBezTo>
                    <a:pt x="11" y="132"/>
                    <a:pt x="10" y="133"/>
                    <a:pt x="10" y="133"/>
                  </a:cubicBezTo>
                  <a:cubicBezTo>
                    <a:pt x="10" y="134"/>
                    <a:pt x="10" y="135"/>
                    <a:pt x="10" y="136"/>
                  </a:cubicBezTo>
                  <a:cubicBezTo>
                    <a:pt x="10" y="137"/>
                    <a:pt x="9" y="137"/>
                    <a:pt x="9" y="138"/>
                  </a:cubicBezTo>
                  <a:cubicBezTo>
                    <a:pt x="9" y="139"/>
                    <a:pt x="9" y="139"/>
                    <a:pt x="8" y="140"/>
                  </a:cubicBezTo>
                  <a:cubicBezTo>
                    <a:pt x="8" y="141"/>
                    <a:pt x="8" y="141"/>
                    <a:pt x="8" y="142"/>
                  </a:cubicBezTo>
                  <a:cubicBezTo>
                    <a:pt x="7" y="143"/>
                    <a:pt x="7" y="144"/>
                    <a:pt x="6" y="144"/>
                  </a:cubicBezTo>
                  <a:cubicBezTo>
                    <a:pt x="6" y="145"/>
                    <a:pt x="6" y="145"/>
                    <a:pt x="6" y="146"/>
                  </a:cubicBezTo>
                  <a:cubicBezTo>
                    <a:pt x="5" y="147"/>
                    <a:pt x="4" y="148"/>
                    <a:pt x="3" y="149"/>
                  </a:cubicBezTo>
                  <a:cubicBezTo>
                    <a:pt x="11" y="153"/>
                    <a:pt x="18" y="156"/>
                    <a:pt x="26" y="156"/>
                  </a:cubicBezTo>
                  <a:cubicBezTo>
                    <a:pt x="37" y="156"/>
                    <a:pt x="46" y="151"/>
                    <a:pt x="53" y="144"/>
                  </a:cubicBezTo>
                  <a:cubicBezTo>
                    <a:pt x="54" y="142"/>
                    <a:pt x="56" y="141"/>
                    <a:pt x="57" y="139"/>
                  </a:cubicBezTo>
                  <a:cubicBezTo>
                    <a:pt x="57" y="139"/>
                    <a:pt x="57" y="139"/>
                    <a:pt x="57" y="139"/>
                  </a:cubicBezTo>
                  <a:cubicBezTo>
                    <a:pt x="59" y="135"/>
                    <a:pt x="60" y="132"/>
                    <a:pt x="61" y="128"/>
                  </a:cubicBezTo>
                  <a:cubicBezTo>
                    <a:pt x="61" y="128"/>
                    <a:pt x="61" y="128"/>
                    <a:pt x="61" y="1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6388" y="460"/>
              <a:ext cx="162" cy="255"/>
            </a:xfrm>
            <a:custGeom>
              <a:avLst/>
              <a:gdLst>
                <a:gd name="T0" fmla="*/ 22 w 87"/>
                <a:gd name="T1" fmla="*/ 137 h 137"/>
                <a:gd name="T2" fmla="*/ 20 w 87"/>
                <a:gd name="T3" fmla="*/ 133 h 137"/>
                <a:gd name="T4" fmla="*/ 20 w 87"/>
                <a:gd name="T5" fmla="*/ 132 h 137"/>
                <a:gd name="T6" fmla="*/ 19 w 87"/>
                <a:gd name="T7" fmla="*/ 128 h 137"/>
                <a:gd name="T8" fmla="*/ 19 w 87"/>
                <a:gd name="T9" fmla="*/ 127 h 137"/>
                <a:gd name="T10" fmla="*/ 18 w 87"/>
                <a:gd name="T11" fmla="*/ 123 h 137"/>
                <a:gd name="T12" fmla="*/ 18 w 87"/>
                <a:gd name="T13" fmla="*/ 117 h 137"/>
                <a:gd name="T14" fmla="*/ 28 w 87"/>
                <a:gd name="T15" fmla="*/ 87 h 137"/>
                <a:gd name="T16" fmla="*/ 32 w 87"/>
                <a:gd name="T17" fmla="*/ 83 h 137"/>
                <a:gd name="T18" fmla="*/ 33 w 87"/>
                <a:gd name="T19" fmla="*/ 83 h 137"/>
                <a:gd name="T20" fmla="*/ 36 w 87"/>
                <a:gd name="T21" fmla="*/ 80 h 137"/>
                <a:gd name="T22" fmla="*/ 37 w 87"/>
                <a:gd name="T23" fmla="*/ 80 h 137"/>
                <a:gd name="T24" fmla="*/ 39 w 87"/>
                <a:gd name="T25" fmla="*/ 78 h 137"/>
                <a:gd name="T26" fmla="*/ 87 w 87"/>
                <a:gd name="T27" fmla="*/ 0 h 137"/>
                <a:gd name="T28" fmla="*/ 21 w 87"/>
                <a:gd name="T29" fmla="*/ 67 h 137"/>
                <a:gd name="T30" fmla="*/ 21 w 87"/>
                <a:gd name="T31" fmla="*/ 67 h 137"/>
                <a:gd name="T32" fmla="*/ 15 w 87"/>
                <a:gd name="T33" fmla="*/ 71 h 137"/>
                <a:gd name="T34" fmla="*/ 15 w 87"/>
                <a:gd name="T35" fmla="*/ 71 h 137"/>
                <a:gd name="T36" fmla="*/ 2 w 87"/>
                <a:gd name="T37" fmla="*/ 104 h 137"/>
                <a:gd name="T38" fmla="*/ 22 w 87"/>
                <a:gd name="T3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7">
                  <a:moveTo>
                    <a:pt x="22" y="137"/>
                  </a:moveTo>
                  <a:cubicBezTo>
                    <a:pt x="21" y="136"/>
                    <a:pt x="21" y="134"/>
                    <a:pt x="20" y="133"/>
                  </a:cubicBezTo>
                  <a:cubicBezTo>
                    <a:pt x="20" y="133"/>
                    <a:pt x="20" y="132"/>
                    <a:pt x="20" y="132"/>
                  </a:cubicBezTo>
                  <a:cubicBezTo>
                    <a:pt x="20" y="131"/>
                    <a:pt x="19" y="130"/>
                    <a:pt x="19" y="128"/>
                  </a:cubicBezTo>
                  <a:cubicBezTo>
                    <a:pt x="19" y="128"/>
                    <a:pt x="19" y="128"/>
                    <a:pt x="19" y="127"/>
                  </a:cubicBezTo>
                  <a:cubicBezTo>
                    <a:pt x="18" y="126"/>
                    <a:pt x="18" y="124"/>
                    <a:pt x="18" y="123"/>
                  </a:cubicBezTo>
                  <a:cubicBezTo>
                    <a:pt x="18" y="121"/>
                    <a:pt x="18" y="119"/>
                    <a:pt x="18" y="117"/>
                  </a:cubicBezTo>
                  <a:cubicBezTo>
                    <a:pt x="18" y="106"/>
                    <a:pt x="21" y="95"/>
                    <a:pt x="28" y="87"/>
                  </a:cubicBezTo>
                  <a:cubicBezTo>
                    <a:pt x="30" y="86"/>
                    <a:pt x="31" y="85"/>
                    <a:pt x="32" y="83"/>
                  </a:cubicBezTo>
                  <a:cubicBezTo>
                    <a:pt x="32" y="83"/>
                    <a:pt x="33" y="83"/>
                    <a:pt x="33" y="83"/>
                  </a:cubicBezTo>
                  <a:cubicBezTo>
                    <a:pt x="34" y="82"/>
                    <a:pt x="35" y="81"/>
                    <a:pt x="36" y="80"/>
                  </a:cubicBezTo>
                  <a:cubicBezTo>
                    <a:pt x="36" y="80"/>
                    <a:pt x="37" y="80"/>
                    <a:pt x="37" y="80"/>
                  </a:cubicBezTo>
                  <a:cubicBezTo>
                    <a:pt x="38" y="79"/>
                    <a:pt x="39" y="79"/>
                    <a:pt x="39" y="78"/>
                  </a:cubicBezTo>
                  <a:cubicBezTo>
                    <a:pt x="66" y="58"/>
                    <a:pt x="80" y="24"/>
                    <a:pt x="87" y="0"/>
                  </a:cubicBezTo>
                  <a:cubicBezTo>
                    <a:pt x="75" y="17"/>
                    <a:pt x="50" y="48"/>
                    <a:pt x="21" y="6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19" y="68"/>
                    <a:pt x="17" y="69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5" y="78"/>
                    <a:pt x="0" y="91"/>
                    <a:pt x="2" y="104"/>
                  </a:cubicBezTo>
                  <a:cubicBezTo>
                    <a:pt x="3" y="117"/>
                    <a:pt x="11" y="129"/>
                    <a:pt x="22" y="1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/>
            </p:cNvSpPr>
            <p:nvPr/>
          </p:nvSpPr>
          <p:spPr bwMode="auto">
            <a:xfrm>
              <a:off x="6435" y="421"/>
              <a:ext cx="158" cy="342"/>
            </a:xfrm>
            <a:custGeom>
              <a:avLst/>
              <a:gdLst>
                <a:gd name="T0" fmla="*/ 84 w 85"/>
                <a:gd name="T1" fmla="*/ 144 h 184"/>
                <a:gd name="T2" fmla="*/ 82 w 85"/>
                <a:gd name="T3" fmla="*/ 135 h 184"/>
                <a:gd name="T4" fmla="*/ 82 w 85"/>
                <a:gd name="T5" fmla="*/ 134 h 184"/>
                <a:gd name="T6" fmla="*/ 81 w 85"/>
                <a:gd name="T7" fmla="*/ 129 h 184"/>
                <a:gd name="T8" fmla="*/ 81 w 85"/>
                <a:gd name="T9" fmla="*/ 127 h 184"/>
                <a:gd name="T10" fmla="*/ 81 w 85"/>
                <a:gd name="T11" fmla="*/ 124 h 184"/>
                <a:gd name="T12" fmla="*/ 80 w 85"/>
                <a:gd name="T13" fmla="*/ 120 h 184"/>
                <a:gd name="T14" fmla="*/ 80 w 85"/>
                <a:gd name="T15" fmla="*/ 119 h 184"/>
                <a:gd name="T16" fmla="*/ 79 w 85"/>
                <a:gd name="T17" fmla="*/ 114 h 184"/>
                <a:gd name="T18" fmla="*/ 79 w 85"/>
                <a:gd name="T19" fmla="*/ 113 h 184"/>
                <a:gd name="T20" fmla="*/ 76 w 85"/>
                <a:gd name="T21" fmla="*/ 74 h 184"/>
                <a:gd name="T22" fmla="*/ 76 w 85"/>
                <a:gd name="T23" fmla="*/ 73 h 184"/>
                <a:gd name="T24" fmla="*/ 76 w 85"/>
                <a:gd name="T25" fmla="*/ 68 h 184"/>
                <a:gd name="T26" fmla="*/ 75 w 85"/>
                <a:gd name="T27" fmla="*/ 66 h 184"/>
                <a:gd name="T28" fmla="*/ 75 w 85"/>
                <a:gd name="T29" fmla="*/ 61 h 184"/>
                <a:gd name="T30" fmla="*/ 75 w 85"/>
                <a:gd name="T31" fmla="*/ 59 h 184"/>
                <a:gd name="T32" fmla="*/ 75 w 85"/>
                <a:gd name="T33" fmla="*/ 54 h 184"/>
                <a:gd name="T34" fmla="*/ 75 w 85"/>
                <a:gd name="T35" fmla="*/ 51 h 184"/>
                <a:gd name="T36" fmla="*/ 75 w 85"/>
                <a:gd name="T37" fmla="*/ 48 h 184"/>
                <a:gd name="T38" fmla="*/ 75 w 85"/>
                <a:gd name="T39" fmla="*/ 44 h 184"/>
                <a:gd name="T40" fmla="*/ 75 w 85"/>
                <a:gd name="T41" fmla="*/ 42 h 184"/>
                <a:gd name="T42" fmla="*/ 75 w 85"/>
                <a:gd name="T43" fmla="*/ 37 h 184"/>
                <a:gd name="T44" fmla="*/ 76 w 85"/>
                <a:gd name="T45" fmla="*/ 36 h 184"/>
                <a:gd name="T46" fmla="*/ 76 w 85"/>
                <a:gd name="T47" fmla="*/ 36 h 184"/>
                <a:gd name="T48" fmla="*/ 76 w 85"/>
                <a:gd name="T49" fmla="*/ 36 h 184"/>
                <a:gd name="T50" fmla="*/ 77 w 85"/>
                <a:gd name="T51" fmla="*/ 26 h 184"/>
                <a:gd name="T52" fmla="*/ 83 w 85"/>
                <a:gd name="T53" fmla="*/ 0 h 184"/>
                <a:gd name="T54" fmla="*/ 76 w 85"/>
                <a:gd name="T55" fmla="*/ 0 h 184"/>
                <a:gd name="T56" fmla="*/ 19 w 85"/>
                <a:gd name="T57" fmla="*/ 106 h 184"/>
                <a:gd name="T58" fmla="*/ 19 w 85"/>
                <a:gd name="T59" fmla="*/ 107 h 184"/>
                <a:gd name="T60" fmla="*/ 13 w 85"/>
                <a:gd name="T61" fmla="*/ 111 h 184"/>
                <a:gd name="T62" fmla="*/ 13 w 85"/>
                <a:gd name="T63" fmla="*/ 111 h 184"/>
                <a:gd name="T64" fmla="*/ 13 w 85"/>
                <a:gd name="T65" fmla="*/ 111 h 184"/>
                <a:gd name="T66" fmla="*/ 2 w 85"/>
                <a:gd name="T67" fmla="*/ 143 h 184"/>
                <a:gd name="T68" fmla="*/ 3 w 85"/>
                <a:gd name="T69" fmla="*/ 148 h 184"/>
                <a:gd name="T70" fmla="*/ 3 w 85"/>
                <a:gd name="T71" fmla="*/ 150 h 184"/>
                <a:gd name="T72" fmla="*/ 5 w 85"/>
                <a:gd name="T73" fmla="*/ 155 h 184"/>
                <a:gd name="T74" fmla="*/ 5 w 85"/>
                <a:gd name="T75" fmla="*/ 155 h 184"/>
                <a:gd name="T76" fmla="*/ 8 w 85"/>
                <a:gd name="T77" fmla="*/ 160 h 184"/>
                <a:gd name="T78" fmla="*/ 8 w 85"/>
                <a:gd name="T79" fmla="*/ 161 h 184"/>
                <a:gd name="T80" fmla="*/ 12 w 85"/>
                <a:gd name="T81" fmla="*/ 166 h 184"/>
                <a:gd name="T82" fmla="*/ 12 w 85"/>
                <a:gd name="T83" fmla="*/ 166 h 184"/>
                <a:gd name="T84" fmla="*/ 49 w 85"/>
                <a:gd name="T85" fmla="*/ 184 h 184"/>
                <a:gd name="T86" fmla="*/ 76 w 85"/>
                <a:gd name="T87" fmla="*/ 173 h 184"/>
                <a:gd name="T88" fmla="*/ 76 w 85"/>
                <a:gd name="T89" fmla="*/ 173 h 184"/>
                <a:gd name="T90" fmla="*/ 76 w 85"/>
                <a:gd name="T91" fmla="*/ 173 h 184"/>
                <a:gd name="T92" fmla="*/ 85 w 85"/>
                <a:gd name="T93" fmla="*/ 148 h 184"/>
                <a:gd name="T94" fmla="*/ 84 w 85"/>
                <a:gd name="T95" fmla="*/ 14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5" h="184">
                  <a:moveTo>
                    <a:pt x="84" y="144"/>
                  </a:moveTo>
                  <a:cubicBezTo>
                    <a:pt x="84" y="141"/>
                    <a:pt x="83" y="138"/>
                    <a:pt x="82" y="135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2" y="132"/>
                    <a:pt x="81" y="131"/>
                    <a:pt x="81" y="129"/>
                  </a:cubicBezTo>
                  <a:cubicBezTo>
                    <a:pt x="81" y="128"/>
                    <a:pt x="81" y="127"/>
                    <a:pt x="81" y="127"/>
                  </a:cubicBezTo>
                  <a:cubicBezTo>
                    <a:pt x="81" y="126"/>
                    <a:pt x="81" y="125"/>
                    <a:pt x="81" y="124"/>
                  </a:cubicBezTo>
                  <a:cubicBezTo>
                    <a:pt x="81" y="123"/>
                    <a:pt x="80" y="122"/>
                    <a:pt x="80" y="120"/>
                  </a:cubicBezTo>
                  <a:cubicBezTo>
                    <a:pt x="80" y="120"/>
                    <a:pt x="80" y="119"/>
                    <a:pt x="80" y="119"/>
                  </a:cubicBezTo>
                  <a:cubicBezTo>
                    <a:pt x="80" y="117"/>
                    <a:pt x="80" y="116"/>
                    <a:pt x="79" y="114"/>
                  </a:cubicBezTo>
                  <a:cubicBezTo>
                    <a:pt x="79" y="114"/>
                    <a:pt x="79" y="114"/>
                    <a:pt x="79" y="113"/>
                  </a:cubicBezTo>
                  <a:cubicBezTo>
                    <a:pt x="78" y="101"/>
                    <a:pt x="77" y="88"/>
                    <a:pt x="76" y="74"/>
                  </a:cubicBezTo>
                  <a:cubicBezTo>
                    <a:pt x="76" y="74"/>
                    <a:pt x="76" y="74"/>
                    <a:pt x="76" y="73"/>
                  </a:cubicBezTo>
                  <a:cubicBezTo>
                    <a:pt x="76" y="72"/>
                    <a:pt x="76" y="70"/>
                    <a:pt x="76" y="68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4"/>
                    <a:pt x="75" y="63"/>
                    <a:pt x="75" y="61"/>
                  </a:cubicBezTo>
                  <a:cubicBezTo>
                    <a:pt x="75" y="60"/>
                    <a:pt x="75" y="59"/>
                    <a:pt x="75" y="59"/>
                  </a:cubicBezTo>
                  <a:cubicBezTo>
                    <a:pt x="75" y="57"/>
                    <a:pt x="75" y="56"/>
                    <a:pt x="75" y="54"/>
                  </a:cubicBezTo>
                  <a:cubicBezTo>
                    <a:pt x="75" y="53"/>
                    <a:pt x="75" y="52"/>
                    <a:pt x="75" y="51"/>
                  </a:cubicBezTo>
                  <a:cubicBezTo>
                    <a:pt x="75" y="50"/>
                    <a:pt x="75" y="49"/>
                    <a:pt x="75" y="48"/>
                  </a:cubicBezTo>
                  <a:cubicBezTo>
                    <a:pt x="75" y="47"/>
                    <a:pt x="75" y="45"/>
                    <a:pt x="75" y="44"/>
                  </a:cubicBezTo>
                  <a:cubicBezTo>
                    <a:pt x="75" y="43"/>
                    <a:pt x="75" y="43"/>
                    <a:pt x="75" y="42"/>
                  </a:cubicBezTo>
                  <a:cubicBezTo>
                    <a:pt x="75" y="40"/>
                    <a:pt x="75" y="38"/>
                    <a:pt x="75" y="37"/>
                  </a:cubicBezTo>
                  <a:cubicBezTo>
                    <a:pt x="75" y="36"/>
                    <a:pt x="75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2"/>
                    <a:pt x="76" y="29"/>
                    <a:pt x="77" y="26"/>
                  </a:cubicBezTo>
                  <a:cubicBezTo>
                    <a:pt x="80" y="12"/>
                    <a:pt x="82" y="4"/>
                    <a:pt x="83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4" y="15"/>
                    <a:pt x="60" y="75"/>
                    <a:pt x="19" y="106"/>
                  </a:cubicBezTo>
                  <a:cubicBezTo>
                    <a:pt x="19" y="106"/>
                    <a:pt x="19" y="107"/>
                    <a:pt x="19" y="107"/>
                  </a:cubicBezTo>
                  <a:cubicBezTo>
                    <a:pt x="17" y="108"/>
                    <a:pt x="15" y="109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4" y="118"/>
                    <a:pt x="0" y="130"/>
                    <a:pt x="2" y="143"/>
                  </a:cubicBezTo>
                  <a:cubicBezTo>
                    <a:pt x="2" y="145"/>
                    <a:pt x="2" y="146"/>
                    <a:pt x="3" y="148"/>
                  </a:cubicBezTo>
                  <a:cubicBezTo>
                    <a:pt x="3" y="149"/>
                    <a:pt x="3" y="149"/>
                    <a:pt x="3" y="150"/>
                  </a:cubicBezTo>
                  <a:cubicBezTo>
                    <a:pt x="4" y="151"/>
                    <a:pt x="4" y="153"/>
                    <a:pt x="5" y="155"/>
                  </a:cubicBezTo>
                  <a:cubicBezTo>
                    <a:pt x="5" y="155"/>
                    <a:pt x="5" y="155"/>
                    <a:pt x="5" y="155"/>
                  </a:cubicBezTo>
                  <a:cubicBezTo>
                    <a:pt x="6" y="157"/>
                    <a:pt x="7" y="158"/>
                    <a:pt x="8" y="160"/>
                  </a:cubicBezTo>
                  <a:cubicBezTo>
                    <a:pt x="8" y="160"/>
                    <a:pt x="8" y="161"/>
                    <a:pt x="8" y="161"/>
                  </a:cubicBezTo>
                  <a:cubicBezTo>
                    <a:pt x="9" y="163"/>
                    <a:pt x="10" y="164"/>
                    <a:pt x="12" y="166"/>
                  </a:cubicBezTo>
                  <a:cubicBezTo>
                    <a:pt x="12" y="166"/>
                    <a:pt x="12" y="166"/>
                    <a:pt x="12" y="166"/>
                  </a:cubicBezTo>
                  <a:cubicBezTo>
                    <a:pt x="21" y="177"/>
                    <a:pt x="34" y="184"/>
                    <a:pt x="49" y="184"/>
                  </a:cubicBezTo>
                  <a:cubicBezTo>
                    <a:pt x="59" y="184"/>
                    <a:pt x="69" y="180"/>
                    <a:pt x="76" y="173"/>
                  </a:cubicBezTo>
                  <a:cubicBezTo>
                    <a:pt x="76" y="173"/>
                    <a:pt x="76" y="173"/>
                    <a:pt x="76" y="173"/>
                  </a:cubicBezTo>
                  <a:cubicBezTo>
                    <a:pt x="76" y="173"/>
                    <a:pt x="76" y="173"/>
                    <a:pt x="76" y="173"/>
                  </a:cubicBezTo>
                  <a:cubicBezTo>
                    <a:pt x="82" y="166"/>
                    <a:pt x="85" y="157"/>
                    <a:pt x="85" y="148"/>
                  </a:cubicBezTo>
                  <a:cubicBezTo>
                    <a:pt x="85" y="146"/>
                    <a:pt x="84" y="145"/>
                    <a:pt x="84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4066" y="570"/>
              <a:ext cx="327" cy="141"/>
            </a:xfrm>
            <a:custGeom>
              <a:avLst/>
              <a:gdLst>
                <a:gd name="T0" fmla="*/ 175 w 176"/>
                <a:gd name="T1" fmla="*/ 64 h 76"/>
                <a:gd name="T2" fmla="*/ 142 w 176"/>
                <a:gd name="T3" fmla="*/ 5 h 76"/>
                <a:gd name="T4" fmla="*/ 140 w 176"/>
                <a:gd name="T5" fmla="*/ 4 h 76"/>
                <a:gd name="T6" fmla="*/ 33 w 176"/>
                <a:gd name="T7" fmla="*/ 4 h 76"/>
                <a:gd name="T8" fmla="*/ 5 w 176"/>
                <a:gd name="T9" fmla="*/ 0 h 76"/>
                <a:gd name="T10" fmla="*/ 4 w 176"/>
                <a:gd name="T11" fmla="*/ 0 h 76"/>
                <a:gd name="T12" fmla="*/ 1 w 176"/>
                <a:gd name="T13" fmla="*/ 3 h 76"/>
                <a:gd name="T14" fmla="*/ 0 w 176"/>
                <a:gd name="T15" fmla="*/ 5 h 76"/>
                <a:gd name="T16" fmla="*/ 21 w 176"/>
                <a:gd name="T17" fmla="*/ 41 h 76"/>
                <a:gd name="T18" fmla="*/ 26 w 176"/>
                <a:gd name="T19" fmla="*/ 74 h 76"/>
                <a:gd name="T20" fmla="*/ 28 w 176"/>
                <a:gd name="T21" fmla="*/ 76 h 76"/>
                <a:gd name="T22" fmla="*/ 129 w 176"/>
                <a:gd name="T23" fmla="*/ 76 h 76"/>
                <a:gd name="T24" fmla="*/ 131 w 176"/>
                <a:gd name="T25" fmla="*/ 74 h 76"/>
                <a:gd name="T26" fmla="*/ 137 w 176"/>
                <a:gd name="T27" fmla="*/ 37 h 76"/>
                <a:gd name="T28" fmla="*/ 145 w 176"/>
                <a:gd name="T29" fmla="*/ 51 h 76"/>
                <a:gd name="T30" fmla="*/ 154 w 176"/>
                <a:gd name="T31" fmla="*/ 66 h 76"/>
                <a:gd name="T32" fmla="*/ 164 w 176"/>
                <a:gd name="T33" fmla="*/ 68 h 76"/>
                <a:gd name="T34" fmla="*/ 174 w 176"/>
                <a:gd name="T35" fmla="*/ 67 h 76"/>
                <a:gd name="T36" fmla="*/ 175 w 176"/>
                <a:gd name="T37" fmla="*/ 6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76">
                  <a:moveTo>
                    <a:pt x="175" y="64"/>
                  </a:moveTo>
                  <a:cubicBezTo>
                    <a:pt x="168" y="39"/>
                    <a:pt x="157" y="20"/>
                    <a:pt x="142" y="5"/>
                  </a:cubicBezTo>
                  <a:cubicBezTo>
                    <a:pt x="141" y="4"/>
                    <a:pt x="141" y="4"/>
                    <a:pt x="140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6" y="75"/>
                    <a:pt x="27" y="76"/>
                    <a:pt x="28" y="76"/>
                  </a:cubicBezTo>
                  <a:cubicBezTo>
                    <a:pt x="129" y="76"/>
                    <a:pt x="129" y="76"/>
                    <a:pt x="129" y="76"/>
                  </a:cubicBezTo>
                  <a:cubicBezTo>
                    <a:pt x="130" y="76"/>
                    <a:pt x="131" y="75"/>
                    <a:pt x="131" y="74"/>
                  </a:cubicBezTo>
                  <a:cubicBezTo>
                    <a:pt x="137" y="37"/>
                    <a:pt x="137" y="37"/>
                    <a:pt x="137" y="37"/>
                  </a:cubicBezTo>
                  <a:cubicBezTo>
                    <a:pt x="143" y="42"/>
                    <a:pt x="144" y="47"/>
                    <a:pt x="145" y="51"/>
                  </a:cubicBezTo>
                  <a:cubicBezTo>
                    <a:pt x="146" y="57"/>
                    <a:pt x="147" y="61"/>
                    <a:pt x="154" y="66"/>
                  </a:cubicBezTo>
                  <a:cubicBezTo>
                    <a:pt x="157" y="68"/>
                    <a:pt x="160" y="68"/>
                    <a:pt x="164" y="68"/>
                  </a:cubicBezTo>
                  <a:cubicBezTo>
                    <a:pt x="170" y="68"/>
                    <a:pt x="174" y="67"/>
                    <a:pt x="174" y="67"/>
                  </a:cubicBezTo>
                  <a:cubicBezTo>
                    <a:pt x="175" y="66"/>
                    <a:pt x="176" y="65"/>
                    <a:pt x="175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4101" y="724"/>
              <a:ext cx="223" cy="52"/>
            </a:xfrm>
            <a:custGeom>
              <a:avLst/>
              <a:gdLst>
                <a:gd name="T0" fmla="*/ 112 w 120"/>
                <a:gd name="T1" fmla="*/ 1 h 28"/>
                <a:gd name="T2" fmla="*/ 110 w 120"/>
                <a:gd name="T3" fmla="*/ 0 h 28"/>
                <a:gd name="T4" fmla="*/ 9 w 120"/>
                <a:gd name="T5" fmla="*/ 0 h 28"/>
                <a:gd name="T6" fmla="*/ 7 w 120"/>
                <a:gd name="T7" fmla="*/ 1 h 28"/>
                <a:gd name="T8" fmla="*/ 0 w 120"/>
                <a:gd name="T9" fmla="*/ 13 h 28"/>
                <a:gd name="T10" fmla="*/ 0 w 120"/>
                <a:gd name="T11" fmla="*/ 14 h 28"/>
                <a:gd name="T12" fmla="*/ 0 w 120"/>
                <a:gd name="T13" fmla="*/ 26 h 28"/>
                <a:gd name="T14" fmla="*/ 1 w 120"/>
                <a:gd name="T15" fmla="*/ 28 h 28"/>
                <a:gd name="T16" fmla="*/ 118 w 120"/>
                <a:gd name="T17" fmla="*/ 28 h 28"/>
                <a:gd name="T18" fmla="*/ 120 w 120"/>
                <a:gd name="T19" fmla="*/ 26 h 28"/>
                <a:gd name="T20" fmla="*/ 120 w 120"/>
                <a:gd name="T21" fmla="*/ 14 h 28"/>
                <a:gd name="T22" fmla="*/ 120 w 120"/>
                <a:gd name="T23" fmla="*/ 13 h 28"/>
                <a:gd name="T24" fmla="*/ 112 w 120"/>
                <a:gd name="T2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" h="28">
                  <a:moveTo>
                    <a:pt x="112" y="1"/>
                  </a:moveTo>
                  <a:cubicBezTo>
                    <a:pt x="111" y="1"/>
                    <a:pt x="111" y="0"/>
                    <a:pt x="1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8"/>
                    <a:pt x="1" y="28"/>
                  </a:cubicBezTo>
                  <a:cubicBezTo>
                    <a:pt x="118" y="28"/>
                    <a:pt x="118" y="28"/>
                    <a:pt x="118" y="28"/>
                  </a:cubicBezTo>
                  <a:cubicBezTo>
                    <a:pt x="119" y="28"/>
                    <a:pt x="120" y="27"/>
                    <a:pt x="120" y="26"/>
                  </a:cubicBezTo>
                  <a:cubicBezTo>
                    <a:pt x="120" y="14"/>
                    <a:pt x="120" y="14"/>
                    <a:pt x="120" y="14"/>
                  </a:cubicBezTo>
                  <a:cubicBezTo>
                    <a:pt x="120" y="14"/>
                    <a:pt x="120" y="13"/>
                    <a:pt x="120" y="13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4094" y="419"/>
              <a:ext cx="186" cy="142"/>
            </a:xfrm>
            <a:custGeom>
              <a:avLst/>
              <a:gdLst>
                <a:gd name="T0" fmla="*/ 5 w 100"/>
                <a:gd name="T1" fmla="*/ 63 h 76"/>
                <a:gd name="T2" fmla="*/ 6 w 100"/>
                <a:gd name="T3" fmla="*/ 64 h 76"/>
                <a:gd name="T4" fmla="*/ 24 w 100"/>
                <a:gd name="T5" fmla="*/ 72 h 76"/>
                <a:gd name="T6" fmla="*/ 26 w 100"/>
                <a:gd name="T7" fmla="*/ 72 h 76"/>
                <a:gd name="T8" fmla="*/ 26 w 100"/>
                <a:gd name="T9" fmla="*/ 76 h 76"/>
                <a:gd name="T10" fmla="*/ 59 w 100"/>
                <a:gd name="T11" fmla="*/ 76 h 76"/>
                <a:gd name="T12" fmla="*/ 59 w 100"/>
                <a:gd name="T13" fmla="*/ 43 h 76"/>
                <a:gd name="T14" fmla="*/ 29 w 100"/>
                <a:gd name="T15" fmla="*/ 64 h 76"/>
                <a:gd name="T16" fmla="*/ 12 w 100"/>
                <a:gd name="T17" fmla="*/ 61 h 76"/>
                <a:gd name="T18" fmla="*/ 12 w 100"/>
                <a:gd name="T19" fmla="*/ 60 h 76"/>
                <a:gd name="T20" fmla="*/ 12 w 100"/>
                <a:gd name="T21" fmla="*/ 60 h 76"/>
                <a:gd name="T22" fmla="*/ 13 w 100"/>
                <a:gd name="T23" fmla="*/ 58 h 76"/>
                <a:gd name="T24" fmla="*/ 14 w 100"/>
                <a:gd name="T25" fmla="*/ 56 h 76"/>
                <a:gd name="T26" fmla="*/ 14 w 100"/>
                <a:gd name="T27" fmla="*/ 56 h 76"/>
                <a:gd name="T28" fmla="*/ 14 w 100"/>
                <a:gd name="T29" fmla="*/ 56 h 76"/>
                <a:gd name="T30" fmla="*/ 15 w 100"/>
                <a:gd name="T31" fmla="*/ 55 h 76"/>
                <a:gd name="T32" fmla="*/ 15 w 100"/>
                <a:gd name="T33" fmla="*/ 54 h 76"/>
                <a:gd name="T34" fmla="*/ 17 w 100"/>
                <a:gd name="T35" fmla="*/ 53 h 76"/>
                <a:gd name="T36" fmla="*/ 17 w 100"/>
                <a:gd name="T37" fmla="*/ 53 h 76"/>
                <a:gd name="T38" fmla="*/ 31 w 100"/>
                <a:gd name="T39" fmla="*/ 43 h 76"/>
                <a:gd name="T40" fmla="*/ 31 w 100"/>
                <a:gd name="T41" fmla="*/ 43 h 76"/>
                <a:gd name="T42" fmla="*/ 34 w 100"/>
                <a:gd name="T43" fmla="*/ 41 h 76"/>
                <a:gd name="T44" fmla="*/ 35 w 100"/>
                <a:gd name="T45" fmla="*/ 41 h 76"/>
                <a:gd name="T46" fmla="*/ 37 w 100"/>
                <a:gd name="T47" fmla="*/ 39 h 76"/>
                <a:gd name="T48" fmla="*/ 38 w 100"/>
                <a:gd name="T49" fmla="*/ 39 h 76"/>
                <a:gd name="T50" fmla="*/ 41 w 100"/>
                <a:gd name="T51" fmla="*/ 38 h 76"/>
                <a:gd name="T52" fmla="*/ 42 w 100"/>
                <a:gd name="T53" fmla="*/ 37 h 76"/>
                <a:gd name="T54" fmla="*/ 46 w 100"/>
                <a:gd name="T55" fmla="*/ 36 h 76"/>
                <a:gd name="T56" fmla="*/ 71 w 100"/>
                <a:gd name="T57" fmla="*/ 29 h 76"/>
                <a:gd name="T58" fmla="*/ 71 w 100"/>
                <a:gd name="T59" fmla="*/ 29 h 76"/>
                <a:gd name="T60" fmla="*/ 74 w 100"/>
                <a:gd name="T61" fmla="*/ 29 h 76"/>
                <a:gd name="T62" fmla="*/ 75 w 100"/>
                <a:gd name="T63" fmla="*/ 29 h 76"/>
                <a:gd name="T64" fmla="*/ 78 w 100"/>
                <a:gd name="T65" fmla="*/ 29 h 76"/>
                <a:gd name="T66" fmla="*/ 90 w 100"/>
                <a:gd name="T67" fmla="*/ 32 h 76"/>
                <a:gd name="T68" fmla="*/ 90 w 100"/>
                <a:gd name="T69" fmla="*/ 32 h 76"/>
                <a:gd name="T70" fmla="*/ 77 w 100"/>
                <a:gd name="T71" fmla="*/ 47 h 76"/>
                <a:gd name="T72" fmla="*/ 67 w 100"/>
                <a:gd name="T73" fmla="*/ 43 h 76"/>
                <a:gd name="T74" fmla="*/ 67 w 100"/>
                <a:gd name="T75" fmla="*/ 76 h 76"/>
                <a:gd name="T76" fmla="*/ 100 w 100"/>
                <a:gd name="T77" fmla="*/ 76 h 76"/>
                <a:gd name="T78" fmla="*/ 83 w 100"/>
                <a:gd name="T79" fmla="*/ 52 h 76"/>
                <a:gd name="T80" fmla="*/ 97 w 100"/>
                <a:gd name="T81" fmla="*/ 29 h 76"/>
                <a:gd name="T82" fmla="*/ 96 w 100"/>
                <a:gd name="T83" fmla="*/ 28 h 76"/>
                <a:gd name="T84" fmla="*/ 96 w 100"/>
                <a:gd name="T85" fmla="*/ 27 h 76"/>
                <a:gd name="T86" fmla="*/ 50 w 100"/>
                <a:gd name="T87" fmla="*/ 0 h 76"/>
                <a:gd name="T88" fmla="*/ 31 w 100"/>
                <a:gd name="T89" fmla="*/ 4 h 76"/>
                <a:gd name="T90" fmla="*/ 4 w 100"/>
                <a:gd name="T91" fmla="*/ 30 h 76"/>
                <a:gd name="T92" fmla="*/ 5 w 100"/>
                <a:gd name="T93" fmla="*/ 63 h 76"/>
                <a:gd name="T94" fmla="*/ 5 w 100"/>
                <a:gd name="T95" fmla="*/ 6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76">
                  <a:moveTo>
                    <a:pt x="5" y="63"/>
                  </a:moveTo>
                  <a:cubicBezTo>
                    <a:pt x="5" y="64"/>
                    <a:pt x="6" y="64"/>
                    <a:pt x="6" y="64"/>
                  </a:cubicBezTo>
                  <a:cubicBezTo>
                    <a:pt x="8" y="69"/>
                    <a:pt x="15" y="72"/>
                    <a:pt x="24" y="72"/>
                  </a:cubicBezTo>
                  <a:cubicBezTo>
                    <a:pt x="25" y="72"/>
                    <a:pt x="26" y="72"/>
                    <a:pt x="26" y="72"/>
                  </a:cubicBezTo>
                  <a:cubicBezTo>
                    <a:pt x="26" y="73"/>
                    <a:pt x="26" y="74"/>
                    <a:pt x="26" y="76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46" y="45"/>
                    <a:pt x="35" y="53"/>
                    <a:pt x="29" y="64"/>
                  </a:cubicBezTo>
                  <a:cubicBezTo>
                    <a:pt x="19" y="65"/>
                    <a:pt x="14" y="63"/>
                    <a:pt x="12" y="61"/>
                  </a:cubicBezTo>
                  <a:cubicBezTo>
                    <a:pt x="12" y="61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59"/>
                    <a:pt x="12" y="59"/>
                    <a:pt x="13" y="58"/>
                  </a:cubicBezTo>
                  <a:cubicBezTo>
                    <a:pt x="13" y="58"/>
                    <a:pt x="13" y="57"/>
                    <a:pt x="14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20" y="50"/>
                    <a:pt x="25" y="46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2"/>
                    <a:pt x="33" y="41"/>
                    <a:pt x="34" y="41"/>
                  </a:cubicBezTo>
                  <a:cubicBezTo>
                    <a:pt x="34" y="41"/>
                    <a:pt x="34" y="41"/>
                    <a:pt x="35" y="41"/>
                  </a:cubicBezTo>
                  <a:cubicBezTo>
                    <a:pt x="35" y="40"/>
                    <a:pt x="36" y="40"/>
                    <a:pt x="37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9" y="39"/>
                    <a:pt x="40" y="38"/>
                    <a:pt x="41" y="38"/>
                  </a:cubicBezTo>
                  <a:cubicBezTo>
                    <a:pt x="41" y="38"/>
                    <a:pt x="42" y="37"/>
                    <a:pt x="42" y="37"/>
                  </a:cubicBezTo>
                  <a:cubicBezTo>
                    <a:pt x="43" y="37"/>
                    <a:pt x="44" y="36"/>
                    <a:pt x="46" y="36"/>
                  </a:cubicBezTo>
                  <a:cubicBezTo>
                    <a:pt x="54" y="32"/>
                    <a:pt x="63" y="30"/>
                    <a:pt x="71" y="29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72" y="29"/>
                    <a:pt x="73" y="29"/>
                    <a:pt x="74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6" y="29"/>
                    <a:pt x="77" y="29"/>
                    <a:pt x="78" y="29"/>
                  </a:cubicBezTo>
                  <a:cubicBezTo>
                    <a:pt x="86" y="29"/>
                    <a:pt x="89" y="31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1" y="35"/>
                    <a:pt x="87" y="41"/>
                    <a:pt x="77" y="47"/>
                  </a:cubicBezTo>
                  <a:cubicBezTo>
                    <a:pt x="74" y="45"/>
                    <a:pt x="70" y="44"/>
                    <a:pt x="67" y="43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100" y="76"/>
                    <a:pt x="100" y="76"/>
                    <a:pt x="100" y="76"/>
                  </a:cubicBezTo>
                  <a:cubicBezTo>
                    <a:pt x="97" y="68"/>
                    <a:pt x="91" y="59"/>
                    <a:pt x="83" y="52"/>
                  </a:cubicBezTo>
                  <a:cubicBezTo>
                    <a:pt x="95" y="44"/>
                    <a:pt x="100" y="36"/>
                    <a:pt x="97" y="29"/>
                  </a:cubicBezTo>
                  <a:cubicBezTo>
                    <a:pt x="97" y="29"/>
                    <a:pt x="96" y="28"/>
                    <a:pt x="96" y="28"/>
                  </a:cubicBezTo>
                  <a:cubicBezTo>
                    <a:pt x="96" y="28"/>
                    <a:pt x="96" y="28"/>
                    <a:pt x="96" y="27"/>
                  </a:cubicBezTo>
                  <a:cubicBezTo>
                    <a:pt x="88" y="11"/>
                    <a:pt x="70" y="0"/>
                    <a:pt x="50" y="0"/>
                  </a:cubicBezTo>
                  <a:cubicBezTo>
                    <a:pt x="44" y="0"/>
                    <a:pt x="37" y="1"/>
                    <a:pt x="31" y="4"/>
                  </a:cubicBezTo>
                  <a:cubicBezTo>
                    <a:pt x="19" y="8"/>
                    <a:pt x="9" y="18"/>
                    <a:pt x="4" y="30"/>
                  </a:cubicBezTo>
                  <a:cubicBezTo>
                    <a:pt x="0" y="40"/>
                    <a:pt x="0" y="52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152" y="1324"/>
              <a:ext cx="357" cy="215"/>
            </a:xfrm>
            <a:custGeom>
              <a:avLst/>
              <a:gdLst>
                <a:gd name="T0" fmla="*/ 191 w 192"/>
                <a:gd name="T1" fmla="*/ 97 h 116"/>
                <a:gd name="T2" fmla="*/ 15 w 192"/>
                <a:gd name="T3" fmla="*/ 0 h 116"/>
                <a:gd name="T4" fmla="*/ 13 w 192"/>
                <a:gd name="T5" fmla="*/ 1 h 116"/>
                <a:gd name="T6" fmla="*/ 0 w 192"/>
                <a:gd name="T7" fmla="*/ 24 h 116"/>
                <a:gd name="T8" fmla="*/ 0 w 192"/>
                <a:gd name="T9" fmla="*/ 25 h 116"/>
                <a:gd name="T10" fmla="*/ 1 w 192"/>
                <a:gd name="T11" fmla="*/ 27 h 116"/>
                <a:gd name="T12" fmla="*/ 54 w 192"/>
                <a:gd name="T13" fmla="*/ 55 h 116"/>
                <a:gd name="T14" fmla="*/ 61 w 192"/>
                <a:gd name="T15" fmla="*/ 81 h 116"/>
                <a:gd name="T16" fmla="*/ 62 w 192"/>
                <a:gd name="T17" fmla="*/ 82 h 116"/>
                <a:gd name="T18" fmla="*/ 149 w 192"/>
                <a:gd name="T19" fmla="*/ 116 h 116"/>
                <a:gd name="T20" fmla="*/ 192 w 192"/>
                <a:gd name="T21" fmla="*/ 100 h 116"/>
                <a:gd name="T22" fmla="*/ 192 w 192"/>
                <a:gd name="T23" fmla="*/ 98 h 116"/>
                <a:gd name="T24" fmla="*/ 191 w 192"/>
                <a:gd name="T25" fmla="*/ 9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" h="116">
                  <a:moveTo>
                    <a:pt x="191" y="97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6"/>
                    <a:pt x="1" y="26"/>
                    <a:pt x="1" y="27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61" y="81"/>
                    <a:pt x="61" y="81"/>
                    <a:pt x="61" y="81"/>
                  </a:cubicBezTo>
                  <a:cubicBezTo>
                    <a:pt x="61" y="82"/>
                    <a:pt x="61" y="82"/>
                    <a:pt x="62" y="82"/>
                  </a:cubicBezTo>
                  <a:cubicBezTo>
                    <a:pt x="95" y="105"/>
                    <a:pt x="124" y="116"/>
                    <a:pt x="149" y="116"/>
                  </a:cubicBezTo>
                  <a:cubicBezTo>
                    <a:pt x="179" y="116"/>
                    <a:pt x="191" y="100"/>
                    <a:pt x="192" y="100"/>
                  </a:cubicBezTo>
                  <a:cubicBezTo>
                    <a:pt x="192" y="99"/>
                    <a:pt x="192" y="99"/>
                    <a:pt x="192" y="98"/>
                  </a:cubicBezTo>
                  <a:cubicBezTo>
                    <a:pt x="192" y="97"/>
                    <a:pt x="191" y="97"/>
                    <a:pt x="191" y="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/>
            </p:cNvSpPr>
            <p:nvPr/>
          </p:nvSpPr>
          <p:spPr bwMode="auto">
            <a:xfrm>
              <a:off x="265" y="1217"/>
              <a:ext cx="218" cy="71"/>
            </a:xfrm>
            <a:custGeom>
              <a:avLst/>
              <a:gdLst>
                <a:gd name="T0" fmla="*/ 218 w 218"/>
                <a:gd name="T1" fmla="*/ 0 h 71"/>
                <a:gd name="T2" fmla="*/ 0 w 218"/>
                <a:gd name="T3" fmla="*/ 49 h 71"/>
                <a:gd name="T4" fmla="*/ 90 w 218"/>
                <a:gd name="T5" fmla="*/ 71 h 71"/>
                <a:gd name="T6" fmla="*/ 218 w 218"/>
                <a:gd name="T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8" h="71">
                  <a:moveTo>
                    <a:pt x="218" y="0"/>
                  </a:moveTo>
                  <a:lnTo>
                    <a:pt x="0" y="49"/>
                  </a:lnTo>
                  <a:lnTo>
                    <a:pt x="90" y="71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 noEditPoints="1"/>
            </p:cNvSpPr>
            <p:nvPr/>
          </p:nvSpPr>
          <p:spPr bwMode="auto">
            <a:xfrm>
              <a:off x="360" y="1216"/>
              <a:ext cx="143" cy="215"/>
            </a:xfrm>
            <a:custGeom>
              <a:avLst/>
              <a:gdLst>
                <a:gd name="T0" fmla="*/ 0 w 77"/>
                <a:gd name="T1" fmla="*/ 105 h 116"/>
                <a:gd name="T2" fmla="*/ 21 w 77"/>
                <a:gd name="T3" fmla="*/ 116 h 116"/>
                <a:gd name="T4" fmla="*/ 77 w 77"/>
                <a:gd name="T5" fmla="*/ 82 h 116"/>
                <a:gd name="T6" fmla="*/ 77 w 77"/>
                <a:gd name="T7" fmla="*/ 0 h 116"/>
                <a:gd name="T8" fmla="*/ 0 w 77"/>
                <a:gd name="T9" fmla="*/ 43 h 116"/>
                <a:gd name="T10" fmla="*/ 0 w 77"/>
                <a:gd name="T11" fmla="*/ 105 h 116"/>
                <a:gd name="T12" fmla="*/ 53 w 77"/>
                <a:gd name="T13" fmla="*/ 39 h 116"/>
                <a:gd name="T14" fmla="*/ 60 w 77"/>
                <a:gd name="T15" fmla="*/ 46 h 116"/>
                <a:gd name="T16" fmla="*/ 53 w 77"/>
                <a:gd name="T17" fmla="*/ 54 h 116"/>
                <a:gd name="T18" fmla="*/ 45 w 77"/>
                <a:gd name="T19" fmla="*/ 46 h 116"/>
                <a:gd name="T20" fmla="*/ 53 w 77"/>
                <a:gd name="T21" fmla="*/ 39 h 116"/>
                <a:gd name="T22" fmla="*/ 47 w 77"/>
                <a:gd name="T23" fmla="*/ 75 h 116"/>
                <a:gd name="T24" fmla="*/ 51 w 77"/>
                <a:gd name="T25" fmla="*/ 79 h 116"/>
                <a:gd name="T26" fmla="*/ 47 w 77"/>
                <a:gd name="T27" fmla="*/ 82 h 116"/>
                <a:gd name="T28" fmla="*/ 44 w 77"/>
                <a:gd name="T29" fmla="*/ 79 h 116"/>
                <a:gd name="T30" fmla="*/ 47 w 77"/>
                <a:gd name="T31" fmla="*/ 75 h 116"/>
                <a:gd name="T32" fmla="*/ 19 w 77"/>
                <a:gd name="T33" fmla="*/ 58 h 116"/>
                <a:gd name="T34" fmla="*/ 29 w 77"/>
                <a:gd name="T35" fmla="*/ 68 h 116"/>
                <a:gd name="T36" fmla="*/ 19 w 77"/>
                <a:gd name="T37" fmla="*/ 79 h 116"/>
                <a:gd name="T38" fmla="*/ 8 w 77"/>
                <a:gd name="T39" fmla="*/ 68 h 116"/>
                <a:gd name="T40" fmla="*/ 19 w 77"/>
                <a:gd name="T41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7" h="116">
                  <a:moveTo>
                    <a:pt x="0" y="105"/>
                  </a:moveTo>
                  <a:cubicBezTo>
                    <a:pt x="21" y="116"/>
                    <a:pt x="21" y="116"/>
                    <a:pt x="21" y="116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0" y="43"/>
                    <a:pt x="0" y="43"/>
                    <a:pt x="0" y="43"/>
                  </a:cubicBezTo>
                  <a:lnTo>
                    <a:pt x="0" y="105"/>
                  </a:lnTo>
                  <a:close/>
                  <a:moveTo>
                    <a:pt x="53" y="39"/>
                  </a:moveTo>
                  <a:cubicBezTo>
                    <a:pt x="57" y="39"/>
                    <a:pt x="60" y="42"/>
                    <a:pt x="60" y="46"/>
                  </a:cubicBezTo>
                  <a:cubicBezTo>
                    <a:pt x="60" y="50"/>
                    <a:pt x="57" y="54"/>
                    <a:pt x="53" y="54"/>
                  </a:cubicBezTo>
                  <a:cubicBezTo>
                    <a:pt x="49" y="54"/>
                    <a:pt x="45" y="50"/>
                    <a:pt x="45" y="46"/>
                  </a:cubicBezTo>
                  <a:cubicBezTo>
                    <a:pt x="45" y="42"/>
                    <a:pt x="49" y="39"/>
                    <a:pt x="53" y="39"/>
                  </a:cubicBezTo>
                  <a:close/>
                  <a:moveTo>
                    <a:pt x="47" y="75"/>
                  </a:moveTo>
                  <a:cubicBezTo>
                    <a:pt x="50" y="75"/>
                    <a:pt x="51" y="77"/>
                    <a:pt x="51" y="79"/>
                  </a:cubicBezTo>
                  <a:cubicBezTo>
                    <a:pt x="51" y="81"/>
                    <a:pt x="50" y="82"/>
                    <a:pt x="47" y="82"/>
                  </a:cubicBezTo>
                  <a:cubicBezTo>
                    <a:pt x="45" y="82"/>
                    <a:pt x="44" y="81"/>
                    <a:pt x="44" y="79"/>
                  </a:cubicBezTo>
                  <a:cubicBezTo>
                    <a:pt x="44" y="77"/>
                    <a:pt x="45" y="75"/>
                    <a:pt x="47" y="75"/>
                  </a:cubicBezTo>
                  <a:close/>
                  <a:moveTo>
                    <a:pt x="19" y="58"/>
                  </a:moveTo>
                  <a:cubicBezTo>
                    <a:pt x="24" y="58"/>
                    <a:pt x="29" y="63"/>
                    <a:pt x="29" y="68"/>
                  </a:cubicBezTo>
                  <a:cubicBezTo>
                    <a:pt x="29" y="74"/>
                    <a:pt x="24" y="79"/>
                    <a:pt x="19" y="79"/>
                  </a:cubicBezTo>
                  <a:cubicBezTo>
                    <a:pt x="13" y="79"/>
                    <a:pt x="8" y="74"/>
                    <a:pt x="8" y="68"/>
                  </a:cubicBezTo>
                  <a:cubicBezTo>
                    <a:pt x="8" y="63"/>
                    <a:pt x="13" y="58"/>
                    <a:pt x="19" y="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252" y="1270"/>
              <a:ext cx="101" cy="135"/>
            </a:xfrm>
            <a:custGeom>
              <a:avLst/>
              <a:gdLst>
                <a:gd name="T0" fmla="*/ 101 w 101"/>
                <a:gd name="T1" fmla="*/ 26 h 135"/>
                <a:gd name="T2" fmla="*/ 0 w 101"/>
                <a:gd name="T3" fmla="*/ 0 h 135"/>
                <a:gd name="T4" fmla="*/ 0 w 101"/>
                <a:gd name="T5" fmla="*/ 81 h 135"/>
                <a:gd name="T6" fmla="*/ 101 w 101"/>
                <a:gd name="T7" fmla="*/ 135 h 135"/>
                <a:gd name="T8" fmla="*/ 101 w 101"/>
                <a:gd name="T9" fmla="*/ 2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35">
                  <a:moveTo>
                    <a:pt x="101" y="26"/>
                  </a:moveTo>
                  <a:lnTo>
                    <a:pt x="0" y="0"/>
                  </a:lnTo>
                  <a:lnTo>
                    <a:pt x="0" y="81"/>
                  </a:lnTo>
                  <a:lnTo>
                    <a:pt x="101" y="135"/>
                  </a:lnTo>
                  <a:lnTo>
                    <a:pt x="101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 noEditPoints="1"/>
            </p:cNvSpPr>
            <p:nvPr/>
          </p:nvSpPr>
          <p:spPr bwMode="auto">
            <a:xfrm>
              <a:off x="1005" y="1206"/>
              <a:ext cx="244" cy="348"/>
            </a:xfrm>
            <a:custGeom>
              <a:avLst/>
              <a:gdLst>
                <a:gd name="T0" fmla="*/ 131 w 131"/>
                <a:gd name="T1" fmla="*/ 3 h 187"/>
                <a:gd name="T2" fmla="*/ 126 w 131"/>
                <a:gd name="T3" fmla="*/ 0 h 187"/>
                <a:gd name="T4" fmla="*/ 97 w 131"/>
                <a:gd name="T5" fmla="*/ 7 h 187"/>
                <a:gd name="T6" fmla="*/ 94 w 131"/>
                <a:gd name="T7" fmla="*/ 10 h 187"/>
                <a:gd name="T8" fmla="*/ 80 w 131"/>
                <a:gd name="T9" fmla="*/ 43 h 187"/>
                <a:gd name="T10" fmla="*/ 2 w 131"/>
                <a:gd name="T11" fmla="*/ 43 h 187"/>
                <a:gd name="T12" fmla="*/ 0 w 131"/>
                <a:gd name="T13" fmla="*/ 44 h 187"/>
                <a:gd name="T14" fmla="*/ 1 w 131"/>
                <a:gd name="T15" fmla="*/ 46 h 187"/>
                <a:gd name="T16" fmla="*/ 15 w 131"/>
                <a:gd name="T17" fmla="*/ 65 h 187"/>
                <a:gd name="T18" fmla="*/ 40 w 131"/>
                <a:gd name="T19" fmla="*/ 167 h 187"/>
                <a:gd name="T20" fmla="*/ 20 w 131"/>
                <a:gd name="T21" fmla="*/ 184 h 187"/>
                <a:gd name="T22" fmla="*/ 19 w 131"/>
                <a:gd name="T23" fmla="*/ 186 h 187"/>
                <a:gd name="T24" fmla="*/ 21 w 131"/>
                <a:gd name="T25" fmla="*/ 187 h 187"/>
                <a:gd name="T26" fmla="*/ 103 w 131"/>
                <a:gd name="T27" fmla="*/ 187 h 187"/>
                <a:gd name="T28" fmla="*/ 105 w 131"/>
                <a:gd name="T29" fmla="*/ 186 h 187"/>
                <a:gd name="T30" fmla="*/ 104 w 131"/>
                <a:gd name="T31" fmla="*/ 184 h 187"/>
                <a:gd name="T32" fmla="*/ 84 w 131"/>
                <a:gd name="T33" fmla="*/ 167 h 187"/>
                <a:gd name="T34" fmla="*/ 109 w 131"/>
                <a:gd name="T35" fmla="*/ 65 h 187"/>
                <a:gd name="T36" fmla="*/ 123 w 131"/>
                <a:gd name="T37" fmla="*/ 46 h 187"/>
                <a:gd name="T38" fmla="*/ 124 w 131"/>
                <a:gd name="T39" fmla="*/ 44 h 187"/>
                <a:gd name="T40" fmla="*/ 122 w 131"/>
                <a:gd name="T41" fmla="*/ 43 h 187"/>
                <a:gd name="T42" fmla="*/ 89 w 131"/>
                <a:gd name="T43" fmla="*/ 43 h 187"/>
                <a:gd name="T44" fmla="*/ 101 w 131"/>
                <a:gd name="T45" fmla="*/ 15 h 187"/>
                <a:gd name="T46" fmla="*/ 128 w 131"/>
                <a:gd name="T47" fmla="*/ 8 h 187"/>
                <a:gd name="T48" fmla="*/ 131 w 131"/>
                <a:gd name="T49" fmla="*/ 3 h 187"/>
                <a:gd name="T50" fmla="*/ 19 w 131"/>
                <a:gd name="T51" fmla="*/ 60 h 187"/>
                <a:gd name="T52" fmla="*/ 11 w 131"/>
                <a:gd name="T53" fmla="*/ 49 h 187"/>
                <a:gd name="T54" fmla="*/ 77 w 131"/>
                <a:gd name="T55" fmla="*/ 49 h 187"/>
                <a:gd name="T56" fmla="*/ 72 w 131"/>
                <a:gd name="T57" fmla="*/ 60 h 187"/>
                <a:gd name="T58" fmla="*/ 19 w 131"/>
                <a:gd name="T59" fmla="*/ 60 h 187"/>
                <a:gd name="T60" fmla="*/ 113 w 131"/>
                <a:gd name="T61" fmla="*/ 49 h 187"/>
                <a:gd name="T62" fmla="*/ 105 w 131"/>
                <a:gd name="T63" fmla="*/ 60 h 187"/>
                <a:gd name="T64" fmla="*/ 81 w 131"/>
                <a:gd name="T65" fmla="*/ 60 h 187"/>
                <a:gd name="T66" fmla="*/ 86 w 131"/>
                <a:gd name="T67" fmla="*/ 49 h 187"/>
                <a:gd name="T68" fmla="*/ 113 w 131"/>
                <a:gd name="T69" fmla="*/ 4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87">
                  <a:moveTo>
                    <a:pt x="131" y="3"/>
                  </a:moveTo>
                  <a:cubicBezTo>
                    <a:pt x="130" y="1"/>
                    <a:pt x="128" y="0"/>
                    <a:pt x="126" y="0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8"/>
                    <a:pt x="95" y="9"/>
                    <a:pt x="94" y="10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1" y="43"/>
                    <a:pt x="0" y="43"/>
                    <a:pt x="0" y="44"/>
                  </a:cubicBezTo>
                  <a:cubicBezTo>
                    <a:pt x="0" y="45"/>
                    <a:pt x="0" y="46"/>
                    <a:pt x="1" y="46"/>
                  </a:cubicBezTo>
                  <a:cubicBezTo>
                    <a:pt x="1" y="46"/>
                    <a:pt x="7" y="52"/>
                    <a:pt x="15" y="65"/>
                  </a:cubicBezTo>
                  <a:cubicBezTo>
                    <a:pt x="27" y="84"/>
                    <a:pt x="41" y="118"/>
                    <a:pt x="40" y="167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19" y="184"/>
                    <a:pt x="19" y="185"/>
                    <a:pt x="19" y="186"/>
                  </a:cubicBezTo>
                  <a:cubicBezTo>
                    <a:pt x="20" y="187"/>
                    <a:pt x="20" y="187"/>
                    <a:pt x="21" y="187"/>
                  </a:cubicBezTo>
                  <a:cubicBezTo>
                    <a:pt x="103" y="187"/>
                    <a:pt x="103" y="187"/>
                    <a:pt x="103" y="187"/>
                  </a:cubicBezTo>
                  <a:cubicBezTo>
                    <a:pt x="103" y="187"/>
                    <a:pt x="104" y="187"/>
                    <a:pt x="105" y="186"/>
                  </a:cubicBezTo>
                  <a:cubicBezTo>
                    <a:pt x="105" y="185"/>
                    <a:pt x="105" y="184"/>
                    <a:pt x="104" y="184"/>
                  </a:cubicBezTo>
                  <a:cubicBezTo>
                    <a:pt x="84" y="167"/>
                    <a:pt x="84" y="167"/>
                    <a:pt x="84" y="167"/>
                  </a:cubicBezTo>
                  <a:cubicBezTo>
                    <a:pt x="83" y="118"/>
                    <a:pt x="97" y="84"/>
                    <a:pt x="109" y="65"/>
                  </a:cubicBezTo>
                  <a:cubicBezTo>
                    <a:pt x="116" y="52"/>
                    <a:pt x="123" y="46"/>
                    <a:pt x="123" y="46"/>
                  </a:cubicBezTo>
                  <a:cubicBezTo>
                    <a:pt x="124" y="46"/>
                    <a:pt x="124" y="45"/>
                    <a:pt x="124" y="44"/>
                  </a:cubicBezTo>
                  <a:cubicBezTo>
                    <a:pt x="123" y="43"/>
                    <a:pt x="123" y="43"/>
                    <a:pt x="122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30" y="8"/>
                    <a:pt x="131" y="6"/>
                    <a:pt x="131" y="3"/>
                  </a:cubicBezTo>
                  <a:close/>
                  <a:moveTo>
                    <a:pt x="19" y="60"/>
                  </a:moveTo>
                  <a:cubicBezTo>
                    <a:pt x="16" y="55"/>
                    <a:pt x="13" y="52"/>
                    <a:pt x="11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2" y="60"/>
                    <a:pt x="72" y="60"/>
                    <a:pt x="72" y="60"/>
                  </a:cubicBezTo>
                  <a:lnTo>
                    <a:pt x="19" y="60"/>
                  </a:lnTo>
                  <a:close/>
                  <a:moveTo>
                    <a:pt x="113" y="49"/>
                  </a:moveTo>
                  <a:cubicBezTo>
                    <a:pt x="110" y="52"/>
                    <a:pt x="108" y="55"/>
                    <a:pt x="105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6" y="49"/>
                    <a:pt x="86" y="49"/>
                    <a:pt x="86" y="49"/>
                  </a:cubicBezTo>
                  <a:lnTo>
                    <a:pt x="113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972" y="1197"/>
              <a:ext cx="152" cy="151"/>
            </a:xfrm>
            <a:custGeom>
              <a:avLst/>
              <a:gdLst>
                <a:gd name="T0" fmla="*/ 26 w 82"/>
                <a:gd name="T1" fmla="*/ 74 h 81"/>
                <a:gd name="T2" fmla="*/ 13 w 82"/>
                <a:gd name="T3" fmla="*/ 57 h 81"/>
                <a:gd name="T4" fmla="*/ 11 w 82"/>
                <a:gd name="T5" fmla="*/ 46 h 81"/>
                <a:gd name="T6" fmla="*/ 20 w 82"/>
                <a:gd name="T7" fmla="*/ 39 h 81"/>
                <a:gd name="T8" fmla="*/ 82 w 82"/>
                <a:gd name="T9" fmla="*/ 39 h 81"/>
                <a:gd name="T10" fmla="*/ 41 w 82"/>
                <a:gd name="T11" fmla="*/ 0 h 81"/>
                <a:gd name="T12" fmla="*/ 0 w 82"/>
                <a:gd name="T13" fmla="*/ 41 h 81"/>
                <a:gd name="T14" fmla="*/ 30 w 82"/>
                <a:gd name="T15" fmla="*/ 81 h 81"/>
                <a:gd name="T16" fmla="*/ 26 w 82"/>
                <a:gd name="T17" fmla="*/ 74 h 81"/>
                <a:gd name="T18" fmla="*/ 26 w 82"/>
                <a:gd name="T1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1">
                  <a:moveTo>
                    <a:pt x="26" y="74"/>
                  </a:moveTo>
                  <a:cubicBezTo>
                    <a:pt x="19" y="63"/>
                    <a:pt x="13" y="57"/>
                    <a:pt x="13" y="57"/>
                  </a:cubicBezTo>
                  <a:cubicBezTo>
                    <a:pt x="10" y="54"/>
                    <a:pt x="9" y="50"/>
                    <a:pt x="11" y="46"/>
                  </a:cubicBezTo>
                  <a:cubicBezTo>
                    <a:pt x="12" y="42"/>
                    <a:pt x="16" y="39"/>
                    <a:pt x="20" y="39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1" y="18"/>
                    <a:pt x="63" y="0"/>
                    <a:pt x="41" y="0"/>
                  </a:cubicBezTo>
                  <a:cubicBezTo>
                    <a:pt x="18" y="0"/>
                    <a:pt x="0" y="19"/>
                    <a:pt x="0" y="41"/>
                  </a:cubicBezTo>
                  <a:cubicBezTo>
                    <a:pt x="0" y="60"/>
                    <a:pt x="13" y="76"/>
                    <a:pt x="30" y="81"/>
                  </a:cubicBezTo>
                  <a:cubicBezTo>
                    <a:pt x="29" y="78"/>
                    <a:pt x="27" y="76"/>
                    <a:pt x="26" y="74"/>
                  </a:cubicBezTo>
                  <a:cubicBezTo>
                    <a:pt x="26" y="74"/>
                    <a:pt x="26" y="74"/>
                    <a:pt x="26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5617" y="1404"/>
              <a:ext cx="345" cy="145"/>
            </a:xfrm>
            <a:custGeom>
              <a:avLst/>
              <a:gdLst>
                <a:gd name="T0" fmla="*/ 181 w 186"/>
                <a:gd name="T1" fmla="*/ 68 h 78"/>
                <a:gd name="T2" fmla="*/ 171 w 186"/>
                <a:gd name="T3" fmla="*/ 68 h 78"/>
                <a:gd name="T4" fmla="*/ 171 w 186"/>
                <a:gd name="T5" fmla="*/ 51 h 78"/>
                <a:gd name="T6" fmla="*/ 150 w 186"/>
                <a:gd name="T7" fmla="*/ 36 h 78"/>
                <a:gd name="T8" fmla="*/ 148 w 186"/>
                <a:gd name="T9" fmla="*/ 23 h 78"/>
                <a:gd name="T10" fmla="*/ 147 w 186"/>
                <a:gd name="T11" fmla="*/ 16 h 78"/>
                <a:gd name="T12" fmla="*/ 145 w 186"/>
                <a:gd name="T13" fmla="*/ 14 h 78"/>
                <a:gd name="T14" fmla="*/ 141 w 186"/>
                <a:gd name="T15" fmla="*/ 16 h 78"/>
                <a:gd name="T16" fmla="*/ 134 w 186"/>
                <a:gd name="T17" fmla="*/ 26 h 78"/>
                <a:gd name="T18" fmla="*/ 130 w 186"/>
                <a:gd name="T19" fmla="*/ 33 h 78"/>
                <a:gd name="T20" fmla="*/ 112 w 186"/>
                <a:gd name="T21" fmla="*/ 49 h 78"/>
                <a:gd name="T22" fmla="*/ 90 w 186"/>
                <a:gd name="T23" fmla="*/ 46 h 78"/>
                <a:gd name="T24" fmla="*/ 85 w 186"/>
                <a:gd name="T25" fmla="*/ 35 h 78"/>
                <a:gd name="T26" fmla="*/ 84 w 186"/>
                <a:gd name="T27" fmla="*/ 30 h 78"/>
                <a:gd name="T28" fmla="*/ 82 w 186"/>
                <a:gd name="T29" fmla="*/ 23 h 78"/>
                <a:gd name="T30" fmla="*/ 78 w 186"/>
                <a:gd name="T31" fmla="*/ 15 h 78"/>
                <a:gd name="T32" fmla="*/ 77 w 186"/>
                <a:gd name="T33" fmla="*/ 15 h 78"/>
                <a:gd name="T34" fmla="*/ 71 w 186"/>
                <a:gd name="T35" fmla="*/ 22 h 78"/>
                <a:gd name="T36" fmla="*/ 68 w 186"/>
                <a:gd name="T37" fmla="*/ 30 h 78"/>
                <a:gd name="T38" fmla="*/ 63 w 186"/>
                <a:gd name="T39" fmla="*/ 43 h 78"/>
                <a:gd name="T40" fmla="*/ 45 w 186"/>
                <a:gd name="T41" fmla="*/ 53 h 78"/>
                <a:gd name="T42" fmla="*/ 44 w 186"/>
                <a:gd name="T43" fmla="*/ 53 h 78"/>
                <a:gd name="T44" fmla="*/ 27 w 186"/>
                <a:gd name="T45" fmla="*/ 43 h 78"/>
                <a:gd name="T46" fmla="*/ 25 w 186"/>
                <a:gd name="T47" fmla="*/ 29 h 78"/>
                <a:gd name="T48" fmla="*/ 25 w 186"/>
                <a:gd name="T49" fmla="*/ 25 h 78"/>
                <a:gd name="T50" fmla="*/ 25 w 186"/>
                <a:gd name="T51" fmla="*/ 23 h 78"/>
                <a:gd name="T52" fmla="*/ 23 w 186"/>
                <a:gd name="T53" fmla="*/ 7 h 78"/>
                <a:gd name="T54" fmla="*/ 15 w 186"/>
                <a:gd name="T55" fmla="*/ 0 h 78"/>
                <a:gd name="T56" fmla="*/ 15 w 186"/>
                <a:gd name="T57" fmla="*/ 68 h 78"/>
                <a:gd name="T58" fmla="*/ 5 w 186"/>
                <a:gd name="T59" fmla="*/ 68 h 78"/>
                <a:gd name="T60" fmla="*/ 0 w 186"/>
                <a:gd name="T61" fmla="*/ 73 h 78"/>
                <a:gd name="T62" fmla="*/ 5 w 186"/>
                <a:gd name="T63" fmla="*/ 78 h 78"/>
                <a:gd name="T64" fmla="*/ 181 w 186"/>
                <a:gd name="T65" fmla="*/ 78 h 78"/>
                <a:gd name="T66" fmla="*/ 186 w 186"/>
                <a:gd name="T67" fmla="*/ 73 h 78"/>
                <a:gd name="T68" fmla="*/ 181 w 186"/>
                <a:gd name="T69" fmla="*/ 6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6" h="78">
                  <a:moveTo>
                    <a:pt x="181" y="68"/>
                  </a:moveTo>
                  <a:cubicBezTo>
                    <a:pt x="171" y="68"/>
                    <a:pt x="171" y="68"/>
                    <a:pt x="171" y="68"/>
                  </a:cubicBezTo>
                  <a:cubicBezTo>
                    <a:pt x="171" y="51"/>
                    <a:pt x="171" y="51"/>
                    <a:pt x="171" y="51"/>
                  </a:cubicBezTo>
                  <a:cubicBezTo>
                    <a:pt x="162" y="50"/>
                    <a:pt x="154" y="44"/>
                    <a:pt x="150" y="36"/>
                  </a:cubicBezTo>
                  <a:cubicBezTo>
                    <a:pt x="148" y="32"/>
                    <a:pt x="148" y="27"/>
                    <a:pt x="148" y="23"/>
                  </a:cubicBezTo>
                  <a:cubicBezTo>
                    <a:pt x="148" y="21"/>
                    <a:pt x="148" y="19"/>
                    <a:pt x="147" y="16"/>
                  </a:cubicBezTo>
                  <a:cubicBezTo>
                    <a:pt x="147" y="15"/>
                    <a:pt x="146" y="14"/>
                    <a:pt x="145" y="14"/>
                  </a:cubicBezTo>
                  <a:cubicBezTo>
                    <a:pt x="144" y="13"/>
                    <a:pt x="142" y="14"/>
                    <a:pt x="141" y="16"/>
                  </a:cubicBezTo>
                  <a:cubicBezTo>
                    <a:pt x="138" y="18"/>
                    <a:pt x="136" y="22"/>
                    <a:pt x="134" y="26"/>
                  </a:cubicBezTo>
                  <a:cubicBezTo>
                    <a:pt x="132" y="28"/>
                    <a:pt x="131" y="31"/>
                    <a:pt x="130" y="33"/>
                  </a:cubicBezTo>
                  <a:cubicBezTo>
                    <a:pt x="124" y="41"/>
                    <a:pt x="119" y="45"/>
                    <a:pt x="112" y="49"/>
                  </a:cubicBezTo>
                  <a:cubicBezTo>
                    <a:pt x="105" y="52"/>
                    <a:pt x="96" y="52"/>
                    <a:pt x="90" y="46"/>
                  </a:cubicBezTo>
                  <a:cubicBezTo>
                    <a:pt x="88" y="43"/>
                    <a:pt x="86" y="39"/>
                    <a:pt x="85" y="35"/>
                  </a:cubicBezTo>
                  <a:cubicBezTo>
                    <a:pt x="85" y="33"/>
                    <a:pt x="84" y="31"/>
                    <a:pt x="84" y="30"/>
                  </a:cubicBezTo>
                  <a:cubicBezTo>
                    <a:pt x="83" y="28"/>
                    <a:pt x="83" y="25"/>
                    <a:pt x="82" y="23"/>
                  </a:cubicBezTo>
                  <a:cubicBezTo>
                    <a:pt x="81" y="19"/>
                    <a:pt x="81" y="16"/>
                    <a:pt x="78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5" y="15"/>
                    <a:pt x="73" y="18"/>
                    <a:pt x="71" y="22"/>
                  </a:cubicBezTo>
                  <a:cubicBezTo>
                    <a:pt x="70" y="25"/>
                    <a:pt x="69" y="27"/>
                    <a:pt x="68" y="30"/>
                  </a:cubicBezTo>
                  <a:cubicBezTo>
                    <a:pt x="67" y="34"/>
                    <a:pt x="66" y="39"/>
                    <a:pt x="63" y="43"/>
                  </a:cubicBezTo>
                  <a:cubicBezTo>
                    <a:pt x="57" y="49"/>
                    <a:pt x="51" y="53"/>
                    <a:pt x="45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37" y="52"/>
                    <a:pt x="29" y="49"/>
                    <a:pt x="27" y="43"/>
                  </a:cubicBezTo>
                  <a:cubicBezTo>
                    <a:pt x="25" y="39"/>
                    <a:pt x="25" y="34"/>
                    <a:pt x="25" y="29"/>
                  </a:cubicBezTo>
                  <a:cubicBezTo>
                    <a:pt x="25" y="28"/>
                    <a:pt x="25" y="27"/>
                    <a:pt x="25" y="25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17"/>
                    <a:pt x="26" y="11"/>
                    <a:pt x="23" y="7"/>
                  </a:cubicBezTo>
                  <a:cubicBezTo>
                    <a:pt x="21" y="4"/>
                    <a:pt x="18" y="1"/>
                    <a:pt x="15" y="0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2" y="68"/>
                    <a:pt x="0" y="70"/>
                    <a:pt x="0" y="73"/>
                  </a:cubicBezTo>
                  <a:cubicBezTo>
                    <a:pt x="0" y="76"/>
                    <a:pt x="2" y="78"/>
                    <a:pt x="5" y="78"/>
                  </a:cubicBezTo>
                  <a:cubicBezTo>
                    <a:pt x="181" y="78"/>
                    <a:pt x="181" y="78"/>
                    <a:pt x="181" y="78"/>
                  </a:cubicBezTo>
                  <a:cubicBezTo>
                    <a:pt x="184" y="78"/>
                    <a:pt x="186" y="76"/>
                    <a:pt x="186" y="73"/>
                  </a:cubicBezTo>
                  <a:cubicBezTo>
                    <a:pt x="186" y="70"/>
                    <a:pt x="184" y="68"/>
                    <a:pt x="181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 noEditPoints="1"/>
            </p:cNvSpPr>
            <p:nvPr/>
          </p:nvSpPr>
          <p:spPr bwMode="auto">
            <a:xfrm>
              <a:off x="5691" y="1191"/>
              <a:ext cx="193" cy="138"/>
            </a:xfrm>
            <a:custGeom>
              <a:avLst/>
              <a:gdLst>
                <a:gd name="T0" fmla="*/ 7 w 104"/>
                <a:gd name="T1" fmla="*/ 43 h 74"/>
                <a:gd name="T2" fmla="*/ 27 w 104"/>
                <a:gd name="T3" fmla="*/ 45 h 74"/>
                <a:gd name="T4" fmla="*/ 28 w 104"/>
                <a:gd name="T5" fmla="*/ 46 h 74"/>
                <a:gd name="T6" fmla="*/ 30 w 104"/>
                <a:gd name="T7" fmla="*/ 74 h 74"/>
                <a:gd name="T8" fmla="*/ 101 w 104"/>
                <a:gd name="T9" fmla="*/ 74 h 74"/>
                <a:gd name="T10" fmla="*/ 82 w 104"/>
                <a:gd name="T11" fmla="*/ 31 h 74"/>
                <a:gd name="T12" fmla="*/ 36 w 104"/>
                <a:gd name="T13" fmla="*/ 32 h 74"/>
                <a:gd name="T14" fmla="*/ 37 w 104"/>
                <a:gd name="T15" fmla="*/ 6 h 74"/>
                <a:gd name="T16" fmla="*/ 36 w 104"/>
                <a:gd name="T17" fmla="*/ 1 h 74"/>
                <a:gd name="T18" fmla="*/ 31 w 104"/>
                <a:gd name="T19" fmla="*/ 2 h 74"/>
                <a:gd name="T20" fmla="*/ 28 w 104"/>
                <a:gd name="T21" fmla="*/ 33 h 74"/>
                <a:gd name="T22" fmla="*/ 9 w 104"/>
                <a:gd name="T23" fmla="*/ 7 h 74"/>
                <a:gd name="T24" fmla="*/ 4 w 104"/>
                <a:gd name="T25" fmla="*/ 6 h 74"/>
                <a:gd name="T26" fmla="*/ 2 w 104"/>
                <a:gd name="T27" fmla="*/ 11 h 74"/>
                <a:gd name="T28" fmla="*/ 19 w 104"/>
                <a:gd name="T29" fmla="*/ 36 h 74"/>
                <a:gd name="T30" fmla="*/ 7 w 104"/>
                <a:gd name="T31" fmla="*/ 35 h 74"/>
                <a:gd name="T32" fmla="*/ 5 w 104"/>
                <a:gd name="T33" fmla="*/ 35 h 74"/>
                <a:gd name="T34" fmla="*/ 1 w 104"/>
                <a:gd name="T35" fmla="*/ 37 h 74"/>
                <a:gd name="T36" fmla="*/ 1 w 104"/>
                <a:gd name="T37" fmla="*/ 41 h 74"/>
                <a:gd name="T38" fmla="*/ 7 w 104"/>
                <a:gd name="T39" fmla="*/ 43 h 74"/>
                <a:gd name="T40" fmla="*/ 80 w 104"/>
                <a:gd name="T41" fmla="*/ 58 h 74"/>
                <a:gd name="T42" fmla="*/ 82 w 104"/>
                <a:gd name="T43" fmla="*/ 58 h 74"/>
                <a:gd name="T44" fmla="*/ 85 w 104"/>
                <a:gd name="T45" fmla="*/ 62 h 74"/>
                <a:gd name="T46" fmla="*/ 82 w 104"/>
                <a:gd name="T47" fmla="*/ 66 h 74"/>
                <a:gd name="T48" fmla="*/ 81 w 104"/>
                <a:gd name="T49" fmla="*/ 66 h 74"/>
                <a:gd name="T50" fmla="*/ 79 w 104"/>
                <a:gd name="T51" fmla="*/ 66 h 74"/>
                <a:gd name="T52" fmla="*/ 76 w 104"/>
                <a:gd name="T53" fmla="*/ 62 h 74"/>
                <a:gd name="T54" fmla="*/ 80 w 104"/>
                <a:gd name="T55" fmla="*/ 58 h 74"/>
                <a:gd name="T56" fmla="*/ 62 w 104"/>
                <a:gd name="T57" fmla="*/ 38 h 74"/>
                <a:gd name="T58" fmla="*/ 65 w 104"/>
                <a:gd name="T59" fmla="*/ 39 h 74"/>
                <a:gd name="T60" fmla="*/ 68 w 104"/>
                <a:gd name="T61" fmla="*/ 43 h 74"/>
                <a:gd name="T62" fmla="*/ 64 w 104"/>
                <a:gd name="T63" fmla="*/ 46 h 74"/>
                <a:gd name="T64" fmla="*/ 64 w 104"/>
                <a:gd name="T65" fmla="*/ 46 h 74"/>
                <a:gd name="T66" fmla="*/ 62 w 104"/>
                <a:gd name="T67" fmla="*/ 46 h 74"/>
                <a:gd name="T68" fmla="*/ 58 w 104"/>
                <a:gd name="T69" fmla="*/ 42 h 74"/>
                <a:gd name="T70" fmla="*/ 62 w 104"/>
                <a:gd name="T71" fmla="*/ 38 h 74"/>
                <a:gd name="T72" fmla="*/ 46 w 104"/>
                <a:gd name="T73" fmla="*/ 57 h 74"/>
                <a:gd name="T74" fmla="*/ 48 w 104"/>
                <a:gd name="T75" fmla="*/ 57 h 74"/>
                <a:gd name="T76" fmla="*/ 51 w 104"/>
                <a:gd name="T77" fmla="*/ 61 h 74"/>
                <a:gd name="T78" fmla="*/ 48 w 104"/>
                <a:gd name="T79" fmla="*/ 64 h 74"/>
                <a:gd name="T80" fmla="*/ 47 w 104"/>
                <a:gd name="T81" fmla="*/ 64 h 74"/>
                <a:gd name="T82" fmla="*/ 45 w 104"/>
                <a:gd name="T83" fmla="*/ 64 h 74"/>
                <a:gd name="T84" fmla="*/ 42 w 104"/>
                <a:gd name="T85" fmla="*/ 60 h 74"/>
                <a:gd name="T86" fmla="*/ 46 w 104"/>
                <a:gd name="T87" fmla="*/ 5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4" h="74">
                  <a:moveTo>
                    <a:pt x="7" y="43"/>
                  </a:moveTo>
                  <a:cubicBezTo>
                    <a:pt x="11" y="43"/>
                    <a:pt x="22" y="43"/>
                    <a:pt x="27" y="45"/>
                  </a:cubicBezTo>
                  <a:cubicBezTo>
                    <a:pt x="27" y="45"/>
                    <a:pt x="27" y="46"/>
                    <a:pt x="28" y="46"/>
                  </a:cubicBezTo>
                  <a:cubicBezTo>
                    <a:pt x="25" y="55"/>
                    <a:pt x="26" y="65"/>
                    <a:pt x="30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4" y="59"/>
                    <a:pt x="97" y="41"/>
                    <a:pt x="82" y="31"/>
                  </a:cubicBezTo>
                  <a:cubicBezTo>
                    <a:pt x="67" y="19"/>
                    <a:pt x="47" y="20"/>
                    <a:pt x="36" y="32"/>
                  </a:cubicBezTo>
                  <a:cubicBezTo>
                    <a:pt x="35" y="28"/>
                    <a:pt x="31" y="15"/>
                    <a:pt x="37" y="6"/>
                  </a:cubicBezTo>
                  <a:cubicBezTo>
                    <a:pt x="38" y="4"/>
                    <a:pt x="38" y="2"/>
                    <a:pt x="36" y="1"/>
                  </a:cubicBezTo>
                  <a:cubicBezTo>
                    <a:pt x="34" y="0"/>
                    <a:pt x="32" y="0"/>
                    <a:pt x="31" y="2"/>
                  </a:cubicBezTo>
                  <a:cubicBezTo>
                    <a:pt x="24" y="13"/>
                    <a:pt x="26" y="27"/>
                    <a:pt x="28" y="33"/>
                  </a:cubicBezTo>
                  <a:cubicBezTo>
                    <a:pt x="16" y="25"/>
                    <a:pt x="9" y="8"/>
                    <a:pt x="9" y="7"/>
                  </a:cubicBezTo>
                  <a:cubicBezTo>
                    <a:pt x="8" y="6"/>
                    <a:pt x="6" y="5"/>
                    <a:pt x="4" y="6"/>
                  </a:cubicBezTo>
                  <a:cubicBezTo>
                    <a:pt x="2" y="6"/>
                    <a:pt x="1" y="9"/>
                    <a:pt x="2" y="11"/>
                  </a:cubicBezTo>
                  <a:cubicBezTo>
                    <a:pt x="2" y="11"/>
                    <a:pt x="8" y="26"/>
                    <a:pt x="19" y="36"/>
                  </a:cubicBezTo>
                  <a:cubicBezTo>
                    <a:pt x="15" y="35"/>
                    <a:pt x="11" y="35"/>
                    <a:pt x="7" y="35"/>
                  </a:cubicBezTo>
                  <a:cubicBezTo>
                    <a:pt x="6" y="35"/>
                    <a:pt x="5" y="35"/>
                    <a:pt x="5" y="35"/>
                  </a:cubicBezTo>
                  <a:cubicBezTo>
                    <a:pt x="4" y="35"/>
                    <a:pt x="2" y="35"/>
                    <a:pt x="1" y="37"/>
                  </a:cubicBezTo>
                  <a:cubicBezTo>
                    <a:pt x="0" y="38"/>
                    <a:pt x="0" y="40"/>
                    <a:pt x="1" y="41"/>
                  </a:cubicBezTo>
                  <a:cubicBezTo>
                    <a:pt x="2" y="43"/>
                    <a:pt x="4" y="43"/>
                    <a:pt x="7" y="43"/>
                  </a:cubicBezTo>
                  <a:close/>
                  <a:moveTo>
                    <a:pt x="80" y="58"/>
                  </a:moveTo>
                  <a:cubicBezTo>
                    <a:pt x="82" y="58"/>
                    <a:pt x="82" y="58"/>
                    <a:pt x="82" y="58"/>
                  </a:cubicBezTo>
                  <a:cubicBezTo>
                    <a:pt x="84" y="59"/>
                    <a:pt x="86" y="60"/>
                    <a:pt x="85" y="62"/>
                  </a:cubicBezTo>
                  <a:cubicBezTo>
                    <a:pt x="85" y="64"/>
                    <a:pt x="84" y="66"/>
                    <a:pt x="82" y="66"/>
                  </a:cubicBezTo>
                  <a:cubicBezTo>
                    <a:pt x="82" y="66"/>
                    <a:pt x="82" y="66"/>
                    <a:pt x="81" y="66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77" y="66"/>
                    <a:pt x="76" y="64"/>
                    <a:pt x="76" y="62"/>
                  </a:cubicBezTo>
                  <a:cubicBezTo>
                    <a:pt x="76" y="60"/>
                    <a:pt x="78" y="58"/>
                    <a:pt x="80" y="58"/>
                  </a:cubicBezTo>
                  <a:close/>
                  <a:moveTo>
                    <a:pt x="62" y="38"/>
                  </a:moveTo>
                  <a:cubicBezTo>
                    <a:pt x="65" y="39"/>
                    <a:pt x="65" y="39"/>
                    <a:pt x="65" y="39"/>
                  </a:cubicBezTo>
                  <a:cubicBezTo>
                    <a:pt x="67" y="39"/>
                    <a:pt x="68" y="40"/>
                    <a:pt x="68" y="43"/>
                  </a:cubicBezTo>
                  <a:cubicBezTo>
                    <a:pt x="68" y="45"/>
                    <a:pt x="66" y="46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0" y="46"/>
                    <a:pt x="58" y="44"/>
                    <a:pt x="58" y="42"/>
                  </a:cubicBezTo>
                  <a:cubicBezTo>
                    <a:pt x="58" y="40"/>
                    <a:pt x="60" y="38"/>
                    <a:pt x="62" y="38"/>
                  </a:cubicBezTo>
                  <a:close/>
                  <a:moveTo>
                    <a:pt x="46" y="57"/>
                  </a:moveTo>
                  <a:cubicBezTo>
                    <a:pt x="48" y="57"/>
                    <a:pt x="48" y="57"/>
                    <a:pt x="48" y="57"/>
                  </a:cubicBezTo>
                  <a:cubicBezTo>
                    <a:pt x="50" y="57"/>
                    <a:pt x="52" y="59"/>
                    <a:pt x="51" y="61"/>
                  </a:cubicBezTo>
                  <a:cubicBezTo>
                    <a:pt x="51" y="63"/>
                    <a:pt x="50" y="64"/>
                    <a:pt x="48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3" y="64"/>
                    <a:pt x="41" y="62"/>
                    <a:pt x="42" y="60"/>
                  </a:cubicBezTo>
                  <a:cubicBezTo>
                    <a:pt x="42" y="58"/>
                    <a:pt x="43" y="57"/>
                    <a:pt x="46" y="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5645" y="1348"/>
              <a:ext cx="290" cy="139"/>
            </a:xfrm>
            <a:custGeom>
              <a:avLst/>
              <a:gdLst>
                <a:gd name="T0" fmla="*/ 15 w 156"/>
                <a:gd name="T1" fmla="*/ 33 h 75"/>
                <a:gd name="T2" fmla="*/ 18 w 156"/>
                <a:gd name="T3" fmla="*/ 53 h 75"/>
                <a:gd name="T4" fmla="*/ 18 w 156"/>
                <a:gd name="T5" fmla="*/ 55 h 75"/>
                <a:gd name="T6" fmla="*/ 18 w 156"/>
                <a:gd name="T7" fmla="*/ 60 h 75"/>
                <a:gd name="T8" fmla="*/ 19 w 156"/>
                <a:gd name="T9" fmla="*/ 70 h 75"/>
                <a:gd name="T10" fmla="*/ 29 w 156"/>
                <a:gd name="T11" fmla="*/ 75 h 75"/>
                <a:gd name="T12" fmla="*/ 42 w 156"/>
                <a:gd name="T13" fmla="*/ 68 h 75"/>
                <a:gd name="T14" fmla="*/ 46 w 156"/>
                <a:gd name="T15" fmla="*/ 58 h 75"/>
                <a:gd name="T16" fmla="*/ 49 w 156"/>
                <a:gd name="T17" fmla="*/ 49 h 75"/>
                <a:gd name="T18" fmla="*/ 59 w 156"/>
                <a:gd name="T19" fmla="*/ 38 h 75"/>
                <a:gd name="T20" fmla="*/ 67 w 156"/>
                <a:gd name="T21" fmla="*/ 38 h 75"/>
                <a:gd name="T22" fmla="*/ 75 w 156"/>
                <a:gd name="T23" fmla="*/ 52 h 75"/>
                <a:gd name="T24" fmla="*/ 76 w 156"/>
                <a:gd name="T25" fmla="*/ 57 h 75"/>
                <a:gd name="T26" fmla="*/ 78 w 156"/>
                <a:gd name="T27" fmla="*/ 63 h 75"/>
                <a:gd name="T28" fmla="*/ 81 w 156"/>
                <a:gd name="T29" fmla="*/ 71 h 75"/>
                <a:gd name="T30" fmla="*/ 93 w 156"/>
                <a:gd name="T31" fmla="*/ 72 h 75"/>
                <a:gd name="T32" fmla="*/ 108 w 156"/>
                <a:gd name="T33" fmla="*/ 59 h 75"/>
                <a:gd name="T34" fmla="*/ 112 w 156"/>
                <a:gd name="T35" fmla="*/ 52 h 75"/>
                <a:gd name="T36" fmla="*/ 120 w 156"/>
                <a:gd name="T37" fmla="*/ 40 h 75"/>
                <a:gd name="T38" fmla="*/ 132 w 156"/>
                <a:gd name="T39" fmla="*/ 36 h 75"/>
                <a:gd name="T40" fmla="*/ 139 w 156"/>
                <a:gd name="T41" fmla="*/ 44 h 75"/>
                <a:gd name="T42" fmla="*/ 140 w 156"/>
                <a:gd name="T43" fmla="*/ 54 h 75"/>
                <a:gd name="T44" fmla="*/ 142 w 156"/>
                <a:gd name="T45" fmla="*/ 63 h 75"/>
                <a:gd name="T46" fmla="*/ 156 w 156"/>
                <a:gd name="T47" fmla="*/ 73 h 75"/>
                <a:gd name="T48" fmla="*/ 156 w 156"/>
                <a:gd name="T49" fmla="*/ 3 h 75"/>
                <a:gd name="T50" fmla="*/ 152 w 156"/>
                <a:gd name="T51" fmla="*/ 0 h 75"/>
                <a:gd name="T52" fmla="*/ 3 w 156"/>
                <a:gd name="T53" fmla="*/ 0 h 75"/>
                <a:gd name="T54" fmla="*/ 0 w 156"/>
                <a:gd name="T55" fmla="*/ 3 h 75"/>
                <a:gd name="T56" fmla="*/ 0 w 156"/>
                <a:gd name="T57" fmla="*/ 22 h 75"/>
                <a:gd name="T58" fmla="*/ 15 w 156"/>
                <a:gd name="T59" fmla="*/ 3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6" h="75">
                  <a:moveTo>
                    <a:pt x="15" y="33"/>
                  </a:moveTo>
                  <a:cubicBezTo>
                    <a:pt x="18" y="39"/>
                    <a:pt x="18" y="46"/>
                    <a:pt x="18" y="53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7"/>
                    <a:pt x="18" y="58"/>
                    <a:pt x="18" y="60"/>
                  </a:cubicBezTo>
                  <a:cubicBezTo>
                    <a:pt x="18" y="63"/>
                    <a:pt x="18" y="68"/>
                    <a:pt x="19" y="70"/>
                  </a:cubicBezTo>
                  <a:cubicBezTo>
                    <a:pt x="20" y="73"/>
                    <a:pt x="25" y="75"/>
                    <a:pt x="29" y="75"/>
                  </a:cubicBezTo>
                  <a:cubicBezTo>
                    <a:pt x="33" y="75"/>
                    <a:pt x="38" y="73"/>
                    <a:pt x="42" y="68"/>
                  </a:cubicBezTo>
                  <a:cubicBezTo>
                    <a:pt x="44" y="65"/>
                    <a:pt x="45" y="62"/>
                    <a:pt x="46" y="58"/>
                  </a:cubicBezTo>
                  <a:cubicBezTo>
                    <a:pt x="47" y="55"/>
                    <a:pt x="48" y="52"/>
                    <a:pt x="49" y="49"/>
                  </a:cubicBezTo>
                  <a:cubicBezTo>
                    <a:pt x="51" y="44"/>
                    <a:pt x="55" y="39"/>
                    <a:pt x="59" y="38"/>
                  </a:cubicBezTo>
                  <a:cubicBezTo>
                    <a:pt x="62" y="37"/>
                    <a:pt x="64" y="37"/>
                    <a:pt x="67" y="38"/>
                  </a:cubicBezTo>
                  <a:cubicBezTo>
                    <a:pt x="72" y="41"/>
                    <a:pt x="74" y="47"/>
                    <a:pt x="75" y="52"/>
                  </a:cubicBezTo>
                  <a:cubicBezTo>
                    <a:pt x="75" y="54"/>
                    <a:pt x="75" y="55"/>
                    <a:pt x="76" y="57"/>
                  </a:cubicBezTo>
                  <a:cubicBezTo>
                    <a:pt x="77" y="59"/>
                    <a:pt x="77" y="61"/>
                    <a:pt x="78" y="63"/>
                  </a:cubicBezTo>
                  <a:cubicBezTo>
                    <a:pt x="79" y="66"/>
                    <a:pt x="79" y="69"/>
                    <a:pt x="81" y="71"/>
                  </a:cubicBezTo>
                  <a:cubicBezTo>
                    <a:pt x="84" y="74"/>
                    <a:pt x="89" y="74"/>
                    <a:pt x="93" y="72"/>
                  </a:cubicBezTo>
                  <a:cubicBezTo>
                    <a:pt x="100" y="69"/>
                    <a:pt x="104" y="65"/>
                    <a:pt x="108" y="59"/>
                  </a:cubicBezTo>
                  <a:cubicBezTo>
                    <a:pt x="110" y="57"/>
                    <a:pt x="111" y="55"/>
                    <a:pt x="112" y="52"/>
                  </a:cubicBezTo>
                  <a:cubicBezTo>
                    <a:pt x="114" y="48"/>
                    <a:pt x="117" y="44"/>
                    <a:pt x="120" y="40"/>
                  </a:cubicBezTo>
                  <a:cubicBezTo>
                    <a:pt x="124" y="37"/>
                    <a:pt x="128" y="35"/>
                    <a:pt x="132" y="36"/>
                  </a:cubicBezTo>
                  <a:cubicBezTo>
                    <a:pt x="134" y="37"/>
                    <a:pt x="138" y="38"/>
                    <a:pt x="139" y="44"/>
                  </a:cubicBezTo>
                  <a:cubicBezTo>
                    <a:pt x="140" y="47"/>
                    <a:pt x="140" y="51"/>
                    <a:pt x="140" y="54"/>
                  </a:cubicBezTo>
                  <a:cubicBezTo>
                    <a:pt x="140" y="57"/>
                    <a:pt x="140" y="60"/>
                    <a:pt x="142" y="63"/>
                  </a:cubicBezTo>
                  <a:cubicBezTo>
                    <a:pt x="144" y="68"/>
                    <a:pt x="150" y="72"/>
                    <a:pt x="156" y="73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1"/>
                    <a:pt x="155" y="0"/>
                    <a:pt x="15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6" y="23"/>
                    <a:pt x="12" y="28"/>
                    <a:pt x="15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Oval 111"/>
            <p:cNvSpPr>
              <a:spLocks noChangeArrowheads="1"/>
            </p:cNvSpPr>
            <p:nvPr/>
          </p:nvSpPr>
          <p:spPr bwMode="auto">
            <a:xfrm>
              <a:off x="379" y="3759"/>
              <a:ext cx="29" cy="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Oval 112"/>
            <p:cNvSpPr>
              <a:spLocks noChangeArrowheads="1"/>
            </p:cNvSpPr>
            <p:nvPr/>
          </p:nvSpPr>
          <p:spPr bwMode="auto">
            <a:xfrm>
              <a:off x="329" y="3741"/>
              <a:ext cx="42" cy="1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265" y="3575"/>
              <a:ext cx="15" cy="63"/>
            </a:xfrm>
            <a:custGeom>
              <a:avLst/>
              <a:gdLst>
                <a:gd name="T0" fmla="*/ 4 w 8"/>
                <a:gd name="T1" fmla="*/ 34 h 34"/>
                <a:gd name="T2" fmla="*/ 8 w 8"/>
                <a:gd name="T3" fmla="*/ 30 h 34"/>
                <a:gd name="T4" fmla="*/ 8 w 8"/>
                <a:gd name="T5" fmla="*/ 4 h 34"/>
                <a:gd name="T6" fmla="*/ 4 w 8"/>
                <a:gd name="T7" fmla="*/ 0 h 34"/>
                <a:gd name="T8" fmla="*/ 0 w 8"/>
                <a:gd name="T9" fmla="*/ 4 h 34"/>
                <a:gd name="T10" fmla="*/ 0 w 8"/>
                <a:gd name="T11" fmla="*/ 30 h 34"/>
                <a:gd name="T12" fmla="*/ 4 w 8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4">
                  <a:moveTo>
                    <a:pt x="4" y="34"/>
                  </a:moveTo>
                  <a:cubicBezTo>
                    <a:pt x="7" y="34"/>
                    <a:pt x="8" y="32"/>
                    <a:pt x="8" y="3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2" y="34"/>
                    <a:pt x="4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321" y="3549"/>
              <a:ext cx="15" cy="89"/>
            </a:xfrm>
            <a:custGeom>
              <a:avLst/>
              <a:gdLst>
                <a:gd name="T0" fmla="*/ 4 w 8"/>
                <a:gd name="T1" fmla="*/ 48 h 48"/>
                <a:gd name="T2" fmla="*/ 8 w 8"/>
                <a:gd name="T3" fmla="*/ 44 h 48"/>
                <a:gd name="T4" fmla="*/ 8 w 8"/>
                <a:gd name="T5" fmla="*/ 4 h 48"/>
                <a:gd name="T6" fmla="*/ 4 w 8"/>
                <a:gd name="T7" fmla="*/ 0 h 48"/>
                <a:gd name="T8" fmla="*/ 0 w 8"/>
                <a:gd name="T9" fmla="*/ 4 h 48"/>
                <a:gd name="T10" fmla="*/ 0 w 8"/>
                <a:gd name="T11" fmla="*/ 44 h 48"/>
                <a:gd name="T12" fmla="*/ 4 w 8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8">
                  <a:moveTo>
                    <a:pt x="4" y="48"/>
                  </a:moveTo>
                  <a:cubicBezTo>
                    <a:pt x="6" y="48"/>
                    <a:pt x="8" y="46"/>
                    <a:pt x="8" y="4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2" y="48"/>
                    <a:pt x="4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375" y="3575"/>
              <a:ext cx="15" cy="63"/>
            </a:xfrm>
            <a:custGeom>
              <a:avLst/>
              <a:gdLst>
                <a:gd name="T0" fmla="*/ 4 w 8"/>
                <a:gd name="T1" fmla="*/ 34 h 34"/>
                <a:gd name="T2" fmla="*/ 8 w 8"/>
                <a:gd name="T3" fmla="*/ 30 h 34"/>
                <a:gd name="T4" fmla="*/ 8 w 8"/>
                <a:gd name="T5" fmla="*/ 4 h 34"/>
                <a:gd name="T6" fmla="*/ 4 w 8"/>
                <a:gd name="T7" fmla="*/ 0 h 34"/>
                <a:gd name="T8" fmla="*/ 0 w 8"/>
                <a:gd name="T9" fmla="*/ 4 h 34"/>
                <a:gd name="T10" fmla="*/ 0 w 8"/>
                <a:gd name="T11" fmla="*/ 30 h 34"/>
                <a:gd name="T12" fmla="*/ 4 w 8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4">
                  <a:moveTo>
                    <a:pt x="4" y="34"/>
                  </a:moveTo>
                  <a:cubicBezTo>
                    <a:pt x="7" y="34"/>
                    <a:pt x="8" y="32"/>
                    <a:pt x="8" y="3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2" y="34"/>
                    <a:pt x="4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200" y="3701"/>
              <a:ext cx="240" cy="56"/>
            </a:xfrm>
            <a:custGeom>
              <a:avLst/>
              <a:gdLst>
                <a:gd name="T0" fmla="*/ 123 w 129"/>
                <a:gd name="T1" fmla="*/ 20 h 30"/>
                <a:gd name="T2" fmla="*/ 124 w 129"/>
                <a:gd name="T3" fmla="*/ 18 h 30"/>
                <a:gd name="T4" fmla="*/ 126 w 129"/>
                <a:gd name="T5" fmla="*/ 17 h 30"/>
                <a:gd name="T6" fmla="*/ 129 w 129"/>
                <a:gd name="T7" fmla="*/ 15 h 30"/>
                <a:gd name="T8" fmla="*/ 69 w 129"/>
                <a:gd name="T9" fmla="*/ 0 h 30"/>
                <a:gd name="T10" fmla="*/ 0 w 129"/>
                <a:gd name="T11" fmla="*/ 25 h 30"/>
                <a:gd name="T12" fmla="*/ 1 w 129"/>
                <a:gd name="T13" fmla="*/ 27 h 30"/>
                <a:gd name="T14" fmla="*/ 6 w 129"/>
                <a:gd name="T15" fmla="*/ 30 h 30"/>
                <a:gd name="T16" fmla="*/ 69 w 129"/>
                <a:gd name="T17" fmla="*/ 8 h 30"/>
                <a:gd name="T18" fmla="*/ 123 w 129"/>
                <a:gd name="T19" fmla="*/ 20 h 30"/>
                <a:gd name="T20" fmla="*/ 123 w 129"/>
                <a:gd name="T21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9" h="30">
                  <a:moveTo>
                    <a:pt x="123" y="20"/>
                  </a:moveTo>
                  <a:cubicBezTo>
                    <a:pt x="124" y="19"/>
                    <a:pt x="124" y="19"/>
                    <a:pt x="124" y="18"/>
                  </a:cubicBezTo>
                  <a:cubicBezTo>
                    <a:pt x="125" y="18"/>
                    <a:pt x="125" y="17"/>
                    <a:pt x="126" y="17"/>
                  </a:cubicBezTo>
                  <a:cubicBezTo>
                    <a:pt x="127" y="16"/>
                    <a:pt x="128" y="16"/>
                    <a:pt x="129" y="15"/>
                  </a:cubicBezTo>
                  <a:cubicBezTo>
                    <a:pt x="116" y="6"/>
                    <a:pt x="94" y="0"/>
                    <a:pt x="69" y="0"/>
                  </a:cubicBezTo>
                  <a:cubicBezTo>
                    <a:pt x="35" y="0"/>
                    <a:pt x="8" y="10"/>
                    <a:pt x="0" y="25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2" y="28"/>
                    <a:pt x="4" y="29"/>
                    <a:pt x="6" y="30"/>
                  </a:cubicBezTo>
                  <a:cubicBezTo>
                    <a:pt x="11" y="19"/>
                    <a:pt x="35" y="8"/>
                    <a:pt x="69" y="8"/>
                  </a:cubicBezTo>
                  <a:cubicBezTo>
                    <a:pt x="93" y="8"/>
                    <a:pt x="112" y="13"/>
                    <a:pt x="123" y="20"/>
                  </a:cubicBezTo>
                  <a:cubicBezTo>
                    <a:pt x="123" y="20"/>
                    <a:pt x="123" y="20"/>
                    <a:pt x="123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 noEditPoints="1"/>
            </p:cNvSpPr>
            <p:nvPr/>
          </p:nvSpPr>
          <p:spPr bwMode="auto">
            <a:xfrm>
              <a:off x="150" y="3655"/>
              <a:ext cx="357" cy="251"/>
            </a:xfrm>
            <a:custGeom>
              <a:avLst/>
              <a:gdLst>
                <a:gd name="T0" fmla="*/ 96 w 192"/>
                <a:gd name="T1" fmla="*/ 0 h 135"/>
                <a:gd name="T2" fmla="*/ 0 w 192"/>
                <a:gd name="T3" fmla="*/ 45 h 135"/>
                <a:gd name="T4" fmla="*/ 96 w 192"/>
                <a:gd name="T5" fmla="*/ 135 h 135"/>
                <a:gd name="T6" fmla="*/ 192 w 192"/>
                <a:gd name="T7" fmla="*/ 45 h 135"/>
                <a:gd name="T8" fmla="*/ 96 w 192"/>
                <a:gd name="T9" fmla="*/ 0 h 135"/>
                <a:gd name="T10" fmla="*/ 169 w 192"/>
                <a:gd name="T11" fmla="*/ 65 h 135"/>
                <a:gd name="T12" fmla="*/ 167 w 192"/>
                <a:gd name="T13" fmla="*/ 66 h 135"/>
                <a:gd name="T14" fmla="*/ 165 w 192"/>
                <a:gd name="T15" fmla="*/ 68 h 135"/>
                <a:gd name="T16" fmla="*/ 163 w 192"/>
                <a:gd name="T17" fmla="*/ 68 h 135"/>
                <a:gd name="T18" fmla="*/ 152 w 192"/>
                <a:gd name="T19" fmla="*/ 73 h 135"/>
                <a:gd name="T20" fmla="*/ 151 w 192"/>
                <a:gd name="T21" fmla="*/ 73 h 135"/>
                <a:gd name="T22" fmla="*/ 151 w 192"/>
                <a:gd name="T23" fmla="*/ 73 h 135"/>
                <a:gd name="T24" fmla="*/ 96 w 192"/>
                <a:gd name="T25" fmla="*/ 81 h 135"/>
                <a:gd name="T26" fmla="*/ 40 w 192"/>
                <a:gd name="T27" fmla="*/ 73 h 135"/>
                <a:gd name="T28" fmla="*/ 40 w 192"/>
                <a:gd name="T29" fmla="*/ 73 h 135"/>
                <a:gd name="T30" fmla="*/ 25 w 192"/>
                <a:gd name="T31" fmla="*/ 66 h 135"/>
                <a:gd name="T32" fmla="*/ 8 w 192"/>
                <a:gd name="T33" fmla="*/ 45 h 135"/>
                <a:gd name="T34" fmla="*/ 96 w 192"/>
                <a:gd name="T35" fmla="*/ 8 h 135"/>
                <a:gd name="T36" fmla="*/ 184 w 192"/>
                <a:gd name="T37" fmla="*/ 45 h 135"/>
                <a:gd name="T38" fmla="*/ 170 w 192"/>
                <a:gd name="T39" fmla="*/ 64 h 135"/>
                <a:gd name="T40" fmla="*/ 169 w 192"/>
                <a:gd name="T41" fmla="*/ 6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2" h="135">
                  <a:moveTo>
                    <a:pt x="96" y="0"/>
                  </a:moveTo>
                  <a:cubicBezTo>
                    <a:pt x="42" y="0"/>
                    <a:pt x="0" y="19"/>
                    <a:pt x="0" y="45"/>
                  </a:cubicBezTo>
                  <a:cubicBezTo>
                    <a:pt x="0" y="94"/>
                    <a:pt x="43" y="135"/>
                    <a:pt x="96" y="135"/>
                  </a:cubicBezTo>
                  <a:cubicBezTo>
                    <a:pt x="149" y="135"/>
                    <a:pt x="192" y="94"/>
                    <a:pt x="192" y="45"/>
                  </a:cubicBezTo>
                  <a:cubicBezTo>
                    <a:pt x="192" y="19"/>
                    <a:pt x="150" y="0"/>
                    <a:pt x="96" y="0"/>
                  </a:cubicBezTo>
                  <a:close/>
                  <a:moveTo>
                    <a:pt x="169" y="65"/>
                  </a:moveTo>
                  <a:cubicBezTo>
                    <a:pt x="168" y="65"/>
                    <a:pt x="168" y="66"/>
                    <a:pt x="167" y="66"/>
                  </a:cubicBezTo>
                  <a:cubicBezTo>
                    <a:pt x="166" y="67"/>
                    <a:pt x="165" y="67"/>
                    <a:pt x="165" y="68"/>
                  </a:cubicBezTo>
                  <a:cubicBezTo>
                    <a:pt x="164" y="68"/>
                    <a:pt x="164" y="68"/>
                    <a:pt x="163" y="68"/>
                  </a:cubicBezTo>
                  <a:cubicBezTo>
                    <a:pt x="160" y="70"/>
                    <a:pt x="156" y="72"/>
                    <a:pt x="152" y="73"/>
                  </a:cubicBezTo>
                  <a:cubicBezTo>
                    <a:pt x="152" y="73"/>
                    <a:pt x="152" y="73"/>
                    <a:pt x="151" y="73"/>
                  </a:cubicBezTo>
                  <a:cubicBezTo>
                    <a:pt x="151" y="73"/>
                    <a:pt x="151" y="73"/>
                    <a:pt x="151" y="73"/>
                  </a:cubicBezTo>
                  <a:cubicBezTo>
                    <a:pt x="136" y="78"/>
                    <a:pt x="117" y="81"/>
                    <a:pt x="96" y="81"/>
                  </a:cubicBezTo>
                  <a:cubicBezTo>
                    <a:pt x="75" y="81"/>
                    <a:pt x="56" y="78"/>
                    <a:pt x="40" y="73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35" y="71"/>
                    <a:pt x="29" y="69"/>
                    <a:pt x="25" y="66"/>
                  </a:cubicBezTo>
                  <a:cubicBezTo>
                    <a:pt x="14" y="60"/>
                    <a:pt x="8" y="52"/>
                    <a:pt x="8" y="45"/>
                  </a:cubicBezTo>
                  <a:cubicBezTo>
                    <a:pt x="8" y="25"/>
                    <a:pt x="48" y="8"/>
                    <a:pt x="96" y="8"/>
                  </a:cubicBezTo>
                  <a:cubicBezTo>
                    <a:pt x="144" y="8"/>
                    <a:pt x="184" y="25"/>
                    <a:pt x="184" y="45"/>
                  </a:cubicBezTo>
                  <a:cubicBezTo>
                    <a:pt x="184" y="52"/>
                    <a:pt x="179" y="58"/>
                    <a:pt x="170" y="64"/>
                  </a:cubicBezTo>
                  <a:cubicBezTo>
                    <a:pt x="170" y="65"/>
                    <a:pt x="169" y="65"/>
                    <a:pt x="169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3270" y="2766"/>
              <a:ext cx="309" cy="161"/>
            </a:xfrm>
            <a:custGeom>
              <a:avLst/>
              <a:gdLst>
                <a:gd name="T0" fmla="*/ 48 w 166"/>
                <a:gd name="T1" fmla="*/ 82 h 87"/>
                <a:gd name="T2" fmla="*/ 71 w 166"/>
                <a:gd name="T3" fmla="*/ 82 h 87"/>
                <a:gd name="T4" fmla="*/ 93 w 166"/>
                <a:gd name="T5" fmla="*/ 87 h 87"/>
                <a:gd name="T6" fmla="*/ 111 w 166"/>
                <a:gd name="T7" fmla="*/ 83 h 87"/>
                <a:gd name="T8" fmla="*/ 128 w 166"/>
                <a:gd name="T9" fmla="*/ 86 h 87"/>
                <a:gd name="T10" fmla="*/ 164 w 166"/>
                <a:gd name="T11" fmla="*/ 56 h 87"/>
                <a:gd name="T12" fmla="*/ 161 w 166"/>
                <a:gd name="T13" fmla="*/ 43 h 87"/>
                <a:gd name="T14" fmla="*/ 166 w 166"/>
                <a:gd name="T15" fmla="*/ 28 h 87"/>
                <a:gd name="T16" fmla="*/ 132 w 166"/>
                <a:gd name="T17" fmla="*/ 0 h 87"/>
                <a:gd name="T18" fmla="*/ 106 w 166"/>
                <a:gd name="T19" fmla="*/ 10 h 87"/>
                <a:gd name="T20" fmla="*/ 87 w 166"/>
                <a:gd name="T21" fmla="*/ 3 h 87"/>
                <a:gd name="T22" fmla="*/ 66 w 166"/>
                <a:gd name="T23" fmla="*/ 11 h 87"/>
                <a:gd name="T24" fmla="*/ 50 w 166"/>
                <a:gd name="T25" fmla="*/ 6 h 87"/>
                <a:gd name="T26" fmla="*/ 27 w 166"/>
                <a:gd name="T27" fmla="*/ 21 h 87"/>
                <a:gd name="T28" fmla="*/ 0 w 166"/>
                <a:gd name="T29" fmla="*/ 41 h 87"/>
                <a:gd name="T30" fmla="*/ 8 w 166"/>
                <a:gd name="T31" fmla="*/ 57 h 87"/>
                <a:gd name="T32" fmla="*/ 8 w 166"/>
                <a:gd name="T33" fmla="*/ 59 h 87"/>
                <a:gd name="T34" fmla="*/ 37 w 166"/>
                <a:gd name="T35" fmla="*/ 84 h 87"/>
                <a:gd name="T36" fmla="*/ 48 w 166"/>
                <a:gd name="T37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6" h="87">
                  <a:moveTo>
                    <a:pt x="48" y="82"/>
                  </a:moveTo>
                  <a:cubicBezTo>
                    <a:pt x="55" y="84"/>
                    <a:pt x="64" y="84"/>
                    <a:pt x="71" y="82"/>
                  </a:cubicBezTo>
                  <a:cubicBezTo>
                    <a:pt x="78" y="85"/>
                    <a:pt x="85" y="87"/>
                    <a:pt x="93" y="87"/>
                  </a:cubicBezTo>
                  <a:cubicBezTo>
                    <a:pt x="99" y="87"/>
                    <a:pt x="106" y="86"/>
                    <a:pt x="111" y="83"/>
                  </a:cubicBezTo>
                  <a:cubicBezTo>
                    <a:pt x="116" y="85"/>
                    <a:pt x="122" y="86"/>
                    <a:pt x="128" y="86"/>
                  </a:cubicBezTo>
                  <a:cubicBezTo>
                    <a:pt x="148" y="86"/>
                    <a:pt x="164" y="72"/>
                    <a:pt x="164" y="56"/>
                  </a:cubicBezTo>
                  <a:cubicBezTo>
                    <a:pt x="164" y="51"/>
                    <a:pt x="163" y="47"/>
                    <a:pt x="161" y="43"/>
                  </a:cubicBezTo>
                  <a:cubicBezTo>
                    <a:pt x="164" y="39"/>
                    <a:pt x="166" y="34"/>
                    <a:pt x="166" y="28"/>
                  </a:cubicBezTo>
                  <a:cubicBezTo>
                    <a:pt x="166" y="12"/>
                    <a:pt x="151" y="0"/>
                    <a:pt x="132" y="0"/>
                  </a:cubicBezTo>
                  <a:cubicBezTo>
                    <a:pt x="122" y="0"/>
                    <a:pt x="113" y="4"/>
                    <a:pt x="106" y="10"/>
                  </a:cubicBezTo>
                  <a:cubicBezTo>
                    <a:pt x="101" y="6"/>
                    <a:pt x="94" y="3"/>
                    <a:pt x="87" y="3"/>
                  </a:cubicBezTo>
                  <a:cubicBezTo>
                    <a:pt x="79" y="3"/>
                    <a:pt x="71" y="6"/>
                    <a:pt x="66" y="11"/>
                  </a:cubicBezTo>
                  <a:cubicBezTo>
                    <a:pt x="62" y="8"/>
                    <a:pt x="56" y="6"/>
                    <a:pt x="50" y="6"/>
                  </a:cubicBezTo>
                  <a:cubicBezTo>
                    <a:pt x="39" y="6"/>
                    <a:pt x="30" y="12"/>
                    <a:pt x="27" y="21"/>
                  </a:cubicBezTo>
                  <a:cubicBezTo>
                    <a:pt x="12" y="20"/>
                    <a:pt x="0" y="29"/>
                    <a:pt x="0" y="41"/>
                  </a:cubicBezTo>
                  <a:cubicBezTo>
                    <a:pt x="0" y="47"/>
                    <a:pt x="3" y="53"/>
                    <a:pt x="8" y="57"/>
                  </a:cubicBezTo>
                  <a:cubicBezTo>
                    <a:pt x="8" y="58"/>
                    <a:pt x="8" y="58"/>
                    <a:pt x="8" y="59"/>
                  </a:cubicBezTo>
                  <a:cubicBezTo>
                    <a:pt x="8" y="73"/>
                    <a:pt x="21" y="84"/>
                    <a:pt x="37" y="84"/>
                  </a:cubicBezTo>
                  <a:cubicBezTo>
                    <a:pt x="41" y="84"/>
                    <a:pt x="44" y="83"/>
                    <a:pt x="48" y="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 noEditPoints="1"/>
            </p:cNvSpPr>
            <p:nvPr/>
          </p:nvSpPr>
          <p:spPr bwMode="auto">
            <a:xfrm>
              <a:off x="3313" y="2931"/>
              <a:ext cx="314" cy="192"/>
            </a:xfrm>
            <a:custGeom>
              <a:avLst/>
              <a:gdLst>
                <a:gd name="T0" fmla="*/ 144 w 169"/>
                <a:gd name="T1" fmla="*/ 2 h 103"/>
                <a:gd name="T2" fmla="*/ 138 w 169"/>
                <a:gd name="T3" fmla="*/ 2 h 103"/>
                <a:gd name="T4" fmla="*/ 121 w 169"/>
                <a:gd name="T5" fmla="*/ 9 h 103"/>
                <a:gd name="T6" fmla="*/ 121 w 169"/>
                <a:gd name="T7" fmla="*/ 3 h 103"/>
                <a:gd name="T8" fmla="*/ 105 w 169"/>
                <a:gd name="T9" fmla="*/ 5 h 103"/>
                <a:gd name="T10" fmla="*/ 89 w 169"/>
                <a:gd name="T11" fmla="*/ 3 h 103"/>
                <a:gd name="T12" fmla="*/ 70 w 169"/>
                <a:gd name="T13" fmla="*/ 6 h 103"/>
                <a:gd name="T14" fmla="*/ 48 w 169"/>
                <a:gd name="T15" fmla="*/ 1 h 103"/>
                <a:gd name="T16" fmla="*/ 36 w 169"/>
                <a:gd name="T17" fmla="*/ 3 h 103"/>
                <a:gd name="T18" fmla="*/ 25 w 169"/>
                <a:gd name="T19" fmla="*/ 1 h 103"/>
                <a:gd name="T20" fmla="*/ 14 w 169"/>
                <a:gd name="T21" fmla="*/ 3 h 103"/>
                <a:gd name="T22" fmla="*/ 0 w 169"/>
                <a:gd name="T23" fmla="*/ 0 h 103"/>
                <a:gd name="T24" fmla="*/ 0 w 169"/>
                <a:gd name="T25" fmla="*/ 87 h 103"/>
                <a:gd name="T26" fmla="*/ 18 w 169"/>
                <a:gd name="T27" fmla="*/ 103 h 103"/>
                <a:gd name="T28" fmla="*/ 103 w 169"/>
                <a:gd name="T29" fmla="*/ 103 h 103"/>
                <a:gd name="T30" fmla="*/ 121 w 169"/>
                <a:gd name="T31" fmla="*/ 87 h 103"/>
                <a:gd name="T32" fmla="*/ 121 w 169"/>
                <a:gd name="T33" fmla="*/ 76 h 103"/>
                <a:gd name="T34" fmla="*/ 138 w 169"/>
                <a:gd name="T35" fmla="*/ 83 h 103"/>
                <a:gd name="T36" fmla="*/ 144 w 169"/>
                <a:gd name="T37" fmla="*/ 83 h 103"/>
                <a:gd name="T38" fmla="*/ 169 w 169"/>
                <a:gd name="T39" fmla="*/ 58 h 103"/>
                <a:gd name="T40" fmla="*/ 169 w 169"/>
                <a:gd name="T41" fmla="*/ 26 h 103"/>
                <a:gd name="T42" fmla="*/ 144 w 169"/>
                <a:gd name="T43" fmla="*/ 2 h 103"/>
                <a:gd name="T44" fmla="*/ 34 w 169"/>
                <a:gd name="T45" fmla="*/ 78 h 103"/>
                <a:gd name="T46" fmla="*/ 30 w 169"/>
                <a:gd name="T47" fmla="*/ 82 h 103"/>
                <a:gd name="T48" fmla="*/ 26 w 169"/>
                <a:gd name="T49" fmla="*/ 78 h 103"/>
                <a:gd name="T50" fmla="*/ 26 w 169"/>
                <a:gd name="T51" fmla="*/ 16 h 103"/>
                <a:gd name="T52" fmla="*/ 30 w 169"/>
                <a:gd name="T53" fmla="*/ 12 h 103"/>
                <a:gd name="T54" fmla="*/ 34 w 169"/>
                <a:gd name="T55" fmla="*/ 16 h 103"/>
                <a:gd name="T56" fmla="*/ 34 w 169"/>
                <a:gd name="T57" fmla="*/ 78 h 103"/>
                <a:gd name="T58" fmla="*/ 64 w 169"/>
                <a:gd name="T59" fmla="*/ 78 h 103"/>
                <a:gd name="T60" fmla="*/ 60 w 169"/>
                <a:gd name="T61" fmla="*/ 82 h 103"/>
                <a:gd name="T62" fmla="*/ 56 w 169"/>
                <a:gd name="T63" fmla="*/ 78 h 103"/>
                <a:gd name="T64" fmla="*/ 56 w 169"/>
                <a:gd name="T65" fmla="*/ 16 h 103"/>
                <a:gd name="T66" fmla="*/ 60 w 169"/>
                <a:gd name="T67" fmla="*/ 12 h 103"/>
                <a:gd name="T68" fmla="*/ 64 w 169"/>
                <a:gd name="T69" fmla="*/ 16 h 103"/>
                <a:gd name="T70" fmla="*/ 64 w 169"/>
                <a:gd name="T71" fmla="*/ 78 h 103"/>
                <a:gd name="T72" fmla="*/ 94 w 169"/>
                <a:gd name="T73" fmla="*/ 78 h 103"/>
                <a:gd name="T74" fmla="*/ 90 w 169"/>
                <a:gd name="T75" fmla="*/ 82 h 103"/>
                <a:gd name="T76" fmla="*/ 86 w 169"/>
                <a:gd name="T77" fmla="*/ 78 h 103"/>
                <a:gd name="T78" fmla="*/ 86 w 169"/>
                <a:gd name="T79" fmla="*/ 16 h 103"/>
                <a:gd name="T80" fmla="*/ 90 w 169"/>
                <a:gd name="T81" fmla="*/ 12 h 103"/>
                <a:gd name="T82" fmla="*/ 94 w 169"/>
                <a:gd name="T83" fmla="*/ 16 h 103"/>
                <a:gd name="T84" fmla="*/ 94 w 169"/>
                <a:gd name="T85" fmla="*/ 78 h 103"/>
                <a:gd name="T86" fmla="*/ 161 w 169"/>
                <a:gd name="T87" fmla="*/ 58 h 103"/>
                <a:gd name="T88" fmla="*/ 144 w 169"/>
                <a:gd name="T89" fmla="*/ 75 h 103"/>
                <a:gd name="T90" fmla="*/ 138 w 169"/>
                <a:gd name="T91" fmla="*/ 75 h 103"/>
                <a:gd name="T92" fmla="*/ 121 w 169"/>
                <a:gd name="T93" fmla="*/ 58 h 103"/>
                <a:gd name="T94" fmla="*/ 121 w 169"/>
                <a:gd name="T95" fmla="*/ 26 h 103"/>
                <a:gd name="T96" fmla="*/ 138 w 169"/>
                <a:gd name="T97" fmla="*/ 10 h 103"/>
                <a:gd name="T98" fmla="*/ 144 w 169"/>
                <a:gd name="T99" fmla="*/ 10 h 103"/>
                <a:gd name="T100" fmla="*/ 161 w 169"/>
                <a:gd name="T101" fmla="*/ 26 h 103"/>
                <a:gd name="T102" fmla="*/ 161 w 169"/>
                <a:gd name="T103" fmla="*/ 5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103">
                  <a:moveTo>
                    <a:pt x="144" y="2"/>
                  </a:moveTo>
                  <a:cubicBezTo>
                    <a:pt x="138" y="2"/>
                    <a:pt x="138" y="2"/>
                    <a:pt x="138" y="2"/>
                  </a:cubicBezTo>
                  <a:cubicBezTo>
                    <a:pt x="131" y="2"/>
                    <a:pt x="125" y="5"/>
                    <a:pt x="121" y="9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16" y="4"/>
                    <a:pt x="110" y="5"/>
                    <a:pt x="105" y="5"/>
                  </a:cubicBezTo>
                  <a:cubicBezTo>
                    <a:pt x="99" y="5"/>
                    <a:pt x="94" y="4"/>
                    <a:pt x="89" y="3"/>
                  </a:cubicBezTo>
                  <a:cubicBezTo>
                    <a:pt x="83" y="5"/>
                    <a:pt x="76" y="6"/>
                    <a:pt x="70" y="6"/>
                  </a:cubicBezTo>
                  <a:cubicBezTo>
                    <a:pt x="62" y="6"/>
                    <a:pt x="54" y="5"/>
                    <a:pt x="48" y="1"/>
                  </a:cubicBezTo>
                  <a:cubicBezTo>
                    <a:pt x="44" y="2"/>
                    <a:pt x="40" y="3"/>
                    <a:pt x="36" y="3"/>
                  </a:cubicBezTo>
                  <a:cubicBezTo>
                    <a:pt x="32" y="3"/>
                    <a:pt x="28" y="2"/>
                    <a:pt x="25" y="1"/>
                  </a:cubicBezTo>
                  <a:cubicBezTo>
                    <a:pt x="21" y="2"/>
                    <a:pt x="18" y="3"/>
                    <a:pt x="14" y="3"/>
                  </a:cubicBezTo>
                  <a:cubicBezTo>
                    <a:pt x="9" y="3"/>
                    <a:pt x="4" y="2"/>
                    <a:pt x="0" y="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6"/>
                    <a:pt x="8" y="103"/>
                    <a:pt x="18" y="103"/>
                  </a:cubicBezTo>
                  <a:cubicBezTo>
                    <a:pt x="103" y="103"/>
                    <a:pt x="103" y="103"/>
                    <a:pt x="103" y="103"/>
                  </a:cubicBezTo>
                  <a:cubicBezTo>
                    <a:pt x="113" y="103"/>
                    <a:pt x="121" y="96"/>
                    <a:pt x="121" y="8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5" y="80"/>
                    <a:pt x="131" y="83"/>
                    <a:pt x="138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58" y="83"/>
                    <a:pt x="169" y="72"/>
                    <a:pt x="169" y="58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9" y="13"/>
                    <a:pt x="158" y="2"/>
                    <a:pt x="144" y="2"/>
                  </a:cubicBezTo>
                  <a:close/>
                  <a:moveTo>
                    <a:pt x="34" y="78"/>
                  </a:moveTo>
                  <a:cubicBezTo>
                    <a:pt x="34" y="80"/>
                    <a:pt x="33" y="82"/>
                    <a:pt x="30" y="82"/>
                  </a:cubicBezTo>
                  <a:cubicBezTo>
                    <a:pt x="28" y="82"/>
                    <a:pt x="26" y="80"/>
                    <a:pt x="26" y="78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4"/>
                    <a:pt x="28" y="12"/>
                    <a:pt x="30" y="12"/>
                  </a:cubicBezTo>
                  <a:cubicBezTo>
                    <a:pt x="33" y="12"/>
                    <a:pt x="34" y="14"/>
                    <a:pt x="34" y="16"/>
                  </a:cubicBezTo>
                  <a:lnTo>
                    <a:pt x="34" y="78"/>
                  </a:lnTo>
                  <a:close/>
                  <a:moveTo>
                    <a:pt x="64" y="78"/>
                  </a:moveTo>
                  <a:cubicBezTo>
                    <a:pt x="64" y="80"/>
                    <a:pt x="62" y="82"/>
                    <a:pt x="60" y="82"/>
                  </a:cubicBezTo>
                  <a:cubicBezTo>
                    <a:pt x="58" y="82"/>
                    <a:pt x="56" y="80"/>
                    <a:pt x="56" y="78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4"/>
                    <a:pt x="58" y="12"/>
                    <a:pt x="60" y="12"/>
                  </a:cubicBezTo>
                  <a:cubicBezTo>
                    <a:pt x="62" y="12"/>
                    <a:pt x="64" y="14"/>
                    <a:pt x="64" y="16"/>
                  </a:cubicBezTo>
                  <a:lnTo>
                    <a:pt x="64" y="78"/>
                  </a:lnTo>
                  <a:close/>
                  <a:moveTo>
                    <a:pt x="94" y="78"/>
                  </a:moveTo>
                  <a:cubicBezTo>
                    <a:pt x="94" y="80"/>
                    <a:pt x="92" y="82"/>
                    <a:pt x="90" y="82"/>
                  </a:cubicBezTo>
                  <a:cubicBezTo>
                    <a:pt x="88" y="82"/>
                    <a:pt x="86" y="80"/>
                    <a:pt x="86" y="78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6" y="14"/>
                    <a:pt x="88" y="12"/>
                    <a:pt x="90" y="12"/>
                  </a:cubicBezTo>
                  <a:cubicBezTo>
                    <a:pt x="92" y="12"/>
                    <a:pt x="94" y="14"/>
                    <a:pt x="94" y="16"/>
                  </a:cubicBezTo>
                  <a:lnTo>
                    <a:pt x="94" y="78"/>
                  </a:lnTo>
                  <a:close/>
                  <a:moveTo>
                    <a:pt x="161" y="58"/>
                  </a:moveTo>
                  <a:cubicBezTo>
                    <a:pt x="161" y="67"/>
                    <a:pt x="153" y="75"/>
                    <a:pt x="144" y="75"/>
                  </a:cubicBezTo>
                  <a:cubicBezTo>
                    <a:pt x="138" y="75"/>
                    <a:pt x="138" y="75"/>
                    <a:pt x="138" y="75"/>
                  </a:cubicBezTo>
                  <a:cubicBezTo>
                    <a:pt x="128" y="75"/>
                    <a:pt x="121" y="67"/>
                    <a:pt x="121" y="58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1" y="17"/>
                    <a:pt x="128" y="10"/>
                    <a:pt x="138" y="10"/>
                  </a:cubicBezTo>
                  <a:cubicBezTo>
                    <a:pt x="144" y="10"/>
                    <a:pt x="144" y="10"/>
                    <a:pt x="144" y="10"/>
                  </a:cubicBezTo>
                  <a:cubicBezTo>
                    <a:pt x="153" y="10"/>
                    <a:pt x="161" y="17"/>
                    <a:pt x="161" y="26"/>
                  </a:cubicBezTo>
                  <a:lnTo>
                    <a:pt x="161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/>
            </p:cNvSpPr>
            <p:nvPr/>
          </p:nvSpPr>
          <p:spPr bwMode="auto">
            <a:xfrm>
              <a:off x="4904" y="2859"/>
              <a:ext cx="211" cy="264"/>
            </a:xfrm>
            <a:custGeom>
              <a:avLst/>
              <a:gdLst>
                <a:gd name="T0" fmla="*/ 113 w 113"/>
                <a:gd name="T1" fmla="*/ 43 h 142"/>
                <a:gd name="T2" fmla="*/ 98 w 113"/>
                <a:gd name="T3" fmla="*/ 22 h 142"/>
                <a:gd name="T4" fmla="*/ 96 w 113"/>
                <a:gd name="T5" fmla="*/ 20 h 142"/>
                <a:gd name="T6" fmla="*/ 96 w 113"/>
                <a:gd name="T7" fmla="*/ 20 h 142"/>
                <a:gd name="T8" fmla="*/ 87 w 113"/>
                <a:gd name="T9" fmla="*/ 0 h 142"/>
                <a:gd name="T10" fmla="*/ 84 w 113"/>
                <a:gd name="T11" fmla="*/ 0 h 142"/>
                <a:gd name="T12" fmla="*/ 81 w 113"/>
                <a:gd name="T13" fmla="*/ 1 h 142"/>
                <a:gd name="T14" fmla="*/ 79 w 113"/>
                <a:gd name="T15" fmla="*/ 1 h 142"/>
                <a:gd name="T16" fmla="*/ 76 w 113"/>
                <a:gd name="T17" fmla="*/ 2 h 142"/>
                <a:gd name="T18" fmla="*/ 71 w 113"/>
                <a:gd name="T19" fmla="*/ 3 h 142"/>
                <a:gd name="T20" fmla="*/ 71 w 113"/>
                <a:gd name="T21" fmla="*/ 3 h 142"/>
                <a:gd name="T22" fmla="*/ 56 w 113"/>
                <a:gd name="T23" fmla="*/ 4 h 142"/>
                <a:gd name="T24" fmla="*/ 42 w 113"/>
                <a:gd name="T25" fmla="*/ 3 h 142"/>
                <a:gd name="T26" fmla="*/ 42 w 113"/>
                <a:gd name="T27" fmla="*/ 3 h 142"/>
                <a:gd name="T28" fmla="*/ 36 w 113"/>
                <a:gd name="T29" fmla="*/ 2 h 142"/>
                <a:gd name="T30" fmla="*/ 34 w 113"/>
                <a:gd name="T31" fmla="*/ 1 h 142"/>
                <a:gd name="T32" fmla="*/ 32 w 113"/>
                <a:gd name="T33" fmla="*/ 1 h 142"/>
                <a:gd name="T34" fmla="*/ 28 w 113"/>
                <a:gd name="T35" fmla="*/ 0 h 142"/>
                <a:gd name="T36" fmla="*/ 26 w 113"/>
                <a:gd name="T37" fmla="*/ 0 h 142"/>
                <a:gd name="T38" fmla="*/ 17 w 113"/>
                <a:gd name="T39" fmla="*/ 20 h 142"/>
                <a:gd name="T40" fmla="*/ 14 w 113"/>
                <a:gd name="T41" fmla="*/ 22 h 142"/>
                <a:gd name="T42" fmla="*/ 0 w 113"/>
                <a:gd name="T43" fmla="*/ 43 h 142"/>
                <a:gd name="T44" fmla="*/ 0 w 113"/>
                <a:gd name="T45" fmla="*/ 120 h 142"/>
                <a:gd name="T46" fmla="*/ 22 w 113"/>
                <a:gd name="T47" fmla="*/ 142 h 142"/>
                <a:gd name="T48" fmla="*/ 91 w 113"/>
                <a:gd name="T49" fmla="*/ 142 h 142"/>
                <a:gd name="T50" fmla="*/ 113 w 113"/>
                <a:gd name="T51" fmla="*/ 120 h 142"/>
                <a:gd name="T52" fmla="*/ 113 w 113"/>
                <a:gd name="T53" fmla="*/ 4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3" h="142">
                  <a:moveTo>
                    <a:pt x="113" y="43"/>
                  </a:moveTo>
                  <a:cubicBezTo>
                    <a:pt x="113" y="34"/>
                    <a:pt x="107" y="25"/>
                    <a:pt x="98" y="22"/>
                  </a:cubicBezTo>
                  <a:cubicBezTo>
                    <a:pt x="97" y="22"/>
                    <a:pt x="96" y="21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3" y="17"/>
                    <a:pt x="88" y="10"/>
                    <a:pt x="87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3" y="0"/>
                    <a:pt x="82" y="1"/>
                    <a:pt x="81" y="1"/>
                  </a:cubicBezTo>
                  <a:cubicBezTo>
                    <a:pt x="80" y="1"/>
                    <a:pt x="80" y="1"/>
                    <a:pt x="79" y="1"/>
                  </a:cubicBezTo>
                  <a:cubicBezTo>
                    <a:pt x="78" y="1"/>
                    <a:pt x="77" y="2"/>
                    <a:pt x="76" y="2"/>
                  </a:cubicBezTo>
                  <a:cubicBezTo>
                    <a:pt x="75" y="2"/>
                    <a:pt x="73" y="2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66" y="3"/>
                    <a:pt x="61" y="4"/>
                    <a:pt x="56" y="4"/>
                  </a:cubicBezTo>
                  <a:cubicBezTo>
                    <a:pt x="51" y="4"/>
                    <a:pt x="47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0" y="2"/>
                    <a:pt x="38" y="2"/>
                    <a:pt x="36" y="2"/>
                  </a:cubicBezTo>
                  <a:cubicBezTo>
                    <a:pt x="35" y="2"/>
                    <a:pt x="35" y="1"/>
                    <a:pt x="34" y="1"/>
                  </a:cubicBezTo>
                  <a:cubicBezTo>
                    <a:pt x="33" y="1"/>
                    <a:pt x="32" y="1"/>
                    <a:pt x="32" y="1"/>
                  </a:cubicBezTo>
                  <a:cubicBezTo>
                    <a:pt x="31" y="1"/>
                    <a:pt x="29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11"/>
                    <a:pt x="19" y="17"/>
                    <a:pt x="17" y="20"/>
                  </a:cubicBezTo>
                  <a:cubicBezTo>
                    <a:pt x="16" y="21"/>
                    <a:pt x="15" y="22"/>
                    <a:pt x="14" y="22"/>
                  </a:cubicBezTo>
                  <a:cubicBezTo>
                    <a:pt x="6" y="25"/>
                    <a:pt x="0" y="34"/>
                    <a:pt x="0" y="43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2"/>
                    <a:pt x="10" y="142"/>
                    <a:pt x="22" y="142"/>
                  </a:cubicBezTo>
                  <a:cubicBezTo>
                    <a:pt x="91" y="142"/>
                    <a:pt x="91" y="142"/>
                    <a:pt x="91" y="142"/>
                  </a:cubicBezTo>
                  <a:cubicBezTo>
                    <a:pt x="103" y="142"/>
                    <a:pt x="113" y="132"/>
                    <a:pt x="113" y="120"/>
                  </a:cubicBezTo>
                  <a:lnTo>
                    <a:pt x="113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Oval 121"/>
            <p:cNvSpPr>
              <a:spLocks noChangeArrowheads="1"/>
            </p:cNvSpPr>
            <p:nvPr/>
          </p:nvSpPr>
          <p:spPr bwMode="auto">
            <a:xfrm>
              <a:off x="4951" y="2766"/>
              <a:ext cx="117" cy="3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/>
            </p:cNvSpPr>
            <p:nvPr/>
          </p:nvSpPr>
          <p:spPr bwMode="auto">
            <a:xfrm>
              <a:off x="4931" y="2799"/>
              <a:ext cx="158" cy="50"/>
            </a:xfrm>
            <a:custGeom>
              <a:avLst/>
              <a:gdLst>
                <a:gd name="T0" fmla="*/ 8 w 85"/>
                <a:gd name="T1" fmla="*/ 2 h 27"/>
                <a:gd name="T2" fmla="*/ 6 w 85"/>
                <a:gd name="T3" fmla="*/ 0 h 27"/>
                <a:gd name="T4" fmla="*/ 6 w 85"/>
                <a:gd name="T5" fmla="*/ 0 h 27"/>
                <a:gd name="T6" fmla="*/ 0 w 85"/>
                <a:gd name="T7" fmla="*/ 13 h 27"/>
                <a:gd name="T8" fmla="*/ 16 w 85"/>
                <a:gd name="T9" fmla="*/ 23 h 27"/>
                <a:gd name="T10" fmla="*/ 35 w 85"/>
                <a:gd name="T11" fmla="*/ 27 h 27"/>
                <a:gd name="T12" fmla="*/ 36 w 85"/>
                <a:gd name="T13" fmla="*/ 27 h 27"/>
                <a:gd name="T14" fmla="*/ 42 w 85"/>
                <a:gd name="T15" fmla="*/ 27 h 27"/>
                <a:gd name="T16" fmla="*/ 49 w 85"/>
                <a:gd name="T17" fmla="*/ 27 h 27"/>
                <a:gd name="T18" fmla="*/ 50 w 85"/>
                <a:gd name="T19" fmla="*/ 27 h 27"/>
                <a:gd name="T20" fmla="*/ 69 w 85"/>
                <a:gd name="T21" fmla="*/ 23 h 27"/>
                <a:gd name="T22" fmla="*/ 85 w 85"/>
                <a:gd name="T23" fmla="*/ 13 h 27"/>
                <a:gd name="T24" fmla="*/ 79 w 85"/>
                <a:gd name="T25" fmla="*/ 0 h 27"/>
                <a:gd name="T26" fmla="*/ 79 w 85"/>
                <a:gd name="T27" fmla="*/ 0 h 27"/>
                <a:gd name="T28" fmla="*/ 76 w 85"/>
                <a:gd name="T29" fmla="*/ 2 h 27"/>
                <a:gd name="T30" fmla="*/ 76 w 85"/>
                <a:gd name="T31" fmla="*/ 2 h 27"/>
                <a:gd name="T32" fmla="*/ 72 w 85"/>
                <a:gd name="T33" fmla="*/ 4 h 27"/>
                <a:gd name="T34" fmla="*/ 72 w 85"/>
                <a:gd name="T35" fmla="*/ 4 h 27"/>
                <a:gd name="T36" fmla="*/ 42 w 85"/>
                <a:gd name="T37" fmla="*/ 10 h 27"/>
                <a:gd name="T38" fmla="*/ 16 w 85"/>
                <a:gd name="T39" fmla="*/ 6 h 27"/>
                <a:gd name="T40" fmla="*/ 9 w 85"/>
                <a:gd name="T41" fmla="*/ 2 h 27"/>
                <a:gd name="T42" fmla="*/ 8 w 85"/>
                <a:gd name="T43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5" h="27">
                  <a:moveTo>
                    <a:pt x="8" y="2"/>
                  </a:move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5"/>
                    <a:pt x="0" y="11"/>
                    <a:pt x="0" y="13"/>
                  </a:cubicBezTo>
                  <a:cubicBezTo>
                    <a:pt x="0" y="17"/>
                    <a:pt x="6" y="21"/>
                    <a:pt x="16" y="23"/>
                  </a:cubicBezTo>
                  <a:cubicBezTo>
                    <a:pt x="22" y="25"/>
                    <a:pt x="28" y="26"/>
                    <a:pt x="35" y="27"/>
                  </a:cubicBezTo>
                  <a:cubicBezTo>
                    <a:pt x="35" y="27"/>
                    <a:pt x="36" y="27"/>
                    <a:pt x="36" y="27"/>
                  </a:cubicBezTo>
                  <a:cubicBezTo>
                    <a:pt x="38" y="27"/>
                    <a:pt x="40" y="27"/>
                    <a:pt x="42" y="27"/>
                  </a:cubicBezTo>
                  <a:cubicBezTo>
                    <a:pt x="45" y="27"/>
                    <a:pt x="47" y="27"/>
                    <a:pt x="49" y="27"/>
                  </a:cubicBezTo>
                  <a:cubicBezTo>
                    <a:pt x="49" y="27"/>
                    <a:pt x="50" y="27"/>
                    <a:pt x="50" y="27"/>
                  </a:cubicBezTo>
                  <a:cubicBezTo>
                    <a:pt x="57" y="26"/>
                    <a:pt x="63" y="25"/>
                    <a:pt x="69" y="23"/>
                  </a:cubicBezTo>
                  <a:cubicBezTo>
                    <a:pt x="78" y="21"/>
                    <a:pt x="84" y="17"/>
                    <a:pt x="85" y="13"/>
                  </a:cubicBezTo>
                  <a:cubicBezTo>
                    <a:pt x="84" y="10"/>
                    <a:pt x="81" y="4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8" y="1"/>
                    <a:pt x="77" y="1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5" y="3"/>
                    <a:pt x="74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4" y="8"/>
                    <a:pt x="53" y="10"/>
                    <a:pt x="42" y="10"/>
                  </a:cubicBezTo>
                  <a:cubicBezTo>
                    <a:pt x="33" y="10"/>
                    <a:pt x="24" y="9"/>
                    <a:pt x="16" y="6"/>
                  </a:cubicBezTo>
                  <a:cubicBezTo>
                    <a:pt x="13" y="5"/>
                    <a:pt x="11" y="4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 noEditPoints="1"/>
            </p:cNvSpPr>
            <p:nvPr/>
          </p:nvSpPr>
          <p:spPr bwMode="auto">
            <a:xfrm>
              <a:off x="6487" y="2801"/>
              <a:ext cx="262" cy="184"/>
            </a:xfrm>
            <a:custGeom>
              <a:avLst/>
              <a:gdLst>
                <a:gd name="T0" fmla="*/ 70 w 141"/>
                <a:gd name="T1" fmla="*/ 0 h 99"/>
                <a:gd name="T2" fmla="*/ 0 w 141"/>
                <a:gd name="T3" fmla="*/ 44 h 99"/>
                <a:gd name="T4" fmla="*/ 19 w 141"/>
                <a:gd name="T5" fmla="*/ 42 h 99"/>
                <a:gd name="T6" fmla="*/ 98 w 141"/>
                <a:gd name="T7" fmla="*/ 99 h 99"/>
                <a:gd name="T8" fmla="*/ 141 w 141"/>
                <a:gd name="T9" fmla="*/ 52 h 99"/>
                <a:gd name="T10" fmla="*/ 70 w 141"/>
                <a:gd name="T11" fmla="*/ 0 h 99"/>
                <a:gd name="T12" fmla="*/ 108 w 141"/>
                <a:gd name="T13" fmla="*/ 46 h 99"/>
                <a:gd name="T14" fmla="*/ 104 w 141"/>
                <a:gd name="T15" fmla="*/ 49 h 99"/>
                <a:gd name="T16" fmla="*/ 104 w 141"/>
                <a:gd name="T17" fmla="*/ 49 h 99"/>
                <a:gd name="T18" fmla="*/ 100 w 141"/>
                <a:gd name="T19" fmla="*/ 45 h 99"/>
                <a:gd name="T20" fmla="*/ 96 w 141"/>
                <a:gd name="T21" fmla="*/ 40 h 99"/>
                <a:gd name="T22" fmla="*/ 92 w 141"/>
                <a:gd name="T23" fmla="*/ 38 h 99"/>
                <a:gd name="T24" fmla="*/ 92 w 141"/>
                <a:gd name="T25" fmla="*/ 32 h 99"/>
                <a:gd name="T26" fmla="*/ 98 w 141"/>
                <a:gd name="T27" fmla="*/ 32 h 99"/>
                <a:gd name="T28" fmla="*/ 101 w 141"/>
                <a:gd name="T29" fmla="*/ 34 h 99"/>
                <a:gd name="T30" fmla="*/ 108 w 141"/>
                <a:gd name="T31" fmla="*/ 4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1" h="99">
                  <a:moveTo>
                    <a:pt x="70" y="0"/>
                  </a:moveTo>
                  <a:cubicBezTo>
                    <a:pt x="35" y="0"/>
                    <a:pt x="6" y="19"/>
                    <a:pt x="0" y="44"/>
                  </a:cubicBezTo>
                  <a:cubicBezTo>
                    <a:pt x="6" y="43"/>
                    <a:pt x="13" y="42"/>
                    <a:pt x="19" y="42"/>
                  </a:cubicBezTo>
                  <a:cubicBezTo>
                    <a:pt x="61" y="42"/>
                    <a:pt x="95" y="67"/>
                    <a:pt x="98" y="99"/>
                  </a:cubicBezTo>
                  <a:cubicBezTo>
                    <a:pt x="123" y="91"/>
                    <a:pt x="141" y="73"/>
                    <a:pt x="141" y="52"/>
                  </a:cubicBezTo>
                  <a:cubicBezTo>
                    <a:pt x="141" y="23"/>
                    <a:pt x="109" y="0"/>
                    <a:pt x="70" y="0"/>
                  </a:cubicBezTo>
                  <a:close/>
                  <a:moveTo>
                    <a:pt x="108" y="46"/>
                  </a:moveTo>
                  <a:cubicBezTo>
                    <a:pt x="108" y="48"/>
                    <a:pt x="106" y="49"/>
                    <a:pt x="104" y="49"/>
                  </a:cubicBezTo>
                  <a:cubicBezTo>
                    <a:pt x="104" y="49"/>
                    <a:pt x="104" y="49"/>
                    <a:pt x="104" y="49"/>
                  </a:cubicBezTo>
                  <a:cubicBezTo>
                    <a:pt x="101" y="49"/>
                    <a:pt x="100" y="47"/>
                    <a:pt x="100" y="45"/>
                  </a:cubicBezTo>
                  <a:cubicBezTo>
                    <a:pt x="100" y="44"/>
                    <a:pt x="99" y="43"/>
                    <a:pt x="96" y="40"/>
                  </a:cubicBezTo>
                  <a:cubicBezTo>
                    <a:pt x="95" y="40"/>
                    <a:pt x="93" y="39"/>
                    <a:pt x="92" y="38"/>
                  </a:cubicBezTo>
                  <a:cubicBezTo>
                    <a:pt x="91" y="36"/>
                    <a:pt x="91" y="33"/>
                    <a:pt x="92" y="32"/>
                  </a:cubicBezTo>
                  <a:cubicBezTo>
                    <a:pt x="94" y="30"/>
                    <a:pt x="96" y="30"/>
                    <a:pt x="98" y="32"/>
                  </a:cubicBezTo>
                  <a:cubicBezTo>
                    <a:pt x="99" y="32"/>
                    <a:pt x="100" y="33"/>
                    <a:pt x="101" y="34"/>
                  </a:cubicBezTo>
                  <a:cubicBezTo>
                    <a:pt x="104" y="36"/>
                    <a:pt x="109" y="39"/>
                    <a:pt x="108" y="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 noEditPoints="1"/>
            </p:cNvSpPr>
            <p:nvPr/>
          </p:nvSpPr>
          <p:spPr bwMode="auto">
            <a:xfrm>
              <a:off x="6392" y="2894"/>
              <a:ext cx="260" cy="192"/>
            </a:xfrm>
            <a:custGeom>
              <a:avLst/>
              <a:gdLst>
                <a:gd name="T0" fmla="*/ 70 w 140"/>
                <a:gd name="T1" fmla="*/ 0 h 103"/>
                <a:gd name="T2" fmla="*/ 0 w 140"/>
                <a:gd name="T3" fmla="*/ 52 h 103"/>
                <a:gd name="T4" fmla="*/ 70 w 140"/>
                <a:gd name="T5" fmla="*/ 103 h 103"/>
                <a:gd name="T6" fmla="*/ 140 w 140"/>
                <a:gd name="T7" fmla="*/ 52 h 103"/>
                <a:gd name="T8" fmla="*/ 70 w 140"/>
                <a:gd name="T9" fmla="*/ 0 h 103"/>
                <a:gd name="T10" fmla="*/ 38 w 140"/>
                <a:gd name="T11" fmla="*/ 38 h 103"/>
                <a:gd name="T12" fmla="*/ 33 w 140"/>
                <a:gd name="T13" fmla="*/ 34 h 103"/>
                <a:gd name="T14" fmla="*/ 37 w 140"/>
                <a:gd name="T15" fmla="*/ 29 h 103"/>
                <a:gd name="T16" fmla="*/ 45 w 140"/>
                <a:gd name="T17" fmla="*/ 32 h 103"/>
                <a:gd name="T18" fmla="*/ 48 w 140"/>
                <a:gd name="T19" fmla="*/ 33 h 103"/>
                <a:gd name="T20" fmla="*/ 55 w 140"/>
                <a:gd name="T21" fmla="*/ 33 h 103"/>
                <a:gd name="T22" fmla="*/ 57 w 140"/>
                <a:gd name="T23" fmla="*/ 33 h 103"/>
                <a:gd name="T24" fmla="*/ 61 w 140"/>
                <a:gd name="T25" fmla="*/ 37 h 103"/>
                <a:gd name="T26" fmla="*/ 57 w 140"/>
                <a:gd name="T27" fmla="*/ 42 h 103"/>
                <a:gd name="T28" fmla="*/ 55 w 140"/>
                <a:gd name="T29" fmla="*/ 42 h 103"/>
                <a:gd name="T30" fmla="*/ 54 w 140"/>
                <a:gd name="T31" fmla="*/ 42 h 103"/>
                <a:gd name="T32" fmla="*/ 47 w 140"/>
                <a:gd name="T33" fmla="*/ 41 h 103"/>
                <a:gd name="T34" fmla="*/ 41 w 140"/>
                <a:gd name="T35" fmla="*/ 39 h 103"/>
                <a:gd name="T36" fmla="*/ 38 w 140"/>
                <a:gd name="T37" fmla="*/ 38 h 103"/>
                <a:gd name="T38" fmla="*/ 74 w 140"/>
                <a:gd name="T39" fmla="*/ 80 h 103"/>
                <a:gd name="T40" fmla="*/ 47 w 140"/>
                <a:gd name="T41" fmla="*/ 74 h 103"/>
                <a:gd name="T42" fmla="*/ 46 w 140"/>
                <a:gd name="T43" fmla="*/ 69 h 103"/>
                <a:gd name="T44" fmla="*/ 51 w 140"/>
                <a:gd name="T45" fmla="*/ 67 h 103"/>
                <a:gd name="T46" fmla="*/ 74 w 140"/>
                <a:gd name="T47" fmla="*/ 72 h 103"/>
                <a:gd name="T48" fmla="*/ 78 w 140"/>
                <a:gd name="T49" fmla="*/ 76 h 103"/>
                <a:gd name="T50" fmla="*/ 74 w 140"/>
                <a:gd name="T51" fmla="*/ 8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0" h="103">
                  <a:moveTo>
                    <a:pt x="70" y="0"/>
                  </a:moveTo>
                  <a:cubicBezTo>
                    <a:pt x="31" y="0"/>
                    <a:pt x="0" y="24"/>
                    <a:pt x="0" y="52"/>
                  </a:cubicBezTo>
                  <a:cubicBezTo>
                    <a:pt x="0" y="80"/>
                    <a:pt x="31" y="103"/>
                    <a:pt x="70" y="103"/>
                  </a:cubicBezTo>
                  <a:cubicBezTo>
                    <a:pt x="109" y="103"/>
                    <a:pt x="140" y="80"/>
                    <a:pt x="140" y="52"/>
                  </a:cubicBezTo>
                  <a:cubicBezTo>
                    <a:pt x="140" y="24"/>
                    <a:pt x="109" y="0"/>
                    <a:pt x="70" y="0"/>
                  </a:cubicBezTo>
                  <a:close/>
                  <a:moveTo>
                    <a:pt x="38" y="38"/>
                  </a:moveTo>
                  <a:cubicBezTo>
                    <a:pt x="35" y="38"/>
                    <a:pt x="33" y="36"/>
                    <a:pt x="33" y="34"/>
                  </a:cubicBezTo>
                  <a:cubicBezTo>
                    <a:pt x="33" y="32"/>
                    <a:pt x="35" y="29"/>
                    <a:pt x="37" y="29"/>
                  </a:cubicBezTo>
                  <a:cubicBezTo>
                    <a:pt x="40" y="29"/>
                    <a:pt x="43" y="30"/>
                    <a:pt x="45" y="32"/>
                  </a:cubicBezTo>
                  <a:cubicBezTo>
                    <a:pt x="46" y="32"/>
                    <a:pt x="47" y="33"/>
                    <a:pt x="48" y="33"/>
                  </a:cubicBezTo>
                  <a:cubicBezTo>
                    <a:pt x="50" y="33"/>
                    <a:pt x="53" y="33"/>
                    <a:pt x="55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3"/>
                    <a:pt x="61" y="35"/>
                    <a:pt x="61" y="37"/>
                  </a:cubicBezTo>
                  <a:cubicBezTo>
                    <a:pt x="61" y="40"/>
                    <a:pt x="59" y="42"/>
                    <a:pt x="57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5" y="42"/>
                    <a:pt x="54" y="42"/>
                  </a:cubicBezTo>
                  <a:cubicBezTo>
                    <a:pt x="52" y="42"/>
                    <a:pt x="49" y="42"/>
                    <a:pt x="47" y="41"/>
                  </a:cubicBezTo>
                  <a:cubicBezTo>
                    <a:pt x="45" y="41"/>
                    <a:pt x="43" y="40"/>
                    <a:pt x="41" y="39"/>
                  </a:cubicBezTo>
                  <a:cubicBezTo>
                    <a:pt x="40" y="38"/>
                    <a:pt x="38" y="38"/>
                    <a:pt x="38" y="38"/>
                  </a:cubicBezTo>
                  <a:close/>
                  <a:moveTo>
                    <a:pt x="74" y="80"/>
                  </a:moveTo>
                  <a:cubicBezTo>
                    <a:pt x="63" y="80"/>
                    <a:pt x="56" y="79"/>
                    <a:pt x="47" y="74"/>
                  </a:cubicBezTo>
                  <a:cubicBezTo>
                    <a:pt x="45" y="73"/>
                    <a:pt x="45" y="71"/>
                    <a:pt x="46" y="69"/>
                  </a:cubicBezTo>
                  <a:cubicBezTo>
                    <a:pt x="47" y="67"/>
                    <a:pt x="49" y="66"/>
                    <a:pt x="51" y="67"/>
                  </a:cubicBezTo>
                  <a:cubicBezTo>
                    <a:pt x="59" y="71"/>
                    <a:pt x="64" y="72"/>
                    <a:pt x="74" y="72"/>
                  </a:cubicBezTo>
                  <a:cubicBezTo>
                    <a:pt x="76" y="72"/>
                    <a:pt x="78" y="73"/>
                    <a:pt x="78" y="76"/>
                  </a:cubicBezTo>
                  <a:cubicBezTo>
                    <a:pt x="78" y="78"/>
                    <a:pt x="76" y="80"/>
                    <a:pt x="74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 noEditPoints="1"/>
            </p:cNvSpPr>
            <p:nvPr/>
          </p:nvSpPr>
          <p:spPr bwMode="auto">
            <a:xfrm>
              <a:off x="950" y="1982"/>
              <a:ext cx="228" cy="357"/>
            </a:xfrm>
            <a:custGeom>
              <a:avLst/>
              <a:gdLst>
                <a:gd name="T0" fmla="*/ 59 w 123"/>
                <a:gd name="T1" fmla="*/ 154 h 192"/>
                <a:gd name="T2" fmla="*/ 86 w 123"/>
                <a:gd name="T3" fmla="*/ 106 h 192"/>
                <a:gd name="T4" fmla="*/ 94 w 123"/>
                <a:gd name="T5" fmla="*/ 83 h 192"/>
                <a:gd name="T6" fmla="*/ 97 w 123"/>
                <a:gd name="T7" fmla="*/ 74 h 192"/>
                <a:gd name="T8" fmla="*/ 105 w 123"/>
                <a:gd name="T9" fmla="*/ 69 h 192"/>
                <a:gd name="T10" fmla="*/ 122 w 123"/>
                <a:gd name="T11" fmla="*/ 68 h 192"/>
                <a:gd name="T12" fmla="*/ 123 w 123"/>
                <a:gd name="T13" fmla="*/ 68 h 192"/>
                <a:gd name="T14" fmla="*/ 123 w 123"/>
                <a:gd name="T15" fmla="*/ 65 h 192"/>
                <a:gd name="T16" fmla="*/ 104 w 123"/>
                <a:gd name="T17" fmla="*/ 31 h 192"/>
                <a:gd name="T18" fmla="*/ 104 w 123"/>
                <a:gd name="T19" fmla="*/ 28 h 192"/>
                <a:gd name="T20" fmla="*/ 104 w 123"/>
                <a:gd name="T21" fmla="*/ 28 h 192"/>
                <a:gd name="T22" fmla="*/ 108 w 123"/>
                <a:gd name="T23" fmla="*/ 24 h 192"/>
                <a:gd name="T24" fmla="*/ 108 w 123"/>
                <a:gd name="T25" fmla="*/ 14 h 192"/>
                <a:gd name="T26" fmla="*/ 95 w 123"/>
                <a:gd name="T27" fmla="*/ 0 h 192"/>
                <a:gd name="T28" fmla="*/ 28 w 123"/>
                <a:gd name="T29" fmla="*/ 0 h 192"/>
                <a:gd name="T30" fmla="*/ 14 w 123"/>
                <a:gd name="T31" fmla="*/ 14 h 192"/>
                <a:gd name="T32" fmla="*/ 14 w 123"/>
                <a:gd name="T33" fmla="*/ 24 h 192"/>
                <a:gd name="T34" fmla="*/ 18 w 123"/>
                <a:gd name="T35" fmla="*/ 28 h 192"/>
                <a:gd name="T36" fmla="*/ 18 w 123"/>
                <a:gd name="T37" fmla="*/ 28 h 192"/>
                <a:gd name="T38" fmla="*/ 18 w 123"/>
                <a:gd name="T39" fmla="*/ 31 h 192"/>
                <a:gd name="T40" fmla="*/ 0 w 123"/>
                <a:gd name="T41" fmla="*/ 65 h 192"/>
                <a:gd name="T42" fmla="*/ 0 w 123"/>
                <a:gd name="T43" fmla="*/ 150 h 192"/>
                <a:gd name="T44" fmla="*/ 41 w 123"/>
                <a:gd name="T45" fmla="*/ 192 h 192"/>
                <a:gd name="T46" fmla="*/ 82 w 123"/>
                <a:gd name="T47" fmla="*/ 192 h 192"/>
                <a:gd name="T48" fmla="*/ 95 w 123"/>
                <a:gd name="T49" fmla="*/ 189 h 192"/>
                <a:gd name="T50" fmla="*/ 85 w 123"/>
                <a:gd name="T51" fmla="*/ 184 h 192"/>
                <a:gd name="T52" fmla="*/ 59 w 123"/>
                <a:gd name="T53" fmla="*/ 154 h 192"/>
                <a:gd name="T54" fmla="*/ 22 w 123"/>
                <a:gd name="T55" fmla="*/ 20 h 192"/>
                <a:gd name="T56" fmla="*/ 22 w 123"/>
                <a:gd name="T57" fmla="*/ 20 h 192"/>
                <a:gd name="T58" fmla="*/ 22 w 123"/>
                <a:gd name="T59" fmla="*/ 14 h 192"/>
                <a:gd name="T60" fmla="*/ 28 w 123"/>
                <a:gd name="T61" fmla="*/ 8 h 192"/>
                <a:gd name="T62" fmla="*/ 95 w 123"/>
                <a:gd name="T63" fmla="*/ 8 h 192"/>
                <a:gd name="T64" fmla="*/ 100 w 123"/>
                <a:gd name="T65" fmla="*/ 14 h 192"/>
                <a:gd name="T66" fmla="*/ 100 w 123"/>
                <a:gd name="T67" fmla="*/ 20 h 192"/>
                <a:gd name="T68" fmla="*/ 100 w 123"/>
                <a:gd name="T69" fmla="*/ 20 h 192"/>
                <a:gd name="T70" fmla="*/ 22 w 123"/>
                <a:gd name="T71" fmla="*/ 2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3" h="192">
                  <a:moveTo>
                    <a:pt x="59" y="154"/>
                  </a:moveTo>
                  <a:cubicBezTo>
                    <a:pt x="57" y="134"/>
                    <a:pt x="71" y="114"/>
                    <a:pt x="86" y="106"/>
                  </a:cubicBezTo>
                  <a:cubicBezTo>
                    <a:pt x="96" y="100"/>
                    <a:pt x="94" y="83"/>
                    <a:pt x="94" y="83"/>
                  </a:cubicBezTo>
                  <a:cubicBezTo>
                    <a:pt x="94" y="80"/>
                    <a:pt x="95" y="76"/>
                    <a:pt x="97" y="74"/>
                  </a:cubicBezTo>
                  <a:cubicBezTo>
                    <a:pt x="99" y="71"/>
                    <a:pt x="102" y="70"/>
                    <a:pt x="105" y="69"/>
                  </a:cubicBezTo>
                  <a:cubicBezTo>
                    <a:pt x="122" y="68"/>
                    <a:pt x="122" y="68"/>
                    <a:pt x="122" y="68"/>
                  </a:cubicBezTo>
                  <a:cubicBezTo>
                    <a:pt x="122" y="68"/>
                    <a:pt x="122" y="68"/>
                    <a:pt x="123" y="68"/>
                  </a:cubicBezTo>
                  <a:cubicBezTo>
                    <a:pt x="123" y="65"/>
                    <a:pt x="123" y="65"/>
                    <a:pt x="123" y="65"/>
                  </a:cubicBezTo>
                  <a:cubicBezTo>
                    <a:pt x="123" y="51"/>
                    <a:pt x="115" y="38"/>
                    <a:pt x="104" y="31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7" y="28"/>
                    <a:pt x="108" y="26"/>
                    <a:pt x="108" y="2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8" y="6"/>
                    <a:pt x="102" y="0"/>
                    <a:pt x="95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0" y="0"/>
                    <a:pt x="14" y="6"/>
                    <a:pt x="14" y="1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6"/>
                    <a:pt x="15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7" y="38"/>
                    <a:pt x="0" y="51"/>
                    <a:pt x="0" y="65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73"/>
                    <a:pt x="18" y="192"/>
                    <a:pt x="41" y="192"/>
                  </a:cubicBezTo>
                  <a:cubicBezTo>
                    <a:pt x="82" y="192"/>
                    <a:pt x="82" y="192"/>
                    <a:pt x="82" y="192"/>
                  </a:cubicBezTo>
                  <a:cubicBezTo>
                    <a:pt x="86" y="192"/>
                    <a:pt x="91" y="191"/>
                    <a:pt x="95" y="189"/>
                  </a:cubicBezTo>
                  <a:cubicBezTo>
                    <a:pt x="90" y="187"/>
                    <a:pt x="86" y="186"/>
                    <a:pt x="85" y="184"/>
                  </a:cubicBezTo>
                  <a:cubicBezTo>
                    <a:pt x="70" y="179"/>
                    <a:pt x="60" y="168"/>
                    <a:pt x="59" y="154"/>
                  </a:cubicBezTo>
                  <a:close/>
                  <a:moveTo>
                    <a:pt x="22" y="20"/>
                  </a:moveTo>
                  <a:cubicBezTo>
                    <a:pt x="22" y="20"/>
                    <a:pt x="22" y="20"/>
                    <a:pt x="22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0"/>
                    <a:pt x="24" y="8"/>
                    <a:pt x="28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8" y="8"/>
                    <a:pt x="100" y="10"/>
                    <a:pt x="100" y="14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lnTo>
                    <a:pt x="22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 noEditPoints="1"/>
            </p:cNvSpPr>
            <p:nvPr/>
          </p:nvSpPr>
          <p:spPr bwMode="auto">
            <a:xfrm>
              <a:off x="1072" y="2124"/>
              <a:ext cx="197" cy="202"/>
            </a:xfrm>
            <a:custGeom>
              <a:avLst/>
              <a:gdLst>
                <a:gd name="T0" fmla="*/ 81 w 106"/>
                <a:gd name="T1" fmla="*/ 37 h 109"/>
                <a:gd name="T2" fmla="*/ 63 w 106"/>
                <a:gd name="T3" fmla="*/ 17 h 109"/>
                <a:gd name="T4" fmla="*/ 61 w 106"/>
                <a:gd name="T5" fmla="*/ 3 h 109"/>
                <a:gd name="T6" fmla="*/ 56 w 106"/>
                <a:gd name="T7" fmla="*/ 0 h 109"/>
                <a:gd name="T8" fmla="*/ 40 w 106"/>
                <a:gd name="T9" fmla="*/ 1 h 109"/>
                <a:gd name="T10" fmla="*/ 37 w 106"/>
                <a:gd name="T11" fmla="*/ 3 h 109"/>
                <a:gd name="T12" fmla="*/ 36 w 106"/>
                <a:gd name="T13" fmla="*/ 6 h 109"/>
                <a:gd name="T14" fmla="*/ 23 w 106"/>
                <a:gd name="T15" fmla="*/ 37 h 109"/>
                <a:gd name="T16" fmla="*/ 1 w 106"/>
                <a:gd name="T17" fmla="*/ 77 h 109"/>
                <a:gd name="T18" fmla="*/ 22 w 106"/>
                <a:gd name="T19" fmla="*/ 101 h 109"/>
                <a:gd name="T20" fmla="*/ 54 w 106"/>
                <a:gd name="T21" fmla="*/ 109 h 109"/>
                <a:gd name="T22" fmla="*/ 63 w 106"/>
                <a:gd name="T23" fmla="*/ 108 h 109"/>
                <a:gd name="T24" fmla="*/ 69 w 106"/>
                <a:gd name="T25" fmla="*/ 107 h 109"/>
                <a:gd name="T26" fmla="*/ 76 w 106"/>
                <a:gd name="T27" fmla="*/ 105 h 109"/>
                <a:gd name="T28" fmla="*/ 105 w 106"/>
                <a:gd name="T29" fmla="*/ 70 h 109"/>
                <a:gd name="T30" fmla="*/ 81 w 106"/>
                <a:gd name="T31" fmla="*/ 37 h 109"/>
                <a:gd name="T32" fmla="*/ 39 w 106"/>
                <a:gd name="T33" fmla="*/ 79 h 109"/>
                <a:gd name="T34" fmla="*/ 40 w 106"/>
                <a:gd name="T35" fmla="*/ 85 h 109"/>
                <a:gd name="T36" fmla="*/ 40 w 106"/>
                <a:gd name="T37" fmla="*/ 85 h 109"/>
                <a:gd name="T38" fmla="*/ 43 w 106"/>
                <a:gd name="T39" fmla="*/ 91 h 109"/>
                <a:gd name="T40" fmla="*/ 44 w 106"/>
                <a:gd name="T41" fmla="*/ 97 h 109"/>
                <a:gd name="T42" fmla="*/ 41 w 106"/>
                <a:gd name="T43" fmla="*/ 98 h 109"/>
                <a:gd name="T44" fmla="*/ 39 w 106"/>
                <a:gd name="T45" fmla="*/ 98 h 109"/>
                <a:gd name="T46" fmla="*/ 32 w 106"/>
                <a:gd name="T47" fmla="*/ 87 h 109"/>
                <a:gd name="T48" fmla="*/ 32 w 106"/>
                <a:gd name="T49" fmla="*/ 87 h 109"/>
                <a:gd name="T50" fmla="*/ 31 w 106"/>
                <a:gd name="T51" fmla="*/ 79 h 109"/>
                <a:gd name="T52" fmla="*/ 31 w 106"/>
                <a:gd name="T53" fmla="*/ 78 h 109"/>
                <a:gd name="T54" fmla="*/ 35 w 106"/>
                <a:gd name="T55" fmla="*/ 60 h 109"/>
                <a:gd name="T56" fmla="*/ 37 w 106"/>
                <a:gd name="T57" fmla="*/ 54 h 109"/>
                <a:gd name="T58" fmla="*/ 42 w 106"/>
                <a:gd name="T59" fmla="*/ 52 h 109"/>
                <a:gd name="T60" fmla="*/ 45 w 106"/>
                <a:gd name="T61" fmla="*/ 57 h 109"/>
                <a:gd name="T62" fmla="*/ 43 w 106"/>
                <a:gd name="T63" fmla="*/ 63 h 109"/>
                <a:gd name="T64" fmla="*/ 39 w 106"/>
                <a:gd name="T65" fmla="*/ 78 h 109"/>
                <a:gd name="T66" fmla="*/ 39 w 106"/>
                <a:gd name="T67" fmla="*/ 79 h 109"/>
                <a:gd name="T68" fmla="*/ 76 w 106"/>
                <a:gd name="T69" fmla="*/ 89 h 109"/>
                <a:gd name="T70" fmla="*/ 72 w 106"/>
                <a:gd name="T71" fmla="*/ 91 h 109"/>
                <a:gd name="T72" fmla="*/ 71 w 106"/>
                <a:gd name="T73" fmla="*/ 91 h 109"/>
                <a:gd name="T74" fmla="*/ 69 w 106"/>
                <a:gd name="T75" fmla="*/ 85 h 109"/>
                <a:gd name="T76" fmla="*/ 69 w 106"/>
                <a:gd name="T77" fmla="*/ 70 h 109"/>
                <a:gd name="T78" fmla="*/ 67 w 106"/>
                <a:gd name="T79" fmla="*/ 62 h 109"/>
                <a:gd name="T80" fmla="*/ 64 w 106"/>
                <a:gd name="T81" fmla="*/ 57 h 109"/>
                <a:gd name="T82" fmla="*/ 62 w 106"/>
                <a:gd name="T83" fmla="*/ 56 h 109"/>
                <a:gd name="T84" fmla="*/ 59 w 106"/>
                <a:gd name="T85" fmla="*/ 51 h 109"/>
                <a:gd name="T86" fmla="*/ 62 w 106"/>
                <a:gd name="T87" fmla="*/ 46 h 109"/>
                <a:gd name="T88" fmla="*/ 67 w 106"/>
                <a:gd name="T89" fmla="*/ 49 h 109"/>
                <a:gd name="T90" fmla="*/ 68 w 106"/>
                <a:gd name="T91" fmla="*/ 51 h 109"/>
                <a:gd name="T92" fmla="*/ 70 w 106"/>
                <a:gd name="T93" fmla="*/ 52 h 109"/>
                <a:gd name="T94" fmla="*/ 74 w 106"/>
                <a:gd name="T95" fmla="*/ 58 h 109"/>
                <a:gd name="T96" fmla="*/ 77 w 106"/>
                <a:gd name="T97" fmla="*/ 69 h 109"/>
                <a:gd name="T98" fmla="*/ 76 w 106"/>
                <a:gd name="T99" fmla="*/ 8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6" h="109">
                  <a:moveTo>
                    <a:pt x="81" y="37"/>
                  </a:moveTo>
                  <a:cubicBezTo>
                    <a:pt x="72" y="32"/>
                    <a:pt x="63" y="21"/>
                    <a:pt x="63" y="17"/>
                  </a:cubicBezTo>
                  <a:cubicBezTo>
                    <a:pt x="63" y="10"/>
                    <a:pt x="61" y="3"/>
                    <a:pt x="61" y="3"/>
                  </a:cubicBezTo>
                  <a:cubicBezTo>
                    <a:pt x="60" y="1"/>
                    <a:pt x="58" y="0"/>
                    <a:pt x="56" y="0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9" y="1"/>
                    <a:pt x="38" y="2"/>
                    <a:pt x="37" y="3"/>
                  </a:cubicBezTo>
                  <a:cubicBezTo>
                    <a:pt x="36" y="4"/>
                    <a:pt x="36" y="5"/>
                    <a:pt x="36" y="6"/>
                  </a:cubicBezTo>
                  <a:cubicBezTo>
                    <a:pt x="36" y="6"/>
                    <a:pt x="39" y="28"/>
                    <a:pt x="23" y="37"/>
                  </a:cubicBezTo>
                  <a:cubicBezTo>
                    <a:pt x="11" y="43"/>
                    <a:pt x="0" y="61"/>
                    <a:pt x="1" y="77"/>
                  </a:cubicBezTo>
                  <a:cubicBezTo>
                    <a:pt x="2" y="88"/>
                    <a:pt x="10" y="97"/>
                    <a:pt x="22" y="101"/>
                  </a:cubicBezTo>
                  <a:cubicBezTo>
                    <a:pt x="24" y="103"/>
                    <a:pt x="36" y="109"/>
                    <a:pt x="54" y="109"/>
                  </a:cubicBezTo>
                  <a:cubicBezTo>
                    <a:pt x="57" y="109"/>
                    <a:pt x="60" y="109"/>
                    <a:pt x="63" y="108"/>
                  </a:cubicBezTo>
                  <a:cubicBezTo>
                    <a:pt x="65" y="108"/>
                    <a:pt x="67" y="108"/>
                    <a:pt x="69" y="107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96" y="98"/>
                    <a:pt x="105" y="82"/>
                    <a:pt x="105" y="70"/>
                  </a:cubicBezTo>
                  <a:cubicBezTo>
                    <a:pt x="106" y="52"/>
                    <a:pt x="85" y="39"/>
                    <a:pt x="81" y="37"/>
                  </a:cubicBezTo>
                  <a:close/>
                  <a:moveTo>
                    <a:pt x="39" y="79"/>
                  </a:moveTo>
                  <a:cubicBezTo>
                    <a:pt x="39" y="81"/>
                    <a:pt x="39" y="8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0" y="87"/>
                    <a:pt x="41" y="89"/>
                    <a:pt x="43" y="91"/>
                  </a:cubicBezTo>
                  <a:cubicBezTo>
                    <a:pt x="45" y="92"/>
                    <a:pt x="45" y="95"/>
                    <a:pt x="44" y="97"/>
                  </a:cubicBezTo>
                  <a:cubicBezTo>
                    <a:pt x="43" y="98"/>
                    <a:pt x="42" y="98"/>
                    <a:pt x="41" y="98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3" y="94"/>
                    <a:pt x="32" y="89"/>
                    <a:pt x="32" y="87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1" y="84"/>
                    <a:pt x="31" y="81"/>
                    <a:pt x="31" y="79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1" y="72"/>
                    <a:pt x="33" y="66"/>
                    <a:pt x="35" y="60"/>
                  </a:cubicBezTo>
                  <a:cubicBezTo>
                    <a:pt x="36" y="58"/>
                    <a:pt x="36" y="56"/>
                    <a:pt x="37" y="54"/>
                  </a:cubicBezTo>
                  <a:cubicBezTo>
                    <a:pt x="38" y="52"/>
                    <a:pt x="40" y="51"/>
                    <a:pt x="42" y="52"/>
                  </a:cubicBezTo>
                  <a:cubicBezTo>
                    <a:pt x="44" y="52"/>
                    <a:pt x="45" y="54"/>
                    <a:pt x="45" y="57"/>
                  </a:cubicBezTo>
                  <a:cubicBezTo>
                    <a:pt x="44" y="59"/>
                    <a:pt x="43" y="61"/>
                    <a:pt x="43" y="63"/>
                  </a:cubicBezTo>
                  <a:cubicBezTo>
                    <a:pt x="41" y="68"/>
                    <a:pt x="39" y="73"/>
                    <a:pt x="39" y="78"/>
                  </a:cubicBezTo>
                  <a:lnTo>
                    <a:pt x="39" y="79"/>
                  </a:lnTo>
                  <a:close/>
                  <a:moveTo>
                    <a:pt x="76" y="89"/>
                  </a:moveTo>
                  <a:cubicBezTo>
                    <a:pt x="75" y="90"/>
                    <a:pt x="74" y="91"/>
                    <a:pt x="72" y="91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69" y="90"/>
                    <a:pt x="68" y="87"/>
                    <a:pt x="69" y="85"/>
                  </a:cubicBezTo>
                  <a:cubicBezTo>
                    <a:pt x="71" y="81"/>
                    <a:pt x="70" y="75"/>
                    <a:pt x="69" y="70"/>
                  </a:cubicBezTo>
                  <a:cubicBezTo>
                    <a:pt x="69" y="67"/>
                    <a:pt x="68" y="65"/>
                    <a:pt x="67" y="62"/>
                  </a:cubicBezTo>
                  <a:cubicBezTo>
                    <a:pt x="66" y="60"/>
                    <a:pt x="65" y="59"/>
                    <a:pt x="64" y="57"/>
                  </a:cubicBezTo>
                  <a:cubicBezTo>
                    <a:pt x="63" y="57"/>
                    <a:pt x="63" y="57"/>
                    <a:pt x="62" y="56"/>
                  </a:cubicBezTo>
                  <a:cubicBezTo>
                    <a:pt x="61" y="55"/>
                    <a:pt x="60" y="53"/>
                    <a:pt x="59" y="51"/>
                  </a:cubicBezTo>
                  <a:cubicBezTo>
                    <a:pt x="58" y="49"/>
                    <a:pt x="59" y="47"/>
                    <a:pt x="62" y="46"/>
                  </a:cubicBezTo>
                  <a:cubicBezTo>
                    <a:pt x="64" y="46"/>
                    <a:pt x="66" y="47"/>
                    <a:pt x="67" y="49"/>
                  </a:cubicBezTo>
                  <a:cubicBezTo>
                    <a:pt x="67" y="49"/>
                    <a:pt x="68" y="50"/>
                    <a:pt x="68" y="51"/>
                  </a:cubicBezTo>
                  <a:cubicBezTo>
                    <a:pt x="69" y="51"/>
                    <a:pt x="69" y="52"/>
                    <a:pt x="70" y="52"/>
                  </a:cubicBezTo>
                  <a:cubicBezTo>
                    <a:pt x="71" y="54"/>
                    <a:pt x="73" y="56"/>
                    <a:pt x="74" y="58"/>
                  </a:cubicBezTo>
                  <a:cubicBezTo>
                    <a:pt x="75" y="62"/>
                    <a:pt x="77" y="65"/>
                    <a:pt x="77" y="69"/>
                  </a:cubicBezTo>
                  <a:cubicBezTo>
                    <a:pt x="78" y="75"/>
                    <a:pt x="79" y="83"/>
                    <a:pt x="76" y="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/>
            </p:cNvSpPr>
            <p:nvPr/>
          </p:nvSpPr>
          <p:spPr bwMode="auto">
            <a:xfrm>
              <a:off x="250" y="2163"/>
              <a:ext cx="157" cy="124"/>
            </a:xfrm>
            <a:custGeom>
              <a:avLst/>
              <a:gdLst>
                <a:gd name="T0" fmla="*/ 51 w 84"/>
                <a:gd name="T1" fmla="*/ 0 h 67"/>
                <a:gd name="T2" fmla="*/ 63 w 84"/>
                <a:gd name="T3" fmla="*/ 9 h 67"/>
                <a:gd name="T4" fmla="*/ 64 w 84"/>
                <a:gd name="T5" fmla="*/ 15 h 67"/>
                <a:gd name="T6" fmla="*/ 60 w 84"/>
                <a:gd name="T7" fmla="*/ 17 h 67"/>
                <a:gd name="T8" fmla="*/ 58 w 84"/>
                <a:gd name="T9" fmla="*/ 16 h 67"/>
                <a:gd name="T10" fmla="*/ 46 w 84"/>
                <a:gd name="T11" fmla="*/ 7 h 67"/>
                <a:gd name="T12" fmla="*/ 46 w 84"/>
                <a:gd name="T13" fmla="*/ 20 h 67"/>
                <a:gd name="T14" fmla="*/ 42 w 84"/>
                <a:gd name="T15" fmla="*/ 25 h 67"/>
                <a:gd name="T16" fmla="*/ 38 w 84"/>
                <a:gd name="T17" fmla="*/ 20 h 67"/>
                <a:gd name="T18" fmla="*/ 38 w 84"/>
                <a:gd name="T19" fmla="*/ 7 h 67"/>
                <a:gd name="T20" fmla="*/ 26 w 84"/>
                <a:gd name="T21" fmla="*/ 16 h 67"/>
                <a:gd name="T22" fmla="*/ 20 w 84"/>
                <a:gd name="T23" fmla="*/ 15 h 67"/>
                <a:gd name="T24" fmla="*/ 21 w 84"/>
                <a:gd name="T25" fmla="*/ 9 h 67"/>
                <a:gd name="T26" fmla="*/ 33 w 84"/>
                <a:gd name="T27" fmla="*/ 0 h 67"/>
                <a:gd name="T28" fmla="*/ 0 w 84"/>
                <a:gd name="T29" fmla="*/ 33 h 67"/>
                <a:gd name="T30" fmla="*/ 42 w 84"/>
                <a:gd name="T31" fmla="*/ 67 h 67"/>
                <a:gd name="T32" fmla="*/ 84 w 84"/>
                <a:gd name="T33" fmla="*/ 33 h 67"/>
                <a:gd name="T34" fmla="*/ 51 w 84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" h="67">
                  <a:moveTo>
                    <a:pt x="51" y="0"/>
                  </a:moveTo>
                  <a:cubicBezTo>
                    <a:pt x="63" y="9"/>
                    <a:pt x="63" y="9"/>
                    <a:pt x="63" y="9"/>
                  </a:cubicBezTo>
                  <a:cubicBezTo>
                    <a:pt x="65" y="11"/>
                    <a:pt x="65" y="13"/>
                    <a:pt x="64" y="15"/>
                  </a:cubicBezTo>
                  <a:cubicBezTo>
                    <a:pt x="63" y="16"/>
                    <a:pt x="62" y="17"/>
                    <a:pt x="60" y="17"/>
                  </a:cubicBezTo>
                  <a:cubicBezTo>
                    <a:pt x="60" y="17"/>
                    <a:pt x="59" y="17"/>
                    <a:pt x="58" y="16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3"/>
                    <a:pt x="44" y="25"/>
                    <a:pt x="42" y="25"/>
                  </a:cubicBezTo>
                  <a:cubicBezTo>
                    <a:pt x="40" y="25"/>
                    <a:pt x="38" y="23"/>
                    <a:pt x="38" y="20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4" y="18"/>
                    <a:pt x="21" y="17"/>
                    <a:pt x="20" y="15"/>
                  </a:cubicBezTo>
                  <a:cubicBezTo>
                    <a:pt x="19" y="13"/>
                    <a:pt x="19" y="11"/>
                    <a:pt x="21" y="9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4" y="4"/>
                    <a:pt x="0" y="17"/>
                    <a:pt x="0" y="33"/>
                  </a:cubicBezTo>
                  <a:cubicBezTo>
                    <a:pt x="0" y="52"/>
                    <a:pt x="19" y="67"/>
                    <a:pt x="42" y="67"/>
                  </a:cubicBezTo>
                  <a:cubicBezTo>
                    <a:pt x="65" y="67"/>
                    <a:pt x="84" y="52"/>
                    <a:pt x="84" y="33"/>
                  </a:cubicBezTo>
                  <a:cubicBezTo>
                    <a:pt x="84" y="17"/>
                    <a:pt x="70" y="4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 noEditPoints="1"/>
            </p:cNvSpPr>
            <p:nvPr/>
          </p:nvSpPr>
          <p:spPr bwMode="auto">
            <a:xfrm>
              <a:off x="276" y="2045"/>
              <a:ext cx="166" cy="41"/>
            </a:xfrm>
            <a:custGeom>
              <a:avLst/>
              <a:gdLst>
                <a:gd name="T0" fmla="*/ 86 w 89"/>
                <a:gd name="T1" fmla="*/ 12 h 22"/>
                <a:gd name="T2" fmla="*/ 75 w 89"/>
                <a:gd name="T3" fmla="*/ 14 h 22"/>
                <a:gd name="T4" fmla="*/ 63 w 89"/>
                <a:gd name="T5" fmla="*/ 21 h 22"/>
                <a:gd name="T6" fmla="*/ 76 w 89"/>
                <a:gd name="T7" fmla="*/ 6 h 22"/>
                <a:gd name="T8" fmla="*/ 76 w 89"/>
                <a:gd name="T9" fmla="*/ 6 h 22"/>
                <a:gd name="T10" fmla="*/ 73 w 89"/>
                <a:gd name="T11" fmla="*/ 6 h 22"/>
                <a:gd name="T12" fmla="*/ 73 w 89"/>
                <a:gd name="T13" fmla="*/ 6 h 22"/>
                <a:gd name="T14" fmla="*/ 61 w 89"/>
                <a:gd name="T15" fmla="*/ 16 h 22"/>
                <a:gd name="T16" fmla="*/ 53 w 89"/>
                <a:gd name="T17" fmla="*/ 21 h 22"/>
                <a:gd name="T18" fmla="*/ 58 w 89"/>
                <a:gd name="T19" fmla="*/ 13 h 22"/>
                <a:gd name="T20" fmla="*/ 58 w 89"/>
                <a:gd name="T21" fmla="*/ 10 h 22"/>
                <a:gd name="T22" fmla="*/ 56 w 89"/>
                <a:gd name="T23" fmla="*/ 12 h 22"/>
                <a:gd name="T24" fmla="*/ 55 w 89"/>
                <a:gd name="T25" fmla="*/ 10 h 22"/>
                <a:gd name="T26" fmla="*/ 45 w 89"/>
                <a:gd name="T27" fmla="*/ 15 h 22"/>
                <a:gd name="T28" fmla="*/ 34 w 89"/>
                <a:gd name="T29" fmla="*/ 21 h 22"/>
                <a:gd name="T30" fmla="*/ 40 w 89"/>
                <a:gd name="T31" fmla="*/ 15 h 22"/>
                <a:gd name="T32" fmla="*/ 40 w 89"/>
                <a:gd name="T33" fmla="*/ 10 h 22"/>
                <a:gd name="T34" fmla="*/ 30 w 89"/>
                <a:gd name="T35" fmla="*/ 16 h 22"/>
                <a:gd name="T36" fmla="*/ 31 w 89"/>
                <a:gd name="T37" fmla="*/ 10 h 22"/>
                <a:gd name="T38" fmla="*/ 22 w 89"/>
                <a:gd name="T39" fmla="*/ 14 h 22"/>
                <a:gd name="T40" fmla="*/ 19 w 89"/>
                <a:gd name="T41" fmla="*/ 11 h 22"/>
                <a:gd name="T42" fmla="*/ 15 w 89"/>
                <a:gd name="T43" fmla="*/ 14 h 22"/>
                <a:gd name="T44" fmla="*/ 12 w 89"/>
                <a:gd name="T45" fmla="*/ 16 h 22"/>
                <a:gd name="T46" fmla="*/ 11 w 89"/>
                <a:gd name="T47" fmla="*/ 10 h 22"/>
                <a:gd name="T48" fmla="*/ 0 w 89"/>
                <a:gd name="T49" fmla="*/ 19 h 22"/>
                <a:gd name="T50" fmla="*/ 2 w 89"/>
                <a:gd name="T51" fmla="*/ 22 h 22"/>
                <a:gd name="T52" fmla="*/ 12 w 89"/>
                <a:gd name="T53" fmla="*/ 16 h 22"/>
                <a:gd name="T54" fmla="*/ 20 w 89"/>
                <a:gd name="T55" fmla="*/ 11 h 22"/>
                <a:gd name="T56" fmla="*/ 20 w 89"/>
                <a:gd name="T57" fmla="*/ 14 h 22"/>
                <a:gd name="T58" fmla="*/ 17 w 89"/>
                <a:gd name="T59" fmla="*/ 20 h 22"/>
                <a:gd name="T60" fmla="*/ 31 w 89"/>
                <a:gd name="T61" fmla="*/ 11 h 22"/>
                <a:gd name="T62" fmla="*/ 29 w 89"/>
                <a:gd name="T63" fmla="*/ 14 h 22"/>
                <a:gd name="T64" fmla="*/ 25 w 89"/>
                <a:gd name="T65" fmla="*/ 21 h 22"/>
                <a:gd name="T66" fmla="*/ 40 w 89"/>
                <a:gd name="T67" fmla="*/ 11 h 22"/>
                <a:gd name="T68" fmla="*/ 35 w 89"/>
                <a:gd name="T69" fmla="*/ 18 h 22"/>
                <a:gd name="T70" fmla="*/ 39 w 89"/>
                <a:gd name="T71" fmla="*/ 20 h 22"/>
                <a:gd name="T72" fmla="*/ 44 w 89"/>
                <a:gd name="T73" fmla="*/ 21 h 22"/>
                <a:gd name="T74" fmla="*/ 52 w 89"/>
                <a:gd name="T75" fmla="*/ 21 h 22"/>
                <a:gd name="T76" fmla="*/ 61 w 89"/>
                <a:gd name="T77" fmla="*/ 16 h 22"/>
                <a:gd name="T78" fmla="*/ 71 w 89"/>
                <a:gd name="T79" fmla="*/ 8 h 22"/>
                <a:gd name="T80" fmla="*/ 63 w 89"/>
                <a:gd name="T81" fmla="*/ 21 h 22"/>
                <a:gd name="T82" fmla="*/ 74 w 89"/>
                <a:gd name="T83" fmla="*/ 16 h 22"/>
                <a:gd name="T84" fmla="*/ 74 w 89"/>
                <a:gd name="T85" fmla="*/ 21 h 22"/>
                <a:gd name="T86" fmla="*/ 85 w 89"/>
                <a:gd name="T87" fmla="*/ 16 h 22"/>
                <a:gd name="T88" fmla="*/ 89 w 89"/>
                <a:gd name="T89" fmla="*/ 14 h 22"/>
                <a:gd name="T90" fmla="*/ 6 w 89"/>
                <a:gd name="T91" fmla="*/ 20 h 22"/>
                <a:gd name="T92" fmla="*/ 1 w 89"/>
                <a:gd name="T93" fmla="*/ 20 h 22"/>
                <a:gd name="T94" fmla="*/ 11 w 89"/>
                <a:gd name="T95" fmla="*/ 11 h 22"/>
                <a:gd name="T96" fmla="*/ 11 w 89"/>
                <a:gd name="T97" fmla="*/ 16 h 22"/>
                <a:gd name="T98" fmla="*/ 45 w 89"/>
                <a:gd name="T99" fmla="*/ 21 h 22"/>
                <a:gd name="T100" fmla="*/ 50 w 89"/>
                <a:gd name="T101" fmla="*/ 12 h 22"/>
                <a:gd name="T102" fmla="*/ 54 w 89"/>
                <a:gd name="T103" fmla="*/ 15 h 22"/>
                <a:gd name="T104" fmla="*/ 80 w 89"/>
                <a:gd name="T105" fmla="*/ 20 h 22"/>
                <a:gd name="T106" fmla="*/ 74 w 89"/>
                <a:gd name="T107" fmla="*/ 20 h 22"/>
                <a:gd name="T108" fmla="*/ 84 w 89"/>
                <a:gd name="T109" fmla="*/ 11 h 22"/>
                <a:gd name="T110" fmla="*/ 84 w 89"/>
                <a:gd name="T111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" h="22">
                  <a:moveTo>
                    <a:pt x="85" y="16"/>
                  </a:moveTo>
                  <a:cubicBezTo>
                    <a:pt x="85" y="16"/>
                    <a:pt x="85" y="16"/>
                    <a:pt x="84" y="16"/>
                  </a:cubicBezTo>
                  <a:cubicBezTo>
                    <a:pt x="86" y="14"/>
                    <a:pt x="86" y="13"/>
                    <a:pt x="86" y="12"/>
                  </a:cubicBezTo>
                  <a:cubicBezTo>
                    <a:pt x="86" y="11"/>
                    <a:pt x="85" y="10"/>
                    <a:pt x="84" y="10"/>
                  </a:cubicBezTo>
                  <a:cubicBezTo>
                    <a:pt x="83" y="10"/>
                    <a:pt x="81" y="10"/>
                    <a:pt x="79" y="11"/>
                  </a:cubicBezTo>
                  <a:cubicBezTo>
                    <a:pt x="78" y="12"/>
                    <a:pt x="76" y="13"/>
                    <a:pt x="75" y="14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0" y="19"/>
                    <a:pt x="66" y="21"/>
                    <a:pt x="64" y="21"/>
                  </a:cubicBezTo>
                  <a:cubicBezTo>
                    <a:pt x="64" y="21"/>
                    <a:pt x="63" y="21"/>
                    <a:pt x="63" y="21"/>
                  </a:cubicBezTo>
                  <a:cubicBezTo>
                    <a:pt x="63" y="20"/>
                    <a:pt x="64" y="20"/>
                    <a:pt x="65" y="18"/>
                  </a:cubicBezTo>
                  <a:cubicBezTo>
                    <a:pt x="66" y="17"/>
                    <a:pt x="67" y="16"/>
                    <a:pt x="68" y="15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6"/>
                    <a:pt x="70" y="6"/>
                    <a:pt x="70" y="6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1" y="7"/>
                    <a:pt x="69" y="9"/>
                    <a:pt x="67" y="10"/>
                  </a:cubicBezTo>
                  <a:cubicBezTo>
                    <a:pt x="65" y="12"/>
                    <a:pt x="64" y="13"/>
                    <a:pt x="62" y="14"/>
                  </a:cubicBezTo>
                  <a:cubicBezTo>
                    <a:pt x="62" y="15"/>
                    <a:pt x="62" y="15"/>
                    <a:pt x="61" y="16"/>
                  </a:cubicBezTo>
                  <a:cubicBezTo>
                    <a:pt x="59" y="17"/>
                    <a:pt x="58" y="18"/>
                    <a:pt x="57" y="19"/>
                  </a:cubicBezTo>
                  <a:cubicBezTo>
                    <a:pt x="56" y="19"/>
                    <a:pt x="55" y="20"/>
                    <a:pt x="55" y="20"/>
                  </a:cubicBezTo>
                  <a:cubicBezTo>
                    <a:pt x="54" y="21"/>
                    <a:pt x="53" y="21"/>
                    <a:pt x="53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4" y="18"/>
                    <a:pt x="57" y="14"/>
                  </a:cubicBezTo>
                  <a:cubicBezTo>
                    <a:pt x="58" y="14"/>
                    <a:pt x="58" y="14"/>
                    <a:pt x="58" y="13"/>
                  </a:cubicBezTo>
                  <a:cubicBezTo>
                    <a:pt x="59" y="13"/>
                    <a:pt x="59" y="12"/>
                    <a:pt x="60" y="11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1"/>
                  </a:cubicBezTo>
                  <a:cubicBezTo>
                    <a:pt x="56" y="11"/>
                    <a:pt x="56" y="11"/>
                    <a:pt x="56" y="10"/>
                  </a:cubicBezTo>
                  <a:cubicBezTo>
                    <a:pt x="56" y="10"/>
                    <a:pt x="55" y="10"/>
                    <a:pt x="55" y="10"/>
                  </a:cubicBezTo>
                  <a:cubicBezTo>
                    <a:pt x="53" y="10"/>
                    <a:pt x="52" y="10"/>
                    <a:pt x="51" y="11"/>
                  </a:cubicBezTo>
                  <a:cubicBezTo>
                    <a:pt x="49" y="11"/>
                    <a:pt x="48" y="12"/>
                    <a:pt x="47" y="13"/>
                  </a:cubicBezTo>
                  <a:cubicBezTo>
                    <a:pt x="46" y="13"/>
                    <a:pt x="46" y="14"/>
                    <a:pt x="45" y="15"/>
                  </a:cubicBezTo>
                  <a:cubicBezTo>
                    <a:pt x="42" y="17"/>
                    <a:pt x="40" y="18"/>
                    <a:pt x="39" y="19"/>
                  </a:cubicBezTo>
                  <a:cubicBezTo>
                    <a:pt x="38" y="21"/>
                    <a:pt x="36" y="21"/>
                    <a:pt x="35" y="21"/>
                  </a:cubicBezTo>
                  <a:cubicBezTo>
                    <a:pt x="35" y="21"/>
                    <a:pt x="34" y="21"/>
                    <a:pt x="34" y="21"/>
                  </a:cubicBezTo>
                  <a:cubicBezTo>
                    <a:pt x="34" y="20"/>
                    <a:pt x="35" y="20"/>
                    <a:pt x="35" y="19"/>
                  </a:cubicBezTo>
                  <a:cubicBezTo>
                    <a:pt x="36" y="19"/>
                    <a:pt x="36" y="18"/>
                    <a:pt x="37" y="18"/>
                  </a:cubicBezTo>
                  <a:cubicBezTo>
                    <a:pt x="39" y="17"/>
                    <a:pt x="40" y="15"/>
                    <a:pt x="40" y="15"/>
                  </a:cubicBezTo>
                  <a:cubicBezTo>
                    <a:pt x="41" y="14"/>
                    <a:pt x="41" y="13"/>
                    <a:pt x="41" y="12"/>
                  </a:cubicBezTo>
                  <a:cubicBezTo>
                    <a:pt x="41" y="11"/>
                    <a:pt x="41" y="11"/>
                    <a:pt x="41" y="10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0" y="10"/>
                    <a:pt x="39" y="10"/>
                    <a:pt x="37" y="11"/>
                  </a:cubicBezTo>
                  <a:cubicBezTo>
                    <a:pt x="36" y="12"/>
                    <a:pt x="35" y="12"/>
                    <a:pt x="34" y="13"/>
                  </a:cubicBezTo>
                  <a:cubicBezTo>
                    <a:pt x="32" y="14"/>
                    <a:pt x="31" y="15"/>
                    <a:pt x="30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1" y="15"/>
                    <a:pt x="32" y="13"/>
                    <a:pt x="32" y="11"/>
                  </a:cubicBezTo>
                  <a:cubicBezTo>
                    <a:pt x="32" y="10"/>
                    <a:pt x="31" y="10"/>
                    <a:pt x="31" y="10"/>
                  </a:cubicBezTo>
                  <a:cubicBezTo>
                    <a:pt x="30" y="10"/>
                    <a:pt x="28" y="11"/>
                    <a:pt x="27" y="12"/>
                  </a:cubicBezTo>
                  <a:cubicBezTo>
                    <a:pt x="25" y="13"/>
                    <a:pt x="23" y="14"/>
                    <a:pt x="20" y="17"/>
                  </a:cubicBezTo>
                  <a:cubicBezTo>
                    <a:pt x="21" y="15"/>
                    <a:pt x="22" y="14"/>
                    <a:pt x="22" y="14"/>
                  </a:cubicBezTo>
                  <a:cubicBezTo>
                    <a:pt x="23" y="13"/>
                    <a:pt x="23" y="12"/>
                    <a:pt x="23" y="11"/>
                  </a:cubicBezTo>
                  <a:cubicBezTo>
                    <a:pt x="23" y="11"/>
                    <a:pt x="23" y="10"/>
                    <a:pt x="22" y="10"/>
                  </a:cubicBezTo>
                  <a:cubicBezTo>
                    <a:pt x="21" y="10"/>
                    <a:pt x="20" y="10"/>
                    <a:pt x="19" y="11"/>
                  </a:cubicBezTo>
                  <a:cubicBezTo>
                    <a:pt x="18" y="12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5" y="14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6"/>
                    <a:pt x="13" y="16"/>
                    <a:pt x="12" y="16"/>
                  </a:cubicBezTo>
                  <a:cubicBezTo>
                    <a:pt x="12" y="16"/>
                    <a:pt x="12" y="16"/>
                    <a:pt x="11" y="16"/>
                  </a:cubicBezTo>
                  <a:cubicBezTo>
                    <a:pt x="12" y="14"/>
                    <a:pt x="13" y="13"/>
                    <a:pt x="13" y="12"/>
                  </a:cubicBezTo>
                  <a:cubicBezTo>
                    <a:pt x="13" y="11"/>
                    <a:pt x="12" y="10"/>
                    <a:pt x="11" y="10"/>
                  </a:cubicBezTo>
                  <a:cubicBezTo>
                    <a:pt x="9" y="10"/>
                    <a:pt x="8" y="10"/>
                    <a:pt x="6" y="11"/>
                  </a:cubicBezTo>
                  <a:cubicBezTo>
                    <a:pt x="4" y="12"/>
                    <a:pt x="3" y="13"/>
                    <a:pt x="1" y="15"/>
                  </a:cubicBezTo>
                  <a:cubicBezTo>
                    <a:pt x="0" y="16"/>
                    <a:pt x="0" y="17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1"/>
                    <a:pt x="0" y="21"/>
                    <a:pt x="1" y="21"/>
                  </a:cubicBezTo>
                  <a:cubicBezTo>
                    <a:pt x="1" y="22"/>
                    <a:pt x="2" y="22"/>
                    <a:pt x="2" y="22"/>
                  </a:cubicBezTo>
                  <a:cubicBezTo>
                    <a:pt x="5" y="22"/>
                    <a:pt x="7" y="2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6"/>
                    <a:pt x="14" y="16"/>
                    <a:pt x="15" y="15"/>
                  </a:cubicBezTo>
                  <a:cubicBezTo>
                    <a:pt x="16" y="14"/>
                    <a:pt x="17" y="14"/>
                    <a:pt x="18" y="13"/>
                  </a:cubicBezTo>
                  <a:cubicBezTo>
                    <a:pt x="19" y="12"/>
                    <a:pt x="19" y="12"/>
                    <a:pt x="20" y="11"/>
                  </a:cubicBezTo>
                  <a:cubicBezTo>
                    <a:pt x="21" y="11"/>
                    <a:pt x="21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1" y="12"/>
                    <a:pt x="20" y="14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0" y="18"/>
                    <a:pt x="23" y="15"/>
                    <a:pt x="25" y="13"/>
                  </a:cubicBezTo>
                  <a:cubicBezTo>
                    <a:pt x="27" y="11"/>
                    <a:pt x="29" y="11"/>
                    <a:pt x="3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2"/>
                    <a:pt x="30" y="12"/>
                  </a:cubicBezTo>
                  <a:cubicBezTo>
                    <a:pt x="30" y="13"/>
                    <a:pt x="29" y="14"/>
                    <a:pt x="29" y="14"/>
                  </a:cubicBezTo>
                  <a:cubicBezTo>
                    <a:pt x="28" y="15"/>
                    <a:pt x="27" y="16"/>
                    <a:pt x="27" y="16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6" y="20"/>
                    <a:pt x="28" y="18"/>
                    <a:pt x="30" y="17"/>
                  </a:cubicBezTo>
                  <a:cubicBezTo>
                    <a:pt x="33" y="15"/>
                    <a:pt x="35" y="13"/>
                    <a:pt x="36" y="12"/>
                  </a:cubicBezTo>
                  <a:cubicBezTo>
                    <a:pt x="38" y="11"/>
                    <a:pt x="40" y="11"/>
                    <a:pt x="40" y="11"/>
                  </a:cubicBezTo>
                  <a:cubicBezTo>
                    <a:pt x="40" y="11"/>
                    <a:pt x="41" y="11"/>
                    <a:pt x="41" y="11"/>
                  </a:cubicBezTo>
                  <a:cubicBezTo>
                    <a:pt x="41" y="12"/>
                    <a:pt x="40" y="13"/>
                    <a:pt x="38" y="14"/>
                  </a:cubicBezTo>
                  <a:cubicBezTo>
                    <a:pt x="37" y="16"/>
                    <a:pt x="35" y="17"/>
                    <a:pt x="35" y="18"/>
                  </a:cubicBezTo>
                  <a:cubicBezTo>
                    <a:pt x="34" y="19"/>
                    <a:pt x="34" y="19"/>
                    <a:pt x="34" y="20"/>
                  </a:cubicBezTo>
                  <a:cubicBezTo>
                    <a:pt x="34" y="21"/>
                    <a:pt x="34" y="22"/>
                    <a:pt x="35" y="22"/>
                  </a:cubicBezTo>
                  <a:cubicBezTo>
                    <a:pt x="36" y="22"/>
                    <a:pt x="38" y="21"/>
                    <a:pt x="39" y="20"/>
                  </a:cubicBezTo>
                  <a:cubicBezTo>
                    <a:pt x="41" y="19"/>
                    <a:pt x="42" y="18"/>
                    <a:pt x="44" y="16"/>
                  </a:cubicBezTo>
                  <a:cubicBezTo>
                    <a:pt x="44" y="17"/>
                    <a:pt x="43" y="18"/>
                    <a:pt x="43" y="19"/>
                  </a:cubicBezTo>
                  <a:cubicBezTo>
                    <a:pt x="43" y="20"/>
                    <a:pt x="44" y="20"/>
                    <a:pt x="44" y="21"/>
                  </a:cubicBezTo>
                  <a:cubicBezTo>
                    <a:pt x="44" y="21"/>
                    <a:pt x="45" y="22"/>
                    <a:pt x="46" y="22"/>
                  </a:cubicBezTo>
                  <a:cubicBezTo>
                    <a:pt x="47" y="22"/>
                    <a:pt x="49" y="20"/>
                    <a:pt x="52" y="17"/>
                  </a:cubicBezTo>
                  <a:cubicBezTo>
                    <a:pt x="52" y="19"/>
                    <a:pt x="52" y="20"/>
                    <a:pt x="52" y="21"/>
                  </a:cubicBezTo>
                  <a:cubicBezTo>
                    <a:pt x="52" y="21"/>
                    <a:pt x="52" y="22"/>
                    <a:pt x="52" y="22"/>
                  </a:cubicBezTo>
                  <a:cubicBezTo>
                    <a:pt x="53" y="22"/>
                    <a:pt x="55" y="21"/>
                    <a:pt x="56" y="20"/>
                  </a:cubicBezTo>
                  <a:cubicBezTo>
                    <a:pt x="57" y="19"/>
                    <a:pt x="59" y="18"/>
                    <a:pt x="61" y="16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7" y="11"/>
                    <a:pt x="69" y="9"/>
                    <a:pt x="71" y="8"/>
                  </a:cubicBezTo>
                  <a:cubicBezTo>
                    <a:pt x="68" y="11"/>
                    <a:pt x="65" y="14"/>
                    <a:pt x="64" y="16"/>
                  </a:cubicBezTo>
                  <a:cubicBezTo>
                    <a:pt x="63" y="18"/>
                    <a:pt x="62" y="19"/>
                    <a:pt x="62" y="20"/>
                  </a:cubicBezTo>
                  <a:cubicBezTo>
                    <a:pt x="62" y="21"/>
                    <a:pt x="63" y="21"/>
                    <a:pt x="63" y="21"/>
                  </a:cubicBezTo>
                  <a:cubicBezTo>
                    <a:pt x="63" y="22"/>
                    <a:pt x="64" y="22"/>
                    <a:pt x="64" y="22"/>
                  </a:cubicBezTo>
                  <a:cubicBezTo>
                    <a:pt x="66" y="22"/>
                    <a:pt x="69" y="20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3" y="17"/>
                    <a:pt x="73" y="18"/>
                    <a:pt x="73" y="19"/>
                  </a:cubicBezTo>
                  <a:cubicBezTo>
                    <a:pt x="73" y="19"/>
                    <a:pt x="73" y="20"/>
                    <a:pt x="73" y="20"/>
                  </a:cubicBezTo>
                  <a:cubicBezTo>
                    <a:pt x="73" y="21"/>
                    <a:pt x="74" y="21"/>
                    <a:pt x="74" y="21"/>
                  </a:cubicBezTo>
                  <a:cubicBezTo>
                    <a:pt x="74" y="22"/>
                    <a:pt x="75" y="22"/>
                    <a:pt x="75" y="22"/>
                  </a:cubicBezTo>
                  <a:cubicBezTo>
                    <a:pt x="78" y="22"/>
                    <a:pt x="81" y="20"/>
                    <a:pt x="84" y="16"/>
                  </a:cubicBezTo>
                  <a:cubicBezTo>
                    <a:pt x="84" y="16"/>
                    <a:pt x="84" y="16"/>
                    <a:pt x="85" y="16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7" y="16"/>
                    <a:pt x="88" y="16"/>
                    <a:pt x="89" y="14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8" y="15"/>
                    <a:pt x="87" y="16"/>
                    <a:pt x="85" y="16"/>
                  </a:cubicBezTo>
                  <a:close/>
                  <a:moveTo>
                    <a:pt x="11" y="16"/>
                  </a:moveTo>
                  <a:cubicBezTo>
                    <a:pt x="9" y="17"/>
                    <a:pt x="8" y="18"/>
                    <a:pt x="6" y="20"/>
                  </a:cubicBezTo>
                  <a:cubicBezTo>
                    <a:pt x="5" y="21"/>
                    <a:pt x="3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1" y="20"/>
                    <a:pt x="1" y="19"/>
                    <a:pt x="2" y="17"/>
                  </a:cubicBezTo>
                  <a:cubicBezTo>
                    <a:pt x="4" y="15"/>
                    <a:pt x="5" y="14"/>
                    <a:pt x="7" y="13"/>
                  </a:cubicBezTo>
                  <a:cubicBezTo>
                    <a:pt x="8" y="11"/>
                    <a:pt x="10" y="11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2" y="11"/>
                    <a:pt x="12" y="12"/>
                    <a:pt x="12" y="12"/>
                  </a:cubicBezTo>
                  <a:cubicBezTo>
                    <a:pt x="12" y="13"/>
                    <a:pt x="12" y="14"/>
                    <a:pt x="11" y="16"/>
                  </a:cubicBezTo>
                  <a:close/>
                  <a:moveTo>
                    <a:pt x="49" y="19"/>
                  </a:moveTo>
                  <a:cubicBezTo>
                    <a:pt x="48" y="21"/>
                    <a:pt x="46" y="21"/>
                    <a:pt x="46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21"/>
                    <a:pt x="44" y="20"/>
                    <a:pt x="44" y="20"/>
                  </a:cubicBezTo>
                  <a:cubicBezTo>
                    <a:pt x="44" y="19"/>
                    <a:pt x="45" y="18"/>
                    <a:pt x="46" y="17"/>
                  </a:cubicBezTo>
                  <a:cubicBezTo>
                    <a:pt x="47" y="15"/>
                    <a:pt x="49" y="14"/>
                    <a:pt x="50" y="12"/>
                  </a:cubicBezTo>
                  <a:cubicBezTo>
                    <a:pt x="52" y="11"/>
                    <a:pt x="53" y="11"/>
                    <a:pt x="55" y="11"/>
                  </a:cubicBezTo>
                  <a:cubicBezTo>
                    <a:pt x="55" y="11"/>
                    <a:pt x="56" y="11"/>
                    <a:pt x="56" y="12"/>
                  </a:cubicBezTo>
                  <a:cubicBezTo>
                    <a:pt x="56" y="12"/>
                    <a:pt x="55" y="14"/>
                    <a:pt x="54" y="15"/>
                  </a:cubicBezTo>
                  <a:cubicBezTo>
                    <a:pt x="53" y="17"/>
                    <a:pt x="51" y="18"/>
                    <a:pt x="49" y="19"/>
                  </a:cubicBezTo>
                  <a:close/>
                  <a:moveTo>
                    <a:pt x="84" y="16"/>
                  </a:moveTo>
                  <a:cubicBezTo>
                    <a:pt x="83" y="17"/>
                    <a:pt x="81" y="18"/>
                    <a:pt x="80" y="20"/>
                  </a:cubicBezTo>
                  <a:cubicBezTo>
                    <a:pt x="78" y="21"/>
                    <a:pt x="77" y="21"/>
                    <a:pt x="75" y="21"/>
                  </a:cubicBezTo>
                  <a:cubicBezTo>
                    <a:pt x="75" y="21"/>
                    <a:pt x="75" y="21"/>
                    <a:pt x="74" y="21"/>
                  </a:cubicBezTo>
                  <a:cubicBezTo>
                    <a:pt x="74" y="21"/>
                    <a:pt x="74" y="20"/>
                    <a:pt x="74" y="20"/>
                  </a:cubicBezTo>
                  <a:cubicBezTo>
                    <a:pt x="74" y="20"/>
                    <a:pt x="74" y="19"/>
                    <a:pt x="76" y="17"/>
                  </a:cubicBezTo>
                  <a:cubicBezTo>
                    <a:pt x="77" y="15"/>
                    <a:pt x="78" y="14"/>
                    <a:pt x="80" y="13"/>
                  </a:cubicBezTo>
                  <a:cubicBezTo>
                    <a:pt x="81" y="11"/>
                    <a:pt x="83" y="11"/>
                    <a:pt x="84" y="11"/>
                  </a:cubicBezTo>
                  <a:cubicBezTo>
                    <a:pt x="84" y="11"/>
                    <a:pt x="85" y="11"/>
                    <a:pt x="85" y="11"/>
                  </a:cubicBezTo>
                  <a:cubicBezTo>
                    <a:pt x="85" y="11"/>
                    <a:pt x="86" y="12"/>
                    <a:pt x="86" y="12"/>
                  </a:cubicBezTo>
                  <a:cubicBezTo>
                    <a:pt x="86" y="13"/>
                    <a:pt x="85" y="14"/>
                    <a:pt x="84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/>
            </p:cNvSpPr>
            <p:nvPr/>
          </p:nvSpPr>
          <p:spPr bwMode="auto">
            <a:xfrm>
              <a:off x="215" y="2027"/>
              <a:ext cx="91" cy="61"/>
            </a:xfrm>
            <a:custGeom>
              <a:avLst/>
              <a:gdLst>
                <a:gd name="T0" fmla="*/ 39 w 49"/>
                <a:gd name="T1" fmla="*/ 7 h 33"/>
                <a:gd name="T2" fmla="*/ 43 w 49"/>
                <a:gd name="T3" fmla="*/ 3 h 33"/>
                <a:gd name="T4" fmla="*/ 49 w 49"/>
                <a:gd name="T5" fmla="*/ 0 h 33"/>
                <a:gd name="T6" fmla="*/ 48 w 49"/>
                <a:gd name="T7" fmla="*/ 0 h 33"/>
                <a:gd name="T8" fmla="*/ 32 w 49"/>
                <a:gd name="T9" fmla="*/ 15 h 33"/>
                <a:gd name="T10" fmla="*/ 31 w 49"/>
                <a:gd name="T11" fmla="*/ 16 h 33"/>
                <a:gd name="T12" fmla="*/ 27 w 49"/>
                <a:gd name="T13" fmla="*/ 22 h 33"/>
                <a:gd name="T14" fmla="*/ 24 w 49"/>
                <a:gd name="T15" fmla="*/ 25 h 33"/>
                <a:gd name="T16" fmla="*/ 22 w 49"/>
                <a:gd name="T17" fmla="*/ 28 h 33"/>
                <a:gd name="T18" fmla="*/ 16 w 49"/>
                <a:gd name="T19" fmla="*/ 31 h 33"/>
                <a:gd name="T20" fmla="*/ 7 w 49"/>
                <a:gd name="T21" fmla="*/ 33 h 33"/>
                <a:gd name="T22" fmla="*/ 2 w 49"/>
                <a:gd name="T23" fmla="*/ 32 h 33"/>
                <a:gd name="T24" fmla="*/ 0 w 49"/>
                <a:gd name="T25" fmla="*/ 29 h 33"/>
                <a:gd name="T26" fmla="*/ 0 w 49"/>
                <a:gd name="T27" fmla="*/ 28 h 33"/>
                <a:gd name="T28" fmla="*/ 1 w 49"/>
                <a:gd name="T29" fmla="*/ 27 h 33"/>
                <a:gd name="T30" fmla="*/ 2 w 49"/>
                <a:gd name="T31" fmla="*/ 29 h 33"/>
                <a:gd name="T32" fmla="*/ 3 w 49"/>
                <a:gd name="T33" fmla="*/ 29 h 33"/>
                <a:gd name="T34" fmla="*/ 3 w 49"/>
                <a:gd name="T35" fmla="*/ 28 h 33"/>
                <a:gd name="T36" fmla="*/ 2 w 49"/>
                <a:gd name="T37" fmla="*/ 27 h 33"/>
                <a:gd name="T38" fmla="*/ 0 w 49"/>
                <a:gd name="T39" fmla="*/ 28 h 33"/>
                <a:gd name="T40" fmla="*/ 0 w 49"/>
                <a:gd name="T41" fmla="*/ 29 h 33"/>
                <a:gd name="T42" fmla="*/ 2 w 49"/>
                <a:gd name="T43" fmla="*/ 32 h 33"/>
                <a:gd name="T44" fmla="*/ 7 w 49"/>
                <a:gd name="T45" fmla="*/ 33 h 33"/>
                <a:gd name="T46" fmla="*/ 13 w 49"/>
                <a:gd name="T47" fmla="*/ 33 h 33"/>
                <a:gd name="T48" fmla="*/ 19 w 49"/>
                <a:gd name="T49" fmla="*/ 31 h 33"/>
                <a:gd name="T50" fmla="*/ 24 w 49"/>
                <a:gd name="T51" fmla="*/ 28 h 33"/>
                <a:gd name="T52" fmla="*/ 29 w 49"/>
                <a:gd name="T53" fmla="*/ 23 h 33"/>
                <a:gd name="T54" fmla="*/ 32 w 49"/>
                <a:gd name="T55" fmla="*/ 19 h 33"/>
                <a:gd name="T56" fmla="*/ 36 w 49"/>
                <a:gd name="T57" fmla="*/ 12 h 33"/>
                <a:gd name="T58" fmla="*/ 39 w 49"/>
                <a:gd name="T5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9" h="33">
                  <a:moveTo>
                    <a:pt x="39" y="7"/>
                  </a:moveTo>
                  <a:cubicBezTo>
                    <a:pt x="41" y="6"/>
                    <a:pt x="42" y="4"/>
                    <a:pt x="43" y="3"/>
                  </a:cubicBezTo>
                  <a:cubicBezTo>
                    <a:pt x="45" y="2"/>
                    <a:pt x="47" y="1"/>
                    <a:pt x="49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3" y="3"/>
                    <a:pt x="37" y="8"/>
                    <a:pt x="32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9"/>
                    <a:pt x="28" y="20"/>
                    <a:pt x="27" y="22"/>
                  </a:cubicBezTo>
                  <a:cubicBezTo>
                    <a:pt x="26" y="23"/>
                    <a:pt x="25" y="25"/>
                    <a:pt x="24" y="25"/>
                  </a:cubicBezTo>
                  <a:cubicBezTo>
                    <a:pt x="23" y="26"/>
                    <a:pt x="23" y="27"/>
                    <a:pt x="22" y="28"/>
                  </a:cubicBezTo>
                  <a:cubicBezTo>
                    <a:pt x="20" y="29"/>
                    <a:pt x="18" y="30"/>
                    <a:pt x="16" y="31"/>
                  </a:cubicBezTo>
                  <a:cubicBezTo>
                    <a:pt x="13" y="32"/>
                    <a:pt x="10" y="33"/>
                    <a:pt x="7" y="33"/>
                  </a:cubicBezTo>
                  <a:cubicBezTo>
                    <a:pt x="5" y="33"/>
                    <a:pt x="3" y="33"/>
                    <a:pt x="2" y="32"/>
                  </a:cubicBezTo>
                  <a:cubicBezTo>
                    <a:pt x="1" y="31"/>
                    <a:pt x="0" y="30"/>
                    <a:pt x="0" y="29"/>
                  </a:cubicBezTo>
                  <a:cubicBezTo>
                    <a:pt x="0" y="29"/>
                    <a:pt x="0" y="28"/>
                    <a:pt x="0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8"/>
                    <a:pt x="3" y="28"/>
                  </a:cubicBezTo>
                  <a:cubicBezTo>
                    <a:pt x="3" y="27"/>
                    <a:pt x="3" y="27"/>
                    <a:pt x="2" y="27"/>
                  </a:cubicBezTo>
                  <a:cubicBezTo>
                    <a:pt x="1" y="27"/>
                    <a:pt x="1" y="27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31"/>
                    <a:pt x="0" y="31"/>
                    <a:pt x="2" y="32"/>
                  </a:cubicBezTo>
                  <a:cubicBezTo>
                    <a:pt x="3" y="33"/>
                    <a:pt x="5" y="33"/>
                    <a:pt x="7" y="33"/>
                  </a:cubicBezTo>
                  <a:cubicBezTo>
                    <a:pt x="9" y="33"/>
                    <a:pt x="11" y="33"/>
                    <a:pt x="13" y="33"/>
                  </a:cubicBezTo>
                  <a:cubicBezTo>
                    <a:pt x="15" y="32"/>
                    <a:pt x="17" y="32"/>
                    <a:pt x="19" y="31"/>
                  </a:cubicBezTo>
                  <a:cubicBezTo>
                    <a:pt x="20" y="30"/>
                    <a:pt x="22" y="29"/>
                    <a:pt x="24" y="28"/>
                  </a:cubicBezTo>
                  <a:cubicBezTo>
                    <a:pt x="26" y="26"/>
                    <a:pt x="27" y="25"/>
                    <a:pt x="29" y="23"/>
                  </a:cubicBezTo>
                  <a:cubicBezTo>
                    <a:pt x="30" y="22"/>
                    <a:pt x="31" y="21"/>
                    <a:pt x="32" y="19"/>
                  </a:cubicBezTo>
                  <a:cubicBezTo>
                    <a:pt x="33" y="18"/>
                    <a:pt x="34" y="15"/>
                    <a:pt x="36" y="12"/>
                  </a:cubicBezTo>
                  <a:cubicBezTo>
                    <a:pt x="37" y="10"/>
                    <a:pt x="38" y="9"/>
                    <a:pt x="3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/>
            </p:cNvSpPr>
            <p:nvPr/>
          </p:nvSpPr>
          <p:spPr bwMode="auto">
            <a:xfrm>
              <a:off x="247" y="2021"/>
              <a:ext cx="87" cy="32"/>
            </a:xfrm>
            <a:custGeom>
              <a:avLst/>
              <a:gdLst>
                <a:gd name="T0" fmla="*/ 15 w 47"/>
                <a:gd name="T1" fmla="*/ 13 h 17"/>
                <a:gd name="T2" fmla="*/ 21 w 47"/>
                <a:gd name="T3" fmla="*/ 5 h 17"/>
                <a:gd name="T4" fmla="*/ 20 w 47"/>
                <a:gd name="T5" fmla="*/ 5 h 17"/>
                <a:gd name="T6" fmla="*/ 17 w 47"/>
                <a:gd name="T7" fmla="*/ 10 h 17"/>
                <a:gd name="T8" fmla="*/ 13 w 47"/>
                <a:gd name="T9" fmla="*/ 14 h 17"/>
                <a:gd name="T10" fmla="*/ 9 w 47"/>
                <a:gd name="T11" fmla="*/ 16 h 17"/>
                <a:gd name="T12" fmla="*/ 5 w 47"/>
                <a:gd name="T13" fmla="*/ 17 h 17"/>
                <a:gd name="T14" fmla="*/ 2 w 47"/>
                <a:gd name="T15" fmla="*/ 16 h 17"/>
                <a:gd name="T16" fmla="*/ 1 w 47"/>
                <a:gd name="T17" fmla="*/ 13 h 17"/>
                <a:gd name="T18" fmla="*/ 2 w 47"/>
                <a:gd name="T19" fmla="*/ 9 h 17"/>
                <a:gd name="T20" fmla="*/ 6 w 47"/>
                <a:gd name="T21" fmla="*/ 5 h 17"/>
                <a:gd name="T22" fmla="*/ 12 w 47"/>
                <a:gd name="T23" fmla="*/ 2 h 17"/>
                <a:gd name="T24" fmla="*/ 20 w 47"/>
                <a:gd name="T25" fmla="*/ 1 h 17"/>
                <a:gd name="T26" fmla="*/ 30 w 47"/>
                <a:gd name="T27" fmla="*/ 2 h 17"/>
                <a:gd name="T28" fmla="*/ 37 w 47"/>
                <a:gd name="T29" fmla="*/ 3 h 17"/>
                <a:gd name="T30" fmla="*/ 42 w 47"/>
                <a:gd name="T31" fmla="*/ 2 h 17"/>
                <a:gd name="T32" fmla="*/ 47 w 47"/>
                <a:gd name="T33" fmla="*/ 0 h 17"/>
                <a:gd name="T34" fmla="*/ 46 w 47"/>
                <a:gd name="T35" fmla="*/ 0 h 17"/>
                <a:gd name="T36" fmla="*/ 43 w 47"/>
                <a:gd name="T37" fmla="*/ 1 h 17"/>
                <a:gd name="T38" fmla="*/ 39 w 47"/>
                <a:gd name="T39" fmla="*/ 1 h 17"/>
                <a:gd name="T40" fmla="*/ 31 w 47"/>
                <a:gd name="T41" fmla="*/ 1 h 17"/>
                <a:gd name="T42" fmla="*/ 21 w 47"/>
                <a:gd name="T43" fmla="*/ 0 h 17"/>
                <a:gd name="T44" fmla="*/ 12 w 47"/>
                <a:gd name="T45" fmla="*/ 1 h 17"/>
                <a:gd name="T46" fmla="*/ 5 w 47"/>
                <a:gd name="T47" fmla="*/ 5 h 17"/>
                <a:gd name="T48" fmla="*/ 1 w 47"/>
                <a:gd name="T49" fmla="*/ 9 h 17"/>
                <a:gd name="T50" fmla="*/ 0 w 47"/>
                <a:gd name="T51" fmla="*/ 13 h 17"/>
                <a:gd name="T52" fmla="*/ 2 w 47"/>
                <a:gd name="T53" fmla="*/ 16 h 17"/>
                <a:gd name="T54" fmla="*/ 5 w 47"/>
                <a:gd name="T55" fmla="*/ 17 h 17"/>
                <a:gd name="T56" fmla="*/ 9 w 47"/>
                <a:gd name="T57" fmla="*/ 17 h 17"/>
                <a:gd name="T58" fmla="*/ 15 w 47"/>
                <a:gd name="T5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17">
                  <a:moveTo>
                    <a:pt x="15" y="13"/>
                  </a:moveTo>
                  <a:cubicBezTo>
                    <a:pt x="17" y="11"/>
                    <a:pt x="19" y="9"/>
                    <a:pt x="21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7"/>
                    <a:pt x="18" y="9"/>
                    <a:pt x="17" y="10"/>
                  </a:cubicBezTo>
                  <a:cubicBezTo>
                    <a:pt x="16" y="12"/>
                    <a:pt x="15" y="13"/>
                    <a:pt x="13" y="14"/>
                  </a:cubicBezTo>
                  <a:cubicBezTo>
                    <a:pt x="12" y="15"/>
                    <a:pt x="10" y="16"/>
                    <a:pt x="9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1" y="12"/>
                    <a:pt x="1" y="10"/>
                    <a:pt x="2" y="9"/>
                  </a:cubicBezTo>
                  <a:cubicBezTo>
                    <a:pt x="3" y="7"/>
                    <a:pt x="4" y="6"/>
                    <a:pt x="6" y="5"/>
                  </a:cubicBezTo>
                  <a:cubicBezTo>
                    <a:pt x="7" y="4"/>
                    <a:pt x="9" y="3"/>
                    <a:pt x="12" y="2"/>
                  </a:cubicBezTo>
                  <a:cubicBezTo>
                    <a:pt x="14" y="1"/>
                    <a:pt x="17" y="1"/>
                    <a:pt x="20" y="1"/>
                  </a:cubicBezTo>
                  <a:cubicBezTo>
                    <a:pt x="21" y="1"/>
                    <a:pt x="24" y="1"/>
                    <a:pt x="30" y="2"/>
                  </a:cubicBezTo>
                  <a:cubicBezTo>
                    <a:pt x="34" y="2"/>
                    <a:pt x="36" y="3"/>
                    <a:pt x="37" y="3"/>
                  </a:cubicBezTo>
                  <a:cubicBezTo>
                    <a:pt x="39" y="3"/>
                    <a:pt x="40" y="2"/>
                    <a:pt x="42" y="2"/>
                  </a:cubicBezTo>
                  <a:cubicBezTo>
                    <a:pt x="44" y="1"/>
                    <a:pt x="46" y="1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0"/>
                    <a:pt x="45" y="1"/>
                    <a:pt x="43" y="1"/>
                  </a:cubicBezTo>
                  <a:cubicBezTo>
                    <a:pt x="42" y="1"/>
                    <a:pt x="41" y="1"/>
                    <a:pt x="39" y="1"/>
                  </a:cubicBezTo>
                  <a:cubicBezTo>
                    <a:pt x="37" y="1"/>
                    <a:pt x="34" y="1"/>
                    <a:pt x="31" y="1"/>
                  </a:cubicBezTo>
                  <a:cubicBezTo>
                    <a:pt x="27" y="0"/>
                    <a:pt x="23" y="0"/>
                    <a:pt x="21" y="0"/>
                  </a:cubicBezTo>
                  <a:cubicBezTo>
                    <a:pt x="17" y="0"/>
                    <a:pt x="14" y="1"/>
                    <a:pt x="12" y="1"/>
                  </a:cubicBezTo>
                  <a:cubicBezTo>
                    <a:pt x="9" y="2"/>
                    <a:pt x="7" y="3"/>
                    <a:pt x="5" y="5"/>
                  </a:cubicBezTo>
                  <a:cubicBezTo>
                    <a:pt x="3" y="6"/>
                    <a:pt x="2" y="7"/>
                    <a:pt x="1" y="9"/>
                  </a:cubicBezTo>
                  <a:cubicBezTo>
                    <a:pt x="1" y="10"/>
                    <a:pt x="0" y="12"/>
                    <a:pt x="0" y="13"/>
                  </a:cubicBezTo>
                  <a:cubicBezTo>
                    <a:pt x="0" y="14"/>
                    <a:pt x="1" y="15"/>
                    <a:pt x="2" y="16"/>
                  </a:cubicBezTo>
                  <a:cubicBezTo>
                    <a:pt x="3" y="17"/>
                    <a:pt x="4" y="17"/>
                    <a:pt x="5" y="17"/>
                  </a:cubicBezTo>
                  <a:cubicBezTo>
                    <a:pt x="6" y="17"/>
                    <a:pt x="8" y="17"/>
                    <a:pt x="9" y="17"/>
                  </a:cubicBezTo>
                  <a:cubicBezTo>
                    <a:pt x="11" y="16"/>
                    <a:pt x="13" y="15"/>
                    <a:pt x="15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 noEditPoints="1"/>
            </p:cNvSpPr>
            <p:nvPr/>
          </p:nvSpPr>
          <p:spPr bwMode="auto">
            <a:xfrm>
              <a:off x="187" y="1982"/>
              <a:ext cx="283" cy="357"/>
            </a:xfrm>
            <a:custGeom>
              <a:avLst/>
              <a:gdLst>
                <a:gd name="T0" fmla="*/ 0 w 152"/>
                <a:gd name="T1" fmla="*/ 192 h 192"/>
                <a:gd name="T2" fmla="*/ 152 w 152"/>
                <a:gd name="T3" fmla="*/ 0 h 192"/>
                <a:gd name="T4" fmla="*/ 76 w 152"/>
                <a:gd name="T5" fmla="*/ 172 h 192"/>
                <a:gd name="T6" fmla="*/ 72 w 152"/>
                <a:gd name="T7" fmla="*/ 88 h 192"/>
                <a:gd name="T8" fmla="*/ 76 w 152"/>
                <a:gd name="T9" fmla="*/ 67 h 192"/>
                <a:gd name="T10" fmla="*/ 80 w 152"/>
                <a:gd name="T11" fmla="*/ 88 h 192"/>
                <a:gd name="T12" fmla="*/ 76 w 152"/>
                <a:gd name="T13" fmla="*/ 172 h 192"/>
                <a:gd name="T14" fmla="*/ 136 w 152"/>
                <a:gd name="T15" fmla="*/ 54 h 192"/>
                <a:gd name="T16" fmla="*/ 123 w 152"/>
                <a:gd name="T17" fmla="*/ 60 h 192"/>
                <a:gd name="T18" fmla="*/ 119 w 152"/>
                <a:gd name="T19" fmla="*/ 58 h 192"/>
                <a:gd name="T20" fmla="*/ 112 w 152"/>
                <a:gd name="T21" fmla="*/ 60 h 192"/>
                <a:gd name="T22" fmla="*/ 108 w 152"/>
                <a:gd name="T23" fmla="*/ 58 h 192"/>
                <a:gd name="T24" fmla="*/ 106 w 152"/>
                <a:gd name="T25" fmla="*/ 58 h 192"/>
                <a:gd name="T26" fmla="*/ 99 w 152"/>
                <a:gd name="T27" fmla="*/ 60 h 192"/>
                <a:gd name="T28" fmla="*/ 94 w 152"/>
                <a:gd name="T29" fmla="*/ 60 h 192"/>
                <a:gd name="T30" fmla="*/ 85 w 152"/>
                <a:gd name="T31" fmla="*/ 60 h 192"/>
                <a:gd name="T32" fmla="*/ 81 w 152"/>
                <a:gd name="T33" fmla="*/ 60 h 192"/>
                <a:gd name="T34" fmla="*/ 75 w 152"/>
                <a:gd name="T35" fmla="*/ 59 h 192"/>
                <a:gd name="T36" fmla="*/ 51 w 152"/>
                <a:gd name="T37" fmla="*/ 60 h 192"/>
                <a:gd name="T38" fmla="*/ 47 w 152"/>
                <a:gd name="T39" fmla="*/ 59 h 192"/>
                <a:gd name="T40" fmla="*/ 44 w 152"/>
                <a:gd name="T41" fmla="*/ 55 h 192"/>
                <a:gd name="T42" fmla="*/ 41 w 152"/>
                <a:gd name="T43" fmla="*/ 55 h 192"/>
                <a:gd name="T44" fmla="*/ 29 w 152"/>
                <a:gd name="T45" fmla="*/ 61 h 192"/>
                <a:gd name="T46" fmla="*/ 14 w 152"/>
                <a:gd name="T47" fmla="*/ 60 h 192"/>
                <a:gd name="T48" fmla="*/ 12 w 152"/>
                <a:gd name="T49" fmla="*/ 49 h 192"/>
                <a:gd name="T50" fmla="*/ 22 w 152"/>
                <a:gd name="T51" fmla="*/ 52 h 192"/>
                <a:gd name="T52" fmla="*/ 27 w 152"/>
                <a:gd name="T53" fmla="*/ 52 h 192"/>
                <a:gd name="T54" fmla="*/ 34 w 152"/>
                <a:gd name="T55" fmla="*/ 49 h 192"/>
                <a:gd name="T56" fmla="*/ 39 w 152"/>
                <a:gd name="T57" fmla="*/ 43 h 192"/>
                <a:gd name="T58" fmla="*/ 38 w 152"/>
                <a:gd name="T59" fmla="*/ 42 h 192"/>
                <a:gd name="T60" fmla="*/ 31 w 152"/>
                <a:gd name="T61" fmla="*/ 40 h 192"/>
                <a:gd name="T62" fmla="*/ 30 w 152"/>
                <a:gd name="T63" fmla="*/ 28 h 192"/>
                <a:gd name="T64" fmla="*/ 42 w 152"/>
                <a:gd name="T65" fmla="*/ 18 h 192"/>
                <a:gd name="T66" fmla="*/ 63 w 152"/>
                <a:gd name="T67" fmla="*/ 18 h 192"/>
                <a:gd name="T68" fmla="*/ 75 w 152"/>
                <a:gd name="T69" fmla="*/ 18 h 192"/>
                <a:gd name="T70" fmla="*/ 76 w 152"/>
                <a:gd name="T71" fmla="*/ 17 h 192"/>
                <a:gd name="T72" fmla="*/ 84 w 152"/>
                <a:gd name="T73" fmla="*/ 17 h 192"/>
                <a:gd name="T74" fmla="*/ 78 w 152"/>
                <a:gd name="T75" fmla="*/ 26 h 192"/>
                <a:gd name="T76" fmla="*/ 69 w 152"/>
                <a:gd name="T77" fmla="*/ 28 h 192"/>
                <a:gd name="T78" fmla="*/ 66 w 152"/>
                <a:gd name="T79" fmla="*/ 28 h 192"/>
                <a:gd name="T80" fmla="*/ 61 w 152"/>
                <a:gd name="T81" fmla="*/ 31 h 192"/>
                <a:gd name="T82" fmla="*/ 55 w 152"/>
                <a:gd name="T83" fmla="*/ 38 h 192"/>
                <a:gd name="T84" fmla="*/ 57 w 152"/>
                <a:gd name="T85" fmla="*/ 40 h 192"/>
                <a:gd name="T86" fmla="*/ 61 w 152"/>
                <a:gd name="T87" fmla="*/ 40 h 192"/>
                <a:gd name="T88" fmla="*/ 68 w 152"/>
                <a:gd name="T89" fmla="*/ 38 h 192"/>
                <a:gd name="T90" fmla="*/ 70 w 152"/>
                <a:gd name="T91" fmla="*/ 40 h 192"/>
                <a:gd name="T92" fmla="*/ 77 w 152"/>
                <a:gd name="T93" fmla="*/ 40 h 192"/>
                <a:gd name="T94" fmla="*/ 80 w 152"/>
                <a:gd name="T95" fmla="*/ 40 h 192"/>
                <a:gd name="T96" fmla="*/ 83 w 152"/>
                <a:gd name="T97" fmla="*/ 41 h 192"/>
                <a:gd name="T98" fmla="*/ 92 w 152"/>
                <a:gd name="T99" fmla="*/ 42 h 192"/>
                <a:gd name="T100" fmla="*/ 96 w 152"/>
                <a:gd name="T101" fmla="*/ 41 h 192"/>
                <a:gd name="T102" fmla="*/ 103 w 152"/>
                <a:gd name="T103" fmla="*/ 40 h 192"/>
                <a:gd name="T104" fmla="*/ 109 w 152"/>
                <a:gd name="T105" fmla="*/ 40 h 192"/>
                <a:gd name="T106" fmla="*/ 118 w 152"/>
                <a:gd name="T107" fmla="*/ 35 h 192"/>
                <a:gd name="T108" fmla="*/ 132 w 152"/>
                <a:gd name="T109" fmla="*/ 29 h 192"/>
                <a:gd name="T110" fmla="*/ 134 w 152"/>
                <a:gd name="T111" fmla="*/ 35 h 192"/>
                <a:gd name="T112" fmla="*/ 135 w 152"/>
                <a:gd name="T113" fmla="*/ 41 h 192"/>
                <a:gd name="T114" fmla="*/ 141 w 152"/>
                <a:gd name="T115" fmla="*/ 4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192">
                  <a:moveTo>
                    <a:pt x="0" y="0"/>
                  </a:moveTo>
                  <a:cubicBezTo>
                    <a:pt x="0" y="192"/>
                    <a:pt x="0" y="192"/>
                    <a:pt x="0" y="192"/>
                  </a:cubicBezTo>
                  <a:cubicBezTo>
                    <a:pt x="152" y="192"/>
                    <a:pt x="152" y="192"/>
                    <a:pt x="152" y="192"/>
                  </a:cubicBezTo>
                  <a:cubicBezTo>
                    <a:pt x="152" y="0"/>
                    <a:pt x="152" y="0"/>
                    <a:pt x="152" y="0"/>
                  </a:cubicBezTo>
                  <a:lnTo>
                    <a:pt x="0" y="0"/>
                  </a:lnTo>
                  <a:close/>
                  <a:moveTo>
                    <a:pt x="76" y="172"/>
                  </a:moveTo>
                  <a:cubicBezTo>
                    <a:pt x="48" y="172"/>
                    <a:pt x="25" y="153"/>
                    <a:pt x="25" y="130"/>
                  </a:cubicBezTo>
                  <a:cubicBezTo>
                    <a:pt x="25" y="108"/>
                    <a:pt x="46" y="90"/>
                    <a:pt x="72" y="88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69"/>
                    <a:pt x="74" y="67"/>
                    <a:pt x="76" y="67"/>
                  </a:cubicBezTo>
                  <a:cubicBezTo>
                    <a:pt x="78" y="67"/>
                    <a:pt x="80" y="69"/>
                    <a:pt x="80" y="71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106" y="90"/>
                    <a:pt x="127" y="108"/>
                    <a:pt x="127" y="130"/>
                  </a:cubicBezTo>
                  <a:cubicBezTo>
                    <a:pt x="127" y="153"/>
                    <a:pt x="104" y="172"/>
                    <a:pt x="76" y="172"/>
                  </a:cubicBezTo>
                  <a:close/>
                  <a:moveTo>
                    <a:pt x="141" y="50"/>
                  </a:moveTo>
                  <a:cubicBezTo>
                    <a:pt x="140" y="51"/>
                    <a:pt x="137" y="54"/>
                    <a:pt x="136" y="54"/>
                  </a:cubicBezTo>
                  <a:cubicBezTo>
                    <a:pt x="135" y="54"/>
                    <a:pt x="130" y="57"/>
                    <a:pt x="127" y="60"/>
                  </a:cubicBezTo>
                  <a:cubicBezTo>
                    <a:pt x="127" y="60"/>
                    <a:pt x="127" y="60"/>
                    <a:pt x="123" y="60"/>
                  </a:cubicBezTo>
                  <a:cubicBezTo>
                    <a:pt x="122" y="60"/>
                    <a:pt x="121" y="59"/>
                    <a:pt x="120" y="59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19" y="58"/>
                    <a:pt x="116" y="59"/>
                    <a:pt x="114" y="60"/>
                  </a:cubicBezTo>
                  <a:cubicBezTo>
                    <a:pt x="114" y="60"/>
                    <a:pt x="114" y="60"/>
                    <a:pt x="112" y="60"/>
                  </a:cubicBezTo>
                  <a:cubicBezTo>
                    <a:pt x="110" y="60"/>
                    <a:pt x="109" y="59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7" y="57"/>
                    <a:pt x="107" y="57"/>
                    <a:pt x="106" y="58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04" y="59"/>
                    <a:pt x="102" y="60"/>
                    <a:pt x="100" y="60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98" y="59"/>
                    <a:pt x="96" y="59"/>
                    <a:pt x="95" y="60"/>
                  </a:cubicBezTo>
                  <a:cubicBezTo>
                    <a:pt x="95" y="60"/>
                    <a:pt x="95" y="60"/>
                    <a:pt x="94" y="60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0" y="59"/>
                    <a:pt x="87" y="59"/>
                    <a:pt x="85" y="60"/>
                  </a:cubicBezTo>
                  <a:cubicBezTo>
                    <a:pt x="85" y="60"/>
                    <a:pt x="85" y="60"/>
                    <a:pt x="83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79" y="58"/>
                    <a:pt x="77" y="57"/>
                    <a:pt x="76" y="58"/>
                  </a:cubicBezTo>
                  <a:cubicBezTo>
                    <a:pt x="76" y="58"/>
                    <a:pt x="75" y="59"/>
                    <a:pt x="75" y="59"/>
                  </a:cubicBezTo>
                  <a:cubicBezTo>
                    <a:pt x="75" y="59"/>
                    <a:pt x="69" y="60"/>
                    <a:pt x="63" y="60"/>
                  </a:cubicBezTo>
                  <a:cubicBezTo>
                    <a:pt x="57" y="60"/>
                    <a:pt x="52" y="60"/>
                    <a:pt x="51" y="60"/>
                  </a:cubicBezTo>
                  <a:cubicBezTo>
                    <a:pt x="51" y="60"/>
                    <a:pt x="51" y="60"/>
                    <a:pt x="50" y="60"/>
                  </a:cubicBezTo>
                  <a:cubicBezTo>
                    <a:pt x="49" y="60"/>
                    <a:pt x="48" y="59"/>
                    <a:pt x="47" y="59"/>
                  </a:cubicBezTo>
                  <a:cubicBezTo>
                    <a:pt x="45" y="58"/>
                    <a:pt x="45" y="57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4"/>
                    <a:pt x="43" y="54"/>
                    <a:pt x="42" y="55"/>
                  </a:cubicBezTo>
                  <a:cubicBezTo>
                    <a:pt x="42" y="55"/>
                    <a:pt x="42" y="55"/>
                    <a:pt x="41" y="55"/>
                  </a:cubicBezTo>
                  <a:cubicBezTo>
                    <a:pt x="39" y="57"/>
                    <a:pt x="37" y="58"/>
                    <a:pt x="35" y="59"/>
                  </a:cubicBezTo>
                  <a:cubicBezTo>
                    <a:pt x="33" y="60"/>
                    <a:pt x="31" y="60"/>
                    <a:pt x="29" y="61"/>
                  </a:cubicBezTo>
                  <a:cubicBezTo>
                    <a:pt x="27" y="61"/>
                    <a:pt x="24" y="62"/>
                    <a:pt x="22" y="62"/>
                  </a:cubicBezTo>
                  <a:cubicBezTo>
                    <a:pt x="19" y="62"/>
                    <a:pt x="16" y="61"/>
                    <a:pt x="14" y="60"/>
                  </a:cubicBezTo>
                  <a:cubicBezTo>
                    <a:pt x="12" y="58"/>
                    <a:pt x="11" y="56"/>
                    <a:pt x="11" y="53"/>
                  </a:cubicBezTo>
                  <a:cubicBezTo>
                    <a:pt x="11" y="52"/>
                    <a:pt x="11" y="50"/>
                    <a:pt x="12" y="49"/>
                  </a:cubicBezTo>
                  <a:cubicBezTo>
                    <a:pt x="14" y="47"/>
                    <a:pt x="15" y="47"/>
                    <a:pt x="17" y="47"/>
                  </a:cubicBezTo>
                  <a:cubicBezTo>
                    <a:pt x="20" y="47"/>
                    <a:pt x="22" y="49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3"/>
                    <a:pt x="24" y="53"/>
                    <a:pt x="27" y="52"/>
                  </a:cubicBezTo>
                  <a:cubicBezTo>
                    <a:pt x="27" y="52"/>
                    <a:pt x="27" y="52"/>
                    <a:pt x="29" y="51"/>
                  </a:cubicBezTo>
                  <a:cubicBezTo>
                    <a:pt x="32" y="50"/>
                    <a:pt x="33" y="49"/>
                    <a:pt x="34" y="49"/>
                  </a:cubicBezTo>
                  <a:cubicBezTo>
                    <a:pt x="35" y="48"/>
                    <a:pt x="35" y="47"/>
                    <a:pt x="36" y="47"/>
                  </a:cubicBezTo>
                  <a:cubicBezTo>
                    <a:pt x="37" y="46"/>
                    <a:pt x="37" y="45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2"/>
                    <a:pt x="38" y="42"/>
                  </a:cubicBezTo>
                  <a:cubicBezTo>
                    <a:pt x="38" y="42"/>
                    <a:pt x="38" y="42"/>
                    <a:pt x="37" y="42"/>
                  </a:cubicBezTo>
                  <a:cubicBezTo>
                    <a:pt x="35" y="42"/>
                    <a:pt x="33" y="42"/>
                    <a:pt x="31" y="40"/>
                  </a:cubicBezTo>
                  <a:cubicBezTo>
                    <a:pt x="29" y="39"/>
                    <a:pt x="28" y="36"/>
                    <a:pt x="28" y="34"/>
                  </a:cubicBezTo>
                  <a:cubicBezTo>
                    <a:pt x="28" y="32"/>
                    <a:pt x="29" y="30"/>
                    <a:pt x="30" y="28"/>
                  </a:cubicBezTo>
                  <a:cubicBezTo>
                    <a:pt x="31" y="26"/>
                    <a:pt x="32" y="24"/>
                    <a:pt x="35" y="22"/>
                  </a:cubicBezTo>
                  <a:cubicBezTo>
                    <a:pt x="37" y="21"/>
                    <a:pt x="39" y="19"/>
                    <a:pt x="42" y="18"/>
                  </a:cubicBezTo>
                  <a:cubicBezTo>
                    <a:pt x="45" y="17"/>
                    <a:pt x="49" y="17"/>
                    <a:pt x="53" y="17"/>
                  </a:cubicBezTo>
                  <a:cubicBezTo>
                    <a:pt x="56" y="17"/>
                    <a:pt x="59" y="17"/>
                    <a:pt x="63" y="18"/>
                  </a:cubicBezTo>
                  <a:cubicBezTo>
                    <a:pt x="67" y="18"/>
                    <a:pt x="69" y="18"/>
                    <a:pt x="71" y="18"/>
                  </a:cubicBezTo>
                  <a:cubicBezTo>
                    <a:pt x="72" y="18"/>
                    <a:pt x="74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6" y="18"/>
                    <a:pt x="76" y="17"/>
                    <a:pt x="76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8" y="17"/>
                    <a:pt x="81" y="17"/>
                    <a:pt x="84" y="17"/>
                  </a:cubicBezTo>
                  <a:cubicBezTo>
                    <a:pt x="87" y="17"/>
                    <a:pt x="88" y="19"/>
                    <a:pt x="85" y="21"/>
                  </a:cubicBezTo>
                  <a:cubicBezTo>
                    <a:pt x="83" y="23"/>
                    <a:pt x="80" y="25"/>
                    <a:pt x="78" y="26"/>
                  </a:cubicBezTo>
                  <a:cubicBezTo>
                    <a:pt x="78" y="26"/>
                    <a:pt x="78" y="26"/>
                    <a:pt x="75" y="27"/>
                  </a:cubicBezTo>
                  <a:cubicBezTo>
                    <a:pt x="73" y="28"/>
                    <a:pt x="71" y="28"/>
                    <a:pt x="69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7" y="28"/>
                    <a:pt x="66" y="28"/>
                    <a:pt x="66" y="28"/>
                  </a:cubicBezTo>
                  <a:cubicBezTo>
                    <a:pt x="66" y="28"/>
                    <a:pt x="64" y="29"/>
                    <a:pt x="62" y="30"/>
                  </a:cubicBezTo>
                  <a:cubicBezTo>
                    <a:pt x="62" y="30"/>
                    <a:pt x="62" y="30"/>
                    <a:pt x="61" y="31"/>
                  </a:cubicBezTo>
                  <a:cubicBezTo>
                    <a:pt x="60" y="32"/>
                    <a:pt x="59" y="33"/>
                    <a:pt x="58" y="34"/>
                  </a:cubicBezTo>
                  <a:cubicBezTo>
                    <a:pt x="57" y="35"/>
                    <a:pt x="56" y="37"/>
                    <a:pt x="55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3" y="40"/>
                    <a:pt x="55" y="41"/>
                    <a:pt x="57" y="40"/>
                  </a:cubicBezTo>
                  <a:cubicBezTo>
                    <a:pt x="57" y="40"/>
                    <a:pt x="57" y="40"/>
                    <a:pt x="59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2" y="41"/>
                    <a:pt x="64" y="40"/>
                    <a:pt x="66" y="39"/>
                  </a:cubicBezTo>
                  <a:cubicBezTo>
                    <a:pt x="67" y="37"/>
                    <a:pt x="68" y="37"/>
                    <a:pt x="68" y="38"/>
                  </a:cubicBezTo>
                  <a:cubicBezTo>
                    <a:pt x="68" y="39"/>
                    <a:pt x="69" y="40"/>
                    <a:pt x="69" y="40"/>
                  </a:cubicBezTo>
                  <a:cubicBezTo>
                    <a:pt x="69" y="40"/>
                    <a:pt x="69" y="40"/>
                    <a:pt x="70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3" y="41"/>
                    <a:pt x="75" y="41"/>
                    <a:pt x="77" y="40"/>
                  </a:cubicBezTo>
                  <a:cubicBezTo>
                    <a:pt x="77" y="40"/>
                    <a:pt x="77" y="40"/>
                    <a:pt x="79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2" y="41"/>
                    <a:pt x="83" y="42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5" y="40"/>
                    <a:pt x="87" y="40"/>
                    <a:pt x="88" y="40"/>
                  </a:cubicBezTo>
                  <a:cubicBezTo>
                    <a:pt x="90" y="40"/>
                    <a:pt x="92" y="41"/>
                    <a:pt x="92" y="42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3" y="43"/>
                    <a:pt x="94" y="42"/>
                    <a:pt x="96" y="41"/>
                  </a:cubicBezTo>
                  <a:cubicBezTo>
                    <a:pt x="96" y="41"/>
                    <a:pt x="96" y="41"/>
                    <a:pt x="97" y="41"/>
                  </a:cubicBezTo>
                  <a:cubicBezTo>
                    <a:pt x="99" y="40"/>
                    <a:pt x="101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4" y="40"/>
                    <a:pt x="107" y="40"/>
                    <a:pt x="109" y="40"/>
                  </a:cubicBezTo>
                  <a:cubicBezTo>
                    <a:pt x="111" y="40"/>
                    <a:pt x="114" y="39"/>
                    <a:pt x="115" y="37"/>
                  </a:cubicBezTo>
                  <a:cubicBezTo>
                    <a:pt x="116" y="36"/>
                    <a:pt x="117" y="35"/>
                    <a:pt x="118" y="35"/>
                  </a:cubicBezTo>
                  <a:cubicBezTo>
                    <a:pt x="119" y="35"/>
                    <a:pt x="121" y="34"/>
                    <a:pt x="122" y="32"/>
                  </a:cubicBezTo>
                  <a:cubicBezTo>
                    <a:pt x="123" y="31"/>
                    <a:pt x="128" y="29"/>
                    <a:pt x="132" y="29"/>
                  </a:cubicBezTo>
                  <a:cubicBezTo>
                    <a:pt x="135" y="29"/>
                    <a:pt x="137" y="31"/>
                    <a:pt x="136" y="32"/>
                  </a:cubicBezTo>
                  <a:cubicBezTo>
                    <a:pt x="134" y="34"/>
                    <a:pt x="134" y="35"/>
                    <a:pt x="134" y="35"/>
                  </a:cubicBezTo>
                  <a:cubicBezTo>
                    <a:pt x="135" y="35"/>
                    <a:pt x="135" y="36"/>
                    <a:pt x="134" y="38"/>
                  </a:cubicBezTo>
                  <a:cubicBezTo>
                    <a:pt x="133" y="39"/>
                    <a:pt x="135" y="40"/>
                    <a:pt x="135" y="41"/>
                  </a:cubicBezTo>
                  <a:cubicBezTo>
                    <a:pt x="136" y="41"/>
                    <a:pt x="138" y="41"/>
                    <a:pt x="139" y="39"/>
                  </a:cubicBezTo>
                  <a:cubicBezTo>
                    <a:pt x="140" y="37"/>
                    <a:pt x="141" y="39"/>
                    <a:pt x="141" y="43"/>
                  </a:cubicBezTo>
                  <a:cubicBezTo>
                    <a:pt x="141" y="47"/>
                    <a:pt x="141" y="50"/>
                    <a:pt x="141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/>
            </p:cNvSpPr>
            <p:nvPr/>
          </p:nvSpPr>
          <p:spPr bwMode="auto">
            <a:xfrm>
              <a:off x="256" y="2031"/>
              <a:ext cx="19" cy="14"/>
            </a:xfrm>
            <a:custGeom>
              <a:avLst/>
              <a:gdLst>
                <a:gd name="T0" fmla="*/ 9 w 10"/>
                <a:gd name="T1" fmla="*/ 0 h 8"/>
                <a:gd name="T2" fmla="*/ 8 w 10"/>
                <a:gd name="T3" fmla="*/ 1 h 8"/>
                <a:gd name="T4" fmla="*/ 3 w 10"/>
                <a:gd name="T5" fmla="*/ 3 h 8"/>
                <a:gd name="T6" fmla="*/ 0 w 10"/>
                <a:gd name="T7" fmla="*/ 6 h 8"/>
                <a:gd name="T8" fmla="*/ 0 w 10"/>
                <a:gd name="T9" fmla="*/ 7 h 8"/>
                <a:gd name="T10" fmla="*/ 0 w 10"/>
                <a:gd name="T11" fmla="*/ 8 h 8"/>
                <a:gd name="T12" fmla="*/ 0 w 10"/>
                <a:gd name="T13" fmla="*/ 8 h 8"/>
                <a:gd name="T14" fmla="*/ 3 w 10"/>
                <a:gd name="T15" fmla="*/ 7 h 8"/>
                <a:gd name="T16" fmla="*/ 6 w 10"/>
                <a:gd name="T17" fmla="*/ 5 h 8"/>
                <a:gd name="T18" fmla="*/ 9 w 10"/>
                <a:gd name="T19" fmla="*/ 2 h 8"/>
                <a:gd name="T20" fmla="*/ 10 w 10"/>
                <a:gd name="T21" fmla="*/ 2 h 8"/>
                <a:gd name="T22" fmla="*/ 9 w 10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8">
                  <a:moveTo>
                    <a:pt x="9" y="0"/>
                  </a:moveTo>
                  <a:cubicBezTo>
                    <a:pt x="9" y="0"/>
                    <a:pt x="9" y="0"/>
                    <a:pt x="8" y="1"/>
                  </a:cubicBezTo>
                  <a:cubicBezTo>
                    <a:pt x="6" y="1"/>
                    <a:pt x="4" y="2"/>
                    <a:pt x="3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3" y="7"/>
                  </a:cubicBezTo>
                  <a:cubicBezTo>
                    <a:pt x="4" y="7"/>
                    <a:pt x="5" y="6"/>
                    <a:pt x="6" y="5"/>
                  </a:cubicBezTo>
                  <a:cubicBezTo>
                    <a:pt x="7" y="5"/>
                    <a:pt x="8" y="4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/>
            </p:cNvSpPr>
            <p:nvPr/>
          </p:nvSpPr>
          <p:spPr bwMode="auto">
            <a:xfrm>
              <a:off x="3510" y="2187"/>
              <a:ext cx="121" cy="106"/>
            </a:xfrm>
            <a:custGeom>
              <a:avLst/>
              <a:gdLst>
                <a:gd name="T0" fmla="*/ 33 w 65"/>
                <a:gd name="T1" fmla="*/ 57 h 57"/>
                <a:gd name="T2" fmla="*/ 65 w 65"/>
                <a:gd name="T3" fmla="*/ 6 h 57"/>
                <a:gd name="T4" fmla="*/ 65 w 65"/>
                <a:gd name="T5" fmla="*/ 4 h 57"/>
                <a:gd name="T6" fmla="*/ 65 w 65"/>
                <a:gd name="T7" fmla="*/ 4 h 57"/>
                <a:gd name="T8" fmla="*/ 61 w 65"/>
                <a:gd name="T9" fmla="*/ 0 h 57"/>
                <a:gd name="T10" fmla="*/ 4 w 65"/>
                <a:gd name="T11" fmla="*/ 0 h 57"/>
                <a:gd name="T12" fmla="*/ 0 w 65"/>
                <a:gd name="T13" fmla="*/ 4 h 57"/>
                <a:gd name="T14" fmla="*/ 0 w 65"/>
                <a:gd name="T15" fmla="*/ 4 h 57"/>
                <a:gd name="T16" fmla="*/ 0 w 65"/>
                <a:gd name="T17" fmla="*/ 6 h 57"/>
                <a:gd name="T18" fmla="*/ 33 w 65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57">
                  <a:moveTo>
                    <a:pt x="33" y="57"/>
                  </a:moveTo>
                  <a:cubicBezTo>
                    <a:pt x="51" y="57"/>
                    <a:pt x="65" y="35"/>
                    <a:pt x="65" y="6"/>
                  </a:cubicBezTo>
                  <a:cubicBezTo>
                    <a:pt x="65" y="6"/>
                    <a:pt x="65" y="5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2"/>
                    <a:pt x="63" y="0"/>
                    <a:pt x="6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35"/>
                    <a:pt x="14" y="57"/>
                    <a:pt x="33" y="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/>
            </p:cNvSpPr>
            <p:nvPr/>
          </p:nvSpPr>
          <p:spPr bwMode="auto">
            <a:xfrm>
              <a:off x="3521" y="2302"/>
              <a:ext cx="101" cy="15"/>
            </a:xfrm>
            <a:custGeom>
              <a:avLst/>
              <a:gdLst>
                <a:gd name="T0" fmla="*/ 50 w 54"/>
                <a:gd name="T1" fmla="*/ 0 h 8"/>
                <a:gd name="T2" fmla="*/ 4 w 54"/>
                <a:gd name="T3" fmla="*/ 0 h 8"/>
                <a:gd name="T4" fmla="*/ 0 w 54"/>
                <a:gd name="T5" fmla="*/ 4 h 8"/>
                <a:gd name="T6" fmla="*/ 4 w 54"/>
                <a:gd name="T7" fmla="*/ 8 h 8"/>
                <a:gd name="T8" fmla="*/ 50 w 54"/>
                <a:gd name="T9" fmla="*/ 8 h 8"/>
                <a:gd name="T10" fmla="*/ 54 w 54"/>
                <a:gd name="T11" fmla="*/ 4 h 8"/>
                <a:gd name="T12" fmla="*/ 50 w 5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8">
                  <a:moveTo>
                    <a:pt x="5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2" y="8"/>
                    <a:pt x="54" y="6"/>
                    <a:pt x="54" y="4"/>
                  </a:cubicBezTo>
                  <a:cubicBezTo>
                    <a:pt x="54" y="2"/>
                    <a:pt x="52" y="0"/>
                    <a:pt x="5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/>
            </p:cNvSpPr>
            <p:nvPr/>
          </p:nvSpPr>
          <p:spPr bwMode="auto">
            <a:xfrm>
              <a:off x="3261" y="2086"/>
              <a:ext cx="74" cy="138"/>
            </a:xfrm>
            <a:custGeom>
              <a:avLst/>
              <a:gdLst>
                <a:gd name="T0" fmla="*/ 17 w 40"/>
                <a:gd name="T1" fmla="*/ 16 h 74"/>
                <a:gd name="T2" fmla="*/ 25 w 40"/>
                <a:gd name="T3" fmla="*/ 9 h 74"/>
                <a:gd name="T4" fmla="*/ 40 w 40"/>
                <a:gd name="T5" fmla="*/ 12 h 74"/>
                <a:gd name="T6" fmla="*/ 40 w 40"/>
                <a:gd name="T7" fmla="*/ 3 h 74"/>
                <a:gd name="T8" fmla="*/ 23 w 40"/>
                <a:gd name="T9" fmla="*/ 1 h 74"/>
                <a:gd name="T10" fmla="*/ 10 w 40"/>
                <a:gd name="T11" fmla="*/ 12 h 74"/>
                <a:gd name="T12" fmla="*/ 28 w 40"/>
                <a:gd name="T13" fmla="*/ 74 h 74"/>
                <a:gd name="T14" fmla="*/ 32 w 40"/>
                <a:gd name="T15" fmla="*/ 66 h 74"/>
                <a:gd name="T16" fmla="*/ 17 w 40"/>
                <a:gd name="T17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74">
                  <a:moveTo>
                    <a:pt x="17" y="16"/>
                  </a:moveTo>
                  <a:cubicBezTo>
                    <a:pt x="19" y="12"/>
                    <a:pt x="22" y="10"/>
                    <a:pt x="25" y="9"/>
                  </a:cubicBezTo>
                  <a:cubicBezTo>
                    <a:pt x="30" y="8"/>
                    <a:pt x="36" y="10"/>
                    <a:pt x="40" y="12"/>
                  </a:cubicBezTo>
                  <a:cubicBezTo>
                    <a:pt x="40" y="9"/>
                    <a:pt x="40" y="6"/>
                    <a:pt x="40" y="3"/>
                  </a:cubicBezTo>
                  <a:cubicBezTo>
                    <a:pt x="35" y="1"/>
                    <a:pt x="29" y="0"/>
                    <a:pt x="23" y="1"/>
                  </a:cubicBezTo>
                  <a:cubicBezTo>
                    <a:pt x="18" y="2"/>
                    <a:pt x="13" y="6"/>
                    <a:pt x="10" y="12"/>
                  </a:cubicBezTo>
                  <a:cubicBezTo>
                    <a:pt x="0" y="31"/>
                    <a:pt x="20" y="62"/>
                    <a:pt x="28" y="74"/>
                  </a:cubicBezTo>
                  <a:cubicBezTo>
                    <a:pt x="29" y="72"/>
                    <a:pt x="30" y="69"/>
                    <a:pt x="32" y="66"/>
                  </a:cubicBezTo>
                  <a:cubicBezTo>
                    <a:pt x="23" y="51"/>
                    <a:pt x="11" y="28"/>
                    <a:pt x="1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/>
            </p:cNvSpPr>
            <p:nvPr/>
          </p:nvSpPr>
          <p:spPr bwMode="auto">
            <a:xfrm>
              <a:off x="3450" y="2088"/>
              <a:ext cx="67" cy="142"/>
            </a:xfrm>
            <a:custGeom>
              <a:avLst/>
              <a:gdLst>
                <a:gd name="T0" fmla="*/ 36 w 36"/>
                <a:gd name="T1" fmla="*/ 17 h 76"/>
                <a:gd name="T2" fmla="*/ 32 w 36"/>
                <a:gd name="T3" fmla="*/ 4 h 76"/>
                <a:gd name="T4" fmla="*/ 31 w 36"/>
                <a:gd name="T5" fmla="*/ 1 h 76"/>
                <a:gd name="T6" fmla="*/ 27 w 36"/>
                <a:gd name="T7" fmla="*/ 1 h 76"/>
                <a:gd name="T8" fmla="*/ 6 w 36"/>
                <a:gd name="T9" fmla="*/ 31 h 76"/>
                <a:gd name="T10" fmla="*/ 2 w 36"/>
                <a:gd name="T11" fmla="*/ 43 h 76"/>
                <a:gd name="T12" fmla="*/ 0 w 36"/>
                <a:gd name="T13" fmla="*/ 43 h 76"/>
                <a:gd name="T14" fmla="*/ 6 w 36"/>
                <a:gd name="T15" fmla="*/ 52 h 76"/>
                <a:gd name="T16" fmla="*/ 18 w 36"/>
                <a:gd name="T17" fmla="*/ 76 h 76"/>
                <a:gd name="T18" fmla="*/ 26 w 36"/>
                <a:gd name="T19" fmla="*/ 47 h 76"/>
                <a:gd name="T20" fmla="*/ 30 w 36"/>
                <a:gd name="T21" fmla="*/ 23 h 76"/>
                <a:gd name="T22" fmla="*/ 32 w 36"/>
                <a:gd name="T23" fmla="*/ 22 h 76"/>
                <a:gd name="T24" fmla="*/ 35 w 36"/>
                <a:gd name="T25" fmla="*/ 21 h 76"/>
                <a:gd name="T26" fmla="*/ 36 w 36"/>
                <a:gd name="T27" fmla="*/ 1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76">
                  <a:moveTo>
                    <a:pt x="36" y="17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1" y="2"/>
                    <a:pt x="31" y="1"/>
                  </a:cubicBezTo>
                  <a:cubicBezTo>
                    <a:pt x="30" y="1"/>
                    <a:pt x="28" y="0"/>
                    <a:pt x="27" y="1"/>
                  </a:cubicBezTo>
                  <a:cubicBezTo>
                    <a:pt x="27" y="1"/>
                    <a:pt x="10" y="7"/>
                    <a:pt x="6" y="31"/>
                  </a:cubicBezTo>
                  <a:cubicBezTo>
                    <a:pt x="5" y="38"/>
                    <a:pt x="4" y="42"/>
                    <a:pt x="2" y="43"/>
                  </a:cubicBezTo>
                  <a:cubicBezTo>
                    <a:pt x="2" y="44"/>
                    <a:pt x="1" y="44"/>
                    <a:pt x="0" y="43"/>
                  </a:cubicBezTo>
                  <a:cubicBezTo>
                    <a:pt x="2" y="46"/>
                    <a:pt x="4" y="49"/>
                    <a:pt x="6" y="52"/>
                  </a:cubicBezTo>
                  <a:cubicBezTo>
                    <a:pt x="12" y="61"/>
                    <a:pt x="16" y="68"/>
                    <a:pt x="18" y="76"/>
                  </a:cubicBezTo>
                  <a:cubicBezTo>
                    <a:pt x="23" y="69"/>
                    <a:pt x="27" y="56"/>
                    <a:pt x="26" y="47"/>
                  </a:cubicBezTo>
                  <a:cubicBezTo>
                    <a:pt x="26" y="35"/>
                    <a:pt x="28" y="26"/>
                    <a:pt x="30" y="23"/>
                  </a:cubicBezTo>
                  <a:cubicBezTo>
                    <a:pt x="31" y="23"/>
                    <a:pt x="32" y="22"/>
                    <a:pt x="32" y="22"/>
                  </a:cubicBezTo>
                  <a:cubicBezTo>
                    <a:pt x="33" y="22"/>
                    <a:pt x="34" y="22"/>
                    <a:pt x="35" y="21"/>
                  </a:cubicBezTo>
                  <a:cubicBezTo>
                    <a:pt x="36" y="20"/>
                    <a:pt x="36" y="19"/>
                    <a:pt x="3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/>
            </p:cNvSpPr>
            <p:nvPr/>
          </p:nvSpPr>
          <p:spPr bwMode="auto">
            <a:xfrm>
              <a:off x="3348" y="2003"/>
              <a:ext cx="101" cy="72"/>
            </a:xfrm>
            <a:custGeom>
              <a:avLst/>
              <a:gdLst>
                <a:gd name="T0" fmla="*/ 31 w 54"/>
                <a:gd name="T1" fmla="*/ 17 h 39"/>
                <a:gd name="T2" fmla="*/ 31 w 54"/>
                <a:gd name="T3" fmla="*/ 4 h 39"/>
                <a:gd name="T4" fmla="*/ 27 w 54"/>
                <a:gd name="T5" fmla="*/ 0 h 39"/>
                <a:gd name="T6" fmla="*/ 23 w 54"/>
                <a:gd name="T7" fmla="*/ 4 h 39"/>
                <a:gd name="T8" fmla="*/ 23 w 54"/>
                <a:gd name="T9" fmla="*/ 18 h 39"/>
                <a:gd name="T10" fmla="*/ 0 w 54"/>
                <a:gd name="T11" fmla="*/ 39 h 39"/>
                <a:gd name="T12" fmla="*/ 54 w 54"/>
                <a:gd name="T13" fmla="*/ 39 h 39"/>
                <a:gd name="T14" fmla="*/ 31 w 54"/>
                <a:gd name="T15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39">
                  <a:moveTo>
                    <a:pt x="31" y="17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2"/>
                    <a:pt x="29" y="0"/>
                    <a:pt x="27" y="0"/>
                  </a:cubicBezTo>
                  <a:cubicBezTo>
                    <a:pt x="25" y="0"/>
                    <a:pt x="23" y="2"/>
                    <a:pt x="23" y="4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0" y="21"/>
                    <a:pt x="3" y="29"/>
                    <a:pt x="0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1" y="29"/>
                    <a:pt x="44" y="21"/>
                    <a:pt x="31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/>
            </p:cNvSpPr>
            <p:nvPr/>
          </p:nvSpPr>
          <p:spPr bwMode="auto">
            <a:xfrm>
              <a:off x="3315" y="2090"/>
              <a:ext cx="167" cy="227"/>
            </a:xfrm>
            <a:custGeom>
              <a:avLst/>
              <a:gdLst>
                <a:gd name="T0" fmla="*/ 64 w 90"/>
                <a:gd name="T1" fmla="*/ 24 h 122"/>
                <a:gd name="T2" fmla="*/ 72 w 90"/>
                <a:gd name="T3" fmla="*/ 19 h 122"/>
                <a:gd name="T4" fmla="*/ 75 w 90"/>
                <a:gd name="T5" fmla="*/ 15 h 122"/>
                <a:gd name="T6" fmla="*/ 74 w 90"/>
                <a:gd name="T7" fmla="*/ 0 h 122"/>
                <a:gd name="T8" fmla="*/ 15 w 90"/>
                <a:gd name="T9" fmla="*/ 0 h 122"/>
                <a:gd name="T10" fmla="*/ 15 w 90"/>
                <a:gd name="T11" fmla="*/ 15 h 122"/>
                <a:gd name="T12" fmla="*/ 18 w 90"/>
                <a:gd name="T13" fmla="*/ 19 h 122"/>
                <a:gd name="T14" fmla="*/ 25 w 90"/>
                <a:gd name="T15" fmla="*/ 24 h 122"/>
                <a:gd name="T16" fmla="*/ 14 w 90"/>
                <a:gd name="T17" fmla="*/ 54 h 122"/>
                <a:gd name="T18" fmla="*/ 3 w 90"/>
                <a:gd name="T19" fmla="*/ 91 h 122"/>
                <a:gd name="T20" fmla="*/ 20 w 90"/>
                <a:gd name="T21" fmla="*/ 113 h 122"/>
                <a:gd name="T22" fmla="*/ 20 w 90"/>
                <a:gd name="T23" fmla="*/ 118 h 122"/>
                <a:gd name="T24" fmla="*/ 24 w 90"/>
                <a:gd name="T25" fmla="*/ 122 h 122"/>
                <a:gd name="T26" fmla="*/ 66 w 90"/>
                <a:gd name="T27" fmla="*/ 122 h 122"/>
                <a:gd name="T28" fmla="*/ 70 w 90"/>
                <a:gd name="T29" fmla="*/ 118 h 122"/>
                <a:gd name="T30" fmla="*/ 70 w 90"/>
                <a:gd name="T31" fmla="*/ 113 h 122"/>
                <a:gd name="T32" fmla="*/ 87 w 90"/>
                <a:gd name="T33" fmla="*/ 91 h 122"/>
                <a:gd name="T34" fmla="*/ 76 w 90"/>
                <a:gd name="T35" fmla="*/ 54 h 122"/>
                <a:gd name="T36" fmla="*/ 64 w 90"/>
                <a:gd name="T37" fmla="*/ 2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0" h="122">
                  <a:moveTo>
                    <a:pt x="64" y="24"/>
                  </a:moveTo>
                  <a:cubicBezTo>
                    <a:pt x="66" y="20"/>
                    <a:pt x="72" y="19"/>
                    <a:pt x="72" y="19"/>
                  </a:cubicBezTo>
                  <a:cubicBezTo>
                    <a:pt x="73" y="19"/>
                    <a:pt x="75" y="17"/>
                    <a:pt x="75" y="15"/>
                  </a:cubicBezTo>
                  <a:cubicBezTo>
                    <a:pt x="76" y="11"/>
                    <a:pt x="76" y="6"/>
                    <a:pt x="7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6"/>
                    <a:pt x="14" y="11"/>
                    <a:pt x="15" y="15"/>
                  </a:cubicBezTo>
                  <a:cubicBezTo>
                    <a:pt x="15" y="17"/>
                    <a:pt x="16" y="19"/>
                    <a:pt x="18" y="19"/>
                  </a:cubicBezTo>
                  <a:cubicBezTo>
                    <a:pt x="18" y="19"/>
                    <a:pt x="24" y="20"/>
                    <a:pt x="25" y="24"/>
                  </a:cubicBezTo>
                  <a:cubicBezTo>
                    <a:pt x="27" y="28"/>
                    <a:pt x="27" y="36"/>
                    <a:pt x="14" y="54"/>
                  </a:cubicBezTo>
                  <a:cubicBezTo>
                    <a:pt x="4" y="67"/>
                    <a:pt x="0" y="80"/>
                    <a:pt x="3" y="91"/>
                  </a:cubicBezTo>
                  <a:cubicBezTo>
                    <a:pt x="6" y="103"/>
                    <a:pt x="15" y="110"/>
                    <a:pt x="20" y="113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20"/>
                    <a:pt x="22" y="122"/>
                    <a:pt x="24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8" y="122"/>
                    <a:pt x="70" y="120"/>
                    <a:pt x="70" y="118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74" y="110"/>
                    <a:pt x="84" y="103"/>
                    <a:pt x="87" y="91"/>
                  </a:cubicBezTo>
                  <a:cubicBezTo>
                    <a:pt x="90" y="80"/>
                    <a:pt x="86" y="67"/>
                    <a:pt x="76" y="54"/>
                  </a:cubicBezTo>
                  <a:cubicBezTo>
                    <a:pt x="63" y="36"/>
                    <a:pt x="63" y="28"/>
                    <a:pt x="64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/>
            </p:cNvSpPr>
            <p:nvPr/>
          </p:nvSpPr>
          <p:spPr bwMode="auto">
            <a:xfrm>
              <a:off x="7171" y="2892"/>
              <a:ext cx="357" cy="156"/>
            </a:xfrm>
            <a:custGeom>
              <a:avLst/>
              <a:gdLst>
                <a:gd name="T0" fmla="*/ 96 w 192"/>
                <a:gd name="T1" fmla="*/ 0 h 84"/>
                <a:gd name="T2" fmla="*/ 0 w 192"/>
                <a:gd name="T3" fmla="*/ 50 h 84"/>
                <a:gd name="T4" fmla="*/ 28 w 192"/>
                <a:gd name="T5" fmla="*/ 84 h 84"/>
                <a:gd name="T6" fmla="*/ 25 w 192"/>
                <a:gd name="T7" fmla="*/ 73 h 84"/>
                <a:gd name="T8" fmla="*/ 96 w 192"/>
                <a:gd name="T9" fmla="*/ 28 h 84"/>
                <a:gd name="T10" fmla="*/ 167 w 192"/>
                <a:gd name="T11" fmla="*/ 73 h 84"/>
                <a:gd name="T12" fmla="*/ 164 w 192"/>
                <a:gd name="T13" fmla="*/ 84 h 84"/>
                <a:gd name="T14" fmla="*/ 192 w 192"/>
                <a:gd name="T15" fmla="*/ 50 h 84"/>
                <a:gd name="T16" fmla="*/ 96 w 192"/>
                <a:gd name="T1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84">
                  <a:moveTo>
                    <a:pt x="96" y="0"/>
                  </a:moveTo>
                  <a:cubicBezTo>
                    <a:pt x="43" y="0"/>
                    <a:pt x="0" y="22"/>
                    <a:pt x="0" y="50"/>
                  </a:cubicBezTo>
                  <a:cubicBezTo>
                    <a:pt x="0" y="63"/>
                    <a:pt x="11" y="75"/>
                    <a:pt x="28" y="84"/>
                  </a:cubicBezTo>
                  <a:cubicBezTo>
                    <a:pt x="26" y="81"/>
                    <a:pt x="25" y="77"/>
                    <a:pt x="25" y="73"/>
                  </a:cubicBezTo>
                  <a:cubicBezTo>
                    <a:pt x="25" y="48"/>
                    <a:pt x="56" y="28"/>
                    <a:pt x="96" y="28"/>
                  </a:cubicBezTo>
                  <a:cubicBezTo>
                    <a:pt x="136" y="28"/>
                    <a:pt x="167" y="48"/>
                    <a:pt x="167" y="73"/>
                  </a:cubicBezTo>
                  <a:cubicBezTo>
                    <a:pt x="167" y="77"/>
                    <a:pt x="166" y="81"/>
                    <a:pt x="164" y="84"/>
                  </a:cubicBezTo>
                  <a:cubicBezTo>
                    <a:pt x="181" y="75"/>
                    <a:pt x="192" y="63"/>
                    <a:pt x="192" y="50"/>
                  </a:cubicBezTo>
                  <a:cubicBezTo>
                    <a:pt x="192" y="22"/>
                    <a:pt x="149" y="0"/>
                    <a:pt x="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/>
            </p:cNvSpPr>
            <p:nvPr/>
          </p:nvSpPr>
          <p:spPr bwMode="auto">
            <a:xfrm>
              <a:off x="7288" y="2799"/>
              <a:ext cx="15" cy="69"/>
            </a:xfrm>
            <a:custGeom>
              <a:avLst/>
              <a:gdLst>
                <a:gd name="T0" fmla="*/ 4 w 8"/>
                <a:gd name="T1" fmla="*/ 37 h 37"/>
                <a:gd name="T2" fmla="*/ 8 w 8"/>
                <a:gd name="T3" fmla="*/ 33 h 37"/>
                <a:gd name="T4" fmla="*/ 8 w 8"/>
                <a:gd name="T5" fmla="*/ 4 h 37"/>
                <a:gd name="T6" fmla="*/ 4 w 8"/>
                <a:gd name="T7" fmla="*/ 0 h 37"/>
                <a:gd name="T8" fmla="*/ 0 w 8"/>
                <a:gd name="T9" fmla="*/ 4 h 37"/>
                <a:gd name="T10" fmla="*/ 0 w 8"/>
                <a:gd name="T11" fmla="*/ 33 h 37"/>
                <a:gd name="T12" fmla="*/ 4 w 8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7">
                  <a:moveTo>
                    <a:pt x="4" y="37"/>
                  </a:moveTo>
                  <a:cubicBezTo>
                    <a:pt x="6" y="37"/>
                    <a:pt x="8" y="36"/>
                    <a:pt x="8" y="3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6"/>
                    <a:pt x="2" y="37"/>
                    <a:pt x="4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1"/>
            <p:cNvSpPr>
              <a:spLocks/>
            </p:cNvSpPr>
            <p:nvPr/>
          </p:nvSpPr>
          <p:spPr bwMode="auto">
            <a:xfrm>
              <a:off x="7342" y="2769"/>
              <a:ext cx="15" cy="99"/>
            </a:xfrm>
            <a:custGeom>
              <a:avLst/>
              <a:gdLst>
                <a:gd name="T0" fmla="*/ 4 w 8"/>
                <a:gd name="T1" fmla="*/ 53 h 53"/>
                <a:gd name="T2" fmla="*/ 8 w 8"/>
                <a:gd name="T3" fmla="*/ 49 h 53"/>
                <a:gd name="T4" fmla="*/ 8 w 8"/>
                <a:gd name="T5" fmla="*/ 4 h 53"/>
                <a:gd name="T6" fmla="*/ 4 w 8"/>
                <a:gd name="T7" fmla="*/ 0 h 53"/>
                <a:gd name="T8" fmla="*/ 0 w 8"/>
                <a:gd name="T9" fmla="*/ 4 h 53"/>
                <a:gd name="T10" fmla="*/ 0 w 8"/>
                <a:gd name="T11" fmla="*/ 49 h 53"/>
                <a:gd name="T12" fmla="*/ 4 w 8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3">
                  <a:moveTo>
                    <a:pt x="4" y="53"/>
                  </a:moveTo>
                  <a:cubicBezTo>
                    <a:pt x="6" y="53"/>
                    <a:pt x="8" y="52"/>
                    <a:pt x="8" y="49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2"/>
                    <a:pt x="2" y="53"/>
                    <a:pt x="4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2"/>
            <p:cNvSpPr>
              <a:spLocks/>
            </p:cNvSpPr>
            <p:nvPr/>
          </p:nvSpPr>
          <p:spPr bwMode="auto">
            <a:xfrm>
              <a:off x="7396" y="2799"/>
              <a:ext cx="15" cy="69"/>
            </a:xfrm>
            <a:custGeom>
              <a:avLst/>
              <a:gdLst>
                <a:gd name="T0" fmla="*/ 4 w 8"/>
                <a:gd name="T1" fmla="*/ 37 h 37"/>
                <a:gd name="T2" fmla="*/ 8 w 8"/>
                <a:gd name="T3" fmla="*/ 33 h 37"/>
                <a:gd name="T4" fmla="*/ 8 w 8"/>
                <a:gd name="T5" fmla="*/ 4 h 37"/>
                <a:gd name="T6" fmla="*/ 4 w 8"/>
                <a:gd name="T7" fmla="*/ 0 h 37"/>
                <a:gd name="T8" fmla="*/ 0 w 8"/>
                <a:gd name="T9" fmla="*/ 4 h 37"/>
                <a:gd name="T10" fmla="*/ 0 w 8"/>
                <a:gd name="T11" fmla="*/ 33 h 37"/>
                <a:gd name="T12" fmla="*/ 4 w 8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7">
                  <a:moveTo>
                    <a:pt x="4" y="37"/>
                  </a:moveTo>
                  <a:cubicBezTo>
                    <a:pt x="6" y="37"/>
                    <a:pt x="8" y="36"/>
                    <a:pt x="8" y="3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6"/>
                    <a:pt x="2" y="37"/>
                    <a:pt x="4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/>
            </p:cNvSpPr>
            <p:nvPr/>
          </p:nvSpPr>
          <p:spPr bwMode="auto">
            <a:xfrm>
              <a:off x="7203" y="3054"/>
              <a:ext cx="293" cy="73"/>
            </a:xfrm>
            <a:custGeom>
              <a:avLst/>
              <a:gdLst>
                <a:gd name="T0" fmla="*/ 0 w 158"/>
                <a:gd name="T1" fmla="*/ 0 h 39"/>
                <a:gd name="T2" fmla="*/ 79 w 158"/>
                <a:gd name="T3" fmla="*/ 39 h 39"/>
                <a:gd name="T4" fmla="*/ 158 w 158"/>
                <a:gd name="T5" fmla="*/ 0 h 39"/>
                <a:gd name="T6" fmla="*/ 79 w 158"/>
                <a:gd name="T7" fmla="*/ 20 h 39"/>
                <a:gd name="T8" fmla="*/ 0 w 15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9">
                  <a:moveTo>
                    <a:pt x="0" y="0"/>
                  </a:moveTo>
                  <a:cubicBezTo>
                    <a:pt x="18" y="24"/>
                    <a:pt x="47" y="39"/>
                    <a:pt x="79" y="39"/>
                  </a:cubicBezTo>
                  <a:cubicBezTo>
                    <a:pt x="111" y="39"/>
                    <a:pt x="140" y="24"/>
                    <a:pt x="158" y="0"/>
                  </a:cubicBezTo>
                  <a:cubicBezTo>
                    <a:pt x="140" y="12"/>
                    <a:pt x="111" y="20"/>
                    <a:pt x="79" y="20"/>
                  </a:cubicBezTo>
                  <a:cubicBezTo>
                    <a:pt x="47" y="20"/>
                    <a:pt x="18" y="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 noEditPoints="1"/>
            </p:cNvSpPr>
            <p:nvPr/>
          </p:nvSpPr>
          <p:spPr bwMode="auto">
            <a:xfrm>
              <a:off x="7232" y="2961"/>
              <a:ext cx="235" cy="115"/>
            </a:xfrm>
            <a:custGeom>
              <a:avLst/>
              <a:gdLst>
                <a:gd name="T0" fmla="*/ 63 w 126"/>
                <a:gd name="T1" fmla="*/ 62 h 62"/>
                <a:gd name="T2" fmla="*/ 117 w 126"/>
                <a:gd name="T3" fmla="*/ 54 h 62"/>
                <a:gd name="T4" fmla="*/ 126 w 126"/>
                <a:gd name="T5" fmla="*/ 36 h 62"/>
                <a:gd name="T6" fmla="*/ 63 w 126"/>
                <a:gd name="T7" fmla="*/ 0 h 62"/>
                <a:gd name="T8" fmla="*/ 0 w 126"/>
                <a:gd name="T9" fmla="*/ 36 h 62"/>
                <a:gd name="T10" fmla="*/ 7 w 126"/>
                <a:gd name="T11" fmla="*/ 51 h 62"/>
                <a:gd name="T12" fmla="*/ 7 w 126"/>
                <a:gd name="T13" fmla="*/ 53 h 62"/>
                <a:gd name="T14" fmla="*/ 63 w 126"/>
                <a:gd name="T15" fmla="*/ 62 h 62"/>
                <a:gd name="T16" fmla="*/ 97 w 126"/>
                <a:gd name="T17" fmla="*/ 26 h 62"/>
                <a:gd name="T18" fmla="*/ 105 w 126"/>
                <a:gd name="T19" fmla="*/ 30 h 62"/>
                <a:gd name="T20" fmla="*/ 97 w 126"/>
                <a:gd name="T21" fmla="*/ 34 h 62"/>
                <a:gd name="T22" fmla="*/ 90 w 126"/>
                <a:gd name="T23" fmla="*/ 30 h 62"/>
                <a:gd name="T24" fmla="*/ 97 w 126"/>
                <a:gd name="T25" fmla="*/ 26 h 62"/>
                <a:gd name="T26" fmla="*/ 74 w 126"/>
                <a:gd name="T27" fmla="*/ 14 h 62"/>
                <a:gd name="T28" fmla="*/ 86 w 126"/>
                <a:gd name="T29" fmla="*/ 20 h 62"/>
                <a:gd name="T30" fmla="*/ 74 w 126"/>
                <a:gd name="T31" fmla="*/ 26 h 62"/>
                <a:gd name="T32" fmla="*/ 63 w 126"/>
                <a:gd name="T33" fmla="*/ 20 h 62"/>
                <a:gd name="T34" fmla="*/ 74 w 126"/>
                <a:gd name="T35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6" h="62">
                  <a:moveTo>
                    <a:pt x="63" y="62"/>
                  </a:moveTo>
                  <a:cubicBezTo>
                    <a:pt x="83" y="62"/>
                    <a:pt x="102" y="59"/>
                    <a:pt x="117" y="54"/>
                  </a:cubicBezTo>
                  <a:cubicBezTo>
                    <a:pt x="121" y="50"/>
                    <a:pt x="126" y="43"/>
                    <a:pt x="126" y="36"/>
                  </a:cubicBezTo>
                  <a:cubicBezTo>
                    <a:pt x="126" y="16"/>
                    <a:pt x="97" y="0"/>
                    <a:pt x="63" y="0"/>
                  </a:cubicBezTo>
                  <a:cubicBezTo>
                    <a:pt x="29" y="0"/>
                    <a:pt x="0" y="16"/>
                    <a:pt x="0" y="36"/>
                  </a:cubicBezTo>
                  <a:cubicBezTo>
                    <a:pt x="0" y="41"/>
                    <a:pt x="2" y="46"/>
                    <a:pt x="7" y="51"/>
                  </a:cubicBezTo>
                  <a:cubicBezTo>
                    <a:pt x="7" y="52"/>
                    <a:pt x="7" y="52"/>
                    <a:pt x="7" y="53"/>
                  </a:cubicBezTo>
                  <a:cubicBezTo>
                    <a:pt x="23" y="59"/>
                    <a:pt x="42" y="62"/>
                    <a:pt x="63" y="62"/>
                  </a:cubicBezTo>
                  <a:close/>
                  <a:moveTo>
                    <a:pt x="97" y="26"/>
                  </a:moveTo>
                  <a:cubicBezTo>
                    <a:pt x="101" y="26"/>
                    <a:pt x="105" y="28"/>
                    <a:pt x="105" y="30"/>
                  </a:cubicBezTo>
                  <a:cubicBezTo>
                    <a:pt x="105" y="32"/>
                    <a:pt x="101" y="34"/>
                    <a:pt x="97" y="34"/>
                  </a:cubicBezTo>
                  <a:cubicBezTo>
                    <a:pt x="93" y="34"/>
                    <a:pt x="90" y="32"/>
                    <a:pt x="90" y="30"/>
                  </a:cubicBezTo>
                  <a:cubicBezTo>
                    <a:pt x="90" y="28"/>
                    <a:pt x="93" y="26"/>
                    <a:pt x="97" y="26"/>
                  </a:cubicBezTo>
                  <a:close/>
                  <a:moveTo>
                    <a:pt x="74" y="14"/>
                  </a:moveTo>
                  <a:cubicBezTo>
                    <a:pt x="81" y="14"/>
                    <a:pt x="86" y="17"/>
                    <a:pt x="86" y="20"/>
                  </a:cubicBezTo>
                  <a:cubicBezTo>
                    <a:pt x="86" y="23"/>
                    <a:pt x="81" y="26"/>
                    <a:pt x="74" y="26"/>
                  </a:cubicBezTo>
                  <a:cubicBezTo>
                    <a:pt x="68" y="26"/>
                    <a:pt x="63" y="23"/>
                    <a:pt x="63" y="20"/>
                  </a:cubicBezTo>
                  <a:cubicBezTo>
                    <a:pt x="63" y="17"/>
                    <a:pt x="68" y="14"/>
                    <a:pt x="74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 noEditPoints="1"/>
            </p:cNvSpPr>
            <p:nvPr/>
          </p:nvSpPr>
          <p:spPr bwMode="auto">
            <a:xfrm>
              <a:off x="2484" y="3599"/>
              <a:ext cx="165" cy="214"/>
            </a:xfrm>
            <a:custGeom>
              <a:avLst/>
              <a:gdLst>
                <a:gd name="T0" fmla="*/ 77 w 89"/>
                <a:gd name="T1" fmla="*/ 44 h 115"/>
                <a:gd name="T2" fmla="*/ 76 w 89"/>
                <a:gd name="T3" fmla="*/ 44 h 115"/>
                <a:gd name="T4" fmla="*/ 74 w 89"/>
                <a:gd name="T5" fmla="*/ 42 h 115"/>
                <a:gd name="T6" fmla="*/ 74 w 89"/>
                <a:gd name="T7" fmla="*/ 39 h 115"/>
                <a:gd name="T8" fmla="*/ 86 w 89"/>
                <a:gd name="T9" fmla="*/ 28 h 115"/>
                <a:gd name="T10" fmla="*/ 88 w 89"/>
                <a:gd name="T11" fmla="*/ 14 h 115"/>
                <a:gd name="T12" fmla="*/ 83 w 89"/>
                <a:gd name="T13" fmla="*/ 8 h 115"/>
                <a:gd name="T14" fmla="*/ 45 w 89"/>
                <a:gd name="T15" fmla="*/ 1 h 115"/>
                <a:gd name="T16" fmla="*/ 42 w 89"/>
                <a:gd name="T17" fmla="*/ 2 h 115"/>
                <a:gd name="T18" fmla="*/ 41 w 89"/>
                <a:gd name="T19" fmla="*/ 1 h 115"/>
                <a:gd name="T20" fmla="*/ 29 w 89"/>
                <a:gd name="T21" fmla="*/ 3 h 115"/>
                <a:gd name="T22" fmla="*/ 18 w 89"/>
                <a:gd name="T23" fmla="*/ 5 h 115"/>
                <a:gd name="T24" fmla="*/ 18 w 89"/>
                <a:gd name="T25" fmla="*/ 5 h 115"/>
                <a:gd name="T26" fmla="*/ 18 w 89"/>
                <a:gd name="T27" fmla="*/ 5 h 115"/>
                <a:gd name="T28" fmla="*/ 18 w 89"/>
                <a:gd name="T29" fmla="*/ 5 h 115"/>
                <a:gd name="T30" fmla="*/ 0 w 89"/>
                <a:gd name="T31" fmla="*/ 18 h 115"/>
                <a:gd name="T32" fmla="*/ 0 w 89"/>
                <a:gd name="T33" fmla="*/ 18 h 115"/>
                <a:gd name="T34" fmla="*/ 0 w 89"/>
                <a:gd name="T35" fmla="*/ 19 h 115"/>
                <a:gd name="T36" fmla="*/ 8 w 89"/>
                <a:gd name="T37" fmla="*/ 37 h 115"/>
                <a:gd name="T38" fmla="*/ 3 w 89"/>
                <a:gd name="T39" fmla="*/ 43 h 115"/>
                <a:gd name="T40" fmla="*/ 0 w 89"/>
                <a:gd name="T41" fmla="*/ 81 h 115"/>
                <a:gd name="T42" fmla="*/ 15 w 89"/>
                <a:gd name="T43" fmla="*/ 110 h 115"/>
                <a:gd name="T44" fmla="*/ 52 w 89"/>
                <a:gd name="T45" fmla="*/ 115 h 115"/>
                <a:gd name="T46" fmla="*/ 70 w 89"/>
                <a:gd name="T47" fmla="*/ 115 h 115"/>
                <a:gd name="T48" fmla="*/ 79 w 89"/>
                <a:gd name="T49" fmla="*/ 114 h 115"/>
                <a:gd name="T50" fmla="*/ 80 w 89"/>
                <a:gd name="T51" fmla="*/ 112 h 115"/>
                <a:gd name="T52" fmla="*/ 83 w 89"/>
                <a:gd name="T53" fmla="*/ 98 h 115"/>
                <a:gd name="T54" fmla="*/ 83 w 89"/>
                <a:gd name="T55" fmla="*/ 48 h 115"/>
                <a:gd name="T56" fmla="*/ 77 w 89"/>
                <a:gd name="T57" fmla="*/ 44 h 115"/>
                <a:gd name="T58" fmla="*/ 26 w 89"/>
                <a:gd name="T59" fmla="*/ 77 h 115"/>
                <a:gd name="T60" fmla="*/ 20 w 89"/>
                <a:gd name="T61" fmla="*/ 71 h 115"/>
                <a:gd name="T62" fmla="*/ 26 w 89"/>
                <a:gd name="T63" fmla="*/ 65 h 115"/>
                <a:gd name="T64" fmla="*/ 32 w 89"/>
                <a:gd name="T65" fmla="*/ 71 h 115"/>
                <a:gd name="T66" fmla="*/ 26 w 89"/>
                <a:gd name="T67" fmla="*/ 77 h 115"/>
                <a:gd name="T68" fmla="*/ 30 w 89"/>
                <a:gd name="T69" fmla="*/ 45 h 115"/>
                <a:gd name="T70" fmla="*/ 26 w 89"/>
                <a:gd name="T71" fmla="*/ 41 h 115"/>
                <a:gd name="T72" fmla="*/ 30 w 89"/>
                <a:gd name="T73" fmla="*/ 38 h 115"/>
                <a:gd name="T74" fmla="*/ 33 w 89"/>
                <a:gd name="T75" fmla="*/ 41 h 115"/>
                <a:gd name="T76" fmla="*/ 30 w 89"/>
                <a:gd name="T77" fmla="*/ 45 h 115"/>
                <a:gd name="T78" fmla="*/ 55 w 89"/>
                <a:gd name="T79" fmla="*/ 19 h 115"/>
                <a:gd name="T80" fmla="*/ 59 w 89"/>
                <a:gd name="T81" fmla="*/ 23 h 115"/>
                <a:gd name="T82" fmla="*/ 55 w 89"/>
                <a:gd name="T83" fmla="*/ 27 h 115"/>
                <a:gd name="T84" fmla="*/ 50 w 89"/>
                <a:gd name="T85" fmla="*/ 23 h 115"/>
                <a:gd name="T86" fmla="*/ 55 w 89"/>
                <a:gd name="T87" fmla="*/ 19 h 115"/>
                <a:gd name="T88" fmla="*/ 56 w 89"/>
                <a:gd name="T89" fmla="*/ 95 h 115"/>
                <a:gd name="T90" fmla="*/ 50 w 89"/>
                <a:gd name="T91" fmla="*/ 89 h 115"/>
                <a:gd name="T92" fmla="*/ 56 w 89"/>
                <a:gd name="T93" fmla="*/ 84 h 115"/>
                <a:gd name="T94" fmla="*/ 62 w 89"/>
                <a:gd name="T95" fmla="*/ 89 h 115"/>
                <a:gd name="T96" fmla="*/ 56 w 89"/>
                <a:gd name="T97" fmla="*/ 95 h 115"/>
                <a:gd name="T98" fmla="*/ 56 w 89"/>
                <a:gd name="T99" fmla="*/ 62 h 115"/>
                <a:gd name="T100" fmla="*/ 50 w 89"/>
                <a:gd name="T101" fmla="*/ 57 h 115"/>
                <a:gd name="T102" fmla="*/ 56 w 89"/>
                <a:gd name="T103" fmla="*/ 51 h 115"/>
                <a:gd name="T104" fmla="*/ 62 w 89"/>
                <a:gd name="T105" fmla="*/ 57 h 115"/>
                <a:gd name="T106" fmla="*/ 56 w 89"/>
                <a:gd name="T107" fmla="*/ 6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115">
                  <a:moveTo>
                    <a:pt x="77" y="44"/>
                  </a:moveTo>
                  <a:cubicBezTo>
                    <a:pt x="77" y="44"/>
                    <a:pt x="76" y="44"/>
                    <a:pt x="76" y="44"/>
                  </a:cubicBezTo>
                  <a:cubicBezTo>
                    <a:pt x="75" y="43"/>
                    <a:pt x="74" y="42"/>
                    <a:pt x="74" y="42"/>
                  </a:cubicBezTo>
                  <a:cubicBezTo>
                    <a:pt x="73" y="41"/>
                    <a:pt x="73" y="40"/>
                    <a:pt x="74" y="39"/>
                  </a:cubicBezTo>
                  <a:cubicBezTo>
                    <a:pt x="74" y="39"/>
                    <a:pt x="82" y="31"/>
                    <a:pt x="86" y="28"/>
                  </a:cubicBezTo>
                  <a:cubicBezTo>
                    <a:pt x="87" y="26"/>
                    <a:pt x="89" y="23"/>
                    <a:pt x="88" y="14"/>
                  </a:cubicBezTo>
                  <a:cubicBezTo>
                    <a:pt x="88" y="13"/>
                    <a:pt x="87" y="11"/>
                    <a:pt x="83" y="8"/>
                  </a:cubicBezTo>
                  <a:cubicBezTo>
                    <a:pt x="66" y="0"/>
                    <a:pt x="54" y="1"/>
                    <a:pt x="45" y="1"/>
                  </a:cubicBezTo>
                  <a:cubicBezTo>
                    <a:pt x="44" y="1"/>
                    <a:pt x="43" y="1"/>
                    <a:pt x="42" y="2"/>
                  </a:cubicBezTo>
                  <a:cubicBezTo>
                    <a:pt x="42" y="2"/>
                    <a:pt x="42" y="1"/>
                    <a:pt x="41" y="1"/>
                  </a:cubicBezTo>
                  <a:cubicBezTo>
                    <a:pt x="37" y="2"/>
                    <a:pt x="33" y="2"/>
                    <a:pt x="29" y="3"/>
                  </a:cubicBezTo>
                  <a:cubicBezTo>
                    <a:pt x="25" y="3"/>
                    <a:pt x="21" y="4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8" y="7"/>
                    <a:pt x="1" y="13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3"/>
                    <a:pt x="0" y="29"/>
                    <a:pt x="8" y="37"/>
                  </a:cubicBezTo>
                  <a:cubicBezTo>
                    <a:pt x="6" y="39"/>
                    <a:pt x="4" y="41"/>
                    <a:pt x="3" y="43"/>
                  </a:cubicBezTo>
                  <a:cubicBezTo>
                    <a:pt x="2" y="47"/>
                    <a:pt x="1" y="73"/>
                    <a:pt x="0" y="81"/>
                  </a:cubicBezTo>
                  <a:cubicBezTo>
                    <a:pt x="0" y="82"/>
                    <a:pt x="0" y="105"/>
                    <a:pt x="15" y="110"/>
                  </a:cubicBezTo>
                  <a:cubicBezTo>
                    <a:pt x="29" y="113"/>
                    <a:pt x="51" y="115"/>
                    <a:pt x="52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73" y="115"/>
                    <a:pt x="76" y="115"/>
                    <a:pt x="79" y="114"/>
                  </a:cubicBezTo>
                  <a:cubicBezTo>
                    <a:pt x="79" y="114"/>
                    <a:pt x="79" y="113"/>
                    <a:pt x="80" y="112"/>
                  </a:cubicBezTo>
                  <a:cubicBezTo>
                    <a:pt x="82" y="108"/>
                    <a:pt x="83" y="101"/>
                    <a:pt x="83" y="98"/>
                  </a:cubicBezTo>
                  <a:cubicBezTo>
                    <a:pt x="83" y="87"/>
                    <a:pt x="83" y="49"/>
                    <a:pt x="83" y="48"/>
                  </a:cubicBezTo>
                  <a:cubicBezTo>
                    <a:pt x="83" y="48"/>
                    <a:pt x="82" y="44"/>
                    <a:pt x="77" y="44"/>
                  </a:cubicBezTo>
                  <a:close/>
                  <a:moveTo>
                    <a:pt x="26" y="77"/>
                  </a:moveTo>
                  <a:cubicBezTo>
                    <a:pt x="22" y="77"/>
                    <a:pt x="20" y="74"/>
                    <a:pt x="20" y="71"/>
                  </a:cubicBezTo>
                  <a:cubicBezTo>
                    <a:pt x="20" y="68"/>
                    <a:pt x="22" y="65"/>
                    <a:pt x="26" y="65"/>
                  </a:cubicBezTo>
                  <a:cubicBezTo>
                    <a:pt x="29" y="65"/>
                    <a:pt x="32" y="68"/>
                    <a:pt x="32" y="71"/>
                  </a:cubicBezTo>
                  <a:cubicBezTo>
                    <a:pt x="32" y="74"/>
                    <a:pt x="29" y="77"/>
                    <a:pt x="26" y="77"/>
                  </a:cubicBezTo>
                  <a:close/>
                  <a:moveTo>
                    <a:pt x="30" y="45"/>
                  </a:moveTo>
                  <a:cubicBezTo>
                    <a:pt x="28" y="45"/>
                    <a:pt x="26" y="43"/>
                    <a:pt x="26" y="41"/>
                  </a:cubicBezTo>
                  <a:cubicBezTo>
                    <a:pt x="26" y="40"/>
                    <a:pt x="28" y="38"/>
                    <a:pt x="30" y="38"/>
                  </a:cubicBezTo>
                  <a:cubicBezTo>
                    <a:pt x="32" y="38"/>
                    <a:pt x="33" y="40"/>
                    <a:pt x="33" y="41"/>
                  </a:cubicBezTo>
                  <a:cubicBezTo>
                    <a:pt x="33" y="43"/>
                    <a:pt x="32" y="45"/>
                    <a:pt x="30" y="45"/>
                  </a:cubicBezTo>
                  <a:close/>
                  <a:moveTo>
                    <a:pt x="55" y="19"/>
                  </a:moveTo>
                  <a:cubicBezTo>
                    <a:pt x="57" y="19"/>
                    <a:pt x="59" y="21"/>
                    <a:pt x="59" y="23"/>
                  </a:cubicBezTo>
                  <a:cubicBezTo>
                    <a:pt x="59" y="25"/>
                    <a:pt x="57" y="27"/>
                    <a:pt x="55" y="27"/>
                  </a:cubicBezTo>
                  <a:cubicBezTo>
                    <a:pt x="52" y="27"/>
                    <a:pt x="50" y="25"/>
                    <a:pt x="50" y="23"/>
                  </a:cubicBezTo>
                  <a:cubicBezTo>
                    <a:pt x="50" y="21"/>
                    <a:pt x="52" y="19"/>
                    <a:pt x="55" y="19"/>
                  </a:cubicBezTo>
                  <a:close/>
                  <a:moveTo>
                    <a:pt x="56" y="95"/>
                  </a:moveTo>
                  <a:cubicBezTo>
                    <a:pt x="53" y="95"/>
                    <a:pt x="50" y="92"/>
                    <a:pt x="50" y="89"/>
                  </a:cubicBezTo>
                  <a:cubicBezTo>
                    <a:pt x="50" y="86"/>
                    <a:pt x="53" y="84"/>
                    <a:pt x="56" y="84"/>
                  </a:cubicBezTo>
                  <a:cubicBezTo>
                    <a:pt x="59" y="84"/>
                    <a:pt x="62" y="86"/>
                    <a:pt x="62" y="89"/>
                  </a:cubicBezTo>
                  <a:cubicBezTo>
                    <a:pt x="62" y="92"/>
                    <a:pt x="59" y="95"/>
                    <a:pt x="56" y="95"/>
                  </a:cubicBezTo>
                  <a:close/>
                  <a:moveTo>
                    <a:pt x="56" y="62"/>
                  </a:moveTo>
                  <a:cubicBezTo>
                    <a:pt x="53" y="62"/>
                    <a:pt x="50" y="60"/>
                    <a:pt x="50" y="57"/>
                  </a:cubicBezTo>
                  <a:cubicBezTo>
                    <a:pt x="50" y="54"/>
                    <a:pt x="53" y="51"/>
                    <a:pt x="56" y="51"/>
                  </a:cubicBezTo>
                  <a:cubicBezTo>
                    <a:pt x="60" y="51"/>
                    <a:pt x="62" y="54"/>
                    <a:pt x="62" y="57"/>
                  </a:cubicBezTo>
                  <a:cubicBezTo>
                    <a:pt x="62" y="60"/>
                    <a:pt x="60" y="62"/>
                    <a:pt x="56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/>
            </p:cNvSpPr>
            <p:nvPr/>
          </p:nvSpPr>
          <p:spPr bwMode="auto">
            <a:xfrm>
              <a:off x="2623" y="3597"/>
              <a:ext cx="141" cy="212"/>
            </a:xfrm>
            <a:custGeom>
              <a:avLst/>
              <a:gdLst>
                <a:gd name="T0" fmla="*/ 14 w 76"/>
                <a:gd name="T1" fmla="*/ 99 h 114"/>
                <a:gd name="T2" fmla="*/ 11 w 76"/>
                <a:gd name="T3" fmla="*/ 114 h 114"/>
                <a:gd name="T4" fmla="*/ 18 w 76"/>
                <a:gd name="T5" fmla="*/ 111 h 114"/>
                <a:gd name="T6" fmla="*/ 61 w 76"/>
                <a:gd name="T7" fmla="*/ 101 h 114"/>
                <a:gd name="T8" fmla="*/ 69 w 76"/>
                <a:gd name="T9" fmla="*/ 51 h 114"/>
                <a:gd name="T10" fmla="*/ 69 w 76"/>
                <a:gd name="T11" fmla="*/ 49 h 114"/>
                <a:gd name="T12" fmla="*/ 60 w 76"/>
                <a:gd name="T13" fmla="*/ 37 h 114"/>
                <a:gd name="T14" fmla="*/ 65 w 76"/>
                <a:gd name="T15" fmla="*/ 33 h 114"/>
                <a:gd name="T16" fmla="*/ 72 w 76"/>
                <a:gd name="T17" fmla="*/ 19 h 114"/>
                <a:gd name="T18" fmla="*/ 62 w 76"/>
                <a:gd name="T19" fmla="*/ 6 h 114"/>
                <a:gd name="T20" fmla="*/ 17 w 76"/>
                <a:gd name="T21" fmla="*/ 0 h 114"/>
                <a:gd name="T22" fmla="*/ 0 w 76"/>
                <a:gd name="T23" fmla="*/ 0 h 114"/>
                <a:gd name="T24" fmla="*/ 11 w 76"/>
                <a:gd name="T25" fmla="*/ 4 h 114"/>
                <a:gd name="T26" fmla="*/ 12 w 76"/>
                <a:gd name="T27" fmla="*/ 5 h 114"/>
                <a:gd name="T28" fmla="*/ 19 w 76"/>
                <a:gd name="T29" fmla="*/ 14 h 114"/>
                <a:gd name="T30" fmla="*/ 15 w 76"/>
                <a:gd name="T31" fmla="*/ 33 h 114"/>
                <a:gd name="T32" fmla="*/ 7 w 76"/>
                <a:gd name="T33" fmla="*/ 40 h 114"/>
                <a:gd name="T34" fmla="*/ 14 w 76"/>
                <a:gd name="T35" fmla="*/ 49 h 114"/>
                <a:gd name="T36" fmla="*/ 14 w 76"/>
                <a:gd name="T37" fmla="*/ 9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14">
                  <a:moveTo>
                    <a:pt x="14" y="99"/>
                  </a:moveTo>
                  <a:cubicBezTo>
                    <a:pt x="14" y="102"/>
                    <a:pt x="13" y="108"/>
                    <a:pt x="11" y="114"/>
                  </a:cubicBezTo>
                  <a:cubicBezTo>
                    <a:pt x="15" y="113"/>
                    <a:pt x="17" y="111"/>
                    <a:pt x="18" y="111"/>
                  </a:cubicBezTo>
                  <a:cubicBezTo>
                    <a:pt x="34" y="108"/>
                    <a:pt x="53" y="104"/>
                    <a:pt x="61" y="101"/>
                  </a:cubicBezTo>
                  <a:cubicBezTo>
                    <a:pt x="76" y="97"/>
                    <a:pt x="71" y="67"/>
                    <a:pt x="69" y="51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8" y="41"/>
                    <a:pt x="64" y="38"/>
                    <a:pt x="60" y="37"/>
                  </a:cubicBezTo>
                  <a:cubicBezTo>
                    <a:pt x="62" y="36"/>
                    <a:pt x="63" y="34"/>
                    <a:pt x="65" y="33"/>
                  </a:cubicBezTo>
                  <a:cubicBezTo>
                    <a:pt x="69" y="29"/>
                    <a:pt x="72" y="24"/>
                    <a:pt x="72" y="19"/>
                  </a:cubicBezTo>
                  <a:cubicBezTo>
                    <a:pt x="71" y="14"/>
                    <a:pt x="68" y="10"/>
                    <a:pt x="62" y="6"/>
                  </a:cubicBezTo>
                  <a:cubicBezTo>
                    <a:pt x="55" y="1"/>
                    <a:pt x="34" y="0"/>
                    <a:pt x="17" y="0"/>
                  </a:cubicBezTo>
                  <a:cubicBezTo>
                    <a:pt x="11" y="0"/>
                    <a:pt x="6" y="0"/>
                    <a:pt x="0" y="0"/>
                  </a:cubicBezTo>
                  <a:cubicBezTo>
                    <a:pt x="3" y="1"/>
                    <a:pt x="7" y="3"/>
                    <a:pt x="11" y="4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6" y="8"/>
                    <a:pt x="18" y="11"/>
                    <a:pt x="19" y="14"/>
                  </a:cubicBezTo>
                  <a:cubicBezTo>
                    <a:pt x="20" y="23"/>
                    <a:pt x="19" y="29"/>
                    <a:pt x="15" y="33"/>
                  </a:cubicBezTo>
                  <a:cubicBezTo>
                    <a:pt x="13" y="35"/>
                    <a:pt x="10" y="38"/>
                    <a:pt x="7" y="40"/>
                  </a:cubicBezTo>
                  <a:cubicBezTo>
                    <a:pt x="12" y="42"/>
                    <a:pt x="14" y="47"/>
                    <a:pt x="14" y="49"/>
                  </a:cubicBezTo>
                  <a:cubicBezTo>
                    <a:pt x="14" y="50"/>
                    <a:pt x="14" y="88"/>
                    <a:pt x="14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/>
            </p:cNvSpPr>
            <p:nvPr/>
          </p:nvSpPr>
          <p:spPr bwMode="auto">
            <a:xfrm>
              <a:off x="2725" y="3787"/>
              <a:ext cx="114" cy="114"/>
            </a:xfrm>
            <a:custGeom>
              <a:avLst/>
              <a:gdLst>
                <a:gd name="T0" fmla="*/ 22 w 61"/>
                <a:gd name="T1" fmla="*/ 1 h 61"/>
                <a:gd name="T2" fmla="*/ 16 w 61"/>
                <a:gd name="T3" fmla="*/ 2 h 61"/>
                <a:gd name="T4" fmla="*/ 10 w 61"/>
                <a:gd name="T5" fmla="*/ 8 h 61"/>
                <a:gd name="T6" fmla="*/ 3 w 61"/>
                <a:gd name="T7" fmla="*/ 13 h 61"/>
                <a:gd name="T8" fmla="*/ 1 w 61"/>
                <a:gd name="T9" fmla="*/ 19 h 61"/>
                <a:gd name="T10" fmla="*/ 20 w 61"/>
                <a:gd name="T11" fmla="*/ 58 h 61"/>
                <a:gd name="T12" fmla="*/ 26 w 61"/>
                <a:gd name="T13" fmla="*/ 60 h 61"/>
                <a:gd name="T14" fmla="*/ 46 w 61"/>
                <a:gd name="T15" fmla="*/ 48 h 61"/>
                <a:gd name="T16" fmla="*/ 60 w 61"/>
                <a:gd name="T17" fmla="*/ 31 h 61"/>
                <a:gd name="T18" fmla="*/ 58 w 61"/>
                <a:gd name="T19" fmla="*/ 25 h 61"/>
                <a:gd name="T20" fmla="*/ 22 w 61"/>
                <a:gd name="T21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1">
                  <a:moveTo>
                    <a:pt x="22" y="1"/>
                  </a:moveTo>
                  <a:cubicBezTo>
                    <a:pt x="20" y="0"/>
                    <a:pt x="17" y="0"/>
                    <a:pt x="16" y="2"/>
                  </a:cubicBezTo>
                  <a:cubicBezTo>
                    <a:pt x="14" y="4"/>
                    <a:pt x="12" y="6"/>
                    <a:pt x="10" y="8"/>
                  </a:cubicBezTo>
                  <a:cubicBezTo>
                    <a:pt x="8" y="10"/>
                    <a:pt x="5" y="12"/>
                    <a:pt x="3" y="13"/>
                  </a:cubicBezTo>
                  <a:cubicBezTo>
                    <a:pt x="1" y="15"/>
                    <a:pt x="0" y="17"/>
                    <a:pt x="1" y="19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1" y="60"/>
                    <a:pt x="24" y="61"/>
                    <a:pt x="26" y="60"/>
                  </a:cubicBezTo>
                  <a:cubicBezTo>
                    <a:pt x="33" y="58"/>
                    <a:pt x="40" y="54"/>
                    <a:pt x="46" y="48"/>
                  </a:cubicBezTo>
                  <a:cubicBezTo>
                    <a:pt x="51" y="43"/>
                    <a:pt x="56" y="37"/>
                    <a:pt x="60" y="31"/>
                  </a:cubicBezTo>
                  <a:cubicBezTo>
                    <a:pt x="61" y="29"/>
                    <a:pt x="60" y="26"/>
                    <a:pt x="58" y="25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8"/>
            <p:cNvSpPr>
              <a:spLocks/>
            </p:cNvSpPr>
            <p:nvPr/>
          </p:nvSpPr>
          <p:spPr bwMode="auto">
            <a:xfrm>
              <a:off x="2642" y="3841"/>
              <a:ext cx="48" cy="41"/>
            </a:xfrm>
            <a:custGeom>
              <a:avLst/>
              <a:gdLst>
                <a:gd name="T0" fmla="*/ 24 w 26"/>
                <a:gd name="T1" fmla="*/ 3 h 22"/>
                <a:gd name="T2" fmla="*/ 5 w 26"/>
                <a:gd name="T3" fmla="*/ 1 h 22"/>
                <a:gd name="T4" fmla="*/ 2 w 26"/>
                <a:gd name="T5" fmla="*/ 3 h 22"/>
                <a:gd name="T6" fmla="*/ 13 w 26"/>
                <a:gd name="T7" fmla="*/ 15 h 22"/>
                <a:gd name="T8" fmla="*/ 26 w 26"/>
                <a:gd name="T9" fmla="*/ 22 h 22"/>
                <a:gd name="T10" fmla="*/ 24 w 26"/>
                <a:gd name="T11" fmla="*/ 4 h 22"/>
                <a:gd name="T12" fmla="*/ 24 w 26"/>
                <a:gd name="T13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2">
                  <a:moveTo>
                    <a:pt x="24" y="3"/>
                  </a:moveTo>
                  <a:cubicBezTo>
                    <a:pt x="18" y="3"/>
                    <a:pt x="10" y="2"/>
                    <a:pt x="5" y="1"/>
                  </a:cubicBezTo>
                  <a:cubicBezTo>
                    <a:pt x="1" y="0"/>
                    <a:pt x="0" y="1"/>
                    <a:pt x="2" y="3"/>
                  </a:cubicBezTo>
                  <a:cubicBezTo>
                    <a:pt x="5" y="8"/>
                    <a:pt x="8" y="11"/>
                    <a:pt x="13" y="15"/>
                  </a:cubicBezTo>
                  <a:cubicBezTo>
                    <a:pt x="17" y="18"/>
                    <a:pt x="22" y="20"/>
                    <a:pt x="26" y="22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9"/>
            <p:cNvSpPr>
              <a:spLocks/>
            </p:cNvSpPr>
            <p:nvPr/>
          </p:nvSpPr>
          <p:spPr bwMode="auto">
            <a:xfrm>
              <a:off x="2696" y="3830"/>
              <a:ext cx="57" cy="69"/>
            </a:xfrm>
            <a:custGeom>
              <a:avLst/>
              <a:gdLst>
                <a:gd name="T0" fmla="*/ 4 w 31"/>
                <a:gd name="T1" fmla="*/ 4 h 37"/>
                <a:gd name="T2" fmla="*/ 0 w 31"/>
                <a:gd name="T3" fmla="*/ 9 h 37"/>
                <a:gd name="T4" fmla="*/ 3 w 31"/>
                <a:gd name="T5" fmla="*/ 31 h 37"/>
                <a:gd name="T6" fmla="*/ 7 w 31"/>
                <a:gd name="T7" fmla="*/ 35 h 37"/>
                <a:gd name="T8" fmla="*/ 31 w 31"/>
                <a:gd name="T9" fmla="*/ 36 h 37"/>
                <a:gd name="T10" fmla="*/ 13 w 31"/>
                <a:gd name="T11" fmla="*/ 0 h 37"/>
                <a:gd name="T12" fmla="*/ 4 w 31"/>
                <a:gd name="T13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7">
                  <a:moveTo>
                    <a:pt x="4" y="4"/>
                  </a:moveTo>
                  <a:cubicBezTo>
                    <a:pt x="2" y="4"/>
                    <a:pt x="0" y="7"/>
                    <a:pt x="0" y="9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3"/>
                    <a:pt x="5" y="35"/>
                    <a:pt x="7" y="35"/>
                  </a:cubicBezTo>
                  <a:cubicBezTo>
                    <a:pt x="14" y="36"/>
                    <a:pt x="23" y="37"/>
                    <a:pt x="31" y="3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7" y="3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50"/>
            <p:cNvSpPr>
              <a:spLocks/>
            </p:cNvSpPr>
            <p:nvPr/>
          </p:nvSpPr>
          <p:spPr bwMode="auto">
            <a:xfrm>
              <a:off x="2796" y="3707"/>
              <a:ext cx="33" cy="54"/>
            </a:xfrm>
            <a:custGeom>
              <a:avLst/>
              <a:gdLst>
                <a:gd name="T0" fmla="*/ 1 w 18"/>
                <a:gd name="T1" fmla="*/ 24 h 29"/>
                <a:gd name="T2" fmla="*/ 18 w 18"/>
                <a:gd name="T3" fmla="*/ 29 h 29"/>
                <a:gd name="T4" fmla="*/ 13 w 18"/>
                <a:gd name="T5" fmla="*/ 15 h 29"/>
                <a:gd name="T6" fmla="*/ 4 w 18"/>
                <a:gd name="T7" fmla="*/ 2 h 29"/>
                <a:gd name="T8" fmla="*/ 1 w 18"/>
                <a:gd name="T9" fmla="*/ 4 h 29"/>
                <a:gd name="T10" fmla="*/ 0 w 18"/>
                <a:gd name="T11" fmla="*/ 24 h 29"/>
                <a:gd name="T12" fmla="*/ 1 w 18"/>
                <a:gd name="T13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9">
                  <a:moveTo>
                    <a:pt x="1" y="24"/>
                  </a:moveTo>
                  <a:cubicBezTo>
                    <a:pt x="18" y="29"/>
                    <a:pt x="18" y="29"/>
                    <a:pt x="18" y="29"/>
                  </a:cubicBezTo>
                  <a:cubicBezTo>
                    <a:pt x="17" y="24"/>
                    <a:pt x="16" y="19"/>
                    <a:pt x="13" y="15"/>
                  </a:cubicBezTo>
                  <a:cubicBezTo>
                    <a:pt x="11" y="10"/>
                    <a:pt x="7" y="5"/>
                    <a:pt x="4" y="2"/>
                  </a:cubicBezTo>
                  <a:cubicBezTo>
                    <a:pt x="2" y="0"/>
                    <a:pt x="0" y="1"/>
                    <a:pt x="1" y="4"/>
                  </a:cubicBezTo>
                  <a:cubicBezTo>
                    <a:pt x="1" y="10"/>
                    <a:pt x="1" y="18"/>
                    <a:pt x="0" y="24"/>
                  </a:cubicBezTo>
                  <a:cubicBezTo>
                    <a:pt x="0" y="24"/>
                    <a:pt x="0" y="24"/>
                    <a:pt x="1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1"/>
            <p:cNvSpPr>
              <a:spLocks/>
            </p:cNvSpPr>
            <p:nvPr/>
          </p:nvSpPr>
          <p:spPr bwMode="auto">
            <a:xfrm>
              <a:off x="2774" y="3761"/>
              <a:ext cx="67" cy="61"/>
            </a:xfrm>
            <a:custGeom>
              <a:avLst/>
              <a:gdLst>
                <a:gd name="T0" fmla="*/ 36 w 36"/>
                <a:gd name="T1" fmla="*/ 11 h 33"/>
                <a:gd name="T2" fmla="*/ 32 w 36"/>
                <a:gd name="T3" fmla="*/ 6 h 33"/>
                <a:gd name="T4" fmla="*/ 11 w 36"/>
                <a:gd name="T5" fmla="*/ 0 h 33"/>
                <a:gd name="T6" fmla="*/ 6 w 36"/>
                <a:gd name="T7" fmla="*/ 3 h 33"/>
                <a:gd name="T8" fmla="*/ 0 w 36"/>
                <a:gd name="T9" fmla="*/ 12 h 33"/>
                <a:gd name="T10" fmla="*/ 33 w 36"/>
                <a:gd name="T11" fmla="*/ 33 h 33"/>
                <a:gd name="T12" fmla="*/ 36 w 36"/>
                <a:gd name="T13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3">
                  <a:moveTo>
                    <a:pt x="36" y="11"/>
                  </a:moveTo>
                  <a:cubicBezTo>
                    <a:pt x="36" y="9"/>
                    <a:pt x="35" y="6"/>
                    <a:pt x="32" y="6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7" y="1"/>
                    <a:pt x="6" y="3"/>
                  </a:cubicBezTo>
                  <a:cubicBezTo>
                    <a:pt x="4" y="6"/>
                    <a:pt x="2" y="9"/>
                    <a:pt x="0" y="12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5" y="26"/>
                    <a:pt x="36" y="18"/>
                    <a:pt x="36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2"/>
            <p:cNvSpPr>
              <a:spLocks noEditPoints="1"/>
            </p:cNvSpPr>
            <p:nvPr/>
          </p:nvSpPr>
          <p:spPr bwMode="auto">
            <a:xfrm>
              <a:off x="2489" y="2821"/>
              <a:ext cx="359" cy="246"/>
            </a:xfrm>
            <a:custGeom>
              <a:avLst/>
              <a:gdLst>
                <a:gd name="T0" fmla="*/ 98 w 193"/>
                <a:gd name="T1" fmla="*/ 28 h 132"/>
                <a:gd name="T2" fmla="*/ 62 w 193"/>
                <a:gd name="T3" fmla="*/ 118 h 132"/>
                <a:gd name="T4" fmla="*/ 48 w 193"/>
                <a:gd name="T5" fmla="*/ 98 h 132"/>
                <a:gd name="T6" fmla="*/ 58 w 193"/>
                <a:gd name="T7" fmla="*/ 74 h 132"/>
                <a:gd name="T8" fmla="*/ 65 w 193"/>
                <a:gd name="T9" fmla="*/ 18 h 132"/>
                <a:gd name="T10" fmla="*/ 135 w 193"/>
                <a:gd name="T11" fmla="*/ 15 h 132"/>
                <a:gd name="T12" fmla="*/ 154 w 193"/>
                <a:gd name="T13" fmla="*/ 24 h 132"/>
                <a:gd name="T14" fmla="*/ 157 w 193"/>
                <a:gd name="T15" fmla="*/ 17 h 132"/>
                <a:gd name="T16" fmla="*/ 77 w 193"/>
                <a:gd name="T17" fmla="*/ 7 h 132"/>
                <a:gd name="T18" fmla="*/ 45 w 193"/>
                <a:gd name="T19" fmla="*/ 1 h 132"/>
                <a:gd name="T20" fmla="*/ 39 w 193"/>
                <a:gd name="T21" fmla="*/ 1 h 132"/>
                <a:gd name="T22" fmla="*/ 24 w 193"/>
                <a:gd name="T23" fmla="*/ 23 h 132"/>
                <a:gd name="T24" fmla="*/ 51 w 193"/>
                <a:gd name="T25" fmla="*/ 44 h 132"/>
                <a:gd name="T26" fmla="*/ 7 w 193"/>
                <a:gd name="T27" fmla="*/ 25 h 132"/>
                <a:gd name="T28" fmla="*/ 1 w 193"/>
                <a:gd name="T29" fmla="*/ 53 h 132"/>
                <a:gd name="T30" fmla="*/ 28 w 193"/>
                <a:gd name="T31" fmla="*/ 69 h 132"/>
                <a:gd name="T32" fmla="*/ 5 w 193"/>
                <a:gd name="T33" fmla="*/ 76 h 132"/>
                <a:gd name="T34" fmla="*/ 9 w 193"/>
                <a:gd name="T35" fmla="*/ 105 h 132"/>
                <a:gd name="T36" fmla="*/ 12 w 193"/>
                <a:gd name="T37" fmla="*/ 106 h 132"/>
                <a:gd name="T38" fmla="*/ 40 w 193"/>
                <a:gd name="T39" fmla="*/ 107 h 132"/>
                <a:gd name="T40" fmla="*/ 63 w 193"/>
                <a:gd name="T41" fmla="*/ 131 h 132"/>
                <a:gd name="T42" fmla="*/ 63 w 193"/>
                <a:gd name="T43" fmla="*/ 131 h 132"/>
                <a:gd name="T44" fmla="*/ 65 w 193"/>
                <a:gd name="T45" fmla="*/ 131 h 132"/>
                <a:gd name="T46" fmla="*/ 189 w 193"/>
                <a:gd name="T47" fmla="*/ 132 h 132"/>
                <a:gd name="T48" fmla="*/ 193 w 193"/>
                <a:gd name="T49" fmla="*/ 74 h 132"/>
                <a:gd name="T50" fmla="*/ 139 w 193"/>
                <a:gd name="T51" fmla="*/ 103 h 132"/>
                <a:gd name="T52" fmla="*/ 139 w 193"/>
                <a:gd name="T53" fmla="*/ 85 h 132"/>
                <a:gd name="T54" fmla="*/ 139 w 193"/>
                <a:gd name="T55" fmla="*/ 103 h 132"/>
                <a:gd name="T56" fmla="*/ 164 w 193"/>
                <a:gd name="T57" fmla="*/ 69 h 132"/>
                <a:gd name="T58" fmla="*/ 164 w 193"/>
                <a:gd name="T59" fmla="*/ 83 h 132"/>
                <a:gd name="T60" fmla="*/ 170 w 193"/>
                <a:gd name="T61" fmla="*/ 107 h 132"/>
                <a:gd name="T62" fmla="*/ 170 w 193"/>
                <a:gd name="T63" fmla="*/ 97 h 132"/>
                <a:gd name="T64" fmla="*/ 170 w 193"/>
                <a:gd name="T65" fmla="*/ 10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3" h="132">
                  <a:moveTo>
                    <a:pt x="156" y="28"/>
                  </a:moveTo>
                  <a:cubicBezTo>
                    <a:pt x="98" y="28"/>
                    <a:pt x="98" y="28"/>
                    <a:pt x="98" y="28"/>
                  </a:cubicBezTo>
                  <a:cubicBezTo>
                    <a:pt x="78" y="28"/>
                    <a:pt x="62" y="49"/>
                    <a:pt x="62" y="74"/>
                  </a:cubicBezTo>
                  <a:cubicBezTo>
                    <a:pt x="62" y="118"/>
                    <a:pt x="62" y="118"/>
                    <a:pt x="62" y="118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58" y="96"/>
                    <a:pt x="58" y="96"/>
                    <a:pt x="58" y="96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55"/>
                    <a:pt x="67" y="39"/>
                    <a:pt x="79" y="30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9" y="16"/>
                    <a:pt x="73" y="15"/>
                    <a:pt x="77" y="15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41" y="15"/>
                    <a:pt x="147" y="18"/>
                    <a:pt x="152" y="23"/>
                  </a:cubicBezTo>
                  <a:cubicBezTo>
                    <a:pt x="152" y="23"/>
                    <a:pt x="153" y="24"/>
                    <a:pt x="154" y="24"/>
                  </a:cubicBezTo>
                  <a:cubicBezTo>
                    <a:pt x="155" y="24"/>
                    <a:pt x="156" y="23"/>
                    <a:pt x="157" y="23"/>
                  </a:cubicBezTo>
                  <a:cubicBezTo>
                    <a:pt x="159" y="21"/>
                    <a:pt x="159" y="19"/>
                    <a:pt x="157" y="17"/>
                  </a:cubicBezTo>
                  <a:cubicBezTo>
                    <a:pt x="151" y="11"/>
                    <a:pt x="143" y="7"/>
                    <a:pt x="135" y="7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0" y="7"/>
                    <a:pt x="64" y="9"/>
                    <a:pt x="59" y="13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4" y="0"/>
                    <a:pt x="43" y="0"/>
                    <a:pt x="42" y="0"/>
                  </a:cubicBezTo>
                  <a:cubicBezTo>
                    <a:pt x="41" y="0"/>
                    <a:pt x="40" y="0"/>
                    <a:pt x="39" y="1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2"/>
                    <a:pt x="24" y="23"/>
                  </a:cubicBezTo>
                  <a:cubicBezTo>
                    <a:pt x="24" y="24"/>
                    <a:pt x="25" y="25"/>
                    <a:pt x="26" y="26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4"/>
                    <a:pt x="8" y="24"/>
                    <a:pt x="7" y="25"/>
                  </a:cubicBezTo>
                  <a:cubicBezTo>
                    <a:pt x="6" y="25"/>
                    <a:pt x="5" y="26"/>
                    <a:pt x="5" y="27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5"/>
                    <a:pt x="1" y="56"/>
                    <a:pt x="3" y="5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6" y="72"/>
                    <a:pt x="5" y="74"/>
                    <a:pt x="5" y="76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8" y="103"/>
                    <a:pt x="8" y="104"/>
                    <a:pt x="9" y="105"/>
                  </a:cubicBezTo>
                  <a:cubicBezTo>
                    <a:pt x="10" y="106"/>
                    <a:pt x="11" y="106"/>
                    <a:pt x="12" y="106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08"/>
                    <a:pt x="41" y="109"/>
                    <a:pt x="42" y="10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63" y="131"/>
                    <a:pt x="64" y="131"/>
                    <a:pt x="64" y="131"/>
                  </a:cubicBezTo>
                  <a:cubicBezTo>
                    <a:pt x="64" y="131"/>
                    <a:pt x="64" y="131"/>
                    <a:pt x="65" y="131"/>
                  </a:cubicBezTo>
                  <a:cubicBezTo>
                    <a:pt x="65" y="132"/>
                    <a:pt x="66" y="132"/>
                    <a:pt x="66" y="132"/>
                  </a:cubicBezTo>
                  <a:cubicBezTo>
                    <a:pt x="189" y="132"/>
                    <a:pt x="189" y="132"/>
                    <a:pt x="189" y="132"/>
                  </a:cubicBezTo>
                  <a:cubicBezTo>
                    <a:pt x="191" y="132"/>
                    <a:pt x="193" y="130"/>
                    <a:pt x="193" y="128"/>
                  </a:cubicBezTo>
                  <a:cubicBezTo>
                    <a:pt x="193" y="74"/>
                    <a:pt x="193" y="74"/>
                    <a:pt x="193" y="74"/>
                  </a:cubicBezTo>
                  <a:cubicBezTo>
                    <a:pt x="193" y="49"/>
                    <a:pt x="176" y="28"/>
                    <a:pt x="156" y="28"/>
                  </a:cubicBezTo>
                  <a:close/>
                  <a:moveTo>
                    <a:pt x="139" y="103"/>
                  </a:moveTo>
                  <a:cubicBezTo>
                    <a:pt x="133" y="103"/>
                    <a:pt x="129" y="99"/>
                    <a:pt x="129" y="94"/>
                  </a:cubicBezTo>
                  <a:cubicBezTo>
                    <a:pt x="129" y="89"/>
                    <a:pt x="133" y="85"/>
                    <a:pt x="139" y="85"/>
                  </a:cubicBezTo>
                  <a:cubicBezTo>
                    <a:pt x="144" y="85"/>
                    <a:pt x="148" y="89"/>
                    <a:pt x="148" y="94"/>
                  </a:cubicBezTo>
                  <a:cubicBezTo>
                    <a:pt x="148" y="99"/>
                    <a:pt x="144" y="103"/>
                    <a:pt x="139" y="103"/>
                  </a:cubicBezTo>
                  <a:close/>
                  <a:moveTo>
                    <a:pt x="157" y="76"/>
                  </a:moveTo>
                  <a:cubicBezTo>
                    <a:pt x="157" y="72"/>
                    <a:pt x="160" y="69"/>
                    <a:pt x="164" y="69"/>
                  </a:cubicBezTo>
                  <a:cubicBezTo>
                    <a:pt x="167" y="69"/>
                    <a:pt x="170" y="72"/>
                    <a:pt x="170" y="76"/>
                  </a:cubicBezTo>
                  <a:cubicBezTo>
                    <a:pt x="170" y="80"/>
                    <a:pt x="167" y="83"/>
                    <a:pt x="164" y="83"/>
                  </a:cubicBezTo>
                  <a:cubicBezTo>
                    <a:pt x="160" y="83"/>
                    <a:pt x="157" y="80"/>
                    <a:pt x="157" y="76"/>
                  </a:cubicBezTo>
                  <a:close/>
                  <a:moveTo>
                    <a:pt x="170" y="107"/>
                  </a:moveTo>
                  <a:cubicBezTo>
                    <a:pt x="168" y="107"/>
                    <a:pt x="165" y="104"/>
                    <a:pt x="165" y="102"/>
                  </a:cubicBezTo>
                  <a:cubicBezTo>
                    <a:pt x="165" y="99"/>
                    <a:pt x="168" y="97"/>
                    <a:pt x="170" y="97"/>
                  </a:cubicBezTo>
                  <a:cubicBezTo>
                    <a:pt x="173" y="97"/>
                    <a:pt x="175" y="99"/>
                    <a:pt x="175" y="102"/>
                  </a:cubicBezTo>
                  <a:cubicBezTo>
                    <a:pt x="175" y="104"/>
                    <a:pt x="173" y="107"/>
                    <a:pt x="170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3"/>
            <p:cNvSpPr>
              <a:spLocks/>
            </p:cNvSpPr>
            <p:nvPr/>
          </p:nvSpPr>
          <p:spPr bwMode="auto">
            <a:xfrm>
              <a:off x="375" y="2883"/>
              <a:ext cx="4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4"/>
            <p:cNvSpPr>
              <a:spLocks noEditPoints="1"/>
            </p:cNvSpPr>
            <p:nvPr/>
          </p:nvSpPr>
          <p:spPr bwMode="auto">
            <a:xfrm>
              <a:off x="150" y="2797"/>
              <a:ext cx="359" cy="210"/>
            </a:xfrm>
            <a:custGeom>
              <a:avLst/>
              <a:gdLst>
                <a:gd name="T0" fmla="*/ 23 w 193"/>
                <a:gd name="T1" fmla="*/ 85 h 113"/>
                <a:gd name="T2" fmla="*/ 55 w 193"/>
                <a:gd name="T3" fmla="*/ 99 h 113"/>
                <a:gd name="T4" fmla="*/ 60 w 193"/>
                <a:gd name="T5" fmla="*/ 101 h 113"/>
                <a:gd name="T6" fmla="*/ 70 w 193"/>
                <a:gd name="T7" fmla="*/ 104 h 113"/>
                <a:gd name="T8" fmla="*/ 98 w 193"/>
                <a:gd name="T9" fmla="*/ 112 h 113"/>
                <a:gd name="T10" fmla="*/ 119 w 193"/>
                <a:gd name="T11" fmla="*/ 113 h 113"/>
                <a:gd name="T12" fmla="*/ 134 w 193"/>
                <a:gd name="T13" fmla="*/ 113 h 113"/>
                <a:gd name="T14" fmla="*/ 159 w 193"/>
                <a:gd name="T15" fmla="*/ 101 h 113"/>
                <a:gd name="T16" fmla="*/ 166 w 193"/>
                <a:gd name="T17" fmla="*/ 86 h 113"/>
                <a:gd name="T18" fmla="*/ 170 w 193"/>
                <a:gd name="T19" fmla="*/ 77 h 113"/>
                <a:gd name="T20" fmla="*/ 183 w 193"/>
                <a:gd name="T21" fmla="*/ 59 h 113"/>
                <a:gd name="T22" fmla="*/ 183 w 193"/>
                <a:gd name="T23" fmla="*/ 58 h 113"/>
                <a:gd name="T24" fmla="*/ 192 w 193"/>
                <a:gd name="T25" fmla="*/ 39 h 113"/>
                <a:gd name="T26" fmla="*/ 184 w 193"/>
                <a:gd name="T27" fmla="*/ 13 h 113"/>
                <a:gd name="T28" fmla="*/ 138 w 193"/>
                <a:gd name="T29" fmla="*/ 0 h 113"/>
                <a:gd name="T30" fmla="*/ 125 w 193"/>
                <a:gd name="T31" fmla="*/ 0 h 113"/>
                <a:gd name="T32" fmla="*/ 117 w 193"/>
                <a:gd name="T33" fmla="*/ 0 h 113"/>
                <a:gd name="T34" fmla="*/ 17 w 193"/>
                <a:gd name="T35" fmla="*/ 34 h 113"/>
                <a:gd name="T36" fmla="*/ 12 w 193"/>
                <a:gd name="T37" fmla="*/ 38 h 113"/>
                <a:gd name="T38" fmla="*/ 1 w 193"/>
                <a:gd name="T39" fmla="*/ 49 h 113"/>
                <a:gd name="T40" fmla="*/ 0 w 193"/>
                <a:gd name="T41" fmla="*/ 51 h 113"/>
                <a:gd name="T42" fmla="*/ 0 w 193"/>
                <a:gd name="T43" fmla="*/ 52 h 113"/>
                <a:gd name="T44" fmla="*/ 23 w 193"/>
                <a:gd name="T45" fmla="*/ 85 h 113"/>
                <a:gd name="T46" fmla="*/ 73 w 193"/>
                <a:gd name="T47" fmla="*/ 42 h 113"/>
                <a:gd name="T48" fmla="*/ 98 w 193"/>
                <a:gd name="T49" fmla="*/ 42 h 113"/>
                <a:gd name="T50" fmla="*/ 100 w 193"/>
                <a:gd name="T51" fmla="*/ 42 h 113"/>
                <a:gd name="T52" fmla="*/ 110 w 193"/>
                <a:gd name="T53" fmla="*/ 41 h 113"/>
                <a:gd name="T54" fmla="*/ 116 w 193"/>
                <a:gd name="T55" fmla="*/ 40 h 113"/>
                <a:gd name="T56" fmla="*/ 119 w 193"/>
                <a:gd name="T57" fmla="*/ 38 h 113"/>
                <a:gd name="T58" fmla="*/ 126 w 193"/>
                <a:gd name="T59" fmla="*/ 35 h 113"/>
                <a:gd name="T60" fmla="*/ 128 w 193"/>
                <a:gd name="T61" fmla="*/ 33 h 113"/>
                <a:gd name="T62" fmla="*/ 132 w 193"/>
                <a:gd name="T63" fmla="*/ 30 h 113"/>
                <a:gd name="T64" fmla="*/ 134 w 193"/>
                <a:gd name="T65" fmla="*/ 29 h 113"/>
                <a:gd name="T66" fmla="*/ 135 w 193"/>
                <a:gd name="T67" fmla="*/ 27 h 113"/>
                <a:gd name="T68" fmla="*/ 142 w 193"/>
                <a:gd name="T69" fmla="*/ 23 h 113"/>
                <a:gd name="T70" fmla="*/ 144 w 193"/>
                <a:gd name="T71" fmla="*/ 30 h 113"/>
                <a:gd name="T72" fmla="*/ 141 w 193"/>
                <a:gd name="T73" fmla="*/ 33 h 113"/>
                <a:gd name="T74" fmla="*/ 139 w 193"/>
                <a:gd name="T75" fmla="*/ 35 h 113"/>
                <a:gd name="T76" fmla="*/ 137 w 193"/>
                <a:gd name="T77" fmla="*/ 37 h 113"/>
                <a:gd name="T78" fmla="*/ 136 w 193"/>
                <a:gd name="T79" fmla="*/ 37 h 113"/>
                <a:gd name="T80" fmla="*/ 134 w 193"/>
                <a:gd name="T81" fmla="*/ 39 h 113"/>
                <a:gd name="T82" fmla="*/ 134 w 193"/>
                <a:gd name="T83" fmla="*/ 39 h 113"/>
                <a:gd name="T84" fmla="*/ 133 w 193"/>
                <a:gd name="T85" fmla="*/ 41 h 113"/>
                <a:gd name="T86" fmla="*/ 128 w 193"/>
                <a:gd name="T87" fmla="*/ 63 h 113"/>
                <a:gd name="T88" fmla="*/ 128 w 193"/>
                <a:gd name="T89" fmla="*/ 63 h 113"/>
                <a:gd name="T90" fmla="*/ 129 w 193"/>
                <a:gd name="T91" fmla="*/ 74 h 113"/>
                <a:gd name="T92" fmla="*/ 121 w 193"/>
                <a:gd name="T93" fmla="*/ 74 h 113"/>
                <a:gd name="T94" fmla="*/ 111 w 193"/>
                <a:gd name="T95" fmla="*/ 50 h 113"/>
                <a:gd name="T96" fmla="*/ 110 w 193"/>
                <a:gd name="T97" fmla="*/ 50 h 113"/>
                <a:gd name="T98" fmla="*/ 103 w 193"/>
                <a:gd name="T99" fmla="*/ 50 h 113"/>
                <a:gd name="T100" fmla="*/ 99 w 193"/>
                <a:gd name="T101" fmla="*/ 50 h 113"/>
                <a:gd name="T102" fmla="*/ 99 w 193"/>
                <a:gd name="T103" fmla="*/ 50 h 113"/>
                <a:gd name="T104" fmla="*/ 98 w 193"/>
                <a:gd name="T105" fmla="*/ 50 h 113"/>
                <a:gd name="T106" fmla="*/ 73 w 193"/>
                <a:gd name="T107" fmla="*/ 50 h 113"/>
                <a:gd name="T108" fmla="*/ 73 w 193"/>
                <a:gd name="T109" fmla="*/ 4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3" h="113">
                  <a:moveTo>
                    <a:pt x="23" y="85"/>
                  </a:moveTo>
                  <a:cubicBezTo>
                    <a:pt x="32" y="92"/>
                    <a:pt x="45" y="96"/>
                    <a:pt x="55" y="99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3" y="102"/>
                    <a:pt x="67" y="103"/>
                    <a:pt x="70" y="104"/>
                  </a:cubicBezTo>
                  <a:cubicBezTo>
                    <a:pt x="79" y="108"/>
                    <a:pt x="88" y="111"/>
                    <a:pt x="98" y="112"/>
                  </a:cubicBezTo>
                  <a:cubicBezTo>
                    <a:pt x="105" y="113"/>
                    <a:pt x="112" y="113"/>
                    <a:pt x="119" y="113"/>
                  </a:cubicBezTo>
                  <a:cubicBezTo>
                    <a:pt x="124" y="113"/>
                    <a:pt x="129" y="113"/>
                    <a:pt x="134" y="113"/>
                  </a:cubicBezTo>
                  <a:cubicBezTo>
                    <a:pt x="142" y="112"/>
                    <a:pt x="153" y="108"/>
                    <a:pt x="159" y="101"/>
                  </a:cubicBezTo>
                  <a:cubicBezTo>
                    <a:pt x="162" y="97"/>
                    <a:pt x="164" y="91"/>
                    <a:pt x="166" y="86"/>
                  </a:cubicBezTo>
                  <a:cubicBezTo>
                    <a:pt x="167" y="83"/>
                    <a:pt x="169" y="80"/>
                    <a:pt x="170" y="77"/>
                  </a:cubicBezTo>
                  <a:cubicBezTo>
                    <a:pt x="174" y="70"/>
                    <a:pt x="178" y="64"/>
                    <a:pt x="183" y="59"/>
                  </a:cubicBezTo>
                  <a:cubicBezTo>
                    <a:pt x="183" y="58"/>
                    <a:pt x="183" y="58"/>
                    <a:pt x="183" y="58"/>
                  </a:cubicBezTo>
                  <a:cubicBezTo>
                    <a:pt x="188" y="53"/>
                    <a:pt x="191" y="49"/>
                    <a:pt x="192" y="39"/>
                  </a:cubicBezTo>
                  <a:cubicBezTo>
                    <a:pt x="193" y="28"/>
                    <a:pt x="190" y="20"/>
                    <a:pt x="184" y="13"/>
                  </a:cubicBezTo>
                  <a:cubicBezTo>
                    <a:pt x="172" y="1"/>
                    <a:pt x="152" y="0"/>
                    <a:pt x="138" y="0"/>
                  </a:cubicBezTo>
                  <a:cubicBezTo>
                    <a:pt x="134" y="0"/>
                    <a:pt x="129" y="0"/>
                    <a:pt x="125" y="0"/>
                  </a:cubicBezTo>
                  <a:cubicBezTo>
                    <a:pt x="122" y="0"/>
                    <a:pt x="119" y="0"/>
                    <a:pt x="117" y="0"/>
                  </a:cubicBezTo>
                  <a:cubicBezTo>
                    <a:pt x="91" y="0"/>
                    <a:pt x="24" y="27"/>
                    <a:pt x="17" y="34"/>
                  </a:cubicBezTo>
                  <a:cubicBezTo>
                    <a:pt x="15" y="35"/>
                    <a:pt x="14" y="36"/>
                    <a:pt x="12" y="38"/>
                  </a:cubicBezTo>
                  <a:cubicBezTo>
                    <a:pt x="8" y="41"/>
                    <a:pt x="3" y="44"/>
                    <a:pt x="1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66"/>
                    <a:pt x="18" y="82"/>
                    <a:pt x="23" y="85"/>
                  </a:cubicBezTo>
                  <a:close/>
                  <a:moveTo>
                    <a:pt x="73" y="42"/>
                  </a:moveTo>
                  <a:cubicBezTo>
                    <a:pt x="81" y="42"/>
                    <a:pt x="90" y="42"/>
                    <a:pt x="98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3" y="41"/>
                    <a:pt x="106" y="41"/>
                    <a:pt x="110" y="41"/>
                  </a:cubicBezTo>
                  <a:cubicBezTo>
                    <a:pt x="112" y="41"/>
                    <a:pt x="114" y="41"/>
                    <a:pt x="116" y="40"/>
                  </a:cubicBezTo>
                  <a:cubicBezTo>
                    <a:pt x="117" y="39"/>
                    <a:pt x="118" y="39"/>
                    <a:pt x="119" y="38"/>
                  </a:cubicBezTo>
                  <a:cubicBezTo>
                    <a:pt x="122" y="37"/>
                    <a:pt x="124" y="36"/>
                    <a:pt x="126" y="35"/>
                  </a:cubicBezTo>
                  <a:cubicBezTo>
                    <a:pt x="127" y="35"/>
                    <a:pt x="128" y="34"/>
                    <a:pt x="128" y="33"/>
                  </a:cubicBezTo>
                  <a:cubicBezTo>
                    <a:pt x="130" y="32"/>
                    <a:pt x="131" y="31"/>
                    <a:pt x="132" y="30"/>
                  </a:cubicBezTo>
                  <a:cubicBezTo>
                    <a:pt x="133" y="30"/>
                    <a:pt x="133" y="29"/>
                    <a:pt x="134" y="29"/>
                  </a:cubicBezTo>
                  <a:cubicBezTo>
                    <a:pt x="134" y="28"/>
                    <a:pt x="135" y="28"/>
                    <a:pt x="135" y="27"/>
                  </a:cubicBezTo>
                  <a:cubicBezTo>
                    <a:pt x="137" y="26"/>
                    <a:pt x="139" y="23"/>
                    <a:pt x="142" y="23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3" y="31"/>
                    <a:pt x="142" y="32"/>
                    <a:pt x="141" y="33"/>
                  </a:cubicBezTo>
                  <a:cubicBezTo>
                    <a:pt x="140" y="34"/>
                    <a:pt x="140" y="34"/>
                    <a:pt x="139" y="35"/>
                  </a:cubicBezTo>
                  <a:cubicBezTo>
                    <a:pt x="138" y="35"/>
                    <a:pt x="138" y="36"/>
                    <a:pt x="137" y="37"/>
                  </a:cubicBezTo>
                  <a:cubicBezTo>
                    <a:pt x="137" y="37"/>
                    <a:pt x="136" y="37"/>
                    <a:pt x="136" y="37"/>
                  </a:cubicBezTo>
                  <a:cubicBezTo>
                    <a:pt x="136" y="38"/>
                    <a:pt x="135" y="38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40"/>
                    <a:pt x="133" y="40"/>
                    <a:pt x="133" y="41"/>
                  </a:cubicBezTo>
                  <a:cubicBezTo>
                    <a:pt x="130" y="46"/>
                    <a:pt x="128" y="55"/>
                    <a:pt x="128" y="63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29" y="67"/>
                    <a:pt x="129" y="71"/>
                    <a:pt x="129" y="74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21" y="60"/>
                    <a:pt x="119" y="52"/>
                    <a:pt x="111" y="50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07" y="50"/>
                    <a:pt x="105" y="50"/>
                    <a:pt x="103" y="50"/>
                  </a:cubicBezTo>
                  <a:cubicBezTo>
                    <a:pt x="102" y="50"/>
                    <a:pt x="100" y="50"/>
                    <a:pt x="99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0" y="50"/>
                    <a:pt x="81" y="50"/>
                    <a:pt x="73" y="50"/>
                  </a:cubicBezTo>
                  <a:lnTo>
                    <a:pt x="73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5"/>
            <p:cNvSpPr>
              <a:spLocks/>
            </p:cNvSpPr>
            <p:nvPr/>
          </p:nvSpPr>
          <p:spPr bwMode="auto">
            <a:xfrm>
              <a:off x="150" y="2909"/>
              <a:ext cx="357" cy="177"/>
            </a:xfrm>
            <a:custGeom>
              <a:avLst/>
              <a:gdLst>
                <a:gd name="T0" fmla="*/ 189 w 192"/>
                <a:gd name="T1" fmla="*/ 4 h 95"/>
                <a:gd name="T2" fmla="*/ 177 w 192"/>
                <a:gd name="T3" fmla="*/ 21 h 95"/>
                <a:gd name="T4" fmla="*/ 174 w 192"/>
                <a:gd name="T5" fmla="*/ 29 h 95"/>
                <a:gd name="T6" fmla="*/ 165 w 192"/>
                <a:gd name="T7" fmla="*/ 46 h 95"/>
                <a:gd name="T8" fmla="*/ 134 w 192"/>
                <a:gd name="T9" fmla="*/ 61 h 95"/>
                <a:gd name="T10" fmla="*/ 119 w 192"/>
                <a:gd name="T11" fmla="*/ 61 h 95"/>
                <a:gd name="T12" fmla="*/ 97 w 192"/>
                <a:gd name="T13" fmla="*/ 60 h 95"/>
                <a:gd name="T14" fmla="*/ 68 w 192"/>
                <a:gd name="T15" fmla="*/ 52 h 95"/>
                <a:gd name="T16" fmla="*/ 57 w 192"/>
                <a:gd name="T17" fmla="*/ 48 h 95"/>
                <a:gd name="T18" fmla="*/ 53 w 192"/>
                <a:gd name="T19" fmla="*/ 47 h 95"/>
                <a:gd name="T20" fmla="*/ 18 w 192"/>
                <a:gd name="T21" fmla="*/ 32 h 95"/>
                <a:gd name="T22" fmla="*/ 0 w 192"/>
                <a:gd name="T23" fmla="*/ 13 h 95"/>
                <a:gd name="T24" fmla="*/ 1 w 192"/>
                <a:gd name="T25" fmla="*/ 32 h 95"/>
                <a:gd name="T26" fmla="*/ 0 w 192"/>
                <a:gd name="T27" fmla="*/ 33 h 95"/>
                <a:gd name="T28" fmla="*/ 0 w 192"/>
                <a:gd name="T29" fmla="*/ 34 h 95"/>
                <a:gd name="T30" fmla="*/ 23 w 192"/>
                <a:gd name="T31" fmla="*/ 67 h 95"/>
                <a:gd name="T32" fmla="*/ 55 w 192"/>
                <a:gd name="T33" fmla="*/ 81 h 95"/>
                <a:gd name="T34" fmla="*/ 60 w 192"/>
                <a:gd name="T35" fmla="*/ 83 h 95"/>
                <a:gd name="T36" fmla="*/ 70 w 192"/>
                <a:gd name="T37" fmla="*/ 86 h 95"/>
                <a:gd name="T38" fmla="*/ 98 w 192"/>
                <a:gd name="T39" fmla="*/ 94 h 95"/>
                <a:gd name="T40" fmla="*/ 119 w 192"/>
                <a:gd name="T41" fmla="*/ 95 h 95"/>
                <a:gd name="T42" fmla="*/ 119 w 192"/>
                <a:gd name="T43" fmla="*/ 95 h 95"/>
                <a:gd name="T44" fmla="*/ 134 w 192"/>
                <a:gd name="T45" fmla="*/ 95 h 95"/>
                <a:gd name="T46" fmla="*/ 159 w 192"/>
                <a:gd name="T47" fmla="*/ 83 h 95"/>
                <a:gd name="T48" fmla="*/ 166 w 192"/>
                <a:gd name="T49" fmla="*/ 68 h 95"/>
                <a:gd name="T50" fmla="*/ 170 w 192"/>
                <a:gd name="T51" fmla="*/ 59 h 95"/>
                <a:gd name="T52" fmla="*/ 183 w 192"/>
                <a:gd name="T53" fmla="*/ 41 h 95"/>
                <a:gd name="T54" fmla="*/ 183 w 192"/>
                <a:gd name="T55" fmla="*/ 40 h 95"/>
                <a:gd name="T56" fmla="*/ 192 w 192"/>
                <a:gd name="T57" fmla="*/ 21 h 95"/>
                <a:gd name="T58" fmla="*/ 192 w 192"/>
                <a:gd name="T59" fmla="*/ 0 h 95"/>
                <a:gd name="T60" fmla="*/ 189 w 192"/>
                <a:gd name="T61" fmla="*/ 3 h 95"/>
                <a:gd name="T62" fmla="*/ 189 w 192"/>
                <a:gd name="T63" fmla="*/ 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2" h="95">
                  <a:moveTo>
                    <a:pt x="189" y="4"/>
                  </a:moveTo>
                  <a:cubicBezTo>
                    <a:pt x="185" y="9"/>
                    <a:pt x="181" y="14"/>
                    <a:pt x="177" y="21"/>
                  </a:cubicBezTo>
                  <a:cubicBezTo>
                    <a:pt x="176" y="23"/>
                    <a:pt x="175" y="26"/>
                    <a:pt x="174" y="29"/>
                  </a:cubicBezTo>
                  <a:cubicBezTo>
                    <a:pt x="171" y="35"/>
                    <a:pt x="169" y="41"/>
                    <a:pt x="165" y="46"/>
                  </a:cubicBezTo>
                  <a:cubicBezTo>
                    <a:pt x="155" y="57"/>
                    <a:pt x="139" y="60"/>
                    <a:pt x="134" y="61"/>
                  </a:cubicBezTo>
                  <a:cubicBezTo>
                    <a:pt x="130" y="61"/>
                    <a:pt x="125" y="61"/>
                    <a:pt x="119" y="61"/>
                  </a:cubicBezTo>
                  <a:cubicBezTo>
                    <a:pt x="112" y="61"/>
                    <a:pt x="104" y="61"/>
                    <a:pt x="97" y="60"/>
                  </a:cubicBezTo>
                  <a:cubicBezTo>
                    <a:pt x="86" y="59"/>
                    <a:pt x="77" y="55"/>
                    <a:pt x="68" y="52"/>
                  </a:cubicBezTo>
                  <a:cubicBezTo>
                    <a:pt x="64" y="51"/>
                    <a:pt x="61" y="50"/>
                    <a:pt x="57" y="48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42" y="43"/>
                    <a:pt x="29" y="39"/>
                    <a:pt x="18" y="32"/>
                  </a:cubicBezTo>
                  <a:cubicBezTo>
                    <a:pt x="18" y="32"/>
                    <a:pt x="8" y="24"/>
                    <a:pt x="0" y="13"/>
                  </a:cubicBezTo>
                  <a:cubicBezTo>
                    <a:pt x="0" y="21"/>
                    <a:pt x="1" y="29"/>
                    <a:pt x="1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8"/>
                    <a:pt x="18" y="64"/>
                    <a:pt x="23" y="67"/>
                  </a:cubicBezTo>
                  <a:cubicBezTo>
                    <a:pt x="33" y="74"/>
                    <a:pt x="45" y="78"/>
                    <a:pt x="55" y="81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3" y="84"/>
                    <a:pt x="67" y="85"/>
                    <a:pt x="70" y="86"/>
                  </a:cubicBezTo>
                  <a:cubicBezTo>
                    <a:pt x="79" y="90"/>
                    <a:pt x="88" y="93"/>
                    <a:pt x="98" y="94"/>
                  </a:cubicBezTo>
                  <a:cubicBezTo>
                    <a:pt x="105" y="95"/>
                    <a:pt x="112" y="95"/>
                    <a:pt x="119" y="95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24" y="95"/>
                    <a:pt x="129" y="95"/>
                    <a:pt x="134" y="95"/>
                  </a:cubicBezTo>
                  <a:cubicBezTo>
                    <a:pt x="142" y="94"/>
                    <a:pt x="153" y="90"/>
                    <a:pt x="159" y="83"/>
                  </a:cubicBezTo>
                  <a:cubicBezTo>
                    <a:pt x="162" y="79"/>
                    <a:pt x="164" y="73"/>
                    <a:pt x="166" y="68"/>
                  </a:cubicBezTo>
                  <a:cubicBezTo>
                    <a:pt x="167" y="65"/>
                    <a:pt x="169" y="62"/>
                    <a:pt x="170" y="59"/>
                  </a:cubicBezTo>
                  <a:cubicBezTo>
                    <a:pt x="174" y="52"/>
                    <a:pt x="178" y="46"/>
                    <a:pt x="183" y="41"/>
                  </a:cubicBezTo>
                  <a:cubicBezTo>
                    <a:pt x="183" y="40"/>
                    <a:pt x="183" y="40"/>
                    <a:pt x="183" y="40"/>
                  </a:cubicBezTo>
                  <a:cubicBezTo>
                    <a:pt x="188" y="35"/>
                    <a:pt x="191" y="31"/>
                    <a:pt x="192" y="21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1" y="1"/>
                    <a:pt x="190" y="2"/>
                    <a:pt x="189" y="3"/>
                  </a:cubicBezTo>
                  <a:lnTo>
                    <a:pt x="189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6"/>
            <p:cNvSpPr>
              <a:spLocks/>
            </p:cNvSpPr>
            <p:nvPr/>
          </p:nvSpPr>
          <p:spPr bwMode="auto">
            <a:xfrm>
              <a:off x="4047" y="2001"/>
              <a:ext cx="253" cy="236"/>
            </a:xfrm>
            <a:custGeom>
              <a:avLst/>
              <a:gdLst>
                <a:gd name="T0" fmla="*/ 69 w 136"/>
                <a:gd name="T1" fmla="*/ 44 h 127"/>
                <a:gd name="T2" fmla="*/ 136 w 136"/>
                <a:gd name="T3" fmla="*/ 34 h 127"/>
                <a:gd name="T4" fmla="*/ 92 w 136"/>
                <a:gd name="T5" fmla="*/ 13 h 127"/>
                <a:gd name="T6" fmla="*/ 76 w 136"/>
                <a:gd name="T7" fmla="*/ 5 h 127"/>
                <a:gd name="T8" fmla="*/ 12 w 136"/>
                <a:gd name="T9" fmla="*/ 13 h 127"/>
                <a:gd name="T10" fmla="*/ 2 w 136"/>
                <a:gd name="T11" fmla="*/ 23 h 127"/>
                <a:gd name="T12" fmla="*/ 5 w 136"/>
                <a:gd name="T13" fmla="*/ 39 h 127"/>
                <a:gd name="T14" fmla="*/ 5 w 136"/>
                <a:gd name="T15" fmla="*/ 91 h 127"/>
                <a:gd name="T16" fmla="*/ 7 w 136"/>
                <a:gd name="T17" fmla="*/ 94 h 127"/>
                <a:gd name="T18" fmla="*/ 67 w 136"/>
                <a:gd name="T19" fmla="*/ 127 h 127"/>
                <a:gd name="T20" fmla="*/ 67 w 136"/>
                <a:gd name="T21" fmla="*/ 126 h 127"/>
                <a:gd name="T22" fmla="*/ 67 w 136"/>
                <a:gd name="T23" fmla="*/ 71 h 127"/>
                <a:gd name="T24" fmla="*/ 61 w 136"/>
                <a:gd name="T25" fmla="*/ 53 h 127"/>
                <a:gd name="T26" fmla="*/ 69 w 136"/>
                <a:gd name="T27" fmla="*/ 4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6" h="127">
                  <a:moveTo>
                    <a:pt x="69" y="44"/>
                  </a:moveTo>
                  <a:cubicBezTo>
                    <a:pt x="82" y="39"/>
                    <a:pt x="109" y="31"/>
                    <a:pt x="136" y="34"/>
                  </a:cubicBezTo>
                  <a:cubicBezTo>
                    <a:pt x="125" y="28"/>
                    <a:pt x="106" y="19"/>
                    <a:pt x="92" y="13"/>
                  </a:cubicBezTo>
                  <a:cubicBezTo>
                    <a:pt x="85" y="9"/>
                    <a:pt x="78" y="6"/>
                    <a:pt x="76" y="5"/>
                  </a:cubicBezTo>
                  <a:cubicBezTo>
                    <a:pt x="67" y="0"/>
                    <a:pt x="26" y="6"/>
                    <a:pt x="12" y="13"/>
                  </a:cubicBezTo>
                  <a:cubicBezTo>
                    <a:pt x="6" y="15"/>
                    <a:pt x="3" y="20"/>
                    <a:pt x="2" y="23"/>
                  </a:cubicBezTo>
                  <a:cubicBezTo>
                    <a:pt x="0" y="30"/>
                    <a:pt x="4" y="37"/>
                    <a:pt x="5" y="39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6" y="93"/>
                    <a:pt x="7" y="94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67" y="126"/>
                    <a:pt x="67" y="126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5" y="68"/>
                    <a:pt x="60" y="60"/>
                    <a:pt x="61" y="53"/>
                  </a:cubicBezTo>
                  <a:cubicBezTo>
                    <a:pt x="62" y="50"/>
                    <a:pt x="64" y="47"/>
                    <a:pt x="69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7"/>
            <p:cNvSpPr>
              <a:spLocks noEditPoints="1"/>
            </p:cNvSpPr>
            <p:nvPr/>
          </p:nvSpPr>
          <p:spPr bwMode="auto">
            <a:xfrm>
              <a:off x="4176" y="2072"/>
              <a:ext cx="146" cy="165"/>
            </a:xfrm>
            <a:custGeom>
              <a:avLst/>
              <a:gdLst>
                <a:gd name="T0" fmla="*/ 47 w 79"/>
                <a:gd name="T1" fmla="*/ 36 h 89"/>
                <a:gd name="T2" fmla="*/ 61 w 79"/>
                <a:gd name="T3" fmla="*/ 41 h 89"/>
                <a:gd name="T4" fmla="*/ 73 w 79"/>
                <a:gd name="T5" fmla="*/ 41 h 89"/>
                <a:gd name="T6" fmla="*/ 73 w 79"/>
                <a:gd name="T7" fmla="*/ 24 h 89"/>
                <a:gd name="T8" fmla="*/ 79 w 79"/>
                <a:gd name="T9" fmla="*/ 13 h 89"/>
                <a:gd name="T10" fmla="*/ 77 w 79"/>
                <a:gd name="T11" fmla="*/ 6 h 89"/>
                <a:gd name="T12" fmla="*/ 76 w 79"/>
                <a:gd name="T13" fmla="*/ 6 h 89"/>
                <a:gd name="T14" fmla="*/ 4 w 79"/>
                <a:gd name="T15" fmla="*/ 14 h 89"/>
                <a:gd name="T16" fmla="*/ 1 w 79"/>
                <a:gd name="T17" fmla="*/ 17 h 89"/>
                <a:gd name="T18" fmla="*/ 6 w 79"/>
                <a:gd name="T19" fmla="*/ 29 h 89"/>
                <a:gd name="T20" fmla="*/ 7 w 79"/>
                <a:gd name="T21" fmla="*/ 31 h 89"/>
                <a:gd name="T22" fmla="*/ 7 w 79"/>
                <a:gd name="T23" fmla="*/ 88 h 89"/>
                <a:gd name="T24" fmla="*/ 7 w 79"/>
                <a:gd name="T25" fmla="*/ 89 h 89"/>
                <a:gd name="T26" fmla="*/ 24 w 79"/>
                <a:gd name="T27" fmla="*/ 84 h 89"/>
                <a:gd name="T28" fmla="*/ 28 w 79"/>
                <a:gd name="T29" fmla="*/ 51 h 89"/>
                <a:gd name="T30" fmla="*/ 30 w 79"/>
                <a:gd name="T31" fmla="*/ 46 h 89"/>
                <a:gd name="T32" fmla="*/ 47 w 79"/>
                <a:gd name="T33" fmla="*/ 36 h 89"/>
                <a:gd name="T34" fmla="*/ 58 w 79"/>
                <a:gd name="T35" fmla="*/ 11 h 89"/>
                <a:gd name="T36" fmla="*/ 60 w 79"/>
                <a:gd name="T37" fmla="*/ 13 h 89"/>
                <a:gd name="T38" fmla="*/ 58 w 79"/>
                <a:gd name="T39" fmla="*/ 15 h 89"/>
                <a:gd name="T40" fmla="*/ 56 w 79"/>
                <a:gd name="T41" fmla="*/ 13 h 89"/>
                <a:gd name="T42" fmla="*/ 58 w 79"/>
                <a:gd name="T43" fmla="*/ 11 h 89"/>
                <a:gd name="T44" fmla="*/ 48 w 79"/>
                <a:gd name="T45" fmla="*/ 26 h 89"/>
                <a:gd name="T46" fmla="*/ 52 w 79"/>
                <a:gd name="T47" fmla="*/ 30 h 89"/>
                <a:gd name="T48" fmla="*/ 48 w 79"/>
                <a:gd name="T49" fmla="*/ 34 h 89"/>
                <a:gd name="T50" fmla="*/ 44 w 79"/>
                <a:gd name="T51" fmla="*/ 30 h 89"/>
                <a:gd name="T52" fmla="*/ 48 w 79"/>
                <a:gd name="T53" fmla="*/ 26 h 89"/>
                <a:gd name="T54" fmla="*/ 11 w 79"/>
                <a:gd name="T55" fmla="*/ 43 h 89"/>
                <a:gd name="T56" fmla="*/ 8 w 79"/>
                <a:gd name="T57" fmla="*/ 41 h 89"/>
                <a:gd name="T58" fmla="*/ 11 w 79"/>
                <a:gd name="T59" fmla="*/ 38 h 89"/>
                <a:gd name="T60" fmla="*/ 13 w 79"/>
                <a:gd name="T61" fmla="*/ 41 h 89"/>
                <a:gd name="T62" fmla="*/ 11 w 79"/>
                <a:gd name="T63" fmla="*/ 43 h 89"/>
                <a:gd name="T64" fmla="*/ 13 w 79"/>
                <a:gd name="T65" fmla="*/ 18 h 89"/>
                <a:gd name="T66" fmla="*/ 17 w 79"/>
                <a:gd name="T67" fmla="*/ 15 h 89"/>
                <a:gd name="T68" fmla="*/ 20 w 79"/>
                <a:gd name="T69" fmla="*/ 18 h 89"/>
                <a:gd name="T70" fmla="*/ 17 w 79"/>
                <a:gd name="T71" fmla="*/ 22 h 89"/>
                <a:gd name="T72" fmla="*/ 13 w 79"/>
                <a:gd name="T73" fmla="*/ 18 h 89"/>
                <a:gd name="T74" fmla="*/ 19 w 79"/>
                <a:gd name="T75" fmla="*/ 69 h 89"/>
                <a:gd name="T76" fmla="*/ 17 w 79"/>
                <a:gd name="T77" fmla="*/ 67 h 89"/>
                <a:gd name="T78" fmla="*/ 19 w 79"/>
                <a:gd name="T79" fmla="*/ 65 h 89"/>
                <a:gd name="T80" fmla="*/ 21 w 79"/>
                <a:gd name="T81" fmla="*/ 67 h 89"/>
                <a:gd name="T82" fmla="*/ 19 w 79"/>
                <a:gd name="T83" fmla="*/ 69 h 89"/>
                <a:gd name="T84" fmla="*/ 29 w 79"/>
                <a:gd name="T85" fmla="*/ 44 h 89"/>
                <a:gd name="T86" fmla="*/ 26 w 79"/>
                <a:gd name="T87" fmla="*/ 42 h 89"/>
                <a:gd name="T88" fmla="*/ 29 w 79"/>
                <a:gd name="T89" fmla="*/ 39 h 89"/>
                <a:gd name="T90" fmla="*/ 31 w 79"/>
                <a:gd name="T91" fmla="*/ 42 h 89"/>
                <a:gd name="T92" fmla="*/ 29 w 79"/>
                <a:gd name="T93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9" h="89">
                  <a:moveTo>
                    <a:pt x="47" y="36"/>
                  </a:moveTo>
                  <a:cubicBezTo>
                    <a:pt x="52" y="36"/>
                    <a:pt x="57" y="38"/>
                    <a:pt x="61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7" y="21"/>
                    <a:pt x="79" y="17"/>
                    <a:pt x="79" y="13"/>
                  </a:cubicBezTo>
                  <a:cubicBezTo>
                    <a:pt x="79" y="10"/>
                    <a:pt x="78" y="8"/>
                    <a:pt x="77" y="6"/>
                  </a:cubicBezTo>
                  <a:cubicBezTo>
                    <a:pt x="77" y="6"/>
                    <a:pt x="76" y="6"/>
                    <a:pt x="76" y="6"/>
                  </a:cubicBezTo>
                  <a:cubicBezTo>
                    <a:pt x="48" y="0"/>
                    <a:pt x="17" y="8"/>
                    <a:pt x="4" y="14"/>
                  </a:cubicBezTo>
                  <a:cubicBezTo>
                    <a:pt x="2" y="15"/>
                    <a:pt x="1" y="16"/>
                    <a:pt x="1" y="17"/>
                  </a:cubicBezTo>
                  <a:cubicBezTo>
                    <a:pt x="0" y="21"/>
                    <a:pt x="4" y="27"/>
                    <a:pt x="6" y="29"/>
                  </a:cubicBezTo>
                  <a:cubicBezTo>
                    <a:pt x="6" y="30"/>
                    <a:pt x="7" y="31"/>
                    <a:pt x="7" y="31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8"/>
                    <a:pt x="7" y="89"/>
                    <a:pt x="7" y="89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4" y="67"/>
                    <a:pt x="27" y="53"/>
                    <a:pt x="28" y="51"/>
                  </a:cubicBezTo>
                  <a:cubicBezTo>
                    <a:pt x="28" y="49"/>
                    <a:pt x="29" y="48"/>
                    <a:pt x="30" y="46"/>
                  </a:cubicBezTo>
                  <a:cubicBezTo>
                    <a:pt x="36" y="37"/>
                    <a:pt x="44" y="36"/>
                    <a:pt x="47" y="36"/>
                  </a:cubicBezTo>
                  <a:close/>
                  <a:moveTo>
                    <a:pt x="58" y="11"/>
                  </a:moveTo>
                  <a:cubicBezTo>
                    <a:pt x="59" y="11"/>
                    <a:pt x="60" y="12"/>
                    <a:pt x="60" y="13"/>
                  </a:cubicBezTo>
                  <a:cubicBezTo>
                    <a:pt x="60" y="14"/>
                    <a:pt x="59" y="15"/>
                    <a:pt x="58" y="15"/>
                  </a:cubicBezTo>
                  <a:cubicBezTo>
                    <a:pt x="57" y="15"/>
                    <a:pt x="56" y="14"/>
                    <a:pt x="56" y="13"/>
                  </a:cubicBezTo>
                  <a:cubicBezTo>
                    <a:pt x="56" y="12"/>
                    <a:pt x="57" y="11"/>
                    <a:pt x="58" y="11"/>
                  </a:cubicBezTo>
                  <a:close/>
                  <a:moveTo>
                    <a:pt x="48" y="26"/>
                  </a:moveTo>
                  <a:cubicBezTo>
                    <a:pt x="50" y="26"/>
                    <a:pt x="52" y="28"/>
                    <a:pt x="52" y="30"/>
                  </a:cubicBezTo>
                  <a:cubicBezTo>
                    <a:pt x="52" y="32"/>
                    <a:pt x="50" y="34"/>
                    <a:pt x="48" y="34"/>
                  </a:cubicBezTo>
                  <a:cubicBezTo>
                    <a:pt x="45" y="34"/>
                    <a:pt x="44" y="32"/>
                    <a:pt x="44" y="30"/>
                  </a:cubicBezTo>
                  <a:cubicBezTo>
                    <a:pt x="44" y="28"/>
                    <a:pt x="45" y="26"/>
                    <a:pt x="48" y="26"/>
                  </a:cubicBezTo>
                  <a:close/>
                  <a:moveTo>
                    <a:pt x="11" y="43"/>
                  </a:moveTo>
                  <a:cubicBezTo>
                    <a:pt x="9" y="43"/>
                    <a:pt x="8" y="42"/>
                    <a:pt x="8" y="41"/>
                  </a:cubicBezTo>
                  <a:cubicBezTo>
                    <a:pt x="8" y="39"/>
                    <a:pt x="9" y="38"/>
                    <a:pt x="11" y="38"/>
                  </a:cubicBezTo>
                  <a:cubicBezTo>
                    <a:pt x="12" y="38"/>
                    <a:pt x="13" y="39"/>
                    <a:pt x="13" y="41"/>
                  </a:cubicBezTo>
                  <a:cubicBezTo>
                    <a:pt x="13" y="42"/>
                    <a:pt x="12" y="43"/>
                    <a:pt x="11" y="43"/>
                  </a:cubicBezTo>
                  <a:close/>
                  <a:moveTo>
                    <a:pt x="13" y="18"/>
                  </a:moveTo>
                  <a:cubicBezTo>
                    <a:pt x="13" y="16"/>
                    <a:pt x="15" y="15"/>
                    <a:pt x="17" y="15"/>
                  </a:cubicBezTo>
                  <a:cubicBezTo>
                    <a:pt x="19" y="15"/>
                    <a:pt x="20" y="16"/>
                    <a:pt x="20" y="18"/>
                  </a:cubicBezTo>
                  <a:cubicBezTo>
                    <a:pt x="20" y="20"/>
                    <a:pt x="19" y="22"/>
                    <a:pt x="17" y="22"/>
                  </a:cubicBezTo>
                  <a:cubicBezTo>
                    <a:pt x="15" y="22"/>
                    <a:pt x="13" y="20"/>
                    <a:pt x="13" y="18"/>
                  </a:cubicBezTo>
                  <a:close/>
                  <a:moveTo>
                    <a:pt x="19" y="69"/>
                  </a:moveTo>
                  <a:cubicBezTo>
                    <a:pt x="18" y="69"/>
                    <a:pt x="17" y="68"/>
                    <a:pt x="17" y="67"/>
                  </a:cubicBezTo>
                  <a:cubicBezTo>
                    <a:pt x="17" y="66"/>
                    <a:pt x="18" y="65"/>
                    <a:pt x="19" y="65"/>
                  </a:cubicBezTo>
                  <a:cubicBezTo>
                    <a:pt x="20" y="65"/>
                    <a:pt x="21" y="66"/>
                    <a:pt x="21" y="67"/>
                  </a:cubicBezTo>
                  <a:cubicBezTo>
                    <a:pt x="21" y="68"/>
                    <a:pt x="20" y="69"/>
                    <a:pt x="19" y="69"/>
                  </a:cubicBezTo>
                  <a:close/>
                  <a:moveTo>
                    <a:pt x="29" y="44"/>
                  </a:moveTo>
                  <a:cubicBezTo>
                    <a:pt x="27" y="44"/>
                    <a:pt x="26" y="43"/>
                    <a:pt x="26" y="42"/>
                  </a:cubicBezTo>
                  <a:cubicBezTo>
                    <a:pt x="26" y="40"/>
                    <a:pt x="27" y="39"/>
                    <a:pt x="29" y="39"/>
                  </a:cubicBezTo>
                  <a:cubicBezTo>
                    <a:pt x="30" y="39"/>
                    <a:pt x="31" y="40"/>
                    <a:pt x="31" y="42"/>
                  </a:cubicBezTo>
                  <a:cubicBezTo>
                    <a:pt x="31" y="43"/>
                    <a:pt x="30" y="44"/>
                    <a:pt x="29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8"/>
            <p:cNvSpPr>
              <a:spLocks noEditPoints="1"/>
            </p:cNvSpPr>
            <p:nvPr/>
          </p:nvSpPr>
          <p:spPr bwMode="auto">
            <a:xfrm>
              <a:off x="4220" y="2153"/>
              <a:ext cx="188" cy="160"/>
            </a:xfrm>
            <a:custGeom>
              <a:avLst/>
              <a:gdLst>
                <a:gd name="T0" fmla="*/ 101 w 101"/>
                <a:gd name="T1" fmla="*/ 76 h 86"/>
                <a:gd name="T2" fmla="*/ 90 w 101"/>
                <a:gd name="T3" fmla="*/ 9 h 86"/>
                <a:gd name="T4" fmla="*/ 86 w 101"/>
                <a:gd name="T5" fmla="*/ 5 h 86"/>
                <a:gd name="T6" fmla="*/ 34 w 101"/>
                <a:gd name="T7" fmla="*/ 5 h 86"/>
                <a:gd name="T8" fmla="*/ 23 w 101"/>
                <a:gd name="T9" fmla="*/ 0 h 86"/>
                <a:gd name="T10" fmla="*/ 12 w 101"/>
                <a:gd name="T11" fmla="*/ 7 h 86"/>
                <a:gd name="T12" fmla="*/ 12 w 101"/>
                <a:gd name="T13" fmla="*/ 8 h 86"/>
                <a:gd name="T14" fmla="*/ 20 w 101"/>
                <a:gd name="T15" fmla="*/ 82 h 86"/>
                <a:gd name="T16" fmla="*/ 20 w 101"/>
                <a:gd name="T17" fmla="*/ 82 h 86"/>
                <a:gd name="T18" fmla="*/ 32 w 101"/>
                <a:gd name="T19" fmla="*/ 86 h 86"/>
                <a:gd name="T20" fmla="*/ 43 w 101"/>
                <a:gd name="T21" fmla="*/ 81 h 86"/>
                <a:gd name="T22" fmla="*/ 97 w 101"/>
                <a:gd name="T23" fmla="*/ 81 h 86"/>
                <a:gd name="T24" fmla="*/ 97 w 101"/>
                <a:gd name="T25" fmla="*/ 81 h 86"/>
                <a:gd name="T26" fmla="*/ 101 w 101"/>
                <a:gd name="T27" fmla="*/ 77 h 86"/>
                <a:gd name="T28" fmla="*/ 101 w 101"/>
                <a:gd name="T29" fmla="*/ 76 h 86"/>
                <a:gd name="T30" fmla="*/ 32 w 101"/>
                <a:gd name="T31" fmla="*/ 45 h 86"/>
                <a:gd name="T32" fmla="*/ 30 w 101"/>
                <a:gd name="T33" fmla="*/ 43 h 86"/>
                <a:gd name="T34" fmla="*/ 32 w 101"/>
                <a:gd name="T35" fmla="*/ 41 h 86"/>
                <a:gd name="T36" fmla="*/ 35 w 101"/>
                <a:gd name="T37" fmla="*/ 43 h 86"/>
                <a:gd name="T38" fmla="*/ 32 w 101"/>
                <a:gd name="T39" fmla="*/ 45 h 86"/>
                <a:gd name="T40" fmla="*/ 44 w 101"/>
                <a:gd name="T41" fmla="*/ 29 h 86"/>
                <a:gd name="T42" fmla="*/ 48 w 101"/>
                <a:gd name="T43" fmla="*/ 25 h 86"/>
                <a:gd name="T44" fmla="*/ 52 w 101"/>
                <a:gd name="T45" fmla="*/ 29 h 86"/>
                <a:gd name="T46" fmla="*/ 48 w 101"/>
                <a:gd name="T47" fmla="*/ 33 h 86"/>
                <a:gd name="T48" fmla="*/ 44 w 101"/>
                <a:gd name="T49" fmla="*/ 29 h 86"/>
                <a:gd name="T50" fmla="*/ 50 w 101"/>
                <a:gd name="T51" fmla="*/ 58 h 86"/>
                <a:gd name="T52" fmla="*/ 48 w 101"/>
                <a:gd name="T53" fmla="*/ 55 h 86"/>
                <a:gd name="T54" fmla="*/ 50 w 101"/>
                <a:gd name="T55" fmla="*/ 53 h 86"/>
                <a:gd name="T56" fmla="*/ 53 w 101"/>
                <a:gd name="T57" fmla="*/ 55 h 86"/>
                <a:gd name="T58" fmla="*/ 50 w 101"/>
                <a:gd name="T59" fmla="*/ 58 h 86"/>
                <a:gd name="T60" fmla="*/ 68 w 101"/>
                <a:gd name="T61" fmla="*/ 31 h 86"/>
                <a:gd name="T62" fmla="*/ 66 w 101"/>
                <a:gd name="T63" fmla="*/ 29 h 86"/>
                <a:gd name="T64" fmla="*/ 68 w 101"/>
                <a:gd name="T65" fmla="*/ 26 h 86"/>
                <a:gd name="T66" fmla="*/ 71 w 101"/>
                <a:gd name="T67" fmla="*/ 29 h 86"/>
                <a:gd name="T68" fmla="*/ 68 w 101"/>
                <a:gd name="T69" fmla="*/ 31 h 86"/>
                <a:gd name="T70" fmla="*/ 75 w 101"/>
                <a:gd name="T71" fmla="*/ 63 h 86"/>
                <a:gd name="T72" fmla="*/ 71 w 101"/>
                <a:gd name="T73" fmla="*/ 59 h 86"/>
                <a:gd name="T74" fmla="*/ 75 w 101"/>
                <a:gd name="T75" fmla="*/ 55 h 86"/>
                <a:gd name="T76" fmla="*/ 79 w 101"/>
                <a:gd name="T77" fmla="*/ 59 h 86"/>
                <a:gd name="T78" fmla="*/ 75 w 101"/>
                <a:gd name="T79" fmla="*/ 6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1" h="86">
                  <a:moveTo>
                    <a:pt x="101" y="76"/>
                  </a:moveTo>
                  <a:cubicBezTo>
                    <a:pt x="90" y="9"/>
                    <a:pt x="90" y="9"/>
                    <a:pt x="90" y="9"/>
                  </a:cubicBezTo>
                  <a:cubicBezTo>
                    <a:pt x="89" y="7"/>
                    <a:pt x="88" y="5"/>
                    <a:pt x="86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21" y="0"/>
                    <a:pt x="16" y="1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10"/>
                    <a:pt x="0" y="60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1" y="83"/>
                    <a:pt x="25" y="86"/>
                    <a:pt x="32" y="86"/>
                  </a:cubicBezTo>
                  <a:cubicBezTo>
                    <a:pt x="36" y="86"/>
                    <a:pt x="40" y="84"/>
                    <a:pt x="43" y="81"/>
                  </a:cubicBezTo>
                  <a:cubicBezTo>
                    <a:pt x="97" y="81"/>
                    <a:pt x="97" y="81"/>
                    <a:pt x="97" y="81"/>
                  </a:cubicBezTo>
                  <a:cubicBezTo>
                    <a:pt x="97" y="81"/>
                    <a:pt x="97" y="81"/>
                    <a:pt x="97" y="81"/>
                  </a:cubicBezTo>
                  <a:cubicBezTo>
                    <a:pt x="99" y="81"/>
                    <a:pt x="101" y="80"/>
                    <a:pt x="101" y="77"/>
                  </a:cubicBezTo>
                  <a:cubicBezTo>
                    <a:pt x="101" y="77"/>
                    <a:pt x="101" y="76"/>
                    <a:pt x="101" y="76"/>
                  </a:cubicBezTo>
                  <a:close/>
                  <a:moveTo>
                    <a:pt x="32" y="45"/>
                  </a:moveTo>
                  <a:cubicBezTo>
                    <a:pt x="31" y="45"/>
                    <a:pt x="30" y="44"/>
                    <a:pt x="30" y="43"/>
                  </a:cubicBezTo>
                  <a:cubicBezTo>
                    <a:pt x="30" y="42"/>
                    <a:pt x="31" y="41"/>
                    <a:pt x="32" y="41"/>
                  </a:cubicBezTo>
                  <a:cubicBezTo>
                    <a:pt x="33" y="41"/>
                    <a:pt x="35" y="42"/>
                    <a:pt x="35" y="43"/>
                  </a:cubicBezTo>
                  <a:cubicBezTo>
                    <a:pt x="35" y="44"/>
                    <a:pt x="33" y="45"/>
                    <a:pt x="32" y="45"/>
                  </a:cubicBezTo>
                  <a:close/>
                  <a:moveTo>
                    <a:pt x="44" y="29"/>
                  </a:moveTo>
                  <a:cubicBezTo>
                    <a:pt x="44" y="27"/>
                    <a:pt x="46" y="25"/>
                    <a:pt x="48" y="25"/>
                  </a:cubicBezTo>
                  <a:cubicBezTo>
                    <a:pt x="50" y="25"/>
                    <a:pt x="52" y="27"/>
                    <a:pt x="52" y="29"/>
                  </a:cubicBezTo>
                  <a:cubicBezTo>
                    <a:pt x="52" y="31"/>
                    <a:pt x="50" y="33"/>
                    <a:pt x="48" y="33"/>
                  </a:cubicBezTo>
                  <a:cubicBezTo>
                    <a:pt x="46" y="33"/>
                    <a:pt x="44" y="31"/>
                    <a:pt x="44" y="29"/>
                  </a:cubicBezTo>
                  <a:close/>
                  <a:moveTo>
                    <a:pt x="50" y="58"/>
                  </a:moveTo>
                  <a:cubicBezTo>
                    <a:pt x="49" y="58"/>
                    <a:pt x="48" y="57"/>
                    <a:pt x="48" y="55"/>
                  </a:cubicBezTo>
                  <a:cubicBezTo>
                    <a:pt x="48" y="54"/>
                    <a:pt x="49" y="53"/>
                    <a:pt x="50" y="53"/>
                  </a:cubicBezTo>
                  <a:cubicBezTo>
                    <a:pt x="52" y="53"/>
                    <a:pt x="53" y="54"/>
                    <a:pt x="53" y="55"/>
                  </a:cubicBezTo>
                  <a:cubicBezTo>
                    <a:pt x="53" y="57"/>
                    <a:pt x="52" y="58"/>
                    <a:pt x="50" y="58"/>
                  </a:cubicBezTo>
                  <a:close/>
                  <a:moveTo>
                    <a:pt x="68" y="31"/>
                  </a:moveTo>
                  <a:cubicBezTo>
                    <a:pt x="67" y="31"/>
                    <a:pt x="66" y="30"/>
                    <a:pt x="66" y="29"/>
                  </a:cubicBezTo>
                  <a:cubicBezTo>
                    <a:pt x="66" y="27"/>
                    <a:pt x="67" y="26"/>
                    <a:pt x="68" y="26"/>
                  </a:cubicBezTo>
                  <a:cubicBezTo>
                    <a:pt x="70" y="26"/>
                    <a:pt x="71" y="27"/>
                    <a:pt x="71" y="29"/>
                  </a:cubicBezTo>
                  <a:cubicBezTo>
                    <a:pt x="71" y="30"/>
                    <a:pt x="70" y="31"/>
                    <a:pt x="68" y="31"/>
                  </a:cubicBezTo>
                  <a:close/>
                  <a:moveTo>
                    <a:pt x="75" y="63"/>
                  </a:moveTo>
                  <a:cubicBezTo>
                    <a:pt x="73" y="63"/>
                    <a:pt x="71" y="61"/>
                    <a:pt x="71" y="59"/>
                  </a:cubicBezTo>
                  <a:cubicBezTo>
                    <a:pt x="71" y="57"/>
                    <a:pt x="73" y="55"/>
                    <a:pt x="75" y="55"/>
                  </a:cubicBezTo>
                  <a:cubicBezTo>
                    <a:pt x="77" y="55"/>
                    <a:pt x="79" y="57"/>
                    <a:pt x="79" y="59"/>
                  </a:cubicBezTo>
                  <a:cubicBezTo>
                    <a:pt x="79" y="61"/>
                    <a:pt x="77" y="63"/>
                    <a:pt x="75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Oval 159"/>
            <p:cNvSpPr>
              <a:spLocks noChangeArrowheads="1"/>
            </p:cNvSpPr>
            <p:nvPr/>
          </p:nvSpPr>
          <p:spPr bwMode="auto">
            <a:xfrm>
              <a:off x="196" y="3698"/>
              <a:ext cx="263" cy="10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Oval 160"/>
            <p:cNvSpPr>
              <a:spLocks noChangeArrowheads="1"/>
            </p:cNvSpPr>
            <p:nvPr/>
          </p:nvSpPr>
          <p:spPr bwMode="auto">
            <a:xfrm>
              <a:off x="334" y="3722"/>
              <a:ext cx="4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Oval 161"/>
            <p:cNvSpPr>
              <a:spLocks noChangeArrowheads="1"/>
            </p:cNvSpPr>
            <p:nvPr/>
          </p:nvSpPr>
          <p:spPr bwMode="auto">
            <a:xfrm>
              <a:off x="394" y="3741"/>
              <a:ext cx="27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637294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1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</TotalTime>
  <Words>23</Words>
  <Application>Microsoft Office PowerPoint</Application>
  <PresentationFormat>宽屏</PresentationFormat>
  <Paragraphs>15</Paragraphs>
  <Slides>52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52</vt:i4>
      </vt:variant>
    </vt:vector>
  </HeadingPairs>
  <TitlesOfParts>
    <vt:vector size="58" baseType="lpstr">
      <vt:lpstr>Myriad Pro</vt:lpstr>
      <vt:lpstr>宋体</vt:lpstr>
      <vt:lpstr>微软雅黑</vt:lpstr>
      <vt:lpstr>Arial</vt:lpstr>
      <vt:lpstr>Calibri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微软中国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user</dc:creator>
  <cp:lastModifiedBy>YANGS</cp:lastModifiedBy>
  <cp:revision>19</cp:revision>
  <dcterms:created xsi:type="dcterms:W3CDTF">2015-03-08T23:54:29Z</dcterms:created>
  <dcterms:modified xsi:type="dcterms:W3CDTF">2017-11-18T14:00:30Z</dcterms:modified>
</cp:coreProperties>
</file>